
<file path=[Content_Types].xml><?xml version="1.0" encoding="utf-8"?>
<Types xmlns="http://schemas.openxmlformats.org/package/2006/content-types">
  <Override PartName="/ppt/slides/slide47.xml" ContentType="application/vnd.openxmlformats-officedocument.presentationml.slide+xml"/>
  <Override PartName="/ppt/tags/tag8.xml" ContentType="application/vnd.openxmlformats-officedocument.presentationml.tags+xml"/>
  <Override PartName="/ppt/tags/tag140.xml" ContentType="application/vnd.openxmlformats-officedocument.presentationml.tags+xml"/>
  <Override PartName="/ppt/tags/tag238.xml" ContentType="application/vnd.openxmlformats-officedocument.presentationml.tags+xml"/>
  <Override PartName="/ppt/tags/tag285.xml" ContentType="application/vnd.openxmlformats-officedocument.presentationml.tags+xml"/>
  <Override PartName="/ppt/tags/tag424.xml" ContentType="application/vnd.openxmlformats-officedocument.presentationml.tags+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tags/tag216.xml" ContentType="application/vnd.openxmlformats-officedocument.presentationml.tags+xml"/>
  <Override PartName="/ppt/tags/tag263.xml" ContentType="application/vnd.openxmlformats-officedocument.presentationml.tags+xml"/>
  <Override PartName="/ppt/tags/tag402.xml" ContentType="application/vnd.openxmlformats-officedocument.presentationml.tags+xml"/>
  <Default Extension="xml" ContentType="application/xml"/>
  <Override PartName="/ppt/slides/slide50.xml" ContentType="application/vnd.openxmlformats-officedocument.presentationml.slide+xml"/>
  <Override PartName="/ppt/tags/tag38.xml" ContentType="application/vnd.openxmlformats-officedocument.presentationml.tags+xml"/>
  <Override PartName="/ppt/tags/tag85.xml" ContentType="application/vnd.openxmlformats-officedocument.presentationml.tags+xml"/>
  <Override PartName="/ppt/tags/tag241.xml" ContentType="application/vnd.openxmlformats-officedocument.presentationml.tags+xml"/>
  <Override PartName="/ppt/tags/tag339.xml" ContentType="application/vnd.openxmlformats-officedocument.presentationml.tags+xml"/>
  <Override PartName="/ppt/tags/tag386.xml" ContentType="application/vnd.openxmlformats-officedocument.presentationml.tags+xml"/>
  <Override PartName="/ppt/tags/tag16.xml" ContentType="application/vnd.openxmlformats-officedocument.presentationml.tags+xml"/>
  <Override PartName="/ppt/tags/tag63.xml" ContentType="application/vnd.openxmlformats-officedocument.presentationml.tags+xml"/>
  <Override PartName="/ppt/tags/tag178.xml" ContentType="application/vnd.openxmlformats-officedocument.presentationml.tags+xml"/>
  <Override PartName="/ppt/tags/tag317.xml" ContentType="application/vnd.openxmlformats-officedocument.presentationml.tags+xml"/>
  <Override PartName="/ppt/tags/tag364.xml" ContentType="application/vnd.openxmlformats-officedocument.presentationml.tags+xml"/>
  <Override PartName="/ppt/tags/tag109.xml" ContentType="application/vnd.openxmlformats-officedocument.presentationml.tags+xml"/>
  <Override PartName="/ppt/tags/tag156.xml" ContentType="application/vnd.openxmlformats-officedocument.presentationml.tags+xml"/>
  <Override PartName="/ppt/tags/tag41.xml" ContentType="application/vnd.openxmlformats-officedocument.presentationml.tags+xml"/>
  <Override PartName="/ppt/tags/tag279.xml" ContentType="application/vnd.openxmlformats-officedocument.presentationml.tags+xml"/>
  <Override PartName="/ppt/tags/tag342.xml" ContentType="application/vnd.openxmlformats-officedocument.presentationml.tags+xml"/>
  <Override PartName="/ppt/tags/tag134.xml" ContentType="application/vnd.openxmlformats-officedocument.presentationml.tags+xml"/>
  <Override PartName="/ppt/tags/tag181.xml" ContentType="application/vnd.openxmlformats-officedocument.presentationml.tags+xml"/>
  <Override PartName="/ppt/tags/tag320.xml" ContentType="application/vnd.openxmlformats-officedocument.presentationml.tags+xml"/>
  <Override PartName="/ppt/tags/tag418.xml" ContentType="application/vnd.openxmlformats-officedocument.presentationml.tags+xml"/>
  <Override PartName="/ppt/slides/slide19.xml" ContentType="application/vnd.openxmlformats-officedocument.presentationml.slide+xml"/>
  <Override PartName="/ppt/slides/slide66.xml" ContentType="application/vnd.openxmlformats-officedocument.presentationml.slide+xml"/>
  <Override PartName="/ppt/tags/tag112.xml" ContentType="application/vnd.openxmlformats-officedocument.presentationml.tags+xml"/>
  <Default Extension="png" ContentType="image/png"/>
  <Override PartName="/ppt/tags/tag257.xml" ContentType="application/vnd.openxmlformats-officedocument.presentationml.tags+xml"/>
  <Override PartName="/ppt/theme/theme2.xml" ContentType="application/vnd.openxmlformats-officedocument.theme+xml"/>
  <Override PartName="/ppt/tags/tag5.xml" ContentType="application/vnd.openxmlformats-officedocument.presentationml.tags+xml"/>
  <Override PartName="/ppt/tags/tag79.xml" ContentType="application/vnd.openxmlformats-officedocument.presentationml.tags+xml"/>
  <Override PartName="/ppt/slides/slide44.xml" ContentType="application/vnd.openxmlformats-officedocument.presentationml.slide+xml"/>
  <Override PartName="/ppt/tags/tag235.xml" ContentType="application/vnd.openxmlformats-officedocument.presentationml.tags+xml"/>
  <Override PartName="/ppt/tags/tag282.xml" ContentType="application/vnd.openxmlformats-officedocument.presentationml.tags+xml"/>
  <Override PartName="/ppt/tags/tag421.xml" ContentType="application/vnd.openxmlformats-officedocument.presentationml.tags+xml"/>
  <Override PartName="/ppt/slides/slide22.xml" ContentType="application/vnd.openxmlformats-officedocument.presentationml.slide+xml"/>
  <Override PartName="/ppt/tags/tag57.xml" ContentType="application/vnd.openxmlformats-officedocument.presentationml.tags+xml"/>
  <Override PartName="/ppt/tags/tag213.xml" ContentType="application/vnd.openxmlformats-officedocument.presentationml.tags+xml"/>
  <Override PartName="/ppt/tags/tag260.xml" ContentType="application/vnd.openxmlformats-officedocument.presentationml.tags+xml"/>
  <Override PartName="/ppt/tags/tag358.xml" ContentType="application/vnd.openxmlformats-officedocument.presentationml.tags+xml"/>
  <Override PartName="/ppt/tags/tag35.xml" ContentType="application/vnd.openxmlformats-officedocument.presentationml.tags+xml"/>
  <Override PartName="/ppt/tags/tag82.xml" ContentType="application/vnd.openxmlformats-officedocument.presentationml.tags+xml"/>
  <Override PartName="/ppt/tags/tag197.xml" ContentType="application/vnd.openxmlformats-officedocument.presentationml.tags+xml"/>
  <Override PartName="/ppt/tags/tag336.xml" ContentType="application/vnd.openxmlformats-officedocument.presentationml.tags+xml"/>
  <Override PartName="/ppt/tags/tag383.xml" ContentType="application/vnd.openxmlformats-officedocument.presentationml.tags+xml"/>
  <Override PartName="/ppt/tags/tag128.xml" ContentType="application/vnd.openxmlformats-officedocument.presentationml.tags+xml"/>
  <Override PartName="/ppt/tags/tag175.xml" ContentType="application/vnd.openxmlformats-officedocument.presentationml.tags+xml"/>
  <Override PartName="/ppt/tags/tag13.xml" ContentType="application/vnd.openxmlformats-officedocument.presentationml.tags+xml"/>
  <Override PartName="/ppt/tags/tag60.xml" ContentType="application/vnd.openxmlformats-officedocument.presentationml.tags+xml"/>
  <Override PartName="/ppt/tags/tag298.xml" ContentType="application/vnd.openxmlformats-officedocument.presentationml.tags+xml"/>
  <Override PartName="/ppt/tags/tag314.xml" ContentType="application/vnd.openxmlformats-officedocument.presentationml.tags+xml"/>
  <Override PartName="/ppt/tags/tag361.xml" ContentType="application/vnd.openxmlformats-officedocument.presentationml.tags+xml"/>
  <Override PartName="/ppt/tags/tag106.xml" ContentType="application/vnd.openxmlformats-officedocument.presentationml.tags+xml"/>
  <Override PartName="/ppt/tags/tag153.xml" ContentType="application/vnd.openxmlformats-officedocument.presentationml.tags+xml"/>
  <Override PartName="/ppt/slides/slide38.xml" ContentType="application/vnd.openxmlformats-officedocument.presentationml.slide+xml"/>
  <Override PartName="/ppt/tags/tag131.xml" ContentType="application/vnd.openxmlformats-officedocument.presentationml.tags+xml"/>
  <Override PartName="/ppt/tags/tag229.xml" ContentType="application/vnd.openxmlformats-officedocument.presentationml.tags+xml"/>
  <Override PartName="/ppt/tags/tag276.xml" ContentType="application/vnd.openxmlformats-officedocument.presentationml.tags+xml"/>
  <Override PartName="/ppt/tags/tag415.xml" ContentType="application/vnd.openxmlformats-officedocument.presentationml.tags+xml"/>
  <Override PartName="/ppt/tags/tag98.xml" ContentType="application/vnd.openxmlformats-officedocument.presentationml.tags+xml"/>
  <Override PartName="/ppt/tags/tag207.xml" ContentType="application/vnd.openxmlformats-officedocument.presentationml.tags+xml"/>
  <Override PartName="/ppt/tags/tag254.xml" ContentType="application/vnd.openxmlformats-officedocument.presentationml.tags+xml"/>
  <Override PartName="/ppt/tags/tag399.xml" ContentType="application/vnd.openxmlformats-officedocument.presentationml.tags+xml"/>
  <Override PartName="/ppt/slides/slide16.xml" ContentType="application/vnd.openxmlformats-officedocument.presentationml.slide+xml"/>
  <Override PartName="/ppt/slides/slide63.xml" ContentType="application/vnd.openxmlformats-officedocument.presentationml.slide+xml"/>
  <Override PartName="/ppt/tags/tag2.xml" ContentType="application/vnd.openxmlformats-officedocument.presentationml.tags+xml"/>
  <Override PartName="/ppt/slides/slide41.xml" ContentType="application/vnd.openxmlformats-officedocument.presentationml.slide+xml"/>
  <Override PartName="/ppt/tags/tag29.xml" ContentType="application/vnd.openxmlformats-officedocument.presentationml.tags+xml"/>
  <Override PartName="/ppt/tags/tag76.xml" ContentType="application/vnd.openxmlformats-officedocument.presentationml.tags+xml"/>
  <Override PartName="/ppt/tags/tag232.xml" ContentType="application/vnd.openxmlformats-officedocument.presentationml.tags+xml"/>
  <Override PartName="/ppt/tags/tag377.xml" ContentType="application/vnd.openxmlformats-officedocument.presentationml.tags+xml"/>
  <Override PartName="/ppt/tags/tag54.xml" ContentType="application/vnd.openxmlformats-officedocument.presentationml.tags+xml"/>
  <Override PartName="/ppt/tags/tag169.xml" ContentType="application/vnd.openxmlformats-officedocument.presentationml.tags+xml"/>
  <Override PartName="/ppt/tags/tag210.xml" ContentType="application/vnd.openxmlformats-officedocument.presentationml.tags+xml"/>
  <Override PartName="/ppt/tags/tag308.xml" ContentType="application/vnd.openxmlformats-officedocument.presentationml.tags+xml"/>
  <Override PartName="/ppt/tags/tag355.xml" ContentType="application/vnd.openxmlformats-officedocument.presentationml.tags+xml"/>
  <Override PartName="/ppt/tags/tag147.xml" ContentType="application/vnd.openxmlformats-officedocument.presentationml.tags+xml"/>
  <Override PartName="/ppt/tags/tag194.xml" ContentType="application/vnd.openxmlformats-officedocument.presentationml.tags+xml"/>
  <Override PartName="/ppt/slides/slide79.xml" ContentType="application/vnd.openxmlformats-officedocument.presentationml.slide+xml"/>
  <Override PartName="/ppt/tags/tag32.xml" ContentType="application/vnd.openxmlformats-officedocument.presentationml.tags+xml"/>
  <Override PartName="/ppt/tags/tag333.xml" ContentType="application/vnd.openxmlformats-officedocument.presentationml.tags+xml"/>
  <Override PartName="/ppt/tags/tag380.xml" ContentType="application/vnd.openxmlformats-officedocument.presentationml.tags+xml"/>
  <Override PartName="/ppt/slides/slide7.xml" ContentType="application/vnd.openxmlformats-officedocument.presentationml.slide+xml"/>
  <Override PartName="/ppt/slideLayouts/slideLayout9.xml" ContentType="application/vnd.openxmlformats-officedocument.presentationml.slideLayout+xml"/>
  <Override PartName="/ppt/tags/tag10.xml" ContentType="application/vnd.openxmlformats-officedocument.presentationml.tags+xml"/>
  <Override PartName="/ppt/tags/tag125.xml" ContentType="application/vnd.openxmlformats-officedocument.presentationml.tags+xml"/>
  <Override PartName="/ppt/tags/tag172.xml" ContentType="application/vnd.openxmlformats-officedocument.presentationml.tags+xml"/>
  <Override PartName="/ppt/tags/tag311.xml" ContentType="application/vnd.openxmlformats-officedocument.presentationml.tags+xml"/>
  <Override PartName="/ppt/tags/tag409.xml" ContentType="application/vnd.openxmlformats-officedocument.presentationml.tags+xml"/>
  <Override PartName="/ppt/slides/slide57.xml" ContentType="application/vnd.openxmlformats-officedocument.presentationml.slide+xml"/>
  <Override PartName="/ppt/notesSlides/notesSlide1.xml" ContentType="application/vnd.openxmlformats-officedocument.presentationml.notesSlide+xml"/>
  <Override PartName="/ppt/tags/tag103.xml" ContentType="application/vnd.openxmlformats-officedocument.presentationml.tags+xml"/>
  <Override PartName="/ppt/tags/tag150.xml" ContentType="application/vnd.openxmlformats-officedocument.presentationml.tags+xml"/>
  <Override PartName="/ppt/tags/tag248.xml" ContentType="application/vnd.openxmlformats-officedocument.presentationml.tags+xml"/>
  <Override PartName="/ppt/tags/tag295.xml" ContentType="application/vnd.openxmlformats-officedocument.presentationml.tags+xml"/>
  <Override PartName="/ppt/tags/tag226.xml" ContentType="application/vnd.openxmlformats-officedocument.presentationml.tags+xml"/>
  <Override PartName="/ppt/tags/tag273.xml" ContentType="application/vnd.openxmlformats-officedocument.presentationml.tags+xml"/>
  <Override PartName="/ppt/slides/slide24.xml" ContentType="application/vnd.openxmlformats-officedocument.presentationml.slide+xml"/>
  <Override PartName="/ppt/slides/slide35.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tags/tag59.xml" ContentType="application/vnd.openxmlformats-officedocument.presentationml.tags+xml"/>
  <Override PartName="/ppt/tags/tag215.xml" ContentType="application/vnd.openxmlformats-officedocument.presentationml.tags+xml"/>
  <Override PartName="/ppt/tags/tag262.xml" ContentType="application/vnd.openxmlformats-officedocument.presentationml.tags+xml"/>
  <Override PartName="/ppt/tags/tag412.xml" ContentType="application/vnd.openxmlformats-officedocument.presentationml.tags+xml"/>
  <Override PartName="/ppt/slides/slide13.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tags/tag37.xml" ContentType="application/vnd.openxmlformats-officedocument.presentationml.tags+xml"/>
  <Override PartName="/ppt/tags/tag48.xml" ContentType="application/vnd.openxmlformats-officedocument.presentationml.tags+xml"/>
  <Override PartName="/ppt/tags/tag84.xml" ContentType="application/vnd.openxmlformats-officedocument.presentationml.tags+xml"/>
  <Override PartName="/ppt/tags/tag95.xml" ContentType="application/vnd.openxmlformats-officedocument.presentationml.tags+xml"/>
  <Override PartName="/ppt/tags/tag188.xml" ContentType="application/vnd.openxmlformats-officedocument.presentationml.tags+xml"/>
  <Override PartName="/ppt/tags/tag199.xml" ContentType="application/vnd.openxmlformats-officedocument.presentationml.tags+xml"/>
  <Override PartName="/ppt/tags/tag204.xml" ContentType="application/vnd.openxmlformats-officedocument.presentationml.tags+xml"/>
  <Override PartName="/ppt/tags/tag251.xml" ContentType="application/vnd.openxmlformats-officedocument.presentationml.tags+xml"/>
  <Override PartName="/ppt/tags/tag338.xml" ContentType="application/vnd.openxmlformats-officedocument.presentationml.tags+xml"/>
  <Override PartName="/ppt/tags/tag349.xml" ContentType="application/vnd.openxmlformats-officedocument.presentationml.tags+xml"/>
  <Override PartName="/ppt/tags/tag385.xml" ContentType="application/vnd.openxmlformats-officedocument.presentationml.tags+xml"/>
  <Override PartName="/ppt/tags/tag396.xml" ContentType="application/vnd.openxmlformats-officedocument.presentationml.tags+xml"/>
  <Override PartName="/ppt/tags/tag401.xml" ContentType="application/vnd.openxmlformats-officedocument.presentationml.tags+xml"/>
  <Override PartName="/ppt/tags/tag26.xml" ContentType="application/vnd.openxmlformats-officedocument.presentationml.tags+xml"/>
  <Override PartName="/ppt/tags/tag73.xml" ContentType="application/vnd.openxmlformats-officedocument.presentationml.tags+xml"/>
  <Override PartName="/ppt/tags/tag177.xml" ContentType="application/vnd.openxmlformats-officedocument.presentationml.tags+xml"/>
  <Override PartName="/ppt/tags/tag240.xml" ContentType="application/vnd.openxmlformats-officedocument.presentationml.tags+xml"/>
  <Override PartName="/ppt/tags/tag327.xml" ContentType="application/vnd.openxmlformats-officedocument.presentationml.tags+xml"/>
  <Override PartName="/ppt/tags/tag374.xml" ContentType="application/vnd.openxmlformats-officedocument.presentationml.tags+xml"/>
  <Override PartName="/ppt/tags/tag15.xml" ContentType="application/vnd.openxmlformats-officedocument.presentationml.tags+xml"/>
  <Override PartName="/ppt/tags/tag62.xml" ContentType="application/vnd.openxmlformats-officedocument.presentationml.tags+xml"/>
  <Override PartName="/ppt/tags/tag119.xml" ContentType="application/vnd.openxmlformats-officedocument.presentationml.tags+xml"/>
  <Override PartName="/ppt/tags/tag166.xml" ContentType="application/vnd.openxmlformats-officedocument.presentationml.tags+xml"/>
  <Override PartName="/ppt/tags/tag316.xml" ContentType="application/vnd.openxmlformats-officedocument.presentationml.tags+xml"/>
  <Override PartName="/ppt/tags/tag363.xml" ContentType="application/vnd.openxmlformats-officedocument.presentationml.tags+xml"/>
  <Override PartName="/ppt/tags/tag40.xml" ContentType="application/vnd.openxmlformats-officedocument.presentationml.tags+xml"/>
  <Override PartName="/ppt/tags/tag51.xml" ContentType="application/vnd.openxmlformats-officedocument.presentationml.tags+xml"/>
  <Override PartName="/ppt/tags/tag108.xml" ContentType="application/vnd.openxmlformats-officedocument.presentationml.tags+xml"/>
  <Override PartName="/ppt/tags/tag155.xml" ContentType="application/vnd.openxmlformats-officedocument.presentationml.tags+xml"/>
  <Override PartName="/ppt/tags/tag289.xml" ContentType="application/vnd.openxmlformats-officedocument.presentationml.tags+xml"/>
  <Override PartName="/ppt/tags/tag305.xml" ContentType="application/vnd.openxmlformats-officedocument.presentationml.tags+xml"/>
  <Override PartName="/ppt/tags/tag341.xml" ContentType="application/vnd.openxmlformats-officedocument.presentationml.tags+xml"/>
  <Override PartName="/ppt/tags/tag352.xml" ContentType="application/vnd.openxmlformats-officedocument.presentationml.tags+xml"/>
  <Override PartName="/ppt/tags/tag133.xml" ContentType="application/vnd.openxmlformats-officedocument.presentationml.tags+xml"/>
  <Override PartName="/ppt/tags/tag144.xml" ContentType="application/vnd.openxmlformats-officedocument.presentationml.tags+xml"/>
  <Override PartName="/ppt/tags/tag180.xml" ContentType="application/vnd.openxmlformats-officedocument.presentationml.tags+xml"/>
  <Override PartName="/ppt/tags/tag191.xml" ContentType="application/vnd.openxmlformats-officedocument.presentationml.tags+xml"/>
  <Override PartName="/ppt/tags/tag278.xml" ContentType="application/vnd.openxmlformats-officedocument.presentationml.tags+xml"/>
  <Override PartName="/ppt/tags/tag330.xml" ContentType="application/vnd.openxmlformats-officedocument.presentationml.tags+xml"/>
  <Override PartName="/ppt/tags/tag417.xml" ContentType="application/vnd.openxmlformats-officedocument.presentationml.tags+xml"/>
  <Override PartName="/ppt/tags/tag428.xml" ContentType="application/vnd.openxmlformats-officedocument.presentationml.tags+xml"/>
  <Override PartName="/ppt/slides/slide29.xml" ContentType="application/vnd.openxmlformats-officedocument.presentationml.slide+xml"/>
  <Override PartName="/ppt/slides/slide76.xml" ContentType="application/vnd.openxmlformats-officedocument.presentationml.slide+xml"/>
  <Override PartName="/ppt/tags/tag122.xml" ContentType="application/vnd.openxmlformats-officedocument.presentationml.tags+xml"/>
  <Override PartName="/ppt/tags/tag209.xml" ContentType="application/vnd.openxmlformats-officedocument.presentationml.tags+xml"/>
  <Override PartName="/ppt/tags/tag256.xml" ContentType="application/vnd.openxmlformats-officedocument.presentationml.tags+xml"/>
  <Override PartName="/ppt/tags/tag267.xml" ContentType="application/vnd.openxmlformats-officedocument.presentationml.tags+xml"/>
  <Override PartName="/ppt/tags/tag406.xml" ContentType="application/vnd.openxmlformats-officedocument.presentationml.tags+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Layouts/slideLayout6.xml" ContentType="application/vnd.openxmlformats-officedocument.presentationml.slideLayout+xml"/>
  <Override PartName="/ppt/tags/tag4.xml" ContentType="application/vnd.openxmlformats-officedocument.presentationml.tags+xml"/>
  <Override PartName="/ppt/tags/tag89.xml" ContentType="application/vnd.openxmlformats-officedocument.presentationml.tags+xml"/>
  <Override PartName="/ppt/tags/tag111.xml" ContentType="application/vnd.openxmlformats-officedocument.presentationml.tags+xml"/>
  <Override PartName="/ppt/tags/tag245.xml" ContentType="application/vnd.openxmlformats-officedocument.presentationml.tags+xml"/>
  <Override PartName="/ppt/tags/tag292.xml" ContentType="application/vnd.openxmlformats-officedocument.presentationml.tags+xml"/>
  <Override PartName="/ppt/slides/slide43.xml" ContentType="application/vnd.openxmlformats-officedocument.presentationml.slide+xml"/>
  <Override PartName="/ppt/theme/theme1.xml" ContentType="application/vnd.openxmlformats-officedocument.theme+xml"/>
  <Override PartName="/ppt/tags/tag78.xml" ContentType="application/vnd.openxmlformats-officedocument.presentationml.tags+xml"/>
  <Override PartName="/ppt/tags/tag100.xml" ContentType="application/vnd.openxmlformats-officedocument.presentationml.tags+xml"/>
  <Override PartName="/ppt/tags/tag234.xml" ContentType="application/vnd.openxmlformats-officedocument.presentationml.tags+xml"/>
  <Override PartName="/ppt/tags/tag281.xml" ContentType="application/vnd.openxmlformats-officedocument.presentationml.tags+xml"/>
  <Override PartName="/ppt/tags/tag368.xml" ContentType="application/vnd.openxmlformats-officedocument.presentationml.tags+xml"/>
  <Override PartName="/ppt/tags/tag379.xml" ContentType="application/vnd.openxmlformats-officedocument.presentationml.tags+xml"/>
  <Override PartName="/ppt/slides/slide32.xml" ContentType="application/vnd.openxmlformats-officedocument.presentationml.slide+xml"/>
  <Override PartName="/ppt/tags/tag56.xml" ContentType="application/vnd.openxmlformats-officedocument.presentationml.tags+xml"/>
  <Override PartName="/ppt/tags/tag67.xml" ContentType="application/vnd.openxmlformats-officedocument.presentationml.tags+xml"/>
  <Override PartName="/ppt/tags/tag223.xml" ContentType="application/vnd.openxmlformats-officedocument.presentationml.tags+xml"/>
  <Override PartName="/ppt/tags/tag270.xml" ContentType="application/vnd.openxmlformats-officedocument.presentationml.tags+xml"/>
  <Override PartName="/ppt/tags/tag357.xml" ContentType="application/vnd.openxmlformats-officedocument.presentationml.tags+xml"/>
  <Override PartName="/ppt/tags/tag420.xml" ContentType="application/vnd.openxmlformats-officedocument.presentationml.tags+xml"/>
  <Override PartName="/ppt/slides/slide10.xml" ContentType="application/vnd.openxmlformats-officedocument.presentationml.slide+xml"/>
  <Override PartName="/ppt/slides/slide21.xml" ContentType="application/vnd.openxmlformats-officedocument.presentationml.slide+xml"/>
  <Override PartName="/ppt/tags/tag45.xml" ContentType="application/vnd.openxmlformats-officedocument.presentationml.tags+xml"/>
  <Override PartName="/ppt/tags/tag92.xml" ContentType="application/vnd.openxmlformats-officedocument.presentationml.tags+xml"/>
  <Override PartName="/ppt/tags/tag149.xml" ContentType="application/vnd.openxmlformats-officedocument.presentationml.tags+xml"/>
  <Override PartName="/ppt/tags/tag196.xml" ContentType="application/vnd.openxmlformats-officedocument.presentationml.tags+xml"/>
  <Override PartName="/ppt/tags/tag201.xml" ContentType="application/vnd.openxmlformats-officedocument.presentationml.tags+xml"/>
  <Override PartName="/ppt/tags/tag212.xml" ContentType="application/vnd.openxmlformats-officedocument.presentationml.tags+xml"/>
  <Override PartName="/ppt/tags/tag346.xml" ContentType="application/vnd.openxmlformats-officedocument.presentationml.tags+xml"/>
  <Override PartName="/ppt/tags/tag393.xml" ContentType="application/vnd.openxmlformats-officedocument.presentationml.tags+xml"/>
  <Override PartName="/ppt/tags/tag34.xml" ContentType="application/vnd.openxmlformats-officedocument.presentationml.tags+xml"/>
  <Override PartName="/ppt/tags/tag81.xml" ContentType="application/vnd.openxmlformats-officedocument.presentationml.tags+xml"/>
  <Override PartName="/ppt/tags/tag138.xml" ContentType="application/vnd.openxmlformats-officedocument.presentationml.tags+xml"/>
  <Override PartName="/ppt/tags/tag185.xml" ContentType="application/vnd.openxmlformats-officedocument.presentationml.tags+xml"/>
  <Override PartName="/ppt/tags/tag324.xml" ContentType="application/vnd.openxmlformats-officedocument.presentationml.tags+xml"/>
  <Override PartName="/ppt/tags/tag335.xml" ContentType="application/vnd.openxmlformats-officedocument.presentationml.tags+xml"/>
  <Override PartName="/ppt/tags/tag371.xml" ContentType="application/vnd.openxmlformats-officedocument.presentationml.tags+xml"/>
  <Override PartName="/ppt/tags/tag382.xml" ContentType="application/vnd.openxmlformats-officedocument.presentationml.tags+xml"/>
  <Override PartName="/ppt/tags/tag12.xml" ContentType="application/vnd.openxmlformats-officedocument.presentationml.tags+xml"/>
  <Override PartName="/ppt/tags/tag23.xml" ContentType="application/vnd.openxmlformats-officedocument.presentationml.tags+xml"/>
  <Override PartName="/ppt/tags/tag70.xml" ContentType="application/vnd.openxmlformats-officedocument.presentationml.tags+xml"/>
  <Override PartName="/ppt/tags/tag116.xml" ContentType="application/vnd.openxmlformats-officedocument.presentationml.tags+xml"/>
  <Override PartName="/ppt/tags/tag127.xml" ContentType="application/vnd.openxmlformats-officedocument.presentationml.tags+xml"/>
  <Override PartName="/ppt/tags/tag163.xml" ContentType="application/vnd.openxmlformats-officedocument.presentationml.tags+xml"/>
  <Override PartName="/ppt/tags/tag174.xml" ContentType="application/vnd.openxmlformats-officedocument.presentationml.tags+xml"/>
  <Override PartName="/ppt/tags/tag313.xml" ContentType="application/vnd.openxmlformats-officedocument.presentationml.tags+xml"/>
  <Override PartName="/ppt/tags/tag360.xml" ContentType="application/vnd.openxmlformats-officedocument.presentationml.tags+xml"/>
  <Override PartName="/ppt/slides/slide9.xml" ContentType="application/vnd.openxmlformats-officedocument.presentationml.slide+xml"/>
  <Override PartName="/ppt/slides/slide59.xml" ContentType="application/vnd.openxmlformats-officedocument.presentationml.slide+xml"/>
  <Override PartName="/ppt/viewProps.xml" ContentType="application/vnd.openxmlformats-officedocument.presentationml.viewProps+xml"/>
  <Override PartName="/ppt/tags/tag9.xml" ContentType="application/vnd.openxmlformats-officedocument.presentationml.tags+xml"/>
  <Override PartName="/ppt/tags/tag105.xml" ContentType="application/vnd.openxmlformats-officedocument.presentationml.tags+xml"/>
  <Override PartName="/ppt/tags/tag152.xml" ContentType="application/vnd.openxmlformats-officedocument.presentationml.tags+xml"/>
  <Override PartName="/ppt/tags/tag297.xml" ContentType="application/vnd.openxmlformats-officedocument.presentationml.tags+xml"/>
  <Override PartName="/ppt/tags/tag302.xml" ContentType="application/vnd.openxmlformats-officedocument.presentationml.tags+xml"/>
  <Override PartName="/ppt/slides/slide48.xml" ContentType="application/vnd.openxmlformats-officedocument.presentationml.slide+xml"/>
  <Override PartName="/ppt/tags/tag141.xml" ContentType="application/vnd.openxmlformats-officedocument.presentationml.tags+xml"/>
  <Override PartName="/ppt/tags/tag228.xml" ContentType="application/vnd.openxmlformats-officedocument.presentationml.tags+xml"/>
  <Override PartName="/ppt/tags/tag239.xml" ContentType="application/vnd.openxmlformats-officedocument.presentationml.tags+xml"/>
  <Override PartName="/ppt/tags/tag275.xml" ContentType="application/vnd.openxmlformats-officedocument.presentationml.tags+xml"/>
  <Override PartName="/ppt/tags/tag286.xml" ContentType="application/vnd.openxmlformats-officedocument.presentationml.tags+xml"/>
  <Override PartName="/ppt/tags/tag425.xml" ContentType="application/vnd.openxmlformats-officedocument.presentationml.tags+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presProps.xml" ContentType="application/vnd.openxmlformats-officedocument.presentationml.presProps+xml"/>
  <Override PartName="/ppt/tags/tag130.xml" ContentType="application/vnd.openxmlformats-officedocument.presentationml.tags+xml"/>
  <Override PartName="/ppt/tags/tag217.xml" ContentType="application/vnd.openxmlformats-officedocument.presentationml.tags+xml"/>
  <Override PartName="/ppt/tags/tag264.xml" ContentType="application/vnd.openxmlformats-officedocument.presentationml.tags+xml"/>
  <Override PartName="/ppt/tags/tag414.xml" ContentType="application/vnd.openxmlformats-officedocument.presentationml.tags+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Layouts/slideLayout3.xml" ContentType="application/vnd.openxmlformats-officedocument.presentationml.slideLayout+xml"/>
  <Override PartName="/ppt/tags/tag39.xml" ContentType="application/vnd.openxmlformats-officedocument.presentationml.tags+xml"/>
  <Override PartName="/ppt/tags/tag86.xml" ContentType="application/vnd.openxmlformats-officedocument.presentationml.tags+xml"/>
  <Override PartName="/ppt/tags/tag97.xml" ContentType="application/vnd.openxmlformats-officedocument.presentationml.tags+xml"/>
  <Override PartName="/ppt/tags/tag206.xml" ContentType="application/vnd.openxmlformats-officedocument.presentationml.tags+xml"/>
  <Override PartName="/ppt/tags/tag253.xml" ContentType="application/vnd.openxmlformats-officedocument.presentationml.tags+xml"/>
  <Override PartName="/ppt/tags/tag387.xml" ContentType="application/vnd.openxmlformats-officedocument.presentationml.tags+xml"/>
  <Override PartName="/ppt/tags/tag398.xml" ContentType="application/vnd.openxmlformats-officedocument.presentationml.tags+xml"/>
  <Override PartName="/ppt/tags/tag403.xml" ContentType="application/vnd.openxmlformats-officedocument.presentationml.tags+xml"/>
  <Override PartName="/ppt/slides/slide51.xml" ContentType="application/vnd.openxmlformats-officedocument.presentationml.slide+xml"/>
  <Override PartName="/ppt/tags/tag1.xml" ContentType="application/vnd.openxmlformats-officedocument.presentationml.tags+xml"/>
  <Override PartName="/ppt/tags/tag28.xml" ContentType="application/vnd.openxmlformats-officedocument.presentationml.tags+xml"/>
  <Override PartName="/ppt/tags/tag75.xml" ContentType="application/vnd.openxmlformats-officedocument.presentationml.tags+xml"/>
  <Override PartName="/ppt/tags/tag179.xml" ContentType="application/vnd.openxmlformats-officedocument.presentationml.tags+xml"/>
  <Override PartName="/ppt/tags/tag231.xml" ContentType="application/vnd.openxmlformats-officedocument.presentationml.tags+xml"/>
  <Override PartName="/ppt/tags/tag242.xml" ContentType="application/vnd.openxmlformats-officedocument.presentationml.tags+xml"/>
  <Override PartName="/ppt/tags/tag329.xml" ContentType="application/vnd.openxmlformats-officedocument.presentationml.tags+xml"/>
  <Override PartName="/ppt/tags/tag376.xml" ContentType="application/vnd.openxmlformats-officedocument.presentationml.tags+xml"/>
  <Override PartName="/ppt/slides/slide40.xml" ContentType="application/vnd.openxmlformats-officedocument.presentationml.slide+xml"/>
  <Override PartName="/ppt/tags/tag17.xml" ContentType="application/vnd.openxmlformats-officedocument.presentationml.tags+xml"/>
  <Override PartName="/ppt/tags/tag64.xml" ContentType="application/vnd.openxmlformats-officedocument.presentationml.tags+xml"/>
  <Override PartName="/ppt/tags/tag168.xml" ContentType="application/vnd.openxmlformats-officedocument.presentationml.tags+xml"/>
  <Override PartName="/ppt/tags/tag220.xml" ContentType="application/vnd.openxmlformats-officedocument.presentationml.tags+xml"/>
  <Override PartName="/ppt/tags/tag318.xml" ContentType="application/vnd.openxmlformats-officedocument.presentationml.tags+xml"/>
  <Override PartName="/ppt/tags/tag365.xml" ContentType="application/vnd.openxmlformats-officedocument.presentationml.tags+xml"/>
  <Override PartName="/ppt/tags/tag53.xml" ContentType="application/vnd.openxmlformats-officedocument.presentationml.tags+xml"/>
  <Override PartName="/ppt/tags/tag157.xml" ContentType="application/vnd.openxmlformats-officedocument.presentationml.tags+xml"/>
  <Override PartName="/ppt/tags/tag307.xml" ContentType="application/vnd.openxmlformats-officedocument.presentationml.tags+xml"/>
  <Override PartName="/ppt/tags/tag343.xml" ContentType="application/vnd.openxmlformats-officedocument.presentationml.tags+xml"/>
  <Override PartName="/ppt/tags/tag354.xml" ContentType="application/vnd.openxmlformats-officedocument.presentationml.tags+xml"/>
  <Override PartName="/ppt/tags/tag390.xml" ContentType="application/vnd.openxmlformats-officedocument.presentationml.tags+xml"/>
  <Default Extension="gif" ContentType="image/gif"/>
  <Override PartName="/ppt/tags/tag31.xml" ContentType="application/vnd.openxmlformats-officedocument.presentationml.tags+xml"/>
  <Override PartName="/ppt/tags/tag42.xml" ContentType="application/vnd.openxmlformats-officedocument.presentationml.tags+xml"/>
  <Override PartName="/ppt/tags/tag135.xml" ContentType="application/vnd.openxmlformats-officedocument.presentationml.tags+xml"/>
  <Override PartName="/ppt/tags/tag146.xml" ContentType="application/vnd.openxmlformats-officedocument.presentationml.tags+xml"/>
  <Override PartName="/ppt/tags/tag182.xml" ContentType="application/vnd.openxmlformats-officedocument.presentationml.tags+xml"/>
  <Override PartName="/ppt/tags/tag193.xml" ContentType="application/vnd.openxmlformats-officedocument.presentationml.tags+xml"/>
  <Override PartName="/ppt/tags/tag332.xml" ContentType="application/vnd.openxmlformats-officedocument.presentationml.tags+xml"/>
  <Override PartName="/ppt/slides/slide78.xml" ContentType="application/vnd.openxmlformats-officedocument.presentationml.slide+xml"/>
  <Override PartName="/ppt/tags/tag20.xml" ContentType="application/vnd.openxmlformats-officedocument.presentationml.tags+xml"/>
  <Override PartName="/ppt/tags/tag124.xml" ContentType="application/vnd.openxmlformats-officedocument.presentationml.tags+xml"/>
  <Override PartName="/ppt/tags/tag171.xml" ContentType="application/vnd.openxmlformats-officedocument.presentationml.tags+xml"/>
  <Override PartName="/ppt/tags/tag269.xml" ContentType="application/vnd.openxmlformats-officedocument.presentationml.tags+xml"/>
  <Override PartName="/ppt/tags/tag321.xml" ContentType="application/vnd.openxmlformats-officedocument.presentationml.tags+xml"/>
  <Override PartName="/ppt/tags/tag408.xml" ContentType="application/vnd.openxmlformats-officedocument.presentationml.tags+xml"/>
  <Override PartName="/ppt/tags/tag419.xml" ContentType="application/vnd.openxmlformats-officedocument.presentationml.tags+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Layouts/slideLayout8.xml" ContentType="application/vnd.openxmlformats-officedocument.presentationml.slideLayout+xml"/>
  <Override PartName="/ppt/tags/tag6.xml" ContentType="application/vnd.openxmlformats-officedocument.presentationml.tags+xml"/>
  <Override PartName="/ppt/tags/tag113.xml" ContentType="application/vnd.openxmlformats-officedocument.presentationml.tags+xml"/>
  <Override PartName="/ppt/tags/tag160.xml" ContentType="application/vnd.openxmlformats-officedocument.presentationml.tags+xml"/>
  <Override PartName="/ppt/tags/tag247.xml" ContentType="application/vnd.openxmlformats-officedocument.presentationml.tags+xml"/>
  <Override PartName="/ppt/tags/tag258.xml" ContentType="application/vnd.openxmlformats-officedocument.presentationml.tags+xml"/>
  <Override PartName="/ppt/tags/tag294.xml" ContentType="application/vnd.openxmlformats-officedocument.presentationml.tags+xml"/>
  <Override PartName="/ppt/tags/tag310.xml" ContentType="application/vnd.openxmlformats-officedocument.presentationml.tags+xml"/>
  <Override PartName="/ppt/slideMasters/slideMaster1.xml" ContentType="application/vnd.openxmlformats-officedocument.presentationml.slideMaster+xml"/>
  <Override PartName="/ppt/slides/slide45.xml" ContentType="application/vnd.openxmlformats-officedocument.presentationml.slide+xml"/>
  <Override PartName="/ppt/tags/tag102.xml" ContentType="application/vnd.openxmlformats-officedocument.presentationml.tags+xml"/>
  <Override PartName="/ppt/tags/tag236.xml" ContentType="application/vnd.openxmlformats-officedocument.presentationml.tags+xml"/>
  <Override PartName="/ppt/tags/tag283.xml" ContentType="application/vnd.openxmlformats-officedocument.presentationml.tags+xml"/>
  <Override PartName="/ppt/slides/slide34.xml" ContentType="application/vnd.openxmlformats-officedocument.presentationml.slide+xml"/>
  <Override PartName="/ppt/slides/slide81.xml" ContentType="application/vnd.openxmlformats-officedocument.presentationml.slide+xml"/>
  <Override PartName="/ppt/tags/tag58.xml" ContentType="application/vnd.openxmlformats-officedocument.presentationml.tags+xml"/>
  <Override PartName="/ppt/tags/tag69.xml" ContentType="application/vnd.openxmlformats-officedocument.presentationml.tags+xml"/>
  <Override PartName="/ppt/tags/tag225.xml" ContentType="application/vnd.openxmlformats-officedocument.presentationml.tags+xml"/>
  <Override PartName="/ppt/tags/tag272.xml" ContentType="application/vnd.openxmlformats-officedocument.presentationml.tags+xml"/>
  <Override PartName="/ppt/tags/tag359.xml" ContentType="application/vnd.openxmlformats-officedocument.presentationml.tags+xml"/>
  <Override PartName="/ppt/tags/tag411.xml" ContentType="application/vnd.openxmlformats-officedocument.presentationml.tags+xml"/>
  <Override PartName="/ppt/tags/tag422.xml" ContentType="application/vnd.openxmlformats-officedocument.presentationml.tags+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tags/tag47.xml" ContentType="application/vnd.openxmlformats-officedocument.presentationml.tags+xml"/>
  <Override PartName="/ppt/tags/tag94.xml" ContentType="application/vnd.openxmlformats-officedocument.presentationml.tags+xml"/>
  <Override PartName="/ppt/tags/tag198.xml" ContentType="application/vnd.openxmlformats-officedocument.presentationml.tags+xml"/>
  <Override PartName="/ppt/tags/tag203.xml" ContentType="application/vnd.openxmlformats-officedocument.presentationml.tags+xml"/>
  <Override PartName="/ppt/tags/tag214.xml" ContentType="application/vnd.openxmlformats-officedocument.presentationml.tags+xml"/>
  <Override PartName="/ppt/tags/tag250.xml" ContentType="application/vnd.openxmlformats-officedocument.presentationml.tags+xml"/>
  <Override PartName="/ppt/tags/tag261.xml" ContentType="application/vnd.openxmlformats-officedocument.presentationml.tags+xml"/>
  <Override PartName="/ppt/tags/tag348.xml" ContentType="application/vnd.openxmlformats-officedocument.presentationml.tags+xml"/>
  <Override PartName="/ppt/tags/tag395.xml" ContentType="application/vnd.openxmlformats-officedocument.presentationml.tags+xml"/>
  <Override PartName="/ppt/tags/tag400.xml" ContentType="application/vnd.openxmlformats-officedocument.presentationml.tags+xml"/>
  <Override PartName="/ppt/slides/slide12.xml" ContentType="application/vnd.openxmlformats-officedocument.presentationml.slide+xml"/>
  <Override PartName="/ppt/slideLayouts/slideLayout11.xml" ContentType="application/vnd.openxmlformats-officedocument.presentationml.slideLayout+xml"/>
  <Override PartName="/ppt/tags/tag36.xml" ContentType="application/vnd.openxmlformats-officedocument.presentationml.tags+xml"/>
  <Override PartName="/ppt/tags/tag83.xml" ContentType="application/vnd.openxmlformats-officedocument.presentationml.tags+xml"/>
  <Override PartName="/ppt/tags/tag187.xml" ContentType="application/vnd.openxmlformats-officedocument.presentationml.tags+xml"/>
  <Override PartName="/ppt/tags/tag337.xml" ContentType="application/vnd.openxmlformats-officedocument.presentationml.tags+xml"/>
  <Override PartName="/ppt/tags/tag384.xml" ContentType="application/vnd.openxmlformats-officedocument.presentationml.tags+xml"/>
  <Override PartName="/ppt/tags/tag14.xml" ContentType="application/vnd.openxmlformats-officedocument.presentationml.tags+xml"/>
  <Override PartName="/ppt/tags/tag25.xml" ContentType="application/vnd.openxmlformats-officedocument.presentationml.tags+xml"/>
  <Override PartName="/ppt/tags/tag61.xml" ContentType="application/vnd.openxmlformats-officedocument.presentationml.tags+xml"/>
  <Override PartName="/ppt/tags/tag72.xml" ContentType="application/vnd.openxmlformats-officedocument.presentationml.tags+xml"/>
  <Override PartName="/ppt/tags/tag118.xml" ContentType="application/vnd.openxmlformats-officedocument.presentationml.tags+xml"/>
  <Override PartName="/ppt/tags/tag129.xml" ContentType="application/vnd.openxmlformats-officedocument.presentationml.tags+xml"/>
  <Override PartName="/ppt/tags/tag165.xml" ContentType="application/vnd.openxmlformats-officedocument.presentationml.tags+xml"/>
  <Override PartName="/ppt/tags/tag176.xml" ContentType="application/vnd.openxmlformats-officedocument.presentationml.tags+xml"/>
  <Override PartName="/ppt/tags/tag315.xml" ContentType="application/vnd.openxmlformats-officedocument.presentationml.tags+xml"/>
  <Override PartName="/ppt/tags/tag326.xml" ContentType="application/vnd.openxmlformats-officedocument.presentationml.tags+xml"/>
  <Override PartName="/ppt/tags/tag362.xml" ContentType="application/vnd.openxmlformats-officedocument.presentationml.tags+xml"/>
  <Override PartName="/ppt/tags/tag373.xml" ContentType="application/vnd.openxmlformats-officedocument.presentationml.tags+xml"/>
  <Override PartName="/ppt/tags/tag50.xml" ContentType="application/vnd.openxmlformats-officedocument.presentationml.tags+xml"/>
  <Override PartName="/ppt/tags/tag107.xml" ContentType="application/vnd.openxmlformats-officedocument.presentationml.tags+xml"/>
  <Override PartName="/ppt/tags/tag154.xml" ContentType="application/vnd.openxmlformats-officedocument.presentationml.tags+xml"/>
  <Override PartName="/ppt/tags/tag299.xml" ContentType="application/vnd.openxmlformats-officedocument.presentationml.tags+xml"/>
  <Override PartName="/ppt/tags/tag304.xml" ContentType="application/vnd.openxmlformats-officedocument.presentationml.tags+xml"/>
  <Override PartName="/ppt/tags/tag351.xml" ContentType="application/vnd.openxmlformats-officedocument.presentationml.tags+xml"/>
  <Override PartName="/ppt/tags/tag143.xml" ContentType="application/vnd.openxmlformats-officedocument.presentationml.tags+xml"/>
  <Override PartName="/ppt/tags/tag190.xml" ContentType="application/vnd.openxmlformats-officedocument.presentationml.tags+xml"/>
  <Override PartName="/ppt/tags/tag277.xml" ContentType="application/vnd.openxmlformats-officedocument.presentationml.tags+xml"/>
  <Override PartName="/ppt/tags/tag288.xml" ContentType="application/vnd.openxmlformats-officedocument.presentationml.tags+xml"/>
  <Override PartName="/ppt/tags/tag340.xml" ContentType="application/vnd.openxmlformats-officedocument.presentationml.tags+xml"/>
  <Override PartName="/ppt/tags/tag427.xml" ContentType="application/vnd.openxmlformats-officedocument.presentationml.tags+xml"/>
  <Override PartName="/ppt/slides/slide28.xml" ContentType="application/vnd.openxmlformats-officedocument.presentationml.slide+xml"/>
  <Override PartName="/ppt/slides/slide39.xml" ContentType="application/vnd.openxmlformats-officedocument.presentationml.slide+xml"/>
  <Override PartName="/ppt/slides/slide75.xml" ContentType="application/vnd.openxmlformats-officedocument.presentationml.slide+xml"/>
  <Override PartName="/ppt/tags/tag132.xml" ContentType="application/vnd.openxmlformats-officedocument.presentationml.tags+xml"/>
  <Override PartName="/ppt/tags/tag219.xml" ContentType="application/vnd.openxmlformats-officedocument.presentationml.tags+xml"/>
  <Override PartName="/ppt/tags/tag266.xml" ContentType="application/vnd.openxmlformats-officedocument.presentationml.tags+xml"/>
  <Override PartName="/ppt/tags/tag416.xml" ContentType="application/vnd.openxmlformats-officedocument.presentationml.tags+xml"/>
  <Override PartName="/ppt/slides/slide3.xml" ContentType="application/vnd.openxmlformats-officedocument.presentationml.slide+xml"/>
  <Override PartName="/ppt/slides/slide17.xml" ContentType="application/vnd.openxmlformats-officedocument.presentationml.slide+xml"/>
  <Override PartName="/ppt/slides/slide64.xml" ContentType="application/vnd.openxmlformats-officedocument.presentationml.slide+xml"/>
  <Override PartName="/ppt/slideLayouts/slideLayout5.xml" ContentType="application/vnd.openxmlformats-officedocument.presentationml.slideLayout+xml"/>
  <Override PartName="/ppt/tags/tag99.xml" ContentType="application/vnd.openxmlformats-officedocument.presentationml.tags+xml"/>
  <Override PartName="/ppt/tags/tag110.xml" ContentType="application/vnd.openxmlformats-officedocument.presentationml.tags+xml"/>
  <Override PartName="/ppt/tags/tag121.xml" ContentType="application/vnd.openxmlformats-officedocument.presentationml.tags+xml"/>
  <Override PartName="/ppt/tags/tag208.xml" ContentType="application/vnd.openxmlformats-officedocument.presentationml.tags+xml"/>
  <Override PartName="/ppt/tags/tag255.xml" ContentType="application/vnd.openxmlformats-officedocument.presentationml.tags+xml"/>
  <Override PartName="/ppt/tags/tag389.xml" ContentType="application/vnd.openxmlformats-officedocument.presentationml.tags+xml"/>
  <Override PartName="/ppt/tags/tag405.xml" ContentType="application/vnd.openxmlformats-officedocument.presentationml.tags+xml"/>
  <Override PartName="/ppt/slides/slide53.xml" ContentType="application/vnd.openxmlformats-officedocument.presentationml.slide+xml"/>
  <Override PartName="/ppt/tags/tag3.xml" ContentType="application/vnd.openxmlformats-officedocument.presentationml.tags+xml"/>
  <Override PartName="/ppt/tags/tag77.xml" ContentType="application/vnd.openxmlformats-officedocument.presentationml.tags+xml"/>
  <Override PartName="/ppt/tags/tag88.xml" ContentType="application/vnd.openxmlformats-officedocument.presentationml.tags+xml"/>
  <Override PartName="/ppt/tags/tag233.xml" ContentType="application/vnd.openxmlformats-officedocument.presentationml.tags+xml"/>
  <Override PartName="/ppt/tags/tag244.xml" ContentType="application/vnd.openxmlformats-officedocument.presentationml.tags+xml"/>
  <Override PartName="/ppt/tags/tag280.xml" ContentType="application/vnd.openxmlformats-officedocument.presentationml.tags+xml"/>
  <Override PartName="/ppt/tags/tag291.xml" ContentType="application/vnd.openxmlformats-officedocument.presentationml.tags+xml"/>
  <Override PartName="/ppt/tags/tag378.xml" ContentType="application/vnd.openxmlformats-officedocument.presentationml.tags+xml"/>
  <Default Extension="jpeg" ContentType="image/jpeg"/>
  <Override PartName="/ppt/slides/slide31.xml" ContentType="application/vnd.openxmlformats-officedocument.presentationml.slide+xml"/>
  <Override PartName="/ppt/slides/slide42.xml" ContentType="application/vnd.openxmlformats-officedocument.presentationml.slide+xml"/>
  <Override PartName="/ppt/tags/tag19.xml" ContentType="application/vnd.openxmlformats-officedocument.presentationml.tags+xml"/>
  <Override PartName="/ppt/tags/tag66.xml" ContentType="application/vnd.openxmlformats-officedocument.presentationml.tags+xml"/>
  <Override PartName="/ppt/tags/tag222.xml" ContentType="application/vnd.openxmlformats-officedocument.presentationml.tags+xml"/>
  <Override PartName="/ppt/tags/tag367.xml" ContentType="application/vnd.openxmlformats-officedocument.presentationml.tags+xml"/>
  <Override PartName="/ppt/slides/slide20.xml" ContentType="application/vnd.openxmlformats-officedocument.presentationml.slide+xml"/>
  <Override PartName="/ppt/tags/tag55.xml" ContentType="application/vnd.openxmlformats-officedocument.presentationml.tags+xml"/>
  <Override PartName="/ppt/tags/tag159.xml" ContentType="application/vnd.openxmlformats-officedocument.presentationml.tags+xml"/>
  <Override PartName="/ppt/tags/tag211.xml" ContentType="application/vnd.openxmlformats-officedocument.presentationml.tags+xml"/>
  <Override PartName="/ppt/tags/tag309.xml" ContentType="application/vnd.openxmlformats-officedocument.presentationml.tags+xml"/>
  <Override PartName="/ppt/tags/tag345.xml" ContentType="application/vnd.openxmlformats-officedocument.presentationml.tags+xml"/>
  <Override PartName="/ppt/tags/tag356.xml" ContentType="application/vnd.openxmlformats-officedocument.presentationml.tags+xml"/>
  <Override PartName="/ppt/tags/tag392.xml" ContentType="application/vnd.openxmlformats-officedocument.presentationml.tags+xml"/>
  <Override PartName="/ppt/tags/tag33.xml" ContentType="application/vnd.openxmlformats-officedocument.presentationml.tags+xml"/>
  <Override PartName="/ppt/tags/tag44.xml" ContentType="application/vnd.openxmlformats-officedocument.presentationml.tags+xml"/>
  <Override PartName="/ppt/tags/tag80.xml" ContentType="application/vnd.openxmlformats-officedocument.presentationml.tags+xml"/>
  <Override PartName="/ppt/tags/tag91.xml" ContentType="application/vnd.openxmlformats-officedocument.presentationml.tags+xml"/>
  <Override PartName="/ppt/tags/tag137.xml" ContentType="application/vnd.openxmlformats-officedocument.presentationml.tags+xml"/>
  <Override PartName="/ppt/tags/tag148.xml" ContentType="application/vnd.openxmlformats-officedocument.presentationml.tags+xml"/>
  <Override PartName="/ppt/tags/tag184.xml" ContentType="application/vnd.openxmlformats-officedocument.presentationml.tags+xml"/>
  <Override PartName="/ppt/tags/tag195.xml" ContentType="application/vnd.openxmlformats-officedocument.presentationml.tags+xml"/>
  <Override PartName="/ppt/tags/tag200.xml" ContentType="application/vnd.openxmlformats-officedocument.presentationml.tags+xml"/>
  <Override PartName="/ppt/tags/tag334.xml" ContentType="application/vnd.openxmlformats-officedocument.presentationml.tags+xml"/>
  <Override PartName="/ppt/tags/tag381.xml" ContentType="application/vnd.openxmlformats-officedocument.presentationml.tags+xml"/>
  <Override PartName="/ppt/tags/tag22.xml" ContentType="application/vnd.openxmlformats-officedocument.presentationml.tags+xml"/>
  <Override PartName="/ppt/tags/tag126.xml" ContentType="application/vnd.openxmlformats-officedocument.presentationml.tags+xml"/>
  <Override PartName="/ppt/tags/tag173.xml" ContentType="application/vnd.openxmlformats-officedocument.presentationml.tags+xml"/>
  <Override PartName="/ppt/tags/tag323.xml" ContentType="application/vnd.openxmlformats-officedocument.presentationml.tags+xml"/>
  <Override PartName="/ppt/tags/tag370.xml" ContentType="application/vnd.openxmlformats-officedocument.presentationml.tags+xml"/>
  <Override PartName="/ppt/slides/slide8.xml" ContentType="application/vnd.openxmlformats-officedocument.presentationml.slide+xml"/>
  <Override PartName="/ppt/slides/slide69.xml" ContentType="application/vnd.openxmlformats-officedocument.presentationml.slide+xml"/>
  <Override PartName="/ppt/tags/tag11.xml" ContentType="application/vnd.openxmlformats-officedocument.presentationml.tags+xml"/>
  <Override PartName="/ppt/tags/tag115.xml" ContentType="application/vnd.openxmlformats-officedocument.presentationml.tags+xml"/>
  <Override PartName="/ppt/tags/tag162.xml" ContentType="application/vnd.openxmlformats-officedocument.presentationml.tags+xml"/>
  <Override PartName="/ppt/tags/tag249.xml" ContentType="application/vnd.openxmlformats-officedocument.presentationml.tags+xml"/>
  <Override PartName="/ppt/tags/tag296.xml" ContentType="application/vnd.openxmlformats-officedocument.presentationml.tags+xml"/>
  <Override PartName="/ppt/tags/tag301.xml" ContentType="application/vnd.openxmlformats-officedocument.presentationml.tags+xml"/>
  <Override PartName="/ppt/tags/tag312.xml" ContentType="application/vnd.openxmlformats-officedocument.presentationml.tags+xml"/>
  <Override PartName="/ppt/slides/slide58.xml" ContentType="application/vnd.openxmlformats-officedocument.presentationml.slide+xml"/>
  <Override PartName="/ppt/tags/tag104.xml" ContentType="application/vnd.openxmlformats-officedocument.presentationml.tags+xml"/>
  <Override PartName="/ppt/tags/tag151.xml" ContentType="application/vnd.openxmlformats-officedocument.presentationml.tags+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tags/tag227.xml" ContentType="application/vnd.openxmlformats-officedocument.presentationml.tags+xml"/>
  <Override PartName="/ppt/tags/tag274.xml" ContentType="application/vnd.openxmlformats-officedocument.presentationml.tags+xml"/>
  <Override PartName="/ppt/tags/tag413.xml" ContentType="application/vnd.openxmlformats-officedocument.presentationml.tags+xml"/>
  <Override PartName="/ppt/tags/tag49.xml" ContentType="application/vnd.openxmlformats-officedocument.presentationml.tags+xml"/>
  <Override PartName="/ppt/tags/tag96.xml" ContentType="application/vnd.openxmlformats-officedocument.presentationml.tags+xml"/>
  <Override PartName="/ppt/tags/tag205.xml" ContentType="application/vnd.openxmlformats-officedocument.presentationml.tags+xml"/>
  <Override PartName="/ppt/tags/tag252.xml" ContentType="application/vnd.openxmlformats-officedocument.presentationml.tags+xml"/>
  <Override PartName="/ppt/tags/tag397.xml" ContentType="application/vnd.openxmlformats-officedocument.presentationml.tags+xml"/>
  <Override PartName="/ppt/slides/slide14.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tags/tag189.xml" ContentType="application/vnd.openxmlformats-officedocument.presentationml.tags+xml"/>
  <Override PartName="/ppt/tableStyles.xml" ContentType="application/vnd.openxmlformats-officedocument.presentationml.tableStyles+xml"/>
  <Override PartName="/ppt/tags/tag27.xml" ContentType="application/vnd.openxmlformats-officedocument.presentationml.tags+xml"/>
  <Override PartName="/ppt/tags/tag74.xml" ContentType="application/vnd.openxmlformats-officedocument.presentationml.tags+xml"/>
  <Override PartName="/ppt/tags/tag230.xml" ContentType="application/vnd.openxmlformats-officedocument.presentationml.tags+xml"/>
  <Override PartName="/ppt/tags/tag328.xml" ContentType="application/vnd.openxmlformats-officedocument.presentationml.tags+xml"/>
  <Override PartName="/ppt/tags/tag375.xml" ContentType="application/vnd.openxmlformats-officedocument.presentationml.tags+xml"/>
  <Override PartName="/ppt/tags/tag52.xml" ContentType="application/vnd.openxmlformats-officedocument.presentationml.tags+xml"/>
  <Override PartName="/ppt/tags/tag167.xml" ContentType="application/vnd.openxmlformats-officedocument.presentationml.tags+xml"/>
  <Override PartName="/ppt/tags/tag306.xml" ContentType="application/vnd.openxmlformats-officedocument.presentationml.tags+xml"/>
  <Override PartName="/ppt/tags/tag353.xml" ContentType="application/vnd.openxmlformats-officedocument.presentationml.tags+xml"/>
  <Override PartName="/ppt/tags/tag145.xml" ContentType="application/vnd.openxmlformats-officedocument.presentationml.tags+xml"/>
  <Override PartName="/ppt/tags/tag192.xml" ContentType="application/vnd.openxmlformats-officedocument.presentationml.tags+xml"/>
  <Override PartName="/ppt/slides/slide77.xml" ContentType="application/vnd.openxmlformats-officedocument.presentationml.slide+xml"/>
  <Override PartName="/ppt/tags/tag30.xml" ContentType="application/vnd.openxmlformats-officedocument.presentationml.tags+xml"/>
  <Override PartName="/ppt/tags/tag268.xml" ContentType="application/vnd.openxmlformats-officedocument.presentationml.tags+xml"/>
  <Override PartName="/ppt/tags/tag331.xml" ContentType="application/vnd.openxmlformats-officedocument.presentationml.tags+xml"/>
  <Override PartName="/ppt/slides/slide5.xml" ContentType="application/vnd.openxmlformats-officedocument.presentationml.slide+xml"/>
  <Override PartName="/ppt/slideLayouts/slideLayout7.xml" ContentType="application/vnd.openxmlformats-officedocument.presentationml.slideLayout+xml"/>
  <Override PartName="/ppt/tags/tag123.xml" ContentType="application/vnd.openxmlformats-officedocument.presentationml.tags+xml"/>
  <Override PartName="/ppt/tags/tag170.xml" ContentType="application/vnd.openxmlformats-officedocument.presentationml.tags+xml"/>
  <Override PartName="/ppt/tags/tag407.xml" ContentType="application/vnd.openxmlformats-officedocument.presentationml.tags+xml"/>
  <Override PartName="/ppt/slides/slide55.xml" ContentType="application/vnd.openxmlformats-officedocument.presentationml.slide+xml"/>
  <Override PartName="/ppt/tags/tag101.xml" ContentType="application/vnd.openxmlformats-officedocument.presentationml.tags+xml"/>
  <Override PartName="/ppt/tags/tag246.xml" ContentType="application/vnd.openxmlformats-officedocument.presentationml.tags+xml"/>
  <Override PartName="/ppt/tags/tag293.xml" ContentType="application/vnd.openxmlformats-officedocument.presentationml.tags+xml"/>
  <Override PartName="/ppt/slides/slide33.xml" ContentType="application/vnd.openxmlformats-officedocument.presentationml.slide+xml"/>
  <Override PartName="/ppt/slides/slide80.xml" ContentType="application/vnd.openxmlformats-officedocument.presentationml.slide+xml"/>
  <Override PartName="/ppt/tags/tag68.xml" ContentType="application/vnd.openxmlformats-officedocument.presentationml.tags+xml"/>
  <Override PartName="/ppt/tags/tag224.xml" ContentType="application/vnd.openxmlformats-officedocument.presentationml.tags+xml"/>
  <Override PartName="/ppt/tags/tag271.xml" ContentType="application/vnd.openxmlformats-officedocument.presentationml.tags+xml"/>
  <Override PartName="/ppt/tags/tag369.xml" ContentType="application/vnd.openxmlformats-officedocument.presentationml.tags+xml"/>
  <Override PartName="/ppt/presentation.xml" ContentType="application/vnd.openxmlformats-officedocument.presentationml.presentation.main+xml"/>
  <Override PartName="/ppt/tags/tag347.xml" ContentType="application/vnd.openxmlformats-officedocument.presentationml.tags+xml"/>
  <Override PartName="/ppt/tags/tag394.xml" ContentType="application/vnd.openxmlformats-officedocument.presentationml.tags+xml"/>
  <Override PartName="/ppt/tags/tag410.xml" ContentType="application/vnd.openxmlformats-officedocument.presentationml.tags+xml"/>
  <Override PartName="/docProps/app.xml" ContentType="application/vnd.openxmlformats-officedocument.extended-properties+xml"/>
  <Override PartName="/ppt/slides/slide11.xml" ContentType="application/vnd.openxmlformats-officedocument.presentationml.slide+xml"/>
  <Override PartName="/ppt/tags/tag46.xml" ContentType="application/vnd.openxmlformats-officedocument.presentationml.tags+xml"/>
  <Override PartName="/ppt/tags/tag93.xml" ContentType="application/vnd.openxmlformats-officedocument.presentationml.tags+xml"/>
  <Override PartName="/ppt/tags/tag139.xml" ContentType="application/vnd.openxmlformats-officedocument.presentationml.tags+xml"/>
  <Override PartName="/ppt/tags/tag186.xml" ContentType="application/vnd.openxmlformats-officedocument.presentationml.tags+xml"/>
  <Override PartName="/ppt/tags/tag202.xml" ContentType="application/vnd.openxmlformats-officedocument.presentationml.tags+xml"/>
  <Override PartName="/ppt/slideLayouts/slideLayout10.xml" ContentType="application/vnd.openxmlformats-officedocument.presentationml.slideLayout+xml"/>
  <Override PartName="/ppt/tags/tag24.xml" ContentType="application/vnd.openxmlformats-officedocument.presentationml.tags+xml"/>
  <Override PartName="/ppt/tags/tag71.xml" ContentType="application/vnd.openxmlformats-officedocument.presentationml.tags+xml"/>
  <Override PartName="/ppt/tags/tag325.xml" ContentType="application/vnd.openxmlformats-officedocument.presentationml.tags+xml"/>
  <Override PartName="/ppt/tags/tag372.xml" ContentType="application/vnd.openxmlformats-officedocument.presentationml.tags+xml"/>
  <Override PartName="/ppt/tags/tag117.xml" ContentType="application/vnd.openxmlformats-officedocument.presentationml.tags+xml"/>
  <Override PartName="/ppt/tags/tag164.xml" ContentType="application/vnd.openxmlformats-officedocument.presentationml.tags+xml"/>
  <Override PartName="/ppt/slides/slide49.xml" ContentType="application/vnd.openxmlformats-officedocument.presentationml.slide+xml"/>
  <Override PartName="/ppt/tags/tag142.xml" ContentType="application/vnd.openxmlformats-officedocument.presentationml.tags+xml"/>
  <Override PartName="/ppt/tags/tag287.xml" ContentType="application/vnd.openxmlformats-officedocument.presentationml.tags+xml"/>
  <Override PartName="/ppt/tags/tag303.xml" ContentType="application/vnd.openxmlformats-officedocument.presentationml.tags+xml"/>
  <Override PartName="/ppt/tags/tag350.xml" ContentType="application/vnd.openxmlformats-officedocument.presentationml.tags+xml"/>
  <Override PartName="/ppt/tags/tag426.xml" ContentType="application/vnd.openxmlformats-officedocument.presentationml.tags+xml"/>
  <Override PartName="/ppt/slides/slide27.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tags/tag120.xml" ContentType="application/vnd.openxmlformats-officedocument.presentationml.tags+xml"/>
  <Override PartName="/ppt/tags/tag218.xml" ContentType="application/vnd.openxmlformats-officedocument.presentationml.tags+xml"/>
  <Override PartName="/ppt/tags/tag265.xml" ContentType="application/vnd.openxmlformats-officedocument.presentationml.tags+xml"/>
  <Override PartName="/ppt/tags/tag404.xml" ContentType="application/vnd.openxmlformats-officedocument.presentationml.tags+xml"/>
  <Override PartName="/ppt/slides/slide2.xml" ContentType="application/vnd.openxmlformats-officedocument.presentationml.slide+xml"/>
  <Override PartName="/ppt/slides/slide52.xml" ContentType="application/vnd.openxmlformats-officedocument.presentationml.slide+xml"/>
  <Override PartName="/ppt/tags/tag87.xml" ContentType="application/vnd.openxmlformats-officedocument.presentationml.tags+xml"/>
  <Override PartName="/ppt/tags/tag243.xml" ContentType="application/vnd.openxmlformats-officedocument.presentationml.tags+xml"/>
  <Override PartName="/ppt/tags/tag290.xml" ContentType="application/vnd.openxmlformats-officedocument.presentationml.tags+xml"/>
  <Override PartName="/ppt/tags/tag388.xml" ContentType="application/vnd.openxmlformats-officedocument.presentationml.tags+xml"/>
  <Override PartName="/ppt/tags/tag319.xml" ContentType="application/vnd.openxmlformats-officedocument.presentationml.tags+xml"/>
  <Override PartName="/ppt/tags/tag366.xml" ContentType="application/vnd.openxmlformats-officedocument.presentationml.tags+xml"/>
  <Override PartName="/ppt/slides/slide30.xml" ContentType="application/vnd.openxmlformats-officedocument.presentationml.slide+xml"/>
  <Override PartName="/ppt/tags/tag18.xml" ContentType="application/vnd.openxmlformats-officedocument.presentationml.tags+xml"/>
  <Override PartName="/ppt/tags/tag65.xml" ContentType="application/vnd.openxmlformats-officedocument.presentationml.tags+xml"/>
  <Override PartName="/ppt/tags/tag158.xml" ContentType="application/vnd.openxmlformats-officedocument.presentationml.tags+xml"/>
  <Override PartName="/ppt/tags/tag221.xml" ContentType="application/vnd.openxmlformats-officedocument.presentationml.tags+xml"/>
  <Override PartName="/ppt/tags/tag43.xml" ContentType="application/vnd.openxmlformats-officedocument.presentationml.tags+xml"/>
  <Override PartName="/ppt/tags/tag90.xml" ContentType="application/vnd.openxmlformats-officedocument.presentationml.tags+xml"/>
  <Override PartName="/ppt/tags/tag344.xml" ContentType="application/vnd.openxmlformats-officedocument.presentationml.tags+xml"/>
  <Override PartName="/ppt/tags/tag391.xml" ContentType="application/vnd.openxmlformats-officedocument.presentationml.tags+xml"/>
  <Override PartName="/ppt/tags/tag136.xml" ContentType="application/vnd.openxmlformats-officedocument.presentationml.tags+xml"/>
  <Override PartName="/ppt/tags/tag183.xml" ContentType="application/vnd.openxmlformats-officedocument.presentationml.tags+xml"/>
  <Override PartName="/ppt/tags/tag322.xml" ContentType="application/vnd.openxmlformats-officedocument.presentationml.tags+xml"/>
  <Override PartName="/ppt/slides/slide68.xml" ContentType="application/vnd.openxmlformats-officedocument.presentationml.slide+xml"/>
  <Override PartName="/ppt/tags/tag21.xml" ContentType="application/vnd.openxmlformats-officedocument.presentationml.tags+xml"/>
  <Override PartName="/ppt/tags/tag114.xml" ContentType="application/vnd.openxmlformats-officedocument.presentationml.tags+xml"/>
  <Override PartName="/ppt/tags/tag161.xml" ContentType="application/vnd.openxmlformats-officedocument.presentationml.tags+xml"/>
  <Override PartName="/ppt/tags/tag259.xml" ContentType="application/vnd.openxmlformats-officedocument.presentationml.tags+xml"/>
  <Override PartName="/ppt/tags/tag7.xml" ContentType="application/vnd.openxmlformats-officedocument.presentationml.tags+xml"/>
  <Override PartName="/ppt/tags/tag300.xml" ContentType="application/vnd.openxmlformats-officedocument.presentationml.tags+xml"/>
  <Override PartName="/ppt/slides/slide46.xml" ContentType="application/vnd.openxmlformats-officedocument.presentationml.slide+xml"/>
  <Override PartName="/ppt/tags/tag237.xml" ContentType="application/vnd.openxmlformats-officedocument.presentationml.tags+xml"/>
  <Override PartName="/ppt/tags/tag284.xml" ContentType="application/vnd.openxmlformats-officedocument.presentationml.tags+xml"/>
  <Override PartName="/ppt/tags/tag423.xml" ContentType="application/vnd.openxmlformats-officedocument.presentationml.tag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6"/>
  </p:notesMasterIdLst>
  <p:sldIdLst>
    <p:sldId id="565" r:id="rId2"/>
    <p:sldId id="511" r:id="rId3"/>
    <p:sldId id="512" r:id="rId4"/>
    <p:sldId id="503" r:id="rId5"/>
    <p:sldId id="513" r:id="rId6"/>
    <p:sldId id="515" r:id="rId7"/>
    <p:sldId id="606" r:id="rId8"/>
    <p:sldId id="598" r:id="rId9"/>
    <p:sldId id="586" r:id="rId10"/>
    <p:sldId id="517" r:id="rId11"/>
    <p:sldId id="607" r:id="rId12"/>
    <p:sldId id="611" r:id="rId13"/>
    <p:sldId id="520" r:id="rId14"/>
    <p:sldId id="612" r:id="rId15"/>
    <p:sldId id="521" r:id="rId16"/>
    <p:sldId id="522" r:id="rId17"/>
    <p:sldId id="523" r:id="rId18"/>
    <p:sldId id="524" r:id="rId19"/>
    <p:sldId id="602" r:id="rId20"/>
    <p:sldId id="603" r:id="rId21"/>
    <p:sldId id="526" r:id="rId22"/>
    <p:sldId id="527" r:id="rId23"/>
    <p:sldId id="528" r:id="rId24"/>
    <p:sldId id="604" r:id="rId25"/>
    <p:sldId id="530" r:id="rId26"/>
    <p:sldId id="531" r:id="rId27"/>
    <p:sldId id="605" r:id="rId28"/>
    <p:sldId id="554" r:id="rId29"/>
    <p:sldId id="588" r:id="rId30"/>
    <p:sldId id="534" r:id="rId31"/>
    <p:sldId id="533" r:id="rId32"/>
    <p:sldId id="609" r:id="rId33"/>
    <p:sldId id="536" r:id="rId34"/>
    <p:sldId id="589" r:id="rId35"/>
    <p:sldId id="567" r:id="rId36"/>
    <p:sldId id="577" r:id="rId37"/>
    <p:sldId id="537" r:id="rId38"/>
    <p:sldId id="570" r:id="rId39"/>
    <p:sldId id="566" r:id="rId40"/>
    <p:sldId id="574" r:id="rId41"/>
    <p:sldId id="575" r:id="rId42"/>
    <p:sldId id="578" r:id="rId43"/>
    <p:sldId id="576" r:id="rId44"/>
    <p:sldId id="579" r:id="rId45"/>
    <p:sldId id="538" r:id="rId46"/>
    <p:sldId id="539" r:id="rId47"/>
    <p:sldId id="540" r:id="rId48"/>
    <p:sldId id="541" r:id="rId49"/>
    <p:sldId id="542" r:id="rId50"/>
    <p:sldId id="568" r:id="rId51"/>
    <p:sldId id="543" r:id="rId52"/>
    <p:sldId id="571" r:id="rId53"/>
    <p:sldId id="569" r:id="rId54"/>
    <p:sldId id="544" r:id="rId55"/>
    <p:sldId id="572" r:id="rId56"/>
    <p:sldId id="587" r:id="rId57"/>
    <p:sldId id="545" r:id="rId58"/>
    <p:sldId id="547" r:id="rId59"/>
    <p:sldId id="548" r:id="rId60"/>
    <p:sldId id="549" r:id="rId61"/>
    <p:sldId id="550" r:id="rId62"/>
    <p:sldId id="551" r:id="rId63"/>
    <p:sldId id="590" r:id="rId64"/>
    <p:sldId id="552" r:id="rId65"/>
    <p:sldId id="580" r:id="rId66"/>
    <p:sldId id="591" r:id="rId67"/>
    <p:sldId id="610" r:id="rId68"/>
    <p:sldId id="581" r:id="rId69"/>
    <p:sldId id="592" r:id="rId70"/>
    <p:sldId id="555" r:id="rId71"/>
    <p:sldId id="601" r:id="rId72"/>
    <p:sldId id="584" r:id="rId73"/>
    <p:sldId id="583" r:id="rId74"/>
    <p:sldId id="599" r:id="rId75"/>
    <p:sldId id="559" r:id="rId76"/>
    <p:sldId id="556" r:id="rId77"/>
    <p:sldId id="557" r:id="rId78"/>
    <p:sldId id="560" r:id="rId79"/>
    <p:sldId id="562" r:id="rId80"/>
    <p:sldId id="600" r:id="rId81"/>
    <p:sldId id="594" r:id="rId82"/>
    <p:sldId id="561" r:id="rId83"/>
    <p:sldId id="608" r:id="rId84"/>
    <p:sldId id="595" r:id="rId85"/>
  </p:sldIdLst>
  <p:sldSz cx="9144000" cy="6858000" type="screen4x3"/>
  <p:notesSz cx="7315200" cy="9601200"/>
  <p:custDataLst>
    <p:tags r:id="rId87"/>
  </p:custDataLst>
  <p:defaultTex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800080"/>
    <a:srgbClr val="0000FF"/>
    <a:srgbClr val="6600FF"/>
    <a:srgbClr val="009900"/>
    <a:srgbClr val="FF0066"/>
    <a:srgbClr val="FF6699"/>
    <a:srgbClr val="00FFFF"/>
    <a:srgbClr val="3399FF"/>
    <a:srgbClr val="FF0000"/>
    <a:srgbClr val="345E02"/>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629" autoAdjust="0"/>
    <p:restoredTop sz="94624" autoAdjust="0"/>
  </p:normalViewPr>
  <p:slideViewPr>
    <p:cSldViewPr>
      <p:cViewPr varScale="1">
        <p:scale>
          <a:sx n="45" d="100"/>
          <a:sy n="45" d="100"/>
        </p:scale>
        <p:origin x="-72" y="-91"/>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2525"/>
    </p:cViewPr>
  </p:sorterViewPr>
  <p:notesViewPr>
    <p:cSldViewPr>
      <p:cViewPr varScale="1">
        <p:scale>
          <a:sx n="53" d="100"/>
          <a:sy n="53" d="100"/>
        </p:scale>
        <p:origin x="-1788" y="-84"/>
      </p:cViewPr>
      <p:guideLst>
        <p:guide orient="horz" pos="3024"/>
        <p:guide pos="2305"/>
      </p:guideLst>
    </p:cSldViewPr>
  </p:notes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tags" Target="tags/tag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9" y="10"/>
            <a:ext cx="3170238" cy="479425"/>
          </a:xfrm>
          <a:prstGeom prst="rect">
            <a:avLst/>
          </a:prstGeom>
        </p:spPr>
        <p:txBody>
          <a:bodyPr vert="horz" lIns="91187" tIns="45593" rIns="91187" bIns="45593" rtlCol="0"/>
          <a:lstStyle>
            <a:lvl1pPr algn="l">
              <a:defRPr sz="1200"/>
            </a:lvl1pPr>
          </a:lstStyle>
          <a:p>
            <a:endParaRPr lang="en-US"/>
          </a:p>
        </p:txBody>
      </p:sp>
      <p:sp>
        <p:nvSpPr>
          <p:cNvPr id="3" name="Date Placeholder 2"/>
          <p:cNvSpPr>
            <a:spLocks noGrp="1"/>
          </p:cNvSpPr>
          <p:nvPr>
            <p:ph type="dt" idx="1"/>
          </p:nvPr>
        </p:nvSpPr>
        <p:spPr>
          <a:xfrm>
            <a:off x="4143382" y="10"/>
            <a:ext cx="3170238" cy="479425"/>
          </a:xfrm>
          <a:prstGeom prst="rect">
            <a:avLst/>
          </a:prstGeom>
        </p:spPr>
        <p:txBody>
          <a:bodyPr vert="horz" lIns="91187" tIns="45593" rIns="91187" bIns="45593" rtlCol="0"/>
          <a:lstStyle>
            <a:lvl1pPr algn="r">
              <a:defRPr sz="1200"/>
            </a:lvl1pPr>
          </a:lstStyle>
          <a:p>
            <a:fld id="{06FB5A73-EB98-4026-AA16-10F9D09D9F16}" type="datetimeFigureOut">
              <a:rPr lang="en-US" smtClean="0"/>
              <a:pPr/>
              <a:t>12/18/2012</a:t>
            </a:fld>
            <a:endParaRPr lang="en-US"/>
          </a:p>
        </p:txBody>
      </p:sp>
      <p:sp>
        <p:nvSpPr>
          <p:cNvPr id="4" name="Slide Image Placeholder 3"/>
          <p:cNvSpPr>
            <a:spLocks noGrp="1" noRot="1" noChangeAspect="1"/>
          </p:cNvSpPr>
          <p:nvPr>
            <p:ph type="sldImg" idx="2"/>
          </p:nvPr>
        </p:nvSpPr>
        <p:spPr>
          <a:xfrm>
            <a:off x="1257300" y="720725"/>
            <a:ext cx="4800600" cy="3600450"/>
          </a:xfrm>
          <a:prstGeom prst="rect">
            <a:avLst/>
          </a:prstGeom>
          <a:noFill/>
          <a:ln w="12700">
            <a:solidFill>
              <a:prstClr val="black"/>
            </a:solidFill>
          </a:ln>
        </p:spPr>
        <p:txBody>
          <a:bodyPr vert="horz" lIns="91187" tIns="45593" rIns="91187" bIns="45593" rtlCol="0" anchor="ctr"/>
          <a:lstStyle/>
          <a:p>
            <a:endParaRPr lang="en-US"/>
          </a:p>
        </p:txBody>
      </p:sp>
      <p:sp>
        <p:nvSpPr>
          <p:cNvPr id="5" name="Notes Placeholder 4"/>
          <p:cNvSpPr>
            <a:spLocks noGrp="1"/>
          </p:cNvSpPr>
          <p:nvPr>
            <p:ph type="body" sz="quarter" idx="3"/>
          </p:nvPr>
        </p:nvSpPr>
        <p:spPr>
          <a:xfrm>
            <a:off x="731847" y="4560888"/>
            <a:ext cx="5851525" cy="4319588"/>
          </a:xfrm>
          <a:prstGeom prst="rect">
            <a:avLst/>
          </a:prstGeom>
        </p:spPr>
        <p:txBody>
          <a:bodyPr vert="horz" lIns="91187" tIns="45593" rIns="91187" bIns="45593"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9" y="9120199"/>
            <a:ext cx="3170238" cy="479425"/>
          </a:xfrm>
          <a:prstGeom prst="rect">
            <a:avLst/>
          </a:prstGeom>
        </p:spPr>
        <p:txBody>
          <a:bodyPr vert="horz" lIns="91187" tIns="45593" rIns="91187" bIns="45593" rtlCol="0" anchor="b"/>
          <a:lstStyle>
            <a:lvl1pPr algn="l">
              <a:defRPr sz="1200"/>
            </a:lvl1pPr>
          </a:lstStyle>
          <a:p>
            <a:endParaRPr lang="en-US"/>
          </a:p>
        </p:txBody>
      </p:sp>
      <p:sp>
        <p:nvSpPr>
          <p:cNvPr id="7" name="Slide Number Placeholder 6"/>
          <p:cNvSpPr>
            <a:spLocks noGrp="1"/>
          </p:cNvSpPr>
          <p:nvPr>
            <p:ph type="sldNum" sz="quarter" idx="5"/>
          </p:nvPr>
        </p:nvSpPr>
        <p:spPr>
          <a:xfrm>
            <a:off x="4143382" y="9120199"/>
            <a:ext cx="3170238" cy="479425"/>
          </a:xfrm>
          <a:prstGeom prst="rect">
            <a:avLst/>
          </a:prstGeom>
        </p:spPr>
        <p:txBody>
          <a:bodyPr vert="horz" lIns="91187" tIns="45593" rIns="91187" bIns="45593" rtlCol="0" anchor="b"/>
          <a:lstStyle>
            <a:lvl1pPr algn="r">
              <a:defRPr sz="1200"/>
            </a:lvl1pPr>
          </a:lstStyle>
          <a:p>
            <a:fld id="{6209C2B8-7410-4AA7-90C9-987758641BF0}"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209C2B8-7410-4AA7-90C9-987758641BF0}" type="slidenum">
              <a:rPr lang="en-US" smtClean="0"/>
              <a:pPr/>
              <a:t>1</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209C2B8-7410-4AA7-90C9-987758641BF0}" type="slidenum">
              <a:rPr lang="en-US" smtClean="0"/>
              <a:pPr/>
              <a:t>49</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CBF2D15A-B6FA-40CD-AFCC-07E44C558918}"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08EC4C8-9A27-4F0A-A5D8-F43106CC244D}" type="slidenum">
              <a:rPr lang="en-US"/>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3BE645B-0E4C-4CC9-BA24-04714EC8DBDD}" type="slidenum">
              <a:rPr lang="en-US"/>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1EF4BC2E-3F72-47AF-BE2C-88B0F7D114A1}" type="slidenum">
              <a:rPr lang="en-US"/>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1BDB5C5B-52C2-4A2F-A590-3197A0EAF60F}" type="slidenum">
              <a:rPr lang="en-US"/>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C94BF60-7395-42FA-BB61-D55E5AA5487D}" type="slidenum">
              <a:rPr lang="en-US"/>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E91D828E-42D4-4D19-A87B-316337ED6077}" type="slidenum">
              <a:rPr lang="en-US"/>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3B442C7B-68BA-4AAE-98A5-1BCCC3A039DA}" type="slidenum">
              <a:rPr lang="en-US"/>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AD60FEC6-6649-4B88-A16D-70C13A8CD7B4}" type="slidenum">
              <a:rPr lang="en-US"/>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4E20EF86-3623-4669-B33C-96698BE90DBA}" type="slidenum">
              <a:rPr lang="en-US"/>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BA25D6F-31D1-47B1-BA44-F03426ED8E3A}" type="slidenum">
              <a:rPr lang="en-US"/>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A8747103-ED17-41C4-A632-0B52BE4FCC50}"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8" Type="http://schemas.openxmlformats.org/officeDocument/2006/relationships/tags" Target="../tags/tag45.xml"/><Relationship Id="rId13" Type="http://schemas.openxmlformats.org/officeDocument/2006/relationships/tags" Target="../tags/tag50.xml"/><Relationship Id="rId18" Type="http://schemas.openxmlformats.org/officeDocument/2006/relationships/tags" Target="../tags/tag55.xml"/><Relationship Id="rId3" Type="http://schemas.openxmlformats.org/officeDocument/2006/relationships/tags" Target="../tags/tag40.xml"/><Relationship Id="rId21" Type="http://schemas.openxmlformats.org/officeDocument/2006/relationships/slideLayout" Target="../slideLayouts/slideLayout6.xml"/><Relationship Id="rId7" Type="http://schemas.openxmlformats.org/officeDocument/2006/relationships/tags" Target="../tags/tag44.xml"/><Relationship Id="rId12" Type="http://schemas.openxmlformats.org/officeDocument/2006/relationships/tags" Target="../tags/tag49.xml"/><Relationship Id="rId17" Type="http://schemas.openxmlformats.org/officeDocument/2006/relationships/tags" Target="../tags/tag54.xml"/><Relationship Id="rId2" Type="http://schemas.openxmlformats.org/officeDocument/2006/relationships/tags" Target="../tags/tag39.xml"/><Relationship Id="rId16" Type="http://schemas.openxmlformats.org/officeDocument/2006/relationships/tags" Target="../tags/tag53.xml"/><Relationship Id="rId20" Type="http://schemas.openxmlformats.org/officeDocument/2006/relationships/tags" Target="../tags/tag57.xml"/><Relationship Id="rId1" Type="http://schemas.openxmlformats.org/officeDocument/2006/relationships/tags" Target="../tags/tag38.xml"/><Relationship Id="rId6" Type="http://schemas.openxmlformats.org/officeDocument/2006/relationships/tags" Target="../tags/tag43.xml"/><Relationship Id="rId11" Type="http://schemas.openxmlformats.org/officeDocument/2006/relationships/tags" Target="../tags/tag48.xml"/><Relationship Id="rId5" Type="http://schemas.openxmlformats.org/officeDocument/2006/relationships/tags" Target="../tags/tag42.xml"/><Relationship Id="rId15" Type="http://schemas.openxmlformats.org/officeDocument/2006/relationships/tags" Target="../tags/tag52.xml"/><Relationship Id="rId10" Type="http://schemas.openxmlformats.org/officeDocument/2006/relationships/tags" Target="../tags/tag47.xml"/><Relationship Id="rId19" Type="http://schemas.openxmlformats.org/officeDocument/2006/relationships/tags" Target="../tags/tag56.xml"/><Relationship Id="rId4" Type="http://schemas.openxmlformats.org/officeDocument/2006/relationships/tags" Target="../tags/tag41.xml"/><Relationship Id="rId9" Type="http://schemas.openxmlformats.org/officeDocument/2006/relationships/tags" Target="../tags/tag46.xml"/><Relationship Id="rId14" Type="http://schemas.openxmlformats.org/officeDocument/2006/relationships/tags" Target="../tags/tag51.xml"/></Relationships>
</file>

<file path=ppt/slides/_rels/slide11.xml.rels><?xml version="1.0" encoding="UTF-8" standalone="yes"?>
<Relationships xmlns="http://schemas.openxmlformats.org/package/2006/relationships"><Relationship Id="rId3" Type="http://schemas.openxmlformats.org/officeDocument/2006/relationships/tags" Target="../tags/tag60.xml"/><Relationship Id="rId2" Type="http://schemas.openxmlformats.org/officeDocument/2006/relationships/tags" Target="../tags/tag59.xml"/><Relationship Id="rId1" Type="http://schemas.openxmlformats.org/officeDocument/2006/relationships/tags" Target="../tags/tag58.xml"/><Relationship Id="rId4"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8" Type="http://schemas.openxmlformats.org/officeDocument/2006/relationships/tags" Target="../tags/tag68.xml"/><Relationship Id="rId3" Type="http://schemas.openxmlformats.org/officeDocument/2006/relationships/tags" Target="../tags/tag63.xml"/><Relationship Id="rId7" Type="http://schemas.openxmlformats.org/officeDocument/2006/relationships/tags" Target="../tags/tag67.xml"/><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tags" Target="../tags/tag66.xml"/><Relationship Id="rId11" Type="http://schemas.openxmlformats.org/officeDocument/2006/relationships/slideLayout" Target="../slideLayouts/slideLayout7.xml"/><Relationship Id="rId5" Type="http://schemas.openxmlformats.org/officeDocument/2006/relationships/tags" Target="../tags/tag65.xml"/><Relationship Id="rId10" Type="http://schemas.openxmlformats.org/officeDocument/2006/relationships/tags" Target="../tags/tag70.xml"/><Relationship Id="rId4" Type="http://schemas.openxmlformats.org/officeDocument/2006/relationships/tags" Target="../tags/tag64.xml"/><Relationship Id="rId9" Type="http://schemas.openxmlformats.org/officeDocument/2006/relationships/tags" Target="../tags/tag6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2.xml"/><Relationship Id="rId1" Type="http://schemas.openxmlformats.org/officeDocument/2006/relationships/tags" Target="../tags/tag71.xml"/></Relationships>
</file>

<file path=ppt/slides/_rels/slide14.xml.rels><?xml version="1.0" encoding="UTF-8" standalone="yes"?>
<Relationships xmlns="http://schemas.openxmlformats.org/package/2006/relationships"><Relationship Id="rId3" Type="http://schemas.openxmlformats.org/officeDocument/2006/relationships/tags" Target="../tags/tag75.xml"/><Relationship Id="rId7" Type="http://schemas.openxmlformats.org/officeDocument/2006/relationships/slideLayout" Target="../slideLayouts/slideLayout6.xml"/><Relationship Id="rId2" Type="http://schemas.openxmlformats.org/officeDocument/2006/relationships/tags" Target="../tags/tag74.xml"/><Relationship Id="rId1" Type="http://schemas.openxmlformats.org/officeDocument/2006/relationships/tags" Target="../tags/tag73.xml"/><Relationship Id="rId6" Type="http://schemas.openxmlformats.org/officeDocument/2006/relationships/tags" Target="../tags/tag78.xml"/><Relationship Id="rId5" Type="http://schemas.openxmlformats.org/officeDocument/2006/relationships/tags" Target="../tags/tag77.xml"/><Relationship Id="rId4" Type="http://schemas.openxmlformats.org/officeDocument/2006/relationships/tags" Target="../tags/tag76.xml"/></Relationships>
</file>

<file path=ppt/slides/_rels/slide15.xml.rels><?xml version="1.0" encoding="UTF-8" standalone="yes"?>
<Relationships xmlns="http://schemas.openxmlformats.org/package/2006/relationships"><Relationship Id="rId3" Type="http://schemas.openxmlformats.org/officeDocument/2006/relationships/tags" Target="../tags/tag81.xml"/><Relationship Id="rId2" Type="http://schemas.openxmlformats.org/officeDocument/2006/relationships/tags" Target="../tags/tag80.xml"/><Relationship Id="rId1" Type="http://schemas.openxmlformats.org/officeDocument/2006/relationships/tags" Target="../tags/tag79.xml"/><Relationship Id="rId5" Type="http://schemas.openxmlformats.org/officeDocument/2006/relationships/slideLayout" Target="../slideLayouts/slideLayout6.xml"/><Relationship Id="rId4" Type="http://schemas.openxmlformats.org/officeDocument/2006/relationships/tags" Target="../tags/tag82.xml"/></Relationships>
</file>

<file path=ppt/slides/_rels/slide16.xml.rels><?xml version="1.0" encoding="UTF-8" standalone="yes"?>
<Relationships xmlns="http://schemas.openxmlformats.org/package/2006/relationships"><Relationship Id="rId8" Type="http://schemas.openxmlformats.org/officeDocument/2006/relationships/tags" Target="../tags/tag90.xml"/><Relationship Id="rId13" Type="http://schemas.openxmlformats.org/officeDocument/2006/relationships/tags" Target="../tags/tag95.xml"/><Relationship Id="rId18" Type="http://schemas.openxmlformats.org/officeDocument/2006/relationships/tags" Target="../tags/tag100.xml"/><Relationship Id="rId26" Type="http://schemas.openxmlformats.org/officeDocument/2006/relationships/tags" Target="../tags/tag108.xml"/><Relationship Id="rId3" Type="http://schemas.openxmlformats.org/officeDocument/2006/relationships/tags" Target="../tags/tag85.xml"/><Relationship Id="rId21" Type="http://schemas.openxmlformats.org/officeDocument/2006/relationships/tags" Target="../tags/tag103.xml"/><Relationship Id="rId7" Type="http://schemas.openxmlformats.org/officeDocument/2006/relationships/tags" Target="../tags/tag89.xml"/><Relationship Id="rId12" Type="http://schemas.openxmlformats.org/officeDocument/2006/relationships/tags" Target="../tags/tag94.xml"/><Relationship Id="rId17" Type="http://schemas.openxmlformats.org/officeDocument/2006/relationships/tags" Target="../tags/tag99.xml"/><Relationship Id="rId25" Type="http://schemas.openxmlformats.org/officeDocument/2006/relationships/tags" Target="../tags/tag107.xml"/><Relationship Id="rId2" Type="http://schemas.openxmlformats.org/officeDocument/2006/relationships/tags" Target="../tags/tag84.xml"/><Relationship Id="rId16" Type="http://schemas.openxmlformats.org/officeDocument/2006/relationships/tags" Target="../tags/tag98.xml"/><Relationship Id="rId20" Type="http://schemas.openxmlformats.org/officeDocument/2006/relationships/tags" Target="../tags/tag102.xml"/><Relationship Id="rId29" Type="http://schemas.openxmlformats.org/officeDocument/2006/relationships/tags" Target="../tags/tag111.xml"/><Relationship Id="rId1" Type="http://schemas.openxmlformats.org/officeDocument/2006/relationships/tags" Target="../tags/tag83.xml"/><Relationship Id="rId6" Type="http://schemas.openxmlformats.org/officeDocument/2006/relationships/tags" Target="../tags/tag88.xml"/><Relationship Id="rId11" Type="http://schemas.openxmlformats.org/officeDocument/2006/relationships/tags" Target="../tags/tag93.xml"/><Relationship Id="rId24" Type="http://schemas.openxmlformats.org/officeDocument/2006/relationships/tags" Target="../tags/tag106.xml"/><Relationship Id="rId5" Type="http://schemas.openxmlformats.org/officeDocument/2006/relationships/tags" Target="../tags/tag87.xml"/><Relationship Id="rId15" Type="http://schemas.openxmlformats.org/officeDocument/2006/relationships/tags" Target="../tags/tag97.xml"/><Relationship Id="rId23" Type="http://schemas.openxmlformats.org/officeDocument/2006/relationships/tags" Target="../tags/tag105.xml"/><Relationship Id="rId28" Type="http://schemas.openxmlformats.org/officeDocument/2006/relationships/tags" Target="../tags/tag110.xml"/><Relationship Id="rId10" Type="http://schemas.openxmlformats.org/officeDocument/2006/relationships/tags" Target="../tags/tag92.xml"/><Relationship Id="rId19" Type="http://schemas.openxmlformats.org/officeDocument/2006/relationships/tags" Target="../tags/tag101.xml"/><Relationship Id="rId4" Type="http://schemas.openxmlformats.org/officeDocument/2006/relationships/tags" Target="../tags/tag86.xml"/><Relationship Id="rId9" Type="http://schemas.openxmlformats.org/officeDocument/2006/relationships/tags" Target="../tags/tag91.xml"/><Relationship Id="rId14" Type="http://schemas.openxmlformats.org/officeDocument/2006/relationships/tags" Target="../tags/tag96.xml"/><Relationship Id="rId22" Type="http://schemas.openxmlformats.org/officeDocument/2006/relationships/tags" Target="../tags/tag104.xml"/><Relationship Id="rId27" Type="http://schemas.openxmlformats.org/officeDocument/2006/relationships/tags" Target="../tags/tag109.xml"/><Relationship Id="rId30"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tags" Target="../tags/tag114.xml"/><Relationship Id="rId2" Type="http://schemas.openxmlformats.org/officeDocument/2006/relationships/tags" Target="../tags/tag113.xml"/><Relationship Id="rId1" Type="http://schemas.openxmlformats.org/officeDocument/2006/relationships/tags" Target="../tags/tag112.xml"/><Relationship Id="rId4"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8" Type="http://schemas.openxmlformats.org/officeDocument/2006/relationships/tags" Target="../tags/tag122.xml"/><Relationship Id="rId3" Type="http://schemas.openxmlformats.org/officeDocument/2006/relationships/tags" Target="../tags/tag117.xml"/><Relationship Id="rId7" Type="http://schemas.openxmlformats.org/officeDocument/2006/relationships/tags" Target="../tags/tag121.xml"/><Relationship Id="rId2" Type="http://schemas.openxmlformats.org/officeDocument/2006/relationships/tags" Target="../tags/tag116.xml"/><Relationship Id="rId1" Type="http://schemas.openxmlformats.org/officeDocument/2006/relationships/tags" Target="../tags/tag115.xml"/><Relationship Id="rId6" Type="http://schemas.openxmlformats.org/officeDocument/2006/relationships/tags" Target="../tags/tag120.xml"/><Relationship Id="rId5" Type="http://schemas.openxmlformats.org/officeDocument/2006/relationships/tags" Target="../tags/tag119.xml"/><Relationship Id="rId4" Type="http://schemas.openxmlformats.org/officeDocument/2006/relationships/tags" Target="../tags/tag118.xml"/><Relationship Id="rId9"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tags" Target="../tags/tag125.xml"/><Relationship Id="rId2" Type="http://schemas.openxmlformats.org/officeDocument/2006/relationships/tags" Target="../tags/tag124.xml"/><Relationship Id="rId1" Type="http://schemas.openxmlformats.org/officeDocument/2006/relationships/tags" Target="../tags/tag123.xml"/><Relationship Id="rId6" Type="http://schemas.openxmlformats.org/officeDocument/2006/relationships/slideLayout" Target="../slideLayouts/slideLayout6.xml"/><Relationship Id="rId5" Type="http://schemas.openxmlformats.org/officeDocument/2006/relationships/tags" Target="../tags/tag127.xml"/><Relationship Id="rId4" Type="http://schemas.openxmlformats.org/officeDocument/2006/relationships/tags" Target="../tags/tag126.xml"/></Relationships>
</file>

<file path=ppt/slides/_rels/slide21.xml.rels><?xml version="1.0" encoding="UTF-8" standalone="yes"?>
<Relationships xmlns="http://schemas.openxmlformats.org/package/2006/relationships"><Relationship Id="rId8" Type="http://schemas.openxmlformats.org/officeDocument/2006/relationships/tags" Target="../tags/tag135.xml"/><Relationship Id="rId3" Type="http://schemas.openxmlformats.org/officeDocument/2006/relationships/tags" Target="../tags/tag130.xml"/><Relationship Id="rId7" Type="http://schemas.openxmlformats.org/officeDocument/2006/relationships/tags" Target="../tags/tag134.xml"/><Relationship Id="rId2" Type="http://schemas.openxmlformats.org/officeDocument/2006/relationships/tags" Target="../tags/tag129.xml"/><Relationship Id="rId1" Type="http://schemas.openxmlformats.org/officeDocument/2006/relationships/tags" Target="../tags/tag128.xml"/><Relationship Id="rId6" Type="http://schemas.openxmlformats.org/officeDocument/2006/relationships/tags" Target="../tags/tag133.xml"/><Relationship Id="rId11" Type="http://schemas.openxmlformats.org/officeDocument/2006/relationships/slideLayout" Target="../slideLayouts/slideLayout6.xml"/><Relationship Id="rId5" Type="http://schemas.openxmlformats.org/officeDocument/2006/relationships/tags" Target="../tags/tag132.xml"/><Relationship Id="rId10" Type="http://schemas.openxmlformats.org/officeDocument/2006/relationships/tags" Target="../tags/tag137.xml"/><Relationship Id="rId4" Type="http://schemas.openxmlformats.org/officeDocument/2006/relationships/tags" Target="../tags/tag131.xml"/><Relationship Id="rId9" Type="http://schemas.openxmlformats.org/officeDocument/2006/relationships/tags" Target="../tags/tag136.xml"/></Relationships>
</file>

<file path=ppt/slides/_rels/slide22.xml.rels><?xml version="1.0" encoding="UTF-8" standalone="yes"?>
<Relationships xmlns="http://schemas.openxmlformats.org/package/2006/relationships"><Relationship Id="rId8" Type="http://schemas.openxmlformats.org/officeDocument/2006/relationships/tags" Target="../tags/tag145.xml"/><Relationship Id="rId13" Type="http://schemas.openxmlformats.org/officeDocument/2006/relationships/tags" Target="../tags/tag150.xml"/><Relationship Id="rId18" Type="http://schemas.openxmlformats.org/officeDocument/2006/relationships/tags" Target="../tags/tag155.xml"/><Relationship Id="rId26" Type="http://schemas.openxmlformats.org/officeDocument/2006/relationships/tags" Target="../tags/tag163.xml"/><Relationship Id="rId3" Type="http://schemas.openxmlformats.org/officeDocument/2006/relationships/tags" Target="../tags/tag140.xml"/><Relationship Id="rId21" Type="http://schemas.openxmlformats.org/officeDocument/2006/relationships/tags" Target="../tags/tag158.xml"/><Relationship Id="rId7" Type="http://schemas.openxmlformats.org/officeDocument/2006/relationships/tags" Target="../tags/tag144.xml"/><Relationship Id="rId12" Type="http://schemas.openxmlformats.org/officeDocument/2006/relationships/tags" Target="../tags/tag149.xml"/><Relationship Id="rId17" Type="http://schemas.openxmlformats.org/officeDocument/2006/relationships/tags" Target="../tags/tag154.xml"/><Relationship Id="rId25" Type="http://schemas.openxmlformats.org/officeDocument/2006/relationships/tags" Target="../tags/tag162.xml"/><Relationship Id="rId2" Type="http://schemas.openxmlformats.org/officeDocument/2006/relationships/tags" Target="../tags/tag139.xml"/><Relationship Id="rId16" Type="http://schemas.openxmlformats.org/officeDocument/2006/relationships/tags" Target="../tags/tag153.xml"/><Relationship Id="rId20" Type="http://schemas.openxmlformats.org/officeDocument/2006/relationships/tags" Target="../tags/tag157.xml"/><Relationship Id="rId1" Type="http://schemas.openxmlformats.org/officeDocument/2006/relationships/tags" Target="../tags/tag138.xml"/><Relationship Id="rId6" Type="http://schemas.openxmlformats.org/officeDocument/2006/relationships/tags" Target="../tags/tag143.xml"/><Relationship Id="rId11" Type="http://schemas.openxmlformats.org/officeDocument/2006/relationships/tags" Target="../tags/tag148.xml"/><Relationship Id="rId24" Type="http://schemas.openxmlformats.org/officeDocument/2006/relationships/tags" Target="../tags/tag161.xml"/><Relationship Id="rId5" Type="http://schemas.openxmlformats.org/officeDocument/2006/relationships/tags" Target="../tags/tag142.xml"/><Relationship Id="rId15" Type="http://schemas.openxmlformats.org/officeDocument/2006/relationships/tags" Target="../tags/tag152.xml"/><Relationship Id="rId23" Type="http://schemas.openxmlformats.org/officeDocument/2006/relationships/tags" Target="../tags/tag160.xml"/><Relationship Id="rId10" Type="http://schemas.openxmlformats.org/officeDocument/2006/relationships/tags" Target="../tags/tag147.xml"/><Relationship Id="rId19" Type="http://schemas.openxmlformats.org/officeDocument/2006/relationships/tags" Target="../tags/tag156.xml"/><Relationship Id="rId4" Type="http://schemas.openxmlformats.org/officeDocument/2006/relationships/tags" Target="../tags/tag141.xml"/><Relationship Id="rId9" Type="http://schemas.openxmlformats.org/officeDocument/2006/relationships/tags" Target="../tags/tag146.xml"/><Relationship Id="rId14" Type="http://schemas.openxmlformats.org/officeDocument/2006/relationships/tags" Target="../tags/tag151.xml"/><Relationship Id="rId22" Type="http://schemas.openxmlformats.org/officeDocument/2006/relationships/tags" Target="../tags/tag159.xml"/><Relationship Id="rId27"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8" Type="http://schemas.openxmlformats.org/officeDocument/2006/relationships/tags" Target="../tags/tag171.xml"/><Relationship Id="rId13" Type="http://schemas.openxmlformats.org/officeDocument/2006/relationships/tags" Target="../tags/tag176.xml"/><Relationship Id="rId3" Type="http://schemas.openxmlformats.org/officeDocument/2006/relationships/tags" Target="../tags/tag166.xml"/><Relationship Id="rId7" Type="http://schemas.openxmlformats.org/officeDocument/2006/relationships/tags" Target="../tags/tag170.xml"/><Relationship Id="rId12" Type="http://schemas.openxmlformats.org/officeDocument/2006/relationships/tags" Target="../tags/tag175.xml"/><Relationship Id="rId2" Type="http://schemas.openxmlformats.org/officeDocument/2006/relationships/tags" Target="../tags/tag165.xml"/><Relationship Id="rId16" Type="http://schemas.openxmlformats.org/officeDocument/2006/relationships/slideLayout" Target="../slideLayouts/slideLayout6.xml"/><Relationship Id="rId1" Type="http://schemas.openxmlformats.org/officeDocument/2006/relationships/tags" Target="../tags/tag164.xml"/><Relationship Id="rId6" Type="http://schemas.openxmlformats.org/officeDocument/2006/relationships/tags" Target="../tags/tag169.xml"/><Relationship Id="rId11" Type="http://schemas.openxmlformats.org/officeDocument/2006/relationships/tags" Target="../tags/tag174.xml"/><Relationship Id="rId5" Type="http://schemas.openxmlformats.org/officeDocument/2006/relationships/tags" Target="../tags/tag168.xml"/><Relationship Id="rId15" Type="http://schemas.openxmlformats.org/officeDocument/2006/relationships/tags" Target="../tags/tag178.xml"/><Relationship Id="rId10" Type="http://schemas.openxmlformats.org/officeDocument/2006/relationships/tags" Target="../tags/tag173.xml"/><Relationship Id="rId4" Type="http://schemas.openxmlformats.org/officeDocument/2006/relationships/tags" Target="../tags/tag167.xml"/><Relationship Id="rId9" Type="http://schemas.openxmlformats.org/officeDocument/2006/relationships/tags" Target="../tags/tag172.xml"/><Relationship Id="rId14" Type="http://schemas.openxmlformats.org/officeDocument/2006/relationships/tags" Target="../tags/tag177.xml"/></Relationships>
</file>

<file path=ppt/slides/_rels/slide24.xml.rels><?xml version="1.0" encoding="UTF-8" standalone="yes"?>
<Relationships xmlns="http://schemas.openxmlformats.org/package/2006/relationships"><Relationship Id="rId3" Type="http://schemas.openxmlformats.org/officeDocument/2006/relationships/tags" Target="../tags/tag181.xml"/><Relationship Id="rId2" Type="http://schemas.openxmlformats.org/officeDocument/2006/relationships/tags" Target="../tags/tag180.xml"/><Relationship Id="rId1" Type="http://schemas.openxmlformats.org/officeDocument/2006/relationships/tags" Target="../tags/tag179.xml"/><Relationship Id="rId6" Type="http://schemas.openxmlformats.org/officeDocument/2006/relationships/slideLayout" Target="../slideLayouts/slideLayout6.xml"/><Relationship Id="rId5" Type="http://schemas.openxmlformats.org/officeDocument/2006/relationships/tags" Target="../tags/tag183.xml"/><Relationship Id="rId4" Type="http://schemas.openxmlformats.org/officeDocument/2006/relationships/tags" Target="../tags/tag182.xml"/></Relationships>
</file>

<file path=ppt/slides/_rels/slide25.xml.rels><?xml version="1.0" encoding="UTF-8" standalone="yes"?>
<Relationships xmlns="http://schemas.openxmlformats.org/package/2006/relationships"><Relationship Id="rId8" Type="http://schemas.openxmlformats.org/officeDocument/2006/relationships/tags" Target="../tags/tag191.xml"/><Relationship Id="rId13" Type="http://schemas.openxmlformats.org/officeDocument/2006/relationships/tags" Target="../tags/tag196.xml"/><Relationship Id="rId18" Type="http://schemas.openxmlformats.org/officeDocument/2006/relationships/tags" Target="../tags/tag201.xml"/><Relationship Id="rId3" Type="http://schemas.openxmlformats.org/officeDocument/2006/relationships/tags" Target="../tags/tag186.xml"/><Relationship Id="rId21" Type="http://schemas.openxmlformats.org/officeDocument/2006/relationships/tags" Target="../tags/tag204.xml"/><Relationship Id="rId7" Type="http://schemas.openxmlformats.org/officeDocument/2006/relationships/tags" Target="../tags/tag190.xml"/><Relationship Id="rId12" Type="http://schemas.openxmlformats.org/officeDocument/2006/relationships/tags" Target="../tags/tag195.xml"/><Relationship Id="rId17" Type="http://schemas.openxmlformats.org/officeDocument/2006/relationships/tags" Target="../tags/tag200.xml"/><Relationship Id="rId25" Type="http://schemas.openxmlformats.org/officeDocument/2006/relationships/slideLayout" Target="../slideLayouts/slideLayout7.xml"/><Relationship Id="rId2" Type="http://schemas.openxmlformats.org/officeDocument/2006/relationships/tags" Target="../tags/tag185.xml"/><Relationship Id="rId16" Type="http://schemas.openxmlformats.org/officeDocument/2006/relationships/tags" Target="../tags/tag199.xml"/><Relationship Id="rId20" Type="http://schemas.openxmlformats.org/officeDocument/2006/relationships/tags" Target="../tags/tag203.xml"/><Relationship Id="rId1" Type="http://schemas.openxmlformats.org/officeDocument/2006/relationships/tags" Target="../tags/tag184.xml"/><Relationship Id="rId6" Type="http://schemas.openxmlformats.org/officeDocument/2006/relationships/tags" Target="../tags/tag189.xml"/><Relationship Id="rId11" Type="http://schemas.openxmlformats.org/officeDocument/2006/relationships/tags" Target="../tags/tag194.xml"/><Relationship Id="rId24" Type="http://schemas.openxmlformats.org/officeDocument/2006/relationships/tags" Target="../tags/tag207.xml"/><Relationship Id="rId5" Type="http://schemas.openxmlformats.org/officeDocument/2006/relationships/tags" Target="../tags/tag188.xml"/><Relationship Id="rId15" Type="http://schemas.openxmlformats.org/officeDocument/2006/relationships/tags" Target="../tags/tag198.xml"/><Relationship Id="rId23" Type="http://schemas.openxmlformats.org/officeDocument/2006/relationships/tags" Target="../tags/tag206.xml"/><Relationship Id="rId10" Type="http://schemas.openxmlformats.org/officeDocument/2006/relationships/tags" Target="../tags/tag193.xml"/><Relationship Id="rId19" Type="http://schemas.openxmlformats.org/officeDocument/2006/relationships/tags" Target="../tags/tag202.xml"/><Relationship Id="rId4" Type="http://schemas.openxmlformats.org/officeDocument/2006/relationships/tags" Target="../tags/tag187.xml"/><Relationship Id="rId9" Type="http://schemas.openxmlformats.org/officeDocument/2006/relationships/tags" Target="../tags/tag192.xml"/><Relationship Id="rId14" Type="http://schemas.openxmlformats.org/officeDocument/2006/relationships/tags" Target="../tags/tag197.xml"/><Relationship Id="rId22" Type="http://schemas.openxmlformats.org/officeDocument/2006/relationships/tags" Target="../tags/tag205.xml"/></Relationships>
</file>

<file path=ppt/slides/_rels/slide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6.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27.xml.rels><?xml version="1.0" encoding="UTF-8" standalone="yes"?>
<Relationships xmlns="http://schemas.openxmlformats.org/package/2006/relationships"><Relationship Id="rId3" Type="http://schemas.openxmlformats.org/officeDocument/2006/relationships/tags" Target="../tags/tag210.xml"/><Relationship Id="rId2" Type="http://schemas.openxmlformats.org/officeDocument/2006/relationships/tags" Target="../tags/tag209.xml"/><Relationship Id="rId1" Type="http://schemas.openxmlformats.org/officeDocument/2006/relationships/tags" Target="../tags/tag208.xml"/><Relationship Id="rId4"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11.xml"/></Relationships>
</file>

<file path=ppt/slides/_rels/slide29.xml.rels><?xml version="1.0" encoding="UTF-8" standalone="yes"?>
<Relationships xmlns="http://schemas.openxmlformats.org/package/2006/relationships"><Relationship Id="rId8" Type="http://schemas.openxmlformats.org/officeDocument/2006/relationships/tags" Target="../tags/tag219.xml"/><Relationship Id="rId3" Type="http://schemas.openxmlformats.org/officeDocument/2006/relationships/tags" Target="../tags/tag214.xml"/><Relationship Id="rId7" Type="http://schemas.openxmlformats.org/officeDocument/2006/relationships/tags" Target="../tags/tag218.xml"/><Relationship Id="rId2" Type="http://schemas.openxmlformats.org/officeDocument/2006/relationships/tags" Target="../tags/tag213.xml"/><Relationship Id="rId1" Type="http://schemas.openxmlformats.org/officeDocument/2006/relationships/tags" Target="../tags/tag212.xml"/><Relationship Id="rId6" Type="http://schemas.openxmlformats.org/officeDocument/2006/relationships/tags" Target="../tags/tag217.xml"/><Relationship Id="rId5" Type="http://schemas.openxmlformats.org/officeDocument/2006/relationships/tags" Target="../tags/tag216.xml"/><Relationship Id="rId4" Type="http://schemas.openxmlformats.org/officeDocument/2006/relationships/tags" Target="../tags/tag215.xml"/><Relationship Id="rId9"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tags" Target="../tags/tag222.xml"/><Relationship Id="rId2" Type="http://schemas.openxmlformats.org/officeDocument/2006/relationships/tags" Target="../tags/tag221.xml"/><Relationship Id="rId1" Type="http://schemas.openxmlformats.org/officeDocument/2006/relationships/tags" Target="../tags/tag220.xml"/><Relationship Id="rId5" Type="http://schemas.openxmlformats.org/officeDocument/2006/relationships/slideLayout" Target="../slideLayouts/slideLayout6.xml"/><Relationship Id="rId4" Type="http://schemas.openxmlformats.org/officeDocument/2006/relationships/tags" Target="../tags/tag223.xml"/></Relationships>
</file>

<file path=ppt/slides/_rels/slide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8" Type="http://schemas.openxmlformats.org/officeDocument/2006/relationships/tags" Target="../tags/tag231.xml"/><Relationship Id="rId3" Type="http://schemas.openxmlformats.org/officeDocument/2006/relationships/tags" Target="../tags/tag226.xml"/><Relationship Id="rId7" Type="http://schemas.openxmlformats.org/officeDocument/2006/relationships/tags" Target="../tags/tag230.xml"/><Relationship Id="rId2" Type="http://schemas.openxmlformats.org/officeDocument/2006/relationships/tags" Target="../tags/tag225.xml"/><Relationship Id="rId1" Type="http://schemas.openxmlformats.org/officeDocument/2006/relationships/tags" Target="../tags/tag224.xml"/><Relationship Id="rId6" Type="http://schemas.openxmlformats.org/officeDocument/2006/relationships/tags" Target="../tags/tag229.xml"/><Relationship Id="rId11" Type="http://schemas.openxmlformats.org/officeDocument/2006/relationships/slideLayout" Target="../slideLayouts/slideLayout6.xml"/><Relationship Id="rId5" Type="http://schemas.openxmlformats.org/officeDocument/2006/relationships/tags" Target="../tags/tag228.xml"/><Relationship Id="rId10" Type="http://schemas.openxmlformats.org/officeDocument/2006/relationships/tags" Target="../tags/tag233.xml"/><Relationship Id="rId4" Type="http://schemas.openxmlformats.org/officeDocument/2006/relationships/tags" Target="../tags/tag227.xml"/><Relationship Id="rId9" Type="http://schemas.openxmlformats.org/officeDocument/2006/relationships/tags" Target="../tags/tag232.xml"/></Relationships>
</file>

<file path=ppt/slides/_rels/slide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6.xml"/><Relationship Id="rId1" Type="http://schemas.openxmlformats.org/officeDocument/2006/relationships/tags" Target="../tags/tag234.xml"/><Relationship Id="rId4" Type="http://schemas.openxmlformats.org/officeDocument/2006/relationships/image" Target="../media/image10.png"/></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35.xml"/></Relationships>
</file>

<file path=ppt/slides/_rels/slide3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8" Type="http://schemas.openxmlformats.org/officeDocument/2006/relationships/tags" Target="../tags/tag243.xml"/><Relationship Id="rId3" Type="http://schemas.openxmlformats.org/officeDocument/2006/relationships/tags" Target="../tags/tag238.xml"/><Relationship Id="rId7" Type="http://schemas.openxmlformats.org/officeDocument/2006/relationships/tags" Target="../tags/tag242.xml"/><Relationship Id="rId2" Type="http://schemas.openxmlformats.org/officeDocument/2006/relationships/tags" Target="../tags/tag237.xml"/><Relationship Id="rId1" Type="http://schemas.openxmlformats.org/officeDocument/2006/relationships/tags" Target="../tags/tag236.xml"/><Relationship Id="rId6" Type="http://schemas.openxmlformats.org/officeDocument/2006/relationships/tags" Target="../tags/tag241.xml"/><Relationship Id="rId5" Type="http://schemas.openxmlformats.org/officeDocument/2006/relationships/tags" Target="../tags/tag240.xml"/><Relationship Id="rId10" Type="http://schemas.openxmlformats.org/officeDocument/2006/relationships/slideLayout" Target="../slideLayouts/slideLayout6.xml"/><Relationship Id="rId4" Type="http://schemas.openxmlformats.org/officeDocument/2006/relationships/tags" Target="../tags/tag239.xml"/><Relationship Id="rId9" Type="http://schemas.openxmlformats.org/officeDocument/2006/relationships/tags" Target="../tags/tag244.xml"/></Relationships>
</file>

<file path=ppt/slides/_rels/slide37.xml.rels><?xml version="1.0" encoding="UTF-8" standalone="yes"?>
<Relationships xmlns="http://schemas.openxmlformats.org/package/2006/relationships"><Relationship Id="rId8" Type="http://schemas.openxmlformats.org/officeDocument/2006/relationships/slideLayout" Target="../slideLayouts/slideLayout6.xml"/><Relationship Id="rId3" Type="http://schemas.openxmlformats.org/officeDocument/2006/relationships/tags" Target="../tags/tag247.xml"/><Relationship Id="rId7" Type="http://schemas.openxmlformats.org/officeDocument/2006/relationships/tags" Target="../tags/tag251.xml"/><Relationship Id="rId2" Type="http://schemas.openxmlformats.org/officeDocument/2006/relationships/tags" Target="../tags/tag246.xml"/><Relationship Id="rId1" Type="http://schemas.openxmlformats.org/officeDocument/2006/relationships/tags" Target="../tags/tag245.xml"/><Relationship Id="rId6" Type="http://schemas.openxmlformats.org/officeDocument/2006/relationships/tags" Target="../tags/tag250.xml"/><Relationship Id="rId5" Type="http://schemas.openxmlformats.org/officeDocument/2006/relationships/tags" Target="../tags/tag249.xml"/><Relationship Id="rId4" Type="http://schemas.openxmlformats.org/officeDocument/2006/relationships/tags" Target="../tags/tag248.xml"/></Relationships>
</file>

<file path=ppt/slides/_rels/slide38.xml.rels><?xml version="1.0" encoding="UTF-8" standalone="yes"?>
<Relationships xmlns="http://schemas.openxmlformats.org/package/2006/relationships"><Relationship Id="rId3" Type="http://schemas.openxmlformats.org/officeDocument/2006/relationships/tags" Target="../tags/tag254.xml"/><Relationship Id="rId2" Type="http://schemas.openxmlformats.org/officeDocument/2006/relationships/tags" Target="../tags/tag253.xml"/><Relationship Id="rId1" Type="http://schemas.openxmlformats.org/officeDocument/2006/relationships/tags" Target="../tags/tag252.xml"/><Relationship Id="rId5" Type="http://schemas.openxmlformats.org/officeDocument/2006/relationships/slideLayout" Target="../slideLayouts/slideLayout6.xml"/><Relationship Id="rId4" Type="http://schemas.openxmlformats.org/officeDocument/2006/relationships/tags" Target="../tags/tag255.xml"/></Relationships>
</file>

<file path=ppt/slides/_rels/slide39.xml.rels><?xml version="1.0" encoding="UTF-8" standalone="yes"?>
<Relationships xmlns="http://schemas.openxmlformats.org/package/2006/relationships"><Relationship Id="rId8" Type="http://schemas.openxmlformats.org/officeDocument/2006/relationships/tags" Target="../tags/tag263.xml"/><Relationship Id="rId13" Type="http://schemas.openxmlformats.org/officeDocument/2006/relationships/tags" Target="../tags/tag268.xml"/><Relationship Id="rId18" Type="http://schemas.openxmlformats.org/officeDocument/2006/relationships/tags" Target="../tags/tag273.xml"/><Relationship Id="rId26" Type="http://schemas.openxmlformats.org/officeDocument/2006/relationships/tags" Target="../tags/tag281.xml"/><Relationship Id="rId3" Type="http://schemas.openxmlformats.org/officeDocument/2006/relationships/tags" Target="../tags/tag258.xml"/><Relationship Id="rId21" Type="http://schemas.openxmlformats.org/officeDocument/2006/relationships/tags" Target="../tags/tag276.xml"/><Relationship Id="rId7" Type="http://schemas.openxmlformats.org/officeDocument/2006/relationships/tags" Target="../tags/tag262.xml"/><Relationship Id="rId12" Type="http://schemas.openxmlformats.org/officeDocument/2006/relationships/tags" Target="../tags/tag267.xml"/><Relationship Id="rId17" Type="http://schemas.openxmlformats.org/officeDocument/2006/relationships/tags" Target="../tags/tag272.xml"/><Relationship Id="rId25" Type="http://schemas.openxmlformats.org/officeDocument/2006/relationships/tags" Target="../tags/tag280.xml"/><Relationship Id="rId2" Type="http://schemas.openxmlformats.org/officeDocument/2006/relationships/tags" Target="../tags/tag257.xml"/><Relationship Id="rId16" Type="http://schemas.openxmlformats.org/officeDocument/2006/relationships/tags" Target="../tags/tag271.xml"/><Relationship Id="rId20" Type="http://schemas.openxmlformats.org/officeDocument/2006/relationships/tags" Target="../tags/tag275.xml"/><Relationship Id="rId29" Type="http://schemas.openxmlformats.org/officeDocument/2006/relationships/tags" Target="../tags/tag284.xml"/><Relationship Id="rId1" Type="http://schemas.openxmlformats.org/officeDocument/2006/relationships/tags" Target="../tags/tag256.xml"/><Relationship Id="rId6" Type="http://schemas.openxmlformats.org/officeDocument/2006/relationships/tags" Target="../tags/tag261.xml"/><Relationship Id="rId11" Type="http://schemas.openxmlformats.org/officeDocument/2006/relationships/tags" Target="../tags/tag266.xml"/><Relationship Id="rId24" Type="http://schemas.openxmlformats.org/officeDocument/2006/relationships/tags" Target="../tags/tag279.xml"/><Relationship Id="rId5" Type="http://schemas.openxmlformats.org/officeDocument/2006/relationships/tags" Target="../tags/tag260.xml"/><Relationship Id="rId15" Type="http://schemas.openxmlformats.org/officeDocument/2006/relationships/tags" Target="../tags/tag270.xml"/><Relationship Id="rId23" Type="http://schemas.openxmlformats.org/officeDocument/2006/relationships/tags" Target="../tags/tag278.xml"/><Relationship Id="rId28" Type="http://schemas.openxmlformats.org/officeDocument/2006/relationships/tags" Target="../tags/tag283.xml"/><Relationship Id="rId10" Type="http://schemas.openxmlformats.org/officeDocument/2006/relationships/tags" Target="../tags/tag265.xml"/><Relationship Id="rId19" Type="http://schemas.openxmlformats.org/officeDocument/2006/relationships/tags" Target="../tags/tag274.xml"/><Relationship Id="rId4" Type="http://schemas.openxmlformats.org/officeDocument/2006/relationships/tags" Target="../tags/tag259.xml"/><Relationship Id="rId9" Type="http://schemas.openxmlformats.org/officeDocument/2006/relationships/tags" Target="../tags/tag264.xml"/><Relationship Id="rId14" Type="http://schemas.openxmlformats.org/officeDocument/2006/relationships/tags" Target="../tags/tag269.xml"/><Relationship Id="rId22" Type="http://schemas.openxmlformats.org/officeDocument/2006/relationships/tags" Target="../tags/tag277.xml"/><Relationship Id="rId27" Type="http://schemas.openxmlformats.org/officeDocument/2006/relationships/tags" Target="../tags/tag282.xml"/><Relationship Id="rId30"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85.xml"/></Relationships>
</file>

<file path=ppt/slides/_rels/slide4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6.xml"/><Relationship Id="rId1" Type="http://schemas.openxmlformats.org/officeDocument/2006/relationships/tags" Target="../tags/tag286.xml"/></Relationships>
</file>

<file path=ppt/slides/_rels/slide43.xml.rels><?xml version="1.0" encoding="UTF-8" standalone="yes"?>
<Relationships xmlns="http://schemas.openxmlformats.org/package/2006/relationships"><Relationship Id="rId3" Type="http://schemas.openxmlformats.org/officeDocument/2006/relationships/tags" Target="../tags/tag289.xml"/><Relationship Id="rId2" Type="http://schemas.openxmlformats.org/officeDocument/2006/relationships/tags" Target="../tags/tag288.xml"/><Relationship Id="rId1" Type="http://schemas.openxmlformats.org/officeDocument/2006/relationships/tags" Target="../tags/tag287.xml"/><Relationship Id="rId4"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291.xml"/><Relationship Id="rId1" Type="http://schemas.openxmlformats.org/officeDocument/2006/relationships/tags" Target="../tags/tag290.xml"/><Relationship Id="rId4" Type="http://schemas.openxmlformats.org/officeDocument/2006/relationships/image" Target="../media/image12.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tags" Target="../tags/tag294.xml"/><Relationship Id="rId2" Type="http://schemas.openxmlformats.org/officeDocument/2006/relationships/tags" Target="../tags/tag293.xml"/><Relationship Id="rId1" Type="http://schemas.openxmlformats.org/officeDocument/2006/relationships/tags" Target="../tags/tag292.xml"/><Relationship Id="rId6" Type="http://schemas.openxmlformats.org/officeDocument/2006/relationships/image" Target="../media/image13.png"/><Relationship Id="rId5" Type="http://schemas.openxmlformats.org/officeDocument/2006/relationships/slideLayout" Target="../slideLayouts/slideLayout6.xml"/><Relationship Id="rId4" Type="http://schemas.openxmlformats.org/officeDocument/2006/relationships/tags" Target="../tags/tag295.xml"/></Relationships>
</file>

<file path=ppt/slides/_rels/slide4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tags" Target="../tags/tag298.xml"/><Relationship Id="rId2" Type="http://schemas.openxmlformats.org/officeDocument/2006/relationships/tags" Target="../tags/tag297.xml"/><Relationship Id="rId1" Type="http://schemas.openxmlformats.org/officeDocument/2006/relationships/tags" Target="../tags/tag296.xml"/><Relationship Id="rId5" Type="http://schemas.openxmlformats.org/officeDocument/2006/relationships/slideLayout" Target="../slideLayouts/slideLayout6.xml"/><Relationship Id="rId4" Type="http://schemas.openxmlformats.org/officeDocument/2006/relationships/tags" Target="../tags/tag299.xml"/></Relationships>
</file>

<file path=ppt/slides/_rels/slide49.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tags" Target="../tags/tag302.xml"/><Relationship Id="rId7" Type="http://schemas.openxmlformats.org/officeDocument/2006/relationships/notesSlide" Target="../notesSlides/notesSlide2.xml"/><Relationship Id="rId2" Type="http://schemas.openxmlformats.org/officeDocument/2006/relationships/tags" Target="../tags/tag301.xml"/><Relationship Id="rId1" Type="http://schemas.openxmlformats.org/officeDocument/2006/relationships/tags" Target="../tags/tag300.xml"/><Relationship Id="rId6" Type="http://schemas.openxmlformats.org/officeDocument/2006/relationships/slideLayout" Target="../slideLayouts/slideLayout6.xml"/><Relationship Id="rId5" Type="http://schemas.openxmlformats.org/officeDocument/2006/relationships/tags" Target="../tags/tag304.xml"/><Relationship Id="rId4" Type="http://schemas.openxmlformats.org/officeDocument/2006/relationships/tags" Target="../tags/tag303.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3.xml"/><Relationship Id="rId1" Type="http://schemas.openxmlformats.org/officeDocument/2006/relationships/tags" Target="../tags/tag2.xml"/></Relationships>
</file>

<file path=ppt/slides/_rels/slide50.xml.rels><?xml version="1.0" encoding="UTF-8" standalone="yes"?>
<Relationships xmlns="http://schemas.openxmlformats.org/package/2006/relationships"><Relationship Id="rId8" Type="http://schemas.openxmlformats.org/officeDocument/2006/relationships/slideLayout" Target="../slideLayouts/slideLayout6.xml"/><Relationship Id="rId3" Type="http://schemas.openxmlformats.org/officeDocument/2006/relationships/tags" Target="../tags/tag307.xml"/><Relationship Id="rId7" Type="http://schemas.openxmlformats.org/officeDocument/2006/relationships/tags" Target="../tags/tag311.xml"/><Relationship Id="rId2" Type="http://schemas.openxmlformats.org/officeDocument/2006/relationships/tags" Target="../tags/tag306.xml"/><Relationship Id="rId1" Type="http://schemas.openxmlformats.org/officeDocument/2006/relationships/tags" Target="../tags/tag305.xml"/><Relationship Id="rId6" Type="http://schemas.openxmlformats.org/officeDocument/2006/relationships/tags" Target="../tags/tag310.xml"/><Relationship Id="rId5" Type="http://schemas.openxmlformats.org/officeDocument/2006/relationships/tags" Target="../tags/tag309.xml"/><Relationship Id="rId4" Type="http://schemas.openxmlformats.org/officeDocument/2006/relationships/tags" Target="../tags/tag308.xml"/></Relationships>
</file>

<file path=ppt/slides/_rels/slide51.xml.rels><?xml version="1.0" encoding="UTF-8" standalone="yes"?>
<Relationships xmlns="http://schemas.openxmlformats.org/package/2006/relationships"><Relationship Id="rId8" Type="http://schemas.openxmlformats.org/officeDocument/2006/relationships/slideLayout" Target="../slideLayouts/slideLayout6.xml"/><Relationship Id="rId3" Type="http://schemas.openxmlformats.org/officeDocument/2006/relationships/tags" Target="../tags/tag314.xml"/><Relationship Id="rId7" Type="http://schemas.openxmlformats.org/officeDocument/2006/relationships/tags" Target="../tags/tag318.xml"/><Relationship Id="rId2" Type="http://schemas.openxmlformats.org/officeDocument/2006/relationships/tags" Target="../tags/tag313.xml"/><Relationship Id="rId1" Type="http://schemas.openxmlformats.org/officeDocument/2006/relationships/tags" Target="../tags/tag312.xml"/><Relationship Id="rId6" Type="http://schemas.openxmlformats.org/officeDocument/2006/relationships/tags" Target="../tags/tag317.xml"/><Relationship Id="rId5" Type="http://schemas.openxmlformats.org/officeDocument/2006/relationships/tags" Target="../tags/tag316.xml"/><Relationship Id="rId4" Type="http://schemas.openxmlformats.org/officeDocument/2006/relationships/tags" Target="../tags/tag315.xml"/></Relationships>
</file>

<file path=ppt/slides/_rels/slide52.xml.rels><?xml version="1.0" encoding="UTF-8" standalone="yes"?>
<Relationships xmlns="http://schemas.openxmlformats.org/package/2006/relationships"><Relationship Id="rId3" Type="http://schemas.openxmlformats.org/officeDocument/2006/relationships/tags" Target="../tags/tag321.xml"/><Relationship Id="rId2" Type="http://schemas.openxmlformats.org/officeDocument/2006/relationships/tags" Target="../tags/tag320.xml"/><Relationship Id="rId1" Type="http://schemas.openxmlformats.org/officeDocument/2006/relationships/tags" Target="../tags/tag319.xml"/><Relationship Id="rId5" Type="http://schemas.openxmlformats.org/officeDocument/2006/relationships/image" Target="../media/image17.png"/><Relationship Id="rId4"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6.xml"/><Relationship Id="rId1" Type="http://schemas.openxmlformats.org/officeDocument/2006/relationships/tags" Target="../tags/tag322.xml"/><Relationship Id="rId5" Type="http://schemas.openxmlformats.org/officeDocument/2006/relationships/image" Target="../media/image19.png"/><Relationship Id="rId4" Type="http://schemas.openxmlformats.org/officeDocument/2006/relationships/image" Target="../media/image17.png"/></Relationships>
</file>

<file path=ppt/slides/_rels/slide54.xml.rels><?xml version="1.0" encoding="UTF-8" standalone="yes"?>
<Relationships xmlns="http://schemas.openxmlformats.org/package/2006/relationships"><Relationship Id="rId3" Type="http://schemas.openxmlformats.org/officeDocument/2006/relationships/tags" Target="../tags/tag325.xml"/><Relationship Id="rId2" Type="http://schemas.openxmlformats.org/officeDocument/2006/relationships/tags" Target="../tags/tag324.xml"/><Relationship Id="rId1" Type="http://schemas.openxmlformats.org/officeDocument/2006/relationships/tags" Target="../tags/tag323.xml"/><Relationship Id="rId4"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8" Type="http://schemas.openxmlformats.org/officeDocument/2006/relationships/tags" Target="../tags/tag333.xml"/><Relationship Id="rId3" Type="http://schemas.openxmlformats.org/officeDocument/2006/relationships/tags" Target="../tags/tag328.xml"/><Relationship Id="rId7" Type="http://schemas.openxmlformats.org/officeDocument/2006/relationships/tags" Target="../tags/tag332.xml"/><Relationship Id="rId2" Type="http://schemas.openxmlformats.org/officeDocument/2006/relationships/tags" Target="../tags/tag327.xml"/><Relationship Id="rId1" Type="http://schemas.openxmlformats.org/officeDocument/2006/relationships/tags" Target="../tags/tag326.xml"/><Relationship Id="rId6" Type="http://schemas.openxmlformats.org/officeDocument/2006/relationships/tags" Target="../tags/tag331.xml"/><Relationship Id="rId5" Type="http://schemas.openxmlformats.org/officeDocument/2006/relationships/tags" Target="../tags/tag330.xml"/><Relationship Id="rId4" Type="http://schemas.openxmlformats.org/officeDocument/2006/relationships/tags" Target="../tags/tag329.xml"/><Relationship Id="rId9"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8" Type="http://schemas.openxmlformats.org/officeDocument/2006/relationships/tags" Target="../tags/tag341.xml"/><Relationship Id="rId3" Type="http://schemas.openxmlformats.org/officeDocument/2006/relationships/tags" Target="../tags/tag336.xml"/><Relationship Id="rId7" Type="http://schemas.openxmlformats.org/officeDocument/2006/relationships/tags" Target="../tags/tag340.xml"/><Relationship Id="rId2" Type="http://schemas.openxmlformats.org/officeDocument/2006/relationships/tags" Target="../tags/tag335.xml"/><Relationship Id="rId1" Type="http://schemas.openxmlformats.org/officeDocument/2006/relationships/tags" Target="../tags/tag334.xml"/><Relationship Id="rId6" Type="http://schemas.openxmlformats.org/officeDocument/2006/relationships/tags" Target="../tags/tag339.xml"/><Relationship Id="rId5" Type="http://schemas.openxmlformats.org/officeDocument/2006/relationships/tags" Target="../tags/tag338.xml"/><Relationship Id="rId4" Type="http://schemas.openxmlformats.org/officeDocument/2006/relationships/tags" Target="../tags/tag337.xml"/><Relationship Id="rId9"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tags" Target="../tags/tag344.xml"/><Relationship Id="rId2" Type="http://schemas.openxmlformats.org/officeDocument/2006/relationships/tags" Target="../tags/tag343.xml"/><Relationship Id="rId1" Type="http://schemas.openxmlformats.org/officeDocument/2006/relationships/tags" Target="../tags/tag342.xml"/><Relationship Id="rId5" Type="http://schemas.openxmlformats.org/officeDocument/2006/relationships/slideLayout" Target="../slideLayouts/slideLayout6.xml"/><Relationship Id="rId4" Type="http://schemas.openxmlformats.org/officeDocument/2006/relationships/tags" Target="../tags/tag345.xml"/></Relationships>
</file>

<file path=ppt/slides/_rels/slide58.xml.rels><?xml version="1.0" encoding="UTF-8" standalone="yes"?>
<Relationships xmlns="http://schemas.openxmlformats.org/package/2006/relationships"><Relationship Id="rId8" Type="http://schemas.openxmlformats.org/officeDocument/2006/relationships/tags" Target="../tags/tag353.xml"/><Relationship Id="rId3" Type="http://schemas.openxmlformats.org/officeDocument/2006/relationships/tags" Target="../tags/tag348.xml"/><Relationship Id="rId7" Type="http://schemas.openxmlformats.org/officeDocument/2006/relationships/tags" Target="../tags/tag352.xml"/><Relationship Id="rId2" Type="http://schemas.openxmlformats.org/officeDocument/2006/relationships/tags" Target="../tags/tag347.xml"/><Relationship Id="rId1" Type="http://schemas.openxmlformats.org/officeDocument/2006/relationships/tags" Target="../tags/tag346.xml"/><Relationship Id="rId6" Type="http://schemas.openxmlformats.org/officeDocument/2006/relationships/tags" Target="../tags/tag351.xml"/><Relationship Id="rId5" Type="http://schemas.openxmlformats.org/officeDocument/2006/relationships/tags" Target="../tags/tag350.xml"/><Relationship Id="rId4" Type="http://schemas.openxmlformats.org/officeDocument/2006/relationships/tags" Target="../tags/tag349.xml"/><Relationship Id="rId9"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8" Type="http://schemas.openxmlformats.org/officeDocument/2006/relationships/tags" Target="../tags/tag361.xml"/><Relationship Id="rId3" Type="http://schemas.openxmlformats.org/officeDocument/2006/relationships/tags" Target="../tags/tag356.xml"/><Relationship Id="rId7" Type="http://schemas.openxmlformats.org/officeDocument/2006/relationships/tags" Target="../tags/tag360.xml"/><Relationship Id="rId2" Type="http://schemas.openxmlformats.org/officeDocument/2006/relationships/tags" Target="../tags/tag355.xml"/><Relationship Id="rId1" Type="http://schemas.openxmlformats.org/officeDocument/2006/relationships/tags" Target="../tags/tag354.xml"/><Relationship Id="rId6" Type="http://schemas.openxmlformats.org/officeDocument/2006/relationships/tags" Target="../tags/tag359.xml"/><Relationship Id="rId5" Type="http://schemas.openxmlformats.org/officeDocument/2006/relationships/tags" Target="../tags/tag358.xml"/><Relationship Id="rId10" Type="http://schemas.openxmlformats.org/officeDocument/2006/relationships/slideLayout" Target="../slideLayouts/slideLayout6.xml"/><Relationship Id="rId4" Type="http://schemas.openxmlformats.org/officeDocument/2006/relationships/tags" Target="../tags/tag357.xml"/><Relationship Id="rId9" Type="http://schemas.openxmlformats.org/officeDocument/2006/relationships/tags" Target="../tags/tag362.xml"/></Relationships>
</file>

<file path=ppt/slides/_rels/slide6.xml.rels><?xml version="1.0" encoding="UTF-8" standalone="yes"?>
<Relationships xmlns="http://schemas.openxmlformats.org/package/2006/relationships"><Relationship Id="rId8" Type="http://schemas.openxmlformats.org/officeDocument/2006/relationships/tags" Target="../tags/tag11.xml"/><Relationship Id="rId13" Type="http://schemas.openxmlformats.org/officeDocument/2006/relationships/tags" Target="../tags/tag16.xml"/><Relationship Id="rId3" Type="http://schemas.openxmlformats.org/officeDocument/2006/relationships/tags" Target="../tags/tag6.xml"/><Relationship Id="rId7" Type="http://schemas.openxmlformats.org/officeDocument/2006/relationships/tags" Target="../tags/tag10.xml"/><Relationship Id="rId12" Type="http://schemas.openxmlformats.org/officeDocument/2006/relationships/tags" Target="../tags/tag15.xml"/><Relationship Id="rId17" Type="http://schemas.openxmlformats.org/officeDocument/2006/relationships/slideLayout" Target="../slideLayouts/slideLayout7.xml"/><Relationship Id="rId2" Type="http://schemas.openxmlformats.org/officeDocument/2006/relationships/tags" Target="../tags/tag5.xml"/><Relationship Id="rId16" Type="http://schemas.openxmlformats.org/officeDocument/2006/relationships/tags" Target="../tags/tag19.xml"/><Relationship Id="rId1" Type="http://schemas.openxmlformats.org/officeDocument/2006/relationships/tags" Target="../tags/tag4.xml"/><Relationship Id="rId6" Type="http://schemas.openxmlformats.org/officeDocument/2006/relationships/tags" Target="../tags/tag9.xml"/><Relationship Id="rId11" Type="http://schemas.openxmlformats.org/officeDocument/2006/relationships/tags" Target="../tags/tag14.xml"/><Relationship Id="rId5" Type="http://schemas.openxmlformats.org/officeDocument/2006/relationships/tags" Target="../tags/tag8.xml"/><Relationship Id="rId15" Type="http://schemas.openxmlformats.org/officeDocument/2006/relationships/tags" Target="../tags/tag18.xml"/><Relationship Id="rId10" Type="http://schemas.openxmlformats.org/officeDocument/2006/relationships/tags" Target="../tags/tag13.xml"/><Relationship Id="rId4" Type="http://schemas.openxmlformats.org/officeDocument/2006/relationships/tags" Target="../tags/tag7.xml"/><Relationship Id="rId9" Type="http://schemas.openxmlformats.org/officeDocument/2006/relationships/tags" Target="../tags/tag12.xml"/><Relationship Id="rId14" Type="http://schemas.openxmlformats.org/officeDocument/2006/relationships/tags" Target="../tags/tag17.xml"/></Relationships>
</file>

<file path=ppt/slides/_rels/slide60.xml.rels><?xml version="1.0" encoding="UTF-8" standalone="yes"?>
<Relationships xmlns="http://schemas.openxmlformats.org/package/2006/relationships"><Relationship Id="rId3" Type="http://schemas.openxmlformats.org/officeDocument/2006/relationships/tags" Target="../tags/tag365.xml"/><Relationship Id="rId2" Type="http://schemas.openxmlformats.org/officeDocument/2006/relationships/tags" Target="../tags/tag364.xml"/><Relationship Id="rId1" Type="http://schemas.openxmlformats.org/officeDocument/2006/relationships/tags" Target="../tags/tag363.xml"/><Relationship Id="rId5" Type="http://schemas.openxmlformats.org/officeDocument/2006/relationships/slideLayout" Target="../slideLayouts/slideLayout6.xml"/><Relationship Id="rId4" Type="http://schemas.openxmlformats.org/officeDocument/2006/relationships/tags" Target="../tags/tag366.xml"/></Relationships>
</file>

<file path=ppt/slides/_rels/slide61.xml.rels><?xml version="1.0" encoding="UTF-8" standalone="yes"?>
<Relationships xmlns="http://schemas.openxmlformats.org/package/2006/relationships"><Relationship Id="rId3" Type="http://schemas.openxmlformats.org/officeDocument/2006/relationships/tags" Target="../tags/tag369.xml"/><Relationship Id="rId7" Type="http://schemas.openxmlformats.org/officeDocument/2006/relationships/slideLayout" Target="../slideLayouts/slideLayout6.xml"/><Relationship Id="rId2" Type="http://schemas.openxmlformats.org/officeDocument/2006/relationships/tags" Target="../tags/tag368.xml"/><Relationship Id="rId1" Type="http://schemas.openxmlformats.org/officeDocument/2006/relationships/tags" Target="../tags/tag367.xml"/><Relationship Id="rId6" Type="http://schemas.openxmlformats.org/officeDocument/2006/relationships/tags" Target="../tags/tag372.xml"/><Relationship Id="rId5" Type="http://schemas.openxmlformats.org/officeDocument/2006/relationships/tags" Target="../tags/tag371.xml"/><Relationship Id="rId4" Type="http://schemas.openxmlformats.org/officeDocument/2006/relationships/tags" Target="../tags/tag370.xml"/></Relationships>
</file>

<file path=ppt/slides/_rels/slide62.xml.rels><?xml version="1.0" encoding="UTF-8" standalone="yes"?>
<Relationships xmlns="http://schemas.openxmlformats.org/package/2006/relationships"><Relationship Id="rId3" Type="http://schemas.openxmlformats.org/officeDocument/2006/relationships/tags" Target="../tags/tag375.xml"/><Relationship Id="rId2" Type="http://schemas.openxmlformats.org/officeDocument/2006/relationships/tags" Target="../tags/tag374.xml"/><Relationship Id="rId1" Type="http://schemas.openxmlformats.org/officeDocument/2006/relationships/tags" Target="../tags/tag373.xml"/><Relationship Id="rId4"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tags" Target="../tags/tag378.xml"/><Relationship Id="rId2" Type="http://schemas.openxmlformats.org/officeDocument/2006/relationships/tags" Target="../tags/tag377.xml"/><Relationship Id="rId1" Type="http://schemas.openxmlformats.org/officeDocument/2006/relationships/tags" Target="../tags/tag376.xml"/><Relationship Id="rId4"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tags" Target="../tags/tag381.xml"/><Relationship Id="rId2" Type="http://schemas.openxmlformats.org/officeDocument/2006/relationships/tags" Target="../tags/tag380.xml"/><Relationship Id="rId1" Type="http://schemas.openxmlformats.org/officeDocument/2006/relationships/tags" Target="../tags/tag379.xml"/><Relationship Id="rId6" Type="http://schemas.openxmlformats.org/officeDocument/2006/relationships/slideLayout" Target="../slideLayouts/slideLayout6.xml"/><Relationship Id="rId5" Type="http://schemas.openxmlformats.org/officeDocument/2006/relationships/tags" Target="../tags/tag383.xml"/><Relationship Id="rId4" Type="http://schemas.openxmlformats.org/officeDocument/2006/relationships/tags" Target="../tags/tag382.xml"/></Relationships>
</file>

<file path=ppt/slides/_rels/slide66.xml.rels><?xml version="1.0" encoding="UTF-8" standalone="yes"?>
<Relationships xmlns="http://schemas.openxmlformats.org/package/2006/relationships"><Relationship Id="rId3" Type="http://schemas.openxmlformats.org/officeDocument/2006/relationships/tags" Target="../tags/tag386.xml"/><Relationship Id="rId2" Type="http://schemas.openxmlformats.org/officeDocument/2006/relationships/tags" Target="../tags/tag385.xml"/><Relationship Id="rId1" Type="http://schemas.openxmlformats.org/officeDocument/2006/relationships/tags" Target="../tags/tag384.xml"/><Relationship Id="rId4"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8" Type="http://schemas.openxmlformats.org/officeDocument/2006/relationships/tags" Target="../tags/tag394.xml"/><Relationship Id="rId3" Type="http://schemas.openxmlformats.org/officeDocument/2006/relationships/tags" Target="../tags/tag389.xml"/><Relationship Id="rId7" Type="http://schemas.openxmlformats.org/officeDocument/2006/relationships/tags" Target="../tags/tag393.xml"/><Relationship Id="rId2" Type="http://schemas.openxmlformats.org/officeDocument/2006/relationships/tags" Target="../tags/tag388.xml"/><Relationship Id="rId1" Type="http://schemas.openxmlformats.org/officeDocument/2006/relationships/tags" Target="../tags/tag387.xml"/><Relationship Id="rId6" Type="http://schemas.openxmlformats.org/officeDocument/2006/relationships/tags" Target="../tags/tag392.xml"/><Relationship Id="rId11" Type="http://schemas.openxmlformats.org/officeDocument/2006/relationships/slideLayout" Target="../slideLayouts/slideLayout7.xml"/><Relationship Id="rId5" Type="http://schemas.openxmlformats.org/officeDocument/2006/relationships/tags" Target="../tags/tag391.xml"/><Relationship Id="rId10" Type="http://schemas.openxmlformats.org/officeDocument/2006/relationships/tags" Target="../tags/tag396.xml"/><Relationship Id="rId4" Type="http://schemas.openxmlformats.org/officeDocument/2006/relationships/tags" Target="../tags/tag390.xml"/><Relationship Id="rId9" Type="http://schemas.openxmlformats.org/officeDocument/2006/relationships/tags" Target="../tags/tag395.xml"/></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398.xml"/><Relationship Id="rId1" Type="http://schemas.openxmlformats.org/officeDocument/2006/relationships/tags" Target="../tags/tag397.xml"/><Relationship Id="rId5" Type="http://schemas.openxmlformats.org/officeDocument/2006/relationships/image" Target="../media/image21.png"/><Relationship Id="rId4" Type="http://schemas.openxmlformats.org/officeDocument/2006/relationships/image" Target="../media/image20.png"/></Relationships>
</file>

<file path=ppt/slides/_rels/slide6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tags" Target="../tags/tag22.xml"/><Relationship Id="rId7" Type="http://schemas.openxmlformats.org/officeDocument/2006/relationships/slideLayout" Target="../slideLayouts/slideLayout6.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tags" Target="../tags/tag25.xml"/><Relationship Id="rId5" Type="http://schemas.openxmlformats.org/officeDocument/2006/relationships/tags" Target="../tags/tag24.xml"/><Relationship Id="rId4" Type="http://schemas.openxmlformats.org/officeDocument/2006/relationships/tags" Target="../tags/tag23.xml"/></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99.xml"/></Relationships>
</file>

<file path=ppt/slides/_rels/slide71.xml.rels><?xml version="1.0" encoding="UTF-8" standalone="yes"?>
<Relationships xmlns="http://schemas.openxmlformats.org/package/2006/relationships"><Relationship Id="rId3" Type="http://schemas.openxmlformats.org/officeDocument/2006/relationships/tags" Target="../tags/tag402.xml"/><Relationship Id="rId2" Type="http://schemas.openxmlformats.org/officeDocument/2006/relationships/tags" Target="../tags/tag401.xml"/><Relationship Id="rId1" Type="http://schemas.openxmlformats.org/officeDocument/2006/relationships/tags" Target="../tags/tag400.xml"/><Relationship Id="rId5" Type="http://schemas.openxmlformats.org/officeDocument/2006/relationships/slideLayout" Target="../slideLayouts/slideLayout6.xml"/><Relationship Id="rId4" Type="http://schemas.openxmlformats.org/officeDocument/2006/relationships/tags" Target="../tags/tag403.xml"/></Relationships>
</file>

<file path=ppt/slides/_rels/slide72.xml.rels><?xml version="1.0" encoding="UTF-8" standalone="yes"?>
<Relationships xmlns="http://schemas.openxmlformats.org/package/2006/relationships"><Relationship Id="rId8" Type="http://schemas.openxmlformats.org/officeDocument/2006/relationships/tags" Target="../tags/tag411.xml"/><Relationship Id="rId13" Type="http://schemas.openxmlformats.org/officeDocument/2006/relationships/slideLayout" Target="../slideLayouts/slideLayout7.xml"/><Relationship Id="rId3" Type="http://schemas.openxmlformats.org/officeDocument/2006/relationships/tags" Target="../tags/tag406.xml"/><Relationship Id="rId7" Type="http://schemas.openxmlformats.org/officeDocument/2006/relationships/tags" Target="../tags/tag410.xml"/><Relationship Id="rId12" Type="http://schemas.openxmlformats.org/officeDocument/2006/relationships/tags" Target="../tags/tag415.xml"/><Relationship Id="rId2" Type="http://schemas.openxmlformats.org/officeDocument/2006/relationships/tags" Target="../tags/tag405.xml"/><Relationship Id="rId1" Type="http://schemas.openxmlformats.org/officeDocument/2006/relationships/tags" Target="../tags/tag404.xml"/><Relationship Id="rId6" Type="http://schemas.openxmlformats.org/officeDocument/2006/relationships/tags" Target="../tags/tag409.xml"/><Relationship Id="rId11" Type="http://schemas.openxmlformats.org/officeDocument/2006/relationships/tags" Target="../tags/tag414.xml"/><Relationship Id="rId5" Type="http://schemas.openxmlformats.org/officeDocument/2006/relationships/tags" Target="../tags/tag408.xml"/><Relationship Id="rId10" Type="http://schemas.openxmlformats.org/officeDocument/2006/relationships/tags" Target="../tags/tag413.xml"/><Relationship Id="rId4" Type="http://schemas.openxmlformats.org/officeDocument/2006/relationships/tags" Target="../tags/tag407.xml"/><Relationship Id="rId9" Type="http://schemas.openxmlformats.org/officeDocument/2006/relationships/tags" Target="../tags/tag412.xml"/></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17.xml"/><Relationship Id="rId1" Type="http://schemas.openxmlformats.org/officeDocument/2006/relationships/tags" Target="../tags/tag41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3" Type="http://schemas.openxmlformats.org/officeDocument/2006/relationships/tags" Target="../tags/tag420.xml"/><Relationship Id="rId7" Type="http://schemas.openxmlformats.org/officeDocument/2006/relationships/image" Target="../media/image25.gif"/><Relationship Id="rId2" Type="http://schemas.openxmlformats.org/officeDocument/2006/relationships/tags" Target="../tags/tag419.xml"/><Relationship Id="rId1" Type="http://schemas.openxmlformats.org/officeDocument/2006/relationships/tags" Target="../tags/tag418.xml"/><Relationship Id="rId6" Type="http://schemas.openxmlformats.org/officeDocument/2006/relationships/slideLayout" Target="../slideLayouts/slideLayout6.xml"/><Relationship Id="rId5" Type="http://schemas.openxmlformats.org/officeDocument/2006/relationships/tags" Target="../tags/tag422.xml"/><Relationship Id="rId4" Type="http://schemas.openxmlformats.org/officeDocument/2006/relationships/tags" Target="../tags/tag421.xml"/></Relationships>
</file>

<file path=ppt/slides/_rels/slide8.xml.rels><?xml version="1.0" encoding="UTF-8" standalone="yes"?>
<Relationships xmlns="http://schemas.openxmlformats.org/package/2006/relationships"><Relationship Id="rId8" Type="http://schemas.openxmlformats.org/officeDocument/2006/relationships/tags" Target="../tags/tag33.xml"/><Relationship Id="rId3" Type="http://schemas.openxmlformats.org/officeDocument/2006/relationships/tags" Target="../tags/tag28.xml"/><Relationship Id="rId7" Type="http://schemas.openxmlformats.org/officeDocument/2006/relationships/tags" Target="../tags/tag32.xml"/><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tags" Target="../tags/tag31.xml"/><Relationship Id="rId5" Type="http://schemas.openxmlformats.org/officeDocument/2006/relationships/tags" Target="../tags/tag30.xml"/><Relationship Id="rId4" Type="http://schemas.openxmlformats.org/officeDocument/2006/relationships/tags" Target="../tags/tag29.xml"/><Relationship Id="rId9"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tags" Target="../tags/tag425.xml"/><Relationship Id="rId2" Type="http://schemas.openxmlformats.org/officeDocument/2006/relationships/tags" Target="../tags/tag424.xml"/><Relationship Id="rId1" Type="http://schemas.openxmlformats.org/officeDocument/2006/relationships/tags" Target="../tags/tag423.xml"/><Relationship Id="rId5" Type="http://schemas.openxmlformats.org/officeDocument/2006/relationships/slideLayout" Target="../slideLayouts/slideLayout6.xml"/><Relationship Id="rId4" Type="http://schemas.openxmlformats.org/officeDocument/2006/relationships/tags" Target="../tags/tag42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28.xml"/><Relationship Id="rId1" Type="http://schemas.openxmlformats.org/officeDocument/2006/relationships/tags" Target="../tags/tag42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tags" Target="../tags/tag36.xml"/><Relationship Id="rId2" Type="http://schemas.openxmlformats.org/officeDocument/2006/relationships/tags" Target="../tags/tag35.xml"/><Relationship Id="rId1" Type="http://schemas.openxmlformats.org/officeDocument/2006/relationships/tags" Target="../tags/tag34.xml"/><Relationship Id="rId5" Type="http://schemas.openxmlformats.org/officeDocument/2006/relationships/slideLayout" Target="../slideLayouts/slideLayout6.xml"/><Relationship Id="rId4" Type="http://schemas.openxmlformats.org/officeDocument/2006/relationships/tags" Target="../tags/tag3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62000" y="2971800"/>
            <a:ext cx="7162800" cy="523220"/>
          </a:xfrm>
          <a:prstGeom prst="rect">
            <a:avLst/>
          </a:prstGeom>
          <a:noFill/>
        </p:spPr>
        <p:txBody>
          <a:bodyPr wrap="square" rtlCol="0">
            <a:spAutoFit/>
          </a:bodyPr>
          <a:lstStyle/>
          <a:p>
            <a:r>
              <a:rPr lang="en-US" sz="2800" dirty="0" smtClean="0"/>
              <a:t>           Gregory Moore, Rutgers University</a:t>
            </a:r>
            <a:endParaRPr lang="en-US" sz="2800" dirty="0"/>
          </a:p>
        </p:txBody>
      </p:sp>
      <p:sp>
        <p:nvSpPr>
          <p:cNvPr id="7" name="TextBox 6"/>
          <p:cNvSpPr txBox="1"/>
          <p:nvPr/>
        </p:nvSpPr>
        <p:spPr>
          <a:xfrm>
            <a:off x="2057400" y="1828800"/>
            <a:ext cx="5715000" cy="584775"/>
          </a:xfrm>
          <a:prstGeom prst="rect">
            <a:avLst/>
          </a:prstGeom>
          <a:noFill/>
        </p:spPr>
        <p:txBody>
          <a:bodyPr wrap="square" rtlCol="0">
            <a:spAutoFit/>
          </a:bodyPr>
          <a:lstStyle/>
          <a:p>
            <a:r>
              <a:rPr lang="en-US" sz="3200" dirty="0" smtClean="0"/>
              <a:t>Oxford, December 18, 2012</a:t>
            </a:r>
            <a:endParaRPr lang="en-US" sz="3200" dirty="0"/>
          </a:p>
        </p:txBody>
      </p:sp>
      <p:sp>
        <p:nvSpPr>
          <p:cNvPr id="15" name="TextBox 14"/>
          <p:cNvSpPr txBox="1"/>
          <p:nvPr/>
        </p:nvSpPr>
        <p:spPr>
          <a:xfrm>
            <a:off x="0" y="3886200"/>
            <a:ext cx="9144000" cy="523220"/>
          </a:xfrm>
          <a:prstGeom prst="rect">
            <a:avLst/>
          </a:prstGeom>
          <a:noFill/>
        </p:spPr>
        <p:txBody>
          <a:bodyPr wrap="square" rtlCol="0">
            <a:spAutoFit/>
          </a:bodyPr>
          <a:lstStyle/>
          <a:p>
            <a:r>
              <a:rPr lang="en-US" sz="2800" dirty="0" smtClean="0">
                <a:solidFill>
                  <a:srgbClr val="0000FF"/>
                </a:solidFill>
              </a:rPr>
              <a:t>Collaboration with  </a:t>
            </a:r>
            <a:r>
              <a:rPr lang="en-US" sz="2800" dirty="0" err="1" smtClean="0">
                <a:solidFill>
                  <a:srgbClr val="0000FF"/>
                </a:solidFill>
              </a:rPr>
              <a:t>Davide</a:t>
            </a:r>
            <a:r>
              <a:rPr lang="en-US" sz="2800" dirty="0" smtClean="0">
                <a:solidFill>
                  <a:srgbClr val="0000FF"/>
                </a:solidFill>
              </a:rPr>
              <a:t> </a:t>
            </a:r>
            <a:r>
              <a:rPr lang="en-US" sz="2800" dirty="0" err="1" smtClean="0">
                <a:solidFill>
                  <a:srgbClr val="0000FF"/>
                </a:solidFill>
              </a:rPr>
              <a:t>Gaiotto</a:t>
            </a:r>
            <a:r>
              <a:rPr lang="en-US" sz="2800" dirty="0" smtClean="0">
                <a:solidFill>
                  <a:srgbClr val="0000FF"/>
                </a:solidFill>
              </a:rPr>
              <a:t>  &amp;  Edward Witten</a:t>
            </a:r>
            <a:endParaRPr lang="en-US" sz="2800" dirty="0">
              <a:solidFill>
                <a:srgbClr val="0000FF"/>
              </a:solidFill>
            </a:endParaRPr>
          </a:p>
        </p:txBody>
      </p:sp>
      <p:sp>
        <p:nvSpPr>
          <p:cNvPr id="13" name="TextBox 12"/>
          <p:cNvSpPr txBox="1"/>
          <p:nvPr/>
        </p:nvSpPr>
        <p:spPr>
          <a:xfrm>
            <a:off x="1524000" y="4800600"/>
            <a:ext cx="6477000" cy="707886"/>
          </a:xfrm>
          <a:prstGeom prst="rect">
            <a:avLst/>
          </a:prstGeom>
          <a:noFill/>
        </p:spPr>
        <p:txBody>
          <a:bodyPr wrap="square" rtlCol="0">
            <a:spAutoFit/>
          </a:bodyPr>
          <a:lstStyle/>
          <a:p>
            <a:r>
              <a:rPr lang="en-US" sz="4000" i="1" dirty="0" smtClean="0">
                <a:solidFill>
                  <a:srgbClr val="FF0000"/>
                </a:solidFill>
              </a:rPr>
              <a:t>…</a:t>
            </a:r>
            <a:r>
              <a:rPr lang="en-US" sz="4000" i="1" u="sng" dirty="0" smtClean="0">
                <a:solidFill>
                  <a:srgbClr val="FF0000"/>
                </a:solidFill>
              </a:rPr>
              <a:t>work in progress </a:t>
            </a:r>
            <a:r>
              <a:rPr lang="en-US" sz="4000" i="1" dirty="0" smtClean="0">
                <a:solidFill>
                  <a:srgbClr val="FF0000"/>
                </a:solidFill>
              </a:rPr>
              <a:t>….</a:t>
            </a:r>
            <a:endParaRPr lang="en-US" sz="4000" i="1" dirty="0">
              <a:solidFill>
                <a:srgbClr val="FF0000"/>
              </a:solidFill>
            </a:endParaRPr>
          </a:p>
        </p:txBody>
      </p:sp>
      <p:sp>
        <p:nvSpPr>
          <p:cNvPr id="8" name="Title 7"/>
          <p:cNvSpPr>
            <a:spLocks noGrp="1"/>
          </p:cNvSpPr>
          <p:nvPr>
            <p:ph type="title"/>
          </p:nvPr>
        </p:nvSpPr>
        <p:spPr/>
        <p:txBody>
          <a:bodyPr/>
          <a:lstStyle/>
          <a:p>
            <a:r>
              <a:rPr lang="en-US" dirty="0" err="1" smtClean="0"/>
              <a:t>Operads</a:t>
            </a:r>
            <a:r>
              <a:rPr lang="en-US" dirty="0" smtClean="0"/>
              <a:t> In the Infrared</a:t>
            </a:r>
            <a:endParaRPr lang="en-US" dirty="0"/>
          </a:p>
        </p:txBody>
      </p:sp>
      <p:sp>
        <p:nvSpPr>
          <p:cNvPr id="9" name="TextBox 8"/>
          <p:cNvSpPr txBox="1"/>
          <p:nvPr/>
        </p:nvSpPr>
        <p:spPr>
          <a:xfrm>
            <a:off x="1371600" y="6096000"/>
            <a:ext cx="6553200" cy="400110"/>
          </a:xfrm>
          <a:prstGeom prst="rect">
            <a:avLst/>
          </a:prstGeom>
          <a:noFill/>
        </p:spPr>
        <p:txBody>
          <a:bodyPr wrap="square" rtlCol="0">
            <a:spAutoFit/>
          </a:bodyPr>
          <a:lstStyle/>
          <a:p>
            <a:r>
              <a:rPr lang="en-US" sz="2000" dirty="0" smtClean="0">
                <a:solidFill>
                  <a:srgbClr val="00B050"/>
                </a:solidFill>
              </a:rPr>
              <a:t>Thanks to Nick Sheridan for useful discussions. </a:t>
            </a:r>
            <a:endParaRPr lang="en-US" sz="2000" dirty="0">
              <a:solidFill>
                <a:srgbClr val="00B05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3" grpId="0"/>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Rigid, Taut, and Sliding</a:t>
            </a:r>
            <a:endParaRPr lang="en-US" dirty="0"/>
          </a:p>
        </p:txBody>
      </p:sp>
      <p:sp>
        <p:nvSpPr>
          <p:cNvPr id="3" name="TextBox 2"/>
          <p:cNvSpPr txBox="1"/>
          <p:nvPr/>
        </p:nvSpPr>
        <p:spPr>
          <a:xfrm>
            <a:off x="381000" y="1676400"/>
            <a:ext cx="4114800" cy="830997"/>
          </a:xfrm>
          <a:prstGeom prst="rect">
            <a:avLst/>
          </a:prstGeom>
          <a:noFill/>
        </p:spPr>
        <p:txBody>
          <a:bodyPr wrap="square" rtlCol="0">
            <a:spAutoFit/>
          </a:bodyPr>
          <a:lstStyle/>
          <a:p>
            <a:r>
              <a:rPr lang="en-US" sz="2400" dirty="0" smtClean="0">
                <a:solidFill>
                  <a:srgbClr val="0000FF"/>
                </a:solidFill>
              </a:rPr>
              <a:t>A </a:t>
            </a:r>
            <a:r>
              <a:rPr lang="en-US" sz="2400" i="1" u="sng" dirty="0" smtClean="0">
                <a:solidFill>
                  <a:srgbClr val="0000FF"/>
                </a:solidFill>
              </a:rPr>
              <a:t>rigid web</a:t>
            </a:r>
            <a:r>
              <a:rPr lang="en-US" sz="2400" dirty="0" smtClean="0">
                <a:solidFill>
                  <a:srgbClr val="0000FF"/>
                </a:solidFill>
              </a:rPr>
              <a:t> has d(</a:t>
            </a:r>
            <a:r>
              <a:rPr lang="en-US" sz="2400" dirty="0" smtClean="0">
                <a:solidFill>
                  <a:srgbClr val="0000FF"/>
                </a:solidFill>
                <a:latin typeface="eufb10" pitchFamily="34" charset="0"/>
              </a:rPr>
              <a:t>w</a:t>
            </a:r>
            <a:r>
              <a:rPr lang="en-US" sz="2400" dirty="0" smtClean="0">
                <a:solidFill>
                  <a:srgbClr val="0000FF"/>
                </a:solidFill>
              </a:rPr>
              <a:t>) = 0. </a:t>
            </a:r>
          </a:p>
          <a:p>
            <a:r>
              <a:rPr lang="en-US" sz="2400" dirty="0" smtClean="0">
                <a:solidFill>
                  <a:srgbClr val="0000FF"/>
                </a:solidFill>
              </a:rPr>
              <a:t>It has one  vertex: </a:t>
            </a:r>
            <a:endParaRPr lang="en-US" sz="2400" dirty="0">
              <a:solidFill>
                <a:srgbClr val="0000FF"/>
              </a:solidFill>
            </a:endParaRPr>
          </a:p>
        </p:txBody>
      </p:sp>
      <p:grpSp>
        <p:nvGrpSpPr>
          <p:cNvPr id="4" name="Group 3"/>
          <p:cNvGrpSpPr/>
          <p:nvPr/>
        </p:nvGrpSpPr>
        <p:grpSpPr>
          <a:xfrm>
            <a:off x="4953000" y="1371600"/>
            <a:ext cx="1828799" cy="1295399"/>
            <a:chOff x="5562600" y="1524000"/>
            <a:chExt cx="2446427" cy="2609327"/>
          </a:xfrm>
        </p:grpSpPr>
        <p:grpSp>
          <p:nvGrpSpPr>
            <p:cNvPr id="5" name="Group 4"/>
            <p:cNvGrpSpPr>
              <a:grpSpLocks noChangeAspect="1"/>
            </p:cNvGrpSpPr>
            <p:nvPr>
              <p:custDataLst>
                <p:tags r:id="rId17"/>
              </p:custDataLst>
            </p:nvPr>
          </p:nvGrpSpPr>
          <p:grpSpPr bwMode="auto">
            <a:xfrm>
              <a:off x="6629400" y="1524000"/>
              <a:ext cx="386826" cy="511412"/>
              <a:chOff x="2414" y="2576"/>
              <a:chExt cx="1077" cy="1280"/>
            </a:xfrm>
          </p:grpSpPr>
          <p:sp>
            <p:nvSpPr>
              <p:cNvPr id="23"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123"/>
            <p:cNvGrpSpPr/>
            <p:nvPr/>
          </p:nvGrpSpPr>
          <p:grpSpPr>
            <a:xfrm>
              <a:off x="6705600" y="1828800"/>
              <a:ext cx="1303427" cy="2304527"/>
              <a:chOff x="7307173" y="1810273"/>
              <a:chExt cx="1303427" cy="2304527"/>
            </a:xfrm>
          </p:grpSpPr>
          <p:cxnSp>
            <p:nvCxnSpPr>
              <p:cNvPr id="17" name="Straight Arrow Connector 16"/>
              <p:cNvCxnSpPr/>
              <p:nvPr/>
            </p:nvCxnSpPr>
            <p:spPr>
              <a:xfrm>
                <a:off x="7436115" y="2919506"/>
                <a:ext cx="816632" cy="11952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7307173" y="2776071"/>
                <a:ext cx="128942" cy="143435"/>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 name="Straight Arrow Connector 18"/>
              <p:cNvCxnSpPr/>
              <p:nvPr/>
            </p:nvCxnSpPr>
            <p:spPr>
              <a:xfrm flipV="1">
                <a:off x="7393135" y="1810273"/>
                <a:ext cx="962766" cy="101360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20" name="Group 70"/>
              <p:cNvGrpSpPr>
                <a:grpSpLocks noChangeAspect="1"/>
              </p:cNvGrpSpPr>
              <p:nvPr>
                <p:custDataLst>
                  <p:tags r:id="rId20"/>
                </p:custDataLst>
              </p:nvPr>
            </p:nvGrpSpPr>
            <p:grpSpPr bwMode="auto">
              <a:xfrm>
                <a:off x="8209767" y="2441389"/>
                <a:ext cx="400833" cy="511412"/>
                <a:chOff x="4238" y="1472"/>
                <a:chExt cx="1116" cy="1280"/>
              </a:xfrm>
            </p:grpSpPr>
            <p:sp>
              <p:nvSpPr>
                <p:cNvPr id="21"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7" name="Group 16"/>
            <p:cNvGrpSpPr>
              <a:grpSpLocks noChangeAspect="1"/>
            </p:cNvGrpSpPr>
            <p:nvPr>
              <p:custDataLst>
                <p:tags r:id="rId18"/>
              </p:custDataLst>
            </p:nvPr>
          </p:nvGrpSpPr>
          <p:grpSpPr bwMode="auto">
            <a:xfrm>
              <a:off x="6629400" y="3505200"/>
              <a:ext cx="397285" cy="511412"/>
              <a:chOff x="2462" y="2432"/>
              <a:chExt cx="1126" cy="1303"/>
            </a:xfrm>
          </p:grpSpPr>
          <p:sp>
            <p:nvSpPr>
              <p:cNvPr id="15"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Group 124"/>
            <p:cNvGrpSpPr/>
            <p:nvPr/>
          </p:nvGrpSpPr>
          <p:grpSpPr>
            <a:xfrm>
              <a:off x="5562600" y="1828800"/>
              <a:ext cx="1246438" cy="2199341"/>
              <a:chOff x="5029200" y="1867647"/>
              <a:chExt cx="1246438" cy="2199341"/>
            </a:xfrm>
          </p:grpSpPr>
          <p:sp>
            <p:nvSpPr>
              <p:cNvPr id="9" name="Oval 8"/>
              <p:cNvSpPr/>
              <p:nvPr/>
            </p:nvSpPr>
            <p:spPr>
              <a:xfrm>
                <a:off x="6146696" y="2776071"/>
                <a:ext cx="128942" cy="143435"/>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 name="Straight Arrow Connector 9"/>
              <p:cNvCxnSpPr/>
              <p:nvPr/>
            </p:nvCxnSpPr>
            <p:spPr>
              <a:xfrm flipH="1" flipV="1">
                <a:off x="5244103" y="1867647"/>
                <a:ext cx="945574" cy="95623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flipH="1">
                <a:off x="5501987" y="2919506"/>
                <a:ext cx="687690" cy="114748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12" name="Group 22"/>
              <p:cNvGrpSpPr>
                <a:grpSpLocks noChangeAspect="1"/>
              </p:cNvGrpSpPr>
              <p:nvPr>
                <p:custDataLst>
                  <p:tags r:id="rId19"/>
                </p:custDataLst>
              </p:nvPr>
            </p:nvGrpSpPr>
            <p:grpSpPr bwMode="auto">
              <a:xfrm>
                <a:off x="5029200" y="2728259"/>
                <a:ext cx="410171" cy="511412"/>
                <a:chOff x="686" y="1760"/>
                <a:chExt cx="1142" cy="1280"/>
              </a:xfrm>
            </p:grpSpPr>
            <p:sp>
              <p:nvSpPr>
                <p:cNvPr id="13"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sp>
        <p:nvSpPr>
          <p:cNvPr id="25" name="TextBox 24"/>
          <p:cNvSpPr txBox="1"/>
          <p:nvPr/>
        </p:nvSpPr>
        <p:spPr>
          <a:xfrm>
            <a:off x="609600" y="3276600"/>
            <a:ext cx="2743200" cy="830997"/>
          </a:xfrm>
          <a:prstGeom prst="rect">
            <a:avLst/>
          </a:prstGeom>
          <a:noFill/>
        </p:spPr>
        <p:txBody>
          <a:bodyPr wrap="square" rtlCol="0">
            <a:spAutoFit/>
          </a:bodyPr>
          <a:lstStyle/>
          <a:p>
            <a:r>
              <a:rPr lang="en-US" sz="2400" dirty="0" smtClean="0">
                <a:solidFill>
                  <a:srgbClr val="FF0000"/>
                </a:solidFill>
              </a:rPr>
              <a:t>A </a:t>
            </a:r>
            <a:r>
              <a:rPr lang="en-US" sz="2400" i="1" u="sng" dirty="0" smtClean="0">
                <a:solidFill>
                  <a:srgbClr val="FF0000"/>
                </a:solidFill>
              </a:rPr>
              <a:t>taut web</a:t>
            </a:r>
            <a:r>
              <a:rPr lang="en-US" sz="2400" dirty="0" smtClean="0">
                <a:solidFill>
                  <a:srgbClr val="FF0000"/>
                </a:solidFill>
              </a:rPr>
              <a:t> has d(</a:t>
            </a:r>
            <a:r>
              <a:rPr lang="en-US" sz="2400" dirty="0" smtClean="0">
                <a:solidFill>
                  <a:srgbClr val="FF0000"/>
                </a:solidFill>
                <a:latin typeface="eufb10" pitchFamily="34" charset="0"/>
              </a:rPr>
              <a:t>w</a:t>
            </a:r>
            <a:r>
              <a:rPr lang="en-US" sz="2400" dirty="0" smtClean="0">
                <a:solidFill>
                  <a:srgbClr val="FF0000"/>
                </a:solidFill>
              </a:rPr>
              <a:t>) = 1: </a:t>
            </a:r>
            <a:endParaRPr lang="en-US" sz="2400" dirty="0">
              <a:solidFill>
                <a:srgbClr val="FF0000"/>
              </a:solidFill>
            </a:endParaRPr>
          </a:p>
        </p:txBody>
      </p:sp>
      <p:grpSp>
        <p:nvGrpSpPr>
          <p:cNvPr id="26" name="Group 25"/>
          <p:cNvGrpSpPr/>
          <p:nvPr/>
        </p:nvGrpSpPr>
        <p:grpSpPr>
          <a:xfrm>
            <a:off x="3886200" y="3048000"/>
            <a:ext cx="1981200" cy="1524000"/>
            <a:chOff x="330845" y="609600"/>
            <a:chExt cx="2509520" cy="1933630"/>
          </a:xfrm>
        </p:grpSpPr>
        <p:grpSp>
          <p:nvGrpSpPr>
            <p:cNvPr id="27" name="Group 4"/>
            <p:cNvGrpSpPr>
              <a:grpSpLocks noChangeAspect="1"/>
            </p:cNvGrpSpPr>
            <p:nvPr>
              <p:custDataLst>
                <p:tags r:id="rId12"/>
              </p:custDataLst>
            </p:nvPr>
          </p:nvGrpSpPr>
          <p:grpSpPr bwMode="auto">
            <a:xfrm>
              <a:off x="838200" y="609600"/>
              <a:ext cx="242994" cy="281483"/>
              <a:chOff x="2414" y="2576"/>
              <a:chExt cx="1077" cy="1280"/>
            </a:xfrm>
          </p:grpSpPr>
          <p:sp>
            <p:nvSpPr>
              <p:cNvPr id="49"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 name="Oval 27"/>
            <p:cNvSpPr/>
            <p:nvPr/>
          </p:nvSpPr>
          <p:spPr>
            <a:xfrm>
              <a:off x="1098998" y="1421340"/>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 name="Straight Arrow Connector 28"/>
            <p:cNvCxnSpPr/>
            <p:nvPr/>
          </p:nvCxnSpPr>
          <p:spPr>
            <a:xfrm flipH="1" flipV="1">
              <a:off x="330845" y="752168"/>
              <a:ext cx="795152" cy="69548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flipH="1">
              <a:off x="860197" y="1500287"/>
              <a:ext cx="265800" cy="78571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flipV="1">
              <a:off x="1143000" y="685800"/>
              <a:ext cx="264676" cy="81353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2191673" y="1885336"/>
              <a:ext cx="512988" cy="6578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33" name="Oval 32"/>
            <p:cNvSpPr/>
            <p:nvPr/>
          </p:nvSpPr>
          <p:spPr>
            <a:xfrm>
              <a:off x="1132969" y="1437968"/>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 name="Straight Arrow Connector 33"/>
            <p:cNvCxnSpPr/>
            <p:nvPr/>
          </p:nvCxnSpPr>
          <p:spPr>
            <a:xfrm flipV="1">
              <a:off x="2191673" y="1310148"/>
              <a:ext cx="604786" cy="5578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35" name="Group 70"/>
            <p:cNvGrpSpPr>
              <a:grpSpLocks noChangeAspect="1"/>
            </p:cNvGrpSpPr>
            <p:nvPr>
              <p:custDataLst>
                <p:tags r:id="rId13"/>
              </p:custDataLst>
            </p:nvPr>
          </p:nvGrpSpPr>
          <p:grpSpPr bwMode="auto">
            <a:xfrm>
              <a:off x="1794659" y="990600"/>
              <a:ext cx="251793" cy="281483"/>
              <a:chOff x="4238" y="1472"/>
              <a:chExt cx="1116" cy="1280"/>
            </a:xfrm>
          </p:grpSpPr>
          <p:sp>
            <p:nvSpPr>
              <p:cNvPr id="47"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 name="Group 16"/>
            <p:cNvGrpSpPr>
              <a:grpSpLocks noChangeAspect="1"/>
            </p:cNvGrpSpPr>
            <p:nvPr>
              <p:custDataLst>
                <p:tags r:id="rId14"/>
              </p:custDataLst>
            </p:nvPr>
          </p:nvGrpSpPr>
          <p:grpSpPr bwMode="auto">
            <a:xfrm>
              <a:off x="2590800" y="1752600"/>
              <a:ext cx="249565" cy="281483"/>
              <a:chOff x="2462" y="2432"/>
              <a:chExt cx="1126" cy="1303"/>
            </a:xfrm>
          </p:grpSpPr>
          <p:sp>
            <p:nvSpPr>
              <p:cNvPr id="45"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 name="Group 22"/>
            <p:cNvGrpSpPr>
              <a:grpSpLocks noChangeAspect="1"/>
            </p:cNvGrpSpPr>
            <p:nvPr>
              <p:custDataLst>
                <p:tags r:id="rId15"/>
              </p:custDataLst>
            </p:nvPr>
          </p:nvGrpSpPr>
          <p:grpSpPr bwMode="auto">
            <a:xfrm>
              <a:off x="1219200" y="1905000"/>
              <a:ext cx="257660" cy="281483"/>
              <a:chOff x="686" y="1760"/>
              <a:chExt cx="1142" cy="1280"/>
            </a:xfrm>
          </p:grpSpPr>
          <p:sp>
            <p:nvSpPr>
              <p:cNvPr id="43"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8" name="Straight Arrow Connector 37"/>
            <p:cNvCxnSpPr/>
            <p:nvPr/>
          </p:nvCxnSpPr>
          <p:spPr>
            <a:xfrm flipH="1" flipV="1">
              <a:off x="1199138" y="1501877"/>
              <a:ext cx="992535" cy="368137"/>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2125504" y="1821426"/>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40" name="Group 4"/>
            <p:cNvGrpSpPr>
              <a:grpSpLocks noChangeAspect="1"/>
            </p:cNvGrpSpPr>
            <p:nvPr>
              <p:custDataLst>
                <p:tags r:id="rId16"/>
              </p:custDataLst>
            </p:nvPr>
          </p:nvGrpSpPr>
          <p:grpSpPr bwMode="auto">
            <a:xfrm>
              <a:off x="457200" y="1447800"/>
              <a:ext cx="249608" cy="281483"/>
              <a:chOff x="926" y="1520"/>
              <a:chExt cx="1116" cy="1303"/>
            </a:xfrm>
          </p:grpSpPr>
          <p:sp>
            <p:nvSpPr>
              <p:cNvPr id="41" name="Freeform 6"/>
              <p:cNvSpPr>
                <a:spLocks noEditPoints="1"/>
              </p:cNvSpPr>
              <p:nvPr/>
            </p:nvSpPr>
            <p:spPr bwMode="auto">
              <a:xfrm>
                <a:off x="926" y="152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7"/>
              <p:cNvSpPr>
                <a:spLocks/>
              </p:cNvSpPr>
              <p:nvPr/>
            </p:nvSpPr>
            <p:spPr bwMode="auto">
              <a:xfrm>
                <a:off x="1526" y="2052"/>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1" name="TextBox 50"/>
          <p:cNvSpPr txBox="1"/>
          <p:nvPr/>
        </p:nvSpPr>
        <p:spPr>
          <a:xfrm>
            <a:off x="381000" y="5410200"/>
            <a:ext cx="2971800" cy="830997"/>
          </a:xfrm>
          <a:prstGeom prst="rect">
            <a:avLst/>
          </a:prstGeom>
          <a:noFill/>
        </p:spPr>
        <p:txBody>
          <a:bodyPr wrap="square" rtlCol="0">
            <a:spAutoFit/>
          </a:bodyPr>
          <a:lstStyle/>
          <a:p>
            <a:r>
              <a:rPr lang="en-US" sz="2400" dirty="0" smtClean="0">
                <a:solidFill>
                  <a:srgbClr val="800080"/>
                </a:solidFill>
              </a:rPr>
              <a:t>A </a:t>
            </a:r>
            <a:r>
              <a:rPr lang="en-US" sz="2400" i="1" u="sng" dirty="0" smtClean="0">
                <a:solidFill>
                  <a:srgbClr val="800080"/>
                </a:solidFill>
              </a:rPr>
              <a:t>sliding web </a:t>
            </a:r>
            <a:r>
              <a:rPr lang="en-US" sz="2400" dirty="0" smtClean="0">
                <a:solidFill>
                  <a:srgbClr val="800080"/>
                </a:solidFill>
              </a:rPr>
              <a:t>has d(</a:t>
            </a:r>
            <a:r>
              <a:rPr lang="en-US" sz="2400" dirty="0" smtClean="0">
                <a:solidFill>
                  <a:srgbClr val="800080"/>
                </a:solidFill>
                <a:latin typeface="eufb10" pitchFamily="34" charset="0"/>
              </a:rPr>
              <a:t>w</a:t>
            </a:r>
            <a:r>
              <a:rPr lang="en-US" sz="2400" dirty="0" smtClean="0">
                <a:solidFill>
                  <a:srgbClr val="800080"/>
                </a:solidFill>
              </a:rPr>
              <a:t>) = 2 </a:t>
            </a:r>
            <a:endParaRPr lang="en-US" sz="2400" dirty="0">
              <a:solidFill>
                <a:srgbClr val="800080"/>
              </a:solidFill>
            </a:endParaRPr>
          </a:p>
        </p:txBody>
      </p:sp>
      <p:grpSp>
        <p:nvGrpSpPr>
          <p:cNvPr id="52" name="Group 51"/>
          <p:cNvGrpSpPr/>
          <p:nvPr/>
        </p:nvGrpSpPr>
        <p:grpSpPr>
          <a:xfrm>
            <a:off x="4343400" y="5105400"/>
            <a:ext cx="2196559" cy="1499688"/>
            <a:chOff x="5873231" y="2352368"/>
            <a:chExt cx="2882359" cy="2033088"/>
          </a:xfrm>
        </p:grpSpPr>
        <p:grpSp>
          <p:nvGrpSpPr>
            <p:cNvPr id="53" name="Group 4"/>
            <p:cNvGrpSpPr>
              <a:grpSpLocks noChangeAspect="1"/>
            </p:cNvGrpSpPr>
            <p:nvPr>
              <p:custDataLst>
                <p:tags r:id="rId5"/>
              </p:custDataLst>
            </p:nvPr>
          </p:nvGrpSpPr>
          <p:grpSpPr bwMode="auto">
            <a:xfrm>
              <a:off x="6817272" y="2843981"/>
              <a:ext cx="215366" cy="270656"/>
              <a:chOff x="2414" y="2576"/>
              <a:chExt cx="1077" cy="1280"/>
            </a:xfrm>
          </p:grpSpPr>
          <p:sp>
            <p:nvSpPr>
              <p:cNvPr id="82"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4" name="Oval 53"/>
            <p:cNvSpPr/>
            <p:nvPr/>
          </p:nvSpPr>
          <p:spPr>
            <a:xfrm>
              <a:off x="6554046" y="3425964"/>
              <a:ext cx="71789" cy="7591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 name="Straight Arrow Connector 54"/>
            <p:cNvCxnSpPr/>
            <p:nvPr/>
          </p:nvCxnSpPr>
          <p:spPr>
            <a:xfrm>
              <a:off x="8219061" y="3581400"/>
              <a:ext cx="454662" cy="63259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5873231" y="2782529"/>
              <a:ext cx="704745" cy="66873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H="1">
              <a:off x="6342397" y="3501874"/>
              <a:ext cx="235579" cy="7554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7280729" y="3151239"/>
              <a:ext cx="71789" cy="7591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 name="Straight Arrow Connector 58"/>
            <p:cNvCxnSpPr>
              <a:stCxn id="58" idx="3"/>
            </p:cNvCxnSpPr>
            <p:nvPr/>
          </p:nvCxnSpPr>
          <p:spPr>
            <a:xfrm flipH="1">
              <a:off x="6625836" y="3216033"/>
              <a:ext cx="665406" cy="260539"/>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0" name="Straight Arrow Connector 59"/>
            <p:cNvCxnSpPr/>
            <p:nvPr/>
          </p:nvCxnSpPr>
          <p:spPr>
            <a:xfrm flipV="1">
              <a:off x="8219061" y="3028336"/>
              <a:ext cx="536023" cy="536436"/>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61" name="Group 70"/>
            <p:cNvGrpSpPr>
              <a:grpSpLocks noChangeAspect="1"/>
            </p:cNvGrpSpPr>
            <p:nvPr>
              <p:custDataLst>
                <p:tags r:id="rId6"/>
              </p:custDataLst>
            </p:nvPr>
          </p:nvGrpSpPr>
          <p:grpSpPr bwMode="auto">
            <a:xfrm>
              <a:off x="7867186" y="2721078"/>
              <a:ext cx="223165" cy="270656"/>
              <a:chOff x="4238" y="1472"/>
              <a:chExt cx="1116" cy="1280"/>
            </a:xfrm>
          </p:grpSpPr>
          <p:sp>
            <p:nvSpPr>
              <p:cNvPr id="80"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2" name="Group 16"/>
            <p:cNvGrpSpPr>
              <a:grpSpLocks noChangeAspect="1"/>
            </p:cNvGrpSpPr>
            <p:nvPr>
              <p:custDataLst>
                <p:tags r:id="rId7"/>
              </p:custDataLst>
            </p:nvPr>
          </p:nvGrpSpPr>
          <p:grpSpPr bwMode="auto">
            <a:xfrm>
              <a:off x="8534400" y="3505200"/>
              <a:ext cx="221190" cy="270656"/>
              <a:chOff x="2462" y="2432"/>
              <a:chExt cx="1126" cy="1303"/>
            </a:xfrm>
          </p:grpSpPr>
          <p:sp>
            <p:nvSpPr>
              <p:cNvPr id="78"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3" name="Group 22"/>
            <p:cNvGrpSpPr>
              <a:grpSpLocks noChangeAspect="1"/>
            </p:cNvGrpSpPr>
            <p:nvPr>
              <p:custDataLst>
                <p:tags r:id="rId8"/>
              </p:custDataLst>
            </p:nvPr>
          </p:nvGrpSpPr>
          <p:grpSpPr bwMode="auto">
            <a:xfrm>
              <a:off x="7239000" y="4114800"/>
              <a:ext cx="228364" cy="270656"/>
              <a:chOff x="686" y="1760"/>
              <a:chExt cx="1142" cy="1280"/>
            </a:xfrm>
          </p:grpSpPr>
          <p:sp>
            <p:nvSpPr>
              <p:cNvPr id="76"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4" name="Straight Arrow Connector 63"/>
            <p:cNvCxnSpPr/>
            <p:nvPr/>
          </p:nvCxnSpPr>
          <p:spPr>
            <a:xfrm flipH="1" flipV="1">
              <a:off x="7339375" y="3212691"/>
              <a:ext cx="879686" cy="353977"/>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Arrow Connector 64"/>
            <p:cNvCxnSpPr/>
            <p:nvPr/>
          </p:nvCxnSpPr>
          <p:spPr>
            <a:xfrm flipV="1">
              <a:off x="7339375" y="2352368"/>
              <a:ext cx="234583" cy="78224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66" name="Oval 65"/>
            <p:cNvSpPr/>
            <p:nvPr/>
          </p:nvSpPr>
          <p:spPr>
            <a:xfrm>
              <a:off x="8160415" y="3519949"/>
              <a:ext cx="71789" cy="7591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67" name="Group 4"/>
            <p:cNvGrpSpPr>
              <a:grpSpLocks noChangeAspect="1"/>
            </p:cNvGrpSpPr>
            <p:nvPr>
              <p:custDataLst>
                <p:tags r:id="rId9"/>
              </p:custDataLst>
            </p:nvPr>
          </p:nvGrpSpPr>
          <p:grpSpPr bwMode="auto">
            <a:xfrm>
              <a:off x="5943600" y="3429000"/>
              <a:ext cx="221228" cy="270656"/>
              <a:chOff x="926" y="1520"/>
              <a:chExt cx="1116" cy="1303"/>
            </a:xfrm>
          </p:grpSpPr>
          <p:sp>
            <p:nvSpPr>
              <p:cNvPr id="74" name="Freeform 6"/>
              <p:cNvSpPr>
                <a:spLocks noEditPoints="1"/>
              </p:cNvSpPr>
              <p:nvPr/>
            </p:nvSpPr>
            <p:spPr bwMode="auto">
              <a:xfrm>
                <a:off x="926" y="152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
              <p:cNvSpPr>
                <a:spLocks/>
              </p:cNvSpPr>
              <p:nvPr/>
            </p:nvSpPr>
            <p:spPr bwMode="auto">
              <a:xfrm>
                <a:off x="1526" y="2052"/>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8" name="Group 14"/>
            <p:cNvGrpSpPr>
              <a:grpSpLocks noChangeAspect="1"/>
            </p:cNvGrpSpPr>
            <p:nvPr>
              <p:custDataLst>
                <p:tags r:id="rId10"/>
              </p:custDataLst>
            </p:nvPr>
          </p:nvGrpSpPr>
          <p:grpSpPr bwMode="auto">
            <a:xfrm>
              <a:off x="6781800" y="3429000"/>
              <a:ext cx="446749" cy="495300"/>
              <a:chOff x="942" y="1991"/>
              <a:chExt cx="1187" cy="1316"/>
            </a:xfrm>
          </p:grpSpPr>
          <p:sp>
            <p:nvSpPr>
              <p:cNvPr id="72" name="Freeform 16"/>
              <p:cNvSpPr>
                <a:spLocks noEditPoints="1"/>
              </p:cNvSpPr>
              <p:nvPr/>
            </p:nvSpPr>
            <p:spPr bwMode="auto">
              <a:xfrm>
                <a:off x="942" y="1991"/>
                <a:ext cx="615" cy="1112"/>
              </a:xfrm>
              <a:custGeom>
                <a:avLst/>
                <a:gdLst/>
                <a:ahLst/>
                <a:cxnLst>
                  <a:cxn ang="0">
                    <a:pos x="1433" y="160"/>
                  </a:cxn>
                  <a:cxn ang="0">
                    <a:pos x="1285" y="364"/>
                  </a:cxn>
                  <a:cxn ang="0">
                    <a:pos x="1127" y="681"/>
                  </a:cxn>
                  <a:cxn ang="0">
                    <a:pos x="981" y="1079"/>
                  </a:cxn>
                  <a:cxn ang="0">
                    <a:pos x="858" y="1496"/>
                  </a:cxn>
                  <a:cxn ang="0">
                    <a:pos x="768" y="1863"/>
                  </a:cxn>
                  <a:cxn ang="0">
                    <a:pos x="717" y="2107"/>
                  </a:cxn>
                  <a:cxn ang="0">
                    <a:pos x="736" y="2134"/>
                  </a:cxn>
                  <a:cxn ang="0">
                    <a:pos x="949" y="1905"/>
                  </a:cxn>
                  <a:cxn ang="0">
                    <a:pos x="1221" y="1573"/>
                  </a:cxn>
                  <a:cxn ang="0">
                    <a:pos x="1485" y="1167"/>
                  </a:cxn>
                  <a:cxn ang="0">
                    <a:pos x="1677" y="716"/>
                  </a:cxn>
                  <a:cxn ang="0">
                    <a:pos x="1733" y="328"/>
                  </a:cxn>
                  <a:cxn ang="0">
                    <a:pos x="1719" y="218"/>
                  </a:cxn>
                  <a:cxn ang="0">
                    <a:pos x="1653" y="123"/>
                  </a:cxn>
                  <a:cxn ang="0">
                    <a:pos x="1612" y="3"/>
                  </a:cxn>
                  <a:cxn ang="0">
                    <a:pos x="1763" y="77"/>
                  </a:cxn>
                  <a:cxn ang="0">
                    <a:pos x="1830" y="207"/>
                  </a:cxn>
                  <a:cxn ang="0">
                    <a:pos x="1846" y="328"/>
                  </a:cxn>
                  <a:cxn ang="0">
                    <a:pos x="1804" y="686"/>
                  </a:cxn>
                  <a:cxn ang="0">
                    <a:pos x="1583" y="1227"/>
                  </a:cxn>
                  <a:cxn ang="0">
                    <a:pos x="1254" y="1719"/>
                  </a:cxn>
                  <a:cxn ang="0">
                    <a:pos x="905" y="2120"/>
                  </a:cxn>
                  <a:cxn ang="0">
                    <a:pos x="722" y="2310"/>
                  </a:cxn>
                  <a:cxn ang="0">
                    <a:pos x="684" y="2354"/>
                  </a:cxn>
                  <a:cxn ang="0">
                    <a:pos x="668" y="2415"/>
                  </a:cxn>
                  <a:cxn ang="0">
                    <a:pos x="656" y="2568"/>
                  </a:cxn>
                  <a:cxn ang="0">
                    <a:pos x="658" y="2765"/>
                  </a:cxn>
                  <a:cxn ang="0">
                    <a:pos x="709" y="3045"/>
                  </a:cxn>
                  <a:cxn ang="0">
                    <a:pos x="832" y="3205"/>
                  </a:cxn>
                  <a:cxn ang="0">
                    <a:pos x="1010" y="3228"/>
                  </a:cxn>
                  <a:cxn ang="0">
                    <a:pos x="1196" y="3160"/>
                  </a:cxn>
                  <a:cxn ang="0">
                    <a:pos x="1445" y="2980"/>
                  </a:cxn>
                  <a:cxn ang="0">
                    <a:pos x="1606" y="2835"/>
                  </a:cxn>
                  <a:cxn ang="0">
                    <a:pos x="1645" y="2825"/>
                  </a:cxn>
                  <a:cxn ang="0">
                    <a:pos x="1687" y="2873"/>
                  </a:cxn>
                  <a:cxn ang="0">
                    <a:pos x="1642" y="2947"/>
                  </a:cxn>
                  <a:cxn ang="0">
                    <a:pos x="1511" y="3065"/>
                  </a:cxn>
                  <a:cxn ang="0">
                    <a:pos x="1395" y="3153"/>
                  </a:cxn>
                  <a:cxn ang="0">
                    <a:pos x="1174" y="3283"/>
                  </a:cxn>
                  <a:cxn ang="0">
                    <a:pos x="882" y="3333"/>
                  </a:cxn>
                  <a:cxn ang="0">
                    <a:pos x="653" y="3232"/>
                  </a:cxn>
                  <a:cxn ang="0">
                    <a:pos x="505" y="3022"/>
                  </a:cxn>
                  <a:cxn ang="0">
                    <a:pos x="419" y="2741"/>
                  </a:cxn>
                  <a:cxn ang="0">
                    <a:pos x="339" y="2677"/>
                  </a:cxn>
                  <a:cxn ang="0">
                    <a:pos x="233" y="2780"/>
                  </a:cxn>
                  <a:cxn ang="0">
                    <a:pos x="118" y="2890"/>
                  </a:cxn>
                  <a:cxn ang="0">
                    <a:pos x="71" y="2924"/>
                  </a:cxn>
                  <a:cxn ang="0">
                    <a:pos x="13" y="2896"/>
                  </a:cxn>
                  <a:cxn ang="0">
                    <a:pos x="23" y="2815"/>
                  </a:cxn>
                  <a:cxn ang="0">
                    <a:pos x="429" y="1983"/>
                  </a:cxn>
                  <a:cxn ang="0">
                    <a:pos x="645" y="1181"/>
                  </a:cxn>
                  <a:cxn ang="0">
                    <a:pos x="806" y="800"/>
                  </a:cxn>
                  <a:cxn ang="0">
                    <a:pos x="921" y="583"/>
                  </a:cxn>
                  <a:cxn ang="0">
                    <a:pos x="1097" y="318"/>
                  </a:cxn>
                  <a:cxn ang="0">
                    <a:pos x="1318" y="95"/>
                  </a:cxn>
                  <a:cxn ang="0">
                    <a:pos x="1568" y="0"/>
                  </a:cxn>
                </a:cxnLst>
                <a:rect l="0" t="0" r="r" b="b"/>
                <a:pathLst>
                  <a:path w="1846" h="3336">
                    <a:moveTo>
                      <a:pt x="1568" y="102"/>
                    </a:moveTo>
                    <a:lnTo>
                      <a:pt x="1532" y="106"/>
                    </a:lnTo>
                    <a:lnTo>
                      <a:pt x="1497" y="118"/>
                    </a:lnTo>
                    <a:lnTo>
                      <a:pt x="1465" y="135"/>
                    </a:lnTo>
                    <a:lnTo>
                      <a:pt x="1433" y="160"/>
                    </a:lnTo>
                    <a:lnTo>
                      <a:pt x="1402" y="190"/>
                    </a:lnTo>
                    <a:lnTo>
                      <a:pt x="1372" y="225"/>
                    </a:lnTo>
                    <a:lnTo>
                      <a:pt x="1343" y="268"/>
                    </a:lnTo>
                    <a:lnTo>
                      <a:pt x="1314" y="313"/>
                    </a:lnTo>
                    <a:lnTo>
                      <a:pt x="1285" y="364"/>
                    </a:lnTo>
                    <a:lnTo>
                      <a:pt x="1255" y="420"/>
                    </a:lnTo>
                    <a:lnTo>
                      <a:pt x="1225" y="479"/>
                    </a:lnTo>
                    <a:lnTo>
                      <a:pt x="1193" y="542"/>
                    </a:lnTo>
                    <a:lnTo>
                      <a:pt x="1159" y="608"/>
                    </a:lnTo>
                    <a:lnTo>
                      <a:pt x="1127" y="681"/>
                    </a:lnTo>
                    <a:lnTo>
                      <a:pt x="1097" y="754"/>
                    </a:lnTo>
                    <a:lnTo>
                      <a:pt x="1066" y="832"/>
                    </a:lnTo>
                    <a:lnTo>
                      <a:pt x="1036" y="913"/>
                    </a:lnTo>
                    <a:lnTo>
                      <a:pt x="1008" y="996"/>
                    </a:lnTo>
                    <a:lnTo>
                      <a:pt x="981" y="1079"/>
                    </a:lnTo>
                    <a:lnTo>
                      <a:pt x="954" y="1163"/>
                    </a:lnTo>
                    <a:lnTo>
                      <a:pt x="928" y="1248"/>
                    </a:lnTo>
                    <a:lnTo>
                      <a:pt x="903" y="1332"/>
                    </a:lnTo>
                    <a:lnTo>
                      <a:pt x="880" y="1415"/>
                    </a:lnTo>
                    <a:lnTo>
                      <a:pt x="858" y="1496"/>
                    </a:lnTo>
                    <a:lnTo>
                      <a:pt x="838" y="1577"/>
                    </a:lnTo>
                    <a:lnTo>
                      <a:pt x="819" y="1654"/>
                    </a:lnTo>
                    <a:lnTo>
                      <a:pt x="800" y="1727"/>
                    </a:lnTo>
                    <a:lnTo>
                      <a:pt x="784" y="1797"/>
                    </a:lnTo>
                    <a:lnTo>
                      <a:pt x="768" y="1863"/>
                    </a:lnTo>
                    <a:lnTo>
                      <a:pt x="755" y="1924"/>
                    </a:lnTo>
                    <a:lnTo>
                      <a:pt x="743" y="1980"/>
                    </a:lnTo>
                    <a:lnTo>
                      <a:pt x="733" y="2028"/>
                    </a:lnTo>
                    <a:lnTo>
                      <a:pt x="723" y="2071"/>
                    </a:lnTo>
                    <a:lnTo>
                      <a:pt x="717" y="2107"/>
                    </a:lnTo>
                    <a:lnTo>
                      <a:pt x="711" y="2134"/>
                    </a:lnTo>
                    <a:lnTo>
                      <a:pt x="707" y="2154"/>
                    </a:lnTo>
                    <a:lnTo>
                      <a:pt x="706" y="2166"/>
                    </a:lnTo>
                    <a:lnTo>
                      <a:pt x="706" y="2166"/>
                    </a:lnTo>
                    <a:lnTo>
                      <a:pt x="736" y="2134"/>
                    </a:lnTo>
                    <a:lnTo>
                      <a:pt x="770" y="2099"/>
                    </a:lnTo>
                    <a:lnTo>
                      <a:pt x="809" y="2056"/>
                    </a:lnTo>
                    <a:lnTo>
                      <a:pt x="853" y="2011"/>
                    </a:lnTo>
                    <a:lnTo>
                      <a:pt x="899" y="1960"/>
                    </a:lnTo>
                    <a:lnTo>
                      <a:pt x="949" y="1905"/>
                    </a:lnTo>
                    <a:lnTo>
                      <a:pt x="1001" y="1846"/>
                    </a:lnTo>
                    <a:lnTo>
                      <a:pt x="1055" y="1783"/>
                    </a:lnTo>
                    <a:lnTo>
                      <a:pt x="1109" y="1716"/>
                    </a:lnTo>
                    <a:lnTo>
                      <a:pt x="1165" y="1646"/>
                    </a:lnTo>
                    <a:lnTo>
                      <a:pt x="1221" y="1573"/>
                    </a:lnTo>
                    <a:lnTo>
                      <a:pt x="1276" y="1496"/>
                    </a:lnTo>
                    <a:lnTo>
                      <a:pt x="1331" y="1418"/>
                    </a:lnTo>
                    <a:lnTo>
                      <a:pt x="1385" y="1336"/>
                    </a:lnTo>
                    <a:lnTo>
                      <a:pt x="1436" y="1252"/>
                    </a:lnTo>
                    <a:lnTo>
                      <a:pt x="1485" y="1167"/>
                    </a:lnTo>
                    <a:lnTo>
                      <a:pt x="1532" y="1079"/>
                    </a:lnTo>
                    <a:lnTo>
                      <a:pt x="1574" y="990"/>
                    </a:lnTo>
                    <a:lnTo>
                      <a:pt x="1613" y="901"/>
                    </a:lnTo>
                    <a:lnTo>
                      <a:pt x="1648" y="808"/>
                    </a:lnTo>
                    <a:lnTo>
                      <a:pt x="1677" y="716"/>
                    </a:lnTo>
                    <a:lnTo>
                      <a:pt x="1701" y="624"/>
                    </a:lnTo>
                    <a:lnTo>
                      <a:pt x="1718" y="530"/>
                    </a:lnTo>
                    <a:lnTo>
                      <a:pt x="1730" y="437"/>
                    </a:lnTo>
                    <a:lnTo>
                      <a:pt x="1733" y="345"/>
                    </a:lnTo>
                    <a:lnTo>
                      <a:pt x="1733" y="328"/>
                    </a:lnTo>
                    <a:lnTo>
                      <a:pt x="1733" y="308"/>
                    </a:lnTo>
                    <a:lnTo>
                      <a:pt x="1731" y="286"/>
                    </a:lnTo>
                    <a:lnTo>
                      <a:pt x="1730" y="264"/>
                    </a:lnTo>
                    <a:lnTo>
                      <a:pt x="1725" y="241"/>
                    </a:lnTo>
                    <a:lnTo>
                      <a:pt x="1719" y="218"/>
                    </a:lnTo>
                    <a:lnTo>
                      <a:pt x="1712" y="196"/>
                    </a:lnTo>
                    <a:lnTo>
                      <a:pt x="1702" y="174"/>
                    </a:lnTo>
                    <a:lnTo>
                      <a:pt x="1689" y="155"/>
                    </a:lnTo>
                    <a:lnTo>
                      <a:pt x="1673" y="138"/>
                    </a:lnTo>
                    <a:lnTo>
                      <a:pt x="1653" y="123"/>
                    </a:lnTo>
                    <a:lnTo>
                      <a:pt x="1629" y="112"/>
                    </a:lnTo>
                    <a:lnTo>
                      <a:pt x="1602" y="105"/>
                    </a:lnTo>
                    <a:lnTo>
                      <a:pt x="1568" y="102"/>
                    </a:lnTo>
                    <a:close/>
                    <a:moveTo>
                      <a:pt x="1568" y="0"/>
                    </a:moveTo>
                    <a:lnTo>
                      <a:pt x="1612" y="3"/>
                    </a:lnTo>
                    <a:lnTo>
                      <a:pt x="1651" y="10"/>
                    </a:lnTo>
                    <a:lnTo>
                      <a:pt x="1686" y="23"/>
                    </a:lnTo>
                    <a:lnTo>
                      <a:pt x="1715" y="37"/>
                    </a:lnTo>
                    <a:lnTo>
                      <a:pt x="1741" y="55"/>
                    </a:lnTo>
                    <a:lnTo>
                      <a:pt x="1763" y="77"/>
                    </a:lnTo>
                    <a:lnTo>
                      <a:pt x="1782" y="101"/>
                    </a:lnTo>
                    <a:lnTo>
                      <a:pt x="1798" y="126"/>
                    </a:lnTo>
                    <a:lnTo>
                      <a:pt x="1811" y="152"/>
                    </a:lnTo>
                    <a:lnTo>
                      <a:pt x="1821" y="179"/>
                    </a:lnTo>
                    <a:lnTo>
                      <a:pt x="1830" y="207"/>
                    </a:lnTo>
                    <a:lnTo>
                      <a:pt x="1836" y="234"/>
                    </a:lnTo>
                    <a:lnTo>
                      <a:pt x="1840" y="259"/>
                    </a:lnTo>
                    <a:lnTo>
                      <a:pt x="1843" y="284"/>
                    </a:lnTo>
                    <a:lnTo>
                      <a:pt x="1845" y="306"/>
                    </a:lnTo>
                    <a:lnTo>
                      <a:pt x="1846" y="328"/>
                    </a:lnTo>
                    <a:lnTo>
                      <a:pt x="1846" y="345"/>
                    </a:lnTo>
                    <a:lnTo>
                      <a:pt x="1846" y="359"/>
                    </a:lnTo>
                    <a:lnTo>
                      <a:pt x="1840" y="468"/>
                    </a:lnTo>
                    <a:lnTo>
                      <a:pt x="1827" y="577"/>
                    </a:lnTo>
                    <a:lnTo>
                      <a:pt x="1804" y="686"/>
                    </a:lnTo>
                    <a:lnTo>
                      <a:pt x="1772" y="797"/>
                    </a:lnTo>
                    <a:lnTo>
                      <a:pt x="1734" y="905"/>
                    </a:lnTo>
                    <a:lnTo>
                      <a:pt x="1689" y="1014"/>
                    </a:lnTo>
                    <a:lnTo>
                      <a:pt x="1639" y="1120"/>
                    </a:lnTo>
                    <a:lnTo>
                      <a:pt x="1583" y="1227"/>
                    </a:lnTo>
                    <a:lnTo>
                      <a:pt x="1523" y="1330"/>
                    </a:lnTo>
                    <a:lnTo>
                      <a:pt x="1459" y="1431"/>
                    </a:lnTo>
                    <a:lnTo>
                      <a:pt x="1394" y="1530"/>
                    </a:lnTo>
                    <a:lnTo>
                      <a:pt x="1324" y="1625"/>
                    </a:lnTo>
                    <a:lnTo>
                      <a:pt x="1254" y="1719"/>
                    </a:lnTo>
                    <a:lnTo>
                      <a:pt x="1183" y="1807"/>
                    </a:lnTo>
                    <a:lnTo>
                      <a:pt x="1111" y="1892"/>
                    </a:lnTo>
                    <a:lnTo>
                      <a:pt x="1042" y="1973"/>
                    </a:lnTo>
                    <a:lnTo>
                      <a:pt x="972" y="2049"/>
                    </a:lnTo>
                    <a:lnTo>
                      <a:pt x="905" y="2120"/>
                    </a:lnTo>
                    <a:lnTo>
                      <a:pt x="841" y="2185"/>
                    </a:lnTo>
                    <a:lnTo>
                      <a:pt x="781" y="2245"/>
                    </a:lnTo>
                    <a:lnTo>
                      <a:pt x="757" y="2272"/>
                    </a:lnTo>
                    <a:lnTo>
                      <a:pt x="736" y="2293"/>
                    </a:lnTo>
                    <a:lnTo>
                      <a:pt x="722" y="2310"/>
                    </a:lnTo>
                    <a:lnTo>
                      <a:pt x="710" y="2323"/>
                    </a:lnTo>
                    <a:lnTo>
                      <a:pt x="700" y="2334"/>
                    </a:lnTo>
                    <a:lnTo>
                      <a:pt x="694" y="2343"/>
                    </a:lnTo>
                    <a:lnTo>
                      <a:pt x="688" y="2348"/>
                    </a:lnTo>
                    <a:lnTo>
                      <a:pt x="684" y="2354"/>
                    </a:lnTo>
                    <a:lnTo>
                      <a:pt x="679" y="2358"/>
                    </a:lnTo>
                    <a:lnTo>
                      <a:pt x="675" y="2363"/>
                    </a:lnTo>
                    <a:lnTo>
                      <a:pt x="674" y="2373"/>
                    </a:lnTo>
                    <a:lnTo>
                      <a:pt x="671" y="2391"/>
                    </a:lnTo>
                    <a:lnTo>
                      <a:pt x="668" y="2415"/>
                    </a:lnTo>
                    <a:lnTo>
                      <a:pt x="666" y="2443"/>
                    </a:lnTo>
                    <a:lnTo>
                      <a:pt x="663" y="2475"/>
                    </a:lnTo>
                    <a:lnTo>
                      <a:pt x="661" y="2507"/>
                    </a:lnTo>
                    <a:lnTo>
                      <a:pt x="658" y="2539"/>
                    </a:lnTo>
                    <a:lnTo>
                      <a:pt x="656" y="2568"/>
                    </a:lnTo>
                    <a:lnTo>
                      <a:pt x="655" y="2594"/>
                    </a:lnTo>
                    <a:lnTo>
                      <a:pt x="653" y="2614"/>
                    </a:lnTo>
                    <a:lnTo>
                      <a:pt x="653" y="2625"/>
                    </a:lnTo>
                    <a:lnTo>
                      <a:pt x="655" y="2697"/>
                    </a:lnTo>
                    <a:lnTo>
                      <a:pt x="658" y="2765"/>
                    </a:lnTo>
                    <a:lnTo>
                      <a:pt x="662" y="2829"/>
                    </a:lnTo>
                    <a:lnTo>
                      <a:pt x="671" y="2889"/>
                    </a:lnTo>
                    <a:lnTo>
                      <a:pt x="681" y="2946"/>
                    </a:lnTo>
                    <a:lnTo>
                      <a:pt x="694" y="2997"/>
                    </a:lnTo>
                    <a:lnTo>
                      <a:pt x="709" y="3045"/>
                    </a:lnTo>
                    <a:lnTo>
                      <a:pt x="727" y="3087"/>
                    </a:lnTo>
                    <a:lnTo>
                      <a:pt x="749" y="3124"/>
                    </a:lnTo>
                    <a:lnTo>
                      <a:pt x="774" y="3157"/>
                    </a:lnTo>
                    <a:lnTo>
                      <a:pt x="802" y="3184"/>
                    </a:lnTo>
                    <a:lnTo>
                      <a:pt x="832" y="3205"/>
                    </a:lnTo>
                    <a:lnTo>
                      <a:pt x="866" y="3221"/>
                    </a:lnTo>
                    <a:lnTo>
                      <a:pt x="905" y="3229"/>
                    </a:lnTo>
                    <a:lnTo>
                      <a:pt x="946" y="3232"/>
                    </a:lnTo>
                    <a:lnTo>
                      <a:pt x="976" y="3232"/>
                    </a:lnTo>
                    <a:lnTo>
                      <a:pt x="1010" y="3228"/>
                    </a:lnTo>
                    <a:lnTo>
                      <a:pt x="1043" y="3221"/>
                    </a:lnTo>
                    <a:lnTo>
                      <a:pt x="1078" y="3211"/>
                    </a:lnTo>
                    <a:lnTo>
                      <a:pt x="1114" y="3198"/>
                    </a:lnTo>
                    <a:lnTo>
                      <a:pt x="1154" y="3181"/>
                    </a:lnTo>
                    <a:lnTo>
                      <a:pt x="1196" y="3160"/>
                    </a:lnTo>
                    <a:lnTo>
                      <a:pt x="1239" y="3134"/>
                    </a:lnTo>
                    <a:lnTo>
                      <a:pt x="1286" y="3103"/>
                    </a:lnTo>
                    <a:lnTo>
                      <a:pt x="1335" y="3067"/>
                    </a:lnTo>
                    <a:lnTo>
                      <a:pt x="1388" y="3026"/>
                    </a:lnTo>
                    <a:lnTo>
                      <a:pt x="1445" y="2980"/>
                    </a:lnTo>
                    <a:lnTo>
                      <a:pt x="1504" y="2927"/>
                    </a:lnTo>
                    <a:lnTo>
                      <a:pt x="1568" y="2868"/>
                    </a:lnTo>
                    <a:lnTo>
                      <a:pt x="1586" y="2853"/>
                    </a:lnTo>
                    <a:lnTo>
                      <a:pt x="1597" y="2842"/>
                    </a:lnTo>
                    <a:lnTo>
                      <a:pt x="1606" y="2835"/>
                    </a:lnTo>
                    <a:lnTo>
                      <a:pt x="1612" y="2829"/>
                    </a:lnTo>
                    <a:lnTo>
                      <a:pt x="1618" y="2825"/>
                    </a:lnTo>
                    <a:lnTo>
                      <a:pt x="1622" y="2824"/>
                    </a:lnTo>
                    <a:lnTo>
                      <a:pt x="1628" y="2824"/>
                    </a:lnTo>
                    <a:lnTo>
                      <a:pt x="1645" y="2825"/>
                    </a:lnTo>
                    <a:lnTo>
                      <a:pt x="1660" y="2832"/>
                    </a:lnTo>
                    <a:lnTo>
                      <a:pt x="1671" y="2842"/>
                    </a:lnTo>
                    <a:lnTo>
                      <a:pt x="1679" y="2852"/>
                    </a:lnTo>
                    <a:lnTo>
                      <a:pt x="1685" y="2863"/>
                    </a:lnTo>
                    <a:lnTo>
                      <a:pt x="1687" y="2873"/>
                    </a:lnTo>
                    <a:lnTo>
                      <a:pt x="1689" y="2882"/>
                    </a:lnTo>
                    <a:lnTo>
                      <a:pt x="1685" y="2893"/>
                    </a:lnTo>
                    <a:lnTo>
                      <a:pt x="1676" y="2909"/>
                    </a:lnTo>
                    <a:lnTo>
                      <a:pt x="1661" y="2926"/>
                    </a:lnTo>
                    <a:lnTo>
                      <a:pt x="1642" y="2947"/>
                    </a:lnTo>
                    <a:lnTo>
                      <a:pt x="1619" y="2970"/>
                    </a:lnTo>
                    <a:lnTo>
                      <a:pt x="1594" y="2992"/>
                    </a:lnTo>
                    <a:lnTo>
                      <a:pt x="1567" y="3016"/>
                    </a:lnTo>
                    <a:lnTo>
                      <a:pt x="1539" y="3041"/>
                    </a:lnTo>
                    <a:lnTo>
                      <a:pt x="1511" y="3065"/>
                    </a:lnTo>
                    <a:lnTo>
                      <a:pt x="1484" y="3087"/>
                    </a:lnTo>
                    <a:lnTo>
                      <a:pt x="1458" y="3107"/>
                    </a:lnTo>
                    <a:lnTo>
                      <a:pt x="1433" y="3126"/>
                    </a:lnTo>
                    <a:lnTo>
                      <a:pt x="1413" y="3141"/>
                    </a:lnTo>
                    <a:lnTo>
                      <a:pt x="1395" y="3153"/>
                    </a:lnTo>
                    <a:lnTo>
                      <a:pt x="1360" y="3178"/>
                    </a:lnTo>
                    <a:lnTo>
                      <a:pt x="1321" y="3205"/>
                    </a:lnTo>
                    <a:lnTo>
                      <a:pt x="1276" y="3232"/>
                    </a:lnTo>
                    <a:lnTo>
                      <a:pt x="1226" y="3259"/>
                    </a:lnTo>
                    <a:lnTo>
                      <a:pt x="1174" y="3283"/>
                    </a:lnTo>
                    <a:lnTo>
                      <a:pt x="1119" y="3304"/>
                    </a:lnTo>
                    <a:lnTo>
                      <a:pt x="1061" y="3320"/>
                    </a:lnTo>
                    <a:lnTo>
                      <a:pt x="999" y="3331"/>
                    </a:lnTo>
                    <a:lnTo>
                      <a:pt x="938" y="3336"/>
                    </a:lnTo>
                    <a:lnTo>
                      <a:pt x="882" y="3333"/>
                    </a:lnTo>
                    <a:lnTo>
                      <a:pt x="829" y="3323"/>
                    </a:lnTo>
                    <a:lnTo>
                      <a:pt x="780" y="3309"/>
                    </a:lnTo>
                    <a:lnTo>
                      <a:pt x="735" y="3287"/>
                    </a:lnTo>
                    <a:lnTo>
                      <a:pt x="693" y="3262"/>
                    </a:lnTo>
                    <a:lnTo>
                      <a:pt x="653" y="3232"/>
                    </a:lnTo>
                    <a:lnTo>
                      <a:pt x="618" y="3198"/>
                    </a:lnTo>
                    <a:lnTo>
                      <a:pt x="585" y="3158"/>
                    </a:lnTo>
                    <a:lnTo>
                      <a:pt x="556" y="3117"/>
                    </a:lnTo>
                    <a:lnTo>
                      <a:pt x="530" y="3070"/>
                    </a:lnTo>
                    <a:lnTo>
                      <a:pt x="505" y="3022"/>
                    </a:lnTo>
                    <a:lnTo>
                      <a:pt x="483" y="2970"/>
                    </a:lnTo>
                    <a:lnTo>
                      <a:pt x="464" y="2916"/>
                    </a:lnTo>
                    <a:lnTo>
                      <a:pt x="447" y="2859"/>
                    </a:lnTo>
                    <a:lnTo>
                      <a:pt x="432" y="2801"/>
                    </a:lnTo>
                    <a:lnTo>
                      <a:pt x="419" y="2741"/>
                    </a:lnTo>
                    <a:lnTo>
                      <a:pt x="407" y="2680"/>
                    </a:lnTo>
                    <a:lnTo>
                      <a:pt x="399" y="2618"/>
                    </a:lnTo>
                    <a:lnTo>
                      <a:pt x="381" y="2635"/>
                    </a:lnTo>
                    <a:lnTo>
                      <a:pt x="362" y="2655"/>
                    </a:lnTo>
                    <a:lnTo>
                      <a:pt x="339" y="2677"/>
                    </a:lnTo>
                    <a:lnTo>
                      <a:pt x="316" y="2702"/>
                    </a:lnTo>
                    <a:lnTo>
                      <a:pt x="293" y="2726"/>
                    </a:lnTo>
                    <a:lnTo>
                      <a:pt x="269" y="2747"/>
                    </a:lnTo>
                    <a:lnTo>
                      <a:pt x="249" y="2765"/>
                    </a:lnTo>
                    <a:lnTo>
                      <a:pt x="233" y="2780"/>
                    </a:lnTo>
                    <a:lnTo>
                      <a:pt x="202" y="2809"/>
                    </a:lnTo>
                    <a:lnTo>
                      <a:pt x="175" y="2836"/>
                    </a:lnTo>
                    <a:lnTo>
                      <a:pt x="153" y="2858"/>
                    </a:lnTo>
                    <a:lnTo>
                      <a:pt x="134" y="2876"/>
                    </a:lnTo>
                    <a:lnTo>
                      <a:pt x="118" y="2890"/>
                    </a:lnTo>
                    <a:lnTo>
                      <a:pt x="105" y="2902"/>
                    </a:lnTo>
                    <a:lnTo>
                      <a:pt x="95" y="2910"/>
                    </a:lnTo>
                    <a:lnTo>
                      <a:pt x="86" y="2917"/>
                    </a:lnTo>
                    <a:lnTo>
                      <a:pt x="79" y="2921"/>
                    </a:lnTo>
                    <a:lnTo>
                      <a:pt x="71" y="2924"/>
                    </a:lnTo>
                    <a:lnTo>
                      <a:pt x="66" y="2926"/>
                    </a:lnTo>
                    <a:lnTo>
                      <a:pt x="61" y="2926"/>
                    </a:lnTo>
                    <a:lnTo>
                      <a:pt x="42" y="2921"/>
                    </a:lnTo>
                    <a:lnTo>
                      <a:pt x="26" y="2911"/>
                    </a:lnTo>
                    <a:lnTo>
                      <a:pt x="13" y="2896"/>
                    </a:lnTo>
                    <a:lnTo>
                      <a:pt x="5" y="2877"/>
                    </a:lnTo>
                    <a:lnTo>
                      <a:pt x="0" y="2859"/>
                    </a:lnTo>
                    <a:lnTo>
                      <a:pt x="5" y="2845"/>
                    </a:lnTo>
                    <a:lnTo>
                      <a:pt x="15" y="2831"/>
                    </a:lnTo>
                    <a:lnTo>
                      <a:pt x="23" y="2815"/>
                    </a:lnTo>
                    <a:lnTo>
                      <a:pt x="23" y="2815"/>
                    </a:lnTo>
                    <a:lnTo>
                      <a:pt x="391" y="2479"/>
                    </a:lnTo>
                    <a:lnTo>
                      <a:pt x="396" y="2313"/>
                    </a:lnTo>
                    <a:lnTo>
                      <a:pt x="409" y="2149"/>
                    </a:lnTo>
                    <a:lnTo>
                      <a:pt x="429" y="1983"/>
                    </a:lnTo>
                    <a:lnTo>
                      <a:pt x="458" y="1821"/>
                    </a:lnTo>
                    <a:lnTo>
                      <a:pt x="495" y="1659"/>
                    </a:lnTo>
                    <a:lnTo>
                      <a:pt x="538" y="1498"/>
                    </a:lnTo>
                    <a:lnTo>
                      <a:pt x="588" y="1339"/>
                    </a:lnTo>
                    <a:lnTo>
                      <a:pt x="645" y="1181"/>
                    </a:lnTo>
                    <a:lnTo>
                      <a:pt x="706" y="1025"/>
                    </a:lnTo>
                    <a:lnTo>
                      <a:pt x="773" y="871"/>
                    </a:lnTo>
                    <a:lnTo>
                      <a:pt x="781" y="854"/>
                    </a:lnTo>
                    <a:lnTo>
                      <a:pt x="791" y="830"/>
                    </a:lnTo>
                    <a:lnTo>
                      <a:pt x="806" y="800"/>
                    </a:lnTo>
                    <a:lnTo>
                      <a:pt x="823" y="764"/>
                    </a:lnTo>
                    <a:lnTo>
                      <a:pt x="844" y="725"/>
                    </a:lnTo>
                    <a:lnTo>
                      <a:pt x="867" y="681"/>
                    </a:lnTo>
                    <a:lnTo>
                      <a:pt x="892" y="632"/>
                    </a:lnTo>
                    <a:lnTo>
                      <a:pt x="921" y="583"/>
                    </a:lnTo>
                    <a:lnTo>
                      <a:pt x="951" y="530"/>
                    </a:lnTo>
                    <a:lnTo>
                      <a:pt x="985" y="478"/>
                    </a:lnTo>
                    <a:lnTo>
                      <a:pt x="1020" y="424"/>
                    </a:lnTo>
                    <a:lnTo>
                      <a:pt x="1058" y="370"/>
                    </a:lnTo>
                    <a:lnTo>
                      <a:pt x="1097" y="318"/>
                    </a:lnTo>
                    <a:lnTo>
                      <a:pt x="1138" y="268"/>
                    </a:lnTo>
                    <a:lnTo>
                      <a:pt x="1181" y="218"/>
                    </a:lnTo>
                    <a:lnTo>
                      <a:pt x="1225" y="173"/>
                    </a:lnTo>
                    <a:lnTo>
                      <a:pt x="1271" y="132"/>
                    </a:lnTo>
                    <a:lnTo>
                      <a:pt x="1318" y="95"/>
                    </a:lnTo>
                    <a:lnTo>
                      <a:pt x="1366" y="62"/>
                    </a:lnTo>
                    <a:lnTo>
                      <a:pt x="1415" y="37"/>
                    </a:lnTo>
                    <a:lnTo>
                      <a:pt x="1466" y="17"/>
                    </a:lnTo>
                    <a:lnTo>
                      <a:pt x="1517" y="4"/>
                    </a:lnTo>
                    <a:lnTo>
                      <a:pt x="15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7"/>
              <p:cNvSpPr>
                <a:spLocks/>
              </p:cNvSpPr>
              <p:nvPr/>
            </p:nvSpPr>
            <p:spPr bwMode="auto">
              <a:xfrm>
                <a:off x="1719" y="2578"/>
                <a:ext cx="410" cy="729"/>
              </a:xfrm>
              <a:custGeom>
                <a:avLst/>
                <a:gdLst/>
                <a:ahLst/>
                <a:cxnLst>
                  <a:cxn ang="0">
                    <a:pos x="692" y="0"/>
                  </a:cxn>
                  <a:cxn ang="0">
                    <a:pos x="736" y="7"/>
                  </a:cxn>
                  <a:cxn ang="0">
                    <a:pos x="756" y="27"/>
                  </a:cxn>
                  <a:cxn ang="0">
                    <a:pos x="763" y="65"/>
                  </a:cxn>
                  <a:cxn ang="0">
                    <a:pos x="765" y="95"/>
                  </a:cxn>
                  <a:cxn ang="0">
                    <a:pos x="765" y="1937"/>
                  </a:cxn>
                  <a:cxn ang="0">
                    <a:pos x="766" y="1974"/>
                  </a:cxn>
                  <a:cxn ang="0">
                    <a:pos x="777" y="2004"/>
                  </a:cxn>
                  <a:cxn ang="0">
                    <a:pos x="798" y="2028"/>
                  </a:cxn>
                  <a:cxn ang="0">
                    <a:pos x="838" y="2046"/>
                  </a:cxn>
                  <a:cxn ang="0">
                    <a:pos x="897" y="2059"/>
                  </a:cxn>
                  <a:cxn ang="0">
                    <a:pos x="985" y="2066"/>
                  </a:cxn>
                  <a:cxn ang="0">
                    <a:pos x="1102" y="2069"/>
                  </a:cxn>
                  <a:cxn ang="0">
                    <a:pos x="1229" y="2187"/>
                  </a:cxn>
                  <a:cxn ang="0">
                    <a:pos x="1178" y="2185"/>
                  </a:cxn>
                  <a:cxn ang="0">
                    <a:pos x="1095" y="2184"/>
                  </a:cxn>
                  <a:cxn ang="0">
                    <a:pos x="992" y="2181"/>
                  </a:cxn>
                  <a:cxn ang="0">
                    <a:pos x="881" y="2177"/>
                  </a:cxn>
                  <a:cxn ang="0">
                    <a:pos x="775" y="2174"/>
                  </a:cxn>
                  <a:cxn ang="0">
                    <a:pos x="685" y="2172"/>
                  </a:cxn>
                  <a:cxn ang="0">
                    <a:pos x="622" y="2171"/>
                  </a:cxn>
                  <a:cxn ang="0">
                    <a:pos x="554" y="2172"/>
                  </a:cxn>
                  <a:cxn ang="0">
                    <a:pos x="461" y="2174"/>
                  </a:cxn>
                  <a:cxn ang="0">
                    <a:pos x="355" y="2177"/>
                  </a:cxn>
                  <a:cxn ang="0">
                    <a:pos x="246" y="2181"/>
                  </a:cxn>
                  <a:cxn ang="0">
                    <a:pos x="145" y="2184"/>
                  </a:cxn>
                  <a:cxn ang="0">
                    <a:pos x="68" y="2185"/>
                  </a:cxn>
                  <a:cxn ang="0">
                    <a:pos x="22" y="2187"/>
                  </a:cxn>
                  <a:cxn ang="0">
                    <a:pos x="150" y="2069"/>
                  </a:cxn>
                  <a:cxn ang="0">
                    <a:pos x="267" y="2066"/>
                  </a:cxn>
                  <a:cxn ang="0">
                    <a:pos x="353" y="2059"/>
                  </a:cxn>
                  <a:cxn ang="0">
                    <a:pos x="414" y="2046"/>
                  </a:cxn>
                  <a:cxn ang="0">
                    <a:pos x="452" y="2028"/>
                  </a:cxn>
                  <a:cxn ang="0">
                    <a:pos x="474" y="2004"/>
                  </a:cxn>
                  <a:cxn ang="0">
                    <a:pos x="484" y="1974"/>
                  </a:cxn>
                  <a:cxn ang="0">
                    <a:pos x="487" y="1937"/>
                  </a:cxn>
                  <a:cxn ang="0">
                    <a:pos x="487" y="241"/>
                  </a:cxn>
                  <a:cxn ang="0">
                    <a:pos x="362" y="288"/>
                  </a:cxn>
                  <a:cxn ang="0">
                    <a:pos x="237" y="313"/>
                  </a:cxn>
                  <a:cxn ang="0">
                    <a:pos x="122" y="326"/>
                  </a:cxn>
                  <a:cxn ang="0">
                    <a:pos x="32" y="329"/>
                  </a:cxn>
                  <a:cxn ang="0">
                    <a:pos x="0" y="211"/>
                  </a:cxn>
                  <a:cxn ang="0">
                    <a:pos x="75" y="211"/>
                  </a:cxn>
                  <a:cxn ang="0">
                    <a:pos x="170" y="205"/>
                  </a:cxn>
                  <a:cxn ang="0">
                    <a:pos x="276" y="191"/>
                  </a:cxn>
                  <a:cxn ang="0">
                    <a:pos x="388" y="163"/>
                  </a:cxn>
                  <a:cxn ang="0">
                    <a:pos x="502" y="115"/>
                  </a:cxn>
                  <a:cxn ang="0">
                    <a:pos x="609" y="45"/>
                  </a:cxn>
                </a:cxnLst>
                <a:rect l="0" t="0" r="r" b="b"/>
                <a:pathLst>
                  <a:path w="1229" h="2187">
                    <a:moveTo>
                      <a:pt x="660" y="0"/>
                    </a:moveTo>
                    <a:lnTo>
                      <a:pt x="692" y="0"/>
                    </a:lnTo>
                    <a:lnTo>
                      <a:pt x="717" y="3"/>
                    </a:lnTo>
                    <a:lnTo>
                      <a:pt x="736" y="7"/>
                    </a:lnTo>
                    <a:lnTo>
                      <a:pt x="749" y="14"/>
                    </a:lnTo>
                    <a:lnTo>
                      <a:pt x="756" y="27"/>
                    </a:lnTo>
                    <a:lnTo>
                      <a:pt x="762" y="42"/>
                    </a:lnTo>
                    <a:lnTo>
                      <a:pt x="763" y="65"/>
                    </a:lnTo>
                    <a:lnTo>
                      <a:pt x="765" y="95"/>
                    </a:lnTo>
                    <a:lnTo>
                      <a:pt x="765" y="95"/>
                    </a:lnTo>
                    <a:lnTo>
                      <a:pt x="765" y="1916"/>
                    </a:lnTo>
                    <a:lnTo>
                      <a:pt x="765" y="1937"/>
                    </a:lnTo>
                    <a:lnTo>
                      <a:pt x="765" y="1955"/>
                    </a:lnTo>
                    <a:lnTo>
                      <a:pt x="766" y="1974"/>
                    </a:lnTo>
                    <a:lnTo>
                      <a:pt x="771" y="1989"/>
                    </a:lnTo>
                    <a:lnTo>
                      <a:pt x="777" y="2004"/>
                    </a:lnTo>
                    <a:lnTo>
                      <a:pt x="785" y="2016"/>
                    </a:lnTo>
                    <a:lnTo>
                      <a:pt x="798" y="2028"/>
                    </a:lnTo>
                    <a:lnTo>
                      <a:pt x="816" y="2038"/>
                    </a:lnTo>
                    <a:lnTo>
                      <a:pt x="838" y="2046"/>
                    </a:lnTo>
                    <a:lnTo>
                      <a:pt x="864" y="2053"/>
                    </a:lnTo>
                    <a:lnTo>
                      <a:pt x="897" y="2059"/>
                    </a:lnTo>
                    <a:lnTo>
                      <a:pt x="937" y="2063"/>
                    </a:lnTo>
                    <a:lnTo>
                      <a:pt x="985" y="2066"/>
                    </a:lnTo>
                    <a:lnTo>
                      <a:pt x="1038" y="2069"/>
                    </a:lnTo>
                    <a:lnTo>
                      <a:pt x="1102" y="2069"/>
                    </a:lnTo>
                    <a:lnTo>
                      <a:pt x="1229" y="2069"/>
                    </a:lnTo>
                    <a:lnTo>
                      <a:pt x="1229" y="2187"/>
                    </a:lnTo>
                    <a:lnTo>
                      <a:pt x="1209" y="2185"/>
                    </a:lnTo>
                    <a:lnTo>
                      <a:pt x="1178" y="2185"/>
                    </a:lnTo>
                    <a:lnTo>
                      <a:pt x="1139" y="2184"/>
                    </a:lnTo>
                    <a:lnTo>
                      <a:pt x="1095" y="2184"/>
                    </a:lnTo>
                    <a:lnTo>
                      <a:pt x="1044" y="2182"/>
                    </a:lnTo>
                    <a:lnTo>
                      <a:pt x="992" y="2181"/>
                    </a:lnTo>
                    <a:lnTo>
                      <a:pt x="937" y="2180"/>
                    </a:lnTo>
                    <a:lnTo>
                      <a:pt x="881" y="2177"/>
                    </a:lnTo>
                    <a:lnTo>
                      <a:pt x="827" y="2175"/>
                    </a:lnTo>
                    <a:lnTo>
                      <a:pt x="775" y="2174"/>
                    </a:lnTo>
                    <a:lnTo>
                      <a:pt x="727" y="2174"/>
                    </a:lnTo>
                    <a:lnTo>
                      <a:pt x="685" y="2172"/>
                    </a:lnTo>
                    <a:lnTo>
                      <a:pt x="649" y="2172"/>
                    </a:lnTo>
                    <a:lnTo>
                      <a:pt x="622" y="2171"/>
                    </a:lnTo>
                    <a:lnTo>
                      <a:pt x="592" y="2172"/>
                    </a:lnTo>
                    <a:lnTo>
                      <a:pt x="554" y="2172"/>
                    </a:lnTo>
                    <a:lnTo>
                      <a:pt x="510" y="2174"/>
                    </a:lnTo>
                    <a:lnTo>
                      <a:pt x="461" y="2174"/>
                    </a:lnTo>
                    <a:lnTo>
                      <a:pt x="409" y="2175"/>
                    </a:lnTo>
                    <a:lnTo>
                      <a:pt x="355" y="2177"/>
                    </a:lnTo>
                    <a:lnTo>
                      <a:pt x="299" y="2180"/>
                    </a:lnTo>
                    <a:lnTo>
                      <a:pt x="246" y="2181"/>
                    </a:lnTo>
                    <a:lnTo>
                      <a:pt x="193" y="2182"/>
                    </a:lnTo>
                    <a:lnTo>
                      <a:pt x="145" y="2184"/>
                    </a:lnTo>
                    <a:lnTo>
                      <a:pt x="103" y="2184"/>
                    </a:lnTo>
                    <a:lnTo>
                      <a:pt x="68" y="2185"/>
                    </a:lnTo>
                    <a:lnTo>
                      <a:pt x="39" y="2185"/>
                    </a:lnTo>
                    <a:lnTo>
                      <a:pt x="22" y="2187"/>
                    </a:lnTo>
                    <a:lnTo>
                      <a:pt x="22" y="2069"/>
                    </a:lnTo>
                    <a:lnTo>
                      <a:pt x="150" y="2069"/>
                    </a:lnTo>
                    <a:lnTo>
                      <a:pt x="212" y="2069"/>
                    </a:lnTo>
                    <a:lnTo>
                      <a:pt x="267" y="2066"/>
                    </a:lnTo>
                    <a:lnTo>
                      <a:pt x="314" y="2063"/>
                    </a:lnTo>
                    <a:lnTo>
                      <a:pt x="353" y="2059"/>
                    </a:lnTo>
                    <a:lnTo>
                      <a:pt x="387" y="2053"/>
                    </a:lnTo>
                    <a:lnTo>
                      <a:pt x="414" y="2046"/>
                    </a:lnTo>
                    <a:lnTo>
                      <a:pt x="436" y="2038"/>
                    </a:lnTo>
                    <a:lnTo>
                      <a:pt x="452" y="2028"/>
                    </a:lnTo>
                    <a:lnTo>
                      <a:pt x="465" y="2016"/>
                    </a:lnTo>
                    <a:lnTo>
                      <a:pt x="474" y="2004"/>
                    </a:lnTo>
                    <a:lnTo>
                      <a:pt x="480" y="1989"/>
                    </a:lnTo>
                    <a:lnTo>
                      <a:pt x="484" y="1974"/>
                    </a:lnTo>
                    <a:lnTo>
                      <a:pt x="486" y="1955"/>
                    </a:lnTo>
                    <a:lnTo>
                      <a:pt x="487" y="1937"/>
                    </a:lnTo>
                    <a:lnTo>
                      <a:pt x="487" y="1916"/>
                    </a:lnTo>
                    <a:lnTo>
                      <a:pt x="487" y="241"/>
                    </a:lnTo>
                    <a:lnTo>
                      <a:pt x="426" y="268"/>
                    </a:lnTo>
                    <a:lnTo>
                      <a:pt x="362" y="288"/>
                    </a:lnTo>
                    <a:lnTo>
                      <a:pt x="298" y="303"/>
                    </a:lnTo>
                    <a:lnTo>
                      <a:pt x="237" y="313"/>
                    </a:lnTo>
                    <a:lnTo>
                      <a:pt x="177" y="320"/>
                    </a:lnTo>
                    <a:lnTo>
                      <a:pt x="122" y="326"/>
                    </a:lnTo>
                    <a:lnTo>
                      <a:pt x="74" y="327"/>
                    </a:lnTo>
                    <a:lnTo>
                      <a:pt x="32" y="329"/>
                    </a:lnTo>
                    <a:lnTo>
                      <a:pt x="0" y="329"/>
                    </a:lnTo>
                    <a:lnTo>
                      <a:pt x="0" y="211"/>
                    </a:lnTo>
                    <a:lnTo>
                      <a:pt x="35" y="211"/>
                    </a:lnTo>
                    <a:lnTo>
                      <a:pt x="75" y="211"/>
                    </a:lnTo>
                    <a:lnTo>
                      <a:pt x="121" y="210"/>
                    </a:lnTo>
                    <a:lnTo>
                      <a:pt x="170" y="205"/>
                    </a:lnTo>
                    <a:lnTo>
                      <a:pt x="222" y="200"/>
                    </a:lnTo>
                    <a:lnTo>
                      <a:pt x="276" y="191"/>
                    </a:lnTo>
                    <a:lnTo>
                      <a:pt x="331" y="178"/>
                    </a:lnTo>
                    <a:lnTo>
                      <a:pt x="388" y="163"/>
                    </a:lnTo>
                    <a:lnTo>
                      <a:pt x="445" y="142"/>
                    </a:lnTo>
                    <a:lnTo>
                      <a:pt x="502" y="115"/>
                    </a:lnTo>
                    <a:lnTo>
                      <a:pt x="557" y="83"/>
                    </a:lnTo>
                    <a:lnTo>
                      <a:pt x="609" y="45"/>
                    </a:lnTo>
                    <a:lnTo>
                      <a:pt x="6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a:grpSpLocks noChangeAspect="1"/>
            </p:cNvGrpSpPr>
            <p:nvPr>
              <p:custDataLst>
                <p:tags r:id="rId11"/>
              </p:custDataLst>
            </p:nvPr>
          </p:nvGrpSpPr>
          <p:grpSpPr bwMode="auto">
            <a:xfrm>
              <a:off x="7543800" y="3429000"/>
              <a:ext cx="461051" cy="495300"/>
              <a:chOff x="1854" y="1895"/>
              <a:chExt cx="1225" cy="1316"/>
            </a:xfrm>
          </p:grpSpPr>
          <p:sp>
            <p:nvSpPr>
              <p:cNvPr id="70" name="Freeform 22"/>
              <p:cNvSpPr>
                <a:spLocks noEditPoints="1"/>
              </p:cNvSpPr>
              <p:nvPr/>
            </p:nvSpPr>
            <p:spPr bwMode="auto">
              <a:xfrm>
                <a:off x="1854" y="1895"/>
                <a:ext cx="615" cy="1112"/>
              </a:xfrm>
              <a:custGeom>
                <a:avLst/>
                <a:gdLst/>
                <a:ahLst/>
                <a:cxnLst>
                  <a:cxn ang="0">
                    <a:pos x="1433" y="160"/>
                  </a:cxn>
                  <a:cxn ang="0">
                    <a:pos x="1285" y="364"/>
                  </a:cxn>
                  <a:cxn ang="0">
                    <a:pos x="1127" y="681"/>
                  </a:cxn>
                  <a:cxn ang="0">
                    <a:pos x="981" y="1079"/>
                  </a:cxn>
                  <a:cxn ang="0">
                    <a:pos x="858" y="1496"/>
                  </a:cxn>
                  <a:cxn ang="0">
                    <a:pos x="768" y="1863"/>
                  </a:cxn>
                  <a:cxn ang="0">
                    <a:pos x="717" y="2107"/>
                  </a:cxn>
                  <a:cxn ang="0">
                    <a:pos x="736" y="2134"/>
                  </a:cxn>
                  <a:cxn ang="0">
                    <a:pos x="949" y="1905"/>
                  </a:cxn>
                  <a:cxn ang="0">
                    <a:pos x="1221" y="1573"/>
                  </a:cxn>
                  <a:cxn ang="0">
                    <a:pos x="1485" y="1167"/>
                  </a:cxn>
                  <a:cxn ang="0">
                    <a:pos x="1677" y="716"/>
                  </a:cxn>
                  <a:cxn ang="0">
                    <a:pos x="1733" y="328"/>
                  </a:cxn>
                  <a:cxn ang="0">
                    <a:pos x="1719" y="218"/>
                  </a:cxn>
                  <a:cxn ang="0">
                    <a:pos x="1653" y="123"/>
                  </a:cxn>
                  <a:cxn ang="0">
                    <a:pos x="1612" y="3"/>
                  </a:cxn>
                  <a:cxn ang="0">
                    <a:pos x="1763" y="77"/>
                  </a:cxn>
                  <a:cxn ang="0">
                    <a:pos x="1830" y="207"/>
                  </a:cxn>
                  <a:cxn ang="0">
                    <a:pos x="1846" y="328"/>
                  </a:cxn>
                  <a:cxn ang="0">
                    <a:pos x="1804" y="686"/>
                  </a:cxn>
                  <a:cxn ang="0">
                    <a:pos x="1583" y="1227"/>
                  </a:cxn>
                  <a:cxn ang="0">
                    <a:pos x="1254" y="1719"/>
                  </a:cxn>
                  <a:cxn ang="0">
                    <a:pos x="905" y="2120"/>
                  </a:cxn>
                  <a:cxn ang="0">
                    <a:pos x="722" y="2310"/>
                  </a:cxn>
                  <a:cxn ang="0">
                    <a:pos x="684" y="2354"/>
                  </a:cxn>
                  <a:cxn ang="0">
                    <a:pos x="668" y="2415"/>
                  </a:cxn>
                  <a:cxn ang="0">
                    <a:pos x="656" y="2568"/>
                  </a:cxn>
                  <a:cxn ang="0">
                    <a:pos x="658" y="2765"/>
                  </a:cxn>
                  <a:cxn ang="0">
                    <a:pos x="709" y="3045"/>
                  </a:cxn>
                  <a:cxn ang="0">
                    <a:pos x="832" y="3205"/>
                  </a:cxn>
                  <a:cxn ang="0">
                    <a:pos x="1010" y="3228"/>
                  </a:cxn>
                  <a:cxn ang="0">
                    <a:pos x="1196" y="3160"/>
                  </a:cxn>
                  <a:cxn ang="0">
                    <a:pos x="1445" y="2980"/>
                  </a:cxn>
                  <a:cxn ang="0">
                    <a:pos x="1606" y="2835"/>
                  </a:cxn>
                  <a:cxn ang="0">
                    <a:pos x="1645" y="2825"/>
                  </a:cxn>
                  <a:cxn ang="0">
                    <a:pos x="1687" y="2873"/>
                  </a:cxn>
                  <a:cxn ang="0">
                    <a:pos x="1642" y="2947"/>
                  </a:cxn>
                  <a:cxn ang="0">
                    <a:pos x="1511" y="3065"/>
                  </a:cxn>
                  <a:cxn ang="0">
                    <a:pos x="1395" y="3153"/>
                  </a:cxn>
                  <a:cxn ang="0">
                    <a:pos x="1174" y="3283"/>
                  </a:cxn>
                  <a:cxn ang="0">
                    <a:pos x="882" y="3333"/>
                  </a:cxn>
                  <a:cxn ang="0">
                    <a:pos x="653" y="3232"/>
                  </a:cxn>
                  <a:cxn ang="0">
                    <a:pos x="505" y="3022"/>
                  </a:cxn>
                  <a:cxn ang="0">
                    <a:pos x="419" y="2741"/>
                  </a:cxn>
                  <a:cxn ang="0">
                    <a:pos x="339" y="2677"/>
                  </a:cxn>
                  <a:cxn ang="0">
                    <a:pos x="233" y="2780"/>
                  </a:cxn>
                  <a:cxn ang="0">
                    <a:pos x="118" y="2890"/>
                  </a:cxn>
                  <a:cxn ang="0">
                    <a:pos x="71" y="2924"/>
                  </a:cxn>
                  <a:cxn ang="0">
                    <a:pos x="13" y="2896"/>
                  </a:cxn>
                  <a:cxn ang="0">
                    <a:pos x="23" y="2815"/>
                  </a:cxn>
                  <a:cxn ang="0">
                    <a:pos x="429" y="1983"/>
                  </a:cxn>
                  <a:cxn ang="0">
                    <a:pos x="645" y="1181"/>
                  </a:cxn>
                  <a:cxn ang="0">
                    <a:pos x="806" y="800"/>
                  </a:cxn>
                  <a:cxn ang="0">
                    <a:pos x="921" y="583"/>
                  </a:cxn>
                  <a:cxn ang="0">
                    <a:pos x="1097" y="318"/>
                  </a:cxn>
                  <a:cxn ang="0">
                    <a:pos x="1318" y="95"/>
                  </a:cxn>
                  <a:cxn ang="0">
                    <a:pos x="1568" y="0"/>
                  </a:cxn>
                </a:cxnLst>
                <a:rect l="0" t="0" r="r" b="b"/>
                <a:pathLst>
                  <a:path w="1846" h="3336">
                    <a:moveTo>
                      <a:pt x="1568" y="102"/>
                    </a:moveTo>
                    <a:lnTo>
                      <a:pt x="1532" y="106"/>
                    </a:lnTo>
                    <a:lnTo>
                      <a:pt x="1497" y="118"/>
                    </a:lnTo>
                    <a:lnTo>
                      <a:pt x="1465" y="135"/>
                    </a:lnTo>
                    <a:lnTo>
                      <a:pt x="1433" y="160"/>
                    </a:lnTo>
                    <a:lnTo>
                      <a:pt x="1402" y="190"/>
                    </a:lnTo>
                    <a:lnTo>
                      <a:pt x="1372" y="225"/>
                    </a:lnTo>
                    <a:lnTo>
                      <a:pt x="1343" y="268"/>
                    </a:lnTo>
                    <a:lnTo>
                      <a:pt x="1314" y="313"/>
                    </a:lnTo>
                    <a:lnTo>
                      <a:pt x="1285" y="364"/>
                    </a:lnTo>
                    <a:lnTo>
                      <a:pt x="1255" y="420"/>
                    </a:lnTo>
                    <a:lnTo>
                      <a:pt x="1225" y="479"/>
                    </a:lnTo>
                    <a:lnTo>
                      <a:pt x="1193" y="542"/>
                    </a:lnTo>
                    <a:lnTo>
                      <a:pt x="1159" y="608"/>
                    </a:lnTo>
                    <a:lnTo>
                      <a:pt x="1127" y="681"/>
                    </a:lnTo>
                    <a:lnTo>
                      <a:pt x="1097" y="754"/>
                    </a:lnTo>
                    <a:lnTo>
                      <a:pt x="1066" y="832"/>
                    </a:lnTo>
                    <a:lnTo>
                      <a:pt x="1036" y="913"/>
                    </a:lnTo>
                    <a:lnTo>
                      <a:pt x="1008" y="996"/>
                    </a:lnTo>
                    <a:lnTo>
                      <a:pt x="981" y="1079"/>
                    </a:lnTo>
                    <a:lnTo>
                      <a:pt x="954" y="1163"/>
                    </a:lnTo>
                    <a:lnTo>
                      <a:pt x="928" y="1248"/>
                    </a:lnTo>
                    <a:lnTo>
                      <a:pt x="903" y="1332"/>
                    </a:lnTo>
                    <a:lnTo>
                      <a:pt x="880" y="1415"/>
                    </a:lnTo>
                    <a:lnTo>
                      <a:pt x="858" y="1496"/>
                    </a:lnTo>
                    <a:lnTo>
                      <a:pt x="838" y="1577"/>
                    </a:lnTo>
                    <a:lnTo>
                      <a:pt x="819" y="1654"/>
                    </a:lnTo>
                    <a:lnTo>
                      <a:pt x="800" y="1727"/>
                    </a:lnTo>
                    <a:lnTo>
                      <a:pt x="784" y="1797"/>
                    </a:lnTo>
                    <a:lnTo>
                      <a:pt x="768" y="1863"/>
                    </a:lnTo>
                    <a:lnTo>
                      <a:pt x="755" y="1924"/>
                    </a:lnTo>
                    <a:lnTo>
                      <a:pt x="743" y="1980"/>
                    </a:lnTo>
                    <a:lnTo>
                      <a:pt x="733" y="2028"/>
                    </a:lnTo>
                    <a:lnTo>
                      <a:pt x="723" y="2071"/>
                    </a:lnTo>
                    <a:lnTo>
                      <a:pt x="717" y="2107"/>
                    </a:lnTo>
                    <a:lnTo>
                      <a:pt x="711" y="2134"/>
                    </a:lnTo>
                    <a:lnTo>
                      <a:pt x="707" y="2154"/>
                    </a:lnTo>
                    <a:lnTo>
                      <a:pt x="706" y="2166"/>
                    </a:lnTo>
                    <a:lnTo>
                      <a:pt x="706" y="2166"/>
                    </a:lnTo>
                    <a:lnTo>
                      <a:pt x="736" y="2134"/>
                    </a:lnTo>
                    <a:lnTo>
                      <a:pt x="770" y="2099"/>
                    </a:lnTo>
                    <a:lnTo>
                      <a:pt x="809" y="2056"/>
                    </a:lnTo>
                    <a:lnTo>
                      <a:pt x="853" y="2011"/>
                    </a:lnTo>
                    <a:lnTo>
                      <a:pt x="899" y="1960"/>
                    </a:lnTo>
                    <a:lnTo>
                      <a:pt x="949" y="1905"/>
                    </a:lnTo>
                    <a:lnTo>
                      <a:pt x="1001" y="1846"/>
                    </a:lnTo>
                    <a:lnTo>
                      <a:pt x="1055" y="1783"/>
                    </a:lnTo>
                    <a:lnTo>
                      <a:pt x="1109" y="1716"/>
                    </a:lnTo>
                    <a:lnTo>
                      <a:pt x="1165" y="1646"/>
                    </a:lnTo>
                    <a:lnTo>
                      <a:pt x="1221" y="1573"/>
                    </a:lnTo>
                    <a:lnTo>
                      <a:pt x="1276" y="1496"/>
                    </a:lnTo>
                    <a:lnTo>
                      <a:pt x="1331" y="1418"/>
                    </a:lnTo>
                    <a:lnTo>
                      <a:pt x="1385" y="1336"/>
                    </a:lnTo>
                    <a:lnTo>
                      <a:pt x="1436" y="1252"/>
                    </a:lnTo>
                    <a:lnTo>
                      <a:pt x="1485" y="1167"/>
                    </a:lnTo>
                    <a:lnTo>
                      <a:pt x="1532" y="1079"/>
                    </a:lnTo>
                    <a:lnTo>
                      <a:pt x="1574" y="990"/>
                    </a:lnTo>
                    <a:lnTo>
                      <a:pt x="1613" y="901"/>
                    </a:lnTo>
                    <a:lnTo>
                      <a:pt x="1648" y="808"/>
                    </a:lnTo>
                    <a:lnTo>
                      <a:pt x="1677" y="716"/>
                    </a:lnTo>
                    <a:lnTo>
                      <a:pt x="1701" y="624"/>
                    </a:lnTo>
                    <a:lnTo>
                      <a:pt x="1718" y="530"/>
                    </a:lnTo>
                    <a:lnTo>
                      <a:pt x="1730" y="437"/>
                    </a:lnTo>
                    <a:lnTo>
                      <a:pt x="1733" y="345"/>
                    </a:lnTo>
                    <a:lnTo>
                      <a:pt x="1733" y="328"/>
                    </a:lnTo>
                    <a:lnTo>
                      <a:pt x="1733" y="308"/>
                    </a:lnTo>
                    <a:lnTo>
                      <a:pt x="1731" y="286"/>
                    </a:lnTo>
                    <a:lnTo>
                      <a:pt x="1730" y="264"/>
                    </a:lnTo>
                    <a:lnTo>
                      <a:pt x="1725" y="241"/>
                    </a:lnTo>
                    <a:lnTo>
                      <a:pt x="1719" y="218"/>
                    </a:lnTo>
                    <a:lnTo>
                      <a:pt x="1712" y="196"/>
                    </a:lnTo>
                    <a:lnTo>
                      <a:pt x="1702" y="174"/>
                    </a:lnTo>
                    <a:lnTo>
                      <a:pt x="1689" y="155"/>
                    </a:lnTo>
                    <a:lnTo>
                      <a:pt x="1673" y="138"/>
                    </a:lnTo>
                    <a:lnTo>
                      <a:pt x="1653" y="123"/>
                    </a:lnTo>
                    <a:lnTo>
                      <a:pt x="1629" y="112"/>
                    </a:lnTo>
                    <a:lnTo>
                      <a:pt x="1602" y="105"/>
                    </a:lnTo>
                    <a:lnTo>
                      <a:pt x="1568" y="102"/>
                    </a:lnTo>
                    <a:close/>
                    <a:moveTo>
                      <a:pt x="1568" y="0"/>
                    </a:moveTo>
                    <a:lnTo>
                      <a:pt x="1612" y="3"/>
                    </a:lnTo>
                    <a:lnTo>
                      <a:pt x="1651" y="10"/>
                    </a:lnTo>
                    <a:lnTo>
                      <a:pt x="1686" y="23"/>
                    </a:lnTo>
                    <a:lnTo>
                      <a:pt x="1715" y="37"/>
                    </a:lnTo>
                    <a:lnTo>
                      <a:pt x="1741" y="55"/>
                    </a:lnTo>
                    <a:lnTo>
                      <a:pt x="1763" y="77"/>
                    </a:lnTo>
                    <a:lnTo>
                      <a:pt x="1782" y="101"/>
                    </a:lnTo>
                    <a:lnTo>
                      <a:pt x="1798" y="126"/>
                    </a:lnTo>
                    <a:lnTo>
                      <a:pt x="1811" y="152"/>
                    </a:lnTo>
                    <a:lnTo>
                      <a:pt x="1821" y="179"/>
                    </a:lnTo>
                    <a:lnTo>
                      <a:pt x="1830" y="207"/>
                    </a:lnTo>
                    <a:lnTo>
                      <a:pt x="1836" y="234"/>
                    </a:lnTo>
                    <a:lnTo>
                      <a:pt x="1840" y="259"/>
                    </a:lnTo>
                    <a:lnTo>
                      <a:pt x="1843" y="284"/>
                    </a:lnTo>
                    <a:lnTo>
                      <a:pt x="1845" y="306"/>
                    </a:lnTo>
                    <a:lnTo>
                      <a:pt x="1846" y="328"/>
                    </a:lnTo>
                    <a:lnTo>
                      <a:pt x="1846" y="345"/>
                    </a:lnTo>
                    <a:lnTo>
                      <a:pt x="1846" y="359"/>
                    </a:lnTo>
                    <a:lnTo>
                      <a:pt x="1840" y="468"/>
                    </a:lnTo>
                    <a:lnTo>
                      <a:pt x="1827" y="577"/>
                    </a:lnTo>
                    <a:lnTo>
                      <a:pt x="1804" y="686"/>
                    </a:lnTo>
                    <a:lnTo>
                      <a:pt x="1772" y="797"/>
                    </a:lnTo>
                    <a:lnTo>
                      <a:pt x="1734" y="905"/>
                    </a:lnTo>
                    <a:lnTo>
                      <a:pt x="1689" y="1014"/>
                    </a:lnTo>
                    <a:lnTo>
                      <a:pt x="1639" y="1120"/>
                    </a:lnTo>
                    <a:lnTo>
                      <a:pt x="1583" y="1227"/>
                    </a:lnTo>
                    <a:lnTo>
                      <a:pt x="1523" y="1330"/>
                    </a:lnTo>
                    <a:lnTo>
                      <a:pt x="1459" y="1431"/>
                    </a:lnTo>
                    <a:lnTo>
                      <a:pt x="1394" y="1530"/>
                    </a:lnTo>
                    <a:lnTo>
                      <a:pt x="1324" y="1625"/>
                    </a:lnTo>
                    <a:lnTo>
                      <a:pt x="1254" y="1719"/>
                    </a:lnTo>
                    <a:lnTo>
                      <a:pt x="1183" y="1807"/>
                    </a:lnTo>
                    <a:lnTo>
                      <a:pt x="1111" y="1892"/>
                    </a:lnTo>
                    <a:lnTo>
                      <a:pt x="1042" y="1973"/>
                    </a:lnTo>
                    <a:lnTo>
                      <a:pt x="972" y="2049"/>
                    </a:lnTo>
                    <a:lnTo>
                      <a:pt x="905" y="2120"/>
                    </a:lnTo>
                    <a:lnTo>
                      <a:pt x="841" y="2185"/>
                    </a:lnTo>
                    <a:lnTo>
                      <a:pt x="781" y="2245"/>
                    </a:lnTo>
                    <a:lnTo>
                      <a:pt x="757" y="2272"/>
                    </a:lnTo>
                    <a:lnTo>
                      <a:pt x="736" y="2293"/>
                    </a:lnTo>
                    <a:lnTo>
                      <a:pt x="722" y="2310"/>
                    </a:lnTo>
                    <a:lnTo>
                      <a:pt x="710" y="2323"/>
                    </a:lnTo>
                    <a:lnTo>
                      <a:pt x="700" y="2334"/>
                    </a:lnTo>
                    <a:lnTo>
                      <a:pt x="694" y="2343"/>
                    </a:lnTo>
                    <a:lnTo>
                      <a:pt x="688" y="2348"/>
                    </a:lnTo>
                    <a:lnTo>
                      <a:pt x="684" y="2354"/>
                    </a:lnTo>
                    <a:lnTo>
                      <a:pt x="679" y="2358"/>
                    </a:lnTo>
                    <a:lnTo>
                      <a:pt x="675" y="2363"/>
                    </a:lnTo>
                    <a:lnTo>
                      <a:pt x="674" y="2373"/>
                    </a:lnTo>
                    <a:lnTo>
                      <a:pt x="671" y="2391"/>
                    </a:lnTo>
                    <a:lnTo>
                      <a:pt x="668" y="2415"/>
                    </a:lnTo>
                    <a:lnTo>
                      <a:pt x="666" y="2443"/>
                    </a:lnTo>
                    <a:lnTo>
                      <a:pt x="663" y="2475"/>
                    </a:lnTo>
                    <a:lnTo>
                      <a:pt x="661" y="2507"/>
                    </a:lnTo>
                    <a:lnTo>
                      <a:pt x="658" y="2539"/>
                    </a:lnTo>
                    <a:lnTo>
                      <a:pt x="656" y="2568"/>
                    </a:lnTo>
                    <a:lnTo>
                      <a:pt x="655" y="2594"/>
                    </a:lnTo>
                    <a:lnTo>
                      <a:pt x="653" y="2614"/>
                    </a:lnTo>
                    <a:lnTo>
                      <a:pt x="653" y="2625"/>
                    </a:lnTo>
                    <a:lnTo>
                      <a:pt x="655" y="2697"/>
                    </a:lnTo>
                    <a:lnTo>
                      <a:pt x="658" y="2765"/>
                    </a:lnTo>
                    <a:lnTo>
                      <a:pt x="662" y="2829"/>
                    </a:lnTo>
                    <a:lnTo>
                      <a:pt x="671" y="2889"/>
                    </a:lnTo>
                    <a:lnTo>
                      <a:pt x="681" y="2946"/>
                    </a:lnTo>
                    <a:lnTo>
                      <a:pt x="694" y="2997"/>
                    </a:lnTo>
                    <a:lnTo>
                      <a:pt x="709" y="3045"/>
                    </a:lnTo>
                    <a:lnTo>
                      <a:pt x="727" y="3087"/>
                    </a:lnTo>
                    <a:lnTo>
                      <a:pt x="749" y="3124"/>
                    </a:lnTo>
                    <a:lnTo>
                      <a:pt x="774" y="3157"/>
                    </a:lnTo>
                    <a:lnTo>
                      <a:pt x="802" y="3184"/>
                    </a:lnTo>
                    <a:lnTo>
                      <a:pt x="832" y="3205"/>
                    </a:lnTo>
                    <a:lnTo>
                      <a:pt x="866" y="3221"/>
                    </a:lnTo>
                    <a:lnTo>
                      <a:pt x="905" y="3229"/>
                    </a:lnTo>
                    <a:lnTo>
                      <a:pt x="946" y="3232"/>
                    </a:lnTo>
                    <a:lnTo>
                      <a:pt x="976" y="3232"/>
                    </a:lnTo>
                    <a:lnTo>
                      <a:pt x="1010" y="3228"/>
                    </a:lnTo>
                    <a:lnTo>
                      <a:pt x="1043" y="3221"/>
                    </a:lnTo>
                    <a:lnTo>
                      <a:pt x="1078" y="3211"/>
                    </a:lnTo>
                    <a:lnTo>
                      <a:pt x="1114" y="3198"/>
                    </a:lnTo>
                    <a:lnTo>
                      <a:pt x="1154" y="3181"/>
                    </a:lnTo>
                    <a:lnTo>
                      <a:pt x="1196" y="3160"/>
                    </a:lnTo>
                    <a:lnTo>
                      <a:pt x="1239" y="3134"/>
                    </a:lnTo>
                    <a:lnTo>
                      <a:pt x="1286" y="3103"/>
                    </a:lnTo>
                    <a:lnTo>
                      <a:pt x="1335" y="3067"/>
                    </a:lnTo>
                    <a:lnTo>
                      <a:pt x="1388" y="3026"/>
                    </a:lnTo>
                    <a:lnTo>
                      <a:pt x="1445" y="2980"/>
                    </a:lnTo>
                    <a:lnTo>
                      <a:pt x="1504" y="2927"/>
                    </a:lnTo>
                    <a:lnTo>
                      <a:pt x="1568" y="2868"/>
                    </a:lnTo>
                    <a:lnTo>
                      <a:pt x="1586" y="2853"/>
                    </a:lnTo>
                    <a:lnTo>
                      <a:pt x="1597" y="2842"/>
                    </a:lnTo>
                    <a:lnTo>
                      <a:pt x="1606" y="2835"/>
                    </a:lnTo>
                    <a:lnTo>
                      <a:pt x="1612" y="2829"/>
                    </a:lnTo>
                    <a:lnTo>
                      <a:pt x="1618" y="2825"/>
                    </a:lnTo>
                    <a:lnTo>
                      <a:pt x="1622" y="2824"/>
                    </a:lnTo>
                    <a:lnTo>
                      <a:pt x="1628" y="2824"/>
                    </a:lnTo>
                    <a:lnTo>
                      <a:pt x="1645" y="2825"/>
                    </a:lnTo>
                    <a:lnTo>
                      <a:pt x="1660" y="2832"/>
                    </a:lnTo>
                    <a:lnTo>
                      <a:pt x="1671" y="2842"/>
                    </a:lnTo>
                    <a:lnTo>
                      <a:pt x="1679" y="2852"/>
                    </a:lnTo>
                    <a:lnTo>
                      <a:pt x="1685" y="2863"/>
                    </a:lnTo>
                    <a:lnTo>
                      <a:pt x="1687" y="2873"/>
                    </a:lnTo>
                    <a:lnTo>
                      <a:pt x="1689" y="2882"/>
                    </a:lnTo>
                    <a:lnTo>
                      <a:pt x="1685" y="2893"/>
                    </a:lnTo>
                    <a:lnTo>
                      <a:pt x="1676" y="2909"/>
                    </a:lnTo>
                    <a:lnTo>
                      <a:pt x="1661" y="2926"/>
                    </a:lnTo>
                    <a:lnTo>
                      <a:pt x="1642" y="2947"/>
                    </a:lnTo>
                    <a:lnTo>
                      <a:pt x="1619" y="2970"/>
                    </a:lnTo>
                    <a:lnTo>
                      <a:pt x="1594" y="2992"/>
                    </a:lnTo>
                    <a:lnTo>
                      <a:pt x="1567" y="3016"/>
                    </a:lnTo>
                    <a:lnTo>
                      <a:pt x="1539" y="3041"/>
                    </a:lnTo>
                    <a:lnTo>
                      <a:pt x="1511" y="3065"/>
                    </a:lnTo>
                    <a:lnTo>
                      <a:pt x="1484" y="3087"/>
                    </a:lnTo>
                    <a:lnTo>
                      <a:pt x="1458" y="3107"/>
                    </a:lnTo>
                    <a:lnTo>
                      <a:pt x="1433" y="3126"/>
                    </a:lnTo>
                    <a:lnTo>
                      <a:pt x="1413" y="3141"/>
                    </a:lnTo>
                    <a:lnTo>
                      <a:pt x="1395" y="3153"/>
                    </a:lnTo>
                    <a:lnTo>
                      <a:pt x="1360" y="3178"/>
                    </a:lnTo>
                    <a:lnTo>
                      <a:pt x="1321" y="3205"/>
                    </a:lnTo>
                    <a:lnTo>
                      <a:pt x="1276" y="3232"/>
                    </a:lnTo>
                    <a:lnTo>
                      <a:pt x="1226" y="3259"/>
                    </a:lnTo>
                    <a:lnTo>
                      <a:pt x="1174" y="3283"/>
                    </a:lnTo>
                    <a:lnTo>
                      <a:pt x="1119" y="3304"/>
                    </a:lnTo>
                    <a:lnTo>
                      <a:pt x="1061" y="3320"/>
                    </a:lnTo>
                    <a:lnTo>
                      <a:pt x="999" y="3331"/>
                    </a:lnTo>
                    <a:lnTo>
                      <a:pt x="938" y="3336"/>
                    </a:lnTo>
                    <a:lnTo>
                      <a:pt x="882" y="3333"/>
                    </a:lnTo>
                    <a:lnTo>
                      <a:pt x="829" y="3323"/>
                    </a:lnTo>
                    <a:lnTo>
                      <a:pt x="780" y="3309"/>
                    </a:lnTo>
                    <a:lnTo>
                      <a:pt x="735" y="3287"/>
                    </a:lnTo>
                    <a:lnTo>
                      <a:pt x="693" y="3262"/>
                    </a:lnTo>
                    <a:lnTo>
                      <a:pt x="653" y="3232"/>
                    </a:lnTo>
                    <a:lnTo>
                      <a:pt x="618" y="3198"/>
                    </a:lnTo>
                    <a:lnTo>
                      <a:pt x="585" y="3158"/>
                    </a:lnTo>
                    <a:lnTo>
                      <a:pt x="556" y="3117"/>
                    </a:lnTo>
                    <a:lnTo>
                      <a:pt x="530" y="3070"/>
                    </a:lnTo>
                    <a:lnTo>
                      <a:pt x="505" y="3022"/>
                    </a:lnTo>
                    <a:lnTo>
                      <a:pt x="483" y="2970"/>
                    </a:lnTo>
                    <a:lnTo>
                      <a:pt x="464" y="2916"/>
                    </a:lnTo>
                    <a:lnTo>
                      <a:pt x="447" y="2859"/>
                    </a:lnTo>
                    <a:lnTo>
                      <a:pt x="432" y="2801"/>
                    </a:lnTo>
                    <a:lnTo>
                      <a:pt x="419" y="2741"/>
                    </a:lnTo>
                    <a:lnTo>
                      <a:pt x="407" y="2680"/>
                    </a:lnTo>
                    <a:lnTo>
                      <a:pt x="399" y="2618"/>
                    </a:lnTo>
                    <a:lnTo>
                      <a:pt x="381" y="2635"/>
                    </a:lnTo>
                    <a:lnTo>
                      <a:pt x="362" y="2655"/>
                    </a:lnTo>
                    <a:lnTo>
                      <a:pt x="339" y="2677"/>
                    </a:lnTo>
                    <a:lnTo>
                      <a:pt x="316" y="2702"/>
                    </a:lnTo>
                    <a:lnTo>
                      <a:pt x="293" y="2726"/>
                    </a:lnTo>
                    <a:lnTo>
                      <a:pt x="269" y="2747"/>
                    </a:lnTo>
                    <a:lnTo>
                      <a:pt x="249" y="2765"/>
                    </a:lnTo>
                    <a:lnTo>
                      <a:pt x="233" y="2780"/>
                    </a:lnTo>
                    <a:lnTo>
                      <a:pt x="202" y="2809"/>
                    </a:lnTo>
                    <a:lnTo>
                      <a:pt x="175" y="2836"/>
                    </a:lnTo>
                    <a:lnTo>
                      <a:pt x="153" y="2858"/>
                    </a:lnTo>
                    <a:lnTo>
                      <a:pt x="134" y="2876"/>
                    </a:lnTo>
                    <a:lnTo>
                      <a:pt x="118" y="2890"/>
                    </a:lnTo>
                    <a:lnTo>
                      <a:pt x="105" y="2902"/>
                    </a:lnTo>
                    <a:lnTo>
                      <a:pt x="95" y="2910"/>
                    </a:lnTo>
                    <a:lnTo>
                      <a:pt x="86" y="2917"/>
                    </a:lnTo>
                    <a:lnTo>
                      <a:pt x="79" y="2921"/>
                    </a:lnTo>
                    <a:lnTo>
                      <a:pt x="71" y="2924"/>
                    </a:lnTo>
                    <a:lnTo>
                      <a:pt x="66" y="2926"/>
                    </a:lnTo>
                    <a:lnTo>
                      <a:pt x="61" y="2926"/>
                    </a:lnTo>
                    <a:lnTo>
                      <a:pt x="42" y="2921"/>
                    </a:lnTo>
                    <a:lnTo>
                      <a:pt x="26" y="2911"/>
                    </a:lnTo>
                    <a:lnTo>
                      <a:pt x="13" y="2896"/>
                    </a:lnTo>
                    <a:lnTo>
                      <a:pt x="5" y="2877"/>
                    </a:lnTo>
                    <a:lnTo>
                      <a:pt x="0" y="2859"/>
                    </a:lnTo>
                    <a:lnTo>
                      <a:pt x="5" y="2845"/>
                    </a:lnTo>
                    <a:lnTo>
                      <a:pt x="15" y="2831"/>
                    </a:lnTo>
                    <a:lnTo>
                      <a:pt x="23" y="2815"/>
                    </a:lnTo>
                    <a:lnTo>
                      <a:pt x="23" y="2815"/>
                    </a:lnTo>
                    <a:lnTo>
                      <a:pt x="391" y="2479"/>
                    </a:lnTo>
                    <a:lnTo>
                      <a:pt x="396" y="2313"/>
                    </a:lnTo>
                    <a:lnTo>
                      <a:pt x="409" y="2149"/>
                    </a:lnTo>
                    <a:lnTo>
                      <a:pt x="429" y="1983"/>
                    </a:lnTo>
                    <a:lnTo>
                      <a:pt x="458" y="1821"/>
                    </a:lnTo>
                    <a:lnTo>
                      <a:pt x="495" y="1659"/>
                    </a:lnTo>
                    <a:lnTo>
                      <a:pt x="538" y="1498"/>
                    </a:lnTo>
                    <a:lnTo>
                      <a:pt x="588" y="1339"/>
                    </a:lnTo>
                    <a:lnTo>
                      <a:pt x="645" y="1181"/>
                    </a:lnTo>
                    <a:lnTo>
                      <a:pt x="706" y="1025"/>
                    </a:lnTo>
                    <a:lnTo>
                      <a:pt x="773" y="871"/>
                    </a:lnTo>
                    <a:lnTo>
                      <a:pt x="781" y="854"/>
                    </a:lnTo>
                    <a:lnTo>
                      <a:pt x="791" y="830"/>
                    </a:lnTo>
                    <a:lnTo>
                      <a:pt x="806" y="800"/>
                    </a:lnTo>
                    <a:lnTo>
                      <a:pt x="823" y="764"/>
                    </a:lnTo>
                    <a:lnTo>
                      <a:pt x="844" y="725"/>
                    </a:lnTo>
                    <a:lnTo>
                      <a:pt x="867" y="681"/>
                    </a:lnTo>
                    <a:lnTo>
                      <a:pt x="892" y="632"/>
                    </a:lnTo>
                    <a:lnTo>
                      <a:pt x="921" y="583"/>
                    </a:lnTo>
                    <a:lnTo>
                      <a:pt x="951" y="530"/>
                    </a:lnTo>
                    <a:lnTo>
                      <a:pt x="985" y="478"/>
                    </a:lnTo>
                    <a:lnTo>
                      <a:pt x="1020" y="424"/>
                    </a:lnTo>
                    <a:lnTo>
                      <a:pt x="1058" y="370"/>
                    </a:lnTo>
                    <a:lnTo>
                      <a:pt x="1097" y="318"/>
                    </a:lnTo>
                    <a:lnTo>
                      <a:pt x="1138" y="268"/>
                    </a:lnTo>
                    <a:lnTo>
                      <a:pt x="1181" y="218"/>
                    </a:lnTo>
                    <a:lnTo>
                      <a:pt x="1225" y="173"/>
                    </a:lnTo>
                    <a:lnTo>
                      <a:pt x="1271" y="132"/>
                    </a:lnTo>
                    <a:lnTo>
                      <a:pt x="1318" y="95"/>
                    </a:lnTo>
                    <a:lnTo>
                      <a:pt x="1366" y="62"/>
                    </a:lnTo>
                    <a:lnTo>
                      <a:pt x="1415" y="37"/>
                    </a:lnTo>
                    <a:lnTo>
                      <a:pt x="1466" y="17"/>
                    </a:lnTo>
                    <a:lnTo>
                      <a:pt x="1517" y="4"/>
                    </a:lnTo>
                    <a:lnTo>
                      <a:pt x="15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3"/>
              <p:cNvSpPr>
                <a:spLocks/>
              </p:cNvSpPr>
              <p:nvPr/>
            </p:nvSpPr>
            <p:spPr bwMode="auto">
              <a:xfrm>
                <a:off x="2578" y="2482"/>
                <a:ext cx="501" cy="729"/>
              </a:xfrm>
              <a:custGeom>
                <a:avLst/>
                <a:gdLst/>
                <a:ahLst/>
                <a:cxnLst>
                  <a:cxn ang="0">
                    <a:pos x="856" y="10"/>
                  </a:cxn>
                  <a:cxn ang="0">
                    <a:pos x="1064" y="62"/>
                  </a:cxn>
                  <a:cxn ang="0">
                    <a:pos x="1241" y="154"/>
                  </a:cxn>
                  <a:cxn ang="0">
                    <a:pos x="1379" y="285"/>
                  </a:cxn>
                  <a:cxn ang="0">
                    <a:pos x="1468" y="448"/>
                  </a:cxn>
                  <a:cxn ang="0">
                    <a:pos x="1501" y="644"/>
                  </a:cxn>
                  <a:cxn ang="0">
                    <a:pos x="1469" y="831"/>
                  </a:cxn>
                  <a:cxn ang="0">
                    <a:pos x="1386" y="994"/>
                  </a:cxn>
                  <a:cxn ang="0">
                    <a:pos x="1264" y="1139"/>
                  </a:cxn>
                  <a:cxn ang="0">
                    <a:pos x="1119" y="1270"/>
                  </a:cxn>
                  <a:cxn ang="0">
                    <a:pos x="976" y="1381"/>
                  </a:cxn>
                  <a:cxn ang="0">
                    <a:pos x="872" y="1460"/>
                  </a:cxn>
                  <a:cxn ang="0">
                    <a:pos x="768" y="1543"/>
                  </a:cxn>
                  <a:cxn ang="0">
                    <a:pos x="653" y="1638"/>
                  </a:cxn>
                  <a:cxn ang="0">
                    <a:pos x="514" y="1755"/>
                  </a:cxn>
                  <a:cxn ang="0">
                    <a:pos x="339" y="1909"/>
                  </a:cxn>
                  <a:cxn ang="0">
                    <a:pos x="1000" y="1909"/>
                  </a:cxn>
                  <a:cxn ang="0">
                    <a:pos x="1098" y="1907"/>
                  </a:cxn>
                  <a:cxn ang="0">
                    <a:pos x="1208" y="1902"/>
                  </a:cxn>
                  <a:cxn ang="0">
                    <a:pos x="1286" y="1892"/>
                  </a:cxn>
                  <a:cxn ang="0">
                    <a:pos x="1321" y="1850"/>
                  </a:cxn>
                  <a:cxn ang="0">
                    <a:pos x="1352" y="1753"/>
                  </a:cxn>
                  <a:cxn ang="0">
                    <a:pos x="1373" y="1643"/>
                  </a:cxn>
                  <a:cxn ang="0">
                    <a:pos x="1501" y="1587"/>
                  </a:cxn>
                  <a:cxn ang="0">
                    <a:pos x="0" y="2187"/>
                  </a:cxn>
                  <a:cxn ang="0">
                    <a:pos x="3" y="2113"/>
                  </a:cxn>
                  <a:cxn ang="0">
                    <a:pos x="16" y="2077"/>
                  </a:cxn>
                  <a:cxn ang="0">
                    <a:pos x="848" y="1272"/>
                  </a:cxn>
                  <a:cxn ang="0">
                    <a:pos x="946" y="1164"/>
                  </a:cxn>
                  <a:cxn ang="0">
                    <a:pos x="1052" y="1021"/>
                  </a:cxn>
                  <a:cxn ang="0">
                    <a:pos x="1136" y="845"/>
                  </a:cxn>
                  <a:cxn ang="0">
                    <a:pos x="1171" y="644"/>
                  </a:cxn>
                  <a:cxn ang="0">
                    <a:pos x="1149" y="488"/>
                  </a:cxn>
                  <a:cxn ang="0">
                    <a:pos x="1085" y="344"/>
                  </a:cxn>
                  <a:cxn ang="0">
                    <a:pos x="982" y="227"/>
                  </a:cxn>
                  <a:cxn ang="0">
                    <a:pos x="837" y="146"/>
                  </a:cxn>
                  <a:cxn ang="0">
                    <a:pos x="653" y="116"/>
                  </a:cxn>
                  <a:cxn ang="0">
                    <a:pos x="536" y="129"/>
                  </a:cxn>
                  <a:cxn ang="0">
                    <a:pos x="410" y="173"/>
                  </a:cxn>
                  <a:cxn ang="0">
                    <a:pos x="291" y="251"/>
                  </a:cxn>
                  <a:cxn ang="0">
                    <a:pos x="192" y="373"/>
                  </a:cxn>
                  <a:cxn ang="0">
                    <a:pos x="240" y="434"/>
                  </a:cxn>
                  <a:cxn ang="0">
                    <a:pos x="313" y="472"/>
                  </a:cxn>
                  <a:cxn ang="0">
                    <a:pos x="348" y="529"/>
                  </a:cxn>
                  <a:cxn ang="0">
                    <a:pos x="360" y="584"/>
                  </a:cxn>
                  <a:cxn ang="0">
                    <a:pos x="349" y="663"/>
                  </a:cxn>
                  <a:cxn ang="0">
                    <a:pos x="301" y="732"/>
                  </a:cxn>
                  <a:cxn ang="0">
                    <a:pos x="232" y="768"/>
                  </a:cxn>
                  <a:cxn ang="0">
                    <a:pos x="172" y="774"/>
                  </a:cxn>
                  <a:cxn ang="0">
                    <a:pos x="127" y="767"/>
                  </a:cxn>
                  <a:cxn ang="0">
                    <a:pos x="70" y="740"/>
                  </a:cxn>
                  <a:cxn ang="0">
                    <a:pos x="22" y="686"/>
                  </a:cxn>
                  <a:cxn ang="0">
                    <a:pos x="0" y="593"/>
                  </a:cxn>
                  <a:cxn ang="0">
                    <a:pos x="34" y="412"/>
                  </a:cxn>
                  <a:cxn ang="0">
                    <a:pos x="128" y="251"/>
                  </a:cxn>
                  <a:cxn ang="0">
                    <a:pos x="277" y="120"/>
                  </a:cxn>
                  <a:cxn ang="0">
                    <a:pos x="472" y="32"/>
                  </a:cxn>
                  <a:cxn ang="0">
                    <a:pos x="706" y="0"/>
                  </a:cxn>
                </a:cxnLst>
                <a:rect l="0" t="0" r="r" b="b"/>
                <a:pathLst>
                  <a:path w="1501" h="2187">
                    <a:moveTo>
                      <a:pt x="706" y="0"/>
                    </a:moveTo>
                    <a:lnTo>
                      <a:pt x="781" y="3"/>
                    </a:lnTo>
                    <a:lnTo>
                      <a:pt x="856" y="10"/>
                    </a:lnTo>
                    <a:lnTo>
                      <a:pt x="927" y="22"/>
                    </a:lnTo>
                    <a:lnTo>
                      <a:pt x="997" y="39"/>
                    </a:lnTo>
                    <a:lnTo>
                      <a:pt x="1064" y="62"/>
                    </a:lnTo>
                    <a:lnTo>
                      <a:pt x="1126" y="88"/>
                    </a:lnTo>
                    <a:lnTo>
                      <a:pt x="1186" y="119"/>
                    </a:lnTo>
                    <a:lnTo>
                      <a:pt x="1241" y="154"/>
                    </a:lnTo>
                    <a:lnTo>
                      <a:pt x="1292" y="194"/>
                    </a:lnTo>
                    <a:lnTo>
                      <a:pt x="1337" y="237"/>
                    </a:lnTo>
                    <a:lnTo>
                      <a:pt x="1379" y="285"/>
                    </a:lnTo>
                    <a:lnTo>
                      <a:pt x="1414" y="336"/>
                    </a:lnTo>
                    <a:lnTo>
                      <a:pt x="1445" y="390"/>
                    </a:lnTo>
                    <a:lnTo>
                      <a:pt x="1468" y="448"/>
                    </a:lnTo>
                    <a:lnTo>
                      <a:pt x="1487" y="510"/>
                    </a:lnTo>
                    <a:lnTo>
                      <a:pt x="1497" y="576"/>
                    </a:lnTo>
                    <a:lnTo>
                      <a:pt x="1501" y="644"/>
                    </a:lnTo>
                    <a:lnTo>
                      <a:pt x="1497" y="709"/>
                    </a:lnTo>
                    <a:lnTo>
                      <a:pt x="1487" y="771"/>
                    </a:lnTo>
                    <a:lnTo>
                      <a:pt x="1469" y="831"/>
                    </a:lnTo>
                    <a:lnTo>
                      <a:pt x="1448" y="888"/>
                    </a:lnTo>
                    <a:lnTo>
                      <a:pt x="1420" y="943"/>
                    </a:lnTo>
                    <a:lnTo>
                      <a:pt x="1386" y="994"/>
                    </a:lnTo>
                    <a:lnTo>
                      <a:pt x="1350" y="1045"/>
                    </a:lnTo>
                    <a:lnTo>
                      <a:pt x="1309" y="1093"/>
                    </a:lnTo>
                    <a:lnTo>
                      <a:pt x="1264" y="1139"/>
                    </a:lnTo>
                    <a:lnTo>
                      <a:pt x="1218" y="1184"/>
                    </a:lnTo>
                    <a:lnTo>
                      <a:pt x="1170" y="1228"/>
                    </a:lnTo>
                    <a:lnTo>
                      <a:pt x="1119" y="1270"/>
                    </a:lnTo>
                    <a:lnTo>
                      <a:pt x="1066" y="1312"/>
                    </a:lnTo>
                    <a:lnTo>
                      <a:pt x="1014" y="1353"/>
                    </a:lnTo>
                    <a:lnTo>
                      <a:pt x="976" y="1381"/>
                    </a:lnTo>
                    <a:lnTo>
                      <a:pt x="941" y="1408"/>
                    </a:lnTo>
                    <a:lnTo>
                      <a:pt x="906" y="1435"/>
                    </a:lnTo>
                    <a:lnTo>
                      <a:pt x="872" y="1460"/>
                    </a:lnTo>
                    <a:lnTo>
                      <a:pt x="838" y="1487"/>
                    </a:lnTo>
                    <a:lnTo>
                      <a:pt x="803" y="1514"/>
                    </a:lnTo>
                    <a:lnTo>
                      <a:pt x="768" y="1543"/>
                    </a:lnTo>
                    <a:lnTo>
                      <a:pt x="732" y="1573"/>
                    </a:lnTo>
                    <a:lnTo>
                      <a:pt x="694" y="1604"/>
                    </a:lnTo>
                    <a:lnTo>
                      <a:pt x="653" y="1638"/>
                    </a:lnTo>
                    <a:lnTo>
                      <a:pt x="610" y="1675"/>
                    </a:lnTo>
                    <a:lnTo>
                      <a:pt x="565" y="1713"/>
                    </a:lnTo>
                    <a:lnTo>
                      <a:pt x="514" y="1755"/>
                    </a:lnTo>
                    <a:lnTo>
                      <a:pt x="460" y="1802"/>
                    </a:lnTo>
                    <a:lnTo>
                      <a:pt x="402" y="1853"/>
                    </a:lnTo>
                    <a:lnTo>
                      <a:pt x="339" y="1909"/>
                    </a:lnTo>
                    <a:lnTo>
                      <a:pt x="960" y="1909"/>
                    </a:lnTo>
                    <a:lnTo>
                      <a:pt x="976" y="1909"/>
                    </a:lnTo>
                    <a:lnTo>
                      <a:pt x="1000" y="1909"/>
                    </a:lnTo>
                    <a:lnTo>
                      <a:pt x="1029" y="1907"/>
                    </a:lnTo>
                    <a:lnTo>
                      <a:pt x="1062" y="1907"/>
                    </a:lnTo>
                    <a:lnTo>
                      <a:pt x="1098" y="1907"/>
                    </a:lnTo>
                    <a:lnTo>
                      <a:pt x="1135" y="1906"/>
                    </a:lnTo>
                    <a:lnTo>
                      <a:pt x="1173" y="1904"/>
                    </a:lnTo>
                    <a:lnTo>
                      <a:pt x="1208" y="1902"/>
                    </a:lnTo>
                    <a:lnTo>
                      <a:pt x="1240" y="1899"/>
                    </a:lnTo>
                    <a:lnTo>
                      <a:pt x="1266" y="1896"/>
                    </a:lnTo>
                    <a:lnTo>
                      <a:pt x="1286" y="1892"/>
                    </a:lnTo>
                    <a:lnTo>
                      <a:pt x="1299" y="1886"/>
                    </a:lnTo>
                    <a:lnTo>
                      <a:pt x="1309" y="1873"/>
                    </a:lnTo>
                    <a:lnTo>
                      <a:pt x="1321" y="1850"/>
                    </a:lnTo>
                    <a:lnTo>
                      <a:pt x="1331" y="1822"/>
                    </a:lnTo>
                    <a:lnTo>
                      <a:pt x="1341" y="1790"/>
                    </a:lnTo>
                    <a:lnTo>
                      <a:pt x="1352" y="1753"/>
                    </a:lnTo>
                    <a:lnTo>
                      <a:pt x="1359" y="1716"/>
                    </a:lnTo>
                    <a:lnTo>
                      <a:pt x="1368" y="1677"/>
                    </a:lnTo>
                    <a:lnTo>
                      <a:pt x="1373" y="1643"/>
                    </a:lnTo>
                    <a:lnTo>
                      <a:pt x="1378" y="1612"/>
                    </a:lnTo>
                    <a:lnTo>
                      <a:pt x="1381" y="1587"/>
                    </a:lnTo>
                    <a:lnTo>
                      <a:pt x="1501" y="1587"/>
                    </a:lnTo>
                    <a:lnTo>
                      <a:pt x="1501" y="1587"/>
                    </a:lnTo>
                    <a:lnTo>
                      <a:pt x="1397" y="2187"/>
                    </a:lnTo>
                    <a:lnTo>
                      <a:pt x="0" y="2187"/>
                    </a:lnTo>
                    <a:lnTo>
                      <a:pt x="0" y="2155"/>
                    </a:lnTo>
                    <a:lnTo>
                      <a:pt x="2" y="2131"/>
                    </a:lnTo>
                    <a:lnTo>
                      <a:pt x="3" y="2113"/>
                    </a:lnTo>
                    <a:lnTo>
                      <a:pt x="6" y="2099"/>
                    </a:lnTo>
                    <a:lnTo>
                      <a:pt x="10" y="2087"/>
                    </a:lnTo>
                    <a:lnTo>
                      <a:pt x="16" y="2077"/>
                    </a:lnTo>
                    <a:lnTo>
                      <a:pt x="26" y="2067"/>
                    </a:lnTo>
                    <a:lnTo>
                      <a:pt x="38" y="2055"/>
                    </a:lnTo>
                    <a:lnTo>
                      <a:pt x="848" y="1272"/>
                    </a:lnTo>
                    <a:lnTo>
                      <a:pt x="879" y="1241"/>
                    </a:lnTo>
                    <a:lnTo>
                      <a:pt x="911" y="1205"/>
                    </a:lnTo>
                    <a:lnTo>
                      <a:pt x="946" y="1164"/>
                    </a:lnTo>
                    <a:lnTo>
                      <a:pt x="982" y="1120"/>
                    </a:lnTo>
                    <a:lnTo>
                      <a:pt x="1017" y="1072"/>
                    </a:lnTo>
                    <a:lnTo>
                      <a:pt x="1052" y="1021"/>
                    </a:lnTo>
                    <a:lnTo>
                      <a:pt x="1084" y="966"/>
                    </a:lnTo>
                    <a:lnTo>
                      <a:pt x="1112" y="907"/>
                    </a:lnTo>
                    <a:lnTo>
                      <a:pt x="1136" y="845"/>
                    </a:lnTo>
                    <a:lnTo>
                      <a:pt x="1155" y="781"/>
                    </a:lnTo>
                    <a:lnTo>
                      <a:pt x="1167" y="713"/>
                    </a:lnTo>
                    <a:lnTo>
                      <a:pt x="1171" y="644"/>
                    </a:lnTo>
                    <a:lnTo>
                      <a:pt x="1168" y="591"/>
                    </a:lnTo>
                    <a:lnTo>
                      <a:pt x="1161" y="539"/>
                    </a:lnTo>
                    <a:lnTo>
                      <a:pt x="1149" y="488"/>
                    </a:lnTo>
                    <a:lnTo>
                      <a:pt x="1133" y="438"/>
                    </a:lnTo>
                    <a:lnTo>
                      <a:pt x="1112" y="390"/>
                    </a:lnTo>
                    <a:lnTo>
                      <a:pt x="1085" y="344"/>
                    </a:lnTo>
                    <a:lnTo>
                      <a:pt x="1056" y="302"/>
                    </a:lnTo>
                    <a:lnTo>
                      <a:pt x="1021" y="262"/>
                    </a:lnTo>
                    <a:lnTo>
                      <a:pt x="982" y="227"/>
                    </a:lnTo>
                    <a:lnTo>
                      <a:pt x="937" y="194"/>
                    </a:lnTo>
                    <a:lnTo>
                      <a:pt x="889" y="169"/>
                    </a:lnTo>
                    <a:lnTo>
                      <a:pt x="837" y="146"/>
                    </a:lnTo>
                    <a:lnTo>
                      <a:pt x="780" y="130"/>
                    </a:lnTo>
                    <a:lnTo>
                      <a:pt x="719" y="120"/>
                    </a:lnTo>
                    <a:lnTo>
                      <a:pt x="653" y="116"/>
                    </a:lnTo>
                    <a:lnTo>
                      <a:pt x="616" y="117"/>
                    </a:lnTo>
                    <a:lnTo>
                      <a:pt x="576" y="122"/>
                    </a:lnTo>
                    <a:lnTo>
                      <a:pt x="536" y="129"/>
                    </a:lnTo>
                    <a:lnTo>
                      <a:pt x="495" y="140"/>
                    </a:lnTo>
                    <a:lnTo>
                      <a:pt x="453" y="154"/>
                    </a:lnTo>
                    <a:lnTo>
                      <a:pt x="410" y="173"/>
                    </a:lnTo>
                    <a:lnTo>
                      <a:pt x="370" y="194"/>
                    </a:lnTo>
                    <a:lnTo>
                      <a:pt x="329" y="220"/>
                    </a:lnTo>
                    <a:lnTo>
                      <a:pt x="291" y="251"/>
                    </a:lnTo>
                    <a:lnTo>
                      <a:pt x="255" y="286"/>
                    </a:lnTo>
                    <a:lnTo>
                      <a:pt x="223" y="327"/>
                    </a:lnTo>
                    <a:lnTo>
                      <a:pt x="192" y="373"/>
                    </a:lnTo>
                    <a:lnTo>
                      <a:pt x="166" y="424"/>
                    </a:lnTo>
                    <a:lnTo>
                      <a:pt x="205" y="427"/>
                    </a:lnTo>
                    <a:lnTo>
                      <a:pt x="240" y="434"/>
                    </a:lnTo>
                    <a:lnTo>
                      <a:pt x="269" y="444"/>
                    </a:lnTo>
                    <a:lnTo>
                      <a:pt x="293" y="456"/>
                    </a:lnTo>
                    <a:lnTo>
                      <a:pt x="313" y="472"/>
                    </a:lnTo>
                    <a:lnTo>
                      <a:pt x="328" y="490"/>
                    </a:lnTo>
                    <a:lnTo>
                      <a:pt x="339" y="509"/>
                    </a:lnTo>
                    <a:lnTo>
                      <a:pt x="348" y="529"/>
                    </a:lnTo>
                    <a:lnTo>
                      <a:pt x="355" y="547"/>
                    </a:lnTo>
                    <a:lnTo>
                      <a:pt x="358" y="566"/>
                    </a:lnTo>
                    <a:lnTo>
                      <a:pt x="360" y="584"/>
                    </a:lnTo>
                    <a:lnTo>
                      <a:pt x="361" y="600"/>
                    </a:lnTo>
                    <a:lnTo>
                      <a:pt x="358" y="632"/>
                    </a:lnTo>
                    <a:lnTo>
                      <a:pt x="349" y="663"/>
                    </a:lnTo>
                    <a:lnTo>
                      <a:pt x="338" y="689"/>
                    </a:lnTo>
                    <a:lnTo>
                      <a:pt x="322" y="712"/>
                    </a:lnTo>
                    <a:lnTo>
                      <a:pt x="301" y="732"/>
                    </a:lnTo>
                    <a:lnTo>
                      <a:pt x="280" y="747"/>
                    </a:lnTo>
                    <a:lnTo>
                      <a:pt x="256" y="760"/>
                    </a:lnTo>
                    <a:lnTo>
                      <a:pt x="232" y="768"/>
                    </a:lnTo>
                    <a:lnTo>
                      <a:pt x="205" y="773"/>
                    </a:lnTo>
                    <a:lnTo>
                      <a:pt x="181" y="776"/>
                    </a:lnTo>
                    <a:lnTo>
                      <a:pt x="172" y="774"/>
                    </a:lnTo>
                    <a:lnTo>
                      <a:pt x="159" y="774"/>
                    </a:lnTo>
                    <a:lnTo>
                      <a:pt x="144" y="771"/>
                    </a:lnTo>
                    <a:lnTo>
                      <a:pt x="127" y="767"/>
                    </a:lnTo>
                    <a:lnTo>
                      <a:pt x="108" y="761"/>
                    </a:lnTo>
                    <a:lnTo>
                      <a:pt x="89" y="751"/>
                    </a:lnTo>
                    <a:lnTo>
                      <a:pt x="70" y="740"/>
                    </a:lnTo>
                    <a:lnTo>
                      <a:pt x="53" y="726"/>
                    </a:lnTo>
                    <a:lnTo>
                      <a:pt x="35" y="707"/>
                    </a:lnTo>
                    <a:lnTo>
                      <a:pt x="22" y="686"/>
                    </a:lnTo>
                    <a:lnTo>
                      <a:pt x="10" y="659"/>
                    </a:lnTo>
                    <a:lnTo>
                      <a:pt x="3" y="628"/>
                    </a:lnTo>
                    <a:lnTo>
                      <a:pt x="0" y="593"/>
                    </a:lnTo>
                    <a:lnTo>
                      <a:pt x="5" y="532"/>
                    </a:lnTo>
                    <a:lnTo>
                      <a:pt x="15" y="471"/>
                    </a:lnTo>
                    <a:lnTo>
                      <a:pt x="34" y="412"/>
                    </a:lnTo>
                    <a:lnTo>
                      <a:pt x="58" y="356"/>
                    </a:lnTo>
                    <a:lnTo>
                      <a:pt x="90" y="302"/>
                    </a:lnTo>
                    <a:lnTo>
                      <a:pt x="128" y="251"/>
                    </a:lnTo>
                    <a:lnTo>
                      <a:pt x="172" y="203"/>
                    </a:lnTo>
                    <a:lnTo>
                      <a:pt x="221" y="160"/>
                    </a:lnTo>
                    <a:lnTo>
                      <a:pt x="277" y="120"/>
                    </a:lnTo>
                    <a:lnTo>
                      <a:pt x="336" y="85"/>
                    </a:lnTo>
                    <a:lnTo>
                      <a:pt x="402" y="55"/>
                    </a:lnTo>
                    <a:lnTo>
                      <a:pt x="472" y="32"/>
                    </a:lnTo>
                    <a:lnTo>
                      <a:pt x="546" y="14"/>
                    </a:lnTo>
                    <a:lnTo>
                      <a:pt x="624" y="4"/>
                    </a:lnTo>
                    <a:lnTo>
                      <a:pt x="7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84" name="Group 39"/>
          <p:cNvGrpSpPr/>
          <p:nvPr/>
        </p:nvGrpSpPr>
        <p:grpSpPr>
          <a:xfrm>
            <a:off x="6705600" y="3200400"/>
            <a:ext cx="1600200" cy="1447800"/>
            <a:chOff x="1143000" y="609600"/>
            <a:chExt cx="5791200" cy="5436093"/>
          </a:xfrm>
        </p:grpSpPr>
        <p:cxnSp>
          <p:nvCxnSpPr>
            <p:cNvPr id="85" name="Straight Arrow Connector 84"/>
            <p:cNvCxnSpPr/>
            <p:nvPr/>
          </p:nvCxnSpPr>
          <p:spPr>
            <a:xfrm flipH="1" flipV="1">
              <a:off x="3581400" y="609600"/>
              <a:ext cx="38100" cy="1752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86" name="Straight Arrow Connector 85"/>
            <p:cNvCxnSpPr>
              <a:stCxn id="90" idx="1"/>
            </p:cNvCxnSpPr>
            <p:nvPr/>
          </p:nvCxnSpPr>
          <p:spPr>
            <a:xfrm flipH="1" flipV="1">
              <a:off x="3657600" y="2514600"/>
              <a:ext cx="1481278" cy="1786078"/>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p:cNvCxnSpPr/>
            <p:nvPr/>
          </p:nvCxnSpPr>
          <p:spPr>
            <a:xfrm flipH="1">
              <a:off x="2702178" y="2362200"/>
              <a:ext cx="955422" cy="2007986"/>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flipV="1">
              <a:off x="2667000" y="4419600"/>
              <a:ext cx="2438400" cy="37144"/>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p:cNvCxnSpPr/>
            <p:nvPr/>
          </p:nvCxnSpPr>
          <p:spPr>
            <a:xfrm flipH="1">
              <a:off x="1143000" y="4495800"/>
              <a:ext cx="1447800" cy="14478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90" name="Oval 89"/>
            <p:cNvSpPr/>
            <p:nvPr/>
          </p:nvSpPr>
          <p:spPr>
            <a:xfrm>
              <a:off x="5105400" y="4267200"/>
              <a:ext cx="228600" cy="22860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 name="Straight Arrow Connector 90"/>
            <p:cNvCxnSpPr/>
            <p:nvPr/>
          </p:nvCxnSpPr>
          <p:spPr>
            <a:xfrm>
              <a:off x="5257800" y="4495800"/>
              <a:ext cx="1676400" cy="10668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92" name="Group 4"/>
            <p:cNvGrpSpPr>
              <a:grpSpLocks noChangeAspect="1"/>
            </p:cNvGrpSpPr>
            <p:nvPr>
              <p:custDataLst>
                <p:tags r:id="rId1"/>
              </p:custDataLst>
            </p:nvPr>
          </p:nvGrpSpPr>
          <p:grpSpPr bwMode="auto">
            <a:xfrm>
              <a:off x="1524000" y="2514600"/>
              <a:ext cx="470593" cy="559293"/>
              <a:chOff x="1502" y="752"/>
              <a:chExt cx="1077" cy="1280"/>
            </a:xfrm>
          </p:grpSpPr>
          <p:sp>
            <p:nvSpPr>
              <p:cNvPr id="104" name="Freeform 6"/>
              <p:cNvSpPr>
                <a:spLocks noEditPoints="1"/>
              </p:cNvSpPr>
              <p:nvPr/>
            </p:nvSpPr>
            <p:spPr bwMode="auto">
              <a:xfrm>
                <a:off x="1502"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7"/>
              <p:cNvSpPr>
                <a:spLocks/>
              </p:cNvSpPr>
              <p:nvPr/>
            </p:nvSpPr>
            <p:spPr bwMode="auto">
              <a:xfrm>
                <a:off x="2157"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48"/>
            <p:cNvGrpSpPr>
              <a:grpSpLocks noChangeAspect="1"/>
            </p:cNvGrpSpPr>
            <p:nvPr>
              <p:custDataLst>
                <p:tags r:id="rId2"/>
              </p:custDataLst>
            </p:nvPr>
          </p:nvGrpSpPr>
          <p:grpSpPr bwMode="auto">
            <a:xfrm>
              <a:off x="5410200" y="2438400"/>
              <a:ext cx="487634" cy="559293"/>
              <a:chOff x="4286" y="944"/>
              <a:chExt cx="1116" cy="1280"/>
            </a:xfrm>
          </p:grpSpPr>
          <p:sp>
            <p:nvSpPr>
              <p:cNvPr id="102" name="Freeform 12"/>
              <p:cNvSpPr>
                <a:spLocks noEditPoints="1"/>
              </p:cNvSpPr>
              <p:nvPr/>
            </p:nvSpPr>
            <p:spPr bwMode="auto">
              <a:xfrm>
                <a:off x="4286" y="9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
              <p:cNvSpPr>
                <a:spLocks/>
              </p:cNvSpPr>
              <p:nvPr/>
            </p:nvSpPr>
            <p:spPr bwMode="auto">
              <a:xfrm>
                <a:off x="4886" y="1476"/>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4" name="Oval 93"/>
            <p:cNvSpPr/>
            <p:nvPr/>
          </p:nvSpPr>
          <p:spPr>
            <a:xfrm>
              <a:off x="3505200" y="2286000"/>
              <a:ext cx="228600" cy="22860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 name="Oval 10"/>
            <p:cNvSpPr/>
            <p:nvPr/>
          </p:nvSpPr>
          <p:spPr>
            <a:xfrm>
              <a:off x="2514600" y="4308042"/>
              <a:ext cx="228600" cy="22860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96" name="Group 16"/>
            <p:cNvGrpSpPr>
              <a:grpSpLocks noChangeAspect="1"/>
            </p:cNvGrpSpPr>
            <p:nvPr>
              <p:custDataLst>
                <p:tags r:id="rId3"/>
              </p:custDataLst>
            </p:nvPr>
          </p:nvGrpSpPr>
          <p:grpSpPr bwMode="auto">
            <a:xfrm>
              <a:off x="3505200" y="5486400"/>
              <a:ext cx="483318" cy="559293"/>
              <a:chOff x="3326" y="3296"/>
              <a:chExt cx="1126" cy="1303"/>
            </a:xfrm>
          </p:grpSpPr>
          <p:sp>
            <p:nvSpPr>
              <p:cNvPr id="100" name="Freeform 18"/>
              <p:cNvSpPr>
                <a:spLocks noEditPoints="1"/>
              </p:cNvSpPr>
              <p:nvPr/>
            </p:nvSpPr>
            <p:spPr bwMode="auto">
              <a:xfrm>
                <a:off x="3326" y="329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9"/>
              <p:cNvSpPr>
                <a:spLocks/>
              </p:cNvSpPr>
              <p:nvPr/>
            </p:nvSpPr>
            <p:spPr bwMode="auto">
              <a:xfrm>
                <a:off x="3916" y="3828"/>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7" name="Group 22"/>
            <p:cNvGrpSpPr>
              <a:grpSpLocks noChangeAspect="1"/>
            </p:cNvGrpSpPr>
            <p:nvPr>
              <p:custDataLst>
                <p:tags r:id="rId4"/>
              </p:custDataLst>
            </p:nvPr>
          </p:nvGrpSpPr>
          <p:grpSpPr bwMode="auto">
            <a:xfrm>
              <a:off x="3581400" y="3352801"/>
              <a:ext cx="498994" cy="559293"/>
              <a:chOff x="3374" y="1952"/>
              <a:chExt cx="1142" cy="1280"/>
            </a:xfrm>
          </p:grpSpPr>
          <p:sp>
            <p:nvSpPr>
              <p:cNvPr id="98" name="Freeform 24"/>
              <p:cNvSpPr>
                <a:spLocks noEditPoints="1"/>
              </p:cNvSpPr>
              <p:nvPr/>
            </p:nvSpPr>
            <p:spPr bwMode="auto">
              <a:xfrm>
                <a:off x="337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5"/>
              <p:cNvSpPr>
                <a:spLocks noEditPoints="1"/>
              </p:cNvSpPr>
              <p:nvPr/>
            </p:nvSpPr>
            <p:spPr bwMode="auto">
              <a:xfrm>
                <a:off x="3949" y="2474"/>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5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Convolution of Webs</a:t>
            </a:r>
            <a:endParaRPr lang="en-US" dirty="0"/>
          </a:p>
        </p:txBody>
      </p:sp>
      <p:grpSp>
        <p:nvGrpSpPr>
          <p:cNvPr id="1028" name="Group 4"/>
          <p:cNvGrpSpPr>
            <a:grpSpLocks noChangeAspect="1"/>
          </p:cNvGrpSpPr>
          <p:nvPr>
            <p:custDataLst>
              <p:tags r:id="rId1"/>
            </p:custDataLst>
          </p:nvPr>
        </p:nvGrpSpPr>
        <p:grpSpPr bwMode="auto">
          <a:xfrm>
            <a:off x="0" y="1295400"/>
            <a:ext cx="1981200" cy="504143"/>
            <a:chOff x="152" y="1005"/>
            <a:chExt cx="6889" cy="1753"/>
          </a:xfrm>
          <a:solidFill>
            <a:srgbClr val="800080"/>
          </a:solidFill>
        </p:grpSpPr>
        <p:sp>
          <p:nvSpPr>
            <p:cNvPr id="1030" name="Freeform 6"/>
            <p:cNvSpPr>
              <a:spLocks/>
            </p:cNvSpPr>
            <p:nvPr/>
          </p:nvSpPr>
          <p:spPr bwMode="auto">
            <a:xfrm>
              <a:off x="152" y="1242"/>
              <a:ext cx="1745" cy="1201"/>
            </a:xfrm>
            <a:custGeom>
              <a:avLst/>
              <a:gdLst/>
              <a:ahLst/>
              <a:cxnLst>
                <a:cxn ang="0">
                  <a:pos x="659" y="4"/>
                </a:cxn>
                <a:cxn ang="0">
                  <a:pos x="670" y="42"/>
                </a:cxn>
                <a:cxn ang="0">
                  <a:pos x="710" y="253"/>
                </a:cxn>
                <a:cxn ang="0">
                  <a:pos x="794" y="610"/>
                </a:cxn>
                <a:cxn ang="0">
                  <a:pos x="852" y="795"/>
                </a:cxn>
                <a:cxn ang="0">
                  <a:pos x="904" y="908"/>
                </a:cxn>
                <a:cxn ang="0">
                  <a:pos x="1058" y="755"/>
                </a:cxn>
                <a:cxn ang="0">
                  <a:pos x="1266" y="522"/>
                </a:cxn>
                <a:cxn ang="0">
                  <a:pos x="1481" y="275"/>
                </a:cxn>
                <a:cxn ang="0">
                  <a:pos x="1650" y="74"/>
                </a:cxn>
                <a:cxn ang="0">
                  <a:pos x="1710" y="4"/>
                </a:cxn>
                <a:cxn ang="0">
                  <a:pos x="1725" y="4"/>
                </a:cxn>
                <a:cxn ang="0">
                  <a:pos x="1730" y="25"/>
                </a:cxn>
                <a:cxn ang="0">
                  <a:pos x="1727" y="47"/>
                </a:cxn>
                <a:cxn ang="0">
                  <a:pos x="1689" y="245"/>
                </a:cxn>
                <a:cxn ang="0">
                  <a:pos x="1639" y="569"/>
                </a:cxn>
                <a:cxn ang="0">
                  <a:pos x="1612" y="857"/>
                </a:cxn>
                <a:cxn ang="0">
                  <a:pos x="1612" y="975"/>
                </a:cxn>
                <a:cxn ang="0">
                  <a:pos x="1629" y="1064"/>
                </a:cxn>
                <a:cxn ang="0">
                  <a:pos x="1693" y="1062"/>
                </a:cxn>
                <a:cxn ang="0">
                  <a:pos x="1738" y="1053"/>
                </a:cxn>
                <a:cxn ang="0">
                  <a:pos x="1740" y="1077"/>
                </a:cxn>
                <a:cxn ang="0">
                  <a:pos x="1644" y="1141"/>
                </a:cxn>
                <a:cxn ang="0">
                  <a:pos x="1530" y="1162"/>
                </a:cxn>
                <a:cxn ang="0">
                  <a:pos x="1485" y="1122"/>
                </a:cxn>
                <a:cxn ang="0">
                  <a:pos x="1474" y="915"/>
                </a:cxn>
                <a:cxn ang="0">
                  <a:pos x="1504" y="618"/>
                </a:cxn>
                <a:cxn ang="0">
                  <a:pos x="1547" y="345"/>
                </a:cxn>
                <a:cxn ang="0">
                  <a:pos x="1077" y="842"/>
                </a:cxn>
                <a:cxn ang="0">
                  <a:pos x="871" y="1051"/>
                </a:cxn>
                <a:cxn ang="0">
                  <a:pos x="848" y="1064"/>
                </a:cxn>
                <a:cxn ang="0">
                  <a:pos x="798" y="998"/>
                </a:cxn>
                <a:cxn ang="0">
                  <a:pos x="685" y="704"/>
                </a:cxn>
                <a:cxn ang="0">
                  <a:pos x="590" y="315"/>
                </a:cxn>
                <a:cxn ang="0">
                  <a:pos x="481" y="580"/>
                </a:cxn>
                <a:cxn ang="0">
                  <a:pos x="352" y="921"/>
                </a:cxn>
                <a:cxn ang="0">
                  <a:pos x="262" y="1098"/>
                </a:cxn>
                <a:cxn ang="0">
                  <a:pos x="138" y="1201"/>
                </a:cxn>
                <a:cxn ang="0">
                  <a:pos x="52" y="1177"/>
                </a:cxn>
                <a:cxn ang="0">
                  <a:pos x="0" y="1126"/>
                </a:cxn>
                <a:cxn ang="0">
                  <a:pos x="20" y="1043"/>
                </a:cxn>
                <a:cxn ang="0">
                  <a:pos x="60" y="1000"/>
                </a:cxn>
                <a:cxn ang="0">
                  <a:pos x="97" y="1024"/>
                </a:cxn>
                <a:cxn ang="0">
                  <a:pos x="189" y="1051"/>
                </a:cxn>
                <a:cxn ang="0">
                  <a:pos x="221" y="1043"/>
                </a:cxn>
                <a:cxn ang="0">
                  <a:pos x="271" y="975"/>
                </a:cxn>
                <a:cxn ang="0">
                  <a:pos x="354" y="787"/>
                </a:cxn>
                <a:cxn ang="0">
                  <a:pos x="477" y="411"/>
                </a:cxn>
                <a:cxn ang="0">
                  <a:pos x="537" y="121"/>
                </a:cxn>
                <a:cxn ang="0">
                  <a:pos x="599" y="15"/>
                </a:cxn>
              </a:cxnLst>
              <a:rect l="0" t="0" r="r" b="b"/>
              <a:pathLst>
                <a:path w="1745" h="1201">
                  <a:moveTo>
                    <a:pt x="646" y="0"/>
                  </a:moveTo>
                  <a:lnTo>
                    <a:pt x="650" y="0"/>
                  </a:lnTo>
                  <a:lnTo>
                    <a:pt x="655" y="2"/>
                  </a:lnTo>
                  <a:lnTo>
                    <a:pt x="659" y="4"/>
                  </a:lnTo>
                  <a:lnTo>
                    <a:pt x="663" y="8"/>
                  </a:lnTo>
                  <a:lnTo>
                    <a:pt x="665" y="12"/>
                  </a:lnTo>
                  <a:lnTo>
                    <a:pt x="668" y="25"/>
                  </a:lnTo>
                  <a:lnTo>
                    <a:pt x="670" y="42"/>
                  </a:lnTo>
                  <a:lnTo>
                    <a:pt x="674" y="59"/>
                  </a:lnTo>
                  <a:lnTo>
                    <a:pt x="676" y="74"/>
                  </a:lnTo>
                  <a:lnTo>
                    <a:pt x="693" y="166"/>
                  </a:lnTo>
                  <a:lnTo>
                    <a:pt x="710" y="253"/>
                  </a:lnTo>
                  <a:lnTo>
                    <a:pt x="730" y="345"/>
                  </a:lnTo>
                  <a:lnTo>
                    <a:pt x="751" y="439"/>
                  </a:lnTo>
                  <a:lnTo>
                    <a:pt x="777" y="541"/>
                  </a:lnTo>
                  <a:lnTo>
                    <a:pt x="794" y="610"/>
                  </a:lnTo>
                  <a:lnTo>
                    <a:pt x="811" y="669"/>
                  </a:lnTo>
                  <a:lnTo>
                    <a:pt x="824" y="719"/>
                  </a:lnTo>
                  <a:lnTo>
                    <a:pt x="839" y="759"/>
                  </a:lnTo>
                  <a:lnTo>
                    <a:pt x="852" y="795"/>
                  </a:lnTo>
                  <a:lnTo>
                    <a:pt x="865" y="825"/>
                  </a:lnTo>
                  <a:lnTo>
                    <a:pt x="878" y="853"/>
                  </a:lnTo>
                  <a:lnTo>
                    <a:pt x="891" y="881"/>
                  </a:lnTo>
                  <a:lnTo>
                    <a:pt x="904" y="908"/>
                  </a:lnTo>
                  <a:lnTo>
                    <a:pt x="934" y="881"/>
                  </a:lnTo>
                  <a:lnTo>
                    <a:pt x="970" y="844"/>
                  </a:lnTo>
                  <a:lnTo>
                    <a:pt x="1013" y="802"/>
                  </a:lnTo>
                  <a:lnTo>
                    <a:pt x="1058" y="755"/>
                  </a:lnTo>
                  <a:lnTo>
                    <a:pt x="1107" y="701"/>
                  </a:lnTo>
                  <a:lnTo>
                    <a:pt x="1159" y="644"/>
                  </a:lnTo>
                  <a:lnTo>
                    <a:pt x="1213" y="584"/>
                  </a:lnTo>
                  <a:lnTo>
                    <a:pt x="1266" y="522"/>
                  </a:lnTo>
                  <a:lnTo>
                    <a:pt x="1322" y="460"/>
                  </a:lnTo>
                  <a:lnTo>
                    <a:pt x="1376" y="396"/>
                  </a:lnTo>
                  <a:lnTo>
                    <a:pt x="1429" y="335"/>
                  </a:lnTo>
                  <a:lnTo>
                    <a:pt x="1481" y="275"/>
                  </a:lnTo>
                  <a:lnTo>
                    <a:pt x="1528" y="217"/>
                  </a:lnTo>
                  <a:lnTo>
                    <a:pt x="1573" y="164"/>
                  </a:lnTo>
                  <a:lnTo>
                    <a:pt x="1614" y="117"/>
                  </a:lnTo>
                  <a:lnTo>
                    <a:pt x="1650" y="74"/>
                  </a:lnTo>
                  <a:lnTo>
                    <a:pt x="1680" y="38"/>
                  </a:lnTo>
                  <a:lnTo>
                    <a:pt x="1695" y="21"/>
                  </a:lnTo>
                  <a:lnTo>
                    <a:pt x="1704" y="8"/>
                  </a:lnTo>
                  <a:lnTo>
                    <a:pt x="1710" y="4"/>
                  </a:lnTo>
                  <a:lnTo>
                    <a:pt x="1712" y="0"/>
                  </a:lnTo>
                  <a:lnTo>
                    <a:pt x="1717" y="0"/>
                  </a:lnTo>
                  <a:lnTo>
                    <a:pt x="1721" y="2"/>
                  </a:lnTo>
                  <a:lnTo>
                    <a:pt x="1725" y="4"/>
                  </a:lnTo>
                  <a:lnTo>
                    <a:pt x="1727" y="10"/>
                  </a:lnTo>
                  <a:lnTo>
                    <a:pt x="1730" y="15"/>
                  </a:lnTo>
                  <a:lnTo>
                    <a:pt x="1730" y="21"/>
                  </a:lnTo>
                  <a:lnTo>
                    <a:pt x="1730" y="25"/>
                  </a:lnTo>
                  <a:lnTo>
                    <a:pt x="1730" y="32"/>
                  </a:lnTo>
                  <a:lnTo>
                    <a:pt x="1730" y="36"/>
                  </a:lnTo>
                  <a:lnTo>
                    <a:pt x="1727" y="40"/>
                  </a:lnTo>
                  <a:lnTo>
                    <a:pt x="1727" y="47"/>
                  </a:lnTo>
                  <a:lnTo>
                    <a:pt x="1727" y="53"/>
                  </a:lnTo>
                  <a:lnTo>
                    <a:pt x="1715" y="106"/>
                  </a:lnTo>
                  <a:lnTo>
                    <a:pt x="1702" y="172"/>
                  </a:lnTo>
                  <a:lnTo>
                    <a:pt x="1689" y="245"/>
                  </a:lnTo>
                  <a:lnTo>
                    <a:pt x="1676" y="322"/>
                  </a:lnTo>
                  <a:lnTo>
                    <a:pt x="1663" y="405"/>
                  </a:lnTo>
                  <a:lnTo>
                    <a:pt x="1650" y="488"/>
                  </a:lnTo>
                  <a:lnTo>
                    <a:pt x="1639" y="569"/>
                  </a:lnTo>
                  <a:lnTo>
                    <a:pt x="1629" y="650"/>
                  </a:lnTo>
                  <a:lnTo>
                    <a:pt x="1620" y="727"/>
                  </a:lnTo>
                  <a:lnTo>
                    <a:pt x="1614" y="795"/>
                  </a:lnTo>
                  <a:lnTo>
                    <a:pt x="1612" y="857"/>
                  </a:lnTo>
                  <a:lnTo>
                    <a:pt x="1609" y="908"/>
                  </a:lnTo>
                  <a:lnTo>
                    <a:pt x="1609" y="919"/>
                  </a:lnTo>
                  <a:lnTo>
                    <a:pt x="1609" y="943"/>
                  </a:lnTo>
                  <a:lnTo>
                    <a:pt x="1612" y="975"/>
                  </a:lnTo>
                  <a:lnTo>
                    <a:pt x="1614" y="1013"/>
                  </a:lnTo>
                  <a:lnTo>
                    <a:pt x="1616" y="1032"/>
                  </a:lnTo>
                  <a:lnTo>
                    <a:pt x="1620" y="1049"/>
                  </a:lnTo>
                  <a:lnTo>
                    <a:pt x="1629" y="1064"/>
                  </a:lnTo>
                  <a:lnTo>
                    <a:pt x="1639" y="1073"/>
                  </a:lnTo>
                  <a:lnTo>
                    <a:pt x="1659" y="1077"/>
                  </a:lnTo>
                  <a:lnTo>
                    <a:pt x="1676" y="1068"/>
                  </a:lnTo>
                  <a:lnTo>
                    <a:pt x="1693" y="1062"/>
                  </a:lnTo>
                  <a:lnTo>
                    <a:pt x="1712" y="1056"/>
                  </a:lnTo>
                  <a:lnTo>
                    <a:pt x="1730" y="1053"/>
                  </a:lnTo>
                  <a:lnTo>
                    <a:pt x="1734" y="1053"/>
                  </a:lnTo>
                  <a:lnTo>
                    <a:pt x="1738" y="1053"/>
                  </a:lnTo>
                  <a:lnTo>
                    <a:pt x="1740" y="1056"/>
                  </a:lnTo>
                  <a:lnTo>
                    <a:pt x="1745" y="1060"/>
                  </a:lnTo>
                  <a:lnTo>
                    <a:pt x="1745" y="1064"/>
                  </a:lnTo>
                  <a:lnTo>
                    <a:pt x="1740" y="1077"/>
                  </a:lnTo>
                  <a:lnTo>
                    <a:pt x="1725" y="1094"/>
                  </a:lnTo>
                  <a:lnTo>
                    <a:pt x="1702" y="1109"/>
                  </a:lnTo>
                  <a:lnTo>
                    <a:pt x="1676" y="1126"/>
                  </a:lnTo>
                  <a:lnTo>
                    <a:pt x="1644" y="1141"/>
                  </a:lnTo>
                  <a:lnTo>
                    <a:pt x="1612" y="1154"/>
                  </a:lnTo>
                  <a:lnTo>
                    <a:pt x="1582" y="1162"/>
                  </a:lnTo>
                  <a:lnTo>
                    <a:pt x="1554" y="1164"/>
                  </a:lnTo>
                  <a:lnTo>
                    <a:pt x="1530" y="1162"/>
                  </a:lnTo>
                  <a:lnTo>
                    <a:pt x="1511" y="1156"/>
                  </a:lnTo>
                  <a:lnTo>
                    <a:pt x="1498" y="1145"/>
                  </a:lnTo>
                  <a:lnTo>
                    <a:pt x="1489" y="1135"/>
                  </a:lnTo>
                  <a:lnTo>
                    <a:pt x="1485" y="1122"/>
                  </a:lnTo>
                  <a:lnTo>
                    <a:pt x="1481" y="1111"/>
                  </a:lnTo>
                  <a:lnTo>
                    <a:pt x="1481" y="1103"/>
                  </a:lnTo>
                  <a:lnTo>
                    <a:pt x="1474" y="975"/>
                  </a:lnTo>
                  <a:lnTo>
                    <a:pt x="1474" y="915"/>
                  </a:lnTo>
                  <a:lnTo>
                    <a:pt x="1481" y="847"/>
                  </a:lnTo>
                  <a:lnTo>
                    <a:pt x="1487" y="772"/>
                  </a:lnTo>
                  <a:lnTo>
                    <a:pt x="1496" y="695"/>
                  </a:lnTo>
                  <a:lnTo>
                    <a:pt x="1504" y="618"/>
                  </a:lnTo>
                  <a:lnTo>
                    <a:pt x="1515" y="541"/>
                  </a:lnTo>
                  <a:lnTo>
                    <a:pt x="1526" y="469"/>
                  </a:lnTo>
                  <a:lnTo>
                    <a:pt x="1536" y="403"/>
                  </a:lnTo>
                  <a:lnTo>
                    <a:pt x="1547" y="345"/>
                  </a:lnTo>
                  <a:lnTo>
                    <a:pt x="1554" y="298"/>
                  </a:lnTo>
                  <a:lnTo>
                    <a:pt x="1202" y="701"/>
                  </a:lnTo>
                  <a:lnTo>
                    <a:pt x="1137" y="776"/>
                  </a:lnTo>
                  <a:lnTo>
                    <a:pt x="1077" y="842"/>
                  </a:lnTo>
                  <a:lnTo>
                    <a:pt x="1017" y="906"/>
                  </a:lnTo>
                  <a:lnTo>
                    <a:pt x="955" y="970"/>
                  </a:lnTo>
                  <a:lnTo>
                    <a:pt x="884" y="1036"/>
                  </a:lnTo>
                  <a:lnTo>
                    <a:pt x="871" y="1051"/>
                  </a:lnTo>
                  <a:lnTo>
                    <a:pt x="863" y="1060"/>
                  </a:lnTo>
                  <a:lnTo>
                    <a:pt x="856" y="1064"/>
                  </a:lnTo>
                  <a:lnTo>
                    <a:pt x="852" y="1064"/>
                  </a:lnTo>
                  <a:lnTo>
                    <a:pt x="848" y="1064"/>
                  </a:lnTo>
                  <a:lnTo>
                    <a:pt x="837" y="1060"/>
                  </a:lnTo>
                  <a:lnTo>
                    <a:pt x="826" y="1049"/>
                  </a:lnTo>
                  <a:lnTo>
                    <a:pt x="813" y="1028"/>
                  </a:lnTo>
                  <a:lnTo>
                    <a:pt x="798" y="998"/>
                  </a:lnTo>
                  <a:lnTo>
                    <a:pt x="779" y="962"/>
                  </a:lnTo>
                  <a:lnTo>
                    <a:pt x="745" y="887"/>
                  </a:lnTo>
                  <a:lnTo>
                    <a:pt x="715" y="800"/>
                  </a:lnTo>
                  <a:lnTo>
                    <a:pt x="685" y="704"/>
                  </a:lnTo>
                  <a:lnTo>
                    <a:pt x="657" y="605"/>
                  </a:lnTo>
                  <a:lnTo>
                    <a:pt x="633" y="505"/>
                  </a:lnTo>
                  <a:lnTo>
                    <a:pt x="610" y="407"/>
                  </a:lnTo>
                  <a:lnTo>
                    <a:pt x="590" y="315"/>
                  </a:lnTo>
                  <a:lnTo>
                    <a:pt x="573" y="232"/>
                  </a:lnTo>
                  <a:lnTo>
                    <a:pt x="547" y="347"/>
                  </a:lnTo>
                  <a:lnTo>
                    <a:pt x="515" y="465"/>
                  </a:lnTo>
                  <a:lnTo>
                    <a:pt x="481" y="580"/>
                  </a:lnTo>
                  <a:lnTo>
                    <a:pt x="442" y="691"/>
                  </a:lnTo>
                  <a:lnTo>
                    <a:pt x="404" y="795"/>
                  </a:lnTo>
                  <a:lnTo>
                    <a:pt x="365" y="889"/>
                  </a:lnTo>
                  <a:lnTo>
                    <a:pt x="352" y="921"/>
                  </a:lnTo>
                  <a:lnTo>
                    <a:pt x="335" y="962"/>
                  </a:lnTo>
                  <a:lnTo>
                    <a:pt x="314" y="1007"/>
                  </a:lnTo>
                  <a:lnTo>
                    <a:pt x="290" y="1053"/>
                  </a:lnTo>
                  <a:lnTo>
                    <a:pt x="262" y="1098"/>
                  </a:lnTo>
                  <a:lnTo>
                    <a:pt x="234" y="1139"/>
                  </a:lnTo>
                  <a:lnTo>
                    <a:pt x="202" y="1171"/>
                  </a:lnTo>
                  <a:lnTo>
                    <a:pt x="172" y="1192"/>
                  </a:lnTo>
                  <a:lnTo>
                    <a:pt x="138" y="1201"/>
                  </a:lnTo>
                  <a:lnTo>
                    <a:pt x="127" y="1199"/>
                  </a:lnTo>
                  <a:lnTo>
                    <a:pt x="108" y="1196"/>
                  </a:lnTo>
                  <a:lnTo>
                    <a:pt x="82" y="1190"/>
                  </a:lnTo>
                  <a:lnTo>
                    <a:pt x="52" y="1177"/>
                  </a:lnTo>
                  <a:lnTo>
                    <a:pt x="26" y="1162"/>
                  </a:lnTo>
                  <a:lnTo>
                    <a:pt x="11" y="1147"/>
                  </a:lnTo>
                  <a:lnTo>
                    <a:pt x="2" y="1137"/>
                  </a:lnTo>
                  <a:lnTo>
                    <a:pt x="0" y="1126"/>
                  </a:lnTo>
                  <a:lnTo>
                    <a:pt x="0" y="1117"/>
                  </a:lnTo>
                  <a:lnTo>
                    <a:pt x="2" y="1094"/>
                  </a:lnTo>
                  <a:lnTo>
                    <a:pt x="11" y="1066"/>
                  </a:lnTo>
                  <a:lnTo>
                    <a:pt x="20" y="1043"/>
                  </a:lnTo>
                  <a:lnTo>
                    <a:pt x="33" y="1019"/>
                  </a:lnTo>
                  <a:lnTo>
                    <a:pt x="45" y="1007"/>
                  </a:lnTo>
                  <a:lnTo>
                    <a:pt x="58" y="1000"/>
                  </a:lnTo>
                  <a:lnTo>
                    <a:pt x="60" y="1000"/>
                  </a:lnTo>
                  <a:lnTo>
                    <a:pt x="63" y="1000"/>
                  </a:lnTo>
                  <a:lnTo>
                    <a:pt x="67" y="1002"/>
                  </a:lnTo>
                  <a:lnTo>
                    <a:pt x="73" y="1007"/>
                  </a:lnTo>
                  <a:lnTo>
                    <a:pt x="97" y="1024"/>
                  </a:lnTo>
                  <a:lnTo>
                    <a:pt x="123" y="1036"/>
                  </a:lnTo>
                  <a:lnTo>
                    <a:pt x="148" y="1045"/>
                  </a:lnTo>
                  <a:lnTo>
                    <a:pt x="172" y="1051"/>
                  </a:lnTo>
                  <a:lnTo>
                    <a:pt x="189" y="1051"/>
                  </a:lnTo>
                  <a:lnTo>
                    <a:pt x="196" y="1051"/>
                  </a:lnTo>
                  <a:lnTo>
                    <a:pt x="204" y="1051"/>
                  </a:lnTo>
                  <a:lnTo>
                    <a:pt x="211" y="1049"/>
                  </a:lnTo>
                  <a:lnTo>
                    <a:pt x="221" y="1043"/>
                  </a:lnTo>
                  <a:lnTo>
                    <a:pt x="230" y="1032"/>
                  </a:lnTo>
                  <a:lnTo>
                    <a:pt x="243" y="1019"/>
                  </a:lnTo>
                  <a:lnTo>
                    <a:pt x="256" y="1000"/>
                  </a:lnTo>
                  <a:lnTo>
                    <a:pt x="271" y="975"/>
                  </a:lnTo>
                  <a:lnTo>
                    <a:pt x="288" y="940"/>
                  </a:lnTo>
                  <a:lnTo>
                    <a:pt x="307" y="898"/>
                  </a:lnTo>
                  <a:lnTo>
                    <a:pt x="329" y="849"/>
                  </a:lnTo>
                  <a:lnTo>
                    <a:pt x="354" y="787"/>
                  </a:lnTo>
                  <a:lnTo>
                    <a:pt x="382" y="714"/>
                  </a:lnTo>
                  <a:lnTo>
                    <a:pt x="421" y="605"/>
                  </a:lnTo>
                  <a:lnTo>
                    <a:pt x="451" y="503"/>
                  </a:lnTo>
                  <a:lnTo>
                    <a:pt x="477" y="411"/>
                  </a:lnTo>
                  <a:lnTo>
                    <a:pt x="498" y="328"/>
                  </a:lnTo>
                  <a:lnTo>
                    <a:pt x="515" y="251"/>
                  </a:lnTo>
                  <a:lnTo>
                    <a:pt x="528" y="183"/>
                  </a:lnTo>
                  <a:lnTo>
                    <a:pt x="537" y="121"/>
                  </a:lnTo>
                  <a:lnTo>
                    <a:pt x="545" y="68"/>
                  </a:lnTo>
                  <a:lnTo>
                    <a:pt x="556" y="49"/>
                  </a:lnTo>
                  <a:lnTo>
                    <a:pt x="575" y="29"/>
                  </a:lnTo>
                  <a:lnTo>
                    <a:pt x="599" y="15"/>
                  </a:lnTo>
                  <a:lnTo>
                    <a:pt x="625" y="4"/>
                  </a:lnTo>
                  <a:lnTo>
                    <a:pt x="6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2096" y="1291"/>
              <a:ext cx="403" cy="495"/>
            </a:xfrm>
            <a:custGeom>
              <a:avLst/>
              <a:gdLst/>
              <a:ahLst/>
              <a:cxnLst>
                <a:cxn ang="0">
                  <a:pos x="163" y="119"/>
                </a:cxn>
                <a:cxn ang="0">
                  <a:pos x="204" y="51"/>
                </a:cxn>
                <a:cxn ang="0">
                  <a:pos x="258" y="12"/>
                </a:cxn>
                <a:cxn ang="0">
                  <a:pos x="315" y="0"/>
                </a:cxn>
                <a:cxn ang="0">
                  <a:pos x="369" y="12"/>
                </a:cxn>
                <a:cxn ang="0">
                  <a:pos x="401" y="49"/>
                </a:cxn>
                <a:cxn ang="0">
                  <a:pos x="399" y="94"/>
                </a:cxn>
                <a:cxn ang="0">
                  <a:pos x="373" y="119"/>
                </a:cxn>
                <a:cxn ang="0">
                  <a:pos x="339" y="121"/>
                </a:cxn>
                <a:cxn ang="0">
                  <a:pos x="313" y="104"/>
                </a:cxn>
                <a:cxn ang="0">
                  <a:pos x="300" y="70"/>
                </a:cxn>
                <a:cxn ang="0">
                  <a:pos x="311" y="40"/>
                </a:cxn>
                <a:cxn ang="0">
                  <a:pos x="283" y="34"/>
                </a:cxn>
                <a:cxn ang="0">
                  <a:pos x="225" y="70"/>
                </a:cxn>
                <a:cxn ang="0">
                  <a:pos x="189" y="130"/>
                </a:cxn>
                <a:cxn ang="0">
                  <a:pos x="172" y="202"/>
                </a:cxn>
                <a:cxn ang="0">
                  <a:pos x="170" y="236"/>
                </a:cxn>
                <a:cxn ang="0">
                  <a:pos x="172" y="422"/>
                </a:cxn>
                <a:cxn ang="0">
                  <a:pos x="180" y="443"/>
                </a:cxn>
                <a:cxn ang="0">
                  <a:pos x="219" y="454"/>
                </a:cxn>
                <a:cxn ang="0">
                  <a:pos x="277" y="454"/>
                </a:cxn>
                <a:cxn ang="0">
                  <a:pos x="127" y="490"/>
                </a:cxn>
                <a:cxn ang="0">
                  <a:pos x="75" y="490"/>
                </a:cxn>
                <a:cxn ang="0">
                  <a:pos x="26" y="492"/>
                </a:cxn>
                <a:cxn ang="0">
                  <a:pos x="0" y="495"/>
                </a:cxn>
                <a:cxn ang="0">
                  <a:pos x="37" y="454"/>
                </a:cxn>
                <a:cxn ang="0">
                  <a:pos x="75" y="443"/>
                </a:cxn>
                <a:cxn ang="0">
                  <a:pos x="86" y="405"/>
                </a:cxn>
                <a:cxn ang="0">
                  <a:pos x="84" y="91"/>
                </a:cxn>
                <a:cxn ang="0">
                  <a:pos x="71" y="64"/>
                </a:cxn>
                <a:cxn ang="0">
                  <a:pos x="32" y="53"/>
                </a:cxn>
                <a:cxn ang="0">
                  <a:pos x="0" y="12"/>
                </a:cxn>
              </a:cxnLst>
              <a:rect l="0" t="0" r="r" b="b"/>
              <a:pathLst>
                <a:path w="403" h="495">
                  <a:moveTo>
                    <a:pt x="163" y="0"/>
                  </a:moveTo>
                  <a:lnTo>
                    <a:pt x="163" y="119"/>
                  </a:lnTo>
                  <a:lnTo>
                    <a:pt x="182" y="81"/>
                  </a:lnTo>
                  <a:lnTo>
                    <a:pt x="204" y="51"/>
                  </a:lnTo>
                  <a:lnTo>
                    <a:pt x="230" y="27"/>
                  </a:lnTo>
                  <a:lnTo>
                    <a:pt x="258" y="12"/>
                  </a:lnTo>
                  <a:lnTo>
                    <a:pt x="288" y="2"/>
                  </a:lnTo>
                  <a:lnTo>
                    <a:pt x="315" y="0"/>
                  </a:lnTo>
                  <a:lnTo>
                    <a:pt x="346" y="4"/>
                  </a:lnTo>
                  <a:lnTo>
                    <a:pt x="369" y="12"/>
                  </a:lnTo>
                  <a:lnTo>
                    <a:pt x="388" y="30"/>
                  </a:lnTo>
                  <a:lnTo>
                    <a:pt x="401" y="49"/>
                  </a:lnTo>
                  <a:lnTo>
                    <a:pt x="403" y="70"/>
                  </a:lnTo>
                  <a:lnTo>
                    <a:pt x="399" y="94"/>
                  </a:lnTo>
                  <a:lnTo>
                    <a:pt x="388" y="108"/>
                  </a:lnTo>
                  <a:lnTo>
                    <a:pt x="373" y="119"/>
                  </a:lnTo>
                  <a:lnTo>
                    <a:pt x="354" y="121"/>
                  </a:lnTo>
                  <a:lnTo>
                    <a:pt x="339" y="121"/>
                  </a:lnTo>
                  <a:lnTo>
                    <a:pt x="326" y="115"/>
                  </a:lnTo>
                  <a:lnTo>
                    <a:pt x="313" y="104"/>
                  </a:lnTo>
                  <a:lnTo>
                    <a:pt x="305" y="89"/>
                  </a:lnTo>
                  <a:lnTo>
                    <a:pt x="300" y="70"/>
                  </a:lnTo>
                  <a:lnTo>
                    <a:pt x="305" y="53"/>
                  </a:lnTo>
                  <a:lnTo>
                    <a:pt x="311" y="40"/>
                  </a:lnTo>
                  <a:lnTo>
                    <a:pt x="322" y="30"/>
                  </a:lnTo>
                  <a:lnTo>
                    <a:pt x="283" y="34"/>
                  </a:lnTo>
                  <a:lnTo>
                    <a:pt x="253" y="49"/>
                  </a:lnTo>
                  <a:lnTo>
                    <a:pt x="225" y="70"/>
                  </a:lnTo>
                  <a:lnTo>
                    <a:pt x="206" y="98"/>
                  </a:lnTo>
                  <a:lnTo>
                    <a:pt x="189" y="130"/>
                  </a:lnTo>
                  <a:lnTo>
                    <a:pt x="178" y="166"/>
                  </a:lnTo>
                  <a:lnTo>
                    <a:pt x="172" y="202"/>
                  </a:lnTo>
                  <a:lnTo>
                    <a:pt x="170" y="236"/>
                  </a:lnTo>
                  <a:lnTo>
                    <a:pt x="170" y="236"/>
                  </a:lnTo>
                  <a:lnTo>
                    <a:pt x="170" y="405"/>
                  </a:lnTo>
                  <a:lnTo>
                    <a:pt x="172" y="422"/>
                  </a:lnTo>
                  <a:lnTo>
                    <a:pt x="174" y="435"/>
                  </a:lnTo>
                  <a:lnTo>
                    <a:pt x="180" y="443"/>
                  </a:lnTo>
                  <a:lnTo>
                    <a:pt x="195" y="450"/>
                  </a:lnTo>
                  <a:lnTo>
                    <a:pt x="219" y="454"/>
                  </a:lnTo>
                  <a:lnTo>
                    <a:pt x="253" y="454"/>
                  </a:lnTo>
                  <a:lnTo>
                    <a:pt x="277" y="454"/>
                  </a:lnTo>
                  <a:lnTo>
                    <a:pt x="277" y="495"/>
                  </a:lnTo>
                  <a:lnTo>
                    <a:pt x="127" y="490"/>
                  </a:lnTo>
                  <a:lnTo>
                    <a:pt x="103" y="490"/>
                  </a:lnTo>
                  <a:lnTo>
                    <a:pt x="75" y="490"/>
                  </a:lnTo>
                  <a:lnTo>
                    <a:pt x="49" y="492"/>
                  </a:lnTo>
                  <a:lnTo>
                    <a:pt x="26" y="492"/>
                  </a:lnTo>
                  <a:lnTo>
                    <a:pt x="9" y="495"/>
                  </a:lnTo>
                  <a:lnTo>
                    <a:pt x="0" y="495"/>
                  </a:lnTo>
                  <a:lnTo>
                    <a:pt x="0" y="454"/>
                  </a:lnTo>
                  <a:lnTo>
                    <a:pt x="37" y="454"/>
                  </a:lnTo>
                  <a:lnTo>
                    <a:pt x="60" y="452"/>
                  </a:lnTo>
                  <a:lnTo>
                    <a:pt x="75" y="443"/>
                  </a:lnTo>
                  <a:lnTo>
                    <a:pt x="84" y="428"/>
                  </a:lnTo>
                  <a:lnTo>
                    <a:pt x="86" y="405"/>
                  </a:lnTo>
                  <a:lnTo>
                    <a:pt x="86" y="115"/>
                  </a:lnTo>
                  <a:lnTo>
                    <a:pt x="84" y="91"/>
                  </a:lnTo>
                  <a:lnTo>
                    <a:pt x="79" y="74"/>
                  </a:lnTo>
                  <a:lnTo>
                    <a:pt x="71" y="64"/>
                  </a:lnTo>
                  <a:lnTo>
                    <a:pt x="56" y="55"/>
                  </a:lnTo>
                  <a:lnTo>
                    <a:pt x="32" y="53"/>
                  </a:lnTo>
                  <a:lnTo>
                    <a:pt x="0" y="53"/>
                  </a:lnTo>
                  <a:lnTo>
                    <a:pt x="0" y="12"/>
                  </a:lnTo>
                  <a:lnTo>
                    <a:pt x="1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2587" y="1282"/>
              <a:ext cx="485" cy="514"/>
            </a:xfrm>
            <a:custGeom>
              <a:avLst/>
              <a:gdLst/>
              <a:ahLst/>
              <a:cxnLst>
                <a:cxn ang="0">
                  <a:pos x="245" y="34"/>
                </a:cxn>
                <a:cxn ang="0">
                  <a:pos x="204" y="47"/>
                </a:cxn>
                <a:cxn ang="0">
                  <a:pos x="161" y="75"/>
                </a:cxn>
                <a:cxn ang="0">
                  <a:pos x="123" y="130"/>
                </a:cxn>
                <a:cxn ang="0">
                  <a:pos x="103" y="218"/>
                </a:cxn>
                <a:cxn ang="0">
                  <a:pos x="404" y="207"/>
                </a:cxn>
                <a:cxn ang="0">
                  <a:pos x="402" y="171"/>
                </a:cxn>
                <a:cxn ang="0">
                  <a:pos x="389" y="126"/>
                </a:cxn>
                <a:cxn ang="0">
                  <a:pos x="365" y="81"/>
                </a:cxn>
                <a:cxn ang="0">
                  <a:pos x="324" y="47"/>
                </a:cxn>
                <a:cxn ang="0">
                  <a:pos x="262" y="34"/>
                </a:cxn>
                <a:cxn ang="0">
                  <a:pos x="309" y="4"/>
                </a:cxn>
                <a:cxn ang="0">
                  <a:pos x="384" y="30"/>
                </a:cxn>
                <a:cxn ang="0">
                  <a:pos x="436" y="75"/>
                </a:cxn>
                <a:cxn ang="0">
                  <a:pos x="468" y="132"/>
                </a:cxn>
                <a:cxn ang="0">
                  <a:pos x="483" y="192"/>
                </a:cxn>
                <a:cxn ang="0">
                  <a:pos x="485" y="233"/>
                </a:cxn>
                <a:cxn ang="0">
                  <a:pos x="481" y="241"/>
                </a:cxn>
                <a:cxn ang="0">
                  <a:pos x="470" y="245"/>
                </a:cxn>
                <a:cxn ang="0">
                  <a:pos x="453" y="245"/>
                </a:cxn>
                <a:cxn ang="0">
                  <a:pos x="103" y="275"/>
                </a:cxn>
                <a:cxn ang="0">
                  <a:pos x="112" y="344"/>
                </a:cxn>
                <a:cxn ang="0">
                  <a:pos x="146" y="414"/>
                </a:cxn>
                <a:cxn ang="0">
                  <a:pos x="209" y="463"/>
                </a:cxn>
                <a:cxn ang="0">
                  <a:pos x="284" y="478"/>
                </a:cxn>
                <a:cxn ang="0">
                  <a:pos x="327" y="474"/>
                </a:cxn>
                <a:cxn ang="0">
                  <a:pos x="380" y="450"/>
                </a:cxn>
                <a:cxn ang="0">
                  <a:pos x="427" y="405"/>
                </a:cxn>
                <a:cxn ang="0">
                  <a:pos x="447" y="365"/>
                </a:cxn>
                <a:cxn ang="0">
                  <a:pos x="453" y="356"/>
                </a:cxn>
                <a:cxn ang="0">
                  <a:pos x="466" y="354"/>
                </a:cxn>
                <a:cxn ang="0">
                  <a:pos x="479" y="356"/>
                </a:cxn>
                <a:cxn ang="0">
                  <a:pos x="483" y="363"/>
                </a:cxn>
                <a:cxn ang="0">
                  <a:pos x="485" y="369"/>
                </a:cxn>
                <a:cxn ang="0">
                  <a:pos x="477" y="397"/>
                </a:cxn>
                <a:cxn ang="0">
                  <a:pos x="449" y="440"/>
                </a:cxn>
                <a:cxn ang="0">
                  <a:pos x="397" y="482"/>
                </a:cxn>
                <a:cxn ang="0">
                  <a:pos x="324" y="510"/>
                </a:cxn>
                <a:cxn ang="0">
                  <a:pos x="221" y="508"/>
                </a:cxn>
                <a:cxn ang="0">
                  <a:pos x="123" y="469"/>
                </a:cxn>
                <a:cxn ang="0">
                  <a:pos x="48" y="401"/>
                </a:cxn>
                <a:cxn ang="0">
                  <a:pos x="7" y="309"/>
                </a:cxn>
                <a:cxn ang="0">
                  <a:pos x="5" y="205"/>
                </a:cxn>
                <a:cxn ang="0">
                  <a:pos x="43" y="115"/>
                </a:cxn>
                <a:cxn ang="0">
                  <a:pos x="114" y="45"/>
                </a:cxn>
                <a:cxn ang="0">
                  <a:pos x="209" y="7"/>
                </a:cxn>
              </a:cxnLst>
              <a:rect l="0" t="0" r="r" b="b"/>
              <a:pathLst>
                <a:path w="485" h="514">
                  <a:moveTo>
                    <a:pt x="262" y="34"/>
                  </a:moveTo>
                  <a:lnTo>
                    <a:pt x="245" y="34"/>
                  </a:lnTo>
                  <a:lnTo>
                    <a:pt x="226" y="39"/>
                  </a:lnTo>
                  <a:lnTo>
                    <a:pt x="204" y="47"/>
                  </a:lnTo>
                  <a:lnTo>
                    <a:pt x="183" y="58"/>
                  </a:lnTo>
                  <a:lnTo>
                    <a:pt x="161" y="75"/>
                  </a:lnTo>
                  <a:lnTo>
                    <a:pt x="140" y="100"/>
                  </a:lnTo>
                  <a:lnTo>
                    <a:pt x="123" y="130"/>
                  </a:lnTo>
                  <a:lnTo>
                    <a:pt x="110" y="171"/>
                  </a:lnTo>
                  <a:lnTo>
                    <a:pt x="103" y="218"/>
                  </a:lnTo>
                  <a:lnTo>
                    <a:pt x="406" y="218"/>
                  </a:lnTo>
                  <a:lnTo>
                    <a:pt x="404" y="207"/>
                  </a:lnTo>
                  <a:lnTo>
                    <a:pt x="404" y="192"/>
                  </a:lnTo>
                  <a:lnTo>
                    <a:pt x="402" y="171"/>
                  </a:lnTo>
                  <a:lnTo>
                    <a:pt x="397" y="149"/>
                  </a:lnTo>
                  <a:lnTo>
                    <a:pt x="389" y="126"/>
                  </a:lnTo>
                  <a:lnTo>
                    <a:pt x="380" y="103"/>
                  </a:lnTo>
                  <a:lnTo>
                    <a:pt x="365" y="81"/>
                  </a:lnTo>
                  <a:lnTo>
                    <a:pt x="348" y="62"/>
                  </a:lnTo>
                  <a:lnTo>
                    <a:pt x="324" y="47"/>
                  </a:lnTo>
                  <a:lnTo>
                    <a:pt x="296" y="36"/>
                  </a:lnTo>
                  <a:lnTo>
                    <a:pt x="262" y="34"/>
                  </a:lnTo>
                  <a:close/>
                  <a:moveTo>
                    <a:pt x="262" y="0"/>
                  </a:moveTo>
                  <a:lnTo>
                    <a:pt x="309" y="4"/>
                  </a:lnTo>
                  <a:lnTo>
                    <a:pt x="350" y="15"/>
                  </a:lnTo>
                  <a:lnTo>
                    <a:pt x="384" y="30"/>
                  </a:lnTo>
                  <a:lnTo>
                    <a:pt x="412" y="51"/>
                  </a:lnTo>
                  <a:lnTo>
                    <a:pt x="436" y="75"/>
                  </a:lnTo>
                  <a:lnTo>
                    <a:pt x="455" y="103"/>
                  </a:lnTo>
                  <a:lnTo>
                    <a:pt x="468" y="132"/>
                  </a:lnTo>
                  <a:lnTo>
                    <a:pt x="479" y="162"/>
                  </a:lnTo>
                  <a:lnTo>
                    <a:pt x="483" y="192"/>
                  </a:lnTo>
                  <a:lnTo>
                    <a:pt x="485" y="224"/>
                  </a:lnTo>
                  <a:lnTo>
                    <a:pt x="485" y="233"/>
                  </a:lnTo>
                  <a:lnTo>
                    <a:pt x="483" y="237"/>
                  </a:lnTo>
                  <a:lnTo>
                    <a:pt x="481" y="241"/>
                  </a:lnTo>
                  <a:lnTo>
                    <a:pt x="477" y="243"/>
                  </a:lnTo>
                  <a:lnTo>
                    <a:pt x="470" y="245"/>
                  </a:lnTo>
                  <a:lnTo>
                    <a:pt x="462" y="245"/>
                  </a:lnTo>
                  <a:lnTo>
                    <a:pt x="453" y="245"/>
                  </a:lnTo>
                  <a:lnTo>
                    <a:pt x="103" y="245"/>
                  </a:lnTo>
                  <a:lnTo>
                    <a:pt x="103" y="275"/>
                  </a:lnTo>
                  <a:lnTo>
                    <a:pt x="106" y="309"/>
                  </a:lnTo>
                  <a:lnTo>
                    <a:pt x="112" y="344"/>
                  </a:lnTo>
                  <a:lnTo>
                    <a:pt x="125" y="380"/>
                  </a:lnTo>
                  <a:lnTo>
                    <a:pt x="146" y="414"/>
                  </a:lnTo>
                  <a:lnTo>
                    <a:pt x="174" y="442"/>
                  </a:lnTo>
                  <a:lnTo>
                    <a:pt x="209" y="463"/>
                  </a:lnTo>
                  <a:lnTo>
                    <a:pt x="245" y="474"/>
                  </a:lnTo>
                  <a:lnTo>
                    <a:pt x="284" y="478"/>
                  </a:lnTo>
                  <a:lnTo>
                    <a:pt x="303" y="478"/>
                  </a:lnTo>
                  <a:lnTo>
                    <a:pt x="327" y="474"/>
                  </a:lnTo>
                  <a:lnTo>
                    <a:pt x="354" y="465"/>
                  </a:lnTo>
                  <a:lnTo>
                    <a:pt x="380" y="450"/>
                  </a:lnTo>
                  <a:lnTo>
                    <a:pt x="406" y="431"/>
                  </a:lnTo>
                  <a:lnTo>
                    <a:pt x="427" y="405"/>
                  </a:lnTo>
                  <a:lnTo>
                    <a:pt x="445" y="371"/>
                  </a:lnTo>
                  <a:lnTo>
                    <a:pt x="447" y="365"/>
                  </a:lnTo>
                  <a:lnTo>
                    <a:pt x="449" y="359"/>
                  </a:lnTo>
                  <a:lnTo>
                    <a:pt x="453" y="356"/>
                  </a:lnTo>
                  <a:lnTo>
                    <a:pt x="457" y="354"/>
                  </a:lnTo>
                  <a:lnTo>
                    <a:pt x="466" y="354"/>
                  </a:lnTo>
                  <a:lnTo>
                    <a:pt x="472" y="354"/>
                  </a:lnTo>
                  <a:lnTo>
                    <a:pt x="479" y="356"/>
                  </a:lnTo>
                  <a:lnTo>
                    <a:pt x="481" y="359"/>
                  </a:lnTo>
                  <a:lnTo>
                    <a:pt x="483" y="363"/>
                  </a:lnTo>
                  <a:lnTo>
                    <a:pt x="485" y="365"/>
                  </a:lnTo>
                  <a:lnTo>
                    <a:pt x="485" y="369"/>
                  </a:lnTo>
                  <a:lnTo>
                    <a:pt x="483" y="380"/>
                  </a:lnTo>
                  <a:lnTo>
                    <a:pt x="477" y="397"/>
                  </a:lnTo>
                  <a:lnTo>
                    <a:pt x="464" y="418"/>
                  </a:lnTo>
                  <a:lnTo>
                    <a:pt x="449" y="440"/>
                  </a:lnTo>
                  <a:lnTo>
                    <a:pt x="425" y="461"/>
                  </a:lnTo>
                  <a:lnTo>
                    <a:pt x="397" y="482"/>
                  </a:lnTo>
                  <a:lnTo>
                    <a:pt x="363" y="497"/>
                  </a:lnTo>
                  <a:lnTo>
                    <a:pt x="324" y="510"/>
                  </a:lnTo>
                  <a:lnTo>
                    <a:pt x="277" y="514"/>
                  </a:lnTo>
                  <a:lnTo>
                    <a:pt x="221" y="508"/>
                  </a:lnTo>
                  <a:lnTo>
                    <a:pt x="170" y="493"/>
                  </a:lnTo>
                  <a:lnTo>
                    <a:pt x="123" y="469"/>
                  </a:lnTo>
                  <a:lnTo>
                    <a:pt x="82" y="440"/>
                  </a:lnTo>
                  <a:lnTo>
                    <a:pt x="48" y="401"/>
                  </a:lnTo>
                  <a:lnTo>
                    <a:pt x="22" y="359"/>
                  </a:lnTo>
                  <a:lnTo>
                    <a:pt x="7" y="309"/>
                  </a:lnTo>
                  <a:lnTo>
                    <a:pt x="0" y="256"/>
                  </a:lnTo>
                  <a:lnTo>
                    <a:pt x="5" y="205"/>
                  </a:lnTo>
                  <a:lnTo>
                    <a:pt x="20" y="158"/>
                  </a:lnTo>
                  <a:lnTo>
                    <a:pt x="43" y="115"/>
                  </a:lnTo>
                  <a:lnTo>
                    <a:pt x="76" y="77"/>
                  </a:lnTo>
                  <a:lnTo>
                    <a:pt x="114" y="45"/>
                  </a:lnTo>
                  <a:lnTo>
                    <a:pt x="159" y="21"/>
                  </a:lnTo>
                  <a:lnTo>
                    <a:pt x="209" y="7"/>
                  </a:lnTo>
                  <a:lnTo>
                    <a:pt x="2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noEditPoints="1"/>
            </p:cNvSpPr>
            <p:nvPr/>
          </p:nvSpPr>
          <p:spPr bwMode="auto">
            <a:xfrm>
              <a:off x="3173" y="1005"/>
              <a:ext cx="607" cy="791"/>
            </a:xfrm>
            <a:custGeom>
              <a:avLst/>
              <a:gdLst/>
              <a:ahLst/>
              <a:cxnLst>
                <a:cxn ang="0">
                  <a:pos x="260" y="318"/>
                </a:cxn>
                <a:cxn ang="0">
                  <a:pos x="206" y="333"/>
                </a:cxn>
                <a:cxn ang="0">
                  <a:pos x="148" y="375"/>
                </a:cxn>
                <a:cxn ang="0">
                  <a:pos x="116" y="437"/>
                </a:cxn>
                <a:cxn ang="0">
                  <a:pos x="105" y="497"/>
                </a:cxn>
                <a:cxn ang="0">
                  <a:pos x="103" y="540"/>
                </a:cxn>
                <a:cxn ang="0">
                  <a:pos x="112" y="631"/>
                </a:cxn>
                <a:cxn ang="0">
                  <a:pos x="140" y="691"/>
                </a:cxn>
                <a:cxn ang="0">
                  <a:pos x="176" y="729"/>
                </a:cxn>
                <a:cxn ang="0">
                  <a:pos x="234" y="757"/>
                </a:cxn>
                <a:cxn ang="0">
                  <a:pos x="313" y="755"/>
                </a:cxn>
                <a:cxn ang="0">
                  <a:pos x="384" y="721"/>
                </a:cxn>
                <a:cxn ang="0">
                  <a:pos x="431" y="663"/>
                </a:cxn>
                <a:cxn ang="0">
                  <a:pos x="431" y="420"/>
                </a:cxn>
                <a:cxn ang="0">
                  <a:pos x="429" y="399"/>
                </a:cxn>
                <a:cxn ang="0">
                  <a:pos x="418" y="380"/>
                </a:cxn>
                <a:cxn ang="0">
                  <a:pos x="358" y="333"/>
                </a:cxn>
                <a:cxn ang="0">
                  <a:pos x="281" y="316"/>
                </a:cxn>
                <a:cxn ang="0">
                  <a:pos x="521" y="678"/>
                </a:cxn>
                <a:cxn ang="0">
                  <a:pos x="526" y="719"/>
                </a:cxn>
                <a:cxn ang="0">
                  <a:pos x="552" y="736"/>
                </a:cxn>
                <a:cxn ang="0">
                  <a:pos x="607" y="740"/>
                </a:cxn>
                <a:cxn ang="0">
                  <a:pos x="431" y="791"/>
                </a:cxn>
                <a:cxn ang="0">
                  <a:pos x="418" y="736"/>
                </a:cxn>
                <a:cxn ang="0">
                  <a:pos x="376" y="764"/>
                </a:cxn>
                <a:cxn ang="0">
                  <a:pos x="307" y="787"/>
                </a:cxn>
                <a:cxn ang="0">
                  <a:pos x="210" y="785"/>
                </a:cxn>
                <a:cxn ang="0">
                  <a:pos x="116" y="749"/>
                </a:cxn>
                <a:cxn ang="0">
                  <a:pos x="45" y="680"/>
                </a:cxn>
                <a:cxn ang="0">
                  <a:pos x="7" y="591"/>
                </a:cxn>
                <a:cxn ang="0">
                  <a:pos x="7" y="486"/>
                </a:cxn>
                <a:cxn ang="0">
                  <a:pos x="47" y="397"/>
                </a:cxn>
                <a:cxn ang="0">
                  <a:pos x="122" y="328"/>
                </a:cxn>
                <a:cxn ang="0">
                  <a:pos x="221" y="290"/>
                </a:cxn>
                <a:cxn ang="0">
                  <a:pos x="322" y="290"/>
                </a:cxn>
                <a:cxn ang="0">
                  <a:pos x="403" y="322"/>
                </a:cxn>
                <a:cxn ang="0">
                  <a:pos x="436" y="115"/>
                </a:cxn>
                <a:cxn ang="0">
                  <a:pos x="431" y="74"/>
                </a:cxn>
                <a:cxn ang="0">
                  <a:pos x="408" y="57"/>
                </a:cxn>
                <a:cxn ang="0">
                  <a:pos x="350" y="53"/>
                </a:cxn>
                <a:cxn ang="0">
                  <a:pos x="521" y="0"/>
                </a:cxn>
              </a:cxnLst>
              <a:rect l="0" t="0" r="r" b="b"/>
              <a:pathLst>
                <a:path w="607" h="791">
                  <a:moveTo>
                    <a:pt x="281" y="316"/>
                  </a:moveTo>
                  <a:lnTo>
                    <a:pt x="260" y="318"/>
                  </a:lnTo>
                  <a:lnTo>
                    <a:pt x="234" y="322"/>
                  </a:lnTo>
                  <a:lnTo>
                    <a:pt x="206" y="333"/>
                  </a:lnTo>
                  <a:lnTo>
                    <a:pt x="176" y="350"/>
                  </a:lnTo>
                  <a:lnTo>
                    <a:pt x="148" y="375"/>
                  </a:lnTo>
                  <a:lnTo>
                    <a:pt x="129" y="405"/>
                  </a:lnTo>
                  <a:lnTo>
                    <a:pt x="116" y="437"/>
                  </a:lnTo>
                  <a:lnTo>
                    <a:pt x="110" y="469"/>
                  </a:lnTo>
                  <a:lnTo>
                    <a:pt x="105" y="497"/>
                  </a:lnTo>
                  <a:lnTo>
                    <a:pt x="103" y="522"/>
                  </a:lnTo>
                  <a:lnTo>
                    <a:pt x="103" y="540"/>
                  </a:lnTo>
                  <a:lnTo>
                    <a:pt x="105" y="591"/>
                  </a:lnTo>
                  <a:lnTo>
                    <a:pt x="112" y="631"/>
                  </a:lnTo>
                  <a:lnTo>
                    <a:pt x="125" y="663"/>
                  </a:lnTo>
                  <a:lnTo>
                    <a:pt x="140" y="691"/>
                  </a:lnTo>
                  <a:lnTo>
                    <a:pt x="155" y="710"/>
                  </a:lnTo>
                  <a:lnTo>
                    <a:pt x="176" y="729"/>
                  </a:lnTo>
                  <a:lnTo>
                    <a:pt x="204" y="744"/>
                  </a:lnTo>
                  <a:lnTo>
                    <a:pt x="234" y="757"/>
                  </a:lnTo>
                  <a:lnTo>
                    <a:pt x="270" y="761"/>
                  </a:lnTo>
                  <a:lnTo>
                    <a:pt x="313" y="755"/>
                  </a:lnTo>
                  <a:lnTo>
                    <a:pt x="350" y="742"/>
                  </a:lnTo>
                  <a:lnTo>
                    <a:pt x="384" y="721"/>
                  </a:lnTo>
                  <a:lnTo>
                    <a:pt x="410" y="693"/>
                  </a:lnTo>
                  <a:lnTo>
                    <a:pt x="431" y="663"/>
                  </a:lnTo>
                  <a:lnTo>
                    <a:pt x="431" y="663"/>
                  </a:lnTo>
                  <a:lnTo>
                    <a:pt x="431" y="420"/>
                  </a:lnTo>
                  <a:lnTo>
                    <a:pt x="431" y="409"/>
                  </a:lnTo>
                  <a:lnTo>
                    <a:pt x="429" y="399"/>
                  </a:lnTo>
                  <a:lnTo>
                    <a:pt x="425" y="392"/>
                  </a:lnTo>
                  <a:lnTo>
                    <a:pt x="418" y="380"/>
                  </a:lnTo>
                  <a:lnTo>
                    <a:pt x="391" y="354"/>
                  </a:lnTo>
                  <a:lnTo>
                    <a:pt x="358" y="333"/>
                  </a:lnTo>
                  <a:lnTo>
                    <a:pt x="322" y="320"/>
                  </a:lnTo>
                  <a:lnTo>
                    <a:pt x="281" y="316"/>
                  </a:lnTo>
                  <a:close/>
                  <a:moveTo>
                    <a:pt x="521" y="0"/>
                  </a:moveTo>
                  <a:lnTo>
                    <a:pt x="521" y="678"/>
                  </a:lnTo>
                  <a:lnTo>
                    <a:pt x="521" y="702"/>
                  </a:lnTo>
                  <a:lnTo>
                    <a:pt x="526" y="719"/>
                  </a:lnTo>
                  <a:lnTo>
                    <a:pt x="536" y="729"/>
                  </a:lnTo>
                  <a:lnTo>
                    <a:pt x="552" y="736"/>
                  </a:lnTo>
                  <a:lnTo>
                    <a:pt x="573" y="740"/>
                  </a:lnTo>
                  <a:lnTo>
                    <a:pt x="607" y="740"/>
                  </a:lnTo>
                  <a:lnTo>
                    <a:pt x="607" y="781"/>
                  </a:lnTo>
                  <a:lnTo>
                    <a:pt x="431" y="791"/>
                  </a:lnTo>
                  <a:lnTo>
                    <a:pt x="431" y="723"/>
                  </a:lnTo>
                  <a:lnTo>
                    <a:pt x="418" y="736"/>
                  </a:lnTo>
                  <a:lnTo>
                    <a:pt x="401" y="749"/>
                  </a:lnTo>
                  <a:lnTo>
                    <a:pt x="376" y="764"/>
                  </a:lnTo>
                  <a:lnTo>
                    <a:pt x="346" y="778"/>
                  </a:lnTo>
                  <a:lnTo>
                    <a:pt x="307" y="787"/>
                  </a:lnTo>
                  <a:lnTo>
                    <a:pt x="264" y="791"/>
                  </a:lnTo>
                  <a:lnTo>
                    <a:pt x="210" y="785"/>
                  </a:lnTo>
                  <a:lnTo>
                    <a:pt x="161" y="772"/>
                  </a:lnTo>
                  <a:lnTo>
                    <a:pt x="116" y="749"/>
                  </a:lnTo>
                  <a:lnTo>
                    <a:pt x="77" y="719"/>
                  </a:lnTo>
                  <a:lnTo>
                    <a:pt x="45" y="680"/>
                  </a:lnTo>
                  <a:lnTo>
                    <a:pt x="22" y="638"/>
                  </a:lnTo>
                  <a:lnTo>
                    <a:pt x="7" y="591"/>
                  </a:lnTo>
                  <a:lnTo>
                    <a:pt x="0" y="537"/>
                  </a:lnTo>
                  <a:lnTo>
                    <a:pt x="7" y="486"/>
                  </a:lnTo>
                  <a:lnTo>
                    <a:pt x="22" y="439"/>
                  </a:lnTo>
                  <a:lnTo>
                    <a:pt x="47" y="397"/>
                  </a:lnTo>
                  <a:lnTo>
                    <a:pt x="82" y="360"/>
                  </a:lnTo>
                  <a:lnTo>
                    <a:pt x="122" y="328"/>
                  </a:lnTo>
                  <a:lnTo>
                    <a:pt x="170" y="305"/>
                  </a:lnTo>
                  <a:lnTo>
                    <a:pt x="221" y="290"/>
                  </a:lnTo>
                  <a:lnTo>
                    <a:pt x="277" y="286"/>
                  </a:lnTo>
                  <a:lnTo>
                    <a:pt x="322" y="290"/>
                  </a:lnTo>
                  <a:lnTo>
                    <a:pt x="365" y="303"/>
                  </a:lnTo>
                  <a:lnTo>
                    <a:pt x="403" y="322"/>
                  </a:lnTo>
                  <a:lnTo>
                    <a:pt x="436" y="348"/>
                  </a:lnTo>
                  <a:lnTo>
                    <a:pt x="436" y="115"/>
                  </a:lnTo>
                  <a:lnTo>
                    <a:pt x="436" y="92"/>
                  </a:lnTo>
                  <a:lnTo>
                    <a:pt x="431" y="74"/>
                  </a:lnTo>
                  <a:lnTo>
                    <a:pt x="423" y="64"/>
                  </a:lnTo>
                  <a:lnTo>
                    <a:pt x="408" y="57"/>
                  </a:lnTo>
                  <a:lnTo>
                    <a:pt x="384" y="53"/>
                  </a:lnTo>
                  <a:lnTo>
                    <a:pt x="350" y="53"/>
                  </a:lnTo>
                  <a:lnTo>
                    <a:pt x="350" y="13"/>
                  </a:lnTo>
                  <a:lnTo>
                    <a:pt x="5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4053" y="1169"/>
              <a:ext cx="371" cy="1589"/>
            </a:xfrm>
            <a:custGeom>
              <a:avLst/>
              <a:gdLst/>
              <a:ahLst/>
              <a:cxnLst>
                <a:cxn ang="0">
                  <a:pos x="360" y="0"/>
                </a:cxn>
                <a:cxn ang="0">
                  <a:pos x="369" y="6"/>
                </a:cxn>
                <a:cxn ang="0">
                  <a:pos x="371" y="17"/>
                </a:cxn>
                <a:cxn ang="0">
                  <a:pos x="371" y="21"/>
                </a:cxn>
                <a:cxn ang="0">
                  <a:pos x="369" y="26"/>
                </a:cxn>
                <a:cxn ang="0">
                  <a:pos x="362" y="32"/>
                </a:cxn>
                <a:cxn ang="0">
                  <a:pos x="349" y="43"/>
                </a:cxn>
                <a:cxn ang="0">
                  <a:pos x="238" y="186"/>
                </a:cxn>
                <a:cxn ang="0">
                  <a:pos x="161" y="348"/>
                </a:cxn>
                <a:cxn ang="0">
                  <a:pos x="116" y="521"/>
                </a:cxn>
                <a:cxn ang="0">
                  <a:pos x="94" y="704"/>
                </a:cxn>
                <a:cxn ang="0">
                  <a:pos x="94" y="870"/>
                </a:cxn>
                <a:cxn ang="0">
                  <a:pos x="109" y="1024"/>
                </a:cxn>
                <a:cxn ang="0">
                  <a:pos x="144" y="1182"/>
                </a:cxn>
                <a:cxn ang="0">
                  <a:pos x="201" y="1336"/>
                </a:cxn>
                <a:cxn ang="0">
                  <a:pos x="287" y="1476"/>
                </a:cxn>
                <a:cxn ang="0">
                  <a:pos x="358" y="1553"/>
                </a:cxn>
                <a:cxn ang="0">
                  <a:pos x="369" y="1568"/>
                </a:cxn>
                <a:cxn ang="0">
                  <a:pos x="371" y="1574"/>
                </a:cxn>
                <a:cxn ang="0">
                  <a:pos x="371" y="1581"/>
                </a:cxn>
                <a:cxn ang="0">
                  <a:pos x="364" y="1587"/>
                </a:cxn>
                <a:cxn ang="0">
                  <a:pos x="354" y="1589"/>
                </a:cxn>
                <a:cxn ang="0">
                  <a:pos x="328" y="1574"/>
                </a:cxn>
                <a:cxn ang="0">
                  <a:pos x="274" y="1530"/>
                </a:cxn>
                <a:cxn ang="0">
                  <a:pos x="208" y="1455"/>
                </a:cxn>
                <a:cxn ang="0">
                  <a:pos x="137" y="1353"/>
                </a:cxn>
                <a:cxn ang="0">
                  <a:pos x="66" y="1201"/>
                </a:cxn>
                <a:cxn ang="0">
                  <a:pos x="19" y="1024"/>
                </a:cxn>
                <a:cxn ang="0">
                  <a:pos x="2" y="864"/>
                </a:cxn>
                <a:cxn ang="0">
                  <a:pos x="2" y="710"/>
                </a:cxn>
                <a:cxn ang="0">
                  <a:pos x="30" y="518"/>
                </a:cxn>
                <a:cxn ang="0">
                  <a:pos x="101" y="309"/>
                </a:cxn>
                <a:cxn ang="0">
                  <a:pos x="161" y="201"/>
                </a:cxn>
                <a:cxn ang="0">
                  <a:pos x="227" y="113"/>
                </a:cxn>
                <a:cxn ang="0">
                  <a:pos x="285" y="51"/>
                </a:cxn>
                <a:cxn ang="0">
                  <a:pos x="330" y="13"/>
                </a:cxn>
                <a:cxn ang="0">
                  <a:pos x="354" y="0"/>
                </a:cxn>
              </a:cxnLst>
              <a:rect l="0" t="0" r="r" b="b"/>
              <a:pathLst>
                <a:path w="371" h="1589">
                  <a:moveTo>
                    <a:pt x="354" y="0"/>
                  </a:moveTo>
                  <a:lnTo>
                    <a:pt x="360" y="0"/>
                  </a:lnTo>
                  <a:lnTo>
                    <a:pt x="364" y="2"/>
                  </a:lnTo>
                  <a:lnTo>
                    <a:pt x="369" y="6"/>
                  </a:lnTo>
                  <a:lnTo>
                    <a:pt x="371" y="11"/>
                  </a:lnTo>
                  <a:lnTo>
                    <a:pt x="371" y="17"/>
                  </a:lnTo>
                  <a:lnTo>
                    <a:pt x="371" y="19"/>
                  </a:lnTo>
                  <a:lnTo>
                    <a:pt x="371" y="21"/>
                  </a:lnTo>
                  <a:lnTo>
                    <a:pt x="371" y="21"/>
                  </a:lnTo>
                  <a:lnTo>
                    <a:pt x="369" y="26"/>
                  </a:lnTo>
                  <a:lnTo>
                    <a:pt x="367" y="28"/>
                  </a:lnTo>
                  <a:lnTo>
                    <a:pt x="362" y="32"/>
                  </a:lnTo>
                  <a:lnTo>
                    <a:pt x="356" y="36"/>
                  </a:lnTo>
                  <a:lnTo>
                    <a:pt x="349" y="43"/>
                  </a:lnTo>
                  <a:lnTo>
                    <a:pt x="287" y="113"/>
                  </a:lnTo>
                  <a:lnTo>
                    <a:pt x="238" y="186"/>
                  </a:lnTo>
                  <a:lnTo>
                    <a:pt x="195" y="265"/>
                  </a:lnTo>
                  <a:lnTo>
                    <a:pt x="161" y="348"/>
                  </a:lnTo>
                  <a:lnTo>
                    <a:pt x="135" y="433"/>
                  </a:lnTo>
                  <a:lnTo>
                    <a:pt x="116" y="521"/>
                  </a:lnTo>
                  <a:lnTo>
                    <a:pt x="103" y="612"/>
                  </a:lnTo>
                  <a:lnTo>
                    <a:pt x="94" y="704"/>
                  </a:lnTo>
                  <a:lnTo>
                    <a:pt x="92" y="796"/>
                  </a:lnTo>
                  <a:lnTo>
                    <a:pt x="94" y="870"/>
                  </a:lnTo>
                  <a:lnTo>
                    <a:pt x="98" y="947"/>
                  </a:lnTo>
                  <a:lnTo>
                    <a:pt x="109" y="1024"/>
                  </a:lnTo>
                  <a:lnTo>
                    <a:pt x="122" y="1103"/>
                  </a:lnTo>
                  <a:lnTo>
                    <a:pt x="144" y="1182"/>
                  </a:lnTo>
                  <a:lnTo>
                    <a:pt x="169" y="1261"/>
                  </a:lnTo>
                  <a:lnTo>
                    <a:pt x="201" y="1336"/>
                  </a:lnTo>
                  <a:lnTo>
                    <a:pt x="240" y="1408"/>
                  </a:lnTo>
                  <a:lnTo>
                    <a:pt x="287" y="1476"/>
                  </a:lnTo>
                  <a:lnTo>
                    <a:pt x="343" y="1540"/>
                  </a:lnTo>
                  <a:lnTo>
                    <a:pt x="358" y="1553"/>
                  </a:lnTo>
                  <a:lnTo>
                    <a:pt x="364" y="1562"/>
                  </a:lnTo>
                  <a:lnTo>
                    <a:pt x="369" y="1568"/>
                  </a:lnTo>
                  <a:lnTo>
                    <a:pt x="371" y="1572"/>
                  </a:lnTo>
                  <a:lnTo>
                    <a:pt x="371" y="1574"/>
                  </a:lnTo>
                  <a:lnTo>
                    <a:pt x="371" y="1574"/>
                  </a:lnTo>
                  <a:lnTo>
                    <a:pt x="371" y="1581"/>
                  </a:lnTo>
                  <a:lnTo>
                    <a:pt x="369" y="1585"/>
                  </a:lnTo>
                  <a:lnTo>
                    <a:pt x="364" y="1587"/>
                  </a:lnTo>
                  <a:lnTo>
                    <a:pt x="360" y="1589"/>
                  </a:lnTo>
                  <a:lnTo>
                    <a:pt x="354" y="1589"/>
                  </a:lnTo>
                  <a:lnTo>
                    <a:pt x="345" y="1587"/>
                  </a:lnTo>
                  <a:lnTo>
                    <a:pt x="328" y="1574"/>
                  </a:lnTo>
                  <a:lnTo>
                    <a:pt x="304" y="1557"/>
                  </a:lnTo>
                  <a:lnTo>
                    <a:pt x="274" y="1530"/>
                  </a:lnTo>
                  <a:lnTo>
                    <a:pt x="242" y="1498"/>
                  </a:lnTo>
                  <a:lnTo>
                    <a:pt x="208" y="1455"/>
                  </a:lnTo>
                  <a:lnTo>
                    <a:pt x="174" y="1408"/>
                  </a:lnTo>
                  <a:lnTo>
                    <a:pt x="137" y="1353"/>
                  </a:lnTo>
                  <a:lnTo>
                    <a:pt x="105" y="1291"/>
                  </a:lnTo>
                  <a:lnTo>
                    <a:pt x="66" y="1201"/>
                  </a:lnTo>
                  <a:lnTo>
                    <a:pt x="38" y="1112"/>
                  </a:lnTo>
                  <a:lnTo>
                    <a:pt x="19" y="1024"/>
                  </a:lnTo>
                  <a:lnTo>
                    <a:pt x="6" y="941"/>
                  </a:lnTo>
                  <a:lnTo>
                    <a:pt x="2" y="864"/>
                  </a:lnTo>
                  <a:lnTo>
                    <a:pt x="0" y="796"/>
                  </a:lnTo>
                  <a:lnTo>
                    <a:pt x="2" y="710"/>
                  </a:lnTo>
                  <a:lnTo>
                    <a:pt x="13" y="619"/>
                  </a:lnTo>
                  <a:lnTo>
                    <a:pt x="30" y="518"/>
                  </a:lnTo>
                  <a:lnTo>
                    <a:pt x="58" y="416"/>
                  </a:lnTo>
                  <a:lnTo>
                    <a:pt x="101" y="309"/>
                  </a:lnTo>
                  <a:lnTo>
                    <a:pt x="131" y="252"/>
                  </a:lnTo>
                  <a:lnTo>
                    <a:pt x="161" y="201"/>
                  </a:lnTo>
                  <a:lnTo>
                    <a:pt x="195" y="154"/>
                  </a:lnTo>
                  <a:lnTo>
                    <a:pt x="227" y="113"/>
                  </a:lnTo>
                  <a:lnTo>
                    <a:pt x="257" y="79"/>
                  </a:lnTo>
                  <a:lnTo>
                    <a:pt x="285" y="51"/>
                  </a:lnTo>
                  <a:lnTo>
                    <a:pt x="311" y="30"/>
                  </a:lnTo>
                  <a:lnTo>
                    <a:pt x="330" y="13"/>
                  </a:lnTo>
                  <a:lnTo>
                    <a:pt x="345" y="4"/>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4568" y="1276"/>
              <a:ext cx="738" cy="1086"/>
            </a:xfrm>
            <a:custGeom>
              <a:avLst/>
              <a:gdLst/>
              <a:ahLst/>
              <a:cxnLst>
                <a:cxn ang="0">
                  <a:pos x="319" y="2"/>
                </a:cxn>
                <a:cxn ang="0">
                  <a:pos x="397" y="4"/>
                </a:cxn>
                <a:cxn ang="0">
                  <a:pos x="476" y="6"/>
                </a:cxn>
                <a:cxn ang="0">
                  <a:pos x="532" y="6"/>
                </a:cxn>
                <a:cxn ang="0">
                  <a:pos x="609" y="4"/>
                </a:cxn>
                <a:cxn ang="0">
                  <a:pos x="686" y="2"/>
                </a:cxn>
                <a:cxn ang="0">
                  <a:pos x="718" y="2"/>
                </a:cxn>
                <a:cxn ang="0">
                  <a:pos x="725" y="2"/>
                </a:cxn>
                <a:cxn ang="0">
                  <a:pos x="733" y="6"/>
                </a:cxn>
                <a:cxn ang="0">
                  <a:pos x="738" y="13"/>
                </a:cxn>
                <a:cxn ang="0">
                  <a:pos x="736" y="36"/>
                </a:cxn>
                <a:cxn ang="0">
                  <a:pos x="712" y="49"/>
                </a:cxn>
                <a:cxn ang="0">
                  <a:pos x="641" y="49"/>
                </a:cxn>
                <a:cxn ang="0">
                  <a:pos x="583" y="59"/>
                </a:cxn>
                <a:cxn ang="0">
                  <a:pos x="555" y="83"/>
                </a:cxn>
                <a:cxn ang="0">
                  <a:pos x="542" y="123"/>
                </a:cxn>
                <a:cxn ang="0">
                  <a:pos x="328" y="970"/>
                </a:cxn>
                <a:cxn ang="0">
                  <a:pos x="321" y="1007"/>
                </a:cxn>
                <a:cxn ang="0">
                  <a:pos x="328" y="1026"/>
                </a:cxn>
                <a:cxn ang="0">
                  <a:pos x="360" y="1034"/>
                </a:cxn>
                <a:cxn ang="0">
                  <a:pos x="397" y="1037"/>
                </a:cxn>
                <a:cxn ang="0">
                  <a:pos x="431" y="1037"/>
                </a:cxn>
                <a:cxn ang="0">
                  <a:pos x="470" y="1039"/>
                </a:cxn>
                <a:cxn ang="0">
                  <a:pos x="480" y="1056"/>
                </a:cxn>
                <a:cxn ang="0">
                  <a:pos x="476" y="1073"/>
                </a:cxn>
                <a:cxn ang="0">
                  <a:pos x="470" y="1081"/>
                </a:cxn>
                <a:cxn ang="0">
                  <a:pos x="461" y="1086"/>
                </a:cxn>
                <a:cxn ang="0">
                  <a:pos x="450" y="1086"/>
                </a:cxn>
                <a:cxn ang="0">
                  <a:pos x="418" y="1086"/>
                </a:cxn>
                <a:cxn ang="0">
                  <a:pos x="298" y="1081"/>
                </a:cxn>
                <a:cxn ang="0">
                  <a:pos x="234" y="1081"/>
                </a:cxn>
                <a:cxn ang="0">
                  <a:pos x="167" y="1081"/>
                </a:cxn>
                <a:cxn ang="0">
                  <a:pos x="88" y="1086"/>
                </a:cxn>
                <a:cxn ang="0">
                  <a:pos x="21" y="1086"/>
                </a:cxn>
                <a:cxn ang="0">
                  <a:pos x="17" y="1086"/>
                </a:cxn>
                <a:cxn ang="0">
                  <a:pos x="8" y="1083"/>
                </a:cxn>
                <a:cxn ang="0">
                  <a:pos x="2" y="1079"/>
                </a:cxn>
                <a:cxn ang="0">
                  <a:pos x="0" y="1069"/>
                </a:cxn>
                <a:cxn ang="0">
                  <a:pos x="10" y="1041"/>
                </a:cxn>
                <a:cxn ang="0">
                  <a:pos x="49" y="1037"/>
                </a:cxn>
                <a:cxn ang="0">
                  <a:pos x="131" y="1032"/>
                </a:cxn>
                <a:cxn ang="0">
                  <a:pos x="171" y="1015"/>
                </a:cxn>
                <a:cxn ang="0">
                  <a:pos x="188" y="983"/>
                </a:cxn>
                <a:cxn ang="0">
                  <a:pos x="412" y="106"/>
                </a:cxn>
                <a:cxn ang="0">
                  <a:pos x="414" y="94"/>
                </a:cxn>
                <a:cxn ang="0">
                  <a:pos x="414" y="85"/>
                </a:cxn>
                <a:cxn ang="0">
                  <a:pos x="409" y="68"/>
                </a:cxn>
                <a:cxn ang="0">
                  <a:pos x="384" y="53"/>
                </a:cxn>
                <a:cxn ang="0">
                  <a:pos x="334" y="49"/>
                </a:cxn>
                <a:cxn ang="0">
                  <a:pos x="283" y="49"/>
                </a:cxn>
                <a:cxn ang="0">
                  <a:pos x="261" y="40"/>
                </a:cxn>
                <a:cxn ang="0">
                  <a:pos x="259" y="21"/>
                </a:cxn>
                <a:cxn ang="0">
                  <a:pos x="264" y="10"/>
                </a:cxn>
                <a:cxn ang="0">
                  <a:pos x="272" y="4"/>
                </a:cxn>
                <a:cxn ang="0">
                  <a:pos x="283" y="2"/>
                </a:cxn>
                <a:cxn ang="0">
                  <a:pos x="291" y="0"/>
                </a:cxn>
              </a:cxnLst>
              <a:rect l="0" t="0" r="r" b="b"/>
              <a:pathLst>
                <a:path w="738" h="1086">
                  <a:moveTo>
                    <a:pt x="291" y="0"/>
                  </a:moveTo>
                  <a:lnTo>
                    <a:pt x="319" y="2"/>
                  </a:lnTo>
                  <a:lnTo>
                    <a:pt x="356" y="2"/>
                  </a:lnTo>
                  <a:lnTo>
                    <a:pt x="397" y="4"/>
                  </a:lnTo>
                  <a:lnTo>
                    <a:pt x="437" y="4"/>
                  </a:lnTo>
                  <a:lnTo>
                    <a:pt x="476" y="6"/>
                  </a:lnTo>
                  <a:lnTo>
                    <a:pt x="504" y="6"/>
                  </a:lnTo>
                  <a:lnTo>
                    <a:pt x="532" y="6"/>
                  </a:lnTo>
                  <a:lnTo>
                    <a:pt x="568" y="4"/>
                  </a:lnTo>
                  <a:lnTo>
                    <a:pt x="609" y="4"/>
                  </a:lnTo>
                  <a:lnTo>
                    <a:pt x="650" y="2"/>
                  </a:lnTo>
                  <a:lnTo>
                    <a:pt x="686" y="2"/>
                  </a:lnTo>
                  <a:lnTo>
                    <a:pt x="716" y="0"/>
                  </a:lnTo>
                  <a:lnTo>
                    <a:pt x="718" y="2"/>
                  </a:lnTo>
                  <a:lnTo>
                    <a:pt x="721" y="2"/>
                  </a:lnTo>
                  <a:lnTo>
                    <a:pt x="725" y="2"/>
                  </a:lnTo>
                  <a:lnTo>
                    <a:pt x="729" y="4"/>
                  </a:lnTo>
                  <a:lnTo>
                    <a:pt x="733" y="6"/>
                  </a:lnTo>
                  <a:lnTo>
                    <a:pt x="736" y="8"/>
                  </a:lnTo>
                  <a:lnTo>
                    <a:pt x="738" y="13"/>
                  </a:lnTo>
                  <a:lnTo>
                    <a:pt x="738" y="19"/>
                  </a:lnTo>
                  <a:lnTo>
                    <a:pt x="736" y="36"/>
                  </a:lnTo>
                  <a:lnTo>
                    <a:pt x="727" y="45"/>
                  </a:lnTo>
                  <a:lnTo>
                    <a:pt x="712" y="49"/>
                  </a:lnTo>
                  <a:lnTo>
                    <a:pt x="688" y="49"/>
                  </a:lnTo>
                  <a:lnTo>
                    <a:pt x="641" y="49"/>
                  </a:lnTo>
                  <a:lnTo>
                    <a:pt x="607" y="53"/>
                  </a:lnTo>
                  <a:lnTo>
                    <a:pt x="583" y="59"/>
                  </a:lnTo>
                  <a:lnTo>
                    <a:pt x="566" y="70"/>
                  </a:lnTo>
                  <a:lnTo>
                    <a:pt x="555" y="83"/>
                  </a:lnTo>
                  <a:lnTo>
                    <a:pt x="549" y="102"/>
                  </a:lnTo>
                  <a:lnTo>
                    <a:pt x="542" y="123"/>
                  </a:lnTo>
                  <a:lnTo>
                    <a:pt x="542" y="123"/>
                  </a:lnTo>
                  <a:lnTo>
                    <a:pt x="328" y="970"/>
                  </a:lnTo>
                  <a:lnTo>
                    <a:pt x="324" y="987"/>
                  </a:lnTo>
                  <a:lnTo>
                    <a:pt x="321" y="1007"/>
                  </a:lnTo>
                  <a:lnTo>
                    <a:pt x="324" y="1017"/>
                  </a:lnTo>
                  <a:lnTo>
                    <a:pt x="328" y="1026"/>
                  </a:lnTo>
                  <a:lnTo>
                    <a:pt x="341" y="1030"/>
                  </a:lnTo>
                  <a:lnTo>
                    <a:pt x="360" y="1034"/>
                  </a:lnTo>
                  <a:lnTo>
                    <a:pt x="382" y="1034"/>
                  </a:lnTo>
                  <a:lnTo>
                    <a:pt x="397" y="1037"/>
                  </a:lnTo>
                  <a:lnTo>
                    <a:pt x="412" y="1037"/>
                  </a:lnTo>
                  <a:lnTo>
                    <a:pt x="431" y="1037"/>
                  </a:lnTo>
                  <a:lnTo>
                    <a:pt x="455" y="1037"/>
                  </a:lnTo>
                  <a:lnTo>
                    <a:pt x="470" y="1039"/>
                  </a:lnTo>
                  <a:lnTo>
                    <a:pt x="476" y="1045"/>
                  </a:lnTo>
                  <a:lnTo>
                    <a:pt x="480" y="1056"/>
                  </a:lnTo>
                  <a:lnTo>
                    <a:pt x="478" y="1064"/>
                  </a:lnTo>
                  <a:lnTo>
                    <a:pt x="476" y="1073"/>
                  </a:lnTo>
                  <a:lnTo>
                    <a:pt x="474" y="1077"/>
                  </a:lnTo>
                  <a:lnTo>
                    <a:pt x="470" y="1081"/>
                  </a:lnTo>
                  <a:lnTo>
                    <a:pt x="465" y="1083"/>
                  </a:lnTo>
                  <a:lnTo>
                    <a:pt x="461" y="1086"/>
                  </a:lnTo>
                  <a:lnTo>
                    <a:pt x="457" y="1086"/>
                  </a:lnTo>
                  <a:lnTo>
                    <a:pt x="450" y="1086"/>
                  </a:lnTo>
                  <a:lnTo>
                    <a:pt x="446" y="1086"/>
                  </a:lnTo>
                  <a:lnTo>
                    <a:pt x="418" y="1086"/>
                  </a:lnTo>
                  <a:lnTo>
                    <a:pt x="382" y="1086"/>
                  </a:lnTo>
                  <a:lnTo>
                    <a:pt x="298" y="1081"/>
                  </a:lnTo>
                  <a:lnTo>
                    <a:pt x="261" y="1081"/>
                  </a:lnTo>
                  <a:lnTo>
                    <a:pt x="234" y="1081"/>
                  </a:lnTo>
                  <a:lnTo>
                    <a:pt x="203" y="1081"/>
                  </a:lnTo>
                  <a:lnTo>
                    <a:pt x="167" y="1081"/>
                  </a:lnTo>
                  <a:lnTo>
                    <a:pt x="126" y="1083"/>
                  </a:lnTo>
                  <a:lnTo>
                    <a:pt x="88" y="1086"/>
                  </a:lnTo>
                  <a:lnTo>
                    <a:pt x="51" y="1086"/>
                  </a:lnTo>
                  <a:lnTo>
                    <a:pt x="21" y="1086"/>
                  </a:lnTo>
                  <a:lnTo>
                    <a:pt x="19" y="1086"/>
                  </a:lnTo>
                  <a:lnTo>
                    <a:pt x="17" y="1086"/>
                  </a:lnTo>
                  <a:lnTo>
                    <a:pt x="13" y="1086"/>
                  </a:lnTo>
                  <a:lnTo>
                    <a:pt x="8" y="1083"/>
                  </a:lnTo>
                  <a:lnTo>
                    <a:pt x="4" y="1081"/>
                  </a:lnTo>
                  <a:lnTo>
                    <a:pt x="2" y="1079"/>
                  </a:lnTo>
                  <a:lnTo>
                    <a:pt x="0" y="1075"/>
                  </a:lnTo>
                  <a:lnTo>
                    <a:pt x="0" y="1069"/>
                  </a:lnTo>
                  <a:lnTo>
                    <a:pt x="2" y="1049"/>
                  </a:lnTo>
                  <a:lnTo>
                    <a:pt x="10" y="1041"/>
                  </a:lnTo>
                  <a:lnTo>
                    <a:pt x="25" y="1037"/>
                  </a:lnTo>
                  <a:lnTo>
                    <a:pt x="49" y="1037"/>
                  </a:lnTo>
                  <a:lnTo>
                    <a:pt x="96" y="1034"/>
                  </a:lnTo>
                  <a:lnTo>
                    <a:pt x="131" y="1032"/>
                  </a:lnTo>
                  <a:lnTo>
                    <a:pt x="154" y="1026"/>
                  </a:lnTo>
                  <a:lnTo>
                    <a:pt x="171" y="1015"/>
                  </a:lnTo>
                  <a:lnTo>
                    <a:pt x="182" y="1002"/>
                  </a:lnTo>
                  <a:lnTo>
                    <a:pt x="188" y="983"/>
                  </a:lnTo>
                  <a:lnTo>
                    <a:pt x="195" y="960"/>
                  </a:lnTo>
                  <a:lnTo>
                    <a:pt x="412" y="106"/>
                  </a:lnTo>
                  <a:lnTo>
                    <a:pt x="412" y="98"/>
                  </a:lnTo>
                  <a:lnTo>
                    <a:pt x="414" y="94"/>
                  </a:lnTo>
                  <a:lnTo>
                    <a:pt x="414" y="89"/>
                  </a:lnTo>
                  <a:lnTo>
                    <a:pt x="414" y="85"/>
                  </a:lnTo>
                  <a:lnTo>
                    <a:pt x="414" y="81"/>
                  </a:lnTo>
                  <a:lnTo>
                    <a:pt x="409" y="68"/>
                  </a:lnTo>
                  <a:lnTo>
                    <a:pt x="401" y="57"/>
                  </a:lnTo>
                  <a:lnTo>
                    <a:pt x="384" y="53"/>
                  </a:lnTo>
                  <a:lnTo>
                    <a:pt x="362" y="49"/>
                  </a:lnTo>
                  <a:lnTo>
                    <a:pt x="334" y="49"/>
                  </a:lnTo>
                  <a:lnTo>
                    <a:pt x="302" y="49"/>
                  </a:lnTo>
                  <a:lnTo>
                    <a:pt x="283" y="49"/>
                  </a:lnTo>
                  <a:lnTo>
                    <a:pt x="270" y="47"/>
                  </a:lnTo>
                  <a:lnTo>
                    <a:pt x="261" y="40"/>
                  </a:lnTo>
                  <a:lnTo>
                    <a:pt x="257" y="32"/>
                  </a:lnTo>
                  <a:lnTo>
                    <a:pt x="259" y="21"/>
                  </a:lnTo>
                  <a:lnTo>
                    <a:pt x="261" y="15"/>
                  </a:lnTo>
                  <a:lnTo>
                    <a:pt x="264" y="10"/>
                  </a:lnTo>
                  <a:lnTo>
                    <a:pt x="268" y="6"/>
                  </a:lnTo>
                  <a:lnTo>
                    <a:pt x="272" y="4"/>
                  </a:lnTo>
                  <a:lnTo>
                    <a:pt x="279" y="2"/>
                  </a:lnTo>
                  <a:lnTo>
                    <a:pt x="283" y="2"/>
                  </a:lnTo>
                  <a:lnTo>
                    <a:pt x="287" y="2"/>
                  </a:lnTo>
                  <a:lnTo>
                    <a:pt x="2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noEditPoints="1"/>
            </p:cNvSpPr>
            <p:nvPr/>
          </p:nvSpPr>
          <p:spPr bwMode="auto">
            <a:xfrm>
              <a:off x="5295" y="2097"/>
              <a:ext cx="1113" cy="506"/>
            </a:xfrm>
            <a:custGeom>
              <a:avLst/>
              <a:gdLst/>
              <a:ahLst/>
              <a:cxnLst>
                <a:cxn ang="0">
                  <a:pos x="139" y="79"/>
                </a:cxn>
                <a:cxn ang="0">
                  <a:pos x="49" y="166"/>
                </a:cxn>
                <a:cxn ang="0">
                  <a:pos x="34" y="292"/>
                </a:cxn>
                <a:cxn ang="0">
                  <a:pos x="86" y="397"/>
                </a:cxn>
                <a:cxn ang="0">
                  <a:pos x="187" y="459"/>
                </a:cxn>
                <a:cxn ang="0">
                  <a:pos x="324" y="444"/>
                </a:cxn>
                <a:cxn ang="0">
                  <a:pos x="438" y="367"/>
                </a:cxn>
                <a:cxn ang="0">
                  <a:pos x="511" y="277"/>
                </a:cxn>
                <a:cxn ang="0">
                  <a:pos x="386" y="137"/>
                </a:cxn>
                <a:cxn ang="0">
                  <a:pos x="268" y="64"/>
                </a:cxn>
                <a:cxn ang="0">
                  <a:pos x="835" y="47"/>
                </a:cxn>
                <a:cxn ang="0">
                  <a:pos x="710" y="107"/>
                </a:cxn>
                <a:cxn ang="0">
                  <a:pos x="622" y="198"/>
                </a:cxn>
                <a:cxn ang="0">
                  <a:pos x="603" y="228"/>
                </a:cxn>
                <a:cxn ang="0">
                  <a:pos x="689" y="329"/>
                </a:cxn>
                <a:cxn ang="0">
                  <a:pos x="807" y="425"/>
                </a:cxn>
                <a:cxn ang="0">
                  <a:pos x="933" y="440"/>
                </a:cxn>
                <a:cxn ang="0">
                  <a:pos x="1038" y="373"/>
                </a:cxn>
                <a:cxn ang="0">
                  <a:pos x="1081" y="252"/>
                </a:cxn>
                <a:cxn ang="0">
                  <a:pos x="1041" y="124"/>
                </a:cxn>
                <a:cxn ang="0">
                  <a:pos x="931" y="49"/>
                </a:cxn>
                <a:cxn ang="0">
                  <a:pos x="290" y="4"/>
                </a:cxn>
                <a:cxn ang="0">
                  <a:pos x="444" y="68"/>
                </a:cxn>
                <a:cxn ang="0">
                  <a:pos x="500" y="113"/>
                </a:cxn>
                <a:cxn ang="0">
                  <a:pos x="566" y="188"/>
                </a:cxn>
                <a:cxn ang="0">
                  <a:pos x="609" y="132"/>
                </a:cxn>
                <a:cxn ang="0">
                  <a:pos x="719" y="43"/>
                </a:cxn>
                <a:cxn ang="0">
                  <a:pos x="875" y="0"/>
                </a:cxn>
                <a:cxn ang="0">
                  <a:pos x="1013" y="45"/>
                </a:cxn>
                <a:cxn ang="0">
                  <a:pos x="1096" y="158"/>
                </a:cxn>
                <a:cxn ang="0">
                  <a:pos x="1109" y="303"/>
                </a:cxn>
                <a:cxn ang="0">
                  <a:pos x="1045" y="429"/>
                </a:cxn>
                <a:cxn ang="0">
                  <a:pos x="923" y="499"/>
                </a:cxn>
                <a:cxn ang="0">
                  <a:pos x="772" y="491"/>
                </a:cxn>
                <a:cxn ang="0">
                  <a:pos x="648" y="422"/>
                </a:cxn>
                <a:cxn ang="0">
                  <a:pos x="594" y="373"/>
                </a:cxn>
                <a:cxn ang="0">
                  <a:pos x="528" y="344"/>
                </a:cxn>
                <a:cxn ang="0">
                  <a:pos x="436" y="433"/>
                </a:cxn>
                <a:cxn ang="0">
                  <a:pos x="296" y="499"/>
                </a:cxn>
                <a:cxn ang="0">
                  <a:pos x="142" y="484"/>
                </a:cxn>
                <a:cxn ang="0">
                  <a:pos x="39" y="390"/>
                </a:cxn>
                <a:cxn ang="0">
                  <a:pos x="0" y="252"/>
                </a:cxn>
                <a:cxn ang="0">
                  <a:pos x="39" y="113"/>
                </a:cxn>
                <a:cxn ang="0">
                  <a:pos x="144" y="19"/>
                </a:cxn>
              </a:cxnLst>
              <a:rect l="0" t="0" r="r" b="b"/>
              <a:pathLst>
                <a:path w="1113" h="506">
                  <a:moveTo>
                    <a:pt x="223" y="60"/>
                  </a:moveTo>
                  <a:lnTo>
                    <a:pt x="180" y="64"/>
                  </a:lnTo>
                  <a:lnTo>
                    <a:pt x="139" y="79"/>
                  </a:lnTo>
                  <a:lnTo>
                    <a:pt x="103" y="102"/>
                  </a:lnTo>
                  <a:lnTo>
                    <a:pt x="73" y="132"/>
                  </a:lnTo>
                  <a:lnTo>
                    <a:pt x="49" y="166"/>
                  </a:lnTo>
                  <a:lnTo>
                    <a:pt x="34" y="207"/>
                  </a:lnTo>
                  <a:lnTo>
                    <a:pt x="30" y="252"/>
                  </a:lnTo>
                  <a:lnTo>
                    <a:pt x="34" y="292"/>
                  </a:lnTo>
                  <a:lnTo>
                    <a:pt x="45" y="331"/>
                  </a:lnTo>
                  <a:lnTo>
                    <a:pt x="62" y="367"/>
                  </a:lnTo>
                  <a:lnTo>
                    <a:pt x="86" y="397"/>
                  </a:lnTo>
                  <a:lnTo>
                    <a:pt x="114" y="425"/>
                  </a:lnTo>
                  <a:lnTo>
                    <a:pt x="148" y="444"/>
                  </a:lnTo>
                  <a:lnTo>
                    <a:pt x="187" y="459"/>
                  </a:lnTo>
                  <a:lnTo>
                    <a:pt x="230" y="463"/>
                  </a:lnTo>
                  <a:lnTo>
                    <a:pt x="279" y="457"/>
                  </a:lnTo>
                  <a:lnTo>
                    <a:pt x="324" y="444"/>
                  </a:lnTo>
                  <a:lnTo>
                    <a:pt x="367" y="422"/>
                  </a:lnTo>
                  <a:lnTo>
                    <a:pt x="405" y="397"/>
                  </a:lnTo>
                  <a:lnTo>
                    <a:pt x="438" y="367"/>
                  </a:lnTo>
                  <a:lnTo>
                    <a:pt x="468" y="337"/>
                  </a:lnTo>
                  <a:lnTo>
                    <a:pt x="491" y="305"/>
                  </a:lnTo>
                  <a:lnTo>
                    <a:pt x="511" y="277"/>
                  </a:lnTo>
                  <a:lnTo>
                    <a:pt x="466" y="224"/>
                  </a:lnTo>
                  <a:lnTo>
                    <a:pt x="425" y="177"/>
                  </a:lnTo>
                  <a:lnTo>
                    <a:pt x="386" y="137"/>
                  </a:lnTo>
                  <a:lnTo>
                    <a:pt x="348" y="105"/>
                  </a:lnTo>
                  <a:lnTo>
                    <a:pt x="307" y="81"/>
                  </a:lnTo>
                  <a:lnTo>
                    <a:pt x="268" y="64"/>
                  </a:lnTo>
                  <a:lnTo>
                    <a:pt x="223" y="60"/>
                  </a:lnTo>
                  <a:close/>
                  <a:moveTo>
                    <a:pt x="884" y="43"/>
                  </a:moveTo>
                  <a:lnTo>
                    <a:pt x="835" y="47"/>
                  </a:lnTo>
                  <a:lnTo>
                    <a:pt x="790" y="62"/>
                  </a:lnTo>
                  <a:lnTo>
                    <a:pt x="747" y="81"/>
                  </a:lnTo>
                  <a:lnTo>
                    <a:pt x="710" y="107"/>
                  </a:lnTo>
                  <a:lnTo>
                    <a:pt x="676" y="137"/>
                  </a:lnTo>
                  <a:lnTo>
                    <a:pt x="648" y="169"/>
                  </a:lnTo>
                  <a:lnTo>
                    <a:pt x="622" y="198"/>
                  </a:lnTo>
                  <a:lnTo>
                    <a:pt x="603" y="228"/>
                  </a:lnTo>
                  <a:lnTo>
                    <a:pt x="603" y="228"/>
                  </a:lnTo>
                  <a:lnTo>
                    <a:pt x="603" y="228"/>
                  </a:lnTo>
                  <a:lnTo>
                    <a:pt x="603" y="228"/>
                  </a:lnTo>
                  <a:lnTo>
                    <a:pt x="648" y="282"/>
                  </a:lnTo>
                  <a:lnTo>
                    <a:pt x="689" y="329"/>
                  </a:lnTo>
                  <a:lnTo>
                    <a:pt x="727" y="369"/>
                  </a:lnTo>
                  <a:lnTo>
                    <a:pt x="766" y="401"/>
                  </a:lnTo>
                  <a:lnTo>
                    <a:pt x="807" y="425"/>
                  </a:lnTo>
                  <a:lnTo>
                    <a:pt x="847" y="440"/>
                  </a:lnTo>
                  <a:lnTo>
                    <a:pt x="890" y="446"/>
                  </a:lnTo>
                  <a:lnTo>
                    <a:pt x="933" y="440"/>
                  </a:lnTo>
                  <a:lnTo>
                    <a:pt x="972" y="425"/>
                  </a:lnTo>
                  <a:lnTo>
                    <a:pt x="1008" y="403"/>
                  </a:lnTo>
                  <a:lnTo>
                    <a:pt x="1038" y="373"/>
                  </a:lnTo>
                  <a:lnTo>
                    <a:pt x="1062" y="337"/>
                  </a:lnTo>
                  <a:lnTo>
                    <a:pt x="1075" y="297"/>
                  </a:lnTo>
                  <a:lnTo>
                    <a:pt x="1081" y="252"/>
                  </a:lnTo>
                  <a:lnTo>
                    <a:pt x="1077" y="207"/>
                  </a:lnTo>
                  <a:lnTo>
                    <a:pt x="1062" y="164"/>
                  </a:lnTo>
                  <a:lnTo>
                    <a:pt x="1041" y="124"/>
                  </a:lnTo>
                  <a:lnTo>
                    <a:pt x="1010" y="92"/>
                  </a:lnTo>
                  <a:lnTo>
                    <a:pt x="974" y="66"/>
                  </a:lnTo>
                  <a:lnTo>
                    <a:pt x="931" y="49"/>
                  </a:lnTo>
                  <a:lnTo>
                    <a:pt x="884" y="43"/>
                  </a:lnTo>
                  <a:close/>
                  <a:moveTo>
                    <a:pt x="240" y="0"/>
                  </a:moveTo>
                  <a:lnTo>
                    <a:pt x="290" y="4"/>
                  </a:lnTo>
                  <a:lnTo>
                    <a:pt x="341" y="15"/>
                  </a:lnTo>
                  <a:lnTo>
                    <a:pt x="393" y="36"/>
                  </a:lnTo>
                  <a:lnTo>
                    <a:pt x="444" y="68"/>
                  </a:lnTo>
                  <a:lnTo>
                    <a:pt x="466" y="81"/>
                  </a:lnTo>
                  <a:lnTo>
                    <a:pt x="483" y="96"/>
                  </a:lnTo>
                  <a:lnTo>
                    <a:pt x="500" y="113"/>
                  </a:lnTo>
                  <a:lnTo>
                    <a:pt x="519" y="132"/>
                  </a:lnTo>
                  <a:lnTo>
                    <a:pt x="541" y="156"/>
                  </a:lnTo>
                  <a:lnTo>
                    <a:pt x="566" y="188"/>
                  </a:lnTo>
                  <a:lnTo>
                    <a:pt x="566" y="188"/>
                  </a:lnTo>
                  <a:lnTo>
                    <a:pt x="586" y="162"/>
                  </a:lnTo>
                  <a:lnTo>
                    <a:pt x="609" y="132"/>
                  </a:lnTo>
                  <a:lnTo>
                    <a:pt x="641" y="102"/>
                  </a:lnTo>
                  <a:lnTo>
                    <a:pt x="678" y="70"/>
                  </a:lnTo>
                  <a:lnTo>
                    <a:pt x="719" y="43"/>
                  </a:lnTo>
                  <a:lnTo>
                    <a:pt x="766" y="21"/>
                  </a:lnTo>
                  <a:lnTo>
                    <a:pt x="817" y="4"/>
                  </a:lnTo>
                  <a:lnTo>
                    <a:pt x="875" y="0"/>
                  </a:lnTo>
                  <a:lnTo>
                    <a:pt x="925" y="4"/>
                  </a:lnTo>
                  <a:lnTo>
                    <a:pt x="972" y="21"/>
                  </a:lnTo>
                  <a:lnTo>
                    <a:pt x="1013" y="45"/>
                  </a:lnTo>
                  <a:lnTo>
                    <a:pt x="1047" y="77"/>
                  </a:lnTo>
                  <a:lnTo>
                    <a:pt x="1075" y="115"/>
                  </a:lnTo>
                  <a:lnTo>
                    <a:pt x="1096" y="158"/>
                  </a:lnTo>
                  <a:lnTo>
                    <a:pt x="1109" y="203"/>
                  </a:lnTo>
                  <a:lnTo>
                    <a:pt x="1113" y="252"/>
                  </a:lnTo>
                  <a:lnTo>
                    <a:pt x="1109" y="303"/>
                  </a:lnTo>
                  <a:lnTo>
                    <a:pt x="1096" y="348"/>
                  </a:lnTo>
                  <a:lnTo>
                    <a:pt x="1075" y="393"/>
                  </a:lnTo>
                  <a:lnTo>
                    <a:pt x="1045" y="429"/>
                  </a:lnTo>
                  <a:lnTo>
                    <a:pt x="1010" y="461"/>
                  </a:lnTo>
                  <a:lnTo>
                    <a:pt x="970" y="484"/>
                  </a:lnTo>
                  <a:lnTo>
                    <a:pt x="923" y="499"/>
                  </a:lnTo>
                  <a:lnTo>
                    <a:pt x="873" y="506"/>
                  </a:lnTo>
                  <a:lnTo>
                    <a:pt x="824" y="501"/>
                  </a:lnTo>
                  <a:lnTo>
                    <a:pt x="772" y="491"/>
                  </a:lnTo>
                  <a:lnTo>
                    <a:pt x="721" y="469"/>
                  </a:lnTo>
                  <a:lnTo>
                    <a:pt x="669" y="437"/>
                  </a:lnTo>
                  <a:lnTo>
                    <a:pt x="648" y="422"/>
                  </a:lnTo>
                  <a:lnTo>
                    <a:pt x="631" y="408"/>
                  </a:lnTo>
                  <a:lnTo>
                    <a:pt x="614" y="393"/>
                  </a:lnTo>
                  <a:lnTo>
                    <a:pt x="594" y="373"/>
                  </a:lnTo>
                  <a:lnTo>
                    <a:pt x="573" y="348"/>
                  </a:lnTo>
                  <a:lnTo>
                    <a:pt x="545" y="318"/>
                  </a:lnTo>
                  <a:lnTo>
                    <a:pt x="528" y="344"/>
                  </a:lnTo>
                  <a:lnTo>
                    <a:pt x="502" y="371"/>
                  </a:lnTo>
                  <a:lnTo>
                    <a:pt x="472" y="403"/>
                  </a:lnTo>
                  <a:lnTo>
                    <a:pt x="436" y="433"/>
                  </a:lnTo>
                  <a:lnTo>
                    <a:pt x="395" y="461"/>
                  </a:lnTo>
                  <a:lnTo>
                    <a:pt x="348" y="484"/>
                  </a:lnTo>
                  <a:lnTo>
                    <a:pt x="296" y="499"/>
                  </a:lnTo>
                  <a:lnTo>
                    <a:pt x="238" y="506"/>
                  </a:lnTo>
                  <a:lnTo>
                    <a:pt x="187" y="499"/>
                  </a:lnTo>
                  <a:lnTo>
                    <a:pt x="142" y="484"/>
                  </a:lnTo>
                  <a:lnTo>
                    <a:pt x="101" y="461"/>
                  </a:lnTo>
                  <a:lnTo>
                    <a:pt x="66" y="429"/>
                  </a:lnTo>
                  <a:lnTo>
                    <a:pt x="39" y="390"/>
                  </a:lnTo>
                  <a:lnTo>
                    <a:pt x="17" y="348"/>
                  </a:lnTo>
                  <a:lnTo>
                    <a:pt x="4" y="301"/>
                  </a:lnTo>
                  <a:lnTo>
                    <a:pt x="0" y="252"/>
                  </a:lnTo>
                  <a:lnTo>
                    <a:pt x="4" y="203"/>
                  </a:lnTo>
                  <a:lnTo>
                    <a:pt x="17" y="156"/>
                  </a:lnTo>
                  <a:lnTo>
                    <a:pt x="39" y="113"/>
                  </a:lnTo>
                  <a:lnTo>
                    <a:pt x="69" y="75"/>
                  </a:lnTo>
                  <a:lnTo>
                    <a:pt x="103" y="45"/>
                  </a:lnTo>
                  <a:lnTo>
                    <a:pt x="144" y="19"/>
                  </a:lnTo>
                  <a:lnTo>
                    <a:pt x="191" y="4"/>
                  </a:lnTo>
                  <a:lnTo>
                    <a:pt x="2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noEditPoints="1"/>
            </p:cNvSpPr>
            <p:nvPr/>
          </p:nvSpPr>
          <p:spPr bwMode="auto">
            <a:xfrm>
              <a:off x="6668" y="1169"/>
              <a:ext cx="373" cy="1589"/>
            </a:xfrm>
            <a:custGeom>
              <a:avLst/>
              <a:gdLst/>
              <a:ahLst/>
              <a:cxnLst>
                <a:cxn ang="0">
                  <a:pos x="373" y="796"/>
                </a:cxn>
                <a:cxn ang="0">
                  <a:pos x="17" y="0"/>
                </a:cxn>
                <a:cxn ang="0">
                  <a:pos x="45" y="15"/>
                </a:cxn>
                <a:cxn ang="0">
                  <a:pos x="97" y="62"/>
                </a:cxn>
                <a:cxn ang="0">
                  <a:pos x="163" y="137"/>
                </a:cxn>
                <a:cxn ang="0">
                  <a:pos x="234" y="239"/>
                </a:cxn>
                <a:cxn ang="0">
                  <a:pos x="305" y="390"/>
                </a:cxn>
                <a:cxn ang="0">
                  <a:pos x="352" y="568"/>
                </a:cxn>
                <a:cxn ang="0">
                  <a:pos x="371" y="728"/>
                </a:cxn>
                <a:cxn ang="0">
                  <a:pos x="369" y="879"/>
                </a:cxn>
                <a:cxn ang="0">
                  <a:pos x="341" y="1073"/>
                </a:cxn>
                <a:cxn ang="0">
                  <a:pos x="273" y="1280"/>
                </a:cxn>
                <a:cxn ang="0">
                  <a:pos x="210" y="1391"/>
                </a:cxn>
                <a:cxn ang="0">
                  <a:pos x="146" y="1476"/>
                </a:cxn>
                <a:cxn ang="0">
                  <a:pos x="86" y="1540"/>
                </a:cxn>
                <a:cxn ang="0">
                  <a:pos x="41" y="1577"/>
                </a:cxn>
                <a:cxn ang="0">
                  <a:pos x="17" y="1589"/>
                </a:cxn>
                <a:cxn ang="0">
                  <a:pos x="4" y="1585"/>
                </a:cxn>
                <a:cxn ang="0">
                  <a:pos x="0" y="1574"/>
                </a:cxn>
                <a:cxn ang="0">
                  <a:pos x="0" y="1572"/>
                </a:cxn>
                <a:cxn ang="0">
                  <a:pos x="2" y="1566"/>
                </a:cxn>
                <a:cxn ang="0">
                  <a:pos x="11" y="1560"/>
                </a:cxn>
                <a:cxn ang="0">
                  <a:pos x="24" y="1547"/>
                </a:cxn>
                <a:cxn ang="0">
                  <a:pos x="135" y="1404"/>
                </a:cxn>
                <a:cxn ang="0">
                  <a:pos x="212" y="1242"/>
                </a:cxn>
                <a:cxn ang="0">
                  <a:pos x="258" y="1067"/>
                </a:cxn>
                <a:cxn ang="0">
                  <a:pos x="277" y="885"/>
                </a:cxn>
                <a:cxn ang="0">
                  <a:pos x="275" y="674"/>
                </a:cxn>
                <a:cxn ang="0">
                  <a:pos x="243" y="457"/>
                </a:cxn>
                <a:cxn ang="0">
                  <a:pos x="178" y="269"/>
                </a:cxn>
                <a:cxn ang="0">
                  <a:pos x="86" y="117"/>
                </a:cxn>
                <a:cxn ang="0">
                  <a:pos x="15" y="38"/>
                </a:cxn>
                <a:cxn ang="0">
                  <a:pos x="2" y="24"/>
                </a:cxn>
                <a:cxn ang="0">
                  <a:pos x="0" y="17"/>
                </a:cxn>
                <a:cxn ang="0">
                  <a:pos x="4" y="4"/>
                </a:cxn>
                <a:cxn ang="0">
                  <a:pos x="17" y="0"/>
                </a:cxn>
              </a:cxnLst>
              <a:rect l="0" t="0" r="r" b="b"/>
              <a:pathLst>
                <a:path w="373" h="1589">
                  <a:moveTo>
                    <a:pt x="373" y="796"/>
                  </a:moveTo>
                  <a:lnTo>
                    <a:pt x="373" y="796"/>
                  </a:lnTo>
                  <a:lnTo>
                    <a:pt x="373" y="796"/>
                  </a:lnTo>
                  <a:close/>
                  <a:moveTo>
                    <a:pt x="17" y="0"/>
                  </a:moveTo>
                  <a:lnTo>
                    <a:pt x="28" y="4"/>
                  </a:lnTo>
                  <a:lnTo>
                    <a:pt x="45" y="15"/>
                  </a:lnTo>
                  <a:lnTo>
                    <a:pt x="69" y="34"/>
                  </a:lnTo>
                  <a:lnTo>
                    <a:pt x="97" y="62"/>
                  </a:lnTo>
                  <a:lnTo>
                    <a:pt x="129" y="96"/>
                  </a:lnTo>
                  <a:lnTo>
                    <a:pt x="163" y="137"/>
                  </a:lnTo>
                  <a:lnTo>
                    <a:pt x="200" y="184"/>
                  </a:lnTo>
                  <a:lnTo>
                    <a:pt x="234" y="239"/>
                  </a:lnTo>
                  <a:lnTo>
                    <a:pt x="266" y="301"/>
                  </a:lnTo>
                  <a:lnTo>
                    <a:pt x="305" y="390"/>
                  </a:lnTo>
                  <a:lnTo>
                    <a:pt x="333" y="480"/>
                  </a:lnTo>
                  <a:lnTo>
                    <a:pt x="352" y="568"/>
                  </a:lnTo>
                  <a:lnTo>
                    <a:pt x="365" y="651"/>
                  </a:lnTo>
                  <a:lnTo>
                    <a:pt x="371" y="728"/>
                  </a:lnTo>
                  <a:lnTo>
                    <a:pt x="373" y="796"/>
                  </a:lnTo>
                  <a:lnTo>
                    <a:pt x="369" y="879"/>
                  </a:lnTo>
                  <a:lnTo>
                    <a:pt x="361" y="973"/>
                  </a:lnTo>
                  <a:lnTo>
                    <a:pt x="341" y="1073"/>
                  </a:lnTo>
                  <a:lnTo>
                    <a:pt x="313" y="1176"/>
                  </a:lnTo>
                  <a:lnTo>
                    <a:pt x="273" y="1280"/>
                  </a:lnTo>
                  <a:lnTo>
                    <a:pt x="243" y="1338"/>
                  </a:lnTo>
                  <a:lnTo>
                    <a:pt x="210" y="1391"/>
                  </a:lnTo>
                  <a:lnTo>
                    <a:pt x="178" y="1436"/>
                  </a:lnTo>
                  <a:lnTo>
                    <a:pt x="146" y="1476"/>
                  </a:lnTo>
                  <a:lnTo>
                    <a:pt x="114" y="1510"/>
                  </a:lnTo>
                  <a:lnTo>
                    <a:pt x="86" y="1540"/>
                  </a:lnTo>
                  <a:lnTo>
                    <a:pt x="62" y="1562"/>
                  </a:lnTo>
                  <a:lnTo>
                    <a:pt x="41" y="1577"/>
                  </a:lnTo>
                  <a:lnTo>
                    <a:pt x="26" y="1587"/>
                  </a:lnTo>
                  <a:lnTo>
                    <a:pt x="17" y="1589"/>
                  </a:lnTo>
                  <a:lnTo>
                    <a:pt x="11" y="1589"/>
                  </a:lnTo>
                  <a:lnTo>
                    <a:pt x="4" y="1585"/>
                  </a:lnTo>
                  <a:lnTo>
                    <a:pt x="2" y="1581"/>
                  </a:lnTo>
                  <a:lnTo>
                    <a:pt x="0" y="1574"/>
                  </a:lnTo>
                  <a:lnTo>
                    <a:pt x="0" y="1574"/>
                  </a:lnTo>
                  <a:lnTo>
                    <a:pt x="0" y="1572"/>
                  </a:lnTo>
                  <a:lnTo>
                    <a:pt x="2" y="1568"/>
                  </a:lnTo>
                  <a:lnTo>
                    <a:pt x="2" y="1566"/>
                  </a:lnTo>
                  <a:lnTo>
                    <a:pt x="7" y="1564"/>
                  </a:lnTo>
                  <a:lnTo>
                    <a:pt x="11" y="1560"/>
                  </a:lnTo>
                  <a:lnTo>
                    <a:pt x="15" y="1553"/>
                  </a:lnTo>
                  <a:lnTo>
                    <a:pt x="24" y="1547"/>
                  </a:lnTo>
                  <a:lnTo>
                    <a:pt x="84" y="1478"/>
                  </a:lnTo>
                  <a:lnTo>
                    <a:pt x="135" y="1404"/>
                  </a:lnTo>
                  <a:lnTo>
                    <a:pt x="178" y="1325"/>
                  </a:lnTo>
                  <a:lnTo>
                    <a:pt x="212" y="1242"/>
                  </a:lnTo>
                  <a:lnTo>
                    <a:pt x="238" y="1156"/>
                  </a:lnTo>
                  <a:lnTo>
                    <a:pt x="258" y="1067"/>
                  </a:lnTo>
                  <a:lnTo>
                    <a:pt x="270" y="977"/>
                  </a:lnTo>
                  <a:lnTo>
                    <a:pt x="277" y="885"/>
                  </a:lnTo>
                  <a:lnTo>
                    <a:pt x="279" y="796"/>
                  </a:lnTo>
                  <a:lnTo>
                    <a:pt x="275" y="674"/>
                  </a:lnTo>
                  <a:lnTo>
                    <a:pt x="262" y="561"/>
                  </a:lnTo>
                  <a:lnTo>
                    <a:pt x="243" y="457"/>
                  </a:lnTo>
                  <a:lnTo>
                    <a:pt x="215" y="358"/>
                  </a:lnTo>
                  <a:lnTo>
                    <a:pt x="178" y="269"/>
                  </a:lnTo>
                  <a:lnTo>
                    <a:pt x="135" y="188"/>
                  </a:lnTo>
                  <a:lnTo>
                    <a:pt x="86" y="117"/>
                  </a:lnTo>
                  <a:lnTo>
                    <a:pt x="30" y="53"/>
                  </a:lnTo>
                  <a:lnTo>
                    <a:pt x="15" y="38"/>
                  </a:lnTo>
                  <a:lnTo>
                    <a:pt x="7" y="30"/>
                  </a:lnTo>
                  <a:lnTo>
                    <a:pt x="2" y="24"/>
                  </a:lnTo>
                  <a:lnTo>
                    <a:pt x="0" y="19"/>
                  </a:lnTo>
                  <a:lnTo>
                    <a:pt x="0" y="17"/>
                  </a:lnTo>
                  <a:lnTo>
                    <a:pt x="2" y="11"/>
                  </a:lnTo>
                  <a:lnTo>
                    <a:pt x="4" y="4"/>
                  </a:lnTo>
                  <a:lnTo>
                    <a:pt x="11"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TextBox 18"/>
          <p:cNvSpPr txBox="1"/>
          <p:nvPr/>
        </p:nvSpPr>
        <p:spPr>
          <a:xfrm>
            <a:off x="2286000" y="1295400"/>
            <a:ext cx="6858000" cy="461665"/>
          </a:xfrm>
          <a:prstGeom prst="rect">
            <a:avLst/>
          </a:prstGeom>
          <a:noFill/>
        </p:spPr>
        <p:txBody>
          <a:bodyPr wrap="square" rtlCol="0">
            <a:spAutoFit/>
          </a:bodyPr>
          <a:lstStyle/>
          <a:p>
            <a:r>
              <a:rPr lang="en-US" sz="2400" dirty="0" smtClean="0">
                <a:solidFill>
                  <a:srgbClr val="800080"/>
                </a:solidFill>
              </a:rPr>
              <a:t>Reduced </a:t>
            </a:r>
            <a:r>
              <a:rPr lang="en-US" sz="2400" dirty="0" err="1" smtClean="0">
                <a:solidFill>
                  <a:srgbClr val="800080"/>
                </a:solidFill>
              </a:rPr>
              <a:t>moduli</a:t>
            </a:r>
            <a:r>
              <a:rPr lang="en-US" sz="2400" dirty="0" smtClean="0">
                <a:solidFill>
                  <a:srgbClr val="800080"/>
                </a:solidFill>
              </a:rPr>
              <a:t> space of all webs with specified</a:t>
            </a:r>
            <a:endParaRPr lang="en-US" sz="2400" dirty="0">
              <a:solidFill>
                <a:srgbClr val="800080"/>
              </a:solidFill>
            </a:endParaRPr>
          </a:p>
        </p:txBody>
      </p:sp>
      <p:sp>
        <p:nvSpPr>
          <p:cNvPr id="20" name="TextBox 19"/>
          <p:cNvSpPr txBox="1"/>
          <p:nvPr/>
        </p:nvSpPr>
        <p:spPr>
          <a:xfrm>
            <a:off x="0" y="1905000"/>
            <a:ext cx="9144000" cy="830997"/>
          </a:xfrm>
          <a:prstGeom prst="rect">
            <a:avLst/>
          </a:prstGeom>
          <a:noFill/>
        </p:spPr>
        <p:txBody>
          <a:bodyPr wrap="square" rtlCol="0">
            <a:spAutoFit/>
          </a:bodyPr>
          <a:lstStyle/>
          <a:p>
            <a:r>
              <a:rPr lang="en-US" sz="2400" dirty="0" smtClean="0">
                <a:solidFill>
                  <a:srgbClr val="800080"/>
                </a:solidFill>
              </a:rPr>
              <a:t>fan of </a:t>
            </a:r>
            <a:r>
              <a:rPr lang="en-US" sz="2400" dirty="0" err="1" smtClean="0">
                <a:solidFill>
                  <a:srgbClr val="800080"/>
                </a:solidFill>
              </a:rPr>
              <a:t>vacua</a:t>
            </a:r>
            <a:r>
              <a:rPr lang="en-US" sz="2400" dirty="0" smtClean="0">
                <a:solidFill>
                  <a:srgbClr val="800080"/>
                </a:solidFill>
              </a:rPr>
              <a:t> </a:t>
            </a:r>
            <a:r>
              <a:rPr lang="en-US" sz="2400" i="1" dirty="0" smtClean="0">
                <a:solidFill>
                  <a:srgbClr val="800080"/>
                </a:solidFill>
              </a:rPr>
              <a:t>I</a:t>
            </a:r>
            <a:r>
              <a:rPr lang="en-US" sz="2400" baseline="-25000" dirty="0" smtClean="0">
                <a:solidFill>
                  <a:srgbClr val="800080"/>
                </a:solidFill>
                <a:sym typeface="Mathematica1"/>
              </a:rPr>
              <a:t></a:t>
            </a:r>
            <a:r>
              <a:rPr lang="en-US" sz="2400" dirty="0" smtClean="0">
                <a:solidFill>
                  <a:srgbClr val="800080"/>
                </a:solidFill>
                <a:sym typeface="Mathematica1"/>
              </a:rPr>
              <a:t> at infinity. It is a manifold with corners, made of cells </a:t>
            </a:r>
            <a:endParaRPr lang="en-US" sz="2400" dirty="0">
              <a:solidFill>
                <a:srgbClr val="800080"/>
              </a:solidFill>
            </a:endParaRPr>
          </a:p>
        </p:txBody>
      </p:sp>
      <p:grpSp>
        <p:nvGrpSpPr>
          <p:cNvPr id="1040" name="Group 16"/>
          <p:cNvGrpSpPr>
            <a:grpSpLocks noChangeAspect="1"/>
          </p:cNvGrpSpPr>
          <p:nvPr>
            <p:custDataLst>
              <p:tags r:id="rId2"/>
            </p:custDataLst>
          </p:nvPr>
        </p:nvGrpSpPr>
        <p:grpSpPr bwMode="auto">
          <a:xfrm>
            <a:off x="1752600" y="2514600"/>
            <a:ext cx="1676399" cy="540824"/>
            <a:chOff x="1196" y="1868"/>
            <a:chExt cx="5440" cy="1755"/>
          </a:xfrm>
          <a:solidFill>
            <a:srgbClr val="800080"/>
          </a:solidFill>
        </p:grpSpPr>
        <p:sp>
          <p:nvSpPr>
            <p:cNvPr id="1042" name="Freeform 18"/>
            <p:cNvSpPr>
              <a:spLocks noEditPoints="1"/>
            </p:cNvSpPr>
            <p:nvPr/>
          </p:nvSpPr>
          <p:spPr bwMode="auto">
            <a:xfrm>
              <a:off x="1196" y="2140"/>
              <a:ext cx="1197" cy="1085"/>
            </a:xfrm>
            <a:custGeom>
              <a:avLst/>
              <a:gdLst/>
              <a:ahLst/>
              <a:cxnLst>
                <a:cxn ang="0">
                  <a:pos x="528" y="190"/>
                </a:cxn>
                <a:cxn ang="0">
                  <a:pos x="498" y="377"/>
                </a:cxn>
                <a:cxn ang="0">
                  <a:pos x="441" y="608"/>
                </a:cxn>
                <a:cxn ang="0">
                  <a:pos x="346" y="891"/>
                </a:cxn>
                <a:cxn ang="0">
                  <a:pos x="477" y="993"/>
                </a:cxn>
                <a:cxn ang="0">
                  <a:pos x="713" y="932"/>
                </a:cxn>
                <a:cxn ang="0">
                  <a:pos x="898" y="810"/>
                </a:cxn>
                <a:cxn ang="0">
                  <a:pos x="1017" y="640"/>
                </a:cxn>
                <a:cxn ang="0">
                  <a:pos x="1060" y="438"/>
                </a:cxn>
                <a:cxn ang="0">
                  <a:pos x="1033" y="297"/>
                </a:cxn>
                <a:cxn ang="0">
                  <a:pos x="961" y="200"/>
                </a:cxn>
                <a:cxn ang="0">
                  <a:pos x="860" y="139"/>
                </a:cxn>
                <a:cxn ang="0">
                  <a:pos x="749" y="105"/>
                </a:cxn>
                <a:cxn ang="0">
                  <a:pos x="645" y="90"/>
                </a:cxn>
                <a:cxn ang="0">
                  <a:pos x="561" y="88"/>
                </a:cxn>
                <a:cxn ang="0">
                  <a:pos x="677" y="0"/>
                </a:cxn>
                <a:cxn ang="0">
                  <a:pos x="867" y="17"/>
                </a:cxn>
                <a:cxn ang="0">
                  <a:pos x="1052" y="88"/>
                </a:cxn>
                <a:cxn ang="0">
                  <a:pos x="1132" y="161"/>
                </a:cxn>
                <a:cxn ang="0">
                  <a:pos x="1185" y="271"/>
                </a:cxn>
                <a:cxn ang="0">
                  <a:pos x="1192" y="438"/>
                </a:cxn>
                <a:cxn ang="0">
                  <a:pos x="1127" y="633"/>
                </a:cxn>
                <a:cxn ang="0">
                  <a:pos x="997" y="798"/>
                </a:cxn>
                <a:cxn ang="0">
                  <a:pos x="824" y="928"/>
                </a:cxn>
                <a:cxn ang="0">
                  <a:pos x="628" y="1023"/>
                </a:cxn>
                <a:cxn ang="0">
                  <a:pos x="424" y="1074"/>
                </a:cxn>
                <a:cxn ang="0">
                  <a:pos x="296" y="1085"/>
                </a:cxn>
                <a:cxn ang="0">
                  <a:pos x="101" y="1085"/>
                </a:cxn>
                <a:cxn ang="0">
                  <a:pos x="94" y="1074"/>
                </a:cxn>
                <a:cxn ang="0">
                  <a:pos x="132" y="1032"/>
                </a:cxn>
                <a:cxn ang="0">
                  <a:pos x="238" y="879"/>
                </a:cxn>
                <a:cxn ang="0">
                  <a:pos x="349" y="499"/>
                </a:cxn>
                <a:cxn ang="0">
                  <a:pos x="410" y="88"/>
                </a:cxn>
                <a:cxn ang="0">
                  <a:pos x="269" y="107"/>
                </a:cxn>
                <a:cxn ang="0">
                  <a:pos x="188" y="146"/>
                </a:cxn>
                <a:cxn ang="0">
                  <a:pos x="149" y="197"/>
                </a:cxn>
                <a:cxn ang="0">
                  <a:pos x="130" y="243"/>
                </a:cxn>
                <a:cxn ang="0">
                  <a:pos x="94" y="278"/>
                </a:cxn>
                <a:cxn ang="0">
                  <a:pos x="51" y="299"/>
                </a:cxn>
                <a:cxn ang="0">
                  <a:pos x="14" y="307"/>
                </a:cxn>
                <a:cxn ang="0">
                  <a:pos x="4" y="302"/>
                </a:cxn>
                <a:cxn ang="0">
                  <a:pos x="2" y="288"/>
                </a:cxn>
                <a:cxn ang="0">
                  <a:pos x="24" y="232"/>
                </a:cxn>
                <a:cxn ang="0">
                  <a:pos x="98" y="147"/>
                </a:cxn>
                <a:cxn ang="0">
                  <a:pos x="245" y="57"/>
                </a:cxn>
                <a:cxn ang="0">
                  <a:pos x="404" y="10"/>
                </a:cxn>
                <a:cxn ang="0">
                  <a:pos x="556" y="0"/>
                </a:cxn>
              </a:cxnLst>
              <a:rect l="0" t="0" r="r" b="b"/>
              <a:pathLst>
                <a:path w="1197" h="1085">
                  <a:moveTo>
                    <a:pt x="542" y="88"/>
                  </a:moveTo>
                  <a:lnTo>
                    <a:pt x="535" y="137"/>
                  </a:lnTo>
                  <a:lnTo>
                    <a:pt x="528" y="190"/>
                  </a:lnTo>
                  <a:lnTo>
                    <a:pt x="522" y="248"/>
                  </a:lnTo>
                  <a:lnTo>
                    <a:pt x="511" y="309"/>
                  </a:lnTo>
                  <a:lnTo>
                    <a:pt x="498" y="377"/>
                  </a:lnTo>
                  <a:lnTo>
                    <a:pt x="482" y="448"/>
                  </a:lnTo>
                  <a:lnTo>
                    <a:pt x="463" y="524"/>
                  </a:lnTo>
                  <a:lnTo>
                    <a:pt x="441" y="608"/>
                  </a:lnTo>
                  <a:lnTo>
                    <a:pt x="414" y="696"/>
                  </a:lnTo>
                  <a:lnTo>
                    <a:pt x="383" y="789"/>
                  </a:lnTo>
                  <a:lnTo>
                    <a:pt x="346" y="891"/>
                  </a:lnTo>
                  <a:lnTo>
                    <a:pt x="303" y="998"/>
                  </a:lnTo>
                  <a:lnTo>
                    <a:pt x="388" y="998"/>
                  </a:lnTo>
                  <a:lnTo>
                    <a:pt x="477" y="993"/>
                  </a:lnTo>
                  <a:lnTo>
                    <a:pt x="561" y="981"/>
                  </a:lnTo>
                  <a:lnTo>
                    <a:pt x="640" y="961"/>
                  </a:lnTo>
                  <a:lnTo>
                    <a:pt x="713" y="932"/>
                  </a:lnTo>
                  <a:lnTo>
                    <a:pt x="781" y="898"/>
                  </a:lnTo>
                  <a:lnTo>
                    <a:pt x="843" y="857"/>
                  </a:lnTo>
                  <a:lnTo>
                    <a:pt x="898" y="810"/>
                  </a:lnTo>
                  <a:lnTo>
                    <a:pt x="946" y="759"/>
                  </a:lnTo>
                  <a:lnTo>
                    <a:pt x="987" y="701"/>
                  </a:lnTo>
                  <a:lnTo>
                    <a:pt x="1017" y="640"/>
                  </a:lnTo>
                  <a:lnTo>
                    <a:pt x="1041" y="575"/>
                  </a:lnTo>
                  <a:lnTo>
                    <a:pt x="1057" y="507"/>
                  </a:lnTo>
                  <a:lnTo>
                    <a:pt x="1060" y="438"/>
                  </a:lnTo>
                  <a:lnTo>
                    <a:pt x="1058" y="385"/>
                  </a:lnTo>
                  <a:lnTo>
                    <a:pt x="1048" y="338"/>
                  </a:lnTo>
                  <a:lnTo>
                    <a:pt x="1033" y="297"/>
                  </a:lnTo>
                  <a:lnTo>
                    <a:pt x="1012" y="259"/>
                  </a:lnTo>
                  <a:lnTo>
                    <a:pt x="988" y="227"/>
                  </a:lnTo>
                  <a:lnTo>
                    <a:pt x="961" y="200"/>
                  </a:lnTo>
                  <a:lnTo>
                    <a:pt x="930" y="176"/>
                  </a:lnTo>
                  <a:lnTo>
                    <a:pt x="896" y="156"/>
                  </a:lnTo>
                  <a:lnTo>
                    <a:pt x="860" y="139"/>
                  </a:lnTo>
                  <a:lnTo>
                    <a:pt x="824" y="124"/>
                  </a:lnTo>
                  <a:lnTo>
                    <a:pt x="787" y="113"/>
                  </a:lnTo>
                  <a:lnTo>
                    <a:pt x="749" y="105"/>
                  </a:lnTo>
                  <a:lnTo>
                    <a:pt x="713" y="98"/>
                  </a:lnTo>
                  <a:lnTo>
                    <a:pt x="677" y="93"/>
                  </a:lnTo>
                  <a:lnTo>
                    <a:pt x="645" y="90"/>
                  </a:lnTo>
                  <a:lnTo>
                    <a:pt x="614" y="88"/>
                  </a:lnTo>
                  <a:lnTo>
                    <a:pt x="585" y="88"/>
                  </a:lnTo>
                  <a:lnTo>
                    <a:pt x="561" y="88"/>
                  </a:lnTo>
                  <a:lnTo>
                    <a:pt x="542" y="88"/>
                  </a:lnTo>
                  <a:close/>
                  <a:moveTo>
                    <a:pt x="612" y="0"/>
                  </a:moveTo>
                  <a:lnTo>
                    <a:pt x="677" y="0"/>
                  </a:lnTo>
                  <a:lnTo>
                    <a:pt x="742" y="1"/>
                  </a:lnTo>
                  <a:lnTo>
                    <a:pt x="805" y="7"/>
                  </a:lnTo>
                  <a:lnTo>
                    <a:pt x="867" y="17"/>
                  </a:lnTo>
                  <a:lnTo>
                    <a:pt x="930" y="32"/>
                  </a:lnTo>
                  <a:lnTo>
                    <a:pt x="990" y="54"/>
                  </a:lnTo>
                  <a:lnTo>
                    <a:pt x="1052" y="88"/>
                  </a:lnTo>
                  <a:lnTo>
                    <a:pt x="1079" y="108"/>
                  </a:lnTo>
                  <a:lnTo>
                    <a:pt x="1106" y="132"/>
                  </a:lnTo>
                  <a:lnTo>
                    <a:pt x="1132" y="161"/>
                  </a:lnTo>
                  <a:lnTo>
                    <a:pt x="1152" y="193"/>
                  </a:lnTo>
                  <a:lnTo>
                    <a:pt x="1171" y="231"/>
                  </a:lnTo>
                  <a:lnTo>
                    <a:pt x="1185" y="271"/>
                  </a:lnTo>
                  <a:lnTo>
                    <a:pt x="1193" y="317"/>
                  </a:lnTo>
                  <a:lnTo>
                    <a:pt x="1197" y="368"/>
                  </a:lnTo>
                  <a:lnTo>
                    <a:pt x="1192" y="438"/>
                  </a:lnTo>
                  <a:lnTo>
                    <a:pt x="1178" y="507"/>
                  </a:lnTo>
                  <a:lnTo>
                    <a:pt x="1156" y="572"/>
                  </a:lnTo>
                  <a:lnTo>
                    <a:pt x="1127" y="633"/>
                  </a:lnTo>
                  <a:lnTo>
                    <a:pt x="1089" y="692"/>
                  </a:lnTo>
                  <a:lnTo>
                    <a:pt x="1046" y="747"/>
                  </a:lnTo>
                  <a:lnTo>
                    <a:pt x="997" y="798"/>
                  </a:lnTo>
                  <a:lnTo>
                    <a:pt x="944" y="845"/>
                  </a:lnTo>
                  <a:lnTo>
                    <a:pt x="886" y="889"/>
                  </a:lnTo>
                  <a:lnTo>
                    <a:pt x="824" y="928"/>
                  </a:lnTo>
                  <a:lnTo>
                    <a:pt x="761" y="964"/>
                  </a:lnTo>
                  <a:lnTo>
                    <a:pt x="694" y="996"/>
                  </a:lnTo>
                  <a:lnTo>
                    <a:pt x="628" y="1023"/>
                  </a:lnTo>
                  <a:lnTo>
                    <a:pt x="559" y="1045"/>
                  </a:lnTo>
                  <a:lnTo>
                    <a:pt x="491" y="1062"/>
                  </a:lnTo>
                  <a:lnTo>
                    <a:pt x="424" y="1074"/>
                  </a:lnTo>
                  <a:lnTo>
                    <a:pt x="359" y="1083"/>
                  </a:lnTo>
                  <a:lnTo>
                    <a:pt x="296" y="1085"/>
                  </a:lnTo>
                  <a:lnTo>
                    <a:pt x="296" y="1085"/>
                  </a:lnTo>
                  <a:lnTo>
                    <a:pt x="128" y="1085"/>
                  </a:lnTo>
                  <a:lnTo>
                    <a:pt x="111" y="1085"/>
                  </a:lnTo>
                  <a:lnTo>
                    <a:pt x="101" y="1085"/>
                  </a:lnTo>
                  <a:lnTo>
                    <a:pt x="96" y="1081"/>
                  </a:lnTo>
                  <a:lnTo>
                    <a:pt x="94" y="1079"/>
                  </a:lnTo>
                  <a:lnTo>
                    <a:pt x="94" y="1074"/>
                  </a:lnTo>
                  <a:lnTo>
                    <a:pt x="98" y="1062"/>
                  </a:lnTo>
                  <a:lnTo>
                    <a:pt x="111" y="1047"/>
                  </a:lnTo>
                  <a:lnTo>
                    <a:pt x="132" y="1032"/>
                  </a:lnTo>
                  <a:lnTo>
                    <a:pt x="159" y="1015"/>
                  </a:lnTo>
                  <a:lnTo>
                    <a:pt x="192" y="1000"/>
                  </a:lnTo>
                  <a:lnTo>
                    <a:pt x="238" y="879"/>
                  </a:lnTo>
                  <a:lnTo>
                    <a:pt x="279" y="755"/>
                  </a:lnTo>
                  <a:lnTo>
                    <a:pt x="316" y="630"/>
                  </a:lnTo>
                  <a:lnTo>
                    <a:pt x="349" y="499"/>
                  </a:lnTo>
                  <a:lnTo>
                    <a:pt x="376" y="365"/>
                  </a:lnTo>
                  <a:lnTo>
                    <a:pt x="397" y="227"/>
                  </a:lnTo>
                  <a:lnTo>
                    <a:pt x="410" y="88"/>
                  </a:lnTo>
                  <a:lnTo>
                    <a:pt x="356" y="91"/>
                  </a:lnTo>
                  <a:lnTo>
                    <a:pt x="308" y="98"/>
                  </a:lnTo>
                  <a:lnTo>
                    <a:pt x="269" y="107"/>
                  </a:lnTo>
                  <a:lnTo>
                    <a:pt x="236" y="119"/>
                  </a:lnTo>
                  <a:lnTo>
                    <a:pt x="209" y="132"/>
                  </a:lnTo>
                  <a:lnTo>
                    <a:pt x="188" y="146"/>
                  </a:lnTo>
                  <a:lnTo>
                    <a:pt x="171" y="161"/>
                  </a:lnTo>
                  <a:lnTo>
                    <a:pt x="159" y="178"/>
                  </a:lnTo>
                  <a:lnTo>
                    <a:pt x="149" y="197"/>
                  </a:lnTo>
                  <a:lnTo>
                    <a:pt x="142" y="215"/>
                  </a:lnTo>
                  <a:lnTo>
                    <a:pt x="135" y="231"/>
                  </a:lnTo>
                  <a:lnTo>
                    <a:pt x="130" y="243"/>
                  </a:lnTo>
                  <a:lnTo>
                    <a:pt x="122" y="254"/>
                  </a:lnTo>
                  <a:lnTo>
                    <a:pt x="110" y="265"/>
                  </a:lnTo>
                  <a:lnTo>
                    <a:pt x="94" y="278"/>
                  </a:lnTo>
                  <a:lnTo>
                    <a:pt x="84" y="283"/>
                  </a:lnTo>
                  <a:lnTo>
                    <a:pt x="69" y="292"/>
                  </a:lnTo>
                  <a:lnTo>
                    <a:pt x="51" y="299"/>
                  </a:lnTo>
                  <a:lnTo>
                    <a:pt x="34" y="305"/>
                  </a:lnTo>
                  <a:lnTo>
                    <a:pt x="19" y="307"/>
                  </a:lnTo>
                  <a:lnTo>
                    <a:pt x="14" y="307"/>
                  </a:lnTo>
                  <a:lnTo>
                    <a:pt x="9" y="307"/>
                  </a:lnTo>
                  <a:lnTo>
                    <a:pt x="5" y="305"/>
                  </a:lnTo>
                  <a:lnTo>
                    <a:pt x="4" y="302"/>
                  </a:lnTo>
                  <a:lnTo>
                    <a:pt x="2" y="299"/>
                  </a:lnTo>
                  <a:lnTo>
                    <a:pt x="0" y="295"/>
                  </a:lnTo>
                  <a:lnTo>
                    <a:pt x="2" y="288"/>
                  </a:lnTo>
                  <a:lnTo>
                    <a:pt x="5" y="275"/>
                  </a:lnTo>
                  <a:lnTo>
                    <a:pt x="12" y="256"/>
                  </a:lnTo>
                  <a:lnTo>
                    <a:pt x="24" y="232"/>
                  </a:lnTo>
                  <a:lnTo>
                    <a:pt x="43" y="207"/>
                  </a:lnTo>
                  <a:lnTo>
                    <a:pt x="67" y="178"/>
                  </a:lnTo>
                  <a:lnTo>
                    <a:pt x="98" y="147"/>
                  </a:lnTo>
                  <a:lnTo>
                    <a:pt x="137" y="117"/>
                  </a:lnTo>
                  <a:lnTo>
                    <a:pt x="187" y="86"/>
                  </a:lnTo>
                  <a:lnTo>
                    <a:pt x="245" y="57"/>
                  </a:lnTo>
                  <a:lnTo>
                    <a:pt x="301" y="35"/>
                  </a:lnTo>
                  <a:lnTo>
                    <a:pt x="352" y="20"/>
                  </a:lnTo>
                  <a:lnTo>
                    <a:pt x="404" y="10"/>
                  </a:lnTo>
                  <a:lnTo>
                    <a:pt x="453" y="5"/>
                  </a:lnTo>
                  <a:lnTo>
                    <a:pt x="503" y="1"/>
                  </a:lnTo>
                  <a:lnTo>
                    <a:pt x="556" y="0"/>
                  </a:lnTo>
                  <a:lnTo>
                    <a:pt x="6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2495" y="2153"/>
              <a:ext cx="407" cy="496"/>
            </a:xfrm>
            <a:custGeom>
              <a:avLst/>
              <a:gdLst/>
              <a:ahLst/>
              <a:cxnLst>
                <a:cxn ang="0">
                  <a:pos x="165" y="121"/>
                </a:cxn>
                <a:cxn ang="0">
                  <a:pos x="206" y="51"/>
                </a:cxn>
                <a:cxn ang="0">
                  <a:pos x="260" y="12"/>
                </a:cxn>
                <a:cxn ang="0">
                  <a:pos x="318" y="0"/>
                </a:cxn>
                <a:cxn ang="0">
                  <a:pos x="373" y="14"/>
                </a:cxn>
                <a:cxn ang="0">
                  <a:pos x="402" y="50"/>
                </a:cxn>
                <a:cxn ang="0">
                  <a:pos x="404" y="90"/>
                </a:cxn>
                <a:cxn ang="0">
                  <a:pos x="385" y="114"/>
                </a:cxn>
                <a:cxn ang="0">
                  <a:pos x="356" y="123"/>
                </a:cxn>
                <a:cxn ang="0">
                  <a:pos x="329" y="116"/>
                </a:cxn>
                <a:cxn ang="0">
                  <a:pos x="307" y="90"/>
                </a:cxn>
                <a:cxn ang="0">
                  <a:pos x="307" y="55"/>
                </a:cxn>
                <a:cxn ang="0">
                  <a:pos x="324" y="31"/>
                </a:cxn>
                <a:cxn ang="0">
                  <a:pos x="260" y="46"/>
                </a:cxn>
                <a:cxn ang="0">
                  <a:pos x="216" y="87"/>
                </a:cxn>
                <a:cxn ang="0">
                  <a:pos x="187" y="143"/>
                </a:cxn>
                <a:cxn ang="0">
                  <a:pos x="175" y="207"/>
                </a:cxn>
                <a:cxn ang="0">
                  <a:pos x="173" y="238"/>
                </a:cxn>
                <a:cxn ang="0">
                  <a:pos x="173" y="420"/>
                </a:cxn>
                <a:cxn ang="0">
                  <a:pos x="178" y="442"/>
                </a:cxn>
                <a:cxn ang="0">
                  <a:pos x="202" y="452"/>
                </a:cxn>
                <a:cxn ang="0">
                  <a:pos x="255" y="455"/>
                </a:cxn>
                <a:cxn ang="0">
                  <a:pos x="277" y="496"/>
                </a:cxn>
                <a:cxn ang="0">
                  <a:pos x="130" y="491"/>
                </a:cxn>
                <a:cxn ang="0">
                  <a:pos x="77" y="493"/>
                </a:cxn>
                <a:cxn ang="0">
                  <a:pos x="26" y="494"/>
                </a:cxn>
                <a:cxn ang="0">
                  <a:pos x="0" y="496"/>
                </a:cxn>
                <a:cxn ang="0">
                  <a:pos x="33" y="455"/>
                </a:cxn>
                <a:cxn ang="0">
                  <a:pos x="71" y="450"/>
                </a:cxn>
                <a:cxn ang="0">
                  <a:pos x="86" y="426"/>
                </a:cxn>
                <a:cxn ang="0">
                  <a:pos x="88" y="116"/>
                </a:cxn>
                <a:cxn ang="0">
                  <a:pos x="81" y="75"/>
                </a:cxn>
                <a:cxn ang="0">
                  <a:pos x="57" y="56"/>
                </a:cxn>
                <a:cxn ang="0">
                  <a:pos x="0" y="53"/>
                </a:cxn>
                <a:cxn ang="0">
                  <a:pos x="165" y="0"/>
                </a:cxn>
              </a:cxnLst>
              <a:rect l="0" t="0" r="r" b="b"/>
              <a:pathLst>
                <a:path w="407" h="496">
                  <a:moveTo>
                    <a:pt x="165" y="0"/>
                  </a:moveTo>
                  <a:lnTo>
                    <a:pt x="165" y="121"/>
                  </a:lnTo>
                  <a:lnTo>
                    <a:pt x="183" y="82"/>
                  </a:lnTo>
                  <a:lnTo>
                    <a:pt x="206" y="51"/>
                  </a:lnTo>
                  <a:lnTo>
                    <a:pt x="233" y="29"/>
                  </a:lnTo>
                  <a:lnTo>
                    <a:pt x="260" y="12"/>
                  </a:lnTo>
                  <a:lnTo>
                    <a:pt x="289" y="4"/>
                  </a:lnTo>
                  <a:lnTo>
                    <a:pt x="318" y="0"/>
                  </a:lnTo>
                  <a:lnTo>
                    <a:pt x="348" y="4"/>
                  </a:lnTo>
                  <a:lnTo>
                    <a:pt x="373" y="14"/>
                  </a:lnTo>
                  <a:lnTo>
                    <a:pt x="390" y="29"/>
                  </a:lnTo>
                  <a:lnTo>
                    <a:pt x="402" y="50"/>
                  </a:lnTo>
                  <a:lnTo>
                    <a:pt x="407" y="70"/>
                  </a:lnTo>
                  <a:lnTo>
                    <a:pt x="404" y="90"/>
                  </a:lnTo>
                  <a:lnTo>
                    <a:pt x="395" y="104"/>
                  </a:lnTo>
                  <a:lnTo>
                    <a:pt x="385" y="114"/>
                  </a:lnTo>
                  <a:lnTo>
                    <a:pt x="371" y="121"/>
                  </a:lnTo>
                  <a:lnTo>
                    <a:pt x="356" y="123"/>
                  </a:lnTo>
                  <a:lnTo>
                    <a:pt x="342" y="121"/>
                  </a:lnTo>
                  <a:lnTo>
                    <a:pt x="329" y="116"/>
                  </a:lnTo>
                  <a:lnTo>
                    <a:pt x="315" y="106"/>
                  </a:lnTo>
                  <a:lnTo>
                    <a:pt x="307" y="90"/>
                  </a:lnTo>
                  <a:lnTo>
                    <a:pt x="303" y="70"/>
                  </a:lnTo>
                  <a:lnTo>
                    <a:pt x="307" y="55"/>
                  </a:lnTo>
                  <a:lnTo>
                    <a:pt x="313" y="41"/>
                  </a:lnTo>
                  <a:lnTo>
                    <a:pt x="324" y="31"/>
                  </a:lnTo>
                  <a:lnTo>
                    <a:pt x="289" y="34"/>
                  </a:lnTo>
                  <a:lnTo>
                    <a:pt x="260" y="46"/>
                  </a:lnTo>
                  <a:lnTo>
                    <a:pt x="236" y="63"/>
                  </a:lnTo>
                  <a:lnTo>
                    <a:pt x="216" y="87"/>
                  </a:lnTo>
                  <a:lnTo>
                    <a:pt x="201" y="114"/>
                  </a:lnTo>
                  <a:lnTo>
                    <a:pt x="187" y="143"/>
                  </a:lnTo>
                  <a:lnTo>
                    <a:pt x="178" y="175"/>
                  </a:lnTo>
                  <a:lnTo>
                    <a:pt x="175" y="207"/>
                  </a:lnTo>
                  <a:lnTo>
                    <a:pt x="173" y="238"/>
                  </a:lnTo>
                  <a:lnTo>
                    <a:pt x="173" y="238"/>
                  </a:lnTo>
                  <a:lnTo>
                    <a:pt x="173" y="406"/>
                  </a:lnTo>
                  <a:lnTo>
                    <a:pt x="173" y="420"/>
                  </a:lnTo>
                  <a:lnTo>
                    <a:pt x="175" y="432"/>
                  </a:lnTo>
                  <a:lnTo>
                    <a:pt x="178" y="442"/>
                  </a:lnTo>
                  <a:lnTo>
                    <a:pt x="189" y="449"/>
                  </a:lnTo>
                  <a:lnTo>
                    <a:pt x="202" y="452"/>
                  </a:lnTo>
                  <a:lnTo>
                    <a:pt x="224" y="455"/>
                  </a:lnTo>
                  <a:lnTo>
                    <a:pt x="255" y="455"/>
                  </a:lnTo>
                  <a:lnTo>
                    <a:pt x="277" y="455"/>
                  </a:lnTo>
                  <a:lnTo>
                    <a:pt x="277" y="496"/>
                  </a:lnTo>
                  <a:lnTo>
                    <a:pt x="206" y="493"/>
                  </a:lnTo>
                  <a:lnTo>
                    <a:pt x="130" y="491"/>
                  </a:lnTo>
                  <a:lnTo>
                    <a:pt x="105" y="491"/>
                  </a:lnTo>
                  <a:lnTo>
                    <a:pt x="77" y="493"/>
                  </a:lnTo>
                  <a:lnTo>
                    <a:pt x="50" y="493"/>
                  </a:lnTo>
                  <a:lnTo>
                    <a:pt x="26" y="494"/>
                  </a:lnTo>
                  <a:lnTo>
                    <a:pt x="9" y="496"/>
                  </a:lnTo>
                  <a:lnTo>
                    <a:pt x="0" y="496"/>
                  </a:lnTo>
                  <a:lnTo>
                    <a:pt x="0" y="455"/>
                  </a:lnTo>
                  <a:lnTo>
                    <a:pt x="33" y="455"/>
                  </a:lnTo>
                  <a:lnTo>
                    <a:pt x="55" y="454"/>
                  </a:lnTo>
                  <a:lnTo>
                    <a:pt x="71" y="450"/>
                  </a:lnTo>
                  <a:lnTo>
                    <a:pt x="81" y="442"/>
                  </a:lnTo>
                  <a:lnTo>
                    <a:pt x="86" y="426"/>
                  </a:lnTo>
                  <a:lnTo>
                    <a:pt x="88" y="406"/>
                  </a:lnTo>
                  <a:lnTo>
                    <a:pt x="88" y="116"/>
                  </a:lnTo>
                  <a:lnTo>
                    <a:pt x="86" y="92"/>
                  </a:lnTo>
                  <a:lnTo>
                    <a:pt x="81" y="75"/>
                  </a:lnTo>
                  <a:lnTo>
                    <a:pt x="72" y="63"/>
                  </a:lnTo>
                  <a:lnTo>
                    <a:pt x="57" y="56"/>
                  </a:lnTo>
                  <a:lnTo>
                    <a:pt x="33" y="55"/>
                  </a:lnTo>
                  <a:lnTo>
                    <a:pt x="0" y="53"/>
                  </a:lnTo>
                  <a:lnTo>
                    <a:pt x="0" y="14"/>
                  </a:lnTo>
                  <a:lnTo>
                    <a:pt x="1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noEditPoints="1"/>
            </p:cNvSpPr>
            <p:nvPr/>
          </p:nvSpPr>
          <p:spPr bwMode="auto">
            <a:xfrm>
              <a:off x="2988" y="2147"/>
              <a:ext cx="487" cy="512"/>
            </a:xfrm>
            <a:custGeom>
              <a:avLst/>
              <a:gdLst/>
              <a:ahLst/>
              <a:cxnLst>
                <a:cxn ang="0">
                  <a:pos x="248" y="32"/>
                </a:cxn>
                <a:cxn ang="0">
                  <a:pos x="212" y="42"/>
                </a:cxn>
                <a:cxn ang="0">
                  <a:pos x="173" y="64"/>
                </a:cxn>
                <a:cxn ang="0">
                  <a:pos x="135" y="106"/>
                </a:cxn>
                <a:cxn ang="0">
                  <a:pos x="111" y="173"/>
                </a:cxn>
                <a:cxn ang="0">
                  <a:pos x="407" y="217"/>
                </a:cxn>
                <a:cxn ang="0">
                  <a:pos x="405" y="193"/>
                </a:cxn>
                <a:cxn ang="0">
                  <a:pos x="400" y="156"/>
                </a:cxn>
                <a:cxn ang="0">
                  <a:pos x="386" y="113"/>
                </a:cxn>
                <a:cxn ang="0">
                  <a:pos x="361" y="73"/>
                </a:cxn>
                <a:cxn ang="0">
                  <a:pos x="321" y="44"/>
                </a:cxn>
                <a:cxn ang="0">
                  <a:pos x="263" y="32"/>
                </a:cxn>
                <a:cxn ang="0">
                  <a:pos x="306" y="1"/>
                </a:cxn>
                <a:cxn ang="0">
                  <a:pos x="376" y="23"/>
                </a:cxn>
                <a:cxn ang="0">
                  <a:pos x="427" y="61"/>
                </a:cxn>
                <a:cxn ang="0">
                  <a:pos x="461" y="110"/>
                </a:cxn>
                <a:cxn ang="0">
                  <a:pos x="480" y="166"/>
                </a:cxn>
                <a:cxn ang="0">
                  <a:pos x="487" y="222"/>
                </a:cxn>
                <a:cxn ang="0">
                  <a:pos x="480" y="241"/>
                </a:cxn>
                <a:cxn ang="0">
                  <a:pos x="455" y="244"/>
                </a:cxn>
                <a:cxn ang="0">
                  <a:pos x="104" y="273"/>
                </a:cxn>
                <a:cxn ang="0">
                  <a:pos x="113" y="342"/>
                </a:cxn>
                <a:cxn ang="0">
                  <a:pos x="147" y="412"/>
                </a:cxn>
                <a:cxn ang="0">
                  <a:pos x="195" y="453"/>
                </a:cxn>
                <a:cxn ang="0">
                  <a:pos x="253" y="475"/>
                </a:cxn>
                <a:cxn ang="0">
                  <a:pos x="302" y="477"/>
                </a:cxn>
                <a:cxn ang="0">
                  <a:pos x="345" y="466"/>
                </a:cxn>
                <a:cxn ang="0">
                  <a:pos x="391" y="443"/>
                </a:cxn>
                <a:cxn ang="0">
                  <a:pos x="431" y="400"/>
                </a:cxn>
                <a:cxn ang="0">
                  <a:pos x="448" y="363"/>
                </a:cxn>
                <a:cxn ang="0">
                  <a:pos x="451" y="356"/>
                </a:cxn>
                <a:cxn ang="0">
                  <a:pos x="460" y="353"/>
                </a:cxn>
                <a:cxn ang="0">
                  <a:pos x="473" y="353"/>
                </a:cxn>
                <a:cxn ang="0">
                  <a:pos x="482" y="356"/>
                </a:cxn>
                <a:cxn ang="0">
                  <a:pos x="485" y="361"/>
                </a:cxn>
                <a:cxn ang="0">
                  <a:pos x="487" y="366"/>
                </a:cxn>
                <a:cxn ang="0">
                  <a:pos x="480" y="392"/>
                </a:cxn>
                <a:cxn ang="0">
                  <a:pos x="456" y="429"/>
                </a:cxn>
                <a:cxn ang="0">
                  <a:pos x="417" y="468"/>
                </a:cxn>
                <a:cxn ang="0">
                  <a:pos x="357" y="499"/>
                </a:cxn>
                <a:cxn ang="0">
                  <a:pos x="279" y="512"/>
                </a:cxn>
                <a:cxn ang="0">
                  <a:pos x="181" y="495"/>
                </a:cxn>
                <a:cxn ang="0">
                  <a:pos x="101" y="453"/>
                </a:cxn>
                <a:cxn ang="0">
                  <a:pos x="39" y="385"/>
                </a:cxn>
                <a:cxn ang="0">
                  <a:pos x="5" y="302"/>
                </a:cxn>
                <a:cxn ang="0">
                  <a:pos x="5" y="208"/>
                </a:cxn>
                <a:cxn ang="0">
                  <a:pos x="36" y="127"/>
                </a:cxn>
                <a:cxn ang="0">
                  <a:pos x="92" y="61"/>
                </a:cxn>
                <a:cxn ang="0">
                  <a:pos x="169" y="15"/>
                </a:cxn>
                <a:cxn ang="0">
                  <a:pos x="263" y="0"/>
                </a:cxn>
              </a:cxnLst>
              <a:rect l="0" t="0" r="r" b="b"/>
              <a:pathLst>
                <a:path w="487" h="512">
                  <a:moveTo>
                    <a:pt x="263" y="32"/>
                  </a:moveTo>
                  <a:lnTo>
                    <a:pt x="248" y="32"/>
                  </a:lnTo>
                  <a:lnTo>
                    <a:pt x="231" y="35"/>
                  </a:lnTo>
                  <a:lnTo>
                    <a:pt x="212" y="42"/>
                  </a:lnTo>
                  <a:lnTo>
                    <a:pt x="191" y="50"/>
                  </a:lnTo>
                  <a:lnTo>
                    <a:pt x="173" y="64"/>
                  </a:lnTo>
                  <a:lnTo>
                    <a:pt x="152" y="83"/>
                  </a:lnTo>
                  <a:lnTo>
                    <a:pt x="135" y="106"/>
                  </a:lnTo>
                  <a:lnTo>
                    <a:pt x="121" y="135"/>
                  </a:lnTo>
                  <a:lnTo>
                    <a:pt x="111" y="173"/>
                  </a:lnTo>
                  <a:lnTo>
                    <a:pt x="104" y="217"/>
                  </a:lnTo>
                  <a:lnTo>
                    <a:pt x="407" y="217"/>
                  </a:lnTo>
                  <a:lnTo>
                    <a:pt x="407" y="207"/>
                  </a:lnTo>
                  <a:lnTo>
                    <a:pt x="405" y="193"/>
                  </a:lnTo>
                  <a:lnTo>
                    <a:pt x="403" y="174"/>
                  </a:lnTo>
                  <a:lnTo>
                    <a:pt x="400" y="156"/>
                  </a:lnTo>
                  <a:lnTo>
                    <a:pt x="395" y="134"/>
                  </a:lnTo>
                  <a:lnTo>
                    <a:pt x="386" y="113"/>
                  </a:lnTo>
                  <a:lnTo>
                    <a:pt x="376" y="91"/>
                  </a:lnTo>
                  <a:lnTo>
                    <a:pt x="361" y="73"/>
                  </a:lnTo>
                  <a:lnTo>
                    <a:pt x="343" y="56"/>
                  </a:lnTo>
                  <a:lnTo>
                    <a:pt x="321" y="44"/>
                  </a:lnTo>
                  <a:lnTo>
                    <a:pt x="294" y="35"/>
                  </a:lnTo>
                  <a:lnTo>
                    <a:pt x="263" y="32"/>
                  </a:lnTo>
                  <a:close/>
                  <a:moveTo>
                    <a:pt x="263" y="0"/>
                  </a:moveTo>
                  <a:lnTo>
                    <a:pt x="306" y="1"/>
                  </a:lnTo>
                  <a:lnTo>
                    <a:pt x="343" y="10"/>
                  </a:lnTo>
                  <a:lnTo>
                    <a:pt x="376" y="23"/>
                  </a:lnTo>
                  <a:lnTo>
                    <a:pt x="405" y="40"/>
                  </a:lnTo>
                  <a:lnTo>
                    <a:pt x="427" y="61"/>
                  </a:lnTo>
                  <a:lnTo>
                    <a:pt x="448" y="84"/>
                  </a:lnTo>
                  <a:lnTo>
                    <a:pt x="461" y="110"/>
                  </a:lnTo>
                  <a:lnTo>
                    <a:pt x="473" y="137"/>
                  </a:lnTo>
                  <a:lnTo>
                    <a:pt x="480" y="166"/>
                  </a:lnTo>
                  <a:lnTo>
                    <a:pt x="485" y="193"/>
                  </a:lnTo>
                  <a:lnTo>
                    <a:pt x="487" y="222"/>
                  </a:lnTo>
                  <a:lnTo>
                    <a:pt x="485" y="234"/>
                  </a:lnTo>
                  <a:lnTo>
                    <a:pt x="480" y="241"/>
                  </a:lnTo>
                  <a:lnTo>
                    <a:pt x="470" y="244"/>
                  </a:lnTo>
                  <a:lnTo>
                    <a:pt x="455" y="244"/>
                  </a:lnTo>
                  <a:lnTo>
                    <a:pt x="104" y="244"/>
                  </a:lnTo>
                  <a:lnTo>
                    <a:pt x="104" y="273"/>
                  </a:lnTo>
                  <a:lnTo>
                    <a:pt x="106" y="307"/>
                  </a:lnTo>
                  <a:lnTo>
                    <a:pt x="113" y="342"/>
                  </a:lnTo>
                  <a:lnTo>
                    <a:pt x="126" y="378"/>
                  </a:lnTo>
                  <a:lnTo>
                    <a:pt x="147" y="412"/>
                  </a:lnTo>
                  <a:lnTo>
                    <a:pt x="169" y="434"/>
                  </a:lnTo>
                  <a:lnTo>
                    <a:pt x="195" y="453"/>
                  </a:lnTo>
                  <a:lnTo>
                    <a:pt x="224" y="466"/>
                  </a:lnTo>
                  <a:lnTo>
                    <a:pt x="253" y="475"/>
                  </a:lnTo>
                  <a:lnTo>
                    <a:pt x="285" y="477"/>
                  </a:lnTo>
                  <a:lnTo>
                    <a:pt x="302" y="477"/>
                  </a:lnTo>
                  <a:lnTo>
                    <a:pt x="323" y="473"/>
                  </a:lnTo>
                  <a:lnTo>
                    <a:pt x="345" y="466"/>
                  </a:lnTo>
                  <a:lnTo>
                    <a:pt x="367" y="456"/>
                  </a:lnTo>
                  <a:lnTo>
                    <a:pt x="391" y="443"/>
                  </a:lnTo>
                  <a:lnTo>
                    <a:pt x="412" y="424"/>
                  </a:lnTo>
                  <a:lnTo>
                    <a:pt x="431" y="400"/>
                  </a:lnTo>
                  <a:lnTo>
                    <a:pt x="446" y="370"/>
                  </a:lnTo>
                  <a:lnTo>
                    <a:pt x="448" y="363"/>
                  </a:lnTo>
                  <a:lnTo>
                    <a:pt x="449" y="359"/>
                  </a:lnTo>
                  <a:lnTo>
                    <a:pt x="451" y="356"/>
                  </a:lnTo>
                  <a:lnTo>
                    <a:pt x="455" y="353"/>
                  </a:lnTo>
                  <a:lnTo>
                    <a:pt x="460" y="353"/>
                  </a:lnTo>
                  <a:lnTo>
                    <a:pt x="467" y="351"/>
                  </a:lnTo>
                  <a:lnTo>
                    <a:pt x="473" y="353"/>
                  </a:lnTo>
                  <a:lnTo>
                    <a:pt x="479" y="354"/>
                  </a:lnTo>
                  <a:lnTo>
                    <a:pt x="482" y="356"/>
                  </a:lnTo>
                  <a:lnTo>
                    <a:pt x="484" y="359"/>
                  </a:lnTo>
                  <a:lnTo>
                    <a:pt x="485" y="361"/>
                  </a:lnTo>
                  <a:lnTo>
                    <a:pt x="487" y="365"/>
                  </a:lnTo>
                  <a:lnTo>
                    <a:pt x="487" y="366"/>
                  </a:lnTo>
                  <a:lnTo>
                    <a:pt x="485" y="376"/>
                  </a:lnTo>
                  <a:lnTo>
                    <a:pt x="480" y="392"/>
                  </a:lnTo>
                  <a:lnTo>
                    <a:pt x="470" y="409"/>
                  </a:lnTo>
                  <a:lnTo>
                    <a:pt x="456" y="429"/>
                  </a:lnTo>
                  <a:lnTo>
                    <a:pt x="439" y="449"/>
                  </a:lnTo>
                  <a:lnTo>
                    <a:pt x="417" y="468"/>
                  </a:lnTo>
                  <a:lnTo>
                    <a:pt x="390" y="485"/>
                  </a:lnTo>
                  <a:lnTo>
                    <a:pt x="357" y="499"/>
                  </a:lnTo>
                  <a:lnTo>
                    <a:pt x="320" y="509"/>
                  </a:lnTo>
                  <a:lnTo>
                    <a:pt x="279" y="512"/>
                  </a:lnTo>
                  <a:lnTo>
                    <a:pt x="229" y="507"/>
                  </a:lnTo>
                  <a:lnTo>
                    <a:pt x="181" y="495"/>
                  </a:lnTo>
                  <a:lnTo>
                    <a:pt x="138" y="477"/>
                  </a:lnTo>
                  <a:lnTo>
                    <a:pt x="101" y="453"/>
                  </a:lnTo>
                  <a:lnTo>
                    <a:pt x="67" y="421"/>
                  </a:lnTo>
                  <a:lnTo>
                    <a:pt x="39" y="385"/>
                  </a:lnTo>
                  <a:lnTo>
                    <a:pt x="19" y="346"/>
                  </a:lnTo>
                  <a:lnTo>
                    <a:pt x="5" y="302"/>
                  </a:lnTo>
                  <a:lnTo>
                    <a:pt x="0" y="254"/>
                  </a:lnTo>
                  <a:lnTo>
                    <a:pt x="5" y="208"/>
                  </a:lnTo>
                  <a:lnTo>
                    <a:pt x="17" y="166"/>
                  </a:lnTo>
                  <a:lnTo>
                    <a:pt x="36" y="127"/>
                  </a:lnTo>
                  <a:lnTo>
                    <a:pt x="61" y="91"/>
                  </a:lnTo>
                  <a:lnTo>
                    <a:pt x="92" y="61"/>
                  </a:lnTo>
                  <a:lnTo>
                    <a:pt x="128" y="35"/>
                  </a:lnTo>
                  <a:lnTo>
                    <a:pt x="169" y="15"/>
                  </a:lnTo>
                  <a:lnTo>
                    <a:pt x="214" y="3"/>
                  </a:lnTo>
                  <a:lnTo>
                    <a:pt x="2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noEditPoints="1"/>
            </p:cNvSpPr>
            <p:nvPr/>
          </p:nvSpPr>
          <p:spPr bwMode="auto">
            <a:xfrm>
              <a:off x="3576" y="1868"/>
              <a:ext cx="607" cy="791"/>
            </a:xfrm>
            <a:custGeom>
              <a:avLst/>
              <a:gdLst/>
              <a:ahLst/>
              <a:cxnLst>
                <a:cxn ang="0">
                  <a:pos x="260" y="318"/>
                </a:cxn>
                <a:cxn ang="0">
                  <a:pos x="205" y="333"/>
                </a:cxn>
                <a:cxn ang="0">
                  <a:pos x="149" y="375"/>
                </a:cxn>
                <a:cxn ang="0">
                  <a:pos x="116" y="436"/>
                </a:cxn>
                <a:cxn ang="0">
                  <a:pos x="104" y="498"/>
                </a:cxn>
                <a:cxn ang="0">
                  <a:pos x="103" y="540"/>
                </a:cxn>
                <a:cxn ang="0">
                  <a:pos x="109" y="615"/>
                </a:cxn>
                <a:cxn ang="0">
                  <a:pos x="126" y="669"/>
                </a:cxn>
                <a:cxn ang="0">
                  <a:pos x="156" y="710"/>
                </a:cxn>
                <a:cxn ang="0">
                  <a:pos x="203" y="745"/>
                </a:cxn>
                <a:cxn ang="0">
                  <a:pos x="270" y="761"/>
                </a:cxn>
                <a:cxn ang="0">
                  <a:pos x="338" y="747"/>
                </a:cxn>
                <a:cxn ang="0">
                  <a:pos x="393" y="711"/>
                </a:cxn>
                <a:cxn ang="0">
                  <a:pos x="431" y="664"/>
                </a:cxn>
                <a:cxn ang="0">
                  <a:pos x="431" y="421"/>
                </a:cxn>
                <a:cxn ang="0">
                  <a:pos x="429" y="399"/>
                </a:cxn>
                <a:cxn ang="0">
                  <a:pos x="419" y="380"/>
                </a:cxn>
                <a:cxn ang="0">
                  <a:pos x="359" y="333"/>
                </a:cxn>
                <a:cxn ang="0">
                  <a:pos x="282" y="316"/>
                </a:cxn>
                <a:cxn ang="0">
                  <a:pos x="521" y="677"/>
                </a:cxn>
                <a:cxn ang="0">
                  <a:pos x="527" y="718"/>
                </a:cxn>
                <a:cxn ang="0">
                  <a:pos x="550" y="737"/>
                </a:cxn>
                <a:cxn ang="0">
                  <a:pos x="607" y="740"/>
                </a:cxn>
                <a:cxn ang="0">
                  <a:pos x="431" y="791"/>
                </a:cxn>
                <a:cxn ang="0">
                  <a:pos x="421" y="734"/>
                </a:cxn>
                <a:cxn ang="0">
                  <a:pos x="388" y="759"/>
                </a:cxn>
                <a:cxn ang="0">
                  <a:pos x="335" y="781"/>
                </a:cxn>
                <a:cxn ang="0">
                  <a:pos x="265" y="791"/>
                </a:cxn>
                <a:cxn ang="0">
                  <a:pos x="173" y="776"/>
                </a:cxn>
                <a:cxn ang="0">
                  <a:pos x="94" y="732"/>
                </a:cxn>
                <a:cxn ang="0">
                  <a:pos x="36" y="667"/>
                </a:cxn>
                <a:cxn ang="0">
                  <a:pos x="5" y="584"/>
                </a:cxn>
                <a:cxn ang="0">
                  <a:pos x="5" y="492"/>
                </a:cxn>
                <a:cxn ang="0">
                  <a:pos x="38" y="411"/>
                </a:cxn>
                <a:cxn ang="0">
                  <a:pos x="99" y="345"/>
                </a:cxn>
                <a:cxn ang="0">
                  <a:pos x="181" y="301"/>
                </a:cxn>
                <a:cxn ang="0">
                  <a:pos x="277" y="285"/>
                </a:cxn>
                <a:cxn ang="0">
                  <a:pos x="366" y="302"/>
                </a:cxn>
                <a:cxn ang="0">
                  <a:pos x="436" y="348"/>
                </a:cxn>
                <a:cxn ang="0">
                  <a:pos x="434" y="92"/>
                </a:cxn>
                <a:cxn ang="0">
                  <a:pos x="422" y="63"/>
                </a:cxn>
                <a:cxn ang="0">
                  <a:pos x="383" y="54"/>
                </a:cxn>
                <a:cxn ang="0">
                  <a:pos x="350" y="14"/>
                </a:cxn>
                <a:cxn ang="0">
                  <a:pos x="521" y="0"/>
                </a:cxn>
              </a:cxnLst>
              <a:rect l="0" t="0" r="r" b="b"/>
              <a:pathLst>
                <a:path w="607" h="791">
                  <a:moveTo>
                    <a:pt x="282" y="316"/>
                  </a:moveTo>
                  <a:lnTo>
                    <a:pt x="260" y="318"/>
                  </a:lnTo>
                  <a:lnTo>
                    <a:pt x="234" y="323"/>
                  </a:lnTo>
                  <a:lnTo>
                    <a:pt x="205" y="333"/>
                  </a:lnTo>
                  <a:lnTo>
                    <a:pt x="176" y="350"/>
                  </a:lnTo>
                  <a:lnTo>
                    <a:pt x="149" y="375"/>
                  </a:lnTo>
                  <a:lnTo>
                    <a:pt x="130" y="404"/>
                  </a:lnTo>
                  <a:lnTo>
                    <a:pt x="116" y="436"/>
                  </a:lnTo>
                  <a:lnTo>
                    <a:pt x="109" y="469"/>
                  </a:lnTo>
                  <a:lnTo>
                    <a:pt x="104" y="498"/>
                  </a:lnTo>
                  <a:lnTo>
                    <a:pt x="104" y="523"/>
                  </a:lnTo>
                  <a:lnTo>
                    <a:pt x="103" y="540"/>
                  </a:lnTo>
                  <a:lnTo>
                    <a:pt x="104" y="581"/>
                  </a:lnTo>
                  <a:lnTo>
                    <a:pt x="109" y="615"/>
                  </a:lnTo>
                  <a:lnTo>
                    <a:pt x="116" y="645"/>
                  </a:lnTo>
                  <a:lnTo>
                    <a:pt x="126" y="669"/>
                  </a:lnTo>
                  <a:lnTo>
                    <a:pt x="138" y="691"/>
                  </a:lnTo>
                  <a:lnTo>
                    <a:pt x="156" y="710"/>
                  </a:lnTo>
                  <a:lnTo>
                    <a:pt x="176" y="730"/>
                  </a:lnTo>
                  <a:lnTo>
                    <a:pt x="203" y="745"/>
                  </a:lnTo>
                  <a:lnTo>
                    <a:pt x="234" y="757"/>
                  </a:lnTo>
                  <a:lnTo>
                    <a:pt x="270" y="761"/>
                  </a:lnTo>
                  <a:lnTo>
                    <a:pt x="306" y="757"/>
                  </a:lnTo>
                  <a:lnTo>
                    <a:pt x="338" y="747"/>
                  </a:lnTo>
                  <a:lnTo>
                    <a:pt x="368" y="732"/>
                  </a:lnTo>
                  <a:lnTo>
                    <a:pt x="393" y="711"/>
                  </a:lnTo>
                  <a:lnTo>
                    <a:pt x="414" y="689"/>
                  </a:lnTo>
                  <a:lnTo>
                    <a:pt x="431" y="664"/>
                  </a:lnTo>
                  <a:lnTo>
                    <a:pt x="431" y="664"/>
                  </a:lnTo>
                  <a:lnTo>
                    <a:pt x="431" y="421"/>
                  </a:lnTo>
                  <a:lnTo>
                    <a:pt x="431" y="408"/>
                  </a:lnTo>
                  <a:lnTo>
                    <a:pt x="429" y="399"/>
                  </a:lnTo>
                  <a:lnTo>
                    <a:pt x="426" y="391"/>
                  </a:lnTo>
                  <a:lnTo>
                    <a:pt x="419" y="380"/>
                  </a:lnTo>
                  <a:lnTo>
                    <a:pt x="391" y="353"/>
                  </a:lnTo>
                  <a:lnTo>
                    <a:pt x="359" y="333"/>
                  </a:lnTo>
                  <a:lnTo>
                    <a:pt x="321" y="319"/>
                  </a:lnTo>
                  <a:lnTo>
                    <a:pt x="282" y="316"/>
                  </a:lnTo>
                  <a:close/>
                  <a:moveTo>
                    <a:pt x="521" y="0"/>
                  </a:moveTo>
                  <a:lnTo>
                    <a:pt x="521" y="677"/>
                  </a:lnTo>
                  <a:lnTo>
                    <a:pt x="523" y="701"/>
                  </a:lnTo>
                  <a:lnTo>
                    <a:pt x="527" y="718"/>
                  </a:lnTo>
                  <a:lnTo>
                    <a:pt x="535" y="730"/>
                  </a:lnTo>
                  <a:lnTo>
                    <a:pt x="550" y="737"/>
                  </a:lnTo>
                  <a:lnTo>
                    <a:pt x="574" y="740"/>
                  </a:lnTo>
                  <a:lnTo>
                    <a:pt x="607" y="740"/>
                  </a:lnTo>
                  <a:lnTo>
                    <a:pt x="607" y="781"/>
                  </a:lnTo>
                  <a:lnTo>
                    <a:pt x="431" y="791"/>
                  </a:lnTo>
                  <a:lnTo>
                    <a:pt x="431" y="723"/>
                  </a:lnTo>
                  <a:lnTo>
                    <a:pt x="421" y="734"/>
                  </a:lnTo>
                  <a:lnTo>
                    <a:pt x="407" y="745"/>
                  </a:lnTo>
                  <a:lnTo>
                    <a:pt x="388" y="759"/>
                  </a:lnTo>
                  <a:lnTo>
                    <a:pt x="364" y="771"/>
                  </a:lnTo>
                  <a:lnTo>
                    <a:pt x="335" y="781"/>
                  </a:lnTo>
                  <a:lnTo>
                    <a:pt x="303" y="788"/>
                  </a:lnTo>
                  <a:lnTo>
                    <a:pt x="265" y="791"/>
                  </a:lnTo>
                  <a:lnTo>
                    <a:pt x="217" y="786"/>
                  </a:lnTo>
                  <a:lnTo>
                    <a:pt x="173" y="776"/>
                  </a:lnTo>
                  <a:lnTo>
                    <a:pt x="132" y="757"/>
                  </a:lnTo>
                  <a:lnTo>
                    <a:pt x="94" y="732"/>
                  </a:lnTo>
                  <a:lnTo>
                    <a:pt x="62" y="703"/>
                  </a:lnTo>
                  <a:lnTo>
                    <a:pt x="36" y="667"/>
                  </a:lnTo>
                  <a:lnTo>
                    <a:pt x="17" y="628"/>
                  </a:lnTo>
                  <a:lnTo>
                    <a:pt x="5" y="584"/>
                  </a:lnTo>
                  <a:lnTo>
                    <a:pt x="0" y="538"/>
                  </a:lnTo>
                  <a:lnTo>
                    <a:pt x="5" y="492"/>
                  </a:lnTo>
                  <a:lnTo>
                    <a:pt x="17" y="450"/>
                  </a:lnTo>
                  <a:lnTo>
                    <a:pt x="38" y="411"/>
                  </a:lnTo>
                  <a:lnTo>
                    <a:pt x="67" y="375"/>
                  </a:lnTo>
                  <a:lnTo>
                    <a:pt x="99" y="345"/>
                  </a:lnTo>
                  <a:lnTo>
                    <a:pt x="138" y="319"/>
                  </a:lnTo>
                  <a:lnTo>
                    <a:pt x="181" y="301"/>
                  </a:lnTo>
                  <a:lnTo>
                    <a:pt x="227" y="289"/>
                  </a:lnTo>
                  <a:lnTo>
                    <a:pt x="277" y="285"/>
                  </a:lnTo>
                  <a:lnTo>
                    <a:pt x="323" y="290"/>
                  </a:lnTo>
                  <a:lnTo>
                    <a:pt x="366" y="302"/>
                  </a:lnTo>
                  <a:lnTo>
                    <a:pt x="403" y="321"/>
                  </a:lnTo>
                  <a:lnTo>
                    <a:pt x="436" y="348"/>
                  </a:lnTo>
                  <a:lnTo>
                    <a:pt x="436" y="116"/>
                  </a:lnTo>
                  <a:lnTo>
                    <a:pt x="434" y="92"/>
                  </a:lnTo>
                  <a:lnTo>
                    <a:pt x="431" y="75"/>
                  </a:lnTo>
                  <a:lnTo>
                    <a:pt x="422" y="63"/>
                  </a:lnTo>
                  <a:lnTo>
                    <a:pt x="407" y="56"/>
                  </a:lnTo>
                  <a:lnTo>
                    <a:pt x="383" y="54"/>
                  </a:lnTo>
                  <a:lnTo>
                    <a:pt x="350" y="53"/>
                  </a:lnTo>
                  <a:lnTo>
                    <a:pt x="350" y="14"/>
                  </a:lnTo>
                  <a:lnTo>
                    <a:pt x="350" y="14"/>
                  </a:lnTo>
                  <a:lnTo>
                    <a:pt x="5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p:cNvSpPr>
            <p:nvPr/>
          </p:nvSpPr>
          <p:spPr bwMode="auto">
            <a:xfrm>
              <a:off x="4475" y="2033"/>
              <a:ext cx="373" cy="1590"/>
            </a:xfrm>
            <a:custGeom>
              <a:avLst/>
              <a:gdLst/>
              <a:ahLst/>
              <a:cxnLst>
                <a:cxn ang="0">
                  <a:pos x="361" y="0"/>
                </a:cxn>
                <a:cxn ang="0">
                  <a:pos x="368" y="3"/>
                </a:cxn>
                <a:cxn ang="0">
                  <a:pos x="373" y="12"/>
                </a:cxn>
                <a:cxn ang="0">
                  <a:pos x="373" y="18"/>
                </a:cxn>
                <a:cxn ang="0">
                  <a:pos x="371" y="22"/>
                </a:cxn>
                <a:cxn ang="0">
                  <a:pos x="368" y="27"/>
                </a:cxn>
                <a:cxn ang="0">
                  <a:pos x="358" y="35"/>
                </a:cxn>
                <a:cxn ang="0">
                  <a:pos x="296" y="103"/>
                </a:cxn>
                <a:cxn ang="0">
                  <a:pos x="209" y="241"/>
                </a:cxn>
                <a:cxn ang="0">
                  <a:pos x="149" y="389"/>
                </a:cxn>
                <a:cxn ang="0">
                  <a:pos x="111" y="548"/>
                </a:cxn>
                <a:cxn ang="0">
                  <a:pos x="96" y="711"/>
                </a:cxn>
                <a:cxn ang="0">
                  <a:pos x="94" y="862"/>
                </a:cxn>
                <a:cxn ang="0">
                  <a:pos x="106" y="1003"/>
                </a:cxn>
                <a:cxn ang="0">
                  <a:pos x="134" y="1146"/>
                </a:cxn>
                <a:cxn ang="0">
                  <a:pos x="180" y="1288"/>
                </a:cxn>
                <a:cxn ang="0">
                  <a:pos x="250" y="1421"/>
                </a:cxn>
                <a:cxn ang="0">
                  <a:pos x="346" y="1540"/>
                </a:cxn>
                <a:cxn ang="0">
                  <a:pos x="368" y="1562"/>
                </a:cxn>
                <a:cxn ang="0">
                  <a:pos x="373" y="1572"/>
                </a:cxn>
                <a:cxn ang="0">
                  <a:pos x="373" y="1575"/>
                </a:cxn>
                <a:cxn ang="0">
                  <a:pos x="369" y="1584"/>
                </a:cxn>
                <a:cxn ang="0">
                  <a:pos x="361" y="1589"/>
                </a:cxn>
                <a:cxn ang="0">
                  <a:pos x="347" y="1587"/>
                </a:cxn>
                <a:cxn ang="0">
                  <a:pos x="313" y="1562"/>
                </a:cxn>
                <a:cxn ang="0">
                  <a:pos x="260" y="1514"/>
                </a:cxn>
                <a:cxn ang="0">
                  <a:pos x="199" y="1441"/>
                </a:cxn>
                <a:cxn ang="0">
                  <a:pos x="135" y="1346"/>
                </a:cxn>
                <a:cxn ang="0">
                  <a:pos x="72" y="1214"/>
                </a:cxn>
                <a:cxn ang="0">
                  <a:pos x="28" y="1059"/>
                </a:cxn>
                <a:cxn ang="0">
                  <a:pos x="5" y="917"/>
                </a:cxn>
                <a:cxn ang="0">
                  <a:pos x="0" y="794"/>
                </a:cxn>
                <a:cxn ang="0">
                  <a:pos x="9" y="648"/>
                </a:cxn>
                <a:cxn ang="0">
                  <a:pos x="40" y="484"/>
                </a:cxn>
                <a:cxn ang="0">
                  <a:pos x="101" y="309"/>
                </a:cxn>
                <a:cxn ang="0">
                  <a:pos x="158" y="209"/>
                </a:cxn>
                <a:cxn ang="0">
                  <a:pos x="216" y="127"/>
                </a:cxn>
                <a:cxn ang="0">
                  <a:pos x="272" y="64"/>
                </a:cxn>
                <a:cxn ang="0">
                  <a:pos x="318" y="24"/>
                </a:cxn>
                <a:cxn ang="0">
                  <a:pos x="349" y="2"/>
                </a:cxn>
              </a:cxnLst>
              <a:rect l="0" t="0" r="r" b="b"/>
              <a:pathLst>
                <a:path w="373" h="1590">
                  <a:moveTo>
                    <a:pt x="356" y="0"/>
                  </a:moveTo>
                  <a:lnTo>
                    <a:pt x="361" y="0"/>
                  </a:lnTo>
                  <a:lnTo>
                    <a:pt x="364" y="2"/>
                  </a:lnTo>
                  <a:lnTo>
                    <a:pt x="368" y="3"/>
                  </a:lnTo>
                  <a:lnTo>
                    <a:pt x="371" y="7"/>
                  </a:lnTo>
                  <a:lnTo>
                    <a:pt x="373" y="12"/>
                  </a:lnTo>
                  <a:lnTo>
                    <a:pt x="373" y="17"/>
                  </a:lnTo>
                  <a:lnTo>
                    <a:pt x="373" y="18"/>
                  </a:lnTo>
                  <a:lnTo>
                    <a:pt x="373" y="18"/>
                  </a:lnTo>
                  <a:lnTo>
                    <a:pt x="371" y="22"/>
                  </a:lnTo>
                  <a:lnTo>
                    <a:pt x="369" y="24"/>
                  </a:lnTo>
                  <a:lnTo>
                    <a:pt x="368" y="27"/>
                  </a:lnTo>
                  <a:lnTo>
                    <a:pt x="363" y="30"/>
                  </a:lnTo>
                  <a:lnTo>
                    <a:pt x="358" y="35"/>
                  </a:lnTo>
                  <a:lnTo>
                    <a:pt x="351" y="42"/>
                  </a:lnTo>
                  <a:lnTo>
                    <a:pt x="296" y="103"/>
                  </a:lnTo>
                  <a:lnTo>
                    <a:pt x="248" y="170"/>
                  </a:lnTo>
                  <a:lnTo>
                    <a:pt x="209" y="241"/>
                  </a:lnTo>
                  <a:lnTo>
                    <a:pt x="175" y="314"/>
                  </a:lnTo>
                  <a:lnTo>
                    <a:pt x="149" y="389"/>
                  </a:lnTo>
                  <a:lnTo>
                    <a:pt x="127" y="467"/>
                  </a:lnTo>
                  <a:lnTo>
                    <a:pt x="111" y="548"/>
                  </a:lnTo>
                  <a:lnTo>
                    <a:pt x="101" y="630"/>
                  </a:lnTo>
                  <a:lnTo>
                    <a:pt x="96" y="711"/>
                  </a:lnTo>
                  <a:lnTo>
                    <a:pt x="94" y="794"/>
                  </a:lnTo>
                  <a:lnTo>
                    <a:pt x="94" y="862"/>
                  </a:lnTo>
                  <a:lnTo>
                    <a:pt x="99" y="932"/>
                  </a:lnTo>
                  <a:lnTo>
                    <a:pt x="106" y="1003"/>
                  </a:lnTo>
                  <a:lnTo>
                    <a:pt x="118" y="1074"/>
                  </a:lnTo>
                  <a:lnTo>
                    <a:pt x="134" y="1146"/>
                  </a:lnTo>
                  <a:lnTo>
                    <a:pt x="154" y="1217"/>
                  </a:lnTo>
                  <a:lnTo>
                    <a:pt x="180" y="1288"/>
                  </a:lnTo>
                  <a:lnTo>
                    <a:pt x="212" y="1356"/>
                  </a:lnTo>
                  <a:lnTo>
                    <a:pt x="250" y="1421"/>
                  </a:lnTo>
                  <a:lnTo>
                    <a:pt x="294" y="1482"/>
                  </a:lnTo>
                  <a:lnTo>
                    <a:pt x="346" y="1540"/>
                  </a:lnTo>
                  <a:lnTo>
                    <a:pt x="359" y="1553"/>
                  </a:lnTo>
                  <a:lnTo>
                    <a:pt x="368" y="1562"/>
                  </a:lnTo>
                  <a:lnTo>
                    <a:pt x="371" y="1567"/>
                  </a:lnTo>
                  <a:lnTo>
                    <a:pt x="373" y="1572"/>
                  </a:lnTo>
                  <a:lnTo>
                    <a:pt x="373" y="1575"/>
                  </a:lnTo>
                  <a:lnTo>
                    <a:pt x="373" y="1575"/>
                  </a:lnTo>
                  <a:lnTo>
                    <a:pt x="373" y="1580"/>
                  </a:lnTo>
                  <a:lnTo>
                    <a:pt x="369" y="1584"/>
                  </a:lnTo>
                  <a:lnTo>
                    <a:pt x="366" y="1587"/>
                  </a:lnTo>
                  <a:lnTo>
                    <a:pt x="361" y="1589"/>
                  </a:lnTo>
                  <a:lnTo>
                    <a:pt x="356" y="1590"/>
                  </a:lnTo>
                  <a:lnTo>
                    <a:pt x="347" y="1587"/>
                  </a:lnTo>
                  <a:lnTo>
                    <a:pt x="334" y="1577"/>
                  </a:lnTo>
                  <a:lnTo>
                    <a:pt x="313" y="1562"/>
                  </a:lnTo>
                  <a:lnTo>
                    <a:pt x="289" y="1541"/>
                  </a:lnTo>
                  <a:lnTo>
                    <a:pt x="260" y="1514"/>
                  </a:lnTo>
                  <a:lnTo>
                    <a:pt x="231" y="1480"/>
                  </a:lnTo>
                  <a:lnTo>
                    <a:pt x="199" y="1441"/>
                  </a:lnTo>
                  <a:lnTo>
                    <a:pt x="168" y="1397"/>
                  </a:lnTo>
                  <a:lnTo>
                    <a:pt x="135" y="1346"/>
                  </a:lnTo>
                  <a:lnTo>
                    <a:pt x="106" y="1290"/>
                  </a:lnTo>
                  <a:lnTo>
                    <a:pt x="72" y="1214"/>
                  </a:lnTo>
                  <a:lnTo>
                    <a:pt x="46" y="1136"/>
                  </a:lnTo>
                  <a:lnTo>
                    <a:pt x="28" y="1059"/>
                  </a:lnTo>
                  <a:lnTo>
                    <a:pt x="14" y="986"/>
                  </a:lnTo>
                  <a:lnTo>
                    <a:pt x="5" y="917"/>
                  </a:lnTo>
                  <a:lnTo>
                    <a:pt x="2" y="852"/>
                  </a:lnTo>
                  <a:lnTo>
                    <a:pt x="0" y="794"/>
                  </a:lnTo>
                  <a:lnTo>
                    <a:pt x="2" y="725"/>
                  </a:lnTo>
                  <a:lnTo>
                    <a:pt x="9" y="648"/>
                  </a:lnTo>
                  <a:lnTo>
                    <a:pt x="21" y="569"/>
                  </a:lnTo>
                  <a:lnTo>
                    <a:pt x="40" y="484"/>
                  </a:lnTo>
                  <a:lnTo>
                    <a:pt x="65" y="397"/>
                  </a:lnTo>
                  <a:lnTo>
                    <a:pt x="101" y="309"/>
                  </a:lnTo>
                  <a:lnTo>
                    <a:pt x="128" y="256"/>
                  </a:lnTo>
                  <a:lnTo>
                    <a:pt x="158" y="209"/>
                  </a:lnTo>
                  <a:lnTo>
                    <a:pt x="187" y="164"/>
                  </a:lnTo>
                  <a:lnTo>
                    <a:pt x="216" y="127"/>
                  </a:lnTo>
                  <a:lnTo>
                    <a:pt x="245" y="93"/>
                  </a:lnTo>
                  <a:lnTo>
                    <a:pt x="272" y="64"/>
                  </a:lnTo>
                  <a:lnTo>
                    <a:pt x="296" y="41"/>
                  </a:lnTo>
                  <a:lnTo>
                    <a:pt x="318" y="24"/>
                  </a:lnTo>
                  <a:lnTo>
                    <a:pt x="335" y="10"/>
                  </a:lnTo>
                  <a:lnTo>
                    <a:pt x="349" y="2"/>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noEditPoints="1"/>
            </p:cNvSpPr>
            <p:nvPr/>
          </p:nvSpPr>
          <p:spPr bwMode="auto">
            <a:xfrm>
              <a:off x="5007" y="2377"/>
              <a:ext cx="1039" cy="893"/>
            </a:xfrm>
            <a:custGeom>
              <a:avLst/>
              <a:gdLst/>
              <a:ahLst/>
              <a:cxnLst>
                <a:cxn ang="0">
                  <a:pos x="691" y="247"/>
                </a:cxn>
                <a:cxn ang="0">
                  <a:pos x="629" y="284"/>
                </a:cxn>
                <a:cxn ang="0">
                  <a:pos x="598" y="364"/>
                </a:cxn>
                <a:cxn ang="0">
                  <a:pos x="598" y="537"/>
                </a:cxn>
                <a:cxn ang="0">
                  <a:pos x="614" y="656"/>
                </a:cxn>
                <a:cxn ang="0">
                  <a:pos x="673" y="720"/>
                </a:cxn>
                <a:cxn ang="0">
                  <a:pos x="769" y="773"/>
                </a:cxn>
                <a:cxn ang="0">
                  <a:pos x="834" y="768"/>
                </a:cxn>
                <a:cxn ang="0">
                  <a:pos x="877" y="705"/>
                </a:cxn>
                <a:cxn ang="0">
                  <a:pos x="901" y="574"/>
                </a:cxn>
                <a:cxn ang="0">
                  <a:pos x="904" y="384"/>
                </a:cxn>
                <a:cxn ang="0">
                  <a:pos x="850" y="274"/>
                </a:cxn>
                <a:cxn ang="0">
                  <a:pos x="726" y="235"/>
                </a:cxn>
                <a:cxn ang="0">
                  <a:pos x="150" y="7"/>
                </a:cxn>
                <a:cxn ang="0">
                  <a:pos x="125" y="80"/>
                </a:cxn>
                <a:cxn ang="0">
                  <a:pos x="138" y="123"/>
                </a:cxn>
                <a:cxn ang="0">
                  <a:pos x="166" y="167"/>
                </a:cxn>
                <a:cxn ang="0">
                  <a:pos x="198" y="250"/>
                </a:cxn>
                <a:cxn ang="0">
                  <a:pos x="395" y="95"/>
                </a:cxn>
                <a:cxn ang="0">
                  <a:pos x="602" y="206"/>
                </a:cxn>
                <a:cxn ang="0">
                  <a:pos x="827" y="101"/>
                </a:cxn>
                <a:cxn ang="0">
                  <a:pos x="1033" y="231"/>
                </a:cxn>
                <a:cxn ang="0">
                  <a:pos x="1038" y="343"/>
                </a:cxn>
                <a:cxn ang="0">
                  <a:pos x="1038" y="474"/>
                </a:cxn>
                <a:cxn ang="0">
                  <a:pos x="1021" y="596"/>
                </a:cxn>
                <a:cxn ang="0">
                  <a:pos x="986" y="696"/>
                </a:cxn>
                <a:cxn ang="0">
                  <a:pos x="567" y="832"/>
                </a:cxn>
                <a:cxn ang="0">
                  <a:pos x="472" y="496"/>
                </a:cxn>
                <a:cxn ang="0">
                  <a:pos x="441" y="289"/>
                </a:cxn>
                <a:cxn ang="0">
                  <a:pos x="369" y="245"/>
                </a:cxn>
                <a:cxn ang="0">
                  <a:pos x="314" y="226"/>
                </a:cxn>
                <a:cxn ang="0">
                  <a:pos x="297" y="228"/>
                </a:cxn>
                <a:cxn ang="0">
                  <a:pos x="241" y="264"/>
                </a:cxn>
                <a:cxn ang="0">
                  <a:pos x="195" y="360"/>
                </a:cxn>
                <a:cxn ang="0">
                  <a:pos x="193" y="503"/>
                </a:cxn>
                <a:cxn ang="0">
                  <a:pos x="197" y="635"/>
                </a:cxn>
                <a:cxn ang="0">
                  <a:pos x="246" y="741"/>
                </a:cxn>
                <a:cxn ang="0">
                  <a:pos x="120" y="846"/>
                </a:cxn>
                <a:cxn ang="0">
                  <a:pos x="63" y="685"/>
                </a:cxn>
                <a:cxn ang="0">
                  <a:pos x="68" y="410"/>
                </a:cxn>
                <a:cxn ang="0">
                  <a:pos x="58" y="279"/>
                </a:cxn>
                <a:cxn ang="0">
                  <a:pos x="24" y="238"/>
                </a:cxn>
                <a:cxn ang="0">
                  <a:pos x="0" y="182"/>
                </a:cxn>
                <a:cxn ang="0">
                  <a:pos x="12" y="143"/>
                </a:cxn>
                <a:cxn ang="0">
                  <a:pos x="128" y="0"/>
                </a:cxn>
              </a:cxnLst>
              <a:rect l="0" t="0" r="r" b="b"/>
              <a:pathLst>
                <a:path w="1039" h="893">
                  <a:moveTo>
                    <a:pt x="726" y="235"/>
                  </a:moveTo>
                  <a:lnTo>
                    <a:pt x="709" y="238"/>
                  </a:lnTo>
                  <a:lnTo>
                    <a:pt x="691" y="247"/>
                  </a:lnTo>
                  <a:lnTo>
                    <a:pt x="670" y="257"/>
                  </a:lnTo>
                  <a:lnTo>
                    <a:pt x="650" y="270"/>
                  </a:lnTo>
                  <a:lnTo>
                    <a:pt x="629" y="284"/>
                  </a:lnTo>
                  <a:lnTo>
                    <a:pt x="612" y="296"/>
                  </a:lnTo>
                  <a:lnTo>
                    <a:pt x="598" y="306"/>
                  </a:lnTo>
                  <a:lnTo>
                    <a:pt x="598" y="364"/>
                  </a:lnTo>
                  <a:lnTo>
                    <a:pt x="597" y="420"/>
                  </a:lnTo>
                  <a:lnTo>
                    <a:pt x="597" y="476"/>
                  </a:lnTo>
                  <a:lnTo>
                    <a:pt x="598" y="537"/>
                  </a:lnTo>
                  <a:lnTo>
                    <a:pt x="602" y="603"/>
                  </a:lnTo>
                  <a:lnTo>
                    <a:pt x="603" y="630"/>
                  </a:lnTo>
                  <a:lnTo>
                    <a:pt x="614" y="656"/>
                  </a:lnTo>
                  <a:lnTo>
                    <a:pt x="627" y="678"/>
                  </a:lnTo>
                  <a:lnTo>
                    <a:pt x="646" y="698"/>
                  </a:lnTo>
                  <a:lnTo>
                    <a:pt x="673" y="720"/>
                  </a:lnTo>
                  <a:lnTo>
                    <a:pt x="703" y="742"/>
                  </a:lnTo>
                  <a:lnTo>
                    <a:pt x="735" y="761"/>
                  </a:lnTo>
                  <a:lnTo>
                    <a:pt x="769" y="773"/>
                  </a:lnTo>
                  <a:lnTo>
                    <a:pt x="807" y="778"/>
                  </a:lnTo>
                  <a:lnTo>
                    <a:pt x="821" y="775"/>
                  </a:lnTo>
                  <a:lnTo>
                    <a:pt x="834" y="768"/>
                  </a:lnTo>
                  <a:lnTo>
                    <a:pt x="846" y="756"/>
                  </a:lnTo>
                  <a:lnTo>
                    <a:pt x="863" y="732"/>
                  </a:lnTo>
                  <a:lnTo>
                    <a:pt x="877" y="705"/>
                  </a:lnTo>
                  <a:lnTo>
                    <a:pt x="887" y="676"/>
                  </a:lnTo>
                  <a:lnTo>
                    <a:pt x="894" y="646"/>
                  </a:lnTo>
                  <a:lnTo>
                    <a:pt x="901" y="574"/>
                  </a:lnTo>
                  <a:lnTo>
                    <a:pt x="904" y="501"/>
                  </a:lnTo>
                  <a:lnTo>
                    <a:pt x="906" y="428"/>
                  </a:lnTo>
                  <a:lnTo>
                    <a:pt x="904" y="384"/>
                  </a:lnTo>
                  <a:lnTo>
                    <a:pt x="897" y="342"/>
                  </a:lnTo>
                  <a:lnTo>
                    <a:pt x="887" y="296"/>
                  </a:lnTo>
                  <a:lnTo>
                    <a:pt x="850" y="274"/>
                  </a:lnTo>
                  <a:lnTo>
                    <a:pt x="809" y="257"/>
                  </a:lnTo>
                  <a:lnTo>
                    <a:pt x="766" y="243"/>
                  </a:lnTo>
                  <a:lnTo>
                    <a:pt x="726" y="235"/>
                  </a:lnTo>
                  <a:lnTo>
                    <a:pt x="726" y="235"/>
                  </a:lnTo>
                  <a:close/>
                  <a:moveTo>
                    <a:pt x="128" y="0"/>
                  </a:moveTo>
                  <a:lnTo>
                    <a:pt x="150" y="7"/>
                  </a:lnTo>
                  <a:lnTo>
                    <a:pt x="137" y="31"/>
                  </a:lnTo>
                  <a:lnTo>
                    <a:pt x="128" y="55"/>
                  </a:lnTo>
                  <a:lnTo>
                    <a:pt x="125" y="80"/>
                  </a:lnTo>
                  <a:lnTo>
                    <a:pt x="126" y="92"/>
                  </a:lnTo>
                  <a:lnTo>
                    <a:pt x="132" y="106"/>
                  </a:lnTo>
                  <a:lnTo>
                    <a:pt x="138" y="123"/>
                  </a:lnTo>
                  <a:lnTo>
                    <a:pt x="147" y="138"/>
                  </a:lnTo>
                  <a:lnTo>
                    <a:pt x="155" y="153"/>
                  </a:lnTo>
                  <a:lnTo>
                    <a:pt x="166" y="167"/>
                  </a:lnTo>
                  <a:lnTo>
                    <a:pt x="181" y="184"/>
                  </a:lnTo>
                  <a:lnTo>
                    <a:pt x="198" y="201"/>
                  </a:lnTo>
                  <a:lnTo>
                    <a:pt x="198" y="250"/>
                  </a:lnTo>
                  <a:lnTo>
                    <a:pt x="267" y="202"/>
                  </a:lnTo>
                  <a:lnTo>
                    <a:pt x="333" y="150"/>
                  </a:lnTo>
                  <a:lnTo>
                    <a:pt x="395" y="95"/>
                  </a:lnTo>
                  <a:lnTo>
                    <a:pt x="462" y="136"/>
                  </a:lnTo>
                  <a:lnTo>
                    <a:pt x="530" y="172"/>
                  </a:lnTo>
                  <a:lnTo>
                    <a:pt x="602" y="206"/>
                  </a:lnTo>
                  <a:lnTo>
                    <a:pt x="598" y="264"/>
                  </a:lnTo>
                  <a:lnTo>
                    <a:pt x="598" y="264"/>
                  </a:lnTo>
                  <a:lnTo>
                    <a:pt x="827" y="101"/>
                  </a:lnTo>
                  <a:lnTo>
                    <a:pt x="927" y="155"/>
                  </a:lnTo>
                  <a:lnTo>
                    <a:pt x="1029" y="206"/>
                  </a:lnTo>
                  <a:lnTo>
                    <a:pt x="1033" y="231"/>
                  </a:lnTo>
                  <a:lnTo>
                    <a:pt x="1036" y="265"/>
                  </a:lnTo>
                  <a:lnTo>
                    <a:pt x="1038" y="303"/>
                  </a:lnTo>
                  <a:lnTo>
                    <a:pt x="1038" y="343"/>
                  </a:lnTo>
                  <a:lnTo>
                    <a:pt x="1039" y="384"/>
                  </a:lnTo>
                  <a:lnTo>
                    <a:pt x="1039" y="423"/>
                  </a:lnTo>
                  <a:lnTo>
                    <a:pt x="1038" y="474"/>
                  </a:lnTo>
                  <a:lnTo>
                    <a:pt x="1034" y="520"/>
                  </a:lnTo>
                  <a:lnTo>
                    <a:pt x="1027" y="559"/>
                  </a:lnTo>
                  <a:lnTo>
                    <a:pt x="1021" y="596"/>
                  </a:lnTo>
                  <a:lnTo>
                    <a:pt x="1010" y="630"/>
                  </a:lnTo>
                  <a:lnTo>
                    <a:pt x="998" y="662"/>
                  </a:lnTo>
                  <a:lnTo>
                    <a:pt x="986" y="696"/>
                  </a:lnTo>
                  <a:lnTo>
                    <a:pt x="974" y="734"/>
                  </a:lnTo>
                  <a:lnTo>
                    <a:pt x="673" y="893"/>
                  </a:lnTo>
                  <a:lnTo>
                    <a:pt x="567" y="832"/>
                  </a:lnTo>
                  <a:lnTo>
                    <a:pt x="460" y="776"/>
                  </a:lnTo>
                  <a:lnTo>
                    <a:pt x="468" y="635"/>
                  </a:lnTo>
                  <a:lnTo>
                    <a:pt x="472" y="496"/>
                  </a:lnTo>
                  <a:lnTo>
                    <a:pt x="470" y="399"/>
                  </a:lnTo>
                  <a:lnTo>
                    <a:pt x="465" y="306"/>
                  </a:lnTo>
                  <a:lnTo>
                    <a:pt x="441" y="289"/>
                  </a:lnTo>
                  <a:lnTo>
                    <a:pt x="415" y="274"/>
                  </a:lnTo>
                  <a:lnTo>
                    <a:pt x="390" y="258"/>
                  </a:lnTo>
                  <a:lnTo>
                    <a:pt x="369" y="245"/>
                  </a:lnTo>
                  <a:lnTo>
                    <a:pt x="352" y="235"/>
                  </a:lnTo>
                  <a:lnTo>
                    <a:pt x="333" y="228"/>
                  </a:lnTo>
                  <a:lnTo>
                    <a:pt x="314" y="226"/>
                  </a:lnTo>
                  <a:lnTo>
                    <a:pt x="309" y="226"/>
                  </a:lnTo>
                  <a:lnTo>
                    <a:pt x="303" y="226"/>
                  </a:lnTo>
                  <a:lnTo>
                    <a:pt x="297" y="228"/>
                  </a:lnTo>
                  <a:lnTo>
                    <a:pt x="292" y="230"/>
                  </a:lnTo>
                  <a:lnTo>
                    <a:pt x="289" y="233"/>
                  </a:lnTo>
                  <a:lnTo>
                    <a:pt x="241" y="264"/>
                  </a:lnTo>
                  <a:lnTo>
                    <a:pt x="195" y="296"/>
                  </a:lnTo>
                  <a:lnTo>
                    <a:pt x="195" y="323"/>
                  </a:lnTo>
                  <a:lnTo>
                    <a:pt x="195" y="360"/>
                  </a:lnTo>
                  <a:lnTo>
                    <a:pt x="195" y="404"/>
                  </a:lnTo>
                  <a:lnTo>
                    <a:pt x="193" y="452"/>
                  </a:lnTo>
                  <a:lnTo>
                    <a:pt x="193" y="503"/>
                  </a:lnTo>
                  <a:lnTo>
                    <a:pt x="193" y="552"/>
                  </a:lnTo>
                  <a:lnTo>
                    <a:pt x="193" y="598"/>
                  </a:lnTo>
                  <a:lnTo>
                    <a:pt x="197" y="635"/>
                  </a:lnTo>
                  <a:lnTo>
                    <a:pt x="207" y="674"/>
                  </a:lnTo>
                  <a:lnTo>
                    <a:pt x="226" y="708"/>
                  </a:lnTo>
                  <a:lnTo>
                    <a:pt x="246" y="741"/>
                  </a:lnTo>
                  <a:lnTo>
                    <a:pt x="268" y="771"/>
                  </a:lnTo>
                  <a:lnTo>
                    <a:pt x="147" y="890"/>
                  </a:lnTo>
                  <a:lnTo>
                    <a:pt x="120" y="846"/>
                  </a:lnTo>
                  <a:lnTo>
                    <a:pt x="89" y="803"/>
                  </a:lnTo>
                  <a:lnTo>
                    <a:pt x="55" y="766"/>
                  </a:lnTo>
                  <a:lnTo>
                    <a:pt x="63" y="685"/>
                  </a:lnTo>
                  <a:lnTo>
                    <a:pt x="68" y="601"/>
                  </a:lnTo>
                  <a:lnTo>
                    <a:pt x="70" y="518"/>
                  </a:lnTo>
                  <a:lnTo>
                    <a:pt x="68" y="410"/>
                  </a:lnTo>
                  <a:lnTo>
                    <a:pt x="65" y="301"/>
                  </a:lnTo>
                  <a:lnTo>
                    <a:pt x="61" y="289"/>
                  </a:lnTo>
                  <a:lnTo>
                    <a:pt x="58" y="279"/>
                  </a:lnTo>
                  <a:lnTo>
                    <a:pt x="49" y="270"/>
                  </a:lnTo>
                  <a:lnTo>
                    <a:pt x="38" y="253"/>
                  </a:lnTo>
                  <a:lnTo>
                    <a:pt x="24" y="238"/>
                  </a:lnTo>
                  <a:lnTo>
                    <a:pt x="8" y="223"/>
                  </a:lnTo>
                  <a:lnTo>
                    <a:pt x="2" y="202"/>
                  </a:lnTo>
                  <a:lnTo>
                    <a:pt x="0" y="182"/>
                  </a:lnTo>
                  <a:lnTo>
                    <a:pt x="2" y="170"/>
                  </a:lnTo>
                  <a:lnTo>
                    <a:pt x="7" y="155"/>
                  </a:lnTo>
                  <a:lnTo>
                    <a:pt x="12" y="143"/>
                  </a:lnTo>
                  <a:lnTo>
                    <a:pt x="46" y="92"/>
                  </a:lnTo>
                  <a:lnTo>
                    <a:pt x="85" y="45"/>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noEditPoints="1"/>
            </p:cNvSpPr>
            <p:nvPr/>
          </p:nvSpPr>
          <p:spPr bwMode="auto">
            <a:xfrm>
              <a:off x="6263" y="2033"/>
              <a:ext cx="373" cy="1590"/>
            </a:xfrm>
            <a:custGeom>
              <a:avLst/>
              <a:gdLst/>
              <a:ahLst/>
              <a:cxnLst>
                <a:cxn ang="0">
                  <a:pos x="373" y="794"/>
                </a:cxn>
                <a:cxn ang="0">
                  <a:pos x="373" y="794"/>
                </a:cxn>
                <a:cxn ang="0">
                  <a:pos x="26" y="2"/>
                </a:cxn>
                <a:cxn ang="0">
                  <a:pos x="55" y="22"/>
                </a:cxn>
                <a:cxn ang="0">
                  <a:pos x="100" y="63"/>
                </a:cxn>
                <a:cxn ang="0">
                  <a:pos x="154" y="124"/>
                </a:cxn>
                <a:cxn ang="0">
                  <a:pos x="212" y="202"/>
                </a:cxn>
                <a:cxn ang="0">
                  <a:pos x="269" y="299"/>
                </a:cxn>
                <a:cxn ang="0">
                  <a:pos x="327" y="455"/>
                </a:cxn>
                <a:cxn ang="0">
                  <a:pos x="359" y="604"/>
                </a:cxn>
                <a:cxn ang="0">
                  <a:pos x="373" y="737"/>
                </a:cxn>
                <a:cxn ang="0">
                  <a:pos x="371" y="864"/>
                </a:cxn>
                <a:cxn ang="0">
                  <a:pos x="354" y="1022"/>
                </a:cxn>
                <a:cxn ang="0">
                  <a:pos x="308" y="1192"/>
                </a:cxn>
                <a:cxn ang="0">
                  <a:pos x="247" y="1332"/>
                </a:cxn>
                <a:cxn ang="0">
                  <a:pos x="187" y="1424"/>
                </a:cxn>
                <a:cxn ang="0">
                  <a:pos x="129" y="1495"/>
                </a:cxn>
                <a:cxn ang="0">
                  <a:pos x="77" y="1548"/>
                </a:cxn>
                <a:cxn ang="0">
                  <a:pos x="38" y="1579"/>
                </a:cxn>
                <a:cxn ang="0">
                  <a:pos x="19" y="1590"/>
                </a:cxn>
                <a:cxn ang="0">
                  <a:pos x="7" y="1587"/>
                </a:cxn>
                <a:cxn ang="0">
                  <a:pos x="2" y="1579"/>
                </a:cxn>
                <a:cxn ang="0">
                  <a:pos x="2" y="1570"/>
                </a:cxn>
                <a:cxn ang="0">
                  <a:pos x="11" y="1558"/>
                </a:cxn>
                <a:cxn ang="0">
                  <a:pos x="79" y="1485"/>
                </a:cxn>
                <a:cxn ang="0">
                  <a:pos x="166" y="1348"/>
                </a:cxn>
                <a:cxn ang="0">
                  <a:pos x="226" y="1198"/>
                </a:cxn>
                <a:cxn ang="0">
                  <a:pos x="262" y="1039"/>
                </a:cxn>
                <a:cxn ang="0">
                  <a:pos x="279" y="876"/>
                </a:cxn>
                <a:cxn ang="0">
                  <a:pos x="277" y="687"/>
                </a:cxn>
                <a:cxn ang="0">
                  <a:pos x="252" y="489"/>
                </a:cxn>
                <a:cxn ang="0">
                  <a:pos x="200" y="317"/>
                </a:cxn>
                <a:cxn ang="0">
                  <a:pos x="127" y="171"/>
                </a:cxn>
                <a:cxn ang="0">
                  <a:pos x="31" y="52"/>
                </a:cxn>
                <a:cxn ang="0">
                  <a:pos x="7" y="29"/>
                </a:cxn>
                <a:cxn ang="0">
                  <a:pos x="0" y="18"/>
                </a:cxn>
                <a:cxn ang="0">
                  <a:pos x="2" y="12"/>
                </a:cxn>
                <a:cxn ang="0">
                  <a:pos x="7" y="3"/>
                </a:cxn>
                <a:cxn ang="0">
                  <a:pos x="19" y="0"/>
                </a:cxn>
              </a:cxnLst>
              <a:rect l="0" t="0" r="r" b="b"/>
              <a:pathLst>
                <a:path w="373" h="1590">
                  <a:moveTo>
                    <a:pt x="373" y="794"/>
                  </a:moveTo>
                  <a:lnTo>
                    <a:pt x="373" y="794"/>
                  </a:lnTo>
                  <a:lnTo>
                    <a:pt x="373" y="794"/>
                  </a:lnTo>
                  <a:lnTo>
                    <a:pt x="373" y="794"/>
                  </a:lnTo>
                  <a:close/>
                  <a:moveTo>
                    <a:pt x="19" y="0"/>
                  </a:moveTo>
                  <a:lnTo>
                    <a:pt x="26" y="2"/>
                  </a:lnTo>
                  <a:lnTo>
                    <a:pt x="38" y="10"/>
                  </a:lnTo>
                  <a:lnTo>
                    <a:pt x="55" y="22"/>
                  </a:lnTo>
                  <a:lnTo>
                    <a:pt x="76" y="41"/>
                  </a:lnTo>
                  <a:lnTo>
                    <a:pt x="100" y="63"/>
                  </a:lnTo>
                  <a:lnTo>
                    <a:pt x="127" y="90"/>
                  </a:lnTo>
                  <a:lnTo>
                    <a:pt x="154" y="124"/>
                  </a:lnTo>
                  <a:lnTo>
                    <a:pt x="183" y="159"/>
                  </a:lnTo>
                  <a:lnTo>
                    <a:pt x="212" y="202"/>
                  </a:lnTo>
                  <a:lnTo>
                    <a:pt x="242" y="248"/>
                  </a:lnTo>
                  <a:lnTo>
                    <a:pt x="269" y="299"/>
                  </a:lnTo>
                  <a:lnTo>
                    <a:pt x="301" y="377"/>
                  </a:lnTo>
                  <a:lnTo>
                    <a:pt x="327" y="455"/>
                  </a:lnTo>
                  <a:lnTo>
                    <a:pt x="348" y="531"/>
                  </a:lnTo>
                  <a:lnTo>
                    <a:pt x="359" y="604"/>
                  </a:lnTo>
                  <a:lnTo>
                    <a:pt x="368" y="674"/>
                  </a:lnTo>
                  <a:lnTo>
                    <a:pt x="373" y="737"/>
                  </a:lnTo>
                  <a:lnTo>
                    <a:pt x="373" y="794"/>
                  </a:lnTo>
                  <a:lnTo>
                    <a:pt x="371" y="864"/>
                  </a:lnTo>
                  <a:lnTo>
                    <a:pt x="366" y="940"/>
                  </a:lnTo>
                  <a:lnTo>
                    <a:pt x="354" y="1022"/>
                  </a:lnTo>
                  <a:lnTo>
                    <a:pt x="336" y="1105"/>
                  </a:lnTo>
                  <a:lnTo>
                    <a:pt x="308" y="1192"/>
                  </a:lnTo>
                  <a:lnTo>
                    <a:pt x="272" y="1280"/>
                  </a:lnTo>
                  <a:lnTo>
                    <a:pt x="247" y="1332"/>
                  </a:lnTo>
                  <a:lnTo>
                    <a:pt x="218" y="1380"/>
                  </a:lnTo>
                  <a:lnTo>
                    <a:pt x="187" y="1424"/>
                  </a:lnTo>
                  <a:lnTo>
                    <a:pt x="158" y="1463"/>
                  </a:lnTo>
                  <a:lnTo>
                    <a:pt x="129" y="1495"/>
                  </a:lnTo>
                  <a:lnTo>
                    <a:pt x="103" y="1524"/>
                  </a:lnTo>
                  <a:lnTo>
                    <a:pt x="77" y="1548"/>
                  </a:lnTo>
                  <a:lnTo>
                    <a:pt x="57" y="1567"/>
                  </a:lnTo>
                  <a:lnTo>
                    <a:pt x="38" y="1579"/>
                  </a:lnTo>
                  <a:lnTo>
                    <a:pt x="26" y="1587"/>
                  </a:lnTo>
                  <a:lnTo>
                    <a:pt x="19" y="1590"/>
                  </a:lnTo>
                  <a:lnTo>
                    <a:pt x="12" y="1589"/>
                  </a:lnTo>
                  <a:lnTo>
                    <a:pt x="7" y="1587"/>
                  </a:lnTo>
                  <a:lnTo>
                    <a:pt x="4" y="1584"/>
                  </a:lnTo>
                  <a:lnTo>
                    <a:pt x="2" y="1579"/>
                  </a:lnTo>
                  <a:lnTo>
                    <a:pt x="0" y="1575"/>
                  </a:lnTo>
                  <a:lnTo>
                    <a:pt x="2" y="1570"/>
                  </a:lnTo>
                  <a:lnTo>
                    <a:pt x="4" y="1565"/>
                  </a:lnTo>
                  <a:lnTo>
                    <a:pt x="11" y="1558"/>
                  </a:lnTo>
                  <a:lnTo>
                    <a:pt x="24" y="1548"/>
                  </a:lnTo>
                  <a:lnTo>
                    <a:pt x="79" y="1485"/>
                  </a:lnTo>
                  <a:lnTo>
                    <a:pt x="127" y="1419"/>
                  </a:lnTo>
                  <a:lnTo>
                    <a:pt x="166" y="1348"/>
                  </a:lnTo>
                  <a:lnTo>
                    <a:pt x="200" y="1275"/>
                  </a:lnTo>
                  <a:lnTo>
                    <a:pt x="226" y="1198"/>
                  </a:lnTo>
                  <a:lnTo>
                    <a:pt x="248" y="1120"/>
                  </a:lnTo>
                  <a:lnTo>
                    <a:pt x="262" y="1039"/>
                  </a:lnTo>
                  <a:lnTo>
                    <a:pt x="272" y="959"/>
                  </a:lnTo>
                  <a:lnTo>
                    <a:pt x="279" y="876"/>
                  </a:lnTo>
                  <a:lnTo>
                    <a:pt x="281" y="794"/>
                  </a:lnTo>
                  <a:lnTo>
                    <a:pt x="277" y="687"/>
                  </a:lnTo>
                  <a:lnTo>
                    <a:pt x="267" y="585"/>
                  </a:lnTo>
                  <a:lnTo>
                    <a:pt x="252" y="489"/>
                  </a:lnTo>
                  <a:lnTo>
                    <a:pt x="230" y="400"/>
                  </a:lnTo>
                  <a:lnTo>
                    <a:pt x="200" y="317"/>
                  </a:lnTo>
                  <a:lnTo>
                    <a:pt x="166" y="241"/>
                  </a:lnTo>
                  <a:lnTo>
                    <a:pt x="127" y="171"/>
                  </a:lnTo>
                  <a:lnTo>
                    <a:pt x="81" y="108"/>
                  </a:lnTo>
                  <a:lnTo>
                    <a:pt x="31" y="52"/>
                  </a:lnTo>
                  <a:lnTo>
                    <a:pt x="16" y="37"/>
                  </a:lnTo>
                  <a:lnTo>
                    <a:pt x="7" y="29"/>
                  </a:lnTo>
                  <a:lnTo>
                    <a:pt x="2" y="22"/>
                  </a:lnTo>
                  <a:lnTo>
                    <a:pt x="0" y="18"/>
                  </a:lnTo>
                  <a:lnTo>
                    <a:pt x="0" y="17"/>
                  </a:lnTo>
                  <a:lnTo>
                    <a:pt x="2" y="12"/>
                  </a:lnTo>
                  <a:lnTo>
                    <a:pt x="4" y="7"/>
                  </a:lnTo>
                  <a:lnTo>
                    <a:pt x="7" y="3"/>
                  </a:lnTo>
                  <a:lnTo>
                    <a:pt x="12"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0" y="3429000"/>
            <a:ext cx="9144000" cy="954107"/>
          </a:xfrm>
          <a:prstGeom prst="rect">
            <a:avLst/>
          </a:prstGeom>
          <a:noFill/>
        </p:spPr>
        <p:txBody>
          <a:bodyPr wrap="square" rtlCol="0">
            <a:spAutoFit/>
          </a:bodyPr>
          <a:lstStyle/>
          <a:p>
            <a:r>
              <a:rPr lang="en-US" sz="2800" b="1" i="1" u="sng" dirty="0" smtClean="0">
                <a:solidFill>
                  <a:srgbClr val="FF0000"/>
                </a:solidFill>
              </a:rPr>
              <a:t>Definition:</a:t>
            </a:r>
            <a:r>
              <a:rPr lang="en-US" sz="2800" dirty="0" smtClean="0">
                <a:solidFill>
                  <a:srgbClr val="FF0000"/>
                </a:solidFill>
              </a:rPr>
              <a:t> Suppose </a:t>
            </a:r>
            <a:r>
              <a:rPr lang="en-US" sz="2800" dirty="0" smtClean="0">
                <a:solidFill>
                  <a:srgbClr val="FF0000"/>
                </a:solidFill>
                <a:latin typeface="eufb10" pitchFamily="34" charset="0"/>
              </a:rPr>
              <a:t>w</a:t>
            </a:r>
            <a:r>
              <a:rPr lang="en-US" sz="2800" dirty="0" smtClean="0">
                <a:solidFill>
                  <a:srgbClr val="FF0000"/>
                </a:solidFill>
              </a:rPr>
              <a:t> and </a:t>
            </a:r>
            <a:r>
              <a:rPr lang="en-US" sz="2800" dirty="0" smtClean="0">
                <a:solidFill>
                  <a:srgbClr val="FF0000"/>
                </a:solidFill>
                <a:latin typeface="eufb10" pitchFamily="34" charset="0"/>
              </a:rPr>
              <a:t>w</a:t>
            </a:r>
            <a:r>
              <a:rPr lang="en-US" sz="2800" dirty="0" smtClean="0">
                <a:solidFill>
                  <a:srgbClr val="FF0000"/>
                </a:solidFill>
              </a:rPr>
              <a:t>’  are two plane webs and </a:t>
            </a:r>
            <a:r>
              <a:rPr lang="en-US" sz="2800" i="1" dirty="0" smtClean="0">
                <a:solidFill>
                  <a:srgbClr val="FF0000"/>
                </a:solidFill>
              </a:rPr>
              <a:t>v</a:t>
            </a:r>
            <a:r>
              <a:rPr lang="en-US" sz="2800" dirty="0" smtClean="0">
                <a:solidFill>
                  <a:srgbClr val="FF0000"/>
                </a:solidFill>
              </a:rPr>
              <a:t> </a:t>
            </a:r>
            <a:r>
              <a:rPr lang="en-US" sz="2800" dirty="0" smtClean="0">
                <a:solidFill>
                  <a:srgbClr val="FF0000"/>
                </a:solidFill>
                <a:sym typeface="Symbol"/>
              </a:rPr>
              <a:t> </a:t>
            </a:r>
            <a:r>
              <a:rPr lang="en-US" sz="2800" dirty="0" smtClean="0">
                <a:solidFill>
                  <a:srgbClr val="FF0000"/>
                </a:solidFill>
                <a:latin typeface="Monotype Corsiva" pitchFamily="66" charset="0"/>
                <a:sym typeface="Symbol"/>
              </a:rPr>
              <a:t>V</a:t>
            </a:r>
            <a:r>
              <a:rPr lang="en-US" sz="2800" dirty="0" smtClean="0">
                <a:solidFill>
                  <a:srgbClr val="FF0000"/>
                </a:solidFill>
                <a:sym typeface="Symbol"/>
              </a:rPr>
              <a:t>(</a:t>
            </a:r>
            <a:r>
              <a:rPr lang="en-US" sz="2800" dirty="0" smtClean="0">
                <a:solidFill>
                  <a:srgbClr val="FF0000"/>
                </a:solidFill>
                <a:latin typeface="eufb10" pitchFamily="34" charset="0"/>
                <a:sym typeface="Symbol"/>
              </a:rPr>
              <a:t>w</a:t>
            </a:r>
            <a:r>
              <a:rPr lang="en-US" sz="2800" dirty="0" smtClean="0">
                <a:solidFill>
                  <a:srgbClr val="FF0000"/>
                </a:solidFill>
                <a:sym typeface="Symbol"/>
              </a:rPr>
              <a:t>)  such that</a:t>
            </a:r>
            <a:endParaRPr lang="en-US" sz="2800" dirty="0">
              <a:solidFill>
                <a:srgbClr val="FF0000"/>
              </a:solidFill>
            </a:endParaRPr>
          </a:p>
        </p:txBody>
      </p:sp>
      <p:grpSp>
        <p:nvGrpSpPr>
          <p:cNvPr id="1051" name="Group 27"/>
          <p:cNvGrpSpPr>
            <a:grpSpLocks noChangeAspect="1"/>
          </p:cNvGrpSpPr>
          <p:nvPr>
            <p:custDataLst>
              <p:tags r:id="rId3"/>
            </p:custDataLst>
          </p:nvPr>
        </p:nvGrpSpPr>
        <p:grpSpPr bwMode="auto">
          <a:xfrm>
            <a:off x="3505200" y="4038600"/>
            <a:ext cx="3770016" cy="571500"/>
            <a:chOff x="1265" y="2870"/>
            <a:chExt cx="10812" cy="1639"/>
          </a:xfrm>
          <a:solidFill>
            <a:srgbClr val="FF0000"/>
          </a:solidFill>
        </p:grpSpPr>
        <p:sp>
          <p:nvSpPr>
            <p:cNvPr id="1053" name="Freeform 29"/>
            <p:cNvSpPr>
              <a:spLocks/>
            </p:cNvSpPr>
            <p:nvPr/>
          </p:nvSpPr>
          <p:spPr bwMode="auto">
            <a:xfrm>
              <a:off x="1265" y="2993"/>
              <a:ext cx="736" cy="1109"/>
            </a:xfrm>
            <a:custGeom>
              <a:avLst/>
              <a:gdLst/>
              <a:ahLst/>
              <a:cxnLst>
                <a:cxn ang="0">
                  <a:pos x="324" y="0"/>
                </a:cxn>
                <a:cxn ang="0">
                  <a:pos x="421" y="3"/>
                </a:cxn>
                <a:cxn ang="0">
                  <a:pos x="501" y="3"/>
                </a:cxn>
                <a:cxn ang="0">
                  <a:pos x="582" y="3"/>
                </a:cxn>
                <a:cxn ang="0">
                  <a:pos x="675" y="0"/>
                </a:cxn>
                <a:cxn ang="0">
                  <a:pos x="716" y="0"/>
                </a:cxn>
                <a:cxn ang="0">
                  <a:pos x="726" y="0"/>
                </a:cxn>
                <a:cxn ang="0">
                  <a:pos x="732" y="10"/>
                </a:cxn>
                <a:cxn ang="0">
                  <a:pos x="732" y="27"/>
                </a:cxn>
                <a:cxn ang="0">
                  <a:pos x="726" y="41"/>
                </a:cxn>
                <a:cxn ang="0">
                  <a:pos x="712" y="48"/>
                </a:cxn>
                <a:cxn ang="0">
                  <a:pos x="685" y="48"/>
                </a:cxn>
                <a:cxn ang="0">
                  <a:pos x="595" y="55"/>
                </a:cxn>
                <a:cxn ang="0">
                  <a:pos x="555" y="79"/>
                </a:cxn>
                <a:cxn ang="0">
                  <a:pos x="538" y="123"/>
                </a:cxn>
                <a:cxn ang="0">
                  <a:pos x="327" y="992"/>
                </a:cxn>
                <a:cxn ang="0">
                  <a:pos x="321" y="1016"/>
                </a:cxn>
                <a:cxn ang="0">
                  <a:pos x="321" y="1037"/>
                </a:cxn>
                <a:cxn ang="0">
                  <a:pos x="327" y="1047"/>
                </a:cxn>
                <a:cxn ang="0">
                  <a:pos x="344" y="1054"/>
                </a:cxn>
                <a:cxn ang="0">
                  <a:pos x="384" y="1057"/>
                </a:cxn>
                <a:cxn ang="0">
                  <a:pos x="428" y="1057"/>
                </a:cxn>
                <a:cxn ang="0">
                  <a:pos x="458" y="1057"/>
                </a:cxn>
                <a:cxn ang="0">
                  <a:pos x="471" y="1064"/>
                </a:cxn>
                <a:cxn ang="0">
                  <a:pos x="478" y="1078"/>
                </a:cxn>
                <a:cxn ang="0">
                  <a:pos x="471" y="1098"/>
                </a:cxn>
                <a:cxn ang="0">
                  <a:pos x="461" y="1105"/>
                </a:cxn>
                <a:cxn ang="0">
                  <a:pos x="451" y="1109"/>
                </a:cxn>
                <a:cxn ang="0">
                  <a:pos x="408" y="1109"/>
                </a:cxn>
                <a:cxn ang="0">
                  <a:pos x="314" y="1105"/>
                </a:cxn>
                <a:cxn ang="0">
                  <a:pos x="230" y="1105"/>
                </a:cxn>
                <a:cxn ang="0">
                  <a:pos x="150" y="1105"/>
                </a:cxn>
                <a:cxn ang="0">
                  <a:pos x="56" y="1109"/>
                </a:cxn>
                <a:cxn ang="0">
                  <a:pos x="20" y="1109"/>
                </a:cxn>
                <a:cxn ang="0">
                  <a:pos x="10" y="1109"/>
                </a:cxn>
                <a:cxn ang="0">
                  <a:pos x="0" y="1098"/>
                </a:cxn>
                <a:cxn ang="0">
                  <a:pos x="0" y="1078"/>
                </a:cxn>
                <a:cxn ang="0">
                  <a:pos x="6" y="1064"/>
                </a:cxn>
                <a:cxn ang="0">
                  <a:pos x="23" y="1057"/>
                </a:cxn>
                <a:cxn ang="0">
                  <a:pos x="50" y="1057"/>
                </a:cxn>
                <a:cxn ang="0">
                  <a:pos x="140" y="1050"/>
                </a:cxn>
                <a:cxn ang="0">
                  <a:pos x="177" y="1030"/>
                </a:cxn>
                <a:cxn ang="0">
                  <a:pos x="194" y="982"/>
                </a:cxn>
                <a:cxn ang="0">
                  <a:pos x="411" y="96"/>
                </a:cxn>
                <a:cxn ang="0">
                  <a:pos x="411" y="85"/>
                </a:cxn>
                <a:cxn ang="0">
                  <a:pos x="408" y="65"/>
                </a:cxn>
                <a:cxn ang="0">
                  <a:pos x="371" y="51"/>
                </a:cxn>
                <a:cxn ang="0">
                  <a:pos x="301" y="48"/>
                </a:cxn>
                <a:cxn ang="0">
                  <a:pos x="277" y="48"/>
                </a:cxn>
                <a:cxn ang="0">
                  <a:pos x="261" y="41"/>
                </a:cxn>
                <a:cxn ang="0">
                  <a:pos x="257" y="31"/>
                </a:cxn>
                <a:cxn ang="0">
                  <a:pos x="261" y="10"/>
                </a:cxn>
                <a:cxn ang="0">
                  <a:pos x="274" y="3"/>
                </a:cxn>
                <a:cxn ang="0">
                  <a:pos x="284" y="0"/>
                </a:cxn>
              </a:cxnLst>
              <a:rect l="0" t="0" r="r" b="b"/>
              <a:pathLst>
                <a:path w="736" h="1109">
                  <a:moveTo>
                    <a:pt x="291" y="0"/>
                  </a:moveTo>
                  <a:lnTo>
                    <a:pt x="324" y="0"/>
                  </a:lnTo>
                  <a:lnTo>
                    <a:pt x="371" y="0"/>
                  </a:lnTo>
                  <a:lnTo>
                    <a:pt x="421" y="3"/>
                  </a:lnTo>
                  <a:lnTo>
                    <a:pt x="465" y="3"/>
                  </a:lnTo>
                  <a:lnTo>
                    <a:pt x="501" y="3"/>
                  </a:lnTo>
                  <a:lnTo>
                    <a:pt x="535" y="3"/>
                  </a:lnTo>
                  <a:lnTo>
                    <a:pt x="582" y="3"/>
                  </a:lnTo>
                  <a:lnTo>
                    <a:pt x="632" y="0"/>
                  </a:lnTo>
                  <a:lnTo>
                    <a:pt x="675" y="0"/>
                  </a:lnTo>
                  <a:lnTo>
                    <a:pt x="712" y="0"/>
                  </a:lnTo>
                  <a:lnTo>
                    <a:pt x="716" y="0"/>
                  </a:lnTo>
                  <a:lnTo>
                    <a:pt x="719" y="0"/>
                  </a:lnTo>
                  <a:lnTo>
                    <a:pt x="726" y="0"/>
                  </a:lnTo>
                  <a:lnTo>
                    <a:pt x="729" y="3"/>
                  </a:lnTo>
                  <a:lnTo>
                    <a:pt x="732" y="10"/>
                  </a:lnTo>
                  <a:lnTo>
                    <a:pt x="736" y="17"/>
                  </a:lnTo>
                  <a:lnTo>
                    <a:pt x="732" y="27"/>
                  </a:lnTo>
                  <a:lnTo>
                    <a:pt x="732" y="37"/>
                  </a:lnTo>
                  <a:lnTo>
                    <a:pt x="726" y="41"/>
                  </a:lnTo>
                  <a:lnTo>
                    <a:pt x="719" y="44"/>
                  </a:lnTo>
                  <a:lnTo>
                    <a:pt x="712" y="48"/>
                  </a:lnTo>
                  <a:lnTo>
                    <a:pt x="699" y="48"/>
                  </a:lnTo>
                  <a:lnTo>
                    <a:pt x="685" y="48"/>
                  </a:lnTo>
                  <a:lnTo>
                    <a:pt x="632" y="48"/>
                  </a:lnTo>
                  <a:lnTo>
                    <a:pt x="595" y="55"/>
                  </a:lnTo>
                  <a:lnTo>
                    <a:pt x="572" y="65"/>
                  </a:lnTo>
                  <a:lnTo>
                    <a:pt x="555" y="79"/>
                  </a:lnTo>
                  <a:lnTo>
                    <a:pt x="548" y="99"/>
                  </a:lnTo>
                  <a:lnTo>
                    <a:pt x="538" y="123"/>
                  </a:lnTo>
                  <a:lnTo>
                    <a:pt x="538" y="123"/>
                  </a:lnTo>
                  <a:lnTo>
                    <a:pt x="327" y="992"/>
                  </a:lnTo>
                  <a:lnTo>
                    <a:pt x="324" y="1002"/>
                  </a:lnTo>
                  <a:lnTo>
                    <a:pt x="321" y="1016"/>
                  </a:lnTo>
                  <a:lnTo>
                    <a:pt x="321" y="1026"/>
                  </a:lnTo>
                  <a:lnTo>
                    <a:pt x="321" y="1037"/>
                  </a:lnTo>
                  <a:lnTo>
                    <a:pt x="324" y="1044"/>
                  </a:lnTo>
                  <a:lnTo>
                    <a:pt x="327" y="1047"/>
                  </a:lnTo>
                  <a:lnTo>
                    <a:pt x="334" y="1050"/>
                  </a:lnTo>
                  <a:lnTo>
                    <a:pt x="344" y="1054"/>
                  </a:lnTo>
                  <a:lnTo>
                    <a:pt x="361" y="1054"/>
                  </a:lnTo>
                  <a:lnTo>
                    <a:pt x="384" y="1057"/>
                  </a:lnTo>
                  <a:lnTo>
                    <a:pt x="404" y="1057"/>
                  </a:lnTo>
                  <a:lnTo>
                    <a:pt x="428" y="1057"/>
                  </a:lnTo>
                  <a:lnTo>
                    <a:pt x="445" y="1057"/>
                  </a:lnTo>
                  <a:lnTo>
                    <a:pt x="458" y="1057"/>
                  </a:lnTo>
                  <a:lnTo>
                    <a:pt x="468" y="1061"/>
                  </a:lnTo>
                  <a:lnTo>
                    <a:pt x="471" y="1064"/>
                  </a:lnTo>
                  <a:lnTo>
                    <a:pt x="475" y="1071"/>
                  </a:lnTo>
                  <a:lnTo>
                    <a:pt x="478" y="1078"/>
                  </a:lnTo>
                  <a:lnTo>
                    <a:pt x="475" y="1091"/>
                  </a:lnTo>
                  <a:lnTo>
                    <a:pt x="471" y="1098"/>
                  </a:lnTo>
                  <a:lnTo>
                    <a:pt x="468" y="1102"/>
                  </a:lnTo>
                  <a:lnTo>
                    <a:pt x="461" y="1105"/>
                  </a:lnTo>
                  <a:lnTo>
                    <a:pt x="458" y="1109"/>
                  </a:lnTo>
                  <a:lnTo>
                    <a:pt x="451" y="1109"/>
                  </a:lnTo>
                  <a:lnTo>
                    <a:pt x="445" y="1109"/>
                  </a:lnTo>
                  <a:lnTo>
                    <a:pt x="408" y="1109"/>
                  </a:lnTo>
                  <a:lnTo>
                    <a:pt x="364" y="1109"/>
                  </a:lnTo>
                  <a:lnTo>
                    <a:pt x="314" y="1105"/>
                  </a:lnTo>
                  <a:lnTo>
                    <a:pt x="267" y="1105"/>
                  </a:lnTo>
                  <a:lnTo>
                    <a:pt x="230" y="1105"/>
                  </a:lnTo>
                  <a:lnTo>
                    <a:pt x="197" y="1105"/>
                  </a:lnTo>
                  <a:lnTo>
                    <a:pt x="150" y="1105"/>
                  </a:lnTo>
                  <a:lnTo>
                    <a:pt x="103" y="1109"/>
                  </a:lnTo>
                  <a:lnTo>
                    <a:pt x="56" y="1109"/>
                  </a:lnTo>
                  <a:lnTo>
                    <a:pt x="23" y="1109"/>
                  </a:lnTo>
                  <a:lnTo>
                    <a:pt x="20" y="1109"/>
                  </a:lnTo>
                  <a:lnTo>
                    <a:pt x="13" y="1109"/>
                  </a:lnTo>
                  <a:lnTo>
                    <a:pt x="10" y="1109"/>
                  </a:lnTo>
                  <a:lnTo>
                    <a:pt x="3" y="1105"/>
                  </a:lnTo>
                  <a:lnTo>
                    <a:pt x="0" y="1098"/>
                  </a:lnTo>
                  <a:lnTo>
                    <a:pt x="0" y="1091"/>
                  </a:lnTo>
                  <a:lnTo>
                    <a:pt x="0" y="1078"/>
                  </a:lnTo>
                  <a:lnTo>
                    <a:pt x="3" y="1071"/>
                  </a:lnTo>
                  <a:lnTo>
                    <a:pt x="6" y="1064"/>
                  </a:lnTo>
                  <a:lnTo>
                    <a:pt x="13" y="1061"/>
                  </a:lnTo>
                  <a:lnTo>
                    <a:pt x="23" y="1057"/>
                  </a:lnTo>
                  <a:lnTo>
                    <a:pt x="36" y="1057"/>
                  </a:lnTo>
                  <a:lnTo>
                    <a:pt x="50" y="1057"/>
                  </a:lnTo>
                  <a:lnTo>
                    <a:pt x="103" y="1057"/>
                  </a:lnTo>
                  <a:lnTo>
                    <a:pt x="140" y="1050"/>
                  </a:lnTo>
                  <a:lnTo>
                    <a:pt x="164" y="1044"/>
                  </a:lnTo>
                  <a:lnTo>
                    <a:pt x="177" y="1030"/>
                  </a:lnTo>
                  <a:lnTo>
                    <a:pt x="187" y="1009"/>
                  </a:lnTo>
                  <a:lnTo>
                    <a:pt x="194" y="982"/>
                  </a:lnTo>
                  <a:lnTo>
                    <a:pt x="411" y="106"/>
                  </a:lnTo>
                  <a:lnTo>
                    <a:pt x="411" y="96"/>
                  </a:lnTo>
                  <a:lnTo>
                    <a:pt x="411" y="92"/>
                  </a:lnTo>
                  <a:lnTo>
                    <a:pt x="411" y="85"/>
                  </a:lnTo>
                  <a:lnTo>
                    <a:pt x="411" y="82"/>
                  </a:lnTo>
                  <a:lnTo>
                    <a:pt x="408" y="65"/>
                  </a:lnTo>
                  <a:lnTo>
                    <a:pt x="394" y="55"/>
                  </a:lnTo>
                  <a:lnTo>
                    <a:pt x="371" y="51"/>
                  </a:lnTo>
                  <a:lnTo>
                    <a:pt x="341" y="48"/>
                  </a:lnTo>
                  <a:lnTo>
                    <a:pt x="301" y="48"/>
                  </a:lnTo>
                  <a:lnTo>
                    <a:pt x="287" y="48"/>
                  </a:lnTo>
                  <a:lnTo>
                    <a:pt x="277" y="48"/>
                  </a:lnTo>
                  <a:lnTo>
                    <a:pt x="267" y="44"/>
                  </a:lnTo>
                  <a:lnTo>
                    <a:pt x="261" y="41"/>
                  </a:lnTo>
                  <a:lnTo>
                    <a:pt x="257" y="37"/>
                  </a:lnTo>
                  <a:lnTo>
                    <a:pt x="257" y="31"/>
                  </a:lnTo>
                  <a:lnTo>
                    <a:pt x="257" y="17"/>
                  </a:lnTo>
                  <a:lnTo>
                    <a:pt x="261" y="10"/>
                  </a:lnTo>
                  <a:lnTo>
                    <a:pt x="267" y="7"/>
                  </a:lnTo>
                  <a:lnTo>
                    <a:pt x="274" y="3"/>
                  </a:lnTo>
                  <a:lnTo>
                    <a:pt x="277" y="0"/>
                  </a:lnTo>
                  <a:lnTo>
                    <a:pt x="284" y="0"/>
                  </a:lnTo>
                  <a:lnTo>
                    <a:pt x="2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noEditPoints="1"/>
            </p:cNvSpPr>
            <p:nvPr/>
          </p:nvSpPr>
          <p:spPr bwMode="auto">
            <a:xfrm>
              <a:off x="1954" y="3828"/>
              <a:ext cx="548" cy="520"/>
            </a:xfrm>
            <a:custGeom>
              <a:avLst/>
              <a:gdLst/>
              <a:ahLst/>
              <a:cxnLst>
                <a:cxn ang="0">
                  <a:pos x="548" y="92"/>
                </a:cxn>
                <a:cxn ang="0">
                  <a:pos x="492" y="0"/>
                </a:cxn>
                <a:cxn ang="0">
                  <a:pos x="508" y="3"/>
                </a:cxn>
                <a:cxn ang="0">
                  <a:pos x="535" y="27"/>
                </a:cxn>
                <a:cxn ang="0">
                  <a:pos x="548" y="92"/>
                </a:cxn>
                <a:cxn ang="0">
                  <a:pos x="538" y="174"/>
                </a:cxn>
                <a:cxn ang="0">
                  <a:pos x="508" y="284"/>
                </a:cxn>
                <a:cxn ang="0">
                  <a:pos x="455" y="397"/>
                </a:cxn>
                <a:cxn ang="0">
                  <a:pos x="381" y="486"/>
                </a:cxn>
                <a:cxn ang="0">
                  <a:pos x="281" y="520"/>
                </a:cxn>
                <a:cxn ang="0">
                  <a:pos x="207" y="510"/>
                </a:cxn>
                <a:cxn ang="0">
                  <a:pos x="147" y="475"/>
                </a:cxn>
                <a:cxn ang="0">
                  <a:pos x="110" y="414"/>
                </a:cxn>
                <a:cxn ang="0">
                  <a:pos x="107" y="349"/>
                </a:cxn>
                <a:cxn ang="0">
                  <a:pos x="120" y="294"/>
                </a:cxn>
                <a:cxn ang="0">
                  <a:pos x="147" y="209"/>
                </a:cxn>
                <a:cxn ang="0">
                  <a:pos x="180" y="113"/>
                </a:cxn>
                <a:cxn ang="0">
                  <a:pos x="187" y="58"/>
                </a:cxn>
                <a:cxn ang="0">
                  <a:pos x="177" y="41"/>
                </a:cxn>
                <a:cxn ang="0">
                  <a:pos x="160" y="34"/>
                </a:cxn>
                <a:cxn ang="0">
                  <a:pos x="93" y="68"/>
                </a:cxn>
                <a:cxn ang="0">
                  <a:pos x="40" y="174"/>
                </a:cxn>
                <a:cxn ang="0">
                  <a:pos x="33" y="188"/>
                </a:cxn>
                <a:cxn ang="0">
                  <a:pos x="20" y="191"/>
                </a:cxn>
                <a:cxn ang="0">
                  <a:pos x="13" y="191"/>
                </a:cxn>
                <a:cxn ang="0">
                  <a:pos x="3" y="188"/>
                </a:cxn>
                <a:cxn ang="0">
                  <a:pos x="0" y="178"/>
                </a:cxn>
                <a:cxn ang="0">
                  <a:pos x="13" y="133"/>
                </a:cxn>
                <a:cxn ang="0">
                  <a:pos x="50" y="65"/>
                </a:cxn>
                <a:cxn ang="0">
                  <a:pos x="120" y="10"/>
                </a:cxn>
                <a:cxn ang="0">
                  <a:pos x="204" y="10"/>
                </a:cxn>
                <a:cxn ang="0">
                  <a:pos x="261" y="61"/>
                </a:cxn>
                <a:cxn ang="0">
                  <a:pos x="264" y="130"/>
                </a:cxn>
                <a:cxn ang="0">
                  <a:pos x="227" y="236"/>
                </a:cxn>
                <a:cxn ang="0">
                  <a:pos x="194" y="345"/>
                </a:cxn>
                <a:cxn ang="0">
                  <a:pos x="190" y="400"/>
                </a:cxn>
                <a:cxn ang="0">
                  <a:pos x="200" y="434"/>
                </a:cxn>
                <a:cxn ang="0">
                  <a:pos x="224" y="472"/>
                </a:cxn>
                <a:cxn ang="0">
                  <a:pos x="284" y="489"/>
                </a:cxn>
                <a:cxn ang="0">
                  <a:pos x="364" y="458"/>
                </a:cxn>
                <a:cxn ang="0">
                  <a:pos x="425" y="380"/>
                </a:cxn>
                <a:cxn ang="0">
                  <a:pos x="468" y="291"/>
                </a:cxn>
                <a:cxn ang="0">
                  <a:pos x="488" y="212"/>
                </a:cxn>
                <a:cxn ang="0">
                  <a:pos x="485" y="150"/>
                </a:cxn>
                <a:cxn ang="0">
                  <a:pos x="448" y="99"/>
                </a:cxn>
                <a:cxn ang="0">
                  <a:pos x="441" y="89"/>
                </a:cxn>
                <a:cxn ang="0">
                  <a:pos x="431" y="72"/>
                </a:cxn>
                <a:cxn ang="0">
                  <a:pos x="441" y="34"/>
                </a:cxn>
                <a:cxn ang="0">
                  <a:pos x="492" y="0"/>
                </a:cxn>
              </a:cxnLst>
              <a:rect l="0" t="0" r="r" b="b"/>
              <a:pathLst>
                <a:path w="548" h="520">
                  <a:moveTo>
                    <a:pt x="548" y="92"/>
                  </a:moveTo>
                  <a:lnTo>
                    <a:pt x="548" y="92"/>
                  </a:lnTo>
                  <a:lnTo>
                    <a:pt x="548" y="92"/>
                  </a:lnTo>
                  <a:close/>
                  <a:moveTo>
                    <a:pt x="492" y="0"/>
                  </a:moveTo>
                  <a:lnTo>
                    <a:pt x="498" y="0"/>
                  </a:lnTo>
                  <a:lnTo>
                    <a:pt x="508" y="3"/>
                  </a:lnTo>
                  <a:lnTo>
                    <a:pt x="522" y="14"/>
                  </a:lnTo>
                  <a:lnTo>
                    <a:pt x="535" y="27"/>
                  </a:lnTo>
                  <a:lnTo>
                    <a:pt x="545" y="55"/>
                  </a:lnTo>
                  <a:lnTo>
                    <a:pt x="548" y="92"/>
                  </a:lnTo>
                  <a:lnTo>
                    <a:pt x="548" y="126"/>
                  </a:lnTo>
                  <a:lnTo>
                    <a:pt x="538" y="174"/>
                  </a:lnTo>
                  <a:lnTo>
                    <a:pt x="528" y="226"/>
                  </a:lnTo>
                  <a:lnTo>
                    <a:pt x="508" y="284"/>
                  </a:lnTo>
                  <a:lnTo>
                    <a:pt x="485" y="342"/>
                  </a:lnTo>
                  <a:lnTo>
                    <a:pt x="455" y="397"/>
                  </a:lnTo>
                  <a:lnTo>
                    <a:pt x="421" y="445"/>
                  </a:lnTo>
                  <a:lnTo>
                    <a:pt x="381" y="486"/>
                  </a:lnTo>
                  <a:lnTo>
                    <a:pt x="334" y="510"/>
                  </a:lnTo>
                  <a:lnTo>
                    <a:pt x="281" y="520"/>
                  </a:lnTo>
                  <a:lnTo>
                    <a:pt x="244" y="517"/>
                  </a:lnTo>
                  <a:lnTo>
                    <a:pt x="207" y="510"/>
                  </a:lnTo>
                  <a:lnTo>
                    <a:pt x="177" y="496"/>
                  </a:lnTo>
                  <a:lnTo>
                    <a:pt x="147" y="475"/>
                  </a:lnTo>
                  <a:lnTo>
                    <a:pt x="127" y="452"/>
                  </a:lnTo>
                  <a:lnTo>
                    <a:pt x="110" y="414"/>
                  </a:lnTo>
                  <a:lnTo>
                    <a:pt x="107" y="373"/>
                  </a:lnTo>
                  <a:lnTo>
                    <a:pt x="107" y="349"/>
                  </a:lnTo>
                  <a:lnTo>
                    <a:pt x="110" y="325"/>
                  </a:lnTo>
                  <a:lnTo>
                    <a:pt x="120" y="294"/>
                  </a:lnTo>
                  <a:lnTo>
                    <a:pt x="130" y="256"/>
                  </a:lnTo>
                  <a:lnTo>
                    <a:pt x="147" y="209"/>
                  </a:lnTo>
                  <a:lnTo>
                    <a:pt x="167" y="150"/>
                  </a:lnTo>
                  <a:lnTo>
                    <a:pt x="180" y="113"/>
                  </a:lnTo>
                  <a:lnTo>
                    <a:pt x="187" y="75"/>
                  </a:lnTo>
                  <a:lnTo>
                    <a:pt x="187" y="58"/>
                  </a:lnTo>
                  <a:lnTo>
                    <a:pt x="184" y="48"/>
                  </a:lnTo>
                  <a:lnTo>
                    <a:pt x="177" y="41"/>
                  </a:lnTo>
                  <a:lnTo>
                    <a:pt x="170" y="34"/>
                  </a:lnTo>
                  <a:lnTo>
                    <a:pt x="160" y="34"/>
                  </a:lnTo>
                  <a:lnTo>
                    <a:pt x="127" y="41"/>
                  </a:lnTo>
                  <a:lnTo>
                    <a:pt x="93" y="68"/>
                  </a:lnTo>
                  <a:lnTo>
                    <a:pt x="63" y="113"/>
                  </a:lnTo>
                  <a:lnTo>
                    <a:pt x="40" y="174"/>
                  </a:lnTo>
                  <a:lnTo>
                    <a:pt x="37" y="181"/>
                  </a:lnTo>
                  <a:lnTo>
                    <a:pt x="33" y="188"/>
                  </a:lnTo>
                  <a:lnTo>
                    <a:pt x="30" y="191"/>
                  </a:lnTo>
                  <a:lnTo>
                    <a:pt x="20" y="191"/>
                  </a:lnTo>
                  <a:lnTo>
                    <a:pt x="16" y="191"/>
                  </a:lnTo>
                  <a:lnTo>
                    <a:pt x="13" y="191"/>
                  </a:lnTo>
                  <a:lnTo>
                    <a:pt x="6" y="191"/>
                  </a:lnTo>
                  <a:lnTo>
                    <a:pt x="3" y="188"/>
                  </a:lnTo>
                  <a:lnTo>
                    <a:pt x="0" y="185"/>
                  </a:lnTo>
                  <a:lnTo>
                    <a:pt x="0" y="178"/>
                  </a:lnTo>
                  <a:lnTo>
                    <a:pt x="3" y="161"/>
                  </a:lnTo>
                  <a:lnTo>
                    <a:pt x="13" y="133"/>
                  </a:lnTo>
                  <a:lnTo>
                    <a:pt x="27" y="102"/>
                  </a:lnTo>
                  <a:lnTo>
                    <a:pt x="50" y="65"/>
                  </a:lnTo>
                  <a:lnTo>
                    <a:pt x="80" y="34"/>
                  </a:lnTo>
                  <a:lnTo>
                    <a:pt x="120" y="10"/>
                  </a:lnTo>
                  <a:lnTo>
                    <a:pt x="164" y="3"/>
                  </a:lnTo>
                  <a:lnTo>
                    <a:pt x="204" y="10"/>
                  </a:lnTo>
                  <a:lnTo>
                    <a:pt x="237" y="31"/>
                  </a:lnTo>
                  <a:lnTo>
                    <a:pt x="261" y="61"/>
                  </a:lnTo>
                  <a:lnTo>
                    <a:pt x="271" y="99"/>
                  </a:lnTo>
                  <a:lnTo>
                    <a:pt x="264" y="130"/>
                  </a:lnTo>
                  <a:lnTo>
                    <a:pt x="254" y="161"/>
                  </a:lnTo>
                  <a:lnTo>
                    <a:pt x="227" y="236"/>
                  </a:lnTo>
                  <a:lnTo>
                    <a:pt x="207" y="294"/>
                  </a:lnTo>
                  <a:lnTo>
                    <a:pt x="194" y="345"/>
                  </a:lnTo>
                  <a:lnTo>
                    <a:pt x="190" y="387"/>
                  </a:lnTo>
                  <a:lnTo>
                    <a:pt x="190" y="400"/>
                  </a:lnTo>
                  <a:lnTo>
                    <a:pt x="194" y="417"/>
                  </a:lnTo>
                  <a:lnTo>
                    <a:pt x="200" y="434"/>
                  </a:lnTo>
                  <a:lnTo>
                    <a:pt x="211" y="455"/>
                  </a:lnTo>
                  <a:lnTo>
                    <a:pt x="224" y="472"/>
                  </a:lnTo>
                  <a:lnTo>
                    <a:pt x="251" y="486"/>
                  </a:lnTo>
                  <a:lnTo>
                    <a:pt x="284" y="489"/>
                  </a:lnTo>
                  <a:lnTo>
                    <a:pt x="328" y="479"/>
                  </a:lnTo>
                  <a:lnTo>
                    <a:pt x="364" y="458"/>
                  </a:lnTo>
                  <a:lnTo>
                    <a:pt x="398" y="424"/>
                  </a:lnTo>
                  <a:lnTo>
                    <a:pt x="425" y="380"/>
                  </a:lnTo>
                  <a:lnTo>
                    <a:pt x="448" y="335"/>
                  </a:lnTo>
                  <a:lnTo>
                    <a:pt x="468" y="291"/>
                  </a:lnTo>
                  <a:lnTo>
                    <a:pt x="481" y="250"/>
                  </a:lnTo>
                  <a:lnTo>
                    <a:pt x="488" y="212"/>
                  </a:lnTo>
                  <a:lnTo>
                    <a:pt x="492" y="191"/>
                  </a:lnTo>
                  <a:lnTo>
                    <a:pt x="485" y="150"/>
                  </a:lnTo>
                  <a:lnTo>
                    <a:pt x="468" y="120"/>
                  </a:lnTo>
                  <a:lnTo>
                    <a:pt x="448" y="99"/>
                  </a:lnTo>
                  <a:lnTo>
                    <a:pt x="445" y="92"/>
                  </a:lnTo>
                  <a:lnTo>
                    <a:pt x="441" y="89"/>
                  </a:lnTo>
                  <a:lnTo>
                    <a:pt x="435" y="82"/>
                  </a:lnTo>
                  <a:lnTo>
                    <a:pt x="431" y="72"/>
                  </a:lnTo>
                  <a:lnTo>
                    <a:pt x="431" y="61"/>
                  </a:lnTo>
                  <a:lnTo>
                    <a:pt x="441" y="34"/>
                  </a:lnTo>
                  <a:lnTo>
                    <a:pt x="461" y="10"/>
                  </a:lnTo>
                  <a:lnTo>
                    <a:pt x="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p:cNvSpPr>
            <p:nvPr/>
          </p:nvSpPr>
          <p:spPr bwMode="auto">
            <a:xfrm>
              <a:off x="2827" y="2883"/>
              <a:ext cx="368" cy="1626"/>
            </a:xfrm>
            <a:custGeom>
              <a:avLst/>
              <a:gdLst/>
              <a:ahLst/>
              <a:cxnLst>
                <a:cxn ang="0">
                  <a:pos x="351" y="0"/>
                </a:cxn>
                <a:cxn ang="0">
                  <a:pos x="358" y="0"/>
                </a:cxn>
                <a:cxn ang="0">
                  <a:pos x="365" y="4"/>
                </a:cxn>
                <a:cxn ang="0">
                  <a:pos x="368" y="11"/>
                </a:cxn>
                <a:cxn ang="0">
                  <a:pos x="368" y="17"/>
                </a:cxn>
                <a:cxn ang="0">
                  <a:pos x="368" y="17"/>
                </a:cxn>
                <a:cxn ang="0">
                  <a:pos x="368" y="21"/>
                </a:cxn>
                <a:cxn ang="0">
                  <a:pos x="368" y="24"/>
                </a:cxn>
                <a:cxn ang="0">
                  <a:pos x="361" y="28"/>
                </a:cxn>
                <a:cxn ang="0">
                  <a:pos x="358" y="35"/>
                </a:cxn>
                <a:cxn ang="0">
                  <a:pos x="348" y="41"/>
                </a:cxn>
                <a:cxn ang="0">
                  <a:pos x="271" y="134"/>
                </a:cxn>
                <a:cxn ang="0">
                  <a:pos x="211" y="236"/>
                </a:cxn>
                <a:cxn ang="0">
                  <a:pos x="164" y="343"/>
                </a:cxn>
                <a:cxn ang="0">
                  <a:pos x="130" y="455"/>
                </a:cxn>
                <a:cxn ang="0">
                  <a:pos x="107" y="572"/>
                </a:cxn>
                <a:cxn ang="0">
                  <a:pos x="97" y="692"/>
                </a:cxn>
                <a:cxn ang="0">
                  <a:pos x="90" y="811"/>
                </a:cxn>
                <a:cxn ang="0">
                  <a:pos x="94" y="907"/>
                </a:cxn>
                <a:cxn ang="0">
                  <a:pos x="104" y="1006"/>
                </a:cxn>
                <a:cxn ang="0">
                  <a:pos x="117" y="1109"/>
                </a:cxn>
                <a:cxn ang="0">
                  <a:pos x="140" y="1208"/>
                </a:cxn>
                <a:cxn ang="0">
                  <a:pos x="174" y="1308"/>
                </a:cxn>
                <a:cxn ang="0">
                  <a:pos x="217" y="1403"/>
                </a:cxn>
                <a:cxn ang="0">
                  <a:pos x="274" y="1492"/>
                </a:cxn>
                <a:cxn ang="0">
                  <a:pos x="341" y="1574"/>
                </a:cxn>
                <a:cxn ang="0">
                  <a:pos x="351" y="1585"/>
                </a:cxn>
                <a:cxn ang="0">
                  <a:pos x="358" y="1592"/>
                </a:cxn>
                <a:cxn ang="0">
                  <a:pos x="365" y="1598"/>
                </a:cxn>
                <a:cxn ang="0">
                  <a:pos x="368" y="1602"/>
                </a:cxn>
                <a:cxn ang="0">
                  <a:pos x="368" y="1605"/>
                </a:cxn>
                <a:cxn ang="0">
                  <a:pos x="368" y="1609"/>
                </a:cxn>
                <a:cxn ang="0">
                  <a:pos x="368" y="1609"/>
                </a:cxn>
                <a:cxn ang="0">
                  <a:pos x="368" y="1609"/>
                </a:cxn>
                <a:cxn ang="0">
                  <a:pos x="368" y="1616"/>
                </a:cxn>
                <a:cxn ang="0">
                  <a:pos x="365" y="1622"/>
                </a:cxn>
                <a:cxn ang="0">
                  <a:pos x="358" y="1626"/>
                </a:cxn>
                <a:cxn ang="0">
                  <a:pos x="351" y="1626"/>
                </a:cxn>
                <a:cxn ang="0">
                  <a:pos x="341" y="1622"/>
                </a:cxn>
                <a:cxn ang="0">
                  <a:pos x="321" y="1605"/>
                </a:cxn>
                <a:cxn ang="0">
                  <a:pos x="291" y="1581"/>
                </a:cxn>
                <a:cxn ang="0">
                  <a:pos x="258" y="1547"/>
                </a:cxn>
                <a:cxn ang="0">
                  <a:pos x="221" y="1506"/>
                </a:cxn>
                <a:cxn ang="0">
                  <a:pos x="181" y="1451"/>
                </a:cxn>
                <a:cxn ang="0">
                  <a:pos x="140" y="1390"/>
                </a:cxn>
                <a:cxn ang="0">
                  <a:pos x="104" y="1318"/>
                </a:cxn>
                <a:cxn ang="0">
                  <a:pos x="60" y="1208"/>
                </a:cxn>
                <a:cxn ang="0">
                  <a:pos x="30" y="1099"/>
                </a:cxn>
                <a:cxn ang="0">
                  <a:pos x="10" y="993"/>
                </a:cxn>
                <a:cxn ang="0">
                  <a:pos x="3" y="897"/>
                </a:cxn>
                <a:cxn ang="0">
                  <a:pos x="0" y="811"/>
                </a:cxn>
                <a:cxn ang="0">
                  <a:pos x="3" y="702"/>
                </a:cxn>
                <a:cxn ang="0">
                  <a:pos x="20" y="582"/>
                </a:cxn>
                <a:cxn ang="0">
                  <a:pos x="50" y="452"/>
                </a:cxn>
                <a:cxn ang="0">
                  <a:pos x="100" y="315"/>
                </a:cxn>
                <a:cxn ang="0">
                  <a:pos x="137" y="243"/>
                </a:cxn>
                <a:cxn ang="0">
                  <a:pos x="177" y="178"/>
                </a:cxn>
                <a:cxn ang="0">
                  <a:pos x="217" y="124"/>
                </a:cxn>
                <a:cxn ang="0">
                  <a:pos x="254" y="79"/>
                </a:cxn>
                <a:cxn ang="0">
                  <a:pos x="291" y="45"/>
                </a:cxn>
                <a:cxn ang="0">
                  <a:pos x="318" y="21"/>
                </a:cxn>
                <a:cxn ang="0">
                  <a:pos x="341" y="4"/>
                </a:cxn>
                <a:cxn ang="0">
                  <a:pos x="351" y="0"/>
                </a:cxn>
              </a:cxnLst>
              <a:rect l="0" t="0" r="r" b="b"/>
              <a:pathLst>
                <a:path w="368" h="1626">
                  <a:moveTo>
                    <a:pt x="351" y="0"/>
                  </a:moveTo>
                  <a:lnTo>
                    <a:pt x="358" y="0"/>
                  </a:lnTo>
                  <a:lnTo>
                    <a:pt x="365" y="4"/>
                  </a:lnTo>
                  <a:lnTo>
                    <a:pt x="368" y="11"/>
                  </a:lnTo>
                  <a:lnTo>
                    <a:pt x="368" y="17"/>
                  </a:lnTo>
                  <a:lnTo>
                    <a:pt x="368" y="17"/>
                  </a:lnTo>
                  <a:lnTo>
                    <a:pt x="368" y="21"/>
                  </a:lnTo>
                  <a:lnTo>
                    <a:pt x="368" y="24"/>
                  </a:lnTo>
                  <a:lnTo>
                    <a:pt x="361" y="28"/>
                  </a:lnTo>
                  <a:lnTo>
                    <a:pt x="358" y="35"/>
                  </a:lnTo>
                  <a:lnTo>
                    <a:pt x="348" y="41"/>
                  </a:lnTo>
                  <a:lnTo>
                    <a:pt x="271" y="134"/>
                  </a:lnTo>
                  <a:lnTo>
                    <a:pt x="211" y="236"/>
                  </a:lnTo>
                  <a:lnTo>
                    <a:pt x="164" y="343"/>
                  </a:lnTo>
                  <a:lnTo>
                    <a:pt x="130" y="455"/>
                  </a:lnTo>
                  <a:lnTo>
                    <a:pt x="107" y="572"/>
                  </a:lnTo>
                  <a:lnTo>
                    <a:pt x="97" y="692"/>
                  </a:lnTo>
                  <a:lnTo>
                    <a:pt x="90" y="811"/>
                  </a:lnTo>
                  <a:lnTo>
                    <a:pt x="94" y="907"/>
                  </a:lnTo>
                  <a:lnTo>
                    <a:pt x="104" y="1006"/>
                  </a:lnTo>
                  <a:lnTo>
                    <a:pt x="117" y="1109"/>
                  </a:lnTo>
                  <a:lnTo>
                    <a:pt x="140" y="1208"/>
                  </a:lnTo>
                  <a:lnTo>
                    <a:pt x="174" y="1308"/>
                  </a:lnTo>
                  <a:lnTo>
                    <a:pt x="217" y="1403"/>
                  </a:lnTo>
                  <a:lnTo>
                    <a:pt x="274" y="1492"/>
                  </a:lnTo>
                  <a:lnTo>
                    <a:pt x="341" y="1574"/>
                  </a:lnTo>
                  <a:lnTo>
                    <a:pt x="351" y="1585"/>
                  </a:lnTo>
                  <a:lnTo>
                    <a:pt x="358" y="1592"/>
                  </a:lnTo>
                  <a:lnTo>
                    <a:pt x="365" y="1598"/>
                  </a:lnTo>
                  <a:lnTo>
                    <a:pt x="368" y="1602"/>
                  </a:lnTo>
                  <a:lnTo>
                    <a:pt x="368" y="1605"/>
                  </a:lnTo>
                  <a:lnTo>
                    <a:pt x="368" y="1609"/>
                  </a:lnTo>
                  <a:lnTo>
                    <a:pt x="368" y="1609"/>
                  </a:lnTo>
                  <a:lnTo>
                    <a:pt x="368" y="1609"/>
                  </a:lnTo>
                  <a:lnTo>
                    <a:pt x="368" y="1616"/>
                  </a:lnTo>
                  <a:lnTo>
                    <a:pt x="365" y="1622"/>
                  </a:lnTo>
                  <a:lnTo>
                    <a:pt x="358" y="1626"/>
                  </a:lnTo>
                  <a:lnTo>
                    <a:pt x="351" y="1626"/>
                  </a:lnTo>
                  <a:lnTo>
                    <a:pt x="341" y="1622"/>
                  </a:lnTo>
                  <a:lnTo>
                    <a:pt x="321" y="1605"/>
                  </a:lnTo>
                  <a:lnTo>
                    <a:pt x="291" y="1581"/>
                  </a:lnTo>
                  <a:lnTo>
                    <a:pt x="258" y="1547"/>
                  </a:lnTo>
                  <a:lnTo>
                    <a:pt x="221" y="1506"/>
                  </a:lnTo>
                  <a:lnTo>
                    <a:pt x="181" y="1451"/>
                  </a:lnTo>
                  <a:lnTo>
                    <a:pt x="140" y="1390"/>
                  </a:lnTo>
                  <a:lnTo>
                    <a:pt x="104" y="1318"/>
                  </a:lnTo>
                  <a:lnTo>
                    <a:pt x="60" y="1208"/>
                  </a:lnTo>
                  <a:lnTo>
                    <a:pt x="30" y="1099"/>
                  </a:lnTo>
                  <a:lnTo>
                    <a:pt x="10" y="993"/>
                  </a:lnTo>
                  <a:lnTo>
                    <a:pt x="3" y="897"/>
                  </a:lnTo>
                  <a:lnTo>
                    <a:pt x="0" y="811"/>
                  </a:lnTo>
                  <a:lnTo>
                    <a:pt x="3" y="702"/>
                  </a:lnTo>
                  <a:lnTo>
                    <a:pt x="20" y="582"/>
                  </a:lnTo>
                  <a:lnTo>
                    <a:pt x="50" y="452"/>
                  </a:lnTo>
                  <a:lnTo>
                    <a:pt x="100" y="315"/>
                  </a:lnTo>
                  <a:lnTo>
                    <a:pt x="137" y="243"/>
                  </a:lnTo>
                  <a:lnTo>
                    <a:pt x="177" y="178"/>
                  </a:lnTo>
                  <a:lnTo>
                    <a:pt x="217" y="124"/>
                  </a:lnTo>
                  <a:lnTo>
                    <a:pt x="254" y="79"/>
                  </a:lnTo>
                  <a:lnTo>
                    <a:pt x="291" y="45"/>
                  </a:lnTo>
                  <a:lnTo>
                    <a:pt x="318" y="21"/>
                  </a:lnTo>
                  <a:lnTo>
                    <a:pt x="341" y="4"/>
                  </a:lnTo>
                  <a:lnTo>
                    <a:pt x="3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32"/>
            <p:cNvSpPr>
              <a:spLocks noEditPoints="1"/>
            </p:cNvSpPr>
            <p:nvPr/>
          </p:nvSpPr>
          <p:spPr bwMode="auto">
            <a:xfrm>
              <a:off x="3352" y="3236"/>
              <a:ext cx="1034" cy="913"/>
            </a:xfrm>
            <a:custGeom>
              <a:avLst/>
              <a:gdLst/>
              <a:ahLst/>
              <a:cxnLst>
                <a:cxn ang="0">
                  <a:pos x="699" y="246"/>
                </a:cxn>
                <a:cxn ang="0">
                  <a:pos x="642" y="277"/>
                </a:cxn>
                <a:cxn ang="0">
                  <a:pos x="596" y="311"/>
                </a:cxn>
                <a:cxn ang="0">
                  <a:pos x="592" y="486"/>
                </a:cxn>
                <a:cxn ang="0">
                  <a:pos x="599" y="616"/>
                </a:cxn>
                <a:cxn ang="0">
                  <a:pos x="619" y="684"/>
                </a:cxn>
                <a:cxn ang="0">
                  <a:pos x="676" y="742"/>
                </a:cxn>
                <a:cxn ang="0">
                  <a:pos x="756" y="787"/>
                </a:cxn>
                <a:cxn ang="0">
                  <a:pos x="813" y="794"/>
                </a:cxn>
                <a:cxn ang="0">
                  <a:pos x="833" y="780"/>
                </a:cxn>
                <a:cxn ang="0">
                  <a:pos x="863" y="739"/>
                </a:cxn>
                <a:cxn ang="0">
                  <a:pos x="890" y="660"/>
                </a:cxn>
                <a:cxn ang="0">
                  <a:pos x="900" y="438"/>
                </a:cxn>
                <a:cxn ang="0">
                  <a:pos x="883" y="301"/>
                </a:cxn>
                <a:cxn ang="0">
                  <a:pos x="776" y="253"/>
                </a:cxn>
                <a:cxn ang="0">
                  <a:pos x="723" y="239"/>
                </a:cxn>
                <a:cxn ang="0">
                  <a:pos x="151" y="7"/>
                </a:cxn>
                <a:cxn ang="0">
                  <a:pos x="127" y="82"/>
                </a:cxn>
                <a:cxn ang="0">
                  <a:pos x="144" y="130"/>
                </a:cxn>
                <a:cxn ang="0">
                  <a:pos x="164" y="164"/>
                </a:cxn>
                <a:cxn ang="0">
                  <a:pos x="187" y="191"/>
                </a:cxn>
                <a:cxn ang="0">
                  <a:pos x="198" y="256"/>
                </a:cxn>
                <a:cxn ang="0">
                  <a:pos x="331" y="154"/>
                </a:cxn>
                <a:cxn ang="0">
                  <a:pos x="495" y="157"/>
                </a:cxn>
                <a:cxn ang="0">
                  <a:pos x="596" y="267"/>
                </a:cxn>
                <a:cxn ang="0">
                  <a:pos x="823" y="102"/>
                </a:cxn>
                <a:cxn ang="0">
                  <a:pos x="1024" y="209"/>
                </a:cxn>
                <a:cxn ang="0">
                  <a:pos x="1031" y="308"/>
                </a:cxn>
                <a:cxn ang="0">
                  <a:pos x="1034" y="431"/>
                </a:cxn>
                <a:cxn ang="0">
                  <a:pos x="1024" y="558"/>
                </a:cxn>
                <a:cxn ang="0">
                  <a:pos x="1000" y="653"/>
                </a:cxn>
                <a:cxn ang="0">
                  <a:pos x="970" y="749"/>
                </a:cxn>
                <a:cxn ang="0">
                  <a:pos x="566" y="848"/>
                </a:cxn>
                <a:cxn ang="0">
                  <a:pos x="469" y="647"/>
                </a:cxn>
                <a:cxn ang="0">
                  <a:pos x="469" y="407"/>
                </a:cxn>
                <a:cxn ang="0">
                  <a:pos x="435" y="291"/>
                </a:cxn>
                <a:cxn ang="0">
                  <a:pos x="371" y="253"/>
                </a:cxn>
                <a:cxn ang="0">
                  <a:pos x="341" y="236"/>
                </a:cxn>
                <a:cxn ang="0">
                  <a:pos x="315" y="229"/>
                </a:cxn>
                <a:cxn ang="0">
                  <a:pos x="295" y="233"/>
                </a:cxn>
                <a:cxn ang="0">
                  <a:pos x="241" y="267"/>
                </a:cxn>
                <a:cxn ang="0">
                  <a:pos x="198" y="345"/>
                </a:cxn>
                <a:cxn ang="0">
                  <a:pos x="194" y="472"/>
                </a:cxn>
                <a:cxn ang="0">
                  <a:pos x="194" y="609"/>
                </a:cxn>
                <a:cxn ang="0">
                  <a:pos x="208" y="688"/>
                </a:cxn>
                <a:cxn ang="0">
                  <a:pos x="248" y="756"/>
                </a:cxn>
                <a:cxn ang="0">
                  <a:pos x="147" y="910"/>
                </a:cxn>
                <a:cxn ang="0">
                  <a:pos x="90" y="821"/>
                </a:cxn>
                <a:cxn ang="0">
                  <a:pos x="67" y="657"/>
                </a:cxn>
                <a:cxn ang="0">
                  <a:pos x="70" y="417"/>
                </a:cxn>
                <a:cxn ang="0">
                  <a:pos x="64" y="294"/>
                </a:cxn>
                <a:cxn ang="0">
                  <a:pos x="50" y="277"/>
                </a:cxn>
                <a:cxn ang="0">
                  <a:pos x="34" y="250"/>
                </a:cxn>
                <a:cxn ang="0">
                  <a:pos x="10" y="226"/>
                </a:cxn>
                <a:cxn ang="0">
                  <a:pos x="3" y="198"/>
                </a:cxn>
                <a:cxn ang="0">
                  <a:pos x="3" y="178"/>
                </a:cxn>
                <a:cxn ang="0">
                  <a:pos x="10" y="154"/>
                </a:cxn>
                <a:cxn ang="0">
                  <a:pos x="67" y="68"/>
                </a:cxn>
              </a:cxnLst>
              <a:rect l="0" t="0" r="r" b="b"/>
              <a:pathLst>
                <a:path w="1034" h="913">
                  <a:moveTo>
                    <a:pt x="723" y="239"/>
                  </a:moveTo>
                  <a:lnTo>
                    <a:pt x="699" y="246"/>
                  </a:lnTo>
                  <a:lnTo>
                    <a:pt x="673" y="260"/>
                  </a:lnTo>
                  <a:lnTo>
                    <a:pt x="642" y="277"/>
                  </a:lnTo>
                  <a:lnTo>
                    <a:pt x="616" y="298"/>
                  </a:lnTo>
                  <a:lnTo>
                    <a:pt x="596" y="311"/>
                  </a:lnTo>
                  <a:lnTo>
                    <a:pt x="596" y="400"/>
                  </a:lnTo>
                  <a:lnTo>
                    <a:pt x="592" y="486"/>
                  </a:lnTo>
                  <a:lnTo>
                    <a:pt x="596" y="547"/>
                  </a:lnTo>
                  <a:lnTo>
                    <a:pt x="599" y="616"/>
                  </a:lnTo>
                  <a:lnTo>
                    <a:pt x="606" y="653"/>
                  </a:lnTo>
                  <a:lnTo>
                    <a:pt x="619" y="684"/>
                  </a:lnTo>
                  <a:lnTo>
                    <a:pt x="642" y="712"/>
                  </a:lnTo>
                  <a:lnTo>
                    <a:pt x="676" y="742"/>
                  </a:lnTo>
                  <a:lnTo>
                    <a:pt x="716" y="766"/>
                  </a:lnTo>
                  <a:lnTo>
                    <a:pt x="756" y="787"/>
                  </a:lnTo>
                  <a:lnTo>
                    <a:pt x="803" y="794"/>
                  </a:lnTo>
                  <a:lnTo>
                    <a:pt x="813" y="794"/>
                  </a:lnTo>
                  <a:lnTo>
                    <a:pt x="823" y="787"/>
                  </a:lnTo>
                  <a:lnTo>
                    <a:pt x="833" y="780"/>
                  </a:lnTo>
                  <a:lnTo>
                    <a:pt x="840" y="773"/>
                  </a:lnTo>
                  <a:lnTo>
                    <a:pt x="863" y="739"/>
                  </a:lnTo>
                  <a:lnTo>
                    <a:pt x="880" y="701"/>
                  </a:lnTo>
                  <a:lnTo>
                    <a:pt x="890" y="660"/>
                  </a:lnTo>
                  <a:lnTo>
                    <a:pt x="900" y="547"/>
                  </a:lnTo>
                  <a:lnTo>
                    <a:pt x="900" y="438"/>
                  </a:lnTo>
                  <a:lnTo>
                    <a:pt x="897" y="369"/>
                  </a:lnTo>
                  <a:lnTo>
                    <a:pt x="883" y="301"/>
                  </a:lnTo>
                  <a:lnTo>
                    <a:pt x="833" y="274"/>
                  </a:lnTo>
                  <a:lnTo>
                    <a:pt x="776" y="253"/>
                  </a:lnTo>
                  <a:lnTo>
                    <a:pt x="723" y="239"/>
                  </a:lnTo>
                  <a:lnTo>
                    <a:pt x="723" y="239"/>
                  </a:lnTo>
                  <a:close/>
                  <a:moveTo>
                    <a:pt x="127" y="0"/>
                  </a:moveTo>
                  <a:lnTo>
                    <a:pt x="151" y="7"/>
                  </a:lnTo>
                  <a:lnTo>
                    <a:pt x="134" y="41"/>
                  </a:lnTo>
                  <a:lnTo>
                    <a:pt x="127" y="82"/>
                  </a:lnTo>
                  <a:lnTo>
                    <a:pt x="131" y="102"/>
                  </a:lnTo>
                  <a:lnTo>
                    <a:pt x="144" y="130"/>
                  </a:lnTo>
                  <a:lnTo>
                    <a:pt x="157" y="154"/>
                  </a:lnTo>
                  <a:lnTo>
                    <a:pt x="164" y="164"/>
                  </a:lnTo>
                  <a:lnTo>
                    <a:pt x="174" y="178"/>
                  </a:lnTo>
                  <a:lnTo>
                    <a:pt x="187" y="191"/>
                  </a:lnTo>
                  <a:lnTo>
                    <a:pt x="198" y="205"/>
                  </a:lnTo>
                  <a:lnTo>
                    <a:pt x="198" y="256"/>
                  </a:lnTo>
                  <a:lnTo>
                    <a:pt x="268" y="205"/>
                  </a:lnTo>
                  <a:lnTo>
                    <a:pt x="331" y="154"/>
                  </a:lnTo>
                  <a:lnTo>
                    <a:pt x="395" y="96"/>
                  </a:lnTo>
                  <a:lnTo>
                    <a:pt x="495" y="157"/>
                  </a:lnTo>
                  <a:lnTo>
                    <a:pt x="599" y="209"/>
                  </a:lnTo>
                  <a:lnTo>
                    <a:pt x="596" y="267"/>
                  </a:lnTo>
                  <a:lnTo>
                    <a:pt x="596" y="267"/>
                  </a:lnTo>
                  <a:lnTo>
                    <a:pt x="823" y="102"/>
                  </a:lnTo>
                  <a:lnTo>
                    <a:pt x="920" y="157"/>
                  </a:lnTo>
                  <a:lnTo>
                    <a:pt x="1024" y="209"/>
                  </a:lnTo>
                  <a:lnTo>
                    <a:pt x="1027" y="253"/>
                  </a:lnTo>
                  <a:lnTo>
                    <a:pt x="1031" y="308"/>
                  </a:lnTo>
                  <a:lnTo>
                    <a:pt x="1034" y="373"/>
                  </a:lnTo>
                  <a:lnTo>
                    <a:pt x="1034" y="431"/>
                  </a:lnTo>
                  <a:lnTo>
                    <a:pt x="1031" y="499"/>
                  </a:lnTo>
                  <a:lnTo>
                    <a:pt x="1024" y="558"/>
                  </a:lnTo>
                  <a:lnTo>
                    <a:pt x="1014" y="609"/>
                  </a:lnTo>
                  <a:lnTo>
                    <a:pt x="1000" y="653"/>
                  </a:lnTo>
                  <a:lnTo>
                    <a:pt x="987" y="701"/>
                  </a:lnTo>
                  <a:lnTo>
                    <a:pt x="970" y="749"/>
                  </a:lnTo>
                  <a:lnTo>
                    <a:pt x="673" y="913"/>
                  </a:lnTo>
                  <a:lnTo>
                    <a:pt x="566" y="848"/>
                  </a:lnTo>
                  <a:lnTo>
                    <a:pt x="458" y="794"/>
                  </a:lnTo>
                  <a:lnTo>
                    <a:pt x="469" y="647"/>
                  </a:lnTo>
                  <a:lnTo>
                    <a:pt x="472" y="506"/>
                  </a:lnTo>
                  <a:lnTo>
                    <a:pt x="469" y="407"/>
                  </a:lnTo>
                  <a:lnTo>
                    <a:pt x="465" y="311"/>
                  </a:lnTo>
                  <a:lnTo>
                    <a:pt x="435" y="291"/>
                  </a:lnTo>
                  <a:lnTo>
                    <a:pt x="402" y="270"/>
                  </a:lnTo>
                  <a:lnTo>
                    <a:pt x="371" y="253"/>
                  </a:lnTo>
                  <a:lnTo>
                    <a:pt x="351" y="239"/>
                  </a:lnTo>
                  <a:lnTo>
                    <a:pt x="341" y="236"/>
                  </a:lnTo>
                  <a:lnTo>
                    <a:pt x="328" y="233"/>
                  </a:lnTo>
                  <a:lnTo>
                    <a:pt x="315" y="229"/>
                  </a:lnTo>
                  <a:lnTo>
                    <a:pt x="305" y="229"/>
                  </a:lnTo>
                  <a:lnTo>
                    <a:pt x="295" y="233"/>
                  </a:lnTo>
                  <a:lnTo>
                    <a:pt x="288" y="236"/>
                  </a:lnTo>
                  <a:lnTo>
                    <a:pt x="241" y="267"/>
                  </a:lnTo>
                  <a:lnTo>
                    <a:pt x="198" y="301"/>
                  </a:lnTo>
                  <a:lnTo>
                    <a:pt x="198" y="345"/>
                  </a:lnTo>
                  <a:lnTo>
                    <a:pt x="194" y="404"/>
                  </a:lnTo>
                  <a:lnTo>
                    <a:pt x="194" y="472"/>
                  </a:lnTo>
                  <a:lnTo>
                    <a:pt x="194" y="544"/>
                  </a:lnTo>
                  <a:lnTo>
                    <a:pt x="194" y="609"/>
                  </a:lnTo>
                  <a:lnTo>
                    <a:pt x="198" y="650"/>
                  </a:lnTo>
                  <a:lnTo>
                    <a:pt x="208" y="688"/>
                  </a:lnTo>
                  <a:lnTo>
                    <a:pt x="228" y="722"/>
                  </a:lnTo>
                  <a:lnTo>
                    <a:pt x="248" y="756"/>
                  </a:lnTo>
                  <a:lnTo>
                    <a:pt x="268" y="787"/>
                  </a:lnTo>
                  <a:lnTo>
                    <a:pt x="147" y="910"/>
                  </a:lnTo>
                  <a:lnTo>
                    <a:pt x="121" y="866"/>
                  </a:lnTo>
                  <a:lnTo>
                    <a:pt x="90" y="821"/>
                  </a:lnTo>
                  <a:lnTo>
                    <a:pt x="57" y="783"/>
                  </a:lnTo>
                  <a:lnTo>
                    <a:pt x="67" y="657"/>
                  </a:lnTo>
                  <a:lnTo>
                    <a:pt x="70" y="530"/>
                  </a:lnTo>
                  <a:lnTo>
                    <a:pt x="70" y="417"/>
                  </a:lnTo>
                  <a:lnTo>
                    <a:pt x="67" y="308"/>
                  </a:lnTo>
                  <a:lnTo>
                    <a:pt x="64" y="294"/>
                  </a:lnTo>
                  <a:lnTo>
                    <a:pt x="60" y="284"/>
                  </a:lnTo>
                  <a:lnTo>
                    <a:pt x="50" y="277"/>
                  </a:lnTo>
                  <a:lnTo>
                    <a:pt x="40" y="263"/>
                  </a:lnTo>
                  <a:lnTo>
                    <a:pt x="34" y="250"/>
                  </a:lnTo>
                  <a:lnTo>
                    <a:pt x="24" y="239"/>
                  </a:lnTo>
                  <a:lnTo>
                    <a:pt x="10" y="226"/>
                  </a:lnTo>
                  <a:lnTo>
                    <a:pt x="7" y="212"/>
                  </a:lnTo>
                  <a:lnTo>
                    <a:pt x="3" y="198"/>
                  </a:lnTo>
                  <a:lnTo>
                    <a:pt x="0" y="185"/>
                  </a:lnTo>
                  <a:lnTo>
                    <a:pt x="3" y="178"/>
                  </a:lnTo>
                  <a:lnTo>
                    <a:pt x="7" y="164"/>
                  </a:lnTo>
                  <a:lnTo>
                    <a:pt x="10" y="154"/>
                  </a:lnTo>
                  <a:lnTo>
                    <a:pt x="14" y="144"/>
                  </a:lnTo>
                  <a:lnTo>
                    <a:pt x="67" y="68"/>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33"/>
            <p:cNvSpPr>
              <a:spLocks noEditPoints="1"/>
            </p:cNvSpPr>
            <p:nvPr/>
          </p:nvSpPr>
          <p:spPr bwMode="auto">
            <a:xfrm>
              <a:off x="4603" y="2883"/>
              <a:ext cx="368" cy="1626"/>
            </a:xfrm>
            <a:custGeom>
              <a:avLst/>
              <a:gdLst/>
              <a:ahLst/>
              <a:cxnLst>
                <a:cxn ang="0">
                  <a:pos x="368" y="811"/>
                </a:cxn>
                <a:cxn ang="0">
                  <a:pos x="368" y="811"/>
                </a:cxn>
                <a:cxn ang="0">
                  <a:pos x="27" y="4"/>
                </a:cxn>
                <a:cxn ang="0">
                  <a:pos x="77" y="45"/>
                </a:cxn>
                <a:cxn ang="0">
                  <a:pos x="148" y="120"/>
                </a:cxn>
                <a:cxn ang="0">
                  <a:pos x="228" y="236"/>
                </a:cxn>
                <a:cxn ang="0">
                  <a:pos x="308" y="418"/>
                </a:cxn>
                <a:cxn ang="0">
                  <a:pos x="358" y="633"/>
                </a:cxn>
                <a:cxn ang="0">
                  <a:pos x="368" y="811"/>
                </a:cxn>
                <a:cxn ang="0">
                  <a:pos x="348" y="1044"/>
                </a:cxn>
                <a:cxn ang="0">
                  <a:pos x="268" y="1308"/>
                </a:cxn>
                <a:cxn ang="0">
                  <a:pos x="191" y="1444"/>
                </a:cxn>
                <a:cxn ang="0">
                  <a:pos x="114" y="1544"/>
                </a:cxn>
                <a:cxn ang="0">
                  <a:pos x="47" y="1605"/>
                </a:cxn>
                <a:cxn ang="0">
                  <a:pos x="17" y="1626"/>
                </a:cxn>
                <a:cxn ang="0">
                  <a:pos x="0" y="1619"/>
                </a:cxn>
                <a:cxn ang="0">
                  <a:pos x="0" y="1609"/>
                </a:cxn>
                <a:cxn ang="0">
                  <a:pos x="0" y="1602"/>
                </a:cxn>
                <a:cxn ang="0">
                  <a:pos x="10" y="1592"/>
                </a:cxn>
                <a:cxn ang="0">
                  <a:pos x="91" y="1503"/>
                </a:cxn>
                <a:cxn ang="0">
                  <a:pos x="188" y="1321"/>
                </a:cxn>
                <a:cxn ang="0">
                  <a:pos x="248" y="1126"/>
                </a:cxn>
                <a:cxn ang="0">
                  <a:pos x="275" y="917"/>
                </a:cxn>
                <a:cxn ang="0">
                  <a:pos x="271" y="671"/>
                </a:cxn>
                <a:cxn ang="0">
                  <a:pos x="228" y="421"/>
                </a:cxn>
                <a:cxn ang="0">
                  <a:pos x="148" y="216"/>
                </a:cxn>
                <a:cxn ang="0">
                  <a:pos x="30" y="52"/>
                </a:cxn>
                <a:cxn ang="0">
                  <a:pos x="10" y="35"/>
                </a:cxn>
                <a:cxn ang="0">
                  <a:pos x="0" y="24"/>
                </a:cxn>
                <a:cxn ang="0">
                  <a:pos x="0" y="17"/>
                </a:cxn>
                <a:cxn ang="0">
                  <a:pos x="0" y="11"/>
                </a:cxn>
                <a:cxn ang="0">
                  <a:pos x="10" y="0"/>
                </a:cxn>
              </a:cxnLst>
              <a:rect l="0" t="0" r="r" b="b"/>
              <a:pathLst>
                <a:path w="368" h="1626">
                  <a:moveTo>
                    <a:pt x="368" y="811"/>
                  </a:moveTo>
                  <a:lnTo>
                    <a:pt x="368" y="811"/>
                  </a:lnTo>
                  <a:lnTo>
                    <a:pt x="368" y="811"/>
                  </a:lnTo>
                  <a:lnTo>
                    <a:pt x="368" y="811"/>
                  </a:lnTo>
                  <a:close/>
                  <a:moveTo>
                    <a:pt x="17" y="0"/>
                  </a:moveTo>
                  <a:lnTo>
                    <a:pt x="27" y="4"/>
                  </a:lnTo>
                  <a:lnTo>
                    <a:pt x="47" y="21"/>
                  </a:lnTo>
                  <a:lnTo>
                    <a:pt x="77" y="45"/>
                  </a:lnTo>
                  <a:lnTo>
                    <a:pt x="111" y="79"/>
                  </a:lnTo>
                  <a:lnTo>
                    <a:pt x="148" y="120"/>
                  </a:lnTo>
                  <a:lnTo>
                    <a:pt x="188" y="175"/>
                  </a:lnTo>
                  <a:lnTo>
                    <a:pt x="228" y="236"/>
                  </a:lnTo>
                  <a:lnTo>
                    <a:pt x="265" y="305"/>
                  </a:lnTo>
                  <a:lnTo>
                    <a:pt x="308" y="418"/>
                  </a:lnTo>
                  <a:lnTo>
                    <a:pt x="338" y="527"/>
                  </a:lnTo>
                  <a:lnTo>
                    <a:pt x="358" y="633"/>
                  </a:lnTo>
                  <a:lnTo>
                    <a:pt x="365" y="729"/>
                  </a:lnTo>
                  <a:lnTo>
                    <a:pt x="368" y="811"/>
                  </a:lnTo>
                  <a:lnTo>
                    <a:pt x="365" y="921"/>
                  </a:lnTo>
                  <a:lnTo>
                    <a:pt x="348" y="1044"/>
                  </a:lnTo>
                  <a:lnTo>
                    <a:pt x="318" y="1174"/>
                  </a:lnTo>
                  <a:lnTo>
                    <a:pt x="268" y="1308"/>
                  </a:lnTo>
                  <a:lnTo>
                    <a:pt x="231" y="1383"/>
                  </a:lnTo>
                  <a:lnTo>
                    <a:pt x="191" y="1444"/>
                  </a:lnTo>
                  <a:lnTo>
                    <a:pt x="151" y="1499"/>
                  </a:lnTo>
                  <a:lnTo>
                    <a:pt x="114" y="1544"/>
                  </a:lnTo>
                  <a:lnTo>
                    <a:pt x="77" y="1581"/>
                  </a:lnTo>
                  <a:lnTo>
                    <a:pt x="47" y="1605"/>
                  </a:lnTo>
                  <a:lnTo>
                    <a:pt x="27" y="1619"/>
                  </a:lnTo>
                  <a:lnTo>
                    <a:pt x="17" y="1626"/>
                  </a:lnTo>
                  <a:lnTo>
                    <a:pt x="7" y="1622"/>
                  </a:lnTo>
                  <a:lnTo>
                    <a:pt x="0" y="1619"/>
                  </a:lnTo>
                  <a:lnTo>
                    <a:pt x="0" y="1609"/>
                  </a:lnTo>
                  <a:lnTo>
                    <a:pt x="0" y="1609"/>
                  </a:lnTo>
                  <a:lnTo>
                    <a:pt x="0" y="1605"/>
                  </a:lnTo>
                  <a:lnTo>
                    <a:pt x="0" y="1602"/>
                  </a:lnTo>
                  <a:lnTo>
                    <a:pt x="7" y="1595"/>
                  </a:lnTo>
                  <a:lnTo>
                    <a:pt x="10" y="1592"/>
                  </a:lnTo>
                  <a:lnTo>
                    <a:pt x="20" y="1581"/>
                  </a:lnTo>
                  <a:lnTo>
                    <a:pt x="91" y="1503"/>
                  </a:lnTo>
                  <a:lnTo>
                    <a:pt x="144" y="1414"/>
                  </a:lnTo>
                  <a:lnTo>
                    <a:pt x="188" y="1321"/>
                  </a:lnTo>
                  <a:lnTo>
                    <a:pt x="224" y="1225"/>
                  </a:lnTo>
                  <a:lnTo>
                    <a:pt x="248" y="1126"/>
                  </a:lnTo>
                  <a:lnTo>
                    <a:pt x="265" y="1020"/>
                  </a:lnTo>
                  <a:lnTo>
                    <a:pt x="275" y="917"/>
                  </a:lnTo>
                  <a:lnTo>
                    <a:pt x="278" y="811"/>
                  </a:lnTo>
                  <a:lnTo>
                    <a:pt x="271" y="671"/>
                  </a:lnTo>
                  <a:lnTo>
                    <a:pt x="255" y="541"/>
                  </a:lnTo>
                  <a:lnTo>
                    <a:pt x="228" y="421"/>
                  </a:lnTo>
                  <a:lnTo>
                    <a:pt x="191" y="312"/>
                  </a:lnTo>
                  <a:lnTo>
                    <a:pt x="148" y="216"/>
                  </a:lnTo>
                  <a:lnTo>
                    <a:pt x="91" y="127"/>
                  </a:lnTo>
                  <a:lnTo>
                    <a:pt x="30" y="52"/>
                  </a:lnTo>
                  <a:lnTo>
                    <a:pt x="17" y="41"/>
                  </a:lnTo>
                  <a:lnTo>
                    <a:pt x="10" y="35"/>
                  </a:lnTo>
                  <a:lnTo>
                    <a:pt x="4" y="28"/>
                  </a:lnTo>
                  <a:lnTo>
                    <a:pt x="0" y="24"/>
                  </a:lnTo>
                  <a:lnTo>
                    <a:pt x="0" y="21"/>
                  </a:lnTo>
                  <a:lnTo>
                    <a:pt x="0" y="17"/>
                  </a:lnTo>
                  <a:lnTo>
                    <a:pt x="0" y="17"/>
                  </a:lnTo>
                  <a:lnTo>
                    <a:pt x="0" y="11"/>
                  </a:lnTo>
                  <a:lnTo>
                    <a:pt x="4" y="4"/>
                  </a:lnTo>
                  <a:lnTo>
                    <a:pt x="1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34"/>
            <p:cNvSpPr>
              <a:spLocks noEditPoints="1"/>
            </p:cNvSpPr>
            <p:nvPr/>
          </p:nvSpPr>
          <p:spPr bwMode="auto">
            <a:xfrm>
              <a:off x="5677" y="3506"/>
              <a:ext cx="1057" cy="380"/>
            </a:xfrm>
            <a:custGeom>
              <a:avLst/>
              <a:gdLst/>
              <a:ahLst/>
              <a:cxnLst>
                <a:cxn ang="0">
                  <a:pos x="54" y="315"/>
                </a:cxn>
                <a:cxn ang="0">
                  <a:pos x="1004" y="315"/>
                </a:cxn>
                <a:cxn ang="0">
                  <a:pos x="1021" y="315"/>
                </a:cxn>
                <a:cxn ang="0">
                  <a:pos x="1041" y="318"/>
                </a:cxn>
                <a:cxn ang="0">
                  <a:pos x="1051" y="329"/>
                </a:cxn>
                <a:cxn ang="0">
                  <a:pos x="1057" y="349"/>
                </a:cxn>
                <a:cxn ang="0">
                  <a:pos x="1057" y="359"/>
                </a:cxn>
                <a:cxn ang="0">
                  <a:pos x="1051" y="366"/>
                </a:cxn>
                <a:cxn ang="0">
                  <a:pos x="1047" y="370"/>
                </a:cxn>
                <a:cxn ang="0">
                  <a:pos x="1041" y="377"/>
                </a:cxn>
                <a:cxn ang="0">
                  <a:pos x="1031" y="377"/>
                </a:cxn>
                <a:cxn ang="0">
                  <a:pos x="1024" y="380"/>
                </a:cxn>
                <a:cxn ang="0">
                  <a:pos x="1014" y="380"/>
                </a:cxn>
                <a:cxn ang="0">
                  <a:pos x="1004" y="380"/>
                </a:cxn>
                <a:cxn ang="0">
                  <a:pos x="54" y="380"/>
                </a:cxn>
                <a:cxn ang="0">
                  <a:pos x="44" y="380"/>
                </a:cxn>
                <a:cxn ang="0">
                  <a:pos x="34" y="380"/>
                </a:cxn>
                <a:cxn ang="0">
                  <a:pos x="27" y="377"/>
                </a:cxn>
                <a:cxn ang="0">
                  <a:pos x="17" y="377"/>
                </a:cxn>
                <a:cxn ang="0">
                  <a:pos x="10" y="370"/>
                </a:cxn>
                <a:cxn ang="0">
                  <a:pos x="4" y="366"/>
                </a:cxn>
                <a:cxn ang="0">
                  <a:pos x="0" y="359"/>
                </a:cxn>
                <a:cxn ang="0">
                  <a:pos x="0" y="349"/>
                </a:cxn>
                <a:cxn ang="0">
                  <a:pos x="0" y="336"/>
                </a:cxn>
                <a:cxn ang="0">
                  <a:pos x="4" y="329"/>
                </a:cxn>
                <a:cxn ang="0">
                  <a:pos x="10" y="322"/>
                </a:cxn>
                <a:cxn ang="0">
                  <a:pos x="17" y="318"/>
                </a:cxn>
                <a:cxn ang="0">
                  <a:pos x="27" y="315"/>
                </a:cxn>
                <a:cxn ang="0">
                  <a:pos x="34" y="315"/>
                </a:cxn>
                <a:cxn ang="0">
                  <a:pos x="44" y="315"/>
                </a:cxn>
                <a:cxn ang="0">
                  <a:pos x="54" y="315"/>
                </a:cxn>
                <a:cxn ang="0">
                  <a:pos x="54" y="0"/>
                </a:cxn>
                <a:cxn ang="0">
                  <a:pos x="1004" y="0"/>
                </a:cxn>
                <a:cxn ang="0">
                  <a:pos x="1014" y="0"/>
                </a:cxn>
                <a:cxn ang="0">
                  <a:pos x="1024" y="0"/>
                </a:cxn>
                <a:cxn ang="0">
                  <a:pos x="1031" y="4"/>
                </a:cxn>
                <a:cxn ang="0">
                  <a:pos x="1041" y="4"/>
                </a:cxn>
                <a:cxn ang="0">
                  <a:pos x="1047" y="7"/>
                </a:cxn>
                <a:cxn ang="0">
                  <a:pos x="1051" y="14"/>
                </a:cxn>
                <a:cxn ang="0">
                  <a:pos x="1057" y="21"/>
                </a:cxn>
                <a:cxn ang="0">
                  <a:pos x="1057" y="31"/>
                </a:cxn>
                <a:cxn ang="0">
                  <a:pos x="1051" y="51"/>
                </a:cxn>
                <a:cxn ang="0">
                  <a:pos x="1041" y="62"/>
                </a:cxn>
                <a:cxn ang="0">
                  <a:pos x="1021" y="65"/>
                </a:cxn>
                <a:cxn ang="0">
                  <a:pos x="1004" y="65"/>
                </a:cxn>
                <a:cxn ang="0">
                  <a:pos x="54" y="65"/>
                </a:cxn>
                <a:cxn ang="0">
                  <a:pos x="44" y="65"/>
                </a:cxn>
                <a:cxn ang="0">
                  <a:pos x="34" y="65"/>
                </a:cxn>
                <a:cxn ang="0">
                  <a:pos x="27" y="62"/>
                </a:cxn>
                <a:cxn ang="0">
                  <a:pos x="17" y="62"/>
                </a:cxn>
                <a:cxn ang="0">
                  <a:pos x="10" y="55"/>
                </a:cxn>
                <a:cxn ang="0">
                  <a:pos x="4" y="51"/>
                </a:cxn>
                <a:cxn ang="0">
                  <a:pos x="0" y="41"/>
                </a:cxn>
                <a:cxn ang="0">
                  <a:pos x="0" y="31"/>
                </a:cxn>
                <a:cxn ang="0">
                  <a:pos x="0" y="21"/>
                </a:cxn>
                <a:cxn ang="0">
                  <a:pos x="4" y="14"/>
                </a:cxn>
                <a:cxn ang="0">
                  <a:pos x="10" y="7"/>
                </a:cxn>
                <a:cxn ang="0">
                  <a:pos x="17" y="4"/>
                </a:cxn>
                <a:cxn ang="0">
                  <a:pos x="27" y="4"/>
                </a:cxn>
                <a:cxn ang="0">
                  <a:pos x="34" y="0"/>
                </a:cxn>
                <a:cxn ang="0">
                  <a:pos x="44" y="0"/>
                </a:cxn>
                <a:cxn ang="0">
                  <a:pos x="54" y="0"/>
                </a:cxn>
              </a:cxnLst>
              <a:rect l="0" t="0" r="r" b="b"/>
              <a:pathLst>
                <a:path w="1057" h="380">
                  <a:moveTo>
                    <a:pt x="54" y="315"/>
                  </a:moveTo>
                  <a:lnTo>
                    <a:pt x="1004" y="315"/>
                  </a:lnTo>
                  <a:lnTo>
                    <a:pt x="1021" y="315"/>
                  </a:lnTo>
                  <a:lnTo>
                    <a:pt x="1041" y="318"/>
                  </a:lnTo>
                  <a:lnTo>
                    <a:pt x="1051" y="329"/>
                  </a:lnTo>
                  <a:lnTo>
                    <a:pt x="1057" y="349"/>
                  </a:lnTo>
                  <a:lnTo>
                    <a:pt x="1057" y="359"/>
                  </a:lnTo>
                  <a:lnTo>
                    <a:pt x="1051" y="366"/>
                  </a:lnTo>
                  <a:lnTo>
                    <a:pt x="1047" y="370"/>
                  </a:lnTo>
                  <a:lnTo>
                    <a:pt x="1041" y="377"/>
                  </a:lnTo>
                  <a:lnTo>
                    <a:pt x="1031" y="377"/>
                  </a:lnTo>
                  <a:lnTo>
                    <a:pt x="1024" y="380"/>
                  </a:lnTo>
                  <a:lnTo>
                    <a:pt x="1014" y="380"/>
                  </a:lnTo>
                  <a:lnTo>
                    <a:pt x="1004" y="380"/>
                  </a:lnTo>
                  <a:lnTo>
                    <a:pt x="54" y="380"/>
                  </a:lnTo>
                  <a:lnTo>
                    <a:pt x="44" y="380"/>
                  </a:lnTo>
                  <a:lnTo>
                    <a:pt x="34" y="380"/>
                  </a:lnTo>
                  <a:lnTo>
                    <a:pt x="27" y="377"/>
                  </a:lnTo>
                  <a:lnTo>
                    <a:pt x="17" y="377"/>
                  </a:lnTo>
                  <a:lnTo>
                    <a:pt x="10" y="370"/>
                  </a:lnTo>
                  <a:lnTo>
                    <a:pt x="4" y="366"/>
                  </a:lnTo>
                  <a:lnTo>
                    <a:pt x="0" y="359"/>
                  </a:lnTo>
                  <a:lnTo>
                    <a:pt x="0" y="349"/>
                  </a:lnTo>
                  <a:lnTo>
                    <a:pt x="0" y="336"/>
                  </a:lnTo>
                  <a:lnTo>
                    <a:pt x="4" y="329"/>
                  </a:lnTo>
                  <a:lnTo>
                    <a:pt x="10" y="322"/>
                  </a:lnTo>
                  <a:lnTo>
                    <a:pt x="17" y="318"/>
                  </a:lnTo>
                  <a:lnTo>
                    <a:pt x="27" y="315"/>
                  </a:lnTo>
                  <a:lnTo>
                    <a:pt x="34" y="315"/>
                  </a:lnTo>
                  <a:lnTo>
                    <a:pt x="44" y="315"/>
                  </a:lnTo>
                  <a:lnTo>
                    <a:pt x="54" y="315"/>
                  </a:lnTo>
                  <a:close/>
                  <a:moveTo>
                    <a:pt x="54" y="0"/>
                  </a:moveTo>
                  <a:lnTo>
                    <a:pt x="1004" y="0"/>
                  </a:lnTo>
                  <a:lnTo>
                    <a:pt x="1014" y="0"/>
                  </a:lnTo>
                  <a:lnTo>
                    <a:pt x="1024" y="0"/>
                  </a:lnTo>
                  <a:lnTo>
                    <a:pt x="1031" y="4"/>
                  </a:lnTo>
                  <a:lnTo>
                    <a:pt x="1041" y="4"/>
                  </a:lnTo>
                  <a:lnTo>
                    <a:pt x="1047" y="7"/>
                  </a:lnTo>
                  <a:lnTo>
                    <a:pt x="1051" y="14"/>
                  </a:lnTo>
                  <a:lnTo>
                    <a:pt x="1057" y="21"/>
                  </a:lnTo>
                  <a:lnTo>
                    <a:pt x="1057" y="31"/>
                  </a:lnTo>
                  <a:lnTo>
                    <a:pt x="1051" y="51"/>
                  </a:lnTo>
                  <a:lnTo>
                    <a:pt x="1041" y="62"/>
                  </a:lnTo>
                  <a:lnTo>
                    <a:pt x="1021" y="65"/>
                  </a:lnTo>
                  <a:lnTo>
                    <a:pt x="1004" y="65"/>
                  </a:lnTo>
                  <a:lnTo>
                    <a:pt x="54" y="65"/>
                  </a:lnTo>
                  <a:lnTo>
                    <a:pt x="44" y="65"/>
                  </a:lnTo>
                  <a:lnTo>
                    <a:pt x="34" y="65"/>
                  </a:lnTo>
                  <a:lnTo>
                    <a:pt x="27" y="62"/>
                  </a:lnTo>
                  <a:lnTo>
                    <a:pt x="17" y="62"/>
                  </a:lnTo>
                  <a:lnTo>
                    <a:pt x="10" y="55"/>
                  </a:lnTo>
                  <a:lnTo>
                    <a:pt x="4" y="51"/>
                  </a:lnTo>
                  <a:lnTo>
                    <a:pt x="0" y="41"/>
                  </a:lnTo>
                  <a:lnTo>
                    <a:pt x="0" y="31"/>
                  </a:lnTo>
                  <a:lnTo>
                    <a:pt x="0" y="21"/>
                  </a:lnTo>
                  <a:lnTo>
                    <a:pt x="4" y="14"/>
                  </a:lnTo>
                  <a:lnTo>
                    <a:pt x="10" y="7"/>
                  </a:lnTo>
                  <a:lnTo>
                    <a:pt x="17" y="4"/>
                  </a:lnTo>
                  <a:lnTo>
                    <a:pt x="27" y="4"/>
                  </a:lnTo>
                  <a:lnTo>
                    <a:pt x="34" y="0"/>
                  </a:lnTo>
                  <a:lnTo>
                    <a:pt x="44"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35"/>
            <p:cNvSpPr>
              <a:spLocks/>
            </p:cNvSpPr>
            <p:nvPr/>
          </p:nvSpPr>
          <p:spPr bwMode="auto">
            <a:xfrm>
              <a:off x="7330" y="2993"/>
              <a:ext cx="736" cy="1109"/>
            </a:xfrm>
            <a:custGeom>
              <a:avLst/>
              <a:gdLst/>
              <a:ahLst/>
              <a:cxnLst>
                <a:cxn ang="0">
                  <a:pos x="328" y="0"/>
                </a:cxn>
                <a:cxn ang="0">
                  <a:pos x="421" y="3"/>
                </a:cxn>
                <a:cxn ang="0">
                  <a:pos x="505" y="3"/>
                </a:cxn>
                <a:cxn ang="0">
                  <a:pos x="582" y="3"/>
                </a:cxn>
                <a:cxn ang="0">
                  <a:pos x="679" y="0"/>
                </a:cxn>
                <a:cxn ang="0">
                  <a:pos x="716" y="0"/>
                </a:cxn>
                <a:cxn ang="0">
                  <a:pos x="726" y="0"/>
                </a:cxn>
                <a:cxn ang="0">
                  <a:pos x="736" y="10"/>
                </a:cxn>
                <a:cxn ang="0">
                  <a:pos x="736" y="27"/>
                </a:cxn>
                <a:cxn ang="0">
                  <a:pos x="729" y="41"/>
                </a:cxn>
                <a:cxn ang="0">
                  <a:pos x="712" y="48"/>
                </a:cxn>
                <a:cxn ang="0">
                  <a:pos x="686" y="48"/>
                </a:cxn>
                <a:cxn ang="0">
                  <a:pos x="595" y="55"/>
                </a:cxn>
                <a:cxn ang="0">
                  <a:pos x="559" y="79"/>
                </a:cxn>
                <a:cxn ang="0">
                  <a:pos x="542" y="123"/>
                </a:cxn>
                <a:cxn ang="0">
                  <a:pos x="328" y="992"/>
                </a:cxn>
                <a:cxn ang="0">
                  <a:pos x="321" y="1016"/>
                </a:cxn>
                <a:cxn ang="0">
                  <a:pos x="321" y="1037"/>
                </a:cxn>
                <a:cxn ang="0">
                  <a:pos x="328" y="1047"/>
                </a:cxn>
                <a:cxn ang="0">
                  <a:pos x="348" y="1054"/>
                </a:cxn>
                <a:cxn ang="0">
                  <a:pos x="388" y="1057"/>
                </a:cxn>
                <a:cxn ang="0">
                  <a:pos x="431" y="1057"/>
                </a:cxn>
                <a:cxn ang="0">
                  <a:pos x="458" y="1057"/>
                </a:cxn>
                <a:cxn ang="0">
                  <a:pos x="475" y="1064"/>
                </a:cxn>
                <a:cxn ang="0">
                  <a:pos x="478" y="1078"/>
                </a:cxn>
                <a:cxn ang="0">
                  <a:pos x="475" y="1098"/>
                </a:cxn>
                <a:cxn ang="0">
                  <a:pos x="465" y="1105"/>
                </a:cxn>
                <a:cxn ang="0">
                  <a:pos x="452" y="1109"/>
                </a:cxn>
                <a:cxn ang="0">
                  <a:pos x="411" y="1109"/>
                </a:cxn>
                <a:cxn ang="0">
                  <a:pos x="314" y="1105"/>
                </a:cxn>
                <a:cxn ang="0">
                  <a:pos x="234" y="1105"/>
                </a:cxn>
                <a:cxn ang="0">
                  <a:pos x="154" y="1105"/>
                </a:cxn>
                <a:cxn ang="0">
                  <a:pos x="60" y="1109"/>
                </a:cxn>
                <a:cxn ang="0">
                  <a:pos x="20" y="1109"/>
                </a:cxn>
                <a:cxn ang="0">
                  <a:pos x="10" y="1109"/>
                </a:cxn>
                <a:cxn ang="0">
                  <a:pos x="3" y="1098"/>
                </a:cxn>
                <a:cxn ang="0">
                  <a:pos x="3" y="1078"/>
                </a:cxn>
                <a:cxn ang="0">
                  <a:pos x="10" y="1064"/>
                </a:cxn>
                <a:cxn ang="0">
                  <a:pos x="27" y="1057"/>
                </a:cxn>
                <a:cxn ang="0">
                  <a:pos x="50" y="1057"/>
                </a:cxn>
                <a:cxn ang="0">
                  <a:pos x="140" y="1050"/>
                </a:cxn>
                <a:cxn ang="0">
                  <a:pos x="181" y="1030"/>
                </a:cxn>
                <a:cxn ang="0">
                  <a:pos x="197" y="982"/>
                </a:cxn>
                <a:cxn ang="0">
                  <a:pos x="411" y="96"/>
                </a:cxn>
                <a:cxn ang="0">
                  <a:pos x="415" y="85"/>
                </a:cxn>
                <a:cxn ang="0">
                  <a:pos x="408" y="65"/>
                </a:cxn>
                <a:cxn ang="0">
                  <a:pos x="371" y="51"/>
                </a:cxn>
                <a:cxn ang="0">
                  <a:pos x="304" y="48"/>
                </a:cxn>
                <a:cxn ang="0">
                  <a:pos x="278" y="48"/>
                </a:cxn>
                <a:cxn ang="0">
                  <a:pos x="264" y="41"/>
                </a:cxn>
                <a:cxn ang="0">
                  <a:pos x="257" y="31"/>
                </a:cxn>
                <a:cxn ang="0">
                  <a:pos x="264" y="10"/>
                </a:cxn>
                <a:cxn ang="0">
                  <a:pos x="274" y="3"/>
                </a:cxn>
                <a:cxn ang="0">
                  <a:pos x="288" y="0"/>
                </a:cxn>
              </a:cxnLst>
              <a:rect l="0" t="0" r="r" b="b"/>
              <a:pathLst>
                <a:path w="736" h="1109">
                  <a:moveTo>
                    <a:pt x="291" y="0"/>
                  </a:moveTo>
                  <a:lnTo>
                    <a:pt x="328" y="0"/>
                  </a:lnTo>
                  <a:lnTo>
                    <a:pt x="375" y="0"/>
                  </a:lnTo>
                  <a:lnTo>
                    <a:pt x="421" y="3"/>
                  </a:lnTo>
                  <a:lnTo>
                    <a:pt x="468" y="3"/>
                  </a:lnTo>
                  <a:lnTo>
                    <a:pt x="505" y="3"/>
                  </a:lnTo>
                  <a:lnTo>
                    <a:pt x="539" y="3"/>
                  </a:lnTo>
                  <a:lnTo>
                    <a:pt x="582" y="3"/>
                  </a:lnTo>
                  <a:lnTo>
                    <a:pt x="632" y="0"/>
                  </a:lnTo>
                  <a:lnTo>
                    <a:pt x="679" y="0"/>
                  </a:lnTo>
                  <a:lnTo>
                    <a:pt x="712" y="0"/>
                  </a:lnTo>
                  <a:lnTo>
                    <a:pt x="716" y="0"/>
                  </a:lnTo>
                  <a:lnTo>
                    <a:pt x="723" y="0"/>
                  </a:lnTo>
                  <a:lnTo>
                    <a:pt x="726" y="0"/>
                  </a:lnTo>
                  <a:lnTo>
                    <a:pt x="733" y="3"/>
                  </a:lnTo>
                  <a:lnTo>
                    <a:pt x="736" y="10"/>
                  </a:lnTo>
                  <a:lnTo>
                    <a:pt x="736" y="17"/>
                  </a:lnTo>
                  <a:lnTo>
                    <a:pt x="736" y="27"/>
                  </a:lnTo>
                  <a:lnTo>
                    <a:pt x="733" y="37"/>
                  </a:lnTo>
                  <a:lnTo>
                    <a:pt x="729" y="41"/>
                  </a:lnTo>
                  <a:lnTo>
                    <a:pt x="723" y="44"/>
                  </a:lnTo>
                  <a:lnTo>
                    <a:pt x="712" y="48"/>
                  </a:lnTo>
                  <a:lnTo>
                    <a:pt x="702" y="48"/>
                  </a:lnTo>
                  <a:lnTo>
                    <a:pt x="686" y="48"/>
                  </a:lnTo>
                  <a:lnTo>
                    <a:pt x="632" y="48"/>
                  </a:lnTo>
                  <a:lnTo>
                    <a:pt x="595" y="55"/>
                  </a:lnTo>
                  <a:lnTo>
                    <a:pt x="572" y="65"/>
                  </a:lnTo>
                  <a:lnTo>
                    <a:pt x="559" y="79"/>
                  </a:lnTo>
                  <a:lnTo>
                    <a:pt x="549" y="99"/>
                  </a:lnTo>
                  <a:lnTo>
                    <a:pt x="542" y="123"/>
                  </a:lnTo>
                  <a:lnTo>
                    <a:pt x="542" y="123"/>
                  </a:lnTo>
                  <a:lnTo>
                    <a:pt x="328" y="992"/>
                  </a:lnTo>
                  <a:lnTo>
                    <a:pt x="324" y="1002"/>
                  </a:lnTo>
                  <a:lnTo>
                    <a:pt x="321" y="1016"/>
                  </a:lnTo>
                  <a:lnTo>
                    <a:pt x="321" y="1026"/>
                  </a:lnTo>
                  <a:lnTo>
                    <a:pt x="321" y="1037"/>
                  </a:lnTo>
                  <a:lnTo>
                    <a:pt x="324" y="1044"/>
                  </a:lnTo>
                  <a:lnTo>
                    <a:pt x="328" y="1047"/>
                  </a:lnTo>
                  <a:lnTo>
                    <a:pt x="338" y="1050"/>
                  </a:lnTo>
                  <a:lnTo>
                    <a:pt x="348" y="1054"/>
                  </a:lnTo>
                  <a:lnTo>
                    <a:pt x="361" y="1054"/>
                  </a:lnTo>
                  <a:lnTo>
                    <a:pt x="388" y="1057"/>
                  </a:lnTo>
                  <a:lnTo>
                    <a:pt x="408" y="1057"/>
                  </a:lnTo>
                  <a:lnTo>
                    <a:pt x="431" y="1057"/>
                  </a:lnTo>
                  <a:lnTo>
                    <a:pt x="448" y="1057"/>
                  </a:lnTo>
                  <a:lnTo>
                    <a:pt x="458" y="1057"/>
                  </a:lnTo>
                  <a:lnTo>
                    <a:pt x="468" y="1061"/>
                  </a:lnTo>
                  <a:lnTo>
                    <a:pt x="475" y="1064"/>
                  </a:lnTo>
                  <a:lnTo>
                    <a:pt x="478" y="1071"/>
                  </a:lnTo>
                  <a:lnTo>
                    <a:pt x="478" y="1078"/>
                  </a:lnTo>
                  <a:lnTo>
                    <a:pt x="478" y="1091"/>
                  </a:lnTo>
                  <a:lnTo>
                    <a:pt x="475" y="1098"/>
                  </a:lnTo>
                  <a:lnTo>
                    <a:pt x="472" y="1102"/>
                  </a:lnTo>
                  <a:lnTo>
                    <a:pt x="465" y="1105"/>
                  </a:lnTo>
                  <a:lnTo>
                    <a:pt x="458" y="1109"/>
                  </a:lnTo>
                  <a:lnTo>
                    <a:pt x="452" y="1109"/>
                  </a:lnTo>
                  <a:lnTo>
                    <a:pt x="445" y="1109"/>
                  </a:lnTo>
                  <a:lnTo>
                    <a:pt x="411" y="1109"/>
                  </a:lnTo>
                  <a:lnTo>
                    <a:pt x="365" y="1109"/>
                  </a:lnTo>
                  <a:lnTo>
                    <a:pt x="314" y="1105"/>
                  </a:lnTo>
                  <a:lnTo>
                    <a:pt x="271" y="1105"/>
                  </a:lnTo>
                  <a:lnTo>
                    <a:pt x="234" y="1105"/>
                  </a:lnTo>
                  <a:lnTo>
                    <a:pt x="197" y="1105"/>
                  </a:lnTo>
                  <a:lnTo>
                    <a:pt x="154" y="1105"/>
                  </a:lnTo>
                  <a:lnTo>
                    <a:pt x="104" y="1109"/>
                  </a:lnTo>
                  <a:lnTo>
                    <a:pt x="60" y="1109"/>
                  </a:lnTo>
                  <a:lnTo>
                    <a:pt x="23" y="1109"/>
                  </a:lnTo>
                  <a:lnTo>
                    <a:pt x="20" y="1109"/>
                  </a:lnTo>
                  <a:lnTo>
                    <a:pt x="17" y="1109"/>
                  </a:lnTo>
                  <a:lnTo>
                    <a:pt x="10" y="1109"/>
                  </a:lnTo>
                  <a:lnTo>
                    <a:pt x="7" y="1105"/>
                  </a:lnTo>
                  <a:lnTo>
                    <a:pt x="3" y="1098"/>
                  </a:lnTo>
                  <a:lnTo>
                    <a:pt x="0" y="1091"/>
                  </a:lnTo>
                  <a:lnTo>
                    <a:pt x="3" y="1078"/>
                  </a:lnTo>
                  <a:lnTo>
                    <a:pt x="3" y="1071"/>
                  </a:lnTo>
                  <a:lnTo>
                    <a:pt x="10" y="1064"/>
                  </a:lnTo>
                  <a:lnTo>
                    <a:pt x="17" y="1061"/>
                  </a:lnTo>
                  <a:lnTo>
                    <a:pt x="27" y="1057"/>
                  </a:lnTo>
                  <a:lnTo>
                    <a:pt x="37" y="1057"/>
                  </a:lnTo>
                  <a:lnTo>
                    <a:pt x="50" y="1057"/>
                  </a:lnTo>
                  <a:lnTo>
                    <a:pt x="104" y="1057"/>
                  </a:lnTo>
                  <a:lnTo>
                    <a:pt x="140" y="1050"/>
                  </a:lnTo>
                  <a:lnTo>
                    <a:pt x="164" y="1044"/>
                  </a:lnTo>
                  <a:lnTo>
                    <a:pt x="181" y="1030"/>
                  </a:lnTo>
                  <a:lnTo>
                    <a:pt x="191" y="1009"/>
                  </a:lnTo>
                  <a:lnTo>
                    <a:pt x="197" y="982"/>
                  </a:lnTo>
                  <a:lnTo>
                    <a:pt x="411" y="106"/>
                  </a:lnTo>
                  <a:lnTo>
                    <a:pt x="411" y="96"/>
                  </a:lnTo>
                  <a:lnTo>
                    <a:pt x="415" y="92"/>
                  </a:lnTo>
                  <a:lnTo>
                    <a:pt x="415" y="85"/>
                  </a:lnTo>
                  <a:lnTo>
                    <a:pt x="415" y="82"/>
                  </a:lnTo>
                  <a:lnTo>
                    <a:pt x="408" y="65"/>
                  </a:lnTo>
                  <a:lnTo>
                    <a:pt x="395" y="55"/>
                  </a:lnTo>
                  <a:lnTo>
                    <a:pt x="371" y="51"/>
                  </a:lnTo>
                  <a:lnTo>
                    <a:pt x="341" y="48"/>
                  </a:lnTo>
                  <a:lnTo>
                    <a:pt x="304" y="48"/>
                  </a:lnTo>
                  <a:lnTo>
                    <a:pt x="291" y="48"/>
                  </a:lnTo>
                  <a:lnTo>
                    <a:pt x="278" y="48"/>
                  </a:lnTo>
                  <a:lnTo>
                    <a:pt x="271" y="44"/>
                  </a:lnTo>
                  <a:lnTo>
                    <a:pt x="264" y="41"/>
                  </a:lnTo>
                  <a:lnTo>
                    <a:pt x="261" y="37"/>
                  </a:lnTo>
                  <a:lnTo>
                    <a:pt x="257" y="31"/>
                  </a:lnTo>
                  <a:lnTo>
                    <a:pt x="261" y="17"/>
                  </a:lnTo>
                  <a:lnTo>
                    <a:pt x="264" y="10"/>
                  </a:lnTo>
                  <a:lnTo>
                    <a:pt x="268" y="7"/>
                  </a:lnTo>
                  <a:lnTo>
                    <a:pt x="274" y="3"/>
                  </a:lnTo>
                  <a:lnTo>
                    <a:pt x="281" y="0"/>
                  </a:lnTo>
                  <a:lnTo>
                    <a:pt x="288" y="0"/>
                  </a:lnTo>
                  <a:lnTo>
                    <a:pt x="2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36"/>
            <p:cNvSpPr>
              <a:spLocks noEditPoints="1"/>
            </p:cNvSpPr>
            <p:nvPr/>
          </p:nvSpPr>
          <p:spPr bwMode="auto">
            <a:xfrm>
              <a:off x="8056" y="3831"/>
              <a:ext cx="1107" cy="517"/>
            </a:xfrm>
            <a:custGeom>
              <a:avLst/>
              <a:gdLst/>
              <a:ahLst/>
              <a:cxnLst>
                <a:cxn ang="0">
                  <a:pos x="160" y="72"/>
                </a:cxn>
                <a:cxn ang="0">
                  <a:pos x="67" y="141"/>
                </a:cxn>
                <a:cxn ang="0">
                  <a:pos x="30" y="257"/>
                </a:cxn>
                <a:cxn ang="0">
                  <a:pos x="53" y="363"/>
                </a:cxn>
                <a:cxn ang="0">
                  <a:pos x="124" y="442"/>
                </a:cxn>
                <a:cxn ang="0">
                  <a:pos x="227" y="472"/>
                </a:cxn>
                <a:cxn ang="0">
                  <a:pos x="351" y="442"/>
                </a:cxn>
                <a:cxn ang="0">
                  <a:pos x="445" y="366"/>
                </a:cxn>
                <a:cxn ang="0">
                  <a:pos x="508" y="284"/>
                </a:cxn>
                <a:cxn ang="0">
                  <a:pos x="408" y="168"/>
                </a:cxn>
                <a:cxn ang="0">
                  <a:pos x="318" y="89"/>
                </a:cxn>
                <a:cxn ang="0">
                  <a:pos x="221" y="62"/>
                </a:cxn>
                <a:cxn ang="0">
                  <a:pos x="813" y="52"/>
                </a:cxn>
                <a:cxn ang="0">
                  <a:pos x="706" y="110"/>
                </a:cxn>
                <a:cxn ang="0">
                  <a:pos x="625" y="192"/>
                </a:cxn>
                <a:cxn ang="0">
                  <a:pos x="599" y="233"/>
                </a:cxn>
                <a:cxn ang="0">
                  <a:pos x="599" y="233"/>
                </a:cxn>
                <a:cxn ang="0">
                  <a:pos x="699" y="349"/>
                </a:cxn>
                <a:cxn ang="0">
                  <a:pos x="789" y="428"/>
                </a:cxn>
                <a:cxn ang="0">
                  <a:pos x="883" y="455"/>
                </a:cxn>
                <a:cxn ang="0">
                  <a:pos x="997" y="418"/>
                </a:cxn>
                <a:cxn ang="0">
                  <a:pos x="1064" y="322"/>
                </a:cxn>
                <a:cxn ang="0">
                  <a:pos x="1067" y="206"/>
                </a:cxn>
                <a:cxn ang="0">
                  <a:pos x="1020" y="110"/>
                </a:cxn>
                <a:cxn ang="0">
                  <a:pos x="933" y="52"/>
                </a:cxn>
                <a:cxn ang="0">
                  <a:pos x="241" y="0"/>
                </a:cxn>
                <a:cxn ang="0">
                  <a:pos x="375" y="28"/>
                </a:cxn>
                <a:cxn ang="0">
                  <a:pos x="465" y="86"/>
                </a:cxn>
                <a:cxn ang="0">
                  <a:pos x="508" y="127"/>
                </a:cxn>
                <a:cxn ang="0">
                  <a:pos x="562" y="192"/>
                </a:cxn>
                <a:cxn ang="0">
                  <a:pos x="615" y="127"/>
                </a:cxn>
                <a:cxn ang="0">
                  <a:pos x="696" y="55"/>
                </a:cxn>
                <a:cxn ang="0">
                  <a:pos x="806" y="7"/>
                </a:cxn>
                <a:cxn ang="0">
                  <a:pos x="927" y="7"/>
                </a:cxn>
                <a:cxn ang="0">
                  <a:pos x="1024" y="58"/>
                </a:cxn>
                <a:cxn ang="0">
                  <a:pos x="1084" y="147"/>
                </a:cxn>
                <a:cxn ang="0">
                  <a:pos x="1107" y="257"/>
                </a:cxn>
                <a:cxn ang="0">
                  <a:pos x="1077" y="387"/>
                </a:cxn>
                <a:cxn ang="0">
                  <a:pos x="990" y="479"/>
                </a:cxn>
                <a:cxn ang="0">
                  <a:pos x="866" y="517"/>
                </a:cxn>
                <a:cxn ang="0">
                  <a:pos x="733" y="490"/>
                </a:cxn>
                <a:cxn ang="0">
                  <a:pos x="639" y="431"/>
                </a:cxn>
                <a:cxn ang="0">
                  <a:pos x="599" y="390"/>
                </a:cxn>
                <a:cxn ang="0">
                  <a:pos x="542" y="325"/>
                </a:cxn>
                <a:cxn ang="0">
                  <a:pos x="492" y="390"/>
                </a:cxn>
                <a:cxn ang="0">
                  <a:pos x="408" y="462"/>
                </a:cxn>
                <a:cxn ang="0">
                  <a:pos x="301" y="510"/>
                </a:cxn>
                <a:cxn ang="0">
                  <a:pos x="181" y="510"/>
                </a:cxn>
                <a:cxn ang="0">
                  <a:pos x="83" y="459"/>
                </a:cxn>
                <a:cxn ang="0">
                  <a:pos x="23" y="370"/>
                </a:cxn>
                <a:cxn ang="0">
                  <a:pos x="0" y="257"/>
                </a:cxn>
                <a:cxn ang="0">
                  <a:pos x="30" y="130"/>
                </a:cxn>
                <a:cxn ang="0">
                  <a:pos x="114" y="38"/>
                </a:cxn>
                <a:cxn ang="0">
                  <a:pos x="241" y="0"/>
                </a:cxn>
              </a:cxnLst>
              <a:rect l="0" t="0" r="r" b="b"/>
              <a:pathLst>
                <a:path w="1107" h="517">
                  <a:moveTo>
                    <a:pt x="221" y="62"/>
                  </a:moveTo>
                  <a:lnTo>
                    <a:pt x="160" y="72"/>
                  </a:lnTo>
                  <a:lnTo>
                    <a:pt x="110" y="99"/>
                  </a:lnTo>
                  <a:lnTo>
                    <a:pt x="67" y="141"/>
                  </a:lnTo>
                  <a:lnTo>
                    <a:pt x="40" y="195"/>
                  </a:lnTo>
                  <a:lnTo>
                    <a:pt x="30" y="257"/>
                  </a:lnTo>
                  <a:lnTo>
                    <a:pt x="37" y="312"/>
                  </a:lnTo>
                  <a:lnTo>
                    <a:pt x="53" y="363"/>
                  </a:lnTo>
                  <a:lnTo>
                    <a:pt x="83" y="407"/>
                  </a:lnTo>
                  <a:lnTo>
                    <a:pt x="124" y="442"/>
                  </a:lnTo>
                  <a:lnTo>
                    <a:pt x="170" y="466"/>
                  </a:lnTo>
                  <a:lnTo>
                    <a:pt x="227" y="472"/>
                  </a:lnTo>
                  <a:lnTo>
                    <a:pt x="291" y="466"/>
                  </a:lnTo>
                  <a:lnTo>
                    <a:pt x="351" y="442"/>
                  </a:lnTo>
                  <a:lnTo>
                    <a:pt x="401" y="407"/>
                  </a:lnTo>
                  <a:lnTo>
                    <a:pt x="445" y="366"/>
                  </a:lnTo>
                  <a:lnTo>
                    <a:pt x="482" y="325"/>
                  </a:lnTo>
                  <a:lnTo>
                    <a:pt x="508" y="284"/>
                  </a:lnTo>
                  <a:lnTo>
                    <a:pt x="455" y="223"/>
                  </a:lnTo>
                  <a:lnTo>
                    <a:pt x="408" y="168"/>
                  </a:lnTo>
                  <a:lnTo>
                    <a:pt x="365" y="123"/>
                  </a:lnTo>
                  <a:lnTo>
                    <a:pt x="318" y="89"/>
                  </a:lnTo>
                  <a:lnTo>
                    <a:pt x="271" y="69"/>
                  </a:lnTo>
                  <a:lnTo>
                    <a:pt x="221" y="62"/>
                  </a:lnTo>
                  <a:close/>
                  <a:moveTo>
                    <a:pt x="880" y="45"/>
                  </a:moveTo>
                  <a:lnTo>
                    <a:pt x="813" y="52"/>
                  </a:lnTo>
                  <a:lnTo>
                    <a:pt x="756" y="76"/>
                  </a:lnTo>
                  <a:lnTo>
                    <a:pt x="706" y="110"/>
                  </a:lnTo>
                  <a:lnTo>
                    <a:pt x="662" y="151"/>
                  </a:lnTo>
                  <a:lnTo>
                    <a:pt x="625" y="192"/>
                  </a:lnTo>
                  <a:lnTo>
                    <a:pt x="599" y="233"/>
                  </a:lnTo>
                  <a:lnTo>
                    <a:pt x="599" y="233"/>
                  </a:lnTo>
                  <a:lnTo>
                    <a:pt x="599" y="233"/>
                  </a:lnTo>
                  <a:lnTo>
                    <a:pt x="599" y="233"/>
                  </a:lnTo>
                  <a:lnTo>
                    <a:pt x="652" y="298"/>
                  </a:lnTo>
                  <a:lnTo>
                    <a:pt x="699" y="349"/>
                  </a:lnTo>
                  <a:lnTo>
                    <a:pt x="743" y="394"/>
                  </a:lnTo>
                  <a:lnTo>
                    <a:pt x="789" y="428"/>
                  </a:lnTo>
                  <a:lnTo>
                    <a:pt x="836" y="449"/>
                  </a:lnTo>
                  <a:lnTo>
                    <a:pt x="883" y="455"/>
                  </a:lnTo>
                  <a:lnTo>
                    <a:pt x="943" y="445"/>
                  </a:lnTo>
                  <a:lnTo>
                    <a:pt x="997" y="418"/>
                  </a:lnTo>
                  <a:lnTo>
                    <a:pt x="1037" y="377"/>
                  </a:lnTo>
                  <a:lnTo>
                    <a:pt x="1064" y="322"/>
                  </a:lnTo>
                  <a:lnTo>
                    <a:pt x="1074" y="257"/>
                  </a:lnTo>
                  <a:lnTo>
                    <a:pt x="1067" y="206"/>
                  </a:lnTo>
                  <a:lnTo>
                    <a:pt x="1050" y="154"/>
                  </a:lnTo>
                  <a:lnTo>
                    <a:pt x="1020" y="110"/>
                  </a:lnTo>
                  <a:lnTo>
                    <a:pt x="980" y="76"/>
                  </a:lnTo>
                  <a:lnTo>
                    <a:pt x="933" y="52"/>
                  </a:lnTo>
                  <a:lnTo>
                    <a:pt x="880" y="45"/>
                  </a:lnTo>
                  <a:close/>
                  <a:moveTo>
                    <a:pt x="241" y="0"/>
                  </a:moveTo>
                  <a:lnTo>
                    <a:pt x="304" y="7"/>
                  </a:lnTo>
                  <a:lnTo>
                    <a:pt x="375" y="28"/>
                  </a:lnTo>
                  <a:lnTo>
                    <a:pt x="441" y="69"/>
                  </a:lnTo>
                  <a:lnTo>
                    <a:pt x="465" y="86"/>
                  </a:lnTo>
                  <a:lnTo>
                    <a:pt x="485" y="106"/>
                  </a:lnTo>
                  <a:lnTo>
                    <a:pt x="508" y="127"/>
                  </a:lnTo>
                  <a:lnTo>
                    <a:pt x="532" y="154"/>
                  </a:lnTo>
                  <a:lnTo>
                    <a:pt x="562" y="192"/>
                  </a:lnTo>
                  <a:lnTo>
                    <a:pt x="585" y="161"/>
                  </a:lnTo>
                  <a:lnTo>
                    <a:pt x="615" y="127"/>
                  </a:lnTo>
                  <a:lnTo>
                    <a:pt x="652" y="89"/>
                  </a:lnTo>
                  <a:lnTo>
                    <a:pt x="696" y="55"/>
                  </a:lnTo>
                  <a:lnTo>
                    <a:pt x="746" y="28"/>
                  </a:lnTo>
                  <a:lnTo>
                    <a:pt x="806" y="7"/>
                  </a:lnTo>
                  <a:lnTo>
                    <a:pt x="870" y="0"/>
                  </a:lnTo>
                  <a:lnTo>
                    <a:pt x="927" y="7"/>
                  </a:lnTo>
                  <a:lnTo>
                    <a:pt x="977" y="28"/>
                  </a:lnTo>
                  <a:lnTo>
                    <a:pt x="1024" y="58"/>
                  </a:lnTo>
                  <a:lnTo>
                    <a:pt x="1057" y="99"/>
                  </a:lnTo>
                  <a:lnTo>
                    <a:pt x="1084" y="147"/>
                  </a:lnTo>
                  <a:lnTo>
                    <a:pt x="1101" y="202"/>
                  </a:lnTo>
                  <a:lnTo>
                    <a:pt x="1107" y="257"/>
                  </a:lnTo>
                  <a:lnTo>
                    <a:pt x="1101" y="325"/>
                  </a:lnTo>
                  <a:lnTo>
                    <a:pt x="1077" y="387"/>
                  </a:lnTo>
                  <a:lnTo>
                    <a:pt x="1040" y="438"/>
                  </a:lnTo>
                  <a:lnTo>
                    <a:pt x="990" y="479"/>
                  </a:lnTo>
                  <a:lnTo>
                    <a:pt x="933" y="507"/>
                  </a:lnTo>
                  <a:lnTo>
                    <a:pt x="866" y="517"/>
                  </a:lnTo>
                  <a:lnTo>
                    <a:pt x="803" y="510"/>
                  </a:lnTo>
                  <a:lnTo>
                    <a:pt x="733" y="490"/>
                  </a:lnTo>
                  <a:lnTo>
                    <a:pt x="666" y="449"/>
                  </a:lnTo>
                  <a:lnTo>
                    <a:pt x="639" y="431"/>
                  </a:lnTo>
                  <a:lnTo>
                    <a:pt x="619" y="411"/>
                  </a:lnTo>
                  <a:lnTo>
                    <a:pt x="599" y="390"/>
                  </a:lnTo>
                  <a:lnTo>
                    <a:pt x="572" y="363"/>
                  </a:lnTo>
                  <a:lnTo>
                    <a:pt x="542" y="325"/>
                  </a:lnTo>
                  <a:lnTo>
                    <a:pt x="522" y="356"/>
                  </a:lnTo>
                  <a:lnTo>
                    <a:pt x="492" y="390"/>
                  </a:lnTo>
                  <a:lnTo>
                    <a:pt x="455" y="425"/>
                  </a:lnTo>
                  <a:lnTo>
                    <a:pt x="408" y="462"/>
                  </a:lnTo>
                  <a:lnTo>
                    <a:pt x="358" y="490"/>
                  </a:lnTo>
                  <a:lnTo>
                    <a:pt x="301" y="510"/>
                  </a:lnTo>
                  <a:lnTo>
                    <a:pt x="237" y="517"/>
                  </a:lnTo>
                  <a:lnTo>
                    <a:pt x="181" y="510"/>
                  </a:lnTo>
                  <a:lnTo>
                    <a:pt x="127" y="490"/>
                  </a:lnTo>
                  <a:lnTo>
                    <a:pt x="83" y="459"/>
                  </a:lnTo>
                  <a:lnTo>
                    <a:pt x="47" y="418"/>
                  </a:lnTo>
                  <a:lnTo>
                    <a:pt x="23" y="370"/>
                  </a:lnTo>
                  <a:lnTo>
                    <a:pt x="7" y="315"/>
                  </a:lnTo>
                  <a:lnTo>
                    <a:pt x="0" y="257"/>
                  </a:lnTo>
                  <a:lnTo>
                    <a:pt x="7" y="192"/>
                  </a:lnTo>
                  <a:lnTo>
                    <a:pt x="30" y="130"/>
                  </a:lnTo>
                  <a:lnTo>
                    <a:pt x="67" y="79"/>
                  </a:lnTo>
                  <a:lnTo>
                    <a:pt x="114" y="38"/>
                  </a:lnTo>
                  <a:lnTo>
                    <a:pt x="174" y="11"/>
                  </a:lnTo>
                  <a:lnTo>
                    <a:pt x="2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37"/>
            <p:cNvSpPr>
              <a:spLocks/>
            </p:cNvSpPr>
            <p:nvPr/>
          </p:nvSpPr>
          <p:spPr bwMode="auto">
            <a:xfrm>
              <a:off x="9488" y="2883"/>
              <a:ext cx="371" cy="1626"/>
            </a:xfrm>
            <a:custGeom>
              <a:avLst/>
              <a:gdLst/>
              <a:ahLst/>
              <a:cxnLst>
                <a:cxn ang="0">
                  <a:pos x="354" y="0"/>
                </a:cxn>
                <a:cxn ang="0">
                  <a:pos x="361" y="0"/>
                </a:cxn>
                <a:cxn ang="0">
                  <a:pos x="364" y="4"/>
                </a:cxn>
                <a:cxn ang="0">
                  <a:pos x="371" y="11"/>
                </a:cxn>
                <a:cxn ang="0">
                  <a:pos x="371" y="17"/>
                </a:cxn>
                <a:cxn ang="0">
                  <a:pos x="371" y="17"/>
                </a:cxn>
                <a:cxn ang="0">
                  <a:pos x="371" y="21"/>
                </a:cxn>
                <a:cxn ang="0">
                  <a:pos x="368" y="24"/>
                </a:cxn>
                <a:cxn ang="0">
                  <a:pos x="364" y="28"/>
                </a:cxn>
                <a:cxn ang="0">
                  <a:pos x="358" y="35"/>
                </a:cxn>
                <a:cxn ang="0">
                  <a:pos x="348" y="41"/>
                </a:cxn>
                <a:cxn ang="0">
                  <a:pos x="274" y="134"/>
                </a:cxn>
                <a:cxn ang="0">
                  <a:pos x="214" y="236"/>
                </a:cxn>
                <a:cxn ang="0">
                  <a:pos x="167" y="343"/>
                </a:cxn>
                <a:cxn ang="0">
                  <a:pos x="134" y="455"/>
                </a:cxn>
                <a:cxn ang="0">
                  <a:pos x="110" y="572"/>
                </a:cxn>
                <a:cxn ang="0">
                  <a:pos x="97" y="692"/>
                </a:cxn>
                <a:cxn ang="0">
                  <a:pos x="93" y="811"/>
                </a:cxn>
                <a:cxn ang="0">
                  <a:pos x="97" y="907"/>
                </a:cxn>
                <a:cxn ang="0">
                  <a:pos x="103" y="1006"/>
                </a:cxn>
                <a:cxn ang="0">
                  <a:pos x="120" y="1109"/>
                </a:cxn>
                <a:cxn ang="0">
                  <a:pos x="144" y="1208"/>
                </a:cxn>
                <a:cxn ang="0">
                  <a:pos x="177" y="1308"/>
                </a:cxn>
                <a:cxn ang="0">
                  <a:pos x="221" y="1403"/>
                </a:cxn>
                <a:cxn ang="0">
                  <a:pos x="274" y="1492"/>
                </a:cxn>
                <a:cxn ang="0">
                  <a:pos x="344" y="1574"/>
                </a:cxn>
                <a:cxn ang="0">
                  <a:pos x="354" y="1585"/>
                </a:cxn>
                <a:cxn ang="0">
                  <a:pos x="361" y="1592"/>
                </a:cxn>
                <a:cxn ang="0">
                  <a:pos x="364" y="1598"/>
                </a:cxn>
                <a:cxn ang="0">
                  <a:pos x="368" y="1602"/>
                </a:cxn>
                <a:cxn ang="0">
                  <a:pos x="371" y="1605"/>
                </a:cxn>
                <a:cxn ang="0">
                  <a:pos x="371" y="1609"/>
                </a:cxn>
                <a:cxn ang="0">
                  <a:pos x="371" y="1609"/>
                </a:cxn>
                <a:cxn ang="0">
                  <a:pos x="371" y="1609"/>
                </a:cxn>
                <a:cxn ang="0">
                  <a:pos x="371" y="1616"/>
                </a:cxn>
                <a:cxn ang="0">
                  <a:pos x="364" y="1622"/>
                </a:cxn>
                <a:cxn ang="0">
                  <a:pos x="361" y="1626"/>
                </a:cxn>
                <a:cxn ang="0">
                  <a:pos x="354" y="1626"/>
                </a:cxn>
                <a:cxn ang="0">
                  <a:pos x="341" y="1622"/>
                </a:cxn>
                <a:cxn ang="0">
                  <a:pos x="321" y="1605"/>
                </a:cxn>
                <a:cxn ang="0">
                  <a:pos x="294" y="1581"/>
                </a:cxn>
                <a:cxn ang="0">
                  <a:pos x="261" y="1547"/>
                </a:cxn>
                <a:cxn ang="0">
                  <a:pos x="221" y="1506"/>
                </a:cxn>
                <a:cxn ang="0">
                  <a:pos x="184" y="1451"/>
                </a:cxn>
                <a:cxn ang="0">
                  <a:pos x="144" y="1390"/>
                </a:cxn>
                <a:cxn ang="0">
                  <a:pos x="107" y="1318"/>
                </a:cxn>
                <a:cxn ang="0">
                  <a:pos x="60" y="1208"/>
                </a:cxn>
                <a:cxn ang="0">
                  <a:pos x="30" y="1099"/>
                </a:cxn>
                <a:cxn ang="0">
                  <a:pos x="13" y="993"/>
                </a:cxn>
                <a:cxn ang="0">
                  <a:pos x="3" y="897"/>
                </a:cxn>
                <a:cxn ang="0">
                  <a:pos x="0" y="811"/>
                </a:cxn>
                <a:cxn ang="0">
                  <a:pos x="6" y="702"/>
                </a:cxn>
                <a:cxn ang="0">
                  <a:pos x="20" y="582"/>
                </a:cxn>
                <a:cxn ang="0">
                  <a:pos x="50" y="452"/>
                </a:cxn>
                <a:cxn ang="0">
                  <a:pos x="100" y="315"/>
                </a:cxn>
                <a:cxn ang="0">
                  <a:pos x="137" y="243"/>
                </a:cxn>
                <a:cxn ang="0">
                  <a:pos x="177" y="178"/>
                </a:cxn>
                <a:cxn ang="0">
                  <a:pos x="217" y="124"/>
                </a:cxn>
                <a:cxn ang="0">
                  <a:pos x="257" y="79"/>
                </a:cxn>
                <a:cxn ang="0">
                  <a:pos x="291" y="45"/>
                </a:cxn>
                <a:cxn ang="0">
                  <a:pos x="321" y="21"/>
                </a:cxn>
                <a:cxn ang="0">
                  <a:pos x="341" y="4"/>
                </a:cxn>
                <a:cxn ang="0">
                  <a:pos x="354" y="0"/>
                </a:cxn>
              </a:cxnLst>
              <a:rect l="0" t="0" r="r" b="b"/>
              <a:pathLst>
                <a:path w="371" h="1626">
                  <a:moveTo>
                    <a:pt x="354" y="0"/>
                  </a:moveTo>
                  <a:lnTo>
                    <a:pt x="361" y="0"/>
                  </a:lnTo>
                  <a:lnTo>
                    <a:pt x="364" y="4"/>
                  </a:lnTo>
                  <a:lnTo>
                    <a:pt x="371" y="11"/>
                  </a:lnTo>
                  <a:lnTo>
                    <a:pt x="371" y="17"/>
                  </a:lnTo>
                  <a:lnTo>
                    <a:pt x="371" y="17"/>
                  </a:lnTo>
                  <a:lnTo>
                    <a:pt x="371" y="21"/>
                  </a:lnTo>
                  <a:lnTo>
                    <a:pt x="368" y="24"/>
                  </a:lnTo>
                  <a:lnTo>
                    <a:pt x="364" y="28"/>
                  </a:lnTo>
                  <a:lnTo>
                    <a:pt x="358" y="35"/>
                  </a:lnTo>
                  <a:lnTo>
                    <a:pt x="348" y="41"/>
                  </a:lnTo>
                  <a:lnTo>
                    <a:pt x="274" y="134"/>
                  </a:lnTo>
                  <a:lnTo>
                    <a:pt x="214" y="236"/>
                  </a:lnTo>
                  <a:lnTo>
                    <a:pt x="167" y="343"/>
                  </a:lnTo>
                  <a:lnTo>
                    <a:pt x="134" y="455"/>
                  </a:lnTo>
                  <a:lnTo>
                    <a:pt x="110" y="572"/>
                  </a:lnTo>
                  <a:lnTo>
                    <a:pt x="97" y="692"/>
                  </a:lnTo>
                  <a:lnTo>
                    <a:pt x="93" y="811"/>
                  </a:lnTo>
                  <a:lnTo>
                    <a:pt x="97" y="907"/>
                  </a:lnTo>
                  <a:lnTo>
                    <a:pt x="103" y="1006"/>
                  </a:lnTo>
                  <a:lnTo>
                    <a:pt x="120" y="1109"/>
                  </a:lnTo>
                  <a:lnTo>
                    <a:pt x="144" y="1208"/>
                  </a:lnTo>
                  <a:lnTo>
                    <a:pt x="177" y="1308"/>
                  </a:lnTo>
                  <a:lnTo>
                    <a:pt x="221" y="1403"/>
                  </a:lnTo>
                  <a:lnTo>
                    <a:pt x="274" y="1492"/>
                  </a:lnTo>
                  <a:lnTo>
                    <a:pt x="344" y="1574"/>
                  </a:lnTo>
                  <a:lnTo>
                    <a:pt x="354" y="1585"/>
                  </a:lnTo>
                  <a:lnTo>
                    <a:pt x="361" y="1592"/>
                  </a:lnTo>
                  <a:lnTo>
                    <a:pt x="364" y="1598"/>
                  </a:lnTo>
                  <a:lnTo>
                    <a:pt x="368" y="1602"/>
                  </a:lnTo>
                  <a:lnTo>
                    <a:pt x="371" y="1605"/>
                  </a:lnTo>
                  <a:lnTo>
                    <a:pt x="371" y="1609"/>
                  </a:lnTo>
                  <a:lnTo>
                    <a:pt x="371" y="1609"/>
                  </a:lnTo>
                  <a:lnTo>
                    <a:pt x="371" y="1609"/>
                  </a:lnTo>
                  <a:lnTo>
                    <a:pt x="371" y="1616"/>
                  </a:lnTo>
                  <a:lnTo>
                    <a:pt x="364" y="1622"/>
                  </a:lnTo>
                  <a:lnTo>
                    <a:pt x="361" y="1626"/>
                  </a:lnTo>
                  <a:lnTo>
                    <a:pt x="354" y="1626"/>
                  </a:lnTo>
                  <a:lnTo>
                    <a:pt x="341" y="1622"/>
                  </a:lnTo>
                  <a:lnTo>
                    <a:pt x="321" y="1605"/>
                  </a:lnTo>
                  <a:lnTo>
                    <a:pt x="294" y="1581"/>
                  </a:lnTo>
                  <a:lnTo>
                    <a:pt x="261" y="1547"/>
                  </a:lnTo>
                  <a:lnTo>
                    <a:pt x="221" y="1506"/>
                  </a:lnTo>
                  <a:lnTo>
                    <a:pt x="184" y="1451"/>
                  </a:lnTo>
                  <a:lnTo>
                    <a:pt x="144" y="1390"/>
                  </a:lnTo>
                  <a:lnTo>
                    <a:pt x="107" y="1318"/>
                  </a:lnTo>
                  <a:lnTo>
                    <a:pt x="60" y="1208"/>
                  </a:lnTo>
                  <a:lnTo>
                    <a:pt x="30" y="1099"/>
                  </a:lnTo>
                  <a:lnTo>
                    <a:pt x="13" y="993"/>
                  </a:lnTo>
                  <a:lnTo>
                    <a:pt x="3" y="897"/>
                  </a:lnTo>
                  <a:lnTo>
                    <a:pt x="0" y="811"/>
                  </a:lnTo>
                  <a:lnTo>
                    <a:pt x="6" y="702"/>
                  </a:lnTo>
                  <a:lnTo>
                    <a:pt x="20" y="582"/>
                  </a:lnTo>
                  <a:lnTo>
                    <a:pt x="50" y="452"/>
                  </a:lnTo>
                  <a:lnTo>
                    <a:pt x="100" y="315"/>
                  </a:lnTo>
                  <a:lnTo>
                    <a:pt x="137" y="243"/>
                  </a:lnTo>
                  <a:lnTo>
                    <a:pt x="177" y="178"/>
                  </a:lnTo>
                  <a:lnTo>
                    <a:pt x="217" y="124"/>
                  </a:lnTo>
                  <a:lnTo>
                    <a:pt x="257" y="79"/>
                  </a:lnTo>
                  <a:lnTo>
                    <a:pt x="291" y="45"/>
                  </a:lnTo>
                  <a:lnTo>
                    <a:pt x="321" y="21"/>
                  </a:lnTo>
                  <a:lnTo>
                    <a:pt x="341" y="4"/>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38"/>
            <p:cNvSpPr>
              <a:spLocks noEditPoints="1"/>
            </p:cNvSpPr>
            <p:nvPr/>
          </p:nvSpPr>
          <p:spPr bwMode="auto">
            <a:xfrm>
              <a:off x="10016" y="3236"/>
              <a:ext cx="1031" cy="913"/>
            </a:xfrm>
            <a:custGeom>
              <a:avLst/>
              <a:gdLst/>
              <a:ahLst/>
              <a:cxnLst>
                <a:cxn ang="0">
                  <a:pos x="699" y="246"/>
                </a:cxn>
                <a:cxn ang="0">
                  <a:pos x="643" y="277"/>
                </a:cxn>
                <a:cxn ang="0">
                  <a:pos x="596" y="311"/>
                </a:cxn>
                <a:cxn ang="0">
                  <a:pos x="592" y="486"/>
                </a:cxn>
                <a:cxn ang="0">
                  <a:pos x="596" y="616"/>
                </a:cxn>
                <a:cxn ang="0">
                  <a:pos x="619" y="684"/>
                </a:cxn>
                <a:cxn ang="0">
                  <a:pos x="676" y="742"/>
                </a:cxn>
                <a:cxn ang="0">
                  <a:pos x="756" y="787"/>
                </a:cxn>
                <a:cxn ang="0">
                  <a:pos x="813" y="794"/>
                </a:cxn>
                <a:cxn ang="0">
                  <a:pos x="830" y="780"/>
                </a:cxn>
                <a:cxn ang="0">
                  <a:pos x="863" y="739"/>
                </a:cxn>
                <a:cxn ang="0">
                  <a:pos x="887" y="660"/>
                </a:cxn>
                <a:cxn ang="0">
                  <a:pos x="900" y="438"/>
                </a:cxn>
                <a:cxn ang="0">
                  <a:pos x="883" y="301"/>
                </a:cxn>
                <a:cxn ang="0">
                  <a:pos x="776" y="253"/>
                </a:cxn>
                <a:cxn ang="0">
                  <a:pos x="723" y="239"/>
                </a:cxn>
                <a:cxn ang="0">
                  <a:pos x="151" y="7"/>
                </a:cxn>
                <a:cxn ang="0">
                  <a:pos x="124" y="82"/>
                </a:cxn>
                <a:cxn ang="0">
                  <a:pos x="141" y="130"/>
                </a:cxn>
                <a:cxn ang="0">
                  <a:pos x="161" y="164"/>
                </a:cxn>
                <a:cxn ang="0">
                  <a:pos x="184" y="191"/>
                </a:cxn>
                <a:cxn ang="0">
                  <a:pos x="198" y="256"/>
                </a:cxn>
                <a:cxn ang="0">
                  <a:pos x="331" y="154"/>
                </a:cxn>
                <a:cxn ang="0">
                  <a:pos x="492" y="157"/>
                </a:cxn>
                <a:cxn ang="0">
                  <a:pos x="596" y="267"/>
                </a:cxn>
                <a:cxn ang="0">
                  <a:pos x="823" y="102"/>
                </a:cxn>
                <a:cxn ang="0">
                  <a:pos x="1021" y="209"/>
                </a:cxn>
                <a:cxn ang="0">
                  <a:pos x="1031" y="308"/>
                </a:cxn>
                <a:cxn ang="0">
                  <a:pos x="1031" y="431"/>
                </a:cxn>
                <a:cxn ang="0">
                  <a:pos x="1024" y="558"/>
                </a:cxn>
                <a:cxn ang="0">
                  <a:pos x="1001" y="653"/>
                </a:cxn>
                <a:cxn ang="0">
                  <a:pos x="967" y="749"/>
                </a:cxn>
                <a:cxn ang="0">
                  <a:pos x="562" y="848"/>
                </a:cxn>
                <a:cxn ang="0">
                  <a:pos x="465" y="647"/>
                </a:cxn>
                <a:cxn ang="0">
                  <a:pos x="469" y="407"/>
                </a:cxn>
                <a:cxn ang="0">
                  <a:pos x="432" y="291"/>
                </a:cxn>
                <a:cxn ang="0">
                  <a:pos x="372" y="253"/>
                </a:cxn>
                <a:cxn ang="0">
                  <a:pos x="338" y="236"/>
                </a:cxn>
                <a:cxn ang="0">
                  <a:pos x="311" y="229"/>
                </a:cxn>
                <a:cxn ang="0">
                  <a:pos x="295" y="233"/>
                </a:cxn>
                <a:cxn ang="0">
                  <a:pos x="238" y="267"/>
                </a:cxn>
                <a:cxn ang="0">
                  <a:pos x="194" y="345"/>
                </a:cxn>
                <a:cxn ang="0">
                  <a:pos x="194" y="472"/>
                </a:cxn>
                <a:cxn ang="0">
                  <a:pos x="191" y="609"/>
                </a:cxn>
                <a:cxn ang="0">
                  <a:pos x="208" y="688"/>
                </a:cxn>
                <a:cxn ang="0">
                  <a:pos x="245" y="756"/>
                </a:cxn>
                <a:cxn ang="0">
                  <a:pos x="147" y="910"/>
                </a:cxn>
                <a:cxn ang="0">
                  <a:pos x="91" y="821"/>
                </a:cxn>
                <a:cxn ang="0">
                  <a:pos x="67" y="657"/>
                </a:cxn>
                <a:cxn ang="0">
                  <a:pos x="71" y="417"/>
                </a:cxn>
                <a:cxn ang="0">
                  <a:pos x="64" y="298"/>
                </a:cxn>
                <a:cxn ang="0">
                  <a:pos x="57" y="280"/>
                </a:cxn>
                <a:cxn ang="0">
                  <a:pos x="40" y="263"/>
                </a:cxn>
                <a:cxn ang="0">
                  <a:pos x="20" y="239"/>
                </a:cxn>
                <a:cxn ang="0">
                  <a:pos x="4" y="212"/>
                </a:cxn>
                <a:cxn ang="0">
                  <a:pos x="0" y="185"/>
                </a:cxn>
                <a:cxn ang="0">
                  <a:pos x="4" y="164"/>
                </a:cxn>
                <a:cxn ang="0">
                  <a:pos x="14" y="144"/>
                </a:cxn>
                <a:cxn ang="0">
                  <a:pos x="127" y="0"/>
                </a:cxn>
              </a:cxnLst>
              <a:rect l="0" t="0" r="r" b="b"/>
              <a:pathLst>
                <a:path w="1031" h="913">
                  <a:moveTo>
                    <a:pt x="723" y="239"/>
                  </a:moveTo>
                  <a:lnTo>
                    <a:pt x="699" y="246"/>
                  </a:lnTo>
                  <a:lnTo>
                    <a:pt x="669" y="260"/>
                  </a:lnTo>
                  <a:lnTo>
                    <a:pt x="643" y="277"/>
                  </a:lnTo>
                  <a:lnTo>
                    <a:pt x="616" y="298"/>
                  </a:lnTo>
                  <a:lnTo>
                    <a:pt x="596" y="311"/>
                  </a:lnTo>
                  <a:lnTo>
                    <a:pt x="592" y="400"/>
                  </a:lnTo>
                  <a:lnTo>
                    <a:pt x="592" y="486"/>
                  </a:lnTo>
                  <a:lnTo>
                    <a:pt x="592" y="547"/>
                  </a:lnTo>
                  <a:lnTo>
                    <a:pt x="596" y="616"/>
                  </a:lnTo>
                  <a:lnTo>
                    <a:pt x="602" y="653"/>
                  </a:lnTo>
                  <a:lnTo>
                    <a:pt x="619" y="684"/>
                  </a:lnTo>
                  <a:lnTo>
                    <a:pt x="643" y="712"/>
                  </a:lnTo>
                  <a:lnTo>
                    <a:pt x="676" y="742"/>
                  </a:lnTo>
                  <a:lnTo>
                    <a:pt x="713" y="766"/>
                  </a:lnTo>
                  <a:lnTo>
                    <a:pt x="756" y="787"/>
                  </a:lnTo>
                  <a:lnTo>
                    <a:pt x="803" y="794"/>
                  </a:lnTo>
                  <a:lnTo>
                    <a:pt x="813" y="794"/>
                  </a:lnTo>
                  <a:lnTo>
                    <a:pt x="823" y="787"/>
                  </a:lnTo>
                  <a:lnTo>
                    <a:pt x="830" y="780"/>
                  </a:lnTo>
                  <a:lnTo>
                    <a:pt x="840" y="773"/>
                  </a:lnTo>
                  <a:lnTo>
                    <a:pt x="863" y="739"/>
                  </a:lnTo>
                  <a:lnTo>
                    <a:pt x="877" y="701"/>
                  </a:lnTo>
                  <a:lnTo>
                    <a:pt x="887" y="660"/>
                  </a:lnTo>
                  <a:lnTo>
                    <a:pt x="897" y="547"/>
                  </a:lnTo>
                  <a:lnTo>
                    <a:pt x="900" y="438"/>
                  </a:lnTo>
                  <a:lnTo>
                    <a:pt x="897" y="369"/>
                  </a:lnTo>
                  <a:lnTo>
                    <a:pt x="883" y="301"/>
                  </a:lnTo>
                  <a:lnTo>
                    <a:pt x="830" y="274"/>
                  </a:lnTo>
                  <a:lnTo>
                    <a:pt x="776" y="253"/>
                  </a:lnTo>
                  <a:lnTo>
                    <a:pt x="723" y="239"/>
                  </a:lnTo>
                  <a:lnTo>
                    <a:pt x="723" y="239"/>
                  </a:lnTo>
                  <a:close/>
                  <a:moveTo>
                    <a:pt x="127" y="0"/>
                  </a:moveTo>
                  <a:lnTo>
                    <a:pt x="151" y="7"/>
                  </a:lnTo>
                  <a:lnTo>
                    <a:pt x="131" y="41"/>
                  </a:lnTo>
                  <a:lnTo>
                    <a:pt x="124" y="82"/>
                  </a:lnTo>
                  <a:lnTo>
                    <a:pt x="131" y="102"/>
                  </a:lnTo>
                  <a:lnTo>
                    <a:pt x="141" y="130"/>
                  </a:lnTo>
                  <a:lnTo>
                    <a:pt x="154" y="154"/>
                  </a:lnTo>
                  <a:lnTo>
                    <a:pt x="161" y="164"/>
                  </a:lnTo>
                  <a:lnTo>
                    <a:pt x="174" y="178"/>
                  </a:lnTo>
                  <a:lnTo>
                    <a:pt x="184" y="191"/>
                  </a:lnTo>
                  <a:lnTo>
                    <a:pt x="198" y="205"/>
                  </a:lnTo>
                  <a:lnTo>
                    <a:pt x="198" y="256"/>
                  </a:lnTo>
                  <a:lnTo>
                    <a:pt x="265" y="205"/>
                  </a:lnTo>
                  <a:lnTo>
                    <a:pt x="331" y="154"/>
                  </a:lnTo>
                  <a:lnTo>
                    <a:pt x="392" y="96"/>
                  </a:lnTo>
                  <a:lnTo>
                    <a:pt x="492" y="157"/>
                  </a:lnTo>
                  <a:lnTo>
                    <a:pt x="596" y="209"/>
                  </a:lnTo>
                  <a:lnTo>
                    <a:pt x="596" y="267"/>
                  </a:lnTo>
                  <a:lnTo>
                    <a:pt x="596" y="267"/>
                  </a:lnTo>
                  <a:lnTo>
                    <a:pt x="823" y="102"/>
                  </a:lnTo>
                  <a:lnTo>
                    <a:pt x="920" y="157"/>
                  </a:lnTo>
                  <a:lnTo>
                    <a:pt x="1021" y="209"/>
                  </a:lnTo>
                  <a:lnTo>
                    <a:pt x="1027" y="253"/>
                  </a:lnTo>
                  <a:lnTo>
                    <a:pt x="1031" y="308"/>
                  </a:lnTo>
                  <a:lnTo>
                    <a:pt x="1031" y="373"/>
                  </a:lnTo>
                  <a:lnTo>
                    <a:pt x="1031" y="431"/>
                  </a:lnTo>
                  <a:lnTo>
                    <a:pt x="1031" y="499"/>
                  </a:lnTo>
                  <a:lnTo>
                    <a:pt x="1024" y="558"/>
                  </a:lnTo>
                  <a:lnTo>
                    <a:pt x="1014" y="609"/>
                  </a:lnTo>
                  <a:lnTo>
                    <a:pt x="1001" y="653"/>
                  </a:lnTo>
                  <a:lnTo>
                    <a:pt x="984" y="701"/>
                  </a:lnTo>
                  <a:lnTo>
                    <a:pt x="967" y="749"/>
                  </a:lnTo>
                  <a:lnTo>
                    <a:pt x="669" y="913"/>
                  </a:lnTo>
                  <a:lnTo>
                    <a:pt x="562" y="848"/>
                  </a:lnTo>
                  <a:lnTo>
                    <a:pt x="459" y="794"/>
                  </a:lnTo>
                  <a:lnTo>
                    <a:pt x="465" y="647"/>
                  </a:lnTo>
                  <a:lnTo>
                    <a:pt x="469" y="506"/>
                  </a:lnTo>
                  <a:lnTo>
                    <a:pt x="469" y="407"/>
                  </a:lnTo>
                  <a:lnTo>
                    <a:pt x="462" y="311"/>
                  </a:lnTo>
                  <a:lnTo>
                    <a:pt x="432" y="291"/>
                  </a:lnTo>
                  <a:lnTo>
                    <a:pt x="402" y="270"/>
                  </a:lnTo>
                  <a:lnTo>
                    <a:pt x="372" y="253"/>
                  </a:lnTo>
                  <a:lnTo>
                    <a:pt x="348" y="239"/>
                  </a:lnTo>
                  <a:lnTo>
                    <a:pt x="338" y="236"/>
                  </a:lnTo>
                  <a:lnTo>
                    <a:pt x="325" y="233"/>
                  </a:lnTo>
                  <a:lnTo>
                    <a:pt x="311" y="229"/>
                  </a:lnTo>
                  <a:lnTo>
                    <a:pt x="305" y="229"/>
                  </a:lnTo>
                  <a:lnTo>
                    <a:pt x="295" y="233"/>
                  </a:lnTo>
                  <a:lnTo>
                    <a:pt x="288" y="236"/>
                  </a:lnTo>
                  <a:lnTo>
                    <a:pt x="238" y="267"/>
                  </a:lnTo>
                  <a:lnTo>
                    <a:pt x="194" y="301"/>
                  </a:lnTo>
                  <a:lnTo>
                    <a:pt x="194" y="345"/>
                  </a:lnTo>
                  <a:lnTo>
                    <a:pt x="194" y="404"/>
                  </a:lnTo>
                  <a:lnTo>
                    <a:pt x="194" y="472"/>
                  </a:lnTo>
                  <a:lnTo>
                    <a:pt x="191" y="544"/>
                  </a:lnTo>
                  <a:lnTo>
                    <a:pt x="191" y="609"/>
                  </a:lnTo>
                  <a:lnTo>
                    <a:pt x="194" y="650"/>
                  </a:lnTo>
                  <a:lnTo>
                    <a:pt x="208" y="688"/>
                  </a:lnTo>
                  <a:lnTo>
                    <a:pt x="224" y="722"/>
                  </a:lnTo>
                  <a:lnTo>
                    <a:pt x="245" y="756"/>
                  </a:lnTo>
                  <a:lnTo>
                    <a:pt x="268" y="787"/>
                  </a:lnTo>
                  <a:lnTo>
                    <a:pt x="147" y="910"/>
                  </a:lnTo>
                  <a:lnTo>
                    <a:pt x="121" y="866"/>
                  </a:lnTo>
                  <a:lnTo>
                    <a:pt x="91" y="821"/>
                  </a:lnTo>
                  <a:lnTo>
                    <a:pt x="54" y="783"/>
                  </a:lnTo>
                  <a:lnTo>
                    <a:pt x="67" y="657"/>
                  </a:lnTo>
                  <a:lnTo>
                    <a:pt x="71" y="530"/>
                  </a:lnTo>
                  <a:lnTo>
                    <a:pt x="71" y="417"/>
                  </a:lnTo>
                  <a:lnTo>
                    <a:pt x="64" y="308"/>
                  </a:lnTo>
                  <a:lnTo>
                    <a:pt x="64" y="298"/>
                  </a:lnTo>
                  <a:lnTo>
                    <a:pt x="61" y="287"/>
                  </a:lnTo>
                  <a:lnTo>
                    <a:pt x="57" y="280"/>
                  </a:lnTo>
                  <a:lnTo>
                    <a:pt x="50" y="277"/>
                  </a:lnTo>
                  <a:lnTo>
                    <a:pt x="40" y="263"/>
                  </a:lnTo>
                  <a:lnTo>
                    <a:pt x="30" y="250"/>
                  </a:lnTo>
                  <a:lnTo>
                    <a:pt x="20" y="239"/>
                  </a:lnTo>
                  <a:lnTo>
                    <a:pt x="10" y="226"/>
                  </a:lnTo>
                  <a:lnTo>
                    <a:pt x="4" y="212"/>
                  </a:lnTo>
                  <a:lnTo>
                    <a:pt x="0" y="198"/>
                  </a:lnTo>
                  <a:lnTo>
                    <a:pt x="0" y="185"/>
                  </a:lnTo>
                  <a:lnTo>
                    <a:pt x="0" y="178"/>
                  </a:lnTo>
                  <a:lnTo>
                    <a:pt x="4" y="164"/>
                  </a:lnTo>
                  <a:lnTo>
                    <a:pt x="7" y="154"/>
                  </a:lnTo>
                  <a:lnTo>
                    <a:pt x="14" y="144"/>
                  </a:lnTo>
                  <a:lnTo>
                    <a:pt x="67" y="68"/>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39"/>
            <p:cNvSpPr>
              <a:spLocks/>
            </p:cNvSpPr>
            <p:nvPr/>
          </p:nvSpPr>
          <p:spPr bwMode="auto">
            <a:xfrm>
              <a:off x="11231" y="2870"/>
              <a:ext cx="281" cy="595"/>
            </a:xfrm>
            <a:custGeom>
              <a:avLst/>
              <a:gdLst/>
              <a:ahLst/>
              <a:cxnLst>
                <a:cxn ang="0">
                  <a:pos x="214" y="0"/>
                </a:cxn>
                <a:cxn ang="0">
                  <a:pos x="247" y="6"/>
                </a:cxn>
                <a:cxn ang="0">
                  <a:pos x="271" y="30"/>
                </a:cxn>
                <a:cxn ang="0">
                  <a:pos x="281" y="61"/>
                </a:cxn>
                <a:cxn ang="0">
                  <a:pos x="281" y="68"/>
                </a:cxn>
                <a:cxn ang="0">
                  <a:pos x="277" y="75"/>
                </a:cxn>
                <a:cxn ang="0">
                  <a:pos x="274" y="89"/>
                </a:cxn>
                <a:cxn ang="0">
                  <a:pos x="271" y="102"/>
                </a:cxn>
                <a:cxn ang="0">
                  <a:pos x="271" y="102"/>
                </a:cxn>
                <a:cxn ang="0">
                  <a:pos x="60" y="575"/>
                </a:cxn>
                <a:cxn ang="0">
                  <a:pos x="53" y="585"/>
                </a:cxn>
                <a:cxn ang="0">
                  <a:pos x="50" y="592"/>
                </a:cxn>
                <a:cxn ang="0">
                  <a:pos x="47" y="595"/>
                </a:cxn>
                <a:cxn ang="0">
                  <a:pos x="47" y="595"/>
                </a:cxn>
                <a:cxn ang="0">
                  <a:pos x="40" y="595"/>
                </a:cxn>
                <a:cxn ang="0">
                  <a:pos x="36" y="595"/>
                </a:cxn>
                <a:cxn ang="0">
                  <a:pos x="26" y="592"/>
                </a:cxn>
                <a:cxn ang="0">
                  <a:pos x="16" y="588"/>
                </a:cxn>
                <a:cxn ang="0">
                  <a:pos x="6" y="585"/>
                </a:cxn>
                <a:cxn ang="0">
                  <a:pos x="0" y="578"/>
                </a:cxn>
                <a:cxn ang="0">
                  <a:pos x="0" y="571"/>
                </a:cxn>
                <a:cxn ang="0">
                  <a:pos x="0" y="568"/>
                </a:cxn>
                <a:cxn ang="0">
                  <a:pos x="0" y="561"/>
                </a:cxn>
                <a:cxn ang="0">
                  <a:pos x="3" y="554"/>
                </a:cxn>
                <a:cxn ang="0">
                  <a:pos x="3" y="551"/>
                </a:cxn>
                <a:cxn ang="0">
                  <a:pos x="150" y="54"/>
                </a:cxn>
                <a:cxn ang="0">
                  <a:pos x="157" y="37"/>
                </a:cxn>
                <a:cxn ang="0">
                  <a:pos x="170" y="20"/>
                </a:cxn>
                <a:cxn ang="0">
                  <a:pos x="187" y="3"/>
                </a:cxn>
                <a:cxn ang="0">
                  <a:pos x="214" y="0"/>
                </a:cxn>
              </a:cxnLst>
              <a:rect l="0" t="0" r="r" b="b"/>
              <a:pathLst>
                <a:path w="281" h="595">
                  <a:moveTo>
                    <a:pt x="214" y="0"/>
                  </a:moveTo>
                  <a:lnTo>
                    <a:pt x="247" y="6"/>
                  </a:lnTo>
                  <a:lnTo>
                    <a:pt x="271" y="30"/>
                  </a:lnTo>
                  <a:lnTo>
                    <a:pt x="281" y="61"/>
                  </a:lnTo>
                  <a:lnTo>
                    <a:pt x="281" y="68"/>
                  </a:lnTo>
                  <a:lnTo>
                    <a:pt x="277" y="75"/>
                  </a:lnTo>
                  <a:lnTo>
                    <a:pt x="274" y="89"/>
                  </a:lnTo>
                  <a:lnTo>
                    <a:pt x="271" y="102"/>
                  </a:lnTo>
                  <a:lnTo>
                    <a:pt x="271" y="102"/>
                  </a:lnTo>
                  <a:lnTo>
                    <a:pt x="60" y="575"/>
                  </a:lnTo>
                  <a:lnTo>
                    <a:pt x="53" y="585"/>
                  </a:lnTo>
                  <a:lnTo>
                    <a:pt x="50" y="592"/>
                  </a:lnTo>
                  <a:lnTo>
                    <a:pt x="47" y="595"/>
                  </a:lnTo>
                  <a:lnTo>
                    <a:pt x="47" y="595"/>
                  </a:lnTo>
                  <a:lnTo>
                    <a:pt x="40" y="595"/>
                  </a:lnTo>
                  <a:lnTo>
                    <a:pt x="36" y="595"/>
                  </a:lnTo>
                  <a:lnTo>
                    <a:pt x="26" y="592"/>
                  </a:lnTo>
                  <a:lnTo>
                    <a:pt x="16" y="588"/>
                  </a:lnTo>
                  <a:lnTo>
                    <a:pt x="6" y="585"/>
                  </a:lnTo>
                  <a:lnTo>
                    <a:pt x="0" y="578"/>
                  </a:lnTo>
                  <a:lnTo>
                    <a:pt x="0" y="571"/>
                  </a:lnTo>
                  <a:lnTo>
                    <a:pt x="0" y="568"/>
                  </a:lnTo>
                  <a:lnTo>
                    <a:pt x="0" y="561"/>
                  </a:lnTo>
                  <a:lnTo>
                    <a:pt x="3" y="554"/>
                  </a:lnTo>
                  <a:lnTo>
                    <a:pt x="3" y="551"/>
                  </a:lnTo>
                  <a:lnTo>
                    <a:pt x="150" y="54"/>
                  </a:lnTo>
                  <a:lnTo>
                    <a:pt x="157" y="37"/>
                  </a:lnTo>
                  <a:lnTo>
                    <a:pt x="170" y="20"/>
                  </a:lnTo>
                  <a:lnTo>
                    <a:pt x="187" y="3"/>
                  </a:lnTo>
                  <a:lnTo>
                    <a:pt x="2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40"/>
            <p:cNvSpPr>
              <a:spLocks noEditPoints="1"/>
            </p:cNvSpPr>
            <p:nvPr/>
          </p:nvSpPr>
          <p:spPr bwMode="auto">
            <a:xfrm>
              <a:off x="11706" y="2883"/>
              <a:ext cx="371" cy="1626"/>
            </a:xfrm>
            <a:custGeom>
              <a:avLst/>
              <a:gdLst/>
              <a:ahLst/>
              <a:cxnLst>
                <a:cxn ang="0">
                  <a:pos x="371" y="811"/>
                </a:cxn>
                <a:cxn ang="0">
                  <a:pos x="16" y="0"/>
                </a:cxn>
                <a:cxn ang="0">
                  <a:pos x="50" y="21"/>
                </a:cxn>
                <a:cxn ang="0">
                  <a:pos x="110" y="79"/>
                </a:cxn>
                <a:cxn ang="0">
                  <a:pos x="187" y="175"/>
                </a:cxn>
                <a:cxn ang="0">
                  <a:pos x="264" y="305"/>
                </a:cxn>
                <a:cxn ang="0">
                  <a:pos x="341" y="527"/>
                </a:cxn>
                <a:cxn ang="0">
                  <a:pos x="368" y="729"/>
                </a:cxn>
                <a:cxn ang="0">
                  <a:pos x="364" y="921"/>
                </a:cxn>
                <a:cxn ang="0">
                  <a:pos x="318" y="1174"/>
                </a:cxn>
                <a:cxn ang="0">
                  <a:pos x="231" y="1383"/>
                </a:cxn>
                <a:cxn ang="0">
                  <a:pos x="154" y="1499"/>
                </a:cxn>
                <a:cxn ang="0">
                  <a:pos x="80" y="1581"/>
                </a:cxn>
                <a:cxn ang="0">
                  <a:pos x="30" y="1619"/>
                </a:cxn>
                <a:cxn ang="0">
                  <a:pos x="10" y="1626"/>
                </a:cxn>
                <a:cxn ang="0">
                  <a:pos x="0" y="1616"/>
                </a:cxn>
                <a:cxn ang="0">
                  <a:pos x="0" y="1609"/>
                </a:cxn>
                <a:cxn ang="0">
                  <a:pos x="3" y="1602"/>
                </a:cxn>
                <a:cxn ang="0">
                  <a:pos x="13" y="1592"/>
                </a:cxn>
                <a:cxn ang="0">
                  <a:pos x="90" y="1503"/>
                </a:cxn>
                <a:cxn ang="0">
                  <a:pos x="190" y="1321"/>
                </a:cxn>
                <a:cxn ang="0">
                  <a:pos x="247" y="1126"/>
                </a:cxn>
                <a:cxn ang="0">
                  <a:pos x="274" y="917"/>
                </a:cxn>
                <a:cxn ang="0">
                  <a:pos x="271" y="671"/>
                </a:cxn>
                <a:cxn ang="0">
                  <a:pos x="231" y="421"/>
                </a:cxn>
                <a:cxn ang="0">
                  <a:pos x="147" y="216"/>
                </a:cxn>
                <a:cxn ang="0">
                  <a:pos x="30" y="52"/>
                </a:cxn>
                <a:cxn ang="0">
                  <a:pos x="10" y="35"/>
                </a:cxn>
                <a:cxn ang="0">
                  <a:pos x="3" y="24"/>
                </a:cxn>
                <a:cxn ang="0">
                  <a:pos x="0" y="17"/>
                </a:cxn>
                <a:cxn ang="0">
                  <a:pos x="0" y="11"/>
                </a:cxn>
                <a:cxn ang="0">
                  <a:pos x="10" y="0"/>
                </a:cxn>
              </a:cxnLst>
              <a:rect l="0" t="0" r="r" b="b"/>
              <a:pathLst>
                <a:path w="371" h="1626">
                  <a:moveTo>
                    <a:pt x="371" y="811"/>
                  </a:moveTo>
                  <a:lnTo>
                    <a:pt x="371" y="811"/>
                  </a:lnTo>
                  <a:lnTo>
                    <a:pt x="371" y="811"/>
                  </a:lnTo>
                  <a:close/>
                  <a:moveTo>
                    <a:pt x="16" y="0"/>
                  </a:moveTo>
                  <a:lnTo>
                    <a:pt x="30" y="4"/>
                  </a:lnTo>
                  <a:lnTo>
                    <a:pt x="50" y="21"/>
                  </a:lnTo>
                  <a:lnTo>
                    <a:pt x="77" y="45"/>
                  </a:lnTo>
                  <a:lnTo>
                    <a:pt x="110" y="79"/>
                  </a:lnTo>
                  <a:lnTo>
                    <a:pt x="147" y="120"/>
                  </a:lnTo>
                  <a:lnTo>
                    <a:pt x="187" y="175"/>
                  </a:lnTo>
                  <a:lnTo>
                    <a:pt x="227" y="236"/>
                  </a:lnTo>
                  <a:lnTo>
                    <a:pt x="264" y="305"/>
                  </a:lnTo>
                  <a:lnTo>
                    <a:pt x="308" y="418"/>
                  </a:lnTo>
                  <a:lnTo>
                    <a:pt x="341" y="527"/>
                  </a:lnTo>
                  <a:lnTo>
                    <a:pt x="358" y="633"/>
                  </a:lnTo>
                  <a:lnTo>
                    <a:pt x="368" y="729"/>
                  </a:lnTo>
                  <a:lnTo>
                    <a:pt x="371" y="811"/>
                  </a:lnTo>
                  <a:lnTo>
                    <a:pt x="364" y="921"/>
                  </a:lnTo>
                  <a:lnTo>
                    <a:pt x="351" y="1044"/>
                  </a:lnTo>
                  <a:lnTo>
                    <a:pt x="318" y="1174"/>
                  </a:lnTo>
                  <a:lnTo>
                    <a:pt x="271" y="1308"/>
                  </a:lnTo>
                  <a:lnTo>
                    <a:pt x="231" y="1383"/>
                  </a:lnTo>
                  <a:lnTo>
                    <a:pt x="194" y="1444"/>
                  </a:lnTo>
                  <a:lnTo>
                    <a:pt x="154" y="1499"/>
                  </a:lnTo>
                  <a:lnTo>
                    <a:pt x="113" y="1544"/>
                  </a:lnTo>
                  <a:lnTo>
                    <a:pt x="80" y="1581"/>
                  </a:lnTo>
                  <a:lnTo>
                    <a:pt x="50" y="1605"/>
                  </a:lnTo>
                  <a:lnTo>
                    <a:pt x="30" y="1619"/>
                  </a:lnTo>
                  <a:lnTo>
                    <a:pt x="16" y="1626"/>
                  </a:lnTo>
                  <a:lnTo>
                    <a:pt x="10" y="1626"/>
                  </a:lnTo>
                  <a:lnTo>
                    <a:pt x="3" y="1622"/>
                  </a:lnTo>
                  <a:lnTo>
                    <a:pt x="0" y="1616"/>
                  </a:lnTo>
                  <a:lnTo>
                    <a:pt x="0" y="1609"/>
                  </a:lnTo>
                  <a:lnTo>
                    <a:pt x="0" y="1609"/>
                  </a:lnTo>
                  <a:lnTo>
                    <a:pt x="0" y="1605"/>
                  </a:lnTo>
                  <a:lnTo>
                    <a:pt x="3" y="1602"/>
                  </a:lnTo>
                  <a:lnTo>
                    <a:pt x="6" y="1595"/>
                  </a:lnTo>
                  <a:lnTo>
                    <a:pt x="13" y="1592"/>
                  </a:lnTo>
                  <a:lnTo>
                    <a:pt x="23" y="1581"/>
                  </a:lnTo>
                  <a:lnTo>
                    <a:pt x="90" y="1503"/>
                  </a:lnTo>
                  <a:lnTo>
                    <a:pt x="147" y="1414"/>
                  </a:lnTo>
                  <a:lnTo>
                    <a:pt x="190" y="1321"/>
                  </a:lnTo>
                  <a:lnTo>
                    <a:pt x="224" y="1225"/>
                  </a:lnTo>
                  <a:lnTo>
                    <a:pt x="247" y="1126"/>
                  </a:lnTo>
                  <a:lnTo>
                    <a:pt x="264" y="1020"/>
                  </a:lnTo>
                  <a:lnTo>
                    <a:pt x="274" y="917"/>
                  </a:lnTo>
                  <a:lnTo>
                    <a:pt x="277" y="811"/>
                  </a:lnTo>
                  <a:lnTo>
                    <a:pt x="271" y="671"/>
                  </a:lnTo>
                  <a:lnTo>
                    <a:pt x="257" y="541"/>
                  </a:lnTo>
                  <a:lnTo>
                    <a:pt x="231" y="421"/>
                  </a:lnTo>
                  <a:lnTo>
                    <a:pt x="194" y="312"/>
                  </a:lnTo>
                  <a:lnTo>
                    <a:pt x="147" y="216"/>
                  </a:lnTo>
                  <a:lnTo>
                    <a:pt x="93" y="127"/>
                  </a:lnTo>
                  <a:lnTo>
                    <a:pt x="30" y="52"/>
                  </a:lnTo>
                  <a:lnTo>
                    <a:pt x="20" y="41"/>
                  </a:lnTo>
                  <a:lnTo>
                    <a:pt x="10" y="35"/>
                  </a:lnTo>
                  <a:lnTo>
                    <a:pt x="6" y="28"/>
                  </a:lnTo>
                  <a:lnTo>
                    <a:pt x="3" y="24"/>
                  </a:lnTo>
                  <a:lnTo>
                    <a:pt x="0" y="21"/>
                  </a:lnTo>
                  <a:lnTo>
                    <a:pt x="0" y="17"/>
                  </a:lnTo>
                  <a:lnTo>
                    <a:pt x="0" y="17"/>
                  </a:lnTo>
                  <a:lnTo>
                    <a:pt x="0" y="11"/>
                  </a:lnTo>
                  <a:lnTo>
                    <a:pt x="3" y="4"/>
                  </a:lnTo>
                  <a:lnTo>
                    <a:pt x="10"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8" name="TextBox 67"/>
          <p:cNvSpPr txBox="1"/>
          <p:nvPr/>
        </p:nvSpPr>
        <p:spPr>
          <a:xfrm>
            <a:off x="0" y="4876800"/>
            <a:ext cx="9296400" cy="1384995"/>
          </a:xfrm>
          <a:prstGeom prst="rect">
            <a:avLst/>
          </a:prstGeom>
          <a:noFill/>
        </p:spPr>
        <p:txBody>
          <a:bodyPr wrap="square" rtlCol="0">
            <a:spAutoFit/>
          </a:bodyPr>
          <a:lstStyle/>
          <a:p>
            <a:r>
              <a:rPr lang="en-US" sz="2800" dirty="0" smtClean="0">
                <a:solidFill>
                  <a:srgbClr val="FF0000"/>
                </a:solidFill>
              </a:rPr>
              <a:t>The </a:t>
            </a:r>
            <a:r>
              <a:rPr lang="en-US" sz="2800" i="1" u="sng" dirty="0" smtClean="0">
                <a:solidFill>
                  <a:srgbClr val="FF0000"/>
                </a:solidFill>
              </a:rPr>
              <a:t>convolution of </a:t>
            </a:r>
            <a:r>
              <a:rPr lang="en-US" sz="2800" i="1" u="sng" dirty="0" smtClean="0">
                <a:solidFill>
                  <a:srgbClr val="FF0000"/>
                </a:solidFill>
                <a:latin typeface="eufb10" pitchFamily="34" charset="0"/>
              </a:rPr>
              <a:t>w</a:t>
            </a:r>
            <a:r>
              <a:rPr lang="en-US" sz="2800" i="1" u="sng" dirty="0" smtClean="0">
                <a:solidFill>
                  <a:srgbClr val="FF0000"/>
                </a:solidFill>
              </a:rPr>
              <a:t> and </a:t>
            </a:r>
            <a:r>
              <a:rPr lang="en-US" sz="2800" i="1" u="sng" dirty="0" smtClean="0">
                <a:solidFill>
                  <a:srgbClr val="FF0000"/>
                </a:solidFill>
                <a:latin typeface="eufb10" pitchFamily="34" charset="0"/>
              </a:rPr>
              <a:t>w</a:t>
            </a:r>
            <a:r>
              <a:rPr lang="en-US" sz="2800" i="1" u="sng" dirty="0" smtClean="0">
                <a:solidFill>
                  <a:srgbClr val="FF0000"/>
                </a:solidFill>
              </a:rPr>
              <a:t>’ </a:t>
            </a:r>
            <a:r>
              <a:rPr lang="en-US" sz="2800" dirty="0" smtClean="0">
                <a:solidFill>
                  <a:srgbClr val="FF0000"/>
                </a:solidFill>
              </a:rPr>
              <a:t>, denoted  </a:t>
            </a:r>
            <a:r>
              <a:rPr lang="en-US" sz="2800" dirty="0" smtClean="0">
                <a:solidFill>
                  <a:srgbClr val="FF0000"/>
                </a:solidFill>
                <a:latin typeface="eufb10" pitchFamily="34" charset="0"/>
              </a:rPr>
              <a:t>w </a:t>
            </a:r>
            <a:r>
              <a:rPr lang="en-US" sz="2800" dirty="0" smtClean="0">
                <a:solidFill>
                  <a:srgbClr val="FF0000"/>
                </a:solidFill>
              </a:rPr>
              <a:t>*</a:t>
            </a:r>
            <a:r>
              <a:rPr lang="en-US" sz="2800" baseline="-25000" dirty="0" smtClean="0">
                <a:solidFill>
                  <a:srgbClr val="FF0000"/>
                </a:solidFill>
              </a:rPr>
              <a:t>v</a:t>
            </a:r>
            <a:r>
              <a:rPr lang="en-US" sz="2800" dirty="0" smtClean="0">
                <a:solidFill>
                  <a:srgbClr val="FF0000"/>
                </a:solidFill>
              </a:rPr>
              <a:t> </a:t>
            </a:r>
            <a:r>
              <a:rPr lang="en-US" sz="2800" dirty="0" smtClean="0">
                <a:solidFill>
                  <a:srgbClr val="FF0000"/>
                </a:solidFill>
                <a:latin typeface="eufb10" pitchFamily="34" charset="0"/>
              </a:rPr>
              <a:t>w</a:t>
            </a:r>
            <a:r>
              <a:rPr lang="en-US" sz="2800" dirty="0" smtClean="0">
                <a:solidFill>
                  <a:srgbClr val="FF0000"/>
                </a:solidFill>
              </a:rPr>
              <a:t>’  is the deformation type where we glue in a copy of </a:t>
            </a:r>
            <a:r>
              <a:rPr lang="en-US" sz="2800" dirty="0" smtClean="0">
                <a:solidFill>
                  <a:srgbClr val="FF0000"/>
                </a:solidFill>
                <a:latin typeface="eufb10" pitchFamily="34" charset="0"/>
              </a:rPr>
              <a:t>w</a:t>
            </a:r>
            <a:r>
              <a:rPr lang="en-US" sz="2800" dirty="0" smtClean="0">
                <a:solidFill>
                  <a:srgbClr val="FF0000"/>
                </a:solidFill>
              </a:rPr>
              <a:t>’  into a small disk cut out around </a:t>
            </a:r>
            <a:r>
              <a:rPr lang="en-US" sz="2800" i="1" dirty="0" smtClean="0">
                <a:solidFill>
                  <a:srgbClr val="FF0000"/>
                </a:solidFill>
              </a:rPr>
              <a:t>v</a:t>
            </a:r>
            <a:r>
              <a:rPr lang="en-US" sz="2800" dirty="0" smtClean="0">
                <a:solidFill>
                  <a:srgbClr val="FF0000"/>
                </a:solidFill>
              </a:rPr>
              <a:t>. </a:t>
            </a:r>
            <a:endParaRPr lang="en-US" sz="28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4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5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50" grpId="0"/>
      <p:bldP spid="6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Arrow Connector 8"/>
          <p:cNvCxnSpPr/>
          <p:nvPr/>
        </p:nvCxnSpPr>
        <p:spPr>
          <a:xfrm>
            <a:off x="7696200" y="4114800"/>
            <a:ext cx="609600" cy="22098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flipH="1" flipV="1">
            <a:off x="228600" y="1219200"/>
            <a:ext cx="2057400" cy="1143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48" name="Oval 47"/>
          <p:cNvSpPr/>
          <p:nvPr/>
        </p:nvSpPr>
        <p:spPr>
          <a:xfrm>
            <a:off x="2819400" y="2743200"/>
            <a:ext cx="4038600" cy="2743200"/>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p:cNvCxnSpPr/>
          <p:nvPr/>
        </p:nvCxnSpPr>
        <p:spPr>
          <a:xfrm flipV="1">
            <a:off x="7086600" y="533400"/>
            <a:ext cx="990600" cy="10668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4" name="Oval 3"/>
          <p:cNvSpPr/>
          <p:nvPr/>
        </p:nvSpPr>
        <p:spPr>
          <a:xfrm>
            <a:off x="685800" y="762000"/>
            <a:ext cx="7772400" cy="5715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2819400" y="2743200"/>
            <a:ext cx="3962400" cy="2743200"/>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819400" y="2743200"/>
            <a:ext cx="3962400" cy="274320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4"/>
          <p:cNvGrpSpPr>
            <a:grpSpLocks noChangeAspect="1"/>
          </p:cNvGrpSpPr>
          <p:nvPr>
            <p:custDataLst>
              <p:tags r:id="rId1"/>
            </p:custDataLst>
          </p:nvPr>
        </p:nvGrpSpPr>
        <p:grpSpPr bwMode="auto">
          <a:xfrm>
            <a:off x="8458200" y="1905000"/>
            <a:ext cx="384691" cy="457200"/>
            <a:chOff x="734" y="272"/>
            <a:chExt cx="1077" cy="1280"/>
          </a:xfrm>
        </p:grpSpPr>
        <p:sp>
          <p:nvSpPr>
            <p:cNvPr id="1030" name="Freeform 6"/>
            <p:cNvSpPr>
              <a:spLocks noEditPoints="1"/>
            </p:cNvSpPr>
            <p:nvPr/>
          </p:nvSpPr>
          <p:spPr bwMode="auto">
            <a:xfrm>
              <a:off x="734" y="2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1389" y="80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 name="Group 16"/>
          <p:cNvGrpSpPr>
            <a:grpSpLocks noChangeAspect="1"/>
          </p:cNvGrpSpPr>
          <p:nvPr>
            <p:custDataLst>
              <p:tags r:id="rId2"/>
            </p:custDataLst>
          </p:nvPr>
        </p:nvGrpSpPr>
        <p:grpSpPr bwMode="auto">
          <a:xfrm>
            <a:off x="6019800" y="304800"/>
            <a:ext cx="398621" cy="457200"/>
            <a:chOff x="5486" y="1088"/>
            <a:chExt cx="1116" cy="1280"/>
          </a:xfrm>
        </p:grpSpPr>
        <p:sp>
          <p:nvSpPr>
            <p:cNvPr id="1042" name="Freeform 18"/>
            <p:cNvSpPr>
              <a:spLocks noEditPoints="1"/>
            </p:cNvSpPr>
            <p:nvPr/>
          </p:nvSpPr>
          <p:spPr bwMode="auto">
            <a:xfrm>
              <a:off x="5486" y="1088"/>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6086" y="1620"/>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22"/>
          <p:cNvGrpSpPr>
            <a:grpSpLocks noChangeAspect="1"/>
          </p:cNvGrpSpPr>
          <p:nvPr>
            <p:custDataLst>
              <p:tags r:id="rId3"/>
            </p:custDataLst>
          </p:nvPr>
        </p:nvGrpSpPr>
        <p:grpSpPr bwMode="auto">
          <a:xfrm>
            <a:off x="838200" y="5791200"/>
            <a:ext cx="395094" cy="457200"/>
            <a:chOff x="686" y="3680"/>
            <a:chExt cx="1126" cy="1303"/>
          </a:xfrm>
        </p:grpSpPr>
        <p:sp>
          <p:nvSpPr>
            <p:cNvPr id="1048" name="Freeform 24"/>
            <p:cNvSpPr>
              <a:spLocks noEditPoints="1"/>
            </p:cNvSpPr>
            <p:nvPr/>
          </p:nvSpPr>
          <p:spPr bwMode="auto">
            <a:xfrm>
              <a:off x="686" y="368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p:cNvSpPr>
            <p:nvPr/>
          </p:nvSpPr>
          <p:spPr bwMode="auto">
            <a:xfrm>
              <a:off x="1276" y="4212"/>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89" name="Freeform 65"/>
          <p:cNvSpPr>
            <a:spLocks noChangeAspect="1" noEditPoints="1"/>
          </p:cNvSpPr>
          <p:nvPr>
            <p:custDataLst>
              <p:tags r:id="rId4"/>
            </p:custDataLst>
          </p:nvPr>
        </p:nvSpPr>
        <p:spPr bwMode="auto">
          <a:xfrm>
            <a:off x="3733800" y="1371600"/>
            <a:ext cx="528886" cy="457200"/>
          </a:xfrm>
          <a:custGeom>
            <a:avLst/>
            <a:gdLst/>
            <a:ahLst/>
            <a:cxnLst>
              <a:cxn ang="0">
                <a:pos x="2650" y="949"/>
              </a:cxn>
              <a:cxn ang="0">
                <a:pos x="2452" y="1068"/>
              </a:cxn>
              <a:cxn ang="0">
                <a:pos x="2295" y="1177"/>
              </a:cxn>
              <a:cxn ang="0">
                <a:pos x="2286" y="1833"/>
              </a:cxn>
              <a:cxn ang="0">
                <a:pos x="2308" y="2378"/>
              </a:cxn>
              <a:cxn ang="0">
                <a:pos x="2408" y="2614"/>
              </a:cxn>
              <a:cxn ang="0">
                <a:pos x="2621" y="2810"/>
              </a:cxn>
              <a:cxn ang="0">
                <a:pos x="2902" y="2967"/>
              </a:cxn>
              <a:cxn ang="0">
                <a:pos x="3146" y="2988"/>
              </a:cxn>
              <a:cxn ang="0">
                <a:pos x="3275" y="2875"/>
              </a:cxn>
              <a:cxn ang="0">
                <a:pos x="3387" y="2644"/>
              </a:cxn>
              <a:cxn ang="0">
                <a:pos x="3454" y="2213"/>
              </a:cxn>
              <a:cxn ang="0">
                <a:pos x="3471" y="1563"/>
              </a:cxn>
              <a:cxn ang="0">
                <a:pos x="3406" y="1139"/>
              </a:cxn>
              <a:cxn ang="0">
                <a:pos x="3019" y="962"/>
              </a:cxn>
              <a:cxn ang="0">
                <a:pos x="492" y="0"/>
              </a:cxn>
              <a:cxn ang="0">
                <a:pos x="495" y="208"/>
              </a:cxn>
              <a:cxn ang="0">
                <a:pos x="499" y="378"/>
              </a:cxn>
              <a:cxn ang="0">
                <a:pos x="568" y="531"/>
              </a:cxn>
              <a:cxn ang="0">
                <a:pos x="657" y="660"/>
              </a:cxn>
              <a:cxn ang="0">
                <a:pos x="762" y="965"/>
              </a:cxn>
              <a:cxn ang="0">
                <a:pos x="1313" y="550"/>
              </a:cxn>
              <a:cxn ang="0">
                <a:pos x="1902" y="593"/>
              </a:cxn>
              <a:cxn ang="0">
                <a:pos x="2295" y="1012"/>
              </a:cxn>
              <a:cxn ang="0">
                <a:pos x="3785" y="715"/>
              </a:cxn>
              <a:cxn ang="0">
                <a:pos x="3967" y="1019"/>
              </a:cxn>
              <a:cxn ang="0">
                <a:pos x="3982" y="1404"/>
              </a:cxn>
              <a:cxn ang="0">
                <a:pos x="3978" y="1829"/>
              </a:cxn>
              <a:cxn ang="0">
                <a:pos x="3926" y="2229"/>
              </a:cxn>
              <a:cxn ang="0">
                <a:pos x="3829" y="2556"/>
              </a:cxn>
              <a:cxn ang="0">
                <a:pos x="2586" y="3444"/>
              </a:cxn>
              <a:cxn ang="0">
                <a:pos x="1765" y="2991"/>
              </a:cxn>
              <a:cxn ang="0">
                <a:pos x="1812" y="1723"/>
              </a:cxn>
              <a:cxn ang="0">
                <a:pos x="1701" y="1122"/>
              </a:cxn>
              <a:cxn ang="0">
                <a:pos x="1482" y="985"/>
              </a:cxn>
              <a:cxn ang="0">
                <a:pos x="1325" y="895"/>
              </a:cxn>
              <a:cxn ang="0">
                <a:pos x="1186" y="869"/>
              </a:cxn>
              <a:cxn ang="0">
                <a:pos x="1032" y="944"/>
              </a:cxn>
              <a:cxn ang="0">
                <a:pos x="753" y="1184"/>
              </a:cxn>
              <a:cxn ang="0">
                <a:pos x="749" y="1523"/>
              </a:cxn>
              <a:cxn ang="0">
                <a:pos x="745" y="1963"/>
              </a:cxn>
              <a:cxn ang="0">
                <a:pos x="745" y="2367"/>
              </a:cxn>
              <a:cxn ang="0">
                <a:pos x="834" y="2675"/>
              </a:cxn>
              <a:cxn ang="0">
                <a:pos x="1032" y="2971"/>
              </a:cxn>
              <a:cxn ang="0">
                <a:pos x="379" y="3144"/>
              </a:cxn>
              <a:cxn ang="0">
                <a:pos x="249" y="2637"/>
              </a:cxn>
              <a:cxn ang="0">
                <a:pos x="269" y="1787"/>
              </a:cxn>
              <a:cxn ang="0">
                <a:pos x="237" y="1104"/>
              </a:cxn>
              <a:cxn ang="0">
                <a:pos x="135" y="964"/>
              </a:cxn>
              <a:cxn ang="0">
                <a:pos x="11" y="778"/>
              </a:cxn>
              <a:cxn ang="0">
                <a:pos x="13" y="639"/>
              </a:cxn>
              <a:cxn ang="0">
                <a:pos x="114" y="450"/>
              </a:cxn>
              <a:cxn ang="0">
                <a:pos x="492" y="0"/>
              </a:cxn>
            </a:cxnLst>
            <a:rect l="0" t="0" r="r" b="b"/>
            <a:pathLst>
              <a:path w="3983" h="3444">
                <a:moveTo>
                  <a:pt x="2788" y="907"/>
                </a:moveTo>
                <a:lnTo>
                  <a:pt x="2757" y="910"/>
                </a:lnTo>
                <a:lnTo>
                  <a:pt x="2723" y="918"/>
                </a:lnTo>
                <a:lnTo>
                  <a:pt x="2688" y="931"/>
                </a:lnTo>
                <a:lnTo>
                  <a:pt x="2650" y="949"/>
                </a:lnTo>
                <a:lnTo>
                  <a:pt x="2611" y="969"/>
                </a:lnTo>
                <a:lnTo>
                  <a:pt x="2570" y="992"/>
                </a:lnTo>
                <a:lnTo>
                  <a:pt x="2531" y="1016"/>
                </a:lnTo>
                <a:lnTo>
                  <a:pt x="2492" y="1042"/>
                </a:lnTo>
                <a:lnTo>
                  <a:pt x="2452" y="1068"/>
                </a:lnTo>
                <a:lnTo>
                  <a:pt x="2416" y="1093"/>
                </a:lnTo>
                <a:lnTo>
                  <a:pt x="2382" y="1118"/>
                </a:lnTo>
                <a:lnTo>
                  <a:pt x="2349" y="1140"/>
                </a:lnTo>
                <a:lnTo>
                  <a:pt x="2320" y="1160"/>
                </a:lnTo>
                <a:lnTo>
                  <a:pt x="2295" y="1177"/>
                </a:lnTo>
                <a:lnTo>
                  <a:pt x="2295" y="1312"/>
                </a:lnTo>
                <a:lnTo>
                  <a:pt x="2293" y="1444"/>
                </a:lnTo>
                <a:lnTo>
                  <a:pt x="2290" y="1572"/>
                </a:lnTo>
                <a:lnTo>
                  <a:pt x="2287" y="1702"/>
                </a:lnTo>
                <a:lnTo>
                  <a:pt x="2286" y="1833"/>
                </a:lnTo>
                <a:lnTo>
                  <a:pt x="2287" y="1951"/>
                </a:lnTo>
                <a:lnTo>
                  <a:pt x="2293" y="2071"/>
                </a:lnTo>
                <a:lnTo>
                  <a:pt x="2298" y="2196"/>
                </a:lnTo>
                <a:lnTo>
                  <a:pt x="2306" y="2324"/>
                </a:lnTo>
                <a:lnTo>
                  <a:pt x="2308" y="2378"/>
                </a:lnTo>
                <a:lnTo>
                  <a:pt x="2318" y="2429"/>
                </a:lnTo>
                <a:lnTo>
                  <a:pt x="2332" y="2479"/>
                </a:lnTo>
                <a:lnTo>
                  <a:pt x="2353" y="2526"/>
                </a:lnTo>
                <a:lnTo>
                  <a:pt x="2378" y="2570"/>
                </a:lnTo>
                <a:lnTo>
                  <a:pt x="2408" y="2614"/>
                </a:lnTo>
                <a:lnTo>
                  <a:pt x="2441" y="2654"/>
                </a:lnTo>
                <a:lnTo>
                  <a:pt x="2479" y="2691"/>
                </a:lnTo>
                <a:lnTo>
                  <a:pt x="2524" y="2731"/>
                </a:lnTo>
                <a:lnTo>
                  <a:pt x="2573" y="2771"/>
                </a:lnTo>
                <a:lnTo>
                  <a:pt x="2621" y="2810"/>
                </a:lnTo>
                <a:lnTo>
                  <a:pt x="2674" y="2848"/>
                </a:lnTo>
                <a:lnTo>
                  <a:pt x="2727" y="2883"/>
                </a:lnTo>
                <a:lnTo>
                  <a:pt x="2784" y="2915"/>
                </a:lnTo>
                <a:lnTo>
                  <a:pt x="2841" y="2944"/>
                </a:lnTo>
                <a:lnTo>
                  <a:pt x="2902" y="2967"/>
                </a:lnTo>
                <a:lnTo>
                  <a:pt x="2964" y="2984"/>
                </a:lnTo>
                <a:lnTo>
                  <a:pt x="3030" y="2996"/>
                </a:lnTo>
                <a:lnTo>
                  <a:pt x="3097" y="3000"/>
                </a:lnTo>
                <a:lnTo>
                  <a:pt x="3122" y="2997"/>
                </a:lnTo>
                <a:lnTo>
                  <a:pt x="3146" y="2988"/>
                </a:lnTo>
                <a:lnTo>
                  <a:pt x="3173" y="2975"/>
                </a:lnTo>
                <a:lnTo>
                  <a:pt x="3197" y="2957"/>
                </a:lnTo>
                <a:lnTo>
                  <a:pt x="3220" y="2936"/>
                </a:lnTo>
                <a:lnTo>
                  <a:pt x="3241" y="2913"/>
                </a:lnTo>
                <a:lnTo>
                  <a:pt x="3275" y="2875"/>
                </a:lnTo>
                <a:lnTo>
                  <a:pt x="3304" y="2835"/>
                </a:lnTo>
                <a:lnTo>
                  <a:pt x="3330" y="2790"/>
                </a:lnTo>
                <a:lnTo>
                  <a:pt x="3352" y="2743"/>
                </a:lnTo>
                <a:lnTo>
                  <a:pt x="3370" y="2695"/>
                </a:lnTo>
                <a:lnTo>
                  <a:pt x="3387" y="2644"/>
                </a:lnTo>
                <a:lnTo>
                  <a:pt x="3402" y="2593"/>
                </a:lnTo>
                <a:lnTo>
                  <a:pt x="3414" y="2540"/>
                </a:lnTo>
                <a:lnTo>
                  <a:pt x="3424" y="2489"/>
                </a:lnTo>
                <a:lnTo>
                  <a:pt x="3441" y="2352"/>
                </a:lnTo>
                <a:lnTo>
                  <a:pt x="3454" y="2213"/>
                </a:lnTo>
                <a:lnTo>
                  <a:pt x="3463" y="2073"/>
                </a:lnTo>
                <a:lnTo>
                  <a:pt x="3469" y="1931"/>
                </a:lnTo>
                <a:lnTo>
                  <a:pt x="3471" y="1790"/>
                </a:lnTo>
                <a:lnTo>
                  <a:pt x="3472" y="1650"/>
                </a:lnTo>
                <a:lnTo>
                  <a:pt x="3471" y="1563"/>
                </a:lnTo>
                <a:lnTo>
                  <a:pt x="3466" y="1481"/>
                </a:lnTo>
                <a:lnTo>
                  <a:pt x="3457" y="1397"/>
                </a:lnTo>
                <a:lnTo>
                  <a:pt x="3444" y="1313"/>
                </a:lnTo>
                <a:lnTo>
                  <a:pt x="3427" y="1228"/>
                </a:lnTo>
                <a:lnTo>
                  <a:pt x="3406" y="1139"/>
                </a:lnTo>
                <a:lnTo>
                  <a:pt x="3334" y="1096"/>
                </a:lnTo>
                <a:lnTo>
                  <a:pt x="3259" y="1058"/>
                </a:lnTo>
                <a:lnTo>
                  <a:pt x="3180" y="1021"/>
                </a:lnTo>
                <a:lnTo>
                  <a:pt x="3099" y="990"/>
                </a:lnTo>
                <a:lnTo>
                  <a:pt x="3019" y="962"/>
                </a:lnTo>
                <a:lnTo>
                  <a:pt x="2940" y="939"/>
                </a:lnTo>
                <a:lnTo>
                  <a:pt x="2862" y="920"/>
                </a:lnTo>
                <a:lnTo>
                  <a:pt x="2788" y="907"/>
                </a:lnTo>
                <a:lnTo>
                  <a:pt x="2788" y="907"/>
                </a:lnTo>
                <a:close/>
                <a:moveTo>
                  <a:pt x="492" y="0"/>
                </a:moveTo>
                <a:lnTo>
                  <a:pt x="579" y="29"/>
                </a:lnTo>
                <a:lnTo>
                  <a:pt x="551" y="72"/>
                </a:lnTo>
                <a:lnTo>
                  <a:pt x="527" y="116"/>
                </a:lnTo>
                <a:lnTo>
                  <a:pt x="509" y="161"/>
                </a:lnTo>
                <a:lnTo>
                  <a:pt x="495" y="208"/>
                </a:lnTo>
                <a:lnTo>
                  <a:pt x="486" y="258"/>
                </a:lnTo>
                <a:lnTo>
                  <a:pt x="482" y="309"/>
                </a:lnTo>
                <a:lnTo>
                  <a:pt x="484" y="328"/>
                </a:lnTo>
                <a:lnTo>
                  <a:pt x="489" y="352"/>
                </a:lnTo>
                <a:lnTo>
                  <a:pt x="499" y="378"/>
                </a:lnTo>
                <a:lnTo>
                  <a:pt x="509" y="407"/>
                </a:lnTo>
                <a:lnTo>
                  <a:pt x="522" y="437"/>
                </a:lnTo>
                <a:lnTo>
                  <a:pt x="537" y="469"/>
                </a:lnTo>
                <a:lnTo>
                  <a:pt x="552" y="500"/>
                </a:lnTo>
                <a:lnTo>
                  <a:pt x="568" y="531"/>
                </a:lnTo>
                <a:lnTo>
                  <a:pt x="584" y="562"/>
                </a:lnTo>
                <a:lnTo>
                  <a:pt x="598" y="588"/>
                </a:lnTo>
                <a:lnTo>
                  <a:pt x="614" y="610"/>
                </a:lnTo>
                <a:lnTo>
                  <a:pt x="634" y="634"/>
                </a:lnTo>
                <a:lnTo>
                  <a:pt x="657" y="660"/>
                </a:lnTo>
                <a:lnTo>
                  <a:pt x="682" y="686"/>
                </a:lnTo>
                <a:lnTo>
                  <a:pt x="709" y="713"/>
                </a:lnTo>
                <a:lnTo>
                  <a:pt x="737" y="742"/>
                </a:lnTo>
                <a:lnTo>
                  <a:pt x="762" y="771"/>
                </a:lnTo>
                <a:lnTo>
                  <a:pt x="762" y="965"/>
                </a:lnTo>
                <a:lnTo>
                  <a:pt x="874" y="885"/>
                </a:lnTo>
                <a:lnTo>
                  <a:pt x="986" y="804"/>
                </a:lnTo>
                <a:lnTo>
                  <a:pt x="1097" y="721"/>
                </a:lnTo>
                <a:lnTo>
                  <a:pt x="1207" y="637"/>
                </a:lnTo>
                <a:lnTo>
                  <a:pt x="1313" y="550"/>
                </a:lnTo>
                <a:lnTo>
                  <a:pt x="1417" y="459"/>
                </a:lnTo>
                <a:lnTo>
                  <a:pt x="1515" y="366"/>
                </a:lnTo>
                <a:lnTo>
                  <a:pt x="1642" y="446"/>
                </a:lnTo>
                <a:lnTo>
                  <a:pt x="1771" y="521"/>
                </a:lnTo>
                <a:lnTo>
                  <a:pt x="1902" y="593"/>
                </a:lnTo>
                <a:lnTo>
                  <a:pt x="2036" y="661"/>
                </a:lnTo>
                <a:lnTo>
                  <a:pt x="2171" y="728"/>
                </a:lnTo>
                <a:lnTo>
                  <a:pt x="2306" y="791"/>
                </a:lnTo>
                <a:lnTo>
                  <a:pt x="2295" y="1012"/>
                </a:lnTo>
                <a:lnTo>
                  <a:pt x="2295" y="1012"/>
                </a:lnTo>
                <a:lnTo>
                  <a:pt x="3174" y="386"/>
                </a:lnTo>
                <a:lnTo>
                  <a:pt x="3325" y="471"/>
                </a:lnTo>
                <a:lnTo>
                  <a:pt x="3475" y="555"/>
                </a:lnTo>
                <a:lnTo>
                  <a:pt x="3630" y="636"/>
                </a:lnTo>
                <a:lnTo>
                  <a:pt x="3785" y="715"/>
                </a:lnTo>
                <a:lnTo>
                  <a:pt x="3945" y="791"/>
                </a:lnTo>
                <a:lnTo>
                  <a:pt x="3952" y="837"/>
                </a:lnTo>
                <a:lnTo>
                  <a:pt x="3958" y="890"/>
                </a:lnTo>
                <a:lnTo>
                  <a:pt x="3964" y="952"/>
                </a:lnTo>
                <a:lnTo>
                  <a:pt x="3967" y="1019"/>
                </a:lnTo>
                <a:lnTo>
                  <a:pt x="3971" y="1092"/>
                </a:lnTo>
                <a:lnTo>
                  <a:pt x="3975" y="1167"/>
                </a:lnTo>
                <a:lnTo>
                  <a:pt x="3978" y="1245"/>
                </a:lnTo>
                <a:lnTo>
                  <a:pt x="3981" y="1325"/>
                </a:lnTo>
                <a:lnTo>
                  <a:pt x="3982" y="1404"/>
                </a:lnTo>
                <a:lnTo>
                  <a:pt x="3983" y="1482"/>
                </a:lnTo>
                <a:lnTo>
                  <a:pt x="3983" y="1558"/>
                </a:lnTo>
                <a:lnTo>
                  <a:pt x="3983" y="1630"/>
                </a:lnTo>
                <a:lnTo>
                  <a:pt x="3982" y="1732"/>
                </a:lnTo>
                <a:lnTo>
                  <a:pt x="3978" y="1829"/>
                </a:lnTo>
                <a:lnTo>
                  <a:pt x="3971" y="1918"/>
                </a:lnTo>
                <a:lnTo>
                  <a:pt x="3964" y="2002"/>
                </a:lnTo>
                <a:lnTo>
                  <a:pt x="3953" y="2082"/>
                </a:lnTo>
                <a:lnTo>
                  <a:pt x="3940" y="2157"/>
                </a:lnTo>
                <a:lnTo>
                  <a:pt x="3926" y="2229"/>
                </a:lnTo>
                <a:lnTo>
                  <a:pt x="3909" y="2297"/>
                </a:lnTo>
                <a:lnTo>
                  <a:pt x="3892" y="2363"/>
                </a:lnTo>
                <a:lnTo>
                  <a:pt x="3872" y="2428"/>
                </a:lnTo>
                <a:lnTo>
                  <a:pt x="3851" y="2492"/>
                </a:lnTo>
                <a:lnTo>
                  <a:pt x="3829" y="2556"/>
                </a:lnTo>
                <a:lnTo>
                  <a:pt x="3806" y="2621"/>
                </a:lnTo>
                <a:lnTo>
                  <a:pt x="3783" y="2687"/>
                </a:lnTo>
                <a:lnTo>
                  <a:pt x="3758" y="2755"/>
                </a:lnTo>
                <a:lnTo>
                  <a:pt x="3733" y="2826"/>
                </a:lnTo>
                <a:lnTo>
                  <a:pt x="2586" y="3444"/>
                </a:lnTo>
                <a:lnTo>
                  <a:pt x="2422" y="3347"/>
                </a:lnTo>
                <a:lnTo>
                  <a:pt x="2257" y="3251"/>
                </a:lnTo>
                <a:lnTo>
                  <a:pt x="2092" y="3161"/>
                </a:lnTo>
                <a:lnTo>
                  <a:pt x="1929" y="3073"/>
                </a:lnTo>
                <a:lnTo>
                  <a:pt x="1765" y="2991"/>
                </a:lnTo>
                <a:lnTo>
                  <a:pt x="1785" y="2717"/>
                </a:lnTo>
                <a:lnTo>
                  <a:pt x="1800" y="2446"/>
                </a:lnTo>
                <a:lnTo>
                  <a:pt x="1811" y="2177"/>
                </a:lnTo>
                <a:lnTo>
                  <a:pt x="1813" y="1910"/>
                </a:lnTo>
                <a:lnTo>
                  <a:pt x="1812" y="1723"/>
                </a:lnTo>
                <a:lnTo>
                  <a:pt x="1807" y="1540"/>
                </a:lnTo>
                <a:lnTo>
                  <a:pt x="1798" y="1358"/>
                </a:lnTo>
                <a:lnTo>
                  <a:pt x="1785" y="1177"/>
                </a:lnTo>
                <a:lnTo>
                  <a:pt x="1744" y="1150"/>
                </a:lnTo>
                <a:lnTo>
                  <a:pt x="1701" y="1122"/>
                </a:lnTo>
                <a:lnTo>
                  <a:pt x="1656" y="1093"/>
                </a:lnTo>
                <a:lnTo>
                  <a:pt x="1612" y="1066"/>
                </a:lnTo>
                <a:lnTo>
                  <a:pt x="1567" y="1037"/>
                </a:lnTo>
                <a:lnTo>
                  <a:pt x="1524" y="1011"/>
                </a:lnTo>
                <a:lnTo>
                  <a:pt x="1482" y="985"/>
                </a:lnTo>
                <a:lnTo>
                  <a:pt x="1444" y="961"/>
                </a:lnTo>
                <a:lnTo>
                  <a:pt x="1409" y="940"/>
                </a:lnTo>
                <a:lnTo>
                  <a:pt x="1377" y="922"/>
                </a:lnTo>
                <a:lnTo>
                  <a:pt x="1351" y="907"/>
                </a:lnTo>
                <a:lnTo>
                  <a:pt x="1325" y="895"/>
                </a:lnTo>
                <a:lnTo>
                  <a:pt x="1296" y="885"/>
                </a:lnTo>
                <a:lnTo>
                  <a:pt x="1266" y="876"/>
                </a:lnTo>
                <a:lnTo>
                  <a:pt x="1236" y="871"/>
                </a:lnTo>
                <a:lnTo>
                  <a:pt x="1206" y="868"/>
                </a:lnTo>
                <a:lnTo>
                  <a:pt x="1186" y="869"/>
                </a:lnTo>
                <a:lnTo>
                  <a:pt x="1165" y="873"/>
                </a:lnTo>
                <a:lnTo>
                  <a:pt x="1143" y="878"/>
                </a:lnTo>
                <a:lnTo>
                  <a:pt x="1123" y="886"/>
                </a:lnTo>
                <a:lnTo>
                  <a:pt x="1109" y="897"/>
                </a:lnTo>
                <a:lnTo>
                  <a:pt x="1032" y="944"/>
                </a:lnTo>
                <a:lnTo>
                  <a:pt x="958" y="990"/>
                </a:lnTo>
                <a:lnTo>
                  <a:pt x="889" y="1038"/>
                </a:lnTo>
                <a:lnTo>
                  <a:pt x="821" y="1087"/>
                </a:lnTo>
                <a:lnTo>
                  <a:pt x="753" y="1139"/>
                </a:lnTo>
                <a:lnTo>
                  <a:pt x="753" y="1184"/>
                </a:lnTo>
                <a:lnTo>
                  <a:pt x="751" y="1237"/>
                </a:lnTo>
                <a:lnTo>
                  <a:pt x="751" y="1300"/>
                </a:lnTo>
                <a:lnTo>
                  <a:pt x="751" y="1368"/>
                </a:lnTo>
                <a:lnTo>
                  <a:pt x="750" y="1443"/>
                </a:lnTo>
                <a:lnTo>
                  <a:pt x="749" y="1523"/>
                </a:lnTo>
                <a:lnTo>
                  <a:pt x="747" y="1607"/>
                </a:lnTo>
                <a:lnTo>
                  <a:pt x="747" y="1693"/>
                </a:lnTo>
                <a:lnTo>
                  <a:pt x="746" y="1782"/>
                </a:lnTo>
                <a:lnTo>
                  <a:pt x="745" y="1872"/>
                </a:lnTo>
                <a:lnTo>
                  <a:pt x="745" y="1963"/>
                </a:lnTo>
                <a:lnTo>
                  <a:pt x="744" y="2052"/>
                </a:lnTo>
                <a:lnTo>
                  <a:pt x="744" y="2139"/>
                </a:lnTo>
                <a:lnTo>
                  <a:pt x="742" y="2225"/>
                </a:lnTo>
                <a:lnTo>
                  <a:pt x="742" y="2306"/>
                </a:lnTo>
                <a:lnTo>
                  <a:pt x="745" y="2367"/>
                </a:lnTo>
                <a:lnTo>
                  <a:pt x="753" y="2431"/>
                </a:lnTo>
                <a:lnTo>
                  <a:pt x="764" y="2494"/>
                </a:lnTo>
                <a:lnTo>
                  <a:pt x="783" y="2556"/>
                </a:lnTo>
                <a:lnTo>
                  <a:pt x="805" y="2616"/>
                </a:lnTo>
                <a:lnTo>
                  <a:pt x="834" y="2675"/>
                </a:lnTo>
                <a:lnTo>
                  <a:pt x="868" y="2730"/>
                </a:lnTo>
                <a:lnTo>
                  <a:pt x="906" y="2794"/>
                </a:lnTo>
                <a:lnTo>
                  <a:pt x="946" y="2857"/>
                </a:lnTo>
                <a:lnTo>
                  <a:pt x="988" y="2917"/>
                </a:lnTo>
                <a:lnTo>
                  <a:pt x="1032" y="2971"/>
                </a:lnTo>
                <a:lnTo>
                  <a:pt x="569" y="3433"/>
                </a:lnTo>
                <a:lnTo>
                  <a:pt x="524" y="3360"/>
                </a:lnTo>
                <a:lnTo>
                  <a:pt x="478" y="3285"/>
                </a:lnTo>
                <a:lnTo>
                  <a:pt x="429" y="3213"/>
                </a:lnTo>
                <a:lnTo>
                  <a:pt x="379" y="3144"/>
                </a:lnTo>
                <a:lnTo>
                  <a:pt x="327" y="3076"/>
                </a:lnTo>
                <a:lnTo>
                  <a:pt x="272" y="3012"/>
                </a:lnTo>
                <a:lnTo>
                  <a:pt x="212" y="2951"/>
                </a:lnTo>
                <a:lnTo>
                  <a:pt x="233" y="2796"/>
                </a:lnTo>
                <a:lnTo>
                  <a:pt x="249" y="2637"/>
                </a:lnTo>
                <a:lnTo>
                  <a:pt x="259" y="2477"/>
                </a:lnTo>
                <a:lnTo>
                  <a:pt x="266" y="2318"/>
                </a:lnTo>
                <a:lnTo>
                  <a:pt x="269" y="2157"/>
                </a:lnTo>
                <a:lnTo>
                  <a:pt x="271" y="1997"/>
                </a:lnTo>
                <a:lnTo>
                  <a:pt x="269" y="1787"/>
                </a:lnTo>
                <a:lnTo>
                  <a:pt x="268" y="1576"/>
                </a:lnTo>
                <a:lnTo>
                  <a:pt x="262" y="1367"/>
                </a:lnTo>
                <a:lnTo>
                  <a:pt x="251" y="1157"/>
                </a:lnTo>
                <a:lnTo>
                  <a:pt x="245" y="1130"/>
                </a:lnTo>
                <a:lnTo>
                  <a:pt x="237" y="1104"/>
                </a:lnTo>
                <a:lnTo>
                  <a:pt x="228" y="1081"/>
                </a:lnTo>
                <a:lnTo>
                  <a:pt x="213" y="1060"/>
                </a:lnTo>
                <a:lnTo>
                  <a:pt x="194" y="1042"/>
                </a:lnTo>
                <a:lnTo>
                  <a:pt x="165" y="999"/>
                </a:lnTo>
                <a:lnTo>
                  <a:pt x="135" y="964"/>
                </a:lnTo>
                <a:lnTo>
                  <a:pt x="104" y="930"/>
                </a:lnTo>
                <a:lnTo>
                  <a:pt x="72" y="895"/>
                </a:lnTo>
                <a:lnTo>
                  <a:pt x="39" y="857"/>
                </a:lnTo>
                <a:lnTo>
                  <a:pt x="25" y="817"/>
                </a:lnTo>
                <a:lnTo>
                  <a:pt x="11" y="778"/>
                </a:lnTo>
                <a:lnTo>
                  <a:pt x="4" y="741"/>
                </a:lnTo>
                <a:lnTo>
                  <a:pt x="0" y="704"/>
                </a:lnTo>
                <a:lnTo>
                  <a:pt x="1" y="685"/>
                </a:lnTo>
                <a:lnTo>
                  <a:pt x="6" y="664"/>
                </a:lnTo>
                <a:lnTo>
                  <a:pt x="13" y="639"/>
                </a:lnTo>
                <a:lnTo>
                  <a:pt x="21" y="614"/>
                </a:lnTo>
                <a:lnTo>
                  <a:pt x="30" y="590"/>
                </a:lnTo>
                <a:lnTo>
                  <a:pt x="39" y="568"/>
                </a:lnTo>
                <a:lnTo>
                  <a:pt x="48" y="550"/>
                </a:lnTo>
                <a:lnTo>
                  <a:pt x="114" y="450"/>
                </a:lnTo>
                <a:lnTo>
                  <a:pt x="182" y="353"/>
                </a:lnTo>
                <a:lnTo>
                  <a:pt x="255" y="260"/>
                </a:lnTo>
                <a:lnTo>
                  <a:pt x="332" y="170"/>
                </a:lnTo>
                <a:lnTo>
                  <a:pt x="411" y="84"/>
                </a:lnTo>
                <a:lnTo>
                  <a:pt x="49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Oval 36"/>
          <p:cNvSpPr/>
          <p:nvPr/>
        </p:nvSpPr>
        <p:spPr>
          <a:xfrm>
            <a:off x="4724400" y="4038600"/>
            <a:ext cx="381000" cy="38100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90" name="Freeform 6"/>
          <p:cNvSpPr>
            <a:spLocks noChangeAspect="1"/>
          </p:cNvSpPr>
          <p:nvPr>
            <p:custDataLst>
              <p:tags r:id="rId5"/>
            </p:custDataLst>
          </p:nvPr>
        </p:nvSpPr>
        <p:spPr bwMode="auto">
          <a:xfrm>
            <a:off x="4724400" y="4495800"/>
            <a:ext cx="246944" cy="266700"/>
          </a:xfrm>
          <a:custGeom>
            <a:avLst/>
            <a:gdLst/>
            <a:ahLst/>
            <a:cxnLst>
              <a:cxn ang="0">
                <a:pos x="2604" y="20"/>
              </a:cxn>
              <a:cxn ang="0">
                <a:pos x="2710" y="110"/>
              </a:cxn>
              <a:cxn ang="0">
                <a:pos x="2784" y="296"/>
              </a:cxn>
              <a:cxn ang="0">
                <a:pos x="2797" y="524"/>
              </a:cxn>
              <a:cxn ang="0">
                <a:pos x="2769" y="766"/>
              </a:cxn>
              <a:cxn ang="0">
                <a:pos x="2707" y="1105"/>
              </a:cxn>
              <a:cxn ang="0">
                <a:pos x="2608" y="1502"/>
              </a:cxn>
              <a:cxn ang="0">
                <a:pos x="2469" y="1919"/>
              </a:cxn>
              <a:cxn ang="0">
                <a:pos x="2286" y="2317"/>
              </a:cxn>
              <a:cxn ang="0">
                <a:pos x="2057" y="2659"/>
              </a:cxn>
              <a:cxn ang="0">
                <a:pos x="1776" y="2907"/>
              </a:cxn>
              <a:cxn ang="0">
                <a:pos x="1442" y="3021"/>
              </a:cxn>
              <a:cxn ang="0">
                <a:pos x="1227" y="3017"/>
              </a:cxn>
              <a:cxn ang="0">
                <a:pos x="1027" y="2974"/>
              </a:cxn>
              <a:cxn ang="0">
                <a:pos x="827" y="2881"/>
              </a:cxn>
              <a:cxn ang="0">
                <a:pos x="656" y="2719"/>
              </a:cxn>
              <a:cxn ang="0">
                <a:pos x="541" y="2470"/>
              </a:cxn>
              <a:cxn ang="0">
                <a:pos x="509" y="2154"/>
              </a:cxn>
              <a:cxn ang="0">
                <a:pos x="534" y="1937"/>
              </a:cxn>
              <a:cxn ang="0">
                <a:pos x="598" y="1667"/>
              </a:cxn>
              <a:cxn ang="0">
                <a:pos x="709" y="1310"/>
              </a:cxn>
              <a:cxn ang="0">
                <a:pos x="879" y="830"/>
              </a:cxn>
              <a:cxn ang="0">
                <a:pos x="964" y="548"/>
              </a:cxn>
              <a:cxn ang="0">
                <a:pos x="984" y="284"/>
              </a:cxn>
              <a:cxn ang="0">
                <a:pos x="934" y="180"/>
              </a:cxn>
              <a:cxn ang="0">
                <a:pos x="865" y="149"/>
              </a:cxn>
              <a:cxn ang="0">
                <a:pos x="770" y="153"/>
              </a:cxn>
              <a:cxn ang="0">
                <a:pos x="607" y="220"/>
              </a:cxn>
              <a:cxn ang="0">
                <a:pos x="435" y="395"/>
              </a:cxn>
              <a:cxn ang="0">
                <a:pos x="270" y="708"/>
              </a:cxn>
              <a:cxn ang="0">
                <a:pos x="161" y="1034"/>
              </a:cxn>
              <a:cxn ang="0">
                <a:pos x="112" y="1090"/>
              </a:cxn>
              <a:cxn ang="0">
                <a:pos x="58" y="1090"/>
              </a:cxn>
              <a:cxn ang="0">
                <a:pos x="7" y="1060"/>
              </a:cxn>
              <a:cxn ang="0">
                <a:pos x="8" y="983"/>
              </a:cxn>
              <a:cxn ang="0">
                <a:pos x="58" y="810"/>
              </a:cxn>
              <a:cxn ang="0">
                <a:pos x="159" y="568"/>
              </a:cxn>
              <a:cxn ang="0">
                <a:pos x="311" y="315"/>
              </a:cxn>
              <a:cxn ang="0">
                <a:pos x="521" y="108"/>
              </a:cxn>
              <a:cxn ang="0">
                <a:pos x="789" y="4"/>
              </a:cxn>
              <a:cxn ang="0">
                <a:pos x="1074" y="50"/>
              </a:cxn>
              <a:cxn ang="0">
                <a:pos x="1275" y="228"/>
              </a:cxn>
              <a:cxn ang="0">
                <a:pos x="1367" y="489"/>
              </a:cxn>
              <a:cxn ang="0">
                <a:pos x="1341" y="742"/>
              </a:cxn>
              <a:cxn ang="0">
                <a:pos x="1206" y="1117"/>
              </a:cxn>
              <a:cxn ang="0">
                <a:pos x="1029" y="1658"/>
              </a:cxn>
              <a:cxn ang="0">
                <a:pos x="929" y="2131"/>
              </a:cxn>
              <a:cxn ang="0">
                <a:pos x="935" y="2482"/>
              </a:cxn>
              <a:cxn ang="0">
                <a:pos x="1034" y="2719"/>
              </a:cxn>
              <a:cxn ang="0">
                <a:pos x="1227" y="2853"/>
              </a:cxn>
              <a:cxn ang="0">
                <a:pos x="1515" y="2863"/>
              </a:cxn>
              <a:cxn ang="0">
                <a:pos x="1796" y="2715"/>
              </a:cxn>
              <a:cxn ang="0">
                <a:pos x="2032" y="2449"/>
              </a:cxn>
              <a:cxn ang="0">
                <a:pos x="2223" y="2113"/>
              </a:cxn>
              <a:cxn ang="0">
                <a:pos x="2369" y="1754"/>
              </a:cxn>
              <a:cxn ang="0">
                <a:pos x="2469" y="1422"/>
              </a:cxn>
              <a:cxn ang="0">
                <a:pos x="2520" y="1167"/>
              </a:cxn>
              <a:cxn ang="0">
                <a:pos x="2519" y="934"/>
              </a:cxn>
              <a:cxn ang="0">
                <a:pos x="2414" y="653"/>
              </a:cxn>
              <a:cxn ang="0">
                <a:pos x="2258" y="468"/>
              </a:cxn>
              <a:cxn ang="0">
                <a:pos x="2209" y="325"/>
              </a:cxn>
              <a:cxn ang="0">
                <a:pos x="2288" y="126"/>
              </a:cxn>
              <a:cxn ang="0">
                <a:pos x="2476" y="5"/>
              </a:cxn>
            </a:cxnLst>
            <a:rect l="0" t="0" r="r" b="b"/>
            <a:pathLst>
              <a:path w="2799" h="3024">
                <a:moveTo>
                  <a:pt x="2519" y="0"/>
                </a:moveTo>
                <a:lnTo>
                  <a:pt x="2539" y="1"/>
                </a:lnTo>
                <a:lnTo>
                  <a:pt x="2560" y="5"/>
                </a:lnTo>
                <a:lnTo>
                  <a:pt x="2582" y="11"/>
                </a:lnTo>
                <a:lnTo>
                  <a:pt x="2604" y="20"/>
                </a:lnTo>
                <a:lnTo>
                  <a:pt x="2626" y="31"/>
                </a:lnTo>
                <a:lnTo>
                  <a:pt x="2648" y="45"/>
                </a:lnTo>
                <a:lnTo>
                  <a:pt x="2669" y="64"/>
                </a:lnTo>
                <a:lnTo>
                  <a:pt x="2690" y="86"/>
                </a:lnTo>
                <a:lnTo>
                  <a:pt x="2710" y="110"/>
                </a:lnTo>
                <a:lnTo>
                  <a:pt x="2728" y="140"/>
                </a:lnTo>
                <a:lnTo>
                  <a:pt x="2746" y="173"/>
                </a:lnTo>
                <a:lnTo>
                  <a:pt x="2761" y="209"/>
                </a:lnTo>
                <a:lnTo>
                  <a:pt x="2774" y="251"/>
                </a:lnTo>
                <a:lnTo>
                  <a:pt x="2784" y="296"/>
                </a:lnTo>
                <a:lnTo>
                  <a:pt x="2792" y="347"/>
                </a:lnTo>
                <a:lnTo>
                  <a:pt x="2797" y="402"/>
                </a:lnTo>
                <a:lnTo>
                  <a:pt x="2799" y="462"/>
                </a:lnTo>
                <a:lnTo>
                  <a:pt x="2798" y="490"/>
                </a:lnTo>
                <a:lnTo>
                  <a:pt x="2797" y="524"/>
                </a:lnTo>
                <a:lnTo>
                  <a:pt x="2793" y="564"/>
                </a:lnTo>
                <a:lnTo>
                  <a:pt x="2790" y="607"/>
                </a:lnTo>
                <a:lnTo>
                  <a:pt x="2784" y="655"/>
                </a:lnTo>
                <a:lnTo>
                  <a:pt x="2777" y="709"/>
                </a:lnTo>
                <a:lnTo>
                  <a:pt x="2769" y="766"/>
                </a:lnTo>
                <a:lnTo>
                  <a:pt x="2760" y="827"/>
                </a:lnTo>
                <a:lnTo>
                  <a:pt x="2748" y="892"/>
                </a:lnTo>
                <a:lnTo>
                  <a:pt x="2736" y="961"/>
                </a:lnTo>
                <a:lnTo>
                  <a:pt x="2722" y="1031"/>
                </a:lnTo>
                <a:lnTo>
                  <a:pt x="2707" y="1105"/>
                </a:lnTo>
                <a:lnTo>
                  <a:pt x="2691" y="1181"/>
                </a:lnTo>
                <a:lnTo>
                  <a:pt x="2672" y="1259"/>
                </a:lnTo>
                <a:lnTo>
                  <a:pt x="2653" y="1338"/>
                </a:lnTo>
                <a:lnTo>
                  <a:pt x="2632" y="1420"/>
                </a:lnTo>
                <a:lnTo>
                  <a:pt x="2608" y="1502"/>
                </a:lnTo>
                <a:lnTo>
                  <a:pt x="2584" y="1585"/>
                </a:lnTo>
                <a:lnTo>
                  <a:pt x="2558" y="1668"/>
                </a:lnTo>
                <a:lnTo>
                  <a:pt x="2530" y="1752"/>
                </a:lnTo>
                <a:lnTo>
                  <a:pt x="2500" y="1835"/>
                </a:lnTo>
                <a:lnTo>
                  <a:pt x="2469" y="1919"/>
                </a:lnTo>
                <a:lnTo>
                  <a:pt x="2436" y="2002"/>
                </a:lnTo>
                <a:lnTo>
                  <a:pt x="2401" y="2082"/>
                </a:lnTo>
                <a:lnTo>
                  <a:pt x="2365" y="2163"/>
                </a:lnTo>
                <a:lnTo>
                  <a:pt x="2327" y="2241"/>
                </a:lnTo>
                <a:lnTo>
                  <a:pt x="2286" y="2317"/>
                </a:lnTo>
                <a:lnTo>
                  <a:pt x="2244" y="2391"/>
                </a:lnTo>
                <a:lnTo>
                  <a:pt x="2200" y="2463"/>
                </a:lnTo>
                <a:lnTo>
                  <a:pt x="2155" y="2532"/>
                </a:lnTo>
                <a:lnTo>
                  <a:pt x="2107" y="2598"/>
                </a:lnTo>
                <a:lnTo>
                  <a:pt x="2057" y="2659"/>
                </a:lnTo>
                <a:lnTo>
                  <a:pt x="2005" y="2718"/>
                </a:lnTo>
                <a:lnTo>
                  <a:pt x="1951" y="2771"/>
                </a:lnTo>
                <a:lnTo>
                  <a:pt x="1895" y="2821"/>
                </a:lnTo>
                <a:lnTo>
                  <a:pt x="1837" y="2867"/>
                </a:lnTo>
                <a:lnTo>
                  <a:pt x="1776" y="2907"/>
                </a:lnTo>
                <a:lnTo>
                  <a:pt x="1714" y="2941"/>
                </a:lnTo>
                <a:lnTo>
                  <a:pt x="1650" y="2970"/>
                </a:lnTo>
                <a:lnTo>
                  <a:pt x="1583" y="2994"/>
                </a:lnTo>
                <a:lnTo>
                  <a:pt x="1513" y="3011"/>
                </a:lnTo>
                <a:lnTo>
                  <a:pt x="1442" y="3021"/>
                </a:lnTo>
                <a:lnTo>
                  <a:pt x="1369" y="3024"/>
                </a:lnTo>
                <a:lnTo>
                  <a:pt x="1337" y="3024"/>
                </a:lnTo>
                <a:lnTo>
                  <a:pt x="1302" y="3023"/>
                </a:lnTo>
                <a:lnTo>
                  <a:pt x="1264" y="3021"/>
                </a:lnTo>
                <a:lnTo>
                  <a:pt x="1227" y="3017"/>
                </a:lnTo>
                <a:lnTo>
                  <a:pt x="1189" y="3011"/>
                </a:lnTo>
                <a:lnTo>
                  <a:pt x="1148" y="3005"/>
                </a:lnTo>
                <a:lnTo>
                  <a:pt x="1109" y="2996"/>
                </a:lnTo>
                <a:lnTo>
                  <a:pt x="1068" y="2986"/>
                </a:lnTo>
                <a:lnTo>
                  <a:pt x="1027" y="2974"/>
                </a:lnTo>
                <a:lnTo>
                  <a:pt x="985" y="2961"/>
                </a:lnTo>
                <a:lnTo>
                  <a:pt x="944" y="2945"/>
                </a:lnTo>
                <a:lnTo>
                  <a:pt x="905" y="2927"/>
                </a:lnTo>
                <a:lnTo>
                  <a:pt x="865" y="2905"/>
                </a:lnTo>
                <a:lnTo>
                  <a:pt x="827" y="2881"/>
                </a:lnTo>
                <a:lnTo>
                  <a:pt x="790" y="2854"/>
                </a:lnTo>
                <a:lnTo>
                  <a:pt x="754" y="2825"/>
                </a:lnTo>
                <a:lnTo>
                  <a:pt x="719" y="2793"/>
                </a:lnTo>
                <a:lnTo>
                  <a:pt x="686" y="2758"/>
                </a:lnTo>
                <a:lnTo>
                  <a:pt x="656" y="2719"/>
                </a:lnTo>
                <a:lnTo>
                  <a:pt x="627" y="2676"/>
                </a:lnTo>
                <a:lnTo>
                  <a:pt x="601" y="2631"/>
                </a:lnTo>
                <a:lnTo>
                  <a:pt x="578" y="2581"/>
                </a:lnTo>
                <a:lnTo>
                  <a:pt x="558" y="2527"/>
                </a:lnTo>
                <a:lnTo>
                  <a:pt x="541" y="2470"/>
                </a:lnTo>
                <a:lnTo>
                  <a:pt x="528" y="2407"/>
                </a:lnTo>
                <a:lnTo>
                  <a:pt x="517" y="2341"/>
                </a:lnTo>
                <a:lnTo>
                  <a:pt x="512" y="2270"/>
                </a:lnTo>
                <a:lnTo>
                  <a:pt x="509" y="2195"/>
                </a:lnTo>
                <a:lnTo>
                  <a:pt x="509" y="2154"/>
                </a:lnTo>
                <a:lnTo>
                  <a:pt x="512" y="2113"/>
                </a:lnTo>
                <a:lnTo>
                  <a:pt x="515" y="2071"/>
                </a:lnTo>
                <a:lnTo>
                  <a:pt x="520" y="2027"/>
                </a:lnTo>
                <a:lnTo>
                  <a:pt x="526" y="1983"/>
                </a:lnTo>
                <a:lnTo>
                  <a:pt x="534" y="1937"/>
                </a:lnTo>
                <a:lnTo>
                  <a:pt x="543" y="1888"/>
                </a:lnTo>
                <a:lnTo>
                  <a:pt x="553" y="1837"/>
                </a:lnTo>
                <a:lnTo>
                  <a:pt x="566" y="1783"/>
                </a:lnTo>
                <a:lnTo>
                  <a:pt x="581" y="1727"/>
                </a:lnTo>
                <a:lnTo>
                  <a:pt x="598" y="1667"/>
                </a:lnTo>
                <a:lnTo>
                  <a:pt x="616" y="1604"/>
                </a:lnTo>
                <a:lnTo>
                  <a:pt x="636" y="1537"/>
                </a:lnTo>
                <a:lnTo>
                  <a:pt x="658" y="1466"/>
                </a:lnTo>
                <a:lnTo>
                  <a:pt x="683" y="1391"/>
                </a:lnTo>
                <a:lnTo>
                  <a:pt x="709" y="1310"/>
                </a:lnTo>
                <a:lnTo>
                  <a:pt x="738" y="1226"/>
                </a:lnTo>
                <a:lnTo>
                  <a:pt x="770" y="1135"/>
                </a:lnTo>
                <a:lnTo>
                  <a:pt x="804" y="1039"/>
                </a:lnTo>
                <a:lnTo>
                  <a:pt x="840" y="937"/>
                </a:lnTo>
                <a:lnTo>
                  <a:pt x="879" y="830"/>
                </a:lnTo>
                <a:lnTo>
                  <a:pt x="896" y="780"/>
                </a:lnTo>
                <a:lnTo>
                  <a:pt x="913" y="726"/>
                </a:lnTo>
                <a:lnTo>
                  <a:pt x="932" y="669"/>
                </a:lnTo>
                <a:lnTo>
                  <a:pt x="949" y="609"/>
                </a:lnTo>
                <a:lnTo>
                  <a:pt x="964" y="548"/>
                </a:lnTo>
                <a:lnTo>
                  <a:pt x="977" y="484"/>
                </a:lnTo>
                <a:lnTo>
                  <a:pt x="986" y="421"/>
                </a:lnTo>
                <a:lnTo>
                  <a:pt x="989" y="357"/>
                </a:lnTo>
                <a:lnTo>
                  <a:pt x="987" y="318"/>
                </a:lnTo>
                <a:lnTo>
                  <a:pt x="984" y="284"/>
                </a:lnTo>
                <a:lnTo>
                  <a:pt x="977" y="254"/>
                </a:lnTo>
                <a:lnTo>
                  <a:pt x="969" y="230"/>
                </a:lnTo>
                <a:lnTo>
                  <a:pt x="958" y="209"/>
                </a:lnTo>
                <a:lnTo>
                  <a:pt x="947" y="193"/>
                </a:lnTo>
                <a:lnTo>
                  <a:pt x="934" y="180"/>
                </a:lnTo>
                <a:lnTo>
                  <a:pt x="921" y="169"/>
                </a:lnTo>
                <a:lnTo>
                  <a:pt x="907" y="162"/>
                </a:lnTo>
                <a:lnTo>
                  <a:pt x="893" y="155"/>
                </a:lnTo>
                <a:lnTo>
                  <a:pt x="878" y="152"/>
                </a:lnTo>
                <a:lnTo>
                  <a:pt x="865" y="149"/>
                </a:lnTo>
                <a:lnTo>
                  <a:pt x="851" y="148"/>
                </a:lnTo>
                <a:lnTo>
                  <a:pt x="840" y="148"/>
                </a:lnTo>
                <a:lnTo>
                  <a:pt x="829" y="148"/>
                </a:lnTo>
                <a:lnTo>
                  <a:pt x="800" y="149"/>
                </a:lnTo>
                <a:lnTo>
                  <a:pt x="770" y="153"/>
                </a:lnTo>
                <a:lnTo>
                  <a:pt x="738" y="159"/>
                </a:lnTo>
                <a:lnTo>
                  <a:pt x="707" y="169"/>
                </a:lnTo>
                <a:lnTo>
                  <a:pt x="674" y="182"/>
                </a:lnTo>
                <a:lnTo>
                  <a:pt x="641" y="199"/>
                </a:lnTo>
                <a:lnTo>
                  <a:pt x="607" y="220"/>
                </a:lnTo>
                <a:lnTo>
                  <a:pt x="573" y="246"/>
                </a:lnTo>
                <a:lnTo>
                  <a:pt x="538" y="275"/>
                </a:lnTo>
                <a:lnTo>
                  <a:pt x="505" y="311"/>
                </a:lnTo>
                <a:lnTo>
                  <a:pt x="470" y="350"/>
                </a:lnTo>
                <a:lnTo>
                  <a:pt x="435" y="395"/>
                </a:lnTo>
                <a:lnTo>
                  <a:pt x="401" y="445"/>
                </a:lnTo>
                <a:lnTo>
                  <a:pt x="367" y="501"/>
                </a:lnTo>
                <a:lnTo>
                  <a:pt x="334" y="564"/>
                </a:lnTo>
                <a:lnTo>
                  <a:pt x="301" y="632"/>
                </a:lnTo>
                <a:lnTo>
                  <a:pt x="270" y="708"/>
                </a:lnTo>
                <a:lnTo>
                  <a:pt x="238" y="791"/>
                </a:lnTo>
                <a:lnTo>
                  <a:pt x="208" y="880"/>
                </a:lnTo>
                <a:lnTo>
                  <a:pt x="179" y="976"/>
                </a:lnTo>
                <a:lnTo>
                  <a:pt x="169" y="1008"/>
                </a:lnTo>
                <a:lnTo>
                  <a:pt x="161" y="1034"/>
                </a:lnTo>
                <a:lnTo>
                  <a:pt x="153" y="1053"/>
                </a:lnTo>
                <a:lnTo>
                  <a:pt x="145" y="1068"/>
                </a:lnTo>
                <a:lnTo>
                  <a:pt x="136" y="1079"/>
                </a:lnTo>
                <a:lnTo>
                  <a:pt x="125" y="1085"/>
                </a:lnTo>
                <a:lnTo>
                  <a:pt x="112" y="1090"/>
                </a:lnTo>
                <a:lnTo>
                  <a:pt x="97" y="1091"/>
                </a:lnTo>
                <a:lnTo>
                  <a:pt x="79" y="1093"/>
                </a:lnTo>
                <a:lnTo>
                  <a:pt x="74" y="1093"/>
                </a:lnTo>
                <a:lnTo>
                  <a:pt x="67" y="1091"/>
                </a:lnTo>
                <a:lnTo>
                  <a:pt x="58" y="1090"/>
                </a:lnTo>
                <a:lnTo>
                  <a:pt x="46" y="1089"/>
                </a:lnTo>
                <a:lnTo>
                  <a:pt x="36" y="1084"/>
                </a:lnTo>
                <a:lnTo>
                  <a:pt x="24" y="1079"/>
                </a:lnTo>
                <a:lnTo>
                  <a:pt x="15" y="1071"/>
                </a:lnTo>
                <a:lnTo>
                  <a:pt x="7" y="1060"/>
                </a:lnTo>
                <a:lnTo>
                  <a:pt x="1" y="1046"/>
                </a:lnTo>
                <a:lnTo>
                  <a:pt x="0" y="1029"/>
                </a:lnTo>
                <a:lnTo>
                  <a:pt x="0" y="1019"/>
                </a:lnTo>
                <a:lnTo>
                  <a:pt x="3" y="1003"/>
                </a:lnTo>
                <a:lnTo>
                  <a:pt x="8" y="983"/>
                </a:lnTo>
                <a:lnTo>
                  <a:pt x="14" y="957"/>
                </a:lnTo>
                <a:lnTo>
                  <a:pt x="22" y="926"/>
                </a:lnTo>
                <a:lnTo>
                  <a:pt x="32" y="891"/>
                </a:lnTo>
                <a:lnTo>
                  <a:pt x="44" y="852"/>
                </a:lnTo>
                <a:lnTo>
                  <a:pt x="58" y="810"/>
                </a:lnTo>
                <a:lnTo>
                  <a:pt x="74" y="766"/>
                </a:lnTo>
                <a:lnTo>
                  <a:pt x="93" y="719"/>
                </a:lnTo>
                <a:lnTo>
                  <a:pt x="112" y="670"/>
                </a:lnTo>
                <a:lnTo>
                  <a:pt x="135" y="620"/>
                </a:lnTo>
                <a:lnTo>
                  <a:pt x="159" y="568"/>
                </a:lnTo>
                <a:lnTo>
                  <a:pt x="185" y="517"/>
                </a:lnTo>
                <a:lnTo>
                  <a:pt x="214" y="466"/>
                </a:lnTo>
                <a:lnTo>
                  <a:pt x="244" y="414"/>
                </a:lnTo>
                <a:lnTo>
                  <a:pt x="277" y="364"/>
                </a:lnTo>
                <a:lnTo>
                  <a:pt x="311" y="315"/>
                </a:lnTo>
                <a:lnTo>
                  <a:pt x="349" y="268"/>
                </a:lnTo>
                <a:lnTo>
                  <a:pt x="388" y="224"/>
                </a:lnTo>
                <a:lnTo>
                  <a:pt x="430" y="182"/>
                </a:lnTo>
                <a:lnTo>
                  <a:pt x="474" y="143"/>
                </a:lnTo>
                <a:lnTo>
                  <a:pt x="521" y="108"/>
                </a:lnTo>
                <a:lnTo>
                  <a:pt x="570" y="77"/>
                </a:lnTo>
                <a:lnTo>
                  <a:pt x="621" y="50"/>
                </a:lnTo>
                <a:lnTo>
                  <a:pt x="674" y="30"/>
                </a:lnTo>
                <a:lnTo>
                  <a:pt x="730" y="14"/>
                </a:lnTo>
                <a:lnTo>
                  <a:pt x="789" y="4"/>
                </a:lnTo>
                <a:lnTo>
                  <a:pt x="849" y="0"/>
                </a:lnTo>
                <a:lnTo>
                  <a:pt x="910" y="4"/>
                </a:lnTo>
                <a:lnTo>
                  <a:pt x="968" y="14"/>
                </a:lnTo>
                <a:lnTo>
                  <a:pt x="1022" y="28"/>
                </a:lnTo>
                <a:lnTo>
                  <a:pt x="1074" y="50"/>
                </a:lnTo>
                <a:lnTo>
                  <a:pt x="1121" y="76"/>
                </a:lnTo>
                <a:lnTo>
                  <a:pt x="1166" y="108"/>
                </a:lnTo>
                <a:lnTo>
                  <a:pt x="1206" y="143"/>
                </a:lnTo>
                <a:lnTo>
                  <a:pt x="1243" y="184"/>
                </a:lnTo>
                <a:lnTo>
                  <a:pt x="1275" y="228"/>
                </a:lnTo>
                <a:lnTo>
                  <a:pt x="1303" y="274"/>
                </a:lnTo>
                <a:lnTo>
                  <a:pt x="1326" y="324"/>
                </a:lnTo>
                <a:lnTo>
                  <a:pt x="1345" y="377"/>
                </a:lnTo>
                <a:lnTo>
                  <a:pt x="1359" y="432"/>
                </a:lnTo>
                <a:lnTo>
                  <a:pt x="1367" y="489"/>
                </a:lnTo>
                <a:lnTo>
                  <a:pt x="1369" y="546"/>
                </a:lnTo>
                <a:lnTo>
                  <a:pt x="1368" y="599"/>
                </a:lnTo>
                <a:lnTo>
                  <a:pt x="1362" y="648"/>
                </a:lnTo>
                <a:lnTo>
                  <a:pt x="1354" y="695"/>
                </a:lnTo>
                <a:lnTo>
                  <a:pt x="1341" y="742"/>
                </a:lnTo>
                <a:lnTo>
                  <a:pt x="1327" y="787"/>
                </a:lnTo>
                <a:lnTo>
                  <a:pt x="1310" y="835"/>
                </a:lnTo>
                <a:lnTo>
                  <a:pt x="1289" y="882"/>
                </a:lnTo>
                <a:lnTo>
                  <a:pt x="1247" y="1001"/>
                </a:lnTo>
                <a:lnTo>
                  <a:pt x="1206" y="1117"/>
                </a:lnTo>
                <a:lnTo>
                  <a:pt x="1166" y="1229"/>
                </a:lnTo>
                <a:lnTo>
                  <a:pt x="1128" y="1341"/>
                </a:lnTo>
                <a:lnTo>
                  <a:pt x="1092" y="1449"/>
                </a:lnTo>
                <a:lnTo>
                  <a:pt x="1060" y="1554"/>
                </a:lnTo>
                <a:lnTo>
                  <a:pt x="1029" y="1658"/>
                </a:lnTo>
                <a:lnTo>
                  <a:pt x="1001" y="1758"/>
                </a:lnTo>
                <a:lnTo>
                  <a:pt x="977" y="1856"/>
                </a:lnTo>
                <a:lnTo>
                  <a:pt x="957" y="1950"/>
                </a:lnTo>
                <a:lnTo>
                  <a:pt x="941" y="2043"/>
                </a:lnTo>
                <a:lnTo>
                  <a:pt x="929" y="2131"/>
                </a:lnTo>
                <a:lnTo>
                  <a:pt x="921" y="2218"/>
                </a:lnTo>
                <a:lnTo>
                  <a:pt x="919" y="2300"/>
                </a:lnTo>
                <a:lnTo>
                  <a:pt x="920" y="2363"/>
                </a:lnTo>
                <a:lnTo>
                  <a:pt x="926" y="2424"/>
                </a:lnTo>
                <a:lnTo>
                  <a:pt x="935" y="2482"/>
                </a:lnTo>
                <a:lnTo>
                  <a:pt x="947" y="2537"/>
                </a:lnTo>
                <a:lnTo>
                  <a:pt x="963" y="2587"/>
                </a:lnTo>
                <a:lnTo>
                  <a:pt x="983" y="2634"/>
                </a:lnTo>
                <a:lnTo>
                  <a:pt x="1006" y="2678"/>
                </a:lnTo>
                <a:lnTo>
                  <a:pt x="1034" y="2719"/>
                </a:lnTo>
                <a:lnTo>
                  <a:pt x="1065" y="2754"/>
                </a:lnTo>
                <a:lnTo>
                  <a:pt x="1099" y="2786"/>
                </a:lnTo>
                <a:lnTo>
                  <a:pt x="1139" y="2813"/>
                </a:lnTo>
                <a:lnTo>
                  <a:pt x="1181" y="2836"/>
                </a:lnTo>
                <a:lnTo>
                  <a:pt x="1227" y="2853"/>
                </a:lnTo>
                <a:lnTo>
                  <a:pt x="1277" y="2867"/>
                </a:lnTo>
                <a:lnTo>
                  <a:pt x="1331" y="2874"/>
                </a:lnTo>
                <a:lnTo>
                  <a:pt x="1389" y="2878"/>
                </a:lnTo>
                <a:lnTo>
                  <a:pt x="1453" y="2874"/>
                </a:lnTo>
                <a:lnTo>
                  <a:pt x="1515" y="2863"/>
                </a:lnTo>
                <a:lnTo>
                  <a:pt x="1574" y="2845"/>
                </a:lnTo>
                <a:lnTo>
                  <a:pt x="1632" y="2821"/>
                </a:lnTo>
                <a:lnTo>
                  <a:pt x="1688" y="2791"/>
                </a:lnTo>
                <a:lnTo>
                  <a:pt x="1743" y="2757"/>
                </a:lnTo>
                <a:lnTo>
                  <a:pt x="1796" y="2715"/>
                </a:lnTo>
                <a:lnTo>
                  <a:pt x="1846" y="2670"/>
                </a:lnTo>
                <a:lnTo>
                  <a:pt x="1896" y="2621"/>
                </a:lnTo>
                <a:lnTo>
                  <a:pt x="1943" y="2567"/>
                </a:lnTo>
                <a:lnTo>
                  <a:pt x="1988" y="2510"/>
                </a:lnTo>
                <a:lnTo>
                  <a:pt x="2032" y="2449"/>
                </a:lnTo>
                <a:lnTo>
                  <a:pt x="2074" y="2385"/>
                </a:lnTo>
                <a:lnTo>
                  <a:pt x="2114" y="2320"/>
                </a:lnTo>
                <a:lnTo>
                  <a:pt x="2152" y="2252"/>
                </a:lnTo>
                <a:lnTo>
                  <a:pt x="2190" y="2182"/>
                </a:lnTo>
                <a:lnTo>
                  <a:pt x="2223" y="2113"/>
                </a:lnTo>
                <a:lnTo>
                  <a:pt x="2257" y="2041"/>
                </a:lnTo>
                <a:lnTo>
                  <a:pt x="2287" y="1969"/>
                </a:lnTo>
                <a:lnTo>
                  <a:pt x="2316" y="1897"/>
                </a:lnTo>
                <a:lnTo>
                  <a:pt x="2344" y="1824"/>
                </a:lnTo>
                <a:lnTo>
                  <a:pt x="2369" y="1754"/>
                </a:lnTo>
                <a:lnTo>
                  <a:pt x="2393" y="1684"/>
                </a:lnTo>
                <a:lnTo>
                  <a:pt x="2414" y="1615"/>
                </a:lnTo>
                <a:lnTo>
                  <a:pt x="2434" y="1548"/>
                </a:lnTo>
                <a:lnTo>
                  <a:pt x="2453" y="1485"/>
                </a:lnTo>
                <a:lnTo>
                  <a:pt x="2469" y="1422"/>
                </a:lnTo>
                <a:lnTo>
                  <a:pt x="2483" y="1364"/>
                </a:lnTo>
                <a:lnTo>
                  <a:pt x="2494" y="1309"/>
                </a:lnTo>
                <a:lnTo>
                  <a:pt x="2505" y="1258"/>
                </a:lnTo>
                <a:lnTo>
                  <a:pt x="2514" y="1210"/>
                </a:lnTo>
                <a:lnTo>
                  <a:pt x="2520" y="1167"/>
                </a:lnTo>
                <a:lnTo>
                  <a:pt x="2525" y="1130"/>
                </a:lnTo>
                <a:lnTo>
                  <a:pt x="2528" y="1097"/>
                </a:lnTo>
                <a:lnTo>
                  <a:pt x="2529" y="1072"/>
                </a:lnTo>
                <a:lnTo>
                  <a:pt x="2526" y="1001"/>
                </a:lnTo>
                <a:lnTo>
                  <a:pt x="2519" y="934"/>
                </a:lnTo>
                <a:lnTo>
                  <a:pt x="2506" y="870"/>
                </a:lnTo>
                <a:lnTo>
                  <a:pt x="2489" y="812"/>
                </a:lnTo>
                <a:lnTo>
                  <a:pt x="2468" y="755"/>
                </a:lnTo>
                <a:lnTo>
                  <a:pt x="2442" y="703"/>
                </a:lnTo>
                <a:lnTo>
                  <a:pt x="2414" y="653"/>
                </a:lnTo>
                <a:lnTo>
                  <a:pt x="2382" y="607"/>
                </a:lnTo>
                <a:lnTo>
                  <a:pt x="2347" y="565"/>
                </a:lnTo>
                <a:lnTo>
                  <a:pt x="2309" y="526"/>
                </a:lnTo>
                <a:lnTo>
                  <a:pt x="2281" y="495"/>
                </a:lnTo>
                <a:lnTo>
                  <a:pt x="2258" y="468"/>
                </a:lnTo>
                <a:lnTo>
                  <a:pt x="2241" y="443"/>
                </a:lnTo>
                <a:lnTo>
                  <a:pt x="2227" y="417"/>
                </a:lnTo>
                <a:lnTo>
                  <a:pt x="2216" y="389"/>
                </a:lnTo>
                <a:lnTo>
                  <a:pt x="2210" y="359"/>
                </a:lnTo>
                <a:lnTo>
                  <a:pt x="2209" y="325"/>
                </a:lnTo>
                <a:lnTo>
                  <a:pt x="2213" y="285"/>
                </a:lnTo>
                <a:lnTo>
                  <a:pt x="2223" y="243"/>
                </a:lnTo>
                <a:lnTo>
                  <a:pt x="2240" y="203"/>
                </a:lnTo>
                <a:lnTo>
                  <a:pt x="2262" y="163"/>
                </a:lnTo>
                <a:lnTo>
                  <a:pt x="2288" y="126"/>
                </a:lnTo>
                <a:lnTo>
                  <a:pt x="2320" y="92"/>
                </a:lnTo>
                <a:lnTo>
                  <a:pt x="2355" y="61"/>
                </a:lnTo>
                <a:lnTo>
                  <a:pt x="2393" y="36"/>
                </a:lnTo>
                <a:lnTo>
                  <a:pt x="2433" y="17"/>
                </a:lnTo>
                <a:lnTo>
                  <a:pt x="2476" y="5"/>
                </a:lnTo>
                <a:lnTo>
                  <a:pt x="251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22" name="Straight Arrow Connector 21"/>
          <p:cNvCxnSpPr>
            <a:endCxn id="37" idx="2"/>
          </p:cNvCxnSpPr>
          <p:nvPr/>
        </p:nvCxnSpPr>
        <p:spPr>
          <a:xfrm>
            <a:off x="3124200" y="3581400"/>
            <a:ext cx="1600200" cy="6477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4" name="Group 52"/>
          <p:cNvGrpSpPr>
            <a:grpSpLocks noChangeAspect="1"/>
          </p:cNvGrpSpPr>
          <p:nvPr>
            <p:custDataLst>
              <p:tags r:id="rId6"/>
            </p:custDataLst>
          </p:nvPr>
        </p:nvGrpSpPr>
        <p:grpSpPr bwMode="auto">
          <a:xfrm>
            <a:off x="5257800" y="4800600"/>
            <a:ext cx="421621" cy="457200"/>
            <a:chOff x="2201" y="2528"/>
            <a:chExt cx="1268" cy="1375"/>
          </a:xfrm>
        </p:grpSpPr>
        <p:sp>
          <p:nvSpPr>
            <p:cNvPr id="1078" name="Freeform 54"/>
            <p:cNvSpPr>
              <a:spLocks noEditPoints="1"/>
            </p:cNvSpPr>
            <p:nvPr/>
          </p:nvSpPr>
          <p:spPr bwMode="auto">
            <a:xfrm>
              <a:off x="2201" y="2528"/>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55"/>
            <p:cNvSpPr>
              <a:spLocks noEditPoints="1"/>
            </p:cNvSpPr>
            <p:nvPr/>
          </p:nvSpPr>
          <p:spPr bwMode="auto">
            <a:xfrm>
              <a:off x="2919" y="3050"/>
              <a:ext cx="550" cy="758"/>
            </a:xfrm>
            <a:custGeom>
              <a:avLst/>
              <a:gdLst/>
              <a:ahLst/>
              <a:cxnLst>
                <a:cxn ang="0">
                  <a:pos x="120" y="1599"/>
                </a:cxn>
                <a:cxn ang="0">
                  <a:pos x="1012" y="360"/>
                </a:cxn>
                <a:cxn ang="0">
                  <a:pos x="1226" y="1"/>
                </a:cxn>
                <a:cxn ang="0">
                  <a:pos x="1257" y="12"/>
                </a:cxn>
                <a:cxn ang="0">
                  <a:pos x="1271" y="33"/>
                </a:cxn>
                <a:cxn ang="0">
                  <a:pos x="1275" y="67"/>
                </a:cxn>
                <a:cxn ang="0">
                  <a:pos x="1275" y="1599"/>
                </a:cxn>
                <a:cxn ang="0">
                  <a:pos x="1650" y="1718"/>
                </a:cxn>
                <a:cxn ang="0">
                  <a:pos x="1275" y="1718"/>
                </a:cxn>
                <a:cxn ang="0">
                  <a:pos x="1275" y="2019"/>
                </a:cxn>
                <a:cxn ang="0">
                  <a:pos x="1278" y="2060"/>
                </a:cxn>
                <a:cxn ang="0">
                  <a:pos x="1288" y="2091"/>
                </a:cxn>
                <a:cxn ang="0">
                  <a:pos x="1309" y="2117"/>
                </a:cxn>
                <a:cxn ang="0">
                  <a:pos x="1349" y="2136"/>
                </a:cxn>
                <a:cxn ang="0">
                  <a:pos x="1410" y="2148"/>
                </a:cxn>
                <a:cxn ang="0">
                  <a:pos x="1498" y="2153"/>
                </a:cxn>
                <a:cxn ang="0">
                  <a:pos x="1643" y="2154"/>
                </a:cxn>
                <a:cxn ang="0">
                  <a:pos x="1577" y="2271"/>
                </a:cxn>
                <a:cxn ang="0">
                  <a:pos x="1439" y="2265"/>
                </a:cxn>
                <a:cxn ang="0">
                  <a:pos x="1304" y="2262"/>
                </a:cxn>
                <a:cxn ang="0">
                  <a:pos x="1184" y="2259"/>
                </a:cxn>
                <a:cxn ang="0">
                  <a:pos x="1083" y="2259"/>
                </a:cxn>
                <a:cxn ang="0">
                  <a:pos x="964" y="2262"/>
                </a:cxn>
                <a:cxn ang="0">
                  <a:pos x="829" y="2265"/>
                </a:cxn>
                <a:cxn ang="0">
                  <a:pos x="689" y="2271"/>
                </a:cxn>
                <a:cxn ang="0">
                  <a:pos x="623" y="2154"/>
                </a:cxn>
                <a:cxn ang="0">
                  <a:pos x="774" y="2153"/>
                </a:cxn>
                <a:cxn ang="0">
                  <a:pos x="859" y="2148"/>
                </a:cxn>
                <a:cxn ang="0">
                  <a:pos x="918" y="2136"/>
                </a:cxn>
                <a:cxn ang="0">
                  <a:pos x="956" y="2117"/>
                </a:cxn>
                <a:cxn ang="0">
                  <a:pos x="978" y="2091"/>
                </a:cxn>
                <a:cxn ang="0">
                  <a:pos x="987" y="2060"/>
                </a:cxn>
                <a:cxn ang="0">
                  <a:pos x="990" y="2019"/>
                </a:cxn>
                <a:cxn ang="0">
                  <a:pos x="990" y="1718"/>
                </a:cxn>
                <a:cxn ang="0">
                  <a:pos x="0" y="1599"/>
                </a:cxn>
                <a:cxn ang="0">
                  <a:pos x="1131" y="26"/>
                </a:cxn>
                <a:cxn ang="0">
                  <a:pos x="1156" y="7"/>
                </a:cxn>
                <a:cxn ang="0">
                  <a:pos x="1184" y="1"/>
                </a:cxn>
              </a:cxnLst>
              <a:rect l="0" t="0" r="r" b="b"/>
              <a:pathLst>
                <a:path w="1650" h="2273">
                  <a:moveTo>
                    <a:pt x="1012" y="360"/>
                  </a:moveTo>
                  <a:lnTo>
                    <a:pt x="120" y="1599"/>
                  </a:lnTo>
                  <a:lnTo>
                    <a:pt x="1012" y="1599"/>
                  </a:lnTo>
                  <a:lnTo>
                    <a:pt x="1012" y="360"/>
                  </a:lnTo>
                  <a:close/>
                  <a:moveTo>
                    <a:pt x="1201" y="0"/>
                  </a:moveTo>
                  <a:lnTo>
                    <a:pt x="1226" y="1"/>
                  </a:lnTo>
                  <a:lnTo>
                    <a:pt x="1244" y="5"/>
                  </a:lnTo>
                  <a:lnTo>
                    <a:pt x="1257" y="12"/>
                  </a:lnTo>
                  <a:lnTo>
                    <a:pt x="1266" y="21"/>
                  </a:lnTo>
                  <a:lnTo>
                    <a:pt x="1271" y="33"/>
                  </a:lnTo>
                  <a:lnTo>
                    <a:pt x="1274" y="49"/>
                  </a:lnTo>
                  <a:lnTo>
                    <a:pt x="1275" y="67"/>
                  </a:lnTo>
                  <a:lnTo>
                    <a:pt x="1275" y="90"/>
                  </a:lnTo>
                  <a:lnTo>
                    <a:pt x="1275" y="1599"/>
                  </a:lnTo>
                  <a:lnTo>
                    <a:pt x="1650" y="1599"/>
                  </a:lnTo>
                  <a:lnTo>
                    <a:pt x="1650" y="1718"/>
                  </a:lnTo>
                  <a:lnTo>
                    <a:pt x="1650" y="1718"/>
                  </a:lnTo>
                  <a:lnTo>
                    <a:pt x="1275" y="1718"/>
                  </a:lnTo>
                  <a:lnTo>
                    <a:pt x="1275" y="1996"/>
                  </a:lnTo>
                  <a:lnTo>
                    <a:pt x="1275" y="2019"/>
                  </a:lnTo>
                  <a:lnTo>
                    <a:pt x="1277" y="2040"/>
                  </a:lnTo>
                  <a:lnTo>
                    <a:pt x="1278" y="2060"/>
                  </a:lnTo>
                  <a:lnTo>
                    <a:pt x="1282" y="2077"/>
                  </a:lnTo>
                  <a:lnTo>
                    <a:pt x="1288" y="2091"/>
                  </a:lnTo>
                  <a:lnTo>
                    <a:pt x="1298" y="2106"/>
                  </a:lnTo>
                  <a:lnTo>
                    <a:pt x="1309" y="2117"/>
                  </a:lnTo>
                  <a:lnTo>
                    <a:pt x="1328" y="2127"/>
                  </a:lnTo>
                  <a:lnTo>
                    <a:pt x="1349" y="2136"/>
                  </a:lnTo>
                  <a:lnTo>
                    <a:pt x="1376" y="2142"/>
                  </a:lnTo>
                  <a:lnTo>
                    <a:pt x="1410" y="2148"/>
                  </a:lnTo>
                  <a:lnTo>
                    <a:pt x="1450" y="2150"/>
                  </a:lnTo>
                  <a:lnTo>
                    <a:pt x="1498" y="2153"/>
                  </a:lnTo>
                  <a:lnTo>
                    <a:pt x="1553" y="2154"/>
                  </a:lnTo>
                  <a:lnTo>
                    <a:pt x="1643" y="2154"/>
                  </a:lnTo>
                  <a:lnTo>
                    <a:pt x="1643" y="2273"/>
                  </a:lnTo>
                  <a:lnTo>
                    <a:pt x="1577" y="2271"/>
                  </a:lnTo>
                  <a:lnTo>
                    <a:pt x="1508" y="2268"/>
                  </a:lnTo>
                  <a:lnTo>
                    <a:pt x="1439" y="2265"/>
                  </a:lnTo>
                  <a:lnTo>
                    <a:pt x="1371" y="2264"/>
                  </a:lnTo>
                  <a:lnTo>
                    <a:pt x="1304" y="2262"/>
                  </a:lnTo>
                  <a:lnTo>
                    <a:pt x="1243" y="2260"/>
                  </a:lnTo>
                  <a:lnTo>
                    <a:pt x="1184" y="2259"/>
                  </a:lnTo>
                  <a:lnTo>
                    <a:pt x="1133" y="2259"/>
                  </a:lnTo>
                  <a:lnTo>
                    <a:pt x="1083" y="2259"/>
                  </a:lnTo>
                  <a:lnTo>
                    <a:pt x="1027" y="2260"/>
                  </a:lnTo>
                  <a:lnTo>
                    <a:pt x="964" y="2262"/>
                  </a:lnTo>
                  <a:lnTo>
                    <a:pt x="897" y="2264"/>
                  </a:lnTo>
                  <a:lnTo>
                    <a:pt x="829" y="2265"/>
                  </a:lnTo>
                  <a:lnTo>
                    <a:pt x="758" y="2268"/>
                  </a:lnTo>
                  <a:lnTo>
                    <a:pt x="689" y="2271"/>
                  </a:lnTo>
                  <a:lnTo>
                    <a:pt x="623" y="2273"/>
                  </a:lnTo>
                  <a:lnTo>
                    <a:pt x="623" y="2154"/>
                  </a:lnTo>
                  <a:lnTo>
                    <a:pt x="720" y="2154"/>
                  </a:lnTo>
                  <a:lnTo>
                    <a:pt x="774" y="2153"/>
                  </a:lnTo>
                  <a:lnTo>
                    <a:pt x="820" y="2150"/>
                  </a:lnTo>
                  <a:lnTo>
                    <a:pt x="859" y="2148"/>
                  </a:lnTo>
                  <a:lnTo>
                    <a:pt x="892" y="2142"/>
                  </a:lnTo>
                  <a:lnTo>
                    <a:pt x="918" y="2136"/>
                  </a:lnTo>
                  <a:lnTo>
                    <a:pt x="940" y="2127"/>
                  </a:lnTo>
                  <a:lnTo>
                    <a:pt x="956" y="2117"/>
                  </a:lnTo>
                  <a:lnTo>
                    <a:pt x="969" y="2106"/>
                  </a:lnTo>
                  <a:lnTo>
                    <a:pt x="978" y="2091"/>
                  </a:lnTo>
                  <a:lnTo>
                    <a:pt x="983" y="2077"/>
                  </a:lnTo>
                  <a:lnTo>
                    <a:pt x="987" y="2060"/>
                  </a:lnTo>
                  <a:lnTo>
                    <a:pt x="990" y="2040"/>
                  </a:lnTo>
                  <a:lnTo>
                    <a:pt x="990" y="2019"/>
                  </a:lnTo>
                  <a:lnTo>
                    <a:pt x="990" y="1996"/>
                  </a:lnTo>
                  <a:lnTo>
                    <a:pt x="990" y="1718"/>
                  </a:lnTo>
                  <a:lnTo>
                    <a:pt x="0" y="1718"/>
                  </a:lnTo>
                  <a:lnTo>
                    <a:pt x="0" y="1599"/>
                  </a:lnTo>
                  <a:lnTo>
                    <a:pt x="1118" y="46"/>
                  </a:lnTo>
                  <a:lnTo>
                    <a:pt x="1131" y="26"/>
                  </a:lnTo>
                  <a:lnTo>
                    <a:pt x="1144" y="14"/>
                  </a:lnTo>
                  <a:lnTo>
                    <a:pt x="1156" y="7"/>
                  </a:lnTo>
                  <a:lnTo>
                    <a:pt x="1169" y="3"/>
                  </a:lnTo>
                  <a:lnTo>
                    <a:pt x="1184" y="1"/>
                  </a:lnTo>
                  <a:lnTo>
                    <a:pt x="120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34"/>
          <p:cNvGrpSpPr>
            <a:grpSpLocks noChangeAspect="1"/>
          </p:cNvGrpSpPr>
          <p:nvPr>
            <p:custDataLst>
              <p:tags r:id="rId7"/>
            </p:custDataLst>
          </p:nvPr>
        </p:nvGrpSpPr>
        <p:grpSpPr bwMode="auto">
          <a:xfrm>
            <a:off x="5715000" y="3581400"/>
            <a:ext cx="400673" cy="457200"/>
            <a:chOff x="2681" y="2000"/>
            <a:chExt cx="1205" cy="1375"/>
          </a:xfrm>
        </p:grpSpPr>
        <p:sp>
          <p:nvSpPr>
            <p:cNvPr id="1060" name="Freeform 36"/>
            <p:cNvSpPr>
              <a:spLocks noEditPoints="1"/>
            </p:cNvSpPr>
            <p:nvPr/>
          </p:nvSpPr>
          <p:spPr bwMode="auto">
            <a:xfrm>
              <a:off x="2681" y="2000"/>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37"/>
            <p:cNvSpPr>
              <a:spLocks/>
            </p:cNvSpPr>
            <p:nvPr/>
          </p:nvSpPr>
          <p:spPr bwMode="auto">
            <a:xfrm>
              <a:off x="3476" y="2532"/>
              <a:ext cx="410" cy="748"/>
            </a:xfrm>
            <a:custGeom>
              <a:avLst/>
              <a:gdLst/>
              <a:ahLst/>
              <a:cxnLst>
                <a:cxn ang="0">
                  <a:pos x="693" y="1"/>
                </a:cxn>
                <a:cxn ang="0">
                  <a:pos x="736" y="8"/>
                </a:cxn>
                <a:cxn ang="0">
                  <a:pos x="757" y="28"/>
                </a:cxn>
                <a:cxn ang="0">
                  <a:pos x="765" y="68"/>
                </a:cxn>
                <a:cxn ang="0">
                  <a:pos x="765" y="1966"/>
                </a:cxn>
                <a:cxn ang="0">
                  <a:pos x="766" y="2008"/>
                </a:cxn>
                <a:cxn ang="0">
                  <a:pos x="771" y="2042"/>
                </a:cxn>
                <a:cxn ang="0">
                  <a:pos x="787" y="2070"/>
                </a:cxn>
                <a:cxn ang="0">
                  <a:pos x="816" y="2091"/>
                </a:cxn>
                <a:cxn ang="0">
                  <a:pos x="864" y="2107"/>
                </a:cxn>
                <a:cxn ang="0">
                  <a:pos x="938" y="2118"/>
                </a:cxn>
                <a:cxn ang="0">
                  <a:pos x="1040" y="2123"/>
                </a:cxn>
                <a:cxn ang="0">
                  <a:pos x="1230" y="2124"/>
                </a:cxn>
                <a:cxn ang="0">
                  <a:pos x="1210" y="2243"/>
                </a:cxn>
                <a:cxn ang="0">
                  <a:pos x="1148" y="2242"/>
                </a:cxn>
                <a:cxn ang="0">
                  <a:pos x="1062" y="2239"/>
                </a:cxn>
                <a:cxn ang="0">
                  <a:pos x="964" y="2237"/>
                </a:cxn>
                <a:cxn ang="0">
                  <a:pos x="860" y="2234"/>
                </a:cxn>
                <a:cxn ang="0">
                  <a:pos x="762" y="2232"/>
                </a:cxn>
                <a:cxn ang="0">
                  <a:pos x="680" y="2229"/>
                </a:cxn>
                <a:cxn ang="0">
                  <a:pos x="622" y="2229"/>
                </a:cxn>
                <a:cxn ang="0">
                  <a:pos x="559" y="2229"/>
                </a:cxn>
                <a:cxn ang="0">
                  <a:pos x="474" y="2232"/>
                </a:cxn>
                <a:cxn ang="0">
                  <a:pos x="376" y="2234"/>
                </a:cxn>
                <a:cxn ang="0">
                  <a:pos x="274" y="2237"/>
                </a:cxn>
                <a:cxn ang="0">
                  <a:pos x="178" y="2239"/>
                </a:cxn>
                <a:cxn ang="0">
                  <a:pos x="96" y="2242"/>
                </a:cxn>
                <a:cxn ang="0">
                  <a:pos x="38" y="2243"/>
                </a:cxn>
                <a:cxn ang="0">
                  <a:pos x="22" y="2124"/>
                </a:cxn>
                <a:cxn ang="0">
                  <a:pos x="213" y="2123"/>
                </a:cxn>
                <a:cxn ang="0">
                  <a:pos x="314" y="2118"/>
                </a:cxn>
                <a:cxn ang="0">
                  <a:pos x="388" y="2107"/>
                </a:cxn>
                <a:cxn ang="0">
                  <a:pos x="436" y="2091"/>
                </a:cxn>
                <a:cxn ang="0">
                  <a:pos x="466" y="2070"/>
                </a:cxn>
                <a:cxn ang="0">
                  <a:pos x="481" y="2042"/>
                </a:cxn>
                <a:cxn ang="0">
                  <a:pos x="486" y="2008"/>
                </a:cxn>
                <a:cxn ang="0">
                  <a:pos x="487" y="1966"/>
                </a:cxn>
                <a:cxn ang="0">
                  <a:pos x="432" y="273"/>
                </a:cxn>
                <a:cxn ang="0">
                  <a:pos x="318" y="307"/>
                </a:cxn>
                <a:cxn ang="0">
                  <a:pos x="207" y="326"/>
                </a:cxn>
                <a:cxn ang="0">
                  <a:pos x="107" y="335"/>
                </a:cxn>
                <a:cxn ang="0">
                  <a:pos x="29" y="338"/>
                </a:cxn>
                <a:cxn ang="0">
                  <a:pos x="0" y="218"/>
                </a:cxn>
                <a:cxn ang="0">
                  <a:pos x="69" y="218"/>
                </a:cxn>
                <a:cxn ang="0">
                  <a:pos x="156" y="212"/>
                </a:cxn>
                <a:cxn ang="0">
                  <a:pos x="253" y="201"/>
                </a:cxn>
                <a:cxn ang="0">
                  <a:pos x="356" y="177"/>
                </a:cxn>
                <a:cxn ang="0">
                  <a:pos x="462" y="139"/>
                </a:cxn>
                <a:cxn ang="0">
                  <a:pos x="564" y="81"/>
                </a:cxn>
                <a:cxn ang="0">
                  <a:pos x="660" y="0"/>
                </a:cxn>
              </a:cxnLst>
              <a:rect l="0" t="0" r="r" b="b"/>
              <a:pathLst>
                <a:path w="1230" h="2243">
                  <a:moveTo>
                    <a:pt x="660" y="0"/>
                  </a:moveTo>
                  <a:lnTo>
                    <a:pt x="693" y="1"/>
                  </a:lnTo>
                  <a:lnTo>
                    <a:pt x="718" y="3"/>
                  </a:lnTo>
                  <a:lnTo>
                    <a:pt x="736" y="8"/>
                  </a:lnTo>
                  <a:lnTo>
                    <a:pt x="749" y="16"/>
                  </a:lnTo>
                  <a:lnTo>
                    <a:pt x="757" y="28"/>
                  </a:lnTo>
                  <a:lnTo>
                    <a:pt x="762" y="45"/>
                  </a:lnTo>
                  <a:lnTo>
                    <a:pt x="765" y="68"/>
                  </a:lnTo>
                  <a:lnTo>
                    <a:pt x="765" y="98"/>
                  </a:lnTo>
                  <a:lnTo>
                    <a:pt x="765" y="1966"/>
                  </a:lnTo>
                  <a:lnTo>
                    <a:pt x="765" y="1988"/>
                  </a:lnTo>
                  <a:lnTo>
                    <a:pt x="766" y="2008"/>
                  </a:lnTo>
                  <a:lnTo>
                    <a:pt x="767" y="2026"/>
                  </a:lnTo>
                  <a:lnTo>
                    <a:pt x="771" y="2042"/>
                  </a:lnTo>
                  <a:lnTo>
                    <a:pt x="778" y="2057"/>
                  </a:lnTo>
                  <a:lnTo>
                    <a:pt x="787" y="2070"/>
                  </a:lnTo>
                  <a:lnTo>
                    <a:pt x="799" y="2082"/>
                  </a:lnTo>
                  <a:lnTo>
                    <a:pt x="816" y="2091"/>
                  </a:lnTo>
                  <a:lnTo>
                    <a:pt x="838" y="2101"/>
                  </a:lnTo>
                  <a:lnTo>
                    <a:pt x="864" y="2107"/>
                  </a:lnTo>
                  <a:lnTo>
                    <a:pt x="898" y="2114"/>
                  </a:lnTo>
                  <a:lnTo>
                    <a:pt x="938" y="2118"/>
                  </a:lnTo>
                  <a:lnTo>
                    <a:pt x="985" y="2122"/>
                  </a:lnTo>
                  <a:lnTo>
                    <a:pt x="1040" y="2123"/>
                  </a:lnTo>
                  <a:lnTo>
                    <a:pt x="1103" y="2124"/>
                  </a:lnTo>
                  <a:lnTo>
                    <a:pt x="1230" y="2124"/>
                  </a:lnTo>
                  <a:lnTo>
                    <a:pt x="1230" y="2243"/>
                  </a:lnTo>
                  <a:lnTo>
                    <a:pt x="1210" y="2243"/>
                  </a:lnTo>
                  <a:lnTo>
                    <a:pt x="1182" y="2243"/>
                  </a:lnTo>
                  <a:lnTo>
                    <a:pt x="1148" y="2242"/>
                  </a:lnTo>
                  <a:lnTo>
                    <a:pt x="1108" y="2241"/>
                  </a:lnTo>
                  <a:lnTo>
                    <a:pt x="1062" y="2239"/>
                  </a:lnTo>
                  <a:lnTo>
                    <a:pt x="1014" y="2238"/>
                  </a:lnTo>
                  <a:lnTo>
                    <a:pt x="964" y="2237"/>
                  </a:lnTo>
                  <a:lnTo>
                    <a:pt x="911" y="2235"/>
                  </a:lnTo>
                  <a:lnTo>
                    <a:pt x="860" y="2234"/>
                  </a:lnTo>
                  <a:lnTo>
                    <a:pt x="809" y="2233"/>
                  </a:lnTo>
                  <a:lnTo>
                    <a:pt x="762" y="2232"/>
                  </a:lnTo>
                  <a:lnTo>
                    <a:pt x="719" y="2230"/>
                  </a:lnTo>
                  <a:lnTo>
                    <a:pt x="680" y="2229"/>
                  </a:lnTo>
                  <a:lnTo>
                    <a:pt x="647" y="2229"/>
                  </a:lnTo>
                  <a:lnTo>
                    <a:pt x="622" y="2229"/>
                  </a:lnTo>
                  <a:lnTo>
                    <a:pt x="595" y="2229"/>
                  </a:lnTo>
                  <a:lnTo>
                    <a:pt x="559" y="2229"/>
                  </a:lnTo>
                  <a:lnTo>
                    <a:pt x="520" y="2230"/>
                  </a:lnTo>
                  <a:lnTo>
                    <a:pt x="474" y="2232"/>
                  </a:lnTo>
                  <a:lnTo>
                    <a:pt x="427" y="2233"/>
                  </a:lnTo>
                  <a:lnTo>
                    <a:pt x="376" y="2234"/>
                  </a:lnTo>
                  <a:lnTo>
                    <a:pt x="325" y="2235"/>
                  </a:lnTo>
                  <a:lnTo>
                    <a:pt x="274" y="2237"/>
                  </a:lnTo>
                  <a:lnTo>
                    <a:pt x="225" y="2238"/>
                  </a:lnTo>
                  <a:lnTo>
                    <a:pt x="178" y="2239"/>
                  </a:lnTo>
                  <a:lnTo>
                    <a:pt x="135" y="2241"/>
                  </a:lnTo>
                  <a:lnTo>
                    <a:pt x="96" y="2242"/>
                  </a:lnTo>
                  <a:lnTo>
                    <a:pt x="64" y="2243"/>
                  </a:lnTo>
                  <a:lnTo>
                    <a:pt x="38" y="2243"/>
                  </a:lnTo>
                  <a:lnTo>
                    <a:pt x="22" y="2243"/>
                  </a:lnTo>
                  <a:lnTo>
                    <a:pt x="22" y="2124"/>
                  </a:lnTo>
                  <a:lnTo>
                    <a:pt x="149" y="2124"/>
                  </a:lnTo>
                  <a:lnTo>
                    <a:pt x="213" y="2123"/>
                  </a:lnTo>
                  <a:lnTo>
                    <a:pt x="267" y="2122"/>
                  </a:lnTo>
                  <a:lnTo>
                    <a:pt x="314" y="2118"/>
                  </a:lnTo>
                  <a:lnTo>
                    <a:pt x="354" y="2114"/>
                  </a:lnTo>
                  <a:lnTo>
                    <a:pt x="388" y="2107"/>
                  </a:lnTo>
                  <a:lnTo>
                    <a:pt x="414" y="2101"/>
                  </a:lnTo>
                  <a:lnTo>
                    <a:pt x="436" y="2091"/>
                  </a:lnTo>
                  <a:lnTo>
                    <a:pt x="453" y="2082"/>
                  </a:lnTo>
                  <a:lnTo>
                    <a:pt x="466" y="2070"/>
                  </a:lnTo>
                  <a:lnTo>
                    <a:pt x="475" y="2057"/>
                  </a:lnTo>
                  <a:lnTo>
                    <a:pt x="481" y="2042"/>
                  </a:lnTo>
                  <a:lnTo>
                    <a:pt x="485" y="2026"/>
                  </a:lnTo>
                  <a:lnTo>
                    <a:pt x="486" y="2008"/>
                  </a:lnTo>
                  <a:lnTo>
                    <a:pt x="487" y="1988"/>
                  </a:lnTo>
                  <a:lnTo>
                    <a:pt x="487" y="1966"/>
                  </a:lnTo>
                  <a:lnTo>
                    <a:pt x="487" y="248"/>
                  </a:lnTo>
                  <a:lnTo>
                    <a:pt x="432" y="273"/>
                  </a:lnTo>
                  <a:lnTo>
                    <a:pt x="376" y="292"/>
                  </a:lnTo>
                  <a:lnTo>
                    <a:pt x="318" y="307"/>
                  </a:lnTo>
                  <a:lnTo>
                    <a:pt x="262" y="318"/>
                  </a:lnTo>
                  <a:lnTo>
                    <a:pt x="207" y="326"/>
                  </a:lnTo>
                  <a:lnTo>
                    <a:pt x="155" y="333"/>
                  </a:lnTo>
                  <a:lnTo>
                    <a:pt x="107" y="335"/>
                  </a:lnTo>
                  <a:lnTo>
                    <a:pt x="64" y="337"/>
                  </a:lnTo>
                  <a:lnTo>
                    <a:pt x="29" y="338"/>
                  </a:lnTo>
                  <a:lnTo>
                    <a:pt x="0" y="338"/>
                  </a:lnTo>
                  <a:lnTo>
                    <a:pt x="0" y="218"/>
                  </a:lnTo>
                  <a:lnTo>
                    <a:pt x="33" y="218"/>
                  </a:lnTo>
                  <a:lnTo>
                    <a:pt x="69" y="218"/>
                  </a:lnTo>
                  <a:lnTo>
                    <a:pt x="111" y="216"/>
                  </a:lnTo>
                  <a:lnTo>
                    <a:pt x="156" y="212"/>
                  </a:lnTo>
                  <a:lnTo>
                    <a:pt x="203" y="208"/>
                  </a:lnTo>
                  <a:lnTo>
                    <a:pt x="253" y="201"/>
                  </a:lnTo>
                  <a:lnTo>
                    <a:pt x="304" y="191"/>
                  </a:lnTo>
                  <a:lnTo>
                    <a:pt x="356" y="177"/>
                  </a:lnTo>
                  <a:lnTo>
                    <a:pt x="410" y="160"/>
                  </a:lnTo>
                  <a:lnTo>
                    <a:pt x="462" y="139"/>
                  </a:lnTo>
                  <a:lnTo>
                    <a:pt x="513" y="113"/>
                  </a:lnTo>
                  <a:lnTo>
                    <a:pt x="564" y="81"/>
                  </a:lnTo>
                  <a:lnTo>
                    <a:pt x="613" y="43"/>
                  </a:lnTo>
                  <a:lnTo>
                    <a:pt x="6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40"/>
          <p:cNvGrpSpPr>
            <a:grpSpLocks noChangeAspect="1"/>
          </p:cNvGrpSpPr>
          <p:nvPr>
            <p:custDataLst>
              <p:tags r:id="rId8"/>
            </p:custDataLst>
          </p:nvPr>
        </p:nvGrpSpPr>
        <p:grpSpPr bwMode="auto">
          <a:xfrm>
            <a:off x="4114800" y="3048000"/>
            <a:ext cx="413309" cy="457200"/>
            <a:chOff x="3737" y="2288"/>
            <a:chExt cx="1243" cy="1375"/>
          </a:xfrm>
        </p:grpSpPr>
        <p:sp>
          <p:nvSpPr>
            <p:cNvPr id="1066" name="Freeform 42"/>
            <p:cNvSpPr>
              <a:spLocks noEditPoints="1"/>
            </p:cNvSpPr>
            <p:nvPr/>
          </p:nvSpPr>
          <p:spPr bwMode="auto">
            <a:xfrm>
              <a:off x="3737" y="2288"/>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43"/>
            <p:cNvSpPr>
              <a:spLocks/>
            </p:cNvSpPr>
            <p:nvPr/>
          </p:nvSpPr>
          <p:spPr bwMode="auto">
            <a:xfrm>
              <a:off x="4480" y="2820"/>
              <a:ext cx="500" cy="748"/>
            </a:xfrm>
            <a:custGeom>
              <a:avLst/>
              <a:gdLst/>
              <a:ahLst/>
              <a:cxnLst>
                <a:cxn ang="0">
                  <a:pos x="847" y="9"/>
                </a:cxn>
                <a:cxn ang="0">
                  <a:pos x="1045" y="58"/>
                </a:cxn>
                <a:cxn ang="0">
                  <a:pos x="1216" y="143"/>
                </a:cxn>
                <a:cxn ang="0">
                  <a:pos x="1354" y="262"/>
                </a:cxn>
                <a:cxn ang="0">
                  <a:pos x="1450" y="414"/>
                </a:cxn>
                <a:cxn ang="0">
                  <a:pos x="1498" y="595"/>
                </a:cxn>
                <a:cxn ang="0">
                  <a:pos x="1488" y="785"/>
                </a:cxn>
                <a:cxn ang="0">
                  <a:pos x="1430" y="950"/>
                </a:cxn>
                <a:cxn ang="0">
                  <a:pos x="1331" y="1096"/>
                </a:cxn>
                <a:cxn ang="0">
                  <a:pos x="1204" y="1227"/>
                </a:cxn>
                <a:cxn ang="0">
                  <a:pos x="1063" y="1349"/>
                </a:cxn>
                <a:cxn ang="0">
                  <a:pos x="945" y="1442"/>
                </a:cxn>
                <a:cxn ang="0">
                  <a:pos x="848" y="1519"/>
                </a:cxn>
                <a:cxn ang="0">
                  <a:pos x="749" y="1600"/>
                </a:cxn>
                <a:cxn ang="0">
                  <a:pos x="639" y="1695"/>
                </a:cxn>
                <a:cxn ang="0">
                  <a:pos x="504" y="1811"/>
                </a:cxn>
                <a:cxn ang="0">
                  <a:pos x="337" y="1958"/>
                </a:cxn>
                <a:cxn ang="0">
                  <a:pos x="995" y="1958"/>
                </a:cxn>
                <a:cxn ang="0">
                  <a:pos x="1084" y="1958"/>
                </a:cxn>
                <a:cxn ang="0">
                  <a:pos x="1186" y="1954"/>
                </a:cxn>
                <a:cxn ang="0">
                  <a:pos x="1270" y="1945"/>
                </a:cxn>
                <a:cxn ang="0">
                  <a:pos x="1309" y="1922"/>
                </a:cxn>
                <a:cxn ang="0">
                  <a:pos x="1340" y="1836"/>
                </a:cxn>
                <a:cxn ang="0">
                  <a:pos x="1367" y="1722"/>
                </a:cxn>
                <a:cxn ang="0">
                  <a:pos x="1380" y="1629"/>
                </a:cxn>
                <a:cxn ang="0">
                  <a:pos x="1395" y="2243"/>
                </a:cxn>
                <a:cxn ang="0">
                  <a:pos x="1" y="2187"/>
                </a:cxn>
                <a:cxn ang="0">
                  <a:pos x="9" y="2142"/>
                </a:cxn>
                <a:cxn ang="0">
                  <a:pos x="38" y="2108"/>
                </a:cxn>
                <a:cxn ang="0">
                  <a:pos x="906" y="1243"/>
                </a:cxn>
                <a:cxn ang="0">
                  <a:pos x="1004" y="1121"/>
                </a:cxn>
                <a:cxn ang="0">
                  <a:pos x="1094" y="969"/>
                </a:cxn>
                <a:cxn ang="0">
                  <a:pos x="1157" y="791"/>
                </a:cxn>
                <a:cxn ang="0">
                  <a:pos x="1169" y="610"/>
                </a:cxn>
                <a:cxn ang="0">
                  <a:pos x="1138" y="462"/>
                </a:cxn>
                <a:cxn ang="0">
                  <a:pos x="1069" y="329"/>
                </a:cxn>
                <a:cxn ang="0">
                  <a:pos x="965" y="220"/>
                </a:cxn>
                <a:cxn ang="0">
                  <a:pos x="826" y="147"/>
                </a:cxn>
                <a:cxn ang="0">
                  <a:pos x="653" y="121"/>
                </a:cxn>
                <a:cxn ang="0">
                  <a:pos x="535" y="134"/>
                </a:cxn>
                <a:cxn ang="0">
                  <a:pos x="409" y="177"/>
                </a:cxn>
                <a:cxn ang="0">
                  <a:pos x="290" y="258"/>
                </a:cxn>
                <a:cxn ang="0">
                  <a:pos x="192" y="384"/>
                </a:cxn>
                <a:cxn ang="0">
                  <a:pos x="234" y="444"/>
                </a:cxn>
                <a:cxn ang="0">
                  <a:pos x="305" y="479"/>
                </a:cxn>
                <a:cxn ang="0">
                  <a:pos x="343" y="531"/>
                </a:cxn>
                <a:cxn ang="0">
                  <a:pos x="358" y="584"/>
                </a:cxn>
                <a:cxn ang="0">
                  <a:pos x="357" y="650"/>
                </a:cxn>
                <a:cxn ang="0">
                  <a:pos x="320" y="731"/>
                </a:cxn>
                <a:cxn ang="0">
                  <a:pos x="255" y="779"/>
                </a:cxn>
                <a:cxn ang="0">
                  <a:pos x="180" y="796"/>
                </a:cxn>
                <a:cxn ang="0">
                  <a:pos x="148" y="792"/>
                </a:cxn>
                <a:cxn ang="0">
                  <a:pos x="96" y="777"/>
                </a:cxn>
                <a:cxn ang="0">
                  <a:pos x="45" y="740"/>
                </a:cxn>
                <a:cxn ang="0">
                  <a:pos x="9" y="673"/>
                </a:cxn>
                <a:cxn ang="0">
                  <a:pos x="4" y="550"/>
                </a:cxn>
                <a:cxn ang="0">
                  <a:pos x="51" y="380"/>
                </a:cxn>
                <a:cxn ang="0">
                  <a:pos x="151" y="231"/>
                </a:cxn>
                <a:cxn ang="0">
                  <a:pos x="298" y="110"/>
                </a:cxn>
                <a:cxn ang="0">
                  <a:pos x="484" y="29"/>
                </a:cxn>
                <a:cxn ang="0">
                  <a:pos x="705" y="0"/>
                </a:cxn>
              </a:cxnLst>
              <a:rect l="0" t="0" r="r" b="b"/>
              <a:pathLst>
                <a:path w="1500" h="2243">
                  <a:moveTo>
                    <a:pt x="705" y="0"/>
                  </a:moveTo>
                  <a:lnTo>
                    <a:pt x="777" y="3"/>
                  </a:lnTo>
                  <a:lnTo>
                    <a:pt x="847" y="9"/>
                  </a:lnTo>
                  <a:lnTo>
                    <a:pt x="915" y="21"/>
                  </a:lnTo>
                  <a:lnTo>
                    <a:pt x="982" y="37"/>
                  </a:lnTo>
                  <a:lnTo>
                    <a:pt x="1045" y="58"/>
                  </a:lnTo>
                  <a:lnTo>
                    <a:pt x="1105" y="81"/>
                  </a:lnTo>
                  <a:lnTo>
                    <a:pt x="1162" y="110"/>
                  </a:lnTo>
                  <a:lnTo>
                    <a:pt x="1216" y="143"/>
                  </a:lnTo>
                  <a:lnTo>
                    <a:pt x="1266" y="178"/>
                  </a:lnTo>
                  <a:lnTo>
                    <a:pt x="1312" y="219"/>
                  </a:lnTo>
                  <a:lnTo>
                    <a:pt x="1354" y="262"/>
                  </a:lnTo>
                  <a:lnTo>
                    <a:pt x="1392" y="309"/>
                  </a:lnTo>
                  <a:lnTo>
                    <a:pt x="1423" y="360"/>
                  </a:lnTo>
                  <a:lnTo>
                    <a:pt x="1450" y="414"/>
                  </a:lnTo>
                  <a:lnTo>
                    <a:pt x="1471" y="472"/>
                  </a:lnTo>
                  <a:lnTo>
                    <a:pt x="1487" y="532"/>
                  </a:lnTo>
                  <a:lnTo>
                    <a:pt x="1498" y="595"/>
                  </a:lnTo>
                  <a:lnTo>
                    <a:pt x="1500" y="660"/>
                  </a:lnTo>
                  <a:lnTo>
                    <a:pt x="1498" y="724"/>
                  </a:lnTo>
                  <a:lnTo>
                    <a:pt x="1488" y="785"/>
                  </a:lnTo>
                  <a:lnTo>
                    <a:pt x="1474" y="842"/>
                  </a:lnTo>
                  <a:lnTo>
                    <a:pt x="1453" y="897"/>
                  </a:lnTo>
                  <a:lnTo>
                    <a:pt x="1430" y="950"/>
                  </a:lnTo>
                  <a:lnTo>
                    <a:pt x="1401" y="1001"/>
                  </a:lnTo>
                  <a:lnTo>
                    <a:pt x="1367" y="1049"/>
                  </a:lnTo>
                  <a:lnTo>
                    <a:pt x="1331" y="1096"/>
                  </a:lnTo>
                  <a:lnTo>
                    <a:pt x="1292" y="1141"/>
                  </a:lnTo>
                  <a:lnTo>
                    <a:pt x="1249" y="1185"/>
                  </a:lnTo>
                  <a:lnTo>
                    <a:pt x="1204" y="1227"/>
                  </a:lnTo>
                  <a:lnTo>
                    <a:pt x="1158" y="1269"/>
                  </a:lnTo>
                  <a:lnTo>
                    <a:pt x="1111" y="1310"/>
                  </a:lnTo>
                  <a:lnTo>
                    <a:pt x="1063" y="1349"/>
                  </a:lnTo>
                  <a:lnTo>
                    <a:pt x="1013" y="1388"/>
                  </a:lnTo>
                  <a:lnTo>
                    <a:pt x="978" y="1416"/>
                  </a:lnTo>
                  <a:lnTo>
                    <a:pt x="945" y="1442"/>
                  </a:lnTo>
                  <a:lnTo>
                    <a:pt x="912" y="1468"/>
                  </a:lnTo>
                  <a:lnTo>
                    <a:pt x="880" y="1493"/>
                  </a:lnTo>
                  <a:lnTo>
                    <a:pt x="848" y="1519"/>
                  </a:lnTo>
                  <a:lnTo>
                    <a:pt x="815" y="1545"/>
                  </a:lnTo>
                  <a:lnTo>
                    <a:pt x="783" y="1572"/>
                  </a:lnTo>
                  <a:lnTo>
                    <a:pt x="749" y="1600"/>
                  </a:lnTo>
                  <a:lnTo>
                    <a:pt x="715" y="1629"/>
                  </a:lnTo>
                  <a:lnTo>
                    <a:pt x="677" y="1661"/>
                  </a:lnTo>
                  <a:lnTo>
                    <a:pt x="639" y="1695"/>
                  </a:lnTo>
                  <a:lnTo>
                    <a:pt x="597" y="1730"/>
                  </a:lnTo>
                  <a:lnTo>
                    <a:pt x="552" y="1769"/>
                  </a:lnTo>
                  <a:lnTo>
                    <a:pt x="504" y="1811"/>
                  </a:lnTo>
                  <a:lnTo>
                    <a:pt x="453" y="1856"/>
                  </a:lnTo>
                  <a:lnTo>
                    <a:pt x="398" y="1905"/>
                  </a:lnTo>
                  <a:lnTo>
                    <a:pt x="337" y="1958"/>
                  </a:lnTo>
                  <a:lnTo>
                    <a:pt x="961" y="1958"/>
                  </a:lnTo>
                  <a:lnTo>
                    <a:pt x="974" y="1958"/>
                  </a:lnTo>
                  <a:lnTo>
                    <a:pt x="995" y="1958"/>
                  </a:lnTo>
                  <a:lnTo>
                    <a:pt x="1021" y="1958"/>
                  </a:lnTo>
                  <a:lnTo>
                    <a:pt x="1051" y="1958"/>
                  </a:lnTo>
                  <a:lnTo>
                    <a:pt x="1084" y="1958"/>
                  </a:lnTo>
                  <a:lnTo>
                    <a:pt x="1118" y="1957"/>
                  </a:lnTo>
                  <a:lnTo>
                    <a:pt x="1152" y="1955"/>
                  </a:lnTo>
                  <a:lnTo>
                    <a:pt x="1186" y="1954"/>
                  </a:lnTo>
                  <a:lnTo>
                    <a:pt x="1217" y="1951"/>
                  </a:lnTo>
                  <a:lnTo>
                    <a:pt x="1245" y="1949"/>
                  </a:lnTo>
                  <a:lnTo>
                    <a:pt x="1270" y="1945"/>
                  </a:lnTo>
                  <a:lnTo>
                    <a:pt x="1287" y="1941"/>
                  </a:lnTo>
                  <a:lnTo>
                    <a:pt x="1297" y="1937"/>
                  </a:lnTo>
                  <a:lnTo>
                    <a:pt x="1309" y="1922"/>
                  </a:lnTo>
                  <a:lnTo>
                    <a:pt x="1320" y="1900"/>
                  </a:lnTo>
                  <a:lnTo>
                    <a:pt x="1331" y="1870"/>
                  </a:lnTo>
                  <a:lnTo>
                    <a:pt x="1340" y="1836"/>
                  </a:lnTo>
                  <a:lnTo>
                    <a:pt x="1351" y="1799"/>
                  </a:lnTo>
                  <a:lnTo>
                    <a:pt x="1359" y="1760"/>
                  </a:lnTo>
                  <a:lnTo>
                    <a:pt x="1367" y="1722"/>
                  </a:lnTo>
                  <a:lnTo>
                    <a:pt x="1373" y="1687"/>
                  </a:lnTo>
                  <a:lnTo>
                    <a:pt x="1377" y="1654"/>
                  </a:lnTo>
                  <a:lnTo>
                    <a:pt x="1380" y="1629"/>
                  </a:lnTo>
                  <a:lnTo>
                    <a:pt x="1500" y="1629"/>
                  </a:lnTo>
                  <a:lnTo>
                    <a:pt x="1500" y="1629"/>
                  </a:lnTo>
                  <a:lnTo>
                    <a:pt x="1395" y="2243"/>
                  </a:lnTo>
                  <a:lnTo>
                    <a:pt x="0" y="2243"/>
                  </a:lnTo>
                  <a:lnTo>
                    <a:pt x="0" y="2212"/>
                  </a:lnTo>
                  <a:lnTo>
                    <a:pt x="1" y="2187"/>
                  </a:lnTo>
                  <a:lnTo>
                    <a:pt x="2" y="2169"/>
                  </a:lnTo>
                  <a:lnTo>
                    <a:pt x="5" y="2154"/>
                  </a:lnTo>
                  <a:lnTo>
                    <a:pt x="9" y="2142"/>
                  </a:lnTo>
                  <a:lnTo>
                    <a:pt x="15" y="2132"/>
                  </a:lnTo>
                  <a:lnTo>
                    <a:pt x="24" y="2122"/>
                  </a:lnTo>
                  <a:lnTo>
                    <a:pt x="38" y="2108"/>
                  </a:lnTo>
                  <a:lnTo>
                    <a:pt x="848" y="1306"/>
                  </a:lnTo>
                  <a:lnTo>
                    <a:pt x="876" y="1277"/>
                  </a:lnTo>
                  <a:lnTo>
                    <a:pt x="906" y="1243"/>
                  </a:lnTo>
                  <a:lnTo>
                    <a:pt x="937" y="1206"/>
                  </a:lnTo>
                  <a:lnTo>
                    <a:pt x="970" y="1164"/>
                  </a:lnTo>
                  <a:lnTo>
                    <a:pt x="1004" y="1121"/>
                  </a:lnTo>
                  <a:lnTo>
                    <a:pt x="1035" y="1073"/>
                  </a:lnTo>
                  <a:lnTo>
                    <a:pt x="1067" y="1023"/>
                  </a:lnTo>
                  <a:lnTo>
                    <a:pt x="1094" y="969"/>
                  </a:lnTo>
                  <a:lnTo>
                    <a:pt x="1119" y="913"/>
                  </a:lnTo>
                  <a:lnTo>
                    <a:pt x="1140" y="853"/>
                  </a:lnTo>
                  <a:lnTo>
                    <a:pt x="1157" y="791"/>
                  </a:lnTo>
                  <a:lnTo>
                    <a:pt x="1166" y="727"/>
                  </a:lnTo>
                  <a:lnTo>
                    <a:pt x="1170" y="660"/>
                  </a:lnTo>
                  <a:lnTo>
                    <a:pt x="1169" y="610"/>
                  </a:lnTo>
                  <a:lnTo>
                    <a:pt x="1162" y="561"/>
                  </a:lnTo>
                  <a:lnTo>
                    <a:pt x="1152" y="511"/>
                  </a:lnTo>
                  <a:lnTo>
                    <a:pt x="1138" y="462"/>
                  </a:lnTo>
                  <a:lnTo>
                    <a:pt x="1118" y="415"/>
                  </a:lnTo>
                  <a:lnTo>
                    <a:pt x="1096" y="371"/>
                  </a:lnTo>
                  <a:lnTo>
                    <a:pt x="1069" y="329"/>
                  </a:lnTo>
                  <a:lnTo>
                    <a:pt x="1038" y="290"/>
                  </a:lnTo>
                  <a:lnTo>
                    <a:pt x="1004" y="253"/>
                  </a:lnTo>
                  <a:lnTo>
                    <a:pt x="965" y="220"/>
                  </a:lnTo>
                  <a:lnTo>
                    <a:pt x="923" y="191"/>
                  </a:lnTo>
                  <a:lnTo>
                    <a:pt x="876" y="166"/>
                  </a:lnTo>
                  <a:lnTo>
                    <a:pt x="826" y="147"/>
                  </a:lnTo>
                  <a:lnTo>
                    <a:pt x="772" y="132"/>
                  </a:lnTo>
                  <a:lnTo>
                    <a:pt x="715" y="123"/>
                  </a:lnTo>
                  <a:lnTo>
                    <a:pt x="653" y="121"/>
                  </a:lnTo>
                  <a:lnTo>
                    <a:pt x="615" y="122"/>
                  </a:lnTo>
                  <a:lnTo>
                    <a:pt x="576" y="126"/>
                  </a:lnTo>
                  <a:lnTo>
                    <a:pt x="535" y="134"/>
                  </a:lnTo>
                  <a:lnTo>
                    <a:pt x="493" y="144"/>
                  </a:lnTo>
                  <a:lnTo>
                    <a:pt x="451" y="159"/>
                  </a:lnTo>
                  <a:lnTo>
                    <a:pt x="409" y="177"/>
                  </a:lnTo>
                  <a:lnTo>
                    <a:pt x="369" y="201"/>
                  </a:lnTo>
                  <a:lnTo>
                    <a:pt x="330" y="227"/>
                  </a:lnTo>
                  <a:lnTo>
                    <a:pt x="290" y="258"/>
                  </a:lnTo>
                  <a:lnTo>
                    <a:pt x="255" y="295"/>
                  </a:lnTo>
                  <a:lnTo>
                    <a:pt x="221" y="337"/>
                  </a:lnTo>
                  <a:lnTo>
                    <a:pt x="192" y="384"/>
                  </a:lnTo>
                  <a:lnTo>
                    <a:pt x="165" y="436"/>
                  </a:lnTo>
                  <a:lnTo>
                    <a:pt x="203" y="438"/>
                  </a:lnTo>
                  <a:lnTo>
                    <a:pt x="234" y="444"/>
                  </a:lnTo>
                  <a:lnTo>
                    <a:pt x="261" y="453"/>
                  </a:lnTo>
                  <a:lnTo>
                    <a:pt x="285" y="465"/>
                  </a:lnTo>
                  <a:lnTo>
                    <a:pt x="305" y="479"/>
                  </a:lnTo>
                  <a:lnTo>
                    <a:pt x="320" y="495"/>
                  </a:lnTo>
                  <a:lnTo>
                    <a:pt x="333" y="512"/>
                  </a:lnTo>
                  <a:lnTo>
                    <a:pt x="343" y="531"/>
                  </a:lnTo>
                  <a:lnTo>
                    <a:pt x="351" y="549"/>
                  </a:lnTo>
                  <a:lnTo>
                    <a:pt x="354" y="567"/>
                  </a:lnTo>
                  <a:lnTo>
                    <a:pt x="358" y="584"/>
                  </a:lnTo>
                  <a:lnTo>
                    <a:pt x="360" y="601"/>
                  </a:lnTo>
                  <a:lnTo>
                    <a:pt x="360" y="616"/>
                  </a:lnTo>
                  <a:lnTo>
                    <a:pt x="357" y="650"/>
                  </a:lnTo>
                  <a:lnTo>
                    <a:pt x="349" y="681"/>
                  </a:lnTo>
                  <a:lnTo>
                    <a:pt x="337" y="707"/>
                  </a:lnTo>
                  <a:lnTo>
                    <a:pt x="320" y="731"/>
                  </a:lnTo>
                  <a:lnTo>
                    <a:pt x="301" y="751"/>
                  </a:lnTo>
                  <a:lnTo>
                    <a:pt x="278" y="768"/>
                  </a:lnTo>
                  <a:lnTo>
                    <a:pt x="255" y="779"/>
                  </a:lnTo>
                  <a:lnTo>
                    <a:pt x="230" y="788"/>
                  </a:lnTo>
                  <a:lnTo>
                    <a:pt x="205" y="794"/>
                  </a:lnTo>
                  <a:lnTo>
                    <a:pt x="180" y="796"/>
                  </a:lnTo>
                  <a:lnTo>
                    <a:pt x="172" y="796"/>
                  </a:lnTo>
                  <a:lnTo>
                    <a:pt x="161" y="795"/>
                  </a:lnTo>
                  <a:lnTo>
                    <a:pt x="148" y="792"/>
                  </a:lnTo>
                  <a:lnTo>
                    <a:pt x="132" y="788"/>
                  </a:lnTo>
                  <a:lnTo>
                    <a:pt x="115" y="783"/>
                  </a:lnTo>
                  <a:lnTo>
                    <a:pt x="96" y="777"/>
                  </a:lnTo>
                  <a:lnTo>
                    <a:pt x="79" y="766"/>
                  </a:lnTo>
                  <a:lnTo>
                    <a:pt x="61" y="754"/>
                  </a:lnTo>
                  <a:lnTo>
                    <a:pt x="45" y="740"/>
                  </a:lnTo>
                  <a:lnTo>
                    <a:pt x="31" y="720"/>
                  </a:lnTo>
                  <a:lnTo>
                    <a:pt x="18" y="699"/>
                  </a:lnTo>
                  <a:lnTo>
                    <a:pt x="9" y="673"/>
                  </a:lnTo>
                  <a:lnTo>
                    <a:pt x="2" y="643"/>
                  </a:lnTo>
                  <a:lnTo>
                    <a:pt x="0" y="608"/>
                  </a:lnTo>
                  <a:lnTo>
                    <a:pt x="4" y="550"/>
                  </a:lnTo>
                  <a:lnTo>
                    <a:pt x="13" y="491"/>
                  </a:lnTo>
                  <a:lnTo>
                    <a:pt x="30" y="435"/>
                  </a:lnTo>
                  <a:lnTo>
                    <a:pt x="51" y="380"/>
                  </a:lnTo>
                  <a:lnTo>
                    <a:pt x="79" y="328"/>
                  </a:lnTo>
                  <a:lnTo>
                    <a:pt x="112" y="278"/>
                  </a:lnTo>
                  <a:lnTo>
                    <a:pt x="151" y="231"/>
                  </a:lnTo>
                  <a:lnTo>
                    <a:pt x="195" y="186"/>
                  </a:lnTo>
                  <a:lnTo>
                    <a:pt x="244" y="146"/>
                  </a:lnTo>
                  <a:lnTo>
                    <a:pt x="298" y="110"/>
                  </a:lnTo>
                  <a:lnTo>
                    <a:pt x="356" y="77"/>
                  </a:lnTo>
                  <a:lnTo>
                    <a:pt x="417" y="51"/>
                  </a:lnTo>
                  <a:lnTo>
                    <a:pt x="484" y="29"/>
                  </a:lnTo>
                  <a:lnTo>
                    <a:pt x="555" y="13"/>
                  </a:lnTo>
                  <a:lnTo>
                    <a:pt x="628" y="4"/>
                  </a:lnTo>
                  <a:lnTo>
                    <a:pt x="7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8" name="Straight Arrow Connector 17"/>
          <p:cNvCxnSpPr/>
          <p:nvPr/>
        </p:nvCxnSpPr>
        <p:spPr>
          <a:xfrm flipV="1">
            <a:off x="4953000" y="2971800"/>
            <a:ext cx="381000" cy="10668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37" idx="5"/>
          </p:cNvCxnSpPr>
          <p:nvPr/>
        </p:nvCxnSpPr>
        <p:spPr>
          <a:xfrm>
            <a:off x="5049604" y="4363804"/>
            <a:ext cx="1351196" cy="512996"/>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3810000" y="4343400"/>
            <a:ext cx="990600" cy="7620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 name="Group 46"/>
          <p:cNvGrpSpPr>
            <a:grpSpLocks noChangeAspect="1"/>
          </p:cNvGrpSpPr>
          <p:nvPr>
            <p:custDataLst>
              <p:tags r:id="rId9"/>
            </p:custDataLst>
          </p:nvPr>
        </p:nvGrpSpPr>
        <p:grpSpPr bwMode="auto">
          <a:xfrm>
            <a:off x="3352800" y="4343400"/>
            <a:ext cx="416634" cy="457200"/>
            <a:chOff x="3305" y="3056"/>
            <a:chExt cx="1253" cy="1375"/>
          </a:xfrm>
        </p:grpSpPr>
        <p:sp>
          <p:nvSpPr>
            <p:cNvPr id="1072" name="Freeform 48"/>
            <p:cNvSpPr>
              <a:spLocks noEditPoints="1"/>
            </p:cNvSpPr>
            <p:nvPr/>
          </p:nvSpPr>
          <p:spPr bwMode="auto">
            <a:xfrm>
              <a:off x="3305" y="3056"/>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49"/>
            <p:cNvSpPr>
              <a:spLocks/>
            </p:cNvSpPr>
            <p:nvPr/>
          </p:nvSpPr>
          <p:spPr bwMode="auto">
            <a:xfrm>
              <a:off x="4038" y="3588"/>
              <a:ext cx="520" cy="771"/>
            </a:xfrm>
            <a:custGeom>
              <a:avLst/>
              <a:gdLst/>
              <a:ahLst/>
              <a:cxnLst>
                <a:cxn ang="0">
                  <a:pos x="1053" y="41"/>
                </a:cxn>
                <a:cxn ang="0">
                  <a:pos x="1322" y="189"/>
                </a:cxn>
                <a:cxn ang="0">
                  <a:pos x="1451" y="414"/>
                </a:cxn>
                <a:cxn ang="0">
                  <a:pos x="1426" y="641"/>
                </a:cxn>
                <a:cxn ang="0">
                  <a:pos x="1294" y="855"/>
                </a:cxn>
                <a:cxn ang="0">
                  <a:pos x="1036" y="1031"/>
                </a:cxn>
                <a:cxn ang="0">
                  <a:pos x="1232" y="1155"/>
                </a:cxn>
                <a:cxn ang="0">
                  <a:pos x="1459" y="1355"/>
                </a:cxn>
                <a:cxn ang="0">
                  <a:pos x="1557" y="1606"/>
                </a:cxn>
                <a:cxn ang="0">
                  <a:pos x="1507" y="1890"/>
                </a:cxn>
                <a:cxn ang="0">
                  <a:pos x="1311" y="2132"/>
                </a:cxn>
                <a:cxn ang="0">
                  <a:pos x="996" y="2284"/>
                </a:cxn>
                <a:cxn ang="0">
                  <a:pos x="622" y="2304"/>
                </a:cxn>
                <a:cxn ang="0">
                  <a:pos x="305" y="2215"/>
                </a:cxn>
                <a:cxn ang="0">
                  <a:pos x="84" y="2038"/>
                </a:cxn>
                <a:cxn ang="0">
                  <a:pos x="0" y="1786"/>
                </a:cxn>
                <a:cxn ang="0">
                  <a:pos x="60" y="1638"/>
                </a:cxn>
                <a:cxn ang="0">
                  <a:pos x="194" y="1591"/>
                </a:cxn>
                <a:cxn ang="0">
                  <a:pos x="334" y="1657"/>
                </a:cxn>
                <a:cxn ang="0">
                  <a:pos x="373" y="1797"/>
                </a:cxn>
                <a:cxn ang="0">
                  <a:pos x="336" y="1895"/>
                </a:cxn>
                <a:cxn ang="0">
                  <a:pos x="216" y="1962"/>
                </a:cxn>
                <a:cxn ang="0">
                  <a:pos x="332" y="2102"/>
                </a:cxn>
                <a:cxn ang="0">
                  <a:pos x="564" y="2186"/>
                </a:cxn>
                <a:cxn ang="0">
                  <a:pos x="757" y="2207"/>
                </a:cxn>
                <a:cxn ang="0">
                  <a:pos x="924" y="2173"/>
                </a:cxn>
                <a:cxn ang="0">
                  <a:pos x="1075" y="2060"/>
                </a:cxn>
                <a:cxn ang="0">
                  <a:pos x="1173" y="1845"/>
                </a:cxn>
                <a:cxn ang="0">
                  <a:pos x="1182" y="1524"/>
                </a:cxn>
                <a:cxn ang="0">
                  <a:pos x="1080" y="1272"/>
                </a:cxn>
                <a:cxn ang="0">
                  <a:pos x="889" y="1139"/>
                </a:cxn>
                <a:cxn ang="0">
                  <a:pos x="538" y="1118"/>
                </a:cxn>
                <a:cxn ang="0">
                  <a:pos x="474" y="1086"/>
                </a:cxn>
                <a:cxn ang="0">
                  <a:pos x="490" y="1032"/>
                </a:cxn>
                <a:cxn ang="0">
                  <a:pos x="520" y="1023"/>
                </a:cxn>
                <a:cxn ang="0">
                  <a:pos x="614" y="1014"/>
                </a:cxn>
                <a:cxn ang="0">
                  <a:pos x="840" y="980"/>
                </a:cxn>
                <a:cxn ang="0">
                  <a:pos x="1021" y="829"/>
                </a:cxn>
                <a:cxn ang="0">
                  <a:pos x="1115" y="575"/>
                </a:cxn>
                <a:cxn ang="0">
                  <a:pos x="1104" y="324"/>
                </a:cxn>
                <a:cxn ang="0">
                  <a:pos x="1000" y="172"/>
                </a:cxn>
                <a:cxn ang="0">
                  <a:pos x="850" y="106"/>
                </a:cxn>
                <a:cxn ang="0">
                  <a:pos x="689" y="101"/>
                </a:cxn>
                <a:cxn ang="0">
                  <a:pos x="476" y="151"/>
                </a:cxn>
                <a:cxn ang="0">
                  <a:pos x="284" y="286"/>
                </a:cxn>
                <a:cxn ang="0">
                  <a:pos x="429" y="363"/>
                </a:cxn>
                <a:cxn ang="0">
                  <a:pos x="448" y="519"/>
                </a:cxn>
                <a:cxn ang="0">
                  <a:pos x="348" y="621"/>
                </a:cxn>
                <a:cxn ang="0">
                  <a:pos x="191" y="612"/>
                </a:cxn>
                <a:cxn ang="0">
                  <a:pos x="107" y="494"/>
                </a:cxn>
                <a:cxn ang="0">
                  <a:pos x="162" y="262"/>
                </a:cxn>
                <a:cxn ang="0">
                  <a:pos x="374" y="84"/>
                </a:cxn>
                <a:cxn ang="0">
                  <a:pos x="698" y="3"/>
                </a:cxn>
              </a:cxnLst>
              <a:rect l="0" t="0" r="r" b="b"/>
              <a:pathLst>
                <a:path w="1559" h="2311">
                  <a:moveTo>
                    <a:pt x="772" y="0"/>
                  </a:moveTo>
                  <a:lnTo>
                    <a:pt x="846" y="3"/>
                  </a:lnTo>
                  <a:lnTo>
                    <a:pt x="918" y="11"/>
                  </a:lnTo>
                  <a:lnTo>
                    <a:pt x="987" y="24"/>
                  </a:lnTo>
                  <a:lnTo>
                    <a:pt x="1053" y="41"/>
                  </a:lnTo>
                  <a:lnTo>
                    <a:pt x="1115" y="63"/>
                  </a:lnTo>
                  <a:lnTo>
                    <a:pt x="1174" y="89"/>
                  </a:lnTo>
                  <a:lnTo>
                    <a:pt x="1228" y="118"/>
                  </a:lnTo>
                  <a:lnTo>
                    <a:pt x="1278" y="152"/>
                  </a:lnTo>
                  <a:lnTo>
                    <a:pt x="1322" y="189"/>
                  </a:lnTo>
                  <a:lnTo>
                    <a:pt x="1360" y="228"/>
                  </a:lnTo>
                  <a:lnTo>
                    <a:pt x="1393" y="271"/>
                  </a:lnTo>
                  <a:lnTo>
                    <a:pt x="1419" y="317"/>
                  </a:lnTo>
                  <a:lnTo>
                    <a:pt x="1439" y="364"/>
                  </a:lnTo>
                  <a:lnTo>
                    <a:pt x="1451" y="414"/>
                  </a:lnTo>
                  <a:lnTo>
                    <a:pt x="1455" y="466"/>
                  </a:lnTo>
                  <a:lnTo>
                    <a:pt x="1453" y="508"/>
                  </a:lnTo>
                  <a:lnTo>
                    <a:pt x="1448" y="551"/>
                  </a:lnTo>
                  <a:lnTo>
                    <a:pt x="1439" y="596"/>
                  </a:lnTo>
                  <a:lnTo>
                    <a:pt x="1426" y="641"/>
                  </a:lnTo>
                  <a:lnTo>
                    <a:pt x="1407" y="685"/>
                  </a:lnTo>
                  <a:lnTo>
                    <a:pt x="1387" y="728"/>
                  </a:lnTo>
                  <a:lnTo>
                    <a:pt x="1360" y="771"/>
                  </a:lnTo>
                  <a:lnTo>
                    <a:pt x="1330" y="815"/>
                  </a:lnTo>
                  <a:lnTo>
                    <a:pt x="1294" y="855"/>
                  </a:lnTo>
                  <a:lnTo>
                    <a:pt x="1253" y="895"/>
                  </a:lnTo>
                  <a:lnTo>
                    <a:pt x="1207" y="933"/>
                  </a:lnTo>
                  <a:lnTo>
                    <a:pt x="1156" y="968"/>
                  </a:lnTo>
                  <a:lnTo>
                    <a:pt x="1098" y="1001"/>
                  </a:lnTo>
                  <a:lnTo>
                    <a:pt x="1036" y="1031"/>
                  </a:lnTo>
                  <a:lnTo>
                    <a:pt x="966" y="1058"/>
                  </a:lnTo>
                  <a:lnTo>
                    <a:pt x="1039" y="1075"/>
                  </a:lnTo>
                  <a:lnTo>
                    <a:pt x="1109" y="1098"/>
                  </a:lnTo>
                  <a:lnTo>
                    <a:pt x="1173" y="1125"/>
                  </a:lnTo>
                  <a:lnTo>
                    <a:pt x="1232" y="1155"/>
                  </a:lnTo>
                  <a:lnTo>
                    <a:pt x="1287" y="1189"/>
                  </a:lnTo>
                  <a:lnTo>
                    <a:pt x="1338" y="1227"/>
                  </a:lnTo>
                  <a:lnTo>
                    <a:pt x="1383" y="1266"/>
                  </a:lnTo>
                  <a:lnTo>
                    <a:pt x="1423" y="1310"/>
                  </a:lnTo>
                  <a:lnTo>
                    <a:pt x="1459" y="1355"/>
                  </a:lnTo>
                  <a:lnTo>
                    <a:pt x="1490" y="1403"/>
                  </a:lnTo>
                  <a:lnTo>
                    <a:pt x="1515" y="1452"/>
                  </a:lnTo>
                  <a:lnTo>
                    <a:pt x="1534" y="1502"/>
                  </a:lnTo>
                  <a:lnTo>
                    <a:pt x="1548" y="1555"/>
                  </a:lnTo>
                  <a:lnTo>
                    <a:pt x="1557" y="1606"/>
                  </a:lnTo>
                  <a:lnTo>
                    <a:pt x="1559" y="1658"/>
                  </a:lnTo>
                  <a:lnTo>
                    <a:pt x="1557" y="1718"/>
                  </a:lnTo>
                  <a:lnTo>
                    <a:pt x="1546" y="1776"/>
                  </a:lnTo>
                  <a:lnTo>
                    <a:pt x="1529" y="1833"/>
                  </a:lnTo>
                  <a:lnTo>
                    <a:pt x="1507" y="1890"/>
                  </a:lnTo>
                  <a:lnTo>
                    <a:pt x="1479" y="1943"/>
                  </a:lnTo>
                  <a:lnTo>
                    <a:pt x="1445" y="1995"/>
                  </a:lnTo>
                  <a:lnTo>
                    <a:pt x="1405" y="2044"/>
                  </a:lnTo>
                  <a:lnTo>
                    <a:pt x="1360" y="2090"/>
                  </a:lnTo>
                  <a:lnTo>
                    <a:pt x="1311" y="2132"/>
                  </a:lnTo>
                  <a:lnTo>
                    <a:pt x="1257" y="2171"/>
                  </a:lnTo>
                  <a:lnTo>
                    <a:pt x="1198" y="2207"/>
                  </a:lnTo>
                  <a:lnTo>
                    <a:pt x="1135" y="2237"/>
                  </a:lnTo>
                  <a:lnTo>
                    <a:pt x="1067" y="2263"/>
                  </a:lnTo>
                  <a:lnTo>
                    <a:pt x="996" y="2284"/>
                  </a:lnTo>
                  <a:lnTo>
                    <a:pt x="923" y="2298"/>
                  </a:lnTo>
                  <a:lnTo>
                    <a:pt x="844" y="2309"/>
                  </a:lnTo>
                  <a:lnTo>
                    <a:pt x="765" y="2311"/>
                  </a:lnTo>
                  <a:lnTo>
                    <a:pt x="692" y="2309"/>
                  </a:lnTo>
                  <a:lnTo>
                    <a:pt x="622" y="2304"/>
                  </a:lnTo>
                  <a:lnTo>
                    <a:pt x="552" y="2293"/>
                  </a:lnTo>
                  <a:lnTo>
                    <a:pt x="487" y="2279"/>
                  </a:lnTo>
                  <a:lnTo>
                    <a:pt x="423" y="2260"/>
                  </a:lnTo>
                  <a:lnTo>
                    <a:pt x="362" y="2239"/>
                  </a:lnTo>
                  <a:lnTo>
                    <a:pt x="305" y="2215"/>
                  </a:lnTo>
                  <a:lnTo>
                    <a:pt x="252" y="2186"/>
                  </a:lnTo>
                  <a:lnTo>
                    <a:pt x="203" y="2153"/>
                  </a:lnTo>
                  <a:lnTo>
                    <a:pt x="158" y="2118"/>
                  </a:lnTo>
                  <a:lnTo>
                    <a:pt x="118" y="2080"/>
                  </a:lnTo>
                  <a:lnTo>
                    <a:pt x="84" y="2038"/>
                  </a:lnTo>
                  <a:lnTo>
                    <a:pt x="53" y="1993"/>
                  </a:lnTo>
                  <a:lnTo>
                    <a:pt x="30" y="1945"/>
                  </a:lnTo>
                  <a:lnTo>
                    <a:pt x="13" y="1895"/>
                  </a:lnTo>
                  <a:lnTo>
                    <a:pt x="2" y="1841"/>
                  </a:lnTo>
                  <a:lnTo>
                    <a:pt x="0" y="1786"/>
                  </a:lnTo>
                  <a:lnTo>
                    <a:pt x="2" y="1748"/>
                  </a:lnTo>
                  <a:lnTo>
                    <a:pt x="10" y="1714"/>
                  </a:lnTo>
                  <a:lnTo>
                    <a:pt x="23" y="1684"/>
                  </a:lnTo>
                  <a:lnTo>
                    <a:pt x="40" y="1659"/>
                  </a:lnTo>
                  <a:lnTo>
                    <a:pt x="60" y="1638"/>
                  </a:lnTo>
                  <a:lnTo>
                    <a:pt x="84" y="1621"/>
                  </a:lnTo>
                  <a:lnTo>
                    <a:pt x="108" y="1608"/>
                  </a:lnTo>
                  <a:lnTo>
                    <a:pt x="136" y="1599"/>
                  </a:lnTo>
                  <a:lnTo>
                    <a:pt x="165" y="1593"/>
                  </a:lnTo>
                  <a:lnTo>
                    <a:pt x="194" y="1591"/>
                  </a:lnTo>
                  <a:lnTo>
                    <a:pt x="228" y="1594"/>
                  </a:lnTo>
                  <a:lnTo>
                    <a:pt x="259" y="1603"/>
                  </a:lnTo>
                  <a:lnTo>
                    <a:pt x="288" y="1616"/>
                  </a:lnTo>
                  <a:lnTo>
                    <a:pt x="313" y="1634"/>
                  </a:lnTo>
                  <a:lnTo>
                    <a:pt x="334" y="1657"/>
                  </a:lnTo>
                  <a:lnTo>
                    <a:pt x="351" y="1683"/>
                  </a:lnTo>
                  <a:lnTo>
                    <a:pt x="364" y="1713"/>
                  </a:lnTo>
                  <a:lnTo>
                    <a:pt x="372" y="1744"/>
                  </a:lnTo>
                  <a:lnTo>
                    <a:pt x="374" y="1778"/>
                  </a:lnTo>
                  <a:lnTo>
                    <a:pt x="373" y="1797"/>
                  </a:lnTo>
                  <a:lnTo>
                    <a:pt x="370" y="1815"/>
                  </a:lnTo>
                  <a:lnTo>
                    <a:pt x="366" y="1835"/>
                  </a:lnTo>
                  <a:lnTo>
                    <a:pt x="359" y="1856"/>
                  </a:lnTo>
                  <a:lnTo>
                    <a:pt x="348" y="1875"/>
                  </a:lnTo>
                  <a:lnTo>
                    <a:pt x="336" y="1895"/>
                  </a:lnTo>
                  <a:lnTo>
                    <a:pt x="319" y="1913"/>
                  </a:lnTo>
                  <a:lnTo>
                    <a:pt x="300" y="1929"/>
                  </a:lnTo>
                  <a:lnTo>
                    <a:pt x="276" y="1943"/>
                  </a:lnTo>
                  <a:lnTo>
                    <a:pt x="249" y="1954"/>
                  </a:lnTo>
                  <a:lnTo>
                    <a:pt x="216" y="1962"/>
                  </a:lnTo>
                  <a:lnTo>
                    <a:pt x="179" y="1966"/>
                  </a:lnTo>
                  <a:lnTo>
                    <a:pt x="212" y="2008"/>
                  </a:lnTo>
                  <a:lnTo>
                    <a:pt x="249" y="2043"/>
                  </a:lnTo>
                  <a:lnTo>
                    <a:pt x="289" y="2074"/>
                  </a:lnTo>
                  <a:lnTo>
                    <a:pt x="332" y="2102"/>
                  </a:lnTo>
                  <a:lnTo>
                    <a:pt x="378" y="2125"/>
                  </a:lnTo>
                  <a:lnTo>
                    <a:pt x="424" y="2145"/>
                  </a:lnTo>
                  <a:lnTo>
                    <a:pt x="471" y="2162"/>
                  </a:lnTo>
                  <a:lnTo>
                    <a:pt x="518" y="2175"/>
                  </a:lnTo>
                  <a:lnTo>
                    <a:pt x="564" y="2186"/>
                  </a:lnTo>
                  <a:lnTo>
                    <a:pt x="609" y="2194"/>
                  </a:lnTo>
                  <a:lnTo>
                    <a:pt x="651" y="2200"/>
                  </a:lnTo>
                  <a:lnTo>
                    <a:pt x="690" y="2204"/>
                  </a:lnTo>
                  <a:lnTo>
                    <a:pt x="725" y="2205"/>
                  </a:lnTo>
                  <a:lnTo>
                    <a:pt x="757" y="2207"/>
                  </a:lnTo>
                  <a:lnTo>
                    <a:pt x="789" y="2205"/>
                  </a:lnTo>
                  <a:lnTo>
                    <a:pt x="823" y="2201"/>
                  </a:lnTo>
                  <a:lnTo>
                    <a:pt x="856" y="2195"/>
                  </a:lnTo>
                  <a:lnTo>
                    <a:pt x="890" y="2186"/>
                  </a:lnTo>
                  <a:lnTo>
                    <a:pt x="924" y="2173"/>
                  </a:lnTo>
                  <a:lnTo>
                    <a:pt x="956" y="2158"/>
                  </a:lnTo>
                  <a:lnTo>
                    <a:pt x="988" y="2139"/>
                  </a:lnTo>
                  <a:lnTo>
                    <a:pt x="1019" y="2116"/>
                  </a:lnTo>
                  <a:lnTo>
                    <a:pt x="1047" y="2090"/>
                  </a:lnTo>
                  <a:lnTo>
                    <a:pt x="1075" y="2060"/>
                  </a:lnTo>
                  <a:lnTo>
                    <a:pt x="1100" y="2026"/>
                  </a:lnTo>
                  <a:lnTo>
                    <a:pt x="1122" y="1987"/>
                  </a:lnTo>
                  <a:lnTo>
                    <a:pt x="1143" y="1945"/>
                  </a:lnTo>
                  <a:lnTo>
                    <a:pt x="1160" y="1896"/>
                  </a:lnTo>
                  <a:lnTo>
                    <a:pt x="1173" y="1845"/>
                  </a:lnTo>
                  <a:lnTo>
                    <a:pt x="1184" y="1788"/>
                  </a:lnTo>
                  <a:lnTo>
                    <a:pt x="1190" y="1726"/>
                  </a:lnTo>
                  <a:lnTo>
                    <a:pt x="1191" y="1658"/>
                  </a:lnTo>
                  <a:lnTo>
                    <a:pt x="1189" y="1589"/>
                  </a:lnTo>
                  <a:lnTo>
                    <a:pt x="1182" y="1524"/>
                  </a:lnTo>
                  <a:lnTo>
                    <a:pt x="1170" y="1464"/>
                  </a:lnTo>
                  <a:lnTo>
                    <a:pt x="1153" y="1409"/>
                  </a:lnTo>
                  <a:lnTo>
                    <a:pt x="1134" y="1358"/>
                  </a:lnTo>
                  <a:lnTo>
                    <a:pt x="1109" y="1312"/>
                  </a:lnTo>
                  <a:lnTo>
                    <a:pt x="1080" y="1272"/>
                  </a:lnTo>
                  <a:lnTo>
                    <a:pt x="1049" y="1236"/>
                  </a:lnTo>
                  <a:lnTo>
                    <a:pt x="1013" y="1205"/>
                  </a:lnTo>
                  <a:lnTo>
                    <a:pt x="975" y="1179"/>
                  </a:lnTo>
                  <a:lnTo>
                    <a:pt x="933" y="1156"/>
                  </a:lnTo>
                  <a:lnTo>
                    <a:pt x="889" y="1139"/>
                  </a:lnTo>
                  <a:lnTo>
                    <a:pt x="843" y="1128"/>
                  </a:lnTo>
                  <a:lnTo>
                    <a:pt x="793" y="1121"/>
                  </a:lnTo>
                  <a:lnTo>
                    <a:pt x="742" y="1118"/>
                  </a:lnTo>
                  <a:lnTo>
                    <a:pt x="562" y="1118"/>
                  </a:lnTo>
                  <a:lnTo>
                    <a:pt x="538" y="1118"/>
                  </a:lnTo>
                  <a:lnTo>
                    <a:pt x="518" y="1117"/>
                  </a:lnTo>
                  <a:lnTo>
                    <a:pt x="501" y="1115"/>
                  </a:lnTo>
                  <a:lnTo>
                    <a:pt x="488" y="1108"/>
                  </a:lnTo>
                  <a:lnTo>
                    <a:pt x="479" y="1099"/>
                  </a:lnTo>
                  <a:lnTo>
                    <a:pt x="474" y="1086"/>
                  </a:lnTo>
                  <a:lnTo>
                    <a:pt x="471" y="1066"/>
                  </a:lnTo>
                  <a:lnTo>
                    <a:pt x="474" y="1052"/>
                  </a:lnTo>
                  <a:lnTo>
                    <a:pt x="478" y="1043"/>
                  </a:lnTo>
                  <a:lnTo>
                    <a:pt x="483" y="1036"/>
                  </a:lnTo>
                  <a:lnTo>
                    <a:pt x="490" y="1032"/>
                  </a:lnTo>
                  <a:lnTo>
                    <a:pt x="496" y="1029"/>
                  </a:lnTo>
                  <a:lnTo>
                    <a:pt x="500" y="1028"/>
                  </a:lnTo>
                  <a:lnTo>
                    <a:pt x="501" y="1028"/>
                  </a:lnTo>
                  <a:lnTo>
                    <a:pt x="510" y="1025"/>
                  </a:lnTo>
                  <a:lnTo>
                    <a:pt x="520" y="1023"/>
                  </a:lnTo>
                  <a:lnTo>
                    <a:pt x="529" y="1022"/>
                  </a:lnTo>
                  <a:lnTo>
                    <a:pt x="542" y="1020"/>
                  </a:lnTo>
                  <a:lnTo>
                    <a:pt x="560" y="1019"/>
                  </a:lnTo>
                  <a:lnTo>
                    <a:pt x="584" y="1016"/>
                  </a:lnTo>
                  <a:lnTo>
                    <a:pt x="614" y="1014"/>
                  </a:lnTo>
                  <a:lnTo>
                    <a:pt x="666" y="1011"/>
                  </a:lnTo>
                  <a:lnTo>
                    <a:pt x="715" y="1007"/>
                  </a:lnTo>
                  <a:lnTo>
                    <a:pt x="761" y="1002"/>
                  </a:lnTo>
                  <a:lnTo>
                    <a:pt x="801" y="993"/>
                  </a:lnTo>
                  <a:lnTo>
                    <a:pt x="840" y="980"/>
                  </a:lnTo>
                  <a:lnTo>
                    <a:pt x="878" y="963"/>
                  </a:lnTo>
                  <a:lnTo>
                    <a:pt x="915" y="939"/>
                  </a:lnTo>
                  <a:lnTo>
                    <a:pt x="952" y="909"/>
                  </a:lnTo>
                  <a:lnTo>
                    <a:pt x="990" y="871"/>
                  </a:lnTo>
                  <a:lnTo>
                    <a:pt x="1021" y="829"/>
                  </a:lnTo>
                  <a:lnTo>
                    <a:pt x="1049" y="783"/>
                  </a:lnTo>
                  <a:lnTo>
                    <a:pt x="1072" y="733"/>
                  </a:lnTo>
                  <a:lnTo>
                    <a:pt x="1091" y="682"/>
                  </a:lnTo>
                  <a:lnTo>
                    <a:pt x="1105" y="629"/>
                  </a:lnTo>
                  <a:lnTo>
                    <a:pt x="1115" y="575"/>
                  </a:lnTo>
                  <a:lnTo>
                    <a:pt x="1122" y="520"/>
                  </a:lnTo>
                  <a:lnTo>
                    <a:pt x="1125" y="466"/>
                  </a:lnTo>
                  <a:lnTo>
                    <a:pt x="1122" y="414"/>
                  </a:lnTo>
                  <a:lnTo>
                    <a:pt x="1115" y="366"/>
                  </a:lnTo>
                  <a:lnTo>
                    <a:pt x="1104" y="324"/>
                  </a:lnTo>
                  <a:lnTo>
                    <a:pt x="1089" y="284"/>
                  </a:lnTo>
                  <a:lnTo>
                    <a:pt x="1071" y="250"/>
                  </a:lnTo>
                  <a:lnTo>
                    <a:pt x="1050" y="221"/>
                  </a:lnTo>
                  <a:lnTo>
                    <a:pt x="1025" y="195"/>
                  </a:lnTo>
                  <a:lnTo>
                    <a:pt x="1000" y="172"/>
                  </a:lnTo>
                  <a:lnTo>
                    <a:pt x="971" y="153"/>
                  </a:lnTo>
                  <a:lnTo>
                    <a:pt x="943" y="138"/>
                  </a:lnTo>
                  <a:lnTo>
                    <a:pt x="912" y="125"/>
                  </a:lnTo>
                  <a:lnTo>
                    <a:pt x="881" y="114"/>
                  </a:lnTo>
                  <a:lnTo>
                    <a:pt x="850" y="106"/>
                  </a:lnTo>
                  <a:lnTo>
                    <a:pt x="818" y="102"/>
                  </a:lnTo>
                  <a:lnTo>
                    <a:pt x="787" y="98"/>
                  </a:lnTo>
                  <a:lnTo>
                    <a:pt x="757" y="98"/>
                  </a:lnTo>
                  <a:lnTo>
                    <a:pt x="725" y="98"/>
                  </a:lnTo>
                  <a:lnTo>
                    <a:pt x="689" y="101"/>
                  </a:lnTo>
                  <a:lnTo>
                    <a:pt x="649" y="106"/>
                  </a:lnTo>
                  <a:lnTo>
                    <a:pt x="607" y="113"/>
                  </a:lnTo>
                  <a:lnTo>
                    <a:pt x="564" y="123"/>
                  </a:lnTo>
                  <a:lnTo>
                    <a:pt x="521" y="135"/>
                  </a:lnTo>
                  <a:lnTo>
                    <a:pt x="476" y="151"/>
                  </a:lnTo>
                  <a:lnTo>
                    <a:pt x="433" y="170"/>
                  </a:lnTo>
                  <a:lnTo>
                    <a:pt x="391" y="193"/>
                  </a:lnTo>
                  <a:lnTo>
                    <a:pt x="352" y="220"/>
                  </a:lnTo>
                  <a:lnTo>
                    <a:pt x="317" y="250"/>
                  </a:lnTo>
                  <a:lnTo>
                    <a:pt x="284" y="286"/>
                  </a:lnTo>
                  <a:lnTo>
                    <a:pt x="322" y="291"/>
                  </a:lnTo>
                  <a:lnTo>
                    <a:pt x="356" y="303"/>
                  </a:lnTo>
                  <a:lnTo>
                    <a:pt x="385" y="318"/>
                  </a:lnTo>
                  <a:lnTo>
                    <a:pt x="410" y="338"/>
                  </a:lnTo>
                  <a:lnTo>
                    <a:pt x="429" y="363"/>
                  </a:lnTo>
                  <a:lnTo>
                    <a:pt x="445" y="390"/>
                  </a:lnTo>
                  <a:lnTo>
                    <a:pt x="454" y="423"/>
                  </a:lnTo>
                  <a:lnTo>
                    <a:pt x="457" y="458"/>
                  </a:lnTo>
                  <a:lnTo>
                    <a:pt x="454" y="490"/>
                  </a:lnTo>
                  <a:lnTo>
                    <a:pt x="448" y="519"/>
                  </a:lnTo>
                  <a:lnTo>
                    <a:pt x="436" y="546"/>
                  </a:lnTo>
                  <a:lnTo>
                    <a:pt x="419" y="570"/>
                  </a:lnTo>
                  <a:lnTo>
                    <a:pt x="399" y="591"/>
                  </a:lnTo>
                  <a:lnTo>
                    <a:pt x="376" y="608"/>
                  </a:lnTo>
                  <a:lnTo>
                    <a:pt x="348" y="621"/>
                  </a:lnTo>
                  <a:lnTo>
                    <a:pt x="318" y="629"/>
                  </a:lnTo>
                  <a:lnTo>
                    <a:pt x="284" y="631"/>
                  </a:lnTo>
                  <a:lnTo>
                    <a:pt x="250" y="629"/>
                  </a:lnTo>
                  <a:lnTo>
                    <a:pt x="218" y="622"/>
                  </a:lnTo>
                  <a:lnTo>
                    <a:pt x="191" y="612"/>
                  </a:lnTo>
                  <a:lnTo>
                    <a:pt x="166" y="596"/>
                  </a:lnTo>
                  <a:lnTo>
                    <a:pt x="145" y="576"/>
                  </a:lnTo>
                  <a:lnTo>
                    <a:pt x="127" y="553"/>
                  </a:lnTo>
                  <a:lnTo>
                    <a:pt x="115" y="525"/>
                  </a:lnTo>
                  <a:lnTo>
                    <a:pt x="107" y="494"/>
                  </a:lnTo>
                  <a:lnTo>
                    <a:pt x="105" y="458"/>
                  </a:lnTo>
                  <a:lnTo>
                    <a:pt x="107" y="405"/>
                  </a:lnTo>
                  <a:lnTo>
                    <a:pt x="119" y="355"/>
                  </a:lnTo>
                  <a:lnTo>
                    <a:pt x="137" y="307"/>
                  </a:lnTo>
                  <a:lnTo>
                    <a:pt x="162" y="262"/>
                  </a:lnTo>
                  <a:lnTo>
                    <a:pt x="194" y="219"/>
                  </a:lnTo>
                  <a:lnTo>
                    <a:pt x="232" y="181"/>
                  </a:lnTo>
                  <a:lnTo>
                    <a:pt x="273" y="144"/>
                  </a:lnTo>
                  <a:lnTo>
                    <a:pt x="322" y="113"/>
                  </a:lnTo>
                  <a:lnTo>
                    <a:pt x="374" y="84"/>
                  </a:lnTo>
                  <a:lnTo>
                    <a:pt x="432" y="59"/>
                  </a:lnTo>
                  <a:lnTo>
                    <a:pt x="493" y="38"/>
                  </a:lnTo>
                  <a:lnTo>
                    <a:pt x="559" y="22"/>
                  </a:lnTo>
                  <a:lnTo>
                    <a:pt x="627" y="11"/>
                  </a:lnTo>
                  <a:lnTo>
                    <a:pt x="698" y="3"/>
                  </a:lnTo>
                  <a:lnTo>
                    <a:pt x="77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267200" y="3886200"/>
            <a:ext cx="1371600" cy="990600"/>
            <a:chOff x="2667000" y="1295400"/>
            <a:chExt cx="1371600" cy="990600"/>
          </a:xfrm>
        </p:grpSpPr>
        <p:sp>
          <p:nvSpPr>
            <p:cNvPr id="51" name="Oval 50"/>
            <p:cNvSpPr/>
            <p:nvPr/>
          </p:nvSpPr>
          <p:spPr>
            <a:xfrm>
              <a:off x="2667000" y="1295400"/>
              <a:ext cx="1371600" cy="9906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68"/>
            <p:cNvGrpSpPr>
              <a:grpSpLocks noChangeAspect="1"/>
            </p:cNvGrpSpPr>
            <p:nvPr>
              <p:custDataLst>
                <p:tags r:id="rId10"/>
              </p:custDataLst>
            </p:nvPr>
          </p:nvGrpSpPr>
          <p:grpSpPr bwMode="auto">
            <a:xfrm>
              <a:off x="3124200" y="1600200"/>
              <a:ext cx="481321" cy="402745"/>
              <a:chOff x="-234" y="7535"/>
              <a:chExt cx="1317" cy="1102"/>
            </a:xfrm>
          </p:grpSpPr>
          <p:sp>
            <p:nvSpPr>
              <p:cNvPr id="53" name="Freeform 70"/>
              <p:cNvSpPr>
                <a:spLocks noEditPoints="1"/>
              </p:cNvSpPr>
              <p:nvPr/>
            </p:nvSpPr>
            <p:spPr bwMode="auto">
              <a:xfrm>
                <a:off x="-234" y="7744"/>
                <a:ext cx="1007" cy="893"/>
              </a:xfrm>
              <a:custGeom>
                <a:avLst/>
                <a:gdLst/>
                <a:ahLst/>
                <a:cxnLst>
                  <a:cxn ang="0">
                    <a:pos x="2023" y="731"/>
                  </a:cxn>
                  <a:cxn ang="0">
                    <a:pos x="1884" y="814"/>
                  </a:cxn>
                  <a:cxn ang="0">
                    <a:pos x="1763" y="900"/>
                  </a:cxn>
                  <a:cxn ang="0">
                    <a:pos x="1733" y="1298"/>
                  </a:cxn>
                  <a:cxn ang="0">
                    <a:pos x="1748" y="1808"/>
                  </a:cxn>
                  <a:cxn ang="0">
                    <a:pos x="1810" y="2010"/>
                  </a:cxn>
                  <a:cxn ang="0">
                    <a:pos x="1957" y="2161"/>
                  </a:cxn>
                  <a:cxn ang="0">
                    <a:pos x="2136" y="2280"/>
                  </a:cxn>
                  <a:cxn ang="0">
                    <a:pos x="2347" y="2333"/>
                  </a:cxn>
                  <a:cxn ang="0">
                    <a:pos x="2438" y="2286"/>
                  </a:cxn>
                  <a:cxn ang="0">
                    <a:pos x="2539" y="2138"/>
                  </a:cxn>
                  <a:cxn ang="0">
                    <a:pos x="2596" y="1936"/>
                  </a:cxn>
                  <a:cxn ang="0">
                    <a:pos x="2631" y="1413"/>
                  </a:cxn>
                  <a:cxn ang="0">
                    <a:pos x="2615" y="1048"/>
                  </a:cxn>
                  <a:cxn ang="0">
                    <a:pos x="2454" y="814"/>
                  </a:cxn>
                  <a:cxn ang="0">
                    <a:pos x="2177" y="718"/>
                  </a:cxn>
                  <a:cxn ang="0">
                    <a:pos x="439" y="23"/>
                  </a:cxn>
                  <a:cxn ang="0">
                    <a:pos x="369" y="193"/>
                  </a:cxn>
                  <a:cxn ang="0">
                    <a:pos x="383" y="311"/>
                  </a:cxn>
                  <a:cxn ang="0">
                    <a:pos x="439" y="430"/>
                  </a:cxn>
                  <a:cxn ang="0">
                    <a:pos x="507" y="523"/>
                  </a:cxn>
                  <a:cxn ang="0">
                    <a:pos x="578" y="750"/>
                  </a:cxn>
                  <a:cxn ang="0">
                    <a:pos x="969" y="450"/>
                  </a:cxn>
                  <a:cxn ang="0">
                    <a:pos x="1382" y="429"/>
                  </a:cxn>
                  <a:cxn ang="0">
                    <a:pos x="1740" y="788"/>
                  </a:cxn>
                  <a:cxn ang="0">
                    <a:pos x="2692" y="464"/>
                  </a:cxn>
                  <a:cxn ang="0">
                    <a:pos x="3001" y="701"/>
                  </a:cxn>
                  <a:cxn ang="0">
                    <a:pos x="3015" y="941"/>
                  </a:cxn>
                  <a:cxn ang="0">
                    <a:pos x="3020" y="1205"/>
                  </a:cxn>
                  <a:cxn ang="0">
                    <a:pos x="3008" y="1521"/>
                  </a:cxn>
                  <a:cxn ang="0">
                    <a:pos x="2963" y="1786"/>
                  </a:cxn>
                  <a:cxn ang="0">
                    <a:pos x="2893" y="2017"/>
                  </a:cxn>
                  <a:cxn ang="0">
                    <a:pos x="1960" y="2677"/>
                  </a:cxn>
                  <a:cxn ang="0">
                    <a:pos x="1338" y="2325"/>
                  </a:cxn>
                  <a:cxn ang="0">
                    <a:pos x="1372" y="1293"/>
                  </a:cxn>
                  <a:cxn ang="0">
                    <a:pos x="1274" y="862"/>
                  </a:cxn>
                  <a:cxn ang="0">
                    <a:pos x="1114" y="760"/>
                  </a:cxn>
                  <a:cxn ang="0">
                    <a:pos x="999" y="695"/>
                  </a:cxn>
                  <a:cxn ang="0">
                    <a:pos x="895" y="676"/>
                  </a:cxn>
                  <a:cxn ang="0">
                    <a:pos x="768" y="743"/>
                  </a:cxn>
                  <a:cxn ang="0">
                    <a:pos x="570" y="926"/>
                  </a:cxn>
                  <a:cxn ang="0">
                    <a:pos x="568" y="1169"/>
                  </a:cxn>
                  <a:cxn ang="0">
                    <a:pos x="565" y="1483"/>
                  </a:cxn>
                  <a:cxn ang="0">
                    <a:pos x="563" y="1793"/>
                  </a:cxn>
                  <a:cxn ang="0">
                    <a:pos x="604" y="2018"/>
                  </a:cxn>
                  <a:cxn ang="0">
                    <a:pos x="739" y="2253"/>
                  </a:cxn>
                  <a:cxn ang="0">
                    <a:pos x="349" y="2536"/>
                  </a:cxn>
                  <a:cxn ang="0">
                    <a:pos x="161" y="2295"/>
                  </a:cxn>
                  <a:cxn ang="0">
                    <a:pos x="203" y="1701"/>
                  </a:cxn>
                  <a:cxn ang="0">
                    <a:pos x="190" y="900"/>
                  </a:cxn>
                  <a:cxn ang="0">
                    <a:pos x="146" y="810"/>
                  </a:cxn>
                  <a:cxn ang="0">
                    <a:pos x="29" y="667"/>
                  </a:cxn>
                  <a:cxn ang="0">
                    <a:pos x="2" y="530"/>
                  </a:cxn>
                  <a:cxn ang="0">
                    <a:pos x="29" y="445"/>
                  </a:cxn>
                  <a:cxn ang="0">
                    <a:pos x="227" y="160"/>
                  </a:cxn>
                </a:cxnLst>
                <a:rect l="0" t="0" r="r" b="b"/>
                <a:pathLst>
                  <a:path w="3020" h="2677">
                    <a:moveTo>
                      <a:pt x="2113" y="705"/>
                    </a:moveTo>
                    <a:lnTo>
                      <a:pt x="2086" y="708"/>
                    </a:lnTo>
                    <a:lnTo>
                      <a:pt x="2055" y="717"/>
                    </a:lnTo>
                    <a:lnTo>
                      <a:pt x="2023" y="731"/>
                    </a:lnTo>
                    <a:lnTo>
                      <a:pt x="1989" y="749"/>
                    </a:lnTo>
                    <a:lnTo>
                      <a:pt x="1953" y="769"/>
                    </a:lnTo>
                    <a:lnTo>
                      <a:pt x="1919" y="791"/>
                    </a:lnTo>
                    <a:lnTo>
                      <a:pt x="1884" y="814"/>
                    </a:lnTo>
                    <a:lnTo>
                      <a:pt x="1850" y="837"/>
                    </a:lnTo>
                    <a:lnTo>
                      <a:pt x="1818" y="861"/>
                    </a:lnTo>
                    <a:lnTo>
                      <a:pt x="1789" y="881"/>
                    </a:lnTo>
                    <a:lnTo>
                      <a:pt x="1763" y="900"/>
                    </a:lnTo>
                    <a:lnTo>
                      <a:pt x="1740" y="914"/>
                    </a:lnTo>
                    <a:lnTo>
                      <a:pt x="1739" y="1047"/>
                    </a:lnTo>
                    <a:lnTo>
                      <a:pt x="1736" y="1173"/>
                    </a:lnTo>
                    <a:lnTo>
                      <a:pt x="1733" y="1298"/>
                    </a:lnTo>
                    <a:lnTo>
                      <a:pt x="1733" y="1425"/>
                    </a:lnTo>
                    <a:lnTo>
                      <a:pt x="1735" y="1547"/>
                    </a:lnTo>
                    <a:lnTo>
                      <a:pt x="1740" y="1675"/>
                    </a:lnTo>
                    <a:lnTo>
                      <a:pt x="1748" y="1808"/>
                    </a:lnTo>
                    <a:lnTo>
                      <a:pt x="1752" y="1863"/>
                    </a:lnTo>
                    <a:lnTo>
                      <a:pt x="1765" y="1915"/>
                    </a:lnTo>
                    <a:lnTo>
                      <a:pt x="1783" y="1965"/>
                    </a:lnTo>
                    <a:lnTo>
                      <a:pt x="1810" y="2010"/>
                    </a:lnTo>
                    <a:lnTo>
                      <a:pt x="1841" y="2053"/>
                    </a:lnTo>
                    <a:lnTo>
                      <a:pt x="1879" y="2093"/>
                    </a:lnTo>
                    <a:lnTo>
                      <a:pt x="1918" y="2126"/>
                    </a:lnTo>
                    <a:lnTo>
                      <a:pt x="1957" y="2161"/>
                    </a:lnTo>
                    <a:lnTo>
                      <a:pt x="1999" y="2194"/>
                    </a:lnTo>
                    <a:lnTo>
                      <a:pt x="2042" y="2225"/>
                    </a:lnTo>
                    <a:lnTo>
                      <a:pt x="2088" y="2254"/>
                    </a:lnTo>
                    <a:lnTo>
                      <a:pt x="2136" y="2280"/>
                    </a:lnTo>
                    <a:lnTo>
                      <a:pt x="2186" y="2302"/>
                    </a:lnTo>
                    <a:lnTo>
                      <a:pt x="2238" y="2318"/>
                    </a:lnTo>
                    <a:lnTo>
                      <a:pt x="2291" y="2328"/>
                    </a:lnTo>
                    <a:lnTo>
                      <a:pt x="2347" y="2333"/>
                    </a:lnTo>
                    <a:lnTo>
                      <a:pt x="2370" y="2330"/>
                    </a:lnTo>
                    <a:lnTo>
                      <a:pt x="2393" y="2320"/>
                    </a:lnTo>
                    <a:lnTo>
                      <a:pt x="2417" y="2305"/>
                    </a:lnTo>
                    <a:lnTo>
                      <a:pt x="2438" y="2286"/>
                    </a:lnTo>
                    <a:lnTo>
                      <a:pt x="2457" y="2266"/>
                    </a:lnTo>
                    <a:lnTo>
                      <a:pt x="2489" y="2228"/>
                    </a:lnTo>
                    <a:lnTo>
                      <a:pt x="2516" y="2184"/>
                    </a:lnTo>
                    <a:lnTo>
                      <a:pt x="2539" y="2138"/>
                    </a:lnTo>
                    <a:lnTo>
                      <a:pt x="2557" y="2090"/>
                    </a:lnTo>
                    <a:lnTo>
                      <a:pt x="2573" y="2039"/>
                    </a:lnTo>
                    <a:lnTo>
                      <a:pt x="2586" y="1986"/>
                    </a:lnTo>
                    <a:lnTo>
                      <a:pt x="2596" y="1936"/>
                    </a:lnTo>
                    <a:lnTo>
                      <a:pt x="2611" y="1808"/>
                    </a:lnTo>
                    <a:lnTo>
                      <a:pt x="2621" y="1678"/>
                    </a:lnTo>
                    <a:lnTo>
                      <a:pt x="2628" y="1546"/>
                    </a:lnTo>
                    <a:lnTo>
                      <a:pt x="2631" y="1413"/>
                    </a:lnTo>
                    <a:lnTo>
                      <a:pt x="2632" y="1282"/>
                    </a:lnTo>
                    <a:lnTo>
                      <a:pt x="2631" y="1202"/>
                    </a:lnTo>
                    <a:lnTo>
                      <a:pt x="2625" y="1125"/>
                    </a:lnTo>
                    <a:lnTo>
                      <a:pt x="2615" y="1048"/>
                    </a:lnTo>
                    <a:lnTo>
                      <a:pt x="2601" y="968"/>
                    </a:lnTo>
                    <a:lnTo>
                      <a:pt x="2581" y="885"/>
                    </a:lnTo>
                    <a:lnTo>
                      <a:pt x="2519" y="848"/>
                    </a:lnTo>
                    <a:lnTo>
                      <a:pt x="2454" y="814"/>
                    </a:lnTo>
                    <a:lnTo>
                      <a:pt x="2384" y="784"/>
                    </a:lnTo>
                    <a:lnTo>
                      <a:pt x="2315" y="757"/>
                    </a:lnTo>
                    <a:lnTo>
                      <a:pt x="2245" y="736"/>
                    </a:lnTo>
                    <a:lnTo>
                      <a:pt x="2177" y="718"/>
                    </a:lnTo>
                    <a:lnTo>
                      <a:pt x="2113" y="705"/>
                    </a:lnTo>
                    <a:lnTo>
                      <a:pt x="2113" y="705"/>
                    </a:lnTo>
                    <a:close/>
                    <a:moveTo>
                      <a:pt x="373" y="0"/>
                    </a:moveTo>
                    <a:lnTo>
                      <a:pt x="439" y="23"/>
                    </a:lnTo>
                    <a:lnTo>
                      <a:pt x="414" y="64"/>
                    </a:lnTo>
                    <a:lnTo>
                      <a:pt x="395" y="104"/>
                    </a:lnTo>
                    <a:lnTo>
                      <a:pt x="379" y="148"/>
                    </a:lnTo>
                    <a:lnTo>
                      <a:pt x="369" y="193"/>
                    </a:lnTo>
                    <a:lnTo>
                      <a:pt x="365" y="240"/>
                    </a:lnTo>
                    <a:lnTo>
                      <a:pt x="368" y="260"/>
                    </a:lnTo>
                    <a:lnTo>
                      <a:pt x="373" y="283"/>
                    </a:lnTo>
                    <a:lnTo>
                      <a:pt x="383" y="311"/>
                    </a:lnTo>
                    <a:lnTo>
                      <a:pt x="396" y="340"/>
                    </a:lnTo>
                    <a:lnTo>
                      <a:pt x="409" y="370"/>
                    </a:lnTo>
                    <a:lnTo>
                      <a:pt x="424" y="401"/>
                    </a:lnTo>
                    <a:lnTo>
                      <a:pt x="439" y="430"/>
                    </a:lnTo>
                    <a:lnTo>
                      <a:pt x="453" y="458"/>
                    </a:lnTo>
                    <a:lnTo>
                      <a:pt x="467" y="478"/>
                    </a:lnTo>
                    <a:lnTo>
                      <a:pt x="485" y="500"/>
                    </a:lnTo>
                    <a:lnTo>
                      <a:pt x="507" y="523"/>
                    </a:lnTo>
                    <a:lnTo>
                      <a:pt x="531" y="548"/>
                    </a:lnTo>
                    <a:lnTo>
                      <a:pt x="555" y="574"/>
                    </a:lnTo>
                    <a:lnTo>
                      <a:pt x="578" y="600"/>
                    </a:lnTo>
                    <a:lnTo>
                      <a:pt x="578" y="750"/>
                    </a:lnTo>
                    <a:lnTo>
                      <a:pt x="677" y="677"/>
                    </a:lnTo>
                    <a:lnTo>
                      <a:pt x="776" y="605"/>
                    </a:lnTo>
                    <a:lnTo>
                      <a:pt x="874" y="529"/>
                    </a:lnTo>
                    <a:lnTo>
                      <a:pt x="969" y="450"/>
                    </a:lnTo>
                    <a:lnTo>
                      <a:pt x="1061" y="369"/>
                    </a:lnTo>
                    <a:lnTo>
                      <a:pt x="1148" y="285"/>
                    </a:lnTo>
                    <a:lnTo>
                      <a:pt x="1264" y="359"/>
                    </a:lnTo>
                    <a:lnTo>
                      <a:pt x="1382" y="429"/>
                    </a:lnTo>
                    <a:lnTo>
                      <a:pt x="1502" y="494"/>
                    </a:lnTo>
                    <a:lnTo>
                      <a:pt x="1626" y="555"/>
                    </a:lnTo>
                    <a:lnTo>
                      <a:pt x="1748" y="615"/>
                    </a:lnTo>
                    <a:lnTo>
                      <a:pt x="1740" y="788"/>
                    </a:lnTo>
                    <a:lnTo>
                      <a:pt x="1740" y="788"/>
                    </a:lnTo>
                    <a:lnTo>
                      <a:pt x="2406" y="301"/>
                    </a:lnTo>
                    <a:lnTo>
                      <a:pt x="2549" y="384"/>
                    </a:lnTo>
                    <a:lnTo>
                      <a:pt x="2692" y="464"/>
                    </a:lnTo>
                    <a:lnTo>
                      <a:pt x="2840" y="541"/>
                    </a:lnTo>
                    <a:lnTo>
                      <a:pt x="2991" y="615"/>
                    </a:lnTo>
                    <a:lnTo>
                      <a:pt x="2997" y="654"/>
                    </a:lnTo>
                    <a:lnTo>
                      <a:pt x="3001" y="701"/>
                    </a:lnTo>
                    <a:lnTo>
                      <a:pt x="3005" y="754"/>
                    </a:lnTo>
                    <a:lnTo>
                      <a:pt x="3010" y="813"/>
                    </a:lnTo>
                    <a:lnTo>
                      <a:pt x="3013" y="875"/>
                    </a:lnTo>
                    <a:lnTo>
                      <a:pt x="3015" y="941"/>
                    </a:lnTo>
                    <a:lnTo>
                      <a:pt x="3017" y="1008"/>
                    </a:lnTo>
                    <a:lnTo>
                      <a:pt x="3018" y="1074"/>
                    </a:lnTo>
                    <a:lnTo>
                      <a:pt x="3020" y="1141"/>
                    </a:lnTo>
                    <a:lnTo>
                      <a:pt x="3020" y="1205"/>
                    </a:lnTo>
                    <a:lnTo>
                      <a:pt x="3020" y="1268"/>
                    </a:lnTo>
                    <a:lnTo>
                      <a:pt x="3018" y="1358"/>
                    </a:lnTo>
                    <a:lnTo>
                      <a:pt x="3014" y="1442"/>
                    </a:lnTo>
                    <a:lnTo>
                      <a:pt x="3008" y="1521"/>
                    </a:lnTo>
                    <a:lnTo>
                      <a:pt x="3000" y="1592"/>
                    </a:lnTo>
                    <a:lnTo>
                      <a:pt x="2990" y="1661"/>
                    </a:lnTo>
                    <a:lnTo>
                      <a:pt x="2977" y="1725"/>
                    </a:lnTo>
                    <a:lnTo>
                      <a:pt x="2963" y="1786"/>
                    </a:lnTo>
                    <a:lnTo>
                      <a:pt x="2947" y="1845"/>
                    </a:lnTo>
                    <a:lnTo>
                      <a:pt x="2930" y="1902"/>
                    </a:lnTo>
                    <a:lnTo>
                      <a:pt x="2912" y="1959"/>
                    </a:lnTo>
                    <a:lnTo>
                      <a:pt x="2893" y="2017"/>
                    </a:lnTo>
                    <a:lnTo>
                      <a:pt x="2872" y="2075"/>
                    </a:lnTo>
                    <a:lnTo>
                      <a:pt x="2851" y="2135"/>
                    </a:lnTo>
                    <a:lnTo>
                      <a:pt x="2830" y="2197"/>
                    </a:lnTo>
                    <a:lnTo>
                      <a:pt x="1960" y="2677"/>
                    </a:lnTo>
                    <a:lnTo>
                      <a:pt x="1804" y="2583"/>
                    </a:lnTo>
                    <a:lnTo>
                      <a:pt x="1648" y="2493"/>
                    </a:lnTo>
                    <a:lnTo>
                      <a:pt x="1492" y="2407"/>
                    </a:lnTo>
                    <a:lnTo>
                      <a:pt x="1338" y="2325"/>
                    </a:lnTo>
                    <a:lnTo>
                      <a:pt x="1358" y="2043"/>
                    </a:lnTo>
                    <a:lnTo>
                      <a:pt x="1370" y="1762"/>
                    </a:lnTo>
                    <a:lnTo>
                      <a:pt x="1375" y="1485"/>
                    </a:lnTo>
                    <a:lnTo>
                      <a:pt x="1372" y="1293"/>
                    </a:lnTo>
                    <a:lnTo>
                      <a:pt x="1365" y="1104"/>
                    </a:lnTo>
                    <a:lnTo>
                      <a:pt x="1353" y="914"/>
                    </a:lnTo>
                    <a:lnTo>
                      <a:pt x="1315" y="890"/>
                    </a:lnTo>
                    <a:lnTo>
                      <a:pt x="1274" y="862"/>
                    </a:lnTo>
                    <a:lnTo>
                      <a:pt x="1233" y="836"/>
                    </a:lnTo>
                    <a:lnTo>
                      <a:pt x="1192" y="810"/>
                    </a:lnTo>
                    <a:lnTo>
                      <a:pt x="1152" y="784"/>
                    </a:lnTo>
                    <a:lnTo>
                      <a:pt x="1114" y="760"/>
                    </a:lnTo>
                    <a:lnTo>
                      <a:pt x="1080" y="738"/>
                    </a:lnTo>
                    <a:lnTo>
                      <a:pt x="1048" y="720"/>
                    </a:lnTo>
                    <a:lnTo>
                      <a:pt x="1024" y="705"/>
                    </a:lnTo>
                    <a:lnTo>
                      <a:pt x="999" y="695"/>
                    </a:lnTo>
                    <a:lnTo>
                      <a:pt x="972" y="685"/>
                    </a:lnTo>
                    <a:lnTo>
                      <a:pt x="942" y="677"/>
                    </a:lnTo>
                    <a:lnTo>
                      <a:pt x="914" y="674"/>
                    </a:lnTo>
                    <a:lnTo>
                      <a:pt x="895" y="676"/>
                    </a:lnTo>
                    <a:lnTo>
                      <a:pt x="874" y="680"/>
                    </a:lnTo>
                    <a:lnTo>
                      <a:pt x="855" y="688"/>
                    </a:lnTo>
                    <a:lnTo>
                      <a:pt x="841" y="698"/>
                    </a:lnTo>
                    <a:lnTo>
                      <a:pt x="768" y="743"/>
                    </a:lnTo>
                    <a:lnTo>
                      <a:pt x="699" y="788"/>
                    </a:lnTo>
                    <a:lnTo>
                      <a:pt x="636" y="836"/>
                    </a:lnTo>
                    <a:lnTo>
                      <a:pt x="570" y="885"/>
                    </a:lnTo>
                    <a:lnTo>
                      <a:pt x="570" y="926"/>
                    </a:lnTo>
                    <a:lnTo>
                      <a:pt x="570" y="976"/>
                    </a:lnTo>
                    <a:lnTo>
                      <a:pt x="569" y="1035"/>
                    </a:lnTo>
                    <a:lnTo>
                      <a:pt x="569" y="1099"/>
                    </a:lnTo>
                    <a:lnTo>
                      <a:pt x="568" y="1169"/>
                    </a:lnTo>
                    <a:lnTo>
                      <a:pt x="568" y="1245"/>
                    </a:lnTo>
                    <a:lnTo>
                      <a:pt x="566" y="1322"/>
                    </a:lnTo>
                    <a:lnTo>
                      <a:pt x="565" y="1402"/>
                    </a:lnTo>
                    <a:lnTo>
                      <a:pt x="565" y="1483"/>
                    </a:lnTo>
                    <a:lnTo>
                      <a:pt x="563" y="1563"/>
                    </a:lnTo>
                    <a:lnTo>
                      <a:pt x="563" y="1643"/>
                    </a:lnTo>
                    <a:lnTo>
                      <a:pt x="563" y="1719"/>
                    </a:lnTo>
                    <a:lnTo>
                      <a:pt x="563" y="1793"/>
                    </a:lnTo>
                    <a:lnTo>
                      <a:pt x="565" y="1850"/>
                    </a:lnTo>
                    <a:lnTo>
                      <a:pt x="573" y="1906"/>
                    </a:lnTo>
                    <a:lnTo>
                      <a:pt x="586" y="1963"/>
                    </a:lnTo>
                    <a:lnTo>
                      <a:pt x="604" y="2018"/>
                    </a:lnTo>
                    <a:lnTo>
                      <a:pt x="629" y="2072"/>
                    </a:lnTo>
                    <a:lnTo>
                      <a:pt x="658" y="2123"/>
                    </a:lnTo>
                    <a:lnTo>
                      <a:pt x="697" y="2190"/>
                    </a:lnTo>
                    <a:lnTo>
                      <a:pt x="739" y="2253"/>
                    </a:lnTo>
                    <a:lnTo>
                      <a:pt x="782" y="2309"/>
                    </a:lnTo>
                    <a:lnTo>
                      <a:pt x="431" y="2670"/>
                    </a:lnTo>
                    <a:lnTo>
                      <a:pt x="390" y="2603"/>
                    </a:lnTo>
                    <a:lnTo>
                      <a:pt x="349" y="2536"/>
                    </a:lnTo>
                    <a:lnTo>
                      <a:pt x="307" y="2471"/>
                    </a:lnTo>
                    <a:lnTo>
                      <a:pt x="261" y="2410"/>
                    </a:lnTo>
                    <a:lnTo>
                      <a:pt x="213" y="2350"/>
                    </a:lnTo>
                    <a:lnTo>
                      <a:pt x="161" y="2295"/>
                    </a:lnTo>
                    <a:lnTo>
                      <a:pt x="179" y="2149"/>
                    </a:lnTo>
                    <a:lnTo>
                      <a:pt x="192" y="2001"/>
                    </a:lnTo>
                    <a:lnTo>
                      <a:pt x="200" y="1851"/>
                    </a:lnTo>
                    <a:lnTo>
                      <a:pt x="203" y="1701"/>
                    </a:lnTo>
                    <a:lnTo>
                      <a:pt x="205" y="1553"/>
                    </a:lnTo>
                    <a:lnTo>
                      <a:pt x="205" y="1335"/>
                    </a:lnTo>
                    <a:lnTo>
                      <a:pt x="200" y="1118"/>
                    </a:lnTo>
                    <a:lnTo>
                      <a:pt x="190" y="900"/>
                    </a:lnTo>
                    <a:lnTo>
                      <a:pt x="185" y="874"/>
                    </a:lnTo>
                    <a:lnTo>
                      <a:pt x="176" y="849"/>
                    </a:lnTo>
                    <a:lnTo>
                      <a:pt x="165" y="829"/>
                    </a:lnTo>
                    <a:lnTo>
                      <a:pt x="146" y="810"/>
                    </a:lnTo>
                    <a:lnTo>
                      <a:pt x="118" y="770"/>
                    </a:lnTo>
                    <a:lnTo>
                      <a:pt x="91" y="736"/>
                    </a:lnTo>
                    <a:lnTo>
                      <a:pt x="61" y="704"/>
                    </a:lnTo>
                    <a:lnTo>
                      <a:pt x="29" y="667"/>
                    </a:lnTo>
                    <a:lnTo>
                      <a:pt x="14" y="625"/>
                    </a:lnTo>
                    <a:lnTo>
                      <a:pt x="5" y="586"/>
                    </a:lnTo>
                    <a:lnTo>
                      <a:pt x="0" y="548"/>
                    </a:lnTo>
                    <a:lnTo>
                      <a:pt x="2" y="530"/>
                    </a:lnTo>
                    <a:lnTo>
                      <a:pt x="6" y="510"/>
                    </a:lnTo>
                    <a:lnTo>
                      <a:pt x="13" y="488"/>
                    </a:lnTo>
                    <a:lnTo>
                      <a:pt x="20" y="465"/>
                    </a:lnTo>
                    <a:lnTo>
                      <a:pt x="29" y="445"/>
                    </a:lnTo>
                    <a:lnTo>
                      <a:pt x="36" y="427"/>
                    </a:lnTo>
                    <a:lnTo>
                      <a:pt x="95" y="334"/>
                    </a:lnTo>
                    <a:lnTo>
                      <a:pt x="161" y="245"/>
                    </a:lnTo>
                    <a:lnTo>
                      <a:pt x="227" y="160"/>
                    </a:lnTo>
                    <a:lnTo>
                      <a:pt x="300" y="78"/>
                    </a:lnTo>
                    <a:lnTo>
                      <a:pt x="37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1"/>
              <p:cNvSpPr>
                <a:spLocks/>
              </p:cNvSpPr>
              <p:nvPr/>
            </p:nvSpPr>
            <p:spPr bwMode="auto">
              <a:xfrm>
                <a:off x="808" y="7535"/>
                <a:ext cx="275" cy="585"/>
              </a:xfrm>
              <a:custGeom>
                <a:avLst/>
                <a:gdLst/>
                <a:ahLst/>
                <a:cxnLst>
                  <a:cxn ang="0">
                    <a:pos x="630" y="0"/>
                  </a:cxn>
                  <a:cxn ang="0">
                    <a:pos x="667" y="3"/>
                  </a:cxn>
                  <a:cxn ang="0">
                    <a:pos x="703" y="14"/>
                  </a:cxn>
                  <a:cxn ang="0">
                    <a:pos x="736" y="30"/>
                  </a:cxn>
                  <a:cxn ang="0">
                    <a:pos x="766" y="53"/>
                  </a:cxn>
                  <a:cxn ang="0">
                    <a:pos x="791" y="81"/>
                  </a:cxn>
                  <a:cxn ang="0">
                    <a:pos x="810" y="113"/>
                  </a:cxn>
                  <a:cxn ang="0">
                    <a:pos x="823" y="148"/>
                  </a:cxn>
                  <a:cxn ang="0">
                    <a:pos x="827" y="186"/>
                  </a:cxn>
                  <a:cxn ang="0">
                    <a:pos x="825" y="200"/>
                  </a:cxn>
                  <a:cxn ang="0">
                    <a:pos x="823" y="218"/>
                  </a:cxn>
                  <a:cxn ang="0">
                    <a:pos x="817" y="240"/>
                  </a:cxn>
                  <a:cxn ang="0">
                    <a:pos x="808" y="266"/>
                  </a:cxn>
                  <a:cxn ang="0">
                    <a:pos x="797" y="299"/>
                  </a:cxn>
                  <a:cxn ang="0">
                    <a:pos x="176" y="1694"/>
                  </a:cxn>
                  <a:cxn ang="0">
                    <a:pos x="166" y="1716"/>
                  </a:cxn>
                  <a:cxn ang="0">
                    <a:pos x="157" y="1733"/>
                  </a:cxn>
                  <a:cxn ang="0">
                    <a:pos x="150" y="1744"/>
                  </a:cxn>
                  <a:cxn ang="0">
                    <a:pos x="143" y="1749"/>
                  </a:cxn>
                  <a:cxn ang="0">
                    <a:pos x="135" y="1754"/>
                  </a:cxn>
                  <a:cxn ang="0">
                    <a:pos x="125" y="1754"/>
                  </a:cxn>
                  <a:cxn ang="0">
                    <a:pos x="113" y="1752"/>
                  </a:cxn>
                  <a:cxn ang="0">
                    <a:pos x="96" y="1748"/>
                  </a:cxn>
                  <a:cxn ang="0">
                    <a:pos x="75" y="1741"/>
                  </a:cxn>
                  <a:cxn ang="0">
                    <a:pos x="54" y="1731"/>
                  </a:cxn>
                  <a:cxn ang="0">
                    <a:pos x="34" y="1719"/>
                  </a:cxn>
                  <a:cxn ang="0">
                    <a:pos x="17" y="1706"/>
                  </a:cxn>
                  <a:cxn ang="0">
                    <a:pos x="4" y="1693"/>
                  </a:cxn>
                  <a:cxn ang="0">
                    <a:pos x="0" y="1680"/>
                  </a:cxn>
                  <a:cxn ang="0">
                    <a:pos x="1" y="1671"/>
                  </a:cxn>
                  <a:cxn ang="0">
                    <a:pos x="3" y="1656"/>
                  </a:cxn>
                  <a:cxn ang="0">
                    <a:pos x="6" y="1640"/>
                  </a:cxn>
                  <a:cxn ang="0">
                    <a:pos x="10" y="1627"/>
                  </a:cxn>
                  <a:cxn ang="0">
                    <a:pos x="14" y="1619"/>
                  </a:cxn>
                  <a:cxn ang="0">
                    <a:pos x="445" y="164"/>
                  </a:cxn>
                  <a:cxn ang="0">
                    <a:pos x="452" y="147"/>
                  </a:cxn>
                  <a:cxn ang="0">
                    <a:pos x="460" y="128"/>
                  </a:cxn>
                  <a:cxn ang="0">
                    <a:pos x="469" y="107"/>
                  </a:cxn>
                  <a:cxn ang="0">
                    <a:pos x="479" y="88"/>
                  </a:cxn>
                  <a:cxn ang="0">
                    <a:pos x="492" y="68"/>
                  </a:cxn>
                  <a:cxn ang="0">
                    <a:pos x="506" y="51"/>
                  </a:cxn>
                  <a:cxn ang="0">
                    <a:pos x="525" y="33"/>
                  </a:cxn>
                  <a:cxn ang="0">
                    <a:pos x="545" y="20"/>
                  </a:cxn>
                  <a:cxn ang="0">
                    <a:pos x="569" y="8"/>
                  </a:cxn>
                  <a:cxn ang="0">
                    <a:pos x="597" y="1"/>
                  </a:cxn>
                  <a:cxn ang="0">
                    <a:pos x="630" y="0"/>
                  </a:cxn>
                </a:cxnLst>
                <a:rect l="0" t="0" r="r" b="b"/>
                <a:pathLst>
                  <a:path w="827" h="1754">
                    <a:moveTo>
                      <a:pt x="630" y="0"/>
                    </a:moveTo>
                    <a:lnTo>
                      <a:pt x="667" y="3"/>
                    </a:lnTo>
                    <a:lnTo>
                      <a:pt x="703" y="14"/>
                    </a:lnTo>
                    <a:lnTo>
                      <a:pt x="736" y="30"/>
                    </a:lnTo>
                    <a:lnTo>
                      <a:pt x="766" y="53"/>
                    </a:lnTo>
                    <a:lnTo>
                      <a:pt x="791" y="81"/>
                    </a:lnTo>
                    <a:lnTo>
                      <a:pt x="810" y="113"/>
                    </a:lnTo>
                    <a:lnTo>
                      <a:pt x="823" y="148"/>
                    </a:lnTo>
                    <a:lnTo>
                      <a:pt x="827" y="186"/>
                    </a:lnTo>
                    <a:lnTo>
                      <a:pt x="825" y="200"/>
                    </a:lnTo>
                    <a:lnTo>
                      <a:pt x="823" y="218"/>
                    </a:lnTo>
                    <a:lnTo>
                      <a:pt x="817" y="240"/>
                    </a:lnTo>
                    <a:lnTo>
                      <a:pt x="808" y="266"/>
                    </a:lnTo>
                    <a:lnTo>
                      <a:pt x="797" y="299"/>
                    </a:lnTo>
                    <a:lnTo>
                      <a:pt x="176" y="1694"/>
                    </a:lnTo>
                    <a:lnTo>
                      <a:pt x="166" y="1716"/>
                    </a:lnTo>
                    <a:lnTo>
                      <a:pt x="157" y="1733"/>
                    </a:lnTo>
                    <a:lnTo>
                      <a:pt x="150" y="1744"/>
                    </a:lnTo>
                    <a:lnTo>
                      <a:pt x="143" y="1749"/>
                    </a:lnTo>
                    <a:lnTo>
                      <a:pt x="135" y="1754"/>
                    </a:lnTo>
                    <a:lnTo>
                      <a:pt x="125" y="1754"/>
                    </a:lnTo>
                    <a:lnTo>
                      <a:pt x="113" y="1752"/>
                    </a:lnTo>
                    <a:lnTo>
                      <a:pt x="96" y="1748"/>
                    </a:lnTo>
                    <a:lnTo>
                      <a:pt x="75" y="1741"/>
                    </a:lnTo>
                    <a:lnTo>
                      <a:pt x="54" y="1731"/>
                    </a:lnTo>
                    <a:lnTo>
                      <a:pt x="34" y="1719"/>
                    </a:lnTo>
                    <a:lnTo>
                      <a:pt x="17" y="1706"/>
                    </a:lnTo>
                    <a:lnTo>
                      <a:pt x="4" y="1693"/>
                    </a:lnTo>
                    <a:lnTo>
                      <a:pt x="0" y="1680"/>
                    </a:lnTo>
                    <a:lnTo>
                      <a:pt x="1" y="1671"/>
                    </a:lnTo>
                    <a:lnTo>
                      <a:pt x="3" y="1656"/>
                    </a:lnTo>
                    <a:lnTo>
                      <a:pt x="6" y="1640"/>
                    </a:lnTo>
                    <a:lnTo>
                      <a:pt x="10" y="1627"/>
                    </a:lnTo>
                    <a:lnTo>
                      <a:pt x="14" y="1619"/>
                    </a:lnTo>
                    <a:lnTo>
                      <a:pt x="445" y="164"/>
                    </a:lnTo>
                    <a:lnTo>
                      <a:pt x="452" y="147"/>
                    </a:lnTo>
                    <a:lnTo>
                      <a:pt x="460" y="128"/>
                    </a:lnTo>
                    <a:lnTo>
                      <a:pt x="469" y="107"/>
                    </a:lnTo>
                    <a:lnTo>
                      <a:pt x="479" y="88"/>
                    </a:lnTo>
                    <a:lnTo>
                      <a:pt x="492" y="68"/>
                    </a:lnTo>
                    <a:lnTo>
                      <a:pt x="506" y="51"/>
                    </a:lnTo>
                    <a:lnTo>
                      <a:pt x="525" y="33"/>
                    </a:lnTo>
                    <a:lnTo>
                      <a:pt x="545" y="20"/>
                    </a:lnTo>
                    <a:lnTo>
                      <a:pt x="569" y="8"/>
                    </a:lnTo>
                    <a:lnTo>
                      <a:pt x="597" y="1"/>
                    </a:lnTo>
                    <a:lnTo>
                      <a:pt x="6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par>
                                <p:cTn id="7" presetID="1" presetClass="exit" presetSubtype="0" fill="hold" grpId="0" nodeType="withEffect">
                                  <p:stCondLst>
                                    <p:cond delay="0"/>
                                  </p:stCondLst>
                                  <p:childTnLst>
                                    <p:set>
                                      <p:cBhvr>
                                        <p:cTn id="8" dur="1" fill="hold">
                                          <p:stCondLst>
                                            <p:cond delay="0"/>
                                          </p:stCondLst>
                                        </p:cTn>
                                        <p:tgtEl>
                                          <p:spTgt spid="37"/>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Boundaries &amp; Convolution</a:t>
            </a:r>
            <a:endParaRPr lang="en-US" dirty="0"/>
          </a:p>
        </p:txBody>
      </p:sp>
      <p:sp>
        <p:nvSpPr>
          <p:cNvPr id="4" name="TextBox 3"/>
          <p:cNvSpPr txBox="1"/>
          <p:nvPr/>
        </p:nvSpPr>
        <p:spPr>
          <a:xfrm>
            <a:off x="0" y="1676400"/>
            <a:ext cx="9144000" cy="523220"/>
          </a:xfrm>
          <a:prstGeom prst="rect">
            <a:avLst/>
          </a:prstGeom>
          <a:noFill/>
        </p:spPr>
        <p:txBody>
          <a:bodyPr wrap="square" rtlCol="0">
            <a:spAutoFit/>
          </a:bodyPr>
          <a:lstStyle/>
          <a:p>
            <a:r>
              <a:rPr lang="en-US" sz="2800" dirty="0" smtClean="0">
                <a:solidFill>
                  <a:srgbClr val="FF0000"/>
                </a:solidFill>
              </a:rPr>
              <a:t>Reduced dimensions add under convolution: </a:t>
            </a:r>
            <a:endParaRPr lang="en-US" sz="2800" dirty="0">
              <a:solidFill>
                <a:srgbClr val="FF0000"/>
              </a:solidFill>
            </a:endParaRPr>
          </a:p>
        </p:txBody>
      </p:sp>
      <p:sp>
        <p:nvSpPr>
          <p:cNvPr id="28" name="TextBox 27"/>
          <p:cNvSpPr txBox="1"/>
          <p:nvPr/>
        </p:nvSpPr>
        <p:spPr>
          <a:xfrm>
            <a:off x="0" y="3886200"/>
            <a:ext cx="8305800" cy="523220"/>
          </a:xfrm>
          <a:prstGeom prst="rect">
            <a:avLst/>
          </a:prstGeom>
          <a:noFill/>
        </p:spPr>
        <p:txBody>
          <a:bodyPr wrap="square" rtlCol="0">
            <a:spAutoFit/>
          </a:bodyPr>
          <a:lstStyle/>
          <a:p>
            <a:r>
              <a:rPr lang="en-US" sz="2800" dirty="0" smtClean="0">
                <a:solidFill>
                  <a:srgbClr val="0000FF"/>
                </a:solidFill>
              </a:rPr>
              <a:t>Near the boundaries of the closure of </a:t>
            </a:r>
            <a:r>
              <a:rPr lang="en-US" sz="2800" dirty="0" err="1" smtClean="0">
                <a:solidFill>
                  <a:srgbClr val="0000FF"/>
                </a:solidFill>
                <a:latin typeface="Monotype Corsiva" pitchFamily="66" charset="0"/>
              </a:rPr>
              <a:t>D</a:t>
            </a:r>
            <a:r>
              <a:rPr lang="en-US" sz="2800" baseline="30000" dirty="0" err="1" smtClean="0">
                <a:solidFill>
                  <a:srgbClr val="0000FF"/>
                </a:solidFill>
              </a:rPr>
              <a:t>red</a:t>
            </a:r>
            <a:r>
              <a:rPr lang="en-US" sz="2800" dirty="0" smtClean="0">
                <a:solidFill>
                  <a:srgbClr val="0000FF"/>
                </a:solidFill>
              </a:rPr>
              <a:t>(</a:t>
            </a:r>
            <a:r>
              <a:rPr lang="en-US" sz="2800" dirty="0" smtClean="0">
                <a:solidFill>
                  <a:srgbClr val="0000FF"/>
                </a:solidFill>
                <a:latin typeface="eufb10" pitchFamily="34" charset="0"/>
              </a:rPr>
              <a:t>w</a:t>
            </a:r>
            <a:r>
              <a:rPr lang="en-US" sz="2800" dirty="0" smtClean="0">
                <a:solidFill>
                  <a:srgbClr val="0000FF"/>
                </a:solidFill>
              </a:rPr>
              <a:t>)</a:t>
            </a:r>
            <a:endParaRPr lang="en-US" sz="2800" dirty="0">
              <a:solidFill>
                <a:srgbClr val="0000FF"/>
              </a:solidFill>
            </a:endParaRPr>
          </a:p>
        </p:txBody>
      </p:sp>
      <p:sp>
        <p:nvSpPr>
          <p:cNvPr id="29" name="TextBox 28"/>
          <p:cNvSpPr txBox="1"/>
          <p:nvPr/>
        </p:nvSpPr>
        <p:spPr>
          <a:xfrm>
            <a:off x="1066800" y="4724400"/>
            <a:ext cx="6858000" cy="584775"/>
          </a:xfrm>
          <a:prstGeom prst="rect">
            <a:avLst/>
          </a:prstGeom>
          <a:noFill/>
        </p:spPr>
        <p:txBody>
          <a:bodyPr wrap="square" rtlCol="0">
            <a:spAutoFit/>
          </a:bodyPr>
          <a:lstStyle/>
          <a:p>
            <a:r>
              <a:rPr lang="en-US" sz="3200" dirty="0" smtClean="0">
                <a:solidFill>
                  <a:srgbClr val="0000FF"/>
                </a:solidFill>
                <a:latin typeface="eufb10" pitchFamily="34" charset="0"/>
              </a:rPr>
              <a:t>w</a:t>
            </a:r>
            <a:r>
              <a:rPr lang="en-US" sz="3200" dirty="0" smtClean="0">
                <a:solidFill>
                  <a:srgbClr val="0000FF"/>
                </a:solidFill>
              </a:rPr>
              <a:t> can be written as a convolution</a:t>
            </a:r>
            <a:endParaRPr lang="en-US" sz="3200" dirty="0">
              <a:solidFill>
                <a:srgbClr val="0000FF"/>
              </a:solidFill>
            </a:endParaRPr>
          </a:p>
        </p:txBody>
      </p:sp>
      <p:grpSp>
        <p:nvGrpSpPr>
          <p:cNvPr id="2074" name="Group 26"/>
          <p:cNvGrpSpPr>
            <a:grpSpLocks noChangeAspect="1"/>
          </p:cNvGrpSpPr>
          <p:nvPr>
            <p:custDataLst>
              <p:tags r:id="rId1"/>
            </p:custDataLst>
          </p:nvPr>
        </p:nvGrpSpPr>
        <p:grpSpPr bwMode="auto">
          <a:xfrm>
            <a:off x="1524001" y="2667000"/>
            <a:ext cx="6323415" cy="571500"/>
            <a:chOff x="966" y="1714"/>
            <a:chExt cx="18157" cy="1641"/>
          </a:xfrm>
          <a:solidFill>
            <a:srgbClr val="FF0000"/>
          </a:solidFill>
        </p:grpSpPr>
        <p:sp>
          <p:nvSpPr>
            <p:cNvPr id="2076" name="Freeform 28"/>
            <p:cNvSpPr>
              <a:spLocks noEditPoints="1"/>
            </p:cNvSpPr>
            <p:nvPr/>
          </p:nvSpPr>
          <p:spPr bwMode="auto">
            <a:xfrm>
              <a:off x="966" y="1822"/>
              <a:ext cx="762" cy="1149"/>
            </a:xfrm>
            <a:custGeom>
              <a:avLst/>
              <a:gdLst/>
              <a:ahLst/>
              <a:cxnLst>
                <a:cxn ang="0">
                  <a:pos x="337" y="458"/>
                </a:cxn>
                <a:cxn ang="0">
                  <a:pos x="243" y="537"/>
                </a:cxn>
                <a:cxn ang="0">
                  <a:pos x="176" y="656"/>
                </a:cxn>
                <a:cxn ang="0">
                  <a:pos x="132" y="820"/>
                </a:cxn>
                <a:cxn ang="0">
                  <a:pos x="116" y="956"/>
                </a:cxn>
                <a:cxn ang="0">
                  <a:pos x="127" y="1041"/>
                </a:cxn>
                <a:cxn ang="0">
                  <a:pos x="176" y="1103"/>
                </a:cxn>
                <a:cxn ang="0">
                  <a:pos x="254" y="1103"/>
                </a:cxn>
                <a:cxn ang="0">
                  <a:pos x="342" y="1052"/>
                </a:cxn>
                <a:cxn ang="0">
                  <a:pos x="403" y="984"/>
                </a:cxn>
                <a:cxn ang="0">
                  <a:pos x="420" y="967"/>
                </a:cxn>
                <a:cxn ang="0">
                  <a:pos x="425" y="945"/>
                </a:cxn>
                <a:cxn ang="0">
                  <a:pos x="508" y="616"/>
                </a:cxn>
                <a:cxn ang="0">
                  <a:pos x="514" y="588"/>
                </a:cxn>
                <a:cxn ang="0">
                  <a:pos x="503" y="549"/>
                </a:cxn>
                <a:cxn ang="0">
                  <a:pos x="464" y="481"/>
                </a:cxn>
                <a:cxn ang="0">
                  <a:pos x="386" y="447"/>
                </a:cxn>
                <a:cxn ang="0">
                  <a:pos x="746" y="0"/>
                </a:cxn>
                <a:cxn ang="0">
                  <a:pos x="757" y="11"/>
                </a:cxn>
                <a:cxn ang="0">
                  <a:pos x="762" y="16"/>
                </a:cxn>
                <a:cxn ang="0">
                  <a:pos x="530" y="956"/>
                </a:cxn>
                <a:cxn ang="0">
                  <a:pos x="525" y="996"/>
                </a:cxn>
                <a:cxn ang="0">
                  <a:pos x="519" y="1035"/>
                </a:cxn>
                <a:cxn ang="0">
                  <a:pos x="519" y="1064"/>
                </a:cxn>
                <a:cxn ang="0">
                  <a:pos x="530" y="1092"/>
                </a:cxn>
                <a:cxn ang="0">
                  <a:pos x="552" y="1109"/>
                </a:cxn>
                <a:cxn ang="0">
                  <a:pos x="602" y="1098"/>
                </a:cxn>
                <a:cxn ang="0">
                  <a:pos x="652" y="1024"/>
                </a:cxn>
                <a:cxn ang="0">
                  <a:pos x="690" y="911"/>
                </a:cxn>
                <a:cxn ang="0">
                  <a:pos x="696" y="888"/>
                </a:cxn>
                <a:cxn ang="0">
                  <a:pos x="707" y="883"/>
                </a:cxn>
                <a:cxn ang="0">
                  <a:pos x="718" y="883"/>
                </a:cxn>
                <a:cxn ang="0">
                  <a:pos x="729" y="888"/>
                </a:cxn>
                <a:cxn ang="0">
                  <a:pos x="724" y="911"/>
                </a:cxn>
                <a:cxn ang="0">
                  <a:pos x="701" y="1007"/>
                </a:cxn>
                <a:cxn ang="0">
                  <a:pos x="652" y="1103"/>
                </a:cxn>
                <a:cxn ang="0">
                  <a:pos x="563" y="1149"/>
                </a:cxn>
                <a:cxn ang="0">
                  <a:pos x="469" y="1109"/>
                </a:cxn>
                <a:cxn ang="0">
                  <a:pos x="420" y="1024"/>
                </a:cxn>
                <a:cxn ang="0">
                  <a:pos x="315" y="1115"/>
                </a:cxn>
                <a:cxn ang="0">
                  <a:pos x="237" y="1143"/>
                </a:cxn>
                <a:cxn ang="0">
                  <a:pos x="143" y="1132"/>
                </a:cxn>
                <a:cxn ang="0">
                  <a:pos x="38" y="1041"/>
                </a:cxn>
                <a:cxn ang="0">
                  <a:pos x="0" y="883"/>
                </a:cxn>
                <a:cxn ang="0">
                  <a:pos x="60" y="656"/>
                </a:cxn>
                <a:cxn ang="0">
                  <a:pos x="204" y="481"/>
                </a:cxn>
                <a:cxn ang="0">
                  <a:pos x="386" y="407"/>
                </a:cxn>
                <a:cxn ang="0">
                  <a:pos x="475" y="441"/>
                </a:cxn>
                <a:cxn ang="0">
                  <a:pos x="530" y="515"/>
                </a:cxn>
                <a:cxn ang="0">
                  <a:pos x="630" y="96"/>
                </a:cxn>
                <a:cxn ang="0">
                  <a:pos x="630" y="84"/>
                </a:cxn>
                <a:cxn ang="0">
                  <a:pos x="613" y="73"/>
                </a:cxn>
                <a:cxn ang="0">
                  <a:pos x="580" y="67"/>
                </a:cxn>
                <a:cxn ang="0">
                  <a:pos x="541" y="67"/>
                </a:cxn>
                <a:cxn ang="0">
                  <a:pos x="519" y="62"/>
                </a:cxn>
                <a:cxn ang="0">
                  <a:pos x="514" y="50"/>
                </a:cxn>
                <a:cxn ang="0">
                  <a:pos x="519" y="28"/>
                </a:cxn>
                <a:cxn ang="0">
                  <a:pos x="536" y="16"/>
                </a:cxn>
                <a:cxn ang="0">
                  <a:pos x="613" y="11"/>
                </a:cxn>
                <a:cxn ang="0">
                  <a:pos x="713" y="0"/>
                </a:cxn>
              </a:cxnLst>
              <a:rect l="0" t="0" r="r" b="b"/>
              <a:pathLst>
                <a:path w="762" h="1149">
                  <a:moveTo>
                    <a:pt x="386" y="447"/>
                  </a:moveTo>
                  <a:lnTo>
                    <a:pt x="337" y="458"/>
                  </a:lnTo>
                  <a:lnTo>
                    <a:pt x="287" y="486"/>
                  </a:lnTo>
                  <a:lnTo>
                    <a:pt x="243" y="537"/>
                  </a:lnTo>
                  <a:lnTo>
                    <a:pt x="204" y="600"/>
                  </a:lnTo>
                  <a:lnTo>
                    <a:pt x="176" y="656"/>
                  </a:lnTo>
                  <a:lnTo>
                    <a:pt x="154" y="735"/>
                  </a:lnTo>
                  <a:lnTo>
                    <a:pt x="132" y="820"/>
                  </a:lnTo>
                  <a:lnTo>
                    <a:pt x="121" y="894"/>
                  </a:lnTo>
                  <a:lnTo>
                    <a:pt x="116" y="956"/>
                  </a:lnTo>
                  <a:lnTo>
                    <a:pt x="116" y="996"/>
                  </a:lnTo>
                  <a:lnTo>
                    <a:pt x="127" y="1041"/>
                  </a:lnTo>
                  <a:lnTo>
                    <a:pt x="149" y="1075"/>
                  </a:lnTo>
                  <a:lnTo>
                    <a:pt x="176" y="1103"/>
                  </a:lnTo>
                  <a:lnTo>
                    <a:pt x="215" y="1109"/>
                  </a:lnTo>
                  <a:lnTo>
                    <a:pt x="254" y="1103"/>
                  </a:lnTo>
                  <a:lnTo>
                    <a:pt x="298" y="1086"/>
                  </a:lnTo>
                  <a:lnTo>
                    <a:pt x="342" y="1052"/>
                  </a:lnTo>
                  <a:lnTo>
                    <a:pt x="392" y="996"/>
                  </a:lnTo>
                  <a:lnTo>
                    <a:pt x="403" y="984"/>
                  </a:lnTo>
                  <a:lnTo>
                    <a:pt x="414" y="973"/>
                  </a:lnTo>
                  <a:lnTo>
                    <a:pt x="420" y="967"/>
                  </a:lnTo>
                  <a:lnTo>
                    <a:pt x="420" y="956"/>
                  </a:lnTo>
                  <a:lnTo>
                    <a:pt x="425" y="945"/>
                  </a:lnTo>
                  <a:lnTo>
                    <a:pt x="425" y="933"/>
                  </a:lnTo>
                  <a:lnTo>
                    <a:pt x="508" y="616"/>
                  </a:lnTo>
                  <a:lnTo>
                    <a:pt x="508" y="605"/>
                  </a:lnTo>
                  <a:lnTo>
                    <a:pt x="514" y="588"/>
                  </a:lnTo>
                  <a:lnTo>
                    <a:pt x="508" y="577"/>
                  </a:lnTo>
                  <a:lnTo>
                    <a:pt x="503" y="549"/>
                  </a:lnTo>
                  <a:lnTo>
                    <a:pt x="486" y="515"/>
                  </a:lnTo>
                  <a:lnTo>
                    <a:pt x="464" y="481"/>
                  </a:lnTo>
                  <a:lnTo>
                    <a:pt x="431" y="452"/>
                  </a:lnTo>
                  <a:lnTo>
                    <a:pt x="386" y="447"/>
                  </a:lnTo>
                  <a:close/>
                  <a:moveTo>
                    <a:pt x="735" y="0"/>
                  </a:moveTo>
                  <a:lnTo>
                    <a:pt x="746" y="0"/>
                  </a:lnTo>
                  <a:lnTo>
                    <a:pt x="757" y="5"/>
                  </a:lnTo>
                  <a:lnTo>
                    <a:pt x="757" y="11"/>
                  </a:lnTo>
                  <a:lnTo>
                    <a:pt x="757" y="16"/>
                  </a:lnTo>
                  <a:lnTo>
                    <a:pt x="762" y="16"/>
                  </a:lnTo>
                  <a:lnTo>
                    <a:pt x="762" y="16"/>
                  </a:lnTo>
                  <a:lnTo>
                    <a:pt x="530" y="956"/>
                  </a:lnTo>
                  <a:lnTo>
                    <a:pt x="525" y="979"/>
                  </a:lnTo>
                  <a:lnTo>
                    <a:pt x="525" y="996"/>
                  </a:lnTo>
                  <a:lnTo>
                    <a:pt x="519" y="1013"/>
                  </a:lnTo>
                  <a:lnTo>
                    <a:pt x="519" y="1035"/>
                  </a:lnTo>
                  <a:lnTo>
                    <a:pt x="519" y="1052"/>
                  </a:lnTo>
                  <a:lnTo>
                    <a:pt x="519" y="1064"/>
                  </a:lnTo>
                  <a:lnTo>
                    <a:pt x="525" y="1081"/>
                  </a:lnTo>
                  <a:lnTo>
                    <a:pt x="530" y="1092"/>
                  </a:lnTo>
                  <a:lnTo>
                    <a:pt x="541" y="1103"/>
                  </a:lnTo>
                  <a:lnTo>
                    <a:pt x="552" y="1109"/>
                  </a:lnTo>
                  <a:lnTo>
                    <a:pt x="569" y="1109"/>
                  </a:lnTo>
                  <a:lnTo>
                    <a:pt x="602" y="1098"/>
                  </a:lnTo>
                  <a:lnTo>
                    <a:pt x="630" y="1069"/>
                  </a:lnTo>
                  <a:lnTo>
                    <a:pt x="652" y="1024"/>
                  </a:lnTo>
                  <a:lnTo>
                    <a:pt x="674" y="967"/>
                  </a:lnTo>
                  <a:lnTo>
                    <a:pt x="690" y="911"/>
                  </a:lnTo>
                  <a:lnTo>
                    <a:pt x="690" y="894"/>
                  </a:lnTo>
                  <a:lnTo>
                    <a:pt x="696" y="888"/>
                  </a:lnTo>
                  <a:lnTo>
                    <a:pt x="701" y="883"/>
                  </a:lnTo>
                  <a:lnTo>
                    <a:pt x="707" y="883"/>
                  </a:lnTo>
                  <a:lnTo>
                    <a:pt x="713" y="883"/>
                  </a:lnTo>
                  <a:lnTo>
                    <a:pt x="718" y="883"/>
                  </a:lnTo>
                  <a:lnTo>
                    <a:pt x="724" y="883"/>
                  </a:lnTo>
                  <a:lnTo>
                    <a:pt x="729" y="888"/>
                  </a:lnTo>
                  <a:lnTo>
                    <a:pt x="729" y="894"/>
                  </a:lnTo>
                  <a:lnTo>
                    <a:pt x="724" y="911"/>
                  </a:lnTo>
                  <a:lnTo>
                    <a:pt x="718" y="956"/>
                  </a:lnTo>
                  <a:lnTo>
                    <a:pt x="701" y="1007"/>
                  </a:lnTo>
                  <a:lnTo>
                    <a:pt x="685" y="1058"/>
                  </a:lnTo>
                  <a:lnTo>
                    <a:pt x="652" y="1103"/>
                  </a:lnTo>
                  <a:lnTo>
                    <a:pt x="613" y="1137"/>
                  </a:lnTo>
                  <a:lnTo>
                    <a:pt x="563" y="1149"/>
                  </a:lnTo>
                  <a:lnTo>
                    <a:pt x="514" y="1137"/>
                  </a:lnTo>
                  <a:lnTo>
                    <a:pt x="469" y="1109"/>
                  </a:lnTo>
                  <a:lnTo>
                    <a:pt x="436" y="1069"/>
                  </a:lnTo>
                  <a:lnTo>
                    <a:pt x="420" y="1024"/>
                  </a:lnTo>
                  <a:lnTo>
                    <a:pt x="364" y="1081"/>
                  </a:lnTo>
                  <a:lnTo>
                    <a:pt x="315" y="1115"/>
                  </a:lnTo>
                  <a:lnTo>
                    <a:pt x="270" y="1137"/>
                  </a:lnTo>
                  <a:lnTo>
                    <a:pt x="237" y="1143"/>
                  </a:lnTo>
                  <a:lnTo>
                    <a:pt x="210" y="1149"/>
                  </a:lnTo>
                  <a:lnTo>
                    <a:pt x="143" y="1132"/>
                  </a:lnTo>
                  <a:lnTo>
                    <a:pt x="82" y="1098"/>
                  </a:lnTo>
                  <a:lnTo>
                    <a:pt x="38" y="1041"/>
                  </a:lnTo>
                  <a:lnTo>
                    <a:pt x="11" y="973"/>
                  </a:lnTo>
                  <a:lnTo>
                    <a:pt x="0" y="883"/>
                  </a:lnTo>
                  <a:lnTo>
                    <a:pt x="16" y="769"/>
                  </a:lnTo>
                  <a:lnTo>
                    <a:pt x="60" y="656"/>
                  </a:lnTo>
                  <a:lnTo>
                    <a:pt x="121" y="560"/>
                  </a:lnTo>
                  <a:lnTo>
                    <a:pt x="204" y="481"/>
                  </a:lnTo>
                  <a:lnTo>
                    <a:pt x="292" y="430"/>
                  </a:lnTo>
                  <a:lnTo>
                    <a:pt x="386" y="407"/>
                  </a:lnTo>
                  <a:lnTo>
                    <a:pt x="436" y="418"/>
                  </a:lnTo>
                  <a:lnTo>
                    <a:pt x="475" y="441"/>
                  </a:lnTo>
                  <a:lnTo>
                    <a:pt x="508" y="469"/>
                  </a:lnTo>
                  <a:lnTo>
                    <a:pt x="530" y="515"/>
                  </a:lnTo>
                  <a:lnTo>
                    <a:pt x="630" y="130"/>
                  </a:lnTo>
                  <a:lnTo>
                    <a:pt x="630" y="96"/>
                  </a:lnTo>
                  <a:lnTo>
                    <a:pt x="630" y="90"/>
                  </a:lnTo>
                  <a:lnTo>
                    <a:pt x="630" y="84"/>
                  </a:lnTo>
                  <a:lnTo>
                    <a:pt x="624" y="79"/>
                  </a:lnTo>
                  <a:lnTo>
                    <a:pt x="613" y="73"/>
                  </a:lnTo>
                  <a:lnTo>
                    <a:pt x="602" y="67"/>
                  </a:lnTo>
                  <a:lnTo>
                    <a:pt x="580" y="67"/>
                  </a:lnTo>
                  <a:lnTo>
                    <a:pt x="552" y="67"/>
                  </a:lnTo>
                  <a:lnTo>
                    <a:pt x="541" y="67"/>
                  </a:lnTo>
                  <a:lnTo>
                    <a:pt x="530" y="67"/>
                  </a:lnTo>
                  <a:lnTo>
                    <a:pt x="519" y="62"/>
                  </a:lnTo>
                  <a:lnTo>
                    <a:pt x="514" y="56"/>
                  </a:lnTo>
                  <a:lnTo>
                    <a:pt x="514" y="50"/>
                  </a:lnTo>
                  <a:lnTo>
                    <a:pt x="514" y="33"/>
                  </a:lnTo>
                  <a:lnTo>
                    <a:pt x="519" y="28"/>
                  </a:lnTo>
                  <a:lnTo>
                    <a:pt x="525" y="16"/>
                  </a:lnTo>
                  <a:lnTo>
                    <a:pt x="536" y="16"/>
                  </a:lnTo>
                  <a:lnTo>
                    <a:pt x="563" y="16"/>
                  </a:lnTo>
                  <a:lnTo>
                    <a:pt x="613" y="11"/>
                  </a:lnTo>
                  <a:lnTo>
                    <a:pt x="663" y="5"/>
                  </a:lnTo>
                  <a:lnTo>
                    <a:pt x="713" y="0"/>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29"/>
            <p:cNvSpPr>
              <a:spLocks/>
            </p:cNvSpPr>
            <p:nvPr/>
          </p:nvSpPr>
          <p:spPr bwMode="auto">
            <a:xfrm>
              <a:off x="1883" y="1731"/>
              <a:ext cx="370" cy="1624"/>
            </a:xfrm>
            <a:custGeom>
              <a:avLst/>
              <a:gdLst/>
              <a:ahLst/>
              <a:cxnLst>
                <a:cxn ang="0">
                  <a:pos x="354" y="0"/>
                </a:cxn>
                <a:cxn ang="0">
                  <a:pos x="365" y="0"/>
                </a:cxn>
                <a:cxn ang="0">
                  <a:pos x="370" y="6"/>
                </a:cxn>
                <a:cxn ang="0">
                  <a:pos x="370" y="17"/>
                </a:cxn>
                <a:cxn ang="0">
                  <a:pos x="370" y="17"/>
                </a:cxn>
                <a:cxn ang="0">
                  <a:pos x="370" y="23"/>
                </a:cxn>
                <a:cxn ang="0">
                  <a:pos x="370" y="28"/>
                </a:cxn>
                <a:cxn ang="0">
                  <a:pos x="359" y="34"/>
                </a:cxn>
                <a:cxn ang="0">
                  <a:pos x="348" y="40"/>
                </a:cxn>
                <a:cxn ang="0">
                  <a:pos x="265" y="153"/>
                </a:cxn>
                <a:cxn ang="0">
                  <a:pos x="199" y="272"/>
                </a:cxn>
                <a:cxn ang="0">
                  <a:pos x="149" y="396"/>
                </a:cxn>
                <a:cxn ang="0">
                  <a:pos x="116" y="532"/>
                </a:cxn>
                <a:cxn ang="0">
                  <a:pos x="100" y="674"/>
                </a:cxn>
                <a:cxn ang="0">
                  <a:pos x="94" y="815"/>
                </a:cxn>
                <a:cxn ang="0">
                  <a:pos x="100" y="940"/>
                </a:cxn>
                <a:cxn ang="0">
                  <a:pos x="116" y="1075"/>
                </a:cxn>
                <a:cxn ang="0">
                  <a:pos x="144" y="1211"/>
                </a:cxn>
                <a:cxn ang="0">
                  <a:pos x="194" y="1341"/>
                </a:cxn>
                <a:cxn ang="0">
                  <a:pos x="260" y="1466"/>
                </a:cxn>
                <a:cxn ang="0">
                  <a:pos x="343" y="1574"/>
                </a:cxn>
                <a:cxn ang="0">
                  <a:pos x="359" y="1585"/>
                </a:cxn>
                <a:cxn ang="0">
                  <a:pos x="365" y="1596"/>
                </a:cxn>
                <a:cxn ang="0">
                  <a:pos x="370" y="1602"/>
                </a:cxn>
                <a:cxn ang="0">
                  <a:pos x="370" y="1607"/>
                </a:cxn>
                <a:cxn ang="0">
                  <a:pos x="370" y="1607"/>
                </a:cxn>
                <a:cxn ang="0">
                  <a:pos x="370" y="1613"/>
                </a:cxn>
                <a:cxn ang="0">
                  <a:pos x="370" y="1613"/>
                </a:cxn>
                <a:cxn ang="0">
                  <a:pos x="370" y="1619"/>
                </a:cxn>
                <a:cxn ang="0">
                  <a:pos x="365" y="1624"/>
                </a:cxn>
                <a:cxn ang="0">
                  <a:pos x="354" y="1624"/>
                </a:cxn>
                <a:cxn ang="0">
                  <a:pos x="337" y="1619"/>
                </a:cxn>
                <a:cxn ang="0">
                  <a:pos x="304" y="1591"/>
                </a:cxn>
                <a:cxn ang="0">
                  <a:pos x="260" y="1551"/>
                </a:cxn>
                <a:cxn ang="0">
                  <a:pos x="210" y="1489"/>
                </a:cxn>
                <a:cxn ang="0">
                  <a:pos x="160" y="1415"/>
                </a:cxn>
                <a:cxn ang="0">
                  <a:pos x="105" y="1319"/>
                </a:cxn>
                <a:cxn ang="0">
                  <a:pos x="55" y="1183"/>
                </a:cxn>
                <a:cxn ang="0">
                  <a:pos x="22" y="1047"/>
                </a:cxn>
                <a:cxn ang="0">
                  <a:pos x="6" y="923"/>
                </a:cxn>
                <a:cxn ang="0">
                  <a:pos x="0" y="815"/>
                </a:cxn>
                <a:cxn ang="0">
                  <a:pos x="11" y="662"/>
                </a:cxn>
                <a:cxn ang="0">
                  <a:pos x="39" y="492"/>
                </a:cxn>
                <a:cxn ang="0">
                  <a:pos x="105" y="317"/>
                </a:cxn>
                <a:cxn ang="0">
                  <a:pos x="155" y="221"/>
                </a:cxn>
                <a:cxn ang="0">
                  <a:pos x="205" y="141"/>
                </a:cxn>
                <a:cxn ang="0">
                  <a:pos x="260" y="79"/>
                </a:cxn>
                <a:cxn ang="0">
                  <a:pos x="304" y="34"/>
                </a:cxn>
                <a:cxn ang="0">
                  <a:pos x="337" y="6"/>
                </a:cxn>
                <a:cxn ang="0">
                  <a:pos x="354" y="0"/>
                </a:cxn>
              </a:cxnLst>
              <a:rect l="0" t="0" r="r" b="b"/>
              <a:pathLst>
                <a:path w="370" h="1624">
                  <a:moveTo>
                    <a:pt x="354" y="0"/>
                  </a:moveTo>
                  <a:lnTo>
                    <a:pt x="365" y="0"/>
                  </a:lnTo>
                  <a:lnTo>
                    <a:pt x="370" y="6"/>
                  </a:lnTo>
                  <a:lnTo>
                    <a:pt x="370" y="17"/>
                  </a:lnTo>
                  <a:lnTo>
                    <a:pt x="370" y="17"/>
                  </a:lnTo>
                  <a:lnTo>
                    <a:pt x="370" y="23"/>
                  </a:lnTo>
                  <a:lnTo>
                    <a:pt x="370" y="28"/>
                  </a:lnTo>
                  <a:lnTo>
                    <a:pt x="359" y="34"/>
                  </a:lnTo>
                  <a:lnTo>
                    <a:pt x="348" y="40"/>
                  </a:lnTo>
                  <a:lnTo>
                    <a:pt x="265" y="153"/>
                  </a:lnTo>
                  <a:lnTo>
                    <a:pt x="199" y="272"/>
                  </a:lnTo>
                  <a:lnTo>
                    <a:pt x="149" y="396"/>
                  </a:lnTo>
                  <a:lnTo>
                    <a:pt x="116" y="532"/>
                  </a:lnTo>
                  <a:lnTo>
                    <a:pt x="100" y="674"/>
                  </a:lnTo>
                  <a:lnTo>
                    <a:pt x="94" y="815"/>
                  </a:lnTo>
                  <a:lnTo>
                    <a:pt x="100" y="940"/>
                  </a:lnTo>
                  <a:lnTo>
                    <a:pt x="116" y="1075"/>
                  </a:lnTo>
                  <a:lnTo>
                    <a:pt x="144" y="1211"/>
                  </a:lnTo>
                  <a:lnTo>
                    <a:pt x="194" y="1341"/>
                  </a:lnTo>
                  <a:lnTo>
                    <a:pt x="260" y="1466"/>
                  </a:lnTo>
                  <a:lnTo>
                    <a:pt x="343" y="1574"/>
                  </a:lnTo>
                  <a:lnTo>
                    <a:pt x="359" y="1585"/>
                  </a:lnTo>
                  <a:lnTo>
                    <a:pt x="365" y="1596"/>
                  </a:lnTo>
                  <a:lnTo>
                    <a:pt x="370" y="1602"/>
                  </a:lnTo>
                  <a:lnTo>
                    <a:pt x="370" y="1607"/>
                  </a:lnTo>
                  <a:lnTo>
                    <a:pt x="370" y="1607"/>
                  </a:lnTo>
                  <a:lnTo>
                    <a:pt x="370" y="1613"/>
                  </a:lnTo>
                  <a:lnTo>
                    <a:pt x="370" y="1613"/>
                  </a:lnTo>
                  <a:lnTo>
                    <a:pt x="370" y="1619"/>
                  </a:lnTo>
                  <a:lnTo>
                    <a:pt x="365" y="1624"/>
                  </a:lnTo>
                  <a:lnTo>
                    <a:pt x="354" y="1624"/>
                  </a:lnTo>
                  <a:lnTo>
                    <a:pt x="337" y="1619"/>
                  </a:lnTo>
                  <a:lnTo>
                    <a:pt x="304" y="1591"/>
                  </a:lnTo>
                  <a:lnTo>
                    <a:pt x="260" y="1551"/>
                  </a:lnTo>
                  <a:lnTo>
                    <a:pt x="210" y="1489"/>
                  </a:lnTo>
                  <a:lnTo>
                    <a:pt x="160" y="1415"/>
                  </a:lnTo>
                  <a:lnTo>
                    <a:pt x="105" y="1319"/>
                  </a:lnTo>
                  <a:lnTo>
                    <a:pt x="55" y="1183"/>
                  </a:lnTo>
                  <a:lnTo>
                    <a:pt x="22" y="1047"/>
                  </a:lnTo>
                  <a:lnTo>
                    <a:pt x="6" y="923"/>
                  </a:lnTo>
                  <a:lnTo>
                    <a:pt x="0" y="815"/>
                  </a:lnTo>
                  <a:lnTo>
                    <a:pt x="11" y="662"/>
                  </a:lnTo>
                  <a:lnTo>
                    <a:pt x="39" y="492"/>
                  </a:lnTo>
                  <a:lnTo>
                    <a:pt x="105" y="317"/>
                  </a:lnTo>
                  <a:lnTo>
                    <a:pt x="155" y="221"/>
                  </a:lnTo>
                  <a:lnTo>
                    <a:pt x="205" y="141"/>
                  </a:lnTo>
                  <a:lnTo>
                    <a:pt x="260" y="79"/>
                  </a:lnTo>
                  <a:lnTo>
                    <a:pt x="304" y="34"/>
                  </a:lnTo>
                  <a:lnTo>
                    <a:pt x="337" y="6"/>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30"/>
            <p:cNvSpPr>
              <a:spLocks noEditPoints="1"/>
            </p:cNvSpPr>
            <p:nvPr/>
          </p:nvSpPr>
          <p:spPr bwMode="auto">
            <a:xfrm>
              <a:off x="2414" y="2082"/>
              <a:ext cx="1033" cy="917"/>
            </a:xfrm>
            <a:custGeom>
              <a:avLst/>
              <a:gdLst/>
              <a:ahLst/>
              <a:cxnLst>
                <a:cxn ang="0">
                  <a:pos x="691" y="249"/>
                </a:cxn>
                <a:cxn ang="0">
                  <a:pos x="619" y="294"/>
                </a:cxn>
                <a:cxn ang="0">
                  <a:pos x="591" y="402"/>
                </a:cxn>
                <a:cxn ang="0">
                  <a:pos x="597" y="617"/>
                </a:cxn>
                <a:cxn ang="0">
                  <a:pos x="641" y="713"/>
                </a:cxn>
                <a:cxn ang="0">
                  <a:pos x="740" y="787"/>
                </a:cxn>
                <a:cxn ang="0">
                  <a:pos x="812" y="792"/>
                </a:cxn>
                <a:cxn ang="0">
                  <a:pos x="840" y="775"/>
                </a:cxn>
                <a:cxn ang="0">
                  <a:pos x="879" y="702"/>
                </a:cxn>
                <a:cxn ang="0">
                  <a:pos x="895" y="549"/>
                </a:cxn>
                <a:cxn ang="0">
                  <a:pos x="895" y="373"/>
                </a:cxn>
                <a:cxn ang="0">
                  <a:pos x="801" y="266"/>
                </a:cxn>
                <a:cxn ang="0">
                  <a:pos x="724" y="243"/>
                </a:cxn>
                <a:cxn ang="0">
                  <a:pos x="149" y="11"/>
                </a:cxn>
                <a:cxn ang="0">
                  <a:pos x="127" y="56"/>
                </a:cxn>
                <a:cxn ang="0">
                  <a:pos x="127" y="96"/>
                </a:cxn>
                <a:cxn ang="0">
                  <a:pos x="138" y="124"/>
                </a:cxn>
                <a:cxn ang="0">
                  <a:pos x="154" y="158"/>
                </a:cxn>
                <a:cxn ang="0">
                  <a:pos x="171" y="181"/>
                </a:cxn>
                <a:cxn ang="0">
                  <a:pos x="199" y="204"/>
                </a:cxn>
                <a:cxn ang="0">
                  <a:pos x="298" y="181"/>
                </a:cxn>
                <a:cxn ang="0">
                  <a:pos x="492" y="158"/>
                </a:cxn>
                <a:cxn ang="0">
                  <a:pos x="591" y="272"/>
                </a:cxn>
                <a:cxn ang="0">
                  <a:pos x="591" y="272"/>
                </a:cxn>
                <a:cxn ang="0">
                  <a:pos x="823" y="102"/>
                </a:cxn>
                <a:cxn ang="0">
                  <a:pos x="1022" y="209"/>
                </a:cxn>
                <a:cxn ang="0">
                  <a:pos x="1028" y="351"/>
                </a:cxn>
                <a:cxn ang="0">
                  <a:pos x="1028" y="532"/>
                </a:cxn>
                <a:cxn ang="0">
                  <a:pos x="989" y="679"/>
                </a:cxn>
                <a:cxn ang="0">
                  <a:pos x="668" y="917"/>
                </a:cxn>
                <a:cxn ang="0">
                  <a:pos x="458" y="792"/>
                </a:cxn>
                <a:cxn ang="0">
                  <a:pos x="458" y="311"/>
                </a:cxn>
                <a:cxn ang="0">
                  <a:pos x="381" y="260"/>
                </a:cxn>
                <a:cxn ang="0">
                  <a:pos x="331" y="232"/>
                </a:cxn>
                <a:cxn ang="0">
                  <a:pos x="304" y="232"/>
                </a:cxn>
                <a:cxn ang="0">
                  <a:pos x="287" y="238"/>
                </a:cxn>
                <a:cxn ang="0">
                  <a:pos x="193" y="306"/>
                </a:cxn>
                <a:cxn ang="0">
                  <a:pos x="193" y="436"/>
                </a:cxn>
                <a:cxn ang="0">
                  <a:pos x="193" y="611"/>
                </a:cxn>
                <a:cxn ang="0">
                  <a:pos x="226" y="724"/>
                </a:cxn>
                <a:cxn ang="0">
                  <a:pos x="265" y="787"/>
                </a:cxn>
                <a:cxn ang="0">
                  <a:pos x="105" y="843"/>
                </a:cxn>
                <a:cxn ang="0">
                  <a:pos x="66" y="656"/>
                </a:cxn>
                <a:cxn ang="0">
                  <a:pos x="66" y="306"/>
                </a:cxn>
                <a:cxn ang="0">
                  <a:pos x="55" y="283"/>
                </a:cxn>
                <a:cxn ang="0">
                  <a:pos x="38" y="260"/>
                </a:cxn>
                <a:cxn ang="0">
                  <a:pos x="11" y="226"/>
                </a:cxn>
                <a:cxn ang="0">
                  <a:pos x="0" y="187"/>
                </a:cxn>
                <a:cxn ang="0">
                  <a:pos x="5" y="170"/>
                </a:cxn>
                <a:cxn ang="0">
                  <a:pos x="11" y="147"/>
                </a:cxn>
                <a:cxn ang="0">
                  <a:pos x="127" y="0"/>
                </a:cxn>
              </a:cxnLst>
              <a:rect l="0" t="0" r="r" b="b"/>
              <a:pathLst>
                <a:path w="1033" h="917">
                  <a:moveTo>
                    <a:pt x="724" y="243"/>
                  </a:moveTo>
                  <a:lnTo>
                    <a:pt x="691" y="249"/>
                  </a:lnTo>
                  <a:lnTo>
                    <a:pt x="652" y="272"/>
                  </a:lnTo>
                  <a:lnTo>
                    <a:pt x="619" y="294"/>
                  </a:lnTo>
                  <a:lnTo>
                    <a:pt x="591" y="311"/>
                  </a:lnTo>
                  <a:lnTo>
                    <a:pt x="591" y="402"/>
                  </a:lnTo>
                  <a:lnTo>
                    <a:pt x="591" y="487"/>
                  </a:lnTo>
                  <a:lnTo>
                    <a:pt x="597" y="617"/>
                  </a:lnTo>
                  <a:lnTo>
                    <a:pt x="608" y="673"/>
                  </a:lnTo>
                  <a:lnTo>
                    <a:pt x="641" y="713"/>
                  </a:lnTo>
                  <a:lnTo>
                    <a:pt x="685" y="753"/>
                  </a:lnTo>
                  <a:lnTo>
                    <a:pt x="740" y="787"/>
                  </a:lnTo>
                  <a:lnTo>
                    <a:pt x="801" y="798"/>
                  </a:lnTo>
                  <a:lnTo>
                    <a:pt x="812" y="792"/>
                  </a:lnTo>
                  <a:lnTo>
                    <a:pt x="829" y="787"/>
                  </a:lnTo>
                  <a:lnTo>
                    <a:pt x="840" y="775"/>
                  </a:lnTo>
                  <a:lnTo>
                    <a:pt x="862" y="741"/>
                  </a:lnTo>
                  <a:lnTo>
                    <a:pt x="879" y="702"/>
                  </a:lnTo>
                  <a:lnTo>
                    <a:pt x="884" y="662"/>
                  </a:lnTo>
                  <a:lnTo>
                    <a:pt x="895" y="549"/>
                  </a:lnTo>
                  <a:lnTo>
                    <a:pt x="901" y="436"/>
                  </a:lnTo>
                  <a:lnTo>
                    <a:pt x="895" y="373"/>
                  </a:lnTo>
                  <a:lnTo>
                    <a:pt x="879" y="306"/>
                  </a:lnTo>
                  <a:lnTo>
                    <a:pt x="801" y="266"/>
                  </a:lnTo>
                  <a:lnTo>
                    <a:pt x="724" y="243"/>
                  </a:lnTo>
                  <a:lnTo>
                    <a:pt x="724" y="243"/>
                  </a:lnTo>
                  <a:close/>
                  <a:moveTo>
                    <a:pt x="127" y="0"/>
                  </a:moveTo>
                  <a:lnTo>
                    <a:pt x="149" y="11"/>
                  </a:lnTo>
                  <a:lnTo>
                    <a:pt x="138" y="34"/>
                  </a:lnTo>
                  <a:lnTo>
                    <a:pt x="127" y="56"/>
                  </a:lnTo>
                  <a:lnTo>
                    <a:pt x="121" y="85"/>
                  </a:lnTo>
                  <a:lnTo>
                    <a:pt x="127" y="96"/>
                  </a:lnTo>
                  <a:lnTo>
                    <a:pt x="132" y="107"/>
                  </a:lnTo>
                  <a:lnTo>
                    <a:pt x="138" y="124"/>
                  </a:lnTo>
                  <a:lnTo>
                    <a:pt x="143" y="141"/>
                  </a:lnTo>
                  <a:lnTo>
                    <a:pt x="154" y="158"/>
                  </a:lnTo>
                  <a:lnTo>
                    <a:pt x="160" y="170"/>
                  </a:lnTo>
                  <a:lnTo>
                    <a:pt x="171" y="181"/>
                  </a:lnTo>
                  <a:lnTo>
                    <a:pt x="182" y="192"/>
                  </a:lnTo>
                  <a:lnTo>
                    <a:pt x="199" y="204"/>
                  </a:lnTo>
                  <a:lnTo>
                    <a:pt x="199" y="255"/>
                  </a:lnTo>
                  <a:lnTo>
                    <a:pt x="298" y="181"/>
                  </a:lnTo>
                  <a:lnTo>
                    <a:pt x="392" y="96"/>
                  </a:lnTo>
                  <a:lnTo>
                    <a:pt x="492" y="158"/>
                  </a:lnTo>
                  <a:lnTo>
                    <a:pt x="597" y="209"/>
                  </a:lnTo>
                  <a:lnTo>
                    <a:pt x="591" y="272"/>
                  </a:lnTo>
                  <a:lnTo>
                    <a:pt x="591" y="272"/>
                  </a:lnTo>
                  <a:lnTo>
                    <a:pt x="591" y="272"/>
                  </a:lnTo>
                  <a:lnTo>
                    <a:pt x="591" y="272"/>
                  </a:lnTo>
                  <a:lnTo>
                    <a:pt x="823" y="102"/>
                  </a:lnTo>
                  <a:lnTo>
                    <a:pt x="917" y="158"/>
                  </a:lnTo>
                  <a:lnTo>
                    <a:pt x="1022" y="209"/>
                  </a:lnTo>
                  <a:lnTo>
                    <a:pt x="1028" y="272"/>
                  </a:lnTo>
                  <a:lnTo>
                    <a:pt x="1028" y="351"/>
                  </a:lnTo>
                  <a:lnTo>
                    <a:pt x="1033" y="436"/>
                  </a:lnTo>
                  <a:lnTo>
                    <a:pt x="1028" y="532"/>
                  </a:lnTo>
                  <a:lnTo>
                    <a:pt x="1011" y="611"/>
                  </a:lnTo>
                  <a:lnTo>
                    <a:pt x="989" y="679"/>
                  </a:lnTo>
                  <a:lnTo>
                    <a:pt x="967" y="753"/>
                  </a:lnTo>
                  <a:lnTo>
                    <a:pt x="668" y="917"/>
                  </a:lnTo>
                  <a:lnTo>
                    <a:pt x="563" y="849"/>
                  </a:lnTo>
                  <a:lnTo>
                    <a:pt x="458" y="792"/>
                  </a:lnTo>
                  <a:lnTo>
                    <a:pt x="469" y="509"/>
                  </a:lnTo>
                  <a:lnTo>
                    <a:pt x="458" y="311"/>
                  </a:lnTo>
                  <a:lnTo>
                    <a:pt x="420" y="289"/>
                  </a:lnTo>
                  <a:lnTo>
                    <a:pt x="381" y="260"/>
                  </a:lnTo>
                  <a:lnTo>
                    <a:pt x="348" y="243"/>
                  </a:lnTo>
                  <a:lnTo>
                    <a:pt x="331" y="232"/>
                  </a:lnTo>
                  <a:lnTo>
                    <a:pt x="309" y="232"/>
                  </a:lnTo>
                  <a:lnTo>
                    <a:pt x="304" y="232"/>
                  </a:lnTo>
                  <a:lnTo>
                    <a:pt x="293" y="232"/>
                  </a:lnTo>
                  <a:lnTo>
                    <a:pt x="287" y="238"/>
                  </a:lnTo>
                  <a:lnTo>
                    <a:pt x="237" y="272"/>
                  </a:lnTo>
                  <a:lnTo>
                    <a:pt x="193" y="306"/>
                  </a:lnTo>
                  <a:lnTo>
                    <a:pt x="193" y="356"/>
                  </a:lnTo>
                  <a:lnTo>
                    <a:pt x="193" y="436"/>
                  </a:lnTo>
                  <a:lnTo>
                    <a:pt x="193" y="526"/>
                  </a:lnTo>
                  <a:lnTo>
                    <a:pt x="193" y="611"/>
                  </a:lnTo>
                  <a:lnTo>
                    <a:pt x="199" y="673"/>
                  </a:lnTo>
                  <a:lnTo>
                    <a:pt x="226" y="724"/>
                  </a:lnTo>
                  <a:lnTo>
                    <a:pt x="243" y="758"/>
                  </a:lnTo>
                  <a:lnTo>
                    <a:pt x="265" y="787"/>
                  </a:lnTo>
                  <a:lnTo>
                    <a:pt x="143" y="911"/>
                  </a:lnTo>
                  <a:lnTo>
                    <a:pt x="105" y="843"/>
                  </a:lnTo>
                  <a:lnTo>
                    <a:pt x="55" y="787"/>
                  </a:lnTo>
                  <a:lnTo>
                    <a:pt x="66" y="656"/>
                  </a:lnTo>
                  <a:lnTo>
                    <a:pt x="66" y="532"/>
                  </a:lnTo>
                  <a:lnTo>
                    <a:pt x="66" y="306"/>
                  </a:lnTo>
                  <a:lnTo>
                    <a:pt x="60" y="294"/>
                  </a:lnTo>
                  <a:lnTo>
                    <a:pt x="55" y="283"/>
                  </a:lnTo>
                  <a:lnTo>
                    <a:pt x="49" y="277"/>
                  </a:lnTo>
                  <a:lnTo>
                    <a:pt x="38" y="260"/>
                  </a:lnTo>
                  <a:lnTo>
                    <a:pt x="22" y="243"/>
                  </a:lnTo>
                  <a:lnTo>
                    <a:pt x="11" y="226"/>
                  </a:lnTo>
                  <a:lnTo>
                    <a:pt x="0" y="209"/>
                  </a:lnTo>
                  <a:lnTo>
                    <a:pt x="0" y="187"/>
                  </a:lnTo>
                  <a:lnTo>
                    <a:pt x="0" y="181"/>
                  </a:lnTo>
                  <a:lnTo>
                    <a:pt x="5" y="170"/>
                  </a:lnTo>
                  <a:lnTo>
                    <a:pt x="5" y="158"/>
                  </a:lnTo>
                  <a:lnTo>
                    <a:pt x="11" y="147"/>
                  </a:lnTo>
                  <a:lnTo>
                    <a:pt x="66" y="68"/>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31"/>
            <p:cNvSpPr>
              <a:spLocks/>
            </p:cNvSpPr>
            <p:nvPr/>
          </p:nvSpPr>
          <p:spPr bwMode="auto">
            <a:xfrm>
              <a:off x="4039" y="2195"/>
              <a:ext cx="586" cy="702"/>
            </a:xfrm>
            <a:custGeom>
              <a:avLst/>
              <a:gdLst/>
              <a:ahLst/>
              <a:cxnLst>
                <a:cxn ang="0">
                  <a:pos x="309" y="0"/>
                </a:cxn>
                <a:cxn ang="0">
                  <a:pos x="331" y="17"/>
                </a:cxn>
                <a:cxn ang="0">
                  <a:pos x="337" y="40"/>
                </a:cxn>
                <a:cxn ang="0">
                  <a:pos x="337" y="62"/>
                </a:cxn>
                <a:cxn ang="0">
                  <a:pos x="315" y="317"/>
                </a:cxn>
                <a:cxn ang="0">
                  <a:pos x="508" y="170"/>
                </a:cxn>
                <a:cxn ang="0">
                  <a:pos x="530" y="153"/>
                </a:cxn>
                <a:cxn ang="0">
                  <a:pos x="541" y="153"/>
                </a:cxn>
                <a:cxn ang="0">
                  <a:pos x="563" y="153"/>
                </a:cxn>
                <a:cxn ang="0">
                  <a:pos x="586" y="181"/>
                </a:cxn>
                <a:cxn ang="0">
                  <a:pos x="586" y="210"/>
                </a:cxn>
                <a:cxn ang="0">
                  <a:pos x="569" y="232"/>
                </a:cxn>
                <a:cxn ang="0">
                  <a:pos x="331" y="351"/>
                </a:cxn>
                <a:cxn ang="0">
                  <a:pos x="436" y="402"/>
                </a:cxn>
                <a:cxn ang="0">
                  <a:pos x="508" y="436"/>
                </a:cxn>
                <a:cxn ang="0">
                  <a:pos x="563" y="464"/>
                </a:cxn>
                <a:cxn ang="0">
                  <a:pos x="580" y="481"/>
                </a:cxn>
                <a:cxn ang="0">
                  <a:pos x="586" y="504"/>
                </a:cxn>
                <a:cxn ang="0">
                  <a:pos x="575" y="532"/>
                </a:cxn>
                <a:cxn ang="0">
                  <a:pos x="547" y="549"/>
                </a:cxn>
                <a:cxn ang="0">
                  <a:pos x="530" y="543"/>
                </a:cxn>
                <a:cxn ang="0">
                  <a:pos x="315" y="379"/>
                </a:cxn>
                <a:cxn ang="0">
                  <a:pos x="337" y="674"/>
                </a:cxn>
                <a:cxn ang="0">
                  <a:pos x="315" y="696"/>
                </a:cxn>
                <a:cxn ang="0">
                  <a:pos x="293" y="702"/>
                </a:cxn>
                <a:cxn ang="0">
                  <a:pos x="276" y="696"/>
                </a:cxn>
                <a:cxn ang="0">
                  <a:pos x="259" y="685"/>
                </a:cxn>
                <a:cxn ang="0">
                  <a:pos x="254" y="657"/>
                </a:cxn>
                <a:cxn ang="0">
                  <a:pos x="99" y="515"/>
                </a:cxn>
                <a:cxn ang="0">
                  <a:pos x="72" y="538"/>
                </a:cxn>
                <a:cxn ang="0">
                  <a:pos x="55" y="543"/>
                </a:cxn>
                <a:cxn ang="0">
                  <a:pos x="49" y="549"/>
                </a:cxn>
                <a:cxn ang="0">
                  <a:pos x="27" y="543"/>
                </a:cxn>
                <a:cxn ang="0">
                  <a:pos x="5" y="521"/>
                </a:cxn>
                <a:cxn ang="0">
                  <a:pos x="0" y="487"/>
                </a:cxn>
                <a:cxn ang="0">
                  <a:pos x="16" y="470"/>
                </a:cxn>
                <a:cxn ang="0">
                  <a:pos x="38" y="459"/>
                </a:cxn>
                <a:cxn ang="0">
                  <a:pos x="33" y="238"/>
                </a:cxn>
                <a:cxn ang="0">
                  <a:pos x="16" y="227"/>
                </a:cxn>
                <a:cxn ang="0">
                  <a:pos x="0" y="210"/>
                </a:cxn>
                <a:cxn ang="0">
                  <a:pos x="5" y="181"/>
                </a:cxn>
                <a:cxn ang="0">
                  <a:pos x="27" y="153"/>
                </a:cxn>
                <a:cxn ang="0">
                  <a:pos x="49" y="153"/>
                </a:cxn>
                <a:cxn ang="0">
                  <a:pos x="60" y="159"/>
                </a:cxn>
                <a:cxn ang="0">
                  <a:pos x="276" y="317"/>
                </a:cxn>
                <a:cxn ang="0">
                  <a:pos x="254" y="40"/>
                </a:cxn>
                <a:cxn ang="0">
                  <a:pos x="265" y="11"/>
                </a:cxn>
                <a:cxn ang="0">
                  <a:pos x="293" y="0"/>
                </a:cxn>
              </a:cxnLst>
              <a:rect l="0" t="0" r="r" b="b"/>
              <a:pathLst>
                <a:path w="586" h="702">
                  <a:moveTo>
                    <a:pt x="293" y="0"/>
                  </a:moveTo>
                  <a:lnTo>
                    <a:pt x="309" y="0"/>
                  </a:lnTo>
                  <a:lnTo>
                    <a:pt x="320" y="6"/>
                  </a:lnTo>
                  <a:lnTo>
                    <a:pt x="331" y="17"/>
                  </a:lnTo>
                  <a:lnTo>
                    <a:pt x="331" y="28"/>
                  </a:lnTo>
                  <a:lnTo>
                    <a:pt x="337" y="40"/>
                  </a:lnTo>
                  <a:lnTo>
                    <a:pt x="337" y="51"/>
                  </a:lnTo>
                  <a:lnTo>
                    <a:pt x="337" y="62"/>
                  </a:lnTo>
                  <a:lnTo>
                    <a:pt x="337" y="62"/>
                  </a:lnTo>
                  <a:lnTo>
                    <a:pt x="315" y="317"/>
                  </a:lnTo>
                  <a:lnTo>
                    <a:pt x="492" y="181"/>
                  </a:lnTo>
                  <a:lnTo>
                    <a:pt x="508" y="170"/>
                  </a:lnTo>
                  <a:lnTo>
                    <a:pt x="519" y="159"/>
                  </a:lnTo>
                  <a:lnTo>
                    <a:pt x="530" y="153"/>
                  </a:lnTo>
                  <a:lnTo>
                    <a:pt x="536" y="153"/>
                  </a:lnTo>
                  <a:lnTo>
                    <a:pt x="541" y="153"/>
                  </a:lnTo>
                  <a:lnTo>
                    <a:pt x="547" y="153"/>
                  </a:lnTo>
                  <a:lnTo>
                    <a:pt x="563" y="153"/>
                  </a:lnTo>
                  <a:lnTo>
                    <a:pt x="575" y="164"/>
                  </a:lnTo>
                  <a:lnTo>
                    <a:pt x="586" y="181"/>
                  </a:lnTo>
                  <a:lnTo>
                    <a:pt x="586" y="198"/>
                  </a:lnTo>
                  <a:lnTo>
                    <a:pt x="586" y="210"/>
                  </a:lnTo>
                  <a:lnTo>
                    <a:pt x="580" y="221"/>
                  </a:lnTo>
                  <a:lnTo>
                    <a:pt x="569" y="232"/>
                  </a:lnTo>
                  <a:lnTo>
                    <a:pt x="552" y="243"/>
                  </a:lnTo>
                  <a:lnTo>
                    <a:pt x="331" y="351"/>
                  </a:lnTo>
                  <a:lnTo>
                    <a:pt x="392" y="379"/>
                  </a:lnTo>
                  <a:lnTo>
                    <a:pt x="436" y="402"/>
                  </a:lnTo>
                  <a:lnTo>
                    <a:pt x="470" y="419"/>
                  </a:lnTo>
                  <a:lnTo>
                    <a:pt x="508" y="436"/>
                  </a:lnTo>
                  <a:lnTo>
                    <a:pt x="552" y="459"/>
                  </a:lnTo>
                  <a:lnTo>
                    <a:pt x="563" y="464"/>
                  </a:lnTo>
                  <a:lnTo>
                    <a:pt x="575" y="470"/>
                  </a:lnTo>
                  <a:lnTo>
                    <a:pt x="580" y="481"/>
                  </a:lnTo>
                  <a:lnTo>
                    <a:pt x="586" y="487"/>
                  </a:lnTo>
                  <a:lnTo>
                    <a:pt x="586" y="504"/>
                  </a:lnTo>
                  <a:lnTo>
                    <a:pt x="586" y="521"/>
                  </a:lnTo>
                  <a:lnTo>
                    <a:pt x="575" y="532"/>
                  </a:lnTo>
                  <a:lnTo>
                    <a:pt x="563" y="543"/>
                  </a:lnTo>
                  <a:lnTo>
                    <a:pt x="547" y="549"/>
                  </a:lnTo>
                  <a:lnTo>
                    <a:pt x="536" y="549"/>
                  </a:lnTo>
                  <a:lnTo>
                    <a:pt x="530" y="543"/>
                  </a:lnTo>
                  <a:lnTo>
                    <a:pt x="519" y="538"/>
                  </a:lnTo>
                  <a:lnTo>
                    <a:pt x="315" y="379"/>
                  </a:lnTo>
                  <a:lnTo>
                    <a:pt x="337" y="657"/>
                  </a:lnTo>
                  <a:lnTo>
                    <a:pt x="337" y="674"/>
                  </a:lnTo>
                  <a:lnTo>
                    <a:pt x="326" y="685"/>
                  </a:lnTo>
                  <a:lnTo>
                    <a:pt x="315" y="696"/>
                  </a:lnTo>
                  <a:lnTo>
                    <a:pt x="304" y="696"/>
                  </a:lnTo>
                  <a:lnTo>
                    <a:pt x="293" y="702"/>
                  </a:lnTo>
                  <a:lnTo>
                    <a:pt x="287" y="696"/>
                  </a:lnTo>
                  <a:lnTo>
                    <a:pt x="276" y="696"/>
                  </a:lnTo>
                  <a:lnTo>
                    <a:pt x="271" y="691"/>
                  </a:lnTo>
                  <a:lnTo>
                    <a:pt x="259" y="685"/>
                  </a:lnTo>
                  <a:lnTo>
                    <a:pt x="254" y="674"/>
                  </a:lnTo>
                  <a:lnTo>
                    <a:pt x="254" y="657"/>
                  </a:lnTo>
                  <a:lnTo>
                    <a:pt x="276" y="379"/>
                  </a:lnTo>
                  <a:lnTo>
                    <a:pt x="99" y="515"/>
                  </a:lnTo>
                  <a:lnTo>
                    <a:pt x="83" y="527"/>
                  </a:lnTo>
                  <a:lnTo>
                    <a:pt x="72" y="538"/>
                  </a:lnTo>
                  <a:lnTo>
                    <a:pt x="60" y="543"/>
                  </a:lnTo>
                  <a:lnTo>
                    <a:pt x="55" y="543"/>
                  </a:lnTo>
                  <a:lnTo>
                    <a:pt x="55" y="549"/>
                  </a:lnTo>
                  <a:lnTo>
                    <a:pt x="49" y="549"/>
                  </a:lnTo>
                  <a:lnTo>
                    <a:pt x="44" y="549"/>
                  </a:lnTo>
                  <a:lnTo>
                    <a:pt x="27" y="543"/>
                  </a:lnTo>
                  <a:lnTo>
                    <a:pt x="16" y="532"/>
                  </a:lnTo>
                  <a:lnTo>
                    <a:pt x="5" y="521"/>
                  </a:lnTo>
                  <a:lnTo>
                    <a:pt x="0" y="504"/>
                  </a:lnTo>
                  <a:lnTo>
                    <a:pt x="0" y="487"/>
                  </a:lnTo>
                  <a:lnTo>
                    <a:pt x="5" y="481"/>
                  </a:lnTo>
                  <a:lnTo>
                    <a:pt x="16" y="470"/>
                  </a:lnTo>
                  <a:lnTo>
                    <a:pt x="27" y="464"/>
                  </a:lnTo>
                  <a:lnTo>
                    <a:pt x="38" y="459"/>
                  </a:lnTo>
                  <a:lnTo>
                    <a:pt x="259" y="351"/>
                  </a:lnTo>
                  <a:lnTo>
                    <a:pt x="33" y="238"/>
                  </a:lnTo>
                  <a:lnTo>
                    <a:pt x="22" y="232"/>
                  </a:lnTo>
                  <a:lnTo>
                    <a:pt x="16" y="227"/>
                  </a:lnTo>
                  <a:lnTo>
                    <a:pt x="5" y="221"/>
                  </a:lnTo>
                  <a:lnTo>
                    <a:pt x="0" y="210"/>
                  </a:lnTo>
                  <a:lnTo>
                    <a:pt x="0" y="198"/>
                  </a:lnTo>
                  <a:lnTo>
                    <a:pt x="5" y="181"/>
                  </a:lnTo>
                  <a:lnTo>
                    <a:pt x="16" y="164"/>
                  </a:lnTo>
                  <a:lnTo>
                    <a:pt x="27" y="153"/>
                  </a:lnTo>
                  <a:lnTo>
                    <a:pt x="44" y="153"/>
                  </a:lnTo>
                  <a:lnTo>
                    <a:pt x="49" y="153"/>
                  </a:lnTo>
                  <a:lnTo>
                    <a:pt x="55" y="153"/>
                  </a:lnTo>
                  <a:lnTo>
                    <a:pt x="60" y="159"/>
                  </a:lnTo>
                  <a:lnTo>
                    <a:pt x="72" y="164"/>
                  </a:lnTo>
                  <a:lnTo>
                    <a:pt x="276" y="317"/>
                  </a:lnTo>
                  <a:lnTo>
                    <a:pt x="254" y="62"/>
                  </a:lnTo>
                  <a:lnTo>
                    <a:pt x="254" y="40"/>
                  </a:lnTo>
                  <a:lnTo>
                    <a:pt x="254" y="28"/>
                  </a:lnTo>
                  <a:lnTo>
                    <a:pt x="265" y="11"/>
                  </a:lnTo>
                  <a:lnTo>
                    <a:pt x="276" y="0"/>
                  </a:lnTo>
                  <a:lnTo>
                    <a:pt x="2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32"/>
            <p:cNvSpPr>
              <a:spLocks/>
            </p:cNvSpPr>
            <p:nvPr/>
          </p:nvSpPr>
          <p:spPr bwMode="auto">
            <a:xfrm>
              <a:off x="4796" y="2676"/>
              <a:ext cx="547" cy="521"/>
            </a:xfrm>
            <a:custGeom>
              <a:avLst/>
              <a:gdLst/>
              <a:ahLst/>
              <a:cxnLst>
                <a:cxn ang="0">
                  <a:pos x="497" y="0"/>
                </a:cxn>
                <a:cxn ang="0">
                  <a:pos x="531" y="23"/>
                </a:cxn>
                <a:cxn ang="0">
                  <a:pos x="547" y="91"/>
                </a:cxn>
                <a:cxn ang="0">
                  <a:pos x="547" y="136"/>
                </a:cxn>
                <a:cxn ang="0">
                  <a:pos x="514" y="272"/>
                </a:cxn>
                <a:cxn ang="0">
                  <a:pos x="448" y="408"/>
                </a:cxn>
                <a:cxn ang="0">
                  <a:pos x="348" y="504"/>
                </a:cxn>
                <a:cxn ang="0">
                  <a:pos x="227" y="515"/>
                </a:cxn>
                <a:cxn ang="0">
                  <a:pos x="144" y="470"/>
                </a:cxn>
                <a:cxn ang="0">
                  <a:pos x="105" y="374"/>
                </a:cxn>
                <a:cxn ang="0">
                  <a:pos x="122" y="295"/>
                </a:cxn>
                <a:cxn ang="0">
                  <a:pos x="166" y="153"/>
                </a:cxn>
                <a:cxn ang="0">
                  <a:pos x="182" y="102"/>
                </a:cxn>
                <a:cxn ang="0">
                  <a:pos x="188" y="57"/>
                </a:cxn>
                <a:cxn ang="0">
                  <a:pos x="171" y="34"/>
                </a:cxn>
                <a:cxn ang="0">
                  <a:pos x="127" y="40"/>
                </a:cxn>
                <a:cxn ang="0">
                  <a:pos x="66" y="113"/>
                </a:cxn>
                <a:cxn ang="0">
                  <a:pos x="39" y="181"/>
                </a:cxn>
                <a:cxn ang="0">
                  <a:pos x="28" y="193"/>
                </a:cxn>
                <a:cxn ang="0">
                  <a:pos x="17" y="193"/>
                </a:cxn>
                <a:cxn ang="0">
                  <a:pos x="5" y="187"/>
                </a:cxn>
                <a:cxn ang="0">
                  <a:pos x="0" y="176"/>
                </a:cxn>
                <a:cxn ang="0">
                  <a:pos x="17" y="125"/>
                </a:cxn>
                <a:cxn ang="0">
                  <a:pos x="72" y="46"/>
                </a:cxn>
                <a:cxn ang="0">
                  <a:pos x="166" y="6"/>
                </a:cxn>
                <a:cxn ang="0">
                  <a:pos x="238" y="29"/>
                </a:cxn>
                <a:cxn ang="0">
                  <a:pos x="271" y="102"/>
                </a:cxn>
                <a:cxn ang="0">
                  <a:pos x="265" y="142"/>
                </a:cxn>
                <a:cxn ang="0">
                  <a:pos x="221" y="255"/>
                </a:cxn>
                <a:cxn ang="0">
                  <a:pos x="193" y="385"/>
                </a:cxn>
                <a:cxn ang="0">
                  <a:pos x="199" y="430"/>
                </a:cxn>
                <a:cxn ang="0">
                  <a:pos x="238" y="481"/>
                </a:cxn>
                <a:cxn ang="0">
                  <a:pos x="337" y="476"/>
                </a:cxn>
                <a:cxn ang="0">
                  <a:pos x="420" y="385"/>
                </a:cxn>
                <a:cxn ang="0">
                  <a:pos x="475" y="272"/>
                </a:cxn>
                <a:cxn ang="0">
                  <a:pos x="492" y="193"/>
                </a:cxn>
                <a:cxn ang="0">
                  <a:pos x="470" y="119"/>
                </a:cxn>
                <a:cxn ang="0">
                  <a:pos x="442" y="91"/>
                </a:cxn>
                <a:cxn ang="0">
                  <a:pos x="437" y="74"/>
                </a:cxn>
                <a:cxn ang="0">
                  <a:pos x="437" y="46"/>
                </a:cxn>
                <a:cxn ang="0">
                  <a:pos x="459" y="12"/>
                </a:cxn>
                <a:cxn ang="0">
                  <a:pos x="492" y="0"/>
                </a:cxn>
              </a:cxnLst>
              <a:rect l="0" t="0" r="r" b="b"/>
              <a:pathLst>
                <a:path w="547" h="521">
                  <a:moveTo>
                    <a:pt x="492" y="0"/>
                  </a:moveTo>
                  <a:lnTo>
                    <a:pt x="497" y="0"/>
                  </a:lnTo>
                  <a:lnTo>
                    <a:pt x="514" y="6"/>
                  </a:lnTo>
                  <a:lnTo>
                    <a:pt x="531" y="23"/>
                  </a:lnTo>
                  <a:lnTo>
                    <a:pt x="542" y="51"/>
                  </a:lnTo>
                  <a:lnTo>
                    <a:pt x="547" y="91"/>
                  </a:lnTo>
                  <a:lnTo>
                    <a:pt x="547" y="91"/>
                  </a:lnTo>
                  <a:lnTo>
                    <a:pt x="547" y="136"/>
                  </a:lnTo>
                  <a:lnTo>
                    <a:pt x="536" y="198"/>
                  </a:lnTo>
                  <a:lnTo>
                    <a:pt x="514" y="272"/>
                  </a:lnTo>
                  <a:lnTo>
                    <a:pt x="486" y="340"/>
                  </a:lnTo>
                  <a:lnTo>
                    <a:pt x="448" y="408"/>
                  </a:lnTo>
                  <a:lnTo>
                    <a:pt x="403" y="464"/>
                  </a:lnTo>
                  <a:lnTo>
                    <a:pt x="348" y="504"/>
                  </a:lnTo>
                  <a:lnTo>
                    <a:pt x="282" y="521"/>
                  </a:lnTo>
                  <a:lnTo>
                    <a:pt x="227" y="515"/>
                  </a:lnTo>
                  <a:lnTo>
                    <a:pt x="182" y="498"/>
                  </a:lnTo>
                  <a:lnTo>
                    <a:pt x="144" y="470"/>
                  </a:lnTo>
                  <a:lnTo>
                    <a:pt x="116" y="430"/>
                  </a:lnTo>
                  <a:lnTo>
                    <a:pt x="105" y="374"/>
                  </a:lnTo>
                  <a:lnTo>
                    <a:pt x="110" y="340"/>
                  </a:lnTo>
                  <a:lnTo>
                    <a:pt x="122" y="295"/>
                  </a:lnTo>
                  <a:lnTo>
                    <a:pt x="138" y="232"/>
                  </a:lnTo>
                  <a:lnTo>
                    <a:pt x="166" y="153"/>
                  </a:lnTo>
                  <a:lnTo>
                    <a:pt x="177" y="125"/>
                  </a:lnTo>
                  <a:lnTo>
                    <a:pt x="182" y="102"/>
                  </a:lnTo>
                  <a:lnTo>
                    <a:pt x="188" y="74"/>
                  </a:lnTo>
                  <a:lnTo>
                    <a:pt x="188" y="57"/>
                  </a:lnTo>
                  <a:lnTo>
                    <a:pt x="182" y="46"/>
                  </a:lnTo>
                  <a:lnTo>
                    <a:pt x="171" y="34"/>
                  </a:lnTo>
                  <a:lnTo>
                    <a:pt x="160" y="34"/>
                  </a:lnTo>
                  <a:lnTo>
                    <a:pt x="127" y="40"/>
                  </a:lnTo>
                  <a:lnTo>
                    <a:pt x="94" y="68"/>
                  </a:lnTo>
                  <a:lnTo>
                    <a:pt x="66" y="113"/>
                  </a:lnTo>
                  <a:lnTo>
                    <a:pt x="39" y="176"/>
                  </a:lnTo>
                  <a:lnTo>
                    <a:pt x="39" y="181"/>
                  </a:lnTo>
                  <a:lnTo>
                    <a:pt x="33" y="187"/>
                  </a:lnTo>
                  <a:lnTo>
                    <a:pt x="28" y="193"/>
                  </a:lnTo>
                  <a:lnTo>
                    <a:pt x="22" y="193"/>
                  </a:lnTo>
                  <a:lnTo>
                    <a:pt x="17" y="193"/>
                  </a:lnTo>
                  <a:lnTo>
                    <a:pt x="11" y="193"/>
                  </a:lnTo>
                  <a:lnTo>
                    <a:pt x="5" y="187"/>
                  </a:lnTo>
                  <a:lnTo>
                    <a:pt x="0" y="187"/>
                  </a:lnTo>
                  <a:lnTo>
                    <a:pt x="0" y="176"/>
                  </a:lnTo>
                  <a:lnTo>
                    <a:pt x="5" y="159"/>
                  </a:lnTo>
                  <a:lnTo>
                    <a:pt x="17" y="125"/>
                  </a:lnTo>
                  <a:lnTo>
                    <a:pt x="39" y="85"/>
                  </a:lnTo>
                  <a:lnTo>
                    <a:pt x="72" y="46"/>
                  </a:lnTo>
                  <a:lnTo>
                    <a:pt x="110" y="17"/>
                  </a:lnTo>
                  <a:lnTo>
                    <a:pt x="166" y="6"/>
                  </a:lnTo>
                  <a:lnTo>
                    <a:pt x="204" y="12"/>
                  </a:lnTo>
                  <a:lnTo>
                    <a:pt x="238" y="29"/>
                  </a:lnTo>
                  <a:lnTo>
                    <a:pt x="260" y="62"/>
                  </a:lnTo>
                  <a:lnTo>
                    <a:pt x="271" y="102"/>
                  </a:lnTo>
                  <a:lnTo>
                    <a:pt x="271" y="119"/>
                  </a:lnTo>
                  <a:lnTo>
                    <a:pt x="265" y="142"/>
                  </a:lnTo>
                  <a:lnTo>
                    <a:pt x="254" y="164"/>
                  </a:lnTo>
                  <a:lnTo>
                    <a:pt x="221" y="255"/>
                  </a:lnTo>
                  <a:lnTo>
                    <a:pt x="199" y="329"/>
                  </a:lnTo>
                  <a:lnTo>
                    <a:pt x="193" y="385"/>
                  </a:lnTo>
                  <a:lnTo>
                    <a:pt x="193" y="408"/>
                  </a:lnTo>
                  <a:lnTo>
                    <a:pt x="199" y="430"/>
                  </a:lnTo>
                  <a:lnTo>
                    <a:pt x="210" y="459"/>
                  </a:lnTo>
                  <a:lnTo>
                    <a:pt x="238" y="481"/>
                  </a:lnTo>
                  <a:lnTo>
                    <a:pt x="287" y="487"/>
                  </a:lnTo>
                  <a:lnTo>
                    <a:pt x="337" y="476"/>
                  </a:lnTo>
                  <a:lnTo>
                    <a:pt x="381" y="442"/>
                  </a:lnTo>
                  <a:lnTo>
                    <a:pt x="420" y="385"/>
                  </a:lnTo>
                  <a:lnTo>
                    <a:pt x="453" y="329"/>
                  </a:lnTo>
                  <a:lnTo>
                    <a:pt x="475" y="272"/>
                  </a:lnTo>
                  <a:lnTo>
                    <a:pt x="486" y="221"/>
                  </a:lnTo>
                  <a:lnTo>
                    <a:pt x="492" y="193"/>
                  </a:lnTo>
                  <a:lnTo>
                    <a:pt x="486" y="147"/>
                  </a:lnTo>
                  <a:lnTo>
                    <a:pt x="470" y="119"/>
                  </a:lnTo>
                  <a:lnTo>
                    <a:pt x="448" y="96"/>
                  </a:lnTo>
                  <a:lnTo>
                    <a:pt x="442" y="91"/>
                  </a:lnTo>
                  <a:lnTo>
                    <a:pt x="437" y="85"/>
                  </a:lnTo>
                  <a:lnTo>
                    <a:pt x="437" y="74"/>
                  </a:lnTo>
                  <a:lnTo>
                    <a:pt x="431" y="62"/>
                  </a:lnTo>
                  <a:lnTo>
                    <a:pt x="437" y="46"/>
                  </a:lnTo>
                  <a:lnTo>
                    <a:pt x="442" y="29"/>
                  </a:lnTo>
                  <a:lnTo>
                    <a:pt x="459" y="12"/>
                  </a:lnTo>
                  <a:lnTo>
                    <a:pt x="475" y="6"/>
                  </a:lnTo>
                  <a:lnTo>
                    <a:pt x="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33"/>
            <p:cNvSpPr>
              <a:spLocks noEditPoints="1"/>
            </p:cNvSpPr>
            <p:nvPr/>
          </p:nvSpPr>
          <p:spPr bwMode="auto">
            <a:xfrm>
              <a:off x="5929" y="2082"/>
              <a:ext cx="1028" cy="917"/>
            </a:xfrm>
            <a:custGeom>
              <a:avLst/>
              <a:gdLst/>
              <a:ahLst/>
              <a:cxnLst>
                <a:cxn ang="0">
                  <a:pos x="691" y="249"/>
                </a:cxn>
                <a:cxn ang="0">
                  <a:pos x="619" y="294"/>
                </a:cxn>
                <a:cxn ang="0">
                  <a:pos x="591" y="402"/>
                </a:cxn>
                <a:cxn ang="0">
                  <a:pos x="597" y="617"/>
                </a:cxn>
                <a:cxn ang="0">
                  <a:pos x="641" y="713"/>
                </a:cxn>
                <a:cxn ang="0">
                  <a:pos x="741" y="787"/>
                </a:cxn>
                <a:cxn ang="0">
                  <a:pos x="813" y="792"/>
                </a:cxn>
                <a:cxn ang="0">
                  <a:pos x="840" y="775"/>
                </a:cxn>
                <a:cxn ang="0">
                  <a:pos x="873" y="702"/>
                </a:cxn>
                <a:cxn ang="0">
                  <a:pos x="895" y="549"/>
                </a:cxn>
                <a:cxn ang="0">
                  <a:pos x="895" y="373"/>
                </a:cxn>
                <a:cxn ang="0">
                  <a:pos x="801" y="266"/>
                </a:cxn>
                <a:cxn ang="0">
                  <a:pos x="719" y="243"/>
                </a:cxn>
                <a:cxn ang="0">
                  <a:pos x="149" y="11"/>
                </a:cxn>
                <a:cxn ang="0">
                  <a:pos x="127" y="56"/>
                </a:cxn>
                <a:cxn ang="0">
                  <a:pos x="127" y="96"/>
                </a:cxn>
                <a:cxn ang="0">
                  <a:pos x="138" y="124"/>
                </a:cxn>
                <a:cxn ang="0">
                  <a:pos x="155" y="158"/>
                </a:cxn>
                <a:cxn ang="0">
                  <a:pos x="171" y="181"/>
                </a:cxn>
                <a:cxn ang="0">
                  <a:pos x="193" y="204"/>
                </a:cxn>
                <a:cxn ang="0">
                  <a:pos x="298" y="181"/>
                </a:cxn>
                <a:cxn ang="0">
                  <a:pos x="492" y="158"/>
                </a:cxn>
                <a:cxn ang="0">
                  <a:pos x="591" y="272"/>
                </a:cxn>
                <a:cxn ang="0">
                  <a:pos x="591" y="272"/>
                </a:cxn>
                <a:cxn ang="0">
                  <a:pos x="818" y="102"/>
                </a:cxn>
                <a:cxn ang="0">
                  <a:pos x="1023" y="209"/>
                </a:cxn>
                <a:cxn ang="0">
                  <a:pos x="1028" y="351"/>
                </a:cxn>
                <a:cxn ang="0">
                  <a:pos x="1023" y="532"/>
                </a:cxn>
                <a:cxn ang="0">
                  <a:pos x="989" y="679"/>
                </a:cxn>
                <a:cxn ang="0">
                  <a:pos x="669" y="917"/>
                </a:cxn>
                <a:cxn ang="0">
                  <a:pos x="453" y="792"/>
                </a:cxn>
                <a:cxn ang="0">
                  <a:pos x="459" y="311"/>
                </a:cxn>
                <a:cxn ang="0">
                  <a:pos x="381" y="260"/>
                </a:cxn>
                <a:cxn ang="0">
                  <a:pos x="337" y="238"/>
                </a:cxn>
                <a:cxn ang="0">
                  <a:pos x="310" y="232"/>
                </a:cxn>
                <a:cxn ang="0">
                  <a:pos x="293" y="232"/>
                </a:cxn>
                <a:cxn ang="0">
                  <a:pos x="238" y="272"/>
                </a:cxn>
                <a:cxn ang="0">
                  <a:pos x="193" y="356"/>
                </a:cxn>
                <a:cxn ang="0">
                  <a:pos x="193" y="526"/>
                </a:cxn>
                <a:cxn ang="0">
                  <a:pos x="199" y="673"/>
                </a:cxn>
                <a:cxn ang="0">
                  <a:pos x="243" y="758"/>
                </a:cxn>
                <a:cxn ang="0">
                  <a:pos x="144" y="911"/>
                </a:cxn>
                <a:cxn ang="0">
                  <a:pos x="55" y="787"/>
                </a:cxn>
                <a:cxn ang="0">
                  <a:pos x="66" y="532"/>
                </a:cxn>
                <a:cxn ang="0">
                  <a:pos x="61" y="294"/>
                </a:cxn>
                <a:cxn ang="0">
                  <a:pos x="50" y="277"/>
                </a:cxn>
                <a:cxn ang="0">
                  <a:pos x="22" y="243"/>
                </a:cxn>
                <a:cxn ang="0">
                  <a:pos x="0" y="209"/>
                </a:cxn>
                <a:cxn ang="0">
                  <a:pos x="0" y="181"/>
                </a:cxn>
                <a:cxn ang="0">
                  <a:pos x="6" y="158"/>
                </a:cxn>
                <a:cxn ang="0">
                  <a:pos x="66" y="68"/>
                </a:cxn>
              </a:cxnLst>
              <a:rect l="0" t="0" r="r" b="b"/>
              <a:pathLst>
                <a:path w="1028" h="917">
                  <a:moveTo>
                    <a:pt x="719" y="243"/>
                  </a:moveTo>
                  <a:lnTo>
                    <a:pt x="691" y="249"/>
                  </a:lnTo>
                  <a:lnTo>
                    <a:pt x="652" y="272"/>
                  </a:lnTo>
                  <a:lnTo>
                    <a:pt x="619" y="294"/>
                  </a:lnTo>
                  <a:lnTo>
                    <a:pt x="591" y="311"/>
                  </a:lnTo>
                  <a:lnTo>
                    <a:pt x="591" y="402"/>
                  </a:lnTo>
                  <a:lnTo>
                    <a:pt x="591" y="487"/>
                  </a:lnTo>
                  <a:lnTo>
                    <a:pt x="597" y="617"/>
                  </a:lnTo>
                  <a:lnTo>
                    <a:pt x="608" y="673"/>
                  </a:lnTo>
                  <a:lnTo>
                    <a:pt x="641" y="713"/>
                  </a:lnTo>
                  <a:lnTo>
                    <a:pt x="685" y="753"/>
                  </a:lnTo>
                  <a:lnTo>
                    <a:pt x="741" y="787"/>
                  </a:lnTo>
                  <a:lnTo>
                    <a:pt x="801" y="798"/>
                  </a:lnTo>
                  <a:lnTo>
                    <a:pt x="813" y="792"/>
                  </a:lnTo>
                  <a:lnTo>
                    <a:pt x="829" y="787"/>
                  </a:lnTo>
                  <a:lnTo>
                    <a:pt x="840" y="775"/>
                  </a:lnTo>
                  <a:lnTo>
                    <a:pt x="862" y="741"/>
                  </a:lnTo>
                  <a:lnTo>
                    <a:pt x="873" y="702"/>
                  </a:lnTo>
                  <a:lnTo>
                    <a:pt x="884" y="662"/>
                  </a:lnTo>
                  <a:lnTo>
                    <a:pt x="895" y="549"/>
                  </a:lnTo>
                  <a:lnTo>
                    <a:pt x="895" y="436"/>
                  </a:lnTo>
                  <a:lnTo>
                    <a:pt x="895" y="373"/>
                  </a:lnTo>
                  <a:lnTo>
                    <a:pt x="879" y="306"/>
                  </a:lnTo>
                  <a:lnTo>
                    <a:pt x="801" y="266"/>
                  </a:lnTo>
                  <a:lnTo>
                    <a:pt x="719" y="243"/>
                  </a:lnTo>
                  <a:lnTo>
                    <a:pt x="719" y="243"/>
                  </a:lnTo>
                  <a:close/>
                  <a:moveTo>
                    <a:pt x="127" y="0"/>
                  </a:moveTo>
                  <a:lnTo>
                    <a:pt x="149" y="11"/>
                  </a:lnTo>
                  <a:lnTo>
                    <a:pt x="133" y="34"/>
                  </a:lnTo>
                  <a:lnTo>
                    <a:pt x="127" y="56"/>
                  </a:lnTo>
                  <a:lnTo>
                    <a:pt x="122" y="85"/>
                  </a:lnTo>
                  <a:lnTo>
                    <a:pt x="127" y="96"/>
                  </a:lnTo>
                  <a:lnTo>
                    <a:pt x="127" y="107"/>
                  </a:lnTo>
                  <a:lnTo>
                    <a:pt x="138" y="124"/>
                  </a:lnTo>
                  <a:lnTo>
                    <a:pt x="144" y="141"/>
                  </a:lnTo>
                  <a:lnTo>
                    <a:pt x="155" y="158"/>
                  </a:lnTo>
                  <a:lnTo>
                    <a:pt x="160" y="170"/>
                  </a:lnTo>
                  <a:lnTo>
                    <a:pt x="171" y="181"/>
                  </a:lnTo>
                  <a:lnTo>
                    <a:pt x="182" y="192"/>
                  </a:lnTo>
                  <a:lnTo>
                    <a:pt x="193" y="204"/>
                  </a:lnTo>
                  <a:lnTo>
                    <a:pt x="193" y="255"/>
                  </a:lnTo>
                  <a:lnTo>
                    <a:pt x="298" y="181"/>
                  </a:lnTo>
                  <a:lnTo>
                    <a:pt x="392" y="96"/>
                  </a:lnTo>
                  <a:lnTo>
                    <a:pt x="492" y="158"/>
                  </a:lnTo>
                  <a:lnTo>
                    <a:pt x="597" y="209"/>
                  </a:lnTo>
                  <a:lnTo>
                    <a:pt x="591" y="272"/>
                  </a:lnTo>
                  <a:lnTo>
                    <a:pt x="591" y="272"/>
                  </a:lnTo>
                  <a:lnTo>
                    <a:pt x="591" y="272"/>
                  </a:lnTo>
                  <a:lnTo>
                    <a:pt x="591" y="272"/>
                  </a:lnTo>
                  <a:lnTo>
                    <a:pt x="818" y="102"/>
                  </a:lnTo>
                  <a:lnTo>
                    <a:pt x="918" y="158"/>
                  </a:lnTo>
                  <a:lnTo>
                    <a:pt x="1023" y="209"/>
                  </a:lnTo>
                  <a:lnTo>
                    <a:pt x="1028" y="272"/>
                  </a:lnTo>
                  <a:lnTo>
                    <a:pt x="1028" y="351"/>
                  </a:lnTo>
                  <a:lnTo>
                    <a:pt x="1028" y="436"/>
                  </a:lnTo>
                  <a:lnTo>
                    <a:pt x="1023" y="532"/>
                  </a:lnTo>
                  <a:lnTo>
                    <a:pt x="1012" y="611"/>
                  </a:lnTo>
                  <a:lnTo>
                    <a:pt x="989" y="679"/>
                  </a:lnTo>
                  <a:lnTo>
                    <a:pt x="967" y="753"/>
                  </a:lnTo>
                  <a:lnTo>
                    <a:pt x="669" y="917"/>
                  </a:lnTo>
                  <a:lnTo>
                    <a:pt x="564" y="849"/>
                  </a:lnTo>
                  <a:lnTo>
                    <a:pt x="453" y="792"/>
                  </a:lnTo>
                  <a:lnTo>
                    <a:pt x="470" y="509"/>
                  </a:lnTo>
                  <a:lnTo>
                    <a:pt x="459" y="311"/>
                  </a:lnTo>
                  <a:lnTo>
                    <a:pt x="420" y="289"/>
                  </a:lnTo>
                  <a:lnTo>
                    <a:pt x="381" y="260"/>
                  </a:lnTo>
                  <a:lnTo>
                    <a:pt x="348" y="243"/>
                  </a:lnTo>
                  <a:lnTo>
                    <a:pt x="337" y="238"/>
                  </a:lnTo>
                  <a:lnTo>
                    <a:pt x="326" y="232"/>
                  </a:lnTo>
                  <a:lnTo>
                    <a:pt x="310" y="232"/>
                  </a:lnTo>
                  <a:lnTo>
                    <a:pt x="304" y="232"/>
                  </a:lnTo>
                  <a:lnTo>
                    <a:pt x="293" y="232"/>
                  </a:lnTo>
                  <a:lnTo>
                    <a:pt x="287" y="238"/>
                  </a:lnTo>
                  <a:lnTo>
                    <a:pt x="238" y="272"/>
                  </a:lnTo>
                  <a:lnTo>
                    <a:pt x="193" y="306"/>
                  </a:lnTo>
                  <a:lnTo>
                    <a:pt x="193" y="356"/>
                  </a:lnTo>
                  <a:lnTo>
                    <a:pt x="193" y="436"/>
                  </a:lnTo>
                  <a:lnTo>
                    <a:pt x="193" y="526"/>
                  </a:lnTo>
                  <a:lnTo>
                    <a:pt x="188" y="611"/>
                  </a:lnTo>
                  <a:lnTo>
                    <a:pt x="199" y="673"/>
                  </a:lnTo>
                  <a:lnTo>
                    <a:pt x="221" y="724"/>
                  </a:lnTo>
                  <a:lnTo>
                    <a:pt x="243" y="758"/>
                  </a:lnTo>
                  <a:lnTo>
                    <a:pt x="265" y="787"/>
                  </a:lnTo>
                  <a:lnTo>
                    <a:pt x="144" y="911"/>
                  </a:lnTo>
                  <a:lnTo>
                    <a:pt x="105" y="843"/>
                  </a:lnTo>
                  <a:lnTo>
                    <a:pt x="55" y="787"/>
                  </a:lnTo>
                  <a:lnTo>
                    <a:pt x="66" y="656"/>
                  </a:lnTo>
                  <a:lnTo>
                    <a:pt x="66" y="532"/>
                  </a:lnTo>
                  <a:lnTo>
                    <a:pt x="61" y="306"/>
                  </a:lnTo>
                  <a:lnTo>
                    <a:pt x="61" y="294"/>
                  </a:lnTo>
                  <a:lnTo>
                    <a:pt x="55" y="283"/>
                  </a:lnTo>
                  <a:lnTo>
                    <a:pt x="50" y="277"/>
                  </a:lnTo>
                  <a:lnTo>
                    <a:pt x="33" y="260"/>
                  </a:lnTo>
                  <a:lnTo>
                    <a:pt x="22" y="243"/>
                  </a:lnTo>
                  <a:lnTo>
                    <a:pt x="6" y="226"/>
                  </a:lnTo>
                  <a:lnTo>
                    <a:pt x="0" y="209"/>
                  </a:lnTo>
                  <a:lnTo>
                    <a:pt x="0" y="187"/>
                  </a:lnTo>
                  <a:lnTo>
                    <a:pt x="0" y="181"/>
                  </a:lnTo>
                  <a:lnTo>
                    <a:pt x="0" y="170"/>
                  </a:lnTo>
                  <a:lnTo>
                    <a:pt x="6" y="158"/>
                  </a:lnTo>
                  <a:lnTo>
                    <a:pt x="11" y="147"/>
                  </a:lnTo>
                  <a:lnTo>
                    <a:pt x="66" y="68"/>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34"/>
            <p:cNvSpPr>
              <a:spLocks/>
            </p:cNvSpPr>
            <p:nvPr/>
          </p:nvSpPr>
          <p:spPr bwMode="auto">
            <a:xfrm>
              <a:off x="7139" y="1714"/>
              <a:ext cx="282" cy="600"/>
            </a:xfrm>
            <a:custGeom>
              <a:avLst/>
              <a:gdLst/>
              <a:ahLst/>
              <a:cxnLst>
                <a:cxn ang="0">
                  <a:pos x="216" y="0"/>
                </a:cxn>
                <a:cxn ang="0">
                  <a:pos x="238" y="6"/>
                </a:cxn>
                <a:cxn ang="0">
                  <a:pos x="255" y="11"/>
                </a:cxn>
                <a:cxn ang="0">
                  <a:pos x="271" y="28"/>
                </a:cxn>
                <a:cxn ang="0">
                  <a:pos x="282" y="45"/>
                </a:cxn>
                <a:cxn ang="0">
                  <a:pos x="282" y="68"/>
                </a:cxn>
                <a:cxn ang="0">
                  <a:pos x="282" y="74"/>
                </a:cxn>
                <a:cxn ang="0">
                  <a:pos x="282" y="85"/>
                </a:cxn>
                <a:cxn ang="0">
                  <a:pos x="277" y="102"/>
                </a:cxn>
                <a:cxn ang="0">
                  <a:pos x="277" y="102"/>
                </a:cxn>
                <a:cxn ang="0">
                  <a:pos x="61" y="577"/>
                </a:cxn>
                <a:cxn ang="0">
                  <a:pos x="56" y="589"/>
                </a:cxn>
                <a:cxn ang="0">
                  <a:pos x="50" y="594"/>
                </a:cxn>
                <a:cxn ang="0">
                  <a:pos x="50" y="600"/>
                </a:cxn>
                <a:cxn ang="0">
                  <a:pos x="45" y="600"/>
                </a:cxn>
                <a:cxn ang="0">
                  <a:pos x="39" y="600"/>
                </a:cxn>
                <a:cxn ang="0">
                  <a:pos x="28" y="594"/>
                </a:cxn>
                <a:cxn ang="0">
                  <a:pos x="17" y="589"/>
                </a:cxn>
                <a:cxn ang="0">
                  <a:pos x="6" y="583"/>
                </a:cxn>
                <a:cxn ang="0">
                  <a:pos x="0" y="577"/>
                </a:cxn>
                <a:cxn ang="0">
                  <a:pos x="0" y="572"/>
                </a:cxn>
                <a:cxn ang="0">
                  <a:pos x="6" y="560"/>
                </a:cxn>
                <a:cxn ang="0">
                  <a:pos x="6" y="555"/>
                </a:cxn>
                <a:cxn ang="0">
                  <a:pos x="155" y="57"/>
                </a:cxn>
                <a:cxn ang="0">
                  <a:pos x="161" y="45"/>
                </a:cxn>
                <a:cxn ang="0">
                  <a:pos x="166" y="34"/>
                </a:cxn>
                <a:cxn ang="0">
                  <a:pos x="172" y="23"/>
                </a:cxn>
                <a:cxn ang="0">
                  <a:pos x="183" y="11"/>
                </a:cxn>
                <a:cxn ang="0">
                  <a:pos x="199" y="6"/>
                </a:cxn>
                <a:cxn ang="0">
                  <a:pos x="216" y="0"/>
                </a:cxn>
              </a:cxnLst>
              <a:rect l="0" t="0" r="r" b="b"/>
              <a:pathLst>
                <a:path w="282" h="600">
                  <a:moveTo>
                    <a:pt x="216" y="0"/>
                  </a:moveTo>
                  <a:lnTo>
                    <a:pt x="238" y="6"/>
                  </a:lnTo>
                  <a:lnTo>
                    <a:pt x="255" y="11"/>
                  </a:lnTo>
                  <a:lnTo>
                    <a:pt x="271" y="28"/>
                  </a:lnTo>
                  <a:lnTo>
                    <a:pt x="282" y="45"/>
                  </a:lnTo>
                  <a:lnTo>
                    <a:pt x="282" y="68"/>
                  </a:lnTo>
                  <a:lnTo>
                    <a:pt x="282" y="74"/>
                  </a:lnTo>
                  <a:lnTo>
                    <a:pt x="282" y="85"/>
                  </a:lnTo>
                  <a:lnTo>
                    <a:pt x="277" y="102"/>
                  </a:lnTo>
                  <a:lnTo>
                    <a:pt x="277" y="102"/>
                  </a:lnTo>
                  <a:lnTo>
                    <a:pt x="61" y="577"/>
                  </a:lnTo>
                  <a:lnTo>
                    <a:pt x="56" y="589"/>
                  </a:lnTo>
                  <a:lnTo>
                    <a:pt x="50" y="594"/>
                  </a:lnTo>
                  <a:lnTo>
                    <a:pt x="50" y="600"/>
                  </a:lnTo>
                  <a:lnTo>
                    <a:pt x="45" y="600"/>
                  </a:lnTo>
                  <a:lnTo>
                    <a:pt x="39" y="600"/>
                  </a:lnTo>
                  <a:lnTo>
                    <a:pt x="28" y="594"/>
                  </a:lnTo>
                  <a:lnTo>
                    <a:pt x="17" y="589"/>
                  </a:lnTo>
                  <a:lnTo>
                    <a:pt x="6" y="583"/>
                  </a:lnTo>
                  <a:lnTo>
                    <a:pt x="0" y="577"/>
                  </a:lnTo>
                  <a:lnTo>
                    <a:pt x="0" y="572"/>
                  </a:lnTo>
                  <a:lnTo>
                    <a:pt x="6" y="560"/>
                  </a:lnTo>
                  <a:lnTo>
                    <a:pt x="6" y="555"/>
                  </a:lnTo>
                  <a:lnTo>
                    <a:pt x="155" y="57"/>
                  </a:lnTo>
                  <a:lnTo>
                    <a:pt x="161" y="45"/>
                  </a:lnTo>
                  <a:lnTo>
                    <a:pt x="166" y="34"/>
                  </a:lnTo>
                  <a:lnTo>
                    <a:pt x="172" y="23"/>
                  </a:lnTo>
                  <a:lnTo>
                    <a:pt x="183" y="11"/>
                  </a:lnTo>
                  <a:lnTo>
                    <a:pt x="199" y="6"/>
                  </a:ln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35"/>
            <p:cNvSpPr>
              <a:spLocks/>
            </p:cNvSpPr>
            <p:nvPr/>
          </p:nvSpPr>
          <p:spPr bwMode="auto">
            <a:xfrm>
              <a:off x="7615" y="1731"/>
              <a:ext cx="370" cy="1624"/>
            </a:xfrm>
            <a:custGeom>
              <a:avLst/>
              <a:gdLst/>
              <a:ahLst/>
              <a:cxnLst>
                <a:cxn ang="0">
                  <a:pos x="22" y="0"/>
                </a:cxn>
                <a:cxn ang="0">
                  <a:pos x="39" y="6"/>
                </a:cxn>
                <a:cxn ang="0">
                  <a:pos x="72" y="34"/>
                </a:cxn>
                <a:cxn ang="0">
                  <a:pos x="116" y="79"/>
                </a:cxn>
                <a:cxn ang="0">
                  <a:pos x="166" y="136"/>
                </a:cxn>
                <a:cxn ang="0">
                  <a:pos x="215" y="215"/>
                </a:cxn>
                <a:cxn ang="0">
                  <a:pos x="265" y="306"/>
                </a:cxn>
                <a:cxn ang="0">
                  <a:pos x="320" y="447"/>
                </a:cxn>
                <a:cxn ang="0">
                  <a:pos x="354" y="583"/>
                </a:cxn>
                <a:cxn ang="0">
                  <a:pos x="370" y="707"/>
                </a:cxn>
                <a:cxn ang="0">
                  <a:pos x="370" y="815"/>
                </a:cxn>
                <a:cxn ang="0">
                  <a:pos x="370" y="815"/>
                </a:cxn>
                <a:cxn ang="0">
                  <a:pos x="365" y="962"/>
                </a:cxn>
                <a:cxn ang="0">
                  <a:pos x="331" y="1132"/>
                </a:cxn>
                <a:cxn ang="0">
                  <a:pos x="271" y="1307"/>
                </a:cxn>
                <a:cxn ang="0">
                  <a:pos x="221" y="1404"/>
                </a:cxn>
                <a:cxn ang="0">
                  <a:pos x="166" y="1483"/>
                </a:cxn>
                <a:cxn ang="0">
                  <a:pos x="116" y="1545"/>
                </a:cxn>
                <a:cxn ang="0">
                  <a:pos x="72" y="1591"/>
                </a:cxn>
                <a:cxn ang="0">
                  <a:pos x="39" y="1619"/>
                </a:cxn>
                <a:cxn ang="0">
                  <a:pos x="22" y="1624"/>
                </a:cxn>
                <a:cxn ang="0">
                  <a:pos x="11" y="1624"/>
                </a:cxn>
                <a:cxn ang="0">
                  <a:pos x="5" y="1619"/>
                </a:cxn>
                <a:cxn ang="0">
                  <a:pos x="0" y="1613"/>
                </a:cxn>
                <a:cxn ang="0">
                  <a:pos x="0" y="1607"/>
                </a:cxn>
                <a:cxn ang="0">
                  <a:pos x="5" y="1602"/>
                </a:cxn>
                <a:cxn ang="0">
                  <a:pos x="5" y="1602"/>
                </a:cxn>
                <a:cxn ang="0">
                  <a:pos x="11" y="1591"/>
                </a:cxn>
                <a:cxn ang="0">
                  <a:pos x="22" y="1585"/>
                </a:cxn>
                <a:cxn ang="0">
                  <a:pos x="110" y="1472"/>
                </a:cxn>
                <a:cxn ang="0">
                  <a:pos x="177" y="1353"/>
                </a:cxn>
                <a:cxn ang="0">
                  <a:pos x="226" y="1228"/>
                </a:cxn>
                <a:cxn ang="0">
                  <a:pos x="260" y="1092"/>
                </a:cxn>
                <a:cxn ang="0">
                  <a:pos x="276" y="951"/>
                </a:cxn>
                <a:cxn ang="0">
                  <a:pos x="282" y="815"/>
                </a:cxn>
                <a:cxn ang="0">
                  <a:pos x="271" y="617"/>
                </a:cxn>
                <a:cxn ang="0">
                  <a:pos x="238" y="441"/>
                </a:cxn>
                <a:cxn ang="0">
                  <a:pos x="188" y="289"/>
                </a:cxn>
                <a:cxn ang="0">
                  <a:pos x="116" y="158"/>
                </a:cxn>
                <a:cxn ang="0">
                  <a:pos x="33" y="51"/>
                </a:cxn>
                <a:cxn ang="0">
                  <a:pos x="22" y="40"/>
                </a:cxn>
                <a:cxn ang="0">
                  <a:pos x="11" y="28"/>
                </a:cxn>
                <a:cxn ang="0">
                  <a:pos x="5" y="23"/>
                </a:cxn>
                <a:cxn ang="0">
                  <a:pos x="5" y="23"/>
                </a:cxn>
                <a:cxn ang="0">
                  <a:pos x="0" y="17"/>
                </a:cxn>
                <a:cxn ang="0">
                  <a:pos x="0" y="17"/>
                </a:cxn>
                <a:cxn ang="0">
                  <a:pos x="5" y="6"/>
                </a:cxn>
                <a:cxn ang="0">
                  <a:pos x="11" y="0"/>
                </a:cxn>
                <a:cxn ang="0">
                  <a:pos x="22" y="0"/>
                </a:cxn>
              </a:cxnLst>
              <a:rect l="0" t="0" r="r" b="b"/>
              <a:pathLst>
                <a:path w="370" h="1624">
                  <a:moveTo>
                    <a:pt x="22" y="0"/>
                  </a:moveTo>
                  <a:lnTo>
                    <a:pt x="39" y="6"/>
                  </a:lnTo>
                  <a:lnTo>
                    <a:pt x="72" y="34"/>
                  </a:lnTo>
                  <a:lnTo>
                    <a:pt x="116" y="79"/>
                  </a:lnTo>
                  <a:lnTo>
                    <a:pt x="166" y="136"/>
                  </a:lnTo>
                  <a:lnTo>
                    <a:pt x="215" y="215"/>
                  </a:lnTo>
                  <a:lnTo>
                    <a:pt x="265" y="306"/>
                  </a:lnTo>
                  <a:lnTo>
                    <a:pt x="320" y="447"/>
                  </a:lnTo>
                  <a:lnTo>
                    <a:pt x="354" y="583"/>
                  </a:lnTo>
                  <a:lnTo>
                    <a:pt x="370" y="707"/>
                  </a:lnTo>
                  <a:lnTo>
                    <a:pt x="370" y="815"/>
                  </a:lnTo>
                  <a:lnTo>
                    <a:pt x="370" y="815"/>
                  </a:lnTo>
                  <a:lnTo>
                    <a:pt x="365" y="962"/>
                  </a:lnTo>
                  <a:lnTo>
                    <a:pt x="331" y="1132"/>
                  </a:lnTo>
                  <a:lnTo>
                    <a:pt x="271" y="1307"/>
                  </a:lnTo>
                  <a:lnTo>
                    <a:pt x="221" y="1404"/>
                  </a:lnTo>
                  <a:lnTo>
                    <a:pt x="166" y="1483"/>
                  </a:lnTo>
                  <a:lnTo>
                    <a:pt x="116" y="1545"/>
                  </a:lnTo>
                  <a:lnTo>
                    <a:pt x="72" y="1591"/>
                  </a:lnTo>
                  <a:lnTo>
                    <a:pt x="39" y="1619"/>
                  </a:lnTo>
                  <a:lnTo>
                    <a:pt x="22" y="1624"/>
                  </a:lnTo>
                  <a:lnTo>
                    <a:pt x="11" y="1624"/>
                  </a:lnTo>
                  <a:lnTo>
                    <a:pt x="5" y="1619"/>
                  </a:lnTo>
                  <a:lnTo>
                    <a:pt x="0" y="1613"/>
                  </a:lnTo>
                  <a:lnTo>
                    <a:pt x="0" y="1607"/>
                  </a:lnTo>
                  <a:lnTo>
                    <a:pt x="5" y="1602"/>
                  </a:lnTo>
                  <a:lnTo>
                    <a:pt x="5" y="1602"/>
                  </a:lnTo>
                  <a:lnTo>
                    <a:pt x="11" y="1591"/>
                  </a:lnTo>
                  <a:lnTo>
                    <a:pt x="22" y="1585"/>
                  </a:lnTo>
                  <a:lnTo>
                    <a:pt x="110" y="1472"/>
                  </a:lnTo>
                  <a:lnTo>
                    <a:pt x="177" y="1353"/>
                  </a:lnTo>
                  <a:lnTo>
                    <a:pt x="226" y="1228"/>
                  </a:lnTo>
                  <a:lnTo>
                    <a:pt x="260" y="1092"/>
                  </a:lnTo>
                  <a:lnTo>
                    <a:pt x="276" y="951"/>
                  </a:lnTo>
                  <a:lnTo>
                    <a:pt x="282" y="815"/>
                  </a:lnTo>
                  <a:lnTo>
                    <a:pt x="271" y="617"/>
                  </a:lnTo>
                  <a:lnTo>
                    <a:pt x="238" y="441"/>
                  </a:lnTo>
                  <a:lnTo>
                    <a:pt x="188" y="289"/>
                  </a:lnTo>
                  <a:lnTo>
                    <a:pt x="116" y="158"/>
                  </a:lnTo>
                  <a:lnTo>
                    <a:pt x="33" y="51"/>
                  </a:lnTo>
                  <a:lnTo>
                    <a:pt x="22" y="40"/>
                  </a:lnTo>
                  <a:lnTo>
                    <a:pt x="11" y="28"/>
                  </a:lnTo>
                  <a:lnTo>
                    <a:pt x="5" y="23"/>
                  </a:lnTo>
                  <a:lnTo>
                    <a:pt x="5" y="23"/>
                  </a:lnTo>
                  <a:lnTo>
                    <a:pt x="0" y="17"/>
                  </a:lnTo>
                  <a:lnTo>
                    <a:pt x="0" y="17"/>
                  </a:lnTo>
                  <a:lnTo>
                    <a:pt x="5" y="6"/>
                  </a:lnTo>
                  <a:lnTo>
                    <a:pt x="11"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36"/>
            <p:cNvSpPr>
              <a:spLocks noEditPoints="1"/>
            </p:cNvSpPr>
            <p:nvPr/>
          </p:nvSpPr>
          <p:spPr bwMode="auto">
            <a:xfrm>
              <a:off x="8693" y="2354"/>
              <a:ext cx="1055" cy="379"/>
            </a:xfrm>
            <a:custGeom>
              <a:avLst/>
              <a:gdLst/>
              <a:ahLst/>
              <a:cxnLst>
                <a:cxn ang="0">
                  <a:pos x="49" y="317"/>
                </a:cxn>
                <a:cxn ang="0">
                  <a:pos x="1000" y="317"/>
                </a:cxn>
                <a:cxn ang="0">
                  <a:pos x="1017" y="317"/>
                </a:cxn>
                <a:cxn ang="0">
                  <a:pos x="1028" y="317"/>
                </a:cxn>
                <a:cxn ang="0">
                  <a:pos x="1039" y="317"/>
                </a:cxn>
                <a:cxn ang="0">
                  <a:pos x="1050" y="322"/>
                </a:cxn>
                <a:cxn ang="0">
                  <a:pos x="1055" y="334"/>
                </a:cxn>
                <a:cxn ang="0">
                  <a:pos x="1055" y="351"/>
                </a:cxn>
                <a:cxn ang="0">
                  <a:pos x="1055" y="362"/>
                </a:cxn>
                <a:cxn ang="0">
                  <a:pos x="1050" y="368"/>
                </a:cxn>
                <a:cxn ang="0">
                  <a:pos x="1039" y="373"/>
                </a:cxn>
                <a:cxn ang="0">
                  <a:pos x="1028" y="379"/>
                </a:cxn>
                <a:cxn ang="0">
                  <a:pos x="1017" y="379"/>
                </a:cxn>
                <a:cxn ang="0">
                  <a:pos x="1006" y="379"/>
                </a:cxn>
                <a:cxn ang="0">
                  <a:pos x="49" y="379"/>
                </a:cxn>
                <a:cxn ang="0">
                  <a:pos x="38" y="379"/>
                </a:cxn>
                <a:cxn ang="0">
                  <a:pos x="27" y="379"/>
                </a:cxn>
                <a:cxn ang="0">
                  <a:pos x="16" y="373"/>
                </a:cxn>
                <a:cxn ang="0">
                  <a:pos x="11" y="368"/>
                </a:cxn>
                <a:cxn ang="0">
                  <a:pos x="0" y="362"/>
                </a:cxn>
                <a:cxn ang="0">
                  <a:pos x="0" y="351"/>
                </a:cxn>
                <a:cxn ang="0">
                  <a:pos x="0" y="334"/>
                </a:cxn>
                <a:cxn ang="0">
                  <a:pos x="11" y="322"/>
                </a:cxn>
                <a:cxn ang="0">
                  <a:pos x="16" y="317"/>
                </a:cxn>
                <a:cxn ang="0">
                  <a:pos x="27" y="317"/>
                </a:cxn>
                <a:cxn ang="0">
                  <a:pos x="38" y="317"/>
                </a:cxn>
                <a:cxn ang="0">
                  <a:pos x="49" y="317"/>
                </a:cxn>
                <a:cxn ang="0">
                  <a:pos x="49" y="0"/>
                </a:cxn>
                <a:cxn ang="0">
                  <a:pos x="1006" y="0"/>
                </a:cxn>
                <a:cxn ang="0">
                  <a:pos x="1017" y="0"/>
                </a:cxn>
                <a:cxn ang="0">
                  <a:pos x="1028" y="0"/>
                </a:cxn>
                <a:cxn ang="0">
                  <a:pos x="1039" y="5"/>
                </a:cxn>
                <a:cxn ang="0">
                  <a:pos x="1050" y="11"/>
                </a:cxn>
                <a:cxn ang="0">
                  <a:pos x="1055" y="17"/>
                </a:cxn>
                <a:cxn ang="0">
                  <a:pos x="1055" y="34"/>
                </a:cxn>
                <a:cxn ang="0">
                  <a:pos x="1055" y="45"/>
                </a:cxn>
                <a:cxn ang="0">
                  <a:pos x="1050" y="56"/>
                </a:cxn>
                <a:cxn ang="0">
                  <a:pos x="1039" y="62"/>
                </a:cxn>
                <a:cxn ang="0">
                  <a:pos x="1028" y="62"/>
                </a:cxn>
                <a:cxn ang="0">
                  <a:pos x="1017" y="62"/>
                </a:cxn>
                <a:cxn ang="0">
                  <a:pos x="1000" y="62"/>
                </a:cxn>
                <a:cxn ang="0">
                  <a:pos x="49" y="62"/>
                </a:cxn>
                <a:cxn ang="0">
                  <a:pos x="38" y="62"/>
                </a:cxn>
                <a:cxn ang="0">
                  <a:pos x="27" y="62"/>
                </a:cxn>
                <a:cxn ang="0">
                  <a:pos x="16" y="62"/>
                </a:cxn>
                <a:cxn ang="0">
                  <a:pos x="11" y="56"/>
                </a:cxn>
                <a:cxn ang="0">
                  <a:pos x="0" y="45"/>
                </a:cxn>
                <a:cxn ang="0">
                  <a:pos x="0" y="34"/>
                </a:cxn>
                <a:cxn ang="0">
                  <a:pos x="0" y="17"/>
                </a:cxn>
                <a:cxn ang="0">
                  <a:pos x="11" y="11"/>
                </a:cxn>
                <a:cxn ang="0">
                  <a:pos x="16" y="5"/>
                </a:cxn>
                <a:cxn ang="0">
                  <a:pos x="27" y="0"/>
                </a:cxn>
                <a:cxn ang="0">
                  <a:pos x="38" y="0"/>
                </a:cxn>
                <a:cxn ang="0">
                  <a:pos x="49" y="0"/>
                </a:cxn>
              </a:cxnLst>
              <a:rect l="0" t="0" r="r" b="b"/>
              <a:pathLst>
                <a:path w="1055" h="379">
                  <a:moveTo>
                    <a:pt x="49" y="317"/>
                  </a:moveTo>
                  <a:lnTo>
                    <a:pt x="1000" y="317"/>
                  </a:lnTo>
                  <a:lnTo>
                    <a:pt x="1017" y="317"/>
                  </a:lnTo>
                  <a:lnTo>
                    <a:pt x="1028" y="317"/>
                  </a:lnTo>
                  <a:lnTo>
                    <a:pt x="1039" y="317"/>
                  </a:lnTo>
                  <a:lnTo>
                    <a:pt x="1050" y="322"/>
                  </a:lnTo>
                  <a:lnTo>
                    <a:pt x="1055" y="334"/>
                  </a:lnTo>
                  <a:lnTo>
                    <a:pt x="1055" y="351"/>
                  </a:lnTo>
                  <a:lnTo>
                    <a:pt x="1055" y="362"/>
                  </a:lnTo>
                  <a:lnTo>
                    <a:pt x="1050" y="368"/>
                  </a:lnTo>
                  <a:lnTo>
                    <a:pt x="1039" y="373"/>
                  </a:lnTo>
                  <a:lnTo>
                    <a:pt x="1028" y="379"/>
                  </a:lnTo>
                  <a:lnTo>
                    <a:pt x="1017" y="379"/>
                  </a:lnTo>
                  <a:lnTo>
                    <a:pt x="1006" y="379"/>
                  </a:lnTo>
                  <a:lnTo>
                    <a:pt x="49" y="379"/>
                  </a:lnTo>
                  <a:lnTo>
                    <a:pt x="38" y="379"/>
                  </a:lnTo>
                  <a:lnTo>
                    <a:pt x="27" y="379"/>
                  </a:lnTo>
                  <a:lnTo>
                    <a:pt x="16" y="373"/>
                  </a:lnTo>
                  <a:lnTo>
                    <a:pt x="11" y="368"/>
                  </a:lnTo>
                  <a:lnTo>
                    <a:pt x="0" y="362"/>
                  </a:lnTo>
                  <a:lnTo>
                    <a:pt x="0" y="351"/>
                  </a:lnTo>
                  <a:lnTo>
                    <a:pt x="0" y="334"/>
                  </a:lnTo>
                  <a:lnTo>
                    <a:pt x="11" y="322"/>
                  </a:lnTo>
                  <a:lnTo>
                    <a:pt x="16" y="317"/>
                  </a:lnTo>
                  <a:lnTo>
                    <a:pt x="27" y="317"/>
                  </a:lnTo>
                  <a:lnTo>
                    <a:pt x="38" y="317"/>
                  </a:lnTo>
                  <a:lnTo>
                    <a:pt x="49" y="317"/>
                  </a:lnTo>
                  <a:close/>
                  <a:moveTo>
                    <a:pt x="49" y="0"/>
                  </a:moveTo>
                  <a:lnTo>
                    <a:pt x="1006" y="0"/>
                  </a:lnTo>
                  <a:lnTo>
                    <a:pt x="1017" y="0"/>
                  </a:lnTo>
                  <a:lnTo>
                    <a:pt x="1028" y="0"/>
                  </a:lnTo>
                  <a:lnTo>
                    <a:pt x="1039" y="5"/>
                  </a:lnTo>
                  <a:lnTo>
                    <a:pt x="1050" y="11"/>
                  </a:lnTo>
                  <a:lnTo>
                    <a:pt x="1055" y="17"/>
                  </a:lnTo>
                  <a:lnTo>
                    <a:pt x="1055" y="34"/>
                  </a:lnTo>
                  <a:lnTo>
                    <a:pt x="1055" y="45"/>
                  </a:lnTo>
                  <a:lnTo>
                    <a:pt x="1050" y="56"/>
                  </a:lnTo>
                  <a:lnTo>
                    <a:pt x="1039" y="62"/>
                  </a:lnTo>
                  <a:lnTo>
                    <a:pt x="1028" y="62"/>
                  </a:lnTo>
                  <a:lnTo>
                    <a:pt x="1017" y="62"/>
                  </a:lnTo>
                  <a:lnTo>
                    <a:pt x="1000" y="62"/>
                  </a:lnTo>
                  <a:lnTo>
                    <a:pt x="49" y="62"/>
                  </a:lnTo>
                  <a:lnTo>
                    <a:pt x="38" y="62"/>
                  </a:lnTo>
                  <a:lnTo>
                    <a:pt x="27" y="62"/>
                  </a:lnTo>
                  <a:lnTo>
                    <a:pt x="16" y="62"/>
                  </a:lnTo>
                  <a:lnTo>
                    <a:pt x="11" y="56"/>
                  </a:lnTo>
                  <a:lnTo>
                    <a:pt x="0" y="45"/>
                  </a:lnTo>
                  <a:lnTo>
                    <a:pt x="0" y="34"/>
                  </a:lnTo>
                  <a:lnTo>
                    <a:pt x="0" y="17"/>
                  </a:lnTo>
                  <a:lnTo>
                    <a:pt x="11" y="11"/>
                  </a:lnTo>
                  <a:lnTo>
                    <a:pt x="16" y="5"/>
                  </a:lnTo>
                  <a:lnTo>
                    <a:pt x="27" y="0"/>
                  </a:lnTo>
                  <a:lnTo>
                    <a:pt x="38"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37"/>
            <p:cNvSpPr>
              <a:spLocks noEditPoints="1"/>
            </p:cNvSpPr>
            <p:nvPr/>
          </p:nvSpPr>
          <p:spPr bwMode="auto">
            <a:xfrm>
              <a:off x="10334" y="1822"/>
              <a:ext cx="763" cy="1149"/>
            </a:xfrm>
            <a:custGeom>
              <a:avLst/>
              <a:gdLst/>
              <a:ahLst/>
              <a:cxnLst>
                <a:cxn ang="0">
                  <a:pos x="337" y="458"/>
                </a:cxn>
                <a:cxn ang="0">
                  <a:pos x="243" y="537"/>
                </a:cxn>
                <a:cxn ang="0">
                  <a:pos x="183" y="656"/>
                </a:cxn>
                <a:cxn ang="0">
                  <a:pos x="138" y="820"/>
                </a:cxn>
                <a:cxn ang="0">
                  <a:pos x="116" y="956"/>
                </a:cxn>
                <a:cxn ang="0">
                  <a:pos x="127" y="1041"/>
                </a:cxn>
                <a:cxn ang="0">
                  <a:pos x="177" y="1103"/>
                </a:cxn>
                <a:cxn ang="0">
                  <a:pos x="255" y="1103"/>
                </a:cxn>
                <a:cxn ang="0">
                  <a:pos x="343" y="1052"/>
                </a:cxn>
                <a:cxn ang="0">
                  <a:pos x="409" y="984"/>
                </a:cxn>
                <a:cxn ang="0">
                  <a:pos x="420" y="967"/>
                </a:cxn>
                <a:cxn ang="0">
                  <a:pos x="426" y="945"/>
                </a:cxn>
                <a:cxn ang="0">
                  <a:pos x="509" y="616"/>
                </a:cxn>
                <a:cxn ang="0">
                  <a:pos x="514" y="588"/>
                </a:cxn>
                <a:cxn ang="0">
                  <a:pos x="503" y="549"/>
                </a:cxn>
                <a:cxn ang="0">
                  <a:pos x="465" y="481"/>
                </a:cxn>
                <a:cxn ang="0">
                  <a:pos x="387" y="447"/>
                </a:cxn>
                <a:cxn ang="0">
                  <a:pos x="752" y="0"/>
                </a:cxn>
                <a:cxn ang="0">
                  <a:pos x="757" y="11"/>
                </a:cxn>
                <a:cxn ang="0">
                  <a:pos x="763" y="16"/>
                </a:cxn>
                <a:cxn ang="0">
                  <a:pos x="531" y="956"/>
                </a:cxn>
                <a:cxn ang="0">
                  <a:pos x="525" y="996"/>
                </a:cxn>
                <a:cxn ang="0">
                  <a:pos x="520" y="1035"/>
                </a:cxn>
                <a:cxn ang="0">
                  <a:pos x="525" y="1064"/>
                </a:cxn>
                <a:cxn ang="0">
                  <a:pos x="531" y="1092"/>
                </a:cxn>
                <a:cxn ang="0">
                  <a:pos x="553" y="1109"/>
                </a:cxn>
                <a:cxn ang="0">
                  <a:pos x="603" y="1098"/>
                </a:cxn>
                <a:cxn ang="0">
                  <a:pos x="652" y="1024"/>
                </a:cxn>
                <a:cxn ang="0">
                  <a:pos x="691" y="911"/>
                </a:cxn>
                <a:cxn ang="0">
                  <a:pos x="697" y="888"/>
                </a:cxn>
                <a:cxn ang="0">
                  <a:pos x="713" y="883"/>
                </a:cxn>
                <a:cxn ang="0">
                  <a:pos x="719" y="883"/>
                </a:cxn>
                <a:cxn ang="0">
                  <a:pos x="730" y="888"/>
                </a:cxn>
                <a:cxn ang="0">
                  <a:pos x="730" y="911"/>
                </a:cxn>
                <a:cxn ang="0">
                  <a:pos x="702" y="1007"/>
                </a:cxn>
                <a:cxn ang="0">
                  <a:pos x="652" y="1103"/>
                </a:cxn>
                <a:cxn ang="0">
                  <a:pos x="564" y="1149"/>
                </a:cxn>
                <a:cxn ang="0">
                  <a:pos x="470" y="1109"/>
                </a:cxn>
                <a:cxn ang="0">
                  <a:pos x="420" y="1024"/>
                </a:cxn>
                <a:cxn ang="0">
                  <a:pos x="315" y="1115"/>
                </a:cxn>
                <a:cxn ang="0">
                  <a:pos x="238" y="1143"/>
                </a:cxn>
                <a:cxn ang="0">
                  <a:pos x="144" y="1132"/>
                </a:cxn>
                <a:cxn ang="0">
                  <a:pos x="39" y="1041"/>
                </a:cxn>
                <a:cxn ang="0">
                  <a:pos x="0" y="883"/>
                </a:cxn>
                <a:cxn ang="0">
                  <a:pos x="61" y="656"/>
                </a:cxn>
                <a:cxn ang="0">
                  <a:pos x="205" y="481"/>
                </a:cxn>
                <a:cxn ang="0">
                  <a:pos x="387" y="407"/>
                </a:cxn>
                <a:cxn ang="0">
                  <a:pos x="476" y="441"/>
                </a:cxn>
                <a:cxn ang="0">
                  <a:pos x="531" y="515"/>
                </a:cxn>
                <a:cxn ang="0">
                  <a:pos x="636" y="96"/>
                </a:cxn>
                <a:cxn ang="0">
                  <a:pos x="630" y="84"/>
                </a:cxn>
                <a:cxn ang="0">
                  <a:pos x="619" y="73"/>
                </a:cxn>
                <a:cxn ang="0">
                  <a:pos x="581" y="67"/>
                </a:cxn>
                <a:cxn ang="0">
                  <a:pos x="542" y="67"/>
                </a:cxn>
                <a:cxn ang="0">
                  <a:pos x="520" y="62"/>
                </a:cxn>
                <a:cxn ang="0">
                  <a:pos x="514" y="50"/>
                </a:cxn>
                <a:cxn ang="0">
                  <a:pos x="520" y="28"/>
                </a:cxn>
                <a:cxn ang="0">
                  <a:pos x="536" y="16"/>
                </a:cxn>
                <a:cxn ang="0">
                  <a:pos x="614" y="11"/>
                </a:cxn>
                <a:cxn ang="0">
                  <a:pos x="713" y="0"/>
                </a:cxn>
              </a:cxnLst>
              <a:rect l="0" t="0" r="r" b="b"/>
              <a:pathLst>
                <a:path w="763" h="1149">
                  <a:moveTo>
                    <a:pt x="387" y="447"/>
                  </a:moveTo>
                  <a:lnTo>
                    <a:pt x="337" y="458"/>
                  </a:lnTo>
                  <a:lnTo>
                    <a:pt x="288" y="486"/>
                  </a:lnTo>
                  <a:lnTo>
                    <a:pt x="243" y="537"/>
                  </a:lnTo>
                  <a:lnTo>
                    <a:pt x="205" y="600"/>
                  </a:lnTo>
                  <a:lnTo>
                    <a:pt x="183" y="656"/>
                  </a:lnTo>
                  <a:lnTo>
                    <a:pt x="155" y="735"/>
                  </a:lnTo>
                  <a:lnTo>
                    <a:pt x="138" y="820"/>
                  </a:lnTo>
                  <a:lnTo>
                    <a:pt x="122" y="894"/>
                  </a:lnTo>
                  <a:lnTo>
                    <a:pt x="116" y="956"/>
                  </a:lnTo>
                  <a:lnTo>
                    <a:pt x="122" y="996"/>
                  </a:lnTo>
                  <a:lnTo>
                    <a:pt x="127" y="1041"/>
                  </a:lnTo>
                  <a:lnTo>
                    <a:pt x="149" y="1075"/>
                  </a:lnTo>
                  <a:lnTo>
                    <a:pt x="177" y="1103"/>
                  </a:lnTo>
                  <a:lnTo>
                    <a:pt x="216" y="1109"/>
                  </a:lnTo>
                  <a:lnTo>
                    <a:pt x="255" y="1103"/>
                  </a:lnTo>
                  <a:lnTo>
                    <a:pt x="299" y="1086"/>
                  </a:lnTo>
                  <a:lnTo>
                    <a:pt x="343" y="1052"/>
                  </a:lnTo>
                  <a:lnTo>
                    <a:pt x="398" y="996"/>
                  </a:lnTo>
                  <a:lnTo>
                    <a:pt x="409" y="984"/>
                  </a:lnTo>
                  <a:lnTo>
                    <a:pt x="415" y="973"/>
                  </a:lnTo>
                  <a:lnTo>
                    <a:pt x="420" y="967"/>
                  </a:lnTo>
                  <a:lnTo>
                    <a:pt x="420" y="956"/>
                  </a:lnTo>
                  <a:lnTo>
                    <a:pt x="426" y="945"/>
                  </a:lnTo>
                  <a:lnTo>
                    <a:pt x="431" y="933"/>
                  </a:lnTo>
                  <a:lnTo>
                    <a:pt x="509" y="616"/>
                  </a:lnTo>
                  <a:lnTo>
                    <a:pt x="514" y="605"/>
                  </a:lnTo>
                  <a:lnTo>
                    <a:pt x="514" y="588"/>
                  </a:lnTo>
                  <a:lnTo>
                    <a:pt x="509" y="577"/>
                  </a:lnTo>
                  <a:lnTo>
                    <a:pt x="503" y="549"/>
                  </a:lnTo>
                  <a:lnTo>
                    <a:pt x="492" y="515"/>
                  </a:lnTo>
                  <a:lnTo>
                    <a:pt x="465" y="481"/>
                  </a:lnTo>
                  <a:lnTo>
                    <a:pt x="431" y="452"/>
                  </a:lnTo>
                  <a:lnTo>
                    <a:pt x="387" y="447"/>
                  </a:lnTo>
                  <a:close/>
                  <a:moveTo>
                    <a:pt x="741" y="0"/>
                  </a:moveTo>
                  <a:lnTo>
                    <a:pt x="752" y="0"/>
                  </a:lnTo>
                  <a:lnTo>
                    <a:pt x="757" y="5"/>
                  </a:lnTo>
                  <a:lnTo>
                    <a:pt x="757" y="11"/>
                  </a:lnTo>
                  <a:lnTo>
                    <a:pt x="763" y="16"/>
                  </a:lnTo>
                  <a:lnTo>
                    <a:pt x="763" y="16"/>
                  </a:lnTo>
                  <a:lnTo>
                    <a:pt x="763" y="16"/>
                  </a:lnTo>
                  <a:lnTo>
                    <a:pt x="531" y="956"/>
                  </a:lnTo>
                  <a:lnTo>
                    <a:pt x="525" y="979"/>
                  </a:lnTo>
                  <a:lnTo>
                    <a:pt x="525" y="996"/>
                  </a:lnTo>
                  <a:lnTo>
                    <a:pt x="520" y="1013"/>
                  </a:lnTo>
                  <a:lnTo>
                    <a:pt x="520" y="1035"/>
                  </a:lnTo>
                  <a:lnTo>
                    <a:pt x="520" y="1052"/>
                  </a:lnTo>
                  <a:lnTo>
                    <a:pt x="525" y="1064"/>
                  </a:lnTo>
                  <a:lnTo>
                    <a:pt x="525" y="1081"/>
                  </a:lnTo>
                  <a:lnTo>
                    <a:pt x="531" y="1092"/>
                  </a:lnTo>
                  <a:lnTo>
                    <a:pt x="542" y="1103"/>
                  </a:lnTo>
                  <a:lnTo>
                    <a:pt x="553" y="1109"/>
                  </a:lnTo>
                  <a:lnTo>
                    <a:pt x="570" y="1109"/>
                  </a:lnTo>
                  <a:lnTo>
                    <a:pt x="603" y="1098"/>
                  </a:lnTo>
                  <a:lnTo>
                    <a:pt x="630" y="1069"/>
                  </a:lnTo>
                  <a:lnTo>
                    <a:pt x="652" y="1024"/>
                  </a:lnTo>
                  <a:lnTo>
                    <a:pt x="675" y="967"/>
                  </a:lnTo>
                  <a:lnTo>
                    <a:pt x="691" y="911"/>
                  </a:lnTo>
                  <a:lnTo>
                    <a:pt x="691" y="894"/>
                  </a:lnTo>
                  <a:lnTo>
                    <a:pt x="697" y="888"/>
                  </a:lnTo>
                  <a:lnTo>
                    <a:pt x="702" y="883"/>
                  </a:lnTo>
                  <a:lnTo>
                    <a:pt x="713" y="883"/>
                  </a:lnTo>
                  <a:lnTo>
                    <a:pt x="713" y="883"/>
                  </a:lnTo>
                  <a:lnTo>
                    <a:pt x="719" y="883"/>
                  </a:lnTo>
                  <a:lnTo>
                    <a:pt x="724" y="883"/>
                  </a:lnTo>
                  <a:lnTo>
                    <a:pt x="730" y="888"/>
                  </a:lnTo>
                  <a:lnTo>
                    <a:pt x="730" y="894"/>
                  </a:lnTo>
                  <a:lnTo>
                    <a:pt x="730" y="911"/>
                  </a:lnTo>
                  <a:lnTo>
                    <a:pt x="719" y="956"/>
                  </a:lnTo>
                  <a:lnTo>
                    <a:pt x="702" y="1007"/>
                  </a:lnTo>
                  <a:lnTo>
                    <a:pt x="686" y="1058"/>
                  </a:lnTo>
                  <a:lnTo>
                    <a:pt x="652" y="1103"/>
                  </a:lnTo>
                  <a:lnTo>
                    <a:pt x="614" y="1137"/>
                  </a:lnTo>
                  <a:lnTo>
                    <a:pt x="564" y="1149"/>
                  </a:lnTo>
                  <a:lnTo>
                    <a:pt x="514" y="1137"/>
                  </a:lnTo>
                  <a:lnTo>
                    <a:pt x="470" y="1109"/>
                  </a:lnTo>
                  <a:lnTo>
                    <a:pt x="437" y="1069"/>
                  </a:lnTo>
                  <a:lnTo>
                    <a:pt x="420" y="1024"/>
                  </a:lnTo>
                  <a:lnTo>
                    <a:pt x="365" y="1081"/>
                  </a:lnTo>
                  <a:lnTo>
                    <a:pt x="315" y="1115"/>
                  </a:lnTo>
                  <a:lnTo>
                    <a:pt x="271" y="1137"/>
                  </a:lnTo>
                  <a:lnTo>
                    <a:pt x="238" y="1143"/>
                  </a:lnTo>
                  <a:lnTo>
                    <a:pt x="216" y="1149"/>
                  </a:lnTo>
                  <a:lnTo>
                    <a:pt x="144" y="1132"/>
                  </a:lnTo>
                  <a:lnTo>
                    <a:pt x="83" y="1098"/>
                  </a:lnTo>
                  <a:lnTo>
                    <a:pt x="39" y="1041"/>
                  </a:lnTo>
                  <a:lnTo>
                    <a:pt x="11" y="973"/>
                  </a:lnTo>
                  <a:lnTo>
                    <a:pt x="0" y="883"/>
                  </a:lnTo>
                  <a:lnTo>
                    <a:pt x="17" y="769"/>
                  </a:lnTo>
                  <a:lnTo>
                    <a:pt x="61" y="656"/>
                  </a:lnTo>
                  <a:lnTo>
                    <a:pt x="122" y="560"/>
                  </a:lnTo>
                  <a:lnTo>
                    <a:pt x="205" y="481"/>
                  </a:lnTo>
                  <a:lnTo>
                    <a:pt x="293" y="430"/>
                  </a:lnTo>
                  <a:lnTo>
                    <a:pt x="387" y="407"/>
                  </a:lnTo>
                  <a:lnTo>
                    <a:pt x="437" y="418"/>
                  </a:lnTo>
                  <a:lnTo>
                    <a:pt x="476" y="441"/>
                  </a:lnTo>
                  <a:lnTo>
                    <a:pt x="509" y="469"/>
                  </a:lnTo>
                  <a:lnTo>
                    <a:pt x="531" y="515"/>
                  </a:lnTo>
                  <a:lnTo>
                    <a:pt x="630" y="130"/>
                  </a:lnTo>
                  <a:lnTo>
                    <a:pt x="636" y="96"/>
                  </a:lnTo>
                  <a:lnTo>
                    <a:pt x="630" y="90"/>
                  </a:lnTo>
                  <a:lnTo>
                    <a:pt x="630" y="84"/>
                  </a:lnTo>
                  <a:lnTo>
                    <a:pt x="625" y="79"/>
                  </a:lnTo>
                  <a:lnTo>
                    <a:pt x="619" y="73"/>
                  </a:lnTo>
                  <a:lnTo>
                    <a:pt x="603" y="67"/>
                  </a:lnTo>
                  <a:lnTo>
                    <a:pt x="581" y="67"/>
                  </a:lnTo>
                  <a:lnTo>
                    <a:pt x="553" y="67"/>
                  </a:lnTo>
                  <a:lnTo>
                    <a:pt x="542" y="67"/>
                  </a:lnTo>
                  <a:lnTo>
                    <a:pt x="531" y="67"/>
                  </a:lnTo>
                  <a:lnTo>
                    <a:pt x="520" y="62"/>
                  </a:lnTo>
                  <a:lnTo>
                    <a:pt x="520" y="56"/>
                  </a:lnTo>
                  <a:lnTo>
                    <a:pt x="514" y="50"/>
                  </a:lnTo>
                  <a:lnTo>
                    <a:pt x="520" y="33"/>
                  </a:lnTo>
                  <a:lnTo>
                    <a:pt x="520" y="28"/>
                  </a:lnTo>
                  <a:lnTo>
                    <a:pt x="525" y="16"/>
                  </a:lnTo>
                  <a:lnTo>
                    <a:pt x="536" y="16"/>
                  </a:lnTo>
                  <a:lnTo>
                    <a:pt x="564" y="16"/>
                  </a:lnTo>
                  <a:lnTo>
                    <a:pt x="614" y="11"/>
                  </a:lnTo>
                  <a:lnTo>
                    <a:pt x="664" y="5"/>
                  </a:lnTo>
                  <a:lnTo>
                    <a:pt x="713" y="0"/>
                  </a:lnTo>
                  <a:lnTo>
                    <a:pt x="7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38"/>
            <p:cNvSpPr>
              <a:spLocks/>
            </p:cNvSpPr>
            <p:nvPr/>
          </p:nvSpPr>
          <p:spPr bwMode="auto">
            <a:xfrm>
              <a:off x="11257" y="1731"/>
              <a:ext cx="371" cy="1624"/>
            </a:xfrm>
            <a:custGeom>
              <a:avLst/>
              <a:gdLst/>
              <a:ahLst/>
              <a:cxnLst>
                <a:cxn ang="0">
                  <a:pos x="349" y="0"/>
                </a:cxn>
                <a:cxn ang="0">
                  <a:pos x="360" y="0"/>
                </a:cxn>
                <a:cxn ang="0">
                  <a:pos x="365" y="6"/>
                </a:cxn>
                <a:cxn ang="0">
                  <a:pos x="371" y="17"/>
                </a:cxn>
                <a:cxn ang="0">
                  <a:pos x="365" y="17"/>
                </a:cxn>
                <a:cxn ang="0">
                  <a:pos x="365" y="23"/>
                </a:cxn>
                <a:cxn ang="0">
                  <a:pos x="365" y="28"/>
                </a:cxn>
                <a:cxn ang="0">
                  <a:pos x="354" y="34"/>
                </a:cxn>
                <a:cxn ang="0">
                  <a:pos x="343" y="40"/>
                </a:cxn>
                <a:cxn ang="0">
                  <a:pos x="260" y="153"/>
                </a:cxn>
                <a:cxn ang="0">
                  <a:pos x="194" y="272"/>
                </a:cxn>
                <a:cxn ang="0">
                  <a:pos x="144" y="396"/>
                </a:cxn>
                <a:cxn ang="0">
                  <a:pos x="111" y="532"/>
                </a:cxn>
                <a:cxn ang="0">
                  <a:pos x="94" y="674"/>
                </a:cxn>
                <a:cxn ang="0">
                  <a:pos x="89" y="815"/>
                </a:cxn>
                <a:cxn ang="0">
                  <a:pos x="94" y="940"/>
                </a:cxn>
                <a:cxn ang="0">
                  <a:pos x="111" y="1075"/>
                </a:cxn>
                <a:cxn ang="0">
                  <a:pos x="138" y="1211"/>
                </a:cxn>
                <a:cxn ang="0">
                  <a:pos x="188" y="1341"/>
                </a:cxn>
                <a:cxn ang="0">
                  <a:pos x="255" y="1466"/>
                </a:cxn>
                <a:cxn ang="0">
                  <a:pos x="343" y="1574"/>
                </a:cxn>
                <a:cxn ang="0">
                  <a:pos x="354" y="1585"/>
                </a:cxn>
                <a:cxn ang="0">
                  <a:pos x="360" y="1596"/>
                </a:cxn>
                <a:cxn ang="0">
                  <a:pos x="365" y="1602"/>
                </a:cxn>
                <a:cxn ang="0">
                  <a:pos x="365" y="1607"/>
                </a:cxn>
                <a:cxn ang="0">
                  <a:pos x="371" y="1607"/>
                </a:cxn>
                <a:cxn ang="0">
                  <a:pos x="371" y="1613"/>
                </a:cxn>
                <a:cxn ang="0">
                  <a:pos x="371" y="1613"/>
                </a:cxn>
                <a:cxn ang="0">
                  <a:pos x="365" y="1619"/>
                </a:cxn>
                <a:cxn ang="0">
                  <a:pos x="360" y="1624"/>
                </a:cxn>
                <a:cxn ang="0">
                  <a:pos x="349" y="1624"/>
                </a:cxn>
                <a:cxn ang="0">
                  <a:pos x="332" y="1619"/>
                </a:cxn>
                <a:cxn ang="0">
                  <a:pos x="299" y="1591"/>
                </a:cxn>
                <a:cxn ang="0">
                  <a:pos x="255" y="1551"/>
                </a:cxn>
                <a:cxn ang="0">
                  <a:pos x="205" y="1489"/>
                </a:cxn>
                <a:cxn ang="0">
                  <a:pos x="155" y="1415"/>
                </a:cxn>
                <a:cxn ang="0">
                  <a:pos x="105" y="1319"/>
                </a:cxn>
                <a:cxn ang="0">
                  <a:pos x="50" y="1183"/>
                </a:cxn>
                <a:cxn ang="0">
                  <a:pos x="17" y="1047"/>
                </a:cxn>
                <a:cxn ang="0">
                  <a:pos x="0" y="923"/>
                </a:cxn>
                <a:cxn ang="0">
                  <a:pos x="0" y="815"/>
                </a:cxn>
                <a:cxn ang="0">
                  <a:pos x="6" y="662"/>
                </a:cxn>
                <a:cxn ang="0">
                  <a:pos x="39" y="492"/>
                </a:cxn>
                <a:cxn ang="0">
                  <a:pos x="100" y="317"/>
                </a:cxn>
                <a:cxn ang="0">
                  <a:pos x="150" y="221"/>
                </a:cxn>
                <a:cxn ang="0">
                  <a:pos x="205" y="141"/>
                </a:cxn>
                <a:cxn ang="0">
                  <a:pos x="255" y="79"/>
                </a:cxn>
                <a:cxn ang="0">
                  <a:pos x="299" y="34"/>
                </a:cxn>
                <a:cxn ang="0">
                  <a:pos x="332" y="6"/>
                </a:cxn>
                <a:cxn ang="0">
                  <a:pos x="349" y="0"/>
                </a:cxn>
              </a:cxnLst>
              <a:rect l="0" t="0" r="r" b="b"/>
              <a:pathLst>
                <a:path w="371" h="1624">
                  <a:moveTo>
                    <a:pt x="349" y="0"/>
                  </a:moveTo>
                  <a:lnTo>
                    <a:pt x="360" y="0"/>
                  </a:lnTo>
                  <a:lnTo>
                    <a:pt x="365" y="6"/>
                  </a:lnTo>
                  <a:lnTo>
                    <a:pt x="371" y="17"/>
                  </a:lnTo>
                  <a:lnTo>
                    <a:pt x="365" y="17"/>
                  </a:lnTo>
                  <a:lnTo>
                    <a:pt x="365" y="23"/>
                  </a:lnTo>
                  <a:lnTo>
                    <a:pt x="365" y="28"/>
                  </a:lnTo>
                  <a:lnTo>
                    <a:pt x="354" y="34"/>
                  </a:lnTo>
                  <a:lnTo>
                    <a:pt x="343" y="40"/>
                  </a:lnTo>
                  <a:lnTo>
                    <a:pt x="260" y="153"/>
                  </a:lnTo>
                  <a:lnTo>
                    <a:pt x="194" y="272"/>
                  </a:lnTo>
                  <a:lnTo>
                    <a:pt x="144" y="396"/>
                  </a:lnTo>
                  <a:lnTo>
                    <a:pt x="111" y="532"/>
                  </a:lnTo>
                  <a:lnTo>
                    <a:pt x="94" y="674"/>
                  </a:lnTo>
                  <a:lnTo>
                    <a:pt x="89" y="815"/>
                  </a:lnTo>
                  <a:lnTo>
                    <a:pt x="94" y="940"/>
                  </a:lnTo>
                  <a:lnTo>
                    <a:pt x="111" y="1075"/>
                  </a:lnTo>
                  <a:lnTo>
                    <a:pt x="138" y="1211"/>
                  </a:lnTo>
                  <a:lnTo>
                    <a:pt x="188" y="1341"/>
                  </a:lnTo>
                  <a:lnTo>
                    <a:pt x="255" y="1466"/>
                  </a:lnTo>
                  <a:lnTo>
                    <a:pt x="343" y="1574"/>
                  </a:lnTo>
                  <a:lnTo>
                    <a:pt x="354" y="1585"/>
                  </a:lnTo>
                  <a:lnTo>
                    <a:pt x="360" y="1596"/>
                  </a:lnTo>
                  <a:lnTo>
                    <a:pt x="365" y="1602"/>
                  </a:lnTo>
                  <a:lnTo>
                    <a:pt x="365" y="1607"/>
                  </a:lnTo>
                  <a:lnTo>
                    <a:pt x="371" y="1607"/>
                  </a:lnTo>
                  <a:lnTo>
                    <a:pt x="371" y="1613"/>
                  </a:lnTo>
                  <a:lnTo>
                    <a:pt x="371" y="1613"/>
                  </a:lnTo>
                  <a:lnTo>
                    <a:pt x="365" y="1619"/>
                  </a:lnTo>
                  <a:lnTo>
                    <a:pt x="360" y="1624"/>
                  </a:lnTo>
                  <a:lnTo>
                    <a:pt x="349" y="1624"/>
                  </a:lnTo>
                  <a:lnTo>
                    <a:pt x="332" y="1619"/>
                  </a:lnTo>
                  <a:lnTo>
                    <a:pt x="299" y="1591"/>
                  </a:lnTo>
                  <a:lnTo>
                    <a:pt x="255" y="1551"/>
                  </a:lnTo>
                  <a:lnTo>
                    <a:pt x="205" y="1489"/>
                  </a:lnTo>
                  <a:lnTo>
                    <a:pt x="155" y="1415"/>
                  </a:lnTo>
                  <a:lnTo>
                    <a:pt x="105" y="1319"/>
                  </a:lnTo>
                  <a:lnTo>
                    <a:pt x="50" y="1183"/>
                  </a:lnTo>
                  <a:lnTo>
                    <a:pt x="17" y="1047"/>
                  </a:lnTo>
                  <a:lnTo>
                    <a:pt x="0" y="923"/>
                  </a:lnTo>
                  <a:lnTo>
                    <a:pt x="0" y="815"/>
                  </a:lnTo>
                  <a:lnTo>
                    <a:pt x="6" y="662"/>
                  </a:lnTo>
                  <a:lnTo>
                    <a:pt x="39" y="492"/>
                  </a:lnTo>
                  <a:lnTo>
                    <a:pt x="100" y="317"/>
                  </a:lnTo>
                  <a:lnTo>
                    <a:pt x="150" y="221"/>
                  </a:lnTo>
                  <a:lnTo>
                    <a:pt x="205" y="141"/>
                  </a:lnTo>
                  <a:lnTo>
                    <a:pt x="255" y="79"/>
                  </a:lnTo>
                  <a:lnTo>
                    <a:pt x="299" y="34"/>
                  </a:lnTo>
                  <a:lnTo>
                    <a:pt x="332" y="6"/>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39"/>
            <p:cNvSpPr>
              <a:spLocks noEditPoints="1"/>
            </p:cNvSpPr>
            <p:nvPr/>
          </p:nvSpPr>
          <p:spPr bwMode="auto">
            <a:xfrm>
              <a:off x="11782" y="2082"/>
              <a:ext cx="1034" cy="917"/>
            </a:xfrm>
            <a:custGeom>
              <a:avLst/>
              <a:gdLst/>
              <a:ahLst/>
              <a:cxnLst>
                <a:cxn ang="0">
                  <a:pos x="691" y="249"/>
                </a:cxn>
                <a:cxn ang="0">
                  <a:pos x="619" y="294"/>
                </a:cxn>
                <a:cxn ang="0">
                  <a:pos x="592" y="402"/>
                </a:cxn>
                <a:cxn ang="0">
                  <a:pos x="597" y="617"/>
                </a:cxn>
                <a:cxn ang="0">
                  <a:pos x="642" y="713"/>
                </a:cxn>
                <a:cxn ang="0">
                  <a:pos x="741" y="787"/>
                </a:cxn>
                <a:cxn ang="0">
                  <a:pos x="813" y="792"/>
                </a:cxn>
                <a:cxn ang="0">
                  <a:pos x="841" y="775"/>
                </a:cxn>
                <a:cxn ang="0">
                  <a:pos x="879" y="702"/>
                </a:cxn>
                <a:cxn ang="0">
                  <a:pos x="896" y="549"/>
                </a:cxn>
                <a:cxn ang="0">
                  <a:pos x="896" y="373"/>
                </a:cxn>
                <a:cxn ang="0">
                  <a:pos x="802" y="266"/>
                </a:cxn>
                <a:cxn ang="0">
                  <a:pos x="724" y="243"/>
                </a:cxn>
                <a:cxn ang="0">
                  <a:pos x="150" y="11"/>
                </a:cxn>
                <a:cxn ang="0">
                  <a:pos x="128" y="56"/>
                </a:cxn>
                <a:cxn ang="0">
                  <a:pos x="128" y="96"/>
                </a:cxn>
                <a:cxn ang="0">
                  <a:pos x="139" y="124"/>
                </a:cxn>
                <a:cxn ang="0">
                  <a:pos x="155" y="158"/>
                </a:cxn>
                <a:cxn ang="0">
                  <a:pos x="172" y="181"/>
                </a:cxn>
                <a:cxn ang="0">
                  <a:pos x="199" y="204"/>
                </a:cxn>
                <a:cxn ang="0">
                  <a:pos x="299" y="181"/>
                </a:cxn>
                <a:cxn ang="0">
                  <a:pos x="492" y="158"/>
                </a:cxn>
                <a:cxn ang="0">
                  <a:pos x="597" y="272"/>
                </a:cxn>
                <a:cxn ang="0">
                  <a:pos x="824" y="102"/>
                </a:cxn>
                <a:cxn ang="0">
                  <a:pos x="1023" y="209"/>
                </a:cxn>
                <a:cxn ang="0">
                  <a:pos x="1034" y="351"/>
                </a:cxn>
                <a:cxn ang="0">
                  <a:pos x="1028" y="532"/>
                </a:cxn>
                <a:cxn ang="0">
                  <a:pos x="990" y="679"/>
                </a:cxn>
                <a:cxn ang="0">
                  <a:pos x="669" y="917"/>
                </a:cxn>
                <a:cxn ang="0">
                  <a:pos x="459" y="792"/>
                </a:cxn>
                <a:cxn ang="0">
                  <a:pos x="465" y="311"/>
                </a:cxn>
                <a:cxn ang="0">
                  <a:pos x="382" y="260"/>
                </a:cxn>
                <a:cxn ang="0">
                  <a:pos x="338" y="238"/>
                </a:cxn>
                <a:cxn ang="0">
                  <a:pos x="310" y="232"/>
                </a:cxn>
                <a:cxn ang="0">
                  <a:pos x="293" y="232"/>
                </a:cxn>
                <a:cxn ang="0">
                  <a:pos x="238" y="272"/>
                </a:cxn>
                <a:cxn ang="0">
                  <a:pos x="194" y="356"/>
                </a:cxn>
                <a:cxn ang="0">
                  <a:pos x="194" y="526"/>
                </a:cxn>
                <a:cxn ang="0">
                  <a:pos x="199" y="673"/>
                </a:cxn>
                <a:cxn ang="0">
                  <a:pos x="244" y="758"/>
                </a:cxn>
                <a:cxn ang="0">
                  <a:pos x="150" y="911"/>
                </a:cxn>
                <a:cxn ang="0">
                  <a:pos x="56" y="787"/>
                </a:cxn>
                <a:cxn ang="0">
                  <a:pos x="72" y="532"/>
                </a:cxn>
                <a:cxn ang="0">
                  <a:pos x="61" y="294"/>
                </a:cxn>
                <a:cxn ang="0">
                  <a:pos x="50" y="277"/>
                </a:cxn>
                <a:cxn ang="0">
                  <a:pos x="23" y="243"/>
                </a:cxn>
                <a:cxn ang="0">
                  <a:pos x="0" y="209"/>
                </a:cxn>
                <a:cxn ang="0">
                  <a:pos x="0" y="181"/>
                </a:cxn>
                <a:cxn ang="0">
                  <a:pos x="6" y="158"/>
                </a:cxn>
                <a:cxn ang="0">
                  <a:pos x="67" y="68"/>
                </a:cxn>
              </a:cxnLst>
              <a:rect l="0" t="0" r="r" b="b"/>
              <a:pathLst>
                <a:path w="1034" h="917">
                  <a:moveTo>
                    <a:pt x="724" y="243"/>
                  </a:moveTo>
                  <a:lnTo>
                    <a:pt x="691" y="249"/>
                  </a:lnTo>
                  <a:lnTo>
                    <a:pt x="658" y="272"/>
                  </a:lnTo>
                  <a:lnTo>
                    <a:pt x="619" y="294"/>
                  </a:lnTo>
                  <a:lnTo>
                    <a:pt x="597" y="311"/>
                  </a:lnTo>
                  <a:lnTo>
                    <a:pt x="592" y="402"/>
                  </a:lnTo>
                  <a:lnTo>
                    <a:pt x="592" y="487"/>
                  </a:lnTo>
                  <a:lnTo>
                    <a:pt x="597" y="617"/>
                  </a:lnTo>
                  <a:lnTo>
                    <a:pt x="608" y="673"/>
                  </a:lnTo>
                  <a:lnTo>
                    <a:pt x="642" y="713"/>
                  </a:lnTo>
                  <a:lnTo>
                    <a:pt x="686" y="753"/>
                  </a:lnTo>
                  <a:lnTo>
                    <a:pt x="741" y="787"/>
                  </a:lnTo>
                  <a:lnTo>
                    <a:pt x="802" y="798"/>
                  </a:lnTo>
                  <a:lnTo>
                    <a:pt x="813" y="792"/>
                  </a:lnTo>
                  <a:lnTo>
                    <a:pt x="829" y="787"/>
                  </a:lnTo>
                  <a:lnTo>
                    <a:pt x="841" y="775"/>
                  </a:lnTo>
                  <a:lnTo>
                    <a:pt x="863" y="741"/>
                  </a:lnTo>
                  <a:lnTo>
                    <a:pt x="879" y="702"/>
                  </a:lnTo>
                  <a:lnTo>
                    <a:pt x="885" y="662"/>
                  </a:lnTo>
                  <a:lnTo>
                    <a:pt x="896" y="549"/>
                  </a:lnTo>
                  <a:lnTo>
                    <a:pt x="901" y="436"/>
                  </a:lnTo>
                  <a:lnTo>
                    <a:pt x="896" y="373"/>
                  </a:lnTo>
                  <a:lnTo>
                    <a:pt x="885" y="306"/>
                  </a:lnTo>
                  <a:lnTo>
                    <a:pt x="802" y="266"/>
                  </a:lnTo>
                  <a:lnTo>
                    <a:pt x="724" y="243"/>
                  </a:lnTo>
                  <a:lnTo>
                    <a:pt x="724" y="243"/>
                  </a:lnTo>
                  <a:close/>
                  <a:moveTo>
                    <a:pt x="128" y="0"/>
                  </a:moveTo>
                  <a:lnTo>
                    <a:pt x="150" y="11"/>
                  </a:lnTo>
                  <a:lnTo>
                    <a:pt x="139" y="34"/>
                  </a:lnTo>
                  <a:lnTo>
                    <a:pt x="128" y="56"/>
                  </a:lnTo>
                  <a:lnTo>
                    <a:pt x="128" y="85"/>
                  </a:lnTo>
                  <a:lnTo>
                    <a:pt x="128" y="96"/>
                  </a:lnTo>
                  <a:lnTo>
                    <a:pt x="133" y="107"/>
                  </a:lnTo>
                  <a:lnTo>
                    <a:pt x="139" y="124"/>
                  </a:lnTo>
                  <a:lnTo>
                    <a:pt x="150" y="141"/>
                  </a:lnTo>
                  <a:lnTo>
                    <a:pt x="155" y="158"/>
                  </a:lnTo>
                  <a:lnTo>
                    <a:pt x="161" y="170"/>
                  </a:lnTo>
                  <a:lnTo>
                    <a:pt x="172" y="181"/>
                  </a:lnTo>
                  <a:lnTo>
                    <a:pt x="188" y="192"/>
                  </a:lnTo>
                  <a:lnTo>
                    <a:pt x="199" y="204"/>
                  </a:lnTo>
                  <a:lnTo>
                    <a:pt x="199" y="255"/>
                  </a:lnTo>
                  <a:lnTo>
                    <a:pt x="299" y="181"/>
                  </a:lnTo>
                  <a:lnTo>
                    <a:pt x="393" y="96"/>
                  </a:lnTo>
                  <a:lnTo>
                    <a:pt x="492" y="158"/>
                  </a:lnTo>
                  <a:lnTo>
                    <a:pt x="597" y="209"/>
                  </a:lnTo>
                  <a:lnTo>
                    <a:pt x="597" y="272"/>
                  </a:lnTo>
                  <a:lnTo>
                    <a:pt x="597" y="272"/>
                  </a:lnTo>
                  <a:lnTo>
                    <a:pt x="824" y="102"/>
                  </a:lnTo>
                  <a:lnTo>
                    <a:pt x="918" y="158"/>
                  </a:lnTo>
                  <a:lnTo>
                    <a:pt x="1023" y="209"/>
                  </a:lnTo>
                  <a:lnTo>
                    <a:pt x="1028" y="272"/>
                  </a:lnTo>
                  <a:lnTo>
                    <a:pt x="1034" y="351"/>
                  </a:lnTo>
                  <a:lnTo>
                    <a:pt x="1034" y="436"/>
                  </a:lnTo>
                  <a:lnTo>
                    <a:pt x="1028" y="532"/>
                  </a:lnTo>
                  <a:lnTo>
                    <a:pt x="1012" y="611"/>
                  </a:lnTo>
                  <a:lnTo>
                    <a:pt x="990" y="679"/>
                  </a:lnTo>
                  <a:lnTo>
                    <a:pt x="968" y="753"/>
                  </a:lnTo>
                  <a:lnTo>
                    <a:pt x="669" y="917"/>
                  </a:lnTo>
                  <a:lnTo>
                    <a:pt x="564" y="849"/>
                  </a:lnTo>
                  <a:lnTo>
                    <a:pt x="459" y="792"/>
                  </a:lnTo>
                  <a:lnTo>
                    <a:pt x="470" y="509"/>
                  </a:lnTo>
                  <a:lnTo>
                    <a:pt x="465" y="311"/>
                  </a:lnTo>
                  <a:lnTo>
                    <a:pt x="420" y="289"/>
                  </a:lnTo>
                  <a:lnTo>
                    <a:pt x="382" y="260"/>
                  </a:lnTo>
                  <a:lnTo>
                    <a:pt x="349" y="243"/>
                  </a:lnTo>
                  <a:lnTo>
                    <a:pt x="338" y="238"/>
                  </a:lnTo>
                  <a:lnTo>
                    <a:pt x="327" y="232"/>
                  </a:lnTo>
                  <a:lnTo>
                    <a:pt x="310" y="232"/>
                  </a:lnTo>
                  <a:lnTo>
                    <a:pt x="304" y="232"/>
                  </a:lnTo>
                  <a:lnTo>
                    <a:pt x="293" y="232"/>
                  </a:lnTo>
                  <a:lnTo>
                    <a:pt x="288" y="238"/>
                  </a:lnTo>
                  <a:lnTo>
                    <a:pt x="238" y="272"/>
                  </a:lnTo>
                  <a:lnTo>
                    <a:pt x="194" y="306"/>
                  </a:lnTo>
                  <a:lnTo>
                    <a:pt x="194" y="356"/>
                  </a:lnTo>
                  <a:lnTo>
                    <a:pt x="194" y="436"/>
                  </a:lnTo>
                  <a:lnTo>
                    <a:pt x="194" y="526"/>
                  </a:lnTo>
                  <a:lnTo>
                    <a:pt x="194" y="611"/>
                  </a:lnTo>
                  <a:lnTo>
                    <a:pt x="199" y="673"/>
                  </a:lnTo>
                  <a:lnTo>
                    <a:pt x="227" y="724"/>
                  </a:lnTo>
                  <a:lnTo>
                    <a:pt x="244" y="758"/>
                  </a:lnTo>
                  <a:lnTo>
                    <a:pt x="266" y="787"/>
                  </a:lnTo>
                  <a:lnTo>
                    <a:pt x="150" y="911"/>
                  </a:lnTo>
                  <a:lnTo>
                    <a:pt x="105" y="843"/>
                  </a:lnTo>
                  <a:lnTo>
                    <a:pt x="56" y="787"/>
                  </a:lnTo>
                  <a:lnTo>
                    <a:pt x="67" y="656"/>
                  </a:lnTo>
                  <a:lnTo>
                    <a:pt x="72" y="532"/>
                  </a:lnTo>
                  <a:lnTo>
                    <a:pt x="67" y="306"/>
                  </a:lnTo>
                  <a:lnTo>
                    <a:pt x="61" y="294"/>
                  </a:lnTo>
                  <a:lnTo>
                    <a:pt x="56" y="283"/>
                  </a:lnTo>
                  <a:lnTo>
                    <a:pt x="50" y="277"/>
                  </a:lnTo>
                  <a:lnTo>
                    <a:pt x="39" y="260"/>
                  </a:lnTo>
                  <a:lnTo>
                    <a:pt x="23" y="243"/>
                  </a:lnTo>
                  <a:lnTo>
                    <a:pt x="11" y="226"/>
                  </a:lnTo>
                  <a:lnTo>
                    <a:pt x="0" y="209"/>
                  </a:lnTo>
                  <a:lnTo>
                    <a:pt x="0" y="187"/>
                  </a:lnTo>
                  <a:lnTo>
                    <a:pt x="0" y="181"/>
                  </a:lnTo>
                  <a:lnTo>
                    <a:pt x="6" y="170"/>
                  </a:lnTo>
                  <a:lnTo>
                    <a:pt x="6" y="158"/>
                  </a:lnTo>
                  <a:lnTo>
                    <a:pt x="11" y="147"/>
                  </a:lnTo>
                  <a:lnTo>
                    <a:pt x="67" y="68"/>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40"/>
            <p:cNvSpPr>
              <a:spLocks noEditPoints="1"/>
            </p:cNvSpPr>
            <p:nvPr/>
          </p:nvSpPr>
          <p:spPr bwMode="auto">
            <a:xfrm>
              <a:off x="13032" y="1731"/>
              <a:ext cx="370" cy="1624"/>
            </a:xfrm>
            <a:custGeom>
              <a:avLst/>
              <a:gdLst/>
              <a:ahLst/>
              <a:cxnLst>
                <a:cxn ang="0">
                  <a:pos x="370" y="815"/>
                </a:cxn>
                <a:cxn ang="0">
                  <a:pos x="370" y="815"/>
                </a:cxn>
                <a:cxn ang="0">
                  <a:pos x="370" y="815"/>
                </a:cxn>
                <a:cxn ang="0">
                  <a:pos x="16" y="0"/>
                </a:cxn>
                <a:cxn ang="0">
                  <a:pos x="33" y="6"/>
                </a:cxn>
                <a:cxn ang="0">
                  <a:pos x="66" y="34"/>
                </a:cxn>
                <a:cxn ang="0">
                  <a:pos x="110" y="79"/>
                </a:cxn>
                <a:cxn ang="0">
                  <a:pos x="160" y="136"/>
                </a:cxn>
                <a:cxn ang="0">
                  <a:pos x="215" y="215"/>
                </a:cxn>
                <a:cxn ang="0">
                  <a:pos x="265" y="306"/>
                </a:cxn>
                <a:cxn ang="0">
                  <a:pos x="315" y="447"/>
                </a:cxn>
                <a:cxn ang="0">
                  <a:pos x="348" y="583"/>
                </a:cxn>
                <a:cxn ang="0">
                  <a:pos x="364" y="707"/>
                </a:cxn>
                <a:cxn ang="0">
                  <a:pos x="370" y="815"/>
                </a:cxn>
                <a:cxn ang="0">
                  <a:pos x="359" y="962"/>
                </a:cxn>
                <a:cxn ang="0">
                  <a:pos x="331" y="1132"/>
                </a:cxn>
                <a:cxn ang="0">
                  <a:pos x="270" y="1307"/>
                </a:cxn>
                <a:cxn ang="0">
                  <a:pos x="221" y="1404"/>
                </a:cxn>
                <a:cxn ang="0">
                  <a:pos x="165" y="1483"/>
                </a:cxn>
                <a:cxn ang="0">
                  <a:pos x="110" y="1545"/>
                </a:cxn>
                <a:cxn ang="0">
                  <a:pos x="66" y="1591"/>
                </a:cxn>
                <a:cxn ang="0">
                  <a:pos x="33" y="1619"/>
                </a:cxn>
                <a:cxn ang="0">
                  <a:pos x="16" y="1624"/>
                </a:cxn>
                <a:cxn ang="0">
                  <a:pos x="5" y="1624"/>
                </a:cxn>
                <a:cxn ang="0">
                  <a:pos x="0" y="1619"/>
                </a:cxn>
                <a:cxn ang="0">
                  <a:pos x="0" y="1613"/>
                </a:cxn>
                <a:cxn ang="0">
                  <a:pos x="0" y="1607"/>
                </a:cxn>
                <a:cxn ang="0">
                  <a:pos x="0" y="1602"/>
                </a:cxn>
                <a:cxn ang="0">
                  <a:pos x="5" y="1602"/>
                </a:cxn>
                <a:cxn ang="0">
                  <a:pos x="11" y="1591"/>
                </a:cxn>
                <a:cxn ang="0">
                  <a:pos x="22" y="1585"/>
                </a:cxn>
                <a:cxn ang="0">
                  <a:pos x="110" y="1472"/>
                </a:cxn>
                <a:cxn ang="0">
                  <a:pos x="176" y="1353"/>
                </a:cxn>
                <a:cxn ang="0">
                  <a:pos x="221" y="1228"/>
                </a:cxn>
                <a:cxn ang="0">
                  <a:pos x="254" y="1092"/>
                </a:cxn>
                <a:cxn ang="0">
                  <a:pos x="270" y="951"/>
                </a:cxn>
                <a:cxn ang="0">
                  <a:pos x="276" y="815"/>
                </a:cxn>
                <a:cxn ang="0">
                  <a:pos x="265" y="617"/>
                </a:cxn>
                <a:cxn ang="0">
                  <a:pos x="232" y="441"/>
                </a:cxn>
                <a:cxn ang="0">
                  <a:pos x="182" y="289"/>
                </a:cxn>
                <a:cxn ang="0">
                  <a:pos x="116" y="158"/>
                </a:cxn>
                <a:cxn ang="0">
                  <a:pos x="27" y="51"/>
                </a:cxn>
                <a:cxn ang="0">
                  <a:pos x="16" y="40"/>
                </a:cxn>
                <a:cxn ang="0">
                  <a:pos x="5" y="28"/>
                </a:cxn>
                <a:cxn ang="0">
                  <a:pos x="5" y="23"/>
                </a:cxn>
                <a:cxn ang="0">
                  <a:pos x="0" y="23"/>
                </a:cxn>
                <a:cxn ang="0">
                  <a:pos x="0" y="17"/>
                </a:cxn>
                <a:cxn ang="0">
                  <a:pos x="0" y="17"/>
                </a:cxn>
                <a:cxn ang="0">
                  <a:pos x="0" y="6"/>
                </a:cxn>
                <a:cxn ang="0">
                  <a:pos x="5" y="0"/>
                </a:cxn>
                <a:cxn ang="0">
                  <a:pos x="16" y="0"/>
                </a:cxn>
              </a:cxnLst>
              <a:rect l="0" t="0" r="r" b="b"/>
              <a:pathLst>
                <a:path w="370" h="1624">
                  <a:moveTo>
                    <a:pt x="370" y="815"/>
                  </a:moveTo>
                  <a:lnTo>
                    <a:pt x="370" y="815"/>
                  </a:lnTo>
                  <a:lnTo>
                    <a:pt x="370" y="815"/>
                  </a:lnTo>
                  <a:close/>
                  <a:moveTo>
                    <a:pt x="16" y="0"/>
                  </a:moveTo>
                  <a:lnTo>
                    <a:pt x="33" y="6"/>
                  </a:lnTo>
                  <a:lnTo>
                    <a:pt x="66" y="34"/>
                  </a:lnTo>
                  <a:lnTo>
                    <a:pt x="110" y="79"/>
                  </a:lnTo>
                  <a:lnTo>
                    <a:pt x="160" y="136"/>
                  </a:lnTo>
                  <a:lnTo>
                    <a:pt x="215" y="215"/>
                  </a:lnTo>
                  <a:lnTo>
                    <a:pt x="265" y="306"/>
                  </a:lnTo>
                  <a:lnTo>
                    <a:pt x="315" y="447"/>
                  </a:lnTo>
                  <a:lnTo>
                    <a:pt x="348" y="583"/>
                  </a:lnTo>
                  <a:lnTo>
                    <a:pt x="364" y="707"/>
                  </a:lnTo>
                  <a:lnTo>
                    <a:pt x="370" y="815"/>
                  </a:lnTo>
                  <a:lnTo>
                    <a:pt x="359" y="962"/>
                  </a:lnTo>
                  <a:lnTo>
                    <a:pt x="331" y="1132"/>
                  </a:lnTo>
                  <a:lnTo>
                    <a:pt x="270" y="1307"/>
                  </a:lnTo>
                  <a:lnTo>
                    <a:pt x="221" y="1404"/>
                  </a:lnTo>
                  <a:lnTo>
                    <a:pt x="165" y="1483"/>
                  </a:lnTo>
                  <a:lnTo>
                    <a:pt x="110" y="1545"/>
                  </a:lnTo>
                  <a:lnTo>
                    <a:pt x="66" y="1591"/>
                  </a:lnTo>
                  <a:lnTo>
                    <a:pt x="33" y="1619"/>
                  </a:lnTo>
                  <a:lnTo>
                    <a:pt x="16" y="1624"/>
                  </a:lnTo>
                  <a:lnTo>
                    <a:pt x="5" y="1624"/>
                  </a:lnTo>
                  <a:lnTo>
                    <a:pt x="0" y="1619"/>
                  </a:lnTo>
                  <a:lnTo>
                    <a:pt x="0" y="1613"/>
                  </a:lnTo>
                  <a:lnTo>
                    <a:pt x="0" y="1607"/>
                  </a:lnTo>
                  <a:lnTo>
                    <a:pt x="0" y="1602"/>
                  </a:lnTo>
                  <a:lnTo>
                    <a:pt x="5" y="1602"/>
                  </a:lnTo>
                  <a:lnTo>
                    <a:pt x="11" y="1591"/>
                  </a:lnTo>
                  <a:lnTo>
                    <a:pt x="22" y="1585"/>
                  </a:lnTo>
                  <a:lnTo>
                    <a:pt x="110" y="1472"/>
                  </a:lnTo>
                  <a:lnTo>
                    <a:pt x="176" y="1353"/>
                  </a:lnTo>
                  <a:lnTo>
                    <a:pt x="221" y="1228"/>
                  </a:lnTo>
                  <a:lnTo>
                    <a:pt x="254" y="1092"/>
                  </a:lnTo>
                  <a:lnTo>
                    <a:pt x="270" y="951"/>
                  </a:lnTo>
                  <a:lnTo>
                    <a:pt x="276" y="815"/>
                  </a:lnTo>
                  <a:lnTo>
                    <a:pt x="265" y="617"/>
                  </a:lnTo>
                  <a:lnTo>
                    <a:pt x="232" y="441"/>
                  </a:lnTo>
                  <a:lnTo>
                    <a:pt x="182" y="289"/>
                  </a:lnTo>
                  <a:lnTo>
                    <a:pt x="116" y="158"/>
                  </a:lnTo>
                  <a:lnTo>
                    <a:pt x="27" y="51"/>
                  </a:lnTo>
                  <a:lnTo>
                    <a:pt x="16" y="40"/>
                  </a:lnTo>
                  <a:lnTo>
                    <a:pt x="5" y="28"/>
                  </a:lnTo>
                  <a:lnTo>
                    <a:pt x="5" y="23"/>
                  </a:lnTo>
                  <a:lnTo>
                    <a:pt x="0" y="23"/>
                  </a:lnTo>
                  <a:lnTo>
                    <a:pt x="0" y="17"/>
                  </a:lnTo>
                  <a:lnTo>
                    <a:pt x="0" y="17"/>
                  </a:lnTo>
                  <a:lnTo>
                    <a:pt x="0" y="6"/>
                  </a:lnTo>
                  <a:lnTo>
                    <a:pt x="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41"/>
            <p:cNvSpPr>
              <a:spLocks/>
            </p:cNvSpPr>
            <p:nvPr/>
          </p:nvSpPr>
          <p:spPr bwMode="auto">
            <a:xfrm>
              <a:off x="14026" y="2003"/>
              <a:ext cx="1062" cy="1081"/>
            </a:xfrm>
            <a:custGeom>
              <a:avLst/>
              <a:gdLst/>
              <a:ahLst/>
              <a:cxnLst>
                <a:cxn ang="0">
                  <a:pos x="531" y="0"/>
                </a:cxn>
                <a:cxn ang="0">
                  <a:pos x="548" y="0"/>
                </a:cxn>
                <a:cxn ang="0">
                  <a:pos x="553" y="5"/>
                </a:cxn>
                <a:cxn ang="0">
                  <a:pos x="559" y="17"/>
                </a:cxn>
                <a:cxn ang="0">
                  <a:pos x="564" y="28"/>
                </a:cxn>
                <a:cxn ang="0">
                  <a:pos x="564" y="39"/>
                </a:cxn>
                <a:cxn ang="0">
                  <a:pos x="564" y="51"/>
                </a:cxn>
                <a:cxn ang="0">
                  <a:pos x="564" y="509"/>
                </a:cxn>
                <a:cxn ang="0">
                  <a:pos x="1006" y="509"/>
                </a:cxn>
                <a:cxn ang="0">
                  <a:pos x="1017" y="509"/>
                </a:cxn>
                <a:cxn ang="0">
                  <a:pos x="1034" y="509"/>
                </a:cxn>
                <a:cxn ang="0">
                  <a:pos x="1045" y="509"/>
                </a:cxn>
                <a:cxn ang="0">
                  <a:pos x="1051" y="515"/>
                </a:cxn>
                <a:cxn ang="0">
                  <a:pos x="1056" y="526"/>
                </a:cxn>
                <a:cxn ang="0">
                  <a:pos x="1062" y="543"/>
                </a:cxn>
                <a:cxn ang="0">
                  <a:pos x="1056" y="554"/>
                </a:cxn>
                <a:cxn ang="0">
                  <a:pos x="1051" y="566"/>
                </a:cxn>
                <a:cxn ang="0">
                  <a:pos x="1045" y="571"/>
                </a:cxn>
                <a:cxn ang="0">
                  <a:pos x="1034" y="571"/>
                </a:cxn>
                <a:cxn ang="0">
                  <a:pos x="1017" y="571"/>
                </a:cxn>
                <a:cxn ang="0">
                  <a:pos x="1006" y="571"/>
                </a:cxn>
                <a:cxn ang="0">
                  <a:pos x="564" y="571"/>
                </a:cxn>
                <a:cxn ang="0">
                  <a:pos x="564" y="1030"/>
                </a:cxn>
                <a:cxn ang="0">
                  <a:pos x="564" y="1041"/>
                </a:cxn>
                <a:cxn ang="0">
                  <a:pos x="564" y="1052"/>
                </a:cxn>
                <a:cxn ang="0">
                  <a:pos x="559" y="1064"/>
                </a:cxn>
                <a:cxn ang="0">
                  <a:pos x="553" y="1075"/>
                </a:cxn>
                <a:cxn ang="0">
                  <a:pos x="548" y="1081"/>
                </a:cxn>
                <a:cxn ang="0">
                  <a:pos x="531" y="1081"/>
                </a:cxn>
                <a:cxn ang="0">
                  <a:pos x="520" y="1081"/>
                </a:cxn>
                <a:cxn ang="0">
                  <a:pos x="509" y="1075"/>
                </a:cxn>
                <a:cxn ang="0">
                  <a:pos x="503" y="1064"/>
                </a:cxn>
                <a:cxn ang="0">
                  <a:pos x="503" y="1052"/>
                </a:cxn>
                <a:cxn ang="0">
                  <a:pos x="498" y="1041"/>
                </a:cxn>
                <a:cxn ang="0">
                  <a:pos x="498" y="1030"/>
                </a:cxn>
                <a:cxn ang="0">
                  <a:pos x="498" y="571"/>
                </a:cxn>
                <a:cxn ang="0">
                  <a:pos x="56" y="571"/>
                </a:cxn>
                <a:cxn ang="0">
                  <a:pos x="45" y="571"/>
                </a:cxn>
                <a:cxn ang="0">
                  <a:pos x="34" y="571"/>
                </a:cxn>
                <a:cxn ang="0">
                  <a:pos x="23" y="571"/>
                </a:cxn>
                <a:cxn ang="0">
                  <a:pos x="12" y="566"/>
                </a:cxn>
                <a:cxn ang="0">
                  <a:pos x="6" y="554"/>
                </a:cxn>
                <a:cxn ang="0">
                  <a:pos x="0" y="543"/>
                </a:cxn>
                <a:cxn ang="0">
                  <a:pos x="6" y="526"/>
                </a:cxn>
                <a:cxn ang="0">
                  <a:pos x="12" y="515"/>
                </a:cxn>
                <a:cxn ang="0">
                  <a:pos x="23" y="509"/>
                </a:cxn>
                <a:cxn ang="0">
                  <a:pos x="34" y="509"/>
                </a:cxn>
                <a:cxn ang="0">
                  <a:pos x="45" y="509"/>
                </a:cxn>
                <a:cxn ang="0">
                  <a:pos x="56" y="509"/>
                </a:cxn>
                <a:cxn ang="0">
                  <a:pos x="498" y="509"/>
                </a:cxn>
                <a:cxn ang="0">
                  <a:pos x="498" y="51"/>
                </a:cxn>
                <a:cxn ang="0">
                  <a:pos x="498" y="39"/>
                </a:cxn>
                <a:cxn ang="0">
                  <a:pos x="503" y="28"/>
                </a:cxn>
                <a:cxn ang="0">
                  <a:pos x="503" y="17"/>
                </a:cxn>
                <a:cxn ang="0">
                  <a:pos x="509" y="5"/>
                </a:cxn>
                <a:cxn ang="0">
                  <a:pos x="520" y="0"/>
                </a:cxn>
                <a:cxn ang="0">
                  <a:pos x="531" y="0"/>
                </a:cxn>
              </a:cxnLst>
              <a:rect l="0" t="0" r="r" b="b"/>
              <a:pathLst>
                <a:path w="1062" h="1081">
                  <a:moveTo>
                    <a:pt x="531" y="0"/>
                  </a:moveTo>
                  <a:lnTo>
                    <a:pt x="548" y="0"/>
                  </a:lnTo>
                  <a:lnTo>
                    <a:pt x="553" y="5"/>
                  </a:lnTo>
                  <a:lnTo>
                    <a:pt x="559" y="17"/>
                  </a:lnTo>
                  <a:lnTo>
                    <a:pt x="564" y="28"/>
                  </a:lnTo>
                  <a:lnTo>
                    <a:pt x="564" y="39"/>
                  </a:lnTo>
                  <a:lnTo>
                    <a:pt x="564" y="51"/>
                  </a:lnTo>
                  <a:lnTo>
                    <a:pt x="564" y="509"/>
                  </a:lnTo>
                  <a:lnTo>
                    <a:pt x="1006" y="509"/>
                  </a:lnTo>
                  <a:lnTo>
                    <a:pt x="1017" y="509"/>
                  </a:lnTo>
                  <a:lnTo>
                    <a:pt x="1034" y="509"/>
                  </a:lnTo>
                  <a:lnTo>
                    <a:pt x="1045" y="509"/>
                  </a:lnTo>
                  <a:lnTo>
                    <a:pt x="1051" y="515"/>
                  </a:lnTo>
                  <a:lnTo>
                    <a:pt x="1056" y="526"/>
                  </a:lnTo>
                  <a:lnTo>
                    <a:pt x="1062" y="543"/>
                  </a:lnTo>
                  <a:lnTo>
                    <a:pt x="1056" y="554"/>
                  </a:lnTo>
                  <a:lnTo>
                    <a:pt x="1051" y="566"/>
                  </a:lnTo>
                  <a:lnTo>
                    <a:pt x="1045" y="571"/>
                  </a:lnTo>
                  <a:lnTo>
                    <a:pt x="1034" y="571"/>
                  </a:lnTo>
                  <a:lnTo>
                    <a:pt x="1017" y="571"/>
                  </a:lnTo>
                  <a:lnTo>
                    <a:pt x="1006" y="571"/>
                  </a:lnTo>
                  <a:lnTo>
                    <a:pt x="564" y="571"/>
                  </a:lnTo>
                  <a:lnTo>
                    <a:pt x="564" y="1030"/>
                  </a:lnTo>
                  <a:lnTo>
                    <a:pt x="564" y="1041"/>
                  </a:lnTo>
                  <a:lnTo>
                    <a:pt x="564" y="1052"/>
                  </a:lnTo>
                  <a:lnTo>
                    <a:pt x="559" y="1064"/>
                  </a:lnTo>
                  <a:lnTo>
                    <a:pt x="553" y="1075"/>
                  </a:lnTo>
                  <a:lnTo>
                    <a:pt x="548" y="1081"/>
                  </a:lnTo>
                  <a:lnTo>
                    <a:pt x="531" y="1081"/>
                  </a:lnTo>
                  <a:lnTo>
                    <a:pt x="520" y="1081"/>
                  </a:lnTo>
                  <a:lnTo>
                    <a:pt x="509" y="1075"/>
                  </a:lnTo>
                  <a:lnTo>
                    <a:pt x="503" y="1064"/>
                  </a:lnTo>
                  <a:lnTo>
                    <a:pt x="503" y="1052"/>
                  </a:lnTo>
                  <a:lnTo>
                    <a:pt x="498" y="1041"/>
                  </a:lnTo>
                  <a:lnTo>
                    <a:pt x="498" y="1030"/>
                  </a:lnTo>
                  <a:lnTo>
                    <a:pt x="498" y="571"/>
                  </a:lnTo>
                  <a:lnTo>
                    <a:pt x="56" y="571"/>
                  </a:lnTo>
                  <a:lnTo>
                    <a:pt x="45" y="571"/>
                  </a:lnTo>
                  <a:lnTo>
                    <a:pt x="34" y="571"/>
                  </a:lnTo>
                  <a:lnTo>
                    <a:pt x="23" y="571"/>
                  </a:lnTo>
                  <a:lnTo>
                    <a:pt x="12" y="566"/>
                  </a:lnTo>
                  <a:lnTo>
                    <a:pt x="6" y="554"/>
                  </a:lnTo>
                  <a:lnTo>
                    <a:pt x="0" y="543"/>
                  </a:lnTo>
                  <a:lnTo>
                    <a:pt x="6" y="526"/>
                  </a:lnTo>
                  <a:lnTo>
                    <a:pt x="12" y="515"/>
                  </a:lnTo>
                  <a:lnTo>
                    <a:pt x="23" y="509"/>
                  </a:lnTo>
                  <a:lnTo>
                    <a:pt x="34" y="509"/>
                  </a:lnTo>
                  <a:lnTo>
                    <a:pt x="45" y="509"/>
                  </a:lnTo>
                  <a:lnTo>
                    <a:pt x="56" y="509"/>
                  </a:lnTo>
                  <a:lnTo>
                    <a:pt x="498" y="509"/>
                  </a:lnTo>
                  <a:lnTo>
                    <a:pt x="498" y="51"/>
                  </a:lnTo>
                  <a:lnTo>
                    <a:pt x="498" y="39"/>
                  </a:lnTo>
                  <a:lnTo>
                    <a:pt x="503" y="28"/>
                  </a:lnTo>
                  <a:lnTo>
                    <a:pt x="503" y="17"/>
                  </a:lnTo>
                  <a:lnTo>
                    <a:pt x="509" y="5"/>
                  </a:lnTo>
                  <a:lnTo>
                    <a:pt x="520" y="0"/>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42"/>
            <p:cNvSpPr>
              <a:spLocks noEditPoints="1"/>
            </p:cNvSpPr>
            <p:nvPr/>
          </p:nvSpPr>
          <p:spPr bwMode="auto">
            <a:xfrm>
              <a:off x="15596" y="1822"/>
              <a:ext cx="757" cy="1149"/>
            </a:xfrm>
            <a:custGeom>
              <a:avLst/>
              <a:gdLst/>
              <a:ahLst/>
              <a:cxnLst>
                <a:cxn ang="0">
                  <a:pos x="337" y="458"/>
                </a:cxn>
                <a:cxn ang="0">
                  <a:pos x="243" y="537"/>
                </a:cxn>
                <a:cxn ang="0">
                  <a:pos x="177" y="656"/>
                </a:cxn>
                <a:cxn ang="0">
                  <a:pos x="133" y="820"/>
                </a:cxn>
                <a:cxn ang="0">
                  <a:pos x="111" y="956"/>
                </a:cxn>
                <a:cxn ang="0">
                  <a:pos x="127" y="1041"/>
                </a:cxn>
                <a:cxn ang="0">
                  <a:pos x="172" y="1103"/>
                </a:cxn>
                <a:cxn ang="0">
                  <a:pos x="249" y="1103"/>
                </a:cxn>
                <a:cxn ang="0">
                  <a:pos x="343" y="1052"/>
                </a:cxn>
                <a:cxn ang="0">
                  <a:pos x="404" y="984"/>
                </a:cxn>
                <a:cxn ang="0">
                  <a:pos x="415" y="967"/>
                </a:cxn>
                <a:cxn ang="0">
                  <a:pos x="420" y="945"/>
                </a:cxn>
                <a:cxn ang="0">
                  <a:pos x="509" y="616"/>
                </a:cxn>
                <a:cxn ang="0">
                  <a:pos x="509" y="588"/>
                </a:cxn>
                <a:cxn ang="0">
                  <a:pos x="503" y="549"/>
                </a:cxn>
                <a:cxn ang="0">
                  <a:pos x="465" y="481"/>
                </a:cxn>
                <a:cxn ang="0">
                  <a:pos x="387" y="447"/>
                </a:cxn>
                <a:cxn ang="0">
                  <a:pos x="746" y="0"/>
                </a:cxn>
                <a:cxn ang="0">
                  <a:pos x="757" y="11"/>
                </a:cxn>
                <a:cxn ang="0">
                  <a:pos x="757" y="16"/>
                </a:cxn>
                <a:cxn ang="0">
                  <a:pos x="531" y="956"/>
                </a:cxn>
                <a:cxn ang="0">
                  <a:pos x="520" y="996"/>
                </a:cxn>
                <a:cxn ang="0">
                  <a:pos x="520" y="1035"/>
                </a:cxn>
                <a:cxn ang="0">
                  <a:pos x="520" y="1064"/>
                </a:cxn>
                <a:cxn ang="0">
                  <a:pos x="531" y="1092"/>
                </a:cxn>
                <a:cxn ang="0">
                  <a:pos x="547" y="1109"/>
                </a:cxn>
                <a:cxn ang="0">
                  <a:pos x="603" y="1098"/>
                </a:cxn>
                <a:cxn ang="0">
                  <a:pos x="652" y="1024"/>
                </a:cxn>
                <a:cxn ang="0">
                  <a:pos x="691" y="911"/>
                </a:cxn>
                <a:cxn ang="0">
                  <a:pos x="691" y="888"/>
                </a:cxn>
                <a:cxn ang="0">
                  <a:pos x="708" y="883"/>
                </a:cxn>
                <a:cxn ang="0">
                  <a:pos x="719" y="883"/>
                </a:cxn>
                <a:cxn ang="0">
                  <a:pos x="724" y="888"/>
                </a:cxn>
                <a:cxn ang="0">
                  <a:pos x="724" y="911"/>
                </a:cxn>
                <a:cxn ang="0">
                  <a:pos x="702" y="1007"/>
                </a:cxn>
                <a:cxn ang="0">
                  <a:pos x="652" y="1103"/>
                </a:cxn>
                <a:cxn ang="0">
                  <a:pos x="564" y="1149"/>
                </a:cxn>
                <a:cxn ang="0">
                  <a:pos x="465" y="1109"/>
                </a:cxn>
                <a:cxn ang="0">
                  <a:pos x="420" y="1024"/>
                </a:cxn>
                <a:cxn ang="0">
                  <a:pos x="315" y="1115"/>
                </a:cxn>
                <a:cxn ang="0">
                  <a:pos x="238" y="1143"/>
                </a:cxn>
                <a:cxn ang="0">
                  <a:pos x="138" y="1132"/>
                </a:cxn>
                <a:cxn ang="0">
                  <a:pos x="39" y="1041"/>
                </a:cxn>
                <a:cxn ang="0">
                  <a:pos x="0" y="883"/>
                </a:cxn>
                <a:cxn ang="0">
                  <a:pos x="55" y="656"/>
                </a:cxn>
                <a:cxn ang="0">
                  <a:pos x="199" y="481"/>
                </a:cxn>
                <a:cxn ang="0">
                  <a:pos x="382" y="407"/>
                </a:cxn>
                <a:cxn ang="0">
                  <a:pos x="476" y="441"/>
                </a:cxn>
                <a:cxn ang="0">
                  <a:pos x="531" y="515"/>
                </a:cxn>
                <a:cxn ang="0">
                  <a:pos x="630" y="96"/>
                </a:cxn>
                <a:cxn ang="0">
                  <a:pos x="630" y="84"/>
                </a:cxn>
                <a:cxn ang="0">
                  <a:pos x="614" y="73"/>
                </a:cxn>
                <a:cxn ang="0">
                  <a:pos x="581" y="67"/>
                </a:cxn>
                <a:cxn ang="0">
                  <a:pos x="536" y="67"/>
                </a:cxn>
                <a:cxn ang="0">
                  <a:pos x="520" y="62"/>
                </a:cxn>
                <a:cxn ang="0">
                  <a:pos x="514" y="50"/>
                </a:cxn>
                <a:cxn ang="0">
                  <a:pos x="520" y="28"/>
                </a:cxn>
                <a:cxn ang="0">
                  <a:pos x="531" y="16"/>
                </a:cxn>
                <a:cxn ang="0">
                  <a:pos x="608" y="11"/>
                </a:cxn>
                <a:cxn ang="0">
                  <a:pos x="708" y="0"/>
                </a:cxn>
              </a:cxnLst>
              <a:rect l="0" t="0" r="r" b="b"/>
              <a:pathLst>
                <a:path w="757" h="1149">
                  <a:moveTo>
                    <a:pt x="387" y="447"/>
                  </a:moveTo>
                  <a:lnTo>
                    <a:pt x="337" y="458"/>
                  </a:lnTo>
                  <a:lnTo>
                    <a:pt x="288" y="486"/>
                  </a:lnTo>
                  <a:lnTo>
                    <a:pt x="243" y="537"/>
                  </a:lnTo>
                  <a:lnTo>
                    <a:pt x="199" y="600"/>
                  </a:lnTo>
                  <a:lnTo>
                    <a:pt x="177" y="656"/>
                  </a:lnTo>
                  <a:lnTo>
                    <a:pt x="155" y="735"/>
                  </a:lnTo>
                  <a:lnTo>
                    <a:pt x="133" y="820"/>
                  </a:lnTo>
                  <a:lnTo>
                    <a:pt x="116" y="894"/>
                  </a:lnTo>
                  <a:lnTo>
                    <a:pt x="111" y="956"/>
                  </a:lnTo>
                  <a:lnTo>
                    <a:pt x="116" y="996"/>
                  </a:lnTo>
                  <a:lnTo>
                    <a:pt x="127" y="1041"/>
                  </a:lnTo>
                  <a:lnTo>
                    <a:pt x="144" y="1075"/>
                  </a:lnTo>
                  <a:lnTo>
                    <a:pt x="172" y="1103"/>
                  </a:lnTo>
                  <a:lnTo>
                    <a:pt x="216" y="1109"/>
                  </a:lnTo>
                  <a:lnTo>
                    <a:pt x="249" y="1103"/>
                  </a:lnTo>
                  <a:lnTo>
                    <a:pt x="293" y="1086"/>
                  </a:lnTo>
                  <a:lnTo>
                    <a:pt x="343" y="1052"/>
                  </a:lnTo>
                  <a:lnTo>
                    <a:pt x="393" y="996"/>
                  </a:lnTo>
                  <a:lnTo>
                    <a:pt x="404" y="984"/>
                  </a:lnTo>
                  <a:lnTo>
                    <a:pt x="409" y="973"/>
                  </a:lnTo>
                  <a:lnTo>
                    <a:pt x="415" y="967"/>
                  </a:lnTo>
                  <a:lnTo>
                    <a:pt x="420" y="956"/>
                  </a:lnTo>
                  <a:lnTo>
                    <a:pt x="420" y="945"/>
                  </a:lnTo>
                  <a:lnTo>
                    <a:pt x="426" y="933"/>
                  </a:lnTo>
                  <a:lnTo>
                    <a:pt x="509" y="616"/>
                  </a:lnTo>
                  <a:lnTo>
                    <a:pt x="509" y="605"/>
                  </a:lnTo>
                  <a:lnTo>
                    <a:pt x="509" y="588"/>
                  </a:lnTo>
                  <a:lnTo>
                    <a:pt x="509" y="577"/>
                  </a:lnTo>
                  <a:lnTo>
                    <a:pt x="503" y="549"/>
                  </a:lnTo>
                  <a:lnTo>
                    <a:pt x="487" y="515"/>
                  </a:lnTo>
                  <a:lnTo>
                    <a:pt x="465" y="481"/>
                  </a:lnTo>
                  <a:lnTo>
                    <a:pt x="431" y="452"/>
                  </a:lnTo>
                  <a:lnTo>
                    <a:pt x="387" y="447"/>
                  </a:lnTo>
                  <a:close/>
                  <a:moveTo>
                    <a:pt x="735" y="0"/>
                  </a:moveTo>
                  <a:lnTo>
                    <a:pt x="746" y="0"/>
                  </a:lnTo>
                  <a:lnTo>
                    <a:pt x="752" y="5"/>
                  </a:lnTo>
                  <a:lnTo>
                    <a:pt x="757" y="11"/>
                  </a:lnTo>
                  <a:lnTo>
                    <a:pt x="757" y="16"/>
                  </a:lnTo>
                  <a:lnTo>
                    <a:pt x="757" y="16"/>
                  </a:lnTo>
                  <a:lnTo>
                    <a:pt x="757" y="16"/>
                  </a:lnTo>
                  <a:lnTo>
                    <a:pt x="531" y="956"/>
                  </a:lnTo>
                  <a:lnTo>
                    <a:pt x="525" y="979"/>
                  </a:lnTo>
                  <a:lnTo>
                    <a:pt x="520" y="996"/>
                  </a:lnTo>
                  <a:lnTo>
                    <a:pt x="520" y="1013"/>
                  </a:lnTo>
                  <a:lnTo>
                    <a:pt x="520" y="1035"/>
                  </a:lnTo>
                  <a:lnTo>
                    <a:pt x="520" y="1052"/>
                  </a:lnTo>
                  <a:lnTo>
                    <a:pt x="520" y="1064"/>
                  </a:lnTo>
                  <a:lnTo>
                    <a:pt x="525" y="1081"/>
                  </a:lnTo>
                  <a:lnTo>
                    <a:pt x="531" y="1092"/>
                  </a:lnTo>
                  <a:lnTo>
                    <a:pt x="536" y="1103"/>
                  </a:lnTo>
                  <a:lnTo>
                    <a:pt x="547" y="1109"/>
                  </a:lnTo>
                  <a:lnTo>
                    <a:pt x="564" y="1109"/>
                  </a:lnTo>
                  <a:lnTo>
                    <a:pt x="603" y="1098"/>
                  </a:lnTo>
                  <a:lnTo>
                    <a:pt x="630" y="1069"/>
                  </a:lnTo>
                  <a:lnTo>
                    <a:pt x="652" y="1024"/>
                  </a:lnTo>
                  <a:lnTo>
                    <a:pt x="669" y="967"/>
                  </a:lnTo>
                  <a:lnTo>
                    <a:pt x="691" y="911"/>
                  </a:lnTo>
                  <a:lnTo>
                    <a:pt x="691" y="894"/>
                  </a:lnTo>
                  <a:lnTo>
                    <a:pt x="691" y="888"/>
                  </a:lnTo>
                  <a:lnTo>
                    <a:pt x="702" y="883"/>
                  </a:lnTo>
                  <a:lnTo>
                    <a:pt x="708" y="883"/>
                  </a:lnTo>
                  <a:lnTo>
                    <a:pt x="713" y="883"/>
                  </a:lnTo>
                  <a:lnTo>
                    <a:pt x="719" y="883"/>
                  </a:lnTo>
                  <a:lnTo>
                    <a:pt x="724" y="883"/>
                  </a:lnTo>
                  <a:lnTo>
                    <a:pt x="724" y="888"/>
                  </a:lnTo>
                  <a:lnTo>
                    <a:pt x="730" y="894"/>
                  </a:lnTo>
                  <a:lnTo>
                    <a:pt x="724" y="911"/>
                  </a:lnTo>
                  <a:lnTo>
                    <a:pt x="713" y="956"/>
                  </a:lnTo>
                  <a:lnTo>
                    <a:pt x="702" y="1007"/>
                  </a:lnTo>
                  <a:lnTo>
                    <a:pt x="680" y="1058"/>
                  </a:lnTo>
                  <a:lnTo>
                    <a:pt x="652" y="1103"/>
                  </a:lnTo>
                  <a:lnTo>
                    <a:pt x="614" y="1137"/>
                  </a:lnTo>
                  <a:lnTo>
                    <a:pt x="564" y="1149"/>
                  </a:lnTo>
                  <a:lnTo>
                    <a:pt x="509" y="1137"/>
                  </a:lnTo>
                  <a:lnTo>
                    <a:pt x="465" y="1109"/>
                  </a:lnTo>
                  <a:lnTo>
                    <a:pt x="437" y="1069"/>
                  </a:lnTo>
                  <a:lnTo>
                    <a:pt x="420" y="1024"/>
                  </a:lnTo>
                  <a:lnTo>
                    <a:pt x="365" y="1081"/>
                  </a:lnTo>
                  <a:lnTo>
                    <a:pt x="315" y="1115"/>
                  </a:lnTo>
                  <a:lnTo>
                    <a:pt x="271" y="1137"/>
                  </a:lnTo>
                  <a:lnTo>
                    <a:pt x="238" y="1143"/>
                  </a:lnTo>
                  <a:lnTo>
                    <a:pt x="210" y="1149"/>
                  </a:lnTo>
                  <a:lnTo>
                    <a:pt x="138" y="1132"/>
                  </a:lnTo>
                  <a:lnTo>
                    <a:pt x="83" y="1098"/>
                  </a:lnTo>
                  <a:lnTo>
                    <a:pt x="39" y="1041"/>
                  </a:lnTo>
                  <a:lnTo>
                    <a:pt x="11" y="973"/>
                  </a:lnTo>
                  <a:lnTo>
                    <a:pt x="0" y="883"/>
                  </a:lnTo>
                  <a:lnTo>
                    <a:pt x="11" y="769"/>
                  </a:lnTo>
                  <a:lnTo>
                    <a:pt x="55" y="656"/>
                  </a:lnTo>
                  <a:lnTo>
                    <a:pt x="122" y="560"/>
                  </a:lnTo>
                  <a:lnTo>
                    <a:pt x="199" y="481"/>
                  </a:lnTo>
                  <a:lnTo>
                    <a:pt x="288" y="430"/>
                  </a:lnTo>
                  <a:lnTo>
                    <a:pt x="382" y="407"/>
                  </a:lnTo>
                  <a:lnTo>
                    <a:pt x="431" y="418"/>
                  </a:lnTo>
                  <a:lnTo>
                    <a:pt x="476" y="441"/>
                  </a:lnTo>
                  <a:lnTo>
                    <a:pt x="503" y="469"/>
                  </a:lnTo>
                  <a:lnTo>
                    <a:pt x="531" y="515"/>
                  </a:lnTo>
                  <a:lnTo>
                    <a:pt x="625" y="130"/>
                  </a:lnTo>
                  <a:lnTo>
                    <a:pt x="630" y="96"/>
                  </a:lnTo>
                  <a:lnTo>
                    <a:pt x="630" y="90"/>
                  </a:lnTo>
                  <a:lnTo>
                    <a:pt x="630" y="84"/>
                  </a:lnTo>
                  <a:lnTo>
                    <a:pt x="625" y="79"/>
                  </a:lnTo>
                  <a:lnTo>
                    <a:pt x="614" y="73"/>
                  </a:lnTo>
                  <a:lnTo>
                    <a:pt x="597" y="67"/>
                  </a:lnTo>
                  <a:lnTo>
                    <a:pt x="581" y="67"/>
                  </a:lnTo>
                  <a:lnTo>
                    <a:pt x="553" y="67"/>
                  </a:lnTo>
                  <a:lnTo>
                    <a:pt x="536" y="67"/>
                  </a:lnTo>
                  <a:lnTo>
                    <a:pt x="525" y="67"/>
                  </a:lnTo>
                  <a:lnTo>
                    <a:pt x="520" y="62"/>
                  </a:lnTo>
                  <a:lnTo>
                    <a:pt x="514" y="56"/>
                  </a:lnTo>
                  <a:lnTo>
                    <a:pt x="514" y="50"/>
                  </a:lnTo>
                  <a:lnTo>
                    <a:pt x="514" y="33"/>
                  </a:lnTo>
                  <a:lnTo>
                    <a:pt x="520" y="28"/>
                  </a:lnTo>
                  <a:lnTo>
                    <a:pt x="525" y="16"/>
                  </a:lnTo>
                  <a:lnTo>
                    <a:pt x="531" y="16"/>
                  </a:lnTo>
                  <a:lnTo>
                    <a:pt x="564" y="16"/>
                  </a:lnTo>
                  <a:lnTo>
                    <a:pt x="608" y="11"/>
                  </a:lnTo>
                  <a:lnTo>
                    <a:pt x="663" y="5"/>
                  </a:lnTo>
                  <a:lnTo>
                    <a:pt x="708" y="0"/>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43"/>
            <p:cNvSpPr>
              <a:spLocks/>
            </p:cNvSpPr>
            <p:nvPr/>
          </p:nvSpPr>
          <p:spPr bwMode="auto">
            <a:xfrm>
              <a:off x="16514" y="1731"/>
              <a:ext cx="370" cy="1624"/>
            </a:xfrm>
            <a:custGeom>
              <a:avLst/>
              <a:gdLst/>
              <a:ahLst/>
              <a:cxnLst>
                <a:cxn ang="0">
                  <a:pos x="353" y="0"/>
                </a:cxn>
                <a:cxn ang="0">
                  <a:pos x="365" y="0"/>
                </a:cxn>
                <a:cxn ang="0">
                  <a:pos x="370" y="6"/>
                </a:cxn>
                <a:cxn ang="0">
                  <a:pos x="370" y="17"/>
                </a:cxn>
                <a:cxn ang="0">
                  <a:pos x="370" y="17"/>
                </a:cxn>
                <a:cxn ang="0">
                  <a:pos x="370" y="23"/>
                </a:cxn>
                <a:cxn ang="0">
                  <a:pos x="365" y="28"/>
                </a:cxn>
                <a:cxn ang="0">
                  <a:pos x="359" y="34"/>
                </a:cxn>
                <a:cxn ang="0">
                  <a:pos x="348" y="40"/>
                </a:cxn>
                <a:cxn ang="0">
                  <a:pos x="260" y="153"/>
                </a:cxn>
                <a:cxn ang="0">
                  <a:pos x="193" y="272"/>
                </a:cxn>
                <a:cxn ang="0">
                  <a:pos x="149" y="396"/>
                </a:cxn>
                <a:cxn ang="0">
                  <a:pos x="116" y="532"/>
                </a:cxn>
                <a:cxn ang="0">
                  <a:pos x="99" y="674"/>
                </a:cxn>
                <a:cxn ang="0">
                  <a:pos x="94" y="815"/>
                </a:cxn>
                <a:cxn ang="0">
                  <a:pos x="99" y="940"/>
                </a:cxn>
                <a:cxn ang="0">
                  <a:pos x="116" y="1075"/>
                </a:cxn>
                <a:cxn ang="0">
                  <a:pos x="143" y="1211"/>
                </a:cxn>
                <a:cxn ang="0">
                  <a:pos x="188" y="1341"/>
                </a:cxn>
                <a:cxn ang="0">
                  <a:pos x="254" y="1466"/>
                </a:cxn>
                <a:cxn ang="0">
                  <a:pos x="342" y="1574"/>
                </a:cxn>
                <a:cxn ang="0">
                  <a:pos x="353" y="1585"/>
                </a:cxn>
                <a:cxn ang="0">
                  <a:pos x="365" y="1596"/>
                </a:cxn>
                <a:cxn ang="0">
                  <a:pos x="365" y="1602"/>
                </a:cxn>
                <a:cxn ang="0">
                  <a:pos x="370" y="1607"/>
                </a:cxn>
                <a:cxn ang="0">
                  <a:pos x="370" y="1607"/>
                </a:cxn>
                <a:cxn ang="0">
                  <a:pos x="370" y="1613"/>
                </a:cxn>
                <a:cxn ang="0">
                  <a:pos x="370" y="1613"/>
                </a:cxn>
                <a:cxn ang="0">
                  <a:pos x="370" y="1619"/>
                </a:cxn>
                <a:cxn ang="0">
                  <a:pos x="365" y="1624"/>
                </a:cxn>
                <a:cxn ang="0">
                  <a:pos x="353" y="1624"/>
                </a:cxn>
                <a:cxn ang="0">
                  <a:pos x="337" y="1619"/>
                </a:cxn>
                <a:cxn ang="0">
                  <a:pos x="304" y="1591"/>
                </a:cxn>
                <a:cxn ang="0">
                  <a:pos x="260" y="1551"/>
                </a:cxn>
                <a:cxn ang="0">
                  <a:pos x="210" y="1489"/>
                </a:cxn>
                <a:cxn ang="0">
                  <a:pos x="155" y="1415"/>
                </a:cxn>
                <a:cxn ang="0">
                  <a:pos x="105" y="1319"/>
                </a:cxn>
                <a:cxn ang="0">
                  <a:pos x="49" y="1183"/>
                </a:cxn>
                <a:cxn ang="0">
                  <a:pos x="22" y="1047"/>
                </a:cxn>
                <a:cxn ang="0">
                  <a:pos x="5" y="923"/>
                </a:cxn>
                <a:cxn ang="0">
                  <a:pos x="0" y="815"/>
                </a:cxn>
                <a:cxn ang="0">
                  <a:pos x="11" y="662"/>
                </a:cxn>
                <a:cxn ang="0">
                  <a:pos x="38" y="492"/>
                </a:cxn>
                <a:cxn ang="0">
                  <a:pos x="99" y="317"/>
                </a:cxn>
                <a:cxn ang="0">
                  <a:pos x="149" y="221"/>
                </a:cxn>
                <a:cxn ang="0">
                  <a:pos x="204" y="141"/>
                </a:cxn>
                <a:cxn ang="0">
                  <a:pos x="254" y="79"/>
                </a:cxn>
                <a:cxn ang="0">
                  <a:pos x="304" y="34"/>
                </a:cxn>
                <a:cxn ang="0">
                  <a:pos x="337" y="6"/>
                </a:cxn>
                <a:cxn ang="0">
                  <a:pos x="353" y="0"/>
                </a:cxn>
              </a:cxnLst>
              <a:rect l="0" t="0" r="r" b="b"/>
              <a:pathLst>
                <a:path w="370" h="1624">
                  <a:moveTo>
                    <a:pt x="353" y="0"/>
                  </a:moveTo>
                  <a:lnTo>
                    <a:pt x="365" y="0"/>
                  </a:lnTo>
                  <a:lnTo>
                    <a:pt x="370" y="6"/>
                  </a:lnTo>
                  <a:lnTo>
                    <a:pt x="370" y="17"/>
                  </a:lnTo>
                  <a:lnTo>
                    <a:pt x="370" y="17"/>
                  </a:lnTo>
                  <a:lnTo>
                    <a:pt x="370" y="23"/>
                  </a:lnTo>
                  <a:lnTo>
                    <a:pt x="365" y="28"/>
                  </a:lnTo>
                  <a:lnTo>
                    <a:pt x="359" y="34"/>
                  </a:lnTo>
                  <a:lnTo>
                    <a:pt x="348" y="40"/>
                  </a:lnTo>
                  <a:lnTo>
                    <a:pt x="260" y="153"/>
                  </a:lnTo>
                  <a:lnTo>
                    <a:pt x="193" y="272"/>
                  </a:lnTo>
                  <a:lnTo>
                    <a:pt x="149" y="396"/>
                  </a:lnTo>
                  <a:lnTo>
                    <a:pt x="116" y="532"/>
                  </a:lnTo>
                  <a:lnTo>
                    <a:pt x="99" y="674"/>
                  </a:lnTo>
                  <a:lnTo>
                    <a:pt x="94" y="815"/>
                  </a:lnTo>
                  <a:lnTo>
                    <a:pt x="99" y="940"/>
                  </a:lnTo>
                  <a:lnTo>
                    <a:pt x="116" y="1075"/>
                  </a:lnTo>
                  <a:lnTo>
                    <a:pt x="143" y="1211"/>
                  </a:lnTo>
                  <a:lnTo>
                    <a:pt x="188" y="1341"/>
                  </a:lnTo>
                  <a:lnTo>
                    <a:pt x="254" y="1466"/>
                  </a:lnTo>
                  <a:lnTo>
                    <a:pt x="342" y="1574"/>
                  </a:lnTo>
                  <a:lnTo>
                    <a:pt x="353" y="1585"/>
                  </a:lnTo>
                  <a:lnTo>
                    <a:pt x="365" y="1596"/>
                  </a:lnTo>
                  <a:lnTo>
                    <a:pt x="365" y="1602"/>
                  </a:lnTo>
                  <a:lnTo>
                    <a:pt x="370" y="1607"/>
                  </a:lnTo>
                  <a:lnTo>
                    <a:pt x="370" y="1607"/>
                  </a:lnTo>
                  <a:lnTo>
                    <a:pt x="370" y="1613"/>
                  </a:lnTo>
                  <a:lnTo>
                    <a:pt x="370" y="1613"/>
                  </a:lnTo>
                  <a:lnTo>
                    <a:pt x="370" y="1619"/>
                  </a:lnTo>
                  <a:lnTo>
                    <a:pt x="365" y="1624"/>
                  </a:lnTo>
                  <a:lnTo>
                    <a:pt x="353" y="1624"/>
                  </a:lnTo>
                  <a:lnTo>
                    <a:pt x="337" y="1619"/>
                  </a:lnTo>
                  <a:lnTo>
                    <a:pt x="304" y="1591"/>
                  </a:lnTo>
                  <a:lnTo>
                    <a:pt x="260" y="1551"/>
                  </a:lnTo>
                  <a:lnTo>
                    <a:pt x="210" y="1489"/>
                  </a:lnTo>
                  <a:lnTo>
                    <a:pt x="155" y="1415"/>
                  </a:lnTo>
                  <a:lnTo>
                    <a:pt x="105" y="1319"/>
                  </a:lnTo>
                  <a:lnTo>
                    <a:pt x="49" y="1183"/>
                  </a:lnTo>
                  <a:lnTo>
                    <a:pt x="22" y="1047"/>
                  </a:lnTo>
                  <a:lnTo>
                    <a:pt x="5" y="923"/>
                  </a:lnTo>
                  <a:lnTo>
                    <a:pt x="0" y="815"/>
                  </a:lnTo>
                  <a:lnTo>
                    <a:pt x="11" y="662"/>
                  </a:lnTo>
                  <a:lnTo>
                    <a:pt x="38" y="492"/>
                  </a:lnTo>
                  <a:lnTo>
                    <a:pt x="99" y="317"/>
                  </a:lnTo>
                  <a:lnTo>
                    <a:pt x="149" y="221"/>
                  </a:lnTo>
                  <a:lnTo>
                    <a:pt x="204" y="141"/>
                  </a:lnTo>
                  <a:lnTo>
                    <a:pt x="254" y="79"/>
                  </a:lnTo>
                  <a:lnTo>
                    <a:pt x="304" y="34"/>
                  </a:lnTo>
                  <a:lnTo>
                    <a:pt x="337" y="6"/>
                  </a:lnTo>
                  <a:lnTo>
                    <a:pt x="3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44"/>
            <p:cNvSpPr>
              <a:spLocks noEditPoints="1"/>
            </p:cNvSpPr>
            <p:nvPr/>
          </p:nvSpPr>
          <p:spPr bwMode="auto">
            <a:xfrm>
              <a:off x="17039" y="2082"/>
              <a:ext cx="1033" cy="917"/>
            </a:xfrm>
            <a:custGeom>
              <a:avLst/>
              <a:gdLst/>
              <a:ahLst/>
              <a:cxnLst>
                <a:cxn ang="0">
                  <a:pos x="696" y="249"/>
                </a:cxn>
                <a:cxn ang="0">
                  <a:pos x="624" y="294"/>
                </a:cxn>
                <a:cxn ang="0">
                  <a:pos x="597" y="402"/>
                </a:cxn>
                <a:cxn ang="0">
                  <a:pos x="602" y="617"/>
                </a:cxn>
                <a:cxn ang="0">
                  <a:pos x="647" y="713"/>
                </a:cxn>
                <a:cxn ang="0">
                  <a:pos x="746" y="787"/>
                </a:cxn>
                <a:cxn ang="0">
                  <a:pos x="818" y="792"/>
                </a:cxn>
                <a:cxn ang="0">
                  <a:pos x="840" y="775"/>
                </a:cxn>
                <a:cxn ang="0">
                  <a:pos x="879" y="702"/>
                </a:cxn>
                <a:cxn ang="0">
                  <a:pos x="901" y="549"/>
                </a:cxn>
                <a:cxn ang="0">
                  <a:pos x="901" y="373"/>
                </a:cxn>
                <a:cxn ang="0">
                  <a:pos x="807" y="266"/>
                </a:cxn>
                <a:cxn ang="0">
                  <a:pos x="724" y="243"/>
                </a:cxn>
                <a:cxn ang="0">
                  <a:pos x="155" y="11"/>
                </a:cxn>
                <a:cxn ang="0">
                  <a:pos x="132" y="56"/>
                </a:cxn>
                <a:cxn ang="0">
                  <a:pos x="127" y="96"/>
                </a:cxn>
                <a:cxn ang="0">
                  <a:pos x="144" y="124"/>
                </a:cxn>
                <a:cxn ang="0">
                  <a:pos x="160" y="158"/>
                </a:cxn>
                <a:cxn ang="0">
                  <a:pos x="177" y="181"/>
                </a:cxn>
                <a:cxn ang="0">
                  <a:pos x="199" y="204"/>
                </a:cxn>
                <a:cxn ang="0">
                  <a:pos x="304" y="181"/>
                </a:cxn>
                <a:cxn ang="0">
                  <a:pos x="497" y="158"/>
                </a:cxn>
                <a:cxn ang="0">
                  <a:pos x="597" y="272"/>
                </a:cxn>
                <a:cxn ang="0">
                  <a:pos x="823" y="102"/>
                </a:cxn>
                <a:cxn ang="0">
                  <a:pos x="1022" y="209"/>
                </a:cxn>
                <a:cxn ang="0">
                  <a:pos x="1033" y="351"/>
                </a:cxn>
                <a:cxn ang="0">
                  <a:pos x="1028" y="532"/>
                </a:cxn>
                <a:cxn ang="0">
                  <a:pos x="995" y="679"/>
                </a:cxn>
                <a:cxn ang="0">
                  <a:pos x="674" y="917"/>
                </a:cxn>
                <a:cxn ang="0">
                  <a:pos x="459" y="792"/>
                </a:cxn>
                <a:cxn ang="0">
                  <a:pos x="464" y="311"/>
                </a:cxn>
                <a:cxn ang="0">
                  <a:pos x="381" y="260"/>
                </a:cxn>
                <a:cxn ang="0">
                  <a:pos x="343" y="238"/>
                </a:cxn>
                <a:cxn ang="0">
                  <a:pos x="315" y="232"/>
                </a:cxn>
                <a:cxn ang="0">
                  <a:pos x="298" y="232"/>
                </a:cxn>
                <a:cxn ang="0">
                  <a:pos x="243" y="272"/>
                </a:cxn>
                <a:cxn ang="0">
                  <a:pos x="199" y="356"/>
                </a:cxn>
                <a:cxn ang="0">
                  <a:pos x="193" y="526"/>
                </a:cxn>
                <a:cxn ang="0">
                  <a:pos x="204" y="673"/>
                </a:cxn>
                <a:cxn ang="0">
                  <a:pos x="249" y="758"/>
                </a:cxn>
                <a:cxn ang="0">
                  <a:pos x="149" y="911"/>
                </a:cxn>
                <a:cxn ang="0">
                  <a:pos x="55" y="787"/>
                </a:cxn>
                <a:cxn ang="0">
                  <a:pos x="72" y="532"/>
                </a:cxn>
                <a:cxn ang="0">
                  <a:pos x="66" y="294"/>
                </a:cxn>
                <a:cxn ang="0">
                  <a:pos x="50" y="277"/>
                </a:cxn>
                <a:cxn ang="0">
                  <a:pos x="27" y="243"/>
                </a:cxn>
                <a:cxn ang="0">
                  <a:pos x="5" y="209"/>
                </a:cxn>
                <a:cxn ang="0">
                  <a:pos x="5" y="181"/>
                </a:cxn>
                <a:cxn ang="0">
                  <a:pos x="11" y="158"/>
                </a:cxn>
                <a:cxn ang="0">
                  <a:pos x="66" y="68"/>
                </a:cxn>
              </a:cxnLst>
              <a:rect l="0" t="0" r="r" b="b"/>
              <a:pathLst>
                <a:path w="1033" h="917">
                  <a:moveTo>
                    <a:pt x="724" y="243"/>
                  </a:moveTo>
                  <a:lnTo>
                    <a:pt x="696" y="249"/>
                  </a:lnTo>
                  <a:lnTo>
                    <a:pt x="658" y="272"/>
                  </a:lnTo>
                  <a:lnTo>
                    <a:pt x="624" y="294"/>
                  </a:lnTo>
                  <a:lnTo>
                    <a:pt x="597" y="311"/>
                  </a:lnTo>
                  <a:lnTo>
                    <a:pt x="597" y="402"/>
                  </a:lnTo>
                  <a:lnTo>
                    <a:pt x="597" y="487"/>
                  </a:lnTo>
                  <a:lnTo>
                    <a:pt x="602" y="617"/>
                  </a:lnTo>
                  <a:lnTo>
                    <a:pt x="613" y="673"/>
                  </a:lnTo>
                  <a:lnTo>
                    <a:pt x="647" y="713"/>
                  </a:lnTo>
                  <a:lnTo>
                    <a:pt x="691" y="753"/>
                  </a:lnTo>
                  <a:lnTo>
                    <a:pt x="746" y="787"/>
                  </a:lnTo>
                  <a:lnTo>
                    <a:pt x="807" y="798"/>
                  </a:lnTo>
                  <a:lnTo>
                    <a:pt x="818" y="792"/>
                  </a:lnTo>
                  <a:lnTo>
                    <a:pt x="829" y="787"/>
                  </a:lnTo>
                  <a:lnTo>
                    <a:pt x="840" y="775"/>
                  </a:lnTo>
                  <a:lnTo>
                    <a:pt x="868" y="741"/>
                  </a:lnTo>
                  <a:lnTo>
                    <a:pt x="879" y="702"/>
                  </a:lnTo>
                  <a:lnTo>
                    <a:pt x="890" y="662"/>
                  </a:lnTo>
                  <a:lnTo>
                    <a:pt x="901" y="549"/>
                  </a:lnTo>
                  <a:lnTo>
                    <a:pt x="901" y="436"/>
                  </a:lnTo>
                  <a:lnTo>
                    <a:pt x="901" y="373"/>
                  </a:lnTo>
                  <a:lnTo>
                    <a:pt x="884" y="306"/>
                  </a:lnTo>
                  <a:lnTo>
                    <a:pt x="807" y="266"/>
                  </a:lnTo>
                  <a:lnTo>
                    <a:pt x="724" y="243"/>
                  </a:lnTo>
                  <a:lnTo>
                    <a:pt x="724" y="243"/>
                  </a:lnTo>
                  <a:close/>
                  <a:moveTo>
                    <a:pt x="132" y="0"/>
                  </a:moveTo>
                  <a:lnTo>
                    <a:pt x="155" y="11"/>
                  </a:lnTo>
                  <a:lnTo>
                    <a:pt x="138" y="34"/>
                  </a:lnTo>
                  <a:lnTo>
                    <a:pt x="132" y="56"/>
                  </a:lnTo>
                  <a:lnTo>
                    <a:pt x="127" y="85"/>
                  </a:lnTo>
                  <a:lnTo>
                    <a:pt x="127" y="96"/>
                  </a:lnTo>
                  <a:lnTo>
                    <a:pt x="132" y="107"/>
                  </a:lnTo>
                  <a:lnTo>
                    <a:pt x="144" y="124"/>
                  </a:lnTo>
                  <a:lnTo>
                    <a:pt x="149" y="141"/>
                  </a:lnTo>
                  <a:lnTo>
                    <a:pt x="160" y="158"/>
                  </a:lnTo>
                  <a:lnTo>
                    <a:pt x="166" y="170"/>
                  </a:lnTo>
                  <a:lnTo>
                    <a:pt x="177" y="181"/>
                  </a:lnTo>
                  <a:lnTo>
                    <a:pt x="188" y="192"/>
                  </a:lnTo>
                  <a:lnTo>
                    <a:pt x="199" y="204"/>
                  </a:lnTo>
                  <a:lnTo>
                    <a:pt x="199" y="255"/>
                  </a:lnTo>
                  <a:lnTo>
                    <a:pt x="304" y="181"/>
                  </a:lnTo>
                  <a:lnTo>
                    <a:pt x="392" y="96"/>
                  </a:lnTo>
                  <a:lnTo>
                    <a:pt x="497" y="158"/>
                  </a:lnTo>
                  <a:lnTo>
                    <a:pt x="602" y="209"/>
                  </a:lnTo>
                  <a:lnTo>
                    <a:pt x="597" y="272"/>
                  </a:lnTo>
                  <a:lnTo>
                    <a:pt x="597" y="272"/>
                  </a:lnTo>
                  <a:lnTo>
                    <a:pt x="823" y="102"/>
                  </a:lnTo>
                  <a:lnTo>
                    <a:pt x="923" y="158"/>
                  </a:lnTo>
                  <a:lnTo>
                    <a:pt x="1022" y="209"/>
                  </a:lnTo>
                  <a:lnTo>
                    <a:pt x="1033" y="272"/>
                  </a:lnTo>
                  <a:lnTo>
                    <a:pt x="1033" y="351"/>
                  </a:lnTo>
                  <a:lnTo>
                    <a:pt x="1033" y="436"/>
                  </a:lnTo>
                  <a:lnTo>
                    <a:pt x="1028" y="532"/>
                  </a:lnTo>
                  <a:lnTo>
                    <a:pt x="1017" y="611"/>
                  </a:lnTo>
                  <a:lnTo>
                    <a:pt x="995" y="679"/>
                  </a:lnTo>
                  <a:lnTo>
                    <a:pt x="973" y="753"/>
                  </a:lnTo>
                  <a:lnTo>
                    <a:pt x="674" y="917"/>
                  </a:lnTo>
                  <a:lnTo>
                    <a:pt x="564" y="849"/>
                  </a:lnTo>
                  <a:lnTo>
                    <a:pt x="459" y="792"/>
                  </a:lnTo>
                  <a:lnTo>
                    <a:pt x="470" y="509"/>
                  </a:lnTo>
                  <a:lnTo>
                    <a:pt x="464" y="311"/>
                  </a:lnTo>
                  <a:lnTo>
                    <a:pt x="425" y="289"/>
                  </a:lnTo>
                  <a:lnTo>
                    <a:pt x="381" y="260"/>
                  </a:lnTo>
                  <a:lnTo>
                    <a:pt x="354" y="243"/>
                  </a:lnTo>
                  <a:lnTo>
                    <a:pt x="343" y="238"/>
                  </a:lnTo>
                  <a:lnTo>
                    <a:pt x="326" y="232"/>
                  </a:lnTo>
                  <a:lnTo>
                    <a:pt x="315" y="232"/>
                  </a:lnTo>
                  <a:lnTo>
                    <a:pt x="304" y="232"/>
                  </a:lnTo>
                  <a:lnTo>
                    <a:pt x="298" y="232"/>
                  </a:lnTo>
                  <a:lnTo>
                    <a:pt x="287" y="238"/>
                  </a:lnTo>
                  <a:lnTo>
                    <a:pt x="243" y="272"/>
                  </a:lnTo>
                  <a:lnTo>
                    <a:pt x="199" y="306"/>
                  </a:lnTo>
                  <a:lnTo>
                    <a:pt x="199" y="356"/>
                  </a:lnTo>
                  <a:lnTo>
                    <a:pt x="199" y="436"/>
                  </a:lnTo>
                  <a:lnTo>
                    <a:pt x="193" y="526"/>
                  </a:lnTo>
                  <a:lnTo>
                    <a:pt x="193" y="611"/>
                  </a:lnTo>
                  <a:lnTo>
                    <a:pt x="204" y="673"/>
                  </a:lnTo>
                  <a:lnTo>
                    <a:pt x="226" y="724"/>
                  </a:lnTo>
                  <a:lnTo>
                    <a:pt x="249" y="758"/>
                  </a:lnTo>
                  <a:lnTo>
                    <a:pt x="271" y="787"/>
                  </a:lnTo>
                  <a:lnTo>
                    <a:pt x="149" y="911"/>
                  </a:lnTo>
                  <a:lnTo>
                    <a:pt x="105" y="843"/>
                  </a:lnTo>
                  <a:lnTo>
                    <a:pt x="55" y="787"/>
                  </a:lnTo>
                  <a:lnTo>
                    <a:pt x="72" y="656"/>
                  </a:lnTo>
                  <a:lnTo>
                    <a:pt x="72" y="532"/>
                  </a:lnTo>
                  <a:lnTo>
                    <a:pt x="66" y="306"/>
                  </a:lnTo>
                  <a:lnTo>
                    <a:pt x="66" y="294"/>
                  </a:lnTo>
                  <a:lnTo>
                    <a:pt x="61" y="283"/>
                  </a:lnTo>
                  <a:lnTo>
                    <a:pt x="50" y="277"/>
                  </a:lnTo>
                  <a:lnTo>
                    <a:pt x="39" y="260"/>
                  </a:lnTo>
                  <a:lnTo>
                    <a:pt x="27" y="243"/>
                  </a:lnTo>
                  <a:lnTo>
                    <a:pt x="11" y="226"/>
                  </a:lnTo>
                  <a:lnTo>
                    <a:pt x="5" y="209"/>
                  </a:lnTo>
                  <a:lnTo>
                    <a:pt x="0" y="187"/>
                  </a:lnTo>
                  <a:lnTo>
                    <a:pt x="5" y="181"/>
                  </a:lnTo>
                  <a:lnTo>
                    <a:pt x="5" y="170"/>
                  </a:lnTo>
                  <a:lnTo>
                    <a:pt x="11" y="158"/>
                  </a:lnTo>
                  <a:lnTo>
                    <a:pt x="16" y="147"/>
                  </a:lnTo>
                  <a:lnTo>
                    <a:pt x="66" y="68"/>
                  </a:lnTo>
                  <a:lnTo>
                    <a:pt x="1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45"/>
            <p:cNvSpPr>
              <a:spLocks/>
            </p:cNvSpPr>
            <p:nvPr/>
          </p:nvSpPr>
          <p:spPr bwMode="auto">
            <a:xfrm>
              <a:off x="18260" y="1714"/>
              <a:ext cx="282" cy="600"/>
            </a:xfrm>
            <a:custGeom>
              <a:avLst/>
              <a:gdLst/>
              <a:ahLst/>
              <a:cxnLst>
                <a:cxn ang="0">
                  <a:pos x="210" y="0"/>
                </a:cxn>
                <a:cxn ang="0">
                  <a:pos x="233" y="6"/>
                </a:cxn>
                <a:cxn ang="0">
                  <a:pos x="249" y="11"/>
                </a:cxn>
                <a:cxn ang="0">
                  <a:pos x="266" y="28"/>
                </a:cxn>
                <a:cxn ang="0">
                  <a:pos x="277" y="45"/>
                </a:cxn>
                <a:cxn ang="0">
                  <a:pos x="282" y="68"/>
                </a:cxn>
                <a:cxn ang="0">
                  <a:pos x="277" y="74"/>
                </a:cxn>
                <a:cxn ang="0">
                  <a:pos x="277" y="85"/>
                </a:cxn>
                <a:cxn ang="0">
                  <a:pos x="271" y="102"/>
                </a:cxn>
                <a:cxn ang="0">
                  <a:pos x="271" y="102"/>
                </a:cxn>
                <a:cxn ang="0">
                  <a:pos x="56" y="577"/>
                </a:cxn>
                <a:cxn ang="0">
                  <a:pos x="50" y="589"/>
                </a:cxn>
                <a:cxn ang="0">
                  <a:pos x="50" y="594"/>
                </a:cxn>
                <a:cxn ang="0">
                  <a:pos x="45" y="600"/>
                </a:cxn>
                <a:cxn ang="0">
                  <a:pos x="39" y="600"/>
                </a:cxn>
                <a:cxn ang="0">
                  <a:pos x="34" y="600"/>
                </a:cxn>
                <a:cxn ang="0">
                  <a:pos x="22" y="594"/>
                </a:cxn>
                <a:cxn ang="0">
                  <a:pos x="11" y="589"/>
                </a:cxn>
                <a:cxn ang="0">
                  <a:pos x="0" y="583"/>
                </a:cxn>
                <a:cxn ang="0">
                  <a:pos x="0" y="577"/>
                </a:cxn>
                <a:cxn ang="0">
                  <a:pos x="0" y="572"/>
                </a:cxn>
                <a:cxn ang="0">
                  <a:pos x="0" y="560"/>
                </a:cxn>
                <a:cxn ang="0">
                  <a:pos x="0" y="555"/>
                </a:cxn>
                <a:cxn ang="0">
                  <a:pos x="150" y="57"/>
                </a:cxn>
                <a:cxn ang="0">
                  <a:pos x="155" y="45"/>
                </a:cxn>
                <a:cxn ang="0">
                  <a:pos x="161" y="34"/>
                </a:cxn>
                <a:cxn ang="0">
                  <a:pos x="166" y="23"/>
                </a:cxn>
                <a:cxn ang="0">
                  <a:pos x="177" y="11"/>
                </a:cxn>
                <a:cxn ang="0">
                  <a:pos x="194" y="6"/>
                </a:cxn>
                <a:cxn ang="0">
                  <a:pos x="210" y="0"/>
                </a:cxn>
              </a:cxnLst>
              <a:rect l="0" t="0" r="r" b="b"/>
              <a:pathLst>
                <a:path w="282" h="600">
                  <a:moveTo>
                    <a:pt x="210" y="0"/>
                  </a:moveTo>
                  <a:lnTo>
                    <a:pt x="233" y="6"/>
                  </a:lnTo>
                  <a:lnTo>
                    <a:pt x="249" y="11"/>
                  </a:lnTo>
                  <a:lnTo>
                    <a:pt x="266" y="28"/>
                  </a:lnTo>
                  <a:lnTo>
                    <a:pt x="277" y="45"/>
                  </a:lnTo>
                  <a:lnTo>
                    <a:pt x="282" y="68"/>
                  </a:lnTo>
                  <a:lnTo>
                    <a:pt x="277" y="74"/>
                  </a:lnTo>
                  <a:lnTo>
                    <a:pt x="277" y="85"/>
                  </a:lnTo>
                  <a:lnTo>
                    <a:pt x="271" y="102"/>
                  </a:lnTo>
                  <a:lnTo>
                    <a:pt x="271" y="102"/>
                  </a:lnTo>
                  <a:lnTo>
                    <a:pt x="56" y="577"/>
                  </a:lnTo>
                  <a:lnTo>
                    <a:pt x="50" y="589"/>
                  </a:lnTo>
                  <a:lnTo>
                    <a:pt x="50" y="594"/>
                  </a:lnTo>
                  <a:lnTo>
                    <a:pt x="45" y="600"/>
                  </a:lnTo>
                  <a:lnTo>
                    <a:pt x="39" y="600"/>
                  </a:lnTo>
                  <a:lnTo>
                    <a:pt x="34" y="600"/>
                  </a:lnTo>
                  <a:lnTo>
                    <a:pt x="22" y="594"/>
                  </a:lnTo>
                  <a:lnTo>
                    <a:pt x="11" y="589"/>
                  </a:lnTo>
                  <a:lnTo>
                    <a:pt x="0" y="583"/>
                  </a:lnTo>
                  <a:lnTo>
                    <a:pt x="0" y="577"/>
                  </a:lnTo>
                  <a:lnTo>
                    <a:pt x="0" y="572"/>
                  </a:lnTo>
                  <a:lnTo>
                    <a:pt x="0" y="560"/>
                  </a:lnTo>
                  <a:lnTo>
                    <a:pt x="0" y="555"/>
                  </a:lnTo>
                  <a:lnTo>
                    <a:pt x="150" y="57"/>
                  </a:lnTo>
                  <a:lnTo>
                    <a:pt x="155" y="45"/>
                  </a:lnTo>
                  <a:lnTo>
                    <a:pt x="161" y="34"/>
                  </a:lnTo>
                  <a:lnTo>
                    <a:pt x="166" y="23"/>
                  </a:lnTo>
                  <a:lnTo>
                    <a:pt x="177" y="11"/>
                  </a:lnTo>
                  <a:lnTo>
                    <a:pt x="194" y="6"/>
                  </a:lnTo>
                  <a:lnTo>
                    <a:pt x="2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46"/>
            <p:cNvSpPr>
              <a:spLocks noEditPoints="1"/>
            </p:cNvSpPr>
            <p:nvPr/>
          </p:nvSpPr>
          <p:spPr bwMode="auto">
            <a:xfrm>
              <a:off x="18752" y="1731"/>
              <a:ext cx="371" cy="1624"/>
            </a:xfrm>
            <a:custGeom>
              <a:avLst/>
              <a:gdLst/>
              <a:ahLst/>
              <a:cxnLst>
                <a:cxn ang="0">
                  <a:pos x="371" y="815"/>
                </a:cxn>
                <a:cxn ang="0">
                  <a:pos x="371" y="815"/>
                </a:cxn>
                <a:cxn ang="0">
                  <a:pos x="371" y="815"/>
                </a:cxn>
                <a:cxn ang="0">
                  <a:pos x="17" y="0"/>
                </a:cxn>
                <a:cxn ang="0">
                  <a:pos x="33" y="6"/>
                </a:cxn>
                <a:cxn ang="0">
                  <a:pos x="67" y="34"/>
                </a:cxn>
                <a:cxn ang="0">
                  <a:pos x="111" y="79"/>
                </a:cxn>
                <a:cxn ang="0">
                  <a:pos x="161" y="136"/>
                </a:cxn>
                <a:cxn ang="0">
                  <a:pos x="216" y="215"/>
                </a:cxn>
                <a:cxn ang="0">
                  <a:pos x="266" y="306"/>
                </a:cxn>
                <a:cxn ang="0">
                  <a:pos x="321" y="447"/>
                </a:cxn>
                <a:cxn ang="0">
                  <a:pos x="354" y="583"/>
                </a:cxn>
                <a:cxn ang="0">
                  <a:pos x="365" y="707"/>
                </a:cxn>
                <a:cxn ang="0">
                  <a:pos x="371" y="815"/>
                </a:cxn>
                <a:cxn ang="0">
                  <a:pos x="365" y="962"/>
                </a:cxn>
                <a:cxn ang="0">
                  <a:pos x="332" y="1132"/>
                </a:cxn>
                <a:cxn ang="0">
                  <a:pos x="271" y="1307"/>
                </a:cxn>
                <a:cxn ang="0">
                  <a:pos x="221" y="1404"/>
                </a:cxn>
                <a:cxn ang="0">
                  <a:pos x="166" y="1483"/>
                </a:cxn>
                <a:cxn ang="0">
                  <a:pos x="116" y="1545"/>
                </a:cxn>
                <a:cxn ang="0">
                  <a:pos x="72" y="1591"/>
                </a:cxn>
                <a:cxn ang="0">
                  <a:pos x="33" y="1619"/>
                </a:cxn>
                <a:cxn ang="0">
                  <a:pos x="17" y="1624"/>
                </a:cxn>
                <a:cxn ang="0">
                  <a:pos x="11" y="1624"/>
                </a:cxn>
                <a:cxn ang="0">
                  <a:pos x="6" y="1619"/>
                </a:cxn>
                <a:cxn ang="0">
                  <a:pos x="0" y="1613"/>
                </a:cxn>
                <a:cxn ang="0">
                  <a:pos x="0" y="1607"/>
                </a:cxn>
                <a:cxn ang="0">
                  <a:pos x="0" y="1602"/>
                </a:cxn>
                <a:cxn ang="0">
                  <a:pos x="6" y="1602"/>
                </a:cxn>
                <a:cxn ang="0">
                  <a:pos x="11" y="1591"/>
                </a:cxn>
                <a:cxn ang="0">
                  <a:pos x="22" y="1585"/>
                </a:cxn>
                <a:cxn ang="0">
                  <a:pos x="111" y="1472"/>
                </a:cxn>
                <a:cxn ang="0">
                  <a:pos x="177" y="1353"/>
                </a:cxn>
                <a:cxn ang="0">
                  <a:pos x="227" y="1228"/>
                </a:cxn>
                <a:cxn ang="0">
                  <a:pos x="255" y="1092"/>
                </a:cxn>
                <a:cxn ang="0">
                  <a:pos x="271" y="951"/>
                </a:cxn>
                <a:cxn ang="0">
                  <a:pos x="277" y="815"/>
                </a:cxn>
                <a:cxn ang="0">
                  <a:pos x="266" y="617"/>
                </a:cxn>
                <a:cxn ang="0">
                  <a:pos x="238" y="441"/>
                </a:cxn>
                <a:cxn ang="0">
                  <a:pos x="188" y="289"/>
                </a:cxn>
                <a:cxn ang="0">
                  <a:pos x="116" y="158"/>
                </a:cxn>
                <a:cxn ang="0">
                  <a:pos x="33" y="51"/>
                </a:cxn>
                <a:cxn ang="0">
                  <a:pos x="17" y="40"/>
                </a:cxn>
                <a:cxn ang="0">
                  <a:pos x="11" y="28"/>
                </a:cxn>
                <a:cxn ang="0">
                  <a:pos x="6" y="23"/>
                </a:cxn>
                <a:cxn ang="0">
                  <a:pos x="0" y="23"/>
                </a:cxn>
                <a:cxn ang="0">
                  <a:pos x="0" y="17"/>
                </a:cxn>
                <a:cxn ang="0">
                  <a:pos x="0" y="17"/>
                </a:cxn>
                <a:cxn ang="0">
                  <a:pos x="6" y="6"/>
                </a:cxn>
                <a:cxn ang="0">
                  <a:pos x="11" y="0"/>
                </a:cxn>
                <a:cxn ang="0">
                  <a:pos x="17" y="0"/>
                </a:cxn>
              </a:cxnLst>
              <a:rect l="0" t="0" r="r" b="b"/>
              <a:pathLst>
                <a:path w="371" h="1624">
                  <a:moveTo>
                    <a:pt x="371" y="815"/>
                  </a:moveTo>
                  <a:lnTo>
                    <a:pt x="371" y="815"/>
                  </a:lnTo>
                  <a:lnTo>
                    <a:pt x="371" y="815"/>
                  </a:lnTo>
                  <a:close/>
                  <a:moveTo>
                    <a:pt x="17" y="0"/>
                  </a:moveTo>
                  <a:lnTo>
                    <a:pt x="33" y="6"/>
                  </a:lnTo>
                  <a:lnTo>
                    <a:pt x="67" y="34"/>
                  </a:lnTo>
                  <a:lnTo>
                    <a:pt x="111" y="79"/>
                  </a:lnTo>
                  <a:lnTo>
                    <a:pt x="161" y="136"/>
                  </a:lnTo>
                  <a:lnTo>
                    <a:pt x="216" y="215"/>
                  </a:lnTo>
                  <a:lnTo>
                    <a:pt x="266" y="306"/>
                  </a:lnTo>
                  <a:lnTo>
                    <a:pt x="321" y="447"/>
                  </a:lnTo>
                  <a:lnTo>
                    <a:pt x="354" y="583"/>
                  </a:lnTo>
                  <a:lnTo>
                    <a:pt x="365" y="707"/>
                  </a:lnTo>
                  <a:lnTo>
                    <a:pt x="371" y="815"/>
                  </a:lnTo>
                  <a:lnTo>
                    <a:pt x="365" y="962"/>
                  </a:lnTo>
                  <a:lnTo>
                    <a:pt x="332" y="1132"/>
                  </a:lnTo>
                  <a:lnTo>
                    <a:pt x="271" y="1307"/>
                  </a:lnTo>
                  <a:lnTo>
                    <a:pt x="221" y="1404"/>
                  </a:lnTo>
                  <a:lnTo>
                    <a:pt x="166" y="1483"/>
                  </a:lnTo>
                  <a:lnTo>
                    <a:pt x="116" y="1545"/>
                  </a:lnTo>
                  <a:lnTo>
                    <a:pt x="72" y="1591"/>
                  </a:lnTo>
                  <a:lnTo>
                    <a:pt x="33" y="1619"/>
                  </a:lnTo>
                  <a:lnTo>
                    <a:pt x="17" y="1624"/>
                  </a:lnTo>
                  <a:lnTo>
                    <a:pt x="11" y="1624"/>
                  </a:lnTo>
                  <a:lnTo>
                    <a:pt x="6" y="1619"/>
                  </a:lnTo>
                  <a:lnTo>
                    <a:pt x="0" y="1613"/>
                  </a:lnTo>
                  <a:lnTo>
                    <a:pt x="0" y="1607"/>
                  </a:lnTo>
                  <a:lnTo>
                    <a:pt x="0" y="1602"/>
                  </a:lnTo>
                  <a:lnTo>
                    <a:pt x="6" y="1602"/>
                  </a:lnTo>
                  <a:lnTo>
                    <a:pt x="11" y="1591"/>
                  </a:lnTo>
                  <a:lnTo>
                    <a:pt x="22" y="1585"/>
                  </a:lnTo>
                  <a:lnTo>
                    <a:pt x="111" y="1472"/>
                  </a:lnTo>
                  <a:lnTo>
                    <a:pt x="177" y="1353"/>
                  </a:lnTo>
                  <a:lnTo>
                    <a:pt x="227" y="1228"/>
                  </a:lnTo>
                  <a:lnTo>
                    <a:pt x="255" y="1092"/>
                  </a:lnTo>
                  <a:lnTo>
                    <a:pt x="271" y="951"/>
                  </a:lnTo>
                  <a:lnTo>
                    <a:pt x="277" y="815"/>
                  </a:lnTo>
                  <a:lnTo>
                    <a:pt x="266" y="617"/>
                  </a:lnTo>
                  <a:lnTo>
                    <a:pt x="238" y="441"/>
                  </a:lnTo>
                  <a:lnTo>
                    <a:pt x="188" y="289"/>
                  </a:lnTo>
                  <a:lnTo>
                    <a:pt x="116" y="158"/>
                  </a:lnTo>
                  <a:lnTo>
                    <a:pt x="33" y="51"/>
                  </a:lnTo>
                  <a:lnTo>
                    <a:pt x="17" y="40"/>
                  </a:lnTo>
                  <a:lnTo>
                    <a:pt x="11" y="28"/>
                  </a:lnTo>
                  <a:lnTo>
                    <a:pt x="6" y="23"/>
                  </a:lnTo>
                  <a:lnTo>
                    <a:pt x="0" y="23"/>
                  </a:lnTo>
                  <a:lnTo>
                    <a:pt x="0" y="17"/>
                  </a:lnTo>
                  <a:lnTo>
                    <a:pt x="0" y="17"/>
                  </a:lnTo>
                  <a:lnTo>
                    <a:pt x="6" y="6"/>
                  </a:lnTo>
                  <a:lnTo>
                    <a:pt x="11"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97" name="Group 49"/>
          <p:cNvGrpSpPr>
            <a:grpSpLocks noChangeAspect="1"/>
          </p:cNvGrpSpPr>
          <p:nvPr>
            <p:custDataLst>
              <p:tags r:id="rId2"/>
            </p:custDataLst>
          </p:nvPr>
        </p:nvGrpSpPr>
        <p:grpSpPr bwMode="auto">
          <a:xfrm>
            <a:off x="2971800" y="5715000"/>
            <a:ext cx="2238935" cy="419100"/>
            <a:chOff x="1121" y="3676"/>
            <a:chExt cx="5994" cy="1122"/>
          </a:xfrm>
          <a:solidFill>
            <a:srgbClr val="0000FF"/>
          </a:solidFill>
        </p:grpSpPr>
        <p:sp>
          <p:nvSpPr>
            <p:cNvPr id="2099" name="Freeform 51"/>
            <p:cNvSpPr>
              <a:spLocks noEditPoints="1"/>
            </p:cNvSpPr>
            <p:nvPr/>
          </p:nvSpPr>
          <p:spPr bwMode="auto">
            <a:xfrm>
              <a:off x="1121" y="3676"/>
              <a:ext cx="1040" cy="921"/>
            </a:xfrm>
            <a:custGeom>
              <a:avLst/>
              <a:gdLst/>
              <a:ahLst/>
              <a:cxnLst>
                <a:cxn ang="0">
                  <a:pos x="684" y="257"/>
                </a:cxn>
                <a:cxn ang="0">
                  <a:pos x="616" y="303"/>
                </a:cxn>
                <a:cxn ang="0">
                  <a:pos x="597" y="432"/>
                </a:cxn>
                <a:cxn ang="0">
                  <a:pos x="603" y="622"/>
                </a:cxn>
                <a:cxn ang="0">
                  <a:pos x="629" y="700"/>
                </a:cxn>
                <a:cxn ang="0">
                  <a:pos x="703" y="767"/>
                </a:cxn>
                <a:cxn ang="0">
                  <a:pos x="809" y="803"/>
                </a:cxn>
                <a:cxn ang="0">
                  <a:pos x="846" y="780"/>
                </a:cxn>
                <a:cxn ang="0">
                  <a:pos x="886" y="696"/>
                </a:cxn>
                <a:cxn ang="0">
                  <a:pos x="905" y="517"/>
                </a:cxn>
                <a:cxn ang="0">
                  <a:pos x="899" y="352"/>
                </a:cxn>
                <a:cxn ang="0">
                  <a:pos x="809" y="264"/>
                </a:cxn>
                <a:cxn ang="0">
                  <a:pos x="727" y="244"/>
                </a:cxn>
                <a:cxn ang="0">
                  <a:pos x="137" y="31"/>
                </a:cxn>
                <a:cxn ang="0">
                  <a:pos x="130" y="97"/>
                </a:cxn>
                <a:cxn ang="0">
                  <a:pos x="156" y="158"/>
                </a:cxn>
                <a:cxn ang="0">
                  <a:pos x="198" y="207"/>
                </a:cxn>
                <a:cxn ang="0">
                  <a:pos x="334" y="156"/>
                </a:cxn>
                <a:cxn ang="0">
                  <a:pos x="532" y="177"/>
                </a:cxn>
                <a:cxn ang="0">
                  <a:pos x="599" y="270"/>
                </a:cxn>
                <a:cxn ang="0">
                  <a:pos x="1029" y="211"/>
                </a:cxn>
                <a:cxn ang="0">
                  <a:pos x="1037" y="312"/>
                </a:cxn>
                <a:cxn ang="0">
                  <a:pos x="1040" y="436"/>
                </a:cxn>
                <a:cxn ang="0">
                  <a:pos x="1026" y="594"/>
                </a:cxn>
                <a:cxn ang="0">
                  <a:pos x="988" y="713"/>
                </a:cxn>
                <a:cxn ang="0">
                  <a:pos x="567" y="858"/>
                </a:cxn>
                <a:cxn ang="0">
                  <a:pos x="473" y="512"/>
                </a:cxn>
                <a:cxn ang="0">
                  <a:pos x="441" y="299"/>
                </a:cxn>
                <a:cxn ang="0">
                  <a:pos x="369" y="253"/>
                </a:cxn>
                <a:cxn ang="0">
                  <a:pos x="315" y="232"/>
                </a:cxn>
                <a:cxn ang="0">
                  <a:pos x="298" y="236"/>
                </a:cxn>
                <a:cxn ang="0">
                  <a:pos x="241" y="272"/>
                </a:cxn>
                <a:cxn ang="0">
                  <a:pos x="196" y="371"/>
                </a:cxn>
                <a:cxn ang="0">
                  <a:pos x="194" y="517"/>
                </a:cxn>
                <a:cxn ang="0">
                  <a:pos x="198" y="656"/>
                </a:cxn>
                <a:cxn ang="0">
                  <a:pos x="246" y="765"/>
                </a:cxn>
                <a:cxn ang="0">
                  <a:pos x="120" y="873"/>
                </a:cxn>
                <a:cxn ang="0">
                  <a:pos x="65" y="706"/>
                </a:cxn>
                <a:cxn ang="0">
                  <a:pos x="70" y="422"/>
                </a:cxn>
                <a:cxn ang="0">
                  <a:pos x="59" y="287"/>
                </a:cxn>
                <a:cxn ang="0">
                  <a:pos x="24" y="245"/>
                </a:cxn>
                <a:cxn ang="0">
                  <a:pos x="0" y="188"/>
                </a:cxn>
                <a:cxn ang="0">
                  <a:pos x="13" y="147"/>
                </a:cxn>
                <a:cxn ang="0">
                  <a:pos x="128" y="0"/>
                </a:cxn>
              </a:cxnLst>
              <a:rect l="0" t="0" r="r" b="b"/>
              <a:pathLst>
                <a:path w="1040" h="921">
                  <a:moveTo>
                    <a:pt x="727" y="244"/>
                  </a:moveTo>
                  <a:lnTo>
                    <a:pt x="708" y="247"/>
                  </a:lnTo>
                  <a:lnTo>
                    <a:pt x="684" y="257"/>
                  </a:lnTo>
                  <a:lnTo>
                    <a:pt x="660" y="272"/>
                  </a:lnTo>
                  <a:lnTo>
                    <a:pt x="636" y="287"/>
                  </a:lnTo>
                  <a:lnTo>
                    <a:pt x="616" y="303"/>
                  </a:lnTo>
                  <a:lnTo>
                    <a:pt x="599" y="316"/>
                  </a:lnTo>
                  <a:lnTo>
                    <a:pt x="599" y="375"/>
                  </a:lnTo>
                  <a:lnTo>
                    <a:pt x="597" y="432"/>
                  </a:lnTo>
                  <a:lnTo>
                    <a:pt x="597" y="491"/>
                  </a:lnTo>
                  <a:lnTo>
                    <a:pt x="599" y="554"/>
                  </a:lnTo>
                  <a:lnTo>
                    <a:pt x="603" y="622"/>
                  </a:lnTo>
                  <a:lnTo>
                    <a:pt x="604" y="651"/>
                  </a:lnTo>
                  <a:lnTo>
                    <a:pt x="614" y="675"/>
                  </a:lnTo>
                  <a:lnTo>
                    <a:pt x="629" y="700"/>
                  </a:lnTo>
                  <a:lnTo>
                    <a:pt x="647" y="721"/>
                  </a:lnTo>
                  <a:lnTo>
                    <a:pt x="673" y="744"/>
                  </a:lnTo>
                  <a:lnTo>
                    <a:pt x="703" y="767"/>
                  </a:lnTo>
                  <a:lnTo>
                    <a:pt x="736" y="786"/>
                  </a:lnTo>
                  <a:lnTo>
                    <a:pt x="770" y="797"/>
                  </a:lnTo>
                  <a:lnTo>
                    <a:pt x="809" y="803"/>
                  </a:lnTo>
                  <a:lnTo>
                    <a:pt x="822" y="799"/>
                  </a:lnTo>
                  <a:lnTo>
                    <a:pt x="834" y="791"/>
                  </a:lnTo>
                  <a:lnTo>
                    <a:pt x="846" y="780"/>
                  </a:lnTo>
                  <a:lnTo>
                    <a:pt x="864" y="755"/>
                  </a:lnTo>
                  <a:lnTo>
                    <a:pt x="877" y="727"/>
                  </a:lnTo>
                  <a:lnTo>
                    <a:pt x="886" y="696"/>
                  </a:lnTo>
                  <a:lnTo>
                    <a:pt x="894" y="666"/>
                  </a:lnTo>
                  <a:lnTo>
                    <a:pt x="901" y="592"/>
                  </a:lnTo>
                  <a:lnTo>
                    <a:pt x="905" y="517"/>
                  </a:lnTo>
                  <a:lnTo>
                    <a:pt x="907" y="441"/>
                  </a:lnTo>
                  <a:lnTo>
                    <a:pt x="905" y="396"/>
                  </a:lnTo>
                  <a:lnTo>
                    <a:pt x="899" y="352"/>
                  </a:lnTo>
                  <a:lnTo>
                    <a:pt x="888" y="304"/>
                  </a:lnTo>
                  <a:lnTo>
                    <a:pt x="851" y="283"/>
                  </a:lnTo>
                  <a:lnTo>
                    <a:pt x="809" y="264"/>
                  </a:lnTo>
                  <a:lnTo>
                    <a:pt x="768" y="251"/>
                  </a:lnTo>
                  <a:lnTo>
                    <a:pt x="727" y="244"/>
                  </a:lnTo>
                  <a:lnTo>
                    <a:pt x="727" y="244"/>
                  </a:lnTo>
                  <a:close/>
                  <a:moveTo>
                    <a:pt x="128" y="0"/>
                  </a:moveTo>
                  <a:lnTo>
                    <a:pt x="152" y="8"/>
                  </a:lnTo>
                  <a:lnTo>
                    <a:pt x="137" y="31"/>
                  </a:lnTo>
                  <a:lnTo>
                    <a:pt x="130" y="55"/>
                  </a:lnTo>
                  <a:lnTo>
                    <a:pt x="126" y="82"/>
                  </a:lnTo>
                  <a:lnTo>
                    <a:pt x="130" y="97"/>
                  </a:lnTo>
                  <a:lnTo>
                    <a:pt x="137" y="118"/>
                  </a:lnTo>
                  <a:lnTo>
                    <a:pt x="146" y="139"/>
                  </a:lnTo>
                  <a:lnTo>
                    <a:pt x="156" y="158"/>
                  </a:lnTo>
                  <a:lnTo>
                    <a:pt x="167" y="171"/>
                  </a:lnTo>
                  <a:lnTo>
                    <a:pt x="183" y="188"/>
                  </a:lnTo>
                  <a:lnTo>
                    <a:pt x="198" y="207"/>
                  </a:lnTo>
                  <a:lnTo>
                    <a:pt x="198" y="259"/>
                  </a:lnTo>
                  <a:lnTo>
                    <a:pt x="267" y="207"/>
                  </a:lnTo>
                  <a:lnTo>
                    <a:pt x="334" y="156"/>
                  </a:lnTo>
                  <a:lnTo>
                    <a:pt x="395" y="99"/>
                  </a:lnTo>
                  <a:lnTo>
                    <a:pt x="462" y="139"/>
                  </a:lnTo>
                  <a:lnTo>
                    <a:pt x="532" y="177"/>
                  </a:lnTo>
                  <a:lnTo>
                    <a:pt x="603" y="211"/>
                  </a:lnTo>
                  <a:lnTo>
                    <a:pt x="599" y="270"/>
                  </a:lnTo>
                  <a:lnTo>
                    <a:pt x="599" y="270"/>
                  </a:lnTo>
                  <a:lnTo>
                    <a:pt x="829" y="103"/>
                  </a:lnTo>
                  <a:lnTo>
                    <a:pt x="927" y="160"/>
                  </a:lnTo>
                  <a:lnTo>
                    <a:pt x="1029" y="211"/>
                  </a:lnTo>
                  <a:lnTo>
                    <a:pt x="1033" y="238"/>
                  </a:lnTo>
                  <a:lnTo>
                    <a:pt x="1035" y="272"/>
                  </a:lnTo>
                  <a:lnTo>
                    <a:pt x="1037" y="312"/>
                  </a:lnTo>
                  <a:lnTo>
                    <a:pt x="1039" y="354"/>
                  </a:lnTo>
                  <a:lnTo>
                    <a:pt x="1039" y="396"/>
                  </a:lnTo>
                  <a:lnTo>
                    <a:pt x="1040" y="436"/>
                  </a:lnTo>
                  <a:lnTo>
                    <a:pt x="1039" y="497"/>
                  </a:lnTo>
                  <a:lnTo>
                    <a:pt x="1033" y="548"/>
                  </a:lnTo>
                  <a:lnTo>
                    <a:pt x="1026" y="594"/>
                  </a:lnTo>
                  <a:lnTo>
                    <a:pt x="1014" y="635"/>
                  </a:lnTo>
                  <a:lnTo>
                    <a:pt x="1003" y="673"/>
                  </a:lnTo>
                  <a:lnTo>
                    <a:pt x="988" y="713"/>
                  </a:lnTo>
                  <a:lnTo>
                    <a:pt x="974" y="757"/>
                  </a:lnTo>
                  <a:lnTo>
                    <a:pt x="675" y="921"/>
                  </a:lnTo>
                  <a:lnTo>
                    <a:pt x="567" y="858"/>
                  </a:lnTo>
                  <a:lnTo>
                    <a:pt x="462" y="801"/>
                  </a:lnTo>
                  <a:lnTo>
                    <a:pt x="469" y="654"/>
                  </a:lnTo>
                  <a:lnTo>
                    <a:pt x="473" y="512"/>
                  </a:lnTo>
                  <a:lnTo>
                    <a:pt x="471" y="413"/>
                  </a:lnTo>
                  <a:lnTo>
                    <a:pt x="465" y="316"/>
                  </a:lnTo>
                  <a:lnTo>
                    <a:pt x="441" y="299"/>
                  </a:lnTo>
                  <a:lnTo>
                    <a:pt x="415" y="282"/>
                  </a:lnTo>
                  <a:lnTo>
                    <a:pt x="391" y="266"/>
                  </a:lnTo>
                  <a:lnTo>
                    <a:pt x="369" y="253"/>
                  </a:lnTo>
                  <a:lnTo>
                    <a:pt x="352" y="244"/>
                  </a:lnTo>
                  <a:lnTo>
                    <a:pt x="334" y="236"/>
                  </a:lnTo>
                  <a:lnTo>
                    <a:pt x="315" y="232"/>
                  </a:lnTo>
                  <a:lnTo>
                    <a:pt x="309" y="232"/>
                  </a:lnTo>
                  <a:lnTo>
                    <a:pt x="304" y="234"/>
                  </a:lnTo>
                  <a:lnTo>
                    <a:pt x="298" y="236"/>
                  </a:lnTo>
                  <a:lnTo>
                    <a:pt x="293" y="238"/>
                  </a:lnTo>
                  <a:lnTo>
                    <a:pt x="289" y="240"/>
                  </a:lnTo>
                  <a:lnTo>
                    <a:pt x="241" y="272"/>
                  </a:lnTo>
                  <a:lnTo>
                    <a:pt x="196" y="304"/>
                  </a:lnTo>
                  <a:lnTo>
                    <a:pt x="196" y="333"/>
                  </a:lnTo>
                  <a:lnTo>
                    <a:pt x="196" y="371"/>
                  </a:lnTo>
                  <a:lnTo>
                    <a:pt x="194" y="417"/>
                  </a:lnTo>
                  <a:lnTo>
                    <a:pt x="194" y="466"/>
                  </a:lnTo>
                  <a:lnTo>
                    <a:pt x="194" y="517"/>
                  </a:lnTo>
                  <a:lnTo>
                    <a:pt x="194" y="569"/>
                  </a:lnTo>
                  <a:lnTo>
                    <a:pt x="194" y="616"/>
                  </a:lnTo>
                  <a:lnTo>
                    <a:pt x="198" y="656"/>
                  </a:lnTo>
                  <a:lnTo>
                    <a:pt x="207" y="694"/>
                  </a:lnTo>
                  <a:lnTo>
                    <a:pt x="226" y="730"/>
                  </a:lnTo>
                  <a:lnTo>
                    <a:pt x="246" y="765"/>
                  </a:lnTo>
                  <a:lnTo>
                    <a:pt x="269" y="795"/>
                  </a:lnTo>
                  <a:lnTo>
                    <a:pt x="148" y="919"/>
                  </a:lnTo>
                  <a:lnTo>
                    <a:pt x="120" y="873"/>
                  </a:lnTo>
                  <a:lnTo>
                    <a:pt x="91" y="829"/>
                  </a:lnTo>
                  <a:lnTo>
                    <a:pt x="55" y="789"/>
                  </a:lnTo>
                  <a:lnTo>
                    <a:pt x="65" y="706"/>
                  </a:lnTo>
                  <a:lnTo>
                    <a:pt x="70" y="620"/>
                  </a:lnTo>
                  <a:lnTo>
                    <a:pt x="70" y="535"/>
                  </a:lnTo>
                  <a:lnTo>
                    <a:pt x="70" y="422"/>
                  </a:lnTo>
                  <a:lnTo>
                    <a:pt x="65" y="310"/>
                  </a:lnTo>
                  <a:lnTo>
                    <a:pt x="63" y="299"/>
                  </a:lnTo>
                  <a:lnTo>
                    <a:pt x="59" y="287"/>
                  </a:lnTo>
                  <a:lnTo>
                    <a:pt x="50" y="280"/>
                  </a:lnTo>
                  <a:lnTo>
                    <a:pt x="37" y="261"/>
                  </a:lnTo>
                  <a:lnTo>
                    <a:pt x="24" y="245"/>
                  </a:lnTo>
                  <a:lnTo>
                    <a:pt x="11" y="230"/>
                  </a:lnTo>
                  <a:lnTo>
                    <a:pt x="3" y="207"/>
                  </a:lnTo>
                  <a:lnTo>
                    <a:pt x="0" y="188"/>
                  </a:lnTo>
                  <a:lnTo>
                    <a:pt x="2" y="175"/>
                  </a:lnTo>
                  <a:lnTo>
                    <a:pt x="7" y="160"/>
                  </a:lnTo>
                  <a:lnTo>
                    <a:pt x="13" y="147"/>
                  </a:lnTo>
                  <a:lnTo>
                    <a:pt x="48" y="95"/>
                  </a:lnTo>
                  <a:lnTo>
                    <a:pt x="87" y="46"/>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52"/>
            <p:cNvSpPr>
              <a:spLocks/>
            </p:cNvSpPr>
            <p:nvPr/>
          </p:nvSpPr>
          <p:spPr bwMode="auto">
            <a:xfrm>
              <a:off x="2412" y="4017"/>
              <a:ext cx="412" cy="772"/>
            </a:xfrm>
            <a:custGeom>
              <a:avLst/>
              <a:gdLst/>
              <a:ahLst/>
              <a:cxnLst>
                <a:cxn ang="0">
                  <a:pos x="221" y="0"/>
                </a:cxn>
                <a:cxn ang="0">
                  <a:pos x="239" y="1"/>
                </a:cxn>
                <a:cxn ang="0">
                  <a:pos x="250" y="5"/>
                </a:cxn>
                <a:cxn ang="0">
                  <a:pos x="256" y="15"/>
                </a:cxn>
                <a:cxn ang="0">
                  <a:pos x="256" y="34"/>
                </a:cxn>
                <a:cxn ang="0">
                  <a:pos x="256" y="677"/>
                </a:cxn>
                <a:cxn ang="0">
                  <a:pos x="256" y="690"/>
                </a:cxn>
                <a:cxn ang="0">
                  <a:pos x="258" y="701"/>
                </a:cxn>
                <a:cxn ang="0">
                  <a:pos x="261" y="711"/>
                </a:cxn>
                <a:cxn ang="0">
                  <a:pos x="271" y="717"/>
                </a:cxn>
                <a:cxn ang="0">
                  <a:pos x="284" y="722"/>
                </a:cxn>
                <a:cxn ang="0">
                  <a:pos x="304" y="726"/>
                </a:cxn>
                <a:cxn ang="0">
                  <a:pos x="332" y="730"/>
                </a:cxn>
                <a:cxn ang="0">
                  <a:pos x="369" y="730"/>
                </a:cxn>
                <a:cxn ang="0">
                  <a:pos x="412" y="730"/>
                </a:cxn>
                <a:cxn ang="0">
                  <a:pos x="412" y="772"/>
                </a:cxn>
                <a:cxn ang="0">
                  <a:pos x="397" y="772"/>
                </a:cxn>
                <a:cxn ang="0">
                  <a:pos x="375" y="770"/>
                </a:cxn>
                <a:cxn ang="0">
                  <a:pos x="345" y="770"/>
                </a:cxn>
                <a:cxn ang="0">
                  <a:pos x="313" y="768"/>
                </a:cxn>
                <a:cxn ang="0">
                  <a:pos x="282" y="768"/>
                </a:cxn>
                <a:cxn ang="0">
                  <a:pos x="252" y="768"/>
                </a:cxn>
                <a:cxn ang="0">
                  <a:pos x="226" y="766"/>
                </a:cxn>
                <a:cxn ang="0">
                  <a:pos x="208" y="766"/>
                </a:cxn>
                <a:cxn ang="0">
                  <a:pos x="189" y="766"/>
                </a:cxn>
                <a:cxn ang="0">
                  <a:pos x="163" y="768"/>
                </a:cxn>
                <a:cxn ang="0">
                  <a:pos x="132" y="768"/>
                </a:cxn>
                <a:cxn ang="0">
                  <a:pos x="100" y="768"/>
                </a:cxn>
                <a:cxn ang="0">
                  <a:pos x="68" y="770"/>
                </a:cxn>
                <a:cxn ang="0">
                  <a:pos x="41" y="770"/>
                </a:cxn>
                <a:cxn ang="0">
                  <a:pos x="20" y="772"/>
                </a:cxn>
                <a:cxn ang="0">
                  <a:pos x="7" y="772"/>
                </a:cxn>
                <a:cxn ang="0">
                  <a:pos x="7" y="730"/>
                </a:cxn>
                <a:cxn ang="0">
                  <a:pos x="50" y="730"/>
                </a:cxn>
                <a:cxn ang="0">
                  <a:pos x="87" y="730"/>
                </a:cxn>
                <a:cxn ang="0">
                  <a:pos x="115" y="726"/>
                </a:cxn>
                <a:cxn ang="0">
                  <a:pos x="135" y="722"/>
                </a:cxn>
                <a:cxn ang="0">
                  <a:pos x="148" y="717"/>
                </a:cxn>
                <a:cxn ang="0">
                  <a:pos x="158" y="711"/>
                </a:cxn>
                <a:cxn ang="0">
                  <a:pos x="161" y="701"/>
                </a:cxn>
                <a:cxn ang="0">
                  <a:pos x="163" y="690"/>
                </a:cxn>
                <a:cxn ang="0">
                  <a:pos x="163" y="677"/>
                </a:cxn>
                <a:cxn ang="0">
                  <a:pos x="163" y="85"/>
                </a:cxn>
                <a:cxn ang="0">
                  <a:pos x="126" y="100"/>
                </a:cxn>
                <a:cxn ang="0">
                  <a:pos x="87" y="110"/>
                </a:cxn>
                <a:cxn ang="0">
                  <a:pos x="52" y="114"/>
                </a:cxn>
                <a:cxn ang="0">
                  <a:pos x="20" y="116"/>
                </a:cxn>
                <a:cxn ang="0">
                  <a:pos x="0" y="116"/>
                </a:cxn>
                <a:cxn ang="0">
                  <a:pos x="0" y="74"/>
                </a:cxn>
                <a:cxn ang="0">
                  <a:pos x="22" y="74"/>
                </a:cxn>
                <a:cxn ang="0">
                  <a:pos x="52" y="72"/>
                </a:cxn>
                <a:cxn ang="0">
                  <a:pos x="83" y="68"/>
                </a:cxn>
                <a:cxn ang="0">
                  <a:pos x="119" y="60"/>
                </a:cxn>
                <a:cxn ang="0">
                  <a:pos x="154" y="47"/>
                </a:cxn>
                <a:cxn ang="0">
                  <a:pos x="189" y="28"/>
                </a:cxn>
                <a:cxn ang="0">
                  <a:pos x="221" y="0"/>
                </a:cxn>
              </a:cxnLst>
              <a:rect l="0" t="0" r="r" b="b"/>
              <a:pathLst>
                <a:path w="412" h="772">
                  <a:moveTo>
                    <a:pt x="221" y="0"/>
                  </a:moveTo>
                  <a:lnTo>
                    <a:pt x="239" y="1"/>
                  </a:lnTo>
                  <a:lnTo>
                    <a:pt x="250" y="5"/>
                  </a:lnTo>
                  <a:lnTo>
                    <a:pt x="256" y="15"/>
                  </a:lnTo>
                  <a:lnTo>
                    <a:pt x="256" y="34"/>
                  </a:lnTo>
                  <a:lnTo>
                    <a:pt x="256" y="677"/>
                  </a:lnTo>
                  <a:lnTo>
                    <a:pt x="256" y="690"/>
                  </a:lnTo>
                  <a:lnTo>
                    <a:pt x="258" y="701"/>
                  </a:lnTo>
                  <a:lnTo>
                    <a:pt x="261" y="711"/>
                  </a:lnTo>
                  <a:lnTo>
                    <a:pt x="271" y="717"/>
                  </a:lnTo>
                  <a:lnTo>
                    <a:pt x="284" y="722"/>
                  </a:lnTo>
                  <a:lnTo>
                    <a:pt x="304" y="726"/>
                  </a:lnTo>
                  <a:lnTo>
                    <a:pt x="332" y="730"/>
                  </a:lnTo>
                  <a:lnTo>
                    <a:pt x="369" y="730"/>
                  </a:lnTo>
                  <a:lnTo>
                    <a:pt x="412" y="730"/>
                  </a:lnTo>
                  <a:lnTo>
                    <a:pt x="412" y="772"/>
                  </a:lnTo>
                  <a:lnTo>
                    <a:pt x="397" y="772"/>
                  </a:lnTo>
                  <a:lnTo>
                    <a:pt x="375" y="770"/>
                  </a:lnTo>
                  <a:lnTo>
                    <a:pt x="345" y="770"/>
                  </a:lnTo>
                  <a:lnTo>
                    <a:pt x="313" y="768"/>
                  </a:lnTo>
                  <a:lnTo>
                    <a:pt x="282" y="768"/>
                  </a:lnTo>
                  <a:lnTo>
                    <a:pt x="252" y="768"/>
                  </a:lnTo>
                  <a:lnTo>
                    <a:pt x="226" y="766"/>
                  </a:lnTo>
                  <a:lnTo>
                    <a:pt x="208" y="766"/>
                  </a:lnTo>
                  <a:lnTo>
                    <a:pt x="189" y="766"/>
                  </a:lnTo>
                  <a:lnTo>
                    <a:pt x="163" y="768"/>
                  </a:lnTo>
                  <a:lnTo>
                    <a:pt x="132" y="768"/>
                  </a:lnTo>
                  <a:lnTo>
                    <a:pt x="100" y="768"/>
                  </a:lnTo>
                  <a:lnTo>
                    <a:pt x="68" y="770"/>
                  </a:lnTo>
                  <a:lnTo>
                    <a:pt x="41" y="770"/>
                  </a:lnTo>
                  <a:lnTo>
                    <a:pt x="20" y="772"/>
                  </a:lnTo>
                  <a:lnTo>
                    <a:pt x="7" y="772"/>
                  </a:lnTo>
                  <a:lnTo>
                    <a:pt x="7" y="730"/>
                  </a:lnTo>
                  <a:lnTo>
                    <a:pt x="50" y="730"/>
                  </a:lnTo>
                  <a:lnTo>
                    <a:pt x="87" y="730"/>
                  </a:lnTo>
                  <a:lnTo>
                    <a:pt x="115" y="726"/>
                  </a:lnTo>
                  <a:lnTo>
                    <a:pt x="135" y="722"/>
                  </a:lnTo>
                  <a:lnTo>
                    <a:pt x="148" y="717"/>
                  </a:lnTo>
                  <a:lnTo>
                    <a:pt x="158" y="711"/>
                  </a:lnTo>
                  <a:lnTo>
                    <a:pt x="161" y="701"/>
                  </a:lnTo>
                  <a:lnTo>
                    <a:pt x="163" y="690"/>
                  </a:lnTo>
                  <a:lnTo>
                    <a:pt x="163" y="677"/>
                  </a:lnTo>
                  <a:lnTo>
                    <a:pt x="163" y="85"/>
                  </a:lnTo>
                  <a:lnTo>
                    <a:pt x="126" y="100"/>
                  </a:lnTo>
                  <a:lnTo>
                    <a:pt x="87" y="110"/>
                  </a:lnTo>
                  <a:lnTo>
                    <a:pt x="52" y="114"/>
                  </a:lnTo>
                  <a:lnTo>
                    <a:pt x="20" y="116"/>
                  </a:lnTo>
                  <a:lnTo>
                    <a:pt x="0" y="116"/>
                  </a:lnTo>
                  <a:lnTo>
                    <a:pt x="0" y="74"/>
                  </a:lnTo>
                  <a:lnTo>
                    <a:pt x="22" y="74"/>
                  </a:lnTo>
                  <a:lnTo>
                    <a:pt x="52" y="72"/>
                  </a:lnTo>
                  <a:lnTo>
                    <a:pt x="83" y="68"/>
                  </a:lnTo>
                  <a:lnTo>
                    <a:pt x="119" y="60"/>
                  </a:lnTo>
                  <a:lnTo>
                    <a:pt x="154" y="47"/>
                  </a:lnTo>
                  <a:lnTo>
                    <a:pt x="189" y="28"/>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53"/>
            <p:cNvSpPr>
              <a:spLocks/>
            </p:cNvSpPr>
            <p:nvPr/>
          </p:nvSpPr>
          <p:spPr bwMode="auto">
            <a:xfrm>
              <a:off x="3473" y="3786"/>
              <a:ext cx="592" cy="708"/>
            </a:xfrm>
            <a:custGeom>
              <a:avLst/>
              <a:gdLst/>
              <a:ahLst/>
              <a:cxnLst>
                <a:cxn ang="0">
                  <a:pos x="315" y="4"/>
                </a:cxn>
                <a:cxn ang="0">
                  <a:pos x="334" y="25"/>
                </a:cxn>
                <a:cxn ang="0">
                  <a:pos x="339" y="54"/>
                </a:cxn>
                <a:cxn ang="0">
                  <a:pos x="315" y="322"/>
                </a:cxn>
                <a:cxn ang="0">
                  <a:pos x="512" y="173"/>
                </a:cxn>
                <a:cxn ang="0">
                  <a:pos x="532" y="160"/>
                </a:cxn>
                <a:cxn ang="0">
                  <a:pos x="544" y="156"/>
                </a:cxn>
                <a:cxn ang="0">
                  <a:pos x="566" y="160"/>
                </a:cxn>
                <a:cxn ang="0">
                  <a:pos x="588" y="185"/>
                </a:cxn>
                <a:cxn ang="0">
                  <a:pos x="590" y="217"/>
                </a:cxn>
                <a:cxn ang="0">
                  <a:pos x="571" y="238"/>
                </a:cxn>
                <a:cxn ang="0">
                  <a:pos x="332" y="358"/>
                </a:cxn>
                <a:cxn ang="0">
                  <a:pos x="401" y="388"/>
                </a:cxn>
                <a:cxn ang="0">
                  <a:pos x="447" y="411"/>
                </a:cxn>
                <a:cxn ang="0">
                  <a:pos x="486" y="428"/>
                </a:cxn>
                <a:cxn ang="0">
                  <a:pos x="531" y="451"/>
                </a:cxn>
                <a:cxn ang="0">
                  <a:pos x="573" y="472"/>
                </a:cxn>
                <a:cxn ang="0">
                  <a:pos x="590" y="493"/>
                </a:cxn>
                <a:cxn ang="0">
                  <a:pos x="588" y="527"/>
                </a:cxn>
                <a:cxn ang="0">
                  <a:pos x="566" y="552"/>
                </a:cxn>
                <a:cxn ang="0">
                  <a:pos x="544" y="556"/>
                </a:cxn>
                <a:cxn ang="0">
                  <a:pos x="534" y="550"/>
                </a:cxn>
                <a:cxn ang="0">
                  <a:pos x="521" y="542"/>
                </a:cxn>
                <a:cxn ang="0">
                  <a:pos x="339" y="666"/>
                </a:cxn>
                <a:cxn ang="0">
                  <a:pos x="330" y="695"/>
                </a:cxn>
                <a:cxn ang="0">
                  <a:pos x="308" y="706"/>
                </a:cxn>
                <a:cxn ang="0">
                  <a:pos x="288" y="708"/>
                </a:cxn>
                <a:cxn ang="0">
                  <a:pos x="265" y="697"/>
                </a:cxn>
                <a:cxn ang="0">
                  <a:pos x="254" y="666"/>
                </a:cxn>
                <a:cxn ang="0">
                  <a:pos x="98" y="525"/>
                </a:cxn>
                <a:cxn ang="0">
                  <a:pos x="69" y="546"/>
                </a:cxn>
                <a:cxn ang="0">
                  <a:pos x="56" y="554"/>
                </a:cxn>
                <a:cxn ang="0">
                  <a:pos x="46" y="556"/>
                </a:cxn>
                <a:cxn ang="0">
                  <a:pos x="15" y="541"/>
                </a:cxn>
                <a:cxn ang="0">
                  <a:pos x="0" y="510"/>
                </a:cxn>
                <a:cxn ang="0">
                  <a:pos x="9" y="484"/>
                </a:cxn>
                <a:cxn ang="0">
                  <a:pos x="41" y="466"/>
                </a:cxn>
                <a:cxn ang="0">
                  <a:pos x="33" y="244"/>
                </a:cxn>
                <a:cxn ang="0">
                  <a:pos x="11" y="231"/>
                </a:cxn>
                <a:cxn ang="0">
                  <a:pos x="0" y="202"/>
                </a:cxn>
                <a:cxn ang="0">
                  <a:pos x="15" y="170"/>
                </a:cxn>
                <a:cxn ang="0">
                  <a:pos x="46" y="156"/>
                </a:cxn>
                <a:cxn ang="0">
                  <a:pos x="54" y="156"/>
                </a:cxn>
                <a:cxn ang="0">
                  <a:pos x="61" y="160"/>
                </a:cxn>
                <a:cxn ang="0">
                  <a:pos x="74" y="170"/>
                </a:cxn>
                <a:cxn ang="0">
                  <a:pos x="258" y="65"/>
                </a:cxn>
                <a:cxn ang="0">
                  <a:pos x="258" y="29"/>
                </a:cxn>
                <a:cxn ang="0">
                  <a:pos x="280" y="4"/>
                </a:cxn>
              </a:cxnLst>
              <a:rect l="0" t="0" r="r" b="b"/>
              <a:pathLst>
                <a:path w="592" h="708">
                  <a:moveTo>
                    <a:pt x="297" y="0"/>
                  </a:moveTo>
                  <a:lnTo>
                    <a:pt x="315" y="4"/>
                  </a:lnTo>
                  <a:lnTo>
                    <a:pt x="328" y="12"/>
                  </a:lnTo>
                  <a:lnTo>
                    <a:pt x="334" y="25"/>
                  </a:lnTo>
                  <a:lnTo>
                    <a:pt x="338" y="38"/>
                  </a:lnTo>
                  <a:lnTo>
                    <a:pt x="339" y="54"/>
                  </a:lnTo>
                  <a:lnTo>
                    <a:pt x="338" y="65"/>
                  </a:lnTo>
                  <a:lnTo>
                    <a:pt x="315" y="322"/>
                  </a:lnTo>
                  <a:lnTo>
                    <a:pt x="497" y="187"/>
                  </a:lnTo>
                  <a:lnTo>
                    <a:pt x="512" y="173"/>
                  </a:lnTo>
                  <a:lnTo>
                    <a:pt x="525" y="166"/>
                  </a:lnTo>
                  <a:lnTo>
                    <a:pt x="532" y="160"/>
                  </a:lnTo>
                  <a:lnTo>
                    <a:pt x="540" y="156"/>
                  </a:lnTo>
                  <a:lnTo>
                    <a:pt x="544" y="156"/>
                  </a:lnTo>
                  <a:lnTo>
                    <a:pt x="549" y="156"/>
                  </a:lnTo>
                  <a:lnTo>
                    <a:pt x="566" y="160"/>
                  </a:lnTo>
                  <a:lnTo>
                    <a:pt x="579" y="170"/>
                  </a:lnTo>
                  <a:lnTo>
                    <a:pt x="588" y="185"/>
                  </a:lnTo>
                  <a:lnTo>
                    <a:pt x="592" y="202"/>
                  </a:lnTo>
                  <a:lnTo>
                    <a:pt x="590" y="217"/>
                  </a:lnTo>
                  <a:lnTo>
                    <a:pt x="582" y="229"/>
                  </a:lnTo>
                  <a:lnTo>
                    <a:pt x="571" y="238"/>
                  </a:lnTo>
                  <a:lnTo>
                    <a:pt x="555" y="246"/>
                  </a:lnTo>
                  <a:lnTo>
                    <a:pt x="332" y="358"/>
                  </a:lnTo>
                  <a:lnTo>
                    <a:pt x="371" y="375"/>
                  </a:lnTo>
                  <a:lnTo>
                    <a:pt x="401" y="388"/>
                  </a:lnTo>
                  <a:lnTo>
                    <a:pt x="427" y="400"/>
                  </a:lnTo>
                  <a:lnTo>
                    <a:pt x="447" y="411"/>
                  </a:lnTo>
                  <a:lnTo>
                    <a:pt x="467" y="419"/>
                  </a:lnTo>
                  <a:lnTo>
                    <a:pt x="486" y="428"/>
                  </a:lnTo>
                  <a:lnTo>
                    <a:pt x="506" y="440"/>
                  </a:lnTo>
                  <a:lnTo>
                    <a:pt x="531" y="451"/>
                  </a:lnTo>
                  <a:lnTo>
                    <a:pt x="558" y="466"/>
                  </a:lnTo>
                  <a:lnTo>
                    <a:pt x="573" y="472"/>
                  </a:lnTo>
                  <a:lnTo>
                    <a:pt x="582" y="482"/>
                  </a:lnTo>
                  <a:lnTo>
                    <a:pt x="590" y="493"/>
                  </a:lnTo>
                  <a:lnTo>
                    <a:pt x="592" y="510"/>
                  </a:lnTo>
                  <a:lnTo>
                    <a:pt x="588" y="527"/>
                  </a:lnTo>
                  <a:lnTo>
                    <a:pt x="579" y="541"/>
                  </a:lnTo>
                  <a:lnTo>
                    <a:pt x="566" y="552"/>
                  </a:lnTo>
                  <a:lnTo>
                    <a:pt x="549" y="556"/>
                  </a:lnTo>
                  <a:lnTo>
                    <a:pt x="544" y="556"/>
                  </a:lnTo>
                  <a:lnTo>
                    <a:pt x="538" y="554"/>
                  </a:lnTo>
                  <a:lnTo>
                    <a:pt x="534" y="550"/>
                  </a:lnTo>
                  <a:lnTo>
                    <a:pt x="529" y="548"/>
                  </a:lnTo>
                  <a:lnTo>
                    <a:pt x="521" y="542"/>
                  </a:lnTo>
                  <a:lnTo>
                    <a:pt x="315" y="390"/>
                  </a:lnTo>
                  <a:lnTo>
                    <a:pt x="339" y="666"/>
                  </a:lnTo>
                  <a:lnTo>
                    <a:pt x="338" y="683"/>
                  </a:lnTo>
                  <a:lnTo>
                    <a:pt x="330" y="695"/>
                  </a:lnTo>
                  <a:lnTo>
                    <a:pt x="321" y="702"/>
                  </a:lnTo>
                  <a:lnTo>
                    <a:pt x="308" y="706"/>
                  </a:lnTo>
                  <a:lnTo>
                    <a:pt x="297" y="708"/>
                  </a:lnTo>
                  <a:lnTo>
                    <a:pt x="288" y="708"/>
                  </a:lnTo>
                  <a:lnTo>
                    <a:pt x="276" y="704"/>
                  </a:lnTo>
                  <a:lnTo>
                    <a:pt x="265" y="697"/>
                  </a:lnTo>
                  <a:lnTo>
                    <a:pt x="258" y="683"/>
                  </a:lnTo>
                  <a:lnTo>
                    <a:pt x="254" y="666"/>
                  </a:lnTo>
                  <a:lnTo>
                    <a:pt x="280" y="390"/>
                  </a:lnTo>
                  <a:lnTo>
                    <a:pt x="98" y="525"/>
                  </a:lnTo>
                  <a:lnTo>
                    <a:pt x="82" y="539"/>
                  </a:lnTo>
                  <a:lnTo>
                    <a:pt x="69" y="546"/>
                  </a:lnTo>
                  <a:lnTo>
                    <a:pt x="61" y="552"/>
                  </a:lnTo>
                  <a:lnTo>
                    <a:pt x="56" y="554"/>
                  </a:lnTo>
                  <a:lnTo>
                    <a:pt x="50" y="556"/>
                  </a:lnTo>
                  <a:lnTo>
                    <a:pt x="46" y="556"/>
                  </a:lnTo>
                  <a:lnTo>
                    <a:pt x="30" y="552"/>
                  </a:lnTo>
                  <a:lnTo>
                    <a:pt x="15" y="541"/>
                  </a:lnTo>
                  <a:lnTo>
                    <a:pt x="4" y="527"/>
                  </a:lnTo>
                  <a:lnTo>
                    <a:pt x="0" y="510"/>
                  </a:lnTo>
                  <a:lnTo>
                    <a:pt x="4" y="493"/>
                  </a:lnTo>
                  <a:lnTo>
                    <a:pt x="9" y="484"/>
                  </a:lnTo>
                  <a:lnTo>
                    <a:pt x="22" y="474"/>
                  </a:lnTo>
                  <a:lnTo>
                    <a:pt x="41" y="466"/>
                  </a:lnTo>
                  <a:lnTo>
                    <a:pt x="262" y="354"/>
                  </a:lnTo>
                  <a:lnTo>
                    <a:pt x="33" y="244"/>
                  </a:lnTo>
                  <a:lnTo>
                    <a:pt x="22" y="238"/>
                  </a:lnTo>
                  <a:lnTo>
                    <a:pt x="11" y="231"/>
                  </a:lnTo>
                  <a:lnTo>
                    <a:pt x="4" y="219"/>
                  </a:lnTo>
                  <a:lnTo>
                    <a:pt x="0" y="202"/>
                  </a:lnTo>
                  <a:lnTo>
                    <a:pt x="4" y="185"/>
                  </a:lnTo>
                  <a:lnTo>
                    <a:pt x="15" y="170"/>
                  </a:lnTo>
                  <a:lnTo>
                    <a:pt x="30" y="160"/>
                  </a:lnTo>
                  <a:lnTo>
                    <a:pt x="46" y="156"/>
                  </a:lnTo>
                  <a:lnTo>
                    <a:pt x="50" y="156"/>
                  </a:lnTo>
                  <a:lnTo>
                    <a:pt x="54" y="156"/>
                  </a:lnTo>
                  <a:lnTo>
                    <a:pt x="57" y="158"/>
                  </a:lnTo>
                  <a:lnTo>
                    <a:pt x="61" y="160"/>
                  </a:lnTo>
                  <a:lnTo>
                    <a:pt x="67" y="164"/>
                  </a:lnTo>
                  <a:lnTo>
                    <a:pt x="74" y="170"/>
                  </a:lnTo>
                  <a:lnTo>
                    <a:pt x="280" y="322"/>
                  </a:lnTo>
                  <a:lnTo>
                    <a:pt x="258" y="65"/>
                  </a:lnTo>
                  <a:lnTo>
                    <a:pt x="258" y="44"/>
                  </a:lnTo>
                  <a:lnTo>
                    <a:pt x="258" y="29"/>
                  </a:lnTo>
                  <a:lnTo>
                    <a:pt x="265" y="16"/>
                  </a:lnTo>
                  <a:lnTo>
                    <a:pt x="280" y="4"/>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54"/>
            <p:cNvSpPr>
              <a:spLocks noEditPoints="1"/>
            </p:cNvSpPr>
            <p:nvPr/>
          </p:nvSpPr>
          <p:spPr bwMode="auto">
            <a:xfrm>
              <a:off x="4235" y="4275"/>
              <a:ext cx="555" cy="523"/>
            </a:xfrm>
            <a:custGeom>
              <a:avLst/>
              <a:gdLst/>
              <a:ahLst/>
              <a:cxnLst>
                <a:cxn ang="0">
                  <a:pos x="555" y="93"/>
                </a:cxn>
                <a:cxn ang="0">
                  <a:pos x="555" y="93"/>
                </a:cxn>
                <a:cxn ang="0">
                  <a:pos x="499" y="0"/>
                </a:cxn>
                <a:cxn ang="0">
                  <a:pos x="516" y="6"/>
                </a:cxn>
                <a:cxn ang="0">
                  <a:pos x="537" y="23"/>
                </a:cxn>
                <a:cxn ang="0">
                  <a:pos x="551" y="63"/>
                </a:cxn>
                <a:cxn ang="0">
                  <a:pos x="553" y="116"/>
                </a:cxn>
                <a:cxn ang="0">
                  <a:pos x="542" y="181"/>
                </a:cxn>
                <a:cxn ang="0">
                  <a:pos x="522" y="261"/>
                </a:cxn>
                <a:cxn ang="0">
                  <a:pos x="490" y="344"/>
                </a:cxn>
                <a:cxn ang="0">
                  <a:pos x="446" y="422"/>
                </a:cxn>
                <a:cxn ang="0">
                  <a:pos x="390" y="483"/>
                </a:cxn>
                <a:cxn ang="0">
                  <a:pos x="321" y="519"/>
                </a:cxn>
                <a:cxn ang="0">
                  <a:pos x="255" y="523"/>
                </a:cxn>
                <a:cxn ang="0">
                  <a:pos x="199" y="510"/>
                </a:cxn>
                <a:cxn ang="0">
                  <a:pos x="153" y="483"/>
                </a:cxn>
                <a:cxn ang="0">
                  <a:pos x="121" y="440"/>
                </a:cxn>
                <a:cxn ang="0">
                  <a:pos x="108" y="375"/>
                </a:cxn>
                <a:cxn ang="0">
                  <a:pos x="112" y="333"/>
                </a:cxn>
                <a:cxn ang="0">
                  <a:pos x="125" y="280"/>
                </a:cxn>
                <a:cxn ang="0">
                  <a:pos x="151" y="202"/>
                </a:cxn>
                <a:cxn ang="0">
                  <a:pos x="184" y="112"/>
                </a:cxn>
                <a:cxn ang="0">
                  <a:pos x="188" y="55"/>
                </a:cxn>
                <a:cxn ang="0">
                  <a:pos x="175" y="36"/>
                </a:cxn>
                <a:cxn ang="0">
                  <a:pos x="140" y="36"/>
                </a:cxn>
                <a:cxn ang="0">
                  <a:pos x="95" y="69"/>
                </a:cxn>
                <a:cxn ang="0">
                  <a:pos x="56" y="131"/>
                </a:cxn>
                <a:cxn ang="0">
                  <a:pos x="39" y="181"/>
                </a:cxn>
                <a:cxn ang="0">
                  <a:pos x="36" y="189"/>
                </a:cxn>
                <a:cxn ang="0">
                  <a:pos x="26" y="192"/>
                </a:cxn>
                <a:cxn ang="0">
                  <a:pos x="17" y="194"/>
                </a:cxn>
                <a:cxn ang="0">
                  <a:pos x="10" y="192"/>
                </a:cxn>
                <a:cxn ang="0">
                  <a:pos x="4" y="189"/>
                </a:cxn>
                <a:cxn ang="0">
                  <a:pos x="0" y="177"/>
                </a:cxn>
                <a:cxn ang="0">
                  <a:pos x="6" y="152"/>
                </a:cxn>
                <a:cxn ang="0">
                  <a:pos x="26" y="109"/>
                </a:cxn>
                <a:cxn ang="0">
                  <a:pos x="58" y="59"/>
                </a:cxn>
                <a:cxn ang="0">
                  <a:pos x="104" y="19"/>
                </a:cxn>
                <a:cxn ang="0">
                  <a:pos x="167" y="2"/>
                </a:cxn>
                <a:cxn ang="0">
                  <a:pos x="219" y="15"/>
                </a:cxn>
                <a:cxn ang="0">
                  <a:pos x="258" y="48"/>
                </a:cxn>
                <a:cxn ang="0">
                  <a:pos x="273" y="101"/>
                </a:cxn>
                <a:cxn ang="0">
                  <a:pos x="256" y="162"/>
                </a:cxn>
                <a:cxn ang="0">
                  <a:pos x="221" y="257"/>
                </a:cxn>
                <a:cxn ang="0">
                  <a:pos x="201" y="331"/>
                </a:cxn>
                <a:cxn ang="0">
                  <a:pos x="193" y="390"/>
                </a:cxn>
                <a:cxn ang="0">
                  <a:pos x="195" y="411"/>
                </a:cxn>
                <a:cxn ang="0">
                  <a:pos x="203" y="441"/>
                </a:cxn>
                <a:cxn ang="0">
                  <a:pos x="221" y="470"/>
                </a:cxn>
                <a:cxn ang="0">
                  <a:pos x="260" y="489"/>
                </a:cxn>
                <a:cxn ang="0">
                  <a:pos x="320" y="487"/>
                </a:cxn>
                <a:cxn ang="0">
                  <a:pos x="377" y="453"/>
                </a:cxn>
                <a:cxn ang="0">
                  <a:pos x="423" y="394"/>
                </a:cxn>
                <a:cxn ang="0">
                  <a:pos x="459" y="325"/>
                </a:cxn>
                <a:cxn ang="0">
                  <a:pos x="483" y="259"/>
                </a:cxn>
                <a:cxn ang="0">
                  <a:pos x="494" y="208"/>
                </a:cxn>
                <a:cxn ang="0">
                  <a:pos x="492" y="158"/>
                </a:cxn>
                <a:cxn ang="0">
                  <a:pos x="468" y="112"/>
                </a:cxn>
                <a:cxn ang="0">
                  <a:pos x="448" y="92"/>
                </a:cxn>
                <a:cxn ang="0">
                  <a:pos x="438" y="74"/>
                </a:cxn>
                <a:cxn ang="0">
                  <a:pos x="442" y="38"/>
                </a:cxn>
                <a:cxn ang="0">
                  <a:pos x="473" y="6"/>
                </a:cxn>
              </a:cxnLst>
              <a:rect l="0" t="0" r="r" b="b"/>
              <a:pathLst>
                <a:path w="555" h="523">
                  <a:moveTo>
                    <a:pt x="555" y="93"/>
                  </a:moveTo>
                  <a:lnTo>
                    <a:pt x="555" y="93"/>
                  </a:lnTo>
                  <a:lnTo>
                    <a:pt x="555" y="93"/>
                  </a:lnTo>
                  <a:lnTo>
                    <a:pt x="555" y="93"/>
                  </a:lnTo>
                  <a:close/>
                  <a:moveTo>
                    <a:pt x="496" y="0"/>
                  </a:moveTo>
                  <a:lnTo>
                    <a:pt x="499" y="0"/>
                  </a:lnTo>
                  <a:lnTo>
                    <a:pt x="507" y="2"/>
                  </a:lnTo>
                  <a:lnTo>
                    <a:pt x="516" y="6"/>
                  </a:lnTo>
                  <a:lnTo>
                    <a:pt x="525" y="12"/>
                  </a:lnTo>
                  <a:lnTo>
                    <a:pt x="537" y="23"/>
                  </a:lnTo>
                  <a:lnTo>
                    <a:pt x="546" y="40"/>
                  </a:lnTo>
                  <a:lnTo>
                    <a:pt x="551" y="63"/>
                  </a:lnTo>
                  <a:lnTo>
                    <a:pt x="555" y="93"/>
                  </a:lnTo>
                  <a:lnTo>
                    <a:pt x="553" y="116"/>
                  </a:lnTo>
                  <a:lnTo>
                    <a:pt x="550" y="147"/>
                  </a:lnTo>
                  <a:lnTo>
                    <a:pt x="542" y="181"/>
                  </a:lnTo>
                  <a:lnTo>
                    <a:pt x="535" y="221"/>
                  </a:lnTo>
                  <a:lnTo>
                    <a:pt x="522" y="261"/>
                  </a:lnTo>
                  <a:lnTo>
                    <a:pt x="507" y="303"/>
                  </a:lnTo>
                  <a:lnTo>
                    <a:pt x="490" y="344"/>
                  </a:lnTo>
                  <a:lnTo>
                    <a:pt x="470" y="384"/>
                  </a:lnTo>
                  <a:lnTo>
                    <a:pt x="446" y="422"/>
                  </a:lnTo>
                  <a:lnTo>
                    <a:pt x="420" y="455"/>
                  </a:lnTo>
                  <a:lnTo>
                    <a:pt x="390" y="483"/>
                  </a:lnTo>
                  <a:lnTo>
                    <a:pt x="358" y="504"/>
                  </a:lnTo>
                  <a:lnTo>
                    <a:pt x="321" y="519"/>
                  </a:lnTo>
                  <a:lnTo>
                    <a:pt x="282" y="523"/>
                  </a:lnTo>
                  <a:lnTo>
                    <a:pt x="255" y="523"/>
                  </a:lnTo>
                  <a:lnTo>
                    <a:pt x="227" y="518"/>
                  </a:lnTo>
                  <a:lnTo>
                    <a:pt x="199" y="510"/>
                  </a:lnTo>
                  <a:lnTo>
                    <a:pt x="175" y="499"/>
                  </a:lnTo>
                  <a:lnTo>
                    <a:pt x="153" y="483"/>
                  </a:lnTo>
                  <a:lnTo>
                    <a:pt x="134" y="462"/>
                  </a:lnTo>
                  <a:lnTo>
                    <a:pt x="121" y="440"/>
                  </a:lnTo>
                  <a:lnTo>
                    <a:pt x="112" y="409"/>
                  </a:lnTo>
                  <a:lnTo>
                    <a:pt x="108" y="375"/>
                  </a:lnTo>
                  <a:lnTo>
                    <a:pt x="110" y="354"/>
                  </a:lnTo>
                  <a:lnTo>
                    <a:pt x="112" y="333"/>
                  </a:lnTo>
                  <a:lnTo>
                    <a:pt x="117" y="308"/>
                  </a:lnTo>
                  <a:lnTo>
                    <a:pt x="125" y="280"/>
                  </a:lnTo>
                  <a:lnTo>
                    <a:pt x="136" y="246"/>
                  </a:lnTo>
                  <a:lnTo>
                    <a:pt x="151" y="202"/>
                  </a:lnTo>
                  <a:lnTo>
                    <a:pt x="169" y="152"/>
                  </a:lnTo>
                  <a:lnTo>
                    <a:pt x="184" y="112"/>
                  </a:lnTo>
                  <a:lnTo>
                    <a:pt x="190" y="74"/>
                  </a:lnTo>
                  <a:lnTo>
                    <a:pt x="188" y="55"/>
                  </a:lnTo>
                  <a:lnTo>
                    <a:pt x="182" y="44"/>
                  </a:lnTo>
                  <a:lnTo>
                    <a:pt x="175" y="36"/>
                  </a:lnTo>
                  <a:lnTo>
                    <a:pt x="162" y="33"/>
                  </a:lnTo>
                  <a:lnTo>
                    <a:pt x="140" y="36"/>
                  </a:lnTo>
                  <a:lnTo>
                    <a:pt x="115" y="50"/>
                  </a:lnTo>
                  <a:lnTo>
                    <a:pt x="95" y="69"/>
                  </a:lnTo>
                  <a:lnTo>
                    <a:pt x="75" y="95"/>
                  </a:lnTo>
                  <a:lnTo>
                    <a:pt x="56" y="131"/>
                  </a:lnTo>
                  <a:lnTo>
                    <a:pt x="41" y="175"/>
                  </a:lnTo>
                  <a:lnTo>
                    <a:pt x="39" y="181"/>
                  </a:lnTo>
                  <a:lnTo>
                    <a:pt x="38" y="187"/>
                  </a:lnTo>
                  <a:lnTo>
                    <a:pt x="36" y="189"/>
                  </a:lnTo>
                  <a:lnTo>
                    <a:pt x="32" y="192"/>
                  </a:lnTo>
                  <a:lnTo>
                    <a:pt x="26" y="192"/>
                  </a:lnTo>
                  <a:lnTo>
                    <a:pt x="21" y="194"/>
                  </a:lnTo>
                  <a:lnTo>
                    <a:pt x="17" y="194"/>
                  </a:lnTo>
                  <a:lnTo>
                    <a:pt x="15" y="192"/>
                  </a:lnTo>
                  <a:lnTo>
                    <a:pt x="10" y="192"/>
                  </a:lnTo>
                  <a:lnTo>
                    <a:pt x="6" y="190"/>
                  </a:lnTo>
                  <a:lnTo>
                    <a:pt x="4" y="189"/>
                  </a:lnTo>
                  <a:lnTo>
                    <a:pt x="0" y="183"/>
                  </a:lnTo>
                  <a:lnTo>
                    <a:pt x="0" y="177"/>
                  </a:lnTo>
                  <a:lnTo>
                    <a:pt x="2" y="169"/>
                  </a:lnTo>
                  <a:lnTo>
                    <a:pt x="6" y="152"/>
                  </a:lnTo>
                  <a:lnTo>
                    <a:pt x="15" y="131"/>
                  </a:lnTo>
                  <a:lnTo>
                    <a:pt x="26" y="109"/>
                  </a:lnTo>
                  <a:lnTo>
                    <a:pt x="39" y="84"/>
                  </a:lnTo>
                  <a:lnTo>
                    <a:pt x="58" y="59"/>
                  </a:lnTo>
                  <a:lnTo>
                    <a:pt x="80" y="36"/>
                  </a:lnTo>
                  <a:lnTo>
                    <a:pt x="104" y="19"/>
                  </a:lnTo>
                  <a:lnTo>
                    <a:pt x="134" y="6"/>
                  </a:lnTo>
                  <a:lnTo>
                    <a:pt x="167" y="2"/>
                  </a:lnTo>
                  <a:lnTo>
                    <a:pt x="195" y="6"/>
                  </a:lnTo>
                  <a:lnTo>
                    <a:pt x="219" y="15"/>
                  </a:lnTo>
                  <a:lnTo>
                    <a:pt x="242" y="29"/>
                  </a:lnTo>
                  <a:lnTo>
                    <a:pt x="258" y="48"/>
                  </a:lnTo>
                  <a:lnTo>
                    <a:pt x="269" y="72"/>
                  </a:lnTo>
                  <a:lnTo>
                    <a:pt x="273" y="101"/>
                  </a:lnTo>
                  <a:lnTo>
                    <a:pt x="269" y="130"/>
                  </a:lnTo>
                  <a:lnTo>
                    <a:pt x="256" y="162"/>
                  </a:lnTo>
                  <a:lnTo>
                    <a:pt x="238" y="213"/>
                  </a:lnTo>
                  <a:lnTo>
                    <a:pt x="221" y="257"/>
                  </a:lnTo>
                  <a:lnTo>
                    <a:pt x="210" y="297"/>
                  </a:lnTo>
                  <a:lnTo>
                    <a:pt x="201" y="331"/>
                  </a:lnTo>
                  <a:lnTo>
                    <a:pt x="195" y="362"/>
                  </a:lnTo>
                  <a:lnTo>
                    <a:pt x="193" y="390"/>
                  </a:lnTo>
                  <a:lnTo>
                    <a:pt x="195" y="398"/>
                  </a:lnTo>
                  <a:lnTo>
                    <a:pt x="195" y="411"/>
                  </a:lnTo>
                  <a:lnTo>
                    <a:pt x="197" y="426"/>
                  </a:lnTo>
                  <a:lnTo>
                    <a:pt x="203" y="441"/>
                  </a:lnTo>
                  <a:lnTo>
                    <a:pt x="210" y="457"/>
                  </a:lnTo>
                  <a:lnTo>
                    <a:pt x="221" y="470"/>
                  </a:lnTo>
                  <a:lnTo>
                    <a:pt x="238" y="481"/>
                  </a:lnTo>
                  <a:lnTo>
                    <a:pt x="260" y="489"/>
                  </a:lnTo>
                  <a:lnTo>
                    <a:pt x="288" y="493"/>
                  </a:lnTo>
                  <a:lnTo>
                    <a:pt x="320" y="487"/>
                  </a:lnTo>
                  <a:lnTo>
                    <a:pt x="349" y="474"/>
                  </a:lnTo>
                  <a:lnTo>
                    <a:pt x="377" y="453"/>
                  </a:lnTo>
                  <a:lnTo>
                    <a:pt x="401" y="426"/>
                  </a:lnTo>
                  <a:lnTo>
                    <a:pt x="423" y="394"/>
                  </a:lnTo>
                  <a:lnTo>
                    <a:pt x="442" y="362"/>
                  </a:lnTo>
                  <a:lnTo>
                    <a:pt x="459" y="325"/>
                  </a:lnTo>
                  <a:lnTo>
                    <a:pt x="472" y="291"/>
                  </a:lnTo>
                  <a:lnTo>
                    <a:pt x="483" y="259"/>
                  </a:lnTo>
                  <a:lnTo>
                    <a:pt x="490" y="230"/>
                  </a:lnTo>
                  <a:lnTo>
                    <a:pt x="494" y="208"/>
                  </a:lnTo>
                  <a:lnTo>
                    <a:pt x="496" y="190"/>
                  </a:lnTo>
                  <a:lnTo>
                    <a:pt x="492" y="158"/>
                  </a:lnTo>
                  <a:lnTo>
                    <a:pt x="483" y="133"/>
                  </a:lnTo>
                  <a:lnTo>
                    <a:pt x="468" y="112"/>
                  </a:lnTo>
                  <a:lnTo>
                    <a:pt x="453" y="97"/>
                  </a:lnTo>
                  <a:lnTo>
                    <a:pt x="448" y="92"/>
                  </a:lnTo>
                  <a:lnTo>
                    <a:pt x="442" y="84"/>
                  </a:lnTo>
                  <a:lnTo>
                    <a:pt x="438" y="74"/>
                  </a:lnTo>
                  <a:lnTo>
                    <a:pt x="436" y="61"/>
                  </a:lnTo>
                  <a:lnTo>
                    <a:pt x="442" y="38"/>
                  </a:lnTo>
                  <a:lnTo>
                    <a:pt x="455" y="19"/>
                  </a:lnTo>
                  <a:lnTo>
                    <a:pt x="473" y="6"/>
                  </a:lnTo>
                  <a:lnTo>
                    <a:pt x="4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55"/>
            <p:cNvSpPr>
              <a:spLocks noEditPoints="1"/>
            </p:cNvSpPr>
            <p:nvPr/>
          </p:nvSpPr>
          <p:spPr bwMode="auto">
            <a:xfrm>
              <a:off x="5374" y="3676"/>
              <a:ext cx="1039" cy="921"/>
            </a:xfrm>
            <a:custGeom>
              <a:avLst/>
              <a:gdLst/>
              <a:ahLst/>
              <a:cxnLst>
                <a:cxn ang="0">
                  <a:pos x="685" y="257"/>
                </a:cxn>
                <a:cxn ang="0">
                  <a:pos x="616" y="303"/>
                </a:cxn>
                <a:cxn ang="0">
                  <a:pos x="598" y="432"/>
                </a:cxn>
                <a:cxn ang="0">
                  <a:pos x="602" y="622"/>
                </a:cxn>
                <a:cxn ang="0">
                  <a:pos x="627" y="700"/>
                </a:cxn>
                <a:cxn ang="0">
                  <a:pos x="704" y="767"/>
                </a:cxn>
                <a:cxn ang="0">
                  <a:pos x="807" y="803"/>
                </a:cxn>
                <a:cxn ang="0">
                  <a:pos x="846" y="780"/>
                </a:cxn>
                <a:cxn ang="0">
                  <a:pos x="887" y="696"/>
                </a:cxn>
                <a:cxn ang="0">
                  <a:pos x="906" y="517"/>
                </a:cxn>
                <a:cxn ang="0">
                  <a:pos x="898" y="352"/>
                </a:cxn>
                <a:cxn ang="0">
                  <a:pos x="809" y="264"/>
                </a:cxn>
                <a:cxn ang="0">
                  <a:pos x="728" y="244"/>
                </a:cxn>
                <a:cxn ang="0">
                  <a:pos x="138" y="31"/>
                </a:cxn>
                <a:cxn ang="0">
                  <a:pos x="128" y="97"/>
                </a:cxn>
                <a:cxn ang="0">
                  <a:pos x="156" y="158"/>
                </a:cxn>
                <a:cxn ang="0">
                  <a:pos x="199" y="207"/>
                </a:cxn>
                <a:cxn ang="0">
                  <a:pos x="334" y="156"/>
                </a:cxn>
                <a:cxn ang="0">
                  <a:pos x="531" y="177"/>
                </a:cxn>
                <a:cxn ang="0">
                  <a:pos x="600" y="270"/>
                </a:cxn>
                <a:cxn ang="0">
                  <a:pos x="1030" y="211"/>
                </a:cxn>
                <a:cxn ang="0">
                  <a:pos x="1037" y="312"/>
                </a:cxn>
                <a:cxn ang="0">
                  <a:pos x="1039" y="436"/>
                </a:cxn>
                <a:cxn ang="0">
                  <a:pos x="1024" y="594"/>
                </a:cxn>
                <a:cxn ang="0">
                  <a:pos x="989" y="713"/>
                </a:cxn>
                <a:cxn ang="0">
                  <a:pos x="568" y="858"/>
                </a:cxn>
                <a:cxn ang="0">
                  <a:pos x="474" y="512"/>
                </a:cxn>
                <a:cxn ang="0">
                  <a:pos x="442" y="299"/>
                </a:cxn>
                <a:cxn ang="0">
                  <a:pos x="370" y="253"/>
                </a:cxn>
                <a:cxn ang="0">
                  <a:pos x="314" y="232"/>
                </a:cxn>
                <a:cxn ang="0">
                  <a:pos x="299" y="236"/>
                </a:cxn>
                <a:cxn ang="0">
                  <a:pos x="242" y="272"/>
                </a:cxn>
                <a:cxn ang="0">
                  <a:pos x="195" y="371"/>
                </a:cxn>
                <a:cxn ang="0">
                  <a:pos x="193" y="517"/>
                </a:cxn>
                <a:cxn ang="0">
                  <a:pos x="197" y="656"/>
                </a:cxn>
                <a:cxn ang="0">
                  <a:pos x="247" y="765"/>
                </a:cxn>
                <a:cxn ang="0">
                  <a:pos x="121" y="873"/>
                </a:cxn>
                <a:cxn ang="0">
                  <a:pos x="65" y="706"/>
                </a:cxn>
                <a:cxn ang="0">
                  <a:pos x="69" y="422"/>
                </a:cxn>
                <a:cxn ang="0">
                  <a:pos x="58" y="287"/>
                </a:cxn>
                <a:cxn ang="0">
                  <a:pos x="25" y="245"/>
                </a:cxn>
                <a:cxn ang="0">
                  <a:pos x="0" y="188"/>
                </a:cxn>
                <a:cxn ang="0">
                  <a:pos x="12" y="147"/>
                </a:cxn>
                <a:cxn ang="0">
                  <a:pos x="128" y="0"/>
                </a:cxn>
              </a:cxnLst>
              <a:rect l="0" t="0" r="r" b="b"/>
              <a:pathLst>
                <a:path w="1039" h="921">
                  <a:moveTo>
                    <a:pt x="728" y="244"/>
                  </a:moveTo>
                  <a:lnTo>
                    <a:pt x="707" y="247"/>
                  </a:lnTo>
                  <a:lnTo>
                    <a:pt x="685" y="257"/>
                  </a:lnTo>
                  <a:lnTo>
                    <a:pt x="661" y="272"/>
                  </a:lnTo>
                  <a:lnTo>
                    <a:pt x="637" y="287"/>
                  </a:lnTo>
                  <a:lnTo>
                    <a:pt x="616" y="303"/>
                  </a:lnTo>
                  <a:lnTo>
                    <a:pt x="600" y="316"/>
                  </a:lnTo>
                  <a:lnTo>
                    <a:pt x="598" y="375"/>
                  </a:lnTo>
                  <a:lnTo>
                    <a:pt x="598" y="432"/>
                  </a:lnTo>
                  <a:lnTo>
                    <a:pt x="596" y="491"/>
                  </a:lnTo>
                  <a:lnTo>
                    <a:pt x="598" y="554"/>
                  </a:lnTo>
                  <a:lnTo>
                    <a:pt x="602" y="622"/>
                  </a:lnTo>
                  <a:lnTo>
                    <a:pt x="605" y="651"/>
                  </a:lnTo>
                  <a:lnTo>
                    <a:pt x="614" y="675"/>
                  </a:lnTo>
                  <a:lnTo>
                    <a:pt x="627" y="700"/>
                  </a:lnTo>
                  <a:lnTo>
                    <a:pt x="646" y="721"/>
                  </a:lnTo>
                  <a:lnTo>
                    <a:pt x="674" y="744"/>
                  </a:lnTo>
                  <a:lnTo>
                    <a:pt x="704" y="767"/>
                  </a:lnTo>
                  <a:lnTo>
                    <a:pt x="735" y="786"/>
                  </a:lnTo>
                  <a:lnTo>
                    <a:pt x="770" y="797"/>
                  </a:lnTo>
                  <a:lnTo>
                    <a:pt x="807" y="803"/>
                  </a:lnTo>
                  <a:lnTo>
                    <a:pt x="820" y="799"/>
                  </a:lnTo>
                  <a:lnTo>
                    <a:pt x="833" y="791"/>
                  </a:lnTo>
                  <a:lnTo>
                    <a:pt x="846" y="780"/>
                  </a:lnTo>
                  <a:lnTo>
                    <a:pt x="863" y="755"/>
                  </a:lnTo>
                  <a:lnTo>
                    <a:pt x="878" y="727"/>
                  </a:lnTo>
                  <a:lnTo>
                    <a:pt x="887" y="696"/>
                  </a:lnTo>
                  <a:lnTo>
                    <a:pt x="893" y="666"/>
                  </a:lnTo>
                  <a:lnTo>
                    <a:pt x="902" y="592"/>
                  </a:lnTo>
                  <a:lnTo>
                    <a:pt x="906" y="517"/>
                  </a:lnTo>
                  <a:lnTo>
                    <a:pt x="906" y="441"/>
                  </a:lnTo>
                  <a:lnTo>
                    <a:pt x="904" y="396"/>
                  </a:lnTo>
                  <a:lnTo>
                    <a:pt x="898" y="352"/>
                  </a:lnTo>
                  <a:lnTo>
                    <a:pt x="889" y="304"/>
                  </a:lnTo>
                  <a:lnTo>
                    <a:pt x="850" y="283"/>
                  </a:lnTo>
                  <a:lnTo>
                    <a:pt x="809" y="264"/>
                  </a:lnTo>
                  <a:lnTo>
                    <a:pt x="767" y="251"/>
                  </a:lnTo>
                  <a:lnTo>
                    <a:pt x="728" y="244"/>
                  </a:lnTo>
                  <a:lnTo>
                    <a:pt x="728" y="244"/>
                  </a:lnTo>
                  <a:close/>
                  <a:moveTo>
                    <a:pt x="128" y="0"/>
                  </a:moveTo>
                  <a:lnTo>
                    <a:pt x="151" y="8"/>
                  </a:lnTo>
                  <a:lnTo>
                    <a:pt x="138" y="31"/>
                  </a:lnTo>
                  <a:lnTo>
                    <a:pt x="128" y="55"/>
                  </a:lnTo>
                  <a:lnTo>
                    <a:pt x="127" y="82"/>
                  </a:lnTo>
                  <a:lnTo>
                    <a:pt x="128" y="97"/>
                  </a:lnTo>
                  <a:lnTo>
                    <a:pt x="136" y="118"/>
                  </a:lnTo>
                  <a:lnTo>
                    <a:pt x="145" y="139"/>
                  </a:lnTo>
                  <a:lnTo>
                    <a:pt x="156" y="158"/>
                  </a:lnTo>
                  <a:lnTo>
                    <a:pt x="167" y="171"/>
                  </a:lnTo>
                  <a:lnTo>
                    <a:pt x="182" y="188"/>
                  </a:lnTo>
                  <a:lnTo>
                    <a:pt x="199" y="207"/>
                  </a:lnTo>
                  <a:lnTo>
                    <a:pt x="199" y="259"/>
                  </a:lnTo>
                  <a:lnTo>
                    <a:pt x="268" y="207"/>
                  </a:lnTo>
                  <a:lnTo>
                    <a:pt x="334" y="156"/>
                  </a:lnTo>
                  <a:lnTo>
                    <a:pt x="396" y="99"/>
                  </a:lnTo>
                  <a:lnTo>
                    <a:pt x="462" y="139"/>
                  </a:lnTo>
                  <a:lnTo>
                    <a:pt x="531" y="177"/>
                  </a:lnTo>
                  <a:lnTo>
                    <a:pt x="602" y="211"/>
                  </a:lnTo>
                  <a:lnTo>
                    <a:pt x="600" y="270"/>
                  </a:lnTo>
                  <a:lnTo>
                    <a:pt x="600" y="270"/>
                  </a:lnTo>
                  <a:lnTo>
                    <a:pt x="828" y="103"/>
                  </a:lnTo>
                  <a:lnTo>
                    <a:pt x="926" y="160"/>
                  </a:lnTo>
                  <a:lnTo>
                    <a:pt x="1030" y="211"/>
                  </a:lnTo>
                  <a:lnTo>
                    <a:pt x="1032" y="238"/>
                  </a:lnTo>
                  <a:lnTo>
                    <a:pt x="1036" y="272"/>
                  </a:lnTo>
                  <a:lnTo>
                    <a:pt x="1037" y="312"/>
                  </a:lnTo>
                  <a:lnTo>
                    <a:pt x="1039" y="354"/>
                  </a:lnTo>
                  <a:lnTo>
                    <a:pt x="1039" y="396"/>
                  </a:lnTo>
                  <a:lnTo>
                    <a:pt x="1039" y="436"/>
                  </a:lnTo>
                  <a:lnTo>
                    <a:pt x="1037" y="497"/>
                  </a:lnTo>
                  <a:lnTo>
                    <a:pt x="1032" y="548"/>
                  </a:lnTo>
                  <a:lnTo>
                    <a:pt x="1024" y="594"/>
                  </a:lnTo>
                  <a:lnTo>
                    <a:pt x="1015" y="635"/>
                  </a:lnTo>
                  <a:lnTo>
                    <a:pt x="1002" y="673"/>
                  </a:lnTo>
                  <a:lnTo>
                    <a:pt x="989" y="713"/>
                  </a:lnTo>
                  <a:lnTo>
                    <a:pt x="974" y="757"/>
                  </a:lnTo>
                  <a:lnTo>
                    <a:pt x="674" y="921"/>
                  </a:lnTo>
                  <a:lnTo>
                    <a:pt x="568" y="858"/>
                  </a:lnTo>
                  <a:lnTo>
                    <a:pt x="461" y="801"/>
                  </a:lnTo>
                  <a:lnTo>
                    <a:pt x="470" y="654"/>
                  </a:lnTo>
                  <a:lnTo>
                    <a:pt x="474" y="512"/>
                  </a:lnTo>
                  <a:lnTo>
                    <a:pt x="472" y="413"/>
                  </a:lnTo>
                  <a:lnTo>
                    <a:pt x="466" y="316"/>
                  </a:lnTo>
                  <a:lnTo>
                    <a:pt x="442" y="299"/>
                  </a:lnTo>
                  <a:lnTo>
                    <a:pt x="416" y="282"/>
                  </a:lnTo>
                  <a:lnTo>
                    <a:pt x="392" y="266"/>
                  </a:lnTo>
                  <a:lnTo>
                    <a:pt x="370" y="253"/>
                  </a:lnTo>
                  <a:lnTo>
                    <a:pt x="353" y="244"/>
                  </a:lnTo>
                  <a:lnTo>
                    <a:pt x="334" y="236"/>
                  </a:lnTo>
                  <a:lnTo>
                    <a:pt x="314" y="232"/>
                  </a:lnTo>
                  <a:lnTo>
                    <a:pt x="310" y="232"/>
                  </a:lnTo>
                  <a:lnTo>
                    <a:pt x="305" y="234"/>
                  </a:lnTo>
                  <a:lnTo>
                    <a:pt x="299" y="236"/>
                  </a:lnTo>
                  <a:lnTo>
                    <a:pt x="294" y="238"/>
                  </a:lnTo>
                  <a:lnTo>
                    <a:pt x="290" y="240"/>
                  </a:lnTo>
                  <a:lnTo>
                    <a:pt x="242" y="272"/>
                  </a:lnTo>
                  <a:lnTo>
                    <a:pt x="195" y="304"/>
                  </a:lnTo>
                  <a:lnTo>
                    <a:pt x="195" y="333"/>
                  </a:lnTo>
                  <a:lnTo>
                    <a:pt x="195" y="371"/>
                  </a:lnTo>
                  <a:lnTo>
                    <a:pt x="195" y="417"/>
                  </a:lnTo>
                  <a:lnTo>
                    <a:pt x="195" y="466"/>
                  </a:lnTo>
                  <a:lnTo>
                    <a:pt x="193" y="517"/>
                  </a:lnTo>
                  <a:lnTo>
                    <a:pt x="193" y="569"/>
                  </a:lnTo>
                  <a:lnTo>
                    <a:pt x="193" y="616"/>
                  </a:lnTo>
                  <a:lnTo>
                    <a:pt x="197" y="656"/>
                  </a:lnTo>
                  <a:lnTo>
                    <a:pt x="208" y="694"/>
                  </a:lnTo>
                  <a:lnTo>
                    <a:pt x="227" y="730"/>
                  </a:lnTo>
                  <a:lnTo>
                    <a:pt x="247" y="765"/>
                  </a:lnTo>
                  <a:lnTo>
                    <a:pt x="269" y="795"/>
                  </a:lnTo>
                  <a:lnTo>
                    <a:pt x="149" y="919"/>
                  </a:lnTo>
                  <a:lnTo>
                    <a:pt x="121" y="873"/>
                  </a:lnTo>
                  <a:lnTo>
                    <a:pt x="90" y="829"/>
                  </a:lnTo>
                  <a:lnTo>
                    <a:pt x="54" y="789"/>
                  </a:lnTo>
                  <a:lnTo>
                    <a:pt x="65" y="706"/>
                  </a:lnTo>
                  <a:lnTo>
                    <a:pt x="69" y="620"/>
                  </a:lnTo>
                  <a:lnTo>
                    <a:pt x="71" y="535"/>
                  </a:lnTo>
                  <a:lnTo>
                    <a:pt x="69" y="422"/>
                  </a:lnTo>
                  <a:lnTo>
                    <a:pt x="65" y="310"/>
                  </a:lnTo>
                  <a:lnTo>
                    <a:pt x="62" y="299"/>
                  </a:lnTo>
                  <a:lnTo>
                    <a:pt x="58" y="287"/>
                  </a:lnTo>
                  <a:lnTo>
                    <a:pt x="51" y="280"/>
                  </a:lnTo>
                  <a:lnTo>
                    <a:pt x="38" y="261"/>
                  </a:lnTo>
                  <a:lnTo>
                    <a:pt x="25" y="245"/>
                  </a:lnTo>
                  <a:lnTo>
                    <a:pt x="10" y="230"/>
                  </a:lnTo>
                  <a:lnTo>
                    <a:pt x="2" y="207"/>
                  </a:lnTo>
                  <a:lnTo>
                    <a:pt x="0" y="188"/>
                  </a:lnTo>
                  <a:lnTo>
                    <a:pt x="2" y="175"/>
                  </a:lnTo>
                  <a:lnTo>
                    <a:pt x="8" y="160"/>
                  </a:lnTo>
                  <a:lnTo>
                    <a:pt x="12" y="147"/>
                  </a:lnTo>
                  <a:lnTo>
                    <a:pt x="47" y="95"/>
                  </a:lnTo>
                  <a:lnTo>
                    <a:pt x="86" y="46"/>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56"/>
            <p:cNvSpPr>
              <a:spLocks/>
            </p:cNvSpPr>
            <p:nvPr/>
          </p:nvSpPr>
          <p:spPr bwMode="auto">
            <a:xfrm>
              <a:off x="6612" y="4017"/>
              <a:ext cx="503" cy="772"/>
            </a:xfrm>
            <a:custGeom>
              <a:avLst/>
              <a:gdLst/>
              <a:ahLst/>
              <a:cxnLst>
                <a:cxn ang="0">
                  <a:pos x="284" y="3"/>
                </a:cxn>
                <a:cxn ang="0">
                  <a:pos x="371" y="28"/>
                </a:cxn>
                <a:cxn ang="0">
                  <a:pos x="439" y="76"/>
                </a:cxn>
                <a:cxn ang="0">
                  <a:pos x="486" y="142"/>
                </a:cxn>
                <a:cxn ang="0">
                  <a:pos x="503" y="226"/>
                </a:cxn>
                <a:cxn ang="0">
                  <a:pos x="486" y="313"/>
                </a:cxn>
                <a:cxn ang="0">
                  <a:pos x="439" y="386"/>
                </a:cxn>
                <a:cxn ang="0">
                  <a:pos x="375" y="448"/>
                </a:cxn>
                <a:cxn ang="0">
                  <a:pos x="315" y="496"/>
                </a:cxn>
                <a:cxn ang="0">
                  <a:pos x="269" y="534"/>
                </a:cxn>
                <a:cxn ang="0">
                  <a:pos x="219" y="578"/>
                </a:cxn>
                <a:cxn ang="0">
                  <a:pos x="154" y="637"/>
                </a:cxn>
                <a:cxn ang="0">
                  <a:pos x="323" y="673"/>
                </a:cxn>
                <a:cxn ang="0">
                  <a:pos x="356" y="673"/>
                </a:cxn>
                <a:cxn ang="0">
                  <a:pos x="404" y="671"/>
                </a:cxn>
                <a:cxn ang="0">
                  <a:pos x="436" y="665"/>
                </a:cxn>
                <a:cxn ang="0">
                  <a:pos x="449" y="631"/>
                </a:cxn>
                <a:cxn ang="0">
                  <a:pos x="460" y="580"/>
                </a:cxn>
                <a:cxn ang="0">
                  <a:pos x="503" y="561"/>
                </a:cxn>
                <a:cxn ang="0">
                  <a:pos x="467" y="772"/>
                </a:cxn>
                <a:cxn ang="0">
                  <a:pos x="0" y="753"/>
                </a:cxn>
                <a:cxn ang="0">
                  <a:pos x="5" y="734"/>
                </a:cxn>
                <a:cxn ang="0">
                  <a:pos x="284" y="448"/>
                </a:cxn>
                <a:cxn ang="0">
                  <a:pos x="323" y="405"/>
                </a:cxn>
                <a:cxn ang="0">
                  <a:pos x="362" y="344"/>
                </a:cxn>
                <a:cxn ang="0">
                  <a:pos x="388" y="268"/>
                </a:cxn>
                <a:cxn ang="0">
                  <a:pos x="389" y="192"/>
                </a:cxn>
                <a:cxn ang="0">
                  <a:pos x="367" y="127"/>
                </a:cxn>
                <a:cxn ang="0">
                  <a:pos x="323" y="76"/>
                </a:cxn>
                <a:cxn ang="0">
                  <a:pos x="260" y="45"/>
                </a:cxn>
                <a:cxn ang="0">
                  <a:pos x="195" y="43"/>
                </a:cxn>
                <a:cxn ang="0">
                  <a:pos x="143" y="59"/>
                </a:cxn>
                <a:cxn ang="0">
                  <a:pos x="94" y="93"/>
                </a:cxn>
                <a:cxn ang="0">
                  <a:pos x="55" y="150"/>
                </a:cxn>
                <a:cxn ang="0">
                  <a:pos x="93" y="157"/>
                </a:cxn>
                <a:cxn ang="0">
                  <a:pos x="113" y="178"/>
                </a:cxn>
                <a:cxn ang="0">
                  <a:pos x="120" y="201"/>
                </a:cxn>
                <a:cxn ang="0">
                  <a:pos x="117" y="233"/>
                </a:cxn>
                <a:cxn ang="0">
                  <a:pos x="93" y="264"/>
                </a:cxn>
                <a:cxn ang="0">
                  <a:pos x="59" y="273"/>
                </a:cxn>
                <a:cxn ang="0">
                  <a:pos x="44" y="272"/>
                </a:cxn>
                <a:cxn ang="0">
                  <a:pos x="20" y="258"/>
                </a:cxn>
                <a:cxn ang="0">
                  <a:pos x="2" y="232"/>
                </a:cxn>
                <a:cxn ang="0">
                  <a:pos x="4" y="169"/>
                </a:cxn>
                <a:cxn ang="0">
                  <a:pos x="37" y="95"/>
                </a:cxn>
                <a:cxn ang="0">
                  <a:pos x="100" y="38"/>
                </a:cxn>
                <a:cxn ang="0">
                  <a:pos x="185" y="3"/>
                </a:cxn>
              </a:cxnLst>
              <a:rect l="0" t="0" r="r" b="b"/>
              <a:pathLst>
                <a:path w="503" h="772">
                  <a:moveTo>
                    <a:pt x="235" y="0"/>
                  </a:moveTo>
                  <a:lnTo>
                    <a:pt x="284" y="3"/>
                  </a:lnTo>
                  <a:lnTo>
                    <a:pt x="328" y="13"/>
                  </a:lnTo>
                  <a:lnTo>
                    <a:pt x="371" y="28"/>
                  </a:lnTo>
                  <a:lnTo>
                    <a:pt x="408" y="49"/>
                  </a:lnTo>
                  <a:lnTo>
                    <a:pt x="439" y="76"/>
                  </a:lnTo>
                  <a:lnTo>
                    <a:pt x="465" y="106"/>
                  </a:lnTo>
                  <a:lnTo>
                    <a:pt x="486" y="142"/>
                  </a:lnTo>
                  <a:lnTo>
                    <a:pt x="499" y="182"/>
                  </a:lnTo>
                  <a:lnTo>
                    <a:pt x="503" y="226"/>
                  </a:lnTo>
                  <a:lnTo>
                    <a:pt x="499" y="272"/>
                  </a:lnTo>
                  <a:lnTo>
                    <a:pt x="486" y="313"/>
                  </a:lnTo>
                  <a:lnTo>
                    <a:pt x="465" y="351"/>
                  </a:lnTo>
                  <a:lnTo>
                    <a:pt x="439" y="386"/>
                  </a:lnTo>
                  <a:lnTo>
                    <a:pt x="408" y="418"/>
                  </a:lnTo>
                  <a:lnTo>
                    <a:pt x="375" y="448"/>
                  </a:lnTo>
                  <a:lnTo>
                    <a:pt x="339" y="477"/>
                  </a:lnTo>
                  <a:lnTo>
                    <a:pt x="315" y="496"/>
                  </a:lnTo>
                  <a:lnTo>
                    <a:pt x="293" y="515"/>
                  </a:lnTo>
                  <a:lnTo>
                    <a:pt x="269" y="534"/>
                  </a:lnTo>
                  <a:lnTo>
                    <a:pt x="245" y="555"/>
                  </a:lnTo>
                  <a:lnTo>
                    <a:pt x="219" y="578"/>
                  </a:lnTo>
                  <a:lnTo>
                    <a:pt x="189" y="604"/>
                  </a:lnTo>
                  <a:lnTo>
                    <a:pt x="154" y="637"/>
                  </a:lnTo>
                  <a:lnTo>
                    <a:pt x="113" y="673"/>
                  </a:lnTo>
                  <a:lnTo>
                    <a:pt x="323" y="673"/>
                  </a:lnTo>
                  <a:lnTo>
                    <a:pt x="336" y="673"/>
                  </a:lnTo>
                  <a:lnTo>
                    <a:pt x="356" y="673"/>
                  </a:lnTo>
                  <a:lnTo>
                    <a:pt x="380" y="673"/>
                  </a:lnTo>
                  <a:lnTo>
                    <a:pt x="404" y="671"/>
                  </a:lnTo>
                  <a:lnTo>
                    <a:pt x="425" y="669"/>
                  </a:lnTo>
                  <a:lnTo>
                    <a:pt x="436" y="665"/>
                  </a:lnTo>
                  <a:lnTo>
                    <a:pt x="443" y="654"/>
                  </a:lnTo>
                  <a:lnTo>
                    <a:pt x="449" y="631"/>
                  </a:lnTo>
                  <a:lnTo>
                    <a:pt x="456" y="604"/>
                  </a:lnTo>
                  <a:lnTo>
                    <a:pt x="460" y="580"/>
                  </a:lnTo>
                  <a:lnTo>
                    <a:pt x="464" y="561"/>
                  </a:lnTo>
                  <a:lnTo>
                    <a:pt x="503" y="561"/>
                  </a:lnTo>
                  <a:lnTo>
                    <a:pt x="503" y="561"/>
                  </a:lnTo>
                  <a:lnTo>
                    <a:pt x="467" y="772"/>
                  </a:lnTo>
                  <a:lnTo>
                    <a:pt x="0" y="772"/>
                  </a:lnTo>
                  <a:lnTo>
                    <a:pt x="0" y="753"/>
                  </a:lnTo>
                  <a:lnTo>
                    <a:pt x="2" y="741"/>
                  </a:lnTo>
                  <a:lnTo>
                    <a:pt x="5" y="734"/>
                  </a:lnTo>
                  <a:lnTo>
                    <a:pt x="13" y="724"/>
                  </a:lnTo>
                  <a:lnTo>
                    <a:pt x="284" y="448"/>
                  </a:lnTo>
                  <a:lnTo>
                    <a:pt x="302" y="429"/>
                  </a:lnTo>
                  <a:lnTo>
                    <a:pt x="323" y="405"/>
                  </a:lnTo>
                  <a:lnTo>
                    <a:pt x="343" y="376"/>
                  </a:lnTo>
                  <a:lnTo>
                    <a:pt x="362" y="344"/>
                  </a:lnTo>
                  <a:lnTo>
                    <a:pt x="378" y="308"/>
                  </a:lnTo>
                  <a:lnTo>
                    <a:pt x="388" y="268"/>
                  </a:lnTo>
                  <a:lnTo>
                    <a:pt x="393" y="226"/>
                  </a:lnTo>
                  <a:lnTo>
                    <a:pt x="389" y="192"/>
                  </a:lnTo>
                  <a:lnTo>
                    <a:pt x="382" y="159"/>
                  </a:lnTo>
                  <a:lnTo>
                    <a:pt x="367" y="127"/>
                  </a:lnTo>
                  <a:lnTo>
                    <a:pt x="349" y="98"/>
                  </a:lnTo>
                  <a:lnTo>
                    <a:pt x="323" y="76"/>
                  </a:lnTo>
                  <a:lnTo>
                    <a:pt x="293" y="57"/>
                  </a:lnTo>
                  <a:lnTo>
                    <a:pt x="260" y="45"/>
                  </a:lnTo>
                  <a:lnTo>
                    <a:pt x="219" y="41"/>
                  </a:lnTo>
                  <a:lnTo>
                    <a:pt x="195" y="43"/>
                  </a:lnTo>
                  <a:lnTo>
                    <a:pt x="169" y="49"/>
                  </a:lnTo>
                  <a:lnTo>
                    <a:pt x="143" y="59"/>
                  </a:lnTo>
                  <a:lnTo>
                    <a:pt x="119" y="72"/>
                  </a:lnTo>
                  <a:lnTo>
                    <a:pt x="94" y="93"/>
                  </a:lnTo>
                  <a:lnTo>
                    <a:pt x="72" y="117"/>
                  </a:lnTo>
                  <a:lnTo>
                    <a:pt x="55" y="150"/>
                  </a:lnTo>
                  <a:lnTo>
                    <a:pt x="78" y="152"/>
                  </a:lnTo>
                  <a:lnTo>
                    <a:pt x="93" y="157"/>
                  </a:lnTo>
                  <a:lnTo>
                    <a:pt x="106" y="167"/>
                  </a:lnTo>
                  <a:lnTo>
                    <a:pt x="113" y="178"/>
                  </a:lnTo>
                  <a:lnTo>
                    <a:pt x="119" y="190"/>
                  </a:lnTo>
                  <a:lnTo>
                    <a:pt x="120" y="201"/>
                  </a:lnTo>
                  <a:lnTo>
                    <a:pt x="120" y="211"/>
                  </a:lnTo>
                  <a:lnTo>
                    <a:pt x="117" y="233"/>
                  </a:lnTo>
                  <a:lnTo>
                    <a:pt x="107" y="251"/>
                  </a:lnTo>
                  <a:lnTo>
                    <a:pt x="93" y="264"/>
                  </a:lnTo>
                  <a:lnTo>
                    <a:pt x="78" y="272"/>
                  </a:lnTo>
                  <a:lnTo>
                    <a:pt x="59" y="273"/>
                  </a:lnTo>
                  <a:lnTo>
                    <a:pt x="54" y="273"/>
                  </a:lnTo>
                  <a:lnTo>
                    <a:pt x="44" y="272"/>
                  </a:lnTo>
                  <a:lnTo>
                    <a:pt x="31" y="266"/>
                  </a:lnTo>
                  <a:lnTo>
                    <a:pt x="20" y="258"/>
                  </a:lnTo>
                  <a:lnTo>
                    <a:pt x="9" y="247"/>
                  </a:lnTo>
                  <a:lnTo>
                    <a:pt x="2" y="232"/>
                  </a:lnTo>
                  <a:lnTo>
                    <a:pt x="0" y="209"/>
                  </a:lnTo>
                  <a:lnTo>
                    <a:pt x="4" y="169"/>
                  </a:lnTo>
                  <a:lnTo>
                    <a:pt x="17" y="131"/>
                  </a:lnTo>
                  <a:lnTo>
                    <a:pt x="37" y="95"/>
                  </a:lnTo>
                  <a:lnTo>
                    <a:pt x="65" y="64"/>
                  </a:lnTo>
                  <a:lnTo>
                    <a:pt x="100" y="38"/>
                  </a:lnTo>
                  <a:lnTo>
                    <a:pt x="139" y="17"/>
                  </a:lnTo>
                  <a:lnTo>
                    <a:pt x="185" y="3"/>
                  </a:lnTo>
                  <a:lnTo>
                    <a:pt x="2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7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8" grpId="0"/>
      <p:bldP spid="2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0"/>
            <a:ext cx="8229600" cy="1143000"/>
          </a:xfrm>
        </p:spPr>
        <p:txBody>
          <a:bodyPr/>
          <a:lstStyle/>
          <a:p>
            <a:r>
              <a:rPr lang="en-US" dirty="0" smtClean="0"/>
              <a:t>The Web Group</a:t>
            </a:r>
            <a:endParaRPr lang="en-US" dirty="0"/>
          </a:p>
        </p:txBody>
      </p:sp>
      <p:grpSp>
        <p:nvGrpSpPr>
          <p:cNvPr id="2" name="Group 4"/>
          <p:cNvGrpSpPr>
            <a:grpSpLocks noChangeAspect="1"/>
          </p:cNvGrpSpPr>
          <p:nvPr>
            <p:custDataLst>
              <p:tags r:id="rId1"/>
            </p:custDataLst>
          </p:nvPr>
        </p:nvGrpSpPr>
        <p:grpSpPr bwMode="auto">
          <a:xfrm>
            <a:off x="1524000" y="6019800"/>
            <a:ext cx="6196537" cy="571500"/>
            <a:chOff x="731" y="3495"/>
            <a:chExt cx="17771" cy="1639"/>
          </a:xfrm>
          <a:solidFill>
            <a:srgbClr val="0000FF"/>
          </a:solidFill>
        </p:grpSpPr>
        <p:sp>
          <p:nvSpPr>
            <p:cNvPr id="6" name="Freeform 6"/>
            <p:cNvSpPr>
              <a:spLocks noEditPoints="1"/>
            </p:cNvSpPr>
            <p:nvPr/>
          </p:nvSpPr>
          <p:spPr bwMode="auto">
            <a:xfrm>
              <a:off x="731" y="4006"/>
              <a:ext cx="677" cy="739"/>
            </a:xfrm>
            <a:custGeom>
              <a:avLst/>
              <a:gdLst/>
              <a:ahLst/>
              <a:cxnLst>
                <a:cxn ang="0">
                  <a:pos x="423" y="39"/>
                </a:cxn>
                <a:cxn ang="0">
                  <a:pos x="379" y="44"/>
                </a:cxn>
                <a:cxn ang="0">
                  <a:pos x="325" y="67"/>
                </a:cxn>
                <a:cxn ang="0">
                  <a:pos x="265" y="111"/>
                </a:cxn>
                <a:cxn ang="0">
                  <a:pos x="206" y="183"/>
                </a:cxn>
                <a:cxn ang="0">
                  <a:pos x="179" y="244"/>
                </a:cxn>
                <a:cxn ang="0">
                  <a:pos x="152" y="317"/>
                </a:cxn>
                <a:cxn ang="0">
                  <a:pos x="135" y="394"/>
                </a:cxn>
                <a:cxn ang="0">
                  <a:pos x="119" y="467"/>
                </a:cxn>
                <a:cxn ang="0">
                  <a:pos x="114" y="528"/>
                </a:cxn>
                <a:cxn ang="0">
                  <a:pos x="124" y="594"/>
                </a:cxn>
                <a:cxn ang="0">
                  <a:pos x="146" y="644"/>
                </a:cxn>
                <a:cxn ang="0">
                  <a:pos x="173" y="678"/>
                </a:cxn>
                <a:cxn ang="0">
                  <a:pos x="211" y="694"/>
                </a:cxn>
                <a:cxn ang="0">
                  <a:pos x="255" y="700"/>
                </a:cxn>
                <a:cxn ang="0">
                  <a:pos x="255" y="700"/>
                </a:cxn>
                <a:cxn ang="0">
                  <a:pos x="309" y="694"/>
                </a:cxn>
                <a:cxn ang="0">
                  <a:pos x="368" y="661"/>
                </a:cxn>
                <a:cxn ang="0">
                  <a:pos x="423" y="617"/>
                </a:cxn>
                <a:cxn ang="0">
                  <a:pos x="471" y="556"/>
                </a:cxn>
                <a:cxn ang="0">
                  <a:pos x="504" y="483"/>
                </a:cxn>
                <a:cxn ang="0">
                  <a:pos x="526" y="406"/>
                </a:cxn>
                <a:cxn ang="0">
                  <a:pos x="547" y="328"/>
                </a:cxn>
                <a:cxn ang="0">
                  <a:pos x="558" y="261"/>
                </a:cxn>
                <a:cxn ang="0">
                  <a:pos x="564" y="211"/>
                </a:cxn>
                <a:cxn ang="0">
                  <a:pos x="558" y="156"/>
                </a:cxn>
                <a:cxn ang="0">
                  <a:pos x="536" y="111"/>
                </a:cxn>
                <a:cxn ang="0">
                  <a:pos x="509" y="72"/>
                </a:cxn>
                <a:cxn ang="0">
                  <a:pos x="471" y="44"/>
                </a:cxn>
                <a:cxn ang="0">
                  <a:pos x="423" y="39"/>
                </a:cxn>
                <a:cxn ang="0">
                  <a:pos x="423" y="0"/>
                </a:cxn>
                <a:cxn ang="0">
                  <a:pos x="504" y="11"/>
                </a:cxn>
                <a:cxn ang="0">
                  <a:pos x="574" y="50"/>
                </a:cxn>
                <a:cxn ang="0">
                  <a:pos x="629" y="106"/>
                </a:cxn>
                <a:cxn ang="0">
                  <a:pos x="666" y="183"/>
                </a:cxn>
                <a:cxn ang="0">
                  <a:pos x="677" y="278"/>
                </a:cxn>
                <a:cxn ang="0">
                  <a:pos x="677" y="278"/>
                </a:cxn>
                <a:cxn ang="0">
                  <a:pos x="661" y="394"/>
                </a:cxn>
                <a:cxn ang="0">
                  <a:pos x="618" y="500"/>
                </a:cxn>
                <a:cxn ang="0">
                  <a:pos x="547" y="594"/>
                </a:cxn>
                <a:cxn ang="0">
                  <a:pos x="455" y="672"/>
                </a:cxn>
                <a:cxn ang="0">
                  <a:pos x="358" y="722"/>
                </a:cxn>
                <a:cxn ang="0">
                  <a:pos x="255" y="739"/>
                </a:cxn>
                <a:cxn ang="0">
                  <a:pos x="168" y="722"/>
                </a:cxn>
                <a:cxn ang="0">
                  <a:pos x="97" y="689"/>
                </a:cxn>
                <a:cxn ang="0">
                  <a:pos x="43" y="628"/>
                </a:cxn>
                <a:cxn ang="0">
                  <a:pos x="11" y="556"/>
                </a:cxn>
                <a:cxn ang="0">
                  <a:pos x="0" y="467"/>
                </a:cxn>
                <a:cxn ang="0">
                  <a:pos x="16" y="344"/>
                </a:cxn>
                <a:cxn ang="0">
                  <a:pos x="59" y="239"/>
                </a:cxn>
                <a:cxn ang="0">
                  <a:pos x="130" y="144"/>
                </a:cxn>
                <a:cxn ang="0">
                  <a:pos x="217" y="72"/>
                </a:cxn>
                <a:cxn ang="0">
                  <a:pos x="320" y="22"/>
                </a:cxn>
                <a:cxn ang="0">
                  <a:pos x="423" y="0"/>
                </a:cxn>
              </a:cxnLst>
              <a:rect l="0" t="0" r="r" b="b"/>
              <a:pathLst>
                <a:path w="677" h="739">
                  <a:moveTo>
                    <a:pt x="423" y="39"/>
                  </a:moveTo>
                  <a:lnTo>
                    <a:pt x="379" y="44"/>
                  </a:lnTo>
                  <a:lnTo>
                    <a:pt x="325" y="67"/>
                  </a:lnTo>
                  <a:lnTo>
                    <a:pt x="265" y="111"/>
                  </a:lnTo>
                  <a:lnTo>
                    <a:pt x="206" y="183"/>
                  </a:lnTo>
                  <a:lnTo>
                    <a:pt x="179" y="244"/>
                  </a:lnTo>
                  <a:lnTo>
                    <a:pt x="152" y="317"/>
                  </a:lnTo>
                  <a:lnTo>
                    <a:pt x="135" y="394"/>
                  </a:lnTo>
                  <a:lnTo>
                    <a:pt x="119" y="467"/>
                  </a:lnTo>
                  <a:lnTo>
                    <a:pt x="114" y="528"/>
                  </a:lnTo>
                  <a:lnTo>
                    <a:pt x="124" y="594"/>
                  </a:lnTo>
                  <a:lnTo>
                    <a:pt x="146" y="644"/>
                  </a:lnTo>
                  <a:lnTo>
                    <a:pt x="173" y="678"/>
                  </a:lnTo>
                  <a:lnTo>
                    <a:pt x="211" y="694"/>
                  </a:lnTo>
                  <a:lnTo>
                    <a:pt x="255" y="700"/>
                  </a:lnTo>
                  <a:lnTo>
                    <a:pt x="255" y="700"/>
                  </a:lnTo>
                  <a:lnTo>
                    <a:pt x="309" y="694"/>
                  </a:lnTo>
                  <a:lnTo>
                    <a:pt x="368" y="661"/>
                  </a:lnTo>
                  <a:lnTo>
                    <a:pt x="423" y="617"/>
                  </a:lnTo>
                  <a:lnTo>
                    <a:pt x="471" y="556"/>
                  </a:lnTo>
                  <a:lnTo>
                    <a:pt x="504" y="483"/>
                  </a:lnTo>
                  <a:lnTo>
                    <a:pt x="526" y="406"/>
                  </a:lnTo>
                  <a:lnTo>
                    <a:pt x="547" y="328"/>
                  </a:lnTo>
                  <a:lnTo>
                    <a:pt x="558" y="261"/>
                  </a:lnTo>
                  <a:lnTo>
                    <a:pt x="564" y="211"/>
                  </a:lnTo>
                  <a:lnTo>
                    <a:pt x="558" y="156"/>
                  </a:lnTo>
                  <a:lnTo>
                    <a:pt x="536" y="111"/>
                  </a:lnTo>
                  <a:lnTo>
                    <a:pt x="509" y="72"/>
                  </a:lnTo>
                  <a:lnTo>
                    <a:pt x="471" y="44"/>
                  </a:lnTo>
                  <a:lnTo>
                    <a:pt x="423" y="39"/>
                  </a:lnTo>
                  <a:close/>
                  <a:moveTo>
                    <a:pt x="423" y="0"/>
                  </a:moveTo>
                  <a:lnTo>
                    <a:pt x="504" y="11"/>
                  </a:lnTo>
                  <a:lnTo>
                    <a:pt x="574" y="50"/>
                  </a:lnTo>
                  <a:lnTo>
                    <a:pt x="629" y="106"/>
                  </a:lnTo>
                  <a:lnTo>
                    <a:pt x="666" y="183"/>
                  </a:lnTo>
                  <a:lnTo>
                    <a:pt x="677" y="278"/>
                  </a:lnTo>
                  <a:lnTo>
                    <a:pt x="677" y="278"/>
                  </a:lnTo>
                  <a:lnTo>
                    <a:pt x="661" y="394"/>
                  </a:lnTo>
                  <a:lnTo>
                    <a:pt x="618" y="500"/>
                  </a:lnTo>
                  <a:lnTo>
                    <a:pt x="547" y="594"/>
                  </a:lnTo>
                  <a:lnTo>
                    <a:pt x="455" y="672"/>
                  </a:lnTo>
                  <a:lnTo>
                    <a:pt x="358" y="722"/>
                  </a:lnTo>
                  <a:lnTo>
                    <a:pt x="255" y="739"/>
                  </a:lnTo>
                  <a:lnTo>
                    <a:pt x="168" y="722"/>
                  </a:lnTo>
                  <a:lnTo>
                    <a:pt x="97" y="689"/>
                  </a:lnTo>
                  <a:lnTo>
                    <a:pt x="43" y="628"/>
                  </a:lnTo>
                  <a:lnTo>
                    <a:pt x="11" y="556"/>
                  </a:lnTo>
                  <a:lnTo>
                    <a:pt x="0" y="467"/>
                  </a:lnTo>
                  <a:lnTo>
                    <a:pt x="16" y="344"/>
                  </a:lnTo>
                  <a:lnTo>
                    <a:pt x="59" y="239"/>
                  </a:lnTo>
                  <a:lnTo>
                    <a:pt x="130" y="144"/>
                  </a:lnTo>
                  <a:lnTo>
                    <a:pt x="217" y="72"/>
                  </a:lnTo>
                  <a:lnTo>
                    <a:pt x="320" y="22"/>
                  </a:lnTo>
                  <a:lnTo>
                    <a:pt x="4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1587" y="3506"/>
              <a:ext cx="369" cy="1628"/>
            </a:xfrm>
            <a:custGeom>
              <a:avLst/>
              <a:gdLst/>
              <a:ahLst/>
              <a:cxnLst>
                <a:cxn ang="0">
                  <a:pos x="352" y="0"/>
                </a:cxn>
                <a:cxn ang="0">
                  <a:pos x="358" y="0"/>
                </a:cxn>
                <a:cxn ang="0">
                  <a:pos x="369" y="6"/>
                </a:cxn>
                <a:cxn ang="0">
                  <a:pos x="369" y="17"/>
                </a:cxn>
                <a:cxn ang="0">
                  <a:pos x="369" y="22"/>
                </a:cxn>
                <a:cxn ang="0">
                  <a:pos x="369" y="22"/>
                </a:cxn>
                <a:cxn ang="0">
                  <a:pos x="363" y="28"/>
                </a:cxn>
                <a:cxn ang="0">
                  <a:pos x="358" y="33"/>
                </a:cxn>
                <a:cxn ang="0">
                  <a:pos x="347" y="44"/>
                </a:cxn>
                <a:cxn ang="0">
                  <a:pos x="260" y="150"/>
                </a:cxn>
                <a:cxn ang="0">
                  <a:pos x="195" y="272"/>
                </a:cxn>
                <a:cxn ang="0">
                  <a:pos x="147" y="400"/>
                </a:cxn>
                <a:cxn ang="0">
                  <a:pos x="114" y="533"/>
                </a:cxn>
                <a:cxn ang="0">
                  <a:pos x="98" y="672"/>
                </a:cxn>
                <a:cxn ang="0">
                  <a:pos x="92" y="811"/>
                </a:cxn>
                <a:cxn ang="0">
                  <a:pos x="98" y="944"/>
                </a:cxn>
                <a:cxn ang="0">
                  <a:pos x="114" y="1078"/>
                </a:cxn>
                <a:cxn ang="0">
                  <a:pos x="141" y="1211"/>
                </a:cxn>
                <a:cxn ang="0">
                  <a:pos x="190" y="1339"/>
                </a:cxn>
                <a:cxn ang="0">
                  <a:pos x="255" y="1467"/>
                </a:cxn>
                <a:cxn ang="0">
                  <a:pos x="342" y="1578"/>
                </a:cxn>
                <a:cxn ang="0">
                  <a:pos x="352" y="1589"/>
                </a:cxn>
                <a:cxn ang="0">
                  <a:pos x="363" y="1594"/>
                </a:cxn>
                <a:cxn ang="0">
                  <a:pos x="363" y="1600"/>
                </a:cxn>
                <a:cxn ang="0">
                  <a:pos x="369" y="1606"/>
                </a:cxn>
                <a:cxn ang="0">
                  <a:pos x="369" y="1611"/>
                </a:cxn>
                <a:cxn ang="0">
                  <a:pos x="369" y="1611"/>
                </a:cxn>
                <a:cxn ang="0">
                  <a:pos x="369" y="1611"/>
                </a:cxn>
                <a:cxn ang="0">
                  <a:pos x="369" y="1622"/>
                </a:cxn>
                <a:cxn ang="0">
                  <a:pos x="358" y="1628"/>
                </a:cxn>
                <a:cxn ang="0">
                  <a:pos x="352" y="1628"/>
                </a:cxn>
                <a:cxn ang="0">
                  <a:pos x="336" y="1617"/>
                </a:cxn>
                <a:cxn ang="0">
                  <a:pos x="304" y="1594"/>
                </a:cxn>
                <a:cxn ang="0">
                  <a:pos x="260" y="1550"/>
                </a:cxn>
                <a:cxn ang="0">
                  <a:pos x="206" y="1489"/>
                </a:cxn>
                <a:cxn ang="0">
                  <a:pos x="152" y="1411"/>
                </a:cxn>
                <a:cxn ang="0">
                  <a:pos x="103" y="1322"/>
                </a:cxn>
                <a:cxn ang="0">
                  <a:pos x="49" y="1183"/>
                </a:cxn>
                <a:cxn ang="0">
                  <a:pos x="22" y="1044"/>
                </a:cxn>
                <a:cxn ang="0">
                  <a:pos x="6" y="922"/>
                </a:cxn>
                <a:cxn ang="0">
                  <a:pos x="0" y="811"/>
                </a:cxn>
                <a:cxn ang="0">
                  <a:pos x="6" y="667"/>
                </a:cxn>
                <a:cxn ang="0">
                  <a:pos x="38" y="494"/>
                </a:cxn>
                <a:cxn ang="0">
                  <a:pos x="98" y="317"/>
                </a:cxn>
                <a:cxn ang="0">
                  <a:pos x="152" y="222"/>
                </a:cxn>
                <a:cxn ang="0">
                  <a:pos x="206" y="144"/>
                </a:cxn>
                <a:cxn ang="0">
                  <a:pos x="255" y="83"/>
                </a:cxn>
                <a:cxn ang="0">
                  <a:pos x="298" y="39"/>
                </a:cxn>
                <a:cxn ang="0">
                  <a:pos x="336" y="11"/>
                </a:cxn>
                <a:cxn ang="0">
                  <a:pos x="352" y="0"/>
                </a:cxn>
              </a:cxnLst>
              <a:rect l="0" t="0" r="r" b="b"/>
              <a:pathLst>
                <a:path w="369" h="1628">
                  <a:moveTo>
                    <a:pt x="352" y="0"/>
                  </a:moveTo>
                  <a:lnTo>
                    <a:pt x="358" y="0"/>
                  </a:lnTo>
                  <a:lnTo>
                    <a:pt x="369" y="6"/>
                  </a:lnTo>
                  <a:lnTo>
                    <a:pt x="369" y="17"/>
                  </a:lnTo>
                  <a:lnTo>
                    <a:pt x="369" y="22"/>
                  </a:lnTo>
                  <a:lnTo>
                    <a:pt x="369" y="22"/>
                  </a:lnTo>
                  <a:lnTo>
                    <a:pt x="363" y="28"/>
                  </a:lnTo>
                  <a:lnTo>
                    <a:pt x="358" y="33"/>
                  </a:lnTo>
                  <a:lnTo>
                    <a:pt x="347" y="44"/>
                  </a:lnTo>
                  <a:lnTo>
                    <a:pt x="260" y="150"/>
                  </a:lnTo>
                  <a:lnTo>
                    <a:pt x="195" y="272"/>
                  </a:lnTo>
                  <a:lnTo>
                    <a:pt x="147" y="400"/>
                  </a:lnTo>
                  <a:lnTo>
                    <a:pt x="114" y="533"/>
                  </a:lnTo>
                  <a:lnTo>
                    <a:pt x="98" y="672"/>
                  </a:lnTo>
                  <a:lnTo>
                    <a:pt x="92" y="811"/>
                  </a:lnTo>
                  <a:lnTo>
                    <a:pt x="98" y="944"/>
                  </a:lnTo>
                  <a:lnTo>
                    <a:pt x="114" y="1078"/>
                  </a:lnTo>
                  <a:lnTo>
                    <a:pt x="141" y="1211"/>
                  </a:lnTo>
                  <a:lnTo>
                    <a:pt x="190" y="1339"/>
                  </a:lnTo>
                  <a:lnTo>
                    <a:pt x="255" y="1467"/>
                  </a:lnTo>
                  <a:lnTo>
                    <a:pt x="342" y="1578"/>
                  </a:lnTo>
                  <a:lnTo>
                    <a:pt x="352" y="1589"/>
                  </a:lnTo>
                  <a:lnTo>
                    <a:pt x="363" y="1594"/>
                  </a:lnTo>
                  <a:lnTo>
                    <a:pt x="363" y="1600"/>
                  </a:lnTo>
                  <a:lnTo>
                    <a:pt x="369" y="1606"/>
                  </a:lnTo>
                  <a:lnTo>
                    <a:pt x="369" y="1611"/>
                  </a:lnTo>
                  <a:lnTo>
                    <a:pt x="369" y="1611"/>
                  </a:lnTo>
                  <a:lnTo>
                    <a:pt x="369" y="1611"/>
                  </a:lnTo>
                  <a:lnTo>
                    <a:pt x="369" y="1622"/>
                  </a:lnTo>
                  <a:lnTo>
                    <a:pt x="358" y="1628"/>
                  </a:lnTo>
                  <a:lnTo>
                    <a:pt x="352" y="1628"/>
                  </a:lnTo>
                  <a:lnTo>
                    <a:pt x="336" y="1617"/>
                  </a:lnTo>
                  <a:lnTo>
                    <a:pt x="304" y="1594"/>
                  </a:lnTo>
                  <a:lnTo>
                    <a:pt x="260" y="1550"/>
                  </a:lnTo>
                  <a:lnTo>
                    <a:pt x="206" y="1489"/>
                  </a:lnTo>
                  <a:lnTo>
                    <a:pt x="152" y="1411"/>
                  </a:lnTo>
                  <a:lnTo>
                    <a:pt x="103" y="1322"/>
                  </a:lnTo>
                  <a:lnTo>
                    <a:pt x="49" y="1183"/>
                  </a:lnTo>
                  <a:lnTo>
                    <a:pt x="22" y="1044"/>
                  </a:lnTo>
                  <a:lnTo>
                    <a:pt x="6" y="922"/>
                  </a:lnTo>
                  <a:lnTo>
                    <a:pt x="0" y="811"/>
                  </a:lnTo>
                  <a:lnTo>
                    <a:pt x="6" y="667"/>
                  </a:lnTo>
                  <a:lnTo>
                    <a:pt x="38" y="494"/>
                  </a:lnTo>
                  <a:lnTo>
                    <a:pt x="98" y="317"/>
                  </a:lnTo>
                  <a:lnTo>
                    <a:pt x="152" y="222"/>
                  </a:lnTo>
                  <a:lnTo>
                    <a:pt x="206" y="144"/>
                  </a:lnTo>
                  <a:lnTo>
                    <a:pt x="255" y="83"/>
                  </a:lnTo>
                  <a:lnTo>
                    <a:pt x="298" y="39"/>
                  </a:lnTo>
                  <a:lnTo>
                    <a:pt x="336" y="11"/>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noEditPoints="1"/>
            </p:cNvSpPr>
            <p:nvPr/>
          </p:nvSpPr>
          <p:spPr bwMode="auto">
            <a:xfrm>
              <a:off x="2113" y="3862"/>
              <a:ext cx="1030" cy="911"/>
            </a:xfrm>
            <a:custGeom>
              <a:avLst/>
              <a:gdLst/>
              <a:ahLst/>
              <a:cxnLst>
                <a:cxn ang="0">
                  <a:pos x="688" y="244"/>
                </a:cxn>
                <a:cxn ang="0">
                  <a:pos x="618" y="288"/>
                </a:cxn>
                <a:cxn ang="0">
                  <a:pos x="591" y="400"/>
                </a:cxn>
                <a:cxn ang="0">
                  <a:pos x="596" y="616"/>
                </a:cxn>
                <a:cxn ang="0">
                  <a:pos x="639" y="711"/>
                </a:cxn>
                <a:cxn ang="0">
                  <a:pos x="737" y="777"/>
                </a:cxn>
                <a:cxn ang="0">
                  <a:pos x="813" y="788"/>
                </a:cxn>
                <a:cxn ang="0">
                  <a:pos x="840" y="772"/>
                </a:cxn>
                <a:cxn ang="0">
                  <a:pos x="878" y="700"/>
                </a:cxn>
                <a:cxn ang="0">
                  <a:pos x="894" y="544"/>
                </a:cxn>
                <a:cxn ang="0">
                  <a:pos x="894" y="366"/>
                </a:cxn>
                <a:cxn ang="0">
                  <a:pos x="802" y="261"/>
                </a:cxn>
                <a:cxn ang="0">
                  <a:pos x="721" y="238"/>
                </a:cxn>
                <a:cxn ang="0">
                  <a:pos x="152" y="5"/>
                </a:cxn>
                <a:cxn ang="0">
                  <a:pos x="130" y="55"/>
                </a:cxn>
                <a:cxn ang="0">
                  <a:pos x="125" y="88"/>
                </a:cxn>
                <a:cxn ang="0">
                  <a:pos x="141" y="122"/>
                </a:cxn>
                <a:cxn ang="0">
                  <a:pos x="152" y="155"/>
                </a:cxn>
                <a:cxn ang="0">
                  <a:pos x="173" y="177"/>
                </a:cxn>
                <a:cxn ang="0">
                  <a:pos x="195" y="200"/>
                </a:cxn>
                <a:cxn ang="0">
                  <a:pos x="298" y="177"/>
                </a:cxn>
                <a:cxn ang="0">
                  <a:pos x="493" y="155"/>
                </a:cxn>
                <a:cxn ang="0">
                  <a:pos x="596" y="266"/>
                </a:cxn>
                <a:cxn ang="0">
                  <a:pos x="818" y="100"/>
                </a:cxn>
                <a:cxn ang="0">
                  <a:pos x="1019" y="205"/>
                </a:cxn>
                <a:cxn ang="0">
                  <a:pos x="1030" y="350"/>
                </a:cxn>
                <a:cxn ang="0">
                  <a:pos x="1024" y="527"/>
                </a:cxn>
                <a:cxn ang="0">
                  <a:pos x="992" y="677"/>
                </a:cxn>
                <a:cxn ang="0">
                  <a:pos x="667" y="911"/>
                </a:cxn>
                <a:cxn ang="0">
                  <a:pos x="455" y="788"/>
                </a:cxn>
                <a:cxn ang="0">
                  <a:pos x="461" y="311"/>
                </a:cxn>
                <a:cxn ang="0">
                  <a:pos x="379" y="255"/>
                </a:cxn>
                <a:cxn ang="0">
                  <a:pos x="336" y="233"/>
                </a:cxn>
                <a:cxn ang="0">
                  <a:pos x="309" y="227"/>
                </a:cxn>
                <a:cxn ang="0">
                  <a:pos x="293" y="233"/>
                </a:cxn>
                <a:cxn ang="0">
                  <a:pos x="238" y="266"/>
                </a:cxn>
                <a:cxn ang="0">
                  <a:pos x="195" y="355"/>
                </a:cxn>
                <a:cxn ang="0">
                  <a:pos x="190" y="522"/>
                </a:cxn>
                <a:cxn ang="0">
                  <a:pos x="200" y="666"/>
                </a:cxn>
                <a:cxn ang="0">
                  <a:pos x="244" y="755"/>
                </a:cxn>
                <a:cxn ang="0">
                  <a:pos x="146" y="905"/>
                </a:cxn>
                <a:cxn ang="0">
                  <a:pos x="54" y="777"/>
                </a:cxn>
                <a:cxn ang="0">
                  <a:pos x="70" y="527"/>
                </a:cxn>
                <a:cxn ang="0">
                  <a:pos x="60" y="294"/>
                </a:cxn>
                <a:cxn ang="0">
                  <a:pos x="49" y="272"/>
                </a:cxn>
                <a:cxn ang="0">
                  <a:pos x="22" y="238"/>
                </a:cxn>
                <a:cxn ang="0">
                  <a:pos x="5" y="205"/>
                </a:cxn>
                <a:cxn ang="0">
                  <a:pos x="0" y="177"/>
                </a:cxn>
                <a:cxn ang="0">
                  <a:pos x="5" y="150"/>
                </a:cxn>
                <a:cxn ang="0">
                  <a:pos x="65" y="66"/>
                </a:cxn>
              </a:cxnLst>
              <a:rect l="0" t="0" r="r" b="b"/>
              <a:pathLst>
                <a:path w="1030" h="911">
                  <a:moveTo>
                    <a:pt x="721" y="238"/>
                  </a:moveTo>
                  <a:lnTo>
                    <a:pt x="688" y="244"/>
                  </a:lnTo>
                  <a:lnTo>
                    <a:pt x="656" y="266"/>
                  </a:lnTo>
                  <a:lnTo>
                    <a:pt x="618" y="288"/>
                  </a:lnTo>
                  <a:lnTo>
                    <a:pt x="596" y="311"/>
                  </a:lnTo>
                  <a:lnTo>
                    <a:pt x="591" y="400"/>
                  </a:lnTo>
                  <a:lnTo>
                    <a:pt x="591" y="483"/>
                  </a:lnTo>
                  <a:lnTo>
                    <a:pt x="596" y="616"/>
                  </a:lnTo>
                  <a:lnTo>
                    <a:pt x="607" y="666"/>
                  </a:lnTo>
                  <a:lnTo>
                    <a:pt x="639" y="711"/>
                  </a:lnTo>
                  <a:lnTo>
                    <a:pt x="688" y="750"/>
                  </a:lnTo>
                  <a:lnTo>
                    <a:pt x="737" y="777"/>
                  </a:lnTo>
                  <a:lnTo>
                    <a:pt x="802" y="794"/>
                  </a:lnTo>
                  <a:lnTo>
                    <a:pt x="813" y="788"/>
                  </a:lnTo>
                  <a:lnTo>
                    <a:pt x="829" y="783"/>
                  </a:lnTo>
                  <a:lnTo>
                    <a:pt x="840" y="772"/>
                  </a:lnTo>
                  <a:lnTo>
                    <a:pt x="862" y="738"/>
                  </a:lnTo>
                  <a:lnTo>
                    <a:pt x="878" y="700"/>
                  </a:lnTo>
                  <a:lnTo>
                    <a:pt x="883" y="655"/>
                  </a:lnTo>
                  <a:lnTo>
                    <a:pt x="894" y="544"/>
                  </a:lnTo>
                  <a:lnTo>
                    <a:pt x="900" y="433"/>
                  </a:lnTo>
                  <a:lnTo>
                    <a:pt x="894" y="366"/>
                  </a:lnTo>
                  <a:lnTo>
                    <a:pt x="878" y="300"/>
                  </a:lnTo>
                  <a:lnTo>
                    <a:pt x="802" y="261"/>
                  </a:lnTo>
                  <a:lnTo>
                    <a:pt x="721" y="238"/>
                  </a:lnTo>
                  <a:lnTo>
                    <a:pt x="721" y="238"/>
                  </a:lnTo>
                  <a:close/>
                  <a:moveTo>
                    <a:pt x="125" y="0"/>
                  </a:moveTo>
                  <a:lnTo>
                    <a:pt x="152" y="5"/>
                  </a:lnTo>
                  <a:lnTo>
                    <a:pt x="135" y="27"/>
                  </a:lnTo>
                  <a:lnTo>
                    <a:pt x="130" y="55"/>
                  </a:lnTo>
                  <a:lnTo>
                    <a:pt x="125" y="77"/>
                  </a:lnTo>
                  <a:lnTo>
                    <a:pt x="125" y="88"/>
                  </a:lnTo>
                  <a:lnTo>
                    <a:pt x="130" y="105"/>
                  </a:lnTo>
                  <a:lnTo>
                    <a:pt x="141" y="122"/>
                  </a:lnTo>
                  <a:lnTo>
                    <a:pt x="146" y="138"/>
                  </a:lnTo>
                  <a:lnTo>
                    <a:pt x="152" y="155"/>
                  </a:lnTo>
                  <a:lnTo>
                    <a:pt x="162" y="166"/>
                  </a:lnTo>
                  <a:lnTo>
                    <a:pt x="173" y="177"/>
                  </a:lnTo>
                  <a:lnTo>
                    <a:pt x="184" y="188"/>
                  </a:lnTo>
                  <a:lnTo>
                    <a:pt x="195" y="200"/>
                  </a:lnTo>
                  <a:lnTo>
                    <a:pt x="195" y="255"/>
                  </a:lnTo>
                  <a:lnTo>
                    <a:pt x="298" y="177"/>
                  </a:lnTo>
                  <a:lnTo>
                    <a:pt x="390" y="94"/>
                  </a:lnTo>
                  <a:lnTo>
                    <a:pt x="493" y="155"/>
                  </a:lnTo>
                  <a:lnTo>
                    <a:pt x="596" y="205"/>
                  </a:lnTo>
                  <a:lnTo>
                    <a:pt x="596" y="266"/>
                  </a:lnTo>
                  <a:lnTo>
                    <a:pt x="596" y="266"/>
                  </a:lnTo>
                  <a:lnTo>
                    <a:pt x="818" y="100"/>
                  </a:lnTo>
                  <a:lnTo>
                    <a:pt x="916" y="155"/>
                  </a:lnTo>
                  <a:lnTo>
                    <a:pt x="1019" y="205"/>
                  </a:lnTo>
                  <a:lnTo>
                    <a:pt x="1024" y="266"/>
                  </a:lnTo>
                  <a:lnTo>
                    <a:pt x="1030" y="350"/>
                  </a:lnTo>
                  <a:lnTo>
                    <a:pt x="1030" y="427"/>
                  </a:lnTo>
                  <a:lnTo>
                    <a:pt x="1024" y="527"/>
                  </a:lnTo>
                  <a:lnTo>
                    <a:pt x="1013" y="605"/>
                  </a:lnTo>
                  <a:lnTo>
                    <a:pt x="992" y="677"/>
                  </a:lnTo>
                  <a:lnTo>
                    <a:pt x="965" y="744"/>
                  </a:lnTo>
                  <a:lnTo>
                    <a:pt x="667" y="911"/>
                  </a:lnTo>
                  <a:lnTo>
                    <a:pt x="564" y="850"/>
                  </a:lnTo>
                  <a:lnTo>
                    <a:pt x="455" y="788"/>
                  </a:lnTo>
                  <a:lnTo>
                    <a:pt x="466" y="505"/>
                  </a:lnTo>
                  <a:lnTo>
                    <a:pt x="461" y="311"/>
                  </a:lnTo>
                  <a:lnTo>
                    <a:pt x="423" y="283"/>
                  </a:lnTo>
                  <a:lnTo>
                    <a:pt x="379" y="255"/>
                  </a:lnTo>
                  <a:lnTo>
                    <a:pt x="347" y="238"/>
                  </a:lnTo>
                  <a:lnTo>
                    <a:pt x="336" y="233"/>
                  </a:lnTo>
                  <a:lnTo>
                    <a:pt x="325" y="227"/>
                  </a:lnTo>
                  <a:lnTo>
                    <a:pt x="309" y="227"/>
                  </a:lnTo>
                  <a:lnTo>
                    <a:pt x="303" y="227"/>
                  </a:lnTo>
                  <a:lnTo>
                    <a:pt x="293" y="233"/>
                  </a:lnTo>
                  <a:lnTo>
                    <a:pt x="287" y="233"/>
                  </a:lnTo>
                  <a:lnTo>
                    <a:pt x="238" y="266"/>
                  </a:lnTo>
                  <a:lnTo>
                    <a:pt x="195" y="300"/>
                  </a:lnTo>
                  <a:lnTo>
                    <a:pt x="195" y="355"/>
                  </a:lnTo>
                  <a:lnTo>
                    <a:pt x="195" y="433"/>
                  </a:lnTo>
                  <a:lnTo>
                    <a:pt x="190" y="522"/>
                  </a:lnTo>
                  <a:lnTo>
                    <a:pt x="190" y="611"/>
                  </a:lnTo>
                  <a:lnTo>
                    <a:pt x="200" y="666"/>
                  </a:lnTo>
                  <a:lnTo>
                    <a:pt x="222" y="722"/>
                  </a:lnTo>
                  <a:lnTo>
                    <a:pt x="244" y="755"/>
                  </a:lnTo>
                  <a:lnTo>
                    <a:pt x="265" y="783"/>
                  </a:lnTo>
                  <a:lnTo>
                    <a:pt x="146" y="905"/>
                  </a:lnTo>
                  <a:lnTo>
                    <a:pt x="103" y="838"/>
                  </a:lnTo>
                  <a:lnTo>
                    <a:pt x="54" y="777"/>
                  </a:lnTo>
                  <a:lnTo>
                    <a:pt x="65" y="655"/>
                  </a:lnTo>
                  <a:lnTo>
                    <a:pt x="70" y="527"/>
                  </a:lnTo>
                  <a:lnTo>
                    <a:pt x="65" y="305"/>
                  </a:lnTo>
                  <a:lnTo>
                    <a:pt x="60" y="294"/>
                  </a:lnTo>
                  <a:lnTo>
                    <a:pt x="60" y="283"/>
                  </a:lnTo>
                  <a:lnTo>
                    <a:pt x="49" y="272"/>
                  </a:lnTo>
                  <a:lnTo>
                    <a:pt x="38" y="255"/>
                  </a:lnTo>
                  <a:lnTo>
                    <a:pt x="22" y="238"/>
                  </a:lnTo>
                  <a:lnTo>
                    <a:pt x="11" y="227"/>
                  </a:lnTo>
                  <a:lnTo>
                    <a:pt x="5" y="205"/>
                  </a:lnTo>
                  <a:lnTo>
                    <a:pt x="0" y="183"/>
                  </a:lnTo>
                  <a:lnTo>
                    <a:pt x="0" y="177"/>
                  </a:lnTo>
                  <a:lnTo>
                    <a:pt x="5" y="161"/>
                  </a:lnTo>
                  <a:lnTo>
                    <a:pt x="5" y="150"/>
                  </a:lnTo>
                  <a:lnTo>
                    <a:pt x="11" y="144"/>
                  </a:lnTo>
                  <a:lnTo>
                    <a:pt x="65" y="66"/>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3733" y="3967"/>
              <a:ext cx="591" cy="706"/>
            </a:xfrm>
            <a:custGeom>
              <a:avLst/>
              <a:gdLst/>
              <a:ahLst/>
              <a:cxnLst>
                <a:cxn ang="0">
                  <a:pos x="315" y="6"/>
                </a:cxn>
                <a:cxn ang="0">
                  <a:pos x="331" y="22"/>
                </a:cxn>
                <a:cxn ang="0">
                  <a:pos x="336" y="45"/>
                </a:cxn>
                <a:cxn ang="0">
                  <a:pos x="336" y="67"/>
                </a:cxn>
                <a:cxn ang="0">
                  <a:pos x="315" y="317"/>
                </a:cxn>
                <a:cxn ang="0">
                  <a:pos x="510" y="172"/>
                </a:cxn>
                <a:cxn ang="0">
                  <a:pos x="532" y="161"/>
                </a:cxn>
                <a:cxn ang="0">
                  <a:pos x="542" y="156"/>
                </a:cxn>
                <a:cxn ang="0">
                  <a:pos x="564" y="161"/>
                </a:cxn>
                <a:cxn ang="0">
                  <a:pos x="586" y="183"/>
                </a:cxn>
                <a:cxn ang="0">
                  <a:pos x="586" y="217"/>
                </a:cxn>
                <a:cxn ang="0">
                  <a:pos x="570" y="233"/>
                </a:cxn>
                <a:cxn ang="0">
                  <a:pos x="331" y="356"/>
                </a:cxn>
                <a:cxn ang="0">
                  <a:pos x="439" y="406"/>
                </a:cxn>
                <a:cxn ang="0">
                  <a:pos x="510" y="439"/>
                </a:cxn>
                <a:cxn ang="0">
                  <a:pos x="570" y="467"/>
                </a:cxn>
                <a:cxn ang="0">
                  <a:pos x="586" y="483"/>
                </a:cxn>
                <a:cxn ang="0">
                  <a:pos x="591" y="506"/>
                </a:cxn>
                <a:cxn ang="0">
                  <a:pos x="575" y="539"/>
                </a:cxn>
                <a:cxn ang="0">
                  <a:pos x="548" y="550"/>
                </a:cxn>
                <a:cxn ang="0">
                  <a:pos x="532" y="545"/>
                </a:cxn>
                <a:cxn ang="0">
                  <a:pos x="315" y="383"/>
                </a:cxn>
                <a:cxn ang="0">
                  <a:pos x="336" y="678"/>
                </a:cxn>
                <a:cxn ang="0">
                  <a:pos x="320" y="700"/>
                </a:cxn>
                <a:cxn ang="0">
                  <a:pos x="299" y="706"/>
                </a:cxn>
                <a:cxn ang="0">
                  <a:pos x="277" y="700"/>
                </a:cxn>
                <a:cxn ang="0">
                  <a:pos x="261" y="689"/>
                </a:cxn>
                <a:cxn ang="0">
                  <a:pos x="255" y="661"/>
                </a:cxn>
                <a:cxn ang="0">
                  <a:pos x="98" y="522"/>
                </a:cxn>
                <a:cxn ang="0">
                  <a:pos x="76" y="539"/>
                </a:cxn>
                <a:cxn ang="0">
                  <a:pos x="60" y="550"/>
                </a:cxn>
                <a:cxn ang="0">
                  <a:pos x="49" y="550"/>
                </a:cxn>
                <a:cxn ang="0">
                  <a:pos x="33" y="550"/>
                </a:cxn>
                <a:cxn ang="0">
                  <a:pos x="6" y="522"/>
                </a:cxn>
                <a:cxn ang="0">
                  <a:pos x="6" y="495"/>
                </a:cxn>
                <a:cxn ang="0">
                  <a:pos x="17" y="478"/>
                </a:cxn>
                <a:cxn ang="0">
                  <a:pos x="44" y="461"/>
                </a:cxn>
                <a:cxn ang="0">
                  <a:pos x="33" y="245"/>
                </a:cxn>
                <a:cxn ang="0">
                  <a:pos x="17" y="233"/>
                </a:cxn>
                <a:cxn ang="0">
                  <a:pos x="6" y="217"/>
                </a:cxn>
                <a:cxn ang="0">
                  <a:pos x="6" y="183"/>
                </a:cxn>
                <a:cxn ang="0">
                  <a:pos x="33" y="161"/>
                </a:cxn>
                <a:cxn ang="0">
                  <a:pos x="55" y="156"/>
                </a:cxn>
                <a:cxn ang="0">
                  <a:pos x="65" y="161"/>
                </a:cxn>
                <a:cxn ang="0">
                  <a:pos x="277" y="317"/>
                </a:cxn>
                <a:cxn ang="0">
                  <a:pos x="255" y="45"/>
                </a:cxn>
                <a:cxn ang="0">
                  <a:pos x="266" y="17"/>
                </a:cxn>
                <a:cxn ang="0">
                  <a:pos x="299" y="0"/>
                </a:cxn>
              </a:cxnLst>
              <a:rect l="0" t="0" r="r" b="b"/>
              <a:pathLst>
                <a:path w="591" h="706">
                  <a:moveTo>
                    <a:pt x="299" y="0"/>
                  </a:moveTo>
                  <a:lnTo>
                    <a:pt x="315" y="6"/>
                  </a:lnTo>
                  <a:lnTo>
                    <a:pt x="326" y="11"/>
                  </a:lnTo>
                  <a:lnTo>
                    <a:pt x="331" y="22"/>
                  </a:lnTo>
                  <a:lnTo>
                    <a:pt x="336" y="33"/>
                  </a:lnTo>
                  <a:lnTo>
                    <a:pt x="336" y="45"/>
                  </a:lnTo>
                  <a:lnTo>
                    <a:pt x="336" y="56"/>
                  </a:lnTo>
                  <a:lnTo>
                    <a:pt x="336" y="67"/>
                  </a:lnTo>
                  <a:lnTo>
                    <a:pt x="336" y="67"/>
                  </a:lnTo>
                  <a:lnTo>
                    <a:pt x="315" y="317"/>
                  </a:lnTo>
                  <a:lnTo>
                    <a:pt x="494" y="189"/>
                  </a:lnTo>
                  <a:lnTo>
                    <a:pt x="510" y="172"/>
                  </a:lnTo>
                  <a:lnTo>
                    <a:pt x="521" y="167"/>
                  </a:lnTo>
                  <a:lnTo>
                    <a:pt x="532" y="161"/>
                  </a:lnTo>
                  <a:lnTo>
                    <a:pt x="537" y="156"/>
                  </a:lnTo>
                  <a:lnTo>
                    <a:pt x="542" y="156"/>
                  </a:lnTo>
                  <a:lnTo>
                    <a:pt x="548" y="156"/>
                  </a:lnTo>
                  <a:lnTo>
                    <a:pt x="564" y="161"/>
                  </a:lnTo>
                  <a:lnTo>
                    <a:pt x="575" y="167"/>
                  </a:lnTo>
                  <a:lnTo>
                    <a:pt x="586" y="183"/>
                  </a:lnTo>
                  <a:lnTo>
                    <a:pt x="591" y="200"/>
                  </a:lnTo>
                  <a:lnTo>
                    <a:pt x="586" y="217"/>
                  </a:lnTo>
                  <a:lnTo>
                    <a:pt x="580" y="228"/>
                  </a:lnTo>
                  <a:lnTo>
                    <a:pt x="570" y="233"/>
                  </a:lnTo>
                  <a:lnTo>
                    <a:pt x="553" y="245"/>
                  </a:lnTo>
                  <a:lnTo>
                    <a:pt x="331" y="356"/>
                  </a:lnTo>
                  <a:lnTo>
                    <a:pt x="396" y="383"/>
                  </a:lnTo>
                  <a:lnTo>
                    <a:pt x="439" y="406"/>
                  </a:lnTo>
                  <a:lnTo>
                    <a:pt x="472" y="422"/>
                  </a:lnTo>
                  <a:lnTo>
                    <a:pt x="510" y="439"/>
                  </a:lnTo>
                  <a:lnTo>
                    <a:pt x="559" y="461"/>
                  </a:lnTo>
                  <a:lnTo>
                    <a:pt x="570" y="467"/>
                  </a:lnTo>
                  <a:lnTo>
                    <a:pt x="575" y="472"/>
                  </a:lnTo>
                  <a:lnTo>
                    <a:pt x="586" y="483"/>
                  </a:lnTo>
                  <a:lnTo>
                    <a:pt x="586" y="495"/>
                  </a:lnTo>
                  <a:lnTo>
                    <a:pt x="591" y="506"/>
                  </a:lnTo>
                  <a:lnTo>
                    <a:pt x="586" y="522"/>
                  </a:lnTo>
                  <a:lnTo>
                    <a:pt x="575" y="539"/>
                  </a:lnTo>
                  <a:lnTo>
                    <a:pt x="564" y="550"/>
                  </a:lnTo>
                  <a:lnTo>
                    <a:pt x="548" y="550"/>
                  </a:lnTo>
                  <a:lnTo>
                    <a:pt x="537" y="550"/>
                  </a:lnTo>
                  <a:lnTo>
                    <a:pt x="532" y="545"/>
                  </a:lnTo>
                  <a:lnTo>
                    <a:pt x="521" y="539"/>
                  </a:lnTo>
                  <a:lnTo>
                    <a:pt x="315" y="383"/>
                  </a:lnTo>
                  <a:lnTo>
                    <a:pt x="342" y="661"/>
                  </a:lnTo>
                  <a:lnTo>
                    <a:pt x="336" y="678"/>
                  </a:lnTo>
                  <a:lnTo>
                    <a:pt x="331" y="689"/>
                  </a:lnTo>
                  <a:lnTo>
                    <a:pt x="320" y="700"/>
                  </a:lnTo>
                  <a:lnTo>
                    <a:pt x="309" y="700"/>
                  </a:lnTo>
                  <a:lnTo>
                    <a:pt x="299" y="706"/>
                  </a:lnTo>
                  <a:lnTo>
                    <a:pt x="288" y="700"/>
                  </a:lnTo>
                  <a:lnTo>
                    <a:pt x="277" y="700"/>
                  </a:lnTo>
                  <a:lnTo>
                    <a:pt x="271" y="695"/>
                  </a:lnTo>
                  <a:lnTo>
                    <a:pt x="261" y="689"/>
                  </a:lnTo>
                  <a:lnTo>
                    <a:pt x="255" y="678"/>
                  </a:lnTo>
                  <a:lnTo>
                    <a:pt x="255" y="661"/>
                  </a:lnTo>
                  <a:lnTo>
                    <a:pt x="282" y="383"/>
                  </a:lnTo>
                  <a:lnTo>
                    <a:pt x="98" y="522"/>
                  </a:lnTo>
                  <a:lnTo>
                    <a:pt x="87" y="533"/>
                  </a:lnTo>
                  <a:lnTo>
                    <a:pt x="76" y="539"/>
                  </a:lnTo>
                  <a:lnTo>
                    <a:pt x="65" y="545"/>
                  </a:lnTo>
                  <a:lnTo>
                    <a:pt x="60" y="550"/>
                  </a:lnTo>
                  <a:lnTo>
                    <a:pt x="55" y="550"/>
                  </a:lnTo>
                  <a:lnTo>
                    <a:pt x="49" y="550"/>
                  </a:lnTo>
                  <a:lnTo>
                    <a:pt x="49" y="550"/>
                  </a:lnTo>
                  <a:lnTo>
                    <a:pt x="33" y="550"/>
                  </a:lnTo>
                  <a:lnTo>
                    <a:pt x="17" y="539"/>
                  </a:lnTo>
                  <a:lnTo>
                    <a:pt x="6" y="522"/>
                  </a:lnTo>
                  <a:lnTo>
                    <a:pt x="0" y="506"/>
                  </a:lnTo>
                  <a:lnTo>
                    <a:pt x="6" y="495"/>
                  </a:lnTo>
                  <a:lnTo>
                    <a:pt x="11" y="483"/>
                  </a:lnTo>
                  <a:lnTo>
                    <a:pt x="17" y="478"/>
                  </a:lnTo>
                  <a:lnTo>
                    <a:pt x="28" y="467"/>
                  </a:lnTo>
                  <a:lnTo>
                    <a:pt x="44" y="461"/>
                  </a:lnTo>
                  <a:lnTo>
                    <a:pt x="261" y="350"/>
                  </a:lnTo>
                  <a:lnTo>
                    <a:pt x="33" y="245"/>
                  </a:lnTo>
                  <a:lnTo>
                    <a:pt x="28" y="239"/>
                  </a:lnTo>
                  <a:lnTo>
                    <a:pt x="17" y="233"/>
                  </a:lnTo>
                  <a:lnTo>
                    <a:pt x="11" y="222"/>
                  </a:lnTo>
                  <a:lnTo>
                    <a:pt x="6" y="217"/>
                  </a:lnTo>
                  <a:lnTo>
                    <a:pt x="0" y="200"/>
                  </a:lnTo>
                  <a:lnTo>
                    <a:pt x="6" y="183"/>
                  </a:lnTo>
                  <a:lnTo>
                    <a:pt x="17" y="172"/>
                  </a:lnTo>
                  <a:lnTo>
                    <a:pt x="33" y="161"/>
                  </a:lnTo>
                  <a:lnTo>
                    <a:pt x="49" y="156"/>
                  </a:lnTo>
                  <a:lnTo>
                    <a:pt x="55" y="156"/>
                  </a:lnTo>
                  <a:lnTo>
                    <a:pt x="60" y="156"/>
                  </a:lnTo>
                  <a:lnTo>
                    <a:pt x="65" y="161"/>
                  </a:lnTo>
                  <a:lnTo>
                    <a:pt x="76" y="167"/>
                  </a:lnTo>
                  <a:lnTo>
                    <a:pt x="277" y="317"/>
                  </a:lnTo>
                  <a:lnTo>
                    <a:pt x="255" y="67"/>
                  </a:lnTo>
                  <a:lnTo>
                    <a:pt x="255" y="45"/>
                  </a:lnTo>
                  <a:lnTo>
                    <a:pt x="255" y="28"/>
                  </a:lnTo>
                  <a:lnTo>
                    <a:pt x="266" y="17"/>
                  </a:lnTo>
                  <a:lnTo>
                    <a:pt x="282" y="6"/>
                  </a:lnTo>
                  <a:lnTo>
                    <a:pt x="2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4492" y="4450"/>
              <a:ext cx="548" cy="523"/>
            </a:xfrm>
            <a:custGeom>
              <a:avLst/>
              <a:gdLst/>
              <a:ahLst/>
              <a:cxnLst>
                <a:cxn ang="0">
                  <a:pos x="499" y="6"/>
                </a:cxn>
                <a:cxn ang="0">
                  <a:pos x="526" y="23"/>
                </a:cxn>
                <a:cxn ang="0">
                  <a:pos x="548" y="95"/>
                </a:cxn>
                <a:cxn ang="0">
                  <a:pos x="542" y="139"/>
                </a:cxn>
                <a:cxn ang="0">
                  <a:pos x="515" y="273"/>
                </a:cxn>
                <a:cxn ang="0">
                  <a:pos x="445" y="412"/>
                </a:cxn>
                <a:cxn ang="0">
                  <a:pos x="347" y="506"/>
                </a:cxn>
                <a:cxn ang="0">
                  <a:pos x="228" y="517"/>
                </a:cxn>
                <a:cxn ang="0">
                  <a:pos x="141" y="473"/>
                </a:cxn>
                <a:cxn ang="0">
                  <a:pos x="109" y="373"/>
                </a:cxn>
                <a:cxn ang="0">
                  <a:pos x="119" y="295"/>
                </a:cxn>
                <a:cxn ang="0">
                  <a:pos x="168" y="156"/>
                </a:cxn>
                <a:cxn ang="0">
                  <a:pos x="184" y="100"/>
                </a:cxn>
                <a:cxn ang="0">
                  <a:pos x="184" y="56"/>
                </a:cxn>
                <a:cxn ang="0">
                  <a:pos x="174" y="39"/>
                </a:cxn>
                <a:cxn ang="0">
                  <a:pos x="125" y="45"/>
                </a:cxn>
                <a:cxn ang="0">
                  <a:pos x="65" y="117"/>
                </a:cxn>
                <a:cxn ang="0">
                  <a:pos x="38" y="184"/>
                </a:cxn>
                <a:cxn ang="0">
                  <a:pos x="27" y="195"/>
                </a:cxn>
                <a:cxn ang="0">
                  <a:pos x="16" y="195"/>
                </a:cxn>
                <a:cxn ang="0">
                  <a:pos x="6" y="189"/>
                </a:cxn>
                <a:cxn ang="0">
                  <a:pos x="0" y="178"/>
                </a:cxn>
                <a:cxn ang="0">
                  <a:pos x="16" y="128"/>
                </a:cxn>
                <a:cxn ang="0">
                  <a:pos x="71" y="45"/>
                </a:cxn>
                <a:cxn ang="0">
                  <a:pos x="163" y="6"/>
                </a:cxn>
                <a:cxn ang="0">
                  <a:pos x="239" y="34"/>
                </a:cxn>
                <a:cxn ang="0">
                  <a:pos x="271" y="100"/>
                </a:cxn>
                <a:cxn ang="0">
                  <a:pos x="260" y="139"/>
                </a:cxn>
                <a:cxn ang="0">
                  <a:pos x="217" y="256"/>
                </a:cxn>
                <a:cxn ang="0">
                  <a:pos x="190" y="389"/>
                </a:cxn>
                <a:cxn ang="0">
                  <a:pos x="195" y="434"/>
                </a:cxn>
                <a:cxn ang="0">
                  <a:pos x="239" y="484"/>
                </a:cxn>
                <a:cxn ang="0">
                  <a:pos x="336" y="478"/>
                </a:cxn>
                <a:cxn ang="0">
                  <a:pos x="423" y="389"/>
                </a:cxn>
                <a:cxn ang="0">
                  <a:pos x="472" y="273"/>
                </a:cxn>
                <a:cxn ang="0">
                  <a:pos x="488" y="189"/>
                </a:cxn>
                <a:cxn ang="0">
                  <a:pos x="466" y="123"/>
                </a:cxn>
                <a:cxn ang="0">
                  <a:pos x="445" y="95"/>
                </a:cxn>
                <a:cxn ang="0">
                  <a:pos x="434" y="78"/>
                </a:cxn>
                <a:cxn ang="0">
                  <a:pos x="434" y="45"/>
                </a:cxn>
                <a:cxn ang="0">
                  <a:pos x="455" y="17"/>
                </a:cxn>
                <a:cxn ang="0">
                  <a:pos x="488" y="0"/>
                </a:cxn>
              </a:cxnLst>
              <a:rect l="0" t="0" r="r" b="b"/>
              <a:pathLst>
                <a:path w="548" h="523">
                  <a:moveTo>
                    <a:pt x="488" y="0"/>
                  </a:moveTo>
                  <a:lnTo>
                    <a:pt x="499" y="6"/>
                  </a:lnTo>
                  <a:lnTo>
                    <a:pt x="510" y="12"/>
                  </a:lnTo>
                  <a:lnTo>
                    <a:pt x="526" y="23"/>
                  </a:lnTo>
                  <a:lnTo>
                    <a:pt x="542" y="50"/>
                  </a:lnTo>
                  <a:lnTo>
                    <a:pt x="548" y="95"/>
                  </a:lnTo>
                  <a:lnTo>
                    <a:pt x="548" y="95"/>
                  </a:lnTo>
                  <a:lnTo>
                    <a:pt x="542" y="139"/>
                  </a:lnTo>
                  <a:lnTo>
                    <a:pt x="531" y="200"/>
                  </a:lnTo>
                  <a:lnTo>
                    <a:pt x="515" y="273"/>
                  </a:lnTo>
                  <a:lnTo>
                    <a:pt x="483" y="345"/>
                  </a:lnTo>
                  <a:lnTo>
                    <a:pt x="445" y="412"/>
                  </a:lnTo>
                  <a:lnTo>
                    <a:pt x="401" y="467"/>
                  </a:lnTo>
                  <a:lnTo>
                    <a:pt x="347" y="506"/>
                  </a:lnTo>
                  <a:lnTo>
                    <a:pt x="277" y="523"/>
                  </a:lnTo>
                  <a:lnTo>
                    <a:pt x="228" y="517"/>
                  </a:lnTo>
                  <a:lnTo>
                    <a:pt x="179" y="500"/>
                  </a:lnTo>
                  <a:lnTo>
                    <a:pt x="141" y="473"/>
                  </a:lnTo>
                  <a:lnTo>
                    <a:pt x="114" y="434"/>
                  </a:lnTo>
                  <a:lnTo>
                    <a:pt x="109" y="373"/>
                  </a:lnTo>
                  <a:lnTo>
                    <a:pt x="109" y="339"/>
                  </a:lnTo>
                  <a:lnTo>
                    <a:pt x="119" y="295"/>
                  </a:lnTo>
                  <a:lnTo>
                    <a:pt x="136" y="234"/>
                  </a:lnTo>
                  <a:lnTo>
                    <a:pt x="168" y="156"/>
                  </a:lnTo>
                  <a:lnTo>
                    <a:pt x="179" y="128"/>
                  </a:lnTo>
                  <a:lnTo>
                    <a:pt x="184" y="100"/>
                  </a:lnTo>
                  <a:lnTo>
                    <a:pt x="184" y="78"/>
                  </a:lnTo>
                  <a:lnTo>
                    <a:pt x="184" y="56"/>
                  </a:lnTo>
                  <a:lnTo>
                    <a:pt x="179" y="45"/>
                  </a:lnTo>
                  <a:lnTo>
                    <a:pt x="174" y="39"/>
                  </a:lnTo>
                  <a:lnTo>
                    <a:pt x="157" y="34"/>
                  </a:lnTo>
                  <a:lnTo>
                    <a:pt x="125" y="45"/>
                  </a:lnTo>
                  <a:lnTo>
                    <a:pt x="92" y="73"/>
                  </a:lnTo>
                  <a:lnTo>
                    <a:pt x="65" y="117"/>
                  </a:lnTo>
                  <a:lnTo>
                    <a:pt x="38" y="178"/>
                  </a:lnTo>
                  <a:lnTo>
                    <a:pt x="38" y="184"/>
                  </a:lnTo>
                  <a:lnTo>
                    <a:pt x="33" y="189"/>
                  </a:lnTo>
                  <a:lnTo>
                    <a:pt x="27" y="195"/>
                  </a:lnTo>
                  <a:lnTo>
                    <a:pt x="16" y="195"/>
                  </a:lnTo>
                  <a:lnTo>
                    <a:pt x="16" y="195"/>
                  </a:lnTo>
                  <a:lnTo>
                    <a:pt x="11" y="195"/>
                  </a:lnTo>
                  <a:lnTo>
                    <a:pt x="6" y="189"/>
                  </a:lnTo>
                  <a:lnTo>
                    <a:pt x="0" y="184"/>
                  </a:lnTo>
                  <a:lnTo>
                    <a:pt x="0" y="178"/>
                  </a:lnTo>
                  <a:lnTo>
                    <a:pt x="6" y="162"/>
                  </a:lnTo>
                  <a:lnTo>
                    <a:pt x="16" y="128"/>
                  </a:lnTo>
                  <a:lnTo>
                    <a:pt x="38" y="84"/>
                  </a:lnTo>
                  <a:lnTo>
                    <a:pt x="71" y="45"/>
                  </a:lnTo>
                  <a:lnTo>
                    <a:pt x="114" y="17"/>
                  </a:lnTo>
                  <a:lnTo>
                    <a:pt x="163" y="6"/>
                  </a:lnTo>
                  <a:lnTo>
                    <a:pt x="206" y="12"/>
                  </a:lnTo>
                  <a:lnTo>
                    <a:pt x="239" y="34"/>
                  </a:lnTo>
                  <a:lnTo>
                    <a:pt x="260" y="62"/>
                  </a:lnTo>
                  <a:lnTo>
                    <a:pt x="271" y="100"/>
                  </a:lnTo>
                  <a:lnTo>
                    <a:pt x="266" y="123"/>
                  </a:lnTo>
                  <a:lnTo>
                    <a:pt x="260" y="139"/>
                  </a:lnTo>
                  <a:lnTo>
                    <a:pt x="255" y="162"/>
                  </a:lnTo>
                  <a:lnTo>
                    <a:pt x="217" y="256"/>
                  </a:lnTo>
                  <a:lnTo>
                    <a:pt x="195" y="328"/>
                  </a:lnTo>
                  <a:lnTo>
                    <a:pt x="190" y="389"/>
                  </a:lnTo>
                  <a:lnTo>
                    <a:pt x="190" y="406"/>
                  </a:lnTo>
                  <a:lnTo>
                    <a:pt x="195" y="434"/>
                  </a:lnTo>
                  <a:lnTo>
                    <a:pt x="212" y="462"/>
                  </a:lnTo>
                  <a:lnTo>
                    <a:pt x="239" y="484"/>
                  </a:lnTo>
                  <a:lnTo>
                    <a:pt x="282" y="489"/>
                  </a:lnTo>
                  <a:lnTo>
                    <a:pt x="336" y="478"/>
                  </a:lnTo>
                  <a:lnTo>
                    <a:pt x="385" y="439"/>
                  </a:lnTo>
                  <a:lnTo>
                    <a:pt x="423" y="389"/>
                  </a:lnTo>
                  <a:lnTo>
                    <a:pt x="450" y="334"/>
                  </a:lnTo>
                  <a:lnTo>
                    <a:pt x="472" y="273"/>
                  </a:lnTo>
                  <a:lnTo>
                    <a:pt x="488" y="223"/>
                  </a:lnTo>
                  <a:lnTo>
                    <a:pt x="488" y="189"/>
                  </a:lnTo>
                  <a:lnTo>
                    <a:pt x="483" y="150"/>
                  </a:lnTo>
                  <a:lnTo>
                    <a:pt x="466" y="123"/>
                  </a:lnTo>
                  <a:lnTo>
                    <a:pt x="450" y="100"/>
                  </a:lnTo>
                  <a:lnTo>
                    <a:pt x="445" y="95"/>
                  </a:lnTo>
                  <a:lnTo>
                    <a:pt x="439" y="89"/>
                  </a:lnTo>
                  <a:lnTo>
                    <a:pt x="434" y="78"/>
                  </a:lnTo>
                  <a:lnTo>
                    <a:pt x="428" y="62"/>
                  </a:lnTo>
                  <a:lnTo>
                    <a:pt x="434" y="45"/>
                  </a:lnTo>
                  <a:lnTo>
                    <a:pt x="445" y="28"/>
                  </a:lnTo>
                  <a:lnTo>
                    <a:pt x="455" y="17"/>
                  </a:lnTo>
                  <a:lnTo>
                    <a:pt x="472" y="6"/>
                  </a:lnTo>
                  <a:lnTo>
                    <a:pt x="4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noEditPoints="1"/>
            </p:cNvSpPr>
            <p:nvPr/>
          </p:nvSpPr>
          <p:spPr bwMode="auto">
            <a:xfrm>
              <a:off x="5620" y="3862"/>
              <a:ext cx="1029" cy="911"/>
            </a:xfrm>
            <a:custGeom>
              <a:avLst/>
              <a:gdLst/>
              <a:ahLst/>
              <a:cxnLst>
                <a:cxn ang="0">
                  <a:pos x="688" y="244"/>
                </a:cxn>
                <a:cxn ang="0">
                  <a:pos x="623" y="288"/>
                </a:cxn>
                <a:cxn ang="0">
                  <a:pos x="590" y="400"/>
                </a:cxn>
                <a:cxn ang="0">
                  <a:pos x="596" y="616"/>
                </a:cxn>
                <a:cxn ang="0">
                  <a:pos x="639" y="711"/>
                </a:cxn>
                <a:cxn ang="0">
                  <a:pos x="742" y="777"/>
                </a:cxn>
                <a:cxn ang="0">
                  <a:pos x="812" y="788"/>
                </a:cxn>
                <a:cxn ang="0">
                  <a:pos x="840" y="772"/>
                </a:cxn>
                <a:cxn ang="0">
                  <a:pos x="878" y="700"/>
                </a:cxn>
                <a:cxn ang="0">
                  <a:pos x="894" y="544"/>
                </a:cxn>
                <a:cxn ang="0">
                  <a:pos x="894" y="366"/>
                </a:cxn>
                <a:cxn ang="0">
                  <a:pos x="802" y="261"/>
                </a:cxn>
                <a:cxn ang="0">
                  <a:pos x="720" y="238"/>
                </a:cxn>
                <a:cxn ang="0">
                  <a:pos x="151" y="5"/>
                </a:cxn>
                <a:cxn ang="0">
                  <a:pos x="130" y="55"/>
                </a:cxn>
                <a:cxn ang="0">
                  <a:pos x="124" y="88"/>
                </a:cxn>
                <a:cxn ang="0">
                  <a:pos x="140" y="122"/>
                </a:cxn>
                <a:cxn ang="0">
                  <a:pos x="157" y="155"/>
                </a:cxn>
                <a:cxn ang="0">
                  <a:pos x="173" y="177"/>
                </a:cxn>
                <a:cxn ang="0">
                  <a:pos x="195" y="200"/>
                </a:cxn>
                <a:cxn ang="0">
                  <a:pos x="298" y="177"/>
                </a:cxn>
                <a:cxn ang="0">
                  <a:pos x="493" y="155"/>
                </a:cxn>
                <a:cxn ang="0">
                  <a:pos x="596" y="266"/>
                </a:cxn>
                <a:cxn ang="0">
                  <a:pos x="823" y="100"/>
                </a:cxn>
                <a:cxn ang="0">
                  <a:pos x="1018" y="205"/>
                </a:cxn>
                <a:cxn ang="0">
                  <a:pos x="1029" y="350"/>
                </a:cxn>
                <a:cxn ang="0">
                  <a:pos x="1024" y="527"/>
                </a:cxn>
                <a:cxn ang="0">
                  <a:pos x="991" y="677"/>
                </a:cxn>
                <a:cxn ang="0">
                  <a:pos x="666" y="911"/>
                </a:cxn>
                <a:cxn ang="0">
                  <a:pos x="455" y="788"/>
                </a:cxn>
                <a:cxn ang="0">
                  <a:pos x="460" y="311"/>
                </a:cxn>
                <a:cxn ang="0">
                  <a:pos x="379" y="255"/>
                </a:cxn>
                <a:cxn ang="0">
                  <a:pos x="336" y="233"/>
                </a:cxn>
                <a:cxn ang="0">
                  <a:pos x="314" y="227"/>
                </a:cxn>
                <a:cxn ang="0">
                  <a:pos x="292" y="233"/>
                </a:cxn>
                <a:cxn ang="0">
                  <a:pos x="238" y="266"/>
                </a:cxn>
                <a:cxn ang="0">
                  <a:pos x="195" y="355"/>
                </a:cxn>
                <a:cxn ang="0">
                  <a:pos x="195" y="522"/>
                </a:cxn>
                <a:cxn ang="0">
                  <a:pos x="200" y="666"/>
                </a:cxn>
                <a:cxn ang="0">
                  <a:pos x="243" y="755"/>
                </a:cxn>
                <a:cxn ang="0">
                  <a:pos x="146" y="905"/>
                </a:cxn>
                <a:cxn ang="0">
                  <a:pos x="54" y="777"/>
                </a:cxn>
                <a:cxn ang="0">
                  <a:pos x="70" y="527"/>
                </a:cxn>
                <a:cxn ang="0">
                  <a:pos x="65" y="294"/>
                </a:cxn>
                <a:cxn ang="0">
                  <a:pos x="48" y="272"/>
                </a:cxn>
                <a:cxn ang="0">
                  <a:pos x="27" y="238"/>
                </a:cxn>
                <a:cxn ang="0">
                  <a:pos x="5" y="205"/>
                </a:cxn>
                <a:cxn ang="0">
                  <a:pos x="0" y="177"/>
                </a:cxn>
                <a:cxn ang="0">
                  <a:pos x="10" y="150"/>
                </a:cxn>
                <a:cxn ang="0">
                  <a:pos x="65" y="66"/>
                </a:cxn>
              </a:cxnLst>
              <a:rect l="0" t="0" r="r" b="b"/>
              <a:pathLst>
                <a:path w="1029" h="911">
                  <a:moveTo>
                    <a:pt x="720" y="238"/>
                  </a:moveTo>
                  <a:lnTo>
                    <a:pt x="688" y="244"/>
                  </a:lnTo>
                  <a:lnTo>
                    <a:pt x="655" y="266"/>
                  </a:lnTo>
                  <a:lnTo>
                    <a:pt x="623" y="288"/>
                  </a:lnTo>
                  <a:lnTo>
                    <a:pt x="596" y="311"/>
                  </a:lnTo>
                  <a:lnTo>
                    <a:pt x="590" y="400"/>
                  </a:lnTo>
                  <a:lnTo>
                    <a:pt x="590" y="483"/>
                  </a:lnTo>
                  <a:lnTo>
                    <a:pt x="596" y="616"/>
                  </a:lnTo>
                  <a:lnTo>
                    <a:pt x="607" y="666"/>
                  </a:lnTo>
                  <a:lnTo>
                    <a:pt x="639" y="711"/>
                  </a:lnTo>
                  <a:lnTo>
                    <a:pt x="688" y="750"/>
                  </a:lnTo>
                  <a:lnTo>
                    <a:pt x="742" y="777"/>
                  </a:lnTo>
                  <a:lnTo>
                    <a:pt x="802" y="794"/>
                  </a:lnTo>
                  <a:lnTo>
                    <a:pt x="812" y="788"/>
                  </a:lnTo>
                  <a:lnTo>
                    <a:pt x="829" y="783"/>
                  </a:lnTo>
                  <a:lnTo>
                    <a:pt x="840" y="772"/>
                  </a:lnTo>
                  <a:lnTo>
                    <a:pt x="861" y="738"/>
                  </a:lnTo>
                  <a:lnTo>
                    <a:pt x="878" y="700"/>
                  </a:lnTo>
                  <a:lnTo>
                    <a:pt x="888" y="655"/>
                  </a:lnTo>
                  <a:lnTo>
                    <a:pt x="894" y="544"/>
                  </a:lnTo>
                  <a:lnTo>
                    <a:pt x="899" y="433"/>
                  </a:lnTo>
                  <a:lnTo>
                    <a:pt x="894" y="366"/>
                  </a:lnTo>
                  <a:lnTo>
                    <a:pt x="883" y="300"/>
                  </a:lnTo>
                  <a:lnTo>
                    <a:pt x="802" y="261"/>
                  </a:lnTo>
                  <a:lnTo>
                    <a:pt x="720" y="238"/>
                  </a:lnTo>
                  <a:lnTo>
                    <a:pt x="720" y="238"/>
                  </a:lnTo>
                  <a:close/>
                  <a:moveTo>
                    <a:pt x="130" y="0"/>
                  </a:moveTo>
                  <a:lnTo>
                    <a:pt x="151" y="5"/>
                  </a:lnTo>
                  <a:lnTo>
                    <a:pt x="135" y="27"/>
                  </a:lnTo>
                  <a:lnTo>
                    <a:pt x="130" y="55"/>
                  </a:lnTo>
                  <a:lnTo>
                    <a:pt x="124" y="77"/>
                  </a:lnTo>
                  <a:lnTo>
                    <a:pt x="124" y="88"/>
                  </a:lnTo>
                  <a:lnTo>
                    <a:pt x="130" y="105"/>
                  </a:lnTo>
                  <a:lnTo>
                    <a:pt x="140" y="122"/>
                  </a:lnTo>
                  <a:lnTo>
                    <a:pt x="146" y="138"/>
                  </a:lnTo>
                  <a:lnTo>
                    <a:pt x="157" y="155"/>
                  </a:lnTo>
                  <a:lnTo>
                    <a:pt x="162" y="166"/>
                  </a:lnTo>
                  <a:lnTo>
                    <a:pt x="173" y="177"/>
                  </a:lnTo>
                  <a:lnTo>
                    <a:pt x="184" y="188"/>
                  </a:lnTo>
                  <a:lnTo>
                    <a:pt x="195" y="200"/>
                  </a:lnTo>
                  <a:lnTo>
                    <a:pt x="195" y="255"/>
                  </a:lnTo>
                  <a:lnTo>
                    <a:pt x="298" y="177"/>
                  </a:lnTo>
                  <a:lnTo>
                    <a:pt x="390" y="94"/>
                  </a:lnTo>
                  <a:lnTo>
                    <a:pt x="493" y="155"/>
                  </a:lnTo>
                  <a:lnTo>
                    <a:pt x="596" y="205"/>
                  </a:lnTo>
                  <a:lnTo>
                    <a:pt x="596" y="266"/>
                  </a:lnTo>
                  <a:lnTo>
                    <a:pt x="596" y="266"/>
                  </a:lnTo>
                  <a:lnTo>
                    <a:pt x="823" y="100"/>
                  </a:lnTo>
                  <a:lnTo>
                    <a:pt x="921" y="155"/>
                  </a:lnTo>
                  <a:lnTo>
                    <a:pt x="1018" y="205"/>
                  </a:lnTo>
                  <a:lnTo>
                    <a:pt x="1024" y="266"/>
                  </a:lnTo>
                  <a:lnTo>
                    <a:pt x="1029" y="350"/>
                  </a:lnTo>
                  <a:lnTo>
                    <a:pt x="1029" y="427"/>
                  </a:lnTo>
                  <a:lnTo>
                    <a:pt x="1024" y="527"/>
                  </a:lnTo>
                  <a:lnTo>
                    <a:pt x="1013" y="605"/>
                  </a:lnTo>
                  <a:lnTo>
                    <a:pt x="991" y="677"/>
                  </a:lnTo>
                  <a:lnTo>
                    <a:pt x="964" y="744"/>
                  </a:lnTo>
                  <a:lnTo>
                    <a:pt x="666" y="911"/>
                  </a:lnTo>
                  <a:lnTo>
                    <a:pt x="563" y="850"/>
                  </a:lnTo>
                  <a:lnTo>
                    <a:pt x="455" y="788"/>
                  </a:lnTo>
                  <a:lnTo>
                    <a:pt x="471" y="505"/>
                  </a:lnTo>
                  <a:lnTo>
                    <a:pt x="460" y="311"/>
                  </a:lnTo>
                  <a:lnTo>
                    <a:pt x="422" y="283"/>
                  </a:lnTo>
                  <a:lnTo>
                    <a:pt x="379" y="255"/>
                  </a:lnTo>
                  <a:lnTo>
                    <a:pt x="352" y="238"/>
                  </a:lnTo>
                  <a:lnTo>
                    <a:pt x="336" y="233"/>
                  </a:lnTo>
                  <a:lnTo>
                    <a:pt x="325" y="227"/>
                  </a:lnTo>
                  <a:lnTo>
                    <a:pt x="314" y="227"/>
                  </a:lnTo>
                  <a:lnTo>
                    <a:pt x="303" y="227"/>
                  </a:lnTo>
                  <a:lnTo>
                    <a:pt x="292" y="233"/>
                  </a:lnTo>
                  <a:lnTo>
                    <a:pt x="287" y="233"/>
                  </a:lnTo>
                  <a:lnTo>
                    <a:pt x="238" y="266"/>
                  </a:lnTo>
                  <a:lnTo>
                    <a:pt x="195" y="300"/>
                  </a:lnTo>
                  <a:lnTo>
                    <a:pt x="195" y="355"/>
                  </a:lnTo>
                  <a:lnTo>
                    <a:pt x="195" y="433"/>
                  </a:lnTo>
                  <a:lnTo>
                    <a:pt x="195" y="522"/>
                  </a:lnTo>
                  <a:lnTo>
                    <a:pt x="195" y="611"/>
                  </a:lnTo>
                  <a:lnTo>
                    <a:pt x="200" y="666"/>
                  </a:lnTo>
                  <a:lnTo>
                    <a:pt x="227" y="722"/>
                  </a:lnTo>
                  <a:lnTo>
                    <a:pt x="243" y="755"/>
                  </a:lnTo>
                  <a:lnTo>
                    <a:pt x="265" y="783"/>
                  </a:lnTo>
                  <a:lnTo>
                    <a:pt x="146" y="905"/>
                  </a:lnTo>
                  <a:lnTo>
                    <a:pt x="102" y="838"/>
                  </a:lnTo>
                  <a:lnTo>
                    <a:pt x="54" y="777"/>
                  </a:lnTo>
                  <a:lnTo>
                    <a:pt x="65" y="655"/>
                  </a:lnTo>
                  <a:lnTo>
                    <a:pt x="70" y="527"/>
                  </a:lnTo>
                  <a:lnTo>
                    <a:pt x="65" y="305"/>
                  </a:lnTo>
                  <a:lnTo>
                    <a:pt x="65" y="294"/>
                  </a:lnTo>
                  <a:lnTo>
                    <a:pt x="59" y="283"/>
                  </a:lnTo>
                  <a:lnTo>
                    <a:pt x="48" y="272"/>
                  </a:lnTo>
                  <a:lnTo>
                    <a:pt x="37" y="255"/>
                  </a:lnTo>
                  <a:lnTo>
                    <a:pt x="27" y="238"/>
                  </a:lnTo>
                  <a:lnTo>
                    <a:pt x="10" y="227"/>
                  </a:lnTo>
                  <a:lnTo>
                    <a:pt x="5" y="205"/>
                  </a:lnTo>
                  <a:lnTo>
                    <a:pt x="0" y="183"/>
                  </a:lnTo>
                  <a:lnTo>
                    <a:pt x="0" y="177"/>
                  </a:lnTo>
                  <a:lnTo>
                    <a:pt x="5" y="161"/>
                  </a:lnTo>
                  <a:lnTo>
                    <a:pt x="10" y="150"/>
                  </a:lnTo>
                  <a:lnTo>
                    <a:pt x="10" y="144"/>
                  </a:lnTo>
                  <a:lnTo>
                    <a:pt x="65" y="6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6834" y="3495"/>
              <a:ext cx="281" cy="594"/>
            </a:xfrm>
            <a:custGeom>
              <a:avLst/>
              <a:gdLst/>
              <a:ahLst/>
              <a:cxnLst>
                <a:cxn ang="0">
                  <a:pos x="211" y="0"/>
                </a:cxn>
                <a:cxn ang="0">
                  <a:pos x="233" y="0"/>
                </a:cxn>
                <a:cxn ang="0">
                  <a:pos x="249" y="11"/>
                </a:cxn>
                <a:cxn ang="0">
                  <a:pos x="265" y="22"/>
                </a:cxn>
                <a:cxn ang="0">
                  <a:pos x="276" y="39"/>
                </a:cxn>
                <a:cxn ang="0">
                  <a:pos x="281" y="61"/>
                </a:cxn>
                <a:cxn ang="0">
                  <a:pos x="276" y="72"/>
                </a:cxn>
                <a:cxn ang="0">
                  <a:pos x="276" y="83"/>
                </a:cxn>
                <a:cxn ang="0">
                  <a:pos x="271" y="100"/>
                </a:cxn>
                <a:cxn ang="0">
                  <a:pos x="271" y="100"/>
                </a:cxn>
                <a:cxn ang="0">
                  <a:pos x="59" y="578"/>
                </a:cxn>
                <a:cxn ang="0">
                  <a:pos x="54" y="583"/>
                </a:cxn>
                <a:cxn ang="0">
                  <a:pos x="48" y="594"/>
                </a:cxn>
                <a:cxn ang="0">
                  <a:pos x="43" y="594"/>
                </a:cxn>
                <a:cxn ang="0">
                  <a:pos x="38" y="594"/>
                </a:cxn>
                <a:cxn ang="0">
                  <a:pos x="32" y="594"/>
                </a:cxn>
                <a:cxn ang="0">
                  <a:pos x="21" y="589"/>
                </a:cxn>
                <a:cxn ang="0">
                  <a:pos x="10" y="583"/>
                </a:cxn>
                <a:cxn ang="0">
                  <a:pos x="0" y="578"/>
                </a:cxn>
                <a:cxn ang="0">
                  <a:pos x="0" y="572"/>
                </a:cxn>
                <a:cxn ang="0">
                  <a:pos x="0" y="567"/>
                </a:cxn>
                <a:cxn ang="0">
                  <a:pos x="0" y="555"/>
                </a:cxn>
                <a:cxn ang="0">
                  <a:pos x="5" y="550"/>
                </a:cxn>
                <a:cxn ang="0">
                  <a:pos x="151" y="55"/>
                </a:cxn>
                <a:cxn ang="0">
                  <a:pos x="151" y="44"/>
                </a:cxn>
                <a:cxn ang="0">
                  <a:pos x="162" y="28"/>
                </a:cxn>
                <a:cxn ang="0">
                  <a:pos x="168" y="17"/>
                </a:cxn>
                <a:cxn ang="0">
                  <a:pos x="178" y="5"/>
                </a:cxn>
                <a:cxn ang="0">
                  <a:pos x="195" y="0"/>
                </a:cxn>
                <a:cxn ang="0">
                  <a:pos x="211" y="0"/>
                </a:cxn>
              </a:cxnLst>
              <a:rect l="0" t="0" r="r" b="b"/>
              <a:pathLst>
                <a:path w="281" h="594">
                  <a:moveTo>
                    <a:pt x="211" y="0"/>
                  </a:moveTo>
                  <a:lnTo>
                    <a:pt x="233" y="0"/>
                  </a:lnTo>
                  <a:lnTo>
                    <a:pt x="249" y="11"/>
                  </a:lnTo>
                  <a:lnTo>
                    <a:pt x="265" y="22"/>
                  </a:lnTo>
                  <a:lnTo>
                    <a:pt x="276" y="39"/>
                  </a:lnTo>
                  <a:lnTo>
                    <a:pt x="281" y="61"/>
                  </a:lnTo>
                  <a:lnTo>
                    <a:pt x="276" y="72"/>
                  </a:lnTo>
                  <a:lnTo>
                    <a:pt x="276" y="83"/>
                  </a:lnTo>
                  <a:lnTo>
                    <a:pt x="271" y="100"/>
                  </a:lnTo>
                  <a:lnTo>
                    <a:pt x="271" y="100"/>
                  </a:lnTo>
                  <a:lnTo>
                    <a:pt x="59" y="578"/>
                  </a:lnTo>
                  <a:lnTo>
                    <a:pt x="54" y="583"/>
                  </a:lnTo>
                  <a:lnTo>
                    <a:pt x="48" y="594"/>
                  </a:lnTo>
                  <a:lnTo>
                    <a:pt x="43" y="594"/>
                  </a:lnTo>
                  <a:lnTo>
                    <a:pt x="38" y="594"/>
                  </a:lnTo>
                  <a:lnTo>
                    <a:pt x="32" y="594"/>
                  </a:lnTo>
                  <a:lnTo>
                    <a:pt x="21" y="589"/>
                  </a:lnTo>
                  <a:lnTo>
                    <a:pt x="10" y="583"/>
                  </a:lnTo>
                  <a:lnTo>
                    <a:pt x="0" y="578"/>
                  </a:lnTo>
                  <a:lnTo>
                    <a:pt x="0" y="572"/>
                  </a:lnTo>
                  <a:lnTo>
                    <a:pt x="0" y="567"/>
                  </a:lnTo>
                  <a:lnTo>
                    <a:pt x="0" y="555"/>
                  </a:lnTo>
                  <a:lnTo>
                    <a:pt x="5" y="550"/>
                  </a:lnTo>
                  <a:lnTo>
                    <a:pt x="151" y="55"/>
                  </a:lnTo>
                  <a:lnTo>
                    <a:pt x="151" y="44"/>
                  </a:lnTo>
                  <a:lnTo>
                    <a:pt x="162" y="28"/>
                  </a:lnTo>
                  <a:lnTo>
                    <a:pt x="168" y="17"/>
                  </a:lnTo>
                  <a:lnTo>
                    <a:pt x="178" y="5"/>
                  </a:lnTo>
                  <a:lnTo>
                    <a:pt x="195" y="0"/>
                  </a:lnTo>
                  <a:lnTo>
                    <a:pt x="2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7305" y="3506"/>
              <a:ext cx="369" cy="1628"/>
            </a:xfrm>
            <a:custGeom>
              <a:avLst/>
              <a:gdLst/>
              <a:ahLst/>
              <a:cxnLst>
                <a:cxn ang="0">
                  <a:pos x="22" y="0"/>
                </a:cxn>
                <a:cxn ang="0">
                  <a:pos x="38" y="11"/>
                </a:cxn>
                <a:cxn ang="0">
                  <a:pos x="71" y="33"/>
                </a:cxn>
                <a:cxn ang="0">
                  <a:pos x="114" y="78"/>
                </a:cxn>
                <a:cxn ang="0">
                  <a:pos x="163" y="139"/>
                </a:cxn>
                <a:cxn ang="0">
                  <a:pos x="217" y="217"/>
                </a:cxn>
                <a:cxn ang="0">
                  <a:pos x="266" y="306"/>
                </a:cxn>
                <a:cxn ang="0">
                  <a:pos x="320" y="444"/>
                </a:cxn>
                <a:cxn ang="0">
                  <a:pos x="352" y="583"/>
                </a:cxn>
                <a:cxn ang="0">
                  <a:pos x="369" y="706"/>
                </a:cxn>
                <a:cxn ang="0">
                  <a:pos x="369" y="811"/>
                </a:cxn>
                <a:cxn ang="0">
                  <a:pos x="369" y="811"/>
                </a:cxn>
                <a:cxn ang="0">
                  <a:pos x="363" y="961"/>
                </a:cxn>
                <a:cxn ang="0">
                  <a:pos x="331" y="1133"/>
                </a:cxn>
                <a:cxn ang="0">
                  <a:pos x="271" y="1311"/>
                </a:cxn>
                <a:cxn ang="0">
                  <a:pos x="222" y="1406"/>
                </a:cxn>
                <a:cxn ang="0">
                  <a:pos x="168" y="1483"/>
                </a:cxn>
                <a:cxn ang="0">
                  <a:pos x="114" y="1544"/>
                </a:cxn>
                <a:cxn ang="0">
                  <a:pos x="71" y="1589"/>
                </a:cxn>
                <a:cxn ang="0">
                  <a:pos x="38" y="1617"/>
                </a:cxn>
                <a:cxn ang="0">
                  <a:pos x="22" y="1628"/>
                </a:cxn>
                <a:cxn ang="0">
                  <a:pos x="11" y="1622"/>
                </a:cxn>
                <a:cxn ang="0">
                  <a:pos x="6" y="1617"/>
                </a:cxn>
                <a:cxn ang="0">
                  <a:pos x="0" y="1611"/>
                </a:cxn>
                <a:cxn ang="0">
                  <a:pos x="0" y="1606"/>
                </a:cxn>
                <a:cxn ang="0">
                  <a:pos x="6" y="1606"/>
                </a:cxn>
                <a:cxn ang="0">
                  <a:pos x="6" y="1600"/>
                </a:cxn>
                <a:cxn ang="0">
                  <a:pos x="11" y="1594"/>
                </a:cxn>
                <a:cxn ang="0">
                  <a:pos x="22" y="1583"/>
                </a:cxn>
                <a:cxn ang="0">
                  <a:pos x="114" y="1472"/>
                </a:cxn>
                <a:cxn ang="0">
                  <a:pos x="179" y="1356"/>
                </a:cxn>
                <a:cxn ang="0">
                  <a:pos x="228" y="1228"/>
                </a:cxn>
                <a:cxn ang="0">
                  <a:pos x="255" y="1089"/>
                </a:cxn>
                <a:cxn ang="0">
                  <a:pos x="271" y="956"/>
                </a:cxn>
                <a:cxn ang="0">
                  <a:pos x="276" y="811"/>
                </a:cxn>
                <a:cxn ang="0">
                  <a:pos x="266" y="617"/>
                </a:cxn>
                <a:cxn ang="0">
                  <a:pos x="239" y="444"/>
                </a:cxn>
                <a:cxn ang="0">
                  <a:pos x="184" y="294"/>
                </a:cxn>
                <a:cxn ang="0">
                  <a:pos x="119" y="161"/>
                </a:cxn>
                <a:cxn ang="0">
                  <a:pos x="33" y="56"/>
                </a:cxn>
                <a:cxn ang="0">
                  <a:pos x="22" y="44"/>
                </a:cxn>
                <a:cxn ang="0">
                  <a:pos x="11" y="33"/>
                </a:cxn>
                <a:cxn ang="0">
                  <a:pos x="6" y="28"/>
                </a:cxn>
                <a:cxn ang="0">
                  <a:pos x="6" y="22"/>
                </a:cxn>
                <a:cxn ang="0">
                  <a:pos x="0" y="22"/>
                </a:cxn>
                <a:cxn ang="0">
                  <a:pos x="0" y="17"/>
                </a:cxn>
                <a:cxn ang="0">
                  <a:pos x="6" y="11"/>
                </a:cxn>
                <a:cxn ang="0">
                  <a:pos x="11" y="0"/>
                </a:cxn>
                <a:cxn ang="0">
                  <a:pos x="22" y="0"/>
                </a:cxn>
              </a:cxnLst>
              <a:rect l="0" t="0" r="r" b="b"/>
              <a:pathLst>
                <a:path w="369" h="1628">
                  <a:moveTo>
                    <a:pt x="22" y="0"/>
                  </a:moveTo>
                  <a:lnTo>
                    <a:pt x="38" y="11"/>
                  </a:lnTo>
                  <a:lnTo>
                    <a:pt x="71" y="33"/>
                  </a:lnTo>
                  <a:lnTo>
                    <a:pt x="114" y="78"/>
                  </a:lnTo>
                  <a:lnTo>
                    <a:pt x="163" y="139"/>
                  </a:lnTo>
                  <a:lnTo>
                    <a:pt x="217" y="217"/>
                  </a:lnTo>
                  <a:lnTo>
                    <a:pt x="266" y="306"/>
                  </a:lnTo>
                  <a:lnTo>
                    <a:pt x="320" y="444"/>
                  </a:lnTo>
                  <a:lnTo>
                    <a:pt x="352" y="583"/>
                  </a:lnTo>
                  <a:lnTo>
                    <a:pt x="369" y="706"/>
                  </a:lnTo>
                  <a:lnTo>
                    <a:pt x="369" y="811"/>
                  </a:lnTo>
                  <a:lnTo>
                    <a:pt x="369" y="811"/>
                  </a:lnTo>
                  <a:lnTo>
                    <a:pt x="363" y="961"/>
                  </a:lnTo>
                  <a:lnTo>
                    <a:pt x="331" y="1133"/>
                  </a:lnTo>
                  <a:lnTo>
                    <a:pt x="271" y="1311"/>
                  </a:lnTo>
                  <a:lnTo>
                    <a:pt x="222" y="1406"/>
                  </a:lnTo>
                  <a:lnTo>
                    <a:pt x="168" y="1483"/>
                  </a:lnTo>
                  <a:lnTo>
                    <a:pt x="114" y="1544"/>
                  </a:lnTo>
                  <a:lnTo>
                    <a:pt x="71" y="1589"/>
                  </a:lnTo>
                  <a:lnTo>
                    <a:pt x="38" y="1617"/>
                  </a:lnTo>
                  <a:lnTo>
                    <a:pt x="22" y="1628"/>
                  </a:lnTo>
                  <a:lnTo>
                    <a:pt x="11" y="1622"/>
                  </a:lnTo>
                  <a:lnTo>
                    <a:pt x="6" y="1617"/>
                  </a:lnTo>
                  <a:lnTo>
                    <a:pt x="0" y="1611"/>
                  </a:lnTo>
                  <a:lnTo>
                    <a:pt x="0" y="1606"/>
                  </a:lnTo>
                  <a:lnTo>
                    <a:pt x="6" y="1606"/>
                  </a:lnTo>
                  <a:lnTo>
                    <a:pt x="6" y="1600"/>
                  </a:lnTo>
                  <a:lnTo>
                    <a:pt x="11" y="1594"/>
                  </a:lnTo>
                  <a:lnTo>
                    <a:pt x="22" y="1583"/>
                  </a:lnTo>
                  <a:lnTo>
                    <a:pt x="114" y="1472"/>
                  </a:lnTo>
                  <a:lnTo>
                    <a:pt x="179" y="1356"/>
                  </a:lnTo>
                  <a:lnTo>
                    <a:pt x="228" y="1228"/>
                  </a:lnTo>
                  <a:lnTo>
                    <a:pt x="255" y="1089"/>
                  </a:lnTo>
                  <a:lnTo>
                    <a:pt x="271" y="956"/>
                  </a:lnTo>
                  <a:lnTo>
                    <a:pt x="276" y="811"/>
                  </a:lnTo>
                  <a:lnTo>
                    <a:pt x="266" y="617"/>
                  </a:lnTo>
                  <a:lnTo>
                    <a:pt x="239" y="444"/>
                  </a:lnTo>
                  <a:lnTo>
                    <a:pt x="184" y="294"/>
                  </a:lnTo>
                  <a:lnTo>
                    <a:pt x="119" y="161"/>
                  </a:lnTo>
                  <a:lnTo>
                    <a:pt x="33" y="56"/>
                  </a:lnTo>
                  <a:lnTo>
                    <a:pt x="22" y="44"/>
                  </a:lnTo>
                  <a:lnTo>
                    <a:pt x="11" y="33"/>
                  </a:lnTo>
                  <a:lnTo>
                    <a:pt x="6" y="28"/>
                  </a:lnTo>
                  <a:lnTo>
                    <a:pt x="6" y="22"/>
                  </a:lnTo>
                  <a:lnTo>
                    <a:pt x="0" y="22"/>
                  </a:lnTo>
                  <a:lnTo>
                    <a:pt x="0" y="17"/>
                  </a:lnTo>
                  <a:lnTo>
                    <a:pt x="6" y="11"/>
                  </a:lnTo>
                  <a:lnTo>
                    <a:pt x="11"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noEditPoints="1"/>
            </p:cNvSpPr>
            <p:nvPr/>
          </p:nvSpPr>
          <p:spPr bwMode="auto">
            <a:xfrm>
              <a:off x="8378" y="4128"/>
              <a:ext cx="1057" cy="384"/>
            </a:xfrm>
            <a:custGeom>
              <a:avLst/>
              <a:gdLst/>
              <a:ahLst/>
              <a:cxnLst>
                <a:cxn ang="0">
                  <a:pos x="54" y="317"/>
                </a:cxn>
                <a:cxn ang="0">
                  <a:pos x="1003" y="317"/>
                </a:cxn>
                <a:cxn ang="0">
                  <a:pos x="1014" y="317"/>
                </a:cxn>
                <a:cxn ang="0">
                  <a:pos x="1030" y="317"/>
                </a:cxn>
                <a:cxn ang="0">
                  <a:pos x="1041" y="322"/>
                </a:cxn>
                <a:cxn ang="0">
                  <a:pos x="1052" y="328"/>
                </a:cxn>
                <a:cxn ang="0">
                  <a:pos x="1057" y="334"/>
                </a:cxn>
                <a:cxn ang="0">
                  <a:pos x="1057" y="350"/>
                </a:cxn>
                <a:cxn ang="0">
                  <a:pos x="1057" y="361"/>
                </a:cxn>
                <a:cxn ang="0">
                  <a:pos x="1052" y="372"/>
                </a:cxn>
                <a:cxn ang="0">
                  <a:pos x="1041" y="378"/>
                </a:cxn>
                <a:cxn ang="0">
                  <a:pos x="1030" y="378"/>
                </a:cxn>
                <a:cxn ang="0">
                  <a:pos x="1019" y="378"/>
                </a:cxn>
                <a:cxn ang="0">
                  <a:pos x="1003" y="384"/>
                </a:cxn>
                <a:cxn ang="0">
                  <a:pos x="54" y="384"/>
                </a:cxn>
                <a:cxn ang="0">
                  <a:pos x="44" y="378"/>
                </a:cxn>
                <a:cxn ang="0">
                  <a:pos x="33" y="378"/>
                </a:cxn>
                <a:cxn ang="0">
                  <a:pos x="22" y="378"/>
                </a:cxn>
                <a:cxn ang="0">
                  <a:pos x="11" y="372"/>
                </a:cxn>
                <a:cxn ang="0">
                  <a:pos x="6" y="361"/>
                </a:cxn>
                <a:cxn ang="0">
                  <a:pos x="0" y="350"/>
                </a:cxn>
                <a:cxn ang="0">
                  <a:pos x="6" y="334"/>
                </a:cxn>
                <a:cxn ang="0">
                  <a:pos x="11" y="328"/>
                </a:cxn>
                <a:cxn ang="0">
                  <a:pos x="22" y="322"/>
                </a:cxn>
                <a:cxn ang="0">
                  <a:pos x="33" y="317"/>
                </a:cxn>
                <a:cxn ang="0">
                  <a:pos x="44" y="317"/>
                </a:cxn>
                <a:cxn ang="0">
                  <a:pos x="54" y="317"/>
                </a:cxn>
                <a:cxn ang="0">
                  <a:pos x="54" y="0"/>
                </a:cxn>
                <a:cxn ang="0">
                  <a:pos x="1003" y="0"/>
                </a:cxn>
                <a:cxn ang="0">
                  <a:pos x="1019" y="0"/>
                </a:cxn>
                <a:cxn ang="0">
                  <a:pos x="1030" y="6"/>
                </a:cxn>
                <a:cxn ang="0">
                  <a:pos x="1041" y="6"/>
                </a:cxn>
                <a:cxn ang="0">
                  <a:pos x="1052" y="11"/>
                </a:cxn>
                <a:cxn ang="0">
                  <a:pos x="1057" y="22"/>
                </a:cxn>
                <a:cxn ang="0">
                  <a:pos x="1057" y="34"/>
                </a:cxn>
                <a:cxn ang="0">
                  <a:pos x="1057" y="45"/>
                </a:cxn>
                <a:cxn ang="0">
                  <a:pos x="1052" y="56"/>
                </a:cxn>
                <a:cxn ang="0">
                  <a:pos x="1041" y="61"/>
                </a:cxn>
                <a:cxn ang="0">
                  <a:pos x="1030" y="67"/>
                </a:cxn>
                <a:cxn ang="0">
                  <a:pos x="1014" y="67"/>
                </a:cxn>
                <a:cxn ang="0">
                  <a:pos x="1003" y="67"/>
                </a:cxn>
                <a:cxn ang="0">
                  <a:pos x="54" y="67"/>
                </a:cxn>
                <a:cxn ang="0">
                  <a:pos x="44" y="67"/>
                </a:cxn>
                <a:cxn ang="0">
                  <a:pos x="33" y="67"/>
                </a:cxn>
                <a:cxn ang="0">
                  <a:pos x="22" y="61"/>
                </a:cxn>
                <a:cxn ang="0">
                  <a:pos x="11" y="56"/>
                </a:cxn>
                <a:cxn ang="0">
                  <a:pos x="6" y="45"/>
                </a:cxn>
                <a:cxn ang="0">
                  <a:pos x="0" y="34"/>
                </a:cxn>
                <a:cxn ang="0">
                  <a:pos x="6" y="22"/>
                </a:cxn>
                <a:cxn ang="0">
                  <a:pos x="11" y="11"/>
                </a:cxn>
                <a:cxn ang="0">
                  <a:pos x="22" y="6"/>
                </a:cxn>
                <a:cxn ang="0">
                  <a:pos x="33" y="6"/>
                </a:cxn>
                <a:cxn ang="0">
                  <a:pos x="44" y="0"/>
                </a:cxn>
                <a:cxn ang="0">
                  <a:pos x="54" y="0"/>
                </a:cxn>
              </a:cxnLst>
              <a:rect l="0" t="0" r="r" b="b"/>
              <a:pathLst>
                <a:path w="1057" h="384">
                  <a:moveTo>
                    <a:pt x="54" y="317"/>
                  </a:moveTo>
                  <a:lnTo>
                    <a:pt x="1003" y="317"/>
                  </a:lnTo>
                  <a:lnTo>
                    <a:pt x="1014" y="317"/>
                  </a:lnTo>
                  <a:lnTo>
                    <a:pt x="1030" y="317"/>
                  </a:lnTo>
                  <a:lnTo>
                    <a:pt x="1041" y="322"/>
                  </a:lnTo>
                  <a:lnTo>
                    <a:pt x="1052" y="328"/>
                  </a:lnTo>
                  <a:lnTo>
                    <a:pt x="1057" y="334"/>
                  </a:lnTo>
                  <a:lnTo>
                    <a:pt x="1057" y="350"/>
                  </a:lnTo>
                  <a:lnTo>
                    <a:pt x="1057" y="361"/>
                  </a:lnTo>
                  <a:lnTo>
                    <a:pt x="1052" y="372"/>
                  </a:lnTo>
                  <a:lnTo>
                    <a:pt x="1041" y="378"/>
                  </a:lnTo>
                  <a:lnTo>
                    <a:pt x="1030" y="378"/>
                  </a:lnTo>
                  <a:lnTo>
                    <a:pt x="1019" y="378"/>
                  </a:lnTo>
                  <a:lnTo>
                    <a:pt x="1003" y="384"/>
                  </a:lnTo>
                  <a:lnTo>
                    <a:pt x="54" y="384"/>
                  </a:lnTo>
                  <a:lnTo>
                    <a:pt x="44" y="378"/>
                  </a:lnTo>
                  <a:lnTo>
                    <a:pt x="33" y="378"/>
                  </a:lnTo>
                  <a:lnTo>
                    <a:pt x="22" y="378"/>
                  </a:lnTo>
                  <a:lnTo>
                    <a:pt x="11" y="372"/>
                  </a:lnTo>
                  <a:lnTo>
                    <a:pt x="6" y="361"/>
                  </a:lnTo>
                  <a:lnTo>
                    <a:pt x="0" y="350"/>
                  </a:lnTo>
                  <a:lnTo>
                    <a:pt x="6" y="334"/>
                  </a:lnTo>
                  <a:lnTo>
                    <a:pt x="11" y="328"/>
                  </a:lnTo>
                  <a:lnTo>
                    <a:pt x="22" y="322"/>
                  </a:lnTo>
                  <a:lnTo>
                    <a:pt x="33" y="317"/>
                  </a:lnTo>
                  <a:lnTo>
                    <a:pt x="44" y="317"/>
                  </a:lnTo>
                  <a:lnTo>
                    <a:pt x="54" y="317"/>
                  </a:lnTo>
                  <a:close/>
                  <a:moveTo>
                    <a:pt x="54" y="0"/>
                  </a:moveTo>
                  <a:lnTo>
                    <a:pt x="1003" y="0"/>
                  </a:lnTo>
                  <a:lnTo>
                    <a:pt x="1019" y="0"/>
                  </a:lnTo>
                  <a:lnTo>
                    <a:pt x="1030" y="6"/>
                  </a:lnTo>
                  <a:lnTo>
                    <a:pt x="1041" y="6"/>
                  </a:lnTo>
                  <a:lnTo>
                    <a:pt x="1052" y="11"/>
                  </a:lnTo>
                  <a:lnTo>
                    <a:pt x="1057" y="22"/>
                  </a:lnTo>
                  <a:lnTo>
                    <a:pt x="1057" y="34"/>
                  </a:lnTo>
                  <a:lnTo>
                    <a:pt x="1057" y="45"/>
                  </a:lnTo>
                  <a:lnTo>
                    <a:pt x="1052" y="56"/>
                  </a:lnTo>
                  <a:lnTo>
                    <a:pt x="1041" y="61"/>
                  </a:lnTo>
                  <a:lnTo>
                    <a:pt x="1030" y="67"/>
                  </a:lnTo>
                  <a:lnTo>
                    <a:pt x="1014" y="67"/>
                  </a:lnTo>
                  <a:lnTo>
                    <a:pt x="1003" y="67"/>
                  </a:lnTo>
                  <a:lnTo>
                    <a:pt x="54" y="67"/>
                  </a:lnTo>
                  <a:lnTo>
                    <a:pt x="44" y="67"/>
                  </a:lnTo>
                  <a:lnTo>
                    <a:pt x="33" y="67"/>
                  </a:lnTo>
                  <a:lnTo>
                    <a:pt x="22" y="61"/>
                  </a:lnTo>
                  <a:lnTo>
                    <a:pt x="11" y="56"/>
                  </a:lnTo>
                  <a:lnTo>
                    <a:pt x="6" y="45"/>
                  </a:lnTo>
                  <a:lnTo>
                    <a:pt x="0" y="34"/>
                  </a:lnTo>
                  <a:lnTo>
                    <a:pt x="6" y="22"/>
                  </a:lnTo>
                  <a:lnTo>
                    <a:pt x="11" y="11"/>
                  </a:lnTo>
                  <a:lnTo>
                    <a:pt x="22" y="6"/>
                  </a:lnTo>
                  <a:lnTo>
                    <a:pt x="33" y="6"/>
                  </a:lnTo>
                  <a:lnTo>
                    <a:pt x="44"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noEditPoints="1"/>
            </p:cNvSpPr>
            <p:nvPr/>
          </p:nvSpPr>
          <p:spPr bwMode="auto">
            <a:xfrm>
              <a:off x="10020" y="4006"/>
              <a:ext cx="683" cy="739"/>
            </a:xfrm>
            <a:custGeom>
              <a:avLst/>
              <a:gdLst/>
              <a:ahLst/>
              <a:cxnLst>
                <a:cxn ang="0">
                  <a:pos x="423" y="39"/>
                </a:cxn>
                <a:cxn ang="0">
                  <a:pos x="385" y="44"/>
                </a:cxn>
                <a:cxn ang="0">
                  <a:pos x="331" y="67"/>
                </a:cxn>
                <a:cxn ang="0">
                  <a:pos x="271" y="111"/>
                </a:cxn>
                <a:cxn ang="0">
                  <a:pos x="212" y="183"/>
                </a:cxn>
                <a:cxn ang="0">
                  <a:pos x="185" y="244"/>
                </a:cxn>
                <a:cxn ang="0">
                  <a:pos x="158" y="317"/>
                </a:cxn>
                <a:cxn ang="0">
                  <a:pos x="136" y="394"/>
                </a:cxn>
                <a:cxn ang="0">
                  <a:pos x="125" y="467"/>
                </a:cxn>
                <a:cxn ang="0">
                  <a:pos x="120" y="528"/>
                </a:cxn>
                <a:cxn ang="0">
                  <a:pos x="125" y="594"/>
                </a:cxn>
                <a:cxn ang="0">
                  <a:pos x="147" y="644"/>
                </a:cxn>
                <a:cxn ang="0">
                  <a:pos x="179" y="678"/>
                </a:cxn>
                <a:cxn ang="0">
                  <a:pos x="217" y="694"/>
                </a:cxn>
                <a:cxn ang="0">
                  <a:pos x="261" y="700"/>
                </a:cxn>
                <a:cxn ang="0">
                  <a:pos x="315" y="694"/>
                </a:cxn>
                <a:cxn ang="0">
                  <a:pos x="374" y="661"/>
                </a:cxn>
                <a:cxn ang="0">
                  <a:pos x="429" y="617"/>
                </a:cxn>
                <a:cxn ang="0">
                  <a:pos x="472" y="556"/>
                </a:cxn>
                <a:cxn ang="0">
                  <a:pos x="504" y="483"/>
                </a:cxn>
                <a:cxn ang="0">
                  <a:pos x="532" y="406"/>
                </a:cxn>
                <a:cxn ang="0">
                  <a:pos x="548" y="328"/>
                </a:cxn>
                <a:cxn ang="0">
                  <a:pos x="564" y="261"/>
                </a:cxn>
                <a:cxn ang="0">
                  <a:pos x="564" y="211"/>
                </a:cxn>
                <a:cxn ang="0">
                  <a:pos x="559" y="156"/>
                </a:cxn>
                <a:cxn ang="0">
                  <a:pos x="542" y="111"/>
                </a:cxn>
                <a:cxn ang="0">
                  <a:pos x="515" y="72"/>
                </a:cxn>
                <a:cxn ang="0">
                  <a:pos x="477" y="44"/>
                </a:cxn>
                <a:cxn ang="0">
                  <a:pos x="423" y="39"/>
                </a:cxn>
                <a:cxn ang="0">
                  <a:pos x="429" y="0"/>
                </a:cxn>
                <a:cxn ang="0">
                  <a:pos x="510" y="11"/>
                </a:cxn>
                <a:cxn ang="0">
                  <a:pos x="580" y="50"/>
                </a:cxn>
                <a:cxn ang="0">
                  <a:pos x="635" y="106"/>
                </a:cxn>
                <a:cxn ang="0">
                  <a:pos x="672" y="183"/>
                </a:cxn>
                <a:cxn ang="0">
                  <a:pos x="683" y="278"/>
                </a:cxn>
                <a:cxn ang="0">
                  <a:pos x="667" y="394"/>
                </a:cxn>
                <a:cxn ang="0">
                  <a:pos x="618" y="500"/>
                </a:cxn>
                <a:cxn ang="0">
                  <a:pos x="548" y="594"/>
                </a:cxn>
                <a:cxn ang="0">
                  <a:pos x="461" y="672"/>
                </a:cxn>
                <a:cxn ang="0">
                  <a:pos x="364" y="722"/>
                </a:cxn>
                <a:cxn ang="0">
                  <a:pos x="255" y="739"/>
                </a:cxn>
                <a:cxn ang="0">
                  <a:pos x="174" y="722"/>
                </a:cxn>
                <a:cxn ang="0">
                  <a:pos x="103" y="689"/>
                </a:cxn>
                <a:cxn ang="0">
                  <a:pos x="49" y="628"/>
                </a:cxn>
                <a:cxn ang="0">
                  <a:pos x="11" y="556"/>
                </a:cxn>
                <a:cxn ang="0">
                  <a:pos x="0" y="467"/>
                </a:cxn>
                <a:cxn ang="0">
                  <a:pos x="17" y="344"/>
                </a:cxn>
                <a:cxn ang="0">
                  <a:pos x="65" y="239"/>
                </a:cxn>
                <a:cxn ang="0">
                  <a:pos x="136" y="144"/>
                </a:cxn>
                <a:cxn ang="0">
                  <a:pos x="223" y="72"/>
                </a:cxn>
                <a:cxn ang="0">
                  <a:pos x="320" y="22"/>
                </a:cxn>
                <a:cxn ang="0">
                  <a:pos x="429" y="0"/>
                </a:cxn>
              </a:cxnLst>
              <a:rect l="0" t="0" r="r" b="b"/>
              <a:pathLst>
                <a:path w="683" h="739">
                  <a:moveTo>
                    <a:pt x="423" y="39"/>
                  </a:moveTo>
                  <a:lnTo>
                    <a:pt x="385" y="44"/>
                  </a:lnTo>
                  <a:lnTo>
                    <a:pt x="331" y="67"/>
                  </a:lnTo>
                  <a:lnTo>
                    <a:pt x="271" y="111"/>
                  </a:lnTo>
                  <a:lnTo>
                    <a:pt x="212" y="183"/>
                  </a:lnTo>
                  <a:lnTo>
                    <a:pt x="185" y="244"/>
                  </a:lnTo>
                  <a:lnTo>
                    <a:pt x="158" y="317"/>
                  </a:lnTo>
                  <a:lnTo>
                    <a:pt x="136" y="394"/>
                  </a:lnTo>
                  <a:lnTo>
                    <a:pt x="125" y="467"/>
                  </a:lnTo>
                  <a:lnTo>
                    <a:pt x="120" y="528"/>
                  </a:lnTo>
                  <a:lnTo>
                    <a:pt x="125" y="594"/>
                  </a:lnTo>
                  <a:lnTo>
                    <a:pt x="147" y="644"/>
                  </a:lnTo>
                  <a:lnTo>
                    <a:pt x="179" y="678"/>
                  </a:lnTo>
                  <a:lnTo>
                    <a:pt x="217" y="694"/>
                  </a:lnTo>
                  <a:lnTo>
                    <a:pt x="261" y="700"/>
                  </a:lnTo>
                  <a:lnTo>
                    <a:pt x="315" y="694"/>
                  </a:lnTo>
                  <a:lnTo>
                    <a:pt x="374" y="661"/>
                  </a:lnTo>
                  <a:lnTo>
                    <a:pt x="429" y="617"/>
                  </a:lnTo>
                  <a:lnTo>
                    <a:pt x="472" y="556"/>
                  </a:lnTo>
                  <a:lnTo>
                    <a:pt x="504" y="483"/>
                  </a:lnTo>
                  <a:lnTo>
                    <a:pt x="532" y="406"/>
                  </a:lnTo>
                  <a:lnTo>
                    <a:pt x="548" y="328"/>
                  </a:lnTo>
                  <a:lnTo>
                    <a:pt x="564" y="261"/>
                  </a:lnTo>
                  <a:lnTo>
                    <a:pt x="564" y="211"/>
                  </a:lnTo>
                  <a:lnTo>
                    <a:pt x="559" y="156"/>
                  </a:lnTo>
                  <a:lnTo>
                    <a:pt x="542" y="111"/>
                  </a:lnTo>
                  <a:lnTo>
                    <a:pt x="515" y="72"/>
                  </a:lnTo>
                  <a:lnTo>
                    <a:pt x="477" y="44"/>
                  </a:lnTo>
                  <a:lnTo>
                    <a:pt x="423" y="39"/>
                  </a:lnTo>
                  <a:close/>
                  <a:moveTo>
                    <a:pt x="429" y="0"/>
                  </a:moveTo>
                  <a:lnTo>
                    <a:pt x="510" y="11"/>
                  </a:lnTo>
                  <a:lnTo>
                    <a:pt x="580" y="50"/>
                  </a:lnTo>
                  <a:lnTo>
                    <a:pt x="635" y="106"/>
                  </a:lnTo>
                  <a:lnTo>
                    <a:pt x="672" y="183"/>
                  </a:lnTo>
                  <a:lnTo>
                    <a:pt x="683" y="278"/>
                  </a:lnTo>
                  <a:lnTo>
                    <a:pt x="667" y="394"/>
                  </a:lnTo>
                  <a:lnTo>
                    <a:pt x="618" y="500"/>
                  </a:lnTo>
                  <a:lnTo>
                    <a:pt x="548" y="594"/>
                  </a:lnTo>
                  <a:lnTo>
                    <a:pt x="461" y="672"/>
                  </a:lnTo>
                  <a:lnTo>
                    <a:pt x="364" y="722"/>
                  </a:lnTo>
                  <a:lnTo>
                    <a:pt x="255" y="739"/>
                  </a:lnTo>
                  <a:lnTo>
                    <a:pt x="174" y="722"/>
                  </a:lnTo>
                  <a:lnTo>
                    <a:pt x="103" y="689"/>
                  </a:lnTo>
                  <a:lnTo>
                    <a:pt x="49" y="628"/>
                  </a:lnTo>
                  <a:lnTo>
                    <a:pt x="11" y="556"/>
                  </a:lnTo>
                  <a:lnTo>
                    <a:pt x="0" y="467"/>
                  </a:lnTo>
                  <a:lnTo>
                    <a:pt x="17" y="344"/>
                  </a:lnTo>
                  <a:lnTo>
                    <a:pt x="65" y="239"/>
                  </a:lnTo>
                  <a:lnTo>
                    <a:pt x="136" y="144"/>
                  </a:lnTo>
                  <a:lnTo>
                    <a:pt x="223" y="72"/>
                  </a:lnTo>
                  <a:lnTo>
                    <a:pt x="320" y="22"/>
                  </a:lnTo>
                  <a:lnTo>
                    <a:pt x="4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10882" y="3506"/>
              <a:ext cx="369" cy="1628"/>
            </a:xfrm>
            <a:custGeom>
              <a:avLst/>
              <a:gdLst/>
              <a:ahLst/>
              <a:cxnLst>
                <a:cxn ang="0">
                  <a:pos x="347" y="0"/>
                </a:cxn>
                <a:cxn ang="0">
                  <a:pos x="358" y="0"/>
                </a:cxn>
                <a:cxn ang="0">
                  <a:pos x="363" y="6"/>
                </a:cxn>
                <a:cxn ang="0">
                  <a:pos x="369" y="17"/>
                </a:cxn>
                <a:cxn ang="0">
                  <a:pos x="369" y="22"/>
                </a:cxn>
                <a:cxn ang="0">
                  <a:pos x="363" y="22"/>
                </a:cxn>
                <a:cxn ang="0">
                  <a:pos x="363" y="28"/>
                </a:cxn>
                <a:cxn ang="0">
                  <a:pos x="358" y="33"/>
                </a:cxn>
                <a:cxn ang="0">
                  <a:pos x="347" y="44"/>
                </a:cxn>
                <a:cxn ang="0">
                  <a:pos x="260" y="150"/>
                </a:cxn>
                <a:cxn ang="0">
                  <a:pos x="190" y="272"/>
                </a:cxn>
                <a:cxn ang="0">
                  <a:pos x="147" y="400"/>
                </a:cxn>
                <a:cxn ang="0">
                  <a:pos x="114" y="533"/>
                </a:cxn>
                <a:cxn ang="0">
                  <a:pos x="98" y="672"/>
                </a:cxn>
                <a:cxn ang="0">
                  <a:pos x="92" y="811"/>
                </a:cxn>
                <a:cxn ang="0">
                  <a:pos x="92" y="944"/>
                </a:cxn>
                <a:cxn ang="0">
                  <a:pos x="109" y="1078"/>
                </a:cxn>
                <a:cxn ang="0">
                  <a:pos x="141" y="1211"/>
                </a:cxn>
                <a:cxn ang="0">
                  <a:pos x="184" y="1339"/>
                </a:cxn>
                <a:cxn ang="0">
                  <a:pos x="249" y="1467"/>
                </a:cxn>
                <a:cxn ang="0">
                  <a:pos x="342" y="1578"/>
                </a:cxn>
                <a:cxn ang="0">
                  <a:pos x="352" y="1589"/>
                </a:cxn>
                <a:cxn ang="0">
                  <a:pos x="358" y="1594"/>
                </a:cxn>
                <a:cxn ang="0">
                  <a:pos x="363" y="1600"/>
                </a:cxn>
                <a:cxn ang="0">
                  <a:pos x="369" y="1606"/>
                </a:cxn>
                <a:cxn ang="0">
                  <a:pos x="369" y="1611"/>
                </a:cxn>
                <a:cxn ang="0">
                  <a:pos x="369" y="1611"/>
                </a:cxn>
                <a:cxn ang="0">
                  <a:pos x="369" y="1611"/>
                </a:cxn>
                <a:cxn ang="0">
                  <a:pos x="363" y="1622"/>
                </a:cxn>
                <a:cxn ang="0">
                  <a:pos x="358" y="1628"/>
                </a:cxn>
                <a:cxn ang="0">
                  <a:pos x="347" y="1628"/>
                </a:cxn>
                <a:cxn ang="0">
                  <a:pos x="331" y="1617"/>
                </a:cxn>
                <a:cxn ang="0">
                  <a:pos x="298" y="1594"/>
                </a:cxn>
                <a:cxn ang="0">
                  <a:pos x="255" y="1550"/>
                </a:cxn>
                <a:cxn ang="0">
                  <a:pos x="206" y="1489"/>
                </a:cxn>
                <a:cxn ang="0">
                  <a:pos x="152" y="1411"/>
                </a:cxn>
                <a:cxn ang="0">
                  <a:pos x="103" y="1322"/>
                </a:cxn>
                <a:cxn ang="0">
                  <a:pos x="49" y="1183"/>
                </a:cxn>
                <a:cxn ang="0">
                  <a:pos x="16" y="1044"/>
                </a:cxn>
                <a:cxn ang="0">
                  <a:pos x="0" y="922"/>
                </a:cxn>
                <a:cxn ang="0">
                  <a:pos x="0" y="811"/>
                </a:cxn>
                <a:cxn ang="0">
                  <a:pos x="6" y="667"/>
                </a:cxn>
                <a:cxn ang="0">
                  <a:pos x="38" y="494"/>
                </a:cxn>
                <a:cxn ang="0">
                  <a:pos x="98" y="317"/>
                </a:cxn>
                <a:cxn ang="0">
                  <a:pos x="147" y="222"/>
                </a:cxn>
                <a:cxn ang="0">
                  <a:pos x="201" y="144"/>
                </a:cxn>
                <a:cxn ang="0">
                  <a:pos x="255" y="83"/>
                </a:cxn>
                <a:cxn ang="0">
                  <a:pos x="298" y="39"/>
                </a:cxn>
                <a:cxn ang="0">
                  <a:pos x="331" y="11"/>
                </a:cxn>
                <a:cxn ang="0">
                  <a:pos x="347" y="0"/>
                </a:cxn>
              </a:cxnLst>
              <a:rect l="0" t="0" r="r" b="b"/>
              <a:pathLst>
                <a:path w="369" h="1628">
                  <a:moveTo>
                    <a:pt x="347" y="0"/>
                  </a:moveTo>
                  <a:lnTo>
                    <a:pt x="358" y="0"/>
                  </a:lnTo>
                  <a:lnTo>
                    <a:pt x="363" y="6"/>
                  </a:lnTo>
                  <a:lnTo>
                    <a:pt x="369" y="17"/>
                  </a:lnTo>
                  <a:lnTo>
                    <a:pt x="369" y="22"/>
                  </a:lnTo>
                  <a:lnTo>
                    <a:pt x="363" y="22"/>
                  </a:lnTo>
                  <a:lnTo>
                    <a:pt x="363" y="28"/>
                  </a:lnTo>
                  <a:lnTo>
                    <a:pt x="358" y="33"/>
                  </a:lnTo>
                  <a:lnTo>
                    <a:pt x="347" y="44"/>
                  </a:lnTo>
                  <a:lnTo>
                    <a:pt x="260" y="150"/>
                  </a:lnTo>
                  <a:lnTo>
                    <a:pt x="190" y="272"/>
                  </a:lnTo>
                  <a:lnTo>
                    <a:pt x="147" y="400"/>
                  </a:lnTo>
                  <a:lnTo>
                    <a:pt x="114" y="533"/>
                  </a:lnTo>
                  <a:lnTo>
                    <a:pt x="98" y="672"/>
                  </a:lnTo>
                  <a:lnTo>
                    <a:pt x="92" y="811"/>
                  </a:lnTo>
                  <a:lnTo>
                    <a:pt x="92" y="944"/>
                  </a:lnTo>
                  <a:lnTo>
                    <a:pt x="109" y="1078"/>
                  </a:lnTo>
                  <a:lnTo>
                    <a:pt x="141" y="1211"/>
                  </a:lnTo>
                  <a:lnTo>
                    <a:pt x="184" y="1339"/>
                  </a:lnTo>
                  <a:lnTo>
                    <a:pt x="249" y="1467"/>
                  </a:lnTo>
                  <a:lnTo>
                    <a:pt x="342" y="1578"/>
                  </a:lnTo>
                  <a:lnTo>
                    <a:pt x="352" y="1589"/>
                  </a:lnTo>
                  <a:lnTo>
                    <a:pt x="358" y="1594"/>
                  </a:lnTo>
                  <a:lnTo>
                    <a:pt x="363" y="1600"/>
                  </a:lnTo>
                  <a:lnTo>
                    <a:pt x="369" y="1606"/>
                  </a:lnTo>
                  <a:lnTo>
                    <a:pt x="369" y="1611"/>
                  </a:lnTo>
                  <a:lnTo>
                    <a:pt x="369" y="1611"/>
                  </a:lnTo>
                  <a:lnTo>
                    <a:pt x="369" y="1611"/>
                  </a:lnTo>
                  <a:lnTo>
                    <a:pt x="363" y="1622"/>
                  </a:lnTo>
                  <a:lnTo>
                    <a:pt x="358" y="1628"/>
                  </a:lnTo>
                  <a:lnTo>
                    <a:pt x="347" y="1628"/>
                  </a:lnTo>
                  <a:lnTo>
                    <a:pt x="331" y="1617"/>
                  </a:lnTo>
                  <a:lnTo>
                    <a:pt x="298" y="1594"/>
                  </a:lnTo>
                  <a:lnTo>
                    <a:pt x="255" y="1550"/>
                  </a:lnTo>
                  <a:lnTo>
                    <a:pt x="206" y="1489"/>
                  </a:lnTo>
                  <a:lnTo>
                    <a:pt x="152" y="1411"/>
                  </a:lnTo>
                  <a:lnTo>
                    <a:pt x="103" y="1322"/>
                  </a:lnTo>
                  <a:lnTo>
                    <a:pt x="49" y="1183"/>
                  </a:lnTo>
                  <a:lnTo>
                    <a:pt x="16" y="1044"/>
                  </a:lnTo>
                  <a:lnTo>
                    <a:pt x="0" y="922"/>
                  </a:lnTo>
                  <a:lnTo>
                    <a:pt x="0" y="811"/>
                  </a:lnTo>
                  <a:lnTo>
                    <a:pt x="6" y="667"/>
                  </a:lnTo>
                  <a:lnTo>
                    <a:pt x="38" y="494"/>
                  </a:lnTo>
                  <a:lnTo>
                    <a:pt x="98" y="317"/>
                  </a:lnTo>
                  <a:lnTo>
                    <a:pt x="147" y="222"/>
                  </a:lnTo>
                  <a:lnTo>
                    <a:pt x="201" y="144"/>
                  </a:lnTo>
                  <a:lnTo>
                    <a:pt x="255" y="83"/>
                  </a:lnTo>
                  <a:lnTo>
                    <a:pt x="298" y="39"/>
                  </a:lnTo>
                  <a:lnTo>
                    <a:pt x="331" y="11"/>
                  </a:lnTo>
                  <a:lnTo>
                    <a:pt x="3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noEditPoints="1"/>
            </p:cNvSpPr>
            <p:nvPr/>
          </p:nvSpPr>
          <p:spPr bwMode="auto">
            <a:xfrm>
              <a:off x="11408" y="3862"/>
              <a:ext cx="1030" cy="911"/>
            </a:xfrm>
            <a:custGeom>
              <a:avLst/>
              <a:gdLst/>
              <a:ahLst/>
              <a:cxnLst>
                <a:cxn ang="0">
                  <a:pos x="688" y="244"/>
                </a:cxn>
                <a:cxn ang="0">
                  <a:pos x="618" y="288"/>
                </a:cxn>
                <a:cxn ang="0">
                  <a:pos x="591" y="400"/>
                </a:cxn>
                <a:cxn ang="0">
                  <a:pos x="596" y="616"/>
                </a:cxn>
                <a:cxn ang="0">
                  <a:pos x="639" y="711"/>
                </a:cxn>
                <a:cxn ang="0">
                  <a:pos x="737" y="777"/>
                </a:cxn>
                <a:cxn ang="0">
                  <a:pos x="813" y="788"/>
                </a:cxn>
                <a:cxn ang="0">
                  <a:pos x="835" y="772"/>
                </a:cxn>
                <a:cxn ang="0">
                  <a:pos x="872" y="700"/>
                </a:cxn>
                <a:cxn ang="0">
                  <a:pos x="894" y="544"/>
                </a:cxn>
                <a:cxn ang="0">
                  <a:pos x="894" y="366"/>
                </a:cxn>
                <a:cxn ang="0">
                  <a:pos x="802" y="261"/>
                </a:cxn>
                <a:cxn ang="0">
                  <a:pos x="721" y="238"/>
                </a:cxn>
                <a:cxn ang="0">
                  <a:pos x="146" y="5"/>
                </a:cxn>
                <a:cxn ang="0">
                  <a:pos x="125" y="55"/>
                </a:cxn>
                <a:cxn ang="0">
                  <a:pos x="125" y="88"/>
                </a:cxn>
                <a:cxn ang="0">
                  <a:pos x="135" y="122"/>
                </a:cxn>
                <a:cxn ang="0">
                  <a:pos x="152" y="155"/>
                </a:cxn>
                <a:cxn ang="0">
                  <a:pos x="173" y="177"/>
                </a:cxn>
                <a:cxn ang="0">
                  <a:pos x="195" y="200"/>
                </a:cxn>
                <a:cxn ang="0">
                  <a:pos x="298" y="177"/>
                </a:cxn>
                <a:cxn ang="0">
                  <a:pos x="488" y="155"/>
                </a:cxn>
                <a:cxn ang="0">
                  <a:pos x="591" y="266"/>
                </a:cxn>
                <a:cxn ang="0">
                  <a:pos x="818" y="100"/>
                </a:cxn>
                <a:cxn ang="0">
                  <a:pos x="1019" y="205"/>
                </a:cxn>
                <a:cxn ang="0">
                  <a:pos x="1030" y="350"/>
                </a:cxn>
                <a:cxn ang="0">
                  <a:pos x="1024" y="527"/>
                </a:cxn>
                <a:cxn ang="0">
                  <a:pos x="986" y="677"/>
                </a:cxn>
                <a:cxn ang="0">
                  <a:pos x="667" y="911"/>
                </a:cxn>
                <a:cxn ang="0">
                  <a:pos x="455" y="788"/>
                </a:cxn>
                <a:cxn ang="0">
                  <a:pos x="461" y="311"/>
                </a:cxn>
                <a:cxn ang="0">
                  <a:pos x="379" y="255"/>
                </a:cxn>
                <a:cxn ang="0">
                  <a:pos x="336" y="233"/>
                </a:cxn>
                <a:cxn ang="0">
                  <a:pos x="309" y="227"/>
                </a:cxn>
                <a:cxn ang="0">
                  <a:pos x="293" y="233"/>
                </a:cxn>
                <a:cxn ang="0">
                  <a:pos x="238" y="266"/>
                </a:cxn>
                <a:cxn ang="0">
                  <a:pos x="190" y="355"/>
                </a:cxn>
                <a:cxn ang="0">
                  <a:pos x="190" y="522"/>
                </a:cxn>
                <a:cxn ang="0">
                  <a:pos x="195" y="666"/>
                </a:cxn>
                <a:cxn ang="0">
                  <a:pos x="244" y="755"/>
                </a:cxn>
                <a:cxn ang="0">
                  <a:pos x="146" y="905"/>
                </a:cxn>
                <a:cxn ang="0">
                  <a:pos x="54" y="777"/>
                </a:cxn>
                <a:cxn ang="0">
                  <a:pos x="70" y="527"/>
                </a:cxn>
                <a:cxn ang="0">
                  <a:pos x="60" y="294"/>
                </a:cxn>
                <a:cxn ang="0">
                  <a:pos x="49" y="272"/>
                </a:cxn>
                <a:cxn ang="0">
                  <a:pos x="22" y="238"/>
                </a:cxn>
                <a:cxn ang="0">
                  <a:pos x="0" y="205"/>
                </a:cxn>
                <a:cxn ang="0">
                  <a:pos x="0" y="177"/>
                </a:cxn>
                <a:cxn ang="0">
                  <a:pos x="5" y="150"/>
                </a:cxn>
                <a:cxn ang="0">
                  <a:pos x="65" y="66"/>
                </a:cxn>
              </a:cxnLst>
              <a:rect l="0" t="0" r="r" b="b"/>
              <a:pathLst>
                <a:path w="1030" h="911">
                  <a:moveTo>
                    <a:pt x="721" y="238"/>
                  </a:moveTo>
                  <a:lnTo>
                    <a:pt x="688" y="244"/>
                  </a:lnTo>
                  <a:lnTo>
                    <a:pt x="650" y="266"/>
                  </a:lnTo>
                  <a:lnTo>
                    <a:pt x="618" y="288"/>
                  </a:lnTo>
                  <a:lnTo>
                    <a:pt x="591" y="311"/>
                  </a:lnTo>
                  <a:lnTo>
                    <a:pt x="591" y="400"/>
                  </a:lnTo>
                  <a:lnTo>
                    <a:pt x="591" y="483"/>
                  </a:lnTo>
                  <a:lnTo>
                    <a:pt x="596" y="616"/>
                  </a:lnTo>
                  <a:lnTo>
                    <a:pt x="607" y="666"/>
                  </a:lnTo>
                  <a:lnTo>
                    <a:pt x="639" y="711"/>
                  </a:lnTo>
                  <a:lnTo>
                    <a:pt x="683" y="750"/>
                  </a:lnTo>
                  <a:lnTo>
                    <a:pt x="737" y="777"/>
                  </a:lnTo>
                  <a:lnTo>
                    <a:pt x="797" y="794"/>
                  </a:lnTo>
                  <a:lnTo>
                    <a:pt x="813" y="788"/>
                  </a:lnTo>
                  <a:lnTo>
                    <a:pt x="824" y="783"/>
                  </a:lnTo>
                  <a:lnTo>
                    <a:pt x="835" y="772"/>
                  </a:lnTo>
                  <a:lnTo>
                    <a:pt x="862" y="738"/>
                  </a:lnTo>
                  <a:lnTo>
                    <a:pt x="872" y="700"/>
                  </a:lnTo>
                  <a:lnTo>
                    <a:pt x="883" y="655"/>
                  </a:lnTo>
                  <a:lnTo>
                    <a:pt x="894" y="544"/>
                  </a:lnTo>
                  <a:lnTo>
                    <a:pt x="894" y="433"/>
                  </a:lnTo>
                  <a:lnTo>
                    <a:pt x="894" y="366"/>
                  </a:lnTo>
                  <a:lnTo>
                    <a:pt x="878" y="300"/>
                  </a:lnTo>
                  <a:lnTo>
                    <a:pt x="802" y="261"/>
                  </a:lnTo>
                  <a:lnTo>
                    <a:pt x="721" y="238"/>
                  </a:lnTo>
                  <a:lnTo>
                    <a:pt x="721" y="238"/>
                  </a:lnTo>
                  <a:close/>
                  <a:moveTo>
                    <a:pt x="125" y="0"/>
                  </a:moveTo>
                  <a:lnTo>
                    <a:pt x="146" y="5"/>
                  </a:lnTo>
                  <a:lnTo>
                    <a:pt x="135" y="27"/>
                  </a:lnTo>
                  <a:lnTo>
                    <a:pt x="125" y="55"/>
                  </a:lnTo>
                  <a:lnTo>
                    <a:pt x="125" y="77"/>
                  </a:lnTo>
                  <a:lnTo>
                    <a:pt x="125" y="88"/>
                  </a:lnTo>
                  <a:lnTo>
                    <a:pt x="130" y="105"/>
                  </a:lnTo>
                  <a:lnTo>
                    <a:pt x="135" y="122"/>
                  </a:lnTo>
                  <a:lnTo>
                    <a:pt x="146" y="138"/>
                  </a:lnTo>
                  <a:lnTo>
                    <a:pt x="152" y="155"/>
                  </a:lnTo>
                  <a:lnTo>
                    <a:pt x="162" y="166"/>
                  </a:lnTo>
                  <a:lnTo>
                    <a:pt x="173" y="177"/>
                  </a:lnTo>
                  <a:lnTo>
                    <a:pt x="184" y="188"/>
                  </a:lnTo>
                  <a:lnTo>
                    <a:pt x="195" y="200"/>
                  </a:lnTo>
                  <a:lnTo>
                    <a:pt x="195" y="255"/>
                  </a:lnTo>
                  <a:lnTo>
                    <a:pt x="298" y="177"/>
                  </a:lnTo>
                  <a:lnTo>
                    <a:pt x="390" y="94"/>
                  </a:lnTo>
                  <a:lnTo>
                    <a:pt x="488" y="155"/>
                  </a:lnTo>
                  <a:lnTo>
                    <a:pt x="596" y="205"/>
                  </a:lnTo>
                  <a:lnTo>
                    <a:pt x="591" y="266"/>
                  </a:lnTo>
                  <a:lnTo>
                    <a:pt x="591" y="266"/>
                  </a:lnTo>
                  <a:lnTo>
                    <a:pt x="818" y="100"/>
                  </a:lnTo>
                  <a:lnTo>
                    <a:pt x="916" y="155"/>
                  </a:lnTo>
                  <a:lnTo>
                    <a:pt x="1019" y="205"/>
                  </a:lnTo>
                  <a:lnTo>
                    <a:pt x="1024" y="266"/>
                  </a:lnTo>
                  <a:lnTo>
                    <a:pt x="1030" y="350"/>
                  </a:lnTo>
                  <a:lnTo>
                    <a:pt x="1030" y="427"/>
                  </a:lnTo>
                  <a:lnTo>
                    <a:pt x="1024" y="527"/>
                  </a:lnTo>
                  <a:lnTo>
                    <a:pt x="1008" y="605"/>
                  </a:lnTo>
                  <a:lnTo>
                    <a:pt x="986" y="677"/>
                  </a:lnTo>
                  <a:lnTo>
                    <a:pt x="965" y="744"/>
                  </a:lnTo>
                  <a:lnTo>
                    <a:pt x="667" y="911"/>
                  </a:lnTo>
                  <a:lnTo>
                    <a:pt x="558" y="850"/>
                  </a:lnTo>
                  <a:lnTo>
                    <a:pt x="455" y="788"/>
                  </a:lnTo>
                  <a:lnTo>
                    <a:pt x="466" y="505"/>
                  </a:lnTo>
                  <a:lnTo>
                    <a:pt x="461" y="311"/>
                  </a:lnTo>
                  <a:lnTo>
                    <a:pt x="417" y="283"/>
                  </a:lnTo>
                  <a:lnTo>
                    <a:pt x="379" y="255"/>
                  </a:lnTo>
                  <a:lnTo>
                    <a:pt x="347" y="238"/>
                  </a:lnTo>
                  <a:lnTo>
                    <a:pt x="336" y="233"/>
                  </a:lnTo>
                  <a:lnTo>
                    <a:pt x="325" y="227"/>
                  </a:lnTo>
                  <a:lnTo>
                    <a:pt x="309" y="227"/>
                  </a:lnTo>
                  <a:lnTo>
                    <a:pt x="303" y="227"/>
                  </a:lnTo>
                  <a:lnTo>
                    <a:pt x="293" y="233"/>
                  </a:lnTo>
                  <a:lnTo>
                    <a:pt x="287" y="233"/>
                  </a:lnTo>
                  <a:lnTo>
                    <a:pt x="238" y="266"/>
                  </a:lnTo>
                  <a:lnTo>
                    <a:pt x="195" y="300"/>
                  </a:lnTo>
                  <a:lnTo>
                    <a:pt x="190" y="355"/>
                  </a:lnTo>
                  <a:lnTo>
                    <a:pt x="190" y="433"/>
                  </a:lnTo>
                  <a:lnTo>
                    <a:pt x="190" y="522"/>
                  </a:lnTo>
                  <a:lnTo>
                    <a:pt x="190" y="611"/>
                  </a:lnTo>
                  <a:lnTo>
                    <a:pt x="195" y="666"/>
                  </a:lnTo>
                  <a:lnTo>
                    <a:pt x="222" y="722"/>
                  </a:lnTo>
                  <a:lnTo>
                    <a:pt x="244" y="755"/>
                  </a:lnTo>
                  <a:lnTo>
                    <a:pt x="265" y="783"/>
                  </a:lnTo>
                  <a:lnTo>
                    <a:pt x="146" y="905"/>
                  </a:lnTo>
                  <a:lnTo>
                    <a:pt x="103" y="838"/>
                  </a:lnTo>
                  <a:lnTo>
                    <a:pt x="54" y="777"/>
                  </a:lnTo>
                  <a:lnTo>
                    <a:pt x="65" y="655"/>
                  </a:lnTo>
                  <a:lnTo>
                    <a:pt x="70" y="527"/>
                  </a:lnTo>
                  <a:lnTo>
                    <a:pt x="65" y="305"/>
                  </a:lnTo>
                  <a:lnTo>
                    <a:pt x="60" y="294"/>
                  </a:lnTo>
                  <a:lnTo>
                    <a:pt x="54" y="283"/>
                  </a:lnTo>
                  <a:lnTo>
                    <a:pt x="49" y="272"/>
                  </a:lnTo>
                  <a:lnTo>
                    <a:pt x="38" y="255"/>
                  </a:lnTo>
                  <a:lnTo>
                    <a:pt x="22" y="238"/>
                  </a:lnTo>
                  <a:lnTo>
                    <a:pt x="5" y="227"/>
                  </a:lnTo>
                  <a:lnTo>
                    <a:pt x="0" y="205"/>
                  </a:lnTo>
                  <a:lnTo>
                    <a:pt x="0" y="183"/>
                  </a:lnTo>
                  <a:lnTo>
                    <a:pt x="0" y="177"/>
                  </a:lnTo>
                  <a:lnTo>
                    <a:pt x="0" y="161"/>
                  </a:lnTo>
                  <a:lnTo>
                    <a:pt x="5" y="150"/>
                  </a:lnTo>
                  <a:lnTo>
                    <a:pt x="11" y="144"/>
                  </a:lnTo>
                  <a:lnTo>
                    <a:pt x="65" y="66"/>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12654" y="3506"/>
              <a:ext cx="369" cy="1628"/>
            </a:xfrm>
            <a:custGeom>
              <a:avLst/>
              <a:gdLst/>
              <a:ahLst/>
              <a:cxnLst>
                <a:cxn ang="0">
                  <a:pos x="17" y="0"/>
                </a:cxn>
                <a:cxn ang="0">
                  <a:pos x="33" y="11"/>
                </a:cxn>
                <a:cxn ang="0">
                  <a:pos x="65" y="33"/>
                </a:cxn>
                <a:cxn ang="0">
                  <a:pos x="109" y="78"/>
                </a:cxn>
                <a:cxn ang="0">
                  <a:pos x="158" y="139"/>
                </a:cxn>
                <a:cxn ang="0">
                  <a:pos x="212" y="217"/>
                </a:cxn>
                <a:cxn ang="0">
                  <a:pos x="261" y="306"/>
                </a:cxn>
                <a:cxn ang="0">
                  <a:pos x="315" y="444"/>
                </a:cxn>
                <a:cxn ang="0">
                  <a:pos x="347" y="583"/>
                </a:cxn>
                <a:cxn ang="0">
                  <a:pos x="364" y="706"/>
                </a:cxn>
                <a:cxn ang="0">
                  <a:pos x="369" y="811"/>
                </a:cxn>
                <a:cxn ang="0">
                  <a:pos x="369" y="811"/>
                </a:cxn>
                <a:cxn ang="0">
                  <a:pos x="358" y="961"/>
                </a:cxn>
                <a:cxn ang="0">
                  <a:pos x="331" y="1133"/>
                </a:cxn>
                <a:cxn ang="0">
                  <a:pos x="266" y="1311"/>
                </a:cxn>
                <a:cxn ang="0">
                  <a:pos x="217" y="1406"/>
                </a:cxn>
                <a:cxn ang="0">
                  <a:pos x="163" y="1483"/>
                </a:cxn>
                <a:cxn ang="0">
                  <a:pos x="114" y="1544"/>
                </a:cxn>
                <a:cxn ang="0">
                  <a:pos x="65" y="1589"/>
                </a:cxn>
                <a:cxn ang="0">
                  <a:pos x="33" y="1617"/>
                </a:cxn>
                <a:cxn ang="0">
                  <a:pos x="17" y="1628"/>
                </a:cxn>
                <a:cxn ang="0">
                  <a:pos x="6" y="1622"/>
                </a:cxn>
                <a:cxn ang="0">
                  <a:pos x="0" y="1617"/>
                </a:cxn>
                <a:cxn ang="0">
                  <a:pos x="0" y="1611"/>
                </a:cxn>
                <a:cxn ang="0">
                  <a:pos x="0" y="1606"/>
                </a:cxn>
                <a:cxn ang="0">
                  <a:pos x="0" y="1606"/>
                </a:cxn>
                <a:cxn ang="0">
                  <a:pos x="0" y="1600"/>
                </a:cxn>
                <a:cxn ang="0">
                  <a:pos x="11" y="1594"/>
                </a:cxn>
                <a:cxn ang="0">
                  <a:pos x="22" y="1583"/>
                </a:cxn>
                <a:cxn ang="0">
                  <a:pos x="109" y="1472"/>
                </a:cxn>
                <a:cxn ang="0">
                  <a:pos x="174" y="1356"/>
                </a:cxn>
                <a:cxn ang="0">
                  <a:pos x="223" y="1228"/>
                </a:cxn>
                <a:cxn ang="0">
                  <a:pos x="255" y="1089"/>
                </a:cxn>
                <a:cxn ang="0">
                  <a:pos x="271" y="956"/>
                </a:cxn>
                <a:cxn ang="0">
                  <a:pos x="277" y="811"/>
                </a:cxn>
                <a:cxn ang="0">
                  <a:pos x="266" y="617"/>
                </a:cxn>
                <a:cxn ang="0">
                  <a:pos x="234" y="444"/>
                </a:cxn>
                <a:cxn ang="0">
                  <a:pos x="185" y="294"/>
                </a:cxn>
                <a:cxn ang="0">
                  <a:pos x="114" y="161"/>
                </a:cxn>
                <a:cxn ang="0">
                  <a:pos x="28" y="56"/>
                </a:cxn>
                <a:cxn ang="0">
                  <a:pos x="17" y="44"/>
                </a:cxn>
                <a:cxn ang="0">
                  <a:pos x="6" y="33"/>
                </a:cxn>
                <a:cxn ang="0">
                  <a:pos x="0" y="28"/>
                </a:cxn>
                <a:cxn ang="0">
                  <a:pos x="0" y="22"/>
                </a:cxn>
                <a:cxn ang="0">
                  <a:pos x="0" y="22"/>
                </a:cxn>
                <a:cxn ang="0">
                  <a:pos x="0" y="17"/>
                </a:cxn>
                <a:cxn ang="0">
                  <a:pos x="0" y="11"/>
                </a:cxn>
                <a:cxn ang="0">
                  <a:pos x="6" y="0"/>
                </a:cxn>
                <a:cxn ang="0">
                  <a:pos x="17" y="0"/>
                </a:cxn>
              </a:cxnLst>
              <a:rect l="0" t="0" r="r" b="b"/>
              <a:pathLst>
                <a:path w="369" h="1628">
                  <a:moveTo>
                    <a:pt x="17" y="0"/>
                  </a:moveTo>
                  <a:lnTo>
                    <a:pt x="33" y="11"/>
                  </a:lnTo>
                  <a:lnTo>
                    <a:pt x="65" y="33"/>
                  </a:lnTo>
                  <a:lnTo>
                    <a:pt x="109" y="78"/>
                  </a:lnTo>
                  <a:lnTo>
                    <a:pt x="158" y="139"/>
                  </a:lnTo>
                  <a:lnTo>
                    <a:pt x="212" y="217"/>
                  </a:lnTo>
                  <a:lnTo>
                    <a:pt x="261" y="306"/>
                  </a:lnTo>
                  <a:lnTo>
                    <a:pt x="315" y="444"/>
                  </a:lnTo>
                  <a:lnTo>
                    <a:pt x="347" y="583"/>
                  </a:lnTo>
                  <a:lnTo>
                    <a:pt x="364" y="706"/>
                  </a:lnTo>
                  <a:lnTo>
                    <a:pt x="369" y="811"/>
                  </a:lnTo>
                  <a:lnTo>
                    <a:pt x="369" y="811"/>
                  </a:lnTo>
                  <a:lnTo>
                    <a:pt x="358" y="961"/>
                  </a:lnTo>
                  <a:lnTo>
                    <a:pt x="331" y="1133"/>
                  </a:lnTo>
                  <a:lnTo>
                    <a:pt x="266" y="1311"/>
                  </a:lnTo>
                  <a:lnTo>
                    <a:pt x="217" y="1406"/>
                  </a:lnTo>
                  <a:lnTo>
                    <a:pt x="163" y="1483"/>
                  </a:lnTo>
                  <a:lnTo>
                    <a:pt x="114" y="1544"/>
                  </a:lnTo>
                  <a:lnTo>
                    <a:pt x="65" y="1589"/>
                  </a:lnTo>
                  <a:lnTo>
                    <a:pt x="33" y="1617"/>
                  </a:lnTo>
                  <a:lnTo>
                    <a:pt x="17" y="1628"/>
                  </a:lnTo>
                  <a:lnTo>
                    <a:pt x="6" y="1622"/>
                  </a:lnTo>
                  <a:lnTo>
                    <a:pt x="0" y="1617"/>
                  </a:lnTo>
                  <a:lnTo>
                    <a:pt x="0" y="1611"/>
                  </a:lnTo>
                  <a:lnTo>
                    <a:pt x="0" y="1606"/>
                  </a:lnTo>
                  <a:lnTo>
                    <a:pt x="0" y="1606"/>
                  </a:lnTo>
                  <a:lnTo>
                    <a:pt x="0" y="1600"/>
                  </a:lnTo>
                  <a:lnTo>
                    <a:pt x="11" y="1594"/>
                  </a:lnTo>
                  <a:lnTo>
                    <a:pt x="22" y="1583"/>
                  </a:lnTo>
                  <a:lnTo>
                    <a:pt x="109" y="1472"/>
                  </a:lnTo>
                  <a:lnTo>
                    <a:pt x="174" y="1356"/>
                  </a:lnTo>
                  <a:lnTo>
                    <a:pt x="223" y="1228"/>
                  </a:lnTo>
                  <a:lnTo>
                    <a:pt x="255" y="1089"/>
                  </a:lnTo>
                  <a:lnTo>
                    <a:pt x="271" y="956"/>
                  </a:lnTo>
                  <a:lnTo>
                    <a:pt x="277" y="811"/>
                  </a:lnTo>
                  <a:lnTo>
                    <a:pt x="266" y="617"/>
                  </a:lnTo>
                  <a:lnTo>
                    <a:pt x="234" y="444"/>
                  </a:lnTo>
                  <a:lnTo>
                    <a:pt x="185" y="294"/>
                  </a:lnTo>
                  <a:lnTo>
                    <a:pt x="114" y="161"/>
                  </a:lnTo>
                  <a:lnTo>
                    <a:pt x="28" y="56"/>
                  </a:lnTo>
                  <a:lnTo>
                    <a:pt x="17" y="44"/>
                  </a:lnTo>
                  <a:lnTo>
                    <a:pt x="6" y="33"/>
                  </a:lnTo>
                  <a:lnTo>
                    <a:pt x="0" y="28"/>
                  </a:lnTo>
                  <a:lnTo>
                    <a:pt x="0" y="22"/>
                  </a:lnTo>
                  <a:lnTo>
                    <a:pt x="0" y="22"/>
                  </a:lnTo>
                  <a:lnTo>
                    <a:pt x="0" y="17"/>
                  </a:lnTo>
                  <a:lnTo>
                    <a:pt x="0" y="11"/>
                  </a:lnTo>
                  <a:lnTo>
                    <a:pt x="6"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13646" y="3756"/>
              <a:ext cx="884" cy="1006"/>
            </a:xfrm>
            <a:custGeom>
              <a:avLst/>
              <a:gdLst/>
              <a:ahLst/>
              <a:cxnLst>
                <a:cxn ang="0">
                  <a:pos x="445" y="0"/>
                </a:cxn>
                <a:cxn ang="0">
                  <a:pos x="450" y="0"/>
                </a:cxn>
                <a:cxn ang="0">
                  <a:pos x="461" y="6"/>
                </a:cxn>
                <a:cxn ang="0">
                  <a:pos x="472" y="17"/>
                </a:cxn>
                <a:cxn ang="0">
                  <a:pos x="477" y="33"/>
                </a:cxn>
                <a:cxn ang="0">
                  <a:pos x="873" y="944"/>
                </a:cxn>
                <a:cxn ang="0">
                  <a:pos x="878" y="961"/>
                </a:cxn>
                <a:cxn ang="0">
                  <a:pos x="884" y="967"/>
                </a:cxn>
                <a:cxn ang="0">
                  <a:pos x="884" y="972"/>
                </a:cxn>
                <a:cxn ang="0">
                  <a:pos x="884" y="972"/>
                </a:cxn>
                <a:cxn ang="0">
                  <a:pos x="884" y="983"/>
                </a:cxn>
                <a:cxn ang="0">
                  <a:pos x="873" y="994"/>
                </a:cxn>
                <a:cxn ang="0">
                  <a:pos x="862" y="1006"/>
                </a:cxn>
                <a:cxn ang="0">
                  <a:pos x="851" y="1006"/>
                </a:cxn>
                <a:cxn ang="0">
                  <a:pos x="846" y="1006"/>
                </a:cxn>
                <a:cxn ang="0">
                  <a:pos x="840" y="1006"/>
                </a:cxn>
                <a:cxn ang="0">
                  <a:pos x="835" y="1000"/>
                </a:cxn>
                <a:cxn ang="0">
                  <a:pos x="824" y="989"/>
                </a:cxn>
                <a:cxn ang="0">
                  <a:pos x="819" y="972"/>
                </a:cxn>
                <a:cxn ang="0">
                  <a:pos x="445" y="111"/>
                </a:cxn>
                <a:cxn ang="0">
                  <a:pos x="65" y="972"/>
                </a:cxn>
                <a:cxn ang="0">
                  <a:pos x="60" y="989"/>
                </a:cxn>
                <a:cxn ang="0">
                  <a:pos x="49" y="1000"/>
                </a:cxn>
                <a:cxn ang="0">
                  <a:pos x="38" y="1006"/>
                </a:cxn>
                <a:cxn ang="0">
                  <a:pos x="33" y="1006"/>
                </a:cxn>
                <a:cxn ang="0">
                  <a:pos x="22" y="1006"/>
                </a:cxn>
                <a:cxn ang="0">
                  <a:pos x="11" y="994"/>
                </a:cxn>
                <a:cxn ang="0">
                  <a:pos x="6" y="983"/>
                </a:cxn>
                <a:cxn ang="0">
                  <a:pos x="0" y="972"/>
                </a:cxn>
                <a:cxn ang="0">
                  <a:pos x="0" y="967"/>
                </a:cxn>
                <a:cxn ang="0">
                  <a:pos x="0" y="961"/>
                </a:cxn>
                <a:cxn ang="0">
                  <a:pos x="6" y="956"/>
                </a:cxn>
                <a:cxn ang="0">
                  <a:pos x="11" y="944"/>
                </a:cxn>
                <a:cxn ang="0">
                  <a:pos x="407" y="33"/>
                </a:cxn>
                <a:cxn ang="0">
                  <a:pos x="412" y="17"/>
                </a:cxn>
                <a:cxn ang="0">
                  <a:pos x="423" y="6"/>
                </a:cxn>
                <a:cxn ang="0">
                  <a:pos x="428" y="0"/>
                </a:cxn>
                <a:cxn ang="0">
                  <a:pos x="445" y="0"/>
                </a:cxn>
              </a:cxnLst>
              <a:rect l="0" t="0" r="r" b="b"/>
              <a:pathLst>
                <a:path w="884" h="1006">
                  <a:moveTo>
                    <a:pt x="445" y="0"/>
                  </a:moveTo>
                  <a:lnTo>
                    <a:pt x="450" y="0"/>
                  </a:lnTo>
                  <a:lnTo>
                    <a:pt x="461" y="6"/>
                  </a:lnTo>
                  <a:lnTo>
                    <a:pt x="472" y="17"/>
                  </a:lnTo>
                  <a:lnTo>
                    <a:pt x="477" y="33"/>
                  </a:lnTo>
                  <a:lnTo>
                    <a:pt x="873" y="944"/>
                  </a:lnTo>
                  <a:lnTo>
                    <a:pt x="878" y="961"/>
                  </a:lnTo>
                  <a:lnTo>
                    <a:pt x="884" y="967"/>
                  </a:lnTo>
                  <a:lnTo>
                    <a:pt x="884" y="972"/>
                  </a:lnTo>
                  <a:lnTo>
                    <a:pt x="884" y="972"/>
                  </a:lnTo>
                  <a:lnTo>
                    <a:pt x="884" y="983"/>
                  </a:lnTo>
                  <a:lnTo>
                    <a:pt x="873" y="994"/>
                  </a:lnTo>
                  <a:lnTo>
                    <a:pt x="862" y="1006"/>
                  </a:lnTo>
                  <a:lnTo>
                    <a:pt x="851" y="1006"/>
                  </a:lnTo>
                  <a:lnTo>
                    <a:pt x="846" y="1006"/>
                  </a:lnTo>
                  <a:lnTo>
                    <a:pt x="840" y="1006"/>
                  </a:lnTo>
                  <a:lnTo>
                    <a:pt x="835" y="1000"/>
                  </a:lnTo>
                  <a:lnTo>
                    <a:pt x="824" y="989"/>
                  </a:lnTo>
                  <a:lnTo>
                    <a:pt x="819" y="972"/>
                  </a:lnTo>
                  <a:lnTo>
                    <a:pt x="445" y="111"/>
                  </a:lnTo>
                  <a:lnTo>
                    <a:pt x="65" y="972"/>
                  </a:lnTo>
                  <a:lnTo>
                    <a:pt x="60" y="989"/>
                  </a:lnTo>
                  <a:lnTo>
                    <a:pt x="49" y="1000"/>
                  </a:lnTo>
                  <a:lnTo>
                    <a:pt x="38" y="1006"/>
                  </a:lnTo>
                  <a:lnTo>
                    <a:pt x="33" y="1006"/>
                  </a:lnTo>
                  <a:lnTo>
                    <a:pt x="22" y="1006"/>
                  </a:lnTo>
                  <a:lnTo>
                    <a:pt x="11" y="994"/>
                  </a:lnTo>
                  <a:lnTo>
                    <a:pt x="6" y="983"/>
                  </a:lnTo>
                  <a:lnTo>
                    <a:pt x="0" y="972"/>
                  </a:lnTo>
                  <a:lnTo>
                    <a:pt x="0" y="967"/>
                  </a:lnTo>
                  <a:lnTo>
                    <a:pt x="0" y="961"/>
                  </a:lnTo>
                  <a:lnTo>
                    <a:pt x="6" y="956"/>
                  </a:lnTo>
                  <a:lnTo>
                    <a:pt x="11" y="944"/>
                  </a:lnTo>
                  <a:lnTo>
                    <a:pt x="407" y="33"/>
                  </a:lnTo>
                  <a:lnTo>
                    <a:pt x="412" y="17"/>
                  </a:lnTo>
                  <a:lnTo>
                    <a:pt x="423" y="6"/>
                  </a:lnTo>
                  <a:lnTo>
                    <a:pt x="428" y="0"/>
                  </a:lnTo>
                  <a:lnTo>
                    <a:pt x="4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noEditPoints="1"/>
            </p:cNvSpPr>
            <p:nvPr/>
          </p:nvSpPr>
          <p:spPr bwMode="auto">
            <a:xfrm>
              <a:off x="15045" y="4006"/>
              <a:ext cx="677" cy="739"/>
            </a:xfrm>
            <a:custGeom>
              <a:avLst/>
              <a:gdLst/>
              <a:ahLst/>
              <a:cxnLst>
                <a:cxn ang="0">
                  <a:pos x="422" y="39"/>
                </a:cxn>
                <a:cxn ang="0">
                  <a:pos x="379" y="44"/>
                </a:cxn>
                <a:cxn ang="0">
                  <a:pos x="325" y="67"/>
                </a:cxn>
                <a:cxn ang="0">
                  <a:pos x="265" y="111"/>
                </a:cxn>
                <a:cxn ang="0">
                  <a:pos x="206" y="183"/>
                </a:cxn>
                <a:cxn ang="0">
                  <a:pos x="178" y="244"/>
                </a:cxn>
                <a:cxn ang="0">
                  <a:pos x="151" y="317"/>
                </a:cxn>
                <a:cxn ang="0">
                  <a:pos x="130" y="394"/>
                </a:cxn>
                <a:cxn ang="0">
                  <a:pos x="119" y="467"/>
                </a:cxn>
                <a:cxn ang="0">
                  <a:pos x="113" y="528"/>
                </a:cxn>
                <a:cxn ang="0">
                  <a:pos x="124" y="594"/>
                </a:cxn>
                <a:cxn ang="0">
                  <a:pos x="141" y="644"/>
                </a:cxn>
                <a:cxn ang="0">
                  <a:pos x="173" y="678"/>
                </a:cxn>
                <a:cxn ang="0">
                  <a:pos x="211" y="694"/>
                </a:cxn>
                <a:cxn ang="0">
                  <a:pos x="254" y="700"/>
                </a:cxn>
                <a:cxn ang="0">
                  <a:pos x="309" y="694"/>
                </a:cxn>
                <a:cxn ang="0">
                  <a:pos x="368" y="661"/>
                </a:cxn>
                <a:cxn ang="0">
                  <a:pos x="422" y="617"/>
                </a:cxn>
                <a:cxn ang="0">
                  <a:pos x="471" y="556"/>
                </a:cxn>
                <a:cxn ang="0">
                  <a:pos x="504" y="483"/>
                </a:cxn>
                <a:cxn ang="0">
                  <a:pos x="525" y="406"/>
                </a:cxn>
                <a:cxn ang="0">
                  <a:pos x="547" y="328"/>
                </a:cxn>
                <a:cxn ang="0">
                  <a:pos x="558" y="261"/>
                </a:cxn>
                <a:cxn ang="0">
                  <a:pos x="563" y="211"/>
                </a:cxn>
                <a:cxn ang="0">
                  <a:pos x="552" y="156"/>
                </a:cxn>
                <a:cxn ang="0">
                  <a:pos x="536" y="111"/>
                </a:cxn>
                <a:cxn ang="0">
                  <a:pos x="509" y="72"/>
                </a:cxn>
                <a:cxn ang="0">
                  <a:pos x="471" y="44"/>
                </a:cxn>
                <a:cxn ang="0">
                  <a:pos x="422" y="39"/>
                </a:cxn>
                <a:cxn ang="0">
                  <a:pos x="422" y="0"/>
                </a:cxn>
                <a:cxn ang="0">
                  <a:pos x="504" y="11"/>
                </a:cxn>
                <a:cxn ang="0">
                  <a:pos x="574" y="50"/>
                </a:cxn>
                <a:cxn ang="0">
                  <a:pos x="628" y="106"/>
                </a:cxn>
                <a:cxn ang="0">
                  <a:pos x="666" y="183"/>
                </a:cxn>
                <a:cxn ang="0">
                  <a:pos x="677" y="278"/>
                </a:cxn>
                <a:cxn ang="0">
                  <a:pos x="661" y="394"/>
                </a:cxn>
                <a:cxn ang="0">
                  <a:pos x="612" y="500"/>
                </a:cxn>
                <a:cxn ang="0">
                  <a:pos x="542" y="594"/>
                </a:cxn>
                <a:cxn ang="0">
                  <a:pos x="455" y="672"/>
                </a:cxn>
                <a:cxn ang="0">
                  <a:pos x="357" y="722"/>
                </a:cxn>
                <a:cxn ang="0">
                  <a:pos x="249" y="739"/>
                </a:cxn>
                <a:cxn ang="0">
                  <a:pos x="168" y="722"/>
                </a:cxn>
                <a:cxn ang="0">
                  <a:pos x="97" y="689"/>
                </a:cxn>
                <a:cxn ang="0">
                  <a:pos x="43" y="628"/>
                </a:cxn>
                <a:cxn ang="0">
                  <a:pos x="10" y="556"/>
                </a:cxn>
                <a:cxn ang="0">
                  <a:pos x="0" y="467"/>
                </a:cxn>
                <a:cxn ang="0">
                  <a:pos x="16" y="344"/>
                </a:cxn>
                <a:cxn ang="0">
                  <a:pos x="59" y="239"/>
                </a:cxn>
                <a:cxn ang="0">
                  <a:pos x="130" y="144"/>
                </a:cxn>
                <a:cxn ang="0">
                  <a:pos x="216" y="72"/>
                </a:cxn>
                <a:cxn ang="0">
                  <a:pos x="319" y="22"/>
                </a:cxn>
                <a:cxn ang="0">
                  <a:pos x="422" y="0"/>
                </a:cxn>
              </a:cxnLst>
              <a:rect l="0" t="0" r="r" b="b"/>
              <a:pathLst>
                <a:path w="677" h="739">
                  <a:moveTo>
                    <a:pt x="422" y="39"/>
                  </a:moveTo>
                  <a:lnTo>
                    <a:pt x="379" y="44"/>
                  </a:lnTo>
                  <a:lnTo>
                    <a:pt x="325" y="67"/>
                  </a:lnTo>
                  <a:lnTo>
                    <a:pt x="265" y="111"/>
                  </a:lnTo>
                  <a:lnTo>
                    <a:pt x="206" y="183"/>
                  </a:lnTo>
                  <a:lnTo>
                    <a:pt x="178" y="244"/>
                  </a:lnTo>
                  <a:lnTo>
                    <a:pt x="151" y="317"/>
                  </a:lnTo>
                  <a:lnTo>
                    <a:pt x="130" y="394"/>
                  </a:lnTo>
                  <a:lnTo>
                    <a:pt x="119" y="467"/>
                  </a:lnTo>
                  <a:lnTo>
                    <a:pt x="113" y="528"/>
                  </a:lnTo>
                  <a:lnTo>
                    <a:pt x="124" y="594"/>
                  </a:lnTo>
                  <a:lnTo>
                    <a:pt x="141" y="644"/>
                  </a:lnTo>
                  <a:lnTo>
                    <a:pt x="173" y="678"/>
                  </a:lnTo>
                  <a:lnTo>
                    <a:pt x="211" y="694"/>
                  </a:lnTo>
                  <a:lnTo>
                    <a:pt x="254" y="700"/>
                  </a:lnTo>
                  <a:lnTo>
                    <a:pt x="309" y="694"/>
                  </a:lnTo>
                  <a:lnTo>
                    <a:pt x="368" y="661"/>
                  </a:lnTo>
                  <a:lnTo>
                    <a:pt x="422" y="617"/>
                  </a:lnTo>
                  <a:lnTo>
                    <a:pt x="471" y="556"/>
                  </a:lnTo>
                  <a:lnTo>
                    <a:pt x="504" y="483"/>
                  </a:lnTo>
                  <a:lnTo>
                    <a:pt x="525" y="406"/>
                  </a:lnTo>
                  <a:lnTo>
                    <a:pt x="547" y="328"/>
                  </a:lnTo>
                  <a:lnTo>
                    <a:pt x="558" y="261"/>
                  </a:lnTo>
                  <a:lnTo>
                    <a:pt x="563" y="211"/>
                  </a:lnTo>
                  <a:lnTo>
                    <a:pt x="552" y="156"/>
                  </a:lnTo>
                  <a:lnTo>
                    <a:pt x="536" y="111"/>
                  </a:lnTo>
                  <a:lnTo>
                    <a:pt x="509" y="72"/>
                  </a:lnTo>
                  <a:lnTo>
                    <a:pt x="471" y="44"/>
                  </a:lnTo>
                  <a:lnTo>
                    <a:pt x="422" y="39"/>
                  </a:lnTo>
                  <a:close/>
                  <a:moveTo>
                    <a:pt x="422" y="0"/>
                  </a:moveTo>
                  <a:lnTo>
                    <a:pt x="504" y="11"/>
                  </a:lnTo>
                  <a:lnTo>
                    <a:pt x="574" y="50"/>
                  </a:lnTo>
                  <a:lnTo>
                    <a:pt x="628" y="106"/>
                  </a:lnTo>
                  <a:lnTo>
                    <a:pt x="666" y="183"/>
                  </a:lnTo>
                  <a:lnTo>
                    <a:pt x="677" y="278"/>
                  </a:lnTo>
                  <a:lnTo>
                    <a:pt x="661" y="394"/>
                  </a:lnTo>
                  <a:lnTo>
                    <a:pt x="612" y="500"/>
                  </a:lnTo>
                  <a:lnTo>
                    <a:pt x="542" y="594"/>
                  </a:lnTo>
                  <a:lnTo>
                    <a:pt x="455" y="672"/>
                  </a:lnTo>
                  <a:lnTo>
                    <a:pt x="357" y="722"/>
                  </a:lnTo>
                  <a:lnTo>
                    <a:pt x="249" y="739"/>
                  </a:lnTo>
                  <a:lnTo>
                    <a:pt x="168" y="722"/>
                  </a:lnTo>
                  <a:lnTo>
                    <a:pt x="97" y="689"/>
                  </a:lnTo>
                  <a:lnTo>
                    <a:pt x="43" y="628"/>
                  </a:lnTo>
                  <a:lnTo>
                    <a:pt x="10" y="556"/>
                  </a:lnTo>
                  <a:lnTo>
                    <a:pt x="0" y="467"/>
                  </a:lnTo>
                  <a:lnTo>
                    <a:pt x="16" y="344"/>
                  </a:lnTo>
                  <a:lnTo>
                    <a:pt x="59" y="239"/>
                  </a:lnTo>
                  <a:lnTo>
                    <a:pt x="130" y="144"/>
                  </a:lnTo>
                  <a:lnTo>
                    <a:pt x="216" y="72"/>
                  </a:lnTo>
                  <a:lnTo>
                    <a:pt x="319" y="22"/>
                  </a:lnTo>
                  <a:lnTo>
                    <a:pt x="4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15901" y="3506"/>
              <a:ext cx="368" cy="1628"/>
            </a:xfrm>
            <a:custGeom>
              <a:avLst/>
              <a:gdLst/>
              <a:ahLst/>
              <a:cxnLst>
                <a:cxn ang="0">
                  <a:pos x="352" y="0"/>
                </a:cxn>
                <a:cxn ang="0">
                  <a:pos x="358" y="0"/>
                </a:cxn>
                <a:cxn ang="0">
                  <a:pos x="368" y="6"/>
                </a:cxn>
                <a:cxn ang="0">
                  <a:pos x="368" y="17"/>
                </a:cxn>
                <a:cxn ang="0">
                  <a:pos x="368" y="22"/>
                </a:cxn>
                <a:cxn ang="0">
                  <a:pos x="368" y="22"/>
                </a:cxn>
                <a:cxn ang="0">
                  <a:pos x="363" y="28"/>
                </a:cxn>
                <a:cxn ang="0">
                  <a:pos x="358" y="33"/>
                </a:cxn>
                <a:cxn ang="0">
                  <a:pos x="347" y="44"/>
                </a:cxn>
                <a:cxn ang="0">
                  <a:pos x="260" y="150"/>
                </a:cxn>
                <a:cxn ang="0">
                  <a:pos x="195" y="272"/>
                </a:cxn>
                <a:cxn ang="0">
                  <a:pos x="146" y="400"/>
                </a:cxn>
                <a:cxn ang="0">
                  <a:pos x="114" y="533"/>
                </a:cxn>
                <a:cxn ang="0">
                  <a:pos x="97" y="672"/>
                </a:cxn>
                <a:cxn ang="0">
                  <a:pos x="92" y="811"/>
                </a:cxn>
                <a:cxn ang="0">
                  <a:pos x="97" y="944"/>
                </a:cxn>
                <a:cxn ang="0">
                  <a:pos x="114" y="1078"/>
                </a:cxn>
                <a:cxn ang="0">
                  <a:pos x="141" y="1211"/>
                </a:cxn>
                <a:cxn ang="0">
                  <a:pos x="190" y="1339"/>
                </a:cxn>
                <a:cxn ang="0">
                  <a:pos x="255" y="1467"/>
                </a:cxn>
                <a:cxn ang="0">
                  <a:pos x="341" y="1578"/>
                </a:cxn>
                <a:cxn ang="0">
                  <a:pos x="352" y="1589"/>
                </a:cxn>
                <a:cxn ang="0">
                  <a:pos x="358" y="1594"/>
                </a:cxn>
                <a:cxn ang="0">
                  <a:pos x="363" y="1600"/>
                </a:cxn>
                <a:cxn ang="0">
                  <a:pos x="368" y="1606"/>
                </a:cxn>
                <a:cxn ang="0">
                  <a:pos x="368" y="1611"/>
                </a:cxn>
                <a:cxn ang="0">
                  <a:pos x="368" y="1611"/>
                </a:cxn>
                <a:cxn ang="0">
                  <a:pos x="368" y="1611"/>
                </a:cxn>
                <a:cxn ang="0">
                  <a:pos x="368" y="1622"/>
                </a:cxn>
                <a:cxn ang="0">
                  <a:pos x="358" y="1628"/>
                </a:cxn>
                <a:cxn ang="0">
                  <a:pos x="352" y="1628"/>
                </a:cxn>
                <a:cxn ang="0">
                  <a:pos x="336" y="1617"/>
                </a:cxn>
                <a:cxn ang="0">
                  <a:pos x="303" y="1594"/>
                </a:cxn>
                <a:cxn ang="0">
                  <a:pos x="260" y="1550"/>
                </a:cxn>
                <a:cxn ang="0">
                  <a:pos x="206" y="1489"/>
                </a:cxn>
                <a:cxn ang="0">
                  <a:pos x="152" y="1411"/>
                </a:cxn>
                <a:cxn ang="0">
                  <a:pos x="103" y="1322"/>
                </a:cxn>
                <a:cxn ang="0">
                  <a:pos x="49" y="1183"/>
                </a:cxn>
                <a:cxn ang="0">
                  <a:pos x="16" y="1044"/>
                </a:cxn>
                <a:cxn ang="0">
                  <a:pos x="5" y="922"/>
                </a:cxn>
                <a:cxn ang="0">
                  <a:pos x="0" y="811"/>
                </a:cxn>
                <a:cxn ang="0">
                  <a:pos x="5" y="667"/>
                </a:cxn>
                <a:cxn ang="0">
                  <a:pos x="38" y="494"/>
                </a:cxn>
                <a:cxn ang="0">
                  <a:pos x="97" y="317"/>
                </a:cxn>
                <a:cxn ang="0">
                  <a:pos x="152" y="222"/>
                </a:cxn>
                <a:cxn ang="0">
                  <a:pos x="206" y="144"/>
                </a:cxn>
                <a:cxn ang="0">
                  <a:pos x="255" y="83"/>
                </a:cxn>
                <a:cxn ang="0">
                  <a:pos x="298" y="39"/>
                </a:cxn>
                <a:cxn ang="0">
                  <a:pos x="336" y="11"/>
                </a:cxn>
                <a:cxn ang="0">
                  <a:pos x="352" y="0"/>
                </a:cxn>
              </a:cxnLst>
              <a:rect l="0" t="0" r="r" b="b"/>
              <a:pathLst>
                <a:path w="368" h="1628">
                  <a:moveTo>
                    <a:pt x="352" y="0"/>
                  </a:moveTo>
                  <a:lnTo>
                    <a:pt x="358" y="0"/>
                  </a:lnTo>
                  <a:lnTo>
                    <a:pt x="368" y="6"/>
                  </a:lnTo>
                  <a:lnTo>
                    <a:pt x="368" y="17"/>
                  </a:lnTo>
                  <a:lnTo>
                    <a:pt x="368" y="22"/>
                  </a:lnTo>
                  <a:lnTo>
                    <a:pt x="368" y="22"/>
                  </a:lnTo>
                  <a:lnTo>
                    <a:pt x="363" y="28"/>
                  </a:lnTo>
                  <a:lnTo>
                    <a:pt x="358" y="33"/>
                  </a:lnTo>
                  <a:lnTo>
                    <a:pt x="347" y="44"/>
                  </a:lnTo>
                  <a:lnTo>
                    <a:pt x="260" y="150"/>
                  </a:lnTo>
                  <a:lnTo>
                    <a:pt x="195" y="272"/>
                  </a:lnTo>
                  <a:lnTo>
                    <a:pt x="146" y="400"/>
                  </a:lnTo>
                  <a:lnTo>
                    <a:pt x="114" y="533"/>
                  </a:lnTo>
                  <a:lnTo>
                    <a:pt x="97" y="672"/>
                  </a:lnTo>
                  <a:lnTo>
                    <a:pt x="92" y="811"/>
                  </a:lnTo>
                  <a:lnTo>
                    <a:pt x="97" y="944"/>
                  </a:lnTo>
                  <a:lnTo>
                    <a:pt x="114" y="1078"/>
                  </a:lnTo>
                  <a:lnTo>
                    <a:pt x="141" y="1211"/>
                  </a:lnTo>
                  <a:lnTo>
                    <a:pt x="190" y="1339"/>
                  </a:lnTo>
                  <a:lnTo>
                    <a:pt x="255" y="1467"/>
                  </a:lnTo>
                  <a:lnTo>
                    <a:pt x="341" y="1578"/>
                  </a:lnTo>
                  <a:lnTo>
                    <a:pt x="352" y="1589"/>
                  </a:lnTo>
                  <a:lnTo>
                    <a:pt x="358" y="1594"/>
                  </a:lnTo>
                  <a:lnTo>
                    <a:pt x="363" y="1600"/>
                  </a:lnTo>
                  <a:lnTo>
                    <a:pt x="368" y="1606"/>
                  </a:lnTo>
                  <a:lnTo>
                    <a:pt x="368" y="1611"/>
                  </a:lnTo>
                  <a:lnTo>
                    <a:pt x="368" y="1611"/>
                  </a:lnTo>
                  <a:lnTo>
                    <a:pt x="368" y="1611"/>
                  </a:lnTo>
                  <a:lnTo>
                    <a:pt x="368" y="1622"/>
                  </a:lnTo>
                  <a:lnTo>
                    <a:pt x="358" y="1628"/>
                  </a:lnTo>
                  <a:lnTo>
                    <a:pt x="352" y="1628"/>
                  </a:lnTo>
                  <a:lnTo>
                    <a:pt x="336" y="1617"/>
                  </a:lnTo>
                  <a:lnTo>
                    <a:pt x="303" y="1594"/>
                  </a:lnTo>
                  <a:lnTo>
                    <a:pt x="260" y="1550"/>
                  </a:lnTo>
                  <a:lnTo>
                    <a:pt x="206" y="1489"/>
                  </a:lnTo>
                  <a:lnTo>
                    <a:pt x="152" y="1411"/>
                  </a:lnTo>
                  <a:lnTo>
                    <a:pt x="103" y="1322"/>
                  </a:lnTo>
                  <a:lnTo>
                    <a:pt x="49" y="1183"/>
                  </a:lnTo>
                  <a:lnTo>
                    <a:pt x="16" y="1044"/>
                  </a:lnTo>
                  <a:lnTo>
                    <a:pt x="5" y="922"/>
                  </a:lnTo>
                  <a:lnTo>
                    <a:pt x="0" y="811"/>
                  </a:lnTo>
                  <a:lnTo>
                    <a:pt x="5" y="667"/>
                  </a:lnTo>
                  <a:lnTo>
                    <a:pt x="38" y="494"/>
                  </a:lnTo>
                  <a:lnTo>
                    <a:pt x="97" y="317"/>
                  </a:lnTo>
                  <a:lnTo>
                    <a:pt x="152" y="222"/>
                  </a:lnTo>
                  <a:lnTo>
                    <a:pt x="206" y="144"/>
                  </a:lnTo>
                  <a:lnTo>
                    <a:pt x="255" y="83"/>
                  </a:lnTo>
                  <a:lnTo>
                    <a:pt x="298" y="39"/>
                  </a:lnTo>
                  <a:lnTo>
                    <a:pt x="336" y="11"/>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noEditPoints="1"/>
            </p:cNvSpPr>
            <p:nvPr/>
          </p:nvSpPr>
          <p:spPr bwMode="auto">
            <a:xfrm>
              <a:off x="16427" y="3862"/>
              <a:ext cx="1029" cy="911"/>
            </a:xfrm>
            <a:custGeom>
              <a:avLst/>
              <a:gdLst/>
              <a:ahLst/>
              <a:cxnLst>
                <a:cxn ang="0">
                  <a:pos x="688" y="244"/>
                </a:cxn>
                <a:cxn ang="0">
                  <a:pos x="618" y="288"/>
                </a:cxn>
                <a:cxn ang="0">
                  <a:pos x="590" y="400"/>
                </a:cxn>
                <a:cxn ang="0">
                  <a:pos x="596" y="616"/>
                </a:cxn>
                <a:cxn ang="0">
                  <a:pos x="639" y="711"/>
                </a:cxn>
                <a:cxn ang="0">
                  <a:pos x="737" y="777"/>
                </a:cxn>
                <a:cxn ang="0">
                  <a:pos x="813" y="788"/>
                </a:cxn>
                <a:cxn ang="0">
                  <a:pos x="840" y="772"/>
                </a:cxn>
                <a:cxn ang="0">
                  <a:pos x="878" y="700"/>
                </a:cxn>
                <a:cxn ang="0">
                  <a:pos x="894" y="544"/>
                </a:cxn>
                <a:cxn ang="0">
                  <a:pos x="894" y="366"/>
                </a:cxn>
                <a:cxn ang="0">
                  <a:pos x="802" y="261"/>
                </a:cxn>
                <a:cxn ang="0">
                  <a:pos x="720" y="238"/>
                </a:cxn>
                <a:cxn ang="0">
                  <a:pos x="151" y="5"/>
                </a:cxn>
                <a:cxn ang="0">
                  <a:pos x="124" y="55"/>
                </a:cxn>
                <a:cxn ang="0">
                  <a:pos x="124" y="88"/>
                </a:cxn>
                <a:cxn ang="0">
                  <a:pos x="135" y="122"/>
                </a:cxn>
                <a:cxn ang="0">
                  <a:pos x="151" y="155"/>
                </a:cxn>
                <a:cxn ang="0">
                  <a:pos x="173" y="177"/>
                </a:cxn>
                <a:cxn ang="0">
                  <a:pos x="195" y="200"/>
                </a:cxn>
                <a:cxn ang="0">
                  <a:pos x="298" y="177"/>
                </a:cxn>
                <a:cxn ang="0">
                  <a:pos x="493" y="155"/>
                </a:cxn>
                <a:cxn ang="0">
                  <a:pos x="590" y="266"/>
                </a:cxn>
                <a:cxn ang="0">
                  <a:pos x="818" y="100"/>
                </a:cxn>
                <a:cxn ang="0">
                  <a:pos x="1019" y="205"/>
                </a:cxn>
                <a:cxn ang="0">
                  <a:pos x="1029" y="350"/>
                </a:cxn>
                <a:cxn ang="0">
                  <a:pos x="1024" y="527"/>
                </a:cxn>
                <a:cxn ang="0">
                  <a:pos x="991" y="677"/>
                </a:cxn>
                <a:cxn ang="0">
                  <a:pos x="666" y="911"/>
                </a:cxn>
                <a:cxn ang="0">
                  <a:pos x="455" y="788"/>
                </a:cxn>
                <a:cxn ang="0">
                  <a:pos x="460" y="311"/>
                </a:cxn>
                <a:cxn ang="0">
                  <a:pos x="379" y="255"/>
                </a:cxn>
                <a:cxn ang="0">
                  <a:pos x="336" y="233"/>
                </a:cxn>
                <a:cxn ang="0">
                  <a:pos x="309" y="227"/>
                </a:cxn>
                <a:cxn ang="0">
                  <a:pos x="292" y="233"/>
                </a:cxn>
                <a:cxn ang="0">
                  <a:pos x="238" y="266"/>
                </a:cxn>
                <a:cxn ang="0">
                  <a:pos x="195" y="355"/>
                </a:cxn>
                <a:cxn ang="0">
                  <a:pos x="189" y="522"/>
                </a:cxn>
                <a:cxn ang="0">
                  <a:pos x="200" y="666"/>
                </a:cxn>
                <a:cxn ang="0">
                  <a:pos x="244" y="755"/>
                </a:cxn>
                <a:cxn ang="0">
                  <a:pos x="146" y="905"/>
                </a:cxn>
                <a:cxn ang="0">
                  <a:pos x="54" y="777"/>
                </a:cxn>
                <a:cxn ang="0">
                  <a:pos x="70" y="527"/>
                </a:cxn>
                <a:cxn ang="0">
                  <a:pos x="59" y="294"/>
                </a:cxn>
                <a:cxn ang="0">
                  <a:pos x="48" y="272"/>
                </a:cxn>
                <a:cxn ang="0">
                  <a:pos x="21" y="238"/>
                </a:cxn>
                <a:cxn ang="0">
                  <a:pos x="0" y="205"/>
                </a:cxn>
                <a:cxn ang="0">
                  <a:pos x="0" y="177"/>
                </a:cxn>
                <a:cxn ang="0">
                  <a:pos x="5" y="150"/>
                </a:cxn>
                <a:cxn ang="0">
                  <a:pos x="65" y="66"/>
                </a:cxn>
              </a:cxnLst>
              <a:rect l="0" t="0" r="r" b="b"/>
              <a:pathLst>
                <a:path w="1029" h="911">
                  <a:moveTo>
                    <a:pt x="720" y="238"/>
                  </a:moveTo>
                  <a:lnTo>
                    <a:pt x="688" y="244"/>
                  </a:lnTo>
                  <a:lnTo>
                    <a:pt x="655" y="266"/>
                  </a:lnTo>
                  <a:lnTo>
                    <a:pt x="618" y="288"/>
                  </a:lnTo>
                  <a:lnTo>
                    <a:pt x="590" y="311"/>
                  </a:lnTo>
                  <a:lnTo>
                    <a:pt x="590" y="400"/>
                  </a:lnTo>
                  <a:lnTo>
                    <a:pt x="590" y="483"/>
                  </a:lnTo>
                  <a:lnTo>
                    <a:pt x="596" y="616"/>
                  </a:lnTo>
                  <a:lnTo>
                    <a:pt x="607" y="666"/>
                  </a:lnTo>
                  <a:lnTo>
                    <a:pt x="639" y="711"/>
                  </a:lnTo>
                  <a:lnTo>
                    <a:pt x="688" y="750"/>
                  </a:lnTo>
                  <a:lnTo>
                    <a:pt x="737" y="777"/>
                  </a:lnTo>
                  <a:lnTo>
                    <a:pt x="802" y="794"/>
                  </a:lnTo>
                  <a:lnTo>
                    <a:pt x="813" y="788"/>
                  </a:lnTo>
                  <a:lnTo>
                    <a:pt x="823" y="783"/>
                  </a:lnTo>
                  <a:lnTo>
                    <a:pt x="840" y="772"/>
                  </a:lnTo>
                  <a:lnTo>
                    <a:pt x="861" y="738"/>
                  </a:lnTo>
                  <a:lnTo>
                    <a:pt x="878" y="700"/>
                  </a:lnTo>
                  <a:lnTo>
                    <a:pt x="883" y="655"/>
                  </a:lnTo>
                  <a:lnTo>
                    <a:pt x="894" y="544"/>
                  </a:lnTo>
                  <a:lnTo>
                    <a:pt x="899" y="433"/>
                  </a:lnTo>
                  <a:lnTo>
                    <a:pt x="894" y="366"/>
                  </a:lnTo>
                  <a:lnTo>
                    <a:pt x="878" y="300"/>
                  </a:lnTo>
                  <a:lnTo>
                    <a:pt x="802" y="261"/>
                  </a:lnTo>
                  <a:lnTo>
                    <a:pt x="720" y="238"/>
                  </a:lnTo>
                  <a:lnTo>
                    <a:pt x="720" y="238"/>
                  </a:lnTo>
                  <a:close/>
                  <a:moveTo>
                    <a:pt x="124" y="0"/>
                  </a:moveTo>
                  <a:lnTo>
                    <a:pt x="151" y="5"/>
                  </a:lnTo>
                  <a:lnTo>
                    <a:pt x="135" y="27"/>
                  </a:lnTo>
                  <a:lnTo>
                    <a:pt x="124" y="55"/>
                  </a:lnTo>
                  <a:lnTo>
                    <a:pt x="124" y="77"/>
                  </a:lnTo>
                  <a:lnTo>
                    <a:pt x="124" y="88"/>
                  </a:lnTo>
                  <a:lnTo>
                    <a:pt x="130" y="105"/>
                  </a:lnTo>
                  <a:lnTo>
                    <a:pt x="135" y="122"/>
                  </a:lnTo>
                  <a:lnTo>
                    <a:pt x="146" y="138"/>
                  </a:lnTo>
                  <a:lnTo>
                    <a:pt x="151" y="155"/>
                  </a:lnTo>
                  <a:lnTo>
                    <a:pt x="162" y="166"/>
                  </a:lnTo>
                  <a:lnTo>
                    <a:pt x="173" y="177"/>
                  </a:lnTo>
                  <a:lnTo>
                    <a:pt x="184" y="188"/>
                  </a:lnTo>
                  <a:lnTo>
                    <a:pt x="195" y="200"/>
                  </a:lnTo>
                  <a:lnTo>
                    <a:pt x="195" y="255"/>
                  </a:lnTo>
                  <a:lnTo>
                    <a:pt x="298" y="177"/>
                  </a:lnTo>
                  <a:lnTo>
                    <a:pt x="390" y="94"/>
                  </a:lnTo>
                  <a:lnTo>
                    <a:pt x="493" y="155"/>
                  </a:lnTo>
                  <a:lnTo>
                    <a:pt x="596" y="205"/>
                  </a:lnTo>
                  <a:lnTo>
                    <a:pt x="590" y="266"/>
                  </a:lnTo>
                  <a:lnTo>
                    <a:pt x="590" y="266"/>
                  </a:lnTo>
                  <a:lnTo>
                    <a:pt x="818" y="100"/>
                  </a:lnTo>
                  <a:lnTo>
                    <a:pt x="916" y="155"/>
                  </a:lnTo>
                  <a:lnTo>
                    <a:pt x="1019" y="205"/>
                  </a:lnTo>
                  <a:lnTo>
                    <a:pt x="1024" y="266"/>
                  </a:lnTo>
                  <a:lnTo>
                    <a:pt x="1029" y="350"/>
                  </a:lnTo>
                  <a:lnTo>
                    <a:pt x="1029" y="427"/>
                  </a:lnTo>
                  <a:lnTo>
                    <a:pt x="1024" y="527"/>
                  </a:lnTo>
                  <a:lnTo>
                    <a:pt x="1008" y="605"/>
                  </a:lnTo>
                  <a:lnTo>
                    <a:pt x="991" y="677"/>
                  </a:lnTo>
                  <a:lnTo>
                    <a:pt x="964" y="744"/>
                  </a:lnTo>
                  <a:lnTo>
                    <a:pt x="666" y="911"/>
                  </a:lnTo>
                  <a:lnTo>
                    <a:pt x="563" y="850"/>
                  </a:lnTo>
                  <a:lnTo>
                    <a:pt x="455" y="788"/>
                  </a:lnTo>
                  <a:lnTo>
                    <a:pt x="466" y="505"/>
                  </a:lnTo>
                  <a:lnTo>
                    <a:pt x="460" y="311"/>
                  </a:lnTo>
                  <a:lnTo>
                    <a:pt x="422" y="283"/>
                  </a:lnTo>
                  <a:lnTo>
                    <a:pt x="379" y="255"/>
                  </a:lnTo>
                  <a:lnTo>
                    <a:pt x="347" y="238"/>
                  </a:lnTo>
                  <a:lnTo>
                    <a:pt x="336" y="233"/>
                  </a:lnTo>
                  <a:lnTo>
                    <a:pt x="325" y="227"/>
                  </a:lnTo>
                  <a:lnTo>
                    <a:pt x="309" y="227"/>
                  </a:lnTo>
                  <a:lnTo>
                    <a:pt x="303" y="227"/>
                  </a:lnTo>
                  <a:lnTo>
                    <a:pt x="292" y="233"/>
                  </a:lnTo>
                  <a:lnTo>
                    <a:pt x="287" y="233"/>
                  </a:lnTo>
                  <a:lnTo>
                    <a:pt x="238" y="266"/>
                  </a:lnTo>
                  <a:lnTo>
                    <a:pt x="195" y="300"/>
                  </a:lnTo>
                  <a:lnTo>
                    <a:pt x="195" y="355"/>
                  </a:lnTo>
                  <a:lnTo>
                    <a:pt x="195" y="433"/>
                  </a:lnTo>
                  <a:lnTo>
                    <a:pt x="189" y="522"/>
                  </a:lnTo>
                  <a:lnTo>
                    <a:pt x="189" y="611"/>
                  </a:lnTo>
                  <a:lnTo>
                    <a:pt x="200" y="666"/>
                  </a:lnTo>
                  <a:lnTo>
                    <a:pt x="222" y="722"/>
                  </a:lnTo>
                  <a:lnTo>
                    <a:pt x="244" y="755"/>
                  </a:lnTo>
                  <a:lnTo>
                    <a:pt x="265" y="783"/>
                  </a:lnTo>
                  <a:lnTo>
                    <a:pt x="146" y="905"/>
                  </a:lnTo>
                  <a:lnTo>
                    <a:pt x="103" y="838"/>
                  </a:lnTo>
                  <a:lnTo>
                    <a:pt x="54" y="777"/>
                  </a:lnTo>
                  <a:lnTo>
                    <a:pt x="65" y="655"/>
                  </a:lnTo>
                  <a:lnTo>
                    <a:pt x="70" y="527"/>
                  </a:lnTo>
                  <a:lnTo>
                    <a:pt x="65" y="305"/>
                  </a:lnTo>
                  <a:lnTo>
                    <a:pt x="59" y="294"/>
                  </a:lnTo>
                  <a:lnTo>
                    <a:pt x="59" y="283"/>
                  </a:lnTo>
                  <a:lnTo>
                    <a:pt x="48" y="272"/>
                  </a:lnTo>
                  <a:lnTo>
                    <a:pt x="38" y="255"/>
                  </a:lnTo>
                  <a:lnTo>
                    <a:pt x="21" y="238"/>
                  </a:lnTo>
                  <a:lnTo>
                    <a:pt x="10" y="227"/>
                  </a:lnTo>
                  <a:lnTo>
                    <a:pt x="0" y="205"/>
                  </a:lnTo>
                  <a:lnTo>
                    <a:pt x="0" y="183"/>
                  </a:lnTo>
                  <a:lnTo>
                    <a:pt x="0" y="177"/>
                  </a:lnTo>
                  <a:lnTo>
                    <a:pt x="5" y="161"/>
                  </a:lnTo>
                  <a:lnTo>
                    <a:pt x="5" y="150"/>
                  </a:lnTo>
                  <a:lnTo>
                    <a:pt x="10" y="144"/>
                  </a:lnTo>
                  <a:lnTo>
                    <a:pt x="65" y="6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17641" y="3495"/>
              <a:ext cx="282" cy="594"/>
            </a:xfrm>
            <a:custGeom>
              <a:avLst/>
              <a:gdLst/>
              <a:ahLst/>
              <a:cxnLst>
                <a:cxn ang="0">
                  <a:pos x="211" y="0"/>
                </a:cxn>
                <a:cxn ang="0">
                  <a:pos x="233" y="0"/>
                </a:cxn>
                <a:cxn ang="0">
                  <a:pos x="254" y="11"/>
                </a:cxn>
                <a:cxn ang="0">
                  <a:pos x="265" y="22"/>
                </a:cxn>
                <a:cxn ang="0">
                  <a:pos x="276" y="39"/>
                </a:cxn>
                <a:cxn ang="0">
                  <a:pos x="282" y="61"/>
                </a:cxn>
                <a:cxn ang="0">
                  <a:pos x="282" y="72"/>
                </a:cxn>
                <a:cxn ang="0">
                  <a:pos x="276" y="83"/>
                </a:cxn>
                <a:cxn ang="0">
                  <a:pos x="271" y="100"/>
                </a:cxn>
                <a:cxn ang="0">
                  <a:pos x="271" y="100"/>
                </a:cxn>
                <a:cxn ang="0">
                  <a:pos x="59" y="578"/>
                </a:cxn>
                <a:cxn ang="0">
                  <a:pos x="54" y="583"/>
                </a:cxn>
                <a:cxn ang="0">
                  <a:pos x="48" y="594"/>
                </a:cxn>
                <a:cxn ang="0">
                  <a:pos x="43" y="594"/>
                </a:cxn>
                <a:cxn ang="0">
                  <a:pos x="43" y="594"/>
                </a:cxn>
                <a:cxn ang="0">
                  <a:pos x="32" y="594"/>
                </a:cxn>
                <a:cxn ang="0">
                  <a:pos x="21" y="589"/>
                </a:cxn>
                <a:cxn ang="0">
                  <a:pos x="11" y="583"/>
                </a:cxn>
                <a:cxn ang="0">
                  <a:pos x="0" y="578"/>
                </a:cxn>
                <a:cxn ang="0">
                  <a:pos x="0" y="572"/>
                </a:cxn>
                <a:cxn ang="0">
                  <a:pos x="0" y="567"/>
                </a:cxn>
                <a:cxn ang="0">
                  <a:pos x="0" y="555"/>
                </a:cxn>
                <a:cxn ang="0">
                  <a:pos x="5" y="550"/>
                </a:cxn>
                <a:cxn ang="0">
                  <a:pos x="151" y="55"/>
                </a:cxn>
                <a:cxn ang="0">
                  <a:pos x="157" y="44"/>
                </a:cxn>
                <a:cxn ang="0">
                  <a:pos x="162" y="28"/>
                </a:cxn>
                <a:cxn ang="0">
                  <a:pos x="168" y="17"/>
                </a:cxn>
                <a:cxn ang="0">
                  <a:pos x="179" y="5"/>
                </a:cxn>
                <a:cxn ang="0">
                  <a:pos x="195" y="0"/>
                </a:cxn>
                <a:cxn ang="0">
                  <a:pos x="211" y="0"/>
                </a:cxn>
              </a:cxnLst>
              <a:rect l="0" t="0" r="r" b="b"/>
              <a:pathLst>
                <a:path w="282" h="594">
                  <a:moveTo>
                    <a:pt x="211" y="0"/>
                  </a:moveTo>
                  <a:lnTo>
                    <a:pt x="233" y="0"/>
                  </a:lnTo>
                  <a:lnTo>
                    <a:pt x="254" y="11"/>
                  </a:lnTo>
                  <a:lnTo>
                    <a:pt x="265" y="22"/>
                  </a:lnTo>
                  <a:lnTo>
                    <a:pt x="276" y="39"/>
                  </a:lnTo>
                  <a:lnTo>
                    <a:pt x="282" y="61"/>
                  </a:lnTo>
                  <a:lnTo>
                    <a:pt x="282" y="72"/>
                  </a:lnTo>
                  <a:lnTo>
                    <a:pt x="276" y="83"/>
                  </a:lnTo>
                  <a:lnTo>
                    <a:pt x="271" y="100"/>
                  </a:lnTo>
                  <a:lnTo>
                    <a:pt x="271" y="100"/>
                  </a:lnTo>
                  <a:lnTo>
                    <a:pt x="59" y="578"/>
                  </a:lnTo>
                  <a:lnTo>
                    <a:pt x="54" y="583"/>
                  </a:lnTo>
                  <a:lnTo>
                    <a:pt x="48" y="594"/>
                  </a:lnTo>
                  <a:lnTo>
                    <a:pt x="43" y="594"/>
                  </a:lnTo>
                  <a:lnTo>
                    <a:pt x="43" y="594"/>
                  </a:lnTo>
                  <a:lnTo>
                    <a:pt x="32" y="594"/>
                  </a:lnTo>
                  <a:lnTo>
                    <a:pt x="21" y="589"/>
                  </a:lnTo>
                  <a:lnTo>
                    <a:pt x="11" y="583"/>
                  </a:lnTo>
                  <a:lnTo>
                    <a:pt x="0" y="578"/>
                  </a:lnTo>
                  <a:lnTo>
                    <a:pt x="0" y="572"/>
                  </a:lnTo>
                  <a:lnTo>
                    <a:pt x="0" y="567"/>
                  </a:lnTo>
                  <a:lnTo>
                    <a:pt x="0" y="555"/>
                  </a:lnTo>
                  <a:lnTo>
                    <a:pt x="5" y="550"/>
                  </a:lnTo>
                  <a:lnTo>
                    <a:pt x="151" y="55"/>
                  </a:lnTo>
                  <a:lnTo>
                    <a:pt x="157" y="44"/>
                  </a:lnTo>
                  <a:lnTo>
                    <a:pt x="162" y="28"/>
                  </a:lnTo>
                  <a:lnTo>
                    <a:pt x="168" y="17"/>
                  </a:lnTo>
                  <a:lnTo>
                    <a:pt x="179" y="5"/>
                  </a:lnTo>
                  <a:lnTo>
                    <a:pt x="195" y="0"/>
                  </a:lnTo>
                  <a:lnTo>
                    <a:pt x="2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noEditPoints="1"/>
            </p:cNvSpPr>
            <p:nvPr/>
          </p:nvSpPr>
          <p:spPr bwMode="auto">
            <a:xfrm>
              <a:off x="18134" y="3506"/>
              <a:ext cx="368" cy="1628"/>
            </a:xfrm>
            <a:custGeom>
              <a:avLst/>
              <a:gdLst/>
              <a:ahLst/>
              <a:cxnLst>
                <a:cxn ang="0">
                  <a:pos x="368" y="811"/>
                </a:cxn>
                <a:cxn ang="0">
                  <a:pos x="368" y="811"/>
                </a:cxn>
                <a:cxn ang="0">
                  <a:pos x="368" y="811"/>
                </a:cxn>
                <a:cxn ang="0">
                  <a:pos x="16" y="0"/>
                </a:cxn>
                <a:cxn ang="0">
                  <a:pos x="32" y="11"/>
                </a:cxn>
                <a:cxn ang="0">
                  <a:pos x="65" y="33"/>
                </a:cxn>
                <a:cxn ang="0">
                  <a:pos x="114" y="78"/>
                </a:cxn>
                <a:cxn ang="0">
                  <a:pos x="162" y="139"/>
                </a:cxn>
                <a:cxn ang="0">
                  <a:pos x="217" y="217"/>
                </a:cxn>
                <a:cxn ang="0">
                  <a:pos x="265" y="306"/>
                </a:cxn>
                <a:cxn ang="0">
                  <a:pos x="320" y="444"/>
                </a:cxn>
                <a:cxn ang="0">
                  <a:pos x="352" y="583"/>
                </a:cxn>
                <a:cxn ang="0">
                  <a:pos x="363" y="706"/>
                </a:cxn>
                <a:cxn ang="0">
                  <a:pos x="368" y="811"/>
                </a:cxn>
                <a:cxn ang="0">
                  <a:pos x="363" y="961"/>
                </a:cxn>
                <a:cxn ang="0">
                  <a:pos x="331" y="1133"/>
                </a:cxn>
                <a:cxn ang="0">
                  <a:pos x="271" y="1311"/>
                </a:cxn>
                <a:cxn ang="0">
                  <a:pos x="217" y="1406"/>
                </a:cxn>
                <a:cxn ang="0">
                  <a:pos x="168" y="1483"/>
                </a:cxn>
                <a:cxn ang="0">
                  <a:pos x="114" y="1544"/>
                </a:cxn>
                <a:cxn ang="0">
                  <a:pos x="70" y="1589"/>
                </a:cxn>
                <a:cxn ang="0">
                  <a:pos x="32" y="1617"/>
                </a:cxn>
                <a:cxn ang="0">
                  <a:pos x="16" y="1628"/>
                </a:cxn>
                <a:cxn ang="0">
                  <a:pos x="11" y="1622"/>
                </a:cxn>
                <a:cxn ang="0">
                  <a:pos x="0" y="1617"/>
                </a:cxn>
                <a:cxn ang="0">
                  <a:pos x="0" y="1611"/>
                </a:cxn>
                <a:cxn ang="0">
                  <a:pos x="0" y="1606"/>
                </a:cxn>
                <a:cxn ang="0">
                  <a:pos x="0" y="1606"/>
                </a:cxn>
                <a:cxn ang="0">
                  <a:pos x="5" y="1600"/>
                </a:cxn>
                <a:cxn ang="0">
                  <a:pos x="11" y="1594"/>
                </a:cxn>
                <a:cxn ang="0">
                  <a:pos x="22" y="1583"/>
                </a:cxn>
                <a:cxn ang="0">
                  <a:pos x="108" y="1472"/>
                </a:cxn>
                <a:cxn ang="0">
                  <a:pos x="179" y="1356"/>
                </a:cxn>
                <a:cxn ang="0">
                  <a:pos x="222" y="1228"/>
                </a:cxn>
                <a:cxn ang="0">
                  <a:pos x="255" y="1089"/>
                </a:cxn>
                <a:cxn ang="0">
                  <a:pos x="271" y="956"/>
                </a:cxn>
                <a:cxn ang="0">
                  <a:pos x="276" y="811"/>
                </a:cxn>
                <a:cxn ang="0">
                  <a:pos x="265" y="617"/>
                </a:cxn>
                <a:cxn ang="0">
                  <a:pos x="233" y="444"/>
                </a:cxn>
                <a:cxn ang="0">
                  <a:pos x="184" y="294"/>
                </a:cxn>
                <a:cxn ang="0">
                  <a:pos x="114" y="161"/>
                </a:cxn>
                <a:cxn ang="0">
                  <a:pos x="32" y="56"/>
                </a:cxn>
                <a:cxn ang="0">
                  <a:pos x="16" y="44"/>
                </a:cxn>
                <a:cxn ang="0">
                  <a:pos x="11" y="33"/>
                </a:cxn>
                <a:cxn ang="0">
                  <a:pos x="5" y="28"/>
                </a:cxn>
                <a:cxn ang="0">
                  <a:pos x="0" y="22"/>
                </a:cxn>
                <a:cxn ang="0">
                  <a:pos x="0" y="22"/>
                </a:cxn>
                <a:cxn ang="0">
                  <a:pos x="0" y="17"/>
                </a:cxn>
                <a:cxn ang="0">
                  <a:pos x="0" y="11"/>
                </a:cxn>
                <a:cxn ang="0">
                  <a:pos x="11" y="0"/>
                </a:cxn>
                <a:cxn ang="0">
                  <a:pos x="16" y="0"/>
                </a:cxn>
              </a:cxnLst>
              <a:rect l="0" t="0" r="r" b="b"/>
              <a:pathLst>
                <a:path w="368" h="1628">
                  <a:moveTo>
                    <a:pt x="368" y="811"/>
                  </a:moveTo>
                  <a:lnTo>
                    <a:pt x="368" y="811"/>
                  </a:lnTo>
                  <a:lnTo>
                    <a:pt x="368" y="811"/>
                  </a:lnTo>
                  <a:close/>
                  <a:moveTo>
                    <a:pt x="16" y="0"/>
                  </a:moveTo>
                  <a:lnTo>
                    <a:pt x="32" y="11"/>
                  </a:lnTo>
                  <a:lnTo>
                    <a:pt x="65" y="33"/>
                  </a:lnTo>
                  <a:lnTo>
                    <a:pt x="114" y="78"/>
                  </a:lnTo>
                  <a:lnTo>
                    <a:pt x="162" y="139"/>
                  </a:lnTo>
                  <a:lnTo>
                    <a:pt x="217" y="217"/>
                  </a:lnTo>
                  <a:lnTo>
                    <a:pt x="265" y="306"/>
                  </a:lnTo>
                  <a:lnTo>
                    <a:pt x="320" y="444"/>
                  </a:lnTo>
                  <a:lnTo>
                    <a:pt x="352" y="583"/>
                  </a:lnTo>
                  <a:lnTo>
                    <a:pt x="363" y="706"/>
                  </a:lnTo>
                  <a:lnTo>
                    <a:pt x="368" y="811"/>
                  </a:lnTo>
                  <a:lnTo>
                    <a:pt x="363" y="961"/>
                  </a:lnTo>
                  <a:lnTo>
                    <a:pt x="331" y="1133"/>
                  </a:lnTo>
                  <a:lnTo>
                    <a:pt x="271" y="1311"/>
                  </a:lnTo>
                  <a:lnTo>
                    <a:pt x="217" y="1406"/>
                  </a:lnTo>
                  <a:lnTo>
                    <a:pt x="168" y="1483"/>
                  </a:lnTo>
                  <a:lnTo>
                    <a:pt x="114" y="1544"/>
                  </a:lnTo>
                  <a:lnTo>
                    <a:pt x="70" y="1589"/>
                  </a:lnTo>
                  <a:lnTo>
                    <a:pt x="32" y="1617"/>
                  </a:lnTo>
                  <a:lnTo>
                    <a:pt x="16" y="1628"/>
                  </a:lnTo>
                  <a:lnTo>
                    <a:pt x="11" y="1622"/>
                  </a:lnTo>
                  <a:lnTo>
                    <a:pt x="0" y="1617"/>
                  </a:lnTo>
                  <a:lnTo>
                    <a:pt x="0" y="1611"/>
                  </a:lnTo>
                  <a:lnTo>
                    <a:pt x="0" y="1606"/>
                  </a:lnTo>
                  <a:lnTo>
                    <a:pt x="0" y="1606"/>
                  </a:lnTo>
                  <a:lnTo>
                    <a:pt x="5" y="1600"/>
                  </a:lnTo>
                  <a:lnTo>
                    <a:pt x="11" y="1594"/>
                  </a:lnTo>
                  <a:lnTo>
                    <a:pt x="22" y="1583"/>
                  </a:lnTo>
                  <a:lnTo>
                    <a:pt x="108" y="1472"/>
                  </a:lnTo>
                  <a:lnTo>
                    <a:pt x="179" y="1356"/>
                  </a:lnTo>
                  <a:lnTo>
                    <a:pt x="222" y="1228"/>
                  </a:lnTo>
                  <a:lnTo>
                    <a:pt x="255" y="1089"/>
                  </a:lnTo>
                  <a:lnTo>
                    <a:pt x="271" y="956"/>
                  </a:lnTo>
                  <a:lnTo>
                    <a:pt x="276" y="811"/>
                  </a:lnTo>
                  <a:lnTo>
                    <a:pt x="265" y="617"/>
                  </a:lnTo>
                  <a:lnTo>
                    <a:pt x="233" y="444"/>
                  </a:lnTo>
                  <a:lnTo>
                    <a:pt x="184" y="294"/>
                  </a:lnTo>
                  <a:lnTo>
                    <a:pt x="114" y="161"/>
                  </a:lnTo>
                  <a:lnTo>
                    <a:pt x="32" y="56"/>
                  </a:lnTo>
                  <a:lnTo>
                    <a:pt x="16" y="44"/>
                  </a:lnTo>
                  <a:lnTo>
                    <a:pt x="11" y="33"/>
                  </a:lnTo>
                  <a:lnTo>
                    <a:pt x="5" y="28"/>
                  </a:lnTo>
                  <a:lnTo>
                    <a:pt x="0" y="22"/>
                  </a:lnTo>
                  <a:lnTo>
                    <a:pt x="0" y="22"/>
                  </a:lnTo>
                  <a:lnTo>
                    <a:pt x="0" y="17"/>
                  </a:lnTo>
                  <a:lnTo>
                    <a:pt x="0" y="11"/>
                  </a:lnTo>
                  <a:lnTo>
                    <a:pt x="11"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 name="TextBox 25"/>
          <p:cNvSpPr txBox="1"/>
          <p:nvPr/>
        </p:nvSpPr>
        <p:spPr>
          <a:xfrm>
            <a:off x="533400" y="1447800"/>
            <a:ext cx="8305800" cy="369332"/>
          </a:xfrm>
          <a:prstGeom prst="rect">
            <a:avLst/>
          </a:prstGeom>
          <a:noFill/>
        </p:spPr>
        <p:txBody>
          <a:bodyPr wrap="square" rtlCol="0">
            <a:spAutoFit/>
          </a:bodyPr>
          <a:lstStyle/>
          <a:p>
            <a:endParaRPr lang="en-US" dirty="0"/>
          </a:p>
        </p:txBody>
      </p:sp>
      <p:sp>
        <p:nvSpPr>
          <p:cNvPr id="1030" name="Freeform 6"/>
          <p:cNvSpPr>
            <a:spLocks noChangeAspect="1"/>
          </p:cNvSpPr>
          <p:nvPr>
            <p:custDataLst>
              <p:tags r:id="rId2"/>
            </p:custDataLst>
          </p:nvPr>
        </p:nvSpPr>
        <p:spPr bwMode="auto">
          <a:xfrm>
            <a:off x="304800" y="1295400"/>
            <a:ext cx="735788" cy="533400"/>
          </a:xfrm>
          <a:custGeom>
            <a:avLst/>
            <a:gdLst/>
            <a:ahLst/>
            <a:cxnLst>
              <a:cxn ang="0">
                <a:pos x="364" y="26"/>
              </a:cxn>
              <a:cxn ang="0">
                <a:pos x="560" y="184"/>
              </a:cxn>
              <a:cxn ang="0">
                <a:pos x="688" y="504"/>
              </a:cxn>
              <a:cxn ang="0">
                <a:pos x="723" y="827"/>
              </a:cxn>
              <a:cxn ang="0">
                <a:pos x="713" y="1284"/>
              </a:cxn>
              <a:cxn ang="0">
                <a:pos x="758" y="1637"/>
              </a:cxn>
              <a:cxn ang="0">
                <a:pos x="1229" y="965"/>
              </a:cxn>
              <a:cxn ang="0">
                <a:pos x="1550" y="418"/>
              </a:cxn>
              <a:cxn ang="0">
                <a:pos x="1656" y="157"/>
              </a:cxn>
              <a:cxn ang="0">
                <a:pos x="1695" y="70"/>
              </a:cxn>
              <a:cxn ang="0">
                <a:pos x="1833" y="2"/>
              </a:cxn>
              <a:cxn ang="0">
                <a:pos x="1896" y="35"/>
              </a:cxn>
              <a:cxn ang="0">
                <a:pos x="2044" y="527"/>
              </a:cxn>
              <a:cxn ang="0">
                <a:pos x="2181" y="1190"/>
              </a:cxn>
              <a:cxn ang="0">
                <a:pos x="2246" y="1823"/>
              </a:cxn>
              <a:cxn ang="0">
                <a:pos x="2250" y="1870"/>
              </a:cxn>
              <a:cxn ang="0">
                <a:pos x="2324" y="1787"/>
              </a:cxn>
              <a:cxn ang="0">
                <a:pos x="2488" y="1574"/>
              </a:cxn>
              <a:cxn ang="0">
                <a:pos x="2693" y="1284"/>
              </a:cxn>
              <a:cxn ang="0">
                <a:pos x="2887" y="968"/>
              </a:cxn>
              <a:cxn ang="0">
                <a:pos x="3021" y="681"/>
              </a:cxn>
              <a:cxn ang="0">
                <a:pos x="3043" y="456"/>
              </a:cxn>
              <a:cxn ang="0">
                <a:pos x="2961" y="329"/>
              </a:cxn>
              <a:cxn ang="0">
                <a:pos x="2866" y="292"/>
              </a:cxn>
              <a:cxn ang="0">
                <a:pos x="2822" y="260"/>
              </a:cxn>
              <a:cxn ang="0">
                <a:pos x="2840" y="141"/>
              </a:cxn>
              <a:cxn ang="0">
                <a:pos x="2917" y="13"/>
              </a:cxn>
              <a:cxn ang="0">
                <a:pos x="3037" y="19"/>
              </a:cxn>
              <a:cxn ang="0">
                <a:pos x="3151" y="135"/>
              </a:cxn>
              <a:cxn ang="0">
                <a:pos x="3187" y="398"/>
              </a:cxn>
              <a:cxn ang="0">
                <a:pos x="3070" y="824"/>
              </a:cxn>
              <a:cxn ang="0">
                <a:pos x="2823" y="1295"/>
              </a:cxn>
              <a:cxn ang="0">
                <a:pos x="2512" y="1756"/>
              </a:cxn>
              <a:cxn ang="0">
                <a:pos x="2203" y="2148"/>
              </a:cxn>
              <a:cxn ang="0">
                <a:pos x="2068" y="2303"/>
              </a:cxn>
              <a:cxn ang="0">
                <a:pos x="2036" y="2312"/>
              </a:cxn>
              <a:cxn ang="0">
                <a:pos x="2021" y="2250"/>
              </a:cxn>
              <a:cxn ang="0">
                <a:pos x="2015" y="2127"/>
              </a:cxn>
              <a:cxn ang="0">
                <a:pos x="1990" y="1674"/>
              </a:cxn>
              <a:cxn ang="0">
                <a:pos x="1873" y="937"/>
              </a:cxn>
              <a:cxn ang="0">
                <a:pos x="1715" y="335"/>
              </a:cxn>
              <a:cxn ang="0">
                <a:pos x="1647" y="467"/>
              </a:cxn>
              <a:cxn ang="0">
                <a:pos x="1495" y="745"/>
              </a:cxn>
              <a:cxn ang="0">
                <a:pos x="795" y="1807"/>
              </a:cxn>
              <a:cxn ang="0">
                <a:pos x="404" y="2294"/>
              </a:cxn>
              <a:cxn ang="0">
                <a:pos x="370" y="2316"/>
              </a:cxn>
              <a:cxn ang="0">
                <a:pos x="350" y="2268"/>
              </a:cxn>
              <a:cxn ang="0">
                <a:pos x="361" y="2181"/>
              </a:cxn>
              <a:cxn ang="0">
                <a:pos x="398" y="1999"/>
              </a:cxn>
              <a:cxn ang="0">
                <a:pos x="450" y="1650"/>
              </a:cxn>
              <a:cxn ang="0">
                <a:pos x="488" y="1221"/>
              </a:cxn>
              <a:cxn ang="0">
                <a:pos x="481" y="841"/>
              </a:cxn>
              <a:cxn ang="0">
                <a:pos x="394" y="439"/>
              </a:cxn>
              <a:cxn ang="0">
                <a:pos x="240" y="223"/>
              </a:cxn>
              <a:cxn ang="0">
                <a:pos x="56" y="159"/>
              </a:cxn>
              <a:cxn ang="0">
                <a:pos x="0" y="130"/>
              </a:cxn>
              <a:cxn ang="0">
                <a:pos x="80" y="43"/>
              </a:cxn>
            </a:cxnLst>
            <a:rect l="0" t="0" r="r" b="b"/>
            <a:pathLst>
              <a:path w="3191" h="2316">
                <a:moveTo>
                  <a:pt x="221" y="0"/>
                </a:moveTo>
                <a:lnTo>
                  <a:pt x="246" y="1"/>
                </a:lnTo>
                <a:lnTo>
                  <a:pt x="273" y="4"/>
                </a:lnTo>
                <a:lnTo>
                  <a:pt x="303" y="8"/>
                </a:lnTo>
                <a:lnTo>
                  <a:pt x="333" y="15"/>
                </a:lnTo>
                <a:lnTo>
                  <a:pt x="364" y="26"/>
                </a:lnTo>
                <a:lnTo>
                  <a:pt x="397" y="40"/>
                </a:lnTo>
                <a:lnTo>
                  <a:pt x="429" y="58"/>
                </a:lnTo>
                <a:lnTo>
                  <a:pt x="462" y="81"/>
                </a:lnTo>
                <a:lnTo>
                  <a:pt x="496" y="111"/>
                </a:lnTo>
                <a:lnTo>
                  <a:pt x="528" y="144"/>
                </a:lnTo>
                <a:lnTo>
                  <a:pt x="560" y="184"/>
                </a:lnTo>
                <a:lnTo>
                  <a:pt x="591" y="232"/>
                </a:lnTo>
                <a:lnTo>
                  <a:pt x="620" y="285"/>
                </a:lnTo>
                <a:lnTo>
                  <a:pt x="641" y="336"/>
                </a:lnTo>
                <a:lnTo>
                  <a:pt x="660" y="390"/>
                </a:lnTo>
                <a:lnTo>
                  <a:pt x="675" y="447"/>
                </a:lnTo>
                <a:lnTo>
                  <a:pt x="688" y="504"/>
                </a:lnTo>
                <a:lnTo>
                  <a:pt x="698" y="562"/>
                </a:lnTo>
                <a:lnTo>
                  <a:pt x="706" y="619"/>
                </a:lnTo>
                <a:lnTo>
                  <a:pt x="712" y="675"/>
                </a:lnTo>
                <a:lnTo>
                  <a:pt x="717" y="730"/>
                </a:lnTo>
                <a:lnTo>
                  <a:pt x="720" y="780"/>
                </a:lnTo>
                <a:lnTo>
                  <a:pt x="723" y="827"/>
                </a:lnTo>
                <a:lnTo>
                  <a:pt x="725" y="869"/>
                </a:lnTo>
                <a:lnTo>
                  <a:pt x="725" y="906"/>
                </a:lnTo>
                <a:lnTo>
                  <a:pt x="725" y="937"/>
                </a:lnTo>
                <a:lnTo>
                  <a:pt x="725" y="960"/>
                </a:lnTo>
                <a:lnTo>
                  <a:pt x="723" y="1122"/>
                </a:lnTo>
                <a:lnTo>
                  <a:pt x="713" y="1284"/>
                </a:lnTo>
                <a:lnTo>
                  <a:pt x="699" y="1444"/>
                </a:lnTo>
                <a:lnTo>
                  <a:pt x="680" y="1604"/>
                </a:lnTo>
                <a:lnTo>
                  <a:pt x="655" y="1759"/>
                </a:lnTo>
                <a:lnTo>
                  <a:pt x="655" y="1761"/>
                </a:lnTo>
                <a:lnTo>
                  <a:pt x="661" y="1761"/>
                </a:lnTo>
                <a:lnTo>
                  <a:pt x="758" y="1637"/>
                </a:lnTo>
                <a:lnTo>
                  <a:pt x="848" y="1517"/>
                </a:lnTo>
                <a:lnTo>
                  <a:pt x="933" y="1400"/>
                </a:lnTo>
                <a:lnTo>
                  <a:pt x="1015" y="1286"/>
                </a:lnTo>
                <a:lnTo>
                  <a:pt x="1090" y="1176"/>
                </a:lnTo>
                <a:lnTo>
                  <a:pt x="1161" y="1069"/>
                </a:lnTo>
                <a:lnTo>
                  <a:pt x="1229" y="965"/>
                </a:lnTo>
                <a:lnTo>
                  <a:pt x="1292" y="865"/>
                </a:lnTo>
                <a:lnTo>
                  <a:pt x="1350" y="768"/>
                </a:lnTo>
                <a:lnTo>
                  <a:pt x="1404" y="675"/>
                </a:lnTo>
                <a:lnTo>
                  <a:pt x="1457" y="585"/>
                </a:lnTo>
                <a:lnTo>
                  <a:pt x="1505" y="500"/>
                </a:lnTo>
                <a:lnTo>
                  <a:pt x="1550" y="418"/>
                </a:lnTo>
                <a:lnTo>
                  <a:pt x="1592" y="340"/>
                </a:lnTo>
                <a:lnTo>
                  <a:pt x="1633" y="265"/>
                </a:lnTo>
                <a:lnTo>
                  <a:pt x="1671" y="196"/>
                </a:lnTo>
                <a:lnTo>
                  <a:pt x="1666" y="183"/>
                </a:lnTo>
                <a:lnTo>
                  <a:pt x="1662" y="170"/>
                </a:lnTo>
                <a:lnTo>
                  <a:pt x="1656" y="157"/>
                </a:lnTo>
                <a:lnTo>
                  <a:pt x="1652" y="145"/>
                </a:lnTo>
                <a:lnTo>
                  <a:pt x="1650" y="135"/>
                </a:lnTo>
                <a:lnTo>
                  <a:pt x="1654" y="120"/>
                </a:lnTo>
                <a:lnTo>
                  <a:pt x="1663" y="104"/>
                </a:lnTo>
                <a:lnTo>
                  <a:pt x="1677" y="86"/>
                </a:lnTo>
                <a:lnTo>
                  <a:pt x="1695" y="70"/>
                </a:lnTo>
                <a:lnTo>
                  <a:pt x="1716" y="55"/>
                </a:lnTo>
                <a:lnTo>
                  <a:pt x="1740" y="40"/>
                </a:lnTo>
                <a:lnTo>
                  <a:pt x="1764" y="27"/>
                </a:lnTo>
                <a:lnTo>
                  <a:pt x="1788" y="16"/>
                </a:lnTo>
                <a:lnTo>
                  <a:pt x="1812" y="7"/>
                </a:lnTo>
                <a:lnTo>
                  <a:pt x="1833" y="2"/>
                </a:lnTo>
                <a:lnTo>
                  <a:pt x="1850" y="0"/>
                </a:lnTo>
                <a:lnTo>
                  <a:pt x="1865" y="1"/>
                </a:lnTo>
                <a:lnTo>
                  <a:pt x="1877" y="5"/>
                </a:lnTo>
                <a:lnTo>
                  <a:pt x="1884" y="12"/>
                </a:lnTo>
                <a:lnTo>
                  <a:pt x="1890" y="22"/>
                </a:lnTo>
                <a:lnTo>
                  <a:pt x="1896" y="35"/>
                </a:lnTo>
                <a:lnTo>
                  <a:pt x="1919" y="101"/>
                </a:lnTo>
                <a:lnTo>
                  <a:pt x="1943" y="173"/>
                </a:lnTo>
                <a:lnTo>
                  <a:pt x="1969" y="254"/>
                </a:lnTo>
                <a:lnTo>
                  <a:pt x="1993" y="339"/>
                </a:lnTo>
                <a:lnTo>
                  <a:pt x="2019" y="431"/>
                </a:lnTo>
                <a:lnTo>
                  <a:pt x="2044" y="527"/>
                </a:lnTo>
                <a:lnTo>
                  <a:pt x="2070" y="630"/>
                </a:lnTo>
                <a:lnTo>
                  <a:pt x="2095" y="735"/>
                </a:lnTo>
                <a:lnTo>
                  <a:pt x="2118" y="845"/>
                </a:lnTo>
                <a:lnTo>
                  <a:pt x="2140" y="958"/>
                </a:lnTo>
                <a:lnTo>
                  <a:pt x="2162" y="1073"/>
                </a:lnTo>
                <a:lnTo>
                  <a:pt x="2181" y="1190"/>
                </a:lnTo>
                <a:lnTo>
                  <a:pt x="2198" y="1310"/>
                </a:lnTo>
                <a:lnTo>
                  <a:pt x="2214" y="1431"/>
                </a:lnTo>
                <a:lnTo>
                  <a:pt x="2227" y="1552"/>
                </a:lnTo>
                <a:lnTo>
                  <a:pt x="2238" y="1674"/>
                </a:lnTo>
                <a:lnTo>
                  <a:pt x="2246" y="1796"/>
                </a:lnTo>
                <a:lnTo>
                  <a:pt x="2246" y="1823"/>
                </a:lnTo>
                <a:lnTo>
                  <a:pt x="2246" y="1843"/>
                </a:lnTo>
                <a:lnTo>
                  <a:pt x="2246" y="1856"/>
                </a:lnTo>
                <a:lnTo>
                  <a:pt x="2247" y="1864"/>
                </a:lnTo>
                <a:lnTo>
                  <a:pt x="2247" y="1869"/>
                </a:lnTo>
                <a:lnTo>
                  <a:pt x="2248" y="1870"/>
                </a:lnTo>
                <a:lnTo>
                  <a:pt x="2250" y="1870"/>
                </a:lnTo>
                <a:lnTo>
                  <a:pt x="2254" y="1868"/>
                </a:lnTo>
                <a:lnTo>
                  <a:pt x="2262" y="1861"/>
                </a:lnTo>
                <a:lnTo>
                  <a:pt x="2273" y="1848"/>
                </a:lnTo>
                <a:lnTo>
                  <a:pt x="2287" y="1832"/>
                </a:lnTo>
                <a:lnTo>
                  <a:pt x="2304" y="1812"/>
                </a:lnTo>
                <a:lnTo>
                  <a:pt x="2324" y="1787"/>
                </a:lnTo>
                <a:lnTo>
                  <a:pt x="2346" y="1759"/>
                </a:lnTo>
                <a:lnTo>
                  <a:pt x="2370" y="1728"/>
                </a:lnTo>
                <a:lnTo>
                  <a:pt x="2397" y="1694"/>
                </a:lnTo>
                <a:lnTo>
                  <a:pt x="2426" y="1657"/>
                </a:lnTo>
                <a:lnTo>
                  <a:pt x="2456" y="1616"/>
                </a:lnTo>
                <a:lnTo>
                  <a:pt x="2488" y="1574"/>
                </a:lnTo>
                <a:lnTo>
                  <a:pt x="2520" y="1530"/>
                </a:lnTo>
                <a:lnTo>
                  <a:pt x="2554" y="1484"/>
                </a:lnTo>
                <a:lnTo>
                  <a:pt x="2589" y="1435"/>
                </a:lnTo>
                <a:lnTo>
                  <a:pt x="2623" y="1386"/>
                </a:lnTo>
                <a:lnTo>
                  <a:pt x="2658" y="1335"/>
                </a:lnTo>
                <a:lnTo>
                  <a:pt x="2693" y="1284"/>
                </a:lnTo>
                <a:lnTo>
                  <a:pt x="2728" y="1231"/>
                </a:lnTo>
                <a:lnTo>
                  <a:pt x="2761" y="1179"/>
                </a:lnTo>
                <a:lnTo>
                  <a:pt x="2795" y="1125"/>
                </a:lnTo>
                <a:lnTo>
                  <a:pt x="2826" y="1073"/>
                </a:lnTo>
                <a:lnTo>
                  <a:pt x="2858" y="1021"/>
                </a:lnTo>
                <a:lnTo>
                  <a:pt x="2887" y="968"/>
                </a:lnTo>
                <a:lnTo>
                  <a:pt x="2915" y="917"/>
                </a:lnTo>
                <a:lnTo>
                  <a:pt x="2942" y="867"/>
                </a:lnTo>
                <a:lnTo>
                  <a:pt x="2965" y="818"/>
                </a:lnTo>
                <a:lnTo>
                  <a:pt x="2986" y="770"/>
                </a:lnTo>
                <a:lnTo>
                  <a:pt x="3004" y="724"/>
                </a:lnTo>
                <a:lnTo>
                  <a:pt x="3021" y="681"/>
                </a:lnTo>
                <a:lnTo>
                  <a:pt x="3034" y="639"/>
                </a:lnTo>
                <a:lnTo>
                  <a:pt x="3043" y="600"/>
                </a:lnTo>
                <a:lnTo>
                  <a:pt x="3049" y="563"/>
                </a:lnTo>
                <a:lnTo>
                  <a:pt x="3051" y="531"/>
                </a:lnTo>
                <a:lnTo>
                  <a:pt x="3049" y="491"/>
                </a:lnTo>
                <a:lnTo>
                  <a:pt x="3043" y="456"/>
                </a:lnTo>
                <a:lnTo>
                  <a:pt x="3035" y="426"/>
                </a:lnTo>
                <a:lnTo>
                  <a:pt x="3023" y="399"/>
                </a:lnTo>
                <a:lnTo>
                  <a:pt x="3010" y="377"/>
                </a:lnTo>
                <a:lnTo>
                  <a:pt x="2995" y="357"/>
                </a:lnTo>
                <a:lnTo>
                  <a:pt x="2979" y="342"/>
                </a:lnTo>
                <a:lnTo>
                  <a:pt x="2961" y="329"/>
                </a:lnTo>
                <a:lnTo>
                  <a:pt x="2944" y="319"/>
                </a:lnTo>
                <a:lnTo>
                  <a:pt x="2927" y="311"/>
                </a:lnTo>
                <a:lnTo>
                  <a:pt x="2909" y="304"/>
                </a:lnTo>
                <a:lnTo>
                  <a:pt x="2893" y="299"/>
                </a:lnTo>
                <a:lnTo>
                  <a:pt x="2879" y="296"/>
                </a:lnTo>
                <a:lnTo>
                  <a:pt x="2866" y="292"/>
                </a:lnTo>
                <a:lnTo>
                  <a:pt x="2856" y="290"/>
                </a:lnTo>
                <a:lnTo>
                  <a:pt x="2846" y="290"/>
                </a:lnTo>
                <a:lnTo>
                  <a:pt x="2838" y="287"/>
                </a:lnTo>
                <a:lnTo>
                  <a:pt x="2830" y="282"/>
                </a:lnTo>
                <a:lnTo>
                  <a:pt x="2825" y="273"/>
                </a:lnTo>
                <a:lnTo>
                  <a:pt x="2822" y="260"/>
                </a:lnTo>
                <a:lnTo>
                  <a:pt x="2821" y="240"/>
                </a:lnTo>
                <a:lnTo>
                  <a:pt x="2822" y="227"/>
                </a:lnTo>
                <a:lnTo>
                  <a:pt x="2824" y="209"/>
                </a:lnTo>
                <a:lnTo>
                  <a:pt x="2828" y="190"/>
                </a:lnTo>
                <a:lnTo>
                  <a:pt x="2833" y="166"/>
                </a:lnTo>
                <a:lnTo>
                  <a:pt x="2840" y="141"/>
                </a:lnTo>
                <a:lnTo>
                  <a:pt x="2850" y="116"/>
                </a:lnTo>
                <a:lnTo>
                  <a:pt x="2860" y="91"/>
                </a:lnTo>
                <a:lnTo>
                  <a:pt x="2872" y="68"/>
                </a:lnTo>
                <a:lnTo>
                  <a:pt x="2886" y="45"/>
                </a:lnTo>
                <a:lnTo>
                  <a:pt x="2901" y="27"/>
                </a:lnTo>
                <a:lnTo>
                  <a:pt x="2917" y="13"/>
                </a:lnTo>
                <a:lnTo>
                  <a:pt x="2936" y="4"/>
                </a:lnTo>
                <a:lnTo>
                  <a:pt x="2956" y="0"/>
                </a:lnTo>
                <a:lnTo>
                  <a:pt x="2975" y="1"/>
                </a:lnTo>
                <a:lnTo>
                  <a:pt x="2995" y="5"/>
                </a:lnTo>
                <a:lnTo>
                  <a:pt x="3016" y="10"/>
                </a:lnTo>
                <a:lnTo>
                  <a:pt x="3037" y="19"/>
                </a:lnTo>
                <a:lnTo>
                  <a:pt x="3059" y="30"/>
                </a:lnTo>
                <a:lnTo>
                  <a:pt x="3079" y="44"/>
                </a:lnTo>
                <a:lnTo>
                  <a:pt x="3099" y="62"/>
                </a:lnTo>
                <a:lnTo>
                  <a:pt x="3117" y="83"/>
                </a:lnTo>
                <a:lnTo>
                  <a:pt x="3135" y="107"/>
                </a:lnTo>
                <a:lnTo>
                  <a:pt x="3151" y="135"/>
                </a:lnTo>
                <a:lnTo>
                  <a:pt x="3164" y="166"/>
                </a:lnTo>
                <a:lnTo>
                  <a:pt x="3176" y="202"/>
                </a:lnTo>
                <a:lnTo>
                  <a:pt x="3184" y="242"/>
                </a:lnTo>
                <a:lnTo>
                  <a:pt x="3188" y="286"/>
                </a:lnTo>
                <a:lnTo>
                  <a:pt x="3191" y="335"/>
                </a:lnTo>
                <a:lnTo>
                  <a:pt x="3187" y="398"/>
                </a:lnTo>
                <a:lnTo>
                  <a:pt x="3179" y="463"/>
                </a:lnTo>
                <a:lnTo>
                  <a:pt x="3166" y="531"/>
                </a:lnTo>
                <a:lnTo>
                  <a:pt x="3149" y="602"/>
                </a:lnTo>
                <a:lnTo>
                  <a:pt x="3127" y="674"/>
                </a:lnTo>
                <a:lnTo>
                  <a:pt x="3100" y="748"/>
                </a:lnTo>
                <a:lnTo>
                  <a:pt x="3070" y="824"/>
                </a:lnTo>
                <a:lnTo>
                  <a:pt x="3036" y="901"/>
                </a:lnTo>
                <a:lnTo>
                  <a:pt x="2999" y="979"/>
                </a:lnTo>
                <a:lnTo>
                  <a:pt x="2958" y="1057"/>
                </a:lnTo>
                <a:lnTo>
                  <a:pt x="2915" y="1136"/>
                </a:lnTo>
                <a:lnTo>
                  <a:pt x="2871" y="1216"/>
                </a:lnTo>
                <a:lnTo>
                  <a:pt x="2823" y="1295"/>
                </a:lnTo>
                <a:lnTo>
                  <a:pt x="2774" y="1374"/>
                </a:lnTo>
                <a:lnTo>
                  <a:pt x="2723" y="1452"/>
                </a:lnTo>
                <a:lnTo>
                  <a:pt x="2672" y="1530"/>
                </a:lnTo>
                <a:lnTo>
                  <a:pt x="2619" y="1607"/>
                </a:lnTo>
                <a:lnTo>
                  <a:pt x="2566" y="1681"/>
                </a:lnTo>
                <a:lnTo>
                  <a:pt x="2512" y="1756"/>
                </a:lnTo>
                <a:lnTo>
                  <a:pt x="2459" y="1827"/>
                </a:lnTo>
                <a:lnTo>
                  <a:pt x="2406" y="1897"/>
                </a:lnTo>
                <a:lnTo>
                  <a:pt x="2354" y="1964"/>
                </a:lnTo>
                <a:lnTo>
                  <a:pt x="2302" y="2028"/>
                </a:lnTo>
                <a:lnTo>
                  <a:pt x="2252" y="2090"/>
                </a:lnTo>
                <a:lnTo>
                  <a:pt x="2203" y="2148"/>
                </a:lnTo>
                <a:lnTo>
                  <a:pt x="2155" y="2204"/>
                </a:lnTo>
                <a:lnTo>
                  <a:pt x="2111" y="2255"/>
                </a:lnTo>
                <a:lnTo>
                  <a:pt x="2096" y="2271"/>
                </a:lnTo>
                <a:lnTo>
                  <a:pt x="2084" y="2285"/>
                </a:lnTo>
                <a:lnTo>
                  <a:pt x="2075" y="2295"/>
                </a:lnTo>
                <a:lnTo>
                  <a:pt x="2068" y="2303"/>
                </a:lnTo>
                <a:lnTo>
                  <a:pt x="2062" y="2309"/>
                </a:lnTo>
                <a:lnTo>
                  <a:pt x="2056" y="2312"/>
                </a:lnTo>
                <a:lnTo>
                  <a:pt x="2051" y="2314"/>
                </a:lnTo>
                <a:lnTo>
                  <a:pt x="2047" y="2314"/>
                </a:lnTo>
                <a:lnTo>
                  <a:pt x="2040" y="2316"/>
                </a:lnTo>
                <a:lnTo>
                  <a:pt x="2036" y="2312"/>
                </a:lnTo>
                <a:lnTo>
                  <a:pt x="2032" y="2306"/>
                </a:lnTo>
                <a:lnTo>
                  <a:pt x="2027" y="2298"/>
                </a:lnTo>
                <a:lnTo>
                  <a:pt x="2026" y="2290"/>
                </a:lnTo>
                <a:lnTo>
                  <a:pt x="2024" y="2283"/>
                </a:lnTo>
                <a:lnTo>
                  <a:pt x="2022" y="2269"/>
                </a:lnTo>
                <a:lnTo>
                  <a:pt x="2021" y="2250"/>
                </a:lnTo>
                <a:lnTo>
                  <a:pt x="2020" y="2228"/>
                </a:lnTo>
                <a:lnTo>
                  <a:pt x="2019" y="2205"/>
                </a:lnTo>
                <a:lnTo>
                  <a:pt x="2018" y="2182"/>
                </a:lnTo>
                <a:lnTo>
                  <a:pt x="2017" y="2160"/>
                </a:lnTo>
                <a:lnTo>
                  <a:pt x="2015" y="2141"/>
                </a:lnTo>
                <a:lnTo>
                  <a:pt x="2015" y="2127"/>
                </a:lnTo>
                <a:lnTo>
                  <a:pt x="2015" y="2120"/>
                </a:lnTo>
                <a:lnTo>
                  <a:pt x="2014" y="2033"/>
                </a:lnTo>
                <a:lnTo>
                  <a:pt x="2011" y="1943"/>
                </a:lnTo>
                <a:lnTo>
                  <a:pt x="2005" y="1854"/>
                </a:lnTo>
                <a:lnTo>
                  <a:pt x="1998" y="1763"/>
                </a:lnTo>
                <a:lnTo>
                  <a:pt x="1990" y="1674"/>
                </a:lnTo>
                <a:lnTo>
                  <a:pt x="1980" y="1590"/>
                </a:lnTo>
                <a:lnTo>
                  <a:pt x="1963" y="1450"/>
                </a:lnTo>
                <a:lnTo>
                  <a:pt x="1943" y="1315"/>
                </a:lnTo>
                <a:lnTo>
                  <a:pt x="1921" y="1183"/>
                </a:lnTo>
                <a:lnTo>
                  <a:pt x="1898" y="1058"/>
                </a:lnTo>
                <a:lnTo>
                  <a:pt x="1873" y="937"/>
                </a:lnTo>
                <a:lnTo>
                  <a:pt x="1848" y="822"/>
                </a:lnTo>
                <a:lnTo>
                  <a:pt x="1822" y="711"/>
                </a:lnTo>
                <a:lnTo>
                  <a:pt x="1795" y="607"/>
                </a:lnTo>
                <a:lnTo>
                  <a:pt x="1769" y="510"/>
                </a:lnTo>
                <a:lnTo>
                  <a:pt x="1742" y="419"/>
                </a:lnTo>
                <a:lnTo>
                  <a:pt x="1715" y="335"/>
                </a:lnTo>
                <a:lnTo>
                  <a:pt x="1711" y="344"/>
                </a:lnTo>
                <a:lnTo>
                  <a:pt x="1702" y="358"/>
                </a:lnTo>
                <a:lnTo>
                  <a:pt x="1692" y="378"/>
                </a:lnTo>
                <a:lnTo>
                  <a:pt x="1679" y="404"/>
                </a:lnTo>
                <a:lnTo>
                  <a:pt x="1664" y="433"/>
                </a:lnTo>
                <a:lnTo>
                  <a:pt x="1647" y="467"/>
                </a:lnTo>
                <a:lnTo>
                  <a:pt x="1627" y="505"/>
                </a:lnTo>
                <a:lnTo>
                  <a:pt x="1605" y="547"/>
                </a:lnTo>
                <a:lnTo>
                  <a:pt x="1580" y="592"/>
                </a:lnTo>
                <a:lnTo>
                  <a:pt x="1555" y="640"/>
                </a:lnTo>
                <a:lnTo>
                  <a:pt x="1526" y="691"/>
                </a:lnTo>
                <a:lnTo>
                  <a:pt x="1495" y="745"/>
                </a:lnTo>
                <a:lnTo>
                  <a:pt x="1380" y="941"/>
                </a:lnTo>
                <a:lnTo>
                  <a:pt x="1264" y="1129"/>
                </a:lnTo>
                <a:lnTo>
                  <a:pt x="1147" y="1309"/>
                </a:lnTo>
                <a:lnTo>
                  <a:pt x="1031" y="1481"/>
                </a:lnTo>
                <a:lnTo>
                  <a:pt x="913" y="1648"/>
                </a:lnTo>
                <a:lnTo>
                  <a:pt x="795" y="1807"/>
                </a:lnTo>
                <a:lnTo>
                  <a:pt x="677" y="1960"/>
                </a:lnTo>
                <a:lnTo>
                  <a:pt x="559" y="2107"/>
                </a:lnTo>
                <a:lnTo>
                  <a:pt x="440" y="2250"/>
                </a:lnTo>
                <a:lnTo>
                  <a:pt x="426" y="2268"/>
                </a:lnTo>
                <a:lnTo>
                  <a:pt x="413" y="2283"/>
                </a:lnTo>
                <a:lnTo>
                  <a:pt x="404" y="2294"/>
                </a:lnTo>
                <a:lnTo>
                  <a:pt x="396" y="2302"/>
                </a:lnTo>
                <a:lnTo>
                  <a:pt x="390" y="2308"/>
                </a:lnTo>
                <a:lnTo>
                  <a:pt x="384" y="2312"/>
                </a:lnTo>
                <a:lnTo>
                  <a:pt x="379" y="2314"/>
                </a:lnTo>
                <a:lnTo>
                  <a:pt x="376" y="2314"/>
                </a:lnTo>
                <a:lnTo>
                  <a:pt x="370" y="2316"/>
                </a:lnTo>
                <a:lnTo>
                  <a:pt x="363" y="2313"/>
                </a:lnTo>
                <a:lnTo>
                  <a:pt x="357" y="2308"/>
                </a:lnTo>
                <a:lnTo>
                  <a:pt x="354" y="2298"/>
                </a:lnTo>
                <a:lnTo>
                  <a:pt x="353" y="2288"/>
                </a:lnTo>
                <a:lnTo>
                  <a:pt x="351" y="2277"/>
                </a:lnTo>
                <a:lnTo>
                  <a:pt x="350" y="2268"/>
                </a:lnTo>
                <a:lnTo>
                  <a:pt x="350" y="2260"/>
                </a:lnTo>
                <a:lnTo>
                  <a:pt x="350" y="2246"/>
                </a:lnTo>
                <a:lnTo>
                  <a:pt x="351" y="2233"/>
                </a:lnTo>
                <a:lnTo>
                  <a:pt x="353" y="2218"/>
                </a:lnTo>
                <a:lnTo>
                  <a:pt x="356" y="2202"/>
                </a:lnTo>
                <a:lnTo>
                  <a:pt x="361" y="2181"/>
                </a:lnTo>
                <a:lnTo>
                  <a:pt x="364" y="2166"/>
                </a:lnTo>
                <a:lnTo>
                  <a:pt x="369" y="2143"/>
                </a:lnTo>
                <a:lnTo>
                  <a:pt x="375" y="2117"/>
                </a:lnTo>
                <a:lnTo>
                  <a:pt x="382" y="2083"/>
                </a:lnTo>
                <a:lnTo>
                  <a:pt x="389" y="2043"/>
                </a:lnTo>
                <a:lnTo>
                  <a:pt x="398" y="1999"/>
                </a:lnTo>
                <a:lnTo>
                  <a:pt x="406" y="1950"/>
                </a:lnTo>
                <a:lnTo>
                  <a:pt x="415" y="1897"/>
                </a:lnTo>
                <a:lnTo>
                  <a:pt x="424" y="1840"/>
                </a:lnTo>
                <a:lnTo>
                  <a:pt x="433" y="1779"/>
                </a:lnTo>
                <a:lnTo>
                  <a:pt x="442" y="1716"/>
                </a:lnTo>
                <a:lnTo>
                  <a:pt x="450" y="1650"/>
                </a:lnTo>
                <a:lnTo>
                  <a:pt x="458" y="1581"/>
                </a:lnTo>
                <a:lnTo>
                  <a:pt x="467" y="1512"/>
                </a:lnTo>
                <a:lnTo>
                  <a:pt x="474" y="1439"/>
                </a:lnTo>
                <a:lnTo>
                  <a:pt x="479" y="1367"/>
                </a:lnTo>
                <a:lnTo>
                  <a:pt x="484" y="1294"/>
                </a:lnTo>
                <a:lnTo>
                  <a:pt x="488" y="1221"/>
                </a:lnTo>
                <a:lnTo>
                  <a:pt x="490" y="1147"/>
                </a:lnTo>
                <a:lnTo>
                  <a:pt x="491" y="1075"/>
                </a:lnTo>
                <a:lnTo>
                  <a:pt x="490" y="1025"/>
                </a:lnTo>
                <a:lnTo>
                  <a:pt x="489" y="968"/>
                </a:lnTo>
                <a:lnTo>
                  <a:pt x="485" y="906"/>
                </a:lnTo>
                <a:lnTo>
                  <a:pt x="481" y="841"/>
                </a:lnTo>
                <a:lnTo>
                  <a:pt x="474" y="773"/>
                </a:lnTo>
                <a:lnTo>
                  <a:pt x="464" y="703"/>
                </a:lnTo>
                <a:lnTo>
                  <a:pt x="451" y="633"/>
                </a:lnTo>
                <a:lnTo>
                  <a:pt x="435" y="563"/>
                </a:lnTo>
                <a:lnTo>
                  <a:pt x="415" y="495"/>
                </a:lnTo>
                <a:lnTo>
                  <a:pt x="394" y="439"/>
                </a:lnTo>
                <a:lnTo>
                  <a:pt x="372" y="389"/>
                </a:lnTo>
                <a:lnTo>
                  <a:pt x="349" y="344"/>
                </a:lnTo>
                <a:lnTo>
                  <a:pt x="323" y="306"/>
                </a:lnTo>
                <a:lnTo>
                  <a:pt x="297" y="273"/>
                </a:lnTo>
                <a:lnTo>
                  <a:pt x="269" y="246"/>
                </a:lnTo>
                <a:lnTo>
                  <a:pt x="240" y="223"/>
                </a:lnTo>
                <a:lnTo>
                  <a:pt x="211" y="204"/>
                </a:lnTo>
                <a:lnTo>
                  <a:pt x="179" y="189"/>
                </a:lnTo>
                <a:lnTo>
                  <a:pt x="149" y="178"/>
                </a:lnTo>
                <a:lnTo>
                  <a:pt x="118" y="169"/>
                </a:lnTo>
                <a:lnTo>
                  <a:pt x="86" y="163"/>
                </a:lnTo>
                <a:lnTo>
                  <a:pt x="56" y="159"/>
                </a:lnTo>
                <a:lnTo>
                  <a:pt x="37" y="158"/>
                </a:lnTo>
                <a:lnTo>
                  <a:pt x="23" y="156"/>
                </a:lnTo>
                <a:lnTo>
                  <a:pt x="13" y="152"/>
                </a:lnTo>
                <a:lnTo>
                  <a:pt x="6" y="148"/>
                </a:lnTo>
                <a:lnTo>
                  <a:pt x="1" y="141"/>
                </a:lnTo>
                <a:lnTo>
                  <a:pt x="0" y="130"/>
                </a:lnTo>
                <a:lnTo>
                  <a:pt x="3" y="119"/>
                </a:lnTo>
                <a:lnTo>
                  <a:pt x="10" y="105"/>
                </a:lnTo>
                <a:lnTo>
                  <a:pt x="23" y="90"/>
                </a:lnTo>
                <a:lnTo>
                  <a:pt x="38" y="73"/>
                </a:lnTo>
                <a:lnTo>
                  <a:pt x="58" y="58"/>
                </a:lnTo>
                <a:lnTo>
                  <a:pt x="80" y="43"/>
                </a:lnTo>
                <a:lnTo>
                  <a:pt x="106" y="29"/>
                </a:lnTo>
                <a:lnTo>
                  <a:pt x="133" y="17"/>
                </a:lnTo>
                <a:lnTo>
                  <a:pt x="161" y="8"/>
                </a:lnTo>
                <a:lnTo>
                  <a:pt x="191" y="2"/>
                </a:lnTo>
                <a:lnTo>
                  <a:pt x="221" y="0"/>
                </a:lnTo>
                <a:close/>
              </a:path>
            </a:pathLst>
          </a:custGeom>
          <a:solidFill>
            <a:srgbClr val="C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TextBox 31"/>
          <p:cNvSpPr txBox="1"/>
          <p:nvPr/>
        </p:nvSpPr>
        <p:spPr>
          <a:xfrm>
            <a:off x="1295400" y="1143000"/>
            <a:ext cx="7162800" cy="954107"/>
          </a:xfrm>
          <a:prstGeom prst="rect">
            <a:avLst/>
          </a:prstGeom>
          <a:noFill/>
        </p:spPr>
        <p:txBody>
          <a:bodyPr wrap="square" rtlCol="0">
            <a:spAutoFit/>
          </a:bodyPr>
          <a:lstStyle/>
          <a:p>
            <a:r>
              <a:rPr lang="en-US" sz="2800" dirty="0" smtClean="0">
                <a:solidFill>
                  <a:srgbClr val="C00000"/>
                </a:solidFill>
              </a:rPr>
              <a:t>Free </a:t>
            </a:r>
            <a:r>
              <a:rPr lang="en-US" sz="2800" dirty="0" err="1" smtClean="0">
                <a:solidFill>
                  <a:srgbClr val="C00000"/>
                </a:solidFill>
              </a:rPr>
              <a:t>abelian</a:t>
            </a:r>
            <a:r>
              <a:rPr lang="en-US" sz="2800" dirty="0" smtClean="0">
                <a:solidFill>
                  <a:srgbClr val="C00000"/>
                </a:solidFill>
              </a:rPr>
              <a:t> group generated by oriented deformation types. </a:t>
            </a:r>
            <a:endParaRPr lang="en-US" sz="2800" dirty="0">
              <a:solidFill>
                <a:srgbClr val="C00000"/>
              </a:solidFill>
            </a:endParaRPr>
          </a:p>
        </p:txBody>
      </p:sp>
      <p:sp>
        <p:nvSpPr>
          <p:cNvPr id="34" name="TextBox 33"/>
          <p:cNvSpPr txBox="1"/>
          <p:nvPr/>
        </p:nvSpPr>
        <p:spPr>
          <a:xfrm>
            <a:off x="0" y="2209800"/>
            <a:ext cx="9144000" cy="523220"/>
          </a:xfrm>
          <a:prstGeom prst="rect">
            <a:avLst/>
          </a:prstGeom>
          <a:noFill/>
        </p:spPr>
        <p:txBody>
          <a:bodyPr wrap="square" rtlCol="0">
            <a:spAutoFit/>
          </a:bodyPr>
          <a:lstStyle/>
          <a:p>
            <a:r>
              <a:rPr lang="en-US" sz="2800" dirty="0" smtClean="0">
                <a:solidFill>
                  <a:srgbClr val="009900"/>
                </a:solidFill>
              </a:rPr>
              <a:t>``oriented’’:  Choose an orientation o(</a:t>
            </a:r>
            <a:r>
              <a:rPr lang="en-US" sz="2800" dirty="0" smtClean="0">
                <a:solidFill>
                  <a:srgbClr val="009900"/>
                </a:solidFill>
                <a:latin typeface="eufb10" pitchFamily="34" charset="0"/>
              </a:rPr>
              <a:t>w</a:t>
            </a:r>
            <a:r>
              <a:rPr lang="en-US" sz="2800" dirty="0" smtClean="0">
                <a:solidFill>
                  <a:srgbClr val="009900"/>
                </a:solidFill>
              </a:rPr>
              <a:t>) of </a:t>
            </a:r>
            <a:r>
              <a:rPr lang="en-US" sz="2800" dirty="0" err="1" smtClean="0">
                <a:solidFill>
                  <a:srgbClr val="009900"/>
                </a:solidFill>
                <a:latin typeface="Monotype Corsiva" pitchFamily="66" charset="0"/>
              </a:rPr>
              <a:t>D</a:t>
            </a:r>
            <a:r>
              <a:rPr lang="en-US" sz="2800" baseline="30000" dirty="0" err="1" smtClean="0">
                <a:solidFill>
                  <a:srgbClr val="009900"/>
                </a:solidFill>
              </a:rPr>
              <a:t>red</a:t>
            </a:r>
            <a:r>
              <a:rPr lang="en-US" sz="2800" dirty="0" smtClean="0">
                <a:solidFill>
                  <a:srgbClr val="009900"/>
                </a:solidFill>
              </a:rPr>
              <a:t>(</a:t>
            </a:r>
            <a:r>
              <a:rPr lang="en-US" sz="2800" dirty="0" smtClean="0">
                <a:solidFill>
                  <a:srgbClr val="009900"/>
                </a:solidFill>
                <a:latin typeface="eufb10" pitchFamily="34" charset="0"/>
              </a:rPr>
              <a:t>w</a:t>
            </a:r>
            <a:r>
              <a:rPr lang="en-US" sz="2800" dirty="0" smtClean="0">
                <a:solidFill>
                  <a:srgbClr val="009900"/>
                </a:solidFill>
              </a:rPr>
              <a:t>)</a:t>
            </a:r>
            <a:endParaRPr lang="en-US" sz="2800" dirty="0">
              <a:solidFill>
                <a:srgbClr val="009900"/>
              </a:solidFill>
            </a:endParaRPr>
          </a:p>
        </p:txBody>
      </p:sp>
      <p:grpSp>
        <p:nvGrpSpPr>
          <p:cNvPr id="1033" name="Group 9"/>
          <p:cNvGrpSpPr>
            <a:grpSpLocks noChangeAspect="1"/>
          </p:cNvGrpSpPr>
          <p:nvPr>
            <p:custDataLst>
              <p:tags r:id="rId3"/>
            </p:custDataLst>
          </p:nvPr>
        </p:nvGrpSpPr>
        <p:grpSpPr bwMode="auto">
          <a:xfrm>
            <a:off x="2362200" y="2971800"/>
            <a:ext cx="4523915" cy="457200"/>
            <a:chOff x="1678" y="2220"/>
            <a:chExt cx="11478" cy="1160"/>
          </a:xfrm>
          <a:solidFill>
            <a:srgbClr val="0000FF"/>
          </a:solidFill>
        </p:grpSpPr>
        <p:sp>
          <p:nvSpPr>
            <p:cNvPr id="1035" name="Freeform 11"/>
            <p:cNvSpPr>
              <a:spLocks/>
            </p:cNvSpPr>
            <p:nvPr/>
          </p:nvSpPr>
          <p:spPr bwMode="auto">
            <a:xfrm>
              <a:off x="1678" y="2564"/>
              <a:ext cx="586" cy="688"/>
            </a:xfrm>
            <a:custGeom>
              <a:avLst/>
              <a:gdLst/>
              <a:ahLst/>
              <a:cxnLst>
                <a:cxn ang="0">
                  <a:pos x="317" y="7"/>
                </a:cxn>
                <a:cxn ang="0">
                  <a:pos x="335" y="32"/>
                </a:cxn>
                <a:cxn ang="0">
                  <a:pos x="335" y="64"/>
                </a:cxn>
                <a:cxn ang="0">
                  <a:pos x="494" y="181"/>
                </a:cxn>
                <a:cxn ang="0">
                  <a:pos x="515" y="163"/>
                </a:cxn>
                <a:cxn ang="0">
                  <a:pos x="529" y="156"/>
                </a:cxn>
                <a:cxn ang="0">
                  <a:pos x="536" y="153"/>
                </a:cxn>
                <a:cxn ang="0">
                  <a:pos x="543" y="153"/>
                </a:cxn>
                <a:cxn ang="0">
                  <a:pos x="568" y="160"/>
                </a:cxn>
                <a:cxn ang="0">
                  <a:pos x="586" y="181"/>
                </a:cxn>
                <a:cxn ang="0">
                  <a:pos x="586" y="209"/>
                </a:cxn>
                <a:cxn ang="0">
                  <a:pos x="575" y="227"/>
                </a:cxn>
                <a:cxn ang="0">
                  <a:pos x="550" y="238"/>
                </a:cxn>
                <a:cxn ang="0">
                  <a:pos x="377" y="369"/>
                </a:cxn>
                <a:cxn ang="0">
                  <a:pos x="441" y="397"/>
                </a:cxn>
                <a:cxn ang="0">
                  <a:pos x="490" y="422"/>
                </a:cxn>
                <a:cxn ang="0">
                  <a:pos x="554" y="454"/>
                </a:cxn>
                <a:cxn ang="0">
                  <a:pos x="571" y="461"/>
                </a:cxn>
                <a:cxn ang="0">
                  <a:pos x="582" y="475"/>
                </a:cxn>
                <a:cxn ang="0">
                  <a:pos x="586" y="497"/>
                </a:cxn>
                <a:cxn ang="0">
                  <a:pos x="579" y="521"/>
                </a:cxn>
                <a:cxn ang="0">
                  <a:pos x="557" y="539"/>
                </a:cxn>
                <a:cxn ang="0">
                  <a:pos x="536" y="539"/>
                </a:cxn>
                <a:cxn ang="0">
                  <a:pos x="519" y="529"/>
                </a:cxn>
                <a:cxn ang="0">
                  <a:pos x="339" y="649"/>
                </a:cxn>
                <a:cxn ang="0">
                  <a:pos x="332" y="670"/>
                </a:cxn>
                <a:cxn ang="0">
                  <a:pos x="321" y="681"/>
                </a:cxn>
                <a:cxn ang="0">
                  <a:pos x="303" y="688"/>
                </a:cxn>
                <a:cxn ang="0">
                  <a:pos x="289" y="688"/>
                </a:cxn>
                <a:cxn ang="0">
                  <a:pos x="272" y="681"/>
                </a:cxn>
                <a:cxn ang="0">
                  <a:pos x="257" y="670"/>
                </a:cxn>
                <a:cxn ang="0">
                  <a:pos x="254" y="649"/>
                </a:cxn>
                <a:cxn ang="0">
                  <a:pos x="99" y="511"/>
                </a:cxn>
                <a:cxn ang="0">
                  <a:pos x="74" y="529"/>
                </a:cxn>
                <a:cxn ang="0">
                  <a:pos x="60" y="536"/>
                </a:cxn>
                <a:cxn ang="0">
                  <a:pos x="53" y="539"/>
                </a:cxn>
                <a:cxn ang="0">
                  <a:pos x="46" y="539"/>
                </a:cxn>
                <a:cxn ang="0">
                  <a:pos x="21" y="532"/>
                </a:cxn>
                <a:cxn ang="0">
                  <a:pos x="3" y="507"/>
                </a:cxn>
                <a:cxn ang="0">
                  <a:pos x="3" y="482"/>
                </a:cxn>
                <a:cxn ang="0">
                  <a:pos x="10" y="468"/>
                </a:cxn>
                <a:cxn ang="0">
                  <a:pos x="28" y="458"/>
                </a:cxn>
                <a:cxn ang="0">
                  <a:pos x="261" y="344"/>
                </a:cxn>
                <a:cxn ang="0">
                  <a:pos x="28" y="234"/>
                </a:cxn>
                <a:cxn ang="0">
                  <a:pos x="10" y="224"/>
                </a:cxn>
                <a:cxn ang="0">
                  <a:pos x="3" y="209"/>
                </a:cxn>
                <a:cxn ang="0">
                  <a:pos x="3" y="185"/>
                </a:cxn>
                <a:cxn ang="0">
                  <a:pos x="21" y="160"/>
                </a:cxn>
                <a:cxn ang="0">
                  <a:pos x="46" y="153"/>
                </a:cxn>
                <a:cxn ang="0">
                  <a:pos x="56" y="153"/>
                </a:cxn>
                <a:cxn ang="0">
                  <a:pos x="67" y="160"/>
                </a:cxn>
                <a:cxn ang="0">
                  <a:pos x="279" y="312"/>
                </a:cxn>
                <a:cxn ang="0">
                  <a:pos x="257" y="43"/>
                </a:cxn>
                <a:cxn ang="0">
                  <a:pos x="261" y="21"/>
                </a:cxn>
                <a:cxn ang="0">
                  <a:pos x="282" y="4"/>
                </a:cxn>
              </a:cxnLst>
              <a:rect l="0" t="0" r="r" b="b"/>
              <a:pathLst>
                <a:path w="586" h="688">
                  <a:moveTo>
                    <a:pt x="296" y="0"/>
                  </a:moveTo>
                  <a:lnTo>
                    <a:pt x="317" y="7"/>
                  </a:lnTo>
                  <a:lnTo>
                    <a:pt x="328" y="18"/>
                  </a:lnTo>
                  <a:lnTo>
                    <a:pt x="335" y="32"/>
                  </a:lnTo>
                  <a:lnTo>
                    <a:pt x="335" y="50"/>
                  </a:lnTo>
                  <a:lnTo>
                    <a:pt x="335" y="64"/>
                  </a:lnTo>
                  <a:lnTo>
                    <a:pt x="314" y="312"/>
                  </a:lnTo>
                  <a:lnTo>
                    <a:pt x="494" y="181"/>
                  </a:lnTo>
                  <a:lnTo>
                    <a:pt x="504" y="170"/>
                  </a:lnTo>
                  <a:lnTo>
                    <a:pt x="515" y="163"/>
                  </a:lnTo>
                  <a:lnTo>
                    <a:pt x="522" y="160"/>
                  </a:lnTo>
                  <a:lnTo>
                    <a:pt x="529" y="156"/>
                  </a:lnTo>
                  <a:lnTo>
                    <a:pt x="533" y="153"/>
                  </a:lnTo>
                  <a:lnTo>
                    <a:pt x="536" y="153"/>
                  </a:lnTo>
                  <a:lnTo>
                    <a:pt x="540" y="153"/>
                  </a:lnTo>
                  <a:lnTo>
                    <a:pt x="543" y="153"/>
                  </a:lnTo>
                  <a:lnTo>
                    <a:pt x="557" y="153"/>
                  </a:lnTo>
                  <a:lnTo>
                    <a:pt x="568" y="160"/>
                  </a:lnTo>
                  <a:lnTo>
                    <a:pt x="579" y="170"/>
                  </a:lnTo>
                  <a:lnTo>
                    <a:pt x="586" y="181"/>
                  </a:lnTo>
                  <a:lnTo>
                    <a:pt x="586" y="195"/>
                  </a:lnTo>
                  <a:lnTo>
                    <a:pt x="586" y="209"/>
                  </a:lnTo>
                  <a:lnTo>
                    <a:pt x="582" y="216"/>
                  </a:lnTo>
                  <a:lnTo>
                    <a:pt x="575" y="227"/>
                  </a:lnTo>
                  <a:lnTo>
                    <a:pt x="564" y="231"/>
                  </a:lnTo>
                  <a:lnTo>
                    <a:pt x="550" y="238"/>
                  </a:lnTo>
                  <a:lnTo>
                    <a:pt x="332" y="348"/>
                  </a:lnTo>
                  <a:lnTo>
                    <a:pt x="377" y="369"/>
                  </a:lnTo>
                  <a:lnTo>
                    <a:pt x="413" y="383"/>
                  </a:lnTo>
                  <a:lnTo>
                    <a:pt x="441" y="397"/>
                  </a:lnTo>
                  <a:lnTo>
                    <a:pt x="466" y="408"/>
                  </a:lnTo>
                  <a:lnTo>
                    <a:pt x="490" y="422"/>
                  </a:lnTo>
                  <a:lnTo>
                    <a:pt x="519" y="433"/>
                  </a:lnTo>
                  <a:lnTo>
                    <a:pt x="554" y="454"/>
                  </a:lnTo>
                  <a:lnTo>
                    <a:pt x="564" y="458"/>
                  </a:lnTo>
                  <a:lnTo>
                    <a:pt x="571" y="461"/>
                  </a:lnTo>
                  <a:lnTo>
                    <a:pt x="579" y="468"/>
                  </a:lnTo>
                  <a:lnTo>
                    <a:pt x="582" y="475"/>
                  </a:lnTo>
                  <a:lnTo>
                    <a:pt x="586" y="482"/>
                  </a:lnTo>
                  <a:lnTo>
                    <a:pt x="586" y="497"/>
                  </a:lnTo>
                  <a:lnTo>
                    <a:pt x="586" y="507"/>
                  </a:lnTo>
                  <a:lnTo>
                    <a:pt x="579" y="521"/>
                  </a:lnTo>
                  <a:lnTo>
                    <a:pt x="568" y="532"/>
                  </a:lnTo>
                  <a:lnTo>
                    <a:pt x="557" y="539"/>
                  </a:lnTo>
                  <a:lnTo>
                    <a:pt x="543" y="539"/>
                  </a:lnTo>
                  <a:lnTo>
                    <a:pt x="536" y="539"/>
                  </a:lnTo>
                  <a:lnTo>
                    <a:pt x="529" y="536"/>
                  </a:lnTo>
                  <a:lnTo>
                    <a:pt x="519" y="529"/>
                  </a:lnTo>
                  <a:lnTo>
                    <a:pt x="314" y="380"/>
                  </a:lnTo>
                  <a:lnTo>
                    <a:pt x="339" y="649"/>
                  </a:lnTo>
                  <a:lnTo>
                    <a:pt x="335" y="660"/>
                  </a:lnTo>
                  <a:lnTo>
                    <a:pt x="332" y="670"/>
                  </a:lnTo>
                  <a:lnTo>
                    <a:pt x="328" y="678"/>
                  </a:lnTo>
                  <a:lnTo>
                    <a:pt x="321" y="681"/>
                  </a:lnTo>
                  <a:lnTo>
                    <a:pt x="310" y="685"/>
                  </a:lnTo>
                  <a:lnTo>
                    <a:pt x="303" y="688"/>
                  </a:lnTo>
                  <a:lnTo>
                    <a:pt x="296" y="688"/>
                  </a:lnTo>
                  <a:lnTo>
                    <a:pt x="289" y="688"/>
                  </a:lnTo>
                  <a:lnTo>
                    <a:pt x="282" y="685"/>
                  </a:lnTo>
                  <a:lnTo>
                    <a:pt x="272" y="681"/>
                  </a:lnTo>
                  <a:lnTo>
                    <a:pt x="264" y="678"/>
                  </a:lnTo>
                  <a:lnTo>
                    <a:pt x="257" y="670"/>
                  </a:lnTo>
                  <a:lnTo>
                    <a:pt x="254" y="660"/>
                  </a:lnTo>
                  <a:lnTo>
                    <a:pt x="254" y="649"/>
                  </a:lnTo>
                  <a:lnTo>
                    <a:pt x="279" y="380"/>
                  </a:lnTo>
                  <a:lnTo>
                    <a:pt x="99" y="511"/>
                  </a:lnTo>
                  <a:lnTo>
                    <a:pt x="85" y="521"/>
                  </a:lnTo>
                  <a:lnTo>
                    <a:pt x="74" y="529"/>
                  </a:lnTo>
                  <a:lnTo>
                    <a:pt x="67" y="532"/>
                  </a:lnTo>
                  <a:lnTo>
                    <a:pt x="60" y="536"/>
                  </a:lnTo>
                  <a:lnTo>
                    <a:pt x="56" y="539"/>
                  </a:lnTo>
                  <a:lnTo>
                    <a:pt x="53" y="539"/>
                  </a:lnTo>
                  <a:lnTo>
                    <a:pt x="49" y="539"/>
                  </a:lnTo>
                  <a:lnTo>
                    <a:pt x="46" y="539"/>
                  </a:lnTo>
                  <a:lnTo>
                    <a:pt x="32" y="539"/>
                  </a:lnTo>
                  <a:lnTo>
                    <a:pt x="21" y="532"/>
                  </a:lnTo>
                  <a:lnTo>
                    <a:pt x="10" y="521"/>
                  </a:lnTo>
                  <a:lnTo>
                    <a:pt x="3" y="507"/>
                  </a:lnTo>
                  <a:lnTo>
                    <a:pt x="0" y="497"/>
                  </a:lnTo>
                  <a:lnTo>
                    <a:pt x="3" y="482"/>
                  </a:lnTo>
                  <a:lnTo>
                    <a:pt x="7" y="475"/>
                  </a:lnTo>
                  <a:lnTo>
                    <a:pt x="10" y="468"/>
                  </a:lnTo>
                  <a:lnTo>
                    <a:pt x="18" y="465"/>
                  </a:lnTo>
                  <a:lnTo>
                    <a:pt x="28" y="458"/>
                  </a:lnTo>
                  <a:lnTo>
                    <a:pt x="42" y="454"/>
                  </a:lnTo>
                  <a:lnTo>
                    <a:pt x="261" y="344"/>
                  </a:lnTo>
                  <a:lnTo>
                    <a:pt x="35" y="238"/>
                  </a:lnTo>
                  <a:lnTo>
                    <a:pt x="28" y="234"/>
                  </a:lnTo>
                  <a:lnTo>
                    <a:pt x="18" y="227"/>
                  </a:lnTo>
                  <a:lnTo>
                    <a:pt x="10" y="224"/>
                  </a:lnTo>
                  <a:lnTo>
                    <a:pt x="7" y="216"/>
                  </a:lnTo>
                  <a:lnTo>
                    <a:pt x="3" y="209"/>
                  </a:lnTo>
                  <a:lnTo>
                    <a:pt x="0" y="195"/>
                  </a:lnTo>
                  <a:lnTo>
                    <a:pt x="3" y="185"/>
                  </a:lnTo>
                  <a:lnTo>
                    <a:pt x="10" y="170"/>
                  </a:lnTo>
                  <a:lnTo>
                    <a:pt x="21" y="160"/>
                  </a:lnTo>
                  <a:lnTo>
                    <a:pt x="32" y="153"/>
                  </a:lnTo>
                  <a:lnTo>
                    <a:pt x="46" y="153"/>
                  </a:lnTo>
                  <a:lnTo>
                    <a:pt x="53" y="153"/>
                  </a:lnTo>
                  <a:lnTo>
                    <a:pt x="56" y="153"/>
                  </a:lnTo>
                  <a:lnTo>
                    <a:pt x="60" y="156"/>
                  </a:lnTo>
                  <a:lnTo>
                    <a:pt x="67" y="160"/>
                  </a:lnTo>
                  <a:lnTo>
                    <a:pt x="74" y="163"/>
                  </a:lnTo>
                  <a:lnTo>
                    <a:pt x="279" y="312"/>
                  </a:lnTo>
                  <a:lnTo>
                    <a:pt x="257" y="64"/>
                  </a:lnTo>
                  <a:lnTo>
                    <a:pt x="257" y="43"/>
                  </a:lnTo>
                  <a:lnTo>
                    <a:pt x="254" y="32"/>
                  </a:lnTo>
                  <a:lnTo>
                    <a:pt x="261" y="21"/>
                  </a:lnTo>
                  <a:lnTo>
                    <a:pt x="268" y="11"/>
                  </a:lnTo>
                  <a:lnTo>
                    <a:pt x="282" y="4"/>
                  </a:lnTo>
                  <a:lnTo>
                    <a:pt x="2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noEditPoints="1"/>
            </p:cNvSpPr>
            <p:nvPr/>
          </p:nvSpPr>
          <p:spPr bwMode="auto">
            <a:xfrm>
              <a:off x="2959" y="2621"/>
              <a:ext cx="165" cy="684"/>
            </a:xfrm>
            <a:custGeom>
              <a:avLst/>
              <a:gdLst/>
              <a:ahLst/>
              <a:cxnLst>
                <a:cxn ang="0">
                  <a:pos x="84" y="518"/>
                </a:cxn>
                <a:cxn ang="0">
                  <a:pos x="116" y="525"/>
                </a:cxn>
                <a:cxn ang="0">
                  <a:pos x="141" y="543"/>
                </a:cxn>
                <a:cxn ang="0">
                  <a:pos x="158" y="567"/>
                </a:cxn>
                <a:cxn ang="0">
                  <a:pos x="165" y="599"/>
                </a:cxn>
                <a:cxn ang="0">
                  <a:pos x="158" y="635"/>
                </a:cxn>
                <a:cxn ang="0">
                  <a:pos x="141" y="660"/>
                </a:cxn>
                <a:cxn ang="0">
                  <a:pos x="116" y="681"/>
                </a:cxn>
                <a:cxn ang="0">
                  <a:pos x="84" y="684"/>
                </a:cxn>
                <a:cxn ang="0">
                  <a:pos x="53" y="681"/>
                </a:cxn>
                <a:cxn ang="0">
                  <a:pos x="24" y="660"/>
                </a:cxn>
                <a:cxn ang="0">
                  <a:pos x="7" y="635"/>
                </a:cxn>
                <a:cxn ang="0">
                  <a:pos x="0" y="599"/>
                </a:cxn>
                <a:cxn ang="0">
                  <a:pos x="7" y="567"/>
                </a:cxn>
                <a:cxn ang="0">
                  <a:pos x="24" y="543"/>
                </a:cxn>
                <a:cxn ang="0">
                  <a:pos x="53" y="525"/>
                </a:cxn>
                <a:cxn ang="0">
                  <a:pos x="84" y="518"/>
                </a:cxn>
                <a:cxn ang="0">
                  <a:pos x="84" y="0"/>
                </a:cxn>
                <a:cxn ang="0">
                  <a:pos x="116" y="7"/>
                </a:cxn>
                <a:cxn ang="0">
                  <a:pos x="141" y="25"/>
                </a:cxn>
                <a:cxn ang="0">
                  <a:pos x="158" y="53"/>
                </a:cxn>
                <a:cxn ang="0">
                  <a:pos x="165" y="85"/>
                </a:cxn>
                <a:cxn ang="0">
                  <a:pos x="158" y="117"/>
                </a:cxn>
                <a:cxn ang="0">
                  <a:pos x="141" y="142"/>
                </a:cxn>
                <a:cxn ang="0">
                  <a:pos x="116" y="159"/>
                </a:cxn>
                <a:cxn ang="0">
                  <a:pos x="84" y="167"/>
                </a:cxn>
                <a:cxn ang="0">
                  <a:pos x="53" y="159"/>
                </a:cxn>
                <a:cxn ang="0">
                  <a:pos x="24" y="142"/>
                </a:cxn>
                <a:cxn ang="0">
                  <a:pos x="7" y="117"/>
                </a:cxn>
                <a:cxn ang="0">
                  <a:pos x="0" y="85"/>
                </a:cxn>
                <a:cxn ang="0">
                  <a:pos x="7" y="53"/>
                </a:cxn>
                <a:cxn ang="0">
                  <a:pos x="24" y="25"/>
                </a:cxn>
                <a:cxn ang="0">
                  <a:pos x="53" y="7"/>
                </a:cxn>
                <a:cxn ang="0">
                  <a:pos x="84" y="0"/>
                </a:cxn>
              </a:cxnLst>
              <a:rect l="0" t="0" r="r" b="b"/>
              <a:pathLst>
                <a:path w="165" h="684">
                  <a:moveTo>
                    <a:pt x="84" y="518"/>
                  </a:moveTo>
                  <a:lnTo>
                    <a:pt x="116" y="525"/>
                  </a:lnTo>
                  <a:lnTo>
                    <a:pt x="141" y="543"/>
                  </a:lnTo>
                  <a:lnTo>
                    <a:pt x="158" y="567"/>
                  </a:lnTo>
                  <a:lnTo>
                    <a:pt x="165" y="599"/>
                  </a:lnTo>
                  <a:lnTo>
                    <a:pt x="158" y="635"/>
                  </a:lnTo>
                  <a:lnTo>
                    <a:pt x="141" y="660"/>
                  </a:lnTo>
                  <a:lnTo>
                    <a:pt x="116" y="681"/>
                  </a:lnTo>
                  <a:lnTo>
                    <a:pt x="84" y="684"/>
                  </a:lnTo>
                  <a:lnTo>
                    <a:pt x="53" y="681"/>
                  </a:lnTo>
                  <a:lnTo>
                    <a:pt x="24" y="660"/>
                  </a:lnTo>
                  <a:lnTo>
                    <a:pt x="7" y="635"/>
                  </a:lnTo>
                  <a:lnTo>
                    <a:pt x="0" y="599"/>
                  </a:lnTo>
                  <a:lnTo>
                    <a:pt x="7" y="567"/>
                  </a:lnTo>
                  <a:lnTo>
                    <a:pt x="24" y="543"/>
                  </a:lnTo>
                  <a:lnTo>
                    <a:pt x="53" y="525"/>
                  </a:lnTo>
                  <a:lnTo>
                    <a:pt x="84" y="518"/>
                  </a:lnTo>
                  <a:close/>
                  <a:moveTo>
                    <a:pt x="84" y="0"/>
                  </a:moveTo>
                  <a:lnTo>
                    <a:pt x="116" y="7"/>
                  </a:lnTo>
                  <a:lnTo>
                    <a:pt x="141" y="25"/>
                  </a:lnTo>
                  <a:lnTo>
                    <a:pt x="158" y="53"/>
                  </a:lnTo>
                  <a:lnTo>
                    <a:pt x="165" y="85"/>
                  </a:lnTo>
                  <a:lnTo>
                    <a:pt x="158" y="117"/>
                  </a:lnTo>
                  <a:lnTo>
                    <a:pt x="141" y="142"/>
                  </a:lnTo>
                  <a:lnTo>
                    <a:pt x="116" y="159"/>
                  </a:lnTo>
                  <a:lnTo>
                    <a:pt x="84" y="167"/>
                  </a:lnTo>
                  <a:lnTo>
                    <a:pt x="53" y="159"/>
                  </a:lnTo>
                  <a:lnTo>
                    <a:pt x="24" y="142"/>
                  </a:lnTo>
                  <a:lnTo>
                    <a:pt x="7" y="117"/>
                  </a:lnTo>
                  <a:lnTo>
                    <a:pt x="0" y="85"/>
                  </a:lnTo>
                  <a:lnTo>
                    <a:pt x="7" y="53"/>
                  </a:lnTo>
                  <a:lnTo>
                    <a:pt x="24" y="25"/>
                  </a:lnTo>
                  <a:lnTo>
                    <a:pt x="53"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3756" y="2220"/>
              <a:ext cx="1591" cy="1160"/>
            </a:xfrm>
            <a:custGeom>
              <a:avLst/>
              <a:gdLst/>
              <a:ahLst/>
              <a:cxnLst>
                <a:cxn ang="0">
                  <a:pos x="169" y="7"/>
                </a:cxn>
                <a:cxn ang="0">
                  <a:pos x="275" y="89"/>
                </a:cxn>
                <a:cxn ang="0">
                  <a:pos x="346" y="270"/>
                </a:cxn>
                <a:cxn ang="0">
                  <a:pos x="360" y="447"/>
                </a:cxn>
                <a:cxn ang="0">
                  <a:pos x="328" y="883"/>
                </a:cxn>
                <a:cxn ang="0">
                  <a:pos x="434" y="741"/>
                </a:cxn>
                <a:cxn ang="0">
                  <a:pos x="678" y="380"/>
                </a:cxn>
                <a:cxn ang="0">
                  <a:pos x="833" y="96"/>
                </a:cxn>
                <a:cxn ang="0">
                  <a:pos x="822" y="75"/>
                </a:cxn>
                <a:cxn ang="0">
                  <a:pos x="850" y="32"/>
                </a:cxn>
                <a:cxn ang="0">
                  <a:pos x="921" y="0"/>
                </a:cxn>
                <a:cxn ang="0">
                  <a:pos x="942" y="11"/>
                </a:cxn>
                <a:cxn ang="0">
                  <a:pos x="1006" y="209"/>
                </a:cxn>
                <a:cxn ang="0">
                  <a:pos x="1087" y="607"/>
                </a:cxn>
                <a:cxn ang="0">
                  <a:pos x="1119" y="915"/>
                </a:cxn>
                <a:cxn ang="0">
                  <a:pos x="1119" y="936"/>
                </a:cxn>
                <a:cxn ang="0">
                  <a:pos x="1129" y="929"/>
                </a:cxn>
                <a:cxn ang="0">
                  <a:pos x="1207" y="834"/>
                </a:cxn>
                <a:cxn ang="0">
                  <a:pos x="1323" y="667"/>
                </a:cxn>
                <a:cxn ang="0">
                  <a:pos x="1443" y="479"/>
                </a:cxn>
                <a:cxn ang="0">
                  <a:pos x="1514" y="309"/>
                </a:cxn>
                <a:cxn ang="0">
                  <a:pos x="1507" y="195"/>
                </a:cxn>
                <a:cxn ang="0">
                  <a:pos x="1454" y="153"/>
                </a:cxn>
                <a:cxn ang="0">
                  <a:pos x="1418" y="145"/>
                </a:cxn>
                <a:cxn ang="0">
                  <a:pos x="1408" y="131"/>
                </a:cxn>
                <a:cxn ang="0">
                  <a:pos x="1415" y="78"/>
                </a:cxn>
                <a:cxn ang="0">
                  <a:pos x="1454" y="7"/>
                </a:cxn>
                <a:cxn ang="0">
                  <a:pos x="1524" y="14"/>
                </a:cxn>
                <a:cxn ang="0">
                  <a:pos x="1584" y="110"/>
                </a:cxn>
                <a:cxn ang="0">
                  <a:pos x="1560" y="333"/>
                </a:cxn>
                <a:cxn ang="0">
                  <a:pos x="1426" y="621"/>
                </a:cxn>
                <a:cxn ang="0">
                  <a:pos x="1235" y="901"/>
                </a:cxn>
                <a:cxn ang="0">
                  <a:pos x="1052" y="1128"/>
                </a:cxn>
                <a:cxn ang="0">
                  <a:pos x="1030" y="1153"/>
                </a:cxn>
                <a:cxn ang="0">
                  <a:pos x="1020" y="1160"/>
                </a:cxn>
                <a:cxn ang="0">
                  <a:pos x="1009" y="1153"/>
                </a:cxn>
                <a:cxn ang="0">
                  <a:pos x="1006" y="1103"/>
                </a:cxn>
                <a:cxn ang="0">
                  <a:pos x="1002" y="972"/>
                </a:cxn>
                <a:cxn ang="0">
                  <a:pos x="967" y="646"/>
                </a:cxn>
                <a:cxn ang="0">
                  <a:pos x="886" y="266"/>
                </a:cxn>
                <a:cxn ang="0">
                  <a:pos x="833" y="213"/>
                </a:cxn>
                <a:cxn ang="0">
                  <a:pos x="745" y="372"/>
                </a:cxn>
                <a:cxn ang="0">
                  <a:pos x="353" y="961"/>
                </a:cxn>
                <a:cxn ang="0">
                  <a:pos x="205" y="1146"/>
                </a:cxn>
                <a:cxn ang="0">
                  <a:pos x="191" y="1160"/>
                </a:cxn>
                <a:cxn ang="0">
                  <a:pos x="180" y="1160"/>
                </a:cxn>
                <a:cxn ang="0">
                  <a:pos x="176" y="1142"/>
                </a:cxn>
                <a:cxn ang="0">
                  <a:pos x="176" y="1124"/>
                </a:cxn>
                <a:cxn ang="0">
                  <a:pos x="180" y="1092"/>
                </a:cxn>
                <a:cxn ang="0">
                  <a:pos x="205" y="965"/>
                </a:cxn>
                <a:cxn ang="0">
                  <a:pos x="236" y="720"/>
                </a:cxn>
                <a:cxn ang="0">
                  <a:pos x="244" y="479"/>
                </a:cxn>
                <a:cxn ang="0">
                  <a:pos x="208" y="248"/>
                </a:cxn>
                <a:cxn ang="0">
                  <a:pos x="127" y="117"/>
                </a:cxn>
                <a:cxn ang="0">
                  <a:pos x="28" y="78"/>
                </a:cxn>
                <a:cxn ang="0">
                  <a:pos x="4" y="75"/>
                </a:cxn>
                <a:cxn ang="0">
                  <a:pos x="7" y="50"/>
                </a:cxn>
                <a:cxn ang="0">
                  <a:pos x="78" y="4"/>
                </a:cxn>
              </a:cxnLst>
              <a:rect l="0" t="0" r="r" b="b"/>
              <a:pathLst>
                <a:path w="1591" h="1160">
                  <a:moveTo>
                    <a:pt x="109" y="0"/>
                  </a:moveTo>
                  <a:lnTo>
                    <a:pt x="138" y="0"/>
                  </a:lnTo>
                  <a:lnTo>
                    <a:pt x="169" y="7"/>
                  </a:lnTo>
                  <a:lnTo>
                    <a:pt x="205" y="25"/>
                  </a:lnTo>
                  <a:lnTo>
                    <a:pt x="240" y="50"/>
                  </a:lnTo>
                  <a:lnTo>
                    <a:pt x="275" y="89"/>
                  </a:lnTo>
                  <a:lnTo>
                    <a:pt x="311" y="142"/>
                  </a:lnTo>
                  <a:lnTo>
                    <a:pt x="332" y="206"/>
                  </a:lnTo>
                  <a:lnTo>
                    <a:pt x="346" y="270"/>
                  </a:lnTo>
                  <a:lnTo>
                    <a:pt x="356" y="337"/>
                  </a:lnTo>
                  <a:lnTo>
                    <a:pt x="360" y="397"/>
                  </a:lnTo>
                  <a:lnTo>
                    <a:pt x="360" y="447"/>
                  </a:lnTo>
                  <a:lnTo>
                    <a:pt x="360" y="479"/>
                  </a:lnTo>
                  <a:lnTo>
                    <a:pt x="353" y="685"/>
                  </a:lnTo>
                  <a:lnTo>
                    <a:pt x="328" y="883"/>
                  </a:lnTo>
                  <a:lnTo>
                    <a:pt x="328" y="883"/>
                  </a:lnTo>
                  <a:lnTo>
                    <a:pt x="328" y="883"/>
                  </a:lnTo>
                  <a:lnTo>
                    <a:pt x="434" y="741"/>
                  </a:lnTo>
                  <a:lnTo>
                    <a:pt x="526" y="614"/>
                  </a:lnTo>
                  <a:lnTo>
                    <a:pt x="607" y="490"/>
                  </a:lnTo>
                  <a:lnTo>
                    <a:pt x="678" y="380"/>
                  </a:lnTo>
                  <a:lnTo>
                    <a:pt x="737" y="273"/>
                  </a:lnTo>
                  <a:lnTo>
                    <a:pt x="787" y="181"/>
                  </a:lnTo>
                  <a:lnTo>
                    <a:pt x="833" y="96"/>
                  </a:lnTo>
                  <a:lnTo>
                    <a:pt x="829" y="89"/>
                  </a:lnTo>
                  <a:lnTo>
                    <a:pt x="826" y="82"/>
                  </a:lnTo>
                  <a:lnTo>
                    <a:pt x="822" y="75"/>
                  </a:lnTo>
                  <a:lnTo>
                    <a:pt x="822" y="67"/>
                  </a:lnTo>
                  <a:lnTo>
                    <a:pt x="829" y="50"/>
                  </a:lnTo>
                  <a:lnTo>
                    <a:pt x="850" y="32"/>
                  </a:lnTo>
                  <a:lnTo>
                    <a:pt x="875" y="14"/>
                  </a:lnTo>
                  <a:lnTo>
                    <a:pt x="900" y="4"/>
                  </a:lnTo>
                  <a:lnTo>
                    <a:pt x="921" y="0"/>
                  </a:lnTo>
                  <a:lnTo>
                    <a:pt x="932" y="0"/>
                  </a:lnTo>
                  <a:lnTo>
                    <a:pt x="939" y="4"/>
                  </a:lnTo>
                  <a:lnTo>
                    <a:pt x="942" y="11"/>
                  </a:lnTo>
                  <a:lnTo>
                    <a:pt x="946" y="18"/>
                  </a:lnTo>
                  <a:lnTo>
                    <a:pt x="974" y="103"/>
                  </a:lnTo>
                  <a:lnTo>
                    <a:pt x="1006" y="209"/>
                  </a:lnTo>
                  <a:lnTo>
                    <a:pt x="1034" y="330"/>
                  </a:lnTo>
                  <a:lnTo>
                    <a:pt x="1062" y="465"/>
                  </a:lnTo>
                  <a:lnTo>
                    <a:pt x="1087" y="607"/>
                  </a:lnTo>
                  <a:lnTo>
                    <a:pt x="1108" y="752"/>
                  </a:lnTo>
                  <a:lnTo>
                    <a:pt x="1119" y="897"/>
                  </a:lnTo>
                  <a:lnTo>
                    <a:pt x="1119" y="915"/>
                  </a:lnTo>
                  <a:lnTo>
                    <a:pt x="1119" y="926"/>
                  </a:lnTo>
                  <a:lnTo>
                    <a:pt x="1119" y="933"/>
                  </a:lnTo>
                  <a:lnTo>
                    <a:pt x="1119" y="936"/>
                  </a:lnTo>
                  <a:lnTo>
                    <a:pt x="1122" y="936"/>
                  </a:lnTo>
                  <a:lnTo>
                    <a:pt x="1122" y="936"/>
                  </a:lnTo>
                  <a:lnTo>
                    <a:pt x="1129" y="929"/>
                  </a:lnTo>
                  <a:lnTo>
                    <a:pt x="1147" y="908"/>
                  </a:lnTo>
                  <a:lnTo>
                    <a:pt x="1171" y="876"/>
                  </a:lnTo>
                  <a:lnTo>
                    <a:pt x="1207" y="834"/>
                  </a:lnTo>
                  <a:lnTo>
                    <a:pt x="1242" y="784"/>
                  </a:lnTo>
                  <a:lnTo>
                    <a:pt x="1284" y="731"/>
                  </a:lnTo>
                  <a:lnTo>
                    <a:pt x="1323" y="667"/>
                  </a:lnTo>
                  <a:lnTo>
                    <a:pt x="1366" y="607"/>
                  </a:lnTo>
                  <a:lnTo>
                    <a:pt x="1408" y="539"/>
                  </a:lnTo>
                  <a:lnTo>
                    <a:pt x="1443" y="479"/>
                  </a:lnTo>
                  <a:lnTo>
                    <a:pt x="1475" y="415"/>
                  </a:lnTo>
                  <a:lnTo>
                    <a:pt x="1500" y="358"/>
                  </a:lnTo>
                  <a:lnTo>
                    <a:pt x="1514" y="309"/>
                  </a:lnTo>
                  <a:lnTo>
                    <a:pt x="1521" y="266"/>
                  </a:lnTo>
                  <a:lnTo>
                    <a:pt x="1517" y="227"/>
                  </a:lnTo>
                  <a:lnTo>
                    <a:pt x="1507" y="195"/>
                  </a:lnTo>
                  <a:lnTo>
                    <a:pt x="1489" y="174"/>
                  </a:lnTo>
                  <a:lnTo>
                    <a:pt x="1471" y="160"/>
                  </a:lnTo>
                  <a:lnTo>
                    <a:pt x="1454" y="153"/>
                  </a:lnTo>
                  <a:lnTo>
                    <a:pt x="1436" y="149"/>
                  </a:lnTo>
                  <a:lnTo>
                    <a:pt x="1422" y="145"/>
                  </a:lnTo>
                  <a:lnTo>
                    <a:pt x="1418" y="145"/>
                  </a:lnTo>
                  <a:lnTo>
                    <a:pt x="1411" y="142"/>
                  </a:lnTo>
                  <a:lnTo>
                    <a:pt x="1408" y="138"/>
                  </a:lnTo>
                  <a:lnTo>
                    <a:pt x="1408" y="131"/>
                  </a:lnTo>
                  <a:lnTo>
                    <a:pt x="1404" y="121"/>
                  </a:lnTo>
                  <a:lnTo>
                    <a:pt x="1408" y="103"/>
                  </a:lnTo>
                  <a:lnTo>
                    <a:pt x="1415" y="78"/>
                  </a:lnTo>
                  <a:lnTo>
                    <a:pt x="1422" y="50"/>
                  </a:lnTo>
                  <a:lnTo>
                    <a:pt x="1436" y="25"/>
                  </a:lnTo>
                  <a:lnTo>
                    <a:pt x="1454" y="7"/>
                  </a:lnTo>
                  <a:lnTo>
                    <a:pt x="1471" y="0"/>
                  </a:lnTo>
                  <a:lnTo>
                    <a:pt x="1500" y="4"/>
                  </a:lnTo>
                  <a:lnTo>
                    <a:pt x="1524" y="14"/>
                  </a:lnTo>
                  <a:lnTo>
                    <a:pt x="1549" y="36"/>
                  </a:lnTo>
                  <a:lnTo>
                    <a:pt x="1570" y="67"/>
                  </a:lnTo>
                  <a:lnTo>
                    <a:pt x="1584" y="110"/>
                  </a:lnTo>
                  <a:lnTo>
                    <a:pt x="1591" y="167"/>
                  </a:lnTo>
                  <a:lnTo>
                    <a:pt x="1581" y="248"/>
                  </a:lnTo>
                  <a:lnTo>
                    <a:pt x="1560" y="333"/>
                  </a:lnTo>
                  <a:lnTo>
                    <a:pt x="1524" y="426"/>
                  </a:lnTo>
                  <a:lnTo>
                    <a:pt x="1478" y="521"/>
                  </a:lnTo>
                  <a:lnTo>
                    <a:pt x="1426" y="621"/>
                  </a:lnTo>
                  <a:lnTo>
                    <a:pt x="1366" y="717"/>
                  </a:lnTo>
                  <a:lnTo>
                    <a:pt x="1302" y="812"/>
                  </a:lnTo>
                  <a:lnTo>
                    <a:pt x="1235" y="901"/>
                  </a:lnTo>
                  <a:lnTo>
                    <a:pt x="1171" y="986"/>
                  </a:lnTo>
                  <a:lnTo>
                    <a:pt x="1108" y="1064"/>
                  </a:lnTo>
                  <a:lnTo>
                    <a:pt x="1052" y="1128"/>
                  </a:lnTo>
                  <a:lnTo>
                    <a:pt x="1041" y="1139"/>
                  </a:lnTo>
                  <a:lnTo>
                    <a:pt x="1037" y="1149"/>
                  </a:lnTo>
                  <a:lnTo>
                    <a:pt x="1030" y="1153"/>
                  </a:lnTo>
                  <a:lnTo>
                    <a:pt x="1027" y="1156"/>
                  </a:lnTo>
                  <a:lnTo>
                    <a:pt x="1023" y="1160"/>
                  </a:lnTo>
                  <a:lnTo>
                    <a:pt x="1020" y="1160"/>
                  </a:lnTo>
                  <a:lnTo>
                    <a:pt x="1016" y="1160"/>
                  </a:lnTo>
                  <a:lnTo>
                    <a:pt x="1013" y="1156"/>
                  </a:lnTo>
                  <a:lnTo>
                    <a:pt x="1009" y="1153"/>
                  </a:lnTo>
                  <a:lnTo>
                    <a:pt x="1009" y="1146"/>
                  </a:lnTo>
                  <a:lnTo>
                    <a:pt x="1009" y="1131"/>
                  </a:lnTo>
                  <a:lnTo>
                    <a:pt x="1006" y="1103"/>
                  </a:lnTo>
                  <a:lnTo>
                    <a:pt x="1006" y="1078"/>
                  </a:lnTo>
                  <a:lnTo>
                    <a:pt x="1006" y="1061"/>
                  </a:lnTo>
                  <a:lnTo>
                    <a:pt x="1002" y="972"/>
                  </a:lnTo>
                  <a:lnTo>
                    <a:pt x="995" y="883"/>
                  </a:lnTo>
                  <a:lnTo>
                    <a:pt x="988" y="798"/>
                  </a:lnTo>
                  <a:lnTo>
                    <a:pt x="967" y="646"/>
                  </a:lnTo>
                  <a:lnTo>
                    <a:pt x="942" y="504"/>
                  </a:lnTo>
                  <a:lnTo>
                    <a:pt x="914" y="376"/>
                  </a:lnTo>
                  <a:lnTo>
                    <a:pt x="886" y="266"/>
                  </a:lnTo>
                  <a:lnTo>
                    <a:pt x="854" y="167"/>
                  </a:lnTo>
                  <a:lnTo>
                    <a:pt x="847" y="184"/>
                  </a:lnTo>
                  <a:lnTo>
                    <a:pt x="833" y="213"/>
                  </a:lnTo>
                  <a:lnTo>
                    <a:pt x="808" y="255"/>
                  </a:lnTo>
                  <a:lnTo>
                    <a:pt x="780" y="312"/>
                  </a:lnTo>
                  <a:lnTo>
                    <a:pt x="745" y="372"/>
                  </a:lnTo>
                  <a:lnTo>
                    <a:pt x="614" y="589"/>
                  </a:lnTo>
                  <a:lnTo>
                    <a:pt x="483" y="784"/>
                  </a:lnTo>
                  <a:lnTo>
                    <a:pt x="353" y="961"/>
                  </a:lnTo>
                  <a:lnTo>
                    <a:pt x="219" y="1128"/>
                  </a:lnTo>
                  <a:lnTo>
                    <a:pt x="212" y="1139"/>
                  </a:lnTo>
                  <a:lnTo>
                    <a:pt x="205" y="1146"/>
                  </a:lnTo>
                  <a:lnTo>
                    <a:pt x="198" y="1153"/>
                  </a:lnTo>
                  <a:lnTo>
                    <a:pt x="194" y="1156"/>
                  </a:lnTo>
                  <a:lnTo>
                    <a:pt x="191" y="1160"/>
                  </a:lnTo>
                  <a:lnTo>
                    <a:pt x="187" y="1160"/>
                  </a:lnTo>
                  <a:lnTo>
                    <a:pt x="184" y="1160"/>
                  </a:lnTo>
                  <a:lnTo>
                    <a:pt x="180" y="1160"/>
                  </a:lnTo>
                  <a:lnTo>
                    <a:pt x="176" y="1153"/>
                  </a:lnTo>
                  <a:lnTo>
                    <a:pt x="176" y="1149"/>
                  </a:lnTo>
                  <a:lnTo>
                    <a:pt x="176" y="1142"/>
                  </a:lnTo>
                  <a:lnTo>
                    <a:pt x="176" y="1135"/>
                  </a:lnTo>
                  <a:lnTo>
                    <a:pt x="173" y="1131"/>
                  </a:lnTo>
                  <a:lnTo>
                    <a:pt x="176" y="1124"/>
                  </a:lnTo>
                  <a:lnTo>
                    <a:pt x="176" y="1114"/>
                  </a:lnTo>
                  <a:lnTo>
                    <a:pt x="176" y="1107"/>
                  </a:lnTo>
                  <a:lnTo>
                    <a:pt x="180" y="1092"/>
                  </a:lnTo>
                  <a:lnTo>
                    <a:pt x="184" y="1068"/>
                  </a:lnTo>
                  <a:lnTo>
                    <a:pt x="194" y="1025"/>
                  </a:lnTo>
                  <a:lnTo>
                    <a:pt x="205" y="965"/>
                  </a:lnTo>
                  <a:lnTo>
                    <a:pt x="215" y="890"/>
                  </a:lnTo>
                  <a:lnTo>
                    <a:pt x="226" y="809"/>
                  </a:lnTo>
                  <a:lnTo>
                    <a:pt x="236" y="720"/>
                  </a:lnTo>
                  <a:lnTo>
                    <a:pt x="244" y="631"/>
                  </a:lnTo>
                  <a:lnTo>
                    <a:pt x="244" y="539"/>
                  </a:lnTo>
                  <a:lnTo>
                    <a:pt x="244" y="479"/>
                  </a:lnTo>
                  <a:lnTo>
                    <a:pt x="236" y="404"/>
                  </a:lnTo>
                  <a:lnTo>
                    <a:pt x="226" y="326"/>
                  </a:lnTo>
                  <a:lnTo>
                    <a:pt x="208" y="248"/>
                  </a:lnTo>
                  <a:lnTo>
                    <a:pt x="184" y="192"/>
                  </a:lnTo>
                  <a:lnTo>
                    <a:pt x="155" y="149"/>
                  </a:lnTo>
                  <a:lnTo>
                    <a:pt x="127" y="117"/>
                  </a:lnTo>
                  <a:lnTo>
                    <a:pt x="95" y="96"/>
                  </a:lnTo>
                  <a:lnTo>
                    <a:pt x="60" y="85"/>
                  </a:lnTo>
                  <a:lnTo>
                    <a:pt x="28" y="78"/>
                  </a:lnTo>
                  <a:lnTo>
                    <a:pt x="18" y="78"/>
                  </a:lnTo>
                  <a:lnTo>
                    <a:pt x="11" y="78"/>
                  </a:lnTo>
                  <a:lnTo>
                    <a:pt x="4" y="75"/>
                  </a:lnTo>
                  <a:lnTo>
                    <a:pt x="0" y="71"/>
                  </a:lnTo>
                  <a:lnTo>
                    <a:pt x="0" y="64"/>
                  </a:lnTo>
                  <a:lnTo>
                    <a:pt x="7" y="50"/>
                  </a:lnTo>
                  <a:lnTo>
                    <a:pt x="25" y="32"/>
                  </a:lnTo>
                  <a:lnTo>
                    <a:pt x="46" y="18"/>
                  </a:lnTo>
                  <a:lnTo>
                    <a:pt x="78" y="4"/>
                  </a:lnTo>
                  <a:lnTo>
                    <a:pt x="1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5982" y="2525"/>
              <a:ext cx="766" cy="766"/>
            </a:xfrm>
            <a:custGeom>
              <a:avLst/>
              <a:gdLst/>
              <a:ahLst/>
              <a:cxnLst>
                <a:cxn ang="0">
                  <a:pos x="745" y="4"/>
                </a:cxn>
                <a:cxn ang="0">
                  <a:pos x="763" y="14"/>
                </a:cxn>
                <a:cxn ang="0">
                  <a:pos x="766" y="32"/>
                </a:cxn>
                <a:cxn ang="0">
                  <a:pos x="763" y="50"/>
                </a:cxn>
                <a:cxn ang="0">
                  <a:pos x="752" y="60"/>
                </a:cxn>
                <a:cxn ang="0">
                  <a:pos x="734" y="78"/>
                </a:cxn>
                <a:cxn ang="0">
                  <a:pos x="720" y="92"/>
                </a:cxn>
                <a:cxn ang="0">
                  <a:pos x="456" y="408"/>
                </a:cxn>
                <a:cxn ang="0">
                  <a:pos x="523" y="479"/>
                </a:cxn>
                <a:cxn ang="0">
                  <a:pos x="604" y="560"/>
                </a:cxn>
                <a:cxn ang="0">
                  <a:pos x="681" y="635"/>
                </a:cxn>
                <a:cxn ang="0">
                  <a:pos x="738" y="695"/>
                </a:cxn>
                <a:cxn ang="0">
                  <a:pos x="763" y="720"/>
                </a:cxn>
                <a:cxn ang="0">
                  <a:pos x="766" y="731"/>
                </a:cxn>
                <a:cxn ang="0">
                  <a:pos x="766" y="748"/>
                </a:cxn>
                <a:cxn ang="0">
                  <a:pos x="756" y="763"/>
                </a:cxn>
                <a:cxn ang="0">
                  <a:pos x="734" y="766"/>
                </a:cxn>
                <a:cxn ang="0">
                  <a:pos x="720" y="763"/>
                </a:cxn>
                <a:cxn ang="0">
                  <a:pos x="713" y="756"/>
                </a:cxn>
                <a:cxn ang="0">
                  <a:pos x="67" y="745"/>
                </a:cxn>
                <a:cxn ang="0">
                  <a:pos x="53" y="759"/>
                </a:cxn>
                <a:cxn ang="0">
                  <a:pos x="43" y="766"/>
                </a:cxn>
                <a:cxn ang="0">
                  <a:pos x="32" y="766"/>
                </a:cxn>
                <a:cxn ang="0">
                  <a:pos x="15" y="763"/>
                </a:cxn>
                <a:cxn ang="0">
                  <a:pos x="4" y="748"/>
                </a:cxn>
                <a:cxn ang="0">
                  <a:pos x="0" y="731"/>
                </a:cxn>
                <a:cxn ang="0">
                  <a:pos x="4" y="724"/>
                </a:cxn>
                <a:cxn ang="0">
                  <a:pos x="15" y="713"/>
                </a:cxn>
                <a:cxn ang="0">
                  <a:pos x="339" y="383"/>
                </a:cxn>
                <a:cxn ang="0">
                  <a:pos x="15" y="57"/>
                </a:cxn>
                <a:cxn ang="0">
                  <a:pos x="4" y="46"/>
                </a:cxn>
                <a:cxn ang="0">
                  <a:pos x="0" y="39"/>
                </a:cxn>
                <a:cxn ang="0">
                  <a:pos x="4" y="21"/>
                </a:cxn>
                <a:cxn ang="0">
                  <a:pos x="22" y="4"/>
                </a:cxn>
                <a:cxn ang="0">
                  <a:pos x="36" y="0"/>
                </a:cxn>
                <a:cxn ang="0">
                  <a:pos x="46" y="4"/>
                </a:cxn>
                <a:cxn ang="0">
                  <a:pos x="57" y="14"/>
                </a:cxn>
                <a:cxn ang="0">
                  <a:pos x="385" y="337"/>
                </a:cxn>
                <a:cxn ang="0">
                  <a:pos x="699" y="21"/>
                </a:cxn>
                <a:cxn ang="0">
                  <a:pos x="717" y="7"/>
                </a:cxn>
                <a:cxn ang="0">
                  <a:pos x="727" y="0"/>
                </a:cxn>
              </a:cxnLst>
              <a:rect l="0" t="0" r="r" b="b"/>
              <a:pathLst>
                <a:path w="766" h="766">
                  <a:moveTo>
                    <a:pt x="734" y="0"/>
                  </a:moveTo>
                  <a:lnTo>
                    <a:pt x="745" y="4"/>
                  </a:lnTo>
                  <a:lnTo>
                    <a:pt x="756" y="7"/>
                  </a:lnTo>
                  <a:lnTo>
                    <a:pt x="763" y="14"/>
                  </a:lnTo>
                  <a:lnTo>
                    <a:pt x="766" y="21"/>
                  </a:lnTo>
                  <a:lnTo>
                    <a:pt x="766" y="32"/>
                  </a:lnTo>
                  <a:lnTo>
                    <a:pt x="766" y="43"/>
                  </a:lnTo>
                  <a:lnTo>
                    <a:pt x="763" y="50"/>
                  </a:lnTo>
                  <a:lnTo>
                    <a:pt x="759" y="53"/>
                  </a:lnTo>
                  <a:lnTo>
                    <a:pt x="752" y="60"/>
                  </a:lnTo>
                  <a:lnTo>
                    <a:pt x="745" y="67"/>
                  </a:lnTo>
                  <a:lnTo>
                    <a:pt x="734" y="78"/>
                  </a:lnTo>
                  <a:lnTo>
                    <a:pt x="727" y="85"/>
                  </a:lnTo>
                  <a:lnTo>
                    <a:pt x="720" y="92"/>
                  </a:lnTo>
                  <a:lnTo>
                    <a:pt x="431" y="383"/>
                  </a:lnTo>
                  <a:lnTo>
                    <a:pt x="456" y="408"/>
                  </a:lnTo>
                  <a:lnTo>
                    <a:pt x="487" y="443"/>
                  </a:lnTo>
                  <a:lnTo>
                    <a:pt x="523" y="479"/>
                  </a:lnTo>
                  <a:lnTo>
                    <a:pt x="565" y="518"/>
                  </a:lnTo>
                  <a:lnTo>
                    <a:pt x="604" y="560"/>
                  </a:lnTo>
                  <a:lnTo>
                    <a:pt x="646" y="599"/>
                  </a:lnTo>
                  <a:lnTo>
                    <a:pt x="681" y="635"/>
                  </a:lnTo>
                  <a:lnTo>
                    <a:pt x="713" y="670"/>
                  </a:lnTo>
                  <a:lnTo>
                    <a:pt x="738" y="695"/>
                  </a:lnTo>
                  <a:lnTo>
                    <a:pt x="756" y="713"/>
                  </a:lnTo>
                  <a:lnTo>
                    <a:pt x="763" y="720"/>
                  </a:lnTo>
                  <a:lnTo>
                    <a:pt x="766" y="727"/>
                  </a:lnTo>
                  <a:lnTo>
                    <a:pt x="766" y="731"/>
                  </a:lnTo>
                  <a:lnTo>
                    <a:pt x="766" y="738"/>
                  </a:lnTo>
                  <a:lnTo>
                    <a:pt x="766" y="748"/>
                  </a:lnTo>
                  <a:lnTo>
                    <a:pt x="763" y="756"/>
                  </a:lnTo>
                  <a:lnTo>
                    <a:pt x="756" y="763"/>
                  </a:lnTo>
                  <a:lnTo>
                    <a:pt x="745" y="766"/>
                  </a:lnTo>
                  <a:lnTo>
                    <a:pt x="734" y="766"/>
                  </a:lnTo>
                  <a:lnTo>
                    <a:pt x="727" y="766"/>
                  </a:lnTo>
                  <a:lnTo>
                    <a:pt x="720" y="763"/>
                  </a:lnTo>
                  <a:lnTo>
                    <a:pt x="717" y="759"/>
                  </a:lnTo>
                  <a:lnTo>
                    <a:pt x="713" y="756"/>
                  </a:lnTo>
                  <a:lnTo>
                    <a:pt x="382" y="429"/>
                  </a:lnTo>
                  <a:lnTo>
                    <a:pt x="67" y="745"/>
                  </a:lnTo>
                  <a:lnTo>
                    <a:pt x="57" y="752"/>
                  </a:lnTo>
                  <a:lnTo>
                    <a:pt x="53" y="759"/>
                  </a:lnTo>
                  <a:lnTo>
                    <a:pt x="46" y="763"/>
                  </a:lnTo>
                  <a:lnTo>
                    <a:pt x="43" y="766"/>
                  </a:lnTo>
                  <a:lnTo>
                    <a:pt x="36" y="766"/>
                  </a:lnTo>
                  <a:lnTo>
                    <a:pt x="32" y="766"/>
                  </a:lnTo>
                  <a:lnTo>
                    <a:pt x="22" y="766"/>
                  </a:lnTo>
                  <a:lnTo>
                    <a:pt x="15" y="763"/>
                  </a:lnTo>
                  <a:lnTo>
                    <a:pt x="8" y="756"/>
                  </a:lnTo>
                  <a:lnTo>
                    <a:pt x="4" y="748"/>
                  </a:lnTo>
                  <a:lnTo>
                    <a:pt x="0" y="738"/>
                  </a:lnTo>
                  <a:lnTo>
                    <a:pt x="0" y="731"/>
                  </a:lnTo>
                  <a:lnTo>
                    <a:pt x="4" y="727"/>
                  </a:lnTo>
                  <a:lnTo>
                    <a:pt x="4" y="724"/>
                  </a:lnTo>
                  <a:lnTo>
                    <a:pt x="8" y="717"/>
                  </a:lnTo>
                  <a:lnTo>
                    <a:pt x="15" y="713"/>
                  </a:lnTo>
                  <a:lnTo>
                    <a:pt x="22" y="706"/>
                  </a:lnTo>
                  <a:lnTo>
                    <a:pt x="339" y="383"/>
                  </a:lnTo>
                  <a:lnTo>
                    <a:pt x="22" y="64"/>
                  </a:lnTo>
                  <a:lnTo>
                    <a:pt x="15" y="57"/>
                  </a:lnTo>
                  <a:lnTo>
                    <a:pt x="8" y="50"/>
                  </a:lnTo>
                  <a:lnTo>
                    <a:pt x="4" y="46"/>
                  </a:lnTo>
                  <a:lnTo>
                    <a:pt x="4" y="43"/>
                  </a:lnTo>
                  <a:lnTo>
                    <a:pt x="0" y="39"/>
                  </a:lnTo>
                  <a:lnTo>
                    <a:pt x="0" y="32"/>
                  </a:lnTo>
                  <a:lnTo>
                    <a:pt x="4" y="21"/>
                  </a:lnTo>
                  <a:lnTo>
                    <a:pt x="11" y="11"/>
                  </a:lnTo>
                  <a:lnTo>
                    <a:pt x="22" y="4"/>
                  </a:lnTo>
                  <a:lnTo>
                    <a:pt x="32" y="0"/>
                  </a:lnTo>
                  <a:lnTo>
                    <a:pt x="36" y="0"/>
                  </a:lnTo>
                  <a:lnTo>
                    <a:pt x="43" y="0"/>
                  </a:lnTo>
                  <a:lnTo>
                    <a:pt x="46" y="4"/>
                  </a:lnTo>
                  <a:lnTo>
                    <a:pt x="53" y="7"/>
                  </a:lnTo>
                  <a:lnTo>
                    <a:pt x="57" y="14"/>
                  </a:lnTo>
                  <a:lnTo>
                    <a:pt x="67" y="21"/>
                  </a:lnTo>
                  <a:lnTo>
                    <a:pt x="385" y="337"/>
                  </a:lnTo>
                  <a:lnTo>
                    <a:pt x="385" y="337"/>
                  </a:lnTo>
                  <a:lnTo>
                    <a:pt x="699" y="21"/>
                  </a:lnTo>
                  <a:lnTo>
                    <a:pt x="710" y="14"/>
                  </a:lnTo>
                  <a:lnTo>
                    <a:pt x="717" y="7"/>
                  </a:lnTo>
                  <a:lnTo>
                    <a:pt x="720" y="4"/>
                  </a:lnTo>
                  <a:lnTo>
                    <a:pt x="727" y="0"/>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7394" y="2220"/>
              <a:ext cx="1588" cy="1160"/>
            </a:xfrm>
            <a:custGeom>
              <a:avLst/>
              <a:gdLst/>
              <a:ahLst/>
              <a:cxnLst>
                <a:cxn ang="0">
                  <a:pos x="169" y="7"/>
                </a:cxn>
                <a:cxn ang="0">
                  <a:pos x="275" y="89"/>
                </a:cxn>
                <a:cxn ang="0">
                  <a:pos x="346" y="270"/>
                </a:cxn>
                <a:cxn ang="0">
                  <a:pos x="360" y="447"/>
                </a:cxn>
                <a:cxn ang="0">
                  <a:pos x="324" y="883"/>
                </a:cxn>
                <a:cxn ang="0">
                  <a:pos x="434" y="741"/>
                </a:cxn>
                <a:cxn ang="0">
                  <a:pos x="674" y="380"/>
                </a:cxn>
                <a:cxn ang="0">
                  <a:pos x="829" y="96"/>
                </a:cxn>
                <a:cxn ang="0">
                  <a:pos x="822" y="75"/>
                </a:cxn>
                <a:cxn ang="0">
                  <a:pos x="847" y="32"/>
                </a:cxn>
                <a:cxn ang="0">
                  <a:pos x="921" y="0"/>
                </a:cxn>
                <a:cxn ang="0">
                  <a:pos x="938" y="11"/>
                </a:cxn>
                <a:cxn ang="0">
                  <a:pos x="1002" y="209"/>
                </a:cxn>
                <a:cxn ang="0">
                  <a:pos x="1087" y="607"/>
                </a:cxn>
                <a:cxn ang="0">
                  <a:pos x="1118" y="915"/>
                </a:cxn>
                <a:cxn ang="0">
                  <a:pos x="1118" y="936"/>
                </a:cxn>
                <a:cxn ang="0">
                  <a:pos x="1129" y="929"/>
                </a:cxn>
                <a:cxn ang="0">
                  <a:pos x="1203" y="834"/>
                </a:cxn>
                <a:cxn ang="0">
                  <a:pos x="1323" y="667"/>
                </a:cxn>
                <a:cxn ang="0">
                  <a:pos x="1443" y="479"/>
                </a:cxn>
                <a:cxn ang="0">
                  <a:pos x="1513" y="309"/>
                </a:cxn>
                <a:cxn ang="0">
                  <a:pos x="1503" y="195"/>
                </a:cxn>
                <a:cxn ang="0">
                  <a:pos x="1450" y="153"/>
                </a:cxn>
                <a:cxn ang="0">
                  <a:pos x="1415" y="145"/>
                </a:cxn>
                <a:cxn ang="0">
                  <a:pos x="1404" y="131"/>
                </a:cxn>
                <a:cxn ang="0">
                  <a:pos x="1411" y="78"/>
                </a:cxn>
                <a:cxn ang="0">
                  <a:pos x="1450" y="7"/>
                </a:cxn>
                <a:cxn ang="0">
                  <a:pos x="1524" y="14"/>
                </a:cxn>
                <a:cxn ang="0">
                  <a:pos x="1584" y="110"/>
                </a:cxn>
                <a:cxn ang="0">
                  <a:pos x="1556" y="333"/>
                </a:cxn>
                <a:cxn ang="0">
                  <a:pos x="1422" y="621"/>
                </a:cxn>
                <a:cxn ang="0">
                  <a:pos x="1235" y="901"/>
                </a:cxn>
                <a:cxn ang="0">
                  <a:pos x="1051" y="1128"/>
                </a:cxn>
                <a:cxn ang="0">
                  <a:pos x="1030" y="1153"/>
                </a:cxn>
                <a:cxn ang="0">
                  <a:pos x="1019" y="1160"/>
                </a:cxn>
                <a:cxn ang="0">
                  <a:pos x="1009" y="1153"/>
                </a:cxn>
                <a:cxn ang="0">
                  <a:pos x="1005" y="1103"/>
                </a:cxn>
                <a:cxn ang="0">
                  <a:pos x="1002" y="972"/>
                </a:cxn>
                <a:cxn ang="0">
                  <a:pos x="963" y="646"/>
                </a:cxn>
                <a:cxn ang="0">
                  <a:pos x="882" y="266"/>
                </a:cxn>
                <a:cxn ang="0">
                  <a:pos x="829" y="213"/>
                </a:cxn>
                <a:cxn ang="0">
                  <a:pos x="744" y="372"/>
                </a:cxn>
                <a:cxn ang="0">
                  <a:pos x="349" y="961"/>
                </a:cxn>
                <a:cxn ang="0">
                  <a:pos x="201" y="1146"/>
                </a:cxn>
                <a:cxn ang="0">
                  <a:pos x="187" y="1160"/>
                </a:cxn>
                <a:cxn ang="0">
                  <a:pos x="180" y="1160"/>
                </a:cxn>
                <a:cxn ang="0">
                  <a:pos x="173" y="1142"/>
                </a:cxn>
                <a:cxn ang="0">
                  <a:pos x="173" y="1124"/>
                </a:cxn>
                <a:cxn ang="0">
                  <a:pos x="176" y="1092"/>
                </a:cxn>
                <a:cxn ang="0">
                  <a:pos x="201" y="965"/>
                </a:cxn>
                <a:cxn ang="0">
                  <a:pos x="233" y="720"/>
                </a:cxn>
                <a:cxn ang="0">
                  <a:pos x="240" y="479"/>
                </a:cxn>
                <a:cxn ang="0">
                  <a:pos x="204" y="248"/>
                </a:cxn>
                <a:cxn ang="0">
                  <a:pos x="123" y="117"/>
                </a:cxn>
                <a:cxn ang="0">
                  <a:pos x="24" y="78"/>
                </a:cxn>
                <a:cxn ang="0">
                  <a:pos x="3" y="75"/>
                </a:cxn>
                <a:cxn ang="0">
                  <a:pos x="3" y="50"/>
                </a:cxn>
                <a:cxn ang="0">
                  <a:pos x="74" y="4"/>
                </a:cxn>
              </a:cxnLst>
              <a:rect l="0" t="0" r="r" b="b"/>
              <a:pathLst>
                <a:path w="1588" h="1160">
                  <a:moveTo>
                    <a:pt x="109" y="0"/>
                  </a:moveTo>
                  <a:lnTo>
                    <a:pt x="137" y="0"/>
                  </a:lnTo>
                  <a:lnTo>
                    <a:pt x="169" y="7"/>
                  </a:lnTo>
                  <a:lnTo>
                    <a:pt x="204" y="25"/>
                  </a:lnTo>
                  <a:lnTo>
                    <a:pt x="240" y="50"/>
                  </a:lnTo>
                  <a:lnTo>
                    <a:pt x="275" y="89"/>
                  </a:lnTo>
                  <a:lnTo>
                    <a:pt x="307" y="142"/>
                  </a:lnTo>
                  <a:lnTo>
                    <a:pt x="328" y="206"/>
                  </a:lnTo>
                  <a:lnTo>
                    <a:pt x="346" y="270"/>
                  </a:lnTo>
                  <a:lnTo>
                    <a:pt x="353" y="337"/>
                  </a:lnTo>
                  <a:lnTo>
                    <a:pt x="356" y="397"/>
                  </a:lnTo>
                  <a:lnTo>
                    <a:pt x="360" y="447"/>
                  </a:lnTo>
                  <a:lnTo>
                    <a:pt x="360" y="479"/>
                  </a:lnTo>
                  <a:lnTo>
                    <a:pt x="349" y="685"/>
                  </a:lnTo>
                  <a:lnTo>
                    <a:pt x="324" y="883"/>
                  </a:lnTo>
                  <a:lnTo>
                    <a:pt x="324" y="883"/>
                  </a:lnTo>
                  <a:lnTo>
                    <a:pt x="328" y="883"/>
                  </a:lnTo>
                  <a:lnTo>
                    <a:pt x="434" y="741"/>
                  </a:lnTo>
                  <a:lnTo>
                    <a:pt x="526" y="614"/>
                  </a:lnTo>
                  <a:lnTo>
                    <a:pt x="607" y="490"/>
                  </a:lnTo>
                  <a:lnTo>
                    <a:pt x="674" y="380"/>
                  </a:lnTo>
                  <a:lnTo>
                    <a:pt x="734" y="273"/>
                  </a:lnTo>
                  <a:lnTo>
                    <a:pt x="787" y="181"/>
                  </a:lnTo>
                  <a:lnTo>
                    <a:pt x="829" y="96"/>
                  </a:lnTo>
                  <a:lnTo>
                    <a:pt x="829" y="89"/>
                  </a:lnTo>
                  <a:lnTo>
                    <a:pt x="825" y="82"/>
                  </a:lnTo>
                  <a:lnTo>
                    <a:pt x="822" y="75"/>
                  </a:lnTo>
                  <a:lnTo>
                    <a:pt x="822" y="67"/>
                  </a:lnTo>
                  <a:lnTo>
                    <a:pt x="829" y="50"/>
                  </a:lnTo>
                  <a:lnTo>
                    <a:pt x="847" y="32"/>
                  </a:lnTo>
                  <a:lnTo>
                    <a:pt x="871" y="14"/>
                  </a:lnTo>
                  <a:lnTo>
                    <a:pt x="900" y="4"/>
                  </a:lnTo>
                  <a:lnTo>
                    <a:pt x="921" y="0"/>
                  </a:lnTo>
                  <a:lnTo>
                    <a:pt x="931" y="0"/>
                  </a:lnTo>
                  <a:lnTo>
                    <a:pt x="935" y="4"/>
                  </a:lnTo>
                  <a:lnTo>
                    <a:pt x="938" y="11"/>
                  </a:lnTo>
                  <a:lnTo>
                    <a:pt x="942" y="18"/>
                  </a:lnTo>
                  <a:lnTo>
                    <a:pt x="974" y="103"/>
                  </a:lnTo>
                  <a:lnTo>
                    <a:pt x="1002" y="209"/>
                  </a:lnTo>
                  <a:lnTo>
                    <a:pt x="1034" y="330"/>
                  </a:lnTo>
                  <a:lnTo>
                    <a:pt x="1062" y="465"/>
                  </a:lnTo>
                  <a:lnTo>
                    <a:pt x="1087" y="607"/>
                  </a:lnTo>
                  <a:lnTo>
                    <a:pt x="1104" y="752"/>
                  </a:lnTo>
                  <a:lnTo>
                    <a:pt x="1118" y="897"/>
                  </a:lnTo>
                  <a:lnTo>
                    <a:pt x="1118" y="915"/>
                  </a:lnTo>
                  <a:lnTo>
                    <a:pt x="1118" y="926"/>
                  </a:lnTo>
                  <a:lnTo>
                    <a:pt x="1118" y="933"/>
                  </a:lnTo>
                  <a:lnTo>
                    <a:pt x="1118" y="936"/>
                  </a:lnTo>
                  <a:lnTo>
                    <a:pt x="1118" y="936"/>
                  </a:lnTo>
                  <a:lnTo>
                    <a:pt x="1118" y="936"/>
                  </a:lnTo>
                  <a:lnTo>
                    <a:pt x="1129" y="929"/>
                  </a:lnTo>
                  <a:lnTo>
                    <a:pt x="1146" y="908"/>
                  </a:lnTo>
                  <a:lnTo>
                    <a:pt x="1171" y="876"/>
                  </a:lnTo>
                  <a:lnTo>
                    <a:pt x="1203" y="834"/>
                  </a:lnTo>
                  <a:lnTo>
                    <a:pt x="1242" y="784"/>
                  </a:lnTo>
                  <a:lnTo>
                    <a:pt x="1281" y="731"/>
                  </a:lnTo>
                  <a:lnTo>
                    <a:pt x="1323" y="667"/>
                  </a:lnTo>
                  <a:lnTo>
                    <a:pt x="1365" y="607"/>
                  </a:lnTo>
                  <a:lnTo>
                    <a:pt x="1404" y="539"/>
                  </a:lnTo>
                  <a:lnTo>
                    <a:pt x="1443" y="479"/>
                  </a:lnTo>
                  <a:lnTo>
                    <a:pt x="1471" y="415"/>
                  </a:lnTo>
                  <a:lnTo>
                    <a:pt x="1496" y="358"/>
                  </a:lnTo>
                  <a:lnTo>
                    <a:pt x="1513" y="309"/>
                  </a:lnTo>
                  <a:lnTo>
                    <a:pt x="1517" y="266"/>
                  </a:lnTo>
                  <a:lnTo>
                    <a:pt x="1513" y="227"/>
                  </a:lnTo>
                  <a:lnTo>
                    <a:pt x="1503" y="195"/>
                  </a:lnTo>
                  <a:lnTo>
                    <a:pt x="1489" y="174"/>
                  </a:lnTo>
                  <a:lnTo>
                    <a:pt x="1468" y="160"/>
                  </a:lnTo>
                  <a:lnTo>
                    <a:pt x="1450" y="153"/>
                  </a:lnTo>
                  <a:lnTo>
                    <a:pt x="1432" y="149"/>
                  </a:lnTo>
                  <a:lnTo>
                    <a:pt x="1422" y="145"/>
                  </a:lnTo>
                  <a:lnTo>
                    <a:pt x="1415" y="145"/>
                  </a:lnTo>
                  <a:lnTo>
                    <a:pt x="1411" y="142"/>
                  </a:lnTo>
                  <a:lnTo>
                    <a:pt x="1408" y="138"/>
                  </a:lnTo>
                  <a:lnTo>
                    <a:pt x="1404" y="131"/>
                  </a:lnTo>
                  <a:lnTo>
                    <a:pt x="1404" y="121"/>
                  </a:lnTo>
                  <a:lnTo>
                    <a:pt x="1404" y="103"/>
                  </a:lnTo>
                  <a:lnTo>
                    <a:pt x="1411" y="78"/>
                  </a:lnTo>
                  <a:lnTo>
                    <a:pt x="1422" y="50"/>
                  </a:lnTo>
                  <a:lnTo>
                    <a:pt x="1432" y="25"/>
                  </a:lnTo>
                  <a:lnTo>
                    <a:pt x="1450" y="7"/>
                  </a:lnTo>
                  <a:lnTo>
                    <a:pt x="1471" y="0"/>
                  </a:lnTo>
                  <a:lnTo>
                    <a:pt x="1496" y="4"/>
                  </a:lnTo>
                  <a:lnTo>
                    <a:pt x="1524" y="14"/>
                  </a:lnTo>
                  <a:lnTo>
                    <a:pt x="1549" y="36"/>
                  </a:lnTo>
                  <a:lnTo>
                    <a:pt x="1570" y="67"/>
                  </a:lnTo>
                  <a:lnTo>
                    <a:pt x="1584" y="110"/>
                  </a:lnTo>
                  <a:lnTo>
                    <a:pt x="1588" y="167"/>
                  </a:lnTo>
                  <a:lnTo>
                    <a:pt x="1580" y="248"/>
                  </a:lnTo>
                  <a:lnTo>
                    <a:pt x="1556" y="333"/>
                  </a:lnTo>
                  <a:lnTo>
                    <a:pt x="1520" y="426"/>
                  </a:lnTo>
                  <a:lnTo>
                    <a:pt x="1475" y="521"/>
                  </a:lnTo>
                  <a:lnTo>
                    <a:pt x="1422" y="621"/>
                  </a:lnTo>
                  <a:lnTo>
                    <a:pt x="1362" y="717"/>
                  </a:lnTo>
                  <a:lnTo>
                    <a:pt x="1298" y="812"/>
                  </a:lnTo>
                  <a:lnTo>
                    <a:pt x="1235" y="901"/>
                  </a:lnTo>
                  <a:lnTo>
                    <a:pt x="1168" y="986"/>
                  </a:lnTo>
                  <a:lnTo>
                    <a:pt x="1108" y="1064"/>
                  </a:lnTo>
                  <a:lnTo>
                    <a:pt x="1051" y="1128"/>
                  </a:lnTo>
                  <a:lnTo>
                    <a:pt x="1041" y="1139"/>
                  </a:lnTo>
                  <a:lnTo>
                    <a:pt x="1034" y="1149"/>
                  </a:lnTo>
                  <a:lnTo>
                    <a:pt x="1030" y="1153"/>
                  </a:lnTo>
                  <a:lnTo>
                    <a:pt x="1027" y="1156"/>
                  </a:lnTo>
                  <a:lnTo>
                    <a:pt x="1023" y="1160"/>
                  </a:lnTo>
                  <a:lnTo>
                    <a:pt x="1019" y="1160"/>
                  </a:lnTo>
                  <a:lnTo>
                    <a:pt x="1016" y="1160"/>
                  </a:lnTo>
                  <a:lnTo>
                    <a:pt x="1012" y="1156"/>
                  </a:lnTo>
                  <a:lnTo>
                    <a:pt x="1009" y="1153"/>
                  </a:lnTo>
                  <a:lnTo>
                    <a:pt x="1009" y="1146"/>
                  </a:lnTo>
                  <a:lnTo>
                    <a:pt x="1005" y="1131"/>
                  </a:lnTo>
                  <a:lnTo>
                    <a:pt x="1005" y="1103"/>
                  </a:lnTo>
                  <a:lnTo>
                    <a:pt x="1002" y="1078"/>
                  </a:lnTo>
                  <a:lnTo>
                    <a:pt x="1002" y="1061"/>
                  </a:lnTo>
                  <a:lnTo>
                    <a:pt x="1002" y="972"/>
                  </a:lnTo>
                  <a:lnTo>
                    <a:pt x="995" y="883"/>
                  </a:lnTo>
                  <a:lnTo>
                    <a:pt x="984" y="798"/>
                  </a:lnTo>
                  <a:lnTo>
                    <a:pt x="963" y="646"/>
                  </a:lnTo>
                  <a:lnTo>
                    <a:pt x="938" y="504"/>
                  </a:lnTo>
                  <a:lnTo>
                    <a:pt x="910" y="376"/>
                  </a:lnTo>
                  <a:lnTo>
                    <a:pt x="882" y="266"/>
                  </a:lnTo>
                  <a:lnTo>
                    <a:pt x="854" y="167"/>
                  </a:lnTo>
                  <a:lnTo>
                    <a:pt x="843" y="184"/>
                  </a:lnTo>
                  <a:lnTo>
                    <a:pt x="829" y="213"/>
                  </a:lnTo>
                  <a:lnTo>
                    <a:pt x="808" y="255"/>
                  </a:lnTo>
                  <a:lnTo>
                    <a:pt x="780" y="312"/>
                  </a:lnTo>
                  <a:lnTo>
                    <a:pt x="744" y="372"/>
                  </a:lnTo>
                  <a:lnTo>
                    <a:pt x="614" y="589"/>
                  </a:lnTo>
                  <a:lnTo>
                    <a:pt x="483" y="784"/>
                  </a:lnTo>
                  <a:lnTo>
                    <a:pt x="349" y="961"/>
                  </a:lnTo>
                  <a:lnTo>
                    <a:pt x="219" y="1128"/>
                  </a:lnTo>
                  <a:lnTo>
                    <a:pt x="208" y="1139"/>
                  </a:lnTo>
                  <a:lnTo>
                    <a:pt x="201" y="1146"/>
                  </a:lnTo>
                  <a:lnTo>
                    <a:pt x="197" y="1153"/>
                  </a:lnTo>
                  <a:lnTo>
                    <a:pt x="190" y="1156"/>
                  </a:lnTo>
                  <a:lnTo>
                    <a:pt x="187" y="1160"/>
                  </a:lnTo>
                  <a:lnTo>
                    <a:pt x="187" y="1160"/>
                  </a:lnTo>
                  <a:lnTo>
                    <a:pt x="183" y="1160"/>
                  </a:lnTo>
                  <a:lnTo>
                    <a:pt x="180" y="1160"/>
                  </a:lnTo>
                  <a:lnTo>
                    <a:pt x="176" y="1153"/>
                  </a:lnTo>
                  <a:lnTo>
                    <a:pt x="173" y="1149"/>
                  </a:lnTo>
                  <a:lnTo>
                    <a:pt x="173" y="1142"/>
                  </a:lnTo>
                  <a:lnTo>
                    <a:pt x="173" y="1135"/>
                  </a:lnTo>
                  <a:lnTo>
                    <a:pt x="173" y="1131"/>
                  </a:lnTo>
                  <a:lnTo>
                    <a:pt x="173" y="1124"/>
                  </a:lnTo>
                  <a:lnTo>
                    <a:pt x="173" y="1114"/>
                  </a:lnTo>
                  <a:lnTo>
                    <a:pt x="176" y="1107"/>
                  </a:lnTo>
                  <a:lnTo>
                    <a:pt x="176" y="1092"/>
                  </a:lnTo>
                  <a:lnTo>
                    <a:pt x="183" y="1068"/>
                  </a:lnTo>
                  <a:lnTo>
                    <a:pt x="190" y="1025"/>
                  </a:lnTo>
                  <a:lnTo>
                    <a:pt x="201" y="965"/>
                  </a:lnTo>
                  <a:lnTo>
                    <a:pt x="215" y="890"/>
                  </a:lnTo>
                  <a:lnTo>
                    <a:pt x="226" y="809"/>
                  </a:lnTo>
                  <a:lnTo>
                    <a:pt x="233" y="720"/>
                  </a:lnTo>
                  <a:lnTo>
                    <a:pt x="240" y="631"/>
                  </a:lnTo>
                  <a:lnTo>
                    <a:pt x="243" y="539"/>
                  </a:lnTo>
                  <a:lnTo>
                    <a:pt x="240" y="479"/>
                  </a:lnTo>
                  <a:lnTo>
                    <a:pt x="236" y="404"/>
                  </a:lnTo>
                  <a:lnTo>
                    <a:pt x="226" y="326"/>
                  </a:lnTo>
                  <a:lnTo>
                    <a:pt x="204" y="248"/>
                  </a:lnTo>
                  <a:lnTo>
                    <a:pt x="183" y="192"/>
                  </a:lnTo>
                  <a:lnTo>
                    <a:pt x="155" y="149"/>
                  </a:lnTo>
                  <a:lnTo>
                    <a:pt x="123" y="117"/>
                  </a:lnTo>
                  <a:lnTo>
                    <a:pt x="92" y="96"/>
                  </a:lnTo>
                  <a:lnTo>
                    <a:pt x="60" y="85"/>
                  </a:lnTo>
                  <a:lnTo>
                    <a:pt x="24" y="78"/>
                  </a:lnTo>
                  <a:lnTo>
                    <a:pt x="14" y="78"/>
                  </a:lnTo>
                  <a:lnTo>
                    <a:pt x="7" y="78"/>
                  </a:lnTo>
                  <a:lnTo>
                    <a:pt x="3" y="75"/>
                  </a:lnTo>
                  <a:lnTo>
                    <a:pt x="0" y="71"/>
                  </a:lnTo>
                  <a:lnTo>
                    <a:pt x="0" y="64"/>
                  </a:lnTo>
                  <a:lnTo>
                    <a:pt x="3" y="50"/>
                  </a:lnTo>
                  <a:lnTo>
                    <a:pt x="21" y="32"/>
                  </a:lnTo>
                  <a:lnTo>
                    <a:pt x="46" y="18"/>
                  </a:lnTo>
                  <a:lnTo>
                    <a:pt x="74" y="4"/>
                  </a:lnTo>
                  <a:lnTo>
                    <a:pt x="1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p:cNvSpPr>
            <p:nvPr/>
          </p:nvSpPr>
          <p:spPr bwMode="auto">
            <a:xfrm>
              <a:off x="9567" y="2493"/>
              <a:ext cx="1408" cy="830"/>
            </a:xfrm>
            <a:custGeom>
              <a:avLst/>
              <a:gdLst/>
              <a:ahLst/>
              <a:cxnLst>
                <a:cxn ang="0">
                  <a:pos x="1055" y="0"/>
                </a:cxn>
                <a:cxn ang="0">
                  <a:pos x="1069" y="4"/>
                </a:cxn>
                <a:cxn ang="0">
                  <a:pos x="1073" y="14"/>
                </a:cxn>
                <a:cxn ang="0">
                  <a:pos x="1101" y="107"/>
                </a:cxn>
                <a:cxn ang="0">
                  <a:pos x="1172" y="234"/>
                </a:cxn>
                <a:cxn ang="0">
                  <a:pos x="1253" y="319"/>
                </a:cxn>
                <a:cxn ang="0">
                  <a:pos x="1334" y="369"/>
                </a:cxn>
                <a:cxn ang="0">
                  <a:pos x="1397" y="397"/>
                </a:cxn>
                <a:cxn ang="0">
                  <a:pos x="1405" y="404"/>
                </a:cxn>
                <a:cxn ang="0">
                  <a:pos x="1408" y="415"/>
                </a:cxn>
                <a:cxn ang="0">
                  <a:pos x="1408" y="426"/>
                </a:cxn>
                <a:cxn ang="0">
                  <a:pos x="1397" y="433"/>
                </a:cxn>
                <a:cxn ang="0">
                  <a:pos x="1306" y="479"/>
                </a:cxn>
                <a:cxn ang="0">
                  <a:pos x="1179" y="589"/>
                </a:cxn>
                <a:cxn ang="0">
                  <a:pos x="1101" y="724"/>
                </a:cxn>
                <a:cxn ang="0">
                  <a:pos x="1076" y="812"/>
                </a:cxn>
                <a:cxn ang="0">
                  <a:pos x="1069" y="827"/>
                </a:cxn>
                <a:cxn ang="0">
                  <a:pos x="1055" y="830"/>
                </a:cxn>
                <a:cxn ang="0">
                  <a:pos x="1038" y="830"/>
                </a:cxn>
                <a:cxn ang="0">
                  <a:pos x="1023" y="830"/>
                </a:cxn>
                <a:cxn ang="0">
                  <a:pos x="1013" y="819"/>
                </a:cxn>
                <a:cxn ang="0">
                  <a:pos x="1013" y="802"/>
                </a:cxn>
                <a:cxn ang="0">
                  <a:pos x="1034" y="724"/>
                </a:cxn>
                <a:cxn ang="0">
                  <a:pos x="1094" y="600"/>
                </a:cxn>
                <a:cxn ang="0">
                  <a:pos x="1126" y="557"/>
                </a:cxn>
                <a:cxn ang="0">
                  <a:pos x="1189" y="486"/>
                </a:cxn>
                <a:cxn ang="0">
                  <a:pos x="60" y="447"/>
                </a:cxn>
                <a:cxn ang="0">
                  <a:pos x="18" y="444"/>
                </a:cxn>
                <a:cxn ang="0">
                  <a:pos x="0" y="415"/>
                </a:cxn>
                <a:cxn ang="0">
                  <a:pos x="18" y="387"/>
                </a:cxn>
                <a:cxn ang="0">
                  <a:pos x="60" y="383"/>
                </a:cxn>
                <a:cxn ang="0">
                  <a:pos x="1175" y="330"/>
                </a:cxn>
                <a:cxn ang="0">
                  <a:pos x="1090" y="231"/>
                </a:cxn>
                <a:cxn ang="0">
                  <a:pos x="1034" y="110"/>
                </a:cxn>
                <a:cxn ang="0">
                  <a:pos x="1013" y="32"/>
                </a:cxn>
                <a:cxn ang="0">
                  <a:pos x="1013" y="11"/>
                </a:cxn>
                <a:cxn ang="0">
                  <a:pos x="1023" y="4"/>
                </a:cxn>
                <a:cxn ang="0">
                  <a:pos x="1038" y="0"/>
                </a:cxn>
              </a:cxnLst>
              <a:rect l="0" t="0" r="r" b="b"/>
              <a:pathLst>
                <a:path w="1408" h="830">
                  <a:moveTo>
                    <a:pt x="1045" y="0"/>
                  </a:moveTo>
                  <a:lnTo>
                    <a:pt x="1055" y="0"/>
                  </a:lnTo>
                  <a:lnTo>
                    <a:pt x="1062" y="0"/>
                  </a:lnTo>
                  <a:lnTo>
                    <a:pt x="1069" y="4"/>
                  </a:lnTo>
                  <a:lnTo>
                    <a:pt x="1073" y="11"/>
                  </a:lnTo>
                  <a:lnTo>
                    <a:pt x="1073" y="14"/>
                  </a:lnTo>
                  <a:lnTo>
                    <a:pt x="1076" y="25"/>
                  </a:lnTo>
                  <a:lnTo>
                    <a:pt x="1101" y="107"/>
                  </a:lnTo>
                  <a:lnTo>
                    <a:pt x="1133" y="178"/>
                  </a:lnTo>
                  <a:lnTo>
                    <a:pt x="1172" y="234"/>
                  </a:lnTo>
                  <a:lnTo>
                    <a:pt x="1210" y="280"/>
                  </a:lnTo>
                  <a:lnTo>
                    <a:pt x="1253" y="319"/>
                  </a:lnTo>
                  <a:lnTo>
                    <a:pt x="1295" y="348"/>
                  </a:lnTo>
                  <a:lnTo>
                    <a:pt x="1334" y="369"/>
                  </a:lnTo>
                  <a:lnTo>
                    <a:pt x="1369" y="387"/>
                  </a:lnTo>
                  <a:lnTo>
                    <a:pt x="1397" y="397"/>
                  </a:lnTo>
                  <a:lnTo>
                    <a:pt x="1401" y="401"/>
                  </a:lnTo>
                  <a:lnTo>
                    <a:pt x="1405" y="404"/>
                  </a:lnTo>
                  <a:lnTo>
                    <a:pt x="1408" y="408"/>
                  </a:lnTo>
                  <a:lnTo>
                    <a:pt x="1408" y="415"/>
                  </a:lnTo>
                  <a:lnTo>
                    <a:pt x="1408" y="422"/>
                  </a:lnTo>
                  <a:lnTo>
                    <a:pt x="1408" y="426"/>
                  </a:lnTo>
                  <a:lnTo>
                    <a:pt x="1405" y="429"/>
                  </a:lnTo>
                  <a:lnTo>
                    <a:pt x="1397" y="433"/>
                  </a:lnTo>
                  <a:lnTo>
                    <a:pt x="1387" y="436"/>
                  </a:lnTo>
                  <a:lnTo>
                    <a:pt x="1306" y="479"/>
                  </a:lnTo>
                  <a:lnTo>
                    <a:pt x="1235" y="529"/>
                  </a:lnTo>
                  <a:lnTo>
                    <a:pt x="1179" y="589"/>
                  </a:lnTo>
                  <a:lnTo>
                    <a:pt x="1133" y="653"/>
                  </a:lnTo>
                  <a:lnTo>
                    <a:pt x="1101" y="724"/>
                  </a:lnTo>
                  <a:lnTo>
                    <a:pt x="1080" y="798"/>
                  </a:lnTo>
                  <a:lnTo>
                    <a:pt x="1076" y="812"/>
                  </a:lnTo>
                  <a:lnTo>
                    <a:pt x="1073" y="819"/>
                  </a:lnTo>
                  <a:lnTo>
                    <a:pt x="1069" y="827"/>
                  </a:lnTo>
                  <a:lnTo>
                    <a:pt x="1062" y="830"/>
                  </a:lnTo>
                  <a:lnTo>
                    <a:pt x="1055" y="830"/>
                  </a:lnTo>
                  <a:lnTo>
                    <a:pt x="1045" y="830"/>
                  </a:lnTo>
                  <a:lnTo>
                    <a:pt x="1038" y="830"/>
                  </a:lnTo>
                  <a:lnTo>
                    <a:pt x="1031" y="830"/>
                  </a:lnTo>
                  <a:lnTo>
                    <a:pt x="1023" y="830"/>
                  </a:lnTo>
                  <a:lnTo>
                    <a:pt x="1016" y="827"/>
                  </a:lnTo>
                  <a:lnTo>
                    <a:pt x="1013" y="819"/>
                  </a:lnTo>
                  <a:lnTo>
                    <a:pt x="1009" y="812"/>
                  </a:lnTo>
                  <a:lnTo>
                    <a:pt x="1013" y="802"/>
                  </a:lnTo>
                  <a:lnTo>
                    <a:pt x="1020" y="770"/>
                  </a:lnTo>
                  <a:lnTo>
                    <a:pt x="1034" y="724"/>
                  </a:lnTo>
                  <a:lnTo>
                    <a:pt x="1059" y="667"/>
                  </a:lnTo>
                  <a:lnTo>
                    <a:pt x="1094" y="600"/>
                  </a:lnTo>
                  <a:lnTo>
                    <a:pt x="1108" y="585"/>
                  </a:lnTo>
                  <a:lnTo>
                    <a:pt x="1126" y="557"/>
                  </a:lnTo>
                  <a:lnTo>
                    <a:pt x="1154" y="525"/>
                  </a:lnTo>
                  <a:lnTo>
                    <a:pt x="1189" y="486"/>
                  </a:lnTo>
                  <a:lnTo>
                    <a:pt x="1239" y="447"/>
                  </a:lnTo>
                  <a:lnTo>
                    <a:pt x="60" y="447"/>
                  </a:lnTo>
                  <a:lnTo>
                    <a:pt x="39" y="447"/>
                  </a:lnTo>
                  <a:lnTo>
                    <a:pt x="18" y="444"/>
                  </a:lnTo>
                  <a:lnTo>
                    <a:pt x="7" y="433"/>
                  </a:lnTo>
                  <a:lnTo>
                    <a:pt x="0" y="415"/>
                  </a:lnTo>
                  <a:lnTo>
                    <a:pt x="7" y="397"/>
                  </a:lnTo>
                  <a:lnTo>
                    <a:pt x="18" y="387"/>
                  </a:lnTo>
                  <a:lnTo>
                    <a:pt x="39" y="383"/>
                  </a:lnTo>
                  <a:lnTo>
                    <a:pt x="60" y="383"/>
                  </a:lnTo>
                  <a:lnTo>
                    <a:pt x="1239" y="383"/>
                  </a:lnTo>
                  <a:lnTo>
                    <a:pt x="1175" y="330"/>
                  </a:lnTo>
                  <a:lnTo>
                    <a:pt x="1129" y="280"/>
                  </a:lnTo>
                  <a:lnTo>
                    <a:pt x="1090" y="231"/>
                  </a:lnTo>
                  <a:lnTo>
                    <a:pt x="1059" y="167"/>
                  </a:lnTo>
                  <a:lnTo>
                    <a:pt x="1034" y="110"/>
                  </a:lnTo>
                  <a:lnTo>
                    <a:pt x="1020" y="64"/>
                  </a:lnTo>
                  <a:lnTo>
                    <a:pt x="1013" y="32"/>
                  </a:lnTo>
                  <a:lnTo>
                    <a:pt x="1009" y="21"/>
                  </a:lnTo>
                  <a:lnTo>
                    <a:pt x="1013" y="11"/>
                  </a:lnTo>
                  <a:lnTo>
                    <a:pt x="1016" y="7"/>
                  </a:lnTo>
                  <a:lnTo>
                    <a:pt x="1023" y="4"/>
                  </a:lnTo>
                  <a:lnTo>
                    <a:pt x="1031" y="0"/>
                  </a:lnTo>
                  <a:lnTo>
                    <a:pt x="1038" y="0"/>
                  </a:lnTo>
                  <a:lnTo>
                    <a:pt x="10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p:cNvSpPr>
            <p:nvPr/>
          </p:nvSpPr>
          <p:spPr bwMode="auto">
            <a:xfrm>
              <a:off x="11564" y="2220"/>
              <a:ext cx="1592" cy="1160"/>
            </a:xfrm>
            <a:custGeom>
              <a:avLst/>
              <a:gdLst/>
              <a:ahLst/>
              <a:cxnLst>
                <a:cxn ang="0">
                  <a:pos x="170" y="7"/>
                </a:cxn>
                <a:cxn ang="0">
                  <a:pos x="275" y="89"/>
                </a:cxn>
                <a:cxn ang="0">
                  <a:pos x="346" y="270"/>
                </a:cxn>
                <a:cxn ang="0">
                  <a:pos x="360" y="447"/>
                </a:cxn>
                <a:cxn ang="0">
                  <a:pos x="328" y="883"/>
                </a:cxn>
                <a:cxn ang="0">
                  <a:pos x="434" y="741"/>
                </a:cxn>
                <a:cxn ang="0">
                  <a:pos x="678" y="380"/>
                </a:cxn>
                <a:cxn ang="0">
                  <a:pos x="833" y="96"/>
                </a:cxn>
                <a:cxn ang="0">
                  <a:pos x="822" y="75"/>
                </a:cxn>
                <a:cxn ang="0">
                  <a:pos x="851" y="32"/>
                </a:cxn>
                <a:cxn ang="0">
                  <a:pos x="921" y="0"/>
                </a:cxn>
                <a:cxn ang="0">
                  <a:pos x="942" y="11"/>
                </a:cxn>
                <a:cxn ang="0">
                  <a:pos x="1006" y="209"/>
                </a:cxn>
                <a:cxn ang="0">
                  <a:pos x="1087" y="607"/>
                </a:cxn>
                <a:cxn ang="0">
                  <a:pos x="1119" y="915"/>
                </a:cxn>
                <a:cxn ang="0">
                  <a:pos x="1119" y="936"/>
                </a:cxn>
                <a:cxn ang="0">
                  <a:pos x="1129" y="929"/>
                </a:cxn>
                <a:cxn ang="0">
                  <a:pos x="1203" y="834"/>
                </a:cxn>
                <a:cxn ang="0">
                  <a:pos x="1323" y="667"/>
                </a:cxn>
                <a:cxn ang="0">
                  <a:pos x="1443" y="479"/>
                </a:cxn>
                <a:cxn ang="0">
                  <a:pos x="1514" y="309"/>
                </a:cxn>
                <a:cxn ang="0">
                  <a:pos x="1503" y="195"/>
                </a:cxn>
                <a:cxn ang="0">
                  <a:pos x="1454" y="153"/>
                </a:cxn>
                <a:cxn ang="0">
                  <a:pos x="1419" y="145"/>
                </a:cxn>
                <a:cxn ang="0">
                  <a:pos x="1408" y="131"/>
                </a:cxn>
                <a:cxn ang="0">
                  <a:pos x="1412" y="78"/>
                </a:cxn>
                <a:cxn ang="0">
                  <a:pos x="1454" y="7"/>
                </a:cxn>
                <a:cxn ang="0">
                  <a:pos x="1525" y="14"/>
                </a:cxn>
                <a:cxn ang="0">
                  <a:pos x="1585" y="110"/>
                </a:cxn>
                <a:cxn ang="0">
                  <a:pos x="1560" y="333"/>
                </a:cxn>
                <a:cxn ang="0">
                  <a:pos x="1426" y="621"/>
                </a:cxn>
                <a:cxn ang="0">
                  <a:pos x="1235" y="901"/>
                </a:cxn>
                <a:cxn ang="0">
                  <a:pos x="1052" y="1128"/>
                </a:cxn>
                <a:cxn ang="0">
                  <a:pos x="1031" y="1153"/>
                </a:cxn>
                <a:cxn ang="0">
                  <a:pos x="1020" y="1160"/>
                </a:cxn>
                <a:cxn ang="0">
                  <a:pos x="1009" y="1153"/>
                </a:cxn>
                <a:cxn ang="0">
                  <a:pos x="1006" y="1103"/>
                </a:cxn>
                <a:cxn ang="0">
                  <a:pos x="1002" y="972"/>
                </a:cxn>
                <a:cxn ang="0">
                  <a:pos x="967" y="646"/>
                </a:cxn>
                <a:cxn ang="0">
                  <a:pos x="882" y="266"/>
                </a:cxn>
                <a:cxn ang="0">
                  <a:pos x="829" y="213"/>
                </a:cxn>
                <a:cxn ang="0">
                  <a:pos x="745" y="372"/>
                </a:cxn>
                <a:cxn ang="0">
                  <a:pos x="353" y="961"/>
                </a:cxn>
                <a:cxn ang="0">
                  <a:pos x="201" y="1146"/>
                </a:cxn>
                <a:cxn ang="0">
                  <a:pos x="191" y="1160"/>
                </a:cxn>
                <a:cxn ang="0">
                  <a:pos x="180" y="1160"/>
                </a:cxn>
                <a:cxn ang="0">
                  <a:pos x="177" y="1142"/>
                </a:cxn>
                <a:cxn ang="0">
                  <a:pos x="173" y="1124"/>
                </a:cxn>
                <a:cxn ang="0">
                  <a:pos x="180" y="1092"/>
                </a:cxn>
                <a:cxn ang="0">
                  <a:pos x="205" y="965"/>
                </a:cxn>
                <a:cxn ang="0">
                  <a:pos x="237" y="720"/>
                </a:cxn>
                <a:cxn ang="0">
                  <a:pos x="244" y="479"/>
                </a:cxn>
                <a:cxn ang="0">
                  <a:pos x="208" y="248"/>
                </a:cxn>
                <a:cxn ang="0">
                  <a:pos x="127" y="117"/>
                </a:cxn>
                <a:cxn ang="0">
                  <a:pos x="29" y="78"/>
                </a:cxn>
                <a:cxn ang="0">
                  <a:pos x="4" y="75"/>
                </a:cxn>
                <a:cxn ang="0">
                  <a:pos x="7" y="50"/>
                </a:cxn>
                <a:cxn ang="0">
                  <a:pos x="78" y="4"/>
                </a:cxn>
              </a:cxnLst>
              <a:rect l="0" t="0" r="r" b="b"/>
              <a:pathLst>
                <a:path w="1592" h="1160">
                  <a:moveTo>
                    <a:pt x="110" y="0"/>
                  </a:moveTo>
                  <a:lnTo>
                    <a:pt x="138" y="0"/>
                  </a:lnTo>
                  <a:lnTo>
                    <a:pt x="170" y="7"/>
                  </a:lnTo>
                  <a:lnTo>
                    <a:pt x="205" y="25"/>
                  </a:lnTo>
                  <a:lnTo>
                    <a:pt x="240" y="50"/>
                  </a:lnTo>
                  <a:lnTo>
                    <a:pt x="275" y="89"/>
                  </a:lnTo>
                  <a:lnTo>
                    <a:pt x="311" y="142"/>
                  </a:lnTo>
                  <a:lnTo>
                    <a:pt x="332" y="206"/>
                  </a:lnTo>
                  <a:lnTo>
                    <a:pt x="346" y="270"/>
                  </a:lnTo>
                  <a:lnTo>
                    <a:pt x="357" y="337"/>
                  </a:lnTo>
                  <a:lnTo>
                    <a:pt x="360" y="397"/>
                  </a:lnTo>
                  <a:lnTo>
                    <a:pt x="360" y="447"/>
                  </a:lnTo>
                  <a:lnTo>
                    <a:pt x="360" y="479"/>
                  </a:lnTo>
                  <a:lnTo>
                    <a:pt x="353" y="685"/>
                  </a:lnTo>
                  <a:lnTo>
                    <a:pt x="328" y="883"/>
                  </a:lnTo>
                  <a:lnTo>
                    <a:pt x="328" y="883"/>
                  </a:lnTo>
                  <a:lnTo>
                    <a:pt x="328" y="883"/>
                  </a:lnTo>
                  <a:lnTo>
                    <a:pt x="434" y="741"/>
                  </a:lnTo>
                  <a:lnTo>
                    <a:pt x="526" y="614"/>
                  </a:lnTo>
                  <a:lnTo>
                    <a:pt x="607" y="490"/>
                  </a:lnTo>
                  <a:lnTo>
                    <a:pt x="678" y="380"/>
                  </a:lnTo>
                  <a:lnTo>
                    <a:pt x="738" y="273"/>
                  </a:lnTo>
                  <a:lnTo>
                    <a:pt x="787" y="181"/>
                  </a:lnTo>
                  <a:lnTo>
                    <a:pt x="833" y="96"/>
                  </a:lnTo>
                  <a:lnTo>
                    <a:pt x="829" y="89"/>
                  </a:lnTo>
                  <a:lnTo>
                    <a:pt x="826" y="82"/>
                  </a:lnTo>
                  <a:lnTo>
                    <a:pt x="822" y="75"/>
                  </a:lnTo>
                  <a:lnTo>
                    <a:pt x="822" y="67"/>
                  </a:lnTo>
                  <a:lnTo>
                    <a:pt x="829" y="50"/>
                  </a:lnTo>
                  <a:lnTo>
                    <a:pt x="851" y="32"/>
                  </a:lnTo>
                  <a:lnTo>
                    <a:pt x="875" y="14"/>
                  </a:lnTo>
                  <a:lnTo>
                    <a:pt x="900" y="4"/>
                  </a:lnTo>
                  <a:lnTo>
                    <a:pt x="921" y="0"/>
                  </a:lnTo>
                  <a:lnTo>
                    <a:pt x="932" y="0"/>
                  </a:lnTo>
                  <a:lnTo>
                    <a:pt x="939" y="4"/>
                  </a:lnTo>
                  <a:lnTo>
                    <a:pt x="942" y="11"/>
                  </a:lnTo>
                  <a:lnTo>
                    <a:pt x="946" y="18"/>
                  </a:lnTo>
                  <a:lnTo>
                    <a:pt x="974" y="103"/>
                  </a:lnTo>
                  <a:lnTo>
                    <a:pt x="1006" y="209"/>
                  </a:lnTo>
                  <a:lnTo>
                    <a:pt x="1034" y="330"/>
                  </a:lnTo>
                  <a:lnTo>
                    <a:pt x="1062" y="465"/>
                  </a:lnTo>
                  <a:lnTo>
                    <a:pt x="1087" y="607"/>
                  </a:lnTo>
                  <a:lnTo>
                    <a:pt x="1108" y="752"/>
                  </a:lnTo>
                  <a:lnTo>
                    <a:pt x="1119" y="897"/>
                  </a:lnTo>
                  <a:lnTo>
                    <a:pt x="1119" y="915"/>
                  </a:lnTo>
                  <a:lnTo>
                    <a:pt x="1119" y="926"/>
                  </a:lnTo>
                  <a:lnTo>
                    <a:pt x="1119" y="933"/>
                  </a:lnTo>
                  <a:lnTo>
                    <a:pt x="1119" y="936"/>
                  </a:lnTo>
                  <a:lnTo>
                    <a:pt x="1122" y="936"/>
                  </a:lnTo>
                  <a:lnTo>
                    <a:pt x="1122" y="936"/>
                  </a:lnTo>
                  <a:lnTo>
                    <a:pt x="1129" y="929"/>
                  </a:lnTo>
                  <a:lnTo>
                    <a:pt x="1147" y="908"/>
                  </a:lnTo>
                  <a:lnTo>
                    <a:pt x="1172" y="876"/>
                  </a:lnTo>
                  <a:lnTo>
                    <a:pt x="1203" y="834"/>
                  </a:lnTo>
                  <a:lnTo>
                    <a:pt x="1242" y="784"/>
                  </a:lnTo>
                  <a:lnTo>
                    <a:pt x="1285" y="731"/>
                  </a:lnTo>
                  <a:lnTo>
                    <a:pt x="1323" y="667"/>
                  </a:lnTo>
                  <a:lnTo>
                    <a:pt x="1366" y="607"/>
                  </a:lnTo>
                  <a:lnTo>
                    <a:pt x="1408" y="539"/>
                  </a:lnTo>
                  <a:lnTo>
                    <a:pt x="1443" y="479"/>
                  </a:lnTo>
                  <a:lnTo>
                    <a:pt x="1475" y="415"/>
                  </a:lnTo>
                  <a:lnTo>
                    <a:pt x="1500" y="358"/>
                  </a:lnTo>
                  <a:lnTo>
                    <a:pt x="1514" y="309"/>
                  </a:lnTo>
                  <a:lnTo>
                    <a:pt x="1521" y="266"/>
                  </a:lnTo>
                  <a:lnTo>
                    <a:pt x="1517" y="227"/>
                  </a:lnTo>
                  <a:lnTo>
                    <a:pt x="1503" y="195"/>
                  </a:lnTo>
                  <a:lnTo>
                    <a:pt x="1489" y="174"/>
                  </a:lnTo>
                  <a:lnTo>
                    <a:pt x="1472" y="160"/>
                  </a:lnTo>
                  <a:lnTo>
                    <a:pt x="1454" y="153"/>
                  </a:lnTo>
                  <a:lnTo>
                    <a:pt x="1436" y="149"/>
                  </a:lnTo>
                  <a:lnTo>
                    <a:pt x="1422" y="145"/>
                  </a:lnTo>
                  <a:lnTo>
                    <a:pt x="1419" y="145"/>
                  </a:lnTo>
                  <a:lnTo>
                    <a:pt x="1412" y="142"/>
                  </a:lnTo>
                  <a:lnTo>
                    <a:pt x="1408" y="138"/>
                  </a:lnTo>
                  <a:lnTo>
                    <a:pt x="1408" y="131"/>
                  </a:lnTo>
                  <a:lnTo>
                    <a:pt x="1405" y="121"/>
                  </a:lnTo>
                  <a:lnTo>
                    <a:pt x="1408" y="103"/>
                  </a:lnTo>
                  <a:lnTo>
                    <a:pt x="1412" y="78"/>
                  </a:lnTo>
                  <a:lnTo>
                    <a:pt x="1422" y="50"/>
                  </a:lnTo>
                  <a:lnTo>
                    <a:pt x="1436" y="25"/>
                  </a:lnTo>
                  <a:lnTo>
                    <a:pt x="1454" y="7"/>
                  </a:lnTo>
                  <a:lnTo>
                    <a:pt x="1472" y="0"/>
                  </a:lnTo>
                  <a:lnTo>
                    <a:pt x="1500" y="4"/>
                  </a:lnTo>
                  <a:lnTo>
                    <a:pt x="1525" y="14"/>
                  </a:lnTo>
                  <a:lnTo>
                    <a:pt x="1549" y="36"/>
                  </a:lnTo>
                  <a:lnTo>
                    <a:pt x="1570" y="67"/>
                  </a:lnTo>
                  <a:lnTo>
                    <a:pt x="1585" y="110"/>
                  </a:lnTo>
                  <a:lnTo>
                    <a:pt x="1592" y="167"/>
                  </a:lnTo>
                  <a:lnTo>
                    <a:pt x="1581" y="248"/>
                  </a:lnTo>
                  <a:lnTo>
                    <a:pt x="1560" y="333"/>
                  </a:lnTo>
                  <a:lnTo>
                    <a:pt x="1525" y="426"/>
                  </a:lnTo>
                  <a:lnTo>
                    <a:pt x="1479" y="521"/>
                  </a:lnTo>
                  <a:lnTo>
                    <a:pt x="1426" y="621"/>
                  </a:lnTo>
                  <a:lnTo>
                    <a:pt x="1366" y="717"/>
                  </a:lnTo>
                  <a:lnTo>
                    <a:pt x="1302" y="812"/>
                  </a:lnTo>
                  <a:lnTo>
                    <a:pt x="1235" y="901"/>
                  </a:lnTo>
                  <a:lnTo>
                    <a:pt x="1172" y="986"/>
                  </a:lnTo>
                  <a:lnTo>
                    <a:pt x="1108" y="1064"/>
                  </a:lnTo>
                  <a:lnTo>
                    <a:pt x="1052" y="1128"/>
                  </a:lnTo>
                  <a:lnTo>
                    <a:pt x="1041" y="1139"/>
                  </a:lnTo>
                  <a:lnTo>
                    <a:pt x="1034" y="1149"/>
                  </a:lnTo>
                  <a:lnTo>
                    <a:pt x="1031" y="1153"/>
                  </a:lnTo>
                  <a:lnTo>
                    <a:pt x="1027" y="1156"/>
                  </a:lnTo>
                  <a:lnTo>
                    <a:pt x="1024" y="1160"/>
                  </a:lnTo>
                  <a:lnTo>
                    <a:pt x="1020" y="1160"/>
                  </a:lnTo>
                  <a:lnTo>
                    <a:pt x="1016" y="1160"/>
                  </a:lnTo>
                  <a:lnTo>
                    <a:pt x="1013" y="1156"/>
                  </a:lnTo>
                  <a:lnTo>
                    <a:pt x="1009" y="1153"/>
                  </a:lnTo>
                  <a:lnTo>
                    <a:pt x="1009" y="1146"/>
                  </a:lnTo>
                  <a:lnTo>
                    <a:pt x="1009" y="1131"/>
                  </a:lnTo>
                  <a:lnTo>
                    <a:pt x="1006" y="1103"/>
                  </a:lnTo>
                  <a:lnTo>
                    <a:pt x="1006" y="1078"/>
                  </a:lnTo>
                  <a:lnTo>
                    <a:pt x="1006" y="1061"/>
                  </a:lnTo>
                  <a:lnTo>
                    <a:pt x="1002" y="972"/>
                  </a:lnTo>
                  <a:lnTo>
                    <a:pt x="995" y="883"/>
                  </a:lnTo>
                  <a:lnTo>
                    <a:pt x="988" y="798"/>
                  </a:lnTo>
                  <a:lnTo>
                    <a:pt x="967" y="646"/>
                  </a:lnTo>
                  <a:lnTo>
                    <a:pt x="942" y="504"/>
                  </a:lnTo>
                  <a:lnTo>
                    <a:pt x="914" y="376"/>
                  </a:lnTo>
                  <a:lnTo>
                    <a:pt x="882" y="266"/>
                  </a:lnTo>
                  <a:lnTo>
                    <a:pt x="854" y="167"/>
                  </a:lnTo>
                  <a:lnTo>
                    <a:pt x="847" y="184"/>
                  </a:lnTo>
                  <a:lnTo>
                    <a:pt x="829" y="213"/>
                  </a:lnTo>
                  <a:lnTo>
                    <a:pt x="808" y="255"/>
                  </a:lnTo>
                  <a:lnTo>
                    <a:pt x="780" y="312"/>
                  </a:lnTo>
                  <a:lnTo>
                    <a:pt x="745" y="372"/>
                  </a:lnTo>
                  <a:lnTo>
                    <a:pt x="614" y="589"/>
                  </a:lnTo>
                  <a:lnTo>
                    <a:pt x="484" y="784"/>
                  </a:lnTo>
                  <a:lnTo>
                    <a:pt x="353" y="961"/>
                  </a:lnTo>
                  <a:lnTo>
                    <a:pt x="219" y="1128"/>
                  </a:lnTo>
                  <a:lnTo>
                    <a:pt x="208" y="1139"/>
                  </a:lnTo>
                  <a:lnTo>
                    <a:pt x="201" y="1146"/>
                  </a:lnTo>
                  <a:lnTo>
                    <a:pt x="198" y="1153"/>
                  </a:lnTo>
                  <a:lnTo>
                    <a:pt x="194" y="1156"/>
                  </a:lnTo>
                  <a:lnTo>
                    <a:pt x="191" y="1160"/>
                  </a:lnTo>
                  <a:lnTo>
                    <a:pt x="187" y="1160"/>
                  </a:lnTo>
                  <a:lnTo>
                    <a:pt x="184" y="1160"/>
                  </a:lnTo>
                  <a:lnTo>
                    <a:pt x="180" y="1160"/>
                  </a:lnTo>
                  <a:lnTo>
                    <a:pt x="177" y="1153"/>
                  </a:lnTo>
                  <a:lnTo>
                    <a:pt x="177" y="1149"/>
                  </a:lnTo>
                  <a:lnTo>
                    <a:pt x="177" y="1142"/>
                  </a:lnTo>
                  <a:lnTo>
                    <a:pt x="173" y="1135"/>
                  </a:lnTo>
                  <a:lnTo>
                    <a:pt x="173" y="1131"/>
                  </a:lnTo>
                  <a:lnTo>
                    <a:pt x="173" y="1124"/>
                  </a:lnTo>
                  <a:lnTo>
                    <a:pt x="177" y="1114"/>
                  </a:lnTo>
                  <a:lnTo>
                    <a:pt x="177" y="1107"/>
                  </a:lnTo>
                  <a:lnTo>
                    <a:pt x="180" y="1092"/>
                  </a:lnTo>
                  <a:lnTo>
                    <a:pt x="184" y="1068"/>
                  </a:lnTo>
                  <a:lnTo>
                    <a:pt x="194" y="1025"/>
                  </a:lnTo>
                  <a:lnTo>
                    <a:pt x="205" y="965"/>
                  </a:lnTo>
                  <a:lnTo>
                    <a:pt x="216" y="890"/>
                  </a:lnTo>
                  <a:lnTo>
                    <a:pt x="226" y="809"/>
                  </a:lnTo>
                  <a:lnTo>
                    <a:pt x="237" y="720"/>
                  </a:lnTo>
                  <a:lnTo>
                    <a:pt x="244" y="631"/>
                  </a:lnTo>
                  <a:lnTo>
                    <a:pt x="244" y="539"/>
                  </a:lnTo>
                  <a:lnTo>
                    <a:pt x="244" y="479"/>
                  </a:lnTo>
                  <a:lnTo>
                    <a:pt x="237" y="404"/>
                  </a:lnTo>
                  <a:lnTo>
                    <a:pt x="226" y="326"/>
                  </a:lnTo>
                  <a:lnTo>
                    <a:pt x="208" y="248"/>
                  </a:lnTo>
                  <a:lnTo>
                    <a:pt x="184" y="192"/>
                  </a:lnTo>
                  <a:lnTo>
                    <a:pt x="156" y="149"/>
                  </a:lnTo>
                  <a:lnTo>
                    <a:pt x="127" y="117"/>
                  </a:lnTo>
                  <a:lnTo>
                    <a:pt x="96" y="96"/>
                  </a:lnTo>
                  <a:lnTo>
                    <a:pt x="60" y="85"/>
                  </a:lnTo>
                  <a:lnTo>
                    <a:pt x="29" y="78"/>
                  </a:lnTo>
                  <a:lnTo>
                    <a:pt x="18" y="78"/>
                  </a:lnTo>
                  <a:lnTo>
                    <a:pt x="11" y="78"/>
                  </a:lnTo>
                  <a:lnTo>
                    <a:pt x="4" y="75"/>
                  </a:lnTo>
                  <a:lnTo>
                    <a:pt x="0" y="71"/>
                  </a:lnTo>
                  <a:lnTo>
                    <a:pt x="0" y="64"/>
                  </a:lnTo>
                  <a:lnTo>
                    <a:pt x="7" y="50"/>
                  </a:lnTo>
                  <a:lnTo>
                    <a:pt x="21" y="32"/>
                  </a:lnTo>
                  <a:lnTo>
                    <a:pt x="46" y="18"/>
                  </a:lnTo>
                  <a:lnTo>
                    <a:pt x="78" y="4"/>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56" name="Group 32"/>
          <p:cNvGrpSpPr>
            <a:grpSpLocks noChangeAspect="1"/>
          </p:cNvGrpSpPr>
          <p:nvPr>
            <p:custDataLst>
              <p:tags r:id="rId4"/>
            </p:custDataLst>
          </p:nvPr>
        </p:nvGrpSpPr>
        <p:grpSpPr bwMode="auto">
          <a:xfrm>
            <a:off x="5486400" y="3886200"/>
            <a:ext cx="3152532" cy="457200"/>
            <a:chOff x="881" y="2710"/>
            <a:chExt cx="8957" cy="1299"/>
          </a:xfrm>
          <a:solidFill>
            <a:srgbClr val="FF0000"/>
          </a:solidFill>
        </p:grpSpPr>
        <p:sp>
          <p:nvSpPr>
            <p:cNvPr id="1058" name="Freeform 34"/>
            <p:cNvSpPr>
              <a:spLocks noEditPoints="1"/>
            </p:cNvSpPr>
            <p:nvPr/>
          </p:nvSpPr>
          <p:spPr bwMode="auto">
            <a:xfrm>
              <a:off x="881" y="2920"/>
              <a:ext cx="1030" cy="893"/>
            </a:xfrm>
            <a:custGeom>
              <a:avLst/>
              <a:gdLst/>
              <a:ahLst/>
              <a:cxnLst>
                <a:cxn ang="0">
                  <a:pos x="699" y="241"/>
                </a:cxn>
                <a:cxn ang="0">
                  <a:pos x="641" y="274"/>
                </a:cxn>
                <a:cxn ang="0">
                  <a:pos x="594" y="307"/>
                </a:cxn>
                <a:cxn ang="0">
                  <a:pos x="591" y="476"/>
                </a:cxn>
                <a:cxn ang="0">
                  <a:pos x="597" y="603"/>
                </a:cxn>
                <a:cxn ang="0">
                  <a:pos x="619" y="672"/>
                </a:cxn>
                <a:cxn ang="0">
                  <a:pos x="674" y="727"/>
                </a:cxn>
                <a:cxn ang="0">
                  <a:pos x="754" y="771"/>
                </a:cxn>
                <a:cxn ang="0">
                  <a:pos x="812" y="777"/>
                </a:cxn>
                <a:cxn ang="0">
                  <a:pos x="831" y="766"/>
                </a:cxn>
                <a:cxn ang="0">
                  <a:pos x="862" y="724"/>
                </a:cxn>
                <a:cxn ang="0">
                  <a:pos x="887" y="647"/>
                </a:cxn>
                <a:cxn ang="0">
                  <a:pos x="898" y="429"/>
                </a:cxn>
                <a:cxn ang="0">
                  <a:pos x="892" y="340"/>
                </a:cxn>
                <a:cxn ang="0">
                  <a:pos x="829" y="268"/>
                </a:cxn>
                <a:cxn ang="0">
                  <a:pos x="721" y="235"/>
                </a:cxn>
                <a:cxn ang="0">
                  <a:pos x="127" y="0"/>
                </a:cxn>
                <a:cxn ang="0">
                  <a:pos x="135" y="31"/>
                </a:cxn>
                <a:cxn ang="0">
                  <a:pos x="124" y="80"/>
                </a:cxn>
                <a:cxn ang="0">
                  <a:pos x="135" y="113"/>
                </a:cxn>
                <a:cxn ang="0">
                  <a:pos x="154" y="152"/>
                </a:cxn>
                <a:cxn ang="0">
                  <a:pos x="179" y="183"/>
                </a:cxn>
                <a:cxn ang="0">
                  <a:pos x="196" y="252"/>
                </a:cxn>
                <a:cxn ang="0">
                  <a:pos x="331" y="152"/>
                </a:cxn>
                <a:cxn ang="0">
                  <a:pos x="492" y="155"/>
                </a:cxn>
                <a:cxn ang="0">
                  <a:pos x="594" y="263"/>
                </a:cxn>
                <a:cxn ang="0">
                  <a:pos x="920" y="155"/>
                </a:cxn>
                <a:cxn ang="0">
                  <a:pos x="1025" y="238"/>
                </a:cxn>
                <a:cxn ang="0">
                  <a:pos x="1030" y="329"/>
                </a:cxn>
                <a:cxn ang="0">
                  <a:pos x="1030" y="423"/>
                </a:cxn>
                <a:cxn ang="0">
                  <a:pos x="1022" y="547"/>
                </a:cxn>
                <a:cxn ang="0">
                  <a:pos x="1000" y="641"/>
                </a:cxn>
                <a:cxn ang="0">
                  <a:pos x="967" y="733"/>
                </a:cxn>
                <a:cxn ang="0">
                  <a:pos x="563" y="832"/>
                </a:cxn>
                <a:cxn ang="0">
                  <a:pos x="467" y="636"/>
                </a:cxn>
                <a:cxn ang="0">
                  <a:pos x="467" y="401"/>
                </a:cxn>
                <a:cxn ang="0">
                  <a:pos x="431" y="288"/>
                </a:cxn>
                <a:cxn ang="0">
                  <a:pos x="370" y="249"/>
                </a:cxn>
                <a:cxn ang="0">
                  <a:pos x="337" y="232"/>
                </a:cxn>
                <a:cxn ang="0">
                  <a:pos x="312" y="227"/>
                </a:cxn>
                <a:cxn ang="0">
                  <a:pos x="298" y="227"/>
                </a:cxn>
                <a:cxn ang="0">
                  <a:pos x="287" y="232"/>
                </a:cxn>
                <a:cxn ang="0">
                  <a:pos x="193" y="296"/>
                </a:cxn>
                <a:cxn ang="0">
                  <a:pos x="193" y="376"/>
                </a:cxn>
                <a:cxn ang="0">
                  <a:pos x="193" y="484"/>
                </a:cxn>
                <a:cxn ang="0">
                  <a:pos x="190" y="597"/>
                </a:cxn>
                <a:cxn ang="0">
                  <a:pos x="207" y="675"/>
                </a:cxn>
                <a:cxn ang="0">
                  <a:pos x="246" y="741"/>
                </a:cxn>
                <a:cxn ang="0">
                  <a:pos x="146" y="890"/>
                </a:cxn>
                <a:cxn ang="0">
                  <a:pos x="88" y="804"/>
                </a:cxn>
                <a:cxn ang="0">
                  <a:pos x="63" y="686"/>
                </a:cxn>
                <a:cxn ang="0">
                  <a:pos x="69" y="520"/>
                </a:cxn>
                <a:cxn ang="0">
                  <a:pos x="63" y="301"/>
                </a:cxn>
                <a:cxn ang="0">
                  <a:pos x="60" y="285"/>
                </a:cxn>
                <a:cxn ang="0">
                  <a:pos x="49" y="271"/>
                </a:cxn>
                <a:cxn ang="0">
                  <a:pos x="8" y="224"/>
                </a:cxn>
                <a:cxn ang="0">
                  <a:pos x="0" y="196"/>
                </a:cxn>
                <a:cxn ang="0">
                  <a:pos x="0" y="177"/>
                </a:cxn>
                <a:cxn ang="0">
                  <a:pos x="5" y="158"/>
                </a:cxn>
                <a:cxn ang="0">
                  <a:pos x="11" y="144"/>
                </a:cxn>
                <a:cxn ang="0">
                  <a:pos x="127" y="0"/>
                </a:cxn>
              </a:cxnLst>
              <a:rect l="0" t="0" r="r" b="b"/>
              <a:pathLst>
                <a:path w="1030" h="893">
                  <a:moveTo>
                    <a:pt x="721" y="235"/>
                  </a:moveTo>
                  <a:lnTo>
                    <a:pt x="699" y="241"/>
                  </a:lnTo>
                  <a:lnTo>
                    <a:pt x="668" y="254"/>
                  </a:lnTo>
                  <a:lnTo>
                    <a:pt x="641" y="274"/>
                  </a:lnTo>
                  <a:lnTo>
                    <a:pt x="613" y="293"/>
                  </a:lnTo>
                  <a:lnTo>
                    <a:pt x="594" y="307"/>
                  </a:lnTo>
                  <a:lnTo>
                    <a:pt x="594" y="393"/>
                  </a:lnTo>
                  <a:lnTo>
                    <a:pt x="591" y="476"/>
                  </a:lnTo>
                  <a:lnTo>
                    <a:pt x="594" y="539"/>
                  </a:lnTo>
                  <a:lnTo>
                    <a:pt x="597" y="603"/>
                  </a:lnTo>
                  <a:lnTo>
                    <a:pt x="602" y="639"/>
                  </a:lnTo>
                  <a:lnTo>
                    <a:pt x="619" y="672"/>
                  </a:lnTo>
                  <a:lnTo>
                    <a:pt x="641" y="699"/>
                  </a:lnTo>
                  <a:lnTo>
                    <a:pt x="674" y="727"/>
                  </a:lnTo>
                  <a:lnTo>
                    <a:pt x="713" y="752"/>
                  </a:lnTo>
                  <a:lnTo>
                    <a:pt x="754" y="771"/>
                  </a:lnTo>
                  <a:lnTo>
                    <a:pt x="801" y="780"/>
                  </a:lnTo>
                  <a:lnTo>
                    <a:pt x="812" y="777"/>
                  </a:lnTo>
                  <a:lnTo>
                    <a:pt x="820" y="771"/>
                  </a:lnTo>
                  <a:lnTo>
                    <a:pt x="831" y="766"/>
                  </a:lnTo>
                  <a:lnTo>
                    <a:pt x="840" y="755"/>
                  </a:lnTo>
                  <a:lnTo>
                    <a:pt x="862" y="724"/>
                  </a:lnTo>
                  <a:lnTo>
                    <a:pt x="876" y="686"/>
                  </a:lnTo>
                  <a:lnTo>
                    <a:pt x="887" y="647"/>
                  </a:lnTo>
                  <a:lnTo>
                    <a:pt x="898" y="539"/>
                  </a:lnTo>
                  <a:lnTo>
                    <a:pt x="898" y="429"/>
                  </a:lnTo>
                  <a:lnTo>
                    <a:pt x="898" y="384"/>
                  </a:lnTo>
                  <a:lnTo>
                    <a:pt x="892" y="340"/>
                  </a:lnTo>
                  <a:lnTo>
                    <a:pt x="881" y="296"/>
                  </a:lnTo>
                  <a:lnTo>
                    <a:pt x="829" y="268"/>
                  </a:lnTo>
                  <a:lnTo>
                    <a:pt x="773" y="249"/>
                  </a:lnTo>
                  <a:lnTo>
                    <a:pt x="721" y="235"/>
                  </a:lnTo>
                  <a:lnTo>
                    <a:pt x="721" y="235"/>
                  </a:lnTo>
                  <a:close/>
                  <a:moveTo>
                    <a:pt x="127" y="0"/>
                  </a:moveTo>
                  <a:lnTo>
                    <a:pt x="149" y="8"/>
                  </a:lnTo>
                  <a:lnTo>
                    <a:pt x="135" y="31"/>
                  </a:lnTo>
                  <a:lnTo>
                    <a:pt x="127" y="55"/>
                  </a:lnTo>
                  <a:lnTo>
                    <a:pt x="124" y="80"/>
                  </a:lnTo>
                  <a:lnTo>
                    <a:pt x="127" y="94"/>
                  </a:lnTo>
                  <a:lnTo>
                    <a:pt x="135" y="113"/>
                  </a:lnTo>
                  <a:lnTo>
                    <a:pt x="143" y="136"/>
                  </a:lnTo>
                  <a:lnTo>
                    <a:pt x="154" y="152"/>
                  </a:lnTo>
                  <a:lnTo>
                    <a:pt x="165" y="169"/>
                  </a:lnTo>
                  <a:lnTo>
                    <a:pt x="179" y="183"/>
                  </a:lnTo>
                  <a:lnTo>
                    <a:pt x="196" y="202"/>
                  </a:lnTo>
                  <a:lnTo>
                    <a:pt x="196" y="252"/>
                  </a:lnTo>
                  <a:lnTo>
                    <a:pt x="265" y="202"/>
                  </a:lnTo>
                  <a:lnTo>
                    <a:pt x="331" y="152"/>
                  </a:lnTo>
                  <a:lnTo>
                    <a:pt x="392" y="97"/>
                  </a:lnTo>
                  <a:lnTo>
                    <a:pt x="492" y="155"/>
                  </a:lnTo>
                  <a:lnTo>
                    <a:pt x="597" y="205"/>
                  </a:lnTo>
                  <a:lnTo>
                    <a:pt x="594" y="263"/>
                  </a:lnTo>
                  <a:lnTo>
                    <a:pt x="820" y="100"/>
                  </a:lnTo>
                  <a:lnTo>
                    <a:pt x="920" y="155"/>
                  </a:lnTo>
                  <a:lnTo>
                    <a:pt x="1022" y="205"/>
                  </a:lnTo>
                  <a:lnTo>
                    <a:pt x="1025" y="238"/>
                  </a:lnTo>
                  <a:lnTo>
                    <a:pt x="1028" y="279"/>
                  </a:lnTo>
                  <a:lnTo>
                    <a:pt x="1030" y="329"/>
                  </a:lnTo>
                  <a:lnTo>
                    <a:pt x="1030" y="376"/>
                  </a:lnTo>
                  <a:lnTo>
                    <a:pt x="1030" y="423"/>
                  </a:lnTo>
                  <a:lnTo>
                    <a:pt x="1030" y="489"/>
                  </a:lnTo>
                  <a:lnTo>
                    <a:pt x="1022" y="547"/>
                  </a:lnTo>
                  <a:lnTo>
                    <a:pt x="1011" y="597"/>
                  </a:lnTo>
                  <a:lnTo>
                    <a:pt x="1000" y="641"/>
                  </a:lnTo>
                  <a:lnTo>
                    <a:pt x="983" y="686"/>
                  </a:lnTo>
                  <a:lnTo>
                    <a:pt x="967" y="733"/>
                  </a:lnTo>
                  <a:lnTo>
                    <a:pt x="668" y="893"/>
                  </a:lnTo>
                  <a:lnTo>
                    <a:pt x="563" y="832"/>
                  </a:lnTo>
                  <a:lnTo>
                    <a:pt x="456" y="777"/>
                  </a:lnTo>
                  <a:lnTo>
                    <a:pt x="467" y="636"/>
                  </a:lnTo>
                  <a:lnTo>
                    <a:pt x="469" y="495"/>
                  </a:lnTo>
                  <a:lnTo>
                    <a:pt x="467" y="401"/>
                  </a:lnTo>
                  <a:lnTo>
                    <a:pt x="461" y="307"/>
                  </a:lnTo>
                  <a:lnTo>
                    <a:pt x="431" y="288"/>
                  </a:lnTo>
                  <a:lnTo>
                    <a:pt x="400" y="266"/>
                  </a:lnTo>
                  <a:lnTo>
                    <a:pt x="370" y="249"/>
                  </a:lnTo>
                  <a:lnTo>
                    <a:pt x="348" y="235"/>
                  </a:lnTo>
                  <a:lnTo>
                    <a:pt x="337" y="232"/>
                  </a:lnTo>
                  <a:lnTo>
                    <a:pt x="326" y="227"/>
                  </a:lnTo>
                  <a:lnTo>
                    <a:pt x="312" y="227"/>
                  </a:lnTo>
                  <a:lnTo>
                    <a:pt x="306" y="227"/>
                  </a:lnTo>
                  <a:lnTo>
                    <a:pt x="298" y="227"/>
                  </a:lnTo>
                  <a:lnTo>
                    <a:pt x="293" y="230"/>
                  </a:lnTo>
                  <a:lnTo>
                    <a:pt x="287" y="232"/>
                  </a:lnTo>
                  <a:lnTo>
                    <a:pt x="237" y="263"/>
                  </a:lnTo>
                  <a:lnTo>
                    <a:pt x="193" y="296"/>
                  </a:lnTo>
                  <a:lnTo>
                    <a:pt x="193" y="329"/>
                  </a:lnTo>
                  <a:lnTo>
                    <a:pt x="193" y="376"/>
                  </a:lnTo>
                  <a:lnTo>
                    <a:pt x="193" y="429"/>
                  </a:lnTo>
                  <a:lnTo>
                    <a:pt x="193" y="484"/>
                  </a:lnTo>
                  <a:lnTo>
                    <a:pt x="190" y="545"/>
                  </a:lnTo>
                  <a:lnTo>
                    <a:pt x="190" y="597"/>
                  </a:lnTo>
                  <a:lnTo>
                    <a:pt x="196" y="636"/>
                  </a:lnTo>
                  <a:lnTo>
                    <a:pt x="207" y="675"/>
                  </a:lnTo>
                  <a:lnTo>
                    <a:pt x="223" y="708"/>
                  </a:lnTo>
                  <a:lnTo>
                    <a:pt x="246" y="741"/>
                  </a:lnTo>
                  <a:lnTo>
                    <a:pt x="268" y="771"/>
                  </a:lnTo>
                  <a:lnTo>
                    <a:pt x="146" y="890"/>
                  </a:lnTo>
                  <a:lnTo>
                    <a:pt x="118" y="846"/>
                  </a:lnTo>
                  <a:lnTo>
                    <a:pt x="88" y="804"/>
                  </a:lnTo>
                  <a:lnTo>
                    <a:pt x="55" y="766"/>
                  </a:lnTo>
                  <a:lnTo>
                    <a:pt x="63" y="686"/>
                  </a:lnTo>
                  <a:lnTo>
                    <a:pt x="69" y="603"/>
                  </a:lnTo>
                  <a:lnTo>
                    <a:pt x="69" y="520"/>
                  </a:lnTo>
                  <a:lnTo>
                    <a:pt x="69" y="409"/>
                  </a:lnTo>
                  <a:lnTo>
                    <a:pt x="63" y="301"/>
                  </a:lnTo>
                  <a:lnTo>
                    <a:pt x="63" y="293"/>
                  </a:lnTo>
                  <a:lnTo>
                    <a:pt x="60" y="285"/>
                  </a:lnTo>
                  <a:lnTo>
                    <a:pt x="55" y="277"/>
                  </a:lnTo>
                  <a:lnTo>
                    <a:pt x="49" y="271"/>
                  </a:lnTo>
                  <a:lnTo>
                    <a:pt x="30" y="246"/>
                  </a:lnTo>
                  <a:lnTo>
                    <a:pt x="8" y="224"/>
                  </a:lnTo>
                  <a:lnTo>
                    <a:pt x="5" y="210"/>
                  </a:lnTo>
                  <a:lnTo>
                    <a:pt x="0" y="196"/>
                  </a:lnTo>
                  <a:lnTo>
                    <a:pt x="0" y="183"/>
                  </a:lnTo>
                  <a:lnTo>
                    <a:pt x="0" y="177"/>
                  </a:lnTo>
                  <a:lnTo>
                    <a:pt x="2" y="169"/>
                  </a:lnTo>
                  <a:lnTo>
                    <a:pt x="5" y="158"/>
                  </a:lnTo>
                  <a:lnTo>
                    <a:pt x="8" y="149"/>
                  </a:lnTo>
                  <a:lnTo>
                    <a:pt x="11" y="144"/>
                  </a:lnTo>
                  <a:lnTo>
                    <a:pt x="66" y="69"/>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35"/>
            <p:cNvSpPr>
              <a:spLocks/>
            </p:cNvSpPr>
            <p:nvPr/>
          </p:nvSpPr>
          <p:spPr bwMode="auto">
            <a:xfrm>
              <a:off x="2160" y="3252"/>
              <a:ext cx="412" cy="746"/>
            </a:xfrm>
            <a:custGeom>
              <a:avLst/>
              <a:gdLst/>
              <a:ahLst/>
              <a:cxnLst>
                <a:cxn ang="0">
                  <a:pos x="221" y="0"/>
                </a:cxn>
                <a:cxn ang="0">
                  <a:pos x="235" y="0"/>
                </a:cxn>
                <a:cxn ang="0">
                  <a:pos x="246" y="0"/>
                </a:cxn>
                <a:cxn ang="0">
                  <a:pos x="252" y="3"/>
                </a:cxn>
                <a:cxn ang="0">
                  <a:pos x="254" y="11"/>
                </a:cxn>
                <a:cxn ang="0">
                  <a:pos x="257" y="19"/>
                </a:cxn>
                <a:cxn ang="0">
                  <a:pos x="257" y="30"/>
                </a:cxn>
                <a:cxn ang="0">
                  <a:pos x="257" y="655"/>
                </a:cxn>
                <a:cxn ang="0">
                  <a:pos x="257" y="671"/>
                </a:cxn>
                <a:cxn ang="0">
                  <a:pos x="260" y="685"/>
                </a:cxn>
                <a:cxn ang="0">
                  <a:pos x="271" y="694"/>
                </a:cxn>
                <a:cxn ang="0">
                  <a:pos x="290" y="702"/>
                </a:cxn>
                <a:cxn ang="0">
                  <a:pos x="321" y="705"/>
                </a:cxn>
                <a:cxn ang="0">
                  <a:pos x="368" y="707"/>
                </a:cxn>
                <a:cxn ang="0">
                  <a:pos x="412" y="707"/>
                </a:cxn>
                <a:cxn ang="0">
                  <a:pos x="412" y="746"/>
                </a:cxn>
                <a:cxn ang="0">
                  <a:pos x="390" y="746"/>
                </a:cxn>
                <a:cxn ang="0">
                  <a:pos x="357" y="746"/>
                </a:cxn>
                <a:cxn ang="0">
                  <a:pos x="312" y="743"/>
                </a:cxn>
                <a:cxn ang="0">
                  <a:pos x="271" y="743"/>
                </a:cxn>
                <a:cxn ang="0">
                  <a:pos x="235" y="741"/>
                </a:cxn>
                <a:cxn ang="0">
                  <a:pos x="207" y="741"/>
                </a:cxn>
                <a:cxn ang="0">
                  <a:pos x="183" y="741"/>
                </a:cxn>
                <a:cxn ang="0">
                  <a:pos x="144" y="743"/>
                </a:cxn>
                <a:cxn ang="0">
                  <a:pos x="102" y="743"/>
                </a:cxn>
                <a:cxn ang="0">
                  <a:pos x="61" y="746"/>
                </a:cxn>
                <a:cxn ang="0">
                  <a:pos x="28" y="746"/>
                </a:cxn>
                <a:cxn ang="0">
                  <a:pos x="8" y="746"/>
                </a:cxn>
                <a:cxn ang="0">
                  <a:pos x="8" y="707"/>
                </a:cxn>
                <a:cxn ang="0">
                  <a:pos x="53" y="707"/>
                </a:cxn>
                <a:cxn ang="0">
                  <a:pos x="100" y="705"/>
                </a:cxn>
                <a:cxn ang="0">
                  <a:pos x="130" y="702"/>
                </a:cxn>
                <a:cxn ang="0">
                  <a:pos x="149" y="694"/>
                </a:cxn>
                <a:cxn ang="0">
                  <a:pos x="160" y="685"/>
                </a:cxn>
                <a:cxn ang="0">
                  <a:pos x="163" y="671"/>
                </a:cxn>
                <a:cxn ang="0">
                  <a:pos x="163" y="655"/>
                </a:cxn>
                <a:cxn ang="0">
                  <a:pos x="163" y="83"/>
                </a:cxn>
                <a:cxn ang="0">
                  <a:pos x="116" y="99"/>
                </a:cxn>
                <a:cxn ang="0">
                  <a:pos x="69" y="108"/>
                </a:cxn>
                <a:cxn ang="0">
                  <a:pos x="31" y="110"/>
                </a:cxn>
                <a:cxn ang="0">
                  <a:pos x="0" y="110"/>
                </a:cxn>
                <a:cxn ang="0">
                  <a:pos x="0" y="72"/>
                </a:cxn>
                <a:cxn ang="0">
                  <a:pos x="31" y="72"/>
                </a:cxn>
                <a:cxn ang="0">
                  <a:pos x="64" y="69"/>
                </a:cxn>
                <a:cxn ang="0">
                  <a:pos x="102" y="63"/>
                </a:cxn>
                <a:cxn ang="0">
                  <a:pos x="144" y="50"/>
                </a:cxn>
                <a:cxn ang="0">
                  <a:pos x="185" y="30"/>
                </a:cxn>
                <a:cxn ang="0">
                  <a:pos x="221" y="0"/>
                </a:cxn>
              </a:cxnLst>
              <a:rect l="0" t="0" r="r" b="b"/>
              <a:pathLst>
                <a:path w="412" h="746">
                  <a:moveTo>
                    <a:pt x="221" y="0"/>
                  </a:moveTo>
                  <a:lnTo>
                    <a:pt x="235" y="0"/>
                  </a:lnTo>
                  <a:lnTo>
                    <a:pt x="246" y="0"/>
                  </a:lnTo>
                  <a:lnTo>
                    <a:pt x="252" y="3"/>
                  </a:lnTo>
                  <a:lnTo>
                    <a:pt x="254" y="11"/>
                  </a:lnTo>
                  <a:lnTo>
                    <a:pt x="257" y="19"/>
                  </a:lnTo>
                  <a:lnTo>
                    <a:pt x="257" y="30"/>
                  </a:lnTo>
                  <a:lnTo>
                    <a:pt x="257" y="655"/>
                  </a:lnTo>
                  <a:lnTo>
                    <a:pt x="257" y="671"/>
                  </a:lnTo>
                  <a:lnTo>
                    <a:pt x="260" y="685"/>
                  </a:lnTo>
                  <a:lnTo>
                    <a:pt x="271" y="694"/>
                  </a:lnTo>
                  <a:lnTo>
                    <a:pt x="290" y="702"/>
                  </a:lnTo>
                  <a:lnTo>
                    <a:pt x="321" y="705"/>
                  </a:lnTo>
                  <a:lnTo>
                    <a:pt x="368" y="707"/>
                  </a:lnTo>
                  <a:lnTo>
                    <a:pt x="412" y="707"/>
                  </a:lnTo>
                  <a:lnTo>
                    <a:pt x="412" y="746"/>
                  </a:lnTo>
                  <a:lnTo>
                    <a:pt x="390" y="746"/>
                  </a:lnTo>
                  <a:lnTo>
                    <a:pt x="357" y="746"/>
                  </a:lnTo>
                  <a:lnTo>
                    <a:pt x="312" y="743"/>
                  </a:lnTo>
                  <a:lnTo>
                    <a:pt x="271" y="743"/>
                  </a:lnTo>
                  <a:lnTo>
                    <a:pt x="235" y="741"/>
                  </a:lnTo>
                  <a:lnTo>
                    <a:pt x="207" y="741"/>
                  </a:lnTo>
                  <a:lnTo>
                    <a:pt x="183" y="741"/>
                  </a:lnTo>
                  <a:lnTo>
                    <a:pt x="144" y="743"/>
                  </a:lnTo>
                  <a:lnTo>
                    <a:pt x="102" y="743"/>
                  </a:lnTo>
                  <a:lnTo>
                    <a:pt x="61" y="746"/>
                  </a:lnTo>
                  <a:lnTo>
                    <a:pt x="28" y="746"/>
                  </a:lnTo>
                  <a:lnTo>
                    <a:pt x="8" y="746"/>
                  </a:lnTo>
                  <a:lnTo>
                    <a:pt x="8" y="707"/>
                  </a:lnTo>
                  <a:lnTo>
                    <a:pt x="53" y="707"/>
                  </a:lnTo>
                  <a:lnTo>
                    <a:pt x="100" y="705"/>
                  </a:lnTo>
                  <a:lnTo>
                    <a:pt x="130" y="702"/>
                  </a:lnTo>
                  <a:lnTo>
                    <a:pt x="149" y="694"/>
                  </a:lnTo>
                  <a:lnTo>
                    <a:pt x="160" y="685"/>
                  </a:lnTo>
                  <a:lnTo>
                    <a:pt x="163" y="671"/>
                  </a:lnTo>
                  <a:lnTo>
                    <a:pt x="163" y="655"/>
                  </a:lnTo>
                  <a:lnTo>
                    <a:pt x="163" y="83"/>
                  </a:lnTo>
                  <a:lnTo>
                    <a:pt x="116" y="99"/>
                  </a:lnTo>
                  <a:lnTo>
                    <a:pt x="69" y="108"/>
                  </a:lnTo>
                  <a:lnTo>
                    <a:pt x="31" y="110"/>
                  </a:lnTo>
                  <a:lnTo>
                    <a:pt x="0" y="110"/>
                  </a:lnTo>
                  <a:lnTo>
                    <a:pt x="0" y="72"/>
                  </a:lnTo>
                  <a:lnTo>
                    <a:pt x="31" y="72"/>
                  </a:lnTo>
                  <a:lnTo>
                    <a:pt x="64" y="69"/>
                  </a:lnTo>
                  <a:lnTo>
                    <a:pt x="102" y="63"/>
                  </a:lnTo>
                  <a:lnTo>
                    <a:pt x="144" y="50"/>
                  </a:lnTo>
                  <a:lnTo>
                    <a:pt x="185" y="30"/>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36"/>
            <p:cNvSpPr>
              <a:spLocks/>
            </p:cNvSpPr>
            <p:nvPr/>
          </p:nvSpPr>
          <p:spPr bwMode="auto">
            <a:xfrm>
              <a:off x="3216" y="3028"/>
              <a:ext cx="589" cy="685"/>
            </a:xfrm>
            <a:custGeom>
              <a:avLst/>
              <a:gdLst/>
              <a:ahLst/>
              <a:cxnLst>
                <a:cxn ang="0">
                  <a:pos x="315" y="5"/>
                </a:cxn>
                <a:cxn ang="0">
                  <a:pos x="334" y="30"/>
                </a:cxn>
                <a:cxn ang="0">
                  <a:pos x="334" y="64"/>
                </a:cxn>
                <a:cxn ang="0">
                  <a:pos x="492" y="180"/>
                </a:cxn>
                <a:cxn ang="0">
                  <a:pos x="525" y="158"/>
                </a:cxn>
                <a:cxn ang="0">
                  <a:pos x="539" y="152"/>
                </a:cxn>
                <a:cxn ang="0">
                  <a:pos x="566" y="158"/>
                </a:cxn>
                <a:cxn ang="0">
                  <a:pos x="589" y="196"/>
                </a:cxn>
                <a:cxn ang="0">
                  <a:pos x="583" y="213"/>
                </a:cxn>
                <a:cxn ang="0">
                  <a:pos x="572" y="227"/>
                </a:cxn>
                <a:cxn ang="0">
                  <a:pos x="550" y="238"/>
                </a:cxn>
                <a:cxn ang="0">
                  <a:pos x="376" y="368"/>
                </a:cxn>
                <a:cxn ang="0">
                  <a:pos x="442" y="395"/>
                </a:cxn>
                <a:cxn ang="0">
                  <a:pos x="492" y="420"/>
                </a:cxn>
                <a:cxn ang="0">
                  <a:pos x="555" y="450"/>
                </a:cxn>
                <a:cxn ang="0">
                  <a:pos x="572" y="462"/>
                </a:cxn>
                <a:cxn ang="0">
                  <a:pos x="583" y="473"/>
                </a:cxn>
                <a:cxn ang="0">
                  <a:pos x="589" y="492"/>
                </a:cxn>
                <a:cxn ang="0">
                  <a:pos x="566" y="531"/>
                </a:cxn>
                <a:cxn ang="0">
                  <a:pos x="539" y="536"/>
                </a:cxn>
                <a:cxn ang="0">
                  <a:pos x="525" y="531"/>
                </a:cxn>
                <a:cxn ang="0">
                  <a:pos x="312" y="376"/>
                </a:cxn>
                <a:cxn ang="0">
                  <a:pos x="337" y="658"/>
                </a:cxn>
                <a:cxn ang="0">
                  <a:pos x="326" y="674"/>
                </a:cxn>
                <a:cxn ang="0">
                  <a:pos x="312" y="683"/>
                </a:cxn>
                <a:cxn ang="0">
                  <a:pos x="296" y="685"/>
                </a:cxn>
                <a:cxn ang="0">
                  <a:pos x="282" y="683"/>
                </a:cxn>
                <a:cxn ang="0">
                  <a:pos x="268" y="677"/>
                </a:cxn>
                <a:cxn ang="0">
                  <a:pos x="257" y="666"/>
                </a:cxn>
                <a:cxn ang="0">
                  <a:pos x="254" y="647"/>
                </a:cxn>
                <a:cxn ang="0">
                  <a:pos x="97" y="509"/>
                </a:cxn>
                <a:cxn ang="0">
                  <a:pos x="66" y="531"/>
                </a:cxn>
                <a:cxn ang="0">
                  <a:pos x="50" y="539"/>
                </a:cxn>
                <a:cxn ang="0">
                  <a:pos x="25" y="531"/>
                </a:cxn>
                <a:cxn ang="0">
                  <a:pos x="0" y="492"/>
                </a:cxn>
                <a:cxn ang="0">
                  <a:pos x="5" y="473"/>
                </a:cxn>
                <a:cxn ang="0">
                  <a:pos x="16" y="462"/>
                </a:cxn>
                <a:cxn ang="0">
                  <a:pos x="41" y="450"/>
                </a:cxn>
                <a:cxn ang="0">
                  <a:pos x="33" y="235"/>
                </a:cxn>
                <a:cxn ang="0">
                  <a:pos x="19" y="229"/>
                </a:cxn>
                <a:cxn ang="0">
                  <a:pos x="8" y="218"/>
                </a:cxn>
                <a:cxn ang="0">
                  <a:pos x="3" y="204"/>
                </a:cxn>
                <a:cxn ang="0">
                  <a:pos x="8" y="174"/>
                </a:cxn>
                <a:cxn ang="0">
                  <a:pos x="44" y="149"/>
                </a:cxn>
                <a:cxn ang="0">
                  <a:pos x="55" y="152"/>
                </a:cxn>
                <a:cxn ang="0">
                  <a:pos x="66" y="158"/>
                </a:cxn>
                <a:cxn ang="0">
                  <a:pos x="279" y="310"/>
                </a:cxn>
                <a:cxn ang="0">
                  <a:pos x="254" y="44"/>
                </a:cxn>
                <a:cxn ang="0">
                  <a:pos x="257" y="22"/>
                </a:cxn>
                <a:cxn ang="0">
                  <a:pos x="273" y="8"/>
                </a:cxn>
                <a:cxn ang="0">
                  <a:pos x="296" y="0"/>
                </a:cxn>
              </a:cxnLst>
              <a:rect l="0" t="0" r="r" b="b"/>
              <a:pathLst>
                <a:path w="589" h="685">
                  <a:moveTo>
                    <a:pt x="296" y="0"/>
                  </a:moveTo>
                  <a:lnTo>
                    <a:pt x="315" y="5"/>
                  </a:lnTo>
                  <a:lnTo>
                    <a:pt x="329" y="17"/>
                  </a:lnTo>
                  <a:lnTo>
                    <a:pt x="334" y="30"/>
                  </a:lnTo>
                  <a:lnTo>
                    <a:pt x="337" y="47"/>
                  </a:lnTo>
                  <a:lnTo>
                    <a:pt x="334" y="64"/>
                  </a:lnTo>
                  <a:lnTo>
                    <a:pt x="312" y="310"/>
                  </a:lnTo>
                  <a:lnTo>
                    <a:pt x="492" y="180"/>
                  </a:lnTo>
                  <a:lnTo>
                    <a:pt x="511" y="166"/>
                  </a:lnTo>
                  <a:lnTo>
                    <a:pt x="525" y="158"/>
                  </a:lnTo>
                  <a:lnTo>
                    <a:pt x="533" y="152"/>
                  </a:lnTo>
                  <a:lnTo>
                    <a:pt x="539" y="152"/>
                  </a:lnTo>
                  <a:lnTo>
                    <a:pt x="544" y="149"/>
                  </a:lnTo>
                  <a:lnTo>
                    <a:pt x="566" y="158"/>
                  </a:lnTo>
                  <a:lnTo>
                    <a:pt x="583" y="171"/>
                  </a:lnTo>
                  <a:lnTo>
                    <a:pt x="589" y="196"/>
                  </a:lnTo>
                  <a:lnTo>
                    <a:pt x="586" y="204"/>
                  </a:lnTo>
                  <a:lnTo>
                    <a:pt x="583" y="213"/>
                  </a:lnTo>
                  <a:lnTo>
                    <a:pt x="577" y="221"/>
                  </a:lnTo>
                  <a:lnTo>
                    <a:pt x="572" y="227"/>
                  </a:lnTo>
                  <a:lnTo>
                    <a:pt x="561" y="232"/>
                  </a:lnTo>
                  <a:lnTo>
                    <a:pt x="550" y="238"/>
                  </a:lnTo>
                  <a:lnTo>
                    <a:pt x="331" y="345"/>
                  </a:lnTo>
                  <a:lnTo>
                    <a:pt x="376" y="368"/>
                  </a:lnTo>
                  <a:lnTo>
                    <a:pt x="412" y="384"/>
                  </a:lnTo>
                  <a:lnTo>
                    <a:pt x="442" y="395"/>
                  </a:lnTo>
                  <a:lnTo>
                    <a:pt x="467" y="406"/>
                  </a:lnTo>
                  <a:lnTo>
                    <a:pt x="492" y="420"/>
                  </a:lnTo>
                  <a:lnTo>
                    <a:pt x="519" y="434"/>
                  </a:lnTo>
                  <a:lnTo>
                    <a:pt x="555" y="450"/>
                  </a:lnTo>
                  <a:lnTo>
                    <a:pt x="564" y="456"/>
                  </a:lnTo>
                  <a:lnTo>
                    <a:pt x="572" y="462"/>
                  </a:lnTo>
                  <a:lnTo>
                    <a:pt x="580" y="467"/>
                  </a:lnTo>
                  <a:lnTo>
                    <a:pt x="583" y="473"/>
                  </a:lnTo>
                  <a:lnTo>
                    <a:pt x="586" y="481"/>
                  </a:lnTo>
                  <a:lnTo>
                    <a:pt x="589" y="492"/>
                  </a:lnTo>
                  <a:lnTo>
                    <a:pt x="583" y="514"/>
                  </a:lnTo>
                  <a:lnTo>
                    <a:pt x="566" y="531"/>
                  </a:lnTo>
                  <a:lnTo>
                    <a:pt x="544" y="539"/>
                  </a:lnTo>
                  <a:lnTo>
                    <a:pt x="539" y="536"/>
                  </a:lnTo>
                  <a:lnTo>
                    <a:pt x="533" y="533"/>
                  </a:lnTo>
                  <a:lnTo>
                    <a:pt x="525" y="531"/>
                  </a:lnTo>
                  <a:lnTo>
                    <a:pt x="517" y="525"/>
                  </a:lnTo>
                  <a:lnTo>
                    <a:pt x="312" y="376"/>
                  </a:lnTo>
                  <a:lnTo>
                    <a:pt x="337" y="647"/>
                  </a:lnTo>
                  <a:lnTo>
                    <a:pt x="337" y="658"/>
                  </a:lnTo>
                  <a:lnTo>
                    <a:pt x="331" y="666"/>
                  </a:lnTo>
                  <a:lnTo>
                    <a:pt x="326" y="674"/>
                  </a:lnTo>
                  <a:lnTo>
                    <a:pt x="320" y="680"/>
                  </a:lnTo>
                  <a:lnTo>
                    <a:pt x="312" y="683"/>
                  </a:lnTo>
                  <a:lnTo>
                    <a:pt x="304" y="685"/>
                  </a:lnTo>
                  <a:lnTo>
                    <a:pt x="296" y="685"/>
                  </a:lnTo>
                  <a:lnTo>
                    <a:pt x="290" y="685"/>
                  </a:lnTo>
                  <a:lnTo>
                    <a:pt x="282" y="683"/>
                  </a:lnTo>
                  <a:lnTo>
                    <a:pt x="276" y="683"/>
                  </a:lnTo>
                  <a:lnTo>
                    <a:pt x="268" y="677"/>
                  </a:lnTo>
                  <a:lnTo>
                    <a:pt x="262" y="672"/>
                  </a:lnTo>
                  <a:lnTo>
                    <a:pt x="257" y="666"/>
                  </a:lnTo>
                  <a:lnTo>
                    <a:pt x="254" y="658"/>
                  </a:lnTo>
                  <a:lnTo>
                    <a:pt x="254" y="647"/>
                  </a:lnTo>
                  <a:lnTo>
                    <a:pt x="279" y="376"/>
                  </a:lnTo>
                  <a:lnTo>
                    <a:pt x="97" y="509"/>
                  </a:lnTo>
                  <a:lnTo>
                    <a:pt x="77" y="522"/>
                  </a:lnTo>
                  <a:lnTo>
                    <a:pt x="66" y="531"/>
                  </a:lnTo>
                  <a:lnTo>
                    <a:pt x="58" y="536"/>
                  </a:lnTo>
                  <a:lnTo>
                    <a:pt x="50" y="539"/>
                  </a:lnTo>
                  <a:lnTo>
                    <a:pt x="44" y="539"/>
                  </a:lnTo>
                  <a:lnTo>
                    <a:pt x="25" y="531"/>
                  </a:lnTo>
                  <a:lnTo>
                    <a:pt x="8" y="514"/>
                  </a:lnTo>
                  <a:lnTo>
                    <a:pt x="0" y="492"/>
                  </a:lnTo>
                  <a:lnTo>
                    <a:pt x="3" y="481"/>
                  </a:lnTo>
                  <a:lnTo>
                    <a:pt x="5" y="473"/>
                  </a:lnTo>
                  <a:lnTo>
                    <a:pt x="11" y="467"/>
                  </a:lnTo>
                  <a:lnTo>
                    <a:pt x="16" y="462"/>
                  </a:lnTo>
                  <a:lnTo>
                    <a:pt x="27" y="456"/>
                  </a:lnTo>
                  <a:lnTo>
                    <a:pt x="41" y="450"/>
                  </a:lnTo>
                  <a:lnTo>
                    <a:pt x="260" y="343"/>
                  </a:lnTo>
                  <a:lnTo>
                    <a:pt x="33" y="235"/>
                  </a:lnTo>
                  <a:lnTo>
                    <a:pt x="27" y="232"/>
                  </a:lnTo>
                  <a:lnTo>
                    <a:pt x="19" y="229"/>
                  </a:lnTo>
                  <a:lnTo>
                    <a:pt x="14" y="224"/>
                  </a:lnTo>
                  <a:lnTo>
                    <a:pt x="8" y="218"/>
                  </a:lnTo>
                  <a:lnTo>
                    <a:pt x="5" y="213"/>
                  </a:lnTo>
                  <a:lnTo>
                    <a:pt x="3" y="204"/>
                  </a:lnTo>
                  <a:lnTo>
                    <a:pt x="0" y="196"/>
                  </a:lnTo>
                  <a:lnTo>
                    <a:pt x="8" y="174"/>
                  </a:lnTo>
                  <a:lnTo>
                    <a:pt x="25" y="158"/>
                  </a:lnTo>
                  <a:lnTo>
                    <a:pt x="44" y="149"/>
                  </a:lnTo>
                  <a:lnTo>
                    <a:pt x="50" y="152"/>
                  </a:lnTo>
                  <a:lnTo>
                    <a:pt x="55" y="152"/>
                  </a:lnTo>
                  <a:lnTo>
                    <a:pt x="61" y="155"/>
                  </a:lnTo>
                  <a:lnTo>
                    <a:pt x="66" y="158"/>
                  </a:lnTo>
                  <a:lnTo>
                    <a:pt x="72" y="163"/>
                  </a:lnTo>
                  <a:lnTo>
                    <a:pt x="279" y="310"/>
                  </a:lnTo>
                  <a:lnTo>
                    <a:pt x="254" y="64"/>
                  </a:lnTo>
                  <a:lnTo>
                    <a:pt x="254" y="44"/>
                  </a:lnTo>
                  <a:lnTo>
                    <a:pt x="254" y="33"/>
                  </a:lnTo>
                  <a:lnTo>
                    <a:pt x="257" y="22"/>
                  </a:lnTo>
                  <a:lnTo>
                    <a:pt x="265" y="14"/>
                  </a:lnTo>
                  <a:lnTo>
                    <a:pt x="273" y="8"/>
                  </a:lnTo>
                  <a:lnTo>
                    <a:pt x="285" y="3"/>
                  </a:lnTo>
                  <a:lnTo>
                    <a:pt x="2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37"/>
            <p:cNvSpPr>
              <a:spLocks noEditPoints="1"/>
            </p:cNvSpPr>
            <p:nvPr/>
          </p:nvSpPr>
          <p:spPr bwMode="auto">
            <a:xfrm>
              <a:off x="3973" y="3501"/>
              <a:ext cx="550" cy="508"/>
            </a:xfrm>
            <a:custGeom>
              <a:avLst/>
              <a:gdLst/>
              <a:ahLst/>
              <a:cxnLst>
                <a:cxn ang="0">
                  <a:pos x="550" y="91"/>
                </a:cxn>
                <a:cxn ang="0">
                  <a:pos x="550" y="91"/>
                </a:cxn>
                <a:cxn ang="0">
                  <a:pos x="498" y="0"/>
                </a:cxn>
                <a:cxn ang="0">
                  <a:pos x="517" y="8"/>
                </a:cxn>
                <a:cxn ang="0">
                  <a:pos x="539" y="33"/>
                </a:cxn>
                <a:cxn ang="0">
                  <a:pos x="550" y="91"/>
                </a:cxn>
                <a:cxn ang="0">
                  <a:pos x="542" y="160"/>
                </a:cxn>
                <a:cxn ang="0">
                  <a:pos x="517" y="257"/>
                </a:cxn>
                <a:cxn ang="0">
                  <a:pos x="473" y="359"/>
                </a:cxn>
                <a:cxn ang="0">
                  <a:pos x="412" y="447"/>
                </a:cxn>
                <a:cxn ang="0">
                  <a:pos x="329" y="500"/>
                </a:cxn>
                <a:cxn ang="0">
                  <a:pos x="243" y="505"/>
                </a:cxn>
                <a:cxn ang="0">
                  <a:pos x="177" y="486"/>
                </a:cxn>
                <a:cxn ang="0">
                  <a:pos x="127" y="439"/>
                </a:cxn>
                <a:cxn ang="0">
                  <a:pos x="108" y="362"/>
                </a:cxn>
                <a:cxn ang="0">
                  <a:pos x="113" y="315"/>
                </a:cxn>
                <a:cxn ang="0">
                  <a:pos x="130" y="248"/>
                </a:cxn>
                <a:cxn ang="0">
                  <a:pos x="169" y="149"/>
                </a:cxn>
                <a:cxn ang="0">
                  <a:pos x="188" y="71"/>
                </a:cxn>
                <a:cxn ang="0">
                  <a:pos x="185" y="49"/>
                </a:cxn>
                <a:cxn ang="0">
                  <a:pos x="177" y="36"/>
                </a:cxn>
                <a:cxn ang="0">
                  <a:pos x="160" y="33"/>
                </a:cxn>
                <a:cxn ang="0">
                  <a:pos x="105" y="55"/>
                </a:cxn>
                <a:cxn ang="0">
                  <a:pos x="58" y="121"/>
                </a:cxn>
                <a:cxn ang="0">
                  <a:pos x="39" y="176"/>
                </a:cxn>
                <a:cxn ang="0">
                  <a:pos x="33" y="185"/>
                </a:cxn>
                <a:cxn ang="0">
                  <a:pos x="19" y="188"/>
                </a:cxn>
                <a:cxn ang="0">
                  <a:pos x="14" y="188"/>
                </a:cxn>
                <a:cxn ang="0">
                  <a:pos x="3" y="182"/>
                </a:cxn>
                <a:cxn ang="0">
                  <a:pos x="0" y="174"/>
                </a:cxn>
                <a:cxn ang="0">
                  <a:pos x="8" y="138"/>
                </a:cxn>
                <a:cxn ang="0">
                  <a:pos x="39" y="80"/>
                </a:cxn>
                <a:cxn ang="0">
                  <a:pos x="91" y="27"/>
                </a:cxn>
                <a:cxn ang="0">
                  <a:pos x="166" y="2"/>
                </a:cxn>
                <a:cxn ang="0">
                  <a:pos x="227" y="19"/>
                </a:cxn>
                <a:cxn ang="0">
                  <a:pos x="265" y="66"/>
                </a:cxn>
                <a:cxn ang="0">
                  <a:pos x="265" y="127"/>
                </a:cxn>
                <a:cxn ang="0">
                  <a:pos x="232" y="215"/>
                </a:cxn>
                <a:cxn ang="0">
                  <a:pos x="202" y="306"/>
                </a:cxn>
                <a:cxn ang="0">
                  <a:pos x="194" y="378"/>
                </a:cxn>
                <a:cxn ang="0">
                  <a:pos x="194" y="406"/>
                </a:cxn>
                <a:cxn ang="0">
                  <a:pos x="210" y="445"/>
                </a:cxn>
                <a:cxn ang="0">
                  <a:pos x="252" y="472"/>
                </a:cxn>
                <a:cxn ang="0">
                  <a:pos x="323" y="469"/>
                </a:cxn>
                <a:cxn ang="0">
                  <a:pos x="387" y="422"/>
                </a:cxn>
                <a:cxn ang="0">
                  <a:pos x="440" y="351"/>
                </a:cxn>
                <a:cxn ang="0">
                  <a:pos x="473" y="270"/>
                </a:cxn>
                <a:cxn ang="0">
                  <a:pos x="489" y="204"/>
                </a:cxn>
                <a:cxn ang="0">
                  <a:pos x="489" y="154"/>
                </a:cxn>
                <a:cxn ang="0">
                  <a:pos x="464" y="110"/>
                </a:cxn>
                <a:cxn ang="0">
                  <a:pos x="445" y="91"/>
                </a:cxn>
                <a:cxn ang="0">
                  <a:pos x="437" y="80"/>
                </a:cxn>
                <a:cxn ang="0">
                  <a:pos x="431" y="60"/>
                </a:cxn>
                <a:cxn ang="0">
                  <a:pos x="464" y="8"/>
                </a:cxn>
              </a:cxnLst>
              <a:rect l="0" t="0" r="r" b="b"/>
              <a:pathLst>
                <a:path w="550" h="508">
                  <a:moveTo>
                    <a:pt x="550" y="91"/>
                  </a:moveTo>
                  <a:lnTo>
                    <a:pt x="550" y="91"/>
                  </a:lnTo>
                  <a:lnTo>
                    <a:pt x="550" y="91"/>
                  </a:lnTo>
                  <a:lnTo>
                    <a:pt x="550" y="91"/>
                  </a:lnTo>
                  <a:close/>
                  <a:moveTo>
                    <a:pt x="492" y="0"/>
                  </a:moveTo>
                  <a:lnTo>
                    <a:pt x="498" y="0"/>
                  </a:lnTo>
                  <a:lnTo>
                    <a:pt x="506" y="2"/>
                  </a:lnTo>
                  <a:lnTo>
                    <a:pt x="517" y="8"/>
                  </a:lnTo>
                  <a:lnTo>
                    <a:pt x="528" y="19"/>
                  </a:lnTo>
                  <a:lnTo>
                    <a:pt x="539" y="33"/>
                  </a:lnTo>
                  <a:lnTo>
                    <a:pt x="547" y="58"/>
                  </a:lnTo>
                  <a:lnTo>
                    <a:pt x="550" y="91"/>
                  </a:lnTo>
                  <a:lnTo>
                    <a:pt x="547" y="121"/>
                  </a:lnTo>
                  <a:lnTo>
                    <a:pt x="542" y="160"/>
                  </a:lnTo>
                  <a:lnTo>
                    <a:pt x="531" y="207"/>
                  </a:lnTo>
                  <a:lnTo>
                    <a:pt x="517" y="257"/>
                  </a:lnTo>
                  <a:lnTo>
                    <a:pt x="498" y="309"/>
                  </a:lnTo>
                  <a:lnTo>
                    <a:pt x="473" y="359"/>
                  </a:lnTo>
                  <a:lnTo>
                    <a:pt x="445" y="406"/>
                  </a:lnTo>
                  <a:lnTo>
                    <a:pt x="412" y="447"/>
                  </a:lnTo>
                  <a:lnTo>
                    <a:pt x="373" y="478"/>
                  </a:lnTo>
                  <a:lnTo>
                    <a:pt x="329" y="500"/>
                  </a:lnTo>
                  <a:lnTo>
                    <a:pt x="279" y="508"/>
                  </a:lnTo>
                  <a:lnTo>
                    <a:pt x="243" y="505"/>
                  </a:lnTo>
                  <a:lnTo>
                    <a:pt x="207" y="497"/>
                  </a:lnTo>
                  <a:lnTo>
                    <a:pt x="177" y="486"/>
                  </a:lnTo>
                  <a:lnTo>
                    <a:pt x="149" y="467"/>
                  </a:lnTo>
                  <a:lnTo>
                    <a:pt x="127" y="439"/>
                  </a:lnTo>
                  <a:lnTo>
                    <a:pt x="113" y="406"/>
                  </a:lnTo>
                  <a:lnTo>
                    <a:pt x="108" y="362"/>
                  </a:lnTo>
                  <a:lnTo>
                    <a:pt x="108" y="340"/>
                  </a:lnTo>
                  <a:lnTo>
                    <a:pt x="113" y="315"/>
                  </a:lnTo>
                  <a:lnTo>
                    <a:pt x="119" y="287"/>
                  </a:lnTo>
                  <a:lnTo>
                    <a:pt x="130" y="248"/>
                  </a:lnTo>
                  <a:lnTo>
                    <a:pt x="147" y="204"/>
                  </a:lnTo>
                  <a:lnTo>
                    <a:pt x="169" y="149"/>
                  </a:lnTo>
                  <a:lnTo>
                    <a:pt x="182" y="110"/>
                  </a:lnTo>
                  <a:lnTo>
                    <a:pt x="188" y="71"/>
                  </a:lnTo>
                  <a:lnTo>
                    <a:pt x="188" y="60"/>
                  </a:lnTo>
                  <a:lnTo>
                    <a:pt x="185" y="49"/>
                  </a:lnTo>
                  <a:lnTo>
                    <a:pt x="182" y="41"/>
                  </a:lnTo>
                  <a:lnTo>
                    <a:pt x="177" y="36"/>
                  </a:lnTo>
                  <a:lnTo>
                    <a:pt x="169" y="33"/>
                  </a:lnTo>
                  <a:lnTo>
                    <a:pt x="160" y="33"/>
                  </a:lnTo>
                  <a:lnTo>
                    <a:pt x="133" y="38"/>
                  </a:lnTo>
                  <a:lnTo>
                    <a:pt x="105" y="55"/>
                  </a:lnTo>
                  <a:lnTo>
                    <a:pt x="80" y="83"/>
                  </a:lnTo>
                  <a:lnTo>
                    <a:pt x="58" y="121"/>
                  </a:lnTo>
                  <a:lnTo>
                    <a:pt x="39" y="171"/>
                  </a:lnTo>
                  <a:lnTo>
                    <a:pt x="39" y="176"/>
                  </a:lnTo>
                  <a:lnTo>
                    <a:pt x="36" y="182"/>
                  </a:lnTo>
                  <a:lnTo>
                    <a:pt x="33" y="185"/>
                  </a:lnTo>
                  <a:lnTo>
                    <a:pt x="28" y="188"/>
                  </a:lnTo>
                  <a:lnTo>
                    <a:pt x="19" y="188"/>
                  </a:lnTo>
                  <a:lnTo>
                    <a:pt x="17" y="188"/>
                  </a:lnTo>
                  <a:lnTo>
                    <a:pt x="14" y="188"/>
                  </a:lnTo>
                  <a:lnTo>
                    <a:pt x="8" y="185"/>
                  </a:lnTo>
                  <a:lnTo>
                    <a:pt x="3" y="182"/>
                  </a:lnTo>
                  <a:lnTo>
                    <a:pt x="0" y="179"/>
                  </a:lnTo>
                  <a:lnTo>
                    <a:pt x="0" y="174"/>
                  </a:lnTo>
                  <a:lnTo>
                    <a:pt x="3" y="160"/>
                  </a:lnTo>
                  <a:lnTo>
                    <a:pt x="8" y="138"/>
                  </a:lnTo>
                  <a:lnTo>
                    <a:pt x="22" y="110"/>
                  </a:lnTo>
                  <a:lnTo>
                    <a:pt x="39" y="80"/>
                  </a:lnTo>
                  <a:lnTo>
                    <a:pt x="64" y="52"/>
                  </a:lnTo>
                  <a:lnTo>
                    <a:pt x="91" y="27"/>
                  </a:lnTo>
                  <a:lnTo>
                    <a:pt x="124" y="8"/>
                  </a:lnTo>
                  <a:lnTo>
                    <a:pt x="166" y="2"/>
                  </a:lnTo>
                  <a:lnTo>
                    <a:pt x="199" y="8"/>
                  </a:lnTo>
                  <a:lnTo>
                    <a:pt x="227" y="19"/>
                  </a:lnTo>
                  <a:lnTo>
                    <a:pt x="249" y="38"/>
                  </a:lnTo>
                  <a:lnTo>
                    <a:pt x="265" y="66"/>
                  </a:lnTo>
                  <a:lnTo>
                    <a:pt x="271" y="96"/>
                  </a:lnTo>
                  <a:lnTo>
                    <a:pt x="265" y="127"/>
                  </a:lnTo>
                  <a:lnTo>
                    <a:pt x="254" y="157"/>
                  </a:lnTo>
                  <a:lnTo>
                    <a:pt x="232" y="215"/>
                  </a:lnTo>
                  <a:lnTo>
                    <a:pt x="216" y="265"/>
                  </a:lnTo>
                  <a:lnTo>
                    <a:pt x="202" y="306"/>
                  </a:lnTo>
                  <a:lnTo>
                    <a:pt x="196" y="345"/>
                  </a:lnTo>
                  <a:lnTo>
                    <a:pt x="194" y="378"/>
                  </a:lnTo>
                  <a:lnTo>
                    <a:pt x="194" y="389"/>
                  </a:lnTo>
                  <a:lnTo>
                    <a:pt x="194" y="406"/>
                  </a:lnTo>
                  <a:lnTo>
                    <a:pt x="199" y="425"/>
                  </a:lnTo>
                  <a:lnTo>
                    <a:pt x="210" y="445"/>
                  </a:lnTo>
                  <a:lnTo>
                    <a:pt x="227" y="461"/>
                  </a:lnTo>
                  <a:lnTo>
                    <a:pt x="252" y="472"/>
                  </a:lnTo>
                  <a:lnTo>
                    <a:pt x="285" y="478"/>
                  </a:lnTo>
                  <a:lnTo>
                    <a:pt x="323" y="469"/>
                  </a:lnTo>
                  <a:lnTo>
                    <a:pt x="357" y="453"/>
                  </a:lnTo>
                  <a:lnTo>
                    <a:pt x="387" y="422"/>
                  </a:lnTo>
                  <a:lnTo>
                    <a:pt x="415" y="389"/>
                  </a:lnTo>
                  <a:lnTo>
                    <a:pt x="440" y="351"/>
                  </a:lnTo>
                  <a:lnTo>
                    <a:pt x="459" y="309"/>
                  </a:lnTo>
                  <a:lnTo>
                    <a:pt x="473" y="270"/>
                  </a:lnTo>
                  <a:lnTo>
                    <a:pt x="484" y="235"/>
                  </a:lnTo>
                  <a:lnTo>
                    <a:pt x="489" y="204"/>
                  </a:lnTo>
                  <a:lnTo>
                    <a:pt x="492" y="185"/>
                  </a:lnTo>
                  <a:lnTo>
                    <a:pt x="489" y="154"/>
                  </a:lnTo>
                  <a:lnTo>
                    <a:pt x="478" y="129"/>
                  </a:lnTo>
                  <a:lnTo>
                    <a:pt x="464" y="110"/>
                  </a:lnTo>
                  <a:lnTo>
                    <a:pt x="451" y="96"/>
                  </a:lnTo>
                  <a:lnTo>
                    <a:pt x="445" y="91"/>
                  </a:lnTo>
                  <a:lnTo>
                    <a:pt x="440" y="85"/>
                  </a:lnTo>
                  <a:lnTo>
                    <a:pt x="437" y="80"/>
                  </a:lnTo>
                  <a:lnTo>
                    <a:pt x="434" y="71"/>
                  </a:lnTo>
                  <a:lnTo>
                    <a:pt x="431" y="60"/>
                  </a:lnTo>
                  <a:lnTo>
                    <a:pt x="442" y="30"/>
                  </a:lnTo>
                  <a:lnTo>
                    <a:pt x="464" y="8"/>
                  </a:lnTo>
                  <a:lnTo>
                    <a:pt x="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38"/>
            <p:cNvSpPr>
              <a:spLocks noEditPoints="1"/>
            </p:cNvSpPr>
            <p:nvPr/>
          </p:nvSpPr>
          <p:spPr bwMode="auto">
            <a:xfrm>
              <a:off x="5103" y="2920"/>
              <a:ext cx="1034" cy="893"/>
            </a:xfrm>
            <a:custGeom>
              <a:avLst/>
              <a:gdLst/>
              <a:ahLst/>
              <a:cxnLst>
                <a:cxn ang="0">
                  <a:pos x="700" y="241"/>
                </a:cxn>
                <a:cxn ang="0">
                  <a:pos x="642" y="274"/>
                </a:cxn>
                <a:cxn ang="0">
                  <a:pos x="595" y="307"/>
                </a:cxn>
                <a:cxn ang="0">
                  <a:pos x="595" y="476"/>
                </a:cxn>
                <a:cxn ang="0">
                  <a:pos x="597" y="603"/>
                </a:cxn>
                <a:cxn ang="0">
                  <a:pos x="619" y="672"/>
                </a:cxn>
                <a:cxn ang="0">
                  <a:pos x="678" y="727"/>
                </a:cxn>
                <a:cxn ang="0">
                  <a:pos x="758" y="771"/>
                </a:cxn>
                <a:cxn ang="0">
                  <a:pos x="813" y="777"/>
                </a:cxn>
                <a:cxn ang="0">
                  <a:pos x="832" y="766"/>
                </a:cxn>
                <a:cxn ang="0">
                  <a:pos x="863" y="724"/>
                </a:cxn>
                <a:cxn ang="0">
                  <a:pos x="888" y="647"/>
                </a:cxn>
                <a:cxn ang="0">
                  <a:pos x="901" y="429"/>
                </a:cxn>
                <a:cxn ang="0">
                  <a:pos x="882" y="296"/>
                </a:cxn>
                <a:cxn ang="0">
                  <a:pos x="777" y="249"/>
                </a:cxn>
                <a:cxn ang="0">
                  <a:pos x="724" y="235"/>
                </a:cxn>
                <a:cxn ang="0">
                  <a:pos x="150" y="8"/>
                </a:cxn>
                <a:cxn ang="0">
                  <a:pos x="128" y="55"/>
                </a:cxn>
                <a:cxn ang="0">
                  <a:pos x="128" y="94"/>
                </a:cxn>
                <a:cxn ang="0">
                  <a:pos x="147" y="136"/>
                </a:cxn>
                <a:cxn ang="0">
                  <a:pos x="166" y="169"/>
                </a:cxn>
                <a:cxn ang="0">
                  <a:pos x="199" y="202"/>
                </a:cxn>
                <a:cxn ang="0">
                  <a:pos x="266" y="202"/>
                </a:cxn>
                <a:cxn ang="0">
                  <a:pos x="393" y="97"/>
                </a:cxn>
                <a:cxn ang="0">
                  <a:pos x="597" y="205"/>
                </a:cxn>
                <a:cxn ang="0">
                  <a:pos x="595" y="263"/>
                </a:cxn>
                <a:cxn ang="0">
                  <a:pos x="921" y="155"/>
                </a:cxn>
                <a:cxn ang="0">
                  <a:pos x="1028" y="238"/>
                </a:cxn>
                <a:cxn ang="0">
                  <a:pos x="1031" y="329"/>
                </a:cxn>
                <a:cxn ang="0">
                  <a:pos x="1034" y="423"/>
                </a:cxn>
                <a:cxn ang="0">
                  <a:pos x="1023" y="547"/>
                </a:cxn>
                <a:cxn ang="0">
                  <a:pos x="1001" y="641"/>
                </a:cxn>
                <a:cxn ang="0">
                  <a:pos x="968" y="733"/>
                </a:cxn>
                <a:cxn ang="0">
                  <a:pos x="564" y="832"/>
                </a:cxn>
                <a:cxn ang="0">
                  <a:pos x="467" y="636"/>
                </a:cxn>
                <a:cxn ang="0">
                  <a:pos x="470" y="401"/>
                </a:cxn>
                <a:cxn ang="0">
                  <a:pos x="434" y="288"/>
                </a:cxn>
                <a:cxn ang="0">
                  <a:pos x="374" y="249"/>
                </a:cxn>
                <a:cxn ang="0">
                  <a:pos x="340" y="232"/>
                </a:cxn>
                <a:cxn ang="0">
                  <a:pos x="313" y="227"/>
                </a:cxn>
                <a:cxn ang="0">
                  <a:pos x="299" y="227"/>
                </a:cxn>
                <a:cxn ang="0">
                  <a:pos x="288" y="232"/>
                </a:cxn>
                <a:cxn ang="0">
                  <a:pos x="197" y="296"/>
                </a:cxn>
                <a:cxn ang="0">
                  <a:pos x="194" y="376"/>
                </a:cxn>
                <a:cxn ang="0">
                  <a:pos x="194" y="484"/>
                </a:cxn>
                <a:cxn ang="0">
                  <a:pos x="194" y="597"/>
                </a:cxn>
                <a:cxn ang="0">
                  <a:pos x="208" y="675"/>
                </a:cxn>
                <a:cxn ang="0">
                  <a:pos x="246" y="741"/>
                </a:cxn>
                <a:cxn ang="0">
                  <a:pos x="150" y="890"/>
                </a:cxn>
                <a:cxn ang="0">
                  <a:pos x="92" y="804"/>
                </a:cxn>
                <a:cxn ang="0">
                  <a:pos x="64" y="686"/>
                </a:cxn>
                <a:cxn ang="0">
                  <a:pos x="70" y="520"/>
                </a:cxn>
                <a:cxn ang="0">
                  <a:pos x="67" y="301"/>
                </a:cxn>
                <a:cxn ang="0">
                  <a:pos x="61" y="285"/>
                </a:cxn>
                <a:cxn ang="0">
                  <a:pos x="50" y="271"/>
                </a:cxn>
                <a:cxn ang="0">
                  <a:pos x="11" y="224"/>
                </a:cxn>
                <a:cxn ang="0">
                  <a:pos x="3" y="196"/>
                </a:cxn>
                <a:cxn ang="0">
                  <a:pos x="0" y="177"/>
                </a:cxn>
                <a:cxn ang="0">
                  <a:pos x="6" y="158"/>
                </a:cxn>
                <a:cxn ang="0">
                  <a:pos x="14" y="144"/>
                </a:cxn>
                <a:cxn ang="0">
                  <a:pos x="128" y="0"/>
                </a:cxn>
              </a:cxnLst>
              <a:rect l="0" t="0" r="r" b="b"/>
              <a:pathLst>
                <a:path w="1034" h="893">
                  <a:moveTo>
                    <a:pt x="724" y="235"/>
                  </a:moveTo>
                  <a:lnTo>
                    <a:pt x="700" y="241"/>
                  </a:lnTo>
                  <a:lnTo>
                    <a:pt x="672" y="254"/>
                  </a:lnTo>
                  <a:lnTo>
                    <a:pt x="642" y="274"/>
                  </a:lnTo>
                  <a:lnTo>
                    <a:pt x="617" y="293"/>
                  </a:lnTo>
                  <a:lnTo>
                    <a:pt x="595" y="307"/>
                  </a:lnTo>
                  <a:lnTo>
                    <a:pt x="595" y="393"/>
                  </a:lnTo>
                  <a:lnTo>
                    <a:pt x="595" y="476"/>
                  </a:lnTo>
                  <a:lnTo>
                    <a:pt x="595" y="539"/>
                  </a:lnTo>
                  <a:lnTo>
                    <a:pt x="597" y="603"/>
                  </a:lnTo>
                  <a:lnTo>
                    <a:pt x="603" y="639"/>
                  </a:lnTo>
                  <a:lnTo>
                    <a:pt x="619" y="672"/>
                  </a:lnTo>
                  <a:lnTo>
                    <a:pt x="644" y="699"/>
                  </a:lnTo>
                  <a:lnTo>
                    <a:pt x="678" y="727"/>
                  </a:lnTo>
                  <a:lnTo>
                    <a:pt x="713" y="752"/>
                  </a:lnTo>
                  <a:lnTo>
                    <a:pt x="758" y="771"/>
                  </a:lnTo>
                  <a:lnTo>
                    <a:pt x="802" y="780"/>
                  </a:lnTo>
                  <a:lnTo>
                    <a:pt x="813" y="777"/>
                  </a:lnTo>
                  <a:lnTo>
                    <a:pt x="824" y="771"/>
                  </a:lnTo>
                  <a:lnTo>
                    <a:pt x="832" y="766"/>
                  </a:lnTo>
                  <a:lnTo>
                    <a:pt x="841" y="755"/>
                  </a:lnTo>
                  <a:lnTo>
                    <a:pt x="863" y="724"/>
                  </a:lnTo>
                  <a:lnTo>
                    <a:pt x="879" y="686"/>
                  </a:lnTo>
                  <a:lnTo>
                    <a:pt x="888" y="647"/>
                  </a:lnTo>
                  <a:lnTo>
                    <a:pt x="899" y="539"/>
                  </a:lnTo>
                  <a:lnTo>
                    <a:pt x="901" y="429"/>
                  </a:lnTo>
                  <a:lnTo>
                    <a:pt x="896" y="362"/>
                  </a:lnTo>
                  <a:lnTo>
                    <a:pt x="882" y="296"/>
                  </a:lnTo>
                  <a:lnTo>
                    <a:pt x="832" y="268"/>
                  </a:lnTo>
                  <a:lnTo>
                    <a:pt x="777" y="249"/>
                  </a:lnTo>
                  <a:lnTo>
                    <a:pt x="724" y="235"/>
                  </a:lnTo>
                  <a:lnTo>
                    <a:pt x="724" y="235"/>
                  </a:lnTo>
                  <a:close/>
                  <a:moveTo>
                    <a:pt x="128" y="0"/>
                  </a:moveTo>
                  <a:lnTo>
                    <a:pt x="150" y="8"/>
                  </a:lnTo>
                  <a:lnTo>
                    <a:pt x="139" y="31"/>
                  </a:lnTo>
                  <a:lnTo>
                    <a:pt x="128" y="55"/>
                  </a:lnTo>
                  <a:lnTo>
                    <a:pt x="125" y="80"/>
                  </a:lnTo>
                  <a:lnTo>
                    <a:pt x="128" y="94"/>
                  </a:lnTo>
                  <a:lnTo>
                    <a:pt x="136" y="113"/>
                  </a:lnTo>
                  <a:lnTo>
                    <a:pt x="147" y="136"/>
                  </a:lnTo>
                  <a:lnTo>
                    <a:pt x="155" y="152"/>
                  </a:lnTo>
                  <a:lnTo>
                    <a:pt x="166" y="169"/>
                  </a:lnTo>
                  <a:lnTo>
                    <a:pt x="183" y="183"/>
                  </a:lnTo>
                  <a:lnTo>
                    <a:pt x="199" y="202"/>
                  </a:lnTo>
                  <a:lnTo>
                    <a:pt x="199" y="252"/>
                  </a:lnTo>
                  <a:lnTo>
                    <a:pt x="266" y="202"/>
                  </a:lnTo>
                  <a:lnTo>
                    <a:pt x="332" y="152"/>
                  </a:lnTo>
                  <a:lnTo>
                    <a:pt x="393" y="97"/>
                  </a:lnTo>
                  <a:lnTo>
                    <a:pt x="495" y="155"/>
                  </a:lnTo>
                  <a:lnTo>
                    <a:pt x="597" y="205"/>
                  </a:lnTo>
                  <a:lnTo>
                    <a:pt x="595" y="263"/>
                  </a:lnTo>
                  <a:lnTo>
                    <a:pt x="595" y="263"/>
                  </a:lnTo>
                  <a:lnTo>
                    <a:pt x="824" y="100"/>
                  </a:lnTo>
                  <a:lnTo>
                    <a:pt x="921" y="155"/>
                  </a:lnTo>
                  <a:lnTo>
                    <a:pt x="1023" y="205"/>
                  </a:lnTo>
                  <a:lnTo>
                    <a:pt x="1028" y="238"/>
                  </a:lnTo>
                  <a:lnTo>
                    <a:pt x="1031" y="279"/>
                  </a:lnTo>
                  <a:lnTo>
                    <a:pt x="1031" y="329"/>
                  </a:lnTo>
                  <a:lnTo>
                    <a:pt x="1034" y="376"/>
                  </a:lnTo>
                  <a:lnTo>
                    <a:pt x="1034" y="423"/>
                  </a:lnTo>
                  <a:lnTo>
                    <a:pt x="1031" y="489"/>
                  </a:lnTo>
                  <a:lnTo>
                    <a:pt x="1023" y="547"/>
                  </a:lnTo>
                  <a:lnTo>
                    <a:pt x="1015" y="597"/>
                  </a:lnTo>
                  <a:lnTo>
                    <a:pt x="1001" y="641"/>
                  </a:lnTo>
                  <a:lnTo>
                    <a:pt x="984" y="686"/>
                  </a:lnTo>
                  <a:lnTo>
                    <a:pt x="968" y="733"/>
                  </a:lnTo>
                  <a:lnTo>
                    <a:pt x="672" y="893"/>
                  </a:lnTo>
                  <a:lnTo>
                    <a:pt x="564" y="832"/>
                  </a:lnTo>
                  <a:lnTo>
                    <a:pt x="459" y="777"/>
                  </a:lnTo>
                  <a:lnTo>
                    <a:pt x="467" y="636"/>
                  </a:lnTo>
                  <a:lnTo>
                    <a:pt x="470" y="495"/>
                  </a:lnTo>
                  <a:lnTo>
                    <a:pt x="470" y="401"/>
                  </a:lnTo>
                  <a:lnTo>
                    <a:pt x="462" y="307"/>
                  </a:lnTo>
                  <a:lnTo>
                    <a:pt x="434" y="288"/>
                  </a:lnTo>
                  <a:lnTo>
                    <a:pt x="401" y="266"/>
                  </a:lnTo>
                  <a:lnTo>
                    <a:pt x="374" y="249"/>
                  </a:lnTo>
                  <a:lnTo>
                    <a:pt x="351" y="235"/>
                  </a:lnTo>
                  <a:lnTo>
                    <a:pt x="340" y="232"/>
                  </a:lnTo>
                  <a:lnTo>
                    <a:pt x="327" y="227"/>
                  </a:lnTo>
                  <a:lnTo>
                    <a:pt x="313" y="227"/>
                  </a:lnTo>
                  <a:lnTo>
                    <a:pt x="307" y="227"/>
                  </a:lnTo>
                  <a:lnTo>
                    <a:pt x="299" y="227"/>
                  </a:lnTo>
                  <a:lnTo>
                    <a:pt x="293" y="230"/>
                  </a:lnTo>
                  <a:lnTo>
                    <a:pt x="288" y="232"/>
                  </a:lnTo>
                  <a:lnTo>
                    <a:pt x="241" y="263"/>
                  </a:lnTo>
                  <a:lnTo>
                    <a:pt x="197" y="296"/>
                  </a:lnTo>
                  <a:lnTo>
                    <a:pt x="197" y="329"/>
                  </a:lnTo>
                  <a:lnTo>
                    <a:pt x="194" y="376"/>
                  </a:lnTo>
                  <a:lnTo>
                    <a:pt x="194" y="429"/>
                  </a:lnTo>
                  <a:lnTo>
                    <a:pt x="194" y="484"/>
                  </a:lnTo>
                  <a:lnTo>
                    <a:pt x="194" y="545"/>
                  </a:lnTo>
                  <a:lnTo>
                    <a:pt x="194" y="597"/>
                  </a:lnTo>
                  <a:lnTo>
                    <a:pt x="197" y="636"/>
                  </a:lnTo>
                  <a:lnTo>
                    <a:pt x="208" y="675"/>
                  </a:lnTo>
                  <a:lnTo>
                    <a:pt x="227" y="708"/>
                  </a:lnTo>
                  <a:lnTo>
                    <a:pt x="246" y="741"/>
                  </a:lnTo>
                  <a:lnTo>
                    <a:pt x="268" y="771"/>
                  </a:lnTo>
                  <a:lnTo>
                    <a:pt x="150" y="890"/>
                  </a:lnTo>
                  <a:lnTo>
                    <a:pt x="119" y="846"/>
                  </a:lnTo>
                  <a:lnTo>
                    <a:pt x="92" y="804"/>
                  </a:lnTo>
                  <a:lnTo>
                    <a:pt x="56" y="766"/>
                  </a:lnTo>
                  <a:lnTo>
                    <a:pt x="64" y="686"/>
                  </a:lnTo>
                  <a:lnTo>
                    <a:pt x="70" y="603"/>
                  </a:lnTo>
                  <a:lnTo>
                    <a:pt x="70" y="520"/>
                  </a:lnTo>
                  <a:lnTo>
                    <a:pt x="70" y="409"/>
                  </a:lnTo>
                  <a:lnTo>
                    <a:pt x="67" y="301"/>
                  </a:lnTo>
                  <a:lnTo>
                    <a:pt x="64" y="293"/>
                  </a:lnTo>
                  <a:lnTo>
                    <a:pt x="61" y="285"/>
                  </a:lnTo>
                  <a:lnTo>
                    <a:pt x="56" y="277"/>
                  </a:lnTo>
                  <a:lnTo>
                    <a:pt x="50" y="271"/>
                  </a:lnTo>
                  <a:lnTo>
                    <a:pt x="31" y="246"/>
                  </a:lnTo>
                  <a:lnTo>
                    <a:pt x="11" y="224"/>
                  </a:lnTo>
                  <a:lnTo>
                    <a:pt x="6" y="210"/>
                  </a:lnTo>
                  <a:lnTo>
                    <a:pt x="3" y="196"/>
                  </a:lnTo>
                  <a:lnTo>
                    <a:pt x="0" y="183"/>
                  </a:lnTo>
                  <a:lnTo>
                    <a:pt x="0" y="177"/>
                  </a:lnTo>
                  <a:lnTo>
                    <a:pt x="3" y="169"/>
                  </a:lnTo>
                  <a:lnTo>
                    <a:pt x="6" y="158"/>
                  </a:lnTo>
                  <a:lnTo>
                    <a:pt x="9" y="149"/>
                  </a:lnTo>
                  <a:lnTo>
                    <a:pt x="14" y="144"/>
                  </a:lnTo>
                  <a:lnTo>
                    <a:pt x="67" y="69"/>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39"/>
            <p:cNvSpPr>
              <a:spLocks/>
            </p:cNvSpPr>
            <p:nvPr/>
          </p:nvSpPr>
          <p:spPr bwMode="auto">
            <a:xfrm>
              <a:off x="6333" y="3252"/>
              <a:ext cx="500" cy="746"/>
            </a:xfrm>
            <a:custGeom>
              <a:avLst/>
              <a:gdLst/>
              <a:ahLst/>
              <a:cxnLst>
                <a:cxn ang="0">
                  <a:pos x="296" y="5"/>
                </a:cxn>
                <a:cxn ang="0">
                  <a:pos x="401" y="44"/>
                </a:cxn>
                <a:cxn ang="0">
                  <a:pos x="473" y="116"/>
                </a:cxn>
                <a:cxn ang="0">
                  <a:pos x="500" y="218"/>
                </a:cxn>
                <a:cxn ang="0">
                  <a:pos x="476" y="315"/>
                </a:cxn>
                <a:cxn ang="0">
                  <a:pos x="418" y="392"/>
                </a:cxn>
                <a:cxn ang="0">
                  <a:pos x="337" y="461"/>
                </a:cxn>
                <a:cxn ang="0">
                  <a:pos x="285" y="503"/>
                </a:cxn>
                <a:cxn ang="0">
                  <a:pos x="230" y="550"/>
                </a:cxn>
                <a:cxn ang="0">
                  <a:pos x="158" y="611"/>
                </a:cxn>
                <a:cxn ang="0">
                  <a:pos x="321" y="652"/>
                </a:cxn>
                <a:cxn ang="0">
                  <a:pos x="362" y="652"/>
                </a:cxn>
                <a:cxn ang="0">
                  <a:pos x="418" y="647"/>
                </a:cxn>
                <a:cxn ang="0">
                  <a:pos x="442" y="627"/>
                </a:cxn>
                <a:cxn ang="0">
                  <a:pos x="456" y="566"/>
                </a:cxn>
                <a:cxn ang="0">
                  <a:pos x="500" y="542"/>
                </a:cxn>
                <a:cxn ang="0">
                  <a:pos x="465" y="746"/>
                </a:cxn>
                <a:cxn ang="0">
                  <a:pos x="0" y="724"/>
                </a:cxn>
                <a:cxn ang="0">
                  <a:pos x="11" y="702"/>
                </a:cxn>
                <a:cxn ang="0">
                  <a:pos x="307" y="406"/>
                </a:cxn>
                <a:cxn ang="0">
                  <a:pos x="362" y="326"/>
                </a:cxn>
                <a:cxn ang="0">
                  <a:pos x="390" y="218"/>
                </a:cxn>
                <a:cxn ang="0">
                  <a:pos x="376" y="144"/>
                </a:cxn>
                <a:cxn ang="0">
                  <a:pos x="332" y="83"/>
                </a:cxn>
                <a:cxn ang="0">
                  <a:pos x="263" y="44"/>
                </a:cxn>
                <a:cxn ang="0">
                  <a:pos x="191" y="41"/>
                </a:cxn>
                <a:cxn ang="0">
                  <a:pos x="130" y="61"/>
                </a:cxn>
                <a:cxn ang="0">
                  <a:pos x="75" y="108"/>
                </a:cxn>
                <a:cxn ang="0">
                  <a:pos x="83" y="149"/>
                </a:cxn>
                <a:cxn ang="0">
                  <a:pos x="114" y="174"/>
                </a:cxn>
                <a:cxn ang="0">
                  <a:pos x="119" y="204"/>
                </a:cxn>
                <a:cxn ang="0">
                  <a:pos x="100" y="249"/>
                </a:cxn>
                <a:cxn ang="0">
                  <a:pos x="61" y="265"/>
                </a:cxn>
                <a:cxn ang="0">
                  <a:pos x="39" y="260"/>
                </a:cxn>
                <a:cxn ang="0">
                  <a:pos x="14" y="243"/>
                </a:cxn>
                <a:cxn ang="0">
                  <a:pos x="0" y="202"/>
                </a:cxn>
                <a:cxn ang="0">
                  <a:pos x="22" y="116"/>
                </a:cxn>
                <a:cxn ang="0">
                  <a:pos x="83" y="47"/>
                </a:cxn>
                <a:cxn ang="0">
                  <a:pos x="177" y="5"/>
                </a:cxn>
              </a:cxnLst>
              <a:rect l="0" t="0" r="r" b="b"/>
              <a:pathLst>
                <a:path w="500" h="746">
                  <a:moveTo>
                    <a:pt x="235" y="0"/>
                  </a:moveTo>
                  <a:lnTo>
                    <a:pt x="296" y="5"/>
                  </a:lnTo>
                  <a:lnTo>
                    <a:pt x="351" y="19"/>
                  </a:lnTo>
                  <a:lnTo>
                    <a:pt x="401" y="44"/>
                  </a:lnTo>
                  <a:lnTo>
                    <a:pt x="442" y="74"/>
                  </a:lnTo>
                  <a:lnTo>
                    <a:pt x="473" y="116"/>
                  </a:lnTo>
                  <a:lnTo>
                    <a:pt x="492" y="163"/>
                  </a:lnTo>
                  <a:lnTo>
                    <a:pt x="500" y="218"/>
                  </a:lnTo>
                  <a:lnTo>
                    <a:pt x="495" y="271"/>
                  </a:lnTo>
                  <a:lnTo>
                    <a:pt x="476" y="315"/>
                  </a:lnTo>
                  <a:lnTo>
                    <a:pt x="451" y="356"/>
                  </a:lnTo>
                  <a:lnTo>
                    <a:pt x="418" y="392"/>
                  </a:lnTo>
                  <a:lnTo>
                    <a:pt x="379" y="428"/>
                  </a:lnTo>
                  <a:lnTo>
                    <a:pt x="337" y="461"/>
                  </a:lnTo>
                  <a:lnTo>
                    <a:pt x="310" y="484"/>
                  </a:lnTo>
                  <a:lnTo>
                    <a:pt x="285" y="503"/>
                  </a:lnTo>
                  <a:lnTo>
                    <a:pt x="257" y="525"/>
                  </a:lnTo>
                  <a:lnTo>
                    <a:pt x="230" y="550"/>
                  </a:lnTo>
                  <a:lnTo>
                    <a:pt x="196" y="577"/>
                  </a:lnTo>
                  <a:lnTo>
                    <a:pt x="158" y="611"/>
                  </a:lnTo>
                  <a:lnTo>
                    <a:pt x="114" y="652"/>
                  </a:lnTo>
                  <a:lnTo>
                    <a:pt x="321" y="652"/>
                  </a:lnTo>
                  <a:lnTo>
                    <a:pt x="337" y="652"/>
                  </a:lnTo>
                  <a:lnTo>
                    <a:pt x="362" y="652"/>
                  </a:lnTo>
                  <a:lnTo>
                    <a:pt x="393" y="649"/>
                  </a:lnTo>
                  <a:lnTo>
                    <a:pt x="418" y="647"/>
                  </a:lnTo>
                  <a:lnTo>
                    <a:pt x="431" y="644"/>
                  </a:lnTo>
                  <a:lnTo>
                    <a:pt x="442" y="627"/>
                  </a:lnTo>
                  <a:lnTo>
                    <a:pt x="451" y="600"/>
                  </a:lnTo>
                  <a:lnTo>
                    <a:pt x="456" y="566"/>
                  </a:lnTo>
                  <a:lnTo>
                    <a:pt x="459" y="542"/>
                  </a:lnTo>
                  <a:lnTo>
                    <a:pt x="500" y="542"/>
                  </a:lnTo>
                  <a:lnTo>
                    <a:pt x="500" y="542"/>
                  </a:lnTo>
                  <a:lnTo>
                    <a:pt x="465" y="746"/>
                  </a:lnTo>
                  <a:lnTo>
                    <a:pt x="0" y="746"/>
                  </a:lnTo>
                  <a:lnTo>
                    <a:pt x="0" y="724"/>
                  </a:lnTo>
                  <a:lnTo>
                    <a:pt x="3" y="710"/>
                  </a:lnTo>
                  <a:lnTo>
                    <a:pt x="11" y="702"/>
                  </a:lnTo>
                  <a:lnTo>
                    <a:pt x="282" y="434"/>
                  </a:lnTo>
                  <a:lnTo>
                    <a:pt x="307" y="406"/>
                  </a:lnTo>
                  <a:lnTo>
                    <a:pt x="337" y="370"/>
                  </a:lnTo>
                  <a:lnTo>
                    <a:pt x="362" y="326"/>
                  </a:lnTo>
                  <a:lnTo>
                    <a:pt x="382" y="276"/>
                  </a:lnTo>
                  <a:lnTo>
                    <a:pt x="390" y="218"/>
                  </a:lnTo>
                  <a:lnTo>
                    <a:pt x="387" y="179"/>
                  </a:lnTo>
                  <a:lnTo>
                    <a:pt x="376" y="144"/>
                  </a:lnTo>
                  <a:lnTo>
                    <a:pt x="357" y="110"/>
                  </a:lnTo>
                  <a:lnTo>
                    <a:pt x="332" y="83"/>
                  </a:lnTo>
                  <a:lnTo>
                    <a:pt x="301" y="58"/>
                  </a:lnTo>
                  <a:lnTo>
                    <a:pt x="263" y="44"/>
                  </a:lnTo>
                  <a:lnTo>
                    <a:pt x="219" y="39"/>
                  </a:lnTo>
                  <a:lnTo>
                    <a:pt x="191" y="41"/>
                  </a:lnTo>
                  <a:lnTo>
                    <a:pt x="161" y="50"/>
                  </a:lnTo>
                  <a:lnTo>
                    <a:pt x="130" y="61"/>
                  </a:lnTo>
                  <a:lnTo>
                    <a:pt x="102" y="80"/>
                  </a:lnTo>
                  <a:lnTo>
                    <a:pt x="75" y="108"/>
                  </a:lnTo>
                  <a:lnTo>
                    <a:pt x="56" y="144"/>
                  </a:lnTo>
                  <a:lnTo>
                    <a:pt x="83" y="149"/>
                  </a:lnTo>
                  <a:lnTo>
                    <a:pt x="102" y="160"/>
                  </a:lnTo>
                  <a:lnTo>
                    <a:pt x="114" y="174"/>
                  </a:lnTo>
                  <a:lnTo>
                    <a:pt x="119" y="191"/>
                  </a:lnTo>
                  <a:lnTo>
                    <a:pt x="119" y="204"/>
                  </a:lnTo>
                  <a:lnTo>
                    <a:pt x="114" y="229"/>
                  </a:lnTo>
                  <a:lnTo>
                    <a:pt x="100" y="249"/>
                  </a:lnTo>
                  <a:lnTo>
                    <a:pt x="80" y="260"/>
                  </a:lnTo>
                  <a:lnTo>
                    <a:pt x="61" y="265"/>
                  </a:lnTo>
                  <a:lnTo>
                    <a:pt x="53" y="262"/>
                  </a:lnTo>
                  <a:lnTo>
                    <a:pt x="39" y="260"/>
                  </a:lnTo>
                  <a:lnTo>
                    <a:pt x="25" y="254"/>
                  </a:lnTo>
                  <a:lnTo>
                    <a:pt x="14" y="243"/>
                  </a:lnTo>
                  <a:lnTo>
                    <a:pt x="3" y="226"/>
                  </a:lnTo>
                  <a:lnTo>
                    <a:pt x="0" y="202"/>
                  </a:lnTo>
                  <a:lnTo>
                    <a:pt x="6" y="157"/>
                  </a:lnTo>
                  <a:lnTo>
                    <a:pt x="22" y="116"/>
                  </a:lnTo>
                  <a:lnTo>
                    <a:pt x="47" y="77"/>
                  </a:lnTo>
                  <a:lnTo>
                    <a:pt x="83" y="47"/>
                  </a:lnTo>
                  <a:lnTo>
                    <a:pt x="127" y="22"/>
                  </a:lnTo>
                  <a:lnTo>
                    <a:pt x="177" y="5"/>
                  </a:lnTo>
                  <a:lnTo>
                    <a:pt x="2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40"/>
            <p:cNvSpPr>
              <a:spLocks noEditPoints="1"/>
            </p:cNvSpPr>
            <p:nvPr/>
          </p:nvSpPr>
          <p:spPr bwMode="auto">
            <a:xfrm>
              <a:off x="7505" y="3186"/>
              <a:ext cx="1058" cy="370"/>
            </a:xfrm>
            <a:custGeom>
              <a:avLst/>
              <a:gdLst/>
              <a:ahLst/>
              <a:cxnLst>
                <a:cxn ang="0">
                  <a:pos x="53" y="306"/>
                </a:cxn>
                <a:cxn ang="0">
                  <a:pos x="1003" y="306"/>
                </a:cxn>
                <a:cxn ang="0">
                  <a:pos x="1017" y="309"/>
                </a:cxn>
                <a:cxn ang="0">
                  <a:pos x="1034" y="309"/>
                </a:cxn>
                <a:cxn ang="0">
                  <a:pos x="1045" y="315"/>
                </a:cxn>
                <a:cxn ang="0">
                  <a:pos x="1053" y="323"/>
                </a:cxn>
                <a:cxn ang="0">
                  <a:pos x="1058" y="339"/>
                </a:cxn>
                <a:cxn ang="0">
                  <a:pos x="1053" y="353"/>
                </a:cxn>
                <a:cxn ang="0">
                  <a:pos x="1045" y="364"/>
                </a:cxn>
                <a:cxn ang="0">
                  <a:pos x="1034" y="367"/>
                </a:cxn>
                <a:cxn ang="0">
                  <a:pos x="1020" y="370"/>
                </a:cxn>
                <a:cxn ang="0">
                  <a:pos x="1006" y="370"/>
                </a:cxn>
                <a:cxn ang="0">
                  <a:pos x="53" y="370"/>
                </a:cxn>
                <a:cxn ang="0">
                  <a:pos x="39" y="370"/>
                </a:cxn>
                <a:cxn ang="0">
                  <a:pos x="25" y="367"/>
                </a:cxn>
                <a:cxn ang="0">
                  <a:pos x="11" y="364"/>
                </a:cxn>
                <a:cxn ang="0">
                  <a:pos x="3" y="353"/>
                </a:cxn>
                <a:cxn ang="0">
                  <a:pos x="0" y="339"/>
                </a:cxn>
                <a:cxn ang="0">
                  <a:pos x="3" y="323"/>
                </a:cxn>
                <a:cxn ang="0">
                  <a:pos x="11" y="315"/>
                </a:cxn>
                <a:cxn ang="0">
                  <a:pos x="25" y="309"/>
                </a:cxn>
                <a:cxn ang="0">
                  <a:pos x="39" y="309"/>
                </a:cxn>
                <a:cxn ang="0">
                  <a:pos x="53" y="306"/>
                </a:cxn>
                <a:cxn ang="0">
                  <a:pos x="53" y="0"/>
                </a:cxn>
                <a:cxn ang="0">
                  <a:pos x="1006" y="0"/>
                </a:cxn>
                <a:cxn ang="0">
                  <a:pos x="1020" y="0"/>
                </a:cxn>
                <a:cxn ang="0">
                  <a:pos x="1034" y="2"/>
                </a:cxn>
                <a:cxn ang="0">
                  <a:pos x="1045" y="8"/>
                </a:cxn>
                <a:cxn ang="0">
                  <a:pos x="1053" y="16"/>
                </a:cxn>
                <a:cxn ang="0">
                  <a:pos x="1058" y="30"/>
                </a:cxn>
                <a:cxn ang="0">
                  <a:pos x="1053" y="46"/>
                </a:cxn>
                <a:cxn ang="0">
                  <a:pos x="1045" y="55"/>
                </a:cxn>
                <a:cxn ang="0">
                  <a:pos x="1034" y="60"/>
                </a:cxn>
                <a:cxn ang="0">
                  <a:pos x="1017" y="63"/>
                </a:cxn>
                <a:cxn ang="0">
                  <a:pos x="1003" y="63"/>
                </a:cxn>
                <a:cxn ang="0">
                  <a:pos x="53" y="63"/>
                </a:cxn>
                <a:cxn ang="0">
                  <a:pos x="39" y="63"/>
                </a:cxn>
                <a:cxn ang="0">
                  <a:pos x="25" y="60"/>
                </a:cxn>
                <a:cxn ang="0">
                  <a:pos x="11" y="55"/>
                </a:cxn>
                <a:cxn ang="0">
                  <a:pos x="3" y="46"/>
                </a:cxn>
                <a:cxn ang="0">
                  <a:pos x="0" y="30"/>
                </a:cxn>
                <a:cxn ang="0">
                  <a:pos x="3" y="16"/>
                </a:cxn>
                <a:cxn ang="0">
                  <a:pos x="11" y="8"/>
                </a:cxn>
                <a:cxn ang="0">
                  <a:pos x="25" y="2"/>
                </a:cxn>
                <a:cxn ang="0">
                  <a:pos x="39" y="0"/>
                </a:cxn>
                <a:cxn ang="0">
                  <a:pos x="53" y="0"/>
                </a:cxn>
              </a:cxnLst>
              <a:rect l="0" t="0" r="r" b="b"/>
              <a:pathLst>
                <a:path w="1058" h="370">
                  <a:moveTo>
                    <a:pt x="53" y="306"/>
                  </a:moveTo>
                  <a:lnTo>
                    <a:pt x="1003" y="306"/>
                  </a:lnTo>
                  <a:lnTo>
                    <a:pt x="1017" y="309"/>
                  </a:lnTo>
                  <a:lnTo>
                    <a:pt x="1034" y="309"/>
                  </a:lnTo>
                  <a:lnTo>
                    <a:pt x="1045" y="315"/>
                  </a:lnTo>
                  <a:lnTo>
                    <a:pt x="1053" y="323"/>
                  </a:lnTo>
                  <a:lnTo>
                    <a:pt x="1058" y="339"/>
                  </a:lnTo>
                  <a:lnTo>
                    <a:pt x="1053" y="353"/>
                  </a:lnTo>
                  <a:lnTo>
                    <a:pt x="1045" y="364"/>
                  </a:lnTo>
                  <a:lnTo>
                    <a:pt x="1034" y="367"/>
                  </a:lnTo>
                  <a:lnTo>
                    <a:pt x="1020" y="370"/>
                  </a:lnTo>
                  <a:lnTo>
                    <a:pt x="1006" y="370"/>
                  </a:lnTo>
                  <a:lnTo>
                    <a:pt x="53" y="370"/>
                  </a:lnTo>
                  <a:lnTo>
                    <a:pt x="39" y="370"/>
                  </a:lnTo>
                  <a:lnTo>
                    <a:pt x="25" y="367"/>
                  </a:lnTo>
                  <a:lnTo>
                    <a:pt x="11" y="364"/>
                  </a:lnTo>
                  <a:lnTo>
                    <a:pt x="3" y="353"/>
                  </a:lnTo>
                  <a:lnTo>
                    <a:pt x="0" y="339"/>
                  </a:lnTo>
                  <a:lnTo>
                    <a:pt x="3" y="323"/>
                  </a:lnTo>
                  <a:lnTo>
                    <a:pt x="11" y="315"/>
                  </a:lnTo>
                  <a:lnTo>
                    <a:pt x="25" y="309"/>
                  </a:lnTo>
                  <a:lnTo>
                    <a:pt x="39" y="309"/>
                  </a:lnTo>
                  <a:lnTo>
                    <a:pt x="53" y="306"/>
                  </a:lnTo>
                  <a:close/>
                  <a:moveTo>
                    <a:pt x="53" y="0"/>
                  </a:moveTo>
                  <a:lnTo>
                    <a:pt x="1006" y="0"/>
                  </a:lnTo>
                  <a:lnTo>
                    <a:pt x="1020" y="0"/>
                  </a:lnTo>
                  <a:lnTo>
                    <a:pt x="1034" y="2"/>
                  </a:lnTo>
                  <a:lnTo>
                    <a:pt x="1045" y="8"/>
                  </a:lnTo>
                  <a:lnTo>
                    <a:pt x="1053" y="16"/>
                  </a:lnTo>
                  <a:lnTo>
                    <a:pt x="1058" y="30"/>
                  </a:lnTo>
                  <a:lnTo>
                    <a:pt x="1053" y="46"/>
                  </a:lnTo>
                  <a:lnTo>
                    <a:pt x="1045" y="55"/>
                  </a:lnTo>
                  <a:lnTo>
                    <a:pt x="1034" y="60"/>
                  </a:lnTo>
                  <a:lnTo>
                    <a:pt x="1017" y="63"/>
                  </a:lnTo>
                  <a:lnTo>
                    <a:pt x="1003" y="63"/>
                  </a:lnTo>
                  <a:lnTo>
                    <a:pt x="53" y="63"/>
                  </a:lnTo>
                  <a:lnTo>
                    <a:pt x="39" y="63"/>
                  </a:lnTo>
                  <a:lnTo>
                    <a:pt x="25" y="60"/>
                  </a:lnTo>
                  <a:lnTo>
                    <a:pt x="11" y="55"/>
                  </a:lnTo>
                  <a:lnTo>
                    <a:pt x="3" y="46"/>
                  </a:lnTo>
                  <a:lnTo>
                    <a:pt x="0" y="30"/>
                  </a:lnTo>
                  <a:lnTo>
                    <a:pt x="3" y="16"/>
                  </a:lnTo>
                  <a:lnTo>
                    <a:pt x="11" y="8"/>
                  </a:lnTo>
                  <a:lnTo>
                    <a:pt x="25" y="2"/>
                  </a:lnTo>
                  <a:lnTo>
                    <a:pt x="39"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41"/>
            <p:cNvSpPr>
              <a:spLocks noEditPoints="1"/>
            </p:cNvSpPr>
            <p:nvPr/>
          </p:nvSpPr>
          <p:spPr bwMode="auto">
            <a:xfrm>
              <a:off x="9166" y="2710"/>
              <a:ext cx="672" cy="1095"/>
            </a:xfrm>
            <a:custGeom>
              <a:avLst/>
              <a:gdLst/>
              <a:ahLst/>
              <a:cxnLst>
                <a:cxn ang="0">
                  <a:pos x="321" y="36"/>
                </a:cxn>
                <a:cxn ang="0">
                  <a:pos x="274" y="47"/>
                </a:cxn>
                <a:cxn ang="0">
                  <a:pos x="224" y="75"/>
                </a:cxn>
                <a:cxn ang="0">
                  <a:pos x="177" y="136"/>
                </a:cxn>
                <a:cxn ang="0">
                  <a:pos x="146" y="238"/>
                </a:cxn>
                <a:cxn ang="0">
                  <a:pos x="133" y="429"/>
                </a:cxn>
                <a:cxn ang="0">
                  <a:pos x="133" y="592"/>
                </a:cxn>
                <a:cxn ang="0">
                  <a:pos x="135" y="733"/>
                </a:cxn>
                <a:cxn ang="0">
                  <a:pos x="149" y="865"/>
                </a:cxn>
                <a:cxn ang="0">
                  <a:pos x="188" y="970"/>
                </a:cxn>
                <a:cxn ang="0">
                  <a:pos x="246" y="1031"/>
                </a:cxn>
                <a:cxn ang="0">
                  <a:pos x="307" y="1056"/>
                </a:cxn>
                <a:cxn ang="0">
                  <a:pos x="334" y="1059"/>
                </a:cxn>
                <a:cxn ang="0">
                  <a:pos x="398" y="1045"/>
                </a:cxn>
                <a:cxn ang="0">
                  <a:pos x="459" y="1001"/>
                </a:cxn>
                <a:cxn ang="0">
                  <a:pos x="506" y="920"/>
                </a:cxn>
                <a:cxn ang="0">
                  <a:pos x="533" y="757"/>
                </a:cxn>
                <a:cxn ang="0">
                  <a:pos x="539" y="531"/>
                </a:cxn>
                <a:cxn ang="0">
                  <a:pos x="536" y="373"/>
                </a:cxn>
                <a:cxn ang="0">
                  <a:pos x="522" y="221"/>
                </a:cxn>
                <a:cxn ang="0">
                  <a:pos x="489" y="124"/>
                </a:cxn>
                <a:cxn ang="0">
                  <a:pos x="437" y="69"/>
                </a:cxn>
                <a:cxn ang="0">
                  <a:pos x="381" y="42"/>
                </a:cxn>
                <a:cxn ang="0">
                  <a:pos x="334" y="36"/>
                </a:cxn>
                <a:cxn ang="0">
                  <a:pos x="362" y="3"/>
                </a:cxn>
                <a:cxn ang="0">
                  <a:pos x="431" y="17"/>
                </a:cxn>
                <a:cxn ang="0">
                  <a:pos x="506" y="55"/>
                </a:cxn>
                <a:cxn ang="0">
                  <a:pos x="575" y="127"/>
                </a:cxn>
                <a:cxn ang="0">
                  <a:pos x="633" y="249"/>
                </a:cxn>
                <a:cxn ang="0">
                  <a:pos x="663" y="398"/>
                </a:cxn>
                <a:cxn ang="0">
                  <a:pos x="672" y="550"/>
                </a:cxn>
                <a:cxn ang="0">
                  <a:pos x="669" y="644"/>
                </a:cxn>
                <a:cxn ang="0">
                  <a:pos x="641" y="824"/>
                </a:cxn>
                <a:cxn ang="0">
                  <a:pos x="578" y="967"/>
                </a:cxn>
                <a:cxn ang="0">
                  <a:pos x="500" y="1045"/>
                </a:cxn>
                <a:cxn ang="0">
                  <a:pos x="415" y="1084"/>
                </a:cxn>
                <a:cxn ang="0">
                  <a:pos x="334" y="1095"/>
                </a:cxn>
                <a:cxn ang="0">
                  <a:pos x="260" y="1084"/>
                </a:cxn>
                <a:cxn ang="0">
                  <a:pos x="180" y="1050"/>
                </a:cxn>
                <a:cxn ang="0">
                  <a:pos x="102" y="981"/>
                </a:cxn>
                <a:cxn ang="0">
                  <a:pos x="39" y="857"/>
                </a:cxn>
                <a:cxn ang="0">
                  <a:pos x="5" y="702"/>
                </a:cxn>
                <a:cxn ang="0">
                  <a:pos x="0" y="550"/>
                </a:cxn>
                <a:cxn ang="0">
                  <a:pos x="11" y="362"/>
                </a:cxn>
                <a:cxn ang="0">
                  <a:pos x="58" y="188"/>
                </a:cxn>
                <a:cxn ang="0">
                  <a:pos x="124" y="86"/>
                </a:cxn>
                <a:cxn ang="0">
                  <a:pos x="207" y="28"/>
                </a:cxn>
                <a:cxn ang="0">
                  <a:pos x="293" y="3"/>
                </a:cxn>
              </a:cxnLst>
              <a:rect l="0" t="0" r="r" b="b"/>
              <a:pathLst>
                <a:path w="672" h="1095">
                  <a:moveTo>
                    <a:pt x="334" y="36"/>
                  </a:moveTo>
                  <a:lnTo>
                    <a:pt x="321" y="36"/>
                  </a:lnTo>
                  <a:lnTo>
                    <a:pt x="298" y="39"/>
                  </a:lnTo>
                  <a:lnTo>
                    <a:pt x="274" y="47"/>
                  </a:lnTo>
                  <a:lnTo>
                    <a:pt x="249" y="58"/>
                  </a:lnTo>
                  <a:lnTo>
                    <a:pt x="224" y="75"/>
                  </a:lnTo>
                  <a:lnTo>
                    <a:pt x="199" y="102"/>
                  </a:lnTo>
                  <a:lnTo>
                    <a:pt x="177" y="136"/>
                  </a:lnTo>
                  <a:lnTo>
                    <a:pt x="157" y="183"/>
                  </a:lnTo>
                  <a:lnTo>
                    <a:pt x="146" y="238"/>
                  </a:lnTo>
                  <a:lnTo>
                    <a:pt x="135" y="329"/>
                  </a:lnTo>
                  <a:lnTo>
                    <a:pt x="133" y="429"/>
                  </a:lnTo>
                  <a:lnTo>
                    <a:pt x="133" y="531"/>
                  </a:lnTo>
                  <a:lnTo>
                    <a:pt x="133" y="592"/>
                  </a:lnTo>
                  <a:lnTo>
                    <a:pt x="133" y="661"/>
                  </a:lnTo>
                  <a:lnTo>
                    <a:pt x="135" y="733"/>
                  </a:lnTo>
                  <a:lnTo>
                    <a:pt x="141" y="804"/>
                  </a:lnTo>
                  <a:lnTo>
                    <a:pt x="149" y="865"/>
                  </a:lnTo>
                  <a:lnTo>
                    <a:pt x="166" y="926"/>
                  </a:lnTo>
                  <a:lnTo>
                    <a:pt x="188" y="970"/>
                  </a:lnTo>
                  <a:lnTo>
                    <a:pt x="216" y="1006"/>
                  </a:lnTo>
                  <a:lnTo>
                    <a:pt x="246" y="1031"/>
                  </a:lnTo>
                  <a:lnTo>
                    <a:pt x="276" y="1048"/>
                  </a:lnTo>
                  <a:lnTo>
                    <a:pt x="307" y="1056"/>
                  </a:lnTo>
                  <a:lnTo>
                    <a:pt x="334" y="1059"/>
                  </a:lnTo>
                  <a:lnTo>
                    <a:pt x="334" y="1059"/>
                  </a:lnTo>
                  <a:lnTo>
                    <a:pt x="368" y="1056"/>
                  </a:lnTo>
                  <a:lnTo>
                    <a:pt x="398" y="1045"/>
                  </a:lnTo>
                  <a:lnTo>
                    <a:pt x="428" y="1028"/>
                  </a:lnTo>
                  <a:lnTo>
                    <a:pt x="459" y="1001"/>
                  </a:lnTo>
                  <a:lnTo>
                    <a:pt x="484" y="965"/>
                  </a:lnTo>
                  <a:lnTo>
                    <a:pt x="506" y="920"/>
                  </a:lnTo>
                  <a:lnTo>
                    <a:pt x="520" y="860"/>
                  </a:lnTo>
                  <a:lnTo>
                    <a:pt x="533" y="757"/>
                  </a:lnTo>
                  <a:lnTo>
                    <a:pt x="536" y="647"/>
                  </a:lnTo>
                  <a:lnTo>
                    <a:pt x="539" y="531"/>
                  </a:lnTo>
                  <a:lnTo>
                    <a:pt x="539" y="453"/>
                  </a:lnTo>
                  <a:lnTo>
                    <a:pt x="536" y="373"/>
                  </a:lnTo>
                  <a:lnTo>
                    <a:pt x="531" y="293"/>
                  </a:lnTo>
                  <a:lnTo>
                    <a:pt x="522" y="221"/>
                  </a:lnTo>
                  <a:lnTo>
                    <a:pt x="508" y="169"/>
                  </a:lnTo>
                  <a:lnTo>
                    <a:pt x="489" y="124"/>
                  </a:lnTo>
                  <a:lnTo>
                    <a:pt x="464" y="94"/>
                  </a:lnTo>
                  <a:lnTo>
                    <a:pt x="437" y="69"/>
                  </a:lnTo>
                  <a:lnTo>
                    <a:pt x="409" y="53"/>
                  </a:lnTo>
                  <a:lnTo>
                    <a:pt x="381" y="42"/>
                  </a:lnTo>
                  <a:lnTo>
                    <a:pt x="356" y="36"/>
                  </a:lnTo>
                  <a:lnTo>
                    <a:pt x="334" y="36"/>
                  </a:lnTo>
                  <a:close/>
                  <a:moveTo>
                    <a:pt x="334" y="0"/>
                  </a:moveTo>
                  <a:lnTo>
                    <a:pt x="362" y="3"/>
                  </a:lnTo>
                  <a:lnTo>
                    <a:pt x="395" y="8"/>
                  </a:lnTo>
                  <a:lnTo>
                    <a:pt x="431" y="17"/>
                  </a:lnTo>
                  <a:lnTo>
                    <a:pt x="467" y="33"/>
                  </a:lnTo>
                  <a:lnTo>
                    <a:pt x="506" y="55"/>
                  </a:lnTo>
                  <a:lnTo>
                    <a:pt x="542" y="86"/>
                  </a:lnTo>
                  <a:lnTo>
                    <a:pt x="575" y="127"/>
                  </a:lnTo>
                  <a:lnTo>
                    <a:pt x="605" y="180"/>
                  </a:lnTo>
                  <a:lnTo>
                    <a:pt x="633" y="249"/>
                  </a:lnTo>
                  <a:lnTo>
                    <a:pt x="652" y="323"/>
                  </a:lnTo>
                  <a:lnTo>
                    <a:pt x="663" y="398"/>
                  </a:lnTo>
                  <a:lnTo>
                    <a:pt x="669" y="476"/>
                  </a:lnTo>
                  <a:lnTo>
                    <a:pt x="672" y="550"/>
                  </a:lnTo>
                  <a:lnTo>
                    <a:pt x="672" y="550"/>
                  </a:lnTo>
                  <a:lnTo>
                    <a:pt x="669" y="644"/>
                  </a:lnTo>
                  <a:lnTo>
                    <a:pt x="660" y="735"/>
                  </a:lnTo>
                  <a:lnTo>
                    <a:pt x="641" y="824"/>
                  </a:lnTo>
                  <a:lnTo>
                    <a:pt x="611" y="909"/>
                  </a:lnTo>
                  <a:lnTo>
                    <a:pt x="578" y="967"/>
                  </a:lnTo>
                  <a:lnTo>
                    <a:pt x="539" y="1012"/>
                  </a:lnTo>
                  <a:lnTo>
                    <a:pt x="500" y="1045"/>
                  </a:lnTo>
                  <a:lnTo>
                    <a:pt x="456" y="1070"/>
                  </a:lnTo>
                  <a:lnTo>
                    <a:pt x="415" y="1084"/>
                  </a:lnTo>
                  <a:lnTo>
                    <a:pt x="373" y="1092"/>
                  </a:lnTo>
                  <a:lnTo>
                    <a:pt x="334" y="1095"/>
                  </a:lnTo>
                  <a:lnTo>
                    <a:pt x="298" y="1092"/>
                  </a:lnTo>
                  <a:lnTo>
                    <a:pt x="260" y="1084"/>
                  </a:lnTo>
                  <a:lnTo>
                    <a:pt x="218" y="1070"/>
                  </a:lnTo>
                  <a:lnTo>
                    <a:pt x="180" y="1050"/>
                  </a:lnTo>
                  <a:lnTo>
                    <a:pt x="138" y="1020"/>
                  </a:lnTo>
                  <a:lnTo>
                    <a:pt x="102" y="981"/>
                  </a:lnTo>
                  <a:lnTo>
                    <a:pt x="69" y="934"/>
                  </a:lnTo>
                  <a:lnTo>
                    <a:pt x="39" y="857"/>
                  </a:lnTo>
                  <a:lnTo>
                    <a:pt x="17" y="780"/>
                  </a:lnTo>
                  <a:lnTo>
                    <a:pt x="5" y="702"/>
                  </a:lnTo>
                  <a:lnTo>
                    <a:pt x="0" y="625"/>
                  </a:lnTo>
                  <a:lnTo>
                    <a:pt x="0" y="550"/>
                  </a:lnTo>
                  <a:lnTo>
                    <a:pt x="3" y="456"/>
                  </a:lnTo>
                  <a:lnTo>
                    <a:pt x="11" y="362"/>
                  </a:lnTo>
                  <a:lnTo>
                    <a:pt x="28" y="274"/>
                  </a:lnTo>
                  <a:lnTo>
                    <a:pt x="58" y="188"/>
                  </a:lnTo>
                  <a:lnTo>
                    <a:pt x="88" y="133"/>
                  </a:lnTo>
                  <a:lnTo>
                    <a:pt x="124" y="86"/>
                  </a:lnTo>
                  <a:lnTo>
                    <a:pt x="163" y="53"/>
                  </a:lnTo>
                  <a:lnTo>
                    <a:pt x="207" y="28"/>
                  </a:lnTo>
                  <a:lnTo>
                    <a:pt x="249" y="11"/>
                  </a:lnTo>
                  <a:lnTo>
                    <a:pt x="293" y="3"/>
                  </a:lnTo>
                  <a:lnTo>
                    <a:pt x="3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8" name="Group 44"/>
          <p:cNvGrpSpPr>
            <a:grpSpLocks noChangeAspect="1"/>
          </p:cNvGrpSpPr>
          <p:nvPr>
            <p:custDataLst>
              <p:tags r:id="rId5"/>
            </p:custDataLst>
          </p:nvPr>
        </p:nvGrpSpPr>
        <p:grpSpPr bwMode="auto">
          <a:xfrm>
            <a:off x="0" y="3810000"/>
            <a:ext cx="3810000" cy="524194"/>
            <a:chOff x="3332" y="2644"/>
            <a:chExt cx="11811" cy="1625"/>
          </a:xfrm>
          <a:solidFill>
            <a:srgbClr val="FF0000"/>
          </a:solidFill>
        </p:grpSpPr>
        <p:sp>
          <p:nvSpPr>
            <p:cNvPr id="1070" name="Freeform 46"/>
            <p:cNvSpPr>
              <a:spLocks/>
            </p:cNvSpPr>
            <p:nvPr/>
          </p:nvSpPr>
          <p:spPr bwMode="auto">
            <a:xfrm>
              <a:off x="3332" y="2752"/>
              <a:ext cx="734" cy="1112"/>
            </a:xfrm>
            <a:custGeom>
              <a:avLst/>
              <a:gdLst/>
              <a:ahLst/>
              <a:cxnLst>
                <a:cxn ang="0">
                  <a:pos x="338" y="0"/>
                </a:cxn>
                <a:cxn ang="0">
                  <a:pos x="454" y="4"/>
                </a:cxn>
                <a:cxn ang="0">
                  <a:pos x="538" y="4"/>
                </a:cxn>
                <a:cxn ang="0">
                  <a:pos x="632" y="4"/>
                </a:cxn>
                <a:cxn ang="0">
                  <a:pos x="712" y="0"/>
                </a:cxn>
                <a:cxn ang="0">
                  <a:pos x="720" y="0"/>
                </a:cxn>
                <a:cxn ang="0">
                  <a:pos x="731" y="7"/>
                </a:cxn>
                <a:cxn ang="0">
                  <a:pos x="734" y="19"/>
                </a:cxn>
                <a:cxn ang="0">
                  <a:pos x="731" y="41"/>
                </a:cxn>
                <a:cxn ang="0">
                  <a:pos x="716" y="48"/>
                </a:cxn>
                <a:cxn ang="0">
                  <a:pos x="683" y="48"/>
                </a:cxn>
                <a:cxn ang="0">
                  <a:pos x="596" y="56"/>
                </a:cxn>
                <a:cxn ang="0">
                  <a:pos x="556" y="78"/>
                </a:cxn>
                <a:cxn ang="0">
                  <a:pos x="541" y="126"/>
                </a:cxn>
                <a:cxn ang="0">
                  <a:pos x="327" y="993"/>
                </a:cxn>
                <a:cxn ang="0">
                  <a:pos x="320" y="1015"/>
                </a:cxn>
                <a:cxn ang="0">
                  <a:pos x="320" y="1038"/>
                </a:cxn>
                <a:cxn ang="0">
                  <a:pos x="331" y="1052"/>
                </a:cxn>
                <a:cxn ang="0">
                  <a:pos x="360" y="1056"/>
                </a:cxn>
                <a:cxn ang="0">
                  <a:pos x="407" y="1060"/>
                </a:cxn>
                <a:cxn ang="0">
                  <a:pos x="447" y="1060"/>
                </a:cxn>
                <a:cxn ang="0">
                  <a:pos x="465" y="1060"/>
                </a:cxn>
                <a:cxn ang="0">
                  <a:pos x="476" y="1071"/>
                </a:cxn>
                <a:cxn ang="0">
                  <a:pos x="476" y="1090"/>
                </a:cxn>
                <a:cxn ang="0">
                  <a:pos x="469" y="1104"/>
                </a:cxn>
                <a:cxn ang="0">
                  <a:pos x="458" y="1108"/>
                </a:cxn>
                <a:cxn ang="0">
                  <a:pos x="443" y="1112"/>
                </a:cxn>
                <a:cxn ang="0">
                  <a:pos x="338" y="1108"/>
                </a:cxn>
                <a:cxn ang="0">
                  <a:pos x="232" y="1104"/>
                </a:cxn>
                <a:cxn ang="0">
                  <a:pos x="69" y="1108"/>
                </a:cxn>
                <a:cxn ang="0">
                  <a:pos x="18" y="1112"/>
                </a:cxn>
                <a:cxn ang="0">
                  <a:pos x="11" y="1108"/>
                </a:cxn>
                <a:cxn ang="0">
                  <a:pos x="0" y="1101"/>
                </a:cxn>
                <a:cxn ang="0">
                  <a:pos x="0" y="1078"/>
                </a:cxn>
                <a:cxn ang="0">
                  <a:pos x="7" y="1064"/>
                </a:cxn>
                <a:cxn ang="0">
                  <a:pos x="25" y="1060"/>
                </a:cxn>
                <a:cxn ang="0">
                  <a:pos x="51" y="1060"/>
                </a:cxn>
                <a:cxn ang="0">
                  <a:pos x="138" y="1052"/>
                </a:cxn>
                <a:cxn ang="0">
                  <a:pos x="178" y="1030"/>
                </a:cxn>
                <a:cxn ang="0">
                  <a:pos x="196" y="982"/>
                </a:cxn>
                <a:cxn ang="0">
                  <a:pos x="411" y="97"/>
                </a:cxn>
                <a:cxn ang="0">
                  <a:pos x="411" y="85"/>
                </a:cxn>
                <a:cxn ang="0">
                  <a:pos x="403" y="63"/>
                </a:cxn>
                <a:cxn ang="0">
                  <a:pos x="349" y="48"/>
                </a:cxn>
                <a:cxn ang="0">
                  <a:pos x="287" y="48"/>
                </a:cxn>
                <a:cxn ang="0">
                  <a:pos x="269" y="48"/>
                </a:cxn>
                <a:cxn ang="0">
                  <a:pos x="258" y="37"/>
                </a:cxn>
                <a:cxn ang="0">
                  <a:pos x="258" y="19"/>
                </a:cxn>
                <a:cxn ang="0">
                  <a:pos x="265" y="7"/>
                </a:cxn>
                <a:cxn ang="0">
                  <a:pos x="280" y="0"/>
                </a:cxn>
                <a:cxn ang="0">
                  <a:pos x="291" y="0"/>
                </a:cxn>
              </a:cxnLst>
              <a:rect l="0" t="0" r="r" b="b"/>
              <a:pathLst>
                <a:path w="734" h="1112">
                  <a:moveTo>
                    <a:pt x="291" y="0"/>
                  </a:moveTo>
                  <a:lnTo>
                    <a:pt x="338" y="0"/>
                  </a:lnTo>
                  <a:lnTo>
                    <a:pt x="396" y="4"/>
                  </a:lnTo>
                  <a:lnTo>
                    <a:pt x="454" y="4"/>
                  </a:lnTo>
                  <a:lnTo>
                    <a:pt x="501" y="7"/>
                  </a:lnTo>
                  <a:lnTo>
                    <a:pt x="538" y="4"/>
                  </a:lnTo>
                  <a:lnTo>
                    <a:pt x="581" y="4"/>
                  </a:lnTo>
                  <a:lnTo>
                    <a:pt x="632" y="4"/>
                  </a:lnTo>
                  <a:lnTo>
                    <a:pt x="676" y="0"/>
                  </a:lnTo>
                  <a:lnTo>
                    <a:pt x="712" y="0"/>
                  </a:lnTo>
                  <a:lnTo>
                    <a:pt x="716" y="0"/>
                  </a:lnTo>
                  <a:lnTo>
                    <a:pt x="720" y="0"/>
                  </a:lnTo>
                  <a:lnTo>
                    <a:pt x="727" y="4"/>
                  </a:lnTo>
                  <a:lnTo>
                    <a:pt x="731" y="7"/>
                  </a:lnTo>
                  <a:lnTo>
                    <a:pt x="734" y="11"/>
                  </a:lnTo>
                  <a:lnTo>
                    <a:pt x="734" y="19"/>
                  </a:lnTo>
                  <a:lnTo>
                    <a:pt x="734" y="30"/>
                  </a:lnTo>
                  <a:lnTo>
                    <a:pt x="731" y="41"/>
                  </a:lnTo>
                  <a:lnTo>
                    <a:pt x="723" y="45"/>
                  </a:lnTo>
                  <a:lnTo>
                    <a:pt x="716" y="48"/>
                  </a:lnTo>
                  <a:lnTo>
                    <a:pt x="701" y="48"/>
                  </a:lnTo>
                  <a:lnTo>
                    <a:pt x="683" y="48"/>
                  </a:lnTo>
                  <a:lnTo>
                    <a:pt x="632" y="52"/>
                  </a:lnTo>
                  <a:lnTo>
                    <a:pt x="596" y="56"/>
                  </a:lnTo>
                  <a:lnTo>
                    <a:pt x="571" y="67"/>
                  </a:lnTo>
                  <a:lnTo>
                    <a:pt x="556" y="78"/>
                  </a:lnTo>
                  <a:lnTo>
                    <a:pt x="549" y="100"/>
                  </a:lnTo>
                  <a:lnTo>
                    <a:pt x="541" y="126"/>
                  </a:lnTo>
                  <a:lnTo>
                    <a:pt x="541" y="126"/>
                  </a:lnTo>
                  <a:lnTo>
                    <a:pt x="327" y="993"/>
                  </a:lnTo>
                  <a:lnTo>
                    <a:pt x="323" y="1004"/>
                  </a:lnTo>
                  <a:lnTo>
                    <a:pt x="320" y="1015"/>
                  </a:lnTo>
                  <a:lnTo>
                    <a:pt x="320" y="1030"/>
                  </a:lnTo>
                  <a:lnTo>
                    <a:pt x="320" y="1038"/>
                  </a:lnTo>
                  <a:lnTo>
                    <a:pt x="323" y="1045"/>
                  </a:lnTo>
                  <a:lnTo>
                    <a:pt x="331" y="1052"/>
                  </a:lnTo>
                  <a:lnTo>
                    <a:pt x="341" y="1052"/>
                  </a:lnTo>
                  <a:lnTo>
                    <a:pt x="360" y="1056"/>
                  </a:lnTo>
                  <a:lnTo>
                    <a:pt x="385" y="1060"/>
                  </a:lnTo>
                  <a:lnTo>
                    <a:pt x="407" y="1060"/>
                  </a:lnTo>
                  <a:lnTo>
                    <a:pt x="429" y="1060"/>
                  </a:lnTo>
                  <a:lnTo>
                    <a:pt x="447" y="1060"/>
                  </a:lnTo>
                  <a:lnTo>
                    <a:pt x="458" y="1060"/>
                  </a:lnTo>
                  <a:lnTo>
                    <a:pt x="465" y="1060"/>
                  </a:lnTo>
                  <a:lnTo>
                    <a:pt x="472" y="1064"/>
                  </a:lnTo>
                  <a:lnTo>
                    <a:pt x="476" y="1071"/>
                  </a:lnTo>
                  <a:lnTo>
                    <a:pt x="476" y="1078"/>
                  </a:lnTo>
                  <a:lnTo>
                    <a:pt x="476" y="1090"/>
                  </a:lnTo>
                  <a:lnTo>
                    <a:pt x="472" y="1101"/>
                  </a:lnTo>
                  <a:lnTo>
                    <a:pt x="469" y="1104"/>
                  </a:lnTo>
                  <a:lnTo>
                    <a:pt x="461" y="1108"/>
                  </a:lnTo>
                  <a:lnTo>
                    <a:pt x="458" y="1108"/>
                  </a:lnTo>
                  <a:lnTo>
                    <a:pt x="451" y="1108"/>
                  </a:lnTo>
                  <a:lnTo>
                    <a:pt x="443" y="1112"/>
                  </a:lnTo>
                  <a:lnTo>
                    <a:pt x="400" y="1108"/>
                  </a:lnTo>
                  <a:lnTo>
                    <a:pt x="338" y="1108"/>
                  </a:lnTo>
                  <a:lnTo>
                    <a:pt x="280" y="1104"/>
                  </a:lnTo>
                  <a:lnTo>
                    <a:pt x="232" y="1104"/>
                  </a:lnTo>
                  <a:lnTo>
                    <a:pt x="185" y="1104"/>
                  </a:lnTo>
                  <a:lnTo>
                    <a:pt x="69" y="1108"/>
                  </a:lnTo>
                  <a:lnTo>
                    <a:pt x="21" y="1112"/>
                  </a:lnTo>
                  <a:lnTo>
                    <a:pt x="18" y="1112"/>
                  </a:lnTo>
                  <a:lnTo>
                    <a:pt x="14" y="1108"/>
                  </a:lnTo>
                  <a:lnTo>
                    <a:pt x="11" y="1108"/>
                  </a:lnTo>
                  <a:lnTo>
                    <a:pt x="3" y="1104"/>
                  </a:lnTo>
                  <a:lnTo>
                    <a:pt x="0" y="1101"/>
                  </a:lnTo>
                  <a:lnTo>
                    <a:pt x="0" y="1093"/>
                  </a:lnTo>
                  <a:lnTo>
                    <a:pt x="0" y="1078"/>
                  </a:lnTo>
                  <a:lnTo>
                    <a:pt x="3" y="1071"/>
                  </a:lnTo>
                  <a:lnTo>
                    <a:pt x="7" y="1064"/>
                  </a:lnTo>
                  <a:lnTo>
                    <a:pt x="14" y="1060"/>
                  </a:lnTo>
                  <a:lnTo>
                    <a:pt x="25" y="1060"/>
                  </a:lnTo>
                  <a:lnTo>
                    <a:pt x="36" y="1060"/>
                  </a:lnTo>
                  <a:lnTo>
                    <a:pt x="51" y="1060"/>
                  </a:lnTo>
                  <a:lnTo>
                    <a:pt x="101" y="1056"/>
                  </a:lnTo>
                  <a:lnTo>
                    <a:pt x="138" y="1052"/>
                  </a:lnTo>
                  <a:lnTo>
                    <a:pt x="163" y="1045"/>
                  </a:lnTo>
                  <a:lnTo>
                    <a:pt x="178" y="1030"/>
                  </a:lnTo>
                  <a:lnTo>
                    <a:pt x="189" y="1008"/>
                  </a:lnTo>
                  <a:lnTo>
                    <a:pt x="196" y="982"/>
                  </a:lnTo>
                  <a:lnTo>
                    <a:pt x="411" y="108"/>
                  </a:lnTo>
                  <a:lnTo>
                    <a:pt x="411" y="97"/>
                  </a:lnTo>
                  <a:lnTo>
                    <a:pt x="411" y="93"/>
                  </a:lnTo>
                  <a:lnTo>
                    <a:pt x="411" y="85"/>
                  </a:lnTo>
                  <a:lnTo>
                    <a:pt x="411" y="82"/>
                  </a:lnTo>
                  <a:lnTo>
                    <a:pt x="403" y="63"/>
                  </a:lnTo>
                  <a:lnTo>
                    <a:pt x="381" y="52"/>
                  </a:lnTo>
                  <a:lnTo>
                    <a:pt x="349" y="48"/>
                  </a:lnTo>
                  <a:lnTo>
                    <a:pt x="301" y="48"/>
                  </a:lnTo>
                  <a:lnTo>
                    <a:pt x="287" y="48"/>
                  </a:lnTo>
                  <a:lnTo>
                    <a:pt x="276" y="48"/>
                  </a:lnTo>
                  <a:lnTo>
                    <a:pt x="269" y="48"/>
                  </a:lnTo>
                  <a:lnTo>
                    <a:pt x="261" y="45"/>
                  </a:lnTo>
                  <a:lnTo>
                    <a:pt x="258" y="37"/>
                  </a:lnTo>
                  <a:lnTo>
                    <a:pt x="258" y="30"/>
                  </a:lnTo>
                  <a:lnTo>
                    <a:pt x="258" y="19"/>
                  </a:lnTo>
                  <a:lnTo>
                    <a:pt x="261" y="11"/>
                  </a:lnTo>
                  <a:lnTo>
                    <a:pt x="265" y="7"/>
                  </a:lnTo>
                  <a:lnTo>
                    <a:pt x="272" y="4"/>
                  </a:lnTo>
                  <a:lnTo>
                    <a:pt x="280" y="0"/>
                  </a:lnTo>
                  <a:lnTo>
                    <a:pt x="283" y="0"/>
                  </a:lnTo>
                  <a:lnTo>
                    <a:pt x="2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47"/>
            <p:cNvSpPr>
              <a:spLocks noEditPoints="1"/>
            </p:cNvSpPr>
            <p:nvPr/>
          </p:nvSpPr>
          <p:spPr bwMode="auto">
            <a:xfrm>
              <a:off x="4019" y="3589"/>
              <a:ext cx="553" cy="520"/>
            </a:xfrm>
            <a:custGeom>
              <a:avLst/>
              <a:gdLst/>
              <a:ahLst/>
              <a:cxnLst>
                <a:cxn ang="0">
                  <a:pos x="553" y="93"/>
                </a:cxn>
                <a:cxn ang="0">
                  <a:pos x="494" y="0"/>
                </a:cxn>
                <a:cxn ang="0">
                  <a:pos x="509" y="3"/>
                </a:cxn>
                <a:cxn ang="0">
                  <a:pos x="538" y="29"/>
                </a:cxn>
                <a:cxn ang="0">
                  <a:pos x="553" y="93"/>
                </a:cxn>
                <a:cxn ang="0">
                  <a:pos x="542" y="171"/>
                </a:cxn>
                <a:cxn ang="0">
                  <a:pos x="513" y="282"/>
                </a:cxn>
                <a:cxn ang="0">
                  <a:pos x="458" y="394"/>
                </a:cxn>
                <a:cxn ang="0">
                  <a:pos x="382" y="483"/>
                </a:cxn>
                <a:cxn ang="0">
                  <a:pos x="280" y="520"/>
                </a:cxn>
                <a:cxn ang="0">
                  <a:pos x="200" y="505"/>
                </a:cxn>
                <a:cxn ang="0">
                  <a:pos x="134" y="457"/>
                </a:cxn>
                <a:cxn ang="0">
                  <a:pos x="109" y="372"/>
                </a:cxn>
                <a:cxn ang="0">
                  <a:pos x="116" y="312"/>
                </a:cxn>
                <a:cxn ang="0">
                  <a:pos x="145" y="219"/>
                </a:cxn>
                <a:cxn ang="0">
                  <a:pos x="185" y="111"/>
                </a:cxn>
                <a:cxn ang="0">
                  <a:pos x="189" y="59"/>
                </a:cxn>
                <a:cxn ang="0">
                  <a:pos x="178" y="41"/>
                </a:cxn>
                <a:cxn ang="0">
                  <a:pos x="160" y="33"/>
                </a:cxn>
                <a:cxn ang="0">
                  <a:pos x="94" y="67"/>
                </a:cxn>
                <a:cxn ang="0">
                  <a:pos x="40" y="174"/>
                </a:cxn>
                <a:cxn ang="0">
                  <a:pos x="36" y="186"/>
                </a:cxn>
                <a:cxn ang="0">
                  <a:pos x="22" y="193"/>
                </a:cxn>
                <a:cxn ang="0">
                  <a:pos x="11" y="189"/>
                </a:cxn>
                <a:cxn ang="0">
                  <a:pos x="4" y="182"/>
                </a:cxn>
                <a:cxn ang="0">
                  <a:pos x="4" y="160"/>
                </a:cxn>
                <a:cxn ang="0">
                  <a:pos x="29" y="100"/>
                </a:cxn>
                <a:cxn ang="0">
                  <a:pos x="84" y="33"/>
                </a:cxn>
                <a:cxn ang="0">
                  <a:pos x="167" y="3"/>
                </a:cxn>
                <a:cxn ang="0">
                  <a:pos x="240" y="29"/>
                </a:cxn>
                <a:cxn ang="0">
                  <a:pos x="273" y="100"/>
                </a:cxn>
                <a:cxn ang="0">
                  <a:pos x="258" y="160"/>
                </a:cxn>
                <a:cxn ang="0">
                  <a:pos x="211" y="293"/>
                </a:cxn>
                <a:cxn ang="0">
                  <a:pos x="193" y="386"/>
                </a:cxn>
                <a:cxn ang="0">
                  <a:pos x="196" y="420"/>
                </a:cxn>
                <a:cxn ang="0">
                  <a:pos x="222" y="465"/>
                </a:cxn>
                <a:cxn ang="0">
                  <a:pos x="287" y="487"/>
                </a:cxn>
                <a:cxn ang="0">
                  <a:pos x="374" y="450"/>
                </a:cxn>
                <a:cxn ang="0">
                  <a:pos x="440" y="357"/>
                </a:cxn>
                <a:cxn ang="0">
                  <a:pos x="480" y="256"/>
                </a:cxn>
                <a:cxn ang="0">
                  <a:pos x="494" y="189"/>
                </a:cxn>
                <a:cxn ang="0">
                  <a:pos x="473" y="119"/>
                </a:cxn>
                <a:cxn ang="0">
                  <a:pos x="447" y="93"/>
                </a:cxn>
                <a:cxn ang="0">
                  <a:pos x="436" y="82"/>
                </a:cxn>
                <a:cxn ang="0">
                  <a:pos x="433" y="59"/>
                </a:cxn>
                <a:cxn ang="0">
                  <a:pos x="465" y="7"/>
                </a:cxn>
              </a:cxnLst>
              <a:rect l="0" t="0" r="r" b="b"/>
              <a:pathLst>
                <a:path w="553" h="520">
                  <a:moveTo>
                    <a:pt x="553" y="93"/>
                  </a:moveTo>
                  <a:lnTo>
                    <a:pt x="553" y="93"/>
                  </a:lnTo>
                  <a:lnTo>
                    <a:pt x="553" y="93"/>
                  </a:lnTo>
                  <a:close/>
                  <a:moveTo>
                    <a:pt x="494" y="0"/>
                  </a:moveTo>
                  <a:lnTo>
                    <a:pt x="498" y="0"/>
                  </a:lnTo>
                  <a:lnTo>
                    <a:pt x="509" y="3"/>
                  </a:lnTo>
                  <a:lnTo>
                    <a:pt x="524" y="11"/>
                  </a:lnTo>
                  <a:lnTo>
                    <a:pt x="538" y="29"/>
                  </a:lnTo>
                  <a:lnTo>
                    <a:pt x="549" y="52"/>
                  </a:lnTo>
                  <a:lnTo>
                    <a:pt x="553" y="93"/>
                  </a:lnTo>
                  <a:lnTo>
                    <a:pt x="549" y="126"/>
                  </a:lnTo>
                  <a:lnTo>
                    <a:pt x="542" y="171"/>
                  </a:lnTo>
                  <a:lnTo>
                    <a:pt x="531" y="227"/>
                  </a:lnTo>
                  <a:lnTo>
                    <a:pt x="513" y="282"/>
                  </a:lnTo>
                  <a:lnTo>
                    <a:pt x="487" y="342"/>
                  </a:lnTo>
                  <a:lnTo>
                    <a:pt x="458" y="394"/>
                  </a:lnTo>
                  <a:lnTo>
                    <a:pt x="425" y="446"/>
                  </a:lnTo>
                  <a:lnTo>
                    <a:pt x="382" y="483"/>
                  </a:lnTo>
                  <a:lnTo>
                    <a:pt x="334" y="509"/>
                  </a:lnTo>
                  <a:lnTo>
                    <a:pt x="280" y="520"/>
                  </a:lnTo>
                  <a:lnTo>
                    <a:pt x="240" y="517"/>
                  </a:lnTo>
                  <a:lnTo>
                    <a:pt x="200" y="505"/>
                  </a:lnTo>
                  <a:lnTo>
                    <a:pt x="164" y="487"/>
                  </a:lnTo>
                  <a:lnTo>
                    <a:pt x="134" y="457"/>
                  </a:lnTo>
                  <a:lnTo>
                    <a:pt x="116" y="420"/>
                  </a:lnTo>
                  <a:lnTo>
                    <a:pt x="109" y="372"/>
                  </a:lnTo>
                  <a:lnTo>
                    <a:pt x="109" y="342"/>
                  </a:lnTo>
                  <a:lnTo>
                    <a:pt x="116" y="312"/>
                  </a:lnTo>
                  <a:lnTo>
                    <a:pt x="127" y="271"/>
                  </a:lnTo>
                  <a:lnTo>
                    <a:pt x="145" y="219"/>
                  </a:lnTo>
                  <a:lnTo>
                    <a:pt x="167" y="152"/>
                  </a:lnTo>
                  <a:lnTo>
                    <a:pt x="185" y="111"/>
                  </a:lnTo>
                  <a:lnTo>
                    <a:pt x="189" y="74"/>
                  </a:lnTo>
                  <a:lnTo>
                    <a:pt x="189" y="59"/>
                  </a:lnTo>
                  <a:lnTo>
                    <a:pt x="185" y="48"/>
                  </a:lnTo>
                  <a:lnTo>
                    <a:pt x="178" y="41"/>
                  </a:lnTo>
                  <a:lnTo>
                    <a:pt x="171" y="33"/>
                  </a:lnTo>
                  <a:lnTo>
                    <a:pt x="160" y="33"/>
                  </a:lnTo>
                  <a:lnTo>
                    <a:pt x="127" y="41"/>
                  </a:lnTo>
                  <a:lnTo>
                    <a:pt x="94" y="67"/>
                  </a:lnTo>
                  <a:lnTo>
                    <a:pt x="65" y="111"/>
                  </a:lnTo>
                  <a:lnTo>
                    <a:pt x="40" y="174"/>
                  </a:lnTo>
                  <a:lnTo>
                    <a:pt x="40" y="182"/>
                  </a:lnTo>
                  <a:lnTo>
                    <a:pt x="36" y="186"/>
                  </a:lnTo>
                  <a:lnTo>
                    <a:pt x="29" y="189"/>
                  </a:lnTo>
                  <a:lnTo>
                    <a:pt x="22" y="193"/>
                  </a:lnTo>
                  <a:lnTo>
                    <a:pt x="18" y="189"/>
                  </a:lnTo>
                  <a:lnTo>
                    <a:pt x="11" y="189"/>
                  </a:lnTo>
                  <a:lnTo>
                    <a:pt x="7" y="189"/>
                  </a:lnTo>
                  <a:lnTo>
                    <a:pt x="4" y="182"/>
                  </a:lnTo>
                  <a:lnTo>
                    <a:pt x="0" y="174"/>
                  </a:lnTo>
                  <a:lnTo>
                    <a:pt x="4" y="160"/>
                  </a:lnTo>
                  <a:lnTo>
                    <a:pt x="14" y="134"/>
                  </a:lnTo>
                  <a:lnTo>
                    <a:pt x="29" y="100"/>
                  </a:lnTo>
                  <a:lnTo>
                    <a:pt x="54" y="67"/>
                  </a:lnTo>
                  <a:lnTo>
                    <a:pt x="84" y="33"/>
                  </a:lnTo>
                  <a:lnTo>
                    <a:pt x="120" y="11"/>
                  </a:lnTo>
                  <a:lnTo>
                    <a:pt x="167" y="3"/>
                  </a:lnTo>
                  <a:lnTo>
                    <a:pt x="207" y="7"/>
                  </a:lnTo>
                  <a:lnTo>
                    <a:pt x="240" y="29"/>
                  </a:lnTo>
                  <a:lnTo>
                    <a:pt x="262" y="59"/>
                  </a:lnTo>
                  <a:lnTo>
                    <a:pt x="273" y="100"/>
                  </a:lnTo>
                  <a:lnTo>
                    <a:pt x="269" y="130"/>
                  </a:lnTo>
                  <a:lnTo>
                    <a:pt x="258" y="160"/>
                  </a:lnTo>
                  <a:lnTo>
                    <a:pt x="229" y="234"/>
                  </a:lnTo>
                  <a:lnTo>
                    <a:pt x="211" y="293"/>
                  </a:lnTo>
                  <a:lnTo>
                    <a:pt x="196" y="342"/>
                  </a:lnTo>
                  <a:lnTo>
                    <a:pt x="193" y="386"/>
                  </a:lnTo>
                  <a:lnTo>
                    <a:pt x="193" y="401"/>
                  </a:lnTo>
                  <a:lnTo>
                    <a:pt x="196" y="420"/>
                  </a:lnTo>
                  <a:lnTo>
                    <a:pt x="207" y="446"/>
                  </a:lnTo>
                  <a:lnTo>
                    <a:pt x="222" y="465"/>
                  </a:lnTo>
                  <a:lnTo>
                    <a:pt x="247" y="483"/>
                  </a:lnTo>
                  <a:lnTo>
                    <a:pt x="287" y="487"/>
                  </a:lnTo>
                  <a:lnTo>
                    <a:pt x="334" y="476"/>
                  </a:lnTo>
                  <a:lnTo>
                    <a:pt x="374" y="450"/>
                  </a:lnTo>
                  <a:lnTo>
                    <a:pt x="411" y="405"/>
                  </a:lnTo>
                  <a:lnTo>
                    <a:pt x="440" y="357"/>
                  </a:lnTo>
                  <a:lnTo>
                    <a:pt x="462" y="305"/>
                  </a:lnTo>
                  <a:lnTo>
                    <a:pt x="480" y="256"/>
                  </a:lnTo>
                  <a:lnTo>
                    <a:pt x="491" y="215"/>
                  </a:lnTo>
                  <a:lnTo>
                    <a:pt x="494" y="189"/>
                  </a:lnTo>
                  <a:lnTo>
                    <a:pt x="487" y="148"/>
                  </a:lnTo>
                  <a:lnTo>
                    <a:pt x="473" y="119"/>
                  </a:lnTo>
                  <a:lnTo>
                    <a:pt x="451" y="96"/>
                  </a:lnTo>
                  <a:lnTo>
                    <a:pt x="447" y="93"/>
                  </a:lnTo>
                  <a:lnTo>
                    <a:pt x="444" y="85"/>
                  </a:lnTo>
                  <a:lnTo>
                    <a:pt x="436" y="82"/>
                  </a:lnTo>
                  <a:lnTo>
                    <a:pt x="436" y="70"/>
                  </a:lnTo>
                  <a:lnTo>
                    <a:pt x="433" y="59"/>
                  </a:lnTo>
                  <a:lnTo>
                    <a:pt x="444" y="33"/>
                  </a:lnTo>
                  <a:lnTo>
                    <a:pt x="465" y="7"/>
                  </a:lnTo>
                  <a:lnTo>
                    <a:pt x="4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48"/>
            <p:cNvSpPr>
              <a:spLocks/>
            </p:cNvSpPr>
            <p:nvPr/>
          </p:nvSpPr>
          <p:spPr bwMode="auto">
            <a:xfrm>
              <a:off x="4895" y="2644"/>
              <a:ext cx="368" cy="1625"/>
            </a:xfrm>
            <a:custGeom>
              <a:avLst/>
              <a:gdLst/>
              <a:ahLst/>
              <a:cxnLst>
                <a:cxn ang="0">
                  <a:pos x="349" y="0"/>
                </a:cxn>
                <a:cxn ang="0">
                  <a:pos x="357" y="0"/>
                </a:cxn>
                <a:cxn ang="0">
                  <a:pos x="364" y="4"/>
                </a:cxn>
                <a:cxn ang="0">
                  <a:pos x="368" y="8"/>
                </a:cxn>
                <a:cxn ang="0">
                  <a:pos x="368" y="15"/>
                </a:cxn>
                <a:cxn ang="0">
                  <a:pos x="368" y="19"/>
                </a:cxn>
                <a:cxn ang="0">
                  <a:pos x="368" y="19"/>
                </a:cxn>
                <a:cxn ang="0">
                  <a:pos x="368" y="22"/>
                </a:cxn>
                <a:cxn ang="0">
                  <a:pos x="360" y="30"/>
                </a:cxn>
                <a:cxn ang="0">
                  <a:pos x="357" y="34"/>
                </a:cxn>
                <a:cxn ang="0">
                  <a:pos x="346" y="41"/>
                </a:cxn>
                <a:cxn ang="0">
                  <a:pos x="269" y="134"/>
                </a:cxn>
                <a:cxn ang="0">
                  <a:pos x="211" y="234"/>
                </a:cxn>
                <a:cxn ang="0">
                  <a:pos x="164" y="342"/>
                </a:cxn>
                <a:cxn ang="0">
                  <a:pos x="131" y="454"/>
                </a:cxn>
                <a:cxn ang="0">
                  <a:pos x="106" y="569"/>
                </a:cxn>
                <a:cxn ang="0">
                  <a:pos x="95" y="692"/>
                </a:cxn>
                <a:cxn ang="0">
                  <a:pos x="91" y="811"/>
                </a:cxn>
                <a:cxn ang="0">
                  <a:pos x="95" y="908"/>
                </a:cxn>
                <a:cxn ang="0">
                  <a:pos x="102" y="1008"/>
                </a:cxn>
                <a:cxn ang="0">
                  <a:pos x="117" y="1108"/>
                </a:cxn>
                <a:cxn ang="0">
                  <a:pos x="142" y="1209"/>
                </a:cxn>
                <a:cxn ang="0">
                  <a:pos x="175" y="1305"/>
                </a:cxn>
                <a:cxn ang="0">
                  <a:pos x="218" y="1402"/>
                </a:cxn>
                <a:cxn ang="0">
                  <a:pos x="273" y="1491"/>
                </a:cxn>
                <a:cxn ang="0">
                  <a:pos x="342" y="1573"/>
                </a:cxn>
                <a:cxn ang="0">
                  <a:pos x="353" y="1584"/>
                </a:cxn>
                <a:cxn ang="0">
                  <a:pos x="360" y="1592"/>
                </a:cxn>
                <a:cxn ang="0">
                  <a:pos x="364" y="1596"/>
                </a:cxn>
                <a:cxn ang="0">
                  <a:pos x="368" y="1603"/>
                </a:cxn>
                <a:cxn ang="0">
                  <a:pos x="368" y="1603"/>
                </a:cxn>
                <a:cxn ang="0">
                  <a:pos x="368" y="1607"/>
                </a:cxn>
                <a:cxn ang="0">
                  <a:pos x="368" y="1610"/>
                </a:cxn>
                <a:cxn ang="0">
                  <a:pos x="368" y="1610"/>
                </a:cxn>
                <a:cxn ang="0">
                  <a:pos x="368" y="1618"/>
                </a:cxn>
                <a:cxn ang="0">
                  <a:pos x="364" y="1622"/>
                </a:cxn>
                <a:cxn ang="0">
                  <a:pos x="357" y="1625"/>
                </a:cxn>
                <a:cxn ang="0">
                  <a:pos x="349" y="1625"/>
                </a:cxn>
                <a:cxn ang="0">
                  <a:pos x="338" y="1618"/>
                </a:cxn>
                <a:cxn ang="0">
                  <a:pos x="313" y="1599"/>
                </a:cxn>
                <a:cxn ang="0">
                  <a:pos x="277" y="1566"/>
                </a:cxn>
                <a:cxn ang="0">
                  <a:pos x="237" y="1525"/>
                </a:cxn>
                <a:cxn ang="0">
                  <a:pos x="193" y="1465"/>
                </a:cxn>
                <a:cxn ang="0">
                  <a:pos x="146" y="1398"/>
                </a:cxn>
                <a:cxn ang="0">
                  <a:pos x="102" y="1317"/>
                </a:cxn>
                <a:cxn ang="0">
                  <a:pos x="58" y="1209"/>
                </a:cxn>
                <a:cxn ang="0">
                  <a:pos x="29" y="1097"/>
                </a:cxn>
                <a:cxn ang="0">
                  <a:pos x="11" y="993"/>
                </a:cxn>
                <a:cxn ang="0">
                  <a:pos x="0" y="896"/>
                </a:cxn>
                <a:cxn ang="0">
                  <a:pos x="0" y="811"/>
                </a:cxn>
                <a:cxn ang="0">
                  <a:pos x="4" y="703"/>
                </a:cxn>
                <a:cxn ang="0">
                  <a:pos x="18" y="580"/>
                </a:cxn>
                <a:cxn ang="0">
                  <a:pos x="48" y="450"/>
                </a:cxn>
                <a:cxn ang="0">
                  <a:pos x="98" y="316"/>
                </a:cxn>
                <a:cxn ang="0">
                  <a:pos x="142" y="234"/>
                </a:cxn>
                <a:cxn ang="0">
                  <a:pos x="189" y="164"/>
                </a:cxn>
                <a:cxn ang="0">
                  <a:pos x="233" y="104"/>
                </a:cxn>
                <a:cxn ang="0">
                  <a:pos x="277" y="60"/>
                </a:cxn>
                <a:cxn ang="0">
                  <a:pos x="309" y="26"/>
                </a:cxn>
                <a:cxn ang="0">
                  <a:pos x="338" y="4"/>
                </a:cxn>
                <a:cxn ang="0">
                  <a:pos x="349" y="0"/>
                </a:cxn>
              </a:cxnLst>
              <a:rect l="0" t="0" r="r" b="b"/>
              <a:pathLst>
                <a:path w="368" h="1625">
                  <a:moveTo>
                    <a:pt x="349" y="0"/>
                  </a:moveTo>
                  <a:lnTo>
                    <a:pt x="357" y="0"/>
                  </a:lnTo>
                  <a:lnTo>
                    <a:pt x="364" y="4"/>
                  </a:lnTo>
                  <a:lnTo>
                    <a:pt x="368" y="8"/>
                  </a:lnTo>
                  <a:lnTo>
                    <a:pt x="368" y="15"/>
                  </a:lnTo>
                  <a:lnTo>
                    <a:pt x="368" y="19"/>
                  </a:lnTo>
                  <a:lnTo>
                    <a:pt x="368" y="19"/>
                  </a:lnTo>
                  <a:lnTo>
                    <a:pt x="368" y="22"/>
                  </a:lnTo>
                  <a:lnTo>
                    <a:pt x="360" y="30"/>
                  </a:lnTo>
                  <a:lnTo>
                    <a:pt x="357" y="34"/>
                  </a:lnTo>
                  <a:lnTo>
                    <a:pt x="346" y="41"/>
                  </a:lnTo>
                  <a:lnTo>
                    <a:pt x="269" y="134"/>
                  </a:lnTo>
                  <a:lnTo>
                    <a:pt x="211" y="234"/>
                  </a:lnTo>
                  <a:lnTo>
                    <a:pt x="164" y="342"/>
                  </a:lnTo>
                  <a:lnTo>
                    <a:pt x="131" y="454"/>
                  </a:lnTo>
                  <a:lnTo>
                    <a:pt x="106" y="569"/>
                  </a:lnTo>
                  <a:lnTo>
                    <a:pt x="95" y="692"/>
                  </a:lnTo>
                  <a:lnTo>
                    <a:pt x="91" y="811"/>
                  </a:lnTo>
                  <a:lnTo>
                    <a:pt x="95" y="908"/>
                  </a:lnTo>
                  <a:lnTo>
                    <a:pt x="102" y="1008"/>
                  </a:lnTo>
                  <a:lnTo>
                    <a:pt x="117" y="1108"/>
                  </a:lnTo>
                  <a:lnTo>
                    <a:pt x="142" y="1209"/>
                  </a:lnTo>
                  <a:lnTo>
                    <a:pt x="175" y="1305"/>
                  </a:lnTo>
                  <a:lnTo>
                    <a:pt x="218" y="1402"/>
                  </a:lnTo>
                  <a:lnTo>
                    <a:pt x="273" y="1491"/>
                  </a:lnTo>
                  <a:lnTo>
                    <a:pt x="342" y="1573"/>
                  </a:lnTo>
                  <a:lnTo>
                    <a:pt x="353" y="1584"/>
                  </a:lnTo>
                  <a:lnTo>
                    <a:pt x="360" y="1592"/>
                  </a:lnTo>
                  <a:lnTo>
                    <a:pt x="364" y="1596"/>
                  </a:lnTo>
                  <a:lnTo>
                    <a:pt x="368" y="1603"/>
                  </a:lnTo>
                  <a:lnTo>
                    <a:pt x="368" y="1603"/>
                  </a:lnTo>
                  <a:lnTo>
                    <a:pt x="368" y="1607"/>
                  </a:lnTo>
                  <a:lnTo>
                    <a:pt x="368" y="1610"/>
                  </a:lnTo>
                  <a:lnTo>
                    <a:pt x="368" y="1610"/>
                  </a:lnTo>
                  <a:lnTo>
                    <a:pt x="368" y="1618"/>
                  </a:lnTo>
                  <a:lnTo>
                    <a:pt x="364" y="1622"/>
                  </a:lnTo>
                  <a:lnTo>
                    <a:pt x="357" y="1625"/>
                  </a:lnTo>
                  <a:lnTo>
                    <a:pt x="349" y="1625"/>
                  </a:lnTo>
                  <a:lnTo>
                    <a:pt x="338" y="1618"/>
                  </a:lnTo>
                  <a:lnTo>
                    <a:pt x="313" y="1599"/>
                  </a:lnTo>
                  <a:lnTo>
                    <a:pt x="277" y="1566"/>
                  </a:lnTo>
                  <a:lnTo>
                    <a:pt x="237" y="1525"/>
                  </a:lnTo>
                  <a:lnTo>
                    <a:pt x="193" y="1465"/>
                  </a:lnTo>
                  <a:lnTo>
                    <a:pt x="146" y="1398"/>
                  </a:lnTo>
                  <a:lnTo>
                    <a:pt x="102" y="1317"/>
                  </a:lnTo>
                  <a:lnTo>
                    <a:pt x="58" y="1209"/>
                  </a:lnTo>
                  <a:lnTo>
                    <a:pt x="29" y="1097"/>
                  </a:lnTo>
                  <a:lnTo>
                    <a:pt x="11" y="993"/>
                  </a:lnTo>
                  <a:lnTo>
                    <a:pt x="0" y="896"/>
                  </a:lnTo>
                  <a:lnTo>
                    <a:pt x="0" y="811"/>
                  </a:lnTo>
                  <a:lnTo>
                    <a:pt x="4" y="703"/>
                  </a:lnTo>
                  <a:lnTo>
                    <a:pt x="18" y="580"/>
                  </a:lnTo>
                  <a:lnTo>
                    <a:pt x="48" y="450"/>
                  </a:lnTo>
                  <a:lnTo>
                    <a:pt x="98" y="316"/>
                  </a:lnTo>
                  <a:lnTo>
                    <a:pt x="142" y="234"/>
                  </a:lnTo>
                  <a:lnTo>
                    <a:pt x="189" y="164"/>
                  </a:lnTo>
                  <a:lnTo>
                    <a:pt x="233" y="104"/>
                  </a:lnTo>
                  <a:lnTo>
                    <a:pt x="277" y="60"/>
                  </a:lnTo>
                  <a:lnTo>
                    <a:pt x="309" y="26"/>
                  </a:lnTo>
                  <a:lnTo>
                    <a:pt x="338" y="4"/>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49"/>
            <p:cNvSpPr>
              <a:spLocks noEditPoints="1"/>
            </p:cNvSpPr>
            <p:nvPr/>
          </p:nvSpPr>
          <p:spPr bwMode="auto">
            <a:xfrm>
              <a:off x="5419" y="2994"/>
              <a:ext cx="1033" cy="915"/>
            </a:xfrm>
            <a:custGeom>
              <a:avLst/>
              <a:gdLst/>
              <a:ahLst/>
              <a:cxnLst>
                <a:cxn ang="0">
                  <a:pos x="702" y="249"/>
                </a:cxn>
                <a:cxn ang="0">
                  <a:pos x="644" y="279"/>
                </a:cxn>
                <a:cxn ang="0">
                  <a:pos x="596" y="312"/>
                </a:cxn>
                <a:cxn ang="0">
                  <a:pos x="593" y="487"/>
                </a:cxn>
                <a:cxn ang="0">
                  <a:pos x="600" y="617"/>
                </a:cxn>
                <a:cxn ang="0">
                  <a:pos x="622" y="688"/>
                </a:cxn>
                <a:cxn ang="0">
                  <a:pos x="676" y="743"/>
                </a:cxn>
                <a:cxn ang="0">
                  <a:pos x="756" y="788"/>
                </a:cxn>
                <a:cxn ang="0">
                  <a:pos x="814" y="796"/>
                </a:cxn>
                <a:cxn ang="0">
                  <a:pos x="833" y="784"/>
                </a:cxn>
                <a:cxn ang="0">
                  <a:pos x="865" y="740"/>
                </a:cxn>
                <a:cxn ang="0">
                  <a:pos x="887" y="662"/>
                </a:cxn>
                <a:cxn ang="0">
                  <a:pos x="902" y="438"/>
                </a:cxn>
                <a:cxn ang="0">
                  <a:pos x="884" y="305"/>
                </a:cxn>
                <a:cxn ang="0">
                  <a:pos x="778" y="253"/>
                </a:cxn>
                <a:cxn ang="0">
                  <a:pos x="724" y="241"/>
                </a:cxn>
                <a:cxn ang="0">
                  <a:pos x="153" y="11"/>
                </a:cxn>
                <a:cxn ang="0">
                  <a:pos x="127" y="81"/>
                </a:cxn>
                <a:cxn ang="0">
                  <a:pos x="142" y="130"/>
                </a:cxn>
                <a:cxn ang="0">
                  <a:pos x="164" y="167"/>
                </a:cxn>
                <a:cxn ang="0">
                  <a:pos x="185" y="193"/>
                </a:cxn>
                <a:cxn ang="0">
                  <a:pos x="200" y="256"/>
                </a:cxn>
                <a:cxn ang="0">
                  <a:pos x="334" y="156"/>
                </a:cxn>
                <a:cxn ang="0">
                  <a:pos x="494" y="160"/>
                </a:cxn>
                <a:cxn ang="0">
                  <a:pos x="596" y="271"/>
                </a:cxn>
                <a:cxn ang="0">
                  <a:pos x="825" y="104"/>
                </a:cxn>
                <a:cxn ang="0">
                  <a:pos x="1025" y="212"/>
                </a:cxn>
                <a:cxn ang="0">
                  <a:pos x="1033" y="312"/>
                </a:cxn>
                <a:cxn ang="0">
                  <a:pos x="1033" y="435"/>
                </a:cxn>
                <a:cxn ang="0">
                  <a:pos x="1022" y="580"/>
                </a:cxn>
                <a:cxn ang="0">
                  <a:pos x="989" y="691"/>
                </a:cxn>
                <a:cxn ang="0">
                  <a:pos x="673" y="915"/>
                </a:cxn>
                <a:cxn ang="0">
                  <a:pos x="458" y="796"/>
                </a:cxn>
                <a:cxn ang="0">
                  <a:pos x="473" y="509"/>
                </a:cxn>
                <a:cxn ang="0">
                  <a:pos x="465" y="312"/>
                </a:cxn>
                <a:cxn ang="0">
                  <a:pos x="404" y="271"/>
                </a:cxn>
                <a:cxn ang="0">
                  <a:pos x="353" y="241"/>
                </a:cxn>
                <a:cxn ang="0">
                  <a:pos x="327" y="234"/>
                </a:cxn>
                <a:cxn ang="0">
                  <a:pos x="305" y="234"/>
                </a:cxn>
                <a:cxn ang="0">
                  <a:pos x="291" y="238"/>
                </a:cxn>
                <a:cxn ang="0">
                  <a:pos x="196" y="305"/>
                </a:cxn>
                <a:cxn ang="0">
                  <a:pos x="196" y="405"/>
                </a:cxn>
                <a:cxn ang="0">
                  <a:pos x="193" y="546"/>
                </a:cxn>
                <a:cxn ang="0">
                  <a:pos x="196" y="650"/>
                </a:cxn>
                <a:cxn ang="0">
                  <a:pos x="225" y="725"/>
                </a:cxn>
                <a:cxn ang="0">
                  <a:pos x="269" y="788"/>
                </a:cxn>
                <a:cxn ang="0">
                  <a:pos x="120" y="866"/>
                </a:cxn>
                <a:cxn ang="0">
                  <a:pos x="58" y="784"/>
                </a:cxn>
                <a:cxn ang="0">
                  <a:pos x="73" y="531"/>
                </a:cxn>
                <a:cxn ang="0">
                  <a:pos x="65" y="308"/>
                </a:cxn>
                <a:cxn ang="0">
                  <a:pos x="58" y="286"/>
                </a:cxn>
                <a:cxn ang="0">
                  <a:pos x="40" y="260"/>
                </a:cxn>
                <a:cxn ang="0">
                  <a:pos x="11" y="230"/>
                </a:cxn>
                <a:cxn ang="0">
                  <a:pos x="4" y="200"/>
                </a:cxn>
                <a:cxn ang="0">
                  <a:pos x="4" y="178"/>
                </a:cxn>
                <a:cxn ang="0">
                  <a:pos x="11" y="156"/>
                </a:cxn>
                <a:cxn ang="0">
                  <a:pos x="69" y="70"/>
                </a:cxn>
              </a:cxnLst>
              <a:rect l="0" t="0" r="r" b="b"/>
              <a:pathLst>
                <a:path w="1033" h="915">
                  <a:moveTo>
                    <a:pt x="724" y="241"/>
                  </a:moveTo>
                  <a:lnTo>
                    <a:pt x="702" y="249"/>
                  </a:lnTo>
                  <a:lnTo>
                    <a:pt x="673" y="260"/>
                  </a:lnTo>
                  <a:lnTo>
                    <a:pt x="644" y="279"/>
                  </a:lnTo>
                  <a:lnTo>
                    <a:pt x="618" y="297"/>
                  </a:lnTo>
                  <a:lnTo>
                    <a:pt x="596" y="312"/>
                  </a:lnTo>
                  <a:lnTo>
                    <a:pt x="596" y="401"/>
                  </a:lnTo>
                  <a:lnTo>
                    <a:pt x="593" y="487"/>
                  </a:lnTo>
                  <a:lnTo>
                    <a:pt x="596" y="550"/>
                  </a:lnTo>
                  <a:lnTo>
                    <a:pt x="600" y="617"/>
                  </a:lnTo>
                  <a:lnTo>
                    <a:pt x="604" y="654"/>
                  </a:lnTo>
                  <a:lnTo>
                    <a:pt x="622" y="688"/>
                  </a:lnTo>
                  <a:lnTo>
                    <a:pt x="644" y="714"/>
                  </a:lnTo>
                  <a:lnTo>
                    <a:pt x="676" y="743"/>
                  </a:lnTo>
                  <a:lnTo>
                    <a:pt x="716" y="769"/>
                  </a:lnTo>
                  <a:lnTo>
                    <a:pt x="756" y="788"/>
                  </a:lnTo>
                  <a:lnTo>
                    <a:pt x="804" y="796"/>
                  </a:lnTo>
                  <a:lnTo>
                    <a:pt x="814" y="796"/>
                  </a:lnTo>
                  <a:lnTo>
                    <a:pt x="825" y="788"/>
                  </a:lnTo>
                  <a:lnTo>
                    <a:pt x="833" y="784"/>
                  </a:lnTo>
                  <a:lnTo>
                    <a:pt x="840" y="773"/>
                  </a:lnTo>
                  <a:lnTo>
                    <a:pt x="865" y="740"/>
                  </a:lnTo>
                  <a:lnTo>
                    <a:pt x="880" y="703"/>
                  </a:lnTo>
                  <a:lnTo>
                    <a:pt x="887" y="662"/>
                  </a:lnTo>
                  <a:lnTo>
                    <a:pt x="898" y="550"/>
                  </a:lnTo>
                  <a:lnTo>
                    <a:pt x="902" y="438"/>
                  </a:lnTo>
                  <a:lnTo>
                    <a:pt x="898" y="372"/>
                  </a:lnTo>
                  <a:lnTo>
                    <a:pt x="884" y="305"/>
                  </a:lnTo>
                  <a:lnTo>
                    <a:pt x="833" y="275"/>
                  </a:lnTo>
                  <a:lnTo>
                    <a:pt x="778" y="253"/>
                  </a:lnTo>
                  <a:lnTo>
                    <a:pt x="724" y="241"/>
                  </a:lnTo>
                  <a:lnTo>
                    <a:pt x="724" y="241"/>
                  </a:lnTo>
                  <a:close/>
                  <a:moveTo>
                    <a:pt x="127" y="0"/>
                  </a:moveTo>
                  <a:lnTo>
                    <a:pt x="153" y="11"/>
                  </a:lnTo>
                  <a:lnTo>
                    <a:pt x="134" y="44"/>
                  </a:lnTo>
                  <a:lnTo>
                    <a:pt x="127" y="81"/>
                  </a:lnTo>
                  <a:lnTo>
                    <a:pt x="131" y="104"/>
                  </a:lnTo>
                  <a:lnTo>
                    <a:pt x="142" y="130"/>
                  </a:lnTo>
                  <a:lnTo>
                    <a:pt x="156" y="156"/>
                  </a:lnTo>
                  <a:lnTo>
                    <a:pt x="164" y="167"/>
                  </a:lnTo>
                  <a:lnTo>
                    <a:pt x="174" y="178"/>
                  </a:lnTo>
                  <a:lnTo>
                    <a:pt x="185" y="193"/>
                  </a:lnTo>
                  <a:lnTo>
                    <a:pt x="200" y="204"/>
                  </a:lnTo>
                  <a:lnTo>
                    <a:pt x="200" y="256"/>
                  </a:lnTo>
                  <a:lnTo>
                    <a:pt x="265" y="208"/>
                  </a:lnTo>
                  <a:lnTo>
                    <a:pt x="334" y="156"/>
                  </a:lnTo>
                  <a:lnTo>
                    <a:pt x="393" y="100"/>
                  </a:lnTo>
                  <a:lnTo>
                    <a:pt x="494" y="160"/>
                  </a:lnTo>
                  <a:lnTo>
                    <a:pt x="600" y="212"/>
                  </a:lnTo>
                  <a:lnTo>
                    <a:pt x="596" y="271"/>
                  </a:lnTo>
                  <a:lnTo>
                    <a:pt x="596" y="271"/>
                  </a:lnTo>
                  <a:lnTo>
                    <a:pt x="825" y="104"/>
                  </a:lnTo>
                  <a:lnTo>
                    <a:pt x="924" y="160"/>
                  </a:lnTo>
                  <a:lnTo>
                    <a:pt x="1025" y="212"/>
                  </a:lnTo>
                  <a:lnTo>
                    <a:pt x="1029" y="253"/>
                  </a:lnTo>
                  <a:lnTo>
                    <a:pt x="1033" y="312"/>
                  </a:lnTo>
                  <a:lnTo>
                    <a:pt x="1033" y="375"/>
                  </a:lnTo>
                  <a:lnTo>
                    <a:pt x="1033" y="435"/>
                  </a:lnTo>
                  <a:lnTo>
                    <a:pt x="1029" y="513"/>
                  </a:lnTo>
                  <a:lnTo>
                    <a:pt x="1022" y="580"/>
                  </a:lnTo>
                  <a:lnTo>
                    <a:pt x="1007" y="639"/>
                  </a:lnTo>
                  <a:lnTo>
                    <a:pt x="989" y="691"/>
                  </a:lnTo>
                  <a:lnTo>
                    <a:pt x="971" y="751"/>
                  </a:lnTo>
                  <a:lnTo>
                    <a:pt x="673" y="915"/>
                  </a:lnTo>
                  <a:lnTo>
                    <a:pt x="564" y="851"/>
                  </a:lnTo>
                  <a:lnTo>
                    <a:pt x="458" y="796"/>
                  </a:lnTo>
                  <a:lnTo>
                    <a:pt x="469" y="650"/>
                  </a:lnTo>
                  <a:lnTo>
                    <a:pt x="473" y="509"/>
                  </a:lnTo>
                  <a:lnTo>
                    <a:pt x="469" y="409"/>
                  </a:lnTo>
                  <a:lnTo>
                    <a:pt x="465" y="312"/>
                  </a:lnTo>
                  <a:lnTo>
                    <a:pt x="433" y="293"/>
                  </a:lnTo>
                  <a:lnTo>
                    <a:pt x="404" y="271"/>
                  </a:lnTo>
                  <a:lnTo>
                    <a:pt x="374" y="256"/>
                  </a:lnTo>
                  <a:lnTo>
                    <a:pt x="353" y="241"/>
                  </a:lnTo>
                  <a:lnTo>
                    <a:pt x="342" y="238"/>
                  </a:lnTo>
                  <a:lnTo>
                    <a:pt x="327" y="234"/>
                  </a:lnTo>
                  <a:lnTo>
                    <a:pt x="313" y="230"/>
                  </a:lnTo>
                  <a:lnTo>
                    <a:pt x="305" y="234"/>
                  </a:lnTo>
                  <a:lnTo>
                    <a:pt x="294" y="234"/>
                  </a:lnTo>
                  <a:lnTo>
                    <a:pt x="291" y="238"/>
                  </a:lnTo>
                  <a:lnTo>
                    <a:pt x="240" y="271"/>
                  </a:lnTo>
                  <a:lnTo>
                    <a:pt x="196" y="305"/>
                  </a:lnTo>
                  <a:lnTo>
                    <a:pt x="196" y="346"/>
                  </a:lnTo>
                  <a:lnTo>
                    <a:pt x="196" y="405"/>
                  </a:lnTo>
                  <a:lnTo>
                    <a:pt x="196" y="472"/>
                  </a:lnTo>
                  <a:lnTo>
                    <a:pt x="193" y="546"/>
                  </a:lnTo>
                  <a:lnTo>
                    <a:pt x="193" y="613"/>
                  </a:lnTo>
                  <a:lnTo>
                    <a:pt x="196" y="650"/>
                  </a:lnTo>
                  <a:lnTo>
                    <a:pt x="207" y="691"/>
                  </a:lnTo>
                  <a:lnTo>
                    <a:pt x="225" y="725"/>
                  </a:lnTo>
                  <a:lnTo>
                    <a:pt x="247" y="758"/>
                  </a:lnTo>
                  <a:lnTo>
                    <a:pt x="269" y="788"/>
                  </a:lnTo>
                  <a:lnTo>
                    <a:pt x="149" y="911"/>
                  </a:lnTo>
                  <a:lnTo>
                    <a:pt x="120" y="866"/>
                  </a:lnTo>
                  <a:lnTo>
                    <a:pt x="91" y="822"/>
                  </a:lnTo>
                  <a:lnTo>
                    <a:pt x="58" y="784"/>
                  </a:lnTo>
                  <a:lnTo>
                    <a:pt x="69" y="658"/>
                  </a:lnTo>
                  <a:lnTo>
                    <a:pt x="73" y="531"/>
                  </a:lnTo>
                  <a:lnTo>
                    <a:pt x="73" y="420"/>
                  </a:lnTo>
                  <a:lnTo>
                    <a:pt x="65" y="308"/>
                  </a:lnTo>
                  <a:lnTo>
                    <a:pt x="65" y="297"/>
                  </a:lnTo>
                  <a:lnTo>
                    <a:pt x="58" y="286"/>
                  </a:lnTo>
                  <a:lnTo>
                    <a:pt x="51" y="279"/>
                  </a:lnTo>
                  <a:lnTo>
                    <a:pt x="40" y="260"/>
                  </a:lnTo>
                  <a:lnTo>
                    <a:pt x="25" y="245"/>
                  </a:lnTo>
                  <a:lnTo>
                    <a:pt x="11" y="230"/>
                  </a:lnTo>
                  <a:lnTo>
                    <a:pt x="7" y="215"/>
                  </a:lnTo>
                  <a:lnTo>
                    <a:pt x="4" y="200"/>
                  </a:lnTo>
                  <a:lnTo>
                    <a:pt x="0" y="189"/>
                  </a:lnTo>
                  <a:lnTo>
                    <a:pt x="4" y="178"/>
                  </a:lnTo>
                  <a:lnTo>
                    <a:pt x="7" y="167"/>
                  </a:lnTo>
                  <a:lnTo>
                    <a:pt x="11" y="156"/>
                  </a:lnTo>
                  <a:lnTo>
                    <a:pt x="14" y="148"/>
                  </a:lnTo>
                  <a:lnTo>
                    <a:pt x="69" y="70"/>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50"/>
            <p:cNvSpPr>
              <a:spLocks/>
            </p:cNvSpPr>
            <p:nvPr/>
          </p:nvSpPr>
          <p:spPr bwMode="auto">
            <a:xfrm>
              <a:off x="6703" y="3332"/>
              <a:ext cx="410" cy="766"/>
            </a:xfrm>
            <a:custGeom>
              <a:avLst/>
              <a:gdLst/>
              <a:ahLst/>
              <a:cxnLst>
                <a:cxn ang="0">
                  <a:pos x="218" y="0"/>
                </a:cxn>
                <a:cxn ang="0">
                  <a:pos x="232" y="0"/>
                </a:cxn>
                <a:cxn ang="0">
                  <a:pos x="243" y="4"/>
                </a:cxn>
                <a:cxn ang="0">
                  <a:pos x="247" y="8"/>
                </a:cxn>
                <a:cxn ang="0">
                  <a:pos x="250" y="11"/>
                </a:cxn>
                <a:cxn ang="0">
                  <a:pos x="254" y="22"/>
                </a:cxn>
                <a:cxn ang="0">
                  <a:pos x="254" y="34"/>
                </a:cxn>
                <a:cxn ang="0">
                  <a:pos x="254" y="670"/>
                </a:cxn>
                <a:cxn ang="0">
                  <a:pos x="254" y="688"/>
                </a:cxn>
                <a:cxn ang="0">
                  <a:pos x="258" y="703"/>
                </a:cxn>
                <a:cxn ang="0">
                  <a:pos x="269" y="710"/>
                </a:cxn>
                <a:cxn ang="0">
                  <a:pos x="287" y="718"/>
                </a:cxn>
                <a:cxn ang="0">
                  <a:pos x="320" y="722"/>
                </a:cxn>
                <a:cxn ang="0">
                  <a:pos x="367" y="725"/>
                </a:cxn>
                <a:cxn ang="0">
                  <a:pos x="410" y="725"/>
                </a:cxn>
                <a:cxn ang="0">
                  <a:pos x="410" y="766"/>
                </a:cxn>
                <a:cxn ang="0">
                  <a:pos x="389" y="766"/>
                </a:cxn>
                <a:cxn ang="0">
                  <a:pos x="352" y="762"/>
                </a:cxn>
                <a:cxn ang="0">
                  <a:pos x="312" y="762"/>
                </a:cxn>
                <a:cxn ang="0">
                  <a:pos x="269" y="762"/>
                </a:cxn>
                <a:cxn ang="0">
                  <a:pos x="232" y="759"/>
                </a:cxn>
                <a:cxn ang="0">
                  <a:pos x="207" y="759"/>
                </a:cxn>
                <a:cxn ang="0">
                  <a:pos x="178" y="759"/>
                </a:cxn>
                <a:cxn ang="0">
                  <a:pos x="141" y="762"/>
                </a:cxn>
                <a:cxn ang="0">
                  <a:pos x="98" y="762"/>
                </a:cxn>
                <a:cxn ang="0">
                  <a:pos x="58" y="762"/>
                </a:cxn>
                <a:cxn ang="0">
                  <a:pos x="25" y="766"/>
                </a:cxn>
                <a:cxn ang="0">
                  <a:pos x="7" y="766"/>
                </a:cxn>
                <a:cxn ang="0">
                  <a:pos x="7" y="725"/>
                </a:cxn>
                <a:cxn ang="0">
                  <a:pos x="50" y="725"/>
                </a:cxn>
                <a:cxn ang="0">
                  <a:pos x="98" y="722"/>
                </a:cxn>
                <a:cxn ang="0">
                  <a:pos x="127" y="718"/>
                </a:cxn>
                <a:cxn ang="0">
                  <a:pos x="149" y="710"/>
                </a:cxn>
                <a:cxn ang="0">
                  <a:pos x="156" y="703"/>
                </a:cxn>
                <a:cxn ang="0">
                  <a:pos x="160" y="688"/>
                </a:cxn>
                <a:cxn ang="0">
                  <a:pos x="160" y="670"/>
                </a:cxn>
                <a:cxn ang="0">
                  <a:pos x="160" y="86"/>
                </a:cxn>
                <a:cxn ang="0">
                  <a:pos x="116" y="104"/>
                </a:cxn>
                <a:cxn ang="0">
                  <a:pos x="69" y="112"/>
                </a:cxn>
                <a:cxn ang="0">
                  <a:pos x="29" y="115"/>
                </a:cxn>
                <a:cxn ang="0">
                  <a:pos x="0" y="115"/>
                </a:cxn>
                <a:cxn ang="0">
                  <a:pos x="0" y="74"/>
                </a:cxn>
                <a:cxn ang="0">
                  <a:pos x="32" y="74"/>
                </a:cxn>
                <a:cxn ang="0">
                  <a:pos x="76" y="71"/>
                </a:cxn>
                <a:cxn ang="0">
                  <a:pos x="123" y="60"/>
                </a:cxn>
                <a:cxn ang="0">
                  <a:pos x="174" y="37"/>
                </a:cxn>
                <a:cxn ang="0">
                  <a:pos x="218" y="0"/>
                </a:cxn>
              </a:cxnLst>
              <a:rect l="0" t="0" r="r" b="b"/>
              <a:pathLst>
                <a:path w="410" h="766">
                  <a:moveTo>
                    <a:pt x="218" y="0"/>
                  </a:moveTo>
                  <a:lnTo>
                    <a:pt x="232" y="0"/>
                  </a:lnTo>
                  <a:lnTo>
                    <a:pt x="243" y="4"/>
                  </a:lnTo>
                  <a:lnTo>
                    <a:pt x="247" y="8"/>
                  </a:lnTo>
                  <a:lnTo>
                    <a:pt x="250" y="11"/>
                  </a:lnTo>
                  <a:lnTo>
                    <a:pt x="254" y="22"/>
                  </a:lnTo>
                  <a:lnTo>
                    <a:pt x="254" y="34"/>
                  </a:lnTo>
                  <a:lnTo>
                    <a:pt x="254" y="670"/>
                  </a:lnTo>
                  <a:lnTo>
                    <a:pt x="254" y="688"/>
                  </a:lnTo>
                  <a:lnTo>
                    <a:pt x="258" y="703"/>
                  </a:lnTo>
                  <a:lnTo>
                    <a:pt x="269" y="710"/>
                  </a:lnTo>
                  <a:lnTo>
                    <a:pt x="287" y="718"/>
                  </a:lnTo>
                  <a:lnTo>
                    <a:pt x="320" y="722"/>
                  </a:lnTo>
                  <a:lnTo>
                    <a:pt x="367" y="725"/>
                  </a:lnTo>
                  <a:lnTo>
                    <a:pt x="410" y="725"/>
                  </a:lnTo>
                  <a:lnTo>
                    <a:pt x="410" y="766"/>
                  </a:lnTo>
                  <a:lnTo>
                    <a:pt x="389" y="766"/>
                  </a:lnTo>
                  <a:lnTo>
                    <a:pt x="352" y="762"/>
                  </a:lnTo>
                  <a:lnTo>
                    <a:pt x="312" y="762"/>
                  </a:lnTo>
                  <a:lnTo>
                    <a:pt x="269" y="762"/>
                  </a:lnTo>
                  <a:lnTo>
                    <a:pt x="232" y="759"/>
                  </a:lnTo>
                  <a:lnTo>
                    <a:pt x="207" y="759"/>
                  </a:lnTo>
                  <a:lnTo>
                    <a:pt x="178" y="759"/>
                  </a:lnTo>
                  <a:lnTo>
                    <a:pt x="141" y="762"/>
                  </a:lnTo>
                  <a:lnTo>
                    <a:pt x="98" y="762"/>
                  </a:lnTo>
                  <a:lnTo>
                    <a:pt x="58" y="762"/>
                  </a:lnTo>
                  <a:lnTo>
                    <a:pt x="25" y="766"/>
                  </a:lnTo>
                  <a:lnTo>
                    <a:pt x="7" y="766"/>
                  </a:lnTo>
                  <a:lnTo>
                    <a:pt x="7" y="725"/>
                  </a:lnTo>
                  <a:lnTo>
                    <a:pt x="50" y="725"/>
                  </a:lnTo>
                  <a:lnTo>
                    <a:pt x="98" y="722"/>
                  </a:lnTo>
                  <a:lnTo>
                    <a:pt x="127" y="718"/>
                  </a:lnTo>
                  <a:lnTo>
                    <a:pt x="149" y="710"/>
                  </a:lnTo>
                  <a:lnTo>
                    <a:pt x="156" y="703"/>
                  </a:lnTo>
                  <a:lnTo>
                    <a:pt x="160" y="688"/>
                  </a:lnTo>
                  <a:lnTo>
                    <a:pt x="160" y="670"/>
                  </a:lnTo>
                  <a:lnTo>
                    <a:pt x="160" y="86"/>
                  </a:lnTo>
                  <a:lnTo>
                    <a:pt x="116" y="104"/>
                  </a:lnTo>
                  <a:lnTo>
                    <a:pt x="69" y="112"/>
                  </a:lnTo>
                  <a:lnTo>
                    <a:pt x="29" y="115"/>
                  </a:lnTo>
                  <a:lnTo>
                    <a:pt x="0" y="115"/>
                  </a:lnTo>
                  <a:lnTo>
                    <a:pt x="0" y="74"/>
                  </a:lnTo>
                  <a:lnTo>
                    <a:pt x="32" y="74"/>
                  </a:lnTo>
                  <a:lnTo>
                    <a:pt x="76" y="71"/>
                  </a:lnTo>
                  <a:lnTo>
                    <a:pt x="123" y="60"/>
                  </a:lnTo>
                  <a:lnTo>
                    <a:pt x="174" y="37"/>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51"/>
            <p:cNvSpPr>
              <a:spLocks noEditPoints="1"/>
            </p:cNvSpPr>
            <p:nvPr/>
          </p:nvSpPr>
          <p:spPr bwMode="auto">
            <a:xfrm>
              <a:off x="7397" y="2644"/>
              <a:ext cx="371" cy="1625"/>
            </a:xfrm>
            <a:custGeom>
              <a:avLst/>
              <a:gdLst/>
              <a:ahLst/>
              <a:cxnLst>
                <a:cxn ang="0">
                  <a:pos x="371" y="811"/>
                </a:cxn>
                <a:cxn ang="0">
                  <a:pos x="371" y="811"/>
                </a:cxn>
                <a:cxn ang="0">
                  <a:pos x="371" y="811"/>
                </a:cxn>
                <a:cxn ang="0">
                  <a:pos x="371" y="811"/>
                </a:cxn>
                <a:cxn ang="0">
                  <a:pos x="18" y="0"/>
                </a:cxn>
                <a:cxn ang="0">
                  <a:pos x="33" y="4"/>
                </a:cxn>
                <a:cxn ang="0">
                  <a:pos x="58" y="26"/>
                </a:cxn>
                <a:cxn ang="0">
                  <a:pos x="95" y="56"/>
                </a:cxn>
                <a:cxn ang="0">
                  <a:pos x="135" y="100"/>
                </a:cxn>
                <a:cxn ang="0">
                  <a:pos x="178" y="156"/>
                </a:cxn>
                <a:cxn ang="0">
                  <a:pos x="226" y="227"/>
                </a:cxn>
                <a:cxn ang="0">
                  <a:pos x="266" y="305"/>
                </a:cxn>
                <a:cxn ang="0">
                  <a:pos x="313" y="417"/>
                </a:cxn>
                <a:cxn ang="0">
                  <a:pos x="342" y="524"/>
                </a:cxn>
                <a:cxn ang="0">
                  <a:pos x="360" y="632"/>
                </a:cxn>
                <a:cxn ang="0">
                  <a:pos x="367" y="729"/>
                </a:cxn>
                <a:cxn ang="0">
                  <a:pos x="371" y="811"/>
                </a:cxn>
                <a:cxn ang="0">
                  <a:pos x="367" y="922"/>
                </a:cxn>
                <a:cxn ang="0">
                  <a:pos x="353" y="1045"/>
                </a:cxn>
                <a:cxn ang="0">
                  <a:pos x="320" y="1175"/>
                </a:cxn>
                <a:cxn ang="0">
                  <a:pos x="273" y="1309"/>
                </a:cxn>
                <a:cxn ang="0">
                  <a:pos x="229" y="1391"/>
                </a:cxn>
                <a:cxn ang="0">
                  <a:pos x="182" y="1462"/>
                </a:cxn>
                <a:cxn ang="0">
                  <a:pos x="138" y="1521"/>
                </a:cxn>
                <a:cxn ang="0">
                  <a:pos x="95" y="1566"/>
                </a:cxn>
                <a:cxn ang="0">
                  <a:pos x="58" y="1599"/>
                </a:cxn>
                <a:cxn ang="0">
                  <a:pos x="33" y="1618"/>
                </a:cxn>
                <a:cxn ang="0">
                  <a:pos x="18" y="1625"/>
                </a:cxn>
                <a:cxn ang="0">
                  <a:pos x="11" y="1622"/>
                </a:cxn>
                <a:cxn ang="0">
                  <a:pos x="4" y="1618"/>
                </a:cxn>
                <a:cxn ang="0">
                  <a:pos x="0" y="1610"/>
                </a:cxn>
                <a:cxn ang="0">
                  <a:pos x="0" y="1607"/>
                </a:cxn>
                <a:cxn ang="0">
                  <a:pos x="4" y="1603"/>
                </a:cxn>
                <a:cxn ang="0">
                  <a:pos x="4" y="1599"/>
                </a:cxn>
                <a:cxn ang="0">
                  <a:pos x="7" y="1596"/>
                </a:cxn>
                <a:cxn ang="0">
                  <a:pos x="15" y="1588"/>
                </a:cxn>
                <a:cxn ang="0">
                  <a:pos x="26" y="1581"/>
                </a:cxn>
                <a:cxn ang="0">
                  <a:pos x="102" y="1488"/>
                </a:cxn>
                <a:cxn ang="0">
                  <a:pos x="160" y="1387"/>
                </a:cxn>
                <a:cxn ang="0">
                  <a:pos x="207" y="1279"/>
                </a:cxn>
                <a:cxn ang="0">
                  <a:pos x="240" y="1168"/>
                </a:cxn>
                <a:cxn ang="0">
                  <a:pos x="262" y="1049"/>
                </a:cxn>
                <a:cxn ang="0">
                  <a:pos x="276" y="930"/>
                </a:cxn>
                <a:cxn ang="0">
                  <a:pos x="280" y="811"/>
                </a:cxn>
                <a:cxn ang="0">
                  <a:pos x="273" y="647"/>
                </a:cxn>
                <a:cxn ang="0">
                  <a:pos x="251" y="498"/>
                </a:cxn>
                <a:cxn ang="0">
                  <a:pos x="215" y="365"/>
                </a:cxn>
                <a:cxn ang="0">
                  <a:pos x="167" y="246"/>
                </a:cxn>
                <a:cxn ang="0">
                  <a:pos x="106" y="141"/>
                </a:cxn>
                <a:cxn ang="0">
                  <a:pos x="33" y="52"/>
                </a:cxn>
                <a:cxn ang="0">
                  <a:pos x="22" y="41"/>
                </a:cxn>
                <a:cxn ang="0">
                  <a:pos x="11" y="34"/>
                </a:cxn>
                <a:cxn ang="0">
                  <a:pos x="7" y="26"/>
                </a:cxn>
                <a:cxn ang="0">
                  <a:pos x="4" y="22"/>
                </a:cxn>
                <a:cxn ang="0">
                  <a:pos x="4" y="19"/>
                </a:cxn>
                <a:cxn ang="0">
                  <a:pos x="0" y="19"/>
                </a:cxn>
                <a:cxn ang="0">
                  <a:pos x="0" y="15"/>
                </a:cxn>
                <a:cxn ang="0">
                  <a:pos x="4" y="8"/>
                </a:cxn>
                <a:cxn ang="0">
                  <a:pos x="11" y="0"/>
                </a:cxn>
                <a:cxn ang="0">
                  <a:pos x="18" y="0"/>
                </a:cxn>
              </a:cxnLst>
              <a:rect l="0" t="0" r="r" b="b"/>
              <a:pathLst>
                <a:path w="371" h="1625">
                  <a:moveTo>
                    <a:pt x="371" y="811"/>
                  </a:moveTo>
                  <a:lnTo>
                    <a:pt x="371" y="811"/>
                  </a:lnTo>
                  <a:lnTo>
                    <a:pt x="371" y="811"/>
                  </a:lnTo>
                  <a:lnTo>
                    <a:pt x="371" y="811"/>
                  </a:lnTo>
                  <a:close/>
                  <a:moveTo>
                    <a:pt x="18" y="0"/>
                  </a:moveTo>
                  <a:lnTo>
                    <a:pt x="33" y="4"/>
                  </a:lnTo>
                  <a:lnTo>
                    <a:pt x="58" y="26"/>
                  </a:lnTo>
                  <a:lnTo>
                    <a:pt x="95" y="56"/>
                  </a:lnTo>
                  <a:lnTo>
                    <a:pt x="135" y="100"/>
                  </a:lnTo>
                  <a:lnTo>
                    <a:pt x="178" y="156"/>
                  </a:lnTo>
                  <a:lnTo>
                    <a:pt x="226" y="227"/>
                  </a:lnTo>
                  <a:lnTo>
                    <a:pt x="266" y="305"/>
                  </a:lnTo>
                  <a:lnTo>
                    <a:pt x="313" y="417"/>
                  </a:lnTo>
                  <a:lnTo>
                    <a:pt x="342" y="524"/>
                  </a:lnTo>
                  <a:lnTo>
                    <a:pt x="360" y="632"/>
                  </a:lnTo>
                  <a:lnTo>
                    <a:pt x="367" y="729"/>
                  </a:lnTo>
                  <a:lnTo>
                    <a:pt x="371" y="811"/>
                  </a:lnTo>
                  <a:lnTo>
                    <a:pt x="367" y="922"/>
                  </a:lnTo>
                  <a:lnTo>
                    <a:pt x="353" y="1045"/>
                  </a:lnTo>
                  <a:lnTo>
                    <a:pt x="320" y="1175"/>
                  </a:lnTo>
                  <a:lnTo>
                    <a:pt x="273" y="1309"/>
                  </a:lnTo>
                  <a:lnTo>
                    <a:pt x="229" y="1391"/>
                  </a:lnTo>
                  <a:lnTo>
                    <a:pt x="182" y="1462"/>
                  </a:lnTo>
                  <a:lnTo>
                    <a:pt x="138" y="1521"/>
                  </a:lnTo>
                  <a:lnTo>
                    <a:pt x="95" y="1566"/>
                  </a:lnTo>
                  <a:lnTo>
                    <a:pt x="58" y="1599"/>
                  </a:lnTo>
                  <a:lnTo>
                    <a:pt x="33" y="1618"/>
                  </a:lnTo>
                  <a:lnTo>
                    <a:pt x="18" y="1625"/>
                  </a:lnTo>
                  <a:lnTo>
                    <a:pt x="11" y="1622"/>
                  </a:lnTo>
                  <a:lnTo>
                    <a:pt x="4" y="1618"/>
                  </a:lnTo>
                  <a:lnTo>
                    <a:pt x="0" y="1610"/>
                  </a:lnTo>
                  <a:lnTo>
                    <a:pt x="0" y="1607"/>
                  </a:lnTo>
                  <a:lnTo>
                    <a:pt x="4" y="1603"/>
                  </a:lnTo>
                  <a:lnTo>
                    <a:pt x="4" y="1599"/>
                  </a:lnTo>
                  <a:lnTo>
                    <a:pt x="7" y="1596"/>
                  </a:lnTo>
                  <a:lnTo>
                    <a:pt x="15" y="1588"/>
                  </a:lnTo>
                  <a:lnTo>
                    <a:pt x="26" y="1581"/>
                  </a:lnTo>
                  <a:lnTo>
                    <a:pt x="102" y="1488"/>
                  </a:lnTo>
                  <a:lnTo>
                    <a:pt x="160" y="1387"/>
                  </a:lnTo>
                  <a:lnTo>
                    <a:pt x="207" y="1279"/>
                  </a:lnTo>
                  <a:lnTo>
                    <a:pt x="240" y="1168"/>
                  </a:lnTo>
                  <a:lnTo>
                    <a:pt x="262" y="1049"/>
                  </a:lnTo>
                  <a:lnTo>
                    <a:pt x="276" y="930"/>
                  </a:lnTo>
                  <a:lnTo>
                    <a:pt x="280" y="811"/>
                  </a:lnTo>
                  <a:lnTo>
                    <a:pt x="273" y="647"/>
                  </a:lnTo>
                  <a:lnTo>
                    <a:pt x="251" y="498"/>
                  </a:lnTo>
                  <a:lnTo>
                    <a:pt x="215" y="365"/>
                  </a:lnTo>
                  <a:lnTo>
                    <a:pt x="167" y="246"/>
                  </a:lnTo>
                  <a:lnTo>
                    <a:pt x="106" y="141"/>
                  </a:lnTo>
                  <a:lnTo>
                    <a:pt x="33" y="52"/>
                  </a:lnTo>
                  <a:lnTo>
                    <a:pt x="22" y="41"/>
                  </a:lnTo>
                  <a:lnTo>
                    <a:pt x="11" y="34"/>
                  </a:lnTo>
                  <a:lnTo>
                    <a:pt x="7" y="26"/>
                  </a:lnTo>
                  <a:lnTo>
                    <a:pt x="4" y="22"/>
                  </a:lnTo>
                  <a:lnTo>
                    <a:pt x="4" y="19"/>
                  </a:lnTo>
                  <a:lnTo>
                    <a:pt x="0" y="19"/>
                  </a:lnTo>
                  <a:lnTo>
                    <a:pt x="0" y="15"/>
                  </a:lnTo>
                  <a:lnTo>
                    <a:pt x="4" y="8"/>
                  </a:lnTo>
                  <a:lnTo>
                    <a:pt x="11"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52"/>
            <p:cNvSpPr>
              <a:spLocks/>
            </p:cNvSpPr>
            <p:nvPr/>
          </p:nvSpPr>
          <p:spPr bwMode="auto">
            <a:xfrm>
              <a:off x="8586" y="2700"/>
              <a:ext cx="793" cy="1513"/>
            </a:xfrm>
            <a:custGeom>
              <a:avLst/>
              <a:gdLst/>
              <a:ahLst/>
              <a:cxnLst>
                <a:cxn ang="0">
                  <a:pos x="764" y="0"/>
                </a:cxn>
                <a:cxn ang="0">
                  <a:pos x="775" y="0"/>
                </a:cxn>
                <a:cxn ang="0">
                  <a:pos x="782" y="7"/>
                </a:cxn>
                <a:cxn ang="0">
                  <a:pos x="789" y="15"/>
                </a:cxn>
                <a:cxn ang="0">
                  <a:pos x="793" y="22"/>
                </a:cxn>
                <a:cxn ang="0">
                  <a:pos x="793" y="33"/>
                </a:cxn>
                <a:cxn ang="0">
                  <a:pos x="793" y="33"/>
                </a:cxn>
                <a:cxn ang="0">
                  <a:pos x="793" y="37"/>
                </a:cxn>
                <a:cxn ang="0">
                  <a:pos x="793" y="44"/>
                </a:cxn>
                <a:cxn ang="0">
                  <a:pos x="786" y="52"/>
                </a:cxn>
                <a:cxn ang="0">
                  <a:pos x="782" y="63"/>
                </a:cxn>
                <a:cxn ang="0">
                  <a:pos x="782" y="63"/>
                </a:cxn>
                <a:cxn ang="0">
                  <a:pos x="66" y="1480"/>
                </a:cxn>
                <a:cxn ang="0">
                  <a:pos x="62" y="1495"/>
                </a:cxn>
                <a:cxn ang="0">
                  <a:pos x="55" y="1502"/>
                </a:cxn>
                <a:cxn ang="0">
                  <a:pos x="51" y="1510"/>
                </a:cxn>
                <a:cxn ang="0">
                  <a:pos x="40" y="1510"/>
                </a:cxn>
                <a:cxn ang="0">
                  <a:pos x="33" y="1513"/>
                </a:cxn>
                <a:cxn ang="0">
                  <a:pos x="22" y="1510"/>
                </a:cxn>
                <a:cxn ang="0">
                  <a:pos x="11" y="1506"/>
                </a:cxn>
                <a:cxn ang="0">
                  <a:pos x="7" y="1499"/>
                </a:cxn>
                <a:cxn ang="0">
                  <a:pos x="4" y="1491"/>
                </a:cxn>
                <a:cxn ang="0">
                  <a:pos x="0" y="1480"/>
                </a:cxn>
                <a:cxn ang="0">
                  <a:pos x="0" y="1480"/>
                </a:cxn>
                <a:cxn ang="0">
                  <a:pos x="4" y="1476"/>
                </a:cxn>
                <a:cxn ang="0">
                  <a:pos x="4" y="1469"/>
                </a:cxn>
                <a:cxn ang="0">
                  <a:pos x="7" y="1461"/>
                </a:cxn>
                <a:cxn ang="0">
                  <a:pos x="15" y="1450"/>
                </a:cxn>
                <a:cxn ang="0">
                  <a:pos x="727" y="33"/>
                </a:cxn>
                <a:cxn ang="0">
                  <a:pos x="735" y="18"/>
                </a:cxn>
                <a:cxn ang="0">
                  <a:pos x="738" y="11"/>
                </a:cxn>
                <a:cxn ang="0">
                  <a:pos x="746" y="4"/>
                </a:cxn>
                <a:cxn ang="0">
                  <a:pos x="753" y="0"/>
                </a:cxn>
                <a:cxn ang="0">
                  <a:pos x="764" y="0"/>
                </a:cxn>
              </a:cxnLst>
              <a:rect l="0" t="0" r="r" b="b"/>
              <a:pathLst>
                <a:path w="793" h="1513">
                  <a:moveTo>
                    <a:pt x="764" y="0"/>
                  </a:moveTo>
                  <a:lnTo>
                    <a:pt x="775" y="0"/>
                  </a:lnTo>
                  <a:lnTo>
                    <a:pt x="782" y="7"/>
                  </a:lnTo>
                  <a:lnTo>
                    <a:pt x="789" y="15"/>
                  </a:lnTo>
                  <a:lnTo>
                    <a:pt x="793" y="22"/>
                  </a:lnTo>
                  <a:lnTo>
                    <a:pt x="793" y="33"/>
                  </a:lnTo>
                  <a:lnTo>
                    <a:pt x="793" y="33"/>
                  </a:lnTo>
                  <a:lnTo>
                    <a:pt x="793" y="37"/>
                  </a:lnTo>
                  <a:lnTo>
                    <a:pt x="793" y="44"/>
                  </a:lnTo>
                  <a:lnTo>
                    <a:pt x="786" y="52"/>
                  </a:lnTo>
                  <a:lnTo>
                    <a:pt x="782" y="63"/>
                  </a:lnTo>
                  <a:lnTo>
                    <a:pt x="782" y="63"/>
                  </a:lnTo>
                  <a:lnTo>
                    <a:pt x="66" y="1480"/>
                  </a:lnTo>
                  <a:lnTo>
                    <a:pt x="62" y="1495"/>
                  </a:lnTo>
                  <a:lnTo>
                    <a:pt x="55" y="1502"/>
                  </a:lnTo>
                  <a:lnTo>
                    <a:pt x="51" y="1510"/>
                  </a:lnTo>
                  <a:lnTo>
                    <a:pt x="40" y="1510"/>
                  </a:lnTo>
                  <a:lnTo>
                    <a:pt x="33" y="1513"/>
                  </a:lnTo>
                  <a:lnTo>
                    <a:pt x="22" y="1510"/>
                  </a:lnTo>
                  <a:lnTo>
                    <a:pt x="11" y="1506"/>
                  </a:lnTo>
                  <a:lnTo>
                    <a:pt x="7" y="1499"/>
                  </a:lnTo>
                  <a:lnTo>
                    <a:pt x="4" y="1491"/>
                  </a:lnTo>
                  <a:lnTo>
                    <a:pt x="0" y="1480"/>
                  </a:lnTo>
                  <a:lnTo>
                    <a:pt x="0" y="1480"/>
                  </a:lnTo>
                  <a:lnTo>
                    <a:pt x="4" y="1476"/>
                  </a:lnTo>
                  <a:lnTo>
                    <a:pt x="4" y="1469"/>
                  </a:lnTo>
                  <a:lnTo>
                    <a:pt x="7" y="1461"/>
                  </a:lnTo>
                  <a:lnTo>
                    <a:pt x="15" y="1450"/>
                  </a:lnTo>
                  <a:lnTo>
                    <a:pt x="727" y="33"/>
                  </a:lnTo>
                  <a:lnTo>
                    <a:pt x="735" y="18"/>
                  </a:lnTo>
                  <a:lnTo>
                    <a:pt x="738" y="11"/>
                  </a:lnTo>
                  <a:lnTo>
                    <a:pt x="746" y="4"/>
                  </a:lnTo>
                  <a:lnTo>
                    <a:pt x="753" y="0"/>
                  </a:lnTo>
                  <a:lnTo>
                    <a:pt x="7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53"/>
            <p:cNvSpPr>
              <a:spLocks noEditPoints="1"/>
            </p:cNvSpPr>
            <p:nvPr/>
          </p:nvSpPr>
          <p:spPr bwMode="auto">
            <a:xfrm>
              <a:off x="8455" y="3265"/>
              <a:ext cx="1058" cy="379"/>
            </a:xfrm>
            <a:custGeom>
              <a:avLst/>
              <a:gdLst/>
              <a:ahLst/>
              <a:cxnLst>
                <a:cxn ang="0">
                  <a:pos x="1004" y="316"/>
                </a:cxn>
                <a:cxn ang="0">
                  <a:pos x="1022" y="316"/>
                </a:cxn>
                <a:cxn ang="0">
                  <a:pos x="1040" y="320"/>
                </a:cxn>
                <a:cxn ang="0">
                  <a:pos x="1051" y="331"/>
                </a:cxn>
                <a:cxn ang="0">
                  <a:pos x="1058" y="350"/>
                </a:cxn>
                <a:cxn ang="0">
                  <a:pos x="1051" y="368"/>
                </a:cxn>
                <a:cxn ang="0">
                  <a:pos x="1040" y="376"/>
                </a:cxn>
                <a:cxn ang="0">
                  <a:pos x="1022" y="379"/>
                </a:cxn>
                <a:cxn ang="0">
                  <a:pos x="1004" y="379"/>
                </a:cxn>
                <a:cxn ang="0">
                  <a:pos x="44" y="379"/>
                </a:cxn>
                <a:cxn ang="0">
                  <a:pos x="26" y="379"/>
                </a:cxn>
                <a:cxn ang="0">
                  <a:pos x="11" y="372"/>
                </a:cxn>
                <a:cxn ang="0">
                  <a:pos x="0" y="361"/>
                </a:cxn>
                <a:cxn ang="0">
                  <a:pos x="0" y="339"/>
                </a:cxn>
                <a:cxn ang="0">
                  <a:pos x="11" y="324"/>
                </a:cxn>
                <a:cxn ang="0">
                  <a:pos x="26" y="316"/>
                </a:cxn>
                <a:cxn ang="0">
                  <a:pos x="44" y="316"/>
                </a:cxn>
                <a:cxn ang="0">
                  <a:pos x="51" y="0"/>
                </a:cxn>
                <a:cxn ang="0">
                  <a:pos x="1015" y="0"/>
                </a:cxn>
                <a:cxn ang="0">
                  <a:pos x="1033" y="4"/>
                </a:cxn>
                <a:cxn ang="0">
                  <a:pos x="1048" y="8"/>
                </a:cxn>
                <a:cxn ang="0">
                  <a:pos x="1055" y="22"/>
                </a:cxn>
                <a:cxn ang="0">
                  <a:pos x="1055" y="45"/>
                </a:cxn>
                <a:cxn ang="0">
                  <a:pos x="1048" y="56"/>
                </a:cxn>
                <a:cxn ang="0">
                  <a:pos x="1029" y="63"/>
                </a:cxn>
                <a:cxn ang="0">
                  <a:pos x="1011" y="67"/>
                </a:cxn>
                <a:cxn ang="0">
                  <a:pos x="51" y="67"/>
                </a:cxn>
                <a:cxn ang="0">
                  <a:pos x="33" y="63"/>
                </a:cxn>
                <a:cxn ang="0">
                  <a:pos x="18" y="60"/>
                </a:cxn>
                <a:cxn ang="0">
                  <a:pos x="4" y="52"/>
                </a:cxn>
                <a:cxn ang="0">
                  <a:pos x="0" y="34"/>
                </a:cxn>
                <a:cxn ang="0">
                  <a:pos x="4" y="15"/>
                </a:cxn>
                <a:cxn ang="0">
                  <a:pos x="18" y="4"/>
                </a:cxn>
                <a:cxn ang="0">
                  <a:pos x="33" y="0"/>
                </a:cxn>
                <a:cxn ang="0">
                  <a:pos x="51" y="0"/>
                </a:cxn>
              </a:cxnLst>
              <a:rect l="0" t="0" r="r" b="b"/>
              <a:pathLst>
                <a:path w="1058" h="379">
                  <a:moveTo>
                    <a:pt x="51" y="316"/>
                  </a:moveTo>
                  <a:lnTo>
                    <a:pt x="1004" y="316"/>
                  </a:lnTo>
                  <a:lnTo>
                    <a:pt x="1011" y="316"/>
                  </a:lnTo>
                  <a:lnTo>
                    <a:pt x="1022" y="316"/>
                  </a:lnTo>
                  <a:lnTo>
                    <a:pt x="1029" y="316"/>
                  </a:lnTo>
                  <a:lnTo>
                    <a:pt x="1040" y="320"/>
                  </a:lnTo>
                  <a:lnTo>
                    <a:pt x="1048" y="324"/>
                  </a:lnTo>
                  <a:lnTo>
                    <a:pt x="1051" y="331"/>
                  </a:lnTo>
                  <a:lnTo>
                    <a:pt x="1055" y="339"/>
                  </a:lnTo>
                  <a:lnTo>
                    <a:pt x="1058" y="350"/>
                  </a:lnTo>
                  <a:lnTo>
                    <a:pt x="1055" y="361"/>
                  </a:lnTo>
                  <a:lnTo>
                    <a:pt x="1051" y="368"/>
                  </a:lnTo>
                  <a:lnTo>
                    <a:pt x="1048" y="372"/>
                  </a:lnTo>
                  <a:lnTo>
                    <a:pt x="1040" y="376"/>
                  </a:lnTo>
                  <a:lnTo>
                    <a:pt x="1033" y="379"/>
                  </a:lnTo>
                  <a:lnTo>
                    <a:pt x="1022" y="379"/>
                  </a:lnTo>
                  <a:lnTo>
                    <a:pt x="1015" y="379"/>
                  </a:lnTo>
                  <a:lnTo>
                    <a:pt x="1004" y="379"/>
                  </a:lnTo>
                  <a:lnTo>
                    <a:pt x="51" y="379"/>
                  </a:lnTo>
                  <a:lnTo>
                    <a:pt x="44" y="379"/>
                  </a:lnTo>
                  <a:lnTo>
                    <a:pt x="33" y="379"/>
                  </a:lnTo>
                  <a:lnTo>
                    <a:pt x="26" y="379"/>
                  </a:lnTo>
                  <a:lnTo>
                    <a:pt x="18" y="376"/>
                  </a:lnTo>
                  <a:lnTo>
                    <a:pt x="11" y="372"/>
                  </a:lnTo>
                  <a:lnTo>
                    <a:pt x="4" y="368"/>
                  </a:lnTo>
                  <a:lnTo>
                    <a:pt x="0" y="361"/>
                  </a:lnTo>
                  <a:lnTo>
                    <a:pt x="0" y="350"/>
                  </a:lnTo>
                  <a:lnTo>
                    <a:pt x="0" y="339"/>
                  </a:lnTo>
                  <a:lnTo>
                    <a:pt x="4" y="331"/>
                  </a:lnTo>
                  <a:lnTo>
                    <a:pt x="11" y="324"/>
                  </a:lnTo>
                  <a:lnTo>
                    <a:pt x="18" y="320"/>
                  </a:lnTo>
                  <a:lnTo>
                    <a:pt x="26" y="316"/>
                  </a:lnTo>
                  <a:lnTo>
                    <a:pt x="33" y="316"/>
                  </a:lnTo>
                  <a:lnTo>
                    <a:pt x="44" y="316"/>
                  </a:lnTo>
                  <a:lnTo>
                    <a:pt x="51" y="316"/>
                  </a:lnTo>
                  <a:close/>
                  <a:moveTo>
                    <a:pt x="51" y="0"/>
                  </a:moveTo>
                  <a:lnTo>
                    <a:pt x="1004" y="0"/>
                  </a:lnTo>
                  <a:lnTo>
                    <a:pt x="1015" y="0"/>
                  </a:lnTo>
                  <a:lnTo>
                    <a:pt x="1022" y="0"/>
                  </a:lnTo>
                  <a:lnTo>
                    <a:pt x="1033" y="4"/>
                  </a:lnTo>
                  <a:lnTo>
                    <a:pt x="1040" y="4"/>
                  </a:lnTo>
                  <a:lnTo>
                    <a:pt x="1048" y="8"/>
                  </a:lnTo>
                  <a:lnTo>
                    <a:pt x="1051" y="15"/>
                  </a:lnTo>
                  <a:lnTo>
                    <a:pt x="1055" y="22"/>
                  </a:lnTo>
                  <a:lnTo>
                    <a:pt x="1058" y="34"/>
                  </a:lnTo>
                  <a:lnTo>
                    <a:pt x="1055" y="45"/>
                  </a:lnTo>
                  <a:lnTo>
                    <a:pt x="1051" y="52"/>
                  </a:lnTo>
                  <a:lnTo>
                    <a:pt x="1048" y="56"/>
                  </a:lnTo>
                  <a:lnTo>
                    <a:pt x="1040" y="60"/>
                  </a:lnTo>
                  <a:lnTo>
                    <a:pt x="1029" y="63"/>
                  </a:lnTo>
                  <a:lnTo>
                    <a:pt x="1022" y="63"/>
                  </a:lnTo>
                  <a:lnTo>
                    <a:pt x="1011" y="67"/>
                  </a:lnTo>
                  <a:lnTo>
                    <a:pt x="1004" y="67"/>
                  </a:lnTo>
                  <a:lnTo>
                    <a:pt x="51" y="67"/>
                  </a:lnTo>
                  <a:lnTo>
                    <a:pt x="44" y="67"/>
                  </a:lnTo>
                  <a:lnTo>
                    <a:pt x="33" y="63"/>
                  </a:lnTo>
                  <a:lnTo>
                    <a:pt x="26" y="63"/>
                  </a:lnTo>
                  <a:lnTo>
                    <a:pt x="18" y="60"/>
                  </a:lnTo>
                  <a:lnTo>
                    <a:pt x="11" y="56"/>
                  </a:lnTo>
                  <a:lnTo>
                    <a:pt x="4" y="52"/>
                  </a:lnTo>
                  <a:lnTo>
                    <a:pt x="0" y="45"/>
                  </a:lnTo>
                  <a:lnTo>
                    <a:pt x="0" y="34"/>
                  </a:lnTo>
                  <a:lnTo>
                    <a:pt x="0" y="22"/>
                  </a:lnTo>
                  <a:lnTo>
                    <a:pt x="4" y="15"/>
                  </a:lnTo>
                  <a:lnTo>
                    <a:pt x="11" y="8"/>
                  </a:lnTo>
                  <a:lnTo>
                    <a:pt x="18" y="4"/>
                  </a:lnTo>
                  <a:lnTo>
                    <a:pt x="26" y="4"/>
                  </a:lnTo>
                  <a:lnTo>
                    <a:pt x="33" y="0"/>
                  </a:lnTo>
                  <a:lnTo>
                    <a:pt x="44" y="0"/>
                  </a:lnTo>
                  <a:lnTo>
                    <a:pt x="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54"/>
            <p:cNvSpPr>
              <a:spLocks/>
            </p:cNvSpPr>
            <p:nvPr/>
          </p:nvSpPr>
          <p:spPr bwMode="auto">
            <a:xfrm>
              <a:off x="10110" y="2752"/>
              <a:ext cx="734" cy="1112"/>
            </a:xfrm>
            <a:custGeom>
              <a:avLst/>
              <a:gdLst/>
              <a:ahLst/>
              <a:cxnLst>
                <a:cxn ang="0">
                  <a:pos x="334" y="0"/>
                </a:cxn>
                <a:cxn ang="0">
                  <a:pos x="454" y="4"/>
                </a:cxn>
                <a:cxn ang="0">
                  <a:pos x="534" y="4"/>
                </a:cxn>
                <a:cxn ang="0">
                  <a:pos x="629" y="4"/>
                </a:cxn>
                <a:cxn ang="0">
                  <a:pos x="713" y="0"/>
                </a:cxn>
                <a:cxn ang="0">
                  <a:pos x="720" y="0"/>
                </a:cxn>
                <a:cxn ang="0">
                  <a:pos x="731" y="7"/>
                </a:cxn>
                <a:cxn ang="0">
                  <a:pos x="734" y="19"/>
                </a:cxn>
                <a:cxn ang="0">
                  <a:pos x="731" y="41"/>
                </a:cxn>
                <a:cxn ang="0">
                  <a:pos x="713" y="48"/>
                </a:cxn>
                <a:cxn ang="0">
                  <a:pos x="683" y="48"/>
                </a:cxn>
                <a:cxn ang="0">
                  <a:pos x="593" y="56"/>
                </a:cxn>
                <a:cxn ang="0">
                  <a:pos x="556" y="78"/>
                </a:cxn>
                <a:cxn ang="0">
                  <a:pos x="538" y="126"/>
                </a:cxn>
                <a:cxn ang="0">
                  <a:pos x="327" y="993"/>
                </a:cxn>
                <a:cxn ang="0">
                  <a:pos x="320" y="1015"/>
                </a:cxn>
                <a:cxn ang="0">
                  <a:pos x="320" y="1038"/>
                </a:cxn>
                <a:cxn ang="0">
                  <a:pos x="331" y="1052"/>
                </a:cxn>
                <a:cxn ang="0">
                  <a:pos x="360" y="1056"/>
                </a:cxn>
                <a:cxn ang="0">
                  <a:pos x="403" y="1060"/>
                </a:cxn>
                <a:cxn ang="0">
                  <a:pos x="443" y="1060"/>
                </a:cxn>
                <a:cxn ang="0">
                  <a:pos x="465" y="1060"/>
                </a:cxn>
                <a:cxn ang="0">
                  <a:pos x="476" y="1071"/>
                </a:cxn>
                <a:cxn ang="0">
                  <a:pos x="476" y="1090"/>
                </a:cxn>
                <a:cxn ang="0">
                  <a:pos x="469" y="1104"/>
                </a:cxn>
                <a:cxn ang="0">
                  <a:pos x="454" y="1108"/>
                </a:cxn>
                <a:cxn ang="0">
                  <a:pos x="443" y="1112"/>
                </a:cxn>
                <a:cxn ang="0">
                  <a:pos x="276" y="1104"/>
                </a:cxn>
                <a:cxn ang="0">
                  <a:pos x="185" y="1104"/>
                </a:cxn>
                <a:cxn ang="0">
                  <a:pos x="69" y="1108"/>
                </a:cxn>
                <a:cxn ang="0">
                  <a:pos x="18" y="1112"/>
                </a:cxn>
                <a:cxn ang="0">
                  <a:pos x="7" y="1108"/>
                </a:cxn>
                <a:cxn ang="0">
                  <a:pos x="0" y="1101"/>
                </a:cxn>
                <a:cxn ang="0">
                  <a:pos x="0" y="1078"/>
                </a:cxn>
                <a:cxn ang="0">
                  <a:pos x="7" y="1064"/>
                </a:cxn>
                <a:cxn ang="0">
                  <a:pos x="22" y="1060"/>
                </a:cxn>
                <a:cxn ang="0">
                  <a:pos x="47" y="1060"/>
                </a:cxn>
                <a:cxn ang="0">
                  <a:pos x="138" y="1052"/>
                </a:cxn>
                <a:cxn ang="0">
                  <a:pos x="178" y="1030"/>
                </a:cxn>
                <a:cxn ang="0">
                  <a:pos x="193" y="982"/>
                </a:cxn>
                <a:cxn ang="0">
                  <a:pos x="411" y="97"/>
                </a:cxn>
                <a:cxn ang="0">
                  <a:pos x="411" y="85"/>
                </a:cxn>
                <a:cxn ang="0">
                  <a:pos x="403" y="63"/>
                </a:cxn>
                <a:cxn ang="0">
                  <a:pos x="345" y="48"/>
                </a:cxn>
                <a:cxn ang="0">
                  <a:pos x="287" y="48"/>
                </a:cxn>
                <a:cxn ang="0">
                  <a:pos x="269" y="48"/>
                </a:cxn>
                <a:cxn ang="0">
                  <a:pos x="258" y="37"/>
                </a:cxn>
                <a:cxn ang="0">
                  <a:pos x="258" y="19"/>
                </a:cxn>
                <a:cxn ang="0">
                  <a:pos x="265" y="7"/>
                </a:cxn>
                <a:cxn ang="0">
                  <a:pos x="276" y="0"/>
                </a:cxn>
                <a:cxn ang="0">
                  <a:pos x="287" y="0"/>
                </a:cxn>
              </a:cxnLst>
              <a:rect l="0" t="0" r="r" b="b"/>
              <a:pathLst>
                <a:path w="734" h="1112">
                  <a:moveTo>
                    <a:pt x="287" y="0"/>
                  </a:moveTo>
                  <a:lnTo>
                    <a:pt x="334" y="0"/>
                  </a:lnTo>
                  <a:lnTo>
                    <a:pt x="396" y="4"/>
                  </a:lnTo>
                  <a:lnTo>
                    <a:pt x="454" y="4"/>
                  </a:lnTo>
                  <a:lnTo>
                    <a:pt x="502" y="7"/>
                  </a:lnTo>
                  <a:lnTo>
                    <a:pt x="534" y="4"/>
                  </a:lnTo>
                  <a:lnTo>
                    <a:pt x="582" y="4"/>
                  </a:lnTo>
                  <a:lnTo>
                    <a:pt x="629" y="4"/>
                  </a:lnTo>
                  <a:lnTo>
                    <a:pt x="676" y="0"/>
                  </a:lnTo>
                  <a:lnTo>
                    <a:pt x="713" y="0"/>
                  </a:lnTo>
                  <a:lnTo>
                    <a:pt x="716" y="0"/>
                  </a:lnTo>
                  <a:lnTo>
                    <a:pt x="720" y="0"/>
                  </a:lnTo>
                  <a:lnTo>
                    <a:pt x="723" y="4"/>
                  </a:lnTo>
                  <a:lnTo>
                    <a:pt x="731" y="7"/>
                  </a:lnTo>
                  <a:lnTo>
                    <a:pt x="731" y="11"/>
                  </a:lnTo>
                  <a:lnTo>
                    <a:pt x="734" y="19"/>
                  </a:lnTo>
                  <a:lnTo>
                    <a:pt x="734" y="30"/>
                  </a:lnTo>
                  <a:lnTo>
                    <a:pt x="731" y="41"/>
                  </a:lnTo>
                  <a:lnTo>
                    <a:pt x="723" y="45"/>
                  </a:lnTo>
                  <a:lnTo>
                    <a:pt x="713" y="48"/>
                  </a:lnTo>
                  <a:lnTo>
                    <a:pt x="702" y="48"/>
                  </a:lnTo>
                  <a:lnTo>
                    <a:pt x="683" y="48"/>
                  </a:lnTo>
                  <a:lnTo>
                    <a:pt x="629" y="52"/>
                  </a:lnTo>
                  <a:lnTo>
                    <a:pt x="593" y="56"/>
                  </a:lnTo>
                  <a:lnTo>
                    <a:pt x="571" y="67"/>
                  </a:lnTo>
                  <a:lnTo>
                    <a:pt x="556" y="78"/>
                  </a:lnTo>
                  <a:lnTo>
                    <a:pt x="545" y="100"/>
                  </a:lnTo>
                  <a:lnTo>
                    <a:pt x="538" y="126"/>
                  </a:lnTo>
                  <a:lnTo>
                    <a:pt x="538" y="126"/>
                  </a:lnTo>
                  <a:lnTo>
                    <a:pt x="327" y="993"/>
                  </a:lnTo>
                  <a:lnTo>
                    <a:pt x="323" y="1004"/>
                  </a:lnTo>
                  <a:lnTo>
                    <a:pt x="320" y="1015"/>
                  </a:lnTo>
                  <a:lnTo>
                    <a:pt x="320" y="1030"/>
                  </a:lnTo>
                  <a:lnTo>
                    <a:pt x="320" y="1038"/>
                  </a:lnTo>
                  <a:lnTo>
                    <a:pt x="323" y="1045"/>
                  </a:lnTo>
                  <a:lnTo>
                    <a:pt x="331" y="1052"/>
                  </a:lnTo>
                  <a:lnTo>
                    <a:pt x="342" y="1052"/>
                  </a:lnTo>
                  <a:lnTo>
                    <a:pt x="360" y="1056"/>
                  </a:lnTo>
                  <a:lnTo>
                    <a:pt x="385" y="1060"/>
                  </a:lnTo>
                  <a:lnTo>
                    <a:pt x="403" y="1060"/>
                  </a:lnTo>
                  <a:lnTo>
                    <a:pt x="429" y="1060"/>
                  </a:lnTo>
                  <a:lnTo>
                    <a:pt x="443" y="1060"/>
                  </a:lnTo>
                  <a:lnTo>
                    <a:pt x="458" y="1060"/>
                  </a:lnTo>
                  <a:lnTo>
                    <a:pt x="465" y="1060"/>
                  </a:lnTo>
                  <a:lnTo>
                    <a:pt x="473" y="1064"/>
                  </a:lnTo>
                  <a:lnTo>
                    <a:pt x="476" y="1071"/>
                  </a:lnTo>
                  <a:lnTo>
                    <a:pt x="476" y="1078"/>
                  </a:lnTo>
                  <a:lnTo>
                    <a:pt x="476" y="1090"/>
                  </a:lnTo>
                  <a:lnTo>
                    <a:pt x="473" y="1101"/>
                  </a:lnTo>
                  <a:lnTo>
                    <a:pt x="469" y="1104"/>
                  </a:lnTo>
                  <a:lnTo>
                    <a:pt x="462" y="1108"/>
                  </a:lnTo>
                  <a:lnTo>
                    <a:pt x="454" y="1108"/>
                  </a:lnTo>
                  <a:lnTo>
                    <a:pt x="451" y="1108"/>
                  </a:lnTo>
                  <a:lnTo>
                    <a:pt x="443" y="1112"/>
                  </a:lnTo>
                  <a:lnTo>
                    <a:pt x="396" y="1108"/>
                  </a:lnTo>
                  <a:lnTo>
                    <a:pt x="276" y="1104"/>
                  </a:lnTo>
                  <a:lnTo>
                    <a:pt x="233" y="1104"/>
                  </a:lnTo>
                  <a:lnTo>
                    <a:pt x="185" y="1104"/>
                  </a:lnTo>
                  <a:lnTo>
                    <a:pt x="127" y="1108"/>
                  </a:lnTo>
                  <a:lnTo>
                    <a:pt x="69" y="1108"/>
                  </a:lnTo>
                  <a:lnTo>
                    <a:pt x="22" y="1112"/>
                  </a:lnTo>
                  <a:lnTo>
                    <a:pt x="18" y="1112"/>
                  </a:lnTo>
                  <a:lnTo>
                    <a:pt x="14" y="1108"/>
                  </a:lnTo>
                  <a:lnTo>
                    <a:pt x="7" y="1108"/>
                  </a:lnTo>
                  <a:lnTo>
                    <a:pt x="3" y="1104"/>
                  </a:lnTo>
                  <a:lnTo>
                    <a:pt x="0" y="1101"/>
                  </a:lnTo>
                  <a:lnTo>
                    <a:pt x="0" y="1093"/>
                  </a:lnTo>
                  <a:lnTo>
                    <a:pt x="0" y="1078"/>
                  </a:lnTo>
                  <a:lnTo>
                    <a:pt x="3" y="1071"/>
                  </a:lnTo>
                  <a:lnTo>
                    <a:pt x="7" y="1064"/>
                  </a:lnTo>
                  <a:lnTo>
                    <a:pt x="14" y="1060"/>
                  </a:lnTo>
                  <a:lnTo>
                    <a:pt x="22" y="1060"/>
                  </a:lnTo>
                  <a:lnTo>
                    <a:pt x="33" y="1060"/>
                  </a:lnTo>
                  <a:lnTo>
                    <a:pt x="47" y="1060"/>
                  </a:lnTo>
                  <a:lnTo>
                    <a:pt x="102" y="1056"/>
                  </a:lnTo>
                  <a:lnTo>
                    <a:pt x="138" y="1052"/>
                  </a:lnTo>
                  <a:lnTo>
                    <a:pt x="163" y="1045"/>
                  </a:lnTo>
                  <a:lnTo>
                    <a:pt x="178" y="1030"/>
                  </a:lnTo>
                  <a:lnTo>
                    <a:pt x="185" y="1008"/>
                  </a:lnTo>
                  <a:lnTo>
                    <a:pt x="193" y="982"/>
                  </a:lnTo>
                  <a:lnTo>
                    <a:pt x="407" y="108"/>
                  </a:lnTo>
                  <a:lnTo>
                    <a:pt x="411" y="97"/>
                  </a:lnTo>
                  <a:lnTo>
                    <a:pt x="411" y="93"/>
                  </a:lnTo>
                  <a:lnTo>
                    <a:pt x="411" y="85"/>
                  </a:lnTo>
                  <a:lnTo>
                    <a:pt x="411" y="82"/>
                  </a:lnTo>
                  <a:lnTo>
                    <a:pt x="403" y="63"/>
                  </a:lnTo>
                  <a:lnTo>
                    <a:pt x="382" y="52"/>
                  </a:lnTo>
                  <a:lnTo>
                    <a:pt x="345" y="48"/>
                  </a:lnTo>
                  <a:lnTo>
                    <a:pt x="302" y="48"/>
                  </a:lnTo>
                  <a:lnTo>
                    <a:pt x="287" y="48"/>
                  </a:lnTo>
                  <a:lnTo>
                    <a:pt x="276" y="48"/>
                  </a:lnTo>
                  <a:lnTo>
                    <a:pt x="269" y="48"/>
                  </a:lnTo>
                  <a:lnTo>
                    <a:pt x="262" y="45"/>
                  </a:lnTo>
                  <a:lnTo>
                    <a:pt x="258" y="37"/>
                  </a:lnTo>
                  <a:lnTo>
                    <a:pt x="254" y="30"/>
                  </a:lnTo>
                  <a:lnTo>
                    <a:pt x="258" y="19"/>
                  </a:lnTo>
                  <a:lnTo>
                    <a:pt x="262" y="11"/>
                  </a:lnTo>
                  <a:lnTo>
                    <a:pt x="265" y="7"/>
                  </a:lnTo>
                  <a:lnTo>
                    <a:pt x="273" y="4"/>
                  </a:lnTo>
                  <a:lnTo>
                    <a:pt x="276" y="0"/>
                  </a:lnTo>
                  <a:lnTo>
                    <a:pt x="283" y="0"/>
                  </a:lnTo>
                  <a:lnTo>
                    <a:pt x="2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55"/>
            <p:cNvSpPr>
              <a:spLocks noEditPoints="1"/>
            </p:cNvSpPr>
            <p:nvPr/>
          </p:nvSpPr>
          <p:spPr bwMode="auto">
            <a:xfrm>
              <a:off x="10833" y="3592"/>
              <a:ext cx="1106" cy="517"/>
            </a:xfrm>
            <a:custGeom>
              <a:avLst/>
              <a:gdLst/>
              <a:ahLst/>
              <a:cxnLst>
                <a:cxn ang="0">
                  <a:pos x="160" y="71"/>
                </a:cxn>
                <a:cxn ang="0">
                  <a:pos x="66" y="142"/>
                </a:cxn>
                <a:cxn ang="0">
                  <a:pos x="30" y="257"/>
                </a:cxn>
                <a:cxn ang="0">
                  <a:pos x="55" y="361"/>
                </a:cxn>
                <a:cxn ang="0">
                  <a:pos x="124" y="439"/>
                </a:cxn>
                <a:cxn ang="0">
                  <a:pos x="226" y="473"/>
                </a:cxn>
                <a:cxn ang="0">
                  <a:pos x="350" y="439"/>
                </a:cxn>
                <a:cxn ang="0">
                  <a:pos x="444" y="365"/>
                </a:cxn>
                <a:cxn ang="0">
                  <a:pos x="506" y="283"/>
                </a:cxn>
                <a:cxn ang="0">
                  <a:pos x="390" y="145"/>
                </a:cxn>
                <a:cxn ang="0">
                  <a:pos x="280" y="71"/>
                </a:cxn>
                <a:cxn ang="0">
                  <a:pos x="880" y="41"/>
                </a:cxn>
                <a:cxn ang="0">
                  <a:pos x="757" y="75"/>
                </a:cxn>
                <a:cxn ang="0">
                  <a:pos x="662" y="149"/>
                </a:cxn>
                <a:cxn ang="0">
                  <a:pos x="600" y="231"/>
                </a:cxn>
                <a:cxn ang="0">
                  <a:pos x="600" y="231"/>
                </a:cxn>
                <a:cxn ang="0">
                  <a:pos x="662" y="305"/>
                </a:cxn>
                <a:cxn ang="0">
                  <a:pos x="771" y="413"/>
                </a:cxn>
                <a:cxn ang="0">
                  <a:pos x="884" y="454"/>
                </a:cxn>
                <a:cxn ang="0">
                  <a:pos x="997" y="417"/>
                </a:cxn>
                <a:cxn ang="0">
                  <a:pos x="1066" y="320"/>
                </a:cxn>
                <a:cxn ang="0">
                  <a:pos x="1070" y="205"/>
                </a:cxn>
                <a:cxn ang="0">
                  <a:pos x="1022" y="108"/>
                </a:cxn>
                <a:cxn ang="0">
                  <a:pos x="935" y="52"/>
                </a:cxn>
                <a:cxn ang="0">
                  <a:pos x="240" y="0"/>
                </a:cxn>
                <a:cxn ang="0">
                  <a:pos x="375" y="26"/>
                </a:cxn>
                <a:cxn ang="0">
                  <a:pos x="466" y="86"/>
                </a:cxn>
                <a:cxn ang="0">
                  <a:pos x="506" y="127"/>
                </a:cxn>
                <a:cxn ang="0">
                  <a:pos x="564" y="190"/>
                </a:cxn>
                <a:cxn ang="0">
                  <a:pos x="615" y="127"/>
                </a:cxn>
                <a:cxn ang="0">
                  <a:pos x="695" y="56"/>
                </a:cxn>
                <a:cxn ang="0">
                  <a:pos x="804" y="8"/>
                </a:cxn>
                <a:cxn ang="0">
                  <a:pos x="935" y="8"/>
                </a:cxn>
                <a:cxn ang="0">
                  <a:pos x="1040" y="79"/>
                </a:cxn>
                <a:cxn ang="0">
                  <a:pos x="1099" y="190"/>
                </a:cxn>
                <a:cxn ang="0">
                  <a:pos x="1099" y="324"/>
                </a:cxn>
                <a:cxn ang="0">
                  <a:pos x="1040" y="439"/>
                </a:cxn>
                <a:cxn ang="0">
                  <a:pos x="935" y="506"/>
                </a:cxn>
                <a:cxn ang="0">
                  <a:pos x="800" y="510"/>
                </a:cxn>
                <a:cxn ang="0">
                  <a:pos x="666" y="447"/>
                </a:cxn>
                <a:cxn ang="0">
                  <a:pos x="619" y="410"/>
                </a:cxn>
                <a:cxn ang="0">
                  <a:pos x="575" y="361"/>
                </a:cxn>
                <a:cxn ang="0">
                  <a:pos x="517" y="361"/>
                </a:cxn>
                <a:cxn ang="0">
                  <a:pos x="433" y="443"/>
                </a:cxn>
                <a:cxn ang="0">
                  <a:pos x="310" y="506"/>
                </a:cxn>
                <a:cxn ang="0">
                  <a:pos x="171" y="506"/>
                </a:cxn>
                <a:cxn ang="0">
                  <a:pos x="66" y="436"/>
                </a:cxn>
                <a:cxn ang="0">
                  <a:pos x="8" y="324"/>
                </a:cxn>
                <a:cxn ang="0">
                  <a:pos x="8" y="190"/>
                </a:cxn>
                <a:cxn ang="0">
                  <a:pos x="66" y="75"/>
                </a:cxn>
                <a:cxn ang="0">
                  <a:pos x="175" y="8"/>
                </a:cxn>
              </a:cxnLst>
              <a:rect l="0" t="0" r="r" b="b"/>
              <a:pathLst>
                <a:path w="1106" h="517">
                  <a:moveTo>
                    <a:pt x="222" y="60"/>
                  </a:moveTo>
                  <a:lnTo>
                    <a:pt x="160" y="71"/>
                  </a:lnTo>
                  <a:lnTo>
                    <a:pt x="110" y="97"/>
                  </a:lnTo>
                  <a:lnTo>
                    <a:pt x="66" y="142"/>
                  </a:lnTo>
                  <a:lnTo>
                    <a:pt x="40" y="194"/>
                  </a:lnTo>
                  <a:lnTo>
                    <a:pt x="30" y="257"/>
                  </a:lnTo>
                  <a:lnTo>
                    <a:pt x="37" y="313"/>
                  </a:lnTo>
                  <a:lnTo>
                    <a:pt x="55" y="361"/>
                  </a:lnTo>
                  <a:lnTo>
                    <a:pt x="84" y="406"/>
                  </a:lnTo>
                  <a:lnTo>
                    <a:pt x="124" y="439"/>
                  </a:lnTo>
                  <a:lnTo>
                    <a:pt x="171" y="465"/>
                  </a:lnTo>
                  <a:lnTo>
                    <a:pt x="226" y="473"/>
                  </a:lnTo>
                  <a:lnTo>
                    <a:pt x="291" y="462"/>
                  </a:lnTo>
                  <a:lnTo>
                    <a:pt x="350" y="439"/>
                  </a:lnTo>
                  <a:lnTo>
                    <a:pt x="400" y="406"/>
                  </a:lnTo>
                  <a:lnTo>
                    <a:pt x="444" y="365"/>
                  </a:lnTo>
                  <a:lnTo>
                    <a:pt x="480" y="324"/>
                  </a:lnTo>
                  <a:lnTo>
                    <a:pt x="506" y="283"/>
                  </a:lnTo>
                  <a:lnTo>
                    <a:pt x="448" y="209"/>
                  </a:lnTo>
                  <a:lnTo>
                    <a:pt x="390" y="145"/>
                  </a:lnTo>
                  <a:lnTo>
                    <a:pt x="339" y="101"/>
                  </a:lnTo>
                  <a:lnTo>
                    <a:pt x="280" y="71"/>
                  </a:lnTo>
                  <a:lnTo>
                    <a:pt x="222" y="60"/>
                  </a:lnTo>
                  <a:close/>
                  <a:moveTo>
                    <a:pt x="880" y="41"/>
                  </a:moveTo>
                  <a:lnTo>
                    <a:pt x="815" y="52"/>
                  </a:lnTo>
                  <a:lnTo>
                    <a:pt x="757" y="75"/>
                  </a:lnTo>
                  <a:lnTo>
                    <a:pt x="706" y="108"/>
                  </a:lnTo>
                  <a:lnTo>
                    <a:pt x="662" y="149"/>
                  </a:lnTo>
                  <a:lnTo>
                    <a:pt x="626" y="190"/>
                  </a:lnTo>
                  <a:lnTo>
                    <a:pt x="600" y="231"/>
                  </a:lnTo>
                  <a:lnTo>
                    <a:pt x="600" y="231"/>
                  </a:lnTo>
                  <a:lnTo>
                    <a:pt x="600" y="231"/>
                  </a:lnTo>
                  <a:lnTo>
                    <a:pt x="600" y="231"/>
                  </a:lnTo>
                  <a:lnTo>
                    <a:pt x="662" y="305"/>
                  </a:lnTo>
                  <a:lnTo>
                    <a:pt x="717" y="369"/>
                  </a:lnTo>
                  <a:lnTo>
                    <a:pt x="771" y="413"/>
                  </a:lnTo>
                  <a:lnTo>
                    <a:pt x="826" y="443"/>
                  </a:lnTo>
                  <a:lnTo>
                    <a:pt x="884" y="454"/>
                  </a:lnTo>
                  <a:lnTo>
                    <a:pt x="946" y="443"/>
                  </a:lnTo>
                  <a:lnTo>
                    <a:pt x="997" y="417"/>
                  </a:lnTo>
                  <a:lnTo>
                    <a:pt x="1037" y="372"/>
                  </a:lnTo>
                  <a:lnTo>
                    <a:pt x="1066" y="320"/>
                  </a:lnTo>
                  <a:lnTo>
                    <a:pt x="1073" y="257"/>
                  </a:lnTo>
                  <a:lnTo>
                    <a:pt x="1070" y="205"/>
                  </a:lnTo>
                  <a:lnTo>
                    <a:pt x="1051" y="153"/>
                  </a:lnTo>
                  <a:lnTo>
                    <a:pt x="1022" y="108"/>
                  </a:lnTo>
                  <a:lnTo>
                    <a:pt x="982" y="75"/>
                  </a:lnTo>
                  <a:lnTo>
                    <a:pt x="935" y="52"/>
                  </a:lnTo>
                  <a:lnTo>
                    <a:pt x="880" y="41"/>
                  </a:lnTo>
                  <a:close/>
                  <a:moveTo>
                    <a:pt x="240" y="0"/>
                  </a:moveTo>
                  <a:lnTo>
                    <a:pt x="306" y="4"/>
                  </a:lnTo>
                  <a:lnTo>
                    <a:pt x="375" y="26"/>
                  </a:lnTo>
                  <a:lnTo>
                    <a:pt x="444" y="67"/>
                  </a:lnTo>
                  <a:lnTo>
                    <a:pt x="466" y="86"/>
                  </a:lnTo>
                  <a:lnTo>
                    <a:pt x="488" y="105"/>
                  </a:lnTo>
                  <a:lnTo>
                    <a:pt x="506" y="127"/>
                  </a:lnTo>
                  <a:lnTo>
                    <a:pt x="531" y="153"/>
                  </a:lnTo>
                  <a:lnTo>
                    <a:pt x="564" y="190"/>
                  </a:lnTo>
                  <a:lnTo>
                    <a:pt x="586" y="160"/>
                  </a:lnTo>
                  <a:lnTo>
                    <a:pt x="615" y="127"/>
                  </a:lnTo>
                  <a:lnTo>
                    <a:pt x="651" y="90"/>
                  </a:lnTo>
                  <a:lnTo>
                    <a:pt x="695" y="56"/>
                  </a:lnTo>
                  <a:lnTo>
                    <a:pt x="746" y="26"/>
                  </a:lnTo>
                  <a:lnTo>
                    <a:pt x="804" y="8"/>
                  </a:lnTo>
                  <a:lnTo>
                    <a:pt x="870" y="0"/>
                  </a:lnTo>
                  <a:lnTo>
                    <a:pt x="935" y="8"/>
                  </a:lnTo>
                  <a:lnTo>
                    <a:pt x="993" y="38"/>
                  </a:lnTo>
                  <a:lnTo>
                    <a:pt x="1040" y="79"/>
                  </a:lnTo>
                  <a:lnTo>
                    <a:pt x="1077" y="131"/>
                  </a:lnTo>
                  <a:lnTo>
                    <a:pt x="1099" y="190"/>
                  </a:lnTo>
                  <a:lnTo>
                    <a:pt x="1106" y="257"/>
                  </a:lnTo>
                  <a:lnTo>
                    <a:pt x="1099" y="324"/>
                  </a:lnTo>
                  <a:lnTo>
                    <a:pt x="1077" y="387"/>
                  </a:lnTo>
                  <a:lnTo>
                    <a:pt x="1040" y="439"/>
                  </a:lnTo>
                  <a:lnTo>
                    <a:pt x="993" y="480"/>
                  </a:lnTo>
                  <a:lnTo>
                    <a:pt x="935" y="506"/>
                  </a:lnTo>
                  <a:lnTo>
                    <a:pt x="866" y="517"/>
                  </a:lnTo>
                  <a:lnTo>
                    <a:pt x="800" y="510"/>
                  </a:lnTo>
                  <a:lnTo>
                    <a:pt x="735" y="488"/>
                  </a:lnTo>
                  <a:lnTo>
                    <a:pt x="666" y="447"/>
                  </a:lnTo>
                  <a:lnTo>
                    <a:pt x="640" y="428"/>
                  </a:lnTo>
                  <a:lnTo>
                    <a:pt x="619" y="410"/>
                  </a:lnTo>
                  <a:lnTo>
                    <a:pt x="597" y="387"/>
                  </a:lnTo>
                  <a:lnTo>
                    <a:pt x="575" y="361"/>
                  </a:lnTo>
                  <a:lnTo>
                    <a:pt x="542" y="324"/>
                  </a:lnTo>
                  <a:lnTo>
                    <a:pt x="517" y="361"/>
                  </a:lnTo>
                  <a:lnTo>
                    <a:pt x="480" y="402"/>
                  </a:lnTo>
                  <a:lnTo>
                    <a:pt x="433" y="443"/>
                  </a:lnTo>
                  <a:lnTo>
                    <a:pt x="375" y="480"/>
                  </a:lnTo>
                  <a:lnTo>
                    <a:pt x="310" y="506"/>
                  </a:lnTo>
                  <a:lnTo>
                    <a:pt x="237" y="517"/>
                  </a:lnTo>
                  <a:lnTo>
                    <a:pt x="171" y="506"/>
                  </a:lnTo>
                  <a:lnTo>
                    <a:pt x="113" y="480"/>
                  </a:lnTo>
                  <a:lnTo>
                    <a:pt x="66" y="436"/>
                  </a:lnTo>
                  <a:lnTo>
                    <a:pt x="30" y="383"/>
                  </a:lnTo>
                  <a:lnTo>
                    <a:pt x="8" y="324"/>
                  </a:lnTo>
                  <a:lnTo>
                    <a:pt x="0" y="257"/>
                  </a:lnTo>
                  <a:lnTo>
                    <a:pt x="8" y="190"/>
                  </a:lnTo>
                  <a:lnTo>
                    <a:pt x="30" y="131"/>
                  </a:lnTo>
                  <a:lnTo>
                    <a:pt x="66" y="75"/>
                  </a:lnTo>
                  <a:lnTo>
                    <a:pt x="117" y="34"/>
                  </a:lnTo>
                  <a:lnTo>
                    <a:pt x="175" y="8"/>
                  </a:lnTo>
                  <a:lnTo>
                    <a:pt x="2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56"/>
            <p:cNvSpPr>
              <a:spLocks/>
            </p:cNvSpPr>
            <p:nvPr/>
          </p:nvSpPr>
          <p:spPr bwMode="auto">
            <a:xfrm>
              <a:off x="12266" y="2644"/>
              <a:ext cx="371" cy="1625"/>
            </a:xfrm>
            <a:custGeom>
              <a:avLst/>
              <a:gdLst/>
              <a:ahLst/>
              <a:cxnLst>
                <a:cxn ang="0">
                  <a:pos x="353" y="0"/>
                </a:cxn>
                <a:cxn ang="0">
                  <a:pos x="360" y="0"/>
                </a:cxn>
                <a:cxn ang="0">
                  <a:pos x="364" y="4"/>
                </a:cxn>
                <a:cxn ang="0">
                  <a:pos x="367" y="8"/>
                </a:cxn>
                <a:cxn ang="0">
                  <a:pos x="371" y="15"/>
                </a:cxn>
                <a:cxn ang="0">
                  <a:pos x="371" y="19"/>
                </a:cxn>
                <a:cxn ang="0">
                  <a:pos x="371" y="19"/>
                </a:cxn>
                <a:cxn ang="0">
                  <a:pos x="367" y="22"/>
                </a:cxn>
                <a:cxn ang="0">
                  <a:pos x="364" y="30"/>
                </a:cxn>
                <a:cxn ang="0">
                  <a:pos x="357" y="34"/>
                </a:cxn>
                <a:cxn ang="0">
                  <a:pos x="349" y="41"/>
                </a:cxn>
                <a:cxn ang="0">
                  <a:pos x="273" y="134"/>
                </a:cxn>
                <a:cxn ang="0">
                  <a:pos x="211" y="234"/>
                </a:cxn>
                <a:cxn ang="0">
                  <a:pos x="164" y="342"/>
                </a:cxn>
                <a:cxn ang="0">
                  <a:pos x="131" y="454"/>
                </a:cxn>
                <a:cxn ang="0">
                  <a:pos x="109" y="569"/>
                </a:cxn>
                <a:cxn ang="0">
                  <a:pos x="95" y="692"/>
                </a:cxn>
                <a:cxn ang="0">
                  <a:pos x="91" y="811"/>
                </a:cxn>
                <a:cxn ang="0">
                  <a:pos x="95" y="908"/>
                </a:cxn>
                <a:cxn ang="0">
                  <a:pos x="102" y="1008"/>
                </a:cxn>
                <a:cxn ang="0">
                  <a:pos x="120" y="1108"/>
                </a:cxn>
                <a:cxn ang="0">
                  <a:pos x="142" y="1209"/>
                </a:cxn>
                <a:cxn ang="0">
                  <a:pos x="175" y="1305"/>
                </a:cxn>
                <a:cxn ang="0">
                  <a:pos x="218" y="1402"/>
                </a:cxn>
                <a:cxn ang="0">
                  <a:pos x="273" y="1491"/>
                </a:cxn>
                <a:cxn ang="0">
                  <a:pos x="342" y="1573"/>
                </a:cxn>
                <a:cxn ang="0">
                  <a:pos x="353" y="1584"/>
                </a:cxn>
                <a:cxn ang="0">
                  <a:pos x="360" y="1592"/>
                </a:cxn>
                <a:cxn ang="0">
                  <a:pos x="364" y="1596"/>
                </a:cxn>
                <a:cxn ang="0">
                  <a:pos x="367" y="1603"/>
                </a:cxn>
                <a:cxn ang="0">
                  <a:pos x="371" y="1603"/>
                </a:cxn>
                <a:cxn ang="0">
                  <a:pos x="371" y="1607"/>
                </a:cxn>
                <a:cxn ang="0">
                  <a:pos x="371" y="1610"/>
                </a:cxn>
                <a:cxn ang="0">
                  <a:pos x="371" y="1610"/>
                </a:cxn>
                <a:cxn ang="0">
                  <a:pos x="367" y="1618"/>
                </a:cxn>
                <a:cxn ang="0">
                  <a:pos x="364" y="1622"/>
                </a:cxn>
                <a:cxn ang="0">
                  <a:pos x="360" y="1625"/>
                </a:cxn>
                <a:cxn ang="0">
                  <a:pos x="353" y="1625"/>
                </a:cxn>
                <a:cxn ang="0">
                  <a:pos x="338" y="1618"/>
                </a:cxn>
                <a:cxn ang="0">
                  <a:pos x="313" y="1599"/>
                </a:cxn>
                <a:cxn ang="0">
                  <a:pos x="280" y="1566"/>
                </a:cxn>
                <a:cxn ang="0">
                  <a:pos x="237" y="1525"/>
                </a:cxn>
                <a:cxn ang="0">
                  <a:pos x="193" y="1465"/>
                </a:cxn>
                <a:cxn ang="0">
                  <a:pos x="149" y="1398"/>
                </a:cxn>
                <a:cxn ang="0">
                  <a:pos x="106" y="1317"/>
                </a:cxn>
                <a:cxn ang="0">
                  <a:pos x="62" y="1209"/>
                </a:cxn>
                <a:cxn ang="0">
                  <a:pos x="29" y="1097"/>
                </a:cxn>
                <a:cxn ang="0">
                  <a:pos x="11" y="993"/>
                </a:cxn>
                <a:cxn ang="0">
                  <a:pos x="4" y="896"/>
                </a:cxn>
                <a:cxn ang="0">
                  <a:pos x="0" y="811"/>
                </a:cxn>
                <a:cxn ang="0">
                  <a:pos x="4" y="703"/>
                </a:cxn>
                <a:cxn ang="0">
                  <a:pos x="18" y="580"/>
                </a:cxn>
                <a:cxn ang="0">
                  <a:pos x="51" y="450"/>
                </a:cxn>
                <a:cxn ang="0">
                  <a:pos x="98" y="316"/>
                </a:cxn>
                <a:cxn ang="0">
                  <a:pos x="142" y="234"/>
                </a:cxn>
                <a:cxn ang="0">
                  <a:pos x="189" y="164"/>
                </a:cxn>
                <a:cxn ang="0">
                  <a:pos x="233" y="104"/>
                </a:cxn>
                <a:cxn ang="0">
                  <a:pos x="277" y="60"/>
                </a:cxn>
                <a:cxn ang="0">
                  <a:pos x="313" y="26"/>
                </a:cxn>
                <a:cxn ang="0">
                  <a:pos x="338" y="4"/>
                </a:cxn>
                <a:cxn ang="0">
                  <a:pos x="353" y="0"/>
                </a:cxn>
              </a:cxnLst>
              <a:rect l="0" t="0" r="r" b="b"/>
              <a:pathLst>
                <a:path w="371" h="1625">
                  <a:moveTo>
                    <a:pt x="353" y="0"/>
                  </a:moveTo>
                  <a:lnTo>
                    <a:pt x="360" y="0"/>
                  </a:lnTo>
                  <a:lnTo>
                    <a:pt x="364" y="4"/>
                  </a:lnTo>
                  <a:lnTo>
                    <a:pt x="367" y="8"/>
                  </a:lnTo>
                  <a:lnTo>
                    <a:pt x="371" y="15"/>
                  </a:lnTo>
                  <a:lnTo>
                    <a:pt x="371" y="19"/>
                  </a:lnTo>
                  <a:lnTo>
                    <a:pt x="371" y="19"/>
                  </a:lnTo>
                  <a:lnTo>
                    <a:pt x="367" y="22"/>
                  </a:lnTo>
                  <a:lnTo>
                    <a:pt x="364" y="30"/>
                  </a:lnTo>
                  <a:lnTo>
                    <a:pt x="357" y="34"/>
                  </a:lnTo>
                  <a:lnTo>
                    <a:pt x="349" y="41"/>
                  </a:lnTo>
                  <a:lnTo>
                    <a:pt x="273" y="134"/>
                  </a:lnTo>
                  <a:lnTo>
                    <a:pt x="211" y="234"/>
                  </a:lnTo>
                  <a:lnTo>
                    <a:pt x="164" y="342"/>
                  </a:lnTo>
                  <a:lnTo>
                    <a:pt x="131" y="454"/>
                  </a:lnTo>
                  <a:lnTo>
                    <a:pt x="109" y="569"/>
                  </a:lnTo>
                  <a:lnTo>
                    <a:pt x="95" y="692"/>
                  </a:lnTo>
                  <a:lnTo>
                    <a:pt x="91" y="811"/>
                  </a:lnTo>
                  <a:lnTo>
                    <a:pt x="95" y="908"/>
                  </a:lnTo>
                  <a:lnTo>
                    <a:pt x="102" y="1008"/>
                  </a:lnTo>
                  <a:lnTo>
                    <a:pt x="120" y="1108"/>
                  </a:lnTo>
                  <a:lnTo>
                    <a:pt x="142" y="1209"/>
                  </a:lnTo>
                  <a:lnTo>
                    <a:pt x="175" y="1305"/>
                  </a:lnTo>
                  <a:lnTo>
                    <a:pt x="218" y="1402"/>
                  </a:lnTo>
                  <a:lnTo>
                    <a:pt x="273" y="1491"/>
                  </a:lnTo>
                  <a:lnTo>
                    <a:pt x="342" y="1573"/>
                  </a:lnTo>
                  <a:lnTo>
                    <a:pt x="353" y="1584"/>
                  </a:lnTo>
                  <a:lnTo>
                    <a:pt x="360" y="1592"/>
                  </a:lnTo>
                  <a:lnTo>
                    <a:pt x="364" y="1596"/>
                  </a:lnTo>
                  <a:lnTo>
                    <a:pt x="367" y="1603"/>
                  </a:lnTo>
                  <a:lnTo>
                    <a:pt x="371" y="1603"/>
                  </a:lnTo>
                  <a:lnTo>
                    <a:pt x="371" y="1607"/>
                  </a:lnTo>
                  <a:lnTo>
                    <a:pt x="371" y="1610"/>
                  </a:lnTo>
                  <a:lnTo>
                    <a:pt x="371" y="1610"/>
                  </a:lnTo>
                  <a:lnTo>
                    <a:pt x="367" y="1618"/>
                  </a:lnTo>
                  <a:lnTo>
                    <a:pt x="364" y="1622"/>
                  </a:lnTo>
                  <a:lnTo>
                    <a:pt x="360" y="1625"/>
                  </a:lnTo>
                  <a:lnTo>
                    <a:pt x="353" y="1625"/>
                  </a:lnTo>
                  <a:lnTo>
                    <a:pt x="338" y="1618"/>
                  </a:lnTo>
                  <a:lnTo>
                    <a:pt x="313" y="1599"/>
                  </a:lnTo>
                  <a:lnTo>
                    <a:pt x="280" y="1566"/>
                  </a:lnTo>
                  <a:lnTo>
                    <a:pt x="237" y="1525"/>
                  </a:lnTo>
                  <a:lnTo>
                    <a:pt x="193" y="1465"/>
                  </a:lnTo>
                  <a:lnTo>
                    <a:pt x="149" y="1398"/>
                  </a:lnTo>
                  <a:lnTo>
                    <a:pt x="106" y="1317"/>
                  </a:lnTo>
                  <a:lnTo>
                    <a:pt x="62" y="1209"/>
                  </a:lnTo>
                  <a:lnTo>
                    <a:pt x="29" y="1097"/>
                  </a:lnTo>
                  <a:lnTo>
                    <a:pt x="11" y="993"/>
                  </a:lnTo>
                  <a:lnTo>
                    <a:pt x="4" y="896"/>
                  </a:lnTo>
                  <a:lnTo>
                    <a:pt x="0" y="811"/>
                  </a:lnTo>
                  <a:lnTo>
                    <a:pt x="4" y="703"/>
                  </a:lnTo>
                  <a:lnTo>
                    <a:pt x="18" y="580"/>
                  </a:lnTo>
                  <a:lnTo>
                    <a:pt x="51" y="450"/>
                  </a:lnTo>
                  <a:lnTo>
                    <a:pt x="98" y="316"/>
                  </a:lnTo>
                  <a:lnTo>
                    <a:pt x="142" y="234"/>
                  </a:lnTo>
                  <a:lnTo>
                    <a:pt x="189" y="164"/>
                  </a:lnTo>
                  <a:lnTo>
                    <a:pt x="233" y="104"/>
                  </a:lnTo>
                  <a:lnTo>
                    <a:pt x="277" y="60"/>
                  </a:lnTo>
                  <a:lnTo>
                    <a:pt x="313" y="26"/>
                  </a:lnTo>
                  <a:lnTo>
                    <a:pt x="338" y="4"/>
                  </a:lnTo>
                  <a:lnTo>
                    <a:pt x="3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57"/>
            <p:cNvSpPr>
              <a:spLocks noEditPoints="1"/>
            </p:cNvSpPr>
            <p:nvPr/>
          </p:nvSpPr>
          <p:spPr bwMode="auto">
            <a:xfrm>
              <a:off x="12793" y="2994"/>
              <a:ext cx="1033" cy="915"/>
            </a:xfrm>
            <a:custGeom>
              <a:avLst/>
              <a:gdLst/>
              <a:ahLst/>
              <a:cxnLst>
                <a:cxn ang="0">
                  <a:pos x="699" y="249"/>
                </a:cxn>
                <a:cxn ang="0">
                  <a:pos x="640" y="279"/>
                </a:cxn>
                <a:cxn ang="0">
                  <a:pos x="593" y="312"/>
                </a:cxn>
                <a:cxn ang="0">
                  <a:pos x="593" y="487"/>
                </a:cxn>
                <a:cxn ang="0">
                  <a:pos x="597" y="617"/>
                </a:cxn>
                <a:cxn ang="0">
                  <a:pos x="619" y="688"/>
                </a:cxn>
                <a:cxn ang="0">
                  <a:pos x="677" y="743"/>
                </a:cxn>
                <a:cxn ang="0">
                  <a:pos x="757" y="788"/>
                </a:cxn>
                <a:cxn ang="0">
                  <a:pos x="811" y="796"/>
                </a:cxn>
                <a:cxn ang="0">
                  <a:pos x="833" y="784"/>
                </a:cxn>
                <a:cxn ang="0">
                  <a:pos x="862" y="740"/>
                </a:cxn>
                <a:cxn ang="0">
                  <a:pos x="888" y="662"/>
                </a:cxn>
                <a:cxn ang="0">
                  <a:pos x="899" y="438"/>
                </a:cxn>
                <a:cxn ang="0">
                  <a:pos x="884" y="305"/>
                </a:cxn>
                <a:cxn ang="0">
                  <a:pos x="775" y="253"/>
                </a:cxn>
                <a:cxn ang="0">
                  <a:pos x="724" y="241"/>
                </a:cxn>
                <a:cxn ang="0">
                  <a:pos x="150" y="11"/>
                </a:cxn>
                <a:cxn ang="0">
                  <a:pos x="124" y="81"/>
                </a:cxn>
                <a:cxn ang="0">
                  <a:pos x="142" y="130"/>
                </a:cxn>
                <a:cxn ang="0">
                  <a:pos x="164" y="167"/>
                </a:cxn>
                <a:cxn ang="0">
                  <a:pos x="186" y="193"/>
                </a:cxn>
                <a:cxn ang="0">
                  <a:pos x="197" y="256"/>
                </a:cxn>
                <a:cxn ang="0">
                  <a:pos x="331" y="156"/>
                </a:cxn>
                <a:cxn ang="0">
                  <a:pos x="491" y="160"/>
                </a:cxn>
                <a:cxn ang="0">
                  <a:pos x="597" y="271"/>
                </a:cxn>
                <a:cxn ang="0">
                  <a:pos x="822" y="104"/>
                </a:cxn>
                <a:cxn ang="0">
                  <a:pos x="1022" y="212"/>
                </a:cxn>
                <a:cxn ang="0">
                  <a:pos x="1030" y="312"/>
                </a:cxn>
                <a:cxn ang="0">
                  <a:pos x="1033" y="435"/>
                </a:cxn>
                <a:cxn ang="0">
                  <a:pos x="1019" y="580"/>
                </a:cxn>
                <a:cxn ang="0">
                  <a:pos x="986" y="691"/>
                </a:cxn>
                <a:cxn ang="0">
                  <a:pos x="670" y="915"/>
                </a:cxn>
                <a:cxn ang="0">
                  <a:pos x="459" y="796"/>
                </a:cxn>
                <a:cxn ang="0">
                  <a:pos x="470" y="509"/>
                </a:cxn>
                <a:cxn ang="0">
                  <a:pos x="462" y="312"/>
                </a:cxn>
                <a:cxn ang="0">
                  <a:pos x="400" y="271"/>
                </a:cxn>
                <a:cxn ang="0">
                  <a:pos x="350" y="241"/>
                </a:cxn>
                <a:cxn ang="0">
                  <a:pos x="324" y="234"/>
                </a:cxn>
                <a:cxn ang="0">
                  <a:pos x="302" y="234"/>
                </a:cxn>
                <a:cxn ang="0">
                  <a:pos x="288" y="238"/>
                </a:cxn>
                <a:cxn ang="0">
                  <a:pos x="197" y="305"/>
                </a:cxn>
                <a:cxn ang="0">
                  <a:pos x="193" y="405"/>
                </a:cxn>
                <a:cxn ang="0">
                  <a:pos x="193" y="546"/>
                </a:cxn>
                <a:cxn ang="0">
                  <a:pos x="197" y="650"/>
                </a:cxn>
                <a:cxn ang="0">
                  <a:pos x="226" y="725"/>
                </a:cxn>
                <a:cxn ang="0">
                  <a:pos x="266" y="788"/>
                </a:cxn>
                <a:cxn ang="0">
                  <a:pos x="120" y="866"/>
                </a:cxn>
                <a:cxn ang="0">
                  <a:pos x="55" y="784"/>
                </a:cxn>
                <a:cxn ang="0">
                  <a:pos x="70" y="531"/>
                </a:cxn>
                <a:cxn ang="0">
                  <a:pos x="66" y="308"/>
                </a:cxn>
                <a:cxn ang="0">
                  <a:pos x="59" y="286"/>
                </a:cxn>
                <a:cxn ang="0">
                  <a:pos x="37" y="260"/>
                </a:cxn>
                <a:cxn ang="0">
                  <a:pos x="11" y="230"/>
                </a:cxn>
                <a:cxn ang="0">
                  <a:pos x="0" y="200"/>
                </a:cxn>
                <a:cxn ang="0">
                  <a:pos x="0" y="178"/>
                </a:cxn>
                <a:cxn ang="0">
                  <a:pos x="8" y="156"/>
                </a:cxn>
                <a:cxn ang="0">
                  <a:pos x="66" y="70"/>
                </a:cxn>
              </a:cxnLst>
              <a:rect l="0" t="0" r="r" b="b"/>
              <a:pathLst>
                <a:path w="1033" h="915">
                  <a:moveTo>
                    <a:pt x="724" y="241"/>
                  </a:moveTo>
                  <a:lnTo>
                    <a:pt x="699" y="249"/>
                  </a:lnTo>
                  <a:lnTo>
                    <a:pt x="670" y="260"/>
                  </a:lnTo>
                  <a:lnTo>
                    <a:pt x="640" y="279"/>
                  </a:lnTo>
                  <a:lnTo>
                    <a:pt x="615" y="297"/>
                  </a:lnTo>
                  <a:lnTo>
                    <a:pt x="593" y="312"/>
                  </a:lnTo>
                  <a:lnTo>
                    <a:pt x="593" y="401"/>
                  </a:lnTo>
                  <a:lnTo>
                    <a:pt x="593" y="487"/>
                  </a:lnTo>
                  <a:lnTo>
                    <a:pt x="593" y="550"/>
                  </a:lnTo>
                  <a:lnTo>
                    <a:pt x="597" y="617"/>
                  </a:lnTo>
                  <a:lnTo>
                    <a:pt x="604" y="654"/>
                  </a:lnTo>
                  <a:lnTo>
                    <a:pt x="619" y="688"/>
                  </a:lnTo>
                  <a:lnTo>
                    <a:pt x="644" y="714"/>
                  </a:lnTo>
                  <a:lnTo>
                    <a:pt x="677" y="743"/>
                  </a:lnTo>
                  <a:lnTo>
                    <a:pt x="713" y="769"/>
                  </a:lnTo>
                  <a:lnTo>
                    <a:pt x="757" y="788"/>
                  </a:lnTo>
                  <a:lnTo>
                    <a:pt x="804" y="796"/>
                  </a:lnTo>
                  <a:lnTo>
                    <a:pt x="811" y="796"/>
                  </a:lnTo>
                  <a:lnTo>
                    <a:pt x="822" y="788"/>
                  </a:lnTo>
                  <a:lnTo>
                    <a:pt x="833" y="784"/>
                  </a:lnTo>
                  <a:lnTo>
                    <a:pt x="840" y="773"/>
                  </a:lnTo>
                  <a:lnTo>
                    <a:pt x="862" y="740"/>
                  </a:lnTo>
                  <a:lnTo>
                    <a:pt x="877" y="703"/>
                  </a:lnTo>
                  <a:lnTo>
                    <a:pt x="888" y="662"/>
                  </a:lnTo>
                  <a:lnTo>
                    <a:pt x="899" y="550"/>
                  </a:lnTo>
                  <a:lnTo>
                    <a:pt x="899" y="438"/>
                  </a:lnTo>
                  <a:lnTo>
                    <a:pt x="895" y="372"/>
                  </a:lnTo>
                  <a:lnTo>
                    <a:pt x="884" y="305"/>
                  </a:lnTo>
                  <a:lnTo>
                    <a:pt x="830" y="275"/>
                  </a:lnTo>
                  <a:lnTo>
                    <a:pt x="775" y="253"/>
                  </a:lnTo>
                  <a:lnTo>
                    <a:pt x="724" y="241"/>
                  </a:lnTo>
                  <a:lnTo>
                    <a:pt x="724" y="241"/>
                  </a:lnTo>
                  <a:close/>
                  <a:moveTo>
                    <a:pt x="128" y="0"/>
                  </a:moveTo>
                  <a:lnTo>
                    <a:pt x="150" y="11"/>
                  </a:lnTo>
                  <a:lnTo>
                    <a:pt x="131" y="44"/>
                  </a:lnTo>
                  <a:lnTo>
                    <a:pt x="124" y="81"/>
                  </a:lnTo>
                  <a:lnTo>
                    <a:pt x="131" y="104"/>
                  </a:lnTo>
                  <a:lnTo>
                    <a:pt x="142" y="130"/>
                  </a:lnTo>
                  <a:lnTo>
                    <a:pt x="153" y="156"/>
                  </a:lnTo>
                  <a:lnTo>
                    <a:pt x="164" y="167"/>
                  </a:lnTo>
                  <a:lnTo>
                    <a:pt x="175" y="178"/>
                  </a:lnTo>
                  <a:lnTo>
                    <a:pt x="186" y="193"/>
                  </a:lnTo>
                  <a:lnTo>
                    <a:pt x="197" y="204"/>
                  </a:lnTo>
                  <a:lnTo>
                    <a:pt x="197" y="256"/>
                  </a:lnTo>
                  <a:lnTo>
                    <a:pt x="266" y="208"/>
                  </a:lnTo>
                  <a:lnTo>
                    <a:pt x="331" y="156"/>
                  </a:lnTo>
                  <a:lnTo>
                    <a:pt x="393" y="100"/>
                  </a:lnTo>
                  <a:lnTo>
                    <a:pt x="491" y="160"/>
                  </a:lnTo>
                  <a:lnTo>
                    <a:pt x="597" y="212"/>
                  </a:lnTo>
                  <a:lnTo>
                    <a:pt x="597" y="271"/>
                  </a:lnTo>
                  <a:lnTo>
                    <a:pt x="597" y="271"/>
                  </a:lnTo>
                  <a:lnTo>
                    <a:pt x="822" y="104"/>
                  </a:lnTo>
                  <a:lnTo>
                    <a:pt x="920" y="160"/>
                  </a:lnTo>
                  <a:lnTo>
                    <a:pt x="1022" y="212"/>
                  </a:lnTo>
                  <a:lnTo>
                    <a:pt x="1026" y="253"/>
                  </a:lnTo>
                  <a:lnTo>
                    <a:pt x="1030" y="312"/>
                  </a:lnTo>
                  <a:lnTo>
                    <a:pt x="1033" y="375"/>
                  </a:lnTo>
                  <a:lnTo>
                    <a:pt x="1033" y="435"/>
                  </a:lnTo>
                  <a:lnTo>
                    <a:pt x="1030" y="513"/>
                  </a:lnTo>
                  <a:lnTo>
                    <a:pt x="1019" y="580"/>
                  </a:lnTo>
                  <a:lnTo>
                    <a:pt x="1004" y="639"/>
                  </a:lnTo>
                  <a:lnTo>
                    <a:pt x="986" y="691"/>
                  </a:lnTo>
                  <a:lnTo>
                    <a:pt x="968" y="751"/>
                  </a:lnTo>
                  <a:lnTo>
                    <a:pt x="670" y="915"/>
                  </a:lnTo>
                  <a:lnTo>
                    <a:pt x="564" y="851"/>
                  </a:lnTo>
                  <a:lnTo>
                    <a:pt x="459" y="796"/>
                  </a:lnTo>
                  <a:lnTo>
                    <a:pt x="466" y="650"/>
                  </a:lnTo>
                  <a:lnTo>
                    <a:pt x="470" y="509"/>
                  </a:lnTo>
                  <a:lnTo>
                    <a:pt x="470" y="409"/>
                  </a:lnTo>
                  <a:lnTo>
                    <a:pt x="462" y="312"/>
                  </a:lnTo>
                  <a:lnTo>
                    <a:pt x="433" y="293"/>
                  </a:lnTo>
                  <a:lnTo>
                    <a:pt x="400" y="271"/>
                  </a:lnTo>
                  <a:lnTo>
                    <a:pt x="371" y="256"/>
                  </a:lnTo>
                  <a:lnTo>
                    <a:pt x="350" y="241"/>
                  </a:lnTo>
                  <a:lnTo>
                    <a:pt x="339" y="238"/>
                  </a:lnTo>
                  <a:lnTo>
                    <a:pt x="324" y="234"/>
                  </a:lnTo>
                  <a:lnTo>
                    <a:pt x="313" y="230"/>
                  </a:lnTo>
                  <a:lnTo>
                    <a:pt x="302" y="234"/>
                  </a:lnTo>
                  <a:lnTo>
                    <a:pt x="295" y="234"/>
                  </a:lnTo>
                  <a:lnTo>
                    <a:pt x="288" y="238"/>
                  </a:lnTo>
                  <a:lnTo>
                    <a:pt x="240" y="271"/>
                  </a:lnTo>
                  <a:lnTo>
                    <a:pt x="197" y="305"/>
                  </a:lnTo>
                  <a:lnTo>
                    <a:pt x="193" y="346"/>
                  </a:lnTo>
                  <a:lnTo>
                    <a:pt x="193" y="405"/>
                  </a:lnTo>
                  <a:lnTo>
                    <a:pt x="193" y="472"/>
                  </a:lnTo>
                  <a:lnTo>
                    <a:pt x="193" y="546"/>
                  </a:lnTo>
                  <a:lnTo>
                    <a:pt x="193" y="613"/>
                  </a:lnTo>
                  <a:lnTo>
                    <a:pt x="197" y="650"/>
                  </a:lnTo>
                  <a:lnTo>
                    <a:pt x="208" y="691"/>
                  </a:lnTo>
                  <a:lnTo>
                    <a:pt x="226" y="725"/>
                  </a:lnTo>
                  <a:lnTo>
                    <a:pt x="244" y="758"/>
                  </a:lnTo>
                  <a:lnTo>
                    <a:pt x="266" y="788"/>
                  </a:lnTo>
                  <a:lnTo>
                    <a:pt x="146" y="911"/>
                  </a:lnTo>
                  <a:lnTo>
                    <a:pt x="120" y="866"/>
                  </a:lnTo>
                  <a:lnTo>
                    <a:pt x="88" y="822"/>
                  </a:lnTo>
                  <a:lnTo>
                    <a:pt x="55" y="784"/>
                  </a:lnTo>
                  <a:lnTo>
                    <a:pt x="66" y="658"/>
                  </a:lnTo>
                  <a:lnTo>
                    <a:pt x="70" y="531"/>
                  </a:lnTo>
                  <a:lnTo>
                    <a:pt x="70" y="420"/>
                  </a:lnTo>
                  <a:lnTo>
                    <a:pt x="66" y="308"/>
                  </a:lnTo>
                  <a:lnTo>
                    <a:pt x="62" y="297"/>
                  </a:lnTo>
                  <a:lnTo>
                    <a:pt x="59" y="286"/>
                  </a:lnTo>
                  <a:lnTo>
                    <a:pt x="51" y="279"/>
                  </a:lnTo>
                  <a:lnTo>
                    <a:pt x="37" y="260"/>
                  </a:lnTo>
                  <a:lnTo>
                    <a:pt x="26" y="245"/>
                  </a:lnTo>
                  <a:lnTo>
                    <a:pt x="11" y="230"/>
                  </a:lnTo>
                  <a:lnTo>
                    <a:pt x="4" y="215"/>
                  </a:lnTo>
                  <a:lnTo>
                    <a:pt x="0" y="200"/>
                  </a:lnTo>
                  <a:lnTo>
                    <a:pt x="0" y="189"/>
                  </a:lnTo>
                  <a:lnTo>
                    <a:pt x="0" y="178"/>
                  </a:lnTo>
                  <a:lnTo>
                    <a:pt x="4" y="167"/>
                  </a:lnTo>
                  <a:lnTo>
                    <a:pt x="8" y="156"/>
                  </a:lnTo>
                  <a:lnTo>
                    <a:pt x="11" y="148"/>
                  </a:lnTo>
                  <a:lnTo>
                    <a:pt x="66" y="70"/>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58"/>
            <p:cNvSpPr>
              <a:spLocks/>
            </p:cNvSpPr>
            <p:nvPr/>
          </p:nvSpPr>
          <p:spPr bwMode="auto">
            <a:xfrm>
              <a:off x="14023" y="3332"/>
              <a:ext cx="498" cy="766"/>
            </a:xfrm>
            <a:custGeom>
              <a:avLst/>
              <a:gdLst/>
              <a:ahLst/>
              <a:cxnLst>
                <a:cxn ang="0">
                  <a:pos x="305" y="8"/>
                </a:cxn>
                <a:cxn ang="0">
                  <a:pos x="421" y="63"/>
                </a:cxn>
                <a:cxn ang="0">
                  <a:pos x="490" y="160"/>
                </a:cxn>
                <a:cxn ang="0">
                  <a:pos x="490" y="286"/>
                </a:cxn>
                <a:cxn ang="0">
                  <a:pos x="429" y="391"/>
                </a:cxn>
                <a:cxn ang="0">
                  <a:pos x="338" y="472"/>
                </a:cxn>
                <a:cxn ang="0">
                  <a:pos x="272" y="524"/>
                </a:cxn>
                <a:cxn ang="0">
                  <a:pos x="207" y="580"/>
                </a:cxn>
                <a:cxn ang="0">
                  <a:pos x="112" y="670"/>
                </a:cxn>
                <a:cxn ang="0">
                  <a:pos x="334" y="670"/>
                </a:cxn>
                <a:cxn ang="0">
                  <a:pos x="392" y="666"/>
                </a:cxn>
                <a:cxn ang="0">
                  <a:pos x="432" y="662"/>
                </a:cxn>
                <a:cxn ang="0">
                  <a:pos x="450" y="614"/>
                </a:cxn>
                <a:cxn ang="0">
                  <a:pos x="458" y="554"/>
                </a:cxn>
                <a:cxn ang="0">
                  <a:pos x="498" y="554"/>
                </a:cxn>
                <a:cxn ang="0">
                  <a:pos x="0" y="766"/>
                </a:cxn>
                <a:cxn ang="0">
                  <a:pos x="0" y="740"/>
                </a:cxn>
                <a:cxn ang="0">
                  <a:pos x="3" y="729"/>
                </a:cxn>
                <a:cxn ang="0">
                  <a:pos x="10" y="718"/>
                </a:cxn>
                <a:cxn ang="0">
                  <a:pos x="309" y="417"/>
                </a:cxn>
                <a:cxn ang="0">
                  <a:pos x="363" y="335"/>
                </a:cxn>
                <a:cxn ang="0">
                  <a:pos x="389" y="227"/>
                </a:cxn>
                <a:cxn ang="0">
                  <a:pos x="370" y="138"/>
                </a:cxn>
                <a:cxn ang="0">
                  <a:pos x="312" y="71"/>
                </a:cxn>
                <a:cxn ang="0">
                  <a:pos x="218" y="41"/>
                </a:cxn>
                <a:cxn ang="0">
                  <a:pos x="145" y="56"/>
                </a:cxn>
                <a:cxn ang="0">
                  <a:pos x="80" y="108"/>
                </a:cxn>
                <a:cxn ang="0">
                  <a:pos x="83" y="153"/>
                </a:cxn>
                <a:cxn ang="0">
                  <a:pos x="112" y="179"/>
                </a:cxn>
                <a:cxn ang="0">
                  <a:pos x="120" y="212"/>
                </a:cxn>
                <a:cxn ang="0">
                  <a:pos x="98" y="257"/>
                </a:cxn>
                <a:cxn ang="0">
                  <a:pos x="58" y="272"/>
                </a:cxn>
                <a:cxn ang="0">
                  <a:pos x="32" y="268"/>
                </a:cxn>
                <a:cxn ang="0">
                  <a:pos x="3" y="238"/>
                </a:cxn>
                <a:cxn ang="0">
                  <a:pos x="7" y="156"/>
                </a:cxn>
                <a:cxn ang="0">
                  <a:pos x="65" y="63"/>
                </a:cxn>
                <a:cxn ang="0">
                  <a:pos x="167" y="8"/>
                </a:cxn>
              </a:cxnLst>
              <a:rect l="0" t="0" r="r" b="b"/>
              <a:pathLst>
                <a:path w="498" h="766">
                  <a:moveTo>
                    <a:pt x="232" y="0"/>
                  </a:moveTo>
                  <a:lnTo>
                    <a:pt x="305" y="8"/>
                  </a:lnTo>
                  <a:lnTo>
                    <a:pt x="367" y="30"/>
                  </a:lnTo>
                  <a:lnTo>
                    <a:pt x="421" y="63"/>
                  </a:lnTo>
                  <a:lnTo>
                    <a:pt x="461" y="108"/>
                  </a:lnTo>
                  <a:lnTo>
                    <a:pt x="490" y="160"/>
                  </a:lnTo>
                  <a:lnTo>
                    <a:pt x="498" y="227"/>
                  </a:lnTo>
                  <a:lnTo>
                    <a:pt x="490" y="286"/>
                  </a:lnTo>
                  <a:lnTo>
                    <a:pt x="465" y="342"/>
                  </a:lnTo>
                  <a:lnTo>
                    <a:pt x="429" y="391"/>
                  </a:lnTo>
                  <a:lnTo>
                    <a:pt x="385" y="431"/>
                  </a:lnTo>
                  <a:lnTo>
                    <a:pt x="338" y="472"/>
                  </a:lnTo>
                  <a:lnTo>
                    <a:pt x="305" y="498"/>
                  </a:lnTo>
                  <a:lnTo>
                    <a:pt x="272" y="524"/>
                  </a:lnTo>
                  <a:lnTo>
                    <a:pt x="243" y="550"/>
                  </a:lnTo>
                  <a:lnTo>
                    <a:pt x="207" y="580"/>
                  </a:lnTo>
                  <a:lnTo>
                    <a:pt x="163" y="621"/>
                  </a:lnTo>
                  <a:lnTo>
                    <a:pt x="112" y="670"/>
                  </a:lnTo>
                  <a:lnTo>
                    <a:pt x="320" y="670"/>
                  </a:lnTo>
                  <a:lnTo>
                    <a:pt x="334" y="670"/>
                  </a:lnTo>
                  <a:lnTo>
                    <a:pt x="363" y="666"/>
                  </a:lnTo>
                  <a:lnTo>
                    <a:pt x="392" y="666"/>
                  </a:lnTo>
                  <a:lnTo>
                    <a:pt x="418" y="666"/>
                  </a:lnTo>
                  <a:lnTo>
                    <a:pt x="432" y="662"/>
                  </a:lnTo>
                  <a:lnTo>
                    <a:pt x="440" y="643"/>
                  </a:lnTo>
                  <a:lnTo>
                    <a:pt x="450" y="614"/>
                  </a:lnTo>
                  <a:lnTo>
                    <a:pt x="454" y="580"/>
                  </a:lnTo>
                  <a:lnTo>
                    <a:pt x="458" y="554"/>
                  </a:lnTo>
                  <a:lnTo>
                    <a:pt x="498" y="554"/>
                  </a:lnTo>
                  <a:lnTo>
                    <a:pt x="498" y="554"/>
                  </a:lnTo>
                  <a:lnTo>
                    <a:pt x="465" y="766"/>
                  </a:lnTo>
                  <a:lnTo>
                    <a:pt x="0" y="766"/>
                  </a:lnTo>
                  <a:lnTo>
                    <a:pt x="0" y="751"/>
                  </a:lnTo>
                  <a:lnTo>
                    <a:pt x="0" y="740"/>
                  </a:lnTo>
                  <a:lnTo>
                    <a:pt x="0" y="736"/>
                  </a:lnTo>
                  <a:lnTo>
                    <a:pt x="3" y="729"/>
                  </a:lnTo>
                  <a:lnTo>
                    <a:pt x="7" y="725"/>
                  </a:lnTo>
                  <a:lnTo>
                    <a:pt x="10" y="718"/>
                  </a:lnTo>
                  <a:lnTo>
                    <a:pt x="280" y="446"/>
                  </a:lnTo>
                  <a:lnTo>
                    <a:pt x="309" y="417"/>
                  </a:lnTo>
                  <a:lnTo>
                    <a:pt x="334" y="379"/>
                  </a:lnTo>
                  <a:lnTo>
                    <a:pt x="363" y="335"/>
                  </a:lnTo>
                  <a:lnTo>
                    <a:pt x="381" y="283"/>
                  </a:lnTo>
                  <a:lnTo>
                    <a:pt x="389" y="227"/>
                  </a:lnTo>
                  <a:lnTo>
                    <a:pt x="385" y="179"/>
                  </a:lnTo>
                  <a:lnTo>
                    <a:pt x="370" y="138"/>
                  </a:lnTo>
                  <a:lnTo>
                    <a:pt x="345" y="100"/>
                  </a:lnTo>
                  <a:lnTo>
                    <a:pt x="312" y="71"/>
                  </a:lnTo>
                  <a:lnTo>
                    <a:pt x="269" y="48"/>
                  </a:lnTo>
                  <a:lnTo>
                    <a:pt x="218" y="41"/>
                  </a:lnTo>
                  <a:lnTo>
                    <a:pt x="181" y="45"/>
                  </a:lnTo>
                  <a:lnTo>
                    <a:pt x="145" y="56"/>
                  </a:lnTo>
                  <a:lnTo>
                    <a:pt x="112" y="74"/>
                  </a:lnTo>
                  <a:lnTo>
                    <a:pt x="80" y="108"/>
                  </a:lnTo>
                  <a:lnTo>
                    <a:pt x="54" y="149"/>
                  </a:lnTo>
                  <a:lnTo>
                    <a:pt x="83" y="153"/>
                  </a:lnTo>
                  <a:lnTo>
                    <a:pt x="101" y="164"/>
                  </a:lnTo>
                  <a:lnTo>
                    <a:pt x="112" y="179"/>
                  </a:lnTo>
                  <a:lnTo>
                    <a:pt x="116" y="197"/>
                  </a:lnTo>
                  <a:lnTo>
                    <a:pt x="120" y="212"/>
                  </a:lnTo>
                  <a:lnTo>
                    <a:pt x="112" y="238"/>
                  </a:lnTo>
                  <a:lnTo>
                    <a:pt x="98" y="257"/>
                  </a:lnTo>
                  <a:lnTo>
                    <a:pt x="80" y="268"/>
                  </a:lnTo>
                  <a:lnTo>
                    <a:pt x="58" y="272"/>
                  </a:lnTo>
                  <a:lnTo>
                    <a:pt x="50" y="272"/>
                  </a:lnTo>
                  <a:lnTo>
                    <a:pt x="32" y="268"/>
                  </a:lnTo>
                  <a:lnTo>
                    <a:pt x="18" y="257"/>
                  </a:lnTo>
                  <a:lnTo>
                    <a:pt x="3" y="238"/>
                  </a:lnTo>
                  <a:lnTo>
                    <a:pt x="0" y="208"/>
                  </a:lnTo>
                  <a:lnTo>
                    <a:pt x="7" y="156"/>
                  </a:lnTo>
                  <a:lnTo>
                    <a:pt x="29" y="108"/>
                  </a:lnTo>
                  <a:lnTo>
                    <a:pt x="65" y="63"/>
                  </a:lnTo>
                  <a:lnTo>
                    <a:pt x="112" y="30"/>
                  </a:lnTo>
                  <a:lnTo>
                    <a:pt x="167" y="8"/>
                  </a:lnTo>
                  <a:lnTo>
                    <a:pt x="2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59"/>
            <p:cNvSpPr>
              <a:spLocks noEditPoints="1"/>
            </p:cNvSpPr>
            <p:nvPr/>
          </p:nvSpPr>
          <p:spPr bwMode="auto">
            <a:xfrm>
              <a:off x="14772" y="2644"/>
              <a:ext cx="371" cy="1625"/>
            </a:xfrm>
            <a:custGeom>
              <a:avLst/>
              <a:gdLst/>
              <a:ahLst/>
              <a:cxnLst>
                <a:cxn ang="0">
                  <a:pos x="371" y="811"/>
                </a:cxn>
                <a:cxn ang="0">
                  <a:pos x="371" y="811"/>
                </a:cxn>
                <a:cxn ang="0">
                  <a:pos x="371" y="811"/>
                </a:cxn>
                <a:cxn ang="0">
                  <a:pos x="371" y="811"/>
                </a:cxn>
                <a:cxn ang="0">
                  <a:pos x="18" y="0"/>
                </a:cxn>
                <a:cxn ang="0">
                  <a:pos x="32" y="4"/>
                </a:cxn>
                <a:cxn ang="0">
                  <a:pos x="58" y="26"/>
                </a:cxn>
                <a:cxn ang="0">
                  <a:pos x="91" y="56"/>
                </a:cxn>
                <a:cxn ang="0">
                  <a:pos x="131" y="100"/>
                </a:cxn>
                <a:cxn ang="0">
                  <a:pos x="178" y="156"/>
                </a:cxn>
                <a:cxn ang="0">
                  <a:pos x="221" y="227"/>
                </a:cxn>
                <a:cxn ang="0">
                  <a:pos x="265" y="305"/>
                </a:cxn>
                <a:cxn ang="0">
                  <a:pos x="309" y="417"/>
                </a:cxn>
                <a:cxn ang="0">
                  <a:pos x="338" y="524"/>
                </a:cxn>
                <a:cxn ang="0">
                  <a:pos x="360" y="632"/>
                </a:cxn>
                <a:cxn ang="0">
                  <a:pos x="367" y="729"/>
                </a:cxn>
                <a:cxn ang="0">
                  <a:pos x="371" y="811"/>
                </a:cxn>
                <a:cxn ang="0">
                  <a:pos x="367" y="922"/>
                </a:cxn>
                <a:cxn ang="0">
                  <a:pos x="349" y="1045"/>
                </a:cxn>
                <a:cxn ang="0">
                  <a:pos x="320" y="1175"/>
                </a:cxn>
                <a:cxn ang="0">
                  <a:pos x="269" y="1309"/>
                </a:cxn>
                <a:cxn ang="0">
                  <a:pos x="225" y="1391"/>
                </a:cxn>
                <a:cxn ang="0">
                  <a:pos x="181" y="1462"/>
                </a:cxn>
                <a:cxn ang="0">
                  <a:pos x="134" y="1521"/>
                </a:cxn>
                <a:cxn ang="0">
                  <a:pos x="94" y="1566"/>
                </a:cxn>
                <a:cxn ang="0">
                  <a:pos x="58" y="1599"/>
                </a:cxn>
                <a:cxn ang="0">
                  <a:pos x="32" y="1618"/>
                </a:cxn>
                <a:cxn ang="0">
                  <a:pos x="18" y="1625"/>
                </a:cxn>
                <a:cxn ang="0">
                  <a:pos x="7" y="1622"/>
                </a:cxn>
                <a:cxn ang="0">
                  <a:pos x="3" y="1618"/>
                </a:cxn>
                <a:cxn ang="0">
                  <a:pos x="0" y="1610"/>
                </a:cxn>
                <a:cxn ang="0">
                  <a:pos x="0" y="1607"/>
                </a:cxn>
                <a:cxn ang="0">
                  <a:pos x="0" y="1603"/>
                </a:cxn>
                <a:cxn ang="0">
                  <a:pos x="3" y="1599"/>
                </a:cxn>
                <a:cxn ang="0">
                  <a:pos x="7" y="1596"/>
                </a:cxn>
                <a:cxn ang="0">
                  <a:pos x="14" y="1588"/>
                </a:cxn>
                <a:cxn ang="0">
                  <a:pos x="21" y="1581"/>
                </a:cxn>
                <a:cxn ang="0">
                  <a:pos x="98" y="1488"/>
                </a:cxn>
                <a:cxn ang="0">
                  <a:pos x="160" y="1387"/>
                </a:cxn>
                <a:cxn ang="0">
                  <a:pos x="207" y="1279"/>
                </a:cxn>
                <a:cxn ang="0">
                  <a:pos x="240" y="1168"/>
                </a:cxn>
                <a:cxn ang="0">
                  <a:pos x="261" y="1049"/>
                </a:cxn>
                <a:cxn ang="0">
                  <a:pos x="272" y="930"/>
                </a:cxn>
                <a:cxn ang="0">
                  <a:pos x="276" y="811"/>
                </a:cxn>
                <a:cxn ang="0">
                  <a:pos x="269" y="647"/>
                </a:cxn>
                <a:cxn ang="0">
                  <a:pos x="247" y="498"/>
                </a:cxn>
                <a:cxn ang="0">
                  <a:pos x="214" y="365"/>
                </a:cxn>
                <a:cxn ang="0">
                  <a:pos x="163" y="246"/>
                </a:cxn>
                <a:cxn ang="0">
                  <a:pos x="101" y="141"/>
                </a:cxn>
                <a:cxn ang="0">
                  <a:pos x="29" y="52"/>
                </a:cxn>
                <a:cxn ang="0">
                  <a:pos x="18" y="41"/>
                </a:cxn>
                <a:cxn ang="0">
                  <a:pos x="11" y="34"/>
                </a:cxn>
                <a:cxn ang="0">
                  <a:pos x="7" y="26"/>
                </a:cxn>
                <a:cxn ang="0">
                  <a:pos x="3" y="22"/>
                </a:cxn>
                <a:cxn ang="0">
                  <a:pos x="0" y="19"/>
                </a:cxn>
                <a:cxn ang="0">
                  <a:pos x="0" y="19"/>
                </a:cxn>
                <a:cxn ang="0">
                  <a:pos x="0" y="15"/>
                </a:cxn>
                <a:cxn ang="0">
                  <a:pos x="3" y="8"/>
                </a:cxn>
                <a:cxn ang="0">
                  <a:pos x="7" y="0"/>
                </a:cxn>
                <a:cxn ang="0">
                  <a:pos x="18" y="0"/>
                </a:cxn>
              </a:cxnLst>
              <a:rect l="0" t="0" r="r" b="b"/>
              <a:pathLst>
                <a:path w="371" h="1625">
                  <a:moveTo>
                    <a:pt x="371" y="811"/>
                  </a:moveTo>
                  <a:lnTo>
                    <a:pt x="371" y="811"/>
                  </a:lnTo>
                  <a:lnTo>
                    <a:pt x="371" y="811"/>
                  </a:lnTo>
                  <a:lnTo>
                    <a:pt x="371" y="811"/>
                  </a:lnTo>
                  <a:close/>
                  <a:moveTo>
                    <a:pt x="18" y="0"/>
                  </a:moveTo>
                  <a:lnTo>
                    <a:pt x="32" y="4"/>
                  </a:lnTo>
                  <a:lnTo>
                    <a:pt x="58" y="26"/>
                  </a:lnTo>
                  <a:lnTo>
                    <a:pt x="91" y="56"/>
                  </a:lnTo>
                  <a:lnTo>
                    <a:pt x="131" y="100"/>
                  </a:lnTo>
                  <a:lnTo>
                    <a:pt x="178" y="156"/>
                  </a:lnTo>
                  <a:lnTo>
                    <a:pt x="221" y="227"/>
                  </a:lnTo>
                  <a:lnTo>
                    <a:pt x="265" y="305"/>
                  </a:lnTo>
                  <a:lnTo>
                    <a:pt x="309" y="417"/>
                  </a:lnTo>
                  <a:lnTo>
                    <a:pt x="338" y="524"/>
                  </a:lnTo>
                  <a:lnTo>
                    <a:pt x="360" y="632"/>
                  </a:lnTo>
                  <a:lnTo>
                    <a:pt x="367" y="729"/>
                  </a:lnTo>
                  <a:lnTo>
                    <a:pt x="371" y="811"/>
                  </a:lnTo>
                  <a:lnTo>
                    <a:pt x="367" y="922"/>
                  </a:lnTo>
                  <a:lnTo>
                    <a:pt x="349" y="1045"/>
                  </a:lnTo>
                  <a:lnTo>
                    <a:pt x="320" y="1175"/>
                  </a:lnTo>
                  <a:lnTo>
                    <a:pt x="269" y="1309"/>
                  </a:lnTo>
                  <a:lnTo>
                    <a:pt x="225" y="1391"/>
                  </a:lnTo>
                  <a:lnTo>
                    <a:pt x="181" y="1462"/>
                  </a:lnTo>
                  <a:lnTo>
                    <a:pt x="134" y="1521"/>
                  </a:lnTo>
                  <a:lnTo>
                    <a:pt x="94" y="1566"/>
                  </a:lnTo>
                  <a:lnTo>
                    <a:pt x="58" y="1599"/>
                  </a:lnTo>
                  <a:lnTo>
                    <a:pt x="32" y="1618"/>
                  </a:lnTo>
                  <a:lnTo>
                    <a:pt x="18" y="1625"/>
                  </a:lnTo>
                  <a:lnTo>
                    <a:pt x="7" y="1622"/>
                  </a:lnTo>
                  <a:lnTo>
                    <a:pt x="3" y="1618"/>
                  </a:lnTo>
                  <a:lnTo>
                    <a:pt x="0" y="1610"/>
                  </a:lnTo>
                  <a:lnTo>
                    <a:pt x="0" y="1607"/>
                  </a:lnTo>
                  <a:lnTo>
                    <a:pt x="0" y="1603"/>
                  </a:lnTo>
                  <a:lnTo>
                    <a:pt x="3" y="1599"/>
                  </a:lnTo>
                  <a:lnTo>
                    <a:pt x="7" y="1596"/>
                  </a:lnTo>
                  <a:lnTo>
                    <a:pt x="14" y="1588"/>
                  </a:lnTo>
                  <a:lnTo>
                    <a:pt x="21" y="1581"/>
                  </a:lnTo>
                  <a:lnTo>
                    <a:pt x="98" y="1488"/>
                  </a:lnTo>
                  <a:lnTo>
                    <a:pt x="160" y="1387"/>
                  </a:lnTo>
                  <a:lnTo>
                    <a:pt x="207" y="1279"/>
                  </a:lnTo>
                  <a:lnTo>
                    <a:pt x="240" y="1168"/>
                  </a:lnTo>
                  <a:lnTo>
                    <a:pt x="261" y="1049"/>
                  </a:lnTo>
                  <a:lnTo>
                    <a:pt x="272" y="930"/>
                  </a:lnTo>
                  <a:lnTo>
                    <a:pt x="276" y="811"/>
                  </a:lnTo>
                  <a:lnTo>
                    <a:pt x="269" y="647"/>
                  </a:lnTo>
                  <a:lnTo>
                    <a:pt x="247" y="498"/>
                  </a:lnTo>
                  <a:lnTo>
                    <a:pt x="214" y="365"/>
                  </a:lnTo>
                  <a:lnTo>
                    <a:pt x="163" y="246"/>
                  </a:lnTo>
                  <a:lnTo>
                    <a:pt x="101" y="141"/>
                  </a:lnTo>
                  <a:lnTo>
                    <a:pt x="29" y="52"/>
                  </a:lnTo>
                  <a:lnTo>
                    <a:pt x="18" y="41"/>
                  </a:lnTo>
                  <a:lnTo>
                    <a:pt x="11" y="34"/>
                  </a:lnTo>
                  <a:lnTo>
                    <a:pt x="7" y="26"/>
                  </a:lnTo>
                  <a:lnTo>
                    <a:pt x="3" y="22"/>
                  </a:lnTo>
                  <a:lnTo>
                    <a:pt x="0" y="19"/>
                  </a:lnTo>
                  <a:lnTo>
                    <a:pt x="0" y="19"/>
                  </a:lnTo>
                  <a:lnTo>
                    <a:pt x="0" y="15"/>
                  </a:lnTo>
                  <a:lnTo>
                    <a:pt x="3" y="8"/>
                  </a:lnTo>
                  <a:lnTo>
                    <a:pt x="7"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27" name="Right Arrow 126"/>
          <p:cNvSpPr/>
          <p:nvPr/>
        </p:nvSpPr>
        <p:spPr>
          <a:xfrm>
            <a:off x="4191000" y="3886200"/>
            <a:ext cx="685800" cy="381000"/>
          </a:xfrm>
          <a:prstGeom prst="rightArrow">
            <a:avLst/>
          </a:prstGeom>
          <a:solidFill>
            <a:srgbClr val="FF0066"/>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1" name="Group 87"/>
          <p:cNvGrpSpPr>
            <a:grpSpLocks noChangeAspect="1"/>
          </p:cNvGrpSpPr>
          <p:nvPr>
            <p:custDataLst>
              <p:tags r:id="rId6"/>
            </p:custDataLst>
          </p:nvPr>
        </p:nvGrpSpPr>
        <p:grpSpPr bwMode="auto">
          <a:xfrm>
            <a:off x="762000" y="4953000"/>
            <a:ext cx="7465060" cy="609600"/>
            <a:chOff x="645" y="3162"/>
            <a:chExt cx="23512" cy="1920"/>
          </a:xfrm>
          <a:solidFill>
            <a:srgbClr val="C00000"/>
          </a:solidFill>
        </p:grpSpPr>
        <p:sp>
          <p:nvSpPr>
            <p:cNvPr id="1113" name="Freeform 89"/>
            <p:cNvSpPr>
              <a:spLocks noEditPoints="1"/>
            </p:cNvSpPr>
            <p:nvPr/>
          </p:nvSpPr>
          <p:spPr bwMode="auto">
            <a:xfrm>
              <a:off x="645" y="3501"/>
              <a:ext cx="1025" cy="875"/>
            </a:xfrm>
            <a:custGeom>
              <a:avLst/>
              <a:gdLst/>
              <a:ahLst/>
              <a:cxnLst>
                <a:cxn ang="0">
                  <a:pos x="674" y="247"/>
                </a:cxn>
                <a:cxn ang="0">
                  <a:pos x="595" y="304"/>
                </a:cxn>
                <a:cxn ang="0">
                  <a:pos x="588" y="466"/>
                </a:cxn>
                <a:cxn ang="0">
                  <a:pos x="595" y="621"/>
                </a:cxn>
                <a:cxn ang="0">
                  <a:pos x="624" y="664"/>
                </a:cxn>
                <a:cxn ang="0">
                  <a:pos x="688" y="720"/>
                </a:cxn>
                <a:cxn ang="0">
                  <a:pos x="796" y="763"/>
                </a:cxn>
                <a:cxn ang="0">
                  <a:pos x="825" y="755"/>
                </a:cxn>
                <a:cxn ang="0">
                  <a:pos x="853" y="720"/>
                </a:cxn>
                <a:cxn ang="0">
                  <a:pos x="875" y="664"/>
                </a:cxn>
                <a:cxn ang="0">
                  <a:pos x="896" y="530"/>
                </a:cxn>
                <a:cxn ang="0">
                  <a:pos x="889" y="353"/>
                </a:cxn>
                <a:cxn ang="0">
                  <a:pos x="803" y="254"/>
                </a:cxn>
                <a:cxn ang="0">
                  <a:pos x="717" y="233"/>
                </a:cxn>
                <a:cxn ang="0">
                  <a:pos x="151" y="7"/>
                </a:cxn>
                <a:cxn ang="0">
                  <a:pos x="122" y="57"/>
                </a:cxn>
                <a:cxn ang="0">
                  <a:pos x="122" y="92"/>
                </a:cxn>
                <a:cxn ang="0">
                  <a:pos x="144" y="134"/>
                </a:cxn>
                <a:cxn ang="0">
                  <a:pos x="165" y="163"/>
                </a:cxn>
                <a:cxn ang="0">
                  <a:pos x="194" y="198"/>
                </a:cxn>
                <a:cxn ang="0">
                  <a:pos x="294" y="177"/>
                </a:cxn>
                <a:cxn ang="0">
                  <a:pos x="488" y="148"/>
                </a:cxn>
                <a:cxn ang="0">
                  <a:pos x="595" y="261"/>
                </a:cxn>
                <a:cxn ang="0">
                  <a:pos x="595" y="261"/>
                </a:cxn>
                <a:cxn ang="0">
                  <a:pos x="817" y="99"/>
                </a:cxn>
                <a:cxn ang="0">
                  <a:pos x="1025" y="261"/>
                </a:cxn>
                <a:cxn ang="0">
                  <a:pos x="1025" y="417"/>
                </a:cxn>
                <a:cxn ang="0">
                  <a:pos x="1011" y="586"/>
                </a:cxn>
                <a:cxn ang="0">
                  <a:pos x="961" y="720"/>
                </a:cxn>
                <a:cxn ang="0">
                  <a:pos x="452" y="763"/>
                </a:cxn>
                <a:cxn ang="0">
                  <a:pos x="459" y="304"/>
                </a:cxn>
                <a:cxn ang="0">
                  <a:pos x="409" y="268"/>
                </a:cxn>
                <a:cxn ang="0">
                  <a:pos x="366" y="240"/>
                </a:cxn>
                <a:cxn ang="0">
                  <a:pos x="330" y="226"/>
                </a:cxn>
                <a:cxn ang="0">
                  <a:pos x="301" y="219"/>
                </a:cxn>
                <a:cxn ang="0">
                  <a:pos x="287" y="226"/>
                </a:cxn>
                <a:cxn ang="0">
                  <a:pos x="194" y="290"/>
                </a:cxn>
                <a:cxn ang="0">
                  <a:pos x="194" y="424"/>
                </a:cxn>
                <a:cxn ang="0">
                  <a:pos x="187" y="586"/>
                </a:cxn>
                <a:cxn ang="0">
                  <a:pos x="201" y="664"/>
                </a:cxn>
                <a:cxn ang="0">
                  <a:pos x="244" y="727"/>
                </a:cxn>
                <a:cxn ang="0">
                  <a:pos x="144" y="875"/>
                </a:cxn>
                <a:cxn ang="0">
                  <a:pos x="51" y="755"/>
                </a:cxn>
                <a:cxn ang="0">
                  <a:pos x="65" y="508"/>
                </a:cxn>
                <a:cxn ang="0">
                  <a:pos x="58" y="283"/>
                </a:cxn>
                <a:cxn ang="0">
                  <a:pos x="51" y="268"/>
                </a:cxn>
                <a:cxn ang="0">
                  <a:pos x="22" y="233"/>
                </a:cxn>
                <a:cxn ang="0">
                  <a:pos x="0" y="198"/>
                </a:cxn>
                <a:cxn ang="0">
                  <a:pos x="0" y="170"/>
                </a:cxn>
                <a:cxn ang="0">
                  <a:pos x="8" y="141"/>
                </a:cxn>
                <a:cxn ang="0">
                  <a:pos x="122" y="0"/>
                </a:cxn>
              </a:cxnLst>
              <a:rect l="0" t="0" r="r" b="b"/>
              <a:pathLst>
                <a:path w="1025" h="875">
                  <a:moveTo>
                    <a:pt x="717" y="233"/>
                  </a:moveTo>
                  <a:lnTo>
                    <a:pt x="674" y="247"/>
                  </a:lnTo>
                  <a:lnTo>
                    <a:pt x="631" y="275"/>
                  </a:lnTo>
                  <a:lnTo>
                    <a:pt x="595" y="304"/>
                  </a:lnTo>
                  <a:lnTo>
                    <a:pt x="588" y="388"/>
                  </a:lnTo>
                  <a:lnTo>
                    <a:pt x="588" y="466"/>
                  </a:lnTo>
                  <a:lnTo>
                    <a:pt x="595" y="593"/>
                  </a:lnTo>
                  <a:lnTo>
                    <a:pt x="595" y="621"/>
                  </a:lnTo>
                  <a:lnTo>
                    <a:pt x="610" y="643"/>
                  </a:lnTo>
                  <a:lnTo>
                    <a:pt x="624" y="664"/>
                  </a:lnTo>
                  <a:lnTo>
                    <a:pt x="638" y="685"/>
                  </a:lnTo>
                  <a:lnTo>
                    <a:pt x="688" y="720"/>
                  </a:lnTo>
                  <a:lnTo>
                    <a:pt x="739" y="755"/>
                  </a:lnTo>
                  <a:lnTo>
                    <a:pt x="796" y="763"/>
                  </a:lnTo>
                  <a:lnTo>
                    <a:pt x="810" y="763"/>
                  </a:lnTo>
                  <a:lnTo>
                    <a:pt x="825" y="755"/>
                  </a:lnTo>
                  <a:lnTo>
                    <a:pt x="839" y="741"/>
                  </a:lnTo>
                  <a:lnTo>
                    <a:pt x="853" y="720"/>
                  </a:lnTo>
                  <a:lnTo>
                    <a:pt x="868" y="692"/>
                  </a:lnTo>
                  <a:lnTo>
                    <a:pt x="875" y="664"/>
                  </a:lnTo>
                  <a:lnTo>
                    <a:pt x="882" y="628"/>
                  </a:lnTo>
                  <a:lnTo>
                    <a:pt x="896" y="530"/>
                  </a:lnTo>
                  <a:lnTo>
                    <a:pt x="896" y="424"/>
                  </a:lnTo>
                  <a:lnTo>
                    <a:pt x="889" y="353"/>
                  </a:lnTo>
                  <a:lnTo>
                    <a:pt x="882" y="290"/>
                  </a:lnTo>
                  <a:lnTo>
                    <a:pt x="803" y="254"/>
                  </a:lnTo>
                  <a:lnTo>
                    <a:pt x="717" y="233"/>
                  </a:lnTo>
                  <a:lnTo>
                    <a:pt x="717" y="233"/>
                  </a:lnTo>
                  <a:close/>
                  <a:moveTo>
                    <a:pt x="122" y="0"/>
                  </a:moveTo>
                  <a:lnTo>
                    <a:pt x="151" y="7"/>
                  </a:lnTo>
                  <a:lnTo>
                    <a:pt x="137" y="28"/>
                  </a:lnTo>
                  <a:lnTo>
                    <a:pt x="122" y="57"/>
                  </a:lnTo>
                  <a:lnTo>
                    <a:pt x="122" y="78"/>
                  </a:lnTo>
                  <a:lnTo>
                    <a:pt x="122" y="92"/>
                  </a:lnTo>
                  <a:lnTo>
                    <a:pt x="129" y="113"/>
                  </a:lnTo>
                  <a:lnTo>
                    <a:pt x="144" y="134"/>
                  </a:lnTo>
                  <a:lnTo>
                    <a:pt x="151" y="148"/>
                  </a:lnTo>
                  <a:lnTo>
                    <a:pt x="165" y="163"/>
                  </a:lnTo>
                  <a:lnTo>
                    <a:pt x="180" y="177"/>
                  </a:lnTo>
                  <a:lnTo>
                    <a:pt x="194" y="198"/>
                  </a:lnTo>
                  <a:lnTo>
                    <a:pt x="194" y="247"/>
                  </a:lnTo>
                  <a:lnTo>
                    <a:pt x="294" y="177"/>
                  </a:lnTo>
                  <a:lnTo>
                    <a:pt x="387" y="92"/>
                  </a:lnTo>
                  <a:lnTo>
                    <a:pt x="488" y="148"/>
                  </a:lnTo>
                  <a:lnTo>
                    <a:pt x="595" y="205"/>
                  </a:lnTo>
                  <a:lnTo>
                    <a:pt x="595" y="261"/>
                  </a:lnTo>
                  <a:lnTo>
                    <a:pt x="595" y="261"/>
                  </a:lnTo>
                  <a:lnTo>
                    <a:pt x="595" y="261"/>
                  </a:lnTo>
                  <a:lnTo>
                    <a:pt x="595" y="261"/>
                  </a:lnTo>
                  <a:lnTo>
                    <a:pt x="817" y="99"/>
                  </a:lnTo>
                  <a:lnTo>
                    <a:pt x="1018" y="205"/>
                  </a:lnTo>
                  <a:lnTo>
                    <a:pt x="1025" y="261"/>
                  </a:lnTo>
                  <a:lnTo>
                    <a:pt x="1025" y="339"/>
                  </a:lnTo>
                  <a:lnTo>
                    <a:pt x="1025" y="417"/>
                  </a:lnTo>
                  <a:lnTo>
                    <a:pt x="1025" y="508"/>
                  </a:lnTo>
                  <a:lnTo>
                    <a:pt x="1011" y="586"/>
                  </a:lnTo>
                  <a:lnTo>
                    <a:pt x="989" y="650"/>
                  </a:lnTo>
                  <a:lnTo>
                    <a:pt x="961" y="720"/>
                  </a:lnTo>
                  <a:lnTo>
                    <a:pt x="667" y="875"/>
                  </a:lnTo>
                  <a:lnTo>
                    <a:pt x="452" y="763"/>
                  </a:lnTo>
                  <a:lnTo>
                    <a:pt x="466" y="487"/>
                  </a:lnTo>
                  <a:lnTo>
                    <a:pt x="459" y="304"/>
                  </a:lnTo>
                  <a:lnTo>
                    <a:pt x="438" y="283"/>
                  </a:lnTo>
                  <a:lnTo>
                    <a:pt x="409" y="268"/>
                  </a:lnTo>
                  <a:lnTo>
                    <a:pt x="387" y="254"/>
                  </a:lnTo>
                  <a:lnTo>
                    <a:pt x="366" y="240"/>
                  </a:lnTo>
                  <a:lnTo>
                    <a:pt x="344" y="233"/>
                  </a:lnTo>
                  <a:lnTo>
                    <a:pt x="330" y="226"/>
                  </a:lnTo>
                  <a:lnTo>
                    <a:pt x="309" y="219"/>
                  </a:lnTo>
                  <a:lnTo>
                    <a:pt x="301" y="219"/>
                  </a:lnTo>
                  <a:lnTo>
                    <a:pt x="294" y="226"/>
                  </a:lnTo>
                  <a:lnTo>
                    <a:pt x="287" y="226"/>
                  </a:lnTo>
                  <a:lnTo>
                    <a:pt x="237" y="261"/>
                  </a:lnTo>
                  <a:lnTo>
                    <a:pt x="194" y="290"/>
                  </a:lnTo>
                  <a:lnTo>
                    <a:pt x="194" y="346"/>
                  </a:lnTo>
                  <a:lnTo>
                    <a:pt x="194" y="424"/>
                  </a:lnTo>
                  <a:lnTo>
                    <a:pt x="187" y="508"/>
                  </a:lnTo>
                  <a:lnTo>
                    <a:pt x="187" y="586"/>
                  </a:lnTo>
                  <a:lnTo>
                    <a:pt x="194" y="628"/>
                  </a:lnTo>
                  <a:lnTo>
                    <a:pt x="201" y="664"/>
                  </a:lnTo>
                  <a:lnTo>
                    <a:pt x="223" y="699"/>
                  </a:lnTo>
                  <a:lnTo>
                    <a:pt x="244" y="727"/>
                  </a:lnTo>
                  <a:lnTo>
                    <a:pt x="266" y="755"/>
                  </a:lnTo>
                  <a:lnTo>
                    <a:pt x="144" y="875"/>
                  </a:lnTo>
                  <a:lnTo>
                    <a:pt x="101" y="812"/>
                  </a:lnTo>
                  <a:lnTo>
                    <a:pt x="51" y="755"/>
                  </a:lnTo>
                  <a:lnTo>
                    <a:pt x="65" y="628"/>
                  </a:lnTo>
                  <a:lnTo>
                    <a:pt x="65" y="508"/>
                  </a:lnTo>
                  <a:lnTo>
                    <a:pt x="65" y="297"/>
                  </a:lnTo>
                  <a:lnTo>
                    <a:pt x="58" y="283"/>
                  </a:lnTo>
                  <a:lnTo>
                    <a:pt x="58" y="275"/>
                  </a:lnTo>
                  <a:lnTo>
                    <a:pt x="51" y="268"/>
                  </a:lnTo>
                  <a:lnTo>
                    <a:pt x="36" y="247"/>
                  </a:lnTo>
                  <a:lnTo>
                    <a:pt x="22" y="233"/>
                  </a:lnTo>
                  <a:lnTo>
                    <a:pt x="8" y="219"/>
                  </a:lnTo>
                  <a:lnTo>
                    <a:pt x="0" y="198"/>
                  </a:lnTo>
                  <a:lnTo>
                    <a:pt x="0" y="177"/>
                  </a:lnTo>
                  <a:lnTo>
                    <a:pt x="0" y="170"/>
                  </a:lnTo>
                  <a:lnTo>
                    <a:pt x="8" y="155"/>
                  </a:lnTo>
                  <a:lnTo>
                    <a:pt x="8" y="141"/>
                  </a:lnTo>
                  <a:lnTo>
                    <a:pt x="65" y="64"/>
                  </a:lnTo>
                  <a:lnTo>
                    <a:pt x="1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90"/>
            <p:cNvSpPr>
              <a:spLocks/>
            </p:cNvSpPr>
            <p:nvPr/>
          </p:nvSpPr>
          <p:spPr bwMode="auto">
            <a:xfrm>
              <a:off x="1921" y="3826"/>
              <a:ext cx="408" cy="734"/>
            </a:xfrm>
            <a:custGeom>
              <a:avLst/>
              <a:gdLst/>
              <a:ahLst/>
              <a:cxnLst>
                <a:cxn ang="0">
                  <a:pos x="222" y="0"/>
                </a:cxn>
                <a:cxn ang="0">
                  <a:pos x="236" y="0"/>
                </a:cxn>
                <a:cxn ang="0">
                  <a:pos x="251" y="7"/>
                </a:cxn>
                <a:cxn ang="0">
                  <a:pos x="258" y="14"/>
                </a:cxn>
                <a:cxn ang="0">
                  <a:pos x="258" y="35"/>
                </a:cxn>
                <a:cxn ang="0">
                  <a:pos x="258" y="35"/>
                </a:cxn>
                <a:cxn ang="0">
                  <a:pos x="258" y="642"/>
                </a:cxn>
                <a:cxn ang="0">
                  <a:pos x="258" y="656"/>
                </a:cxn>
                <a:cxn ang="0">
                  <a:pos x="258" y="670"/>
                </a:cxn>
                <a:cxn ang="0">
                  <a:pos x="265" y="678"/>
                </a:cxn>
                <a:cxn ang="0">
                  <a:pos x="272" y="685"/>
                </a:cxn>
                <a:cxn ang="0">
                  <a:pos x="287" y="692"/>
                </a:cxn>
                <a:cxn ang="0">
                  <a:pos x="301" y="692"/>
                </a:cxn>
                <a:cxn ang="0">
                  <a:pos x="330" y="699"/>
                </a:cxn>
                <a:cxn ang="0">
                  <a:pos x="365" y="699"/>
                </a:cxn>
                <a:cxn ang="0">
                  <a:pos x="408" y="699"/>
                </a:cxn>
                <a:cxn ang="0">
                  <a:pos x="408" y="734"/>
                </a:cxn>
                <a:cxn ang="0">
                  <a:pos x="373" y="734"/>
                </a:cxn>
                <a:cxn ang="0">
                  <a:pos x="315" y="734"/>
                </a:cxn>
                <a:cxn ang="0">
                  <a:pos x="251" y="734"/>
                </a:cxn>
                <a:cxn ang="0">
                  <a:pos x="208" y="727"/>
                </a:cxn>
                <a:cxn ang="0">
                  <a:pos x="165" y="734"/>
                </a:cxn>
                <a:cxn ang="0">
                  <a:pos x="100" y="734"/>
                </a:cxn>
                <a:cxn ang="0">
                  <a:pos x="43" y="734"/>
                </a:cxn>
                <a:cxn ang="0">
                  <a:pos x="7" y="734"/>
                </a:cxn>
                <a:cxn ang="0">
                  <a:pos x="7" y="699"/>
                </a:cxn>
                <a:cxn ang="0">
                  <a:pos x="50" y="699"/>
                </a:cxn>
                <a:cxn ang="0">
                  <a:pos x="86" y="699"/>
                </a:cxn>
                <a:cxn ang="0">
                  <a:pos x="115" y="692"/>
                </a:cxn>
                <a:cxn ang="0">
                  <a:pos x="136" y="692"/>
                </a:cxn>
                <a:cxn ang="0">
                  <a:pos x="150" y="685"/>
                </a:cxn>
                <a:cxn ang="0">
                  <a:pos x="158" y="678"/>
                </a:cxn>
                <a:cxn ang="0">
                  <a:pos x="165" y="670"/>
                </a:cxn>
                <a:cxn ang="0">
                  <a:pos x="165" y="656"/>
                </a:cxn>
                <a:cxn ang="0">
                  <a:pos x="165" y="642"/>
                </a:cxn>
                <a:cxn ang="0">
                  <a:pos x="165" y="85"/>
                </a:cxn>
                <a:cxn ang="0">
                  <a:pos x="100" y="99"/>
                </a:cxn>
                <a:cxn ang="0">
                  <a:pos x="43" y="113"/>
                </a:cxn>
                <a:cxn ang="0">
                  <a:pos x="0" y="113"/>
                </a:cxn>
                <a:cxn ang="0">
                  <a:pos x="0" y="70"/>
                </a:cxn>
                <a:cxn ang="0">
                  <a:pos x="43" y="70"/>
                </a:cxn>
                <a:cxn ang="0">
                  <a:pos x="100" y="63"/>
                </a:cxn>
                <a:cxn ang="0">
                  <a:pos x="165" y="42"/>
                </a:cxn>
                <a:cxn ang="0">
                  <a:pos x="222" y="0"/>
                </a:cxn>
              </a:cxnLst>
              <a:rect l="0" t="0" r="r" b="b"/>
              <a:pathLst>
                <a:path w="408" h="734">
                  <a:moveTo>
                    <a:pt x="222" y="0"/>
                  </a:moveTo>
                  <a:lnTo>
                    <a:pt x="236" y="0"/>
                  </a:lnTo>
                  <a:lnTo>
                    <a:pt x="251" y="7"/>
                  </a:lnTo>
                  <a:lnTo>
                    <a:pt x="258" y="14"/>
                  </a:lnTo>
                  <a:lnTo>
                    <a:pt x="258" y="35"/>
                  </a:lnTo>
                  <a:lnTo>
                    <a:pt x="258" y="35"/>
                  </a:lnTo>
                  <a:lnTo>
                    <a:pt x="258" y="642"/>
                  </a:lnTo>
                  <a:lnTo>
                    <a:pt x="258" y="656"/>
                  </a:lnTo>
                  <a:lnTo>
                    <a:pt x="258" y="670"/>
                  </a:lnTo>
                  <a:lnTo>
                    <a:pt x="265" y="678"/>
                  </a:lnTo>
                  <a:lnTo>
                    <a:pt x="272" y="685"/>
                  </a:lnTo>
                  <a:lnTo>
                    <a:pt x="287" y="692"/>
                  </a:lnTo>
                  <a:lnTo>
                    <a:pt x="301" y="692"/>
                  </a:lnTo>
                  <a:lnTo>
                    <a:pt x="330" y="699"/>
                  </a:lnTo>
                  <a:lnTo>
                    <a:pt x="365" y="699"/>
                  </a:lnTo>
                  <a:lnTo>
                    <a:pt x="408" y="699"/>
                  </a:lnTo>
                  <a:lnTo>
                    <a:pt x="408" y="734"/>
                  </a:lnTo>
                  <a:lnTo>
                    <a:pt x="373" y="734"/>
                  </a:lnTo>
                  <a:lnTo>
                    <a:pt x="315" y="734"/>
                  </a:lnTo>
                  <a:lnTo>
                    <a:pt x="251" y="734"/>
                  </a:lnTo>
                  <a:lnTo>
                    <a:pt x="208" y="727"/>
                  </a:lnTo>
                  <a:lnTo>
                    <a:pt x="165" y="734"/>
                  </a:lnTo>
                  <a:lnTo>
                    <a:pt x="100" y="734"/>
                  </a:lnTo>
                  <a:lnTo>
                    <a:pt x="43" y="734"/>
                  </a:lnTo>
                  <a:lnTo>
                    <a:pt x="7" y="734"/>
                  </a:lnTo>
                  <a:lnTo>
                    <a:pt x="7" y="699"/>
                  </a:lnTo>
                  <a:lnTo>
                    <a:pt x="50" y="699"/>
                  </a:lnTo>
                  <a:lnTo>
                    <a:pt x="86" y="699"/>
                  </a:lnTo>
                  <a:lnTo>
                    <a:pt x="115" y="692"/>
                  </a:lnTo>
                  <a:lnTo>
                    <a:pt x="136" y="692"/>
                  </a:lnTo>
                  <a:lnTo>
                    <a:pt x="150" y="685"/>
                  </a:lnTo>
                  <a:lnTo>
                    <a:pt x="158" y="678"/>
                  </a:lnTo>
                  <a:lnTo>
                    <a:pt x="165" y="670"/>
                  </a:lnTo>
                  <a:lnTo>
                    <a:pt x="165" y="656"/>
                  </a:lnTo>
                  <a:lnTo>
                    <a:pt x="165" y="642"/>
                  </a:lnTo>
                  <a:lnTo>
                    <a:pt x="165" y="85"/>
                  </a:lnTo>
                  <a:lnTo>
                    <a:pt x="100" y="99"/>
                  </a:lnTo>
                  <a:lnTo>
                    <a:pt x="43" y="113"/>
                  </a:lnTo>
                  <a:lnTo>
                    <a:pt x="0" y="113"/>
                  </a:lnTo>
                  <a:lnTo>
                    <a:pt x="0" y="70"/>
                  </a:lnTo>
                  <a:lnTo>
                    <a:pt x="43" y="70"/>
                  </a:lnTo>
                  <a:lnTo>
                    <a:pt x="100" y="63"/>
                  </a:lnTo>
                  <a:lnTo>
                    <a:pt x="165" y="42"/>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91"/>
            <p:cNvSpPr>
              <a:spLocks/>
            </p:cNvSpPr>
            <p:nvPr/>
          </p:nvSpPr>
          <p:spPr bwMode="auto">
            <a:xfrm>
              <a:off x="2974" y="3607"/>
              <a:ext cx="588" cy="671"/>
            </a:xfrm>
            <a:custGeom>
              <a:avLst/>
              <a:gdLst/>
              <a:ahLst/>
              <a:cxnLst>
                <a:cxn ang="0">
                  <a:pos x="316" y="0"/>
                </a:cxn>
                <a:cxn ang="0">
                  <a:pos x="330" y="21"/>
                </a:cxn>
                <a:cxn ang="0">
                  <a:pos x="337" y="49"/>
                </a:cxn>
                <a:cxn ang="0">
                  <a:pos x="337" y="64"/>
                </a:cxn>
                <a:cxn ang="0">
                  <a:pos x="495" y="177"/>
                </a:cxn>
                <a:cxn ang="0">
                  <a:pos x="523" y="155"/>
                </a:cxn>
                <a:cxn ang="0">
                  <a:pos x="538" y="148"/>
                </a:cxn>
                <a:cxn ang="0">
                  <a:pos x="545" y="148"/>
                </a:cxn>
                <a:cxn ang="0">
                  <a:pos x="574" y="162"/>
                </a:cxn>
                <a:cxn ang="0">
                  <a:pos x="588" y="191"/>
                </a:cxn>
                <a:cxn ang="0">
                  <a:pos x="581" y="219"/>
                </a:cxn>
                <a:cxn ang="0">
                  <a:pos x="552" y="233"/>
                </a:cxn>
                <a:cxn ang="0">
                  <a:pos x="395" y="367"/>
                </a:cxn>
                <a:cxn ang="0">
                  <a:pos x="473" y="402"/>
                </a:cxn>
                <a:cxn ang="0">
                  <a:pos x="559" y="445"/>
                </a:cxn>
                <a:cxn ang="0">
                  <a:pos x="581" y="459"/>
                </a:cxn>
                <a:cxn ang="0">
                  <a:pos x="588" y="487"/>
                </a:cxn>
                <a:cxn ang="0">
                  <a:pos x="574" y="515"/>
                </a:cxn>
                <a:cxn ang="0">
                  <a:pos x="545" y="522"/>
                </a:cxn>
                <a:cxn ang="0">
                  <a:pos x="531" y="522"/>
                </a:cxn>
                <a:cxn ang="0">
                  <a:pos x="316" y="374"/>
                </a:cxn>
                <a:cxn ang="0">
                  <a:pos x="337" y="649"/>
                </a:cxn>
                <a:cxn ang="0">
                  <a:pos x="316" y="671"/>
                </a:cxn>
                <a:cxn ang="0">
                  <a:pos x="294" y="671"/>
                </a:cxn>
                <a:cxn ang="0">
                  <a:pos x="273" y="671"/>
                </a:cxn>
                <a:cxn ang="0">
                  <a:pos x="258" y="649"/>
                </a:cxn>
                <a:cxn ang="0">
                  <a:pos x="280" y="374"/>
                </a:cxn>
                <a:cxn ang="0">
                  <a:pos x="79" y="508"/>
                </a:cxn>
                <a:cxn ang="0">
                  <a:pos x="65" y="522"/>
                </a:cxn>
                <a:cxn ang="0">
                  <a:pos x="51" y="522"/>
                </a:cxn>
                <a:cxn ang="0">
                  <a:pos x="29" y="522"/>
                </a:cxn>
                <a:cxn ang="0">
                  <a:pos x="8" y="501"/>
                </a:cxn>
                <a:cxn ang="0">
                  <a:pos x="8" y="466"/>
                </a:cxn>
                <a:cxn ang="0">
                  <a:pos x="22" y="452"/>
                </a:cxn>
                <a:cxn ang="0">
                  <a:pos x="258" y="339"/>
                </a:cxn>
                <a:cxn ang="0">
                  <a:pos x="22" y="226"/>
                </a:cxn>
                <a:cxn ang="0">
                  <a:pos x="8" y="205"/>
                </a:cxn>
                <a:cxn ang="0">
                  <a:pos x="8" y="177"/>
                </a:cxn>
                <a:cxn ang="0">
                  <a:pos x="29" y="148"/>
                </a:cxn>
                <a:cxn ang="0">
                  <a:pos x="58" y="148"/>
                </a:cxn>
                <a:cxn ang="0">
                  <a:pos x="72" y="162"/>
                </a:cxn>
                <a:cxn ang="0">
                  <a:pos x="258" y="64"/>
                </a:cxn>
                <a:cxn ang="0">
                  <a:pos x="258" y="28"/>
                </a:cxn>
                <a:cxn ang="0">
                  <a:pos x="280" y="7"/>
                </a:cxn>
              </a:cxnLst>
              <a:rect l="0" t="0" r="r" b="b"/>
              <a:pathLst>
                <a:path w="588" h="671">
                  <a:moveTo>
                    <a:pt x="294" y="0"/>
                  </a:moveTo>
                  <a:lnTo>
                    <a:pt x="316" y="0"/>
                  </a:lnTo>
                  <a:lnTo>
                    <a:pt x="323" y="14"/>
                  </a:lnTo>
                  <a:lnTo>
                    <a:pt x="330" y="21"/>
                  </a:lnTo>
                  <a:lnTo>
                    <a:pt x="337" y="35"/>
                  </a:lnTo>
                  <a:lnTo>
                    <a:pt x="337" y="49"/>
                  </a:lnTo>
                  <a:lnTo>
                    <a:pt x="337" y="64"/>
                  </a:lnTo>
                  <a:lnTo>
                    <a:pt x="337" y="64"/>
                  </a:lnTo>
                  <a:lnTo>
                    <a:pt x="316" y="304"/>
                  </a:lnTo>
                  <a:lnTo>
                    <a:pt x="495" y="177"/>
                  </a:lnTo>
                  <a:lnTo>
                    <a:pt x="509" y="162"/>
                  </a:lnTo>
                  <a:lnTo>
                    <a:pt x="523" y="155"/>
                  </a:lnTo>
                  <a:lnTo>
                    <a:pt x="531" y="148"/>
                  </a:lnTo>
                  <a:lnTo>
                    <a:pt x="538" y="148"/>
                  </a:lnTo>
                  <a:lnTo>
                    <a:pt x="538" y="148"/>
                  </a:lnTo>
                  <a:lnTo>
                    <a:pt x="545" y="148"/>
                  </a:lnTo>
                  <a:lnTo>
                    <a:pt x="559" y="148"/>
                  </a:lnTo>
                  <a:lnTo>
                    <a:pt x="574" y="162"/>
                  </a:lnTo>
                  <a:lnTo>
                    <a:pt x="588" y="177"/>
                  </a:lnTo>
                  <a:lnTo>
                    <a:pt x="588" y="191"/>
                  </a:lnTo>
                  <a:lnTo>
                    <a:pt x="588" y="205"/>
                  </a:lnTo>
                  <a:lnTo>
                    <a:pt x="581" y="219"/>
                  </a:lnTo>
                  <a:lnTo>
                    <a:pt x="566" y="226"/>
                  </a:lnTo>
                  <a:lnTo>
                    <a:pt x="552" y="233"/>
                  </a:lnTo>
                  <a:lnTo>
                    <a:pt x="330" y="339"/>
                  </a:lnTo>
                  <a:lnTo>
                    <a:pt x="395" y="367"/>
                  </a:lnTo>
                  <a:lnTo>
                    <a:pt x="437" y="388"/>
                  </a:lnTo>
                  <a:lnTo>
                    <a:pt x="473" y="402"/>
                  </a:lnTo>
                  <a:lnTo>
                    <a:pt x="509" y="417"/>
                  </a:lnTo>
                  <a:lnTo>
                    <a:pt x="559" y="445"/>
                  </a:lnTo>
                  <a:lnTo>
                    <a:pt x="566" y="452"/>
                  </a:lnTo>
                  <a:lnTo>
                    <a:pt x="581" y="459"/>
                  </a:lnTo>
                  <a:lnTo>
                    <a:pt x="588" y="466"/>
                  </a:lnTo>
                  <a:lnTo>
                    <a:pt x="588" y="487"/>
                  </a:lnTo>
                  <a:lnTo>
                    <a:pt x="588" y="501"/>
                  </a:lnTo>
                  <a:lnTo>
                    <a:pt x="574" y="515"/>
                  </a:lnTo>
                  <a:lnTo>
                    <a:pt x="559" y="522"/>
                  </a:lnTo>
                  <a:lnTo>
                    <a:pt x="545" y="522"/>
                  </a:lnTo>
                  <a:lnTo>
                    <a:pt x="538" y="522"/>
                  </a:lnTo>
                  <a:lnTo>
                    <a:pt x="531" y="522"/>
                  </a:lnTo>
                  <a:lnTo>
                    <a:pt x="516" y="515"/>
                  </a:lnTo>
                  <a:lnTo>
                    <a:pt x="316" y="374"/>
                  </a:lnTo>
                  <a:lnTo>
                    <a:pt x="337" y="635"/>
                  </a:lnTo>
                  <a:lnTo>
                    <a:pt x="337" y="649"/>
                  </a:lnTo>
                  <a:lnTo>
                    <a:pt x="330" y="664"/>
                  </a:lnTo>
                  <a:lnTo>
                    <a:pt x="316" y="671"/>
                  </a:lnTo>
                  <a:lnTo>
                    <a:pt x="309" y="671"/>
                  </a:lnTo>
                  <a:lnTo>
                    <a:pt x="294" y="671"/>
                  </a:lnTo>
                  <a:lnTo>
                    <a:pt x="287" y="671"/>
                  </a:lnTo>
                  <a:lnTo>
                    <a:pt x="273" y="671"/>
                  </a:lnTo>
                  <a:lnTo>
                    <a:pt x="266" y="664"/>
                  </a:lnTo>
                  <a:lnTo>
                    <a:pt x="258" y="649"/>
                  </a:lnTo>
                  <a:lnTo>
                    <a:pt x="251" y="635"/>
                  </a:lnTo>
                  <a:lnTo>
                    <a:pt x="280" y="374"/>
                  </a:lnTo>
                  <a:lnTo>
                    <a:pt x="101" y="501"/>
                  </a:lnTo>
                  <a:lnTo>
                    <a:pt x="79" y="508"/>
                  </a:lnTo>
                  <a:lnTo>
                    <a:pt x="72" y="522"/>
                  </a:lnTo>
                  <a:lnTo>
                    <a:pt x="65" y="522"/>
                  </a:lnTo>
                  <a:lnTo>
                    <a:pt x="58" y="522"/>
                  </a:lnTo>
                  <a:lnTo>
                    <a:pt x="51" y="522"/>
                  </a:lnTo>
                  <a:lnTo>
                    <a:pt x="43" y="522"/>
                  </a:lnTo>
                  <a:lnTo>
                    <a:pt x="29" y="522"/>
                  </a:lnTo>
                  <a:lnTo>
                    <a:pt x="15" y="515"/>
                  </a:lnTo>
                  <a:lnTo>
                    <a:pt x="8" y="501"/>
                  </a:lnTo>
                  <a:lnTo>
                    <a:pt x="0" y="487"/>
                  </a:lnTo>
                  <a:lnTo>
                    <a:pt x="8" y="466"/>
                  </a:lnTo>
                  <a:lnTo>
                    <a:pt x="15" y="459"/>
                  </a:lnTo>
                  <a:lnTo>
                    <a:pt x="22" y="452"/>
                  </a:lnTo>
                  <a:lnTo>
                    <a:pt x="43" y="445"/>
                  </a:lnTo>
                  <a:lnTo>
                    <a:pt x="258" y="339"/>
                  </a:lnTo>
                  <a:lnTo>
                    <a:pt x="36" y="233"/>
                  </a:lnTo>
                  <a:lnTo>
                    <a:pt x="22" y="226"/>
                  </a:lnTo>
                  <a:lnTo>
                    <a:pt x="15" y="219"/>
                  </a:lnTo>
                  <a:lnTo>
                    <a:pt x="8" y="205"/>
                  </a:lnTo>
                  <a:lnTo>
                    <a:pt x="0" y="191"/>
                  </a:lnTo>
                  <a:lnTo>
                    <a:pt x="8" y="177"/>
                  </a:lnTo>
                  <a:lnTo>
                    <a:pt x="15" y="162"/>
                  </a:lnTo>
                  <a:lnTo>
                    <a:pt x="29" y="148"/>
                  </a:lnTo>
                  <a:lnTo>
                    <a:pt x="43" y="148"/>
                  </a:lnTo>
                  <a:lnTo>
                    <a:pt x="58" y="148"/>
                  </a:lnTo>
                  <a:lnTo>
                    <a:pt x="65" y="155"/>
                  </a:lnTo>
                  <a:lnTo>
                    <a:pt x="72" y="162"/>
                  </a:lnTo>
                  <a:lnTo>
                    <a:pt x="280" y="304"/>
                  </a:lnTo>
                  <a:lnTo>
                    <a:pt x="258" y="64"/>
                  </a:lnTo>
                  <a:lnTo>
                    <a:pt x="258" y="42"/>
                  </a:lnTo>
                  <a:lnTo>
                    <a:pt x="258" y="28"/>
                  </a:lnTo>
                  <a:lnTo>
                    <a:pt x="266" y="14"/>
                  </a:lnTo>
                  <a:lnTo>
                    <a:pt x="280" y="7"/>
                  </a:lnTo>
                  <a:lnTo>
                    <a:pt x="2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92"/>
            <p:cNvSpPr>
              <a:spLocks noEditPoints="1"/>
            </p:cNvSpPr>
            <p:nvPr/>
          </p:nvSpPr>
          <p:spPr bwMode="auto">
            <a:xfrm>
              <a:off x="4092" y="3501"/>
              <a:ext cx="1032" cy="875"/>
            </a:xfrm>
            <a:custGeom>
              <a:avLst/>
              <a:gdLst/>
              <a:ahLst/>
              <a:cxnLst>
                <a:cxn ang="0">
                  <a:pos x="681" y="247"/>
                </a:cxn>
                <a:cxn ang="0">
                  <a:pos x="595" y="304"/>
                </a:cxn>
                <a:cxn ang="0">
                  <a:pos x="595" y="466"/>
                </a:cxn>
                <a:cxn ang="0">
                  <a:pos x="602" y="621"/>
                </a:cxn>
                <a:cxn ang="0">
                  <a:pos x="624" y="664"/>
                </a:cxn>
                <a:cxn ang="0">
                  <a:pos x="688" y="720"/>
                </a:cxn>
                <a:cxn ang="0">
                  <a:pos x="803" y="763"/>
                </a:cxn>
                <a:cxn ang="0">
                  <a:pos x="831" y="755"/>
                </a:cxn>
                <a:cxn ang="0">
                  <a:pos x="860" y="720"/>
                </a:cxn>
                <a:cxn ang="0">
                  <a:pos x="882" y="664"/>
                </a:cxn>
                <a:cxn ang="0">
                  <a:pos x="896" y="530"/>
                </a:cxn>
                <a:cxn ang="0">
                  <a:pos x="896" y="353"/>
                </a:cxn>
                <a:cxn ang="0">
                  <a:pos x="803" y="254"/>
                </a:cxn>
                <a:cxn ang="0">
                  <a:pos x="724" y="233"/>
                </a:cxn>
                <a:cxn ang="0">
                  <a:pos x="151" y="7"/>
                </a:cxn>
                <a:cxn ang="0">
                  <a:pos x="129" y="57"/>
                </a:cxn>
                <a:cxn ang="0">
                  <a:pos x="129" y="92"/>
                </a:cxn>
                <a:cxn ang="0">
                  <a:pos x="144" y="134"/>
                </a:cxn>
                <a:cxn ang="0">
                  <a:pos x="165" y="163"/>
                </a:cxn>
                <a:cxn ang="0">
                  <a:pos x="201" y="198"/>
                </a:cxn>
                <a:cxn ang="0">
                  <a:pos x="301" y="177"/>
                </a:cxn>
                <a:cxn ang="0">
                  <a:pos x="495" y="148"/>
                </a:cxn>
                <a:cxn ang="0">
                  <a:pos x="595" y="261"/>
                </a:cxn>
                <a:cxn ang="0">
                  <a:pos x="595" y="261"/>
                </a:cxn>
                <a:cxn ang="0">
                  <a:pos x="824" y="99"/>
                </a:cxn>
                <a:cxn ang="0">
                  <a:pos x="1025" y="261"/>
                </a:cxn>
                <a:cxn ang="0">
                  <a:pos x="1032" y="417"/>
                </a:cxn>
                <a:cxn ang="0">
                  <a:pos x="1011" y="586"/>
                </a:cxn>
                <a:cxn ang="0">
                  <a:pos x="968" y="720"/>
                </a:cxn>
                <a:cxn ang="0">
                  <a:pos x="459" y="763"/>
                </a:cxn>
                <a:cxn ang="0">
                  <a:pos x="466" y="304"/>
                </a:cxn>
                <a:cxn ang="0">
                  <a:pos x="416" y="268"/>
                </a:cxn>
                <a:cxn ang="0">
                  <a:pos x="366" y="240"/>
                </a:cxn>
                <a:cxn ang="0">
                  <a:pos x="330" y="226"/>
                </a:cxn>
                <a:cxn ang="0">
                  <a:pos x="308" y="219"/>
                </a:cxn>
                <a:cxn ang="0">
                  <a:pos x="287" y="226"/>
                </a:cxn>
                <a:cxn ang="0">
                  <a:pos x="194" y="290"/>
                </a:cxn>
                <a:cxn ang="0">
                  <a:pos x="194" y="424"/>
                </a:cxn>
                <a:cxn ang="0">
                  <a:pos x="194" y="586"/>
                </a:cxn>
                <a:cxn ang="0">
                  <a:pos x="208" y="664"/>
                </a:cxn>
                <a:cxn ang="0">
                  <a:pos x="244" y="727"/>
                </a:cxn>
                <a:cxn ang="0">
                  <a:pos x="151" y="875"/>
                </a:cxn>
                <a:cxn ang="0">
                  <a:pos x="58" y="755"/>
                </a:cxn>
                <a:cxn ang="0">
                  <a:pos x="72" y="508"/>
                </a:cxn>
                <a:cxn ang="0">
                  <a:pos x="65" y="283"/>
                </a:cxn>
                <a:cxn ang="0">
                  <a:pos x="50" y="268"/>
                </a:cxn>
                <a:cxn ang="0">
                  <a:pos x="29" y="233"/>
                </a:cxn>
                <a:cxn ang="0">
                  <a:pos x="7" y="198"/>
                </a:cxn>
                <a:cxn ang="0">
                  <a:pos x="0" y="170"/>
                </a:cxn>
                <a:cxn ang="0">
                  <a:pos x="15" y="141"/>
                </a:cxn>
                <a:cxn ang="0">
                  <a:pos x="129" y="0"/>
                </a:cxn>
              </a:cxnLst>
              <a:rect l="0" t="0" r="r" b="b"/>
              <a:pathLst>
                <a:path w="1032" h="875">
                  <a:moveTo>
                    <a:pt x="724" y="233"/>
                  </a:moveTo>
                  <a:lnTo>
                    <a:pt x="681" y="247"/>
                  </a:lnTo>
                  <a:lnTo>
                    <a:pt x="631" y="275"/>
                  </a:lnTo>
                  <a:lnTo>
                    <a:pt x="595" y="304"/>
                  </a:lnTo>
                  <a:lnTo>
                    <a:pt x="595" y="388"/>
                  </a:lnTo>
                  <a:lnTo>
                    <a:pt x="595" y="466"/>
                  </a:lnTo>
                  <a:lnTo>
                    <a:pt x="595" y="593"/>
                  </a:lnTo>
                  <a:lnTo>
                    <a:pt x="602" y="621"/>
                  </a:lnTo>
                  <a:lnTo>
                    <a:pt x="609" y="643"/>
                  </a:lnTo>
                  <a:lnTo>
                    <a:pt x="624" y="664"/>
                  </a:lnTo>
                  <a:lnTo>
                    <a:pt x="645" y="685"/>
                  </a:lnTo>
                  <a:lnTo>
                    <a:pt x="688" y="720"/>
                  </a:lnTo>
                  <a:lnTo>
                    <a:pt x="745" y="755"/>
                  </a:lnTo>
                  <a:lnTo>
                    <a:pt x="803" y="763"/>
                  </a:lnTo>
                  <a:lnTo>
                    <a:pt x="817" y="763"/>
                  </a:lnTo>
                  <a:lnTo>
                    <a:pt x="831" y="755"/>
                  </a:lnTo>
                  <a:lnTo>
                    <a:pt x="839" y="741"/>
                  </a:lnTo>
                  <a:lnTo>
                    <a:pt x="860" y="720"/>
                  </a:lnTo>
                  <a:lnTo>
                    <a:pt x="874" y="692"/>
                  </a:lnTo>
                  <a:lnTo>
                    <a:pt x="882" y="664"/>
                  </a:lnTo>
                  <a:lnTo>
                    <a:pt x="889" y="628"/>
                  </a:lnTo>
                  <a:lnTo>
                    <a:pt x="896" y="530"/>
                  </a:lnTo>
                  <a:lnTo>
                    <a:pt x="903" y="424"/>
                  </a:lnTo>
                  <a:lnTo>
                    <a:pt x="896" y="353"/>
                  </a:lnTo>
                  <a:lnTo>
                    <a:pt x="882" y="290"/>
                  </a:lnTo>
                  <a:lnTo>
                    <a:pt x="803" y="254"/>
                  </a:lnTo>
                  <a:lnTo>
                    <a:pt x="724" y="233"/>
                  </a:lnTo>
                  <a:lnTo>
                    <a:pt x="724" y="233"/>
                  </a:lnTo>
                  <a:close/>
                  <a:moveTo>
                    <a:pt x="129" y="0"/>
                  </a:moveTo>
                  <a:lnTo>
                    <a:pt x="151" y="7"/>
                  </a:lnTo>
                  <a:lnTo>
                    <a:pt x="136" y="28"/>
                  </a:lnTo>
                  <a:lnTo>
                    <a:pt x="129" y="57"/>
                  </a:lnTo>
                  <a:lnTo>
                    <a:pt x="129" y="78"/>
                  </a:lnTo>
                  <a:lnTo>
                    <a:pt x="129" y="92"/>
                  </a:lnTo>
                  <a:lnTo>
                    <a:pt x="136" y="113"/>
                  </a:lnTo>
                  <a:lnTo>
                    <a:pt x="144" y="134"/>
                  </a:lnTo>
                  <a:lnTo>
                    <a:pt x="158" y="148"/>
                  </a:lnTo>
                  <a:lnTo>
                    <a:pt x="165" y="163"/>
                  </a:lnTo>
                  <a:lnTo>
                    <a:pt x="179" y="177"/>
                  </a:lnTo>
                  <a:lnTo>
                    <a:pt x="201" y="198"/>
                  </a:lnTo>
                  <a:lnTo>
                    <a:pt x="201" y="247"/>
                  </a:lnTo>
                  <a:lnTo>
                    <a:pt x="301" y="177"/>
                  </a:lnTo>
                  <a:lnTo>
                    <a:pt x="394" y="92"/>
                  </a:lnTo>
                  <a:lnTo>
                    <a:pt x="495" y="148"/>
                  </a:lnTo>
                  <a:lnTo>
                    <a:pt x="595" y="205"/>
                  </a:lnTo>
                  <a:lnTo>
                    <a:pt x="595" y="261"/>
                  </a:lnTo>
                  <a:lnTo>
                    <a:pt x="595" y="261"/>
                  </a:lnTo>
                  <a:lnTo>
                    <a:pt x="595" y="261"/>
                  </a:lnTo>
                  <a:lnTo>
                    <a:pt x="595" y="261"/>
                  </a:lnTo>
                  <a:lnTo>
                    <a:pt x="824" y="99"/>
                  </a:lnTo>
                  <a:lnTo>
                    <a:pt x="1025" y="205"/>
                  </a:lnTo>
                  <a:lnTo>
                    <a:pt x="1025" y="261"/>
                  </a:lnTo>
                  <a:lnTo>
                    <a:pt x="1032" y="339"/>
                  </a:lnTo>
                  <a:lnTo>
                    <a:pt x="1032" y="417"/>
                  </a:lnTo>
                  <a:lnTo>
                    <a:pt x="1025" y="508"/>
                  </a:lnTo>
                  <a:lnTo>
                    <a:pt x="1011" y="586"/>
                  </a:lnTo>
                  <a:lnTo>
                    <a:pt x="989" y="650"/>
                  </a:lnTo>
                  <a:lnTo>
                    <a:pt x="968" y="720"/>
                  </a:lnTo>
                  <a:lnTo>
                    <a:pt x="674" y="875"/>
                  </a:lnTo>
                  <a:lnTo>
                    <a:pt x="459" y="763"/>
                  </a:lnTo>
                  <a:lnTo>
                    <a:pt x="473" y="487"/>
                  </a:lnTo>
                  <a:lnTo>
                    <a:pt x="466" y="304"/>
                  </a:lnTo>
                  <a:lnTo>
                    <a:pt x="437" y="283"/>
                  </a:lnTo>
                  <a:lnTo>
                    <a:pt x="416" y="268"/>
                  </a:lnTo>
                  <a:lnTo>
                    <a:pt x="387" y="254"/>
                  </a:lnTo>
                  <a:lnTo>
                    <a:pt x="366" y="240"/>
                  </a:lnTo>
                  <a:lnTo>
                    <a:pt x="351" y="233"/>
                  </a:lnTo>
                  <a:lnTo>
                    <a:pt x="330" y="226"/>
                  </a:lnTo>
                  <a:lnTo>
                    <a:pt x="316" y="219"/>
                  </a:lnTo>
                  <a:lnTo>
                    <a:pt x="308" y="219"/>
                  </a:lnTo>
                  <a:lnTo>
                    <a:pt x="294" y="226"/>
                  </a:lnTo>
                  <a:lnTo>
                    <a:pt x="287" y="226"/>
                  </a:lnTo>
                  <a:lnTo>
                    <a:pt x="244" y="261"/>
                  </a:lnTo>
                  <a:lnTo>
                    <a:pt x="194" y="290"/>
                  </a:lnTo>
                  <a:lnTo>
                    <a:pt x="194" y="346"/>
                  </a:lnTo>
                  <a:lnTo>
                    <a:pt x="194" y="424"/>
                  </a:lnTo>
                  <a:lnTo>
                    <a:pt x="194" y="508"/>
                  </a:lnTo>
                  <a:lnTo>
                    <a:pt x="194" y="586"/>
                  </a:lnTo>
                  <a:lnTo>
                    <a:pt x="194" y="628"/>
                  </a:lnTo>
                  <a:lnTo>
                    <a:pt x="208" y="664"/>
                  </a:lnTo>
                  <a:lnTo>
                    <a:pt x="230" y="699"/>
                  </a:lnTo>
                  <a:lnTo>
                    <a:pt x="244" y="727"/>
                  </a:lnTo>
                  <a:lnTo>
                    <a:pt x="265" y="755"/>
                  </a:lnTo>
                  <a:lnTo>
                    <a:pt x="151" y="875"/>
                  </a:lnTo>
                  <a:lnTo>
                    <a:pt x="108" y="812"/>
                  </a:lnTo>
                  <a:lnTo>
                    <a:pt x="58" y="755"/>
                  </a:lnTo>
                  <a:lnTo>
                    <a:pt x="72" y="628"/>
                  </a:lnTo>
                  <a:lnTo>
                    <a:pt x="72" y="508"/>
                  </a:lnTo>
                  <a:lnTo>
                    <a:pt x="65" y="297"/>
                  </a:lnTo>
                  <a:lnTo>
                    <a:pt x="65" y="283"/>
                  </a:lnTo>
                  <a:lnTo>
                    <a:pt x="58" y="275"/>
                  </a:lnTo>
                  <a:lnTo>
                    <a:pt x="50" y="268"/>
                  </a:lnTo>
                  <a:lnTo>
                    <a:pt x="36" y="247"/>
                  </a:lnTo>
                  <a:lnTo>
                    <a:pt x="29" y="233"/>
                  </a:lnTo>
                  <a:lnTo>
                    <a:pt x="15" y="219"/>
                  </a:lnTo>
                  <a:lnTo>
                    <a:pt x="7" y="198"/>
                  </a:lnTo>
                  <a:lnTo>
                    <a:pt x="0" y="177"/>
                  </a:lnTo>
                  <a:lnTo>
                    <a:pt x="0" y="170"/>
                  </a:lnTo>
                  <a:lnTo>
                    <a:pt x="7" y="155"/>
                  </a:lnTo>
                  <a:lnTo>
                    <a:pt x="15" y="141"/>
                  </a:lnTo>
                  <a:lnTo>
                    <a:pt x="65" y="64"/>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93"/>
            <p:cNvSpPr>
              <a:spLocks/>
            </p:cNvSpPr>
            <p:nvPr/>
          </p:nvSpPr>
          <p:spPr bwMode="auto">
            <a:xfrm>
              <a:off x="5318" y="3826"/>
              <a:ext cx="501" cy="734"/>
            </a:xfrm>
            <a:custGeom>
              <a:avLst/>
              <a:gdLst/>
              <a:ahLst/>
              <a:cxnLst>
                <a:cxn ang="0">
                  <a:pos x="322" y="7"/>
                </a:cxn>
                <a:cxn ang="0">
                  <a:pos x="451" y="85"/>
                </a:cxn>
                <a:cxn ang="0">
                  <a:pos x="501" y="219"/>
                </a:cxn>
                <a:cxn ang="0">
                  <a:pos x="451" y="353"/>
                </a:cxn>
                <a:cxn ang="0">
                  <a:pos x="344" y="452"/>
                </a:cxn>
                <a:cxn ang="0">
                  <a:pos x="243" y="529"/>
                </a:cxn>
                <a:cxn ang="0">
                  <a:pos x="114" y="642"/>
                </a:cxn>
                <a:cxn ang="0">
                  <a:pos x="336" y="642"/>
                </a:cxn>
                <a:cxn ang="0">
                  <a:pos x="379" y="642"/>
                </a:cxn>
                <a:cxn ang="0">
                  <a:pos x="422" y="635"/>
                </a:cxn>
                <a:cxn ang="0">
                  <a:pos x="444" y="621"/>
                </a:cxn>
                <a:cxn ang="0">
                  <a:pos x="458" y="579"/>
                </a:cxn>
                <a:cxn ang="0">
                  <a:pos x="465" y="536"/>
                </a:cxn>
                <a:cxn ang="0">
                  <a:pos x="501" y="536"/>
                </a:cxn>
                <a:cxn ang="0">
                  <a:pos x="0" y="734"/>
                </a:cxn>
                <a:cxn ang="0">
                  <a:pos x="7" y="706"/>
                </a:cxn>
                <a:cxn ang="0">
                  <a:pos x="14" y="692"/>
                </a:cxn>
                <a:cxn ang="0">
                  <a:pos x="315" y="395"/>
                </a:cxn>
                <a:cxn ang="0">
                  <a:pos x="379" y="282"/>
                </a:cxn>
                <a:cxn ang="0">
                  <a:pos x="379" y="148"/>
                </a:cxn>
                <a:cxn ang="0">
                  <a:pos x="293" y="56"/>
                </a:cxn>
                <a:cxn ang="0">
                  <a:pos x="179" y="42"/>
                </a:cxn>
                <a:cxn ang="0">
                  <a:pos x="93" y="92"/>
                </a:cxn>
                <a:cxn ang="0">
                  <a:pos x="78" y="148"/>
                </a:cxn>
                <a:cxn ang="0">
                  <a:pos x="107" y="162"/>
                </a:cxn>
                <a:cxn ang="0">
                  <a:pos x="121" y="183"/>
                </a:cxn>
                <a:cxn ang="0">
                  <a:pos x="121" y="205"/>
                </a:cxn>
                <a:cxn ang="0">
                  <a:pos x="107" y="240"/>
                </a:cxn>
                <a:cxn ang="0">
                  <a:pos x="78" y="261"/>
                </a:cxn>
                <a:cxn ang="0">
                  <a:pos x="57" y="261"/>
                </a:cxn>
                <a:cxn ang="0">
                  <a:pos x="35" y="254"/>
                </a:cxn>
                <a:cxn ang="0">
                  <a:pos x="14" y="233"/>
                </a:cxn>
                <a:cxn ang="0">
                  <a:pos x="0" y="198"/>
                </a:cxn>
                <a:cxn ang="0">
                  <a:pos x="71" y="63"/>
                </a:cxn>
                <a:cxn ang="0">
                  <a:pos x="236" y="0"/>
                </a:cxn>
              </a:cxnLst>
              <a:rect l="0" t="0" r="r" b="b"/>
              <a:pathLst>
                <a:path w="501" h="734">
                  <a:moveTo>
                    <a:pt x="236" y="0"/>
                  </a:moveTo>
                  <a:lnTo>
                    <a:pt x="322" y="7"/>
                  </a:lnTo>
                  <a:lnTo>
                    <a:pt x="394" y="35"/>
                  </a:lnTo>
                  <a:lnTo>
                    <a:pt x="451" y="85"/>
                  </a:lnTo>
                  <a:lnTo>
                    <a:pt x="487" y="141"/>
                  </a:lnTo>
                  <a:lnTo>
                    <a:pt x="501" y="219"/>
                  </a:lnTo>
                  <a:lnTo>
                    <a:pt x="487" y="289"/>
                  </a:lnTo>
                  <a:lnTo>
                    <a:pt x="451" y="353"/>
                  </a:lnTo>
                  <a:lnTo>
                    <a:pt x="401" y="402"/>
                  </a:lnTo>
                  <a:lnTo>
                    <a:pt x="344" y="452"/>
                  </a:lnTo>
                  <a:lnTo>
                    <a:pt x="293" y="494"/>
                  </a:lnTo>
                  <a:lnTo>
                    <a:pt x="243" y="529"/>
                  </a:lnTo>
                  <a:lnTo>
                    <a:pt x="193" y="579"/>
                  </a:lnTo>
                  <a:lnTo>
                    <a:pt x="114" y="642"/>
                  </a:lnTo>
                  <a:lnTo>
                    <a:pt x="322" y="642"/>
                  </a:lnTo>
                  <a:lnTo>
                    <a:pt x="336" y="642"/>
                  </a:lnTo>
                  <a:lnTo>
                    <a:pt x="358" y="642"/>
                  </a:lnTo>
                  <a:lnTo>
                    <a:pt x="379" y="642"/>
                  </a:lnTo>
                  <a:lnTo>
                    <a:pt x="408" y="642"/>
                  </a:lnTo>
                  <a:lnTo>
                    <a:pt x="422" y="635"/>
                  </a:lnTo>
                  <a:lnTo>
                    <a:pt x="437" y="635"/>
                  </a:lnTo>
                  <a:lnTo>
                    <a:pt x="444" y="621"/>
                  </a:lnTo>
                  <a:lnTo>
                    <a:pt x="451" y="600"/>
                  </a:lnTo>
                  <a:lnTo>
                    <a:pt x="458" y="579"/>
                  </a:lnTo>
                  <a:lnTo>
                    <a:pt x="458" y="550"/>
                  </a:lnTo>
                  <a:lnTo>
                    <a:pt x="465" y="536"/>
                  </a:lnTo>
                  <a:lnTo>
                    <a:pt x="501" y="536"/>
                  </a:lnTo>
                  <a:lnTo>
                    <a:pt x="501" y="536"/>
                  </a:lnTo>
                  <a:lnTo>
                    <a:pt x="465" y="734"/>
                  </a:lnTo>
                  <a:lnTo>
                    <a:pt x="0" y="734"/>
                  </a:lnTo>
                  <a:lnTo>
                    <a:pt x="7" y="720"/>
                  </a:lnTo>
                  <a:lnTo>
                    <a:pt x="7" y="706"/>
                  </a:lnTo>
                  <a:lnTo>
                    <a:pt x="7" y="699"/>
                  </a:lnTo>
                  <a:lnTo>
                    <a:pt x="14" y="692"/>
                  </a:lnTo>
                  <a:lnTo>
                    <a:pt x="286" y="430"/>
                  </a:lnTo>
                  <a:lnTo>
                    <a:pt x="315" y="395"/>
                  </a:lnTo>
                  <a:lnTo>
                    <a:pt x="351" y="346"/>
                  </a:lnTo>
                  <a:lnTo>
                    <a:pt x="379" y="282"/>
                  </a:lnTo>
                  <a:lnTo>
                    <a:pt x="394" y="219"/>
                  </a:lnTo>
                  <a:lnTo>
                    <a:pt x="379" y="148"/>
                  </a:lnTo>
                  <a:lnTo>
                    <a:pt x="351" y="92"/>
                  </a:lnTo>
                  <a:lnTo>
                    <a:pt x="293" y="56"/>
                  </a:lnTo>
                  <a:lnTo>
                    <a:pt x="222" y="42"/>
                  </a:lnTo>
                  <a:lnTo>
                    <a:pt x="179" y="42"/>
                  </a:lnTo>
                  <a:lnTo>
                    <a:pt x="136" y="63"/>
                  </a:lnTo>
                  <a:lnTo>
                    <a:pt x="93" y="92"/>
                  </a:lnTo>
                  <a:lnTo>
                    <a:pt x="57" y="141"/>
                  </a:lnTo>
                  <a:lnTo>
                    <a:pt x="78" y="148"/>
                  </a:lnTo>
                  <a:lnTo>
                    <a:pt x="93" y="148"/>
                  </a:lnTo>
                  <a:lnTo>
                    <a:pt x="107" y="162"/>
                  </a:lnTo>
                  <a:lnTo>
                    <a:pt x="114" y="169"/>
                  </a:lnTo>
                  <a:lnTo>
                    <a:pt x="121" y="183"/>
                  </a:lnTo>
                  <a:lnTo>
                    <a:pt x="121" y="190"/>
                  </a:lnTo>
                  <a:lnTo>
                    <a:pt x="121" y="205"/>
                  </a:lnTo>
                  <a:lnTo>
                    <a:pt x="121" y="226"/>
                  </a:lnTo>
                  <a:lnTo>
                    <a:pt x="107" y="240"/>
                  </a:lnTo>
                  <a:lnTo>
                    <a:pt x="93" y="254"/>
                  </a:lnTo>
                  <a:lnTo>
                    <a:pt x="78" y="261"/>
                  </a:lnTo>
                  <a:lnTo>
                    <a:pt x="64" y="261"/>
                  </a:lnTo>
                  <a:lnTo>
                    <a:pt x="57" y="261"/>
                  </a:lnTo>
                  <a:lnTo>
                    <a:pt x="50" y="261"/>
                  </a:lnTo>
                  <a:lnTo>
                    <a:pt x="35" y="254"/>
                  </a:lnTo>
                  <a:lnTo>
                    <a:pt x="21" y="247"/>
                  </a:lnTo>
                  <a:lnTo>
                    <a:pt x="14" y="233"/>
                  </a:lnTo>
                  <a:lnTo>
                    <a:pt x="7" y="219"/>
                  </a:lnTo>
                  <a:lnTo>
                    <a:pt x="0" y="198"/>
                  </a:lnTo>
                  <a:lnTo>
                    <a:pt x="21" y="127"/>
                  </a:lnTo>
                  <a:lnTo>
                    <a:pt x="71" y="63"/>
                  </a:lnTo>
                  <a:lnTo>
                    <a:pt x="143" y="1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94"/>
            <p:cNvSpPr>
              <a:spLocks noEditPoints="1"/>
            </p:cNvSpPr>
            <p:nvPr/>
          </p:nvSpPr>
          <p:spPr bwMode="auto">
            <a:xfrm>
              <a:off x="6514" y="3762"/>
              <a:ext cx="1054" cy="367"/>
            </a:xfrm>
            <a:custGeom>
              <a:avLst/>
              <a:gdLst/>
              <a:ahLst/>
              <a:cxnLst>
                <a:cxn ang="0">
                  <a:pos x="50" y="304"/>
                </a:cxn>
                <a:cxn ang="0">
                  <a:pos x="996" y="304"/>
                </a:cxn>
                <a:cxn ang="0">
                  <a:pos x="1011" y="304"/>
                </a:cxn>
                <a:cxn ang="0">
                  <a:pos x="1025" y="304"/>
                </a:cxn>
                <a:cxn ang="0">
                  <a:pos x="1032" y="304"/>
                </a:cxn>
                <a:cxn ang="0">
                  <a:pos x="1047" y="311"/>
                </a:cxn>
                <a:cxn ang="0">
                  <a:pos x="1054" y="318"/>
                </a:cxn>
                <a:cxn ang="0">
                  <a:pos x="1054" y="332"/>
                </a:cxn>
                <a:cxn ang="0">
                  <a:pos x="1054" y="346"/>
                </a:cxn>
                <a:cxn ang="0">
                  <a:pos x="1047" y="353"/>
                </a:cxn>
                <a:cxn ang="0">
                  <a:pos x="1032" y="360"/>
                </a:cxn>
                <a:cxn ang="0">
                  <a:pos x="1025" y="360"/>
                </a:cxn>
                <a:cxn ang="0">
                  <a:pos x="1011" y="367"/>
                </a:cxn>
                <a:cxn ang="0">
                  <a:pos x="1004" y="367"/>
                </a:cxn>
                <a:cxn ang="0">
                  <a:pos x="50" y="367"/>
                </a:cxn>
                <a:cxn ang="0">
                  <a:pos x="36" y="367"/>
                </a:cxn>
                <a:cxn ang="0">
                  <a:pos x="29" y="360"/>
                </a:cxn>
                <a:cxn ang="0">
                  <a:pos x="15" y="360"/>
                </a:cxn>
                <a:cxn ang="0">
                  <a:pos x="7" y="353"/>
                </a:cxn>
                <a:cxn ang="0">
                  <a:pos x="0" y="346"/>
                </a:cxn>
                <a:cxn ang="0">
                  <a:pos x="0" y="332"/>
                </a:cxn>
                <a:cxn ang="0">
                  <a:pos x="0" y="318"/>
                </a:cxn>
                <a:cxn ang="0">
                  <a:pos x="7" y="311"/>
                </a:cxn>
                <a:cxn ang="0">
                  <a:pos x="15" y="304"/>
                </a:cxn>
                <a:cxn ang="0">
                  <a:pos x="29" y="304"/>
                </a:cxn>
                <a:cxn ang="0">
                  <a:pos x="36" y="304"/>
                </a:cxn>
                <a:cxn ang="0">
                  <a:pos x="50" y="304"/>
                </a:cxn>
                <a:cxn ang="0">
                  <a:pos x="50" y="0"/>
                </a:cxn>
                <a:cxn ang="0">
                  <a:pos x="1004" y="0"/>
                </a:cxn>
                <a:cxn ang="0">
                  <a:pos x="1011" y="0"/>
                </a:cxn>
                <a:cxn ang="0">
                  <a:pos x="1025" y="0"/>
                </a:cxn>
                <a:cxn ang="0">
                  <a:pos x="1032" y="0"/>
                </a:cxn>
                <a:cxn ang="0">
                  <a:pos x="1047" y="7"/>
                </a:cxn>
                <a:cxn ang="0">
                  <a:pos x="1054" y="14"/>
                </a:cxn>
                <a:cxn ang="0">
                  <a:pos x="1054" y="29"/>
                </a:cxn>
                <a:cxn ang="0">
                  <a:pos x="1054" y="43"/>
                </a:cxn>
                <a:cxn ang="0">
                  <a:pos x="1047" y="50"/>
                </a:cxn>
                <a:cxn ang="0">
                  <a:pos x="1032" y="57"/>
                </a:cxn>
                <a:cxn ang="0">
                  <a:pos x="1025" y="64"/>
                </a:cxn>
                <a:cxn ang="0">
                  <a:pos x="1011" y="64"/>
                </a:cxn>
                <a:cxn ang="0">
                  <a:pos x="996" y="64"/>
                </a:cxn>
                <a:cxn ang="0">
                  <a:pos x="50" y="64"/>
                </a:cxn>
                <a:cxn ang="0">
                  <a:pos x="36" y="64"/>
                </a:cxn>
                <a:cxn ang="0">
                  <a:pos x="29" y="64"/>
                </a:cxn>
                <a:cxn ang="0">
                  <a:pos x="15" y="57"/>
                </a:cxn>
                <a:cxn ang="0">
                  <a:pos x="7" y="50"/>
                </a:cxn>
                <a:cxn ang="0">
                  <a:pos x="0" y="43"/>
                </a:cxn>
                <a:cxn ang="0">
                  <a:pos x="0" y="29"/>
                </a:cxn>
                <a:cxn ang="0">
                  <a:pos x="0" y="14"/>
                </a:cxn>
                <a:cxn ang="0">
                  <a:pos x="7" y="7"/>
                </a:cxn>
                <a:cxn ang="0">
                  <a:pos x="15" y="0"/>
                </a:cxn>
                <a:cxn ang="0">
                  <a:pos x="29" y="0"/>
                </a:cxn>
                <a:cxn ang="0">
                  <a:pos x="36" y="0"/>
                </a:cxn>
                <a:cxn ang="0">
                  <a:pos x="50" y="0"/>
                </a:cxn>
              </a:cxnLst>
              <a:rect l="0" t="0" r="r" b="b"/>
              <a:pathLst>
                <a:path w="1054" h="367">
                  <a:moveTo>
                    <a:pt x="50" y="304"/>
                  </a:moveTo>
                  <a:lnTo>
                    <a:pt x="996" y="304"/>
                  </a:lnTo>
                  <a:lnTo>
                    <a:pt x="1011" y="304"/>
                  </a:lnTo>
                  <a:lnTo>
                    <a:pt x="1025" y="304"/>
                  </a:lnTo>
                  <a:lnTo>
                    <a:pt x="1032" y="304"/>
                  </a:lnTo>
                  <a:lnTo>
                    <a:pt x="1047" y="311"/>
                  </a:lnTo>
                  <a:lnTo>
                    <a:pt x="1054" y="318"/>
                  </a:lnTo>
                  <a:lnTo>
                    <a:pt x="1054" y="332"/>
                  </a:lnTo>
                  <a:lnTo>
                    <a:pt x="1054" y="346"/>
                  </a:lnTo>
                  <a:lnTo>
                    <a:pt x="1047" y="353"/>
                  </a:lnTo>
                  <a:lnTo>
                    <a:pt x="1032" y="360"/>
                  </a:lnTo>
                  <a:lnTo>
                    <a:pt x="1025" y="360"/>
                  </a:lnTo>
                  <a:lnTo>
                    <a:pt x="1011" y="367"/>
                  </a:lnTo>
                  <a:lnTo>
                    <a:pt x="1004" y="367"/>
                  </a:lnTo>
                  <a:lnTo>
                    <a:pt x="50" y="367"/>
                  </a:lnTo>
                  <a:lnTo>
                    <a:pt x="36" y="367"/>
                  </a:lnTo>
                  <a:lnTo>
                    <a:pt x="29" y="360"/>
                  </a:lnTo>
                  <a:lnTo>
                    <a:pt x="15" y="360"/>
                  </a:lnTo>
                  <a:lnTo>
                    <a:pt x="7" y="353"/>
                  </a:lnTo>
                  <a:lnTo>
                    <a:pt x="0" y="346"/>
                  </a:lnTo>
                  <a:lnTo>
                    <a:pt x="0" y="332"/>
                  </a:lnTo>
                  <a:lnTo>
                    <a:pt x="0" y="318"/>
                  </a:lnTo>
                  <a:lnTo>
                    <a:pt x="7" y="311"/>
                  </a:lnTo>
                  <a:lnTo>
                    <a:pt x="15" y="304"/>
                  </a:lnTo>
                  <a:lnTo>
                    <a:pt x="29" y="304"/>
                  </a:lnTo>
                  <a:lnTo>
                    <a:pt x="36" y="304"/>
                  </a:lnTo>
                  <a:lnTo>
                    <a:pt x="50" y="304"/>
                  </a:lnTo>
                  <a:close/>
                  <a:moveTo>
                    <a:pt x="50" y="0"/>
                  </a:moveTo>
                  <a:lnTo>
                    <a:pt x="1004" y="0"/>
                  </a:lnTo>
                  <a:lnTo>
                    <a:pt x="1011" y="0"/>
                  </a:lnTo>
                  <a:lnTo>
                    <a:pt x="1025" y="0"/>
                  </a:lnTo>
                  <a:lnTo>
                    <a:pt x="1032" y="0"/>
                  </a:lnTo>
                  <a:lnTo>
                    <a:pt x="1047" y="7"/>
                  </a:lnTo>
                  <a:lnTo>
                    <a:pt x="1054" y="14"/>
                  </a:lnTo>
                  <a:lnTo>
                    <a:pt x="1054" y="29"/>
                  </a:lnTo>
                  <a:lnTo>
                    <a:pt x="1054" y="43"/>
                  </a:lnTo>
                  <a:lnTo>
                    <a:pt x="1047" y="50"/>
                  </a:lnTo>
                  <a:lnTo>
                    <a:pt x="1032" y="57"/>
                  </a:lnTo>
                  <a:lnTo>
                    <a:pt x="1025" y="64"/>
                  </a:lnTo>
                  <a:lnTo>
                    <a:pt x="1011" y="64"/>
                  </a:lnTo>
                  <a:lnTo>
                    <a:pt x="996" y="64"/>
                  </a:lnTo>
                  <a:lnTo>
                    <a:pt x="50" y="64"/>
                  </a:lnTo>
                  <a:lnTo>
                    <a:pt x="36" y="64"/>
                  </a:lnTo>
                  <a:lnTo>
                    <a:pt x="29" y="64"/>
                  </a:lnTo>
                  <a:lnTo>
                    <a:pt x="15" y="57"/>
                  </a:lnTo>
                  <a:lnTo>
                    <a:pt x="7" y="50"/>
                  </a:lnTo>
                  <a:lnTo>
                    <a:pt x="0" y="43"/>
                  </a:lnTo>
                  <a:lnTo>
                    <a:pt x="0" y="29"/>
                  </a:lnTo>
                  <a:lnTo>
                    <a:pt x="0" y="14"/>
                  </a:lnTo>
                  <a:lnTo>
                    <a:pt x="7" y="7"/>
                  </a:lnTo>
                  <a:lnTo>
                    <a:pt x="15" y="0"/>
                  </a:lnTo>
                  <a:lnTo>
                    <a:pt x="29" y="0"/>
                  </a:lnTo>
                  <a:lnTo>
                    <a:pt x="36" y="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95"/>
            <p:cNvSpPr>
              <a:spLocks/>
            </p:cNvSpPr>
            <p:nvPr/>
          </p:nvSpPr>
          <p:spPr bwMode="auto">
            <a:xfrm>
              <a:off x="8177" y="3162"/>
              <a:ext cx="1497" cy="1567"/>
            </a:xfrm>
            <a:custGeom>
              <a:avLst/>
              <a:gdLst/>
              <a:ahLst/>
              <a:cxnLst>
                <a:cxn ang="0">
                  <a:pos x="43" y="0"/>
                </a:cxn>
                <a:cxn ang="0">
                  <a:pos x="1361" y="0"/>
                </a:cxn>
                <a:cxn ang="0">
                  <a:pos x="1497" y="367"/>
                </a:cxn>
                <a:cxn ang="0">
                  <a:pos x="1462" y="367"/>
                </a:cxn>
                <a:cxn ang="0">
                  <a:pos x="1404" y="269"/>
                </a:cxn>
                <a:cxn ang="0">
                  <a:pos x="1333" y="198"/>
                </a:cxn>
                <a:cxn ang="0">
                  <a:pos x="1254" y="142"/>
                </a:cxn>
                <a:cxn ang="0">
                  <a:pos x="1161" y="106"/>
                </a:cxn>
                <a:cxn ang="0">
                  <a:pos x="1060" y="85"/>
                </a:cxn>
                <a:cxn ang="0">
                  <a:pos x="967" y="71"/>
                </a:cxn>
                <a:cxn ang="0">
                  <a:pos x="881" y="64"/>
                </a:cxn>
                <a:cxn ang="0">
                  <a:pos x="802" y="64"/>
                </a:cxn>
                <a:cxn ang="0">
                  <a:pos x="172" y="64"/>
                </a:cxn>
                <a:cxn ang="0">
                  <a:pos x="688" y="763"/>
                </a:cxn>
                <a:cxn ang="0">
                  <a:pos x="695" y="770"/>
                </a:cxn>
                <a:cxn ang="0">
                  <a:pos x="695" y="777"/>
                </a:cxn>
                <a:cxn ang="0">
                  <a:pos x="702" y="777"/>
                </a:cxn>
                <a:cxn ang="0">
                  <a:pos x="702" y="784"/>
                </a:cxn>
                <a:cxn ang="0">
                  <a:pos x="702" y="791"/>
                </a:cxn>
                <a:cxn ang="0">
                  <a:pos x="695" y="798"/>
                </a:cxn>
                <a:cxn ang="0">
                  <a:pos x="688" y="805"/>
                </a:cxn>
                <a:cxn ang="0">
                  <a:pos x="136" y="1483"/>
                </a:cxn>
                <a:cxn ang="0">
                  <a:pos x="809" y="1483"/>
                </a:cxn>
                <a:cxn ang="0">
                  <a:pos x="938" y="1476"/>
                </a:cxn>
                <a:cxn ang="0">
                  <a:pos x="1032" y="1469"/>
                </a:cxn>
                <a:cxn ang="0">
                  <a:pos x="1103" y="1454"/>
                </a:cxn>
                <a:cxn ang="0">
                  <a:pos x="1153" y="1440"/>
                </a:cxn>
                <a:cxn ang="0">
                  <a:pos x="1175" y="1433"/>
                </a:cxn>
                <a:cxn ang="0">
                  <a:pos x="1275" y="1391"/>
                </a:cxn>
                <a:cxn ang="0">
                  <a:pos x="1354" y="1334"/>
                </a:cxn>
                <a:cxn ang="0">
                  <a:pos x="1419" y="1257"/>
                </a:cxn>
                <a:cxn ang="0">
                  <a:pos x="1462" y="1172"/>
                </a:cxn>
                <a:cxn ang="0">
                  <a:pos x="1497" y="1172"/>
                </a:cxn>
                <a:cxn ang="0">
                  <a:pos x="1361" y="1567"/>
                </a:cxn>
                <a:cxn ang="0">
                  <a:pos x="43" y="1567"/>
                </a:cxn>
                <a:cxn ang="0">
                  <a:pos x="28" y="1567"/>
                </a:cxn>
                <a:cxn ang="0">
                  <a:pos x="14" y="1560"/>
                </a:cxn>
                <a:cxn ang="0">
                  <a:pos x="7" y="1560"/>
                </a:cxn>
                <a:cxn ang="0">
                  <a:pos x="0" y="1546"/>
                </a:cxn>
                <a:cxn ang="0">
                  <a:pos x="0" y="1546"/>
                </a:cxn>
                <a:cxn ang="0">
                  <a:pos x="7" y="1539"/>
                </a:cxn>
                <a:cxn ang="0">
                  <a:pos x="7" y="1532"/>
                </a:cxn>
                <a:cxn ang="0">
                  <a:pos x="14" y="1525"/>
                </a:cxn>
                <a:cxn ang="0">
                  <a:pos x="580" y="833"/>
                </a:cxn>
                <a:cxn ang="0">
                  <a:pos x="580" y="833"/>
                </a:cxn>
                <a:cxn ang="0">
                  <a:pos x="0" y="50"/>
                </a:cxn>
                <a:cxn ang="0">
                  <a:pos x="0" y="29"/>
                </a:cxn>
                <a:cxn ang="0">
                  <a:pos x="7" y="14"/>
                </a:cxn>
                <a:cxn ang="0">
                  <a:pos x="14" y="7"/>
                </a:cxn>
                <a:cxn ang="0">
                  <a:pos x="21" y="0"/>
                </a:cxn>
                <a:cxn ang="0">
                  <a:pos x="43" y="0"/>
                </a:cxn>
              </a:cxnLst>
              <a:rect l="0" t="0" r="r" b="b"/>
              <a:pathLst>
                <a:path w="1497" h="1567">
                  <a:moveTo>
                    <a:pt x="43" y="0"/>
                  </a:moveTo>
                  <a:lnTo>
                    <a:pt x="1361" y="0"/>
                  </a:lnTo>
                  <a:lnTo>
                    <a:pt x="1497" y="367"/>
                  </a:lnTo>
                  <a:lnTo>
                    <a:pt x="1462" y="367"/>
                  </a:lnTo>
                  <a:lnTo>
                    <a:pt x="1404" y="269"/>
                  </a:lnTo>
                  <a:lnTo>
                    <a:pt x="1333" y="198"/>
                  </a:lnTo>
                  <a:lnTo>
                    <a:pt x="1254" y="142"/>
                  </a:lnTo>
                  <a:lnTo>
                    <a:pt x="1161" y="106"/>
                  </a:lnTo>
                  <a:lnTo>
                    <a:pt x="1060" y="85"/>
                  </a:lnTo>
                  <a:lnTo>
                    <a:pt x="967" y="71"/>
                  </a:lnTo>
                  <a:lnTo>
                    <a:pt x="881" y="64"/>
                  </a:lnTo>
                  <a:lnTo>
                    <a:pt x="802" y="64"/>
                  </a:lnTo>
                  <a:lnTo>
                    <a:pt x="172" y="64"/>
                  </a:lnTo>
                  <a:lnTo>
                    <a:pt x="688" y="763"/>
                  </a:lnTo>
                  <a:lnTo>
                    <a:pt x="695" y="770"/>
                  </a:lnTo>
                  <a:lnTo>
                    <a:pt x="695" y="777"/>
                  </a:lnTo>
                  <a:lnTo>
                    <a:pt x="702" y="777"/>
                  </a:lnTo>
                  <a:lnTo>
                    <a:pt x="702" y="784"/>
                  </a:lnTo>
                  <a:lnTo>
                    <a:pt x="702" y="791"/>
                  </a:lnTo>
                  <a:lnTo>
                    <a:pt x="695" y="798"/>
                  </a:lnTo>
                  <a:lnTo>
                    <a:pt x="688" y="805"/>
                  </a:lnTo>
                  <a:lnTo>
                    <a:pt x="136" y="1483"/>
                  </a:lnTo>
                  <a:lnTo>
                    <a:pt x="809" y="1483"/>
                  </a:lnTo>
                  <a:lnTo>
                    <a:pt x="938" y="1476"/>
                  </a:lnTo>
                  <a:lnTo>
                    <a:pt x="1032" y="1469"/>
                  </a:lnTo>
                  <a:lnTo>
                    <a:pt x="1103" y="1454"/>
                  </a:lnTo>
                  <a:lnTo>
                    <a:pt x="1153" y="1440"/>
                  </a:lnTo>
                  <a:lnTo>
                    <a:pt x="1175" y="1433"/>
                  </a:lnTo>
                  <a:lnTo>
                    <a:pt x="1275" y="1391"/>
                  </a:lnTo>
                  <a:lnTo>
                    <a:pt x="1354" y="1334"/>
                  </a:lnTo>
                  <a:lnTo>
                    <a:pt x="1419" y="1257"/>
                  </a:lnTo>
                  <a:lnTo>
                    <a:pt x="1462" y="1172"/>
                  </a:lnTo>
                  <a:lnTo>
                    <a:pt x="1497" y="1172"/>
                  </a:lnTo>
                  <a:lnTo>
                    <a:pt x="1361" y="1567"/>
                  </a:lnTo>
                  <a:lnTo>
                    <a:pt x="43" y="1567"/>
                  </a:lnTo>
                  <a:lnTo>
                    <a:pt x="28" y="1567"/>
                  </a:lnTo>
                  <a:lnTo>
                    <a:pt x="14" y="1560"/>
                  </a:lnTo>
                  <a:lnTo>
                    <a:pt x="7" y="1560"/>
                  </a:lnTo>
                  <a:lnTo>
                    <a:pt x="0" y="1546"/>
                  </a:lnTo>
                  <a:lnTo>
                    <a:pt x="0" y="1546"/>
                  </a:lnTo>
                  <a:lnTo>
                    <a:pt x="7" y="1539"/>
                  </a:lnTo>
                  <a:lnTo>
                    <a:pt x="7" y="1532"/>
                  </a:lnTo>
                  <a:lnTo>
                    <a:pt x="14" y="1525"/>
                  </a:lnTo>
                  <a:lnTo>
                    <a:pt x="580" y="833"/>
                  </a:lnTo>
                  <a:lnTo>
                    <a:pt x="580" y="833"/>
                  </a:lnTo>
                  <a:lnTo>
                    <a:pt x="0" y="50"/>
                  </a:lnTo>
                  <a:lnTo>
                    <a:pt x="0" y="29"/>
                  </a:lnTo>
                  <a:lnTo>
                    <a:pt x="7" y="14"/>
                  </a:lnTo>
                  <a:lnTo>
                    <a:pt x="14" y="7"/>
                  </a:lnTo>
                  <a:lnTo>
                    <a:pt x="21" y="0"/>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96"/>
            <p:cNvSpPr>
              <a:spLocks/>
            </p:cNvSpPr>
            <p:nvPr/>
          </p:nvSpPr>
          <p:spPr bwMode="auto">
            <a:xfrm>
              <a:off x="9832" y="4320"/>
              <a:ext cx="545" cy="494"/>
            </a:xfrm>
            <a:custGeom>
              <a:avLst/>
              <a:gdLst/>
              <a:ahLst/>
              <a:cxnLst>
                <a:cxn ang="0">
                  <a:pos x="495" y="0"/>
                </a:cxn>
                <a:cxn ang="0">
                  <a:pos x="509" y="0"/>
                </a:cxn>
                <a:cxn ang="0">
                  <a:pos x="530" y="21"/>
                </a:cxn>
                <a:cxn ang="0">
                  <a:pos x="545" y="56"/>
                </a:cxn>
                <a:cxn ang="0">
                  <a:pos x="545" y="85"/>
                </a:cxn>
                <a:cxn ang="0">
                  <a:pos x="523" y="205"/>
                </a:cxn>
                <a:cxn ang="0">
                  <a:pos x="459" y="367"/>
                </a:cxn>
                <a:cxn ang="0">
                  <a:pos x="351" y="480"/>
                </a:cxn>
                <a:cxn ang="0">
                  <a:pos x="222" y="494"/>
                </a:cxn>
                <a:cxn ang="0">
                  <a:pos x="143" y="452"/>
                </a:cxn>
                <a:cxn ang="0">
                  <a:pos x="108" y="353"/>
                </a:cxn>
                <a:cxn ang="0">
                  <a:pos x="115" y="282"/>
                </a:cxn>
                <a:cxn ang="0">
                  <a:pos x="165" y="141"/>
                </a:cxn>
                <a:cxn ang="0">
                  <a:pos x="186" y="71"/>
                </a:cxn>
                <a:cxn ang="0">
                  <a:pos x="179" y="42"/>
                </a:cxn>
                <a:cxn ang="0">
                  <a:pos x="158" y="28"/>
                </a:cxn>
                <a:cxn ang="0">
                  <a:pos x="72" y="92"/>
                </a:cxn>
                <a:cxn ang="0">
                  <a:pos x="36" y="176"/>
                </a:cxn>
                <a:cxn ang="0">
                  <a:pos x="14" y="184"/>
                </a:cxn>
                <a:cxn ang="0">
                  <a:pos x="7" y="184"/>
                </a:cxn>
                <a:cxn ang="0">
                  <a:pos x="0" y="169"/>
                </a:cxn>
                <a:cxn ang="0">
                  <a:pos x="22" y="99"/>
                </a:cxn>
                <a:cxn ang="0">
                  <a:pos x="100" y="14"/>
                </a:cxn>
                <a:cxn ang="0">
                  <a:pos x="186" y="0"/>
                </a:cxn>
                <a:cxn ang="0">
                  <a:pos x="237" y="28"/>
                </a:cxn>
                <a:cxn ang="0">
                  <a:pos x="265" y="71"/>
                </a:cxn>
                <a:cxn ang="0">
                  <a:pos x="265" y="113"/>
                </a:cxn>
                <a:cxn ang="0">
                  <a:pos x="251" y="155"/>
                </a:cxn>
                <a:cxn ang="0">
                  <a:pos x="194" y="311"/>
                </a:cxn>
                <a:cxn ang="0">
                  <a:pos x="186" y="381"/>
                </a:cxn>
                <a:cxn ang="0">
                  <a:pos x="194" y="402"/>
                </a:cxn>
                <a:cxn ang="0">
                  <a:pos x="208" y="431"/>
                </a:cxn>
                <a:cxn ang="0">
                  <a:pos x="229" y="459"/>
                </a:cxn>
                <a:cxn ang="0">
                  <a:pos x="280" y="466"/>
                </a:cxn>
                <a:cxn ang="0">
                  <a:pos x="394" y="402"/>
                </a:cxn>
                <a:cxn ang="0">
                  <a:pos x="466" y="275"/>
                </a:cxn>
                <a:cxn ang="0">
                  <a:pos x="487" y="176"/>
                </a:cxn>
                <a:cxn ang="0">
                  <a:pos x="473" y="127"/>
                </a:cxn>
                <a:cxn ang="0">
                  <a:pos x="444" y="92"/>
                </a:cxn>
                <a:cxn ang="0">
                  <a:pos x="437" y="78"/>
                </a:cxn>
                <a:cxn ang="0">
                  <a:pos x="430" y="56"/>
                </a:cxn>
                <a:cxn ang="0">
                  <a:pos x="444" y="14"/>
                </a:cxn>
                <a:cxn ang="0">
                  <a:pos x="487" y="0"/>
                </a:cxn>
              </a:cxnLst>
              <a:rect l="0" t="0" r="r" b="b"/>
              <a:pathLst>
                <a:path w="545" h="494">
                  <a:moveTo>
                    <a:pt x="487" y="0"/>
                  </a:moveTo>
                  <a:lnTo>
                    <a:pt x="495" y="0"/>
                  </a:lnTo>
                  <a:lnTo>
                    <a:pt x="502" y="0"/>
                  </a:lnTo>
                  <a:lnTo>
                    <a:pt x="509" y="0"/>
                  </a:lnTo>
                  <a:lnTo>
                    <a:pt x="516" y="7"/>
                  </a:lnTo>
                  <a:lnTo>
                    <a:pt x="530" y="21"/>
                  </a:lnTo>
                  <a:lnTo>
                    <a:pt x="537" y="35"/>
                  </a:lnTo>
                  <a:lnTo>
                    <a:pt x="545" y="56"/>
                  </a:lnTo>
                  <a:lnTo>
                    <a:pt x="545" y="85"/>
                  </a:lnTo>
                  <a:lnTo>
                    <a:pt x="545" y="85"/>
                  </a:lnTo>
                  <a:lnTo>
                    <a:pt x="537" y="141"/>
                  </a:lnTo>
                  <a:lnTo>
                    <a:pt x="523" y="205"/>
                  </a:lnTo>
                  <a:lnTo>
                    <a:pt x="502" y="289"/>
                  </a:lnTo>
                  <a:lnTo>
                    <a:pt x="459" y="367"/>
                  </a:lnTo>
                  <a:lnTo>
                    <a:pt x="416" y="431"/>
                  </a:lnTo>
                  <a:lnTo>
                    <a:pt x="351" y="480"/>
                  </a:lnTo>
                  <a:lnTo>
                    <a:pt x="280" y="494"/>
                  </a:lnTo>
                  <a:lnTo>
                    <a:pt x="222" y="494"/>
                  </a:lnTo>
                  <a:lnTo>
                    <a:pt x="179" y="480"/>
                  </a:lnTo>
                  <a:lnTo>
                    <a:pt x="143" y="452"/>
                  </a:lnTo>
                  <a:lnTo>
                    <a:pt x="115" y="409"/>
                  </a:lnTo>
                  <a:lnTo>
                    <a:pt x="108" y="353"/>
                  </a:lnTo>
                  <a:lnTo>
                    <a:pt x="108" y="318"/>
                  </a:lnTo>
                  <a:lnTo>
                    <a:pt x="115" y="282"/>
                  </a:lnTo>
                  <a:lnTo>
                    <a:pt x="136" y="219"/>
                  </a:lnTo>
                  <a:lnTo>
                    <a:pt x="165" y="141"/>
                  </a:lnTo>
                  <a:lnTo>
                    <a:pt x="179" y="106"/>
                  </a:lnTo>
                  <a:lnTo>
                    <a:pt x="186" y="71"/>
                  </a:lnTo>
                  <a:lnTo>
                    <a:pt x="179" y="49"/>
                  </a:lnTo>
                  <a:lnTo>
                    <a:pt x="179" y="42"/>
                  </a:lnTo>
                  <a:lnTo>
                    <a:pt x="172" y="35"/>
                  </a:lnTo>
                  <a:lnTo>
                    <a:pt x="158" y="28"/>
                  </a:lnTo>
                  <a:lnTo>
                    <a:pt x="115" y="42"/>
                  </a:lnTo>
                  <a:lnTo>
                    <a:pt x="72" y="92"/>
                  </a:lnTo>
                  <a:lnTo>
                    <a:pt x="36" y="162"/>
                  </a:lnTo>
                  <a:lnTo>
                    <a:pt x="36" y="176"/>
                  </a:lnTo>
                  <a:lnTo>
                    <a:pt x="29" y="184"/>
                  </a:lnTo>
                  <a:lnTo>
                    <a:pt x="14" y="184"/>
                  </a:lnTo>
                  <a:lnTo>
                    <a:pt x="14" y="184"/>
                  </a:lnTo>
                  <a:lnTo>
                    <a:pt x="7" y="184"/>
                  </a:lnTo>
                  <a:lnTo>
                    <a:pt x="0" y="176"/>
                  </a:lnTo>
                  <a:lnTo>
                    <a:pt x="0" y="169"/>
                  </a:lnTo>
                  <a:lnTo>
                    <a:pt x="0" y="141"/>
                  </a:lnTo>
                  <a:lnTo>
                    <a:pt x="22" y="99"/>
                  </a:lnTo>
                  <a:lnTo>
                    <a:pt x="57" y="56"/>
                  </a:lnTo>
                  <a:lnTo>
                    <a:pt x="100" y="14"/>
                  </a:lnTo>
                  <a:lnTo>
                    <a:pt x="165" y="0"/>
                  </a:lnTo>
                  <a:lnTo>
                    <a:pt x="186" y="0"/>
                  </a:lnTo>
                  <a:lnTo>
                    <a:pt x="215" y="14"/>
                  </a:lnTo>
                  <a:lnTo>
                    <a:pt x="237" y="28"/>
                  </a:lnTo>
                  <a:lnTo>
                    <a:pt x="251" y="42"/>
                  </a:lnTo>
                  <a:lnTo>
                    <a:pt x="265" y="71"/>
                  </a:lnTo>
                  <a:lnTo>
                    <a:pt x="265" y="92"/>
                  </a:lnTo>
                  <a:lnTo>
                    <a:pt x="265" y="113"/>
                  </a:lnTo>
                  <a:lnTo>
                    <a:pt x="258" y="134"/>
                  </a:lnTo>
                  <a:lnTo>
                    <a:pt x="251" y="155"/>
                  </a:lnTo>
                  <a:lnTo>
                    <a:pt x="215" y="240"/>
                  </a:lnTo>
                  <a:lnTo>
                    <a:pt x="194" y="311"/>
                  </a:lnTo>
                  <a:lnTo>
                    <a:pt x="186" y="367"/>
                  </a:lnTo>
                  <a:lnTo>
                    <a:pt x="186" y="381"/>
                  </a:lnTo>
                  <a:lnTo>
                    <a:pt x="194" y="388"/>
                  </a:lnTo>
                  <a:lnTo>
                    <a:pt x="194" y="402"/>
                  </a:lnTo>
                  <a:lnTo>
                    <a:pt x="201" y="416"/>
                  </a:lnTo>
                  <a:lnTo>
                    <a:pt x="208" y="431"/>
                  </a:lnTo>
                  <a:lnTo>
                    <a:pt x="215" y="445"/>
                  </a:lnTo>
                  <a:lnTo>
                    <a:pt x="229" y="459"/>
                  </a:lnTo>
                  <a:lnTo>
                    <a:pt x="251" y="466"/>
                  </a:lnTo>
                  <a:lnTo>
                    <a:pt x="280" y="466"/>
                  </a:lnTo>
                  <a:lnTo>
                    <a:pt x="344" y="452"/>
                  </a:lnTo>
                  <a:lnTo>
                    <a:pt x="394" y="402"/>
                  </a:lnTo>
                  <a:lnTo>
                    <a:pt x="437" y="339"/>
                  </a:lnTo>
                  <a:lnTo>
                    <a:pt x="466" y="275"/>
                  </a:lnTo>
                  <a:lnTo>
                    <a:pt x="480" y="219"/>
                  </a:lnTo>
                  <a:lnTo>
                    <a:pt x="487" y="176"/>
                  </a:lnTo>
                  <a:lnTo>
                    <a:pt x="487" y="148"/>
                  </a:lnTo>
                  <a:lnTo>
                    <a:pt x="473" y="127"/>
                  </a:lnTo>
                  <a:lnTo>
                    <a:pt x="459" y="106"/>
                  </a:lnTo>
                  <a:lnTo>
                    <a:pt x="444" y="92"/>
                  </a:lnTo>
                  <a:lnTo>
                    <a:pt x="437" y="85"/>
                  </a:lnTo>
                  <a:lnTo>
                    <a:pt x="437" y="78"/>
                  </a:lnTo>
                  <a:lnTo>
                    <a:pt x="430" y="71"/>
                  </a:lnTo>
                  <a:lnTo>
                    <a:pt x="430" y="56"/>
                  </a:lnTo>
                  <a:lnTo>
                    <a:pt x="437" y="35"/>
                  </a:lnTo>
                  <a:lnTo>
                    <a:pt x="444" y="14"/>
                  </a:lnTo>
                  <a:lnTo>
                    <a:pt x="466" y="0"/>
                  </a:lnTo>
                  <a:lnTo>
                    <a:pt x="4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97"/>
            <p:cNvSpPr>
              <a:spLocks/>
            </p:cNvSpPr>
            <p:nvPr/>
          </p:nvSpPr>
          <p:spPr bwMode="auto">
            <a:xfrm>
              <a:off x="10570" y="4165"/>
              <a:ext cx="624" cy="727"/>
            </a:xfrm>
            <a:custGeom>
              <a:avLst/>
              <a:gdLst/>
              <a:ahLst/>
              <a:cxnLst>
                <a:cxn ang="0">
                  <a:pos x="380" y="0"/>
                </a:cxn>
                <a:cxn ang="0">
                  <a:pos x="573" y="0"/>
                </a:cxn>
                <a:cxn ang="0">
                  <a:pos x="588" y="0"/>
                </a:cxn>
                <a:cxn ang="0">
                  <a:pos x="602" y="7"/>
                </a:cxn>
                <a:cxn ang="0">
                  <a:pos x="609" y="7"/>
                </a:cxn>
                <a:cxn ang="0">
                  <a:pos x="616" y="21"/>
                </a:cxn>
                <a:cxn ang="0">
                  <a:pos x="624" y="35"/>
                </a:cxn>
                <a:cxn ang="0">
                  <a:pos x="616" y="42"/>
                </a:cxn>
                <a:cxn ang="0">
                  <a:pos x="609" y="49"/>
                </a:cxn>
                <a:cxn ang="0">
                  <a:pos x="602" y="56"/>
                </a:cxn>
                <a:cxn ang="0">
                  <a:pos x="588" y="56"/>
                </a:cxn>
                <a:cxn ang="0">
                  <a:pos x="573" y="56"/>
                </a:cxn>
                <a:cxn ang="0">
                  <a:pos x="380" y="56"/>
                </a:cxn>
                <a:cxn ang="0">
                  <a:pos x="280" y="70"/>
                </a:cxn>
                <a:cxn ang="0">
                  <a:pos x="194" y="113"/>
                </a:cxn>
                <a:cxn ang="0">
                  <a:pos x="129" y="169"/>
                </a:cxn>
                <a:cxn ang="0">
                  <a:pos x="79" y="247"/>
                </a:cxn>
                <a:cxn ang="0">
                  <a:pos x="50" y="339"/>
                </a:cxn>
                <a:cxn ang="0">
                  <a:pos x="573" y="339"/>
                </a:cxn>
                <a:cxn ang="0">
                  <a:pos x="588" y="339"/>
                </a:cxn>
                <a:cxn ang="0">
                  <a:pos x="602" y="339"/>
                </a:cxn>
                <a:cxn ang="0">
                  <a:pos x="609" y="346"/>
                </a:cxn>
                <a:cxn ang="0">
                  <a:pos x="616" y="353"/>
                </a:cxn>
                <a:cxn ang="0">
                  <a:pos x="624" y="367"/>
                </a:cxn>
                <a:cxn ang="0">
                  <a:pos x="616" y="381"/>
                </a:cxn>
                <a:cxn ang="0">
                  <a:pos x="609" y="388"/>
                </a:cxn>
                <a:cxn ang="0">
                  <a:pos x="602" y="388"/>
                </a:cxn>
                <a:cxn ang="0">
                  <a:pos x="588" y="388"/>
                </a:cxn>
                <a:cxn ang="0">
                  <a:pos x="573" y="388"/>
                </a:cxn>
                <a:cxn ang="0">
                  <a:pos x="50" y="388"/>
                </a:cxn>
                <a:cxn ang="0">
                  <a:pos x="79" y="480"/>
                </a:cxn>
                <a:cxn ang="0">
                  <a:pos x="129" y="557"/>
                </a:cxn>
                <a:cxn ang="0">
                  <a:pos x="194" y="621"/>
                </a:cxn>
                <a:cxn ang="0">
                  <a:pos x="280" y="656"/>
                </a:cxn>
                <a:cxn ang="0">
                  <a:pos x="380" y="670"/>
                </a:cxn>
                <a:cxn ang="0">
                  <a:pos x="573" y="670"/>
                </a:cxn>
                <a:cxn ang="0">
                  <a:pos x="588" y="670"/>
                </a:cxn>
                <a:cxn ang="0">
                  <a:pos x="602" y="670"/>
                </a:cxn>
                <a:cxn ang="0">
                  <a:pos x="609" y="677"/>
                </a:cxn>
                <a:cxn ang="0">
                  <a:pos x="616" y="684"/>
                </a:cxn>
                <a:cxn ang="0">
                  <a:pos x="624" y="699"/>
                </a:cxn>
                <a:cxn ang="0">
                  <a:pos x="616" y="713"/>
                </a:cxn>
                <a:cxn ang="0">
                  <a:pos x="609" y="720"/>
                </a:cxn>
                <a:cxn ang="0">
                  <a:pos x="602" y="727"/>
                </a:cxn>
                <a:cxn ang="0">
                  <a:pos x="588" y="727"/>
                </a:cxn>
                <a:cxn ang="0">
                  <a:pos x="573" y="727"/>
                </a:cxn>
                <a:cxn ang="0">
                  <a:pos x="380" y="727"/>
                </a:cxn>
                <a:cxn ang="0">
                  <a:pos x="258" y="706"/>
                </a:cxn>
                <a:cxn ang="0">
                  <a:pos x="158" y="656"/>
                </a:cxn>
                <a:cxn ang="0">
                  <a:pos x="72" y="579"/>
                </a:cxn>
                <a:cxn ang="0">
                  <a:pos x="22" y="480"/>
                </a:cxn>
                <a:cxn ang="0">
                  <a:pos x="0" y="367"/>
                </a:cxn>
                <a:cxn ang="0">
                  <a:pos x="22" y="247"/>
                </a:cxn>
                <a:cxn ang="0">
                  <a:pos x="72" y="148"/>
                </a:cxn>
                <a:cxn ang="0">
                  <a:pos x="158" y="70"/>
                </a:cxn>
                <a:cxn ang="0">
                  <a:pos x="258" y="21"/>
                </a:cxn>
                <a:cxn ang="0">
                  <a:pos x="380" y="0"/>
                </a:cxn>
              </a:cxnLst>
              <a:rect l="0" t="0" r="r" b="b"/>
              <a:pathLst>
                <a:path w="624" h="727">
                  <a:moveTo>
                    <a:pt x="380" y="0"/>
                  </a:moveTo>
                  <a:lnTo>
                    <a:pt x="573" y="0"/>
                  </a:lnTo>
                  <a:lnTo>
                    <a:pt x="588" y="0"/>
                  </a:lnTo>
                  <a:lnTo>
                    <a:pt x="602" y="7"/>
                  </a:lnTo>
                  <a:lnTo>
                    <a:pt x="609" y="7"/>
                  </a:lnTo>
                  <a:lnTo>
                    <a:pt x="616" y="21"/>
                  </a:lnTo>
                  <a:lnTo>
                    <a:pt x="624" y="35"/>
                  </a:lnTo>
                  <a:lnTo>
                    <a:pt x="616" y="42"/>
                  </a:lnTo>
                  <a:lnTo>
                    <a:pt x="609" y="49"/>
                  </a:lnTo>
                  <a:lnTo>
                    <a:pt x="602" y="56"/>
                  </a:lnTo>
                  <a:lnTo>
                    <a:pt x="588" y="56"/>
                  </a:lnTo>
                  <a:lnTo>
                    <a:pt x="573" y="56"/>
                  </a:lnTo>
                  <a:lnTo>
                    <a:pt x="380" y="56"/>
                  </a:lnTo>
                  <a:lnTo>
                    <a:pt x="280" y="70"/>
                  </a:lnTo>
                  <a:lnTo>
                    <a:pt x="194" y="113"/>
                  </a:lnTo>
                  <a:lnTo>
                    <a:pt x="129" y="169"/>
                  </a:lnTo>
                  <a:lnTo>
                    <a:pt x="79" y="247"/>
                  </a:lnTo>
                  <a:lnTo>
                    <a:pt x="50" y="339"/>
                  </a:lnTo>
                  <a:lnTo>
                    <a:pt x="573" y="339"/>
                  </a:lnTo>
                  <a:lnTo>
                    <a:pt x="588" y="339"/>
                  </a:lnTo>
                  <a:lnTo>
                    <a:pt x="602" y="339"/>
                  </a:lnTo>
                  <a:lnTo>
                    <a:pt x="609" y="346"/>
                  </a:lnTo>
                  <a:lnTo>
                    <a:pt x="616" y="353"/>
                  </a:lnTo>
                  <a:lnTo>
                    <a:pt x="624" y="367"/>
                  </a:lnTo>
                  <a:lnTo>
                    <a:pt x="616" y="381"/>
                  </a:lnTo>
                  <a:lnTo>
                    <a:pt x="609" y="388"/>
                  </a:lnTo>
                  <a:lnTo>
                    <a:pt x="602" y="388"/>
                  </a:lnTo>
                  <a:lnTo>
                    <a:pt x="588" y="388"/>
                  </a:lnTo>
                  <a:lnTo>
                    <a:pt x="573" y="388"/>
                  </a:lnTo>
                  <a:lnTo>
                    <a:pt x="50" y="388"/>
                  </a:lnTo>
                  <a:lnTo>
                    <a:pt x="79" y="480"/>
                  </a:lnTo>
                  <a:lnTo>
                    <a:pt x="129" y="557"/>
                  </a:lnTo>
                  <a:lnTo>
                    <a:pt x="194" y="621"/>
                  </a:lnTo>
                  <a:lnTo>
                    <a:pt x="280" y="656"/>
                  </a:lnTo>
                  <a:lnTo>
                    <a:pt x="380" y="670"/>
                  </a:lnTo>
                  <a:lnTo>
                    <a:pt x="573" y="670"/>
                  </a:lnTo>
                  <a:lnTo>
                    <a:pt x="588" y="670"/>
                  </a:lnTo>
                  <a:lnTo>
                    <a:pt x="602" y="670"/>
                  </a:lnTo>
                  <a:lnTo>
                    <a:pt x="609" y="677"/>
                  </a:lnTo>
                  <a:lnTo>
                    <a:pt x="616" y="684"/>
                  </a:lnTo>
                  <a:lnTo>
                    <a:pt x="624" y="699"/>
                  </a:lnTo>
                  <a:lnTo>
                    <a:pt x="616" y="713"/>
                  </a:lnTo>
                  <a:lnTo>
                    <a:pt x="609" y="720"/>
                  </a:lnTo>
                  <a:lnTo>
                    <a:pt x="602" y="727"/>
                  </a:lnTo>
                  <a:lnTo>
                    <a:pt x="588" y="727"/>
                  </a:lnTo>
                  <a:lnTo>
                    <a:pt x="573" y="727"/>
                  </a:lnTo>
                  <a:lnTo>
                    <a:pt x="380" y="727"/>
                  </a:lnTo>
                  <a:lnTo>
                    <a:pt x="258" y="706"/>
                  </a:lnTo>
                  <a:lnTo>
                    <a:pt x="158" y="656"/>
                  </a:lnTo>
                  <a:lnTo>
                    <a:pt x="72" y="579"/>
                  </a:lnTo>
                  <a:lnTo>
                    <a:pt x="22" y="480"/>
                  </a:lnTo>
                  <a:lnTo>
                    <a:pt x="0" y="367"/>
                  </a:lnTo>
                  <a:lnTo>
                    <a:pt x="22" y="247"/>
                  </a:lnTo>
                  <a:lnTo>
                    <a:pt x="72" y="148"/>
                  </a:lnTo>
                  <a:lnTo>
                    <a:pt x="158" y="70"/>
                  </a:lnTo>
                  <a:lnTo>
                    <a:pt x="258" y="21"/>
                  </a:lnTo>
                  <a:lnTo>
                    <a:pt x="3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98"/>
            <p:cNvSpPr>
              <a:spLocks/>
            </p:cNvSpPr>
            <p:nvPr/>
          </p:nvSpPr>
          <p:spPr bwMode="auto">
            <a:xfrm>
              <a:off x="11366" y="4052"/>
              <a:ext cx="788" cy="812"/>
            </a:xfrm>
            <a:custGeom>
              <a:avLst/>
              <a:gdLst/>
              <a:ahLst/>
              <a:cxnLst>
                <a:cxn ang="0">
                  <a:pos x="709" y="14"/>
                </a:cxn>
                <a:cxn ang="0">
                  <a:pos x="781" y="84"/>
                </a:cxn>
                <a:cxn ang="0">
                  <a:pos x="773" y="204"/>
                </a:cxn>
                <a:cxn ang="0">
                  <a:pos x="673" y="409"/>
                </a:cxn>
                <a:cxn ang="0">
                  <a:pos x="487" y="607"/>
                </a:cxn>
                <a:cxn ang="0">
                  <a:pos x="336" y="734"/>
                </a:cxn>
                <a:cxn ang="0">
                  <a:pos x="236" y="797"/>
                </a:cxn>
                <a:cxn ang="0">
                  <a:pos x="215" y="804"/>
                </a:cxn>
                <a:cxn ang="0">
                  <a:pos x="207" y="790"/>
                </a:cxn>
                <a:cxn ang="0">
                  <a:pos x="207" y="776"/>
                </a:cxn>
                <a:cxn ang="0">
                  <a:pos x="215" y="699"/>
                </a:cxn>
                <a:cxn ang="0">
                  <a:pos x="229" y="536"/>
                </a:cxn>
                <a:cxn ang="0">
                  <a:pos x="200" y="268"/>
                </a:cxn>
                <a:cxn ang="0">
                  <a:pos x="121" y="113"/>
                </a:cxn>
                <a:cxn ang="0">
                  <a:pos x="21" y="63"/>
                </a:cxn>
                <a:cxn ang="0">
                  <a:pos x="14" y="56"/>
                </a:cxn>
                <a:cxn ang="0">
                  <a:pos x="0" y="56"/>
                </a:cxn>
                <a:cxn ang="0">
                  <a:pos x="28" y="21"/>
                </a:cxn>
                <a:cxn ang="0">
                  <a:pos x="64" y="0"/>
                </a:cxn>
                <a:cxn ang="0">
                  <a:pos x="157" y="14"/>
                </a:cxn>
                <a:cxn ang="0">
                  <a:pos x="250" y="106"/>
                </a:cxn>
                <a:cxn ang="0">
                  <a:pos x="301" y="247"/>
                </a:cxn>
                <a:cxn ang="0">
                  <a:pos x="315" y="388"/>
                </a:cxn>
                <a:cxn ang="0">
                  <a:pos x="315" y="487"/>
                </a:cxn>
                <a:cxn ang="0">
                  <a:pos x="308" y="663"/>
                </a:cxn>
                <a:cxn ang="0">
                  <a:pos x="523" y="487"/>
                </a:cxn>
                <a:cxn ang="0">
                  <a:pos x="673" y="324"/>
                </a:cxn>
                <a:cxn ang="0">
                  <a:pos x="730" y="204"/>
                </a:cxn>
                <a:cxn ang="0">
                  <a:pos x="723" y="176"/>
                </a:cxn>
                <a:cxn ang="0">
                  <a:pos x="709" y="148"/>
                </a:cxn>
                <a:cxn ang="0">
                  <a:pos x="680" y="127"/>
                </a:cxn>
                <a:cxn ang="0">
                  <a:pos x="630" y="106"/>
                </a:cxn>
                <a:cxn ang="0">
                  <a:pos x="616" y="106"/>
                </a:cxn>
                <a:cxn ang="0">
                  <a:pos x="609" y="92"/>
                </a:cxn>
                <a:cxn ang="0">
                  <a:pos x="616" y="56"/>
                </a:cxn>
                <a:cxn ang="0">
                  <a:pos x="637" y="14"/>
                </a:cxn>
              </a:cxnLst>
              <a:rect l="0" t="0" r="r" b="b"/>
              <a:pathLst>
                <a:path w="788" h="812">
                  <a:moveTo>
                    <a:pt x="652" y="0"/>
                  </a:moveTo>
                  <a:lnTo>
                    <a:pt x="709" y="14"/>
                  </a:lnTo>
                  <a:lnTo>
                    <a:pt x="752" y="42"/>
                  </a:lnTo>
                  <a:lnTo>
                    <a:pt x="781" y="84"/>
                  </a:lnTo>
                  <a:lnTo>
                    <a:pt x="788" y="134"/>
                  </a:lnTo>
                  <a:lnTo>
                    <a:pt x="773" y="204"/>
                  </a:lnTo>
                  <a:lnTo>
                    <a:pt x="738" y="296"/>
                  </a:lnTo>
                  <a:lnTo>
                    <a:pt x="673" y="409"/>
                  </a:lnTo>
                  <a:lnTo>
                    <a:pt x="566" y="529"/>
                  </a:lnTo>
                  <a:lnTo>
                    <a:pt x="487" y="607"/>
                  </a:lnTo>
                  <a:lnTo>
                    <a:pt x="408" y="677"/>
                  </a:lnTo>
                  <a:lnTo>
                    <a:pt x="336" y="734"/>
                  </a:lnTo>
                  <a:lnTo>
                    <a:pt x="279" y="776"/>
                  </a:lnTo>
                  <a:lnTo>
                    <a:pt x="236" y="797"/>
                  </a:lnTo>
                  <a:lnTo>
                    <a:pt x="222" y="812"/>
                  </a:lnTo>
                  <a:lnTo>
                    <a:pt x="215" y="804"/>
                  </a:lnTo>
                  <a:lnTo>
                    <a:pt x="207" y="797"/>
                  </a:lnTo>
                  <a:lnTo>
                    <a:pt x="207" y="790"/>
                  </a:lnTo>
                  <a:lnTo>
                    <a:pt x="207" y="783"/>
                  </a:lnTo>
                  <a:lnTo>
                    <a:pt x="207" y="776"/>
                  </a:lnTo>
                  <a:lnTo>
                    <a:pt x="207" y="769"/>
                  </a:lnTo>
                  <a:lnTo>
                    <a:pt x="215" y="699"/>
                  </a:lnTo>
                  <a:lnTo>
                    <a:pt x="222" y="621"/>
                  </a:lnTo>
                  <a:lnTo>
                    <a:pt x="229" y="536"/>
                  </a:lnTo>
                  <a:lnTo>
                    <a:pt x="222" y="395"/>
                  </a:lnTo>
                  <a:lnTo>
                    <a:pt x="200" y="268"/>
                  </a:lnTo>
                  <a:lnTo>
                    <a:pt x="164" y="169"/>
                  </a:lnTo>
                  <a:lnTo>
                    <a:pt x="121" y="113"/>
                  </a:lnTo>
                  <a:lnTo>
                    <a:pt x="78" y="77"/>
                  </a:lnTo>
                  <a:lnTo>
                    <a:pt x="21" y="63"/>
                  </a:lnTo>
                  <a:lnTo>
                    <a:pt x="21" y="63"/>
                  </a:lnTo>
                  <a:lnTo>
                    <a:pt x="14" y="56"/>
                  </a:lnTo>
                  <a:lnTo>
                    <a:pt x="7" y="56"/>
                  </a:lnTo>
                  <a:lnTo>
                    <a:pt x="0" y="56"/>
                  </a:lnTo>
                  <a:lnTo>
                    <a:pt x="14" y="35"/>
                  </a:lnTo>
                  <a:lnTo>
                    <a:pt x="28" y="21"/>
                  </a:lnTo>
                  <a:lnTo>
                    <a:pt x="50" y="7"/>
                  </a:lnTo>
                  <a:lnTo>
                    <a:pt x="64" y="0"/>
                  </a:lnTo>
                  <a:lnTo>
                    <a:pt x="86" y="0"/>
                  </a:lnTo>
                  <a:lnTo>
                    <a:pt x="157" y="14"/>
                  </a:lnTo>
                  <a:lnTo>
                    <a:pt x="207" y="49"/>
                  </a:lnTo>
                  <a:lnTo>
                    <a:pt x="250" y="106"/>
                  </a:lnTo>
                  <a:lnTo>
                    <a:pt x="279" y="176"/>
                  </a:lnTo>
                  <a:lnTo>
                    <a:pt x="301" y="247"/>
                  </a:lnTo>
                  <a:lnTo>
                    <a:pt x="308" y="324"/>
                  </a:lnTo>
                  <a:lnTo>
                    <a:pt x="315" y="388"/>
                  </a:lnTo>
                  <a:lnTo>
                    <a:pt x="315" y="444"/>
                  </a:lnTo>
                  <a:lnTo>
                    <a:pt x="315" y="487"/>
                  </a:lnTo>
                  <a:lnTo>
                    <a:pt x="315" y="564"/>
                  </a:lnTo>
                  <a:lnTo>
                    <a:pt x="308" y="663"/>
                  </a:lnTo>
                  <a:lnTo>
                    <a:pt x="422" y="579"/>
                  </a:lnTo>
                  <a:lnTo>
                    <a:pt x="523" y="487"/>
                  </a:lnTo>
                  <a:lnTo>
                    <a:pt x="609" y="402"/>
                  </a:lnTo>
                  <a:lnTo>
                    <a:pt x="673" y="324"/>
                  </a:lnTo>
                  <a:lnTo>
                    <a:pt x="716" y="254"/>
                  </a:lnTo>
                  <a:lnTo>
                    <a:pt x="730" y="204"/>
                  </a:lnTo>
                  <a:lnTo>
                    <a:pt x="730" y="190"/>
                  </a:lnTo>
                  <a:lnTo>
                    <a:pt x="723" y="176"/>
                  </a:lnTo>
                  <a:lnTo>
                    <a:pt x="716" y="162"/>
                  </a:lnTo>
                  <a:lnTo>
                    <a:pt x="709" y="148"/>
                  </a:lnTo>
                  <a:lnTo>
                    <a:pt x="695" y="134"/>
                  </a:lnTo>
                  <a:lnTo>
                    <a:pt x="680" y="127"/>
                  </a:lnTo>
                  <a:lnTo>
                    <a:pt x="659" y="113"/>
                  </a:lnTo>
                  <a:lnTo>
                    <a:pt x="630" y="106"/>
                  </a:lnTo>
                  <a:lnTo>
                    <a:pt x="616" y="106"/>
                  </a:lnTo>
                  <a:lnTo>
                    <a:pt x="616" y="106"/>
                  </a:lnTo>
                  <a:lnTo>
                    <a:pt x="609" y="99"/>
                  </a:lnTo>
                  <a:lnTo>
                    <a:pt x="609" y="92"/>
                  </a:lnTo>
                  <a:lnTo>
                    <a:pt x="609" y="77"/>
                  </a:lnTo>
                  <a:lnTo>
                    <a:pt x="616" y="56"/>
                  </a:lnTo>
                  <a:lnTo>
                    <a:pt x="623" y="35"/>
                  </a:lnTo>
                  <a:lnTo>
                    <a:pt x="637" y="14"/>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99"/>
            <p:cNvSpPr>
              <a:spLocks/>
            </p:cNvSpPr>
            <p:nvPr/>
          </p:nvSpPr>
          <p:spPr bwMode="auto">
            <a:xfrm>
              <a:off x="12340" y="3981"/>
              <a:ext cx="294" cy="1101"/>
            </a:xfrm>
            <a:custGeom>
              <a:avLst/>
              <a:gdLst/>
              <a:ahLst/>
              <a:cxnLst>
                <a:cxn ang="0">
                  <a:pos x="272" y="0"/>
                </a:cxn>
                <a:cxn ang="0">
                  <a:pos x="272" y="0"/>
                </a:cxn>
                <a:cxn ang="0">
                  <a:pos x="280" y="0"/>
                </a:cxn>
                <a:cxn ang="0">
                  <a:pos x="287" y="0"/>
                </a:cxn>
                <a:cxn ang="0">
                  <a:pos x="287" y="0"/>
                </a:cxn>
                <a:cxn ang="0">
                  <a:pos x="294" y="7"/>
                </a:cxn>
                <a:cxn ang="0">
                  <a:pos x="294" y="14"/>
                </a:cxn>
                <a:cxn ang="0">
                  <a:pos x="287" y="21"/>
                </a:cxn>
                <a:cxn ang="0">
                  <a:pos x="237" y="71"/>
                </a:cxn>
                <a:cxn ang="0">
                  <a:pos x="186" y="127"/>
                </a:cxn>
                <a:cxn ang="0">
                  <a:pos x="143" y="205"/>
                </a:cxn>
                <a:cxn ang="0">
                  <a:pos x="108" y="297"/>
                </a:cxn>
                <a:cxn ang="0">
                  <a:pos x="86" y="417"/>
                </a:cxn>
                <a:cxn ang="0">
                  <a:pos x="72" y="551"/>
                </a:cxn>
                <a:cxn ang="0">
                  <a:pos x="86" y="699"/>
                </a:cxn>
                <a:cxn ang="0">
                  <a:pos x="122" y="833"/>
                </a:cxn>
                <a:cxn ang="0">
                  <a:pos x="186" y="960"/>
                </a:cxn>
                <a:cxn ang="0">
                  <a:pos x="280" y="1073"/>
                </a:cxn>
                <a:cxn ang="0">
                  <a:pos x="287" y="1080"/>
                </a:cxn>
                <a:cxn ang="0">
                  <a:pos x="294" y="1080"/>
                </a:cxn>
                <a:cxn ang="0">
                  <a:pos x="294" y="1087"/>
                </a:cxn>
                <a:cxn ang="0">
                  <a:pos x="287" y="1094"/>
                </a:cxn>
                <a:cxn ang="0">
                  <a:pos x="287" y="1101"/>
                </a:cxn>
                <a:cxn ang="0">
                  <a:pos x="280" y="1101"/>
                </a:cxn>
                <a:cxn ang="0">
                  <a:pos x="272" y="1101"/>
                </a:cxn>
                <a:cxn ang="0">
                  <a:pos x="172" y="1017"/>
                </a:cxn>
                <a:cxn ang="0">
                  <a:pos x="100" y="925"/>
                </a:cxn>
                <a:cxn ang="0">
                  <a:pos x="50" y="826"/>
                </a:cxn>
                <a:cxn ang="0">
                  <a:pos x="22" y="727"/>
                </a:cxn>
                <a:cxn ang="0">
                  <a:pos x="7" y="635"/>
                </a:cxn>
                <a:cxn ang="0">
                  <a:pos x="0" y="551"/>
                </a:cxn>
                <a:cxn ang="0">
                  <a:pos x="7" y="459"/>
                </a:cxn>
                <a:cxn ang="0">
                  <a:pos x="22" y="360"/>
                </a:cxn>
                <a:cxn ang="0">
                  <a:pos x="57" y="261"/>
                </a:cxn>
                <a:cxn ang="0">
                  <a:pos x="100" y="170"/>
                </a:cxn>
                <a:cxn ang="0">
                  <a:pos x="172" y="78"/>
                </a:cxn>
                <a:cxn ang="0">
                  <a:pos x="272" y="0"/>
                </a:cxn>
              </a:cxnLst>
              <a:rect l="0" t="0" r="r" b="b"/>
              <a:pathLst>
                <a:path w="294" h="1101">
                  <a:moveTo>
                    <a:pt x="272" y="0"/>
                  </a:moveTo>
                  <a:lnTo>
                    <a:pt x="272" y="0"/>
                  </a:lnTo>
                  <a:lnTo>
                    <a:pt x="280" y="0"/>
                  </a:lnTo>
                  <a:lnTo>
                    <a:pt x="287" y="0"/>
                  </a:lnTo>
                  <a:lnTo>
                    <a:pt x="287" y="0"/>
                  </a:lnTo>
                  <a:lnTo>
                    <a:pt x="294" y="7"/>
                  </a:lnTo>
                  <a:lnTo>
                    <a:pt x="294" y="14"/>
                  </a:lnTo>
                  <a:lnTo>
                    <a:pt x="287" y="21"/>
                  </a:lnTo>
                  <a:lnTo>
                    <a:pt x="237" y="71"/>
                  </a:lnTo>
                  <a:lnTo>
                    <a:pt x="186" y="127"/>
                  </a:lnTo>
                  <a:lnTo>
                    <a:pt x="143" y="205"/>
                  </a:lnTo>
                  <a:lnTo>
                    <a:pt x="108" y="297"/>
                  </a:lnTo>
                  <a:lnTo>
                    <a:pt x="86" y="417"/>
                  </a:lnTo>
                  <a:lnTo>
                    <a:pt x="72" y="551"/>
                  </a:lnTo>
                  <a:lnTo>
                    <a:pt x="86" y="699"/>
                  </a:lnTo>
                  <a:lnTo>
                    <a:pt x="122" y="833"/>
                  </a:lnTo>
                  <a:lnTo>
                    <a:pt x="186" y="960"/>
                  </a:lnTo>
                  <a:lnTo>
                    <a:pt x="280" y="1073"/>
                  </a:lnTo>
                  <a:lnTo>
                    <a:pt x="287" y="1080"/>
                  </a:lnTo>
                  <a:lnTo>
                    <a:pt x="294" y="1080"/>
                  </a:lnTo>
                  <a:lnTo>
                    <a:pt x="294" y="1087"/>
                  </a:lnTo>
                  <a:lnTo>
                    <a:pt x="287" y="1094"/>
                  </a:lnTo>
                  <a:lnTo>
                    <a:pt x="287" y="1101"/>
                  </a:lnTo>
                  <a:lnTo>
                    <a:pt x="280" y="1101"/>
                  </a:lnTo>
                  <a:lnTo>
                    <a:pt x="272" y="1101"/>
                  </a:lnTo>
                  <a:lnTo>
                    <a:pt x="172" y="1017"/>
                  </a:lnTo>
                  <a:lnTo>
                    <a:pt x="100" y="925"/>
                  </a:lnTo>
                  <a:lnTo>
                    <a:pt x="50" y="826"/>
                  </a:lnTo>
                  <a:lnTo>
                    <a:pt x="22" y="727"/>
                  </a:lnTo>
                  <a:lnTo>
                    <a:pt x="7" y="635"/>
                  </a:lnTo>
                  <a:lnTo>
                    <a:pt x="0" y="551"/>
                  </a:lnTo>
                  <a:lnTo>
                    <a:pt x="7" y="459"/>
                  </a:lnTo>
                  <a:lnTo>
                    <a:pt x="22" y="360"/>
                  </a:lnTo>
                  <a:lnTo>
                    <a:pt x="57" y="261"/>
                  </a:lnTo>
                  <a:lnTo>
                    <a:pt x="100" y="170"/>
                  </a:lnTo>
                  <a:lnTo>
                    <a:pt x="172" y="78"/>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100"/>
            <p:cNvSpPr>
              <a:spLocks noEditPoints="1"/>
            </p:cNvSpPr>
            <p:nvPr/>
          </p:nvSpPr>
          <p:spPr bwMode="auto">
            <a:xfrm>
              <a:off x="12792" y="4214"/>
              <a:ext cx="795" cy="628"/>
            </a:xfrm>
            <a:custGeom>
              <a:avLst/>
              <a:gdLst/>
              <a:ahLst/>
              <a:cxnLst>
                <a:cxn ang="0">
                  <a:pos x="551" y="162"/>
                </a:cxn>
                <a:cxn ang="0">
                  <a:pos x="523" y="177"/>
                </a:cxn>
                <a:cxn ang="0">
                  <a:pos x="487" y="198"/>
                </a:cxn>
                <a:cxn ang="0">
                  <a:pos x="458" y="219"/>
                </a:cxn>
                <a:cxn ang="0">
                  <a:pos x="451" y="374"/>
                </a:cxn>
                <a:cxn ang="0">
                  <a:pos x="458" y="445"/>
                </a:cxn>
                <a:cxn ang="0">
                  <a:pos x="494" y="487"/>
                </a:cxn>
                <a:cxn ang="0">
                  <a:pos x="566" y="537"/>
                </a:cxn>
                <a:cxn ang="0">
                  <a:pos x="623" y="544"/>
                </a:cxn>
                <a:cxn ang="0">
                  <a:pos x="644" y="530"/>
                </a:cxn>
                <a:cxn ang="0">
                  <a:pos x="666" y="494"/>
                </a:cxn>
                <a:cxn ang="0">
                  <a:pos x="680" y="452"/>
                </a:cxn>
                <a:cxn ang="0">
                  <a:pos x="687" y="268"/>
                </a:cxn>
                <a:cxn ang="0">
                  <a:pos x="673" y="205"/>
                </a:cxn>
                <a:cxn ang="0">
                  <a:pos x="551" y="162"/>
                </a:cxn>
                <a:cxn ang="0">
                  <a:pos x="114" y="7"/>
                </a:cxn>
                <a:cxn ang="0">
                  <a:pos x="93" y="42"/>
                </a:cxn>
                <a:cxn ang="0">
                  <a:pos x="93" y="71"/>
                </a:cxn>
                <a:cxn ang="0">
                  <a:pos x="107" y="99"/>
                </a:cxn>
                <a:cxn ang="0">
                  <a:pos x="121" y="120"/>
                </a:cxn>
                <a:cxn ang="0">
                  <a:pos x="150" y="141"/>
                </a:cxn>
                <a:cxn ang="0">
                  <a:pos x="229" y="127"/>
                </a:cxn>
                <a:cxn ang="0">
                  <a:pos x="379" y="113"/>
                </a:cxn>
                <a:cxn ang="0">
                  <a:pos x="451" y="184"/>
                </a:cxn>
                <a:cxn ang="0">
                  <a:pos x="630" y="71"/>
                </a:cxn>
                <a:cxn ang="0">
                  <a:pos x="788" y="184"/>
                </a:cxn>
                <a:cxn ang="0">
                  <a:pos x="795" y="297"/>
                </a:cxn>
                <a:cxn ang="0">
                  <a:pos x="766" y="452"/>
                </a:cxn>
                <a:cxn ang="0">
                  <a:pos x="515" y="628"/>
                </a:cxn>
                <a:cxn ang="0">
                  <a:pos x="358" y="346"/>
                </a:cxn>
                <a:cxn ang="0">
                  <a:pos x="329" y="205"/>
                </a:cxn>
                <a:cxn ang="0">
                  <a:pos x="286" y="177"/>
                </a:cxn>
                <a:cxn ang="0">
                  <a:pos x="250" y="162"/>
                </a:cxn>
                <a:cxn ang="0">
                  <a:pos x="229" y="162"/>
                </a:cxn>
                <a:cxn ang="0">
                  <a:pos x="179" y="184"/>
                </a:cxn>
                <a:cxn ang="0">
                  <a:pos x="143" y="261"/>
                </a:cxn>
                <a:cxn ang="0">
                  <a:pos x="143" y="417"/>
                </a:cxn>
                <a:cxn ang="0">
                  <a:pos x="157" y="473"/>
                </a:cxn>
                <a:cxn ang="0">
                  <a:pos x="186" y="515"/>
                </a:cxn>
                <a:cxn ang="0">
                  <a:pos x="114" y="621"/>
                </a:cxn>
                <a:cxn ang="0">
                  <a:pos x="64" y="565"/>
                </a:cxn>
                <a:cxn ang="0">
                  <a:pos x="50" y="452"/>
                </a:cxn>
                <a:cxn ang="0">
                  <a:pos x="50" y="212"/>
                </a:cxn>
                <a:cxn ang="0">
                  <a:pos x="35" y="191"/>
                </a:cxn>
                <a:cxn ang="0">
                  <a:pos x="7" y="155"/>
                </a:cxn>
                <a:cxn ang="0">
                  <a:pos x="0" y="134"/>
                </a:cxn>
                <a:cxn ang="0">
                  <a:pos x="0" y="113"/>
                </a:cxn>
                <a:cxn ang="0">
                  <a:pos x="50" y="50"/>
                </a:cxn>
              </a:cxnLst>
              <a:rect l="0" t="0" r="r" b="b"/>
              <a:pathLst>
                <a:path w="795" h="628">
                  <a:moveTo>
                    <a:pt x="551" y="162"/>
                  </a:moveTo>
                  <a:lnTo>
                    <a:pt x="551" y="162"/>
                  </a:lnTo>
                  <a:lnTo>
                    <a:pt x="537" y="170"/>
                  </a:lnTo>
                  <a:lnTo>
                    <a:pt x="523" y="177"/>
                  </a:lnTo>
                  <a:lnTo>
                    <a:pt x="501" y="184"/>
                  </a:lnTo>
                  <a:lnTo>
                    <a:pt x="487" y="198"/>
                  </a:lnTo>
                  <a:lnTo>
                    <a:pt x="465" y="205"/>
                  </a:lnTo>
                  <a:lnTo>
                    <a:pt x="458" y="219"/>
                  </a:lnTo>
                  <a:lnTo>
                    <a:pt x="451" y="332"/>
                  </a:lnTo>
                  <a:lnTo>
                    <a:pt x="451" y="374"/>
                  </a:lnTo>
                  <a:lnTo>
                    <a:pt x="458" y="424"/>
                  </a:lnTo>
                  <a:lnTo>
                    <a:pt x="458" y="445"/>
                  </a:lnTo>
                  <a:lnTo>
                    <a:pt x="472" y="473"/>
                  </a:lnTo>
                  <a:lnTo>
                    <a:pt x="494" y="487"/>
                  </a:lnTo>
                  <a:lnTo>
                    <a:pt x="530" y="515"/>
                  </a:lnTo>
                  <a:lnTo>
                    <a:pt x="566" y="537"/>
                  </a:lnTo>
                  <a:lnTo>
                    <a:pt x="616" y="544"/>
                  </a:lnTo>
                  <a:lnTo>
                    <a:pt x="623" y="544"/>
                  </a:lnTo>
                  <a:lnTo>
                    <a:pt x="637" y="537"/>
                  </a:lnTo>
                  <a:lnTo>
                    <a:pt x="644" y="530"/>
                  </a:lnTo>
                  <a:lnTo>
                    <a:pt x="659" y="515"/>
                  </a:lnTo>
                  <a:lnTo>
                    <a:pt x="666" y="494"/>
                  </a:lnTo>
                  <a:lnTo>
                    <a:pt x="673" y="473"/>
                  </a:lnTo>
                  <a:lnTo>
                    <a:pt x="680" y="452"/>
                  </a:lnTo>
                  <a:lnTo>
                    <a:pt x="687" y="304"/>
                  </a:lnTo>
                  <a:lnTo>
                    <a:pt x="687" y="268"/>
                  </a:lnTo>
                  <a:lnTo>
                    <a:pt x="680" y="240"/>
                  </a:lnTo>
                  <a:lnTo>
                    <a:pt x="673" y="205"/>
                  </a:lnTo>
                  <a:lnTo>
                    <a:pt x="616" y="184"/>
                  </a:lnTo>
                  <a:lnTo>
                    <a:pt x="551" y="162"/>
                  </a:lnTo>
                  <a:close/>
                  <a:moveTo>
                    <a:pt x="93" y="0"/>
                  </a:moveTo>
                  <a:lnTo>
                    <a:pt x="114" y="7"/>
                  </a:lnTo>
                  <a:lnTo>
                    <a:pt x="100" y="21"/>
                  </a:lnTo>
                  <a:lnTo>
                    <a:pt x="93" y="42"/>
                  </a:lnTo>
                  <a:lnTo>
                    <a:pt x="93" y="57"/>
                  </a:lnTo>
                  <a:lnTo>
                    <a:pt x="93" y="71"/>
                  </a:lnTo>
                  <a:lnTo>
                    <a:pt x="100" y="85"/>
                  </a:lnTo>
                  <a:lnTo>
                    <a:pt x="107" y="99"/>
                  </a:lnTo>
                  <a:lnTo>
                    <a:pt x="114" y="106"/>
                  </a:lnTo>
                  <a:lnTo>
                    <a:pt x="121" y="120"/>
                  </a:lnTo>
                  <a:lnTo>
                    <a:pt x="136" y="127"/>
                  </a:lnTo>
                  <a:lnTo>
                    <a:pt x="150" y="141"/>
                  </a:lnTo>
                  <a:lnTo>
                    <a:pt x="150" y="177"/>
                  </a:lnTo>
                  <a:lnTo>
                    <a:pt x="229" y="127"/>
                  </a:lnTo>
                  <a:lnTo>
                    <a:pt x="301" y="71"/>
                  </a:lnTo>
                  <a:lnTo>
                    <a:pt x="379" y="113"/>
                  </a:lnTo>
                  <a:lnTo>
                    <a:pt x="458" y="148"/>
                  </a:lnTo>
                  <a:lnTo>
                    <a:pt x="451" y="184"/>
                  </a:lnTo>
                  <a:lnTo>
                    <a:pt x="451" y="184"/>
                  </a:lnTo>
                  <a:lnTo>
                    <a:pt x="630" y="71"/>
                  </a:lnTo>
                  <a:lnTo>
                    <a:pt x="781" y="148"/>
                  </a:lnTo>
                  <a:lnTo>
                    <a:pt x="788" y="184"/>
                  </a:lnTo>
                  <a:lnTo>
                    <a:pt x="795" y="240"/>
                  </a:lnTo>
                  <a:lnTo>
                    <a:pt x="795" y="297"/>
                  </a:lnTo>
                  <a:lnTo>
                    <a:pt x="788" y="381"/>
                  </a:lnTo>
                  <a:lnTo>
                    <a:pt x="766" y="452"/>
                  </a:lnTo>
                  <a:lnTo>
                    <a:pt x="745" y="515"/>
                  </a:lnTo>
                  <a:lnTo>
                    <a:pt x="515" y="628"/>
                  </a:lnTo>
                  <a:lnTo>
                    <a:pt x="351" y="544"/>
                  </a:lnTo>
                  <a:lnTo>
                    <a:pt x="358" y="346"/>
                  </a:lnTo>
                  <a:lnTo>
                    <a:pt x="351" y="219"/>
                  </a:lnTo>
                  <a:lnTo>
                    <a:pt x="329" y="205"/>
                  </a:lnTo>
                  <a:lnTo>
                    <a:pt x="308" y="191"/>
                  </a:lnTo>
                  <a:lnTo>
                    <a:pt x="286" y="177"/>
                  </a:lnTo>
                  <a:lnTo>
                    <a:pt x="265" y="170"/>
                  </a:lnTo>
                  <a:lnTo>
                    <a:pt x="250" y="162"/>
                  </a:lnTo>
                  <a:lnTo>
                    <a:pt x="236" y="162"/>
                  </a:lnTo>
                  <a:lnTo>
                    <a:pt x="229" y="162"/>
                  </a:lnTo>
                  <a:lnTo>
                    <a:pt x="215" y="162"/>
                  </a:lnTo>
                  <a:lnTo>
                    <a:pt x="179" y="184"/>
                  </a:lnTo>
                  <a:lnTo>
                    <a:pt x="143" y="205"/>
                  </a:lnTo>
                  <a:lnTo>
                    <a:pt x="143" y="261"/>
                  </a:lnTo>
                  <a:lnTo>
                    <a:pt x="143" y="339"/>
                  </a:lnTo>
                  <a:lnTo>
                    <a:pt x="143" y="417"/>
                  </a:lnTo>
                  <a:lnTo>
                    <a:pt x="143" y="445"/>
                  </a:lnTo>
                  <a:lnTo>
                    <a:pt x="157" y="473"/>
                  </a:lnTo>
                  <a:lnTo>
                    <a:pt x="172" y="494"/>
                  </a:lnTo>
                  <a:lnTo>
                    <a:pt x="186" y="515"/>
                  </a:lnTo>
                  <a:lnTo>
                    <a:pt x="200" y="537"/>
                  </a:lnTo>
                  <a:lnTo>
                    <a:pt x="114" y="621"/>
                  </a:lnTo>
                  <a:lnTo>
                    <a:pt x="86" y="593"/>
                  </a:lnTo>
                  <a:lnTo>
                    <a:pt x="64" y="565"/>
                  </a:lnTo>
                  <a:lnTo>
                    <a:pt x="35" y="537"/>
                  </a:lnTo>
                  <a:lnTo>
                    <a:pt x="50" y="452"/>
                  </a:lnTo>
                  <a:lnTo>
                    <a:pt x="50" y="367"/>
                  </a:lnTo>
                  <a:lnTo>
                    <a:pt x="50" y="212"/>
                  </a:lnTo>
                  <a:lnTo>
                    <a:pt x="43" y="198"/>
                  </a:lnTo>
                  <a:lnTo>
                    <a:pt x="35" y="191"/>
                  </a:lnTo>
                  <a:lnTo>
                    <a:pt x="21" y="177"/>
                  </a:lnTo>
                  <a:lnTo>
                    <a:pt x="7" y="155"/>
                  </a:lnTo>
                  <a:lnTo>
                    <a:pt x="0" y="141"/>
                  </a:lnTo>
                  <a:lnTo>
                    <a:pt x="0" y="134"/>
                  </a:lnTo>
                  <a:lnTo>
                    <a:pt x="0" y="120"/>
                  </a:lnTo>
                  <a:lnTo>
                    <a:pt x="0" y="113"/>
                  </a:lnTo>
                  <a:lnTo>
                    <a:pt x="7" y="99"/>
                  </a:lnTo>
                  <a:lnTo>
                    <a:pt x="50" y="50"/>
                  </a:lnTo>
                  <a:lnTo>
                    <a:pt x="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101"/>
            <p:cNvSpPr>
              <a:spLocks/>
            </p:cNvSpPr>
            <p:nvPr/>
          </p:nvSpPr>
          <p:spPr bwMode="auto">
            <a:xfrm>
              <a:off x="13816" y="4447"/>
              <a:ext cx="323" cy="508"/>
            </a:xfrm>
            <a:custGeom>
              <a:avLst/>
              <a:gdLst/>
              <a:ahLst/>
              <a:cxnLst>
                <a:cxn ang="0">
                  <a:pos x="172" y="0"/>
                </a:cxn>
                <a:cxn ang="0">
                  <a:pos x="187" y="0"/>
                </a:cxn>
                <a:cxn ang="0">
                  <a:pos x="201" y="0"/>
                </a:cxn>
                <a:cxn ang="0">
                  <a:pos x="201" y="7"/>
                </a:cxn>
                <a:cxn ang="0">
                  <a:pos x="201" y="21"/>
                </a:cxn>
                <a:cxn ang="0">
                  <a:pos x="201" y="445"/>
                </a:cxn>
                <a:cxn ang="0">
                  <a:pos x="201" y="452"/>
                </a:cxn>
                <a:cxn ang="0">
                  <a:pos x="201" y="459"/>
                </a:cxn>
                <a:cxn ang="0">
                  <a:pos x="208" y="466"/>
                </a:cxn>
                <a:cxn ang="0">
                  <a:pos x="215" y="473"/>
                </a:cxn>
                <a:cxn ang="0">
                  <a:pos x="230" y="473"/>
                </a:cxn>
                <a:cxn ang="0">
                  <a:pos x="251" y="473"/>
                </a:cxn>
                <a:cxn ang="0">
                  <a:pos x="287" y="473"/>
                </a:cxn>
                <a:cxn ang="0">
                  <a:pos x="323" y="473"/>
                </a:cxn>
                <a:cxn ang="0">
                  <a:pos x="323" y="508"/>
                </a:cxn>
                <a:cxn ang="0">
                  <a:pos x="244" y="508"/>
                </a:cxn>
                <a:cxn ang="0">
                  <a:pos x="165" y="508"/>
                </a:cxn>
                <a:cxn ang="0">
                  <a:pos x="86" y="508"/>
                </a:cxn>
                <a:cxn ang="0">
                  <a:pos x="7" y="508"/>
                </a:cxn>
                <a:cxn ang="0">
                  <a:pos x="7" y="473"/>
                </a:cxn>
                <a:cxn ang="0">
                  <a:pos x="50" y="473"/>
                </a:cxn>
                <a:cxn ang="0">
                  <a:pos x="79" y="473"/>
                </a:cxn>
                <a:cxn ang="0">
                  <a:pos x="101" y="473"/>
                </a:cxn>
                <a:cxn ang="0">
                  <a:pos x="115" y="473"/>
                </a:cxn>
                <a:cxn ang="0">
                  <a:pos x="122" y="466"/>
                </a:cxn>
                <a:cxn ang="0">
                  <a:pos x="129" y="459"/>
                </a:cxn>
                <a:cxn ang="0">
                  <a:pos x="129" y="452"/>
                </a:cxn>
                <a:cxn ang="0">
                  <a:pos x="129" y="445"/>
                </a:cxn>
                <a:cxn ang="0">
                  <a:pos x="129" y="64"/>
                </a:cxn>
                <a:cxn ang="0">
                  <a:pos x="65" y="78"/>
                </a:cxn>
                <a:cxn ang="0">
                  <a:pos x="15" y="78"/>
                </a:cxn>
                <a:cxn ang="0">
                  <a:pos x="0" y="78"/>
                </a:cxn>
                <a:cxn ang="0">
                  <a:pos x="0" y="49"/>
                </a:cxn>
                <a:cxn ang="0">
                  <a:pos x="15" y="49"/>
                </a:cxn>
                <a:cxn ang="0">
                  <a:pos x="50" y="49"/>
                </a:cxn>
                <a:cxn ang="0">
                  <a:pos x="108" y="35"/>
                </a:cxn>
                <a:cxn ang="0">
                  <a:pos x="172" y="0"/>
                </a:cxn>
              </a:cxnLst>
              <a:rect l="0" t="0" r="r" b="b"/>
              <a:pathLst>
                <a:path w="323" h="508">
                  <a:moveTo>
                    <a:pt x="172" y="0"/>
                  </a:moveTo>
                  <a:lnTo>
                    <a:pt x="187" y="0"/>
                  </a:lnTo>
                  <a:lnTo>
                    <a:pt x="201" y="0"/>
                  </a:lnTo>
                  <a:lnTo>
                    <a:pt x="201" y="7"/>
                  </a:lnTo>
                  <a:lnTo>
                    <a:pt x="201" y="21"/>
                  </a:lnTo>
                  <a:lnTo>
                    <a:pt x="201" y="445"/>
                  </a:lnTo>
                  <a:lnTo>
                    <a:pt x="201" y="452"/>
                  </a:lnTo>
                  <a:lnTo>
                    <a:pt x="201" y="459"/>
                  </a:lnTo>
                  <a:lnTo>
                    <a:pt x="208" y="466"/>
                  </a:lnTo>
                  <a:lnTo>
                    <a:pt x="215" y="473"/>
                  </a:lnTo>
                  <a:lnTo>
                    <a:pt x="230" y="473"/>
                  </a:lnTo>
                  <a:lnTo>
                    <a:pt x="251" y="473"/>
                  </a:lnTo>
                  <a:lnTo>
                    <a:pt x="287" y="473"/>
                  </a:lnTo>
                  <a:lnTo>
                    <a:pt x="323" y="473"/>
                  </a:lnTo>
                  <a:lnTo>
                    <a:pt x="323" y="508"/>
                  </a:lnTo>
                  <a:lnTo>
                    <a:pt x="244" y="508"/>
                  </a:lnTo>
                  <a:lnTo>
                    <a:pt x="165" y="508"/>
                  </a:lnTo>
                  <a:lnTo>
                    <a:pt x="86" y="508"/>
                  </a:lnTo>
                  <a:lnTo>
                    <a:pt x="7" y="508"/>
                  </a:lnTo>
                  <a:lnTo>
                    <a:pt x="7" y="473"/>
                  </a:lnTo>
                  <a:lnTo>
                    <a:pt x="50" y="473"/>
                  </a:lnTo>
                  <a:lnTo>
                    <a:pt x="79" y="473"/>
                  </a:lnTo>
                  <a:lnTo>
                    <a:pt x="101" y="473"/>
                  </a:lnTo>
                  <a:lnTo>
                    <a:pt x="115" y="473"/>
                  </a:lnTo>
                  <a:lnTo>
                    <a:pt x="122" y="466"/>
                  </a:lnTo>
                  <a:lnTo>
                    <a:pt x="129" y="459"/>
                  </a:lnTo>
                  <a:lnTo>
                    <a:pt x="129" y="452"/>
                  </a:lnTo>
                  <a:lnTo>
                    <a:pt x="129" y="445"/>
                  </a:lnTo>
                  <a:lnTo>
                    <a:pt x="129" y="64"/>
                  </a:lnTo>
                  <a:lnTo>
                    <a:pt x="65" y="78"/>
                  </a:lnTo>
                  <a:lnTo>
                    <a:pt x="15" y="78"/>
                  </a:lnTo>
                  <a:lnTo>
                    <a:pt x="0" y="78"/>
                  </a:lnTo>
                  <a:lnTo>
                    <a:pt x="0" y="49"/>
                  </a:lnTo>
                  <a:lnTo>
                    <a:pt x="15" y="49"/>
                  </a:lnTo>
                  <a:lnTo>
                    <a:pt x="50" y="49"/>
                  </a:lnTo>
                  <a:lnTo>
                    <a:pt x="108" y="35"/>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102"/>
            <p:cNvSpPr>
              <a:spLocks/>
            </p:cNvSpPr>
            <p:nvPr/>
          </p:nvSpPr>
          <p:spPr bwMode="auto">
            <a:xfrm>
              <a:off x="14397" y="3981"/>
              <a:ext cx="293" cy="1101"/>
            </a:xfrm>
            <a:custGeom>
              <a:avLst/>
              <a:gdLst/>
              <a:ahLst/>
              <a:cxnLst>
                <a:cxn ang="0">
                  <a:pos x="28" y="0"/>
                </a:cxn>
                <a:cxn ang="0">
                  <a:pos x="28" y="0"/>
                </a:cxn>
                <a:cxn ang="0">
                  <a:pos x="122" y="78"/>
                </a:cxn>
                <a:cxn ang="0">
                  <a:pos x="193" y="177"/>
                </a:cxn>
                <a:cxn ang="0">
                  <a:pos x="243" y="275"/>
                </a:cxn>
                <a:cxn ang="0">
                  <a:pos x="272" y="374"/>
                </a:cxn>
                <a:cxn ang="0">
                  <a:pos x="293" y="466"/>
                </a:cxn>
                <a:cxn ang="0">
                  <a:pos x="293" y="551"/>
                </a:cxn>
                <a:cxn ang="0">
                  <a:pos x="286" y="678"/>
                </a:cxn>
                <a:cxn ang="0">
                  <a:pos x="258" y="791"/>
                </a:cxn>
                <a:cxn ang="0">
                  <a:pos x="215" y="890"/>
                </a:cxn>
                <a:cxn ang="0">
                  <a:pos x="164" y="967"/>
                </a:cxn>
                <a:cxn ang="0">
                  <a:pos x="114" y="1024"/>
                </a:cxn>
                <a:cxn ang="0">
                  <a:pos x="71" y="1066"/>
                </a:cxn>
                <a:cxn ang="0">
                  <a:pos x="36" y="1094"/>
                </a:cxn>
                <a:cxn ang="0">
                  <a:pos x="21" y="1101"/>
                </a:cxn>
                <a:cxn ang="0">
                  <a:pos x="7" y="1101"/>
                </a:cxn>
                <a:cxn ang="0">
                  <a:pos x="7" y="1094"/>
                </a:cxn>
                <a:cxn ang="0">
                  <a:pos x="0" y="1087"/>
                </a:cxn>
                <a:cxn ang="0">
                  <a:pos x="0" y="1087"/>
                </a:cxn>
                <a:cxn ang="0">
                  <a:pos x="7" y="1080"/>
                </a:cxn>
                <a:cxn ang="0">
                  <a:pos x="7" y="1080"/>
                </a:cxn>
                <a:cxn ang="0">
                  <a:pos x="14" y="1073"/>
                </a:cxn>
                <a:cxn ang="0">
                  <a:pos x="21" y="1059"/>
                </a:cxn>
                <a:cxn ang="0">
                  <a:pos x="107" y="967"/>
                </a:cxn>
                <a:cxn ang="0">
                  <a:pos x="164" y="854"/>
                </a:cxn>
                <a:cxn ang="0">
                  <a:pos x="207" y="713"/>
                </a:cxn>
                <a:cxn ang="0">
                  <a:pos x="215" y="551"/>
                </a:cxn>
                <a:cxn ang="0">
                  <a:pos x="207" y="417"/>
                </a:cxn>
                <a:cxn ang="0">
                  <a:pos x="186" y="304"/>
                </a:cxn>
                <a:cxn ang="0">
                  <a:pos x="150" y="212"/>
                </a:cxn>
                <a:cxn ang="0">
                  <a:pos x="107" y="134"/>
                </a:cxn>
                <a:cxn ang="0">
                  <a:pos x="64" y="78"/>
                </a:cxn>
                <a:cxn ang="0">
                  <a:pos x="14" y="28"/>
                </a:cxn>
                <a:cxn ang="0">
                  <a:pos x="7" y="14"/>
                </a:cxn>
                <a:cxn ang="0">
                  <a:pos x="0" y="7"/>
                </a:cxn>
                <a:cxn ang="0">
                  <a:pos x="7" y="0"/>
                </a:cxn>
                <a:cxn ang="0">
                  <a:pos x="7" y="0"/>
                </a:cxn>
                <a:cxn ang="0">
                  <a:pos x="21" y="0"/>
                </a:cxn>
                <a:cxn ang="0">
                  <a:pos x="28" y="0"/>
                </a:cxn>
              </a:cxnLst>
              <a:rect l="0" t="0" r="r" b="b"/>
              <a:pathLst>
                <a:path w="293" h="1101">
                  <a:moveTo>
                    <a:pt x="28" y="0"/>
                  </a:moveTo>
                  <a:lnTo>
                    <a:pt x="28" y="0"/>
                  </a:lnTo>
                  <a:lnTo>
                    <a:pt x="122" y="78"/>
                  </a:lnTo>
                  <a:lnTo>
                    <a:pt x="193" y="177"/>
                  </a:lnTo>
                  <a:lnTo>
                    <a:pt x="243" y="275"/>
                  </a:lnTo>
                  <a:lnTo>
                    <a:pt x="272" y="374"/>
                  </a:lnTo>
                  <a:lnTo>
                    <a:pt x="293" y="466"/>
                  </a:lnTo>
                  <a:lnTo>
                    <a:pt x="293" y="551"/>
                  </a:lnTo>
                  <a:lnTo>
                    <a:pt x="286" y="678"/>
                  </a:lnTo>
                  <a:lnTo>
                    <a:pt x="258" y="791"/>
                  </a:lnTo>
                  <a:lnTo>
                    <a:pt x="215" y="890"/>
                  </a:lnTo>
                  <a:lnTo>
                    <a:pt x="164" y="967"/>
                  </a:lnTo>
                  <a:lnTo>
                    <a:pt x="114" y="1024"/>
                  </a:lnTo>
                  <a:lnTo>
                    <a:pt x="71" y="1066"/>
                  </a:lnTo>
                  <a:lnTo>
                    <a:pt x="36" y="1094"/>
                  </a:lnTo>
                  <a:lnTo>
                    <a:pt x="21" y="1101"/>
                  </a:lnTo>
                  <a:lnTo>
                    <a:pt x="7" y="1101"/>
                  </a:lnTo>
                  <a:lnTo>
                    <a:pt x="7" y="1094"/>
                  </a:lnTo>
                  <a:lnTo>
                    <a:pt x="0" y="1087"/>
                  </a:lnTo>
                  <a:lnTo>
                    <a:pt x="0" y="1087"/>
                  </a:lnTo>
                  <a:lnTo>
                    <a:pt x="7" y="1080"/>
                  </a:lnTo>
                  <a:lnTo>
                    <a:pt x="7" y="1080"/>
                  </a:lnTo>
                  <a:lnTo>
                    <a:pt x="14" y="1073"/>
                  </a:lnTo>
                  <a:lnTo>
                    <a:pt x="21" y="1059"/>
                  </a:lnTo>
                  <a:lnTo>
                    <a:pt x="107" y="967"/>
                  </a:lnTo>
                  <a:lnTo>
                    <a:pt x="164" y="854"/>
                  </a:lnTo>
                  <a:lnTo>
                    <a:pt x="207" y="713"/>
                  </a:lnTo>
                  <a:lnTo>
                    <a:pt x="215" y="551"/>
                  </a:lnTo>
                  <a:lnTo>
                    <a:pt x="207" y="417"/>
                  </a:lnTo>
                  <a:lnTo>
                    <a:pt x="186" y="304"/>
                  </a:lnTo>
                  <a:lnTo>
                    <a:pt x="150" y="212"/>
                  </a:lnTo>
                  <a:lnTo>
                    <a:pt x="107" y="134"/>
                  </a:lnTo>
                  <a:lnTo>
                    <a:pt x="64" y="78"/>
                  </a:lnTo>
                  <a:lnTo>
                    <a:pt x="14" y="28"/>
                  </a:lnTo>
                  <a:lnTo>
                    <a:pt x="7" y="14"/>
                  </a:lnTo>
                  <a:lnTo>
                    <a:pt x="0" y="7"/>
                  </a:lnTo>
                  <a:lnTo>
                    <a:pt x="7" y="0"/>
                  </a:lnTo>
                  <a:lnTo>
                    <a:pt x="7" y="0"/>
                  </a:lnTo>
                  <a:lnTo>
                    <a:pt x="21"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103"/>
            <p:cNvSpPr>
              <a:spLocks noEditPoints="1"/>
            </p:cNvSpPr>
            <p:nvPr/>
          </p:nvSpPr>
          <p:spPr bwMode="auto">
            <a:xfrm>
              <a:off x="15235" y="3501"/>
              <a:ext cx="1032" cy="875"/>
            </a:xfrm>
            <a:custGeom>
              <a:avLst/>
              <a:gdLst/>
              <a:ahLst/>
              <a:cxnLst>
                <a:cxn ang="0">
                  <a:pos x="681" y="247"/>
                </a:cxn>
                <a:cxn ang="0">
                  <a:pos x="595" y="304"/>
                </a:cxn>
                <a:cxn ang="0">
                  <a:pos x="588" y="466"/>
                </a:cxn>
                <a:cxn ang="0">
                  <a:pos x="602" y="621"/>
                </a:cxn>
                <a:cxn ang="0">
                  <a:pos x="624" y="664"/>
                </a:cxn>
                <a:cxn ang="0">
                  <a:pos x="688" y="720"/>
                </a:cxn>
                <a:cxn ang="0">
                  <a:pos x="803" y="763"/>
                </a:cxn>
                <a:cxn ang="0">
                  <a:pos x="824" y="755"/>
                </a:cxn>
                <a:cxn ang="0">
                  <a:pos x="853" y="720"/>
                </a:cxn>
                <a:cxn ang="0">
                  <a:pos x="881" y="664"/>
                </a:cxn>
                <a:cxn ang="0">
                  <a:pos x="896" y="530"/>
                </a:cxn>
                <a:cxn ang="0">
                  <a:pos x="896" y="353"/>
                </a:cxn>
                <a:cxn ang="0">
                  <a:pos x="803" y="254"/>
                </a:cxn>
                <a:cxn ang="0">
                  <a:pos x="717" y="233"/>
                </a:cxn>
                <a:cxn ang="0">
                  <a:pos x="151" y="7"/>
                </a:cxn>
                <a:cxn ang="0">
                  <a:pos x="129" y="57"/>
                </a:cxn>
                <a:cxn ang="0">
                  <a:pos x="129" y="92"/>
                </a:cxn>
                <a:cxn ang="0">
                  <a:pos x="143" y="134"/>
                </a:cxn>
                <a:cxn ang="0">
                  <a:pos x="165" y="163"/>
                </a:cxn>
                <a:cxn ang="0">
                  <a:pos x="194" y="198"/>
                </a:cxn>
                <a:cxn ang="0">
                  <a:pos x="294" y="177"/>
                </a:cxn>
                <a:cxn ang="0">
                  <a:pos x="495" y="148"/>
                </a:cxn>
                <a:cxn ang="0">
                  <a:pos x="595" y="261"/>
                </a:cxn>
                <a:cxn ang="0">
                  <a:pos x="817" y="99"/>
                </a:cxn>
                <a:cxn ang="0">
                  <a:pos x="1025" y="261"/>
                </a:cxn>
                <a:cxn ang="0">
                  <a:pos x="1032" y="417"/>
                </a:cxn>
                <a:cxn ang="0">
                  <a:pos x="1010" y="586"/>
                </a:cxn>
                <a:cxn ang="0">
                  <a:pos x="967" y="720"/>
                </a:cxn>
                <a:cxn ang="0">
                  <a:pos x="459" y="763"/>
                </a:cxn>
                <a:cxn ang="0">
                  <a:pos x="459" y="304"/>
                </a:cxn>
                <a:cxn ang="0">
                  <a:pos x="409" y="268"/>
                </a:cxn>
                <a:cxn ang="0">
                  <a:pos x="366" y="240"/>
                </a:cxn>
                <a:cxn ang="0">
                  <a:pos x="330" y="226"/>
                </a:cxn>
                <a:cxn ang="0">
                  <a:pos x="301" y="219"/>
                </a:cxn>
                <a:cxn ang="0">
                  <a:pos x="287" y="226"/>
                </a:cxn>
                <a:cxn ang="0">
                  <a:pos x="194" y="290"/>
                </a:cxn>
                <a:cxn ang="0">
                  <a:pos x="194" y="424"/>
                </a:cxn>
                <a:cxn ang="0">
                  <a:pos x="194" y="586"/>
                </a:cxn>
                <a:cxn ang="0">
                  <a:pos x="208" y="664"/>
                </a:cxn>
                <a:cxn ang="0">
                  <a:pos x="244" y="727"/>
                </a:cxn>
                <a:cxn ang="0">
                  <a:pos x="143" y="875"/>
                </a:cxn>
                <a:cxn ang="0">
                  <a:pos x="50" y="755"/>
                </a:cxn>
                <a:cxn ang="0">
                  <a:pos x="72" y="508"/>
                </a:cxn>
                <a:cxn ang="0">
                  <a:pos x="57" y="283"/>
                </a:cxn>
                <a:cxn ang="0">
                  <a:pos x="50" y="268"/>
                </a:cxn>
                <a:cxn ang="0">
                  <a:pos x="22" y="233"/>
                </a:cxn>
                <a:cxn ang="0">
                  <a:pos x="0" y="198"/>
                </a:cxn>
                <a:cxn ang="0">
                  <a:pos x="0" y="170"/>
                </a:cxn>
                <a:cxn ang="0">
                  <a:pos x="14" y="141"/>
                </a:cxn>
                <a:cxn ang="0">
                  <a:pos x="129" y="0"/>
                </a:cxn>
              </a:cxnLst>
              <a:rect l="0" t="0" r="r" b="b"/>
              <a:pathLst>
                <a:path w="1032" h="875">
                  <a:moveTo>
                    <a:pt x="717" y="233"/>
                  </a:moveTo>
                  <a:lnTo>
                    <a:pt x="681" y="247"/>
                  </a:lnTo>
                  <a:lnTo>
                    <a:pt x="631" y="275"/>
                  </a:lnTo>
                  <a:lnTo>
                    <a:pt x="595" y="304"/>
                  </a:lnTo>
                  <a:lnTo>
                    <a:pt x="595" y="388"/>
                  </a:lnTo>
                  <a:lnTo>
                    <a:pt x="588" y="466"/>
                  </a:lnTo>
                  <a:lnTo>
                    <a:pt x="595" y="593"/>
                  </a:lnTo>
                  <a:lnTo>
                    <a:pt x="602" y="621"/>
                  </a:lnTo>
                  <a:lnTo>
                    <a:pt x="609" y="643"/>
                  </a:lnTo>
                  <a:lnTo>
                    <a:pt x="624" y="664"/>
                  </a:lnTo>
                  <a:lnTo>
                    <a:pt x="638" y="685"/>
                  </a:lnTo>
                  <a:lnTo>
                    <a:pt x="688" y="720"/>
                  </a:lnTo>
                  <a:lnTo>
                    <a:pt x="738" y="755"/>
                  </a:lnTo>
                  <a:lnTo>
                    <a:pt x="803" y="763"/>
                  </a:lnTo>
                  <a:lnTo>
                    <a:pt x="810" y="763"/>
                  </a:lnTo>
                  <a:lnTo>
                    <a:pt x="824" y="755"/>
                  </a:lnTo>
                  <a:lnTo>
                    <a:pt x="838" y="741"/>
                  </a:lnTo>
                  <a:lnTo>
                    <a:pt x="853" y="720"/>
                  </a:lnTo>
                  <a:lnTo>
                    <a:pt x="867" y="692"/>
                  </a:lnTo>
                  <a:lnTo>
                    <a:pt x="881" y="664"/>
                  </a:lnTo>
                  <a:lnTo>
                    <a:pt x="881" y="628"/>
                  </a:lnTo>
                  <a:lnTo>
                    <a:pt x="896" y="530"/>
                  </a:lnTo>
                  <a:lnTo>
                    <a:pt x="896" y="424"/>
                  </a:lnTo>
                  <a:lnTo>
                    <a:pt x="896" y="353"/>
                  </a:lnTo>
                  <a:lnTo>
                    <a:pt x="881" y="290"/>
                  </a:lnTo>
                  <a:lnTo>
                    <a:pt x="803" y="254"/>
                  </a:lnTo>
                  <a:lnTo>
                    <a:pt x="717" y="233"/>
                  </a:lnTo>
                  <a:lnTo>
                    <a:pt x="717" y="233"/>
                  </a:lnTo>
                  <a:close/>
                  <a:moveTo>
                    <a:pt x="129" y="0"/>
                  </a:moveTo>
                  <a:lnTo>
                    <a:pt x="151" y="7"/>
                  </a:lnTo>
                  <a:lnTo>
                    <a:pt x="136" y="28"/>
                  </a:lnTo>
                  <a:lnTo>
                    <a:pt x="129" y="57"/>
                  </a:lnTo>
                  <a:lnTo>
                    <a:pt x="122" y="78"/>
                  </a:lnTo>
                  <a:lnTo>
                    <a:pt x="129" y="92"/>
                  </a:lnTo>
                  <a:lnTo>
                    <a:pt x="136" y="113"/>
                  </a:lnTo>
                  <a:lnTo>
                    <a:pt x="143" y="134"/>
                  </a:lnTo>
                  <a:lnTo>
                    <a:pt x="151" y="148"/>
                  </a:lnTo>
                  <a:lnTo>
                    <a:pt x="165" y="163"/>
                  </a:lnTo>
                  <a:lnTo>
                    <a:pt x="179" y="177"/>
                  </a:lnTo>
                  <a:lnTo>
                    <a:pt x="194" y="198"/>
                  </a:lnTo>
                  <a:lnTo>
                    <a:pt x="194" y="247"/>
                  </a:lnTo>
                  <a:lnTo>
                    <a:pt x="294" y="177"/>
                  </a:lnTo>
                  <a:lnTo>
                    <a:pt x="394" y="92"/>
                  </a:lnTo>
                  <a:lnTo>
                    <a:pt x="495" y="148"/>
                  </a:lnTo>
                  <a:lnTo>
                    <a:pt x="595" y="205"/>
                  </a:lnTo>
                  <a:lnTo>
                    <a:pt x="595" y="261"/>
                  </a:lnTo>
                  <a:lnTo>
                    <a:pt x="595" y="261"/>
                  </a:lnTo>
                  <a:lnTo>
                    <a:pt x="817" y="99"/>
                  </a:lnTo>
                  <a:lnTo>
                    <a:pt x="1018" y="205"/>
                  </a:lnTo>
                  <a:lnTo>
                    <a:pt x="1025" y="261"/>
                  </a:lnTo>
                  <a:lnTo>
                    <a:pt x="1032" y="339"/>
                  </a:lnTo>
                  <a:lnTo>
                    <a:pt x="1032" y="417"/>
                  </a:lnTo>
                  <a:lnTo>
                    <a:pt x="1025" y="508"/>
                  </a:lnTo>
                  <a:lnTo>
                    <a:pt x="1010" y="586"/>
                  </a:lnTo>
                  <a:lnTo>
                    <a:pt x="989" y="650"/>
                  </a:lnTo>
                  <a:lnTo>
                    <a:pt x="967" y="720"/>
                  </a:lnTo>
                  <a:lnTo>
                    <a:pt x="667" y="875"/>
                  </a:lnTo>
                  <a:lnTo>
                    <a:pt x="459" y="763"/>
                  </a:lnTo>
                  <a:lnTo>
                    <a:pt x="466" y="487"/>
                  </a:lnTo>
                  <a:lnTo>
                    <a:pt x="459" y="304"/>
                  </a:lnTo>
                  <a:lnTo>
                    <a:pt x="437" y="283"/>
                  </a:lnTo>
                  <a:lnTo>
                    <a:pt x="409" y="268"/>
                  </a:lnTo>
                  <a:lnTo>
                    <a:pt x="387" y="254"/>
                  </a:lnTo>
                  <a:lnTo>
                    <a:pt x="366" y="240"/>
                  </a:lnTo>
                  <a:lnTo>
                    <a:pt x="351" y="233"/>
                  </a:lnTo>
                  <a:lnTo>
                    <a:pt x="330" y="226"/>
                  </a:lnTo>
                  <a:lnTo>
                    <a:pt x="308" y="219"/>
                  </a:lnTo>
                  <a:lnTo>
                    <a:pt x="301" y="219"/>
                  </a:lnTo>
                  <a:lnTo>
                    <a:pt x="294" y="226"/>
                  </a:lnTo>
                  <a:lnTo>
                    <a:pt x="287" y="226"/>
                  </a:lnTo>
                  <a:lnTo>
                    <a:pt x="237" y="261"/>
                  </a:lnTo>
                  <a:lnTo>
                    <a:pt x="194" y="290"/>
                  </a:lnTo>
                  <a:lnTo>
                    <a:pt x="194" y="346"/>
                  </a:lnTo>
                  <a:lnTo>
                    <a:pt x="194" y="424"/>
                  </a:lnTo>
                  <a:lnTo>
                    <a:pt x="194" y="508"/>
                  </a:lnTo>
                  <a:lnTo>
                    <a:pt x="194" y="586"/>
                  </a:lnTo>
                  <a:lnTo>
                    <a:pt x="194" y="628"/>
                  </a:lnTo>
                  <a:lnTo>
                    <a:pt x="208" y="664"/>
                  </a:lnTo>
                  <a:lnTo>
                    <a:pt x="222" y="699"/>
                  </a:lnTo>
                  <a:lnTo>
                    <a:pt x="244" y="727"/>
                  </a:lnTo>
                  <a:lnTo>
                    <a:pt x="265" y="755"/>
                  </a:lnTo>
                  <a:lnTo>
                    <a:pt x="143" y="875"/>
                  </a:lnTo>
                  <a:lnTo>
                    <a:pt x="100" y="812"/>
                  </a:lnTo>
                  <a:lnTo>
                    <a:pt x="50" y="755"/>
                  </a:lnTo>
                  <a:lnTo>
                    <a:pt x="65" y="628"/>
                  </a:lnTo>
                  <a:lnTo>
                    <a:pt x="72" y="508"/>
                  </a:lnTo>
                  <a:lnTo>
                    <a:pt x="65" y="297"/>
                  </a:lnTo>
                  <a:lnTo>
                    <a:pt x="57" y="283"/>
                  </a:lnTo>
                  <a:lnTo>
                    <a:pt x="57" y="275"/>
                  </a:lnTo>
                  <a:lnTo>
                    <a:pt x="50" y="268"/>
                  </a:lnTo>
                  <a:lnTo>
                    <a:pt x="36" y="247"/>
                  </a:lnTo>
                  <a:lnTo>
                    <a:pt x="22" y="233"/>
                  </a:lnTo>
                  <a:lnTo>
                    <a:pt x="7" y="219"/>
                  </a:lnTo>
                  <a:lnTo>
                    <a:pt x="0" y="198"/>
                  </a:lnTo>
                  <a:lnTo>
                    <a:pt x="0" y="177"/>
                  </a:lnTo>
                  <a:lnTo>
                    <a:pt x="0" y="170"/>
                  </a:lnTo>
                  <a:lnTo>
                    <a:pt x="7" y="155"/>
                  </a:lnTo>
                  <a:lnTo>
                    <a:pt x="14" y="141"/>
                  </a:lnTo>
                  <a:lnTo>
                    <a:pt x="65" y="64"/>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104"/>
            <p:cNvSpPr>
              <a:spLocks/>
            </p:cNvSpPr>
            <p:nvPr/>
          </p:nvSpPr>
          <p:spPr bwMode="auto">
            <a:xfrm>
              <a:off x="16511" y="3826"/>
              <a:ext cx="415" cy="734"/>
            </a:xfrm>
            <a:custGeom>
              <a:avLst/>
              <a:gdLst/>
              <a:ahLst/>
              <a:cxnLst>
                <a:cxn ang="0">
                  <a:pos x="222" y="0"/>
                </a:cxn>
                <a:cxn ang="0">
                  <a:pos x="243" y="0"/>
                </a:cxn>
                <a:cxn ang="0">
                  <a:pos x="250" y="7"/>
                </a:cxn>
                <a:cxn ang="0">
                  <a:pos x="258" y="14"/>
                </a:cxn>
                <a:cxn ang="0">
                  <a:pos x="258" y="35"/>
                </a:cxn>
                <a:cxn ang="0">
                  <a:pos x="258" y="642"/>
                </a:cxn>
                <a:cxn ang="0">
                  <a:pos x="258" y="656"/>
                </a:cxn>
                <a:cxn ang="0">
                  <a:pos x="258" y="670"/>
                </a:cxn>
                <a:cxn ang="0">
                  <a:pos x="265" y="678"/>
                </a:cxn>
                <a:cxn ang="0">
                  <a:pos x="272" y="685"/>
                </a:cxn>
                <a:cxn ang="0">
                  <a:pos x="286" y="692"/>
                </a:cxn>
                <a:cxn ang="0">
                  <a:pos x="308" y="692"/>
                </a:cxn>
                <a:cxn ang="0">
                  <a:pos x="329" y="699"/>
                </a:cxn>
                <a:cxn ang="0">
                  <a:pos x="372" y="699"/>
                </a:cxn>
                <a:cxn ang="0">
                  <a:pos x="415" y="699"/>
                </a:cxn>
                <a:cxn ang="0">
                  <a:pos x="415" y="734"/>
                </a:cxn>
                <a:cxn ang="0">
                  <a:pos x="372" y="734"/>
                </a:cxn>
                <a:cxn ang="0">
                  <a:pos x="315" y="734"/>
                </a:cxn>
                <a:cxn ang="0">
                  <a:pos x="250" y="734"/>
                </a:cxn>
                <a:cxn ang="0">
                  <a:pos x="207" y="727"/>
                </a:cxn>
                <a:cxn ang="0">
                  <a:pos x="164" y="734"/>
                </a:cxn>
                <a:cxn ang="0">
                  <a:pos x="100" y="734"/>
                </a:cxn>
                <a:cxn ang="0">
                  <a:pos x="43" y="734"/>
                </a:cxn>
                <a:cxn ang="0">
                  <a:pos x="7" y="734"/>
                </a:cxn>
                <a:cxn ang="0">
                  <a:pos x="7" y="699"/>
                </a:cxn>
                <a:cxn ang="0">
                  <a:pos x="50" y="699"/>
                </a:cxn>
                <a:cxn ang="0">
                  <a:pos x="93" y="699"/>
                </a:cxn>
                <a:cxn ang="0">
                  <a:pos x="114" y="692"/>
                </a:cxn>
                <a:cxn ang="0">
                  <a:pos x="136" y="692"/>
                </a:cxn>
                <a:cxn ang="0">
                  <a:pos x="150" y="685"/>
                </a:cxn>
                <a:cxn ang="0">
                  <a:pos x="157" y="678"/>
                </a:cxn>
                <a:cxn ang="0">
                  <a:pos x="164" y="670"/>
                </a:cxn>
                <a:cxn ang="0">
                  <a:pos x="164" y="656"/>
                </a:cxn>
                <a:cxn ang="0">
                  <a:pos x="164" y="642"/>
                </a:cxn>
                <a:cxn ang="0">
                  <a:pos x="164" y="85"/>
                </a:cxn>
                <a:cxn ang="0">
                  <a:pos x="100" y="99"/>
                </a:cxn>
                <a:cxn ang="0">
                  <a:pos x="43" y="113"/>
                </a:cxn>
                <a:cxn ang="0">
                  <a:pos x="0" y="113"/>
                </a:cxn>
                <a:cxn ang="0">
                  <a:pos x="0" y="70"/>
                </a:cxn>
                <a:cxn ang="0">
                  <a:pos x="50" y="70"/>
                </a:cxn>
                <a:cxn ang="0">
                  <a:pos x="107" y="63"/>
                </a:cxn>
                <a:cxn ang="0">
                  <a:pos x="164" y="42"/>
                </a:cxn>
                <a:cxn ang="0">
                  <a:pos x="222" y="0"/>
                </a:cxn>
              </a:cxnLst>
              <a:rect l="0" t="0" r="r" b="b"/>
              <a:pathLst>
                <a:path w="415" h="734">
                  <a:moveTo>
                    <a:pt x="222" y="0"/>
                  </a:moveTo>
                  <a:lnTo>
                    <a:pt x="243" y="0"/>
                  </a:lnTo>
                  <a:lnTo>
                    <a:pt x="250" y="7"/>
                  </a:lnTo>
                  <a:lnTo>
                    <a:pt x="258" y="14"/>
                  </a:lnTo>
                  <a:lnTo>
                    <a:pt x="258" y="35"/>
                  </a:lnTo>
                  <a:lnTo>
                    <a:pt x="258" y="642"/>
                  </a:lnTo>
                  <a:lnTo>
                    <a:pt x="258" y="656"/>
                  </a:lnTo>
                  <a:lnTo>
                    <a:pt x="258" y="670"/>
                  </a:lnTo>
                  <a:lnTo>
                    <a:pt x="265" y="678"/>
                  </a:lnTo>
                  <a:lnTo>
                    <a:pt x="272" y="685"/>
                  </a:lnTo>
                  <a:lnTo>
                    <a:pt x="286" y="692"/>
                  </a:lnTo>
                  <a:lnTo>
                    <a:pt x="308" y="692"/>
                  </a:lnTo>
                  <a:lnTo>
                    <a:pt x="329" y="699"/>
                  </a:lnTo>
                  <a:lnTo>
                    <a:pt x="372" y="699"/>
                  </a:lnTo>
                  <a:lnTo>
                    <a:pt x="415" y="699"/>
                  </a:lnTo>
                  <a:lnTo>
                    <a:pt x="415" y="734"/>
                  </a:lnTo>
                  <a:lnTo>
                    <a:pt x="372" y="734"/>
                  </a:lnTo>
                  <a:lnTo>
                    <a:pt x="315" y="734"/>
                  </a:lnTo>
                  <a:lnTo>
                    <a:pt x="250" y="734"/>
                  </a:lnTo>
                  <a:lnTo>
                    <a:pt x="207" y="727"/>
                  </a:lnTo>
                  <a:lnTo>
                    <a:pt x="164" y="734"/>
                  </a:lnTo>
                  <a:lnTo>
                    <a:pt x="100" y="734"/>
                  </a:lnTo>
                  <a:lnTo>
                    <a:pt x="43" y="734"/>
                  </a:lnTo>
                  <a:lnTo>
                    <a:pt x="7" y="734"/>
                  </a:lnTo>
                  <a:lnTo>
                    <a:pt x="7" y="699"/>
                  </a:lnTo>
                  <a:lnTo>
                    <a:pt x="50" y="699"/>
                  </a:lnTo>
                  <a:lnTo>
                    <a:pt x="93" y="699"/>
                  </a:lnTo>
                  <a:lnTo>
                    <a:pt x="114" y="692"/>
                  </a:lnTo>
                  <a:lnTo>
                    <a:pt x="136" y="692"/>
                  </a:lnTo>
                  <a:lnTo>
                    <a:pt x="150" y="685"/>
                  </a:lnTo>
                  <a:lnTo>
                    <a:pt x="157" y="678"/>
                  </a:lnTo>
                  <a:lnTo>
                    <a:pt x="164" y="670"/>
                  </a:lnTo>
                  <a:lnTo>
                    <a:pt x="164" y="656"/>
                  </a:lnTo>
                  <a:lnTo>
                    <a:pt x="164" y="642"/>
                  </a:lnTo>
                  <a:lnTo>
                    <a:pt x="164" y="85"/>
                  </a:lnTo>
                  <a:lnTo>
                    <a:pt x="100" y="99"/>
                  </a:lnTo>
                  <a:lnTo>
                    <a:pt x="43" y="113"/>
                  </a:lnTo>
                  <a:lnTo>
                    <a:pt x="0" y="113"/>
                  </a:lnTo>
                  <a:lnTo>
                    <a:pt x="0" y="70"/>
                  </a:lnTo>
                  <a:lnTo>
                    <a:pt x="50" y="70"/>
                  </a:lnTo>
                  <a:lnTo>
                    <a:pt x="107" y="63"/>
                  </a:lnTo>
                  <a:lnTo>
                    <a:pt x="164" y="42"/>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105"/>
            <p:cNvSpPr>
              <a:spLocks/>
            </p:cNvSpPr>
            <p:nvPr/>
          </p:nvSpPr>
          <p:spPr bwMode="auto">
            <a:xfrm>
              <a:off x="17564" y="3607"/>
              <a:ext cx="588" cy="671"/>
            </a:xfrm>
            <a:custGeom>
              <a:avLst/>
              <a:gdLst/>
              <a:ahLst/>
              <a:cxnLst>
                <a:cxn ang="0">
                  <a:pos x="315" y="0"/>
                </a:cxn>
                <a:cxn ang="0">
                  <a:pos x="337" y="21"/>
                </a:cxn>
                <a:cxn ang="0">
                  <a:pos x="337" y="49"/>
                </a:cxn>
                <a:cxn ang="0">
                  <a:pos x="337" y="64"/>
                </a:cxn>
                <a:cxn ang="0">
                  <a:pos x="494" y="177"/>
                </a:cxn>
                <a:cxn ang="0">
                  <a:pos x="523" y="155"/>
                </a:cxn>
                <a:cxn ang="0">
                  <a:pos x="537" y="148"/>
                </a:cxn>
                <a:cxn ang="0">
                  <a:pos x="545" y="148"/>
                </a:cxn>
                <a:cxn ang="0">
                  <a:pos x="573" y="162"/>
                </a:cxn>
                <a:cxn ang="0">
                  <a:pos x="588" y="191"/>
                </a:cxn>
                <a:cxn ang="0">
                  <a:pos x="580" y="219"/>
                </a:cxn>
                <a:cxn ang="0">
                  <a:pos x="552" y="233"/>
                </a:cxn>
                <a:cxn ang="0">
                  <a:pos x="394" y="367"/>
                </a:cxn>
                <a:cxn ang="0">
                  <a:pos x="473" y="402"/>
                </a:cxn>
                <a:cxn ang="0">
                  <a:pos x="559" y="445"/>
                </a:cxn>
                <a:cxn ang="0">
                  <a:pos x="580" y="459"/>
                </a:cxn>
                <a:cxn ang="0">
                  <a:pos x="588" y="487"/>
                </a:cxn>
                <a:cxn ang="0">
                  <a:pos x="573" y="515"/>
                </a:cxn>
                <a:cxn ang="0">
                  <a:pos x="545" y="522"/>
                </a:cxn>
                <a:cxn ang="0">
                  <a:pos x="530" y="522"/>
                </a:cxn>
                <a:cxn ang="0">
                  <a:pos x="315" y="374"/>
                </a:cxn>
                <a:cxn ang="0">
                  <a:pos x="337" y="649"/>
                </a:cxn>
                <a:cxn ang="0">
                  <a:pos x="322" y="671"/>
                </a:cxn>
                <a:cxn ang="0">
                  <a:pos x="294" y="671"/>
                </a:cxn>
                <a:cxn ang="0">
                  <a:pos x="279" y="671"/>
                </a:cxn>
                <a:cxn ang="0">
                  <a:pos x="258" y="649"/>
                </a:cxn>
                <a:cxn ang="0">
                  <a:pos x="279" y="374"/>
                </a:cxn>
                <a:cxn ang="0">
                  <a:pos x="86" y="508"/>
                </a:cxn>
                <a:cxn ang="0">
                  <a:pos x="64" y="522"/>
                </a:cxn>
                <a:cxn ang="0">
                  <a:pos x="50" y="522"/>
                </a:cxn>
                <a:cxn ang="0">
                  <a:pos x="29" y="522"/>
                </a:cxn>
                <a:cxn ang="0">
                  <a:pos x="7" y="501"/>
                </a:cxn>
                <a:cxn ang="0">
                  <a:pos x="7" y="466"/>
                </a:cxn>
                <a:cxn ang="0">
                  <a:pos x="21" y="452"/>
                </a:cxn>
                <a:cxn ang="0">
                  <a:pos x="265" y="339"/>
                </a:cxn>
                <a:cxn ang="0">
                  <a:pos x="21" y="226"/>
                </a:cxn>
                <a:cxn ang="0">
                  <a:pos x="7" y="205"/>
                </a:cxn>
                <a:cxn ang="0">
                  <a:pos x="7" y="177"/>
                </a:cxn>
                <a:cxn ang="0">
                  <a:pos x="29" y="148"/>
                </a:cxn>
                <a:cxn ang="0">
                  <a:pos x="57" y="148"/>
                </a:cxn>
                <a:cxn ang="0">
                  <a:pos x="72" y="162"/>
                </a:cxn>
                <a:cxn ang="0">
                  <a:pos x="258" y="64"/>
                </a:cxn>
                <a:cxn ang="0">
                  <a:pos x="258" y="28"/>
                </a:cxn>
                <a:cxn ang="0">
                  <a:pos x="279" y="7"/>
                </a:cxn>
              </a:cxnLst>
              <a:rect l="0" t="0" r="r" b="b"/>
              <a:pathLst>
                <a:path w="588" h="671">
                  <a:moveTo>
                    <a:pt x="294" y="0"/>
                  </a:moveTo>
                  <a:lnTo>
                    <a:pt x="315" y="0"/>
                  </a:lnTo>
                  <a:lnTo>
                    <a:pt x="330" y="14"/>
                  </a:lnTo>
                  <a:lnTo>
                    <a:pt x="337" y="21"/>
                  </a:lnTo>
                  <a:lnTo>
                    <a:pt x="337" y="35"/>
                  </a:lnTo>
                  <a:lnTo>
                    <a:pt x="337" y="49"/>
                  </a:lnTo>
                  <a:lnTo>
                    <a:pt x="337" y="64"/>
                  </a:lnTo>
                  <a:lnTo>
                    <a:pt x="337" y="64"/>
                  </a:lnTo>
                  <a:lnTo>
                    <a:pt x="315" y="304"/>
                  </a:lnTo>
                  <a:lnTo>
                    <a:pt x="494" y="177"/>
                  </a:lnTo>
                  <a:lnTo>
                    <a:pt x="509" y="162"/>
                  </a:lnTo>
                  <a:lnTo>
                    <a:pt x="523" y="155"/>
                  </a:lnTo>
                  <a:lnTo>
                    <a:pt x="530" y="148"/>
                  </a:lnTo>
                  <a:lnTo>
                    <a:pt x="537" y="148"/>
                  </a:lnTo>
                  <a:lnTo>
                    <a:pt x="545" y="148"/>
                  </a:lnTo>
                  <a:lnTo>
                    <a:pt x="545" y="148"/>
                  </a:lnTo>
                  <a:lnTo>
                    <a:pt x="566" y="148"/>
                  </a:lnTo>
                  <a:lnTo>
                    <a:pt x="573" y="162"/>
                  </a:lnTo>
                  <a:lnTo>
                    <a:pt x="588" y="177"/>
                  </a:lnTo>
                  <a:lnTo>
                    <a:pt x="588" y="191"/>
                  </a:lnTo>
                  <a:lnTo>
                    <a:pt x="588" y="205"/>
                  </a:lnTo>
                  <a:lnTo>
                    <a:pt x="580" y="219"/>
                  </a:lnTo>
                  <a:lnTo>
                    <a:pt x="566" y="226"/>
                  </a:lnTo>
                  <a:lnTo>
                    <a:pt x="552" y="233"/>
                  </a:lnTo>
                  <a:lnTo>
                    <a:pt x="330" y="339"/>
                  </a:lnTo>
                  <a:lnTo>
                    <a:pt x="394" y="367"/>
                  </a:lnTo>
                  <a:lnTo>
                    <a:pt x="437" y="388"/>
                  </a:lnTo>
                  <a:lnTo>
                    <a:pt x="473" y="402"/>
                  </a:lnTo>
                  <a:lnTo>
                    <a:pt x="509" y="417"/>
                  </a:lnTo>
                  <a:lnTo>
                    <a:pt x="559" y="445"/>
                  </a:lnTo>
                  <a:lnTo>
                    <a:pt x="573" y="452"/>
                  </a:lnTo>
                  <a:lnTo>
                    <a:pt x="580" y="459"/>
                  </a:lnTo>
                  <a:lnTo>
                    <a:pt x="588" y="466"/>
                  </a:lnTo>
                  <a:lnTo>
                    <a:pt x="588" y="487"/>
                  </a:lnTo>
                  <a:lnTo>
                    <a:pt x="588" y="501"/>
                  </a:lnTo>
                  <a:lnTo>
                    <a:pt x="573" y="515"/>
                  </a:lnTo>
                  <a:lnTo>
                    <a:pt x="566" y="522"/>
                  </a:lnTo>
                  <a:lnTo>
                    <a:pt x="545" y="522"/>
                  </a:lnTo>
                  <a:lnTo>
                    <a:pt x="537" y="522"/>
                  </a:lnTo>
                  <a:lnTo>
                    <a:pt x="530" y="522"/>
                  </a:lnTo>
                  <a:lnTo>
                    <a:pt x="516" y="515"/>
                  </a:lnTo>
                  <a:lnTo>
                    <a:pt x="315" y="374"/>
                  </a:lnTo>
                  <a:lnTo>
                    <a:pt x="337" y="635"/>
                  </a:lnTo>
                  <a:lnTo>
                    <a:pt x="337" y="649"/>
                  </a:lnTo>
                  <a:lnTo>
                    <a:pt x="330" y="664"/>
                  </a:lnTo>
                  <a:lnTo>
                    <a:pt x="322" y="671"/>
                  </a:lnTo>
                  <a:lnTo>
                    <a:pt x="308" y="671"/>
                  </a:lnTo>
                  <a:lnTo>
                    <a:pt x="294" y="671"/>
                  </a:lnTo>
                  <a:lnTo>
                    <a:pt x="287" y="671"/>
                  </a:lnTo>
                  <a:lnTo>
                    <a:pt x="279" y="671"/>
                  </a:lnTo>
                  <a:lnTo>
                    <a:pt x="265" y="664"/>
                  </a:lnTo>
                  <a:lnTo>
                    <a:pt x="258" y="649"/>
                  </a:lnTo>
                  <a:lnTo>
                    <a:pt x="258" y="635"/>
                  </a:lnTo>
                  <a:lnTo>
                    <a:pt x="279" y="374"/>
                  </a:lnTo>
                  <a:lnTo>
                    <a:pt x="100" y="501"/>
                  </a:lnTo>
                  <a:lnTo>
                    <a:pt x="86" y="508"/>
                  </a:lnTo>
                  <a:lnTo>
                    <a:pt x="72" y="522"/>
                  </a:lnTo>
                  <a:lnTo>
                    <a:pt x="64" y="522"/>
                  </a:lnTo>
                  <a:lnTo>
                    <a:pt x="57" y="522"/>
                  </a:lnTo>
                  <a:lnTo>
                    <a:pt x="50" y="522"/>
                  </a:lnTo>
                  <a:lnTo>
                    <a:pt x="50" y="522"/>
                  </a:lnTo>
                  <a:lnTo>
                    <a:pt x="29" y="522"/>
                  </a:lnTo>
                  <a:lnTo>
                    <a:pt x="14" y="515"/>
                  </a:lnTo>
                  <a:lnTo>
                    <a:pt x="7" y="501"/>
                  </a:lnTo>
                  <a:lnTo>
                    <a:pt x="0" y="487"/>
                  </a:lnTo>
                  <a:lnTo>
                    <a:pt x="7" y="466"/>
                  </a:lnTo>
                  <a:lnTo>
                    <a:pt x="14" y="459"/>
                  </a:lnTo>
                  <a:lnTo>
                    <a:pt x="21" y="452"/>
                  </a:lnTo>
                  <a:lnTo>
                    <a:pt x="43" y="445"/>
                  </a:lnTo>
                  <a:lnTo>
                    <a:pt x="265" y="339"/>
                  </a:lnTo>
                  <a:lnTo>
                    <a:pt x="36" y="233"/>
                  </a:lnTo>
                  <a:lnTo>
                    <a:pt x="21" y="226"/>
                  </a:lnTo>
                  <a:lnTo>
                    <a:pt x="14" y="219"/>
                  </a:lnTo>
                  <a:lnTo>
                    <a:pt x="7" y="205"/>
                  </a:lnTo>
                  <a:lnTo>
                    <a:pt x="0" y="191"/>
                  </a:lnTo>
                  <a:lnTo>
                    <a:pt x="7" y="177"/>
                  </a:lnTo>
                  <a:lnTo>
                    <a:pt x="14" y="162"/>
                  </a:lnTo>
                  <a:lnTo>
                    <a:pt x="29" y="148"/>
                  </a:lnTo>
                  <a:lnTo>
                    <a:pt x="50" y="148"/>
                  </a:lnTo>
                  <a:lnTo>
                    <a:pt x="57" y="148"/>
                  </a:lnTo>
                  <a:lnTo>
                    <a:pt x="64" y="155"/>
                  </a:lnTo>
                  <a:lnTo>
                    <a:pt x="72" y="162"/>
                  </a:lnTo>
                  <a:lnTo>
                    <a:pt x="279" y="304"/>
                  </a:lnTo>
                  <a:lnTo>
                    <a:pt x="258" y="64"/>
                  </a:lnTo>
                  <a:lnTo>
                    <a:pt x="258" y="42"/>
                  </a:lnTo>
                  <a:lnTo>
                    <a:pt x="258" y="28"/>
                  </a:lnTo>
                  <a:lnTo>
                    <a:pt x="265" y="14"/>
                  </a:lnTo>
                  <a:lnTo>
                    <a:pt x="279" y="7"/>
                  </a:lnTo>
                  <a:lnTo>
                    <a:pt x="2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106"/>
            <p:cNvSpPr>
              <a:spLocks/>
            </p:cNvSpPr>
            <p:nvPr/>
          </p:nvSpPr>
          <p:spPr bwMode="auto">
            <a:xfrm>
              <a:off x="18324" y="4073"/>
              <a:ext cx="551" cy="501"/>
            </a:xfrm>
            <a:custGeom>
              <a:avLst/>
              <a:gdLst/>
              <a:ahLst/>
              <a:cxnLst>
                <a:cxn ang="0">
                  <a:pos x="494" y="0"/>
                </a:cxn>
                <a:cxn ang="0">
                  <a:pos x="508" y="7"/>
                </a:cxn>
                <a:cxn ang="0">
                  <a:pos x="530" y="21"/>
                </a:cxn>
                <a:cxn ang="0">
                  <a:pos x="544" y="56"/>
                </a:cxn>
                <a:cxn ang="0">
                  <a:pos x="551" y="85"/>
                </a:cxn>
                <a:cxn ang="0">
                  <a:pos x="530" y="212"/>
                </a:cxn>
                <a:cxn ang="0">
                  <a:pos x="465" y="367"/>
                </a:cxn>
                <a:cxn ang="0">
                  <a:pos x="351" y="480"/>
                </a:cxn>
                <a:cxn ang="0">
                  <a:pos x="229" y="494"/>
                </a:cxn>
                <a:cxn ang="0">
                  <a:pos x="143" y="452"/>
                </a:cxn>
                <a:cxn ang="0">
                  <a:pos x="107" y="353"/>
                </a:cxn>
                <a:cxn ang="0">
                  <a:pos x="121" y="282"/>
                </a:cxn>
                <a:cxn ang="0">
                  <a:pos x="164" y="141"/>
                </a:cxn>
                <a:cxn ang="0">
                  <a:pos x="186" y="71"/>
                </a:cxn>
                <a:cxn ang="0">
                  <a:pos x="179" y="42"/>
                </a:cxn>
                <a:cxn ang="0">
                  <a:pos x="157" y="28"/>
                </a:cxn>
                <a:cxn ang="0">
                  <a:pos x="71" y="92"/>
                </a:cxn>
                <a:cxn ang="0">
                  <a:pos x="35" y="176"/>
                </a:cxn>
                <a:cxn ang="0">
                  <a:pos x="21" y="183"/>
                </a:cxn>
                <a:cxn ang="0">
                  <a:pos x="7" y="183"/>
                </a:cxn>
                <a:cxn ang="0">
                  <a:pos x="0" y="169"/>
                </a:cxn>
                <a:cxn ang="0">
                  <a:pos x="21" y="106"/>
                </a:cxn>
                <a:cxn ang="0">
                  <a:pos x="100" y="14"/>
                </a:cxn>
                <a:cxn ang="0">
                  <a:pos x="193" y="7"/>
                </a:cxn>
                <a:cxn ang="0">
                  <a:pos x="236" y="28"/>
                </a:cxn>
                <a:cxn ang="0">
                  <a:pos x="265" y="71"/>
                </a:cxn>
                <a:cxn ang="0">
                  <a:pos x="265" y="113"/>
                </a:cxn>
                <a:cxn ang="0">
                  <a:pos x="250" y="155"/>
                </a:cxn>
                <a:cxn ang="0">
                  <a:pos x="200" y="318"/>
                </a:cxn>
                <a:cxn ang="0">
                  <a:pos x="193" y="381"/>
                </a:cxn>
                <a:cxn ang="0">
                  <a:pos x="193" y="402"/>
                </a:cxn>
                <a:cxn ang="0">
                  <a:pos x="207" y="431"/>
                </a:cxn>
                <a:cxn ang="0">
                  <a:pos x="236" y="459"/>
                </a:cxn>
                <a:cxn ang="0">
                  <a:pos x="286" y="466"/>
                </a:cxn>
                <a:cxn ang="0">
                  <a:pos x="394" y="402"/>
                </a:cxn>
                <a:cxn ang="0">
                  <a:pos x="465" y="275"/>
                </a:cxn>
                <a:cxn ang="0">
                  <a:pos x="494" y="183"/>
                </a:cxn>
                <a:cxn ang="0">
                  <a:pos x="480" y="127"/>
                </a:cxn>
                <a:cxn ang="0">
                  <a:pos x="451" y="92"/>
                </a:cxn>
                <a:cxn ang="0">
                  <a:pos x="437" y="78"/>
                </a:cxn>
                <a:cxn ang="0">
                  <a:pos x="429" y="56"/>
                </a:cxn>
                <a:cxn ang="0">
                  <a:pos x="451" y="14"/>
                </a:cxn>
                <a:cxn ang="0">
                  <a:pos x="494" y="0"/>
                </a:cxn>
              </a:cxnLst>
              <a:rect l="0" t="0" r="r" b="b"/>
              <a:pathLst>
                <a:path w="551" h="501">
                  <a:moveTo>
                    <a:pt x="494" y="0"/>
                  </a:moveTo>
                  <a:lnTo>
                    <a:pt x="494" y="0"/>
                  </a:lnTo>
                  <a:lnTo>
                    <a:pt x="501" y="0"/>
                  </a:lnTo>
                  <a:lnTo>
                    <a:pt x="508" y="7"/>
                  </a:lnTo>
                  <a:lnTo>
                    <a:pt x="523" y="14"/>
                  </a:lnTo>
                  <a:lnTo>
                    <a:pt x="530" y="21"/>
                  </a:lnTo>
                  <a:lnTo>
                    <a:pt x="537" y="35"/>
                  </a:lnTo>
                  <a:lnTo>
                    <a:pt x="544" y="56"/>
                  </a:lnTo>
                  <a:lnTo>
                    <a:pt x="551" y="85"/>
                  </a:lnTo>
                  <a:lnTo>
                    <a:pt x="551" y="85"/>
                  </a:lnTo>
                  <a:lnTo>
                    <a:pt x="544" y="141"/>
                  </a:lnTo>
                  <a:lnTo>
                    <a:pt x="530" y="212"/>
                  </a:lnTo>
                  <a:lnTo>
                    <a:pt x="501" y="289"/>
                  </a:lnTo>
                  <a:lnTo>
                    <a:pt x="465" y="367"/>
                  </a:lnTo>
                  <a:lnTo>
                    <a:pt x="415" y="431"/>
                  </a:lnTo>
                  <a:lnTo>
                    <a:pt x="351" y="480"/>
                  </a:lnTo>
                  <a:lnTo>
                    <a:pt x="279" y="501"/>
                  </a:lnTo>
                  <a:lnTo>
                    <a:pt x="229" y="494"/>
                  </a:lnTo>
                  <a:lnTo>
                    <a:pt x="179" y="480"/>
                  </a:lnTo>
                  <a:lnTo>
                    <a:pt x="143" y="452"/>
                  </a:lnTo>
                  <a:lnTo>
                    <a:pt x="114" y="409"/>
                  </a:lnTo>
                  <a:lnTo>
                    <a:pt x="107" y="353"/>
                  </a:lnTo>
                  <a:lnTo>
                    <a:pt x="107" y="325"/>
                  </a:lnTo>
                  <a:lnTo>
                    <a:pt x="121" y="282"/>
                  </a:lnTo>
                  <a:lnTo>
                    <a:pt x="136" y="226"/>
                  </a:lnTo>
                  <a:lnTo>
                    <a:pt x="164" y="141"/>
                  </a:lnTo>
                  <a:lnTo>
                    <a:pt x="179" y="106"/>
                  </a:lnTo>
                  <a:lnTo>
                    <a:pt x="186" y="71"/>
                  </a:lnTo>
                  <a:lnTo>
                    <a:pt x="186" y="49"/>
                  </a:lnTo>
                  <a:lnTo>
                    <a:pt x="179" y="42"/>
                  </a:lnTo>
                  <a:lnTo>
                    <a:pt x="172" y="35"/>
                  </a:lnTo>
                  <a:lnTo>
                    <a:pt x="157" y="28"/>
                  </a:lnTo>
                  <a:lnTo>
                    <a:pt x="114" y="42"/>
                  </a:lnTo>
                  <a:lnTo>
                    <a:pt x="71" y="92"/>
                  </a:lnTo>
                  <a:lnTo>
                    <a:pt x="35" y="169"/>
                  </a:lnTo>
                  <a:lnTo>
                    <a:pt x="35" y="176"/>
                  </a:lnTo>
                  <a:lnTo>
                    <a:pt x="28" y="183"/>
                  </a:lnTo>
                  <a:lnTo>
                    <a:pt x="21" y="183"/>
                  </a:lnTo>
                  <a:lnTo>
                    <a:pt x="14" y="183"/>
                  </a:lnTo>
                  <a:lnTo>
                    <a:pt x="7" y="183"/>
                  </a:lnTo>
                  <a:lnTo>
                    <a:pt x="0" y="176"/>
                  </a:lnTo>
                  <a:lnTo>
                    <a:pt x="0" y="169"/>
                  </a:lnTo>
                  <a:lnTo>
                    <a:pt x="7" y="141"/>
                  </a:lnTo>
                  <a:lnTo>
                    <a:pt x="21" y="106"/>
                  </a:lnTo>
                  <a:lnTo>
                    <a:pt x="57" y="56"/>
                  </a:lnTo>
                  <a:lnTo>
                    <a:pt x="100" y="14"/>
                  </a:lnTo>
                  <a:lnTo>
                    <a:pt x="164" y="0"/>
                  </a:lnTo>
                  <a:lnTo>
                    <a:pt x="193" y="7"/>
                  </a:lnTo>
                  <a:lnTo>
                    <a:pt x="215" y="14"/>
                  </a:lnTo>
                  <a:lnTo>
                    <a:pt x="236" y="28"/>
                  </a:lnTo>
                  <a:lnTo>
                    <a:pt x="250" y="42"/>
                  </a:lnTo>
                  <a:lnTo>
                    <a:pt x="265" y="71"/>
                  </a:lnTo>
                  <a:lnTo>
                    <a:pt x="265" y="92"/>
                  </a:lnTo>
                  <a:lnTo>
                    <a:pt x="265" y="113"/>
                  </a:lnTo>
                  <a:lnTo>
                    <a:pt x="265" y="134"/>
                  </a:lnTo>
                  <a:lnTo>
                    <a:pt x="250" y="155"/>
                  </a:lnTo>
                  <a:lnTo>
                    <a:pt x="222" y="247"/>
                  </a:lnTo>
                  <a:lnTo>
                    <a:pt x="200" y="318"/>
                  </a:lnTo>
                  <a:lnTo>
                    <a:pt x="193" y="367"/>
                  </a:lnTo>
                  <a:lnTo>
                    <a:pt x="193" y="381"/>
                  </a:lnTo>
                  <a:lnTo>
                    <a:pt x="193" y="388"/>
                  </a:lnTo>
                  <a:lnTo>
                    <a:pt x="193" y="402"/>
                  </a:lnTo>
                  <a:lnTo>
                    <a:pt x="200" y="416"/>
                  </a:lnTo>
                  <a:lnTo>
                    <a:pt x="207" y="431"/>
                  </a:lnTo>
                  <a:lnTo>
                    <a:pt x="222" y="445"/>
                  </a:lnTo>
                  <a:lnTo>
                    <a:pt x="236" y="459"/>
                  </a:lnTo>
                  <a:lnTo>
                    <a:pt x="258" y="466"/>
                  </a:lnTo>
                  <a:lnTo>
                    <a:pt x="286" y="466"/>
                  </a:lnTo>
                  <a:lnTo>
                    <a:pt x="344" y="452"/>
                  </a:lnTo>
                  <a:lnTo>
                    <a:pt x="394" y="402"/>
                  </a:lnTo>
                  <a:lnTo>
                    <a:pt x="437" y="346"/>
                  </a:lnTo>
                  <a:lnTo>
                    <a:pt x="465" y="275"/>
                  </a:lnTo>
                  <a:lnTo>
                    <a:pt x="487" y="219"/>
                  </a:lnTo>
                  <a:lnTo>
                    <a:pt x="494" y="183"/>
                  </a:lnTo>
                  <a:lnTo>
                    <a:pt x="487" y="148"/>
                  </a:lnTo>
                  <a:lnTo>
                    <a:pt x="480" y="127"/>
                  </a:lnTo>
                  <a:lnTo>
                    <a:pt x="465" y="106"/>
                  </a:lnTo>
                  <a:lnTo>
                    <a:pt x="451" y="92"/>
                  </a:lnTo>
                  <a:lnTo>
                    <a:pt x="444" y="85"/>
                  </a:lnTo>
                  <a:lnTo>
                    <a:pt x="437" y="78"/>
                  </a:lnTo>
                  <a:lnTo>
                    <a:pt x="429" y="71"/>
                  </a:lnTo>
                  <a:lnTo>
                    <a:pt x="429" y="56"/>
                  </a:lnTo>
                  <a:lnTo>
                    <a:pt x="437" y="35"/>
                  </a:lnTo>
                  <a:lnTo>
                    <a:pt x="451" y="14"/>
                  </a:lnTo>
                  <a:lnTo>
                    <a:pt x="465" y="7"/>
                  </a:lnTo>
                  <a:lnTo>
                    <a:pt x="4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107"/>
            <p:cNvSpPr>
              <a:spLocks noEditPoints="1"/>
            </p:cNvSpPr>
            <p:nvPr/>
          </p:nvSpPr>
          <p:spPr bwMode="auto">
            <a:xfrm>
              <a:off x="19434" y="3501"/>
              <a:ext cx="1032" cy="875"/>
            </a:xfrm>
            <a:custGeom>
              <a:avLst/>
              <a:gdLst/>
              <a:ahLst/>
              <a:cxnLst>
                <a:cxn ang="0">
                  <a:pos x="681" y="247"/>
                </a:cxn>
                <a:cxn ang="0">
                  <a:pos x="595" y="304"/>
                </a:cxn>
                <a:cxn ang="0">
                  <a:pos x="588" y="466"/>
                </a:cxn>
                <a:cxn ang="0">
                  <a:pos x="602" y="621"/>
                </a:cxn>
                <a:cxn ang="0">
                  <a:pos x="624" y="664"/>
                </a:cxn>
                <a:cxn ang="0">
                  <a:pos x="688" y="720"/>
                </a:cxn>
                <a:cxn ang="0">
                  <a:pos x="803" y="763"/>
                </a:cxn>
                <a:cxn ang="0">
                  <a:pos x="824" y="755"/>
                </a:cxn>
                <a:cxn ang="0">
                  <a:pos x="853" y="720"/>
                </a:cxn>
                <a:cxn ang="0">
                  <a:pos x="882" y="664"/>
                </a:cxn>
                <a:cxn ang="0">
                  <a:pos x="896" y="530"/>
                </a:cxn>
                <a:cxn ang="0">
                  <a:pos x="896" y="353"/>
                </a:cxn>
                <a:cxn ang="0">
                  <a:pos x="803" y="254"/>
                </a:cxn>
                <a:cxn ang="0">
                  <a:pos x="717" y="233"/>
                </a:cxn>
                <a:cxn ang="0">
                  <a:pos x="151" y="7"/>
                </a:cxn>
                <a:cxn ang="0">
                  <a:pos x="129" y="57"/>
                </a:cxn>
                <a:cxn ang="0">
                  <a:pos x="129" y="92"/>
                </a:cxn>
                <a:cxn ang="0">
                  <a:pos x="144" y="134"/>
                </a:cxn>
                <a:cxn ang="0">
                  <a:pos x="165" y="163"/>
                </a:cxn>
                <a:cxn ang="0">
                  <a:pos x="194" y="198"/>
                </a:cxn>
                <a:cxn ang="0">
                  <a:pos x="294" y="177"/>
                </a:cxn>
                <a:cxn ang="0">
                  <a:pos x="495" y="148"/>
                </a:cxn>
                <a:cxn ang="0">
                  <a:pos x="595" y="261"/>
                </a:cxn>
                <a:cxn ang="0">
                  <a:pos x="817" y="99"/>
                </a:cxn>
                <a:cxn ang="0">
                  <a:pos x="1025" y="261"/>
                </a:cxn>
                <a:cxn ang="0">
                  <a:pos x="1032" y="417"/>
                </a:cxn>
                <a:cxn ang="0">
                  <a:pos x="1011" y="586"/>
                </a:cxn>
                <a:cxn ang="0">
                  <a:pos x="968" y="720"/>
                </a:cxn>
                <a:cxn ang="0">
                  <a:pos x="459" y="763"/>
                </a:cxn>
                <a:cxn ang="0">
                  <a:pos x="459" y="304"/>
                </a:cxn>
                <a:cxn ang="0">
                  <a:pos x="409" y="268"/>
                </a:cxn>
                <a:cxn ang="0">
                  <a:pos x="366" y="240"/>
                </a:cxn>
                <a:cxn ang="0">
                  <a:pos x="330" y="226"/>
                </a:cxn>
                <a:cxn ang="0">
                  <a:pos x="301" y="219"/>
                </a:cxn>
                <a:cxn ang="0">
                  <a:pos x="287" y="226"/>
                </a:cxn>
                <a:cxn ang="0">
                  <a:pos x="194" y="290"/>
                </a:cxn>
                <a:cxn ang="0">
                  <a:pos x="194" y="424"/>
                </a:cxn>
                <a:cxn ang="0">
                  <a:pos x="194" y="586"/>
                </a:cxn>
                <a:cxn ang="0">
                  <a:pos x="208" y="664"/>
                </a:cxn>
                <a:cxn ang="0">
                  <a:pos x="244" y="727"/>
                </a:cxn>
                <a:cxn ang="0">
                  <a:pos x="144" y="875"/>
                </a:cxn>
                <a:cxn ang="0">
                  <a:pos x="50" y="755"/>
                </a:cxn>
                <a:cxn ang="0">
                  <a:pos x="72" y="508"/>
                </a:cxn>
                <a:cxn ang="0">
                  <a:pos x="58" y="283"/>
                </a:cxn>
                <a:cxn ang="0">
                  <a:pos x="50" y="268"/>
                </a:cxn>
                <a:cxn ang="0">
                  <a:pos x="22" y="233"/>
                </a:cxn>
                <a:cxn ang="0">
                  <a:pos x="0" y="198"/>
                </a:cxn>
                <a:cxn ang="0">
                  <a:pos x="0" y="170"/>
                </a:cxn>
                <a:cxn ang="0">
                  <a:pos x="15" y="141"/>
                </a:cxn>
                <a:cxn ang="0">
                  <a:pos x="129" y="0"/>
                </a:cxn>
              </a:cxnLst>
              <a:rect l="0" t="0" r="r" b="b"/>
              <a:pathLst>
                <a:path w="1032" h="875">
                  <a:moveTo>
                    <a:pt x="717" y="233"/>
                  </a:moveTo>
                  <a:lnTo>
                    <a:pt x="681" y="247"/>
                  </a:lnTo>
                  <a:lnTo>
                    <a:pt x="631" y="275"/>
                  </a:lnTo>
                  <a:lnTo>
                    <a:pt x="595" y="304"/>
                  </a:lnTo>
                  <a:lnTo>
                    <a:pt x="595" y="388"/>
                  </a:lnTo>
                  <a:lnTo>
                    <a:pt x="588" y="466"/>
                  </a:lnTo>
                  <a:lnTo>
                    <a:pt x="595" y="593"/>
                  </a:lnTo>
                  <a:lnTo>
                    <a:pt x="602" y="621"/>
                  </a:lnTo>
                  <a:lnTo>
                    <a:pt x="609" y="643"/>
                  </a:lnTo>
                  <a:lnTo>
                    <a:pt x="624" y="664"/>
                  </a:lnTo>
                  <a:lnTo>
                    <a:pt x="638" y="685"/>
                  </a:lnTo>
                  <a:lnTo>
                    <a:pt x="688" y="720"/>
                  </a:lnTo>
                  <a:lnTo>
                    <a:pt x="738" y="755"/>
                  </a:lnTo>
                  <a:lnTo>
                    <a:pt x="803" y="763"/>
                  </a:lnTo>
                  <a:lnTo>
                    <a:pt x="810" y="763"/>
                  </a:lnTo>
                  <a:lnTo>
                    <a:pt x="824" y="755"/>
                  </a:lnTo>
                  <a:lnTo>
                    <a:pt x="839" y="741"/>
                  </a:lnTo>
                  <a:lnTo>
                    <a:pt x="853" y="720"/>
                  </a:lnTo>
                  <a:lnTo>
                    <a:pt x="867" y="692"/>
                  </a:lnTo>
                  <a:lnTo>
                    <a:pt x="882" y="664"/>
                  </a:lnTo>
                  <a:lnTo>
                    <a:pt x="882" y="628"/>
                  </a:lnTo>
                  <a:lnTo>
                    <a:pt x="896" y="530"/>
                  </a:lnTo>
                  <a:lnTo>
                    <a:pt x="896" y="424"/>
                  </a:lnTo>
                  <a:lnTo>
                    <a:pt x="896" y="353"/>
                  </a:lnTo>
                  <a:lnTo>
                    <a:pt x="882" y="290"/>
                  </a:lnTo>
                  <a:lnTo>
                    <a:pt x="803" y="254"/>
                  </a:lnTo>
                  <a:lnTo>
                    <a:pt x="717" y="233"/>
                  </a:lnTo>
                  <a:lnTo>
                    <a:pt x="717" y="233"/>
                  </a:lnTo>
                  <a:close/>
                  <a:moveTo>
                    <a:pt x="129" y="0"/>
                  </a:moveTo>
                  <a:lnTo>
                    <a:pt x="151" y="7"/>
                  </a:lnTo>
                  <a:lnTo>
                    <a:pt x="136" y="28"/>
                  </a:lnTo>
                  <a:lnTo>
                    <a:pt x="129" y="57"/>
                  </a:lnTo>
                  <a:lnTo>
                    <a:pt x="122" y="78"/>
                  </a:lnTo>
                  <a:lnTo>
                    <a:pt x="129" y="92"/>
                  </a:lnTo>
                  <a:lnTo>
                    <a:pt x="136" y="113"/>
                  </a:lnTo>
                  <a:lnTo>
                    <a:pt x="144" y="134"/>
                  </a:lnTo>
                  <a:lnTo>
                    <a:pt x="151" y="148"/>
                  </a:lnTo>
                  <a:lnTo>
                    <a:pt x="165" y="163"/>
                  </a:lnTo>
                  <a:lnTo>
                    <a:pt x="179" y="177"/>
                  </a:lnTo>
                  <a:lnTo>
                    <a:pt x="194" y="198"/>
                  </a:lnTo>
                  <a:lnTo>
                    <a:pt x="194" y="247"/>
                  </a:lnTo>
                  <a:lnTo>
                    <a:pt x="294" y="177"/>
                  </a:lnTo>
                  <a:lnTo>
                    <a:pt x="394" y="92"/>
                  </a:lnTo>
                  <a:lnTo>
                    <a:pt x="495" y="148"/>
                  </a:lnTo>
                  <a:lnTo>
                    <a:pt x="595" y="205"/>
                  </a:lnTo>
                  <a:lnTo>
                    <a:pt x="595" y="261"/>
                  </a:lnTo>
                  <a:lnTo>
                    <a:pt x="595" y="261"/>
                  </a:lnTo>
                  <a:lnTo>
                    <a:pt x="817" y="99"/>
                  </a:lnTo>
                  <a:lnTo>
                    <a:pt x="1018" y="205"/>
                  </a:lnTo>
                  <a:lnTo>
                    <a:pt x="1025" y="261"/>
                  </a:lnTo>
                  <a:lnTo>
                    <a:pt x="1032" y="339"/>
                  </a:lnTo>
                  <a:lnTo>
                    <a:pt x="1032" y="417"/>
                  </a:lnTo>
                  <a:lnTo>
                    <a:pt x="1025" y="508"/>
                  </a:lnTo>
                  <a:lnTo>
                    <a:pt x="1011" y="586"/>
                  </a:lnTo>
                  <a:lnTo>
                    <a:pt x="989" y="650"/>
                  </a:lnTo>
                  <a:lnTo>
                    <a:pt x="968" y="720"/>
                  </a:lnTo>
                  <a:lnTo>
                    <a:pt x="667" y="875"/>
                  </a:lnTo>
                  <a:lnTo>
                    <a:pt x="459" y="763"/>
                  </a:lnTo>
                  <a:lnTo>
                    <a:pt x="466" y="487"/>
                  </a:lnTo>
                  <a:lnTo>
                    <a:pt x="459" y="304"/>
                  </a:lnTo>
                  <a:lnTo>
                    <a:pt x="437" y="283"/>
                  </a:lnTo>
                  <a:lnTo>
                    <a:pt x="409" y="268"/>
                  </a:lnTo>
                  <a:lnTo>
                    <a:pt x="387" y="254"/>
                  </a:lnTo>
                  <a:lnTo>
                    <a:pt x="366" y="240"/>
                  </a:lnTo>
                  <a:lnTo>
                    <a:pt x="351" y="233"/>
                  </a:lnTo>
                  <a:lnTo>
                    <a:pt x="330" y="226"/>
                  </a:lnTo>
                  <a:lnTo>
                    <a:pt x="308" y="219"/>
                  </a:lnTo>
                  <a:lnTo>
                    <a:pt x="301" y="219"/>
                  </a:lnTo>
                  <a:lnTo>
                    <a:pt x="294" y="226"/>
                  </a:lnTo>
                  <a:lnTo>
                    <a:pt x="287" y="226"/>
                  </a:lnTo>
                  <a:lnTo>
                    <a:pt x="237" y="261"/>
                  </a:lnTo>
                  <a:lnTo>
                    <a:pt x="194" y="290"/>
                  </a:lnTo>
                  <a:lnTo>
                    <a:pt x="194" y="346"/>
                  </a:lnTo>
                  <a:lnTo>
                    <a:pt x="194" y="424"/>
                  </a:lnTo>
                  <a:lnTo>
                    <a:pt x="194" y="508"/>
                  </a:lnTo>
                  <a:lnTo>
                    <a:pt x="194" y="586"/>
                  </a:lnTo>
                  <a:lnTo>
                    <a:pt x="194" y="628"/>
                  </a:lnTo>
                  <a:lnTo>
                    <a:pt x="208" y="664"/>
                  </a:lnTo>
                  <a:lnTo>
                    <a:pt x="222" y="699"/>
                  </a:lnTo>
                  <a:lnTo>
                    <a:pt x="244" y="727"/>
                  </a:lnTo>
                  <a:lnTo>
                    <a:pt x="265" y="755"/>
                  </a:lnTo>
                  <a:lnTo>
                    <a:pt x="144" y="875"/>
                  </a:lnTo>
                  <a:lnTo>
                    <a:pt x="101" y="812"/>
                  </a:lnTo>
                  <a:lnTo>
                    <a:pt x="50" y="755"/>
                  </a:lnTo>
                  <a:lnTo>
                    <a:pt x="65" y="628"/>
                  </a:lnTo>
                  <a:lnTo>
                    <a:pt x="72" y="508"/>
                  </a:lnTo>
                  <a:lnTo>
                    <a:pt x="65" y="297"/>
                  </a:lnTo>
                  <a:lnTo>
                    <a:pt x="58" y="283"/>
                  </a:lnTo>
                  <a:lnTo>
                    <a:pt x="58" y="275"/>
                  </a:lnTo>
                  <a:lnTo>
                    <a:pt x="50" y="268"/>
                  </a:lnTo>
                  <a:lnTo>
                    <a:pt x="36" y="247"/>
                  </a:lnTo>
                  <a:lnTo>
                    <a:pt x="22" y="233"/>
                  </a:lnTo>
                  <a:lnTo>
                    <a:pt x="7" y="219"/>
                  </a:lnTo>
                  <a:lnTo>
                    <a:pt x="0" y="198"/>
                  </a:lnTo>
                  <a:lnTo>
                    <a:pt x="0" y="177"/>
                  </a:lnTo>
                  <a:lnTo>
                    <a:pt x="0" y="170"/>
                  </a:lnTo>
                  <a:lnTo>
                    <a:pt x="7" y="155"/>
                  </a:lnTo>
                  <a:lnTo>
                    <a:pt x="15" y="141"/>
                  </a:lnTo>
                  <a:lnTo>
                    <a:pt x="65" y="64"/>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108"/>
            <p:cNvSpPr>
              <a:spLocks/>
            </p:cNvSpPr>
            <p:nvPr/>
          </p:nvSpPr>
          <p:spPr bwMode="auto">
            <a:xfrm>
              <a:off x="20660" y="3826"/>
              <a:ext cx="501" cy="734"/>
            </a:xfrm>
            <a:custGeom>
              <a:avLst/>
              <a:gdLst/>
              <a:ahLst/>
              <a:cxnLst>
                <a:cxn ang="0">
                  <a:pos x="315" y="7"/>
                </a:cxn>
                <a:cxn ang="0">
                  <a:pos x="451" y="85"/>
                </a:cxn>
                <a:cxn ang="0">
                  <a:pos x="501" y="219"/>
                </a:cxn>
                <a:cxn ang="0">
                  <a:pos x="451" y="353"/>
                </a:cxn>
                <a:cxn ang="0">
                  <a:pos x="336" y="452"/>
                </a:cxn>
                <a:cxn ang="0">
                  <a:pos x="243" y="529"/>
                </a:cxn>
                <a:cxn ang="0">
                  <a:pos x="114" y="642"/>
                </a:cxn>
                <a:cxn ang="0">
                  <a:pos x="329" y="642"/>
                </a:cxn>
                <a:cxn ang="0">
                  <a:pos x="379" y="642"/>
                </a:cxn>
                <a:cxn ang="0">
                  <a:pos x="422" y="635"/>
                </a:cxn>
                <a:cxn ang="0">
                  <a:pos x="437" y="621"/>
                </a:cxn>
                <a:cxn ang="0">
                  <a:pos x="451" y="579"/>
                </a:cxn>
                <a:cxn ang="0">
                  <a:pos x="458" y="536"/>
                </a:cxn>
                <a:cxn ang="0">
                  <a:pos x="501" y="536"/>
                </a:cxn>
                <a:cxn ang="0">
                  <a:pos x="0" y="734"/>
                </a:cxn>
                <a:cxn ang="0">
                  <a:pos x="0" y="706"/>
                </a:cxn>
                <a:cxn ang="0">
                  <a:pos x="14" y="692"/>
                </a:cxn>
                <a:cxn ang="0">
                  <a:pos x="315" y="395"/>
                </a:cxn>
                <a:cxn ang="0">
                  <a:pos x="379" y="282"/>
                </a:cxn>
                <a:cxn ang="0">
                  <a:pos x="379" y="148"/>
                </a:cxn>
                <a:cxn ang="0">
                  <a:pos x="293" y="56"/>
                </a:cxn>
                <a:cxn ang="0">
                  <a:pos x="172" y="42"/>
                </a:cxn>
                <a:cxn ang="0">
                  <a:pos x="86" y="92"/>
                </a:cxn>
                <a:cxn ang="0">
                  <a:pos x="78" y="148"/>
                </a:cxn>
                <a:cxn ang="0">
                  <a:pos x="107" y="162"/>
                </a:cxn>
                <a:cxn ang="0">
                  <a:pos x="114" y="183"/>
                </a:cxn>
                <a:cxn ang="0">
                  <a:pos x="121" y="205"/>
                </a:cxn>
                <a:cxn ang="0">
                  <a:pos x="107" y="240"/>
                </a:cxn>
                <a:cxn ang="0">
                  <a:pos x="78" y="261"/>
                </a:cxn>
                <a:cxn ang="0">
                  <a:pos x="50" y="261"/>
                </a:cxn>
                <a:cxn ang="0">
                  <a:pos x="35" y="254"/>
                </a:cxn>
                <a:cxn ang="0">
                  <a:pos x="7" y="233"/>
                </a:cxn>
                <a:cxn ang="0">
                  <a:pos x="0" y="198"/>
                </a:cxn>
                <a:cxn ang="0">
                  <a:pos x="64" y="63"/>
                </a:cxn>
                <a:cxn ang="0">
                  <a:pos x="236" y="0"/>
                </a:cxn>
              </a:cxnLst>
              <a:rect l="0" t="0" r="r" b="b"/>
              <a:pathLst>
                <a:path w="501" h="734">
                  <a:moveTo>
                    <a:pt x="236" y="0"/>
                  </a:moveTo>
                  <a:lnTo>
                    <a:pt x="315" y="7"/>
                  </a:lnTo>
                  <a:lnTo>
                    <a:pt x="394" y="35"/>
                  </a:lnTo>
                  <a:lnTo>
                    <a:pt x="451" y="85"/>
                  </a:lnTo>
                  <a:lnTo>
                    <a:pt x="487" y="141"/>
                  </a:lnTo>
                  <a:lnTo>
                    <a:pt x="501" y="219"/>
                  </a:lnTo>
                  <a:lnTo>
                    <a:pt x="487" y="289"/>
                  </a:lnTo>
                  <a:lnTo>
                    <a:pt x="451" y="353"/>
                  </a:lnTo>
                  <a:lnTo>
                    <a:pt x="394" y="402"/>
                  </a:lnTo>
                  <a:lnTo>
                    <a:pt x="336" y="452"/>
                  </a:lnTo>
                  <a:lnTo>
                    <a:pt x="293" y="494"/>
                  </a:lnTo>
                  <a:lnTo>
                    <a:pt x="243" y="529"/>
                  </a:lnTo>
                  <a:lnTo>
                    <a:pt x="186" y="579"/>
                  </a:lnTo>
                  <a:lnTo>
                    <a:pt x="114" y="642"/>
                  </a:lnTo>
                  <a:lnTo>
                    <a:pt x="322" y="642"/>
                  </a:lnTo>
                  <a:lnTo>
                    <a:pt x="329" y="642"/>
                  </a:lnTo>
                  <a:lnTo>
                    <a:pt x="351" y="642"/>
                  </a:lnTo>
                  <a:lnTo>
                    <a:pt x="379" y="642"/>
                  </a:lnTo>
                  <a:lnTo>
                    <a:pt x="401" y="642"/>
                  </a:lnTo>
                  <a:lnTo>
                    <a:pt x="422" y="635"/>
                  </a:lnTo>
                  <a:lnTo>
                    <a:pt x="430" y="635"/>
                  </a:lnTo>
                  <a:lnTo>
                    <a:pt x="437" y="621"/>
                  </a:lnTo>
                  <a:lnTo>
                    <a:pt x="444" y="600"/>
                  </a:lnTo>
                  <a:lnTo>
                    <a:pt x="451" y="579"/>
                  </a:lnTo>
                  <a:lnTo>
                    <a:pt x="458" y="550"/>
                  </a:lnTo>
                  <a:lnTo>
                    <a:pt x="458" y="536"/>
                  </a:lnTo>
                  <a:lnTo>
                    <a:pt x="501" y="536"/>
                  </a:lnTo>
                  <a:lnTo>
                    <a:pt x="501" y="536"/>
                  </a:lnTo>
                  <a:lnTo>
                    <a:pt x="465" y="734"/>
                  </a:lnTo>
                  <a:lnTo>
                    <a:pt x="0" y="734"/>
                  </a:lnTo>
                  <a:lnTo>
                    <a:pt x="0" y="720"/>
                  </a:lnTo>
                  <a:lnTo>
                    <a:pt x="0" y="706"/>
                  </a:lnTo>
                  <a:lnTo>
                    <a:pt x="7" y="699"/>
                  </a:lnTo>
                  <a:lnTo>
                    <a:pt x="14" y="692"/>
                  </a:lnTo>
                  <a:lnTo>
                    <a:pt x="279" y="430"/>
                  </a:lnTo>
                  <a:lnTo>
                    <a:pt x="315" y="395"/>
                  </a:lnTo>
                  <a:lnTo>
                    <a:pt x="351" y="346"/>
                  </a:lnTo>
                  <a:lnTo>
                    <a:pt x="379" y="282"/>
                  </a:lnTo>
                  <a:lnTo>
                    <a:pt x="387" y="219"/>
                  </a:lnTo>
                  <a:lnTo>
                    <a:pt x="379" y="148"/>
                  </a:lnTo>
                  <a:lnTo>
                    <a:pt x="344" y="92"/>
                  </a:lnTo>
                  <a:lnTo>
                    <a:pt x="293" y="56"/>
                  </a:lnTo>
                  <a:lnTo>
                    <a:pt x="215" y="42"/>
                  </a:lnTo>
                  <a:lnTo>
                    <a:pt x="172" y="42"/>
                  </a:lnTo>
                  <a:lnTo>
                    <a:pt x="129" y="63"/>
                  </a:lnTo>
                  <a:lnTo>
                    <a:pt x="86" y="92"/>
                  </a:lnTo>
                  <a:lnTo>
                    <a:pt x="57" y="141"/>
                  </a:lnTo>
                  <a:lnTo>
                    <a:pt x="78" y="148"/>
                  </a:lnTo>
                  <a:lnTo>
                    <a:pt x="93" y="148"/>
                  </a:lnTo>
                  <a:lnTo>
                    <a:pt x="107" y="162"/>
                  </a:lnTo>
                  <a:lnTo>
                    <a:pt x="114" y="169"/>
                  </a:lnTo>
                  <a:lnTo>
                    <a:pt x="114" y="183"/>
                  </a:lnTo>
                  <a:lnTo>
                    <a:pt x="121" y="190"/>
                  </a:lnTo>
                  <a:lnTo>
                    <a:pt x="121" y="205"/>
                  </a:lnTo>
                  <a:lnTo>
                    <a:pt x="114" y="226"/>
                  </a:lnTo>
                  <a:lnTo>
                    <a:pt x="107" y="240"/>
                  </a:lnTo>
                  <a:lnTo>
                    <a:pt x="93" y="254"/>
                  </a:lnTo>
                  <a:lnTo>
                    <a:pt x="78" y="261"/>
                  </a:lnTo>
                  <a:lnTo>
                    <a:pt x="57" y="261"/>
                  </a:lnTo>
                  <a:lnTo>
                    <a:pt x="50" y="261"/>
                  </a:lnTo>
                  <a:lnTo>
                    <a:pt x="43" y="261"/>
                  </a:lnTo>
                  <a:lnTo>
                    <a:pt x="35" y="254"/>
                  </a:lnTo>
                  <a:lnTo>
                    <a:pt x="21" y="247"/>
                  </a:lnTo>
                  <a:lnTo>
                    <a:pt x="7" y="233"/>
                  </a:lnTo>
                  <a:lnTo>
                    <a:pt x="0" y="219"/>
                  </a:lnTo>
                  <a:lnTo>
                    <a:pt x="0" y="198"/>
                  </a:lnTo>
                  <a:lnTo>
                    <a:pt x="14" y="127"/>
                  </a:lnTo>
                  <a:lnTo>
                    <a:pt x="64" y="63"/>
                  </a:lnTo>
                  <a:lnTo>
                    <a:pt x="136" y="1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109"/>
            <p:cNvSpPr>
              <a:spLocks noEditPoints="1"/>
            </p:cNvSpPr>
            <p:nvPr/>
          </p:nvSpPr>
          <p:spPr bwMode="auto">
            <a:xfrm>
              <a:off x="21849" y="3762"/>
              <a:ext cx="1053" cy="367"/>
            </a:xfrm>
            <a:custGeom>
              <a:avLst/>
              <a:gdLst/>
              <a:ahLst/>
              <a:cxnLst>
                <a:cxn ang="0">
                  <a:pos x="50" y="304"/>
                </a:cxn>
                <a:cxn ang="0">
                  <a:pos x="1003" y="304"/>
                </a:cxn>
                <a:cxn ang="0">
                  <a:pos x="1018" y="304"/>
                </a:cxn>
                <a:cxn ang="0">
                  <a:pos x="1025" y="304"/>
                </a:cxn>
                <a:cxn ang="0">
                  <a:pos x="1039" y="304"/>
                </a:cxn>
                <a:cxn ang="0">
                  <a:pos x="1046" y="311"/>
                </a:cxn>
                <a:cxn ang="0">
                  <a:pos x="1053" y="318"/>
                </a:cxn>
                <a:cxn ang="0">
                  <a:pos x="1053" y="332"/>
                </a:cxn>
                <a:cxn ang="0">
                  <a:pos x="1053" y="346"/>
                </a:cxn>
                <a:cxn ang="0">
                  <a:pos x="1046" y="353"/>
                </a:cxn>
                <a:cxn ang="0">
                  <a:pos x="1039" y="360"/>
                </a:cxn>
                <a:cxn ang="0">
                  <a:pos x="1025" y="360"/>
                </a:cxn>
                <a:cxn ang="0">
                  <a:pos x="1018" y="367"/>
                </a:cxn>
                <a:cxn ang="0">
                  <a:pos x="1003" y="367"/>
                </a:cxn>
                <a:cxn ang="0">
                  <a:pos x="50" y="367"/>
                </a:cxn>
                <a:cxn ang="0">
                  <a:pos x="43" y="367"/>
                </a:cxn>
                <a:cxn ang="0">
                  <a:pos x="29" y="360"/>
                </a:cxn>
                <a:cxn ang="0">
                  <a:pos x="22" y="360"/>
                </a:cxn>
                <a:cxn ang="0">
                  <a:pos x="7" y="353"/>
                </a:cxn>
                <a:cxn ang="0">
                  <a:pos x="0" y="346"/>
                </a:cxn>
                <a:cxn ang="0">
                  <a:pos x="0" y="332"/>
                </a:cxn>
                <a:cxn ang="0">
                  <a:pos x="0" y="318"/>
                </a:cxn>
                <a:cxn ang="0">
                  <a:pos x="7" y="311"/>
                </a:cxn>
                <a:cxn ang="0">
                  <a:pos x="22" y="304"/>
                </a:cxn>
                <a:cxn ang="0">
                  <a:pos x="29" y="304"/>
                </a:cxn>
                <a:cxn ang="0">
                  <a:pos x="43" y="304"/>
                </a:cxn>
                <a:cxn ang="0">
                  <a:pos x="50" y="304"/>
                </a:cxn>
                <a:cxn ang="0">
                  <a:pos x="50" y="0"/>
                </a:cxn>
                <a:cxn ang="0">
                  <a:pos x="1003" y="0"/>
                </a:cxn>
                <a:cxn ang="0">
                  <a:pos x="1018" y="0"/>
                </a:cxn>
                <a:cxn ang="0">
                  <a:pos x="1025" y="0"/>
                </a:cxn>
                <a:cxn ang="0">
                  <a:pos x="1039" y="0"/>
                </a:cxn>
                <a:cxn ang="0">
                  <a:pos x="1046" y="7"/>
                </a:cxn>
                <a:cxn ang="0">
                  <a:pos x="1053" y="14"/>
                </a:cxn>
                <a:cxn ang="0">
                  <a:pos x="1053" y="29"/>
                </a:cxn>
                <a:cxn ang="0">
                  <a:pos x="1053" y="43"/>
                </a:cxn>
                <a:cxn ang="0">
                  <a:pos x="1046" y="50"/>
                </a:cxn>
                <a:cxn ang="0">
                  <a:pos x="1039" y="57"/>
                </a:cxn>
                <a:cxn ang="0">
                  <a:pos x="1025" y="64"/>
                </a:cxn>
                <a:cxn ang="0">
                  <a:pos x="1018" y="64"/>
                </a:cxn>
                <a:cxn ang="0">
                  <a:pos x="1003" y="64"/>
                </a:cxn>
                <a:cxn ang="0">
                  <a:pos x="50" y="64"/>
                </a:cxn>
                <a:cxn ang="0">
                  <a:pos x="43" y="64"/>
                </a:cxn>
                <a:cxn ang="0">
                  <a:pos x="29" y="64"/>
                </a:cxn>
                <a:cxn ang="0">
                  <a:pos x="22" y="57"/>
                </a:cxn>
                <a:cxn ang="0">
                  <a:pos x="7" y="50"/>
                </a:cxn>
                <a:cxn ang="0">
                  <a:pos x="0" y="43"/>
                </a:cxn>
                <a:cxn ang="0">
                  <a:pos x="0" y="29"/>
                </a:cxn>
                <a:cxn ang="0">
                  <a:pos x="0" y="14"/>
                </a:cxn>
                <a:cxn ang="0">
                  <a:pos x="7" y="7"/>
                </a:cxn>
                <a:cxn ang="0">
                  <a:pos x="22" y="0"/>
                </a:cxn>
                <a:cxn ang="0">
                  <a:pos x="29" y="0"/>
                </a:cxn>
                <a:cxn ang="0">
                  <a:pos x="43" y="0"/>
                </a:cxn>
                <a:cxn ang="0">
                  <a:pos x="50" y="0"/>
                </a:cxn>
              </a:cxnLst>
              <a:rect l="0" t="0" r="r" b="b"/>
              <a:pathLst>
                <a:path w="1053" h="367">
                  <a:moveTo>
                    <a:pt x="50" y="304"/>
                  </a:moveTo>
                  <a:lnTo>
                    <a:pt x="1003" y="304"/>
                  </a:lnTo>
                  <a:lnTo>
                    <a:pt x="1018" y="304"/>
                  </a:lnTo>
                  <a:lnTo>
                    <a:pt x="1025" y="304"/>
                  </a:lnTo>
                  <a:lnTo>
                    <a:pt x="1039" y="304"/>
                  </a:lnTo>
                  <a:lnTo>
                    <a:pt x="1046" y="311"/>
                  </a:lnTo>
                  <a:lnTo>
                    <a:pt x="1053" y="318"/>
                  </a:lnTo>
                  <a:lnTo>
                    <a:pt x="1053" y="332"/>
                  </a:lnTo>
                  <a:lnTo>
                    <a:pt x="1053" y="346"/>
                  </a:lnTo>
                  <a:lnTo>
                    <a:pt x="1046" y="353"/>
                  </a:lnTo>
                  <a:lnTo>
                    <a:pt x="1039" y="360"/>
                  </a:lnTo>
                  <a:lnTo>
                    <a:pt x="1025" y="360"/>
                  </a:lnTo>
                  <a:lnTo>
                    <a:pt x="1018" y="367"/>
                  </a:lnTo>
                  <a:lnTo>
                    <a:pt x="1003" y="367"/>
                  </a:lnTo>
                  <a:lnTo>
                    <a:pt x="50" y="367"/>
                  </a:lnTo>
                  <a:lnTo>
                    <a:pt x="43" y="367"/>
                  </a:lnTo>
                  <a:lnTo>
                    <a:pt x="29" y="360"/>
                  </a:lnTo>
                  <a:lnTo>
                    <a:pt x="22" y="360"/>
                  </a:lnTo>
                  <a:lnTo>
                    <a:pt x="7" y="353"/>
                  </a:lnTo>
                  <a:lnTo>
                    <a:pt x="0" y="346"/>
                  </a:lnTo>
                  <a:lnTo>
                    <a:pt x="0" y="332"/>
                  </a:lnTo>
                  <a:lnTo>
                    <a:pt x="0" y="318"/>
                  </a:lnTo>
                  <a:lnTo>
                    <a:pt x="7" y="311"/>
                  </a:lnTo>
                  <a:lnTo>
                    <a:pt x="22" y="304"/>
                  </a:lnTo>
                  <a:lnTo>
                    <a:pt x="29" y="304"/>
                  </a:lnTo>
                  <a:lnTo>
                    <a:pt x="43" y="304"/>
                  </a:lnTo>
                  <a:lnTo>
                    <a:pt x="50" y="304"/>
                  </a:lnTo>
                  <a:close/>
                  <a:moveTo>
                    <a:pt x="50" y="0"/>
                  </a:moveTo>
                  <a:lnTo>
                    <a:pt x="1003" y="0"/>
                  </a:lnTo>
                  <a:lnTo>
                    <a:pt x="1018" y="0"/>
                  </a:lnTo>
                  <a:lnTo>
                    <a:pt x="1025" y="0"/>
                  </a:lnTo>
                  <a:lnTo>
                    <a:pt x="1039" y="0"/>
                  </a:lnTo>
                  <a:lnTo>
                    <a:pt x="1046" y="7"/>
                  </a:lnTo>
                  <a:lnTo>
                    <a:pt x="1053" y="14"/>
                  </a:lnTo>
                  <a:lnTo>
                    <a:pt x="1053" y="29"/>
                  </a:lnTo>
                  <a:lnTo>
                    <a:pt x="1053" y="43"/>
                  </a:lnTo>
                  <a:lnTo>
                    <a:pt x="1046" y="50"/>
                  </a:lnTo>
                  <a:lnTo>
                    <a:pt x="1039" y="57"/>
                  </a:lnTo>
                  <a:lnTo>
                    <a:pt x="1025" y="64"/>
                  </a:lnTo>
                  <a:lnTo>
                    <a:pt x="1018" y="64"/>
                  </a:lnTo>
                  <a:lnTo>
                    <a:pt x="1003" y="64"/>
                  </a:lnTo>
                  <a:lnTo>
                    <a:pt x="50" y="64"/>
                  </a:lnTo>
                  <a:lnTo>
                    <a:pt x="43" y="64"/>
                  </a:lnTo>
                  <a:lnTo>
                    <a:pt x="29" y="64"/>
                  </a:lnTo>
                  <a:lnTo>
                    <a:pt x="22" y="57"/>
                  </a:lnTo>
                  <a:lnTo>
                    <a:pt x="7" y="50"/>
                  </a:lnTo>
                  <a:lnTo>
                    <a:pt x="0" y="43"/>
                  </a:lnTo>
                  <a:lnTo>
                    <a:pt x="0" y="29"/>
                  </a:lnTo>
                  <a:lnTo>
                    <a:pt x="0" y="14"/>
                  </a:lnTo>
                  <a:lnTo>
                    <a:pt x="7" y="7"/>
                  </a:lnTo>
                  <a:lnTo>
                    <a:pt x="22" y="0"/>
                  </a:lnTo>
                  <a:lnTo>
                    <a:pt x="29" y="0"/>
                  </a:lnTo>
                  <a:lnTo>
                    <a:pt x="43" y="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110"/>
            <p:cNvSpPr>
              <a:spLocks noEditPoints="1"/>
            </p:cNvSpPr>
            <p:nvPr/>
          </p:nvSpPr>
          <p:spPr bwMode="auto">
            <a:xfrm>
              <a:off x="23490" y="3296"/>
              <a:ext cx="667" cy="1073"/>
            </a:xfrm>
            <a:custGeom>
              <a:avLst/>
              <a:gdLst/>
              <a:ahLst/>
              <a:cxnLst>
                <a:cxn ang="0">
                  <a:pos x="308" y="36"/>
                </a:cxn>
                <a:cxn ang="0">
                  <a:pos x="237" y="64"/>
                </a:cxn>
                <a:cxn ang="0">
                  <a:pos x="165" y="156"/>
                </a:cxn>
                <a:cxn ang="0">
                  <a:pos x="136" y="368"/>
                </a:cxn>
                <a:cxn ang="0">
                  <a:pos x="136" y="629"/>
                </a:cxn>
                <a:cxn ang="0">
                  <a:pos x="151" y="848"/>
                </a:cxn>
                <a:cxn ang="0">
                  <a:pos x="208" y="982"/>
                </a:cxn>
                <a:cxn ang="0">
                  <a:pos x="294" y="1031"/>
                </a:cxn>
                <a:cxn ang="0">
                  <a:pos x="337" y="1038"/>
                </a:cxn>
                <a:cxn ang="0">
                  <a:pos x="423" y="1010"/>
                </a:cxn>
                <a:cxn ang="0">
                  <a:pos x="495" y="918"/>
                </a:cxn>
                <a:cxn ang="0">
                  <a:pos x="538" y="692"/>
                </a:cxn>
                <a:cxn ang="0">
                  <a:pos x="538" y="417"/>
                </a:cxn>
                <a:cxn ang="0">
                  <a:pos x="523" y="212"/>
                </a:cxn>
                <a:cxn ang="0">
                  <a:pos x="459" y="85"/>
                </a:cxn>
                <a:cxn ang="0">
                  <a:pos x="373" y="36"/>
                </a:cxn>
                <a:cxn ang="0">
                  <a:pos x="337" y="0"/>
                </a:cxn>
                <a:cxn ang="0">
                  <a:pos x="437" y="15"/>
                </a:cxn>
                <a:cxn ang="0">
                  <a:pos x="552" y="99"/>
                </a:cxn>
                <a:cxn ang="0">
                  <a:pos x="645" y="290"/>
                </a:cxn>
                <a:cxn ang="0">
                  <a:pos x="667" y="537"/>
                </a:cxn>
                <a:cxn ang="0">
                  <a:pos x="667" y="664"/>
                </a:cxn>
                <a:cxn ang="0">
                  <a:pos x="609" y="890"/>
                </a:cxn>
                <a:cxn ang="0">
                  <a:pos x="509" y="1017"/>
                </a:cxn>
                <a:cxn ang="0">
                  <a:pos x="387" y="1066"/>
                </a:cxn>
                <a:cxn ang="0">
                  <a:pos x="272" y="1066"/>
                </a:cxn>
                <a:cxn ang="0">
                  <a:pos x="129" y="996"/>
                </a:cxn>
                <a:cxn ang="0">
                  <a:pos x="22" y="791"/>
                </a:cxn>
                <a:cxn ang="0">
                  <a:pos x="0" y="537"/>
                </a:cxn>
                <a:cxn ang="0">
                  <a:pos x="22" y="297"/>
                </a:cxn>
                <a:cxn ang="0">
                  <a:pos x="100" y="106"/>
                </a:cxn>
                <a:cxn ang="0">
                  <a:pos x="215" y="22"/>
                </a:cxn>
                <a:cxn ang="0">
                  <a:pos x="337" y="0"/>
                </a:cxn>
              </a:cxnLst>
              <a:rect l="0" t="0" r="r" b="b"/>
              <a:pathLst>
                <a:path w="667" h="1073">
                  <a:moveTo>
                    <a:pt x="337" y="36"/>
                  </a:moveTo>
                  <a:lnTo>
                    <a:pt x="308" y="36"/>
                  </a:lnTo>
                  <a:lnTo>
                    <a:pt x="272" y="43"/>
                  </a:lnTo>
                  <a:lnTo>
                    <a:pt x="237" y="64"/>
                  </a:lnTo>
                  <a:lnTo>
                    <a:pt x="201" y="99"/>
                  </a:lnTo>
                  <a:lnTo>
                    <a:pt x="165" y="156"/>
                  </a:lnTo>
                  <a:lnTo>
                    <a:pt x="143" y="233"/>
                  </a:lnTo>
                  <a:lnTo>
                    <a:pt x="136" y="368"/>
                  </a:lnTo>
                  <a:lnTo>
                    <a:pt x="129" y="523"/>
                  </a:lnTo>
                  <a:lnTo>
                    <a:pt x="136" y="629"/>
                  </a:lnTo>
                  <a:lnTo>
                    <a:pt x="136" y="742"/>
                  </a:lnTo>
                  <a:lnTo>
                    <a:pt x="151" y="848"/>
                  </a:lnTo>
                  <a:lnTo>
                    <a:pt x="172" y="925"/>
                  </a:lnTo>
                  <a:lnTo>
                    <a:pt x="208" y="982"/>
                  </a:lnTo>
                  <a:lnTo>
                    <a:pt x="251" y="1017"/>
                  </a:lnTo>
                  <a:lnTo>
                    <a:pt x="294" y="1031"/>
                  </a:lnTo>
                  <a:lnTo>
                    <a:pt x="337" y="1038"/>
                  </a:lnTo>
                  <a:lnTo>
                    <a:pt x="337" y="1038"/>
                  </a:lnTo>
                  <a:lnTo>
                    <a:pt x="380" y="1031"/>
                  </a:lnTo>
                  <a:lnTo>
                    <a:pt x="423" y="1010"/>
                  </a:lnTo>
                  <a:lnTo>
                    <a:pt x="466" y="975"/>
                  </a:lnTo>
                  <a:lnTo>
                    <a:pt x="495" y="918"/>
                  </a:lnTo>
                  <a:lnTo>
                    <a:pt x="516" y="848"/>
                  </a:lnTo>
                  <a:lnTo>
                    <a:pt x="538" y="692"/>
                  </a:lnTo>
                  <a:lnTo>
                    <a:pt x="538" y="523"/>
                  </a:lnTo>
                  <a:lnTo>
                    <a:pt x="538" y="417"/>
                  </a:lnTo>
                  <a:lnTo>
                    <a:pt x="530" y="311"/>
                  </a:lnTo>
                  <a:lnTo>
                    <a:pt x="523" y="212"/>
                  </a:lnTo>
                  <a:lnTo>
                    <a:pt x="495" y="135"/>
                  </a:lnTo>
                  <a:lnTo>
                    <a:pt x="459" y="85"/>
                  </a:lnTo>
                  <a:lnTo>
                    <a:pt x="416" y="50"/>
                  </a:lnTo>
                  <a:lnTo>
                    <a:pt x="373" y="36"/>
                  </a:lnTo>
                  <a:lnTo>
                    <a:pt x="337" y="36"/>
                  </a:lnTo>
                  <a:close/>
                  <a:moveTo>
                    <a:pt x="337" y="0"/>
                  </a:moveTo>
                  <a:lnTo>
                    <a:pt x="380" y="0"/>
                  </a:lnTo>
                  <a:lnTo>
                    <a:pt x="437" y="15"/>
                  </a:lnTo>
                  <a:lnTo>
                    <a:pt x="495" y="50"/>
                  </a:lnTo>
                  <a:lnTo>
                    <a:pt x="552" y="99"/>
                  </a:lnTo>
                  <a:lnTo>
                    <a:pt x="602" y="177"/>
                  </a:lnTo>
                  <a:lnTo>
                    <a:pt x="645" y="290"/>
                  </a:lnTo>
                  <a:lnTo>
                    <a:pt x="667" y="417"/>
                  </a:lnTo>
                  <a:lnTo>
                    <a:pt x="667" y="537"/>
                  </a:lnTo>
                  <a:lnTo>
                    <a:pt x="667" y="537"/>
                  </a:lnTo>
                  <a:lnTo>
                    <a:pt x="667" y="664"/>
                  </a:lnTo>
                  <a:lnTo>
                    <a:pt x="645" y="777"/>
                  </a:lnTo>
                  <a:lnTo>
                    <a:pt x="609" y="890"/>
                  </a:lnTo>
                  <a:lnTo>
                    <a:pt x="559" y="968"/>
                  </a:lnTo>
                  <a:lnTo>
                    <a:pt x="509" y="1017"/>
                  </a:lnTo>
                  <a:lnTo>
                    <a:pt x="444" y="1052"/>
                  </a:lnTo>
                  <a:lnTo>
                    <a:pt x="387" y="1066"/>
                  </a:lnTo>
                  <a:lnTo>
                    <a:pt x="337" y="1073"/>
                  </a:lnTo>
                  <a:lnTo>
                    <a:pt x="272" y="1066"/>
                  </a:lnTo>
                  <a:lnTo>
                    <a:pt x="201" y="1045"/>
                  </a:lnTo>
                  <a:lnTo>
                    <a:pt x="129" y="996"/>
                  </a:lnTo>
                  <a:lnTo>
                    <a:pt x="72" y="918"/>
                  </a:lnTo>
                  <a:lnTo>
                    <a:pt x="22" y="791"/>
                  </a:lnTo>
                  <a:lnTo>
                    <a:pt x="0" y="664"/>
                  </a:lnTo>
                  <a:lnTo>
                    <a:pt x="0" y="537"/>
                  </a:lnTo>
                  <a:lnTo>
                    <a:pt x="0" y="417"/>
                  </a:lnTo>
                  <a:lnTo>
                    <a:pt x="22" y="297"/>
                  </a:lnTo>
                  <a:lnTo>
                    <a:pt x="57" y="184"/>
                  </a:lnTo>
                  <a:lnTo>
                    <a:pt x="100" y="106"/>
                  </a:lnTo>
                  <a:lnTo>
                    <a:pt x="158" y="57"/>
                  </a:lnTo>
                  <a:lnTo>
                    <a:pt x="215" y="22"/>
                  </a:lnTo>
                  <a:lnTo>
                    <a:pt x="272" y="0"/>
                  </a:lnTo>
                  <a:lnTo>
                    <a:pt x="3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3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6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5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2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0"/>
            <a:ext cx="8229600" cy="1143000"/>
          </a:xfrm>
        </p:spPr>
        <p:txBody>
          <a:bodyPr/>
          <a:lstStyle/>
          <a:p>
            <a:r>
              <a:rPr lang="en-US" dirty="0" smtClean="0"/>
              <a:t>The taut element</a:t>
            </a:r>
            <a:endParaRPr lang="en-US" dirty="0"/>
          </a:p>
        </p:txBody>
      </p:sp>
      <p:grpSp>
        <p:nvGrpSpPr>
          <p:cNvPr id="14" name="Group 13"/>
          <p:cNvGrpSpPr/>
          <p:nvPr/>
        </p:nvGrpSpPr>
        <p:grpSpPr>
          <a:xfrm>
            <a:off x="3200400" y="4114800"/>
            <a:ext cx="3276600" cy="2438400"/>
            <a:chOff x="3048000" y="3810000"/>
            <a:chExt cx="3276600" cy="2438400"/>
          </a:xfrm>
        </p:grpSpPr>
        <p:sp>
          <p:nvSpPr>
            <p:cNvPr id="4" name="Rectangle 3"/>
            <p:cNvSpPr/>
            <p:nvPr/>
          </p:nvSpPr>
          <p:spPr>
            <a:xfrm>
              <a:off x="3048000" y="4495800"/>
              <a:ext cx="2590800" cy="1752600"/>
            </a:xfrm>
            <a:prstGeom prst="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Arrow Connector 8"/>
            <p:cNvCxnSpPr/>
            <p:nvPr/>
          </p:nvCxnSpPr>
          <p:spPr>
            <a:xfrm flipV="1">
              <a:off x="3048000" y="3810000"/>
              <a:ext cx="0" cy="2438400"/>
            </a:xfrm>
            <a:prstGeom prst="straightConnector1">
              <a:avLst/>
            </a:prstGeom>
            <a:ln w="5715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3048000" y="6248400"/>
              <a:ext cx="3276600" cy="0"/>
            </a:xfrm>
            <a:prstGeom prst="straightConnector1">
              <a:avLst/>
            </a:prstGeom>
            <a:ln w="57150">
              <a:solidFill>
                <a:schemeClr val="tx2"/>
              </a:solidFill>
              <a:tailEnd type="arrow"/>
            </a:ln>
          </p:spPr>
          <p:style>
            <a:lnRef idx="1">
              <a:schemeClr val="accent1"/>
            </a:lnRef>
            <a:fillRef idx="0">
              <a:schemeClr val="accent1"/>
            </a:fillRef>
            <a:effectRef idx="0">
              <a:schemeClr val="accent1"/>
            </a:effectRef>
            <a:fontRef idx="minor">
              <a:schemeClr val="tx1"/>
            </a:fontRef>
          </p:style>
        </p:cxnSp>
      </p:grpSp>
      <p:grpSp>
        <p:nvGrpSpPr>
          <p:cNvPr id="4100" name="Group 4"/>
          <p:cNvGrpSpPr>
            <a:grpSpLocks noChangeAspect="1"/>
          </p:cNvGrpSpPr>
          <p:nvPr>
            <p:custDataLst>
              <p:tags r:id="rId1"/>
            </p:custDataLst>
          </p:nvPr>
        </p:nvGrpSpPr>
        <p:grpSpPr bwMode="auto">
          <a:xfrm>
            <a:off x="457200" y="4953000"/>
            <a:ext cx="1953790" cy="419100"/>
            <a:chOff x="451" y="3004"/>
            <a:chExt cx="5184" cy="1112"/>
          </a:xfrm>
          <a:solidFill>
            <a:srgbClr val="FF0000"/>
          </a:solidFill>
        </p:grpSpPr>
        <p:sp>
          <p:nvSpPr>
            <p:cNvPr id="4102" name="Freeform 6"/>
            <p:cNvSpPr>
              <a:spLocks noEditPoints="1"/>
            </p:cNvSpPr>
            <p:nvPr/>
          </p:nvSpPr>
          <p:spPr bwMode="auto">
            <a:xfrm>
              <a:off x="451" y="3004"/>
              <a:ext cx="1032" cy="921"/>
            </a:xfrm>
            <a:custGeom>
              <a:avLst/>
              <a:gdLst/>
              <a:ahLst/>
              <a:cxnLst>
                <a:cxn ang="0">
                  <a:pos x="687" y="254"/>
                </a:cxn>
                <a:cxn ang="0">
                  <a:pos x="626" y="294"/>
                </a:cxn>
                <a:cxn ang="0">
                  <a:pos x="594" y="374"/>
                </a:cxn>
                <a:cxn ang="0">
                  <a:pos x="594" y="554"/>
                </a:cxn>
                <a:cxn ang="0">
                  <a:pos x="610" y="676"/>
                </a:cxn>
                <a:cxn ang="0">
                  <a:pos x="664" y="739"/>
                </a:cxn>
                <a:cxn ang="0">
                  <a:pos x="741" y="790"/>
                </a:cxn>
                <a:cxn ang="0">
                  <a:pos x="815" y="799"/>
                </a:cxn>
                <a:cxn ang="0">
                  <a:pos x="858" y="756"/>
                </a:cxn>
                <a:cxn ang="0">
                  <a:pos x="887" y="667"/>
                </a:cxn>
                <a:cxn ang="0">
                  <a:pos x="899" y="442"/>
                </a:cxn>
                <a:cxn ang="0">
                  <a:pos x="882" y="305"/>
                </a:cxn>
                <a:cxn ang="0">
                  <a:pos x="762" y="252"/>
                </a:cxn>
                <a:cxn ang="0">
                  <a:pos x="127" y="0"/>
                </a:cxn>
                <a:cxn ang="0">
                  <a:pos x="128" y="56"/>
                </a:cxn>
                <a:cxn ang="0">
                  <a:pos x="131" y="109"/>
                </a:cxn>
                <a:cxn ang="0">
                  <a:pos x="155" y="158"/>
                </a:cxn>
                <a:cxn ang="0">
                  <a:pos x="197" y="206"/>
                </a:cxn>
                <a:cxn ang="0">
                  <a:pos x="298" y="183"/>
                </a:cxn>
                <a:cxn ang="0">
                  <a:pos x="459" y="140"/>
                </a:cxn>
                <a:cxn ang="0">
                  <a:pos x="595" y="271"/>
                </a:cxn>
                <a:cxn ang="0">
                  <a:pos x="920" y="160"/>
                </a:cxn>
                <a:cxn ang="0">
                  <a:pos x="1027" y="274"/>
                </a:cxn>
                <a:cxn ang="0">
                  <a:pos x="1032" y="398"/>
                </a:cxn>
                <a:cxn ang="0">
                  <a:pos x="1027" y="536"/>
                </a:cxn>
                <a:cxn ang="0">
                  <a:pos x="1003" y="650"/>
                </a:cxn>
                <a:cxn ang="0">
                  <a:pos x="967" y="756"/>
                </a:cxn>
                <a:cxn ang="0">
                  <a:pos x="458" y="800"/>
                </a:cxn>
                <a:cxn ang="0">
                  <a:pos x="467" y="412"/>
                </a:cxn>
                <a:cxn ang="0">
                  <a:pos x="413" y="282"/>
                </a:cxn>
                <a:cxn ang="0">
                  <a:pos x="351" y="242"/>
                </a:cxn>
                <a:cxn ang="0">
                  <a:pos x="307" y="233"/>
                </a:cxn>
                <a:cxn ang="0">
                  <a:pos x="291" y="238"/>
                </a:cxn>
                <a:cxn ang="0">
                  <a:pos x="195" y="305"/>
                </a:cxn>
                <a:cxn ang="0">
                  <a:pos x="194" y="417"/>
                </a:cxn>
                <a:cxn ang="0">
                  <a:pos x="192" y="569"/>
                </a:cxn>
                <a:cxn ang="0">
                  <a:pos x="200" y="676"/>
                </a:cxn>
                <a:cxn ang="0">
                  <a:pos x="245" y="764"/>
                </a:cxn>
                <a:cxn ang="0">
                  <a:pos x="127" y="884"/>
                </a:cxn>
                <a:cxn ang="0">
                  <a:pos x="55" y="790"/>
                </a:cxn>
                <a:cxn ang="0">
                  <a:pos x="69" y="535"/>
                </a:cxn>
                <a:cxn ang="0">
                  <a:pos x="63" y="299"/>
                </a:cxn>
                <a:cxn ang="0">
                  <a:pos x="37" y="261"/>
                </a:cxn>
                <a:cxn ang="0">
                  <a:pos x="3" y="208"/>
                </a:cxn>
                <a:cxn ang="0">
                  <a:pos x="7" y="160"/>
                </a:cxn>
                <a:cxn ang="0">
                  <a:pos x="85" y="46"/>
                </a:cxn>
              </a:cxnLst>
              <a:rect l="0" t="0" r="r" b="b"/>
              <a:pathLst>
                <a:path w="1032" h="921">
                  <a:moveTo>
                    <a:pt x="722" y="242"/>
                  </a:moveTo>
                  <a:lnTo>
                    <a:pt x="706" y="246"/>
                  </a:lnTo>
                  <a:lnTo>
                    <a:pt x="687" y="254"/>
                  </a:lnTo>
                  <a:lnTo>
                    <a:pt x="666" y="266"/>
                  </a:lnTo>
                  <a:lnTo>
                    <a:pt x="645" y="279"/>
                  </a:lnTo>
                  <a:lnTo>
                    <a:pt x="626" y="294"/>
                  </a:lnTo>
                  <a:lnTo>
                    <a:pt x="608" y="305"/>
                  </a:lnTo>
                  <a:lnTo>
                    <a:pt x="595" y="315"/>
                  </a:lnTo>
                  <a:lnTo>
                    <a:pt x="594" y="374"/>
                  </a:lnTo>
                  <a:lnTo>
                    <a:pt x="592" y="432"/>
                  </a:lnTo>
                  <a:lnTo>
                    <a:pt x="592" y="490"/>
                  </a:lnTo>
                  <a:lnTo>
                    <a:pt x="594" y="554"/>
                  </a:lnTo>
                  <a:lnTo>
                    <a:pt x="597" y="622"/>
                  </a:lnTo>
                  <a:lnTo>
                    <a:pt x="600" y="650"/>
                  </a:lnTo>
                  <a:lnTo>
                    <a:pt x="610" y="676"/>
                  </a:lnTo>
                  <a:lnTo>
                    <a:pt x="624" y="700"/>
                  </a:lnTo>
                  <a:lnTo>
                    <a:pt x="642" y="719"/>
                  </a:lnTo>
                  <a:lnTo>
                    <a:pt x="664" y="739"/>
                  </a:lnTo>
                  <a:lnTo>
                    <a:pt x="688" y="759"/>
                  </a:lnTo>
                  <a:lnTo>
                    <a:pt x="714" y="775"/>
                  </a:lnTo>
                  <a:lnTo>
                    <a:pt x="741" y="790"/>
                  </a:lnTo>
                  <a:lnTo>
                    <a:pt x="771" y="799"/>
                  </a:lnTo>
                  <a:lnTo>
                    <a:pt x="802" y="802"/>
                  </a:lnTo>
                  <a:lnTo>
                    <a:pt x="815" y="799"/>
                  </a:lnTo>
                  <a:lnTo>
                    <a:pt x="829" y="790"/>
                  </a:lnTo>
                  <a:lnTo>
                    <a:pt x="840" y="779"/>
                  </a:lnTo>
                  <a:lnTo>
                    <a:pt x="858" y="756"/>
                  </a:lnTo>
                  <a:lnTo>
                    <a:pt x="871" y="728"/>
                  </a:lnTo>
                  <a:lnTo>
                    <a:pt x="880" y="696"/>
                  </a:lnTo>
                  <a:lnTo>
                    <a:pt x="887" y="667"/>
                  </a:lnTo>
                  <a:lnTo>
                    <a:pt x="895" y="592"/>
                  </a:lnTo>
                  <a:lnTo>
                    <a:pt x="899" y="516"/>
                  </a:lnTo>
                  <a:lnTo>
                    <a:pt x="899" y="442"/>
                  </a:lnTo>
                  <a:lnTo>
                    <a:pt x="898" y="396"/>
                  </a:lnTo>
                  <a:lnTo>
                    <a:pt x="893" y="351"/>
                  </a:lnTo>
                  <a:lnTo>
                    <a:pt x="882" y="305"/>
                  </a:lnTo>
                  <a:lnTo>
                    <a:pt x="845" y="284"/>
                  </a:lnTo>
                  <a:lnTo>
                    <a:pt x="803" y="266"/>
                  </a:lnTo>
                  <a:lnTo>
                    <a:pt x="762" y="252"/>
                  </a:lnTo>
                  <a:lnTo>
                    <a:pt x="722" y="242"/>
                  </a:lnTo>
                  <a:lnTo>
                    <a:pt x="722" y="242"/>
                  </a:lnTo>
                  <a:close/>
                  <a:moveTo>
                    <a:pt x="127" y="0"/>
                  </a:moveTo>
                  <a:lnTo>
                    <a:pt x="149" y="8"/>
                  </a:lnTo>
                  <a:lnTo>
                    <a:pt x="136" y="31"/>
                  </a:lnTo>
                  <a:lnTo>
                    <a:pt x="128" y="56"/>
                  </a:lnTo>
                  <a:lnTo>
                    <a:pt x="125" y="82"/>
                  </a:lnTo>
                  <a:lnTo>
                    <a:pt x="127" y="94"/>
                  </a:lnTo>
                  <a:lnTo>
                    <a:pt x="131" y="109"/>
                  </a:lnTo>
                  <a:lnTo>
                    <a:pt x="139" y="125"/>
                  </a:lnTo>
                  <a:lnTo>
                    <a:pt x="147" y="143"/>
                  </a:lnTo>
                  <a:lnTo>
                    <a:pt x="155" y="158"/>
                  </a:lnTo>
                  <a:lnTo>
                    <a:pt x="165" y="173"/>
                  </a:lnTo>
                  <a:lnTo>
                    <a:pt x="181" y="190"/>
                  </a:lnTo>
                  <a:lnTo>
                    <a:pt x="197" y="206"/>
                  </a:lnTo>
                  <a:lnTo>
                    <a:pt x="197" y="259"/>
                  </a:lnTo>
                  <a:lnTo>
                    <a:pt x="248" y="221"/>
                  </a:lnTo>
                  <a:lnTo>
                    <a:pt x="298" y="183"/>
                  </a:lnTo>
                  <a:lnTo>
                    <a:pt x="347" y="142"/>
                  </a:lnTo>
                  <a:lnTo>
                    <a:pt x="392" y="99"/>
                  </a:lnTo>
                  <a:lnTo>
                    <a:pt x="459" y="140"/>
                  </a:lnTo>
                  <a:lnTo>
                    <a:pt x="528" y="178"/>
                  </a:lnTo>
                  <a:lnTo>
                    <a:pt x="597" y="213"/>
                  </a:lnTo>
                  <a:lnTo>
                    <a:pt x="595" y="271"/>
                  </a:lnTo>
                  <a:lnTo>
                    <a:pt x="595" y="271"/>
                  </a:lnTo>
                  <a:lnTo>
                    <a:pt x="823" y="104"/>
                  </a:lnTo>
                  <a:lnTo>
                    <a:pt x="920" y="160"/>
                  </a:lnTo>
                  <a:lnTo>
                    <a:pt x="1023" y="213"/>
                  </a:lnTo>
                  <a:lnTo>
                    <a:pt x="1026" y="239"/>
                  </a:lnTo>
                  <a:lnTo>
                    <a:pt x="1027" y="274"/>
                  </a:lnTo>
                  <a:lnTo>
                    <a:pt x="1031" y="313"/>
                  </a:lnTo>
                  <a:lnTo>
                    <a:pt x="1031" y="355"/>
                  </a:lnTo>
                  <a:lnTo>
                    <a:pt x="1032" y="398"/>
                  </a:lnTo>
                  <a:lnTo>
                    <a:pt x="1032" y="436"/>
                  </a:lnTo>
                  <a:lnTo>
                    <a:pt x="1031" y="490"/>
                  </a:lnTo>
                  <a:lnTo>
                    <a:pt x="1027" y="536"/>
                  </a:lnTo>
                  <a:lnTo>
                    <a:pt x="1021" y="577"/>
                  </a:lnTo>
                  <a:lnTo>
                    <a:pt x="1013" y="615"/>
                  </a:lnTo>
                  <a:lnTo>
                    <a:pt x="1003" y="650"/>
                  </a:lnTo>
                  <a:lnTo>
                    <a:pt x="992" y="685"/>
                  </a:lnTo>
                  <a:lnTo>
                    <a:pt x="979" y="719"/>
                  </a:lnTo>
                  <a:lnTo>
                    <a:pt x="967" y="756"/>
                  </a:lnTo>
                  <a:lnTo>
                    <a:pt x="671" y="921"/>
                  </a:lnTo>
                  <a:lnTo>
                    <a:pt x="563" y="858"/>
                  </a:lnTo>
                  <a:lnTo>
                    <a:pt x="458" y="800"/>
                  </a:lnTo>
                  <a:lnTo>
                    <a:pt x="466" y="655"/>
                  </a:lnTo>
                  <a:lnTo>
                    <a:pt x="471" y="511"/>
                  </a:lnTo>
                  <a:lnTo>
                    <a:pt x="467" y="412"/>
                  </a:lnTo>
                  <a:lnTo>
                    <a:pt x="463" y="315"/>
                  </a:lnTo>
                  <a:lnTo>
                    <a:pt x="439" y="299"/>
                  </a:lnTo>
                  <a:lnTo>
                    <a:pt x="413" y="282"/>
                  </a:lnTo>
                  <a:lnTo>
                    <a:pt x="389" y="267"/>
                  </a:lnTo>
                  <a:lnTo>
                    <a:pt x="367" y="252"/>
                  </a:lnTo>
                  <a:lnTo>
                    <a:pt x="351" y="242"/>
                  </a:lnTo>
                  <a:lnTo>
                    <a:pt x="331" y="236"/>
                  </a:lnTo>
                  <a:lnTo>
                    <a:pt x="312" y="233"/>
                  </a:lnTo>
                  <a:lnTo>
                    <a:pt x="307" y="233"/>
                  </a:lnTo>
                  <a:lnTo>
                    <a:pt x="301" y="234"/>
                  </a:lnTo>
                  <a:lnTo>
                    <a:pt x="296" y="236"/>
                  </a:lnTo>
                  <a:lnTo>
                    <a:pt x="291" y="238"/>
                  </a:lnTo>
                  <a:lnTo>
                    <a:pt x="287" y="241"/>
                  </a:lnTo>
                  <a:lnTo>
                    <a:pt x="239" y="272"/>
                  </a:lnTo>
                  <a:lnTo>
                    <a:pt x="195" y="305"/>
                  </a:lnTo>
                  <a:lnTo>
                    <a:pt x="195" y="333"/>
                  </a:lnTo>
                  <a:lnTo>
                    <a:pt x="194" y="373"/>
                  </a:lnTo>
                  <a:lnTo>
                    <a:pt x="194" y="417"/>
                  </a:lnTo>
                  <a:lnTo>
                    <a:pt x="194" y="467"/>
                  </a:lnTo>
                  <a:lnTo>
                    <a:pt x="192" y="518"/>
                  </a:lnTo>
                  <a:lnTo>
                    <a:pt x="192" y="569"/>
                  </a:lnTo>
                  <a:lnTo>
                    <a:pt x="192" y="617"/>
                  </a:lnTo>
                  <a:lnTo>
                    <a:pt x="194" y="647"/>
                  </a:lnTo>
                  <a:lnTo>
                    <a:pt x="200" y="676"/>
                  </a:lnTo>
                  <a:lnTo>
                    <a:pt x="210" y="704"/>
                  </a:lnTo>
                  <a:lnTo>
                    <a:pt x="224" y="731"/>
                  </a:lnTo>
                  <a:lnTo>
                    <a:pt x="245" y="764"/>
                  </a:lnTo>
                  <a:lnTo>
                    <a:pt x="267" y="795"/>
                  </a:lnTo>
                  <a:lnTo>
                    <a:pt x="147" y="919"/>
                  </a:lnTo>
                  <a:lnTo>
                    <a:pt x="127" y="884"/>
                  </a:lnTo>
                  <a:lnTo>
                    <a:pt x="104" y="850"/>
                  </a:lnTo>
                  <a:lnTo>
                    <a:pt x="82" y="818"/>
                  </a:lnTo>
                  <a:lnTo>
                    <a:pt x="55" y="790"/>
                  </a:lnTo>
                  <a:lnTo>
                    <a:pt x="64" y="706"/>
                  </a:lnTo>
                  <a:lnTo>
                    <a:pt x="69" y="620"/>
                  </a:lnTo>
                  <a:lnTo>
                    <a:pt x="69" y="535"/>
                  </a:lnTo>
                  <a:lnTo>
                    <a:pt x="69" y="422"/>
                  </a:lnTo>
                  <a:lnTo>
                    <a:pt x="64" y="310"/>
                  </a:lnTo>
                  <a:lnTo>
                    <a:pt x="63" y="299"/>
                  </a:lnTo>
                  <a:lnTo>
                    <a:pt x="58" y="287"/>
                  </a:lnTo>
                  <a:lnTo>
                    <a:pt x="50" y="279"/>
                  </a:lnTo>
                  <a:lnTo>
                    <a:pt x="37" y="261"/>
                  </a:lnTo>
                  <a:lnTo>
                    <a:pt x="24" y="246"/>
                  </a:lnTo>
                  <a:lnTo>
                    <a:pt x="10" y="229"/>
                  </a:lnTo>
                  <a:lnTo>
                    <a:pt x="3" y="208"/>
                  </a:lnTo>
                  <a:lnTo>
                    <a:pt x="0" y="188"/>
                  </a:lnTo>
                  <a:lnTo>
                    <a:pt x="2" y="176"/>
                  </a:lnTo>
                  <a:lnTo>
                    <a:pt x="7" y="160"/>
                  </a:lnTo>
                  <a:lnTo>
                    <a:pt x="11" y="147"/>
                  </a:lnTo>
                  <a:lnTo>
                    <a:pt x="47" y="96"/>
                  </a:lnTo>
                  <a:lnTo>
                    <a:pt x="85" y="46"/>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3" name="Freeform 7"/>
            <p:cNvSpPr>
              <a:spLocks/>
            </p:cNvSpPr>
            <p:nvPr/>
          </p:nvSpPr>
          <p:spPr bwMode="auto">
            <a:xfrm>
              <a:off x="1733" y="3345"/>
              <a:ext cx="409" cy="771"/>
            </a:xfrm>
            <a:custGeom>
              <a:avLst/>
              <a:gdLst/>
              <a:ahLst/>
              <a:cxnLst>
                <a:cxn ang="0">
                  <a:pos x="219" y="0"/>
                </a:cxn>
                <a:cxn ang="0">
                  <a:pos x="238" y="0"/>
                </a:cxn>
                <a:cxn ang="0">
                  <a:pos x="249" y="5"/>
                </a:cxn>
                <a:cxn ang="0">
                  <a:pos x="253" y="15"/>
                </a:cxn>
                <a:cxn ang="0">
                  <a:pos x="254" y="33"/>
                </a:cxn>
                <a:cxn ang="0">
                  <a:pos x="254" y="675"/>
                </a:cxn>
                <a:cxn ang="0">
                  <a:pos x="254" y="689"/>
                </a:cxn>
                <a:cxn ang="0">
                  <a:pos x="256" y="700"/>
                </a:cxn>
                <a:cxn ang="0">
                  <a:pos x="261" y="710"/>
                </a:cxn>
                <a:cxn ang="0">
                  <a:pos x="269" y="717"/>
                </a:cxn>
                <a:cxn ang="0">
                  <a:pos x="281" y="723"/>
                </a:cxn>
                <a:cxn ang="0">
                  <a:pos x="302" y="726"/>
                </a:cxn>
                <a:cxn ang="0">
                  <a:pos x="329" y="728"/>
                </a:cxn>
                <a:cxn ang="0">
                  <a:pos x="366" y="730"/>
                </a:cxn>
                <a:cxn ang="0">
                  <a:pos x="409" y="730"/>
                </a:cxn>
                <a:cxn ang="0">
                  <a:pos x="409" y="771"/>
                </a:cxn>
                <a:cxn ang="0">
                  <a:pos x="395" y="771"/>
                </a:cxn>
                <a:cxn ang="0">
                  <a:pos x="371" y="769"/>
                </a:cxn>
                <a:cxn ang="0">
                  <a:pos x="344" y="769"/>
                </a:cxn>
                <a:cxn ang="0">
                  <a:pos x="312" y="768"/>
                </a:cxn>
                <a:cxn ang="0">
                  <a:pos x="280" y="768"/>
                </a:cxn>
                <a:cxn ang="0">
                  <a:pos x="249" y="766"/>
                </a:cxn>
                <a:cxn ang="0">
                  <a:pos x="224" y="766"/>
                </a:cxn>
                <a:cxn ang="0">
                  <a:pos x="206" y="766"/>
                </a:cxn>
                <a:cxn ang="0">
                  <a:pos x="187" y="766"/>
                </a:cxn>
                <a:cxn ang="0">
                  <a:pos x="161" y="766"/>
                </a:cxn>
                <a:cxn ang="0">
                  <a:pos x="131" y="768"/>
                </a:cxn>
                <a:cxn ang="0">
                  <a:pos x="99" y="768"/>
                </a:cxn>
                <a:cxn ang="0">
                  <a:pos x="69" y="769"/>
                </a:cxn>
                <a:cxn ang="0">
                  <a:pos x="40" y="769"/>
                </a:cxn>
                <a:cxn ang="0">
                  <a:pos x="19" y="771"/>
                </a:cxn>
                <a:cxn ang="0">
                  <a:pos x="6" y="771"/>
                </a:cxn>
                <a:cxn ang="0">
                  <a:pos x="6" y="730"/>
                </a:cxn>
                <a:cxn ang="0">
                  <a:pos x="49" y="730"/>
                </a:cxn>
                <a:cxn ang="0">
                  <a:pos x="86" y="728"/>
                </a:cxn>
                <a:cxn ang="0">
                  <a:pos x="113" y="726"/>
                </a:cxn>
                <a:cxn ang="0">
                  <a:pos x="134" y="723"/>
                </a:cxn>
                <a:cxn ang="0">
                  <a:pos x="147" y="717"/>
                </a:cxn>
                <a:cxn ang="0">
                  <a:pos x="155" y="710"/>
                </a:cxn>
                <a:cxn ang="0">
                  <a:pos x="160" y="700"/>
                </a:cxn>
                <a:cxn ang="0">
                  <a:pos x="161" y="689"/>
                </a:cxn>
                <a:cxn ang="0">
                  <a:pos x="161" y="675"/>
                </a:cxn>
                <a:cxn ang="0">
                  <a:pos x="161" y="85"/>
                </a:cxn>
                <a:cxn ang="0">
                  <a:pos x="125" y="99"/>
                </a:cxn>
                <a:cxn ang="0">
                  <a:pos x="86" y="109"/>
                </a:cxn>
                <a:cxn ang="0">
                  <a:pos x="51" y="114"/>
                </a:cxn>
                <a:cxn ang="0">
                  <a:pos x="21" y="116"/>
                </a:cxn>
                <a:cxn ang="0">
                  <a:pos x="0" y="116"/>
                </a:cxn>
                <a:cxn ang="0">
                  <a:pos x="0" y="75"/>
                </a:cxn>
                <a:cxn ang="0">
                  <a:pos x="19" y="75"/>
                </a:cxn>
                <a:cxn ang="0">
                  <a:pos x="43" y="73"/>
                </a:cxn>
                <a:cxn ang="0">
                  <a:pos x="72" y="71"/>
                </a:cxn>
                <a:cxn ang="0">
                  <a:pos x="101" y="65"/>
                </a:cxn>
                <a:cxn ang="0">
                  <a:pos x="131" y="57"/>
                </a:cxn>
                <a:cxn ang="0">
                  <a:pos x="161" y="43"/>
                </a:cxn>
                <a:cxn ang="0">
                  <a:pos x="192" y="25"/>
                </a:cxn>
                <a:cxn ang="0">
                  <a:pos x="219" y="0"/>
                </a:cxn>
              </a:cxnLst>
              <a:rect l="0" t="0" r="r" b="b"/>
              <a:pathLst>
                <a:path w="409" h="771">
                  <a:moveTo>
                    <a:pt x="219" y="0"/>
                  </a:moveTo>
                  <a:lnTo>
                    <a:pt x="238" y="0"/>
                  </a:lnTo>
                  <a:lnTo>
                    <a:pt x="249" y="5"/>
                  </a:lnTo>
                  <a:lnTo>
                    <a:pt x="253" y="15"/>
                  </a:lnTo>
                  <a:lnTo>
                    <a:pt x="254" y="33"/>
                  </a:lnTo>
                  <a:lnTo>
                    <a:pt x="254" y="675"/>
                  </a:lnTo>
                  <a:lnTo>
                    <a:pt x="254" y="689"/>
                  </a:lnTo>
                  <a:lnTo>
                    <a:pt x="256" y="700"/>
                  </a:lnTo>
                  <a:lnTo>
                    <a:pt x="261" y="710"/>
                  </a:lnTo>
                  <a:lnTo>
                    <a:pt x="269" y="717"/>
                  </a:lnTo>
                  <a:lnTo>
                    <a:pt x="281" y="723"/>
                  </a:lnTo>
                  <a:lnTo>
                    <a:pt x="302" y="726"/>
                  </a:lnTo>
                  <a:lnTo>
                    <a:pt x="329" y="728"/>
                  </a:lnTo>
                  <a:lnTo>
                    <a:pt x="366" y="730"/>
                  </a:lnTo>
                  <a:lnTo>
                    <a:pt x="409" y="730"/>
                  </a:lnTo>
                  <a:lnTo>
                    <a:pt x="409" y="771"/>
                  </a:lnTo>
                  <a:lnTo>
                    <a:pt x="395" y="771"/>
                  </a:lnTo>
                  <a:lnTo>
                    <a:pt x="371" y="769"/>
                  </a:lnTo>
                  <a:lnTo>
                    <a:pt x="344" y="769"/>
                  </a:lnTo>
                  <a:lnTo>
                    <a:pt x="312" y="768"/>
                  </a:lnTo>
                  <a:lnTo>
                    <a:pt x="280" y="768"/>
                  </a:lnTo>
                  <a:lnTo>
                    <a:pt x="249" y="766"/>
                  </a:lnTo>
                  <a:lnTo>
                    <a:pt x="224" y="766"/>
                  </a:lnTo>
                  <a:lnTo>
                    <a:pt x="206" y="766"/>
                  </a:lnTo>
                  <a:lnTo>
                    <a:pt x="187" y="766"/>
                  </a:lnTo>
                  <a:lnTo>
                    <a:pt x="161" y="766"/>
                  </a:lnTo>
                  <a:lnTo>
                    <a:pt x="131" y="768"/>
                  </a:lnTo>
                  <a:lnTo>
                    <a:pt x="99" y="768"/>
                  </a:lnTo>
                  <a:lnTo>
                    <a:pt x="69" y="769"/>
                  </a:lnTo>
                  <a:lnTo>
                    <a:pt x="40" y="769"/>
                  </a:lnTo>
                  <a:lnTo>
                    <a:pt x="19" y="771"/>
                  </a:lnTo>
                  <a:lnTo>
                    <a:pt x="6" y="771"/>
                  </a:lnTo>
                  <a:lnTo>
                    <a:pt x="6" y="730"/>
                  </a:lnTo>
                  <a:lnTo>
                    <a:pt x="49" y="730"/>
                  </a:lnTo>
                  <a:lnTo>
                    <a:pt x="86" y="728"/>
                  </a:lnTo>
                  <a:lnTo>
                    <a:pt x="113" y="726"/>
                  </a:lnTo>
                  <a:lnTo>
                    <a:pt x="134" y="723"/>
                  </a:lnTo>
                  <a:lnTo>
                    <a:pt x="147" y="717"/>
                  </a:lnTo>
                  <a:lnTo>
                    <a:pt x="155" y="710"/>
                  </a:lnTo>
                  <a:lnTo>
                    <a:pt x="160" y="700"/>
                  </a:lnTo>
                  <a:lnTo>
                    <a:pt x="161" y="689"/>
                  </a:lnTo>
                  <a:lnTo>
                    <a:pt x="161" y="675"/>
                  </a:lnTo>
                  <a:lnTo>
                    <a:pt x="161" y="85"/>
                  </a:lnTo>
                  <a:lnTo>
                    <a:pt x="125" y="99"/>
                  </a:lnTo>
                  <a:lnTo>
                    <a:pt x="86" y="109"/>
                  </a:lnTo>
                  <a:lnTo>
                    <a:pt x="51" y="114"/>
                  </a:lnTo>
                  <a:lnTo>
                    <a:pt x="21" y="116"/>
                  </a:lnTo>
                  <a:lnTo>
                    <a:pt x="0" y="116"/>
                  </a:lnTo>
                  <a:lnTo>
                    <a:pt x="0" y="75"/>
                  </a:lnTo>
                  <a:lnTo>
                    <a:pt x="19" y="75"/>
                  </a:lnTo>
                  <a:lnTo>
                    <a:pt x="43" y="73"/>
                  </a:lnTo>
                  <a:lnTo>
                    <a:pt x="72" y="71"/>
                  </a:lnTo>
                  <a:lnTo>
                    <a:pt x="101" y="65"/>
                  </a:lnTo>
                  <a:lnTo>
                    <a:pt x="131" y="57"/>
                  </a:lnTo>
                  <a:lnTo>
                    <a:pt x="161" y="43"/>
                  </a:lnTo>
                  <a:lnTo>
                    <a:pt x="192" y="25"/>
                  </a:lnTo>
                  <a:lnTo>
                    <a:pt x="2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4" name="Freeform 8"/>
            <p:cNvSpPr>
              <a:spLocks/>
            </p:cNvSpPr>
            <p:nvPr/>
          </p:nvSpPr>
          <p:spPr bwMode="auto">
            <a:xfrm>
              <a:off x="2787" y="3116"/>
              <a:ext cx="587" cy="706"/>
            </a:xfrm>
            <a:custGeom>
              <a:avLst/>
              <a:gdLst/>
              <a:ahLst/>
              <a:cxnLst>
                <a:cxn ang="0">
                  <a:pos x="311" y="2"/>
                </a:cxn>
                <a:cxn ang="0">
                  <a:pos x="330" y="18"/>
                </a:cxn>
                <a:cxn ang="0">
                  <a:pos x="336" y="41"/>
                </a:cxn>
                <a:cxn ang="0">
                  <a:pos x="335" y="64"/>
                </a:cxn>
                <a:cxn ang="0">
                  <a:pos x="493" y="185"/>
                </a:cxn>
                <a:cxn ang="0">
                  <a:pos x="520" y="163"/>
                </a:cxn>
                <a:cxn ang="0">
                  <a:pos x="535" y="155"/>
                </a:cxn>
                <a:cxn ang="0">
                  <a:pos x="544" y="154"/>
                </a:cxn>
                <a:cxn ang="0">
                  <a:pos x="575" y="168"/>
                </a:cxn>
                <a:cxn ang="0">
                  <a:pos x="587" y="201"/>
                </a:cxn>
                <a:cxn ang="0">
                  <a:pos x="578" y="226"/>
                </a:cxn>
                <a:cxn ang="0">
                  <a:pos x="551" y="244"/>
                </a:cxn>
                <a:cxn ang="0">
                  <a:pos x="363" y="371"/>
                </a:cxn>
                <a:cxn ang="0">
                  <a:pos x="416" y="396"/>
                </a:cxn>
                <a:cxn ang="0">
                  <a:pos x="455" y="413"/>
                </a:cxn>
                <a:cxn ang="0">
                  <a:pos x="488" y="429"/>
                </a:cxn>
                <a:cxn ang="0">
                  <a:pos x="530" y="451"/>
                </a:cxn>
                <a:cxn ang="0">
                  <a:pos x="568" y="470"/>
                </a:cxn>
                <a:cxn ang="0">
                  <a:pos x="586" y="492"/>
                </a:cxn>
                <a:cxn ang="0">
                  <a:pos x="584" y="525"/>
                </a:cxn>
                <a:cxn ang="0">
                  <a:pos x="562" y="550"/>
                </a:cxn>
                <a:cxn ang="0">
                  <a:pos x="536" y="553"/>
                </a:cxn>
                <a:cxn ang="0">
                  <a:pos x="517" y="541"/>
                </a:cxn>
                <a:cxn ang="0">
                  <a:pos x="338" y="665"/>
                </a:cxn>
                <a:cxn ang="0">
                  <a:pos x="328" y="693"/>
                </a:cxn>
                <a:cxn ang="0">
                  <a:pos x="306" y="705"/>
                </a:cxn>
                <a:cxn ang="0">
                  <a:pos x="283" y="705"/>
                </a:cxn>
                <a:cxn ang="0">
                  <a:pos x="263" y="693"/>
                </a:cxn>
                <a:cxn ang="0">
                  <a:pos x="253" y="665"/>
                </a:cxn>
                <a:cxn ang="0">
                  <a:pos x="98" y="523"/>
                </a:cxn>
                <a:cxn ang="0">
                  <a:pos x="69" y="545"/>
                </a:cxn>
                <a:cxn ang="0">
                  <a:pos x="55" y="553"/>
                </a:cxn>
                <a:cxn ang="0">
                  <a:pos x="45" y="555"/>
                </a:cxn>
                <a:cxn ang="0">
                  <a:pos x="15" y="540"/>
                </a:cxn>
                <a:cxn ang="0">
                  <a:pos x="0" y="508"/>
                </a:cxn>
                <a:cxn ang="0">
                  <a:pos x="10" y="480"/>
                </a:cxn>
                <a:cxn ang="0">
                  <a:pos x="40" y="464"/>
                </a:cxn>
                <a:cxn ang="0">
                  <a:pos x="32" y="243"/>
                </a:cxn>
                <a:cxn ang="0">
                  <a:pos x="15" y="231"/>
                </a:cxn>
                <a:cxn ang="0">
                  <a:pos x="2" y="215"/>
                </a:cxn>
                <a:cxn ang="0">
                  <a:pos x="3" y="183"/>
                </a:cxn>
                <a:cxn ang="0">
                  <a:pos x="29" y="159"/>
                </a:cxn>
                <a:cxn ang="0">
                  <a:pos x="51" y="155"/>
                </a:cxn>
                <a:cxn ang="0">
                  <a:pos x="63" y="160"/>
                </a:cxn>
                <a:cxn ang="0">
                  <a:pos x="277" y="319"/>
                </a:cxn>
                <a:cxn ang="0">
                  <a:pos x="255" y="43"/>
                </a:cxn>
                <a:cxn ang="0">
                  <a:pos x="264" y="13"/>
                </a:cxn>
                <a:cxn ang="0">
                  <a:pos x="295" y="0"/>
                </a:cxn>
              </a:cxnLst>
              <a:rect l="0" t="0" r="r" b="b"/>
              <a:pathLst>
                <a:path w="587" h="706">
                  <a:moveTo>
                    <a:pt x="295" y="0"/>
                  </a:moveTo>
                  <a:lnTo>
                    <a:pt x="311" y="2"/>
                  </a:lnTo>
                  <a:lnTo>
                    <a:pt x="322" y="8"/>
                  </a:lnTo>
                  <a:lnTo>
                    <a:pt x="330" y="18"/>
                  </a:lnTo>
                  <a:lnTo>
                    <a:pt x="333" y="28"/>
                  </a:lnTo>
                  <a:lnTo>
                    <a:pt x="336" y="41"/>
                  </a:lnTo>
                  <a:lnTo>
                    <a:pt x="336" y="53"/>
                  </a:lnTo>
                  <a:lnTo>
                    <a:pt x="335" y="64"/>
                  </a:lnTo>
                  <a:lnTo>
                    <a:pt x="312" y="319"/>
                  </a:lnTo>
                  <a:lnTo>
                    <a:pt x="493" y="185"/>
                  </a:lnTo>
                  <a:lnTo>
                    <a:pt x="509" y="172"/>
                  </a:lnTo>
                  <a:lnTo>
                    <a:pt x="520" y="163"/>
                  </a:lnTo>
                  <a:lnTo>
                    <a:pt x="530" y="159"/>
                  </a:lnTo>
                  <a:lnTo>
                    <a:pt x="535" y="155"/>
                  </a:lnTo>
                  <a:lnTo>
                    <a:pt x="541" y="154"/>
                  </a:lnTo>
                  <a:lnTo>
                    <a:pt x="544" y="154"/>
                  </a:lnTo>
                  <a:lnTo>
                    <a:pt x="562" y="159"/>
                  </a:lnTo>
                  <a:lnTo>
                    <a:pt x="575" y="168"/>
                  </a:lnTo>
                  <a:lnTo>
                    <a:pt x="584" y="183"/>
                  </a:lnTo>
                  <a:lnTo>
                    <a:pt x="587" y="201"/>
                  </a:lnTo>
                  <a:lnTo>
                    <a:pt x="586" y="216"/>
                  </a:lnTo>
                  <a:lnTo>
                    <a:pt x="578" y="226"/>
                  </a:lnTo>
                  <a:lnTo>
                    <a:pt x="567" y="236"/>
                  </a:lnTo>
                  <a:lnTo>
                    <a:pt x="551" y="244"/>
                  </a:lnTo>
                  <a:lnTo>
                    <a:pt x="330" y="355"/>
                  </a:lnTo>
                  <a:lnTo>
                    <a:pt x="363" y="371"/>
                  </a:lnTo>
                  <a:lnTo>
                    <a:pt x="392" y="385"/>
                  </a:lnTo>
                  <a:lnTo>
                    <a:pt x="416" y="396"/>
                  </a:lnTo>
                  <a:lnTo>
                    <a:pt x="435" y="404"/>
                  </a:lnTo>
                  <a:lnTo>
                    <a:pt x="455" y="413"/>
                  </a:lnTo>
                  <a:lnTo>
                    <a:pt x="471" y="421"/>
                  </a:lnTo>
                  <a:lnTo>
                    <a:pt x="488" y="429"/>
                  </a:lnTo>
                  <a:lnTo>
                    <a:pt x="507" y="439"/>
                  </a:lnTo>
                  <a:lnTo>
                    <a:pt x="530" y="451"/>
                  </a:lnTo>
                  <a:lnTo>
                    <a:pt x="555" y="464"/>
                  </a:lnTo>
                  <a:lnTo>
                    <a:pt x="568" y="470"/>
                  </a:lnTo>
                  <a:lnTo>
                    <a:pt x="579" y="480"/>
                  </a:lnTo>
                  <a:lnTo>
                    <a:pt x="586" y="492"/>
                  </a:lnTo>
                  <a:lnTo>
                    <a:pt x="587" y="508"/>
                  </a:lnTo>
                  <a:lnTo>
                    <a:pt x="584" y="525"/>
                  </a:lnTo>
                  <a:lnTo>
                    <a:pt x="575" y="540"/>
                  </a:lnTo>
                  <a:lnTo>
                    <a:pt x="562" y="550"/>
                  </a:lnTo>
                  <a:lnTo>
                    <a:pt x="544" y="555"/>
                  </a:lnTo>
                  <a:lnTo>
                    <a:pt x="536" y="553"/>
                  </a:lnTo>
                  <a:lnTo>
                    <a:pt x="528" y="548"/>
                  </a:lnTo>
                  <a:lnTo>
                    <a:pt x="517" y="541"/>
                  </a:lnTo>
                  <a:lnTo>
                    <a:pt x="312" y="390"/>
                  </a:lnTo>
                  <a:lnTo>
                    <a:pt x="338" y="665"/>
                  </a:lnTo>
                  <a:lnTo>
                    <a:pt x="335" y="682"/>
                  </a:lnTo>
                  <a:lnTo>
                    <a:pt x="328" y="693"/>
                  </a:lnTo>
                  <a:lnTo>
                    <a:pt x="317" y="700"/>
                  </a:lnTo>
                  <a:lnTo>
                    <a:pt x="306" y="705"/>
                  </a:lnTo>
                  <a:lnTo>
                    <a:pt x="295" y="706"/>
                  </a:lnTo>
                  <a:lnTo>
                    <a:pt x="283" y="705"/>
                  </a:lnTo>
                  <a:lnTo>
                    <a:pt x="274" y="701"/>
                  </a:lnTo>
                  <a:lnTo>
                    <a:pt x="263" y="693"/>
                  </a:lnTo>
                  <a:lnTo>
                    <a:pt x="256" y="682"/>
                  </a:lnTo>
                  <a:lnTo>
                    <a:pt x="253" y="665"/>
                  </a:lnTo>
                  <a:lnTo>
                    <a:pt x="277" y="390"/>
                  </a:lnTo>
                  <a:lnTo>
                    <a:pt x="98" y="523"/>
                  </a:lnTo>
                  <a:lnTo>
                    <a:pt x="80" y="536"/>
                  </a:lnTo>
                  <a:lnTo>
                    <a:pt x="69" y="545"/>
                  </a:lnTo>
                  <a:lnTo>
                    <a:pt x="59" y="550"/>
                  </a:lnTo>
                  <a:lnTo>
                    <a:pt x="55" y="553"/>
                  </a:lnTo>
                  <a:lnTo>
                    <a:pt x="50" y="555"/>
                  </a:lnTo>
                  <a:lnTo>
                    <a:pt x="45" y="555"/>
                  </a:lnTo>
                  <a:lnTo>
                    <a:pt x="29" y="550"/>
                  </a:lnTo>
                  <a:lnTo>
                    <a:pt x="15" y="540"/>
                  </a:lnTo>
                  <a:lnTo>
                    <a:pt x="3" y="525"/>
                  </a:lnTo>
                  <a:lnTo>
                    <a:pt x="0" y="508"/>
                  </a:lnTo>
                  <a:lnTo>
                    <a:pt x="2" y="492"/>
                  </a:lnTo>
                  <a:lnTo>
                    <a:pt x="10" y="480"/>
                  </a:lnTo>
                  <a:lnTo>
                    <a:pt x="23" y="472"/>
                  </a:lnTo>
                  <a:lnTo>
                    <a:pt x="40" y="464"/>
                  </a:lnTo>
                  <a:lnTo>
                    <a:pt x="259" y="353"/>
                  </a:lnTo>
                  <a:lnTo>
                    <a:pt x="32" y="243"/>
                  </a:lnTo>
                  <a:lnTo>
                    <a:pt x="23" y="238"/>
                  </a:lnTo>
                  <a:lnTo>
                    <a:pt x="15" y="231"/>
                  </a:lnTo>
                  <a:lnTo>
                    <a:pt x="7" y="225"/>
                  </a:lnTo>
                  <a:lnTo>
                    <a:pt x="2" y="215"/>
                  </a:lnTo>
                  <a:lnTo>
                    <a:pt x="0" y="201"/>
                  </a:lnTo>
                  <a:lnTo>
                    <a:pt x="3" y="183"/>
                  </a:lnTo>
                  <a:lnTo>
                    <a:pt x="15" y="168"/>
                  </a:lnTo>
                  <a:lnTo>
                    <a:pt x="29" y="159"/>
                  </a:lnTo>
                  <a:lnTo>
                    <a:pt x="45" y="154"/>
                  </a:lnTo>
                  <a:lnTo>
                    <a:pt x="51" y="155"/>
                  </a:lnTo>
                  <a:lnTo>
                    <a:pt x="56" y="157"/>
                  </a:lnTo>
                  <a:lnTo>
                    <a:pt x="63" y="160"/>
                  </a:lnTo>
                  <a:lnTo>
                    <a:pt x="72" y="167"/>
                  </a:lnTo>
                  <a:lnTo>
                    <a:pt x="277" y="319"/>
                  </a:lnTo>
                  <a:lnTo>
                    <a:pt x="255" y="64"/>
                  </a:lnTo>
                  <a:lnTo>
                    <a:pt x="255" y="43"/>
                  </a:lnTo>
                  <a:lnTo>
                    <a:pt x="256" y="28"/>
                  </a:lnTo>
                  <a:lnTo>
                    <a:pt x="264" y="13"/>
                  </a:lnTo>
                  <a:lnTo>
                    <a:pt x="277" y="3"/>
                  </a:lnTo>
                  <a:lnTo>
                    <a:pt x="2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5" name="Freeform 9"/>
            <p:cNvSpPr>
              <a:spLocks noEditPoints="1"/>
            </p:cNvSpPr>
            <p:nvPr/>
          </p:nvSpPr>
          <p:spPr bwMode="auto">
            <a:xfrm>
              <a:off x="3907" y="3004"/>
              <a:ext cx="1032" cy="921"/>
            </a:xfrm>
            <a:custGeom>
              <a:avLst/>
              <a:gdLst/>
              <a:ahLst/>
              <a:cxnLst>
                <a:cxn ang="0">
                  <a:pos x="687" y="254"/>
                </a:cxn>
                <a:cxn ang="0">
                  <a:pos x="626" y="294"/>
                </a:cxn>
                <a:cxn ang="0">
                  <a:pos x="594" y="374"/>
                </a:cxn>
                <a:cxn ang="0">
                  <a:pos x="594" y="554"/>
                </a:cxn>
                <a:cxn ang="0">
                  <a:pos x="610" y="676"/>
                </a:cxn>
                <a:cxn ang="0">
                  <a:pos x="664" y="739"/>
                </a:cxn>
                <a:cxn ang="0">
                  <a:pos x="741" y="790"/>
                </a:cxn>
                <a:cxn ang="0">
                  <a:pos x="815" y="799"/>
                </a:cxn>
                <a:cxn ang="0">
                  <a:pos x="858" y="756"/>
                </a:cxn>
                <a:cxn ang="0">
                  <a:pos x="887" y="667"/>
                </a:cxn>
                <a:cxn ang="0">
                  <a:pos x="899" y="442"/>
                </a:cxn>
                <a:cxn ang="0">
                  <a:pos x="882" y="305"/>
                </a:cxn>
                <a:cxn ang="0">
                  <a:pos x="762" y="252"/>
                </a:cxn>
                <a:cxn ang="0">
                  <a:pos x="127" y="0"/>
                </a:cxn>
                <a:cxn ang="0">
                  <a:pos x="128" y="56"/>
                </a:cxn>
                <a:cxn ang="0">
                  <a:pos x="131" y="109"/>
                </a:cxn>
                <a:cxn ang="0">
                  <a:pos x="154" y="158"/>
                </a:cxn>
                <a:cxn ang="0">
                  <a:pos x="197" y="206"/>
                </a:cxn>
                <a:cxn ang="0">
                  <a:pos x="298" y="183"/>
                </a:cxn>
                <a:cxn ang="0">
                  <a:pos x="458" y="140"/>
                </a:cxn>
                <a:cxn ang="0">
                  <a:pos x="594" y="271"/>
                </a:cxn>
                <a:cxn ang="0">
                  <a:pos x="920" y="160"/>
                </a:cxn>
                <a:cxn ang="0">
                  <a:pos x="1027" y="274"/>
                </a:cxn>
                <a:cxn ang="0">
                  <a:pos x="1032" y="398"/>
                </a:cxn>
                <a:cxn ang="0">
                  <a:pos x="1027" y="536"/>
                </a:cxn>
                <a:cxn ang="0">
                  <a:pos x="1003" y="650"/>
                </a:cxn>
                <a:cxn ang="0">
                  <a:pos x="967" y="756"/>
                </a:cxn>
                <a:cxn ang="0">
                  <a:pos x="456" y="800"/>
                </a:cxn>
                <a:cxn ang="0">
                  <a:pos x="467" y="412"/>
                </a:cxn>
                <a:cxn ang="0">
                  <a:pos x="413" y="282"/>
                </a:cxn>
                <a:cxn ang="0">
                  <a:pos x="349" y="242"/>
                </a:cxn>
                <a:cxn ang="0">
                  <a:pos x="307" y="233"/>
                </a:cxn>
                <a:cxn ang="0">
                  <a:pos x="291" y="238"/>
                </a:cxn>
                <a:cxn ang="0">
                  <a:pos x="194" y="305"/>
                </a:cxn>
                <a:cxn ang="0">
                  <a:pos x="194" y="417"/>
                </a:cxn>
                <a:cxn ang="0">
                  <a:pos x="192" y="569"/>
                </a:cxn>
                <a:cxn ang="0">
                  <a:pos x="200" y="676"/>
                </a:cxn>
                <a:cxn ang="0">
                  <a:pos x="245" y="764"/>
                </a:cxn>
                <a:cxn ang="0">
                  <a:pos x="127" y="884"/>
                </a:cxn>
                <a:cxn ang="0">
                  <a:pos x="55" y="790"/>
                </a:cxn>
                <a:cxn ang="0">
                  <a:pos x="69" y="535"/>
                </a:cxn>
                <a:cxn ang="0">
                  <a:pos x="61" y="299"/>
                </a:cxn>
                <a:cxn ang="0">
                  <a:pos x="37" y="261"/>
                </a:cxn>
                <a:cxn ang="0">
                  <a:pos x="2" y="208"/>
                </a:cxn>
                <a:cxn ang="0">
                  <a:pos x="7" y="160"/>
                </a:cxn>
                <a:cxn ang="0">
                  <a:pos x="85" y="46"/>
                </a:cxn>
              </a:cxnLst>
              <a:rect l="0" t="0" r="r" b="b"/>
              <a:pathLst>
                <a:path w="1032" h="921">
                  <a:moveTo>
                    <a:pt x="722" y="242"/>
                  </a:moveTo>
                  <a:lnTo>
                    <a:pt x="706" y="246"/>
                  </a:lnTo>
                  <a:lnTo>
                    <a:pt x="687" y="254"/>
                  </a:lnTo>
                  <a:lnTo>
                    <a:pt x="666" y="266"/>
                  </a:lnTo>
                  <a:lnTo>
                    <a:pt x="645" y="279"/>
                  </a:lnTo>
                  <a:lnTo>
                    <a:pt x="626" y="294"/>
                  </a:lnTo>
                  <a:lnTo>
                    <a:pt x="608" y="305"/>
                  </a:lnTo>
                  <a:lnTo>
                    <a:pt x="594" y="315"/>
                  </a:lnTo>
                  <a:lnTo>
                    <a:pt x="594" y="374"/>
                  </a:lnTo>
                  <a:lnTo>
                    <a:pt x="592" y="432"/>
                  </a:lnTo>
                  <a:lnTo>
                    <a:pt x="592" y="490"/>
                  </a:lnTo>
                  <a:lnTo>
                    <a:pt x="594" y="554"/>
                  </a:lnTo>
                  <a:lnTo>
                    <a:pt x="597" y="622"/>
                  </a:lnTo>
                  <a:lnTo>
                    <a:pt x="600" y="650"/>
                  </a:lnTo>
                  <a:lnTo>
                    <a:pt x="610" y="676"/>
                  </a:lnTo>
                  <a:lnTo>
                    <a:pt x="623" y="700"/>
                  </a:lnTo>
                  <a:lnTo>
                    <a:pt x="642" y="719"/>
                  </a:lnTo>
                  <a:lnTo>
                    <a:pt x="664" y="739"/>
                  </a:lnTo>
                  <a:lnTo>
                    <a:pt x="688" y="759"/>
                  </a:lnTo>
                  <a:lnTo>
                    <a:pt x="714" y="775"/>
                  </a:lnTo>
                  <a:lnTo>
                    <a:pt x="741" y="790"/>
                  </a:lnTo>
                  <a:lnTo>
                    <a:pt x="770" y="799"/>
                  </a:lnTo>
                  <a:lnTo>
                    <a:pt x="802" y="802"/>
                  </a:lnTo>
                  <a:lnTo>
                    <a:pt x="815" y="799"/>
                  </a:lnTo>
                  <a:lnTo>
                    <a:pt x="827" y="790"/>
                  </a:lnTo>
                  <a:lnTo>
                    <a:pt x="840" y="779"/>
                  </a:lnTo>
                  <a:lnTo>
                    <a:pt x="858" y="756"/>
                  </a:lnTo>
                  <a:lnTo>
                    <a:pt x="871" y="728"/>
                  </a:lnTo>
                  <a:lnTo>
                    <a:pt x="880" y="696"/>
                  </a:lnTo>
                  <a:lnTo>
                    <a:pt x="887" y="667"/>
                  </a:lnTo>
                  <a:lnTo>
                    <a:pt x="895" y="592"/>
                  </a:lnTo>
                  <a:lnTo>
                    <a:pt x="898" y="516"/>
                  </a:lnTo>
                  <a:lnTo>
                    <a:pt x="899" y="442"/>
                  </a:lnTo>
                  <a:lnTo>
                    <a:pt x="898" y="396"/>
                  </a:lnTo>
                  <a:lnTo>
                    <a:pt x="891" y="351"/>
                  </a:lnTo>
                  <a:lnTo>
                    <a:pt x="882" y="305"/>
                  </a:lnTo>
                  <a:lnTo>
                    <a:pt x="843" y="284"/>
                  </a:lnTo>
                  <a:lnTo>
                    <a:pt x="803" y="266"/>
                  </a:lnTo>
                  <a:lnTo>
                    <a:pt x="762" y="252"/>
                  </a:lnTo>
                  <a:lnTo>
                    <a:pt x="722" y="242"/>
                  </a:lnTo>
                  <a:lnTo>
                    <a:pt x="722" y="242"/>
                  </a:lnTo>
                  <a:close/>
                  <a:moveTo>
                    <a:pt x="127" y="0"/>
                  </a:moveTo>
                  <a:lnTo>
                    <a:pt x="149" y="8"/>
                  </a:lnTo>
                  <a:lnTo>
                    <a:pt x="136" y="31"/>
                  </a:lnTo>
                  <a:lnTo>
                    <a:pt x="128" y="56"/>
                  </a:lnTo>
                  <a:lnTo>
                    <a:pt x="125" y="82"/>
                  </a:lnTo>
                  <a:lnTo>
                    <a:pt x="127" y="94"/>
                  </a:lnTo>
                  <a:lnTo>
                    <a:pt x="131" y="109"/>
                  </a:lnTo>
                  <a:lnTo>
                    <a:pt x="138" y="125"/>
                  </a:lnTo>
                  <a:lnTo>
                    <a:pt x="146" y="143"/>
                  </a:lnTo>
                  <a:lnTo>
                    <a:pt x="154" y="158"/>
                  </a:lnTo>
                  <a:lnTo>
                    <a:pt x="165" y="173"/>
                  </a:lnTo>
                  <a:lnTo>
                    <a:pt x="181" y="190"/>
                  </a:lnTo>
                  <a:lnTo>
                    <a:pt x="197" y="206"/>
                  </a:lnTo>
                  <a:lnTo>
                    <a:pt x="197" y="259"/>
                  </a:lnTo>
                  <a:lnTo>
                    <a:pt x="248" y="221"/>
                  </a:lnTo>
                  <a:lnTo>
                    <a:pt x="298" y="183"/>
                  </a:lnTo>
                  <a:lnTo>
                    <a:pt x="347" y="142"/>
                  </a:lnTo>
                  <a:lnTo>
                    <a:pt x="392" y="99"/>
                  </a:lnTo>
                  <a:lnTo>
                    <a:pt x="458" y="140"/>
                  </a:lnTo>
                  <a:lnTo>
                    <a:pt x="527" y="178"/>
                  </a:lnTo>
                  <a:lnTo>
                    <a:pt x="597" y="213"/>
                  </a:lnTo>
                  <a:lnTo>
                    <a:pt x="594" y="271"/>
                  </a:lnTo>
                  <a:lnTo>
                    <a:pt x="594" y="271"/>
                  </a:lnTo>
                  <a:lnTo>
                    <a:pt x="823" y="104"/>
                  </a:lnTo>
                  <a:lnTo>
                    <a:pt x="920" y="160"/>
                  </a:lnTo>
                  <a:lnTo>
                    <a:pt x="1023" y="213"/>
                  </a:lnTo>
                  <a:lnTo>
                    <a:pt x="1026" y="239"/>
                  </a:lnTo>
                  <a:lnTo>
                    <a:pt x="1027" y="274"/>
                  </a:lnTo>
                  <a:lnTo>
                    <a:pt x="1029" y="313"/>
                  </a:lnTo>
                  <a:lnTo>
                    <a:pt x="1031" y="355"/>
                  </a:lnTo>
                  <a:lnTo>
                    <a:pt x="1032" y="398"/>
                  </a:lnTo>
                  <a:lnTo>
                    <a:pt x="1032" y="436"/>
                  </a:lnTo>
                  <a:lnTo>
                    <a:pt x="1031" y="490"/>
                  </a:lnTo>
                  <a:lnTo>
                    <a:pt x="1027" y="536"/>
                  </a:lnTo>
                  <a:lnTo>
                    <a:pt x="1021" y="577"/>
                  </a:lnTo>
                  <a:lnTo>
                    <a:pt x="1013" y="615"/>
                  </a:lnTo>
                  <a:lnTo>
                    <a:pt x="1003" y="650"/>
                  </a:lnTo>
                  <a:lnTo>
                    <a:pt x="992" y="685"/>
                  </a:lnTo>
                  <a:lnTo>
                    <a:pt x="979" y="719"/>
                  </a:lnTo>
                  <a:lnTo>
                    <a:pt x="967" y="756"/>
                  </a:lnTo>
                  <a:lnTo>
                    <a:pt x="669" y="921"/>
                  </a:lnTo>
                  <a:lnTo>
                    <a:pt x="563" y="858"/>
                  </a:lnTo>
                  <a:lnTo>
                    <a:pt x="456" y="800"/>
                  </a:lnTo>
                  <a:lnTo>
                    <a:pt x="466" y="655"/>
                  </a:lnTo>
                  <a:lnTo>
                    <a:pt x="469" y="511"/>
                  </a:lnTo>
                  <a:lnTo>
                    <a:pt x="467" y="412"/>
                  </a:lnTo>
                  <a:lnTo>
                    <a:pt x="463" y="315"/>
                  </a:lnTo>
                  <a:lnTo>
                    <a:pt x="439" y="299"/>
                  </a:lnTo>
                  <a:lnTo>
                    <a:pt x="413" y="282"/>
                  </a:lnTo>
                  <a:lnTo>
                    <a:pt x="387" y="267"/>
                  </a:lnTo>
                  <a:lnTo>
                    <a:pt x="367" y="252"/>
                  </a:lnTo>
                  <a:lnTo>
                    <a:pt x="349" y="242"/>
                  </a:lnTo>
                  <a:lnTo>
                    <a:pt x="331" y="236"/>
                  </a:lnTo>
                  <a:lnTo>
                    <a:pt x="312" y="233"/>
                  </a:lnTo>
                  <a:lnTo>
                    <a:pt x="307" y="233"/>
                  </a:lnTo>
                  <a:lnTo>
                    <a:pt x="301" y="234"/>
                  </a:lnTo>
                  <a:lnTo>
                    <a:pt x="296" y="236"/>
                  </a:lnTo>
                  <a:lnTo>
                    <a:pt x="291" y="238"/>
                  </a:lnTo>
                  <a:lnTo>
                    <a:pt x="287" y="241"/>
                  </a:lnTo>
                  <a:lnTo>
                    <a:pt x="239" y="272"/>
                  </a:lnTo>
                  <a:lnTo>
                    <a:pt x="194" y="305"/>
                  </a:lnTo>
                  <a:lnTo>
                    <a:pt x="194" y="333"/>
                  </a:lnTo>
                  <a:lnTo>
                    <a:pt x="194" y="373"/>
                  </a:lnTo>
                  <a:lnTo>
                    <a:pt x="194" y="417"/>
                  </a:lnTo>
                  <a:lnTo>
                    <a:pt x="192" y="467"/>
                  </a:lnTo>
                  <a:lnTo>
                    <a:pt x="192" y="518"/>
                  </a:lnTo>
                  <a:lnTo>
                    <a:pt x="192" y="569"/>
                  </a:lnTo>
                  <a:lnTo>
                    <a:pt x="192" y="617"/>
                  </a:lnTo>
                  <a:lnTo>
                    <a:pt x="194" y="647"/>
                  </a:lnTo>
                  <a:lnTo>
                    <a:pt x="200" y="676"/>
                  </a:lnTo>
                  <a:lnTo>
                    <a:pt x="210" y="704"/>
                  </a:lnTo>
                  <a:lnTo>
                    <a:pt x="224" y="731"/>
                  </a:lnTo>
                  <a:lnTo>
                    <a:pt x="245" y="764"/>
                  </a:lnTo>
                  <a:lnTo>
                    <a:pt x="267" y="795"/>
                  </a:lnTo>
                  <a:lnTo>
                    <a:pt x="147" y="919"/>
                  </a:lnTo>
                  <a:lnTo>
                    <a:pt x="127" y="884"/>
                  </a:lnTo>
                  <a:lnTo>
                    <a:pt x="104" y="850"/>
                  </a:lnTo>
                  <a:lnTo>
                    <a:pt x="80" y="818"/>
                  </a:lnTo>
                  <a:lnTo>
                    <a:pt x="55" y="790"/>
                  </a:lnTo>
                  <a:lnTo>
                    <a:pt x="64" y="706"/>
                  </a:lnTo>
                  <a:lnTo>
                    <a:pt x="69" y="620"/>
                  </a:lnTo>
                  <a:lnTo>
                    <a:pt x="69" y="535"/>
                  </a:lnTo>
                  <a:lnTo>
                    <a:pt x="69" y="422"/>
                  </a:lnTo>
                  <a:lnTo>
                    <a:pt x="64" y="310"/>
                  </a:lnTo>
                  <a:lnTo>
                    <a:pt x="61" y="299"/>
                  </a:lnTo>
                  <a:lnTo>
                    <a:pt x="58" y="287"/>
                  </a:lnTo>
                  <a:lnTo>
                    <a:pt x="50" y="279"/>
                  </a:lnTo>
                  <a:lnTo>
                    <a:pt x="37" y="261"/>
                  </a:lnTo>
                  <a:lnTo>
                    <a:pt x="24" y="246"/>
                  </a:lnTo>
                  <a:lnTo>
                    <a:pt x="10" y="229"/>
                  </a:lnTo>
                  <a:lnTo>
                    <a:pt x="2" y="208"/>
                  </a:lnTo>
                  <a:lnTo>
                    <a:pt x="0" y="188"/>
                  </a:lnTo>
                  <a:lnTo>
                    <a:pt x="2" y="176"/>
                  </a:lnTo>
                  <a:lnTo>
                    <a:pt x="7" y="160"/>
                  </a:lnTo>
                  <a:lnTo>
                    <a:pt x="11" y="147"/>
                  </a:lnTo>
                  <a:lnTo>
                    <a:pt x="47" y="96"/>
                  </a:lnTo>
                  <a:lnTo>
                    <a:pt x="85" y="46"/>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6" name="Freeform 10"/>
            <p:cNvSpPr>
              <a:spLocks/>
            </p:cNvSpPr>
            <p:nvPr/>
          </p:nvSpPr>
          <p:spPr bwMode="auto">
            <a:xfrm>
              <a:off x="5136" y="3345"/>
              <a:ext cx="499" cy="771"/>
            </a:xfrm>
            <a:custGeom>
              <a:avLst/>
              <a:gdLst/>
              <a:ahLst/>
              <a:cxnLst>
                <a:cxn ang="0">
                  <a:pos x="282" y="4"/>
                </a:cxn>
                <a:cxn ang="0">
                  <a:pos x="368" y="29"/>
                </a:cxn>
                <a:cxn ang="0">
                  <a:pos x="437" y="75"/>
                </a:cxn>
                <a:cxn ang="0">
                  <a:pos x="483" y="142"/>
                </a:cxn>
                <a:cxn ang="0">
                  <a:pos x="499" y="227"/>
                </a:cxn>
                <a:cxn ang="0">
                  <a:pos x="486" y="304"/>
                </a:cxn>
                <a:cxn ang="0">
                  <a:pos x="450" y="368"/>
                </a:cxn>
                <a:cxn ang="0">
                  <a:pos x="397" y="425"/>
                </a:cxn>
                <a:cxn ang="0">
                  <a:pos x="338" y="477"/>
                </a:cxn>
                <a:cxn ang="0">
                  <a:pos x="294" y="510"/>
                </a:cxn>
                <a:cxn ang="0">
                  <a:pos x="254" y="545"/>
                </a:cxn>
                <a:cxn ang="0">
                  <a:pos x="208" y="586"/>
                </a:cxn>
                <a:cxn ang="0">
                  <a:pos x="149" y="639"/>
                </a:cxn>
                <a:cxn ang="0">
                  <a:pos x="320" y="674"/>
                </a:cxn>
                <a:cxn ang="0">
                  <a:pos x="347" y="672"/>
                </a:cxn>
                <a:cxn ang="0">
                  <a:pos x="389" y="672"/>
                </a:cxn>
                <a:cxn ang="0">
                  <a:pos x="424" y="669"/>
                </a:cxn>
                <a:cxn ang="0">
                  <a:pos x="438" y="656"/>
                </a:cxn>
                <a:cxn ang="0">
                  <a:pos x="450" y="618"/>
                </a:cxn>
                <a:cxn ang="0">
                  <a:pos x="458" y="576"/>
                </a:cxn>
                <a:cxn ang="0">
                  <a:pos x="499" y="560"/>
                </a:cxn>
                <a:cxn ang="0">
                  <a:pos x="466" y="771"/>
                </a:cxn>
                <a:cxn ang="0">
                  <a:pos x="0" y="751"/>
                </a:cxn>
                <a:cxn ang="0">
                  <a:pos x="5" y="733"/>
                </a:cxn>
                <a:cxn ang="0">
                  <a:pos x="282" y="449"/>
                </a:cxn>
                <a:cxn ang="0">
                  <a:pos x="320" y="405"/>
                </a:cxn>
                <a:cxn ang="0">
                  <a:pos x="360" y="344"/>
                </a:cxn>
                <a:cxn ang="0">
                  <a:pos x="386" y="269"/>
                </a:cxn>
                <a:cxn ang="0">
                  <a:pos x="387" y="197"/>
                </a:cxn>
                <a:cxn ang="0">
                  <a:pos x="370" y="137"/>
                </a:cxn>
                <a:cxn ang="0">
                  <a:pos x="336" y="88"/>
                </a:cxn>
                <a:cxn ang="0">
                  <a:pos x="285" y="53"/>
                </a:cxn>
                <a:cxn ang="0">
                  <a:pos x="218" y="42"/>
                </a:cxn>
                <a:cxn ang="0">
                  <a:pos x="168" y="48"/>
                </a:cxn>
                <a:cxn ang="0">
                  <a:pos x="117" y="73"/>
                </a:cxn>
                <a:cxn ang="0">
                  <a:pos x="72" y="118"/>
                </a:cxn>
                <a:cxn ang="0">
                  <a:pos x="77" y="152"/>
                </a:cxn>
                <a:cxn ang="0">
                  <a:pos x="104" y="167"/>
                </a:cxn>
                <a:cxn ang="0">
                  <a:pos x="117" y="190"/>
                </a:cxn>
                <a:cxn ang="0">
                  <a:pos x="120" y="212"/>
                </a:cxn>
                <a:cxn ang="0">
                  <a:pos x="107" y="251"/>
                </a:cxn>
                <a:cxn ang="0">
                  <a:pos x="77" y="271"/>
                </a:cxn>
                <a:cxn ang="0">
                  <a:pos x="53" y="273"/>
                </a:cxn>
                <a:cxn ang="0">
                  <a:pos x="32" y="266"/>
                </a:cxn>
                <a:cxn ang="0">
                  <a:pos x="10" y="248"/>
                </a:cxn>
                <a:cxn ang="0">
                  <a:pos x="0" y="208"/>
                </a:cxn>
                <a:cxn ang="0">
                  <a:pos x="13" y="139"/>
                </a:cxn>
                <a:cxn ang="0">
                  <a:pos x="51" y="78"/>
                </a:cxn>
                <a:cxn ang="0">
                  <a:pos x="112" y="30"/>
                </a:cxn>
                <a:cxn ang="0">
                  <a:pos x="190" y="4"/>
                </a:cxn>
              </a:cxnLst>
              <a:rect l="0" t="0" r="r" b="b"/>
              <a:pathLst>
                <a:path w="499" h="771">
                  <a:moveTo>
                    <a:pt x="235" y="0"/>
                  </a:moveTo>
                  <a:lnTo>
                    <a:pt x="282" y="4"/>
                  </a:lnTo>
                  <a:lnTo>
                    <a:pt x="326" y="12"/>
                  </a:lnTo>
                  <a:lnTo>
                    <a:pt x="368" y="29"/>
                  </a:lnTo>
                  <a:lnTo>
                    <a:pt x="405" y="48"/>
                  </a:lnTo>
                  <a:lnTo>
                    <a:pt x="437" y="75"/>
                  </a:lnTo>
                  <a:lnTo>
                    <a:pt x="464" y="106"/>
                  </a:lnTo>
                  <a:lnTo>
                    <a:pt x="483" y="142"/>
                  </a:lnTo>
                  <a:lnTo>
                    <a:pt x="496" y="182"/>
                  </a:lnTo>
                  <a:lnTo>
                    <a:pt x="499" y="227"/>
                  </a:lnTo>
                  <a:lnTo>
                    <a:pt x="496" y="266"/>
                  </a:lnTo>
                  <a:lnTo>
                    <a:pt x="486" y="304"/>
                  </a:lnTo>
                  <a:lnTo>
                    <a:pt x="470" y="337"/>
                  </a:lnTo>
                  <a:lnTo>
                    <a:pt x="450" y="368"/>
                  </a:lnTo>
                  <a:lnTo>
                    <a:pt x="426" y="398"/>
                  </a:lnTo>
                  <a:lnTo>
                    <a:pt x="397" y="425"/>
                  </a:lnTo>
                  <a:lnTo>
                    <a:pt x="368" y="451"/>
                  </a:lnTo>
                  <a:lnTo>
                    <a:pt x="338" y="477"/>
                  </a:lnTo>
                  <a:lnTo>
                    <a:pt x="315" y="494"/>
                  </a:lnTo>
                  <a:lnTo>
                    <a:pt x="294" y="510"/>
                  </a:lnTo>
                  <a:lnTo>
                    <a:pt x="275" y="528"/>
                  </a:lnTo>
                  <a:lnTo>
                    <a:pt x="254" y="545"/>
                  </a:lnTo>
                  <a:lnTo>
                    <a:pt x="232" y="565"/>
                  </a:lnTo>
                  <a:lnTo>
                    <a:pt x="208" y="586"/>
                  </a:lnTo>
                  <a:lnTo>
                    <a:pt x="181" y="611"/>
                  </a:lnTo>
                  <a:lnTo>
                    <a:pt x="149" y="639"/>
                  </a:lnTo>
                  <a:lnTo>
                    <a:pt x="112" y="674"/>
                  </a:lnTo>
                  <a:lnTo>
                    <a:pt x="320" y="674"/>
                  </a:lnTo>
                  <a:lnTo>
                    <a:pt x="330" y="672"/>
                  </a:lnTo>
                  <a:lnTo>
                    <a:pt x="347" y="672"/>
                  </a:lnTo>
                  <a:lnTo>
                    <a:pt x="366" y="672"/>
                  </a:lnTo>
                  <a:lnTo>
                    <a:pt x="389" y="672"/>
                  </a:lnTo>
                  <a:lnTo>
                    <a:pt x="408" y="670"/>
                  </a:lnTo>
                  <a:lnTo>
                    <a:pt x="424" y="669"/>
                  </a:lnTo>
                  <a:lnTo>
                    <a:pt x="432" y="665"/>
                  </a:lnTo>
                  <a:lnTo>
                    <a:pt x="438" y="656"/>
                  </a:lnTo>
                  <a:lnTo>
                    <a:pt x="445" y="639"/>
                  </a:lnTo>
                  <a:lnTo>
                    <a:pt x="450" y="618"/>
                  </a:lnTo>
                  <a:lnTo>
                    <a:pt x="454" y="596"/>
                  </a:lnTo>
                  <a:lnTo>
                    <a:pt x="458" y="576"/>
                  </a:lnTo>
                  <a:lnTo>
                    <a:pt x="459" y="560"/>
                  </a:lnTo>
                  <a:lnTo>
                    <a:pt x="499" y="560"/>
                  </a:lnTo>
                  <a:lnTo>
                    <a:pt x="499" y="560"/>
                  </a:lnTo>
                  <a:lnTo>
                    <a:pt x="466" y="771"/>
                  </a:lnTo>
                  <a:lnTo>
                    <a:pt x="0" y="771"/>
                  </a:lnTo>
                  <a:lnTo>
                    <a:pt x="0" y="751"/>
                  </a:lnTo>
                  <a:lnTo>
                    <a:pt x="2" y="740"/>
                  </a:lnTo>
                  <a:lnTo>
                    <a:pt x="5" y="733"/>
                  </a:lnTo>
                  <a:lnTo>
                    <a:pt x="13" y="725"/>
                  </a:lnTo>
                  <a:lnTo>
                    <a:pt x="282" y="449"/>
                  </a:lnTo>
                  <a:lnTo>
                    <a:pt x="299" y="428"/>
                  </a:lnTo>
                  <a:lnTo>
                    <a:pt x="320" y="405"/>
                  </a:lnTo>
                  <a:lnTo>
                    <a:pt x="341" y="375"/>
                  </a:lnTo>
                  <a:lnTo>
                    <a:pt x="360" y="344"/>
                  </a:lnTo>
                  <a:lnTo>
                    <a:pt x="374" y="307"/>
                  </a:lnTo>
                  <a:lnTo>
                    <a:pt x="386" y="269"/>
                  </a:lnTo>
                  <a:lnTo>
                    <a:pt x="390" y="227"/>
                  </a:lnTo>
                  <a:lnTo>
                    <a:pt x="387" y="197"/>
                  </a:lnTo>
                  <a:lnTo>
                    <a:pt x="381" y="165"/>
                  </a:lnTo>
                  <a:lnTo>
                    <a:pt x="370" y="137"/>
                  </a:lnTo>
                  <a:lnTo>
                    <a:pt x="355" y="111"/>
                  </a:lnTo>
                  <a:lnTo>
                    <a:pt x="336" y="88"/>
                  </a:lnTo>
                  <a:lnTo>
                    <a:pt x="312" y="68"/>
                  </a:lnTo>
                  <a:lnTo>
                    <a:pt x="285" y="53"/>
                  </a:lnTo>
                  <a:lnTo>
                    <a:pt x="253" y="45"/>
                  </a:lnTo>
                  <a:lnTo>
                    <a:pt x="218" y="42"/>
                  </a:lnTo>
                  <a:lnTo>
                    <a:pt x="194" y="43"/>
                  </a:lnTo>
                  <a:lnTo>
                    <a:pt x="168" y="48"/>
                  </a:lnTo>
                  <a:lnTo>
                    <a:pt x="142" y="58"/>
                  </a:lnTo>
                  <a:lnTo>
                    <a:pt x="117" y="73"/>
                  </a:lnTo>
                  <a:lnTo>
                    <a:pt x="93" y="93"/>
                  </a:lnTo>
                  <a:lnTo>
                    <a:pt x="72" y="118"/>
                  </a:lnTo>
                  <a:lnTo>
                    <a:pt x="54" y="149"/>
                  </a:lnTo>
                  <a:lnTo>
                    <a:pt x="77" y="152"/>
                  </a:lnTo>
                  <a:lnTo>
                    <a:pt x="93" y="159"/>
                  </a:lnTo>
                  <a:lnTo>
                    <a:pt x="104" y="167"/>
                  </a:lnTo>
                  <a:lnTo>
                    <a:pt x="112" y="179"/>
                  </a:lnTo>
                  <a:lnTo>
                    <a:pt x="117" y="190"/>
                  </a:lnTo>
                  <a:lnTo>
                    <a:pt x="118" y="202"/>
                  </a:lnTo>
                  <a:lnTo>
                    <a:pt x="120" y="212"/>
                  </a:lnTo>
                  <a:lnTo>
                    <a:pt x="117" y="233"/>
                  </a:lnTo>
                  <a:lnTo>
                    <a:pt x="107" y="251"/>
                  </a:lnTo>
                  <a:lnTo>
                    <a:pt x="93" y="263"/>
                  </a:lnTo>
                  <a:lnTo>
                    <a:pt x="77" y="271"/>
                  </a:lnTo>
                  <a:lnTo>
                    <a:pt x="59" y="273"/>
                  </a:lnTo>
                  <a:lnTo>
                    <a:pt x="53" y="273"/>
                  </a:lnTo>
                  <a:lnTo>
                    <a:pt x="43" y="271"/>
                  </a:lnTo>
                  <a:lnTo>
                    <a:pt x="32" y="266"/>
                  </a:lnTo>
                  <a:lnTo>
                    <a:pt x="21" y="260"/>
                  </a:lnTo>
                  <a:lnTo>
                    <a:pt x="10" y="248"/>
                  </a:lnTo>
                  <a:lnTo>
                    <a:pt x="3" y="231"/>
                  </a:lnTo>
                  <a:lnTo>
                    <a:pt x="0" y="208"/>
                  </a:lnTo>
                  <a:lnTo>
                    <a:pt x="3" y="174"/>
                  </a:lnTo>
                  <a:lnTo>
                    <a:pt x="13" y="139"/>
                  </a:lnTo>
                  <a:lnTo>
                    <a:pt x="29" y="106"/>
                  </a:lnTo>
                  <a:lnTo>
                    <a:pt x="51" y="78"/>
                  </a:lnTo>
                  <a:lnTo>
                    <a:pt x="78" y="52"/>
                  </a:lnTo>
                  <a:lnTo>
                    <a:pt x="112" y="30"/>
                  </a:lnTo>
                  <a:lnTo>
                    <a:pt x="149" y="14"/>
                  </a:lnTo>
                  <a:lnTo>
                    <a:pt x="190" y="4"/>
                  </a:lnTo>
                  <a:lnTo>
                    <a:pt x="2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09" name="Group 13"/>
          <p:cNvGrpSpPr>
            <a:grpSpLocks noChangeAspect="1"/>
          </p:cNvGrpSpPr>
          <p:nvPr>
            <p:custDataLst>
              <p:tags r:id="rId2"/>
            </p:custDataLst>
          </p:nvPr>
        </p:nvGrpSpPr>
        <p:grpSpPr bwMode="auto">
          <a:xfrm>
            <a:off x="6705600" y="4648200"/>
            <a:ext cx="1923798" cy="419100"/>
            <a:chOff x="4051" y="3052"/>
            <a:chExt cx="5210" cy="1135"/>
          </a:xfrm>
          <a:solidFill>
            <a:srgbClr val="800080"/>
          </a:solidFill>
        </p:grpSpPr>
        <p:sp>
          <p:nvSpPr>
            <p:cNvPr id="4111" name="Freeform 15"/>
            <p:cNvSpPr>
              <a:spLocks noEditPoints="1"/>
            </p:cNvSpPr>
            <p:nvPr/>
          </p:nvSpPr>
          <p:spPr bwMode="auto">
            <a:xfrm>
              <a:off x="4051" y="3052"/>
              <a:ext cx="1032" cy="921"/>
            </a:xfrm>
            <a:custGeom>
              <a:avLst/>
              <a:gdLst/>
              <a:ahLst/>
              <a:cxnLst>
                <a:cxn ang="0">
                  <a:pos x="687" y="254"/>
                </a:cxn>
                <a:cxn ang="0">
                  <a:pos x="626" y="294"/>
                </a:cxn>
                <a:cxn ang="0">
                  <a:pos x="594" y="374"/>
                </a:cxn>
                <a:cxn ang="0">
                  <a:pos x="594" y="554"/>
                </a:cxn>
                <a:cxn ang="0">
                  <a:pos x="610" y="676"/>
                </a:cxn>
                <a:cxn ang="0">
                  <a:pos x="664" y="739"/>
                </a:cxn>
                <a:cxn ang="0">
                  <a:pos x="741" y="790"/>
                </a:cxn>
                <a:cxn ang="0">
                  <a:pos x="815" y="799"/>
                </a:cxn>
                <a:cxn ang="0">
                  <a:pos x="858" y="756"/>
                </a:cxn>
                <a:cxn ang="0">
                  <a:pos x="887" y="667"/>
                </a:cxn>
                <a:cxn ang="0">
                  <a:pos x="899" y="442"/>
                </a:cxn>
                <a:cxn ang="0">
                  <a:pos x="882" y="305"/>
                </a:cxn>
                <a:cxn ang="0">
                  <a:pos x="762" y="252"/>
                </a:cxn>
                <a:cxn ang="0">
                  <a:pos x="127" y="0"/>
                </a:cxn>
                <a:cxn ang="0">
                  <a:pos x="128" y="56"/>
                </a:cxn>
                <a:cxn ang="0">
                  <a:pos x="131" y="109"/>
                </a:cxn>
                <a:cxn ang="0">
                  <a:pos x="155" y="158"/>
                </a:cxn>
                <a:cxn ang="0">
                  <a:pos x="197" y="206"/>
                </a:cxn>
                <a:cxn ang="0">
                  <a:pos x="298" y="183"/>
                </a:cxn>
                <a:cxn ang="0">
                  <a:pos x="459" y="140"/>
                </a:cxn>
                <a:cxn ang="0">
                  <a:pos x="595" y="271"/>
                </a:cxn>
                <a:cxn ang="0">
                  <a:pos x="920" y="160"/>
                </a:cxn>
                <a:cxn ang="0">
                  <a:pos x="1027" y="274"/>
                </a:cxn>
                <a:cxn ang="0">
                  <a:pos x="1032" y="398"/>
                </a:cxn>
                <a:cxn ang="0">
                  <a:pos x="1027" y="536"/>
                </a:cxn>
                <a:cxn ang="0">
                  <a:pos x="1003" y="650"/>
                </a:cxn>
                <a:cxn ang="0">
                  <a:pos x="967" y="756"/>
                </a:cxn>
                <a:cxn ang="0">
                  <a:pos x="458" y="800"/>
                </a:cxn>
                <a:cxn ang="0">
                  <a:pos x="467" y="412"/>
                </a:cxn>
                <a:cxn ang="0">
                  <a:pos x="413" y="282"/>
                </a:cxn>
                <a:cxn ang="0">
                  <a:pos x="351" y="242"/>
                </a:cxn>
                <a:cxn ang="0">
                  <a:pos x="307" y="233"/>
                </a:cxn>
                <a:cxn ang="0">
                  <a:pos x="291" y="238"/>
                </a:cxn>
                <a:cxn ang="0">
                  <a:pos x="195" y="305"/>
                </a:cxn>
                <a:cxn ang="0">
                  <a:pos x="194" y="417"/>
                </a:cxn>
                <a:cxn ang="0">
                  <a:pos x="192" y="569"/>
                </a:cxn>
                <a:cxn ang="0">
                  <a:pos x="200" y="676"/>
                </a:cxn>
                <a:cxn ang="0">
                  <a:pos x="245" y="764"/>
                </a:cxn>
                <a:cxn ang="0">
                  <a:pos x="127" y="884"/>
                </a:cxn>
                <a:cxn ang="0">
                  <a:pos x="55" y="790"/>
                </a:cxn>
                <a:cxn ang="0">
                  <a:pos x="69" y="535"/>
                </a:cxn>
                <a:cxn ang="0">
                  <a:pos x="63" y="299"/>
                </a:cxn>
                <a:cxn ang="0">
                  <a:pos x="37" y="261"/>
                </a:cxn>
                <a:cxn ang="0">
                  <a:pos x="3" y="208"/>
                </a:cxn>
                <a:cxn ang="0">
                  <a:pos x="7" y="160"/>
                </a:cxn>
                <a:cxn ang="0">
                  <a:pos x="85" y="46"/>
                </a:cxn>
              </a:cxnLst>
              <a:rect l="0" t="0" r="r" b="b"/>
              <a:pathLst>
                <a:path w="1032" h="921">
                  <a:moveTo>
                    <a:pt x="722" y="242"/>
                  </a:moveTo>
                  <a:lnTo>
                    <a:pt x="706" y="246"/>
                  </a:lnTo>
                  <a:lnTo>
                    <a:pt x="687" y="254"/>
                  </a:lnTo>
                  <a:lnTo>
                    <a:pt x="666" y="266"/>
                  </a:lnTo>
                  <a:lnTo>
                    <a:pt x="645" y="279"/>
                  </a:lnTo>
                  <a:lnTo>
                    <a:pt x="626" y="294"/>
                  </a:lnTo>
                  <a:lnTo>
                    <a:pt x="608" y="305"/>
                  </a:lnTo>
                  <a:lnTo>
                    <a:pt x="595" y="315"/>
                  </a:lnTo>
                  <a:lnTo>
                    <a:pt x="594" y="374"/>
                  </a:lnTo>
                  <a:lnTo>
                    <a:pt x="592" y="432"/>
                  </a:lnTo>
                  <a:lnTo>
                    <a:pt x="592" y="490"/>
                  </a:lnTo>
                  <a:lnTo>
                    <a:pt x="594" y="554"/>
                  </a:lnTo>
                  <a:lnTo>
                    <a:pt x="597" y="622"/>
                  </a:lnTo>
                  <a:lnTo>
                    <a:pt x="600" y="650"/>
                  </a:lnTo>
                  <a:lnTo>
                    <a:pt x="610" y="676"/>
                  </a:lnTo>
                  <a:lnTo>
                    <a:pt x="624" y="700"/>
                  </a:lnTo>
                  <a:lnTo>
                    <a:pt x="642" y="719"/>
                  </a:lnTo>
                  <a:lnTo>
                    <a:pt x="664" y="739"/>
                  </a:lnTo>
                  <a:lnTo>
                    <a:pt x="688" y="759"/>
                  </a:lnTo>
                  <a:lnTo>
                    <a:pt x="714" y="775"/>
                  </a:lnTo>
                  <a:lnTo>
                    <a:pt x="741" y="790"/>
                  </a:lnTo>
                  <a:lnTo>
                    <a:pt x="771" y="799"/>
                  </a:lnTo>
                  <a:lnTo>
                    <a:pt x="802" y="802"/>
                  </a:lnTo>
                  <a:lnTo>
                    <a:pt x="815" y="799"/>
                  </a:lnTo>
                  <a:lnTo>
                    <a:pt x="829" y="790"/>
                  </a:lnTo>
                  <a:lnTo>
                    <a:pt x="840" y="779"/>
                  </a:lnTo>
                  <a:lnTo>
                    <a:pt x="858" y="756"/>
                  </a:lnTo>
                  <a:lnTo>
                    <a:pt x="871" y="728"/>
                  </a:lnTo>
                  <a:lnTo>
                    <a:pt x="880" y="696"/>
                  </a:lnTo>
                  <a:lnTo>
                    <a:pt x="887" y="667"/>
                  </a:lnTo>
                  <a:lnTo>
                    <a:pt x="895" y="592"/>
                  </a:lnTo>
                  <a:lnTo>
                    <a:pt x="899" y="516"/>
                  </a:lnTo>
                  <a:lnTo>
                    <a:pt x="899" y="442"/>
                  </a:lnTo>
                  <a:lnTo>
                    <a:pt x="898" y="396"/>
                  </a:lnTo>
                  <a:lnTo>
                    <a:pt x="893" y="351"/>
                  </a:lnTo>
                  <a:lnTo>
                    <a:pt x="882" y="305"/>
                  </a:lnTo>
                  <a:lnTo>
                    <a:pt x="845" y="284"/>
                  </a:lnTo>
                  <a:lnTo>
                    <a:pt x="803" y="266"/>
                  </a:lnTo>
                  <a:lnTo>
                    <a:pt x="762" y="252"/>
                  </a:lnTo>
                  <a:lnTo>
                    <a:pt x="722" y="242"/>
                  </a:lnTo>
                  <a:lnTo>
                    <a:pt x="722" y="242"/>
                  </a:lnTo>
                  <a:close/>
                  <a:moveTo>
                    <a:pt x="127" y="0"/>
                  </a:moveTo>
                  <a:lnTo>
                    <a:pt x="149" y="8"/>
                  </a:lnTo>
                  <a:lnTo>
                    <a:pt x="136" y="31"/>
                  </a:lnTo>
                  <a:lnTo>
                    <a:pt x="128" y="56"/>
                  </a:lnTo>
                  <a:lnTo>
                    <a:pt x="125" y="82"/>
                  </a:lnTo>
                  <a:lnTo>
                    <a:pt x="127" y="94"/>
                  </a:lnTo>
                  <a:lnTo>
                    <a:pt x="131" y="109"/>
                  </a:lnTo>
                  <a:lnTo>
                    <a:pt x="139" y="125"/>
                  </a:lnTo>
                  <a:lnTo>
                    <a:pt x="147" y="143"/>
                  </a:lnTo>
                  <a:lnTo>
                    <a:pt x="155" y="158"/>
                  </a:lnTo>
                  <a:lnTo>
                    <a:pt x="165" y="173"/>
                  </a:lnTo>
                  <a:lnTo>
                    <a:pt x="181" y="190"/>
                  </a:lnTo>
                  <a:lnTo>
                    <a:pt x="197" y="206"/>
                  </a:lnTo>
                  <a:lnTo>
                    <a:pt x="197" y="259"/>
                  </a:lnTo>
                  <a:lnTo>
                    <a:pt x="248" y="221"/>
                  </a:lnTo>
                  <a:lnTo>
                    <a:pt x="298" y="183"/>
                  </a:lnTo>
                  <a:lnTo>
                    <a:pt x="347" y="142"/>
                  </a:lnTo>
                  <a:lnTo>
                    <a:pt x="392" y="99"/>
                  </a:lnTo>
                  <a:lnTo>
                    <a:pt x="459" y="140"/>
                  </a:lnTo>
                  <a:lnTo>
                    <a:pt x="528" y="178"/>
                  </a:lnTo>
                  <a:lnTo>
                    <a:pt x="597" y="213"/>
                  </a:lnTo>
                  <a:lnTo>
                    <a:pt x="595" y="271"/>
                  </a:lnTo>
                  <a:lnTo>
                    <a:pt x="595" y="271"/>
                  </a:lnTo>
                  <a:lnTo>
                    <a:pt x="823" y="104"/>
                  </a:lnTo>
                  <a:lnTo>
                    <a:pt x="920" y="160"/>
                  </a:lnTo>
                  <a:lnTo>
                    <a:pt x="1023" y="213"/>
                  </a:lnTo>
                  <a:lnTo>
                    <a:pt x="1026" y="239"/>
                  </a:lnTo>
                  <a:lnTo>
                    <a:pt x="1027" y="274"/>
                  </a:lnTo>
                  <a:lnTo>
                    <a:pt x="1031" y="313"/>
                  </a:lnTo>
                  <a:lnTo>
                    <a:pt x="1031" y="355"/>
                  </a:lnTo>
                  <a:lnTo>
                    <a:pt x="1032" y="398"/>
                  </a:lnTo>
                  <a:lnTo>
                    <a:pt x="1032" y="436"/>
                  </a:lnTo>
                  <a:lnTo>
                    <a:pt x="1031" y="490"/>
                  </a:lnTo>
                  <a:lnTo>
                    <a:pt x="1027" y="536"/>
                  </a:lnTo>
                  <a:lnTo>
                    <a:pt x="1021" y="577"/>
                  </a:lnTo>
                  <a:lnTo>
                    <a:pt x="1013" y="615"/>
                  </a:lnTo>
                  <a:lnTo>
                    <a:pt x="1003" y="650"/>
                  </a:lnTo>
                  <a:lnTo>
                    <a:pt x="992" y="685"/>
                  </a:lnTo>
                  <a:lnTo>
                    <a:pt x="979" y="719"/>
                  </a:lnTo>
                  <a:lnTo>
                    <a:pt x="967" y="756"/>
                  </a:lnTo>
                  <a:lnTo>
                    <a:pt x="671" y="921"/>
                  </a:lnTo>
                  <a:lnTo>
                    <a:pt x="563" y="858"/>
                  </a:lnTo>
                  <a:lnTo>
                    <a:pt x="458" y="800"/>
                  </a:lnTo>
                  <a:lnTo>
                    <a:pt x="466" y="655"/>
                  </a:lnTo>
                  <a:lnTo>
                    <a:pt x="471" y="511"/>
                  </a:lnTo>
                  <a:lnTo>
                    <a:pt x="467" y="412"/>
                  </a:lnTo>
                  <a:lnTo>
                    <a:pt x="463" y="315"/>
                  </a:lnTo>
                  <a:lnTo>
                    <a:pt x="439" y="299"/>
                  </a:lnTo>
                  <a:lnTo>
                    <a:pt x="413" y="282"/>
                  </a:lnTo>
                  <a:lnTo>
                    <a:pt x="389" y="267"/>
                  </a:lnTo>
                  <a:lnTo>
                    <a:pt x="367" y="252"/>
                  </a:lnTo>
                  <a:lnTo>
                    <a:pt x="351" y="242"/>
                  </a:lnTo>
                  <a:lnTo>
                    <a:pt x="331" y="236"/>
                  </a:lnTo>
                  <a:lnTo>
                    <a:pt x="312" y="233"/>
                  </a:lnTo>
                  <a:lnTo>
                    <a:pt x="307" y="233"/>
                  </a:lnTo>
                  <a:lnTo>
                    <a:pt x="301" y="234"/>
                  </a:lnTo>
                  <a:lnTo>
                    <a:pt x="296" y="236"/>
                  </a:lnTo>
                  <a:lnTo>
                    <a:pt x="291" y="238"/>
                  </a:lnTo>
                  <a:lnTo>
                    <a:pt x="287" y="241"/>
                  </a:lnTo>
                  <a:lnTo>
                    <a:pt x="239" y="272"/>
                  </a:lnTo>
                  <a:lnTo>
                    <a:pt x="195" y="305"/>
                  </a:lnTo>
                  <a:lnTo>
                    <a:pt x="195" y="333"/>
                  </a:lnTo>
                  <a:lnTo>
                    <a:pt x="194" y="373"/>
                  </a:lnTo>
                  <a:lnTo>
                    <a:pt x="194" y="417"/>
                  </a:lnTo>
                  <a:lnTo>
                    <a:pt x="194" y="467"/>
                  </a:lnTo>
                  <a:lnTo>
                    <a:pt x="192" y="518"/>
                  </a:lnTo>
                  <a:lnTo>
                    <a:pt x="192" y="569"/>
                  </a:lnTo>
                  <a:lnTo>
                    <a:pt x="192" y="617"/>
                  </a:lnTo>
                  <a:lnTo>
                    <a:pt x="194" y="647"/>
                  </a:lnTo>
                  <a:lnTo>
                    <a:pt x="200" y="676"/>
                  </a:lnTo>
                  <a:lnTo>
                    <a:pt x="210" y="704"/>
                  </a:lnTo>
                  <a:lnTo>
                    <a:pt x="224" y="731"/>
                  </a:lnTo>
                  <a:lnTo>
                    <a:pt x="245" y="764"/>
                  </a:lnTo>
                  <a:lnTo>
                    <a:pt x="267" y="795"/>
                  </a:lnTo>
                  <a:lnTo>
                    <a:pt x="147" y="919"/>
                  </a:lnTo>
                  <a:lnTo>
                    <a:pt x="127" y="884"/>
                  </a:lnTo>
                  <a:lnTo>
                    <a:pt x="104" y="850"/>
                  </a:lnTo>
                  <a:lnTo>
                    <a:pt x="82" y="818"/>
                  </a:lnTo>
                  <a:lnTo>
                    <a:pt x="55" y="790"/>
                  </a:lnTo>
                  <a:lnTo>
                    <a:pt x="64" y="706"/>
                  </a:lnTo>
                  <a:lnTo>
                    <a:pt x="69" y="620"/>
                  </a:lnTo>
                  <a:lnTo>
                    <a:pt x="69" y="535"/>
                  </a:lnTo>
                  <a:lnTo>
                    <a:pt x="69" y="422"/>
                  </a:lnTo>
                  <a:lnTo>
                    <a:pt x="64" y="310"/>
                  </a:lnTo>
                  <a:lnTo>
                    <a:pt x="63" y="299"/>
                  </a:lnTo>
                  <a:lnTo>
                    <a:pt x="58" y="287"/>
                  </a:lnTo>
                  <a:lnTo>
                    <a:pt x="50" y="279"/>
                  </a:lnTo>
                  <a:lnTo>
                    <a:pt x="37" y="261"/>
                  </a:lnTo>
                  <a:lnTo>
                    <a:pt x="24" y="246"/>
                  </a:lnTo>
                  <a:lnTo>
                    <a:pt x="10" y="229"/>
                  </a:lnTo>
                  <a:lnTo>
                    <a:pt x="3" y="208"/>
                  </a:lnTo>
                  <a:lnTo>
                    <a:pt x="0" y="188"/>
                  </a:lnTo>
                  <a:lnTo>
                    <a:pt x="2" y="176"/>
                  </a:lnTo>
                  <a:lnTo>
                    <a:pt x="7" y="160"/>
                  </a:lnTo>
                  <a:lnTo>
                    <a:pt x="11" y="147"/>
                  </a:lnTo>
                  <a:lnTo>
                    <a:pt x="47" y="96"/>
                  </a:lnTo>
                  <a:lnTo>
                    <a:pt x="85" y="46"/>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2" name="Freeform 16"/>
            <p:cNvSpPr>
              <a:spLocks/>
            </p:cNvSpPr>
            <p:nvPr/>
          </p:nvSpPr>
          <p:spPr bwMode="auto">
            <a:xfrm>
              <a:off x="5269" y="3393"/>
              <a:ext cx="520" cy="794"/>
            </a:xfrm>
            <a:custGeom>
              <a:avLst/>
              <a:gdLst/>
              <a:ahLst/>
              <a:cxnLst>
                <a:cxn ang="0">
                  <a:pos x="347" y="12"/>
                </a:cxn>
                <a:cxn ang="0">
                  <a:pos x="446" y="70"/>
                </a:cxn>
                <a:cxn ang="0">
                  <a:pos x="486" y="161"/>
                </a:cxn>
                <a:cxn ang="0">
                  <a:pos x="465" y="245"/>
                </a:cxn>
                <a:cxn ang="0">
                  <a:pos x="400" y="324"/>
                </a:cxn>
                <a:cxn ang="0">
                  <a:pos x="368" y="377"/>
                </a:cxn>
                <a:cxn ang="0">
                  <a:pos x="469" y="443"/>
                </a:cxn>
                <a:cxn ang="0">
                  <a:pos x="517" y="537"/>
                </a:cxn>
                <a:cxn ang="0">
                  <a:pos x="505" y="646"/>
                </a:cxn>
                <a:cxn ang="0">
                  <a:pos x="430" y="738"/>
                </a:cxn>
                <a:cxn ang="0">
                  <a:pos x="305" y="791"/>
                </a:cxn>
                <a:cxn ang="0">
                  <a:pos x="168" y="784"/>
                </a:cxn>
                <a:cxn ang="0">
                  <a:pos x="62" y="735"/>
                </a:cxn>
                <a:cxn ang="0">
                  <a:pos x="5" y="649"/>
                </a:cxn>
                <a:cxn ang="0">
                  <a:pos x="9" y="576"/>
                </a:cxn>
                <a:cxn ang="0">
                  <a:pos x="49" y="548"/>
                </a:cxn>
                <a:cxn ang="0">
                  <a:pos x="102" y="558"/>
                </a:cxn>
                <a:cxn ang="0">
                  <a:pos x="126" y="611"/>
                </a:cxn>
                <a:cxn ang="0">
                  <a:pos x="113" y="651"/>
                </a:cxn>
                <a:cxn ang="0">
                  <a:pos x="61" y="675"/>
                </a:cxn>
                <a:cxn ang="0">
                  <a:pos x="131" y="731"/>
                </a:cxn>
                <a:cxn ang="0">
                  <a:pos x="211" y="755"/>
                </a:cxn>
                <a:cxn ang="0">
                  <a:pos x="273" y="756"/>
                </a:cxn>
                <a:cxn ang="0">
                  <a:pos x="333" y="733"/>
                </a:cxn>
                <a:cxn ang="0">
                  <a:pos x="379" y="674"/>
                </a:cxn>
                <a:cxn ang="0">
                  <a:pos x="398" y="570"/>
                </a:cxn>
                <a:cxn ang="0">
                  <a:pos x="374" y="456"/>
                </a:cxn>
                <a:cxn ang="0">
                  <a:pos x="309" y="396"/>
                </a:cxn>
                <a:cxn ang="0">
                  <a:pos x="189" y="383"/>
                </a:cxn>
                <a:cxn ang="0">
                  <a:pos x="160" y="377"/>
                </a:cxn>
                <a:cxn ang="0">
                  <a:pos x="160" y="359"/>
                </a:cxn>
                <a:cxn ang="0">
                  <a:pos x="166" y="354"/>
                </a:cxn>
                <a:cxn ang="0">
                  <a:pos x="173" y="352"/>
                </a:cxn>
                <a:cxn ang="0">
                  <a:pos x="206" y="349"/>
                </a:cxn>
                <a:cxn ang="0">
                  <a:pos x="286" y="334"/>
                </a:cxn>
                <a:cxn ang="0">
                  <a:pos x="350" y="269"/>
                </a:cxn>
                <a:cxn ang="0">
                  <a:pos x="376" y="161"/>
                </a:cxn>
                <a:cxn ang="0">
                  <a:pos x="355" y="83"/>
                </a:cxn>
                <a:cxn ang="0">
                  <a:pos x="309" y="43"/>
                </a:cxn>
                <a:cxn ang="0">
                  <a:pos x="253" y="33"/>
                </a:cxn>
                <a:cxn ang="0">
                  <a:pos x="174" y="47"/>
                </a:cxn>
                <a:cxn ang="0">
                  <a:pos x="96" y="98"/>
                </a:cxn>
                <a:cxn ang="0">
                  <a:pos x="149" y="134"/>
                </a:cxn>
                <a:cxn ang="0">
                  <a:pos x="142" y="192"/>
                </a:cxn>
                <a:cxn ang="0">
                  <a:pos x="96" y="217"/>
                </a:cxn>
                <a:cxn ang="0">
                  <a:pos x="46" y="195"/>
                </a:cxn>
                <a:cxn ang="0">
                  <a:pos x="40" y="124"/>
                </a:cxn>
                <a:cxn ang="0">
                  <a:pos x="101" y="43"/>
                </a:cxn>
                <a:cxn ang="0">
                  <a:pos x="213" y="2"/>
                </a:cxn>
              </a:cxnLst>
              <a:rect l="0" t="0" r="r" b="b"/>
              <a:pathLst>
                <a:path w="520" h="794">
                  <a:moveTo>
                    <a:pt x="257" y="0"/>
                  </a:moveTo>
                  <a:lnTo>
                    <a:pt x="304" y="4"/>
                  </a:lnTo>
                  <a:lnTo>
                    <a:pt x="347" y="12"/>
                  </a:lnTo>
                  <a:lnTo>
                    <a:pt x="385" y="27"/>
                  </a:lnTo>
                  <a:lnTo>
                    <a:pt x="419" y="47"/>
                  </a:lnTo>
                  <a:lnTo>
                    <a:pt x="446" y="70"/>
                  </a:lnTo>
                  <a:lnTo>
                    <a:pt x="467" y="96"/>
                  </a:lnTo>
                  <a:lnTo>
                    <a:pt x="481" y="128"/>
                  </a:lnTo>
                  <a:lnTo>
                    <a:pt x="486" y="161"/>
                  </a:lnTo>
                  <a:lnTo>
                    <a:pt x="483" y="187"/>
                  </a:lnTo>
                  <a:lnTo>
                    <a:pt x="477" y="217"/>
                  </a:lnTo>
                  <a:lnTo>
                    <a:pt x="465" y="245"/>
                  </a:lnTo>
                  <a:lnTo>
                    <a:pt x="449" y="273"/>
                  </a:lnTo>
                  <a:lnTo>
                    <a:pt x="427" y="299"/>
                  </a:lnTo>
                  <a:lnTo>
                    <a:pt x="400" y="324"/>
                  </a:lnTo>
                  <a:lnTo>
                    <a:pt x="365" y="345"/>
                  </a:lnTo>
                  <a:lnTo>
                    <a:pt x="323" y="363"/>
                  </a:lnTo>
                  <a:lnTo>
                    <a:pt x="368" y="377"/>
                  </a:lnTo>
                  <a:lnTo>
                    <a:pt x="406" y="393"/>
                  </a:lnTo>
                  <a:lnTo>
                    <a:pt x="440" y="416"/>
                  </a:lnTo>
                  <a:lnTo>
                    <a:pt x="469" y="443"/>
                  </a:lnTo>
                  <a:lnTo>
                    <a:pt x="491" y="472"/>
                  </a:lnTo>
                  <a:lnTo>
                    <a:pt x="507" y="504"/>
                  </a:lnTo>
                  <a:lnTo>
                    <a:pt x="517" y="537"/>
                  </a:lnTo>
                  <a:lnTo>
                    <a:pt x="520" y="570"/>
                  </a:lnTo>
                  <a:lnTo>
                    <a:pt x="517" y="608"/>
                  </a:lnTo>
                  <a:lnTo>
                    <a:pt x="505" y="646"/>
                  </a:lnTo>
                  <a:lnTo>
                    <a:pt x="486" y="680"/>
                  </a:lnTo>
                  <a:lnTo>
                    <a:pt x="461" y="712"/>
                  </a:lnTo>
                  <a:lnTo>
                    <a:pt x="430" y="738"/>
                  </a:lnTo>
                  <a:lnTo>
                    <a:pt x="393" y="761"/>
                  </a:lnTo>
                  <a:lnTo>
                    <a:pt x="352" y="779"/>
                  </a:lnTo>
                  <a:lnTo>
                    <a:pt x="305" y="791"/>
                  </a:lnTo>
                  <a:lnTo>
                    <a:pt x="256" y="794"/>
                  </a:lnTo>
                  <a:lnTo>
                    <a:pt x="211" y="791"/>
                  </a:lnTo>
                  <a:lnTo>
                    <a:pt x="168" y="784"/>
                  </a:lnTo>
                  <a:lnTo>
                    <a:pt x="128" y="773"/>
                  </a:lnTo>
                  <a:lnTo>
                    <a:pt x="93" y="756"/>
                  </a:lnTo>
                  <a:lnTo>
                    <a:pt x="62" y="735"/>
                  </a:lnTo>
                  <a:lnTo>
                    <a:pt x="37" y="710"/>
                  </a:lnTo>
                  <a:lnTo>
                    <a:pt x="17" y="682"/>
                  </a:lnTo>
                  <a:lnTo>
                    <a:pt x="5" y="649"/>
                  </a:lnTo>
                  <a:lnTo>
                    <a:pt x="0" y="614"/>
                  </a:lnTo>
                  <a:lnTo>
                    <a:pt x="3" y="593"/>
                  </a:lnTo>
                  <a:lnTo>
                    <a:pt x="9" y="576"/>
                  </a:lnTo>
                  <a:lnTo>
                    <a:pt x="21" y="563"/>
                  </a:lnTo>
                  <a:lnTo>
                    <a:pt x="35" y="553"/>
                  </a:lnTo>
                  <a:lnTo>
                    <a:pt x="49" y="548"/>
                  </a:lnTo>
                  <a:lnTo>
                    <a:pt x="65" y="547"/>
                  </a:lnTo>
                  <a:lnTo>
                    <a:pt x="85" y="550"/>
                  </a:lnTo>
                  <a:lnTo>
                    <a:pt x="102" y="558"/>
                  </a:lnTo>
                  <a:lnTo>
                    <a:pt x="115" y="573"/>
                  </a:lnTo>
                  <a:lnTo>
                    <a:pt x="123" y="591"/>
                  </a:lnTo>
                  <a:lnTo>
                    <a:pt x="126" y="611"/>
                  </a:lnTo>
                  <a:lnTo>
                    <a:pt x="125" y="624"/>
                  </a:lnTo>
                  <a:lnTo>
                    <a:pt x="120" y="637"/>
                  </a:lnTo>
                  <a:lnTo>
                    <a:pt x="113" y="651"/>
                  </a:lnTo>
                  <a:lnTo>
                    <a:pt x="101" y="662"/>
                  </a:lnTo>
                  <a:lnTo>
                    <a:pt x="83" y="672"/>
                  </a:lnTo>
                  <a:lnTo>
                    <a:pt x="61" y="675"/>
                  </a:lnTo>
                  <a:lnTo>
                    <a:pt x="80" y="698"/>
                  </a:lnTo>
                  <a:lnTo>
                    <a:pt x="104" y="718"/>
                  </a:lnTo>
                  <a:lnTo>
                    <a:pt x="131" y="731"/>
                  </a:lnTo>
                  <a:lnTo>
                    <a:pt x="158" y="743"/>
                  </a:lnTo>
                  <a:lnTo>
                    <a:pt x="185" y="750"/>
                  </a:lnTo>
                  <a:lnTo>
                    <a:pt x="211" y="755"/>
                  </a:lnTo>
                  <a:lnTo>
                    <a:pt x="233" y="758"/>
                  </a:lnTo>
                  <a:lnTo>
                    <a:pt x="253" y="758"/>
                  </a:lnTo>
                  <a:lnTo>
                    <a:pt x="273" y="756"/>
                  </a:lnTo>
                  <a:lnTo>
                    <a:pt x="293" y="753"/>
                  </a:lnTo>
                  <a:lnTo>
                    <a:pt x="313" y="745"/>
                  </a:lnTo>
                  <a:lnTo>
                    <a:pt x="333" y="733"/>
                  </a:lnTo>
                  <a:lnTo>
                    <a:pt x="350" y="718"/>
                  </a:lnTo>
                  <a:lnTo>
                    <a:pt x="366" y="698"/>
                  </a:lnTo>
                  <a:lnTo>
                    <a:pt x="379" y="674"/>
                  </a:lnTo>
                  <a:lnTo>
                    <a:pt x="389" y="644"/>
                  </a:lnTo>
                  <a:lnTo>
                    <a:pt x="395" y="609"/>
                  </a:lnTo>
                  <a:lnTo>
                    <a:pt x="398" y="570"/>
                  </a:lnTo>
                  <a:lnTo>
                    <a:pt x="395" y="527"/>
                  </a:lnTo>
                  <a:lnTo>
                    <a:pt x="387" y="489"/>
                  </a:lnTo>
                  <a:lnTo>
                    <a:pt x="374" y="456"/>
                  </a:lnTo>
                  <a:lnTo>
                    <a:pt x="357" y="431"/>
                  </a:lnTo>
                  <a:lnTo>
                    <a:pt x="334" y="410"/>
                  </a:lnTo>
                  <a:lnTo>
                    <a:pt x="309" y="396"/>
                  </a:lnTo>
                  <a:lnTo>
                    <a:pt x="280" y="387"/>
                  </a:lnTo>
                  <a:lnTo>
                    <a:pt x="248" y="383"/>
                  </a:lnTo>
                  <a:lnTo>
                    <a:pt x="189" y="383"/>
                  </a:lnTo>
                  <a:lnTo>
                    <a:pt x="174" y="383"/>
                  </a:lnTo>
                  <a:lnTo>
                    <a:pt x="166" y="382"/>
                  </a:lnTo>
                  <a:lnTo>
                    <a:pt x="160" y="377"/>
                  </a:lnTo>
                  <a:lnTo>
                    <a:pt x="158" y="367"/>
                  </a:lnTo>
                  <a:lnTo>
                    <a:pt x="158" y="362"/>
                  </a:lnTo>
                  <a:lnTo>
                    <a:pt x="160" y="359"/>
                  </a:lnTo>
                  <a:lnTo>
                    <a:pt x="161" y="355"/>
                  </a:lnTo>
                  <a:lnTo>
                    <a:pt x="165" y="354"/>
                  </a:lnTo>
                  <a:lnTo>
                    <a:pt x="166" y="354"/>
                  </a:lnTo>
                  <a:lnTo>
                    <a:pt x="168" y="354"/>
                  </a:lnTo>
                  <a:lnTo>
                    <a:pt x="168" y="354"/>
                  </a:lnTo>
                  <a:lnTo>
                    <a:pt x="173" y="352"/>
                  </a:lnTo>
                  <a:lnTo>
                    <a:pt x="179" y="350"/>
                  </a:lnTo>
                  <a:lnTo>
                    <a:pt x="189" y="350"/>
                  </a:lnTo>
                  <a:lnTo>
                    <a:pt x="206" y="349"/>
                  </a:lnTo>
                  <a:lnTo>
                    <a:pt x="237" y="347"/>
                  </a:lnTo>
                  <a:lnTo>
                    <a:pt x="262" y="342"/>
                  </a:lnTo>
                  <a:lnTo>
                    <a:pt x="286" y="334"/>
                  </a:lnTo>
                  <a:lnTo>
                    <a:pt x="309" y="321"/>
                  </a:lnTo>
                  <a:lnTo>
                    <a:pt x="331" y="299"/>
                  </a:lnTo>
                  <a:lnTo>
                    <a:pt x="350" y="269"/>
                  </a:lnTo>
                  <a:lnTo>
                    <a:pt x="365" y="235"/>
                  </a:lnTo>
                  <a:lnTo>
                    <a:pt x="373" y="197"/>
                  </a:lnTo>
                  <a:lnTo>
                    <a:pt x="376" y="161"/>
                  </a:lnTo>
                  <a:lnTo>
                    <a:pt x="373" y="129"/>
                  </a:lnTo>
                  <a:lnTo>
                    <a:pt x="366" y="103"/>
                  </a:lnTo>
                  <a:lnTo>
                    <a:pt x="355" y="83"/>
                  </a:lnTo>
                  <a:lnTo>
                    <a:pt x="342" y="66"/>
                  </a:lnTo>
                  <a:lnTo>
                    <a:pt x="326" y="53"/>
                  </a:lnTo>
                  <a:lnTo>
                    <a:pt x="309" y="43"/>
                  </a:lnTo>
                  <a:lnTo>
                    <a:pt x="289" y="38"/>
                  </a:lnTo>
                  <a:lnTo>
                    <a:pt x="272" y="35"/>
                  </a:lnTo>
                  <a:lnTo>
                    <a:pt x="253" y="33"/>
                  </a:lnTo>
                  <a:lnTo>
                    <a:pt x="230" y="35"/>
                  </a:lnTo>
                  <a:lnTo>
                    <a:pt x="203" y="38"/>
                  </a:lnTo>
                  <a:lnTo>
                    <a:pt x="174" y="47"/>
                  </a:lnTo>
                  <a:lnTo>
                    <a:pt x="145" y="58"/>
                  </a:lnTo>
                  <a:lnTo>
                    <a:pt x="118" y="75"/>
                  </a:lnTo>
                  <a:lnTo>
                    <a:pt x="96" y="98"/>
                  </a:lnTo>
                  <a:lnTo>
                    <a:pt x="120" y="104"/>
                  </a:lnTo>
                  <a:lnTo>
                    <a:pt x="137" y="116"/>
                  </a:lnTo>
                  <a:lnTo>
                    <a:pt x="149" y="134"/>
                  </a:lnTo>
                  <a:lnTo>
                    <a:pt x="153" y="157"/>
                  </a:lnTo>
                  <a:lnTo>
                    <a:pt x="150" y="177"/>
                  </a:lnTo>
                  <a:lnTo>
                    <a:pt x="142" y="192"/>
                  </a:lnTo>
                  <a:lnTo>
                    <a:pt x="131" y="205"/>
                  </a:lnTo>
                  <a:lnTo>
                    <a:pt x="115" y="213"/>
                  </a:lnTo>
                  <a:lnTo>
                    <a:pt x="96" y="217"/>
                  </a:lnTo>
                  <a:lnTo>
                    <a:pt x="75" y="215"/>
                  </a:lnTo>
                  <a:lnTo>
                    <a:pt x="59" y="207"/>
                  </a:lnTo>
                  <a:lnTo>
                    <a:pt x="46" y="195"/>
                  </a:lnTo>
                  <a:lnTo>
                    <a:pt x="38" y="179"/>
                  </a:lnTo>
                  <a:lnTo>
                    <a:pt x="35" y="157"/>
                  </a:lnTo>
                  <a:lnTo>
                    <a:pt x="40" y="124"/>
                  </a:lnTo>
                  <a:lnTo>
                    <a:pt x="53" y="93"/>
                  </a:lnTo>
                  <a:lnTo>
                    <a:pt x="73" y="66"/>
                  </a:lnTo>
                  <a:lnTo>
                    <a:pt x="101" y="43"/>
                  </a:lnTo>
                  <a:lnTo>
                    <a:pt x="133" y="25"/>
                  </a:lnTo>
                  <a:lnTo>
                    <a:pt x="171" y="12"/>
                  </a:lnTo>
                  <a:lnTo>
                    <a:pt x="213" y="2"/>
                  </a:lnTo>
                  <a:lnTo>
                    <a:pt x="2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3" name="Freeform 17"/>
            <p:cNvSpPr>
              <a:spLocks/>
            </p:cNvSpPr>
            <p:nvPr/>
          </p:nvSpPr>
          <p:spPr bwMode="auto">
            <a:xfrm>
              <a:off x="6387" y="3164"/>
              <a:ext cx="587" cy="706"/>
            </a:xfrm>
            <a:custGeom>
              <a:avLst/>
              <a:gdLst/>
              <a:ahLst/>
              <a:cxnLst>
                <a:cxn ang="0">
                  <a:pos x="311" y="2"/>
                </a:cxn>
                <a:cxn ang="0">
                  <a:pos x="330" y="18"/>
                </a:cxn>
                <a:cxn ang="0">
                  <a:pos x="336" y="41"/>
                </a:cxn>
                <a:cxn ang="0">
                  <a:pos x="335" y="64"/>
                </a:cxn>
                <a:cxn ang="0">
                  <a:pos x="493" y="185"/>
                </a:cxn>
                <a:cxn ang="0">
                  <a:pos x="520" y="163"/>
                </a:cxn>
                <a:cxn ang="0">
                  <a:pos x="535" y="155"/>
                </a:cxn>
                <a:cxn ang="0">
                  <a:pos x="544" y="154"/>
                </a:cxn>
                <a:cxn ang="0">
                  <a:pos x="575" y="168"/>
                </a:cxn>
                <a:cxn ang="0">
                  <a:pos x="587" y="201"/>
                </a:cxn>
                <a:cxn ang="0">
                  <a:pos x="578" y="226"/>
                </a:cxn>
                <a:cxn ang="0">
                  <a:pos x="551" y="244"/>
                </a:cxn>
                <a:cxn ang="0">
                  <a:pos x="363" y="371"/>
                </a:cxn>
                <a:cxn ang="0">
                  <a:pos x="416" y="396"/>
                </a:cxn>
                <a:cxn ang="0">
                  <a:pos x="455" y="413"/>
                </a:cxn>
                <a:cxn ang="0">
                  <a:pos x="488" y="429"/>
                </a:cxn>
                <a:cxn ang="0">
                  <a:pos x="530" y="451"/>
                </a:cxn>
                <a:cxn ang="0">
                  <a:pos x="568" y="470"/>
                </a:cxn>
                <a:cxn ang="0">
                  <a:pos x="586" y="492"/>
                </a:cxn>
                <a:cxn ang="0">
                  <a:pos x="584" y="525"/>
                </a:cxn>
                <a:cxn ang="0">
                  <a:pos x="562" y="550"/>
                </a:cxn>
                <a:cxn ang="0">
                  <a:pos x="536" y="553"/>
                </a:cxn>
                <a:cxn ang="0">
                  <a:pos x="517" y="541"/>
                </a:cxn>
                <a:cxn ang="0">
                  <a:pos x="338" y="665"/>
                </a:cxn>
                <a:cxn ang="0">
                  <a:pos x="328" y="693"/>
                </a:cxn>
                <a:cxn ang="0">
                  <a:pos x="306" y="705"/>
                </a:cxn>
                <a:cxn ang="0">
                  <a:pos x="283" y="705"/>
                </a:cxn>
                <a:cxn ang="0">
                  <a:pos x="263" y="693"/>
                </a:cxn>
                <a:cxn ang="0">
                  <a:pos x="253" y="665"/>
                </a:cxn>
                <a:cxn ang="0">
                  <a:pos x="98" y="523"/>
                </a:cxn>
                <a:cxn ang="0">
                  <a:pos x="69" y="545"/>
                </a:cxn>
                <a:cxn ang="0">
                  <a:pos x="55" y="553"/>
                </a:cxn>
                <a:cxn ang="0">
                  <a:pos x="45" y="555"/>
                </a:cxn>
                <a:cxn ang="0">
                  <a:pos x="15" y="540"/>
                </a:cxn>
                <a:cxn ang="0">
                  <a:pos x="0" y="508"/>
                </a:cxn>
                <a:cxn ang="0">
                  <a:pos x="10" y="480"/>
                </a:cxn>
                <a:cxn ang="0">
                  <a:pos x="40" y="464"/>
                </a:cxn>
                <a:cxn ang="0">
                  <a:pos x="32" y="243"/>
                </a:cxn>
                <a:cxn ang="0">
                  <a:pos x="15" y="231"/>
                </a:cxn>
                <a:cxn ang="0">
                  <a:pos x="2" y="215"/>
                </a:cxn>
                <a:cxn ang="0">
                  <a:pos x="3" y="183"/>
                </a:cxn>
                <a:cxn ang="0">
                  <a:pos x="29" y="159"/>
                </a:cxn>
                <a:cxn ang="0">
                  <a:pos x="51" y="155"/>
                </a:cxn>
                <a:cxn ang="0">
                  <a:pos x="63" y="160"/>
                </a:cxn>
                <a:cxn ang="0">
                  <a:pos x="277" y="319"/>
                </a:cxn>
                <a:cxn ang="0">
                  <a:pos x="255" y="43"/>
                </a:cxn>
                <a:cxn ang="0">
                  <a:pos x="264" y="13"/>
                </a:cxn>
                <a:cxn ang="0">
                  <a:pos x="295" y="0"/>
                </a:cxn>
              </a:cxnLst>
              <a:rect l="0" t="0" r="r" b="b"/>
              <a:pathLst>
                <a:path w="587" h="706">
                  <a:moveTo>
                    <a:pt x="295" y="0"/>
                  </a:moveTo>
                  <a:lnTo>
                    <a:pt x="311" y="2"/>
                  </a:lnTo>
                  <a:lnTo>
                    <a:pt x="322" y="8"/>
                  </a:lnTo>
                  <a:lnTo>
                    <a:pt x="330" y="18"/>
                  </a:lnTo>
                  <a:lnTo>
                    <a:pt x="333" y="28"/>
                  </a:lnTo>
                  <a:lnTo>
                    <a:pt x="336" y="41"/>
                  </a:lnTo>
                  <a:lnTo>
                    <a:pt x="336" y="53"/>
                  </a:lnTo>
                  <a:lnTo>
                    <a:pt x="335" y="64"/>
                  </a:lnTo>
                  <a:lnTo>
                    <a:pt x="312" y="319"/>
                  </a:lnTo>
                  <a:lnTo>
                    <a:pt x="493" y="185"/>
                  </a:lnTo>
                  <a:lnTo>
                    <a:pt x="509" y="172"/>
                  </a:lnTo>
                  <a:lnTo>
                    <a:pt x="520" y="163"/>
                  </a:lnTo>
                  <a:lnTo>
                    <a:pt x="530" y="159"/>
                  </a:lnTo>
                  <a:lnTo>
                    <a:pt x="535" y="155"/>
                  </a:lnTo>
                  <a:lnTo>
                    <a:pt x="541" y="154"/>
                  </a:lnTo>
                  <a:lnTo>
                    <a:pt x="544" y="154"/>
                  </a:lnTo>
                  <a:lnTo>
                    <a:pt x="562" y="159"/>
                  </a:lnTo>
                  <a:lnTo>
                    <a:pt x="575" y="168"/>
                  </a:lnTo>
                  <a:lnTo>
                    <a:pt x="584" y="183"/>
                  </a:lnTo>
                  <a:lnTo>
                    <a:pt x="587" y="201"/>
                  </a:lnTo>
                  <a:lnTo>
                    <a:pt x="586" y="216"/>
                  </a:lnTo>
                  <a:lnTo>
                    <a:pt x="578" y="226"/>
                  </a:lnTo>
                  <a:lnTo>
                    <a:pt x="567" y="236"/>
                  </a:lnTo>
                  <a:lnTo>
                    <a:pt x="551" y="244"/>
                  </a:lnTo>
                  <a:lnTo>
                    <a:pt x="330" y="355"/>
                  </a:lnTo>
                  <a:lnTo>
                    <a:pt x="363" y="371"/>
                  </a:lnTo>
                  <a:lnTo>
                    <a:pt x="392" y="385"/>
                  </a:lnTo>
                  <a:lnTo>
                    <a:pt x="416" y="396"/>
                  </a:lnTo>
                  <a:lnTo>
                    <a:pt x="435" y="404"/>
                  </a:lnTo>
                  <a:lnTo>
                    <a:pt x="455" y="413"/>
                  </a:lnTo>
                  <a:lnTo>
                    <a:pt x="471" y="421"/>
                  </a:lnTo>
                  <a:lnTo>
                    <a:pt x="488" y="429"/>
                  </a:lnTo>
                  <a:lnTo>
                    <a:pt x="507" y="439"/>
                  </a:lnTo>
                  <a:lnTo>
                    <a:pt x="530" y="451"/>
                  </a:lnTo>
                  <a:lnTo>
                    <a:pt x="555" y="464"/>
                  </a:lnTo>
                  <a:lnTo>
                    <a:pt x="568" y="470"/>
                  </a:lnTo>
                  <a:lnTo>
                    <a:pt x="579" y="480"/>
                  </a:lnTo>
                  <a:lnTo>
                    <a:pt x="586" y="492"/>
                  </a:lnTo>
                  <a:lnTo>
                    <a:pt x="587" y="508"/>
                  </a:lnTo>
                  <a:lnTo>
                    <a:pt x="584" y="525"/>
                  </a:lnTo>
                  <a:lnTo>
                    <a:pt x="575" y="540"/>
                  </a:lnTo>
                  <a:lnTo>
                    <a:pt x="562" y="550"/>
                  </a:lnTo>
                  <a:lnTo>
                    <a:pt x="544" y="555"/>
                  </a:lnTo>
                  <a:lnTo>
                    <a:pt x="536" y="553"/>
                  </a:lnTo>
                  <a:lnTo>
                    <a:pt x="528" y="548"/>
                  </a:lnTo>
                  <a:lnTo>
                    <a:pt x="517" y="541"/>
                  </a:lnTo>
                  <a:lnTo>
                    <a:pt x="312" y="390"/>
                  </a:lnTo>
                  <a:lnTo>
                    <a:pt x="338" y="665"/>
                  </a:lnTo>
                  <a:lnTo>
                    <a:pt x="335" y="682"/>
                  </a:lnTo>
                  <a:lnTo>
                    <a:pt x="328" y="693"/>
                  </a:lnTo>
                  <a:lnTo>
                    <a:pt x="317" y="700"/>
                  </a:lnTo>
                  <a:lnTo>
                    <a:pt x="306" y="705"/>
                  </a:lnTo>
                  <a:lnTo>
                    <a:pt x="295" y="706"/>
                  </a:lnTo>
                  <a:lnTo>
                    <a:pt x="283" y="705"/>
                  </a:lnTo>
                  <a:lnTo>
                    <a:pt x="274" y="701"/>
                  </a:lnTo>
                  <a:lnTo>
                    <a:pt x="263" y="693"/>
                  </a:lnTo>
                  <a:lnTo>
                    <a:pt x="256" y="682"/>
                  </a:lnTo>
                  <a:lnTo>
                    <a:pt x="253" y="665"/>
                  </a:lnTo>
                  <a:lnTo>
                    <a:pt x="277" y="390"/>
                  </a:lnTo>
                  <a:lnTo>
                    <a:pt x="98" y="523"/>
                  </a:lnTo>
                  <a:lnTo>
                    <a:pt x="80" y="536"/>
                  </a:lnTo>
                  <a:lnTo>
                    <a:pt x="69" y="545"/>
                  </a:lnTo>
                  <a:lnTo>
                    <a:pt x="59" y="550"/>
                  </a:lnTo>
                  <a:lnTo>
                    <a:pt x="55" y="553"/>
                  </a:lnTo>
                  <a:lnTo>
                    <a:pt x="50" y="555"/>
                  </a:lnTo>
                  <a:lnTo>
                    <a:pt x="45" y="555"/>
                  </a:lnTo>
                  <a:lnTo>
                    <a:pt x="29" y="550"/>
                  </a:lnTo>
                  <a:lnTo>
                    <a:pt x="15" y="540"/>
                  </a:lnTo>
                  <a:lnTo>
                    <a:pt x="3" y="525"/>
                  </a:lnTo>
                  <a:lnTo>
                    <a:pt x="0" y="508"/>
                  </a:lnTo>
                  <a:lnTo>
                    <a:pt x="2" y="492"/>
                  </a:lnTo>
                  <a:lnTo>
                    <a:pt x="10" y="480"/>
                  </a:lnTo>
                  <a:lnTo>
                    <a:pt x="23" y="472"/>
                  </a:lnTo>
                  <a:lnTo>
                    <a:pt x="40" y="464"/>
                  </a:lnTo>
                  <a:lnTo>
                    <a:pt x="259" y="353"/>
                  </a:lnTo>
                  <a:lnTo>
                    <a:pt x="32" y="243"/>
                  </a:lnTo>
                  <a:lnTo>
                    <a:pt x="23" y="238"/>
                  </a:lnTo>
                  <a:lnTo>
                    <a:pt x="15" y="231"/>
                  </a:lnTo>
                  <a:lnTo>
                    <a:pt x="7" y="225"/>
                  </a:lnTo>
                  <a:lnTo>
                    <a:pt x="2" y="215"/>
                  </a:lnTo>
                  <a:lnTo>
                    <a:pt x="0" y="201"/>
                  </a:lnTo>
                  <a:lnTo>
                    <a:pt x="3" y="183"/>
                  </a:lnTo>
                  <a:lnTo>
                    <a:pt x="15" y="168"/>
                  </a:lnTo>
                  <a:lnTo>
                    <a:pt x="29" y="159"/>
                  </a:lnTo>
                  <a:lnTo>
                    <a:pt x="45" y="154"/>
                  </a:lnTo>
                  <a:lnTo>
                    <a:pt x="51" y="155"/>
                  </a:lnTo>
                  <a:lnTo>
                    <a:pt x="56" y="157"/>
                  </a:lnTo>
                  <a:lnTo>
                    <a:pt x="63" y="160"/>
                  </a:lnTo>
                  <a:lnTo>
                    <a:pt x="72" y="167"/>
                  </a:lnTo>
                  <a:lnTo>
                    <a:pt x="277" y="319"/>
                  </a:lnTo>
                  <a:lnTo>
                    <a:pt x="255" y="64"/>
                  </a:lnTo>
                  <a:lnTo>
                    <a:pt x="255" y="43"/>
                  </a:lnTo>
                  <a:lnTo>
                    <a:pt x="256" y="28"/>
                  </a:lnTo>
                  <a:lnTo>
                    <a:pt x="264" y="13"/>
                  </a:lnTo>
                  <a:lnTo>
                    <a:pt x="277" y="3"/>
                  </a:lnTo>
                  <a:lnTo>
                    <a:pt x="2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4" name="Freeform 18"/>
            <p:cNvSpPr>
              <a:spLocks noEditPoints="1"/>
            </p:cNvSpPr>
            <p:nvPr/>
          </p:nvSpPr>
          <p:spPr bwMode="auto">
            <a:xfrm>
              <a:off x="7507" y="3052"/>
              <a:ext cx="1032" cy="921"/>
            </a:xfrm>
            <a:custGeom>
              <a:avLst/>
              <a:gdLst/>
              <a:ahLst/>
              <a:cxnLst>
                <a:cxn ang="0">
                  <a:pos x="687" y="254"/>
                </a:cxn>
                <a:cxn ang="0">
                  <a:pos x="626" y="294"/>
                </a:cxn>
                <a:cxn ang="0">
                  <a:pos x="594" y="374"/>
                </a:cxn>
                <a:cxn ang="0">
                  <a:pos x="594" y="554"/>
                </a:cxn>
                <a:cxn ang="0">
                  <a:pos x="610" y="676"/>
                </a:cxn>
                <a:cxn ang="0">
                  <a:pos x="664" y="739"/>
                </a:cxn>
                <a:cxn ang="0">
                  <a:pos x="741" y="790"/>
                </a:cxn>
                <a:cxn ang="0">
                  <a:pos x="815" y="799"/>
                </a:cxn>
                <a:cxn ang="0">
                  <a:pos x="858" y="756"/>
                </a:cxn>
                <a:cxn ang="0">
                  <a:pos x="887" y="667"/>
                </a:cxn>
                <a:cxn ang="0">
                  <a:pos x="899" y="442"/>
                </a:cxn>
                <a:cxn ang="0">
                  <a:pos x="882" y="305"/>
                </a:cxn>
                <a:cxn ang="0">
                  <a:pos x="762" y="252"/>
                </a:cxn>
                <a:cxn ang="0">
                  <a:pos x="127" y="0"/>
                </a:cxn>
                <a:cxn ang="0">
                  <a:pos x="128" y="56"/>
                </a:cxn>
                <a:cxn ang="0">
                  <a:pos x="131" y="109"/>
                </a:cxn>
                <a:cxn ang="0">
                  <a:pos x="154" y="158"/>
                </a:cxn>
                <a:cxn ang="0">
                  <a:pos x="197" y="206"/>
                </a:cxn>
                <a:cxn ang="0">
                  <a:pos x="298" y="183"/>
                </a:cxn>
                <a:cxn ang="0">
                  <a:pos x="458" y="140"/>
                </a:cxn>
                <a:cxn ang="0">
                  <a:pos x="594" y="271"/>
                </a:cxn>
                <a:cxn ang="0">
                  <a:pos x="920" y="160"/>
                </a:cxn>
                <a:cxn ang="0">
                  <a:pos x="1027" y="274"/>
                </a:cxn>
                <a:cxn ang="0">
                  <a:pos x="1032" y="398"/>
                </a:cxn>
                <a:cxn ang="0">
                  <a:pos x="1027" y="536"/>
                </a:cxn>
                <a:cxn ang="0">
                  <a:pos x="1003" y="650"/>
                </a:cxn>
                <a:cxn ang="0">
                  <a:pos x="967" y="756"/>
                </a:cxn>
                <a:cxn ang="0">
                  <a:pos x="456" y="800"/>
                </a:cxn>
                <a:cxn ang="0">
                  <a:pos x="467" y="412"/>
                </a:cxn>
                <a:cxn ang="0">
                  <a:pos x="413" y="282"/>
                </a:cxn>
                <a:cxn ang="0">
                  <a:pos x="349" y="242"/>
                </a:cxn>
                <a:cxn ang="0">
                  <a:pos x="307" y="233"/>
                </a:cxn>
                <a:cxn ang="0">
                  <a:pos x="291" y="238"/>
                </a:cxn>
                <a:cxn ang="0">
                  <a:pos x="194" y="305"/>
                </a:cxn>
                <a:cxn ang="0">
                  <a:pos x="194" y="417"/>
                </a:cxn>
                <a:cxn ang="0">
                  <a:pos x="192" y="569"/>
                </a:cxn>
                <a:cxn ang="0">
                  <a:pos x="200" y="676"/>
                </a:cxn>
                <a:cxn ang="0">
                  <a:pos x="245" y="764"/>
                </a:cxn>
                <a:cxn ang="0">
                  <a:pos x="127" y="884"/>
                </a:cxn>
                <a:cxn ang="0">
                  <a:pos x="55" y="790"/>
                </a:cxn>
                <a:cxn ang="0">
                  <a:pos x="69" y="535"/>
                </a:cxn>
                <a:cxn ang="0">
                  <a:pos x="61" y="299"/>
                </a:cxn>
                <a:cxn ang="0">
                  <a:pos x="37" y="261"/>
                </a:cxn>
                <a:cxn ang="0">
                  <a:pos x="2" y="208"/>
                </a:cxn>
                <a:cxn ang="0">
                  <a:pos x="7" y="160"/>
                </a:cxn>
                <a:cxn ang="0">
                  <a:pos x="85" y="46"/>
                </a:cxn>
              </a:cxnLst>
              <a:rect l="0" t="0" r="r" b="b"/>
              <a:pathLst>
                <a:path w="1032" h="921">
                  <a:moveTo>
                    <a:pt x="722" y="242"/>
                  </a:moveTo>
                  <a:lnTo>
                    <a:pt x="706" y="246"/>
                  </a:lnTo>
                  <a:lnTo>
                    <a:pt x="687" y="254"/>
                  </a:lnTo>
                  <a:lnTo>
                    <a:pt x="666" y="266"/>
                  </a:lnTo>
                  <a:lnTo>
                    <a:pt x="645" y="279"/>
                  </a:lnTo>
                  <a:lnTo>
                    <a:pt x="626" y="294"/>
                  </a:lnTo>
                  <a:lnTo>
                    <a:pt x="608" y="305"/>
                  </a:lnTo>
                  <a:lnTo>
                    <a:pt x="594" y="315"/>
                  </a:lnTo>
                  <a:lnTo>
                    <a:pt x="594" y="374"/>
                  </a:lnTo>
                  <a:lnTo>
                    <a:pt x="592" y="432"/>
                  </a:lnTo>
                  <a:lnTo>
                    <a:pt x="592" y="490"/>
                  </a:lnTo>
                  <a:lnTo>
                    <a:pt x="594" y="554"/>
                  </a:lnTo>
                  <a:lnTo>
                    <a:pt x="597" y="622"/>
                  </a:lnTo>
                  <a:lnTo>
                    <a:pt x="600" y="650"/>
                  </a:lnTo>
                  <a:lnTo>
                    <a:pt x="610" y="676"/>
                  </a:lnTo>
                  <a:lnTo>
                    <a:pt x="623" y="700"/>
                  </a:lnTo>
                  <a:lnTo>
                    <a:pt x="642" y="719"/>
                  </a:lnTo>
                  <a:lnTo>
                    <a:pt x="664" y="739"/>
                  </a:lnTo>
                  <a:lnTo>
                    <a:pt x="688" y="759"/>
                  </a:lnTo>
                  <a:lnTo>
                    <a:pt x="714" y="775"/>
                  </a:lnTo>
                  <a:lnTo>
                    <a:pt x="741" y="790"/>
                  </a:lnTo>
                  <a:lnTo>
                    <a:pt x="770" y="799"/>
                  </a:lnTo>
                  <a:lnTo>
                    <a:pt x="802" y="802"/>
                  </a:lnTo>
                  <a:lnTo>
                    <a:pt x="815" y="799"/>
                  </a:lnTo>
                  <a:lnTo>
                    <a:pt x="827" y="790"/>
                  </a:lnTo>
                  <a:lnTo>
                    <a:pt x="840" y="779"/>
                  </a:lnTo>
                  <a:lnTo>
                    <a:pt x="858" y="756"/>
                  </a:lnTo>
                  <a:lnTo>
                    <a:pt x="871" y="728"/>
                  </a:lnTo>
                  <a:lnTo>
                    <a:pt x="880" y="696"/>
                  </a:lnTo>
                  <a:lnTo>
                    <a:pt x="887" y="667"/>
                  </a:lnTo>
                  <a:lnTo>
                    <a:pt x="895" y="592"/>
                  </a:lnTo>
                  <a:lnTo>
                    <a:pt x="898" y="516"/>
                  </a:lnTo>
                  <a:lnTo>
                    <a:pt x="899" y="442"/>
                  </a:lnTo>
                  <a:lnTo>
                    <a:pt x="898" y="396"/>
                  </a:lnTo>
                  <a:lnTo>
                    <a:pt x="891" y="351"/>
                  </a:lnTo>
                  <a:lnTo>
                    <a:pt x="882" y="305"/>
                  </a:lnTo>
                  <a:lnTo>
                    <a:pt x="843" y="284"/>
                  </a:lnTo>
                  <a:lnTo>
                    <a:pt x="803" y="266"/>
                  </a:lnTo>
                  <a:lnTo>
                    <a:pt x="762" y="252"/>
                  </a:lnTo>
                  <a:lnTo>
                    <a:pt x="722" y="242"/>
                  </a:lnTo>
                  <a:lnTo>
                    <a:pt x="722" y="242"/>
                  </a:lnTo>
                  <a:close/>
                  <a:moveTo>
                    <a:pt x="127" y="0"/>
                  </a:moveTo>
                  <a:lnTo>
                    <a:pt x="149" y="8"/>
                  </a:lnTo>
                  <a:lnTo>
                    <a:pt x="136" y="31"/>
                  </a:lnTo>
                  <a:lnTo>
                    <a:pt x="128" y="56"/>
                  </a:lnTo>
                  <a:lnTo>
                    <a:pt x="125" y="82"/>
                  </a:lnTo>
                  <a:lnTo>
                    <a:pt x="127" y="94"/>
                  </a:lnTo>
                  <a:lnTo>
                    <a:pt x="131" y="109"/>
                  </a:lnTo>
                  <a:lnTo>
                    <a:pt x="138" y="125"/>
                  </a:lnTo>
                  <a:lnTo>
                    <a:pt x="146" y="143"/>
                  </a:lnTo>
                  <a:lnTo>
                    <a:pt x="154" y="158"/>
                  </a:lnTo>
                  <a:lnTo>
                    <a:pt x="165" y="173"/>
                  </a:lnTo>
                  <a:lnTo>
                    <a:pt x="181" y="190"/>
                  </a:lnTo>
                  <a:lnTo>
                    <a:pt x="197" y="206"/>
                  </a:lnTo>
                  <a:lnTo>
                    <a:pt x="197" y="259"/>
                  </a:lnTo>
                  <a:lnTo>
                    <a:pt x="248" y="221"/>
                  </a:lnTo>
                  <a:lnTo>
                    <a:pt x="298" y="183"/>
                  </a:lnTo>
                  <a:lnTo>
                    <a:pt x="347" y="142"/>
                  </a:lnTo>
                  <a:lnTo>
                    <a:pt x="392" y="99"/>
                  </a:lnTo>
                  <a:lnTo>
                    <a:pt x="458" y="140"/>
                  </a:lnTo>
                  <a:lnTo>
                    <a:pt x="527" y="178"/>
                  </a:lnTo>
                  <a:lnTo>
                    <a:pt x="597" y="213"/>
                  </a:lnTo>
                  <a:lnTo>
                    <a:pt x="594" y="271"/>
                  </a:lnTo>
                  <a:lnTo>
                    <a:pt x="594" y="271"/>
                  </a:lnTo>
                  <a:lnTo>
                    <a:pt x="823" y="104"/>
                  </a:lnTo>
                  <a:lnTo>
                    <a:pt x="920" y="160"/>
                  </a:lnTo>
                  <a:lnTo>
                    <a:pt x="1023" y="213"/>
                  </a:lnTo>
                  <a:lnTo>
                    <a:pt x="1026" y="239"/>
                  </a:lnTo>
                  <a:lnTo>
                    <a:pt x="1027" y="274"/>
                  </a:lnTo>
                  <a:lnTo>
                    <a:pt x="1029" y="313"/>
                  </a:lnTo>
                  <a:lnTo>
                    <a:pt x="1031" y="355"/>
                  </a:lnTo>
                  <a:lnTo>
                    <a:pt x="1032" y="398"/>
                  </a:lnTo>
                  <a:lnTo>
                    <a:pt x="1032" y="436"/>
                  </a:lnTo>
                  <a:lnTo>
                    <a:pt x="1031" y="490"/>
                  </a:lnTo>
                  <a:lnTo>
                    <a:pt x="1027" y="536"/>
                  </a:lnTo>
                  <a:lnTo>
                    <a:pt x="1021" y="577"/>
                  </a:lnTo>
                  <a:lnTo>
                    <a:pt x="1013" y="615"/>
                  </a:lnTo>
                  <a:lnTo>
                    <a:pt x="1003" y="650"/>
                  </a:lnTo>
                  <a:lnTo>
                    <a:pt x="992" y="685"/>
                  </a:lnTo>
                  <a:lnTo>
                    <a:pt x="979" y="719"/>
                  </a:lnTo>
                  <a:lnTo>
                    <a:pt x="967" y="756"/>
                  </a:lnTo>
                  <a:lnTo>
                    <a:pt x="669" y="921"/>
                  </a:lnTo>
                  <a:lnTo>
                    <a:pt x="563" y="858"/>
                  </a:lnTo>
                  <a:lnTo>
                    <a:pt x="456" y="800"/>
                  </a:lnTo>
                  <a:lnTo>
                    <a:pt x="466" y="655"/>
                  </a:lnTo>
                  <a:lnTo>
                    <a:pt x="469" y="511"/>
                  </a:lnTo>
                  <a:lnTo>
                    <a:pt x="467" y="412"/>
                  </a:lnTo>
                  <a:lnTo>
                    <a:pt x="463" y="315"/>
                  </a:lnTo>
                  <a:lnTo>
                    <a:pt x="439" y="299"/>
                  </a:lnTo>
                  <a:lnTo>
                    <a:pt x="413" y="282"/>
                  </a:lnTo>
                  <a:lnTo>
                    <a:pt x="387" y="267"/>
                  </a:lnTo>
                  <a:lnTo>
                    <a:pt x="367" y="252"/>
                  </a:lnTo>
                  <a:lnTo>
                    <a:pt x="349" y="242"/>
                  </a:lnTo>
                  <a:lnTo>
                    <a:pt x="331" y="236"/>
                  </a:lnTo>
                  <a:lnTo>
                    <a:pt x="312" y="233"/>
                  </a:lnTo>
                  <a:lnTo>
                    <a:pt x="307" y="233"/>
                  </a:lnTo>
                  <a:lnTo>
                    <a:pt x="301" y="234"/>
                  </a:lnTo>
                  <a:lnTo>
                    <a:pt x="296" y="236"/>
                  </a:lnTo>
                  <a:lnTo>
                    <a:pt x="291" y="238"/>
                  </a:lnTo>
                  <a:lnTo>
                    <a:pt x="287" y="241"/>
                  </a:lnTo>
                  <a:lnTo>
                    <a:pt x="239" y="272"/>
                  </a:lnTo>
                  <a:lnTo>
                    <a:pt x="194" y="305"/>
                  </a:lnTo>
                  <a:lnTo>
                    <a:pt x="194" y="333"/>
                  </a:lnTo>
                  <a:lnTo>
                    <a:pt x="194" y="373"/>
                  </a:lnTo>
                  <a:lnTo>
                    <a:pt x="194" y="417"/>
                  </a:lnTo>
                  <a:lnTo>
                    <a:pt x="192" y="467"/>
                  </a:lnTo>
                  <a:lnTo>
                    <a:pt x="192" y="518"/>
                  </a:lnTo>
                  <a:lnTo>
                    <a:pt x="192" y="569"/>
                  </a:lnTo>
                  <a:lnTo>
                    <a:pt x="192" y="617"/>
                  </a:lnTo>
                  <a:lnTo>
                    <a:pt x="194" y="647"/>
                  </a:lnTo>
                  <a:lnTo>
                    <a:pt x="200" y="676"/>
                  </a:lnTo>
                  <a:lnTo>
                    <a:pt x="210" y="704"/>
                  </a:lnTo>
                  <a:lnTo>
                    <a:pt x="224" y="731"/>
                  </a:lnTo>
                  <a:lnTo>
                    <a:pt x="245" y="764"/>
                  </a:lnTo>
                  <a:lnTo>
                    <a:pt x="267" y="795"/>
                  </a:lnTo>
                  <a:lnTo>
                    <a:pt x="147" y="919"/>
                  </a:lnTo>
                  <a:lnTo>
                    <a:pt x="127" y="884"/>
                  </a:lnTo>
                  <a:lnTo>
                    <a:pt x="104" y="850"/>
                  </a:lnTo>
                  <a:lnTo>
                    <a:pt x="80" y="818"/>
                  </a:lnTo>
                  <a:lnTo>
                    <a:pt x="55" y="790"/>
                  </a:lnTo>
                  <a:lnTo>
                    <a:pt x="64" y="706"/>
                  </a:lnTo>
                  <a:lnTo>
                    <a:pt x="69" y="620"/>
                  </a:lnTo>
                  <a:lnTo>
                    <a:pt x="69" y="535"/>
                  </a:lnTo>
                  <a:lnTo>
                    <a:pt x="69" y="422"/>
                  </a:lnTo>
                  <a:lnTo>
                    <a:pt x="64" y="310"/>
                  </a:lnTo>
                  <a:lnTo>
                    <a:pt x="61" y="299"/>
                  </a:lnTo>
                  <a:lnTo>
                    <a:pt x="58" y="287"/>
                  </a:lnTo>
                  <a:lnTo>
                    <a:pt x="50" y="279"/>
                  </a:lnTo>
                  <a:lnTo>
                    <a:pt x="37" y="261"/>
                  </a:lnTo>
                  <a:lnTo>
                    <a:pt x="24" y="246"/>
                  </a:lnTo>
                  <a:lnTo>
                    <a:pt x="10" y="229"/>
                  </a:lnTo>
                  <a:lnTo>
                    <a:pt x="2" y="208"/>
                  </a:lnTo>
                  <a:lnTo>
                    <a:pt x="0" y="188"/>
                  </a:lnTo>
                  <a:lnTo>
                    <a:pt x="2" y="176"/>
                  </a:lnTo>
                  <a:lnTo>
                    <a:pt x="7" y="160"/>
                  </a:lnTo>
                  <a:lnTo>
                    <a:pt x="11" y="147"/>
                  </a:lnTo>
                  <a:lnTo>
                    <a:pt x="47" y="96"/>
                  </a:lnTo>
                  <a:lnTo>
                    <a:pt x="85" y="46"/>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5" name="Freeform 19"/>
            <p:cNvSpPr>
              <a:spLocks noEditPoints="1"/>
            </p:cNvSpPr>
            <p:nvPr/>
          </p:nvSpPr>
          <p:spPr bwMode="auto">
            <a:xfrm>
              <a:off x="8710" y="3382"/>
              <a:ext cx="551" cy="782"/>
            </a:xfrm>
            <a:custGeom>
              <a:avLst/>
              <a:gdLst/>
              <a:ahLst/>
              <a:cxnLst>
                <a:cxn ang="0">
                  <a:pos x="338" y="124"/>
                </a:cxn>
                <a:cxn ang="0">
                  <a:pos x="40" y="549"/>
                </a:cxn>
                <a:cxn ang="0">
                  <a:pos x="338" y="549"/>
                </a:cxn>
                <a:cxn ang="0">
                  <a:pos x="338" y="124"/>
                </a:cxn>
                <a:cxn ang="0">
                  <a:pos x="400" y="0"/>
                </a:cxn>
                <a:cxn ang="0">
                  <a:pos x="415" y="2"/>
                </a:cxn>
                <a:cxn ang="0">
                  <a:pos x="423" y="8"/>
                </a:cxn>
                <a:cxn ang="0">
                  <a:pos x="426" y="16"/>
                </a:cxn>
                <a:cxn ang="0">
                  <a:pos x="426" y="31"/>
                </a:cxn>
                <a:cxn ang="0">
                  <a:pos x="426" y="549"/>
                </a:cxn>
                <a:cxn ang="0">
                  <a:pos x="551" y="549"/>
                </a:cxn>
                <a:cxn ang="0">
                  <a:pos x="551" y="591"/>
                </a:cxn>
                <a:cxn ang="0">
                  <a:pos x="551" y="591"/>
                </a:cxn>
                <a:cxn ang="0">
                  <a:pos x="426" y="591"/>
                </a:cxn>
                <a:cxn ang="0">
                  <a:pos x="426" y="686"/>
                </a:cxn>
                <a:cxn ang="0">
                  <a:pos x="426" y="700"/>
                </a:cxn>
                <a:cxn ang="0">
                  <a:pos x="428" y="711"/>
                </a:cxn>
                <a:cxn ang="0">
                  <a:pos x="431" y="721"/>
                </a:cxn>
                <a:cxn ang="0">
                  <a:pos x="437" y="728"/>
                </a:cxn>
                <a:cxn ang="0">
                  <a:pos x="448" y="734"/>
                </a:cxn>
                <a:cxn ang="0">
                  <a:pos x="464" y="737"/>
                </a:cxn>
                <a:cxn ang="0">
                  <a:pos x="488" y="739"/>
                </a:cxn>
                <a:cxn ang="0">
                  <a:pos x="519" y="741"/>
                </a:cxn>
                <a:cxn ang="0">
                  <a:pos x="548" y="741"/>
                </a:cxn>
                <a:cxn ang="0">
                  <a:pos x="548" y="782"/>
                </a:cxn>
                <a:cxn ang="0">
                  <a:pos x="503" y="780"/>
                </a:cxn>
                <a:cxn ang="0">
                  <a:pos x="458" y="779"/>
                </a:cxn>
                <a:cxn ang="0">
                  <a:pos x="415" y="777"/>
                </a:cxn>
                <a:cxn ang="0">
                  <a:pos x="378" y="777"/>
                </a:cxn>
                <a:cxn ang="0">
                  <a:pos x="351" y="777"/>
                </a:cxn>
                <a:cxn ang="0">
                  <a:pos x="317" y="777"/>
                </a:cxn>
                <a:cxn ang="0">
                  <a:pos x="282" y="779"/>
                </a:cxn>
                <a:cxn ang="0">
                  <a:pos x="244" y="780"/>
                </a:cxn>
                <a:cxn ang="0">
                  <a:pos x="208" y="782"/>
                </a:cxn>
                <a:cxn ang="0">
                  <a:pos x="208" y="741"/>
                </a:cxn>
                <a:cxn ang="0">
                  <a:pos x="240" y="741"/>
                </a:cxn>
                <a:cxn ang="0">
                  <a:pos x="271" y="739"/>
                </a:cxn>
                <a:cxn ang="0">
                  <a:pos x="293" y="737"/>
                </a:cxn>
                <a:cxn ang="0">
                  <a:pos x="309" y="734"/>
                </a:cxn>
                <a:cxn ang="0">
                  <a:pos x="319" y="728"/>
                </a:cxn>
                <a:cxn ang="0">
                  <a:pos x="327" y="721"/>
                </a:cxn>
                <a:cxn ang="0">
                  <a:pos x="330" y="711"/>
                </a:cxn>
                <a:cxn ang="0">
                  <a:pos x="330" y="700"/>
                </a:cxn>
                <a:cxn ang="0">
                  <a:pos x="332" y="686"/>
                </a:cxn>
                <a:cxn ang="0">
                  <a:pos x="332" y="591"/>
                </a:cxn>
                <a:cxn ang="0">
                  <a:pos x="0" y="591"/>
                </a:cxn>
                <a:cxn ang="0">
                  <a:pos x="0" y="549"/>
                </a:cxn>
                <a:cxn ang="0">
                  <a:pos x="373" y="16"/>
                </a:cxn>
                <a:cxn ang="0">
                  <a:pos x="380" y="7"/>
                </a:cxn>
                <a:cxn ang="0">
                  <a:pos x="386" y="3"/>
                </a:cxn>
                <a:cxn ang="0">
                  <a:pos x="392" y="2"/>
                </a:cxn>
                <a:cxn ang="0">
                  <a:pos x="400" y="0"/>
                </a:cxn>
              </a:cxnLst>
              <a:rect l="0" t="0" r="r" b="b"/>
              <a:pathLst>
                <a:path w="551" h="782">
                  <a:moveTo>
                    <a:pt x="338" y="124"/>
                  </a:moveTo>
                  <a:lnTo>
                    <a:pt x="40" y="549"/>
                  </a:lnTo>
                  <a:lnTo>
                    <a:pt x="338" y="549"/>
                  </a:lnTo>
                  <a:lnTo>
                    <a:pt x="338" y="124"/>
                  </a:lnTo>
                  <a:close/>
                  <a:moveTo>
                    <a:pt x="400" y="0"/>
                  </a:moveTo>
                  <a:lnTo>
                    <a:pt x="415" y="2"/>
                  </a:lnTo>
                  <a:lnTo>
                    <a:pt x="423" y="8"/>
                  </a:lnTo>
                  <a:lnTo>
                    <a:pt x="426" y="16"/>
                  </a:lnTo>
                  <a:lnTo>
                    <a:pt x="426" y="31"/>
                  </a:lnTo>
                  <a:lnTo>
                    <a:pt x="426" y="549"/>
                  </a:lnTo>
                  <a:lnTo>
                    <a:pt x="551" y="549"/>
                  </a:lnTo>
                  <a:lnTo>
                    <a:pt x="551" y="591"/>
                  </a:lnTo>
                  <a:lnTo>
                    <a:pt x="551" y="591"/>
                  </a:lnTo>
                  <a:lnTo>
                    <a:pt x="426" y="591"/>
                  </a:lnTo>
                  <a:lnTo>
                    <a:pt x="426" y="686"/>
                  </a:lnTo>
                  <a:lnTo>
                    <a:pt x="426" y="700"/>
                  </a:lnTo>
                  <a:lnTo>
                    <a:pt x="428" y="711"/>
                  </a:lnTo>
                  <a:lnTo>
                    <a:pt x="431" y="721"/>
                  </a:lnTo>
                  <a:lnTo>
                    <a:pt x="437" y="728"/>
                  </a:lnTo>
                  <a:lnTo>
                    <a:pt x="448" y="734"/>
                  </a:lnTo>
                  <a:lnTo>
                    <a:pt x="464" y="737"/>
                  </a:lnTo>
                  <a:lnTo>
                    <a:pt x="488" y="739"/>
                  </a:lnTo>
                  <a:lnTo>
                    <a:pt x="519" y="741"/>
                  </a:lnTo>
                  <a:lnTo>
                    <a:pt x="548" y="741"/>
                  </a:lnTo>
                  <a:lnTo>
                    <a:pt x="548" y="782"/>
                  </a:lnTo>
                  <a:lnTo>
                    <a:pt x="503" y="780"/>
                  </a:lnTo>
                  <a:lnTo>
                    <a:pt x="458" y="779"/>
                  </a:lnTo>
                  <a:lnTo>
                    <a:pt x="415" y="777"/>
                  </a:lnTo>
                  <a:lnTo>
                    <a:pt x="378" y="777"/>
                  </a:lnTo>
                  <a:lnTo>
                    <a:pt x="351" y="777"/>
                  </a:lnTo>
                  <a:lnTo>
                    <a:pt x="317" y="777"/>
                  </a:lnTo>
                  <a:lnTo>
                    <a:pt x="282" y="779"/>
                  </a:lnTo>
                  <a:lnTo>
                    <a:pt x="244" y="780"/>
                  </a:lnTo>
                  <a:lnTo>
                    <a:pt x="208" y="782"/>
                  </a:lnTo>
                  <a:lnTo>
                    <a:pt x="208" y="741"/>
                  </a:lnTo>
                  <a:lnTo>
                    <a:pt x="240" y="741"/>
                  </a:lnTo>
                  <a:lnTo>
                    <a:pt x="271" y="739"/>
                  </a:lnTo>
                  <a:lnTo>
                    <a:pt x="293" y="737"/>
                  </a:lnTo>
                  <a:lnTo>
                    <a:pt x="309" y="734"/>
                  </a:lnTo>
                  <a:lnTo>
                    <a:pt x="319" y="728"/>
                  </a:lnTo>
                  <a:lnTo>
                    <a:pt x="327" y="721"/>
                  </a:lnTo>
                  <a:lnTo>
                    <a:pt x="330" y="711"/>
                  </a:lnTo>
                  <a:lnTo>
                    <a:pt x="330" y="700"/>
                  </a:lnTo>
                  <a:lnTo>
                    <a:pt x="332" y="686"/>
                  </a:lnTo>
                  <a:lnTo>
                    <a:pt x="332" y="591"/>
                  </a:lnTo>
                  <a:lnTo>
                    <a:pt x="0" y="591"/>
                  </a:lnTo>
                  <a:lnTo>
                    <a:pt x="0" y="549"/>
                  </a:lnTo>
                  <a:lnTo>
                    <a:pt x="373" y="16"/>
                  </a:lnTo>
                  <a:lnTo>
                    <a:pt x="380" y="7"/>
                  </a:lnTo>
                  <a:lnTo>
                    <a:pt x="386" y="3"/>
                  </a:lnTo>
                  <a:lnTo>
                    <a:pt x="392" y="2"/>
                  </a:lnTo>
                  <a:lnTo>
                    <a:pt x="4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2" name="Straight Arrow Connector 41"/>
          <p:cNvCxnSpPr/>
          <p:nvPr/>
        </p:nvCxnSpPr>
        <p:spPr>
          <a:xfrm>
            <a:off x="1752600" y="5562600"/>
            <a:ext cx="1219200" cy="22860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flipH="1">
            <a:off x="5943600" y="5257800"/>
            <a:ext cx="1219200" cy="1066800"/>
          </a:xfrm>
          <a:prstGeom prst="straightConnector1">
            <a:avLst/>
          </a:prstGeom>
          <a:ln w="38100">
            <a:solidFill>
              <a:srgbClr val="800080"/>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0" y="1371600"/>
            <a:ext cx="9144000" cy="954107"/>
          </a:xfrm>
          <a:prstGeom prst="rect">
            <a:avLst/>
          </a:prstGeom>
          <a:noFill/>
        </p:spPr>
        <p:txBody>
          <a:bodyPr wrap="square" rtlCol="0">
            <a:spAutoFit/>
          </a:bodyPr>
          <a:lstStyle/>
          <a:p>
            <a:r>
              <a:rPr lang="en-US" sz="2800" b="1" i="1" u="sng" dirty="0" smtClean="0">
                <a:solidFill>
                  <a:srgbClr val="0000FF"/>
                </a:solidFill>
              </a:rPr>
              <a:t>Definition:</a:t>
            </a:r>
            <a:r>
              <a:rPr lang="en-US" sz="2800" dirty="0" smtClean="0">
                <a:solidFill>
                  <a:srgbClr val="0000FF"/>
                </a:solidFill>
              </a:rPr>
              <a:t> The taut element </a:t>
            </a:r>
            <a:r>
              <a:rPr lang="en-US" sz="2800" dirty="0" smtClean="0">
                <a:solidFill>
                  <a:srgbClr val="0000FF"/>
                </a:solidFill>
                <a:latin typeface="eufb10" pitchFamily="34" charset="0"/>
              </a:rPr>
              <a:t>t</a:t>
            </a:r>
            <a:r>
              <a:rPr lang="en-US" sz="2800" dirty="0" smtClean="0">
                <a:solidFill>
                  <a:srgbClr val="0000FF"/>
                </a:solidFill>
              </a:rPr>
              <a:t> is the sum of all taut webs with standard orientation</a:t>
            </a:r>
            <a:endParaRPr lang="en-US" sz="2800" dirty="0">
              <a:solidFill>
                <a:srgbClr val="0000FF"/>
              </a:solidFill>
            </a:endParaRPr>
          </a:p>
        </p:txBody>
      </p:sp>
      <p:grpSp>
        <p:nvGrpSpPr>
          <p:cNvPr id="1028" name="Group 4"/>
          <p:cNvGrpSpPr>
            <a:grpSpLocks noChangeAspect="1"/>
          </p:cNvGrpSpPr>
          <p:nvPr>
            <p:custDataLst>
              <p:tags r:id="rId3"/>
            </p:custDataLst>
          </p:nvPr>
        </p:nvGrpSpPr>
        <p:grpSpPr bwMode="auto">
          <a:xfrm>
            <a:off x="4495799" y="2133600"/>
            <a:ext cx="4154947" cy="762000"/>
            <a:chOff x="1253" y="1443"/>
            <a:chExt cx="10431" cy="1913"/>
          </a:xfrm>
          <a:solidFill>
            <a:srgbClr val="0000FF"/>
          </a:solidFill>
        </p:grpSpPr>
        <p:sp>
          <p:nvSpPr>
            <p:cNvPr id="1030" name="Freeform 6"/>
            <p:cNvSpPr>
              <a:spLocks/>
            </p:cNvSpPr>
            <p:nvPr/>
          </p:nvSpPr>
          <p:spPr bwMode="auto">
            <a:xfrm>
              <a:off x="1253" y="1609"/>
              <a:ext cx="508" cy="1033"/>
            </a:xfrm>
            <a:custGeom>
              <a:avLst/>
              <a:gdLst/>
              <a:ahLst/>
              <a:cxnLst>
                <a:cxn ang="0">
                  <a:pos x="317" y="0"/>
                </a:cxn>
                <a:cxn ang="0">
                  <a:pos x="340" y="22"/>
                </a:cxn>
                <a:cxn ang="0">
                  <a:pos x="298" y="64"/>
                </a:cxn>
                <a:cxn ang="0">
                  <a:pos x="291" y="73"/>
                </a:cxn>
                <a:cxn ang="0">
                  <a:pos x="285" y="83"/>
                </a:cxn>
                <a:cxn ang="0">
                  <a:pos x="282" y="92"/>
                </a:cxn>
                <a:cxn ang="0">
                  <a:pos x="272" y="194"/>
                </a:cxn>
                <a:cxn ang="0">
                  <a:pos x="265" y="296"/>
                </a:cxn>
                <a:cxn ang="0">
                  <a:pos x="265" y="401"/>
                </a:cxn>
                <a:cxn ang="0">
                  <a:pos x="434" y="401"/>
                </a:cxn>
                <a:cxn ang="0">
                  <a:pos x="408" y="456"/>
                </a:cxn>
                <a:cxn ang="0">
                  <a:pos x="265" y="456"/>
                </a:cxn>
                <a:cxn ang="0">
                  <a:pos x="269" y="809"/>
                </a:cxn>
                <a:cxn ang="0">
                  <a:pos x="301" y="838"/>
                </a:cxn>
                <a:cxn ang="0">
                  <a:pos x="337" y="867"/>
                </a:cxn>
                <a:cxn ang="0">
                  <a:pos x="366" y="889"/>
                </a:cxn>
                <a:cxn ang="0">
                  <a:pos x="375" y="892"/>
                </a:cxn>
                <a:cxn ang="0">
                  <a:pos x="385" y="895"/>
                </a:cxn>
                <a:cxn ang="0">
                  <a:pos x="395" y="895"/>
                </a:cxn>
                <a:cxn ang="0">
                  <a:pos x="414" y="892"/>
                </a:cxn>
                <a:cxn ang="0">
                  <a:pos x="437" y="883"/>
                </a:cxn>
                <a:cxn ang="0">
                  <a:pos x="469" y="867"/>
                </a:cxn>
                <a:cxn ang="0">
                  <a:pos x="505" y="844"/>
                </a:cxn>
                <a:cxn ang="0">
                  <a:pos x="508" y="880"/>
                </a:cxn>
                <a:cxn ang="0">
                  <a:pos x="291" y="1033"/>
                </a:cxn>
                <a:cxn ang="0">
                  <a:pos x="139" y="905"/>
                </a:cxn>
                <a:cxn ang="0">
                  <a:pos x="139" y="895"/>
                </a:cxn>
                <a:cxn ang="0">
                  <a:pos x="139" y="864"/>
                </a:cxn>
                <a:cxn ang="0">
                  <a:pos x="139" y="822"/>
                </a:cxn>
                <a:cxn ang="0">
                  <a:pos x="139" y="765"/>
                </a:cxn>
                <a:cxn ang="0">
                  <a:pos x="139" y="704"/>
                </a:cxn>
                <a:cxn ang="0">
                  <a:pos x="139" y="637"/>
                </a:cxn>
                <a:cxn ang="0">
                  <a:pos x="139" y="574"/>
                </a:cxn>
                <a:cxn ang="0">
                  <a:pos x="139" y="510"/>
                </a:cxn>
                <a:cxn ang="0">
                  <a:pos x="139" y="456"/>
                </a:cxn>
                <a:cxn ang="0">
                  <a:pos x="0" y="456"/>
                </a:cxn>
                <a:cxn ang="0">
                  <a:pos x="23" y="401"/>
                </a:cxn>
                <a:cxn ang="0">
                  <a:pos x="139" y="401"/>
                </a:cxn>
                <a:cxn ang="0">
                  <a:pos x="139" y="130"/>
                </a:cxn>
                <a:cxn ang="0">
                  <a:pos x="317" y="0"/>
                </a:cxn>
                <a:cxn ang="0">
                  <a:pos x="317" y="0"/>
                </a:cxn>
              </a:cxnLst>
              <a:rect l="0" t="0" r="r" b="b"/>
              <a:pathLst>
                <a:path w="508" h="1033">
                  <a:moveTo>
                    <a:pt x="317" y="0"/>
                  </a:moveTo>
                  <a:lnTo>
                    <a:pt x="340" y="22"/>
                  </a:lnTo>
                  <a:lnTo>
                    <a:pt x="298" y="64"/>
                  </a:lnTo>
                  <a:lnTo>
                    <a:pt x="291" y="73"/>
                  </a:lnTo>
                  <a:lnTo>
                    <a:pt x="285" y="83"/>
                  </a:lnTo>
                  <a:lnTo>
                    <a:pt x="282" y="92"/>
                  </a:lnTo>
                  <a:lnTo>
                    <a:pt x="272" y="194"/>
                  </a:lnTo>
                  <a:lnTo>
                    <a:pt x="265" y="296"/>
                  </a:lnTo>
                  <a:lnTo>
                    <a:pt x="265" y="401"/>
                  </a:lnTo>
                  <a:lnTo>
                    <a:pt x="434" y="401"/>
                  </a:lnTo>
                  <a:lnTo>
                    <a:pt x="408" y="456"/>
                  </a:lnTo>
                  <a:lnTo>
                    <a:pt x="265" y="456"/>
                  </a:lnTo>
                  <a:lnTo>
                    <a:pt x="269" y="809"/>
                  </a:lnTo>
                  <a:lnTo>
                    <a:pt x="301" y="838"/>
                  </a:lnTo>
                  <a:lnTo>
                    <a:pt x="337" y="867"/>
                  </a:lnTo>
                  <a:lnTo>
                    <a:pt x="366" y="889"/>
                  </a:lnTo>
                  <a:lnTo>
                    <a:pt x="375" y="892"/>
                  </a:lnTo>
                  <a:lnTo>
                    <a:pt x="385" y="895"/>
                  </a:lnTo>
                  <a:lnTo>
                    <a:pt x="395" y="895"/>
                  </a:lnTo>
                  <a:lnTo>
                    <a:pt x="414" y="892"/>
                  </a:lnTo>
                  <a:lnTo>
                    <a:pt x="437" y="883"/>
                  </a:lnTo>
                  <a:lnTo>
                    <a:pt x="469" y="867"/>
                  </a:lnTo>
                  <a:lnTo>
                    <a:pt x="505" y="844"/>
                  </a:lnTo>
                  <a:lnTo>
                    <a:pt x="508" y="880"/>
                  </a:lnTo>
                  <a:lnTo>
                    <a:pt x="291" y="1033"/>
                  </a:lnTo>
                  <a:lnTo>
                    <a:pt x="139" y="905"/>
                  </a:lnTo>
                  <a:lnTo>
                    <a:pt x="139" y="895"/>
                  </a:lnTo>
                  <a:lnTo>
                    <a:pt x="139" y="864"/>
                  </a:lnTo>
                  <a:lnTo>
                    <a:pt x="139" y="822"/>
                  </a:lnTo>
                  <a:lnTo>
                    <a:pt x="139" y="765"/>
                  </a:lnTo>
                  <a:lnTo>
                    <a:pt x="139" y="704"/>
                  </a:lnTo>
                  <a:lnTo>
                    <a:pt x="139" y="637"/>
                  </a:lnTo>
                  <a:lnTo>
                    <a:pt x="139" y="574"/>
                  </a:lnTo>
                  <a:lnTo>
                    <a:pt x="139" y="510"/>
                  </a:lnTo>
                  <a:lnTo>
                    <a:pt x="139" y="456"/>
                  </a:lnTo>
                  <a:lnTo>
                    <a:pt x="0" y="456"/>
                  </a:lnTo>
                  <a:lnTo>
                    <a:pt x="23" y="401"/>
                  </a:lnTo>
                  <a:lnTo>
                    <a:pt x="139" y="401"/>
                  </a:lnTo>
                  <a:lnTo>
                    <a:pt x="139" y="130"/>
                  </a:lnTo>
                  <a:lnTo>
                    <a:pt x="317" y="0"/>
                  </a:lnTo>
                  <a:lnTo>
                    <a:pt x="3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noEditPoints="1"/>
            </p:cNvSpPr>
            <p:nvPr/>
          </p:nvSpPr>
          <p:spPr bwMode="auto">
            <a:xfrm>
              <a:off x="2321" y="1937"/>
              <a:ext cx="169" cy="673"/>
            </a:xfrm>
            <a:custGeom>
              <a:avLst/>
              <a:gdLst/>
              <a:ahLst/>
              <a:cxnLst>
                <a:cxn ang="0">
                  <a:pos x="84" y="510"/>
                </a:cxn>
                <a:cxn ang="0">
                  <a:pos x="117" y="516"/>
                </a:cxn>
                <a:cxn ang="0">
                  <a:pos x="143" y="532"/>
                </a:cxn>
                <a:cxn ang="0">
                  <a:pos x="162" y="558"/>
                </a:cxn>
                <a:cxn ang="0">
                  <a:pos x="169" y="590"/>
                </a:cxn>
                <a:cxn ang="0">
                  <a:pos x="162" y="622"/>
                </a:cxn>
                <a:cxn ang="0">
                  <a:pos x="143" y="650"/>
                </a:cxn>
                <a:cxn ang="0">
                  <a:pos x="117" y="666"/>
                </a:cxn>
                <a:cxn ang="0">
                  <a:pos x="84" y="673"/>
                </a:cxn>
                <a:cxn ang="0">
                  <a:pos x="52" y="666"/>
                </a:cxn>
                <a:cxn ang="0">
                  <a:pos x="26" y="650"/>
                </a:cxn>
                <a:cxn ang="0">
                  <a:pos x="7" y="622"/>
                </a:cxn>
                <a:cxn ang="0">
                  <a:pos x="0" y="590"/>
                </a:cxn>
                <a:cxn ang="0">
                  <a:pos x="7" y="558"/>
                </a:cxn>
                <a:cxn ang="0">
                  <a:pos x="26" y="532"/>
                </a:cxn>
                <a:cxn ang="0">
                  <a:pos x="52" y="516"/>
                </a:cxn>
                <a:cxn ang="0">
                  <a:pos x="84" y="510"/>
                </a:cxn>
                <a:cxn ang="0">
                  <a:pos x="84" y="0"/>
                </a:cxn>
                <a:cxn ang="0">
                  <a:pos x="117" y="6"/>
                </a:cxn>
                <a:cxn ang="0">
                  <a:pos x="143" y="26"/>
                </a:cxn>
                <a:cxn ang="0">
                  <a:pos x="162" y="51"/>
                </a:cxn>
                <a:cxn ang="0">
                  <a:pos x="169" y="83"/>
                </a:cxn>
                <a:cxn ang="0">
                  <a:pos x="162" y="115"/>
                </a:cxn>
                <a:cxn ang="0">
                  <a:pos x="143" y="140"/>
                </a:cxn>
                <a:cxn ang="0">
                  <a:pos x="117" y="159"/>
                </a:cxn>
                <a:cxn ang="0">
                  <a:pos x="84" y="166"/>
                </a:cxn>
                <a:cxn ang="0">
                  <a:pos x="52" y="159"/>
                </a:cxn>
                <a:cxn ang="0">
                  <a:pos x="26" y="140"/>
                </a:cxn>
                <a:cxn ang="0">
                  <a:pos x="7" y="115"/>
                </a:cxn>
                <a:cxn ang="0">
                  <a:pos x="0" y="83"/>
                </a:cxn>
                <a:cxn ang="0">
                  <a:pos x="7" y="51"/>
                </a:cxn>
                <a:cxn ang="0">
                  <a:pos x="26" y="26"/>
                </a:cxn>
                <a:cxn ang="0">
                  <a:pos x="52" y="6"/>
                </a:cxn>
                <a:cxn ang="0">
                  <a:pos x="84" y="0"/>
                </a:cxn>
              </a:cxnLst>
              <a:rect l="0" t="0" r="r" b="b"/>
              <a:pathLst>
                <a:path w="169" h="673">
                  <a:moveTo>
                    <a:pt x="84" y="510"/>
                  </a:moveTo>
                  <a:lnTo>
                    <a:pt x="117" y="516"/>
                  </a:lnTo>
                  <a:lnTo>
                    <a:pt x="143" y="532"/>
                  </a:lnTo>
                  <a:lnTo>
                    <a:pt x="162" y="558"/>
                  </a:lnTo>
                  <a:lnTo>
                    <a:pt x="169" y="590"/>
                  </a:lnTo>
                  <a:lnTo>
                    <a:pt x="162" y="622"/>
                  </a:lnTo>
                  <a:lnTo>
                    <a:pt x="143" y="650"/>
                  </a:lnTo>
                  <a:lnTo>
                    <a:pt x="117" y="666"/>
                  </a:lnTo>
                  <a:lnTo>
                    <a:pt x="84" y="673"/>
                  </a:lnTo>
                  <a:lnTo>
                    <a:pt x="52" y="666"/>
                  </a:lnTo>
                  <a:lnTo>
                    <a:pt x="26" y="650"/>
                  </a:lnTo>
                  <a:lnTo>
                    <a:pt x="7" y="622"/>
                  </a:lnTo>
                  <a:lnTo>
                    <a:pt x="0" y="590"/>
                  </a:lnTo>
                  <a:lnTo>
                    <a:pt x="7" y="558"/>
                  </a:lnTo>
                  <a:lnTo>
                    <a:pt x="26" y="532"/>
                  </a:lnTo>
                  <a:lnTo>
                    <a:pt x="52" y="516"/>
                  </a:lnTo>
                  <a:lnTo>
                    <a:pt x="84" y="510"/>
                  </a:lnTo>
                  <a:close/>
                  <a:moveTo>
                    <a:pt x="84" y="0"/>
                  </a:moveTo>
                  <a:lnTo>
                    <a:pt x="117" y="6"/>
                  </a:lnTo>
                  <a:lnTo>
                    <a:pt x="143" y="26"/>
                  </a:lnTo>
                  <a:lnTo>
                    <a:pt x="162" y="51"/>
                  </a:lnTo>
                  <a:lnTo>
                    <a:pt x="169" y="83"/>
                  </a:lnTo>
                  <a:lnTo>
                    <a:pt x="162" y="115"/>
                  </a:lnTo>
                  <a:lnTo>
                    <a:pt x="143" y="140"/>
                  </a:lnTo>
                  <a:lnTo>
                    <a:pt x="117" y="159"/>
                  </a:lnTo>
                  <a:lnTo>
                    <a:pt x="84" y="166"/>
                  </a:lnTo>
                  <a:lnTo>
                    <a:pt x="52" y="159"/>
                  </a:lnTo>
                  <a:lnTo>
                    <a:pt x="26" y="140"/>
                  </a:lnTo>
                  <a:lnTo>
                    <a:pt x="7" y="115"/>
                  </a:lnTo>
                  <a:lnTo>
                    <a:pt x="0" y="83"/>
                  </a:lnTo>
                  <a:lnTo>
                    <a:pt x="7" y="51"/>
                  </a:lnTo>
                  <a:lnTo>
                    <a:pt x="26" y="26"/>
                  </a:lnTo>
                  <a:lnTo>
                    <a:pt x="52" y="6"/>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2713" y="2039"/>
              <a:ext cx="1055" cy="363"/>
            </a:xfrm>
            <a:custGeom>
              <a:avLst/>
              <a:gdLst/>
              <a:ahLst/>
              <a:cxnLst>
                <a:cxn ang="0">
                  <a:pos x="55" y="300"/>
                </a:cxn>
                <a:cxn ang="0">
                  <a:pos x="1000" y="300"/>
                </a:cxn>
                <a:cxn ang="0">
                  <a:pos x="1020" y="303"/>
                </a:cxn>
                <a:cxn ang="0">
                  <a:pos x="1036" y="306"/>
                </a:cxn>
                <a:cxn ang="0">
                  <a:pos x="1049" y="316"/>
                </a:cxn>
                <a:cxn ang="0">
                  <a:pos x="1055" y="332"/>
                </a:cxn>
                <a:cxn ang="0">
                  <a:pos x="1049" y="351"/>
                </a:cxn>
                <a:cxn ang="0">
                  <a:pos x="1039" y="360"/>
                </a:cxn>
                <a:cxn ang="0">
                  <a:pos x="1020" y="363"/>
                </a:cxn>
                <a:cxn ang="0">
                  <a:pos x="1004" y="363"/>
                </a:cxn>
                <a:cxn ang="0">
                  <a:pos x="55" y="363"/>
                </a:cxn>
                <a:cxn ang="0">
                  <a:pos x="36" y="363"/>
                </a:cxn>
                <a:cxn ang="0">
                  <a:pos x="19" y="360"/>
                </a:cxn>
                <a:cxn ang="0">
                  <a:pos x="6" y="351"/>
                </a:cxn>
                <a:cxn ang="0">
                  <a:pos x="0" y="332"/>
                </a:cxn>
                <a:cxn ang="0">
                  <a:pos x="6" y="316"/>
                </a:cxn>
                <a:cxn ang="0">
                  <a:pos x="19" y="306"/>
                </a:cxn>
                <a:cxn ang="0">
                  <a:pos x="36" y="303"/>
                </a:cxn>
                <a:cxn ang="0">
                  <a:pos x="55" y="300"/>
                </a:cxn>
                <a:cxn ang="0">
                  <a:pos x="55" y="0"/>
                </a:cxn>
                <a:cxn ang="0">
                  <a:pos x="1004" y="0"/>
                </a:cxn>
                <a:cxn ang="0">
                  <a:pos x="1020" y="0"/>
                </a:cxn>
                <a:cxn ang="0">
                  <a:pos x="1039" y="3"/>
                </a:cxn>
                <a:cxn ang="0">
                  <a:pos x="1049" y="13"/>
                </a:cxn>
                <a:cxn ang="0">
                  <a:pos x="1055" y="29"/>
                </a:cxn>
                <a:cxn ang="0">
                  <a:pos x="1049" y="48"/>
                </a:cxn>
                <a:cxn ang="0">
                  <a:pos x="1036" y="57"/>
                </a:cxn>
                <a:cxn ang="0">
                  <a:pos x="1020" y="61"/>
                </a:cxn>
                <a:cxn ang="0">
                  <a:pos x="1000" y="61"/>
                </a:cxn>
                <a:cxn ang="0">
                  <a:pos x="55" y="61"/>
                </a:cxn>
                <a:cxn ang="0">
                  <a:pos x="36" y="61"/>
                </a:cxn>
                <a:cxn ang="0">
                  <a:pos x="19" y="57"/>
                </a:cxn>
                <a:cxn ang="0">
                  <a:pos x="6" y="48"/>
                </a:cxn>
                <a:cxn ang="0">
                  <a:pos x="0" y="29"/>
                </a:cxn>
                <a:cxn ang="0">
                  <a:pos x="6" y="13"/>
                </a:cxn>
                <a:cxn ang="0">
                  <a:pos x="19" y="3"/>
                </a:cxn>
                <a:cxn ang="0">
                  <a:pos x="36" y="0"/>
                </a:cxn>
                <a:cxn ang="0">
                  <a:pos x="55" y="0"/>
                </a:cxn>
              </a:cxnLst>
              <a:rect l="0" t="0" r="r" b="b"/>
              <a:pathLst>
                <a:path w="1055" h="363">
                  <a:moveTo>
                    <a:pt x="55" y="300"/>
                  </a:moveTo>
                  <a:lnTo>
                    <a:pt x="1000" y="300"/>
                  </a:lnTo>
                  <a:lnTo>
                    <a:pt x="1020" y="303"/>
                  </a:lnTo>
                  <a:lnTo>
                    <a:pt x="1036" y="306"/>
                  </a:lnTo>
                  <a:lnTo>
                    <a:pt x="1049" y="316"/>
                  </a:lnTo>
                  <a:lnTo>
                    <a:pt x="1055" y="332"/>
                  </a:lnTo>
                  <a:lnTo>
                    <a:pt x="1049" y="351"/>
                  </a:lnTo>
                  <a:lnTo>
                    <a:pt x="1039" y="360"/>
                  </a:lnTo>
                  <a:lnTo>
                    <a:pt x="1020" y="363"/>
                  </a:lnTo>
                  <a:lnTo>
                    <a:pt x="1004" y="363"/>
                  </a:lnTo>
                  <a:lnTo>
                    <a:pt x="55" y="363"/>
                  </a:lnTo>
                  <a:lnTo>
                    <a:pt x="36" y="363"/>
                  </a:lnTo>
                  <a:lnTo>
                    <a:pt x="19" y="360"/>
                  </a:lnTo>
                  <a:lnTo>
                    <a:pt x="6" y="351"/>
                  </a:lnTo>
                  <a:lnTo>
                    <a:pt x="0" y="332"/>
                  </a:lnTo>
                  <a:lnTo>
                    <a:pt x="6" y="316"/>
                  </a:lnTo>
                  <a:lnTo>
                    <a:pt x="19" y="306"/>
                  </a:lnTo>
                  <a:lnTo>
                    <a:pt x="36" y="303"/>
                  </a:lnTo>
                  <a:lnTo>
                    <a:pt x="55" y="300"/>
                  </a:lnTo>
                  <a:close/>
                  <a:moveTo>
                    <a:pt x="55" y="0"/>
                  </a:moveTo>
                  <a:lnTo>
                    <a:pt x="1004" y="0"/>
                  </a:lnTo>
                  <a:lnTo>
                    <a:pt x="1020" y="0"/>
                  </a:lnTo>
                  <a:lnTo>
                    <a:pt x="1039" y="3"/>
                  </a:lnTo>
                  <a:lnTo>
                    <a:pt x="1049" y="13"/>
                  </a:lnTo>
                  <a:lnTo>
                    <a:pt x="1055" y="29"/>
                  </a:lnTo>
                  <a:lnTo>
                    <a:pt x="1049" y="48"/>
                  </a:lnTo>
                  <a:lnTo>
                    <a:pt x="1036" y="57"/>
                  </a:lnTo>
                  <a:lnTo>
                    <a:pt x="1020" y="61"/>
                  </a:lnTo>
                  <a:lnTo>
                    <a:pt x="1000" y="61"/>
                  </a:lnTo>
                  <a:lnTo>
                    <a:pt x="55" y="61"/>
                  </a:lnTo>
                  <a:lnTo>
                    <a:pt x="36" y="61"/>
                  </a:lnTo>
                  <a:lnTo>
                    <a:pt x="19" y="57"/>
                  </a:lnTo>
                  <a:lnTo>
                    <a:pt x="6" y="48"/>
                  </a:lnTo>
                  <a:lnTo>
                    <a:pt x="0" y="29"/>
                  </a:lnTo>
                  <a:lnTo>
                    <a:pt x="6" y="13"/>
                  </a:lnTo>
                  <a:lnTo>
                    <a:pt x="19" y="3"/>
                  </a:lnTo>
                  <a:lnTo>
                    <a:pt x="36" y="0"/>
                  </a:lnTo>
                  <a:lnTo>
                    <a:pt x="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4400" y="1443"/>
              <a:ext cx="1495" cy="1559"/>
            </a:xfrm>
            <a:custGeom>
              <a:avLst/>
              <a:gdLst/>
              <a:ahLst/>
              <a:cxnLst>
                <a:cxn ang="0">
                  <a:pos x="1356" y="0"/>
                </a:cxn>
                <a:cxn ang="0">
                  <a:pos x="1453" y="363"/>
                </a:cxn>
                <a:cxn ang="0">
                  <a:pos x="1379" y="239"/>
                </a:cxn>
                <a:cxn ang="0">
                  <a:pos x="1275" y="156"/>
                </a:cxn>
                <a:cxn ang="0">
                  <a:pos x="1152" y="102"/>
                </a:cxn>
                <a:cxn ang="0">
                  <a:pos x="1023" y="73"/>
                </a:cxn>
                <a:cxn ang="0">
                  <a:pos x="903" y="64"/>
                </a:cxn>
                <a:cxn ang="0">
                  <a:pos x="799" y="61"/>
                </a:cxn>
                <a:cxn ang="0">
                  <a:pos x="683" y="755"/>
                </a:cxn>
                <a:cxn ang="0">
                  <a:pos x="692" y="768"/>
                </a:cxn>
                <a:cxn ang="0">
                  <a:pos x="696" y="775"/>
                </a:cxn>
                <a:cxn ang="0">
                  <a:pos x="696" y="781"/>
                </a:cxn>
                <a:cxn ang="0">
                  <a:pos x="692" y="791"/>
                </a:cxn>
                <a:cxn ang="0">
                  <a:pos x="683" y="803"/>
                </a:cxn>
                <a:cxn ang="0">
                  <a:pos x="806" y="1473"/>
                </a:cxn>
                <a:cxn ang="0">
                  <a:pos x="974" y="1466"/>
                </a:cxn>
                <a:cxn ang="0">
                  <a:pos x="1091" y="1450"/>
                </a:cxn>
                <a:cxn ang="0">
                  <a:pos x="1155" y="1431"/>
                </a:cxn>
                <a:cxn ang="0">
                  <a:pos x="1249" y="1393"/>
                </a:cxn>
                <a:cxn ang="0">
                  <a:pos x="1375" y="1297"/>
                </a:cxn>
                <a:cxn ang="0">
                  <a:pos x="1453" y="1170"/>
                </a:cxn>
                <a:cxn ang="0">
                  <a:pos x="1356" y="1559"/>
                </a:cxn>
                <a:cxn ang="0">
                  <a:pos x="29" y="1559"/>
                </a:cxn>
                <a:cxn ang="0">
                  <a:pos x="9" y="1556"/>
                </a:cxn>
                <a:cxn ang="0">
                  <a:pos x="0" y="1549"/>
                </a:cxn>
                <a:cxn ang="0">
                  <a:pos x="0" y="1536"/>
                </a:cxn>
                <a:cxn ang="0">
                  <a:pos x="3" y="1530"/>
                </a:cxn>
                <a:cxn ang="0">
                  <a:pos x="13" y="1517"/>
                </a:cxn>
                <a:cxn ang="0">
                  <a:pos x="0" y="48"/>
                </a:cxn>
                <a:cxn ang="0">
                  <a:pos x="0" y="19"/>
                </a:cxn>
                <a:cxn ang="0">
                  <a:pos x="6" y="3"/>
                </a:cxn>
                <a:cxn ang="0">
                  <a:pos x="26" y="0"/>
                </a:cxn>
              </a:cxnLst>
              <a:rect l="0" t="0" r="r" b="b"/>
              <a:pathLst>
                <a:path w="1495" h="1559">
                  <a:moveTo>
                    <a:pt x="42" y="0"/>
                  </a:moveTo>
                  <a:lnTo>
                    <a:pt x="1356" y="0"/>
                  </a:lnTo>
                  <a:lnTo>
                    <a:pt x="1495" y="363"/>
                  </a:lnTo>
                  <a:lnTo>
                    <a:pt x="1453" y="363"/>
                  </a:lnTo>
                  <a:lnTo>
                    <a:pt x="1421" y="296"/>
                  </a:lnTo>
                  <a:lnTo>
                    <a:pt x="1379" y="239"/>
                  </a:lnTo>
                  <a:lnTo>
                    <a:pt x="1330" y="194"/>
                  </a:lnTo>
                  <a:lnTo>
                    <a:pt x="1275" y="156"/>
                  </a:lnTo>
                  <a:lnTo>
                    <a:pt x="1214" y="124"/>
                  </a:lnTo>
                  <a:lnTo>
                    <a:pt x="1152" y="102"/>
                  </a:lnTo>
                  <a:lnTo>
                    <a:pt x="1087" y="86"/>
                  </a:lnTo>
                  <a:lnTo>
                    <a:pt x="1023" y="73"/>
                  </a:lnTo>
                  <a:lnTo>
                    <a:pt x="961" y="67"/>
                  </a:lnTo>
                  <a:lnTo>
                    <a:pt x="903" y="64"/>
                  </a:lnTo>
                  <a:lnTo>
                    <a:pt x="848" y="61"/>
                  </a:lnTo>
                  <a:lnTo>
                    <a:pt x="799" y="61"/>
                  </a:lnTo>
                  <a:lnTo>
                    <a:pt x="168" y="61"/>
                  </a:lnTo>
                  <a:lnTo>
                    <a:pt x="683" y="755"/>
                  </a:lnTo>
                  <a:lnTo>
                    <a:pt x="689" y="765"/>
                  </a:lnTo>
                  <a:lnTo>
                    <a:pt x="692" y="768"/>
                  </a:lnTo>
                  <a:lnTo>
                    <a:pt x="696" y="771"/>
                  </a:lnTo>
                  <a:lnTo>
                    <a:pt x="696" y="775"/>
                  </a:lnTo>
                  <a:lnTo>
                    <a:pt x="696" y="778"/>
                  </a:lnTo>
                  <a:lnTo>
                    <a:pt x="696" y="781"/>
                  </a:lnTo>
                  <a:lnTo>
                    <a:pt x="696" y="784"/>
                  </a:lnTo>
                  <a:lnTo>
                    <a:pt x="692" y="791"/>
                  </a:lnTo>
                  <a:lnTo>
                    <a:pt x="689" y="797"/>
                  </a:lnTo>
                  <a:lnTo>
                    <a:pt x="683" y="803"/>
                  </a:lnTo>
                  <a:lnTo>
                    <a:pt x="132" y="1473"/>
                  </a:lnTo>
                  <a:lnTo>
                    <a:pt x="806" y="1473"/>
                  </a:lnTo>
                  <a:lnTo>
                    <a:pt x="896" y="1473"/>
                  </a:lnTo>
                  <a:lnTo>
                    <a:pt x="974" y="1466"/>
                  </a:lnTo>
                  <a:lnTo>
                    <a:pt x="1039" y="1457"/>
                  </a:lnTo>
                  <a:lnTo>
                    <a:pt x="1091" y="1450"/>
                  </a:lnTo>
                  <a:lnTo>
                    <a:pt x="1129" y="1441"/>
                  </a:lnTo>
                  <a:lnTo>
                    <a:pt x="1155" y="1431"/>
                  </a:lnTo>
                  <a:lnTo>
                    <a:pt x="1172" y="1428"/>
                  </a:lnTo>
                  <a:lnTo>
                    <a:pt x="1249" y="1393"/>
                  </a:lnTo>
                  <a:lnTo>
                    <a:pt x="1320" y="1352"/>
                  </a:lnTo>
                  <a:lnTo>
                    <a:pt x="1375" y="1297"/>
                  </a:lnTo>
                  <a:lnTo>
                    <a:pt x="1421" y="1237"/>
                  </a:lnTo>
                  <a:lnTo>
                    <a:pt x="1453" y="1170"/>
                  </a:lnTo>
                  <a:lnTo>
                    <a:pt x="1495" y="1170"/>
                  </a:lnTo>
                  <a:lnTo>
                    <a:pt x="1356" y="1559"/>
                  </a:lnTo>
                  <a:lnTo>
                    <a:pt x="42" y="1559"/>
                  </a:lnTo>
                  <a:lnTo>
                    <a:pt x="29" y="1559"/>
                  </a:lnTo>
                  <a:lnTo>
                    <a:pt x="19" y="1559"/>
                  </a:lnTo>
                  <a:lnTo>
                    <a:pt x="9" y="1556"/>
                  </a:lnTo>
                  <a:lnTo>
                    <a:pt x="3" y="1552"/>
                  </a:lnTo>
                  <a:lnTo>
                    <a:pt x="0" y="1549"/>
                  </a:lnTo>
                  <a:lnTo>
                    <a:pt x="0" y="1543"/>
                  </a:lnTo>
                  <a:lnTo>
                    <a:pt x="0" y="1536"/>
                  </a:lnTo>
                  <a:lnTo>
                    <a:pt x="0" y="1533"/>
                  </a:lnTo>
                  <a:lnTo>
                    <a:pt x="3" y="1530"/>
                  </a:lnTo>
                  <a:lnTo>
                    <a:pt x="6" y="1524"/>
                  </a:lnTo>
                  <a:lnTo>
                    <a:pt x="13" y="1517"/>
                  </a:lnTo>
                  <a:lnTo>
                    <a:pt x="576" y="832"/>
                  </a:lnTo>
                  <a:lnTo>
                    <a:pt x="0" y="48"/>
                  </a:lnTo>
                  <a:lnTo>
                    <a:pt x="0" y="32"/>
                  </a:lnTo>
                  <a:lnTo>
                    <a:pt x="0" y="19"/>
                  </a:lnTo>
                  <a:lnTo>
                    <a:pt x="3" y="10"/>
                  </a:lnTo>
                  <a:lnTo>
                    <a:pt x="6" y="3"/>
                  </a:lnTo>
                  <a:lnTo>
                    <a:pt x="16" y="0"/>
                  </a:lnTo>
                  <a:lnTo>
                    <a:pt x="26" y="0"/>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noEditPoints="1"/>
            </p:cNvSpPr>
            <p:nvPr/>
          </p:nvSpPr>
          <p:spPr bwMode="auto">
            <a:xfrm>
              <a:off x="6041" y="2316"/>
              <a:ext cx="576" cy="775"/>
            </a:xfrm>
            <a:custGeom>
              <a:avLst/>
              <a:gdLst/>
              <a:ahLst/>
              <a:cxnLst>
                <a:cxn ang="0">
                  <a:pos x="243" y="319"/>
                </a:cxn>
                <a:cxn ang="0">
                  <a:pos x="149" y="415"/>
                </a:cxn>
                <a:cxn ang="0">
                  <a:pos x="104" y="545"/>
                </a:cxn>
                <a:cxn ang="0">
                  <a:pos x="97" y="679"/>
                </a:cxn>
                <a:cxn ang="0">
                  <a:pos x="149" y="743"/>
                </a:cxn>
                <a:cxn ang="0">
                  <a:pos x="240" y="727"/>
                </a:cxn>
                <a:cxn ang="0">
                  <a:pos x="301" y="679"/>
                </a:cxn>
                <a:cxn ang="0">
                  <a:pos x="333" y="628"/>
                </a:cxn>
                <a:cxn ang="0">
                  <a:pos x="392" y="412"/>
                </a:cxn>
                <a:cxn ang="0">
                  <a:pos x="382" y="373"/>
                </a:cxn>
                <a:cxn ang="0">
                  <a:pos x="327" y="316"/>
                </a:cxn>
                <a:cxn ang="0">
                  <a:pos x="566" y="0"/>
                </a:cxn>
                <a:cxn ang="0">
                  <a:pos x="576" y="10"/>
                </a:cxn>
                <a:cxn ang="0">
                  <a:pos x="576" y="23"/>
                </a:cxn>
                <a:cxn ang="0">
                  <a:pos x="573" y="32"/>
                </a:cxn>
                <a:cxn ang="0">
                  <a:pos x="411" y="667"/>
                </a:cxn>
                <a:cxn ang="0">
                  <a:pos x="414" y="711"/>
                </a:cxn>
                <a:cxn ang="0">
                  <a:pos x="447" y="746"/>
                </a:cxn>
                <a:cxn ang="0">
                  <a:pos x="508" y="692"/>
                </a:cxn>
                <a:cxn ang="0">
                  <a:pos x="534" y="616"/>
                </a:cxn>
                <a:cxn ang="0">
                  <a:pos x="544" y="596"/>
                </a:cxn>
                <a:cxn ang="0">
                  <a:pos x="557" y="593"/>
                </a:cxn>
                <a:cxn ang="0">
                  <a:pos x="570" y="596"/>
                </a:cxn>
                <a:cxn ang="0">
                  <a:pos x="570" y="616"/>
                </a:cxn>
                <a:cxn ang="0">
                  <a:pos x="547" y="689"/>
                </a:cxn>
                <a:cxn ang="0">
                  <a:pos x="482" y="769"/>
                </a:cxn>
                <a:cxn ang="0">
                  <a:pos x="398" y="769"/>
                </a:cxn>
                <a:cxn ang="0">
                  <a:pos x="330" y="698"/>
                </a:cxn>
                <a:cxn ang="0">
                  <a:pos x="214" y="769"/>
                </a:cxn>
                <a:cxn ang="0">
                  <a:pos x="68" y="740"/>
                </a:cxn>
                <a:cxn ang="0">
                  <a:pos x="0" y="593"/>
                </a:cxn>
                <a:cxn ang="0">
                  <a:pos x="68" y="402"/>
                </a:cxn>
                <a:cxn ang="0">
                  <a:pos x="230" y="287"/>
                </a:cxn>
                <a:cxn ang="0">
                  <a:pos x="359" y="297"/>
                </a:cxn>
                <a:cxn ang="0">
                  <a:pos x="469" y="93"/>
                </a:cxn>
                <a:cxn ang="0">
                  <a:pos x="476" y="67"/>
                </a:cxn>
                <a:cxn ang="0">
                  <a:pos x="453" y="51"/>
                </a:cxn>
                <a:cxn ang="0">
                  <a:pos x="408" y="51"/>
                </a:cxn>
                <a:cxn ang="0">
                  <a:pos x="392" y="42"/>
                </a:cxn>
                <a:cxn ang="0">
                  <a:pos x="395" y="20"/>
                </a:cxn>
                <a:cxn ang="0">
                  <a:pos x="408" y="13"/>
                </a:cxn>
                <a:cxn ang="0">
                  <a:pos x="440" y="7"/>
                </a:cxn>
                <a:cxn ang="0">
                  <a:pos x="541" y="0"/>
                </a:cxn>
              </a:cxnLst>
              <a:rect l="0" t="0" r="r" b="b"/>
              <a:pathLst>
                <a:path w="576" h="775">
                  <a:moveTo>
                    <a:pt x="291" y="310"/>
                  </a:moveTo>
                  <a:lnTo>
                    <a:pt x="269" y="313"/>
                  </a:lnTo>
                  <a:lnTo>
                    <a:pt x="243" y="319"/>
                  </a:lnTo>
                  <a:lnTo>
                    <a:pt x="214" y="338"/>
                  </a:lnTo>
                  <a:lnTo>
                    <a:pt x="181" y="370"/>
                  </a:lnTo>
                  <a:lnTo>
                    <a:pt x="149" y="415"/>
                  </a:lnTo>
                  <a:lnTo>
                    <a:pt x="133" y="450"/>
                  </a:lnTo>
                  <a:lnTo>
                    <a:pt x="120" y="494"/>
                  </a:lnTo>
                  <a:lnTo>
                    <a:pt x="104" y="545"/>
                  </a:lnTo>
                  <a:lnTo>
                    <a:pt x="97" y="596"/>
                  </a:lnTo>
                  <a:lnTo>
                    <a:pt x="91" y="638"/>
                  </a:lnTo>
                  <a:lnTo>
                    <a:pt x="97" y="679"/>
                  </a:lnTo>
                  <a:lnTo>
                    <a:pt x="110" y="708"/>
                  </a:lnTo>
                  <a:lnTo>
                    <a:pt x="126" y="730"/>
                  </a:lnTo>
                  <a:lnTo>
                    <a:pt x="149" y="743"/>
                  </a:lnTo>
                  <a:lnTo>
                    <a:pt x="175" y="746"/>
                  </a:lnTo>
                  <a:lnTo>
                    <a:pt x="207" y="740"/>
                  </a:lnTo>
                  <a:lnTo>
                    <a:pt x="240" y="727"/>
                  </a:lnTo>
                  <a:lnTo>
                    <a:pt x="262" y="711"/>
                  </a:lnTo>
                  <a:lnTo>
                    <a:pt x="275" y="702"/>
                  </a:lnTo>
                  <a:lnTo>
                    <a:pt x="301" y="679"/>
                  </a:lnTo>
                  <a:lnTo>
                    <a:pt x="320" y="654"/>
                  </a:lnTo>
                  <a:lnTo>
                    <a:pt x="333" y="628"/>
                  </a:lnTo>
                  <a:lnTo>
                    <a:pt x="333" y="628"/>
                  </a:lnTo>
                  <a:lnTo>
                    <a:pt x="388" y="421"/>
                  </a:lnTo>
                  <a:lnTo>
                    <a:pt x="388" y="415"/>
                  </a:lnTo>
                  <a:lnTo>
                    <a:pt x="392" y="412"/>
                  </a:lnTo>
                  <a:lnTo>
                    <a:pt x="392" y="405"/>
                  </a:lnTo>
                  <a:lnTo>
                    <a:pt x="388" y="392"/>
                  </a:lnTo>
                  <a:lnTo>
                    <a:pt x="382" y="373"/>
                  </a:lnTo>
                  <a:lnTo>
                    <a:pt x="369" y="351"/>
                  </a:lnTo>
                  <a:lnTo>
                    <a:pt x="353" y="332"/>
                  </a:lnTo>
                  <a:lnTo>
                    <a:pt x="327" y="316"/>
                  </a:lnTo>
                  <a:lnTo>
                    <a:pt x="291" y="310"/>
                  </a:lnTo>
                  <a:close/>
                  <a:moveTo>
                    <a:pt x="560" y="0"/>
                  </a:moveTo>
                  <a:lnTo>
                    <a:pt x="566" y="0"/>
                  </a:lnTo>
                  <a:lnTo>
                    <a:pt x="573" y="4"/>
                  </a:lnTo>
                  <a:lnTo>
                    <a:pt x="576" y="7"/>
                  </a:lnTo>
                  <a:lnTo>
                    <a:pt x="576" y="10"/>
                  </a:lnTo>
                  <a:lnTo>
                    <a:pt x="576" y="13"/>
                  </a:lnTo>
                  <a:lnTo>
                    <a:pt x="576" y="16"/>
                  </a:lnTo>
                  <a:lnTo>
                    <a:pt x="576" y="23"/>
                  </a:lnTo>
                  <a:lnTo>
                    <a:pt x="573" y="29"/>
                  </a:lnTo>
                  <a:lnTo>
                    <a:pt x="573" y="32"/>
                  </a:lnTo>
                  <a:lnTo>
                    <a:pt x="573" y="32"/>
                  </a:lnTo>
                  <a:lnTo>
                    <a:pt x="418" y="644"/>
                  </a:lnTo>
                  <a:lnTo>
                    <a:pt x="414" y="654"/>
                  </a:lnTo>
                  <a:lnTo>
                    <a:pt x="411" y="667"/>
                  </a:lnTo>
                  <a:lnTo>
                    <a:pt x="411" y="676"/>
                  </a:lnTo>
                  <a:lnTo>
                    <a:pt x="411" y="692"/>
                  </a:lnTo>
                  <a:lnTo>
                    <a:pt x="414" y="711"/>
                  </a:lnTo>
                  <a:lnTo>
                    <a:pt x="418" y="730"/>
                  </a:lnTo>
                  <a:lnTo>
                    <a:pt x="431" y="740"/>
                  </a:lnTo>
                  <a:lnTo>
                    <a:pt x="447" y="746"/>
                  </a:lnTo>
                  <a:lnTo>
                    <a:pt x="473" y="737"/>
                  </a:lnTo>
                  <a:lnTo>
                    <a:pt x="495" y="718"/>
                  </a:lnTo>
                  <a:lnTo>
                    <a:pt x="508" y="692"/>
                  </a:lnTo>
                  <a:lnTo>
                    <a:pt x="521" y="660"/>
                  </a:lnTo>
                  <a:lnTo>
                    <a:pt x="531" y="628"/>
                  </a:lnTo>
                  <a:lnTo>
                    <a:pt x="534" y="616"/>
                  </a:lnTo>
                  <a:lnTo>
                    <a:pt x="537" y="606"/>
                  </a:lnTo>
                  <a:lnTo>
                    <a:pt x="541" y="600"/>
                  </a:lnTo>
                  <a:lnTo>
                    <a:pt x="544" y="596"/>
                  </a:lnTo>
                  <a:lnTo>
                    <a:pt x="550" y="593"/>
                  </a:lnTo>
                  <a:lnTo>
                    <a:pt x="557" y="593"/>
                  </a:lnTo>
                  <a:lnTo>
                    <a:pt x="557" y="593"/>
                  </a:lnTo>
                  <a:lnTo>
                    <a:pt x="560" y="593"/>
                  </a:lnTo>
                  <a:lnTo>
                    <a:pt x="563" y="596"/>
                  </a:lnTo>
                  <a:lnTo>
                    <a:pt x="570" y="596"/>
                  </a:lnTo>
                  <a:lnTo>
                    <a:pt x="573" y="603"/>
                  </a:lnTo>
                  <a:lnTo>
                    <a:pt x="573" y="609"/>
                  </a:lnTo>
                  <a:lnTo>
                    <a:pt x="570" y="616"/>
                  </a:lnTo>
                  <a:lnTo>
                    <a:pt x="566" y="635"/>
                  </a:lnTo>
                  <a:lnTo>
                    <a:pt x="557" y="660"/>
                  </a:lnTo>
                  <a:lnTo>
                    <a:pt x="547" y="689"/>
                  </a:lnTo>
                  <a:lnTo>
                    <a:pt x="534" y="718"/>
                  </a:lnTo>
                  <a:lnTo>
                    <a:pt x="511" y="749"/>
                  </a:lnTo>
                  <a:lnTo>
                    <a:pt x="482" y="769"/>
                  </a:lnTo>
                  <a:lnTo>
                    <a:pt x="447" y="775"/>
                  </a:lnTo>
                  <a:lnTo>
                    <a:pt x="424" y="772"/>
                  </a:lnTo>
                  <a:lnTo>
                    <a:pt x="398" y="769"/>
                  </a:lnTo>
                  <a:lnTo>
                    <a:pt x="372" y="756"/>
                  </a:lnTo>
                  <a:lnTo>
                    <a:pt x="346" y="734"/>
                  </a:lnTo>
                  <a:lnTo>
                    <a:pt x="330" y="698"/>
                  </a:lnTo>
                  <a:lnTo>
                    <a:pt x="295" y="730"/>
                  </a:lnTo>
                  <a:lnTo>
                    <a:pt x="256" y="753"/>
                  </a:lnTo>
                  <a:lnTo>
                    <a:pt x="214" y="769"/>
                  </a:lnTo>
                  <a:lnTo>
                    <a:pt x="172" y="775"/>
                  </a:lnTo>
                  <a:lnTo>
                    <a:pt x="116" y="765"/>
                  </a:lnTo>
                  <a:lnTo>
                    <a:pt x="68" y="740"/>
                  </a:lnTo>
                  <a:lnTo>
                    <a:pt x="32" y="702"/>
                  </a:lnTo>
                  <a:lnTo>
                    <a:pt x="10" y="654"/>
                  </a:lnTo>
                  <a:lnTo>
                    <a:pt x="0" y="593"/>
                  </a:lnTo>
                  <a:lnTo>
                    <a:pt x="10" y="526"/>
                  </a:lnTo>
                  <a:lnTo>
                    <a:pt x="32" y="463"/>
                  </a:lnTo>
                  <a:lnTo>
                    <a:pt x="68" y="402"/>
                  </a:lnTo>
                  <a:lnTo>
                    <a:pt x="116" y="354"/>
                  </a:lnTo>
                  <a:lnTo>
                    <a:pt x="172" y="313"/>
                  </a:lnTo>
                  <a:lnTo>
                    <a:pt x="230" y="287"/>
                  </a:lnTo>
                  <a:lnTo>
                    <a:pt x="291" y="281"/>
                  </a:lnTo>
                  <a:lnTo>
                    <a:pt x="327" y="284"/>
                  </a:lnTo>
                  <a:lnTo>
                    <a:pt x="359" y="297"/>
                  </a:lnTo>
                  <a:lnTo>
                    <a:pt x="385" y="319"/>
                  </a:lnTo>
                  <a:lnTo>
                    <a:pt x="405" y="345"/>
                  </a:lnTo>
                  <a:lnTo>
                    <a:pt x="469" y="93"/>
                  </a:lnTo>
                  <a:lnTo>
                    <a:pt x="473" y="83"/>
                  </a:lnTo>
                  <a:lnTo>
                    <a:pt x="476" y="74"/>
                  </a:lnTo>
                  <a:lnTo>
                    <a:pt x="476" y="67"/>
                  </a:lnTo>
                  <a:lnTo>
                    <a:pt x="476" y="61"/>
                  </a:lnTo>
                  <a:lnTo>
                    <a:pt x="469" y="58"/>
                  </a:lnTo>
                  <a:lnTo>
                    <a:pt x="453" y="51"/>
                  </a:lnTo>
                  <a:lnTo>
                    <a:pt x="421" y="51"/>
                  </a:lnTo>
                  <a:lnTo>
                    <a:pt x="414" y="51"/>
                  </a:lnTo>
                  <a:lnTo>
                    <a:pt x="408" y="51"/>
                  </a:lnTo>
                  <a:lnTo>
                    <a:pt x="398" y="48"/>
                  </a:lnTo>
                  <a:lnTo>
                    <a:pt x="395" y="48"/>
                  </a:lnTo>
                  <a:lnTo>
                    <a:pt x="392" y="42"/>
                  </a:lnTo>
                  <a:lnTo>
                    <a:pt x="392" y="35"/>
                  </a:lnTo>
                  <a:lnTo>
                    <a:pt x="392" y="26"/>
                  </a:lnTo>
                  <a:lnTo>
                    <a:pt x="395" y="20"/>
                  </a:lnTo>
                  <a:lnTo>
                    <a:pt x="398" y="16"/>
                  </a:lnTo>
                  <a:lnTo>
                    <a:pt x="401" y="13"/>
                  </a:lnTo>
                  <a:lnTo>
                    <a:pt x="408" y="13"/>
                  </a:lnTo>
                  <a:lnTo>
                    <a:pt x="411" y="10"/>
                  </a:lnTo>
                  <a:lnTo>
                    <a:pt x="414" y="10"/>
                  </a:lnTo>
                  <a:lnTo>
                    <a:pt x="440" y="7"/>
                  </a:lnTo>
                  <a:lnTo>
                    <a:pt x="473" y="4"/>
                  </a:lnTo>
                  <a:lnTo>
                    <a:pt x="508" y="4"/>
                  </a:lnTo>
                  <a:lnTo>
                    <a:pt x="541" y="0"/>
                  </a:lnTo>
                  <a:lnTo>
                    <a:pt x="5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6773" y="2256"/>
              <a:ext cx="291" cy="1100"/>
            </a:xfrm>
            <a:custGeom>
              <a:avLst/>
              <a:gdLst/>
              <a:ahLst/>
              <a:cxnLst>
                <a:cxn ang="0">
                  <a:pos x="268" y="0"/>
                </a:cxn>
                <a:cxn ang="0">
                  <a:pos x="268" y="0"/>
                </a:cxn>
                <a:cxn ang="0">
                  <a:pos x="275" y="0"/>
                </a:cxn>
                <a:cxn ang="0">
                  <a:pos x="281" y="0"/>
                </a:cxn>
                <a:cxn ang="0">
                  <a:pos x="284" y="0"/>
                </a:cxn>
                <a:cxn ang="0">
                  <a:pos x="291" y="6"/>
                </a:cxn>
                <a:cxn ang="0">
                  <a:pos x="291" y="9"/>
                </a:cxn>
                <a:cxn ang="0">
                  <a:pos x="291" y="16"/>
                </a:cxn>
                <a:cxn ang="0">
                  <a:pos x="288" y="19"/>
                </a:cxn>
                <a:cxn ang="0">
                  <a:pos x="284" y="22"/>
                </a:cxn>
                <a:cxn ang="0">
                  <a:pos x="249" y="57"/>
                </a:cxn>
                <a:cxn ang="0">
                  <a:pos x="213" y="99"/>
                </a:cxn>
                <a:cxn ang="0">
                  <a:pos x="178" y="146"/>
                </a:cxn>
                <a:cxn ang="0">
                  <a:pos x="145" y="207"/>
                </a:cxn>
                <a:cxn ang="0">
                  <a:pos x="116" y="274"/>
                </a:cxn>
                <a:cxn ang="0">
                  <a:pos x="93" y="354"/>
                </a:cxn>
                <a:cxn ang="0">
                  <a:pos x="81" y="446"/>
                </a:cxn>
                <a:cxn ang="0">
                  <a:pos x="74" y="551"/>
                </a:cxn>
                <a:cxn ang="0">
                  <a:pos x="81" y="650"/>
                </a:cxn>
                <a:cxn ang="0">
                  <a:pos x="93" y="743"/>
                </a:cxn>
                <a:cxn ang="0">
                  <a:pos x="123" y="835"/>
                </a:cxn>
                <a:cxn ang="0">
                  <a:pos x="161" y="921"/>
                </a:cxn>
                <a:cxn ang="0">
                  <a:pos x="213" y="1001"/>
                </a:cxn>
                <a:cxn ang="0">
                  <a:pos x="278" y="1071"/>
                </a:cxn>
                <a:cxn ang="0">
                  <a:pos x="284" y="1074"/>
                </a:cxn>
                <a:cxn ang="0">
                  <a:pos x="288" y="1080"/>
                </a:cxn>
                <a:cxn ang="0">
                  <a:pos x="291" y="1084"/>
                </a:cxn>
                <a:cxn ang="0">
                  <a:pos x="291" y="1087"/>
                </a:cxn>
                <a:cxn ang="0">
                  <a:pos x="291" y="1093"/>
                </a:cxn>
                <a:cxn ang="0">
                  <a:pos x="284" y="1096"/>
                </a:cxn>
                <a:cxn ang="0">
                  <a:pos x="281" y="1100"/>
                </a:cxn>
                <a:cxn ang="0">
                  <a:pos x="275" y="1100"/>
                </a:cxn>
                <a:cxn ang="0">
                  <a:pos x="268" y="1100"/>
                </a:cxn>
                <a:cxn ang="0">
                  <a:pos x="194" y="1039"/>
                </a:cxn>
                <a:cxn ang="0">
                  <a:pos x="132" y="972"/>
                </a:cxn>
                <a:cxn ang="0">
                  <a:pos x="87" y="899"/>
                </a:cxn>
                <a:cxn ang="0">
                  <a:pos x="51" y="825"/>
                </a:cxn>
                <a:cxn ang="0">
                  <a:pos x="25" y="752"/>
                </a:cxn>
                <a:cxn ang="0">
                  <a:pos x="9" y="679"/>
                </a:cxn>
                <a:cxn ang="0">
                  <a:pos x="3" y="612"/>
                </a:cxn>
                <a:cxn ang="0">
                  <a:pos x="0" y="548"/>
                </a:cxn>
                <a:cxn ang="0">
                  <a:pos x="3" y="481"/>
                </a:cxn>
                <a:cxn ang="0">
                  <a:pos x="13" y="411"/>
                </a:cxn>
                <a:cxn ang="0">
                  <a:pos x="29" y="338"/>
                </a:cxn>
                <a:cxn ang="0">
                  <a:pos x="55" y="264"/>
                </a:cxn>
                <a:cxn ang="0">
                  <a:pos x="90" y="191"/>
                </a:cxn>
                <a:cxn ang="0">
                  <a:pos x="136" y="124"/>
                </a:cxn>
                <a:cxn ang="0">
                  <a:pos x="197" y="57"/>
                </a:cxn>
                <a:cxn ang="0">
                  <a:pos x="268" y="0"/>
                </a:cxn>
              </a:cxnLst>
              <a:rect l="0" t="0" r="r" b="b"/>
              <a:pathLst>
                <a:path w="291" h="1100">
                  <a:moveTo>
                    <a:pt x="268" y="0"/>
                  </a:moveTo>
                  <a:lnTo>
                    <a:pt x="268" y="0"/>
                  </a:lnTo>
                  <a:lnTo>
                    <a:pt x="275" y="0"/>
                  </a:lnTo>
                  <a:lnTo>
                    <a:pt x="281" y="0"/>
                  </a:lnTo>
                  <a:lnTo>
                    <a:pt x="284" y="0"/>
                  </a:lnTo>
                  <a:lnTo>
                    <a:pt x="291" y="6"/>
                  </a:lnTo>
                  <a:lnTo>
                    <a:pt x="291" y="9"/>
                  </a:lnTo>
                  <a:lnTo>
                    <a:pt x="291" y="16"/>
                  </a:lnTo>
                  <a:lnTo>
                    <a:pt x="288" y="19"/>
                  </a:lnTo>
                  <a:lnTo>
                    <a:pt x="284" y="22"/>
                  </a:lnTo>
                  <a:lnTo>
                    <a:pt x="249" y="57"/>
                  </a:lnTo>
                  <a:lnTo>
                    <a:pt x="213" y="99"/>
                  </a:lnTo>
                  <a:lnTo>
                    <a:pt x="178" y="146"/>
                  </a:lnTo>
                  <a:lnTo>
                    <a:pt x="145" y="207"/>
                  </a:lnTo>
                  <a:lnTo>
                    <a:pt x="116" y="274"/>
                  </a:lnTo>
                  <a:lnTo>
                    <a:pt x="93" y="354"/>
                  </a:lnTo>
                  <a:lnTo>
                    <a:pt x="81" y="446"/>
                  </a:lnTo>
                  <a:lnTo>
                    <a:pt x="74" y="551"/>
                  </a:lnTo>
                  <a:lnTo>
                    <a:pt x="81" y="650"/>
                  </a:lnTo>
                  <a:lnTo>
                    <a:pt x="93" y="743"/>
                  </a:lnTo>
                  <a:lnTo>
                    <a:pt x="123" y="835"/>
                  </a:lnTo>
                  <a:lnTo>
                    <a:pt x="161" y="921"/>
                  </a:lnTo>
                  <a:lnTo>
                    <a:pt x="213" y="1001"/>
                  </a:lnTo>
                  <a:lnTo>
                    <a:pt x="278" y="1071"/>
                  </a:lnTo>
                  <a:lnTo>
                    <a:pt x="284" y="1074"/>
                  </a:lnTo>
                  <a:lnTo>
                    <a:pt x="288" y="1080"/>
                  </a:lnTo>
                  <a:lnTo>
                    <a:pt x="291" y="1084"/>
                  </a:lnTo>
                  <a:lnTo>
                    <a:pt x="291" y="1087"/>
                  </a:lnTo>
                  <a:lnTo>
                    <a:pt x="291" y="1093"/>
                  </a:lnTo>
                  <a:lnTo>
                    <a:pt x="284" y="1096"/>
                  </a:lnTo>
                  <a:lnTo>
                    <a:pt x="281" y="1100"/>
                  </a:lnTo>
                  <a:lnTo>
                    <a:pt x="275" y="1100"/>
                  </a:lnTo>
                  <a:lnTo>
                    <a:pt x="268" y="1100"/>
                  </a:lnTo>
                  <a:lnTo>
                    <a:pt x="194" y="1039"/>
                  </a:lnTo>
                  <a:lnTo>
                    <a:pt x="132" y="972"/>
                  </a:lnTo>
                  <a:lnTo>
                    <a:pt x="87" y="899"/>
                  </a:lnTo>
                  <a:lnTo>
                    <a:pt x="51" y="825"/>
                  </a:lnTo>
                  <a:lnTo>
                    <a:pt x="25" y="752"/>
                  </a:lnTo>
                  <a:lnTo>
                    <a:pt x="9" y="679"/>
                  </a:lnTo>
                  <a:lnTo>
                    <a:pt x="3" y="612"/>
                  </a:lnTo>
                  <a:lnTo>
                    <a:pt x="0" y="548"/>
                  </a:lnTo>
                  <a:lnTo>
                    <a:pt x="3" y="481"/>
                  </a:lnTo>
                  <a:lnTo>
                    <a:pt x="13" y="411"/>
                  </a:lnTo>
                  <a:lnTo>
                    <a:pt x="29" y="338"/>
                  </a:lnTo>
                  <a:lnTo>
                    <a:pt x="55" y="264"/>
                  </a:lnTo>
                  <a:lnTo>
                    <a:pt x="90" y="191"/>
                  </a:lnTo>
                  <a:lnTo>
                    <a:pt x="136" y="124"/>
                  </a:lnTo>
                  <a:lnTo>
                    <a:pt x="197" y="57"/>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noEditPoints="1"/>
            </p:cNvSpPr>
            <p:nvPr/>
          </p:nvSpPr>
          <p:spPr bwMode="auto">
            <a:xfrm>
              <a:off x="7219" y="2492"/>
              <a:ext cx="797" cy="621"/>
            </a:xfrm>
            <a:custGeom>
              <a:avLst/>
              <a:gdLst/>
              <a:ahLst/>
              <a:cxnLst>
                <a:cxn ang="0">
                  <a:pos x="557" y="162"/>
                </a:cxn>
                <a:cxn ang="0">
                  <a:pos x="505" y="181"/>
                </a:cxn>
                <a:cxn ang="0">
                  <a:pos x="460" y="213"/>
                </a:cxn>
                <a:cxn ang="0">
                  <a:pos x="454" y="328"/>
                </a:cxn>
                <a:cxn ang="0">
                  <a:pos x="463" y="443"/>
                </a:cxn>
                <a:cxn ang="0">
                  <a:pos x="496" y="484"/>
                </a:cxn>
                <a:cxn ang="0">
                  <a:pos x="551" y="522"/>
                </a:cxn>
                <a:cxn ang="0">
                  <a:pos x="615" y="542"/>
                </a:cxn>
                <a:cxn ang="0">
                  <a:pos x="632" y="535"/>
                </a:cxn>
                <a:cxn ang="0">
                  <a:pos x="645" y="526"/>
                </a:cxn>
                <a:cxn ang="0">
                  <a:pos x="677" y="478"/>
                </a:cxn>
                <a:cxn ang="0">
                  <a:pos x="690" y="373"/>
                </a:cxn>
                <a:cxn ang="0">
                  <a:pos x="690" y="252"/>
                </a:cxn>
                <a:cxn ang="0">
                  <a:pos x="641" y="185"/>
                </a:cxn>
                <a:cxn ang="0">
                  <a:pos x="557" y="162"/>
                </a:cxn>
                <a:cxn ang="0">
                  <a:pos x="117" y="6"/>
                </a:cxn>
                <a:cxn ang="0">
                  <a:pos x="94" y="57"/>
                </a:cxn>
                <a:cxn ang="0">
                  <a:pos x="101" y="70"/>
                </a:cxn>
                <a:cxn ang="0">
                  <a:pos x="110" y="89"/>
                </a:cxn>
                <a:cxn ang="0">
                  <a:pos x="120" y="105"/>
                </a:cxn>
                <a:cxn ang="0">
                  <a:pos x="133" y="121"/>
                </a:cxn>
                <a:cxn ang="0">
                  <a:pos x="152" y="137"/>
                </a:cxn>
                <a:cxn ang="0">
                  <a:pos x="230" y="121"/>
                </a:cxn>
                <a:cxn ang="0">
                  <a:pos x="379" y="108"/>
                </a:cxn>
                <a:cxn ang="0">
                  <a:pos x="457" y="181"/>
                </a:cxn>
                <a:cxn ang="0">
                  <a:pos x="632" y="70"/>
                </a:cxn>
                <a:cxn ang="0">
                  <a:pos x="787" y="143"/>
                </a:cxn>
                <a:cxn ang="0">
                  <a:pos x="793" y="210"/>
                </a:cxn>
                <a:cxn ang="0">
                  <a:pos x="797" y="293"/>
                </a:cxn>
                <a:cxn ang="0">
                  <a:pos x="784" y="392"/>
                </a:cxn>
                <a:cxn ang="0">
                  <a:pos x="761" y="471"/>
                </a:cxn>
                <a:cxn ang="0">
                  <a:pos x="515" y="621"/>
                </a:cxn>
                <a:cxn ang="0">
                  <a:pos x="353" y="538"/>
                </a:cxn>
                <a:cxn ang="0">
                  <a:pos x="363" y="344"/>
                </a:cxn>
                <a:cxn ang="0">
                  <a:pos x="353" y="213"/>
                </a:cxn>
                <a:cxn ang="0">
                  <a:pos x="295" y="175"/>
                </a:cxn>
                <a:cxn ang="0">
                  <a:pos x="263" y="159"/>
                </a:cxn>
                <a:cxn ang="0">
                  <a:pos x="240" y="156"/>
                </a:cxn>
                <a:cxn ang="0">
                  <a:pos x="227" y="159"/>
                </a:cxn>
                <a:cxn ang="0">
                  <a:pos x="185" y="181"/>
                </a:cxn>
                <a:cxn ang="0">
                  <a:pos x="149" y="245"/>
                </a:cxn>
                <a:cxn ang="0">
                  <a:pos x="149" y="357"/>
                </a:cxn>
                <a:cxn ang="0">
                  <a:pos x="152" y="456"/>
                </a:cxn>
                <a:cxn ang="0">
                  <a:pos x="185" y="507"/>
                </a:cxn>
                <a:cxn ang="0">
                  <a:pos x="204" y="535"/>
                </a:cxn>
                <a:cxn ang="0">
                  <a:pos x="81" y="573"/>
                </a:cxn>
                <a:cxn ang="0">
                  <a:pos x="52" y="446"/>
                </a:cxn>
                <a:cxn ang="0">
                  <a:pos x="55" y="283"/>
                </a:cxn>
                <a:cxn ang="0">
                  <a:pos x="49" y="201"/>
                </a:cxn>
                <a:cxn ang="0">
                  <a:pos x="39" y="188"/>
                </a:cxn>
                <a:cxn ang="0">
                  <a:pos x="20" y="165"/>
                </a:cxn>
                <a:cxn ang="0">
                  <a:pos x="4" y="146"/>
                </a:cxn>
                <a:cxn ang="0">
                  <a:pos x="0" y="127"/>
                </a:cxn>
                <a:cxn ang="0">
                  <a:pos x="4" y="114"/>
                </a:cxn>
                <a:cxn ang="0">
                  <a:pos x="10" y="99"/>
                </a:cxn>
                <a:cxn ang="0">
                  <a:pos x="97" y="0"/>
                </a:cxn>
              </a:cxnLst>
              <a:rect l="0" t="0" r="r" b="b"/>
              <a:pathLst>
                <a:path w="797" h="621">
                  <a:moveTo>
                    <a:pt x="557" y="162"/>
                  </a:moveTo>
                  <a:lnTo>
                    <a:pt x="557" y="162"/>
                  </a:lnTo>
                  <a:lnTo>
                    <a:pt x="531" y="169"/>
                  </a:lnTo>
                  <a:lnTo>
                    <a:pt x="505" y="181"/>
                  </a:lnTo>
                  <a:lnTo>
                    <a:pt x="479" y="201"/>
                  </a:lnTo>
                  <a:lnTo>
                    <a:pt x="460" y="213"/>
                  </a:lnTo>
                  <a:lnTo>
                    <a:pt x="457" y="274"/>
                  </a:lnTo>
                  <a:lnTo>
                    <a:pt x="454" y="328"/>
                  </a:lnTo>
                  <a:lnTo>
                    <a:pt x="460" y="420"/>
                  </a:lnTo>
                  <a:lnTo>
                    <a:pt x="463" y="443"/>
                  </a:lnTo>
                  <a:lnTo>
                    <a:pt x="476" y="465"/>
                  </a:lnTo>
                  <a:lnTo>
                    <a:pt x="496" y="484"/>
                  </a:lnTo>
                  <a:lnTo>
                    <a:pt x="522" y="503"/>
                  </a:lnTo>
                  <a:lnTo>
                    <a:pt x="551" y="522"/>
                  </a:lnTo>
                  <a:lnTo>
                    <a:pt x="580" y="535"/>
                  </a:lnTo>
                  <a:lnTo>
                    <a:pt x="615" y="542"/>
                  </a:lnTo>
                  <a:lnTo>
                    <a:pt x="625" y="538"/>
                  </a:lnTo>
                  <a:lnTo>
                    <a:pt x="632" y="535"/>
                  </a:lnTo>
                  <a:lnTo>
                    <a:pt x="638" y="532"/>
                  </a:lnTo>
                  <a:lnTo>
                    <a:pt x="645" y="526"/>
                  </a:lnTo>
                  <a:lnTo>
                    <a:pt x="664" y="503"/>
                  </a:lnTo>
                  <a:lnTo>
                    <a:pt x="677" y="478"/>
                  </a:lnTo>
                  <a:lnTo>
                    <a:pt x="683" y="449"/>
                  </a:lnTo>
                  <a:lnTo>
                    <a:pt x="690" y="373"/>
                  </a:lnTo>
                  <a:lnTo>
                    <a:pt x="693" y="296"/>
                  </a:lnTo>
                  <a:lnTo>
                    <a:pt x="690" y="252"/>
                  </a:lnTo>
                  <a:lnTo>
                    <a:pt x="677" y="204"/>
                  </a:lnTo>
                  <a:lnTo>
                    <a:pt x="641" y="185"/>
                  </a:lnTo>
                  <a:lnTo>
                    <a:pt x="599" y="172"/>
                  </a:lnTo>
                  <a:lnTo>
                    <a:pt x="557" y="162"/>
                  </a:lnTo>
                  <a:close/>
                  <a:moveTo>
                    <a:pt x="97" y="0"/>
                  </a:moveTo>
                  <a:lnTo>
                    <a:pt x="117" y="6"/>
                  </a:lnTo>
                  <a:lnTo>
                    <a:pt x="101" y="28"/>
                  </a:lnTo>
                  <a:lnTo>
                    <a:pt x="94" y="57"/>
                  </a:lnTo>
                  <a:lnTo>
                    <a:pt x="97" y="63"/>
                  </a:lnTo>
                  <a:lnTo>
                    <a:pt x="101" y="70"/>
                  </a:lnTo>
                  <a:lnTo>
                    <a:pt x="104" y="79"/>
                  </a:lnTo>
                  <a:lnTo>
                    <a:pt x="110" y="89"/>
                  </a:lnTo>
                  <a:lnTo>
                    <a:pt x="114" y="99"/>
                  </a:lnTo>
                  <a:lnTo>
                    <a:pt x="120" y="105"/>
                  </a:lnTo>
                  <a:lnTo>
                    <a:pt x="127" y="114"/>
                  </a:lnTo>
                  <a:lnTo>
                    <a:pt x="133" y="121"/>
                  </a:lnTo>
                  <a:lnTo>
                    <a:pt x="143" y="130"/>
                  </a:lnTo>
                  <a:lnTo>
                    <a:pt x="152" y="137"/>
                  </a:lnTo>
                  <a:lnTo>
                    <a:pt x="152" y="175"/>
                  </a:lnTo>
                  <a:lnTo>
                    <a:pt x="230" y="121"/>
                  </a:lnTo>
                  <a:lnTo>
                    <a:pt x="301" y="67"/>
                  </a:lnTo>
                  <a:lnTo>
                    <a:pt x="379" y="108"/>
                  </a:lnTo>
                  <a:lnTo>
                    <a:pt x="460" y="143"/>
                  </a:lnTo>
                  <a:lnTo>
                    <a:pt x="457" y="181"/>
                  </a:lnTo>
                  <a:lnTo>
                    <a:pt x="457" y="181"/>
                  </a:lnTo>
                  <a:lnTo>
                    <a:pt x="632" y="70"/>
                  </a:lnTo>
                  <a:lnTo>
                    <a:pt x="709" y="108"/>
                  </a:lnTo>
                  <a:lnTo>
                    <a:pt x="787" y="143"/>
                  </a:lnTo>
                  <a:lnTo>
                    <a:pt x="790" y="172"/>
                  </a:lnTo>
                  <a:lnTo>
                    <a:pt x="793" y="210"/>
                  </a:lnTo>
                  <a:lnTo>
                    <a:pt x="793" y="252"/>
                  </a:lnTo>
                  <a:lnTo>
                    <a:pt x="797" y="293"/>
                  </a:lnTo>
                  <a:lnTo>
                    <a:pt x="793" y="347"/>
                  </a:lnTo>
                  <a:lnTo>
                    <a:pt x="784" y="392"/>
                  </a:lnTo>
                  <a:lnTo>
                    <a:pt x="774" y="433"/>
                  </a:lnTo>
                  <a:lnTo>
                    <a:pt x="761" y="471"/>
                  </a:lnTo>
                  <a:lnTo>
                    <a:pt x="745" y="510"/>
                  </a:lnTo>
                  <a:lnTo>
                    <a:pt x="515" y="621"/>
                  </a:lnTo>
                  <a:lnTo>
                    <a:pt x="434" y="577"/>
                  </a:lnTo>
                  <a:lnTo>
                    <a:pt x="353" y="538"/>
                  </a:lnTo>
                  <a:lnTo>
                    <a:pt x="360" y="440"/>
                  </a:lnTo>
                  <a:lnTo>
                    <a:pt x="363" y="344"/>
                  </a:lnTo>
                  <a:lnTo>
                    <a:pt x="360" y="277"/>
                  </a:lnTo>
                  <a:lnTo>
                    <a:pt x="353" y="213"/>
                  </a:lnTo>
                  <a:lnTo>
                    <a:pt x="324" y="194"/>
                  </a:lnTo>
                  <a:lnTo>
                    <a:pt x="295" y="175"/>
                  </a:lnTo>
                  <a:lnTo>
                    <a:pt x="269" y="165"/>
                  </a:lnTo>
                  <a:lnTo>
                    <a:pt x="263" y="159"/>
                  </a:lnTo>
                  <a:lnTo>
                    <a:pt x="250" y="159"/>
                  </a:lnTo>
                  <a:lnTo>
                    <a:pt x="240" y="156"/>
                  </a:lnTo>
                  <a:lnTo>
                    <a:pt x="233" y="159"/>
                  </a:lnTo>
                  <a:lnTo>
                    <a:pt x="227" y="159"/>
                  </a:lnTo>
                  <a:lnTo>
                    <a:pt x="220" y="162"/>
                  </a:lnTo>
                  <a:lnTo>
                    <a:pt x="185" y="181"/>
                  </a:lnTo>
                  <a:lnTo>
                    <a:pt x="149" y="204"/>
                  </a:lnTo>
                  <a:lnTo>
                    <a:pt x="149" y="245"/>
                  </a:lnTo>
                  <a:lnTo>
                    <a:pt x="149" y="296"/>
                  </a:lnTo>
                  <a:lnTo>
                    <a:pt x="149" y="357"/>
                  </a:lnTo>
                  <a:lnTo>
                    <a:pt x="149" y="414"/>
                  </a:lnTo>
                  <a:lnTo>
                    <a:pt x="152" y="456"/>
                  </a:lnTo>
                  <a:lnTo>
                    <a:pt x="172" y="491"/>
                  </a:lnTo>
                  <a:lnTo>
                    <a:pt x="185" y="507"/>
                  </a:lnTo>
                  <a:lnTo>
                    <a:pt x="195" y="522"/>
                  </a:lnTo>
                  <a:lnTo>
                    <a:pt x="204" y="535"/>
                  </a:lnTo>
                  <a:lnTo>
                    <a:pt x="117" y="618"/>
                  </a:lnTo>
                  <a:lnTo>
                    <a:pt x="81" y="573"/>
                  </a:lnTo>
                  <a:lnTo>
                    <a:pt x="42" y="532"/>
                  </a:lnTo>
                  <a:lnTo>
                    <a:pt x="52" y="446"/>
                  </a:lnTo>
                  <a:lnTo>
                    <a:pt x="55" y="360"/>
                  </a:lnTo>
                  <a:lnTo>
                    <a:pt x="55" y="283"/>
                  </a:lnTo>
                  <a:lnTo>
                    <a:pt x="52" y="210"/>
                  </a:lnTo>
                  <a:lnTo>
                    <a:pt x="49" y="201"/>
                  </a:lnTo>
                  <a:lnTo>
                    <a:pt x="46" y="194"/>
                  </a:lnTo>
                  <a:lnTo>
                    <a:pt x="39" y="188"/>
                  </a:lnTo>
                  <a:lnTo>
                    <a:pt x="29" y="175"/>
                  </a:lnTo>
                  <a:lnTo>
                    <a:pt x="20" y="165"/>
                  </a:lnTo>
                  <a:lnTo>
                    <a:pt x="10" y="156"/>
                  </a:lnTo>
                  <a:lnTo>
                    <a:pt x="4" y="146"/>
                  </a:lnTo>
                  <a:lnTo>
                    <a:pt x="0" y="137"/>
                  </a:lnTo>
                  <a:lnTo>
                    <a:pt x="0" y="127"/>
                  </a:lnTo>
                  <a:lnTo>
                    <a:pt x="0" y="121"/>
                  </a:lnTo>
                  <a:lnTo>
                    <a:pt x="4" y="114"/>
                  </a:lnTo>
                  <a:lnTo>
                    <a:pt x="7" y="105"/>
                  </a:lnTo>
                  <a:lnTo>
                    <a:pt x="10" y="99"/>
                  </a:lnTo>
                  <a:lnTo>
                    <a:pt x="52" y="48"/>
                  </a:lnTo>
                  <a:lnTo>
                    <a:pt x="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8213" y="2256"/>
              <a:ext cx="292" cy="1100"/>
            </a:xfrm>
            <a:custGeom>
              <a:avLst/>
              <a:gdLst/>
              <a:ahLst/>
              <a:cxnLst>
                <a:cxn ang="0">
                  <a:pos x="23" y="0"/>
                </a:cxn>
                <a:cxn ang="0">
                  <a:pos x="101" y="60"/>
                </a:cxn>
                <a:cxn ang="0">
                  <a:pos x="159" y="127"/>
                </a:cxn>
                <a:cxn ang="0">
                  <a:pos x="207" y="201"/>
                </a:cxn>
                <a:cxn ang="0">
                  <a:pos x="243" y="274"/>
                </a:cxn>
                <a:cxn ang="0">
                  <a:pos x="266" y="347"/>
                </a:cxn>
                <a:cxn ang="0">
                  <a:pos x="282" y="421"/>
                </a:cxn>
                <a:cxn ang="0">
                  <a:pos x="292" y="488"/>
                </a:cxn>
                <a:cxn ang="0">
                  <a:pos x="292" y="551"/>
                </a:cxn>
                <a:cxn ang="0">
                  <a:pos x="288" y="644"/>
                </a:cxn>
                <a:cxn ang="0">
                  <a:pos x="269" y="733"/>
                </a:cxn>
                <a:cxn ang="0">
                  <a:pos x="243" y="816"/>
                </a:cxn>
                <a:cxn ang="0">
                  <a:pos x="211" y="889"/>
                </a:cxn>
                <a:cxn ang="0">
                  <a:pos x="178" y="943"/>
                </a:cxn>
                <a:cxn ang="0">
                  <a:pos x="143" y="991"/>
                </a:cxn>
                <a:cxn ang="0">
                  <a:pos x="107" y="1029"/>
                </a:cxn>
                <a:cxn ang="0">
                  <a:pos x="75" y="1061"/>
                </a:cxn>
                <a:cxn ang="0">
                  <a:pos x="49" y="1084"/>
                </a:cxn>
                <a:cxn ang="0">
                  <a:pos x="26" y="1096"/>
                </a:cxn>
                <a:cxn ang="0">
                  <a:pos x="16" y="1100"/>
                </a:cxn>
                <a:cxn ang="0">
                  <a:pos x="10" y="1100"/>
                </a:cxn>
                <a:cxn ang="0">
                  <a:pos x="7" y="1096"/>
                </a:cxn>
                <a:cxn ang="0">
                  <a:pos x="3" y="1093"/>
                </a:cxn>
                <a:cxn ang="0">
                  <a:pos x="0" y="1090"/>
                </a:cxn>
                <a:cxn ang="0">
                  <a:pos x="0" y="1087"/>
                </a:cxn>
                <a:cxn ang="0">
                  <a:pos x="0" y="1084"/>
                </a:cxn>
                <a:cxn ang="0">
                  <a:pos x="3" y="1084"/>
                </a:cxn>
                <a:cxn ang="0">
                  <a:pos x="3" y="1080"/>
                </a:cxn>
                <a:cxn ang="0">
                  <a:pos x="7" y="1077"/>
                </a:cxn>
                <a:cxn ang="0">
                  <a:pos x="10" y="1074"/>
                </a:cxn>
                <a:cxn ang="0">
                  <a:pos x="13" y="1068"/>
                </a:cxn>
                <a:cxn ang="0">
                  <a:pos x="23" y="1061"/>
                </a:cxn>
                <a:cxn ang="0">
                  <a:pos x="78" y="1001"/>
                </a:cxn>
                <a:cxn ang="0">
                  <a:pos x="126" y="931"/>
                </a:cxn>
                <a:cxn ang="0">
                  <a:pos x="165" y="851"/>
                </a:cxn>
                <a:cxn ang="0">
                  <a:pos x="191" y="758"/>
                </a:cxn>
                <a:cxn ang="0">
                  <a:pos x="211" y="660"/>
                </a:cxn>
                <a:cxn ang="0">
                  <a:pos x="217" y="548"/>
                </a:cxn>
                <a:cxn ang="0">
                  <a:pos x="211" y="446"/>
                </a:cxn>
                <a:cxn ang="0">
                  <a:pos x="198" y="360"/>
                </a:cxn>
                <a:cxn ang="0">
                  <a:pos x="175" y="280"/>
                </a:cxn>
                <a:cxn ang="0">
                  <a:pos x="149" y="213"/>
                </a:cxn>
                <a:cxn ang="0">
                  <a:pos x="120" y="153"/>
                </a:cxn>
                <a:cxn ang="0">
                  <a:pos x="84" y="105"/>
                </a:cxn>
                <a:cxn ang="0">
                  <a:pos x="49" y="64"/>
                </a:cxn>
                <a:cxn ang="0">
                  <a:pos x="10" y="29"/>
                </a:cxn>
                <a:cxn ang="0">
                  <a:pos x="7" y="22"/>
                </a:cxn>
                <a:cxn ang="0">
                  <a:pos x="3" y="16"/>
                </a:cxn>
                <a:cxn ang="0">
                  <a:pos x="0" y="9"/>
                </a:cxn>
                <a:cxn ang="0">
                  <a:pos x="3" y="6"/>
                </a:cxn>
                <a:cxn ang="0">
                  <a:pos x="7" y="0"/>
                </a:cxn>
                <a:cxn ang="0">
                  <a:pos x="13" y="0"/>
                </a:cxn>
                <a:cxn ang="0">
                  <a:pos x="16" y="0"/>
                </a:cxn>
                <a:cxn ang="0">
                  <a:pos x="23" y="0"/>
                </a:cxn>
              </a:cxnLst>
              <a:rect l="0" t="0" r="r" b="b"/>
              <a:pathLst>
                <a:path w="292" h="1100">
                  <a:moveTo>
                    <a:pt x="23" y="0"/>
                  </a:moveTo>
                  <a:lnTo>
                    <a:pt x="101" y="60"/>
                  </a:lnTo>
                  <a:lnTo>
                    <a:pt x="159" y="127"/>
                  </a:lnTo>
                  <a:lnTo>
                    <a:pt x="207" y="201"/>
                  </a:lnTo>
                  <a:lnTo>
                    <a:pt x="243" y="274"/>
                  </a:lnTo>
                  <a:lnTo>
                    <a:pt x="266" y="347"/>
                  </a:lnTo>
                  <a:lnTo>
                    <a:pt x="282" y="421"/>
                  </a:lnTo>
                  <a:lnTo>
                    <a:pt x="292" y="488"/>
                  </a:lnTo>
                  <a:lnTo>
                    <a:pt x="292" y="551"/>
                  </a:lnTo>
                  <a:lnTo>
                    <a:pt x="288" y="644"/>
                  </a:lnTo>
                  <a:lnTo>
                    <a:pt x="269" y="733"/>
                  </a:lnTo>
                  <a:lnTo>
                    <a:pt x="243" y="816"/>
                  </a:lnTo>
                  <a:lnTo>
                    <a:pt x="211" y="889"/>
                  </a:lnTo>
                  <a:lnTo>
                    <a:pt x="178" y="943"/>
                  </a:lnTo>
                  <a:lnTo>
                    <a:pt x="143" y="991"/>
                  </a:lnTo>
                  <a:lnTo>
                    <a:pt x="107" y="1029"/>
                  </a:lnTo>
                  <a:lnTo>
                    <a:pt x="75" y="1061"/>
                  </a:lnTo>
                  <a:lnTo>
                    <a:pt x="49" y="1084"/>
                  </a:lnTo>
                  <a:lnTo>
                    <a:pt x="26" y="1096"/>
                  </a:lnTo>
                  <a:lnTo>
                    <a:pt x="16" y="1100"/>
                  </a:lnTo>
                  <a:lnTo>
                    <a:pt x="10" y="1100"/>
                  </a:lnTo>
                  <a:lnTo>
                    <a:pt x="7" y="1096"/>
                  </a:lnTo>
                  <a:lnTo>
                    <a:pt x="3" y="1093"/>
                  </a:lnTo>
                  <a:lnTo>
                    <a:pt x="0" y="1090"/>
                  </a:lnTo>
                  <a:lnTo>
                    <a:pt x="0" y="1087"/>
                  </a:lnTo>
                  <a:lnTo>
                    <a:pt x="0" y="1084"/>
                  </a:lnTo>
                  <a:lnTo>
                    <a:pt x="3" y="1084"/>
                  </a:lnTo>
                  <a:lnTo>
                    <a:pt x="3" y="1080"/>
                  </a:lnTo>
                  <a:lnTo>
                    <a:pt x="7" y="1077"/>
                  </a:lnTo>
                  <a:lnTo>
                    <a:pt x="10" y="1074"/>
                  </a:lnTo>
                  <a:lnTo>
                    <a:pt x="13" y="1068"/>
                  </a:lnTo>
                  <a:lnTo>
                    <a:pt x="23" y="1061"/>
                  </a:lnTo>
                  <a:lnTo>
                    <a:pt x="78" y="1001"/>
                  </a:lnTo>
                  <a:lnTo>
                    <a:pt x="126" y="931"/>
                  </a:lnTo>
                  <a:lnTo>
                    <a:pt x="165" y="851"/>
                  </a:lnTo>
                  <a:lnTo>
                    <a:pt x="191" y="758"/>
                  </a:lnTo>
                  <a:lnTo>
                    <a:pt x="211" y="660"/>
                  </a:lnTo>
                  <a:lnTo>
                    <a:pt x="217" y="548"/>
                  </a:lnTo>
                  <a:lnTo>
                    <a:pt x="211" y="446"/>
                  </a:lnTo>
                  <a:lnTo>
                    <a:pt x="198" y="360"/>
                  </a:lnTo>
                  <a:lnTo>
                    <a:pt x="175" y="280"/>
                  </a:lnTo>
                  <a:lnTo>
                    <a:pt x="149" y="213"/>
                  </a:lnTo>
                  <a:lnTo>
                    <a:pt x="120" y="153"/>
                  </a:lnTo>
                  <a:lnTo>
                    <a:pt x="84" y="105"/>
                  </a:lnTo>
                  <a:lnTo>
                    <a:pt x="49" y="64"/>
                  </a:lnTo>
                  <a:lnTo>
                    <a:pt x="10" y="29"/>
                  </a:lnTo>
                  <a:lnTo>
                    <a:pt x="7" y="22"/>
                  </a:lnTo>
                  <a:lnTo>
                    <a:pt x="3" y="16"/>
                  </a:lnTo>
                  <a:lnTo>
                    <a:pt x="0" y="9"/>
                  </a:lnTo>
                  <a:lnTo>
                    <a:pt x="3" y="6"/>
                  </a:lnTo>
                  <a:lnTo>
                    <a:pt x="7" y="0"/>
                  </a:lnTo>
                  <a:lnTo>
                    <a:pt x="13" y="0"/>
                  </a:lnTo>
                  <a:lnTo>
                    <a:pt x="16"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noEditPoints="1"/>
            </p:cNvSpPr>
            <p:nvPr/>
          </p:nvSpPr>
          <p:spPr bwMode="auto">
            <a:xfrm>
              <a:off x="8712" y="2657"/>
              <a:ext cx="825" cy="297"/>
            </a:xfrm>
            <a:custGeom>
              <a:avLst/>
              <a:gdLst/>
              <a:ahLst/>
              <a:cxnLst>
                <a:cxn ang="0">
                  <a:pos x="783" y="243"/>
                </a:cxn>
                <a:cxn ang="0">
                  <a:pos x="799" y="243"/>
                </a:cxn>
                <a:cxn ang="0">
                  <a:pos x="812" y="249"/>
                </a:cxn>
                <a:cxn ang="0">
                  <a:pos x="822" y="259"/>
                </a:cxn>
                <a:cxn ang="0">
                  <a:pos x="822" y="278"/>
                </a:cxn>
                <a:cxn ang="0">
                  <a:pos x="816" y="291"/>
                </a:cxn>
                <a:cxn ang="0">
                  <a:pos x="803" y="294"/>
                </a:cxn>
                <a:cxn ang="0">
                  <a:pos x="790" y="297"/>
                </a:cxn>
                <a:cxn ang="0">
                  <a:pos x="39" y="297"/>
                </a:cxn>
                <a:cxn ang="0">
                  <a:pos x="26" y="297"/>
                </a:cxn>
                <a:cxn ang="0">
                  <a:pos x="9" y="291"/>
                </a:cxn>
                <a:cxn ang="0">
                  <a:pos x="0" y="281"/>
                </a:cxn>
                <a:cxn ang="0">
                  <a:pos x="0" y="259"/>
                </a:cxn>
                <a:cxn ang="0">
                  <a:pos x="9" y="249"/>
                </a:cxn>
                <a:cxn ang="0">
                  <a:pos x="26" y="243"/>
                </a:cxn>
                <a:cxn ang="0">
                  <a:pos x="42" y="243"/>
                </a:cxn>
                <a:cxn ang="0">
                  <a:pos x="783" y="0"/>
                </a:cxn>
                <a:cxn ang="0">
                  <a:pos x="796" y="0"/>
                </a:cxn>
                <a:cxn ang="0">
                  <a:pos x="809" y="4"/>
                </a:cxn>
                <a:cxn ang="0">
                  <a:pos x="819" y="10"/>
                </a:cxn>
                <a:cxn ang="0">
                  <a:pos x="825" y="26"/>
                </a:cxn>
                <a:cxn ang="0">
                  <a:pos x="819" y="45"/>
                </a:cxn>
                <a:cxn ang="0">
                  <a:pos x="806" y="51"/>
                </a:cxn>
                <a:cxn ang="0">
                  <a:pos x="790" y="55"/>
                </a:cxn>
                <a:cxn ang="0">
                  <a:pos x="42" y="55"/>
                </a:cxn>
                <a:cxn ang="0">
                  <a:pos x="26" y="51"/>
                </a:cxn>
                <a:cxn ang="0">
                  <a:pos x="9" y="48"/>
                </a:cxn>
                <a:cxn ang="0">
                  <a:pos x="0" y="36"/>
                </a:cxn>
                <a:cxn ang="0">
                  <a:pos x="0" y="16"/>
                </a:cxn>
                <a:cxn ang="0">
                  <a:pos x="9" y="4"/>
                </a:cxn>
                <a:cxn ang="0">
                  <a:pos x="26" y="0"/>
                </a:cxn>
                <a:cxn ang="0">
                  <a:pos x="39" y="0"/>
                </a:cxn>
              </a:cxnLst>
              <a:rect l="0" t="0" r="r" b="b"/>
              <a:pathLst>
                <a:path w="825" h="297">
                  <a:moveTo>
                    <a:pt x="42" y="243"/>
                  </a:moveTo>
                  <a:lnTo>
                    <a:pt x="783" y="243"/>
                  </a:lnTo>
                  <a:lnTo>
                    <a:pt x="790" y="243"/>
                  </a:lnTo>
                  <a:lnTo>
                    <a:pt x="799" y="243"/>
                  </a:lnTo>
                  <a:lnTo>
                    <a:pt x="806" y="246"/>
                  </a:lnTo>
                  <a:lnTo>
                    <a:pt x="812" y="249"/>
                  </a:lnTo>
                  <a:lnTo>
                    <a:pt x="819" y="252"/>
                  </a:lnTo>
                  <a:lnTo>
                    <a:pt x="822" y="259"/>
                  </a:lnTo>
                  <a:lnTo>
                    <a:pt x="825" y="268"/>
                  </a:lnTo>
                  <a:lnTo>
                    <a:pt x="822" y="278"/>
                  </a:lnTo>
                  <a:lnTo>
                    <a:pt x="819" y="284"/>
                  </a:lnTo>
                  <a:lnTo>
                    <a:pt x="816" y="291"/>
                  </a:lnTo>
                  <a:lnTo>
                    <a:pt x="809" y="294"/>
                  </a:lnTo>
                  <a:lnTo>
                    <a:pt x="803" y="294"/>
                  </a:lnTo>
                  <a:lnTo>
                    <a:pt x="796" y="297"/>
                  </a:lnTo>
                  <a:lnTo>
                    <a:pt x="790" y="297"/>
                  </a:lnTo>
                  <a:lnTo>
                    <a:pt x="783" y="297"/>
                  </a:lnTo>
                  <a:lnTo>
                    <a:pt x="39" y="297"/>
                  </a:lnTo>
                  <a:lnTo>
                    <a:pt x="32" y="297"/>
                  </a:lnTo>
                  <a:lnTo>
                    <a:pt x="26" y="297"/>
                  </a:lnTo>
                  <a:lnTo>
                    <a:pt x="16" y="294"/>
                  </a:lnTo>
                  <a:lnTo>
                    <a:pt x="9" y="291"/>
                  </a:lnTo>
                  <a:lnTo>
                    <a:pt x="6" y="287"/>
                  </a:lnTo>
                  <a:lnTo>
                    <a:pt x="0" y="281"/>
                  </a:lnTo>
                  <a:lnTo>
                    <a:pt x="0" y="268"/>
                  </a:lnTo>
                  <a:lnTo>
                    <a:pt x="0" y="259"/>
                  </a:lnTo>
                  <a:lnTo>
                    <a:pt x="6" y="252"/>
                  </a:lnTo>
                  <a:lnTo>
                    <a:pt x="9" y="249"/>
                  </a:lnTo>
                  <a:lnTo>
                    <a:pt x="19" y="246"/>
                  </a:lnTo>
                  <a:lnTo>
                    <a:pt x="26" y="243"/>
                  </a:lnTo>
                  <a:lnTo>
                    <a:pt x="35" y="243"/>
                  </a:lnTo>
                  <a:lnTo>
                    <a:pt x="42" y="243"/>
                  </a:lnTo>
                  <a:close/>
                  <a:moveTo>
                    <a:pt x="39" y="0"/>
                  </a:moveTo>
                  <a:lnTo>
                    <a:pt x="783" y="0"/>
                  </a:lnTo>
                  <a:lnTo>
                    <a:pt x="790" y="0"/>
                  </a:lnTo>
                  <a:lnTo>
                    <a:pt x="796" y="0"/>
                  </a:lnTo>
                  <a:lnTo>
                    <a:pt x="803" y="0"/>
                  </a:lnTo>
                  <a:lnTo>
                    <a:pt x="809" y="4"/>
                  </a:lnTo>
                  <a:lnTo>
                    <a:pt x="816" y="7"/>
                  </a:lnTo>
                  <a:lnTo>
                    <a:pt x="819" y="10"/>
                  </a:lnTo>
                  <a:lnTo>
                    <a:pt x="822" y="16"/>
                  </a:lnTo>
                  <a:lnTo>
                    <a:pt x="825" y="26"/>
                  </a:lnTo>
                  <a:lnTo>
                    <a:pt x="822" y="36"/>
                  </a:lnTo>
                  <a:lnTo>
                    <a:pt x="819" y="45"/>
                  </a:lnTo>
                  <a:lnTo>
                    <a:pt x="812" y="48"/>
                  </a:lnTo>
                  <a:lnTo>
                    <a:pt x="806" y="51"/>
                  </a:lnTo>
                  <a:lnTo>
                    <a:pt x="799" y="51"/>
                  </a:lnTo>
                  <a:lnTo>
                    <a:pt x="790" y="55"/>
                  </a:lnTo>
                  <a:lnTo>
                    <a:pt x="783" y="55"/>
                  </a:lnTo>
                  <a:lnTo>
                    <a:pt x="42" y="55"/>
                  </a:lnTo>
                  <a:lnTo>
                    <a:pt x="35" y="55"/>
                  </a:lnTo>
                  <a:lnTo>
                    <a:pt x="26" y="51"/>
                  </a:lnTo>
                  <a:lnTo>
                    <a:pt x="19" y="51"/>
                  </a:lnTo>
                  <a:lnTo>
                    <a:pt x="9" y="48"/>
                  </a:lnTo>
                  <a:lnTo>
                    <a:pt x="6" y="45"/>
                  </a:lnTo>
                  <a:lnTo>
                    <a:pt x="0" y="36"/>
                  </a:lnTo>
                  <a:lnTo>
                    <a:pt x="0" y="26"/>
                  </a:lnTo>
                  <a:lnTo>
                    <a:pt x="0" y="16"/>
                  </a:lnTo>
                  <a:lnTo>
                    <a:pt x="6" y="10"/>
                  </a:lnTo>
                  <a:lnTo>
                    <a:pt x="9" y="4"/>
                  </a:lnTo>
                  <a:lnTo>
                    <a:pt x="16" y="0"/>
                  </a:lnTo>
                  <a:lnTo>
                    <a:pt x="26" y="0"/>
                  </a:lnTo>
                  <a:lnTo>
                    <a:pt x="32"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9728" y="2348"/>
              <a:ext cx="411" cy="733"/>
            </a:xfrm>
            <a:custGeom>
              <a:avLst/>
              <a:gdLst/>
              <a:ahLst/>
              <a:cxnLst>
                <a:cxn ang="0">
                  <a:pos x="220" y="0"/>
                </a:cxn>
                <a:cxn ang="0">
                  <a:pos x="233" y="0"/>
                </a:cxn>
                <a:cxn ang="0">
                  <a:pos x="243" y="0"/>
                </a:cxn>
                <a:cxn ang="0">
                  <a:pos x="250" y="3"/>
                </a:cxn>
                <a:cxn ang="0">
                  <a:pos x="253" y="10"/>
                </a:cxn>
                <a:cxn ang="0">
                  <a:pos x="256" y="19"/>
                </a:cxn>
                <a:cxn ang="0">
                  <a:pos x="256" y="32"/>
                </a:cxn>
                <a:cxn ang="0">
                  <a:pos x="256" y="641"/>
                </a:cxn>
                <a:cxn ang="0">
                  <a:pos x="256" y="660"/>
                </a:cxn>
                <a:cxn ang="0">
                  <a:pos x="259" y="673"/>
                </a:cxn>
                <a:cxn ang="0">
                  <a:pos x="269" y="682"/>
                </a:cxn>
                <a:cxn ang="0">
                  <a:pos x="288" y="689"/>
                </a:cxn>
                <a:cxn ang="0">
                  <a:pos x="321" y="692"/>
                </a:cxn>
                <a:cxn ang="0">
                  <a:pos x="366" y="695"/>
                </a:cxn>
                <a:cxn ang="0">
                  <a:pos x="411" y="695"/>
                </a:cxn>
                <a:cxn ang="0">
                  <a:pos x="411" y="733"/>
                </a:cxn>
                <a:cxn ang="0">
                  <a:pos x="389" y="733"/>
                </a:cxn>
                <a:cxn ang="0">
                  <a:pos x="353" y="733"/>
                </a:cxn>
                <a:cxn ang="0">
                  <a:pos x="311" y="730"/>
                </a:cxn>
                <a:cxn ang="0">
                  <a:pos x="269" y="730"/>
                </a:cxn>
                <a:cxn ang="0">
                  <a:pos x="233" y="727"/>
                </a:cxn>
                <a:cxn ang="0">
                  <a:pos x="207" y="727"/>
                </a:cxn>
                <a:cxn ang="0">
                  <a:pos x="182" y="727"/>
                </a:cxn>
                <a:cxn ang="0">
                  <a:pos x="143" y="730"/>
                </a:cxn>
                <a:cxn ang="0">
                  <a:pos x="101" y="730"/>
                </a:cxn>
                <a:cxn ang="0">
                  <a:pos x="62" y="733"/>
                </a:cxn>
                <a:cxn ang="0">
                  <a:pos x="26" y="733"/>
                </a:cxn>
                <a:cxn ang="0">
                  <a:pos x="10" y="733"/>
                </a:cxn>
                <a:cxn ang="0">
                  <a:pos x="10" y="695"/>
                </a:cxn>
                <a:cxn ang="0">
                  <a:pos x="52" y="695"/>
                </a:cxn>
                <a:cxn ang="0">
                  <a:pos x="97" y="692"/>
                </a:cxn>
                <a:cxn ang="0">
                  <a:pos x="130" y="689"/>
                </a:cxn>
                <a:cxn ang="0">
                  <a:pos x="149" y="682"/>
                </a:cxn>
                <a:cxn ang="0">
                  <a:pos x="159" y="673"/>
                </a:cxn>
                <a:cxn ang="0">
                  <a:pos x="162" y="660"/>
                </a:cxn>
                <a:cxn ang="0">
                  <a:pos x="162" y="641"/>
                </a:cxn>
                <a:cxn ang="0">
                  <a:pos x="162" y="80"/>
                </a:cxn>
                <a:cxn ang="0">
                  <a:pos x="117" y="99"/>
                </a:cxn>
                <a:cxn ang="0">
                  <a:pos x="72" y="105"/>
                </a:cxn>
                <a:cxn ang="0">
                  <a:pos x="29" y="109"/>
                </a:cxn>
                <a:cxn ang="0">
                  <a:pos x="0" y="109"/>
                </a:cxn>
                <a:cxn ang="0">
                  <a:pos x="0" y="70"/>
                </a:cxn>
                <a:cxn ang="0">
                  <a:pos x="36" y="70"/>
                </a:cxn>
                <a:cxn ang="0">
                  <a:pos x="78" y="67"/>
                </a:cxn>
                <a:cxn ang="0">
                  <a:pos x="127" y="54"/>
                </a:cxn>
                <a:cxn ang="0">
                  <a:pos x="175" y="35"/>
                </a:cxn>
                <a:cxn ang="0">
                  <a:pos x="220" y="0"/>
                </a:cxn>
              </a:cxnLst>
              <a:rect l="0" t="0" r="r" b="b"/>
              <a:pathLst>
                <a:path w="411" h="733">
                  <a:moveTo>
                    <a:pt x="220" y="0"/>
                  </a:moveTo>
                  <a:lnTo>
                    <a:pt x="233" y="0"/>
                  </a:lnTo>
                  <a:lnTo>
                    <a:pt x="243" y="0"/>
                  </a:lnTo>
                  <a:lnTo>
                    <a:pt x="250" y="3"/>
                  </a:lnTo>
                  <a:lnTo>
                    <a:pt x="253" y="10"/>
                  </a:lnTo>
                  <a:lnTo>
                    <a:pt x="256" y="19"/>
                  </a:lnTo>
                  <a:lnTo>
                    <a:pt x="256" y="32"/>
                  </a:lnTo>
                  <a:lnTo>
                    <a:pt x="256" y="641"/>
                  </a:lnTo>
                  <a:lnTo>
                    <a:pt x="256" y="660"/>
                  </a:lnTo>
                  <a:lnTo>
                    <a:pt x="259" y="673"/>
                  </a:lnTo>
                  <a:lnTo>
                    <a:pt x="269" y="682"/>
                  </a:lnTo>
                  <a:lnTo>
                    <a:pt x="288" y="689"/>
                  </a:lnTo>
                  <a:lnTo>
                    <a:pt x="321" y="692"/>
                  </a:lnTo>
                  <a:lnTo>
                    <a:pt x="366" y="695"/>
                  </a:lnTo>
                  <a:lnTo>
                    <a:pt x="411" y="695"/>
                  </a:lnTo>
                  <a:lnTo>
                    <a:pt x="411" y="733"/>
                  </a:lnTo>
                  <a:lnTo>
                    <a:pt x="389" y="733"/>
                  </a:lnTo>
                  <a:lnTo>
                    <a:pt x="353" y="733"/>
                  </a:lnTo>
                  <a:lnTo>
                    <a:pt x="311" y="730"/>
                  </a:lnTo>
                  <a:lnTo>
                    <a:pt x="269" y="730"/>
                  </a:lnTo>
                  <a:lnTo>
                    <a:pt x="233" y="727"/>
                  </a:lnTo>
                  <a:lnTo>
                    <a:pt x="207" y="727"/>
                  </a:lnTo>
                  <a:lnTo>
                    <a:pt x="182" y="727"/>
                  </a:lnTo>
                  <a:lnTo>
                    <a:pt x="143" y="730"/>
                  </a:lnTo>
                  <a:lnTo>
                    <a:pt x="101" y="730"/>
                  </a:lnTo>
                  <a:lnTo>
                    <a:pt x="62" y="733"/>
                  </a:lnTo>
                  <a:lnTo>
                    <a:pt x="26" y="733"/>
                  </a:lnTo>
                  <a:lnTo>
                    <a:pt x="10" y="733"/>
                  </a:lnTo>
                  <a:lnTo>
                    <a:pt x="10" y="695"/>
                  </a:lnTo>
                  <a:lnTo>
                    <a:pt x="52" y="695"/>
                  </a:lnTo>
                  <a:lnTo>
                    <a:pt x="97" y="692"/>
                  </a:lnTo>
                  <a:lnTo>
                    <a:pt x="130" y="689"/>
                  </a:lnTo>
                  <a:lnTo>
                    <a:pt x="149" y="682"/>
                  </a:lnTo>
                  <a:lnTo>
                    <a:pt x="159" y="673"/>
                  </a:lnTo>
                  <a:lnTo>
                    <a:pt x="162" y="660"/>
                  </a:lnTo>
                  <a:lnTo>
                    <a:pt x="162" y="641"/>
                  </a:lnTo>
                  <a:lnTo>
                    <a:pt x="162" y="80"/>
                  </a:lnTo>
                  <a:lnTo>
                    <a:pt x="117" y="99"/>
                  </a:lnTo>
                  <a:lnTo>
                    <a:pt x="72" y="105"/>
                  </a:lnTo>
                  <a:lnTo>
                    <a:pt x="29" y="109"/>
                  </a:lnTo>
                  <a:lnTo>
                    <a:pt x="0" y="109"/>
                  </a:lnTo>
                  <a:lnTo>
                    <a:pt x="0" y="70"/>
                  </a:lnTo>
                  <a:lnTo>
                    <a:pt x="36" y="70"/>
                  </a:lnTo>
                  <a:lnTo>
                    <a:pt x="78" y="67"/>
                  </a:lnTo>
                  <a:lnTo>
                    <a:pt x="127" y="54"/>
                  </a:lnTo>
                  <a:lnTo>
                    <a:pt x="175" y="35"/>
                  </a:lnTo>
                  <a:lnTo>
                    <a:pt x="2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noEditPoints="1"/>
            </p:cNvSpPr>
            <p:nvPr/>
          </p:nvSpPr>
          <p:spPr bwMode="auto">
            <a:xfrm>
              <a:off x="10654" y="1778"/>
              <a:ext cx="1030" cy="876"/>
            </a:xfrm>
            <a:custGeom>
              <a:avLst/>
              <a:gdLst/>
              <a:ahLst/>
              <a:cxnLst>
                <a:cxn ang="0">
                  <a:pos x="696" y="236"/>
                </a:cxn>
                <a:cxn ang="0">
                  <a:pos x="641" y="267"/>
                </a:cxn>
                <a:cxn ang="0">
                  <a:pos x="593" y="299"/>
                </a:cxn>
                <a:cxn ang="0">
                  <a:pos x="593" y="465"/>
                </a:cxn>
                <a:cxn ang="0">
                  <a:pos x="596" y="593"/>
                </a:cxn>
                <a:cxn ang="0">
                  <a:pos x="618" y="660"/>
                </a:cxn>
                <a:cxn ang="0">
                  <a:pos x="674" y="714"/>
                </a:cxn>
                <a:cxn ang="0">
                  <a:pos x="754" y="755"/>
                </a:cxn>
                <a:cxn ang="0">
                  <a:pos x="810" y="762"/>
                </a:cxn>
                <a:cxn ang="0">
                  <a:pos x="829" y="749"/>
                </a:cxn>
                <a:cxn ang="0">
                  <a:pos x="861" y="711"/>
                </a:cxn>
                <a:cxn ang="0">
                  <a:pos x="884" y="631"/>
                </a:cxn>
                <a:cxn ang="0">
                  <a:pos x="897" y="420"/>
                </a:cxn>
                <a:cxn ang="0">
                  <a:pos x="881" y="290"/>
                </a:cxn>
                <a:cxn ang="0">
                  <a:pos x="774" y="242"/>
                </a:cxn>
                <a:cxn ang="0">
                  <a:pos x="722" y="232"/>
                </a:cxn>
                <a:cxn ang="0">
                  <a:pos x="149" y="9"/>
                </a:cxn>
                <a:cxn ang="0">
                  <a:pos x="126" y="79"/>
                </a:cxn>
                <a:cxn ang="0">
                  <a:pos x="143" y="124"/>
                </a:cxn>
                <a:cxn ang="0">
                  <a:pos x="162" y="159"/>
                </a:cxn>
                <a:cxn ang="0">
                  <a:pos x="178" y="175"/>
                </a:cxn>
                <a:cxn ang="0">
                  <a:pos x="198" y="197"/>
                </a:cxn>
                <a:cxn ang="0">
                  <a:pos x="266" y="197"/>
                </a:cxn>
                <a:cxn ang="0">
                  <a:pos x="392" y="95"/>
                </a:cxn>
                <a:cxn ang="0">
                  <a:pos x="596" y="201"/>
                </a:cxn>
                <a:cxn ang="0">
                  <a:pos x="593" y="258"/>
                </a:cxn>
                <a:cxn ang="0">
                  <a:pos x="920" y="153"/>
                </a:cxn>
                <a:cxn ang="0">
                  <a:pos x="1023" y="242"/>
                </a:cxn>
                <a:cxn ang="0">
                  <a:pos x="1030" y="357"/>
                </a:cxn>
                <a:cxn ang="0">
                  <a:pos x="1026" y="481"/>
                </a:cxn>
                <a:cxn ang="0">
                  <a:pos x="1010" y="586"/>
                </a:cxn>
                <a:cxn ang="0">
                  <a:pos x="981" y="672"/>
                </a:cxn>
                <a:cxn ang="0">
                  <a:pos x="667" y="876"/>
                </a:cxn>
                <a:cxn ang="0">
                  <a:pos x="457" y="762"/>
                </a:cxn>
                <a:cxn ang="0">
                  <a:pos x="470" y="487"/>
                </a:cxn>
                <a:cxn ang="0">
                  <a:pos x="463" y="299"/>
                </a:cxn>
                <a:cxn ang="0">
                  <a:pos x="402" y="261"/>
                </a:cxn>
                <a:cxn ang="0">
                  <a:pos x="350" y="232"/>
                </a:cxn>
                <a:cxn ang="0">
                  <a:pos x="324" y="223"/>
                </a:cxn>
                <a:cxn ang="0">
                  <a:pos x="304" y="223"/>
                </a:cxn>
                <a:cxn ang="0">
                  <a:pos x="292" y="226"/>
                </a:cxn>
                <a:cxn ang="0">
                  <a:pos x="240" y="258"/>
                </a:cxn>
                <a:cxn ang="0">
                  <a:pos x="194" y="331"/>
                </a:cxn>
                <a:cxn ang="0">
                  <a:pos x="194" y="452"/>
                </a:cxn>
                <a:cxn ang="0">
                  <a:pos x="191" y="586"/>
                </a:cxn>
                <a:cxn ang="0">
                  <a:pos x="207" y="660"/>
                </a:cxn>
                <a:cxn ang="0">
                  <a:pos x="246" y="726"/>
                </a:cxn>
                <a:cxn ang="0">
                  <a:pos x="149" y="873"/>
                </a:cxn>
                <a:cxn ang="0">
                  <a:pos x="91" y="787"/>
                </a:cxn>
                <a:cxn ang="0">
                  <a:pos x="68" y="631"/>
                </a:cxn>
                <a:cxn ang="0">
                  <a:pos x="71" y="401"/>
                </a:cxn>
                <a:cxn ang="0">
                  <a:pos x="65" y="287"/>
                </a:cxn>
                <a:cxn ang="0">
                  <a:pos x="55" y="271"/>
                </a:cxn>
                <a:cxn ang="0">
                  <a:pos x="42" y="252"/>
                </a:cxn>
                <a:cxn ang="0">
                  <a:pos x="23" y="229"/>
                </a:cxn>
                <a:cxn ang="0">
                  <a:pos x="7" y="204"/>
                </a:cxn>
                <a:cxn ang="0">
                  <a:pos x="0" y="178"/>
                </a:cxn>
                <a:cxn ang="0">
                  <a:pos x="3" y="165"/>
                </a:cxn>
                <a:cxn ang="0">
                  <a:pos x="10" y="146"/>
                </a:cxn>
                <a:cxn ang="0">
                  <a:pos x="68" y="67"/>
                </a:cxn>
              </a:cxnLst>
              <a:rect l="0" t="0" r="r" b="b"/>
              <a:pathLst>
                <a:path w="1030" h="876">
                  <a:moveTo>
                    <a:pt x="722" y="232"/>
                  </a:moveTo>
                  <a:lnTo>
                    <a:pt x="696" y="236"/>
                  </a:lnTo>
                  <a:lnTo>
                    <a:pt x="670" y="252"/>
                  </a:lnTo>
                  <a:lnTo>
                    <a:pt x="641" y="267"/>
                  </a:lnTo>
                  <a:lnTo>
                    <a:pt x="615" y="287"/>
                  </a:lnTo>
                  <a:lnTo>
                    <a:pt x="593" y="299"/>
                  </a:lnTo>
                  <a:lnTo>
                    <a:pt x="593" y="385"/>
                  </a:lnTo>
                  <a:lnTo>
                    <a:pt x="593" y="465"/>
                  </a:lnTo>
                  <a:lnTo>
                    <a:pt x="593" y="529"/>
                  </a:lnTo>
                  <a:lnTo>
                    <a:pt x="596" y="593"/>
                  </a:lnTo>
                  <a:lnTo>
                    <a:pt x="602" y="628"/>
                  </a:lnTo>
                  <a:lnTo>
                    <a:pt x="618" y="660"/>
                  </a:lnTo>
                  <a:lnTo>
                    <a:pt x="641" y="685"/>
                  </a:lnTo>
                  <a:lnTo>
                    <a:pt x="674" y="714"/>
                  </a:lnTo>
                  <a:lnTo>
                    <a:pt x="712" y="739"/>
                  </a:lnTo>
                  <a:lnTo>
                    <a:pt x="754" y="755"/>
                  </a:lnTo>
                  <a:lnTo>
                    <a:pt x="800" y="765"/>
                  </a:lnTo>
                  <a:lnTo>
                    <a:pt x="810" y="762"/>
                  </a:lnTo>
                  <a:lnTo>
                    <a:pt x="819" y="758"/>
                  </a:lnTo>
                  <a:lnTo>
                    <a:pt x="829" y="749"/>
                  </a:lnTo>
                  <a:lnTo>
                    <a:pt x="839" y="742"/>
                  </a:lnTo>
                  <a:lnTo>
                    <a:pt x="861" y="711"/>
                  </a:lnTo>
                  <a:lnTo>
                    <a:pt x="874" y="672"/>
                  </a:lnTo>
                  <a:lnTo>
                    <a:pt x="884" y="631"/>
                  </a:lnTo>
                  <a:lnTo>
                    <a:pt x="894" y="529"/>
                  </a:lnTo>
                  <a:lnTo>
                    <a:pt x="897" y="420"/>
                  </a:lnTo>
                  <a:lnTo>
                    <a:pt x="894" y="357"/>
                  </a:lnTo>
                  <a:lnTo>
                    <a:pt x="881" y="290"/>
                  </a:lnTo>
                  <a:lnTo>
                    <a:pt x="829" y="264"/>
                  </a:lnTo>
                  <a:lnTo>
                    <a:pt x="774" y="242"/>
                  </a:lnTo>
                  <a:lnTo>
                    <a:pt x="722" y="232"/>
                  </a:lnTo>
                  <a:lnTo>
                    <a:pt x="722" y="232"/>
                  </a:lnTo>
                  <a:close/>
                  <a:moveTo>
                    <a:pt x="126" y="0"/>
                  </a:moveTo>
                  <a:lnTo>
                    <a:pt x="149" y="9"/>
                  </a:lnTo>
                  <a:lnTo>
                    <a:pt x="133" y="41"/>
                  </a:lnTo>
                  <a:lnTo>
                    <a:pt x="126" y="79"/>
                  </a:lnTo>
                  <a:lnTo>
                    <a:pt x="130" y="99"/>
                  </a:lnTo>
                  <a:lnTo>
                    <a:pt x="143" y="124"/>
                  </a:lnTo>
                  <a:lnTo>
                    <a:pt x="156" y="150"/>
                  </a:lnTo>
                  <a:lnTo>
                    <a:pt x="162" y="159"/>
                  </a:lnTo>
                  <a:lnTo>
                    <a:pt x="169" y="165"/>
                  </a:lnTo>
                  <a:lnTo>
                    <a:pt x="178" y="175"/>
                  </a:lnTo>
                  <a:lnTo>
                    <a:pt x="188" y="188"/>
                  </a:lnTo>
                  <a:lnTo>
                    <a:pt x="198" y="197"/>
                  </a:lnTo>
                  <a:lnTo>
                    <a:pt x="198" y="245"/>
                  </a:lnTo>
                  <a:lnTo>
                    <a:pt x="266" y="197"/>
                  </a:lnTo>
                  <a:lnTo>
                    <a:pt x="330" y="146"/>
                  </a:lnTo>
                  <a:lnTo>
                    <a:pt x="392" y="95"/>
                  </a:lnTo>
                  <a:lnTo>
                    <a:pt x="492" y="153"/>
                  </a:lnTo>
                  <a:lnTo>
                    <a:pt x="596" y="201"/>
                  </a:lnTo>
                  <a:lnTo>
                    <a:pt x="593" y="258"/>
                  </a:lnTo>
                  <a:lnTo>
                    <a:pt x="593" y="258"/>
                  </a:lnTo>
                  <a:lnTo>
                    <a:pt x="819" y="99"/>
                  </a:lnTo>
                  <a:lnTo>
                    <a:pt x="920" y="153"/>
                  </a:lnTo>
                  <a:lnTo>
                    <a:pt x="1020" y="201"/>
                  </a:lnTo>
                  <a:lnTo>
                    <a:pt x="1023" y="242"/>
                  </a:lnTo>
                  <a:lnTo>
                    <a:pt x="1026" y="296"/>
                  </a:lnTo>
                  <a:lnTo>
                    <a:pt x="1030" y="357"/>
                  </a:lnTo>
                  <a:lnTo>
                    <a:pt x="1030" y="414"/>
                  </a:lnTo>
                  <a:lnTo>
                    <a:pt x="1026" y="481"/>
                  </a:lnTo>
                  <a:lnTo>
                    <a:pt x="1020" y="535"/>
                  </a:lnTo>
                  <a:lnTo>
                    <a:pt x="1010" y="586"/>
                  </a:lnTo>
                  <a:lnTo>
                    <a:pt x="997" y="628"/>
                  </a:lnTo>
                  <a:lnTo>
                    <a:pt x="981" y="672"/>
                  </a:lnTo>
                  <a:lnTo>
                    <a:pt x="965" y="720"/>
                  </a:lnTo>
                  <a:lnTo>
                    <a:pt x="667" y="876"/>
                  </a:lnTo>
                  <a:lnTo>
                    <a:pt x="563" y="816"/>
                  </a:lnTo>
                  <a:lnTo>
                    <a:pt x="457" y="762"/>
                  </a:lnTo>
                  <a:lnTo>
                    <a:pt x="466" y="621"/>
                  </a:lnTo>
                  <a:lnTo>
                    <a:pt x="470" y="487"/>
                  </a:lnTo>
                  <a:lnTo>
                    <a:pt x="466" y="392"/>
                  </a:lnTo>
                  <a:lnTo>
                    <a:pt x="463" y="299"/>
                  </a:lnTo>
                  <a:lnTo>
                    <a:pt x="431" y="280"/>
                  </a:lnTo>
                  <a:lnTo>
                    <a:pt x="402" y="261"/>
                  </a:lnTo>
                  <a:lnTo>
                    <a:pt x="372" y="245"/>
                  </a:lnTo>
                  <a:lnTo>
                    <a:pt x="350" y="232"/>
                  </a:lnTo>
                  <a:lnTo>
                    <a:pt x="337" y="226"/>
                  </a:lnTo>
                  <a:lnTo>
                    <a:pt x="324" y="223"/>
                  </a:lnTo>
                  <a:lnTo>
                    <a:pt x="311" y="223"/>
                  </a:lnTo>
                  <a:lnTo>
                    <a:pt x="304" y="223"/>
                  </a:lnTo>
                  <a:lnTo>
                    <a:pt x="298" y="223"/>
                  </a:lnTo>
                  <a:lnTo>
                    <a:pt x="292" y="226"/>
                  </a:lnTo>
                  <a:lnTo>
                    <a:pt x="288" y="229"/>
                  </a:lnTo>
                  <a:lnTo>
                    <a:pt x="240" y="258"/>
                  </a:lnTo>
                  <a:lnTo>
                    <a:pt x="194" y="290"/>
                  </a:lnTo>
                  <a:lnTo>
                    <a:pt x="194" y="331"/>
                  </a:lnTo>
                  <a:lnTo>
                    <a:pt x="194" y="389"/>
                  </a:lnTo>
                  <a:lnTo>
                    <a:pt x="194" y="452"/>
                  </a:lnTo>
                  <a:lnTo>
                    <a:pt x="194" y="522"/>
                  </a:lnTo>
                  <a:lnTo>
                    <a:pt x="191" y="586"/>
                  </a:lnTo>
                  <a:lnTo>
                    <a:pt x="198" y="624"/>
                  </a:lnTo>
                  <a:lnTo>
                    <a:pt x="207" y="660"/>
                  </a:lnTo>
                  <a:lnTo>
                    <a:pt x="224" y="695"/>
                  </a:lnTo>
                  <a:lnTo>
                    <a:pt x="246" y="726"/>
                  </a:lnTo>
                  <a:lnTo>
                    <a:pt x="269" y="755"/>
                  </a:lnTo>
                  <a:lnTo>
                    <a:pt x="149" y="873"/>
                  </a:lnTo>
                  <a:lnTo>
                    <a:pt x="120" y="828"/>
                  </a:lnTo>
                  <a:lnTo>
                    <a:pt x="91" y="787"/>
                  </a:lnTo>
                  <a:lnTo>
                    <a:pt x="55" y="752"/>
                  </a:lnTo>
                  <a:lnTo>
                    <a:pt x="68" y="631"/>
                  </a:lnTo>
                  <a:lnTo>
                    <a:pt x="71" y="510"/>
                  </a:lnTo>
                  <a:lnTo>
                    <a:pt x="71" y="401"/>
                  </a:lnTo>
                  <a:lnTo>
                    <a:pt x="65" y="296"/>
                  </a:lnTo>
                  <a:lnTo>
                    <a:pt x="65" y="287"/>
                  </a:lnTo>
                  <a:lnTo>
                    <a:pt x="62" y="277"/>
                  </a:lnTo>
                  <a:lnTo>
                    <a:pt x="55" y="271"/>
                  </a:lnTo>
                  <a:lnTo>
                    <a:pt x="52" y="264"/>
                  </a:lnTo>
                  <a:lnTo>
                    <a:pt x="42" y="252"/>
                  </a:lnTo>
                  <a:lnTo>
                    <a:pt x="33" y="242"/>
                  </a:lnTo>
                  <a:lnTo>
                    <a:pt x="23" y="229"/>
                  </a:lnTo>
                  <a:lnTo>
                    <a:pt x="10" y="220"/>
                  </a:lnTo>
                  <a:lnTo>
                    <a:pt x="7" y="204"/>
                  </a:lnTo>
                  <a:lnTo>
                    <a:pt x="3" y="191"/>
                  </a:lnTo>
                  <a:lnTo>
                    <a:pt x="0" y="178"/>
                  </a:lnTo>
                  <a:lnTo>
                    <a:pt x="0" y="172"/>
                  </a:lnTo>
                  <a:lnTo>
                    <a:pt x="3" y="165"/>
                  </a:lnTo>
                  <a:lnTo>
                    <a:pt x="7" y="156"/>
                  </a:lnTo>
                  <a:lnTo>
                    <a:pt x="10" y="146"/>
                  </a:lnTo>
                  <a:lnTo>
                    <a:pt x="13" y="140"/>
                  </a:lnTo>
                  <a:lnTo>
                    <a:pt x="68" y="67"/>
                  </a:lnTo>
                  <a:lnTo>
                    <a:pt x="1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 name="TextBox 38"/>
          <p:cNvSpPr txBox="1"/>
          <p:nvPr/>
        </p:nvSpPr>
        <p:spPr>
          <a:xfrm>
            <a:off x="381000" y="3276600"/>
            <a:ext cx="3124200" cy="646331"/>
          </a:xfrm>
          <a:prstGeom prst="rect">
            <a:avLst/>
          </a:prstGeom>
          <a:noFill/>
        </p:spPr>
        <p:txBody>
          <a:bodyPr wrap="square" rtlCol="0">
            <a:spAutoFit/>
          </a:bodyPr>
          <a:lstStyle/>
          <a:p>
            <a:r>
              <a:rPr lang="en-US" sz="3600" dirty="0" smtClean="0">
                <a:solidFill>
                  <a:srgbClr val="FF0000"/>
                </a:solidFill>
              </a:rPr>
              <a:t>Theorem: </a:t>
            </a:r>
            <a:endParaRPr lang="en-US" sz="3600" dirty="0">
              <a:solidFill>
                <a:srgbClr val="FF0000"/>
              </a:solidFill>
            </a:endParaRPr>
          </a:p>
        </p:txBody>
      </p:sp>
      <p:grpSp>
        <p:nvGrpSpPr>
          <p:cNvPr id="1043" name="Group 19"/>
          <p:cNvGrpSpPr>
            <a:grpSpLocks noChangeAspect="1"/>
          </p:cNvGrpSpPr>
          <p:nvPr>
            <p:custDataLst>
              <p:tags r:id="rId4"/>
            </p:custDataLst>
          </p:nvPr>
        </p:nvGrpSpPr>
        <p:grpSpPr bwMode="auto">
          <a:xfrm>
            <a:off x="2895600" y="3352800"/>
            <a:ext cx="2020753" cy="419100"/>
            <a:chOff x="1974" y="2137"/>
            <a:chExt cx="5434" cy="1127"/>
          </a:xfrm>
          <a:solidFill>
            <a:srgbClr val="FF0000"/>
          </a:solidFill>
        </p:grpSpPr>
        <p:sp>
          <p:nvSpPr>
            <p:cNvPr id="1045" name="Freeform 21"/>
            <p:cNvSpPr>
              <a:spLocks/>
            </p:cNvSpPr>
            <p:nvPr/>
          </p:nvSpPr>
          <p:spPr bwMode="auto">
            <a:xfrm>
              <a:off x="1974" y="2175"/>
              <a:ext cx="517" cy="1087"/>
            </a:xfrm>
            <a:custGeom>
              <a:avLst/>
              <a:gdLst/>
              <a:ahLst/>
              <a:cxnLst>
                <a:cxn ang="0">
                  <a:pos x="324" y="0"/>
                </a:cxn>
                <a:cxn ang="0">
                  <a:pos x="346" y="25"/>
                </a:cxn>
                <a:cxn ang="0">
                  <a:pos x="303" y="68"/>
                </a:cxn>
                <a:cxn ang="0">
                  <a:pos x="293" y="82"/>
                </a:cxn>
                <a:cxn ang="0">
                  <a:pos x="288" y="98"/>
                </a:cxn>
                <a:cxn ang="0">
                  <a:pos x="276" y="205"/>
                </a:cxn>
                <a:cxn ang="0">
                  <a:pos x="271" y="313"/>
                </a:cxn>
                <a:cxn ang="0">
                  <a:pos x="271" y="420"/>
                </a:cxn>
                <a:cxn ang="0">
                  <a:pos x="442" y="420"/>
                </a:cxn>
                <a:cxn ang="0">
                  <a:pos x="414" y="478"/>
                </a:cxn>
                <a:cxn ang="0">
                  <a:pos x="271" y="478"/>
                </a:cxn>
                <a:cxn ang="0">
                  <a:pos x="272" y="851"/>
                </a:cxn>
                <a:cxn ang="0">
                  <a:pos x="298" y="874"/>
                </a:cxn>
                <a:cxn ang="0">
                  <a:pos x="324" y="896"/>
                </a:cxn>
                <a:cxn ang="0">
                  <a:pos x="349" y="917"/>
                </a:cxn>
                <a:cxn ang="0">
                  <a:pos x="373" y="935"/>
                </a:cxn>
                <a:cxn ang="0">
                  <a:pos x="387" y="938"/>
                </a:cxn>
                <a:cxn ang="0">
                  <a:pos x="400" y="942"/>
                </a:cxn>
                <a:cxn ang="0">
                  <a:pos x="416" y="940"/>
                </a:cxn>
                <a:cxn ang="0">
                  <a:pos x="435" y="935"/>
                </a:cxn>
                <a:cxn ang="0">
                  <a:pos x="457" y="924"/>
                </a:cxn>
                <a:cxn ang="0">
                  <a:pos x="483" y="909"/>
                </a:cxn>
                <a:cxn ang="0">
                  <a:pos x="512" y="888"/>
                </a:cxn>
                <a:cxn ang="0">
                  <a:pos x="517" y="924"/>
                </a:cxn>
                <a:cxn ang="0">
                  <a:pos x="298" y="1087"/>
                </a:cxn>
                <a:cxn ang="0">
                  <a:pos x="142" y="952"/>
                </a:cxn>
                <a:cxn ang="0">
                  <a:pos x="142" y="945"/>
                </a:cxn>
                <a:cxn ang="0">
                  <a:pos x="142" y="928"/>
                </a:cxn>
                <a:cxn ang="0">
                  <a:pos x="142" y="900"/>
                </a:cxn>
                <a:cxn ang="0">
                  <a:pos x="142" y="863"/>
                </a:cxn>
                <a:cxn ang="0">
                  <a:pos x="142" y="821"/>
                </a:cxn>
                <a:cxn ang="0">
                  <a:pos x="142" y="774"/>
                </a:cxn>
                <a:cxn ang="0">
                  <a:pos x="142" y="723"/>
                </a:cxn>
                <a:cxn ang="0">
                  <a:pos x="142" y="671"/>
                </a:cxn>
                <a:cxn ang="0">
                  <a:pos x="142" y="620"/>
                </a:cxn>
                <a:cxn ang="0">
                  <a:pos x="142" y="569"/>
                </a:cxn>
                <a:cxn ang="0">
                  <a:pos x="144" y="520"/>
                </a:cxn>
                <a:cxn ang="0">
                  <a:pos x="144" y="478"/>
                </a:cxn>
                <a:cxn ang="0">
                  <a:pos x="0" y="478"/>
                </a:cxn>
                <a:cxn ang="0">
                  <a:pos x="26" y="420"/>
                </a:cxn>
                <a:cxn ang="0">
                  <a:pos x="142" y="420"/>
                </a:cxn>
                <a:cxn ang="0">
                  <a:pos x="142" y="137"/>
                </a:cxn>
                <a:cxn ang="0">
                  <a:pos x="324" y="0"/>
                </a:cxn>
                <a:cxn ang="0">
                  <a:pos x="324" y="0"/>
                </a:cxn>
              </a:cxnLst>
              <a:rect l="0" t="0" r="r" b="b"/>
              <a:pathLst>
                <a:path w="517" h="1087">
                  <a:moveTo>
                    <a:pt x="324" y="0"/>
                  </a:moveTo>
                  <a:lnTo>
                    <a:pt x="346" y="25"/>
                  </a:lnTo>
                  <a:lnTo>
                    <a:pt x="303" y="68"/>
                  </a:lnTo>
                  <a:lnTo>
                    <a:pt x="293" y="82"/>
                  </a:lnTo>
                  <a:lnTo>
                    <a:pt x="288" y="98"/>
                  </a:lnTo>
                  <a:lnTo>
                    <a:pt x="276" y="205"/>
                  </a:lnTo>
                  <a:lnTo>
                    <a:pt x="271" y="313"/>
                  </a:lnTo>
                  <a:lnTo>
                    <a:pt x="271" y="420"/>
                  </a:lnTo>
                  <a:lnTo>
                    <a:pt x="442" y="420"/>
                  </a:lnTo>
                  <a:lnTo>
                    <a:pt x="414" y="478"/>
                  </a:lnTo>
                  <a:lnTo>
                    <a:pt x="271" y="478"/>
                  </a:lnTo>
                  <a:lnTo>
                    <a:pt x="272" y="851"/>
                  </a:lnTo>
                  <a:lnTo>
                    <a:pt x="298" y="874"/>
                  </a:lnTo>
                  <a:lnTo>
                    <a:pt x="324" y="896"/>
                  </a:lnTo>
                  <a:lnTo>
                    <a:pt x="349" y="917"/>
                  </a:lnTo>
                  <a:lnTo>
                    <a:pt x="373" y="935"/>
                  </a:lnTo>
                  <a:lnTo>
                    <a:pt x="387" y="938"/>
                  </a:lnTo>
                  <a:lnTo>
                    <a:pt x="400" y="942"/>
                  </a:lnTo>
                  <a:lnTo>
                    <a:pt x="416" y="940"/>
                  </a:lnTo>
                  <a:lnTo>
                    <a:pt x="435" y="935"/>
                  </a:lnTo>
                  <a:lnTo>
                    <a:pt x="457" y="924"/>
                  </a:lnTo>
                  <a:lnTo>
                    <a:pt x="483" y="909"/>
                  </a:lnTo>
                  <a:lnTo>
                    <a:pt x="512" y="888"/>
                  </a:lnTo>
                  <a:lnTo>
                    <a:pt x="517" y="924"/>
                  </a:lnTo>
                  <a:lnTo>
                    <a:pt x="298" y="1087"/>
                  </a:lnTo>
                  <a:lnTo>
                    <a:pt x="142" y="952"/>
                  </a:lnTo>
                  <a:lnTo>
                    <a:pt x="142" y="945"/>
                  </a:lnTo>
                  <a:lnTo>
                    <a:pt x="142" y="928"/>
                  </a:lnTo>
                  <a:lnTo>
                    <a:pt x="142" y="900"/>
                  </a:lnTo>
                  <a:lnTo>
                    <a:pt x="142" y="863"/>
                  </a:lnTo>
                  <a:lnTo>
                    <a:pt x="142" y="821"/>
                  </a:lnTo>
                  <a:lnTo>
                    <a:pt x="142" y="774"/>
                  </a:lnTo>
                  <a:lnTo>
                    <a:pt x="142" y="723"/>
                  </a:lnTo>
                  <a:lnTo>
                    <a:pt x="142" y="671"/>
                  </a:lnTo>
                  <a:lnTo>
                    <a:pt x="142" y="620"/>
                  </a:lnTo>
                  <a:lnTo>
                    <a:pt x="142" y="569"/>
                  </a:lnTo>
                  <a:lnTo>
                    <a:pt x="144" y="520"/>
                  </a:lnTo>
                  <a:lnTo>
                    <a:pt x="144" y="478"/>
                  </a:lnTo>
                  <a:lnTo>
                    <a:pt x="0" y="478"/>
                  </a:lnTo>
                  <a:lnTo>
                    <a:pt x="26" y="420"/>
                  </a:lnTo>
                  <a:lnTo>
                    <a:pt x="142" y="420"/>
                  </a:lnTo>
                  <a:lnTo>
                    <a:pt x="142" y="137"/>
                  </a:lnTo>
                  <a:lnTo>
                    <a:pt x="324" y="0"/>
                  </a:lnTo>
                  <a:lnTo>
                    <a:pt x="3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p:cNvSpPr>
            <p:nvPr/>
          </p:nvSpPr>
          <p:spPr bwMode="auto">
            <a:xfrm>
              <a:off x="2925" y="2464"/>
              <a:ext cx="592" cy="707"/>
            </a:xfrm>
            <a:custGeom>
              <a:avLst/>
              <a:gdLst/>
              <a:ahLst/>
              <a:cxnLst>
                <a:cxn ang="0">
                  <a:pos x="313" y="3"/>
                </a:cxn>
                <a:cxn ang="0">
                  <a:pos x="332" y="19"/>
                </a:cxn>
                <a:cxn ang="0">
                  <a:pos x="338" y="42"/>
                </a:cxn>
                <a:cxn ang="0">
                  <a:pos x="337" y="65"/>
                </a:cxn>
                <a:cxn ang="0">
                  <a:pos x="496" y="185"/>
                </a:cxn>
                <a:cxn ang="0">
                  <a:pos x="525" y="164"/>
                </a:cxn>
                <a:cxn ang="0">
                  <a:pos x="539" y="156"/>
                </a:cxn>
                <a:cxn ang="0">
                  <a:pos x="549" y="156"/>
                </a:cxn>
                <a:cxn ang="0">
                  <a:pos x="580" y="168"/>
                </a:cxn>
                <a:cxn ang="0">
                  <a:pos x="592" y="201"/>
                </a:cxn>
                <a:cxn ang="0">
                  <a:pos x="583" y="227"/>
                </a:cxn>
                <a:cxn ang="0">
                  <a:pos x="554" y="245"/>
                </a:cxn>
                <a:cxn ang="0">
                  <a:pos x="369" y="375"/>
                </a:cxn>
                <a:cxn ang="0">
                  <a:pos x="426" y="399"/>
                </a:cxn>
                <a:cxn ang="0">
                  <a:pos x="467" y="418"/>
                </a:cxn>
                <a:cxn ang="0">
                  <a:pos x="506" y="438"/>
                </a:cxn>
                <a:cxn ang="0">
                  <a:pos x="559" y="464"/>
                </a:cxn>
                <a:cxn ang="0">
                  <a:pos x="583" y="481"/>
                </a:cxn>
                <a:cxn ang="0">
                  <a:pos x="592" y="509"/>
                </a:cxn>
                <a:cxn ang="0">
                  <a:pos x="580" y="541"/>
                </a:cxn>
                <a:cxn ang="0">
                  <a:pos x="549" y="555"/>
                </a:cxn>
                <a:cxn ang="0">
                  <a:pos x="532" y="550"/>
                </a:cxn>
                <a:cxn ang="0">
                  <a:pos x="315" y="390"/>
                </a:cxn>
                <a:cxn ang="0">
                  <a:pos x="337" y="683"/>
                </a:cxn>
                <a:cxn ang="0">
                  <a:pos x="320" y="702"/>
                </a:cxn>
                <a:cxn ang="0">
                  <a:pos x="297" y="707"/>
                </a:cxn>
                <a:cxn ang="0">
                  <a:pos x="275" y="702"/>
                </a:cxn>
                <a:cxn ang="0">
                  <a:pos x="256" y="683"/>
                </a:cxn>
                <a:cxn ang="0">
                  <a:pos x="279" y="390"/>
                </a:cxn>
                <a:cxn ang="0">
                  <a:pos x="80" y="537"/>
                </a:cxn>
                <a:cxn ang="0">
                  <a:pos x="60" y="551"/>
                </a:cxn>
                <a:cxn ang="0">
                  <a:pos x="50" y="555"/>
                </a:cxn>
                <a:cxn ang="0">
                  <a:pos x="29" y="551"/>
                </a:cxn>
                <a:cxn ang="0">
                  <a:pos x="3" y="525"/>
                </a:cxn>
                <a:cxn ang="0">
                  <a:pos x="2" y="492"/>
                </a:cxn>
                <a:cxn ang="0">
                  <a:pos x="22" y="473"/>
                </a:cxn>
                <a:cxn ang="0">
                  <a:pos x="262" y="354"/>
                </a:cxn>
                <a:cxn ang="0">
                  <a:pos x="21" y="236"/>
                </a:cxn>
                <a:cxn ang="0">
                  <a:pos x="3" y="219"/>
                </a:cxn>
                <a:cxn ang="0">
                  <a:pos x="3" y="184"/>
                </a:cxn>
                <a:cxn ang="0">
                  <a:pos x="29" y="159"/>
                </a:cxn>
                <a:cxn ang="0">
                  <a:pos x="53" y="156"/>
                </a:cxn>
                <a:cxn ang="0">
                  <a:pos x="74" y="168"/>
                </a:cxn>
                <a:cxn ang="0">
                  <a:pos x="256" y="65"/>
                </a:cxn>
                <a:cxn ang="0">
                  <a:pos x="258" y="28"/>
                </a:cxn>
                <a:cxn ang="0">
                  <a:pos x="279" y="5"/>
                </a:cxn>
              </a:cxnLst>
              <a:rect l="0" t="0" r="r" b="b"/>
              <a:pathLst>
                <a:path w="592" h="707">
                  <a:moveTo>
                    <a:pt x="297" y="0"/>
                  </a:moveTo>
                  <a:lnTo>
                    <a:pt x="313" y="3"/>
                  </a:lnTo>
                  <a:lnTo>
                    <a:pt x="325" y="9"/>
                  </a:lnTo>
                  <a:lnTo>
                    <a:pt x="332" y="19"/>
                  </a:lnTo>
                  <a:lnTo>
                    <a:pt x="337" y="30"/>
                  </a:lnTo>
                  <a:lnTo>
                    <a:pt x="338" y="42"/>
                  </a:lnTo>
                  <a:lnTo>
                    <a:pt x="338" y="54"/>
                  </a:lnTo>
                  <a:lnTo>
                    <a:pt x="337" y="65"/>
                  </a:lnTo>
                  <a:lnTo>
                    <a:pt x="315" y="320"/>
                  </a:lnTo>
                  <a:lnTo>
                    <a:pt x="496" y="185"/>
                  </a:lnTo>
                  <a:lnTo>
                    <a:pt x="513" y="173"/>
                  </a:lnTo>
                  <a:lnTo>
                    <a:pt x="525" y="164"/>
                  </a:lnTo>
                  <a:lnTo>
                    <a:pt x="533" y="159"/>
                  </a:lnTo>
                  <a:lnTo>
                    <a:pt x="539" y="156"/>
                  </a:lnTo>
                  <a:lnTo>
                    <a:pt x="544" y="156"/>
                  </a:lnTo>
                  <a:lnTo>
                    <a:pt x="549" y="156"/>
                  </a:lnTo>
                  <a:lnTo>
                    <a:pt x="566" y="159"/>
                  </a:lnTo>
                  <a:lnTo>
                    <a:pt x="580" y="168"/>
                  </a:lnTo>
                  <a:lnTo>
                    <a:pt x="588" y="184"/>
                  </a:lnTo>
                  <a:lnTo>
                    <a:pt x="592" y="201"/>
                  </a:lnTo>
                  <a:lnTo>
                    <a:pt x="590" y="217"/>
                  </a:lnTo>
                  <a:lnTo>
                    <a:pt x="583" y="227"/>
                  </a:lnTo>
                  <a:lnTo>
                    <a:pt x="571" y="236"/>
                  </a:lnTo>
                  <a:lnTo>
                    <a:pt x="554" y="245"/>
                  </a:lnTo>
                  <a:lnTo>
                    <a:pt x="332" y="357"/>
                  </a:lnTo>
                  <a:lnTo>
                    <a:pt x="369" y="375"/>
                  </a:lnTo>
                  <a:lnTo>
                    <a:pt x="400" y="389"/>
                  </a:lnTo>
                  <a:lnTo>
                    <a:pt x="426" y="399"/>
                  </a:lnTo>
                  <a:lnTo>
                    <a:pt x="448" y="410"/>
                  </a:lnTo>
                  <a:lnTo>
                    <a:pt x="467" y="418"/>
                  </a:lnTo>
                  <a:lnTo>
                    <a:pt x="486" y="429"/>
                  </a:lnTo>
                  <a:lnTo>
                    <a:pt x="506" y="438"/>
                  </a:lnTo>
                  <a:lnTo>
                    <a:pt x="530" y="450"/>
                  </a:lnTo>
                  <a:lnTo>
                    <a:pt x="559" y="464"/>
                  </a:lnTo>
                  <a:lnTo>
                    <a:pt x="573" y="473"/>
                  </a:lnTo>
                  <a:lnTo>
                    <a:pt x="583" y="481"/>
                  </a:lnTo>
                  <a:lnTo>
                    <a:pt x="590" y="492"/>
                  </a:lnTo>
                  <a:lnTo>
                    <a:pt x="592" y="509"/>
                  </a:lnTo>
                  <a:lnTo>
                    <a:pt x="588" y="525"/>
                  </a:lnTo>
                  <a:lnTo>
                    <a:pt x="580" y="541"/>
                  </a:lnTo>
                  <a:lnTo>
                    <a:pt x="566" y="551"/>
                  </a:lnTo>
                  <a:lnTo>
                    <a:pt x="549" y="555"/>
                  </a:lnTo>
                  <a:lnTo>
                    <a:pt x="540" y="553"/>
                  </a:lnTo>
                  <a:lnTo>
                    <a:pt x="532" y="550"/>
                  </a:lnTo>
                  <a:lnTo>
                    <a:pt x="521" y="543"/>
                  </a:lnTo>
                  <a:lnTo>
                    <a:pt x="315" y="390"/>
                  </a:lnTo>
                  <a:lnTo>
                    <a:pt x="340" y="665"/>
                  </a:lnTo>
                  <a:lnTo>
                    <a:pt x="337" y="683"/>
                  </a:lnTo>
                  <a:lnTo>
                    <a:pt x="330" y="693"/>
                  </a:lnTo>
                  <a:lnTo>
                    <a:pt x="320" y="702"/>
                  </a:lnTo>
                  <a:lnTo>
                    <a:pt x="308" y="705"/>
                  </a:lnTo>
                  <a:lnTo>
                    <a:pt x="297" y="707"/>
                  </a:lnTo>
                  <a:lnTo>
                    <a:pt x="287" y="705"/>
                  </a:lnTo>
                  <a:lnTo>
                    <a:pt x="275" y="702"/>
                  </a:lnTo>
                  <a:lnTo>
                    <a:pt x="265" y="695"/>
                  </a:lnTo>
                  <a:lnTo>
                    <a:pt x="256" y="683"/>
                  </a:lnTo>
                  <a:lnTo>
                    <a:pt x="255" y="665"/>
                  </a:lnTo>
                  <a:lnTo>
                    <a:pt x="279" y="390"/>
                  </a:lnTo>
                  <a:lnTo>
                    <a:pt x="97" y="523"/>
                  </a:lnTo>
                  <a:lnTo>
                    <a:pt x="80" y="537"/>
                  </a:lnTo>
                  <a:lnTo>
                    <a:pt x="68" y="546"/>
                  </a:lnTo>
                  <a:lnTo>
                    <a:pt x="60" y="551"/>
                  </a:lnTo>
                  <a:lnTo>
                    <a:pt x="55" y="553"/>
                  </a:lnTo>
                  <a:lnTo>
                    <a:pt x="50" y="555"/>
                  </a:lnTo>
                  <a:lnTo>
                    <a:pt x="44" y="555"/>
                  </a:lnTo>
                  <a:lnTo>
                    <a:pt x="29" y="551"/>
                  </a:lnTo>
                  <a:lnTo>
                    <a:pt x="14" y="541"/>
                  </a:lnTo>
                  <a:lnTo>
                    <a:pt x="3" y="525"/>
                  </a:lnTo>
                  <a:lnTo>
                    <a:pt x="0" y="509"/>
                  </a:lnTo>
                  <a:lnTo>
                    <a:pt x="2" y="492"/>
                  </a:lnTo>
                  <a:lnTo>
                    <a:pt x="10" y="481"/>
                  </a:lnTo>
                  <a:lnTo>
                    <a:pt x="22" y="473"/>
                  </a:lnTo>
                  <a:lnTo>
                    <a:pt x="39" y="464"/>
                  </a:lnTo>
                  <a:lnTo>
                    <a:pt x="262" y="354"/>
                  </a:lnTo>
                  <a:lnTo>
                    <a:pt x="32" y="243"/>
                  </a:lnTo>
                  <a:lnTo>
                    <a:pt x="21" y="236"/>
                  </a:lnTo>
                  <a:lnTo>
                    <a:pt x="10" y="229"/>
                  </a:lnTo>
                  <a:lnTo>
                    <a:pt x="3" y="219"/>
                  </a:lnTo>
                  <a:lnTo>
                    <a:pt x="0" y="201"/>
                  </a:lnTo>
                  <a:lnTo>
                    <a:pt x="3" y="184"/>
                  </a:lnTo>
                  <a:lnTo>
                    <a:pt x="14" y="170"/>
                  </a:lnTo>
                  <a:lnTo>
                    <a:pt x="29" y="159"/>
                  </a:lnTo>
                  <a:lnTo>
                    <a:pt x="44" y="156"/>
                  </a:lnTo>
                  <a:lnTo>
                    <a:pt x="53" y="156"/>
                  </a:lnTo>
                  <a:lnTo>
                    <a:pt x="62" y="161"/>
                  </a:lnTo>
                  <a:lnTo>
                    <a:pt x="74" y="168"/>
                  </a:lnTo>
                  <a:lnTo>
                    <a:pt x="279" y="320"/>
                  </a:lnTo>
                  <a:lnTo>
                    <a:pt x="256" y="65"/>
                  </a:lnTo>
                  <a:lnTo>
                    <a:pt x="256" y="44"/>
                  </a:lnTo>
                  <a:lnTo>
                    <a:pt x="258" y="28"/>
                  </a:lnTo>
                  <a:lnTo>
                    <a:pt x="265" y="14"/>
                  </a:lnTo>
                  <a:lnTo>
                    <a:pt x="279" y="5"/>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p:cNvSpPr>
            <p:nvPr/>
          </p:nvSpPr>
          <p:spPr bwMode="auto">
            <a:xfrm>
              <a:off x="4024" y="2175"/>
              <a:ext cx="517" cy="1087"/>
            </a:xfrm>
            <a:custGeom>
              <a:avLst/>
              <a:gdLst/>
              <a:ahLst/>
              <a:cxnLst>
                <a:cxn ang="0">
                  <a:pos x="323" y="0"/>
                </a:cxn>
                <a:cxn ang="0">
                  <a:pos x="346" y="25"/>
                </a:cxn>
                <a:cxn ang="0">
                  <a:pos x="303" y="68"/>
                </a:cxn>
                <a:cxn ang="0">
                  <a:pos x="294" y="82"/>
                </a:cxn>
                <a:cxn ang="0">
                  <a:pos x="287" y="98"/>
                </a:cxn>
                <a:cxn ang="0">
                  <a:pos x="276" y="205"/>
                </a:cxn>
                <a:cxn ang="0">
                  <a:pos x="270" y="313"/>
                </a:cxn>
                <a:cxn ang="0">
                  <a:pos x="270" y="420"/>
                </a:cxn>
                <a:cxn ang="0">
                  <a:pos x="441" y="420"/>
                </a:cxn>
                <a:cxn ang="0">
                  <a:pos x="414" y="478"/>
                </a:cxn>
                <a:cxn ang="0">
                  <a:pos x="270" y="478"/>
                </a:cxn>
                <a:cxn ang="0">
                  <a:pos x="272" y="851"/>
                </a:cxn>
                <a:cxn ang="0">
                  <a:pos x="298" y="874"/>
                </a:cxn>
                <a:cxn ang="0">
                  <a:pos x="323" y="896"/>
                </a:cxn>
                <a:cxn ang="0">
                  <a:pos x="349" y="917"/>
                </a:cxn>
                <a:cxn ang="0">
                  <a:pos x="373" y="935"/>
                </a:cxn>
                <a:cxn ang="0">
                  <a:pos x="387" y="938"/>
                </a:cxn>
                <a:cxn ang="0">
                  <a:pos x="402" y="942"/>
                </a:cxn>
                <a:cxn ang="0">
                  <a:pos x="416" y="940"/>
                </a:cxn>
                <a:cxn ang="0">
                  <a:pos x="435" y="935"/>
                </a:cxn>
                <a:cxn ang="0">
                  <a:pos x="457" y="924"/>
                </a:cxn>
                <a:cxn ang="0">
                  <a:pos x="482" y="909"/>
                </a:cxn>
                <a:cxn ang="0">
                  <a:pos x="511" y="888"/>
                </a:cxn>
                <a:cxn ang="0">
                  <a:pos x="517" y="924"/>
                </a:cxn>
                <a:cxn ang="0">
                  <a:pos x="298" y="1087"/>
                </a:cxn>
                <a:cxn ang="0">
                  <a:pos x="142" y="952"/>
                </a:cxn>
                <a:cxn ang="0">
                  <a:pos x="142" y="945"/>
                </a:cxn>
                <a:cxn ang="0">
                  <a:pos x="142" y="928"/>
                </a:cxn>
                <a:cxn ang="0">
                  <a:pos x="142" y="900"/>
                </a:cxn>
                <a:cxn ang="0">
                  <a:pos x="142" y="863"/>
                </a:cxn>
                <a:cxn ang="0">
                  <a:pos x="142" y="821"/>
                </a:cxn>
                <a:cxn ang="0">
                  <a:pos x="142" y="774"/>
                </a:cxn>
                <a:cxn ang="0">
                  <a:pos x="142" y="723"/>
                </a:cxn>
                <a:cxn ang="0">
                  <a:pos x="142" y="671"/>
                </a:cxn>
                <a:cxn ang="0">
                  <a:pos x="142" y="620"/>
                </a:cxn>
                <a:cxn ang="0">
                  <a:pos x="144" y="569"/>
                </a:cxn>
                <a:cxn ang="0">
                  <a:pos x="144" y="520"/>
                </a:cxn>
                <a:cxn ang="0">
                  <a:pos x="144" y="478"/>
                </a:cxn>
                <a:cxn ang="0">
                  <a:pos x="0" y="478"/>
                </a:cxn>
                <a:cxn ang="0">
                  <a:pos x="26" y="420"/>
                </a:cxn>
                <a:cxn ang="0">
                  <a:pos x="142" y="420"/>
                </a:cxn>
                <a:cxn ang="0">
                  <a:pos x="142" y="137"/>
                </a:cxn>
                <a:cxn ang="0">
                  <a:pos x="323" y="0"/>
                </a:cxn>
                <a:cxn ang="0">
                  <a:pos x="323" y="0"/>
                </a:cxn>
              </a:cxnLst>
              <a:rect l="0" t="0" r="r" b="b"/>
              <a:pathLst>
                <a:path w="517" h="1087">
                  <a:moveTo>
                    <a:pt x="323" y="0"/>
                  </a:moveTo>
                  <a:lnTo>
                    <a:pt x="346" y="25"/>
                  </a:lnTo>
                  <a:lnTo>
                    <a:pt x="303" y="68"/>
                  </a:lnTo>
                  <a:lnTo>
                    <a:pt x="294" y="82"/>
                  </a:lnTo>
                  <a:lnTo>
                    <a:pt x="287" y="98"/>
                  </a:lnTo>
                  <a:lnTo>
                    <a:pt x="276" y="205"/>
                  </a:lnTo>
                  <a:lnTo>
                    <a:pt x="270" y="313"/>
                  </a:lnTo>
                  <a:lnTo>
                    <a:pt x="270" y="420"/>
                  </a:lnTo>
                  <a:lnTo>
                    <a:pt x="441" y="420"/>
                  </a:lnTo>
                  <a:lnTo>
                    <a:pt x="414" y="478"/>
                  </a:lnTo>
                  <a:lnTo>
                    <a:pt x="270" y="478"/>
                  </a:lnTo>
                  <a:lnTo>
                    <a:pt x="272" y="851"/>
                  </a:lnTo>
                  <a:lnTo>
                    <a:pt x="298" y="874"/>
                  </a:lnTo>
                  <a:lnTo>
                    <a:pt x="323" y="896"/>
                  </a:lnTo>
                  <a:lnTo>
                    <a:pt x="349" y="917"/>
                  </a:lnTo>
                  <a:lnTo>
                    <a:pt x="373" y="935"/>
                  </a:lnTo>
                  <a:lnTo>
                    <a:pt x="387" y="938"/>
                  </a:lnTo>
                  <a:lnTo>
                    <a:pt x="402" y="942"/>
                  </a:lnTo>
                  <a:lnTo>
                    <a:pt x="416" y="940"/>
                  </a:lnTo>
                  <a:lnTo>
                    <a:pt x="435" y="935"/>
                  </a:lnTo>
                  <a:lnTo>
                    <a:pt x="457" y="924"/>
                  </a:lnTo>
                  <a:lnTo>
                    <a:pt x="482" y="909"/>
                  </a:lnTo>
                  <a:lnTo>
                    <a:pt x="511" y="888"/>
                  </a:lnTo>
                  <a:lnTo>
                    <a:pt x="517" y="924"/>
                  </a:lnTo>
                  <a:lnTo>
                    <a:pt x="298" y="1087"/>
                  </a:lnTo>
                  <a:lnTo>
                    <a:pt x="142" y="952"/>
                  </a:lnTo>
                  <a:lnTo>
                    <a:pt x="142" y="945"/>
                  </a:lnTo>
                  <a:lnTo>
                    <a:pt x="142" y="928"/>
                  </a:lnTo>
                  <a:lnTo>
                    <a:pt x="142" y="900"/>
                  </a:lnTo>
                  <a:lnTo>
                    <a:pt x="142" y="863"/>
                  </a:lnTo>
                  <a:lnTo>
                    <a:pt x="142" y="821"/>
                  </a:lnTo>
                  <a:lnTo>
                    <a:pt x="142" y="774"/>
                  </a:lnTo>
                  <a:lnTo>
                    <a:pt x="142" y="723"/>
                  </a:lnTo>
                  <a:lnTo>
                    <a:pt x="142" y="671"/>
                  </a:lnTo>
                  <a:lnTo>
                    <a:pt x="142" y="620"/>
                  </a:lnTo>
                  <a:lnTo>
                    <a:pt x="144" y="569"/>
                  </a:lnTo>
                  <a:lnTo>
                    <a:pt x="144" y="520"/>
                  </a:lnTo>
                  <a:lnTo>
                    <a:pt x="144" y="478"/>
                  </a:lnTo>
                  <a:lnTo>
                    <a:pt x="0" y="478"/>
                  </a:lnTo>
                  <a:lnTo>
                    <a:pt x="26" y="420"/>
                  </a:lnTo>
                  <a:lnTo>
                    <a:pt x="142" y="420"/>
                  </a:lnTo>
                  <a:lnTo>
                    <a:pt x="142" y="137"/>
                  </a:lnTo>
                  <a:lnTo>
                    <a:pt x="323" y="0"/>
                  </a:lnTo>
                  <a:lnTo>
                    <a:pt x="3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noEditPoints="1"/>
            </p:cNvSpPr>
            <p:nvPr/>
          </p:nvSpPr>
          <p:spPr bwMode="auto">
            <a:xfrm>
              <a:off x="5059" y="2627"/>
              <a:ext cx="1066" cy="381"/>
            </a:xfrm>
            <a:custGeom>
              <a:avLst/>
              <a:gdLst/>
              <a:ahLst/>
              <a:cxnLst>
                <a:cxn ang="0">
                  <a:pos x="53" y="317"/>
                </a:cxn>
                <a:cxn ang="0">
                  <a:pos x="1010" y="317"/>
                </a:cxn>
                <a:cxn ang="0">
                  <a:pos x="1024" y="317"/>
                </a:cxn>
                <a:cxn ang="0">
                  <a:pos x="1036" y="318"/>
                </a:cxn>
                <a:cxn ang="0">
                  <a:pos x="1048" y="322"/>
                </a:cxn>
                <a:cxn ang="0">
                  <a:pos x="1056" y="327"/>
                </a:cxn>
                <a:cxn ang="0">
                  <a:pos x="1063" y="336"/>
                </a:cxn>
                <a:cxn ang="0">
                  <a:pos x="1066" y="350"/>
                </a:cxn>
                <a:cxn ang="0">
                  <a:pos x="1063" y="364"/>
                </a:cxn>
                <a:cxn ang="0">
                  <a:pos x="1058" y="373"/>
                </a:cxn>
                <a:cxn ang="0">
                  <a:pos x="1048" y="378"/>
                </a:cxn>
                <a:cxn ang="0">
                  <a:pos x="1037" y="381"/>
                </a:cxn>
                <a:cxn ang="0">
                  <a:pos x="1025" y="381"/>
                </a:cxn>
                <a:cxn ang="0">
                  <a:pos x="1013" y="381"/>
                </a:cxn>
                <a:cxn ang="0">
                  <a:pos x="53" y="381"/>
                </a:cxn>
                <a:cxn ang="0">
                  <a:pos x="41" y="381"/>
                </a:cxn>
                <a:cxn ang="0">
                  <a:pos x="29" y="381"/>
                </a:cxn>
                <a:cxn ang="0">
                  <a:pos x="18" y="378"/>
                </a:cxn>
                <a:cxn ang="0">
                  <a:pos x="10" y="373"/>
                </a:cxn>
                <a:cxn ang="0">
                  <a:pos x="3" y="364"/>
                </a:cxn>
                <a:cxn ang="0">
                  <a:pos x="0" y="350"/>
                </a:cxn>
                <a:cxn ang="0">
                  <a:pos x="3" y="336"/>
                </a:cxn>
                <a:cxn ang="0">
                  <a:pos x="10" y="327"/>
                </a:cxn>
                <a:cxn ang="0">
                  <a:pos x="18" y="322"/>
                </a:cxn>
                <a:cxn ang="0">
                  <a:pos x="29" y="318"/>
                </a:cxn>
                <a:cxn ang="0">
                  <a:pos x="41" y="317"/>
                </a:cxn>
                <a:cxn ang="0">
                  <a:pos x="53" y="317"/>
                </a:cxn>
                <a:cxn ang="0">
                  <a:pos x="53" y="0"/>
                </a:cxn>
                <a:cxn ang="0">
                  <a:pos x="1013" y="0"/>
                </a:cxn>
                <a:cxn ang="0">
                  <a:pos x="1025" y="0"/>
                </a:cxn>
                <a:cxn ang="0">
                  <a:pos x="1037" y="1"/>
                </a:cxn>
                <a:cxn ang="0">
                  <a:pos x="1048" y="3"/>
                </a:cxn>
                <a:cxn ang="0">
                  <a:pos x="1058" y="8"/>
                </a:cxn>
                <a:cxn ang="0">
                  <a:pos x="1063" y="17"/>
                </a:cxn>
                <a:cxn ang="0">
                  <a:pos x="1066" y="31"/>
                </a:cxn>
                <a:cxn ang="0">
                  <a:pos x="1063" y="45"/>
                </a:cxn>
                <a:cxn ang="0">
                  <a:pos x="1056" y="54"/>
                </a:cxn>
                <a:cxn ang="0">
                  <a:pos x="1048" y="61"/>
                </a:cxn>
                <a:cxn ang="0">
                  <a:pos x="1036" y="63"/>
                </a:cxn>
                <a:cxn ang="0">
                  <a:pos x="1024" y="64"/>
                </a:cxn>
                <a:cxn ang="0">
                  <a:pos x="1010" y="64"/>
                </a:cxn>
                <a:cxn ang="0">
                  <a:pos x="53" y="64"/>
                </a:cxn>
                <a:cxn ang="0">
                  <a:pos x="41" y="64"/>
                </a:cxn>
                <a:cxn ang="0">
                  <a:pos x="29" y="63"/>
                </a:cxn>
                <a:cxn ang="0">
                  <a:pos x="18" y="61"/>
                </a:cxn>
                <a:cxn ang="0">
                  <a:pos x="10" y="54"/>
                </a:cxn>
                <a:cxn ang="0">
                  <a:pos x="3" y="45"/>
                </a:cxn>
                <a:cxn ang="0">
                  <a:pos x="0" y="31"/>
                </a:cxn>
                <a:cxn ang="0">
                  <a:pos x="3" y="17"/>
                </a:cxn>
                <a:cxn ang="0">
                  <a:pos x="10" y="8"/>
                </a:cxn>
                <a:cxn ang="0">
                  <a:pos x="18" y="3"/>
                </a:cxn>
                <a:cxn ang="0">
                  <a:pos x="29" y="1"/>
                </a:cxn>
                <a:cxn ang="0">
                  <a:pos x="41" y="0"/>
                </a:cxn>
                <a:cxn ang="0">
                  <a:pos x="53" y="0"/>
                </a:cxn>
              </a:cxnLst>
              <a:rect l="0" t="0" r="r" b="b"/>
              <a:pathLst>
                <a:path w="1066" h="381">
                  <a:moveTo>
                    <a:pt x="53" y="317"/>
                  </a:moveTo>
                  <a:lnTo>
                    <a:pt x="1010" y="317"/>
                  </a:lnTo>
                  <a:lnTo>
                    <a:pt x="1024" y="317"/>
                  </a:lnTo>
                  <a:lnTo>
                    <a:pt x="1036" y="318"/>
                  </a:lnTo>
                  <a:lnTo>
                    <a:pt x="1048" y="322"/>
                  </a:lnTo>
                  <a:lnTo>
                    <a:pt x="1056" y="327"/>
                  </a:lnTo>
                  <a:lnTo>
                    <a:pt x="1063" y="336"/>
                  </a:lnTo>
                  <a:lnTo>
                    <a:pt x="1066" y="350"/>
                  </a:lnTo>
                  <a:lnTo>
                    <a:pt x="1063" y="364"/>
                  </a:lnTo>
                  <a:lnTo>
                    <a:pt x="1058" y="373"/>
                  </a:lnTo>
                  <a:lnTo>
                    <a:pt x="1048" y="378"/>
                  </a:lnTo>
                  <a:lnTo>
                    <a:pt x="1037" y="381"/>
                  </a:lnTo>
                  <a:lnTo>
                    <a:pt x="1025" y="381"/>
                  </a:lnTo>
                  <a:lnTo>
                    <a:pt x="1013" y="381"/>
                  </a:lnTo>
                  <a:lnTo>
                    <a:pt x="53" y="381"/>
                  </a:lnTo>
                  <a:lnTo>
                    <a:pt x="41" y="381"/>
                  </a:lnTo>
                  <a:lnTo>
                    <a:pt x="29" y="381"/>
                  </a:lnTo>
                  <a:lnTo>
                    <a:pt x="18" y="378"/>
                  </a:lnTo>
                  <a:lnTo>
                    <a:pt x="10" y="373"/>
                  </a:lnTo>
                  <a:lnTo>
                    <a:pt x="3" y="364"/>
                  </a:lnTo>
                  <a:lnTo>
                    <a:pt x="0" y="350"/>
                  </a:lnTo>
                  <a:lnTo>
                    <a:pt x="3" y="336"/>
                  </a:lnTo>
                  <a:lnTo>
                    <a:pt x="10" y="327"/>
                  </a:lnTo>
                  <a:lnTo>
                    <a:pt x="18" y="322"/>
                  </a:lnTo>
                  <a:lnTo>
                    <a:pt x="29" y="318"/>
                  </a:lnTo>
                  <a:lnTo>
                    <a:pt x="41" y="317"/>
                  </a:lnTo>
                  <a:lnTo>
                    <a:pt x="53" y="317"/>
                  </a:lnTo>
                  <a:close/>
                  <a:moveTo>
                    <a:pt x="53" y="0"/>
                  </a:moveTo>
                  <a:lnTo>
                    <a:pt x="1013" y="0"/>
                  </a:lnTo>
                  <a:lnTo>
                    <a:pt x="1025" y="0"/>
                  </a:lnTo>
                  <a:lnTo>
                    <a:pt x="1037" y="1"/>
                  </a:lnTo>
                  <a:lnTo>
                    <a:pt x="1048" y="3"/>
                  </a:lnTo>
                  <a:lnTo>
                    <a:pt x="1058" y="8"/>
                  </a:lnTo>
                  <a:lnTo>
                    <a:pt x="1063" y="17"/>
                  </a:lnTo>
                  <a:lnTo>
                    <a:pt x="1066" y="31"/>
                  </a:lnTo>
                  <a:lnTo>
                    <a:pt x="1063" y="45"/>
                  </a:lnTo>
                  <a:lnTo>
                    <a:pt x="1056" y="54"/>
                  </a:lnTo>
                  <a:lnTo>
                    <a:pt x="1048" y="61"/>
                  </a:lnTo>
                  <a:lnTo>
                    <a:pt x="1036" y="63"/>
                  </a:lnTo>
                  <a:lnTo>
                    <a:pt x="1024" y="64"/>
                  </a:lnTo>
                  <a:lnTo>
                    <a:pt x="1010" y="64"/>
                  </a:lnTo>
                  <a:lnTo>
                    <a:pt x="53" y="64"/>
                  </a:lnTo>
                  <a:lnTo>
                    <a:pt x="41" y="64"/>
                  </a:lnTo>
                  <a:lnTo>
                    <a:pt x="29" y="63"/>
                  </a:lnTo>
                  <a:lnTo>
                    <a:pt x="18" y="61"/>
                  </a:lnTo>
                  <a:lnTo>
                    <a:pt x="10" y="54"/>
                  </a:lnTo>
                  <a:lnTo>
                    <a:pt x="3" y="45"/>
                  </a:lnTo>
                  <a:lnTo>
                    <a:pt x="0" y="31"/>
                  </a:lnTo>
                  <a:lnTo>
                    <a:pt x="3" y="17"/>
                  </a:lnTo>
                  <a:lnTo>
                    <a:pt x="10" y="8"/>
                  </a:lnTo>
                  <a:lnTo>
                    <a:pt x="18" y="3"/>
                  </a:lnTo>
                  <a:lnTo>
                    <a:pt x="29" y="1"/>
                  </a:lnTo>
                  <a:lnTo>
                    <a:pt x="41"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noEditPoints="1"/>
            </p:cNvSpPr>
            <p:nvPr/>
          </p:nvSpPr>
          <p:spPr bwMode="auto">
            <a:xfrm>
              <a:off x="6732" y="2137"/>
              <a:ext cx="676" cy="1127"/>
            </a:xfrm>
            <a:custGeom>
              <a:avLst/>
              <a:gdLst/>
              <a:ahLst/>
              <a:cxnLst>
                <a:cxn ang="0">
                  <a:pos x="325" y="36"/>
                </a:cxn>
                <a:cxn ang="0">
                  <a:pos x="291" y="42"/>
                </a:cxn>
                <a:cxn ang="0">
                  <a:pos x="250" y="61"/>
                </a:cxn>
                <a:cxn ang="0">
                  <a:pos x="207" y="96"/>
                </a:cxn>
                <a:cxn ang="0">
                  <a:pos x="171" y="155"/>
                </a:cxn>
                <a:cxn ang="0">
                  <a:pos x="147" y="245"/>
                </a:cxn>
                <a:cxn ang="0">
                  <a:pos x="135" y="388"/>
                </a:cxn>
                <a:cxn ang="0">
                  <a:pos x="134" y="547"/>
                </a:cxn>
                <a:cxn ang="0">
                  <a:pos x="135" y="658"/>
                </a:cxn>
                <a:cxn ang="0">
                  <a:pos x="140" y="780"/>
                </a:cxn>
                <a:cxn ang="0">
                  <a:pos x="152" y="892"/>
                </a:cxn>
                <a:cxn ang="0">
                  <a:pos x="180" y="982"/>
                </a:cxn>
                <a:cxn ang="0">
                  <a:pos x="221" y="1039"/>
                </a:cxn>
                <a:cxn ang="0">
                  <a:pos x="269" y="1074"/>
                </a:cxn>
                <a:cxn ang="0">
                  <a:pos x="317" y="1088"/>
                </a:cxn>
                <a:cxn ang="0">
                  <a:pos x="339" y="1090"/>
                </a:cxn>
                <a:cxn ang="0">
                  <a:pos x="388" y="1083"/>
                </a:cxn>
                <a:cxn ang="0">
                  <a:pos x="436" y="1057"/>
                </a:cxn>
                <a:cxn ang="0">
                  <a:pos x="481" y="1008"/>
                </a:cxn>
                <a:cxn ang="0">
                  <a:pos x="515" y="934"/>
                </a:cxn>
                <a:cxn ang="0">
                  <a:pos x="535" y="807"/>
                </a:cxn>
                <a:cxn ang="0">
                  <a:pos x="542" y="637"/>
                </a:cxn>
                <a:cxn ang="0">
                  <a:pos x="542" y="483"/>
                </a:cxn>
                <a:cxn ang="0">
                  <a:pos x="539" y="350"/>
                </a:cxn>
                <a:cxn ang="0">
                  <a:pos x="527" y="227"/>
                </a:cxn>
                <a:cxn ang="0">
                  <a:pos x="501" y="145"/>
                </a:cxn>
                <a:cxn ang="0">
                  <a:pos x="464" y="89"/>
                </a:cxn>
                <a:cxn ang="0">
                  <a:pos x="419" y="56"/>
                </a:cxn>
                <a:cxn ang="0">
                  <a:pos x="376" y="40"/>
                </a:cxn>
                <a:cxn ang="0">
                  <a:pos x="339" y="36"/>
                </a:cxn>
                <a:cxn ang="0">
                  <a:pos x="361" y="1"/>
                </a:cxn>
                <a:cxn ang="0">
                  <a:pos x="414" y="10"/>
                </a:cxn>
                <a:cxn ang="0">
                  <a:pos x="472" y="33"/>
                </a:cxn>
                <a:cxn ang="0">
                  <a:pos x="532" y="75"/>
                </a:cxn>
                <a:cxn ang="0">
                  <a:pos x="587" y="140"/>
                </a:cxn>
                <a:cxn ang="0">
                  <a:pos x="635" y="245"/>
                </a:cxn>
                <a:cxn ang="0">
                  <a:pos x="665" y="371"/>
                </a:cxn>
                <a:cxn ang="0">
                  <a:pos x="676" y="502"/>
                </a:cxn>
                <a:cxn ang="0">
                  <a:pos x="676" y="567"/>
                </a:cxn>
                <a:cxn ang="0">
                  <a:pos x="672" y="695"/>
                </a:cxn>
                <a:cxn ang="0">
                  <a:pos x="655" y="819"/>
                </a:cxn>
                <a:cxn ang="0">
                  <a:pos x="616" y="936"/>
                </a:cxn>
                <a:cxn ang="0">
                  <a:pos x="563" y="1024"/>
                </a:cxn>
                <a:cxn ang="0">
                  <a:pos x="499" y="1080"/>
                </a:cxn>
                <a:cxn ang="0">
                  <a:pos x="433" y="1113"/>
                </a:cxn>
                <a:cxn ang="0">
                  <a:pos x="368" y="1125"/>
                </a:cxn>
                <a:cxn ang="0">
                  <a:pos x="306" y="1125"/>
                </a:cxn>
                <a:cxn ang="0">
                  <a:pos x="238" y="1109"/>
                </a:cxn>
                <a:cxn ang="0">
                  <a:pos x="166" y="1073"/>
                </a:cxn>
                <a:cxn ang="0">
                  <a:pos x="99" y="1006"/>
                </a:cxn>
                <a:cxn ang="0">
                  <a:pos x="43" y="898"/>
                </a:cxn>
                <a:cxn ang="0">
                  <a:pos x="12" y="763"/>
                </a:cxn>
                <a:cxn ang="0">
                  <a:pos x="2" y="630"/>
                </a:cxn>
                <a:cxn ang="0">
                  <a:pos x="2" y="502"/>
                </a:cxn>
                <a:cxn ang="0">
                  <a:pos x="11" y="374"/>
                </a:cxn>
                <a:cxn ang="0">
                  <a:pos x="38" y="252"/>
                </a:cxn>
                <a:cxn ang="0">
                  <a:pos x="82" y="147"/>
                </a:cxn>
                <a:cxn ang="0">
                  <a:pos x="139" y="75"/>
                </a:cxn>
                <a:cxn ang="0">
                  <a:pos x="204" y="31"/>
                </a:cxn>
                <a:cxn ang="0">
                  <a:pos x="272" y="7"/>
                </a:cxn>
                <a:cxn ang="0">
                  <a:pos x="339" y="0"/>
                </a:cxn>
              </a:cxnLst>
              <a:rect l="0" t="0" r="r" b="b"/>
              <a:pathLst>
                <a:path w="676" h="1127">
                  <a:moveTo>
                    <a:pt x="339" y="36"/>
                  </a:moveTo>
                  <a:lnTo>
                    <a:pt x="325" y="36"/>
                  </a:lnTo>
                  <a:lnTo>
                    <a:pt x="310" y="38"/>
                  </a:lnTo>
                  <a:lnTo>
                    <a:pt x="291" y="42"/>
                  </a:lnTo>
                  <a:lnTo>
                    <a:pt x="270" y="49"/>
                  </a:lnTo>
                  <a:lnTo>
                    <a:pt x="250" y="61"/>
                  </a:lnTo>
                  <a:lnTo>
                    <a:pt x="228" y="75"/>
                  </a:lnTo>
                  <a:lnTo>
                    <a:pt x="207" y="96"/>
                  </a:lnTo>
                  <a:lnTo>
                    <a:pt x="188" y="122"/>
                  </a:lnTo>
                  <a:lnTo>
                    <a:pt x="171" y="155"/>
                  </a:lnTo>
                  <a:lnTo>
                    <a:pt x="158" y="196"/>
                  </a:lnTo>
                  <a:lnTo>
                    <a:pt x="147" y="245"/>
                  </a:lnTo>
                  <a:lnTo>
                    <a:pt x="140" y="315"/>
                  </a:lnTo>
                  <a:lnTo>
                    <a:pt x="135" y="388"/>
                  </a:lnTo>
                  <a:lnTo>
                    <a:pt x="135" y="467"/>
                  </a:lnTo>
                  <a:lnTo>
                    <a:pt x="134" y="547"/>
                  </a:lnTo>
                  <a:lnTo>
                    <a:pt x="135" y="598"/>
                  </a:lnTo>
                  <a:lnTo>
                    <a:pt x="135" y="658"/>
                  </a:lnTo>
                  <a:lnTo>
                    <a:pt x="137" y="719"/>
                  </a:lnTo>
                  <a:lnTo>
                    <a:pt x="140" y="780"/>
                  </a:lnTo>
                  <a:lnTo>
                    <a:pt x="144" y="840"/>
                  </a:lnTo>
                  <a:lnTo>
                    <a:pt x="152" y="892"/>
                  </a:lnTo>
                  <a:lnTo>
                    <a:pt x="164" y="941"/>
                  </a:lnTo>
                  <a:lnTo>
                    <a:pt x="180" y="982"/>
                  </a:lnTo>
                  <a:lnTo>
                    <a:pt x="199" y="1013"/>
                  </a:lnTo>
                  <a:lnTo>
                    <a:pt x="221" y="1039"/>
                  </a:lnTo>
                  <a:lnTo>
                    <a:pt x="245" y="1060"/>
                  </a:lnTo>
                  <a:lnTo>
                    <a:pt x="269" y="1074"/>
                  </a:lnTo>
                  <a:lnTo>
                    <a:pt x="293" y="1083"/>
                  </a:lnTo>
                  <a:lnTo>
                    <a:pt x="317" y="1088"/>
                  </a:lnTo>
                  <a:lnTo>
                    <a:pt x="339" y="1090"/>
                  </a:lnTo>
                  <a:lnTo>
                    <a:pt x="339" y="1090"/>
                  </a:lnTo>
                  <a:lnTo>
                    <a:pt x="363" y="1088"/>
                  </a:lnTo>
                  <a:lnTo>
                    <a:pt x="388" y="1083"/>
                  </a:lnTo>
                  <a:lnTo>
                    <a:pt x="412" y="1073"/>
                  </a:lnTo>
                  <a:lnTo>
                    <a:pt x="436" y="1057"/>
                  </a:lnTo>
                  <a:lnTo>
                    <a:pt x="460" y="1036"/>
                  </a:lnTo>
                  <a:lnTo>
                    <a:pt x="481" y="1008"/>
                  </a:lnTo>
                  <a:lnTo>
                    <a:pt x="499" y="975"/>
                  </a:lnTo>
                  <a:lnTo>
                    <a:pt x="515" y="934"/>
                  </a:lnTo>
                  <a:lnTo>
                    <a:pt x="525" y="887"/>
                  </a:lnTo>
                  <a:lnTo>
                    <a:pt x="535" y="807"/>
                  </a:lnTo>
                  <a:lnTo>
                    <a:pt x="541" y="724"/>
                  </a:lnTo>
                  <a:lnTo>
                    <a:pt x="542" y="637"/>
                  </a:lnTo>
                  <a:lnTo>
                    <a:pt x="542" y="547"/>
                  </a:lnTo>
                  <a:lnTo>
                    <a:pt x="542" y="483"/>
                  </a:lnTo>
                  <a:lnTo>
                    <a:pt x="542" y="416"/>
                  </a:lnTo>
                  <a:lnTo>
                    <a:pt x="539" y="350"/>
                  </a:lnTo>
                  <a:lnTo>
                    <a:pt x="535" y="287"/>
                  </a:lnTo>
                  <a:lnTo>
                    <a:pt x="527" y="227"/>
                  </a:lnTo>
                  <a:lnTo>
                    <a:pt x="517" y="182"/>
                  </a:lnTo>
                  <a:lnTo>
                    <a:pt x="501" y="145"/>
                  </a:lnTo>
                  <a:lnTo>
                    <a:pt x="482" y="113"/>
                  </a:lnTo>
                  <a:lnTo>
                    <a:pt x="464" y="89"/>
                  </a:lnTo>
                  <a:lnTo>
                    <a:pt x="441" y="71"/>
                  </a:lnTo>
                  <a:lnTo>
                    <a:pt x="419" y="56"/>
                  </a:lnTo>
                  <a:lnTo>
                    <a:pt x="397" y="47"/>
                  </a:lnTo>
                  <a:lnTo>
                    <a:pt x="376" y="40"/>
                  </a:lnTo>
                  <a:lnTo>
                    <a:pt x="356" y="36"/>
                  </a:lnTo>
                  <a:lnTo>
                    <a:pt x="339" y="36"/>
                  </a:lnTo>
                  <a:close/>
                  <a:moveTo>
                    <a:pt x="339" y="0"/>
                  </a:moveTo>
                  <a:lnTo>
                    <a:pt x="361" y="1"/>
                  </a:lnTo>
                  <a:lnTo>
                    <a:pt x="387" y="3"/>
                  </a:lnTo>
                  <a:lnTo>
                    <a:pt x="414" y="10"/>
                  </a:lnTo>
                  <a:lnTo>
                    <a:pt x="443" y="19"/>
                  </a:lnTo>
                  <a:lnTo>
                    <a:pt x="472" y="33"/>
                  </a:lnTo>
                  <a:lnTo>
                    <a:pt x="503" y="50"/>
                  </a:lnTo>
                  <a:lnTo>
                    <a:pt x="532" y="75"/>
                  </a:lnTo>
                  <a:lnTo>
                    <a:pt x="561" y="103"/>
                  </a:lnTo>
                  <a:lnTo>
                    <a:pt x="587" y="140"/>
                  </a:lnTo>
                  <a:lnTo>
                    <a:pt x="611" y="183"/>
                  </a:lnTo>
                  <a:lnTo>
                    <a:pt x="635" y="245"/>
                  </a:lnTo>
                  <a:lnTo>
                    <a:pt x="653" y="308"/>
                  </a:lnTo>
                  <a:lnTo>
                    <a:pt x="665" y="371"/>
                  </a:lnTo>
                  <a:lnTo>
                    <a:pt x="672" y="435"/>
                  </a:lnTo>
                  <a:lnTo>
                    <a:pt x="676" y="502"/>
                  </a:lnTo>
                  <a:lnTo>
                    <a:pt x="676" y="567"/>
                  </a:lnTo>
                  <a:lnTo>
                    <a:pt x="676" y="567"/>
                  </a:lnTo>
                  <a:lnTo>
                    <a:pt x="676" y="631"/>
                  </a:lnTo>
                  <a:lnTo>
                    <a:pt x="672" y="695"/>
                  </a:lnTo>
                  <a:lnTo>
                    <a:pt x="665" y="758"/>
                  </a:lnTo>
                  <a:lnTo>
                    <a:pt x="655" y="819"/>
                  </a:lnTo>
                  <a:lnTo>
                    <a:pt x="638" y="878"/>
                  </a:lnTo>
                  <a:lnTo>
                    <a:pt x="616" y="936"/>
                  </a:lnTo>
                  <a:lnTo>
                    <a:pt x="590" y="983"/>
                  </a:lnTo>
                  <a:lnTo>
                    <a:pt x="563" y="1024"/>
                  </a:lnTo>
                  <a:lnTo>
                    <a:pt x="532" y="1055"/>
                  </a:lnTo>
                  <a:lnTo>
                    <a:pt x="499" y="1080"/>
                  </a:lnTo>
                  <a:lnTo>
                    <a:pt x="465" y="1099"/>
                  </a:lnTo>
                  <a:lnTo>
                    <a:pt x="433" y="1113"/>
                  </a:lnTo>
                  <a:lnTo>
                    <a:pt x="400" y="1122"/>
                  </a:lnTo>
                  <a:lnTo>
                    <a:pt x="368" y="1125"/>
                  </a:lnTo>
                  <a:lnTo>
                    <a:pt x="339" y="1127"/>
                  </a:lnTo>
                  <a:lnTo>
                    <a:pt x="306" y="1125"/>
                  </a:lnTo>
                  <a:lnTo>
                    <a:pt x="272" y="1120"/>
                  </a:lnTo>
                  <a:lnTo>
                    <a:pt x="238" y="1109"/>
                  </a:lnTo>
                  <a:lnTo>
                    <a:pt x="202" y="1094"/>
                  </a:lnTo>
                  <a:lnTo>
                    <a:pt x="166" y="1073"/>
                  </a:lnTo>
                  <a:lnTo>
                    <a:pt x="132" y="1043"/>
                  </a:lnTo>
                  <a:lnTo>
                    <a:pt x="99" y="1006"/>
                  </a:lnTo>
                  <a:lnTo>
                    <a:pt x="72" y="962"/>
                  </a:lnTo>
                  <a:lnTo>
                    <a:pt x="43" y="898"/>
                  </a:lnTo>
                  <a:lnTo>
                    <a:pt x="24" y="831"/>
                  </a:lnTo>
                  <a:lnTo>
                    <a:pt x="12" y="763"/>
                  </a:lnTo>
                  <a:lnTo>
                    <a:pt x="5" y="695"/>
                  </a:lnTo>
                  <a:lnTo>
                    <a:pt x="2" y="630"/>
                  </a:lnTo>
                  <a:lnTo>
                    <a:pt x="0" y="567"/>
                  </a:lnTo>
                  <a:lnTo>
                    <a:pt x="2" y="502"/>
                  </a:lnTo>
                  <a:lnTo>
                    <a:pt x="5" y="437"/>
                  </a:lnTo>
                  <a:lnTo>
                    <a:pt x="11" y="374"/>
                  </a:lnTo>
                  <a:lnTo>
                    <a:pt x="21" y="311"/>
                  </a:lnTo>
                  <a:lnTo>
                    <a:pt x="38" y="252"/>
                  </a:lnTo>
                  <a:lnTo>
                    <a:pt x="58" y="194"/>
                  </a:lnTo>
                  <a:lnTo>
                    <a:pt x="82" y="147"/>
                  </a:lnTo>
                  <a:lnTo>
                    <a:pt x="110" y="108"/>
                  </a:lnTo>
                  <a:lnTo>
                    <a:pt x="139" y="75"/>
                  </a:lnTo>
                  <a:lnTo>
                    <a:pt x="171" y="50"/>
                  </a:lnTo>
                  <a:lnTo>
                    <a:pt x="204" y="31"/>
                  </a:lnTo>
                  <a:lnTo>
                    <a:pt x="238" y="17"/>
                  </a:lnTo>
                  <a:lnTo>
                    <a:pt x="272" y="7"/>
                  </a:lnTo>
                  <a:lnTo>
                    <a:pt x="306" y="1"/>
                  </a:lnTo>
                  <a:lnTo>
                    <a:pt x="3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4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410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34"/>
          <p:cNvGrpSpPr/>
          <p:nvPr/>
        </p:nvGrpSpPr>
        <p:grpSpPr>
          <a:xfrm>
            <a:off x="304800" y="228600"/>
            <a:ext cx="2509520" cy="1933630"/>
            <a:chOff x="330845" y="609600"/>
            <a:chExt cx="2509520" cy="1933630"/>
          </a:xfrm>
        </p:grpSpPr>
        <p:grpSp>
          <p:nvGrpSpPr>
            <p:cNvPr id="3" name="Group 4"/>
            <p:cNvGrpSpPr>
              <a:grpSpLocks noChangeAspect="1"/>
            </p:cNvGrpSpPr>
            <p:nvPr>
              <p:custDataLst>
                <p:tags r:id="rId25"/>
              </p:custDataLst>
            </p:nvPr>
          </p:nvGrpSpPr>
          <p:grpSpPr bwMode="auto">
            <a:xfrm>
              <a:off x="838200" y="609600"/>
              <a:ext cx="242994" cy="281483"/>
              <a:chOff x="2414" y="2576"/>
              <a:chExt cx="1077" cy="1280"/>
            </a:xfrm>
          </p:grpSpPr>
          <p:sp>
            <p:nvSpPr>
              <p:cNvPr id="54"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 name="Oval 31"/>
            <p:cNvSpPr/>
            <p:nvPr/>
          </p:nvSpPr>
          <p:spPr>
            <a:xfrm>
              <a:off x="1098998" y="1421340"/>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 name="Straight Arrow Connector 33"/>
            <p:cNvCxnSpPr/>
            <p:nvPr/>
          </p:nvCxnSpPr>
          <p:spPr>
            <a:xfrm flipH="1" flipV="1">
              <a:off x="330845" y="752168"/>
              <a:ext cx="795152" cy="69548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H="1">
              <a:off x="860197" y="1500287"/>
              <a:ext cx="265800" cy="78571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flipV="1">
              <a:off x="1143000" y="685800"/>
              <a:ext cx="264676" cy="81353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2191673" y="1885336"/>
              <a:ext cx="512988" cy="6578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1132969" y="1437968"/>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 name="Straight Arrow Connector 37"/>
            <p:cNvCxnSpPr/>
            <p:nvPr/>
          </p:nvCxnSpPr>
          <p:spPr>
            <a:xfrm flipV="1">
              <a:off x="2191673" y="1310148"/>
              <a:ext cx="604786" cy="5578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4" name="Group 70"/>
            <p:cNvGrpSpPr>
              <a:grpSpLocks noChangeAspect="1"/>
            </p:cNvGrpSpPr>
            <p:nvPr>
              <p:custDataLst>
                <p:tags r:id="rId26"/>
              </p:custDataLst>
            </p:nvPr>
          </p:nvGrpSpPr>
          <p:grpSpPr bwMode="auto">
            <a:xfrm>
              <a:off x="1794659" y="990600"/>
              <a:ext cx="251793" cy="281483"/>
              <a:chOff x="4238" y="1472"/>
              <a:chExt cx="1116" cy="1280"/>
            </a:xfrm>
          </p:grpSpPr>
          <p:sp>
            <p:nvSpPr>
              <p:cNvPr id="52"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16"/>
            <p:cNvGrpSpPr>
              <a:grpSpLocks noChangeAspect="1"/>
            </p:cNvGrpSpPr>
            <p:nvPr>
              <p:custDataLst>
                <p:tags r:id="rId27"/>
              </p:custDataLst>
            </p:nvPr>
          </p:nvGrpSpPr>
          <p:grpSpPr bwMode="auto">
            <a:xfrm>
              <a:off x="2590800" y="1752600"/>
              <a:ext cx="249565" cy="281483"/>
              <a:chOff x="2462" y="2432"/>
              <a:chExt cx="1126" cy="1303"/>
            </a:xfrm>
          </p:grpSpPr>
          <p:sp>
            <p:nvSpPr>
              <p:cNvPr id="50"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22"/>
            <p:cNvGrpSpPr>
              <a:grpSpLocks noChangeAspect="1"/>
            </p:cNvGrpSpPr>
            <p:nvPr>
              <p:custDataLst>
                <p:tags r:id="rId28"/>
              </p:custDataLst>
            </p:nvPr>
          </p:nvGrpSpPr>
          <p:grpSpPr bwMode="auto">
            <a:xfrm>
              <a:off x="1219200" y="1905000"/>
              <a:ext cx="257660" cy="281483"/>
              <a:chOff x="686" y="1760"/>
              <a:chExt cx="1142" cy="1280"/>
            </a:xfrm>
          </p:grpSpPr>
          <p:sp>
            <p:nvSpPr>
              <p:cNvPr id="48"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2" name="Straight Arrow Connector 41"/>
            <p:cNvCxnSpPr/>
            <p:nvPr/>
          </p:nvCxnSpPr>
          <p:spPr>
            <a:xfrm flipH="1" flipV="1">
              <a:off x="1199138" y="1501877"/>
              <a:ext cx="992535" cy="368137"/>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2125504" y="1821426"/>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14" name="Group 4"/>
            <p:cNvGrpSpPr>
              <a:grpSpLocks noChangeAspect="1"/>
            </p:cNvGrpSpPr>
            <p:nvPr>
              <p:custDataLst>
                <p:tags r:id="rId29"/>
              </p:custDataLst>
            </p:nvPr>
          </p:nvGrpSpPr>
          <p:grpSpPr bwMode="auto">
            <a:xfrm>
              <a:off x="457200" y="1447800"/>
              <a:ext cx="249608" cy="281483"/>
              <a:chOff x="926" y="1520"/>
              <a:chExt cx="1116" cy="1303"/>
            </a:xfrm>
          </p:grpSpPr>
          <p:sp>
            <p:nvSpPr>
              <p:cNvPr id="46" name="Freeform 6"/>
              <p:cNvSpPr>
                <a:spLocks noEditPoints="1"/>
              </p:cNvSpPr>
              <p:nvPr/>
            </p:nvSpPr>
            <p:spPr bwMode="auto">
              <a:xfrm>
                <a:off x="926" y="152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
              <p:cNvSpPr>
                <a:spLocks/>
              </p:cNvSpPr>
              <p:nvPr/>
            </p:nvSpPr>
            <p:spPr bwMode="auto">
              <a:xfrm>
                <a:off x="1526" y="2052"/>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5" name="Group 145"/>
          <p:cNvGrpSpPr/>
          <p:nvPr/>
        </p:nvGrpSpPr>
        <p:grpSpPr>
          <a:xfrm>
            <a:off x="304800" y="4495800"/>
            <a:ext cx="2341284" cy="2133600"/>
            <a:chOff x="330845" y="3962400"/>
            <a:chExt cx="2341284" cy="2133600"/>
          </a:xfrm>
        </p:grpSpPr>
        <p:grpSp>
          <p:nvGrpSpPr>
            <p:cNvPr id="19" name="Group 4"/>
            <p:cNvGrpSpPr>
              <a:grpSpLocks noChangeAspect="1"/>
            </p:cNvGrpSpPr>
            <p:nvPr>
              <p:custDataLst>
                <p:tags r:id="rId20"/>
              </p:custDataLst>
            </p:nvPr>
          </p:nvGrpSpPr>
          <p:grpSpPr bwMode="auto">
            <a:xfrm>
              <a:off x="1395991" y="4626077"/>
              <a:ext cx="242994" cy="281483"/>
              <a:chOff x="2414" y="2576"/>
              <a:chExt cx="1077" cy="1280"/>
            </a:xfrm>
          </p:grpSpPr>
          <p:sp>
            <p:nvSpPr>
              <p:cNvPr id="80"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8" name="Oval 57"/>
            <p:cNvSpPr/>
            <p:nvPr/>
          </p:nvSpPr>
          <p:spPr>
            <a:xfrm>
              <a:off x="1098998" y="5231340"/>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 name="Straight Arrow Connector 59"/>
            <p:cNvCxnSpPr/>
            <p:nvPr/>
          </p:nvCxnSpPr>
          <p:spPr>
            <a:xfrm flipH="1" flipV="1">
              <a:off x="330845" y="4562168"/>
              <a:ext cx="795152" cy="69548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flipH="1">
              <a:off x="860197" y="5310287"/>
              <a:ext cx="265800" cy="78571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62" name="Oval 61"/>
            <p:cNvSpPr/>
            <p:nvPr/>
          </p:nvSpPr>
          <p:spPr>
            <a:xfrm>
              <a:off x="1918901" y="4945626"/>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 name="Straight Arrow Connector 62"/>
            <p:cNvCxnSpPr>
              <a:stCxn id="62" idx="3"/>
            </p:cNvCxnSpPr>
            <p:nvPr/>
          </p:nvCxnSpPr>
          <p:spPr>
            <a:xfrm flipH="1">
              <a:off x="1179997" y="5013011"/>
              <a:ext cx="750766" cy="27096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0" name="Group 70"/>
            <p:cNvGrpSpPr>
              <a:grpSpLocks noChangeAspect="1"/>
            </p:cNvGrpSpPr>
            <p:nvPr>
              <p:custDataLst>
                <p:tags r:id="rId21"/>
              </p:custDataLst>
            </p:nvPr>
          </p:nvGrpSpPr>
          <p:grpSpPr bwMode="auto">
            <a:xfrm>
              <a:off x="2362200" y="3962400"/>
              <a:ext cx="251793" cy="281483"/>
              <a:chOff x="4238" y="1472"/>
              <a:chExt cx="1116" cy="1280"/>
            </a:xfrm>
          </p:grpSpPr>
          <p:sp>
            <p:nvSpPr>
              <p:cNvPr id="78"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 name="Group 22"/>
            <p:cNvGrpSpPr>
              <a:grpSpLocks noChangeAspect="1"/>
            </p:cNvGrpSpPr>
            <p:nvPr>
              <p:custDataLst>
                <p:tags r:id="rId22"/>
              </p:custDataLst>
            </p:nvPr>
          </p:nvGrpSpPr>
          <p:grpSpPr bwMode="auto">
            <a:xfrm>
              <a:off x="1676400" y="5486400"/>
              <a:ext cx="257660" cy="281483"/>
              <a:chOff x="686" y="1760"/>
              <a:chExt cx="1142" cy="1280"/>
            </a:xfrm>
          </p:grpSpPr>
          <p:sp>
            <p:nvSpPr>
              <p:cNvPr id="74"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9" name="Straight Arrow Connector 68"/>
            <p:cNvCxnSpPr/>
            <p:nvPr/>
          </p:nvCxnSpPr>
          <p:spPr>
            <a:xfrm flipV="1">
              <a:off x="1985070" y="4114800"/>
              <a:ext cx="264676" cy="81353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37" name="Group 143"/>
            <p:cNvGrpSpPr/>
            <p:nvPr/>
          </p:nvGrpSpPr>
          <p:grpSpPr>
            <a:xfrm>
              <a:off x="1905000" y="4419600"/>
              <a:ext cx="767129" cy="1233082"/>
              <a:chOff x="2911436" y="4817806"/>
              <a:chExt cx="767129" cy="1233082"/>
            </a:xfrm>
          </p:grpSpPr>
          <p:cxnSp>
            <p:nvCxnSpPr>
              <p:cNvPr id="59" name="Straight Arrow Connector 58"/>
              <p:cNvCxnSpPr/>
              <p:nvPr/>
            </p:nvCxnSpPr>
            <p:spPr>
              <a:xfrm>
                <a:off x="2977605" y="5392994"/>
                <a:ext cx="512988" cy="6578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2977605" y="4817806"/>
                <a:ext cx="604786" cy="5578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39" name="Group 16"/>
              <p:cNvGrpSpPr>
                <a:grpSpLocks noChangeAspect="1"/>
              </p:cNvGrpSpPr>
              <p:nvPr>
                <p:custDataLst>
                  <p:tags r:id="rId24"/>
                </p:custDataLst>
              </p:nvPr>
            </p:nvGrpSpPr>
            <p:grpSpPr bwMode="auto">
              <a:xfrm>
                <a:off x="3429000" y="5334000"/>
                <a:ext cx="249565" cy="281483"/>
                <a:chOff x="2462" y="2432"/>
                <a:chExt cx="1126" cy="1303"/>
              </a:xfrm>
            </p:grpSpPr>
            <p:sp>
              <p:nvSpPr>
                <p:cNvPr id="76"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0" name="Oval 69"/>
              <p:cNvSpPr/>
              <p:nvPr/>
            </p:nvSpPr>
            <p:spPr>
              <a:xfrm>
                <a:off x="2911436" y="5329084"/>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40" name="Group 4"/>
            <p:cNvGrpSpPr>
              <a:grpSpLocks noChangeAspect="1"/>
            </p:cNvGrpSpPr>
            <p:nvPr>
              <p:custDataLst>
                <p:tags r:id="rId23"/>
              </p:custDataLst>
            </p:nvPr>
          </p:nvGrpSpPr>
          <p:grpSpPr bwMode="auto">
            <a:xfrm>
              <a:off x="457200" y="5334000"/>
              <a:ext cx="249608" cy="281483"/>
              <a:chOff x="926" y="1520"/>
              <a:chExt cx="1116" cy="1303"/>
            </a:xfrm>
          </p:grpSpPr>
          <p:sp>
            <p:nvSpPr>
              <p:cNvPr id="72" name="Freeform 6"/>
              <p:cNvSpPr>
                <a:spLocks noEditPoints="1"/>
              </p:cNvSpPr>
              <p:nvPr/>
            </p:nvSpPr>
            <p:spPr bwMode="auto">
              <a:xfrm>
                <a:off x="926" y="152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
              <p:cNvSpPr>
                <a:spLocks/>
              </p:cNvSpPr>
              <p:nvPr/>
            </p:nvSpPr>
            <p:spPr bwMode="auto">
              <a:xfrm>
                <a:off x="1526" y="2052"/>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1" name="Group 135"/>
          <p:cNvGrpSpPr/>
          <p:nvPr/>
        </p:nvGrpSpPr>
        <p:grpSpPr>
          <a:xfrm>
            <a:off x="3810000" y="0"/>
            <a:ext cx="2646760" cy="1981200"/>
            <a:chOff x="3988445" y="0"/>
            <a:chExt cx="2646760" cy="1981200"/>
          </a:xfrm>
        </p:grpSpPr>
        <p:grpSp>
          <p:nvGrpSpPr>
            <p:cNvPr id="45" name="Group 4"/>
            <p:cNvGrpSpPr>
              <a:grpSpLocks noChangeAspect="1"/>
            </p:cNvGrpSpPr>
            <p:nvPr>
              <p:custDataLst>
                <p:tags r:id="rId16"/>
              </p:custDataLst>
            </p:nvPr>
          </p:nvGrpSpPr>
          <p:grpSpPr bwMode="auto">
            <a:xfrm>
              <a:off x="5053591" y="511277"/>
              <a:ext cx="242994" cy="281483"/>
              <a:chOff x="2414" y="2576"/>
              <a:chExt cx="1077" cy="1280"/>
            </a:xfrm>
          </p:grpSpPr>
          <p:sp>
            <p:nvSpPr>
              <p:cNvPr id="106"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 name="Oval 83"/>
            <p:cNvSpPr/>
            <p:nvPr/>
          </p:nvSpPr>
          <p:spPr>
            <a:xfrm>
              <a:off x="4756598" y="1116540"/>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 name="Straight Arrow Connector 85"/>
            <p:cNvCxnSpPr/>
            <p:nvPr/>
          </p:nvCxnSpPr>
          <p:spPr>
            <a:xfrm flipH="1" flipV="1">
              <a:off x="3988445" y="447368"/>
              <a:ext cx="795152" cy="69548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87" name="Straight Arrow Connector 86"/>
            <p:cNvCxnSpPr/>
            <p:nvPr/>
          </p:nvCxnSpPr>
          <p:spPr>
            <a:xfrm flipH="1">
              <a:off x="4517797" y="1195487"/>
              <a:ext cx="265800" cy="78571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88" name="Oval 87"/>
            <p:cNvSpPr/>
            <p:nvPr/>
          </p:nvSpPr>
          <p:spPr>
            <a:xfrm>
              <a:off x="5576501" y="830826"/>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 name="Straight Arrow Connector 88"/>
            <p:cNvCxnSpPr>
              <a:stCxn id="88" idx="3"/>
            </p:cNvCxnSpPr>
            <p:nvPr/>
          </p:nvCxnSpPr>
          <p:spPr>
            <a:xfrm flipH="1">
              <a:off x="4837597" y="898211"/>
              <a:ext cx="750766" cy="27096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6" name="Group 70"/>
            <p:cNvGrpSpPr>
              <a:grpSpLocks noChangeAspect="1"/>
            </p:cNvGrpSpPr>
            <p:nvPr>
              <p:custDataLst>
                <p:tags r:id="rId17"/>
              </p:custDataLst>
            </p:nvPr>
          </p:nvGrpSpPr>
          <p:grpSpPr bwMode="auto">
            <a:xfrm>
              <a:off x="6238191" y="383458"/>
              <a:ext cx="251793" cy="281483"/>
              <a:chOff x="4238" y="1472"/>
              <a:chExt cx="1116" cy="1280"/>
            </a:xfrm>
          </p:grpSpPr>
          <p:sp>
            <p:nvSpPr>
              <p:cNvPr id="104"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22"/>
            <p:cNvGrpSpPr>
              <a:grpSpLocks noChangeAspect="1"/>
            </p:cNvGrpSpPr>
            <p:nvPr>
              <p:custDataLst>
                <p:tags r:id="rId18"/>
              </p:custDataLst>
            </p:nvPr>
          </p:nvGrpSpPr>
          <p:grpSpPr bwMode="auto">
            <a:xfrm>
              <a:off x="5510332" y="1533832"/>
              <a:ext cx="257660" cy="281483"/>
              <a:chOff x="686" y="1760"/>
              <a:chExt cx="1142" cy="1280"/>
            </a:xfrm>
          </p:grpSpPr>
          <p:sp>
            <p:nvSpPr>
              <p:cNvPr id="100"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4" name="Straight Arrow Connector 93"/>
            <p:cNvCxnSpPr/>
            <p:nvPr/>
          </p:nvCxnSpPr>
          <p:spPr>
            <a:xfrm flipH="1" flipV="1">
              <a:off x="5642670" y="894735"/>
              <a:ext cx="992535" cy="368137"/>
            </a:xfrm>
            <a:prstGeom prst="straightConnector1">
              <a:avLst/>
            </a:prstGeom>
            <a:ln w="57150">
              <a:solidFill>
                <a:srgbClr val="7030A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flipV="1">
              <a:off x="5642670" y="0"/>
              <a:ext cx="264676" cy="81353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65" name="Group 4"/>
            <p:cNvGrpSpPr>
              <a:grpSpLocks noChangeAspect="1"/>
            </p:cNvGrpSpPr>
            <p:nvPr>
              <p:custDataLst>
                <p:tags r:id="rId19"/>
              </p:custDataLst>
            </p:nvPr>
          </p:nvGrpSpPr>
          <p:grpSpPr bwMode="auto">
            <a:xfrm>
              <a:off x="4114800" y="1066800"/>
              <a:ext cx="249608" cy="281483"/>
              <a:chOff x="926" y="1520"/>
              <a:chExt cx="1116" cy="1303"/>
            </a:xfrm>
          </p:grpSpPr>
          <p:sp>
            <p:nvSpPr>
              <p:cNvPr id="98" name="Freeform 6"/>
              <p:cNvSpPr>
                <a:spLocks noEditPoints="1"/>
              </p:cNvSpPr>
              <p:nvPr/>
            </p:nvSpPr>
            <p:spPr bwMode="auto">
              <a:xfrm>
                <a:off x="926" y="152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7"/>
              <p:cNvSpPr>
                <a:spLocks/>
              </p:cNvSpPr>
              <p:nvPr/>
            </p:nvSpPr>
            <p:spPr bwMode="auto">
              <a:xfrm>
                <a:off x="1526" y="2052"/>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66" name="Group 144"/>
          <p:cNvGrpSpPr/>
          <p:nvPr/>
        </p:nvGrpSpPr>
        <p:grpSpPr>
          <a:xfrm>
            <a:off x="3733800" y="4572000"/>
            <a:ext cx="2574768" cy="1936088"/>
            <a:chOff x="5675797" y="4648200"/>
            <a:chExt cx="2574768" cy="1936088"/>
          </a:xfrm>
        </p:grpSpPr>
        <p:grpSp>
          <p:nvGrpSpPr>
            <p:cNvPr id="67" name="Group 4"/>
            <p:cNvGrpSpPr>
              <a:grpSpLocks noChangeAspect="1"/>
            </p:cNvGrpSpPr>
            <p:nvPr>
              <p:custDataLst>
                <p:tags r:id="rId12"/>
              </p:custDataLst>
            </p:nvPr>
          </p:nvGrpSpPr>
          <p:grpSpPr bwMode="auto">
            <a:xfrm>
              <a:off x="5891791" y="5159477"/>
              <a:ext cx="242994" cy="281483"/>
              <a:chOff x="2414" y="2576"/>
              <a:chExt cx="1077" cy="1280"/>
            </a:xfrm>
          </p:grpSpPr>
          <p:sp>
            <p:nvSpPr>
              <p:cNvPr id="132"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11" name="Straight Arrow Connector 110"/>
            <p:cNvCxnSpPr/>
            <p:nvPr/>
          </p:nvCxnSpPr>
          <p:spPr>
            <a:xfrm>
              <a:off x="7473405" y="5926394"/>
              <a:ext cx="512988" cy="6578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14" name="Oval 113"/>
            <p:cNvSpPr/>
            <p:nvPr/>
          </p:nvSpPr>
          <p:spPr>
            <a:xfrm>
              <a:off x="6414701" y="5479026"/>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 name="Straight Arrow Connector 114"/>
            <p:cNvCxnSpPr>
              <a:stCxn id="114" idx="3"/>
            </p:cNvCxnSpPr>
            <p:nvPr/>
          </p:nvCxnSpPr>
          <p:spPr>
            <a:xfrm flipH="1">
              <a:off x="5675797" y="5546411"/>
              <a:ext cx="750766" cy="270960"/>
            </a:xfrm>
            <a:prstGeom prst="straightConnector1">
              <a:avLst/>
            </a:prstGeom>
            <a:ln w="57150">
              <a:solidFill>
                <a:srgbClr val="7030A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6" name="Straight Arrow Connector 115"/>
            <p:cNvCxnSpPr/>
            <p:nvPr/>
          </p:nvCxnSpPr>
          <p:spPr>
            <a:xfrm flipV="1">
              <a:off x="7473405" y="5351206"/>
              <a:ext cx="604786" cy="5578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68" name="Group 70"/>
            <p:cNvGrpSpPr>
              <a:grpSpLocks noChangeAspect="1"/>
            </p:cNvGrpSpPr>
            <p:nvPr>
              <p:custDataLst>
                <p:tags r:id="rId13"/>
              </p:custDataLst>
            </p:nvPr>
          </p:nvGrpSpPr>
          <p:grpSpPr bwMode="auto">
            <a:xfrm>
              <a:off x="7076391" y="5031658"/>
              <a:ext cx="251793" cy="281483"/>
              <a:chOff x="4238" y="1472"/>
              <a:chExt cx="1116" cy="1280"/>
            </a:xfrm>
          </p:grpSpPr>
          <p:sp>
            <p:nvSpPr>
              <p:cNvPr id="130"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 name="Group 16"/>
            <p:cNvGrpSpPr>
              <a:grpSpLocks noChangeAspect="1"/>
            </p:cNvGrpSpPr>
            <p:nvPr>
              <p:custDataLst>
                <p:tags r:id="rId14"/>
              </p:custDataLst>
            </p:nvPr>
          </p:nvGrpSpPr>
          <p:grpSpPr bwMode="auto">
            <a:xfrm>
              <a:off x="8001000" y="5867400"/>
              <a:ext cx="249565" cy="281483"/>
              <a:chOff x="2462" y="2432"/>
              <a:chExt cx="1126" cy="1303"/>
            </a:xfrm>
          </p:grpSpPr>
          <p:sp>
            <p:nvSpPr>
              <p:cNvPr id="128"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2" name="Group 22"/>
            <p:cNvGrpSpPr>
              <a:grpSpLocks noChangeAspect="1"/>
            </p:cNvGrpSpPr>
            <p:nvPr>
              <p:custDataLst>
                <p:tags r:id="rId15"/>
              </p:custDataLst>
            </p:nvPr>
          </p:nvGrpSpPr>
          <p:grpSpPr bwMode="auto">
            <a:xfrm>
              <a:off x="6553200" y="6019800"/>
              <a:ext cx="257660" cy="281483"/>
              <a:chOff x="686" y="1760"/>
              <a:chExt cx="1142" cy="1280"/>
            </a:xfrm>
          </p:grpSpPr>
          <p:sp>
            <p:nvSpPr>
              <p:cNvPr id="126"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20" name="Straight Arrow Connector 119"/>
            <p:cNvCxnSpPr/>
            <p:nvPr/>
          </p:nvCxnSpPr>
          <p:spPr>
            <a:xfrm flipH="1" flipV="1">
              <a:off x="6480870" y="5542935"/>
              <a:ext cx="992535" cy="368137"/>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p:cNvCxnSpPr/>
            <p:nvPr/>
          </p:nvCxnSpPr>
          <p:spPr>
            <a:xfrm flipV="1">
              <a:off x="6480870" y="4648200"/>
              <a:ext cx="264676" cy="81353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22" name="Oval 121"/>
            <p:cNvSpPr/>
            <p:nvPr/>
          </p:nvSpPr>
          <p:spPr>
            <a:xfrm>
              <a:off x="7407236" y="5862484"/>
              <a:ext cx="80998" cy="7894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1030" name="Freeform 6"/>
          <p:cNvSpPr>
            <a:spLocks noChangeAspect="1"/>
          </p:cNvSpPr>
          <p:nvPr>
            <p:custDataLst>
              <p:tags r:id="rId1"/>
            </p:custDataLst>
          </p:nvPr>
        </p:nvSpPr>
        <p:spPr bwMode="auto">
          <a:xfrm>
            <a:off x="3048000" y="1066800"/>
            <a:ext cx="228865" cy="266700"/>
          </a:xfrm>
          <a:custGeom>
            <a:avLst/>
            <a:gdLst/>
            <a:ahLst/>
            <a:cxnLst>
              <a:cxn ang="0">
                <a:pos x="1315" y="18"/>
              </a:cxn>
              <a:cxn ang="0">
                <a:pos x="1395" y="89"/>
              </a:cxn>
              <a:cxn ang="0">
                <a:pos x="1312" y="1301"/>
              </a:cxn>
              <a:cxn ang="0">
                <a:pos x="2143" y="694"/>
              </a:cxn>
              <a:cxn ang="0">
                <a:pos x="2214" y="648"/>
              </a:cxn>
              <a:cxn ang="0">
                <a:pos x="2257" y="632"/>
              </a:cxn>
              <a:cxn ang="0">
                <a:pos x="2290" y="629"/>
              </a:cxn>
              <a:cxn ang="0">
                <a:pos x="2398" y="669"/>
              </a:cxn>
              <a:cxn ang="0">
                <a:pos x="2459" y="762"/>
              </a:cxn>
              <a:cxn ang="0">
                <a:pos x="2465" y="860"/>
              </a:cxn>
              <a:cxn ang="0">
                <a:pos x="2427" y="935"/>
              </a:cxn>
              <a:cxn ang="0">
                <a:pos x="2320" y="1008"/>
              </a:cxn>
              <a:cxn ang="0">
                <a:pos x="2395" y="1919"/>
              </a:cxn>
              <a:cxn ang="0">
                <a:pos x="2458" y="2000"/>
              </a:cxn>
              <a:cxn ang="0">
                <a:pos x="2466" y="2093"/>
              </a:cxn>
              <a:cxn ang="0">
                <a:pos x="2418" y="2189"/>
              </a:cxn>
              <a:cxn ang="0">
                <a:pos x="2320" y="2244"/>
              </a:cxn>
              <a:cxn ang="0">
                <a:pos x="2229" y="2239"/>
              </a:cxn>
              <a:cxn ang="0">
                <a:pos x="2178" y="2210"/>
              </a:cxn>
              <a:cxn ang="0">
                <a:pos x="2114" y="2163"/>
              </a:cxn>
              <a:cxn ang="0">
                <a:pos x="1996" y="2077"/>
              </a:cxn>
              <a:cxn ang="0">
                <a:pos x="1842" y="1962"/>
              </a:cxn>
              <a:cxn ang="0">
                <a:pos x="1666" y="1832"/>
              </a:cxn>
              <a:cxn ang="0">
                <a:pos x="1484" y="1699"/>
              </a:cxn>
              <a:cxn ang="0">
                <a:pos x="1312" y="1574"/>
              </a:cxn>
              <a:cxn ang="0">
                <a:pos x="1319" y="1650"/>
              </a:cxn>
              <a:cxn ang="0">
                <a:pos x="1335" y="1817"/>
              </a:cxn>
              <a:cxn ang="0">
                <a:pos x="1355" y="2030"/>
              </a:cxn>
              <a:cxn ang="0">
                <a:pos x="1377" y="2258"/>
              </a:cxn>
              <a:cxn ang="0">
                <a:pos x="1398" y="2468"/>
              </a:cxn>
              <a:cxn ang="0">
                <a:pos x="1412" y="2629"/>
              </a:cxn>
              <a:cxn ang="0">
                <a:pos x="1418" y="2708"/>
              </a:cxn>
              <a:cxn ang="0">
                <a:pos x="1377" y="2817"/>
              </a:cxn>
              <a:cxn ang="0">
                <a:pos x="1273" y="2874"/>
              </a:cxn>
              <a:cxn ang="0">
                <a:pos x="1159" y="2860"/>
              </a:cxn>
              <a:cxn ang="0">
                <a:pos x="1081" y="2791"/>
              </a:cxn>
              <a:cxn ang="0">
                <a:pos x="1166" y="1574"/>
              </a:cxn>
              <a:cxn ang="0">
                <a:pos x="123" y="2233"/>
              </a:cxn>
              <a:cxn ang="0">
                <a:pos x="45" y="2184"/>
              </a:cxn>
              <a:cxn ang="0">
                <a:pos x="10" y="2124"/>
              </a:cxn>
              <a:cxn ang="0">
                <a:pos x="1" y="2078"/>
              </a:cxn>
              <a:cxn ang="0">
                <a:pos x="4" y="2022"/>
              </a:cxn>
              <a:cxn ang="0">
                <a:pos x="48" y="1949"/>
              </a:cxn>
              <a:cxn ang="0">
                <a:pos x="158" y="1878"/>
              </a:cxn>
              <a:cxn ang="0">
                <a:pos x="75" y="957"/>
              </a:cxn>
              <a:cxn ang="0">
                <a:pos x="7" y="870"/>
              </a:cxn>
              <a:cxn ang="0">
                <a:pos x="7" y="767"/>
              </a:cxn>
              <a:cxn ang="0">
                <a:pos x="61" y="679"/>
              </a:cxn>
              <a:cxn ang="0">
                <a:pos x="159" y="632"/>
              </a:cxn>
              <a:cxn ang="0">
                <a:pos x="215" y="631"/>
              </a:cxn>
              <a:cxn ang="0">
                <a:pos x="258" y="648"/>
              </a:cxn>
              <a:cxn ang="0">
                <a:pos x="336" y="702"/>
              </a:cxn>
              <a:cxn ang="0">
                <a:pos x="1156" y="1226"/>
              </a:cxn>
              <a:cxn ang="0">
                <a:pos x="1139" y="1059"/>
              </a:cxn>
              <a:cxn ang="0">
                <a:pos x="1119" y="846"/>
              </a:cxn>
              <a:cxn ang="0">
                <a:pos x="1097" y="618"/>
              </a:cxn>
              <a:cxn ang="0">
                <a:pos x="1079" y="408"/>
              </a:cxn>
              <a:cxn ang="0">
                <a:pos x="1066" y="247"/>
              </a:cxn>
              <a:cxn ang="0">
                <a:pos x="1061" y="168"/>
              </a:cxn>
              <a:cxn ang="0">
                <a:pos x="1093" y="72"/>
              </a:cxn>
              <a:cxn ang="0">
                <a:pos x="1180" y="9"/>
              </a:cxn>
            </a:cxnLst>
            <a:rect l="0" t="0" r="r" b="b"/>
            <a:pathLst>
              <a:path w="2468" h="2876">
                <a:moveTo>
                  <a:pt x="1239" y="0"/>
                </a:moveTo>
                <a:lnTo>
                  <a:pt x="1264" y="2"/>
                </a:lnTo>
                <a:lnTo>
                  <a:pt x="1290" y="8"/>
                </a:lnTo>
                <a:lnTo>
                  <a:pt x="1315" y="18"/>
                </a:lnTo>
                <a:lnTo>
                  <a:pt x="1339" y="31"/>
                </a:lnTo>
                <a:lnTo>
                  <a:pt x="1360" y="49"/>
                </a:lnTo>
                <a:lnTo>
                  <a:pt x="1379" y="68"/>
                </a:lnTo>
                <a:lnTo>
                  <a:pt x="1395" y="89"/>
                </a:lnTo>
                <a:lnTo>
                  <a:pt x="1407" y="114"/>
                </a:lnTo>
                <a:lnTo>
                  <a:pt x="1415" y="140"/>
                </a:lnTo>
                <a:lnTo>
                  <a:pt x="1418" y="168"/>
                </a:lnTo>
                <a:lnTo>
                  <a:pt x="1312" y="1301"/>
                </a:lnTo>
                <a:lnTo>
                  <a:pt x="2059" y="755"/>
                </a:lnTo>
                <a:lnTo>
                  <a:pt x="2090" y="732"/>
                </a:lnTo>
                <a:lnTo>
                  <a:pt x="2118" y="711"/>
                </a:lnTo>
                <a:lnTo>
                  <a:pt x="2143" y="694"/>
                </a:lnTo>
                <a:lnTo>
                  <a:pt x="2164" y="679"/>
                </a:lnTo>
                <a:lnTo>
                  <a:pt x="2184" y="667"/>
                </a:lnTo>
                <a:lnTo>
                  <a:pt x="2200" y="656"/>
                </a:lnTo>
                <a:lnTo>
                  <a:pt x="2214" y="648"/>
                </a:lnTo>
                <a:lnTo>
                  <a:pt x="2228" y="642"/>
                </a:lnTo>
                <a:lnTo>
                  <a:pt x="2238" y="637"/>
                </a:lnTo>
                <a:lnTo>
                  <a:pt x="2248" y="634"/>
                </a:lnTo>
                <a:lnTo>
                  <a:pt x="2257" y="632"/>
                </a:lnTo>
                <a:lnTo>
                  <a:pt x="2265" y="630"/>
                </a:lnTo>
                <a:lnTo>
                  <a:pt x="2273" y="630"/>
                </a:lnTo>
                <a:lnTo>
                  <a:pt x="2282" y="629"/>
                </a:lnTo>
                <a:lnTo>
                  <a:pt x="2290" y="629"/>
                </a:lnTo>
                <a:lnTo>
                  <a:pt x="2320" y="632"/>
                </a:lnTo>
                <a:lnTo>
                  <a:pt x="2349" y="640"/>
                </a:lnTo>
                <a:lnTo>
                  <a:pt x="2374" y="652"/>
                </a:lnTo>
                <a:lnTo>
                  <a:pt x="2398" y="669"/>
                </a:lnTo>
                <a:lnTo>
                  <a:pt x="2418" y="688"/>
                </a:lnTo>
                <a:lnTo>
                  <a:pt x="2435" y="711"/>
                </a:lnTo>
                <a:lnTo>
                  <a:pt x="2449" y="736"/>
                </a:lnTo>
                <a:lnTo>
                  <a:pt x="2459" y="762"/>
                </a:lnTo>
                <a:lnTo>
                  <a:pt x="2466" y="790"/>
                </a:lnTo>
                <a:lnTo>
                  <a:pt x="2468" y="818"/>
                </a:lnTo>
                <a:lnTo>
                  <a:pt x="2467" y="840"/>
                </a:lnTo>
                <a:lnTo>
                  <a:pt x="2465" y="860"/>
                </a:lnTo>
                <a:lnTo>
                  <a:pt x="2460" y="879"/>
                </a:lnTo>
                <a:lnTo>
                  <a:pt x="2453" y="899"/>
                </a:lnTo>
                <a:lnTo>
                  <a:pt x="2441" y="917"/>
                </a:lnTo>
                <a:lnTo>
                  <a:pt x="2427" y="935"/>
                </a:lnTo>
                <a:lnTo>
                  <a:pt x="2408" y="953"/>
                </a:lnTo>
                <a:lnTo>
                  <a:pt x="2384" y="971"/>
                </a:lnTo>
                <a:lnTo>
                  <a:pt x="2355" y="989"/>
                </a:lnTo>
                <a:lnTo>
                  <a:pt x="2320" y="1008"/>
                </a:lnTo>
                <a:lnTo>
                  <a:pt x="1387" y="1449"/>
                </a:lnTo>
                <a:lnTo>
                  <a:pt x="2331" y="1878"/>
                </a:lnTo>
                <a:lnTo>
                  <a:pt x="2366" y="1900"/>
                </a:lnTo>
                <a:lnTo>
                  <a:pt x="2395" y="1919"/>
                </a:lnTo>
                <a:lnTo>
                  <a:pt x="2418" y="1939"/>
                </a:lnTo>
                <a:lnTo>
                  <a:pt x="2435" y="1960"/>
                </a:lnTo>
                <a:lnTo>
                  <a:pt x="2449" y="1979"/>
                </a:lnTo>
                <a:lnTo>
                  <a:pt x="2458" y="2000"/>
                </a:lnTo>
                <a:lnTo>
                  <a:pt x="2464" y="2022"/>
                </a:lnTo>
                <a:lnTo>
                  <a:pt x="2467" y="2044"/>
                </a:lnTo>
                <a:lnTo>
                  <a:pt x="2468" y="2068"/>
                </a:lnTo>
                <a:lnTo>
                  <a:pt x="2466" y="2093"/>
                </a:lnTo>
                <a:lnTo>
                  <a:pt x="2459" y="2119"/>
                </a:lnTo>
                <a:lnTo>
                  <a:pt x="2449" y="2144"/>
                </a:lnTo>
                <a:lnTo>
                  <a:pt x="2435" y="2167"/>
                </a:lnTo>
                <a:lnTo>
                  <a:pt x="2418" y="2189"/>
                </a:lnTo>
                <a:lnTo>
                  <a:pt x="2398" y="2208"/>
                </a:lnTo>
                <a:lnTo>
                  <a:pt x="2374" y="2223"/>
                </a:lnTo>
                <a:lnTo>
                  <a:pt x="2349" y="2236"/>
                </a:lnTo>
                <a:lnTo>
                  <a:pt x="2320" y="2244"/>
                </a:lnTo>
                <a:lnTo>
                  <a:pt x="2290" y="2246"/>
                </a:lnTo>
                <a:lnTo>
                  <a:pt x="2265" y="2245"/>
                </a:lnTo>
                <a:lnTo>
                  <a:pt x="2246" y="2243"/>
                </a:lnTo>
                <a:lnTo>
                  <a:pt x="2229" y="2239"/>
                </a:lnTo>
                <a:lnTo>
                  <a:pt x="2213" y="2233"/>
                </a:lnTo>
                <a:lnTo>
                  <a:pt x="2199" y="2224"/>
                </a:lnTo>
                <a:lnTo>
                  <a:pt x="2184" y="2214"/>
                </a:lnTo>
                <a:lnTo>
                  <a:pt x="2178" y="2210"/>
                </a:lnTo>
                <a:lnTo>
                  <a:pt x="2168" y="2203"/>
                </a:lnTo>
                <a:lnTo>
                  <a:pt x="2153" y="2193"/>
                </a:lnTo>
                <a:lnTo>
                  <a:pt x="2135" y="2180"/>
                </a:lnTo>
                <a:lnTo>
                  <a:pt x="2114" y="2163"/>
                </a:lnTo>
                <a:lnTo>
                  <a:pt x="2088" y="2145"/>
                </a:lnTo>
                <a:lnTo>
                  <a:pt x="2061" y="2124"/>
                </a:lnTo>
                <a:lnTo>
                  <a:pt x="2029" y="2101"/>
                </a:lnTo>
                <a:lnTo>
                  <a:pt x="1996" y="2077"/>
                </a:lnTo>
                <a:lnTo>
                  <a:pt x="1961" y="2049"/>
                </a:lnTo>
                <a:lnTo>
                  <a:pt x="1922" y="2022"/>
                </a:lnTo>
                <a:lnTo>
                  <a:pt x="1882" y="1992"/>
                </a:lnTo>
                <a:lnTo>
                  <a:pt x="1842" y="1962"/>
                </a:lnTo>
                <a:lnTo>
                  <a:pt x="1799" y="1930"/>
                </a:lnTo>
                <a:lnTo>
                  <a:pt x="1755" y="1898"/>
                </a:lnTo>
                <a:lnTo>
                  <a:pt x="1710" y="1865"/>
                </a:lnTo>
                <a:lnTo>
                  <a:pt x="1666" y="1832"/>
                </a:lnTo>
                <a:lnTo>
                  <a:pt x="1620" y="1799"/>
                </a:lnTo>
                <a:lnTo>
                  <a:pt x="1575" y="1765"/>
                </a:lnTo>
                <a:lnTo>
                  <a:pt x="1529" y="1732"/>
                </a:lnTo>
                <a:lnTo>
                  <a:pt x="1484" y="1699"/>
                </a:lnTo>
                <a:lnTo>
                  <a:pt x="1440" y="1666"/>
                </a:lnTo>
                <a:lnTo>
                  <a:pt x="1396" y="1635"/>
                </a:lnTo>
                <a:lnTo>
                  <a:pt x="1354" y="1603"/>
                </a:lnTo>
                <a:lnTo>
                  <a:pt x="1312" y="1574"/>
                </a:lnTo>
                <a:lnTo>
                  <a:pt x="1312" y="1574"/>
                </a:lnTo>
                <a:lnTo>
                  <a:pt x="1314" y="1593"/>
                </a:lnTo>
                <a:lnTo>
                  <a:pt x="1316" y="1619"/>
                </a:lnTo>
                <a:lnTo>
                  <a:pt x="1319" y="1650"/>
                </a:lnTo>
                <a:lnTo>
                  <a:pt x="1322" y="1686"/>
                </a:lnTo>
                <a:lnTo>
                  <a:pt x="1326" y="1726"/>
                </a:lnTo>
                <a:lnTo>
                  <a:pt x="1331" y="1769"/>
                </a:lnTo>
                <a:lnTo>
                  <a:pt x="1335" y="1817"/>
                </a:lnTo>
                <a:lnTo>
                  <a:pt x="1340" y="1867"/>
                </a:lnTo>
                <a:lnTo>
                  <a:pt x="1345" y="1920"/>
                </a:lnTo>
                <a:lnTo>
                  <a:pt x="1350" y="1974"/>
                </a:lnTo>
                <a:lnTo>
                  <a:pt x="1355" y="2030"/>
                </a:lnTo>
                <a:lnTo>
                  <a:pt x="1361" y="2087"/>
                </a:lnTo>
                <a:lnTo>
                  <a:pt x="1366" y="2144"/>
                </a:lnTo>
                <a:lnTo>
                  <a:pt x="1372" y="2201"/>
                </a:lnTo>
                <a:lnTo>
                  <a:pt x="1377" y="2258"/>
                </a:lnTo>
                <a:lnTo>
                  <a:pt x="1383" y="2313"/>
                </a:lnTo>
                <a:lnTo>
                  <a:pt x="1388" y="2367"/>
                </a:lnTo>
                <a:lnTo>
                  <a:pt x="1393" y="2419"/>
                </a:lnTo>
                <a:lnTo>
                  <a:pt x="1398" y="2468"/>
                </a:lnTo>
                <a:lnTo>
                  <a:pt x="1402" y="2515"/>
                </a:lnTo>
                <a:lnTo>
                  <a:pt x="1406" y="2556"/>
                </a:lnTo>
                <a:lnTo>
                  <a:pt x="1409" y="2595"/>
                </a:lnTo>
                <a:lnTo>
                  <a:pt x="1412" y="2629"/>
                </a:lnTo>
                <a:lnTo>
                  <a:pt x="1415" y="2658"/>
                </a:lnTo>
                <a:lnTo>
                  <a:pt x="1416" y="2681"/>
                </a:lnTo>
                <a:lnTo>
                  <a:pt x="1417" y="2698"/>
                </a:lnTo>
                <a:lnTo>
                  <a:pt x="1418" y="2708"/>
                </a:lnTo>
                <a:lnTo>
                  <a:pt x="1415" y="2739"/>
                </a:lnTo>
                <a:lnTo>
                  <a:pt x="1407" y="2768"/>
                </a:lnTo>
                <a:lnTo>
                  <a:pt x="1395" y="2794"/>
                </a:lnTo>
                <a:lnTo>
                  <a:pt x="1377" y="2817"/>
                </a:lnTo>
                <a:lnTo>
                  <a:pt x="1357" y="2837"/>
                </a:lnTo>
                <a:lnTo>
                  <a:pt x="1333" y="2854"/>
                </a:lnTo>
                <a:lnTo>
                  <a:pt x="1304" y="2866"/>
                </a:lnTo>
                <a:lnTo>
                  <a:pt x="1273" y="2874"/>
                </a:lnTo>
                <a:lnTo>
                  <a:pt x="1239" y="2876"/>
                </a:lnTo>
                <a:lnTo>
                  <a:pt x="1211" y="2875"/>
                </a:lnTo>
                <a:lnTo>
                  <a:pt x="1184" y="2869"/>
                </a:lnTo>
                <a:lnTo>
                  <a:pt x="1159" y="2860"/>
                </a:lnTo>
                <a:lnTo>
                  <a:pt x="1135" y="2848"/>
                </a:lnTo>
                <a:lnTo>
                  <a:pt x="1115" y="2832"/>
                </a:lnTo>
                <a:lnTo>
                  <a:pt x="1096" y="2813"/>
                </a:lnTo>
                <a:lnTo>
                  <a:pt x="1081" y="2791"/>
                </a:lnTo>
                <a:lnTo>
                  <a:pt x="1070" y="2766"/>
                </a:lnTo>
                <a:lnTo>
                  <a:pt x="1063" y="2739"/>
                </a:lnTo>
                <a:lnTo>
                  <a:pt x="1061" y="2708"/>
                </a:lnTo>
                <a:lnTo>
                  <a:pt x="1166" y="1574"/>
                </a:lnTo>
                <a:lnTo>
                  <a:pt x="221" y="2246"/>
                </a:lnTo>
                <a:lnTo>
                  <a:pt x="184" y="2245"/>
                </a:lnTo>
                <a:lnTo>
                  <a:pt x="152" y="2240"/>
                </a:lnTo>
                <a:lnTo>
                  <a:pt x="123" y="2233"/>
                </a:lnTo>
                <a:lnTo>
                  <a:pt x="99" y="2222"/>
                </a:lnTo>
                <a:lnTo>
                  <a:pt x="77" y="2211"/>
                </a:lnTo>
                <a:lnTo>
                  <a:pt x="60" y="2198"/>
                </a:lnTo>
                <a:lnTo>
                  <a:pt x="45" y="2184"/>
                </a:lnTo>
                <a:lnTo>
                  <a:pt x="32" y="2168"/>
                </a:lnTo>
                <a:lnTo>
                  <a:pt x="23" y="2153"/>
                </a:lnTo>
                <a:lnTo>
                  <a:pt x="15" y="2138"/>
                </a:lnTo>
                <a:lnTo>
                  <a:pt x="10" y="2124"/>
                </a:lnTo>
                <a:lnTo>
                  <a:pt x="6" y="2109"/>
                </a:lnTo>
                <a:lnTo>
                  <a:pt x="3" y="2097"/>
                </a:lnTo>
                <a:lnTo>
                  <a:pt x="1" y="2086"/>
                </a:lnTo>
                <a:lnTo>
                  <a:pt x="1" y="2078"/>
                </a:lnTo>
                <a:lnTo>
                  <a:pt x="0" y="2072"/>
                </a:lnTo>
                <a:lnTo>
                  <a:pt x="0" y="2068"/>
                </a:lnTo>
                <a:lnTo>
                  <a:pt x="1" y="2044"/>
                </a:lnTo>
                <a:lnTo>
                  <a:pt x="4" y="2022"/>
                </a:lnTo>
                <a:lnTo>
                  <a:pt x="10" y="2002"/>
                </a:lnTo>
                <a:lnTo>
                  <a:pt x="19" y="1983"/>
                </a:lnTo>
                <a:lnTo>
                  <a:pt x="31" y="1966"/>
                </a:lnTo>
                <a:lnTo>
                  <a:pt x="48" y="1949"/>
                </a:lnTo>
                <a:lnTo>
                  <a:pt x="68" y="1931"/>
                </a:lnTo>
                <a:lnTo>
                  <a:pt x="94" y="1915"/>
                </a:lnTo>
                <a:lnTo>
                  <a:pt x="123" y="1897"/>
                </a:lnTo>
                <a:lnTo>
                  <a:pt x="158" y="1878"/>
                </a:lnTo>
                <a:lnTo>
                  <a:pt x="1092" y="1437"/>
                </a:lnTo>
                <a:lnTo>
                  <a:pt x="147" y="997"/>
                </a:lnTo>
                <a:lnTo>
                  <a:pt x="108" y="977"/>
                </a:lnTo>
                <a:lnTo>
                  <a:pt x="75" y="957"/>
                </a:lnTo>
                <a:lnTo>
                  <a:pt x="50" y="936"/>
                </a:lnTo>
                <a:lnTo>
                  <a:pt x="30" y="916"/>
                </a:lnTo>
                <a:lnTo>
                  <a:pt x="16" y="894"/>
                </a:lnTo>
                <a:lnTo>
                  <a:pt x="7" y="870"/>
                </a:lnTo>
                <a:lnTo>
                  <a:pt x="2" y="845"/>
                </a:lnTo>
                <a:lnTo>
                  <a:pt x="0" y="818"/>
                </a:lnTo>
                <a:lnTo>
                  <a:pt x="2" y="793"/>
                </a:lnTo>
                <a:lnTo>
                  <a:pt x="7" y="767"/>
                </a:lnTo>
                <a:lnTo>
                  <a:pt x="16" y="743"/>
                </a:lnTo>
                <a:lnTo>
                  <a:pt x="27" y="720"/>
                </a:lnTo>
                <a:lnTo>
                  <a:pt x="43" y="698"/>
                </a:lnTo>
                <a:lnTo>
                  <a:pt x="61" y="679"/>
                </a:lnTo>
                <a:lnTo>
                  <a:pt x="81" y="663"/>
                </a:lnTo>
                <a:lnTo>
                  <a:pt x="105" y="648"/>
                </a:lnTo>
                <a:lnTo>
                  <a:pt x="131" y="638"/>
                </a:lnTo>
                <a:lnTo>
                  <a:pt x="159" y="632"/>
                </a:lnTo>
                <a:lnTo>
                  <a:pt x="189" y="629"/>
                </a:lnTo>
                <a:lnTo>
                  <a:pt x="197" y="629"/>
                </a:lnTo>
                <a:lnTo>
                  <a:pt x="206" y="630"/>
                </a:lnTo>
                <a:lnTo>
                  <a:pt x="215" y="631"/>
                </a:lnTo>
                <a:lnTo>
                  <a:pt x="224" y="633"/>
                </a:lnTo>
                <a:lnTo>
                  <a:pt x="234" y="636"/>
                </a:lnTo>
                <a:lnTo>
                  <a:pt x="245" y="641"/>
                </a:lnTo>
                <a:lnTo>
                  <a:pt x="258" y="648"/>
                </a:lnTo>
                <a:lnTo>
                  <a:pt x="274" y="657"/>
                </a:lnTo>
                <a:lnTo>
                  <a:pt x="291" y="670"/>
                </a:lnTo>
                <a:lnTo>
                  <a:pt x="312" y="684"/>
                </a:lnTo>
                <a:lnTo>
                  <a:pt x="336" y="702"/>
                </a:lnTo>
                <a:lnTo>
                  <a:pt x="1166" y="1301"/>
                </a:lnTo>
                <a:lnTo>
                  <a:pt x="1164" y="1282"/>
                </a:lnTo>
                <a:lnTo>
                  <a:pt x="1161" y="1256"/>
                </a:lnTo>
                <a:lnTo>
                  <a:pt x="1156" y="1226"/>
                </a:lnTo>
                <a:lnTo>
                  <a:pt x="1152" y="1190"/>
                </a:lnTo>
                <a:lnTo>
                  <a:pt x="1148" y="1150"/>
                </a:lnTo>
                <a:lnTo>
                  <a:pt x="1144" y="1106"/>
                </a:lnTo>
                <a:lnTo>
                  <a:pt x="1139" y="1059"/>
                </a:lnTo>
                <a:lnTo>
                  <a:pt x="1134" y="1009"/>
                </a:lnTo>
                <a:lnTo>
                  <a:pt x="1129" y="956"/>
                </a:lnTo>
                <a:lnTo>
                  <a:pt x="1124" y="902"/>
                </a:lnTo>
                <a:lnTo>
                  <a:pt x="1119" y="846"/>
                </a:lnTo>
                <a:lnTo>
                  <a:pt x="1113" y="789"/>
                </a:lnTo>
                <a:lnTo>
                  <a:pt x="1108" y="732"/>
                </a:lnTo>
                <a:lnTo>
                  <a:pt x="1103" y="674"/>
                </a:lnTo>
                <a:lnTo>
                  <a:pt x="1097" y="618"/>
                </a:lnTo>
                <a:lnTo>
                  <a:pt x="1092" y="563"/>
                </a:lnTo>
                <a:lnTo>
                  <a:pt x="1087" y="509"/>
                </a:lnTo>
                <a:lnTo>
                  <a:pt x="1083" y="457"/>
                </a:lnTo>
                <a:lnTo>
                  <a:pt x="1079" y="408"/>
                </a:lnTo>
                <a:lnTo>
                  <a:pt x="1075" y="361"/>
                </a:lnTo>
                <a:lnTo>
                  <a:pt x="1071" y="319"/>
                </a:lnTo>
                <a:lnTo>
                  <a:pt x="1068" y="281"/>
                </a:lnTo>
                <a:lnTo>
                  <a:pt x="1066" y="247"/>
                </a:lnTo>
                <a:lnTo>
                  <a:pt x="1064" y="219"/>
                </a:lnTo>
                <a:lnTo>
                  <a:pt x="1062" y="195"/>
                </a:lnTo>
                <a:lnTo>
                  <a:pt x="1061" y="178"/>
                </a:lnTo>
                <a:lnTo>
                  <a:pt x="1061" y="168"/>
                </a:lnTo>
                <a:lnTo>
                  <a:pt x="1063" y="142"/>
                </a:lnTo>
                <a:lnTo>
                  <a:pt x="1069" y="118"/>
                </a:lnTo>
                <a:lnTo>
                  <a:pt x="1079" y="94"/>
                </a:lnTo>
                <a:lnTo>
                  <a:pt x="1093" y="72"/>
                </a:lnTo>
                <a:lnTo>
                  <a:pt x="1111" y="53"/>
                </a:lnTo>
                <a:lnTo>
                  <a:pt x="1131" y="34"/>
                </a:lnTo>
                <a:lnTo>
                  <a:pt x="1154" y="20"/>
                </a:lnTo>
                <a:lnTo>
                  <a:pt x="1180" y="9"/>
                </a:lnTo>
                <a:lnTo>
                  <a:pt x="1208" y="2"/>
                </a:lnTo>
                <a:lnTo>
                  <a:pt x="123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Double Bracket 142"/>
          <p:cNvSpPr/>
          <p:nvPr/>
        </p:nvSpPr>
        <p:spPr>
          <a:xfrm>
            <a:off x="3581400" y="228600"/>
            <a:ext cx="3200400" cy="1828800"/>
          </a:xfrm>
          <a:prstGeom prst="bracketPair">
            <a:avLst/>
          </a:prstGeom>
          <a:ln w="571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 name="Freeform 6"/>
          <p:cNvSpPr>
            <a:spLocks noChangeAspect="1"/>
          </p:cNvSpPr>
          <p:nvPr>
            <p:custDataLst>
              <p:tags r:id="rId2"/>
            </p:custDataLst>
          </p:nvPr>
        </p:nvSpPr>
        <p:spPr bwMode="auto">
          <a:xfrm>
            <a:off x="2895600" y="5562600"/>
            <a:ext cx="228865" cy="266700"/>
          </a:xfrm>
          <a:custGeom>
            <a:avLst/>
            <a:gdLst/>
            <a:ahLst/>
            <a:cxnLst>
              <a:cxn ang="0">
                <a:pos x="1315" y="18"/>
              </a:cxn>
              <a:cxn ang="0">
                <a:pos x="1395" y="89"/>
              </a:cxn>
              <a:cxn ang="0">
                <a:pos x="1312" y="1301"/>
              </a:cxn>
              <a:cxn ang="0">
                <a:pos x="2143" y="694"/>
              </a:cxn>
              <a:cxn ang="0">
                <a:pos x="2214" y="648"/>
              </a:cxn>
              <a:cxn ang="0">
                <a:pos x="2257" y="632"/>
              </a:cxn>
              <a:cxn ang="0">
                <a:pos x="2290" y="629"/>
              </a:cxn>
              <a:cxn ang="0">
                <a:pos x="2398" y="669"/>
              </a:cxn>
              <a:cxn ang="0">
                <a:pos x="2459" y="762"/>
              </a:cxn>
              <a:cxn ang="0">
                <a:pos x="2465" y="860"/>
              </a:cxn>
              <a:cxn ang="0">
                <a:pos x="2427" y="935"/>
              </a:cxn>
              <a:cxn ang="0">
                <a:pos x="2320" y="1008"/>
              </a:cxn>
              <a:cxn ang="0">
                <a:pos x="2395" y="1919"/>
              </a:cxn>
              <a:cxn ang="0">
                <a:pos x="2458" y="2000"/>
              </a:cxn>
              <a:cxn ang="0">
                <a:pos x="2466" y="2093"/>
              </a:cxn>
              <a:cxn ang="0">
                <a:pos x="2418" y="2189"/>
              </a:cxn>
              <a:cxn ang="0">
                <a:pos x="2320" y="2244"/>
              </a:cxn>
              <a:cxn ang="0">
                <a:pos x="2229" y="2239"/>
              </a:cxn>
              <a:cxn ang="0">
                <a:pos x="2178" y="2210"/>
              </a:cxn>
              <a:cxn ang="0">
                <a:pos x="2114" y="2163"/>
              </a:cxn>
              <a:cxn ang="0">
                <a:pos x="1996" y="2077"/>
              </a:cxn>
              <a:cxn ang="0">
                <a:pos x="1842" y="1962"/>
              </a:cxn>
              <a:cxn ang="0">
                <a:pos x="1666" y="1832"/>
              </a:cxn>
              <a:cxn ang="0">
                <a:pos x="1484" y="1699"/>
              </a:cxn>
              <a:cxn ang="0">
                <a:pos x="1312" y="1574"/>
              </a:cxn>
              <a:cxn ang="0">
                <a:pos x="1319" y="1650"/>
              </a:cxn>
              <a:cxn ang="0">
                <a:pos x="1335" y="1817"/>
              </a:cxn>
              <a:cxn ang="0">
                <a:pos x="1355" y="2030"/>
              </a:cxn>
              <a:cxn ang="0">
                <a:pos x="1377" y="2258"/>
              </a:cxn>
              <a:cxn ang="0">
                <a:pos x="1398" y="2468"/>
              </a:cxn>
              <a:cxn ang="0">
                <a:pos x="1412" y="2629"/>
              </a:cxn>
              <a:cxn ang="0">
                <a:pos x="1418" y="2708"/>
              </a:cxn>
              <a:cxn ang="0">
                <a:pos x="1377" y="2817"/>
              </a:cxn>
              <a:cxn ang="0">
                <a:pos x="1273" y="2874"/>
              </a:cxn>
              <a:cxn ang="0">
                <a:pos x="1159" y="2860"/>
              </a:cxn>
              <a:cxn ang="0">
                <a:pos x="1081" y="2791"/>
              </a:cxn>
              <a:cxn ang="0">
                <a:pos x="1166" y="1574"/>
              </a:cxn>
              <a:cxn ang="0">
                <a:pos x="123" y="2233"/>
              </a:cxn>
              <a:cxn ang="0">
                <a:pos x="45" y="2184"/>
              </a:cxn>
              <a:cxn ang="0">
                <a:pos x="10" y="2124"/>
              </a:cxn>
              <a:cxn ang="0">
                <a:pos x="1" y="2078"/>
              </a:cxn>
              <a:cxn ang="0">
                <a:pos x="4" y="2022"/>
              </a:cxn>
              <a:cxn ang="0">
                <a:pos x="48" y="1949"/>
              </a:cxn>
              <a:cxn ang="0">
                <a:pos x="158" y="1878"/>
              </a:cxn>
              <a:cxn ang="0">
                <a:pos x="75" y="957"/>
              </a:cxn>
              <a:cxn ang="0">
                <a:pos x="7" y="870"/>
              </a:cxn>
              <a:cxn ang="0">
                <a:pos x="7" y="767"/>
              </a:cxn>
              <a:cxn ang="0">
                <a:pos x="61" y="679"/>
              </a:cxn>
              <a:cxn ang="0">
                <a:pos x="159" y="632"/>
              </a:cxn>
              <a:cxn ang="0">
                <a:pos x="215" y="631"/>
              </a:cxn>
              <a:cxn ang="0">
                <a:pos x="258" y="648"/>
              </a:cxn>
              <a:cxn ang="0">
                <a:pos x="336" y="702"/>
              </a:cxn>
              <a:cxn ang="0">
                <a:pos x="1156" y="1226"/>
              </a:cxn>
              <a:cxn ang="0">
                <a:pos x="1139" y="1059"/>
              </a:cxn>
              <a:cxn ang="0">
                <a:pos x="1119" y="846"/>
              </a:cxn>
              <a:cxn ang="0">
                <a:pos x="1097" y="618"/>
              </a:cxn>
              <a:cxn ang="0">
                <a:pos x="1079" y="408"/>
              </a:cxn>
              <a:cxn ang="0">
                <a:pos x="1066" y="247"/>
              </a:cxn>
              <a:cxn ang="0">
                <a:pos x="1061" y="168"/>
              </a:cxn>
              <a:cxn ang="0">
                <a:pos x="1093" y="72"/>
              </a:cxn>
              <a:cxn ang="0">
                <a:pos x="1180" y="9"/>
              </a:cxn>
            </a:cxnLst>
            <a:rect l="0" t="0" r="r" b="b"/>
            <a:pathLst>
              <a:path w="2468" h="2876">
                <a:moveTo>
                  <a:pt x="1239" y="0"/>
                </a:moveTo>
                <a:lnTo>
                  <a:pt x="1264" y="2"/>
                </a:lnTo>
                <a:lnTo>
                  <a:pt x="1290" y="8"/>
                </a:lnTo>
                <a:lnTo>
                  <a:pt x="1315" y="18"/>
                </a:lnTo>
                <a:lnTo>
                  <a:pt x="1339" y="31"/>
                </a:lnTo>
                <a:lnTo>
                  <a:pt x="1360" y="49"/>
                </a:lnTo>
                <a:lnTo>
                  <a:pt x="1379" y="68"/>
                </a:lnTo>
                <a:lnTo>
                  <a:pt x="1395" y="89"/>
                </a:lnTo>
                <a:lnTo>
                  <a:pt x="1407" y="114"/>
                </a:lnTo>
                <a:lnTo>
                  <a:pt x="1415" y="140"/>
                </a:lnTo>
                <a:lnTo>
                  <a:pt x="1418" y="168"/>
                </a:lnTo>
                <a:lnTo>
                  <a:pt x="1312" y="1301"/>
                </a:lnTo>
                <a:lnTo>
                  <a:pt x="2059" y="755"/>
                </a:lnTo>
                <a:lnTo>
                  <a:pt x="2090" y="732"/>
                </a:lnTo>
                <a:lnTo>
                  <a:pt x="2118" y="711"/>
                </a:lnTo>
                <a:lnTo>
                  <a:pt x="2143" y="694"/>
                </a:lnTo>
                <a:lnTo>
                  <a:pt x="2164" y="679"/>
                </a:lnTo>
                <a:lnTo>
                  <a:pt x="2184" y="667"/>
                </a:lnTo>
                <a:lnTo>
                  <a:pt x="2200" y="656"/>
                </a:lnTo>
                <a:lnTo>
                  <a:pt x="2214" y="648"/>
                </a:lnTo>
                <a:lnTo>
                  <a:pt x="2228" y="642"/>
                </a:lnTo>
                <a:lnTo>
                  <a:pt x="2238" y="637"/>
                </a:lnTo>
                <a:lnTo>
                  <a:pt x="2248" y="634"/>
                </a:lnTo>
                <a:lnTo>
                  <a:pt x="2257" y="632"/>
                </a:lnTo>
                <a:lnTo>
                  <a:pt x="2265" y="630"/>
                </a:lnTo>
                <a:lnTo>
                  <a:pt x="2273" y="630"/>
                </a:lnTo>
                <a:lnTo>
                  <a:pt x="2282" y="629"/>
                </a:lnTo>
                <a:lnTo>
                  <a:pt x="2290" y="629"/>
                </a:lnTo>
                <a:lnTo>
                  <a:pt x="2320" y="632"/>
                </a:lnTo>
                <a:lnTo>
                  <a:pt x="2349" y="640"/>
                </a:lnTo>
                <a:lnTo>
                  <a:pt x="2374" y="652"/>
                </a:lnTo>
                <a:lnTo>
                  <a:pt x="2398" y="669"/>
                </a:lnTo>
                <a:lnTo>
                  <a:pt x="2418" y="688"/>
                </a:lnTo>
                <a:lnTo>
                  <a:pt x="2435" y="711"/>
                </a:lnTo>
                <a:lnTo>
                  <a:pt x="2449" y="736"/>
                </a:lnTo>
                <a:lnTo>
                  <a:pt x="2459" y="762"/>
                </a:lnTo>
                <a:lnTo>
                  <a:pt x="2466" y="790"/>
                </a:lnTo>
                <a:lnTo>
                  <a:pt x="2468" y="818"/>
                </a:lnTo>
                <a:lnTo>
                  <a:pt x="2467" y="840"/>
                </a:lnTo>
                <a:lnTo>
                  <a:pt x="2465" y="860"/>
                </a:lnTo>
                <a:lnTo>
                  <a:pt x="2460" y="879"/>
                </a:lnTo>
                <a:lnTo>
                  <a:pt x="2453" y="899"/>
                </a:lnTo>
                <a:lnTo>
                  <a:pt x="2441" y="917"/>
                </a:lnTo>
                <a:lnTo>
                  <a:pt x="2427" y="935"/>
                </a:lnTo>
                <a:lnTo>
                  <a:pt x="2408" y="953"/>
                </a:lnTo>
                <a:lnTo>
                  <a:pt x="2384" y="971"/>
                </a:lnTo>
                <a:lnTo>
                  <a:pt x="2355" y="989"/>
                </a:lnTo>
                <a:lnTo>
                  <a:pt x="2320" y="1008"/>
                </a:lnTo>
                <a:lnTo>
                  <a:pt x="1387" y="1449"/>
                </a:lnTo>
                <a:lnTo>
                  <a:pt x="2331" y="1878"/>
                </a:lnTo>
                <a:lnTo>
                  <a:pt x="2366" y="1900"/>
                </a:lnTo>
                <a:lnTo>
                  <a:pt x="2395" y="1919"/>
                </a:lnTo>
                <a:lnTo>
                  <a:pt x="2418" y="1939"/>
                </a:lnTo>
                <a:lnTo>
                  <a:pt x="2435" y="1960"/>
                </a:lnTo>
                <a:lnTo>
                  <a:pt x="2449" y="1979"/>
                </a:lnTo>
                <a:lnTo>
                  <a:pt x="2458" y="2000"/>
                </a:lnTo>
                <a:lnTo>
                  <a:pt x="2464" y="2022"/>
                </a:lnTo>
                <a:lnTo>
                  <a:pt x="2467" y="2044"/>
                </a:lnTo>
                <a:lnTo>
                  <a:pt x="2468" y="2068"/>
                </a:lnTo>
                <a:lnTo>
                  <a:pt x="2466" y="2093"/>
                </a:lnTo>
                <a:lnTo>
                  <a:pt x="2459" y="2119"/>
                </a:lnTo>
                <a:lnTo>
                  <a:pt x="2449" y="2144"/>
                </a:lnTo>
                <a:lnTo>
                  <a:pt x="2435" y="2167"/>
                </a:lnTo>
                <a:lnTo>
                  <a:pt x="2418" y="2189"/>
                </a:lnTo>
                <a:lnTo>
                  <a:pt x="2398" y="2208"/>
                </a:lnTo>
                <a:lnTo>
                  <a:pt x="2374" y="2223"/>
                </a:lnTo>
                <a:lnTo>
                  <a:pt x="2349" y="2236"/>
                </a:lnTo>
                <a:lnTo>
                  <a:pt x="2320" y="2244"/>
                </a:lnTo>
                <a:lnTo>
                  <a:pt x="2290" y="2246"/>
                </a:lnTo>
                <a:lnTo>
                  <a:pt x="2265" y="2245"/>
                </a:lnTo>
                <a:lnTo>
                  <a:pt x="2246" y="2243"/>
                </a:lnTo>
                <a:lnTo>
                  <a:pt x="2229" y="2239"/>
                </a:lnTo>
                <a:lnTo>
                  <a:pt x="2213" y="2233"/>
                </a:lnTo>
                <a:lnTo>
                  <a:pt x="2199" y="2224"/>
                </a:lnTo>
                <a:lnTo>
                  <a:pt x="2184" y="2214"/>
                </a:lnTo>
                <a:lnTo>
                  <a:pt x="2178" y="2210"/>
                </a:lnTo>
                <a:lnTo>
                  <a:pt x="2168" y="2203"/>
                </a:lnTo>
                <a:lnTo>
                  <a:pt x="2153" y="2193"/>
                </a:lnTo>
                <a:lnTo>
                  <a:pt x="2135" y="2180"/>
                </a:lnTo>
                <a:lnTo>
                  <a:pt x="2114" y="2163"/>
                </a:lnTo>
                <a:lnTo>
                  <a:pt x="2088" y="2145"/>
                </a:lnTo>
                <a:lnTo>
                  <a:pt x="2061" y="2124"/>
                </a:lnTo>
                <a:lnTo>
                  <a:pt x="2029" y="2101"/>
                </a:lnTo>
                <a:lnTo>
                  <a:pt x="1996" y="2077"/>
                </a:lnTo>
                <a:lnTo>
                  <a:pt x="1961" y="2049"/>
                </a:lnTo>
                <a:lnTo>
                  <a:pt x="1922" y="2022"/>
                </a:lnTo>
                <a:lnTo>
                  <a:pt x="1882" y="1992"/>
                </a:lnTo>
                <a:lnTo>
                  <a:pt x="1842" y="1962"/>
                </a:lnTo>
                <a:lnTo>
                  <a:pt x="1799" y="1930"/>
                </a:lnTo>
                <a:lnTo>
                  <a:pt x="1755" y="1898"/>
                </a:lnTo>
                <a:lnTo>
                  <a:pt x="1710" y="1865"/>
                </a:lnTo>
                <a:lnTo>
                  <a:pt x="1666" y="1832"/>
                </a:lnTo>
                <a:lnTo>
                  <a:pt x="1620" y="1799"/>
                </a:lnTo>
                <a:lnTo>
                  <a:pt x="1575" y="1765"/>
                </a:lnTo>
                <a:lnTo>
                  <a:pt x="1529" y="1732"/>
                </a:lnTo>
                <a:lnTo>
                  <a:pt x="1484" y="1699"/>
                </a:lnTo>
                <a:lnTo>
                  <a:pt x="1440" y="1666"/>
                </a:lnTo>
                <a:lnTo>
                  <a:pt x="1396" y="1635"/>
                </a:lnTo>
                <a:lnTo>
                  <a:pt x="1354" y="1603"/>
                </a:lnTo>
                <a:lnTo>
                  <a:pt x="1312" y="1574"/>
                </a:lnTo>
                <a:lnTo>
                  <a:pt x="1312" y="1574"/>
                </a:lnTo>
                <a:lnTo>
                  <a:pt x="1314" y="1593"/>
                </a:lnTo>
                <a:lnTo>
                  <a:pt x="1316" y="1619"/>
                </a:lnTo>
                <a:lnTo>
                  <a:pt x="1319" y="1650"/>
                </a:lnTo>
                <a:lnTo>
                  <a:pt x="1322" y="1686"/>
                </a:lnTo>
                <a:lnTo>
                  <a:pt x="1326" y="1726"/>
                </a:lnTo>
                <a:lnTo>
                  <a:pt x="1331" y="1769"/>
                </a:lnTo>
                <a:lnTo>
                  <a:pt x="1335" y="1817"/>
                </a:lnTo>
                <a:lnTo>
                  <a:pt x="1340" y="1867"/>
                </a:lnTo>
                <a:lnTo>
                  <a:pt x="1345" y="1920"/>
                </a:lnTo>
                <a:lnTo>
                  <a:pt x="1350" y="1974"/>
                </a:lnTo>
                <a:lnTo>
                  <a:pt x="1355" y="2030"/>
                </a:lnTo>
                <a:lnTo>
                  <a:pt x="1361" y="2087"/>
                </a:lnTo>
                <a:lnTo>
                  <a:pt x="1366" y="2144"/>
                </a:lnTo>
                <a:lnTo>
                  <a:pt x="1372" y="2201"/>
                </a:lnTo>
                <a:lnTo>
                  <a:pt x="1377" y="2258"/>
                </a:lnTo>
                <a:lnTo>
                  <a:pt x="1383" y="2313"/>
                </a:lnTo>
                <a:lnTo>
                  <a:pt x="1388" y="2367"/>
                </a:lnTo>
                <a:lnTo>
                  <a:pt x="1393" y="2419"/>
                </a:lnTo>
                <a:lnTo>
                  <a:pt x="1398" y="2468"/>
                </a:lnTo>
                <a:lnTo>
                  <a:pt x="1402" y="2515"/>
                </a:lnTo>
                <a:lnTo>
                  <a:pt x="1406" y="2556"/>
                </a:lnTo>
                <a:lnTo>
                  <a:pt x="1409" y="2595"/>
                </a:lnTo>
                <a:lnTo>
                  <a:pt x="1412" y="2629"/>
                </a:lnTo>
                <a:lnTo>
                  <a:pt x="1415" y="2658"/>
                </a:lnTo>
                <a:lnTo>
                  <a:pt x="1416" y="2681"/>
                </a:lnTo>
                <a:lnTo>
                  <a:pt x="1417" y="2698"/>
                </a:lnTo>
                <a:lnTo>
                  <a:pt x="1418" y="2708"/>
                </a:lnTo>
                <a:lnTo>
                  <a:pt x="1415" y="2739"/>
                </a:lnTo>
                <a:lnTo>
                  <a:pt x="1407" y="2768"/>
                </a:lnTo>
                <a:lnTo>
                  <a:pt x="1395" y="2794"/>
                </a:lnTo>
                <a:lnTo>
                  <a:pt x="1377" y="2817"/>
                </a:lnTo>
                <a:lnTo>
                  <a:pt x="1357" y="2837"/>
                </a:lnTo>
                <a:lnTo>
                  <a:pt x="1333" y="2854"/>
                </a:lnTo>
                <a:lnTo>
                  <a:pt x="1304" y="2866"/>
                </a:lnTo>
                <a:lnTo>
                  <a:pt x="1273" y="2874"/>
                </a:lnTo>
                <a:lnTo>
                  <a:pt x="1239" y="2876"/>
                </a:lnTo>
                <a:lnTo>
                  <a:pt x="1211" y="2875"/>
                </a:lnTo>
                <a:lnTo>
                  <a:pt x="1184" y="2869"/>
                </a:lnTo>
                <a:lnTo>
                  <a:pt x="1159" y="2860"/>
                </a:lnTo>
                <a:lnTo>
                  <a:pt x="1135" y="2848"/>
                </a:lnTo>
                <a:lnTo>
                  <a:pt x="1115" y="2832"/>
                </a:lnTo>
                <a:lnTo>
                  <a:pt x="1096" y="2813"/>
                </a:lnTo>
                <a:lnTo>
                  <a:pt x="1081" y="2791"/>
                </a:lnTo>
                <a:lnTo>
                  <a:pt x="1070" y="2766"/>
                </a:lnTo>
                <a:lnTo>
                  <a:pt x="1063" y="2739"/>
                </a:lnTo>
                <a:lnTo>
                  <a:pt x="1061" y="2708"/>
                </a:lnTo>
                <a:lnTo>
                  <a:pt x="1166" y="1574"/>
                </a:lnTo>
                <a:lnTo>
                  <a:pt x="221" y="2246"/>
                </a:lnTo>
                <a:lnTo>
                  <a:pt x="184" y="2245"/>
                </a:lnTo>
                <a:lnTo>
                  <a:pt x="152" y="2240"/>
                </a:lnTo>
                <a:lnTo>
                  <a:pt x="123" y="2233"/>
                </a:lnTo>
                <a:lnTo>
                  <a:pt x="99" y="2222"/>
                </a:lnTo>
                <a:lnTo>
                  <a:pt x="77" y="2211"/>
                </a:lnTo>
                <a:lnTo>
                  <a:pt x="60" y="2198"/>
                </a:lnTo>
                <a:lnTo>
                  <a:pt x="45" y="2184"/>
                </a:lnTo>
                <a:lnTo>
                  <a:pt x="32" y="2168"/>
                </a:lnTo>
                <a:lnTo>
                  <a:pt x="23" y="2153"/>
                </a:lnTo>
                <a:lnTo>
                  <a:pt x="15" y="2138"/>
                </a:lnTo>
                <a:lnTo>
                  <a:pt x="10" y="2124"/>
                </a:lnTo>
                <a:lnTo>
                  <a:pt x="6" y="2109"/>
                </a:lnTo>
                <a:lnTo>
                  <a:pt x="3" y="2097"/>
                </a:lnTo>
                <a:lnTo>
                  <a:pt x="1" y="2086"/>
                </a:lnTo>
                <a:lnTo>
                  <a:pt x="1" y="2078"/>
                </a:lnTo>
                <a:lnTo>
                  <a:pt x="0" y="2072"/>
                </a:lnTo>
                <a:lnTo>
                  <a:pt x="0" y="2068"/>
                </a:lnTo>
                <a:lnTo>
                  <a:pt x="1" y="2044"/>
                </a:lnTo>
                <a:lnTo>
                  <a:pt x="4" y="2022"/>
                </a:lnTo>
                <a:lnTo>
                  <a:pt x="10" y="2002"/>
                </a:lnTo>
                <a:lnTo>
                  <a:pt x="19" y="1983"/>
                </a:lnTo>
                <a:lnTo>
                  <a:pt x="31" y="1966"/>
                </a:lnTo>
                <a:lnTo>
                  <a:pt x="48" y="1949"/>
                </a:lnTo>
                <a:lnTo>
                  <a:pt x="68" y="1931"/>
                </a:lnTo>
                <a:lnTo>
                  <a:pt x="94" y="1915"/>
                </a:lnTo>
                <a:lnTo>
                  <a:pt x="123" y="1897"/>
                </a:lnTo>
                <a:lnTo>
                  <a:pt x="158" y="1878"/>
                </a:lnTo>
                <a:lnTo>
                  <a:pt x="1092" y="1437"/>
                </a:lnTo>
                <a:lnTo>
                  <a:pt x="147" y="997"/>
                </a:lnTo>
                <a:lnTo>
                  <a:pt x="108" y="977"/>
                </a:lnTo>
                <a:lnTo>
                  <a:pt x="75" y="957"/>
                </a:lnTo>
                <a:lnTo>
                  <a:pt x="50" y="936"/>
                </a:lnTo>
                <a:lnTo>
                  <a:pt x="30" y="916"/>
                </a:lnTo>
                <a:lnTo>
                  <a:pt x="16" y="894"/>
                </a:lnTo>
                <a:lnTo>
                  <a:pt x="7" y="870"/>
                </a:lnTo>
                <a:lnTo>
                  <a:pt x="2" y="845"/>
                </a:lnTo>
                <a:lnTo>
                  <a:pt x="0" y="818"/>
                </a:lnTo>
                <a:lnTo>
                  <a:pt x="2" y="793"/>
                </a:lnTo>
                <a:lnTo>
                  <a:pt x="7" y="767"/>
                </a:lnTo>
                <a:lnTo>
                  <a:pt x="16" y="743"/>
                </a:lnTo>
                <a:lnTo>
                  <a:pt x="27" y="720"/>
                </a:lnTo>
                <a:lnTo>
                  <a:pt x="43" y="698"/>
                </a:lnTo>
                <a:lnTo>
                  <a:pt x="61" y="679"/>
                </a:lnTo>
                <a:lnTo>
                  <a:pt x="81" y="663"/>
                </a:lnTo>
                <a:lnTo>
                  <a:pt x="105" y="648"/>
                </a:lnTo>
                <a:lnTo>
                  <a:pt x="131" y="638"/>
                </a:lnTo>
                <a:lnTo>
                  <a:pt x="159" y="632"/>
                </a:lnTo>
                <a:lnTo>
                  <a:pt x="189" y="629"/>
                </a:lnTo>
                <a:lnTo>
                  <a:pt x="197" y="629"/>
                </a:lnTo>
                <a:lnTo>
                  <a:pt x="206" y="630"/>
                </a:lnTo>
                <a:lnTo>
                  <a:pt x="215" y="631"/>
                </a:lnTo>
                <a:lnTo>
                  <a:pt x="224" y="633"/>
                </a:lnTo>
                <a:lnTo>
                  <a:pt x="234" y="636"/>
                </a:lnTo>
                <a:lnTo>
                  <a:pt x="245" y="641"/>
                </a:lnTo>
                <a:lnTo>
                  <a:pt x="258" y="648"/>
                </a:lnTo>
                <a:lnTo>
                  <a:pt x="274" y="657"/>
                </a:lnTo>
                <a:lnTo>
                  <a:pt x="291" y="670"/>
                </a:lnTo>
                <a:lnTo>
                  <a:pt x="312" y="684"/>
                </a:lnTo>
                <a:lnTo>
                  <a:pt x="336" y="702"/>
                </a:lnTo>
                <a:lnTo>
                  <a:pt x="1166" y="1301"/>
                </a:lnTo>
                <a:lnTo>
                  <a:pt x="1164" y="1282"/>
                </a:lnTo>
                <a:lnTo>
                  <a:pt x="1161" y="1256"/>
                </a:lnTo>
                <a:lnTo>
                  <a:pt x="1156" y="1226"/>
                </a:lnTo>
                <a:lnTo>
                  <a:pt x="1152" y="1190"/>
                </a:lnTo>
                <a:lnTo>
                  <a:pt x="1148" y="1150"/>
                </a:lnTo>
                <a:lnTo>
                  <a:pt x="1144" y="1106"/>
                </a:lnTo>
                <a:lnTo>
                  <a:pt x="1139" y="1059"/>
                </a:lnTo>
                <a:lnTo>
                  <a:pt x="1134" y="1009"/>
                </a:lnTo>
                <a:lnTo>
                  <a:pt x="1129" y="956"/>
                </a:lnTo>
                <a:lnTo>
                  <a:pt x="1124" y="902"/>
                </a:lnTo>
                <a:lnTo>
                  <a:pt x="1119" y="846"/>
                </a:lnTo>
                <a:lnTo>
                  <a:pt x="1113" y="789"/>
                </a:lnTo>
                <a:lnTo>
                  <a:pt x="1108" y="732"/>
                </a:lnTo>
                <a:lnTo>
                  <a:pt x="1103" y="674"/>
                </a:lnTo>
                <a:lnTo>
                  <a:pt x="1097" y="618"/>
                </a:lnTo>
                <a:lnTo>
                  <a:pt x="1092" y="563"/>
                </a:lnTo>
                <a:lnTo>
                  <a:pt x="1087" y="509"/>
                </a:lnTo>
                <a:lnTo>
                  <a:pt x="1083" y="457"/>
                </a:lnTo>
                <a:lnTo>
                  <a:pt x="1079" y="408"/>
                </a:lnTo>
                <a:lnTo>
                  <a:pt x="1075" y="361"/>
                </a:lnTo>
                <a:lnTo>
                  <a:pt x="1071" y="319"/>
                </a:lnTo>
                <a:lnTo>
                  <a:pt x="1068" y="281"/>
                </a:lnTo>
                <a:lnTo>
                  <a:pt x="1066" y="247"/>
                </a:lnTo>
                <a:lnTo>
                  <a:pt x="1064" y="219"/>
                </a:lnTo>
                <a:lnTo>
                  <a:pt x="1062" y="195"/>
                </a:lnTo>
                <a:lnTo>
                  <a:pt x="1061" y="178"/>
                </a:lnTo>
                <a:lnTo>
                  <a:pt x="1061" y="168"/>
                </a:lnTo>
                <a:lnTo>
                  <a:pt x="1063" y="142"/>
                </a:lnTo>
                <a:lnTo>
                  <a:pt x="1069" y="118"/>
                </a:lnTo>
                <a:lnTo>
                  <a:pt x="1079" y="94"/>
                </a:lnTo>
                <a:lnTo>
                  <a:pt x="1093" y="72"/>
                </a:lnTo>
                <a:lnTo>
                  <a:pt x="1111" y="53"/>
                </a:lnTo>
                <a:lnTo>
                  <a:pt x="1131" y="34"/>
                </a:lnTo>
                <a:lnTo>
                  <a:pt x="1154" y="20"/>
                </a:lnTo>
                <a:lnTo>
                  <a:pt x="1180" y="9"/>
                </a:lnTo>
                <a:lnTo>
                  <a:pt x="1208" y="2"/>
                </a:lnTo>
                <a:lnTo>
                  <a:pt x="123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Double Bracket 147"/>
          <p:cNvSpPr/>
          <p:nvPr/>
        </p:nvSpPr>
        <p:spPr>
          <a:xfrm>
            <a:off x="3352800" y="4724400"/>
            <a:ext cx="3200400" cy="1828800"/>
          </a:xfrm>
          <a:prstGeom prst="bracketPair">
            <a:avLst/>
          </a:prstGeom>
          <a:ln w="571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5" name="Freeform 11"/>
          <p:cNvSpPr>
            <a:spLocks noChangeAspect="1" noEditPoints="1"/>
          </p:cNvSpPr>
          <p:nvPr>
            <p:custDataLst>
              <p:tags r:id="rId3"/>
            </p:custDataLst>
          </p:nvPr>
        </p:nvSpPr>
        <p:spPr bwMode="auto">
          <a:xfrm rot="1607129">
            <a:off x="4812400" y="2601089"/>
            <a:ext cx="420130" cy="152400"/>
          </a:xfrm>
          <a:custGeom>
            <a:avLst/>
            <a:gdLst/>
            <a:ahLst/>
            <a:cxnLst>
              <a:cxn ang="0">
                <a:pos x="3868" y="923"/>
              </a:cxn>
              <a:cxn ang="0">
                <a:pos x="3918" y="923"/>
              </a:cxn>
              <a:cxn ang="0">
                <a:pos x="3966" y="927"/>
              </a:cxn>
              <a:cxn ang="0">
                <a:pos x="4011" y="935"/>
              </a:cxn>
              <a:cxn ang="0">
                <a:pos x="4048" y="951"/>
              </a:cxn>
              <a:cxn ang="0">
                <a:pos x="4071" y="979"/>
              </a:cxn>
              <a:cxn ang="0">
                <a:pos x="4080" y="1020"/>
              </a:cxn>
              <a:cxn ang="0">
                <a:pos x="4071" y="1058"/>
              </a:cxn>
              <a:cxn ang="0">
                <a:pos x="4048" y="1084"/>
              </a:cxn>
              <a:cxn ang="0">
                <a:pos x="4012" y="1099"/>
              </a:cxn>
              <a:cxn ang="0">
                <a:pos x="3969" y="1107"/>
              </a:cxn>
              <a:cxn ang="0">
                <a:pos x="3923" y="1110"/>
              </a:cxn>
              <a:cxn ang="0">
                <a:pos x="3877" y="1110"/>
              </a:cxn>
              <a:cxn ang="0">
                <a:pos x="181" y="1110"/>
              </a:cxn>
              <a:cxn ang="0">
                <a:pos x="135" y="1109"/>
              </a:cxn>
              <a:cxn ang="0">
                <a:pos x="89" y="1104"/>
              </a:cxn>
              <a:cxn ang="0">
                <a:pos x="50" y="1093"/>
              </a:cxn>
              <a:cxn ang="0">
                <a:pos x="20" y="1072"/>
              </a:cxn>
              <a:cxn ang="0">
                <a:pos x="3" y="1041"/>
              </a:cxn>
              <a:cxn ang="0">
                <a:pos x="3" y="998"/>
              </a:cxn>
              <a:cxn ang="0">
                <a:pos x="20" y="963"/>
              </a:cxn>
              <a:cxn ang="0">
                <a:pos x="50" y="942"/>
              </a:cxn>
              <a:cxn ang="0">
                <a:pos x="89" y="930"/>
              </a:cxn>
              <a:cxn ang="0">
                <a:pos x="135" y="924"/>
              </a:cxn>
              <a:cxn ang="0">
                <a:pos x="181" y="923"/>
              </a:cxn>
              <a:cxn ang="0">
                <a:pos x="203" y="0"/>
              </a:cxn>
              <a:cxn ang="0">
                <a:pos x="3900" y="0"/>
              </a:cxn>
              <a:cxn ang="0">
                <a:pos x="3945" y="1"/>
              </a:cxn>
              <a:cxn ang="0">
                <a:pos x="3991" y="6"/>
              </a:cxn>
              <a:cxn ang="0">
                <a:pos x="4031" y="17"/>
              </a:cxn>
              <a:cxn ang="0">
                <a:pos x="4061" y="38"/>
              </a:cxn>
              <a:cxn ang="0">
                <a:pos x="4078" y="69"/>
              </a:cxn>
              <a:cxn ang="0">
                <a:pos x="4078" y="113"/>
              </a:cxn>
              <a:cxn ang="0">
                <a:pos x="4061" y="147"/>
              </a:cxn>
              <a:cxn ang="0">
                <a:pos x="4031" y="168"/>
              </a:cxn>
              <a:cxn ang="0">
                <a:pos x="3989" y="180"/>
              </a:cxn>
              <a:cxn ang="0">
                <a:pos x="3942" y="186"/>
              </a:cxn>
              <a:cxn ang="0">
                <a:pos x="3893" y="187"/>
              </a:cxn>
              <a:cxn ang="0">
                <a:pos x="203" y="187"/>
              </a:cxn>
              <a:cxn ang="0">
                <a:pos x="157" y="187"/>
              </a:cxn>
              <a:cxn ang="0">
                <a:pos x="111" y="184"/>
              </a:cxn>
              <a:cxn ang="0">
                <a:pos x="69" y="175"/>
              </a:cxn>
              <a:cxn ang="0">
                <a:pos x="34" y="159"/>
              </a:cxn>
              <a:cxn ang="0">
                <a:pos x="9" y="131"/>
              </a:cxn>
              <a:cxn ang="0">
                <a:pos x="0" y="91"/>
              </a:cxn>
              <a:cxn ang="0">
                <a:pos x="9" y="52"/>
              </a:cxn>
              <a:cxn ang="0">
                <a:pos x="34" y="27"/>
              </a:cxn>
              <a:cxn ang="0">
                <a:pos x="69" y="11"/>
              </a:cxn>
              <a:cxn ang="0">
                <a:pos x="111" y="3"/>
              </a:cxn>
              <a:cxn ang="0">
                <a:pos x="157" y="0"/>
              </a:cxn>
              <a:cxn ang="0">
                <a:pos x="203" y="0"/>
              </a:cxn>
            </a:cxnLst>
            <a:rect l="0" t="0" r="r" b="b"/>
            <a:pathLst>
              <a:path w="4080" h="1110">
                <a:moveTo>
                  <a:pt x="203" y="923"/>
                </a:moveTo>
                <a:lnTo>
                  <a:pt x="3868" y="923"/>
                </a:lnTo>
                <a:lnTo>
                  <a:pt x="3893" y="923"/>
                </a:lnTo>
                <a:lnTo>
                  <a:pt x="3918" y="923"/>
                </a:lnTo>
                <a:lnTo>
                  <a:pt x="3942" y="924"/>
                </a:lnTo>
                <a:lnTo>
                  <a:pt x="3966" y="927"/>
                </a:lnTo>
                <a:lnTo>
                  <a:pt x="3989" y="930"/>
                </a:lnTo>
                <a:lnTo>
                  <a:pt x="4011" y="935"/>
                </a:lnTo>
                <a:lnTo>
                  <a:pt x="4031" y="942"/>
                </a:lnTo>
                <a:lnTo>
                  <a:pt x="4048" y="951"/>
                </a:lnTo>
                <a:lnTo>
                  <a:pt x="4061" y="963"/>
                </a:lnTo>
                <a:lnTo>
                  <a:pt x="4071" y="979"/>
                </a:lnTo>
                <a:lnTo>
                  <a:pt x="4078" y="998"/>
                </a:lnTo>
                <a:lnTo>
                  <a:pt x="4080" y="1020"/>
                </a:lnTo>
                <a:lnTo>
                  <a:pt x="4078" y="1041"/>
                </a:lnTo>
                <a:lnTo>
                  <a:pt x="4071" y="1058"/>
                </a:lnTo>
                <a:lnTo>
                  <a:pt x="4061" y="1072"/>
                </a:lnTo>
                <a:lnTo>
                  <a:pt x="4048" y="1084"/>
                </a:lnTo>
                <a:lnTo>
                  <a:pt x="4031" y="1093"/>
                </a:lnTo>
                <a:lnTo>
                  <a:pt x="4012" y="1099"/>
                </a:lnTo>
                <a:lnTo>
                  <a:pt x="3991" y="1104"/>
                </a:lnTo>
                <a:lnTo>
                  <a:pt x="3969" y="1107"/>
                </a:lnTo>
                <a:lnTo>
                  <a:pt x="3945" y="1109"/>
                </a:lnTo>
                <a:lnTo>
                  <a:pt x="3923" y="1110"/>
                </a:lnTo>
                <a:lnTo>
                  <a:pt x="3900" y="1110"/>
                </a:lnTo>
                <a:lnTo>
                  <a:pt x="3877" y="1110"/>
                </a:lnTo>
                <a:lnTo>
                  <a:pt x="203" y="1110"/>
                </a:lnTo>
                <a:lnTo>
                  <a:pt x="181" y="1110"/>
                </a:lnTo>
                <a:lnTo>
                  <a:pt x="157" y="1110"/>
                </a:lnTo>
                <a:lnTo>
                  <a:pt x="135" y="1109"/>
                </a:lnTo>
                <a:lnTo>
                  <a:pt x="111" y="1107"/>
                </a:lnTo>
                <a:lnTo>
                  <a:pt x="89" y="1104"/>
                </a:lnTo>
                <a:lnTo>
                  <a:pt x="69" y="1099"/>
                </a:lnTo>
                <a:lnTo>
                  <a:pt x="50" y="1093"/>
                </a:lnTo>
                <a:lnTo>
                  <a:pt x="34" y="1084"/>
                </a:lnTo>
                <a:lnTo>
                  <a:pt x="20" y="1072"/>
                </a:lnTo>
                <a:lnTo>
                  <a:pt x="9" y="1058"/>
                </a:lnTo>
                <a:lnTo>
                  <a:pt x="3" y="1041"/>
                </a:lnTo>
                <a:lnTo>
                  <a:pt x="0" y="1020"/>
                </a:lnTo>
                <a:lnTo>
                  <a:pt x="3" y="998"/>
                </a:lnTo>
                <a:lnTo>
                  <a:pt x="9" y="979"/>
                </a:lnTo>
                <a:lnTo>
                  <a:pt x="20" y="963"/>
                </a:lnTo>
                <a:lnTo>
                  <a:pt x="34" y="951"/>
                </a:lnTo>
                <a:lnTo>
                  <a:pt x="50" y="942"/>
                </a:lnTo>
                <a:lnTo>
                  <a:pt x="69" y="935"/>
                </a:lnTo>
                <a:lnTo>
                  <a:pt x="89" y="930"/>
                </a:lnTo>
                <a:lnTo>
                  <a:pt x="111" y="927"/>
                </a:lnTo>
                <a:lnTo>
                  <a:pt x="135" y="924"/>
                </a:lnTo>
                <a:lnTo>
                  <a:pt x="157" y="923"/>
                </a:lnTo>
                <a:lnTo>
                  <a:pt x="181" y="923"/>
                </a:lnTo>
                <a:lnTo>
                  <a:pt x="203" y="923"/>
                </a:lnTo>
                <a:close/>
                <a:moveTo>
                  <a:pt x="203" y="0"/>
                </a:moveTo>
                <a:lnTo>
                  <a:pt x="3877" y="0"/>
                </a:lnTo>
                <a:lnTo>
                  <a:pt x="3900" y="0"/>
                </a:lnTo>
                <a:lnTo>
                  <a:pt x="3923" y="0"/>
                </a:lnTo>
                <a:lnTo>
                  <a:pt x="3945" y="1"/>
                </a:lnTo>
                <a:lnTo>
                  <a:pt x="3969" y="3"/>
                </a:lnTo>
                <a:lnTo>
                  <a:pt x="3991" y="6"/>
                </a:lnTo>
                <a:lnTo>
                  <a:pt x="4012" y="11"/>
                </a:lnTo>
                <a:lnTo>
                  <a:pt x="4031" y="17"/>
                </a:lnTo>
                <a:lnTo>
                  <a:pt x="4048" y="27"/>
                </a:lnTo>
                <a:lnTo>
                  <a:pt x="4061" y="38"/>
                </a:lnTo>
                <a:lnTo>
                  <a:pt x="4071" y="52"/>
                </a:lnTo>
                <a:lnTo>
                  <a:pt x="4078" y="69"/>
                </a:lnTo>
                <a:lnTo>
                  <a:pt x="4080" y="91"/>
                </a:lnTo>
                <a:lnTo>
                  <a:pt x="4078" y="113"/>
                </a:lnTo>
                <a:lnTo>
                  <a:pt x="4071" y="131"/>
                </a:lnTo>
                <a:lnTo>
                  <a:pt x="4061" y="147"/>
                </a:lnTo>
                <a:lnTo>
                  <a:pt x="4048" y="159"/>
                </a:lnTo>
                <a:lnTo>
                  <a:pt x="4031" y="168"/>
                </a:lnTo>
                <a:lnTo>
                  <a:pt x="4011" y="175"/>
                </a:lnTo>
                <a:lnTo>
                  <a:pt x="3989" y="180"/>
                </a:lnTo>
                <a:lnTo>
                  <a:pt x="3966" y="184"/>
                </a:lnTo>
                <a:lnTo>
                  <a:pt x="3942" y="186"/>
                </a:lnTo>
                <a:lnTo>
                  <a:pt x="3918" y="187"/>
                </a:lnTo>
                <a:lnTo>
                  <a:pt x="3893" y="187"/>
                </a:lnTo>
                <a:lnTo>
                  <a:pt x="3868" y="187"/>
                </a:lnTo>
                <a:lnTo>
                  <a:pt x="203" y="187"/>
                </a:lnTo>
                <a:lnTo>
                  <a:pt x="181" y="187"/>
                </a:lnTo>
                <a:lnTo>
                  <a:pt x="157" y="187"/>
                </a:lnTo>
                <a:lnTo>
                  <a:pt x="135" y="186"/>
                </a:lnTo>
                <a:lnTo>
                  <a:pt x="111" y="184"/>
                </a:lnTo>
                <a:lnTo>
                  <a:pt x="89" y="180"/>
                </a:lnTo>
                <a:lnTo>
                  <a:pt x="69" y="175"/>
                </a:lnTo>
                <a:lnTo>
                  <a:pt x="50" y="168"/>
                </a:lnTo>
                <a:lnTo>
                  <a:pt x="34" y="159"/>
                </a:lnTo>
                <a:lnTo>
                  <a:pt x="20" y="147"/>
                </a:lnTo>
                <a:lnTo>
                  <a:pt x="9" y="131"/>
                </a:lnTo>
                <a:lnTo>
                  <a:pt x="3" y="113"/>
                </a:lnTo>
                <a:lnTo>
                  <a:pt x="0" y="91"/>
                </a:lnTo>
                <a:lnTo>
                  <a:pt x="3" y="69"/>
                </a:lnTo>
                <a:lnTo>
                  <a:pt x="9" y="52"/>
                </a:lnTo>
                <a:lnTo>
                  <a:pt x="20" y="38"/>
                </a:lnTo>
                <a:lnTo>
                  <a:pt x="34" y="27"/>
                </a:lnTo>
                <a:lnTo>
                  <a:pt x="50" y="17"/>
                </a:lnTo>
                <a:lnTo>
                  <a:pt x="69" y="11"/>
                </a:lnTo>
                <a:lnTo>
                  <a:pt x="89" y="6"/>
                </a:lnTo>
                <a:lnTo>
                  <a:pt x="111" y="3"/>
                </a:lnTo>
                <a:lnTo>
                  <a:pt x="135" y="1"/>
                </a:lnTo>
                <a:lnTo>
                  <a:pt x="157" y="0"/>
                </a:lnTo>
                <a:lnTo>
                  <a:pt x="181" y="0"/>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1"/>
          <p:cNvSpPr>
            <a:spLocks noChangeAspect="1" noEditPoints="1"/>
          </p:cNvSpPr>
          <p:nvPr>
            <p:custDataLst>
              <p:tags r:id="rId4"/>
            </p:custDataLst>
          </p:nvPr>
        </p:nvSpPr>
        <p:spPr bwMode="auto">
          <a:xfrm rot="19571001">
            <a:off x="4736199" y="3896490"/>
            <a:ext cx="420130" cy="152400"/>
          </a:xfrm>
          <a:custGeom>
            <a:avLst/>
            <a:gdLst/>
            <a:ahLst/>
            <a:cxnLst>
              <a:cxn ang="0">
                <a:pos x="3868" y="923"/>
              </a:cxn>
              <a:cxn ang="0">
                <a:pos x="3918" y="923"/>
              </a:cxn>
              <a:cxn ang="0">
                <a:pos x="3966" y="927"/>
              </a:cxn>
              <a:cxn ang="0">
                <a:pos x="4011" y="935"/>
              </a:cxn>
              <a:cxn ang="0">
                <a:pos x="4048" y="951"/>
              </a:cxn>
              <a:cxn ang="0">
                <a:pos x="4071" y="979"/>
              </a:cxn>
              <a:cxn ang="0">
                <a:pos x="4080" y="1020"/>
              </a:cxn>
              <a:cxn ang="0">
                <a:pos x="4071" y="1058"/>
              </a:cxn>
              <a:cxn ang="0">
                <a:pos x="4048" y="1084"/>
              </a:cxn>
              <a:cxn ang="0">
                <a:pos x="4012" y="1099"/>
              </a:cxn>
              <a:cxn ang="0">
                <a:pos x="3969" y="1107"/>
              </a:cxn>
              <a:cxn ang="0">
                <a:pos x="3923" y="1110"/>
              </a:cxn>
              <a:cxn ang="0">
                <a:pos x="3877" y="1110"/>
              </a:cxn>
              <a:cxn ang="0">
                <a:pos x="181" y="1110"/>
              </a:cxn>
              <a:cxn ang="0">
                <a:pos x="135" y="1109"/>
              </a:cxn>
              <a:cxn ang="0">
                <a:pos x="89" y="1104"/>
              </a:cxn>
              <a:cxn ang="0">
                <a:pos x="50" y="1093"/>
              </a:cxn>
              <a:cxn ang="0">
                <a:pos x="20" y="1072"/>
              </a:cxn>
              <a:cxn ang="0">
                <a:pos x="3" y="1041"/>
              </a:cxn>
              <a:cxn ang="0">
                <a:pos x="3" y="998"/>
              </a:cxn>
              <a:cxn ang="0">
                <a:pos x="20" y="963"/>
              </a:cxn>
              <a:cxn ang="0">
                <a:pos x="50" y="942"/>
              </a:cxn>
              <a:cxn ang="0">
                <a:pos x="89" y="930"/>
              </a:cxn>
              <a:cxn ang="0">
                <a:pos x="135" y="924"/>
              </a:cxn>
              <a:cxn ang="0">
                <a:pos x="181" y="923"/>
              </a:cxn>
              <a:cxn ang="0">
                <a:pos x="203" y="0"/>
              </a:cxn>
              <a:cxn ang="0">
                <a:pos x="3900" y="0"/>
              </a:cxn>
              <a:cxn ang="0">
                <a:pos x="3945" y="1"/>
              </a:cxn>
              <a:cxn ang="0">
                <a:pos x="3991" y="6"/>
              </a:cxn>
              <a:cxn ang="0">
                <a:pos x="4031" y="17"/>
              </a:cxn>
              <a:cxn ang="0">
                <a:pos x="4061" y="38"/>
              </a:cxn>
              <a:cxn ang="0">
                <a:pos x="4078" y="69"/>
              </a:cxn>
              <a:cxn ang="0">
                <a:pos x="4078" y="113"/>
              </a:cxn>
              <a:cxn ang="0">
                <a:pos x="4061" y="147"/>
              </a:cxn>
              <a:cxn ang="0">
                <a:pos x="4031" y="168"/>
              </a:cxn>
              <a:cxn ang="0">
                <a:pos x="3989" y="180"/>
              </a:cxn>
              <a:cxn ang="0">
                <a:pos x="3942" y="186"/>
              </a:cxn>
              <a:cxn ang="0">
                <a:pos x="3893" y="187"/>
              </a:cxn>
              <a:cxn ang="0">
                <a:pos x="203" y="187"/>
              </a:cxn>
              <a:cxn ang="0">
                <a:pos x="157" y="187"/>
              </a:cxn>
              <a:cxn ang="0">
                <a:pos x="111" y="184"/>
              </a:cxn>
              <a:cxn ang="0">
                <a:pos x="69" y="175"/>
              </a:cxn>
              <a:cxn ang="0">
                <a:pos x="34" y="159"/>
              </a:cxn>
              <a:cxn ang="0">
                <a:pos x="9" y="131"/>
              </a:cxn>
              <a:cxn ang="0">
                <a:pos x="0" y="91"/>
              </a:cxn>
              <a:cxn ang="0">
                <a:pos x="9" y="52"/>
              </a:cxn>
              <a:cxn ang="0">
                <a:pos x="34" y="27"/>
              </a:cxn>
              <a:cxn ang="0">
                <a:pos x="69" y="11"/>
              </a:cxn>
              <a:cxn ang="0">
                <a:pos x="111" y="3"/>
              </a:cxn>
              <a:cxn ang="0">
                <a:pos x="157" y="0"/>
              </a:cxn>
              <a:cxn ang="0">
                <a:pos x="203" y="0"/>
              </a:cxn>
            </a:cxnLst>
            <a:rect l="0" t="0" r="r" b="b"/>
            <a:pathLst>
              <a:path w="4080" h="1110">
                <a:moveTo>
                  <a:pt x="203" y="923"/>
                </a:moveTo>
                <a:lnTo>
                  <a:pt x="3868" y="923"/>
                </a:lnTo>
                <a:lnTo>
                  <a:pt x="3893" y="923"/>
                </a:lnTo>
                <a:lnTo>
                  <a:pt x="3918" y="923"/>
                </a:lnTo>
                <a:lnTo>
                  <a:pt x="3942" y="924"/>
                </a:lnTo>
                <a:lnTo>
                  <a:pt x="3966" y="927"/>
                </a:lnTo>
                <a:lnTo>
                  <a:pt x="3989" y="930"/>
                </a:lnTo>
                <a:lnTo>
                  <a:pt x="4011" y="935"/>
                </a:lnTo>
                <a:lnTo>
                  <a:pt x="4031" y="942"/>
                </a:lnTo>
                <a:lnTo>
                  <a:pt x="4048" y="951"/>
                </a:lnTo>
                <a:lnTo>
                  <a:pt x="4061" y="963"/>
                </a:lnTo>
                <a:lnTo>
                  <a:pt x="4071" y="979"/>
                </a:lnTo>
                <a:lnTo>
                  <a:pt x="4078" y="998"/>
                </a:lnTo>
                <a:lnTo>
                  <a:pt x="4080" y="1020"/>
                </a:lnTo>
                <a:lnTo>
                  <a:pt x="4078" y="1041"/>
                </a:lnTo>
                <a:lnTo>
                  <a:pt x="4071" y="1058"/>
                </a:lnTo>
                <a:lnTo>
                  <a:pt x="4061" y="1072"/>
                </a:lnTo>
                <a:lnTo>
                  <a:pt x="4048" y="1084"/>
                </a:lnTo>
                <a:lnTo>
                  <a:pt x="4031" y="1093"/>
                </a:lnTo>
                <a:lnTo>
                  <a:pt x="4012" y="1099"/>
                </a:lnTo>
                <a:lnTo>
                  <a:pt x="3991" y="1104"/>
                </a:lnTo>
                <a:lnTo>
                  <a:pt x="3969" y="1107"/>
                </a:lnTo>
                <a:lnTo>
                  <a:pt x="3945" y="1109"/>
                </a:lnTo>
                <a:lnTo>
                  <a:pt x="3923" y="1110"/>
                </a:lnTo>
                <a:lnTo>
                  <a:pt x="3900" y="1110"/>
                </a:lnTo>
                <a:lnTo>
                  <a:pt x="3877" y="1110"/>
                </a:lnTo>
                <a:lnTo>
                  <a:pt x="203" y="1110"/>
                </a:lnTo>
                <a:lnTo>
                  <a:pt x="181" y="1110"/>
                </a:lnTo>
                <a:lnTo>
                  <a:pt x="157" y="1110"/>
                </a:lnTo>
                <a:lnTo>
                  <a:pt x="135" y="1109"/>
                </a:lnTo>
                <a:lnTo>
                  <a:pt x="111" y="1107"/>
                </a:lnTo>
                <a:lnTo>
                  <a:pt x="89" y="1104"/>
                </a:lnTo>
                <a:lnTo>
                  <a:pt x="69" y="1099"/>
                </a:lnTo>
                <a:lnTo>
                  <a:pt x="50" y="1093"/>
                </a:lnTo>
                <a:lnTo>
                  <a:pt x="34" y="1084"/>
                </a:lnTo>
                <a:lnTo>
                  <a:pt x="20" y="1072"/>
                </a:lnTo>
                <a:lnTo>
                  <a:pt x="9" y="1058"/>
                </a:lnTo>
                <a:lnTo>
                  <a:pt x="3" y="1041"/>
                </a:lnTo>
                <a:lnTo>
                  <a:pt x="0" y="1020"/>
                </a:lnTo>
                <a:lnTo>
                  <a:pt x="3" y="998"/>
                </a:lnTo>
                <a:lnTo>
                  <a:pt x="9" y="979"/>
                </a:lnTo>
                <a:lnTo>
                  <a:pt x="20" y="963"/>
                </a:lnTo>
                <a:lnTo>
                  <a:pt x="34" y="951"/>
                </a:lnTo>
                <a:lnTo>
                  <a:pt x="50" y="942"/>
                </a:lnTo>
                <a:lnTo>
                  <a:pt x="69" y="935"/>
                </a:lnTo>
                <a:lnTo>
                  <a:pt x="89" y="930"/>
                </a:lnTo>
                <a:lnTo>
                  <a:pt x="111" y="927"/>
                </a:lnTo>
                <a:lnTo>
                  <a:pt x="135" y="924"/>
                </a:lnTo>
                <a:lnTo>
                  <a:pt x="157" y="923"/>
                </a:lnTo>
                <a:lnTo>
                  <a:pt x="181" y="923"/>
                </a:lnTo>
                <a:lnTo>
                  <a:pt x="203" y="923"/>
                </a:lnTo>
                <a:close/>
                <a:moveTo>
                  <a:pt x="203" y="0"/>
                </a:moveTo>
                <a:lnTo>
                  <a:pt x="3877" y="0"/>
                </a:lnTo>
                <a:lnTo>
                  <a:pt x="3900" y="0"/>
                </a:lnTo>
                <a:lnTo>
                  <a:pt x="3923" y="0"/>
                </a:lnTo>
                <a:lnTo>
                  <a:pt x="3945" y="1"/>
                </a:lnTo>
                <a:lnTo>
                  <a:pt x="3969" y="3"/>
                </a:lnTo>
                <a:lnTo>
                  <a:pt x="3991" y="6"/>
                </a:lnTo>
                <a:lnTo>
                  <a:pt x="4012" y="11"/>
                </a:lnTo>
                <a:lnTo>
                  <a:pt x="4031" y="17"/>
                </a:lnTo>
                <a:lnTo>
                  <a:pt x="4048" y="27"/>
                </a:lnTo>
                <a:lnTo>
                  <a:pt x="4061" y="38"/>
                </a:lnTo>
                <a:lnTo>
                  <a:pt x="4071" y="52"/>
                </a:lnTo>
                <a:lnTo>
                  <a:pt x="4078" y="69"/>
                </a:lnTo>
                <a:lnTo>
                  <a:pt x="4080" y="91"/>
                </a:lnTo>
                <a:lnTo>
                  <a:pt x="4078" y="113"/>
                </a:lnTo>
                <a:lnTo>
                  <a:pt x="4071" y="131"/>
                </a:lnTo>
                <a:lnTo>
                  <a:pt x="4061" y="147"/>
                </a:lnTo>
                <a:lnTo>
                  <a:pt x="4048" y="159"/>
                </a:lnTo>
                <a:lnTo>
                  <a:pt x="4031" y="168"/>
                </a:lnTo>
                <a:lnTo>
                  <a:pt x="4011" y="175"/>
                </a:lnTo>
                <a:lnTo>
                  <a:pt x="3989" y="180"/>
                </a:lnTo>
                <a:lnTo>
                  <a:pt x="3966" y="184"/>
                </a:lnTo>
                <a:lnTo>
                  <a:pt x="3942" y="186"/>
                </a:lnTo>
                <a:lnTo>
                  <a:pt x="3918" y="187"/>
                </a:lnTo>
                <a:lnTo>
                  <a:pt x="3893" y="187"/>
                </a:lnTo>
                <a:lnTo>
                  <a:pt x="3868" y="187"/>
                </a:lnTo>
                <a:lnTo>
                  <a:pt x="203" y="187"/>
                </a:lnTo>
                <a:lnTo>
                  <a:pt x="181" y="187"/>
                </a:lnTo>
                <a:lnTo>
                  <a:pt x="157" y="187"/>
                </a:lnTo>
                <a:lnTo>
                  <a:pt x="135" y="186"/>
                </a:lnTo>
                <a:lnTo>
                  <a:pt x="111" y="184"/>
                </a:lnTo>
                <a:lnTo>
                  <a:pt x="89" y="180"/>
                </a:lnTo>
                <a:lnTo>
                  <a:pt x="69" y="175"/>
                </a:lnTo>
                <a:lnTo>
                  <a:pt x="50" y="168"/>
                </a:lnTo>
                <a:lnTo>
                  <a:pt x="34" y="159"/>
                </a:lnTo>
                <a:lnTo>
                  <a:pt x="20" y="147"/>
                </a:lnTo>
                <a:lnTo>
                  <a:pt x="9" y="131"/>
                </a:lnTo>
                <a:lnTo>
                  <a:pt x="3" y="113"/>
                </a:lnTo>
                <a:lnTo>
                  <a:pt x="0" y="91"/>
                </a:lnTo>
                <a:lnTo>
                  <a:pt x="3" y="69"/>
                </a:lnTo>
                <a:lnTo>
                  <a:pt x="9" y="52"/>
                </a:lnTo>
                <a:lnTo>
                  <a:pt x="20" y="38"/>
                </a:lnTo>
                <a:lnTo>
                  <a:pt x="34" y="27"/>
                </a:lnTo>
                <a:lnTo>
                  <a:pt x="50" y="17"/>
                </a:lnTo>
                <a:lnTo>
                  <a:pt x="69" y="11"/>
                </a:lnTo>
                <a:lnTo>
                  <a:pt x="89" y="6"/>
                </a:lnTo>
                <a:lnTo>
                  <a:pt x="111" y="3"/>
                </a:lnTo>
                <a:lnTo>
                  <a:pt x="135" y="1"/>
                </a:lnTo>
                <a:lnTo>
                  <a:pt x="157" y="0"/>
                </a:lnTo>
                <a:lnTo>
                  <a:pt x="181" y="0"/>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3" name="Group 175"/>
          <p:cNvGrpSpPr/>
          <p:nvPr/>
        </p:nvGrpSpPr>
        <p:grpSpPr>
          <a:xfrm>
            <a:off x="5873231" y="2352368"/>
            <a:ext cx="2882359" cy="2033088"/>
            <a:chOff x="5873231" y="2352368"/>
            <a:chExt cx="2882359" cy="2033088"/>
          </a:xfrm>
        </p:grpSpPr>
        <p:grpSp>
          <p:nvGrpSpPr>
            <p:cNvPr id="85" name="Group 4"/>
            <p:cNvGrpSpPr>
              <a:grpSpLocks noChangeAspect="1"/>
            </p:cNvGrpSpPr>
            <p:nvPr>
              <p:custDataLst>
                <p:tags r:id="rId5"/>
              </p:custDataLst>
            </p:nvPr>
          </p:nvGrpSpPr>
          <p:grpSpPr bwMode="auto">
            <a:xfrm>
              <a:off x="6817272" y="2843981"/>
              <a:ext cx="215366" cy="270656"/>
              <a:chOff x="2414" y="2576"/>
              <a:chExt cx="1077" cy="1280"/>
            </a:xfrm>
          </p:grpSpPr>
          <p:sp>
            <p:nvSpPr>
              <p:cNvPr id="28"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 name="Oval 5"/>
            <p:cNvSpPr/>
            <p:nvPr/>
          </p:nvSpPr>
          <p:spPr>
            <a:xfrm>
              <a:off x="6554046" y="3425964"/>
              <a:ext cx="71789" cy="7591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 name="Straight Arrow Connector 6"/>
            <p:cNvCxnSpPr/>
            <p:nvPr/>
          </p:nvCxnSpPr>
          <p:spPr>
            <a:xfrm>
              <a:off x="8219061" y="3581400"/>
              <a:ext cx="454662" cy="63259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flipH="1" flipV="1">
              <a:off x="5873231" y="2782529"/>
              <a:ext cx="704745" cy="66873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H="1">
              <a:off x="6342397" y="3501874"/>
              <a:ext cx="235579" cy="7554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7280729" y="3151239"/>
              <a:ext cx="71789" cy="7591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 name="Straight Arrow Connector 10"/>
            <p:cNvCxnSpPr>
              <a:stCxn id="10" idx="3"/>
            </p:cNvCxnSpPr>
            <p:nvPr/>
          </p:nvCxnSpPr>
          <p:spPr>
            <a:xfrm flipH="1">
              <a:off x="6625836" y="3216033"/>
              <a:ext cx="665406" cy="260539"/>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8219061" y="3028336"/>
              <a:ext cx="536023" cy="536436"/>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90" name="Group 70"/>
            <p:cNvGrpSpPr>
              <a:grpSpLocks noChangeAspect="1"/>
            </p:cNvGrpSpPr>
            <p:nvPr>
              <p:custDataLst>
                <p:tags r:id="rId6"/>
              </p:custDataLst>
            </p:nvPr>
          </p:nvGrpSpPr>
          <p:grpSpPr bwMode="auto">
            <a:xfrm>
              <a:off x="7867186" y="2721078"/>
              <a:ext cx="223165" cy="270656"/>
              <a:chOff x="4238" y="1472"/>
              <a:chExt cx="1116" cy="1280"/>
            </a:xfrm>
          </p:grpSpPr>
          <p:sp>
            <p:nvSpPr>
              <p:cNvPr id="26"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 name="Group 16"/>
            <p:cNvGrpSpPr>
              <a:grpSpLocks noChangeAspect="1"/>
            </p:cNvGrpSpPr>
            <p:nvPr>
              <p:custDataLst>
                <p:tags r:id="rId7"/>
              </p:custDataLst>
            </p:nvPr>
          </p:nvGrpSpPr>
          <p:grpSpPr bwMode="auto">
            <a:xfrm>
              <a:off x="8534400" y="3505200"/>
              <a:ext cx="221190" cy="270656"/>
              <a:chOff x="2462" y="2432"/>
              <a:chExt cx="1126" cy="1303"/>
            </a:xfrm>
          </p:grpSpPr>
          <p:sp>
            <p:nvSpPr>
              <p:cNvPr id="24"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2" name="Group 22"/>
            <p:cNvGrpSpPr>
              <a:grpSpLocks noChangeAspect="1"/>
            </p:cNvGrpSpPr>
            <p:nvPr>
              <p:custDataLst>
                <p:tags r:id="rId8"/>
              </p:custDataLst>
            </p:nvPr>
          </p:nvGrpSpPr>
          <p:grpSpPr bwMode="auto">
            <a:xfrm>
              <a:off x="7239000" y="4114800"/>
              <a:ext cx="228364" cy="270656"/>
              <a:chOff x="686" y="1760"/>
              <a:chExt cx="1142" cy="1280"/>
            </a:xfrm>
          </p:grpSpPr>
          <p:sp>
            <p:nvSpPr>
              <p:cNvPr id="22"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6" name="Straight Arrow Connector 15"/>
            <p:cNvCxnSpPr/>
            <p:nvPr/>
          </p:nvCxnSpPr>
          <p:spPr>
            <a:xfrm flipH="1" flipV="1">
              <a:off x="7339375" y="3212691"/>
              <a:ext cx="879686" cy="353977"/>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flipV="1">
              <a:off x="7339375" y="2352368"/>
              <a:ext cx="234583" cy="78224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8160415" y="3519949"/>
              <a:ext cx="71789" cy="7591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93" name="Group 4"/>
            <p:cNvGrpSpPr>
              <a:grpSpLocks noChangeAspect="1"/>
            </p:cNvGrpSpPr>
            <p:nvPr>
              <p:custDataLst>
                <p:tags r:id="rId9"/>
              </p:custDataLst>
            </p:nvPr>
          </p:nvGrpSpPr>
          <p:grpSpPr bwMode="auto">
            <a:xfrm>
              <a:off x="5943600" y="3429000"/>
              <a:ext cx="221228" cy="270656"/>
              <a:chOff x="926" y="1520"/>
              <a:chExt cx="1116" cy="1303"/>
            </a:xfrm>
          </p:grpSpPr>
          <p:sp>
            <p:nvSpPr>
              <p:cNvPr id="20" name="Freeform 6"/>
              <p:cNvSpPr>
                <a:spLocks noEditPoints="1"/>
              </p:cNvSpPr>
              <p:nvPr/>
            </p:nvSpPr>
            <p:spPr bwMode="auto">
              <a:xfrm>
                <a:off x="926" y="152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7"/>
              <p:cNvSpPr>
                <a:spLocks/>
              </p:cNvSpPr>
              <p:nvPr/>
            </p:nvSpPr>
            <p:spPr bwMode="auto">
              <a:xfrm>
                <a:off x="1526" y="2052"/>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6" name="Group 14"/>
            <p:cNvGrpSpPr>
              <a:grpSpLocks noChangeAspect="1"/>
            </p:cNvGrpSpPr>
            <p:nvPr>
              <p:custDataLst>
                <p:tags r:id="rId10"/>
              </p:custDataLst>
            </p:nvPr>
          </p:nvGrpSpPr>
          <p:grpSpPr bwMode="auto">
            <a:xfrm>
              <a:off x="6781800" y="3429000"/>
              <a:ext cx="446749" cy="495300"/>
              <a:chOff x="942" y="1991"/>
              <a:chExt cx="1187" cy="1316"/>
            </a:xfrm>
          </p:grpSpPr>
          <p:sp>
            <p:nvSpPr>
              <p:cNvPr id="1040" name="Freeform 16"/>
              <p:cNvSpPr>
                <a:spLocks noEditPoints="1"/>
              </p:cNvSpPr>
              <p:nvPr/>
            </p:nvSpPr>
            <p:spPr bwMode="auto">
              <a:xfrm>
                <a:off x="942" y="1991"/>
                <a:ext cx="615" cy="1112"/>
              </a:xfrm>
              <a:custGeom>
                <a:avLst/>
                <a:gdLst/>
                <a:ahLst/>
                <a:cxnLst>
                  <a:cxn ang="0">
                    <a:pos x="1433" y="160"/>
                  </a:cxn>
                  <a:cxn ang="0">
                    <a:pos x="1285" y="364"/>
                  </a:cxn>
                  <a:cxn ang="0">
                    <a:pos x="1127" y="681"/>
                  </a:cxn>
                  <a:cxn ang="0">
                    <a:pos x="981" y="1079"/>
                  </a:cxn>
                  <a:cxn ang="0">
                    <a:pos x="858" y="1496"/>
                  </a:cxn>
                  <a:cxn ang="0">
                    <a:pos x="768" y="1863"/>
                  </a:cxn>
                  <a:cxn ang="0">
                    <a:pos x="717" y="2107"/>
                  </a:cxn>
                  <a:cxn ang="0">
                    <a:pos x="736" y="2134"/>
                  </a:cxn>
                  <a:cxn ang="0">
                    <a:pos x="949" y="1905"/>
                  </a:cxn>
                  <a:cxn ang="0">
                    <a:pos x="1221" y="1573"/>
                  </a:cxn>
                  <a:cxn ang="0">
                    <a:pos x="1485" y="1167"/>
                  </a:cxn>
                  <a:cxn ang="0">
                    <a:pos x="1677" y="716"/>
                  </a:cxn>
                  <a:cxn ang="0">
                    <a:pos x="1733" y="328"/>
                  </a:cxn>
                  <a:cxn ang="0">
                    <a:pos x="1719" y="218"/>
                  </a:cxn>
                  <a:cxn ang="0">
                    <a:pos x="1653" y="123"/>
                  </a:cxn>
                  <a:cxn ang="0">
                    <a:pos x="1612" y="3"/>
                  </a:cxn>
                  <a:cxn ang="0">
                    <a:pos x="1763" y="77"/>
                  </a:cxn>
                  <a:cxn ang="0">
                    <a:pos x="1830" y="207"/>
                  </a:cxn>
                  <a:cxn ang="0">
                    <a:pos x="1846" y="328"/>
                  </a:cxn>
                  <a:cxn ang="0">
                    <a:pos x="1804" y="686"/>
                  </a:cxn>
                  <a:cxn ang="0">
                    <a:pos x="1583" y="1227"/>
                  </a:cxn>
                  <a:cxn ang="0">
                    <a:pos x="1254" y="1719"/>
                  </a:cxn>
                  <a:cxn ang="0">
                    <a:pos x="905" y="2120"/>
                  </a:cxn>
                  <a:cxn ang="0">
                    <a:pos x="722" y="2310"/>
                  </a:cxn>
                  <a:cxn ang="0">
                    <a:pos x="684" y="2354"/>
                  </a:cxn>
                  <a:cxn ang="0">
                    <a:pos x="668" y="2415"/>
                  </a:cxn>
                  <a:cxn ang="0">
                    <a:pos x="656" y="2568"/>
                  </a:cxn>
                  <a:cxn ang="0">
                    <a:pos x="658" y="2765"/>
                  </a:cxn>
                  <a:cxn ang="0">
                    <a:pos x="709" y="3045"/>
                  </a:cxn>
                  <a:cxn ang="0">
                    <a:pos x="832" y="3205"/>
                  </a:cxn>
                  <a:cxn ang="0">
                    <a:pos x="1010" y="3228"/>
                  </a:cxn>
                  <a:cxn ang="0">
                    <a:pos x="1196" y="3160"/>
                  </a:cxn>
                  <a:cxn ang="0">
                    <a:pos x="1445" y="2980"/>
                  </a:cxn>
                  <a:cxn ang="0">
                    <a:pos x="1606" y="2835"/>
                  </a:cxn>
                  <a:cxn ang="0">
                    <a:pos x="1645" y="2825"/>
                  </a:cxn>
                  <a:cxn ang="0">
                    <a:pos x="1687" y="2873"/>
                  </a:cxn>
                  <a:cxn ang="0">
                    <a:pos x="1642" y="2947"/>
                  </a:cxn>
                  <a:cxn ang="0">
                    <a:pos x="1511" y="3065"/>
                  </a:cxn>
                  <a:cxn ang="0">
                    <a:pos x="1395" y="3153"/>
                  </a:cxn>
                  <a:cxn ang="0">
                    <a:pos x="1174" y="3283"/>
                  </a:cxn>
                  <a:cxn ang="0">
                    <a:pos x="882" y="3333"/>
                  </a:cxn>
                  <a:cxn ang="0">
                    <a:pos x="653" y="3232"/>
                  </a:cxn>
                  <a:cxn ang="0">
                    <a:pos x="505" y="3022"/>
                  </a:cxn>
                  <a:cxn ang="0">
                    <a:pos x="419" y="2741"/>
                  </a:cxn>
                  <a:cxn ang="0">
                    <a:pos x="339" y="2677"/>
                  </a:cxn>
                  <a:cxn ang="0">
                    <a:pos x="233" y="2780"/>
                  </a:cxn>
                  <a:cxn ang="0">
                    <a:pos x="118" y="2890"/>
                  </a:cxn>
                  <a:cxn ang="0">
                    <a:pos x="71" y="2924"/>
                  </a:cxn>
                  <a:cxn ang="0">
                    <a:pos x="13" y="2896"/>
                  </a:cxn>
                  <a:cxn ang="0">
                    <a:pos x="23" y="2815"/>
                  </a:cxn>
                  <a:cxn ang="0">
                    <a:pos x="429" y="1983"/>
                  </a:cxn>
                  <a:cxn ang="0">
                    <a:pos x="645" y="1181"/>
                  </a:cxn>
                  <a:cxn ang="0">
                    <a:pos x="806" y="800"/>
                  </a:cxn>
                  <a:cxn ang="0">
                    <a:pos x="921" y="583"/>
                  </a:cxn>
                  <a:cxn ang="0">
                    <a:pos x="1097" y="318"/>
                  </a:cxn>
                  <a:cxn ang="0">
                    <a:pos x="1318" y="95"/>
                  </a:cxn>
                  <a:cxn ang="0">
                    <a:pos x="1568" y="0"/>
                  </a:cxn>
                </a:cxnLst>
                <a:rect l="0" t="0" r="r" b="b"/>
                <a:pathLst>
                  <a:path w="1846" h="3336">
                    <a:moveTo>
                      <a:pt x="1568" y="102"/>
                    </a:moveTo>
                    <a:lnTo>
                      <a:pt x="1532" y="106"/>
                    </a:lnTo>
                    <a:lnTo>
                      <a:pt x="1497" y="118"/>
                    </a:lnTo>
                    <a:lnTo>
                      <a:pt x="1465" y="135"/>
                    </a:lnTo>
                    <a:lnTo>
                      <a:pt x="1433" y="160"/>
                    </a:lnTo>
                    <a:lnTo>
                      <a:pt x="1402" y="190"/>
                    </a:lnTo>
                    <a:lnTo>
                      <a:pt x="1372" y="225"/>
                    </a:lnTo>
                    <a:lnTo>
                      <a:pt x="1343" y="268"/>
                    </a:lnTo>
                    <a:lnTo>
                      <a:pt x="1314" y="313"/>
                    </a:lnTo>
                    <a:lnTo>
                      <a:pt x="1285" y="364"/>
                    </a:lnTo>
                    <a:lnTo>
                      <a:pt x="1255" y="420"/>
                    </a:lnTo>
                    <a:lnTo>
                      <a:pt x="1225" y="479"/>
                    </a:lnTo>
                    <a:lnTo>
                      <a:pt x="1193" y="542"/>
                    </a:lnTo>
                    <a:lnTo>
                      <a:pt x="1159" y="608"/>
                    </a:lnTo>
                    <a:lnTo>
                      <a:pt x="1127" y="681"/>
                    </a:lnTo>
                    <a:lnTo>
                      <a:pt x="1097" y="754"/>
                    </a:lnTo>
                    <a:lnTo>
                      <a:pt x="1066" y="832"/>
                    </a:lnTo>
                    <a:lnTo>
                      <a:pt x="1036" y="913"/>
                    </a:lnTo>
                    <a:lnTo>
                      <a:pt x="1008" y="996"/>
                    </a:lnTo>
                    <a:lnTo>
                      <a:pt x="981" y="1079"/>
                    </a:lnTo>
                    <a:lnTo>
                      <a:pt x="954" y="1163"/>
                    </a:lnTo>
                    <a:lnTo>
                      <a:pt x="928" y="1248"/>
                    </a:lnTo>
                    <a:lnTo>
                      <a:pt x="903" y="1332"/>
                    </a:lnTo>
                    <a:lnTo>
                      <a:pt x="880" y="1415"/>
                    </a:lnTo>
                    <a:lnTo>
                      <a:pt x="858" y="1496"/>
                    </a:lnTo>
                    <a:lnTo>
                      <a:pt x="838" y="1577"/>
                    </a:lnTo>
                    <a:lnTo>
                      <a:pt x="819" y="1654"/>
                    </a:lnTo>
                    <a:lnTo>
                      <a:pt x="800" y="1727"/>
                    </a:lnTo>
                    <a:lnTo>
                      <a:pt x="784" y="1797"/>
                    </a:lnTo>
                    <a:lnTo>
                      <a:pt x="768" y="1863"/>
                    </a:lnTo>
                    <a:lnTo>
                      <a:pt x="755" y="1924"/>
                    </a:lnTo>
                    <a:lnTo>
                      <a:pt x="743" y="1980"/>
                    </a:lnTo>
                    <a:lnTo>
                      <a:pt x="733" y="2028"/>
                    </a:lnTo>
                    <a:lnTo>
                      <a:pt x="723" y="2071"/>
                    </a:lnTo>
                    <a:lnTo>
                      <a:pt x="717" y="2107"/>
                    </a:lnTo>
                    <a:lnTo>
                      <a:pt x="711" y="2134"/>
                    </a:lnTo>
                    <a:lnTo>
                      <a:pt x="707" y="2154"/>
                    </a:lnTo>
                    <a:lnTo>
                      <a:pt x="706" y="2166"/>
                    </a:lnTo>
                    <a:lnTo>
                      <a:pt x="706" y="2166"/>
                    </a:lnTo>
                    <a:lnTo>
                      <a:pt x="736" y="2134"/>
                    </a:lnTo>
                    <a:lnTo>
                      <a:pt x="770" y="2099"/>
                    </a:lnTo>
                    <a:lnTo>
                      <a:pt x="809" y="2056"/>
                    </a:lnTo>
                    <a:lnTo>
                      <a:pt x="853" y="2011"/>
                    </a:lnTo>
                    <a:lnTo>
                      <a:pt x="899" y="1960"/>
                    </a:lnTo>
                    <a:lnTo>
                      <a:pt x="949" y="1905"/>
                    </a:lnTo>
                    <a:lnTo>
                      <a:pt x="1001" y="1846"/>
                    </a:lnTo>
                    <a:lnTo>
                      <a:pt x="1055" y="1783"/>
                    </a:lnTo>
                    <a:lnTo>
                      <a:pt x="1109" y="1716"/>
                    </a:lnTo>
                    <a:lnTo>
                      <a:pt x="1165" y="1646"/>
                    </a:lnTo>
                    <a:lnTo>
                      <a:pt x="1221" y="1573"/>
                    </a:lnTo>
                    <a:lnTo>
                      <a:pt x="1276" y="1496"/>
                    </a:lnTo>
                    <a:lnTo>
                      <a:pt x="1331" y="1418"/>
                    </a:lnTo>
                    <a:lnTo>
                      <a:pt x="1385" y="1336"/>
                    </a:lnTo>
                    <a:lnTo>
                      <a:pt x="1436" y="1252"/>
                    </a:lnTo>
                    <a:lnTo>
                      <a:pt x="1485" y="1167"/>
                    </a:lnTo>
                    <a:lnTo>
                      <a:pt x="1532" y="1079"/>
                    </a:lnTo>
                    <a:lnTo>
                      <a:pt x="1574" y="990"/>
                    </a:lnTo>
                    <a:lnTo>
                      <a:pt x="1613" y="901"/>
                    </a:lnTo>
                    <a:lnTo>
                      <a:pt x="1648" y="808"/>
                    </a:lnTo>
                    <a:lnTo>
                      <a:pt x="1677" y="716"/>
                    </a:lnTo>
                    <a:lnTo>
                      <a:pt x="1701" y="624"/>
                    </a:lnTo>
                    <a:lnTo>
                      <a:pt x="1718" y="530"/>
                    </a:lnTo>
                    <a:lnTo>
                      <a:pt x="1730" y="437"/>
                    </a:lnTo>
                    <a:lnTo>
                      <a:pt x="1733" y="345"/>
                    </a:lnTo>
                    <a:lnTo>
                      <a:pt x="1733" y="328"/>
                    </a:lnTo>
                    <a:lnTo>
                      <a:pt x="1733" y="308"/>
                    </a:lnTo>
                    <a:lnTo>
                      <a:pt x="1731" y="286"/>
                    </a:lnTo>
                    <a:lnTo>
                      <a:pt x="1730" y="264"/>
                    </a:lnTo>
                    <a:lnTo>
                      <a:pt x="1725" y="241"/>
                    </a:lnTo>
                    <a:lnTo>
                      <a:pt x="1719" y="218"/>
                    </a:lnTo>
                    <a:lnTo>
                      <a:pt x="1712" y="196"/>
                    </a:lnTo>
                    <a:lnTo>
                      <a:pt x="1702" y="174"/>
                    </a:lnTo>
                    <a:lnTo>
                      <a:pt x="1689" y="155"/>
                    </a:lnTo>
                    <a:lnTo>
                      <a:pt x="1673" y="138"/>
                    </a:lnTo>
                    <a:lnTo>
                      <a:pt x="1653" y="123"/>
                    </a:lnTo>
                    <a:lnTo>
                      <a:pt x="1629" y="112"/>
                    </a:lnTo>
                    <a:lnTo>
                      <a:pt x="1602" y="105"/>
                    </a:lnTo>
                    <a:lnTo>
                      <a:pt x="1568" y="102"/>
                    </a:lnTo>
                    <a:close/>
                    <a:moveTo>
                      <a:pt x="1568" y="0"/>
                    </a:moveTo>
                    <a:lnTo>
                      <a:pt x="1612" y="3"/>
                    </a:lnTo>
                    <a:lnTo>
                      <a:pt x="1651" y="10"/>
                    </a:lnTo>
                    <a:lnTo>
                      <a:pt x="1686" y="23"/>
                    </a:lnTo>
                    <a:lnTo>
                      <a:pt x="1715" y="37"/>
                    </a:lnTo>
                    <a:lnTo>
                      <a:pt x="1741" y="55"/>
                    </a:lnTo>
                    <a:lnTo>
                      <a:pt x="1763" y="77"/>
                    </a:lnTo>
                    <a:lnTo>
                      <a:pt x="1782" y="101"/>
                    </a:lnTo>
                    <a:lnTo>
                      <a:pt x="1798" y="126"/>
                    </a:lnTo>
                    <a:lnTo>
                      <a:pt x="1811" y="152"/>
                    </a:lnTo>
                    <a:lnTo>
                      <a:pt x="1821" y="179"/>
                    </a:lnTo>
                    <a:lnTo>
                      <a:pt x="1830" y="207"/>
                    </a:lnTo>
                    <a:lnTo>
                      <a:pt x="1836" y="234"/>
                    </a:lnTo>
                    <a:lnTo>
                      <a:pt x="1840" y="259"/>
                    </a:lnTo>
                    <a:lnTo>
                      <a:pt x="1843" y="284"/>
                    </a:lnTo>
                    <a:lnTo>
                      <a:pt x="1845" y="306"/>
                    </a:lnTo>
                    <a:lnTo>
                      <a:pt x="1846" y="328"/>
                    </a:lnTo>
                    <a:lnTo>
                      <a:pt x="1846" y="345"/>
                    </a:lnTo>
                    <a:lnTo>
                      <a:pt x="1846" y="359"/>
                    </a:lnTo>
                    <a:lnTo>
                      <a:pt x="1840" y="468"/>
                    </a:lnTo>
                    <a:lnTo>
                      <a:pt x="1827" y="577"/>
                    </a:lnTo>
                    <a:lnTo>
                      <a:pt x="1804" y="686"/>
                    </a:lnTo>
                    <a:lnTo>
                      <a:pt x="1772" y="797"/>
                    </a:lnTo>
                    <a:lnTo>
                      <a:pt x="1734" y="905"/>
                    </a:lnTo>
                    <a:lnTo>
                      <a:pt x="1689" y="1014"/>
                    </a:lnTo>
                    <a:lnTo>
                      <a:pt x="1639" y="1120"/>
                    </a:lnTo>
                    <a:lnTo>
                      <a:pt x="1583" y="1227"/>
                    </a:lnTo>
                    <a:lnTo>
                      <a:pt x="1523" y="1330"/>
                    </a:lnTo>
                    <a:lnTo>
                      <a:pt x="1459" y="1431"/>
                    </a:lnTo>
                    <a:lnTo>
                      <a:pt x="1394" y="1530"/>
                    </a:lnTo>
                    <a:lnTo>
                      <a:pt x="1324" y="1625"/>
                    </a:lnTo>
                    <a:lnTo>
                      <a:pt x="1254" y="1719"/>
                    </a:lnTo>
                    <a:lnTo>
                      <a:pt x="1183" y="1807"/>
                    </a:lnTo>
                    <a:lnTo>
                      <a:pt x="1111" y="1892"/>
                    </a:lnTo>
                    <a:lnTo>
                      <a:pt x="1042" y="1973"/>
                    </a:lnTo>
                    <a:lnTo>
                      <a:pt x="972" y="2049"/>
                    </a:lnTo>
                    <a:lnTo>
                      <a:pt x="905" y="2120"/>
                    </a:lnTo>
                    <a:lnTo>
                      <a:pt x="841" y="2185"/>
                    </a:lnTo>
                    <a:lnTo>
                      <a:pt x="781" y="2245"/>
                    </a:lnTo>
                    <a:lnTo>
                      <a:pt x="757" y="2272"/>
                    </a:lnTo>
                    <a:lnTo>
                      <a:pt x="736" y="2293"/>
                    </a:lnTo>
                    <a:lnTo>
                      <a:pt x="722" y="2310"/>
                    </a:lnTo>
                    <a:lnTo>
                      <a:pt x="710" y="2323"/>
                    </a:lnTo>
                    <a:lnTo>
                      <a:pt x="700" y="2334"/>
                    </a:lnTo>
                    <a:lnTo>
                      <a:pt x="694" y="2343"/>
                    </a:lnTo>
                    <a:lnTo>
                      <a:pt x="688" y="2348"/>
                    </a:lnTo>
                    <a:lnTo>
                      <a:pt x="684" y="2354"/>
                    </a:lnTo>
                    <a:lnTo>
                      <a:pt x="679" y="2358"/>
                    </a:lnTo>
                    <a:lnTo>
                      <a:pt x="675" y="2363"/>
                    </a:lnTo>
                    <a:lnTo>
                      <a:pt x="674" y="2373"/>
                    </a:lnTo>
                    <a:lnTo>
                      <a:pt x="671" y="2391"/>
                    </a:lnTo>
                    <a:lnTo>
                      <a:pt x="668" y="2415"/>
                    </a:lnTo>
                    <a:lnTo>
                      <a:pt x="666" y="2443"/>
                    </a:lnTo>
                    <a:lnTo>
                      <a:pt x="663" y="2475"/>
                    </a:lnTo>
                    <a:lnTo>
                      <a:pt x="661" y="2507"/>
                    </a:lnTo>
                    <a:lnTo>
                      <a:pt x="658" y="2539"/>
                    </a:lnTo>
                    <a:lnTo>
                      <a:pt x="656" y="2568"/>
                    </a:lnTo>
                    <a:lnTo>
                      <a:pt x="655" y="2594"/>
                    </a:lnTo>
                    <a:lnTo>
                      <a:pt x="653" y="2614"/>
                    </a:lnTo>
                    <a:lnTo>
                      <a:pt x="653" y="2625"/>
                    </a:lnTo>
                    <a:lnTo>
                      <a:pt x="655" y="2697"/>
                    </a:lnTo>
                    <a:lnTo>
                      <a:pt x="658" y="2765"/>
                    </a:lnTo>
                    <a:lnTo>
                      <a:pt x="662" y="2829"/>
                    </a:lnTo>
                    <a:lnTo>
                      <a:pt x="671" y="2889"/>
                    </a:lnTo>
                    <a:lnTo>
                      <a:pt x="681" y="2946"/>
                    </a:lnTo>
                    <a:lnTo>
                      <a:pt x="694" y="2997"/>
                    </a:lnTo>
                    <a:lnTo>
                      <a:pt x="709" y="3045"/>
                    </a:lnTo>
                    <a:lnTo>
                      <a:pt x="727" y="3087"/>
                    </a:lnTo>
                    <a:lnTo>
                      <a:pt x="749" y="3124"/>
                    </a:lnTo>
                    <a:lnTo>
                      <a:pt x="774" y="3157"/>
                    </a:lnTo>
                    <a:lnTo>
                      <a:pt x="802" y="3184"/>
                    </a:lnTo>
                    <a:lnTo>
                      <a:pt x="832" y="3205"/>
                    </a:lnTo>
                    <a:lnTo>
                      <a:pt x="866" y="3221"/>
                    </a:lnTo>
                    <a:lnTo>
                      <a:pt x="905" y="3229"/>
                    </a:lnTo>
                    <a:lnTo>
                      <a:pt x="946" y="3232"/>
                    </a:lnTo>
                    <a:lnTo>
                      <a:pt x="976" y="3232"/>
                    </a:lnTo>
                    <a:lnTo>
                      <a:pt x="1010" y="3228"/>
                    </a:lnTo>
                    <a:lnTo>
                      <a:pt x="1043" y="3221"/>
                    </a:lnTo>
                    <a:lnTo>
                      <a:pt x="1078" y="3211"/>
                    </a:lnTo>
                    <a:lnTo>
                      <a:pt x="1114" y="3198"/>
                    </a:lnTo>
                    <a:lnTo>
                      <a:pt x="1154" y="3181"/>
                    </a:lnTo>
                    <a:lnTo>
                      <a:pt x="1196" y="3160"/>
                    </a:lnTo>
                    <a:lnTo>
                      <a:pt x="1239" y="3134"/>
                    </a:lnTo>
                    <a:lnTo>
                      <a:pt x="1286" y="3103"/>
                    </a:lnTo>
                    <a:lnTo>
                      <a:pt x="1335" y="3067"/>
                    </a:lnTo>
                    <a:lnTo>
                      <a:pt x="1388" y="3026"/>
                    </a:lnTo>
                    <a:lnTo>
                      <a:pt x="1445" y="2980"/>
                    </a:lnTo>
                    <a:lnTo>
                      <a:pt x="1504" y="2927"/>
                    </a:lnTo>
                    <a:lnTo>
                      <a:pt x="1568" y="2868"/>
                    </a:lnTo>
                    <a:lnTo>
                      <a:pt x="1586" y="2853"/>
                    </a:lnTo>
                    <a:lnTo>
                      <a:pt x="1597" y="2842"/>
                    </a:lnTo>
                    <a:lnTo>
                      <a:pt x="1606" y="2835"/>
                    </a:lnTo>
                    <a:lnTo>
                      <a:pt x="1612" y="2829"/>
                    </a:lnTo>
                    <a:lnTo>
                      <a:pt x="1618" y="2825"/>
                    </a:lnTo>
                    <a:lnTo>
                      <a:pt x="1622" y="2824"/>
                    </a:lnTo>
                    <a:lnTo>
                      <a:pt x="1628" y="2824"/>
                    </a:lnTo>
                    <a:lnTo>
                      <a:pt x="1645" y="2825"/>
                    </a:lnTo>
                    <a:lnTo>
                      <a:pt x="1660" y="2832"/>
                    </a:lnTo>
                    <a:lnTo>
                      <a:pt x="1671" y="2842"/>
                    </a:lnTo>
                    <a:lnTo>
                      <a:pt x="1679" y="2852"/>
                    </a:lnTo>
                    <a:lnTo>
                      <a:pt x="1685" y="2863"/>
                    </a:lnTo>
                    <a:lnTo>
                      <a:pt x="1687" y="2873"/>
                    </a:lnTo>
                    <a:lnTo>
                      <a:pt x="1689" y="2882"/>
                    </a:lnTo>
                    <a:lnTo>
                      <a:pt x="1685" y="2893"/>
                    </a:lnTo>
                    <a:lnTo>
                      <a:pt x="1676" y="2909"/>
                    </a:lnTo>
                    <a:lnTo>
                      <a:pt x="1661" y="2926"/>
                    </a:lnTo>
                    <a:lnTo>
                      <a:pt x="1642" y="2947"/>
                    </a:lnTo>
                    <a:lnTo>
                      <a:pt x="1619" y="2970"/>
                    </a:lnTo>
                    <a:lnTo>
                      <a:pt x="1594" y="2992"/>
                    </a:lnTo>
                    <a:lnTo>
                      <a:pt x="1567" y="3016"/>
                    </a:lnTo>
                    <a:lnTo>
                      <a:pt x="1539" y="3041"/>
                    </a:lnTo>
                    <a:lnTo>
                      <a:pt x="1511" y="3065"/>
                    </a:lnTo>
                    <a:lnTo>
                      <a:pt x="1484" y="3087"/>
                    </a:lnTo>
                    <a:lnTo>
                      <a:pt x="1458" y="3107"/>
                    </a:lnTo>
                    <a:lnTo>
                      <a:pt x="1433" y="3126"/>
                    </a:lnTo>
                    <a:lnTo>
                      <a:pt x="1413" y="3141"/>
                    </a:lnTo>
                    <a:lnTo>
                      <a:pt x="1395" y="3153"/>
                    </a:lnTo>
                    <a:lnTo>
                      <a:pt x="1360" y="3178"/>
                    </a:lnTo>
                    <a:lnTo>
                      <a:pt x="1321" y="3205"/>
                    </a:lnTo>
                    <a:lnTo>
                      <a:pt x="1276" y="3232"/>
                    </a:lnTo>
                    <a:lnTo>
                      <a:pt x="1226" y="3259"/>
                    </a:lnTo>
                    <a:lnTo>
                      <a:pt x="1174" y="3283"/>
                    </a:lnTo>
                    <a:lnTo>
                      <a:pt x="1119" y="3304"/>
                    </a:lnTo>
                    <a:lnTo>
                      <a:pt x="1061" y="3320"/>
                    </a:lnTo>
                    <a:lnTo>
                      <a:pt x="999" y="3331"/>
                    </a:lnTo>
                    <a:lnTo>
                      <a:pt x="938" y="3336"/>
                    </a:lnTo>
                    <a:lnTo>
                      <a:pt x="882" y="3333"/>
                    </a:lnTo>
                    <a:lnTo>
                      <a:pt x="829" y="3323"/>
                    </a:lnTo>
                    <a:lnTo>
                      <a:pt x="780" y="3309"/>
                    </a:lnTo>
                    <a:lnTo>
                      <a:pt x="735" y="3287"/>
                    </a:lnTo>
                    <a:lnTo>
                      <a:pt x="693" y="3262"/>
                    </a:lnTo>
                    <a:lnTo>
                      <a:pt x="653" y="3232"/>
                    </a:lnTo>
                    <a:lnTo>
                      <a:pt x="618" y="3198"/>
                    </a:lnTo>
                    <a:lnTo>
                      <a:pt x="585" y="3158"/>
                    </a:lnTo>
                    <a:lnTo>
                      <a:pt x="556" y="3117"/>
                    </a:lnTo>
                    <a:lnTo>
                      <a:pt x="530" y="3070"/>
                    </a:lnTo>
                    <a:lnTo>
                      <a:pt x="505" y="3022"/>
                    </a:lnTo>
                    <a:lnTo>
                      <a:pt x="483" y="2970"/>
                    </a:lnTo>
                    <a:lnTo>
                      <a:pt x="464" y="2916"/>
                    </a:lnTo>
                    <a:lnTo>
                      <a:pt x="447" y="2859"/>
                    </a:lnTo>
                    <a:lnTo>
                      <a:pt x="432" y="2801"/>
                    </a:lnTo>
                    <a:lnTo>
                      <a:pt x="419" y="2741"/>
                    </a:lnTo>
                    <a:lnTo>
                      <a:pt x="407" y="2680"/>
                    </a:lnTo>
                    <a:lnTo>
                      <a:pt x="399" y="2618"/>
                    </a:lnTo>
                    <a:lnTo>
                      <a:pt x="381" y="2635"/>
                    </a:lnTo>
                    <a:lnTo>
                      <a:pt x="362" y="2655"/>
                    </a:lnTo>
                    <a:lnTo>
                      <a:pt x="339" y="2677"/>
                    </a:lnTo>
                    <a:lnTo>
                      <a:pt x="316" y="2702"/>
                    </a:lnTo>
                    <a:lnTo>
                      <a:pt x="293" y="2726"/>
                    </a:lnTo>
                    <a:lnTo>
                      <a:pt x="269" y="2747"/>
                    </a:lnTo>
                    <a:lnTo>
                      <a:pt x="249" y="2765"/>
                    </a:lnTo>
                    <a:lnTo>
                      <a:pt x="233" y="2780"/>
                    </a:lnTo>
                    <a:lnTo>
                      <a:pt x="202" y="2809"/>
                    </a:lnTo>
                    <a:lnTo>
                      <a:pt x="175" y="2836"/>
                    </a:lnTo>
                    <a:lnTo>
                      <a:pt x="153" y="2858"/>
                    </a:lnTo>
                    <a:lnTo>
                      <a:pt x="134" y="2876"/>
                    </a:lnTo>
                    <a:lnTo>
                      <a:pt x="118" y="2890"/>
                    </a:lnTo>
                    <a:lnTo>
                      <a:pt x="105" y="2902"/>
                    </a:lnTo>
                    <a:lnTo>
                      <a:pt x="95" y="2910"/>
                    </a:lnTo>
                    <a:lnTo>
                      <a:pt x="86" y="2917"/>
                    </a:lnTo>
                    <a:lnTo>
                      <a:pt x="79" y="2921"/>
                    </a:lnTo>
                    <a:lnTo>
                      <a:pt x="71" y="2924"/>
                    </a:lnTo>
                    <a:lnTo>
                      <a:pt x="66" y="2926"/>
                    </a:lnTo>
                    <a:lnTo>
                      <a:pt x="61" y="2926"/>
                    </a:lnTo>
                    <a:lnTo>
                      <a:pt x="42" y="2921"/>
                    </a:lnTo>
                    <a:lnTo>
                      <a:pt x="26" y="2911"/>
                    </a:lnTo>
                    <a:lnTo>
                      <a:pt x="13" y="2896"/>
                    </a:lnTo>
                    <a:lnTo>
                      <a:pt x="5" y="2877"/>
                    </a:lnTo>
                    <a:lnTo>
                      <a:pt x="0" y="2859"/>
                    </a:lnTo>
                    <a:lnTo>
                      <a:pt x="5" y="2845"/>
                    </a:lnTo>
                    <a:lnTo>
                      <a:pt x="15" y="2831"/>
                    </a:lnTo>
                    <a:lnTo>
                      <a:pt x="23" y="2815"/>
                    </a:lnTo>
                    <a:lnTo>
                      <a:pt x="23" y="2815"/>
                    </a:lnTo>
                    <a:lnTo>
                      <a:pt x="391" y="2479"/>
                    </a:lnTo>
                    <a:lnTo>
                      <a:pt x="396" y="2313"/>
                    </a:lnTo>
                    <a:lnTo>
                      <a:pt x="409" y="2149"/>
                    </a:lnTo>
                    <a:lnTo>
                      <a:pt x="429" y="1983"/>
                    </a:lnTo>
                    <a:lnTo>
                      <a:pt x="458" y="1821"/>
                    </a:lnTo>
                    <a:lnTo>
                      <a:pt x="495" y="1659"/>
                    </a:lnTo>
                    <a:lnTo>
                      <a:pt x="538" y="1498"/>
                    </a:lnTo>
                    <a:lnTo>
                      <a:pt x="588" y="1339"/>
                    </a:lnTo>
                    <a:lnTo>
                      <a:pt x="645" y="1181"/>
                    </a:lnTo>
                    <a:lnTo>
                      <a:pt x="706" y="1025"/>
                    </a:lnTo>
                    <a:lnTo>
                      <a:pt x="773" y="871"/>
                    </a:lnTo>
                    <a:lnTo>
                      <a:pt x="781" y="854"/>
                    </a:lnTo>
                    <a:lnTo>
                      <a:pt x="791" y="830"/>
                    </a:lnTo>
                    <a:lnTo>
                      <a:pt x="806" y="800"/>
                    </a:lnTo>
                    <a:lnTo>
                      <a:pt x="823" y="764"/>
                    </a:lnTo>
                    <a:lnTo>
                      <a:pt x="844" y="725"/>
                    </a:lnTo>
                    <a:lnTo>
                      <a:pt x="867" y="681"/>
                    </a:lnTo>
                    <a:lnTo>
                      <a:pt x="892" y="632"/>
                    </a:lnTo>
                    <a:lnTo>
                      <a:pt x="921" y="583"/>
                    </a:lnTo>
                    <a:lnTo>
                      <a:pt x="951" y="530"/>
                    </a:lnTo>
                    <a:lnTo>
                      <a:pt x="985" y="478"/>
                    </a:lnTo>
                    <a:lnTo>
                      <a:pt x="1020" y="424"/>
                    </a:lnTo>
                    <a:lnTo>
                      <a:pt x="1058" y="370"/>
                    </a:lnTo>
                    <a:lnTo>
                      <a:pt x="1097" y="318"/>
                    </a:lnTo>
                    <a:lnTo>
                      <a:pt x="1138" y="268"/>
                    </a:lnTo>
                    <a:lnTo>
                      <a:pt x="1181" y="218"/>
                    </a:lnTo>
                    <a:lnTo>
                      <a:pt x="1225" y="173"/>
                    </a:lnTo>
                    <a:lnTo>
                      <a:pt x="1271" y="132"/>
                    </a:lnTo>
                    <a:lnTo>
                      <a:pt x="1318" y="95"/>
                    </a:lnTo>
                    <a:lnTo>
                      <a:pt x="1366" y="62"/>
                    </a:lnTo>
                    <a:lnTo>
                      <a:pt x="1415" y="37"/>
                    </a:lnTo>
                    <a:lnTo>
                      <a:pt x="1466" y="17"/>
                    </a:lnTo>
                    <a:lnTo>
                      <a:pt x="1517" y="4"/>
                    </a:lnTo>
                    <a:lnTo>
                      <a:pt x="15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p:cNvSpPr>
              <p:nvPr/>
            </p:nvSpPr>
            <p:spPr bwMode="auto">
              <a:xfrm>
                <a:off x="1719" y="2578"/>
                <a:ext cx="410" cy="729"/>
              </a:xfrm>
              <a:custGeom>
                <a:avLst/>
                <a:gdLst/>
                <a:ahLst/>
                <a:cxnLst>
                  <a:cxn ang="0">
                    <a:pos x="692" y="0"/>
                  </a:cxn>
                  <a:cxn ang="0">
                    <a:pos x="736" y="7"/>
                  </a:cxn>
                  <a:cxn ang="0">
                    <a:pos x="756" y="27"/>
                  </a:cxn>
                  <a:cxn ang="0">
                    <a:pos x="763" y="65"/>
                  </a:cxn>
                  <a:cxn ang="0">
                    <a:pos x="765" y="95"/>
                  </a:cxn>
                  <a:cxn ang="0">
                    <a:pos x="765" y="1937"/>
                  </a:cxn>
                  <a:cxn ang="0">
                    <a:pos x="766" y="1974"/>
                  </a:cxn>
                  <a:cxn ang="0">
                    <a:pos x="777" y="2004"/>
                  </a:cxn>
                  <a:cxn ang="0">
                    <a:pos x="798" y="2028"/>
                  </a:cxn>
                  <a:cxn ang="0">
                    <a:pos x="838" y="2046"/>
                  </a:cxn>
                  <a:cxn ang="0">
                    <a:pos x="897" y="2059"/>
                  </a:cxn>
                  <a:cxn ang="0">
                    <a:pos x="985" y="2066"/>
                  </a:cxn>
                  <a:cxn ang="0">
                    <a:pos x="1102" y="2069"/>
                  </a:cxn>
                  <a:cxn ang="0">
                    <a:pos x="1229" y="2187"/>
                  </a:cxn>
                  <a:cxn ang="0">
                    <a:pos x="1178" y="2185"/>
                  </a:cxn>
                  <a:cxn ang="0">
                    <a:pos x="1095" y="2184"/>
                  </a:cxn>
                  <a:cxn ang="0">
                    <a:pos x="992" y="2181"/>
                  </a:cxn>
                  <a:cxn ang="0">
                    <a:pos x="881" y="2177"/>
                  </a:cxn>
                  <a:cxn ang="0">
                    <a:pos x="775" y="2174"/>
                  </a:cxn>
                  <a:cxn ang="0">
                    <a:pos x="685" y="2172"/>
                  </a:cxn>
                  <a:cxn ang="0">
                    <a:pos x="622" y="2171"/>
                  </a:cxn>
                  <a:cxn ang="0">
                    <a:pos x="554" y="2172"/>
                  </a:cxn>
                  <a:cxn ang="0">
                    <a:pos x="461" y="2174"/>
                  </a:cxn>
                  <a:cxn ang="0">
                    <a:pos x="355" y="2177"/>
                  </a:cxn>
                  <a:cxn ang="0">
                    <a:pos x="246" y="2181"/>
                  </a:cxn>
                  <a:cxn ang="0">
                    <a:pos x="145" y="2184"/>
                  </a:cxn>
                  <a:cxn ang="0">
                    <a:pos x="68" y="2185"/>
                  </a:cxn>
                  <a:cxn ang="0">
                    <a:pos x="22" y="2187"/>
                  </a:cxn>
                  <a:cxn ang="0">
                    <a:pos x="150" y="2069"/>
                  </a:cxn>
                  <a:cxn ang="0">
                    <a:pos x="267" y="2066"/>
                  </a:cxn>
                  <a:cxn ang="0">
                    <a:pos x="353" y="2059"/>
                  </a:cxn>
                  <a:cxn ang="0">
                    <a:pos x="414" y="2046"/>
                  </a:cxn>
                  <a:cxn ang="0">
                    <a:pos x="452" y="2028"/>
                  </a:cxn>
                  <a:cxn ang="0">
                    <a:pos x="474" y="2004"/>
                  </a:cxn>
                  <a:cxn ang="0">
                    <a:pos x="484" y="1974"/>
                  </a:cxn>
                  <a:cxn ang="0">
                    <a:pos x="487" y="1937"/>
                  </a:cxn>
                  <a:cxn ang="0">
                    <a:pos x="487" y="241"/>
                  </a:cxn>
                  <a:cxn ang="0">
                    <a:pos x="362" y="288"/>
                  </a:cxn>
                  <a:cxn ang="0">
                    <a:pos x="237" y="313"/>
                  </a:cxn>
                  <a:cxn ang="0">
                    <a:pos x="122" y="326"/>
                  </a:cxn>
                  <a:cxn ang="0">
                    <a:pos x="32" y="329"/>
                  </a:cxn>
                  <a:cxn ang="0">
                    <a:pos x="0" y="211"/>
                  </a:cxn>
                  <a:cxn ang="0">
                    <a:pos x="75" y="211"/>
                  </a:cxn>
                  <a:cxn ang="0">
                    <a:pos x="170" y="205"/>
                  </a:cxn>
                  <a:cxn ang="0">
                    <a:pos x="276" y="191"/>
                  </a:cxn>
                  <a:cxn ang="0">
                    <a:pos x="388" y="163"/>
                  </a:cxn>
                  <a:cxn ang="0">
                    <a:pos x="502" y="115"/>
                  </a:cxn>
                  <a:cxn ang="0">
                    <a:pos x="609" y="45"/>
                  </a:cxn>
                </a:cxnLst>
                <a:rect l="0" t="0" r="r" b="b"/>
                <a:pathLst>
                  <a:path w="1229" h="2187">
                    <a:moveTo>
                      <a:pt x="660" y="0"/>
                    </a:moveTo>
                    <a:lnTo>
                      <a:pt x="692" y="0"/>
                    </a:lnTo>
                    <a:lnTo>
                      <a:pt x="717" y="3"/>
                    </a:lnTo>
                    <a:lnTo>
                      <a:pt x="736" y="7"/>
                    </a:lnTo>
                    <a:lnTo>
                      <a:pt x="749" y="14"/>
                    </a:lnTo>
                    <a:lnTo>
                      <a:pt x="756" y="27"/>
                    </a:lnTo>
                    <a:lnTo>
                      <a:pt x="762" y="42"/>
                    </a:lnTo>
                    <a:lnTo>
                      <a:pt x="763" y="65"/>
                    </a:lnTo>
                    <a:lnTo>
                      <a:pt x="765" y="95"/>
                    </a:lnTo>
                    <a:lnTo>
                      <a:pt x="765" y="95"/>
                    </a:lnTo>
                    <a:lnTo>
                      <a:pt x="765" y="1916"/>
                    </a:lnTo>
                    <a:lnTo>
                      <a:pt x="765" y="1937"/>
                    </a:lnTo>
                    <a:lnTo>
                      <a:pt x="765" y="1955"/>
                    </a:lnTo>
                    <a:lnTo>
                      <a:pt x="766" y="1974"/>
                    </a:lnTo>
                    <a:lnTo>
                      <a:pt x="771" y="1989"/>
                    </a:lnTo>
                    <a:lnTo>
                      <a:pt x="777" y="2004"/>
                    </a:lnTo>
                    <a:lnTo>
                      <a:pt x="785" y="2016"/>
                    </a:lnTo>
                    <a:lnTo>
                      <a:pt x="798" y="2028"/>
                    </a:lnTo>
                    <a:lnTo>
                      <a:pt x="816" y="2038"/>
                    </a:lnTo>
                    <a:lnTo>
                      <a:pt x="838" y="2046"/>
                    </a:lnTo>
                    <a:lnTo>
                      <a:pt x="864" y="2053"/>
                    </a:lnTo>
                    <a:lnTo>
                      <a:pt x="897" y="2059"/>
                    </a:lnTo>
                    <a:lnTo>
                      <a:pt x="937" y="2063"/>
                    </a:lnTo>
                    <a:lnTo>
                      <a:pt x="985" y="2066"/>
                    </a:lnTo>
                    <a:lnTo>
                      <a:pt x="1038" y="2069"/>
                    </a:lnTo>
                    <a:lnTo>
                      <a:pt x="1102" y="2069"/>
                    </a:lnTo>
                    <a:lnTo>
                      <a:pt x="1229" y="2069"/>
                    </a:lnTo>
                    <a:lnTo>
                      <a:pt x="1229" y="2187"/>
                    </a:lnTo>
                    <a:lnTo>
                      <a:pt x="1209" y="2185"/>
                    </a:lnTo>
                    <a:lnTo>
                      <a:pt x="1178" y="2185"/>
                    </a:lnTo>
                    <a:lnTo>
                      <a:pt x="1139" y="2184"/>
                    </a:lnTo>
                    <a:lnTo>
                      <a:pt x="1095" y="2184"/>
                    </a:lnTo>
                    <a:lnTo>
                      <a:pt x="1044" y="2182"/>
                    </a:lnTo>
                    <a:lnTo>
                      <a:pt x="992" y="2181"/>
                    </a:lnTo>
                    <a:lnTo>
                      <a:pt x="937" y="2180"/>
                    </a:lnTo>
                    <a:lnTo>
                      <a:pt x="881" y="2177"/>
                    </a:lnTo>
                    <a:lnTo>
                      <a:pt x="827" y="2175"/>
                    </a:lnTo>
                    <a:lnTo>
                      <a:pt x="775" y="2174"/>
                    </a:lnTo>
                    <a:lnTo>
                      <a:pt x="727" y="2174"/>
                    </a:lnTo>
                    <a:lnTo>
                      <a:pt x="685" y="2172"/>
                    </a:lnTo>
                    <a:lnTo>
                      <a:pt x="649" y="2172"/>
                    </a:lnTo>
                    <a:lnTo>
                      <a:pt x="622" y="2171"/>
                    </a:lnTo>
                    <a:lnTo>
                      <a:pt x="592" y="2172"/>
                    </a:lnTo>
                    <a:lnTo>
                      <a:pt x="554" y="2172"/>
                    </a:lnTo>
                    <a:lnTo>
                      <a:pt x="510" y="2174"/>
                    </a:lnTo>
                    <a:lnTo>
                      <a:pt x="461" y="2174"/>
                    </a:lnTo>
                    <a:lnTo>
                      <a:pt x="409" y="2175"/>
                    </a:lnTo>
                    <a:lnTo>
                      <a:pt x="355" y="2177"/>
                    </a:lnTo>
                    <a:lnTo>
                      <a:pt x="299" y="2180"/>
                    </a:lnTo>
                    <a:lnTo>
                      <a:pt x="246" y="2181"/>
                    </a:lnTo>
                    <a:lnTo>
                      <a:pt x="193" y="2182"/>
                    </a:lnTo>
                    <a:lnTo>
                      <a:pt x="145" y="2184"/>
                    </a:lnTo>
                    <a:lnTo>
                      <a:pt x="103" y="2184"/>
                    </a:lnTo>
                    <a:lnTo>
                      <a:pt x="68" y="2185"/>
                    </a:lnTo>
                    <a:lnTo>
                      <a:pt x="39" y="2185"/>
                    </a:lnTo>
                    <a:lnTo>
                      <a:pt x="22" y="2187"/>
                    </a:lnTo>
                    <a:lnTo>
                      <a:pt x="22" y="2069"/>
                    </a:lnTo>
                    <a:lnTo>
                      <a:pt x="150" y="2069"/>
                    </a:lnTo>
                    <a:lnTo>
                      <a:pt x="212" y="2069"/>
                    </a:lnTo>
                    <a:lnTo>
                      <a:pt x="267" y="2066"/>
                    </a:lnTo>
                    <a:lnTo>
                      <a:pt x="314" y="2063"/>
                    </a:lnTo>
                    <a:lnTo>
                      <a:pt x="353" y="2059"/>
                    </a:lnTo>
                    <a:lnTo>
                      <a:pt x="387" y="2053"/>
                    </a:lnTo>
                    <a:lnTo>
                      <a:pt x="414" y="2046"/>
                    </a:lnTo>
                    <a:lnTo>
                      <a:pt x="436" y="2038"/>
                    </a:lnTo>
                    <a:lnTo>
                      <a:pt x="452" y="2028"/>
                    </a:lnTo>
                    <a:lnTo>
                      <a:pt x="465" y="2016"/>
                    </a:lnTo>
                    <a:lnTo>
                      <a:pt x="474" y="2004"/>
                    </a:lnTo>
                    <a:lnTo>
                      <a:pt x="480" y="1989"/>
                    </a:lnTo>
                    <a:lnTo>
                      <a:pt x="484" y="1974"/>
                    </a:lnTo>
                    <a:lnTo>
                      <a:pt x="486" y="1955"/>
                    </a:lnTo>
                    <a:lnTo>
                      <a:pt x="487" y="1937"/>
                    </a:lnTo>
                    <a:lnTo>
                      <a:pt x="487" y="1916"/>
                    </a:lnTo>
                    <a:lnTo>
                      <a:pt x="487" y="241"/>
                    </a:lnTo>
                    <a:lnTo>
                      <a:pt x="426" y="268"/>
                    </a:lnTo>
                    <a:lnTo>
                      <a:pt x="362" y="288"/>
                    </a:lnTo>
                    <a:lnTo>
                      <a:pt x="298" y="303"/>
                    </a:lnTo>
                    <a:lnTo>
                      <a:pt x="237" y="313"/>
                    </a:lnTo>
                    <a:lnTo>
                      <a:pt x="177" y="320"/>
                    </a:lnTo>
                    <a:lnTo>
                      <a:pt x="122" y="326"/>
                    </a:lnTo>
                    <a:lnTo>
                      <a:pt x="74" y="327"/>
                    </a:lnTo>
                    <a:lnTo>
                      <a:pt x="32" y="329"/>
                    </a:lnTo>
                    <a:lnTo>
                      <a:pt x="0" y="329"/>
                    </a:lnTo>
                    <a:lnTo>
                      <a:pt x="0" y="211"/>
                    </a:lnTo>
                    <a:lnTo>
                      <a:pt x="35" y="211"/>
                    </a:lnTo>
                    <a:lnTo>
                      <a:pt x="75" y="211"/>
                    </a:lnTo>
                    <a:lnTo>
                      <a:pt x="121" y="210"/>
                    </a:lnTo>
                    <a:lnTo>
                      <a:pt x="170" y="205"/>
                    </a:lnTo>
                    <a:lnTo>
                      <a:pt x="222" y="200"/>
                    </a:lnTo>
                    <a:lnTo>
                      <a:pt x="276" y="191"/>
                    </a:lnTo>
                    <a:lnTo>
                      <a:pt x="331" y="178"/>
                    </a:lnTo>
                    <a:lnTo>
                      <a:pt x="388" y="163"/>
                    </a:lnTo>
                    <a:lnTo>
                      <a:pt x="445" y="142"/>
                    </a:lnTo>
                    <a:lnTo>
                      <a:pt x="502" y="115"/>
                    </a:lnTo>
                    <a:lnTo>
                      <a:pt x="557" y="83"/>
                    </a:lnTo>
                    <a:lnTo>
                      <a:pt x="609" y="45"/>
                    </a:lnTo>
                    <a:lnTo>
                      <a:pt x="6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7" name="Group 20"/>
            <p:cNvGrpSpPr>
              <a:grpSpLocks noChangeAspect="1"/>
            </p:cNvGrpSpPr>
            <p:nvPr>
              <p:custDataLst>
                <p:tags r:id="rId11"/>
              </p:custDataLst>
            </p:nvPr>
          </p:nvGrpSpPr>
          <p:grpSpPr bwMode="auto">
            <a:xfrm>
              <a:off x="7543800" y="3429000"/>
              <a:ext cx="461051" cy="495300"/>
              <a:chOff x="1854" y="1895"/>
              <a:chExt cx="1225" cy="1316"/>
            </a:xfrm>
          </p:grpSpPr>
          <p:sp>
            <p:nvSpPr>
              <p:cNvPr id="1046" name="Freeform 22"/>
              <p:cNvSpPr>
                <a:spLocks noEditPoints="1"/>
              </p:cNvSpPr>
              <p:nvPr/>
            </p:nvSpPr>
            <p:spPr bwMode="auto">
              <a:xfrm>
                <a:off x="1854" y="1895"/>
                <a:ext cx="615" cy="1112"/>
              </a:xfrm>
              <a:custGeom>
                <a:avLst/>
                <a:gdLst/>
                <a:ahLst/>
                <a:cxnLst>
                  <a:cxn ang="0">
                    <a:pos x="1433" y="160"/>
                  </a:cxn>
                  <a:cxn ang="0">
                    <a:pos x="1285" y="364"/>
                  </a:cxn>
                  <a:cxn ang="0">
                    <a:pos x="1127" y="681"/>
                  </a:cxn>
                  <a:cxn ang="0">
                    <a:pos x="981" y="1079"/>
                  </a:cxn>
                  <a:cxn ang="0">
                    <a:pos x="858" y="1496"/>
                  </a:cxn>
                  <a:cxn ang="0">
                    <a:pos x="768" y="1863"/>
                  </a:cxn>
                  <a:cxn ang="0">
                    <a:pos x="717" y="2107"/>
                  </a:cxn>
                  <a:cxn ang="0">
                    <a:pos x="736" y="2134"/>
                  </a:cxn>
                  <a:cxn ang="0">
                    <a:pos x="949" y="1905"/>
                  </a:cxn>
                  <a:cxn ang="0">
                    <a:pos x="1221" y="1573"/>
                  </a:cxn>
                  <a:cxn ang="0">
                    <a:pos x="1485" y="1167"/>
                  </a:cxn>
                  <a:cxn ang="0">
                    <a:pos x="1677" y="716"/>
                  </a:cxn>
                  <a:cxn ang="0">
                    <a:pos x="1733" y="328"/>
                  </a:cxn>
                  <a:cxn ang="0">
                    <a:pos x="1719" y="218"/>
                  </a:cxn>
                  <a:cxn ang="0">
                    <a:pos x="1653" y="123"/>
                  </a:cxn>
                  <a:cxn ang="0">
                    <a:pos x="1612" y="3"/>
                  </a:cxn>
                  <a:cxn ang="0">
                    <a:pos x="1763" y="77"/>
                  </a:cxn>
                  <a:cxn ang="0">
                    <a:pos x="1830" y="207"/>
                  </a:cxn>
                  <a:cxn ang="0">
                    <a:pos x="1846" y="328"/>
                  </a:cxn>
                  <a:cxn ang="0">
                    <a:pos x="1804" y="686"/>
                  </a:cxn>
                  <a:cxn ang="0">
                    <a:pos x="1583" y="1227"/>
                  </a:cxn>
                  <a:cxn ang="0">
                    <a:pos x="1254" y="1719"/>
                  </a:cxn>
                  <a:cxn ang="0">
                    <a:pos x="905" y="2120"/>
                  </a:cxn>
                  <a:cxn ang="0">
                    <a:pos x="722" y="2310"/>
                  </a:cxn>
                  <a:cxn ang="0">
                    <a:pos x="684" y="2354"/>
                  </a:cxn>
                  <a:cxn ang="0">
                    <a:pos x="668" y="2415"/>
                  </a:cxn>
                  <a:cxn ang="0">
                    <a:pos x="656" y="2568"/>
                  </a:cxn>
                  <a:cxn ang="0">
                    <a:pos x="658" y="2765"/>
                  </a:cxn>
                  <a:cxn ang="0">
                    <a:pos x="709" y="3045"/>
                  </a:cxn>
                  <a:cxn ang="0">
                    <a:pos x="832" y="3205"/>
                  </a:cxn>
                  <a:cxn ang="0">
                    <a:pos x="1010" y="3228"/>
                  </a:cxn>
                  <a:cxn ang="0">
                    <a:pos x="1196" y="3160"/>
                  </a:cxn>
                  <a:cxn ang="0">
                    <a:pos x="1445" y="2980"/>
                  </a:cxn>
                  <a:cxn ang="0">
                    <a:pos x="1606" y="2835"/>
                  </a:cxn>
                  <a:cxn ang="0">
                    <a:pos x="1645" y="2825"/>
                  </a:cxn>
                  <a:cxn ang="0">
                    <a:pos x="1687" y="2873"/>
                  </a:cxn>
                  <a:cxn ang="0">
                    <a:pos x="1642" y="2947"/>
                  </a:cxn>
                  <a:cxn ang="0">
                    <a:pos x="1511" y="3065"/>
                  </a:cxn>
                  <a:cxn ang="0">
                    <a:pos x="1395" y="3153"/>
                  </a:cxn>
                  <a:cxn ang="0">
                    <a:pos x="1174" y="3283"/>
                  </a:cxn>
                  <a:cxn ang="0">
                    <a:pos x="882" y="3333"/>
                  </a:cxn>
                  <a:cxn ang="0">
                    <a:pos x="653" y="3232"/>
                  </a:cxn>
                  <a:cxn ang="0">
                    <a:pos x="505" y="3022"/>
                  </a:cxn>
                  <a:cxn ang="0">
                    <a:pos x="419" y="2741"/>
                  </a:cxn>
                  <a:cxn ang="0">
                    <a:pos x="339" y="2677"/>
                  </a:cxn>
                  <a:cxn ang="0">
                    <a:pos x="233" y="2780"/>
                  </a:cxn>
                  <a:cxn ang="0">
                    <a:pos x="118" y="2890"/>
                  </a:cxn>
                  <a:cxn ang="0">
                    <a:pos x="71" y="2924"/>
                  </a:cxn>
                  <a:cxn ang="0">
                    <a:pos x="13" y="2896"/>
                  </a:cxn>
                  <a:cxn ang="0">
                    <a:pos x="23" y="2815"/>
                  </a:cxn>
                  <a:cxn ang="0">
                    <a:pos x="429" y="1983"/>
                  </a:cxn>
                  <a:cxn ang="0">
                    <a:pos x="645" y="1181"/>
                  </a:cxn>
                  <a:cxn ang="0">
                    <a:pos x="806" y="800"/>
                  </a:cxn>
                  <a:cxn ang="0">
                    <a:pos x="921" y="583"/>
                  </a:cxn>
                  <a:cxn ang="0">
                    <a:pos x="1097" y="318"/>
                  </a:cxn>
                  <a:cxn ang="0">
                    <a:pos x="1318" y="95"/>
                  </a:cxn>
                  <a:cxn ang="0">
                    <a:pos x="1568" y="0"/>
                  </a:cxn>
                </a:cxnLst>
                <a:rect l="0" t="0" r="r" b="b"/>
                <a:pathLst>
                  <a:path w="1846" h="3336">
                    <a:moveTo>
                      <a:pt x="1568" y="102"/>
                    </a:moveTo>
                    <a:lnTo>
                      <a:pt x="1532" y="106"/>
                    </a:lnTo>
                    <a:lnTo>
                      <a:pt x="1497" y="118"/>
                    </a:lnTo>
                    <a:lnTo>
                      <a:pt x="1465" y="135"/>
                    </a:lnTo>
                    <a:lnTo>
                      <a:pt x="1433" y="160"/>
                    </a:lnTo>
                    <a:lnTo>
                      <a:pt x="1402" y="190"/>
                    </a:lnTo>
                    <a:lnTo>
                      <a:pt x="1372" y="225"/>
                    </a:lnTo>
                    <a:lnTo>
                      <a:pt x="1343" y="268"/>
                    </a:lnTo>
                    <a:lnTo>
                      <a:pt x="1314" y="313"/>
                    </a:lnTo>
                    <a:lnTo>
                      <a:pt x="1285" y="364"/>
                    </a:lnTo>
                    <a:lnTo>
                      <a:pt x="1255" y="420"/>
                    </a:lnTo>
                    <a:lnTo>
                      <a:pt x="1225" y="479"/>
                    </a:lnTo>
                    <a:lnTo>
                      <a:pt x="1193" y="542"/>
                    </a:lnTo>
                    <a:lnTo>
                      <a:pt x="1159" y="608"/>
                    </a:lnTo>
                    <a:lnTo>
                      <a:pt x="1127" y="681"/>
                    </a:lnTo>
                    <a:lnTo>
                      <a:pt x="1097" y="754"/>
                    </a:lnTo>
                    <a:lnTo>
                      <a:pt x="1066" y="832"/>
                    </a:lnTo>
                    <a:lnTo>
                      <a:pt x="1036" y="913"/>
                    </a:lnTo>
                    <a:lnTo>
                      <a:pt x="1008" y="996"/>
                    </a:lnTo>
                    <a:lnTo>
                      <a:pt x="981" y="1079"/>
                    </a:lnTo>
                    <a:lnTo>
                      <a:pt x="954" y="1163"/>
                    </a:lnTo>
                    <a:lnTo>
                      <a:pt x="928" y="1248"/>
                    </a:lnTo>
                    <a:lnTo>
                      <a:pt x="903" y="1332"/>
                    </a:lnTo>
                    <a:lnTo>
                      <a:pt x="880" y="1415"/>
                    </a:lnTo>
                    <a:lnTo>
                      <a:pt x="858" y="1496"/>
                    </a:lnTo>
                    <a:lnTo>
                      <a:pt x="838" y="1577"/>
                    </a:lnTo>
                    <a:lnTo>
                      <a:pt x="819" y="1654"/>
                    </a:lnTo>
                    <a:lnTo>
                      <a:pt x="800" y="1727"/>
                    </a:lnTo>
                    <a:lnTo>
                      <a:pt x="784" y="1797"/>
                    </a:lnTo>
                    <a:lnTo>
                      <a:pt x="768" y="1863"/>
                    </a:lnTo>
                    <a:lnTo>
                      <a:pt x="755" y="1924"/>
                    </a:lnTo>
                    <a:lnTo>
                      <a:pt x="743" y="1980"/>
                    </a:lnTo>
                    <a:lnTo>
                      <a:pt x="733" y="2028"/>
                    </a:lnTo>
                    <a:lnTo>
                      <a:pt x="723" y="2071"/>
                    </a:lnTo>
                    <a:lnTo>
                      <a:pt x="717" y="2107"/>
                    </a:lnTo>
                    <a:lnTo>
                      <a:pt x="711" y="2134"/>
                    </a:lnTo>
                    <a:lnTo>
                      <a:pt x="707" y="2154"/>
                    </a:lnTo>
                    <a:lnTo>
                      <a:pt x="706" y="2166"/>
                    </a:lnTo>
                    <a:lnTo>
                      <a:pt x="706" y="2166"/>
                    </a:lnTo>
                    <a:lnTo>
                      <a:pt x="736" y="2134"/>
                    </a:lnTo>
                    <a:lnTo>
                      <a:pt x="770" y="2099"/>
                    </a:lnTo>
                    <a:lnTo>
                      <a:pt x="809" y="2056"/>
                    </a:lnTo>
                    <a:lnTo>
                      <a:pt x="853" y="2011"/>
                    </a:lnTo>
                    <a:lnTo>
                      <a:pt x="899" y="1960"/>
                    </a:lnTo>
                    <a:lnTo>
                      <a:pt x="949" y="1905"/>
                    </a:lnTo>
                    <a:lnTo>
                      <a:pt x="1001" y="1846"/>
                    </a:lnTo>
                    <a:lnTo>
                      <a:pt x="1055" y="1783"/>
                    </a:lnTo>
                    <a:lnTo>
                      <a:pt x="1109" y="1716"/>
                    </a:lnTo>
                    <a:lnTo>
                      <a:pt x="1165" y="1646"/>
                    </a:lnTo>
                    <a:lnTo>
                      <a:pt x="1221" y="1573"/>
                    </a:lnTo>
                    <a:lnTo>
                      <a:pt x="1276" y="1496"/>
                    </a:lnTo>
                    <a:lnTo>
                      <a:pt x="1331" y="1418"/>
                    </a:lnTo>
                    <a:lnTo>
                      <a:pt x="1385" y="1336"/>
                    </a:lnTo>
                    <a:lnTo>
                      <a:pt x="1436" y="1252"/>
                    </a:lnTo>
                    <a:lnTo>
                      <a:pt x="1485" y="1167"/>
                    </a:lnTo>
                    <a:lnTo>
                      <a:pt x="1532" y="1079"/>
                    </a:lnTo>
                    <a:lnTo>
                      <a:pt x="1574" y="990"/>
                    </a:lnTo>
                    <a:lnTo>
                      <a:pt x="1613" y="901"/>
                    </a:lnTo>
                    <a:lnTo>
                      <a:pt x="1648" y="808"/>
                    </a:lnTo>
                    <a:lnTo>
                      <a:pt x="1677" y="716"/>
                    </a:lnTo>
                    <a:lnTo>
                      <a:pt x="1701" y="624"/>
                    </a:lnTo>
                    <a:lnTo>
                      <a:pt x="1718" y="530"/>
                    </a:lnTo>
                    <a:lnTo>
                      <a:pt x="1730" y="437"/>
                    </a:lnTo>
                    <a:lnTo>
                      <a:pt x="1733" y="345"/>
                    </a:lnTo>
                    <a:lnTo>
                      <a:pt x="1733" y="328"/>
                    </a:lnTo>
                    <a:lnTo>
                      <a:pt x="1733" y="308"/>
                    </a:lnTo>
                    <a:lnTo>
                      <a:pt x="1731" y="286"/>
                    </a:lnTo>
                    <a:lnTo>
                      <a:pt x="1730" y="264"/>
                    </a:lnTo>
                    <a:lnTo>
                      <a:pt x="1725" y="241"/>
                    </a:lnTo>
                    <a:lnTo>
                      <a:pt x="1719" y="218"/>
                    </a:lnTo>
                    <a:lnTo>
                      <a:pt x="1712" y="196"/>
                    </a:lnTo>
                    <a:lnTo>
                      <a:pt x="1702" y="174"/>
                    </a:lnTo>
                    <a:lnTo>
                      <a:pt x="1689" y="155"/>
                    </a:lnTo>
                    <a:lnTo>
                      <a:pt x="1673" y="138"/>
                    </a:lnTo>
                    <a:lnTo>
                      <a:pt x="1653" y="123"/>
                    </a:lnTo>
                    <a:lnTo>
                      <a:pt x="1629" y="112"/>
                    </a:lnTo>
                    <a:lnTo>
                      <a:pt x="1602" y="105"/>
                    </a:lnTo>
                    <a:lnTo>
                      <a:pt x="1568" y="102"/>
                    </a:lnTo>
                    <a:close/>
                    <a:moveTo>
                      <a:pt x="1568" y="0"/>
                    </a:moveTo>
                    <a:lnTo>
                      <a:pt x="1612" y="3"/>
                    </a:lnTo>
                    <a:lnTo>
                      <a:pt x="1651" y="10"/>
                    </a:lnTo>
                    <a:lnTo>
                      <a:pt x="1686" y="23"/>
                    </a:lnTo>
                    <a:lnTo>
                      <a:pt x="1715" y="37"/>
                    </a:lnTo>
                    <a:lnTo>
                      <a:pt x="1741" y="55"/>
                    </a:lnTo>
                    <a:lnTo>
                      <a:pt x="1763" y="77"/>
                    </a:lnTo>
                    <a:lnTo>
                      <a:pt x="1782" y="101"/>
                    </a:lnTo>
                    <a:lnTo>
                      <a:pt x="1798" y="126"/>
                    </a:lnTo>
                    <a:lnTo>
                      <a:pt x="1811" y="152"/>
                    </a:lnTo>
                    <a:lnTo>
                      <a:pt x="1821" y="179"/>
                    </a:lnTo>
                    <a:lnTo>
                      <a:pt x="1830" y="207"/>
                    </a:lnTo>
                    <a:lnTo>
                      <a:pt x="1836" y="234"/>
                    </a:lnTo>
                    <a:lnTo>
                      <a:pt x="1840" y="259"/>
                    </a:lnTo>
                    <a:lnTo>
                      <a:pt x="1843" y="284"/>
                    </a:lnTo>
                    <a:lnTo>
                      <a:pt x="1845" y="306"/>
                    </a:lnTo>
                    <a:lnTo>
                      <a:pt x="1846" y="328"/>
                    </a:lnTo>
                    <a:lnTo>
                      <a:pt x="1846" y="345"/>
                    </a:lnTo>
                    <a:lnTo>
                      <a:pt x="1846" y="359"/>
                    </a:lnTo>
                    <a:lnTo>
                      <a:pt x="1840" y="468"/>
                    </a:lnTo>
                    <a:lnTo>
                      <a:pt x="1827" y="577"/>
                    </a:lnTo>
                    <a:lnTo>
                      <a:pt x="1804" y="686"/>
                    </a:lnTo>
                    <a:lnTo>
                      <a:pt x="1772" y="797"/>
                    </a:lnTo>
                    <a:lnTo>
                      <a:pt x="1734" y="905"/>
                    </a:lnTo>
                    <a:lnTo>
                      <a:pt x="1689" y="1014"/>
                    </a:lnTo>
                    <a:lnTo>
                      <a:pt x="1639" y="1120"/>
                    </a:lnTo>
                    <a:lnTo>
                      <a:pt x="1583" y="1227"/>
                    </a:lnTo>
                    <a:lnTo>
                      <a:pt x="1523" y="1330"/>
                    </a:lnTo>
                    <a:lnTo>
                      <a:pt x="1459" y="1431"/>
                    </a:lnTo>
                    <a:lnTo>
                      <a:pt x="1394" y="1530"/>
                    </a:lnTo>
                    <a:lnTo>
                      <a:pt x="1324" y="1625"/>
                    </a:lnTo>
                    <a:lnTo>
                      <a:pt x="1254" y="1719"/>
                    </a:lnTo>
                    <a:lnTo>
                      <a:pt x="1183" y="1807"/>
                    </a:lnTo>
                    <a:lnTo>
                      <a:pt x="1111" y="1892"/>
                    </a:lnTo>
                    <a:lnTo>
                      <a:pt x="1042" y="1973"/>
                    </a:lnTo>
                    <a:lnTo>
                      <a:pt x="972" y="2049"/>
                    </a:lnTo>
                    <a:lnTo>
                      <a:pt x="905" y="2120"/>
                    </a:lnTo>
                    <a:lnTo>
                      <a:pt x="841" y="2185"/>
                    </a:lnTo>
                    <a:lnTo>
                      <a:pt x="781" y="2245"/>
                    </a:lnTo>
                    <a:lnTo>
                      <a:pt x="757" y="2272"/>
                    </a:lnTo>
                    <a:lnTo>
                      <a:pt x="736" y="2293"/>
                    </a:lnTo>
                    <a:lnTo>
                      <a:pt x="722" y="2310"/>
                    </a:lnTo>
                    <a:lnTo>
                      <a:pt x="710" y="2323"/>
                    </a:lnTo>
                    <a:lnTo>
                      <a:pt x="700" y="2334"/>
                    </a:lnTo>
                    <a:lnTo>
                      <a:pt x="694" y="2343"/>
                    </a:lnTo>
                    <a:lnTo>
                      <a:pt x="688" y="2348"/>
                    </a:lnTo>
                    <a:lnTo>
                      <a:pt x="684" y="2354"/>
                    </a:lnTo>
                    <a:lnTo>
                      <a:pt x="679" y="2358"/>
                    </a:lnTo>
                    <a:lnTo>
                      <a:pt x="675" y="2363"/>
                    </a:lnTo>
                    <a:lnTo>
                      <a:pt x="674" y="2373"/>
                    </a:lnTo>
                    <a:lnTo>
                      <a:pt x="671" y="2391"/>
                    </a:lnTo>
                    <a:lnTo>
                      <a:pt x="668" y="2415"/>
                    </a:lnTo>
                    <a:lnTo>
                      <a:pt x="666" y="2443"/>
                    </a:lnTo>
                    <a:lnTo>
                      <a:pt x="663" y="2475"/>
                    </a:lnTo>
                    <a:lnTo>
                      <a:pt x="661" y="2507"/>
                    </a:lnTo>
                    <a:lnTo>
                      <a:pt x="658" y="2539"/>
                    </a:lnTo>
                    <a:lnTo>
                      <a:pt x="656" y="2568"/>
                    </a:lnTo>
                    <a:lnTo>
                      <a:pt x="655" y="2594"/>
                    </a:lnTo>
                    <a:lnTo>
                      <a:pt x="653" y="2614"/>
                    </a:lnTo>
                    <a:lnTo>
                      <a:pt x="653" y="2625"/>
                    </a:lnTo>
                    <a:lnTo>
                      <a:pt x="655" y="2697"/>
                    </a:lnTo>
                    <a:lnTo>
                      <a:pt x="658" y="2765"/>
                    </a:lnTo>
                    <a:lnTo>
                      <a:pt x="662" y="2829"/>
                    </a:lnTo>
                    <a:lnTo>
                      <a:pt x="671" y="2889"/>
                    </a:lnTo>
                    <a:lnTo>
                      <a:pt x="681" y="2946"/>
                    </a:lnTo>
                    <a:lnTo>
                      <a:pt x="694" y="2997"/>
                    </a:lnTo>
                    <a:lnTo>
                      <a:pt x="709" y="3045"/>
                    </a:lnTo>
                    <a:lnTo>
                      <a:pt x="727" y="3087"/>
                    </a:lnTo>
                    <a:lnTo>
                      <a:pt x="749" y="3124"/>
                    </a:lnTo>
                    <a:lnTo>
                      <a:pt x="774" y="3157"/>
                    </a:lnTo>
                    <a:lnTo>
                      <a:pt x="802" y="3184"/>
                    </a:lnTo>
                    <a:lnTo>
                      <a:pt x="832" y="3205"/>
                    </a:lnTo>
                    <a:lnTo>
                      <a:pt x="866" y="3221"/>
                    </a:lnTo>
                    <a:lnTo>
                      <a:pt x="905" y="3229"/>
                    </a:lnTo>
                    <a:lnTo>
                      <a:pt x="946" y="3232"/>
                    </a:lnTo>
                    <a:lnTo>
                      <a:pt x="976" y="3232"/>
                    </a:lnTo>
                    <a:lnTo>
                      <a:pt x="1010" y="3228"/>
                    </a:lnTo>
                    <a:lnTo>
                      <a:pt x="1043" y="3221"/>
                    </a:lnTo>
                    <a:lnTo>
                      <a:pt x="1078" y="3211"/>
                    </a:lnTo>
                    <a:lnTo>
                      <a:pt x="1114" y="3198"/>
                    </a:lnTo>
                    <a:lnTo>
                      <a:pt x="1154" y="3181"/>
                    </a:lnTo>
                    <a:lnTo>
                      <a:pt x="1196" y="3160"/>
                    </a:lnTo>
                    <a:lnTo>
                      <a:pt x="1239" y="3134"/>
                    </a:lnTo>
                    <a:lnTo>
                      <a:pt x="1286" y="3103"/>
                    </a:lnTo>
                    <a:lnTo>
                      <a:pt x="1335" y="3067"/>
                    </a:lnTo>
                    <a:lnTo>
                      <a:pt x="1388" y="3026"/>
                    </a:lnTo>
                    <a:lnTo>
                      <a:pt x="1445" y="2980"/>
                    </a:lnTo>
                    <a:lnTo>
                      <a:pt x="1504" y="2927"/>
                    </a:lnTo>
                    <a:lnTo>
                      <a:pt x="1568" y="2868"/>
                    </a:lnTo>
                    <a:lnTo>
                      <a:pt x="1586" y="2853"/>
                    </a:lnTo>
                    <a:lnTo>
                      <a:pt x="1597" y="2842"/>
                    </a:lnTo>
                    <a:lnTo>
                      <a:pt x="1606" y="2835"/>
                    </a:lnTo>
                    <a:lnTo>
                      <a:pt x="1612" y="2829"/>
                    </a:lnTo>
                    <a:lnTo>
                      <a:pt x="1618" y="2825"/>
                    </a:lnTo>
                    <a:lnTo>
                      <a:pt x="1622" y="2824"/>
                    </a:lnTo>
                    <a:lnTo>
                      <a:pt x="1628" y="2824"/>
                    </a:lnTo>
                    <a:lnTo>
                      <a:pt x="1645" y="2825"/>
                    </a:lnTo>
                    <a:lnTo>
                      <a:pt x="1660" y="2832"/>
                    </a:lnTo>
                    <a:lnTo>
                      <a:pt x="1671" y="2842"/>
                    </a:lnTo>
                    <a:lnTo>
                      <a:pt x="1679" y="2852"/>
                    </a:lnTo>
                    <a:lnTo>
                      <a:pt x="1685" y="2863"/>
                    </a:lnTo>
                    <a:lnTo>
                      <a:pt x="1687" y="2873"/>
                    </a:lnTo>
                    <a:lnTo>
                      <a:pt x="1689" y="2882"/>
                    </a:lnTo>
                    <a:lnTo>
                      <a:pt x="1685" y="2893"/>
                    </a:lnTo>
                    <a:lnTo>
                      <a:pt x="1676" y="2909"/>
                    </a:lnTo>
                    <a:lnTo>
                      <a:pt x="1661" y="2926"/>
                    </a:lnTo>
                    <a:lnTo>
                      <a:pt x="1642" y="2947"/>
                    </a:lnTo>
                    <a:lnTo>
                      <a:pt x="1619" y="2970"/>
                    </a:lnTo>
                    <a:lnTo>
                      <a:pt x="1594" y="2992"/>
                    </a:lnTo>
                    <a:lnTo>
                      <a:pt x="1567" y="3016"/>
                    </a:lnTo>
                    <a:lnTo>
                      <a:pt x="1539" y="3041"/>
                    </a:lnTo>
                    <a:lnTo>
                      <a:pt x="1511" y="3065"/>
                    </a:lnTo>
                    <a:lnTo>
                      <a:pt x="1484" y="3087"/>
                    </a:lnTo>
                    <a:lnTo>
                      <a:pt x="1458" y="3107"/>
                    </a:lnTo>
                    <a:lnTo>
                      <a:pt x="1433" y="3126"/>
                    </a:lnTo>
                    <a:lnTo>
                      <a:pt x="1413" y="3141"/>
                    </a:lnTo>
                    <a:lnTo>
                      <a:pt x="1395" y="3153"/>
                    </a:lnTo>
                    <a:lnTo>
                      <a:pt x="1360" y="3178"/>
                    </a:lnTo>
                    <a:lnTo>
                      <a:pt x="1321" y="3205"/>
                    </a:lnTo>
                    <a:lnTo>
                      <a:pt x="1276" y="3232"/>
                    </a:lnTo>
                    <a:lnTo>
                      <a:pt x="1226" y="3259"/>
                    </a:lnTo>
                    <a:lnTo>
                      <a:pt x="1174" y="3283"/>
                    </a:lnTo>
                    <a:lnTo>
                      <a:pt x="1119" y="3304"/>
                    </a:lnTo>
                    <a:lnTo>
                      <a:pt x="1061" y="3320"/>
                    </a:lnTo>
                    <a:lnTo>
                      <a:pt x="999" y="3331"/>
                    </a:lnTo>
                    <a:lnTo>
                      <a:pt x="938" y="3336"/>
                    </a:lnTo>
                    <a:lnTo>
                      <a:pt x="882" y="3333"/>
                    </a:lnTo>
                    <a:lnTo>
                      <a:pt x="829" y="3323"/>
                    </a:lnTo>
                    <a:lnTo>
                      <a:pt x="780" y="3309"/>
                    </a:lnTo>
                    <a:lnTo>
                      <a:pt x="735" y="3287"/>
                    </a:lnTo>
                    <a:lnTo>
                      <a:pt x="693" y="3262"/>
                    </a:lnTo>
                    <a:lnTo>
                      <a:pt x="653" y="3232"/>
                    </a:lnTo>
                    <a:lnTo>
                      <a:pt x="618" y="3198"/>
                    </a:lnTo>
                    <a:lnTo>
                      <a:pt x="585" y="3158"/>
                    </a:lnTo>
                    <a:lnTo>
                      <a:pt x="556" y="3117"/>
                    </a:lnTo>
                    <a:lnTo>
                      <a:pt x="530" y="3070"/>
                    </a:lnTo>
                    <a:lnTo>
                      <a:pt x="505" y="3022"/>
                    </a:lnTo>
                    <a:lnTo>
                      <a:pt x="483" y="2970"/>
                    </a:lnTo>
                    <a:lnTo>
                      <a:pt x="464" y="2916"/>
                    </a:lnTo>
                    <a:lnTo>
                      <a:pt x="447" y="2859"/>
                    </a:lnTo>
                    <a:lnTo>
                      <a:pt x="432" y="2801"/>
                    </a:lnTo>
                    <a:lnTo>
                      <a:pt x="419" y="2741"/>
                    </a:lnTo>
                    <a:lnTo>
                      <a:pt x="407" y="2680"/>
                    </a:lnTo>
                    <a:lnTo>
                      <a:pt x="399" y="2618"/>
                    </a:lnTo>
                    <a:lnTo>
                      <a:pt x="381" y="2635"/>
                    </a:lnTo>
                    <a:lnTo>
                      <a:pt x="362" y="2655"/>
                    </a:lnTo>
                    <a:lnTo>
                      <a:pt x="339" y="2677"/>
                    </a:lnTo>
                    <a:lnTo>
                      <a:pt x="316" y="2702"/>
                    </a:lnTo>
                    <a:lnTo>
                      <a:pt x="293" y="2726"/>
                    </a:lnTo>
                    <a:lnTo>
                      <a:pt x="269" y="2747"/>
                    </a:lnTo>
                    <a:lnTo>
                      <a:pt x="249" y="2765"/>
                    </a:lnTo>
                    <a:lnTo>
                      <a:pt x="233" y="2780"/>
                    </a:lnTo>
                    <a:lnTo>
                      <a:pt x="202" y="2809"/>
                    </a:lnTo>
                    <a:lnTo>
                      <a:pt x="175" y="2836"/>
                    </a:lnTo>
                    <a:lnTo>
                      <a:pt x="153" y="2858"/>
                    </a:lnTo>
                    <a:lnTo>
                      <a:pt x="134" y="2876"/>
                    </a:lnTo>
                    <a:lnTo>
                      <a:pt x="118" y="2890"/>
                    </a:lnTo>
                    <a:lnTo>
                      <a:pt x="105" y="2902"/>
                    </a:lnTo>
                    <a:lnTo>
                      <a:pt x="95" y="2910"/>
                    </a:lnTo>
                    <a:lnTo>
                      <a:pt x="86" y="2917"/>
                    </a:lnTo>
                    <a:lnTo>
                      <a:pt x="79" y="2921"/>
                    </a:lnTo>
                    <a:lnTo>
                      <a:pt x="71" y="2924"/>
                    </a:lnTo>
                    <a:lnTo>
                      <a:pt x="66" y="2926"/>
                    </a:lnTo>
                    <a:lnTo>
                      <a:pt x="61" y="2926"/>
                    </a:lnTo>
                    <a:lnTo>
                      <a:pt x="42" y="2921"/>
                    </a:lnTo>
                    <a:lnTo>
                      <a:pt x="26" y="2911"/>
                    </a:lnTo>
                    <a:lnTo>
                      <a:pt x="13" y="2896"/>
                    </a:lnTo>
                    <a:lnTo>
                      <a:pt x="5" y="2877"/>
                    </a:lnTo>
                    <a:lnTo>
                      <a:pt x="0" y="2859"/>
                    </a:lnTo>
                    <a:lnTo>
                      <a:pt x="5" y="2845"/>
                    </a:lnTo>
                    <a:lnTo>
                      <a:pt x="15" y="2831"/>
                    </a:lnTo>
                    <a:lnTo>
                      <a:pt x="23" y="2815"/>
                    </a:lnTo>
                    <a:lnTo>
                      <a:pt x="23" y="2815"/>
                    </a:lnTo>
                    <a:lnTo>
                      <a:pt x="391" y="2479"/>
                    </a:lnTo>
                    <a:lnTo>
                      <a:pt x="396" y="2313"/>
                    </a:lnTo>
                    <a:lnTo>
                      <a:pt x="409" y="2149"/>
                    </a:lnTo>
                    <a:lnTo>
                      <a:pt x="429" y="1983"/>
                    </a:lnTo>
                    <a:lnTo>
                      <a:pt x="458" y="1821"/>
                    </a:lnTo>
                    <a:lnTo>
                      <a:pt x="495" y="1659"/>
                    </a:lnTo>
                    <a:lnTo>
                      <a:pt x="538" y="1498"/>
                    </a:lnTo>
                    <a:lnTo>
                      <a:pt x="588" y="1339"/>
                    </a:lnTo>
                    <a:lnTo>
                      <a:pt x="645" y="1181"/>
                    </a:lnTo>
                    <a:lnTo>
                      <a:pt x="706" y="1025"/>
                    </a:lnTo>
                    <a:lnTo>
                      <a:pt x="773" y="871"/>
                    </a:lnTo>
                    <a:lnTo>
                      <a:pt x="781" y="854"/>
                    </a:lnTo>
                    <a:lnTo>
                      <a:pt x="791" y="830"/>
                    </a:lnTo>
                    <a:lnTo>
                      <a:pt x="806" y="800"/>
                    </a:lnTo>
                    <a:lnTo>
                      <a:pt x="823" y="764"/>
                    </a:lnTo>
                    <a:lnTo>
                      <a:pt x="844" y="725"/>
                    </a:lnTo>
                    <a:lnTo>
                      <a:pt x="867" y="681"/>
                    </a:lnTo>
                    <a:lnTo>
                      <a:pt x="892" y="632"/>
                    </a:lnTo>
                    <a:lnTo>
                      <a:pt x="921" y="583"/>
                    </a:lnTo>
                    <a:lnTo>
                      <a:pt x="951" y="530"/>
                    </a:lnTo>
                    <a:lnTo>
                      <a:pt x="985" y="478"/>
                    </a:lnTo>
                    <a:lnTo>
                      <a:pt x="1020" y="424"/>
                    </a:lnTo>
                    <a:lnTo>
                      <a:pt x="1058" y="370"/>
                    </a:lnTo>
                    <a:lnTo>
                      <a:pt x="1097" y="318"/>
                    </a:lnTo>
                    <a:lnTo>
                      <a:pt x="1138" y="268"/>
                    </a:lnTo>
                    <a:lnTo>
                      <a:pt x="1181" y="218"/>
                    </a:lnTo>
                    <a:lnTo>
                      <a:pt x="1225" y="173"/>
                    </a:lnTo>
                    <a:lnTo>
                      <a:pt x="1271" y="132"/>
                    </a:lnTo>
                    <a:lnTo>
                      <a:pt x="1318" y="95"/>
                    </a:lnTo>
                    <a:lnTo>
                      <a:pt x="1366" y="62"/>
                    </a:lnTo>
                    <a:lnTo>
                      <a:pt x="1415" y="37"/>
                    </a:lnTo>
                    <a:lnTo>
                      <a:pt x="1466" y="17"/>
                    </a:lnTo>
                    <a:lnTo>
                      <a:pt x="1517" y="4"/>
                    </a:lnTo>
                    <a:lnTo>
                      <a:pt x="15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p:cNvSpPr>
              <p:nvPr/>
            </p:nvSpPr>
            <p:spPr bwMode="auto">
              <a:xfrm>
                <a:off x="2578" y="2482"/>
                <a:ext cx="501" cy="729"/>
              </a:xfrm>
              <a:custGeom>
                <a:avLst/>
                <a:gdLst/>
                <a:ahLst/>
                <a:cxnLst>
                  <a:cxn ang="0">
                    <a:pos x="856" y="10"/>
                  </a:cxn>
                  <a:cxn ang="0">
                    <a:pos x="1064" y="62"/>
                  </a:cxn>
                  <a:cxn ang="0">
                    <a:pos x="1241" y="154"/>
                  </a:cxn>
                  <a:cxn ang="0">
                    <a:pos x="1379" y="285"/>
                  </a:cxn>
                  <a:cxn ang="0">
                    <a:pos x="1468" y="448"/>
                  </a:cxn>
                  <a:cxn ang="0">
                    <a:pos x="1501" y="644"/>
                  </a:cxn>
                  <a:cxn ang="0">
                    <a:pos x="1469" y="831"/>
                  </a:cxn>
                  <a:cxn ang="0">
                    <a:pos x="1386" y="994"/>
                  </a:cxn>
                  <a:cxn ang="0">
                    <a:pos x="1264" y="1139"/>
                  </a:cxn>
                  <a:cxn ang="0">
                    <a:pos x="1119" y="1270"/>
                  </a:cxn>
                  <a:cxn ang="0">
                    <a:pos x="976" y="1381"/>
                  </a:cxn>
                  <a:cxn ang="0">
                    <a:pos x="872" y="1460"/>
                  </a:cxn>
                  <a:cxn ang="0">
                    <a:pos x="768" y="1543"/>
                  </a:cxn>
                  <a:cxn ang="0">
                    <a:pos x="653" y="1638"/>
                  </a:cxn>
                  <a:cxn ang="0">
                    <a:pos x="514" y="1755"/>
                  </a:cxn>
                  <a:cxn ang="0">
                    <a:pos x="339" y="1909"/>
                  </a:cxn>
                  <a:cxn ang="0">
                    <a:pos x="1000" y="1909"/>
                  </a:cxn>
                  <a:cxn ang="0">
                    <a:pos x="1098" y="1907"/>
                  </a:cxn>
                  <a:cxn ang="0">
                    <a:pos x="1208" y="1902"/>
                  </a:cxn>
                  <a:cxn ang="0">
                    <a:pos x="1286" y="1892"/>
                  </a:cxn>
                  <a:cxn ang="0">
                    <a:pos x="1321" y="1850"/>
                  </a:cxn>
                  <a:cxn ang="0">
                    <a:pos x="1352" y="1753"/>
                  </a:cxn>
                  <a:cxn ang="0">
                    <a:pos x="1373" y="1643"/>
                  </a:cxn>
                  <a:cxn ang="0">
                    <a:pos x="1501" y="1587"/>
                  </a:cxn>
                  <a:cxn ang="0">
                    <a:pos x="0" y="2187"/>
                  </a:cxn>
                  <a:cxn ang="0">
                    <a:pos x="3" y="2113"/>
                  </a:cxn>
                  <a:cxn ang="0">
                    <a:pos x="16" y="2077"/>
                  </a:cxn>
                  <a:cxn ang="0">
                    <a:pos x="848" y="1272"/>
                  </a:cxn>
                  <a:cxn ang="0">
                    <a:pos x="946" y="1164"/>
                  </a:cxn>
                  <a:cxn ang="0">
                    <a:pos x="1052" y="1021"/>
                  </a:cxn>
                  <a:cxn ang="0">
                    <a:pos x="1136" y="845"/>
                  </a:cxn>
                  <a:cxn ang="0">
                    <a:pos x="1171" y="644"/>
                  </a:cxn>
                  <a:cxn ang="0">
                    <a:pos x="1149" y="488"/>
                  </a:cxn>
                  <a:cxn ang="0">
                    <a:pos x="1085" y="344"/>
                  </a:cxn>
                  <a:cxn ang="0">
                    <a:pos x="982" y="227"/>
                  </a:cxn>
                  <a:cxn ang="0">
                    <a:pos x="837" y="146"/>
                  </a:cxn>
                  <a:cxn ang="0">
                    <a:pos x="653" y="116"/>
                  </a:cxn>
                  <a:cxn ang="0">
                    <a:pos x="536" y="129"/>
                  </a:cxn>
                  <a:cxn ang="0">
                    <a:pos x="410" y="173"/>
                  </a:cxn>
                  <a:cxn ang="0">
                    <a:pos x="291" y="251"/>
                  </a:cxn>
                  <a:cxn ang="0">
                    <a:pos x="192" y="373"/>
                  </a:cxn>
                  <a:cxn ang="0">
                    <a:pos x="240" y="434"/>
                  </a:cxn>
                  <a:cxn ang="0">
                    <a:pos x="313" y="472"/>
                  </a:cxn>
                  <a:cxn ang="0">
                    <a:pos x="348" y="529"/>
                  </a:cxn>
                  <a:cxn ang="0">
                    <a:pos x="360" y="584"/>
                  </a:cxn>
                  <a:cxn ang="0">
                    <a:pos x="349" y="663"/>
                  </a:cxn>
                  <a:cxn ang="0">
                    <a:pos x="301" y="732"/>
                  </a:cxn>
                  <a:cxn ang="0">
                    <a:pos x="232" y="768"/>
                  </a:cxn>
                  <a:cxn ang="0">
                    <a:pos x="172" y="774"/>
                  </a:cxn>
                  <a:cxn ang="0">
                    <a:pos x="127" y="767"/>
                  </a:cxn>
                  <a:cxn ang="0">
                    <a:pos x="70" y="740"/>
                  </a:cxn>
                  <a:cxn ang="0">
                    <a:pos x="22" y="686"/>
                  </a:cxn>
                  <a:cxn ang="0">
                    <a:pos x="0" y="593"/>
                  </a:cxn>
                  <a:cxn ang="0">
                    <a:pos x="34" y="412"/>
                  </a:cxn>
                  <a:cxn ang="0">
                    <a:pos x="128" y="251"/>
                  </a:cxn>
                  <a:cxn ang="0">
                    <a:pos x="277" y="120"/>
                  </a:cxn>
                  <a:cxn ang="0">
                    <a:pos x="472" y="32"/>
                  </a:cxn>
                  <a:cxn ang="0">
                    <a:pos x="706" y="0"/>
                  </a:cxn>
                </a:cxnLst>
                <a:rect l="0" t="0" r="r" b="b"/>
                <a:pathLst>
                  <a:path w="1501" h="2187">
                    <a:moveTo>
                      <a:pt x="706" y="0"/>
                    </a:moveTo>
                    <a:lnTo>
                      <a:pt x="781" y="3"/>
                    </a:lnTo>
                    <a:lnTo>
                      <a:pt x="856" y="10"/>
                    </a:lnTo>
                    <a:lnTo>
                      <a:pt x="927" y="22"/>
                    </a:lnTo>
                    <a:lnTo>
                      <a:pt x="997" y="39"/>
                    </a:lnTo>
                    <a:lnTo>
                      <a:pt x="1064" y="62"/>
                    </a:lnTo>
                    <a:lnTo>
                      <a:pt x="1126" y="88"/>
                    </a:lnTo>
                    <a:lnTo>
                      <a:pt x="1186" y="119"/>
                    </a:lnTo>
                    <a:lnTo>
                      <a:pt x="1241" y="154"/>
                    </a:lnTo>
                    <a:lnTo>
                      <a:pt x="1292" y="194"/>
                    </a:lnTo>
                    <a:lnTo>
                      <a:pt x="1337" y="237"/>
                    </a:lnTo>
                    <a:lnTo>
                      <a:pt x="1379" y="285"/>
                    </a:lnTo>
                    <a:lnTo>
                      <a:pt x="1414" y="336"/>
                    </a:lnTo>
                    <a:lnTo>
                      <a:pt x="1445" y="390"/>
                    </a:lnTo>
                    <a:lnTo>
                      <a:pt x="1468" y="448"/>
                    </a:lnTo>
                    <a:lnTo>
                      <a:pt x="1487" y="510"/>
                    </a:lnTo>
                    <a:lnTo>
                      <a:pt x="1497" y="576"/>
                    </a:lnTo>
                    <a:lnTo>
                      <a:pt x="1501" y="644"/>
                    </a:lnTo>
                    <a:lnTo>
                      <a:pt x="1497" y="709"/>
                    </a:lnTo>
                    <a:lnTo>
                      <a:pt x="1487" y="771"/>
                    </a:lnTo>
                    <a:lnTo>
                      <a:pt x="1469" y="831"/>
                    </a:lnTo>
                    <a:lnTo>
                      <a:pt x="1448" y="888"/>
                    </a:lnTo>
                    <a:lnTo>
                      <a:pt x="1420" y="943"/>
                    </a:lnTo>
                    <a:lnTo>
                      <a:pt x="1386" y="994"/>
                    </a:lnTo>
                    <a:lnTo>
                      <a:pt x="1350" y="1045"/>
                    </a:lnTo>
                    <a:lnTo>
                      <a:pt x="1309" y="1093"/>
                    </a:lnTo>
                    <a:lnTo>
                      <a:pt x="1264" y="1139"/>
                    </a:lnTo>
                    <a:lnTo>
                      <a:pt x="1218" y="1184"/>
                    </a:lnTo>
                    <a:lnTo>
                      <a:pt x="1170" y="1228"/>
                    </a:lnTo>
                    <a:lnTo>
                      <a:pt x="1119" y="1270"/>
                    </a:lnTo>
                    <a:lnTo>
                      <a:pt x="1066" y="1312"/>
                    </a:lnTo>
                    <a:lnTo>
                      <a:pt x="1014" y="1353"/>
                    </a:lnTo>
                    <a:lnTo>
                      <a:pt x="976" y="1381"/>
                    </a:lnTo>
                    <a:lnTo>
                      <a:pt x="941" y="1408"/>
                    </a:lnTo>
                    <a:lnTo>
                      <a:pt x="906" y="1435"/>
                    </a:lnTo>
                    <a:lnTo>
                      <a:pt x="872" y="1460"/>
                    </a:lnTo>
                    <a:lnTo>
                      <a:pt x="838" y="1487"/>
                    </a:lnTo>
                    <a:lnTo>
                      <a:pt x="803" y="1514"/>
                    </a:lnTo>
                    <a:lnTo>
                      <a:pt x="768" y="1543"/>
                    </a:lnTo>
                    <a:lnTo>
                      <a:pt x="732" y="1573"/>
                    </a:lnTo>
                    <a:lnTo>
                      <a:pt x="694" y="1604"/>
                    </a:lnTo>
                    <a:lnTo>
                      <a:pt x="653" y="1638"/>
                    </a:lnTo>
                    <a:lnTo>
                      <a:pt x="610" y="1675"/>
                    </a:lnTo>
                    <a:lnTo>
                      <a:pt x="565" y="1713"/>
                    </a:lnTo>
                    <a:lnTo>
                      <a:pt x="514" y="1755"/>
                    </a:lnTo>
                    <a:lnTo>
                      <a:pt x="460" y="1802"/>
                    </a:lnTo>
                    <a:lnTo>
                      <a:pt x="402" y="1853"/>
                    </a:lnTo>
                    <a:lnTo>
                      <a:pt x="339" y="1909"/>
                    </a:lnTo>
                    <a:lnTo>
                      <a:pt x="960" y="1909"/>
                    </a:lnTo>
                    <a:lnTo>
                      <a:pt x="976" y="1909"/>
                    </a:lnTo>
                    <a:lnTo>
                      <a:pt x="1000" y="1909"/>
                    </a:lnTo>
                    <a:lnTo>
                      <a:pt x="1029" y="1907"/>
                    </a:lnTo>
                    <a:lnTo>
                      <a:pt x="1062" y="1907"/>
                    </a:lnTo>
                    <a:lnTo>
                      <a:pt x="1098" y="1907"/>
                    </a:lnTo>
                    <a:lnTo>
                      <a:pt x="1135" y="1906"/>
                    </a:lnTo>
                    <a:lnTo>
                      <a:pt x="1173" y="1904"/>
                    </a:lnTo>
                    <a:lnTo>
                      <a:pt x="1208" y="1902"/>
                    </a:lnTo>
                    <a:lnTo>
                      <a:pt x="1240" y="1899"/>
                    </a:lnTo>
                    <a:lnTo>
                      <a:pt x="1266" y="1896"/>
                    </a:lnTo>
                    <a:lnTo>
                      <a:pt x="1286" y="1892"/>
                    </a:lnTo>
                    <a:lnTo>
                      <a:pt x="1299" y="1886"/>
                    </a:lnTo>
                    <a:lnTo>
                      <a:pt x="1309" y="1873"/>
                    </a:lnTo>
                    <a:lnTo>
                      <a:pt x="1321" y="1850"/>
                    </a:lnTo>
                    <a:lnTo>
                      <a:pt x="1331" y="1822"/>
                    </a:lnTo>
                    <a:lnTo>
                      <a:pt x="1341" y="1790"/>
                    </a:lnTo>
                    <a:lnTo>
                      <a:pt x="1352" y="1753"/>
                    </a:lnTo>
                    <a:lnTo>
                      <a:pt x="1359" y="1716"/>
                    </a:lnTo>
                    <a:lnTo>
                      <a:pt x="1368" y="1677"/>
                    </a:lnTo>
                    <a:lnTo>
                      <a:pt x="1373" y="1643"/>
                    </a:lnTo>
                    <a:lnTo>
                      <a:pt x="1378" y="1612"/>
                    </a:lnTo>
                    <a:lnTo>
                      <a:pt x="1381" y="1587"/>
                    </a:lnTo>
                    <a:lnTo>
                      <a:pt x="1501" y="1587"/>
                    </a:lnTo>
                    <a:lnTo>
                      <a:pt x="1501" y="1587"/>
                    </a:lnTo>
                    <a:lnTo>
                      <a:pt x="1397" y="2187"/>
                    </a:lnTo>
                    <a:lnTo>
                      <a:pt x="0" y="2187"/>
                    </a:lnTo>
                    <a:lnTo>
                      <a:pt x="0" y="2155"/>
                    </a:lnTo>
                    <a:lnTo>
                      <a:pt x="2" y="2131"/>
                    </a:lnTo>
                    <a:lnTo>
                      <a:pt x="3" y="2113"/>
                    </a:lnTo>
                    <a:lnTo>
                      <a:pt x="6" y="2099"/>
                    </a:lnTo>
                    <a:lnTo>
                      <a:pt x="10" y="2087"/>
                    </a:lnTo>
                    <a:lnTo>
                      <a:pt x="16" y="2077"/>
                    </a:lnTo>
                    <a:lnTo>
                      <a:pt x="26" y="2067"/>
                    </a:lnTo>
                    <a:lnTo>
                      <a:pt x="38" y="2055"/>
                    </a:lnTo>
                    <a:lnTo>
                      <a:pt x="848" y="1272"/>
                    </a:lnTo>
                    <a:lnTo>
                      <a:pt x="879" y="1241"/>
                    </a:lnTo>
                    <a:lnTo>
                      <a:pt x="911" y="1205"/>
                    </a:lnTo>
                    <a:lnTo>
                      <a:pt x="946" y="1164"/>
                    </a:lnTo>
                    <a:lnTo>
                      <a:pt x="982" y="1120"/>
                    </a:lnTo>
                    <a:lnTo>
                      <a:pt x="1017" y="1072"/>
                    </a:lnTo>
                    <a:lnTo>
                      <a:pt x="1052" y="1021"/>
                    </a:lnTo>
                    <a:lnTo>
                      <a:pt x="1084" y="966"/>
                    </a:lnTo>
                    <a:lnTo>
                      <a:pt x="1112" y="907"/>
                    </a:lnTo>
                    <a:lnTo>
                      <a:pt x="1136" y="845"/>
                    </a:lnTo>
                    <a:lnTo>
                      <a:pt x="1155" y="781"/>
                    </a:lnTo>
                    <a:lnTo>
                      <a:pt x="1167" y="713"/>
                    </a:lnTo>
                    <a:lnTo>
                      <a:pt x="1171" y="644"/>
                    </a:lnTo>
                    <a:lnTo>
                      <a:pt x="1168" y="591"/>
                    </a:lnTo>
                    <a:lnTo>
                      <a:pt x="1161" y="539"/>
                    </a:lnTo>
                    <a:lnTo>
                      <a:pt x="1149" y="488"/>
                    </a:lnTo>
                    <a:lnTo>
                      <a:pt x="1133" y="438"/>
                    </a:lnTo>
                    <a:lnTo>
                      <a:pt x="1112" y="390"/>
                    </a:lnTo>
                    <a:lnTo>
                      <a:pt x="1085" y="344"/>
                    </a:lnTo>
                    <a:lnTo>
                      <a:pt x="1056" y="302"/>
                    </a:lnTo>
                    <a:lnTo>
                      <a:pt x="1021" y="262"/>
                    </a:lnTo>
                    <a:lnTo>
                      <a:pt x="982" y="227"/>
                    </a:lnTo>
                    <a:lnTo>
                      <a:pt x="937" y="194"/>
                    </a:lnTo>
                    <a:lnTo>
                      <a:pt x="889" y="169"/>
                    </a:lnTo>
                    <a:lnTo>
                      <a:pt x="837" y="146"/>
                    </a:lnTo>
                    <a:lnTo>
                      <a:pt x="780" y="130"/>
                    </a:lnTo>
                    <a:lnTo>
                      <a:pt x="719" y="120"/>
                    </a:lnTo>
                    <a:lnTo>
                      <a:pt x="653" y="116"/>
                    </a:lnTo>
                    <a:lnTo>
                      <a:pt x="616" y="117"/>
                    </a:lnTo>
                    <a:lnTo>
                      <a:pt x="576" y="122"/>
                    </a:lnTo>
                    <a:lnTo>
                      <a:pt x="536" y="129"/>
                    </a:lnTo>
                    <a:lnTo>
                      <a:pt x="495" y="140"/>
                    </a:lnTo>
                    <a:lnTo>
                      <a:pt x="453" y="154"/>
                    </a:lnTo>
                    <a:lnTo>
                      <a:pt x="410" y="173"/>
                    </a:lnTo>
                    <a:lnTo>
                      <a:pt x="370" y="194"/>
                    </a:lnTo>
                    <a:lnTo>
                      <a:pt x="329" y="220"/>
                    </a:lnTo>
                    <a:lnTo>
                      <a:pt x="291" y="251"/>
                    </a:lnTo>
                    <a:lnTo>
                      <a:pt x="255" y="286"/>
                    </a:lnTo>
                    <a:lnTo>
                      <a:pt x="223" y="327"/>
                    </a:lnTo>
                    <a:lnTo>
                      <a:pt x="192" y="373"/>
                    </a:lnTo>
                    <a:lnTo>
                      <a:pt x="166" y="424"/>
                    </a:lnTo>
                    <a:lnTo>
                      <a:pt x="205" y="427"/>
                    </a:lnTo>
                    <a:lnTo>
                      <a:pt x="240" y="434"/>
                    </a:lnTo>
                    <a:lnTo>
                      <a:pt x="269" y="444"/>
                    </a:lnTo>
                    <a:lnTo>
                      <a:pt x="293" y="456"/>
                    </a:lnTo>
                    <a:lnTo>
                      <a:pt x="313" y="472"/>
                    </a:lnTo>
                    <a:lnTo>
                      <a:pt x="328" y="490"/>
                    </a:lnTo>
                    <a:lnTo>
                      <a:pt x="339" y="509"/>
                    </a:lnTo>
                    <a:lnTo>
                      <a:pt x="348" y="529"/>
                    </a:lnTo>
                    <a:lnTo>
                      <a:pt x="355" y="547"/>
                    </a:lnTo>
                    <a:lnTo>
                      <a:pt x="358" y="566"/>
                    </a:lnTo>
                    <a:lnTo>
                      <a:pt x="360" y="584"/>
                    </a:lnTo>
                    <a:lnTo>
                      <a:pt x="361" y="600"/>
                    </a:lnTo>
                    <a:lnTo>
                      <a:pt x="358" y="632"/>
                    </a:lnTo>
                    <a:lnTo>
                      <a:pt x="349" y="663"/>
                    </a:lnTo>
                    <a:lnTo>
                      <a:pt x="338" y="689"/>
                    </a:lnTo>
                    <a:lnTo>
                      <a:pt x="322" y="712"/>
                    </a:lnTo>
                    <a:lnTo>
                      <a:pt x="301" y="732"/>
                    </a:lnTo>
                    <a:lnTo>
                      <a:pt x="280" y="747"/>
                    </a:lnTo>
                    <a:lnTo>
                      <a:pt x="256" y="760"/>
                    </a:lnTo>
                    <a:lnTo>
                      <a:pt x="232" y="768"/>
                    </a:lnTo>
                    <a:lnTo>
                      <a:pt x="205" y="773"/>
                    </a:lnTo>
                    <a:lnTo>
                      <a:pt x="181" y="776"/>
                    </a:lnTo>
                    <a:lnTo>
                      <a:pt x="172" y="774"/>
                    </a:lnTo>
                    <a:lnTo>
                      <a:pt x="159" y="774"/>
                    </a:lnTo>
                    <a:lnTo>
                      <a:pt x="144" y="771"/>
                    </a:lnTo>
                    <a:lnTo>
                      <a:pt x="127" y="767"/>
                    </a:lnTo>
                    <a:lnTo>
                      <a:pt x="108" y="761"/>
                    </a:lnTo>
                    <a:lnTo>
                      <a:pt x="89" y="751"/>
                    </a:lnTo>
                    <a:lnTo>
                      <a:pt x="70" y="740"/>
                    </a:lnTo>
                    <a:lnTo>
                      <a:pt x="53" y="726"/>
                    </a:lnTo>
                    <a:lnTo>
                      <a:pt x="35" y="707"/>
                    </a:lnTo>
                    <a:lnTo>
                      <a:pt x="22" y="686"/>
                    </a:lnTo>
                    <a:lnTo>
                      <a:pt x="10" y="659"/>
                    </a:lnTo>
                    <a:lnTo>
                      <a:pt x="3" y="628"/>
                    </a:lnTo>
                    <a:lnTo>
                      <a:pt x="0" y="593"/>
                    </a:lnTo>
                    <a:lnTo>
                      <a:pt x="5" y="532"/>
                    </a:lnTo>
                    <a:lnTo>
                      <a:pt x="15" y="471"/>
                    </a:lnTo>
                    <a:lnTo>
                      <a:pt x="34" y="412"/>
                    </a:lnTo>
                    <a:lnTo>
                      <a:pt x="58" y="356"/>
                    </a:lnTo>
                    <a:lnTo>
                      <a:pt x="90" y="302"/>
                    </a:lnTo>
                    <a:lnTo>
                      <a:pt x="128" y="251"/>
                    </a:lnTo>
                    <a:lnTo>
                      <a:pt x="172" y="203"/>
                    </a:lnTo>
                    <a:lnTo>
                      <a:pt x="221" y="160"/>
                    </a:lnTo>
                    <a:lnTo>
                      <a:pt x="277" y="120"/>
                    </a:lnTo>
                    <a:lnTo>
                      <a:pt x="336" y="85"/>
                    </a:lnTo>
                    <a:lnTo>
                      <a:pt x="402" y="55"/>
                    </a:lnTo>
                    <a:lnTo>
                      <a:pt x="472" y="32"/>
                    </a:lnTo>
                    <a:lnTo>
                      <a:pt x="546" y="14"/>
                    </a:lnTo>
                    <a:lnTo>
                      <a:pt x="624" y="4"/>
                    </a:lnTo>
                    <a:lnTo>
                      <a:pt x="7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3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35"/>
                                        </p:tgtEl>
                                        <p:attrNameLst>
                                          <p:attrName>style.visibility</p:attrName>
                                        </p:attrNameLst>
                                      </p:cBhvr>
                                      <p:to>
                                        <p:strVal val="visible"/>
                                      </p:to>
                                    </p:set>
                                  </p:childTnLst>
                                </p:cTn>
                              </p:par>
                            </p:childTnLst>
                          </p:cTn>
                        </p:par>
                        <p:par>
                          <p:cTn id="17" fill="hold">
                            <p:stCondLst>
                              <p:cond delay="0"/>
                            </p:stCondLst>
                            <p:childTnLst>
                              <p:par>
                                <p:cTn id="18" presetID="1" presetClass="entr" presetSubtype="0" fill="hold" grpId="0" nodeType="afterEffect">
                                  <p:stCondLst>
                                    <p:cond delay="0"/>
                                  </p:stCondLst>
                                  <p:childTnLst>
                                    <p:set>
                                      <p:cBhvr>
                                        <p:cTn id="19" dur="1" fill="hold">
                                          <p:stCondLst>
                                            <p:cond delay="0"/>
                                          </p:stCondLst>
                                        </p:cTn>
                                        <p:tgtEl>
                                          <p:spTgt spid="14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5"/>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47"/>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6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58"/>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0" grpId="0" animBg="1"/>
      <p:bldP spid="143" grpId="0" animBg="1"/>
      <p:bldP spid="147" grpId="0" animBg="1"/>
      <p:bldP spid="148" grpId="0" animBg="1"/>
      <p:bldP spid="1035" grpId="0" animBg="1"/>
      <p:bldP spid="15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33400" y="0"/>
            <a:ext cx="8229600" cy="1143000"/>
          </a:xfrm>
        </p:spPr>
        <p:txBody>
          <a:bodyPr/>
          <a:lstStyle/>
          <a:p>
            <a:r>
              <a:rPr lang="en-US" dirty="0" smtClean="0"/>
              <a:t>An Associative Multiplication</a:t>
            </a:r>
            <a:endParaRPr lang="en-US" dirty="0"/>
          </a:p>
        </p:txBody>
      </p:sp>
      <p:sp>
        <p:nvSpPr>
          <p:cNvPr id="7" name="TextBox 6"/>
          <p:cNvSpPr txBox="1"/>
          <p:nvPr/>
        </p:nvSpPr>
        <p:spPr>
          <a:xfrm>
            <a:off x="0" y="3886200"/>
            <a:ext cx="9144000" cy="400110"/>
          </a:xfrm>
          <a:prstGeom prst="rect">
            <a:avLst/>
          </a:prstGeom>
          <a:noFill/>
        </p:spPr>
        <p:txBody>
          <a:bodyPr wrap="square" rtlCol="0">
            <a:spAutoFit/>
          </a:bodyPr>
          <a:lstStyle/>
          <a:p>
            <a:r>
              <a:rPr lang="en-US" sz="2000" dirty="0" smtClean="0">
                <a:solidFill>
                  <a:srgbClr val="FF0000"/>
                </a:solidFill>
              </a:rPr>
              <a:t>v</a:t>
            </a:r>
            <a:r>
              <a:rPr lang="en-US" sz="2000" dirty="0" smtClean="0">
                <a:solidFill>
                  <a:srgbClr val="FF0000"/>
                </a:solidFill>
              </a:rPr>
              <a:t>anishes  </a:t>
            </a:r>
            <a:r>
              <a:rPr lang="en-US" sz="2000" dirty="0" smtClean="0">
                <a:solidFill>
                  <a:srgbClr val="FF0000"/>
                </a:solidFill>
              </a:rPr>
              <a:t>unless there is some ordering of the v</a:t>
            </a:r>
            <a:r>
              <a:rPr lang="en-US" sz="2000" baseline="-25000" dirty="0" smtClean="0">
                <a:solidFill>
                  <a:srgbClr val="FF0000"/>
                </a:solidFill>
              </a:rPr>
              <a:t>i   </a:t>
            </a:r>
            <a:r>
              <a:rPr lang="en-US" sz="2000" dirty="0" smtClean="0">
                <a:solidFill>
                  <a:srgbClr val="FF0000"/>
                </a:solidFill>
              </a:rPr>
              <a:t>so that the fans match up. </a:t>
            </a:r>
            <a:endParaRPr lang="en-US" sz="2000" dirty="0">
              <a:solidFill>
                <a:srgbClr val="FF0000"/>
              </a:solidFill>
            </a:endParaRPr>
          </a:p>
        </p:txBody>
      </p:sp>
      <p:sp>
        <p:nvSpPr>
          <p:cNvPr id="8" name="TextBox 7"/>
          <p:cNvSpPr txBox="1"/>
          <p:nvPr/>
        </p:nvSpPr>
        <p:spPr>
          <a:xfrm>
            <a:off x="152400" y="4343400"/>
            <a:ext cx="8763000" cy="461665"/>
          </a:xfrm>
          <a:prstGeom prst="rect">
            <a:avLst/>
          </a:prstGeom>
          <a:noFill/>
        </p:spPr>
        <p:txBody>
          <a:bodyPr wrap="square" rtlCol="0">
            <a:spAutoFit/>
          </a:bodyPr>
          <a:lstStyle/>
          <a:p>
            <a:r>
              <a:rPr lang="en-US" sz="2400" dirty="0" smtClean="0">
                <a:solidFill>
                  <a:srgbClr val="0000FF"/>
                </a:solidFill>
              </a:rPr>
              <a:t>When the fans match up we take the appropriate convolution. </a:t>
            </a:r>
            <a:endParaRPr lang="en-US" sz="2400" dirty="0">
              <a:solidFill>
                <a:srgbClr val="0000FF"/>
              </a:solidFill>
            </a:endParaRPr>
          </a:p>
        </p:txBody>
      </p:sp>
      <p:sp>
        <p:nvSpPr>
          <p:cNvPr id="9" name="TextBox 8"/>
          <p:cNvSpPr txBox="1"/>
          <p:nvPr/>
        </p:nvSpPr>
        <p:spPr>
          <a:xfrm>
            <a:off x="1828800" y="1143000"/>
            <a:ext cx="5410200" cy="523220"/>
          </a:xfrm>
          <a:prstGeom prst="rect">
            <a:avLst/>
          </a:prstGeom>
          <a:noFill/>
        </p:spPr>
        <p:txBody>
          <a:bodyPr wrap="square" rtlCol="0">
            <a:spAutoFit/>
          </a:bodyPr>
          <a:lstStyle/>
          <a:p>
            <a:r>
              <a:rPr lang="en-US" sz="2800" dirty="0" smtClean="0">
                <a:solidFill>
                  <a:srgbClr val="6600FF"/>
                </a:solidFill>
              </a:rPr>
              <a:t>Convolution is not associative. </a:t>
            </a:r>
            <a:endParaRPr lang="en-US" sz="2800" dirty="0">
              <a:solidFill>
                <a:srgbClr val="6600FF"/>
              </a:solidFill>
            </a:endParaRPr>
          </a:p>
        </p:txBody>
      </p:sp>
      <p:sp>
        <p:nvSpPr>
          <p:cNvPr id="10" name="TextBox 9"/>
          <p:cNvSpPr txBox="1"/>
          <p:nvPr/>
        </p:nvSpPr>
        <p:spPr>
          <a:xfrm>
            <a:off x="0" y="1905000"/>
            <a:ext cx="9144000" cy="830997"/>
          </a:xfrm>
          <a:prstGeom prst="rect">
            <a:avLst/>
          </a:prstGeom>
          <a:noFill/>
        </p:spPr>
        <p:txBody>
          <a:bodyPr wrap="square" rtlCol="0">
            <a:spAutoFit/>
          </a:bodyPr>
          <a:lstStyle/>
          <a:p>
            <a:r>
              <a:rPr lang="en-US" sz="2400" dirty="0" smtClean="0">
                <a:solidFill>
                  <a:srgbClr val="FF0000"/>
                </a:solidFill>
              </a:rPr>
              <a:t>Define an associative operation by taking an unordered </a:t>
            </a:r>
          </a:p>
          <a:p>
            <a:r>
              <a:rPr lang="en-US" sz="2400" dirty="0" smtClean="0">
                <a:solidFill>
                  <a:srgbClr val="FF0000"/>
                </a:solidFill>
              </a:rPr>
              <a:t>set {v</a:t>
            </a:r>
            <a:r>
              <a:rPr lang="en-US" sz="2400" baseline="-25000" dirty="0" smtClean="0">
                <a:solidFill>
                  <a:srgbClr val="FF0000"/>
                </a:solidFill>
              </a:rPr>
              <a:t>1</a:t>
            </a:r>
            <a:r>
              <a:rPr lang="en-US" sz="2400" dirty="0" smtClean="0">
                <a:solidFill>
                  <a:srgbClr val="FF0000"/>
                </a:solidFill>
              </a:rPr>
              <a:t>, … , </a:t>
            </a:r>
            <a:r>
              <a:rPr lang="en-US" sz="2400" dirty="0" err="1" smtClean="0">
                <a:solidFill>
                  <a:srgbClr val="FF0000"/>
                </a:solidFill>
              </a:rPr>
              <a:t>v</a:t>
            </a:r>
            <a:r>
              <a:rPr lang="en-US" sz="2400" baseline="-25000" dirty="0" err="1" smtClean="0">
                <a:solidFill>
                  <a:srgbClr val="FF0000"/>
                </a:solidFill>
              </a:rPr>
              <a:t>m</a:t>
            </a:r>
            <a:r>
              <a:rPr lang="en-US" sz="2400" dirty="0" smtClean="0">
                <a:solidFill>
                  <a:srgbClr val="FF0000"/>
                </a:solidFill>
              </a:rPr>
              <a:t>} and an ordered set {</a:t>
            </a:r>
            <a:r>
              <a:rPr lang="en-US" sz="2400" dirty="0" smtClean="0">
                <a:solidFill>
                  <a:srgbClr val="FF0000"/>
                </a:solidFill>
                <a:latin typeface="eufb10" pitchFamily="34" charset="0"/>
              </a:rPr>
              <a:t>w</a:t>
            </a:r>
            <a:r>
              <a:rPr lang="en-US" sz="2400" baseline="-25000" dirty="0" smtClean="0">
                <a:solidFill>
                  <a:srgbClr val="FF0000"/>
                </a:solidFill>
              </a:rPr>
              <a:t>1</a:t>
            </a:r>
            <a:r>
              <a:rPr lang="en-US" sz="2400" dirty="0" smtClean="0">
                <a:solidFill>
                  <a:srgbClr val="FF0000"/>
                </a:solidFill>
              </a:rPr>
              <a:t>,…, </a:t>
            </a:r>
            <a:r>
              <a:rPr lang="en-US" sz="2400" dirty="0" smtClean="0">
                <a:solidFill>
                  <a:srgbClr val="FF0000"/>
                </a:solidFill>
                <a:latin typeface="eufb10" pitchFamily="34" charset="0"/>
              </a:rPr>
              <a:t>w</a:t>
            </a:r>
            <a:r>
              <a:rPr lang="en-US" sz="2400" baseline="-25000" dirty="0" smtClean="0">
                <a:solidFill>
                  <a:srgbClr val="FF0000"/>
                </a:solidFill>
              </a:rPr>
              <a:t>m</a:t>
            </a:r>
            <a:r>
              <a:rPr lang="en-US" sz="2400" dirty="0" smtClean="0">
                <a:solidFill>
                  <a:srgbClr val="FF0000"/>
                </a:solidFill>
              </a:rPr>
              <a:t>} and saying</a:t>
            </a:r>
            <a:endParaRPr lang="en-US" sz="2400" dirty="0">
              <a:solidFill>
                <a:srgbClr val="FF0000"/>
              </a:solidFill>
            </a:endParaRPr>
          </a:p>
        </p:txBody>
      </p:sp>
      <p:grpSp>
        <p:nvGrpSpPr>
          <p:cNvPr id="1028" name="Group 4"/>
          <p:cNvGrpSpPr>
            <a:grpSpLocks noChangeAspect="1"/>
          </p:cNvGrpSpPr>
          <p:nvPr>
            <p:custDataLst>
              <p:tags r:id="rId1"/>
            </p:custDataLst>
          </p:nvPr>
        </p:nvGrpSpPr>
        <p:grpSpPr bwMode="auto">
          <a:xfrm>
            <a:off x="990600" y="3048000"/>
            <a:ext cx="6339424" cy="609600"/>
            <a:chOff x="1457" y="1970"/>
            <a:chExt cx="18282" cy="1758"/>
          </a:xfrm>
          <a:solidFill>
            <a:srgbClr val="FF0000"/>
          </a:solidFill>
        </p:grpSpPr>
        <p:sp>
          <p:nvSpPr>
            <p:cNvPr id="1030" name="Freeform 6"/>
            <p:cNvSpPr>
              <a:spLocks noEditPoints="1"/>
            </p:cNvSpPr>
            <p:nvPr/>
          </p:nvSpPr>
          <p:spPr bwMode="auto">
            <a:xfrm>
              <a:off x="1457" y="2316"/>
              <a:ext cx="1035" cy="893"/>
            </a:xfrm>
            <a:custGeom>
              <a:avLst/>
              <a:gdLst/>
              <a:ahLst/>
              <a:cxnLst>
                <a:cxn ang="0">
                  <a:pos x="690" y="240"/>
                </a:cxn>
                <a:cxn ang="0">
                  <a:pos x="623" y="285"/>
                </a:cxn>
                <a:cxn ang="0">
                  <a:pos x="595" y="391"/>
                </a:cxn>
                <a:cxn ang="0">
                  <a:pos x="601" y="603"/>
                </a:cxn>
                <a:cxn ang="0">
                  <a:pos x="645" y="698"/>
                </a:cxn>
                <a:cxn ang="0">
                  <a:pos x="740" y="765"/>
                </a:cxn>
                <a:cxn ang="0">
                  <a:pos x="818" y="771"/>
                </a:cxn>
                <a:cxn ang="0">
                  <a:pos x="840" y="754"/>
                </a:cxn>
                <a:cxn ang="0">
                  <a:pos x="879" y="681"/>
                </a:cxn>
                <a:cxn ang="0">
                  <a:pos x="896" y="536"/>
                </a:cxn>
                <a:cxn ang="0">
                  <a:pos x="896" y="363"/>
                </a:cxn>
                <a:cxn ang="0">
                  <a:pos x="801" y="257"/>
                </a:cxn>
                <a:cxn ang="0">
                  <a:pos x="723" y="235"/>
                </a:cxn>
                <a:cxn ang="0">
                  <a:pos x="150" y="6"/>
                </a:cxn>
                <a:cxn ang="0">
                  <a:pos x="128" y="51"/>
                </a:cxn>
                <a:cxn ang="0">
                  <a:pos x="128" y="90"/>
                </a:cxn>
                <a:cxn ang="0">
                  <a:pos x="139" y="117"/>
                </a:cxn>
                <a:cxn ang="0">
                  <a:pos x="156" y="151"/>
                </a:cxn>
                <a:cxn ang="0">
                  <a:pos x="172" y="173"/>
                </a:cxn>
                <a:cxn ang="0">
                  <a:pos x="200" y="196"/>
                </a:cxn>
                <a:cxn ang="0">
                  <a:pos x="300" y="173"/>
                </a:cxn>
                <a:cxn ang="0">
                  <a:pos x="495" y="151"/>
                </a:cxn>
                <a:cxn ang="0">
                  <a:pos x="595" y="263"/>
                </a:cxn>
                <a:cxn ang="0">
                  <a:pos x="918" y="151"/>
                </a:cxn>
                <a:cxn ang="0">
                  <a:pos x="1029" y="263"/>
                </a:cxn>
                <a:cxn ang="0">
                  <a:pos x="1035" y="419"/>
                </a:cxn>
                <a:cxn ang="0">
                  <a:pos x="1013" y="592"/>
                </a:cxn>
                <a:cxn ang="0">
                  <a:pos x="968" y="731"/>
                </a:cxn>
                <a:cxn ang="0">
                  <a:pos x="562" y="832"/>
                </a:cxn>
                <a:cxn ang="0">
                  <a:pos x="473" y="491"/>
                </a:cxn>
                <a:cxn ang="0">
                  <a:pos x="423" y="279"/>
                </a:cxn>
                <a:cxn ang="0">
                  <a:pos x="350" y="235"/>
                </a:cxn>
                <a:cxn ang="0">
                  <a:pos x="328" y="224"/>
                </a:cxn>
                <a:cxn ang="0">
                  <a:pos x="306" y="224"/>
                </a:cxn>
                <a:cxn ang="0">
                  <a:pos x="289" y="229"/>
                </a:cxn>
                <a:cxn ang="0">
                  <a:pos x="194" y="291"/>
                </a:cxn>
                <a:cxn ang="0">
                  <a:pos x="194" y="424"/>
                </a:cxn>
                <a:cxn ang="0">
                  <a:pos x="194" y="597"/>
                </a:cxn>
                <a:cxn ang="0">
                  <a:pos x="228" y="704"/>
                </a:cxn>
                <a:cxn ang="0">
                  <a:pos x="267" y="771"/>
                </a:cxn>
                <a:cxn ang="0">
                  <a:pos x="105" y="821"/>
                </a:cxn>
                <a:cxn ang="0">
                  <a:pos x="66" y="642"/>
                </a:cxn>
                <a:cxn ang="0">
                  <a:pos x="66" y="296"/>
                </a:cxn>
                <a:cxn ang="0">
                  <a:pos x="61" y="274"/>
                </a:cxn>
                <a:cxn ang="0">
                  <a:pos x="39" y="251"/>
                </a:cxn>
                <a:cxn ang="0">
                  <a:pos x="11" y="218"/>
                </a:cxn>
                <a:cxn ang="0">
                  <a:pos x="0" y="179"/>
                </a:cxn>
                <a:cxn ang="0">
                  <a:pos x="5" y="162"/>
                </a:cxn>
                <a:cxn ang="0">
                  <a:pos x="16" y="140"/>
                </a:cxn>
                <a:cxn ang="0">
                  <a:pos x="128" y="0"/>
                </a:cxn>
              </a:cxnLst>
              <a:rect l="0" t="0" r="r" b="b"/>
              <a:pathLst>
                <a:path w="1035" h="893">
                  <a:moveTo>
                    <a:pt x="723" y="235"/>
                  </a:moveTo>
                  <a:lnTo>
                    <a:pt x="690" y="240"/>
                  </a:lnTo>
                  <a:lnTo>
                    <a:pt x="656" y="263"/>
                  </a:lnTo>
                  <a:lnTo>
                    <a:pt x="623" y="285"/>
                  </a:lnTo>
                  <a:lnTo>
                    <a:pt x="595" y="302"/>
                  </a:lnTo>
                  <a:lnTo>
                    <a:pt x="595" y="391"/>
                  </a:lnTo>
                  <a:lnTo>
                    <a:pt x="595" y="475"/>
                  </a:lnTo>
                  <a:lnTo>
                    <a:pt x="601" y="603"/>
                  </a:lnTo>
                  <a:lnTo>
                    <a:pt x="612" y="653"/>
                  </a:lnTo>
                  <a:lnTo>
                    <a:pt x="645" y="698"/>
                  </a:lnTo>
                  <a:lnTo>
                    <a:pt x="690" y="731"/>
                  </a:lnTo>
                  <a:lnTo>
                    <a:pt x="740" y="765"/>
                  </a:lnTo>
                  <a:lnTo>
                    <a:pt x="801" y="776"/>
                  </a:lnTo>
                  <a:lnTo>
                    <a:pt x="818" y="771"/>
                  </a:lnTo>
                  <a:lnTo>
                    <a:pt x="829" y="765"/>
                  </a:lnTo>
                  <a:lnTo>
                    <a:pt x="840" y="754"/>
                  </a:lnTo>
                  <a:lnTo>
                    <a:pt x="862" y="720"/>
                  </a:lnTo>
                  <a:lnTo>
                    <a:pt x="879" y="681"/>
                  </a:lnTo>
                  <a:lnTo>
                    <a:pt x="890" y="642"/>
                  </a:lnTo>
                  <a:lnTo>
                    <a:pt x="896" y="536"/>
                  </a:lnTo>
                  <a:lnTo>
                    <a:pt x="901" y="424"/>
                  </a:lnTo>
                  <a:lnTo>
                    <a:pt x="896" y="363"/>
                  </a:lnTo>
                  <a:lnTo>
                    <a:pt x="885" y="291"/>
                  </a:lnTo>
                  <a:lnTo>
                    <a:pt x="801" y="257"/>
                  </a:lnTo>
                  <a:lnTo>
                    <a:pt x="723" y="235"/>
                  </a:lnTo>
                  <a:lnTo>
                    <a:pt x="723" y="235"/>
                  </a:lnTo>
                  <a:close/>
                  <a:moveTo>
                    <a:pt x="128" y="0"/>
                  </a:moveTo>
                  <a:lnTo>
                    <a:pt x="150" y="6"/>
                  </a:lnTo>
                  <a:lnTo>
                    <a:pt x="139" y="28"/>
                  </a:lnTo>
                  <a:lnTo>
                    <a:pt x="128" y="51"/>
                  </a:lnTo>
                  <a:lnTo>
                    <a:pt x="128" y="78"/>
                  </a:lnTo>
                  <a:lnTo>
                    <a:pt x="128" y="90"/>
                  </a:lnTo>
                  <a:lnTo>
                    <a:pt x="133" y="101"/>
                  </a:lnTo>
                  <a:lnTo>
                    <a:pt x="139" y="117"/>
                  </a:lnTo>
                  <a:lnTo>
                    <a:pt x="150" y="134"/>
                  </a:lnTo>
                  <a:lnTo>
                    <a:pt x="156" y="151"/>
                  </a:lnTo>
                  <a:lnTo>
                    <a:pt x="167" y="162"/>
                  </a:lnTo>
                  <a:lnTo>
                    <a:pt x="172" y="173"/>
                  </a:lnTo>
                  <a:lnTo>
                    <a:pt x="189" y="184"/>
                  </a:lnTo>
                  <a:lnTo>
                    <a:pt x="200" y="196"/>
                  </a:lnTo>
                  <a:lnTo>
                    <a:pt x="200" y="246"/>
                  </a:lnTo>
                  <a:lnTo>
                    <a:pt x="300" y="173"/>
                  </a:lnTo>
                  <a:lnTo>
                    <a:pt x="395" y="95"/>
                  </a:lnTo>
                  <a:lnTo>
                    <a:pt x="495" y="151"/>
                  </a:lnTo>
                  <a:lnTo>
                    <a:pt x="601" y="201"/>
                  </a:lnTo>
                  <a:lnTo>
                    <a:pt x="595" y="263"/>
                  </a:lnTo>
                  <a:lnTo>
                    <a:pt x="823" y="95"/>
                  </a:lnTo>
                  <a:lnTo>
                    <a:pt x="918" y="151"/>
                  </a:lnTo>
                  <a:lnTo>
                    <a:pt x="1024" y="201"/>
                  </a:lnTo>
                  <a:lnTo>
                    <a:pt x="1029" y="263"/>
                  </a:lnTo>
                  <a:lnTo>
                    <a:pt x="1029" y="341"/>
                  </a:lnTo>
                  <a:lnTo>
                    <a:pt x="1035" y="419"/>
                  </a:lnTo>
                  <a:lnTo>
                    <a:pt x="1029" y="519"/>
                  </a:lnTo>
                  <a:lnTo>
                    <a:pt x="1013" y="592"/>
                  </a:lnTo>
                  <a:lnTo>
                    <a:pt x="990" y="659"/>
                  </a:lnTo>
                  <a:lnTo>
                    <a:pt x="968" y="731"/>
                  </a:lnTo>
                  <a:lnTo>
                    <a:pt x="673" y="893"/>
                  </a:lnTo>
                  <a:lnTo>
                    <a:pt x="562" y="832"/>
                  </a:lnTo>
                  <a:lnTo>
                    <a:pt x="456" y="776"/>
                  </a:lnTo>
                  <a:lnTo>
                    <a:pt x="473" y="491"/>
                  </a:lnTo>
                  <a:lnTo>
                    <a:pt x="462" y="302"/>
                  </a:lnTo>
                  <a:lnTo>
                    <a:pt x="423" y="279"/>
                  </a:lnTo>
                  <a:lnTo>
                    <a:pt x="384" y="251"/>
                  </a:lnTo>
                  <a:lnTo>
                    <a:pt x="350" y="235"/>
                  </a:lnTo>
                  <a:lnTo>
                    <a:pt x="339" y="229"/>
                  </a:lnTo>
                  <a:lnTo>
                    <a:pt x="328" y="224"/>
                  </a:lnTo>
                  <a:lnTo>
                    <a:pt x="311" y="224"/>
                  </a:lnTo>
                  <a:lnTo>
                    <a:pt x="306" y="224"/>
                  </a:lnTo>
                  <a:lnTo>
                    <a:pt x="295" y="229"/>
                  </a:lnTo>
                  <a:lnTo>
                    <a:pt x="289" y="229"/>
                  </a:lnTo>
                  <a:lnTo>
                    <a:pt x="239" y="263"/>
                  </a:lnTo>
                  <a:lnTo>
                    <a:pt x="194" y="291"/>
                  </a:lnTo>
                  <a:lnTo>
                    <a:pt x="194" y="346"/>
                  </a:lnTo>
                  <a:lnTo>
                    <a:pt x="194" y="424"/>
                  </a:lnTo>
                  <a:lnTo>
                    <a:pt x="194" y="514"/>
                  </a:lnTo>
                  <a:lnTo>
                    <a:pt x="194" y="597"/>
                  </a:lnTo>
                  <a:lnTo>
                    <a:pt x="200" y="653"/>
                  </a:lnTo>
                  <a:lnTo>
                    <a:pt x="228" y="704"/>
                  </a:lnTo>
                  <a:lnTo>
                    <a:pt x="245" y="737"/>
                  </a:lnTo>
                  <a:lnTo>
                    <a:pt x="267" y="771"/>
                  </a:lnTo>
                  <a:lnTo>
                    <a:pt x="150" y="888"/>
                  </a:lnTo>
                  <a:lnTo>
                    <a:pt x="105" y="821"/>
                  </a:lnTo>
                  <a:lnTo>
                    <a:pt x="55" y="765"/>
                  </a:lnTo>
                  <a:lnTo>
                    <a:pt x="66" y="642"/>
                  </a:lnTo>
                  <a:lnTo>
                    <a:pt x="72" y="514"/>
                  </a:lnTo>
                  <a:lnTo>
                    <a:pt x="66" y="296"/>
                  </a:lnTo>
                  <a:lnTo>
                    <a:pt x="66" y="285"/>
                  </a:lnTo>
                  <a:lnTo>
                    <a:pt x="61" y="274"/>
                  </a:lnTo>
                  <a:lnTo>
                    <a:pt x="50" y="268"/>
                  </a:lnTo>
                  <a:lnTo>
                    <a:pt x="39" y="251"/>
                  </a:lnTo>
                  <a:lnTo>
                    <a:pt x="28" y="235"/>
                  </a:lnTo>
                  <a:lnTo>
                    <a:pt x="11" y="218"/>
                  </a:lnTo>
                  <a:lnTo>
                    <a:pt x="5" y="201"/>
                  </a:lnTo>
                  <a:lnTo>
                    <a:pt x="0" y="179"/>
                  </a:lnTo>
                  <a:lnTo>
                    <a:pt x="5" y="173"/>
                  </a:lnTo>
                  <a:lnTo>
                    <a:pt x="5" y="162"/>
                  </a:lnTo>
                  <a:lnTo>
                    <a:pt x="11" y="151"/>
                  </a:lnTo>
                  <a:lnTo>
                    <a:pt x="16" y="140"/>
                  </a:lnTo>
                  <a:lnTo>
                    <a:pt x="66" y="67"/>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3082" y="2422"/>
              <a:ext cx="584" cy="687"/>
            </a:xfrm>
            <a:custGeom>
              <a:avLst/>
              <a:gdLst/>
              <a:ahLst/>
              <a:cxnLst>
                <a:cxn ang="0">
                  <a:pos x="311" y="0"/>
                </a:cxn>
                <a:cxn ang="0">
                  <a:pos x="328" y="17"/>
                </a:cxn>
                <a:cxn ang="0">
                  <a:pos x="334" y="39"/>
                </a:cxn>
                <a:cxn ang="0">
                  <a:pos x="334" y="62"/>
                </a:cxn>
                <a:cxn ang="0">
                  <a:pos x="490" y="179"/>
                </a:cxn>
                <a:cxn ang="0">
                  <a:pos x="517" y="157"/>
                </a:cxn>
                <a:cxn ang="0">
                  <a:pos x="534" y="151"/>
                </a:cxn>
                <a:cxn ang="0">
                  <a:pos x="545" y="151"/>
                </a:cxn>
                <a:cxn ang="0">
                  <a:pos x="573" y="162"/>
                </a:cxn>
                <a:cxn ang="0">
                  <a:pos x="584" y="196"/>
                </a:cxn>
                <a:cxn ang="0">
                  <a:pos x="579" y="218"/>
                </a:cxn>
                <a:cxn ang="0">
                  <a:pos x="551" y="235"/>
                </a:cxn>
                <a:cxn ang="0">
                  <a:pos x="389" y="374"/>
                </a:cxn>
                <a:cxn ang="0">
                  <a:pos x="467" y="408"/>
                </a:cxn>
                <a:cxn ang="0">
                  <a:pos x="556" y="452"/>
                </a:cxn>
                <a:cxn ang="0">
                  <a:pos x="573" y="464"/>
                </a:cxn>
                <a:cxn ang="0">
                  <a:pos x="584" y="480"/>
                </a:cxn>
                <a:cxn ang="0">
                  <a:pos x="584" y="508"/>
                </a:cxn>
                <a:cxn ang="0">
                  <a:pos x="562" y="536"/>
                </a:cxn>
                <a:cxn ang="0">
                  <a:pos x="534" y="536"/>
                </a:cxn>
                <a:cxn ang="0">
                  <a:pos x="517" y="525"/>
                </a:cxn>
                <a:cxn ang="0">
                  <a:pos x="339" y="648"/>
                </a:cxn>
                <a:cxn ang="0">
                  <a:pos x="328" y="670"/>
                </a:cxn>
                <a:cxn ang="0">
                  <a:pos x="306" y="681"/>
                </a:cxn>
                <a:cxn ang="0">
                  <a:pos x="284" y="687"/>
                </a:cxn>
                <a:cxn ang="0">
                  <a:pos x="267" y="676"/>
                </a:cxn>
                <a:cxn ang="0">
                  <a:pos x="256" y="659"/>
                </a:cxn>
                <a:cxn ang="0">
                  <a:pos x="278" y="380"/>
                </a:cxn>
                <a:cxn ang="0">
                  <a:pos x="83" y="519"/>
                </a:cxn>
                <a:cxn ang="0">
                  <a:pos x="61" y="531"/>
                </a:cxn>
                <a:cxn ang="0">
                  <a:pos x="55" y="536"/>
                </a:cxn>
                <a:cxn ang="0">
                  <a:pos x="44" y="536"/>
                </a:cxn>
                <a:cxn ang="0">
                  <a:pos x="16" y="525"/>
                </a:cxn>
                <a:cxn ang="0">
                  <a:pos x="0" y="491"/>
                </a:cxn>
                <a:cxn ang="0">
                  <a:pos x="5" y="469"/>
                </a:cxn>
                <a:cxn ang="0">
                  <a:pos x="28" y="452"/>
                </a:cxn>
                <a:cxn ang="0">
                  <a:pos x="261" y="341"/>
                </a:cxn>
                <a:cxn ang="0">
                  <a:pos x="22" y="229"/>
                </a:cxn>
                <a:cxn ang="0">
                  <a:pos x="5" y="218"/>
                </a:cxn>
                <a:cxn ang="0">
                  <a:pos x="0" y="196"/>
                </a:cxn>
                <a:cxn ang="0">
                  <a:pos x="16" y="162"/>
                </a:cxn>
                <a:cxn ang="0">
                  <a:pos x="44" y="151"/>
                </a:cxn>
                <a:cxn ang="0">
                  <a:pos x="55" y="151"/>
                </a:cxn>
                <a:cxn ang="0">
                  <a:pos x="72" y="162"/>
                </a:cxn>
                <a:cxn ang="0">
                  <a:pos x="256" y="62"/>
                </a:cxn>
                <a:cxn ang="0">
                  <a:pos x="256" y="28"/>
                </a:cxn>
                <a:cxn ang="0">
                  <a:pos x="278" y="6"/>
                </a:cxn>
              </a:cxnLst>
              <a:rect l="0" t="0" r="r" b="b"/>
              <a:pathLst>
                <a:path w="584" h="687">
                  <a:moveTo>
                    <a:pt x="295" y="0"/>
                  </a:moveTo>
                  <a:lnTo>
                    <a:pt x="311" y="0"/>
                  </a:lnTo>
                  <a:lnTo>
                    <a:pt x="323" y="6"/>
                  </a:lnTo>
                  <a:lnTo>
                    <a:pt x="328" y="17"/>
                  </a:lnTo>
                  <a:lnTo>
                    <a:pt x="334" y="28"/>
                  </a:lnTo>
                  <a:lnTo>
                    <a:pt x="334" y="39"/>
                  </a:lnTo>
                  <a:lnTo>
                    <a:pt x="334" y="51"/>
                  </a:lnTo>
                  <a:lnTo>
                    <a:pt x="334" y="62"/>
                  </a:lnTo>
                  <a:lnTo>
                    <a:pt x="311" y="307"/>
                  </a:lnTo>
                  <a:lnTo>
                    <a:pt x="490" y="179"/>
                  </a:lnTo>
                  <a:lnTo>
                    <a:pt x="506" y="168"/>
                  </a:lnTo>
                  <a:lnTo>
                    <a:pt x="517" y="157"/>
                  </a:lnTo>
                  <a:lnTo>
                    <a:pt x="528" y="151"/>
                  </a:lnTo>
                  <a:lnTo>
                    <a:pt x="534" y="151"/>
                  </a:lnTo>
                  <a:lnTo>
                    <a:pt x="540" y="151"/>
                  </a:lnTo>
                  <a:lnTo>
                    <a:pt x="545" y="151"/>
                  </a:lnTo>
                  <a:lnTo>
                    <a:pt x="562" y="151"/>
                  </a:lnTo>
                  <a:lnTo>
                    <a:pt x="573" y="162"/>
                  </a:lnTo>
                  <a:lnTo>
                    <a:pt x="584" y="179"/>
                  </a:lnTo>
                  <a:lnTo>
                    <a:pt x="584" y="196"/>
                  </a:lnTo>
                  <a:lnTo>
                    <a:pt x="584" y="207"/>
                  </a:lnTo>
                  <a:lnTo>
                    <a:pt x="579" y="218"/>
                  </a:lnTo>
                  <a:lnTo>
                    <a:pt x="567" y="229"/>
                  </a:lnTo>
                  <a:lnTo>
                    <a:pt x="551" y="235"/>
                  </a:lnTo>
                  <a:lnTo>
                    <a:pt x="328" y="346"/>
                  </a:lnTo>
                  <a:lnTo>
                    <a:pt x="389" y="374"/>
                  </a:lnTo>
                  <a:lnTo>
                    <a:pt x="434" y="391"/>
                  </a:lnTo>
                  <a:lnTo>
                    <a:pt x="467" y="408"/>
                  </a:lnTo>
                  <a:lnTo>
                    <a:pt x="506" y="425"/>
                  </a:lnTo>
                  <a:lnTo>
                    <a:pt x="556" y="452"/>
                  </a:lnTo>
                  <a:lnTo>
                    <a:pt x="567" y="452"/>
                  </a:lnTo>
                  <a:lnTo>
                    <a:pt x="573" y="464"/>
                  </a:lnTo>
                  <a:lnTo>
                    <a:pt x="579" y="469"/>
                  </a:lnTo>
                  <a:lnTo>
                    <a:pt x="584" y="480"/>
                  </a:lnTo>
                  <a:lnTo>
                    <a:pt x="584" y="491"/>
                  </a:lnTo>
                  <a:lnTo>
                    <a:pt x="584" y="508"/>
                  </a:lnTo>
                  <a:lnTo>
                    <a:pt x="573" y="525"/>
                  </a:lnTo>
                  <a:lnTo>
                    <a:pt x="562" y="536"/>
                  </a:lnTo>
                  <a:lnTo>
                    <a:pt x="545" y="536"/>
                  </a:lnTo>
                  <a:lnTo>
                    <a:pt x="534" y="536"/>
                  </a:lnTo>
                  <a:lnTo>
                    <a:pt x="528" y="531"/>
                  </a:lnTo>
                  <a:lnTo>
                    <a:pt x="517" y="525"/>
                  </a:lnTo>
                  <a:lnTo>
                    <a:pt x="311" y="380"/>
                  </a:lnTo>
                  <a:lnTo>
                    <a:pt x="339" y="648"/>
                  </a:lnTo>
                  <a:lnTo>
                    <a:pt x="334" y="659"/>
                  </a:lnTo>
                  <a:lnTo>
                    <a:pt x="328" y="670"/>
                  </a:lnTo>
                  <a:lnTo>
                    <a:pt x="317" y="681"/>
                  </a:lnTo>
                  <a:lnTo>
                    <a:pt x="306" y="681"/>
                  </a:lnTo>
                  <a:lnTo>
                    <a:pt x="295" y="687"/>
                  </a:lnTo>
                  <a:lnTo>
                    <a:pt x="284" y="687"/>
                  </a:lnTo>
                  <a:lnTo>
                    <a:pt x="278" y="681"/>
                  </a:lnTo>
                  <a:lnTo>
                    <a:pt x="267" y="676"/>
                  </a:lnTo>
                  <a:lnTo>
                    <a:pt x="261" y="670"/>
                  </a:lnTo>
                  <a:lnTo>
                    <a:pt x="256" y="659"/>
                  </a:lnTo>
                  <a:lnTo>
                    <a:pt x="250" y="648"/>
                  </a:lnTo>
                  <a:lnTo>
                    <a:pt x="278" y="380"/>
                  </a:lnTo>
                  <a:lnTo>
                    <a:pt x="100" y="508"/>
                  </a:lnTo>
                  <a:lnTo>
                    <a:pt x="83" y="519"/>
                  </a:lnTo>
                  <a:lnTo>
                    <a:pt x="72" y="525"/>
                  </a:lnTo>
                  <a:lnTo>
                    <a:pt x="61" y="531"/>
                  </a:lnTo>
                  <a:lnTo>
                    <a:pt x="55" y="536"/>
                  </a:lnTo>
                  <a:lnTo>
                    <a:pt x="55" y="536"/>
                  </a:lnTo>
                  <a:lnTo>
                    <a:pt x="50" y="536"/>
                  </a:lnTo>
                  <a:lnTo>
                    <a:pt x="44" y="536"/>
                  </a:lnTo>
                  <a:lnTo>
                    <a:pt x="28" y="536"/>
                  </a:lnTo>
                  <a:lnTo>
                    <a:pt x="16" y="525"/>
                  </a:lnTo>
                  <a:lnTo>
                    <a:pt x="5" y="508"/>
                  </a:lnTo>
                  <a:lnTo>
                    <a:pt x="0" y="491"/>
                  </a:lnTo>
                  <a:lnTo>
                    <a:pt x="0" y="480"/>
                  </a:lnTo>
                  <a:lnTo>
                    <a:pt x="5" y="469"/>
                  </a:lnTo>
                  <a:lnTo>
                    <a:pt x="16" y="464"/>
                  </a:lnTo>
                  <a:lnTo>
                    <a:pt x="28" y="452"/>
                  </a:lnTo>
                  <a:lnTo>
                    <a:pt x="39" y="452"/>
                  </a:lnTo>
                  <a:lnTo>
                    <a:pt x="261" y="341"/>
                  </a:lnTo>
                  <a:lnTo>
                    <a:pt x="33" y="235"/>
                  </a:lnTo>
                  <a:lnTo>
                    <a:pt x="22" y="229"/>
                  </a:lnTo>
                  <a:lnTo>
                    <a:pt x="16" y="224"/>
                  </a:lnTo>
                  <a:lnTo>
                    <a:pt x="5" y="218"/>
                  </a:lnTo>
                  <a:lnTo>
                    <a:pt x="0" y="207"/>
                  </a:lnTo>
                  <a:lnTo>
                    <a:pt x="0" y="196"/>
                  </a:lnTo>
                  <a:lnTo>
                    <a:pt x="5" y="179"/>
                  </a:lnTo>
                  <a:lnTo>
                    <a:pt x="16" y="162"/>
                  </a:lnTo>
                  <a:lnTo>
                    <a:pt x="28" y="151"/>
                  </a:lnTo>
                  <a:lnTo>
                    <a:pt x="44" y="151"/>
                  </a:lnTo>
                  <a:lnTo>
                    <a:pt x="50" y="151"/>
                  </a:lnTo>
                  <a:lnTo>
                    <a:pt x="55" y="151"/>
                  </a:lnTo>
                  <a:lnTo>
                    <a:pt x="61" y="157"/>
                  </a:lnTo>
                  <a:lnTo>
                    <a:pt x="72" y="162"/>
                  </a:lnTo>
                  <a:lnTo>
                    <a:pt x="278" y="307"/>
                  </a:lnTo>
                  <a:lnTo>
                    <a:pt x="256" y="62"/>
                  </a:lnTo>
                  <a:lnTo>
                    <a:pt x="256" y="39"/>
                  </a:lnTo>
                  <a:lnTo>
                    <a:pt x="256" y="28"/>
                  </a:lnTo>
                  <a:lnTo>
                    <a:pt x="261" y="11"/>
                  </a:lnTo>
                  <a:lnTo>
                    <a:pt x="278" y="6"/>
                  </a:lnTo>
                  <a:lnTo>
                    <a:pt x="2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p:cNvSpPr>
            <p:nvPr/>
          </p:nvSpPr>
          <p:spPr bwMode="auto">
            <a:xfrm>
              <a:off x="3889" y="2607"/>
              <a:ext cx="445" cy="1121"/>
            </a:xfrm>
            <a:custGeom>
              <a:avLst/>
              <a:gdLst/>
              <a:ahLst/>
              <a:cxnLst>
                <a:cxn ang="0">
                  <a:pos x="428" y="0"/>
                </a:cxn>
                <a:cxn ang="0">
                  <a:pos x="445" y="5"/>
                </a:cxn>
                <a:cxn ang="0">
                  <a:pos x="445" y="22"/>
                </a:cxn>
                <a:cxn ang="0">
                  <a:pos x="434" y="27"/>
                </a:cxn>
                <a:cxn ang="0">
                  <a:pos x="361" y="44"/>
                </a:cxn>
                <a:cxn ang="0">
                  <a:pos x="284" y="89"/>
                </a:cxn>
                <a:cxn ang="0">
                  <a:pos x="267" y="128"/>
                </a:cxn>
                <a:cxn ang="0">
                  <a:pos x="267" y="161"/>
                </a:cxn>
                <a:cxn ang="0">
                  <a:pos x="250" y="491"/>
                </a:cxn>
                <a:cxn ang="0">
                  <a:pos x="172" y="546"/>
                </a:cxn>
                <a:cxn ang="0">
                  <a:pos x="183" y="580"/>
                </a:cxn>
                <a:cxn ang="0">
                  <a:pos x="239" y="619"/>
                </a:cxn>
                <a:cxn ang="0">
                  <a:pos x="267" y="686"/>
                </a:cxn>
                <a:cxn ang="0">
                  <a:pos x="267" y="960"/>
                </a:cxn>
                <a:cxn ang="0">
                  <a:pos x="267" y="982"/>
                </a:cxn>
                <a:cxn ang="0">
                  <a:pos x="284" y="1026"/>
                </a:cxn>
                <a:cxn ang="0">
                  <a:pos x="361" y="1082"/>
                </a:cxn>
                <a:cxn ang="0">
                  <a:pos x="434" y="1093"/>
                </a:cxn>
                <a:cxn ang="0">
                  <a:pos x="445" y="1099"/>
                </a:cxn>
                <a:cxn ang="0">
                  <a:pos x="445" y="1116"/>
                </a:cxn>
                <a:cxn ang="0">
                  <a:pos x="428" y="1121"/>
                </a:cxn>
                <a:cxn ang="0">
                  <a:pos x="373" y="1121"/>
                </a:cxn>
                <a:cxn ang="0">
                  <a:pos x="239" y="1077"/>
                </a:cxn>
                <a:cxn ang="0">
                  <a:pos x="189" y="1015"/>
                </a:cxn>
                <a:cxn ang="0">
                  <a:pos x="178" y="960"/>
                </a:cxn>
                <a:cxn ang="0">
                  <a:pos x="178" y="669"/>
                </a:cxn>
                <a:cxn ang="0">
                  <a:pos x="133" y="613"/>
                </a:cxn>
                <a:cxn ang="0">
                  <a:pos x="22" y="580"/>
                </a:cxn>
                <a:cxn ang="0">
                  <a:pos x="5" y="574"/>
                </a:cxn>
                <a:cxn ang="0">
                  <a:pos x="0" y="563"/>
                </a:cxn>
                <a:cxn ang="0">
                  <a:pos x="5" y="546"/>
                </a:cxn>
                <a:cxn ang="0">
                  <a:pos x="22" y="546"/>
                </a:cxn>
                <a:cxn ang="0">
                  <a:pos x="111" y="524"/>
                </a:cxn>
                <a:cxn ang="0">
                  <a:pos x="167" y="468"/>
                </a:cxn>
                <a:cxn ang="0">
                  <a:pos x="178" y="407"/>
                </a:cxn>
                <a:cxn ang="0">
                  <a:pos x="195" y="89"/>
                </a:cxn>
                <a:cxn ang="0">
                  <a:pos x="284" y="22"/>
                </a:cxn>
                <a:cxn ang="0">
                  <a:pos x="417" y="0"/>
                </a:cxn>
              </a:cxnLst>
              <a:rect l="0" t="0" r="r" b="b"/>
              <a:pathLst>
                <a:path w="445" h="1121">
                  <a:moveTo>
                    <a:pt x="417" y="0"/>
                  </a:moveTo>
                  <a:lnTo>
                    <a:pt x="428" y="0"/>
                  </a:lnTo>
                  <a:lnTo>
                    <a:pt x="439" y="0"/>
                  </a:lnTo>
                  <a:lnTo>
                    <a:pt x="445" y="5"/>
                  </a:lnTo>
                  <a:lnTo>
                    <a:pt x="445" y="16"/>
                  </a:lnTo>
                  <a:lnTo>
                    <a:pt x="445" y="22"/>
                  </a:lnTo>
                  <a:lnTo>
                    <a:pt x="439" y="27"/>
                  </a:lnTo>
                  <a:lnTo>
                    <a:pt x="434" y="27"/>
                  </a:lnTo>
                  <a:lnTo>
                    <a:pt x="423" y="27"/>
                  </a:lnTo>
                  <a:lnTo>
                    <a:pt x="361" y="44"/>
                  </a:lnTo>
                  <a:lnTo>
                    <a:pt x="300" y="72"/>
                  </a:lnTo>
                  <a:lnTo>
                    <a:pt x="284" y="89"/>
                  </a:lnTo>
                  <a:lnTo>
                    <a:pt x="272" y="111"/>
                  </a:lnTo>
                  <a:lnTo>
                    <a:pt x="267" y="128"/>
                  </a:lnTo>
                  <a:lnTo>
                    <a:pt x="267" y="145"/>
                  </a:lnTo>
                  <a:lnTo>
                    <a:pt x="267" y="161"/>
                  </a:lnTo>
                  <a:lnTo>
                    <a:pt x="267" y="440"/>
                  </a:lnTo>
                  <a:lnTo>
                    <a:pt x="250" y="491"/>
                  </a:lnTo>
                  <a:lnTo>
                    <a:pt x="211" y="524"/>
                  </a:lnTo>
                  <a:lnTo>
                    <a:pt x="172" y="546"/>
                  </a:lnTo>
                  <a:lnTo>
                    <a:pt x="133" y="563"/>
                  </a:lnTo>
                  <a:lnTo>
                    <a:pt x="183" y="580"/>
                  </a:lnTo>
                  <a:lnTo>
                    <a:pt x="217" y="602"/>
                  </a:lnTo>
                  <a:lnTo>
                    <a:pt x="239" y="619"/>
                  </a:lnTo>
                  <a:lnTo>
                    <a:pt x="256" y="653"/>
                  </a:lnTo>
                  <a:lnTo>
                    <a:pt x="267" y="686"/>
                  </a:lnTo>
                  <a:lnTo>
                    <a:pt x="267" y="725"/>
                  </a:lnTo>
                  <a:lnTo>
                    <a:pt x="267" y="960"/>
                  </a:lnTo>
                  <a:lnTo>
                    <a:pt x="267" y="976"/>
                  </a:lnTo>
                  <a:lnTo>
                    <a:pt x="267" y="982"/>
                  </a:lnTo>
                  <a:lnTo>
                    <a:pt x="267" y="993"/>
                  </a:lnTo>
                  <a:lnTo>
                    <a:pt x="284" y="1026"/>
                  </a:lnTo>
                  <a:lnTo>
                    <a:pt x="311" y="1060"/>
                  </a:lnTo>
                  <a:lnTo>
                    <a:pt x="361" y="1082"/>
                  </a:lnTo>
                  <a:lnTo>
                    <a:pt x="428" y="1093"/>
                  </a:lnTo>
                  <a:lnTo>
                    <a:pt x="434" y="1093"/>
                  </a:lnTo>
                  <a:lnTo>
                    <a:pt x="439" y="1093"/>
                  </a:lnTo>
                  <a:lnTo>
                    <a:pt x="445" y="1099"/>
                  </a:lnTo>
                  <a:lnTo>
                    <a:pt x="445" y="1110"/>
                  </a:lnTo>
                  <a:lnTo>
                    <a:pt x="445" y="1116"/>
                  </a:lnTo>
                  <a:lnTo>
                    <a:pt x="439" y="1121"/>
                  </a:lnTo>
                  <a:lnTo>
                    <a:pt x="428" y="1121"/>
                  </a:lnTo>
                  <a:lnTo>
                    <a:pt x="417" y="1121"/>
                  </a:lnTo>
                  <a:lnTo>
                    <a:pt x="373" y="1121"/>
                  </a:lnTo>
                  <a:lnTo>
                    <a:pt x="306" y="1110"/>
                  </a:lnTo>
                  <a:lnTo>
                    <a:pt x="239" y="1077"/>
                  </a:lnTo>
                  <a:lnTo>
                    <a:pt x="206" y="1049"/>
                  </a:lnTo>
                  <a:lnTo>
                    <a:pt x="189" y="1015"/>
                  </a:lnTo>
                  <a:lnTo>
                    <a:pt x="183" y="987"/>
                  </a:lnTo>
                  <a:lnTo>
                    <a:pt x="178" y="960"/>
                  </a:lnTo>
                  <a:lnTo>
                    <a:pt x="178" y="697"/>
                  </a:lnTo>
                  <a:lnTo>
                    <a:pt x="178" y="669"/>
                  </a:lnTo>
                  <a:lnTo>
                    <a:pt x="161" y="641"/>
                  </a:lnTo>
                  <a:lnTo>
                    <a:pt x="133" y="613"/>
                  </a:lnTo>
                  <a:lnTo>
                    <a:pt x="89" y="591"/>
                  </a:lnTo>
                  <a:lnTo>
                    <a:pt x="22" y="580"/>
                  </a:lnTo>
                  <a:lnTo>
                    <a:pt x="11" y="574"/>
                  </a:lnTo>
                  <a:lnTo>
                    <a:pt x="5" y="574"/>
                  </a:lnTo>
                  <a:lnTo>
                    <a:pt x="0" y="569"/>
                  </a:lnTo>
                  <a:lnTo>
                    <a:pt x="0" y="563"/>
                  </a:lnTo>
                  <a:lnTo>
                    <a:pt x="0" y="552"/>
                  </a:lnTo>
                  <a:lnTo>
                    <a:pt x="5" y="546"/>
                  </a:lnTo>
                  <a:lnTo>
                    <a:pt x="16" y="546"/>
                  </a:lnTo>
                  <a:lnTo>
                    <a:pt x="22" y="546"/>
                  </a:lnTo>
                  <a:lnTo>
                    <a:pt x="72" y="535"/>
                  </a:lnTo>
                  <a:lnTo>
                    <a:pt x="111" y="524"/>
                  </a:lnTo>
                  <a:lnTo>
                    <a:pt x="144" y="502"/>
                  </a:lnTo>
                  <a:lnTo>
                    <a:pt x="167" y="468"/>
                  </a:lnTo>
                  <a:lnTo>
                    <a:pt x="178" y="435"/>
                  </a:lnTo>
                  <a:lnTo>
                    <a:pt x="178" y="407"/>
                  </a:lnTo>
                  <a:lnTo>
                    <a:pt x="178" y="139"/>
                  </a:lnTo>
                  <a:lnTo>
                    <a:pt x="195" y="89"/>
                  </a:lnTo>
                  <a:lnTo>
                    <a:pt x="228" y="50"/>
                  </a:lnTo>
                  <a:lnTo>
                    <a:pt x="284" y="22"/>
                  </a:lnTo>
                  <a:lnTo>
                    <a:pt x="345" y="5"/>
                  </a:lnTo>
                  <a:lnTo>
                    <a:pt x="4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4490" y="2953"/>
              <a:ext cx="545" cy="507"/>
            </a:xfrm>
            <a:custGeom>
              <a:avLst/>
              <a:gdLst/>
              <a:ahLst/>
              <a:cxnLst>
                <a:cxn ang="0">
                  <a:pos x="495" y="0"/>
                </a:cxn>
                <a:cxn ang="0">
                  <a:pos x="529" y="22"/>
                </a:cxn>
                <a:cxn ang="0">
                  <a:pos x="545" y="89"/>
                </a:cxn>
                <a:cxn ang="0">
                  <a:pos x="545" y="134"/>
                </a:cxn>
                <a:cxn ang="0">
                  <a:pos x="512" y="262"/>
                </a:cxn>
                <a:cxn ang="0">
                  <a:pos x="445" y="401"/>
                </a:cxn>
                <a:cxn ang="0">
                  <a:pos x="345" y="491"/>
                </a:cxn>
                <a:cxn ang="0">
                  <a:pos x="228" y="502"/>
                </a:cxn>
                <a:cxn ang="0">
                  <a:pos x="139" y="463"/>
                </a:cxn>
                <a:cxn ang="0">
                  <a:pos x="106" y="362"/>
                </a:cxn>
                <a:cxn ang="0">
                  <a:pos x="117" y="284"/>
                </a:cxn>
                <a:cxn ang="0">
                  <a:pos x="167" y="145"/>
                </a:cxn>
                <a:cxn ang="0">
                  <a:pos x="183" y="94"/>
                </a:cxn>
                <a:cxn ang="0">
                  <a:pos x="183" y="55"/>
                </a:cxn>
                <a:cxn ang="0">
                  <a:pos x="172" y="33"/>
                </a:cxn>
                <a:cxn ang="0">
                  <a:pos x="122" y="39"/>
                </a:cxn>
                <a:cxn ang="0">
                  <a:pos x="61" y="111"/>
                </a:cxn>
                <a:cxn ang="0">
                  <a:pos x="33" y="178"/>
                </a:cxn>
                <a:cxn ang="0">
                  <a:pos x="28" y="184"/>
                </a:cxn>
                <a:cxn ang="0">
                  <a:pos x="16" y="184"/>
                </a:cxn>
                <a:cxn ang="0">
                  <a:pos x="5" y="184"/>
                </a:cxn>
                <a:cxn ang="0">
                  <a:pos x="0" y="173"/>
                </a:cxn>
                <a:cxn ang="0">
                  <a:pos x="16" y="122"/>
                </a:cxn>
                <a:cxn ang="0">
                  <a:pos x="67" y="44"/>
                </a:cxn>
                <a:cxn ang="0">
                  <a:pos x="161" y="0"/>
                </a:cxn>
                <a:cxn ang="0">
                  <a:pos x="239" y="27"/>
                </a:cxn>
                <a:cxn ang="0">
                  <a:pos x="267" y="94"/>
                </a:cxn>
                <a:cxn ang="0">
                  <a:pos x="261" y="134"/>
                </a:cxn>
                <a:cxn ang="0">
                  <a:pos x="217" y="251"/>
                </a:cxn>
                <a:cxn ang="0">
                  <a:pos x="189" y="379"/>
                </a:cxn>
                <a:cxn ang="0">
                  <a:pos x="195" y="418"/>
                </a:cxn>
                <a:cxn ang="0">
                  <a:pos x="239" y="468"/>
                </a:cxn>
                <a:cxn ang="0">
                  <a:pos x="334" y="463"/>
                </a:cxn>
                <a:cxn ang="0">
                  <a:pos x="417" y="379"/>
                </a:cxn>
                <a:cxn ang="0">
                  <a:pos x="473" y="262"/>
                </a:cxn>
                <a:cxn ang="0">
                  <a:pos x="490" y="184"/>
                </a:cxn>
                <a:cxn ang="0">
                  <a:pos x="467" y="117"/>
                </a:cxn>
                <a:cxn ang="0">
                  <a:pos x="439" y="89"/>
                </a:cxn>
                <a:cxn ang="0">
                  <a:pos x="434" y="72"/>
                </a:cxn>
                <a:cxn ang="0">
                  <a:pos x="434" y="39"/>
                </a:cxn>
                <a:cxn ang="0">
                  <a:pos x="456" y="11"/>
                </a:cxn>
                <a:cxn ang="0">
                  <a:pos x="490" y="0"/>
                </a:cxn>
              </a:cxnLst>
              <a:rect l="0" t="0" r="r" b="b"/>
              <a:pathLst>
                <a:path w="545" h="507">
                  <a:moveTo>
                    <a:pt x="490" y="0"/>
                  </a:moveTo>
                  <a:lnTo>
                    <a:pt x="495" y="0"/>
                  </a:lnTo>
                  <a:lnTo>
                    <a:pt x="512" y="5"/>
                  </a:lnTo>
                  <a:lnTo>
                    <a:pt x="529" y="22"/>
                  </a:lnTo>
                  <a:lnTo>
                    <a:pt x="540" y="44"/>
                  </a:lnTo>
                  <a:lnTo>
                    <a:pt x="545" y="89"/>
                  </a:lnTo>
                  <a:lnTo>
                    <a:pt x="545" y="89"/>
                  </a:lnTo>
                  <a:lnTo>
                    <a:pt x="545" y="134"/>
                  </a:lnTo>
                  <a:lnTo>
                    <a:pt x="534" y="195"/>
                  </a:lnTo>
                  <a:lnTo>
                    <a:pt x="512" y="262"/>
                  </a:lnTo>
                  <a:lnTo>
                    <a:pt x="484" y="334"/>
                  </a:lnTo>
                  <a:lnTo>
                    <a:pt x="445" y="401"/>
                  </a:lnTo>
                  <a:lnTo>
                    <a:pt x="401" y="457"/>
                  </a:lnTo>
                  <a:lnTo>
                    <a:pt x="345" y="491"/>
                  </a:lnTo>
                  <a:lnTo>
                    <a:pt x="278" y="507"/>
                  </a:lnTo>
                  <a:lnTo>
                    <a:pt x="228" y="502"/>
                  </a:lnTo>
                  <a:lnTo>
                    <a:pt x="178" y="485"/>
                  </a:lnTo>
                  <a:lnTo>
                    <a:pt x="139" y="463"/>
                  </a:lnTo>
                  <a:lnTo>
                    <a:pt x="117" y="418"/>
                  </a:lnTo>
                  <a:lnTo>
                    <a:pt x="106" y="362"/>
                  </a:lnTo>
                  <a:lnTo>
                    <a:pt x="106" y="329"/>
                  </a:lnTo>
                  <a:lnTo>
                    <a:pt x="117" y="284"/>
                  </a:lnTo>
                  <a:lnTo>
                    <a:pt x="133" y="228"/>
                  </a:lnTo>
                  <a:lnTo>
                    <a:pt x="167" y="145"/>
                  </a:lnTo>
                  <a:lnTo>
                    <a:pt x="178" y="122"/>
                  </a:lnTo>
                  <a:lnTo>
                    <a:pt x="183" y="94"/>
                  </a:lnTo>
                  <a:lnTo>
                    <a:pt x="183" y="72"/>
                  </a:lnTo>
                  <a:lnTo>
                    <a:pt x="183" y="55"/>
                  </a:lnTo>
                  <a:lnTo>
                    <a:pt x="178" y="39"/>
                  </a:lnTo>
                  <a:lnTo>
                    <a:pt x="172" y="33"/>
                  </a:lnTo>
                  <a:lnTo>
                    <a:pt x="156" y="33"/>
                  </a:lnTo>
                  <a:lnTo>
                    <a:pt x="122" y="39"/>
                  </a:lnTo>
                  <a:lnTo>
                    <a:pt x="89" y="67"/>
                  </a:lnTo>
                  <a:lnTo>
                    <a:pt x="61" y="111"/>
                  </a:lnTo>
                  <a:lnTo>
                    <a:pt x="39" y="167"/>
                  </a:lnTo>
                  <a:lnTo>
                    <a:pt x="33" y="178"/>
                  </a:lnTo>
                  <a:lnTo>
                    <a:pt x="33" y="184"/>
                  </a:lnTo>
                  <a:lnTo>
                    <a:pt x="28" y="184"/>
                  </a:lnTo>
                  <a:lnTo>
                    <a:pt x="16" y="189"/>
                  </a:lnTo>
                  <a:lnTo>
                    <a:pt x="16" y="184"/>
                  </a:lnTo>
                  <a:lnTo>
                    <a:pt x="11" y="184"/>
                  </a:lnTo>
                  <a:lnTo>
                    <a:pt x="5" y="184"/>
                  </a:lnTo>
                  <a:lnTo>
                    <a:pt x="0" y="178"/>
                  </a:lnTo>
                  <a:lnTo>
                    <a:pt x="0" y="173"/>
                  </a:lnTo>
                  <a:lnTo>
                    <a:pt x="0" y="150"/>
                  </a:lnTo>
                  <a:lnTo>
                    <a:pt x="16" y="122"/>
                  </a:lnTo>
                  <a:lnTo>
                    <a:pt x="39" y="78"/>
                  </a:lnTo>
                  <a:lnTo>
                    <a:pt x="67" y="44"/>
                  </a:lnTo>
                  <a:lnTo>
                    <a:pt x="111" y="11"/>
                  </a:lnTo>
                  <a:lnTo>
                    <a:pt x="161" y="0"/>
                  </a:lnTo>
                  <a:lnTo>
                    <a:pt x="206" y="11"/>
                  </a:lnTo>
                  <a:lnTo>
                    <a:pt x="239" y="27"/>
                  </a:lnTo>
                  <a:lnTo>
                    <a:pt x="261" y="55"/>
                  </a:lnTo>
                  <a:lnTo>
                    <a:pt x="267" y="94"/>
                  </a:lnTo>
                  <a:lnTo>
                    <a:pt x="267" y="117"/>
                  </a:lnTo>
                  <a:lnTo>
                    <a:pt x="261" y="134"/>
                  </a:lnTo>
                  <a:lnTo>
                    <a:pt x="250" y="156"/>
                  </a:lnTo>
                  <a:lnTo>
                    <a:pt x="217" y="251"/>
                  </a:lnTo>
                  <a:lnTo>
                    <a:pt x="195" y="318"/>
                  </a:lnTo>
                  <a:lnTo>
                    <a:pt x="189" y="379"/>
                  </a:lnTo>
                  <a:lnTo>
                    <a:pt x="189" y="396"/>
                  </a:lnTo>
                  <a:lnTo>
                    <a:pt x="195" y="418"/>
                  </a:lnTo>
                  <a:lnTo>
                    <a:pt x="211" y="446"/>
                  </a:lnTo>
                  <a:lnTo>
                    <a:pt x="239" y="468"/>
                  </a:lnTo>
                  <a:lnTo>
                    <a:pt x="284" y="480"/>
                  </a:lnTo>
                  <a:lnTo>
                    <a:pt x="334" y="463"/>
                  </a:lnTo>
                  <a:lnTo>
                    <a:pt x="384" y="429"/>
                  </a:lnTo>
                  <a:lnTo>
                    <a:pt x="417" y="379"/>
                  </a:lnTo>
                  <a:lnTo>
                    <a:pt x="451" y="318"/>
                  </a:lnTo>
                  <a:lnTo>
                    <a:pt x="473" y="262"/>
                  </a:lnTo>
                  <a:lnTo>
                    <a:pt x="484" y="217"/>
                  </a:lnTo>
                  <a:lnTo>
                    <a:pt x="490" y="184"/>
                  </a:lnTo>
                  <a:lnTo>
                    <a:pt x="484" y="145"/>
                  </a:lnTo>
                  <a:lnTo>
                    <a:pt x="467" y="117"/>
                  </a:lnTo>
                  <a:lnTo>
                    <a:pt x="445" y="94"/>
                  </a:lnTo>
                  <a:lnTo>
                    <a:pt x="439" y="89"/>
                  </a:lnTo>
                  <a:lnTo>
                    <a:pt x="434" y="83"/>
                  </a:lnTo>
                  <a:lnTo>
                    <a:pt x="434" y="72"/>
                  </a:lnTo>
                  <a:lnTo>
                    <a:pt x="428" y="61"/>
                  </a:lnTo>
                  <a:lnTo>
                    <a:pt x="434" y="39"/>
                  </a:lnTo>
                  <a:lnTo>
                    <a:pt x="439" y="27"/>
                  </a:lnTo>
                  <a:lnTo>
                    <a:pt x="456" y="11"/>
                  </a:lnTo>
                  <a:lnTo>
                    <a:pt x="473" y="0"/>
                  </a:lnTo>
                  <a:lnTo>
                    <a:pt x="4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5180" y="3081"/>
              <a:ext cx="323" cy="525"/>
            </a:xfrm>
            <a:custGeom>
              <a:avLst/>
              <a:gdLst/>
              <a:ahLst/>
              <a:cxnLst>
                <a:cxn ang="0">
                  <a:pos x="172" y="0"/>
                </a:cxn>
                <a:cxn ang="0">
                  <a:pos x="189" y="6"/>
                </a:cxn>
                <a:cxn ang="0">
                  <a:pos x="195" y="6"/>
                </a:cxn>
                <a:cxn ang="0">
                  <a:pos x="200" y="11"/>
                </a:cxn>
                <a:cxn ang="0">
                  <a:pos x="200" y="22"/>
                </a:cxn>
                <a:cxn ang="0">
                  <a:pos x="200" y="458"/>
                </a:cxn>
                <a:cxn ang="0">
                  <a:pos x="200" y="463"/>
                </a:cxn>
                <a:cxn ang="0">
                  <a:pos x="200" y="474"/>
                </a:cxn>
                <a:cxn ang="0">
                  <a:pos x="206" y="480"/>
                </a:cxn>
                <a:cxn ang="0">
                  <a:pos x="217" y="486"/>
                </a:cxn>
                <a:cxn ang="0">
                  <a:pos x="228" y="486"/>
                </a:cxn>
                <a:cxn ang="0">
                  <a:pos x="250" y="486"/>
                </a:cxn>
                <a:cxn ang="0">
                  <a:pos x="284" y="486"/>
                </a:cxn>
                <a:cxn ang="0">
                  <a:pos x="323" y="486"/>
                </a:cxn>
                <a:cxn ang="0">
                  <a:pos x="323" y="525"/>
                </a:cxn>
                <a:cxn ang="0">
                  <a:pos x="245" y="519"/>
                </a:cxn>
                <a:cxn ang="0">
                  <a:pos x="161" y="519"/>
                </a:cxn>
                <a:cxn ang="0">
                  <a:pos x="111" y="519"/>
                </a:cxn>
                <a:cxn ang="0">
                  <a:pos x="56" y="519"/>
                </a:cxn>
                <a:cxn ang="0">
                  <a:pos x="5" y="525"/>
                </a:cxn>
                <a:cxn ang="0">
                  <a:pos x="5" y="486"/>
                </a:cxn>
                <a:cxn ang="0">
                  <a:pos x="44" y="486"/>
                </a:cxn>
                <a:cxn ang="0">
                  <a:pos x="78" y="486"/>
                </a:cxn>
                <a:cxn ang="0">
                  <a:pos x="100" y="486"/>
                </a:cxn>
                <a:cxn ang="0">
                  <a:pos x="111" y="486"/>
                </a:cxn>
                <a:cxn ang="0">
                  <a:pos x="122" y="480"/>
                </a:cxn>
                <a:cxn ang="0">
                  <a:pos x="128" y="474"/>
                </a:cxn>
                <a:cxn ang="0">
                  <a:pos x="128" y="463"/>
                </a:cxn>
                <a:cxn ang="0">
                  <a:pos x="128" y="458"/>
                </a:cxn>
                <a:cxn ang="0">
                  <a:pos x="128" y="67"/>
                </a:cxn>
                <a:cxn ang="0">
                  <a:pos x="83" y="78"/>
                </a:cxn>
                <a:cxn ang="0">
                  <a:pos x="39" y="84"/>
                </a:cxn>
                <a:cxn ang="0">
                  <a:pos x="11" y="84"/>
                </a:cxn>
                <a:cxn ang="0">
                  <a:pos x="0" y="84"/>
                </a:cxn>
                <a:cxn ang="0">
                  <a:pos x="0" y="50"/>
                </a:cxn>
                <a:cxn ang="0">
                  <a:pos x="11" y="50"/>
                </a:cxn>
                <a:cxn ang="0">
                  <a:pos x="39" y="50"/>
                </a:cxn>
                <a:cxn ang="0">
                  <a:pos x="78" y="45"/>
                </a:cxn>
                <a:cxn ang="0">
                  <a:pos x="122" y="33"/>
                </a:cxn>
                <a:cxn ang="0">
                  <a:pos x="172" y="0"/>
                </a:cxn>
              </a:cxnLst>
              <a:rect l="0" t="0" r="r" b="b"/>
              <a:pathLst>
                <a:path w="323" h="525">
                  <a:moveTo>
                    <a:pt x="172" y="0"/>
                  </a:moveTo>
                  <a:lnTo>
                    <a:pt x="189" y="6"/>
                  </a:lnTo>
                  <a:lnTo>
                    <a:pt x="195" y="6"/>
                  </a:lnTo>
                  <a:lnTo>
                    <a:pt x="200" y="11"/>
                  </a:lnTo>
                  <a:lnTo>
                    <a:pt x="200" y="22"/>
                  </a:lnTo>
                  <a:lnTo>
                    <a:pt x="200" y="458"/>
                  </a:lnTo>
                  <a:lnTo>
                    <a:pt x="200" y="463"/>
                  </a:lnTo>
                  <a:lnTo>
                    <a:pt x="200" y="474"/>
                  </a:lnTo>
                  <a:lnTo>
                    <a:pt x="206" y="480"/>
                  </a:lnTo>
                  <a:lnTo>
                    <a:pt x="217" y="486"/>
                  </a:lnTo>
                  <a:lnTo>
                    <a:pt x="228" y="486"/>
                  </a:lnTo>
                  <a:lnTo>
                    <a:pt x="250" y="486"/>
                  </a:lnTo>
                  <a:lnTo>
                    <a:pt x="284" y="486"/>
                  </a:lnTo>
                  <a:lnTo>
                    <a:pt x="323" y="486"/>
                  </a:lnTo>
                  <a:lnTo>
                    <a:pt x="323" y="525"/>
                  </a:lnTo>
                  <a:lnTo>
                    <a:pt x="245" y="519"/>
                  </a:lnTo>
                  <a:lnTo>
                    <a:pt x="161" y="519"/>
                  </a:lnTo>
                  <a:lnTo>
                    <a:pt x="111" y="519"/>
                  </a:lnTo>
                  <a:lnTo>
                    <a:pt x="56" y="519"/>
                  </a:lnTo>
                  <a:lnTo>
                    <a:pt x="5" y="525"/>
                  </a:lnTo>
                  <a:lnTo>
                    <a:pt x="5" y="486"/>
                  </a:lnTo>
                  <a:lnTo>
                    <a:pt x="44" y="486"/>
                  </a:lnTo>
                  <a:lnTo>
                    <a:pt x="78" y="486"/>
                  </a:lnTo>
                  <a:lnTo>
                    <a:pt x="100" y="486"/>
                  </a:lnTo>
                  <a:lnTo>
                    <a:pt x="111" y="486"/>
                  </a:lnTo>
                  <a:lnTo>
                    <a:pt x="122" y="480"/>
                  </a:lnTo>
                  <a:lnTo>
                    <a:pt x="128" y="474"/>
                  </a:lnTo>
                  <a:lnTo>
                    <a:pt x="128" y="463"/>
                  </a:lnTo>
                  <a:lnTo>
                    <a:pt x="128" y="458"/>
                  </a:lnTo>
                  <a:lnTo>
                    <a:pt x="128" y="67"/>
                  </a:lnTo>
                  <a:lnTo>
                    <a:pt x="83" y="78"/>
                  </a:lnTo>
                  <a:lnTo>
                    <a:pt x="39" y="84"/>
                  </a:lnTo>
                  <a:lnTo>
                    <a:pt x="11" y="84"/>
                  </a:lnTo>
                  <a:lnTo>
                    <a:pt x="0" y="84"/>
                  </a:lnTo>
                  <a:lnTo>
                    <a:pt x="0" y="50"/>
                  </a:lnTo>
                  <a:lnTo>
                    <a:pt x="11" y="50"/>
                  </a:lnTo>
                  <a:lnTo>
                    <a:pt x="39" y="50"/>
                  </a:lnTo>
                  <a:lnTo>
                    <a:pt x="78" y="45"/>
                  </a:lnTo>
                  <a:lnTo>
                    <a:pt x="122" y="33"/>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5809" y="3321"/>
              <a:ext cx="144" cy="346"/>
            </a:xfrm>
            <a:custGeom>
              <a:avLst/>
              <a:gdLst/>
              <a:ahLst/>
              <a:cxnLst>
                <a:cxn ang="0">
                  <a:pos x="61" y="0"/>
                </a:cxn>
                <a:cxn ang="0">
                  <a:pos x="94" y="6"/>
                </a:cxn>
                <a:cxn ang="0">
                  <a:pos x="122" y="33"/>
                </a:cxn>
                <a:cxn ang="0">
                  <a:pos x="139" y="72"/>
                </a:cxn>
                <a:cxn ang="0">
                  <a:pos x="144" y="123"/>
                </a:cxn>
                <a:cxn ang="0">
                  <a:pos x="133" y="195"/>
                </a:cxn>
                <a:cxn ang="0">
                  <a:pos x="106" y="257"/>
                </a:cxn>
                <a:cxn ang="0">
                  <a:pos x="78" y="307"/>
                </a:cxn>
                <a:cxn ang="0">
                  <a:pos x="44" y="335"/>
                </a:cxn>
                <a:cxn ang="0">
                  <a:pos x="28" y="346"/>
                </a:cxn>
                <a:cxn ang="0">
                  <a:pos x="22" y="346"/>
                </a:cxn>
                <a:cxn ang="0">
                  <a:pos x="16" y="340"/>
                </a:cxn>
                <a:cxn ang="0">
                  <a:pos x="16" y="329"/>
                </a:cxn>
                <a:cxn ang="0">
                  <a:pos x="16" y="324"/>
                </a:cxn>
                <a:cxn ang="0">
                  <a:pos x="16" y="324"/>
                </a:cxn>
                <a:cxn ang="0">
                  <a:pos x="22" y="318"/>
                </a:cxn>
                <a:cxn ang="0">
                  <a:pos x="67" y="262"/>
                </a:cxn>
                <a:cxn ang="0">
                  <a:pos x="94" y="212"/>
                </a:cxn>
                <a:cxn ang="0">
                  <a:pos x="106" y="162"/>
                </a:cxn>
                <a:cxn ang="0">
                  <a:pos x="111" y="112"/>
                </a:cxn>
                <a:cxn ang="0">
                  <a:pos x="111" y="112"/>
                </a:cxn>
                <a:cxn ang="0">
                  <a:pos x="106" y="112"/>
                </a:cxn>
                <a:cxn ang="0">
                  <a:pos x="100" y="117"/>
                </a:cxn>
                <a:cxn ang="0">
                  <a:pos x="89" y="123"/>
                </a:cxn>
                <a:cxn ang="0">
                  <a:pos x="78" y="128"/>
                </a:cxn>
                <a:cxn ang="0">
                  <a:pos x="67" y="128"/>
                </a:cxn>
                <a:cxn ang="0">
                  <a:pos x="44" y="128"/>
                </a:cxn>
                <a:cxn ang="0">
                  <a:pos x="22" y="117"/>
                </a:cxn>
                <a:cxn ang="0">
                  <a:pos x="11" y="100"/>
                </a:cxn>
                <a:cxn ang="0">
                  <a:pos x="0" y="84"/>
                </a:cxn>
                <a:cxn ang="0">
                  <a:pos x="0" y="61"/>
                </a:cxn>
                <a:cxn ang="0">
                  <a:pos x="0" y="45"/>
                </a:cxn>
                <a:cxn ang="0">
                  <a:pos x="11" y="28"/>
                </a:cxn>
                <a:cxn ang="0">
                  <a:pos x="22" y="11"/>
                </a:cxn>
                <a:cxn ang="0">
                  <a:pos x="39" y="0"/>
                </a:cxn>
                <a:cxn ang="0">
                  <a:pos x="61" y="0"/>
                </a:cxn>
              </a:cxnLst>
              <a:rect l="0" t="0" r="r" b="b"/>
              <a:pathLst>
                <a:path w="144" h="346">
                  <a:moveTo>
                    <a:pt x="61" y="0"/>
                  </a:moveTo>
                  <a:lnTo>
                    <a:pt x="94" y="6"/>
                  </a:lnTo>
                  <a:lnTo>
                    <a:pt x="122" y="33"/>
                  </a:lnTo>
                  <a:lnTo>
                    <a:pt x="139" y="72"/>
                  </a:lnTo>
                  <a:lnTo>
                    <a:pt x="144" y="123"/>
                  </a:lnTo>
                  <a:lnTo>
                    <a:pt x="133" y="195"/>
                  </a:lnTo>
                  <a:lnTo>
                    <a:pt x="106" y="257"/>
                  </a:lnTo>
                  <a:lnTo>
                    <a:pt x="78" y="307"/>
                  </a:lnTo>
                  <a:lnTo>
                    <a:pt x="44" y="335"/>
                  </a:lnTo>
                  <a:lnTo>
                    <a:pt x="28" y="346"/>
                  </a:lnTo>
                  <a:lnTo>
                    <a:pt x="22" y="346"/>
                  </a:lnTo>
                  <a:lnTo>
                    <a:pt x="16" y="340"/>
                  </a:lnTo>
                  <a:lnTo>
                    <a:pt x="16" y="329"/>
                  </a:lnTo>
                  <a:lnTo>
                    <a:pt x="16" y="324"/>
                  </a:lnTo>
                  <a:lnTo>
                    <a:pt x="16" y="324"/>
                  </a:lnTo>
                  <a:lnTo>
                    <a:pt x="22" y="318"/>
                  </a:lnTo>
                  <a:lnTo>
                    <a:pt x="67" y="262"/>
                  </a:lnTo>
                  <a:lnTo>
                    <a:pt x="94" y="212"/>
                  </a:lnTo>
                  <a:lnTo>
                    <a:pt x="106" y="162"/>
                  </a:lnTo>
                  <a:lnTo>
                    <a:pt x="111" y="112"/>
                  </a:lnTo>
                  <a:lnTo>
                    <a:pt x="111" y="112"/>
                  </a:lnTo>
                  <a:lnTo>
                    <a:pt x="106" y="112"/>
                  </a:lnTo>
                  <a:lnTo>
                    <a:pt x="100" y="117"/>
                  </a:lnTo>
                  <a:lnTo>
                    <a:pt x="89" y="123"/>
                  </a:lnTo>
                  <a:lnTo>
                    <a:pt x="78" y="128"/>
                  </a:lnTo>
                  <a:lnTo>
                    <a:pt x="67" y="128"/>
                  </a:lnTo>
                  <a:lnTo>
                    <a:pt x="44" y="128"/>
                  </a:lnTo>
                  <a:lnTo>
                    <a:pt x="22" y="117"/>
                  </a:lnTo>
                  <a:lnTo>
                    <a:pt x="11" y="100"/>
                  </a:lnTo>
                  <a:lnTo>
                    <a:pt x="0" y="84"/>
                  </a:lnTo>
                  <a:lnTo>
                    <a:pt x="0" y="61"/>
                  </a:lnTo>
                  <a:lnTo>
                    <a:pt x="0" y="45"/>
                  </a:lnTo>
                  <a:lnTo>
                    <a:pt x="11" y="28"/>
                  </a:lnTo>
                  <a:lnTo>
                    <a:pt x="22" y="11"/>
                  </a:lnTo>
                  <a:lnTo>
                    <a:pt x="39"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6187" y="3321"/>
              <a:ext cx="134" cy="128"/>
            </a:xfrm>
            <a:custGeom>
              <a:avLst/>
              <a:gdLst/>
              <a:ahLst/>
              <a:cxnLst>
                <a:cxn ang="0">
                  <a:pos x="67" y="0"/>
                </a:cxn>
                <a:cxn ang="0">
                  <a:pos x="84" y="0"/>
                </a:cxn>
                <a:cxn ang="0">
                  <a:pos x="100" y="6"/>
                </a:cxn>
                <a:cxn ang="0">
                  <a:pos x="112" y="17"/>
                </a:cxn>
                <a:cxn ang="0">
                  <a:pos x="123" y="28"/>
                </a:cxn>
                <a:cxn ang="0">
                  <a:pos x="128" y="45"/>
                </a:cxn>
                <a:cxn ang="0">
                  <a:pos x="134" y="61"/>
                </a:cxn>
                <a:cxn ang="0">
                  <a:pos x="128" y="84"/>
                </a:cxn>
                <a:cxn ang="0">
                  <a:pos x="123" y="100"/>
                </a:cxn>
                <a:cxn ang="0">
                  <a:pos x="106" y="117"/>
                </a:cxn>
                <a:cxn ang="0">
                  <a:pos x="89" y="128"/>
                </a:cxn>
                <a:cxn ang="0">
                  <a:pos x="67" y="128"/>
                </a:cxn>
                <a:cxn ang="0">
                  <a:pos x="50" y="128"/>
                </a:cxn>
                <a:cxn ang="0">
                  <a:pos x="39" y="123"/>
                </a:cxn>
                <a:cxn ang="0">
                  <a:pos x="22" y="112"/>
                </a:cxn>
                <a:cxn ang="0">
                  <a:pos x="11" y="100"/>
                </a:cxn>
                <a:cxn ang="0">
                  <a:pos x="6" y="84"/>
                </a:cxn>
                <a:cxn ang="0">
                  <a:pos x="0" y="61"/>
                </a:cxn>
                <a:cxn ang="0">
                  <a:pos x="6" y="45"/>
                </a:cxn>
                <a:cxn ang="0">
                  <a:pos x="17" y="28"/>
                </a:cxn>
                <a:cxn ang="0">
                  <a:pos x="28" y="11"/>
                </a:cxn>
                <a:cxn ang="0">
                  <a:pos x="50" y="0"/>
                </a:cxn>
                <a:cxn ang="0">
                  <a:pos x="67" y="0"/>
                </a:cxn>
              </a:cxnLst>
              <a:rect l="0" t="0" r="r" b="b"/>
              <a:pathLst>
                <a:path w="134" h="128">
                  <a:moveTo>
                    <a:pt x="67" y="0"/>
                  </a:moveTo>
                  <a:lnTo>
                    <a:pt x="84" y="0"/>
                  </a:lnTo>
                  <a:lnTo>
                    <a:pt x="100" y="6"/>
                  </a:lnTo>
                  <a:lnTo>
                    <a:pt x="112" y="17"/>
                  </a:lnTo>
                  <a:lnTo>
                    <a:pt x="123" y="28"/>
                  </a:lnTo>
                  <a:lnTo>
                    <a:pt x="128" y="45"/>
                  </a:lnTo>
                  <a:lnTo>
                    <a:pt x="134" y="61"/>
                  </a:lnTo>
                  <a:lnTo>
                    <a:pt x="128" y="84"/>
                  </a:lnTo>
                  <a:lnTo>
                    <a:pt x="123" y="100"/>
                  </a:lnTo>
                  <a:lnTo>
                    <a:pt x="106" y="117"/>
                  </a:lnTo>
                  <a:lnTo>
                    <a:pt x="89" y="128"/>
                  </a:lnTo>
                  <a:lnTo>
                    <a:pt x="67" y="128"/>
                  </a:lnTo>
                  <a:lnTo>
                    <a:pt x="50" y="128"/>
                  </a:lnTo>
                  <a:lnTo>
                    <a:pt x="39" y="123"/>
                  </a:lnTo>
                  <a:lnTo>
                    <a:pt x="22" y="112"/>
                  </a:lnTo>
                  <a:lnTo>
                    <a:pt x="11" y="100"/>
                  </a:lnTo>
                  <a:lnTo>
                    <a:pt x="6" y="84"/>
                  </a:lnTo>
                  <a:lnTo>
                    <a:pt x="0" y="61"/>
                  </a:lnTo>
                  <a:lnTo>
                    <a:pt x="6" y="45"/>
                  </a:lnTo>
                  <a:lnTo>
                    <a:pt x="17" y="28"/>
                  </a:lnTo>
                  <a:lnTo>
                    <a:pt x="28" y="11"/>
                  </a:lnTo>
                  <a:lnTo>
                    <a:pt x="50" y="0"/>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6571" y="3321"/>
              <a:ext cx="128" cy="128"/>
            </a:xfrm>
            <a:custGeom>
              <a:avLst/>
              <a:gdLst/>
              <a:ahLst/>
              <a:cxnLst>
                <a:cxn ang="0">
                  <a:pos x="67" y="0"/>
                </a:cxn>
                <a:cxn ang="0">
                  <a:pos x="84" y="0"/>
                </a:cxn>
                <a:cxn ang="0">
                  <a:pos x="100" y="6"/>
                </a:cxn>
                <a:cxn ang="0">
                  <a:pos x="112" y="17"/>
                </a:cxn>
                <a:cxn ang="0">
                  <a:pos x="123" y="28"/>
                </a:cxn>
                <a:cxn ang="0">
                  <a:pos x="128" y="45"/>
                </a:cxn>
                <a:cxn ang="0">
                  <a:pos x="128" y="61"/>
                </a:cxn>
                <a:cxn ang="0">
                  <a:pos x="128" y="61"/>
                </a:cxn>
                <a:cxn ang="0">
                  <a:pos x="128" y="84"/>
                </a:cxn>
                <a:cxn ang="0">
                  <a:pos x="117" y="100"/>
                </a:cxn>
                <a:cxn ang="0">
                  <a:pos x="106" y="117"/>
                </a:cxn>
                <a:cxn ang="0">
                  <a:pos x="89" y="128"/>
                </a:cxn>
                <a:cxn ang="0">
                  <a:pos x="67" y="128"/>
                </a:cxn>
                <a:cxn ang="0">
                  <a:pos x="50" y="128"/>
                </a:cxn>
                <a:cxn ang="0">
                  <a:pos x="34" y="123"/>
                </a:cxn>
                <a:cxn ang="0">
                  <a:pos x="22" y="112"/>
                </a:cxn>
                <a:cxn ang="0">
                  <a:pos x="11" y="100"/>
                </a:cxn>
                <a:cxn ang="0">
                  <a:pos x="6" y="84"/>
                </a:cxn>
                <a:cxn ang="0">
                  <a:pos x="0" y="61"/>
                </a:cxn>
                <a:cxn ang="0">
                  <a:pos x="6" y="45"/>
                </a:cxn>
                <a:cxn ang="0">
                  <a:pos x="17" y="28"/>
                </a:cxn>
                <a:cxn ang="0">
                  <a:pos x="28" y="11"/>
                </a:cxn>
                <a:cxn ang="0">
                  <a:pos x="45" y="0"/>
                </a:cxn>
                <a:cxn ang="0">
                  <a:pos x="67" y="0"/>
                </a:cxn>
              </a:cxnLst>
              <a:rect l="0" t="0" r="r" b="b"/>
              <a:pathLst>
                <a:path w="128" h="128">
                  <a:moveTo>
                    <a:pt x="67" y="0"/>
                  </a:moveTo>
                  <a:lnTo>
                    <a:pt x="84" y="0"/>
                  </a:lnTo>
                  <a:lnTo>
                    <a:pt x="100" y="6"/>
                  </a:lnTo>
                  <a:lnTo>
                    <a:pt x="112" y="17"/>
                  </a:lnTo>
                  <a:lnTo>
                    <a:pt x="123" y="28"/>
                  </a:lnTo>
                  <a:lnTo>
                    <a:pt x="128" y="45"/>
                  </a:lnTo>
                  <a:lnTo>
                    <a:pt x="128" y="61"/>
                  </a:lnTo>
                  <a:lnTo>
                    <a:pt x="128" y="61"/>
                  </a:lnTo>
                  <a:lnTo>
                    <a:pt x="128" y="84"/>
                  </a:lnTo>
                  <a:lnTo>
                    <a:pt x="117" y="100"/>
                  </a:lnTo>
                  <a:lnTo>
                    <a:pt x="106" y="117"/>
                  </a:lnTo>
                  <a:lnTo>
                    <a:pt x="89" y="128"/>
                  </a:lnTo>
                  <a:lnTo>
                    <a:pt x="67" y="128"/>
                  </a:lnTo>
                  <a:lnTo>
                    <a:pt x="50" y="128"/>
                  </a:lnTo>
                  <a:lnTo>
                    <a:pt x="34" y="123"/>
                  </a:lnTo>
                  <a:lnTo>
                    <a:pt x="22" y="112"/>
                  </a:lnTo>
                  <a:lnTo>
                    <a:pt x="11" y="100"/>
                  </a:lnTo>
                  <a:lnTo>
                    <a:pt x="6" y="84"/>
                  </a:lnTo>
                  <a:lnTo>
                    <a:pt x="0" y="61"/>
                  </a:lnTo>
                  <a:lnTo>
                    <a:pt x="6" y="45"/>
                  </a:lnTo>
                  <a:lnTo>
                    <a:pt x="17" y="28"/>
                  </a:lnTo>
                  <a:lnTo>
                    <a:pt x="28" y="11"/>
                  </a:lnTo>
                  <a:lnTo>
                    <a:pt x="45" y="0"/>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6955" y="3321"/>
              <a:ext cx="128" cy="128"/>
            </a:xfrm>
            <a:custGeom>
              <a:avLst/>
              <a:gdLst/>
              <a:ahLst/>
              <a:cxnLst>
                <a:cxn ang="0">
                  <a:pos x="67" y="0"/>
                </a:cxn>
                <a:cxn ang="0">
                  <a:pos x="84" y="0"/>
                </a:cxn>
                <a:cxn ang="0">
                  <a:pos x="95" y="6"/>
                </a:cxn>
                <a:cxn ang="0">
                  <a:pos x="112" y="17"/>
                </a:cxn>
                <a:cxn ang="0">
                  <a:pos x="123" y="28"/>
                </a:cxn>
                <a:cxn ang="0">
                  <a:pos x="128" y="45"/>
                </a:cxn>
                <a:cxn ang="0">
                  <a:pos x="128" y="61"/>
                </a:cxn>
                <a:cxn ang="0">
                  <a:pos x="128" y="84"/>
                </a:cxn>
                <a:cxn ang="0">
                  <a:pos x="117" y="100"/>
                </a:cxn>
                <a:cxn ang="0">
                  <a:pos x="106" y="117"/>
                </a:cxn>
                <a:cxn ang="0">
                  <a:pos x="84" y="128"/>
                </a:cxn>
                <a:cxn ang="0">
                  <a:pos x="67" y="128"/>
                </a:cxn>
                <a:cxn ang="0">
                  <a:pos x="50" y="128"/>
                </a:cxn>
                <a:cxn ang="0">
                  <a:pos x="34" y="123"/>
                </a:cxn>
                <a:cxn ang="0">
                  <a:pos x="22" y="112"/>
                </a:cxn>
                <a:cxn ang="0">
                  <a:pos x="11" y="100"/>
                </a:cxn>
                <a:cxn ang="0">
                  <a:pos x="0" y="84"/>
                </a:cxn>
                <a:cxn ang="0">
                  <a:pos x="0" y="61"/>
                </a:cxn>
                <a:cxn ang="0">
                  <a:pos x="6" y="45"/>
                </a:cxn>
                <a:cxn ang="0">
                  <a:pos x="11" y="28"/>
                </a:cxn>
                <a:cxn ang="0">
                  <a:pos x="28" y="11"/>
                </a:cxn>
                <a:cxn ang="0">
                  <a:pos x="45" y="0"/>
                </a:cxn>
                <a:cxn ang="0">
                  <a:pos x="67" y="0"/>
                </a:cxn>
              </a:cxnLst>
              <a:rect l="0" t="0" r="r" b="b"/>
              <a:pathLst>
                <a:path w="128" h="128">
                  <a:moveTo>
                    <a:pt x="67" y="0"/>
                  </a:moveTo>
                  <a:lnTo>
                    <a:pt x="84" y="0"/>
                  </a:lnTo>
                  <a:lnTo>
                    <a:pt x="95" y="6"/>
                  </a:lnTo>
                  <a:lnTo>
                    <a:pt x="112" y="17"/>
                  </a:lnTo>
                  <a:lnTo>
                    <a:pt x="123" y="28"/>
                  </a:lnTo>
                  <a:lnTo>
                    <a:pt x="128" y="45"/>
                  </a:lnTo>
                  <a:lnTo>
                    <a:pt x="128" y="61"/>
                  </a:lnTo>
                  <a:lnTo>
                    <a:pt x="128" y="84"/>
                  </a:lnTo>
                  <a:lnTo>
                    <a:pt x="117" y="100"/>
                  </a:lnTo>
                  <a:lnTo>
                    <a:pt x="106" y="117"/>
                  </a:lnTo>
                  <a:lnTo>
                    <a:pt x="84" y="128"/>
                  </a:lnTo>
                  <a:lnTo>
                    <a:pt x="67" y="128"/>
                  </a:lnTo>
                  <a:lnTo>
                    <a:pt x="50" y="128"/>
                  </a:lnTo>
                  <a:lnTo>
                    <a:pt x="34" y="123"/>
                  </a:lnTo>
                  <a:lnTo>
                    <a:pt x="22" y="112"/>
                  </a:lnTo>
                  <a:lnTo>
                    <a:pt x="11" y="100"/>
                  </a:lnTo>
                  <a:lnTo>
                    <a:pt x="0" y="84"/>
                  </a:lnTo>
                  <a:lnTo>
                    <a:pt x="0" y="61"/>
                  </a:lnTo>
                  <a:lnTo>
                    <a:pt x="6" y="45"/>
                  </a:lnTo>
                  <a:lnTo>
                    <a:pt x="11" y="28"/>
                  </a:lnTo>
                  <a:lnTo>
                    <a:pt x="28" y="11"/>
                  </a:lnTo>
                  <a:lnTo>
                    <a:pt x="45" y="0"/>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7317" y="3321"/>
              <a:ext cx="145" cy="346"/>
            </a:xfrm>
            <a:custGeom>
              <a:avLst/>
              <a:gdLst/>
              <a:ahLst/>
              <a:cxnLst>
                <a:cxn ang="0">
                  <a:pos x="67" y="0"/>
                </a:cxn>
                <a:cxn ang="0">
                  <a:pos x="100" y="6"/>
                </a:cxn>
                <a:cxn ang="0">
                  <a:pos x="128" y="33"/>
                </a:cxn>
                <a:cxn ang="0">
                  <a:pos x="145" y="72"/>
                </a:cxn>
                <a:cxn ang="0">
                  <a:pos x="145" y="123"/>
                </a:cxn>
                <a:cxn ang="0">
                  <a:pos x="139" y="195"/>
                </a:cxn>
                <a:cxn ang="0">
                  <a:pos x="111" y="257"/>
                </a:cxn>
                <a:cxn ang="0">
                  <a:pos x="83" y="307"/>
                </a:cxn>
                <a:cxn ang="0">
                  <a:pos x="50" y="335"/>
                </a:cxn>
                <a:cxn ang="0">
                  <a:pos x="33" y="346"/>
                </a:cxn>
                <a:cxn ang="0">
                  <a:pos x="28" y="346"/>
                </a:cxn>
                <a:cxn ang="0">
                  <a:pos x="22" y="340"/>
                </a:cxn>
                <a:cxn ang="0">
                  <a:pos x="22" y="329"/>
                </a:cxn>
                <a:cxn ang="0">
                  <a:pos x="22" y="324"/>
                </a:cxn>
                <a:cxn ang="0">
                  <a:pos x="22" y="324"/>
                </a:cxn>
                <a:cxn ang="0">
                  <a:pos x="28" y="318"/>
                </a:cxn>
                <a:cxn ang="0">
                  <a:pos x="72" y="262"/>
                </a:cxn>
                <a:cxn ang="0">
                  <a:pos x="100" y="212"/>
                </a:cxn>
                <a:cxn ang="0">
                  <a:pos x="111" y="162"/>
                </a:cxn>
                <a:cxn ang="0">
                  <a:pos x="117" y="112"/>
                </a:cxn>
                <a:cxn ang="0">
                  <a:pos x="117" y="112"/>
                </a:cxn>
                <a:cxn ang="0">
                  <a:pos x="111" y="112"/>
                </a:cxn>
                <a:cxn ang="0">
                  <a:pos x="106" y="117"/>
                </a:cxn>
                <a:cxn ang="0">
                  <a:pos x="95" y="123"/>
                </a:cxn>
                <a:cxn ang="0">
                  <a:pos x="83" y="128"/>
                </a:cxn>
                <a:cxn ang="0">
                  <a:pos x="72" y="128"/>
                </a:cxn>
                <a:cxn ang="0">
                  <a:pos x="50" y="128"/>
                </a:cxn>
                <a:cxn ang="0">
                  <a:pos x="28" y="117"/>
                </a:cxn>
                <a:cxn ang="0">
                  <a:pos x="17" y="100"/>
                </a:cxn>
                <a:cxn ang="0">
                  <a:pos x="6" y="84"/>
                </a:cxn>
                <a:cxn ang="0">
                  <a:pos x="0" y="61"/>
                </a:cxn>
                <a:cxn ang="0">
                  <a:pos x="6" y="45"/>
                </a:cxn>
                <a:cxn ang="0">
                  <a:pos x="17" y="28"/>
                </a:cxn>
                <a:cxn ang="0">
                  <a:pos x="28" y="11"/>
                </a:cxn>
                <a:cxn ang="0">
                  <a:pos x="45" y="0"/>
                </a:cxn>
                <a:cxn ang="0">
                  <a:pos x="67" y="0"/>
                </a:cxn>
              </a:cxnLst>
              <a:rect l="0" t="0" r="r" b="b"/>
              <a:pathLst>
                <a:path w="145" h="346">
                  <a:moveTo>
                    <a:pt x="67" y="0"/>
                  </a:moveTo>
                  <a:lnTo>
                    <a:pt x="100" y="6"/>
                  </a:lnTo>
                  <a:lnTo>
                    <a:pt x="128" y="33"/>
                  </a:lnTo>
                  <a:lnTo>
                    <a:pt x="145" y="72"/>
                  </a:lnTo>
                  <a:lnTo>
                    <a:pt x="145" y="123"/>
                  </a:lnTo>
                  <a:lnTo>
                    <a:pt x="139" y="195"/>
                  </a:lnTo>
                  <a:lnTo>
                    <a:pt x="111" y="257"/>
                  </a:lnTo>
                  <a:lnTo>
                    <a:pt x="83" y="307"/>
                  </a:lnTo>
                  <a:lnTo>
                    <a:pt x="50" y="335"/>
                  </a:lnTo>
                  <a:lnTo>
                    <a:pt x="33" y="346"/>
                  </a:lnTo>
                  <a:lnTo>
                    <a:pt x="28" y="346"/>
                  </a:lnTo>
                  <a:lnTo>
                    <a:pt x="22" y="340"/>
                  </a:lnTo>
                  <a:lnTo>
                    <a:pt x="22" y="329"/>
                  </a:lnTo>
                  <a:lnTo>
                    <a:pt x="22" y="324"/>
                  </a:lnTo>
                  <a:lnTo>
                    <a:pt x="22" y="324"/>
                  </a:lnTo>
                  <a:lnTo>
                    <a:pt x="28" y="318"/>
                  </a:lnTo>
                  <a:lnTo>
                    <a:pt x="72" y="262"/>
                  </a:lnTo>
                  <a:lnTo>
                    <a:pt x="100" y="212"/>
                  </a:lnTo>
                  <a:lnTo>
                    <a:pt x="111" y="162"/>
                  </a:lnTo>
                  <a:lnTo>
                    <a:pt x="117" y="112"/>
                  </a:lnTo>
                  <a:lnTo>
                    <a:pt x="117" y="112"/>
                  </a:lnTo>
                  <a:lnTo>
                    <a:pt x="111" y="112"/>
                  </a:lnTo>
                  <a:lnTo>
                    <a:pt x="106" y="117"/>
                  </a:lnTo>
                  <a:lnTo>
                    <a:pt x="95" y="123"/>
                  </a:lnTo>
                  <a:lnTo>
                    <a:pt x="83" y="128"/>
                  </a:lnTo>
                  <a:lnTo>
                    <a:pt x="72" y="128"/>
                  </a:lnTo>
                  <a:lnTo>
                    <a:pt x="50" y="128"/>
                  </a:lnTo>
                  <a:lnTo>
                    <a:pt x="28" y="117"/>
                  </a:lnTo>
                  <a:lnTo>
                    <a:pt x="17" y="100"/>
                  </a:lnTo>
                  <a:lnTo>
                    <a:pt x="6" y="84"/>
                  </a:lnTo>
                  <a:lnTo>
                    <a:pt x="0" y="61"/>
                  </a:lnTo>
                  <a:lnTo>
                    <a:pt x="6" y="45"/>
                  </a:lnTo>
                  <a:lnTo>
                    <a:pt x="17" y="28"/>
                  </a:lnTo>
                  <a:lnTo>
                    <a:pt x="28" y="11"/>
                  </a:lnTo>
                  <a:lnTo>
                    <a:pt x="45" y="0"/>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p:cNvSpPr>
            <p:nvPr/>
          </p:nvSpPr>
          <p:spPr bwMode="auto">
            <a:xfrm>
              <a:off x="7629" y="2953"/>
              <a:ext cx="551" cy="507"/>
            </a:xfrm>
            <a:custGeom>
              <a:avLst/>
              <a:gdLst/>
              <a:ahLst/>
              <a:cxnLst>
                <a:cxn ang="0">
                  <a:pos x="501" y="0"/>
                </a:cxn>
                <a:cxn ang="0">
                  <a:pos x="528" y="22"/>
                </a:cxn>
                <a:cxn ang="0">
                  <a:pos x="551" y="89"/>
                </a:cxn>
                <a:cxn ang="0">
                  <a:pos x="545" y="134"/>
                </a:cxn>
                <a:cxn ang="0">
                  <a:pos x="517" y="262"/>
                </a:cxn>
                <a:cxn ang="0">
                  <a:pos x="450" y="401"/>
                </a:cxn>
                <a:cxn ang="0">
                  <a:pos x="345" y="491"/>
                </a:cxn>
                <a:cxn ang="0">
                  <a:pos x="228" y="502"/>
                </a:cxn>
                <a:cxn ang="0">
                  <a:pos x="144" y="463"/>
                </a:cxn>
                <a:cxn ang="0">
                  <a:pos x="111" y="362"/>
                </a:cxn>
                <a:cxn ang="0">
                  <a:pos x="122" y="284"/>
                </a:cxn>
                <a:cxn ang="0">
                  <a:pos x="167" y="145"/>
                </a:cxn>
                <a:cxn ang="0">
                  <a:pos x="183" y="94"/>
                </a:cxn>
                <a:cxn ang="0">
                  <a:pos x="189" y="55"/>
                </a:cxn>
                <a:cxn ang="0">
                  <a:pos x="172" y="33"/>
                </a:cxn>
                <a:cxn ang="0">
                  <a:pos x="128" y="39"/>
                </a:cxn>
                <a:cxn ang="0">
                  <a:pos x="66" y="111"/>
                </a:cxn>
                <a:cxn ang="0">
                  <a:pos x="39" y="178"/>
                </a:cxn>
                <a:cxn ang="0">
                  <a:pos x="33" y="184"/>
                </a:cxn>
                <a:cxn ang="0">
                  <a:pos x="16" y="184"/>
                </a:cxn>
                <a:cxn ang="0">
                  <a:pos x="5" y="184"/>
                </a:cxn>
                <a:cxn ang="0">
                  <a:pos x="0" y="173"/>
                </a:cxn>
                <a:cxn ang="0">
                  <a:pos x="16" y="122"/>
                </a:cxn>
                <a:cxn ang="0">
                  <a:pos x="72" y="44"/>
                </a:cxn>
                <a:cxn ang="0">
                  <a:pos x="167" y="0"/>
                </a:cxn>
                <a:cxn ang="0">
                  <a:pos x="239" y="27"/>
                </a:cxn>
                <a:cxn ang="0">
                  <a:pos x="272" y="94"/>
                </a:cxn>
                <a:cxn ang="0">
                  <a:pos x="267" y="134"/>
                </a:cxn>
                <a:cxn ang="0">
                  <a:pos x="222" y="251"/>
                </a:cxn>
                <a:cxn ang="0">
                  <a:pos x="194" y="379"/>
                </a:cxn>
                <a:cxn ang="0">
                  <a:pos x="200" y="418"/>
                </a:cxn>
                <a:cxn ang="0">
                  <a:pos x="239" y="468"/>
                </a:cxn>
                <a:cxn ang="0">
                  <a:pos x="339" y="463"/>
                </a:cxn>
                <a:cxn ang="0">
                  <a:pos x="423" y="379"/>
                </a:cxn>
                <a:cxn ang="0">
                  <a:pos x="473" y="262"/>
                </a:cxn>
                <a:cxn ang="0">
                  <a:pos x="495" y="184"/>
                </a:cxn>
                <a:cxn ang="0">
                  <a:pos x="473" y="117"/>
                </a:cxn>
                <a:cxn ang="0">
                  <a:pos x="445" y="89"/>
                </a:cxn>
                <a:cxn ang="0">
                  <a:pos x="434" y="72"/>
                </a:cxn>
                <a:cxn ang="0">
                  <a:pos x="434" y="39"/>
                </a:cxn>
                <a:cxn ang="0">
                  <a:pos x="462" y="11"/>
                </a:cxn>
                <a:cxn ang="0">
                  <a:pos x="495" y="0"/>
                </a:cxn>
              </a:cxnLst>
              <a:rect l="0" t="0" r="r" b="b"/>
              <a:pathLst>
                <a:path w="551" h="507">
                  <a:moveTo>
                    <a:pt x="495" y="0"/>
                  </a:moveTo>
                  <a:lnTo>
                    <a:pt x="501" y="0"/>
                  </a:lnTo>
                  <a:lnTo>
                    <a:pt x="512" y="5"/>
                  </a:lnTo>
                  <a:lnTo>
                    <a:pt x="528" y="22"/>
                  </a:lnTo>
                  <a:lnTo>
                    <a:pt x="545" y="44"/>
                  </a:lnTo>
                  <a:lnTo>
                    <a:pt x="551" y="89"/>
                  </a:lnTo>
                  <a:lnTo>
                    <a:pt x="551" y="89"/>
                  </a:lnTo>
                  <a:lnTo>
                    <a:pt x="545" y="134"/>
                  </a:lnTo>
                  <a:lnTo>
                    <a:pt x="534" y="195"/>
                  </a:lnTo>
                  <a:lnTo>
                    <a:pt x="517" y="262"/>
                  </a:lnTo>
                  <a:lnTo>
                    <a:pt x="484" y="334"/>
                  </a:lnTo>
                  <a:lnTo>
                    <a:pt x="450" y="401"/>
                  </a:lnTo>
                  <a:lnTo>
                    <a:pt x="400" y="457"/>
                  </a:lnTo>
                  <a:lnTo>
                    <a:pt x="345" y="491"/>
                  </a:lnTo>
                  <a:lnTo>
                    <a:pt x="283" y="507"/>
                  </a:lnTo>
                  <a:lnTo>
                    <a:pt x="228" y="502"/>
                  </a:lnTo>
                  <a:lnTo>
                    <a:pt x="183" y="485"/>
                  </a:lnTo>
                  <a:lnTo>
                    <a:pt x="144" y="463"/>
                  </a:lnTo>
                  <a:lnTo>
                    <a:pt x="117" y="418"/>
                  </a:lnTo>
                  <a:lnTo>
                    <a:pt x="111" y="362"/>
                  </a:lnTo>
                  <a:lnTo>
                    <a:pt x="111" y="329"/>
                  </a:lnTo>
                  <a:lnTo>
                    <a:pt x="122" y="284"/>
                  </a:lnTo>
                  <a:lnTo>
                    <a:pt x="139" y="228"/>
                  </a:lnTo>
                  <a:lnTo>
                    <a:pt x="167" y="145"/>
                  </a:lnTo>
                  <a:lnTo>
                    <a:pt x="178" y="122"/>
                  </a:lnTo>
                  <a:lnTo>
                    <a:pt x="183" y="94"/>
                  </a:lnTo>
                  <a:lnTo>
                    <a:pt x="189" y="72"/>
                  </a:lnTo>
                  <a:lnTo>
                    <a:pt x="189" y="55"/>
                  </a:lnTo>
                  <a:lnTo>
                    <a:pt x="183" y="39"/>
                  </a:lnTo>
                  <a:lnTo>
                    <a:pt x="172" y="33"/>
                  </a:lnTo>
                  <a:lnTo>
                    <a:pt x="161" y="33"/>
                  </a:lnTo>
                  <a:lnTo>
                    <a:pt x="128" y="39"/>
                  </a:lnTo>
                  <a:lnTo>
                    <a:pt x="94" y="67"/>
                  </a:lnTo>
                  <a:lnTo>
                    <a:pt x="66" y="111"/>
                  </a:lnTo>
                  <a:lnTo>
                    <a:pt x="39" y="167"/>
                  </a:lnTo>
                  <a:lnTo>
                    <a:pt x="39" y="178"/>
                  </a:lnTo>
                  <a:lnTo>
                    <a:pt x="39" y="184"/>
                  </a:lnTo>
                  <a:lnTo>
                    <a:pt x="33" y="184"/>
                  </a:lnTo>
                  <a:lnTo>
                    <a:pt x="22" y="189"/>
                  </a:lnTo>
                  <a:lnTo>
                    <a:pt x="16" y="184"/>
                  </a:lnTo>
                  <a:lnTo>
                    <a:pt x="11" y="184"/>
                  </a:lnTo>
                  <a:lnTo>
                    <a:pt x="5" y="184"/>
                  </a:lnTo>
                  <a:lnTo>
                    <a:pt x="5" y="178"/>
                  </a:lnTo>
                  <a:lnTo>
                    <a:pt x="0" y="173"/>
                  </a:lnTo>
                  <a:lnTo>
                    <a:pt x="5" y="150"/>
                  </a:lnTo>
                  <a:lnTo>
                    <a:pt x="16" y="122"/>
                  </a:lnTo>
                  <a:lnTo>
                    <a:pt x="39" y="78"/>
                  </a:lnTo>
                  <a:lnTo>
                    <a:pt x="72" y="44"/>
                  </a:lnTo>
                  <a:lnTo>
                    <a:pt x="117" y="11"/>
                  </a:lnTo>
                  <a:lnTo>
                    <a:pt x="167" y="0"/>
                  </a:lnTo>
                  <a:lnTo>
                    <a:pt x="206" y="11"/>
                  </a:lnTo>
                  <a:lnTo>
                    <a:pt x="239" y="27"/>
                  </a:lnTo>
                  <a:lnTo>
                    <a:pt x="261" y="55"/>
                  </a:lnTo>
                  <a:lnTo>
                    <a:pt x="272" y="94"/>
                  </a:lnTo>
                  <a:lnTo>
                    <a:pt x="267" y="117"/>
                  </a:lnTo>
                  <a:lnTo>
                    <a:pt x="267" y="134"/>
                  </a:lnTo>
                  <a:lnTo>
                    <a:pt x="256" y="156"/>
                  </a:lnTo>
                  <a:lnTo>
                    <a:pt x="222" y="251"/>
                  </a:lnTo>
                  <a:lnTo>
                    <a:pt x="200" y="318"/>
                  </a:lnTo>
                  <a:lnTo>
                    <a:pt x="194" y="379"/>
                  </a:lnTo>
                  <a:lnTo>
                    <a:pt x="194" y="396"/>
                  </a:lnTo>
                  <a:lnTo>
                    <a:pt x="200" y="418"/>
                  </a:lnTo>
                  <a:lnTo>
                    <a:pt x="211" y="446"/>
                  </a:lnTo>
                  <a:lnTo>
                    <a:pt x="239" y="468"/>
                  </a:lnTo>
                  <a:lnTo>
                    <a:pt x="283" y="480"/>
                  </a:lnTo>
                  <a:lnTo>
                    <a:pt x="339" y="463"/>
                  </a:lnTo>
                  <a:lnTo>
                    <a:pt x="384" y="429"/>
                  </a:lnTo>
                  <a:lnTo>
                    <a:pt x="423" y="379"/>
                  </a:lnTo>
                  <a:lnTo>
                    <a:pt x="450" y="318"/>
                  </a:lnTo>
                  <a:lnTo>
                    <a:pt x="473" y="262"/>
                  </a:lnTo>
                  <a:lnTo>
                    <a:pt x="489" y="217"/>
                  </a:lnTo>
                  <a:lnTo>
                    <a:pt x="495" y="184"/>
                  </a:lnTo>
                  <a:lnTo>
                    <a:pt x="484" y="145"/>
                  </a:lnTo>
                  <a:lnTo>
                    <a:pt x="473" y="117"/>
                  </a:lnTo>
                  <a:lnTo>
                    <a:pt x="450" y="94"/>
                  </a:lnTo>
                  <a:lnTo>
                    <a:pt x="445" y="89"/>
                  </a:lnTo>
                  <a:lnTo>
                    <a:pt x="439" y="83"/>
                  </a:lnTo>
                  <a:lnTo>
                    <a:pt x="434" y="72"/>
                  </a:lnTo>
                  <a:lnTo>
                    <a:pt x="434" y="61"/>
                  </a:lnTo>
                  <a:lnTo>
                    <a:pt x="434" y="39"/>
                  </a:lnTo>
                  <a:lnTo>
                    <a:pt x="445" y="27"/>
                  </a:lnTo>
                  <a:lnTo>
                    <a:pt x="462" y="11"/>
                  </a:lnTo>
                  <a:lnTo>
                    <a:pt x="473" y="0"/>
                  </a:lnTo>
                  <a:lnTo>
                    <a:pt x="4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p:cNvSpPr>
            <p:nvPr/>
          </p:nvSpPr>
          <p:spPr bwMode="auto">
            <a:xfrm>
              <a:off x="8285" y="3260"/>
              <a:ext cx="818" cy="351"/>
            </a:xfrm>
            <a:custGeom>
              <a:avLst/>
              <a:gdLst/>
              <a:ahLst/>
              <a:cxnLst>
                <a:cxn ang="0">
                  <a:pos x="139" y="5"/>
                </a:cxn>
                <a:cxn ang="0">
                  <a:pos x="195" y="78"/>
                </a:cxn>
                <a:cxn ang="0">
                  <a:pos x="290" y="5"/>
                </a:cxn>
                <a:cxn ang="0">
                  <a:pos x="395" y="5"/>
                </a:cxn>
                <a:cxn ang="0">
                  <a:pos x="457" y="83"/>
                </a:cxn>
                <a:cxn ang="0">
                  <a:pos x="613" y="0"/>
                </a:cxn>
                <a:cxn ang="0">
                  <a:pos x="724" y="50"/>
                </a:cxn>
                <a:cxn ang="0">
                  <a:pos x="707" y="178"/>
                </a:cxn>
                <a:cxn ang="0">
                  <a:pos x="674" y="267"/>
                </a:cxn>
                <a:cxn ang="0">
                  <a:pos x="668" y="307"/>
                </a:cxn>
                <a:cxn ang="0">
                  <a:pos x="690" y="329"/>
                </a:cxn>
                <a:cxn ang="0">
                  <a:pos x="779" y="240"/>
                </a:cxn>
                <a:cxn ang="0">
                  <a:pos x="791" y="223"/>
                </a:cxn>
                <a:cxn ang="0">
                  <a:pos x="807" y="223"/>
                </a:cxn>
                <a:cxn ang="0">
                  <a:pos x="813" y="251"/>
                </a:cxn>
                <a:cxn ang="0">
                  <a:pos x="735" y="340"/>
                </a:cxn>
                <a:cxn ang="0">
                  <a:pos x="646" y="340"/>
                </a:cxn>
                <a:cxn ang="0">
                  <a:pos x="607" y="301"/>
                </a:cxn>
                <a:cxn ang="0">
                  <a:pos x="613" y="251"/>
                </a:cxn>
                <a:cxn ang="0">
                  <a:pos x="657" y="122"/>
                </a:cxn>
                <a:cxn ang="0">
                  <a:pos x="657" y="50"/>
                </a:cxn>
                <a:cxn ang="0">
                  <a:pos x="624" y="27"/>
                </a:cxn>
                <a:cxn ang="0">
                  <a:pos x="512" y="67"/>
                </a:cxn>
                <a:cxn ang="0">
                  <a:pos x="446" y="156"/>
                </a:cxn>
                <a:cxn ang="0">
                  <a:pos x="440" y="184"/>
                </a:cxn>
                <a:cxn ang="0">
                  <a:pos x="412" y="279"/>
                </a:cxn>
                <a:cxn ang="0">
                  <a:pos x="407" y="323"/>
                </a:cxn>
                <a:cxn ang="0">
                  <a:pos x="384" y="346"/>
                </a:cxn>
                <a:cxn ang="0">
                  <a:pos x="357" y="351"/>
                </a:cxn>
                <a:cxn ang="0">
                  <a:pos x="340" y="323"/>
                </a:cxn>
                <a:cxn ang="0">
                  <a:pos x="345" y="290"/>
                </a:cxn>
                <a:cxn ang="0">
                  <a:pos x="379" y="156"/>
                </a:cxn>
                <a:cxn ang="0">
                  <a:pos x="390" y="94"/>
                </a:cxn>
                <a:cxn ang="0">
                  <a:pos x="390" y="50"/>
                </a:cxn>
                <a:cxn ang="0">
                  <a:pos x="357" y="27"/>
                </a:cxn>
                <a:cxn ang="0">
                  <a:pos x="262" y="50"/>
                </a:cxn>
                <a:cxn ang="0">
                  <a:pos x="195" y="122"/>
                </a:cxn>
                <a:cxn ang="0">
                  <a:pos x="167" y="184"/>
                </a:cxn>
                <a:cxn ang="0">
                  <a:pos x="156" y="228"/>
                </a:cxn>
                <a:cxn ang="0">
                  <a:pos x="145" y="267"/>
                </a:cxn>
                <a:cxn ang="0">
                  <a:pos x="134" y="312"/>
                </a:cxn>
                <a:cxn ang="0">
                  <a:pos x="123" y="340"/>
                </a:cxn>
                <a:cxn ang="0">
                  <a:pos x="95" y="351"/>
                </a:cxn>
                <a:cxn ang="0">
                  <a:pos x="67" y="334"/>
                </a:cxn>
                <a:cxn ang="0">
                  <a:pos x="67" y="307"/>
                </a:cxn>
                <a:cxn ang="0">
                  <a:pos x="78" y="267"/>
                </a:cxn>
                <a:cxn ang="0">
                  <a:pos x="106" y="161"/>
                </a:cxn>
                <a:cxn ang="0">
                  <a:pos x="117" y="111"/>
                </a:cxn>
                <a:cxn ang="0">
                  <a:pos x="128" y="67"/>
                </a:cxn>
                <a:cxn ang="0">
                  <a:pos x="117" y="39"/>
                </a:cxn>
                <a:cxn ang="0">
                  <a:pos x="95" y="22"/>
                </a:cxn>
                <a:cxn ang="0">
                  <a:pos x="28" y="117"/>
                </a:cxn>
                <a:cxn ang="0">
                  <a:pos x="11" y="133"/>
                </a:cxn>
                <a:cxn ang="0">
                  <a:pos x="0" y="128"/>
                </a:cxn>
                <a:cxn ang="0">
                  <a:pos x="11" y="78"/>
                </a:cxn>
                <a:cxn ang="0">
                  <a:pos x="101" y="0"/>
                </a:cxn>
              </a:cxnLst>
              <a:rect l="0" t="0" r="r" b="b"/>
              <a:pathLst>
                <a:path w="818" h="351">
                  <a:moveTo>
                    <a:pt x="101" y="0"/>
                  </a:moveTo>
                  <a:lnTo>
                    <a:pt x="117" y="0"/>
                  </a:lnTo>
                  <a:lnTo>
                    <a:pt x="139" y="5"/>
                  </a:lnTo>
                  <a:lnTo>
                    <a:pt x="162" y="16"/>
                  </a:lnTo>
                  <a:lnTo>
                    <a:pt x="184" y="39"/>
                  </a:lnTo>
                  <a:lnTo>
                    <a:pt x="195" y="78"/>
                  </a:lnTo>
                  <a:lnTo>
                    <a:pt x="217" y="50"/>
                  </a:lnTo>
                  <a:lnTo>
                    <a:pt x="251" y="27"/>
                  </a:lnTo>
                  <a:lnTo>
                    <a:pt x="290" y="5"/>
                  </a:lnTo>
                  <a:lnTo>
                    <a:pt x="340" y="0"/>
                  </a:lnTo>
                  <a:lnTo>
                    <a:pt x="362" y="0"/>
                  </a:lnTo>
                  <a:lnTo>
                    <a:pt x="395" y="5"/>
                  </a:lnTo>
                  <a:lnTo>
                    <a:pt x="423" y="22"/>
                  </a:lnTo>
                  <a:lnTo>
                    <a:pt x="446" y="44"/>
                  </a:lnTo>
                  <a:lnTo>
                    <a:pt x="457" y="83"/>
                  </a:lnTo>
                  <a:lnTo>
                    <a:pt x="496" y="44"/>
                  </a:lnTo>
                  <a:lnTo>
                    <a:pt x="546" y="11"/>
                  </a:lnTo>
                  <a:lnTo>
                    <a:pt x="613" y="0"/>
                  </a:lnTo>
                  <a:lnTo>
                    <a:pt x="663" y="5"/>
                  </a:lnTo>
                  <a:lnTo>
                    <a:pt x="702" y="22"/>
                  </a:lnTo>
                  <a:lnTo>
                    <a:pt x="724" y="50"/>
                  </a:lnTo>
                  <a:lnTo>
                    <a:pt x="729" y="89"/>
                  </a:lnTo>
                  <a:lnTo>
                    <a:pt x="724" y="128"/>
                  </a:lnTo>
                  <a:lnTo>
                    <a:pt x="707" y="178"/>
                  </a:lnTo>
                  <a:lnTo>
                    <a:pt x="690" y="223"/>
                  </a:lnTo>
                  <a:lnTo>
                    <a:pt x="679" y="256"/>
                  </a:lnTo>
                  <a:lnTo>
                    <a:pt x="674" y="267"/>
                  </a:lnTo>
                  <a:lnTo>
                    <a:pt x="668" y="279"/>
                  </a:lnTo>
                  <a:lnTo>
                    <a:pt x="668" y="295"/>
                  </a:lnTo>
                  <a:lnTo>
                    <a:pt x="668" y="307"/>
                  </a:lnTo>
                  <a:lnTo>
                    <a:pt x="674" y="318"/>
                  </a:lnTo>
                  <a:lnTo>
                    <a:pt x="679" y="323"/>
                  </a:lnTo>
                  <a:lnTo>
                    <a:pt x="690" y="329"/>
                  </a:lnTo>
                  <a:lnTo>
                    <a:pt x="729" y="312"/>
                  </a:lnTo>
                  <a:lnTo>
                    <a:pt x="763" y="284"/>
                  </a:lnTo>
                  <a:lnTo>
                    <a:pt x="779" y="240"/>
                  </a:lnTo>
                  <a:lnTo>
                    <a:pt x="785" y="228"/>
                  </a:lnTo>
                  <a:lnTo>
                    <a:pt x="791" y="223"/>
                  </a:lnTo>
                  <a:lnTo>
                    <a:pt x="791" y="223"/>
                  </a:lnTo>
                  <a:lnTo>
                    <a:pt x="802" y="223"/>
                  </a:lnTo>
                  <a:lnTo>
                    <a:pt x="802" y="223"/>
                  </a:lnTo>
                  <a:lnTo>
                    <a:pt x="807" y="223"/>
                  </a:lnTo>
                  <a:lnTo>
                    <a:pt x="813" y="223"/>
                  </a:lnTo>
                  <a:lnTo>
                    <a:pt x="818" y="234"/>
                  </a:lnTo>
                  <a:lnTo>
                    <a:pt x="813" y="251"/>
                  </a:lnTo>
                  <a:lnTo>
                    <a:pt x="796" y="284"/>
                  </a:lnTo>
                  <a:lnTo>
                    <a:pt x="768" y="312"/>
                  </a:lnTo>
                  <a:lnTo>
                    <a:pt x="735" y="340"/>
                  </a:lnTo>
                  <a:lnTo>
                    <a:pt x="690" y="351"/>
                  </a:lnTo>
                  <a:lnTo>
                    <a:pt x="668" y="351"/>
                  </a:lnTo>
                  <a:lnTo>
                    <a:pt x="646" y="340"/>
                  </a:lnTo>
                  <a:lnTo>
                    <a:pt x="629" y="334"/>
                  </a:lnTo>
                  <a:lnTo>
                    <a:pt x="618" y="318"/>
                  </a:lnTo>
                  <a:lnTo>
                    <a:pt x="607" y="301"/>
                  </a:lnTo>
                  <a:lnTo>
                    <a:pt x="607" y="284"/>
                  </a:lnTo>
                  <a:lnTo>
                    <a:pt x="607" y="267"/>
                  </a:lnTo>
                  <a:lnTo>
                    <a:pt x="613" y="251"/>
                  </a:lnTo>
                  <a:lnTo>
                    <a:pt x="629" y="212"/>
                  </a:lnTo>
                  <a:lnTo>
                    <a:pt x="646" y="167"/>
                  </a:lnTo>
                  <a:lnTo>
                    <a:pt x="657" y="122"/>
                  </a:lnTo>
                  <a:lnTo>
                    <a:pt x="663" y="83"/>
                  </a:lnTo>
                  <a:lnTo>
                    <a:pt x="663" y="67"/>
                  </a:lnTo>
                  <a:lnTo>
                    <a:pt x="657" y="50"/>
                  </a:lnTo>
                  <a:lnTo>
                    <a:pt x="651" y="39"/>
                  </a:lnTo>
                  <a:lnTo>
                    <a:pt x="640" y="33"/>
                  </a:lnTo>
                  <a:lnTo>
                    <a:pt x="624" y="27"/>
                  </a:lnTo>
                  <a:lnTo>
                    <a:pt x="607" y="22"/>
                  </a:lnTo>
                  <a:lnTo>
                    <a:pt x="557" y="33"/>
                  </a:lnTo>
                  <a:lnTo>
                    <a:pt x="512" y="67"/>
                  </a:lnTo>
                  <a:lnTo>
                    <a:pt x="479" y="100"/>
                  </a:lnTo>
                  <a:lnTo>
                    <a:pt x="457" y="133"/>
                  </a:lnTo>
                  <a:lnTo>
                    <a:pt x="446" y="156"/>
                  </a:lnTo>
                  <a:lnTo>
                    <a:pt x="446" y="156"/>
                  </a:lnTo>
                  <a:lnTo>
                    <a:pt x="446" y="167"/>
                  </a:lnTo>
                  <a:lnTo>
                    <a:pt x="440" y="184"/>
                  </a:lnTo>
                  <a:lnTo>
                    <a:pt x="429" y="212"/>
                  </a:lnTo>
                  <a:lnTo>
                    <a:pt x="418" y="267"/>
                  </a:lnTo>
                  <a:lnTo>
                    <a:pt x="412" y="279"/>
                  </a:lnTo>
                  <a:lnTo>
                    <a:pt x="412" y="295"/>
                  </a:lnTo>
                  <a:lnTo>
                    <a:pt x="407" y="312"/>
                  </a:lnTo>
                  <a:lnTo>
                    <a:pt x="407" y="323"/>
                  </a:lnTo>
                  <a:lnTo>
                    <a:pt x="401" y="329"/>
                  </a:lnTo>
                  <a:lnTo>
                    <a:pt x="395" y="340"/>
                  </a:lnTo>
                  <a:lnTo>
                    <a:pt x="384" y="346"/>
                  </a:lnTo>
                  <a:lnTo>
                    <a:pt x="373" y="351"/>
                  </a:lnTo>
                  <a:lnTo>
                    <a:pt x="368" y="351"/>
                  </a:lnTo>
                  <a:lnTo>
                    <a:pt x="357" y="351"/>
                  </a:lnTo>
                  <a:lnTo>
                    <a:pt x="345" y="346"/>
                  </a:lnTo>
                  <a:lnTo>
                    <a:pt x="340" y="334"/>
                  </a:lnTo>
                  <a:lnTo>
                    <a:pt x="340" y="323"/>
                  </a:lnTo>
                  <a:lnTo>
                    <a:pt x="340" y="318"/>
                  </a:lnTo>
                  <a:lnTo>
                    <a:pt x="340" y="307"/>
                  </a:lnTo>
                  <a:lnTo>
                    <a:pt x="345" y="290"/>
                  </a:lnTo>
                  <a:lnTo>
                    <a:pt x="345" y="279"/>
                  </a:lnTo>
                  <a:lnTo>
                    <a:pt x="345" y="279"/>
                  </a:lnTo>
                  <a:lnTo>
                    <a:pt x="379" y="156"/>
                  </a:lnTo>
                  <a:lnTo>
                    <a:pt x="384" y="133"/>
                  </a:lnTo>
                  <a:lnTo>
                    <a:pt x="390" y="117"/>
                  </a:lnTo>
                  <a:lnTo>
                    <a:pt x="390" y="94"/>
                  </a:lnTo>
                  <a:lnTo>
                    <a:pt x="390" y="83"/>
                  </a:lnTo>
                  <a:lnTo>
                    <a:pt x="390" y="67"/>
                  </a:lnTo>
                  <a:lnTo>
                    <a:pt x="390" y="50"/>
                  </a:lnTo>
                  <a:lnTo>
                    <a:pt x="379" y="39"/>
                  </a:lnTo>
                  <a:lnTo>
                    <a:pt x="368" y="33"/>
                  </a:lnTo>
                  <a:lnTo>
                    <a:pt x="357" y="27"/>
                  </a:lnTo>
                  <a:lnTo>
                    <a:pt x="340" y="22"/>
                  </a:lnTo>
                  <a:lnTo>
                    <a:pt x="295" y="33"/>
                  </a:lnTo>
                  <a:lnTo>
                    <a:pt x="262" y="50"/>
                  </a:lnTo>
                  <a:lnTo>
                    <a:pt x="240" y="67"/>
                  </a:lnTo>
                  <a:lnTo>
                    <a:pt x="212" y="94"/>
                  </a:lnTo>
                  <a:lnTo>
                    <a:pt x="195" y="122"/>
                  </a:lnTo>
                  <a:lnTo>
                    <a:pt x="178" y="150"/>
                  </a:lnTo>
                  <a:lnTo>
                    <a:pt x="173" y="161"/>
                  </a:lnTo>
                  <a:lnTo>
                    <a:pt x="167" y="184"/>
                  </a:lnTo>
                  <a:lnTo>
                    <a:pt x="162" y="212"/>
                  </a:lnTo>
                  <a:lnTo>
                    <a:pt x="156" y="217"/>
                  </a:lnTo>
                  <a:lnTo>
                    <a:pt x="156" y="228"/>
                  </a:lnTo>
                  <a:lnTo>
                    <a:pt x="151" y="245"/>
                  </a:lnTo>
                  <a:lnTo>
                    <a:pt x="151" y="256"/>
                  </a:lnTo>
                  <a:lnTo>
                    <a:pt x="145" y="267"/>
                  </a:lnTo>
                  <a:lnTo>
                    <a:pt x="145" y="279"/>
                  </a:lnTo>
                  <a:lnTo>
                    <a:pt x="139" y="295"/>
                  </a:lnTo>
                  <a:lnTo>
                    <a:pt x="134" y="312"/>
                  </a:lnTo>
                  <a:lnTo>
                    <a:pt x="134" y="323"/>
                  </a:lnTo>
                  <a:lnTo>
                    <a:pt x="128" y="329"/>
                  </a:lnTo>
                  <a:lnTo>
                    <a:pt x="123" y="340"/>
                  </a:lnTo>
                  <a:lnTo>
                    <a:pt x="112" y="346"/>
                  </a:lnTo>
                  <a:lnTo>
                    <a:pt x="101" y="351"/>
                  </a:lnTo>
                  <a:lnTo>
                    <a:pt x="95" y="351"/>
                  </a:lnTo>
                  <a:lnTo>
                    <a:pt x="84" y="351"/>
                  </a:lnTo>
                  <a:lnTo>
                    <a:pt x="73" y="346"/>
                  </a:lnTo>
                  <a:lnTo>
                    <a:pt x="67" y="334"/>
                  </a:lnTo>
                  <a:lnTo>
                    <a:pt x="67" y="323"/>
                  </a:lnTo>
                  <a:lnTo>
                    <a:pt x="67" y="318"/>
                  </a:lnTo>
                  <a:lnTo>
                    <a:pt x="67" y="307"/>
                  </a:lnTo>
                  <a:lnTo>
                    <a:pt x="73" y="295"/>
                  </a:lnTo>
                  <a:lnTo>
                    <a:pt x="73" y="279"/>
                  </a:lnTo>
                  <a:lnTo>
                    <a:pt x="78" y="267"/>
                  </a:lnTo>
                  <a:lnTo>
                    <a:pt x="95" y="195"/>
                  </a:lnTo>
                  <a:lnTo>
                    <a:pt x="101" y="184"/>
                  </a:lnTo>
                  <a:lnTo>
                    <a:pt x="106" y="161"/>
                  </a:lnTo>
                  <a:lnTo>
                    <a:pt x="112" y="145"/>
                  </a:lnTo>
                  <a:lnTo>
                    <a:pt x="112" y="128"/>
                  </a:lnTo>
                  <a:lnTo>
                    <a:pt x="117" y="111"/>
                  </a:lnTo>
                  <a:lnTo>
                    <a:pt x="123" y="94"/>
                  </a:lnTo>
                  <a:lnTo>
                    <a:pt x="123" y="78"/>
                  </a:lnTo>
                  <a:lnTo>
                    <a:pt x="128" y="67"/>
                  </a:lnTo>
                  <a:lnTo>
                    <a:pt x="123" y="55"/>
                  </a:lnTo>
                  <a:lnTo>
                    <a:pt x="123" y="50"/>
                  </a:lnTo>
                  <a:lnTo>
                    <a:pt x="117" y="39"/>
                  </a:lnTo>
                  <a:lnTo>
                    <a:pt x="112" y="33"/>
                  </a:lnTo>
                  <a:lnTo>
                    <a:pt x="106" y="27"/>
                  </a:lnTo>
                  <a:lnTo>
                    <a:pt x="95" y="22"/>
                  </a:lnTo>
                  <a:lnTo>
                    <a:pt x="67" y="39"/>
                  </a:lnTo>
                  <a:lnTo>
                    <a:pt x="45" y="72"/>
                  </a:lnTo>
                  <a:lnTo>
                    <a:pt x="28" y="117"/>
                  </a:lnTo>
                  <a:lnTo>
                    <a:pt x="28" y="122"/>
                  </a:lnTo>
                  <a:lnTo>
                    <a:pt x="23" y="128"/>
                  </a:lnTo>
                  <a:lnTo>
                    <a:pt x="11" y="133"/>
                  </a:lnTo>
                  <a:lnTo>
                    <a:pt x="11" y="133"/>
                  </a:lnTo>
                  <a:lnTo>
                    <a:pt x="6" y="128"/>
                  </a:lnTo>
                  <a:lnTo>
                    <a:pt x="0" y="128"/>
                  </a:lnTo>
                  <a:lnTo>
                    <a:pt x="0" y="117"/>
                  </a:lnTo>
                  <a:lnTo>
                    <a:pt x="0" y="106"/>
                  </a:lnTo>
                  <a:lnTo>
                    <a:pt x="11" y="78"/>
                  </a:lnTo>
                  <a:lnTo>
                    <a:pt x="28" y="39"/>
                  </a:lnTo>
                  <a:lnTo>
                    <a:pt x="56" y="11"/>
                  </a:lnTo>
                  <a:lnTo>
                    <a:pt x="1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9371" y="2607"/>
              <a:ext cx="445" cy="1121"/>
            </a:xfrm>
            <a:custGeom>
              <a:avLst/>
              <a:gdLst/>
              <a:ahLst/>
              <a:cxnLst>
                <a:cxn ang="0">
                  <a:pos x="72" y="0"/>
                </a:cxn>
                <a:cxn ang="0">
                  <a:pos x="206" y="44"/>
                </a:cxn>
                <a:cxn ang="0">
                  <a:pos x="261" y="106"/>
                </a:cxn>
                <a:cxn ang="0">
                  <a:pos x="267" y="161"/>
                </a:cxn>
                <a:cxn ang="0">
                  <a:pos x="272" y="452"/>
                </a:cxn>
                <a:cxn ang="0">
                  <a:pos x="311" y="507"/>
                </a:cxn>
                <a:cxn ang="0">
                  <a:pos x="428" y="546"/>
                </a:cxn>
                <a:cxn ang="0">
                  <a:pos x="439" y="546"/>
                </a:cxn>
                <a:cxn ang="0">
                  <a:pos x="445" y="563"/>
                </a:cxn>
                <a:cxn ang="0">
                  <a:pos x="439" y="574"/>
                </a:cxn>
                <a:cxn ang="0">
                  <a:pos x="423" y="580"/>
                </a:cxn>
                <a:cxn ang="0">
                  <a:pos x="334" y="602"/>
                </a:cxn>
                <a:cxn ang="0">
                  <a:pos x="278" y="653"/>
                </a:cxn>
                <a:cxn ang="0">
                  <a:pos x="267" y="720"/>
                </a:cxn>
                <a:cxn ang="0">
                  <a:pos x="267" y="982"/>
                </a:cxn>
                <a:cxn ang="0">
                  <a:pos x="217" y="1071"/>
                </a:cxn>
                <a:cxn ang="0">
                  <a:pos x="100" y="1116"/>
                </a:cxn>
                <a:cxn ang="0">
                  <a:pos x="16" y="1121"/>
                </a:cxn>
                <a:cxn ang="0">
                  <a:pos x="0" y="1116"/>
                </a:cxn>
                <a:cxn ang="0">
                  <a:pos x="0" y="1099"/>
                </a:cxn>
                <a:cxn ang="0">
                  <a:pos x="16" y="1093"/>
                </a:cxn>
                <a:cxn ang="0">
                  <a:pos x="89" y="1082"/>
                </a:cxn>
                <a:cxn ang="0">
                  <a:pos x="161" y="1032"/>
                </a:cxn>
                <a:cxn ang="0">
                  <a:pos x="178" y="993"/>
                </a:cxn>
                <a:cxn ang="0">
                  <a:pos x="178" y="965"/>
                </a:cxn>
                <a:cxn ang="0">
                  <a:pos x="200" y="630"/>
                </a:cxn>
                <a:cxn ang="0">
                  <a:pos x="278" y="574"/>
                </a:cxn>
                <a:cxn ang="0">
                  <a:pos x="261" y="541"/>
                </a:cxn>
                <a:cxn ang="0">
                  <a:pos x="211" y="502"/>
                </a:cxn>
                <a:cxn ang="0">
                  <a:pos x="178" y="435"/>
                </a:cxn>
                <a:cxn ang="0">
                  <a:pos x="178" y="161"/>
                </a:cxn>
                <a:cxn ang="0">
                  <a:pos x="178" y="139"/>
                </a:cxn>
                <a:cxn ang="0">
                  <a:pos x="161" y="94"/>
                </a:cxn>
                <a:cxn ang="0">
                  <a:pos x="89" y="39"/>
                </a:cxn>
                <a:cxn ang="0">
                  <a:pos x="11" y="27"/>
                </a:cxn>
                <a:cxn ang="0">
                  <a:pos x="0" y="22"/>
                </a:cxn>
                <a:cxn ang="0">
                  <a:pos x="0" y="5"/>
                </a:cxn>
                <a:cxn ang="0">
                  <a:pos x="16" y="0"/>
                </a:cxn>
              </a:cxnLst>
              <a:rect l="0" t="0" r="r" b="b"/>
              <a:pathLst>
                <a:path w="445" h="1121">
                  <a:moveTo>
                    <a:pt x="27" y="0"/>
                  </a:moveTo>
                  <a:lnTo>
                    <a:pt x="72" y="0"/>
                  </a:lnTo>
                  <a:lnTo>
                    <a:pt x="139" y="16"/>
                  </a:lnTo>
                  <a:lnTo>
                    <a:pt x="206" y="44"/>
                  </a:lnTo>
                  <a:lnTo>
                    <a:pt x="239" y="72"/>
                  </a:lnTo>
                  <a:lnTo>
                    <a:pt x="261" y="106"/>
                  </a:lnTo>
                  <a:lnTo>
                    <a:pt x="267" y="139"/>
                  </a:lnTo>
                  <a:lnTo>
                    <a:pt x="267" y="161"/>
                  </a:lnTo>
                  <a:lnTo>
                    <a:pt x="267" y="429"/>
                  </a:lnTo>
                  <a:lnTo>
                    <a:pt x="272" y="452"/>
                  </a:lnTo>
                  <a:lnTo>
                    <a:pt x="283" y="480"/>
                  </a:lnTo>
                  <a:lnTo>
                    <a:pt x="311" y="507"/>
                  </a:lnTo>
                  <a:lnTo>
                    <a:pt x="361" y="535"/>
                  </a:lnTo>
                  <a:lnTo>
                    <a:pt x="428" y="546"/>
                  </a:lnTo>
                  <a:lnTo>
                    <a:pt x="434" y="546"/>
                  </a:lnTo>
                  <a:lnTo>
                    <a:pt x="439" y="546"/>
                  </a:lnTo>
                  <a:lnTo>
                    <a:pt x="445" y="552"/>
                  </a:lnTo>
                  <a:lnTo>
                    <a:pt x="445" y="563"/>
                  </a:lnTo>
                  <a:lnTo>
                    <a:pt x="445" y="569"/>
                  </a:lnTo>
                  <a:lnTo>
                    <a:pt x="439" y="574"/>
                  </a:lnTo>
                  <a:lnTo>
                    <a:pt x="434" y="574"/>
                  </a:lnTo>
                  <a:lnTo>
                    <a:pt x="423" y="580"/>
                  </a:lnTo>
                  <a:lnTo>
                    <a:pt x="372" y="586"/>
                  </a:lnTo>
                  <a:lnTo>
                    <a:pt x="334" y="602"/>
                  </a:lnTo>
                  <a:lnTo>
                    <a:pt x="306" y="619"/>
                  </a:lnTo>
                  <a:lnTo>
                    <a:pt x="278" y="653"/>
                  </a:lnTo>
                  <a:lnTo>
                    <a:pt x="267" y="686"/>
                  </a:lnTo>
                  <a:lnTo>
                    <a:pt x="267" y="720"/>
                  </a:lnTo>
                  <a:lnTo>
                    <a:pt x="267" y="720"/>
                  </a:lnTo>
                  <a:lnTo>
                    <a:pt x="267" y="982"/>
                  </a:lnTo>
                  <a:lnTo>
                    <a:pt x="256" y="1032"/>
                  </a:lnTo>
                  <a:lnTo>
                    <a:pt x="217" y="1071"/>
                  </a:lnTo>
                  <a:lnTo>
                    <a:pt x="167" y="1099"/>
                  </a:lnTo>
                  <a:lnTo>
                    <a:pt x="100" y="1116"/>
                  </a:lnTo>
                  <a:lnTo>
                    <a:pt x="27" y="1121"/>
                  </a:lnTo>
                  <a:lnTo>
                    <a:pt x="16" y="1121"/>
                  </a:lnTo>
                  <a:lnTo>
                    <a:pt x="5" y="1121"/>
                  </a:lnTo>
                  <a:lnTo>
                    <a:pt x="0" y="1116"/>
                  </a:lnTo>
                  <a:lnTo>
                    <a:pt x="0" y="1110"/>
                  </a:lnTo>
                  <a:lnTo>
                    <a:pt x="0" y="1099"/>
                  </a:lnTo>
                  <a:lnTo>
                    <a:pt x="5" y="1093"/>
                  </a:lnTo>
                  <a:lnTo>
                    <a:pt x="16" y="1093"/>
                  </a:lnTo>
                  <a:lnTo>
                    <a:pt x="22" y="1093"/>
                  </a:lnTo>
                  <a:lnTo>
                    <a:pt x="89" y="1082"/>
                  </a:lnTo>
                  <a:lnTo>
                    <a:pt x="144" y="1049"/>
                  </a:lnTo>
                  <a:lnTo>
                    <a:pt x="161" y="1032"/>
                  </a:lnTo>
                  <a:lnTo>
                    <a:pt x="172" y="1010"/>
                  </a:lnTo>
                  <a:lnTo>
                    <a:pt x="178" y="993"/>
                  </a:lnTo>
                  <a:lnTo>
                    <a:pt x="178" y="976"/>
                  </a:lnTo>
                  <a:lnTo>
                    <a:pt x="178" y="965"/>
                  </a:lnTo>
                  <a:lnTo>
                    <a:pt x="178" y="680"/>
                  </a:lnTo>
                  <a:lnTo>
                    <a:pt x="200" y="630"/>
                  </a:lnTo>
                  <a:lnTo>
                    <a:pt x="233" y="597"/>
                  </a:lnTo>
                  <a:lnTo>
                    <a:pt x="278" y="574"/>
                  </a:lnTo>
                  <a:lnTo>
                    <a:pt x="311" y="563"/>
                  </a:lnTo>
                  <a:lnTo>
                    <a:pt x="261" y="541"/>
                  </a:lnTo>
                  <a:lnTo>
                    <a:pt x="228" y="519"/>
                  </a:lnTo>
                  <a:lnTo>
                    <a:pt x="211" y="502"/>
                  </a:lnTo>
                  <a:lnTo>
                    <a:pt x="189" y="468"/>
                  </a:lnTo>
                  <a:lnTo>
                    <a:pt x="178" y="435"/>
                  </a:lnTo>
                  <a:lnTo>
                    <a:pt x="178" y="401"/>
                  </a:lnTo>
                  <a:lnTo>
                    <a:pt x="178" y="161"/>
                  </a:lnTo>
                  <a:lnTo>
                    <a:pt x="178" y="150"/>
                  </a:lnTo>
                  <a:lnTo>
                    <a:pt x="178" y="139"/>
                  </a:lnTo>
                  <a:lnTo>
                    <a:pt x="178" y="128"/>
                  </a:lnTo>
                  <a:lnTo>
                    <a:pt x="161" y="94"/>
                  </a:lnTo>
                  <a:lnTo>
                    <a:pt x="133" y="66"/>
                  </a:lnTo>
                  <a:lnTo>
                    <a:pt x="89" y="39"/>
                  </a:lnTo>
                  <a:lnTo>
                    <a:pt x="16" y="27"/>
                  </a:lnTo>
                  <a:lnTo>
                    <a:pt x="11" y="27"/>
                  </a:lnTo>
                  <a:lnTo>
                    <a:pt x="5" y="27"/>
                  </a:lnTo>
                  <a:lnTo>
                    <a:pt x="0" y="22"/>
                  </a:lnTo>
                  <a:lnTo>
                    <a:pt x="0" y="16"/>
                  </a:lnTo>
                  <a:lnTo>
                    <a:pt x="0" y="5"/>
                  </a:lnTo>
                  <a:lnTo>
                    <a:pt x="5" y="0"/>
                  </a:lnTo>
                  <a:lnTo>
                    <a:pt x="16"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10473" y="1970"/>
              <a:ext cx="562" cy="1591"/>
            </a:xfrm>
            <a:custGeom>
              <a:avLst/>
              <a:gdLst/>
              <a:ahLst/>
              <a:cxnLst>
                <a:cxn ang="0">
                  <a:pos x="545" y="0"/>
                </a:cxn>
                <a:cxn ang="0">
                  <a:pos x="556" y="0"/>
                </a:cxn>
                <a:cxn ang="0">
                  <a:pos x="562" y="17"/>
                </a:cxn>
                <a:cxn ang="0">
                  <a:pos x="556" y="34"/>
                </a:cxn>
                <a:cxn ang="0">
                  <a:pos x="473" y="45"/>
                </a:cxn>
                <a:cxn ang="0">
                  <a:pos x="378" y="101"/>
                </a:cxn>
                <a:cxn ang="0">
                  <a:pos x="339" y="179"/>
                </a:cxn>
                <a:cxn ang="0">
                  <a:pos x="333" y="592"/>
                </a:cxn>
                <a:cxn ang="0">
                  <a:pos x="289" y="715"/>
                </a:cxn>
                <a:cxn ang="0">
                  <a:pos x="144" y="793"/>
                </a:cxn>
                <a:cxn ang="0">
                  <a:pos x="272" y="854"/>
                </a:cxn>
                <a:cxn ang="0">
                  <a:pos x="328" y="949"/>
                </a:cxn>
                <a:cxn ang="0">
                  <a:pos x="333" y="1340"/>
                </a:cxn>
                <a:cxn ang="0">
                  <a:pos x="333" y="1384"/>
                </a:cxn>
                <a:cxn ang="0">
                  <a:pos x="333" y="1407"/>
                </a:cxn>
                <a:cxn ang="0">
                  <a:pos x="339" y="1418"/>
                </a:cxn>
                <a:cxn ang="0">
                  <a:pos x="411" y="1513"/>
                </a:cxn>
                <a:cxn ang="0">
                  <a:pos x="539" y="1557"/>
                </a:cxn>
                <a:cxn ang="0">
                  <a:pos x="556" y="1557"/>
                </a:cxn>
                <a:cxn ang="0">
                  <a:pos x="562" y="1574"/>
                </a:cxn>
                <a:cxn ang="0">
                  <a:pos x="556" y="1585"/>
                </a:cxn>
                <a:cxn ang="0">
                  <a:pos x="545" y="1591"/>
                </a:cxn>
                <a:cxn ang="0">
                  <a:pos x="478" y="1585"/>
                </a:cxn>
                <a:cxn ang="0">
                  <a:pos x="356" y="1557"/>
                </a:cxn>
                <a:cxn ang="0">
                  <a:pos x="261" y="1479"/>
                </a:cxn>
                <a:cxn ang="0">
                  <a:pos x="228" y="1396"/>
                </a:cxn>
                <a:cxn ang="0">
                  <a:pos x="228" y="1033"/>
                </a:cxn>
                <a:cxn ang="0">
                  <a:pos x="228" y="988"/>
                </a:cxn>
                <a:cxn ang="0">
                  <a:pos x="228" y="971"/>
                </a:cxn>
                <a:cxn ang="0">
                  <a:pos x="222" y="955"/>
                </a:cxn>
                <a:cxn ang="0">
                  <a:pos x="155" y="854"/>
                </a:cxn>
                <a:cxn ang="0">
                  <a:pos x="22" y="810"/>
                </a:cxn>
                <a:cxn ang="0">
                  <a:pos x="5" y="810"/>
                </a:cxn>
                <a:cxn ang="0">
                  <a:pos x="0" y="793"/>
                </a:cxn>
                <a:cxn ang="0">
                  <a:pos x="5" y="782"/>
                </a:cxn>
                <a:cxn ang="0">
                  <a:pos x="55" y="770"/>
                </a:cxn>
                <a:cxn ang="0">
                  <a:pos x="166" y="726"/>
                </a:cxn>
                <a:cxn ang="0">
                  <a:pos x="228" y="620"/>
                </a:cxn>
                <a:cxn ang="0">
                  <a:pos x="228" y="201"/>
                </a:cxn>
                <a:cxn ang="0">
                  <a:pos x="289" y="78"/>
                </a:cxn>
                <a:cxn ang="0">
                  <a:pos x="439" y="6"/>
                </a:cxn>
              </a:cxnLst>
              <a:rect l="0" t="0" r="r" b="b"/>
              <a:pathLst>
                <a:path w="562" h="1591">
                  <a:moveTo>
                    <a:pt x="534" y="0"/>
                  </a:moveTo>
                  <a:lnTo>
                    <a:pt x="545" y="0"/>
                  </a:lnTo>
                  <a:lnTo>
                    <a:pt x="550" y="0"/>
                  </a:lnTo>
                  <a:lnTo>
                    <a:pt x="556" y="0"/>
                  </a:lnTo>
                  <a:lnTo>
                    <a:pt x="562" y="6"/>
                  </a:lnTo>
                  <a:lnTo>
                    <a:pt x="562" y="17"/>
                  </a:lnTo>
                  <a:lnTo>
                    <a:pt x="562" y="23"/>
                  </a:lnTo>
                  <a:lnTo>
                    <a:pt x="556" y="34"/>
                  </a:lnTo>
                  <a:lnTo>
                    <a:pt x="550" y="34"/>
                  </a:lnTo>
                  <a:lnTo>
                    <a:pt x="473" y="45"/>
                  </a:lnTo>
                  <a:lnTo>
                    <a:pt x="417" y="73"/>
                  </a:lnTo>
                  <a:lnTo>
                    <a:pt x="378" y="101"/>
                  </a:lnTo>
                  <a:lnTo>
                    <a:pt x="350" y="140"/>
                  </a:lnTo>
                  <a:lnTo>
                    <a:pt x="339" y="179"/>
                  </a:lnTo>
                  <a:lnTo>
                    <a:pt x="333" y="212"/>
                  </a:lnTo>
                  <a:lnTo>
                    <a:pt x="333" y="592"/>
                  </a:lnTo>
                  <a:lnTo>
                    <a:pt x="322" y="659"/>
                  </a:lnTo>
                  <a:lnTo>
                    <a:pt x="289" y="715"/>
                  </a:lnTo>
                  <a:lnTo>
                    <a:pt x="233" y="759"/>
                  </a:lnTo>
                  <a:lnTo>
                    <a:pt x="144" y="793"/>
                  </a:lnTo>
                  <a:lnTo>
                    <a:pt x="211" y="821"/>
                  </a:lnTo>
                  <a:lnTo>
                    <a:pt x="272" y="854"/>
                  </a:lnTo>
                  <a:lnTo>
                    <a:pt x="311" y="904"/>
                  </a:lnTo>
                  <a:lnTo>
                    <a:pt x="328" y="949"/>
                  </a:lnTo>
                  <a:lnTo>
                    <a:pt x="333" y="1005"/>
                  </a:lnTo>
                  <a:lnTo>
                    <a:pt x="333" y="1340"/>
                  </a:lnTo>
                  <a:lnTo>
                    <a:pt x="333" y="1368"/>
                  </a:lnTo>
                  <a:lnTo>
                    <a:pt x="333" y="1384"/>
                  </a:lnTo>
                  <a:lnTo>
                    <a:pt x="333" y="1396"/>
                  </a:lnTo>
                  <a:lnTo>
                    <a:pt x="333" y="1407"/>
                  </a:lnTo>
                  <a:lnTo>
                    <a:pt x="339" y="1412"/>
                  </a:lnTo>
                  <a:lnTo>
                    <a:pt x="339" y="1418"/>
                  </a:lnTo>
                  <a:lnTo>
                    <a:pt x="367" y="1474"/>
                  </a:lnTo>
                  <a:lnTo>
                    <a:pt x="411" y="1513"/>
                  </a:lnTo>
                  <a:lnTo>
                    <a:pt x="467" y="1541"/>
                  </a:lnTo>
                  <a:lnTo>
                    <a:pt x="539" y="1557"/>
                  </a:lnTo>
                  <a:lnTo>
                    <a:pt x="550" y="1557"/>
                  </a:lnTo>
                  <a:lnTo>
                    <a:pt x="556" y="1557"/>
                  </a:lnTo>
                  <a:lnTo>
                    <a:pt x="562" y="1563"/>
                  </a:lnTo>
                  <a:lnTo>
                    <a:pt x="562" y="1574"/>
                  </a:lnTo>
                  <a:lnTo>
                    <a:pt x="562" y="1580"/>
                  </a:lnTo>
                  <a:lnTo>
                    <a:pt x="556" y="1585"/>
                  </a:lnTo>
                  <a:lnTo>
                    <a:pt x="550" y="1591"/>
                  </a:lnTo>
                  <a:lnTo>
                    <a:pt x="545" y="1591"/>
                  </a:lnTo>
                  <a:lnTo>
                    <a:pt x="534" y="1591"/>
                  </a:lnTo>
                  <a:lnTo>
                    <a:pt x="478" y="1585"/>
                  </a:lnTo>
                  <a:lnTo>
                    <a:pt x="417" y="1574"/>
                  </a:lnTo>
                  <a:lnTo>
                    <a:pt x="356" y="1557"/>
                  </a:lnTo>
                  <a:lnTo>
                    <a:pt x="306" y="1524"/>
                  </a:lnTo>
                  <a:lnTo>
                    <a:pt x="261" y="1479"/>
                  </a:lnTo>
                  <a:lnTo>
                    <a:pt x="239" y="1440"/>
                  </a:lnTo>
                  <a:lnTo>
                    <a:pt x="228" y="1396"/>
                  </a:lnTo>
                  <a:lnTo>
                    <a:pt x="228" y="1345"/>
                  </a:lnTo>
                  <a:lnTo>
                    <a:pt x="228" y="1033"/>
                  </a:lnTo>
                  <a:lnTo>
                    <a:pt x="228" y="1005"/>
                  </a:lnTo>
                  <a:lnTo>
                    <a:pt x="228" y="988"/>
                  </a:lnTo>
                  <a:lnTo>
                    <a:pt x="228" y="977"/>
                  </a:lnTo>
                  <a:lnTo>
                    <a:pt x="228" y="971"/>
                  </a:lnTo>
                  <a:lnTo>
                    <a:pt x="228" y="960"/>
                  </a:lnTo>
                  <a:lnTo>
                    <a:pt x="222" y="955"/>
                  </a:lnTo>
                  <a:lnTo>
                    <a:pt x="200" y="899"/>
                  </a:lnTo>
                  <a:lnTo>
                    <a:pt x="155" y="854"/>
                  </a:lnTo>
                  <a:lnTo>
                    <a:pt x="100" y="826"/>
                  </a:lnTo>
                  <a:lnTo>
                    <a:pt x="22" y="810"/>
                  </a:lnTo>
                  <a:lnTo>
                    <a:pt x="16" y="810"/>
                  </a:lnTo>
                  <a:lnTo>
                    <a:pt x="5" y="810"/>
                  </a:lnTo>
                  <a:lnTo>
                    <a:pt x="0" y="804"/>
                  </a:lnTo>
                  <a:lnTo>
                    <a:pt x="0" y="793"/>
                  </a:lnTo>
                  <a:lnTo>
                    <a:pt x="0" y="787"/>
                  </a:lnTo>
                  <a:lnTo>
                    <a:pt x="5" y="782"/>
                  </a:lnTo>
                  <a:lnTo>
                    <a:pt x="16" y="776"/>
                  </a:lnTo>
                  <a:lnTo>
                    <a:pt x="55" y="770"/>
                  </a:lnTo>
                  <a:lnTo>
                    <a:pt x="111" y="759"/>
                  </a:lnTo>
                  <a:lnTo>
                    <a:pt x="166" y="726"/>
                  </a:lnTo>
                  <a:lnTo>
                    <a:pt x="211" y="676"/>
                  </a:lnTo>
                  <a:lnTo>
                    <a:pt x="228" y="620"/>
                  </a:lnTo>
                  <a:lnTo>
                    <a:pt x="228" y="564"/>
                  </a:lnTo>
                  <a:lnTo>
                    <a:pt x="228" y="201"/>
                  </a:lnTo>
                  <a:lnTo>
                    <a:pt x="244" y="134"/>
                  </a:lnTo>
                  <a:lnTo>
                    <a:pt x="289" y="78"/>
                  </a:lnTo>
                  <a:lnTo>
                    <a:pt x="356" y="34"/>
                  </a:lnTo>
                  <a:lnTo>
                    <a:pt x="439" y="6"/>
                  </a:lnTo>
                  <a:lnTo>
                    <a:pt x="5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noEditPoints="1"/>
            </p:cNvSpPr>
            <p:nvPr/>
          </p:nvSpPr>
          <p:spPr bwMode="auto">
            <a:xfrm>
              <a:off x="11235" y="2316"/>
              <a:ext cx="1030" cy="893"/>
            </a:xfrm>
            <a:custGeom>
              <a:avLst/>
              <a:gdLst/>
              <a:ahLst/>
              <a:cxnLst>
                <a:cxn ang="0">
                  <a:pos x="690" y="240"/>
                </a:cxn>
                <a:cxn ang="0">
                  <a:pos x="618" y="285"/>
                </a:cxn>
                <a:cxn ang="0">
                  <a:pos x="590" y="391"/>
                </a:cxn>
                <a:cxn ang="0">
                  <a:pos x="595" y="603"/>
                </a:cxn>
                <a:cxn ang="0">
                  <a:pos x="640" y="698"/>
                </a:cxn>
                <a:cxn ang="0">
                  <a:pos x="740" y="765"/>
                </a:cxn>
                <a:cxn ang="0">
                  <a:pos x="813" y="771"/>
                </a:cxn>
                <a:cxn ang="0">
                  <a:pos x="835" y="754"/>
                </a:cxn>
                <a:cxn ang="0">
                  <a:pos x="874" y="681"/>
                </a:cxn>
                <a:cxn ang="0">
                  <a:pos x="890" y="536"/>
                </a:cxn>
                <a:cxn ang="0">
                  <a:pos x="890" y="363"/>
                </a:cxn>
                <a:cxn ang="0">
                  <a:pos x="801" y="257"/>
                </a:cxn>
                <a:cxn ang="0">
                  <a:pos x="718" y="235"/>
                </a:cxn>
                <a:cxn ang="0">
                  <a:pos x="145" y="6"/>
                </a:cxn>
                <a:cxn ang="0">
                  <a:pos x="128" y="51"/>
                </a:cxn>
                <a:cxn ang="0">
                  <a:pos x="122" y="90"/>
                </a:cxn>
                <a:cxn ang="0">
                  <a:pos x="134" y="117"/>
                </a:cxn>
                <a:cxn ang="0">
                  <a:pos x="150" y="151"/>
                </a:cxn>
                <a:cxn ang="0">
                  <a:pos x="172" y="173"/>
                </a:cxn>
                <a:cxn ang="0">
                  <a:pos x="195" y="196"/>
                </a:cxn>
                <a:cxn ang="0">
                  <a:pos x="295" y="173"/>
                </a:cxn>
                <a:cxn ang="0">
                  <a:pos x="490" y="151"/>
                </a:cxn>
                <a:cxn ang="0">
                  <a:pos x="590" y="263"/>
                </a:cxn>
                <a:cxn ang="0">
                  <a:pos x="818" y="95"/>
                </a:cxn>
                <a:cxn ang="0">
                  <a:pos x="1024" y="263"/>
                </a:cxn>
                <a:cxn ang="0">
                  <a:pos x="1030" y="419"/>
                </a:cxn>
                <a:cxn ang="0">
                  <a:pos x="1007" y="592"/>
                </a:cxn>
                <a:cxn ang="0">
                  <a:pos x="963" y="731"/>
                </a:cxn>
                <a:cxn ang="0">
                  <a:pos x="562" y="832"/>
                </a:cxn>
                <a:cxn ang="0">
                  <a:pos x="467" y="491"/>
                </a:cxn>
                <a:cxn ang="0">
                  <a:pos x="417" y="279"/>
                </a:cxn>
                <a:cxn ang="0">
                  <a:pos x="345" y="235"/>
                </a:cxn>
                <a:cxn ang="0">
                  <a:pos x="312" y="224"/>
                </a:cxn>
                <a:cxn ang="0">
                  <a:pos x="289" y="229"/>
                </a:cxn>
                <a:cxn ang="0">
                  <a:pos x="189" y="291"/>
                </a:cxn>
                <a:cxn ang="0">
                  <a:pos x="189" y="424"/>
                </a:cxn>
                <a:cxn ang="0">
                  <a:pos x="189" y="597"/>
                </a:cxn>
                <a:cxn ang="0">
                  <a:pos x="223" y="704"/>
                </a:cxn>
                <a:cxn ang="0">
                  <a:pos x="262" y="771"/>
                </a:cxn>
                <a:cxn ang="0">
                  <a:pos x="100" y="821"/>
                </a:cxn>
                <a:cxn ang="0">
                  <a:pos x="67" y="642"/>
                </a:cxn>
                <a:cxn ang="0">
                  <a:pos x="61" y="296"/>
                </a:cxn>
                <a:cxn ang="0">
                  <a:pos x="56" y="274"/>
                </a:cxn>
                <a:cxn ang="0">
                  <a:pos x="33" y="251"/>
                </a:cxn>
                <a:cxn ang="0">
                  <a:pos x="6" y="218"/>
                </a:cxn>
                <a:cxn ang="0">
                  <a:pos x="0" y="179"/>
                </a:cxn>
                <a:cxn ang="0">
                  <a:pos x="0" y="162"/>
                </a:cxn>
                <a:cxn ang="0">
                  <a:pos x="11" y="140"/>
                </a:cxn>
                <a:cxn ang="0">
                  <a:pos x="122" y="0"/>
                </a:cxn>
              </a:cxnLst>
              <a:rect l="0" t="0" r="r" b="b"/>
              <a:pathLst>
                <a:path w="1030" h="893">
                  <a:moveTo>
                    <a:pt x="718" y="235"/>
                  </a:moveTo>
                  <a:lnTo>
                    <a:pt x="690" y="240"/>
                  </a:lnTo>
                  <a:lnTo>
                    <a:pt x="651" y="263"/>
                  </a:lnTo>
                  <a:lnTo>
                    <a:pt x="618" y="285"/>
                  </a:lnTo>
                  <a:lnTo>
                    <a:pt x="590" y="302"/>
                  </a:lnTo>
                  <a:lnTo>
                    <a:pt x="590" y="391"/>
                  </a:lnTo>
                  <a:lnTo>
                    <a:pt x="590" y="475"/>
                  </a:lnTo>
                  <a:lnTo>
                    <a:pt x="595" y="603"/>
                  </a:lnTo>
                  <a:lnTo>
                    <a:pt x="607" y="653"/>
                  </a:lnTo>
                  <a:lnTo>
                    <a:pt x="640" y="698"/>
                  </a:lnTo>
                  <a:lnTo>
                    <a:pt x="685" y="731"/>
                  </a:lnTo>
                  <a:lnTo>
                    <a:pt x="740" y="765"/>
                  </a:lnTo>
                  <a:lnTo>
                    <a:pt x="796" y="776"/>
                  </a:lnTo>
                  <a:lnTo>
                    <a:pt x="813" y="771"/>
                  </a:lnTo>
                  <a:lnTo>
                    <a:pt x="824" y="765"/>
                  </a:lnTo>
                  <a:lnTo>
                    <a:pt x="835" y="754"/>
                  </a:lnTo>
                  <a:lnTo>
                    <a:pt x="857" y="720"/>
                  </a:lnTo>
                  <a:lnTo>
                    <a:pt x="874" y="681"/>
                  </a:lnTo>
                  <a:lnTo>
                    <a:pt x="885" y="642"/>
                  </a:lnTo>
                  <a:lnTo>
                    <a:pt x="890" y="536"/>
                  </a:lnTo>
                  <a:lnTo>
                    <a:pt x="896" y="424"/>
                  </a:lnTo>
                  <a:lnTo>
                    <a:pt x="890" y="363"/>
                  </a:lnTo>
                  <a:lnTo>
                    <a:pt x="879" y="291"/>
                  </a:lnTo>
                  <a:lnTo>
                    <a:pt x="801" y="257"/>
                  </a:lnTo>
                  <a:lnTo>
                    <a:pt x="718" y="235"/>
                  </a:lnTo>
                  <a:lnTo>
                    <a:pt x="718" y="235"/>
                  </a:lnTo>
                  <a:close/>
                  <a:moveTo>
                    <a:pt x="122" y="0"/>
                  </a:moveTo>
                  <a:lnTo>
                    <a:pt x="145" y="6"/>
                  </a:lnTo>
                  <a:lnTo>
                    <a:pt x="134" y="28"/>
                  </a:lnTo>
                  <a:lnTo>
                    <a:pt x="128" y="51"/>
                  </a:lnTo>
                  <a:lnTo>
                    <a:pt x="122" y="78"/>
                  </a:lnTo>
                  <a:lnTo>
                    <a:pt x="122" y="90"/>
                  </a:lnTo>
                  <a:lnTo>
                    <a:pt x="128" y="101"/>
                  </a:lnTo>
                  <a:lnTo>
                    <a:pt x="134" y="117"/>
                  </a:lnTo>
                  <a:lnTo>
                    <a:pt x="145" y="134"/>
                  </a:lnTo>
                  <a:lnTo>
                    <a:pt x="150" y="151"/>
                  </a:lnTo>
                  <a:lnTo>
                    <a:pt x="161" y="162"/>
                  </a:lnTo>
                  <a:lnTo>
                    <a:pt x="172" y="173"/>
                  </a:lnTo>
                  <a:lnTo>
                    <a:pt x="184" y="184"/>
                  </a:lnTo>
                  <a:lnTo>
                    <a:pt x="195" y="196"/>
                  </a:lnTo>
                  <a:lnTo>
                    <a:pt x="195" y="246"/>
                  </a:lnTo>
                  <a:lnTo>
                    <a:pt x="295" y="173"/>
                  </a:lnTo>
                  <a:lnTo>
                    <a:pt x="390" y="95"/>
                  </a:lnTo>
                  <a:lnTo>
                    <a:pt x="490" y="151"/>
                  </a:lnTo>
                  <a:lnTo>
                    <a:pt x="595" y="201"/>
                  </a:lnTo>
                  <a:lnTo>
                    <a:pt x="590" y="263"/>
                  </a:lnTo>
                  <a:lnTo>
                    <a:pt x="590" y="263"/>
                  </a:lnTo>
                  <a:lnTo>
                    <a:pt x="818" y="95"/>
                  </a:lnTo>
                  <a:lnTo>
                    <a:pt x="1018" y="201"/>
                  </a:lnTo>
                  <a:lnTo>
                    <a:pt x="1024" y="263"/>
                  </a:lnTo>
                  <a:lnTo>
                    <a:pt x="1030" y="341"/>
                  </a:lnTo>
                  <a:lnTo>
                    <a:pt x="1030" y="419"/>
                  </a:lnTo>
                  <a:lnTo>
                    <a:pt x="1024" y="519"/>
                  </a:lnTo>
                  <a:lnTo>
                    <a:pt x="1007" y="592"/>
                  </a:lnTo>
                  <a:lnTo>
                    <a:pt x="991" y="659"/>
                  </a:lnTo>
                  <a:lnTo>
                    <a:pt x="963" y="731"/>
                  </a:lnTo>
                  <a:lnTo>
                    <a:pt x="668" y="893"/>
                  </a:lnTo>
                  <a:lnTo>
                    <a:pt x="562" y="832"/>
                  </a:lnTo>
                  <a:lnTo>
                    <a:pt x="456" y="776"/>
                  </a:lnTo>
                  <a:lnTo>
                    <a:pt x="467" y="491"/>
                  </a:lnTo>
                  <a:lnTo>
                    <a:pt x="456" y="302"/>
                  </a:lnTo>
                  <a:lnTo>
                    <a:pt x="417" y="279"/>
                  </a:lnTo>
                  <a:lnTo>
                    <a:pt x="378" y="251"/>
                  </a:lnTo>
                  <a:lnTo>
                    <a:pt x="345" y="235"/>
                  </a:lnTo>
                  <a:lnTo>
                    <a:pt x="328" y="224"/>
                  </a:lnTo>
                  <a:lnTo>
                    <a:pt x="312" y="224"/>
                  </a:lnTo>
                  <a:lnTo>
                    <a:pt x="300" y="224"/>
                  </a:lnTo>
                  <a:lnTo>
                    <a:pt x="289" y="229"/>
                  </a:lnTo>
                  <a:lnTo>
                    <a:pt x="284" y="229"/>
                  </a:lnTo>
                  <a:lnTo>
                    <a:pt x="189" y="291"/>
                  </a:lnTo>
                  <a:lnTo>
                    <a:pt x="189" y="346"/>
                  </a:lnTo>
                  <a:lnTo>
                    <a:pt x="189" y="424"/>
                  </a:lnTo>
                  <a:lnTo>
                    <a:pt x="189" y="514"/>
                  </a:lnTo>
                  <a:lnTo>
                    <a:pt x="189" y="597"/>
                  </a:lnTo>
                  <a:lnTo>
                    <a:pt x="195" y="653"/>
                  </a:lnTo>
                  <a:lnTo>
                    <a:pt x="223" y="704"/>
                  </a:lnTo>
                  <a:lnTo>
                    <a:pt x="245" y="737"/>
                  </a:lnTo>
                  <a:lnTo>
                    <a:pt x="262" y="771"/>
                  </a:lnTo>
                  <a:lnTo>
                    <a:pt x="145" y="888"/>
                  </a:lnTo>
                  <a:lnTo>
                    <a:pt x="100" y="821"/>
                  </a:lnTo>
                  <a:lnTo>
                    <a:pt x="50" y="765"/>
                  </a:lnTo>
                  <a:lnTo>
                    <a:pt x="67" y="642"/>
                  </a:lnTo>
                  <a:lnTo>
                    <a:pt x="67" y="514"/>
                  </a:lnTo>
                  <a:lnTo>
                    <a:pt x="61" y="296"/>
                  </a:lnTo>
                  <a:lnTo>
                    <a:pt x="61" y="285"/>
                  </a:lnTo>
                  <a:lnTo>
                    <a:pt x="56" y="274"/>
                  </a:lnTo>
                  <a:lnTo>
                    <a:pt x="44" y="268"/>
                  </a:lnTo>
                  <a:lnTo>
                    <a:pt x="33" y="251"/>
                  </a:lnTo>
                  <a:lnTo>
                    <a:pt x="22" y="235"/>
                  </a:lnTo>
                  <a:lnTo>
                    <a:pt x="6" y="218"/>
                  </a:lnTo>
                  <a:lnTo>
                    <a:pt x="0" y="201"/>
                  </a:lnTo>
                  <a:lnTo>
                    <a:pt x="0" y="179"/>
                  </a:lnTo>
                  <a:lnTo>
                    <a:pt x="0" y="173"/>
                  </a:lnTo>
                  <a:lnTo>
                    <a:pt x="0" y="162"/>
                  </a:lnTo>
                  <a:lnTo>
                    <a:pt x="6" y="151"/>
                  </a:lnTo>
                  <a:lnTo>
                    <a:pt x="11" y="140"/>
                  </a:lnTo>
                  <a:lnTo>
                    <a:pt x="61" y="67"/>
                  </a:lnTo>
                  <a:lnTo>
                    <a:pt x="1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p:cNvSpPr>
            <p:nvPr/>
          </p:nvSpPr>
          <p:spPr bwMode="auto">
            <a:xfrm>
              <a:off x="12509" y="2646"/>
              <a:ext cx="412" cy="747"/>
            </a:xfrm>
            <a:custGeom>
              <a:avLst/>
              <a:gdLst/>
              <a:ahLst/>
              <a:cxnLst>
                <a:cxn ang="0">
                  <a:pos x="223" y="0"/>
                </a:cxn>
                <a:cxn ang="0">
                  <a:pos x="240" y="0"/>
                </a:cxn>
                <a:cxn ang="0">
                  <a:pos x="245" y="0"/>
                </a:cxn>
                <a:cxn ang="0">
                  <a:pos x="256" y="5"/>
                </a:cxn>
                <a:cxn ang="0">
                  <a:pos x="256" y="16"/>
                </a:cxn>
                <a:cxn ang="0">
                  <a:pos x="256" y="33"/>
                </a:cxn>
                <a:cxn ang="0">
                  <a:pos x="256" y="653"/>
                </a:cxn>
                <a:cxn ang="0">
                  <a:pos x="256" y="675"/>
                </a:cxn>
                <a:cxn ang="0">
                  <a:pos x="262" y="686"/>
                </a:cxn>
                <a:cxn ang="0">
                  <a:pos x="279" y="697"/>
                </a:cxn>
                <a:cxn ang="0">
                  <a:pos x="312" y="703"/>
                </a:cxn>
                <a:cxn ang="0">
                  <a:pos x="368" y="708"/>
                </a:cxn>
                <a:cxn ang="0">
                  <a:pos x="412" y="708"/>
                </a:cxn>
                <a:cxn ang="0">
                  <a:pos x="412" y="747"/>
                </a:cxn>
                <a:cxn ang="0">
                  <a:pos x="384" y="747"/>
                </a:cxn>
                <a:cxn ang="0">
                  <a:pos x="340" y="742"/>
                </a:cxn>
                <a:cxn ang="0">
                  <a:pos x="290" y="742"/>
                </a:cxn>
                <a:cxn ang="0">
                  <a:pos x="240" y="742"/>
                </a:cxn>
                <a:cxn ang="0">
                  <a:pos x="212" y="742"/>
                </a:cxn>
                <a:cxn ang="0">
                  <a:pos x="173" y="742"/>
                </a:cxn>
                <a:cxn ang="0">
                  <a:pos x="128" y="742"/>
                </a:cxn>
                <a:cxn ang="0">
                  <a:pos x="78" y="742"/>
                </a:cxn>
                <a:cxn ang="0">
                  <a:pos x="34" y="747"/>
                </a:cxn>
                <a:cxn ang="0">
                  <a:pos x="12" y="747"/>
                </a:cxn>
                <a:cxn ang="0">
                  <a:pos x="12" y="708"/>
                </a:cxn>
                <a:cxn ang="0">
                  <a:pos x="51" y="708"/>
                </a:cxn>
                <a:cxn ang="0">
                  <a:pos x="106" y="703"/>
                </a:cxn>
                <a:cxn ang="0">
                  <a:pos x="140" y="697"/>
                </a:cxn>
                <a:cxn ang="0">
                  <a:pos x="156" y="686"/>
                </a:cxn>
                <a:cxn ang="0">
                  <a:pos x="162" y="675"/>
                </a:cxn>
                <a:cxn ang="0">
                  <a:pos x="162" y="653"/>
                </a:cxn>
                <a:cxn ang="0">
                  <a:pos x="162" y="83"/>
                </a:cxn>
                <a:cxn ang="0">
                  <a:pos x="101" y="100"/>
                </a:cxn>
                <a:cxn ang="0">
                  <a:pos x="45" y="111"/>
                </a:cxn>
                <a:cxn ang="0">
                  <a:pos x="0" y="111"/>
                </a:cxn>
                <a:cxn ang="0">
                  <a:pos x="0" y="72"/>
                </a:cxn>
                <a:cxn ang="0">
                  <a:pos x="45" y="72"/>
                </a:cxn>
                <a:cxn ang="0">
                  <a:pos x="106" y="61"/>
                </a:cxn>
                <a:cxn ang="0">
                  <a:pos x="162" y="39"/>
                </a:cxn>
                <a:cxn ang="0">
                  <a:pos x="223" y="0"/>
                </a:cxn>
              </a:cxnLst>
              <a:rect l="0" t="0" r="r" b="b"/>
              <a:pathLst>
                <a:path w="412" h="747">
                  <a:moveTo>
                    <a:pt x="223" y="0"/>
                  </a:moveTo>
                  <a:lnTo>
                    <a:pt x="240" y="0"/>
                  </a:lnTo>
                  <a:lnTo>
                    <a:pt x="245" y="0"/>
                  </a:lnTo>
                  <a:lnTo>
                    <a:pt x="256" y="5"/>
                  </a:lnTo>
                  <a:lnTo>
                    <a:pt x="256" y="16"/>
                  </a:lnTo>
                  <a:lnTo>
                    <a:pt x="256" y="33"/>
                  </a:lnTo>
                  <a:lnTo>
                    <a:pt x="256" y="653"/>
                  </a:lnTo>
                  <a:lnTo>
                    <a:pt x="256" y="675"/>
                  </a:lnTo>
                  <a:lnTo>
                    <a:pt x="262" y="686"/>
                  </a:lnTo>
                  <a:lnTo>
                    <a:pt x="279" y="697"/>
                  </a:lnTo>
                  <a:lnTo>
                    <a:pt x="312" y="703"/>
                  </a:lnTo>
                  <a:lnTo>
                    <a:pt x="368" y="708"/>
                  </a:lnTo>
                  <a:lnTo>
                    <a:pt x="412" y="708"/>
                  </a:lnTo>
                  <a:lnTo>
                    <a:pt x="412" y="747"/>
                  </a:lnTo>
                  <a:lnTo>
                    <a:pt x="384" y="747"/>
                  </a:lnTo>
                  <a:lnTo>
                    <a:pt x="340" y="742"/>
                  </a:lnTo>
                  <a:lnTo>
                    <a:pt x="290" y="742"/>
                  </a:lnTo>
                  <a:lnTo>
                    <a:pt x="240" y="742"/>
                  </a:lnTo>
                  <a:lnTo>
                    <a:pt x="212" y="742"/>
                  </a:lnTo>
                  <a:lnTo>
                    <a:pt x="173" y="742"/>
                  </a:lnTo>
                  <a:lnTo>
                    <a:pt x="128" y="742"/>
                  </a:lnTo>
                  <a:lnTo>
                    <a:pt x="78" y="742"/>
                  </a:lnTo>
                  <a:lnTo>
                    <a:pt x="34" y="747"/>
                  </a:lnTo>
                  <a:lnTo>
                    <a:pt x="12" y="747"/>
                  </a:lnTo>
                  <a:lnTo>
                    <a:pt x="12" y="708"/>
                  </a:lnTo>
                  <a:lnTo>
                    <a:pt x="51" y="708"/>
                  </a:lnTo>
                  <a:lnTo>
                    <a:pt x="106" y="703"/>
                  </a:lnTo>
                  <a:lnTo>
                    <a:pt x="140" y="697"/>
                  </a:lnTo>
                  <a:lnTo>
                    <a:pt x="156" y="686"/>
                  </a:lnTo>
                  <a:lnTo>
                    <a:pt x="162" y="675"/>
                  </a:lnTo>
                  <a:lnTo>
                    <a:pt x="162" y="653"/>
                  </a:lnTo>
                  <a:lnTo>
                    <a:pt x="162" y="83"/>
                  </a:lnTo>
                  <a:lnTo>
                    <a:pt x="101" y="100"/>
                  </a:lnTo>
                  <a:lnTo>
                    <a:pt x="45" y="111"/>
                  </a:lnTo>
                  <a:lnTo>
                    <a:pt x="0" y="111"/>
                  </a:lnTo>
                  <a:lnTo>
                    <a:pt x="0" y="72"/>
                  </a:lnTo>
                  <a:lnTo>
                    <a:pt x="45" y="72"/>
                  </a:lnTo>
                  <a:lnTo>
                    <a:pt x="106" y="61"/>
                  </a:lnTo>
                  <a:lnTo>
                    <a:pt x="162" y="39"/>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p:cNvSpPr>
            <p:nvPr/>
          </p:nvSpPr>
          <p:spPr bwMode="auto">
            <a:xfrm>
              <a:off x="13233" y="2997"/>
              <a:ext cx="189" cy="475"/>
            </a:xfrm>
            <a:custGeom>
              <a:avLst/>
              <a:gdLst/>
              <a:ahLst/>
              <a:cxnLst>
                <a:cxn ang="0">
                  <a:pos x="89" y="0"/>
                </a:cxn>
                <a:cxn ang="0">
                  <a:pos x="128" y="6"/>
                </a:cxn>
                <a:cxn ang="0">
                  <a:pos x="161" y="39"/>
                </a:cxn>
                <a:cxn ang="0">
                  <a:pos x="178" y="95"/>
                </a:cxn>
                <a:cxn ang="0">
                  <a:pos x="189" y="162"/>
                </a:cxn>
                <a:cxn ang="0">
                  <a:pos x="189" y="162"/>
                </a:cxn>
                <a:cxn ang="0">
                  <a:pos x="178" y="251"/>
                </a:cxn>
                <a:cxn ang="0">
                  <a:pos x="156" y="324"/>
                </a:cxn>
                <a:cxn ang="0">
                  <a:pos x="122" y="391"/>
                </a:cxn>
                <a:cxn ang="0">
                  <a:pos x="89" y="436"/>
                </a:cxn>
                <a:cxn ang="0">
                  <a:pos x="61" y="463"/>
                </a:cxn>
                <a:cxn ang="0">
                  <a:pos x="44" y="475"/>
                </a:cxn>
                <a:cxn ang="0">
                  <a:pos x="33" y="469"/>
                </a:cxn>
                <a:cxn ang="0">
                  <a:pos x="28" y="463"/>
                </a:cxn>
                <a:cxn ang="0">
                  <a:pos x="28" y="458"/>
                </a:cxn>
                <a:cxn ang="0">
                  <a:pos x="28" y="452"/>
                </a:cxn>
                <a:cxn ang="0">
                  <a:pos x="28" y="447"/>
                </a:cxn>
                <a:cxn ang="0">
                  <a:pos x="33" y="447"/>
                </a:cxn>
                <a:cxn ang="0">
                  <a:pos x="39" y="441"/>
                </a:cxn>
                <a:cxn ang="0">
                  <a:pos x="44" y="430"/>
                </a:cxn>
                <a:cxn ang="0">
                  <a:pos x="83" y="385"/>
                </a:cxn>
                <a:cxn ang="0">
                  <a:pos x="117" y="318"/>
                </a:cxn>
                <a:cxn ang="0">
                  <a:pos x="145" y="246"/>
                </a:cxn>
                <a:cxn ang="0">
                  <a:pos x="150" y="162"/>
                </a:cxn>
                <a:cxn ang="0">
                  <a:pos x="150" y="151"/>
                </a:cxn>
                <a:cxn ang="0">
                  <a:pos x="150" y="145"/>
                </a:cxn>
                <a:cxn ang="0">
                  <a:pos x="150" y="140"/>
                </a:cxn>
                <a:cxn ang="0">
                  <a:pos x="150" y="140"/>
                </a:cxn>
                <a:cxn ang="0">
                  <a:pos x="150" y="140"/>
                </a:cxn>
                <a:cxn ang="0">
                  <a:pos x="145" y="140"/>
                </a:cxn>
                <a:cxn ang="0">
                  <a:pos x="145" y="145"/>
                </a:cxn>
                <a:cxn ang="0">
                  <a:pos x="122" y="156"/>
                </a:cxn>
                <a:cxn ang="0">
                  <a:pos x="106" y="162"/>
                </a:cxn>
                <a:cxn ang="0">
                  <a:pos x="89" y="168"/>
                </a:cxn>
                <a:cxn ang="0">
                  <a:pos x="67" y="162"/>
                </a:cxn>
                <a:cxn ang="0">
                  <a:pos x="44" y="156"/>
                </a:cxn>
                <a:cxn ang="0">
                  <a:pos x="33" y="145"/>
                </a:cxn>
                <a:cxn ang="0">
                  <a:pos x="17" y="134"/>
                </a:cxn>
                <a:cxn ang="0">
                  <a:pos x="11" y="117"/>
                </a:cxn>
                <a:cxn ang="0">
                  <a:pos x="5" y="101"/>
                </a:cxn>
                <a:cxn ang="0">
                  <a:pos x="0" y="78"/>
                </a:cxn>
                <a:cxn ang="0">
                  <a:pos x="5" y="62"/>
                </a:cxn>
                <a:cxn ang="0">
                  <a:pos x="11" y="39"/>
                </a:cxn>
                <a:cxn ang="0">
                  <a:pos x="22" y="23"/>
                </a:cxn>
                <a:cxn ang="0">
                  <a:pos x="39" y="11"/>
                </a:cxn>
                <a:cxn ang="0">
                  <a:pos x="61" y="0"/>
                </a:cxn>
                <a:cxn ang="0">
                  <a:pos x="89" y="0"/>
                </a:cxn>
              </a:cxnLst>
              <a:rect l="0" t="0" r="r" b="b"/>
              <a:pathLst>
                <a:path w="189" h="475">
                  <a:moveTo>
                    <a:pt x="89" y="0"/>
                  </a:moveTo>
                  <a:lnTo>
                    <a:pt x="128" y="6"/>
                  </a:lnTo>
                  <a:lnTo>
                    <a:pt x="161" y="39"/>
                  </a:lnTo>
                  <a:lnTo>
                    <a:pt x="178" y="95"/>
                  </a:lnTo>
                  <a:lnTo>
                    <a:pt x="189" y="162"/>
                  </a:lnTo>
                  <a:lnTo>
                    <a:pt x="189" y="162"/>
                  </a:lnTo>
                  <a:lnTo>
                    <a:pt x="178" y="251"/>
                  </a:lnTo>
                  <a:lnTo>
                    <a:pt x="156" y="324"/>
                  </a:lnTo>
                  <a:lnTo>
                    <a:pt x="122" y="391"/>
                  </a:lnTo>
                  <a:lnTo>
                    <a:pt x="89" y="436"/>
                  </a:lnTo>
                  <a:lnTo>
                    <a:pt x="61" y="463"/>
                  </a:lnTo>
                  <a:lnTo>
                    <a:pt x="44" y="475"/>
                  </a:lnTo>
                  <a:lnTo>
                    <a:pt x="33" y="469"/>
                  </a:lnTo>
                  <a:lnTo>
                    <a:pt x="28" y="463"/>
                  </a:lnTo>
                  <a:lnTo>
                    <a:pt x="28" y="458"/>
                  </a:lnTo>
                  <a:lnTo>
                    <a:pt x="28" y="452"/>
                  </a:lnTo>
                  <a:lnTo>
                    <a:pt x="28" y="447"/>
                  </a:lnTo>
                  <a:lnTo>
                    <a:pt x="33" y="447"/>
                  </a:lnTo>
                  <a:lnTo>
                    <a:pt x="39" y="441"/>
                  </a:lnTo>
                  <a:lnTo>
                    <a:pt x="44" y="430"/>
                  </a:lnTo>
                  <a:lnTo>
                    <a:pt x="83" y="385"/>
                  </a:lnTo>
                  <a:lnTo>
                    <a:pt x="117" y="318"/>
                  </a:lnTo>
                  <a:lnTo>
                    <a:pt x="145" y="246"/>
                  </a:lnTo>
                  <a:lnTo>
                    <a:pt x="150" y="162"/>
                  </a:lnTo>
                  <a:lnTo>
                    <a:pt x="150" y="151"/>
                  </a:lnTo>
                  <a:lnTo>
                    <a:pt x="150" y="145"/>
                  </a:lnTo>
                  <a:lnTo>
                    <a:pt x="150" y="140"/>
                  </a:lnTo>
                  <a:lnTo>
                    <a:pt x="150" y="140"/>
                  </a:lnTo>
                  <a:lnTo>
                    <a:pt x="150" y="140"/>
                  </a:lnTo>
                  <a:lnTo>
                    <a:pt x="145" y="140"/>
                  </a:lnTo>
                  <a:lnTo>
                    <a:pt x="145" y="145"/>
                  </a:lnTo>
                  <a:lnTo>
                    <a:pt x="122" y="156"/>
                  </a:lnTo>
                  <a:lnTo>
                    <a:pt x="106" y="162"/>
                  </a:lnTo>
                  <a:lnTo>
                    <a:pt x="89" y="168"/>
                  </a:lnTo>
                  <a:lnTo>
                    <a:pt x="67" y="162"/>
                  </a:lnTo>
                  <a:lnTo>
                    <a:pt x="44" y="156"/>
                  </a:lnTo>
                  <a:lnTo>
                    <a:pt x="33" y="145"/>
                  </a:lnTo>
                  <a:lnTo>
                    <a:pt x="17" y="134"/>
                  </a:lnTo>
                  <a:lnTo>
                    <a:pt x="11" y="117"/>
                  </a:lnTo>
                  <a:lnTo>
                    <a:pt x="5" y="101"/>
                  </a:lnTo>
                  <a:lnTo>
                    <a:pt x="0" y="78"/>
                  </a:lnTo>
                  <a:lnTo>
                    <a:pt x="5" y="62"/>
                  </a:lnTo>
                  <a:lnTo>
                    <a:pt x="11" y="39"/>
                  </a:lnTo>
                  <a:lnTo>
                    <a:pt x="22" y="23"/>
                  </a:lnTo>
                  <a:lnTo>
                    <a:pt x="39" y="11"/>
                  </a:lnTo>
                  <a:lnTo>
                    <a:pt x="61" y="0"/>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p:cNvSpPr>
            <p:nvPr/>
          </p:nvSpPr>
          <p:spPr bwMode="auto">
            <a:xfrm>
              <a:off x="13945" y="2997"/>
              <a:ext cx="167" cy="168"/>
            </a:xfrm>
            <a:custGeom>
              <a:avLst/>
              <a:gdLst/>
              <a:ahLst/>
              <a:cxnLst>
                <a:cxn ang="0">
                  <a:pos x="84" y="0"/>
                </a:cxn>
                <a:cxn ang="0">
                  <a:pos x="112" y="0"/>
                </a:cxn>
                <a:cxn ang="0">
                  <a:pos x="134" y="11"/>
                </a:cxn>
                <a:cxn ang="0">
                  <a:pos x="151" y="34"/>
                </a:cxn>
                <a:cxn ang="0">
                  <a:pos x="162" y="56"/>
                </a:cxn>
                <a:cxn ang="0">
                  <a:pos x="167" y="78"/>
                </a:cxn>
                <a:cxn ang="0">
                  <a:pos x="162" y="101"/>
                </a:cxn>
                <a:cxn ang="0">
                  <a:pos x="156" y="123"/>
                </a:cxn>
                <a:cxn ang="0">
                  <a:pos x="139" y="140"/>
                </a:cxn>
                <a:cxn ang="0">
                  <a:pos x="123" y="151"/>
                </a:cxn>
                <a:cxn ang="0">
                  <a:pos x="106" y="162"/>
                </a:cxn>
                <a:cxn ang="0">
                  <a:pos x="84" y="168"/>
                </a:cxn>
                <a:cxn ang="0">
                  <a:pos x="61" y="162"/>
                </a:cxn>
                <a:cxn ang="0">
                  <a:pos x="39" y="151"/>
                </a:cxn>
                <a:cxn ang="0">
                  <a:pos x="23" y="140"/>
                </a:cxn>
                <a:cxn ang="0">
                  <a:pos x="11" y="123"/>
                </a:cxn>
                <a:cxn ang="0">
                  <a:pos x="0" y="101"/>
                </a:cxn>
                <a:cxn ang="0">
                  <a:pos x="0" y="78"/>
                </a:cxn>
                <a:cxn ang="0">
                  <a:pos x="0" y="56"/>
                </a:cxn>
                <a:cxn ang="0">
                  <a:pos x="11" y="39"/>
                </a:cxn>
                <a:cxn ang="0">
                  <a:pos x="23" y="23"/>
                </a:cxn>
                <a:cxn ang="0">
                  <a:pos x="39" y="11"/>
                </a:cxn>
                <a:cxn ang="0">
                  <a:pos x="61" y="0"/>
                </a:cxn>
                <a:cxn ang="0">
                  <a:pos x="84" y="0"/>
                </a:cxn>
              </a:cxnLst>
              <a:rect l="0" t="0" r="r" b="b"/>
              <a:pathLst>
                <a:path w="167" h="168">
                  <a:moveTo>
                    <a:pt x="84" y="0"/>
                  </a:moveTo>
                  <a:lnTo>
                    <a:pt x="112" y="0"/>
                  </a:lnTo>
                  <a:lnTo>
                    <a:pt x="134" y="11"/>
                  </a:lnTo>
                  <a:lnTo>
                    <a:pt x="151" y="34"/>
                  </a:lnTo>
                  <a:lnTo>
                    <a:pt x="162" y="56"/>
                  </a:lnTo>
                  <a:lnTo>
                    <a:pt x="167" y="78"/>
                  </a:lnTo>
                  <a:lnTo>
                    <a:pt x="162" y="101"/>
                  </a:lnTo>
                  <a:lnTo>
                    <a:pt x="156" y="123"/>
                  </a:lnTo>
                  <a:lnTo>
                    <a:pt x="139" y="140"/>
                  </a:lnTo>
                  <a:lnTo>
                    <a:pt x="123" y="151"/>
                  </a:lnTo>
                  <a:lnTo>
                    <a:pt x="106" y="162"/>
                  </a:lnTo>
                  <a:lnTo>
                    <a:pt x="84" y="168"/>
                  </a:lnTo>
                  <a:lnTo>
                    <a:pt x="61" y="162"/>
                  </a:lnTo>
                  <a:lnTo>
                    <a:pt x="39" y="151"/>
                  </a:lnTo>
                  <a:lnTo>
                    <a:pt x="23" y="140"/>
                  </a:lnTo>
                  <a:lnTo>
                    <a:pt x="11" y="123"/>
                  </a:lnTo>
                  <a:lnTo>
                    <a:pt x="0" y="101"/>
                  </a:lnTo>
                  <a:lnTo>
                    <a:pt x="0" y="78"/>
                  </a:lnTo>
                  <a:lnTo>
                    <a:pt x="0" y="56"/>
                  </a:lnTo>
                  <a:lnTo>
                    <a:pt x="11" y="39"/>
                  </a:lnTo>
                  <a:lnTo>
                    <a:pt x="23" y="23"/>
                  </a:lnTo>
                  <a:lnTo>
                    <a:pt x="39" y="11"/>
                  </a:lnTo>
                  <a:lnTo>
                    <a:pt x="61" y="0"/>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p:cNvSpPr>
            <p:nvPr/>
          </p:nvSpPr>
          <p:spPr bwMode="auto">
            <a:xfrm>
              <a:off x="14652" y="2997"/>
              <a:ext cx="167" cy="168"/>
            </a:xfrm>
            <a:custGeom>
              <a:avLst/>
              <a:gdLst/>
              <a:ahLst/>
              <a:cxnLst>
                <a:cxn ang="0">
                  <a:pos x="84" y="0"/>
                </a:cxn>
                <a:cxn ang="0">
                  <a:pos x="111" y="0"/>
                </a:cxn>
                <a:cxn ang="0">
                  <a:pos x="134" y="11"/>
                </a:cxn>
                <a:cxn ang="0">
                  <a:pos x="150" y="34"/>
                </a:cxn>
                <a:cxn ang="0">
                  <a:pos x="161" y="56"/>
                </a:cxn>
                <a:cxn ang="0">
                  <a:pos x="167" y="78"/>
                </a:cxn>
                <a:cxn ang="0">
                  <a:pos x="167" y="101"/>
                </a:cxn>
                <a:cxn ang="0">
                  <a:pos x="156" y="123"/>
                </a:cxn>
                <a:cxn ang="0">
                  <a:pos x="145" y="140"/>
                </a:cxn>
                <a:cxn ang="0">
                  <a:pos x="128" y="151"/>
                </a:cxn>
                <a:cxn ang="0">
                  <a:pos x="106" y="162"/>
                </a:cxn>
                <a:cxn ang="0">
                  <a:pos x="84" y="168"/>
                </a:cxn>
                <a:cxn ang="0">
                  <a:pos x="61" y="162"/>
                </a:cxn>
                <a:cxn ang="0">
                  <a:pos x="45" y="151"/>
                </a:cxn>
                <a:cxn ang="0">
                  <a:pos x="28" y="140"/>
                </a:cxn>
                <a:cxn ang="0">
                  <a:pos x="11" y="123"/>
                </a:cxn>
                <a:cxn ang="0">
                  <a:pos x="6" y="101"/>
                </a:cxn>
                <a:cxn ang="0">
                  <a:pos x="0" y="78"/>
                </a:cxn>
                <a:cxn ang="0">
                  <a:pos x="6" y="56"/>
                </a:cxn>
                <a:cxn ang="0">
                  <a:pos x="11" y="39"/>
                </a:cxn>
                <a:cxn ang="0">
                  <a:pos x="28" y="23"/>
                </a:cxn>
                <a:cxn ang="0">
                  <a:pos x="45" y="11"/>
                </a:cxn>
                <a:cxn ang="0">
                  <a:pos x="61" y="0"/>
                </a:cxn>
                <a:cxn ang="0">
                  <a:pos x="84" y="0"/>
                </a:cxn>
              </a:cxnLst>
              <a:rect l="0" t="0" r="r" b="b"/>
              <a:pathLst>
                <a:path w="167" h="168">
                  <a:moveTo>
                    <a:pt x="84" y="0"/>
                  </a:moveTo>
                  <a:lnTo>
                    <a:pt x="111" y="0"/>
                  </a:lnTo>
                  <a:lnTo>
                    <a:pt x="134" y="11"/>
                  </a:lnTo>
                  <a:lnTo>
                    <a:pt x="150" y="34"/>
                  </a:lnTo>
                  <a:lnTo>
                    <a:pt x="161" y="56"/>
                  </a:lnTo>
                  <a:lnTo>
                    <a:pt x="167" y="78"/>
                  </a:lnTo>
                  <a:lnTo>
                    <a:pt x="167" y="101"/>
                  </a:lnTo>
                  <a:lnTo>
                    <a:pt x="156" y="123"/>
                  </a:lnTo>
                  <a:lnTo>
                    <a:pt x="145" y="140"/>
                  </a:lnTo>
                  <a:lnTo>
                    <a:pt x="128" y="151"/>
                  </a:lnTo>
                  <a:lnTo>
                    <a:pt x="106" y="162"/>
                  </a:lnTo>
                  <a:lnTo>
                    <a:pt x="84" y="168"/>
                  </a:lnTo>
                  <a:lnTo>
                    <a:pt x="61" y="162"/>
                  </a:lnTo>
                  <a:lnTo>
                    <a:pt x="45" y="151"/>
                  </a:lnTo>
                  <a:lnTo>
                    <a:pt x="28" y="140"/>
                  </a:lnTo>
                  <a:lnTo>
                    <a:pt x="11" y="123"/>
                  </a:lnTo>
                  <a:lnTo>
                    <a:pt x="6" y="101"/>
                  </a:lnTo>
                  <a:lnTo>
                    <a:pt x="0" y="78"/>
                  </a:lnTo>
                  <a:lnTo>
                    <a:pt x="6" y="56"/>
                  </a:lnTo>
                  <a:lnTo>
                    <a:pt x="11" y="39"/>
                  </a:lnTo>
                  <a:lnTo>
                    <a:pt x="28" y="23"/>
                  </a:lnTo>
                  <a:lnTo>
                    <a:pt x="45" y="11"/>
                  </a:lnTo>
                  <a:lnTo>
                    <a:pt x="61" y="0"/>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p:cNvSpPr>
            <p:nvPr/>
          </p:nvSpPr>
          <p:spPr bwMode="auto">
            <a:xfrm>
              <a:off x="15359" y="2997"/>
              <a:ext cx="172" cy="168"/>
            </a:xfrm>
            <a:custGeom>
              <a:avLst/>
              <a:gdLst/>
              <a:ahLst/>
              <a:cxnLst>
                <a:cxn ang="0">
                  <a:pos x="89" y="0"/>
                </a:cxn>
                <a:cxn ang="0">
                  <a:pos x="111" y="0"/>
                </a:cxn>
                <a:cxn ang="0">
                  <a:pos x="133" y="11"/>
                </a:cxn>
                <a:cxn ang="0">
                  <a:pos x="156" y="34"/>
                </a:cxn>
                <a:cxn ang="0">
                  <a:pos x="167" y="56"/>
                </a:cxn>
                <a:cxn ang="0">
                  <a:pos x="172" y="78"/>
                </a:cxn>
                <a:cxn ang="0">
                  <a:pos x="167" y="101"/>
                </a:cxn>
                <a:cxn ang="0">
                  <a:pos x="156" y="123"/>
                </a:cxn>
                <a:cxn ang="0">
                  <a:pos x="145" y="140"/>
                </a:cxn>
                <a:cxn ang="0">
                  <a:pos x="128" y="151"/>
                </a:cxn>
                <a:cxn ang="0">
                  <a:pos x="111" y="162"/>
                </a:cxn>
                <a:cxn ang="0">
                  <a:pos x="89" y="168"/>
                </a:cxn>
                <a:cxn ang="0">
                  <a:pos x="67" y="162"/>
                </a:cxn>
                <a:cxn ang="0">
                  <a:pos x="44" y="151"/>
                </a:cxn>
                <a:cxn ang="0">
                  <a:pos x="28" y="140"/>
                </a:cxn>
                <a:cxn ang="0">
                  <a:pos x="17" y="123"/>
                </a:cxn>
                <a:cxn ang="0">
                  <a:pos x="5" y="101"/>
                </a:cxn>
                <a:cxn ang="0">
                  <a:pos x="0" y="78"/>
                </a:cxn>
                <a:cxn ang="0">
                  <a:pos x="5" y="56"/>
                </a:cxn>
                <a:cxn ang="0">
                  <a:pos x="17" y="39"/>
                </a:cxn>
                <a:cxn ang="0">
                  <a:pos x="28" y="23"/>
                </a:cxn>
                <a:cxn ang="0">
                  <a:pos x="44" y="11"/>
                </a:cxn>
                <a:cxn ang="0">
                  <a:pos x="67" y="0"/>
                </a:cxn>
                <a:cxn ang="0">
                  <a:pos x="89" y="0"/>
                </a:cxn>
              </a:cxnLst>
              <a:rect l="0" t="0" r="r" b="b"/>
              <a:pathLst>
                <a:path w="172" h="168">
                  <a:moveTo>
                    <a:pt x="89" y="0"/>
                  </a:moveTo>
                  <a:lnTo>
                    <a:pt x="111" y="0"/>
                  </a:lnTo>
                  <a:lnTo>
                    <a:pt x="133" y="11"/>
                  </a:lnTo>
                  <a:lnTo>
                    <a:pt x="156" y="34"/>
                  </a:lnTo>
                  <a:lnTo>
                    <a:pt x="167" y="56"/>
                  </a:lnTo>
                  <a:lnTo>
                    <a:pt x="172" y="78"/>
                  </a:lnTo>
                  <a:lnTo>
                    <a:pt x="167" y="101"/>
                  </a:lnTo>
                  <a:lnTo>
                    <a:pt x="156" y="123"/>
                  </a:lnTo>
                  <a:lnTo>
                    <a:pt x="145" y="140"/>
                  </a:lnTo>
                  <a:lnTo>
                    <a:pt x="128" y="151"/>
                  </a:lnTo>
                  <a:lnTo>
                    <a:pt x="111" y="162"/>
                  </a:lnTo>
                  <a:lnTo>
                    <a:pt x="89" y="168"/>
                  </a:lnTo>
                  <a:lnTo>
                    <a:pt x="67" y="162"/>
                  </a:lnTo>
                  <a:lnTo>
                    <a:pt x="44" y="151"/>
                  </a:lnTo>
                  <a:lnTo>
                    <a:pt x="28" y="140"/>
                  </a:lnTo>
                  <a:lnTo>
                    <a:pt x="17" y="123"/>
                  </a:lnTo>
                  <a:lnTo>
                    <a:pt x="5" y="101"/>
                  </a:lnTo>
                  <a:lnTo>
                    <a:pt x="0" y="78"/>
                  </a:lnTo>
                  <a:lnTo>
                    <a:pt x="5" y="56"/>
                  </a:lnTo>
                  <a:lnTo>
                    <a:pt x="17" y="39"/>
                  </a:lnTo>
                  <a:lnTo>
                    <a:pt x="28" y="23"/>
                  </a:lnTo>
                  <a:lnTo>
                    <a:pt x="44" y="11"/>
                  </a:lnTo>
                  <a:lnTo>
                    <a:pt x="67" y="0"/>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26"/>
            <p:cNvSpPr>
              <a:spLocks/>
            </p:cNvSpPr>
            <p:nvPr/>
          </p:nvSpPr>
          <p:spPr bwMode="auto">
            <a:xfrm>
              <a:off x="16049" y="2997"/>
              <a:ext cx="189" cy="475"/>
            </a:xfrm>
            <a:custGeom>
              <a:avLst/>
              <a:gdLst/>
              <a:ahLst/>
              <a:cxnLst>
                <a:cxn ang="0">
                  <a:pos x="89" y="0"/>
                </a:cxn>
                <a:cxn ang="0">
                  <a:pos x="128" y="6"/>
                </a:cxn>
                <a:cxn ang="0">
                  <a:pos x="161" y="39"/>
                </a:cxn>
                <a:cxn ang="0">
                  <a:pos x="178" y="95"/>
                </a:cxn>
                <a:cxn ang="0">
                  <a:pos x="189" y="162"/>
                </a:cxn>
                <a:cxn ang="0">
                  <a:pos x="189" y="162"/>
                </a:cxn>
                <a:cxn ang="0">
                  <a:pos x="178" y="251"/>
                </a:cxn>
                <a:cxn ang="0">
                  <a:pos x="156" y="324"/>
                </a:cxn>
                <a:cxn ang="0">
                  <a:pos x="122" y="391"/>
                </a:cxn>
                <a:cxn ang="0">
                  <a:pos x="89" y="436"/>
                </a:cxn>
                <a:cxn ang="0">
                  <a:pos x="61" y="463"/>
                </a:cxn>
                <a:cxn ang="0">
                  <a:pos x="44" y="475"/>
                </a:cxn>
                <a:cxn ang="0">
                  <a:pos x="33" y="469"/>
                </a:cxn>
                <a:cxn ang="0">
                  <a:pos x="28" y="463"/>
                </a:cxn>
                <a:cxn ang="0">
                  <a:pos x="28" y="458"/>
                </a:cxn>
                <a:cxn ang="0">
                  <a:pos x="28" y="452"/>
                </a:cxn>
                <a:cxn ang="0">
                  <a:pos x="28" y="447"/>
                </a:cxn>
                <a:cxn ang="0">
                  <a:pos x="33" y="447"/>
                </a:cxn>
                <a:cxn ang="0">
                  <a:pos x="39" y="441"/>
                </a:cxn>
                <a:cxn ang="0">
                  <a:pos x="44" y="430"/>
                </a:cxn>
                <a:cxn ang="0">
                  <a:pos x="83" y="385"/>
                </a:cxn>
                <a:cxn ang="0">
                  <a:pos x="117" y="318"/>
                </a:cxn>
                <a:cxn ang="0">
                  <a:pos x="145" y="246"/>
                </a:cxn>
                <a:cxn ang="0">
                  <a:pos x="150" y="162"/>
                </a:cxn>
                <a:cxn ang="0">
                  <a:pos x="150" y="151"/>
                </a:cxn>
                <a:cxn ang="0">
                  <a:pos x="150" y="145"/>
                </a:cxn>
                <a:cxn ang="0">
                  <a:pos x="150" y="140"/>
                </a:cxn>
                <a:cxn ang="0">
                  <a:pos x="150" y="140"/>
                </a:cxn>
                <a:cxn ang="0">
                  <a:pos x="150" y="140"/>
                </a:cxn>
                <a:cxn ang="0">
                  <a:pos x="145" y="140"/>
                </a:cxn>
                <a:cxn ang="0">
                  <a:pos x="145" y="145"/>
                </a:cxn>
                <a:cxn ang="0">
                  <a:pos x="122" y="156"/>
                </a:cxn>
                <a:cxn ang="0">
                  <a:pos x="106" y="162"/>
                </a:cxn>
                <a:cxn ang="0">
                  <a:pos x="89" y="168"/>
                </a:cxn>
                <a:cxn ang="0">
                  <a:pos x="67" y="162"/>
                </a:cxn>
                <a:cxn ang="0">
                  <a:pos x="44" y="156"/>
                </a:cxn>
                <a:cxn ang="0">
                  <a:pos x="33" y="145"/>
                </a:cxn>
                <a:cxn ang="0">
                  <a:pos x="17" y="134"/>
                </a:cxn>
                <a:cxn ang="0">
                  <a:pos x="11" y="117"/>
                </a:cxn>
                <a:cxn ang="0">
                  <a:pos x="6" y="101"/>
                </a:cxn>
                <a:cxn ang="0">
                  <a:pos x="0" y="78"/>
                </a:cxn>
                <a:cxn ang="0">
                  <a:pos x="6" y="62"/>
                </a:cxn>
                <a:cxn ang="0">
                  <a:pos x="11" y="39"/>
                </a:cxn>
                <a:cxn ang="0">
                  <a:pos x="22" y="23"/>
                </a:cxn>
                <a:cxn ang="0">
                  <a:pos x="39" y="11"/>
                </a:cxn>
                <a:cxn ang="0">
                  <a:pos x="61" y="0"/>
                </a:cxn>
                <a:cxn ang="0">
                  <a:pos x="89" y="0"/>
                </a:cxn>
              </a:cxnLst>
              <a:rect l="0" t="0" r="r" b="b"/>
              <a:pathLst>
                <a:path w="189" h="475">
                  <a:moveTo>
                    <a:pt x="89" y="0"/>
                  </a:moveTo>
                  <a:lnTo>
                    <a:pt x="128" y="6"/>
                  </a:lnTo>
                  <a:lnTo>
                    <a:pt x="161" y="39"/>
                  </a:lnTo>
                  <a:lnTo>
                    <a:pt x="178" y="95"/>
                  </a:lnTo>
                  <a:lnTo>
                    <a:pt x="189" y="162"/>
                  </a:lnTo>
                  <a:lnTo>
                    <a:pt x="189" y="162"/>
                  </a:lnTo>
                  <a:lnTo>
                    <a:pt x="178" y="251"/>
                  </a:lnTo>
                  <a:lnTo>
                    <a:pt x="156" y="324"/>
                  </a:lnTo>
                  <a:lnTo>
                    <a:pt x="122" y="391"/>
                  </a:lnTo>
                  <a:lnTo>
                    <a:pt x="89" y="436"/>
                  </a:lnTo>
                  <a:lnTo>
                    <a:pt x="61" y="463"/>
                  </a:lnTo>
                  <a:lnTo>
                    <a:pt x="44" y="475"/>
                  </a:lnTo>
                  <a:lnTo>
                    <a:pt x="33" y="469"/>
                  </a:lnTo>
                  <a:lnTo>
                    <a:pt x="28" y="463"/>
                  </a:lnTo>
                  <a:lnTo>
                    <a:pt x="28" y="458"/>
                  </a:lnTo>
                  <a:lnTo>
                    <a:pt x="28" y="452"/>
                  </a:lnTo>
                  <a:lnTo>
                    <a:pt x="28" y="447"/>
                  </a:lnTo>
                  <a:lnTo>
                    <a:pt x="33" y="447"/>
                  </a:lnTo>
                  <a:lnTo>
                    <a:pt x="39" y="441"/>
                  </a:lnTo>
                  <a:lnTo>
                    <a:pt x="44" y="430"/>
                  </a:lnTo>
                  <a:lnTo>
                    <a:pt x="83" y="385"/>
                  </a:lnTo>
                  <a:lnTo>
                    <a:pt x="117" y="318"/>
                  </a:lnTo>
                  <a:lnTo>
                    <a:pt x="145" y="246"/>
                  </a:lnTo>
                  <a:lnTo>
                    <a:pt x="150" y="162"/>
                  </a:lnTo>
                  <a:lnTo>
                    <a:pt x="150" y="151"/>
                  </a:lnTo>
                  <a:lnTo>
                    <a:pt x="150" y="145"/>
                  </a:lnTo>
                  <a:lnTo>
                    <a:pt x="150" y="140"/>
                  </a:lnTo>
                  <a:lnTo>
                    <a:pt x="150" y="140"/>
                  </a:lnTo>
                  <a:lnTo>
                    <a:pt x="150" y="140"/>
                  </a:lnTo>
                  <a:lnTo>
                    <a:pt x="145" y="140"/>
                  </a:lnTo>
                  <a:lnTo>
                    <a:pt x="145" y="145"/>
                  </a:lnTo>
                  <a:lnTo>
                    <a:pt x="122" y="156"/>
                  </a:lnTo>
                  <a:lnTo>
                    <a:pt x="106" y="162"/>
                  </a:lnTo>
                  <a:lnTo>
                    <a:pt x="89" y="168"/>
                  </a:lnTo>
                  <a:lnTo>
                    <a:pt x="67" y="162"/>
                  </a:lnTo>
                  <a:lnTo>
                    <a:pt x="44" y="156"/>
                  </a:lnTo>
                  <a:lnTo>
                    <a:pt x="33" y="145"/>
                  </a:lnTo>
                  <a:lnTo>
                    <a:pt x="17" y="134"/>
                  </a:lnTo>
                  <a:lnTo>
                    <a:pt x="11" y="117"/>
                  </a:lnTo>
                  <a:lnTo>
                    <a:pt x="6" y="101"/>
                  </a:lnTo>
                  <a:lnTo>
                    <a:pt x="0" y="78"/>
                  </a:lnTo>
                  <a:lnTo>
                    <a:pt x="6" y="62"/>
                  </a:lnTo>
                  <a:lnTo>
                    <a:pt x="11" y="39"/>
                  </a:lnTo>
                  <a:lnTo>
                    <a:pt x="22" y="23"/>
                  </a:lnTo>
                  <a:lnTo>
                    <a:pt x="39" y="11"/>
                  </a:lnTo>
                  <a:lnTo>
                    <a:pt x="61" y="0"/>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7"/>
            <p:cNvSpPr>
              <a:spLocks noEditPoints="1"/>
            </p:cNvSpPr>
            <p:nvPr/>
          </p:nvSpPr>
          <p:spPr bwMode="auto">
            <a:xfrm>
              <a:off x="16695" y="2316"/>
              <a:ext cx="1029" cy="893"/>
            </a:xfrm>
            <a:custGeom>
              <a:avLst/>
              <a:gdLst/>
              <a:ahLst/>
              <a:cxnLst>
                <a:cxn ang="0">
                  <a:pos x="690" y="240"/>
                </a:cxn>
                <a:cxn ang="0">
                  <a:pos x="617" y="285"/>
                </a:cxn>
                <a:cxn ang="0">
                  <a:pos x="589" y="391"/>
                </a:cxn>
                <a:cxn ang="0">
                  <a:pos x="595" y="603"/>
                </a:cxn>
                <a:cxn ang="0">
                  <a:pos x="640" y="698"/>
                </a:cxn>
                <a:cxn ang="0">
                  <a:pos x="740" y="765"/>
                </a:cxn>
                <a:cxn ang="0">
                  <a:pos x="812" y="771"/>
                </a:cxn>
                <a:cxn ang="0">
                  <a:pos x="834" y="754"/>
                </a:cxn>
                <a:cxn ang="0">
                  <a:pos x="873" y="681"/>
                </a:cxn>
                <a:cxn ang="0">
                  <a:pos x="896" y="536"/>
                </a:cxn>
                <a:cxn ang="0">
                  <a:pos x="890" y="363"/>
                </a:cxn>
                <a:cxn ang="0">
                  <a:pos x="801" y="257"/>
                </a:cxn>
                <a:cxn ang="0">
                  <a:pos x="717" y="235"/>
                </a:cxn>
                <a:cxn ang="0">
                  <a:pos x="150" y="6"/>
                </a:cxn>
                <a:cxn ang="0">
                  <a:pos x="128" y="51"/>
                </a:cxn>
                <a:cxn ang="0">
                  <a:pos x="122" y="90"/>
                </a:cxn>
                <a:cxn ang="0">
                  <a:pos x="139" y="117"/>
                </a:cxn>
                <a:cxn ang="0">
                  <a:pos x="150" y="151"/>
                </a:cxn>
                <a:cxn ang="0">
                  <a:pos x="172" y="173"/>
                </a:cxn>
                <a:cxn ang="0">
                  <a:pos x="194" y="196"/>
                </a:cxn>
                <a:cxn ang="0">
                  <a:pos x="295" y="173"/>
                </a:cxn>
                <a:cxn ang="0">
                  <a:pos x="489" y="151"/>
                </a:cxn>
                <a:cxn ang="0">
                  <a:pos x="589" y="263"/>
                </a:cxn>
                <a:cxn ang="0">
                  <a:pos x="818" y="95"/>
                </a:cxn>
                <a:cxn ang="0">
                  <a:pos x="1018" y="201"/>
                </a:cxn>
                <a:cxn ang="0">
                  <a:pos x="1029" y="341"/>
                </a:cxn>
                <a:cxn ang="0">
                  <a:pos x="1024" y="519"/>
                </a:cxn>
                <a:cxn ang="0">
                  <a:pos x="990" y="659"/>
                </a:cxn>
                <a:cxn ang="0">
                  <a:pos x="667" y="893"/>
                </a:cxn>
                <a:cxn ang="0">
                  <a:pos x="456" y="776"/>
                </a:cxn>
                <a:cxn ang="0">
                  <a:pos x="461" y="302"/>
                </a:cxn>
                <a:cxn ang="0">
                  <a:pos x="378" y="251"/>
                </a:cxn>
                <a:cxn ang="0">
                  <a:pos x="333" y="229"/>
                </a:cxn>
                <a:cxn ang="0">
                  <a:pos x="311" y="224"/>
                </a:cxn>
                <a:cxn ang="0">
                  <a:pos x="289" y="229"/>
                </a:cxn>
                <a:cxn ang="0">
                  <a:pos x="239" y="263"/>
                </a:cxn>
                <a:cxn ang="0">
                  <a:pos x="194" y="346"/>
                </a:cxn>
                <a:cxn ang="0">
                  <a:pos x="189" y="514"/>
                </a:cxn>
                <a:cxn ang="0">
                  <a:pos x="200" y="653"/>
                </a:cxn>
                <a:cxn ang="0">
                  <a:pos x="244" y="737"/>
                </a:cxn>
                <a:cxn ang="0">
                  <a:pos x="144" y="888"/>
                </a:cxn>
                <a:cxn ang="0">
                  <a:pos x="55" y="765"/>
                </a:cxn>
                <a:cxn ang="0">
                  <a:pos x="66" y="514"/>
                </a:cxn>
                <a:cxn ang="0">
                  <a:pos x="61" y="285"/>
                </a:cxn>
                <a:cxn ang="0">
                  <a:pos x="50" y="268"/>
                </a:cxn>
                <a:cxn ang="0">
                  <a:pos x="22" y="235"/>
                </a:cxn>
                <a:cxn ang="0">
                  <a:pos x="0" y="201"/>
                </a:cxn>
                <a:cxn ang="0">
                  <a:pos x="0" y="173"/>
                </a:cxn>
                <a:cxn ang="0">
                  <a:pos x="5" y="151"/>
                </a:cxn>
                <a:cxn ang="0">
                  <a:pos x="66" y="67"/>
                </a:cxn>
              </a:cxnLst>
              <a:rect l="0" t="0" r="r" b="b"/>
              <a:pathLst>
                <a:path w="1029" h="893">
                  <a:moveTo>
                    <a:pt x="717" y="235"/>
                  </a:moveTo>
                  <a:lnTo>
                    <a:pt x="690" y="240"/>
                  </a:lnTo>
                  <a:lnTo>
                    <a:pt x="651" y="263"/>
                  </a:lnTo>
                  <a:lnTo>
                    <a:pt x="617" y="285"/>
                  </a:lnTo>
                  <a:lnTo>
                    <a:pt x="589" y="302"/>
                  </a:lnTo>
                  <a:lnTo>
                    <a:pt x="589" y="391"/>
                  </a:lnTo>
                  <a:lnTo>
                    <a:pt x="589" y="475"/>
                  </a:lnTo>
                  <a:lnTo>
                    <a:pt x="595" y="603"/>
                  </a:lnTo>
                  <a:lnTo>
                    <a:pt x="606" y="653"/>
                  </a:lnTo>
                  <a:lnTo>
                    <a:pt x="640" y="698"/>
                  </a:lnTo>
                  <a:lnTo>
                    <a:pt x="684" y="731"/>
                  </a:lnTo>
                  <a:lnTo>
                    <a:pt x="740" y="765"/>
                  </a:lnTo>
                  <a:lnTo>
                    <a:pt x="801" y="776"/>
                  </a:lnTo>
                  <a:lnTo>
                    <a:pt x="812" y="771"/>
                  </a:lnTo>
                  <a:lnTo>
                    <a:pt x="823" y="765"/>
                  </a:lnTo>
                  <a:lnTo>
                    <a:pt x="834" y="754"/>
                  </a:lnTo>
                  <a:lnTo>
                    <a:pt x="857" y="720"/>
                  </a:lnTo>
                  <a:lnTo>
                    <a:pt x="873" y="681"/>
                  </a:lnTo>
                  <a:lnTo>
                    <a:pt x="884" y="642"/>
                  </a:lnTo>
                  <a:lnTo>
                    <a:pt x="896" y="536"/>
                  </a:lnTo>
                  <a:lnTo>
                    <a:pt x="896" y="424"/>
                  </a:lnTo>
                  <a:lnTo>
                    <a:pt x="890" y="363"/>
                  </a:lnTo>
                  <a:lnTo>
                    <a:pt x="879" y="291"/>
                  </a:lnTo>
                  <a:lnTo>
                    <a:pt x="801" y="257"/>
                  </a:lnTo>
                  <a:lnTo>
                    <a:pt x="717" y="235"/>
                  </a:lnTo>
                  <a:lnTo>
                    <a:pt x="717" y="235"/>
                  </a:lnTo>
                  <a:close/>
                  <a:moveTo>
                    <a:pt x="128" y="0"/>
                  </a:moveTo>
                  <a:lnTo>
                    <a:pt x="150" y="6"/>
                  </a:lnTo>
                  <a:lnTo>
                    <a:pt x="133" y="28"/>
                  </a:lnTo>
                  <a:lnTo>
                    <a:pt x="128" y="51"/>
                  </a:lnTo>
                  <a:lnTo>
                    <a:pt x="122" y="78"/>
                  </a:lnTo>
                  <a:lnTo>
                    <a:pt x="122" y="90"/>
                  </a:lnTo>
                  <a:lnTo>
                    <a:pt x="128" y="101"/>
                  </a:lnTo>
                  <a:lnTo>
                    <a:pt x="139" y="117"/>
                  </a:lnTo>
                  <a:lnTo>
                    <a:pt x="144" y="134"/>
                  </a:lnTo>
                  <a:lnTo>
                    <a:pt x="150" y="151"/>
                  </a:lnTo>
                  <a:lnTo>
                    <a:pt x="161" y="162"/>
                  </a:lnTo>
                  <a:lnTo>
                    <a:pt x="172" y="173"/>
                  </a:lnTo>
                  <a:lnTo>
                    <a:pt x="183" y="184"/>
                  </a:lnTo>
                  <a:lnTo>
                    <a:pt x="194" y="196"/>
                  </a:lnTo>
                  <a:lnTo>
                    <a:pt x="194" y="246"/>
                  </a:lnTo>
                  <a:lnTo>
                    <a:pt x="295" y="173"/>
                  </a:lnTo>
                  <a:lnTo>
                    <a:pt x="389" y="95"/>
                  </a:lnTo>
                  <a:lnTo>
                    <a:pt x="489" y="151"/>
                  </a:lnTo>
                  <a:lnTo>
                    <a:pt x="595" y="201"/>
                  </a:lnTo>
                  <a:lnTo>
                    <a:pt x="589" y="263"/>
                  </a:lnTo>
                  <a:lnTo>
                    <a:pt x="589" y="263"/>
                  </a:lnTo>
                  <a:lnTo>
                    <a:pt x="818" y="95"/>
                  </a:lnTo>
                  <a:lnTo>
                    <a:pt x="918" y="151"/>
                  </a:lnTo>
                  <a:lnTo>
                    <a:pt x="1018" y="201"/>
                  </a:lnTo>
                  <a:lnTo>
                    <a:pt x="1024" y="263"/>
                  </a:lnTo>
                  <a:lnTo>
                    <a:pt x="1029" y="341"/>
                  </a:lnTo>
                  <a:lnTo>
                    <a:pt x="1029" y="419"/>
                  </a:lnTo>
                  <a:lnTo>
                    <a:pt x="1024" y="519"/>
                  </a:lnTo>
                  <a:lnTo>
                    <a:pt x="1007" y="592"/>
                  </a:lnTo>
                  <a:lnTo>
                    <a:pt x="990" y="659"/>
                  </a:lnTo>
                  <a:lnTo>
                    <a:pt x="962" y="731"/>
                  </a:lnTo>
                  <a:lnTo>
                    <a:pt x="667" y="893"/>
                  </a:lnTo>
                  <a:lnTo>
                    <a:pt x="562" y="832"/>
                  </a:lnTo>
                  <a:lnTo>
                    <a:pt x="456" y="776"/>
                  </a:lnTo>
                  <a:lnTo>
                    <a:pt x="467" y="491"/>
                  </a:lnTo>
                  <a:lnTo>
                    <a:pt x="461" y="302"/>
                  </a:lnTo>
                  <a:lnTo>
                    <a:pt x="417" y="279"/>
                  </a:lnTo>
                  <a:lnTo>
                    <a:pt x="378" y="251"/>
                  </a:lnTo>
                  <a:lnTo>
                    <a:pt x="345" y="235"/>
                  </a:lnTo>
                  <a:lnTo>
                    <a:pt x="333" y="229"/>
                  </a:lnTo>
                  <a:lnTo>
                    <a:pt x="322" y="224"/>
                  </a:lnTo>
                  <a:lnTo>
                    <a:pt x="311" y="224"/>
                  </a:lnTo>
                  <a:lnTo>
                    <a:pt x="300" y="224"/>
                  </a:lnTo>
                  <a:lnTo>
                    <a:pt x="289" y="229"/>
                  </a:lnTo>
                  <a:lnTo>
                    <a:pt x="283" y="229"/>
                  </a:lnTo>
                  <a:lnTo>
                    <a:pt x="239" y="263"/>
                  </a:lnTo>
                  <a:lnTo>
                    <a:pt x="194" y="291"/>
                  </a:lnTo>
                  <a:lnTo>
                    <a:pt x="194" y="346"/>
                  </a:lnTo>
                  <a:lnTo>
                    <a:pt x="189" y="424"/>
                  </a:lnTo>
                  <a:lnTo>
                    <a:pt x="189" y="514"/>
                  </a:lnTo>
                  <a:lnTo>
                    <a:pt x="189" y="597"/>
                  </a:lnTo>
                  <a:lnTo>
                    <a:pt x="200" y="653"/>
                  </a:lnTo>
                  <a:lnTo>
                    <a:pt x="222" y="704"/>
                  </a:lnTo>
                  <a:lnTo>
                    <a:pt x="244" y="737"/>
                  </a:lnTo>
                  <a:lnTo>
                    <a:pt x="267" y="771"/>
                  </a:lnTo>
                  <a:lnTo>
                    <a:pt x="144" y="888"/>
                  </a:lnTo>
                  <a:lnTo>
                    <a:pt x="100" y="821"/>
                  </a:lnTo>
                  <a:lnTo>
                    <a:pt x="55" y="765"/>
                  </a:lnTo>
                  <a:lnTo>
                    <a:pt x="66" y="642"/>
                  </a:lnTo>
                  <a:lnTo>
                    <a:pt x="66" y="514"/>
                  </a:lnTo>
                  <a:lnTo>
                    <a:pt x="61" y="296"/>
                  </a:lnTo>
                  <a:lnTo>
                    <a:pt x="61" y="285"/>
                  </a:lnTo>
                  <a:lnTo>
                    <a:pt x="55" y="274"/>
                  </a:lnTo>
                  <a:lnTo>
                    <a:pt x="50" y="268"/>
                  </a:lnTo>
                  <a:lnTo>
                    <a:pt x="33" y="251"/>
                  </a:lnTo>
                  <a:lnTo>
                    <a:pt x="22" y="235"/>
                  </a:lnTo>
                  <a:lnTo>
                    <a:pt x="5" y="218"/>
                  </a:lnTo>
                  <a:lnTo>
                    <a:pt x="0" y="201"/>
                  </a:lnTo>
                  <a:lnTo>
                    <a:pt x="0" y="179"/>
                  </a:lnTo>
                  <a:lnTo>
                    <a:pt x="0" y="173"/>
                  </a:lnTo>
                  <a:lnTo>
                    <a:pt x="0" y="162"/>
                  </a:lnTo>
                  <a:lnTo>
                    <a:pt x="5" y="151"/>
                  </a:lnTo>
                  <a:lnTo>
                    <a:pt x="11" y="140"/>
                  </a:lnTo>
                  <a:lnTo>
                    <a:pt x="66" y="67"/>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p:cNvSpPr>
            <p:nvPr/>
          </p:nvSpPr>
          <p:spPr bwMode="auto">
            <a:xfrm>
              <a:off x="17902" y="2897"/>
              <a:ext cx="1035" cy="508"/>
            </a:xfrm>
            <a:custGeom>
              <a:avLst/>
              <a:gdLst/>
              <a:ahLst/>
              <a:cxnLst>
                <a:cxn ang="0">
                  <a:pos x="206" y="22"/>
                </a:cxn>
                <a:cxn ang="0">
                  <a:pos x="284" y="67"/>
                </a:cxn>
                <a:cxn ang="0">
                  <a:pos x="440" y="0"/>
                </a:cxn>
                <a:cxn ang="0">
                  <a:pos x="546" y="33"/>
                </a:cxn>
                <a:cxn ang="0">
                  <a:pos x="618" y="72"/>
                </a:cxn>
                <a:cxn ang="0">
                  <a:pos x="785" y="0"/>
                </a:cxn>
                <a:cxn ang="0">
                  <a:pos x="891" y="28"/>
                </a:cxn>
                <a:cxn ang="0">
                  <a:pos x="930" y="128"/>
                </a:cxn>
                <a:cxn ang="0">
                  <a:pos x="891" y="307"/>
                </a:cxn>
                <a:cxn ang="0">
                  <a:pos x="852" y="413"/>
                </a:cxn>
                <a:cxn ang="0">
                  <a:pos x="852" y="457"/>
                </a:cxn>
                <a:cxn ang="0">
                  <a:pos x="874" y="474"/>
                </a:cxn>
                <a:cxn ang="0">
                  <a:pos x="974" y="396"/>
                </a:cxn>
                <a:cxn ang="0">
                  <a:pos x="1002" y="323"/>
                </a:cxn>
                <a:cxn ang="0">
                  <a:pos x="1019" y="318"/>
                </a:cxn>
                <a:cxn ang="0">
                  <a:pos x="1035" y="329"/>
                </a:cxn>
                <a:cxn ang="0">
                  <a:pos x="1019" y="385"/>
                </a:cxn>
                <a:cxn ang="0">
                  <a:pos x="924" y="496"/>
                </a:cxn>
                <a:cxn ang="0">
                  <a:pos x="796" y="480"/>
                </a:cxn>
                <a:cxn ang="0">
                  <a:pos x="768" y="396"/>
                </a:cxn>
                <a:cxn ang="0">
                  <a:pos x="785" y="351"/>
                </a:cxn>
                <a:cxn ang="0">
                  <a:pos x="841" y="167"/>
                </a:cxn>
                <a:cxn ang="0">
                  <a:pos x="846" y="83"/>
                </a:cxn>
                <a:cxn ang="0">
                  <a:pos x="829" y="50"/>
                </a:cxn>
                <a:cxn ang="0">
                  <a:pos x="785" y="28"/>
                </a:cxn>
                <a:cxn ang="0">
                  <a:pos x="635" y="106"/>
                </a:cxn>
                <a:cxn ang="0">
                  <a:pos x="585" y="178"/>
                </a:cxn>
                <a:cxn ang="0">
                  <a:pos x="573" y="217"/>
                </a:cxn>
                <a:cxn ang="0">
                  <a:pos x="546" y="312"/>
                </a:cxn>
                <a:cxn ang="0">
                  <a:pos x="523" y="413"/>
                </a:cxn>
                <a:cxn ang="0">
                  <a:pos x="512" y="463"/>
                </a:cxn>
                <a:cxn ang="0">
                  <a:pos x="496" y="491"/>
                </a:cxn>
                <a:cxn ang="0">
                  <a:pos x="451" y="502"/>
                </a:cxn>
                <a:cxn ang="0">
                  <a:pos x="423" y="485"/>
                </a:cxn>
                <a:cxn ang="0">
                  <a:pos x="423" y="452"/>
                </a:cxn>
                <a:cxn ang="0">
                  <a:pos x="440" y="407"/>
                </a:cxn>
                <a:cxn ang="0">
                  <a:pos x="496" y="167"/>
                </a:cxn>
                <a:cxn ang="0">
                  <a:pos x="501" y="100"/>
                </a:cxn>
                <a:cxn ang="0">
                  <a:pos x="496" y="67"/>
                </a:cxn>
                <a:cxn ang="0">
                  <a:pos x="473" y="39"/>
                </a:cxn>
                <a:cxn ang="0">
                  <a:pos x="379" y="39"/>
                </a:cxn>
                <a:cxn ang="0">
                  <a:pos x="267" y="134"/>
                </a:cxn>
                <a:cxn ang="0">
                  <a:pos x="223" y="234"/>
                </a:cxn>
                <a:cxn ang="0">
                  <a:pos x="195" y="346"/>
                </a:cxn>
                <a:cxn ang="0">
                  <a:pos x="173" y="430"/>
                </a:cxn>
                <a:cxn ang="0">
                  <a:pos x="156" y="485"/>
                </a:cxn>
                <a:cxn ang="0">
                  <a:pos x="112" y="508"/>
                </a:cxn>
                <a:cxn ang="0">
                  <a:pos x="84" y="491"/>
                </a:cxn>
                <a:cxn ang="0">
                  <a:pos x="73" y="469"/>
                </a:cxn>
                <a:cxn ang="0">
                  <a:pos x="84" y="435"/>
                </a:cxn>
                <a:cxn ang="0">
                  <a:pos x="134" y="234"/>
                </a:cxn>
                <a:cxn ang="0">
                  <a:pos x="162" y="111"/>
                </a:cxn>
                <a:cxn ang="0">
                  <a:pos x="162" y="50"/>
                </a:cxn>
                <a:cxn ang="0">
                  <a:pos x="128" y="28"/>
                </a:cxn>
                <a:cxn ang="0">
                  <a:pos x="61" y="106"/>
                </a:cxn>
                <a:cxn ang="0">
                  <a:pos x="39" y="178"/>
                </a:cxn>
                <a:cxn ang="0">
                  <a:pos x="22" y="184"/>
                </a:cxn>
                <a:cxn ang="0">
                  <a:pos x="6" y="184"/>
                </a:cxn>
                <a:cxn ang="0">
                  <a:pos x="6" y="156"/>
                </a:cxn>
                <a:cxn ang="0">
                  <a:pos x="39" y="61"/>
                </a:cxn>
                <a:cxn ang="0">
                  <a:pos x="134" y="0"/>
                </a:cxn>
              </a:cxnLst>
              <a:rect l="0" t="0" r="r" b="b"/>
              <a:pathLst>
                <a:path w="1035" h="508">
                  <a:moveTo>
                    <a:pt x="134" y="0"/>
                  </a:moveTo>
                  <a:lnTo>
                    <a:pt x="167" y="5"/>
                  </a:lnTo>
                  <a:lnTo>
                    <a:pt x="206" y="22"/>
                  </a:lnTo>
                  <a:lnTo>
                    <a:pt x="234" y="50"/>
                  </a:lnTo>
                  <a:lnTo>
                    <a:pt x="251" y="100"/>
                  </a:lnTo>
                  <a:lnTo>
                    <a:pt x="284" y="67"/>
                  </a:lnTo>
                  <a:lnTo>
                    <a:pt x="323" y="33"/>
                  </a:lnTo>
                  <a:lnTo>
                    <a:pt x="379" y="11"/>
                  </a:lnTo>
                  <a:lnTo>
                    <a:pt x="440" y="0"/>
                  </a:lnTo>
                  <a:lnTo>
                    <a:pt x="479" y="0"/>
                  </a:lnTo>
                  <a:lnTo>
                    <a:pt x="512" y="11"/>
                  </a:lnTo>
                  <a:lnTo>
                    <a:pt x="546" y="33"/>
                  </a:lnTo>
                  <a:lnTo>
                    <a:pt x="573" y="67"/>
                  </a:lnTo>
                  <a:lnTo>
                    <a:pt x="590" y="111"/>
                  </a:lnTo>
                  <a:lnTo>
                    <a:pt x="618" y="72"/>
                  </a:lnTo>
                  <a:lnTo>
                    <a:pt x="662" y="39"/>
                  </a:lnTo>
                  <a:lnTo>
                    <a:pt x="718" y="11"/>
                  </a:lnTo>
                  <a:lnTo>
                    <a:pt x="785" y="0"/>
                  </a:lnTo>
                  <a:lnTo>
                    <a:pt x="835" y="5"/>
                  </a:lnTo>
                  <a:lnTo>
                    <a:pt x="868" y="16"/>
                  </a:lnTo>
                  <a:lnTo>
                    <a:pt x="891" y="28"/>
                  </a:lnTo>
                  <a:lnTo>
                    <a:pt x="919" y="67"/>
                  </a:lnTo>
                  <a:lnTo>
                    <a:pt x="930" y="100"/>
                  </a:lnTo>
                  <a:lnTo>
                    <a:pt x="930" y="128"/>
                  </a:lnTo>
                  <a:lnTo>
                    <a:pt x="924" y="184"/>
                  </a:lnTo>
                  <a:lnTo>
                    <a:pt x="907" y="245"/>
                  </a:lnTo>
                  <a:lnTo>
                    <a:pt x="891" y="307"/>
                  </a:lnTo>
                  <a:lnTo>
                    <a:pt x="874" y="346"/>
                  </a:lnTo>
                  <a:lnTo>
                    <a:pt x="857" y="385"/>
                  </a:lnTo>
                  <a:lnTo>
                    <a:pt x="852" y="413"/>
                  </a:lnTo>
                  <a:lnTo>
                    <a:pt x="846" y="435"/>
                  </a:lnTo>
                  <a:lnTo>
                    <a:pt x="846" y="452"/>
                  </a:lnTo>
                  <a:lnTo>
                    <a:pt x="852" y="457"/>
                  </a:lnTo>
                  <a:lnTo>
                    <a:pt x="857" y="469"/>
                  </a:lnTo>
                  <a:lnTo>
                    <a:pt x="863" y="474"/>
                  </a:lnTo>
                  <a:lnTo>
                    <a:pt x="874" y="474"/>
                  </a:lnTo>
                  <a:lnTo>
                    <a:pt x="907" y="469"/>
                  </a:lnTo>
                  <a:lnTo>
                    <a:pt x="941" y="441"/>
                  </a:lnTo>
                  <a:lnTo>
                    <a:pt x="974" y="396"/>
                  </a:lnTo>
                  <a:lnTo>
                    <a:pt x="996" y="340"/>
                  </a:lnTo>
                  <a:lnTo>
                    <a:pt x="996" y="329"/>
                  </a:lnTo>
                  <a:lnTo>
                    <a:pt x="1002" y="323"/>
                  </a:lnTo>
                  <a:lnTo>
                    <a:pt x="1008" y="323"/>
                  </a:lnTo>
                  <a:lnTo>
                    <a:pt x="1019" y="318"/>
                  </a:lnTo>
                  <a:lnTo>
                    <a:pt x="1019" y="318"/>
                  </a:lnTo>
                  <a:lnTo>
                    <a:pt x="1024" y="323"/>
                  </a:lnTo>
                  <a:lnTo>
                    <a:pt x="1030" y="323"/>
                  </a:lnTo>
                  <a:lnTo>
                    <a:pt x="1035" y="329"/>
                  </a:lnTo>
                  <a:lnTo>
                    <a:pt x="1035" y="335"/>
                  </a:lnTo>
                  <a:lnTo>
                    <a:pt x="1030" y="351"/>
                  </a:lnTo>
                  <a:lnTo>
                    <a:pt x="1019" y="385"/>
                  </a:lnTo>
                  <a:lnTo>
                    <a:pt x="996" y="424"/>
                  </a:lnTo>
                  <a:lnTo>
                    <a:pt x="963" y="463"/>
                  </a:lnTo>
                  <a:lnTo>
                    <a:pt x="924" y="496"/>
                  </a:lnTo>
                  <a:lnTo>
                    <a:pt x="874" y="508"/>
                  </a:lnTo>
                  <a:lnTo>
                    <a:pt x="829" y="496"/>
                  </a:lnTo>
                  <a:lnTo>
                    <a:pt x="796" y="480"/>
                  </a:lnTo>
                  <a:lnTo>
                    <a:pt x="774" y="452"/>
                  </a:lnTo>
                  <a:lnTo>
                    <a:pt x="763" y="413"/>
                  </a:lnTo>
                  <a:lnTo>
                    <a:pt x="768" y="396"/>
                  </a:lnTo>
                  <a:lnTo>
                    <a:pt x="768" y="385"/>
                  </a:lnTo>
                  <a:lnTo>
                    <a:pt x="774" y="368"/>
                  </a:lnTo>
                  <a:lnTo>
                    <a:pt x="785" y="351"/>
                  </a:lnTo>
                  <a:lnTo>
                    <a:pt x="802" y="301"/>
                  </a:lnTo>
                  <a:lnTo>
                    <a:pt x="824" y="240"/>
                  </a:lnTo>
                  <a:lnTo>
                    <a:pt x="841" y="167"/>
                  </a:lnTo>
                  <a:lnTo>
                    <a:pt x="846" y="111"/>
                  </a:lnTo>
                  <a:lnTo>
                    <a:pt x="846" y="100"/>
                  </a:lnTo>
                  <a:lnTo>
                    <a:pt x="846" y="83"/>
                  </a:lnTo>
                  <a:lnTo>
                    <a:pt x="841" y="72"/>
                  </a:lnTo>
                  <a:lnTo>
                    <a:pt x="841" y="61"/>
                  </a:lnTo>
                  <a:lnTo>
                    <a:pt x="829" y="50"/>
                  </a:lnTo>
                  <a:lnTo>
                    <a:pt x="818" y="39"/>
                  </a:lnTo>
                  <a:lnTo>
                    <a:pt x="802" y="33"/>
                  </a:lnTo>
                  <a:lnTo>
                    <a:pt x="785" y="28"/>
                  </a:lnTo>
                  <a:lnTo>
                    <a:pt x="724" y="39"/>
                  </a:lnTo>
                  <a:lnTo>
                    <a:pt x="674" y="67"/>
                  </a:lnTo>
                  <a:lnTo>
                    <a:pt x="635" y="106"/>
                  </a:lnTo>
                  <a:lnTo>
                    <a:pt x="601" y="150"/>
                  </a:lnTo>
                  <a:lnTo>
                    <a:pt x="596" y="167"/>
                  </a:lnTo>
                  <a:lnTo>
                    <a:pt x="585" y="178"/>
                  </a:lnTo>
                  <a:lnTo>
                    <a:pt x="579" y="190"/>
                  </a:lnTo>
                  <a:lnTo>
                    <a:pt x="579" y="201"/>
                  </a:lnTo>
                  <a:lnTo>
                    <a:pt x="573" y="217"/>
                  </a:lnTo>
                  <a:lnTo>
                    <a:pt x="568" y="234"/>
                  </a:lnTo>
                  <a:lnTo>
                    <a:pt x="557" y="273"/>
                  </a:lnTo>
                  <a:lnTo>
                    <a:pt x="546" y="312"/>
                  </a:lnTo>
                  <a:lnTo>
                    <a:pt x="540" y="346"/>
                  </a:lnTo>
                  <a:lnTo>
                    <a:pt x="529" y="385"/>
                  </a:lnTo>
                  <a:lnTo>
                    <a:pt x="523" y="413"/>
                  </a:lnTo>
                  <a:lnTo>
                    <a:pt x="518" y="430"/>
                  </a:lnTo>
                  <a:lnTo>
                    <a:pt x="518" y="446"/>
                  </a:lnTo>
                  <a:lnTo>
                    <a:pt x="512" y="463"/>
                  </a:lnTo>
                  <a:lnTo>
                    <a:pt x="507" y="474"/>
                  </a:lnTo>
                  <a:lnTo>
                    <a:pt x="501" y="485"/>
                  </a:lnTo>
                  <a:lnTo>
                    <a:pt x="496" y="491"/>
                  </a:lnTo>
                  <a:lnTo>
                    <a:pt x="479" y="502"/>
                  </a:lnTo>
                  <a:lnTo>
                    <a:pt x="462" y="508"/>
                  </a:lnTo>
                  <a:lnTo>
                    <a:pt x="451" y="502"/>
                  </a:lnTo>
                  <a:lnTo>
                    <a:pt x="440" y="502"/>
                  </a:lnTo>
                  <a:lnTo>
                    <a:pt x="429" y="491"/>
                  </a:lnTo>
                  <a:lnTo>
                    <a:pt x="423" y="485"/>
                  </a:lnTo>
                  <a:lnTo>
                    <a:pt x="423" y="469"/>
                  </a:lnTo>
                  <a:lnTo>
                    <a:pt x="423" y="463"/>
                  </a:lnTo>
                  <a:lnTo>
                    <a:pt x="423" y="452"/>
                  </a:lnTo>
                  <a:lnTo>
                    <a:pt x="429" y="435"/>
                  </a:lnTo>
                  <a:lnTo>
                    <a:pt x="434" y="418"/>
                  </a:lnTo>
                  <a:lnTo>
                    <a:pt x="440" y="407"/>
                  </a:lnTo>
                  <a:lnTo>
                    <a:pt x="440" y="407"/>
                  </a:lnTo>
                  <a:lnTo>
                    <a:pt x="484" y="217"/>
                  </a:lnTo>
                  <a:lnTo>
                    <a:pt x="496" y="167"/>
                  </a:lnTo>
                  <a:lnTo>
                    <a:pt x="501" y="134"/>
                  </a:lnTo>
                  <a:lnTo>
                    <a:pt x="501" y="111"/>
                  </a:lnTo>
                  <a:lnTo>
                    <a:pt x="501" y="100"/>
                  </a:lnTo>
                  <a:lnTo>
                    <a:pt x="501" y="89"/>
                  </a:lnTo>
                  <a:lnTo>
                    <a:pt x="501" y="78"/>
                  </a:lnTo>
                  <a:lnTo>
                    <a:pt x="496" y="67"/>
                  </a:lnTo>
                  <a:lnTo>
                    <a:pt x="490" y="56"/>
                  </a:lnTo>
                  <a:lnTo>
                    <a:pt x="484" y="44"/>
                  </a:lnTo>
                  <a:lnTo>
                    <a:pt x="473" y="39"/>
                  </a:lnTo>
                  <a:lnTo>
                    <a:pt x="457" y="33"/>
                  </a:lnTo>
                  <a:lnTo>
                    <a:pt x="440" y="28"/>
                  </a:lnTo>
                  <a:lnTo>
                    <a:pt x="379" y="39"/>
                  </a:lnTo>
                  <a:lnTo>
                    <a:pt x="334" y="67"/>
                  </a:lnTo>
                  <a:lnTo>
                    <a:pt x="295" y="100"/>
                  </a:lnTo>
                  <a:lnTo>
                    <a:pt x="267" y="134"/>
                  </a:lnTo>
                  <a:lnTo>
                    <a:pt x="245" y="173"/>
                  </a:lnTo>
                  <a:lnTo>
                    <a:pt x="234" y="201"/>
                  </a:lnTo>
                  <a:lnTo>
                    <a:pt x="223" y="234"/>
                  </a:lnTo>
                  <a:lnTo>
                    <a:pt x="212" y="273"/>
                  </a:lnTo>
                  <a:lnTo>
                    <a:pt x="201" y="312"/>
                  </a:lnTo>
                  <a:lnTo>
                    <a:pt x="195" y="346"/>
                  </a:lnTo>
                  <a:lnTo>
                    <a:pt x="184" y="385"/>
                  </a:lnTo>
                  <a:lnTo>
                    <a:pt x="178" y="413"/>
                  </a:lnTo>
                  <a:lnTo>
                    <a:pt x="173" y="430"/>
                  </a:lnTo>
                  <a:lnTo>
                    <a:pt x="167" y="452"/>
                  </a:lnTo>
                  <a:lnTo>
                    <a:pt x="162" y="469"/>
                  </a:lnTo>
                  <a:lnTo>
                    <a:pt x="156" y="485"/>
                  </a:lnTo>
                  <a:lnTo>
                    <a:pt x="145" y="491"/>
                  </a:lnTo>
                  <a:lnTo>
                    <a:pt x="134" y="502"/>
                  </a:lnTo>
                  <a:lnTo>
                    <a:pt x="112" y="508"/>
                  </a:lnTo>
                  <a:lnTo>
                    <a:pt x="100" y="502"/>
                  </a:lnTo>
                  <a:lnTo>
                    <a:pt x="95" y="502"/>
                  </a:lnTo>
                  <a:lnTo>
                    <a:pt x="84" y="491"/>
                  </a:lnTo>
                  <a:lnTo>
                    <a:pt x="78" y="485"/>
                  </a:lnTo>
                  <a:lnTo>
                    <a:pt x="73" y="469"/>
                  </a:lnTo>
                  <a:lnTo>
                    <a:pt x="73" y="469"/>
                  </a:lnTo>
                  <a:lnTo>
                    <a:pt x="78" y="457"/>
                  </a:lnTo>
                  <a:lnTo>
                    <a:pt x="78" y="446"/>
                  </a:lnTo>
                  <a:lnTo>
                    <a:pt x="84" y="435"/>
                  </a:lnTo>
                  <a:lnTo>
                    <a:pt x="84" y="424"/>
                  </a:lnTo>
                  <a:lnTo>
                    <a:pt x="123" y="279"/>
                  </a:lnTo>
                  <a:lnTo>
                    <a:pt x="134" y="234"/>
                  </a:lnTo>
                  <a:lnTo>
                    <a:pt x="145" y="178"/>
                  </a:lnTo>
                  <a:lnTo>
                    <a:pt x="156" y="145"/>
                  </a:lnTo>
                  <a:lnTo>
                    <a:pt x="162" y="111"/>
                  </a:lnTo>
                  <a:lnTo>
                    <a:pt x="167" y="83"/>
                  </a:lnTo>
                  <a:lnTo>
                    <a:pt x="167" y="67"/>
                  </a:lnTo>
                  <a:lnTo>
                    <a:pt x="162" y="50"/>
                  </a:lnTo>
                  <a:lnTo>
                    <a:pt x="156" y="39"/>
                  </a:lnTo>
                  <a:lnTo>
                    <a:pt x="145" y="33"/>
                  </a:lnTo>
                  <a:lnTo>
                    <a:pt x="128" y="28"/>
                  </a:lnTo>
                  <a:lnTo>
                    <a:pt x="100" y="39"/>
                  </a:lnTo>
                  <a:lnTo>
                    <a:pt x="78" y="67"/>
                  </a:lnTo>
                  <a:lnTo>
                    <a:pt x="61" y="106"/>
                  </a:lnTo>
                  <a:lnTo>
                    <a:pt x="45" y="150"/>
                  </a:lnTo>
                  <a:lnTo>
                    <a:pt x="45" y="167"/>
                  </a:lnTo>
                  <a:lnTo>
                    <a:pt x="39" y="178"/>
                  </a:lnTo>
                  <a:lnTo>
                    <a:pt x="34" y="184"/>
                  </a:lnTo>
                  <a:lnTo>
                    <a:pt x="28" y="184"/>
                  </a:lnTo>
                  <a:lnTo>
                    <a:pt x="22" y="184"/>
                  </a:lnTo>
                  <a:lnTo>
                    <a:pt x="17" y="184"/>
                  </a:lnTo>
                  <a:lnTo>
                    <a:pt x="11" y="184"/>
                  </a:lnTo>
                  <a:lnTo>
                    <a:pt x="6" y="184"/>
                  </a:lnTo>
                  <a:lnTo>
                    <a:pt x="6" y="178"/>
                  </a:lnTo>
                  <a:lnTo>
                    <a:pt x="0" y="173"/>
                  </a:lnTo>
                  <a:lnTo>
                    <a:pt x="6" y="156"/>
                  </a:lnTo>
                  <a:lnTo>
                    <a:pt x="11" y="128"/>
                  </a:lnTo>
                  <a:lnTo>
                    <a:pt x="22" y="95"/>
                  </a:lnTo>
                  <a:lnTo>
                    <a:pt x="39" y="61"/>
                  </a:lnTo>
                  <a:lnTo>
                    <a:pt x="61" y="33"/>
                  </a:lnTo>
                  <a:lnTo>
                    <a:pt x="89" y="11"/>
                  </a:lnTo>
                  <a:lnTo>
                    <a:pt x="1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9"/>
            <p:cNvSpPr>
              <a:spLocks/>
            </p:cNvSpPr>
            <p:nvPr/>
          </p:nvSpPr>
          <p:spPr bwMode="auto">
            <a:xfrm>
              <a:off x="19171" y="1970"/>
              <a:ext cx="568" cy="1591"/>
            </a:xfrm>
            <a:custGeom>
              <a:avLst/>
              <a:gdLst/>
              <a:ahLst/>
              <a:cxnLst>
                <a:cxn ang="0">
                  <a:pos x="84" y="0"/>
                </a:cxn>
                <a:cxn ang="0">
                  <a:pos x="206" y="34"/>
                </a:cxn>
                <a:cxn ang="0">
                  <a:pos x="306" y="106"/>
                </a:cxn>
                <a:cxn ang="0">
                  <a:pos x="334" y="196"/>
                </a:cxn>
                <a:cxn ang="0">
                  <a:pos x="334" y="558"/>
                </a:cxn>
                <a:cxn ang="0">
                  <a:pos x="334" y="597"/>
                </a:cxn>
                <a:cxn ang="0">
                  <a:pos x="340" y="620"/>
                </a:cxn>
                <a:cxn ang="0">
                  <a:pos x="340" y="637"/>
                </a:cxn>
                <a:cxn ang="0">
                  <a:pos x="406" y="731"/>
                </a:cxn>
                <a:cxn ang="0">
                  <a:pos x="540" y="776"/>
                </a:cxn>
                <a:cxn ang="0">
                  <a:pos x="557" y="782"/>
                </a:cxn>
                <a:cxn ang="0">
                  <a:pos x="568" y="793"/>
                </a:cxn>
                <a:cxn ang="0">
                  <a:pos x="557" y="810"/>
                </a:cxn>
                <a:cxn ang="0">
                  <a:pos x="507" y="815"/>
                </a:cxn>
                <a:cxn ang="0">
                  <a:pos x="401" y="860"/>
                </a:cxn>
                <a:cxn ang="0">
                  <a:pos x="340" y="971"/>
                </a:cxn>
                <a:cxn ang="0">
                  <a:pos x="334" y="1390"/>
                </a:cxn>
                <a:cxn ang="0">
                  <a:pos x="290" y="1496"/>
                </a:cxn>
                <a:cxn ang="0">
                  <a:pos x="178" y="1563"/>
                </a:cxn>
                <a:cxn ang="0">
                  <a:pos x="34" y="1591"/>
                </a:cxn>
                <a:cxn ang="0">
                  <a:pos x="17" y="1591"/>
                </a:cxn>
                <a:cxn ang="0">
                  <a:pos x="6" y="1580"/>
                </a:cxn>
                <a:cxn ang="0">
                  <a:pos x="6" y="1563"/>
                </a:cxn>
                <a:cxn ang="0">
                  <a:pos x="17" y="1557"/>
                </a:cxn>
                <a:cxn ang="0">
                  <a:pos x="150" y="1518"/>
                </a:cxn>
                <a:cxn ang="0">
                  <a:pos x="212" y="1451"/>
                </a:cxn>
                <a:cxn ang="0">
                  <a:pos x="234" y="1379"/>
                </a:cxn>
                <a:cxn ang="0">
                  <a:pos x="245" y="932"/>
                </a:cxn>
                <a:cxn ang="0">
                  <a:pos x="334" y="826"/>
                </a:cxn>
                <a:cxn ang="0">
                  <a:pos x="373" y="782"/>
                </a:cxn>
                <a:cxn ang="0">
                  <a:pos x="295" y="731"/>
                </a:cxn>
                <a:cxn ang="0">
                  <a:pos x="239" y="642"/>
                </a:cxn>
                <a:cxn ang="0">
                  <a:pos x="234" y="246"/>
                </a:cxn>
                <a:cxn ang="0">
                  <a:pos x="234" y="207"/>
                </a:cxn>
                <a:cxn ang="0">
                  <a:pos x="228" y="184"/>
                </a:cxn>
                <a:cxn ang="0">
                  <a:pos x="228" y="173"/>
                </a:cxn>
                <a:cxn ang="0">
                  <a:pos x="156" y="73"/>
                </a:cxn>
                <a:cxn ang="0">
                  <a:pos x="28" y="34"/>
                </a:cxn>
                <a:cxn ang="0">
                  <a:pos x="11" y="34"/>
                </a:cxn>
                <a:cxn ang="0">
                  <a:pos x="0" y="17"/>
                </a:cxn>
                <a:cxn ang="0">
                  <a:pos x="11" y="0"/>
                </a:cxn>
                <a:cxn ang="0">
                  <a:pos x="28" y="0"/>
                </a:cxn>
              </a:cxnLst>
              <a:rect l="0" t="0" r="r" b="b"/>
              <a:pathLst>
                <a:path w="568" h="1591">
                  <a:moveTo>
                    <a:pt x="34" y="0"/>
                  </a:moveTo>
                  <a:lnTo>
                    <a:pt x="84" y="0"/>
                  </a:lnTo>
                  <a:lnTo>
                    <a:pt x="145" y="11"/>
                  </a:lnTo>
                  <a:lnTo>
                    <a:pt x="206" y="34"/>
                  </a:lnTo>
                  <a:lnTo>
                    <a:pt x="262" y="62"/>
                  </a:lnTo>
                  <a:lnTo>
                    <a:pt x="306" y="106"/>
                  </a:lnTo>
                  <a:lnTo>
                    <a:pt x="328" y="151"/>
                  </a:lnTo>
                  <a:lnTo>
                    <a:pt x="334" y="196"/>
                  </a:lnTo>
                  <a:lnTo>
                    <a:pt x="334" y="240"/>
                  </a:lnTo>
                  <a:lnTo>
                    <a:pt x="334" y="558"/>
                  </a:lnTo>
                  <a:lnTo>
                    <a:pt x="334" y="581"/>
                  </a:lnTo>
                  <a:lnTo>
                    <a:pt x="334" y="597"/>
                  </a:lnTo>
                  <a:lnTo>
                    <a:pt x="340" y="609"/>
                  </a:lnTo>
                  <a:lnTo>
                    <a:pt x="340" y="620"/>
                  </a:lnTo>
                  <a:lnTo>
                    <a:pt x="340" y="625"/>
                  </a:lnTo>
                  <a:lnTo>
                    <a:pt x="340" y="637"/>
                  </a:lnTo>
                  <a:lnTo>
                    <a:pt x="367" y="687"/>
                  </a:lnTo>
                  <a:lnTo>
                    <a:pt x="406" y="731"/>
                  </a:lnTo>
                  <a:lnTo>
                    <a:pt x="468" y="765"/>
                  </a:lnTo>
                  <a:lnTo>
                    <a:pt x="540" y="776"/>
                  </a:lnTo>
                  <a:lnTo>
                    <a:pt x="551" y="776"/>
                  </a:lnTo>
                  <a:lnTo>
                    <a:pt x="557" y="782"/>
                  </a:lnTo>
                  <a:lnTo>
                    <a:pt x="562" y="787"/>
                  </a:lnTo>
                  <a:lnTo>
                    <a:pt x="568" y="793"/>
                  </a:lnTo>
                  <a:lnTo>
                    <a:pt x="562" y="804"/>
                  </a:lnTo>
                  <a:lnTo>
                    <a:pt x="557" y="810"/>
                  </a:lnTo>
                  <a:lnTo>
                    <a:pt x="551" y="810"/>
                  </a:lnTo>
                  <a:lnTo>
                    <a:pt x="507" y="815"/>
                  </a:lnTo>
                  <a:lnTo>
                    <a:pt x="456" y="832"/>
                  </a:lnTo>
                  <a:lnTo>
                    <a:pt x="401" y="860"/>
                  </a:lnTo>
                  <a:lnTo>
                    <a:pt x="356" y="916"/>
                  </a:lnTo>
                  <a:lnTo>
                    <a:pt x="340" y="971"/>
                  </a:lnTo>
                  <a:lnTo>
                    <a:pt x="334" y="1027"/>
                  </a:lnTo>
                  <a:lnTo>
                    <a:pt x="334" y="1390"/>
                  </a:lnTo>
                  <a:lnTo>
                    <a:pt x="323" y="1446"/>
                  </a:lnTo>
                  <a:lnTo>
                    <a:pt x="290" y="1496"/>
                  </a:lnTo>
                  <a:lnTo>
                    <a:pt x="245" y="1535"/>
                  </a:lnTo>
                  <a:lnTo>
                    <a:pt x="178" y="1563"/>
                  </a:lnTo>
                  <a:lnTo>
                    <a:pt x="111" y="1585"/>
                  </a:lnTo>
                  <a:lnTo>
                    <a:pt x="34" y="1591"/>
                  </a:lnTo>
                  <a:lnTo>
                    <a:pt x="28" y="1591"/>
                  </a:lnTo>
                  <a:lnTo>
                    <a:pt x="17" y="1591"/>
                  </a:lnTo>
                  <a:lnTo>
                    <a:pt x="11" y="1585"/>
                  </a:lnTo>
                  <a:lnTo>
                    <a:pt x="6" y="1580"/>
                  </a:lnTo>
                  <a:lnTo>
                    <a:pt x="0" y="1574"/>
                  </a:lnTo>
                  <a:lnTo>
                    <a:pt x="6" y="1563"/>
                  </a:lnTo>
                  <a:lnTo>
                    <a:pt x="11" y="1557"/>
                  </a:lnTo>
                  <a:lnTo>
                    <a:pt x="17" y="1557"/>
                  </a:lnTo>
                  <a:lnTo>
                    <a:pt x="95" y="1541"/>
                  </a:lnTo>
                  <a:lnTo>
                    <a:pt x="150" y="1518"/>
                  </a:lnTo>
                  <a:lnTo>
                    <a:pt x="189" y="1485"/>
                  </a:lnTo>
                  <a:lnTo>
                    <a:pt x="212" y="1451"/>
                  </a:lnTo>
                  <a:lnTo>
                    <a:pt x="228" y="1412"/>
                  </a:lnTo>
                  <a:lnTo>
                    <a:pt x="234" y="1379"/>
                  </a:lnTo>
                  <a:lnTo>
                    <a:pt x="234" y="999"/>
                  </a:lnTo>
                  <a:lnTo>
                    <a:pt x="245" y="932"/>
                  </a:lnTo>
                  <a:lnTo>
                    <a:pt x="273" y="877"/>
                  </a:lnTo>
                  <a:lnTo>
                    <a:pt x="334" y="826"/>
                  </a:lnTo>
                  <a:lnTo>
                    <a:pt x="418" y="793"/>
                  </a:lnTo>
                  <a:lnTo>
                    <a:pt x="373" y="782"/>
                  </a:lnTo>
                  <a:lnTo>
                    <a:pt x="328" y="759"/>
                  </a:lnTo>
                  <a:lnTo>
                    <a:pt x="295" y="731"/>
                  </a:lnTo>
                  <a:lnTo>
                    <a:pt x="256" y="687"/>
                  </a:lnTo>
                  <a:lnTo>
                    <a:pt x="239" y="642"/>
                  </a:lnTo>
                  <a:lnTo>
                    <a:pt x="234" y="581"/>
                  </a:lnTo>
                  <a:lnTo>
                    <a:pt x="234" y="246"/>
                  </a:lnTo>
                  <a:lnTo>
                    <a:pt x="234" y="223"/>
                  </a:lnTo>
                  <a:lnTo>
                    <a:pt x="234" y="207"/>
                  </a:lnTo>
                  <a:lnTo>
                    <a:pt x="228" y="190"/>
                  </a:lnTo>
                  <a:lnTo>
                    <a:pt x="228" y="184"/>
                  </a:lnTo>
                  <a:lnTo>
                    <a:pt x="228" y="179"/>
                  </a:lnTo>
                  <a:lnTo>
                    <a:pt x="228" y="173"/>
                  </a:lnTo>
                  <a:lnTo>
                    <a:pt x="200" y="117"/>
                  </a:lnTo>
                  <a:lnTo>
                    <a:pt x="156" y="73"/>
                  </a:lnTo>
                  <a:lnTo>
                    <a:pt x="95" y="45"/>
                  </a:lnTo>
                  <a:lnTo>
                    <a:pt x="28" y="34"/>
                  </a:lnTo>
                  <a:lnTo>
                    <a:pt x="17" y="34"/>
                  </a:lnTo>
                  <a:lnTo>
                    <a:pt x="11" y="34"/>
                  </a:lnTo>
                  <a:lnTo>
                    <a:pt x="6" y="28"/>
                  </a:lnTo>
                  <a:lnTo>
                    <a:pt x="0" y="17"/>
                  </a:lnTo>
                  <a:lnTo>
                    <a:pt x="6" y="6"/>
                  </a:lnTo>
                  <a:lnTo>
                    <a:pt x="11" y="0"/>
                  </a:lnTo>
                  <a:lnTo>
                    <a:pt x="17" y="0"/>
                  </a:lnTo>
                  <a:lnTo>
                    <a:pt x="28"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8" name="Group 74"/>
          <p:cNvGrpSpPr>
            <a:grpSpLocks noChangeAspect="1"/>
          </p:cNvGrpSpPr>
          <p:nvPr>
            <p:custDataLst>
              <p:tags r:id="rId2"/>
            </p:custDataLst>
          </p:nvPr>
        </p:nvGrpSpPr>
        <p:grpSpPr bwMode="auto">
          <a:xfrm>
            <a:off x="1752600" y="5105400"/>
            <a:ext cx="5562600" cy="367645"/>
            <a:chOff x="570" y="3341"/>
            <a:chExt cx="21470" cy="1419"/>
          </a:xfrm>
          <a:solidFill>
            <a:srgbClr val="0000FF"/>
          </a:solidFill>
        </p:grpSpPr>
        <p:sp>
          <p:nvSpPr>
            <p:cNvPr id="1100" name="Freeform 76"/>
            <p:cNvSpPr>
              <a:spLocks/>
            </p:cNvSpPr>
            <p:nvPr/>
          </p:nvSpPr>
          <p:spPr bwMode="auto">
            <a:xfrm>
              <a:off x="570" y="3580"/>
              <a:ext cx="1080" cy="1051"/>
            </a:xfrm>
            <a:custGeom>
              <a:avLst/>
              <a:gdLst/>
              <a:ahLst/>
              <a:cxnLst>
                <a:cxn ang="0">
                  <a:pos x="1041" y="0"/>
                </a:cxn>
                <a:cxn ang="0">
                  <a:pos x="1073" y="6"/>
                </a:cxn>
                <a:cxn ang="0">
                  <a:pos x="1080" y="19"/>
                </a:cxn>
                <a:cxn ang="0">
                  <a:pos x="1080" y="32"/>
                </a:cxn>
                <a:cxn ang="0">
                  <a:pos x="1041" y="316"/>
                </a:cxn>
                <a:cxn ang="0">
                  <a:pos x="1027" y="342"/>
                </a:cxn>
                <a:cxn ang="0">
                  <a:pos x="1014" y="348"/>
                </a:cxn>
                <a:cxn ang="0">
                  <a:pos x="1001" y="342"/>
                </a:cxn>
                <a:cxn ang="0">
                  <a:pos x="994" y="329"/>
                </a:cxn>
                <a:cxn ang="0">
                  <a:pos x="994" y="309"/>
                </a:cxn>
                <a:cxn ang="0">
                  <a:pos x="1008" y="258"/>
                </a:cxn>
                <a:cxn ang="0">
                  <a:pos x="1014" y="174"/>
                </a:cxn>
                <a:cxn ang="0">
                  <a:pos x="975" y="77"/>
                </a:cxn>
                <a:cxn ang="0">
                  <a:pos x="863" y="51"/>
                </a:cxn>
                <a:cxn ang="0">
                  <a:pos x="757" y="45"/>
                </a:cxn>
                <a:cxn ang="0">
                  <a:pos x="711" y="51"/>
                </a:cxn>
                <a:cxn ang="0">
                  <a:pos x="678" y="51"/>
                </a:cxn>
                <a:cxn ang="0">
                  <a:pos x="659" y="58"/>
                </a:cxn>
                <a:cxn ang="0">
                  <a:pos x="652" y="84"/>
                </a:cxn>
                <a:cxn ang="0">
                  <a:pos x="645" y="109"/>
                </a:cxn>
                <a:cxn ang="0">
                  <a:pos x="428" y="947"/>
                </a:cxn>
                <a:cxn ang="0">
                  <a:pos x="428" y="967"/>
                </a:cxn>
                <a:cxn ang="0">
                  <a:pos x="428" y="980"/>
                </a:cxn>
                <a:cxn ang="0">
                  <a:pos x="455" y="999"/>
                </a:cxn>
                <a:cxn ang="0">
                  <a:pos x="514" y="1005"/>
                </a:cxn>
                <a:cxn ang="0">
                  <a:pos x="560" y="1005"/>
                </a:cxn>
                <a:cxn ang="0">
                  <a:pos x="613" y="1005"/>
                </a:cxn>
                <a:cxn ang="0">
                  <a:pos x="639" y="1012"/>
                </a:cxn>
                <a:cxn ang="0">
                  <a:pos x="639" y="1038"/>
                </a:cxn>
                <a:cxn ang="0">
                  <a:pos x="626" y="1051"/>
                </a:cxn>
                <a:cxn ang="0">
                  <a:pos x="606" y="1051"/>
                </a:cxn>
                <a:cxn ang="0">
                  <a:pos x="336" y="1051"/>
                </a:cxn>
                <a:cxn ang="0">
                  <a:pos x="66" y="1051"/>
                </a:cxn>
                <a:cxn ang="0">
                  <a:pos x="53" y="1051"/>
                </a:cxn>
                <a:cxn ang="0">
                  <a:pos x="46" y="1044"/>
                </a:cxn>
                <a:cxn ang="0">
                  <a:pos x="40" y="1018"/>
                </a:cxn>
                <a:cxn ang="0">
                  <a:pos x="60" y="1005"/>
                </a:cxn>
                <a:cxn ang="0">
                  <a:pos x="106" y="1005"/>
                </a:cxn>
                <a:cxn ang="0">
                  <a:pos x="244" y="993"/>
                </a:cxn>
                <a:cxn ang="0">
                  <a:pos x="290" y="960"/>
                </a:cxn>
                <a:cxn ang="0">
                  <a:pos x="514" y="97"/>
                </a:cxn>
                <a:cxn ang="0">
                  <a:pos x="514" y="77"/>
                </a:cxn>
                <a:cxn ang="0">
                  <a:pos x="520" y="58"/>
                </a:cxn>
                <a:cxn ang="0">
                  <a:pos x="507" y="51"/>
                </a:cxn>
                <a:cxn ang="0">
                  <a:pos x="474" y="45"/>
                </a:cxn>
                <a:cxn ang="0">
                  <a:pos x="310" y="51"/>
                </a:cxn>
                <a:cxn ang="0">
                  <a:pos x="171" y="90"/>
                </a:cxn>
                <a:cxn ang="0">
                  <a:pos x="86" y="213"/>
                </a:cxn>
                <a:cxn ang="0">
                  <a:pos x="40" y="335"/>
                </a:cxn>
                <a:cxn ang="0">
                  <a:pos x="33" y="348"/>
                </a:cxn>
                <a:cxn ang="0">
                  <a:pos x="13" y="348"/>
                </a:cxn>
                <a:cxn ang="0">
                  <a:pos x="0" y="335"/>
                </a:cxn>
                <a:cxn ang="0">
                  <a:pos x="7" y="316"/>
                </a:cxn>
                <a:cxn ang="0">
                  <a:pos x="13" y="303"/>
                </a:cxn>
                <a:cxn ang="0">
                  <a:pos x="112" y="19"/>
                </a:cxn>
                <a:cxn ang="0">
                  <a:pos x="125" y="6"/>
                </a:cxn>
                <a:cxn ang="0">
                  <a:pos x="158" y="0"/>
                </a:cxn>
              </a:cxnLst>
              <a:rect l="0" t="0" r="r" b="b"/>
              <a:pathLst>
                <a:path w="1080" h="1051">
                  <a:moveTo>
                    <a:pt x="158" y="0"/>
                  </a:moveTo>
                  <a:lnTo>
                    <a:pt x="1041" y="0"/>
                  </a:lnTo>
                  <a:lnTo>
                    <a:pt x="1060" y="0"/>
                  </a:lnTo>
                  <a:lnTo>
                    <a:pt x="1073" y="6"/>
                  </a:lnTo>
                  <a:lnTo>
                    <a:pt x="1080" y="6"/>
                  </a:lnTo>
                  <a:lnTo>
                    <a:pt x="1080" y="19"/>
                  </a:lnTo>
                  <a:lnTo>
                    <a:pt x="1080" y="26"/>
                  </a:lnTo>
                  <a:lnTo>
                    <a:pt x="1080" y="32"/>
                  </a:lnTo>
                  <a:lnTo>
                    <a:pt x="1080" y="45"/>
                  </a:lnTo>
                  <a:lnTo>
                    <a:pt x="1041" y="316"/>
                  </a:lnTo>
                  <a:lnTo>
                    <a:pt x="1034" y="329"/>
                  </a:lnTo>
                  <a:lnTo>
                    <a:pt x="1027" y="342"/>
                  </a:lnTo>
                  <a:lnTo>
                    <a:pt x="1021" y="348"/>
                  </a:lnTo>
                  <a:lnTo>
                    <a:pt x="1014" y="348"/>
                  </a:lnTo>
                  <a:lnTo>
                    <a:pt x="1008" y="348"/>
                  </a:lnTo>
                  <a:lnTo>
                    <a:pt x="1001" y="342"/>
                  </a:lnTo>
                  <a:lnTo>
                    <a:pt x="994" y="335"/>
                  </a:lnTo>
                  <a:lnTo>
                    <a:pt x="994" y="329"/>
                  </a:lnTo>
                  <a:lnTo>
                    <a:pt x="994" y="322"/>
                  </a:lnTo>
                  <a:lnTo>
                    <a:pt x="994" y="309"/>
                  </a:lnTo>
                  <a:lnTo>
                    <a:pt x="1001" y="296"/>
                  </a:lnTo>
                  <a:lnTo>
                    <a:pt x="1008" y="258"/>
                  </a:lnTo>
                  <a:lnTo>
                    <a:pt x="1008" y="213"/>
                  </a:lnTo>
                  <a:lnTo>
                    <a:pt x="1014" y="174"/>
                  </a:lnTo>
                  <a:lnTo>
                    <a:pt x="1001" y="116"/>
                  </a:lnTo>
                  <a:lnTo>
                    <a:pt x="975" y="77"/>
                  </a:lnTo>
                  <a:lnTo>
                    <a:pt x="929" y="58"/>
                  </a:lnTo>
                  <a:lnTo>
                    <a:pt x="863" y="51"/>
                  </a:lnTo>
                  <a:lnTo>
                    <a:pt x="777" y="45"/>
                  </a:lnTo>
                  <a:lnTo>
                    <a:pt x="757" y="45"/>
                  </a:lnTo>
                  <a:lnTo>
                    <a:pt x="731" y="51"/>
                  </a:lnTo>
                  <a:lnTo>
                    <a:pt x="711" y="51"/>
                  </a:lnTo>
                  <a:lnTo>
                    <a:pt x="692" y="51"/>
                  </a:lnTo>
                  <a:lnTo>
                    <a:pt x="678" y="51"/>
                  </a:lnTo>
                  <a:lnTo>
                    <a:pt x="672" y="58"/>
                  </a:lnTo>
                  <a:lnTo>
                    <a:pt x="659" y="58"/>
                  </a:lnTo>
                  <a:lnTo>
                    <a:pt x="652" y="71"/>
                  </a:lnTo>
                  <a:lnTo>
                    <a:pt x="652" y="84"/>
                  </a:lnTo>
                  <a:lnTo>
                    <a:pt x="645" y="109"/>
                  </a:lnTo>
                  <a:lnTo>
                    <a:pt x="645" y="109"/>
                  </a:lnTo>
                  <a:lnTo>
                    <a:pt x="428" y="935"/>
                  </a:lnTo>
                  <a:lnTo>
                    <a:pt x="428" y="947"/>
                  </a:lnTo>
                  <a:lnTo>
                    <a:pt x="428" y="960"/>
                  </a:lnTo>
                  <a:lnTo>
                    <a:pt x="428" y="967"/>
                  </a:lnTo>
                  <a:lnTo>
                    <a:pt x="428" y="967"/>
                  </a:lnTo>
                  <a:lnTo>
                    <a:pt x="428" y="980"/>
                  </a:lnTo>
                  <a:lnTo>
                    <a:pt x="435" y="993"/>
                  </a:lnTo>
                  <a:lnTo>
                    <a:pt x="455" y="999"/>
                  </a:lnTo>
                  <a:lnTo>
                    <a:pt x="481" y="999"/>
                  </a:lnTo>
                  <a:lnTo>
                    <a:pt x="514" y="1005"/>
                  </a:lnTo>
                  <a:lnTo>
                    <a:pt x="534" y="1005"/>
                  </a:lnTo>
                  <a:lnTo>
                    <a:pt x="560" y="1005"/>
                  </a:lnTo>
                  <a:lnTo>
                    <a:pt x="586" y="1005"/>
                  </a:lnTo>
                  <a:lnTo>
                    <a:pt x="613" y="1005"/>
                  </a:lnTo>
                  <a:lnTo>
                    <a:pt x="626" y="1005"/>
                  </a:lnTo>
                  <a:lnTo>
                    <a:pt x="639" y="1012"/>
                  </a:lnTo>
                  <a:lnTo>
                    <a:pt x="639" y="1018"/>
                  </a:lnTo>
                  <a:lnTo>
                    <a:pt x="639" y="1038"/>
                  </a:lnTo>
                  <a:lnTo>
                    <a:pt x="632" y="1044"/>
                  </a:lnTo>
                  <a:lnTo>
                    <a:pt x="626" y="1051"/>
                  </a:lnTo>
                  <a:lnTo>
                    <a:pt x="613" y="1051"/>
                  </a:lnTo>
                  <a:lnTo>
                    <a:pt x="606" y="1051"/>
                  </a:lnTo>
                  <a:lnTo>
                    <a:pt x="468" y="1051"/>
                  </a:lnTo>
                  <a:lnTo>
                    <a:pt x="336" y="1051"/>
                  </a:lnTo>
                  <a:lnTo>
                    <a:pt x="198" y="1051"/>
                  </a:lnTo>
                  <a:lnTo>
                    <a:pt x="66" y="1051"/>
                  </a:lnTo>
                  <a:lnTo>
                    <a:pt x="60" y="1051"/>
                  </a:lnTo>
                  <a:lnTo>
                    <a:pt x="53" y="1051"/>
                  </a:lnTo>
                  <a:lnTo>
                    <a:pt x="46" y="1051"/>
                  </a:lnTo>
                  <a:lnTo>
                    <a:pt x="46" y="1044"/>
                  </a:lnTo>
                  <a:lnTo>
                    <a:pt x="40" y="1031"/>
                  </a:lnTo>
                  <a:lnTo>
                    <a:pt x="40" y="1018"/>
                  </a:lnTo>
                  <a:lnTo>
                    <a:pt x="46" y="1012"/>
                  </a:lnTo>
                  <a:lnTo>
                    <a:pt x="60" y="1005"/>
                  </a:lnTo>
                  <a:lnTo>
                    <a:pt x="79" y="1005"/>
                  </a:lnTo>
                  <a:lnTo>
                    <a:pt x="106" y="1005"/>
                  </a:lnTo>
                  <a:lnTo>
                    <a:pt x="191" y="999"/>
                  </a:lnTo>
                  <a:lnTo>
                    <a:pt x="244" y="993"/>
                  </a:lnTo>
                  <a:lnTo>
                    <a:pt x="277" y="980"/>
                  </a:lnTo>
                  <a:lnTo>
                    <a:pt x="290" y="960"/>
                  </a:lnTo>
                  <a:lnTo>
                    <a:pt x="297" y="928"/>
                  </a:lnTo>
                  <a:lnTo>
                    <a:pt x="514" y="97"/>
                  </a:lnTo>
                  <a:lnTo>
                    <a:pt x="514" y="90"/>
                  </a:lnTo>
                  <a:lnTo>
                    <a:pt x="514" y="77"/>
                  </a:lnTo>
                  <a:lnTo>
                    <a:pt x="520" y="64"/>
                  </a:lnTo>
                  <a:lnTo>
                    <a:pt x="520" y="58"/>
                  </a:lnTo>
                  <a:lnTo>
                    <a:pt x="514" y="58"/>
                  </a:lnTo>
                  <a:lnTo>
                    <a:pt x="507" y="51"/>
                  </a:lnTo>
                  <a:lnTo>
                    <a:pt x="494" y="51"/>
                  </a:lnTo>
                  <a:lnTo>
                    <a:pt x="474" y="45"/>
                  </a:lnTo>
                  <a:lnTo>
                    <a:pt x="408" y="45"/>
                  </a:lnTo>
                  <a:lnTo>
                    <a:pt x="310" y="51"/>
                  </a:lnTo>
                  <a:lnTo>
                    <a:pt x="231" y="64"/>
                  </a:lnTo>
                  <a:lnTo>
                    <a:pt x="171" y="90"/>
                  </a:lnTo>
                  <a:lnTo>
                    <a:pt x="125" y="142"/>
                  </a:lnTo>
                  <a:lnTo>
                    <a:pt x="86" y="213"/>
                  </a:lnTo>
                  <a:lnTo>
                    <a:pt x="46" y="316"/>
                  </a:lnTo>
                  <a:lnTo>
                    <a:pt x="40" y="335"/>
                  </a:lnTo>
                  <a:lnTo>
                    <a:pt x="40" y="342"/>
                  </a:lnTo>
                  <a:lnTo>
                    <a:pt x="33" y="348"/>
                  </a:lnTo>
                  <a:lnTo>
                    <a:pt x="20" y="348"/>
                  </a:lnTo>
                  <a:lnTo>
                    <a:pt x="13" y="348"/>
                  </a:lnTo>
                  <a:lnTo>
                    <a:pt x="7" y="342"/>
                  </a:lnTo>
                  <a:lnTo>
                    <a:pt x="0" y="335"/>
                  </a:lnTo>
                  <a:lnTo>
                    <a:pt x="0" y="329"/>
                  </a:lnTo>
                  <a:lnTo>
                    <a:pt x="7" y="316"/>
                  </a:lnTo>
                  <a:lnTo>
                    <a:pt x="7" y="309"/>
                  </a:lnTo>
                  <a:lnTo>
                    <a:pt x="13" y="303"/>
                  </a:lnTo>
                  <a:lnTo>
                    <a:pt x="106" y="32"/>
                  </a:lnTo>
                  <a:lnTo>
                    <a:pt x="112" y="19"/>
                  </a:lnTo>
                  <a:lnTo>
                    <a:pt x="119" y="6"/>
                  </a:lnTo>
                  <a:lnTo>
                    <a:pt x="125" y="6"/>
                  </a:lnTo>
                  <a:lnTo>
                    <a:pt x="139" y="0"/>
                  </a:lnTo>
                  <a:lnTo>
                    <a:pt x="1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77"/>
            <p:cNvSpPr>
              <a:spLocks/>
            </p:cNvSpPr>
            <p:nvPr/>
          </p:nvSpPr>
          <p:spPr bwMode="auto">
            <a:xfrm>
              <a:off x="1755" y="3573"/>
              <a:ext cx="1594" cy="1129"/>
            </a:xfrm>
            <a:custGeom>
              <a:avLst/>
              <a:gdLst/>
              <a:ahLst/>
              <a:cxnLst>
                <a:cxn ang="0">
                  <a:pos x="211" y="20"/>
                </a:cxn>
                <a:cxn ang="0">
                  <a:pos x="343" y="232"/>
                </a:cxn>
                <a:cxn ang="0">
                  <a:pos x="362" y="465"/>
                </a:cxn>
                <a:cxn ang="0">
                  <a:pos x="330" y="858"/>
                </a:cxn>
                <a:cxn ang="0">
                  <a:pos x="599" y="503"/>
                </a:cxn>
                <a:cxn ang="0">
                  <a:pos x="836" y="97"/>
                </a:cxn>
                <a:cxn ang="0">
                  <a:pos x="830" y="65"/>
                </a:cxn>
                <a:cxn ang="0">
                  <a:pos x="856" y="26"/>
                </a:cxn>
                <a:cxn ang="0">
                  <a:pos x="909" y="0"/>
                </a:cxn>
                <a:cxn ang="0">
                  <a:pos x="942" y="7"/>
                </a:cxn>
                <a:cxn ang="0">
                  <a:pos x="1034" y="297"/>
                </a:cxn>
                <a:cxn ang="0">
                  <a:pos x="1126" y="877"/>
                </a:cxn>
                <a:cxn ang="0">
                  <a:pos x="1126" y="909"/>
                </a:cxn>
                <a:cxn ang="0">
                  <a:pos x="1139" y="896"/>
                </a:cxn>
                <a:cxn ang="0">
                  <a:pos x="1271" y="735"/>
                </a:cxn>
                <a:cxn ang="0">
                  <a:pos x="1442" y="477"/>
                </a:cxn>
                <a:cxn ang="0">
                  <a:pos x="1528" y="258"/>
                </a:cxn>
                <a:cxn ang="0">
                  <a:pos x="1475" y="155"/>
                </a:cxn>
                <a:cxn ang="0">
                  <a:pos x="1422" y="142"/>
                </a:cxn>
                <a:cxn ang="0">
                  <a:pos x="1409" y="116"/>
                </a:cxn>
                <a:cxn ang="0">
                  <a:pos x="1449" y="13"/>
                </a:cxn>
                <a:cxn ang="0">
                  <a:pos x="1541" y="20"/>
                </a:cxn>
                <a:cxn ang="0">
                  <a:pos x="1594" y="162"/>
                </a:cxn>
                <a:cxn ang="0">
                  <a:pos x="1475" y="523"/>
                </a:cxn>
                <a:cxn ang="0">
                  <a:pos x="1225" y="903"/>
                </a:cxn>
                <a:cxn ang="0">
                  <a:pos x="1047" y="1116"/>
                </a:cxn>
                <a:cxn ang="0">
                  <a:pos x="1027" y="1129"/>
                </a:cxn>
                <a:cxn ang="0">
                  <a:pos x="1014" y="1122"/>
                </a:cxn>
                <a:cxn ang="0">
                  <a:pos x="1014" y="1096"/>
                </a:cxn>
                <a:cxn ang="0">
                  <a:pos x="1008" y="1045"/>
                </a:cxn>
                <a:cxn ang="0">
                  <a:pos x="995" y="774"/>
                </a:cxn>
                <a:cxn ang="0">
                  <a:pos x="896" y="284"/>
                </a:cxn>
                <a:cxn ang="0">
                  <a:pos x="823" y="226"/>
                </a:cxn>
                <a:cxn ang="0">
                  <a:pos x="573" y="639"/>
                </a:cxn>
                <a:cxn ang="0">
                  <a:pos x="211" y="1116"/>
                </a:cxn>
                <a:cxn ang="0">
                  <a:pos x="191" y="1129"/>
                </a:cxn>
                <a:cxn ang="0">
                  <a:pos x="178" y="1122"/>
                </a:cxn>
                <a:cxn ang="0">
                  <a:pos x="178" y="1090"/>
                </a:cxn>
                <a:cxn ang="0">
                  <a:pos x="191" y="1025"/>
                </a:cxn>
                <a:cxn ang="0">
                  <a:pos x="231" y="761"/>
                </a:cxn>
                <a:cxn ang="0">
                  <a:pos x="244" y="439"/>
                </a:cxn>
                <a:cxn ang="0">
                  <a:pos x="172" y="162"/>
                </a:cxn>
                <a:cxn ang="0">
                  <a:pos x="33" y="78"/>
                </a:cxn>
                <a:cxn ang="0">
                  <a:pos x="7" y="71"/>
                </a:cxn>
                <a:cxn ang="0">
                  <a:pos x="40" y="26"/>
                </a:cxn>
              </a:cxnLst>
              <a:rect l="0" t="0" r="r" b="b"/>
              <a:pathLst>
                <a:path w="1594" h="1129">
                  <a:moveTo>
                    <a:pt x="112" y="0"/>
                  </a:moveTo>
                  <a:lnTo>
                    <a:pt x="158" y="0"/>
                  </a:lnTo>
                  <a:lnTo>
                    <a:pt x="211" y="20"/>
                  </a:lnTo>
                  <a:lnTo>
                    <a:pt x="264" y="65"/>
                  </a:lnTo>
                  <a:lnTo>
                    <a:pt x="310" y="136"/>
                  </a:lnTo>
                  <a:lnTo>
                    <a:pt x="343" y="232"/>
                  </a:lnTo>
                  <a:lnTo>
                    <a:pt x="356" y="329"/>
                  </a:lnTo>
                  <a:lnTo>
                    <a:pt x="362" y="413"/>
                  </a:lnTo>
                  <a:lnTo>
                    <a:pt x="362" y="465"/>
                  </a:lnTo>
                  <a:lnTo>
                    <a:pt x="356" y="664"/>
                  </a:lnTo>
                  <a:lnTo>
                    <a:pt x="330" y="858"/>
                  </a:lnTo>
                  <a:lnTo>
                    <a:pt x="330" y="858"/>
                  </a:lnTo>
                  <a:lnTo>
                    <a:pt x="330" y="858"/>
                  </a:lnTo>
                  <a:lnTo>
                    <a:pt x="474" y="671"/>
                  </a:lnTo>
                  <a:lnTo>
                    <a:pt x="599" y="503"/>
                  </a:lnTo>
                  <a:lnTo>
                    <a:pt x="692" y="349"/>
                  </a:lnTo>
                  <a:lnTo>
                    <a:pt x="771" y="213"/>
                  </a:lnTo>
                  <a:lnTo>
                    <a:pt x="836" y="97"/>
                  </a:lnTo>
                  <a:lnTo>
                    <a:pt x="836" y="84"/>
                  </a:lnTo>
                  <a:lnTo>
                    <a:pt x="830" y="71"/>
                  </a:lnTo>
                  <a:lnTo>
                    <a:pt x="830" y="65"/>
                  </a:lnTo>
                  <a:lnTo>
                    <a:pt x="830" y="52"/>
                  </a:lnTo>
                  <a:lnTo>
                    <a:pt x="843" y="39"/>
                  </a:lnTo>
                  <a:lnTo>
                    <a:pt x="856" y="26"/>
                  </a:lnTo>
                  <a:lnTo>
                    <a:pt x="876" y="13"/>
                  </a:lnTo>
                  <a:lnTo>
                    <a:pt x="896" y="7"/>
                  </a:lnTo>
                  <a:lnTo>
                    <a:pt x="909" y="0"/>
                  </a:lnTo>
                  <a:lnTo>
                    <a:pt x="929" y="0"/>
                  </a:lnTo>
                  <a:lnTo>
                    <a:pt x="935" y="0"/>
                  </a:lnTo>
                  <a:lnTo>
                    <a:pt x="942" y="7"/>
                  </a:lnTo>
                  <a:lnTo>
                    <a:pt x="948" y="13"/>
                  </a:lnTo>
                  <a:lnTo>
                    <a:pt x="988" y="136"/>
                  </a:lnTo>
                  <a:lnTo>
                    <a:pt x="1034" y="297"/>
                  </a:lnTo>
                  <a:lnTo>
                    <a:pt x="1074" y="477"/>
                  </a:lnTo>
                  <a:lnTo>
                    <a:pt x="1106" y="677"/>
                  </a:lnTo>
                  <a:lnTo>
                    <a:pt x="1126" y="877"/>
                  </a:lnTo>
                  <a:lnTo>
                    <a:pt x="1126" y="896"/>
                  </a:lnTo>
                  <a:lnTo>
                    <a:pt x="1126" y="903"/>
                  </a:lnTo>
                  <a:lnTo>
                    <a:pt x="1126" y="909"/>
                  </a:lnTo>
                  <a:lnTo>
                    <a:pt x="1126" y="909"/>
                  </a:lnTo>
                  <a:lnTo>
                    <a:pt x="1126" y="916"/>
                  </a:lnTo>
                  <a:lnTo>
                    <a:pt x="1139" y="896"/>
                  </a:lnTo>
                  <a:lnTo>
                    <a:pt x="1172" y="864"/>
                  </a:lnTo>
                  <a:lnTo>
                    <a:pt x="1218" y="806"/>
                  </a:lnTo>
                  <a:lnTo>
                    <a:pt x="1271" y="735"/>
                  </a:lnTo>
                  <a:lnTo>
                    <a:pt x="1330" y="651"/>
                  </a:lnTo>
                  <a:lnTo>
                    <a:pt x="1390" y="561"/>
                  </a:lnTo>
                  <a:lnTo>
                    <a:pt x="1442" y="477"/>
                  </a:lnTo>
                  <a:lnTo>
                    <a:pt x="1488" y="394"/>
                  </a:lnTo>
                  <a:lnTo>
                    <a:pt x="1515" y="316"/>
                  </a:lnTo>
                  <a:lnTo>
                    <a:pt x="1528" y="258"/>
                  </a:lnTo>
                  <a:lnTo>
                    <a:pt x="1521" y="207"/>
                  </a:lnTo>
                  <a:lnTo>
                    <a:pt x="1501" y="174"/>
                  </a:lnTo>
                  <a:lnTo>
                    <a:pt x="1475" y="155"/>
                  </a:lnTo>
                  <a:lnTo>
                    <a:pt x="1449" y="142"/>
                  </a:lnTo>
                  <a:lnTo>
                    <a:pt x="1429" y="142"/>
                  </a:lnTo>
                  <a:lnTo>
                    <a:pt x="1422" y="142"/>
                  </a:lnTo>
                  <a:lnTo>
                    <a:pt x="1416" y="136"/>
                  </a:lnTo>
                  <a:lnTo>
                    <a:pt x="1409" y="129"/>
                  </a:lnTo>
                  <a:lnTo>
                    <a:pt x="1409" y="116"/>
                  </a:lnTo>
                  <a:lnTo>
                    <a:pt x="1416" y="91"/>
                  </a:lnTo>
                  <a:lnTo>
                    <a:pt x="1429" y="52"/>
                  </a:lnTo>
                  <a:lnTo>
                    <a:pt x="1449" y="13"/>
                  </a:lnTo>
                  <a:lnTo>
                    <a:pt x="1482" y="0"/>
                  </a:lnTo>
                  <a:lnTo>
                    <a:pt x="1508" y="7"/>
                  </a:lnTo>
                  <a:lnTo>
                    <a:pt x="1541" y="20"/>
                  </a:lnTo>
                  <a:lnTo>
                    <a:pt x="1567" y="52"/>
                  </a:lnTo>
                  <a:lnTo>
                    <a:pt x="1587" y="97"/>
                  </a:lnTo>
                  <a:lnTo>
                    <a:pt x="1594" y="162"/>
                  </a:lnTo>
                  <a:lnTo>
                    <a:pt x="1580" y="271"/>
                  </a:lnTo>
                  <a:lnTo>
                    <a:pt x="1541" y="394"/>
                  </a:lnTo>
                  <a:lnTo>
                    <a:pt x="1475" y="523"/>
                  </a:lnTo>
                  <a:lnTo>
                    <a:pt x="1403" y="651"/>
                  </a:lnTo>
                  <a:lnTo>
                    <a:pt x="1317" y="780"/>
                  </a:lnTo>
                  <a:lnTo>
                    <a:pt x="1225" y="903"/>
                  </a:lnTo>
                  <a:lnTo>
                    <a:pt x="1139" y="1006"/>
                  </a:lnTo>
                  <a:lnTo>
                    <a:pt x="1054" y="1103"/>
                  </a:lnTo>
                  <a:lnTo>
                    <a:pt x="1047" y="1116"/>
                  </a:lnTo>
                  <a:lnTo>
                    <a:pt x="1034" y="1122"/>
                  </a:lnTo>
                  <a:lnTo>
                    <a:pt x="1034" y="1129"/>
                  </a:lnTo>
                  <a:lnTo>
                    <a:pt x="1027" y="1129"/>
                  </a:lnTo>
                  <a:lnTo>
                    <a:pt x="1021" y="1129"/>
                  </a:lnTo>
                  <a:lnTo>
                    <a:pt x="1021" y="1129"/>
                  </a:lnTo>
                  <a:lnTo>
                    <a:pt x="1014" y="1122"/>
                  </a:lnTo>
                  <a:lnTo>
                    <a:pt x="1014" y="1116"/>
                  </a:lnTo>
                  <a:lnTo>
                    <a:pt x="1014" y="1109"/>
                  </a:lnTo>
                  <a:lnTo>
                    <a:pt x="1014" y="1096"/>
                  </a:lnTo>
                  <a:lnTo>
                    <a:pt x="1008" y="1077"/>
                  </a:lnTo>
                  <a:lnTo>
                    <a:pt x="1008" y="1058"/>
                  </a:lnTo>
                  <a:lnTo>
                    <a:pt x="1008" y="1045"/>
                  </a:lnTo>
                  <a:lnTo>
                    <a:pt x="1008" y="1032"/>
                  </a:lnTo>
                  <a:lnTo>
                    <a:pt x="1001" y="903"/>
                  </a:lnTo>
                  <a:lnTo>
                    <a:pt x="995" y="774"/>
                  </a:lnTo>
                  <a:lnTo>
                    <a:pt x="968" y="593"/>
                  </a:lnTo>
                  <a:lnTo>
                    <a:pt x="935" y="426"/>
                  </a:lnTo>
                  <a:lnTo>
                    <a:pt x="896" y="284"/>
                  </a:lnTo>
                  <a:lnTo>
                    <a:pt x="856" y="162"/>
                  </a:lnTo>
                  <a:lnTo>
                    <a:pt x="850" y="181"/>
                  </a:lnTo>
                  <a:lnTo>
                    <a:pt x="823" y="226"/>
                  </a:lnTo>
                  <a:lnTo>
                    <a:pt x="790" y="291"/>
                  </a:lnTo>
                  <a:lnTo>
                    <a:pt x="751" y="361"/>
                  </a:lnTo>
                  <a:lnTo>
                    <a:pt x="573" y="639"/>
                  </a:lnTo>
                  <a:lnTo>
                    <a:pt x="402" y="884"/>
                  </a:lnTo>
                  <a:lnTo>
                    <a:pt x="224" y="1096"/>
                  </a:lnTo>
                  <a:lnTo>
                    <a:pt x="211" y="1116"/>
                  </a:lnTo>
                  <a:lnTo>
                    <a:pt x="204" y="1122"/>
                  </a:lnTo>
                  <a:lnTo>
                    <a:pt x="198" y="1129"/>
                  </a:lnTo>
                  <a:lnTo>
                    <a:pt x="191" y="1129"/>
                  </a:lnTo>
                  <a:lnTo>
                    <a:pt x="191" y="1129"/>
                  </a:lnTo>
                  <a:lnTo>
                    <a:pt x="185" y="1129"/>
                  </a:lnTo>
                  <a:lnTo>
                    <a:pt x="178" y="1122"/>
                  </a:lnTo>
                  <a:lnTo>
                    <a:pt x="178" y="1109"/>
                  </a:lnTo>
                  <a:lnTo>
                    <a:pt x="178" y="1103"/>
                  </a:lnTo>
                  <a:lnTo>
                    <a:pt x="178" y="1090"/>
                  </a:lnTo>
                  <a:lnTo>
                    <a:pt x="178" y="1083"/>
                  </a:lnTo>
                  <a:lnTo>
                    <a:pt x="185" y="1064"/>
                  </a:lnTo>
                  <a:lnTo>
                    <a:pt x="191" y="1025"/>
                  </a:lnTo>
                  <a:lnTo>
                    <a:pt x="204" y="961"/>
                  </a:lnTo>
                  <a:lnTo>
                    <a:pt x="218" y="871"/>
                  </a:lnTo>
                  <a:lnTo>
                    <a:pt x="231" y="761"/>
                  </a:lnTo>
                  <a:lnTo>
                    <a:pt x="244" y="645"/>
                  </a:lnTo>
                  <a:lnTo>
                    <a:pt x="251" y="523"/>
                  </a:lnTo>
                  <a:lnTo>
                    <a:pt x="244" y="439"/>
                  </a:lnTo>
                  <a:lnTo>
                    <a:pt x="237" y="342"/>
                  </a:lnTo>
                  <a:lnTo>
                    <a:pt x="211" y="239"/>
                  </a:lnTo>
                  <a:lnTo>
                    <a:pt x="172" y="162"/>
                  </a:lnTo>
                  <a:lnTo>
                    <a:pt x="132" y="110"/>
                  </a:lnTo>
                  <a:lnTo>
                    <a:pt x="79" y="84"/>
                  </a:lnTo>
                  <a:lnTo>
                    <a:pt x="33" y="78"/>
                  </a:lnTo>
                  <a:lnTo>
                    <a:pt x="20" y="78"/>
                  </a:lnTo>
                  <a:lnTo>
                    <a:pt x="7" y="71"/>
                  </a:lnTo>
                  <a:lnTo>
                    <a:pt x="7" y="71"/>
                  </a:lnTo>
                  <a:lnTo>
                    <a:pt x="0" y="65"/>
                  </a:lnTo>
                  <a:lnTo>
                    <a:pt x="14" y="46"/>
                  </a:lnTo>
                  <a:lnTo>
                    <a:pt x="40" y="26"/>
                  </a:lnTo>
                  <a:lnTo>
                    <a:pt x="73" y="7"/>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78"/>
            <p:cNvSpPr>
              <a:spLocks noEditPoints="1"/>
            </p:cNvSpPr>
            <p:nvPr/>
          </p:nvSpPr>
          <p:spPr bwMode="auto">
            <a:xfrm>
              <a:off x="3968" y="3960"/>
              <a:ext cx="171" cy="671"/>
            </a:xfrm>
            <a:custGeom>
              <a:avLst/>
              <a:gdLst/>
              <a:ahLst/>
              <a:cxnLst>
                <a:cxn ang="0">
                  <a:pos x="85" y="509"/>
                </a:cxn>
                <a:cxn ang="0">
                  <a:pos x="111" y="516"/>
                </a:cxn>
                <a:cxn ang="0">
                  <a:pos x="131" y="522"/>
                </a:cxn>
                <a:cxn ang="0">
                  <a:pos x="151" y="542"/>
                </a:cxn>
                <a:cxn ang="0">
                  <a:pos x="164" y="561"/>
                </a:cxn>
                <a:cxn ang="0">
                  <a:pos x="171" y="587"/>
                </a:cxn>
                <a:cxn ang="0">
                  <a:pos x="164" y="613"/>
                </a:cxn>
                <a:cxn ang="0">
                  <a:pos x="151" y="638"/>
                </a:cxn>
                <a:cxn ang="0">
                  <a:pos x="131" y="658"/>
                </a:cxn>
                <a:cxn ang="0">
                  <a:pos x="111" y="671"/>
                </a:cxn>
                <a:cxn ang="0">
                  <a:pos x="85" y="671"/>
                </a:cxn>
                <a:cxn ang="0">
                  <a:pos x="59" y="671"/>
                </a:cxn>
                <a:cxn ang="0">
                  <a:pos x="32" y="658"/>
                </a:cxn>
                <a:cxn ang="0">
                  <a:pos x="19" y="638"/>
                </a:cxn>
                <a:cxn ang="0">
                  <a:pos x="6" y="613"/>
                </a:cxn>
                <a:cxn ang="0">
                  <a:pos x="0" y="587"/>
                </a:cxn>
                <a:cxn ang="0">
                  <a:pos x="6" y="561"/>
                </a:cxn>
                <a:cxn ang="0">
                  <a:pos x="19" y="542"/>
                </a:cxn>
                <a:cxn ang="0">
                  <a:pos x="32" y="522"/>
                </a:cxn>
                <a:cxn ang="0">
                  <a:pos x="59" y="516"/>
                </a:cxn>
                <a:cxn ang="0">
                  <a:pos x="85" y="509"/>
                </a:cxn>
                <a:cxn ang="0">
                  <a:pos x="85" y="0"/>
                </a:cxn>
                <a:cxn ang="0">
                  <a:pos x="111" y="7"/>
                </a:cxn>
                <a:cxn ang="0">
                  <a:pos x="131" y="20"/>
                </a:cxn>
                <a:cxn ang="0">
                  <a:pos x="151" y="39"/>
                </a:cxn>
                <a:cxn ang="0">
                  <a:pos x="164" y="58"/>
                </a:cxn>
                <a:cxn ang="0">
                  <a:pos x="171" y="84"/>
                </a:cxn>
                <a:cxn ang="0">
                  <a:pos x="164" y="110"/>
                </a:cxn>
                <a:cxn ang="0">
                  <a:pos x="151" y="136"/>
                </a:cxn>
                <a:cxn ang="0">
                  <a:pos x="131" y="148"/>
                </a:cxn>
                <a:cxn ang="0">
                  <a:pos x="111" y="161"/>
                </a:cxn>
                <a:cxn ang="0">
                  <a:pos x="85" y="168"/>
                </a:cxn>
                <a:cxn ang="0">
                  <a:pos x="59" y="161"/>
                </a:cxn>
                <a:cxn ang="0">
                  <a:pos x="32" y="148"/>
                </a:cxn>
                <a:cxn ang="0">
                  <a:pos x="19" y="136"/>
                </a:cxn>
                <a:cxn ang="0">
                  <a:pos x="6" y="110"/>
                </a:cxn>
                <a:cxn ang="0">
                  <a:pos x="0" y="84"/>
                </a:cxn>
                <a:cxn ang="0">
                  <a:pos x="6" y="58"/>
                </a:cxn>
                <a:cxn ang="0">
                  <a:pos x="19" y="39"/>
                </a:cxn>
                <a:cxn ang="0">
                  <a:pos x="32" y="20"/>
                </a:cxn>
                <a:cxn ang="0">
                  <a:pos x="59" y="7"/>
                </a:cxn>
                <a:cxn ang="0">
                  <a:pos x="85" y="0"/>
                </a:cxn>
              </a:cxnLst>
              <a:rect l="0" t="0" r="r" b="b"/>
              <a:pathLst>
                <a:path w="171" h="671">
                  <a:moveTo>
                    <a:pt x="85" y="509"/>
                  </a:moveTo>
                  <a:lnTo>
                    <a:pt x="111" y="516"/>
                  </a:lnTo>
                  <a:lnTo>
                    <a:pt x="131" y="522"/>
                  </a:lnTo>
                  <a:lnTo>
                    <a:pt x="151" y="542"/>
                  </a:lnTo>
                  <a:lnTo>
                    <a:pt x="164" y="561"/>
                  </a:lnTo>
                  <a:lnTo>
                    <a:pt x="171" y="587"/>
                  </a:lnTo>
                  <a:lnTo>
                    <a:pt x="164" y="613"/>
                  </a:lnTo>
                  <a:lnTo>
                    <a:pt x="151" y="638"/>
                  </a:lnTo>
                  <a:lnTo>
                    <a:pt x="131" y="658"/>
                  </a:lnTo>
                  <a:lnTo>
                    <a:pt x="111" y="671"/>
                  </a:lnTo>
                  <a:lnTo>
                    <a:pt x="85" y="671"/>
                  </a:lnTo>
                  <a:lnTo>
                    <a:pt x="59" y="671"/>
                  </a:lnTo>
                  <a:lnTo>
                    <a:pt x="32" y="658"/>
                  </a:lnTo>
                  <a:lnTo>
                    <a:pt x="19" y="638"/>
                  </a:lnTo>
                  <a:lnTo>
                    <a:pt x="6" y="613"/>
                  </a:lnTo>
                  <a:lnTo>
                    <a:pt x="0" y="587"/>
                  </a:lnTo>
                  <a:lnTo>
                    <a:pt x="6" y="561"/>
                  </a:lnTo>
                  <a:lnTo>
                    <a:pt x="19" y="542"/>
                  </a:lnTo>
                  <a:lnTo>
                    <a:pt x="32" y="522"/>
                  </a:lnTo>
                  <a:lnTo>
                    <a:pt x="59" y="516"/>
                  </a:lnTo>
                  <a:lnTo>
                    <a:pt x="85" y="509"/>
                  </a:lnTo>
                  <a:close/>
                  <a:moveTo>
                    <a:pt x="85" y="0"/>
                  </a:moveTo>
                  <a:lnTo>
                    <a:pt x="111" y="7"/>
                  </a:lnTo>
                  <a:lnTo>
                    <a:pt x="131" y="20"/>
                  </a:lnTo>
                  <a:lnTo>
                    <a:pt x="151" y="39"/>
                  </a:lnTo>
                  <a:lnTo>
                    <a:pt x="164" y="58"/>
                  </a:lnTo>
                  <a:lnTo>
                    <a:pt x="171" y="84"/>
                  </a:lnTo>
                  <a:lnTo>
                    <a:pt x="164" y="110"/>
                  </a:lnTo>
                  <a:lnTo>
                    <a:pt x="151" y="136"/>
                  </a:lnTo>
                  <a:lnTo>
                    <a:pt x="131" y="148"/>
                  </a:lnTo>
                  <a:lnTo>
                    <a:pt x="111" y="161"/>
                  </a:lnTo>
                  <a:lnTo>
                    <a:pt x="85" y="168"/>
                  </a:lnTo>
                  <a:lnTo>
                    <a:pt x="59" y="161"/>
                  </a:lnTo>
                  <a:lnTo>
                    <a:pt x="32" y="148"/>
                  </a:lnTo>
                  <a:lnTo>
                    <a:pt x="19" y="136"/>
                  </a:lnTo>
                  <a:lnTo>
                    <a:pt x="6" y="110"/>
                  </a:lnTo>
                  <a:lnTo>
                    <a:pt x="0" y="84"/>
                  </a:lnTo>
                  <a:lnTo>
                    <a:pt x="6" y="58"/>
                  </a:lnTo>
                  <a:lnTo>
                    <a:pt x="19" y="39"/>
                  </a:lnTo>
                  <a:lnTo>
                    <a:pt x="32" y="20"/>
                  </a:lnTo>
                  <a:lnTo>
                    <a:pt x="59" y="7"/>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79"/>
            <p:cNvSpPr>
              <a:spLocks noEditPoints="1"/>
            </p:cNvSpPr>
            <p:nvPr/>
          </p:nvSpPr>
          <p:spPr bwMode="auto">
            <a:xfrm>
              <a:off x="4363" y="4063"/>
              <a:ext cx="1053" cy="361"/>
            </a:xfrm>
            <a:custGeom>
              <a:avLst/>
              <a:gdLst/>
              <a:ahLst/>
              <a:cxnLst>
                <a:cxn ang="0">
                  <a:pos x="52" y="303"/>
                </a:cxn>
                <a:cxn ang="0">
                  <a:pos x="1000" y="303"/>
                </a:cxn>
                <a:cxn ang="0">
                  <a:pos x="1013" y="303"/>
                </a:cxn>
                <a:cxn ang="0">
                  <a:pos x="1027" y="303"/>
                </a:cxn>
                <a:cxn ang="0">
                  <a:pos x="1040" y="303"/>
                </a:cxn>
                <a:cxn ang="0">
                  <a:pos x="1046" y="310"/>
                </a:cxn>
                <a:cxn ang="0">
                  <a:pos x="1053" y="316"/>
                </a:cxn>
                <a:cxn ang="0">
                  <a:pos x="1053" y="329"/>
                </a:cxn>
                <a:cxn ang="0">
                  <a:pos x="1053" y="342"/>
                </a:cxn>
                <a:cxn ang="0">
                  <a:pos x="1046" y="355"/>
                </a:cxn>
                <a:cxn ang="0">
                  <a:pos x="1040" y="355"/>
                </a:cxn>
                <a:cxn ang="0">
                  <a:pos x="1027" y="361"/>
                </a:cxn>
                <a:cxn ang="0">
                  <a:pos x="1013" y="361"/>
                </a:cxn>
                <a:cxn ang="0">
                  <a:pos x="1000" y="361"/>
                </a:cxn>
                <a:cxn ang="0">
                  <a:pos x="52" y="361"/>
                </a:cxn>
                <a:cxn ang="0">
                  <a:pos x="39" y="361"/>
                </a:cxn>
                <a:cxn ang="0">
                  <a:pos x="26" y="361"/>
                </a:cxn>
                <a:cxn ang="0">
                  <a:pos x="19" y="355"/>
                </a:cxn>
                <a:cxn ang="0">
                  <a:pos x="6" y="355"/>
                </a:cxn>
                <a:cxn ang="0">
                  <a:pos x="0" y="342"/>
                </a:cxn>
                <a:cxn ang="0">
                  <a:pos x="0" y="329"/>
                </a:cxn>
                <a:cxn ang="0">
                  <a:pos x="0" y="316"/>
                </a:cxn>
                <a:cxn ang="0">
                  <a:pos x="6" y="310"/>
                </a:cxn>
                <a:cxn ang="0">
                  <a:pos x="19" y="303"/>
                </a:cxn>
                <a:cxn ang="0">
                  <a:pos x="26" y="303"/>
                </a:cxn>
                <a:cxn ang="0">
                  <a:pos x="39" y="303"/>
                </a:cxn>
                <a:cxn ang="0">
                  <a:pos x="52" y="303"/>
                </a:cxn>
                <a:cxn ang="0">
                  <a:pos x="52" y="0"/>
                </a:cxn>
                <a:cxn ang="0">
                  <a:pos x="1000" y="0"/>
                </a:cxn>
                <a:cxn ang="0">
                  <a:pos x="1013" y="0"/>
                </a:cxn>
                <a:cxn ang="0">
                  <a:pos x="1027" y="0"/>
                </a:cxn>
                <a:cxn ang="0">
                  <a:pos x="1040" y="7"/>
                </a:cxn>
                <a:cxn ang="0">
                  <a:pos x="1046" y="7"/>
                </a:cxn>
                <a:cxn ang="0">
                  <a:pos x="1053" y="20"/>
                </a:cxn>
                <a:cxn ang="0">
                  <a:pos x="1053" y="26"/>
                </a:cxn>
                <a:cxn ang="0">
                  <a:pos x="1053" y="45"/>
                </a:cxn>
                <a:cxn ang="0">
                  <a:pos x="1046" y="52"/>
                </a:cxn>
                <a:cxn ang="0">
                  <a:pos x="1040" y="58"/>
                </a:cxn>
                <a:cxn ang="0">
                  <a:pos x="1027" y="58"/>
                </a:cxn>
                <a:cxn ang="0">
                  <a:pos x="1013" y="58"/>
                </a:cxn>
                <a:cxn ang="0">
                  <a:pos x="1000" y="58"/>
                </a:cxn>
                <a:cxn ang="0">
                  <a:pos x="52" y="58"/>
                </a:cxn>
                <a:cxn ang="0">
                  <a:pos x="39" y="58"/>
                </a:cxn>
                <a:cxn ang="0">
                  <a:pos x="26" y="58"/>
                </a:cxn>
                <a:cxn ang="0">
                  <a:pos x="19" y="58"/>
                </a:cxn>
                <a:cxn ang="0">
                  <a:pos x="6" y="52"/>
                </a:cxn>
                <a:cxn ang="0">
                  <a:pos x="0" y="45"/>
                </a:cxn>
                <a:cxn ang="0">
                  <a:pos x="0" y="26"/>
                </a:cxn>
                <a:cxn ang="0">
                  <a:pos x="0" y="20"/>
                </a:cxn>
                <a:cxn ang="0">
                  <a:pos x="6" y="7"/>
                </a:cxn>
                <a:cxn ang="0">
                  <a:pos x="19" y="7"/>
                </a:cxn>
                <a:cxn ang="0">
                  <a:pos x="26" y="0"/>
                </a:cxn>
                <a:cxn ang="0">
                  <a:pos x="39" y="0"/>
                </a:cxn>
                <a:cxn ang="0">
                  <a:pos x="52" y="0"/>
                </a:cxn>
              </a:cxnLst>
              <a:rect l="0" t="0" r="r" b="b"/>
              <a:pathLst>
                <a:path w="1053" h="361">
                  <a:moveTo>
                    <a:pt x="52" y="303"/>
                  </a:moveTo>
                  <a:lnTo>
                    <a:pt x="1000" y="303"/>
                  </a:lnTo>
                  <a:lnTo>
                    <a:pt x="1013" y="303"/>
                  </a:lnTo>
                  <a:lnTo>
                    <a:pt x="1027" y="303"/>
                  </a:lnTo>
                  <a:lnTo>
                    <a:pt x="1040" y="303"/>
                  </a:lnTo>
                  <a:lnTo>
                    <a:pt x="1046" y="310"/>
                  </a:lnTo>
                  <a:lnTo>
                    <a:pt x="1053" y="316"/>
                  </a:lnTo>
                  <a:lnTo>
                    <a:pt x="1053" y="329"/>
                  </a:lnTo>
                  <a:lnTo>
                    <a:pt x="1053" y="342"/>
                  </a:lnTo>
                  <a:lnTo>
                    <a:pt x="1046" y="355"/>
                  </a:lnTo>
                  <a:lnTo>
                    <a:pt x="1040" y="355"/>
                  </a:lnTo>
                  <a:lnTo>
                    <a:pt x="1027" y="361"/>
                  </a:lnTo>
                  <a:lnTo>
                    <a:pt x="1013" y="361"/>
                  </a:lnTo>
                  <a:lnTo>
                    <a:pt x="1000" y="361"/>
                  </a:lnTo>
                  <a:lnTo>
                    <a:pt x="52" y="361"/>
                  </a:lnTo>
                  <a:lnTo>
                    <a:pt x="39" y="361"/>
                  </a:lnTo>
                  <a:lnTo>
                    <a:pt x="26" y="361"/>
                  </a:lnTo>
                  <a:lnTo>
                    <a:pt x="19" y="355"/>
                  </a:lnTo>
                  <a:lnTo>
                    <a:pt x="6" y="355"/>
                  </a:lnTo>
                  <a:lnTo>
                    <a:pt x="0" y="342"/>
                  </a:lnTo>
                  <a:lnTo>
                    <a:pt x="0" y="329"/>
                  </a:lnTo>
                  <a:lnTo>
                    <a:pt x="0" y="316"/>
                  </a:lnTo>
                  <a:lnTo>
                    <a:pt x="6" y="310"/>
                  </a:lnTo>
                  <a:lnTo>
                    <a:pt x="19" y="303"/>
                  </a:lnTo>
                  <a:lnTo>
                    <a:pt x="26" y="303"/>
                  </a:lnTo>
                  <a:lnTo>
                    <a:pt x="39" y="303"/>
                  </a:lnTo>
                  <a:lnTo>
                    <a:pt x="52" y="303"/>
                  </a:lnTo>
                  <a:close/>
                  <a:moveTo>
                    <a:pt x="52" y="0"/>
                  </a:moveTo>
                  <a:lnTo>
                    <a:pt x="1000" y="0"/>
                  </a:lnTo>
                  <a:lnTo>
                    <a:pt x="1013" y="0"/>
                  </a:lnTo>
                  <a:lnTo>
                    <a:pt x="1027" y="0"/>
                  </a:lnTo>
                  <a:lnTo>
                    <a:pt x="1040" y="7"/>
                  </a:lnTo>
                  <a:lnTo>
                    <a:pt x="1046" y="7"/>
                  </a:lnTo>
                  <a:lnTo>
                    <a:pt x="1053" y="20"/>
                  </a:lnTo>
                  <a:lnTo>
                    <a:pt x="1053" y="26"/>
                  </a:lnTo>
                  <a:lnTo>
                    <a:pt x="1053" y="45"/>
                  </a:lnTo>
                  <a:lnTo>
                    <a:pt x="1046" y="52"/>
                  </a:lnTo>
                  <a:lnTo>
                    <a:pt x="1040" y="58"/>
                  </a:lnTo>
                  <a:lnTo>
                    <a:pt x="1027" y="58"/>
                  </a:lnTo>
                  <a:lnTo>
                    <a:pt x="1013" y="58"/>
                  </a:lnTo>
                  <a:lnTo>
                    <a:pt x="1000" y="58"/>
                  </a:lnTo>
                  <a:lnTo>
                    <a:pt x="52" y="58"/>
                  </a:lnTo>
                  <a:lnTo>
                    <a:pt x="39" y="58"/>
                  </a:lnTo>
                  <a:lnTo>
                    <a:pt x="26" y="58"/>
                  </a:lnTo>
                  <a:lnTo>
                    <a:pt x="19" y="58"/>
                  </a:lnTo>
                  <a:lnTo>
                    <a:pt x="6" y="52"/>
                  </a:lnTo>
                  <a:lnTo>
                    <a:pt x="0" y="45"/>
                  </a:lnTo>
                  <a:lnTo>
                    <a:pt x="0" y="26"/>
                  </a:lnTo>
                  <a:lnTo>
                    <a:pt x="0" y="20"/>
                  </a:lnTo>
                  <a:lnTo>
                    <a:pt x="6" y="7"/>
                  </a:lnTo>
                  <a:lnTo>
                    <a:pt x="19" y="7"/>
                  </a:lnTo>
                  <a:lnTo>
                    <a:pt x="26" y="0"/>
                  </a:lnTo>
                  <a:lnTo>
                    <a:pt x="3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80"/>
            <p:cNvSpPr>
              <a:spLocks/>
            </p:cNvSpPr>
            <p:nvPr/>
          </p:nvSpPr>
          <p:spPr bwMode="auto">
            <a:xfrm>
              <a:off x="6015" y="3573"/>
              <a:ext cx="1593" cy="1129"/>
            </a:xfrm>
            <a:custGeom>
              <a:avLst/>
              <a:gdLst/>
              <a:ahLst/>
              <a:cxnLst>
                <a:cxn ang="0">
                  <a:pos x="204" y="20"/>
                </a:cxn>
                <a:cxn ang="0">
                  <a:pos x="336" y="232"/>
                </a:cxn>
                <a:cxn ang="0">
                  <a:pos x="362" y="465"/>
                </a:cxn>
                <a:cxn ang="0">
                  <a:pos x="323" y="858"/>
                </a:cxn>
                <a:cxn ang="0">
                  <a:pos x="593" y="503"/>
                </a:cxn>
                <a:cxn ang="0">
                  <a:pos x="830" y="97"/>
                </a:cxn>
                <a:cxn ang="0">
                  <a:pos x="823" y="65"/>
                </a:cxn>
                <a:cxn ang="0">
                  <a:pos x="849" y="26"/>
                </a:cxn>
                <a:cxn ang="0">
                  <a:pos x="909" y="0"/>
                </a:cxn>
                <a:cxn ang="0">
                  <a:pos x="942" y="7"/>
                </a:cxn>
                <a:cxn ang="0">
                  <a:pos x="1027" y="297"/>
                </a:cxn>
                <a:cxn ang="0">
                  <a:pos x="1119" y="877"/>
                </a:cxn>
                <a:cxn ang="0">
                  <a:pos x="1119" y="909"/>
                </a:cxn>
                <a:cxn ang="0">
                  <a:pos x="1132" y="896"/>
                </a:cxn>
                <a:cxn ang="0">
                  <a:pos x="1264" y="735"/>
                </a:cxn>
                <a:cxn ang="0">
                  <a:pos x="1435" y="477"/>
                </a:cxn>
                <a:cxn ang="0">
                  <a:pos x="1521" y="258"/>
                </a:cxn>
                <a:cxn ang="0">
                  <a:pos x="1468" y="155"/>
                </a:cxn>
                <a:cxn ang="0">
                  <a:pos x="1416" y="142"/>
                </a:cxn>
                <a:cxn ang="0">
                  <a:pos x="1409" y="116"/>
                </a:cxn>
                <a:cxn ang="0">
                  <a:pos x="1442" y="13"/>
                </a:cxn>
                <a:cxn ang="0">
                  <a:pos x="1534" y="20"/>
                </a:cxn>
                <a:cxn ang="0">
                  <a:pos x="1593" y="162"/>
                </a:cxn>
                <a:cxn ang="0">
                  <a:pos x="1475" y="523"/>
                </a:cxn>
                <a:cxn ang="0">
                  <a:pos x="1218" y="903"/>
                </a:cxn>
                <a:cxn ang="0">
                  <a:pos x="1040" y="1116"/>
                </a:cxn>
                <a:cxn ang="0">
                  <a:pos x="1021" y="1129"/>
                </a:cxn>
                <a:cxn ang="0">
                  <a:pos x="1007" y="1122"/>
                </a:cxn>
                <a:cxn ang="0">
                  <a:pos x="1007" y="1096"/>
                </a:cxn>
                <a:cxn ang="0">
                  <a:pos x="1007" y="1045"/>
                </a:cxn>
                <a:cxn ang="0">
                  <a:pos x="988" y="774"/>
                </a:cxn>
                <a:cxn ang="0">
                  <a:pos x="889" y="284"/>
                </a:cxn>
                <a:cxn ang="0">
                  <a:pos x="823" y="226"/>
                </a:cxn>
                <a:cxn ang="0">
                  <a:pos x="573" y="639"/>
                </a:cxn>
                <a:cxn ang="0">
                  <a:pos x="204" y="1116"/>
                </a:cxn>
                <a:cxn ang="0">
                  <a:pos x="184" y="1129"/>
                </a:cxn>
                <a:cxn ang="0">
                  <a:pos x="171" y="1122"/>
                </a:cxn>
                <a:cxn ang="0">
                  <a:pos x="171" y="1090"/>
                </a:cxn>
                <a:cxn ang="0">
                  <a:pos x="184" y="1025"/>
                </a:cxn>
                <a:cxn ang="0">
                  <a:pos x="231" y="761"/>
                </a:cxn>
                <a:cxn ang="0">
                  <a:pos x="237" y="439"/>
                </a:cxn>
                <a:cxn ang="0">
                  <a:pos x="171" y="162"/>
                </a:cxn>
                <a:cxn ang="0">
                  <a:pos x="26" y="78"/>
                </a:cxn>
                <a:cxn ang="0">
                  <a:pos x="0" y="71"/>
                </a:cxn>
                <a:cxn ang="0">
                  <a:pos x="33" y="26"/>
                </a:cxn>
              </a:cxnLst>
              <a:rect l="0" t="0" r="r" b="b"/>
              <a:pathLst>
                <a:path w="1593" h="1129">
                  <a:moveTo>
                    <a:pt x="105" y="0"/>
                  </a:moveTo>
                  <a:lnTo>
                    <a:pt x="152" y="0"/>
                  </a:lnTo>
                  <a:lnTo>
                    <a:pt x="204" y="20"/>
                  </a:lnTo>
                  <a:lnTo>
                    <a:pt x="257" y="65"/>
                  </a:lnTo>
                  <a:lnTo>
                    <a:pt x="310" y="136"/>
                  </a:lnTo>
                  <a:lnTo>
                    <a:pt x="336" y="232"/>
                  </a:lnTo>
                  <a:lnTo>
                    <a:pt x="356" y="329"/>
                  </a:lnTo>
                  <a:lnTo>
                    <a:pt x="362" y="413"/>
                  </a:lnTo>
                  <a:lnTo>
                    <a:pt x="362" y="465"/>
                  </a:lnTo>
                  <a:lnTo>
                    <a:pt x="349" y="664"/>
                  </a:lnTo>
                  <a:lnTo>
                    <a:pt x="323" y="858"/>
                  </a:lnTo>
                  <a:lnTo>
                    <a:pt x="323" y="858"/>
                  </a:lnTo>
                  <a:lnTo>
                    <a:pt x="329" y="858"/>
                  </a:lnTo>
                  <a:lnTo>
                    <a:pt x="474" y="671"/>
                  </a:lnTo>
                  <a:lnTo>
                    <a:pt x="593" y="503"/>
                  </a:lnTo>
                  <a:lnTo>
                    <a:pt x="691" y="349"/>
                  </a:lnTo>
                  <a:lnTo>
                    <a:pt x="770" y="213"/>
                  </a:lnTo>
                  <a:lnTo>
                    <a:pt x="830" y="97"/>
                  </a:lnTo>
                  <a:lnTo>
                    <a:pt x="830" y="84"/>
                  </a:lnTo>
                  <a:lnTo>
                    <a:pt x="823" y="71"/>
                  </a:lnTo>
                  <a:lnTo>
                    <a:pt x="823" y="65"/>
                  </a:lnTo>
                  <a:lnTo>
                    <a:pt x="823" y="52"/>
                  </a:lnTo>
                  <a:lnTo>
                    <a:pt x="836" y="39"/>
                  </a:lnTo>
                  <a:lnTo>
                    <a:pt x="849" y="26"/>
                  </a:lnTo>
                  <a:lnTo>
                    <a:pt x="869" y="13"/>
                  </a:lnTo>
                  <a:lnTo>
                    <a:pt x="889" y="7"/>
                  </a:lnTo>
                  <a:lnTo>
                    <a:pt x="909" y="0"/>
                  </a:lnTo>
                  <a:lnTo>
                    <a:pt x="922" y="0"/>
                  </a:lnTo>
                  <a:lnTo>
                    <a:pt x="935" y="0"/>
                  </a:lnTo>
                  <a:lnTo>
                    <a:pt x="942" y="7"/>
                  </a:lnTo>
                  <a:lnTo>
                    <a:pt x="942" y="13"/>
                  </a:lnTo>
                  <a:lnTo>
                    <a:pt x="988" y="136"/>
                  </a:lnTo>
                  <a:lnTo>
                    <a:pt x="1027" y="297"/>
                  </a:lnTo>
                  <a:lnTo>
                    <a:pt x="1067" y="477"/>
                  </a:lnTo>
                  <a:lnTo>
                    <a:pt x="1100" y="677"/>
                  </a:lnTo>
                  <a:lnTo>
                    <a:pt x="1119" y="877"/>
                  </a:lnTo>
                  <a:lnTo>
                    <a:pt x="1119" y="896"/>
                  </a:lnTo>
                  <a:lnTo>
                    <a:pt x="1119" y="903"/>
                  </a:lnTo>
                  <a:lnTo>
                    <a:pt x="1119" y="909"/>
                  </a:lnTo>
                  <a:lnTo>
                    <a:pt x="1119" y="909"/>
                  </a:lnTo>
                  <a:lnTo>
                    <a:pt x="1119" y="916"/>
                  </a:lnTo>
                  <a:lnTo>
                    <a:pt x="1132" y="896"/>
                  </a:lnTo>
                  <a:lnTo>
                    <a:pt x="1165" y="864"/>
                  </a:lnTo>
                  <a:lnTo>
                    <a:pt x="1211" y="806"/>
                  </a:lnTo>
                  <a:lnTo>
                    <a:pt x="1264" y="735"/>
                  </a:lnTo>
                  <a:lnTo>
                    <a:pt x="1323" y="651"/>
                  </a:lnTo>
                  <a:lnTo>
                    <a:pt x="1383" y="561"/>
                  </a:lnTo>
                  <a:lnTo>
                    <a:pt x="1435" y="477"/>
                  </a:lnTo>
                  <a:lnTo>
                    <a:pt x="1481" y="394"/>
                  </a:lnTo>
                  <a:lnTo>
                    <a:pt x="1508" y="316"/>
                  </a:lnTo>
                  <a:lnTo>
                    <a:pt x="1521" y="258"/>
                  </a:lnTo>
                  <a:lnTo>
                    <a:pt x="1514" y="207"/>
                  </a:lnTo>
                  <a:lnTo>
                    <a:pt x="1495" y="174"/>
                  </a:lnTo>
                  <a:lnTo>
                    <a:pt x="1468" y="155"/>
                  </a:lnTo>
                  <a:lnTo>
                    <a:pt x="1442" y="142"/>
                  </a:lnTo>
                  <a:lnTo>
                    <a:pt x="1422" y="142"/>
                  </a:lnTo>
                  <a:lnTo>
                    <a:pt x="1416" y="142"/>
                  </a:lnTo>
                  <a:lnTo>
                    <a:pt x="1409" y="136"/>
                  </a:lnTo>
                  <a:lnTo>
                    <a:pt x="1409" y="129"/>
                  </a:lnTo>
                  <a:lnTo>
                    <a:pt x="1409" y="116"/>
                  </a:lnTo>
                  <a:lnTo>
                    <a:pt x="1409" y="91"/>
                  </a:lnTo>
                  <a:lnTo>
                    <a:pt x="1422" y="52"/>
                  </a:lnTo>
                  <a:lnTo>
                    <a:pt x="1442" y="13"/>
                  </a:lnTo>
                  <a:lnTo>
                    <a:pt x="1475" y="0"/>
                  </a:lnTo>
                  <a:lnTo>
                    <a:pt x="1501" y="7"/>
                  </a:lnTo>
                  <a:lnTo>
                    <a:pt x="1534" y="20"/>
                  </a:lnTo>
                  <a:lnTo>
                    <a:pt x="1560" y="52"/>
                  </a:lnTo>
                  <a:lnTo>
                    <a:pt x="1580" y="97"/>
                  </a:lnTo>
                  <a:lnTo>
                    <a:pt x="1593" y="162"/>
                  </a:lnTo>
                  <a:lnTo>
                    <a:pt x="1574" y="271"/>
                  </a:lnTo>
                  <a:lnTo>
                    <a:pt x="1534" y="394"/>
                  </a:lnTo>
                  <a:lnTo>
                    <a:pt x="1475" y="523"/>
                  </a:lnTo>
                  <a:lnTo>
                    <a:pt x="1396" y="651"/>
                  </a:lnTo>
                  <a:lnTo>
                    <a:pt x="1310" y="780"/>
                  </a:lnTo>
                  <a:lnTo>
                    <a:pt x="1218" y="903"/>
                  </a:lnTo>
                  <a:lnTo>
                    <a:pt x="1132" y="1006"/>
                  </a:lnTo>
                  <a:lnTo>
                    <a:pt x="1053" y="1103"/>
                  </a:lnTo>
                  <a:lnTo>
                    <a:pt x="1040" y="1116"/>
                  </a:lnTo>
                  <a:lnTo>
                    <a:pt x="1034" y="1122"/>
                  </a:lnTo>
                  <a:lnTo>
                    <a:pt x="1027" y="1129"/>
                  </a:lnTo>
                  <a:lnTo>
                    <a:pt x="1021" y="1129"/>
                  </a:lnTo>
                  <a:lnTo>
                    <a:pt x="1014" y="1129"/>
                  </a:lnTo>
                  <a:lnTo>
                    <a:pt x="1014" y="1129"/>
                  </a:lnTo>
                  <a:lnTo>
                    <a:pt x="1007" y="1122"/>
                  </a:lnTo>
                  <a:lnTo>
                    <a:pt x="1007" y="1116"/>
                  </a:lnTo>
                  <a:lnTo>
                    <a:pt x="1007" y="1109"/>
                  </a:lnTo>
                  <a:lnTo>
                    <a:pt x="1007" y="1096"/>
                  </a:lnTo>
                  <a:lnTo>
                    <a:pt x="1007" y="1077"/>
                  </a:lnTo>
                  <a:lnTo>
                    <a:pt x="1007" y="1058"/>
                  </a:lnTo>
                  <a:lnTo>
                    <a:pt x="1007" y="1045"/>
                  </a:lnTo>
                  <a:lnTo>
                    <a:pt x="1001" y="1032"/>
                  </a:lnTo>
                  <a:lnTo>
                    <a:pt x="1001" y="903"/>
                  </a:lnTo>
                  <a:lnTo>
                    <a:pt x="988" y="774"/>
                  </a:lnTo>
                  <a:lnTo>
                    <a:pt x="961" y="593"/>
                  </a:lnTo>
                  <a:lnTo>
                    <a:pt x="928" y="426"/>
                  </a:lnTo>
                  <a:lnTo>
                    <a:pt x="889" y="284"/>
                  </a:lnTo>
                  <a:lnTo>
                    <a:pt x="856" y="162"/>
                  </a:lnTo>
                  <a:lnTo>
                    <a:pt x="843" y="181"/>
                  </a:lnTo>
                  <a:lnTo>
                    <a:pt x="823" y="226"/>
                  </a:lnTo>
                  <a:lnTo>
                    <a:pt x="784" y="291"/>
                  </a:lnTo>
                  <a:lnTo>
                    <a:pt x="744" y="361"/>
                  </a:lnTo>
                  <a:lnTo>
                    <a:pt x="573" y="639"/>
                  </a:lnTo>
                  <a:lnTo>
                    <a:pt x="395" y="884"/>
                  </a:lnTo>
                  <a:lnTo>
                    <a:pt x="217" y="1096"/>
                  </a:lnTo>
                  <a:lnTo>
                    <a:pt x="204" y="1116"/>
                  </a:lnTo>
                  <a:lnTo>
                    <a:pt x="198" y="1122"/>
                  </a:lnTo>
                  <a:lnTo>
                    <a:pt x="191" y="1129"/>
                  </a:lnTo>
                  <a:lnTo>
                    <a:pt x="184" y="1129"/>
                  </a:lnTo>
                  <a:lnTo>
                    <a:pt x="184" y="1129"/>
                  </a:lnTo>
                  <a:lnTo>
                    <a:pt x="178" y="1129"/>
                  </a:lnTo>
                  <a:lnTo>
                    <a:pt x="171" y="1122"/>
                  </a:lnTo>
                  <a:lnTo>
                    <a:pt x="171" y="1109"/>
                  </a:lnTo>
                  <a:lnTo>
                    <a:pt x="171" y="1103"/>
                  </a:lnTo>
                  <a:lnTo>
                    <a:pt x="171" y="1090"/>
                  </a:lnTo>
                  <a:lnTo>
                    <a:pt x="171" y="1083"/>
                  </a:lnTo>
                  <a:lnTo>
                    <a:pt x="178" y="1064"/>
                  </a:lnTo>
                  <a:lnTo>
                    <a:pt x="184" y="1025"/>
                  </a:lnTo>
                  <a:lnTo>
                    <a:pt x="198" y="961"/>
                  </a:lnTo>
                  <a:lnTo>
                    <a:pt x="211" y="871"/>
                  </a:lnTo>
                  <a:lnTo>
                    <a:pt x="231" y="761"/>
                  </a:lnTo>
                  <a:lnTo>
                    <a:pt x="237" y="645"/>
                  </a:lnTo>
                  <a:lnTo>
                    <a:pt x="244" y="523"/>
                  </a:lnTo>
                  <a:lnTo>
                    <a:pt x="237" y="439"/>
                  </a:lnTo>
                  <a:lnTo>
                    <a:pt x="231" y="342"/>
                  </a:lnTo>
                  <a:lnTo>
                    <a:pt x="204" y="239"/>
                  </a:lnTo>
                  <a:lnTo>
                    <a:pt x="171" y="162"/>
                  </a:lnTo>
                  <a:lnTo>
                    <a:pt x="125" y="110"/>
                  </a:lnTo>
                  <a:lnTo>
                    <a:pt x="79" y="84"/>
                  </a:lnTo>
                  <a:lnTo>
                    <a:pt x="26" y="78"/>
                  </a:lnTo>
                  <a:lnTo>
                    <a:pt x="13" y="78"/>
                  </a:lnTo>
                  <a:lnTo>
                    <a:pt x="7" y="71"/>
                  </a:lnTo>
                  <a:lnTo>
                    <a:pt x="0" y="71"/>
                  </a:lnTo>
                  <a:lnTo>
                    <a:pt x="0" y="65"/>
                  </a:lnTo>
                  <a:lnTo>
                    <a:pt x="7" y="46"/>
                  </a:lnTo>
                  <a:lnTo>
                    <a:pt x="33" y="26"/>
                  </a:lnTo>
                  <a:lnTo>
                    <a:pt x="66" y="7"/>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81"/>
            <p:cNvSpPr>
              <a:spLocks noEditPoints="1"/>
            </p:cNvSpPr>
            <p:nvPr/>
          </p:nvSpPr>
          <p:spPr bwMode="auto">
            <a:xfrm>
              <a:off x="8096" y="3728"/>
              <a:ext cx="1060" cy="1032"/>
            </a:xfrm>
            <a:custGeom>
              <a:avLst/>
              <a:gdLst/>
              <a:ahLst/>
              <a:cxnLst>
                <a:cxn ang="0">
                  <a:pos x="553" y="535"/>
                </a:cxn>
                <a:cxn ang="0">
                  <a:pos x="553" y="993"/>
                </a:cxn>
                <a:cxn ang="0">
                  <a:pos x="671" y="974"/>
                </a:cxn>
                <a:cxn ang="0">
                  <a:pos x="776" y="928"/>
                </a:cxn>
                <a:cxn ang="0">
                  <a:pos x="869" y="857"/>
                </a:cxn>
                <a:cxn ang="0">
                  <a:pos x="948" y="767"/>
                </a:cxn>
                <a:cxn ang="0">
                  <a:pos x="1000" y="658"/>
                </a:cxn>
                <a:cxn ang="0">
                  <a:pos x="1020" y="535"/>
                </a:cxn>
                <a:cxn ang="0">
                  <a:pos x="553" y="535"/>
                </a:cxn>
                <a:cxn ang="0">
                  <a:pos x="39" y="535"/>
                </a:cxn>
                <a:cxn ang="0">
                  <a:pos x="65" y="658"/>
                </a:cxn>
                <a:cxn ang="0">
                  <a:pos x="111" y="767"/>
                </a:cxn>
                <a:cxn ang="0">
                  <a:pos x="190" y="857"/>
                </a:cxn>
                <a:cxn ang="0">
                  <a:pos x="283" y="928"/>
                </a:cxn>
                <a:cxn ang="0">
                  <a:pos x="395" y="974"/>
                </a:cxn>
                <a:cxn ang="0">
                  <a:pos x="513" y="993"/>
                </a:cxn>
                <a:cxn ang="0">
                  <a:pos x="513" y="535"/>
                </a:cxn>
                <a:cxn ang="0">
                  <a:pos x="39" y="535"/>
                </a:cxn>
                <a:cxn ang="0">
                  <a:pos x="553" y="39"/>
                </a:cxn>
                <a:cxn ang="0">
                  <a:pos x="553" y="496"/>
                </a:cxn>
                <a:cxn ang="0">
                  <a:pos x="1020" y="496"/>
                </a:cxn>
                <a:cxn ang="0">
                  <a:pos x="1000" y="374"/>
                </a:cxn>
                <a:cxn ang="0">
                  <a:pos x="948" y="264"/>
                </a:cxn>
                <a:cxn ang="0">
                  <a:pos x="875" y="174"/>
                </a:cxn>
                <a:cxn ang="0">
                  <a:pos x="776" y="103"/>
                </a:cxn>
                <a:cxn ang="0">
                  <a:pos x="671" y="58"/>
                </a:cxn>
                <a:cxn ang="0">
                  <a:pos x="553" y="39"/>
                </a:cxn>
                <a:cxn ang="0">
                  <a:pos x="513" y="39"/>
                </a:cxn>
                <a:cxn ang="0">
                  <a:pos x="388" y="58"/>
                </a:cxn>
                <a:cxn ang="0">
                  <a:pos x="283" y="103"/>
                </a:cxn>
                <a:cxn ang="0">
                  <a:pos x="190" y="174"/>
                </a:cxn>
                <a:cxn ang="0">
                  <a:pos x="111" y="264"/>
                </a:cxn>
                <a:cxn ang="0">
                  <a:pos x="65" y="374"/>
                </a:cxn>
                <a:cxn ang="0">
                  <a:pos x="39" y="496"/>
                </a:cxn>
                <a:cxn ang="0">
                  <a:pos x="513" y="496"/>
                </a:cxn>
                <a:cxn ang="0">
                  <a:pos x="513" y="39"/>
                </a:cxn>
                <a:cxn ang="0">
                  <a:pos x="533" y="0"/>
                </a:cxn>
                <a:cxn ang="0">
                  <a:pos x="671" y="13"/>
                </a:cxn>
                <a:cxn ang="0">
                  <a:pos x="796" y="71"/>
                </a:cxn>
                <a:cxn ang="0">
                  <a:pos x="908" y="148"/>
                </a:cxn>
                <a:cxn ang="0">
                  <a:pos x="987" y="252"/>
                </a:cxn>
                <a:cxn ang="0">
                  <a:pos x="1040" y="380"/>
                </a:cxn>
                <a:cxn ang="0">
                  <a:pos x="1060" y="516"/>
                </a:cxn>
                <a:cxn ang="0">
                  <a:pos x="1040" y="651"/>
                </a:cxn>
                <a:cxn ang="0">
                  <a:pos x="987" y="774"/>
                </a:cxn>
                <a:cxn ang="0">
                  <a:pos x="908" y="883"/>
                </a:cxn>
                <a:cxn ang="0">
                  <a:pos x="796" y="961"/>
                </a:cxn>
                <a:cxn ang="0">
                  <a:pos x="671" y="1012"/>
                </a:cxn>
                <a:cxn ang="0">
                  <a:pos x="533" y="1032"/>
                </a:cxn>
                <a:cxn ang="0">
                  <a:pos x="388" y="1019"/>
                </a:cxn>
                <a:cxn ang="0">
                  <a:pos x="263" y="961"/>
                </a:cxn>
                <a:cxn ang="0">
                  <a:pos x="158" y="883"/>
                </a:cxn>
                <a:cxn ang="0">
                  <a:pos x="72" y="780"/>
                </a:cxn>
                <a:cxn ang="0">
                  <a:pos x="19" y="651"/>
                </a:cxn>
                <a:cxn ang="0">
                  <a:pos x="0" y="516"/>
                </a:cxn>
                <a:cxn ang="0">
                  <a:pos x="19" y="380"/>
                </a:cxn>
                <a:cxn ang="0">
                  <a:pos x="72" y="258"/>
                </a:cxn>
                <a:cxn ang="0">
                  <a:pos x="158" y="148"/>
                </a:cxn>
                <a:cxn ang="0">
                  <a:pos x="263" y="71"/>
                </a:cxn>
                <a:cxn ang="0">
                  <a:pos x="388" y="19"/>
                </a:cxn>
                <a:cxn ang="0">
                  <a:pos x="533" y="0"/>
                </a:cxn>
              </a:cxnLst>
              <a:rect l="0" t="0" r="r" b="b"/>
              <a:pathLst>
                <a:path w="1060" h="1032">
                  <a:moveTo>
                    <a:pt x="553" y="535"/>
                  </a:moveTo>
                  <a:lnTo>
                    <a:pt x="553" y="993"/>
                  </a:lnTo>
                  <a:lnTo>
                    <a:pt x="671" y="974"/>
                  </a:lnTo>
                  <a:lnTo>
                    <a:pt x="776" y="928"/>
                  </a:lnTo>
                  <a:lnTo>
                    <a:pt x="869" y="857"/>
                  </a:lnTo>
                  <a:lnTo>
                    <a:pt x="948" y="767"/>
                  </a:lnTo>
                  <a:lnTo>
                    <a:pt x="1000" y="658"/>
                  </a:lnTo>
                  <a:lnTo>
                    <a:pt x="1020" y="535"/>
                  </a:lnTo>
                  <a:lnTo>
                    <a:pt x="553" y="535"/>
                  </a:lnTo>
                  <a:close/>
                  <a:moveTo>
                    <a:pt x="39" y="535"/>
                  </a:moveTo>
                  <a:lnTo>
                    <a:pt x="65" y="658"/>
                  </a:lnTo>
                  <a:lnTo>
                    <a:pt x="111" y="767"/>
                  </a:lnTo>
                  <a:lnTo>
                    <a:pt x="190" y="857"/>
                  </a:lnTo>
                  <a:lnTo>
                    <a:pt x="283" y="928"/>
                  </a:lnTo>
                  <a:lnTo>
                    <a:pt x="395" y="974"/>
                  </a:lnTo>
                  <a:lnTo>
                    <a:pt x="513" y="993"/>
                  </a:lnTo>
                  <a:lnTo>
                    <a:pt x="513" y="535"/>
                  </a:lnTo>
                  <a:lnTo>
                    <a:pt x="39" y="535"/>
                  </a:lnTo>
                  <a:close/>
                  <a:moveTo>
                    <a:pt x="553" y="39"/>
                  </a:moveTo>
                  <a:lnTo>
                    <a:pt x="553" y="496"/>
                  </a:lnTo>
                  <a:lnTo>
                    <a:pt x="1020" y="496"/>
                  </a:lnTo>
                  <a:lnTo>
                    <a:pt x="1000" y="374"/>
                  </a:lnTo>
                  <a:lnTo>
                    <a:pt x="948" y="264"/>
                  </a:lnTo>
                  <a:lnTo>
                    <a:pt x="875" y="174"/>
                  </a:lnTo>
                  <a:lnTo>
                    <a:pt x="776" y="103"/>
                  </a:lnTo>
                  <a:lnTo>
                    <a:pt x="671" y="58"/>
                  </a:lnTo>
                  <a:lnTo>
                    <a:pt x="553" y="39"/>
                  </a:lnTo>
                  <a:close/>
                  <a:moveTo>
                    <a:pt x="513" y="39"/>
                  </a:moveTo>
                  <a:lnTo>
                    <a:pt x="388" y="58"/>
                  </a:lnTo>
                  <a:lnTo>
                    <a:pt x="283" y="103"/>
                  </a:lnTo>
                  <a:lnTo>
                    <a:pt x="190" y="174"/>
                  </a:lnTo>
                  <a:lnTo>
                    <a:pt x="111" y="264"/>
                  </a:lnTo>
                  <a:lnTo>
                    <a:pt x="65" y="374"/>
                  </a:lnTo>
                  <a:lnTo>
                    <a:pt x="39" y="496"/>
                  </a:lnTo>
                  <a:lnTo>
                    <a:pt x="513" y="496"/>
                  </a:lnTo>
                  <a:lnTo>
                    <a:pt x="513" y="39"/>
                  </a:lnTo>
                  <a:close/>
                  <a:moveTo>
                    <a:pt x="533" y="0"/>
                  </a:moveTo>
                  <a:lnTo>
                    <a:pt x="671" y="13"/>
                  </a:lnTo>
                  <a:lnTo>
                    <a:pt x="796" y="71"/>
                  </a:lnTo>
                  <a:lnTo>
                    <a:pt x="908" y="148"/>
                  </a:lnTo>
                  <a:lnTo>
                    <a:pt x="987" y="252"/>
                  </a:lnTo>
                  <a:lnTo>
                    <a:pt x="1040" y="380"/>
                  </a:lnTo>
                  <a:lnTo>
                    <a:pt x="1060" y="516"/>
                  </a:lnTo>
                  <a:lnTo>
                    <a:pt x="1040" y="651"/>
                  </a:lnTo>
                  <a:lnTo>
                    <a:pt x="987" y="774"/>
                  </a:lnTo>
                  <a:lnTo>
                    <a:pt x="908" y="883"/>
                  </a:lnTo>
                  <a:lnTo>
                    <a:pt x="796" y="961"/>
                  </a:lnTo>
                  <a:lnTo>
                    <a:pt x="671" y="1012"/>
                  </a:lnTo>
                  <a:lnTo>
                    <a:pt x="533" y="1032"/>
                  </a:lnTo>
                  <a:lnTo>
                    <a:pt x="388" y="1019"/>
                  </a:lnTo>
                  <a:lnTo>
                    <a:pt x="263" y="961"/>
                  </a:lnTo>
                  <a:lnTo>
                    <a:pt x="158" y="883"/>
                  </a:lnTo>
                  <a:lnTo>
                    <a:pt x="72" y="780"/>
                  </a:lnTo>
                  <a:lnTo>
                    <a:pt x="19" y="651"/>
                  </a:lnTo>
                  <a:lnTo>
                    <a:pt x="0" y="516"/>
                  </a:lnTo>
                  <a:lnTo>
                    <a:pt x="19" y="380"/>
                  </a:lnTo>
                  <a:lnTo>
                    <a:pt x="72" y="258"/>
                  </a:lnTo>
                  <a:lnTo>
                    <a:pt x="158" y="148"/>
                  </a:lnTo>
                  <a:lnTo>
                    <a:pt x="263" y="71"/>
                  </a:lnTo>
                  <a:lnTo>
                    <a:pt x="388" y="19"/>
                  </a:lnTo>
                  <a:lnTo>
                    <a:pt x="5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82"/>
            <p:cNvSpPr>
              <a:spLocks/>
            </p:cNvSpPr>
            <p:nvPr/>
          </p:nvSpPr>
          <p:spPr bwMode="auto">
            <a:xfrm>
              <a:off x="9656" y="3573"/>
              <a:ext cx="1593" cy="1129"/>
            </a:xfrm>
            <a:custGeom>
              <a:avLst/>
              <a:gdLst/>
              <a:ahLst/>
              <a:cxnLst>
                <a:cxn ang="0">
                  <a:pos x="204" y="20"/>
                </a:cxn>
                <a:cxn ang="0">
                  <a:pos x="336" y="232"/>
                </a:cxn>
                <a:cxn ang="0">
                  <a:pos x="362" y="465"/>
                </a:cxn>
                <a:cxn ang="0">
                  <a:pos x="329" y="858"/>
                </a:cxn>
                <a:cxn ang="0">
                  <a:pos x="592" y="503"/>
                </a:cxn>
                <a:cxn ang="0">
                  <a:pos x="829" y="97"/>
                </a:cxn>
                <a:cxn ang="0">
                  <a:pos x="823" y="65"/>
                </a:cxn>
                <a:cxn ang="0">
                  <a:pos x="856" y="26"/>
                </a:cxn>
                <a:cxn ang="0">
                  <a:pos x="908" y="0"/>
                </a:cxn>
                <a:cxn ang="0">
                  <a:pos x="941" y="7"/>
                </a:cxn>
                <a:cxn ang="0">
                  <a:pos x="1027" y="297"/>
                </a:cxn>
                <a:cxn ang="0">
                  <a:pos x="1119" y="877"/>
                </a:cxn>
                <a:cxn ang="0">
                  <a:pos x="1119" y="909"/>
                </a:cxn>
                <a:cxn ang="0">
                  <a:pos x="1139" y="896"/>
                </a:cxn>
                <a:cxn ang="0">
                  <a:pos x="1264" y="735"/>
                </a:cxn>
                <a:cxn ang="0">
                  <a:pos x="1435" y="477"/>
                </a:cxn>
                <a:cxn ang="0">
                  <a:pos x="1521" y="258"/>
                </a:cxn>
                <a:cxn ang="0">
                  <a:pos x="1468" y="155"/>
                </a:cxn>
                <a:cxn ang="0">
                  <a:pos x="1415" y="142"/>
                </a:cxn>
                <a:cxn ang="0">
                  <a:pos x="1409" y="116"/>
                </a:cxn>
                <a:cxn ang="0">
                  <a:pos x="1442" y="13"/>
                </a:cxn>
                <a:cxn ang="0">
                  <a:pos x="1534" y="20"/>
                </a:cxn>
                <a:cxn ang="0">
                  <a:pos x="1593" y="162"/>
                </a:cxn>
                <a:cxn ang="0">
                  <a:pos x="1475" y="523"/>
                </a:cxn>
                <a:cxn ang="0">
                  <a:pos x="1218" y="903"/>
                </a:cxn>
                <a:cxn ang="0">
                  <a:pos x="1040" y="1116"/>
                </a:cxn>
                <a:cxn ang="0">
                  <a:pos x="1020" y="1129"/>
                </a:cxn>
                <a:cxn ang="0">
                  <a:pos x="1014" y="1122"/>
                </a:cxn>
                <a:cxn ang="0">
                  <a:pos x="1007" y="1096"/>
                </a:cxn>
                <a:cxn ang="0">
                  <a:pos x="1007" y="1045"/>
                </a:cxn>
                <a:cxn ang="0">
                  <a:pos x="987" y="774"/>
                </a:cxn>
                <a:cxn ang="0">
                  <a:pos x="889" y="284"/>
                </a:cxn>
                <a:cxn ang="0">
                  <a:pos x="823" y="226"/>
                </a:cxn>
                <a:cxn ang="0">
                  <a:pos x="573" y="639"/>
                </a:cxn>
                <a:cxn ang="0">
                  <a:pos x="204" y="1116"/>
                </a:cxn>
                <a:cxn ang="0">
                  <a:pos x="191" y="1129"/>
                </a:cxn>
                <a:cxn ang="0">
                  <a:pos x="178" y="1122"/>
                </a:cxn>
                <a:cxn ang="0">
                  <a:pos x="171" y="1090"/>
                </a:cxn>
                <a:cxn ang="0">
                  <a:pos x="184" y="1025"/>
                </a:cxn>
                <a:cxn ang="0">
                  <a:pos x="230" y="761"/>
                </a:cxn>
                <a:cxn ang="0">
                  <a:pos x="244" y="439"/>
                </a:cxn>
                <a:cxn ang="0">
                  <a:pos x="171" y="162"/>
                </a:cxn>
                <a:cxn ang="0">
                  <a:pos x="26" y="78"/>
                </a:cxn>
                <a:cxn ang="0">
                  <a:pos x="0" y="71"/>
                </a:cxn>
                <a:cxn ang="0">
                  <a:pos x="33" y="26"/>
                </a:cxn>
              </a:cxnLst>
              <a:rect l="0" t="0" r="r" b="b"/>
              <a:pathLst>
                <a:path w="1593" h="1129">
                  <a:moveTo>
                    <a:pt x="112" y="0"/>
                  </a:moveTo>
                  <a:lnTo>
                    <a:pt x="151" y="0"/>
                  </a:lnTo>
                  <a:lnTo>
                    <a:pt x="204" y="20"/>
                  </a:lnTo>
                  <a:lnTo>
                    <a:pt x="257" y="65"/>
                  </a:lnTo>
                  <a:lnTo>
                    <a:pt x="309" y="136"/>
                  </a:lnTo>
                  <a:lnTo>
                    <a:pt x="336" y="232"/>
                  </a:lnTo>
                  <a:lnTo>
                    <a:pt x="355" y="329"/>
                  </a:lnTo>
                  <a:lnTo>
                    <a:pt x="362" y="413"/>
                  </a:lnTo>
                  <a:lnTo>
                    <a:pt x="362" y="465"/>
                  </a:lnTo>
                  <a:lnTo>
                    <a:pt x="349" y="664"/>
                  </a:lnTo>
                  <a:lnTo>
                    <a:pt x="329" y="858"/>
                  </a:lnTo>
                  <a:lnTo>
                    <a:pt x="329" y="858"/>
                  </a:lnTo>
                  <a:lnTo>
                    <a:pt x="329" y="858"/>
                  </a:lnTo>
                  <a:lnTo>
                    <a:pt x="474" y="671"/>
                  </a:lnTo>
                  <a:lnTo>
                    <a:pt x="592" y="503"/>
                  </a:lnTo>
                  <a:lnTo>
                    <a:pt x="691" y="349"/>
                  </a:lnTo>
                  <a:lnTo>
                    <a:pt x="770" y="213"/>
                  </a:lnTo>
                  <a:lnTo>
                    <a:pt x="829" y="97"/>
                  </a:lnTo>
                  <a:lnTo>
                    <a:pt x="829" y="84"/>
                  </a:lnTo>
                  <a:lnTo>
                    <a:pt x="823" y="71"/>
                  </a:lnTo>
                  <a:lnTo>
                    <a:pt x="823" y="65"/>
                  </a:lnTo>
                  <a:lnTo>
                    <a:pt x="829" y="52"/>
                  </a:lnTo>
                  <a:lnTo>
                    <a:pt x="836" y="39"/>
                  </a:lnTo>
                  <a:lnTo>
                    <a:pt x="856" y="26"/>
                  </a:lnTo>
                  <a:lnTo>
                    <a:pt x="869" y="13"/>
                  </a:lnTo>
                  <a:lnTo>
                    <a:pt x="889" y="7"/>
                  </a:lnTo>
                  <a:lnTo>
                    <a:pt x="908" y="0"/>
                  </a:lnTo>
                  <a:lnTo>
                    <a:pt x="922" y="0"/>
                  </a:lnTo>
                  <a:lnTo>
                    <a:pt x="935" y="0"/>
                  </a:lnTo>
                  <a:lnTo>
                    <a:pt x="941" y="7"/>
                  </a:lnTo>
                  <a:lnTo>
                    <a:pt x="948" y="13"/>
                  </a:lnTo>
                  <a:lnTo>
                    <a:pt x="987" y="136"/>
                  </a:lnTo>
                  <a:lnTo>
                    <a:pt x="1027" y="297"/>
                  </a:lnTo>
                  <a:lnTo>
                    <a:pt x="1067" y="477"/>
                  </a:lnTo>
                  <a:lnTo>
                    <a:pt x="1099" y="677"/>
                  </a:lnTo>
                  <a:lnTo>
                    <a:pt x="1119" y="877"/>
                  </a:lnTo>
                  <a:lnTo>
                    <a:pt x="1119" y="896"/>
                  </a:lnTo>
                  <a:lnTo>
                    <a:pt x="1119" y="903"/>
                  </a:lnTo>
                  <a:lnTo>
                    <a:pt x="1119" y="909"/>
                  </a:lnTo>
                  <a:lnTo>
                    <a:pt x="1119" y="909"/>
                  </a:lnTo>
                  <a:lnTo>
                    <a:pt x="1119" y="916"/>
                  </a:lnTo>
                  <a:lnTo>
                    <a:pt x="1139" y="896"/>
                  </a:lnTo>
                  <a:lnTo>
                    <a:pt x="1165" y="864"/>
                  </a:lnTo>
                  <a:lnTo>
                    <a:pt x="1211" y="806"/>
                  </a:lnTo>
                  <a:lnTo>
                    <a:pt x="1264" y="735"/>
                  </a:lnTo>
                  <a:lnTo>
                    <a:pt x="1323" y="651"/>
                  </a:lnTo>
                  <a:lnTo>
                    <a:pt x="1383" y="561"/>
                  </a:lnTo>
                  <a:lnTo>
                    <a:pt x="1435" y="477"/>
                  </a:lnTo>
                  <a:lnTo>
                    <a:pt x="1481" y="394"/>
                  </a:lnTo>
                  <a:lnTo>
                    <a:pt x="1508" y="316"/>
                  </a:lnTo>
                  <a:lnTo>
                    <a:pt x="1521" y="258"/>
                  </a:lnTo>
                  <a:lnTo>
                    <a:pt x="1514" y="207"/>
                  </a:lnTo>
                  <a:lnTo>
                    <a:pt x="1494" y="174"/>
                  </a:lnTo>
                  <a:lnTo>
                    <a:pt x="1468" y="155"/>
                  </a:lnTo>
                  <a:lnTo>
                    <a:pt x="1442" y="142"/>
                  </a:lnTo>
                  <a:lnTo>
                    <a:pt x="1422" y="142"/>
                  </a:lnTo>
                  <a:lnTo>
                    <a:pt x="1415" y="142"/>
                  </a:lnTo>
                  <a:lnTo>
                    <a:pt x="1409" y="136"/>
                  </a:lnTo>
                  <a:lnTo>
                    <a:pt x="1409" y="129"/>
                  </a:lnTo>
                  <a:lnTo>
                    <a:pt x="1409" y="116"/>
                  </a:lnTo>
                  <a:lnTo>
                    <a:pt x="1409" y="91"/>
                  </a:lnTo>
                  <a:lnTo>
                    <a:pt x="1422" y="52"/>
                  </a:lnTo>
                  <a:lnTo>
                    <a:pt x="1442" y="13"/>
                  </a:lnTo>
                  <a:lnTo>
                    <a:pt x="1475" y="0"/>
                  </a:lnTo>
                  <a:lnTo>
                    <a:pt x="1508" y="7"/>
                  </a:lnTo>
                  <a:lnTo>
                    <a:pt x="1534" y="20"/>
                  </a:lnTo>
                  <a:lnTo>
                    <a:pt x="1567" y="52"/>
                  </a:lnTo>
                  <a:lnTo>
                    <a:pt x="1587" y="97"/>
                  </a:lnTo>
                  <a:lnTo>
                    <a:pt x="1593" y="162"/>
                  </a:lnTo>
                  <a:lnTo>
                    <a:pt x="1573" y="271"/>
                  </a:lnTo>
                  <a:lnTo>
                    <a:pt x="1534" y="394"/>
                  </a:lnTo>
                  <a:lnTo>
                    <a:pt x="1475" y="523"/>
                  </a:lnTo>
                  <a:lnTo>
                    <a:pt x="1396" y="651"/>
                  </a:lnTo>
                  <a:lnTo>
                    <a:pt x="1310" y="780"/>
                  </a:lnTo>
                  <a:lnTo>
                    <a:pt x="1218" y="903"/>
                  </a:lnTo>
                  <a:lnTo>
                    <a:pt x="1132" y="1006"/>
                  </a:lnTo>
                  <a:lnTo>
                    <a:pt x="1053" y="1103"/>
                  </a:lnTo>
                  <a:lnTo>
                    <a:pt x="1040" y="1116"/>
                  </a:lnTo>
                  <a:lnTo>
                    <a:pt x="1034" y="1122"/>
                  </a:lnTo>
                  <a:lnTo>
                    <a:pt x="1027" y="1129"/>
                  </a:lnTo>
                  <a:lnTo>
                    <a:pt x="1020" y="1129"/>
                  </a:lnTo>
                  <a:lnTo>
                    <a:pt x="1020" y="1129"/>
                  </a:lnTo>
                  <a:lnTo>
                    <a:pt x="1014" y="1129"/>
                  </a:lnTo>
                  <a:lnTo>
                    <a:pt x="1014" y="1122"/>
                  </a:lnTo>
                  <a:lnTo>
                    <a:pt x="1007" y="1116"/>
                  </a:lnTo>
                  <a:lnTo>
                    <a:pt x="1007" y="1109"/>
                  </a:lnTo>
                  <a:lnTo>
                    <a:pt x="1007" y="1096"/>
                  </a:lnTo>
                  <a:lnTo>
                    <a:pt x="1007" y="1077"/>
                  </a:lnTo>
                  <a:lnTo>
                    <a:pt x="1007" y="1058"/>
                  </a:lnTo>
                  <a:lnTo>
                    <a:pt x="1007" y="1045"/>
                  </a:lnTo>
                  <a:lnTo>
                    <a:pt x="1007" y="1032"/>
                  </a:lnTo>
                  <a:lnTo>
                    <a:pt x="1001" y="903"/>
                  </a:lnTo>
                  <a:lnTo>
                    <a:pt x="987" y="774"/>
                  </a:lnTo>
                  <a:lnTo>
                    <a:pt x="961" y="593"/>
                  </a:lnTo>
                  <a:lnTo>
                    <a:pt x="928" y="426"/>
                  </a:lnTo>
                  <a:lnTo>
                    <a:pt x="889" y="284"/>
                  </a:lnTo>
                  <a:lnTo>
                    <a:pt x="856" y="162"/>
                  </a:lnTo>
                  <a:lnTo>
                    <a:pt x="843" y="181"/>
                  </a:lnTo>
                  <a:lnTo>
                    <a:pt x="823" y="226"/>
                  </a:lnTo>
                  <a:lnTo>
                    <a:pt x="790" y="291"/>
                  </a:lnTo>
                  <a:lnTo>
                    <a:pt x="744" y="361"/>
                  </a:lnTo>
                  <a:lnTo>
                    <a:pt x="573" y="639"/>
                  </a:lnTo>
                  <a:lnTo>
                    <a:pt x="395" y="884"/>
                  </a:lnTo>
                  <a:lnTo>
                    <a:pt x="217" y="1096"/>
                  </a:lnTo>
                  <a:lnTo>
                    <a:pt x="204" y="1116"/>
                  </a:lnTo>
                  <a:lnTo>
                    <a:pt x="197" y="1122"/>
                  </a:lnTo>
                  <a:lnTo>
                    <a:pt x="191" y="1129"/>
                  </a:lnTo>
                  <a:lnTo>
                    <a:pt x="191" y="1129"/>
                  </a:lnTo>
                  <a:lnTo>
                    <a:pt x="184" y="1129"/>
                  </a:lnTo>
                  <a:lnTo>
                    <a:pt x="178" y="1129"/>
                  </a:lnTo>
                  <a:lnTo>
                    <a:pt x="178" y="1122"/>
                  </a:lnTo>
                  <a:lnTo>
                    <a:pt x="171" y="1109"/>
                  </a:lnTo>
                  <a:lnTo>
                    <a:pt x="171" y="1103"/>
                  </a:lnTo>
                  <a:lnTo>
                    <a:pt x="171" y="1090"/>
                  </a:lnTo>
                  <a:lnTo>
                    <a:pt x="178" y="1083"/>
                  </a:lnTo>
                  <a:lnTo>
                    <a:pt x="178" y="1064"/>
                  </a:lnTo>
                  <a:lnTo>
                    <a:pt x="184" y="1025"/>
                  </a:lnTo>
                  <a:lnTo>
                    <a:pt x="197" y="961"/>
                  </a:lnTo>
                  <a:lnTo>
                    <a:pt x="217" y="871"/>
                  </a:lnTo>
                  <a:lnTo>
                    <a:pt x="230" y="761"/>
                  </a:lnTo>
                  <a:lnTo>
                    <a:pt x="237" y="645"/>
                  </a:lnTo>
                  <a:lnTo>
                    <a:pt x="244" y="523"/>
                  </a:lnTo>
                  <a:lnTo>
                    <a:pt x="244" y="439"/>
                  </a:lnTo>
                  <a:lnTo>
                    <a:pt x="230" y="342"/>
                  </a:lnTo>
                  <a:lnTo>
                    <a:pt x="204" y="239"/>
                  </a:lnTo>
                  <a:lnTo>
                    <a:pt x="171" y="162"/>
                  </a:lnTo>
                  <a:lnTo>
                    <a:pt x="125" y="110"/>
                  </a:lnTo>
                  <a:lnTo>
                    <a:pt x="79" y="84"/>
                  </a:lnTo>
                  <a:lnTo>
                    <a:pt x="26" y="78"/>
                  </a:lnTo>
                  <a:lnTo>
                    <a:pt x="13" y="78"/>
                  </a:lnTo>
                  <a:lnTo>
                    <a:pt x="7" y="71"/>
                  </a:lnTo>
                  <a:lnTo>
                    <a:pt x="0" y="71"/>
                  </a:lnTo>
                  <a:lnTo>
                    <a:pt x="0" y="65"/>
                  </a:lnTo>
                  <a:lnTo>
                    <a:pt x="7" y="46"/>
                  </a:lnTo>
                  <a:lnTo>
                    <a:pt x="33" y="26"/>
                  </a:lnTo>
                  <a:lnTo>
                    <a:pt x="66" y="7"/>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83"/>
            <p:cNvSpPr>
              <a:spLocks noEditPoints="1"/>
            </p:cNvSpPr>
            <p:nvPr/>
          </p:nvSpPr>
          <p:spPr bwMode="auto">
            <a:xfrm>
              <a:off x="11394" y="3386"/>
              <a:ext cx="830" cy="813"/>
            </a:xfrm>
            <a:custGeom>
              <a:avLst/>
              <a:gdLst/>
              <a:ahLst/>
              <a:cxnLst>
                <a:cxn ang="0">
                  <a:pos x="165" y="684"/>
                </a:cxn>
                <a:cxn ang="0">
                  <a:pos x="263" y="742"/>
                </a:cxn>
                <a:cxn ang="0">
                  <a:pos x="415" y="774"/>
                </a:cxn>
                <a:cxn ang="0">
                  <a:pos x="566" y="742"/>
                </a:cxn>
                <a:cxn ang="0">
                  <a:pos x="665" y="684"/>
                </a:cxn>
                <a:cxn ang="0">
                  <a:pos x="138" y="162"/>
                </a:cxn>
                <a:cxn ang="0">
                  <a:pos x="53" y="316"/>
                </a:cxn>
                <a:cxn ang="0">
                  <a:pos x="53" y="497"/>
                </a:cxn>
                <a:cxn ang="0">
                  <a:pos x="138" y="652"/>
                </a:cxn>
                <a:cxn ang="0">
                  <a:pos x="138" y="162"/>
                </a:cxn>
                <a:cxn ang="0">
                  <a:pos x="441" y="407"/>
                </a:cxn>
                <a:cxn ang="0">
                  <a:pos x="744" y="587"/>
                </a:cxn>
                <a:cxn ang="0">
                  <a:pos x="790" y="407"/>
                </a:cxn>
                <a:cxn ang="0">
                  <a:pos x="751" y="233"/>
                </a:cxn>
                <a:cxn ang="0">
                  <a:pos x="415" y="39"/>
                </a:cxn>
                <a:cxn ang="0">
                  <a:pos x="263" y="71"/>
                </a:cxn>
                <a:cxn ang="0">
                  <a:pos x="165" y="136"/>
                </a:cxn>
                <a:cxn ang="0">
                  <a:pos x="665" y="136"/>
                </a:cxn>
                <a:cxn ang="0">
                  <a:pos x="566" y="71"/>
                </a:cxn>
                <a:cxn ang="0">
                  <a:pos x="415" y="39"/>
                </a:cxn>
                <a:cxn ang="0">
                  <a:pos x="527" y="13"/>
                </a:cxn>
                <a:cxn ang="0">
                  <a:pos x="711" y="123"/>
                </a:cxn>
                <a:cxn ang="0">
                  <a:pos x="816" y="297"/>
                </a:cxn>
                <a:cxn ang="0">
                  <a:pos x="830" y="407"/>
                </a:cxn>
                <a:cxn ang="0">
                  <a:pos x="777" y="613"/>
                </a:cxn>
                <a:cxn ang="0">
                  <a:pos x="626" y="755"/>
                </a:cxn>
                <a:cxn ang="0">
                  <a:pos x="415" y="813"/>
                </a:cxn>
                <a:cxn ang="0">
                  <a:pos x="204" y="755"/>
                </a:cxn>
                <a:cxn ang="0">
                  <a:pos x="59" y="613"/>
                </a:cxn>
                <a:cxn ang="0">
                  <a:pos x="0" y="407"/>
                </a:cxn>
                <a:cxn ang="0">
                  <a:pos x="59" y="207"/>
                </a:cxn>
                <a:cxn ang="0">
                  <a:pos x="204" y="58"/>
                </a:cxn>
                <a:cxn ang="0">
                  <a:pos x="415" y="0"/>
                </a:cxn>
              </a:cxnLst>
              <a:rect l="0" t="0" r="r" b="b"/>
              <a:pathLst>
                <a:path w="830" h="813">
                  <a:moveTo>
                    <a:pt x="415" y="432"/>
                  </a:moveTo>
                  <a:lnTo>
                    <a:pt x="165" y="684"/>
                  </a:lnTo>
                  <a:lnTo>
                    <a:pt x="204" y="716"/>
                  </a:lnTo>
                  <a:lnTo>
                    <a:pt x="263" y="742"/>
                  </a:lnTo>
                  <a:lnTo>
                    <a:pt x="336" y="768"/>
                  </a:lnTo>
                  <a:lnTo>
                    <a:pt x="415" y="774"/>
                  </a:lnTo>
                  <a:lnTo>
                    <a:pt x="500" y="768"/>
                  </a:lnTo>
                  <a:lnTo>
                    <a:pt x="566" y="742"/>
                  </a:lnTo>
                  <a:lnTo>
                    <a:pt x="626" y="716"/>
                  </a:lnTo>
                  <a:lnTo>
                    <a:pt x="665" y="684"/>
                  </a:lnTo>
                  <a:lnTo>
                    <a:pt x="415" y="432"/>
                  </a:lnTo>
                  <a:close/>
                  <a:moveTo>
                    <a:pt x="138" y="162"/>
                  </a:moveTo>
                  <a:lnTo>
                    <a:pt x="86" y="233"/>
                  </a:lnTo>
                  <a:lnTo>
                    <a:pt x="53" y="316"/>
                  </a:lnTo>
                  <a:lnTo>
                    <a:pt x="40" y="407"/>
                  </a:lnTo>
                  <a:lnTo>
                    <a:pt x="53" y="497"/>
                  </a:lnTo>
                  <a:lnTo>
                    <a:pt x="86" y="581"/>
                  </a:lnTo>
                  <a:lnTo>
                    <a:pt x="138" y="652"/>
                  </a:lnTo>
                  <a:lnTo>
                    <a:pt x="388" y="407"/>
                  </a:lnTo>
                  <a:lnTo>
                    <a:pt x="138" y="162"/>
                  </a:lnTo>
                  <a:close/>
                  <a:moveTo>
                    <a:pt x="698" y="162"/>
                  </a:moveTo>
                  <a:lnTo>
                    <a:pt x="441" y="407"/>
                  </a:lnTo>
                  <a:lnTo>
                    <a:pt x="698" y="652"/>
                  </a:lnTo>
                  <a:lnTo>
                    <a:pt x="744" y="587"/>
                  </a:lnTo>
                  <a:lnTo>
                    <a:pt x="777" y="503"/>
                  </a:lnTo>
                  <a:lnTo>
                    <a:pt x="790" y="407"/>
                  </a:lnTo>
                  <a:lnTo>
                    <a:pt x="784" y="316"/>
                  </a:lnTo>
                  <a:lnTo>
                    <a:pt x="751" y="233"/>
                  </a:lnTo>
                  <a:lnTo>
                    <a:pt x="698" y="162"/>
                  </a:lnTo>
                  <a:close/>
                  <a:moveTo>
                    <a:pt x="415" y="39"/>
                  </a:moveTo>
                  <a:lnTo>
                    <a:pt x="336" y="52"/>
                  </a:lnTo>
                  <a:lnTo>
                    <a:pt x="263" y="71"/>
                  </a:lnTo>
                  <a:lnTo>
                    <a:pt x="204" y="104"/>
                  </a:lnTo>
                  <a:lnTo>
                    <a:pt x="165" y="136"/>
                  </a:lnTo>
                  <a:lnTo>
                    <a:pt x="415" y="381"/>
                  </a:lnTo>
                  <a:lnTo>
                    <a:pt x="665" y="136"/>
                  </a:lnTo>
                  <a:lnTo>
                    <a:pt x="626" y="104"/>
                  </a:lnTo>
                  <a:lnTo>
                    <a:pt x="566" y="71"/>
                  </a:lnTo>
                  <a:lnTo>
                    <a:pt x="500" y="52"/>
                  </a:lnTo>
                  <a:lnTo>
                    <a:pt x="415" y="39"/>
                  </a:lnTo>
                  <a:close/>
                  <a:moveTo>
                    <a:pt x="415" y="0"/>
                  </a:moveTo>
                  <a:lnTo>
                    <a:pt x="527" y="13"/>
                  </a:lnTo>
                  <a:lnTo>
                    <a:pt x="626" y="58"/>
                  </a:lnTo>
                  <a:lnTo>
                    <a:pt x="711" y="123"/>
                  </a:lnTo>
                  <a:lnTo>
                    <a:pt x="770" y="200"/>
                  </a:lnTo>
                  <a:lnTo>
                    <a:pt x="816" y="297"/>
                  </a:lnTo>
                  <a:lnTo>
                    <a:pt x="830" y="407"/>
                  </a:lnTo>
                  <a:lnTo>
                    <a:pt x="830" y="407"/>
                  </a:lnTo>
                  <a:lnTo>
                    <a:pt x="816" y="516"/>
                  </a:lnTo>
                  <a:lnTo>
                    <a:pt x="777" y="613"/>
                  </a:lnTo>
                  <a:lnTo>
                    <a:pt x="711" y="690"/>
                  </a:lnTo>
                  <a:lnTo>
                    <a:pt x="626" y="755"/>
                  </a:lnTo>
                  <a:lnTo>
                    <a:pt x="527" y="800"/>
                  </a:lnTo>
                  <a:lnTo>
                    <a:pt x="415" y="813"/>
                  </a:lnTo>
                  <a:lnTo>
                    <a:pt x="309" y="800"/>
                  </a:lnTo>
                  <a:lnTo>
                    <a:pt x="204" y="755"/>
                  </a:lnTo>
                  <a:lnTo>
                    <a:pt x="125" y="697"/>
                  </a:lnTo>
                  <a:lnTo>
                    <a:pt x="59" y="613"/>
                  </a:lnTo>
                  <a:lnTo>
                    <a:pt x="13" y="516"/>
                  </a:lnTo>
                  <a:lnTo>
                    <a:pt x="0" y="407"/>
                  </a:lnTo>
                  <a:lnTo>
                    <a:pt x="13" y="303"/>
                  </a:lnTo>
                  <a:lnTo>
                    <a:pt x="59" y="207"/>
                  </a:lnTo>
                  <a:lnTo>
                    <a:pt x="125" y="123"/>
                  </a:lnTo>
                  <a:lnTo>
                    <a:pt x="204" y="58"/>
                  </a:lnTo>
                  <a:lnTo>
                    <a:pt x="303" y="13"/>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84"/>
            <p:cNvSpPr>
              <a:spLocks/>
            </p:cNvSpPr>
            <p:nvPr/>
          </p:nvSpPr>
          <p:spPr bwMode="auto">
            <a:xfrm>
              <a:off x="12375" y="3341"/>
              <a:ext cx="500" cy="729"/>
            </a:xfrm>
            <a:custGeom>
              <a:avLst/>
              <a:gdLst/>
              <a:ahLst/>
              <a:cxnLst>
                <a:cxn ang="0">
                  <a:pos x="316" y="7"/>
                </a:cxn>
                <a:cxn ang="0">
                  <a:pos x="448" y="78"/>
                </a:cxn>
                <a:cxn ang="0">
                  <a:pos x="500" y="213"/>
                </a:cxn>
                <a:cxn ang="0">
                  <a:pos x="448" y="348"/>
                </a:cxn>
                <a:cxn ang="0">
                  <a:pos x="336" y="452"/>
                </a:cxn>
                <a:cxn ang="0">
                  <a:pos x="263" y="510"/>
                </a:cxn>
                <a:cxn ang="0">
                  <a:pos x="171" y="581"/>
                </a:cxn>
                <a:cxn ang="0">
                  <a:pos x="316" y="632"/>
                </a:cxn>
                <a:cxn ang="0">
                  <a:pos x="375" y="632"/>
                </a:cxn>
                <a:cxn ang="0">
                  <a:pos x="435" y="626"/>
                </a:cxn>
                <a:cxn ang="0">
                  <a:pos x="441" y="600"/>
                </a:cxn>
                <a:cxn ang="0">
                  <a:pos x="454" y="561"/>
                </a:cxn>
                <a:cxn ang="0">
                  <a:pos x="461" y="529"/>
                </a:cxn>
                <a:cxn ang="0">
                  <a:pos x="500" y="529"/>
                </a:cxn>
                <a:cxn ang="0">
                  <a:pos x="0" y="729"/>
                </a:cxn>
                <a:cxn ang="0">
                  <a:pos x="0" y="697"/>
                </a:cxn>
                <a:cxn ang="0">
                  <a:pos x="13" y="684"/>
                </a:cxn>
                <a:cxn ang="0">
                  <a:pos x="316" y="387"/>
                </a:cxn>
                <a:cxn ang="0">
                  <a:pos x="375" y="278"/>
                </a:cxn>
                <a:cxn ang="0">
                  <a:pos x="382" y="162"/>
                </a:cxn>
                <a:cxn ang="0">
                  <a:pos x="323" y="71"/>
                </a:cxn>
                <a:cxn ang="0">
                  <a:pos x="217" y="39"/>
                </a:cxn>
                <a:cxn ang="0">
                  <a:pos x="132" y="58"/>
                </a:cxn>
                <a:cxn ang="0">
                  <a:pos x="53" y="142"/>
                </a:cxn>
                <a:cxn ang="0">
                  <a:pos x="92" y="149"/>
                </a:cxn>
                <a:cxn ang="0">
                  <a:pos x="112" y="168"/>
                </a:cxn>
                <a:cxn ang="0">
                  <a:pos x="119" y="187"/>
                </a:cxn>
                <a:cxn ang="0">
                  <a:pos x="119" y="220"/>
                </a:cxn>
                <a:cxn ang="0">
                  <a:pos x="92" y="245"/>
                </a:cxn>
                <a:cxn ang="0">
                  <a:pos x="59" y="258"/>
                </a:cxn>
                <a:cxn ang="0">
                  <a:pos x="46" y="252"/>
                </a:cxn>
                <a:cxn ang="0">
                  <a:pos x="20" y="245"/>
                </a:cxn>
                <a:cxn ang="0">
                  <a:pos x="0" y="220"/>
                </a:cxn>
                <a:cxn ang="0">
                  <a:pos x="13" y="136"/>
                </a:cxn>
                <a:cxn ang="0">
                  <a:pos x="92" y="39"/>
                </a:cxn>
                <a:cxn ang="0">
                  <a:pos x="237" y="0"/>
                </a:cxn>
              </a:cxnLst>
              <a:rect l="0" t="0" r="r" b="b"/>
              <a:pathLst>
                <a:path w="500" h="729">
                  <a:moveTo>
                    <a:pt x="237" y="0"/>
                  </a:moveTo>
                  <a:lnTo>
                    <a:pt x="316" y="7"/>
                  </a:lnTo>
                  <a:lnTo>
                    <a:pt x="388" y="33"/>
                  </a:lnTo>
                  <a:lnTo>
                    <a:pt x="448" y="78"/>
                  </a:lnTo>
                  <a:lnTo>
                    <a:pt x="487" y="142"/>
                  </a:lnTo>
                  <a:lnTo>
                    <a:pt x="500" y="213"/>
                  </a:lnTo>
                  <a:lnTo>
                    <a:pt x="487" y="284"/>
                  </a:lnTo>
                  <a:lnTo>
                    <a:pt x="448" y="348"/>
                  </a:lnTo>
                  <a:lnTo>
                    <a:pt x="395" y="400"/>
                  </a:lnTo>
                  <a:lnTo>
                    <a:pt x="336" y="452"/>
                  </a:lnTo>
                  <a:lnTo>
                    <a:pt x="296" y="477"/>
                  </a:lnTo>
                  <a:lnTo>
                    <a:pt x="263" y="510"/>
                  </a:lnTo>
                  <a:lnTo>
                    <a:pt x="224" y="542"/>
                  </a:lnTo>
                  <a:lnTo>
                    <a:pt x="171" y="581"/>
                  </a:lnTo>
                  <a:lnTo>
                    <a:pt x="112" y="632"/>
                  </a:lnTo>
                  <a:lnTo>
                    <a:pt x="316" y="632"/>
                  </a:lnTo>
                  <a:lnTo>
                    <a:pt x="342" y="632"/>
                  </a:lnTo>
                  <a:lnTo>
                    <a:pt x="375" y="632"/>
                  </a:lnTo>
                  <a:lnTo>
                    <a:pt x="415" y="632"/>
                  </a:lnTo>
                  <a:lnTo>
                    <a:pt x="435" y="626"/>
                  </a:lnTo>
                  <a:lnTo>
                    <a:pt x="435" y="619"/>
                  </a:lnTo>
                  <a:lnTo>
                    <a:pt x="441" y="600"/>
                  </a:lnTo>
                  <a:lnTo>
                    <a:pt x="448" y="581"/>
                  </a:lnTo>
                  <a:lnTo>
                    <a:pt x="454" y="561"/>
                  </a:lnTo>
                  <a:lnTo>
                    <a:pt x="454" y="542"/>
                  </a:lnTo>
                  <a:lnTo>
                    <a:pt x="461" y="529"/>
                  </a:lnTo>
                  <a:lnTo>
                    <a:pt x="500" y="529"/>
                  </a:lnTo>
                  <a:lnTo>
                    <a:pt x="500" y="529"/>
                  </a:lnTo>
                  <a:lnTo>
                    <a:pt x="461" y="729"/>
                  </a:lnTo>
                  <a:lnTo>
                    <a:pt x="0" y="729"/>
                  </a:lnTo>
                  <a:lnTo>
                    <a:pt x="0" y="709"/>
                  </a:lnTo>
                  <a:lnTo>
                    <a:pt x="0" y="697"/>
                  </a:lnTo>
                  <a:lnTo>
                    <a:pt x="7" y="690"/>
                  </a:lnTo>
                  <a:lnTo>
                    <a:pt x="13" y="684"/>
                  </a:lnTo>
                  <a:lnTo>
                    <a:pt x="283" y="419"/>
                  </a:lnTo>
                  <a:lnTo>
                    <a:pt x="316" y="387"/>
                  </a:lnTo>
                  <a:lnTo>
                    <a:pt x="349" y="336"/>
                  </a:lnTo>
                  <a:lnTo>
                    <a:pt x="375" y="278"/>
                  </a:lnTo>
                  <a:lnTo>
                    <a:pt x="388" y="213"/>
                  </a:lnTo>
                  <a:lnTo>
                    <a:pt x="382" y="162"/>
                  </a:lnTo>
                  <a:lnTo>
                    <a:pt x="362" y="110"/>
                  </a:lnTo>
                  <a:lnTo>
                    <a:pt x="323" y="71"/>
                  </a:lnTo>
                  <a:lnTo>
                    <a:pt x="277" y="45"/>
                  </a:lnTo>
                  <a:lnTo>
                    <a:pt x="217" y="39"/>
                  </a:lnTo>
                  <a:lnTo>
                    <a:pt x="171" y="39"/>
                  </a:lnTo>
                  <a:lnTo>
                    <a:pt x="132" y="58"/>
                  </a:lnTo>
                  <a:lnTo>
                    <a:pt x="86" y="91"/>
                  </a:lnTo>
                  <a:lnTo>
                    <a:pt x="53" y="142"/>
                  </a:lnTo>
                  <a:lnTo>
                    <a:pt x="79" y="142"/>
                  </a:lnTo>
                  <a:lnTo>
                    <a:pt x="92" y="149"/>
                  </a:lnTo>
                  <a:lnTo>
                    <a:pt x="105" y="155"/>
                  </a:lnTo>
                  <a:lnTo>
                    <a:pt x="112" y="168"/>
                  </a:lnTo>
                  <a:lnTo>
                    <a:pt x="119" y="174"/>
                  </a:lnTo>
                  <a:lnTo>
                    <a:pt x="119" y="187"/>
                  </a:lnTo>
                  <a:lnTo>
                    <a:pt x="119" y="200"/>
                  </a:lnTo>
                  <a:lnTo>
                    <a:pt x="119" y="220"/>
                  </a:lnTo>
                  <a:lnTo>
                    <a:pt x="105" y="232"/>
                  </a:lnTo>
                  <a:lnTo>
                    <a:pt x="92" y="245"/>
                  </a:lnTo>
                  <a:lnTo>
                    <a:pt x="79" y="252"/>
                  </a:lnTo>
                  <a:lnTo>
                    <a:pt x="59" y="258"/>
                  </a:lnTo>
                  <a:lnTo>
                    <a:pt x="53" y="258"/>
                  </a:lnTo>
                  <a:lnTo>
                    <a:pt x="46" y="252"/>
                  </a:lnTo>
                  <a:lnTo>
                    <a:pt x="33" y="252"/>
                  </a:lnTo>
                  <a:lnTo>
                    <a:pt x="20" y="245"/>
                  </a:lnTo>
                  <a:lnTo>
                    <a:pt x="7" y="232"/>
                  </a:lnTo>
                  <a:lnTo>
                    <a:pt x="0" y="220"/>
                  </a:lnTo>
                  <a:lnTo>
                    <a:pt x="0" y="194"/>
                  </a:lnTo>
                  <a:lnTo>
                    <a:pt x="13" y="136"/>
                  </a:lnTo>
                  <a:lnTo>
                    <a:pt x="40" y="84"/>
                  </a:lnTo>
                  <a:lnTo>
                    <a:pt x="92" y="39"/>
                  </a:lnTo>
                  <a:lnTo>
                    <a:pt x="158" y="7"/>
                  </a:lnTo>
                  <a:lnTo>
                    <a:pt x="2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85"/>
            <p:cNvSpPr>
              <a:spLocks noEditPoints="1"/>
            </p:cNvSpPr>
            <p:nvPr/>
          </p:nvSpPr>
          <p:spPr bwMode="auto">
            <a:xfrm>
              <a:off x="13468" y="3728"/>
              <a:ext cx="1060" cy="1032"/>
            </a:xfrm>
            <a:custGeom>
              <a:avLst/>
              <a:gdLst/>
              <a:ahLst/>
              <a:cxnLst>
                <a:cxn ang="0">
                  <a:pos x="546" y="535"/>
                </a:cxn>
                <a:cxn ang="0">
                  <a:pos x="546" y="993"/>
                </a:cxn>
                <a:cxn ang="0">
                  <a:pos x="665" y="974"/>
                </a:cxn>
                <a:cxn ang="0">
                  <a:pos x="777" y="928"/>
                </a:cxn>
                <a:cxn ang="0">
                  <a:pos x="869" y="857"/>
                </a:cxn>
                <a:cxn ang="0">
                  <a:pos x="941" y="767"/>
                </a:cxn>
                <a:cxn ang="0">
                  <a:pos x="994" y="658"/>
                </a:cxn>
                <a:cxn ang="0">
                  <a:pos x="1020" y="535"/>
                </a:cxn>
                <a:cxn ang="0">
                  <a:pos x="546" y="535"/>
                </a:cxn>
                <a:cxn ang="0">
                  <a:pos x="39" y="535"/>
                </a:cxn>
                <a:cxn ang="0">
                  <a:pos x="59" y="658"/>
                </a:cxn>
                <a:cxn ang="0">
                  <a:pos x="112" y="767"/>
                </a:cxn>
                <a:cxn ang="0">
                  <a:pos x="184" y="857"/>
                </a:cxn>
                <a:cxn ang="0">
                  <a:pos x="276" y="928"/>
                </a:cxn>
                <a:cxn ang="0">
                  <a:pos x="388" y="974"/>
                </a:cxn>
                <a:cxn ang="0">
                  <a:pos x="507" y="993"/>
                </a:cxn>
                <a:cxn ang="0">
                  <a:pos x="507" y="535"/>
                </a:cxn>
                <a:cxn ang="0">
                  <a:pos x="39" y="535"/>
                </a:cxn>
                <a:cxn ang="0">
                  <a:pos x="546" y="39"/>
                </a:cxn>
                <a:cxn ang="0">
                  <a:pos x="546" y="496"/>
                </a:cxn>
                <a:cxn ang="0">
                  <a:pos x="1020" y="496"/>
                </a:cxn>
                <a:cxn ang="0">
                  <a:pos x="994" y="374"/>
                </a:cxn>
                <a:cxn ang="0">
                  <a:pos x="941" y="264"/>
                </a:cxn>
                <a:cxn ang="0">
                  <a:pos x="869" y="174"/>
                </a:cxn>
                <a:cxn ang="0">
                  <a:pos x="777" y="103"/>
                </a:cxn>
                <a:cxn ang="0">
                  <a:pos x="665" y="58"/>
                </a:cxn>
                <a:cxn ang="0">
                  <a:pos x="546" y="39"/>
                </a:cxn>
                <a:cxn ang="0">
                  <a:pos x="507" y="39"/>
                </a:cxn>
                <a:cxn ang="0">
                  <a:pos x="388" y="58"/>
                </a:cxn>
                <a:cxn ang="0">
                  <a:pos x="276" y="103"/>
                </a:cxn>
                <a:cxn ang="0">
                  <a:pos x="184" y="174"/>
                </a:cxn>
                <a:cxn ang="0">
                  <a:pos x="112" y="264"/>
                </a:cxn>
                <a:cxn ang="0">
                  <a:pos x="59" y="374"/>
                </a:cxn>
                <a:cxn ang="0">
                  <a:pos x="39" y="496"/>
                </a:cxn>
                <a:cxn ang="0">
                  <a:pos x="507" y="496"/>
                </a:cxn>
                <a:cxn ang="0">
                  <a:pos x="507" y="39"/>
                </a:cxn>
                <a:cxn ang="0">
                  <a:pos x="527" y="0"/>
                </a:cxn>
                <a:cxn ang="0">
                  <a:pos x="671" y="13"/>
                </a:cxn>
                <a:cxn ang="0">
                  <a:pos x="797" y="71"/>
                </a:cxn>
                <a:cxn ang="0">
                  <a:pos x="902" y="148"/>
                </a:cxn>
                <a:cxn ang="0">
                  <a:pos x="988" y="252"/>
                </a:cxn>
                <a:cxn ang="0">
                  <a:pos x="1040" y="380"/>
                </a:cxn>
                <a:cxn ang="0">
                  <a:pos x="1060" y="516"/>
                </a:cxn>
                <a:cxn ang="0">
                  <a:pos x="1040" y="651"/>
                </a:cxn>
                <a:cxn ang="0">
                  <a:pos x="988" y="774"/>
                </a:cxn>
                <a:cxn ang="0">
                  <a:pos x="902" y="883"/>
                </a:cxn>
                <a:cxn ang="0">
                  <a:pos x="797" y="961"/>
                </a:cxn>
                <a:cxn ang="0">
                  <a:pos x="671" y="1012"/>
                </a:cxn>
                <a:cxn ang="0">
                  <a:pos x="527" y="1032"/>
                </a:cxn>
                <a:cxn ang="0">
                  <a:pos x="388" y="1019"/>
                </a:cxn>
                <a:cxn ang="0">
                  <a:pos x="263" y="961"/>
                </a:cxn>
                <a:cxn ang="0">
                  <a:pos x="151" y="883"/>
                </a:cxn>
                <a:cxn ang="0">
                  <a:pos x="72" y="780"/>
                </a:cxn>
                <a:cxn ang="0">
                  <a:pos x="20" y="651"/>
                </a:cxn>
                <a:cxn ang="0">
                  <a:pos x="0" y="516"/>
                </a:cxn>
                <a:cxn ang="0">
                  <a:pos x="13" y="380"/>
                </a:cxn>
                <a:cxn ang="0">
                  <a:pos x="72" y="258"/>
                </a:cxn>
                <a:cxn ang="0">
                  <a:pos x="151" y="148"/>
                </a:cxn>
                <a:cxn ang="0">
                  <a:pos x="257" y="71"/>
                </a:cxn>
                <a:cxn ang="0">
                  <a:pos x="388" y="19"/>
                </a:cxn>
                <a:cxn ang="0">
                  <a:pos x="527" y="0"/>
                </a:cxn>
              </a:cxnLst>
              <a:rect l="0" t="0" r="r" b="b"/>
              <a:pathLst>
                <a:path w="1060" h="1032">
                  <a:moveTo>
                    <a:pt x="546" y="535"/>
                  </a:moveTo>
                  <a:lnTo>
                    <a:pt x="546" y="993"/>
                  </a:lnTo>
                  <a:lnTo>
                    <a:pt x="665" y="974"/>
                  </a:lnTo>
                  <a:lnTo>
                    <a:pt x="777" y="928"/>
                  </a:lnTo>
                  <a:lnTo>
                    <a:pt x="869" y="857"/>
                  </a:lnTo>
                  <a:lnTo>
                    <a:pt x="941" y="767"/>
                  </a:lnTo>
                  <a:lnTo>
                    <a:pt x="994" y="658"/>
                  </a:lnTo>
                  <a:lnTo>
                    <a:pt x="1020" y="535"/>
                  </a:lnTo>
                  <a:lnTo>
                    <a:pt x="546" y="535"/>
                  </a:lnTo>
                  <a:close/>
                  <a:moveTo>
                    <a:pt x="39" y="535"/>
                  </a:moveTo>
                  <a:lnTo>
                    <a:pt x="59" y="658"/>
                  </a:lnTo>
                  <a:lnTo>
                    <a:pt x="112" y="767"/>
                  </a:lnTo>
                  <a:lnTo>
                    <a:pt x="184" y="857"/>
                  </a:lnTo>
                  <a:lnTo>
                    <a:pt x="276" y="928"/>
                  </a:lnTo>
                  <a:lnTo>
                    <a:pt x="388" y="974"/>
                  </a:lnTo>
                  <a:lnTo>
                    <a:pt x="507" y="993"/>
                  </a:lnTo>
                  <a:lnTo>
                    <a:pt x="507" y="535"/>
                  </a:lnTo>
                  <a:lnTo>
                    <a:pt x="39" y="535"/>
                  </a:lnTo>
                  <a:close/>
                  <a:moveTo>
                    <a:pt x="546" y="39"/>
                  </a:moveTo>
                  <a:lnTo>
                    <a:pt x="546" y="496"/>
                  </a:lnTo>
                  <a:lnTo>
                    <a:pt x="1020" y="496"/>
                  </a:lnTo>
                  <a:lnTo>
                    <a:pt x="994" y="374"/>
                  </a:lnTo>
                  <a:lnTo>
                    <a:pt x="941" y="264"/>
                  </a:lnTo>
                  <a:lnTo>
                    <a:pt x="869" y="174"/>
                  </a:lnTo>
                  <a:lnTo>
                    <a:pt x="777" y="103"/>
                  </a:lnTo>
                  <a:lnTo>
                    <a:pt x="665" y="58"/>
                  </a:lnTo>
                  <a:lnTo>
                    <a:pt x="546" y="39"/>
                  </a:lnTo>
                  <a:close/>
                  <a:moveTo>
                    <a:pt x="507" y="39"/>
                  </a:moveTo>
                  <a:lnTo>
                    <a:pt x="388" y="58"/>
                  </a:lnTo>
                  <a:lnTo>
                    <a:pt x="276" y="103"/>
                  </a:lnTo>
                  <a:lnTo>
                    <a:pt x="184" y="174"/>
                  </a:lnTo>
                  <a:lnTo>
                    <a:pt x="112" y="264"/>
                  </a:lnTo>
                  <a:lnTo>
                    <a:pt x="59" y="374"/>
                  </a:lnTo>
                  <a:lnTo>
                    <a:pt x="39" y="496"/>
                  </a:lnTo>
                  <a:lnTo>
                    <a:pt x="507" y="496"/>
                  </a:lnTo>
                  <a:lnTo>
                    <a:pt x="507" y="39"/>
                  </a:lnTo>
                  <a:close/>
                  <a:moveTo>
                    <a:pt x="527" y="0"/>
                  </a:moveTo>
                  <a:lnTo>
                    <a:pt x="671" y="13"/>
                  </a:lnTo>
                  <a:lnTo>
                    <a:pt x="797" y="71"/>
                  </a:lnTo>
                  <a:lnTo>
                    <a:pt x="902" y="148"/>
                  </a:lnTo>
                  <a:lnTo>
                    <a:pt x="988" y="252"/>
                  </a:lnTo>
                  <a:lnTo>
                    <a:pt x="1040" y="380"/>
                  </a:lnTo>
                  <a:lnTo>
                    <a:pt x="1060" y="516"/>
                  </a:lnTo>
                  <a:lnTo>
                    <a:pt x="1040" y="651"/>
                  </a:lnTo>
                  <a:lnTo>
                    <a:pt x="988" y="774"/>
                  </a:lnTo>
                  <a:lnTo>
                    <a:pt x="902" y="883"/>
                  </a:lnTo>
                  <a:lnTo>
                    <a:pt x="797" y="961"/>
                  </a:lnTo>
                  <a:lnTo>
                    <a:pt x="671" y="1012"/>
                  </a:lnTo>
                  <a:lnTo>
                    <a:pt x="527" y="1032"/>
                  </a:lnTo>
                  <a:lnTo>
                    <a:pt x="388" y="1019"/>
                  </a:lnTo>
                  <a:lnTo>
                    <a:pt x="263" y="961"/>
                  </a:lnTo>
                  <a:lnTo>
                    <a:pt x="151" y="883"/>
                  </a:lnTo>
                  <a:lnTo>
                    <a:pt x="72" y="780"/>
                  </a:lnTo>
                  <a:lnTo>
                    <a:pt x="20" y="651"/>
                  </a:lnTo>
                  <a:lnTo>
                    <a:pt x="0" y="516"/>
                  </a:lnTo>
                  <a:lnTo>
                    <a:pt x="13" y="380"/>
                  </a:lnTo>
                  <a:lnTo>
                    <a:pt x="72" y="258"/>
                  </a:lnTo>
                  <a:lnTo>
                    <a:pt x="151" y="148"/>
                  </a:lnTo>
                  <a:lnTo>
                    <a:pt x="257" y="71"/>
                  </a:lnTo>
                  <a:lnTo>
                    <a:pt x="388" y="19"/>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86"/>
            <p:cNvSpPr>
              <a:spLocks/>
            </p:cNvSpPr>
            <p:nvPr/>
          </p:nvSpPr>
          <p:spPr bwMode="auto">
            <a:xfrm>
              <a:off x="15022" y="3573"/>
              <a:ext cx="1593" cy="1129"/>
            </a:xfrm>
            <a:custGeom>
              <a:avLst/>
              <a:gdLst/>
              <a:ahLst/>
              <a:cxnLst>
                <a:cxn ang="0">
                  <a:pos x="210" y="20"/>
                </a:cxn>
                <a:cxn ang="0">
                  <a:pos x="342" y="232"/>
                </a:cxn>
                <a:cxn ang="0">
                  <a:pos x="362" y="465"/>
                </a:cxn>
                <a:cxn ang="0">
                  <a:pos x="329" y="858"/>
                </a:cxn>
                <a:cxn ang="0">
                  <a:pos x="592" y="503"/>
                </a:cxn>
                <a:cxn ang="0">
                  <a:pos x="836" y="97"/>
                </a:cxn>
                <a:cxn ang="0">
                  <a:pos x="823" y="65"/>
                </a:cxn>
                <a:cxn ang="0">
                  <a:pos x="856" y="26"/>
                </a:cxn>
                <a:cxn ang="0">
                  <a:pos x="908" y="0"/>
                </a:cxn>
                <a:cxn ang="0">
                  <a:pos x="941" y="7"/>
                </a:cxn>
                <a:cxn ang="0">
                  <a:pos x="1033" y="297"/>
                </a:cxn>
                <a:cxn ang="0">
                  <a:pos x="1126" y="877"/>
                </a:cxn>
                <a:cxn ang="0">
                  <a:pos x="1126" y="909"/>
                </a:cxn>
                <a:cxn ang="0">
                  <a:pos x="1139" y="896"/>
                </a:cxn>
                <a:cxn ang="0">
                  <a:pos x="1270" y="735"/>
                </a:cxn>
                <a:cxn ang="0">
                  <a:pos x="1442" y="477"/>
                </a:cxn>
                <a:cxn ang="0">
                  <a:pos x="1527" y="258"/>
                </a:cxn>
                <a:cxn ang="0">
                  <a:pos x="1468" y="155"/>
                </a:cxn>
                <a:cxn ang="0">
                  <a:pos x="1422" y="142"/>
                </a:cxn>
                <a:cxn ang="0">
                  <a:pos x="1409" y="116"/>
                </a:cxn>
                <a:cxn ang="0">
                  <a:pos x="1448" y="13"/>
                </a:cxn>
                <a:cxn ang="0">
                  <a:pos x="1540" y="20"/>
                </a:cxn>
                <a:cxn ang="0">
                  <a:pos x="1593" y="162"/>
                </a:cxn>
                <a:cxn ang="0">
                  <a:pos x="1475" y="523"/>
                </a:cxn>
                <a:cxn ang="0">
                  <a:pos x="1224" y="903"/>
                </a:cxn>
                <a:cxn ang="0">
                  <a:pos x="1040" y="1116"/>
                </a:cxn>
                <a:cxn ang="0">
                  <a:pos x="1027" y="1129"/>
                </a:cxn>
                <a:cxn ang="0">
                  <a:pos x="1014" y="1122"/>
                </a:cxn>
                <a:cxn ang="0">
                  <a:pos x="1007" y="1096"/>
                </a:cxn>
                <a:cxn ang="0">
                  <a:pos x="1007" y="1045"/>
                </a:cxn>
                <a:cxn ang="0">
                  <a:pos x="987" y="774"/>
                </a:cxn>
                <a:cxn ang="0">
                  <a:pos x="895" y="284"/>
                </a:cxn>
                <a:cxn ang="0">
                  <a:pos x="823" y="226"/>
                </a:cxn>
                <a:cxn ang="0">
                  <a:pos x="573" y="639"/>
                </a:cxn>
                <a:cxn ang="0">
                  <a:pos x="210" y="1116"/>
                </a:cxn>
                <a:cxn ang="0">
                  <a:pos x="191" y="1129"/>
                </a:cxn>
                <a:cxn ang="0">
                  <a:pos x="177" y="1122"/>
                </a:cxn>
                <a:cxn ang="0">
                  <a:pos x="177" y="1090"/>
                </a:cxn>
                <a:cxn ang="0">
                  <a:pos x="191" y="1025"/>
                </a:cxn>
                <a:cxn ang="0">
                  <a:pos x="230" y="761"/>
                </a:cxn>
                <a:cxn ang="0">
                  <a:pos x="243" y="439"/>
                </a:cxn>
                <a:cxn ang="0">
                  <a:pos x="171" y="162"/>
                </a:cxn>
                <a:cxn ang="0">
                  <a:pos x="26" y="78"/>
                </a:cxn>
                <a:cxn ang="0">
                  <a:pos x="6" y="71"/>
                </a:cxn>
                <a:cxn ang="0">
                  <a:pos x="33" y="26"/>
                </a:cxn>
              </a:cxnLst>
              <a:rect l="0" t="0" r="r" b="b"/>
              <a:pathLst>
                <a:path w="1593" h="1129">
                  <a:moveTo>
                    <a:pt x="112" y="0"/>
                  </a:moveTo>
                  <a:lnTo>
                    <a:pt x="158" y="0"/>
                  </a:lnTo>
                  <a:lnTo>
                    <a:pt x="210" y="20"/>
                  </a:lnTo>
                  <a:lnTo>
                    <a:pt x="263" y="65"/>
                  </a:lnTo>
                  <a:lnTo>
                    <a:pt x="309" y="136"/>
                  </a:lnTo>
                  <a:lnTo>
                    <a:pt x="342" y="232"/>
                  </a:lnTo>
                  <a:lnTo>
                    <a:pt x="355" y="329"/>
                  </a:lnTo>
                  <a:lnTo>
                    <a:pt x="362" y="413"/>
                  </a:lnTo>
                  <a:lnTo>
                    <a:pt x="362" y="465"/>
                  </a:lnTo>
                  <a:lnTo>
                    <a:pt x="355" y="664"/>
                  </a:lnTo>
                  <a:lnTo>
                    <a:pt x="329" y="858"/>
                  </a:lnTo>
                  <a:lnTo>
                    <a:pt x="329" y="858"/>
                  </a:lnTo>
                  <a:lnTo>
                    <a:pt x="329" y="858"/>
                  </a:lnTo>
                  <a:lnTo>
                    <a:pt x="474" y="671"/>
                  </a:lnTo>
                  <a:lnTo>
                    <a:pt x="592" y="503"/>
                  </a:lnTo>
                  <a:lnTo>
                    <a:pt x="691" y="349"/>
                  </a:lnTo>
                  <a:lnTo>
                    <a:pt x="770" y="213"/>
                  </a:lnTo>
                  <a:lnTo>
                    <a:pt x="836" y="97"/>
                  </a:lnTo>
                  <a:lnTo>
                    <a:pt x="829" y="84"/>
                  </a:lnTo>
                  <a:lnTo>
                    <a:pt x="829" y="71"/>
                  </a:lnTo>
                  <a:lnTo>
                    <a:pt x="823" y="65"/>
                  </a:lnTo>
                  <a:lnTo>
                    <a:pt x="829" y="52"/>
                  </a:lnTo>
                  <a:lnTo>
                    <a:pt x="842" y="39"/>
                  </a:lnTo>
                  <a:lnTo>
                    <a:pt x="856" y="26"/>
                  </a:lnTo>
                  <a:lnTo>
                    <a:pt x="875" y="13"/>
                  </a:lnTo>
                  <a:lnTo>
                    <a:pt x="895" y="7"/>
                  </a:lnTo>
                  <a:lnTo>
                    <a:pt x="908" y="0"/>
                  </a:lnTo>
                  <a:lnTo>
                    <a:pt x="928" y="0"/>
                  </a:lnTo>
                  <a:lnTo>
                    <a:pt x="935" y="0"/>
                  </a:lnTo>
                  <a:lnTo>
                    <a:pt x="941" y="7"/>
                  </a:lnTo>
                  <a:lnTo>
                    <a:pt x="948" y="13"/>
                  </a:lnTo>
                  <a:lnTo>
                    <a:pt x="987" y="136"/>
                  </a:lnTo>
                  <a:lnTo>
                    <a:pt x="1033" y="297"/>
                  </a:lnTo>
                  <a:lnTo>
                    <a:pt x="1073" y="477"/>
                  </a:lnTo>
                  <a:lnTo>
                    <a:pt x="1106" y="677"/>
                  </a:lnTo>
                  <a:lnTo>
                    <a:pt x="1126" y="877"/>
                  </a:lnTo>
                  <a:lnTo>
                    <a:pt x="1126" y="896"/>
                  </a:lnTo>
                  <a:lnTo>
                    <a:pt x="1126" y="903"/>
                  </a:lnTo>
                  <a:lnTo>
                    <a:pt x="1126" y="909"/>
                  </a:lnTo>
                  <a:lnTo>
                    <a:pt x="1126" y="909"/>
                  </a:lnTo>
                  <a:lnTo>
                    <a:pt x="1126" y="916"/>
                  </a:lnTo>
                  <a:lnTo>
                    <a:pt x="1139" y="896"/>
                  </a:lnTo>
                  <a:lnTo>
                    <a:pt x="1172" y="864"/>
                  </a:lnTo>
                  <a:lnTo>
                    <a:pt x="1218" y="806"/>
                  </a:lnTo>
                  <a:lnTo>
                    <a:pt x="1270" y="735"/>
                  </a:lnTo>
                  <a:lnTo>
                    <a:pt x="1330" y="651"/>
                  </a:lnTo>
                  <a:lnTo>
                    <a:pt x="1389" y="561"/>
                  </a:lnTo>
                  <a:lnTo>
                    <a:pt x="1442" y="477"/>
                  </a:lnTo>
                  <a:lnTo>
                    <a:pt x="1481" y="394"/>
                  </a:lnTo>
                  <a:lnTo>
                    <a:pt x="1514" y="316"/>
                  </a:lnTo>
                  <a:lnTo>
                    <a:pt x="1527" y="258"/>
                  </a:lnTo>
                  <a:lnTo>
                    <a:pt x="1514" y="207"/>
                  </a:lnTo>
                  <a:lnTo>
                    <a:pt x="1494" y="174"/>
                  </a:lnTo>
                  <a:lnTo>
                    <a:pt x="1468" y="155"/>
                  </a:lnTo>
                  <a:lnTo>
                    <a:pt x="1448" y="142"/>
                  </a:lnTo>
                  <a:lnTo>
                    <a:pt x="1428" y="142"/>
                  </a:lnTo>
                  <a:lnTo>
                    <a:pt x="1422" y="142"/>
                  </a:lnTo>
                  <a:lnTo>
                    <a:pt x="1415" y="136"/>
                  </a:lnTo>
                  <a:lnTo>
                    <a:pt x="1409" y="129"/>
                  </a:lnTo>
                  <a:lnTo>
                    <a:pt x="1409" y="116"/>
                  </a:lnTo>
                  <a:lnTo>
                    <a:pt x="1415" y="91"/>
                  </a:lnTo>
                  <a:lnTo>
                    <a:pt x="1428" y="52"/>
                  </a:lnTo>
                  <a:lnTo>
                    <a:pt x="1448" y="13"/>
                  </a:lnTo>
                  <a:lnTo>
                    <a:pt x="1475" y="0"/>
                  </a:lnTo>
                  <a:lnTo>
                    <a:pt x="1507" y="7"/>
                  </a:lnTo>
                  <a:lnTo>
                    <a:pt x="1540" y="20"/>
                  </a:lnTo>
                  <a:lnTo>
                    <a:pt x="1567" y="52"/>
                  </a:lnTo>
                  <a:lnTo>
                    <a:pt x="1586" y="97"/>
                  </a:lnTo>
                  <a:lnTo>
                    <a:pt x="1593" y="162"/>
                  </a:lnTo>
                  <a:lnTo>
                    <a:pt x="1580" y="271"/>
                  </a:lnTo>
                  <a:lnTo>
                    <a:pt x="1540" y="394"/>
                  </a:lnTo>
                  <a:lnTo>
                    <a:pt x="1475" y="523"/>
                  </a:lnTo>
                  <a:lnTo>
                    <a:pt x="1395" y="651"/>
                  </a:lnTo>
                  <a:lnTo>
                    <a:pt x="1310" y="780"/>
                  </a:lnTo>
                  <a:lnTo>
                    <a:pt x="1224" y="903"/>
                  </a:lnTo>
                  <a:lnTo>
                    <a:pt x="1132" y="1006"/>
                  </a:lnTo>
                  <a:lnTo>
                    <a:pt x="1053" y="1103"/>
                  </a:lnTo>
                  <a:lnTo>
                    <a:pt x="1040" y="1116"/>
                  </a:lnTo>
                  <a:lnTo>
                    <a:pt x="1033" y="1122"/>
                  </a:lnTo>
                  <a:lnTo>
                    <a:pt x="1027" y="1129"/>
                  </a:lnTo>
                  <a:lnTo>
                    <a:pt x="1027" y="1129"/>
                  </a:lnTo>
                  <a:lnTo>
                    <a:pt x="1020" y="1129"/>
                  </a:lnTo>
                  <a:lnTo>
                    <a:pt x="1020" y="1129"/>
                  </a:lnTo>
                  <a:lnTo>
                    <a:pt x="1014" y="1122"/>
                  </a:lnTo>
                  <a:lnTo>
                    <a:pt x="1014" y="1116"/>
                  </a:lnTo>
                  <a:lnTo>
                    <a:pt x="1014" y="1109"/>
                  </a:lnTo>
                  <a:lnTo>
                    <a:pt x="1007" y="1096"/>
                  </a:lnTo>
                  <a:lnTo>
                    <a:pt x="1007" y="1077"/>
                  </a:lnTo>
                  <a:lnTo>
                    <a:pt x="1007" y="1058"/>
                  </a:lnTo>
                  <a:lnTo>
                    <a:pt x="1007" y="1045"/>
                  </a:lnTo>
                  <a:lnTo>
                    <a:pt x="1007" y="1032"/>
                  </a:lnTo>
                  <a:lnTo>
                    <a:pt x="1000" y="903"/>
                  </a:lnTo>
                  <a:lnTo>
                    <a:pt x="987" y="774"/>
                  </a:lnTo>
                  <a:lnTo>
                    <a:pt x="961" y="593"/>
                  </a:lnTo>
                  <a:lnTo>
                    <a:pt x="928" y="426"/>
                  </a:lnTo>
                  <a:lnTo>
                    <a:pt x="895" y="284"/>
                  </a:lnTo>
                  <a:lnTo>
                    <a:pt x="856" y="162"/>
                  </a:lnTo>
                  <a:lnTo>
                    <a:pt x="849" y="181"/>
                  </a:lnTo>
                  <a:lnTo>
                    <a:pt x="823" y="226"/>
                  </a:lnTo>
                  <a:lnTo>
                    <a:pt x="790" y="291"/>
                  </a:lnTo>
                  <a:lnTo>
                    <a:pt x="750" y="361"/>
                  </a:lnTo>
                  <a:lnTo>
                    <a:pt x="573" y="639"/>
                  </a:lnTo>
                  <a:lnTo>
                    <a:pt x="401" y="884"/>
                  </a:lnTo>
                  <a:lnTo>
                    <a:pt x="224" y="1096"/>
                  </a:lnTo>
                  <a:lnTo>
                    <a:pt x="210" y="1116"/>
                  </a:lnTo>
                  <a:lnTo>
                    <a:pt x="197" y="1122"/>
                  </a:lnTo>
                  <a:lnTo>
                    <a:pt x="197" y="1129"/>
                  </a:lnTo>
                  <a:lnTo>
                    <a:pt x="191" y="1129"/>
                  </a:lnTo>
                  <a:lnTo>
                    <a:pt x="184" y="1129"/>
                  </a:lnTo>
                  <a:lnTo>
                    <a:pt x="177" y="1129"/>
                  </a:lnTo>
                  <a:lnTo>
                    <a:pt x="177" y="1122"/>
                  </a:lnTo>
                  <a:lnTo>
                    <a:pt x="177" y="1109"/>
                  </a:lnTo>
                  <a:lnTo>
                    <a:pt x="177" y="1103"/>
                  </a:lnTo>
                  <a:lnTo>
                    <a:pt x="177" y="1090"/>
                  </a:lnTo>
                  <a:lnTo>
                    <a:pt x="177" y="1083"/>
                  </a:lnTo>
                  <a:lnTo>
                    <a:pt x="184" y="1064"/>
                  </a:lnTo>
                  <a:lnTo>
                    <a:pt x="191" y="1025"/>
                  </a:lnTo>
                  <a:lnTo>
                    <a:pt x="204" y="961"/>
                  </a:lnTo>
                  <a:lnTo>
                    <a:pt x="217" y="871"/>
                  </a:lnTo>
                  <a:lnTo>
                    <a:pt x="230" y="761"/>
                  </a:lnTo>
                  <a:lnTo>
                    <a:pt x="243" y="645"/>
                  </a:lnTo>
                  <a:lnTo>
                    <a:pt x="243" y="523"/>
                  </a:lnTo>
                  <a:lnTo>
                    <a:pt x="243" y="439"/>
                  </a:lnTo>
                  <a:lnTo>
                    <a:pt x="230" y="342"/>
                  </a:lnTo>
                  <a:lnTo>
                    <a:pt x="210" y="239"/>
                  </a:lnTo>
                  <a:lnTo>
                    <a:pt x="171" y="162"/>
                  </a:lnTo>
                  <a:lnTo>
                    <a:pt x="131" y="110"/>
                  </a:lnTo>
                  <a:lnTo>
                    <a:pt x="79" y="84"/>
                  </a:lnTo>
                  <a:lnTo>
                    <a:pt x="26" y="78"/>
                  </a:lnTo>
                  <a:lnTo>
                    <a:pt x="19" y="78"/>
                  </a:lnTo>
                  <a:lnTo>
                    <a:pt x="6" y="71"/>
                  </a:lnTo>
                  <a:lnTo>
                    <a:pt x="6" y="71"/>
                  </a:lnTo>
                  <a:lnTo>
                    <a:pt x="0" y="65"/>
                  </a:lnTo>
                  <a:lnTo>
                    <a:pt x="13" y="46"/>
                  </a:lnTo>
                  <a:lnTo>
                    <a:pt x="33" y="26"/>
                  </a:lnTo>
                  <a:lnTo>
                    <a:pt x="72" y="7"/>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87"/>
            <p:cNvSpPr>
              <a:spLocks noEditPoints="1"/>
            </p:cNvSpPr>
            <p:nvPr/>
          </p:nvSpPr>
          <p:spPr bwMode="auto">
            <a:xfrm>
              <a:off x="16760" y="3386"/>
              <a:ext cx="829" cy="813"/>
            </a:xfrm>
            <a:custGeom>
              <a:avLst/>
              <a:gdLst/>
              <a:ahLst/>
              <a:cxnLst>
                <a:cxn ang="0">
                  <a:pos x="164" y="684"/>
                </a:cxn>
                <a:cxn ang="0">
                  <a:pos x="263" y="742"/>
                </a:cxn>
                <a:cxn ang="0">
                  <a:pos x="415" y="774"/>
                </a:cxn>
                <a:cxn ang="0">
                  <a:pos x="573" y="742"/>
                </a:cxn>
                <a:cxn ang="0">
                  <a:pos x="671" y="684"/>
                </a:cxn>
                <a:cxn ang="0">
                  <a:pos x="138" y="162"/>
                </a:cxn>
                <a:cxn ang="0">
                  <a:pos x="53" y="316"/>
                </a:cxn>
                <a:cxn ang="0">
                  <a:pos x="53" y="497"/>
                </a:cxn>
                <a:cxn ang="0">
                  <a:pos x="138" y="652"/>
                </a:cxn>
                <a:cxn ang="0">
                  <a:pos x="138" y="162"/>
                </a:cxn>
                <a:cxn ang="0">
                  <a:pos x="448" y="407"/>
                </a:cxn>
                <a:cxn ang="0">
                  <a:pos x="750" y="587"/>
                </a:cxn>
                <a:cxn ang="0">
                  <a:pos x="796" y="407"/>
                </a:cxn>
                <a:cxn ang="0">
                  <a:pos x="750" y="233"/>
                </a:cxn>
                <a:cxn ang="0">
                  <a:pos x="415" y="39"/>
                </a:cxn>
                <a:cxn ang="0">
                  <a:pos x="263" y="71"/>
                </a:cxn>
                <a:cxn ang="0">
                  <a:pos x="164" y="136"/>
                </a:cxn>
                <a:cxn ang="0">
                  <a:pos x="671" y="136"/>
                </a:cxn>
                <a:cxn ang="0">
                  <a:pos x="573" y="71"/>
                </a:cxn>
                <a:cxn ang="0">
                  <a:pos x="415" y="39"/>
                </a:cxn>
                <a:cxn ang="0">
                  <a:pos x="527" y="13"/>
                </a:cxn>
                <a:cxn ang="0">
                  <a:pos x="711" y="123"/>
                </a:cxn>
                <a:cxn ang="0">
                  <a:pos x="816" y="297"/>
                </a:cxn>
                <a:cxn ang="0">
                  <a:pos x="829" y="407"/>
                </a:cxn>
                <a:cxn ang="0">
                  <a:pos x="777" y="613"/>
                </a:cxn>
                <a:cxn ang="0">
                  <a:pos x="625" y="755"/>
                </a:cxn>
                <a:cxn ang="0">
                  <a:pos x="415" y="813"/>
                </a:cxn>
                <a:cxn ang="0">
                  <a:pos x="211" y="755"/>
                </a:cxn>
                <a:cxn ang="0">
                  <a:pos x="59" y="613"/>
                </a:cxn>
                <a:cxn ang="0">
                  <a:pos x="0" y="407"/>
                </a:cxn>
                <a:cxn ang="0">
                  <a:pos x="59" y="207"/>
                </a:cxn>
                <a:cxn ang="0">
                  <a:pos x="211" y="58"/>
                </a:cxn>
                <a:cxn ang="0">
                  <a:pos x="415" y="0"/>
                </a:cxn>
              </a:cxnLst>
              <a:rect l="0" t="0" r="r" b="b"/>
              <a:pathLst>
                <a:path w="829" h="813">
                  <a:moveTo>
                    <a:pt x="415" y="432"/>
                  </a:moveTo>
                  <a:lnTo>
                    <a:pt x="164" y="684"/>
                  </a:lnTo>
                  <a:lnTo>
                    <a:pt x="211" y="716"/>
                  </a:lnTo>
                  <a:lnTo>
                    <a:pt x="263" y="742"/>
                  </a:lnTo>
                  <a:lnTo>
                    <a:pt x="336" y="768"/>
                  </a:lnTo>
                  <a:lnTo>
                    <a:pt x="415" y="774"/>
                  </a:lnTo>
                  <a:lnTo>
                    <a:pt x="500" y="768"/>
                  </a:lnTo>
                  <a:lnTo>
                    <a:pt x="573" y="742"/>
                  </a:lnTo>
                  <a:lnTo>
                    <a:pt x="625" y="716"/>
                  </a:lnTo>
                  <a:lnTo>
                    <a:pt x="671" y="684"/>
                  </a:lnTo>
                  <a:lnTo>
                    <a:pt x="415" y="432"/>
                  </a:lnTo>
                  <a:close/>
                  <a:moveTo>
                    <a:pt x="138" y="162"/>
                  </a:moveTo>
                  <a:lnTo>
                    <a:pt x="85" y="233"/>
                  </a:lnTo>
                  <a:lnTo>
                    <a:pt x="53" y="316"/>
                  </a:lnTo>
                  <a:lnTo>
                    <a:pt x="39" y="407"/>
                  </a:lnTo>
                  <a:lnTo>
                    <a:pt x="53" y="497"/>
                  </a:lnTo>
                  <a:lnTo>
                    <a:pt x="85" y="581"/>
                  </a:lnTo>
                  <a:lnTo>
                    <a:pt x="138" y="652"/>
                  </a:lnTo>
                  <a:lnTo>
                    <a:pt x="388" y="407"/>
                  </a:lnTo>
                  <a:lnTo>
                    <a:pt x="138" y="162"/>
                  </a:lnTo>
                  <a:close/>
                  <a:moveTo>
                    <a:pt x="698" y="162"/>
                  </a:moveTo>
                  <a:lnTo>
                    <a:pt x="448" y="407"/>
                  </a:lnTo>
                  <a:lnTo>
                    <a:pt x="698" y="652"/>
                  </a:lnTo>
                  <a:lnTo>
                    <a:pt x="750" y="587"/>
                  </a:lnTo>
                  <a:lnTo>
                    <a:pt x="783" y="503"/>
                  </a:lnTo>
                  <a:lnTo>
                    <a:pt x="796" y="407"/>
                  </a:lnTo>
                  <a:lnTo>
                    <a:pt x="783" y="316"/>
                  </a:lnTo>
                  <a:lnTo>
                    <a:pt x="750" y="233"/>
                  </a:lnTo>
                  <a:lnTo>
                    <a:pt x="698" y="162"/>
                  </a:lnTo>
                  <a:close/>
                  <a:moveTo>
                    <a:pt x="415" y="39"/>
                  </a:moveTo>
                  <a:lnTo>
                    <a:pt x="336" y="52"/>
                  </a:lnTo>
                  <a:lnTo>
                    <a:pt x="263" y="71"/>
                  </a:lnTo>
                  <a:lnTo>
                    <a:pt x="211" y="104"/>
                  </a:lnTo>
                  <a:lnTo>
                    <a:pt x="164" y="136"/>
                  </a:lnTo>
                  <a:lnTo>
                    <a:pt x="415" y="381"/>
                  </a:lnTo>
                  <a:lnTo>
                    <a:pt x="671" y="136"/>
                  </a:lnTo>
                  <a:lnTo>
                    <a:pt x="625" y="104"/>
                  </a:lnTo>
                  <a:lnTo>
                    <a:pt x="573" y="71"/>
                  </a:lnTo>
                  <a:lnTo>
                    <a:pt x="500" y="52"/>
                  </a:lnTo>
                  <a:lnTo>
                    <a:pt x="415" y="39"/>
                  </a:lnTo>
                  <a:close/>
                  <a:moveTo>
                    <a:pt x="415" y="0"/>
                  </a:moveTo>
                  <a:lnTo>
                    <a:pt x="527" y="13"/>
                  </a:lnTo>
                  <a:lnTo>
                    <a:pt x="625" y="58"/>
                  </a:lnTo>
                  <a:lnTo>
                    <a:pt x="711" y="123"/>
                  </a:lnTo>
                  <a:lnTo>
                    <a:pt x="777" y="200"/>
                  </a:lnTo>
                  <a:lnTo>
                    <a:pt x="816" y="297"/>
                  </a:lnTo>
                  <a:lnTo>
                    <a:pt x="829" y="407"/>
                  </a:lnTo>
                  <a:lnTo>
                    <a:pt x="829" y="407"/>
                  </a:lnTo>
                  <a:lnTo>
                    <a:pt x="816" y="516"/>
                  </a:lnTo>
                  <a:lnTo>
                    <a:pt x="777" y="613"/>
                  </a:lnTo>
                  <a:lnTo>
                    <a:pt x="711" y="690"/>
                  </a:lnTo>
                  <a:lnTo>
                    <a:pt x="625" y="755"/>
                  </a:lnTo>
                  <a:lnTo>
                    <a:pt x="527" y="800"/>
                  </a:lnTo>
                  <a:lnTo>
                    <a:pt x="415" y="813"/>
                  </a:lnTo>
                  <a:lnTo>
                    <a:pt x="309" y="800"/>
                  </a:lnTo>
                  <a:lnTo>
                    <a:pt x="211" y="755"/>
                  </a:lnTo>
                  <a:lnTo>
                    <a:pt x="125" y="697"/>
                  </a:lnTo>
                  <a:lnTo>
                    <a:pt x="59" y="613"/>
                  </a:lnTo>
                  <a:lnTo>
                    <a:pt x="20" y="516"/>
                  </a:lnTo>
                  <a:lnTo>
                    <a:pt x="0" y="407"/>
                  </a:lnTo>
                  <a:lnTo>
                    <a:pt x="20" y="303"/>
                  </a:lnTo>
                  <a:lnTo>
                    <a:pt x="59" y="207"/>
                  </a:lnTo>
                  <a:lnTo>
                    <a:pt x="125" y="123"/>
                  </a:lnTo>
                  <a:lnTo>
                    <a:pt x="211" y="58"/>
                  </a:lnTo>
                  <a:lnTo>
                    <a:pt x="309" y="13"/>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88"/>
            <p:cNvSpPr>
              <a:spLocks/>
            </p:cNvSpPr>
            <p:nvPr/>
          </p:nvSpPr>
          <p:spPr bwMode="auto">
            <a:xfrm>
              <a:off x="17734" y="3341"/>
              <a:ext cx="520" cy="748"/>
            </a:xfrm>
            <a:custGeom>
              <a:avLst/>
              <a:gdLst/>
              <a:ahLst/>
              <a:cxnLst>
                <a:cxn ang="0">
                  <a:pos x="343" y="7"/>
                </a:cxn>
                <a:cxn ang="0">
                  <a:pos x="461" y="91"/>
                </a:cxn>
                <a:cxn ang="0">
                  <a:pos x="474" y="200"/>
                </a:cxn>
                <a:cxn ang="0">
                  <a:pos x="395" y="303"/>
                </a:cxn>
                <a:cxn ang="0">
                  <a:pos x="402" y="368"/>
                </a:cxn>
                <a:cxn ang="0">
                  <a:pos x="501" y="477"/>
                </a:cxn>
                <a:cxn ang="0">
                  <a:pos x="507" y="600"/>
                </a:cxn>
                <a:cxn ang="0">
                  <a:pos x="415" y="709"/>
                </a:cxn>
                <a:cxn ang="0">
                  <a:pos x="250" y="748"/>
                </a:cxn>
                <a:cxn ang="0">
                  <a:pos x="106" y="722"/>
                </a:cxn>
                <a:cxn ang="0">
                  <a:pos x="13" y="639"/>
                </a:cxn>
                <a:cxn ang="0">
                  <a:pos x="0" y="561"/>
                </a:cxn>
                <a:cxn ang="0">
                  <a:pos x="20" y="529"/>
                </a:cxn>
                <a:cxn ang="0">
                  <a:pos x="46" y="516"/>
                </a:cxn>
                <a:cxn ang="0">
                  <a:pos x="79" y="516"/>
                </a:cxn>
                <a:cxn ang="0">
                  <a:pos x="112" y="542"/>
                </a:cxn>
                <a:cxn ang="0">
                  <a:pos x="125" y="574"/>
                </a:cxn>
                <a:cxn ang="0">
                  <a:pos x="119" y="600"/>
                </a:cxn>
                <a:cxn ang="0">
                  <a:pos x="99" y="626"/>
                </a:cxn>
                <a:cxn ang="0">
                  <a:pos x="60" y="639"/>
                </a:cxn>
                <a:cxn ang="0">
                  <a:pos x="152" y="697"/>
                </a:cxn>
                <a:cxn ang="0">
                  <a:pos x="250" y="716"/>
                </a:cxn>
                <a:cxn ang="0">
                  <a:pos x="329" y="690"/>
                </a:cxn>
                <a:cxn ang="0">
                  <a:pos x="389" y="606"/>
                </a:cxn>
                <a:cxn ang="0">
                  <a:pos x="382" y="458"/>
                </a:cxn>
                <a:cxn ang="0">
                  <a:pos x="303" y="374"/>
                </a:cxn>
                <a:cxn ang="0">
                  <a:pos x="185" y="361"/>
                </a:cxn>
                <a:cxn ang="0">
                  <a:pos x="165" y="361"/>
                </a:cxn>
                <a:cxn ang="0">
                  <a:pos x="158" y="342"/>
                </a:cxn>
                <a:cxn ang="0">
                  <a:pos x="158" y="336"/>
                </a:cxn>
                <a:cxn ang="0">
                  <a:pos x="165" y="329"/>
                </a:cxn>
                <a:cxn ang="0">
                  <a:pos x="178" y="329"/>
                </a:cxn>
                <a:cxn ang="0">
                  <a:pos x="204" y="329"/>
                </a:cxn>
                <a:cxn ang="0">
                  <a:pos x="290" y="310"/>
                </a:cxn>
                <a:cxn ang="0">
                  <a:pos x="362" y="220"/>
                </a:cxn>
                <a:cxn ang="0">
                  <a:pos x="362" y="97"/>
                </a:cxn>
                <a:cxn ang="0">
                  <a:pos x="316" y="45"/>
                </a:cxn>
                <a:cxn ang="0">
                  <a:pos x="250" y="26"/>
                </a:cxn>
                <a:cxn ang="0">
                  <a:pos x="145" y="52"/>
                </a:cxn>
                <a:cxn ang="0">
                  <a:pos x="119" y="97"/>
                </a:cxn>
                <a:cxn ang="0">
                  <a:pos x="145" y="123"/>
                </a:cxn>
                <a:cxn ang="0">
                  <a:pos x="145" y="162"/>
                </a:cxn>
                <a:cxn ang="0">
                  <a:pos x="125" y="194"/>
                </a:cxn>
                <a:cxn ang="0">
                  <a:pos x="92" y="200"/>
                </a:cxn>
                <a:cxn ang="0">
                  <a:pos x="60" y="194"/>
                </a:cxn>
                <a:cxn ang="0">
                  <a:pos x="33" y="168"/>
                </a:cxn>
                <a:cxn ang="0">
                  <a:pos x="53" y="84"/>
                </a:cxn>
                <a:cxn ang="0">
                  <a:pos x="165" y="7"/>
                </a:cxn>
              </a:cxnLst>
              <a:rect l="0" t="0" r="r" b="b"/>
              <a:pathLst>
                <a:path w="520" h="748">
                  <a:moveTo>
                    <a:pt x="257" y="0"/>
                  </a:moveTo>
                  <a:lnTo>
                    <a:pt x="343" y="7"/>
                  </a:lnTo>
                  <a:lnTo>
                    <a:pt x="415" y="39"/>
                  </a:lnTo>
                  <a:lnTo>
                    <a:pt x="461" y="91"/>
                  </a:lnTo>
                  <a:lnTo>
                    <a:pt x="481" y="149"/>
                  </a:lnTo>
                  <a:lnTo>
                    <a:pt x="474" y="200"/>
                  </a:lnTo>
                  <a:lnTo>
                    <a:pt x="448" y="258"/>
                  </a:lnTo>
                  <a:lnTo>
                    <a:pt x="395" y="303"/>
                  </a:lnTo>
                  <a:lnTo>
                    <a:pt x="323" y="342"/>
                  </a:lnTo>
                  <a:lnTo>
                    <a:pt x="402" y="368"/>
                  </a:lnTo>
                  <a:lnTo>
                    <a:pt x="468" y="419"/>
                  </a:lnTo>
                  <a:lnTo>
                    <a:pt x="501" y="477"/>
                  </a:lnTo>
                  <a:lnTo>
                    <a:pt x="520" y="535"/>
                  </a:lnTo>
                  <a:lnTo>
                    <a:pt x="507" y="600"/>
                  </a:lnTo>
                  <a:lnTo>
                    <a:pt x="468" y="658"/>
                  </a:lnTo>
                  <a:lnTo>
                    <a:pt x="415" y="709"/>
                  </a:lnTo>
                  <a:lnTo>
                    <a:pt x="343" y="742"/>
                  </a:lnTo>
                  <a:lnTo>
                    <a:pt x="250" y="748"/>
                  </a:lnTo>
                  <a:lnTo>
                    <a:pt x="171" y="742"/>
                  </a:lnTo>
                  <a:lnTo>
                    <a:pt x="106" y="722"/>
                  </a:lnTo>
                  <a:lnTo>
                    <a:pt x="46" y="684"/>
                  </a:lnTo>
                  <a:lnTo>
                    <a:pt x="13" y="639"/>
                  </a:lnTo>
                  <a:lnTo>
                    <a:pt x="0" y="581"/>
                  </a:lnTo>
                  <a:lnTo>
                    <a:pt x="0" y="561"/>
                  </a:lnTo>
                  <a:lnTo>
                    <a:pt x="7" y="542"/>
                  </a:lnTo>
                  <a:lnTo>
                    <a:pt x="20" y="529"/>
                  </a:lnTo>
                  <a:lnTo>
                    <a:pt x="33" y="523"/>
                  </a:lnTo>
                  <a:lnTo>
                    <a:pt x="46" y="516"/>
                  </a:lnTo>
                  <a:lnTo>
                    <a:pt x="60" y="516"/>
                  </a:lnTo>
                  <a:lnTo>
                    <a:pt x="79" y="516"/>
                  </a:lnTo>
                  <a:lnTo>
                    <a:pt x="99" y="529"/>
                  </a:lnTo>
                  <a:lnTo>
                    <a:pt x="112" y="542"/>
                  </a:lnTo>
                  <a:lnTo>
                    <a:pt x="119" y="555"/>
                  </a:lnTo>
                  <a:lnTo>
                    <a:pt x="125" y="574"/>
                  </a:lnTo>
                  <a:lnTo>
                    <a:pt x="119" y="587"/>
                  </a:lnTo>
                  <a:lnTo>
                    <a:pt x="119" y="600"/>
                  </a:lnTo>
                  <a:lnTo>
                    <a:pt x="112" y="613"/>
                  </a:lnTo>
                  <a:lnTo>
                    <a:pt x="99" y="626"/>
                  </a:lnTo>
                  <a:lnTo>
                    <a:pt x="79" y="632"/>
                  </a:lnTo>
                  <a:lnTo>
                    <a:pt x="60" y="639"/>
                  </a:lnTo>
                  <a:lnTo>
                    <a:pt x="99" y="677"/>
                  </a:lnTo>
                  <a:lnTo>
                    <a:pt x="152" y="697"/>
                  </a:lnTo>
                  <a:lnTo>
                    <a:pt x="211" y="716"/>
                  </a:lnTo>
                  <a:lnTo>
                    <a:pt x="250" y="716"/>
                  </a:lnTo>
                  <a:lnTo>
                    <a:pt x="290" y="709"/>
                  </a:lnTo>
                  <a:lnTo>
                    <a:pt x="329" y="690"/>
                  </a:lnTo>
                  <a:lnTo>
                    <a:pt x="362" y="658"/>
                  </a:lnTo>
                  <a:lnTo>
                    <a:pt x="389" y="606"/>
                  </a:lnTo>
                  <a:lnTo>
                    <a:pt x="395" y="535"/>
                  </a:lnTo>
                  <a:lnTo>
                    <a:pt x="382" y="458"/>
                  </a:lnTo>
                  <a:lnTo>
                    <a:pt x="356" y="406"/>
                  </a:lnTo>
                  <a:lnTo>
                    <a:pt x="303" y="374"/>
                  </a:lnTo>
                  <a:lnTo>
                    <a:pt x="244" y="361"/>
                  </a:lnTo>
                  <a:lnTo>
                    <a:pt x="185" y="361"/>
                  </a:lnTo>
                  <a:lnTo>
                    <a:pt x="171" y="361"/>
                  </a:lnTo>
                  <a:lnTo>
                    <a:pt x="165" y="361"/>
                  </a:lnTo>
                  <a:lnTo>
                    <a:pt x="158" y="355"/>
                  </a:lnTo>
                  <a:lnTo>
                    <a:pt x="158" y="342"/>
                  </a:lnTo>
                  <a:lnTo>
                    <a:pt x="158" y="336"/>
                  </a:lnTo>
                  <a:lnTo>
                    <a:pt x="158" y="336"/>
                  </a:lnTo>
                  <a:lnTo>
                    <a:pt x="165" y="329"/>
                  </a:lnTo>
                  <a:lnTo>
                    <a:pt x="165" y="329"/>
                  </a:lnTo>
                  <a:lnTo>
                    <a:pt x="171" y="329"/>
                  </a:lnTo>
                  <a:lnTo>
                    <a:pt x="178" y="329"/>
                  </a:lnTo>
                  <a:lnTo>
                    <a:pt x="185" y="329"/>
                  </a:lnTo>
                  <a:lnTo>
                    <a:pt x="204" y="329"/>
                  </a:lnTo>
                  <a:lnTo>
                    <a:pt x="250" y="323"/>
                  </a:lnTo>
                  <a:lnTo>
                    <a:pt x="290" y="310"/>
                  </a:lnTo>
                  <a:lnTo>
                    <a:pt x="329" y="284"/>
                  </a:lnTo>
                  <a:lnTo>
                    <a:pt x="362" y="220"/>
                  </a:lnTo>
                  <a:lnTo>
                    <a:pt x="376" y="149"/>
                  </a:lnTo>
                  <a:lnTo>
                    <a:pt x="362" y="97"/>
                  </a:lnTo>
                  <a:lnTo>
                    <a:pt x="343" y="65"/>
                  </a:lnTo>
                  <a:lnTo>
                    <a:pt x="316" y="45"/>
                  </a:lnTo>
                  <a:lnTo>
                    <a:pt x="283" y="33"/>
                  </a:lnTo>
                  <a:lnTo>
                    <a:pt x="250" y="26"/>
                  </a:lnTo>
                  <a:lnTo>
                    <a:pt x="198" y="33"/>
                  </a:lnTo>
                  <a:lnTo>
                    <a:pt x="145" y="52"/>
                  </a:lnTo>
                  <a:lnTo>
                    <a:pt x="92" y="91"/>
                  </a:lnTo>
                  <a:lnTo>
                    <a:pt x="119" y="97"/>
                  </a:lnTo>
                  <a:lnTo>
                    <a:pt x="132" y="110"/>
                  </a:lnTo>
                  <a:lnTo>
                    <a:pt x="145" y="123"/>
                  </a:lnTo>
                  <a:lnTo>
                    <a:pt x="152" y="149"/>
                  </a:lnTo>
                  <a:lnTo>
                    <a:pt x="145" y="162"/>
                  </a:lnTo>
                  <a:lnTo>
                    <a:pt x="139" y="181"/>
                  </a:lnTo>
                  <a:lnTo>
                    <a:pt x="125" y="194"/>
                  </a:lnTo>
                  <a:lnTo>
                    <a:pt x="112" y="200"/>
                  </a:lnTo>
                  <a:lnTo>
                    <a:pt x="92" y="200"/>
                  </a:lnTo>
                  <a:lnTo>
                    <a:pt x="73" y="200"/>
                  </a:lnTo>
                  <a:lnTo>
                    <a:pt x="60" y="194"/>
                  </a:lnTo>
                  <a:lnTo>
                    <a:pt x="46" y="181"/>
                  </a:lnTo>
                  <a:lnTo>
                    <a:pt x="33" y="168"/>
                  </a:lnTo>
                  <a:lnTo>
                    <a:pt x="33" y="149"/>
                  </a:lnTo>
                  <a:lnTo>
                    <a:pt x="53" y="84"/>
                  </a:lnTo>
                  <a:lnTo>
                    <a:pt x="99" y="39"/>
                  </a:lnTo>
                  <a:lnTo>
                    <a:pt x="165" y="7"/>
                  </a:lnTo>
                  <a:lnTo>
                    <a:pt x="2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89"/>
            <p:cNvSpPr>
              <a:spLocks noEditPoints="1"/>
            </p:cNvSpPr>
            <p:nvPr/>
          </p:nvSpPr>
          <p:spPr bwMode="auto">
            <a:xfrm>
              <a:off x="18814" y="3728"/>
              <a:ext cx="1060" cy="1032"/>
            </a:xfrm>
            <a:custGeom>
              <a:avLst/>
              <a:gdLst/>
              <a:ahLst/>
              <a:cxnLst>
                <a:cxn ang="0">
                  <a:pos x="546" y="535"/>
                </a:cxn>
                <a:cxn ang="0">
                  <a:pos x="546" y="993"/>
                </a:cxn>
                <a:cxn ang="0">
                  <a:pos x="665" y="974"/>
                </a:cxn>
                <a:cxn ang="0">
                  <a:pos x="777" y="928"/>
                </a:cxn>
                <a:cxn ang="0">
                  <a:pos x="869" y="857"/>
                </a:cxn>
                <a:cxn ang="0">
                  <a:pos x="948" y="767"/>
                </a:cxn>
                <a:cxn ang="0">
                  <a:pos x="994" y="658"/>
                </a:cxn>
                <a:cxn ang="0">
                  <a:pos x="1020" y="535"/>
                </a:cxn>
                <a:cxn ang="0">
                  <a:pos x="546" y="535"/>
                </a:cxn>
                <a:cxn ang="0">
                  <a:pos x="40" y="535"/>
                </a:cxn>
                <a:cxn ang="0">
                  <a:pos x="66" y="658"/>
                </a:cxn>
                <a:cxn ang="0">
                  <a:pos x="112" y="767"/>
                </a:cxn>
                <a:cxn ang="0">
                  <a:pos x="191" y="857"/>
                </a:cxn>
                <a:cxn ang="0">
                  <a:pos x="283" y="928"/>
                </a:cxn>
                <a:cxn ang="0">
                  <a:pos x="388" y="974"/>
                </a:cxn>
                <a:cxn ang="0">
                  <a:pos x="507" y="993"/>
                </a:cxn>
                <a:cxn ang="0">
                  <a:pos x="507" y="535"/>
                </a:cxn>
                <a:cxn ang="0">
                  <a:pos x="40" y="535"/>
                </a:cxn>
                <a:cxn ang="0">
                  <a:pos x="546" y="39"/>
                </a:cxn>
                <a:cxn ang="0">
                  <a:pos x="546" y="496"/>
                </a:cxn>
                <a:cxn ang="0">
                  <a:pos x="1020" y="496"/>
                </a:cxn>
                <a:cxn ang="0">
                  <a:pos x="994" y="374"/>
                </a:cxn>
                <a:cxn ang="0">
                  <a:pos x="948" y="264"/>
                </a:cxn>
                <a:cxn ang="0">
                  <a:pos x="869" y="174"/>
                </a:cxn>
                <a:cxn ang="0">
                  <a:pos x="777" y="103"/>
                </a:cxn>
                <a:cxn ang="0">
                  <a:pos x="672" y="58"/>
                </a:cxn>
                <a:cxn ang="0">
                  <a:pos x="546" y="39"/>
                </a:cxn>
                <a:cxn ang="0">
                  <a:pos x="507" y="39"/>
                </a:cxn>
                <a:cxn ang="0">
                  <a:pos x="388" y="58"/>
                </a:cxn>
                <a:cxn ang="0">
                  <a:pos x="283" y="103"/>
                </a:cxn>
                <a:cxn ang="0">
                  <a:pos x="184" y="174"/>
                </a:cxn>
                <a:cxn ang="0">
                  <a:pos x="112" y="264"/>
                </a:cxn>
                <a:cxn ang="0">
                  <a:pos x="66" y="374"/>
                </a:cxn>
                <a:cxn ang="0">
                  <a:pos x="40" y="496"/>
                </a:cxn>
                <a:cxn ang="0">
                  <a:pos x="507" y="496"/>
                </a:cxn>
                <a:cxn ang="0">
                  <a:pos x="507" y="39"/>
                </a:cxn>
                <a:cxn ang="0">
                  <a:pos x="533" y="0"/>
                </a:cxn>
                <a:cxn ang="0">
                  <a:pos x="672" y="13"/>
                </a:cxn>
                <a:cxn ang="0">
                  <a:pos x="797" y="71"/>
                </a:cxn>
                <a:cxn ang="0">
                  <a:pos x="902" y="148"/>
                </a:cxn>
                <a:cxn ang="0">
                  <a:pos x="988" y="252"/>
                </a:cxn>
                <a:cxn ang="0">
                  <a:pos x="1040" y="380"/>
                </a:cxn>
                <a:cxn ang="0">
                  <a:pos x="1060" y="516"/>
                </a:cxn>
                <a:cxn ang="0">
                  <a:pos x="1040" y="651"/>
                </a:cxn>
                <a:cxn ang="0">
                  <a:pos x="988" y="774"/>
                </a:cxn>
                <a:cxn ang="0">
                  <a:pos x="909" y="883"/>
                </a:cxn>
                <a:cxn ang="0">
                  <a:pos x="797" y="961"/>
                </a:cxn>
                <a:cxn ang="0">
                  <a:pos x="672" y="1012"/>
                </a:cxn>
                <a:cxn ang="0">
                  <a:pos x="527" y="1032"/>
                </a:cxn>
                <a:cxn ang="0">
                  <a:pos x="388" y="1019"/>
                </a:cxn>
                <a:cxn ang="0">
                  <a:pos x="263" y="961"/>
                </a:cxn>
                <a:cxn ang="0">
                  <a:pos x="158" y="883"/>
                </a:cxn>
                <a:cxn ang="0">
                  <a:pos x="72" y="780"/>
                </a:cxn>
                <a:cxn ang="0">
                  <a:pos x="20" y="651"/>
                </a:cxn>
                <a:cxn ang="0">
                  <a:pos x="0" y="516"/>
                </a:cxn>
                <a:cxn ang="0">
                  <a:pos x="20" y="380"/>
                </a:cxn>
                <a:cxn ang="0">
                  <a:pos x="72" y="258"/>
                </a:cxn>
                <a:cxn ang="0">
                  <a:pos x="151" y="148"/>
                </a:cxn>
                <a:cxn ang="0">
                  <a:pos x="263" y="71"/>
                </a:cxn>
                <a:cxn ang="0">
                  <a:pos x="388" y="19"/>
                </a:cxn>
                <a:cxn ang="0">
                  <a:pos x="533" y="0"/>
                </a:cxn>
              </a:cxnLst>
              <a:rect l="0" t="0" r="r" b="b"/>
              <a:pathLst>
                <a:path w="1060" h="1032">
                  <a:moveTo>
                    <a:pt x="546" y="535"/>
                  </a:moveTo>
                  <a:lnTo>
                    <a:pt x="546" y="993"/>
                  </a:lnTo>
                  <a:lnTo>
                    <a:pt x="665" y="974"/>
                  </a:lnTo>
                  <a:lnTo>
                    <a:pt x="777" y="928"/>
                  </a:lnTo>
                  <a:lnTo>
                    <a:pt x="869" y="857"/>
                  </a:lnTo>
                  <a:lnTo>
                    <a:pt x="948" y="767"/>
                  </a:lnTo>
                  <a:lnTo>
                    <a:pt x="994" y="658"/>
                  </a:lnTo>
                  <a:lnTo>
                    <a:pt x="1020" y="535"/>
                  </a:lnTo>
                  <a:lnTo>
                    <a:pt x="546" y="535"/>
                  </a:lnTo>
                  <a:close/>
                  <a:moveTo>
                    <a:pt x="40" y="535"/>
                  </a:moveTo>
                  <a:lnTo>
                    <a:pt x="66" y="658"/>
                  </a:lnTo>
                  <a:lnTo>
                    <a:pt x="112" y="767"/>
                  </a:lnTo>
                  <a:lnTo>
                    <a:pt x="191" y="857"/>
                  </a:lnTo>
                  <a:lnTo>
                    <a:pt x="283" y="928"/>
                  </a:lnTo>
                  <a:lnTo>
                    <a:pt x="388" y="974"/>
                  </a:lnTo>
                  <a:lnTo>
                    <a:pt x="507" y="993"/>
                  </a:lnTo>
                  <a:lnTo>
                    <a:pt x="507" y="535"/>
                  </a:lnTo>
                  <a:lnTo>
                    <a:pt x="40" y="535"/>
                  </a:lnTo>
                  <a:close/>
                  <a:moveTo>
                    <a:pt x="546" y="39"/>
                  </a:moveTo>
                  <a:lnTo>
                    <a:pt x="546" y="496"/>
                  </a:lnTo>
                  <a:lnTo>
                    <a:pt x="1020" y="496"/>
                  </a:lnTo>
                  <a:lnTo>
                    <a:pt x="994" y="374"/>
                  </a:lnTo>
                  <a:lnTo>
                    <a:pt x="948" y="264"/>
                  </a:lnTo>
                  <a:lnTo>
                    <a:pt x="869" y="174"/>
                  </a:lnTo>
                  <a:lnTo>
                    <a:pt x="777" y="103"/>
                  </a:lnTo>
                  <a:lnTo>
                    <a:pt x="672" y="58"/>
                  </a:lnTo>
                  <a:lnTo>
                    <a:pt x="546" y="39"/>
                  </a:lnTo>
                  <a:close/>
                  <a:moveTo>
                    <a:pt x="507" y="39"/>
                  </a:moveTo>
                  <a:lnTo>
                    <a:pt x="388" y="58"/>
                  </a:lnTo>
                  <a:lnTo>
                    <a:pt x="283" y="103"/>
                  </a:lnTo>
                  <a:lnTo>
                    <a:pt x="184" y="174"/>
                  </a:lnTo>
                  <a:lnTo>
                    <a:pt x="112" y="264"/>
                  </a:lnTo>
                  <a:lnTo>
                    <a:pt x="66" y="374"/>
                  </a:lnTo>
                  <a:lnTo>
                    <a:pt x="40" y="496"/>
                  </a:lnTo>
                  <a:lnTo>
                    <a:pt x="507" y="496"/>
                  </a:lnTo>
                  <a:lnTo>
                    <a:pt x="507" y="39"/>
                  </a:lnTo>
                  <a:close/>
                  <a:moveTo>
                    <a:pt x="533" y="0"/>
                  </a:moveTo>
                  <a:lnTo>
                    <a:pt x="672" y="13"/>
                  </a:lnTo>
                  <a:lnTo>
                    <a:pt x="797" y="71"/>
                  </a:lnTo>
                  <a:lnTo>
                    <a:pt x="902" y="148"/>
                  </a:lnTo>
                  <a:lnTo>
                    <a:pt x="988" y="252"/>
                  </a:lnTo>
                  <a:lnTo>
                    <a:pt x="1040" y="380"/>
                  </a:lnTo>
                  <a:lnTo>
                    <a:pt x="1060" y="516"/>
                  </a:lnTo>
                  <a:lnTo>
                    <a:pt x="1040" y="651"/>
                  </a:lnTo>
                  <a:lnTo>
                    <a:pt x="988" y="774"/>
                  </a:lnTo>
                  <a:lnTo>
                    <a:pt x="909" y="883"/>
                  </a:lnTo>
                  <a:lnTo>
                    <a:pt x="797" y="961"/>
                  </a:lnTo>
                  <a:lnTo>
                    <a:pt x="672" y="1012"/>
                  </a:lnTo>
                  <a:lnTo>
                    <a:pt x="527" y="1032"/>
                  </a:lnTo>
                  <a:lnTo>
                    <a:pt x="388" y="1019"/>
                  </a:lnTo>
                  <a:lnTo>
                    <a:pt x="263" y="961"/>
                  </a:lnTo>
                  <a:lnTo>
                    <a:pt x="158" y="883"/>
                  </a:lnTo>
                  <a:lnTo>
                    <a:pt x="72" y="780"/>
                  </a:lnTo>
                  <a:lnTo>
                    <a:pt x="20" y="651"/>
                  </a:lnTo>
                  <a:lnTo>
                    <a:pt x="0" y="516"/>
                  </a:lnTo>
                  <a:lnTo>
                    <a:pt x="20" y="380"/>
                  </a:lnTo>
                  <a:lnTo>
                    <a:pt x="72" y="258"/>
                  </a:lnTo>
                  <a:lnTo>
                    <a:pt x="151" y="148"/>
                  </a:lnTo>
                  <a:lnTo>
                    <a:pt x="263" y="71"/>
                  </a:lnTo>
                  <a:lnTo>
                    <a:pt x="388" y="19"/>
                  </a:lnTo>
                  <a:lnTo>
                    <a:pt x="5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90"/>
            <p:cNvSpPr>
              <a:spLocks/>
            </p:cNvSpPr>
            <p:nvPr/>
          </p:nvSpPr>
          <p:spPr bwMode="auto">
            <a:xfrm>
              <a:off x="20453" y="4160"/>
              <a:ext cx="172" cy="168"/>
            </a:xfrm>
            <a:custGeom>
              <a:avLst/>
              <a:gdLst/>
              <a:ahLst/>
              <a:cxnLst>
                <a:cxn ang="0">
                  <a:pos x="86" y="0"/>
                </a:cxn>
                <a:cxn ang="0">
                  <a:pos x="112" y="6"/>
                </a:cxn>
                <a:cxn ang="0">
                  <a:pos x="132" y="19"/>
                </a:cxn>
                <a:cxn ang="0">
                  <a:pos x="152" y="39"/>
                </a:cxn>
                <a:cxn ang="0">
                  <a:pos x="165" y="58"/>
                </a:cxn>
                <a:cxn ang="0">
                  <a:pos x="172" y="84"/>
                </a:cxn>
                <a:cxn ang="0">
                  <a:pos x="165" y="110"/>
                </a:cxn>
                <a:cxn ang="0">
                  <a:pos x="152" y="129"/>
                </a:cxn>
                <a:cxn ang="0">
                  <a:pos x="132" y="148"/>
                </a:cxn>
                <a:cxn ang="0">
                  <a:pos x="112" y="161"/>
                </a:cxn>
                <a:cxn ang="0">
                  <a:pos x="86" y="168"/>
                </a:cxn>
                <a:cxn ang="0">
                  <a:pos x="60" y="161"/>
                </a:cxn>
                <a:cxn ang="0">
                  <a:pos x="33" y="148"/>
                </a:cxn>
                <a:cxn ang="0">
                  <a:pos x="20" y="129"/>
                </a:cxn>
                <a:cxn ang="0">
                  <a:pos x="7" y="110"/>
                </a:cxn>
                <a:cxn ang="0">
                  <a:pos x="0" y="84"/>
                </a:cxn>
                <a:cxn ang="0">
                  <a:pos x="7" y="58"/>
                </a:cxn>
                <a:cxn ang="0">
                  <a:pos x="20" y="39"/>
                </a:cxn>
                <a:cxn ang="0">
                  <a:pos x="33" y="19"/>
                </a:cxn>
                <a:cxn ang="0">
                  <a:pos x="60" y="6"/>
                </a:cxn>
                <a:cxn ang="0">
                  <a:pos x="86" y="0"/>
                </a:cxn>
              </a:cxnLst>
              <a:rect l="0" t="0" r="r" b="b"/>
              <a:pathLst>
                <a:path w="172" h="168">
                  <a:moveTo>
                    <a:pt x="86" y="0"/>
                  </a:moveTo>
                  <a:lnTo>
                    <a:pt x="112" y="6"/>
                  </a:lnTo>
                  <a:lnTo>
                    <a:pt x="132" y="19"/>
                  </a:lnTo>
                  <a:lnTo>
                    <a:pt x="152" y="39"/>
                  </a:lnTo>
                  <a:lnTo>
                    <a:pt x="165" y="58"/>
                  </a:lnTo>
                  <a:lnTo>
                    <a:pt x="172" y="84"/>
                  </a:lnTo>
                  <a:lnTo>
                    <a:pt x="165" y="110"/>
                  </a:lnTo>
                  <a:lnTo>
                    <a:pt x="152" y="129"/>
                  </a:lnTo>
                  <a:lnTo>
                    <a:pt x="132" y="148"/>
                  </a:lnTo>
                  <a:lnTo>
                    <a:pt x="112" y="161"/>
                  </a:lnTo>
                  <a:lnTo>
                    <a:pt x="86" y="168"/>
                  </a:lnTo>
                  <a:lnTo>
                    <a:pt x="60" y="161"/>
                  </a:lnTo>
                  <a:lnTo>
                    <a:pt x="33" y="148"/>
                  </a:lnTo>
                  <a:lnTo>
                    <a:pt x="20" y="129"/>
                  </a:lnTo>
                  <a:lnTo>
                    <a:pt x="7" y="110"/>
                  </a:lnTo>
                  <a:lnTo>
                    <a:pt x="0" y="84"/>
                  </a:lnTo>
                  <a:lnTo>
                    <a:pt x="7" y="58"/>
                  </a:lnTo>
                  <a:lnTo>
                    <a:pt x="20" y="39"/>
                  </a:lnTo>
                  <a:lnTo>
                    <a:pt x="33" y="19"/>
                  </a:lnTo>
                  <a:lnTo>
                    <a:pt x="60" y="6"/>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91"/>
            <p:cNvSpPr>
              <a:spLocks/>
            </p:cNvSpPr>
            <p:nvPr/>
          </p:nvSpPr>
          <p:spPr bwMode="auto">
            <a:xfrm>
              <a:off x="21164" y="4160"/>
              <a:ext cx="165" cy="168"/>
            </a:xfrm>
            <a:custGeom>
              <a:avLst/>
              <a:gdLst/>
              <a:ahLst/>
              <a:cxnLst>
                <a:cxn ang="0">
                  <a:pos x="86" y="0"/>
                </a:cxn>
                <a:cxn ang="0">
                  <a:pos x="112" y="6"/>
                </a:cxn>
                <a:cxn ang="0">
                  <a:pos x="132" y="19"/>
                </a:cxn>
                <a:cxn ang="0">
                  <a:pos x="152" y="39"/>
                </a:cxn>
                <a:cxn ang="0">
                  <a:pos x="165" y="58"/>
                </a:cxn>
                <a:cxn ang="0">
                  <a:pos x="165" y="84"/>
                </a:cxn>
                <a:cxn ang="0">
                  <a:pos x="165" y="110"/>
                </a:cxn>
                <a:cxn ang="0">
                  <a:pos x="152" y="129"/>
                </a:cxn>
                <a:cxn ang="0">
                  <a:pos x="132" y="148"/>
                </a:cxn>
                <a:cxn ang="0">
                  <a:pos x="112" y="161"/>
                </a:cxn>
                <a:cxn ang="0">
                  <a:pos x="86" y="168"/>
                </a:cxn>
                <a:cxn ang="0">
                  <a:pos x="60" y="161"/>
                </a:cxn>
                <a:cxn ang="0">
                  <a:pos x="33" y="148"/>
                </a:cxn>
                <a:cxn ang="0">
                  <a:pos x="14" y="129"/>
                </a:cxn>
                <a:cxn ang="0">
                  <a:pos x="7" y="110"/>
                </a:cxn>
                <a:cxn ang="0">
                  <a:pos x="0" y="84"/>
                </a:cxn>
                <a:cxn ang="0">
                  <a:pos x="7" y="58"/>
                </a:cxn>
                <a:cxn ang="0">
                  <a:pos x="14" y="39"/>
                </a:cxn>
                <a:cxn ang="0">
                  <a:pos x="33" y="19"/>
                </a:cxn>
                <a:cxn ang="0">
                  <a:pos x="60" y="6"/>
                </a:cxn>
                <a:cxn ang="0">
                  <a:pos x="86" y="0"/>
                </a:cxn>
              </a:cxnLst>
              <a:rect l="0" t="0" r="r" b="b"/>
              <a:pathLst>
                <a:path w="165" h="168">
                  <a:moveTo>
                    <a:pt x="86" y="0"/>
                  </a:moveTo>
                  <a:lnTo>
                    <a:pt x="112" y="6"/>
                  </a:lnTo>
                  <a:lnTo>
                    <a:pt x="132" y="19"/>
                  </a:lnTo>
                  <a:lnTo>
                    <a:pt x="152" y="39"/>
                  </a:lnTo>
                  <a:lnTo>
                    <a:pt x="165" y="58"/>
                  </a:lnTo>
                  <a:lnTo>
                    <a:pt x="165" y="84"/>
                  </a:lnTo>
                  <a:lnTo>
                    <a:pt x="165" y="110"/>
                  </a:lnTo>
                  <a:lnTo>
                    <a:pt x="152" y="129"/>
                  </a:lnTo>
                  <a:lnTo>
                    <a:pt x="132" y="148"/>
                  </a:lnTo>
                  <a:lnTo>
                    <a:pt x="112" y="161"/>
                  </a:lnTo>
                  <a:lnTo>
                    <a:pt x="86" y="168"/>
                  </a:lnTo>
                  <a:lnTo>
                    <a:pt x="60" y="161"/>
                  </a:lnTo>
                  <a:lnTo>
                    <a:pt x="33" y="148"/>
                  </a:lnTo>
                  <a:lnTo>
                    <a:pt x="14" y="129"/>
                  </a:lnTo>
                  <a:lnTo>
                    <a:pt x="7" y="110"/>
                  </a:lnTo>
                  <a:lnTo>
                    <a:pt x="0" y="84"/>
                  </a:lnTo>
                  <a:lnTo>
                    <a:pt x="7" y="58"/>
                  </a:lnTo>
                  <a:lnTo>
                    <a:pt x="14" y="39"/>
                  </a:lnTo>
                  <a:lnTo>
                    <a:pt x="33" y="19"/>
                  </a:lnTo>
                  <a:lnTo>
                    <a:pt x="60" y="6"/>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92"/>
            <p:cNvSpPr>
              <a:spLocks/>
            </p:cNvSpPr>
            <p:nvPr/>
          </p:nvSpPr>
          <p:spPr bwMode="auto">
            <a:xfrm>
              <a:off x="21875" y="4160"/>
              <a:ext cx="165" cy="168"/>
            </a:xfrm>
            <a:custGeom>
              <a:avLst/>
              <a:gdLst/>
              <a:ahLst/>
              <a:cxnLst>
                <a:cxn ang="0">
                  <a:pos x="79" y="0"/>
                </a:cxn>
                <a:cxn ang="0">
                  <a:pos x="106" y="6"/>
                </a:cxn>
                <a:cxn ang="0">
                  <a:pos x="132" y="19"/>
                </a:cxn>
                <a:cxn ang="0">
                  <a:pos x="152" y="39"/>
                </a:cxn>
                <a:cxn ang="0">
                  <a:pos x="158" y="58"/>
                </a:cxn>
                <a:cxn ang="0">
                  <a:pos x="165" y="84"/>
                </a:cxn>
                <a:cxn ang="0">
                  <a:pos x="158" y="110"/>
                </a:cxn>
                <a:cxn ang="0">
                  <a:pos x="152" y="129"/>
                </a:cxn>
                <a:cxn ang="0">
                  <a:pos x="132" y="148"/>
                </a:cxn>
                <a:cxn ang="0">
                  <a:pos x="106" y="161"/>
                </a:cxn>
                <a:cxn ang="0">
                  <a:pos x="79" y="168"/>
                </a:cxn>
                <a:cxn ang="0">
                  <a:pos x="53" y="161"/>
                </a:cxn>
                <a:cxn ang="0">
                  <a:pos x="33" y="148"/>
                </a:cxn>
                <a:cxn ang="0">
                  <a:pos x="14" y="129"/>
                </a:cxn>
                <a:cxn ang="0">
                  <a:pos x="0" y="110"/>
                </a:cxn>
                <a:cxn ang="0">
                  <a:pos x="0" y="84"/>
                </a:cxn>
                <a:cxn ang="0">
                  <a:pos x="0" y="58"/>
                </a:cxn>
                <a:cxn ang="0">
                  <a:pos x="14" y="39"/>
                </a:cxn>
                <a:cxn ang="0">
                  <a:pos x="33" y="19"/>
                </a:cxn>
                <a:cxn ang="0">
                  <a:pos x="53" y="6"/>
                </a:cxn>
                <a:cxn ang="0">
                  <a:pos x="79" y="0"/>
                </a:cxn>
              </a:cxnLst>
              <a:rect l="0" t="0" r="r" b="b"/>
              <a:pathLst>
                <a:path w="165" h="168">
                  <a:moveTo>
                    <a:pt x="79" y="0"/>
                  </a:moveTo>
                  <a:lnTo>
                    <a:pt x="106" y="6"/>
                  </a:lnTo>
                  <a:lnTo>
                    <a:pt x="132" y="19"/>
                  </a:lnTo>
                  <a:lnTo>
                    <a:pt x="152" y="39"/>
                  </a:lnTo>
                  <a:lnTo>
                    <a:pt x="158" y="58"/>
                  </a:lnTo>
                  <a:lnTo>
                    <a:pt x="165" y="84"/>
                  </a:lnTo>
                  <a:lnTo>
                    <a:pt x="158" y="110"/>
                  </a:lnTo>
                  <a:lnTo>
                    <a:pt x="152" y="129"/>
                  </a:lnTo>
                  <a:lnTo>
                    <a:pt x="132" y="148"/>
                  </a:lnTo>
                  <a:lnTo>
                    <a:pt x="106" y="161"/>
                  </a:lnTo>
                  <a:lnTo>
                    <a:pt x="79" y="168"/>
                  </a:lnTo>
                  <a:lnTo>
                    <a:pt x="53" y="161"/>
                  </a:lnTo>
                  <a:lnTo>
                    <a:pt x="33" y="148"/>
                  </a:lnTo>
                  <a:lnTo>
                    <a:pt x="14" y="129"/>
                  </a:lnTo>
                  <a:lnTo>
                    <a:pt x="0" y="110"/>
                  </a:lnTo>
                  <a:lnTo>
                    <a:pt x="0" y="84"/>
                  </a:lnTo>
                  <a:lnTo>
                    <a:pt x="0" y="58"/>
                  </a:lnTo>
                  <a:lnTo>
                    <a:pt x="14" y="39"/>
                  </a:lnTo>
                  <a:lnTo>
                    <a:pt x="33" y="19"/>
                  </a:lnTo>
                  <a:lnTo>
                    <a:pt x="53" y="6"/>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56" name="Group 132"/>
          <p:cNvGrpSpPr>
            <a:grpSpLocks noChangeAspect="1"/>
          </p:cNvGrpSpPr>
          <p:nvPr>
            <p:custDataLst>
              <p:tags r:id="rId3"/>
            </p:custDataLst>
          </p:nvPr>
        </p:nvGrpSpPr>
        <p:grpSpPr bwMode="auto">
          <a:xfrm>
            <a:off x="381001" y="5867400"/>
            <a:ext cx="8381999" cy="468068"/>
            <a:chOff x="385" y="3744"/>
            <a:chExt cx="31607" cy="1765"/>
          </a:xfrm>
          <a:solidFill>
            <a:srgbClr val="800080"/>
          </a:solidFill>
        </p:grpSpPr>
        <p:sp>
          <p:nvSpPr>
            <p:cNvPr id="1158" name="Freeform 134"/>
            <p:cNvSpPr>
              <a:spLocks/>
            </p:cNvSpPr>
            <p:nvPr/>
          </p:nvSpPr>
          <p:spPr bwMode="auto">
            <a:xfrm>
              <a:off x="385" y="3861"/>
              <a:ext cx="1079" cy="1076"/>
            </a:xfrm>
            <a:custGeom>
              <a:avLst/>
              <a:gdLst/>
              <a:ahLst/>
              <a:cxnLst>
                <a:cxn ang="0">
                  <a:pos x="1041" y="0"/>
                </a:cxn>
                <a:cxn ang="0">
                  <a:pos x="1070" y="0"/>
                </a:cxn>
                <a:cxn ang="0">
                  <a:pos x="1079" y="19"/>
                </a:cxn>
                <a:cxn ang="0">
                  <a:pos x="1079" y="29"/>
                </a:cxn>
                <a:cxn ang="0">
                  <a:pos x="1041" y="320"/>
                </a:cxn>
                <a:cxn ang="0">
                  <a:pos x="1031" y="349"/>
                </a:cxn>
                <a:cxn ang="0">
                  <a:pos x="1002" y="349"/>
                </a:cxn>
                <a:cxn ang="0">
                  <a:pos x="992" y="339"/>
                </a:cxn>
                <a:cxn ang="0">
                  <a:pos x="1002" y="310"/>
                </a:cxn>
                <a:cxn ang="0">
                  <a:pos x="1002" y="271"/>
                </a:cxn>
                <a:cxn ang="0">
                  <a:pos x="1012" y="203"/>
                </a:cxn>
                <a:cxn ang="0">
                  <a:pos x="1002" y="107"/>
                </a:cxn>
                <a:cxn ang="0">
                  <a:pos x="886" y="48"/>
                </a:cxn>
                <a:cxn ang="0">
                  <a:pos x="751" y="48"/>
                </a:cxn>
                <a:cxn ang="0">
                  <a:pos x="694" y="48"/>
                </a:cxn>
                <a:cxn ang="0">
                  <a:pos x="665" y="58"/>
                </a:cxn>
                <a:cxn ang="0">
                  <a:pos x="655" y="77"/>
                </a:cxn>
                <a:cxn ang="0">
                  <a:pos x="645" y="107"/>
                </a:cxn>
                <a:cxn ang="0">
                  <a:pos x="424" y="979"/>
                </a:cxn>
                <a:cxn ang="0">
                  <a:pos x="424" y="989"/>
                </a:cxn>
                <a:cxn ang="0">
                  <a:pos x="433" y="1018"/>
                </a:cxn>
                <a:cxn ang="0">
                  <a:pos x="482" y="1028"/>
                </a:cxn>
                <a:cxn ang="0">
                  <a:pos x="549" y="1028"/>
                </a:cxn>
                <a:cxn ang="0">
                  <a:pos x="617" y="1028"/>
                </a:cxn>
                <a:cxn ang="0">
                  <a:pos x="636" y="1037"/>
                </a:cxn>
                <a:cxn ang="0">
                  <a:pos x="636" y="1057"/>
                </a:cxn>
                <a:cxn ang="0">
                  <a:pos x="626" y="1076"/>
                </a:cxn>
                <a:cxn ang="0">
                  <a:pos x="607" y="1076"/>
                </a:cxn>
                <a:cxn ang="0">
                  <a:pos x="462" y="1076"/>
                </a:cxn>
                <a:cxn ang="0">
                  <a:pos x="337" y="1076"/>
                </a:cxn>
                <a:cxn ang="0">
                  <a:pos x="202" y="1076"/>
                </a:cxn>
                <a:cxn ang="0">
                  <a:pos x="67" y="1076"/>
                </a:cxn>
                <a:cxn ang="0">
                  <a:pos x="48" y="1076"/>
                </a:cxn>
                <a:cxn ang="0">
                  <a:pos x="38" y="1057"/>
                </a:cxn>
                <a:cxn ang="0">
                  <a:pos x="57" y="1028"/>
                </a:cxn>
                <a:cxn ang="0">
                  <a:pos x="106" y="1028"/>
                </a:cxn>
                <a:cxn ang="0">
                  <a:pos x="260" y="1008"/>
                </a:cxn>
                <a:cxn ang="0">
                  <a:pos x="298" y="950"/>
                </a:cxn>
                <a:cxn ang="0">
                  <a:pos x="510" y="87"/>
                </a:cxn>
                <a:cxn ang="0">
                  <a:pos x="520" y="68"/>
                </a:cxn>
                <a:cxn ang="0">
                  <a:pos x="510" y="58"/>
                </a:cxn>
                <a:cxn ang="0">
                  <a:pos x="491" y="48"/>
                </a:cxn>
                <a:cxn ang="0">
                  <a:pos x="414" y="48"/>
                </a:cxn>
                <a:cxn ang="0">
                  <a:pos x="202" y="68"/>
                </a:cxn>
                <a:cxn ang="0">
                  <a:pos x="96" y="203"/>
                </a:cxn>
                <a:cxn ang="0">
                  <a:pos x="38" y="339"/>
                </a:cxn>
                <a:cxn ang="0">
                  <a:pos x="19" y="359"/>
                </a:cxn>
                <a:cxn ang="0">
                  <a:pos x="0" y="349"/>
                </a:cxn>
                <a:cxn ang="0">
                  <a:pos x="0" y="330"/>
                </a:cxn>
                <a:cxn ang="0">
                  <a:pos x="9" y="310"/>
                </a:cxn>
                <a:cxn ang="0">
                  <a:pos x="115" y="10"/>
                </a:cxn>
                <a:cxn ang="0">
                  <a:pos x="135" y="0"/>
                </a:cxn>
              </a:cxnLst>
              <a:rect l="0" t="0" r="r" b="b"/>
              <a:pathLst>
                <a:path w="1079" h="1076">
                  <a:moveTo>
                    <a:pt x="154" y="0"/>
                  </a:moveTo>
                  <a:lnTo>
                    <a:pt x="1041" y="0"/>
                  </a:lnTo>
                  <a:lnTo>
                    <a:pt x="1060" y="0"/>
                  </a:lnTo>
                  <a:lnTo>
                    <a:pt x="1070" y="0"/>
                  </a:lnTo>
                  <a:lnTo>
                    <a:pt x="1079" y="10"/>
                  </a:lnTo>
                  <a:lnTo>
                    <a:pt x="1079" y="19"/>
                  </a:lnTo>
                  <a:lnTo>
                    <a:pt x="1079" y="19"/>
                  </a:lnTo>
                  <a:lnTo>
                    <a:pt x="1079" y="29"/>
                  </a:lnTo>
                  <a:lnTo>
                    <a:pt x="1079" y="39"/>
                  </a:lnTo>
                  <a:lnTo>
                    <a:pt x="1041" y="320"/>
                  </a:lnTo>
                  <a:lnTo>
                    <a:pt x="1031" y="339"/>
                  </a:lnTo>
                  <a:lnTo>
                    <a:pt x="1031" y="349"/>
                  </a:lnTo>
                  <a:lnTo>
                    <a:pt x="1012" y="359"/>
                  </a:lnTo>
                  <a:lnTo>
                    <a:pt x="1002" y="349"/>
                  </a:lnTo>
                  <a:lnTo>
                    <a:pt x="992" y="349"/>
                  </a:lnTo>
                  <a:lnTo>
                    <a:pt x="992" y="339"/>
                  </a:lnTo>
                  <a:lnTo>
                    <a:pt x="992" y="330"/>
                  </a:lnTo>
                  <a:lnTo>
                    <a:pt x="1002" y="310"/>
                  </a:lnTo>
                  <a:lnTo>
                    <a:pt x="1002" y="300"/>
                  </a:lnTo>
                  <a:lnTo>
                    <a:pt x="1002" y="271"/>
                  </a:lnTo>
                  <a:lnTo>
                    <a:pt x="1012" y="233"/>
                  </a:lnTo>
                  <a:lnTo>
                    <a:pt x="1012" y="203"/>
                  </a:lnTo>
                  <a:lnTo>
                    <a:pt x="1012" y="174"/>
                  </a:lnTo>
                  <a:lnTo>
                    <a:pt x="1002" y="107"/>
                  </a:lnTo>
                  <a:lnTo>
                    <a:pt x="954" y="68"/>
                  </a:lnTo>
                  <a:lnTo>
                    <a:pt x="886" y="48"/>
                  </a:lnTo>
                  <a:lnTo>
                    <a:pt x="780" y="48"/>
                  </a:lnTo>
                  <a:lnTo>
                    <a:pt x="751" y="48"/>
                  </a:lnTo>
                  <a:lnTo>
                    <a:pt x="723" y="48"/>
                  </a:lnTo>
                  <a:lnTo>
                    <a:pt x="694" y="48"/>
                  </a:lnTo>
                  <a:lnTo>
                    <a:pt x="684" y="48"/>
                  </a:lnTo>
                  <a:lnTo>
                    <a:pt x="665" y="58"/>
                  </a:lnTo>
                  <a:lnTo>
                    <a:pt x="655" y="68"/>
                  </a:lnTo>
                  <a:lnTo>
                    <a:pt x="655" y="77"/>
                  </a:lnTo>
                  <a:lnTo>
                    <a:pt x="645" y="107"/>
                  </a:lnTo>
                  <a:lnTo>
                    <a:pt x="645" y="107"/>
                  </a:lnTo>
                  <a:lnTo>
                    <a:pt x="433" y="960"/>
                  </a:lnTo>
                  <a:lnTo>
                    <a:pt x="424" y="979"/>
                  </a:lnTo>
                  <a:lnTo>
                    <a:pt x="424" y="989"/>
                  </a:lnTo>
                  <a:lnTo>
                    <a:pt x="424" y="989"/>
                  </a:lnTo>
                  <a:lnTo>
                    <a:pt x="424" y="1008"/>
                  </a:lnTo>
                  <a:lnTo>
                    <a:pt x="433" y="1018"/>
                  </a:lnTo>
                  <a:lnTo>
                    <a:pt x="453" y="1018"/>
                  </a:lnTo>
                  <a:lnTo>
                    <a:pt x="482" y="1028"/>
                  </a:lnTo>
                  <a:lnTo>
                    <a:pt x="520" y="1028"/>
                  </a:lnTo>
                  <a:lnTo>
                    <a:pt x="549" y="1028"/>
                  </a:lnTo>
                  <a:lnTo>
                    <a:pt x="588" y="1028"/>
                  </a:lnTo>
                  <a:lnTo>
                    <a:pt x="617" y="1028"/>
                  </a:lnTo>
                  <a:lnTo>
                    <a:pt x="626" y="1028"/>
                  </a:lnTo>
                  <a:lnTo>
                    <a:pt x="636" y="1037"/>
                  </a:lnTo>
                  <a:lnTo>
                    <a:pt x="636" y="1047"/>
                  </a:lnTo>
                  <a:lnTo>
                    <a:pt x="636" y="1057"/>
                  </a:lnTo>
                  <a:lnTo>
                    <a:pt x="636" y="1067"/>
                  </a:lnTo>
                  <a:lnTo>
                    <a:pt x="626" y="1076"/>
                  </a:lnTo>
                  <a:lnTo>
                    <a:pt x="617" y="1076"/>
                  </a:lnTo>
                  <a:lnTo>
                    <a:pt x="607" y="1076"/>
                  </a:lnTo>
                  <a:lnTo>
                    <a:pt x="539" y="1076"/>
                  </a:lnTo>
                  <a:lnTo>
                    <a:pt x="462" y="1076"/>
                  </a:lnTo>
                  <a:lnTo>
                    <a:pt x="404" y="1076"/>
                  </a:lnTo>
                  <a:lnTo>
                    <a:pt x="337" y="1076"/>
                  </a:lnTo>
                  <a:lnTo>
                    <a:pt x="269" y="1076"/>
                  </a:lnTo>
                  <a:lnTo>
                    <a:pt x="202" y="1076"/>
                  </a:lnTo>
                  <a:lnTo>
                    <a:pt x="135" y="1076"/>
                  </a:lnTo>
                  <a:lnTo>
                    <a:pt x="67" y="1076"/>
                  </a:lnTo>
                  <a:lnTo>
                    <a:pt x="57" y="1076"/>
                  </a:lnTo>
                  <a:lnTo>
                    <a:pt x="48" y="1076"/>
                  </a:lnTo>
                  <a:lnTo>
                    <a:pt x="48" y="1067"/>
                  </a:lnTo>
                  <a:lnTo>
                    <a:pt x="38" y="1057"/>
                  </a:lnTo>
                  <a:lnTo>
                    <a:pt x="48" y="1037"/>
                  </a:lnTo>
                  <a:lnTo>
                    <a:pt x="57" y="1028"/>
                  </a:lnTo>
                  <a:lnTo>
                    <a:pt x="77" y="1028"/>
                  </a:lnTo>
                  <a:lnTo>
                    <a:pt x="106" y="1028"/>
                  </a:lnTo>
                  <a:lnTo>
                    <a:pt x="212" y="1028"/>
                  </a:lnTo>
                  <a:lnTo>
                    <a:pt x="260" y="1008"/>
                  </a:lnTo>
                  <a:lnTo>
                    <a:pt x="289" y="989"/>
                  </a:lnTo>
                  <a:lnTo>
                    <a:pt x="298" y="950"/>
                  </a:lnTo>
                  <a:lnTo>
                    <a:pt x="510" y="97"/>
                  </a:lnTo>
                  <a:lnTo>
                    <a:pt x="510" y="87"/>
                  </a:lnTo>
                  <a:lnTo>
                    <a:pt x="520" y="77"/>
                  </a:lnTo>
                  <a:lnTo>
                    <a:pt x="520" y="68"/>
                  </a:lnTo>
                  <a:lnTo>
                    <a:pt x="520" y="58"/>
                  </a:lnTo>
                  <a:lnTo>
                    <a:pt x="510" y="58"/>
                  </a:lnTo>
                  <a:lnTo>
                    <a:pt x="510" y="48"/>
                  </a:lnTo>
                  <a:lnTo>
                    <a:pt x="491" y="48"/>
                  </a:lnTo>
                  <a:lnTo>
                    <a:pt x="472" y="48"/>
                  </a:lnTo>
                  <a:lnTo>
                    <a:pt x="414" y="48"/>
                  </a:lnTo>
                  <a:lnTo>
                    <a:pt x="289" y="48"/>
                  </a:lnTo>
                  <a:lnTo>
                    <a:pt x="202" y="68"/>
                  </a:lnTo>
                  <a:lnTo>
                    <a:pt x="144" y="116"/>
                  </a:lnTo>
                  <a:lnTo>
                    <a:pt x="96" y="203"/>
                  </a:lnTo>
                  <a:lnTo>
                    <a:pt x="48" y="320"/>
                  </a:lnTo>
                  <a:lnTo>
                    <a:pt x="38" y="339"/>
                  </a:lnTo>
                  <a:lnTo>
                    <a:pt x="29" y="349"/>
                  </a:lnTo>
                  <a:lnTo>
                    <a:pt x="19" y="359"/>
                  </a:lnTo>
                  <a:lnTo>
                    <a:pt x="9" y="359"/>
                  </a:lnTo>
                  <a:lnTo>
                    <a:pt x="0" y="349"/>
                  </a:lnTo>
                  <a:lnTo>
                    <a:pt x="0" y="339"/>
                  </a:lnTo>
                  <a:lnTo>
                    <a:pt x="0" y="330"/>
                  </a:lnTo>
                  <a:lnTo>
                    <a:pt x="9" y="320"/>
                  </a:lnTo>
                  <a:lnTo>
                    <a:pt x="9" y="310"/>
                  </a:lnTo>
                  <a:lnTo>
                    <a:pt x="106" y="29"/>
                  </a:lnTo>
                  <a:lnTo>
                    <a:pt x="115" y="10"/>
                  </a:lnTo>
                  <a:lnTo>
                    <a:pt x="125" y="0"/>
                  </a:lnTo>
                  <a:lnTo>
                    <a:pt x="135" y="0"/>
                  </a:lnTo>
                  <a:lnTo>
                    <a:pt x="1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135"/>
            <p:cNvSpPr>
              <a:spLocks/>
            </p:cNvSpPr>
            <p:nvPr/>
          </p:nvSpPr>
          <p:spPr bwMode="auto">
            <a:xfrm>
              <a:off x="1676" y="3744"/>
              <a:ext cx="367" cy="1591"/>
            </a:xfrm>
            <a:custGeom>
              <a:avLst/>
              <a:gdLst/>
              <a:ahLst/>
              <a:cxnLst>
                <a:cxn ang="0">
                  <a:pos x="357" y="0"/>
                </a:cxn>
                <a:cxn ang="0">
                  <a:pos x="357" y="0"/>
                </a:cxn>
                <a:cxn ang="0">
                  <a:pos x="367" y="0"/>
                </a:cxn>
                <a:cxn ang="0">
                  <a:pos x="367" y="10"/>
                </a:cxn>
                <a:cxn ang="0">
                  <a:pos x="367" y="20"/>
                </a:cxn>
                <a:cxn ang="0">
                  <a:pos x="367" y="20"/>
                </a:cxn>
                <a:cxn ang="0">
                  <a:pos x="357" y="30"/>
                </a:cxn>
                <a:cxn ang="0">
                  <a:pos x="347" y="39"/>
                </a:cxn>
                <a:cxn ang="0">
                  <a:pos x="241" y="165"/>
                </a:cxn>
                <a:cxn ang="0">
                  <a:pos x="174" y="311"/>
                </a:cxn>
                <a:cxn ang="0">
                  <a:pos x="126" y="466"/>
                </a:cxn>
                <a:cxn ang="0">
                  <a:pos x="97" y="631"/>
                </a:cxn>
                <a:cxn ang="0">
                  <a:pos x="97" y="796"/>
                </a:cxn>
                <a:cxn ang="0">
                  <a:pos x="97" y="951"/>
                </a:cxn>
                <a:cxn ang="0">
                  <a:pos x="126" y="1106"/>
                </a:cxn>
                <a:cxn ang="0">
                  <a:pos x="164" y="1261"/>
                </a:cxn>
                <a:cxn ang="0">
                  <a:pos x="241" y="1416"/>
                </a:cxn>
                <a:cxn ang="0">
                  <a:pos x="338" y="1542"/>
                </a:cxn>
                <a:cxn ang="0">
                  <a:pos x="357" y="1562"/>
                </a:cxn>
                <a:cxn ang="0">
                  <a:pos x="367" y="1571"/>
                </a:cxn>
                <a:cxn ang="0">
                  <a:pos x="367" y="1571"/>
                </a:cxn>
                <a:cxn ang="0">
                  <a:pos x="367" y="1581"/>
                </a:cxn>
                <a:cxn ang="0">
                  <a:pos x="367" y="1581"/>
                </a:cxn>
                <a:cxn ang="0">
                  <a:pos x="367" y="1591"/>
                </a:cxn>
                <a:cxn ang="0">
                  <a:pos x="357" y="1591"/>
                </a:cxn>
                <a:cxn ang="0">
                  <a:pos x="328" y="1581"/>
                </a:cxn>
                <a:cxn ang="0">
                  <a:pos x="289" y="1542"/>
                </a:cxn>
                <a:cxn ang="0">
                  <a:pos x="232" y="1484"/>
                </a:cxn>
                <a:cxn ang="0">
                  <a:pos x="164" y="1397"/>
                </a:cxn>
                <a:cxn ang="0">
                  <a:pos x="106" y="1290"/>
                </a:cxn>
                <a:cxn ang="0">
                  <a:pos x="39" y="1116"/>
                </a:cxn>
                <a:cxn ang="0">
                  <a:pos x="10" y="941"/>
                </a:cxn>
                <a:cxn ang="0">
                  <a:pos x="0" y="796"/>
                </a:cxn>
                <a:cxn ang="0">
                  <a:pos x="10" y="650"/>
                </a:cxn>
                <a:cxn ang="0">
                  <a:pos x="39" y="485"/>
                </a:cxn>
                <a:cxn ang="0">
                  <a:pos x="97" y="311"/>
                </a:cxn>
                <a:cxn ang="0">
                  <a:pos x="164" y="194"/>
                </a:cxn>
                <a:cxn ang="0">
                  <a:pos x="222" y="107"/>
                </a:cxn>
                <a:cxn ang="0">
                  <a:pos x="280" y="49"/>
                </a:cxn>
                <a:cxn ang="0">
                  <a:pos x="328" y="10"/>
                </a:cxn>
                <a:cxn ang="0">
                  <a:pos x="357" y="0"/>
                </a:cxn>
              </a:cxnLst>
              <a:rect l="0" t="0" r="r" b="b"/>
              <a:pathLst>
                <a:path w="367" h="1591">
                  <a:moveTo>
                    <a:pt x="357" y="0"/>
                  </a:moveTo>
                  <a:lnTo>
                    <a:pt x="357" y="0"/>
                  </a:lnTo>
                  <a:lnTo>
                    <a:pt x="367" y="0"/>
                  </a:lnTo>
                  <a:lnTo>
                    <a:pt x="367" y="10"/>
                  </a:lnTo>
                  <a:lnTo>
                    <a:pt x="367" y="20"/>
                  </a:lnTo>
                  <a:lnTo>
                    <a:pt x="367" y="20"/>
                  </a:lnTo>
                  <a:lnTo>
                    <a:pt x="357" y="30"/>
                  </a:lnTo>
                  <a:lnTo>
                    <a:pt x="347" y="39"/>
                  </a:lnTo>
                  <a:lnTo>
                    <a:pt x="241" y="165"/>
                  </a:lnTo>
                  <a:lnTo>
                    <a:pt x="174" y="311"/>
                  </a:lnTo>
                  <a:lnTo>
                    <a:pt x="126" y="466"/>
                  </a:lnTo>
                  <a:lnTo>
                    <a:pt x="97" y="631"/>
                  </a:lnTo>
                  <a:lnTo>
                    <a:pt x="97" y="796"/>
                  </a:lnTo>
                  <a:lnTo>
                    <a:pt x="97" y="951"/>
                  </a:lnTo>
                  <a:lnTo>
                    <a:pt x="126" y="1106"/>
                  </a:lnTo>
                  <a:lnTo>
                    <a:pt x="164" y="1261"/>
                  </a:lnTo>
                  <a:lnTo>
                    <a:pt x="241" y="1416"/>
                  </a:lnTo>
                  <a:lnTo>
                    <a:pt x="338" y="1542"/>
                  </a:lnTo>
                  <a:lnTo>
                    <a:pt x="357" y="1562"/>
                  </a:lnTo>
                  <a:lnTo>
                    <a:pt x="367" y="1571"/>
                  </a:lnTo>
                  <a:lnTo>
                    <a:pt x="367" y="1571"/>
                  </a:lnTo>
                  <a:lnTo>
                    <a:pt x="367" y="1581"/>
                  </a:lnTo>
                  <a:lnTo>
                    <a:pt x="367" y="1581"/>
                  </a:lnTo>
                  <a:lnTo>
                    <a:pt x="367" y="1591"/>
                  </a:lnTo>
                  <a:lnTo>
                    <a:pt x="357" y="1591"/>
                  </a:lnTo>
                  <a:lnTo>
                    <a:pt x="328" y="1581"/>
                  </a:lnTo>
                  <a:lnTo>
                    <a:pt x="289" y="1542"/>
                  </a:lnTo>
                  <a:lnTo>
                    <a:pt x="232" y="1484"/>
                  </a:lnTo>
                  <a:lnTo>
                    <a:pt x="164" y="1397"/>
                  </a:lnTo>
                  <a:lnTo>
                    <a:pt x="106" y="1290"/>
                  </a:lnTo>
                  <a:lnTo>
                    <a:pt x="39" y="1116"/>
                  </a:lnTo>
                  <a:lnTo>
                    <a:pt x="10" y="941"/>
                  </a:lnTo>
                  <a:lnTo>
                    <a:pt x="0" y="796"/>
                  </a:lnTo>
                  <a:lnTo>
                    <a:pt x="10" y="650"/>
                  </a:lnTo>
                  <a:lnTo>
                    <a:pt x="39" y="485"/>
                  </a:lnTo>
                  <a:lnTo>
                    <a:pt x="97" y="311"/>
                  </a:lnTo>
                  <a:lnTo>
                    <a:pt x="164" y="194"/>
                  </a:lnTo>
                  <a:lnTo>
                    <a:pt x="222" y="107"/>
                  </a:lnTo>
                  <a:lnTo>
                    <a:pt x="280" y="49"/>
                  </a:lnTo>
                  <a:lnTo>
                    <a:pt x="328" y="10"/>
                  </a:lnTo>
                  <a:lnTo>
                    <a:pt x="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136"/>
            <p:cNvSpPr>
              <a:spLocks noEditPoints="1"/>
            </p:cNvSpPr>
            <p:nvPr/>
          </p:nvSpPr>
          <p:spPr bwMode="auto">
            <a:xfrm>
              <a:off x="2206" y="4084"/>
              <a:ext cx="1032" cy="902"/>
            </a:xfrm>
            <a:custGeom>
              <a:avLst/>
              <a:gdLst/>
              <a:ahLst/>
              <a:cxnLst>
                <a:cxn ang="0">
                  <a:pos x="694" y="242"/>
                </a:cxn>
                <a:cxn ang="0">
                  <a:pos x="656" y="271"/>
                </a:cxn>
                <a:cxn ang="0">
                  <a:pos x="608" y="300"/>
                </a:cxn>
                <a:cxn ang="0">
                  <a:pos x="588" y="485"/>
                </a:cxn>
                <a:cxn ang="0">
                  <a:pos x="598" y="611"/>
                </a:cxn>
                <a:cxn ang="0">
                  <a:pos x="617" y="679"/>
                </a:cxn>
                <a:cxn ang="0">
                  <a:pos x="685" y="747"/>
                </a:cxn>
                <a:cxn ang="0">
                  <a:pos x="800" y="785"/>
                </a:cxn>
                <a:cxn ang="0">
                  <a:pos x="839" y="766"/>
                </a:cxn>
                <a:cxn ang="0">
                  <a:pos x="868" y="708"/>
                </a:cxn>
                <a:cxn ang="0">
                  <a:pos x="887" y="650"/>
                </a:cxn>
                <a:cxn ang="0">
                  <a:pos x="897" y="388"/>
                </a:cxn>
                <a:cxn ang="0">
                  <a:pos x="878" y="300"/>
                </a:cxn>
                <a:cxn ang="0">
                  <a:pos x="714" y="242"/>
                </a:cxn>
                <a:cxn ang="0">
                  <a:pos x="126" y="0"/>
                </a:cxn>
                <a:cxn ang="0">
                  <a:pos x="135" y="39"/>
                </a:cxn>
                <a:cxn ang="0">
                  <a:pos x="126" y="87"/>
                </a:cxn>
                <a:cxn ang="0">
                  <a:pos x="135" y="116"/>
                </a:cxn>
                <a:cxn ang="0">
                  <a:pos x="155" y="155"/>
                </a:cxn>
                <a:cxn ang="0">
                  <a:pos x="174" y="184"/>
                </a:cxn>
                <a:cxn ang="0">
                  <a:pos x="193" y="252"/>
                </a:cxn>
                <a:cxn ang="0">
                  <a:pos x="386" y="97"/>
                </a:cxn>
                <a:cxn ang="0">
                  <a:pos x="588" y="271"/>
                </a:cxn>
                <a:cxn ang="0">
                  <a:pos x="588" y="271"/>
                </a:cxn>
                <a:cxn ang="0">
                  <a:pos x="820" y="107"/>
                </a:cxn>
                <a:cxn ang="0">
                  <a:pos x="1022" y="271"/>
                </a:cxn>
                <a:cxn ang="0">
                  <a:pos x="1032" y="427"/>
                </a:cxn>
                <a:cxn ang="0">
                  <a:pos x="993" y="650"/>
                </a:cxn>
                <a:cxn ang="0">
                  <a:pos x="666" y="902"/>
                </a:cxn>
                <a:cxn ang="0">
                  <a:pos x="463" y="504"/>
                </a:cxn>
                <a:cxn ang="0">
                  <a:pos x="425" y="291"/>
                </a:cxn>
                <a:cxn ang="0">
                  <a:pos x="367" y="252"/>
                </a:cxn>
                <a:cxn ang="0">
                  <a:pos x="328" y="233"/>
                </a:cxn>
                <a:cxn ang="0">
                  <a:pos x="299" y="233"/>
                </a:cxn>
                <a:cxn ang="0">
                  <a:pos x="232" y="271"/>
                </a:cxn>
                <a:cxn ang="0">
                  <a:pos x="193" y="378"/>
                </a:cxn>
                <a:cxn ang="0">
                  <a:pos x="193" y="601"/>
                </a:cxn>
                <a:cxn ang="0">
                  <a:pos x="203" y="679"/>
                </a:cxn>
                <a:cxn ang="0">
                  <a:pos x="241" y="747"/>
                </a:cxn>
                <a:cxn ang="0">
                  <a:pos x="145" y="902"/>
                </a:cxn>
                <a:cxn ang="0">
                  <a:pos x="87" y="814"/>
                </a:cxn>
                <a:cxn ang="0">
                  <a:pos x="68" y="650"/>
                </a:cxn>
                <a:cxn ang="0">
                  <a:pos x="58" y="300"/>
                </a:cxn>
                <a:cxn ang="0">
                  <a:pos x="49" y="271"/>
                </a:cxn>
                <a:cxn ang="0">
                  <a:pos x="10" y="223"/>
                </a:cxn>
                <a:cxn ang="0">
                  <a:pos x="0" y="184"/>
                </a:cxn>
                <a:cxn ang="0">
                  <a:pos x="0" y="155"/>
                </a:cxn>
                <a:cxn ang="0">
                  <a:pos x="58" y="68"/>
                </a:cxn>
              </a:cxnLst>
              <a:rect l="0" t="0" r="r" b="b"/>
              <a:pathLst>
                <a:path w="1032" h="902">
                  <a:moveTo>
                    <a:pt x="714" y="242"/>
                  </a:moveTo>
                  <a:lnTo>
                    <a:pt x="694" y="242"/>
                  </a:lnTo>
                  <a:lnTo>
                    <a:pt x="675" y="252"/>
                  </a:lnTo>
                  <a:lnTo>
                    <a:pt x="656" y="271"/>
                  </a:lnTo>
                  <a:lnTo>
                    <a:pt x="627" y="281"/>
                  </a:lnTo>
                  <a:lnTo>
                    <a:pt x="608" y="300"/>
                  </a:lnTo>
                  <a:lnTo>
                    <a:pt x="588" y="310"/>
                  </a:lnTo>
                  <a:lnTo>
                    <a:pt x="588" y="485"/>
                  </a:lnTo>
                  <a:lnTo>
                    <a:pt x="588" y="543"/>
                  </a:lnTo>
                  <a:lnTo>
                    <a:pt x="598" y="611"/>
                  </a:lnTo>
                  <a:lnTo>
                    <a:pt x="598" y="650"/>
                  </a:lnTo>
                  <a:lnTo>
                    <a:pt x="617" y="679"/>
                  </a:lnTo>
                  <a:lnTo>
                    <a:pt x="637" y="708"/>
                  </a:lnTo>
                  <a:lnTo>
                    <a:pt x="685" y="747"/>
                  </a:lnTo>
                  <a:lnTo>
                    <a:pt x="733" y="776"/>
                  </a:lnTo>
                  <a:lnTo>
                    <a:pt x="800" y="785"/>
                  </a:lnTo>
                  <a:lnTo>
                    <a:pt x="820" y="776"/>
                  </a:lnTo>
                  <a:lnTo>
                    <a:pt x="839" y="766"/>
                  </a:lnTo>
                  <a:lnTo>
                    <a:pt x="858" y="737"/>
                  </a:lnTo>
                  <a:lnTo>
                    <a:pt x="868" y="708"/>
                  </a:lnTo>
                  <a:lnTo>
                    <a:pt x="878" y="679"/>
                  </a:lnTo>
                  <a:lnTo>
                    <a:pt x="887" y="650"/>
                  </a:lnTo>
                  <a:lnTo>
                    <a:pt x="897" y="436"/>
                  </a:lnTo>
                  <a:lnTo>
                    <a:pt x="897" y="388"/>
                  </a:lnTo>
                  <a:lnTo>
                    <a:pt x="887" y="349"/>
                  </a:lnTo>
                  <a:lnTo>
                    <a:pt x="878" y="300"/>
                  </a:lnTo>
                  <a:lnTo>
                    <a:pt x="800" y="262"/>
                  </a:lnTo>
                  <a:lnTo>
                    <a:pt x="714" y="242"/>
                  </a:lnTo>
                  <a:lnTo>
                    <a:pt x="714" y="242"/>
                  </a:lnTo>
                  <a:close/>
                  <a:moveTo>
                    <a:pt x="126" y="0"/>
                  </a:moveTo>
                  <a:lnTo>
                    <a:pt x="145" y="10"/>
                  </a:lnTo>
                  <a:lnTo>
                    <a:pt x="135" y="39"/>
                  </a:lnTo>
                  <a:lnTo>
                    <a:pt x="126" y="58"/>
                  </a:lnTo>
                  <a:lnTo>
                    <a:pt x="126" y="87"/>
                  </a:lnTo>
                  <a:lnTo>
                    <a:pt x="126" y="97"/>
                  </a:lnTo>
                  <a:lnTo>
                    <a:pt x="135" y="116"/>
                  </a:lnTo>
                  <a:lnTo>
                    <a:pt x="145" y="136"/>
                  </a:lnTo>
                  <a:lnTo>
                    <a:pt x="155" y="155"/>
                  </a:lnTo>
                  <a:lnTo>
                    <a:pt x="164" y="174"/>
                  </a:lnTo>
                  <a:lnTo>
                    <a:pt x="174" y="184"/>
                  </a:lnTo>
                  <a:lnTo>
                    <a:pt x="193" y="204"/>
                  </a:lnTo>
                  <a:lnTo>
                    <a:pt x="193" y="252"/>
                  </a:lnTo>
                  <a:lnTo>
                    <a:pt x="299" y="184"/>
                  </a:lnTo>
                  <a:lnTo>
                    <a:pt x="386" y="97"/>
                  </a:lnTo>
                  <a:lnTo>
                    <a:pt x="598" y="213"/>
                  </a:lnTo>
                  <a:lnTo>
                    <a:pt x="588" y="271"/>
                  </a:lnTo>
                  <a:lnTo>
                    <a:pt x="588" y="271"/>
                  </a:lnTo>
                  <a:lnTo>
                    <a:pt x="588" y="271"/>
                  </a:lnTo>
                  <a:lnTo>
                    <a:pt x="588" y="271"/>
                  </a:lnTo>
                  <a:lnTo>
                    <a:pt x="820" y="107"/>
                  </a:lnTo>
                  <a:lnTo>
                    <a:pt x="1022" y="213"/>
                  </a:lnTo>
                  <a:lnTo>
                    <a:pt x="1022" y="271"/>
                  </a:lnTo>
                  <a:lnTo>
                    <a:pt x="1022" y="349"/>
                  </a:lnTo>
                  <a:lnTo>
                    <a:pt x="1032" y="427"/>
                  </a:lnTo>
                  <a:lnTo>
                    <a:pt x="1022" y="553"/>
                  </a:lnTo>
                  <a:lnTo>
                    <a:pt x="993" y="650"/>
                  </a:lnTo>
                  <a:lnTo>
                    <a:pt x="964" y="737"/>
                  </a:lnTo>
                  <a:lnTo>
                    <a:pt x="666" y="902"/>
                  </a:lnTo>
                  <a:lnTo>
                    <a:pt x="453" y="785"/>
                  </a:lnTo>
                  <a:lnTo>
                    <a:pt x="463" y="504"/>
                  </a:lnTo>
                  <a:lnTo>
                    <a:pt x="463" y="310"/>
                  </a:lnTo>
                  <a:lnTo>
                    <a:pt x="425" y="291"/>
                  </a:lnTo>
                  <a:lnTo>
                    <a:pt x="396" y="271"/>
                  </a:lnTo>
                  <a:lnTo>
                    <a:pt x="367" y="252"/>
                  </a:lnTo>
                  <a:lnTo>
                    <a:pt x="347" y="242"/>
                  </a:lnTo>
                  <a:lnTo>
                    <a:pt x="328" y="233"/>
                  </a:lnTo>
                  <a:lnTo>
                    <a:pt x="309" y="233"/>
                  </a:lnTo>
                  <a:lnTo>
                    <a:pt x="299" y="233"/>
                  </a:lnTo>
                  <a:lnTo>
                    <a:pt x="280" y="233"/>
                  </a:lnTo>
                  <a:lnTo>
                    <a:pt x="232" y="271"/>
                  </a:lnTo>
                  <a:lnTo>
                    <a:pt x="193" y="300"/>
                  </a:lnTo>
                  <a:lnTo>
                    <a:pt x="193" y="378"/>
                  </a:lnTo>
                  <a:lnTo>
                    <a:pt x="193" y="494"/>
                  </a:lnTo>
                  <a:lnTo>
                    <a:pt x="193" y="601"/>
                  </a:lnTo>
                  <a:lnTo>
                    <a:pt x="193" y="640"/>
                  </a:lnTo>
                  <a:lnTo>
                    <a:pt x="203" y="679"/>
                  </a:lnTo>
                  <a:lnTo>
                    <a:pt x="222" y="717"/>
                  </a:lnTo>
                  <a:lnTo>
                    <a:pt x="241" y="747"/>
                  </a:lnTo>
                  <a:lnTo>
                    <a:pt x="261" y="776"/>
                  </a:lnTo>
                  <a:lnTo>
                    <a:pt x="145" y="902"/>
                  </a:lnTo>
                  <a:lnTo>
                    <a:pt x="116" y="853"/>
                  </a:lnTo>
                  <a:lnTo>
                    <a:pt x="87" y="814"/>
                  </a:lnTo>
                  <a:lnTo>
                    <a:pt x="49" y="776"/>
                  </a:lnTo>
                  <a:lnTo>
                    <a:pt x="68" y="650"/>
                  </a:lnTo>
                  <a:lnTo>
                    <a:pt x="68" y="524"/>
                  </a:lnTo>
                  <a:lnTo>
                    <a:pt x="58" y="300"/>
                  </a:lnTo>
                  <a:lnTo>
                    <a:pt x="58" y="291"/>
                  </a:lnTo>
                  <a:lnTo>
                    <a:pt x="49" y="271"/>
                  </a:lnTo>
                  <a:lnTo>
                    <a:pt x="29" y="252"/>
                  </a:lnTo>
                  <a:lnTo>
                    <a:pt x="10" y="223"/>
                  </a:lnTo>
                  <a:lnTo>
                    <a:pt x="0" y="204"/>
                  </a:lnTo>
                  <a:lnTo>
                    <a:pt x="0" y="184"/>
                  </a:lnTo>
                  <a:lnTo>
                    <a:pt x="0" y="174"/>
                  </a:lnTo>
                  <a:lnTo>
                    <a:pt x="0" y="155"/>
                  </a:lnTo>
                  <a:lnTo>
                    <a:pt x="10" y="145"/>
                  </a:lnTo>
                  <a:lnTo>
                    <a:pt x="58" y="68"/>
                  </a:lnTo>
                  <a:lnTo>
                    <a:pt x="1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137"/>
            <p:cNvSpPr>
              <a:spLocks/>
            </p:cNvSpPr>
            <p:nvPr/>
          </p:nvSpPr>
          <p:spPr bwMode="auto">
            <a:xfrm>
              <a:off x="3450" y="3744"/>
              <a:ext cx="366" cy="1591"/>
            </a:xfrm>
            <a:custGeom>
              <a:avLst/>
              <a:gdLst/>
              <a:ahLst/>
              <a:cxnLst>
                <a:cxn ang="0">
                  <a:pos x="19" y="0"/>
                </a:cxn>
                <a:cxn ang="0">
                  <a:pos x="38" y="10"/>
                </a:cxn>
                <a:cxn ang="0">
                  <a:pos x="87" y="49"/>
                </a:cxn>
                <a:cxn ang="0">
                  <a:pos x="144" y="107"/>
                </a:cxn>
                <a:cxn ang="0">
                  <a:pos x="202" y="194"/>
                </a:cxn>
                <a:cxn ang="0">
                  <a:pos x="260" y="301"/>
                </a:cxn>
                <a:cxn ang="0">
                  <a:pos x="328" y="476"/>
                </a:cxn>
                <a:cxn ang="0">
                  <a:pos x="366" y="650"/>
                </a:cxn>
                <a:cxn ang="0">
                  <a:pos x="366" y="796"/>
                </a:cxn>
                <a:cxn ang="0">
                  <a:pos x="366" y="796"/>
                </a:cxn>
                <a:cxn ang="0">
                  <a:pos x="366" y="941"/>
                </a:cxn>
                <a:cxn ang="0">
                  <a:pos x="328" y="1106"/>
                </a:cxn>
                <a:cxn ang="0">
                  <a:pos x="270" y="1280"/>
                </a:cxn>
                <a:cxn ang="0">
                  <a:pos x="212" y="1397"/>
                </a:cxn>
                <a:cxn ang="0">
                  <a:pos x="144" y="1484"/>
                </a:cxn>
                <a:cxn ang="0">
                  <a:pos x="87" y="1542"/>
                </a:cxn>
                <a:cxn ang="0">
                  <a:pos x="38" y="1581"/>
                </a:cxn>
                <a:cxn ang="0">
                  <a:pos x="19" y="1591"/>
                </a:cxn>
                <a:cxn ang="0">
                  <a:pos x="10" y="1591"/>
                </a:cxn>
                <a:cxn ang="0">
                  <a:pos x="0" y="1581"/>
                </a:cxn>
                <a:cxn ang="0">
                  <a:pos x="0" y="1571"/>
                </a:cxn>
                <a:cxn ang="0">
                  <a:pos x="0" y="1571"/>
                </a:cxn>
                <a:cxn ang="0">
                  <a:pos x="10" y="1562"/>
                </a:cxn>
                <a:cxn ang="0">
                  <a:pos x="19" y="1552"/>
                </a:cxn>
                <a:cxn ang="0">
                  <a:pos x="125" y="1426"/>
                </a:cxn>
                <a:cxn ang="0">
                  <a:pos x="193" y="1280"/>
                </a:cxn>
                <a:cxn ang="0">
                  <a:pos x="241" y="1125"/>
                </a:cxn>
                <a:cxn ang="0">
                  <a:pos x="270" y="960"/>
                </a:cxn>
                <a:cxn ang="0">
                  <a:pos x="279" y="796"/>
                </a:cxn>
                <a:cxn ang="0">
                  <a:pos x="260" y="563"/>
                </a:cxn>
                <a:cxn ang="0">
                  <a:pos x="212" y="359"/>
                </a:cxn>
                <a:cxn ang="0">
                  <a:pos x="135" y="185"/>
                </a:cxn>
                <a:cxn ang="0">
                  <a:pos x="29" y="49"/>
                </a:cxn>
                <a:cxn ang="0">
                  <a:pos x="19" y="39"/>
                </a:cxn>
                <a:cxn ang="0">
                  <a:pos x="10" y="30"/>
                </a:cxn>
                <a:cxn ang="0">
                  <a:pos x="0" y="20"/>
                </a:cxn>
                <a:cxn ang="0">
                  <a:pos x="0" y="20"/>
                </a:cxn>
                <a:cxn ang="0">
                  <a:pos x="0" y="10"/>
                </a:cxn>
                <a:cxn ang="0">
                  <a:pos x="10" y="0"/>
                </a:cxn>
                <a:cxn ang="0">
                  <a:pos x="19" y="0"/>
                </a:cxn>
              </a:cxnLst>
              <a:rect l="0" t="0" r="r" b="b"/>
              <a:pathLst>
                <a:path w="366" h="1591">
                  <a:moveTo>
                    <a:pt x="19" y="0"/>
                  </a:moveTo>
                  <a:lnTo>
                    <a:pt x="38" y="10"/>
                  </a:lnTo>
                  <a:lnTo>
                    <a:pt x="87" y="49"/>
                  </a:lnTo>
                  <a:lnTo>
                    <a:pt x="144" y="107"/>
                  </a:lnTo>
                  <a:lnTo>
                    <a:pt x="202" y="194"/>
                  </a:lnTo>
                  <a:lnTo>
                    <a:pt x="260" y="301"/>
                  </a:lnTo>
                  <a:lnTo>
                    <a:pt x="328" y="476"/>
                  </a:lnTo>
                  <a:lnTo>
                    <a:pt x="366" y="650"/>
                  </a:lnTo>
                  <a:lnTo>
                    <a:pt x="366" y="796"/>
                  </a:lnTo>
                  <a:lnTo>
                    <a:pt x="366" y="796"/>
                  </a:lnTo>
                  <a:lnTo>
                    <a:pt x="366" y="941"/>
                  </a:lnTo>
                  <a:lnTo>
                    <a:pt x="328" y="1106"/>
                  </a:lnTo>
                  <a:lnTo>
                    <a:pt x="270" y="1280"/>
                  </a:lnTo>
                  <a:lnTo>
                    <a:pt x="212" y="1397"/>
                  </a:lnTo>
                  <a:lnTo>
                    <a:pt x="144" y="1484"/>
                  </a:lnTo>
                  <a:lnTo>
                    <a:pt x="87" y="1542"/>
                  </a:lnTo>
                  <a:lnTo>
                    <a:pt x="38" y="1581"/>
                  </a:lnTo>
                  <a:lnTo>
                    <a:pt x="19" y="1591"/>
                  </a:lnTo>
                  <a:lnTo>
                    <a:pt x="10" y="1591"/>
                  </a:lnTo>
                  <a:lnTo>
                    <a:pt x="0" y="1581"/>
                  </a:lnTo>
                  <a:lnTo>
                    <a:pt x="0" y="1571"/>
                  </a:lnTo>
                  <a:lnTo>
                    <a:pt x="0" y="1571"/>
                  </a:lnTo>
                  <a:lnTo>
                    <a:pt x="10" y="1562"/>
                  </a:lnTo>
                  <a:lnTo>
                    <a:pt x="19" y="1552"/>
                  </a:lnTo>
                  <a:lnTo>
                    <a:pt x="125" y="1426"/>
                  </a:lnTo>
                  <a:lnTo>
                    <a:pt x="193" y="1280"/>
                  </a:lnTo>
                  <a:lnTo>
                    <a:pt x="241" y="1125"/>
                  </a:lnTo>
                  <a:lnTo>
                    <a:pt x="270" y="960"/>
                  </a:lnTo>
                  <a:lnTo>
                    <a:pt x="279" y="796"/>
                  </a:lnTo>
                  <a:lnTo>
                    <a:pt x="260" y="563"/>
                  </a:lnTo>
                  <a:lnTo>
                    <a:pt x="212" y="359"/>
                  </a:lnTo>
                  <a:lnTo>
                    <a:pt x="135" y="185"/>
                  </a:lnTo>
                  <a:lnTo>
                    <a:pt x="29" y="49"/>
                  </a:lnTo>
                  <a:lnTo>
                    <a:pt x="19" y="39"/>
                  </a:lnTo>
                  <a:lnTo>
                    <a:pt x="10" y="30"/>
                  </a:lnTo>
                  <a:lnTo>
                    <a:pt x="0" y="20"/>
                  </a:lnTo>
                  <a:lnTo>
                    <a:pt x="0" y="20"/>
                  </a:lnTo>
                  <a:lnTo>
                    <a:pt x="0" y="10"/>
                  </a:lnTo>
                  <a:lnTo>
                    <a:pt x="10"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138"/>
            <p:cNvSpPr>
              <a:spLocks/>
            </p:cNvSpPr>
            <p:nvPr/>
          </p:nvSpPr>
          <p:spPr bwMode="auto">
            <a:xfrm>
              <a:off x="4163" y="3744"/>
              <a:ext cx="212" cy="1591"/>
            </a:xfrm>
            <a:custGeom>
              <a:avLst/>
              <a:gdLst/>
              <a:ahLst/>
              <a:cxnLst>
                <a:cxn ang="0">
                  <a:pos x="0" y="0"/>
                </a:cxn>
                <a:cxn ang="0">
                  <a:pos x="212" y="0"/>
                </a:cxn>
                <a:cxn ang="0">
                  <a:pos x="212" y="59"/>
                </a:cxn>
                <a:cxn ang="0">
                  <a:pos x="68" y="59"/>
                </a:cxn>
                <a:cxn ang="0">
                  <a:pos x="68" y="1533"/>
                </a:cxn>
                <a:cxn ang="0">
                  <a:pos x="212" y="1533"/>
                </a:cxn>
                <a:cxn ang="0">
                  <a:pos x="212" y="1591"/>
                </a:cxn>
                <a:cxn ang="0">
                  <a:pos x="0" y="1591"/>
                </a:cxn>
                <a:cxn ang="0">
                  <a:pos x="0" y="0"/>
                </a:cxn>
              </a:cxnLst>
              <a:rect l="0" t="0" r="r" b="b"/>
              <a:pathLst>
                <a:path w="212" h="1591">
                  <a:moveTo>
                    <a:pt x="0" y="0"/>
                  </a:moveTo>
                  <a:lnTo>
                    <a:pt x="212" y="0"/>
                  </a:lnTo>
                  <a:lnTo>
                    <a:pt x="212" y="59"/>
                  </a:lnTo>
                  <a:lnTo>
                    <a:pt x="68" y="59"/>
                  </a:lnTo>
                  <a:lnTo>
                    <a:pt x="68" y="1533"/>
                  </a:lnTo>
                  <a:lnTo>
                    <a:pt x="212" y="1533"/>
                  </a:lnTo>
                  <a:lnTo>
                    <a:pt x="212" y="1591"/>
                  </a:lnTo>
                  <a:lnTo>
                    <a:pt x="0" y="159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139"/>
            <p:cNvSpPr>
              <a:spLocks noEditPoints="1"/>
            </p:cNvSpPr>
            <p:nvPr/>
          </p:nvSpPr>
          <p:spPr bwMode="auto">
            <a:xfrm>
              <a:off x="4481" y="4084"/>
              <a:ext cx="1032" cy="902"/>
            </a:xfrm>
            <a:custGeom>
              <a:avLst/>
              <a:gdLst/>
              <a:ahLst/>
              <a:cxnLst>
                <a:cxn ang="0">
                  <a:pos x="704" y="242"/>
                </a:cxn>
                <a:cxn ang="0">
                  <a:pos x="656" y="271"/>
                </a:cxn>
                <a:cxn ang="0">
                  <a:pos x="617" y="300"/>
                </a:cxn>
                <a:cxn ang="0">
                  <a:pos x="598" y="485"/>
                </a:cxn>
                <a:cxn ang="0">
                  <a:pos x="598" y="611"/>
                </a:cxn>
                <a:cxn ang="0">
                  <a:pos x="617" y="679"/>
                </a:cxn>
                <a:cxn ang="0">
                  <a:pos x="694" y="747"/>
                </a:cxn>
                <a:cxn ang="0">
                  <a:pos x="810" y="785"/>
                </a:cxn>
                <a:cxn ang="0">
                  <a:pos x="839" y="766"/>
                </a:cxn>
                <a:cxn ang="0">
                  <a:pos x="877" y="708"/>
                </a:cxn>
                <a:cxn ang="0">
                  <a:pos x="887" y="650"/>
                </a:cxn>
                <a:cxn ang="0">
                  <a:pos x="897" y="388"/>
                </a:cxn>
                <a:cxn ang="0">
                  <a:pos x="887" y="300"/>
                </a:cxn>
                <a:cxn ang="0">
                  <a:pos x="723" y="242"/>
                </a:cxn>
                <a:cxn ang="0">
                  <a:pos x="135" y="0"/>
                </a:cxn>
                <a:cxn ang="0">
                  <a:pos x="145" y="39"/>
                </a:cxn>
                <a:cxn ang="0">
                  <a:pos x="126" y="87"/>
                </a:cxn>
                <a:cxn ang="0">
                  <a:pos x="135" y="116"/>
                </a:cxn>
                <a:cxn ang="0">
                  <a:pos x="155" y="155"/>
                </a:cxn>
                <a:cxn ang="0">
                  <a:pos x="183" y="184"/>
                </a:cxn>
                <a:cxn ang="0">
                  <a:pos x="203" y="252"/>
                </a:cxn>
                <a:cxn ang="0">
                  <a:pos x="395" y="97"/>
                </a:cxn>
                <a:cxn ang="0">
                  <a:pos x="598" y="271"/>
                </a:cxn>
                <a:cxn ang="0">
                  <a:pos x="598" y="271"/>
                </a:cxn>
                <a:cxn ang="0">
                  <a:pos x="829" y="107"/>
                </a:cxn>
                <a:cxn ang="0">
                  <a:pos x="1032" y="271"/>
                </a:cxn>
                <a:cxn ang="0">
                  <a:pos x="1032" y="427"/>
                </a:cxn>
                <a:cxn ang="0">
                  <a:pos x="1003" y="650"/>
                </a:cxn>
                <a:cxn ang="0">
                  <a:pos x="675" y="902"/>
                </a:cxn>
                <a:cxn ang="0">
                  <a:pos x="473" y="504"/>
                </a:cxn>
                <a:cxn ang="0">
                  <a:pos x="434" y="291"/>
                </a:cxn>
                <a:cxn ang="0">
                  <a:pos x="376" y="252"/>
                </a:cxn>
                <a:cxn ang="0">
                  <a:pos x="338" y="233"/>
                </a:cxn>
                <a:cxn ang="0">
                  <a:pos x="299" y="233"/>
                </a:cxn>
                <a:cxn ang="0">
                  <a:pos x="241" y="271"/>
                </a:cxn>
                <a:cxn ang="0">
                  <a:pos x="193" y="378"/>
                </a:cxn>
                <a:cxn ang="0">
                  <a:pos x="193" y="601"/>
                </a:cxn>
                <a:cxn ang="0">
                  <a:pos x="212" y="679"/>
                </a:cxn>
                <a:cxn ang="0">
                  <a:pos x="251" y="747"/>
                </a:cxn>
                <a:cxn ang="0">
                  <a:pos x="155" y="902"/>
                </a:cxn>
                <a:cxn ang="0">
                  <a:pos x="97" y="814"/>
                </a:cxn>
                <a:cxn ang="0">
                  <a:pos x="68" y="650"/>
                </a:cxn>
                <a:cxn ang="0">
                  <a:pos x="68" y="300"/>
                </a:cxn>
                <a:cxn ang="0">
                  <a:pos x="58" y="271"/>
                </a:cxn>
                <a:cxn ang="0">
                  <a:pos x="10" y="223"/>
                </a:cxn>
                <a:cxn ang="0">
                  <a:pos x="0" y="184"/>
                </a:cxn>
                <a:cxn ang="0">
                  <a:pos x="10" y="155"/>
                </a:cxn>
                <a:cxn ang="0">
                  <a:pos x="68" y="68"/>
                </a:cxn>
              </a:cxnLst>
              <a:rect l="0" t="0" r="r" b="b"/>
              <a:pathLst>
                <a:path w="1032" h="902">
                  <a:moveTo>
                    <a:pt x="723" y="242"/>
                  </a:moveTo>
                  <a:lnTo>
                    <a:pt x="704" y="242"/>
                  </a:lnTo>
                  <a:lnTo>
                    <a:pt x="685" y="252"/>
                  </a:lnTo>
                  <a:lnTo>
                    <a:pt x="656" y="271"/>
                  </a:lnTo>
                  <a:lnTo>
                    <a:pt x="636" y="281"/>
                  </a:lnTo>
                  <a:lnTo>
                    <a:pt x="617" y="300"/>
                  </a:lnTo>
                  <a:lnTo>
                    <a:pt x="598" y="310"/>
                  </a:lnTo>
                  <a:lnTo>
                    <a:pt x="598" y="485"/>
                  </a:lnTo>
                  <a:lnTo>
                    <a:pt x="598" y="543"/>
                  </a:lnTo>
                  <a:lnTo>
                    <a:pt x="598" y="611"/>
                  </a:lnTo>
                  <a:lnTo>
                    <a:pt x="608" y="650"/>
                  </a:lnTo>
                  <a:lnTo>
                    <a:pt x="617" y="679"/>
                  </a:lnTo>
                  <a:lnTo>
                    <a:pt x="646" y="708"/>
                  </a:lnTo>
                  <a:lnTo>
                    <a:pt x="694" y="747"/>
                  </a:lnTo>
                  <a:lnTo>
                    <a:pt x="743" y="776"/>
                  </a:lnTo>
                  <a:lnTo>
                    <a:pt x="810" y="785"/>
                  </a:lnTo>
                  <a:lnTo>
                    <a:pt x="829" y="776"/>
                  </a:lnTo>
                  <a:lnTo>
                    <a:pt x="839" y="766"/>
                  </a:lnTo>
                  <a:lnTo>
                    <a:pt x="858" y="737"/>
                  </a:lnTo>
                  <a:lnTo>
                    <a:pt x="877" y="708"/>
                  </a:lnTo>
                  <a:lnTo>
                    <a:pt x="887" y="679"/>
                  </a:lnTo>
                  <a:lnTo>
                    <a:pt x="887" y="650"/>
                  </a:lnTo>
                  <a:lnTo>
                    <a:pt x="906" y="436"/>
                  </a:lnTo>
                  <a:lnTo>
                    <a:pt x="897" y="388"/>
                  </a:lnTo>
                  <a:lnTo>
                    <a:pt x="897" y="349"/>
                  </a:lnTo>
                  <a:lnTo>
                    <a:pt x="887" y="300"/>
                  </a:lnTo>
                  <a:lnTo>
                    <a:pt x="810" y="262"/>
                  </a:lnTo>
                  <a:lnTo>
                    <a:pt x="723" y="242"/>
                  </a:lnTo>
                  <a:lnTo>
                    <a:pt x="723" y="242"/>
                  </a:lnTo>
                  <a:close/>
                  <a:moveTo>
                    <a:pt x="135" y="0"/>
                  </a:moveTo>
                  <a:lnTo>
                    <a:pt x="155" y="10"/>
                  </a:lnTo>
                  <a:lnTo>
                    <a:pt x="145" y="39"/>
                  </a:lnTo>
                  <a:lnTo>
                    <a:pt x="135" y="58"/>
                  </a:lnTo>
                  <a:lnTo>
                    <a:pt x="126" y="87"/>
                  </a:lnTo>
                  <a:lnTo>
                    <a:pt x="135" y="97"/>
                  </a:lnTo>
                  <a:lnTo>
                    <a:pt x="135" y="116"/>
                  </a:lnTo>
                  <a:lnTo>
                    <a:pt x="145" y="136"/>
                  </a:lnTo>
                  <a:lnTo>
                    <a:pt x="155" y="155"/>
                  </a:lnTo>
                  <a:lnTo>
                    <a:pt x="174" y="174"/>
                  </a:lnTo>
                  <a:lnTo>
                    <a:pt x="183" y="184"/>
                  </a:lnTo>
                  <a:lnTo>
                    <a:pt x="203" y="204"/>
                  </a:lnTo>
                  <a:lnTo>
                    <a:pt x="203" y="252"/>
                  </a:lnTo>
                  <a:lnTo>
                    <a:pt x="299" y="184"/>
                  </a:lnTo>
                  <a:lnTo>
                    <a:pt x="395" y="97"/>
                  </a:lnTo>
                  <a:lnTo>
                    <a:pt x="598" y="213"/>
                  </a:lnTo>
                  <a:lnTo>
                    <a:pt x="598" y="271"/>
                  </a:lnTo>
                  <a:lnTo>
                    <a:pt x="598" y="271"/>
                  </a:lnTo>
                  <a:lnTo>
                    <a:pt x="598" y="271"/>
                  </a:lnTo>
                  <a:lnTo>
                    <a:pt x="598" y="271"/>
                  </a:lnTo>
                  <a:lnTo>
                    <a:pt x="829" y="107"/>
                  </a:lnTo>
                  <a:lnTo>
                    <a:pt x="1022" y="213"/>
                  </a:lnTo>
                  <a:lnTo>
                    <a:pt x="1032" y="271"/>
                  </a:lnTo>
                  <a:lnTo>
                    <a:pt x="1032" y="349"/>
                  </a:lnTo>
                  <a:lnTo>
                    <a:pt x="1032" y="427"/>
                  </a:lnTo>
                  <a:lnTo>
                    <a:pt x="1022" y="553"/>
                  </a:lnTo>
                  <a:lnTo>
                    <a:pt x="1003" y="650"/>
                  </a:lnTo>
                  <a:lnTo>
                    <a:pt x="974" y="737"/>
                  </a:lnTo>
                  <a:lnTo>
                    <a:pt x="675" y="902"/>
                  </a:lnTo>
                  <a:lnTo>
                    <a:pt x="463" y="785"/>
                  </a:lnTo>
                  <a:lnTo>
                    <a:pt x="473" y="504"/>
                  </a:lnTo>
                  <a:lnTo>
                    <a:pt x="463" y="310"/>
                  </a:lnTo>
                  <a:lnTo>
                    <a:pt x="434" y="291"/>
                  </a:lnTo>
                  <a:lnTo>
                    <a:pt x="405" y="271"/>
                  </a:lnTo>
                  <a:lnTo>
                    <a:pt x="376" y="252"/>
                  </a:lnTo>
                  <a:lnTo>
                    <a:pt x="357" y="242"/>
                  </a:lnTo>
                  <a:lnTo>
                    <a:pt x="338" y="233"/>
                  </a:lnTo>
                  <a:lnTo>
                    <a:pt x="318" y="233"/>
                  </a:lnTo>
                  <a:lnTo>
                    <a:pt x="299" y="233"/>
                  </a:lnTo>
                  <a:lnTo>
                    <a:pt x="289" y="233"/>
                  </a:lnTo>
                  <a:lnTo>
                    <a:pt x="241" y="271"/>
                  </a:lnTo>
                  <a:lnTo>
                    <a:pt x="203" y="300"/>
                  </a:lnTo>
                  <a:lnTo>
                    <a:pt x="193" y="378"/>
                  </a:lnTo>
                  <a:lnTo>
                    <a:pt x="193" y="494"/>
                  </a:lnTo>
                  <a:lnTo>
                    <a:pt x="193" y="601"/>
                  </a:lnTo>
                  <a:lnTo>
                    <a:pt x="203" y="640"/>
                  </a:lnTo>
                  <a:lnTo>
                    <a:pt x="212" y="679"/>
                  </a:lnTo>
                  <a:lnTo>
                    <a:pt x="232" y="717"/>
                  </a:lnTo>
                  <a:lnTo>
                    <a:pt x="251" y="747"/>
                  </a:lnTo>
                  <a:lnTo>
                    <a:pt x="270" y="776"/>
                  </a:lnTo>
                  <a:lnTo>
                    <a:pt x="155" y="902"/>
                  </a:lnTo>
                  <a:lnTo>
                    <a:pt x="126" y="853"/>
                  </a:lnTo>
                  <a:lnTo>
                    <a:pt x="97" y="814"/>
                  </a:lnTo>
                  <a:lnTo>
                    <a:pt x="58" y="776"/>
                  </a:lnTo>
                  <a:lnTo>
                    <a:pt x="68" y="650"/>
                  </a:lnTo>
                  <a:lnTo>
                    <a:pt x="77" y="524"/>
                  </a:lnTo>
                  <a:lnTo>
                    <a:pt x="68" y="300"/>
                  </a:lnTo>
                  <a:lnTo>
                    <a:pt x="68" y="291"/>
                  </a:lnTo>
                  <a:lnTo>
                    <a:pt x="58" y="271"/>
                  </a:lnTo>
                  <a:lnTo>
                    <a:pt x="39" y="252"/>
                  </a:lnTo>
                  <a:lnTo>
                    <a:pt x="10" y="223"/>
                  </a:lnTo>
                  <a:lnTo>
                    <a:pt x="10" y="204"/>
                  </a:lnTo>
                  <a:lnTo>
                    <a:pt x="0" y="184"/>
                  </a:lnTo>
                  <a:lnTo>
                    <a:pt x="10" y="174"/>
                  </a:lnTo>
                  <a:lnTo>
                    <a:pt x="10" y="155"/>
                  </a:lnTo>
                  <a:lnTo>
                    <a:pt x="20" y="145"/>
                  </a:lnTo>
                  <a:lnTo>
                    <a:pt x="68" y="68"/>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140"/>
            <p:cNvSpPr>
              <a:spLocks/>
            </p:cNvSpPr>
            <p:nvPr/>
          </p:nvSpPr>
          <p:spPr bwMode="auto">
            <a:xfrm>
              <a:off x="5763" y="4423"/>
              <a:ext cx="415" cy="747"/>
            </a:xfrm>
            <a:custGeom>
              <a:avLst/>
              <a:gdLst/>
              <a:ahLst/>
              <a:cxnLst>
                <a:cxn ang="0">
                  <a:pos x="222" y="0"/>
                </a:cxn>
                <a:cxn ang="0">
                  <a:pos x="241" y="0"/>
                </a:cxn>
                <a:cxn ang="0">
                  <a:pos x="251" y="0"/>
                </a:cxn>
                <a:cxn ang="0">
                  <a:pos x="261" y="10"/>
                </a:cxn>
                <a:cxn ang="0">
                  <a:pos x="261" y="29"/>
                </a:cxn>
                <a:cxn ang="0">
                  <a:pos x="261" y="29"/>
                </a:cxn>
                <a:cxn ang="0">
                  <a:pos x="261" y="650"/>
                </a:cxn>
                <a:cxn ang="0">
                  <a:pos x="261" y="669"/>
                </a:cxn>
                <a:cxn ang="0">
                  <a:pos x="261" y="679"/>
                </a:cxn>
                <a:cxn ang="0">
                  <a:pos x="270" y="689"/>
                </a:cxn>
                <a:cxn ang="0">
                  <a:pos x="280" y="698"/>
                </a:cxn>
                <a:cxn ang="0">
                  <a:pos x="299" y="708"/>
                </a:cxn>
                <a:cxn ang="0">
                  <a:pos x="328" y="708"/>
                </a:cxn>
                <a:cxn ang="0">
                  <a:pos x="367" y="708"/>
                </a:cxn>
                <a:cxn ang="0">
                  <a:pos x="415" y="708"/>
                </a:cxn>
                <a:cxn ang="0">
                  <a:pos x="415" y="747"/>
                </a:cxn>
                <a:cxn ang="0">
                  <a:pos x="376" y="747"/>
                </a:cxn>
                <a:cxn ang="0">
                  <a:pos x="318" y="747"/>
                </a:cxn>
                <a:cxn ang="0">
                  <a:pos x="251" y="747"/>
                </a:cxn>
                <a:cxn ang="0">
                  <a:pos x="212" y="747"/>
                </a:cxn>
                <a:cxn ang="0">
                  <a:pos x="164" y="747"/>
                </a:cxn>
                <a:cxn ang="0">
                  <a:pos x="106" y="747"/>
                </a:cxn>
                <a:cxn ang="0">
                  <a:pos x="49" y="747"/>
                </a:cxn>
                <a:cxn ang="0">
                  <a:pos x="10" y="747"/>
                </a:cxn>
                <a:cxn ang="0">
                  <a:pos x="10" y="708"/>
                </a:cxn>
                <a:cxn ang="0">
                  <a:pos x="49" y="708"/>
                </a:cxn>
                <a:cxn ang="0">
                  <a:pos x="97" y="708"/>
                </a:cxn>
                <a:cxn ang="0">
                  <a:pos x="126" y="708"/>
                </a:cxn>
                <a:cxn ang="0">
                  <a:pos x="145" y="698"/>
                </a:cxn>
                <a:cxn ang="0">
                  <a:pos x="155" y="689"/>
                </a:cxn>
                <a:cxn ang="0">
                  <a:pos x="164" y="679"/>
                </a:cxn>
                <a:cxn ang="0">
                  <a:pos x="164" y="669"/>
                </a:cxn>
                <a:cxn ang="0">
                  <a:pos x="164" y="650"/>
                </a:cxn>
                <a:cxn ang="0">
                  <a:pos x="164" y="78"/>
                </a:cxn>
                <a:cxn ang="0">
                  <a:pos x="68" y="107"/>
                </a:cxn>
                <a:cxn ang="0">
                  <a:pos x="0" y="107"/>
                </a:cxn>
                <a:cxn ang="0">
                  <a:pos x="0" y="68"/>
                </a:cxn>
                <a:cxn ang="0">
                  <a:pos x="68" y="68"/>
                </a:cxn>
                <a:cxn ang="0">
                  <a:pos x="145" y="49"/>
                </a:cxn>
                <a:cxn ang="0">
                  <a:pos x="222" y="0"/>
                </a:cxn>
              </a:cxnLst>
              <a:rect l="0" t="0" r="r" b="b"/>
              <a:pathLst>
                <a:path w="415" h="747">
                  <a:moveTo>
                    <a:pt x="222" y="0"/>
                  </a:moveTo>
                  <a:lnTo>
                    <a:pt x="241" y="0"/>
                  </a:lnTo>
                  <a:lnTo>
                    <a:pt x="251" y="0"/>
                  </a:lnTo>
                  <a:lnTo>
                    <a:pt x="261" y="10"/>
                  </a:lnTo>
                  <a:lnTo>
                    <a:pt x="261" y="29"/>
                  </a:lnTo>
                  <a:lnTo>
                    <a:pt x="261" y="29"/>
                  </a:lnTo>
                  <a:lnTo>
                    <a:pt x="261" y="650"/>
                  </a:lnTo>
                  <a:lnTo>
                    <a:pt x="261" y="669"/>
                  </a:lnTo>
                  <a:lnTo>
                    <a:pt x="261" y="679"/>
                  </a:lnTo>
                  <a:lnTo>
                    <a:pt x="270" y="689"/>
                  </a:lnTo>
                  <a:lnTo>
                    <a:pt x="280" y="698"/>
                  </a:lnTo>
                  <a:lnTo>
                    <a:pt x="299" y="708"/>
                  </a:lnTo>
                  <a:lnTo>
                    <a:pt x="328" y="708"/>
                  </a:lnTo>
                  <a:lnTo>
                    <a:pt x="367" y="708"/>
                  </a:lnTo>
                  <a:lnTo>
                    <a:pt x="415" y="708"/>
                  </a:lnTo>
                  <a:lnTo>
                    <a:pt x="415" y="747"/>
                  </a:lnTo>
                  <a:lnTo>
                    <a:pt x="376" y="747"/>
                  </a:lnTo>
                  <a:lnTo>
                    <a:pt x="318" y="747"/>
                  </a:lnTo>
                  <a:lnTo>
                    <a:pt x="251" y="747"/>
                  </a:lnTo>
                  <a:lnTo>
                    <a:pt x="212" y="747"/>
                  </a:lnTo>
                  <a:lnTo>
                    <a:pt x="164" y="747"/>
                  </a:lnTo>
                  <a:lnTo>
                    <a:pt x="106" y="747"/>
                  </a:lnTo>
                  <a:lnTo>
                    <a:pt x="49" y="747"/>
                  </a:lnTo>
                  <a:lnTo>
                    <a:pt x="10" y="747"/>
                  </a:lnTo>
                  <a:lnTo>
                    <a:pt x="10" y="708"/>
                  </a:lnTo>
                  <a:lnTo>
                    <a:pt x="49" y="708"/>
                  </a:lnTo>
                  <a:lnTo>
                    <a:pt x="97" y="708"/>
                  </a:lnTo>
                  <a:lnTo>
                    <a:pt x="126" y="708"/>
                  </a:lnTo>
                  <a:lnTo>
                    <a:pt x="145" y="698"/>
                  </a:lnTo>
                  <a:lnTo>
                    <a:pt x="155" y="689"/>
                  </a:lnTo>
                  <a:lnTo>
                    <a:pt x="164" y="679"/>
                  </a:lnTo>
                  <a:lnTo>
                    <a:pt x="164" y="669"/>
                  </a:lnTo>
                  <a:lnTo>
                    <a:pt x="164" y="650"/>
                  </a:lnTo>
                  <a:lnTo>
                    <a:pt x="164" y="78"/>
                  </a:lnTo>
                  <a:lnTo>
                    <a:pt x="68" y="107"/>
                  </a:lnTo>
                  <a:lnTo>
                    <a:pt x="0" y="107"/>
                  </a:lnTo>
                  <a:lnTo>
                    <a:pt x="0" y="68"/>
                  </a:lnTo>
                  <a:lnTo>
                    <a:pt x="68" y="68"/>
                  </a:lnTo>
                  <a:lnTo>
                    <a:pt x="145" y="49"/>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141"/>
            <p:cNvSpPr>
              <a:spLocks noEditPoints="1"/>
            </p:cNvSpPr>
            <p:nvPr/>
          </p:nvSpPr>
          <p:spPr bwMode="auto">
            <a:xfrm>
              <a:off x="6804" y="4006"/>
              <a:ext cx="1061" cy="1067"/>
            </a:xfrm>
            <a:custGeom>
              <a:avLst/>
              <a:gdLst/>
              <a:ahLst/>
              <a:cxnLst>
                <a:cxn ang="0">
                  <a:pos x="203" y="892"/>
                </a:cxn>
                <a:cxn ang="0">
                  <a:pos x="396" y="1009"/>
                </a:cxn>
                <a:cxn ang="0">
                  <a:pos x="531" y="1028"/>
                </a:cxn>
                <a:cxn ang="0">
                  <a:pos x="733" y="980"/>
                </a:cxn>
                <a:cxn ang="0">
                  <a:pos x="849" y="912"/>
                </a:cxn>
                <a:cxn ang="0">
                  <a:pos x="858" y="892"/>
                </a:cxn>
                <a:cxn ang="0">
                  <a:pos x="849" y="883"/>
                </a:cxn>
                <a:cxn ang="0">
                  <a:pos x="531" y="563"/>
                </a:cxn>
                <a:cxn ang="0">
                  <a:pos x="559" y="534"/>
                </a:cxn>
                <a:cxn ang="0">
                  <a:pos x="964" y="766"/>
                </a:cxn>
                <a:cxn ang="0">
                  <a:pos x="1022" y="534"/>
                </a:cxn>
                <a:cxn ang="0">
                  <a:pos x="955" y="291"/>
                </a:cxn>
                <a:cxn ang="0">
                  <a:pos x="897" y="204"/>
                </a:cxn>
                <a:cxn ang="0">
                  <a:pos x="97" y="301"/>
                </a:cxn>
                <a:cxn ang="0">
                  <a:pos x="39" y="534"/>
                </a:cxn>
                <a:cxn ang="0">
                  <a:pos x="97" y="757"/>
                </a:cxn>
                <a:cxn ang="0">
                  <a:pos x="174" y="863"/>
                </a:cxn>
                <a:cxn ang="0">
                  <a:pos x="174" y="863"/>
                </a:cxn>
                <a:cxn ang="0">
                  <a:pos x="174" y="204"/>
                </a:cxn>
                <a:cxn ang="0">
                  <a:pos x="415" y="58"/>
                </a:cxn>
                <a:cxn ang="0">
                  <a:pos x="261" y="126"/>
                </a:cxn>
                <a:cxn ang="0">
                  <a:pos x="203" y="175"/>
                </a:cxn>
                <a:cxn ang="0">
                  <a:pos x="212" y="185"/>
                </a:cxn>
                <a:cxn ang="0">
                  <a:pos x="212" y="194"/>
                </a:cxn>
                <a:cxn ang="0">
                  <a:pos x="858" y="175"/>
                </a:cxn>
                <a:cxn ang="0">
                  <a:pos x="665" y="58"/>
                </a:cxn>
                <a:cxn ang="0">
                  <a:pos x="531" y="39"/>
                </a:cxn>
                <a:cxn ang="0">
                  <a:pos x="694" y="29"/>
                </a:cxn>
                <a:cxn ang="0">
                  <a:pos x="955" y="223"/>
                </a:cxn>
                <a:cxn ang="0">
                  <a:pos x="1061" y="534"/>
                </a:cxn>
                <a:cxn ang="0">
                  <a:pos x="1032" y="698"/>
                </a:cxn>
                <a:cxn ang="0">
                  <a:pos x="849" y="960"/>
                </a:cxn>
                <a:cxn ang="0">
                  <a:pos x="531" y="1067"/>
                </a:cxn>
                <a:cxn ang="0">
                  <a:pos x="222" y="960"/>
                </a:cxn>
                <a:cxn ang="0">
                  <a:pos x="29" y="698"/>
                </a:cxn>
                <a:cxn ang="0">
                  <a:pos x="29" y="369"/>
                </a:cxn>
                <a:cxn ang="0">
                  <a:pos x="212" y="107"/>
                </a:cxn>
                <a:cxn ang="0">
                  <a:pos x="531" y="0"/>
                </a:cxn>
              </a:cxnLst>
              <a:rect l="0" t="0" r="r" b="b"/>
              <a:pathLst>
                <a:path w="1061" h="1067">
                  <a:moveTo>
                    <a:pt x="531" y="563"/>
                  </a:moveTo>
                  <a:lnTo>
                    <a:pt x="203" y="892"/>
                  </a:lnTo>
                  <a:lnTo>
                    <a:pt x="299" y="970"/>
                  </a:lnTo>
                  <a:lnTo>
                    <a:pt x="396" y="1009"/>
                  </a:lnTo>
                  <a:lnTo>
                    <a:pt x="473" y="1018"/>
                  </a:lnTo>
                  <a:lnTo>
                    <a:pt x="531" y="1028"/>
                  </a:lnTo>
                  <a:lnTo>
                    <a:pt x="646" y="1009"/>
                  </a:lnTo>
                  <a:lnTo>
                    <a:pt x="733" y="980"/>
                  </a:lnTo>
                  <a:lnTo>
                    <a:pt x="800" y="941"/>
                  </a:lnTo>
                  <a:lnTo>
                    <a:pt x="849" y="912"/>
                  </a:lnTo>
                  <a:lnTo>
                    <a:pt x="858" y="892"/>
                  </a:lnTo>
                  <a:lnTo>
                    <a:pt x="858" y="892"/>
                  </a:lnTo>
                  <a:lnTo>
                    <a:pt x="849" y="883"/>
                  </a:lnTo>
                  <a:lnTo>
                    <a:pt x="849" y="883"/>
                  </a:lnTo>
                  <a:lnTo>
                    <a:pt x="849" y="883"/>
                  </a:lnTo>
                  <a:lnTo>
                    <a:pt x="531" y="563"/>
                  </a:lnTo>
                  <a:close/>
                  <a:moveTo>
                    <a:pt x="897" y="204"/>
                  </a:moveTo>
                  <a:lnTo>
                    <a:pt x="559" y="534"/>
                  </a:lnTo>
                  <a:lnTo>
                    <a:pt x="897" y="863"/>
                  </a:lnTo>
                  <a:lnTo>
                    <a:pt x="964" y="766"/>
                  </a:lnTo>
                  <a:lnTo>
                    <a:pt x="1003" y="650"/>
                  </a:lnTo>
                  <a:lnTo>
                    <a:pt x="1022" y="534"/>
                  </a:lnTo>
                  <a:lnTo>
                    <a:pt x="1003" y="408"/>
                  </a:lnTo>
                  <a:lnTo>
                    <a:pt x="955" y="291"/>
                  </a:lnTo>
                  <a:lnTo>
                    <a:pt x="897" y="204"/>
                  </a:lnTo>
                  <a:lnTo>
                    <a:pt x="897" y="204"/>
                  </a:lnTo>
                  <a:close/>
                  <a:moveTo>
                    <a:pt x="174" y="204"/>
                  </a:moveTo>
                  <a:lnTo>
                    <a:pt x="97" y="301"/>
                  </a:lnTo>
                  <a:lnTo>
                    <a:pt x="58" y="417"/>
                  </a:lnTo>
                  <a:lnTo>
                    <a:pt x="39" y="534"/>
                  </a:lnTo>
                  <a:lnTo>
                    <a:pt x="49" y="640"/>
                  </a:lnTo>
                  <a:lnTo>
                    <a:pt x="97" y="757"/>
                  </a:lnTo>
                  <a:lnTo>
                    <a:pt x="174" y="863"/>
                  </a:lnTo>
                  <a:lnTo>
                    <a:pt x="174" y="863"/>
                  </a:lnTo>
                  <a:lnTo>
                    <a:pt x="174" y="863"/>
                  </a:lnTo>
                  <a:lnTo>
                    <a:pt x="174" y="863"/>
                  </a:lnTo>
                  <a:lnTo>
                    <a:pt x="502" y="534"/>
                  </a:lnTo>
                  <a:lnTo>
                    <a:pt x="174" y="204"/>
                  </a:lnTo>
                  <a:close/>
                  <a:moveTo>
                    <a:pt x="531" y="39"/>
                  </a:moveTo>
                  <a:lnTo>
                    <a:pt x="415" y="58"/>
                  </a:lnTo>
                  <a:lnTo>
                    <a:pt x="328" y="88"/>
                  </a:lnTo>
                  <a:lnTo>
                    <a:pt x="261" y="126"/>
                  </a:lnTo>
                  <a:lnTo>
                    <a:pt x="212" y="155"/>
                  </a:lnTo>
                  <a:lnTo>
                    <a:pt x="203" y="175"/>
                  </a:lnTo>
                  <a:lnTo>
                    <a:pt x="203" y="175"/>
                  </a:lnTo>
                  <a:lnTo>
                    <a:pt x="212" y="185"/>
                  </a:lnTo>
                  <a:lnTo>
                    <a:pt x="212" y="194"/>
                  </a:lnTo>
                  <a:lnTo>
                    <a:pt x="212" y="194"/>
                  </a:lnTo>
                  <a:lnTo>
                    <a:pt x="531" y="505"/>
                  </a:lnTo>
                  <a:lnTo>
                    <a:pt x="858" y="175"/>
                  </a:lnTo>
                  <a:lnTo>
                    <a:pt x="762" y="97"/>
                  </a:lnTo>
                  <a:lnTo>
                    <a:pt x="665" y="58"/>
                  </a:lnTo>
                  <a:lnTo>
                    <a:pt x="588" y="49"/>
                  </a:lnTo>
                  <a:lnTo>
                    <a:pt x="531" y="39"/>
                  </a:lnTo>
                  <a:close/>
                  <a:moveTo>
                    <a:pt x="531" y="0"/>
                  </a:moveTo>
                  <a:lnTo>
                    <a:pt x="694" y="29"/>
                  </a:lnTo>
                  <a:lnTo>
                    <a:pt x="849" y="107"/>
                  </a:lnTo>
                  <a:lnTo>
                    <a:pt x="955" y="223"/>
                  </a:lnTo>
                  <a:lnTo>
                    <a:pt x="1032" y="369"/>
                  </a:lnTo>
                  <a:lnTo>
                    <a:pt x="1061" y="534"/>
                  </a:lnTo>
                  <a:lnTo>
                    <a:pt x="1061" y="534"/>
                  </a:lnTo>
                  <a:lnTo>
                    <a:pt x="1032" y="698"/>
                  </a:lnTo>
                  <a:lnTo>
                    <a:pt x="964" y="844"/>
                  </a:lnTo>
                  <a:lnTo>
                    <a:pt x="849" y="960"/>
                  </a:lnTo>
                  <a:lnTo>
                    <a:pt x="694" y="1038"/>
                  </a:lnTo>
                  <a:lnTo>
                    <a:pt x="531" y="1067"/>
                  </a:lnTo>
                  <a:lnTo>
                    <a:pt x="367" y="1038"/>
                  </a:lnTo>
                  <a:lnTo>
                    <a:pt x="222" y="960"/>
                  </a:lnTo>
                  <a:lnTo>
                    <a:pt x="106" y="844"/>
                  </a:lnTo>
                  <a:lnTo>
                    <a:pt x="29" y="698"/>
                  </a:lnTo>
                  <a:lnTo>
                    <a:pt x="0" y="534"/>
                  </a:lnTo>
                  <a:lnTo>
                    <a:pt x="29" y="369"/>
                  </a:lnTo>
                  <a:lnTo>
                    <a:pt x="106" y="223"/>
                  </a:lnTo>
                  <a:lnTo>
                    <a:pt x="212" y="107"/>
                  </a:lnTo>
                  <a:lnTo>
                    <a:pt x="367" y="29"/>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142"/>
            <p:cNvSpPr>
              <a:spLocks/>
            </p:cNvSpPr>
            <p:nvPr/>
          </p:nvSpPr>
          <p:spPr bwMode="auto">
            <a:xfrm>
              <a:off x="8443" y="4452"/>
              <a:ext cx="174" cy="175"/>
            </a:xfrm>
            <a:custGeom>
              <a:avLst/>
              <a:gdLst/>
              <a:ahLst/>
              <a:cxnLst>
                <a:cxn ang="0">
                  <a:pos x="87" y="0"/>
                </a:cxn>
                <a:cxn ang="0">
                  <a:pos x="116" y="10"/>
                </a:cxn>
                <a:cxn ang="0">
                  <a:pos x="145" y="29"/>
                </a:cxn>
                <a:cxn ang="0">
                  <a:pos x="164" y="59"/>
                </a:cxn>
                <a:cxn ang="0">
                  <a:pos x="174" y="88"/>
                </a:cxn>
                <a:cxn ang="0">
                  <a:pos x="174" y="88"/>
                </a:cxn>
                <a:cxn ang="0">
                  <a:pos x="164" y="117"/>
                </a:cxn>
                <a:cxn ang="0">
                  <a:pos x="145" y="146"/>
                </a:cxn>
                <a:cxn ang="0">
                  <a:pos x="116" y="165"/>
                </a:cxn>
                <a:cxn ang="0">
                  <a:pos x="87" y="175"/>
                </a:cxn>
                <a:cxn ang="0">
                  <a:pos x="58" y="165"/>
                </a:cxn>
                <a:cxn ang="0">
                  <a:pos x="29" y="146"/>
                </a:cxn>
                <a:cxn ang="0">
                  <a:pos x="10" y="117"/>
                </a:cxn>
                <a:cxn ang="0">
                  <a:pos x="0" y="88"/>
                </a:cxn>
                <a:cxn ang="0">
                  <a:pos x="10" y="59"/>
                </a:cxn>
                <a:cxn ang="0">
                  <a:pos x="29" y="29"/>
                </a:cxn>
                <a:cxn ang="0">
                  <a:pos x="58" y="10"/>
                </a:cxn>
                <a:cxn ang="0">
                  <a:pos x="87" y="0"/>
                </a:cxn>
              </a:cxnLst>
              <a:rect l="0" t="0" r="r" b="b"/>
              <a:pathLst>
                <a:path w="174" h="175">
                  <a:moveTo>
                    <a:pt x="87" y="0"/>
                  </a:moveTo>
                  <a:lnTo>
                    <a:pt x="116" y="10"/>
                  </a:lnTo>
                  <a:lnTo>
                    <a:pt x="145" y="29"/>
                  </a:lnTo>
                  <a:lnTo>
                    <a:pt x="164" y="59"/>
                  </a:lnTo>
                  <a:lnTo>
                    <a:pt x="174" y="88"/>
                  </a:lnTo>
                  <a:lnTo>
                    <a:pt x="174" y="88"/>
                  </a:lnTo>
                  <a:lnTo>
                    <a:pt x="164" y="117"/>
                  </a:lnTo>
                  <a:lnTo>
                    <a:pt x="145" y="146"/>
                  </a:lnTo>
                  <a:lnTo>
                    <a:pt x="116" y="165"/>
                  </a:lnTo>
                  <a:lnTo>
                    <a:pt x="87" y="175"/>
                  </a:lnTo>
                  <a:lnTo>
                    <a:pt x="58" y="165"/>
                  </a:lnTo>
                  <a:lnTo>
                    <a:pt x="29" y="146"/>
                  </a:lnTo>
                  <a:lnTo>
                    <a:pt x="10" y="117"/>
                  </a:lnTo>
                  <a:lnTo>
                    <a:pt x="0" y="88"/>
                  </a:lnTo>
                  <a:lnTo>
                    <a:pt x="10" y="59"/>
                  </a:lnTo>
                  <a:lnTo>
                    <a:pt x="29" y="29"/>
                  </a:lnTo>
                  <a:lnTo>
                    <a:pt x="58" y="1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143"/>
            <p:cNvSpPr>
              <a:spLocks/>
            </p:cNvSpPr>
            <p:nvPr/>
          </p:nvSpPr>
          <p:spPr bwMode="auto">
            <a:xfrm>
              <a:off x="9156" y="4452"/>
              <a:ext cx="164" cy="175"/>
            </a:xfrm>
            <a:custGeom>
              <a:avLst/>
              <a:gdLst/>
              <a:ahLst/>
              <a:cxnLst>
                <a:cxn ang="0">
                  <a:pos x="87" y="0"/>
                </a:cxn>
                <a:cxn ang="0">
                  <a:pos x="116" y="10"/>
                </a:cxn>
                <a:cxn ang="0">
                  <a:pos x="145" y="29"/>
                </a:cxn>
                <a:cxn ang="0">
                  <a:pos x="164" y="59"/>
                </a:cxn>
                <a:cxn ang="0">
                  <a:pos x="164" y="88"/>
                </a:cxn>
                <a:cxn ang="0">
                  <a:pos x="164" y="88"/>
                </a:cxn>
                <a:cxn ang="0">
                  <a:pos x="164" y="117"/>
                </a:cxn>
                <a:cxn ang="0">
                  <a:pos x="145" y="146"/>
                </a:cxn>
                <a:cxn ang="0">
                  <a:pos x="116" y="165"/>
                </a:cxn>
                <a:cxn ang="0">
                  <a:pos x="87" y="175"/>
                </a:cxn>
                <a:cxn ang="0">
                  <a:pos x="49" y="165"/>
                </a:cxn>
                <a:cxn ang="0">
                  <a:pos x="20" y="146"/>
                </a:cxn>
                <a:cxn ang="0">
                  <a:pos x="10" y="117"/>
                </a:cxn>
                <a:cxn ang="0">
                  <a:pos x="0" y="88"/>
                </a:cxn>
                <a:cxn ang="0">
                  <a:pos x="10" y="59"/>
                </a:cxn>
                <a:cxn ang="0">
                  <a:pos x="20" y="29"/>
                </a:cxn>
                <a:cxn ang="0">
                  <a:pos x="49" y="10"/>
                </a:cxn>
                <a:cxn ang="0">
                  <a:pos x="87" y="0"/>
                </a:cxn>
              </a:cxnLst>
              <a:rect l="0" t="0" r="r" b="b"/>
              <a:pathLst>
                <a:path w="164" h="175">
                  <a:moveTo>
                    <a:pt x="87" y="0"/>
                  </a:moveTo>
                  <a:lnTo>
                    <a:pt x="116" y="10"/>
                  </a:lnTo>
                  <a:lnTo>
                    <a:pt x="145" y="29"/>
                  </a:lnTo>
                  <a:lnTo>
                    <a:pt x="164" y="59"/>
                  </a:lnTo>
                  <a:lnTo>
                    <a:pt x="164" y="88"/>
                  </a:lnTo>
                  <a:lnTo>
                    <a:pt x="164" y="88"/>
                  </a:lnTo>
                  <a:lnTo>
                    <a:pt x="164" y="117"/>
                  </a:lnTo>
                  <a:lnTo>
                    <a:pt x="145" y="146"/>
                  </a:lnTo>
                  <a:lnTo>
                    <a:pt x="116" y="165"/>
                  </a:lnTo>
                  <a:lnTo>
                    <a:pt x="87" y="175"/>
                  </a:lnTo>
                  <a:lnTo>
                    <a:pt x="49" y="165"/>
                  </a:lnTo>
                  <a:lnTo>
                    <a:pt x="20" y="146"/>
                  </a:lnTo>
                  <a:lnTo>
                    <a:pt x="10" y="117"/>
                  </a:lnTo>
                  <a:lnTo>
                    <a:pt x="0" y="88"/>
                  </a:lnTo>
                  <a:lnTo>
                    <a:pt x="10" y="59"/>
                  </a:lnTo>
                  <a:lnTo>
                    <a:pt x="20" y="29"/>
                  </a:lnTo>
                  <a:lnTo>
                    <a:pt x="49" y="1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144"/>
            <p:cNvSpPr>
              <a:spLocks/>
            </p:cNvSpPr>
            <p:nvPr/>
          </p:nvSpPr>
          <p:spPr bwMode="auto">
            <a:xfrm>
              <a:off x="9860" y="4452"/>
              <a:ext cx="174" cy="175"/>
            </a:xfrm>
            <a:custGeom>
              <a:avLst/>
              <a:gdLst/>
              <a:ahLst/>
              <a:cxnLst>
                <a:cxn ang="0">
                  <a:pos x="87" y="0"/>
                </a:cxn>
                <a:cxn ang="0">
                  <a:pos x="125" y="10"/>
                </a:cxn>
                <a:cxn ang="0">
                  <a:pos x="145" y="29"/>
                </a:cxn>
                <a:cxn ang="0">
                  <a:pos x="164" y="59"/>
                </a:cxn>
                <a:cxn ang="0">
                  <a:pos x="174" y="88"/>
                </a:cxn>
                <a:cxn ang="0">
                  <a:pos x="164" y="117"/>
                </a:cxn>
                <a:cxn ang="0">
                  <a:pos x="145" y="146"/>
                </a:cxn>
                <a:cxn ang="0">
                  <a:pos x="125" y="165"/>
                </a:cxn>
                <a:cxn ang="0">
                  <a:pos x="87" y="175"/>
                </a:cxn>
                <a:cxn ang="0">
                  <a:pos x="58" y="165"/>
                </a:cxn>
                <a:cxn ang="0">
                  <a:pos x="29" y="146"/>
                </a:cxn>
                <a:cxn ang="0">
                  <a:pos x="10" y="117"/>
                </a:cxn>
                <a:cxn ang="0">
                  <a:pos x="0" y="88"/>
                </a:cxn>
                <a:cxn ang="0">
                  <a:pos x="10" y="59"/>
                </a:cxn>
                <a:cxn ang="0">
                  <a:pos x="29" y="29"/>
                </a:cxn>
                <a:cxn ang="0">
                  <a:pos x="58" y="10"/>
                </a:cxn>
                <a:cxn ang="0">
                  <a:pos x="87" y="0"/>
                </a:cxn>
              </a:cxnLst>
              <a:rect l="0" t="0" r="r" b="b"/>
              <a:pathLst>
                <a:path w="174" h="175">
                  <a:moveTo>
                    <a:pt x="87" y="0"/>
                  </a:moveTo>
                  <a:lnTo>
                    <a:pt x="125" y="10"/>
                  </a:lnTo>
                  <a:lnTo>
                    <a:pt x="145" y="29"/>
                  </a:lnTo>
                  <a:lnTo>
                    <a:pt x="164" y="59"/>
                  </a:lnTo>
                  <a:lnTo>
                    <a:pt x="174" y="88"/>
                  </a:lnTo>
                  <a:lnTo>
                    <a:pt x="164" y="117"/>
                  </a:lnTo>
                  <a:lnTo>
                    <a:pt x="145" y="146"/>
                  </a:lnTo>
                  <a:lnTo>
                    <a:pt x="125" y="165"/>
                  </a:lnTo>
                  <a:lnTo>
                    <a:pt x="87" y="175"/>
                  </a:lnTo>
                  <a:lnTo>
                    <a:pt x="58" y="165"/>
                  </a:lnTo>
                  <a:lnTo>
                    <a:pt x="29" y="146"/>
                  </a:lnTo>
                  <a:lnTo>
                    <a:pt x="10" y="117"/>
                  </a:lnTo>
                  <a:lnTo>
                    <a:pt x="0" y="88"/>
                  </a:lnTo>
                  <a:lnTo>
                    <a:pt x="10" y="59"/>
                  </a:lnTo>
                  <a:lnTo>
                    <a:pt x="29" y="29"/>
                  </a:lnTo>
                  <a:lnTo>
                    <a:pt x="58" y="1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145"/>
            <p:cNvSpPr>
              <a:spLocks noEditPoints="1"/>
            </p:cNvSpPr>
            <p:nvPr/>
          </p:nvSpPr>
          <p:spPr bwMode="auto">
            <a:xfrm>
              <a:off x="10602" y="4006"/>
              <a:ext cx="1061" cy="1067"/>
            </a:xfrm>
            <a:custGeom>
              <a:avLst/>
              <a:gdLst/>
              <a:ahLst/>
              <a:cxnLst>
                <a:cxn ang="0">
                  <a:pos x="203" y="892"/>
                </a:cxn>
                <a:cxn ang="0">
                  <a:pos x="395" y="1009"/>
                </a:cxn>
                <a:cxn ang="0">
                  <a:pos x="530" y="1028"/>
                </a:cxn>
                <a:cxn ang="0">
                  <a:pos x="733" y="980"/>
                </a:cxn>
                <a:cxn ang="0">
                  <a:pos x="848" y="912"/>
                </a:cxn>
                <a:cxn ang="0">
                  <a:pos x="858" y="892"/>
                </a:cxn>
                <a:cxn ang="0">
                  <a:pos x="848" y="883"/>
                </a:cxn>
                <a:cxn ang="0">
                  <a:pos x="530" y="563"/>
                </a:cxn>
                <a:cxn ang="0">
                  <a:pos x="559" y="534"/>
                </a:cxn>
                <a:cxn ang="0">
                  <a:pos x="964" y="766"/>
                </a:cxn>
                <a:cxn ang="0">
                  <a:pos x="1022" y="534"/>
                </a:cxn>
                <a:cxn ang="0">
                  <a:pos x="955" y="291"/>
                </a:cxn>
                <a:cxn ang="0">
                  <a:pos x="164" y="204"/>
                </a:cxn>
                <a:cxn ang="0">
                  <a:pos x="58" y="417"/>
                </a:cxn>
                <a:cxn ang="0">
                  <a:pos x="48" y="640"/>
                </a:cxn>
                <a:cxn ang="0">
                  <a:pos x="164" y="863"/>
                </a:cxn>
                <a:cxn ang="0">
                  <a:pos x="164" y="204"/>
                </a:cxn>
                <a:cxn ang="0">
                  <a:pos x="415" y="58"/>
                </a:cxn>
                <a:cxn ang="0">
                  <a:pos x="260" y="126"/>
                </a:cxn>
                <a:cxn ang="0">
                  <a:pos x="203" y="175"/>
                </a:cxn>
                <a:cxn ang="0">
                  <a:pos x="212" y="185"/>
                </a:cxn>
                <a:cxn ang="0">
                  <a:pos x="212" y="194"/>
                </a:cxn>
                <a:cxn ang="0">
                  <a:pos x="858" y="175"/>
                </a:cxn>
                <a:cxn ang="0">
                  <a:pos x="665" y="58"/>
                </a:cxn>
                <a:cxn ang="0">
                  <a:pos x="530" y="39"/>
                </a:cxn>
                <a:cxn ang="0">
                  <a:pos x="694" y="29"/>
                </a:cxn>
                <a:cxn ang="0">
                  <a:pos x="955" y="223"/>
                </a:cxn>
                <a:cxn ang="0">
                  <a:pos x="1061" y="534"/>
                </a:cxn>
                <a:cxn ang="0">
                  <a:pos x="955" y="844"/>
                </a:cxn>
                <a:cxn ang="0">
                  <a:pos x="694" y="1038"/>
                </a:cxn>
                <a:cxn ang="0">
                  <a:pos x="367" y="1038"/>
                </a:cxn>
                <a:cxn ang="0">
                  <a:pos x="106" y="844"/>
                </a:cxn>
                <a:cxn ang="0">
                  <a:pos x="0" y="534"/>
                </a:cxn>
                <a:cxn ang="0">
                  <a:pos x="97" y="223"/>
                </a:cxn>
                <a:cxn ang="0">
                  <a:pos x="357" y="29"/>
                </a:cxn>
              </a:cxnLst>
              <a:rect l="0" t="0" r="r" b="b"/>
              <a:pathLst>
                <a:path w="1061" h="1067">
                  <a:moveTo>
                    <a:pt x="530" y="563"/>
                  </a:moveTo>
                  <a:lnTo>
                    <a:pt x="203" y="892"/>
                  </a:lnTo>
                  <a:lnTo>
                    <a:pt x="299" y="970"/>
                  </a:lnTo>
                  <a:lnTo>
                    <a:pt x="395" y="1009"/>
                  </a:lnTo>
                  <a:lnTo>
                    <a:pt x="473" y="1018"/>
                  </a:lnTo>
                  <a:lnTo>
                    <a:pt x="530" y="1028"/>
                  </a:lnTo>
                  <a:lnTo>
                    <a:pt x="646" y="1009"/>
                  </a:lnTo>
                  <a:lnTo>
                    <a:pt x="733" y="980"/>
                  </a:lnTo>
                  <a:lnTo>
                    <a:pt x="800" y="941"/>
                  </a:lnTo>
                  <a:lnTo>
                    <a:pt x="848" y="912"/>
                  </a:lnTo>
                  <a:lnTo>
                    <a:pt x="858" y="892"/>
                  </a:lnTo>
                  <a:lnTo>
                    <a:pt x="858" y="892"/>
                  </a:lnTo>
                  <a:lnTo>
                    <a:pt x="848" y="883"/>
                  </a:lnTo>
                  <a:lnTo>
                    <a:pt x="848" y="883"/>
                  </a:lnTo>
                  <a:lnTo>
                    <a:pt x="848" y="883"/>
                  </a:lnTo>
                  <a:lnTo>
                    <a:pt x="530" y="563"/>
                  </a:lnTo>
                  <a:close/>
                  <a:moveTo>
                    <a:pt x="887" y="204"/>
                  </a:moveTo>
                  <a:lnTo>
                    <a:pt x="559" y="534"/>
                  </a:lnTo>
                  <a:lnTo>
                    <a:pt x="887" y="863"/>
                  </a:lnTo>
                  <a:lnTo>
                    <a:pt x="964" y="766"/>
                  </a:lnTo>
                  <a:lnTo>
                    <a:pt x="1003" y="650"/>
                  </a:lnTo>
                  <a:lnTo>
                    <a:pt x="1022" y="534"/>
                  </a:lnTo>
                  <a:lnTo>
                    <a:pt x="1003" y="408"/>
                  </a:lnTo>
                  <a:lnTo>
                    <a:pt x="955" y="291"/>
                  </a:lnTo>
                  <a:lnTo>
                    <a:pt x="887" y="204"/>
                  </a:lnTo>
                  <a:close/>
                  <a:moveTo>
                    <a:pt x="164" y="204"/>
                  </a:moveTo>
                  <a:lnTo>
                    <a:pt x="97" y="301"/>
                  </a:lnTo>
                  <a:lnTo>
                    <a:pt x="58" y="417"/>
                  </a:lnTo>
                  <a:lnTo>
                    <a:pt x="39" y="534"/>
                  </a:lnTo>
                  <a:lnTo>
                    <a:pt x="48" y="640"/>
                  </a:lnTo>
                  <a:lnTo>
                    <a:pt x="87" y="757"/>
                  </a:lnTo>
                  <a:lnTo>
                    <a:pt x="164" y="863"/>
                  </a:lnTo>
                  <a:lnTo>
                    <a:pt x="501" y="534"/>
                  </a:lnTo>
                  <a:lnTo>
                    <a:pt x="164" y="204"/>
                  </a:lnTo>
                  <a:close/>
                  <a:moveTo>
                    <a:pt x="530" y="39"/>
                  </a:moveTo>
                  <a:lnTo>
                    <a:pt x="415" y="58"/>
                  </a:lnTo>
                  <a:lnTo>
                    <a:pt x="328" y="88"/>
                  </a:lnTo>
                  <a:lnTo>
                    <a:pt x="260" y="126"/>
                  </a:lnTo>
                  <a:lnTo>
                    <a:pt x="212" y="155"/>
                  </a:lnTo>
                  <a:lnTo>
                    <a:pt x="203" y="175"/>
                  </a:lnTo>
                  <a:lnTo>
                    <a:pt x="203" y="175"/>
                  </a:lnTo>
                  <a:lnTo>
                    <a:pt x="212" y="185"/>
                  </a:lnTo>
                  <a:lnTo>
                    <a:pt x="212" y="194"/>
                  </a:lnTo>
                  <a:lnTo>
                    <a:pt x="212" y="194"/>
                  </a:lnTo>
                  <a:lnTo>
                    <a:pt x="530" y="505"/>
                  </a:lnTo>
                  <a:lnTo>
                    <a:pt x="858" y="175"/>
                  </a:lnTo>
                  <a:lnTo>
                    <a:pt x="762" y="97"/>
                  </a:lnTo>
                  <a:lnTo>
                    <a:pt x="665" y="58"/>
                  </a:lnTo>
                  <a:lnTo>
                    <a:pt x="588" y="49"/>
                  </a:lnTo>
                  <a:lnTo>
                    <a:pt x="530" y="39"/>
                  </a:lnTo>
                  <a:close/>
                  <a:moveTo>
                    <a:pt x="530" y="0"/>
                  </a:moveTo>
                  <a:lnTo>
                    <a:pt x="694" y="29"/>
                  </a:lnTo>
                  <a:lnTo>
                    <a:pt x="839" y="107"/>
                  </a:lnTo>
                  <a:lnTo>
                    <a:pt x="955" y="223"/>
                  </a:lnTo>
                  <a:lnTo>
                    <a:pt x="1032" y="369"/>
                  </a:lnTo>
                  <a:lnTo>
                    <a:pt x="1061" y="534"/>
                  </a:lnTo>
                  <a:lnTo>
                    <a:pt x="1032" y="698"/>
                  </a:lnTo>
                  <a:lnTo>
                    <a:pt x="955" y="844"/>
                  </a:lnTo>
                  <a:lnTo>
                    <a:pt x="839" y="960"/>
                  </a:lnTo>
                  <a:lnTo>
                    <a:pt x="694" y="1038"/>
                  </a:lnTo>
                  <a:lnTo>
                    <a:pt x="530" y="1067"/>
                  </a:lnTo>
                  <a:lnTo>
                    <a:pt x="367" y="1038"/>
                  </a:lnTo>
                  <a:lnTo>
                    <a:pt x="212" y="960"/>
                  </a:lnTo>
                  <a:lnTo>
                    <a:pt x="106" y="844"/>
                  </a:lnTo>
                  <a:lnTo>
                    <a:pt x="29" y="698"/>
                  </a:lnTo>
                  <a:lnTo>
                    <a:pt x="0" y="534"/>
                  </a:lnTo>
                  <a:lnTo>
                    <a:pt x="29" y="369"/>
                  </a:lnTo>
                  <a:lnTo>
                    <a:pt x="97" y="223"/>
                  </a:lnTo>
                  <a:lnTo>
                    <a:pt x="212" y="107"/>
                  </a:lnTo>
                  <a:lnTo>
                    <a:pt x="357" y="29"/>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146"/>
            <p:cNvSpPr>
              <a:spLocks noEditPoints="1"/>
            </p:cNvSpPr>
            <p:nvPr/>
          </p:nvSpPr>
          <p:spPr bwMode="auto">
            <a:xfrm>
              <a:off x="12173" y="4084"/>
              <a:ext cx="1032" cy="902"/>
            </a:xfrm>
            <a:custGeom>
              <a:avLst/>
              <a:gdLst/>
              <a:ahLst/>
              <a:cxnLst>
                <a:cxn ang="0">
                  <a:pos x="704" y="242"/>
                </a:cxn>
                <a:cxn ang="0">
                  <a:pos x="656" y="271"/>
                </a:cxn>
                <a:cxn ang="0">
                  <a:pos x="617" y="300"/>
                </a:cxn>
                <a:cxn ang="0">
                  <a:pos x="598" y="485"/>
                </a:cxn>
                <a:cxn ang="0">
                  <a:pos x="598" y="611"/>
                </a:cxn>
                <a:cxn ang="0">
                  <a:pos x="617" y="679"/>
                </a:cxn>
                <a:cxn ang="0">
                  <a:pos x="685" y="747"/>
                </a:cxn>
                <a:cxn ang="0">
                  <a:pos x="800" y="785"/>
                </a:cxn>
                <a:cxn ang="0">
                  <a:pos x="839" y="766"/>
                </a:cxn>
                <a:cxn ang="0">
                  <a:pos x="868" y="708"/>
                </a:cxn>
                <a:cxn ang="0">
                  <a:pos x="887" y="650"/>
                </a:cxn>
                <a:cxn ang="0">
                  <a:pos x="897" y="388"/>
                </a:cxn>
                <a:cxn ang="0">
                  <a:pos x="887" y="300"/>
                </a:cxn>
                <a:cxn ang="0">
                  <a:pos x="723" y="242"/>
                </a:cxn>
                <a:cxn ang="0">
                  <a:pos x="126" y="0"/>
                </a:cxn>
                <a:cxn ang="0">
                  <a:pos x="135" y="39"/>
                </a:cxn>
                <a:cxn ang="0">
                  <a:pos x="126" y="87"/>
                </a:cxn>
                <a:cxn ang="0">
                  <a:pos x="135" y="116"/>
                </a:cxn>
                <a:cxn ang="0">
                  <a:pos x="155" y="155"/>
                </a:cxn>
                <a:cxn ang="0">
                  <a:pos x="184" y="184"/>
                </a:cxn>
                <a:cxn ang="0">
                  <a:pos x="203" y="252"/>
                </a:cxn>
                <a:cxn ang="0">
                  <a:pos x="396" y="97"/>
                </a:cxn>
                <a:cxn ang="0">
                  <a:pos x="598" y="271"/>
                </a:cxn>
                <a:cxn ang="0">
                  <a:pos x="820" y="107"/>
                </a:cxn>
                <a:cxn ang="0">
                  <a:pos x="1032" y="271"/>
                </a:cxn>
                <a:cxn ang="0">
                  <a:pos x="1032" y="427"/>
                </a:cxn>
                <a:cxn ang="0">
                  <a:pos x="1003" y="650"/>
                </a:cxn>
                <a:cxn ang="0">
                  <a:pos x="675" y="902"/>
                </a:cxn>
                <a:cxn ang="0">
                  <a:pos x="473" y="504"/>
                </a:cxn>
                <a:cxn ang="0">
                  <a:pos x="434" y="291"/>
                </a:cxn>
                <a:cxn ang="0">
                  <a:pos x="376" y="252"/>
                </a:cxn>
                <a:cxn ang="0">
                  <a:pos x="338" y="233"/>
                </a:cxn>
                <a:cxn ang="0">
                  <a:pos x="299" y="233"/>
                </a:cxn>
                <a:cxn ang="0">
                  <a:pos x="241" y="271"/>
                </a:cxn>
                <a:cxn ang="0">
                  <a:pos x="193" y="378"/>
                </a:cxn>
                <a:cxn ang="0">
                  <a:pos x="193" y="601"/>
                </a:cxn>
                <a:cxn ang="0">
                  <a:pos x="212" y="679"/>
                </a:cxn>
                <a:cxn ang="0">
                  <a:pos x="251" y="747"/>
                </a:cxn>
                <a:cxn ang="0">
                  <a:pos x="145" y="902"/>
                </a:cxn>
                <a:cxn ang="0">
                  <a:pos x="87" y="814"/>
                </a:cxn>
                <a:cxn ang="0">
                  <a:pos x="68" y="650"/>
                </a:cxn>
                <a:cxn ang="0">
                  <a:pos x="68" y="300"/>
                </a:cxn>
                <a:cxn ang="0">
                  <a:pos x="49" y="271"/>
                </a:cxn>
                <a:cxn ang="0">
                  <a:pos x="10" y="223"/>
                </a:cxn>
                <a:cxn ang="0">
                  <a:pos x="0" y="184"/>
                </a:cxn>
                <a:cxn ang="0">
                  <a:pos x="10" y="155"/>
                </a:cxn>
                <a:cxn ang="0">
                  <a:pos x="68" y="68"/>
                </a:cxn>
              </a:cxnLst>
              <a:rect l="0" t="0" r="r" b="b"/>
              <a:pathLst>
                <a:path w="1032" h="902">
                  <a:moveTo>
                    <a:pt x="723" y="242"/>
                  </a:moveTo>
                  <a:lnTo>
                    <a:pt x="704" y="242"/>
                  </a:lnTo>
                  <a:lnTo>
                    <a:pt x="685" y="252"/>
                  </a:lnTo>
                  <a:lnTo>
                    <a:pt x="656" y="271"/>
                  </a:lnTo>
                  <a:lnTo>
                    <a:pt x="637" y="281"/>
                  </a:lnTo>
                  <a:lnTo>
                    <a:pt x="617" y="300"/>
                  </a:lnTo>
                  <a:lnTo>
                    <a:pt x="598" y="310"/>
                  </a:lnTo>
                  <a:lnTo>
                    <a:pt x="598" y="485"/>
                  </a:lnTo>
                  <a:lnTo>
                    <a:pt x="598" y="543"/>
                  </a:lnTo>
                  <a:lnTo>
                    <a:pt x="598" y="611"/>
                  </a:lnTo>
                  <a:lnTo>
                    <a:pt x="608" y="650"/>
                  </a:lnTo>
                  <a:lnTo>
                    <a:pt x="617" y="679"/>
                  </a:lnTo>
                  <a:lnTo>
                    <a:pt x="646" y="708"/>
                  </a:lnTo>
                  <a:lnTo>
                    <a:pt x="685" y="747"/>
                  </a:lnTo>
                  <a:lnTo>
                    <a:pt x="743" y="776"/>
                  </a:lnTo>
                  <a:lnTo>
                    <a:pt x="800" y="785"/>
                  </a:lnTo>
                  <a:lnTo>
                    <a:pt x="820" y="776"/>
                  </a:lnTo>
                  <a:lnTo>
                    <a:pt x="839" y="766"/>
                  </a:lnTo>
                  <a:lnTo>
                    <a:pt x="858" y="737"/>
                  </a:lnTo>
                  <a:lnTo>
                    <a:pt x="868" y="708"/>
                  </a:lnTo>
                  <a:lnTo>
                    <a:pt x="878" y="679"/>
                  </a:lnTo>
                  <a:lnTo>
                    <a:pt x="887" y="650"/>
                  </a:lnTo>
                  <a:lnTo>
                    <a:pt x="897" y="436"/>
                  </a:lnTo>
                  <a:lnTo>
                    <a:pt x="897" y="388"/>
                  </a:lnTo>
                  <a:lnTo>
                    <a:pt x="897" y="349"/>
                  </a:lnTo>
                  <a:lnTo>
                    <a:pt x="887" y="300"/>
                  </a:lnTo>
                  <a:lnTo>
                    <a:pt x="800" y="262"/>
                  </a:lnTo>
                  <a:lnTo>
                    <a:pt x="723" y="242"/>
                  </a:lnTo>
                  <a:lnTo>
                    <a:pt x="723" y="242"/>
                  </a:lnTo>
                  <a:close/>
                  <a:moveTo>
                    <a:pt x="126" y="0"/>
                  </a:moveTo>
                  <a:lnTo>
                    <a:pt x="155" y="10"/>
                  </a:lnTo>
                  <a:lnTo>
                    <a:pt x="135" y="39"/>
                  </a:lnTo>
                  <a:lnTo>
                    <a:pt x="126" y="58"/>
                  </a:lnTo>
                  <a:lnTo>
                    <a:pt x="126" y="87"/>
                  </a:lnTo>
                  <a:lnTo>
                    <a:pt x="126" y="97"/>
                  </a:lnTo>
                  <a:lnTo>
                    <a:pt x="135" y="116"/>
                  </a:lnTo>
                  <a:lnTo>
                    <a:pt x="145" y="136"/>
                  </a:lnTo>
                  <a:lnTo>
                    <a:pt x="155" y="155"/>
                  </a:lnTo>
                  <a:lnTo>
                    <a:pt x="164" y="174"/>
                  </a:lnTo>
                  <a:lnTo>
                    <a:pt x="184" y="184"/>
                  </a:lnTo>
                  <a:lnTo>
                    <a:pt x="203" y="204"/>
                  </a:lnTo>
                  <a:lnTo>
                    <a:pt x="203" y="252"/>
                  </a:lnTo>
                  <a:lnTo>
                    <a:pt x="299" y="184"/>
                  </a:lnTo>
                  <a:lnTo>
                    <a:pt x="396" y="97"/>
                  </a:lnTo>
                  <a:lnTo>
                    <a:pt x="598" y="213"/>
                  </a:lnTo>
                  <a:lnTo>
                    <a:pt x="598" y="271"/>
                  </a:lnTo>
                  <a:lnTo>
                    <a:pt x="598" y="271"/>
                  </a:lnTo>
                  <a:lnTo>
                    <a:pt x="820" y="107"/>
                  </a:lnTo>
                  <a:lnTo>
                    <a:pt x="1022" y="213"/>
                  </a:lnTo>
                  <a:lnTo>
                    <a:pt x="1032" y="271"/>
                  </a:lnTo>
                  <a:lnTo>
                    <a:pt x="1032" y="349"/>
                  </a:lnTo>
                  <a:lnTo>
                    <a:pt x="1032" y="427"/>
                  </a:lnTo>
                  <a:lnTo>
                    <a:pt x="1022" y="553"/>
                  </a:lnTo>
                  <a:lnTo>
                    <a:pt x="1003" y="650"/>
                  </a:lnTo>
                  <a:lnTo>
                    <a:pt x="964" y="737"/>
                  </a:lnTo>
                  <a:lnTo>
                    <a:pt x="675" y="902"/>
                  </a:lnTo>
                  <a:lnTo>
                    <a:pt x="463" y="785"/>
                  </a:lnTo>
                  <a:lnTo>
                    <a:pt x="473" y="504"/>
                  </a:lnTo>
                  <a:lnTo>
                    <a:pt x="463" y="310"/>
                  </a:lnTo>
                  <a:lnTo>
                    <a:pt x="434" y="291"/>
                  </a:lnTo>
                  <a:lnTo>
                    <a:pt x="405" y="271"/>
                  </a:lnTo>
                  <a:lnTo>
                    <a:pt x="376" y="252"/>
                  </a:lnTo>
                  <a:lnTo>
                    <a:pt x="347" y="242"/>
                  </a:lnTo>
                  <a:lnTo>
                    <a:pt x="338" y="233"/>
                  </a:lnTo>
                  <a:lnTo>
                    <a:pt x="319" y="233"/>
                  </a:lnTo>
                  <a:lnTo>
                    <a:pt x="299" y="233"/>
                  </a:lnTo>
                  <a:lnTo>
                    <a:pt x="290" y="233"/>
                  </a:lnTo>
                  <a:lnTo>
                    <a:pt x="241" y="271"/>
                  </a:lnTo>
                  <a:lnTo>
                    <a:pt x="193" y="300"/>
                  </a:lnTo>
                  <a:lnTo>
                    <a:pt x="193" y="378"/>
                  </a:lnTo>
                  <a:lnTo>
                    <a:pt x="193" y="494"/>
                  </a:lnTo>
                  <a:lnTo>
                    <a:pt x="193" y="601"/>
                  </a:lnTo>
                  <a:lnTo>
                    <a:pt x="193" y="640"/>
                  </a:lnTo>
                  <a:lnTo>
                    <a:pt x="212" y="679"/>
                  </a:lnTo>
                  <a:lnTo>
                    <a:pt x="222" y="717"/>
                  </a:lnTo>
                  <a:lnTo>
                    <a:pt x="251" y="747"/>
                  </a:lnTo>
                  <a:lnTo>
                    <a:pt x="270" y="776"/>
                  </a:lnTo>
                  <a:lnTo>
                    <a:pt x="145" y="902"/>
                  </a:lnTo>
                  <a:lnTo>
                    <a:pt x="126" y="853"/>
                  </a:lnTo>
                  <a:lnTo>
                    <a:pt x="87" y="814"/>
                  </a:lnTo>
                  <a:lnTo>
                    <a:pt x="58" y="776"/>
                  </a:lnTo>
                  <a:lnTo>
                    <a:pt x="68" y="650"/>
                  </a:lnTo>
                  <a:lnTo>
                    <a:pt x="68" y="524"/>
                  </a:lnTo>
                  <a:lnTo>
                    <a:pt x="68" y="300"/>
                  </a:lnTo>
                  <a:lnTo>
                    <a:pt x="58" y="291"/>
                  </a:lnTo>
                  <a:lnTo>
                    <a:pt x="49" y="271"/>
                  </a:lnTo>
                  <a:lnTo>
                    <a:pt x="29" y="252"/>
                  </a:lnTo>
                  <a:lnTo>
                    <a:pt x="10" y="223"/>
                  </a:lnTo>
                  <a:lnTo>
                    <a:pt x="0" y="204"/>
                  </a:lnTo>
                  <a:lnTo>
                    <a:pt x="0" y="184"/>
                  </a:lnTo>
                  <a:lnTo>
                    <a:pt x="0" y="174"/>
                  </a:lnTo>
                  <a:lnTo>
                    <a:pt x="10" y="155"/>
                  </a:lnTo>
                  <a:lnTo>
                    <a:pt x="10" y="145"/>
                  </a:lnTo>
                  <a:lnTo>
                    <a:pt x="68" y="68"/>
                  </a:lnTo>
                  <a:lnTo>
                    <a:pt x="1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147"/>
            <p:cNvSpPr>
              <a:spLocks/>
            </p:cNvSpPr>
            <p:nvPr/>
          </p:nvSpPr>
          <p:spPr bwMode="auto">
            <a:xfrm>
              <a:off x="13388" y="4675"/>
              <a:ext cx="684" cy="505"/>
            </a:xfrm>
            <a:custGeom>
              <a:avLst/>
              <a:gdLst/>
              <a:ahLst/>
              <a:cxnLst>
                <a:cxn ang="0">
                  <a:pos x="173" y="0"/>
                </a:cxn>
                <a:cxn ang="0">
                  <a:pos x="231" y="49"/>
                </a:cxn>
                <a:cxn ang="0">
                  <a:pos x="289" y="59"/>
                </a:cxn>
                <a:cxn ang="0">
                  <a:pos x="463" y="0"/>
                </a:cxn>
                <a:cxn ang="0">
                  <a:pos x="540" y="20"/>
                </a:cxn>
                <a:cxn ang="0">
                  <a:pos x="578" y="88"/>
                </a:cxn>
                <a:cxn ang="0">
                  <a:pos x="559" y="243"/>
                </a:cxn>
                <a:cxn ang="0">
                  <a:pos x="511" y="379"/>
                </a:cxn>
                <a:cxn ang="0">
                  <a:pos x="501" y="437"/>
                </a:cxn>
                <a:cxn ang="0">
                  <a:pos x="511" y="476"/>
                </a:cxn>
                <a:cxn ang="0">
                  <a:pos x="578" y="456"/>
                </a:cxn>
                <a:cxn ang="0">
                  <a:pos x="646" y="340"/>
                </a:cxn>
                <a:cxn ang="0">
                  <a:pos x="665" y="320"/>
                </a:cxn>
                <a:cxn ang="0">
                  <a:pos x="684" y="330"/>
                </a:cxn>
                <a:cxn ang="0">
                  <a:pos x="665" y="398"/>
                </a:cxn>
                <a:cxn ang="0">
                  <a:pos x="530" y="505"/>
                </a:cxn>
                <a:cxn ang="0">
                  <a:pos x="443" y="466"/>
                </a:cxn>
                <a:cxn ang="0">
                  <a:pos x="424" y="388"/>
                </a:cxn>
                <a:cxn ang="0">
                  <a:pos x="463" y="282"/>
                </a:cxn>
                <a:cxn ang="0">
                  <a:pos x="501" y="97"/>
                </a:cxn>
                <a:cxn ang="0">
                  <a:pos x="492" y="49"/>
                </a:cxn>
                <a:cxn ang="0">
                  <a:pos x="434" y="29"/>
                </a:cxn>
                <a:cxn ang="0">
                  <a:pos x="270" y="136"/>
                </a:cxn>
                <a:cxn ang="0">
                  <a:pos x="231" y="194"/>
                </a:cxn>
                <a:cxn ang="0">
                  <a:pos x="202" y="311"/>
                </a:cxn>
                <a:cxn ang="0">
                  <a:pos x="183" y="388"/>
                </a:cxn>
                <a:cxn ang="0">
                  <a:pos x="164" y="466"/>
                </a:cxn>
                <a:cxn ang="0">
                  <a:pos x="135" y="505"/>
                </a:cxn>
                <a:cxn ang="0">
                  <a:pos x="87" y="495"/>
                </a:cxn>
                <a:cxn ang="0">
                  <a:pos x="77" y="466"/>
                </a:cxn>
                <a:cxn ang="0">
                  <a:pos x="87" y="427"/>
                </a:cxn>
                <a:cxn ang="0">
                  <a:pos x="125" y="253"/>
                </a:cxn>
                <a:cxn ang="0">
                  <a:pos x="154" y="156"/>
                </a:cxn>
                <a:cxn ang="0">
                  <a:pos x="164" y="88"/>
                </a:cxn>
                <a:cxn ang="0">
                  <a:pos x="145" y="29"/>
                </a:cxn>
                <a:cxn ang="0">
                  <a:pos x="87" y="49"/>
                </a:cxn>
                <a:cxn ang="0">
                  <a:pos x="48" y="156"/>
                </a:cxn>
                <a:cxn ang="0">
                  <a:pos x="29" y="185"/>
                </a:cxn>
                <a:cxn ang="0">
                  <a:pos x="10" y="185"/>
                </a:cxn>
                <a:cxn ang="0">
                  <a:pos x="0" y="156"/>
                </a:cxn>
                <a:cxn ang="0">
                  <a:pos x="29" y="88"/>
                </a:cxn>
                <a:cxn ang="0">
                  <a:pos x="67" y="29"/>
                </a:cxn>
                <a:cxn ang="0">
                  <a:pos x="125" y="0"/>
                </a:cxn>
              </a:cxnLst>
              <a:rect l="0" t="0" r="r" b="b"/>
              <a:pathLst>
                <a:path w="684" h="505">
                  <a:moveTo>
                    <a:pt x="125" y="0"/>
                  </a:moveTo>
                  <a:lnTo>
                    <a:pt x="154" y="0"/>
                  </a:lnTo>
                  <a:lnTo>
                    <a:pt x="173" y="0"/>
                  </a:lnTo>
                  <a:lnTo>
                    <a:pt x="193" y="10"/>
                  </a:lnTo>
                  <a:lnTo>
                    <a:pt x="212" y="29"/>
                  </a:lnTo>
                  <a:lnTo>
                    <a:pt x="231" y="49"/>
                  </a:lnTo>
                  <a:lnTo>
                    <a:pt x="241" y="68"/>
                  </a:lnTo>
                  <a:lnTo>
                    <a:pt x="251" y="97"/>
                  </a:lnTo>
                  <a:lnTo>
                    <a:pt x="289" y="59"/>
                  </a:lnTo>
                  <a:lnTo>
                    <a:pt x="357" y="10"/>
                  </a:lnTo>
                  <a:lnTo>
                    <a:pt x="443" y="0"/>
                  </a:lnTo>
                  <a:lnTo>
                    <a:pt x="463" y="0"/>
                  </a:lnTo>
                  <a:lnTo>
                    <a:pt x="492" y="0"/>
                  </a:lnTo>
                  <a:lnTo>
                    <a:pt x="511" y="10"/>
                  </a:lnTo>
                  <a:lnTo>
                    <a:pt x="540" y="20"/>
                  </a:lnTo>
                  <a:lnTo>
                    <a:pt x="559" y="39"/>
                  </a:lnTo>
                  <a:lnTo>
                    <a:pt x="569" y="59"/>
                  </a:lnTo>
                  <a:lnTo>
                    <a:pt x="578" y="88"/>
                  </a:lnTo>
                  <a:lnTo>
                    <a:pt x="588" y="126"/>
                  </a:lnTo>
                  <a:lnTo>
                    <a:pt x="578" y="185"/>
                  </a:lnTo>
                  <a:lnTo>
                    <a:pt x="559" y="243"/>
                  </a:lnTo>
                  <a:lnTo>
                    <a:pt x="540" y="301"/>
                  </a:lnTo>
                  <a:lnTo>
                    <a:pt x="530" y="349"/>
                  </a:lnTo>
                  <a:lnTo>
                    <a:pt x="511" y="379"/>
                  </a:lnTo>
                  <a:lnTo>
                    <a:pt x="511" y="398"/>
                  </a:lnTo>
                  <a:lnTo>
                    <a:pt x="501" y="417"/>
                  </a:lnTo>
                  <a:lnTo>
                    <a:pt x="501" y="437"/>
                  </a:lnTo>
                  <a:lnTo>
                    <a:pt x="501" y="456"/>
                  </a:lnTo>
                  <a:lnTo>
                    <a:pt x="511" y="466"/>
                  </a:lnTo>
                  <a:lnTo>
                    <a:pt x="511" y="476"/>
                  </a:lnTo>
                  <a:lnTo>
                    <a:pt x="530" y="476"/>
                  </a:lnTo>
                  <a:lnTo>
                    <a:pt x="559" y="466"/>
                  </a:lnTo>
                  <a:lnTo>
                    <a:pt x="578" y="456"/>
                  </a:lnTo>
                  <a:lnTo>
                    <a:pt x="607" y="427"/>
                  </a:lnTo>
                  <a:lnTo>
                    <a:pt x="627" y="388"/>
                  </a:lnTo>
                  <a:lnTo>
                    <a:pt x="646" y="340"/>
                  </a:lnTo>
                  <a:lnTo>
                    <a:pt x="655" y="330"/>
                  </a:lnTo>
                  <a:lnTo>
                    <a:pt x="655" y="320"/>
                  </a:lnTo>
                  <a:lnTo>
                    <a:pt x="665" y="320"/>
                  </a:lnTo>
                  <a:lnTo>
                    <a:pt x="675" y="320"/>
                  </a:lnTo>
                  <a:lnTo>
                    <a:pt x="684" y="320"/>
                  </a:lnTo>
                  <a:lnTo>
                    <a:pt x="684" y="330"/>
                  </a:lnTo>
                  <a:lnTo>
                    <a:pt x="684" y="330"/>
                  </a:lnTo>
                  <a:lnTo>
                    <a:pt x="684" y="359"/>
                  </a:lnTo>
                  <a:lnTo>
                    <a:pt x="665" y="398"/>
                  </a:lnTo>
                  <a:lnTo>
                    <a:pt x="636" y="446"/>
                  </a:lnTo>
                  <a:lnTo>
                    <a:pt x="588" y="485"/>
                  </a:lnTo>
                  <a:lnTo>
                    <a:pt x="530" y="505"/>
                  </a:lnTo>
                  <a:lnTo>
                    <a:pt x="492" y="505"/>
                  </a:lnTo>
                  <a:lnTo>
                    <a:pt x="463" y="485"/>
                  </a:lnTo>
                  <a:lnTo>
                    <a:pt x="443" y="466"/>
                  </a:lnTo>
                  <a:lnTo>
                    <a:pt x="424" y="446"/>
                  </a:lnTo>
                  <a:lnTo>
                    <a:pt x="414" y="408"/>
                  </a:lnTo>
                  <a:lnTo>
                    <a:pt x="424" y="388"/>
                  </a:lnTo>
                  <a:lnTo>
                    <a:pt x="424" y="379"/>
                  </a:lnTo>
                  <a:lnTo>
                    <a:pt x="434" y="349"/>
                  </a:lnTo>
                  <a:lnTo>
                    <a:pt x="463" y="282"/>
                  </a:lnTo>
                  <a:lnTo>
                    <a:pt x="492" y="194"/>
                  </a:lnTo>
                  <a:lnTo>
                    <a:pt x="501" y="107"/>
                  </a:lnTo>
                  <a:lnTo>
                    <a:pt x="501" y="97"/>
                  </a:lnTo>
                  <a:lnTo>
                    <a:pt x="501" y="78"/>
                  </a:lnTo>
                  <a:lnTo>
                    <a:pt x="501" y="68"/>
                  </a:lnTo>
                  <a:lnTo>
                    <a:pt x="492" y="49"/>
                  </a:lnTo>
                  <a:lnTo>
                    <a:pt x="482" y="39"/>
                  </a:lnTo>
                  <a:lnTo>
                    <a:pt x="463" y="29"/>
                  </a:lnTo>
                  <a:lnTo>
                    <a:pt x="434" y="29"/>
                  </a:lnTo>
                  <a:lnTo>
                    <a:pt x="366" y="49"/>
                  </a:lnTo>
                  <a:lnTo>
                    <a:pt x="308" y="88"/>
                  </a:lnTo>
                  <a:lnTo>
                    <a:pt x="270" y="136"/>
                  </a:lnTo>
                  <a:lnTo>
                    <a:pt x="251" y="156"/>
                  </a:lnTo>
                  <a:lnTo>
                    <a:pt x="241" y="175"/>
                  </a:lnTo>
                  <a:lnTo>
                    <a:pt x="231" y="194"/>
                  </a:lnTo>
                  <a:lnTo>
                    <a:pt x="222" y="214"/>
                  </a:lnTo>
                  <a:lnTo>
                    <a:pt x="222" y="233"/>
                  </a:lnTo>
                  <a:lnTo>
                    <a:pt x="202" y="311"/>
                  </a:lnTo>
                  <a:lnTo>
                    <a:pt x="193" y="330"/>
                  </a:lnTo>
                  <a:lnTo>
                    <a:pt x="183" y="359"/>
                  </a:lnTo>
                  <a:lnTo>
                    <a:pt x="183" y="388"/>
                  </a:lnTo>
                  <a:lnTo>
                    <a:pt x="173" y="417"/>
                  </a:lnTo>
                  <a:lnTo>
                    <a:pt x="164" y="437"/>
                  </a:lnTo>
                  <a:lnTo>
                    <a:pt x="164" y="466"/>
                  </a:lnTo>
                  <a:lnTo>
                    <a:pt x="154" y="485"/>
                  </a:lnTo>
                  <a:lnTo>
                    <a:pt x="145" y="495"/>
                  </a:lnTo>
                  <a:lnTo>
                    <a:pt x="135" y="505"/>
                  </a:lnTo>
                  <a:lnTo>
                    <a:pt x="116" y="505"/>
                  </a:lnTo>
                  <a:lnTo>
                    <a:pt x="96" y="505"/>
                  </a:lnTo>
                  <a:lnTo>
                    <a:pt x="87" y="495"/>
                  </a:lnTo>
                  <a:lnTo>
                    <a:pt x="77" y="485"/>
                  </a:lnTo>
                  <a:lnTo>
                    <a:pt x="67" y="466"/>
                  </a:lnTo>
                  <a:lnTo>
                    <a:pt x="77" y="466"/>
                  </a:lnTo>
                  <a:lnTo>
                    <a:pt x="77" y="456"/>
                  </a:lnTo>
                  <a:lnTo>
                    <a:pt x="77" y="437"/>
                  </a:lnTo>
                  <a:lnTo>
                    <a:pt x="87" y="427"/>
                  </a:lnTo>
                  <a:lnTo>
                    <a:pt x="87" y="427"/>
                  </a:lnTo>
                  <a:lnTo>
                    <a:pt x="116" y="282"/>
                  </a:lnTo>
                  <a:lnTo>
                    <a:pt x="125" y="253"/>
                  </a:lnTo>
                  <a:lnTo>
                    <a:pt x="135" y="214"/>
                  </a:lnTo>
                  <a:lnTo>
                    <a:pt x="145" y="175"/>
                  </a:lnTo>
                  <a:lnTo>
                    <a:pt x="154" y="156"/>
                  </a:lnTo>
                  <a:lnTo>
                    <a:pt x="154" y="126"/>
                  </a:lnTo>
                  <a:lnTo>
                    <a:pt x="164" y="107"/>
                  </a:lnTo>
                  <a:lnTo>
                    <a:pt x="164" y="88"/>
                  </a:lnTo>
                  <a:lnTo>
                    <a:pt x="164" y="59"/>
                  </a:lnTo>
                  <a:lnTo>
                    <a:pt x="154" y="49"/>
                  </a:lnTo>
                  <a:lnTo>
                    <a:pt x="145" y="29"/>
                  </a:lnTo>
                  <a:lnTo>
                    <a:pt x="125" y="29"/>
                  </a:lnTo>
                  <a:lnTo>
                    <a:pt x="106" y="39"/>
                  </a:lnTo>
                  <a:lnTo>
                    <a:pt x="87" y="49"/>
                  </a:lnTo>
                  <a:lnTo>
                    <a:pt x="67" y="78"/>
                  </a:lnTo>
                  <a:lnTo>
                    <a:pt x="58" y="117"/>
                  </a:lnTo>
                  <a:lnTo>
                    <a:pt x="48" y="156"/>
                  </a:lnTo>
                  <a:lnTo>
                    <a:pt x="39" y="165"/>
                  </a:lnTo>
                  <a:lnTo>
                    <a:pt x="39" y="175"/>
                  </a:lnTo>
                  <a:lnTo>
                    <a:pt x="29" y="185"/>
                  </a:lnTo>
                  <a:lnTo>
                    <a:pt x="19" y="185"/>
                  </a:lnTo>
                  <a:lnTo>
                    <a:pt x="10" y="185"/>
                  </a:lnTo>
                  <a:lnTo>
                    <a:pt x="10" y="185"/>
                  </a:lnTo>
                  <a:lnTo>
                    <a:pt x="0" y="175"/>
                  </a:lnTo>
                  <a:lnTo>
                    <a:pt x="0" y="165"/>
                  </a:lnTo>
                  <a:lnTo>
                    <a:pt x="0" y="156"/>
                  </a:lnTo>
                  <a:lnTo>
                    <a:pt x="10" y="136"/>
                  </a:lnTo>
                  <a:lnTo>
                    <a:pt x="19" y="117"/>
                  </a:lnTo>
                  <a:lnTo>
                    <a:pt x="29" y="88"/>
                  </a:lnTo>
                  <a:lnTo>
                    <a:pt x="39" y="59"/>
                  </a:lnTo>
                  <a:lnTo>
                    <a:pt x="48" y="39"/>
                  </a:lnTo>
                  <a:lnTo>
                    <a:pt x="67" y="29"/>
                  </a:lnTo>
                  <a:lnTo>
                    <a:pt x="77" y="10"/>
                  </a:lnTo>
                  <a:lnTo>
                    <a:pt x="106" y="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148"/>
            <p:cNvSpPr>
              <a:spLocks/>
            </p:cNvSpPr>
            <p:nvPr/>
          </p:nvSpPr>
          <p:spPr bwMode="auto">
            <a:xfrm>
              <a:off x="14256" y="3744"/>
              <a:ext cx="212" cy="1591"/>
            </a:xfrm>
            <a:custGeom>
              <a:avLst/>
              <a:gdLst/>
              <a:ahLst/>
              <a:cxnLst>
                <a:cxn ang="0">
                  <a:pos x="0" y="0"/>
                </a:cxn>
                <a:cxn ang="0">
                  <a:pos x="212" y="0"/>
                </a:cxn>
                <a:cxn ang="0">
                  <a:pos x="212" y="1591"/>
                </a:cxn>
                <a:cxn ang="0">
                  <a:pos x="0" y="1591"/>
                </a:cxn>
                <a:cxn ang="0">
                  <a:pos x="0" y="1533"/>
                </a:cxn>
                <a:cxn ang="0">
                  <a:pos x="154" y="1533"/>
                </a:cxn>
                <a:cxn ang="0">
                  <a:pos x="154" y="59"/>
                </a:cxn>
                <a:cxn ang="0">
                  <a:pos x="0" y="59"/>
                </a:cxn>
                <a:cxn ang="0">
                  <a:pos x="0" y="0"/>
                </a:cxn>
              </a:cxnLst>
              <a:rect l="0" t="0" r="r" b="b"/>
              <a:pathLst>
                <a:path w="212" h="1591">
                  <a:moveTo>
                    <a:pt x="0" y="0"/>
                  </a:moveTo>
                  <a:lnTo>
                    <a:pt x="212" y="0"/>
                  </a:lnTo>
                  <a:lnTo>
                    <a:pt x="212" y="1591"/>
                  </a:lnTo>
                  <a:lnTo>
                    <a:pt x="0" y="1591"/>
                  </a:lnTo>
                  <a:lnTo>
                    <a:pt x="0" y="1533"/>
                  </a:lnTo>
                  <a:lnTo>
                    <a:pt x="154" y="1533"/>
                  </a:lnTo>
                  <a:lnTo>
                    <a:pt x="154" y="59"/>
                  </a:lnTo>
                  <a:lnTo>
                    <a:pt x="0" y="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149"/>
            <p:cNvSpPr>
              <a:spLocks noEditPoints="1"/>
            </p:cNvSpPr>
            <p:nvPr/>
          </p:nvSpPr>
          <p:spPr bwMode="auto">
            <a:xfrm>
              <a:off x="15239" y="4249"/>
              <a:ext cx="164" cy="688"/>
            </a:xfrm>
            <a:custGeom>
              <a:avLst/>
              <a:gdLst/>
              <a:ahLst/>
              <a:cxnLst>
                <a:cxn ang="0">
                  <a:pos x="86" y="523"/>
                </a:cxn>
                <a:cxn ang="0">
                  <a:pos x="115" y="533"/>
                </a:cxn>
                <a:cxn ang="0">
                  <a:pos x="144" y="543"/>
                </a:cxn>
                <a:cxn ang="0">
                  <a:pos x="154" y="572"/>
                </a:cxn>
                <a:cxn ang="0">
                  <a:pos x="164" y="601"/>
                </a:cxn>
                <a:cxn ang="0">
                  <a:pos x="154" y="640"/>
                </a:cxn>
                <a:cxn ang="0">
                  <a:pos x="144" y="669"/>
                </a:cxn>
                <a:cxn ang="0">
                  <a:pos x="115" y="688"/>
                </a:cxn>
                <a:cxn ang="0">
                  <a:pos x="86" y="688"/>
                </a:cxn>
                <a:cxn ang="0">
                  <a:pos x="48" y="688"/>
                </a:cxn>
                <a:cxn ang="0">
                  <a:pos x="19" y="669"/>
                </a:cxn>
                <a:cxn ang="0">
                  <a:pos x="0" y="640"/>
                </a:cxn>
                <a:cxn ang="0">
                  <a:pos x="0" y="601"/>
                </a:cxn>
                <a:cxn ang="0">
                  <a:pos x="0" y="572"/>
                </a:cxn>
                <a:cxn ang="0">
                  <a:pos x="19" y="543"/>
                </a:cxn>
                <a:cxn ang="0">
                  <a:pos x="48" y="533"/>
                </a:cxn>
                <a:cxn ang="0">
                  <a:pos x="86" y="523"/>
                </a:cxn>
                <a:cxn ang="0">
                  <a:pos x="86" y="0"/>
                </a:cxn>
                <a:cxn ang="0">
                  <a:pos x="115" y="9"/>
                </a:cxn>
                <a:cxn ang="0">
                  <a:pos x="144" y="29"/>
                </a:cxn>
                <a:cxn ang="0">
                  <a:pos x="154" y="58"/>
                </a:cxn>
                <a:cxn ang="0">
                  <a:pos x="164" y="87"/>
                </a:cxn>
                <a:cxn ang="0">
                  <a:pos x="154" y="116"/>
                </a:cxn>
                <a:cxn ang="0">
                  <a:pos x="144" y="145"/>
                </a:cxn>
                <a:cxn ang="0">
                  <a:pos x="115" y="165"/>
                </a:cxn>
                <a:cxn ang="0">
                  <a:pos x="86" y="174"/>
                </a:cxn>
                <a:cxn ang="0">
                  <a:pos x="48" y="165"/>
                </a:cxn>
                <a:cxn ang="0">
                  <a:pos x="19" y="145"/>
                </a:cxn>
                <a:cxn ang="0">
                  <a:pos x="0" y="116"/>
                </a:cxn>
                <a:cxn ang="0">
                  <a:pos x="0" y="87"/>
                </a:cxn>
                <a:cxn ang="0">
                  <a:pos x="0" y="58"/>
                </a:cxn>
                <a:cxn ang="0">
                  <a:pos x="19" y="29"/>
                </a:cxn>
                <a:cxn ang="0">
                  <a:pos x="48" y="9"/>
                </a:cxn>
                <a:cxn ang="0">
                  <a:pos x="86" y="0"/>
                </a:cxn>
              </a:cxnLst>
              <a:rect l="0" t="0" r="r" b="b"/>
              <a:pathLst>
                <a:path w="164" h="688">
                  <a:moveTo>
                    <a:pt x="86" y="523"/>
                  </a:moveTo>
                  <a:lnTo>
                    <a:pt x="115" y="533"/>
                  </a:lnTo>
                  <a:lnTo>
                    <a:pt x="144" y="543"/>
                  </a:lnTo>
                  <a:lnTo>
                    <a:pt x="154" y="572"/>
                  </a:lnTo>
                  <a:lnTo>
                    <a:pt x="164" y="601"/>
                  </a:lnTo>
                  <a:lnTo>
                    <a:pt x="154" y="640"/>
                  </a:lnTo>
                  <a:lnTo>
                    <a:pt x="144" y="669"/>
                  </a:lnTo>
                  <a:lnTo>
                    <a:pt x="115" y="688"/>
                  </a:lnTo>
                  <a:lnTo>
                    <a:pt x="86" y="688"/>
                  </a:lnTo>
                  <a:lnTo>
                    <a:pt x="48" y="688"/>
                  </a:lnTo>
                  <a:lnTo>
                    <a:pt x="19" y="669"/>
                  </a:lnTo>
                  <a:lnTo>
                    <a:pt x="0" y="640"/>
                  </a:lnTo>
                  <a:lnTo>
                    <a:pt x="0" y="601"/>
                  </a:lnTo>
                  <a:lnTo>
                    <a:pt x="0" y="572"/>
                  </a:lnTo>
                  <a:lnTo>
                    <a:pt x="19" y="543"/>
                  </a:lnTo>
                  <a:lnTo>
                    <a:pt x="48" y="533"/>
                  </a:lnTo>
                  <a:lnTo>
                    <a:pt x="86" y="523"/>
                  </a:lnTo>
                  <a:close/>
                  <a:moveTo>
                    <a:pt x="86" y="0"/>
                  </a:moveTo>
                  <a:lnTo>
                    <a:pt x="115" y="9"/>
                  </a:lnTo>
                  <a:lnTo>
                    <a:pt x="144" y="29"/>
                  </a:lnTo>
                  <a:lnTo>
                    <a:pt x="154" y="58"/>
                  </a:lnTo>
                  <a:lnTo>
                    <a:pt x="164" y="87"/>
                  </a:lnTo>
                  <a:lnTo>
                    <a:pt x="154" y="116"/>
                  </a:lnTo>
                  <a:lnTo>
                    <a:pt x="144" y="145"/>
                  </a:lnTo>
                  <a:lnTo>
                    <a:pt x="115" y="165"/>
                  </a:lnTo>
                  <a:lnTo>
                    <a:pt x="86" y="174"/>
                  </a:lnTo>
                  <a:lnTo>
                    <a:pt x="48" y="165"/>
                  </a:lnTo>
                  <a:lnTo>
                    <a:pt x="19" y="145"/>
                  </a:lnTo>
                  <a:lnTo>
                    <a:pt x="0" y="116"/>
                  </a:lnTo>
                  <a:lnTo>
                    <a:pt x="0" y="87"/>
                  </a:lnTo>
                  <a:lnTo>
                    <a:pt x="0" y="58"/>
                  </a:lnTo>
                  <a:lnTo>
                    <a:pt x="19" y="29"/>
                  </a:lnTo>
                  <a:lnTo>
                    <a:pt x="48" y="9"/>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150"/>
            <p:cNvSpPr>
              <a:spLocks noEditPoints="1"/>
            </p:cNvSpPr>
            <p:nvPr/>
          </p:nvSpPr>
          <p:spPr bwMode="auto">
            <a:xfrm>
              <a:off x="15634" y="4355"/>
              <a:ext cx="1051" cy="369"/>
            </a:xfrm>
            <a:custGeom>
              <a:avLst/>
              <a:gdLst/>
              <a:ahLst/>
              <a:cxnLst>
                <a:cxn ang="0">
                  <a:pos x="48" y="311"/>
                </a:cxn>
                <a:cxn ang="0">
                  <a:pos x="993" y="311"/>
                </a:cxn>
                <a:cxn ang="0">
                  <a:pos x="1012" y="311"/>
                </a:cxn>
                <a:cxn ang="0">
                  <a:pos x="1031" y="311"/>
                </a:cxn>
                <a:cxn ang="0">
                  <a:pos x="1041" y="311"/>
                </a:cxn>
                <a:cxn ang="0">
                  <a:pos x="1051" y="320"/>
                </a:cxn>
                <a:cxn ang="0">
                  <a:pos x="1051" y="340"/>
                </a:cxn>
                <a:cxn ang="0">
                  <a:pos x="1051" y="359"/>
                </a:cxn>
                <a:cxn ang="0">
                  <a:pos x="1041" y="369"/>
                </a:cxn>
                <a:cxn ang="0">
                  <a:pos x="1031" y="369"/>
                </a:cxn>
                <a:cxn ang="0">
                  <a:pos x="1012" y="369"/>
                </a:cxn>
                <a:cxn ang="0">
                  <a:pos x="1002" y="369"/>
                </a:cxn>
                <a:cxn ang="0">
                  <a:pos x="48" y="369"/>
                </a:cxn>
                <a:cxn ang="0">
                  <a:pos x="38" y="369"/>
                </a:cxn>
                <a:cxn ang="0">
                  <a:pos x="19" y="369"/>
                </a:cxn>
                <a:cxn ang="0">
                  <a:pos x="10" y="369"/>
                </a:cxn>
                <a:cxn ang="0">
                  <a:pos x="0" y="359"/>
                </a:cxn>
                <a:cxn ang="0">
                  <a:pos x="0" y="340"/>
                </a:cxn>
                <a:cxn ang="0">
                  <a:pos x="0" y="320"/>
                </a:cxn>
                <a:cxn ang="0">
                  <a:pos x="10" y="311"/>
                </a:cxn>
                <a:cxn ang="0">
                  <a:pos x="19" y="311"/>
                </a:cxn>
                <a:cxn ang="0">
                  <a:pos x="38" y="311"/>
                </a:cxn>
                <a:cxn ang="0">
                  <a:pos x="48" y="311"/>
                </a:cxn>
                <a:cxn ang="0">
                  <a:pos x="48" y="0"/>
                </a:cxn>
                <a:cxn ang="0">
                  <a:pos x="1002" y="0"/>
                </a:cxn>
                <a:cxn ang="0">
                  <a:pos x="1012" y="0"/>
                </a:cxn>
                <a:cxn ang="0">
                  <a:pos x="1031" y="0"/>
                </a:cxn>
                <a:cxn ang="0">
                  <a:pos x="1041" y="10"/>
                </a:cxn>
                <a:cxn ang="0">
                  <a:pos x="1051" y="10"/>
                </a:cxn>
                <a:cxn ang="0">
                  <a:pos x="1051" y="29"/>
                </a:cxn>
                <a:cxn ang="0">
                  <a:pos x="1051" y="49"/>
                </a:cxn>
                <a:cxn ang="0">
                  <a:pos x="1041" y="59"/>
                </a:cxn>
                <a:cxn ang="0">
                  <a:pos x="1031" y="59"/>
                </a:cxn>
                <a:cxn ang="0">
                  <a:pos x="1012" y="59"/>
                </a:cxn>
                <a:cxn ang="0">
                  <a:pos x="993" y="59"/>
                </a:cxn>
                <a:cxn ang="0">
                  <a:pos x="48" y="59"/>
                </a:cxn>
                <a:cxn ang="0">
                  <a:pos x="38" y="59"/>
                </a:cxn>
                <a:cxn ang="0">
                  <a:pos x="19" y="59"/>
                </a:cxn>
                <a:cxn ang="0">
                  <a:pos x="10" y="59"/>
                </a:cxn>
                <a:cxn ang="0">
                  <a:pos x="0" y="49"/>
                </a:cxn>
                <a:cxn ang="0">
                  <a:pos x="0" y="29"/>
                </a:cxn>
                <a:cxn ang="0">
                  <a:pos x="0" y="10"/>
                </a:cxn>
                <a:cxn ang="0">
                  <a:pos x="10" y="10"/>
                </a:cxn>
                <a:cxn ang="0">
                  <a:pos x="19" y="0"/>
                </a:cxn>
                <a:cxn ang="0">
                  <a:pos x="38" y="0"/>
                </a:cxn>
                <a:cxn ang="0">
                  <a:pos x="48" y="0"/>
                </a:cxn>
              </a:cxnLst>
              <a:rect l="0" t="0" r="r" b="b"/>
              <a:pathLst>
                <a:path w="1051" h="369">
                  <a:moveTo>
                    <a:pt x="48" y="311"/>
                  </a:moveTo>
                  <a:lnTo>
                    <a:pt x="993" y="311"/>
                  </a:lnTo>
                  <a:lnTo>
                    <a:pt x="1012" y="311"/>
                  </a:lnTo>
                  <a:lnTo>
                    <a:pt x="1031" y="311"/>
                  </a:lnTo>
                  <a:lnTo>
                    <a:pt x="1041" y="311"/>
                  </a:lnTo>
                  <a:lnTo>
                    <a:pt x="1051" y="320"/>
                  </a:lnTo>
                  <a:lnTo>
                    <a:pt x="1051" y="340"/>
                  </a:lnTo>
                  <a:lnTo>
                    <a:pt x="1051" y="359"/>
                  </a:lnTo>
                  <a:lnTo>
                    <a:pt x="1041" y="369"/>
                  </a:lnTo>
                  <a:lnTo>
                    <a:pt x="1031" y="369"/>
                  </a:lnTo>
                  <a:lnTo>
                    <a:pt x="1012" y="369"/>
                  </a:lnTo>
                  <a:lnTo>
                    <a:pt x="1002" y="369"/>
                  </a:lnTo>
                  <a:lnTo>
                    <a:pt x="48" y="369"/>
                  </a:lnTo>
                  <a:lnTo>
                    <a:pt x="38" y="369"/>
                  </a:lnTo>
                  <a:lnTo>
                    <a:pt x="19" y="369"/>
                  </a:lnTo>
                  <a:lnTo>
                    <a:pt x="10" y="369"/>
                  </a:lnTo>
                  <a:lnTo>
                    <a:pt x="0" y="359"/>
                  </a:lnTo>
                  <a:lnTo>
                    <a:pt x="0" y="340"/>
                  </a:lnTo>
                  <a:lnTo>
                    <a:pt x="0" y="320"/>
                  </a:lnTo>
                  <a:lnTo>
                    <a:pt x="10" y="311"/>
                  </a:lnTo>
                  <a:lnTo>
                    <a:pt x="19" y="311"/>
                  </a:lnTo>
                  <a:lnTo>
                    <a:pt x="38" y="311"/>
                  </a:lnTo>
                  <a:lnTo>
                    <a:pt x="48" y="311"/>
                  </a:lnTo>
                  <a:close/>
                  <a:moveTo>
                    <a:pt x="48" y="0"/>
                  </a:moveTo>
                  <a:lnTo>
                    <a:pt x="1002" y="0"/>
                  </a:lnTo>
                  <a:lnTo>
                    <a:pt x="1012" y="0"/>
                  </a:lnTo>
                  <a:lnTo>
                    <a:pt x="1031" y="0"/>
                  </a:lnTo>
                  <a:lnTo>
                    <a:pt x="1041" y="10"/>
                  </a:lnTo>
                  <a:lnTo>
                    <a:pt x="1051" y="10"/>
                  </a:lnTo>
                  <a:lnTo>
                    <a:pt x="1051" y="29"/>
                  </a:lnTo>
                  <a:lnTo>
                    <a:pt x="1051" y="49"/>
                  </a:lnTo>
                  <a:lnTo>
                    <a:pt x="1041" y="59"/>
                  </a:lnTo>
                  <a:lnTo>
                    <a:pt x="1031" y="59"/>
                  </a:lnTo>
                  <a:lnTo>
                    <a:pt x="1012" y="59"/>
                  </a:lnTo>
                  <a:lnTo>
                    <a:pt x="993" y="59"/>
                  </a:lnTo>
                  <a:lnTo>
                    <a:pt x="48" y="59"/>
                  </a:lnTo>
                  <a:lnTo>
                    <a:pt x="38" y="59"/>
                  </a:lnTo>
                  <a:lnTo>
                    <a:pt x="19" y="59"/>
                  </a:lnTo>
                  <a:lnTo>
                    <a:pt x="10" y="59"/>
                  </a:lnTo>
                  <a:lnTo>
                    <a:pt x="0" y="49"/>
                  </a:lnTo>
                  <a:lnTo>
                    <a:pt x="0" y="29"/>
                  </a:lnTo>
                  <a:lnTo>
                    <a:pt x="0" y="10"/>
                  </a:lnTo>
                  <a:lnTo>
                    <a:pt x="10" y="10"/>
                  </a:lnTo>
                  <a:lnTo>
                    <a:pt x="19" y="0"/>
                  </a:lnTo>
                  <a:lnTo>
                    <a:pt x="38"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151"/>
            <p:cNvSpPr>
              <a:spLocks noEditPoints="1"/>
            </p:cNvSpPr>
            <p:nvPr/>
          </p:nvSpPr>
          <p:spPr bwMode="auto">
            <a:xfrm>
              <a:off x="17302" y="4084"/>
              <a:ext cx="1031" cy="902"/>
            </a:xfrm>
            <a:custGeom>
              <a:avLst/>
              <a:gdLst/>
              <a:ahLst/>
              <a:cxnLst>
                <a:cxn ang="0">
                  <a:pos x="694" y="242"/>
                </a:cxn>
                <a:cxn ang="0">
                  <a:pos x="655" y="271"/>
                </a:cxn>
                <a:cxn ang="0">
                  <a:pos x="607" y="300"/>
                </a:cxn>
                <a:cxn ang="0">
                  <a:pos x="588" y="485"/>
                </a:cxn>
                <a:cxn ang="0">
                  <a:pos x="588" y="611"/>
                </a:cxn>
                <a:cxn ang="0">
                  <a:pos x="616" y="679"/>
                </a:cxn>
                <a:cxn ang="0">
                  <a:pos x="684" y="747"/>
                </a:cxn>
                <a:cxn ang="0">
                  <a:pos x="800" y="785"/>
                </a:cxn>
                <a:cxn ang="0">
                  <a:pos x="838" y="766"/>
                </a:cxn>
                <a:cxn ang="0">
                  <a:pos x="867" y="708"/>
                </a:cxn>
                <a:cxn ang="0">
                  <a:pos x="886" y="650"/>
                </a:cxn>
                <a:cxn ang="0">
                  <a:pos x="896" y="388"/>
                </a:cxn>
                <a:cxn ang="0">
                  <a:pos x="877" y="300"/>
                </a:cxn>
                <a:cxn ang="0">
                  <a:pos x="713" y="242"/>
                </a:cxn>
                <a:cxn ang="0">
                  <a:pos x="125" y="0"/>
                </a:cxn>
                <a:cxn ang="0">
                  <a:pos x="134" y="39"/>
                </a:cxn>
                <a:cxn ang="0">
                  <a:pos x="125" y="87"/>
                </a:cxn>
                <a:cxn ang="0">
                  <a:pos x="134" y="116"/>
                </a:cxn>
                <a:cxn ang="0">
                  <a:pos x="154" y="155"/>
                </a:cxn>
                <a:cxn ang="0">
                  <a:pos x="173" y="184"/>
                </a:cxn>
                <a:cxn ang="0">
                  <a:pos x="192" y="252"/>
                </a:cxn>
                <a:cxn ang="0">
                  <a:pos x="385" y="97"/>
                </a:cxn>
                <a:cxn ang="0">
                  <a:pos x="588" y="271"/>
                </a:cxn>
                <a:cxn ang="0">
                  <a:pos x="819" y="107"/>
                </a:cxn>
                <a:cxn ang="0">
                  <a:pos x="1021" y="271"/>
                </a:cxn>
                <a:cxn ang="0">
                  <a:pos x="1031" y="427"/>
                </a:cxn>
                <a:cxn ang="0">
                  <a:pos x="992" y="650"/>
                </a:cxn>
                <a:cxn ang="0">
                  <a:pos x="665" y="902"/>
                </a:cxn>
                <a:cxn ang="0">
                  <a:pos x="462" y="504"/>
                </a:cxn>
                <a:cxn ang="0">
                  <a:pos x="424" y="291"/>
                </a:cxn>
                <a:cxn ang="0">
                  <a:pos x="366" y="252"/>
                </a:cxn>
                <a:cxn ang="0">
                  <a:pos x="327" y="233"/>
                </a:cxn>
                <a:cxn ang="0">
                  <a:pos x="298" y="233"/>
                </a:cxn>
                <a:cxn ang="0">
                  <a:pos x="231" y="271"/>
                </a:cxn>
                <a:cxn ang="0">
                  <a:pos x="192" y="378"/>
                </a:cxn>
                <a:cxn ang="0">
                  <a:pos x="192" y="601"/>
                </a:cxn>
                <a:cxn ang="0">
                  <a:pos x="202" y="679"/>
                </a:cxn>
                <a:cxn ang="0">
                  <a:pos x="241" y="747"/>
                </a:cxn>
                <a:cxn ang="0">
                  <a:pos x="144" y="902"/>
                </a:cxn>
                <a:cxn ang="0">
                  <a:pos x="86" y="814"/>
                </a:cxn>
                <a:cxn ang="0">
                  <a:pos x="67" y="650"/>
                </a:cxn>
                <a:cxn ang="0">
                  <a:pos x="57" y="300"/>
                </a:cxn>
                <a:cxn ang="0">
                  <a:pos x="48" y="271"/>
                </a:cxn>
                <a:cxn ang="0">
                  <a:pos x="9" y="223"/>
                </a:cxn>
                <a:cxn ang="0">
                  <a:pos x="0" y="184"/>
                </a:cxn>
                <a:cxn ang="0">
                  <a:pos x="0" y="155"/>
                </a:cxn>
                <a:cxn ang="0">
                  <a:pos x="57" y="68"/>
                </a:cxn>
              </a:cxnLst>
              <a:rect l="0" t="0" r="r" b="b"/>
              <a:pathLst>
                <a:path w="1031" h="902">
                  <a:moveTo>
                    <a:pt x="713" y="242"/>
                  </a:moveTo>
                  <a:lnTo>
                    <a:pt x="694" y="242"/>
                  </a:lnTo>
                  <a:lnTo>
                    <a:pt x="674" y="252"/>
                  </a:lnTo>
                  <a:lnTo>
                    <a:pt x="655" y="271"/>
                  </a:lnTo>
                  <a:lnTo>
                    <a:pt x="626" y="281"/>
                  </a:lnTo>
                  <a:lnTo>
                    <a:pt x="607" y="300"/>
                  </a:lnTo>
                  <a:lnTo>
                    <a:pt x="588" y="310"/>
                  </a:lnTo>
                  <a:lnTo>
                    <a:pt x="588" y="485"/>
                  </a:lnTo>
                  <a:lnTo>
                    <a:pt x="588" y="543"/>
                  </a:lnTo>
                  <a:lnTo>
                    <a:pt x="588" y="611"/>
                  </a:lnTo>
                  <a:lnTo>
                    <a:pt x="597" y="650"/>
                  </a:lnTo>
                  <a:lnTo>
                    <a:pt x="616" y="679"/>
                  </a:lnTo>
                  <a:lnTo>
                    <a:pt x="636" y="708"/>
                  </a:lnTo>
                  <a:lnTo>
                    <a:pt x="684" y="747"/>
                  </a:lnTo>
                  <a:lnTo>
                    <a:pt x="732" y="776"/>
                  </a:lnTo>
                  <a:lnTo>
                    <a:pt x="800" y="785"/>
                  </a:lnTo>
                  <a:lnTo>
                    <a:pt x="819" y="776"/>
                  </a:lnTo>
                  <a:lnTo>
                    <a:pt x="838" y="766"/>
                  </a:lnTo>
                  <a:lnTo>
                    <a:pt x="857" y="737"/>
                  </a:lnTo>
                  <a:lnTo>
                    <a:pt x="867" y="708"/>
                  </a:lnTo>
                  <a:lnTo>
                    <a:pt x="877" y="679"/>
                  </a:lnTo>
                  <a:lnTo>
                    <a:pt x="886" y="650"/>
                  </a:lnTo>
                  <a:lnTo>
                    <a:pt x="896" y="436"/>
                  </a:lnTo>
                  <a:lnTo>
                    <a:pt x="896" y="388"/>
                  </a:lnTo>
                  <a:lnTo>
                    <a:pt x="886" y="349"/>
                  </a:lnTo>
                  <a:lnTo>
                    <a:pt x="877" y="300"/>
                  </a:lnTo>
                  <a:lnTo>
                    <a:pt x="800" y="262"/>
                  </a:lnTo>
                  <a:lnTo>
                    <a:pt x="713" y="242"/>
                  </a:lnTo>
                  <a:lnTo>
                    <a:pt x="713" y="242"/>
                  </a:lnTo>
                  <a:close/>
                  <a:moveTo>
                    <a:pt x="125" y="0"/>
                  </a:moveTo>
                  <a:lnTo>
                    <a:pt x="144" y="10"/>
                  </a:lnTo>
                  <a:lnTo>
                    <a:pt x="134" y="39"/>
                  </a:lnTo>
                  <a:lnTo>
                    <a:pt x="125" y="58"/>
                  </a:lnTo>
                  <a:lnTo>
                    <a:pt x="125" y="87"/>
                  </a:lnTo>
                  <a:lnTo>
                    <a:pt x="125" y="97"/>
                  </a:lnTo>
                  <a:lnTo>
                    <a:pt x="134" y="116"/>
                  </a:lnTo>
                  <a:lnTo>
                    <a:pt x="144" y="136"/>
                  </a:lnTo>
                  <a:lnTo>
                    <a:pt x="154" y="155"/>
                  </a:lnTo>
                  <a:lnTo>
                    <a:pt x="163" y="174"/>
                  </a:lnTo>
                  <a:lnTo>
                    <a:pt x="173" y="184"/>
                  </a:lnTo>
                  <a:lnTo>
                    <a:pt x="192" y="204"/>
                  </a:lnTo>
                  <a:lnTo>
                    <a:pt x="192" y="252"/>
                  </a:lnTo>
                  <a:lnTo>
                    <a:pt x="298" y="184"/>
                  </a:lnTo>
                  <a:lnTo>
                    <a:pt x="385" y="97"/>
                  </a:lnTo>
                  <a:lnTo>
                    <a:pt x="588" y="213"/>
                  </a:lnTo>
                  <a:lnTo>
                    <a:pt x="588" y="271"/>
                  </a:lnTo>
                  <a:lnTo>
                    <a:pt x="588" y="271"/>
                  </a:lnTo>
                  <a:lnTo>
                    <a:pt x="819" y="107"/>
                  </a:lnTo>
                  <a:lnTo>
                    <a:pt x="1021" y="213"/>
                  </a:lnTo>
                  <a:lnTo>
                    <a:pt x="1021" y="271"/>
                  </a:lnTo>
                  <a:lnTo>
                    <a:pt x="1021" y="349"/>
                  </a:lnTo>
                  <a:lnTo>
                    <a:pt x="1031" y="427"/>
                  </a:lnTo>
                  <a:lnTo>
                    <a:pt x="1021" y="553"/>
                  </a:lnTo>
                  <a:lnTo>
                    <a:pt x="992" y="650"/>
                  </a:lnTo>
                  <a:lnTo>
                    <a:pt x="963" y="737"/>
                  </a:lnTo>
                  <a:lnTo>
                    <a:pt x="665" y="902"/>
                  </a:lnTo>
                  <a:lnTo>
                    <a:pt x="453" y="785"/>
                  </a:lnTo>
                  <a:lnTo>
                    <a:pt x="462" y="504"/>
                  </a:lnTo>
                  <a:lnTo>
                    <a:pt x="462" y="310"/>
                  </a:lnTo>
                  <a:lnTo>
                    <a:pt x="424" y="291"/>
                  </a:lnTo>
                  <a:lnTo>
                    <a:pt x="395" y="271"/>
                  </a:lnTo>
                  <a:lnTo>
                    <a:pt x="366" y="252"/>
                  </a:lnTo>
                  <a:lnTo>
                    <a:pt x="347" y="242"/>
                  </a:lnTo>
                  <a:lnTo>
                    <a:pt x="327" y="233"/>
                  </a:lnTo>
                  <a:lnTo>
                    <a:pt x="308" y="233"/>
                  </a:lnTo>
                  <a:lnTo>
                    <a:pt x="298" y="233"/>
                  </a:lnTo>
                  <a:lnTo>
                    <a:pt x="279" y="233"/>
                  </a:lnTo>
                  <a:lnTo>
                    <a:pt x="231" y="271"/>
                  </a:lnTo>
                  <a:lnTo>
                    <a:pt x="192" y="300"/>
                  </a:lnTo>
                  <a:lnTo>
                    <a:pt x="192" y="378"/>
                  </a:lnTo>
                  <a:lnTo>
                    <a:pt x="192" y="494"/>
                  </a:lnTo>
                  <a:lnTo>
                    <a:pt x="192" y="601"/>
                  </a:lnTo>
                  <a:lnTo>
                    <a:pt x="192" y="640"/>
                  </a:lnTo>
                  <a:lnTo>
                    <a:pt x="202" y="679"/>
                  </a:lnTo>
                  <a:lnTo>
                    <a:pt x="221" y="717"/>
                  </a:lnTo>
                  <a:lnTo>
                    <a:pt x="241" y="747"/>
                  </a:lnTo>
                  <a:lnTo>
                    <a:pt x="260" y="776"/>
                  </a:lnTo>
                  <a:lnTo>
                    <a:pt x="144" y="902"/>
                  </a:lnTo>
                  <a:lnTo>
                    <a:pt x="115" y="853"/>
                  </a:lnTo>
                  <a:lnTo>
                    <a:pt x="86" y="814"/>
                  </a:lnTo>
                  <a:lnTo>
                    <a:pt x="48" y="776"/>
                  </a:lnTo>
                  <a:lnTo>
                    <a:pt x="67" y="650"/>
                  </a:lnTo>
                  <a:lnTo>
                    <a:pt x="67" y="524"/>
                  </a:lnTo>
                  <a:lnTo>
                    <a:pt x="57" y="300"/>
                  </a:lnTo>
                  <a:lnTo>
                    <a:pt x="57" y="291"/>
                  </a:lnTo>
                  <a:lnTo>
                    <a:pt x="48" y="271"/>
                  </a:lnTo>
                  <a:lnTo>
                    <a:pt x="28" y="252"/>
                  </a:lnTo>
                  <a:lnTo>
                    <a:pt x="9" y="223"/>
                  </a:lnTo>
                  <a:lnTo>
                    <a:pt x="0" y="204"/>
                  </a:lnTo>
                  <a:lnTo>
                    <a:pt x="0" y="184"/>
                  </a:lnTo>
                  <a:lnTo>
                    <a:pt x="0" y="174"/>
                  </a:lnTo>
                  <a:lnTo>
                    <a:pt x="0" y="155"/>
                  </a:lnTo>
                  <a:lnTo>
                    <a:pt x="9" y="145"/>
                  </a:lnTo>
                  <a:lnTo>
                    <a:pt x="57" y="68"/>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152"/>
            <p:cNvSpPr>
              <a:spLocks/>
            </p:cNvSpPr>
            <p:nvPr/>
          </p:nvSpPr>
          <p:spPr bwMode="auto">
            <a:xfrm>
              <a:off x="18902" y="4200"/>
              <a:ext cx="588" cy="689"/>
            </a:xfrm>
            <a:custGeom>
              <a:avLst/>
              <a:gdLst/>
              <a:ahLst/>
              <a:cxnLst>
                <a:cxn ang="0">
                  <a:pos x="318" y="0"/>
                </a:cxn>
                <a:cxn ang="0">
                  <a:pos x="337" y="20"/>
                </a:cxn>
                <a:cxn ang="0">
                  <a:pos x="337" y="49"/>
                </a:cxn>
                <a:cxn ang="0">
                  <a:pos x="337" y="58"/>
                </a:cxn>
                <a:cxn ang="0">
                  <a:pos x="491" y="175"/>
                </a:cxn>
                <a:cxn ang="0">
                  <a:pos x="520" y="155"/>
                </a:cxn>
                <a:cxn ang="0">
                  <a:pos x="539" y="146"/>
                </a:cxn>
                <a:cxn ang="0">
                  <a:pos x="568" y="155"/>
                </a:cxn>
                <a:cxn ang="0">
                  <a:pos x="588" y="194"/>
                </a:cxn>
                <a:cxn ang="0">
                  <a:pos x="568" y="223"/>
                </a:cxn>
                <a:cxn ang="0">
                  <a:pos x="327" y="340"/>
                </a:cxn>
                <a:cxn ang="0">
                  <a:pos x="453" y="398"/>
                </a:cxn>
                <a:cxn ang="0">
                  <a:pos x="559" y="446"/>
                </a:cxn>
                <a:cxn ang="0">
                  <a:pos x="578" y="466"/>
                </a:cxn>
                <a:cxn ang="0">
                  <a:pos x="588" y="495"/>
                </a:cxn>
                <a:cxn ang="0">
                  <a:pos x="568" y="534"/>
                </a:cxn>
                <a:cxn ang="0">
                  <a:pos x="530" y="534"/>
                </a:cxn>
                <a:cxn ang="0">
                  <a:pos x="318" y="378"/>
                </a:cxn>
                <a:cxn ang="0">
                  <a:pos x="337" y="660"/>
                </a:cxn>
                <a:cxn ang="0">
                  <a:pos x="308" y="679"/>
                </a:cxn>
                <a:cxn ang="0">
                  <a:pos x="289" y="679"/>
                </a:cxn>
                <a:cxn ang="0">
                  <a:pos x="260" y="669"/>
                </a:cxn>
                <a:cxn ang="0">
                  <a:pos x="250" y="640"/>
                </a:cxn>
                <a:cxn ang="0">
                  <a:pos x="96" y="504"/>
                </a:cxn>
                <a:cxn ang="0">
                  <a:pos x="67" y="534"/>
                </a:cxn>
                <a:cxn ang="0">
                  <a:pos x="48" y="534"/>
                </a:cxn>
                <a:cxn ang="0">
                  <a:pos x="29" y="534"/>
                </a:cxn>
                <a:cxn ang="0">
                  <a:pos x="0" y="495"/>
                </a:cxn>
                <a:cxn ang="0">
                  <a:pos x="9" y="466"/>
                </a:cxn>
                <a:cxn ang="0">
                  <a:pos x="38" y="446"/>
                </a:cxn>
                <a:cxn ang="0">
                  <a:pos x="29" y="233"/>
                </a:cxn>
                <a:cxn ang="0">
                  <a:pos x="9" y="214"/>
                </a:cxn>
                <a:cxn ang="0">
                  <a:pos x="0" y="194"/>
                </a:cxn>
                <a:cxn ang="0">
                  <a:pos x="29" y="155"/>
                </a:cxn>
                <a:cxn ang="0">
                  <a:pos x="57" y="146"/>
                </a:cxn>
                <a:cxn ang="0">
                  <a:pos x="77" y="155"/>
                </a:cxn>
                <a:cxn ang="0">
                  <a:pos x="260" y="58"/>
                </a:cxn>
                <a:cxn ang="0">
                  <a:pos x="260" y="20"/>
                </a:cxn>
                <a:cxn ang="0">
                  <a:pos x="298" y="0"/>
                </a:cxn>
              </a:cxnLst>
              <a:rect l="0" t="0" r="r" b="b"/>
              <a:pathLst>
                <a:path w="588" h="689">
                  <a:moveTo>
                    <a:pt x="298" y="0"/>
                  </a:moveTo>
                  <a:lnTo>
                    <a:pt x="318" y="0"/>
                  </a:lnTo>
                  <a:lnTo>
                    <a:pt x="327" y="10"/>
                  </a:lnTo>
                  <a:lnTo>
                    <a:pt x="337" y="20"/>
                  </a:lnTo>
                  <a:lnTo>
                    <a:pt x="337" y="29"/>
                  </a:lnTo>
                  <a:lnTo>
                    <a:pt x="337" y="49"/>
                  </a:lnTo>
                  <a:lnTo>
                    <a:pt x="337" y="58"/>
                  </a:lnTo>
                  <a:lnTo>
                    <a:pt x="337" y="58"/>
                  </a:lnTo>
                  <a:lnTo>
                    <a:pt x="318" y="311"/>
                  </a:lnTo>
                  <a:lnTo>
                    <a:pt x="491" y="175"/>
                  </a:lnTo>
                  <a:lnTo>
                    <a:pt x="511" y="165"/>
                  </a:lnTo>
                  <a:lnTo>
                    <a:pt x="520" y="155"/>
                  </a:lnTo>
                  <a:lnTo>
                    <a:pt x="530" y="146"/>
                  </a:lnTo>
                  <a:lnTo>
                    <a:pt x="539" y="146"/>
                  </a:lnTo>
                  <a:lnTo>
                    <a:pt x="549" y="146"/>
                  </a:lnTo>
                  <a:lnTo>
                    <a:pt x="568" y="155"/>
                  </a:lnTo>
                  <a:lnTo>
                    <a:pt x="578" y="165"/>
                  </a:lnTo>
                  <a:lnTo>
                    <a:pt x="588" y="194"/>
                  </a:lnTo>
                  <a:lnTo>
                    <a:pt x="588" y="214"/>
                  </a:lnTo>
                  <a:lnTo>
                    <a:pt x="568" y="223"/>
                  </a:lnTo>
                  <a:lnTo>
                    <a:pt x="549" y="233"/>
                  </a:lnTo>
                  <a:lnTo>
                    <a:pt x="327" y="340"/>
                  </a:lnTo>
                  <a:lnTo>
                    <a:pt x="405" y="378"/>
                  </a:lnTo>
                  <a:lnTo>
                    <a:pt x="453" y="398"/>
                  </a:lnTo>
                  <a:lnTo>
                    <a:pt x="501" y="417"/>
                  </a:lnTo>
                  <a:lnTo>
                    <a:pt x="559" y="446"/>
                  </a:lnTo>
                  <a:lnTo>
                    <a:pt x="568" y="446"/>
                  </a:lnTo>
                  <a:lnTo>
                    <a:pt x="578" y="466"/>
                  </a:lnTo>
                  <a:lnTo>
                    <a:pt x="588" y="475"/>
                  </a:lnTo>
                  <a:lnTo>
                    <a:pt x="588" y="495"/>
                  </a:lnTo>
                  <a:lnTo>
                    <a:pt x="578" y="514"/>
                  </a:lnTo>
                  <a:lnTo>
                    <a:pt x="568" y="534"/>
                  </a:lnTo>
                  <a:lnTo>
                    <a:pt x="549" y="534"/>
                  </a:lnTo>
                  <a:lnTo>
                    <a:pt x="530" y="534"/>
                  </a:lnTo>
                  <a:lnTo>
                    <a:pt x="520" y="524"/>
                  </a:lnTo>
                  <a:lnTo>
                    <a:pt x="318" y="378"/>
                  </a:lnTo>
                  <a:lnTo>
                    <a:pt x="337" y="640"/>
                  </a:lnTo>
                  <a:lnTo>
                    <a:pt x="337" y="660"/>
                  </a:lnTo>
                  <a:lnTo>
                    <a:pt x="327" y="679"/>
                  </a:lnTo>
                  <a:lnTo>
                    <a:pt x="308" y="679"/>
                  </a:lnTo>
                  <a:lnTo>
                    <a:pt x="298" y="689"/>
                  </a:lnTo>
                  <a:lnTo>
                    <a:pt x="289" y="679"/>
                  </a:lnTo>
                  <a:lnTo>
                    <a:pt x="270" y="679"/>
                  </a:lnTo>
                  <a:lnTo>
                    <a:pt x="260" y="669"/>
                  </a:lnTo>
                  <a:lnTo>
                    <a:pt x="260" y="660"/>
                  </a:lnTo>
                  <a:lnTo>
                    <a:pt x="250" y="640"/>
                  </a:lnTo>
                  <a:lnTo>
                    <a:pt x="279" y="378"/>
                  </a:lnTo>
                  <a:lnTo>
                    <a:pt x="96" y="504"/>
                  </a:lnTo>
                  <a:lnTo>
                    <a:pt x="77" y="524"/>
                  </a:lnTo>
                  <a:lnTo>
                    <a:pt x="67" y="534"/>
                  </a:lnTo>
                  <a:lnTo>
                    <a:pt x="57" y="534"/>
                  </a:lnTo>
                  <a:lnTo>
                    <a:pt x="48" y="534"/>
                  </a:lnTo>
                  <a:lnTo>
                    <a:pt x="48" y="534"/>
                  </a:lnTo>
                  <a:lnTo>
                    <a:pt x="29" y="534"/>
                  </a:lnTo>
                  <a:lnTo>
                    <a:pt x="9" y="514"/>
                  </a:lnTo>
                  <a:lnTo>
                    <a:pt x="0" y="495"/>
                  </a:lnTo>
                  <a:lnTo>
                    <a:pt x="0" y="475"/>
                  </a:lnTo>
                  <a:lnTo>
                    <a:pt x="9" y="466"/>
                  </a:lnTo>
                  <a:lnTo>
                    <a:pt x="19" y="456"/>
                  </a:lnTo>
                  <a:lnTo>
                    <a:pt x="38" y="446"/>
                  </a:lnTo>
                  <a:lnTo>
                    <a:pt x="260" y="340"/>
                  </a:lnTo>
                  <a:lnTo>
                    <a:pt x="29" y="233"/>
                  </a:lnTo>
                  <a:lnTo>
                    <a:pt x="19" y="223"/>
                  </a:lnTo>
                  <a:lnTo>
                    <a:pt x="9" y="214"/>
                  </a:lnTo>
                  <a:lnTo>
                    <a:pt x="0" y="204"/>
                  </a:lnTo>
                  <a:lnTo>
                    <a:pt x="0" y="194"/>
                  </a:lnTo>
                  <a:lnTo>
                    <a:pt x="9" y="165"/>
                  </a:lnTo>
                  <a:lnTo>
                    <a:pt x="29" y="155"/>
                  </a:lnTo>
                  <a:lnTo>
                    <a:pt x="48" y="146"/>
                  </a:lnTo>
                  <a:lnTo>
                    <a:pt x="57" y="146"/>
                  </a:lnTo>
                  <a:lnTo>
                    <a:pt x="57" y="155"/>
                  </a:lnTo>
                  <a:lnTo>
                    <a:pt x="77" y="155"/>
                  </a:lnTo>
                  <a:lnTo>
                    <a:pt x="279" y="311"/>
                  </a:lnTo>
                  <a:lnTo>
                    <a:pt x="260" y="58"/>
                  </a:lnTo>
                  <a:lnTo>
                    <a:pt x="260" y="39"/>
                  </a:lnTo>
                  <a:lnTo>
                    <a:pt x="260" y="20"/>
                  </a:lnTo>
                  <a:lnTo>
                    <a:pt x="270" y="0"/>
                  </a:lnTo>
                  <a:lnTo>
                    <a:pt x="2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153"/>
            <p:cNvSpPr>
              <a:spLocks/>
            </p:cNvSpPr>
            <p:nvPr/>
          </p:nvSpPr>
          <p:spPr bwMode="auto">
            <a:xfrm>
              <a:off x="19663" y="4452"/>
              <a:ext cx="791" cy="834"/>
            </a:xfrm>
            <a:custGeom>
              <a:avLst/>
              <a:gdLst/>
              <a:ahLst/>
              <a:cxnLst>
                <a:cxn ang="0">
                  <a:pos x="685" y="10"/>
                </a:cxn>
                <a:cxn ang="0">
                  <a:pos x="742" y="39"/>
                </a:cxn>
                <a:cxn ang="0">
                  <a:pos x="781" y="88"/>
                </a:cxn>
                <a:cxn ang="0">
                  <a:pos x="791" y="146"/>
                </a:cxn>
                <a:cxn ang="0">
                  <a:pos x="742" y="311"/>
                </a:cxn>
                <a:cxn ang="0">
                  <a:pos x="569" y="543"/>
                </a:cxn>
                <a:cxn ang="0">
                  <a:pos x="376" y="718"/>
                </a:cxn>
                <a:cxn ang="0">
                  <a:pos x="241" y="815"/>
                </a:cxn>
                <a:cxn ang="0">
                  <a:pos x="212" y="825"/>
                </a:cxn>
                <a:cxn ang="0">
                  <a:pos x="212" y="805"/>
                </a:cxn>
                <a:cxn ang="0">
                  <a:pos x="212" y="796"/>
                </a:cxn>
                <a:cxn ang="0">
                  <a:pos x="222" y="679"/>
                </a:cxn>
                <a:cxn ang="0">
                  <a:pos x="222" y="408"/>
                </a:cxn>
                <a:cxn ang="0">
                  <a:pos x="164" y="185"/>
                </a:cxn>
                <a:cxn ang="0">
                  <a:pos x="77" y="78"/>
                </a:cxn>
                <a:cxn ang="0">
                  <a:pos x="19" y="68"/>
                </a:cxn>
                <a:cxn ang="0">
                  <a:pos x="10" y="68"/>
                </a:cxn>
                <a:cxn ang="0">
                  <a:pos x="10" y="39"/>
                </a:cxn>
                <a:cxn ang="0">
                  <a:pos x="48" y="10"/>
                </a:cxn>
                <a:cxn ang="0">
                  <a:pos x="87" y="0"/>
                </a:cxn>
                <a:cxn ang="0">
                  <a:pos x="222" y="68"/>
                </a:cxn>
                <a:cxn ang="0">
                  <a:pos x="289" y="223"/>
                </a:cxn>
                <a:cxn ang="0">
                  <a:pos x="318" y="388"/>
                </a:cxn>
                <a:cxn ang="0">
                  <a:pos x="318" y="505"/>
                </a:cxn>
                <a:cxn ang="0">
                  <a:pos x="309" y="679"/>
                </a:cxn>
                <a:cxn ang="0">
                  <a:pos x="521" y="505"/>
                </a:cxn>
                <a:cxn ang="0">
                  <a:pos x="675" y="330"/>
                </a:cxn>
                <a:cxn ang="0">
                  <a:pos x="733" y="214"/>
                </a:cxn>
                <a:cxn ang="0">
                  <a:pos x="723" y="185"/>
                </a:cxn>
                <a:cxn ang="0">
                  <a:pos x="704" y="146"/>
                </a:cxn>
                <a:cxn ang="0">
                  <a:pos x="665" y="126"/>
                </a:cxn>
                <a:cxn ang="0">
                  <a:pos x="617" y="117"/>
                </a:cxn>
                <a:cxn ang="0">
                  <a:pos x="607" y="97"/>
                </a:cxn>
                <a:cxn ang="0">
                  <a:pos x="617" y="49"/>
                </a:cxn>
                <a:cxn ang="0">
                  <a:pos x="656" y="0"/>
                </a:cxn>
              </a:cxnLst>
              <a:rect l="0" t="0" r="r" b="b"/>
              <a:pathLst>
                <a:path w="791" h="834">
                  <a:moveTo>
                    <a:pt x="656" y="0"/>
                  </a:moveTo>
                  <a:lnTo>
                    <a:pt x="685" y="10"/>
                  </a:lnTo>
                  <a:lnTo>
                    <a:pt x="723" y="20"/>
                  </a:lnTo>
                  <a:lnTo>
                    <a:pt x="742" y="39"/>
                  </a:lnTo>
                  <a:lnTo>
                    <a:pt x="762" y="59"/>
                  </a:lnTo>
                  <a:lnTo>
                    <a:pt x="781" y="88"/>
                  </a:lnTo>
                  <a:lnTo>
                    <a:pt x="781" y="117"/>
                  </a:lnTo>
                  <a:lnTo>
                    <a:pt x="791" y="146"/>
                  </a:lnTo>
                  <a:lnTo>
                    <a:pt x="771" y="214"/>
                  </a:lnTo>
                  <a:lnTo>
                    <a:pt x="742" y="311"/>
                  </a:lnTo>
                  <a:lnTo>
                    <a:pt x="675" y="417"/>
                  </a:lnTo>
                  <a:lnTo>
                    <a:pt x="569" y="543"/>
                  </a:lnTo>
                  <a:lnTo>
                    <a:pt x="472" y="640"/>
                  </a:lnTo>
                  <a:lnTo>
                    <a:pt x="376" y="718"/>
                  </a:lnTo>
                  <a:lnTo>
                    <a:pt x="299" y="776"/>
                  </a:lnTo>
                  <a:lnTo>
                    <a:pt x="241" y="815"/>
                  </a:lnTo>
                  <a:lnTo>
                    <a:pt x="222" y="834"/>
                  </a:lnTo>
                  <a:lnTo>
                    <a:pt x="212" y="825"/>
                  </a:lnTo>
                  <a:lnTo>
                    <a:pt x="212" y="825"/>
                  </a:lnTo>
                  <a:lnTo>
                    <a:pt x="212" y="805"/>
                  </a:lnTo>
                  <a:lnTo>
                    <a:pt x="212" y="805"/>
                  </a:lnTo>
                  <a:lnTo>
                    <a:pt x="212" y="796"/>
                  </a:lnTo>
                  <a:lnTo>
                    <a:pt x="212" y="786"/>
                  </a:lnTo>
                  <a:lnTo>
                    <a:pt x="222" y="679"/>
                  </a:lnTo>
                  <a:lnTo>
                    <a:pt x="222" y="553"/>
                  </a:lnTo>
                  <a:lnTo>
                    <a:pt x="222" y="408"/>
                  </a:lnTo>
                  <a:lnTo>
                    <a:pt x="203" y="272"/>
                  </a:lnTo>
                  <a:lnTo>
                    <a:pt x="164" y="185"/>
                  </a:lnTo>
                  <a:lnTo>
                    <a:pt x="125" y="117"/>
                  </a:lnTo>
                  <a:lnTo>
                    <a:pt x="77" y="78"/>
                  </a:lnTo>
                  <a:lnTo>
                    <a:pt x="19" y="68"/>
                  </a:lnTo>
                  <a:lnTo>
                    <a:pt x="19" y="68"/>
                  </a:lnTo>
                  <a:lnTo>
                    <a:pt x="10" y="68"/>
                  </a:lnTo>
                  <a:lnTo>
                    <a:pt x="10" y="68"/>
                  </a:lnTo>
                  <a:lnTo>
                    <a:pt x="0" y="59"/>
                  </a:lnTo>
                  <a:lnTo>
                    <a:pt x="10" y="39"/>
                  </a:lnTo>
                  <a:lnTo>
                    <a:pt x="29" y="20"/>
                  </a:lnTo>
                  <a:lnTo>
                    <a:pt x="48" y="10"/>
                  </a:lnTo>
                  <a:lnTo>
                    <a:pt x="68" y="10"/>
                  </a:lnTo>
                  <a:lnTo>
                    <a:pt x="87" y="0"/>
                  </a:lnTo>
                  <a:lnTo>
                    <a:pt x="164" y="20"/>
                  </a:lnTo>
                  <a:lnTo>
                    <a:pt x="222" y="68"/>
                  </a:lnTo>
                  <a:lnTo>
                    <a:pt x="260" y="136"/>
                  </a:lnTo>
                  <a:lnTo>
                    <a:pt x="289" y="223"/>
                  </a:lnTo>
                  <a:lnTo>
                    <a:pt x="309" y="301"/>
                  </a:lnTo>
                  <a:lnTo>
                    <a:pt x="318" y="388"/>
                  </a:lnTo>
                  <a:lnTo>
                    <a:pt x="318" y="456"/>
                  </a:lnTo>
                  <a:lnTo>
                    <a:pt x="318" y="505"/>
                  </a:lnTo>
                  <a:lnTo>
                    <a:pt x="318" y="582"/>
                  </a:lnTo>
                  <a:lnTo>
                    <a:pt x="309" y="679"/>
                  </a:lnTo>
                  <a:lnTo>
                    <a:pt x="424" y="592"/>
                  </a:lnTo>
                  <a:lnTo>
                    <a:pt x="521" y="505"/>
                  </a:lnTo>
                  <a:lnTo>
                    <a:pt x="607" y="417"/>
                  </a:lnTo>
                  <a:lnTo>
                    <a:pt x="675" y="330"/>
                  </a:lnTo>
                  <a:lnTo>
                    <a:pt x="713" y="262"/>
                  </a:lnTo>
                  <a:lnTo>
                    <a:pt x="733" y="214"/>
                  </a:lnTo>
                  <a:lnTo>
                    <a:pt x="733" y="194"/>
                  </a:lnTo>
                  <a:lnTo>
                    <a:pt x="723" y="185"/>
                  </a:lnTo>
                  <a:lnTo>
                    <a:pt x="713" y="165"/>
                  </a:lnTo>
                  <a:lnTo>
                    <a:pt x="704" y="146"/>
                  </a:lnTo>
                  <a:lnTo>
                    <a:pt x="685" y="136"/>
                  </a:lnTo>
                  <a:lnTo>
                    <a:pt x="665" y="126"/>
                  </a:lnTo>
                  <a:lnTo>
                    <a:pt x="627" y="117"/>
                  </a:lnTo>
                  <a:lnTo>
                    <a:pt x="617" y="117"/>
                  </a:lnTo>
                  <a:lnTo>
                    <a:pt x="607" y="107"/>
                  </a:lnTo>
                  <a:lnTo>
                    <a:pt x="607" y="97"/>
                  </a:lnTo>
                  <a:lnTo>
                    <a:pt x="607" y="78"/>
                  </a:lnTo>
                  <a:lnTo>
                    <a:pt x="617" y="49"/>
                  </a:lnTo>
                  <a:lnTo>
                    <a:pt x="636" y="29"/>
                  </a:lnTo>
                  <a:lnTo>
                    <a:pt x="6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154"/>
            <p:cNvSpPr>
              <a:spLocks/>
            </p:cNvSpPr>
            <p:nvPr/>
          </p:nvSpPr>
          <p:spPr bwMode="auto">
            <a:xfrm>
              <a:off x="20637" y="4384"/>
              <a:ext cx="299" cy="1125"/>
            </a:xfrm>
            <a:custGeom>
              <a:avLst/>
              <a:gdLst/>
              <a:ahLst/>
              <a:cxnLst>
                <a:cxn ang="0">
                  <a:pos x="270" y="0"/>
                </a:cxn>
                <a:cxn ang="0">
                  <a:pos x="270" y="0"/>
                </a:cxn>
                <a:cxn ang="0">
                  <a:pos x="279" y="0"/>
                </a:cxn>
                <a:cxn ang="0">
                  <a:pos x="289" y="0"/>
                </a:cxn>
                <a:cxn ang="0">
                  <a:pos x="299" y="10"/>
                </a:cxn>
                <a:cxn ang="0">
                  <a:pos x="289" y="20"/>
                </a:cxn>
                <a:cxn ang="0">
                  <a:pos x="289" y="20"/>
                </a:cxn>
                <a:cxn ang="0">
                  <a:pos x="231" y="78"/>
                </a:cxn>
                <a:cxn ang="0">
                  <a:pos x="173" y="165"/>
                </a:cxn>
                <a:cxn ang="0">
                  <a:pos x="125" y="262"/>
                </a:cxn>
                <a:cxn ang="0">
                  <a:pos x="86" y="398"/>
                </a:cxn>
                <a:cxn ang="0">
                  <a:pos x="77" y="563"/>
                </a:cxn>
                <a:cxn ang="0">
                  <a:pos x="86" y="708"/>
                </a:cxn>
                <a:cxn ang="0">
                  <a:pos x="125" y="854"/>
                </a:cxn>
                <a:cxn ang="0">
                  <a:pos x="183" y="980"/>
                </a:cxn>
                <a:cxn ang="0">
                  <a:pos x="279" y="1096"/>
                </a:cxn>
                <a:cxn ang="0">
                  <a:pos x="289" y="1106"/>
                </a:cxn>
                <a:cxn ang="0">
                  <a:pos x="299" y="1116"/>
                </a:cxn>
                <a:cxn ang="0">
                  <a:pos x="289" y="1125"/>
                </a:cxn>
                <a:cxn ang="0">
                  <a:pos x="279" y="1125"/>
                </a:cxn>
                <a:cxn ang="0">
                  <a:pos x="270" y="1125"/>
                </a:cxn>
                <a:cxn ang="0">
                  <a:pos x="154" y="1019"/>
                </a:cxn>
                <a:cxn ang="0">
                  <a:pos x="77" y="902"/>
                </a:cxn>
                <a:cxn ang="0">
                  <a:pos x="29" y="786"/>
                </a:cxn>
                <a:cxn ang="0">
                  <a:pos x="9" y="670"/>
                </a:cxn>
                <a:cxn ang="0">
                  <a:pos x="0" y="563"/>
                </a:cxn>
                <a:cxn ang="0">
                  <a:pos x="9" y="447"/>
                </a:cxn>
                <a:cxn ang="0">
                  <a:pos x="38" y="330"/>
                </a:cxn>
                <a:cxn ang="0">
                  <a:pos x="86" y="214"/>
                </a:cxn>
                <a:cxn ang="0">
                  <a:pos x="164" y="97"/>
                </a:cxn>
                <a:cxn ang="0">
                  <a:pos x="270" y="0"/>
                </a:cxn>
              </a:cxnLst>
              <a:rect l="0" t="0" r="r" b="b"/>
              <a:pathLst>
                <a:path w="299" h="1125">
                  <a:moveTo>
                    <a:pt x="270" y="0"/>
                  </a:moveTo>
                  <a:lnTo>
                    <a:pt x="270" y="0"/>
                  </a:lnTo>
                  <a:lnTo>
                    <a:pt x="279" y="0"/>
                  </a:lnTo>
                  <a:lnTo>
                    <a:pt x="289" y="0"/>
                  </a:lnTo>
                  <a:lnTo>
                    <a:pt x="299" y="10"/>
                  </a:lnTo>
                  <a:lnTo>
                    <a:pt x="289" y="20"/>
                  </a:lnTo>
                  <a:lnTo>
                    <a:pt x="289" y="20"/>
                  </a:lnTo>
                  <a:lnTo>
                    <a:pt x="231" y="78"/>
                  </a:lnTo>
                  <a:lnTo>
                    <a:pt x="173" y="165"/>
                  </a:lnTo>
                  <a:lnTo>
                    <a:pt x="125" y="262"/>
                  </a:lnTo>
                  <a:lnTo>
                    <a:pt x="86" y="398"/>
                  </a:lnTo>
                  <a:lnTo>
                    <a:pt x="77" y="563"/>
                  </a:lnTo>
                  <a:lnTo>
                    <a:pt x="86" y="708"/>
                  </a:lnTo>
                  <a:lnTo>
                    <a:pt x="125" y="854"/>
                  </a:lnTo>
                  <a:lnTo>
                    <a:pt x="183" y="980"/>
                  </a:lnTo>
                  <a:lnTo>
                    <a:pt x="279" y="1096"/>
                  </a:lnTo>
                  <a:lnTo>
                    <a:pt x="289" y="1106"/>
                  </a:lnTo>
                  <a:lnTo>
                    <a:pt x="299" y="1116"/>
                  </a:lnTo>
                  <a:lnTo>
                    <a:pt x="289" y="1125"/>
                  </a:lnTo>
                  <a:lnTo>
                    <a:pt x="279" y="1125"/>
                  </a:lnTo>
                  <a:lnTo>
                    <a:pt x="270" y="1125"/>
                  </a:lnTo>
                  <a:lnTo>
                    <a:pt x="154" y="1019"/>
                  </a:lnTo>
                  <a:lnTo>
                    <a:pt x="77" y="902"/>
                  </a:lnTo>
                  <a:lnTo>
                    <a:pt x="29" y="786"/>
                  </a:lnTo>
                  <a:lnTo>
                    <a:pt x="9" y="670"/>
                  </a:lnTo>
                  <a:lnTo>
                    <a:pt x="0" y="563"/>
                  </a:lnTo>
                  <a:lnTo>
                    <a:pt x="9" y="447"/>
                  </a:lnTo>
                  <a:lnTo>
                    <a:pt x="38" y="330"/>
                  </a:lnTo>
                  <a:lnTo>
                    <a:pt x="86" y="214"/>
                  </a:lnTo>
                  <a:lnTo>
                    <a:pt x="164" y="97"/>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155"/>
            <p:cNvSpPr>
              <a:spLocks noEditPoints="1"/>
            </p:cNvSpPr>
            <p:nvPr/>
          </p:nvSpPr>
          <p:spPr bwMode="auto">
            <a:xfrm>
              <a:off x="21090" y="4627"/>
              <a:ext cx="790" cy="630"/>
            </a:xfrm>
            <a:custGeom>
              <a:avLst/>
              <a:gdLst/>
              <a:ahLst/>
              <a:cxnLst>
                <a:cxn ang="0">
                  <a:pos x="549" y="165"/>
                </a:cxn>
                <a:cxn ang="0">
                  <a:pos x="511" y="174"/>
                </a:cxn>
                <a:cxn ang="0">
                  <a:pos x="472" y="204"/>
                </a:cxn>
                <a:cxn ang="0">
                  <a:pos x="453" y="281"/>
                </a:cxn>
                <a:cxn ang="0">
                  <a:pos x="453" y="427"/>
                </a:cxn>
                <a:cxn ang="0">
                  <a:pos x="472" y="475"/>
                </a:cxn>
                <a:cxn ang="0">
                  <a:pos x="520" y="514"/>
                </a:cxn>
                <a:cxn ang="0">
                  <a:pos x="578" y="543"/>
                </a:cxn>
                <a:cxn ang="0">
                  <a:pos x="626" y="543"/>
                </a:cxn>
                <a:cxn ang="0">
                  <a:pos x="665" y="514"/>
                </a:cxn>
                <a:cxn ang="0">
                  <a:pos x="684" y="456"/>
                </a:cxn>
                <a:cxn ang="0">
                  <a:pos x="684" y="252"/>
                </a:cxn>
                <a:cxn ang="0">
                  <a:pos x="636" y="184"/>
                </a:cxn>
                <a:cxn ang="0">
                  <a:pos x="549" y="165"/>
                </a:cxn>
                <a:cxn ang="0">
                  <a:pos x="115" y="0"/>
                </a:cxn>
                <a:cxn ang="0">
                  <a:pos x="96" y="58"/>
                </a:cxn>
                <a:cxn ang="0">
                  <a:pos x="96" y="77"/>
                </a:cxn>
                <a:cxn ang="0">
                  <a:pos x="115" y="107"/>
                </a:cxn>
                <a:cxn ang="0">
                  <a:pos x="154" y="136"/>
                </a:cxn>
                <a:cxn ang="0">
                  <a:pos x="231" y="126"/>
                </a:cxn>
                <a:cxn ang="0">
                  <a:pos x="453" y="145"/>
                </a:cxn>
                <a:cxn ang="0">
                  <a:pos x="626" y="68"/>
                </a:cxn>
                <a:cxn ang="0">
                  <a:pos x="790" y="174"/>
                </a:cxn>
                <a:cxn ang="0">
                  <a:pos x="790" y="252"/>
                </a:cxn>
                <a:cxn ang="0">
                  <a:pos x="790" y="388"/>
                </a:cxn>
                <a:cxn ang="0">
                  <a:pos x="742" y="524"/>
                </a:cxn>
                <a:cxn ang="0">
                  <a:pos x="347" y="553"/>
                </a:cxn>
                <a:cxn ang="0">
                  <a:pos x="356" y="281"/>
                </a:cxn>
                <a:cxn ang="0">
                  <a:pos x="328" y="204"/>
                </a:cxn>
                <a:cxn ang="0">
                  <a:pos x="279" y="174"/>
                </a:cxn>
                <a:cxn ang="0">
                  <a:pos x="250" y="165"/>
                </a:cxn>
                <a:cxn ang="0">
                  <a:pos x="231" y="165"/>
                </a:cxn>
                <a:cxn ang="0">
                  <a:pos x="183" y="184"/>
                </a:cxn>
                <a:cxn ang="0">
                  <a:pos x="144" y="262"/>
                </a:cxn>
                <a:cxn ang="0">
                  <a:pos x="144" y="427"/>
                </a:cxn>
                <a:cxn ang="0">
                  <a:pos x="154" y="475"/>
                </a:cxn>
                <a:cxn ang="0">
                  <a:pos x="183" y="524"/>
                </a:cxn>
                <a:cxn ang="0">
                  <a:pos x="115" y="630"/>
                </a:cxn>
                <a:cxn ang="0">
                  <a:pos x="38" y="543"/>
                </a:cxn>
                <a:cxn ang="0">
                  <a:pos x="48" y="213"/>
                </a:cxn>
                <a:cxn ang="0">
                  <a:pos x="38" y="194"/>
                </a:cxn>
                <a:cxn ang="0">
                  <a:pos x="9" y="155"/>
                </a:cxn>
                <a:cxn ang="0">
                  <a:pos x="0" y="126"/>
                </a:cxn>
                <a:cxn ang="0">
                  <a:pos x="9" y="97"/>
                </a:cxn>
                <a:cxn ang="0">
                  <a:pos x="96" y="0"/>
                </a:cxn>
              </a:cxnLst>
              <a:rect l="0" t="0" r="r" b="b"/>
              <a:pathLst>
                <a:path w="790" h="630">
                  <a:moveTo>
                    <a:pt x="549" y="165"/>
                  </a:moveTo>
                  <a:lnTo>
                    <a:pt x="549" y="165"/>
                  </a:lnTo>
                  <a:lnTo>
                    <a:pt x="540" y="165"/>
                  </a:lnTo>
                  <a:lnTo>
                    <a:pt x="511" y="174"/>
                  </a:lnTo>
                  <a:lnTo>
                    <a:pt x="491" y="194"/>
                  </a:lnTo>
                  <a:lnTo>
                    <a:pt x="472" y="204"/>
                  </a:lnTo>
                  <a:lnTo>
                    <a:pt x="453" y="213"/>
                  </a:lnTo>
                  <a:lnTo>
                    <a:pt x="453" y="281"/>
                  </a:lnTo>
                  <a:lnTo>
                    <a:pt x="453" y="339"/>
                  </a:lnTo>
                  <a:lnTo>
                    <a:pt x="453" y="427"/>
                  </a:lnTo>
                  <a:lnTo>
                    <a:pt x="462" y="456"/>
                  </a:lnTo>
                  <a:lnTo>
                    <a:pt x="472" y="475"/>
                  </a:lnTo>
                  <a:lnTo>
                    <a:pt x="491" y="494"/>
                  </a:lnTo>
                  <a:lnTo>
                    <a:pt x="520" y="514"/>
                  </a:lnTo>
                  <a:lnTo>
                    <a:pt x="549" y="533"/>
                  </a:lnTo>
                  <a:lnTo>
                    <a:pt x="578" y="543"/>
                  </a:lnTo>
                  <a:lnTo>
                    <a:pt x="617" y="553"/>
                  </a:lnTo>
                  <a:lnTo>
                    <a:pt x="626" y="543"/>
                  </a:lnTo>
                  <a:lnTo>
                    <a:pt x="646" y="533"/>
                  </a:lnTo>
                  <a:lnTo>
                    <a:pt x="665" y="514"/>
                  </a:lnTo>
                  <a:lnTo>
                    <a:pt x="675" y="485"/>
                  </a:lnTo>
                  <a:lnTo>
                    <a:pt x="684" y="456"/>
                  </a:lnTo>
                  <a:lnTo>
                    <a:pt x="694" y="301"/>
                  </a:lnTo>
                  <a:lnTo>
                    <a:pt x="684" y="252"/>
                  </a:lnTo>
                  <a:lnTo>
                    <a:pt x="675" y="204"/>
                  </a:lnTo>
                  <a:lnTo>
                    <a:pt x="636" y="184"/>
                  </a:lnTo>
                  <a:lnTo>
                    <a:pt x="597" y="174"/>
                  </a:lnTo>
                  <a:lnTo>
                    <a:pt x="549" y="165"/>
                  </a:lnTo>
                  <a:close/>
                  <a:moveTo>
                    <a:pt x="96" y="0"/>
                  </a:moveTo>
                  <a:lnTo>
                    <a:pt x="115" y="0"/>
                  </a:lnTo>
                  <a:lnTo>
                    <a:pt x="96" y="19"/>
                  </a:lnTo>
                  <a:lnTo>
                    <a:pt x="96" y="58"/>
                  </a:lnTo>
                  <a:lnTo>
                    <a:pt x="96" y="68"/>
                  </a:lnTo>
                  <a:lnTo>
                    <a:pt x="96" y="77"/>
                  </a:lnTo>
                  <a:lnTo>
                    <a:pt x="106" y="97"/>
                  </a:lnTo>
                  <a:lnTo>
                    <a:pt x="115" y="107"/>
                  </a:lnTo>
                  <a:lnTo>
                    <a:pt x="135" y="126"/>
                  </a:lnTo>
                  <a:lnTo>
                    <a:pt x="154" y="136"/>
                  </a:lnTo>
                  <a:lnTo>
                    <a:pt x="154" y="174"/>
                  </a:lnTo>
                  <a:lnTo>
                    <a:pt x="231" y="126"/>
                  </a:lnTo>
                  <a:lnTo>
                    <a:pt x="299" y="68"/>
                  </a:lnTo>
                  <a:lnTo>
                    <a:pt x="453" y="145"/>
                  </a:lnTo>
                  <a:lnTo>
                    <a:pt x="453" y="184"/>
                  </a:lnTo>
                  <a:lnTo>
                    <a:pt x="626" y="68"/>
                  </a:lnTo>
                  <a:lnTo>
                    <a:pt x="781" y="145"/>
                  </a:lnTo>
                  <a:lnTo>
                    <a:pt x="790" y="174"/>
                  </a:lnTo>
                  <a:lnTo>
                    <a:pt x="790" y="213"/>
                  </a:lnTo>
                  <a:lnTo>
                    <a:pt x="790" y="252"/>
                  </a:lnTo>
                  <a:lnTo>
                    <a:pt x="790" y="301"/>
                  </a:lnTo>
                  <a:lnTo>
                    <a:pt x="790" y="388"/>
                  </a:lnTo>
                  <a:lnTo>
                    <a:pt x="771" y="456"/>
                  </a:lnTo>
                  <a:lnTo>
                    <a:pt x="742" y="524"/>
                  </a:lnTo>
                  <a:lnTo>
                    <a:pt x="511" y="630"/>
                  </a:lnTo>
                  <a:lnTo>
                    <a:pt x="347" y="553"/>
                  </a:lnTo>
                  <a:lnTo>
                    <a:pt x="356" y="349"/>
                  </a:lnTo>
                  <a:lnTo>
                    <a:pt x="356" y="281"/>
                  </a:lnTo>
                  <a:lnTo>
                    <a:pt x="356" y="213"/>
                  </a:lnTo>
                  <a:lnTo>
                    <a:pt x="328" y="204"/>
                  </a:lnTo>
                  <a:lnTo>
                    <a:pt x="308" y="184"/>
                  </a:lnTo>
                  <a:lnTo>
                    <a:pt x="279" y="174"/>
                  </a:lnTo>
                  <a:lnTo>
                    <a:pt x="270" y="165"/>
                  </a:lnTo>
                  <a:lnTo>
                    <a:pt x="250" y="165"/>
                  </a:lnTo>
                  <a:lnTo>
                    <a:pt x="241" y="155"/>
                  </a:lnTo>
                  <a:lnTo>
                    <a:pt x="231" y="165"/>
                  </a:lnTo>
                  <a:lnTo>
                    <a:pt x="221" y="165"/>
                  </a:lnTo>
                  <a:lnTo>
                    <a:pt x="183" y="184"/>
                  </a:lnTo>
                  <a:lnTo>
                    <a:pt x="144" y="204"/>
                  </a:lnTo>
                  <a:lnTo>
                    <a:pt x="144" y="262"/>
                  </a:lnTo>
                  <a:lnTo>
                    <a:pt x="144" y="339"/>
                  </a:lnTo>
                  <a:lnTo>
                    <a:pt x="144" y="427"/>
                  </a:lnTo>
                  <a:lnTo>
                    <a:pt x="144" y="446"/>
                  </a:lnTo>
                  <a:lnTo>
                    <a:pt x="154" y="475"/>
                  </a:lnTo>
                  <a:lnTo>
                    <a:pt x="173" y="504"/>
                  </a:lnTo>
                  <a:lnTo>
                    <a:pt x="183" y="524"/>
                  </a:lnTo>
                  <a:lnTo>
                    <a:pt x="202" y="543"/>
                  </a:lnTo>
                  <a:lnTo>
                    <a:pt x="115" y="630"/>
                  </a:lnTo>
                  <a:lnTo>
                    <a:pt x="77" y="582"/>
                  </a:lnTo>
                  <a:lnTo>
                    <a:pt x="38" y="543"/>
                  </a:lnTo>
                  <a:lnTo>
                    <a:pt x="48" y="368"/>
                  </a:lnTo>
                  <a:lnTo>
                    <a:pt x="48" y="213"/>
                  </a:lnTo>
                  <a:lnTo>
                    <a:pt x="38" y="204"/>
                  </a:lnTo>
                  <a:lnTo>
                    <a:pt x="38" y="194"/>
                  </a:lnTo>
                  <a:lnTo>
                    <a:pt x="19" y="174"/>
                  </a:lnTo>
                  <a:lnTo>
                    <a:pt x="9" y="155"/>
                  </a:lnTo>
                  <a:lnTo>
                    <a:pt x="0" y="145"/>
                  </a:lnTo>
                  <a:lnTo>
                    <a:pt x="0" y="126"/>
                  </a:lnTo>
                  <a:lnTo>
                    <a:pt x="0" y="116"/>
                  </a:lnTo>
                  <a:lnTo>
                    <a:pt x="9" y="97"/>
                  </a:lnTo>
                  <a:lnTo>
                    <a:pt x="48" y="48"/>
                  </a:lnTo>
                  <a:lnTo>
                    <a:pt x="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156"/>
            <p:cNvSpPr>
              <a:spLocks/>
            </p:cNvSpPr>
            <p:nvPr/>
          </p:nvSpPr>
          <p:spPr bwMode="auto">
            <a:xfrm>
              <a:off x="22083" y="4384"/>
              <a:ext cx="289" cy="1125"/>
            </a:xfrm>
            <a:custGeom>
              <a:avLst/>
              <a:gdLst/>
              <a:ahLst/>
              <a:cxnLst>
                <a:cxn ang="0">
                  <a:pos x="19" y="0"/>
                </a:cxn>
                <a:cxn ang="0">
                  <a:pos x="135" y="97"/>
                </a:cxn>
                <a:cxn ang="0">
                  <a:pos x="212" y="214"/>
                </a:cxn>
                <a:cxn ang="0">
                  <a:pos x="260" y="340"/>
                </a:cxn>
                <a:cxn ang="0">
                  <a:pos x="289" y="456"/>
                </a:cxn>
                <a:cxn ang="0">
                  <a:pos x="289" y="563"/>
                </a:cxn>
                <a:cxn ang="0">
                  <a:pos x="270" y="747"/>
                </a:cxn>
                <a:cxn ang="0">
                  <a:pos x="212" y="912"/>
                </a:cxn>
                <a:cxn ang="0">
                  <a:pos x="154" y="999"/>
                </a:cxn>
                <a:cxn ang="0">
                  <a:pos x="86" y="1067"/>
                </a:cxn>
                <a:cxn ang="0">
                  <a:pos x="38" y="1116"/>
                </a:cxn>
                <a:cxn ang="0">
                  <a:pos x="19" y="1125"/>
                </a:cxn>
                <a:cxn ang="0">
                  <a:pos x="9" y="1125"/>
                </a:cxn>
                <a:cxn ang="0">
                  <a:pos x="0" y="1116"/>
                </a:cxn>
                <a:cxn ang="0">
                  <a:pos x="0" y="1116"/>
                </a:cxn>
                <a:cxn ang="0">
                  <a:pos x="0" y="1106"/>
                </a:cxn>
                <a:cxn ang="0">
                  <a:pos x="0" y="1106"/>
                </a:cxn>
                <a:cxn ang="0">
                  <a:pos x="9" y="1096"/>
                </a:cxn>
                <a:cxn ang="0">
                  <a:pos x="19" y="1087"/>
                </a:cxn>
                <a:cxn ang="0">
                  <a:pos x="106" y="990"/>
                </a:cxn>
                <a:cxn ang="0">
                  <a:pos x="163" y="873"/>
                </a:cxn>
                <a:cxn ang="0">
                  <a:pos x="202" y="728"/>
                </a:cxn>
                <a:cxn ang="0">
                  <a:pos x="212" y="563"/>
                </a:cxn>
                <a:cxn ang="0">
                  <a:pos x="202" y="398"/>
                </a:cxn>
                <a:cxn ang="0">
                  <a:pos x="173" y="272"/>
                </a:cxn>
                <a:cxn ang="0">
                  <a:pos x="125" y="165"/>
                </a:cxn>
                <a:cxn ang="0">
                  <a:pos x="67" y="88"/>
                </a:cxn>
                <a:cxn ang="0">
                  <a:pos x="9" y="30"/>
                </a:cxn>
                <a:cxn ang="0">
                  <a:pos x="0" y="20"/>
                </a:cxn>
                <a:cxn ang="0">
                  <a:pos x="0" y="10"/>
                </a:cxn>
                <a:cxn ang="0">
                  <a:pos x="9" y="0"/>
                </a:cxn>
                <a:cxn ang="0">
                  <a:pos x="9" y="0"/>
                </a:cxn>
                <a:cxn ang="0">
                  <a:pos x="19" y="0"/>
                </a:cxn>
                <a:cxn ang="0">
                  <a:pos x="19" y="0"/>
                </a:cxn>
              </a:cxnLst>
              <a:rect l="0" t="0" r="r" b="b"/>
              <a:pathLst>
                <a:path w="289" h="1125">
                  <a:moveTo>
                    <a:pt x="19" y="0"/>
                  </a:moveTo>
                  <a:lnTo>
                    <a:pt x="135" y="97"/>
                  </a:lnTo>
                  <a:lnTo>
                    <a:pt x="212" y="214"/>
                  </a:lnTo>
                  <a:lnTo>
                    <a:pt x="260" y="340"/>
                  </a:lnTo>
                  <a:lnTo>
                    <a:pt x="289" y="456"/>
                  </a:lnTo>
                  <a:lnTo>
                    <a:pt x="289" y="563"/>
                  </a:lnTo>
                  <a:lnTo>
                    <a:pt x="270" y="747"/>
                  </a:lnTo>
                  <a:lnTo>
                    <a:pt x="212" y="912"/>
                  </a:lnTo>
                  <a:lnTo>
                    <a:pt x="154" y="999"/>
                  </a:lnTo>
                  <a:lnTo>
                    <a:pt x="86" y="1067"/>
                  </a:lnTo>
                  <a:lnTo>
                    <a:pt x="38" y="1116"/>
                  </a:lnTo>
                  <a:lnTo>
                    <a:pt x="19" y="1125"/>
                  </a:lnTo>
                  <a:lnTo>
                    <a:pt x="9" y="1125"/>
                  </a:lnTo>
                  <a:lnTo>
                    <a:pt x="0" y="1116"/>
                  </a:lnTo>
                  <a:lnTo>
                    <a:pt x="0" y="1116"/>
                  </a:lnTo>
                  <a:lnTo>
                    <a:pt x="0" y="1106"/>
                  </a:lnTo>
                  <a:lnTo>
                    <a:pt x="0" y="1106"/>
                  </a:lnTo>
                  <a:lnTo>
                    <a:pt x="9" y="1096"/>
                  </a:lnTo>
                  <a:lnTo>
                    <a:pt x="19" y="1087"/>
                  </a:lnTo>
                  <a:lnTo>
                    <a:pt x="106" y="990"/>
                  </a:lnTo>
                  <a:lnTo>
                    <a:pt x="163" y="873"/>
                  </a:lnTo>
                  <a:lnTo>
                    <a:pt x="202" y="728"/>
                  </a:lnTo>
                  <a:lnTo>
                    <a:pt x="212" y="563"/>
                  </a:lnTo>
                  <a:lnTo>
                    <a:pt x="202" y="398"/>
                  </a:lnTo>
                  <a:lnTo>
                    <a:pt x="173" y="272"/>
                  </a:lnTo>
                  <a:lnTo>
                    <a:pt x="125" y="165"/>
                  </a:lnTo>
                  <a:lnTo>
                    <a:pt x="67" y="88"/>
                  </a:lnTo>
                  <a:lnTo>
                    <a:pt x="9" y="30"/>
                  </a:lnTo>
                  <a:lnTo>
                    <a:pt x="0" y="20"/>
                  </a:lnTo>
                  <a:lnTo>
                    <a:pt x="0" y="10"/>
                  </a:lnTo>
                  <a:lnTo>
                    <a:pt x="9" y="0"/>
                  </a:lnTo>
                  <a:lnTo>
                    <a:pt x="9" y="0"/>
                  </a:lnTo>
                  <a:lnTo>
                    <a:pt x="19"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157"/>
            <p:cNvSpPr>
              <a:spLocks/>
            </p:cNvSpPr>
            <p:nvPr/>
          </p:nvSpPr>
          <p:spPr bwMode="auto">
            <a:xfrm>
              <a:off x="23037" y="3744"/>
              <a:ext cx="569" cy="1591"/>
            </a:xfrm>
            <a:custGeom>
              <a:avLst/>
              <a:gdLst/>
              <a:ahLst/>
              <a:cxnLst>
                <a:cxn ang="0">
                  <a:pos x="549" y="0"/>
                </a:cxn>
                <a:cxn ang="0">
                  <a:pos x="569" y="0"/>
                </a:cxn>
                <a:cxn ang="0">
                  <a:pos x="559" y="30"/>
                </a:cxn>
                <a:cxn ang="0">
                  <a:pos x="463" y="49"/>
                </a:cxn>
                <a:cxn ang="0">
                  <a:pos x="366" y="127"/>
                </a:cxn>
                <a:cxn ang="0">
                  <a:pos x="337" y="214"/>
                </a:cxn>
                <a:cxn ang="0">
                  <a:pos x="318" y="679"/>
                </a:cxn>
                <a:cxn ang="0">
                  <a:pos x="154" y="796"/>
                </a:cxn>
                <a:cxn ang="0">
                  <a:pos x="241" y="834"/>
                </a:cxn>
                <a:cxn ang="0">
                  <a:pos x="299" y="883"/>
                </a:cxn>
                <a:cxn ang="0">
                  <a:pos x="328" y="941"/>
                </a:cxn>
                <a:cxn ang="0">
                  <a:pos x="337" y="1009"/>
                </a:cxn>
                <a:cxn ang="0">
                  <a:pos x="337" y="1377"/>
                </a:cxn>
                <a:cxn ang="0">
                  <a:pos x="337" y="1407"/>
                </a:cxn>
                <a:cxn ang="0">
                  <a:pos x="347" y="1426"/>
                </a:cxn>
                <a:cxn ang="0">
                  <a:pos x="453" y="1542"/>
                </a:cxn>
                <a:cxn ang="0">
                  <a:pos x="559" y="1562"/>
                </a:cxn>
                <a:cxn ang="0">
                  <a:pos x="569" y="1581"/>
                </a:cxn>
                <a:cxn ang="0">
                  <a:pos x="559" y="1591"/>
                </a:cxn>
                <a:cxn ang="0">
                  <a:pos x="540" y="1591"/>
                </a:cxn>
                <a:cxn ang="0">
                  <a:pos x="385" y="1571"/>
                </a:cxn>
                <a:cxn ang="0">
                  <a:pos x="260" y="1474"/>
                </a:cxn>
                <a:cxn ang="0">
                  <a:pos x="231" y="1348"/>
                </a:cxn>
                <a:cxn ang="0">
                  <a:pos x="231" y="1009"/>
                </a:cxn>
                <a:cxn ang="0">
                  <a:pos x="231" y="970"/>
                </a:cxn>
                <a:cxn ang="0">
                  <a:pos x="231" y="960"/>
                </a:cxn>
                <a:cxn ang="0">
                  <a:pos x="125" y="834"/>
                </a:cxn>
                <a:cxn ang="0">
                  <a:pos x="19" y="815"/>
                </a:cxn>
                <a:cxn ang="0">
                  <a:pos x="0" y="796"/>
                </a:cxn>
                <a:cxn ang="0">
                  <a:pos x="19" y="776"/>
                </a:cxn>
                <a:cxn ang="0">
                  <a:pos x="87" y="767"/>
                </a:cxn>
                <a:cxn ang="0">
                  <a:pos x="173" y="728"/>
                </a:cxn>
                <a:cxn ang="0">
                  <a:pos x="231" y="621"/>
                </a:cxn>
                <a:cxn ang="0">
                  <a:pos x="231" y="194"/>
                </a:cxn>
                <a:cxn ang="0">
                  <a:pos x="328" y="49"/>
                </a:cxn>
                <a:cxn ang="0">
                  <a:pos x="540" y="0"/>
                </a:cxn>
              </a:cxnLst>
              <a:rect l="0" t="0" r="r" b="b"/>
              <a:pathLst>
                <a:path w="569" h="1591">
                  <a:moveTo>
                    <a:pt x="540" y="0"/>
                  </a:moveTo>
                  <a:lnTo>
                    <a:pt x="549" y="0"/>
                  </a:lnTo>
                  <a:lnTo>
                    <a:pt x="559" y="0"/>
                  </a:lnTo>
                  <a:lnTo>
                    <a:pt x="569" y="0"/>
                  </a:lnTo>
                  <a:lnTo>
                    <a:pt x="569" y="10"/>
                  </a:lnTo>
                  <a:lnTo>
                    <a:pt x="559" y="30"/>
                  </a:lnTo>
                  <a:lnTo>
                    <a:pt x="549" y="30"/>
                  </a:lnTo>
                  <a:lnTo>
                    <a:pt x="463" y="49"/>
                  </a:lnTo>
                  <a:lnTo>
                    <a:pt x="405" y="78"/>
                  </a:lnTo>
                  <a:lnTo>
                    <a:pt x="366" y="127"/>
                  </a:lnTo>
                  <a:lnTo>
                    <a:pt x="347" y="165"/>
                  </a:lnTo>
                  <a:lnTo>
                    <a:pt x="337" y="214"/>
                  </a:lnTo>
                  <a:lnTo>
                    <a:pt x="337" y="592"/>
                  </a:lnTo>
                  <a:lnTo>
                    <a:pt x="318" y="679"/>
                  </a:lnTo>
                  <a:lnTo>
                    <a:pt x="260" y="747"/>
                  </a:lnTo>
                  <a:lnTo>
                    <a:pt x="154" y="796"/>
                  </a:lnTo>
                  <a:lnTo>
                    <a:pt x="193" y="815"/>
                  </a:lnTo>
                  <a:lnTo>
                    <a:pt x="241" y="834"/>
                  </a:lnTo>
                  <a:lnTo>
                    <a:pt x="279" y="854"/>
                  </a:lnTo>
                  <a:lnTo>
                    <a:pt x="299" y="883"/>
                  </a:lnTo>
                  <a:lnTo>
                    <a:pt x="318" y="912"/>
                  </a:lnTo>
                  <a:lnTo>
                    <a:pt x="328" y="941"/>
                  </a:lnTo>
                  <a:lnTo>
                    <a:pt x="337" y="970"/>
                  </a:lnTo>
                  <a:lnTo>
                    <a:pt x="337" y="1009"/>
                  </a:lnTo>
                  <a:lnTo>
                    <a:pt x="337" y="1348"/>
                  </a:lnTo>
                  <a:lnTo>
                    <a:pt x="337" y="1377"/>
                  </a:lnTo>
                  <a:lnTo>
                    <a:pt x="337" y="1397"/>
                  </a:lnTo>
                  <a:lnTo>
                    <a:pt x="337" y="1407"/>
                  </a:lnTo>
                  <a:lnTo>
                    <a:pt x="337" y="1416"/>
                  </a:lnTo>
                  <a:lnTo>
                    <a:pt x="347" y="1426"/>
                  </a:lnTo>
                  <a:lnTo>
                    <a:pt x="385" y="1494"/>
                  </a:lnTo>
                  <a:lnTo>
                    <a:pt x="453" y="1542"/>
                  </a:lnTo>
                  <a:lnTo>
                    <a:pt x="540" y="1562"/>
                  </a:lnTo>
                  <a:lnTo>
                    <a:pt x="559" y="1562"/>
                  </a:lnTo>
                  <a:lnTo>
                    <a:pt x="569" y="1562"/>
                  </a:lnTo>
                  <a:lnTo>
                    <a:pt x="569" y="1581"/>
                  </a:lnTo>
                  <a:lnTo>
                    <a:pt x="569" y="1591"/>
                  </a:lnTo>
                  <a:lnTo>
                    <a:pt x="559" y="1591"/>
                  </a:lnTo>
                  <a:lnTo>
                    <a:pt x="549" y="1591"/>
                  </a:lnTo>
                  <a:lnTo>
                    <a:pt x="540" y="1591"/>
                  </a:lnTo>
                  <a:lnTo>
                    <a:pt x="463" y="1591"/>
                  </a:lnTo>
                  <a:lnTo>
                    <a:pt x="385" y="1571"/>
                  </a:lnTo>
                  <a:lnTo>
                    <a:pt x="308" y="1533"/>
                  </a:lnTo>
                  <a:lnTo>
                    <a:pt x="260" y="1474"/>
                  </a:lnTo>
                  <a:lnTo>
                    <a:pt x="241" y="1416"/>
                  </a:lnTo>
                  <a:lnTo>
                    <a:pt x="231" y="1348"/>
                  </a:lnTo>
                  <a:lnTo>
                    <a:pt x="231" y="1038"/>
                  </a:lnTo>
                  <a:lnTo>
                    <a:pt x="231" y="1009"/>
                  </a:lnTo>
                  <a:lnTo>
                    <a:pt x="231" y="990"/>
                  </a:lnTo>
                  <a:lnTo>
                    <a:pt x="231" y="970"/>
                  </a:lnTo>
                  <a:lnTo>
                    <a:pt x="231" y="970"/>
                  </a:lnTo>
                  <a:lnTo>
                    <a:pt x="231" y="960"/>
                  </a:lnTo>
                  <a:lnTo>
                    <a:pt x="193" y="883"/>
                  </a:lnTo>
                  <a:lnTo>
                    <a:pt x="125" y="834"/>
                  </a:lnTo>
                  <a:lnTo>
                    <a:pt x="29" y="815"/>
                  </a:lnTo>
                  <a:lnTo>
                    <a:pt x="19" y="815"/>
                  </a:lnTo>
                  <a:lnTo>
                    <a:pt x="10" y="805"/>
                  </a:lnTo>
                  <a:lnTo>
                    <a:pt x="0" y="796"/>
                  </a:lnTo>
                  <a:lnTo>
                    <a:pt x="10" y="786"/>
                  </a:lnTo>
                  <a:lnTo>
                    <a:pt x="19" y="776"/>
                  </a:lnTo>
                  <a:lnTo>
                    <a:pt x="48" y="776"/>
                  </a:lnTo>
                  <a:lnTo>
                    <a:pt x="87" y="767"/>
                  </a:lnTo>
                  <a:lnTo>
                    <a:pt x="125" y="757"/>
                  </a:lnTo>
                  <a:lnTo>
                    <a:pt x="173" y="728"/>
                  </a:lnTo>
                  <a:lnTo>
                    <a:pt x="212" y="679"/>
                  </a:lnTo>
                  <a:lnTo>
                    <a:pt x="231" y="621"/>
                  </a:lnTo>
                  <a:lnTo>
                    <a:pt x="231" y="563"/>
                  </a:lnTo>
                  <a:lnTo>
                    <a:pt x="231" y="194"/>
                  </a:lnTo>
                  <a:lnTo>
                    <a:pt x="260" y="117"/>
                  </a:lnTo>
                  <a:lnTo>
                    <a:pt x="328" y="49"/>
                  </a:lnTo>
                  <a:lnTo>
                    <a:pt x="424" y="10"/>
                  </a:lnTo>
                  <a:lnTo>
                    <a:pt x="5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158"/>
            <p:cNvSpPr>
              <a:spLocks noEditPoints="1"/>
            </p:cNvSpPr>
            <p:nvPr/>
          </p:nvSpPr>
          <p:spPr bwMode="auto">
            <a:xfrm>
              <a:off x="23798" y="4084"/>
              <a:ext cx="1032" cy="902"/>
            </a:xfrm>
            <a:custGeom>
              <a:avLst/>
              <a:gdLst/>
              <a:ahLst/>
              <a:cxnLst>
                <a:cxn ang="0">
                  <a:pos x="704" y="242"/>
                </a:cxn>
                <a:cxn ang="0">
                  <a:pos x="656" y="271"/>
                </a:cxn>
                <a:cxn ang="0">
                  <a:pos x="617" y="300"/>
                </a:cxn>
                <a:cxn ang="0">
                  <a:pos x="598" y="485"/>
                </a:cxn>
                <a:cxn ang="0">
                  <a:pos x="598" y="611"/>
                </a:cxn>
                <a:cxn ang="0">
                  <a:pos x="617" y="679"/>
                </a:cxn>
                <a:cxn ang="0">
                  <a:pos x="694" y="747"/>
                </a:cxn>
                <a:cxn ang="0">
                  <a:pos x="800" y="785"/>
                </a:cxn>
                <a:cxn ang="0">
                  <a:pos x="839" y="766"/>
                </a:cxn>
                <a:cxn ang="0">
                  <a:pos x="878" y="708"/>
                </a:cxn>
                <a:cxn ang="0">
                  <a:pos x="887" y="650"/>
                </a:cxn>
                <a:cxn ang="0">
                  <a:pos x="897" y="388"/>
                </a:cxn>
                <a:cxn ang="0">
                  <a:pos x="887" y="300"/>
                </a:cxn>
                <a:cxn ang="0">
                  <a:pos x="723" y="242"/>
                </a:cxn>
                <a:cxn ang="0">
                  <a:pos x="135" y="0"/>
                </a:cxn>
                <a:cxn ang="0">
                  <a:pos x="135" y="39"/>
                </a:cxn>
                <a:cxn ang="0">
                  <a:pos x="126" y="87"/>
                </a:cxn>
                <a:cxn ang="0">
                  <a:pos x="135" y="116"/>
                </a:cxn>
                <a:cxn ang="0">
                  <a:pos x="155" y="155"/>
                </a:cxn>
                <a:cxn ang="0">
                  <a:pos x="184" y="184"/>
                </a:cxn>
                <a:cxn ang="0">
                  <a:pos x="203" y="252"/>
                </a:cxn>
                <a:cxn ang="0">
                  <a:pos x="396" y="97"/>
                </a:cxn>
                <a:cxn ang="0">
                  <a:pos x="598" y="271"/>
                </a:cxn>
                <a:cxn ang="0">
                  <a:pos x="829" y="107"/>
                </a:cxn>
                <a:cxn ang="0">
                  <a:pos x="1032" y="271"/>
                </a:cxn>
                <a:cxn ang="0">
                  <a:pos x="1032" y="427"/>
                </a:cxn>
                <a:cxn ang="0">
                  <a:pos x="1003" y="650"/>
                </a:cxn>
                <a:cxn ang="0">
                  <a:pos x="675" y="902"/>
                </a:cxn>
                <a:cxn ang="0">
                  <a:pos x="473" y="504"/>
                </a:cxn>
                <a:cxn ang="0">
                  <a:pos x="434" y="291"/>
                </a:cxn>
                <a:cxn ang="0">
                  <a:pos x="376" y="252"/>
                </a:cxn>
                <a:cxn ang="0">
                  <a:pos x="338" y="233"/>
                </a:cxn>
                <a:cxn ang="0">
                  <a:pos x="299" y="233"/>
                </a:cxn>
                <a:cxn ang="0">
                  <a:pos x="241" y="271"/>
                </a:cxn>
                <a:cxn ang="0">
                  <a:pos x="193" y="378"/>
                </a:cxn>
                <a:cxn ang="0">
                  <a:pos x="193" y="601"/>
                </a:cxn>
                <a:cxn ang="0">
                  <a:pos x="212" y="679"/>
                </a:cxn>
                <a:cxn ang="0">
                  <a:pos x="251" y="747"/>
                </a:cxn>
                <a:cxn ang="0">
                  <a:pos x="155" y="902"/>
                </a:cxn>
                <a:cxn ang="0">
                  <a:pos x="97" y="814"/>
                </a:cxn>
                <a:cxn ang="0">
                  <a:pos x="68" y="650"/>
                </a:cxn>
                <a:cxn ang="0">
                  <a:pos x="68" y="300"/>
                </a:cxn>
                <a:cxn ang="0">
                  <a:pos x="49" y="271"/>
                </a:cxn>
                <a:cxn ang="0">
                  <a:pos x="10" y="223"/>
                </a:cxn>
                <a:cxn ang="0">
                  <a:pos x="0" y="184"/>
                </a:cxn>
                <a:cxn ang="0">
                  <a:pos x="10" y="155"/>
                </a:cxn>
                <a:cxn ang="0">
                  <a:pos x="68" y="68"/>
                </a:cxn>
              </a:cxnLst>
              <a:rect l="0" t="0" r="r" b="b"/>
              <a:pathLst>
                <a:path w="1032" h="902">
                  <a:moveTo>
                    <a:pt x="723" y="242"/>
                  </a:moveTo>
                  <a:lnTo>
                    <a:pt x="704" y="242"/>
                  </a:lnTo>
                  <a:lnTo>
                    <a:pt x="685" y="252"/>
                  </a:lnTo>
                  <a:lnTo>
                    <a:pt x="656" y="271"/>
                  </a:lnTo>
                  <a:lnTo>
                    <a:pt x="637" y="281"/>
                  </a:lnTo>
                  <a:lnTo>
                    <a:pt x="617" y="300"/>
                  </a:lnTo>
                  <a:lnTo>
                    <a:pt x="598" y="310"/>
                  </a:lnTo>
                  <a:lnTo>
                    <a:pt x="598" y="485"/>
                  </a:lnTo>
                  <a:lnTo>
                    <a:pt x="598" y="543"/>
                  </a:lnTo>
                  <a:lnTo>
                    <a:pt x="598" y="611"/>
                  </a:lnTo>
                  <a:lnTo>
                    <a:pt x="608" y="650"/>
                  </a:lnTo>
                  <a:lnTo>
                    <a:pt x="617" y="679"/>
                  </a:lnTo>
                  <a:lnTo>
                    <a:pt x="646" y="708"/>
                  </a:lnTo>
                  <a:lnTo>
                    <a:pt x="694" y="747"/>
                  </a:lnTo>
                  <a:lnTo>
                    <a:pt x="743" y="776"/>
                  </a:lnTo>
                  <a:lnTo>
                    <a:pt x="800" y="785"/>
                  </a:lnTo>
                  <a:lnTo>
                    <a:pt x="829" y="776"/>
                  </a:lnTo>
                  <a:lnTo>
                    <a:pt x="839" y="766"/>
                  </a:lnTo>
                  <a:lnTo>
                    <a:pt x="858" y="737"/>
                  </a:lnTo>
                  <a:lnTo>
                    <a:pt x="878" y="708"/>
                  </a:lnTo>
                  <a:lnTo>
                    <a:pt x="887" y="679"/>
                  </a:lnTo>
                  <a:lnTo>
                    <a:pt x="887" y="650"/>
                  </a:lnTo>
                  <a:lnTo>
                    <a:pt x="907" y="436"/>
                  </a:lnTo>
                  <a:lnTo>
                    <a:pt x="897" y="388"/>
                  </a:lnTo>
                  <a:lnTo>
                    <a:pt x="897" y="349"/>
                  </a:lnTo>
                  <a:lnTo>
                    <a:pt x="887" y="300"/>
                  </a:lnTo>
                  <a:lnTo>
                    <a:pt x="810" y="262"/>
                  </a:lnTo>
                  <a:lnTo>
                    <a:pt x="723" y="242"/>
                  </a:lnTo>
                  <a:lnTo>
                    <a:pt x="723" y="242"/>
                  </a:lnTo>
                  <a:close/>
                  <a:moveTo>
                    <a:pt x="135" y="0"/>
                  </a:moveTo>
                  <a:lnTo>
                    <a:pt x="155" y="10"/>
                  </a:lnTo>
                  <a:lnTo>
                    <a:pt x="135" y="39"/>
                  </a:lnTo>
                  <a:lnTo>
                    <a:pt x="135" y="58"/>
                  </a:lnTo>
                  <a:lnTo>
                    <a:pt x="126" y="87"/>
                  </a:lnTo>
                  <a:lnTo>
                    <a:pt x="135" y="97"/>
                  </a:lnTo>
                  <a:lnTo>
                    <a:pt x="135" y="116"/>
                  </a:lnTo>
                  <a:lnTo>
                    <a:pt x="145" y="136"/>
                  </a:lnTo>
                  <a:lnTo>
                    <a:pt x="155" y="155"/>
                  </a:lnTo>
                  <a:lnTo>
                    <a:pt x="174" y="174"/>
                  </a:lnTo>
                  <a:lnTo>
                    <a:pt x="184" y="184"/>
                  </a:lnTo>
                  <a:lnTo>
                    <a:pt x="203" y="204"/>
                  </a:lnTo>
                  <a:lnTo>
                    <a:pt x="203" y="252"/>
                  </a:lnTo>
                  <a:lnTo>
                    <a:pt x="299" y="184"/>
                  </a:lnTo>
                  <a:lnTo>
                    <a:pt x="396" y="97"/>
                  </a:lnTo>
                  <a:lnTo>
                    <a:pt x="598" y="213"/>
                  </a:lnTo>
                  <a:lnTo>
                    <a:pt x="598" y="271"/>
                  </a:lnTo>
                  <a:lnTo>
                    <a:pt x="598" y="271"/>
                  </a:lnTo>
                  <a:lnTo>
                    <a:pt x="829" y="107"/>
                  </a:lnTo>
                  <a:lnTo>
                    <a:pt x="1022" y="213"/>
                  </a:lnTo>
                  <a:lnTo>
                    <a:pt x="1032" y="271"/>
                  </a:lnTo>
                  <a:lnTo>
                    <a:pt x="1032" y="349"/>
                  </a:lnTo>
                  <a:lnTo>
                    <a:pt x="1032" y="427"/>
                  </a:lnTo>
                  <a:lnTo>
                    <a:pt x="1022" y="553"/>
                  </a:lnTo>
                  <a:lnTo>
                    <a:pt x="1003" y="650"/>
                  </a:lnTo>
                  <a:lnTo>
                    <a:pt x="974" y="737"/>
                  </a:lnTo>
                  <a:lnTo>
                    <a:pt x="675" y="902"/>
                  </a:lnTo>
                  <a:lnTo>
                    <a:pt x="463" y="785"/>
                  </a:lnTo>
                  <a:lnTo>
                    <a:pt x="473" y="504"/>
                  </a:lnTo>
                  <a:lnTo>
                    <a:pt x="463" y="310"/>
                  </a:lnTo>
                  <a:lnTo>
                    <a:pt x="434" y="291"/>
                  </a:lnTo>
                  <a:lnTo>
                    <a:pt x="405" y="271"/>
                  </a:lnTo>
                  <a:lnTo>
                    <a:pt x="376" y="252"/>
                  </a:lnTo>
                  <a:lnTo>
                    <a:pt x="357" y="242"/>
                  </a:lnTo>
                  <a:lnTo>
                    <a:pt x="338" y="233"/>
                  </a:lnTo>
                  <a:lnTo>
                    <a:pt x="319" y="233"/>
                  </a:lnTo>
                  <a:lnTo>
                    <a:pt x="299" y="233"/>
                  </a:lnTo>
                  <a:lnTo>
                    <a:pt x="290" y="233"/>
                  </a:lnTo>
                  <a:lnTo>
                    <a:pt x="241" y="271"/>
                  </a:lnTo>
                  <a:lnTo>
                    <a:pt x="203" y="300"/>
                  </a:lnTo>
                  <a:lnTo>
                    <a:pt x="193" y="378"/>
                  </a:lnTo>
                  <a:lnTo>
                    <a:pt x="193" y="494"/>
                  </a:lnTo>
                  <a:lnTo>
                    <a:pt x="193" y="601"/>
                  </a:lnTo>
                  <a:lnTo>
                    <a:pt x="203" y="640"/>
                  </a:lnTo>
                  <a:lnTo>
                    <a:pt x="212" y="679"/>
                  </a:lnTo>
                  <a:lnTo>
                    <a:pt x="232" y="717"/>
                  </a:lnTo>
                  <a:lnTo>
                    <a:pt x="251" y="747"/>
                  </a:lnTo>
                  <a:lnTo>
                    <a:pt x="270" y="776"/>
                  </a:lnTo>
                  <a:lnTo>
                    <a:pt x="155" y="902"/>
                  </a:lnTo>
                  <a:lnTo>
                    <a:pt x="126" y="853"/>
                  </a:lnTo>
                  <a:lnTo>
                    <a:pt x="97" y="814"/>
                  </a:lnTo>
                  <a:lnTo>
                    <a:pt x="58" y="776"/>
                  </a:lnTo>
                  <a:lnTo>
                    <a:pt x="68" y="650"/>
                  </a:lnTo>
                  <a:lnTo>
                    <a:pt x="78" y="524"/>
                  </a:lnTo>
                  <a:lnTo>
                    <a:pt x="68" y="300"/>
                  </a:lnTo>
                  <a:lnTo>
                    <a:pt x="68" y="291"/>
                  </a:lnTo>
                  <a:lnTo>
                    <a:pt x="49" y="271"/>
                  </a:lnTo>
                  <a:lnTo>
                    <a:pt x="39" y="252"/>
                  </a:lnTo>
                  <a:lnTo>
                    <a:pt x="10" y="223"/>
                  </a:lnTo>
                  <a:lnTo>
                    <a:pt x="10" y="204"/>
                  </a:lnTo>
                  <a:lnTo>
                    <a:pt x="0" y="184"/>
                  </a:lnTo>
                  <a:lnTo>
                    <a:pt x="10" y="174"/>
                  </a:lnTo>
                  <a:lnTo>
                    <a:pt x="10" y="155"/>
                  </a:lnTo>
                  <a:lnTo>
                    <a:pt x="20" y="145"/>
                  </a:lnTo>
                  <a:lnTo>
                    <a:pt x="68" y="68"/>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159"/>
            <p:cNvSpPr>
              <a:spLocks/>
            </p:cNvSpPr>
            <p:nvPr/>
          </p:nvSpPr>
          <p:spPr bwMode="auto">
            <a:xfrm>
              <a:off x="25080" y="4423"/>
              <a:ext cx="415" cy="747"/>
            </a:xfrm>
            <a:custGeom>
              <a:avLst/>
              <a:gdLst/>
              <a:ahLst/>
              <a:cxnLst>
                <a:cxn ang="0">
                  <a:pos x="222" y="0"/>
                </a:cxn>
                <a:cxn ang="0">
                  <a:pos x="241" y="0"/>
                </a:cxn>
                <a:cxn ang="0">
                  <a:pos x="251" y="0"/>
                </a:cxn>
                <a:cxn ang="0">
                  <a:pos x="251" y="10"/>
                </a:cxn>
                <a:cxn ang="0">
                  <a:pos x="261" y="29"/>
                </a:cxn>
                <a:cxn ang="0">
                  <a:pos x="261" y="650"/>
                </a:cxn>
                <a:cxn ang="0">
                  <a:pos x="261" y="669"/>
                </a:cxn>
                <a:cxn ang="0">
                  <a:pos x="261" y="679"/>
                </a:cxn>
                <a:cxn ang="0">
                  <a:pos x="261" y="689"/>
                </a:cxn>
                <a:cxn ang="0">
                  <a:pos x="280" y="698"/>
                </a:cxn>
                <a:cxn ang="0">
                  <a:pos x="299" y="708"/>
                </a:cxn>
                <a:cxn ang="0">
                  <a:pos x="328" y="708"/>
                </a:cxn>
                <a:cxn ang="0">
                  <a:pos x="367" y="708"/>
                </a:cxn>
                <a:cxn ang="0">
                  <a:pos x="415" y="708"/>
                </a:cxn>
                <a:cxn ang="0">
                  <a:pos x="415" y="747"/>
                </a:cxn>
                <a:cxn ang="0">
                  <a:pos x="376" y="747"/>
                </a:cxn>
                <a:cxn ang="0">
                  <a:pos x="309" y="747"/>
                </a:cxn>
                <a:cxn ang="0">
                  <a:pos x="251" y="747"/>
                </a:cxn>
                <a:cxn ang="0">
                  <a:pos x="213" y="747"/>
                </a:cxn>
                <a:cxn ang="0">
                  <a:pos x="164" y="747"/>
                </a:cxn>
                <a:cxn ang="0">
                  <a:pos x="97" y="747"/>
                </a:cxn>
                <a:cxn ang="0">
                  <a:pos x="39" y="747"/>
                </a:cxn>
                <a:cxn ang="0">
                  <a:pos x="10" y="747"/>
                </a:cxn>
                <a:cxn ang="0">
                  <a:pos x="10" y="708"/>
                </a:cxn>
                <a:cxn ang="0">
                  <a:pos x="49" y="708"/>
                </a:cxn>
                <a:cxn ang="0">
                  <a:pos x="97" y="708"/>
                </a:cxn>
                <a:cxn ang="0">
                  <a:pos x="126" y="708"/>
                </a:cxn>
                <a:cxn ang="0">
                  <a:pos x="145" y="698"/>
                </a:cxn>
                <a:cxn ang="0">
                  <a:pos x="155" y="689"/>
                </a:cxn>
                <a:cxn ang="0">
                  <a:pos x="164" y="679"/>
                </a:cxn>
                <a:cxn ang="0">
                  <a:pos x="164" y="669"/>
                </a:cxn>
                <a:cxn ang="0">
                  <a:pos x="164" y="650"/>
                </a:cxn>
                <a:cxn ang="0">
                  <a:pos x="164" y="78"/>
                </a:cxn>
                <a:cxn ang="0">
                  <a:pos x="68" y="107"/>
                </a:cxn>
                <a:cxn ang="0">
                  <a:pos x="0" y="107"/>
                </a:cxn>
                <a:cxn ang="0">
                  <a:pos x="0" y="68"/>
                </a:cxn>
                <a:cxn ang="0">
                  <a:pos x="68" y="68"/>
                </a:cxn>
                <a:cxn ang="0">
                  <a:pos x="145" y="49"/>
                </a:cxn>
                <a:cxn ang="0">
                  <a:pos x="222" y="0"/>
                </a:cxn>
              </a:cxnLst>
              <a:rect l="0" t="0" r="r" b="b"/>
              <a:pathLst>
                <a:path w="415" h="747">
                  <a:moveTo>
                    <a:pt x="222" y="0"/>
                  </a:moveTo>
                  <a:lnTo>
                    <a:pt x="241" y="0"/>
                  </a:lnTo>
                  <a:lnTo>
                    <a:pt x="251" y="0"/>
                  </a:lnTo>
                  <a:lnTo>
                    <a:pt x="251" y="10"/>
                  </a:lnTo>
                  <a:lnTo>
                    <a:pt x="261" y="29"/>
                  </a:lnTo>
                  <a:lnTo>
                    <a:pt x="261" y="650"/>
                  </a:lnTo>
                  <a:lnTo>
                    <a:pt x="261" y="669"/>
                  </a:lnTo>
                  <a:lnTo>
                    <a:pt x="261" y="679"/>
                  </a:lnTo>
                  <a:lnTo>
                    <a:pt x="261" y="689"/>
                  </a:lnTo>
                  <a:lnTo>
                    <a:pt x="280" y="698"/>
                  </a:lnTo>
                  <a:lnTo>
                    <a:pt x="299" y="708"/>
                  </a:lnTo>
                  <a:lnTo>
                    <a:pt x="328" y="708"/>
                  </a:lnTo>
                  <a:lnTo>
                    <a:pt x="367" y="708"/>
                  </a:lnTo>
                  <a:lnTo>
                    <a:pt x="415" y="708"/>
                  </a:lnTo>
                  <a:lnTo>
                    <a:pt x="415" y="747"/>
                  </a:lnTo>
                  <a:lnTo>
                    <a:pt x="376" y="747"/>
                  </a:lnTo>
                  <a:lnTo>
                    <a:pt x="309" y="747"/>
                  </a:lnTo>
                  <a:lnTo>
                    <a:pt x="251" y="747"/>
                  </a:lnTo>
                  <a:lnTo>
                    <a:pt x="213" y="747"/>
                  </a:lnTo>
                  <a:lnTo>
                    <a:pt x="164" y="747"/>
                  </a:lnTo>
                  <a:lnTo>
                    <a:pt x="97" y="747"/>
                  </a:lnTo>
                  <a:lnTo>
                    <a:pt x="39" y="747"/>
                  </a:lnTo>
                  <a:lnTo>
                    <a:pt x="10" y="747"/>
                  </a:lnTo>
                  <a:lnTo>
                    <a:pt x="10" y="708"/>
                  </a:lnTo>
                  <a:lnTo>
                    <a:pt x="49" y="708"/>
                  </a:lnTo>
                  <a:lnTo>
                    <a:pt x="97" y="708"/>
                  </a:lnTo>
                  <a:lnTo>
                    <a:pt x="126" y="708"/>
                  </a:lnTo>
                  <a:lnTo>
                    <a:pt x="145" y="698"/>
                  </a:lnTo>
                  <a:lnTo>
                    <a:pt x="155" y="689"/>
                  </a:lnTo>
                  <a:lnTo>
                    <a:pt x="164" y="679"/>
                  </a:lnTo>
                  <a:lnTo>
                    <a:pt x="164" y="669"/>
                  </a:lnTo>
                  <a:lnTo>
                    <a:pt x="164" y="650"/>
                  </a:lnTo>
                  <a:lnTo>
                    <a:pt x="164" y="78"/>
                  </a:lnTo>
                  <a:lnTo>
                    <a:pt x="68" y="107"/>
                  </a:lnTo>
                  <a:lnTo>
                    <a:pt x="0" y="107"/>
                  </a:lnTo>
                  <a:lnTo>
                    <a:pt x="0" y="68"/>
                  </a:lnTo>
                  <a:lnTo>
                    <a:pt x="68" y="68"/>
                  </a:lnTo>
                  <a:lnTo>
                    <a:pt x="145" y="49"/>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160"/>
            <p:cNvSpPr>
              <a:spLocks/>
            </p:cNvSpPr>
            <p:nvPr/>
          </p:nvSpPr>
          <p:spPr bwMode="auto">
            <a:xfrm>
              <a:off x="25803" y="4772"/>
              <a:ext cx="184" cy="476"/>
            </a:xfrm>
            <a:custGeom>
              <a:avLst/>
              <a:gdLst/>
              <a:ahLst/>
              <a:cxnLst>
                <a:cxn ang="0">
                  <a:pos x="87" y="0"/>
                </a:cxn>
                <a:cxn ang="0">
                  <a:pos x="135" y="20"/>
                </a:cxn>
                <a:cxn ang="0">
                  <a:pos x="174" y="78"/>
                </a:cxn>
                <a:cxn ang="0">
                  <a:pos x="184" y="165"/>
                </a:cxn>
                <a:cxn ang="0">
                  <a:pos x="184" y="165"/>
                </a:cxn>
                <a:cxn ang="0">
                  <a:pos x="174" y="272"/>
                </a:cxn>
                <a:cxn ang="0">
                  <a:pos x="145" y="359"/>
                </a:cxn>
                <a:cxn ang="0">
                  <a:pos x="97" y="417"/>
                </a:cxn>
                <a:cxn ang="0">
                  <a:pos x="68" y="466"/>
                </a:cxn>
                <a:cxn ang="0">
                  <a:pos x="39" y="476"/>
                </a:cxn>
                <a:cxn ang="0">
                  <a:pos x="29" y="476"/>
                </a:cxn>
                <a:cxn ang="0">
                  <a:pos x="29" y="456"/>
                </a:cxn>
                <a:cxn ang="0">
                  <a:pos x="29" y="456"/>
                </a:cxn>
                <a:cxn ang="0">
                  <a:pos x="29" y="446"/>
                </a:cxn>
                <a:cxn ang="0">
                  <a:pos x="39" y="446"/>
                </a:cxn>
                <a:cxn ang="0">
                  <a:pos x="49" y="437"/>
                </a:cxn>
                <a:cxn ang="0">
                  <a:pos x="97" y="369"/>
                </a:cxn>
                <a:cxn ang="0">
                  <a:pos x="135" y="272"/>
                </a:cxn>
                <a:cxn ang="0">
                  <a:pos x="155" y="165"/>
                </a:cxn>
                <a:cxn ang="0">
                  <a:pos x="155" y="146"/>
                </a:cxn>
                <a:cxn ang="0">
                  <a:pos x="155" y="146"/>
                </a:cxn>
                <a:cxn ang="0">
                  <a:pos x="155" y="146"/>
                </a:cxn>
                <a:cxn ang="0">
                  <a:pos x="145" y="146"/>
                </a:cxn>
                <a:cxn ang="0">
                  <a:pos x="145" y="146"/>
                </a:cxn>
                <a:cxn ang="0">
                  <a:pos x="116" y="165"/>
                </a:cxn>
                <a:cxn ang="0">
                  <a:pos x="87" y="165"/>
                </a:cxn>
                <a:cxn ang="0">
                  <a:pos x="58" y="165"/>
                </a:cxn>
                <a:cxn ang="0">
                  <a:pos x="29" y="146"/>
                </a:cxn>
                <a:cxn ang="0">
                  <a:pos x="20" y="126"/>
                </a:cxn>
                <a:cxn ang="0">
                  <a:pos x="10" y="107"/>
                </a:cxn>
                <a:cxn ang="0">
                  <a:pos x="0" y="78"/>
                </a:cxn>
                <a:cxn ang="0">
                  <a:pos x="10" y="59"/>
                </a:cxn>
                <a:cxn ang="0">
                  <a:pos x="20" y="29"/>
                </a:cxn>
                <a:cxn ang="0">
                  <a:pos x="29" y="20"/>
                </a:cxn>
                <a:cxn ang="0">
                  <a:pos x="58" y="0"/>
                </a:cxn>
                <a:cxn ang="0">
                  <a:pos x="87" y="0"/>
                </a:cxn>
              </a:cxnLst>
              <a:rect l="0" t="0" r="r" b="b"/>
              <a:pathLst>
                <a:path w="184" h="476">
                  <a:moveTo>
                    <a:pt x="87" y="0"/>
                  </a:moveTo>
                  <a:lnTo>
                    <a:pt x="135" y="20"/>
                  </a:lnTo>
                  <a:lnTo>
                    <a:pt x="174" y="78"/>
                  </a:lnTo>
                  <a:lnTo>
                    <a:pt x="184" y="165"/>
                  </a:lnTo>
                  <a:lnTo>
                    <a:pt x="184" y="165"/>
                  </a:lnTo>
                  <a:lnTo>
                    <a:pt x="174" y="272"/>
                  </a:lnTo>
                  <a:lnTo>
                    <a:pt x="145" y="359"/>
                  </a:lnTo>
                  <a:lnTo>
                    <a:pt x="97" y="417"/>
                  </a:lnTo>
                  <a:lnTo>
                    <a:pt x="68" y="466"/>
                  </a:lnTo>
                  <a:lnTo>
                    <a:pt x="39" y="476"/>
                  </a:lnTo>
                  <a:lnTo>
                    <a:pt x="29" y="476"/>
                  </a:lnTo>
                  <a:lnTo>
                    <a:pt x="29" y="456"/>
                  </a:lnTo>
                  <a:lnTo>
                    <a:pt x="29" y="456"/>
                  </a:lnTo>
                  <a:lnTo>
                    <a:pt x="29" y="446"/>
                  </a:lnTo>
                  <a:lnTo>
                    <a:pt x="39" y="446"/>
                  </a:lnTo>
                  <a:lnTo>
                    <a:pt x="49" y="437"/>
                  </a:lnTo>
                  <a:lnTo>
                    <a:pt x="97" y="369"/>
                  </a:lnTo>
                  <a:lnTo>
                    <a:pt x="135" y="272"/>
                  </a:lnTo>
                  <a:lnTo>
                    <a:pt x="155" y="165"/>
                  </a:lnTo>
                  <a:lnTo>
                    <a:pt x="155" y="146"/>
                  </a:lnTo>
                  <a:lnTo>
                    <a:pt x="155" y="146"/>
                  </a:lnTo>
                  <a:lnTo>
                    <a:pt x="155" y="146"/>
                  </a:lnTo>
                  <a:lnTo>
                    <a:pt x="145" y="146"/>
                  </a:lnTo>
                  <a:lnTo>
                    <a:pt x="145" y="146"/>
                  </a:lnTo>
                  <a:lnTo>
                    <a:pt x="116" y="165"/>
                  </a:lnTo>
                  <a:lnTo>
                    <a:pt x="87" y="165"/>
                  </a:lnTo>
                  <a:lnTo>
                    <a:pt x="58" y="165"/>
                  </a:lnTo>
                  <a:lnTo>
                    <a:pt x="29" y="146"/>
                  </a:lnTo>
                  <a:lnTo>
                    <a:pt x="20" y="126"/>
                  </a:lnTo>
                  <a:lnTo>
                    <a:pt x="10" y="107"/>
                  </a:lnTo>
                  <a:lnTo>
                    <a:pt x="0" y="78"/>
                  </a:lnTo>
                  <a:lnTo>
                    <a:pt x="10" y="59"/>
                  </a:lnTo>
                  <a:lnTo>
                    <a:pt x="20" y="29"/>
                  </a:lnTo>
                  <a:lnTo>
                    <a:pt x="29" y="20"/>
                  </a:lnTo>
                  <a:lnTo>
                    <a:pt x="58"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161"/>
            <p:cNvSpPr>
              <a:spLocks/>
            </p:cNvSpPr>
            <p:nvPr/>
          </p:nvSpPr>
          <p:spPr bwMode="auto">
            <a:xfrm>
              <a:off x="26517" y="4772"/>
              <a:ext cx="164" cy="165"/>
            </a:xfrm>
            <a:custGeom>
              <a:avLst/>
              <a:gdLst/>
              <a:ahLst/>
              <a:cxnLst>
                <a:cxn ang="0">
                  <a:pos x="86" y="0"/>
                </a:cxn>
                <a:cxn ang="0">
                  <a:pos x="115" y="10"/>
                </a:cxn>
                <a:cxn ang="0">
                  <a:pos x="144" y="20"/>
                </a:cxn>
                <a:cxn ang="0">
                  <a:pos x="164" y="49"/>
                </a:cxn>
                <a:cxn ang="0">
                  <a:pos x="164" y="78"/>
                </a:cxn>
                <a:cxn ang="0">
                  <a:pos x="164" y="117"/>
                </a:cxn>
                <a:cxn ang="0">
                  <a:pos x="144" y="146"/>
                </a:cxn>
                <a:cxn ang="0">
                  <a:pos x="115" y="165"/>
                </a:cxn>
                <a:cxn ang="0">
                  <a:pos x="86" y="165"/>
                </a:cxn>
                <a:cxn ang="0">
                  <a:pos x="48" y="165"/>
                </a:cxn>
                <a:cxn ang="0">
                  <a:pos x="19" y="146"/>
                </a:cxn>
                <a:cxn ang="0">
                  <a:pos x="9" y="117"/>
                </a:cxn>
                <a:cxn ang="0">
                  <a:pos x="0" y="78"/>
                </a:cxn>
                <a:cxn ang="0">
                  <a:pos x="9" y="49"/>
                </a:cxn>
                <a:cxn ang="0">
                  <a:pos x="19" y="20"/>
                </a:cxn>
                <a:cxn ang="0">
                  <a:pos x="48" y="10"/>
                </a:cxn>
                <a:cxn ang="0">
                  <a:pos x="86" y="0"/>
                </a:cxn>
              </a:cxnLst>
              <a:rect l="0" t="0" r="r" b="b"/>
              <a:pathLst>
                <a:path w="164" h="165">
                  <a:moveTo>
                    <a:pt x="86" y="0"/>
                  </a:moveTo>
                  <a:lnTo>
                    <a:pt x="115" y="10"/>
                  </a:lnTo>
                  <a:lnTo>
                    <a:pt x="144" y="20"/>
                  </a:lnTo>
                  <a:lnTo>
                    <a:pt x="164" y="49"/>
                  </a:lnTo>
                  <a:lnTo>
                    <a:pt x="164" y="78"/>
                  </a:lnTo>
                  <a:lnTo>
                    <a:pt x="164" y="117"/>
                  </a:lnTo>
                  <a:lnTo>
                    <a:pt x="144" y="146"/>
                  </a:lnTo>
                  <a:lnTo>
                    <a:pt x="115" y="165"/>
                  </a:lnTo>
                  <a:lnTo>
                    <a:pt x="86" y="165"/>
                  </a:lnTo>
                  <a:lnTo>
                    <a:pt x="48" y="165"/>
                  </a:lnTo>
                  <a:lnTo>
                    <a:pt x="19" y="146"/>
                  </a:lnTo>
                  <a:lnTo>
                    <a:pt x="9" y="117"/>
                  </a:lnTo>
                  <a:lnTo>
                    <a:pt x="0" y="78"/>
                  </a:lnTo>
                  <a:lnTo>
                    <a:pt x="9" y="49"/>
                  </a:lnTo>
                  <a:lnTo>
                    <a:pt x="19" y="20"/>
                  </a:lnTo>
                  <a:lnTo>
                    <a:pt x="48" y="1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162"/>
            <p:cNvSpPr>
              <a:spLocks/>
            </p:cNvSpPr>
            <p:nvPr/>
          </p:nvSpPr>
          <p:spPr bwMode="auto">
            <a:xfrm>
              <a:off x="27220" y="4772"/>
              <a:ext cx="174" cy="165"/>
            </a:xfrm>
            <a:custGeom>
              <a:avLst/>
              <a:gdLst/>
              <a:ahLst/>
              <a:cxnLst>
                <a:cxn ang="0">
                  <a:pos x="87" y="0"/>
                </a:cxn>
                <a:cxn ang="0">
                  <a:pos x="126" y="10"/>
                </a:cxn>
                <a:cxn ang="0">
                  <a:pos x="145" y="20"/>
                </a:cxn>
                <a:cxn ang="0">
                  <a:pos x="164" y="49"/>
                </a:cxn>
                <a:cxn ang="0">
                  <a:pos x="174" y="78"/>
                </a:cxn>
                <a:cxn ang="0">
                  <a:pos x="164" y="117"/>
                </a:cxn>
                <a:cxn ang="0">
                  <a:pos x="145" y="146"/>
                </a:cxn>
                <a:cxn ang="0">
                  <a:pos x="126" y="165"/>
                </a:cxn>
                <a:cxn ang="0">
                  <a:pos x="87" y="165"/>
                </a:cxn>
                <a:cxn ang="0">
                  <a:pos x="58" y="165"/>
                </a:cxn>
                <a:cxn ang="0">
                  <a:pos x="29" y="146"/>
                </a:cxn>
                <a:cxn ang="0">
                  <a:pos x="10" y="117"/>
                </a:cxn>
                <a:cxn ang="0">
                  <a:pos x="0" y="78"/>
                </a:cxn>
                <a:cxn ang="0">
                  <a:pos x="10" y="49"/>
                </a:cxn>
                <a:cxn ang="0">
                  <a:pos x="29" y="20"/>
                </a:cxn>
                <a:cxn ang="0">
                  <a:pos x="58" y="10"/>
                </a:cxn>
                <a:cxn ang="0">
                  <a:pos x="87" y="0"/>
                </a:cxn>
              </a:cxnLst>
              <a:rect l="0" t="0" r="r" b="b"/>
              <a:pathLst>
                <a:path w="174" h="165">
                  <a:moveTo>
                    <a:pt x="87" y="0"/>
                  </a:moveTo>
                  <a:lnTo>
                    <a:pt x="126" y="10"/>
                  </a:lnTo>
                  <a:lnTo>
                    <a:pt x="145" y="20"/>
                  </a:lnTo>
                  <a:lnTo>
                    <a:pt x="164" y="49"/>
                  </a:lnTo>
                  <a:lnTo>
                    <a:pt x="174" y="78"/>
                  </a:lnTo>
                  <a:lnTo>
                    <a:pt x="164" y="117"/>
                  </a:lnTo>
                  <a:lnTo>
                    <a:pt x="145" y="146"/>
                  </a:lnTo>
                  <a:lnTo>
                    <a:pt x="126" y="165"/>
                  </a:lnTo>
                  <a:lnTo>
                    <a:pt x="87" y="165"/>
                  </a:lnTo>
                  <a:lnTo>
                    <a:pt x="58" y="165"/>
                  </a:lnTo>
                  <a:lnTo>
                    <a:pt x="29" y="146"/>
                  </a:lnTo>
                  <a:lnTo>
                    <a:pt x="10" y="117"/>
                  </a:lnTo>
                  <a:lnTo>
                    <a:pt x="0" y="78"/>
                  </a:lnTo>
                  <a:lnTo>
                    <a:pt x="10" y="49"/>
                  </a:lnTo>
                  <a:lnTo>
                    <a:pt x="29" y="20"/>
                  </a:lnTo>
                  <a:lnTo>
                    <a:pt x="58" y="1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163"/>
            <p:cNvSpPr>
              <a:spLocks/>
            </p:cNvSpPr>
            <p:nvPr/>
          </p:nvSpPr>
          <p:spPr bwMode="auto">
            <a:xfrm>
              <a:off x="27934" y="4772"/>
              <a:ext cx="164" cy="165"/>
            </a:xfrm>
            <a:custGeom>
              <a:avLst/>
              <a:gdLst/>
              <a:ahLst/>
              <a:cxnLst>
                <a:cxn ang="0">
                  <a:pos x="86" y="0"/>
                </a:cxn>
                <a:cxn ang="0">
                  <a:pos x="115" y="10"/>
                </a:cxn>
                <a:cxn ang="0">
                  <a:pos x="144" y="20"/>
                </a:cxn>
                <a:cxn ang="0">
                  <a:pos x="164" y="49"/>
                </a:cxn>
                <a:cxn ang="0">
                  <a:pos x="164" y="78"/>
                </a:cxn>
                <a:cxn ang="0">
                  <a:pos x="164" y="117"/>
                </a:cxn>
                <a:cxn ang="0">
                  <a:pos x="144" y="146"/>
                </a:cxn>
                <a:cxn ang="0">
                  <a:pos x="115" y="165"/>
                </a:cxn>
                <a:cxn ang="0">
                  <a:pos x="86" y="165"/>
                </a:cxn>
                <a:cxn ang="0">
                  <a:pos x="48" y="165"/>
                </a:cxn>
                <a:cxn ang="0">
                  <a:pos x="29" y="146"/>
                </a:cxn>
                <a:cxn ang="0">
                  <a:pos x="9" y="117"/>
                </a:cxn>
                <a:cxn ang="0">
                  <a:pos x="0" y="78"/>
                </a:cxn>
                <a:cxn ang="0">
                  <a:pos x="9" y="49"/>
                </a:cxn>
                <a:cxn ang="0">
                  <a:pos x="29" y="20"/>
                </a:cxn>
                <a:cxn ang="0">
                  <a:pos x="48" y="10"/>
                </a:cxn>
                <a:cxn ang="0">
                  <a:pos x="86" y="0"/>
                </a:cxn>
              </a:cxnLst>
              <a:rect l="0" t="0" r="r" b="b"/>
              <a:pathLst>
                <a:path w="164" h="165">
                  <a:moveTo>
                    <a:pt x="86" y="0"/>
                  </a:moveTo>
                  <a:lnTo>
                    <a:pt x="115" y="10"/>
                  </a:lnTo>
                  <a:lnTo>
                    <a:pt x="144" y="20"/>
                  </a:lnTo>
                  <a:lnTo>
                    <a:pt x="164" y="49"/>
                  </a:lnTo>
                  <a:lnTo>
                    <a:pt x="164" y="78"/>
                  </a:lnTo>
                  <a:lnTo>
                    <a:pt x="164" y="117"/>
                  </a:lnTo>
                  <a:lnTo>
                    <a:pt x="144" y="146"/>
                  </a:lnTo>
                  <a:lnTo>
                    <a:pt x="115" y="165"/>
                  </a:lnTo>
                  <a:lnTo>
                    <a:pt x="86" y="165"/>
                  </a:lnTo>
                  <a:lnTo>
                    <a:pt x="48" y="165"/>
                  </a:lnTo>
                  <a:lnTo>
                    <a:pt x="29" y="146"/>
                  </a:lnTo>
                  <a:lnTo>
                    <a:pt x="9" y="117"/>
                  </a:lnTo>
                  <a:lnTo>
                    <a:pt x="0" y="78"/>
                  </a:lnTo>
                  <a:lnTo>
                    <a:pt x="9" y="49"/>
                  </a:lnTo>
                  <a:lnTo>
                    <a:pt x="29" y="20"/>
                  </a:lnTo>
                  <a:lnTo>
                    <a:pt x="48" y="1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164"/>
            <p:cNvSpPr>
              <a:spLocks/>
            </p:cNvSpPr>
            <p:nvPr/>
          </p:nvSpPr>
          <p:spPr bwMode="auto">
            <a:xfrm>
              <a:off x="28647" y="4772"/>
              <a:ext cx="183" cy="476"/>
            </a:xfrm>
            <a:custGeom>
              <a:avLst/>
              <a:gdLst/>
              <a:ahLst/>
              <a:cxnLst>
                <a:cxn ang="0">
                  <a:pos x="77" y="0"/>
                </a:cxn>
                <a:cxn ang="0">
                  <a:pos x="135" y="20"/>
                </a:cxn>
                <a:cxn ang="0">
                  <a:pos x="173" y="78"/>
                </a:cxn>
                <a:cxn ang="0">
                  <a:pos x="183" y="165"/>
                </a:cxn>
                <a:cxn ang="0">
                  <a:pos x="183" y="165"/>
                </a:cxn>
                <a:cxn ang="0">
                  <a:pos x="164" y="272"/>
                </a:cxn>
                <a:cxn ang="0">
                  <a:pos x="135" y="359"/>
                </a:cxn>
                <a:cxn ang="0">
                  <a:pos x="96" y="417"/>
                </a:cxn>
                <a:cxn ang="0">
                  <a:pos x="58" y="466"/>
                </a:cxn>
                <a:cxn ang="0">
                  <a:pos x="39" y="476"/>
                </a:cxn>
                <a:cxn ang="0">
                  <a:pos x="29" y="476"/>
                </a:cxn>
                <a:cxn ang="0">
                  <a:pos x="19" y="456"/>
                </a:cxn>
                <a:cxn ang="0">
                  <a:pos x="19" y="456"/>
                </a:cxn>
                <a:cxn ang="0">
                  <a:pos x="19" y="446"/>
                </a:cxn>
                <a:cxn ang="0">
                  <a:pos x="29" y="446"/>
                </a:cxn>
                <a:cxn ang="0">
                  <a:pos x="39" y="437"/>
                </a:cxn>
                <a:cxn ang="0">
                  <a:pos x="87" y="369"/>
                </a:cxn>
                <a:cxn ang="0">
                  <a:pos x="135" y="272"/>
                </a:cxn>
                <a:cxn ang="0">
                  <a:pos x="145" y="165"/>
                </a:cxn>
                <a:cxn ang="0">
                  <a:pos x="145" y="146"/>
                </a:cxn>
                <a:cxn ang="0">
                  <a:pos x="145" y="146"/>
                </a:cxn>
                <a:cxn ang="0">
                  <a:pos x="145" y="146"/>
                </a:cxn>
                <a:cxn ang="0">
                  <a:pos x="145" y="146"/>
                </a:cxn>
                <a:cxn ang="0">
                  <a:pos x="135" y="146"/>
                </a:cxn>
                <a:cxn ang="0">
                  <a:pos x="106" y="165"/>
                </a:cxn>
                <a:cxn ang="0">
                  <a:pos x="77" y="165"/>
                </a:cxn>
                <a:cxn ang="0">
                  <a:pos x="48" y="165"/>
                </a:cxn>
                <a:cxn ang="0">
                  <a:pos x="29" y="146"/>
                </a:cxn>
                <a:cxn ang="0">
                  <a:pos x="10" y="126"/>
                </a:cxn>
                <a:cxn ang="0">
                  <a:pos x="0" y="107"/>
                </a:cxn>
                <a:cxn ang="0">
                  <a:pos x="0" y="78"/>
                </a:cxn>
                <a:cxn ang="0">
                  <a:pos x="0" y="59"/>
                </a:cxn>
                <a:cxn ang="0">
                  <a:pos x="10" y="29"/>
                </a:cxn>
                <a:cxn ang="0">
                  <a:pos x="29" y="20"/>
                </a:cxn>
                <a:cxn ang="0">
                  <a:pos x="48" y="0"/>
                </a:cxn>
                <a:cxn ang="0">
                  <a:pos x="77" y="0"/>
                </a:cxn>
              </a:cxnLst>
              <a:rect l="0" t="0" r="r" b="b"/>
              <a:pathLst>
                <a:path w="183" h="476">
                  <a:moveTo>
                    <a:pt x="77" y="0"/>
                  </a:moveTo>
                  <a:lnTo>
                    <a:pt x="135" y="20"/>
                  </a:lnTo>
                  <a:lnTo>
                    <a:pt x="173" y="78"/>
                  </a:lnTo>
                  <a:lnTo>
                    <a:pt x="183" y="165"/>
                  </a:lnTo>
                  <a:lnTo>
                    <a:pt x="183" y="165"/>
                  </a:lnTo>
                  <a:lnTo>
                    <a:pt x="164" y="272"/>
                  </a:lnTo>
                  <a:lnTo>
                    <a:pt x="135" y="359"/>
                  </a:lnTo>
                  <a:lnTo>
                    <a:pt x="96" y="417"/>
                  </a:lnTo>
                  <a:lnTo>
                    <a:pt x="58" y="466"/>
                  </a:lnTo>
                  <a:lnTo>
                    <a:pt x="39" y="476"/>
                  </a:lnTo>
                  <a:lnTo>
                    <a:pt x="29" y="476"/>
                  </a:lnTo>
                  <a:lnTo>
                    <a:pt x="19" y="456"/>
                  </a:lnTo>
                  <a:lnTo>
                    <a:pt x="19" y="456"/>
                  </a:lnTo>
                  <a:lnTo>
                    <a:pt x="19" y="446"/>
                  </a:lnTo>
                  <a:lnTo>
                    <a:pt x="29" y="446"/>
                  </a:lnTo>
                  <a:lnTo>
                    <a:pt x="39" y="437"/>
                  </a:lnTo>
                  <a:lnTo>
                    <a:pt x="87" y="369"/>
                  </a:lnTo>
                  <a:lnTo>
                    <a:pt x="135" y="272"/>
                  </a:lnTo>
                  <a:lnTo>
                    <a:pt x="145" y="165"/>
                  </a:lnTo>
                  <a:lnTo>
                    <a:pt x="145" y="146"/>
                  </a:lnTo>
                  <a:lnTo>
                    <a:pt x="145" y="146"/>
                  </a:lnTo>
                  <a:lnTo>
                    <a:pt x="145" y="146"/>
                  </a:lnTo>
                  <a:lnTo>
                    <a:pt x="145" y="146"/>
                  </a:lnTo>
                  <a:lnTo>
                    <a:pt x="135" y="146"/>
                  </a:lnTo>
                  <a:lnTo>
                    <a:pt x="106" y="165"/>
                  </a:lnTo>
                  <a:lnTo>
                    <a:pt x="77" y="165"/>
                  </a:lnTo>
                  <a:lnTo>
                    <a:pt x="48" y="165"/>
                  </a:lnTo>
                  <a:lnTo>
                    <a:pt x="29" y="146"/>
                  </a:lnTo>
                  <a:lnTo>
                    <a:pt x="10" y="126"/>
                  </a:lnTo>
                  <a:lnTo>
                    <a:pt x="0" y="107"/>
                  </a:lnTo>
                  <a:lnTo>
                    <a:pt x="0" y="78"/>
                  </a:lnTo>
                  <a:lnTo>
                    <a:pt x="0" y="59"/>
                  </a:lnTo>
                  <a:lnTo>
                    <a:pt x="10" y="29"/>
                  </a:lnTo>
                  <a:lnTo>
                    <a:pt x="29" y="20"/>
                  </a:lnTo>
                  <a:lnTo>
                    <a:pt x="48" y="0"/>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65"/>
            <p:cNvSpPr>
              <a:spLocks noEditPoints="1"/>
            </p:cNvSpPr>
            <p:nvPr/>
          </p:nvSpPr>
          <p:spPr bwMode="auto">
            <a:xfrm>
              <a:off x="29283" y="4084"/>
              <a:ext cx="1032" cy="902"/>
            </a:xfrm>
            <a:custGeom>
              <a:avLst/>
              <a:gdLst/>
              <a:ahLst/>
              <a:cxnLst>
                <a:cxn ang="0">
                  <a:pos x="704" y="242"/>
                </a:cxn>
                <a:cxn ang="0">
                  <a:pos x="656" y="271"/>
                </a:cxn>
                <a:cxn ang="0">
                  <a:pos x="617" y="300"/>
                </a:cxn>
                <a:cxn ang="0">
                  <a:pos x="598" y="485"/>
                </a:cxn>
                <a:cxn ang="0">
                  <a:pos x="598" y="611"/>
                </a:cxn>
                <a:cxn ang="0">
                  <a:pos x="617" y="679"/>
                </a:cxn>
                <a:cxn ang="0">
                  <a:pos x="694" y="747"/>
                </a:cxn>
                <a:cxn ang="0">
                  <a:pos x="800" y="785"/>
                </a:cxn>
                <a:cxn ang="0">
                  <a:pos x="839" y="766"/>
                </a:cxn>
                <a:cxn ang="0">
                  <a:pos x="877" y="708"/>
                </a:cxn>
                <a:cxn ang="0">
                  <a:pos x="887" y="650"/>
                </a:cxn>
                <a:cxn ang="0">
                  <a:pos x="897" y="388"/>
                </a:cxn>
                <a:cxn ang="0">
                  <a:pos x="887" y="300"/>
                </a:cxn>
                <a:cxn ang="0">
                  <a:pos x="723" y="242"/>
                </a:cxn>
                <a:cxn ang="0">
                  <a:pos x="125" y="0"/>
                </a:cxn>
                <a:cxn ang="0">
                  <a:pos x="135" y="39"/>
                </a:cxn>
                <a:cxn ang="0">
                  <a:pos x="125" y="87"/>
                </a:cxn>
                <a:cxn ang="0">
                  <a:pos x="135" y="116"/>
                </a:cxn>
                <a:cxn ang="0">
                  <a:pos x="154" y="155"/>
                </a:cxn>
                <a:cxn ang="0">
                  <a:pos x="183" y="184"/>
                </a:cxn>
                <a:cxn ang="0">
                  <a:pos x="203" y="252"/>
                </a:cxn>
                <a:cxn ang="0">
                  <a:pos x="395" y="97"/>
                </a:cxn>
                <a:cxn ang="0">
                  <a:pos x="598" y="271"/>
                </a:cxn>
                <a:cxn ang="0">
                  <a:pos x="820" y="107"/>
                </a:cxn>
                <a:cxn ang="0">
                  <a:pos x="1032" y="271"/>
                </a:cxn>
                <a:cxn ang="0">
                  <a:pos x="1032" y="427"/>
                </a:cxn>
                <a:cxn ang="0">
                  <a:pos x="1003" y="650"/>
                </a:cxn>
                <a:cxn ang="0">
                  <a:pos x="675" y="902"/>
                </a:cxn>
                <a:cxn ang="0">
                  <a:pos x="472" y="504"/>
                </a:cxn>
                <a:cxn ang="0">
                  <a:pos x="434" y="291"/>
                </a:cxn>
                <a:cxn ang="0">
                  <a:pos x="376" y="252"/>
                </a:cxn>
                <a:cxn ang="0">
                  <a:pos x="338" y="233"/>
                </a:cxn>
                <a:cxn ang="0">
                  <a:pos x="299" y="233"/>
                </a:cxn>
                <a:cxn ang="0">
                  <a:pos x="241" y="271"/>
                </a:cxn>
                <a:cxn ang="0">
                  <a:pos x="193" y="378"/>
                </a:cxn>
                <a:cxn ang="0">
                  <a:pos x="193" y="601"/>
                </a:cxn>
                <a:cxn ang="0">
                  <a:pos x="212" y="679"/>
                </a:cxn>
                <a:cxn ang="0">
                  <a:pos x="251" y="747"/>
                </a:cxn>
                <a:cxn ang="0">
                  <a:pos x="154" y="902"/>
                </a:cxn>
                <a:cxn ang="0">
                  <a:pos x="97" y="814"/>
                </a:cxn>
                <a:cxn ang="0">
                  <a:pos x="68" y="650"/>
                </a:cxn>
                <a:cxn ang="0">
                  <a:pos x="68" y="300"/>
                </a:cxn>
                <a:cxn ang="0">
                  <a:pos x="48" y="271"/>
                </a:cxn>
                <a:cxn ang="0">
                  <a:pos x="10" y="223"/>
                </a:cxn>
                <a:cxn ang="0">
                  <a:pos x="0" y="184"/>
                </a:cxn>
                <a:cxn ang="0">
                  <a:pos x="10" y="155"/>
                </a:cxn>
                <a:cxn ang="0">
                  <a:pos x="68" y="68"/>
                </a:cxn>
              </a:cxnLst>
              <a:rect l="0" t="0" r="r" b="b"/>
              <a:pathLst>
                <a:path w="1032" h="902">
                  <a:moveTo>
                    <a:pt x="723" y="242"/>
                  </a:moveTo>
                  <a:lnTo>
                    <a:pt x="704" y="242"/>
                  </a:lnTo>
                  <a:lnTo>
                    <a:pt x="685" y="252"/>
                  </a:lnTo>
                  <a:lnTo>
                    <a:pt x="656" y="271"/>
                  </a:lnTo>
                  <a:lnTo>
                    <a:pt x="636" y="281"/>
                  </a:lnTo>
                  <a:lnTo>
                    <a:pt x="617" y="300"/>
                  </a:lnTo>
                  <a:lnTo>
                    <a:pt x="598" y="310"/>
                  </a:lnTo>
                  <a:lnTo>
                    <a:pt x="598" y="485"/>
                  </a:lnTo>
                  <a:lnTo>
                    <a:pt x="598" y="543"/>
                  </a:lnTo>
                  <a:lnTo>
                    <a:pt x="598" y="611"/>
                  </a:lnTo>
                  <a:lnTo>
                    <a:pt x="607" y="650"/>
                  </a:lnTo>
                  <a:lnTo>
                    <a:pt x="617" y="679"/>
                  </a:lnTo>
                  <a:lnTo>
                    <a:pt x="646" y="708"/>
                  </a:lnTo>
                  <a:lnTo>
                    <a:pt x="694" y="747"/>
                  </a:lnTo>
                  <a:lnTo>
                    <a:pt x="742" y="776"/>
                  </a:lnTo>
                  <a:lnTo>
                    <a:pt x="800" y="785"/>
                  </a:lnTo>
                  <a:lnTo>
                    <a:pt x="820" y="776"/>
                  </a:lnTo>
                  <a:lnTo>
                    <a:pt x="839" y="766"/>
                  </a:lnTo>
                  <a:lnTo>
                    <a:pt x="858" y="737"/>
                  </a:lnTo>
                  <a:lnTo>
                    <a:pt x="877" y="708"/>
                  </a:lnTo>
                  <a:lnTo>
                    <a:pt x="887" y="679"/>
                  </a:lnTo>
                  <a:lnTo>
                    <a:pt x="887" y="650"/>
                  </a:lnTo>
                  <a:lnTo>
                    <a:pt x="906" y="436"/>
                  </a:lnTo>
                  <a:lnTo>
                    <a:pt x="897" y="388"/>
                  </a:lnTo>
                  <a:lnTo>
                    <a:pt x="897" y="349"/>
                  </a:lnTo>
                  <a:lnTo>
                    <a:pt x="887" y="300"/>
                  </a:lnTo>
                  <a:lnTo>
                    <a:pt x="810" y="262"/>
                  </a:lnTo>
                  <a:lnTo>
                    <a:pt x="723" y="242"/>
                  </a:lnTo>
                  <a:lnTo>
                    <a:pt x="723" y="242"/>
                  </a:lnTo>
                  <a:close/>
                  <a:moveTo>
                    <a:pt x="125" y="0"/>
                  </a:moveTo>
                  <a:lnTo>
                    <a:pt x="154" y="10"/>
                  </a:lnTo>
                  <a:lnTo>
                    <a:pt x="135" y="39"/>
                  </a:lnTo>
                  <a:lnTo>
                    <a:pt x="135" y="58"/>
                  </a:lnTo>
                  <a:lnTo>
                    <a:pt x="125" y="87"/>
                  </a:lnTo>
                  <a:lnTo>
                    <a:pt x="125" y="97"/>
                  </a:lnTo>
                  <a:lnTo>
                    <a:pt x="135" y="116"/>
                  </a:lnTo>
                  <a:lnTo>
                    <a:pt x="145" y="136"/>
                  </a:lnTo>
                  <a:lnTo>
                    <a:pt x="154" y="155"/>
                  </a:lnTo>
                  <a:lnTo>
                    <a:pt x="164" y="174"/>
                  </a:lnTo>
                  <a:lnTo>
                    <a:pt x="183" y="184"/>
                  </a:lnTo>
                  <a:lnTo>
                    <a:pt x="203" y="204"/>
                  </a:lnTo>
                  <a:lnTo>
                    <a:pt x="203" y="252"/>
                  </a:lnTo>
                  <a:lnTo>
                    <a:pt x="299" y="184"/>
                  </a:lnTo>
                  <a:lnTo>
                    <a:pt x="395" y="97"/>
                  </a:lnTo>
                  <a:lnTo>
                    <a:pt x="598" y="213"/>
                  </a:lnTo>
                  <a:lnTo>
                    <a:pt x="598" y="271"/>
                  </a:lnTo>
                  <a:lnTo>
                    <a:pt x="598" y="271"/>
                  </a:lnTo>
                  <a:lnTo>
                    <a:pt x="820" y="107"/>
                  </a:lnTo>
                  <a:lnTo>
                    <a:pt x="1022" y="213"/>
                  </a:lnTo>
                  <a:lnTo>
                    <a:pt x="1032" y="271"/>
                  </a:lnTo>
                  <a:lnTo>
                    <a:pt x="1032" y="349"/>
                  </a:lnTo>
                  <a:lnTo>
                    <a:pt x="1032" y="427"/>
                  </a:lnTo>
                  <a:lnTo>
                    <a:pt x="1022" y="553"/>
                  </a:lnTo>
                  <a:lnTo>
                    <a:pt x="1003" y="650"/>
                  </a:lnTo>
                  <a:lnTo>
                    <a:pt x="974" y="737"/>
                  </a:lnTo>
                  <a:lnTo>
                    <a:pt x="675" y="902"/>
                  </a:lnTo>
                  <a:lnTo>
                    <a:pt x="463" y="785"/>
                  </a:lnTo>
                  <a:lnTo>
                    <a:pt x="472" y="504"/>
                  </a:lnTo>
                  <a:lnTo>
                    <a:pt x="463" y="310"/>
                  </a:lnTo>
                  <a:lnTo>
                    <a:pt x="434" y="291"/>
                  </a:lnTo>
                  <a:lnTo>
                    <a:pt x="405" y="271"/>
                  </a:lnTo>
                  <a:lnTo>
                    <a:pt x="376" y="252"/>
                  </a:lnTo>
                  <a:lnTo>
                    <a:pt x="357" y="242"/>
                  </a:lnTo>
                  <a:lnTo>
                    <a:pt x="338" y="233"/>
                  </a:lnTo>
                  <a:lnTo>
                    <a:pt x="318" y="233"/>
                  </a:lnTo>
                  <a:lnTo>
                    <a:pt x="299" y="233"/>
                  </a:lnTo>
                  <a:lnTo>
                    <a:pt x="289" y="233"/>
                  </a:lnTo>
                  <a:lnTo>
                    <a:pt x="241" y="271"/>
                  </a:lnTo>
                  <a:lnTo>
                    <a:pt x="193" y="300"/>
                  </a:lnTo>
                  <a:lnTo>
                    <a:pt x="193" y="378"/>
                  </a:lnTo>
                  <a:lnTo>
                    <a:pt x="193" y="494"/>
                  </a:lnTo>
                  <a:lnTo>
                    <a:pt x="193" y="601"/>
                  </a:lnTo>
                  <a:lnTo>
                    <a:pt x="203" y="640"/>
                  </a:lnTo>
                  <a:lnTo>
                    <a:pt x="212" y="679"/>
                  </a:lnTo>
                  <a:lnTo>
                    <a:pt x="232" y="717"/>
                  </a:lnTo>
                  <a:lnTo>
                    <a:pt x="251" y="747"/>
                  </a:lnTo>
                  <a:lnTo>
                    <a:pt x="270" y="776"/>
                  </a:lnTo>
                  <a:lnTo>
                    <a:pt x="154" y="902"/>
                  </a:lnTo>
                  <a:lnTo>
                    <a:pt x="125" y="853"/>
                  </a:lnTo>
                  <a:lnTo>
                    <a:pt x="97" y="814"/>
                  </a:lnTo>
                  <a:lnTo>
                    <a:pt x="58" y="776"/>
                  </a:lnTo>
                  <a:lnTo>
                    <a:pt x="68" y="650"/>
                  </a:lnTo>
                  <a:lnTo>
                    <a:pt x="68" y="524"/>
                  </a:lnTo>
                  <a:lnTo>
                    <a:pt x="68" y="300"/>
                  </a:lnTo>
                  <a:lnTo>
                    <a:pt x="58" y="291"/>
                  </a:lnTo>
                  <a:lnTo>
                    <a:pt x="48" y="271"/>
                  </a:lnTo>
                  <a:lnTo>
                    <a:pt x="29" y="252"/>
                  </a:lnTo>
                  <a:lnTo>
                    <a:pt x="10" y="223"/>
                  </a:lnTo>
                  <a:lnTo>
                    <a:pt x="10" y="204"/>
                  </a:lnTo>
                  <a:lnTo>
                    <a:pt x="0" y="184"/>
                  </a:lnTo>
                  <a:lnTo>
                    <a:pt x="0" y="174"/>
                  </a:lnTo>
                  <a:lnTo>
                    <a:pt x="10" y="155"/>
                  </a:lnTo>
                  <a:lnTo>
                    <a:pt x="19" y="145"/>
                  </a:lnTo>
                  <a:lnTo>
                    <a:pt x="68" y="68"/>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66"/>
            <p:cNvSpPr>
              <a:spLocks/>
            </p:cNvSpPr>
            <p:nvPr/>
          </p:nvSpPr>
          <p:spPr bwMode="auto">
            <a:xfrm>
              <a:off x="30498" y="4675"/>
              <a:ext cx="684" cy="505"/>
            </a:xfrm>
            <a:custGeom>
              <a:avLst/>
              <a:gdLst/>
              <a:ahLst/>
              <a:cxnLst>
                <a:cxn ang="0">
                  <a:pos x="173" y="0"/>
                </a:cxn>
                <a:cxn ang="0">
                  <a:pos x="231" y="49"/>
                </a:cxn>
                <a:cxn ang="0">
                  <a:pos x="289" y="59"/>
                </a:cxn>
                <a:cxn ang="0">
                  <a:pos x="462" y="0"/>
                </a:cxn>
                <a:cxn ang="0">
                  <a:pos x="540" y="20"/>
                </a:cxn>
                <a:cxn ang="0">
                  <a:pos x="578" y="88"/>
                </a:cxn>
                <a:cxn ang="0">
                  <a:pos x="559" y="243"/>
                </a:cxn>
                <a:cxn ang="0">
                  <a:pos x="511" y="379"/>
                </a:cxn>
                <a:cxn ang="0">
                  <a:pos x="501" y="437"/>
                </a:cxn>
                <a:cxn ang="0">
                  <a:pos x="511" y="476"/>
                </a:cxn>
                <a:cxn ang="0">
                  <a:pos x="578" y="456"/>
                </a:cxn>
                <a:cxn ang="0">
                  <a:pos x="646" y="340"/>
                </a:cxn>
                <a:cxn ang="0">
                  <a:pos x="665" y="320"/>
                </a:cxn>
                <a:cxn ang="0">
                  <a:pos x="684" y="330"/>
                </a:cxn>
                <a:cxn ang="0">
                  <a:pos x="665" y="398"/>
                </a:cxn>
                <a:cxn ang="0">
                  <a:pos x="530" y="505"/>
                </a:cxn>
                <a:cxn ang="0">
                  <a:pos x="443" y="466"/>
                </a:cxn>
                <a:cxn ang="0">
                  <a:pos x="424" y="388"/>
                </a:cxn>
                <a:cxn ang="0">
                  <a:pos x="462" y="282"/>
                </a:cxn>
                <a:cxn ang="0">
                  <a:pos x="501" y="97"/>
                </a:cxn>
                <a:cxn ang="0">
                  <a:pos x="491" y="49"/>
                </a:cxn>
                <a:cxn ang="0">
                  <a:pos x="433" y="29"/>
                </a:cxn>
                <a:cxn ang="0">
                  <a:pos x="270" y="136"/>
                </a:cxn>
                <a:cxn ang="0">
                  <a:pos x="231" y="194"/>
                </a:cxn>
                <a:cxn ang="0">
                  <a:pos x="202" y="311"/>
                </a:cxn>
                <a:cxn ang="0">
                  <a:pos x="183" y="388"/>
                </a:cxn>
                <a:cxn ang="0">
                  <a:pos x="164" y="466"/>
                </a:cxn>
                <a:cxn ang="0">
                  <a:pos x="135" y="505"/>
                </a:cxn>
                <a:cxn ang="0">
                  <a:pos x="86" y="495"/>
                </a:cxn>
                <a:cxn ang="0">
                  <a:pos x="77" y="466"/>
                </a:cxn>
                <a:cxn ang="0">
                  <a:pos x="86" y="427"/>
                </a:cxn>
                <a:cxn ang="0">
                  <a:pos x="125" y="253"/>
                </a:cxn>
                <a:cxn ang="0">
                  <a:pos x="154" y="156"/>
                </a:cxn>
                <a:cxn ang="0">
                  <a:pos x="164" y="88"/>
                </a:cxn>
                <a:cxn ang="0">
                  <a:pos x="144" y="29"/>
                </a:cxn>
                <a:cxn ang="0">
                  <a:pos x="86" y="49"/>
                </a:cxn>
                <a:cxn ang="0">
                  <a:pos x="48" y="156"/>
                </a:cxn>
                <a:cxn ang="0">
                  <a:pos x="29" y="185"/>
                </a:cxn>
                <a:cxn ang="0">
                  <a:pos x="9" y="185"/>
                </a:cxn>
                <a:cxn ang="0">
                  <a:pos x="0" y="156"/>
                </a:cxn>
                <a:cxn ang="0">
                  <a:pos x="29" y="88"/>
                </a:cxn>
                <a:cxn ang="0">
                  <a:pos x="67" y="29"/>
                </a:cxn>
                <a:cxn ang="0">
                  <a:pos x="125" y="0"/>
                </a:cxn>
              </a:cxnLst>
              <a:rect l="0" t="0" r="r" b="b"/>
              <a:pathLst>
                <a:path w="684" h="505">
                  <a:moveTo>
                    <a:pt x="125" y="0"/>
                  </a:moveTo>
                  <a:lnTo>
                    <a:pt x="154" y="0"/>
                  </a:lnTo>
                  <a:lnTo>
                    <a:pt x="173" y="0"/>
                  </a:lnTo>
                  <a:lnTo>
                    <a:pt x="193" y="10"/>
                  </a:lnTo>
                  <a:lnTo>
                    <a:pt x="212" y="29"/>
                  </a:lnTo>
                  <a:lnTo>
                    <a:pt x="231" y="49"/>
                  </a:lnTo>
                  <a:lnTo>
                    <a:pt x="241" y="68"/>
                  </a:lnTo>
                  <a:lnTo>
                    <a:pt x="250" y="97"/>
                  </a:lnTo>
                  <a:lnTo>
                    <a:pt x="289" y="59"/>
                  </a:lnTo>
                  <a:lnTo>
                    <a:pt x="356" y="10"/>
                  </a:lnTo>
                  <a:lnTo>
                    <a:pt x="443" y="0"/>
                  </a:lnTo>
                  <a:lnTo>
                    <a:pt x="462" y="0"/>
                  </a:lnTo>
                  <a:lnTo>
                    <a:pt x="491" y="0"/>
                  </a:lnTo>
                  <a:lnTo>
                    <a:pt x="511" y="10"/>
                  </a:lnTo>
                  <a:lnTo>
                    <a:pt x="540" y="20"/>
                  </a:lnTo>
                  <a:lnTo>
                    <a:pt x="559" y="39"/>
                  </a:lnTo>
                  <a:lnTo>
                    <a:pt x="568" y="59"/>
                  </a:lnTo>
                  <a:lnTo>
                    <a:pt x="578" y="88"/>
                  </a:lnTo>
                  <a:lnTo>
                    <a:pt x="588" y="126"/>
                  </a:lnTo>
                  <a:lnTo>
                    <a:pt x="578" y="185"/>
                  </a:lnTo>
                  <a:lnTo>
                    <a:pt x="559" y="243"/>
                  </a:lnTo>
                  <a:lnTo>
                    <a:pt x="540" y="301"/>
                  </a:lnTo>
                  <a:lnTo>
                    <a:pt x="530" y="349"/>
                  </a:lnTo>
                  <a:lnTo>
                    <a:pt x="511" y="379"/>
                  </a:lnTo>
                  <a:lnTo>
                    <a:pt x="511" y="398"/>
                  </a:lnTo>
                  <a:lnTo>
                    <a:pt x="501" y="417"/>
                  </a:lnTo>
                  <a:lnTo>
                    <a:pt x="501" y="437"/>
                  </a:lnTo>
                  <a:lnTo>
                    <a:pt x="501" y="456"/>
                  </a:lnTo>
                  <a:lnTo>
                    <a:pt x="511" y="466"/>
                  </a:lnTo>
                  <a:lnTo>
                    <a:pt x="511" y="476"/>
                  </a:lnTo>
                  <a:lnTo>
                    <a:pt x="530" y="476"/>
                  </a:lnTo>
                  <a:lnTo>
                    <a:pt x="559" y="466"/>
                  </a:lnTo>
                  <a:lnTo>
                    <a:pt x="578" y="456"/>
                  </a:lnTo>
                  <a:lnTo>
                    <a:pt x="607" y="427"/>
                  </a:lnTo>
                  <a:lnTo>
                    <a:pt x="626" y="388"/>
                  </a:lnTo>
                  <a:lnTo>
                    <a:pt x="646" y="340"/>
                  </a:lnTo>
                  <a:lnTo>
                    <a:pt x="655" y="330"/>
                  </a:lnTo>
                  <a:lnTo>
                    <a:pt x="655" y="320"/>
                  </a:lnTo>
                  <a:lnTo>
                    <a:pt x="665" y="320"/>
                  </a:lnTo>
                  <a:lnTo>
                    <a:pt x="674" y="320"/>
                  </a:lnTo>
                  <a:lnTo>
                    <a:pt x="684" y="320"/>
                  </a:lnTo>
                  <a:lnTo>
                    <a:pt x="684" y="330"/>
                  </a:lnTo>
                  <a:lnTo>
                    <a:pt x="684" y="330"/>
                  </a:lnTo>
                  <a:lnTo>
                    <a:pt x="684" y="359"/>
                  </a:lnTo>
                  <a:lnTo>
                    <a:pt x="665" y="398"/>
                  </a:lnTo>
                  <a:lnTo>
                    <a:pt x="636" y="446"/>
                  </a:lnTo>
                  <a:lnTo>
                    <a:pt x="588" y="485"/>
                  </a:lnTo>
                  <a:lnTo>
                    <a:pt x="530" y="505"/>
                  </a:lnTo>
                  <a:lnTo>
                    <a:pt x="491" y="505"/>
                  </a:lnTo>
                  <a:lnTo>
                    <a:pt x="462" y="485"/>
                  </a:lnTo>
                  <a:lnTo>
                    <a:pt x="443" y="466"/>
                  </a:lnTo>
                  <a:lnTo>
                    <a:pt x="424" y="446"/>
                  </a:lnTo>
                  <a:lnTo>
                    <a:pt x="414" y="408"/>
                  </a:lnTo>
                  <a:lnTo>
                    <a:pt x="424" y="388"/>
                  </a:lnTo>
                  <a:lnTo>
                    <a:pt x="424" y="379"/>
                  </a:lnTo>
                  <a:lnTo>
                    <a:pt x="433" y="349"/>
                  </a:lnTo>
                  <a:lnTo>
                    <a:pt x="462" y="282"/>
                  </a:lnTo>
                  <a:lnTo>
                    <a:pt x="491" y="194"/>
                  </a:lnTo>
                  <a:lnTo>
                    <a:pt x="501" y="107"/>
                  </a:lnTo>
                  <a:lnTo>
                    <a:pt x="501" y="97"/>
                  </a:lnTo>
                  <a:lnTo>
                    <a:pt x="501" y="78"/>
                  </a:lnTo>
                  <a:lnTo>
                    <a:pt x="501" y="68"/>
                  </a:lnTo>
                  <a:lnTo>
                    <a:pt x="491" y="49"/>
                  </a:lnTo>
                  <a:lnTo>
                    <a:pt x="482" y="39"/>
                  </a:lnTo>
                  <a:lnTo>
                    <a:pt x="462" y="29"/>
                  </a:lnTo>
                  <a:lnTo>
                    <a:pt x="433" y="29"/>
                  </a:lnTo>
                  <a:lnTo>
                    <a:pt x="366" y="49"/>
                  </a:lnTo>
                  <a:lnTo>
                    <a:pt x="308" y="88"/>
                  </a:lnTo>
                  <a:lnTo>
                    <a:pt x="270" y="136"/>
                  </a:lnTo>
                  <a:lnTo>
                    <a:pt x="250" y="156"/>
                  </a:lnTo>
                  <a:lnTo>
                    <a:pt x="241" y="175"/>
                  </a:lnTo>
                  <a:lnTo>
                    <a:pt x="231" y="194"/>
                  </a:lnTo>
                  <a:lnTo>
                    <a:pt x="221" y="214"/>
                  </a:lnTo>
                  <a:lnTo>
                    <a:pt x="221" y="233"/>
                  </a:lnTo>
                  <a:lnTo>
                    <a:pt x="202" y="311"/>
                  </a:lnTo>
                  <a:lnTo>
                    <a:pt x="193" y="330"/>
                  </a:lnTo>
                  <a:lnTo>
                    <a:pt x="183" y="359"/>
                  </a:lnTo>
                  <a:lnTo>
                    <a:pt x="183" y="388"/>
                  </a:lnTo>
                  <a:lnTo>
                    <a:pt x="173" y="417"/>
                  </a:lnTo>
                  <a:lnTo>
                    <a:pt x="173" y="437"/>
                  </a:lnTo>
                  <a:lnTo>
                    <a:pt x="164" y="466"/>
                  </a:lnTo>
                  <a:lnTo>
                    <a:pt x="154" y="485"/>
                  </a:lnTo>
                  <a:lnTo>
                    <a:pt x="144" y="495"/>
                  </a:lnTo>
                  <a:lnTo>
                    <a:pt x="135" y="505"/>
                  </a:lnTo>
                  <a:lnTo>
                    <a:pt x="115" y="505"/>
                  </a:lnTo>
                  <a:lnTo>
                    <a:pt x="96" y="505"/>
                  </a:lnTo>
                  <a:lnTo>
                    <a:pt x="86" y="495"/>
                  </a:lnTo>
                  <a:lnTo>
                    <a:pt x="77" y="485"/>
                  </a:lnTo>
                  <a:lnTo>
                    <a:pt x="67" y="466"/>
                  </a:lnTo>
                  <a:lnTo>
                    <a:pt x="77" y="466"/>
                  </a:lnTo>
                  <a:lnTo>
                    <a:pt x="77" y="456"/>
                  </a:lnTo>
                  <a:lnTo>
                    <a:pt x="77" y="437"/>
                  </a:lnTo>
                  <a:lnTo>
                    <a:pt x="86" y="427"/>
                  </a:lnTo>
                  <a:lnTo>
                    <a:pt x="86" y="427"/>
                  </a:lnTo>
                  <a:lnTo>
                    <a:pt x="115" y="282"/>
                  </a:lnTo>
                  <a:lnTo>
                    <a:pt x="125" y="253"/>
                  </a:lnTo>
                  <a:lnTo>
                    <a:pt x="135" y="214"/>
                  </a:lnTo>
                  <a:lnTo>
                    <a:pt x="144" y="175"/>
                  </a:lnTo>
                  <a:lnTo>
                    <a:pt x="154" y="156"/>
                  </a:lnTo>
                  <a:lnTo>
                    <a:pt x="154" y="126"/>
                  </a:lnTo>
                  <a:lnTo>
                    <a:pt x="164" y="107"/>
                  </a:lnTo>
                  <a:lnTo>
                    <a:pt x="164" y="88"/>
                  </a:lnTo>
                  <a:lnTo>
                    <a:pt x="164" y="59"/>
                  </a:lnTo>
                  <a:lnTo>
                    <a:pt x="154" y="49"/>
                  </a:lnTo>
                  <a:lnTo>
                    <a:pt x="144" y="29"/>
                  </a:lnTo>
                  <a:lnTo>
                    <a:pt x="125" y="29"/>
                  </a:lnTo>
                  <a:lnTo>
                    <a:pt x="106" y="39"/>
                  </a:lnTo>
                  <a:lnTo>
                    <a:pt x="86" y="49"/>
                  </a:lnTo>
                  <a:lnTo>
                    <a:pt x="67" y="78"/>
                  </a:lnTo>
                  <a:lnTo>
                    <a:pt x="58" y="117"/>
                  </a:lnTo>
                  <a:lnTo>
                    <a:pt x="48" y="156"/>
                  </a:lnTo>
                  <a:lnTo>
                    <a:pt x="38" y="165"/>
                  </a:lnTo>
                  <a:lnTo>
                    <a:pt x="38" y="175"/>
                  </a:lnTo>
                  <a:lnTo>
                    <a:pt x="29" y="185"/>
                  </a:lnTo>
                  <a:lnTo>
                    <a:pt x="19" y="185"/>
                  </a:lnTo>
                  <a:lnTo>
                    <a:pt x="9" y="185"/>
                  </a:lnTo>
                  <a:lnTo>
                    <a:pt x="9" y="185"/>
                  </a:lnTo>
                  <a:lnTo>
                    <a:pt x="0" y="175"/>
                  </a:lnTo>
                  <a:lnTo>
                    <a:pt x="0" y="165"/>
                  </a:lnTo>
                  <a:lnTo>
                    <a:pt x="0" y="156"/>
                  </a:lnTo>
                  <a:lnTo>
                    <a:pt x="9" y="136"/>
                  </a:lnTo>
                  <a:lnTo>
                    <a:pt x="19" y="117"/>
                  </a:lnTo>
                  <a:lnTo>
                    <a:pt x="29" y="88"/>
                  </a:lnTo>
                  <a:lnTo>
                    <a:pt x="38" y="59"/>
                  </a:lnTo>
                  <a:lnTo>
                    <a:pt x="48" y="39"/>
                  </a:lnTo>
                  <a:lnTo>
                    <a:pt x="67" y="29"/>
                  </a:lnTo>
                  <a:lnTo>
                    <a:pt x="77" y="10"/>
                  </a:lnTo>
                  <a:lnTo>
                    <a:pt x="106" y="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67"/>
            <p:cNvSpPr>
              <a:spLocks/>
            </p:cNvSpPr>
            <p:nvPr/>
          </p:nvSpPr>
          <p:spPr bwMode="auto">
            <a:xfrm>
              <a:off x="31423" y="3744"/>
              <a:ext cx="569" cy="1591"/>
            </a:xfrm>
            <a:custGeom>
              <a:avLst/>
              <a:gdLst/>
              <a:ahLst/>
              <a:cxnLst>
                <a:cxn ang="0">
                  <a:pos x="96" y="0"/>
                </a:cxn>
                <a:cxn ang="0">
                  <a:pos x="260" y="59"/>
                </a:cxn>
                <a:cxn ang="0">
                  <a:pos x="328" y="175"/>
                </a:cxn>
                <a:cxn ang="0">
                  <a:pos x="337" y="553"/>
                </a:cxn>
                <a:cxn ang="0">
                  <a:pos x="337" y="602"/>
                </a:cxn>
                <a:cxn ang="0">
                  <a:pos x="337" y="621"/>
                </a:cxn>
                <a:cxn ang="0">
                  <a:pos x="376" y="708"/>
                </a:cxn>
                <a:cxn ang="0">
                  <a:pos x="540" y="776"/>
                </a:cxn>
                <a:cxn ang="0">
                  <a:pos x="559" y="786"/>
                </a:cxn>
                <a:cxn ang="0">
                  <a:pos x="559" y="805"/>
                </a:cxn>
                <a:cxn ang="0">
                  <a:pos x="521" y="815"/>
                </a:cxn>
                <a:cxn ang="0">
                  <a:pos x="443" y="834"/>
                </a:cxn>
                <a:cxn ang="0">
                  <a:pos x="357" y="912"/>
                </a:cxn>
                <a:cxn ang="0">
                  <a:pos x="337" y="1028"/>
                </a:cxn>
                <a:cxn ang="0">
                  <a:pos x="309" y="1474"/>
                </a:cxn>
                <a:cxn ang="0">
                  <a:pos x="145" y="1581"/>
                </a:cxn>
                <a:cxn ang="0">
                  <a:pos x="19" y="1591"/>
                </a:cxn>
                <a:cxn ang="0">
                  <a:pos x="0" y="1591"/>
                </a:cxn>
                <a:cxn ang="0">
                  <a:pos x="0" y="1562"/>
                </a:cxn>
                <a:cxn ang="0">
                  <a:pos x="106" y="1542"/>
                </a:cxn>
                <a:cxn ang="0">
                  <a:pos x="203" y="1465"/>
                </a:cxn>
                <a:cxn ang="0">
                  <a:pos x="231" y="1377"/>
                </a:cxn>
                <a:cxn ang="0">
                  <a:pos x="251" y="912"/>
                </a:cxn>
                <a:cxn ang="0">
                  <a:pos x="415" y="796"/>
                </a:cxn>
                <a:cxn ang="0">
                  <a:pos x="347" y="776"/>
                </a:cxn>
                <a:cxn ang="0">
                  <a:pos x="289" y="737"/>
                </a:cxn>
                <a:cxn ang="0">
                  <a:pos x="251" y="679"/>
                </a:cxn>
                <a:cxn ang="0">
                  <a:pos x="231" y="621"/>
                </a:cxn>
                <a:cxn ang="0">
                  <a:pos x="231" y="243"/>
                </a:cxn>
                <a:cxn ang="0">
                  <a:pos x="231" y="194"/>
                </a:cxn>
                <a:cxn ang="0">
                  <a:pos x="231" y="175"/>
                </a:cxn>
                <a:cxn ang="0">
                  <a:pos x="183" y="97"/>
                </a:cxn>
                <a:cxn ang="0">
                  <a:pos x="29" y="30"/>
                </a:cxn>
                <a:cxn ang="0">
                  <a:pos x="0" y="30"/>
                </a:cxn>
                <a:cxn ang="0">
                  <a:pos x="0" y="0"/>
                </a:cxn>
                <a:cxn ang="0">
                  <a:pos x="19" y="0"/>
                </a:cxn>
              </a:cxnLst>
              <a:rect l="0" t="0" r="r" b="b"/>
              <a:pathLst>
                <a:path w="569" h="1591">
                  <a:moveTo>
                    <a:pt x="29" y="0"/>
                  </a:moveTo>
                  <a:lnTo>
                    <a:pt x="96" y="0"/>
                  </a:lnTo>
                  <a:lnTo>
                    <a:pt x="183" y="20"/>
                  </a:lnTo>
                  <a:lnTo>
                    <a:pt x="260" y="59"/>
                  </a:lnTo>
                  <a:lnTo>
                    <a:pt x="309" y="117"/>
                  </a:lnTo>
                  <a:lnTo>
                    <a:pt x="328" y="175"/>
                  </a:lnTo>
                  <a:lnTo>
                    <a:pt x="337" y="243"/>
                  </a:lnTo>
                  <a:lnTo>
                    <a:pt x="337" y="553"/>
                  </a:lnTo>
                  <a:lnTo>
                    <a:pt x="337" y="582"/>
                  </a:lnTo>
                  <a:lnTo>
                    <a:pt x="337" y="602"/>
                  </a:lnTo>
                  <a:lnTo>
                    <a:pt x="337" y="621"/>
                  </a:lnTo>
                  <a:lnTo>
                    <a:pt x="337" y="621"/>
                  </a:lnTo>
                  <a:lnTo>
                    <a:pt x="337" y="631"/>
                  </a:lnTo>
                  <a:lnTo>
                    <a:pt x="376" y="708"/>
                  </a:lnTo>
                  <a:lnTo>
                    <a:pt x="443" y="757"/>
                  </a:lnTo>
                  <a:lnTo>
                    <a:pt x="540" y="776"/>
                  </a:lnTo>
                  <a:lnTo>
                    <a:pt x="550" y="776"/>
                  </a:lnTo>
                  <a:lnTo>
                    <a:pt x="559" y="786"/>
                  </a:lnTo>
                  <a:lnTo>
                    <a:pt x="569" y="796"/>
                  </a:lnTo>
                  <a:lnTo>
                    <a:pt x="559" y="805"/>
                  </a:lnTo>
                  <a:lnTo>
                    <a:pt x="550" y="815"/>
                  </a:lnTo>
                  <a:lnTo>
                    <a:pt x="521" y="815"/>
                  </a:lnTo>
                  <a:lnTo>
                    <a:pt x="482" y="825"/>
                  </a:lnTo>
                  <a:lnTo>
                    <a:pt x="443" y="834"/>
                  </a:lnTo>
                  <a:lnTo>
                    <a:pt x="395" y="864"/>
                  </a:lnTo>
                  <a:lnTo>
                    <a:pt x="357" y="912"/>
                  </a:lnTo>
                  <a:lnTo>
                    <a:pt x="337" y="970"/>
                  </a:lnTo>
                  <a:lnTo>
                    <a:pt x="337" y="1028"/>
                  </a:lnTo>
                  <a:lnTo>
                    <a:pt x="337" y="1397"/>
                  </a:lnTo>
                  <a:lnTo>
                    <a:pt x="309" y="1474"/>
                  </a:lnTo>
                  <a:lnTo>
                    <a:pt x="241" y="1542"/>
                  </a:lnTo>
                  <a:lnTo>
                    <a:pt x="145" y="1581"/>
                  </a:lnTo>
                  <a:lnTo>
                    <a:pt x="29" y="1591"/>
                  </a:lnTo>
                  <a:lnTo>
                    <a:pt x="19" y="1591"/>
                  </a:lnTo>
                  <a:lnTo>
                    <a:pt x="10" y="1591"/>
                  </a:lnTo>
                  <a:lnTo>
                    <a:pt x="0" y="1591"/>
                  </a:lnTo>
                  <a:lnTo>
                    <a:pt x="0" y="1581"/>
                  </a:lnTo>
                  <a:lnTo>
                    <a:pt x="0" y="1562"/>
                  </a:lnTo>
                  <a:lnTo>
                    <a:pt x="19" y="1562"/>
                  </a:lnTo>
                  <a:lnTo>
                    <a:pt x="106" y="1542"/>
                  </a:lnTo>
                  <a:lnTo>
                    <a:pt x="164" y="1513"/>
                  </a:lnTo>
                  <a:lnTo>
                    <a:pt x="203" y="1465"/>
                  </a:lnTo>
                  <a:lnTo>
                    <a:pt x="222" y="1426"/>
                  </a:lnTo>
                  <a:lnTo>
                    <a:pt x="231" y="1377"/>
                  </a:lnTo>
                  <a:lnTo>
                    <a:pt x="231" y="999"/>
                  </a:lnTo>
                  <a:lnTo>
                    <a:pt x="251" y="912"/>
                  </a:lnTo>
                  <a:lnTo>
                    <a:pt x="309" y="844"/>
                  </a:lnTo>
                  <a:lnTo>
                    <a:pt x="415" y="796"/>
                  </a:lnTo>
                  <a:lnTo>
                    <a:pt x="386" y="786"/>
                  </a:lnTo>
                  <a:lnTo>
                    <a:pt x="347" y="776"/>
                  </a:lnTo>
                  <a:lnTo>
                    <a:pt x="318" y="757"/>
                  </a:lnTo>
                  <a:lnTo>
                    <a:pt x="289" y="737"/>
                  </a:lnTo>
                  <a:lnTo>
                    <a:pt x="270" y="708"/>
                  </a:lnTo>
                  <a:lnTo>
                    <a:pt x="251" y="679"/>
                  </a:lnTo>
                  <a:lnTo>
                    <a:pt x="241" y="650"/>
                  </a:lnTo>
                  <a:lnTo>
                    <a:pt x="231" y="621"/>
                  </a:lnTo>
                  <a:lnTo>
                    <a:pt x="231" y="582"/>
                  </a:lnTo>
                  <a:lnTo>
                    <a:pt x="231" y="243"/>
                  </a:lnTo>
                  <a:lnTo>
                    <a:pt x="231" y="214"/>
                  </a:lnTo>
                  <a:lnTo>
                    <a:pt x="231" y="194"/>
                  </a:lnTo>
                  <a:lnTo>
                    <a:pt x="231" y="185"/>
                  </a:lnTo>
                  <a:lnTo>
                    <a:pt x="231" y="175"/>
                  </a:lnTo>
                  <a:lnTo>
                    <a:pt x="222" y="175"/>
                  </a:lnTo>
                  <a:lnTo>
                    <a:pt x="183" y="97"/>
                  </a:lnTo>
                  <a:lnTo>
                    <a:pt x="116" y="49"/>
                  </a:lnTo>
                  <a:lnTo>
                    <a:pt x="29" y="30"/>
                  </a:lnTo>
                  <a:lnTo>
                    <a:pt x="10" y="30"/>
                  </a:lnTo>
                  <a:lnTo>
                    <a:pt x="0" y="30"/>
                  </a:lnTo>
                  <a:lnTo>
                    <a:pt x="0" y="10"/>
                  </a:lnTo>
                  <a:lnTo>
                    <a:pt x="0" y="0"/>
                  </a:lnTo>
                  <a:lnTo>
                    <a:pt x="10" y="0"/>
                  </a:lnTo>
                  <a:lnTo>
                    <a:pt x="19"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2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9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1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t>
            </a:r>
            <a:r>
              <a:rPr lang="en-US" dirty="0" smtClean="0">
                <a:sym typeface="Mathematica1"/>
              </a:rPr>
              <a:t> Relations</a:t>
            </a:r>
            <a:endParaRPr lang="en-US" dirty="0"/>
          </a:p>
        </p:txBody>
      </p:sp>
      <p:pic>
        <p:nvPicPr>
          <p:cNvPr id="8195" name="Picture 3"/>
          <p:cNvPicPr>
            <a:picLocks noChangeAspect="1" noChangeArrowheads="1"/>
          </p:cNvPicPr>
          <p:nvPr/>
        </p:nvPicPr>
        <p:blipFill>
          <a:blip r:embed="rId2" cstate="print"/>
          <a:srcRect/>
          <a:stretch>
            <a:fillRect/>
          </a:stretch>
        </p:blipFill>
        <p:spPr bwMode="auto">
          <a:xfrm>
            <a:off x="304800" y="1447800"/>
            <a:ext cx="8577558" cy="2286000"/>
          </a:xfrm>
          <a:prstGeom prst="rect">
            <a:avLst/>
          </a:prstGeom>
          <a:noFill/>
          <a:ln w="9525">
            <a:noFill/>
            <a:miter lim="800000"/>
            <a:headEnd/>
            <a:tailEnd/>
          </a:ln>
        </p:spPr>
      </p:pic>
      <p:pic>
        <p:nvPicPr>
          <p:cNvPr id="8196" name="Picture 4"/>
          <p:cNvPicPr>
            <a:picLocks noChangeAspect="1" noChangeArrowheads="1"/>
          </p:cNvPicPr>
          <p:nvPr/>
        </p:nvPicPr>
        <p:blipFill>
          <a:blip r:embed="rId3" cstate="print"/>
          <a:srcRect/>
          <a:stretch>
            <a:fillRect/>
          </a:stretch>
        </p:blipFill>
        <p:spPr bwMode="auto">
          <a:xfrm>
            <a:off x="0" y="4191000"/>
            <a:ext cx="8778375" cy="1285875"/>
          </a:xfrm>
          <a:prstGeom prst="rect">
            <a:avLst/>
          </a:prstGeom>
          <a:noFill/>
          <a:ln w="9525">
            <a:noFill/>
            <a:miter lim="800000"/>
            <a:headEnd/>
            <a:tailEnd/>
          </a:ln>
        </p:spPr>
      </p:pic>
      <p:sp>
        <p:nvSpPr>
          <p:cNvPr id="5" name="TextBox 4"/>
          <p:cNvSpPr txBox="1"/>
          <p:nvPr/>
        </p:nvSpPr>
        <p:spPr>
          <a:xfrm>
            <a:off x="914400" y="5943600"/>
            <a:ext cx="7010400" cy="584775"/>
          </a:xfrm>
          <a:prstGeom prst="rect">
            <a:avLst/>
          </a:prstGeom>
          <a:noFill/>
        </p:spPr>
        <p:txBody>
          <a:bodyPr wrap="square" rtlCol="0">
            <a:spAutoFit/>
          </a:bodyPr>
          <a:lstStyle/>
          <a:p>
            <a:r>
              <a:rPr lang="en-US" sz="3200" dirty="0" smtClean="0"/>
              <a:t>This makes </a:t>
            </a:r>
            <a:r>
              <a:rPr lang="en-US" sz="3200" dirty="0" smtClean="0">
                <a:latin typeface="Monotype Corsiva" pitchFamily="66" charset="0"/>
              </a:rPr>
              <a:t>W   </a:t>
            </a:r>
            <a:r>
              <a:rPr lang="en-US" sz="3200" dirty="0" smtClean="0"/>
              <a:t>into an L</a:t>
            </a:r>
            <a:r>
              <a:rPr lang="en-US" sz="3200" dirty="0" smtClean="0">
                <a:sym typeface="Mathematica1"/>
              </a:rPr>
              <a:t> </a:t>
            </a:r>
            <a:r>
              <a:rPr lang="en-US" sz="3200" dirty="0" smtClean="0"/>
              <a:t> algebra</a:t>
            </a:r>
            <a:endParaRPr lang="en-US" sz="3200" dirty="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Half-Plane Webs &amp; Fans -1</a:t>
            </a:r>
            <a:endParaRPr lang="en-US" dirty="0"/>
          </a:p>
        </p:txBody>
      </p:sp>
      <p:sp>
        <p:nvSpPr>
          <p:cNvPr id="5" name="TextBox 4"/>
          <p:cNvSpPr txBox="1"/>
          <p:nvPr/>
        </p:nvSpPr>
        <p:spPr>
          <a:xfrm>
            <a:off x="0" y="1524000"/>
            <a:ext cx="8458200" cy="461665"/>
          </a:xfrm>
          <a:prstGeom prst="rect">
            <a:avLst/>
          </a:prstGeom>
          <a:noFill/>
        </p:spPr>
        <p:txBody>
          <a:bodyPr wrap="square" rtlCol="0">
            <a:spAutoFit/>
          </a:bodyPr>
          <a:lstStyle/>
          <a:p>
            <a:r>
              <a:rPr lang="en-US" sz="2400" dirty="0" smtClean="0">
                <a:solidFill>
                  <a:srgbClr val="FF0000"/>
                </a:solidFill>
              </a:rPr>
              <a:t>Same as plane webs, but they sit in a left- or right half-plane. </a:t>
            </a:r>
            <a:endParaRPr lang="en-US" sz="2400" dirty="0">
              <a:solidFill>
                <a:srgbClr val="FF0000"/>
              </a:solidFill>
            </a:endParaRPr>
          </a:p>
        </p:txBody>
      </p:sp>
      <p:sp>
        <p:nvSpPr>
          <p:cNvPr id="6" name="TextBox 5"/>
          <p:cNvSpPr txBox="1"/>
          <p:nvPr/>
        </p:nvSpPr>
        <p:spPr>
          <a:xfrm>
            <a:off x="0" y="2286000"/>
            <a:ext cx="8305800" cy="461665"/>
          </a:xfrm>
          <a:prstGeom prst="rect">
            <a:avLst/>
          </a:prstGeom>
          <a:noFill/>
        </p:spPr>
        <p:txBody>
          <a:bodyPr wrap="square" rtlCol="0">
            <a:spAutoFit/>
          </a:bodyPr>
          <a:lstStyle/>
          <a:p>
            <a:r>
              <a:rPr lang="en-US" sz="2400" dirty="0" smtClean="0">
                <a:solidFill>
                  <a:srgbClr val="C00000"/>
                </a:solidFill>
              </a:rPr>
              <a:t>Some vertices (but no edges) are allowed on the boundary. </a:t>
            </a:r>
            <a:endParaRPr lang="en-US" sz="2400" dirty="0">
              <a:solidFill>
                <a:srgbClr val="C00000"/>
              </a:solidFill>
            </a:endParaRPr>
          </a:p>
        </p:txBody>
      </p:sp>
      <p:sp>
        <p:nvSpPr>
          <p:cNvPr id="7" name="TextBox 6"/>
          <p:cNvSpPr txBox="1"/>
          <p:nvPr/>
        </p:nvSpPr>
        <p:spPr>
          <a:xfrm>
            <a:off x="0" y="2971800"/>
            <a:ext cx="4953000" cy="954107"/>
          </a:xfrm>
          <a:prstGeom prst="rect">
            <a:avLst/>
          </a:prstGeom>
          <a:noFill/>
        </p:spPr>
        <p:txBody>
          <a:bodyPr wrap="square" rtlCol="0">
            <a:spAutoFit/>
          </a:bodyPr>
          <a:lstStyle/>
          <a:p>
            <a:r>
              <a:rPr lang="en-US" sz="2800" dirty="0" smtClean="0">
                <a:solidFill>
                  <a:srgbClr val="0000FF"/>
                </a:solidFill>
              </a:rPr>
              <a:t>A half-plane fan is an ordered set of </a:t>
            </a:r>
            <a:r>
              <a:rPr lang="en-US" sz="2800" dirty="0" err="1" smtClean="0">
                <a:solidFill>
                  <a:srgbClr val="0000FF"/>
                </a:solidFill>
              </a:rPr>
              <a:t>vacua</a:t>
            </a:r>
            <a:r>
              <a:rPr lang="en-US" sz="2800" dirty="0" smtClean="0">
                <a:solidFill>
                  <a:srgbClr val="0000FF"/>
                </a:solidFill>
              </a:rPr>
              <a:t>, rays through</a:t>
            </a:r>
            <a:endParaRPr lang="en-US" sz="2800" dirty="0">
              <a:solidFill>
                <a:srgbClr val="0000FF"/>
              </a:solidFill>
            </a:endParaRPr>
          </a:p>
        </p:txBody>
      </p:sp>
      <p:grpSp>
        <p:nvGrpSpPr>
          <p:cNvPr id="5124" name="Group 4"/>
          <p:cNvGrpSpPr>
            <a:grpSpLocks noChangeAspect="1"/>
          </p:cNvGrpSpPr>
          <p:nvPr>
            <p:custDataLst>
              <p:tags r:id="rId1"/>
            </p:custDataLst>
          </p:nvPr>
        </p:nvGrpSpPr>
        <p:grpSpPr bwMode="auto">
          <a:xfrm>
            <a:off x="4953000" y="3200400"/>
            <a:ext cx="3836662" cy="571500"/>
            <a:chOff x="3562" y="2401"/>
            <a:chExt cx="10936" cy="1629"/>
          </a:xfrm>
          <a:solidFill>
            <a:srgbClr val="0000FF"/>
          </a:solidFill>
        </p:grpSpPr>
        <p:sp>
          <p:nvSpPr>
            <p:cNvPr id="5126" name="Freeform 6"/>
            <p:cNvSpPr>
              <a:spLocks/>
            </p:cNvSpPr>
            <p:nvPr/>
          </p:nvSpPr>
          <p:spPr bwMode="auto">
            <a:xfrm>
              <a:off x="3562" y="2512"/>
              <a:ext cx="893" cy="1147"/>
            </a:xfrm>
            <a:custGeom>
              <a:avLst/>
              <a:gdLst/>
              <a:ahLst/>
              <a:cxnLst>
                <a:cxn ang="0">
                  <a:pos x="500" y="0"/>
                </a:cxn>
                <a:cxn ang="0">
                  <a:pos x="602" y="3"/>
                </a:cxn>
                <a:cxn ang="0">
                  <a:pos x="693" y="3"/>
                </a:cxn>
                <a:cxn ang="0">
                  <a:pos x="832" y="0"/>
                </a:cxn>
                <a:cxn ang="0">
                  <a:pos x="879" y="0"/>
                </a:cxn>
                <a:cxn ang="0">
                  <a:pos x="889" y="10"/>
                </a:cxn>
                <a:cxn ang="0">
                  <a:pos x="889" y="28"/>
                </a:cxn>
                <a:cxn ang="0">
                  <a:pos x="882" y="42"/>
                </a:cxn>
                <a:cxn ang="0">
                  <a:pos x="869" y="48"/>
                </a:cxn>
                <a:cxn ang="0">
                  <a:pos x="849" y="48"/>
                </a:cxn>
                <a:cxn ang="0">
                  <a:pos x="778" y="55"/>
                </a:cxn>
                <a:cxn ang="0">
                  <a:pos x="754" y="90"/>
                </a:cxn>
                <a:cxn ang="0">
                  <a:pos x="744" y="118"/>
                </a:cxn>
                <a:cxn ang="0">
                  <a:pos x="537" y="942"/>
                </a:cxn>
                <a:cxn ang="0">
                  <a:pos x="453" y="1053"/>
                </a:cxn>
                <a:cxn ang="0">
                  <a:pos x="334" y="1122"/>
                </a:cxn>
                <a:cxn ang="0">
                  <a:pos x="209" y="1147"/>
                </a:cxn>
                <a:cxn ang="0">
                  <a:pos x="101" y="1122"/>
                </a:cxn>
                <a:cxn ang="0">
                  <a:pos x="27" y="1060"/>
                </a:cxn>
                <a:cxn ang="0">
                  <a:pos x="0" y="969"/>
                </a:cxn>
                <a:cxn ang="0">
                  <a:pos x="16" y="893"/>
                </a:cxn>
                <a:cxn ang="0">
                  <a:pos x="54" y="855"/>
                </a:cxn>
                <a:cxn ang="0">
                  <a:pos x="91" y="841"/>
                </a:cxn>
                <a:cxn ang="0">
                  <a:pos x="125" y="841"/>
                </a:cxn>
                <a:cxn ang="0">
                  <a:pos x="159" y="862"/>
                </a:cxn>
                <a:cxn ang="0">
                  <a:pos x="175" y="907"/>
                </a:cxn>
                <a:cxn ang="0">
                  <a:pos x="159" y="966"/>
                </a:cxn>
                <a:cxn ang="0">
                  <a:pos x="108" y="1004"/>
                </a:cxn>
                <a:cxn ang="0">
                  <a:pos x="54" y="1011"/>
                </a:cxn>
                <a:cxn ang="0">
                  <a:pos x="94" y="1074"/>
                </a:cxn>
                <a:cxn ang="0">
                  <a:pos x="152" y="1105"/>
                </a:cxn>
                <a:cxn ang="0">
                  <a:pos x="202" y="1112"/>
                </a:cxn>
                <a:cxn ang="0">
                  <a:pos x="290" y="1081"/>
                </a:cxn>
                <a:cxn ang="0">
                  <a:pos x="375" y="1001"/>
                </a:cxn>
                <a:cxn ang="0">
                  <a:pos x="433" y="869"/>
                </a:cxn>
                <a:cxn ang="0">
                  <a:pos x="619" y="108"/>
                </a:cxn>
                <a:cxn ang="0">
                  <a:pos x="622" y="83"/>
                </a:cxn>
                <a:cxn ang="0">
                  <a:pos x="615" y="66"/>
                </a:cxn>
                <a:cxn ang="0">
                  <a:pos x="592" y="55"/>
                </a:cxn>
                <a:cxn ang="0">
                  <a:pos x="541" y="48"/>
                </a:cxn>
                <a:cxn ang="0">
                  <a:pos x="480" y="48"/>
                </a:cxn>
                <a:cxn ang="0">
                  <a:pos x="433" y="42"/>
                </a:cxn>
                <a:cxn ang="0">
                  <a:pos x="426" y="17"/>
                </a:cxn>
                <a:cxn ang="0">
                  <a:pos x="436" y="7"/>
                </a:cxn>
                <a:cxn ang="0">
                  <a:pos x="446" y="0"/>
                </a:cxn>
                <a:cxn ang="0">
                  <a:pos x="460" y="0"/>
                </a:cxn>
              </a:cxnLst>
              <a:rect l="0" t="0" r="r" b="b"/>
              <a:pathLst>
                <a:path w="893" h="1147">
                  <a:moveTo>
                    <a:pt x="460" y="0"/>
                  </a:moveTo>
                  <a:lnTo>
                    <a:pt x="500" y="0"/>
                  </a:lnTo>
                  <a:lnTo>
                    <a:pt x="551" y="0"/>
                  </a:lnTo>
                  <a:lnTo>
                    <a:pt x="602" y="3"/>
                  </a:lnTo>
                  <a:lnTo>
                    <a:pt x="652" y="3"/>
                  </a:lnTo>
                  <a:lnTo>
                    <a:pt x="693" y="3"/>
                  </a:lnTo>
                  <a:lnTo>
                    <a:pt x="730" y="3"/>
                  </a:lnTo>
                  <a:lnTo>
                    <a:pt x="832" y="0"/>
                  </a:lnTo>
                  <a:lnTo>
                    <a:pt x="869" y="0"/>
                  </a:lnTo>
                  <a:lnTo>
                    <a:pt x="879" y="0"/>
                  </a:lnTo>
                  <a:lnTo>
                    <a:pt x="886" y="3"/>
                  </a:lnTo>
                  <a:lnTo>
                    <a:pt x="889" y="10"/>
                  </a:lnTo>
                  <a:lnTo>
                    <a:pt x="893" y="17"/>
                  </a:lnTo>
                  <a:lnTo>
                    <a:pt x="889" y="28"/>
                  </a:lnTo>
                  <a:lnTo>
                    <a:pt x="889" y="38"/>
                  </a:lnTo>
                  <a:lnTo>
                    <a:pt x="882" y="42"/>
                  </a:lnTo>
                  <a:lnTo>
                    <a:pt x="876" y="45"/>
                  </a:lnTo>
                  <a:lnTo>
                    <a:pt x="869" y="48"/>
                  </a:lnTo>
                  <a:lnTo>
                    <a:pt x="859" y="48"/>
                  </a:lnTo>
                  <a:lnTo>
                    <a:pt x="849" y="48"/>
                  </a:lnTo>
                  <a:lnTo>
                    <a:pt x="808" y="52"/>
                  </a:lnTo>
                  <a:lnTo>
                    <a:pt x="778" y="55"/>
                  </a:lnTo>
                  <a:lnTo>
                    <a:pt x="764" y="69"/>
                  </a:lnTo>
                  <a:lnTo>
                    <a:pt x="754" y="90"/>
                  </a:lnTo>
                  <a:lnTo>
                    <a:pt x="744" y="118"/>
                  </a:lnTo>
                  <a:lnTo>
                    <a:pt x="744" y="118"/>
                  </a:lnTo>
                  <a:lnTo>
                    <a:pt x="561" y="879"/>
                  </a:lnTo>
                  <a:lnTo>
                    <a:pt x="537" y="942"/>
                  </a:lnTo>
                  <a:lnTo>
                    <a:pt x="500" y="1001"/>
                  </a:lnTo>
                  <a:lnTo>
                    <a:pt x="453" y="1053"/>
                  </a:lnTo>
                  <a:lnTo>
                    <a:pt x="395" y="1091"/>
                  </a:lnTo>
                  <a:lnTo>
                    <a:pt x="334" y="1122"/>
                  </a:lnTo>
                  <a:lnTo>
                    <a:pt x="274" y="1140"/>
                  </a:lnTo>
                  <a:lnTo>
                    <a:pt x="209" y="1147"/>
                  </a:lnTo>
                  <a:lnTo>
                    <a:pt x="152" y="1140"/>
                  </a:lnTo>
                  <a:lnTo>
                    <a:pt x="101" y="1122"/>
                  </a:lnTo>
                  <a:lnTo>
                    <a:pt x="57" y="1094"/>
                  </a:lnTo>
                  <a:lnTo>
                    <a:pt x="27" y="1060"/>
                  </a:lnTo>
                  <a:lnTo>
                    <a:pt x="6" y="1018"/>
                  </a:lnTo>
                  <a:lnTo>
                    <a:pt x="0" y="969"/>
                  </a:lnTo>
                  <a:lnTo>
                    <a:pt x="3" y="928"/>
                  </a:lnTo>
                  <a:lnTo>
                    <a:pt x="16" y="893"/>
                  </a:lnTo>
                  <a:lnTo>
                    <a:pt x="33" y="872"/>
                  </a:lnTo>
                  <a:lnTo>
                    <a:pt x="54" y="855"/>
                  </a:lnTo>
                  <a:lnTo>
                    <a:pt x="74" y="844"/>
                  </a:lnTo>
                  <a:lnTo>
                    <a:pt x="91" y="841"/>
                  </a:lnTo>
                  <a:lnTo>
                    <a:pt x="108" y="841"/>
                  </a:lnTo>
                  <a:lnTo>
                    <a:pt x="125" y="841"/>
                  </a:lnTo>
                  <a:lnTo>
                    <a:pt x="142" y="848"/>
                  </a:lnTo>
                  <a:lnTo>
                    <a:pt x="159" y="862"/>
                  </a:lnTo>
                  <a:lnTo>
                    <a:pt x="172" y="879"/>
                  </a:lnTo>
                  <a:lnTo>
                    <a:pt x="175" y="907"/>
                  </a:lnTo>
                  <a:lnTo>
                    <a:pt x="172" y="938"/>
                  </a:lnTo>
                  <a:lnTo>
                    <a:pt x="159" y="966"/>
                  </a:lnTo>
                  <a:lnTo>
                    <a:pt x="135" y="990"/>
                  </a:lnTo>
                  <a:lnTo>
                    <a:pt x="108" y="1004"/>
                  </a:lnTo>
                  <a:lnTo>
                    <a:pt x="71" y="1011"/>
                  </a:lnTo>
                  <a:lnTo>
                    <a:pt x="54" y="1011"/>
                  </a:lnTo>
                  <a:lnTo>
                    <a:pt x="71" y="1046"/>
                  </a:lnTo>
                  <a:lnTo>
                    <a:pt x="94" y="1074"/>
                  </a:lnTo>
                  <a:lnTo>
                    <a:pt x="125" y="1091"/>
                  </a:lnTo>
                  <a:lnTo>
                    <a:pt x="152" y="1105"/>
                  </a:lnTo>
                  <a:lnTo>
                    <a:pt x="182" y="1108"/>
                  </a:lnTo>
                  <a:lnTo>
                    <a:pt x="202" y="1112"/>
                  </a:lnTo>
                  <a:lnTo>
                    <a:pt x="246" y="1105"/>
                  </a:lnTo>
                  <a:lnTo>
                    <a:pt x="290" y="1081"/>
                  </a:lnTo>
                  <a:lnTo>
                    <a:pt x="334" y="1046"/>
                  </a:lnTo>
                  <a:lnTo>
                    <a:pt x="375" y="1001"/>
                  </a:lnTo>
                  <a:lnTo>
                    <a:pt x="409" y="938"/>
                  </a:lnTo>
                  <a:lnTo>
                    <a:pt x="433" y="869"/>
                  </a:lnTo>
                  <a:lnTo>
                    <a:pt x="615" y="121"/>
                  </a:lnTo>
                  <a:lnTo>
                    <a:pt x="619" y="108"/>
                  </a:lnTo>
                  <a:lnTo>
                    <a:pt x="622" y="94"/>
                  </a:lnTo>
                  <a:lnTo>
                    <a:pt x="622" y="83"/>
                  </a:lnTo>
                  <a:lnTo>
                    <a:pt x="622" y="73"/>
                  </a:lnTo>
                  <a:lnTo>
                    <a:pt x="615" y="66"/>
                  </a:lnTo>
                  <a:lnTo>
                    <a:pt x="605" y="59"/>
                  </a:lnTo>
                  <a:lnTo>
                    <a:pt x="592" y="55"/>
                  </a:lnTo>
                  <a:lnTo>
                    <a:pt x="571" y="52"/>
                  </a:lnTo>
                  <a:lnTo>
                    <a:pt x="541" y="48"/>
                  </a:lnTo>
                  <a:lnTo>
                    <a:pt x="514" y="48"/>
                  </a:lnTo>
                  <a:lnTo>
                    <a:pt x="480" y="48"/>
                  </a:lnTo>
                  <a:lnTo>
                    <a:pt x="449" y="48"/>
                  </a:lnTo>
                  <a:lnTo>
                    <a:pt x="433" y="42"/>
                  </a:lnTo>
                  <a:lnTo>
                    <a:pt x="426" y="31"/>
                  </a:lnTo>
                  <a:lnTo>
                    <a:pt x="426" y="17"/>
                  </a:lnTo>
                  <a:lnTo>
                    <a:pt x="429" y="10"/>
                  </a:lnTo>
                  <a:lnTo>
                    <a:pt x="436" y="7"/>
                  </a:lnTo>
                  <a:lnTo>
                    <a:pt x="439" y="3"/>
                  </a:lnTo>
                  <a:lnTo>
                    <a:pt x="446" y="0"/>
                  </a:lnTo>
                  <a:lnTo>
                    <a:pt x="453" y="0"/>
                  </a:lnTo>
                  <a:lnTo>
                    <a:pt x="4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7" name="Freeform 7"/>
            <p:cNvSpPr>
              <a:spLocks noEditPoints="1"/>
            </p:cNvSpPr>
            <p:nvPr/>
          </p:nvSpPr>
          <p:spPr bwMode="auto">
            <a:xfrm>
              <a:off x="5013" y="3026"/>
              <a:ext cx="1055" cy="379"/>
            </a:xfrm>
            <a:custGeom>
              <a:avLst/>
              <a:gdLst/>
              <a:ahLst/>
              <a:cxnLst>
                <a:cxn ang="0">
                  <a:pos x="50" y="316"/>
                </a:cxn>
                <a:cxn ang="0">
                  <a:pos x="998" y="316"/>
                </a:cxn>
                <a:cxn ang="0">
                  <a:pos x="1018" y="316"/>
                </a:cxn>
                <a:cxn ang="0">
                  <a:pos x="1035" y="320"/>
                </a:cxn>
                <a:cxn ang="0">
                  <a:pos x="1048" y="330"/>
                </a:cxn>
                <a:cxn ang="0">
                  <a:pos x="1055" y="348"/>
                </a:cxn>
                <a:cxn ang="0">
                  <a:pos x="1052" y="358"/>
                </a:cxn>
                <a:cxn ang="0">
                  <a:pos x="1048" y="365"/>
                </a:cxn>
                <a:cxn ang="0">
                  <a:pos x="1042" y="372"/>
                </a:cxn>
                <a:cxn ang="0">
                  <a:pos x="1035" y="375"/>
                </a:cxn>
                <a:cxn ang="0">
                  <a:pos x="1028" y="379"/>
                </a:cxn>
                <a:cxn ang="0">
                  <a:pos x="1018" y="379"/>
                </a:cxn>
                <a:cxn ang="0">
                  <a:pos x="1011" y="379"/>
                </a:cxn>
                <a:cxn ang="0">
                  <a:pos x="1001" y="379"/>
                </a:cxn>
                <a:cxn ang="0">
                  <a:pos x="50" y="379"/>
                </a:cxn>
                <a:cxn ang="0">
                  <a:pos x="44" y="379"/>
                </a:cxn>
                <a:cxn ang="0">
                  <a:pos x="34" y="379"/>
                </a:cxn>
                <a:cxn ang="0">
                  <a:pos x="27" y="379"/>
                </a:cxn>
                <a:cxn ang="0">
                  <a:pos x="17" y="375"/>
                </a:cxn>
                <a:cxn ang="0">
                  <a:pos x="10" y="372"/>
                </a:cxn>
                <a:cxn ang="0">
                  <a:pos x="3" y="365"/>
                </a:cxn>
                <a:cxn ang="0">
                  <a:pos x="0" y="358"/>
                </a:cxn>
                <a:cxn ang="0">
                  <a:pos x="0" y="348"/>
                </a:cxn>
                <a:cxn ang="0">
                  <a:pos x="0" y="337"/>
                </a:cxn>
                <a:cxn ang="0">
                  <a:pos x="3" y="330"/>
                </a:cxn>
                <a:cxn ang="0">
                  <a:pos x="10" y="323"/>
                </a:cxn>
                <a:cxn ang="0">
                  <a:pos x="17" y="320"/>
                </a:cxn>
                <a:cxn ang="0">
                  <a:pos x="27" y="316"/>
                </a:cxn>
                <a:cxn ang="0">
                  <a:pos x="34" y="316"/>
                </a:cxn>
                <a:cxn ang="0">
                  <a:pos x="44" y="316"/>
                </a:cxn>
                <a:cxn ang="0">
                  <a:pos x="50" y="316"/>
                </a:cxn>
                <a:cxn ang="0">
                  <a:pos x="50" y="0"/>
                </a:cxn>
                <a:cxn ang="0">
                  <a:pos x="1001" y="0"/>
                </a:cxn>
                <a:cxn ang="0">
                  <a:pos x="1011" y="0"/>
                </a:cxn>
                <a:cxn ang="0">
                  <a:pos x="1018" y="0"/>
                </a:cxn>
                <a:cxn ang="0">
                  <a:pos x="1028" y="0"/>
                </a:cxn>
                <a:cxn ang="0">
                  <a:pos x="1035" y="4"/>
                </a:cxn>
                <a:cxn ang="0">
                  <a:pos x="1042" y="7"/>
                </a:cxn>
                <a:cxn ang="0">
                  <a:pos x="1048" y="14"/>
                </a:cxn>
                <a:cxn ang="0">
                  <a:pos x="1052" y="21"/>
                </a:cxn>
                <a:cxn ang="0">
                  <a:pos x="1055" y="31"/>
                </a:cxn>
                <a:cxn ang="0">
                  <a:pos x="1048" y="49"/>
                </a:cxn>
                <a:cxn ang="0">
                  <a:pos x="1035" y="59"/>
                </a:cxn>
                <a:cxn ang="0">
                  <a:pos x="1018" y="63"/>
                </a:cxn>
                <a:cxn ang="0">
                  <a:pos x="998" y="63"/>
                </a:cxn>
                <a:cxn ang="0">
                  <a:pos x="50" y="63"/>
                </a:cxn>
                <a:cxn ang="0">
                  <a:pos x="44" y="63"/>
                </a:cxn>
                <a:cxn ang="0">
                  <a:pos x="34" y="63"/>
                </a:cxn>
                <a:cxn ang="0">
                  <a:pos x="27" y="63"/>
                </a:cxn>
                <a:cxn ang="0">
                  <a:pos x="17" y="59"/>
                </a:cxn>
                <a:cxn ang="0">
                  <a:pos x="10" y="56"/>
                </a:cxn>
                <a:cxn ang="0">
                  <a:pos x="3" y="49"/>
                </a:cxn>
                <a:cxn ang="0">
                  <a:pos x="0" y="42"/>
                </a:cxn>
                <a:cxn ang="0">
                  <a:pos x="0" y="31"/>
                </a:cxn>
                <a:cxn ang="0">
                  <a:pos x="0" y="21"/>
                </a:cxn>
                <a:cxn ang="0">
                  <a:pos x="3" y="14"/>
                </a:cxn>
                <a:cxn ang="0">
                  <a:pos x="10" y="7"/>
                </a:cxn>
                <a:cxn ang="0">
                  <a:pos x="17" y="4"/>
                </a:cxn>
                <a:cxn ang="0">
                  <a:pos x="27" y="0"/>
                </a:cxn>
                <a:cxn ang="0">
                  <a:pos x="34" y="0"/>
                </a:cxn>
                <a:cxn ang="0">
                  <a:pos x="44" y="0"/>
                </a:cxn>
                <a:cxn ang="0">
                  <a:pos x="50" y="0"/>
                </a:cxn>
              </a:cxnLst>
              <a:rect l="0" t="0" r="r" b="b"/>
              <a:pathLst>
                <a:path w="1055" h="379">
                  <a:moveTo>
                    <a:pt x="50" y="316"/>
                  </a:moveTo>
                  <a:lnTo>
                    <a:pt x="998" y="316"/>
                  </a:lnTo>
                  <a:lnTo>
                    <a:pt x="1018" y="316"/>
                  </a:lnTo>
                  <a:lnTo>
                    <a:pt x="1035" y="320"/>
                  </a:lnTo>
                  <a:lnTo>
                    <a:pt x="1048" y="330"/>
                  </a:lnTo>
                  <a:lnTo>
                    <a:pt x="1055" y="348"/>
                  </a:lnTo>
                  <a:lnTo>
                    <a:pt x="1052" y="358"/>
                  </a:lnTo>
                  <a:lnTo>
                    <a:pt x="1048" y="365"/>
                  </a:lnTo>
                  <a:lnTo>
                    <a:pt x="1042" y="372"/>
                  </a:lnTo>
                  <a:lnTo>
                    <a:pt x="1035" y="375"/>
                  </a:lnTo>
                  <a:lnTo>
                    <a:pt x="1028" y="379"/>
                  </a:lnTo>
                  <a:lnTo>
                    <a:pt x="1018" y="379"/>
                  </a:lnTo>
                  <a:lnTo>
                    <a:pt x="1011" y="379"/>
                  </a:lnTo>
                  <a:lnTo>
                    <a:pt x="1001" y="379"/>
                  </a:lnTo>
                  <a:lnTo>
                    <a:pt x="50" y="379"/>
                  </a:lnTo>
                  <a:lnTo>
                    <a:pt x="44" y="379"/>
                  </a:lnTo>
                  <a:lnTo>
                    <a:pt x="34" y="379"/>
                  </a:lnTo>
                  <a:lnTo>
                    <a:pt x="27" y="379"/>
                  </a:lnTo>
                  <a:lnTo>
                    <a:pt x="17" y="375"/>
                  </a:lnTo>
                  <a:lnTo>
                    <a:pt x="10" y="372"/>
                  </a:lnTo>
                  <a:lnTo>
                    <a:pt x="3" y="365"/>
                  </a:lnTo>
                  <a:lnTo>
                    <a:pt x="0" y="358"/>
                  </a:lnTo>
                  <a:lnTo>
                    <a:pt x="0" y="348"/>
                  </a:lnTo>
                  <a:lnTo>
                    <a:pt x="0" y="337"/>
                  </a:lnTo>
                  <a:lnTo>
                    <a:pt x="3" y="330"/>
                  </a:lnTo>
                  <a:lnTo>
                    <a:pt x="10" y="323"/>
                  </a:lnTo>
                  <a:lnTo>
                    <a:pt x="17" y="320"/>
                  </a:lnTo>
                  <a:lnTo>
                    <a:pt x="27" y="316"/>
                  </a:lnTo>
                  <a:lnTo>
                    <a:pt x="34" y="316"/>
                  </a:lnTo>
                  <a:lnTo>
                    <a:pt x="44" y="316"/>
                  </a:lnTo>
                  <a:lnTo>
                    <a:pt x="50" y="316"/>
                  </a:lnTo>
                  <a:close/>
                  <a:moveTo>
                    <a:pt x="50" y="0"/>
                  </a:moveTo>
                  <a:lnTo>
                    <a:pt x="1001" y="0"/>
                  </a:lnTo>
                  <a:lnTo>
                    <a:pt x="1011" y="0"/>
                  </a:lnTo>
                  <a:lnTo>
                    <a:pt x="1018" y="0"/>
                  </a:lnTo>
                  <a:lnTo>
                    <a:pt x="1028" y="0"/>
                  </a:lnTo>
                  <a:lnTo>
                    <a:pt x="1035" y="4"/>
                  </a:lnTo>
                  <a:lnTo>
                    <a:pt x="1042" y="7"/>
                  </a:lnTo>
                  <a:lnTo>
                    <a:pt x="1048" y="14"/>
                  </a:lnTo>
                  <a:lnTo>
                    <a:pt x="1052" y="21"/>
                  </a:lnTo>
                  <a:lnTo>
                    <a:pt x="1055" y="31"/>
                  </a:lnTo>
                  <a:lnTo>
                    <a:pt x="1048" y="49"/>
                  </a:lnTo>
                  <a:lnTo>
                    <a:pt x="1035" y="59"/>
                  </a:lnTo>
                  <a:lnTo>
                    <a:pt x="1018" y="63"/>
                  </a:lnTo>
                  <a:lnTo>
                    <a:pt x="998" y="63"/>
                  </a:lnTo>
                  <a:lnTo>
                    <a:pt x="50" y="63"/>
                  </a:lnTo>
                  <a:lnTo>
                    <a:pt x="44" y="63"/>
                  </a:lnTo>
                  <a:lnTo>
                    <a:pt x="34" y="63"/>
                  </a:lnTo>
                  <a:lnTo>
                    <a:pt x="27" y="63"/>
                  </a:lnTo>
                  <a:lnTo>
                    <a:pt x="17" y="59"/>
                  </a:lnTo>
                  <a:lnTo>
                    <a:pt x="10" y="56"/>
                  </a:lnTo>
                  <a:lnTo>
                    <a:pt x="3" y="49"/>
                  </a:lnTo>
                  <a:lnTo>
                    <a:pt x="0" y="42"/>
                  </a:lnTo>
                  <a:lnTo>
                    <a:pt x="0" y="31"/>
                  </a:lnTo>
                  <a:lnTo>
                    <a:pt x="0" y="21"/>
                  </a:lnTo>
                  <a:lnTo>
                    <a:pt x="3" y="14"/>
                  </a:lnTo>
                  <a:lnTo>
                    <a:pt x="10" y="7"/>
                  </a:lnTo>
                  <a:lnTo>
                    <a:pt x="17" y="4"/>
                  </a:lnTo>
                  <a:lnTo>
                    <a:pt x="27" y="0"/>
                  </a:lnTo>
                  <a:lnTo>
                    <a:pt x="34" y="0"/>
                  </a:lnTo>
                  <a:lnTo>
                    <a:pt x="44" y="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8" name="Freeform 8"/>
            <p:cNvSpPr>
              <a:spLocks/>
            </p:cNvSpPr>
            <p:nvPr/>
          </p:nvSpPr>
          <p:spPr bwMode="auto">
            <a:xfrm>
              <a:off x="6721" y="2401"/>
              <a:ext cx="565" cy="1629"/>
            </a:xfrm>
            <a:custGeom>
              <a:avLst/>
              <a:gdLst/>
              <a:ahLst/>
              <a:cxnLst>
                <a:cxn ang="0">
                  <a:pos x="541" y="0"/>
                </a:cxn>
                <a:cxn ang="0">
                  <a:pos x="555" y="3"/>
                </a:cxn>
                <a:cxn ang="0">
                  <a:pos x="562" y="10"/>
                </a:cxn>
                <a:cxn ang="0">
                  <a:pos x="562" y="27"/>
                </a:cxn>
                <a:cxn ang="0">
                  <a:pos x="548" y="38"/>
                </a:cxn>
                <a:cxn ang="0">
                  <a:pos x="430" y="66"/>
                </a:cxn>
                <a:cxn ang="0">
                  <a:pos x="365" y="121"/>
                </a:cxn>
                <a:cxn ang="0">
                  <a:pos x="338" y="187"/>
                </a:cxn>
                <a:cxn ang="0">
                  <a:pos x="335" y="219"/>
                </a:cxn>
                <a:cxn ang="0">
                  <a:pos x="328" y="660"/>
                </a:cxn>
                <a:cxn ang="0">
                  <a:pos x="271" y="754"/>
                </a:cxn>
                <a:cxn ang="0">
                  <a:pos x="149" y="813"/>
                </a:cxn>
                <a:cxn ang="0">
                  <a:pos x="234" y="848"/>
                </a:cxn>
                <a:cxn ang="0">
                  <a:pos x="301" y="914"/>
                </a:cxn>
                <a:cxn ang="0">
                  <a:pos x="332" y="983"/>
                </a:cxn>
                <a:cxn ang="0">
                  <a:pos x="335" y="1376"/>
                </a:cxn>
                <a:cxn ang="0">
                  <a:pos x="335" y="1431"/>
                </a:cxn>
                <a:cxn ang="0">
                  <a:pos x="338" y="1452"/>
                </a:cxn>
                <a:cxn ang="0">
                  <a:pos x="389" y="1536"/>
                </a:cxn>
                <a:cxn ang="0">
                  <a:pos x="480" y="1584"/>
                </a:cxn>
                <a:cxn ang="0">
                  <a:pos x="548" y="1595"/>
                </a:cxn>
                <a:cxn ang="0">
                  <a:pos x="558" y="1598"/>
                </a:cxn>
                <a:cxn ang="0">
                  <a:pos x="565" y="1612"/>
                </a:cxn>
                <a:cxn ang="0">
                  <a:pos x="558" y="1622"/>
                </a:cxn>
                <a:cxn ang="0">
                  <a:pos x="548" y="1629"/>
                </a:cxn>
                <a:cxn ang="0">
                  <a:pos x="535" y="1629"/>
                </a:cxn>
                <a:cxn ang="0">
                  <a:pos x="443" y="1619"/>
                </a:cxn>
                <a:cxn ang="0">
                  <a:pos x="345" y="1588"/>
                </a:cxn>
                <a:cxn ang="0">
                  <a:pos x="267" y="1525"/>
                </a:cxn>
                <a:cxn ang="0">
                  <a:pos x="234" y="1456"/>
                </a:cxn>
                <a:cxn ang="0">
                  <a:pos x="230" y="1379"/>
                </a:cxn>
                <a:cxn ang="0">
                  <a:pos x="230" y="1021"/>
                </a:cxn>
                <a:cxn ang="0">
                  <a:pos x="227" y="990"/>
                </a:cxn>
                <a:cxn ang="0">
                  <a:pos x="206" y="931"/>
                </a:cxn>
                <a:cxn ang="0">
                  <a:pos x="135" y="865"/>
                </a:cxn>
                <a:cxn ang="0">
                  <a:pos x="24" y="834"/>
                </a:cxn>
                <a:cxn ang="0">
                  <a:pos x="10" y="830"/>
                </a:cxn>
                <a:cxn ang="0">
                  <a:pos x="0" y="823"/>
                </a:cxn>
                <a:cxn ang="0">
                  <a:pos x="3" y="806"/>
                </a:cxn>
                <a:cxn ang="0">
                  <a:pos x="14" y="795"/>
                </a:cxn>
                <a:cxn ang="0">
                  <a:pos x="81" y="788"/>
                </a:cxn>
                <a:cxn ang="0">
                  <a:pos x="166" y="747"/>
                </a:cxn>
                <a:cxn ang="0">
                  <a:pos x="220" y="663"/>
                </a:cxn>
                <a:cxn ang="0">
                  <a:pos x="230" y="576"/>
                </a:cxn>
                <a:cxn ang="0">
                  <a:pos x="237" y="156"/>
                </a:cxn>
                <a:cxn ang="0">
                  <a:pos x="298" y="73"/>
                </a:cxn>
                <a:cxn ang="0">
                  <a:pos x="403" y="20"/>
                </a:cxn>
                <a:cxn ang="0">
                  <a:pos x="535" y="0"/>
                </a:cxn>
              </a:cxnLst>
              <a:rect l="0" t="0" r="r" b="b"/>
              <a:pathLst>
                <a:path w="565" h="1629">
                  <a:moveTo>
                    <a:pt x="535" y="0"/>
                  </a:moveTo>
                  <a:lnTo>
                    <a:pt x="541" y="0"/>
                  </a:lnTo>
                  <a:lnTo>
                    <a:pt x="548" y="0"/>
                  </a:lnTo>
                  <a:lnTo>
                    <a:pt x="555" y="3"/>
                  </a:lnTo>
                  <a:lnTo>
                    <a:pt x="558" y="7"/>
                  </a:lnTo>
                  <a:lnTo>
                    <a:pt x="562" y="10"/>
                  </a:lnTo>
                  <a:lnTo>
                    <a:pt x="565" y="17"/>
                  </a:lnTo>
                  <a:lnTo>
                    <a:pt x="562" y="27"/>
                  </a:lnTo>
                  <a:lnTo>
                    <a:pt x="555" y="34"/>
                  </a:lnTo>
                  <a:lnTo>
                    <a:pt x="548" y="38"/>
                  </a:lnTo>
                  <a:lnTo>
                    <a:pt x="484" y="48"/>
                  </a:lnTo>
                  <a:lnTo>
                    <a:pt x="430" y="66"/>
                  </a:lnTo>
                  <a:lnTo>
                    <a:pt x="392" y="93"/>
                  </a:lnTo>
                  <a:lnTo>
                    <a:pt x="365" y="121"/>
                  </a:lnTo>
                  <a:lnTo>
                    <a:pt x="345" y="156"/>
                  </a:lnTo>
                  <a:lnTo>
                    <a:pt x="338" y="187"/>
                  </a:lnTo>
                  <a:lnTo>
                    <a:pt x="335" y="219"/>
                  </a:lnTo>
                  <a:lnTo>
                    <a:pt x="335" y="219"/>
                  </a:lnTo>
                  <a:lnTo>
                    <a:pt x="335" y="608"/>
                  </a:lnTo>
                  <a:lnTo>
                    <a:pt x="328" y="660"/>
                  </a:lnTo>
                  <a:lnTo>
                    <a:pt x="305" y="709"/>
                  </a:lnTo>
                  <a:lnTo>
                    <a:pt x="271" y="754"/>
                  </a:lnTo>
                  <a:lnTo>
                    <a:pt x="217" y="788"/>
                  </a:lnTo>
                  <a:lnTo>
                    <a:pt x="149" y="813"/>
                  </a:lnTo>
                  <a:lnTo>
                    <a:pt x="193" y="830"/>
                  </a:lnTo>
                  <a:lnTo>
                    <a:pt x="234" y="848"/>
                  </a:lnTo>
                  <a:lnTo>
                    <a:pt x="271" y="879"/>
                  </a:lnTo>
                  <a:lnTo>
                    <a:pt x="301" y="914"/>
                  </a:lnTo>
                  <a:lnTo>
                    <a:pt x="321" y="948"/>
                  </a:lnTo>
                  <a:lnTo>
                    <a:pt x="332" y="983"/>
                  </a:lnTo>
                  <a:lnTo>
                    <a:pt x="335" y="1032"/>
                  </a:lnTo>
                  <a:lnTo>
                    <a:pt x="335" y="1376"/>
                  </a:lnTo>
                  <a:lnTo>
                    <a:pt x="335" y="1410"/>
                  </a:lnTo>
                  <a:lnTo>
                    <a:pt x="335" y="1431"/>
                  </a:lnTo>
                  <a:lnTo>
                    <a:pt x="335" y="1442"/>
                  </a:lnTo>
                  <a:lnTo>
                    <a:pt x="338" y="1452"/>
                  </a:lnTo>
                  <a:lnTo>
                    <a:pt x="359" y="1497"/>
                  </a:lnTo>
                  <a:lnTo>
                    <a:pt x="389" y="1536"/>
                  </a:lnTo>
                  <a:lnTo>
                    <a:pt x="430" y="1563"/>
                  </a:lnTo>
                  <a:lnTo>
                    <a:pt x="480" y="1584"/>
                  </a:lnTo>
                  <a:lnTo>
                    <a:pt x="538" y="1591"/>
                  </a:lnTo>
                  <a:lnTo>
                    <a:pt x="548" y="1595"/>
                  </a:lnTo>
                  <a:lnTo>
                    <a:pt x="555" y="1595"/>
                  </a:lnTo>
                  <a:lnTo>
                    <a:pt x="558" y="1598"/>
                  </a:lnTo>
                  <a:lnTo>
                    <a:pt x="562" y="1602"/>
                  </a:lnTo>
                  <a:lnTo>
                    <a:pt x="565" y="1612"/>
                  </a:lnTo>
                  <a:lnTo>
                    <a:pt x="562" y="1619"/>
                  </a:lnTo>
                  <a:lnTo>
                    <a:pt x="558" y="1622"/>
                  </a:lnTo>
                  <a:lnTo>
                    <a:pt x="555" y="1626"/>
                  </a:lnTo>
                  <a:lnTo>
                    <a:pt x="548" y="1629"/>
                  </a:lnTo>
                  <a:lnTo>
                    <a:pt x="541" y="1629"/>
                  </a:lnTo>
                  <a:lnTo>
                    <a:pt x="535" y="1629"/>
                  </a:lnTo>
                  <a:lnTo>
                    <a:pt x="491" y="1626"/>
                  </a:lnTo>
                  <a:lnTo>
                    <a:pt x="443" y="1619"/>
                  </a:lnTo>
                  <a:lnTo>
                    <a:pt x="392" y="1605"/>
                  </a:lnTo>
                  <a:lnTo>
                    <a:pt x="345" y="1588"/>
                  </a:lnTo>
                  <a:lnTo>
                    <a:pt x="305" y="1563"/>
                  </a:lnTo>
                  <a:lnTo>
                    <a:pt x="267" y="1525"/>
                  </a:lnTo>
                  <a:lnTo>
                    <a:pt x="247" y="1490"/>
                  </a:lnTo>
                  <a:lnTo>
                    <a:pt x="234" y="1456"/>
                  </a:lnTo>
                  <a:lnTo>
                    <a:pt x="230" y="1417"/>
                  </a:lnTo>
                  <a:lnTo>
                    <a:pt x="230" y="1379"/>
                  </a:lnTo>
                  <a:lnTo>
                    <a:pt x="230" y="1056"/>
                  </a:lnTo>
                  <a:lnTo>
                    <a:pt x="230" y="1021"/>
                  </a:lnTo>
                  <a:lnTo>
                    <a:pt x="230" y="1004"/>
                  </a:lnTo>
                  <a:lnTo>
                    <a:pt x="227" y="990"/>
                  </a:lnTo>
                  <a:lnTo>
                    <a:pt x="223" y="980"/>
                  </a:lnTo>
                  <a:lnTo>
                    <a:pt x="206" y="931"/>
                  </a:lnTo>
                  <a:lnTo>
                    <a:pt x="176" y="893"/>
                  </a:lnTo>
                  <a:lnTo>
                    <a:pt x="135" y="865"/>
                  </a:lnTo>
                  <a:lnTo>
                    <a:pt x="85" y="844"/>
                  </a:lnTo>
                  <a:lnTo>
                    <a:pt x="24" y="834"/>
                  </a:lnTo>
                  <a:lnTo>
                    <a:pt x="17" y="830"/>
                  </a:lnTo>
                  <a:lnTo>
                    <a:pt x="10" y="830"/>
                  </a:lnTo>
                  <a:lnTo>
                    <a:pt x="3" y="827"/>
                  </a:lnTo>
                  <a:lnTo>
                    <a:pt x="0" y="823"/>
                  </a:lnTo>
                  <a:lnTo>
                    <a:pt x="0" y="813"/>
                  </a:lnTo>
                  <a:lnTo>
                    <a:pt x="3" y="806"/>
                  </a:lnTo>
                  <a:lnTo>
                    <a:pt x="7" y="799"/>
                  </a:lnTo>
                  <a:lnTo>
                    <a:pt x="14" y="795"/>
                  </a:lnTo>
                  <a:lnTo>
                    <a:pt x="44" y="795"/>
                  </a:lnTo>
                  <a:lnTo>
                    <a:pt x="81" y="788"/>
                  </a:lnTo>
                  <a:lnTo>
                    <a:pt x="122" y="771"/>
                  </a:lnTo>
                  <a:lnTo>
                    <a:pt x="166" y="747"/>
                  </a:lnTo>
                  <a:lnTo>
                    <a:pt x="203" y="705"/>
                  </a:lnTo>
                  <a:lnTo>
                    <a:pt x="220" y="663"/>
                  </a:lnTo>
                  <a:lnTo>
                    <a:pt x="230" y="622"/>
                  </a:lnTo>
                  <a:lnTo>
                    <a:pt x="230" y="576"/>
                  </a:lnTo>
                  <a:lnTo>
                    <a:pt x="230" y="205"/>
                  </a:lnTo>
                  <a:lnTo>
                    <a:pt x="237" y="156"/>
                  </a:lnTo>
                  <a:lnTo>
                    <a:pt x="261" y="111"/>
                  </a:lnTo>
                  <a:lnTo>
                    <a:pt x="298" y="73"/>
                  </a:lnTo>
                  <a:lnTo>
                    <a:pt x="349" y="45"/>
                  </a:lnTo>
                  <a:lnTo>
                    <a:pt x="403" y="20"/>
                  </a:lnTo>
                  <a:lnTo>
                    <a:pt x="467" y="7"/>
                  </a:lnTo>
                  <a:lnTo>
                    <a:pt x="5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9" name="Freeform 9"/>
            <p:cNvSpPr>
              <a:spLocks noEditPoints="1"/>
            </p:cNvSpPr>
            <p:nvPr/>
          </p:nvSpPr>
          <p:spPr bwMode="auto">
            <a:xfrm>
              <a:off x="7391" y="2547"/>
              <a:ext cx="649" cy="1407"/>
            </a:xfrm>
            <a:custGeom>
              <a:avLst/>
              <a:gdLst/>
              <a:ahLst/>
              <a:cxnLst>
                <a:cxn ang="0">
                  <a:pos x="490" y="364"/>
                </a:cxn>
                <a:cxn ang="0">
                  <a:pos x="561" y="413"/>
                </a:cxn>
                <a:cxn ang="0">
                  <a:pos x="589" y="503"/>
                </a:cxn>
                <a:cxn ang="0">
                  <a:pos x="582" y="566"/>
                </a:cxn>
                <a:cxn ang="0">
                  <a:pos x="413" y="1226"/>
                </a:cxn>
                <a:cxn ang="0">
                  <a:pos x="338" y="1327"/>
                </a:cxn>
                <a:cxn ang="0">
                  <a:pos x="240" y="1386"/>
                </a:cxn>
                <a:cxn ang="0">
                  <a:pos x="139" y="1407"/>
                </a:cxn>
                <a:cxn ang="0">
                  <a:pos x="57" y="1393"/>
                </a:cxn>
                <a:cxn ang="0">
                  <a:pos x="7" y="1344"/>
                </a:cxn>
                <a:cxn ang="0">
                  <a:pos x="7" y="1268"/>
                </a:cxn>
                <a:cxn ang="0">
                  <a:pos x="54" y="1223"/>
                </a:cxn>
                <a:cxn ang="0">
                  <a:pos x="112" y="1223"/>
                </a:cxn>
                <a:cxn ang="0">
                  <a:pos x="142" y="1254"/>
                </a:cxn>
                <a:cxn ang="0">
                  <a:pos x="139" y="1299"/>
                </a:cxn>
                <a:cxn ang="0">
                  <a:pos x="105" y="1344"/>
                </a:cxn>
                <a:cxn ang="0">
                  <a:pos x="112" y="1372"/>
                </a:cxn>
                <a:cxn ang="0">
                  <a:pos x="186" y="1362"/>
                </a:cxn>
                <a:cxn ang="0">
                  <a:pos x="274" y="1285"/>
                </a:cxn>
                <a:cxn ang="0">
                  <a:pos x="331" y="1157"/>
                </a:cxn>
                <a:cxn ang="0">
                  <a:pos x="480" y="552"/>
                </a:cxn>
                <a:cxn ang="0">
                  <a:pos x="490" y="500"/>
                </a:cxn>
                <a:cxn ang="0">
                  <a:pos x="487" y="434"/>
                </a:cxn>
                <a:cxn ang="0">
                  <a:pos x="467" y="399"/>
                </a:cxn>
                <a:cxn ang="0">
                  <a:pos x="440" y="392"/>
                </a:cxn>
                <a:cxn ang="0">
                  <a:pos x="345" y="434"/>
                </a:cxn>
                <a:cxn ang="0">
                  <a:pos x="267" y="531"/>
                </a:cxn>
                <a:cxn ang="0">
                  <a:pos x="237" y="604"/>
                </a:cxn>
                <a:cxn ang="0">
                  <a:pos x="227" y="618"/>
                </a:cxn>
                <a:cxn ang="0">
                  <a:pos x="220" y="622"/>
                </a:cxn>
                <a:cxn ang="0">
                  <a:pos x="210" y="622"/>
                </a:cxn>
                <a:cxn ang="0">
                  <a:pos x="206" y="622"/>
                </a:cxn>
                <a:cxn ang="0">
                  <a:pos x="196" y="618"/>
                </a:cxn>
                <a:cxn ang="0">
                  <a:pos x="193" y="608"/>
                </a:cxn>
                <a:cxn ang="0">
                  <a:pos x="206" y="569"/>
                </a:cxn>
                <a:cxn ang="0">
                  <a:pos x="243" y="497"/>
                </a:cxn>
                <a:cxn ang="0">
                  <a:pos x="308" y="417"/>
                </a:cxn>
                <a:cxn ang="0">
                  <a:pos x="396" y="364"/>
                </a:cxn>
                <a:cxn ang="0">
                  <a:pos x="589" y="0"/>
                </a:cxn>
                <a:cxn ang="0">
                  <a:pos x="632" y="17"/>
                </a:cxn>
                <a:cxn ang="0">
                  <a:pos x="649" y="59"/>
                </a:cxn>
                <a:cxn ang="0">
                  <a:pos x="643" y="90"/>
                </a:cxn>
                <a:cxn ang="0">
                  <a:pos x="595" y="135"/>
                </a:cxn>
                <a:cxn ang="0">
                  <a:pos x="531" y="135"/>
                </a:cxn>
                <a:cxn ang="0">
                  <a:pos x="504" y="86"/>
                </a:cxn>
                <a:cxn ang="0">
                  <a:pos x="534" y="24"/>
                </a:cxn>
                <a:cxn ang="0">
                  <a:pos x="589" y="0"/>
                </a:cxn>
              </a:cxnLst>
              <a:rect l="0" t="0" r="r" b="b"/>
              <a:pathLst>
                <a:path w="649" h="1407">
                  <a:moveTo>
                    <a:pt x="446" y="358"/>
                  </a:moveTo>
                  <a:lnTo>
                    <a:pt x="490" y="364"/>
                  </a:lnTo>
                  <a:lnTo>
                    <a:pt x="531" y="382"/>
                  </a:lnTo>
                  <a:lnTo>
                    <a:pt x="561" y="413"/>
                  </a:lnTo>
                  <a:lnTo>
                    <a:pt x="582" y="455"/>
                  </a:lnTo>
                  <a:lnTo>
                    <a:pt x="589" y="503"/>
                  </a:lnTo>
                  <a:lnTo>
                    <a:pt x="589" y="524"/>
                  </a:lnTo>
                  <a:lnTo>
                    <a:pt x="582" y="566"/>
                  </a:lnTo>
                  <a:lnTo>
                    <a:pt x="436" y="1164"/>
                  </a:lnTo>
                  <a:lnTo>
                    <a:pt x="413" y="1226"/>
                  </a:lnTo>
                  <a:lnTo>
                    <a:pt x="379" y="1282"/>
                  </a:lnTo>
                  <a:lnTo>
                    <a:pt x="338" y="1327"/>
                  </a:lnTo>
                  <a:lnTo>
                    <a:pt x="291" y="1362"/>
                  </a:lnTo>
                  <a:lnTo>
                    <a:pt x="240" y="1386"/>
                  </a:lnTo>
                  <a:lnTo>
                    <a:pt x="189" y="1403"/>
                  </a:lnTo>
                  <a:lnTo>
                    <a:pt x="139" y="1407"/>
                  </a:lnTo>
                  <a:lnTo>
                    <a:pt x="95" y="1403"/>
                  </a:lnTo>
                  <a:lnTo>
                    <a:pt x="57" y="1393"/>
                  </a:lnTo>
                  <a:lnTo>
                    <a:pt x="27" y="1372"/>
                  </a:lnTo>
                  <a:lnTo>
                    <a:pt x="7" y="1344"/>
                  </a:lnTo>
                  <a:lnTo>
                    <a:pt x="0" y="1310"/>
                  </a:lnTo>
                  <a:lnTo>
                    <a:pt x="7" y="1268"/>
                  </a:lnTo>
                  <a:lnTo>
                    <a:pt x="27" y="1240"/>
                  </a:lnTo>
                  <a:lnTo>
                    <a:pt x="54" y="1223"/>
                  </a:lnTo>
                  <a:lnTo>
                    <a:pt x="84" y="1216"/>
                  </a:lnTo>
                  <a:lnTo>
                    <a:pt x="112" y="1223"/>
                  </a:lnTo>
                  <a:lnTo>
                    <a:pt x="128" y="1233"/>
                  </a:lnTo>
                  <a:lnTo>
                    <a:pt x="142" y="1254"/>
                  </a:lnTo>
                  <a:lnTo>
                    <a:pt x="145" y="1271"/>
                  </a:lnTo>
                  <a:lnTo>
                    <a:pt x="139" y="1299"/>
                  </a:lnTo>
                  <a:lnTo>
                    <a:pt x="125" y="1324"/>
                  </a:lnTo>
                  <a:lnTo>
                    <a:pt x="105" y="1344"/>
                  </a:lnTo>
                  <a:lnTo>
                    <a:pt x="74" y="1358"/>
                  </a:lnTo>
                  <a:lnTo>
                    <a:pt x="112" y="1372"/>
                  </a:lnTo>
                  <a:lnTo>
                    <a:pt x="135" y="1372"/>
                  </a:lnTo>
                  <a:lnTo>
                    <a:pt x="186" y="1362"/>
                  </a:lnTo>
                  <a:lnTo>
                    <a:pt x="233" y="1330"/>
                  </a:lnTo>
                  <a:lnTo>
                    <a:pt x="274" y="1285"/>
                  </a:lnTo>
                  <a:lnTo>
                    <a:pt x="308" y="1226"/>
                  </a:lnTo>
                  <a:lnTo>
                    <a:pt x="331" y="1157"/>
                  </a:lnTo>
                  <a:lnTo>
                    <a:pt x="331" y="1157"/>
                  </a:lnTo>
                  <a:lnTo>
                    <a:pt x="480" y="552"/>
                  </a:lnTo>
                  <a:lnTo>
                    <a:pt x="484" y="524"/>
                  </a:lnTo>
                  <a:lnTo>
                    <a:pt x="490" y="500"/>
                  </a:lnTo>
                  <a:lnTo>
                    <a:pt x="490" y="465"/>
                  </a:lnTo>
                  <a:lnTo>
                    <a:pt x="487" y="434"/>
                  </a:lnTo>
                  <a:lnTo>
                    <a:pt x="480" y="413"/>
                  </a:lnTo>
                  <a:lnTo>
                    <a:pt x="467" y="399"/>
                  </a:lnTo>
                  <a:lnTo>
                    <a:pt x="453" y="392"/>
                  </a:lnTo>
                  <a:lnTo>
                    <a:pt x="440" y="392"/>
                  </a:lnTo>
                  <a:lnTo>
                    <a:pt x="389" y="403"/>
                  </a:lnTo>
                  <a:lnTo>
                    <a:pt x="345" y="434"/>
                  </a:lnTo>
                  <a:lnTo>
                    <a:pt x="301" y="479"/>
                  </a:lnTo>
                  <a:lnTo>
                    <a:pt x="267" y="531"/>
                  </a:lnTo>
                  <a:lnTo>
                    <a:pt x="240" y="590"/>
                  </a:lnTo>
                  <a:lnTo>
                    <a:pt x="237" y="604"/>
                  </a:lnTo>
                  <a:lnTo>
                    <a:pt x="230" y="611"/>
                  </a:lnTo>
                  <a:lnTo>
                    <a:pt x="227" y="618"/>
                  </a:lnTo>
                  <a:lnTo>
                    <a:pt x="223" y="622"/>
                  </a:lnTo>
                  <a:lnTo>
                    <a:pt x="220" y="622"/>
                  </a:lnTo>
                  <a:lnTo>
                    <a:pt x="216" y="622"/>
                  </a:lnTo>
                  <a:lnTo>
                    <a:pt x="210" y="622"/>
                  </a:lnTo>
                  <a:lnTo>
                    <a:pt x="210" y="622"/>
                  </a:lnTo>
                  <a:lnTo>
                    <a:pt x="206" y="622"/>
                  </a:lnTo>
                  <a:lnTo>
                    <a:pt x="199" y="622"/>
                  </a:lnTo>
                  <a:lnTo>
                    <a:pt x="196" y="618"/>
                  </a:lnTo>
                  <a:lnTo>
                    <a:pt x="193" y="615"/>
                  </a:lnTo>
                  <a:lnTo>
                    <a:pt x="193" y="608"/>
                  </a:lnTo>
                  <a:lnTo>
                    <a:pt x="196" y="594"/>
                  </a:lnTo>
                  <a:lnTo>
                    <a:pt x="206" y="569"/>
                  </a:lnTo>
                  <a:lnTo>
                    <a:pt x="220" y="535"/>
                  </a:lnTo>
                  <a:lnTo>
                    <a:pt x="243" y="497"/>
                  </a:lnTo>
                  <a:lnTo>
                    <a:pt x="274" y="455"/>
                  </a:lnTo>
                  <a:lnTo>
                    <a:pt x="308" y="417"/>
                  </a:lnTo>
                  <a:lnTo>
                    <a:pt x="348" y="385"/>
                  </a:lnTo>
                  <a:lnTo>
                    <a:pt x="396" y="364"/>
                  </a:lnTo>
                  <a:lnTo>
                    <a:pt x="446" y="358"/>
                  </a:lnTo>
                  <a:close/>
                  <a:moveTo>
                    <a:pt x="589" y="0"/>
                  </a:moveTo>
                  <a:lnTo>
                    <a:pt x="616" y="7"/>
                  </a:lnTo>
                  <a:lnTo>
                    <a:pt x="632" y="17"/>
                  </a:lnTo>
                  <a:lnTo>
                    <a:pt x="646" y="38"/>
                  </a:lnTo>
                  <a:lnTo>
                    <a:pt x="649" y="59"/>
                  </a:lnTo>
                  <a:lnTo>
                    <a:pt x="649" y="59"/>
                  </a:lnTo>
                  <a:lnTo>
                    <a:pt x="643" y="90"/>
                  </a:lnTo>
                  <a:lnTo>
                    <a:pt x="622" y="118"/>
                  </a:lnTo>
                  <a:lnTo>
                    <a:pt x="595" y="135"/>
                  </a:lnTo>
                  <a:lnTo>
                    <a:pt x="561" y="142"/>
                  </a:lnTo>
                  <a:lnTo>
                    <a:pt x="531" y="135"/>
                  </a:lnTo>
                  <a:lnTo>
                    <a:pt x="511" y="114"/>
                  </a:lnTo>
                  <a:lnTo>
                    <a:pt x="504" y="86"/>
                  </a:lnTo>
                  <a:lnTo>
                    <a:pt x="514" y="52"/>
                  </a:lnTo>
                  <a:lnTo>
                    <a:pt x="534" y="24"/>
                  </a:lnTo>
                  <a:lnTo>
                    <a:pt x="561" y="7"/>
                  </a:lnTo>
                  <a:lnTo>
                    <a:pt x="5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0" name="Freeform 10"/>
            <p:cNvSpPr>
              <a:spLocks/>
            </p:cNvSpPr>
            <p:nvPr/>
          </p:nvSpPr>
          <p:spPr bwMode="auto">
            <a:xfrm>
              <a:off x="8182" y="3092"/>
              <a:ext cx="410" cy="765"/>
            </a:xfrm>
            <a:custGeom>
              <a:avLst/>
              <a:gdLst/>
              <a:ahLst/>
              <a:cxnLst>
                <a:cxn ang="0">
                  <a:pos x="220" y="0"/>
                </a:cxn>
                <a:cxn ang="0">
                  <a:pos x="234" y="0"/>
                </a:cxn>
                <a:cxn ang="0">
                  <a:pos x="244" y="4"/>
                </a:cxn>
                <a:cxn ang="0">
                  <a:pos x="251" y="7"/>
                </a:cxn>
                <a:cxn ang="0">
                  <a:pos x="254" y="11"/>
                </a:cxn>
                <a:cxn ang="0">
                  <a:pos x="254" y="21"/>
                </a:cxn>
                <a:cxn ang="0">
                  <a:pos x="258" y="35"/>
                </a:cxn>
                <a:cxn ang="0">
                  <a:pos x="258" y="671"/>
                </a:cxn>
                <a:cxn ang="0">
                  <a:pos x="258" y="688"/>
                </a:cxn>
                <a:cxn ang="0">
                  <a:pos x="261" y="702"/>
                </a:cxn>
                <a:cxn ang="0">
                  <a:pos x="271" y="713"/>
                </a:cxn>
                <a:cxn ang="0">
                  <a:pos x="288" y="719"/>
                </a:cxn>
                <a:cxn ang="0">
                  <a:pos x="322" y="723"/>
                </a:cxn>
                <a:cxn ang="0">
                  <a:pos x="369" y="726"/>
                </a:cxn>
                <a:cxn ang="0">
                  <a:pos x="410" y="726"/>
                </a:cxn>
                <a:cxn ang="0">
                  <a:pos x="410" y="765"/>
                </a:cxn>
                <a:cxn ang="0">
                  <a:pos x="389" y="765"/>
                </a:cxn>
                <a:cxn ang="0">
                  <a:pos x="356" y="765"/>
                </a:cxn>
                <a:cxn ang="0">
                  <a:pos x="315" y="765"/>
                </a:cxn>
                <a:cxn ang="0">
                  <a:pos x="271" y="761"/>
                </a:cxn>
                <a:cxn ang="0">
                  <a:pos x="234" y="761"/>
                </a:cxn>
                <a:cxn ang="0">
                  <a:pos x="210" y="761"/>
                </a:cxn>
                <a:cxn ang="0">
                  <a:pos x="183" y="761"/>
                </a:cxn>
                <a:cxn ang="0">
                  <a:pos x="143" y="761"/>
                </a:cxn>
                <a:cxn ang="0">
                  <a:pos x="102" y="765"/>
                </a:cxn>
                <a:cxn ang="0">
                  <a:pos x="61" y="765"/>
                </a:cxn>
                <a:cxn ang="0">
                  <a:pos x="28" y="765"/>
                </a:cxn>
                <a:cxn ang="0">
                  <a:pos x="11" y="765"/>
                </a:cxn>
                <a:cxn ang="0">
                  <a:pos x="11" y="726"/>
                </a:cxn>
                <a:cxn ang="0">
                  <a:pos x="51" y="726"/>
                </a:cxn>
                <a:cxn ang="0">
                  <a:pos x="99" y="723"/>
                </a:cxn>
                <a:cxn ang="0">
                  <a:pos x="132" y="719"/>
                </a:cxn>
                <a:cxn ang="0">
                  <a:pos x="149" y="713"/>
                </a:cxn>
                <a:cxn ang="0">
                  <a:pos x="159" y="702"/>
                </a:cxn>
                <a:cxn ang="0">
                  <a:pos x="163" y="688"/>
                </a:cxn>
                <a:cxn ang="0">
                  <a:pos x="163" y="671"/>
                </a:cxn>
                <a:cxn ang="0">
                  <a:pos x="163" y="84"/>
                </a:cxn>
                <a:cxn ang="0">
                  <a:pos x="119" y="104"/>
                </a:cxn>
                <a:cxn ang="0">
                  <a:pos x="72" y="111"/>
                </a:cxn>
                <a:cxn ang="0">
                  <a:pos x="31" y="115"/>
                </a:cxn>
                <a:cxn ang="0">
                  <a:pos x="0" y="115"/>
                </a:cxn>
                <a:cxn ang="0">
                  <a:pos x="0" y="73"/>
                </a:cxn>
                <a:cxn ang="0">
                  <a:pos x="38" y="73"/>
                </a:cxn>
                <a:cxn ang="0">
                  <a:pos x="78" y="70"/>
                </a:cxn>
                <a:cxn ang="0">
                  <a:pos x="129" y="59"/>
                </a:cxn>
                <a:cxn ang="0">
                  <a:pos x="176" y="38"/>
                </a:cxn>
                <a:cxn ang="0">
                  <a:pos x="220" y="0"/>
                </a:cxn>
              </a:cxnLst>
              <a:rect l="0" t="0" r="r" b="b"/>
              <a:pathLst>
                <a:path w="410" h="765">
                  <a:moveTo>
                    <a:pt x="220" y="0"/>
                  </a:moveTo>
                  <a:lnTo>
                    <a:pt x="234" y="0"/>
                  </a:lnTo>
                  <a:lnTo>
                    <a:pt x="244" y="4"/>
                  </a:lnTo>
                  <a:lnTo>
                    <a:pt x="251" y="7"/>
                  </a:lnTo>
                  <a:lnTo>
                    <a:pt x="254" y="11"/>
                  </a:lnTo>
                  <a:lnTo>
                    <a:pt x="254" y="21"/>
                  </a:lnTo>
                  <a:lnTo>
                    <a:pt x="258" y="35"/>
                  </a:lnTo>
                  <a:lnTo>
                    <a:pt x="258" y="671"/>
                  </a:lnTo>
                  <a:lnTo>
                    <a:pt x="258" y="688"/>
                  </a:lnTo>
                  <a:lnTo>
                    <a:pt x="261" y="702"/>
                  </a:lnTo>
                  <a:lnTo>
                    <a:pt x="271" y="713"/>
                  </a:lnTo>
                  <a:lnTo>
                    <a:pt x="288" y="719"/>
                  </a:lnTo>
                  <a:lnTo>
                    <a:pt x="322" y="723"/>
                  </a:lnTo>
                  <a:lnTo>
                    <a:pt x="369" y="726"/>
                  </a:lnTo>
                  <a:lnTo>
                    <a:pt x="410" y="726"/>
                  </a:lnTo>
                  <a:lnTo>
                    <a:pt x="410" y="765"/>
                  </a:lnTo>
                  <a:lnTo>
                    <a:pt x="389" y="765"/>
                  </a:lnTo>
                  <a:lnTo>
                    <a:pt x="356" y="765"/>
                  </a:lnTo>
                  <a:lnTo>
                    <a:pt x="315" y="765"/>
                  </a:lnTo>
                  <a:lnTo>
                    <a:pt x="271" y="761"/>
                  </a:lnTo>
                  <a:lnTo>
                    <a:pt x="234" y="761"/>
                  </a:lnTo>
                  <a:lnTo>
                    <a:pt x="210" y="761"/>
                  </a:lnTo>
                  <a:lnTo>
                    <a:pt x="183" y="761"/>
                  </a:lnTo>
                  <a:lnTo>
                    <a:pt x="143" y="761"/>
                  </a:lnTo>
                  <a:lnTo>
                    <a:pt x="102" y="765"/>
                  </a:lnTo>
                  <a:lnTo>
                    <a:pt x="61" y="765"/>
                  </a:lnTo>
                  <a:lnTo>
                    <a:pt x="28" y="765"/>
                  </a:lnTo>
                  <a:lnTo>
                    <a:pt x="11" y="765"/>
                  </a:lnTo>
                  <a:lnTo>
                    <a:pt x="11" y="726"/>
                  </a:lnTo>
                  <a:lnTo>
                    <a:pt x="51" y="726"/>
                  </a:lnTo>
                  <a:lnTo>
                    <a:pt x="99" y="723"/>
                  </a:lnTo>
                  <a:lnTo>
                    <a:pt x="132" y="719"/>
                  </a:lnTo>
                  <a:lnTo>
                    <a:pt x="149" y="713"/>
                  </a:lnTo>
                  <a:lnTo>
                    <a:pt x="159" y="702"/>
                  </a:lnTo>
                  <a:lnTo>
                    <a:pt x="163" y="688"/>
                  </a:lnTo>
                  <a:lnTo>
                    <a:pt x="163" y="671"/>
                  </a:lnTo>
                  <a:lnTo>
                    <a:pt x="163" y="84"/>
                  </a:lnTo>
                  <a:lnTo>
                    <a:pt x="119" y="104"/>
                  </a:lnTo>
                  <a:lnTo>
                    <a:pt x="72" y="111"/>
                  </a:lnTo>
                  <a:lnTo>
                    <a:pt x="31" y="115"/>
                  </a:lnTo>
                  <a:lnTo>
                    <a:pt x="0" y="115"/>
                  </a:lnTo>
                  <a:lnTo>
                    <a:pt x="0" y="73"/>
                  </a:lnTo>
                  <a:lnTo>
                    <a:pt x="38" y="73"/>
                  </a:lnTo>
                  <a:lnTo>
                    <a:pt x="78" y="70"/>
                  </a:lnTo>
                  <a:lnTo>
                    <a:pt x="129" y="59"/>
                  </a:lnTo>
                  <a:lnTo>
                    <a:pt x="176" y="38"/>
                  </a:lnTo>
                  <a:lnTo>
                    <a:pt x="2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1" name="Freeform 11"/>
            <p:cNvSpPr>
              <a:spLocks/>
            </p:cNvSpPr>
            <p:nvPr/>
          </p:nvSpPr>
          <p:spPr bwMode="auto">
            <a:xfrm>
              <a:off x="8906" y="3450"/>
              <a:ext cx="186" cy="487"/>
            </a:xfrm>
            <a:custGeom>
              <a:avLst/>
              <a:gdLst/>
              <a:ahLst/>
              <a:cxnLst>
                <a:cxn ang="0">
                  <a:pos x="85" y="0"/>
                </a:cxn>
                <a:cxn ang="0">
                  <a:pos x="119" y="7"/>
                </a:cxn>
                <a:cxn ang="0">
                  <a:pos x="146" y="28"/>
                </a:cxn>
                <a:cxn ang="0">
                  <a:pos x="166" y="63"/>
                </a:cxn>
                <a:cxn ang="0">
                  <a:pos x="180" y="111"/>
                </a:cxn>
                <a:cxn ang="0">
                  <a:pos x="186" y="170"/>
                </a:cxn>
                <a:cxn ang="0">
                  <a:pos x="186" y="170"/>
                </a:cxn>
                <a:cxn ang="0">
                  <a:pos x="180" y="240"/>
                </a:cxn>
                <a:cxn ang="0">
                  <a:pos x="166" y="299"/>
                </a:cxn>
                <a:cxn ang="0">
                  <a:pos x="142" y="355"/>
                </a:cxn>
                <a:cxn ang="0">
                  <a:pos x="119" y="400"/>
                </a:cxn>
                <a:cxn ang="0">
                  <a:pos x="95" y="438"/>
                </a:cxn>
                <a:cxn ang="0">
                  <a:pos x="71" y="466"/>
                </a:cxn>
                <a:cxn ang="0">
                  <a:pos x="51" y="483"/>
                </a:cxn>
                <a:cxn ang="0">
                  <a:pos x="41" y="487"/>
                </a:cxn>
                <a:cxn ang="0">
                  <a:pos x="34" y="487"/>
                </a:cxn>
                <a:cxn ang="0">
                  <a:pos x="27" y="480"/>
                </a:cxn>
                <a:cxn ang="0">
                  <a:pos x="24" y="469"/>
                </a:cxn>
                <a:cxn ang="0">
                  <a:pos x="24" y="466"/>
                </a:cxn>
                <a:cxn ang="0">
                  <a:pos x="27" y="466"/>
                </a:cxn>
                <a:cxn ang="0">
                  <a:pos x="27" y="462"/>
                </a:cxn>
                <a:cxn ang="0">
                  <a:pos x="31" y="459"/>
                </a:cxn>
                <a:cxn ang="0">
                  <a:pos x="34" y="452"/>
                </a:cxn>
                <a:cxn ang="0">
                  <a:pos x="44" y="445"/>
                </a:cxn>
                <a:cxn ang="0">
                  <a:pos x="75" y="407"/>
                </a:cxn>
                <a:cxn ang="0">
                  <a:pos x="102" y="358"/>
                </a:cxn>
                <a:cxn ang="0">
                  <a:pos x="129" y="302"/>
                </a:cxn>
                <a:cxn ang="0">
                  <a:pos x="142" y="240"/>
                </a:cxn>
                <a:cxn ang="0">
                  <a:pos x="149" y="170"/>
                </a:cxn>
                <a:cxn ang="0">
                  <a:pos x="149" y="160"/>
                </a:cxn>
                <a:cxn ang="0">
                  <a:pos x="149" y="153"/>
                </a:cxn>
                <a:cxn ang="0">
                  <a:pos x="149" y="149"/>
                </a:cxn>
                <a:cxn ang="0">
                  <a:pos x="149" y="146"/>
                </a:cxn>
                <a:cxn ang="0">
                  <a:pos x="149" y="146"/>
                </a:cxn>
                <a:cxn ang="0">
                  <a:pos x="146" y="146"/>
                </a:cxn>
                <a:cxn ang="0">
                  <a:pos x="146" y="146"/>
                </a:cxn>
                <a:cxn ang="0">
                  <a:pos x="142" y="149"/>
                </a:cxn>
                <a:cxn ang="0">
                  <a:pos x="139" y="153"/>
                </a:cxn>
                <a:cxn ang="0">
                  <a:pos x="112" y="167"/>
                </a:cxn>
                <a:cxn ang="0">
                  <a:pos x="85" y="174"/>
                </a:cxn>
                <a:cxn ang="0">
                  <a:pos x="48" y="163"/>
                </a:cxn>
                <a:cxn ang="0">
                  <a:pos x="24" y="146"/>
                </a:cxn>
                <a:cxn ang="0">
                  <a:pos x="7" y="118"/>
                </a:cxn>
                <a:cxn ang="0">
                  <a:pos x="0" y="87"/>
                </a:cxn>
                <a:cxn ang="0">
                  <a:pos x="7" y="52"/>
                </a:cxn>
                <a:cxn ang="0">
                  <a:pos x="24" y="28"/>
                </a:cxn>
                <a:cxn ang="0">
                  <a:pos x="48" y="7"/>
                </a:cxn>
                <a:cxn ang="0">
                  <a:pos x="85" y="0"/>
                </a:cxn>
              </a:cxnLst>
              <a:rect l="0" t="0" r="r" b="b"/>
              <a:pathLst>
                <a:path w="186" h="487">
                  <a:moveTo>
                    <a:pt x="85" y="0"/>
                  </a:moveTo>
                  <a:lnTo>
                    <a:pt x="119" y="7"/>
                  </a:lnTo>
                  <a:lnTo>
                    <a:pt x="146" y="28"/>
                  </a:lnTo>
                  <a:lnTo>
                    <a:pt x="166" y="63"/>
                  </a:lnTo>
                  <a:lnTo>
                    <a:pt x="180" y="111"/>
                  </a:lnTo>
                  <a:lnTo>
                    <a:pt x="186" y="170"/>
                  </a:lnTo>
                  <a:lnTo>
                    <a:pt x="186" y="170"/>
                  </a:lnTo>
                  <a:lnTo>
                    <a:pt x="180" y="240"/>
                  </a:lnTo>
                  <a:lnTo>
                    <a:pt x="166" y="299"/>
                  </a:lnTo>
                  <a:lnTo>
                    <a:pt x="142" y="355"/>
                  </a:lnTo>
                  <a:lnTo>
                    <a:pt x="119" y="400"/>
                  </a:lnTo>
                  <a:lnTo>
                    <a:pt x="95" y="438"/>
                  </a:lnTo>
                  <a:lnTo>
                    <a:pt x="71" y="466"/>
                  </a:lnTo>
                  <a:lnTo>
                    <a:pt x="51" y="483"/>
                  </a:lnTo>
                  <a:lnTo>
                    <a:pt x="41" y="487"/>
                  </a:lnTo>
                  <a:lnTo>
                    <a:pt x="34" y="487"/>
                  </a:lnTo>
                  <a:lnTo>
                    <a:pt x="27" y="480"/>
                  </a:lnTo>
                  <a:lnTo>
                    <a:pt x="24" y="469"/>
                  </a:lnTo>
                  <a:lnTo>
                    <a:pt x="24" y="466"/>
                  </a:lnTo>
                  <a:lnTo>
                    <a:pt x="27" y="466"/>
                  </a:lnTo>
                  <a:lnTo>
                    <a:pt x="27" y="462"/>
                  </a:lnTo>
                  <a:lnTo>
                    <a:pt x="31" y="459"/>
                  </a:lnTo>
                  <a:lnTo>
                    <a:pt x="34" y="452"/>
                  </a:lnTo>
                  <a:lnTo>
                    <a:pt x="44" y="445"/>
                  </a:lnTo>
                  <a:lnTo>
                    <a:pt x="75" y="407"/>
                  </a:lnTo>
                  <a:lnTo>
                    <a:pt x="102" y="358"/>
                  </a:lnTo>
                  <a:lnTo>
                    <a:pt x="129" y="302"/>
                  </a:lnTo>
                  <a:lnTo>
                    <a:pt x="142" y="240"/>
                  </a:lnTo>
                  <a:lnTo>
                    <a:pt x="149" y="170"/>
                  </a:lnTo>
                  <a:lnTo>
                    <a:pt x="149" y="160"/>
                  </a:lnTo>
                  <a:lnTo>
                    <a:pt x="149" y="153"/>
                  </a:lnTo>
                  <a:lnTo>
                    <a:pt x="149" y="149"/>
                  </a:lnTo>
                  <a:lnTo>
                    <a:pt x="149" y="146"/>
                  </a:lnTo>
                  <a:lnTo>
                    <a:pt x="149" y="146"/>
                  </a:lnTo>
                  <a:lnTo>
                    <a:pt x="146" y="146"/>
                  </a:lnTo>
                  <a:lnTo>
                    <a:pt x="146" y="146"/>
                  </a:lnTo>
                  <a:lnTo>
                    <a:pt x="142" y="149"/>
                  </a:lnTo>
                  <a:lnTo>
                    <a:pt x="139" y="153"/>
                  </a:lnTo>
                  <a:lnTo>
                    <a:pt x="112" y="167"/>
                  </a:lnTo>
                  <a:lnTo>
                    <a:pt x="85" y="174"/>
                  </a:lnTo>
                  <a:lnTo>
                    <a:pt x="48" y="163"/>
                  </a:lnTo>
                  <a:lnTo>
                    <a:pt x="24" y="146"/>
                  </a:lnTo>
                  <a:lnTo>
                    <a:pt x="7" y="118"/>
                  </a:lnTo>
                  <a:lnTo>
                    <a:pt x="0" y="87"/>
                  </a:lnTo>
                  <a:lnTo>
                    <a:pt x="7" y="52"/>
                  </a:lnTo>
                  <a:lnTo>
                    <a:pt x="24" y="28"/>
                  </a:lnTo>
                  <a:lnTo>
                    <a:pt x="48" y="7"/>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 name="Freeform 12"/>
            <p:cNvSpPr>
              <a:spLocks/>
            </p:cNvSpPr>
            <p:nvPr/>
          </p:nvSpPr>
          <p:spPr bwMode="auto">
            <a:xfrm>
              <a:off x="9613" y="3450"/>
              <a:ext cx="170" cy="174"/>
            </a:xfrm>
            <a:custGeom>
              <a:avLst/>
              <a:gdLst/>
              <a:ahLst/>
              <a:cxnLst>
                <a:cxn ang="0">
                  <a:pos x="85" y="0"/>
                </a:cxn>
                <a:cxn ang="0">
                  <a:pos x="119" y="7"/>
                </a:cxn>
                <a:cxn ang="0">
                  <a:pos x="142" y="24"/>
                </a:cxn>
                <a:cxn ang="0">
                  <a:pos x="163" y="52"/>
                </a:cxn>
                <a:cxn ang="0">
                  <a:pos x="170" y="87"/>
                </a:cxn>
                <a:cxn ang="0">
                  <a:pos x="163" y="118"/>
                </a:cxn>
                <a:cxn ang="0">
                  <a:pos x="142" y="146"/>
                </a:cxn>
                <a:cxn ang="0">
                  <a:pos x="119" y="167"/>
                </a:cxn>
                <a:cxn ang="0">
                  <a:pos x="85" y="174"/>
                </a:cxn>
                <a:cxn ang="0">
                  <a:pos x="51" y="167"/>
                </a:cxn>
                <a:cxn ang="0">
                  <a:pos x="27" y="146"/>
                </a:cxn>
                <a:cxn ang="0">
                  <a:pos x="7" y="118"/>
                </a:cxn>
                <a:cxn ang="0">
                  <a:pos x="0" y="87"/>
                </a:cxn>
                <a:cxn ang="0">
                  <a:pos x="7" y="52"/>
                </a:cxn>
                <a:cxn ang="0">
                  <a:pos x="27" y="24"/>
                </a:cxn>
                <a:cxn ang="0">
                  <a:pos x="51" y="7"/>
                </a:cxn>
                <a:cxn ang="0">
                  <a:pos x="85" y="0"/>
                </a:cxn>
              </a:cxnLst>
              <a:rect l="0" t="0" r="r" b="b"/>
              <a:pathLst>
                <a:path w="170" h="174">
                  <a:moveTo>
                    <a:pt x="85" y="0"/>
                  </a:moveTo>
                  <a:lnTo>
                    <a:pt x="119" y="7"/>
                  </a:lnTo>
                  <a:lnTo>
                    <a:pt x="142" y="24"/>
                  </a:lnTo>
                  <a:lnTo>
                    <a:pt x="163" y="52"/>
                  </a:lnTo>
                  <a:lnTo>
                    <a:pt x="170" y="87"/>
                  </a:lnTo>
                  <a:lnTo>
                    <a:pt x="163" y="118"/>
                  </a:lnTo>
                  <a:lnTo>
                    <a:pt x="142" y="146"/>
                  </a:lnTo>
                  <a:lnTo>
                    <a:pt x="119" y="167"/>
                  </a:lnTo>
                  <a:lnTo>
                    <a:pt x="85" y="174"/>
                  </a:lnTo>
                  <a:lnTo>
                    <a:pt x="51" y="167"/>
                  </a:lnTo>
                  <a:lnTo>
                    <a:pt x="27" y="146"/>
                  </a:lnTo>
                  <a:lnTo>
                    <a:pt x="7" y="118"/>
                  </a:lnTo>
                  <a:lnTo>
                    <a:pt x="0" y="87"/>
                  </a:lnTo>
                  <a:lnTo>
                    <a:pt x="7" y="52"/>
                  </a:lnTo>
                  <a:lnTo>
                    <a:pt x="27" y="24"/>
                  </a:lnTo>
                  <a:lnTo>
                    <a:pt x="51" y="7"/>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3" name="Freeform 13"/>
            <p:cNvSpPr>
              <a:spLocks/>
            </p:cNvSpPr>
            <p:nvPr/>
          </p:nvSpPr>
          <p:spPr bwMode="auto">
            <a:xfrm>
              <a:off x="10320" y="3450"/>
              <a:ext cx="170" cy="174"/>
            </a:xfrm>
            <a:custGeom>
              <a:avLst/>
              <a:gdLst/>
              <a:ahLst/>
              <a:cxnLst>
                <a:cxn ang="0">
                  <a:pos x="88" y="0"/>
                </a:cxn>
                <a:cxn ang="0">
                  <a:pos x="119" y="7"/>
                </a:cxn>
                <a:cxn ang="0">
                  <a:pos x="146" y="24"/>
                </a:cxn>
                <a:cxn ang="0">
                  <a:pos x="163" y="52"/>
                </a:cxn>
                <a:cxn ang="0">
                  <a:pos x="170" y="87"/>
                </a:cxn>
                <a:cxn ang="0">
                  <a:pos x="163" y="118"/>
                </a:cxn>
                <a:cxn ang="0">
                  <a:pos x="146" y="146"/>
                </a:cxn>
                <a:cxn ang="0">
                  <a:pos x="119" y="167"/>
                </a:cxn>
                <a:cxn ang="0">
                  <a:pos x="88" y="174"/>
                </a:cxn>
                <a:cxn ang="0">
                  <a:pos x="55" y="167"/>
                </a:cxn>
                <a:cxn ang="0">
                  <a:pos x="27" y="146"/>
                </a:cxn>
                <a:cxn ang="0">
                  <a:pos x="7" y="118"/>
                </a:cxn>
                <a:cxn ang="0">
                  <a:pos x="0" y="87"/>
                </a:cxn>
                <a:cxn ang="0">
                  <a:pos x="7" y="52"/>
                </a:cxn>
                <a:cxn ang="0">
                  <a:pos x="27" y="24"/>
                </a:cxn>
                <a:cxn ang="0">
                  <a:pos x="55" y="7"/>
                </a:cxn>
                <a:cxn ang="0">
                  <a:pos x="88" y="0"/>
                </a:cxn>
              </a:cxnLst>
              <a:rect l="0" t="0" r="r" b="b"/>
              <a:pathLst>
                <a:path w="170" h="174">
                  <a:moveTo>
                    <a:pt x="88" y="0"/>
                  </a:moveTo>
                  <a:lnTo>
                    <a:pt x="119" y="7"/>
                  </a:lnTo>
                  <a:lnTo>
                    <a:pt x="146" y="24"/>
                  </a:lnTo>
                  <a:lnTo>
                    <a:pt x="163" y="52"/>
                  </a:lnTo>
                  <a:lnTo>
                    <a:pt x="170" y="87"/>
                  </a:lnTo>
                  <a:lnTo>
                    <a:pt x="163" y="118"/>
                  </a:lnTo>
                  <a:lnTo>
                    <a:pt x="146" y="146"/>
                  </a:lnTo>
                  <a:lnTo>
                    <a:pt x="119" y="167"/>
                  </a:lnTo>
                  <a:lnTo>
                    <a:pt x="88" y="174"/>
                  </a:lnTo>
                  <a:lnTo>
                    <a:pt x="55" y="167"/>
                  </a:lnTo>
                  <a:lnTo>
                    <a:pt x="27" y="146"/>
                  </a:lnTo>
                  <a:lnTo>
                    <a:pt x="7" y="118"/>
                  </a:lnTo>
                  <a:lnTo>
                    <a:pt x="0" y="87"/>
                  </a:lnTo>
                  <a:lnTo>
                    <a:pt x="7" y="52"/>
                  </a:lnTo>
                  <a:lnTo>
                    <a:pt x="27" y="24"/>
                  </a:lnTo>
                  <a:lnTo>
                    <a:pt x="55" y="7"/>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4" name="Freeform 14"/>
            <p:cNvSpPr>
              <a:spLocks/>
            </p:cNvSpPr>
            <p:nvPr/>
          </p:nvSpPr>
          <p:spPr bwMode="auto">
            <a:xfrm>
              <a:off x="11031" y="3450"/>
              <a:ext cx="166" cy="174"/>
            </a:xfrm>
            <a:custGeom>
              <a:avLst/>
              <a:gdLst/>
              <a:ahLst/>
              <a:cxnLst>
                <a:cxn ang="0">
                  <a:pos x="84" y="0"/>
                </a:cxn>
                <a:cxn ang="0">
                  <a:pos x="115" y="7"/>
                </a:cxn>
                <a:cxn ang="0">
                  <a:pos x="142" y="24"/>
                </a:cxn>
                <a:cxn ang="0">
                  <a:pos x="159" y="52"/>
                </a:cxn>
                <a:cxn ang="0">
                  <a:pos x="166" y="87"/>
                </a:cxn>
                <a:cxn ang="0">
                  <a:pos x="159" y="118"/>
                </a:cxn>
                <a:cxn ang="0">
                  <a:pos x="142" y="146"/>
                </a:cxn>
                <a:cxn ang="0">
                  <a:pos x="115" y="167"/>
                </a:cxn>
                <a:cxn ang="0">
                  <a:pos x="84" y="174"/>
                </a:cxn>
                <a:cxn ang="0">
                  <a:pos x="51" y="167"/>
                </a:cxn>
                <a:cxn ang="0">
                  <a:pos x="24" y="146"/>
                </a:cxn>
                <a:cxn ang="0">
                  <a:pos x="7" y="118"/>
                </a:cxn>
                <a:cxn ang="0">
                  <a:pos x="0" y="87"/>
                </a:cxn>
                <a:cxn ang="0">
                  <a:pos x="7" y="52"/>
                </a:cxn>
                <a:cxn ang="0">
                  <a:pos x="24" y="24"/>
                </a:cxn>
                <a:cxn ang="0">
                  <a:pos x="51" y="7"/>
                </a:cxn>
                <a:cxn ang="0">
                  <a:pos x="84" y="0"/>
                </a:cxn>
              </a:cxnLst>
              <a:rect l="0" t="0" r="r" b="b"/>
              <a:pathLst>
                <a:path w="166" h="174">
                  <a:moveTo>
                    <a:pt x="84" y="0"/>
                  </a:moveTo>
                  <a:lnTo>
                    <a:pt x="115" y="7"/>
                  </a:lnTo>
                  <a:lnTo>
                    <a:pt x="142" y="24"/>
                  </a:lnTo>
                  <a:lnTo>
                    <a:pt x="159" y="52"/>
                  </a:lnTo>
                  <a:lnTo>
                    <a:pt x="166" y="87"/>
                  </a:lnTo>
                  <a:lnTo>
                    <a:pt x="159" y="118"/>
                  </a:lnTo>
                  <a:lnTo>
                    <a:pt x="142" y="146"/>
                  </a:lnTo>
                  <a:lnTo>
                    <a:pt x="115" y="167"/>
                  </a:lnTo>
                  <a:lnTo>
                    <a:pt x="84" y="174"/>
                  </a:lnTo>
                  <a:lnTo>
                    <a:pt x="51" y="167"/>
                  </a:lnTo>
                  <a:lnTo>
                    <a:pt x="24" y="146"/>
                  </a:lnTo>
                  <a:lnTo>
                    <a:pt x="7" y="118"/>
                  </a:lnTo>
                  <a:lnTo>
                    <a:pt x="0" y="87"/>
                  </a:lnTo>
                  <a:lnTo>
                    <a:pt x="7" y="52"/>
                  </a:lnTo>
                  <a:lnTo>
                    <a:pt x="24" y="24"/>
                  </a:lnTo>
                  <a:lnTo>
                    <a:pt x="51"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5" name="Freeform 15"/>
            <p:cNvSpPr>
              <a:spLocks/>
            </p:cNvSpPr>
            <p:nvPr/>
          </p:nvSpPr>
          <p:spPr bwMode="auto">
            <a:xfrm>
              <a:off x="11738" y="3450"/>
              <a:ext cx="186" cy="487"/>
            </a:xfrm>
            <a:custGeom>
              <a:avLst/>
              <a:gdLst/>
              <a:ahLst/>
              <a:cxnLst>
                <a:cxn ang="0">
                  <a:pos x="84" y="0"/>
                </a:cxn>
                <a:cxn ang="0">
                  <a:pos x="118" y="7"/>
                </a:cxn>
                <a:cxn ang="0">
                  <a:pos x="145" y="28"/>
                </a:cxn>
                <a:cxn ang="0">
                  <a:pos x="166" y="63"/>
                </a:cxn>
                <a:cxn ang="0">
                  <a:pos x="179" y="111"/>
                </a:cxn>
                <a:cxn ang="0">
                  <a:pos x="186" y="170"/>
                </a:cxn>
                <a:cxn ang="0">
                  <a:pos x="186" y="170"/>
                </a:cxn>
                <a:cxn ang="0">
                  <a:pos x="179" y="240"/>
                </a:cxn>
                <a:cxn ang="0">
                  <a:pos x="166" y="299"/>
                </a:cxn>
                <a:cxn ang="0">
                  <a:pos x="142" y="355"/>
                </a:cxn>
                <a:cxn ang="0">
                  <a:pos x="118" y="400"/>
                </a:cxn>
                <a:cxn ang="0">
                  <a:pos x="95" y="438"/>
                </a:cxn>
                <a:cxn ang="0">
                  <a:pos x="71" y="466"/>
                </a:cxn>
                <a:cxn ang="0">
                  <a:pos x="51" y="483"/>
                </a:cxn>
                <a:cxn ang="0">
                  <a:pos x="40" y="487"/>
                </a:cxn>
                <a:cxn ang="0">
                  <a:pos x="34" y="487"/>
                </a:cxn>
                <a:cxn ang="0">
                  <a:pos x="27" y="480"/>
                </a:cxn>
                <a:cxn ang="0">
                  <a:pos x="24" y="469"/>
                </a:cxn>
                <a:cxn ang="0">
                  <a:pos x="24" y="466"/>
                </a:cxn>
                <a:cxn ang="0">
                  <a:pos x="27" y="466"/>
                </a:cxn>
                <a:cxn ang="0">
                  <a:pos x="27" y="462"/>
                </a:cxn>
                <a:cxn ang="0">
                  <a:pos x="30" y="459"/>
                </a:cxn>
                <a:cxn ang="0">
                  <a:pos x="34" y="452"/>
                </a:cxn>
                <a:cxn ang="0">
                  <a:pos x="44" y="445"/>
                </a:cxn>
                <a:cxn ang="0">
                  <a:pos x="74" y="407"/>
                </a:cxn>
                <a:cxn ang="0">
                  <a:pos x="101" y="358"/>
                </a:cxn>
                <a:cxn ang="0">
                  <a:pos x="128" y="302"/>
                </a:cxn>
                <a:cxn ang="0">
                  <a:pos x="142" y="240"/>
                </a:cxn>
                <a:cxn ang="0">
                  <a:pos x="149" y="170"/>
                </a:cxn>
                <a:cxn ang="0">
                  <a:pos x="149" y="160"/>
                </a:cxn>
                <a:cxn ang="0">
                  <a:pos x="149" y="153"/>
                </a:cxn>
                <a:cxn ang="0">
                  <a:pos x="149" y="149"/>
                </a:cxn>
                <a:cxn ang="0">
                  <a:pos x="149" y="146"/>
                </a:cxn>
                <a:cxn ang="0">
                  <a:pos x="145" y="146"/>
                </a:cxn>
                <a:cxn ang="0">
                  <a:pos x="145" y="146"/>
                </a:cxn>
                <a:cxn ang="0">
                  <a:pos x="145" y="146"/>
                </a:cxn>
                <a:cxn ang="0">
                  <a:pos x="142" y="149"/>
                </a:cxn>
                <a:cxn ang="0">
                  <a:pos x="139" y="153"/>
                </a:cxn>
                <a:cxn ang="0">
                  <a:pos x="111" y="167"/>
                </a:cxn>
                <a:cxn ang="0">
                  <a:pos x="84" y="174"/>
                </a:cxn>
                <a:cxn ang="0">
                  <a:pos x="47" y="163"/>
                </a:cxn>
                <a:cxn ang="0">
                  <a:pos x="20" y="146"/>
                </a:cxn>
                <a:cxn ang="0">
                  <a:pos x="7" y="118"/>
                </a:cxn>
                <a:cxn ang="0">
                  <a:pos x="0" y="87"/>
                </a:cxn>
                <a:cxn ang="0">
                  <a:pos x="7" y="52"/>
                </a:cxn>
                <a:cxn ang="0">
                  <a:pos x="20" y="28"/>
                </a:cxn>
                <a:cxn ang="0">
                  <a:pos x="47" y="7"/>
                </a:cxn>
                <a:cxn ang="0">
                  <a:pos x="84" y="0"/>
                </a:cxn>
              </a:cxnLst>
              <a:rect l="0" t="0" r="r" b="b"/>
              <a:pathLst>
                <a:path w="186" h="487">
                  <a:moveTo>
                    <a:pt x="84" y="0"/>
                  </a:moveTo>
                  <a:lnTo>
                    <a:pt x="118" y="7"/>
                  </a:lnTo>
                  <a:lnTo>
                    <a:pt x="145" y="28"/>
                  </a:lnTo>
                  <a:lnTo>
                    <a:pt x="166" y="63"/>
                  </a:lnTo>
                  <a:lnTo>
                    <a:pt x="179" y="111"/>
                  </a:lnTo>
                  <a:lnTo>
                    <a:pt x="186" y="170"/>
                  </a:lnTo>
                  <a:lnTo>
                    <a:pt x="186" y="170"/>
                  </a:lnTo>
                  <a:lnTo>
                    <a:pt x="179" y="240"/>
                  </a:lnTo>
                  <a:lnTo>
                    <a:pt x="166" y="299"/>
                  </a:lnTo>
                  <a:lnTo>
                    <a:pt x="142" y="355"/>
                  </a:lnTo>
                  <a:lnTo>
                    <a:pt x="118" y="400"/>
                  </a:lnTo>
                  <a:lnTo>
                    <a:pt x="95" y="438"/>
                  </a:lnTo>
                  <a:lnTo>
                    <a:pt x="71" y="466"/>
                  </a:lnTo>
                  <a:lnTo>
                    <a:pt x="51" y="483"/>
                  </a:lnTo>
                  <a:lnTo>
                    <a:pt x="40" y="487"/>
                  </a:lnTo>
                  <a:lnTo>
                    <a:pt x="34" y="487"/>
                  </a:lnTo>
                  <a:lnTo>
                    <a:pt x="27" y="480"/>
                  </a:lnTo>
                  <a:lnTo>
                    <a:pt x="24" y="469"/>
                  </a:lnTo>
                  <a:lnTo>
                    <a:pt x="24" y="466"/>
                  </a:lnTo>
                  <a:lnTo>
                    <a:pt x="27" y="466"/>
                  </a:lnTo>
                  <a:lnTo>
                    <a:pt x="27" y="462"/>
                  </a:lnTo>
                  <a:lnTo>
                    <a:pt x="30" y="459"/>
                  </a:lnTo>
                  <a:lnTo>
                    <a:pt x="34" y="452"/>
                  </a:lnTo>
                  <a:lnTo>
                    <a:pt x="44" y="445"/>
                  </a:lnTo>
                  <a:lnTo>
                    <a:pt x="74" y="407"/>
                  </a:lnTo>
                  <a:lnTo>
                    <a:pt x="101" y="358"/>
                  </a:lnTo>
                  <a:lnTo>
                    <a:pt x="128" y="302"/>
                  </a:lnTo>
                  <a:lnTo>
                    <a:pt x="142" y="240"/>
                  </a:lnTo>
                  <a:lnTo>
                    <a:pt x="149" y="170"/>
                  </a:lnTo>
                  <a:lnTo>
                    <a:pt x="149" y="160"/>
                  </a:lnTo>
                  <a:lnTo>
                    <a:pt x="149" y="153"/>
                  </a:lnTo>
                  <a:lnTo>
                    <a:pt x="149" y="149"/>
                  </a:lnTo>
                  <a:lnTo>
                    <a:pt x="149" y="146"/>
                  </a:lnTo>
                  <a:lnTo>
                    <a:pt x="145" y="146"/>
                  </a:lnTo>
                  <a:lnTo>
                    <a:pt x="145" y="146"/>
                  </a:lnTo>
                  <a:lnTo>
                    <a:pt x="145" y="146"/>
                  </a:lnTo>
                  <a:lnTo>
                    <a:pt x="142" y="149"/>
                  </a:lnTo>
                  <a:lnTo>
                    <a:pt x="139" y="153"/>
                  </a:lnTo>
                  <a:lnTo>
                    <a:pt x="111" y="167"/>
                  </a:lnTo>
                  <a:lnTo>
                    <a:pt x="84" y="174"/>
                  </a:lnTo>
                  <a:lnTo>
                    <a:pt x="47" y="163"/>
                  </a:lnTo>
                  <a:lnTo>
                    <a:pt x="20" y="146"/>
                  </a:lnTo>
                  <a:lnTo>
                    <a:pt x="7" y="118"/>
                  </a:lnTo>
                  <a:lnTo>
                    <a:pt x="0" y="87"/>
                  </a:lnTo>
                  <a:lnTo>
                    <a:pt x="7" y="52"/>
                  </a:lnTo>
                  <a:lnTo>
                    <a:pt x="20" y="28"/>
                  </a:lnTo>
                  <a:lnTo>
                    <a:pt x="47"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6" name="Freeform 16"/>
            <p:cNvSpPr>
              <a:spLocks noEditPoints="1"/>
            </p:cNvSpPr>
            <p:nvPr/>
          </p:nvSpPr>
          <p:spPr bwMode="auto">
            <a:xfrm>
              <a:off x="12289" y="2547"/>
              <a:ext cx="650" cy="1407"/>
            </a:xfrm>
            <a:custGeom>
              <a:avLst/>
              <a:gdLst/>
              <a:ahLst/>
              <a:cxnLst>
                <a:cxn ang="0">
                  <a:pos x="491" y="364"/>
                </a:cxn>
                <a:cxn ang="0">
                  <a:pos x="562" y="413"/>
                </a:cxn>
                <a:cxn ang="0">
                  <a:pos x="589" y="503"/>
                </a:cxn>
                <a:cxn ang="0">
                  <a:pos x="582" y="566"/>
                </a:cxn>
                <a:cxn ang="0">
                  <a:pos x="413" y="1226"/>
                </a:cxn>
                <a:cxn ang="0">
                  <a:pos x="339" y="1327"/>
                </a:cxn>
                <a:cxn ang="0">
                  <a:pos x="240" y="1386"/>
                </a:cxn>
                <a:cxn ang="0">
                  <a:pos x="139" y="1407"/>
                </a:cxn>
                <a:cxn ang="0">
                  <a:pos x="58" y="1393"/>
                </a:cxn>
                <a:cxn ang="0">
                  <a:pos x="7" y="1344"/>
                </a:cxn>
                <a:cxn ang="0">
                  <a:pos x="7" y="1268"/>
                </a:cxn>
                <a:cxn ang="0">
                  <a:pos x="54" y="1223"/>
                </a:cxn>
                <a:cxn ang="0">
                  <a:pos x="112" y="1223"/>
                </a:cxn>
                <a:cxn ang="0">
                  <a:pos x="142" y="1254"/>
                </a:cxn>
                <a:cxn ang="0">
                  <a:pos x="139" y="1299"/>
                </a:cxn>
                <a:cxn ang="0">
                  <a:pos x="105" y="1344"/>
                </a:cxn>
                <a:cxn ang="0">
                  <a:pos x="112" y="1372"/>
                </a:cxn>
                <a:cxn ang="0">
                  <a:pos x="186" y="1362"/>
                </a:cxn>
                <a:cxn ang="0">
                  <a:pos x="274" y="1285"/>
                </a:cxn>
                <a:cxn ang="0">
                  <a:pos x="332" y="1157"/>
                </a:cxn>
                <a:cxn ang="0">
                  <a:pos x="481" y="552"/>
                </a:cxn>
                <a:cxn ang="0">
                  <a:pos x="491" y="500"/>
                </a:cxn>
                <a:cxn ang="0">
                  <a:pos x="487" y="434"/>
                </a:cxn>
                <a:cxn ang="0">
                  <a:pos x="467" y="399"/>
                </a:cxn>
                <a:cxn ang="0">
                  <a:pos x="440" y="392"/>
                </a:cxn>
                <a:cxn ang="0">
                  <a:pos x="342" y="434"/>
                </a:cxn>
                <a:cxn ang="0">
                  <a:pos x="267" y="531"/>
                </a:cxn>
                <a:cxn ang="0">
                  <a:pos x="237" y="604"/>
                </a:cxn>
                <a:cxn ang="0">
                  <a:pos x="227" y="618"/>
                </a:cxn>
                <a:cxn ang="0">
                  <a:pos x="220" y="622"/>
                </a:cxn>
                <a:cxn ang="0">
                  <a:pos x="210" y="622"/>
                </a:cxn>
                <a:cxn ang="0">
                  <a:pos x="207" y="622"/>
                </a:cxn>
                <a:cxn ang="0">
                  <a:pos x="196" y="618"/>
                </a:cxn>
                <a:cxn ang="0">
                  <a:pos x="193" y="608"/>
                </a:cxn>
                <a:cxn ang="0">
                  <a:pos x="207" y="569"/>
                </a:cxn>
                <a:cxn ang="0">
                  <a:pos x="244" y="497"/>
                </a:cxn>
                <a:cxn ang="0">
                  <a:pos x="308" y="417"/>
                </a:cxn>
                <a:cxn ang="0">
                  <a:pos x="393" y="364"/>
                </a:cxn>
                <a:cxn ang="0">
                  <a:pos x="589" y="0"/>
                </a:cxn>
                <a:cxn ang="0">
                  <a:pos x="633" y="17"/>
                </a:cxn>
                <a:cxn ang="0">
                  <a:pos x="650" y="59"/>
                </a:cxn>
                <a:cxn ang="0">
                  <a:pos x="623" y="118"/>
                </a:cxn>
                <a:cxn ang="0">
                  <a:pos x="562" y="142"/>
                </a:cxn>
                <a:cxn ang="0">
                  <a:pos x="511" y="114"/>
                </a:cxn>
                <a:cxn ang="0">
                  <a:pos x="514" y="52"/>
                </a:cxn>
                <a:cxn ang="0">
                  <a:pos x="562" y="7"/>
                </a:cxn>
              </a:cxnLst>
              <a:rect l="0" t="0" r="r" b="b"/>
              <a:pathLst>
                <a:path w="650" h="1407">
                  <a:moveTo>
                    <a:pt x="447" y="358"/>
                  </a:moveTo>
                  <a:lnTo>
                    <a:pt x="491" y="364"/>
                  </a:lnTo>
                  <a:lnTo>
                    <a:pt x="531" y="382"/>
                  </a:lnTo>
                  <a:lnTo>
                    <a:pt x="562" y="413"/>
                  </a:lnTo>
                  <a:lnTo>
                    <a:pt x="582" y="455"/>
                  </a:lnTo>
                  <a:lnTo>
                    <a:pt x="589" y="503"/>
                  </a:lnTo>
                  <a:lnTo>
                    <a:pt x="589" y="524"/>
                  </a:lnTo>
                  <a:lnTo>
                    <a:pt x="582" y="566"/>
                  </a:lnTo>
                  <a:lnTo>
                    <a:pt x="437" y="1164"/>
                  </a:lnTo>
                  <a:lnTo>
                    <a:pt x="413" y="1226"/>
                  </a:lnTo>
                  <a:lnTo>
                    <a:pt x="379" y="1282"/>
                  </a:lnTo>
                  <a:lnTo>
                    <a:pt x="339" y="1327"/>
                  </a:lnTo>
                  <a:lnTo>
                    <a:pt x="291" y="1362"/>
                  </a:lnTo>
                  <a:lnTo>
                    <a:pt x="240" y="1386"/>
                  </a:lnTo>
                  <a:lnTo>
                    <a:pt x="190" y="1403"/>
                  </a:lnTo>
                  <a:lnTo>
                    <a:pt x="139" y="1407"/>
                  </a:lnTo>
                  <a:lnTo>
                    <a:pt x="95" y="1403"/>
                  </a:lnTo>
                  <a:lnTo>
                    <a:pt x="58" y="1393"/>
                  </a:lnTo>
                  <a:lnTo>
                    <a:pt x="27" y="1372"/>
                  </a:lnTo>
                  <a:lnTo>
                    <a:pt x="7" y="1344"/>
                  </a:lnTo>
                  <a:lnTo>
                    <a:pt x="0" y="1310"/>
                  </a:lnTo>
                  <a:lnTo>
                    <a:pt x="7" y="1268"/>
                  </a:lnTo>
                  <a:lnTo>
                    <a:pt x="27" y="1240"/>
                  </a:lnTo>
                  <a:lnTo>
                    <a:pt x="54" y="1223"/>
                  </a:lnTo>
                  <a:lnTo>
                    <a:pt x="85" y="1216"/>
                  </a:lnTo>
                  <a:lnTo>
                    <a:pt x="112" y="1223"/>
                  </a:lnTo>
                  <a:lnTo>
                    <a:pt x="129" y="1233"/>
                  </a:lnTo>
                  <a:lnTo>
                    <a:pt x="142" y="1254"/>
                  </a:lnTo>
                  <a:lnTo>
                    <a:pt x="146" y="1271"/>
                  </a:lnTo>
                  <a:lnTo>
                    <a:pt x="139" y="1299"/>
                  </a:lnTo>
                  <a:lnTo>
                    <a:pt x="125" y="1324"/>
                  </a:lnTo>
                  <a:lnTo>
                    <a:pt x="105" y="1344"/>
                  </a:lnTo>
                  <a:lnTo>
                    <a:pt x="75" y="1358"/>
                  </a:lnTo>
                  <a:lnTo>
                    <a:pt x="112" y="1372"/>
                  </a:lnTo>
                  <a:lnTo>
                    <a:pt x="136" y="1372"/>
                  </a:lnTo>
                  <a:lnTo>
                    <a:pt x="186" y="1362"/>
                  </a:lnTo>
                  <a:lnTo>
                    <a:pt x="234" y="1330"/>
                  </a:lnTo>
                  <a:lnTo>
                    <a:pt x="274" y="1285"/>
                  </a:lnTo>
                  <a:lnTo>
                    <a:pt x="308" y="1226"/>
                  </a:lnTo>
                  <a:lnTo>
                    <a:pt x="332" y="1157"/>
                  </a:lnTo>
                  <a:lnTo>
                    <a:pt x="332" y="1157"/>
                  </a:lnTo>
                  <a:lnTo>
                    <a:pt x="481" y="552"/>
                  </a:lnTo>
                  <a:lnTo>
                    <a:pt x="484" y="524"/>
                  </a:lnTo>
                  <a:lnTo>
                    <a:pt x="491" y="500"/>
                  </a:lnTo>
                  <a:lnTo>
                    <a:pt x="491" y="465"/>
                  </a:lnTo>
                  <a:lnTo>
                    <a:pt x="487" y="434"/>
                  </a:lnTo>
                  <a:lnTo>
                    <a:pt x="481" y="413"/>
                  </a:lnTo>
                  <a:lnTo>
                    <a:pt x="467" y="399"/>
                  </a:lnTo>
                  <a:lnTo>
                    <a:pt x="454" y="392"/>
                  </a:lnTo>
                  <a:lnTo>
                    <a:pt x="440" y="392"/>
                  </a:lnTo>
                  <a:lnTo>
                    <a:pt x="389" y="403"/>
                  </a:lnTo>
                  <a:lnTo>
                    <a:pt x="342" y="434"/>
                  </a:lnTo>
                  <a:lnTo>
                    <a:pt x="301" y="479"/>
                  </a:lnTo>
                  <a:lnTo>
                    <a:pt x="267" y="531"/>
                  </a:lnTo>
                  <a:lnTo>
                    <a:pt x="240" y="590"/>
                  </a:lnTo>
                  <a:lnTo>
                    <a:pt x="237" y="604"/>
                  </a:lnTo>
                  <a:lnTo>
                    <a:pt x="230" y="611"/>
                  </a:lnTo>
                  <a:lnTo>
                    <a:pt x="227" y="618"/>
                  </a:lnTo>
                  <a:lnTo>
                    <a:pt x="224" y="622"/>
                  </a:lnTo>
                  <a:lnTo>
                    <a:pt x="220" y="622"/>
                  </a:lnTo>
                  <a:lnTo>
                    <a:pt x="217" y="622"/>
                  </a:lnTo>
                  <a:lnTo>
                    <a:pt x="210" y="622"/>
                  </a:lnTo>
                  <a:lnTo>
                    <a:pt x="210" y="622"/>
                  </a:lnTo>
                  <a:lnTo>
                    <a:pt x="207" y="622"/>
                  </a:lnTo>
                  <a:lnTo>
                    <a:pt x="200" y="622"/>
                  </a:lnTo>
                  <a:lnTo>
                    <a:pt x="196" y="618"/>
                  </a:lnTo>
                  <a:lnTo>
                    <a:pt x="193" y="615"/>
                  </a:lnTo>
                  <a:lnTo>
                    <a:pt x="193" y="608"/>
                  </a:lnTo>
                  <a:lnTo>
                    <a:pt x="196" y="594"/>
                  </a:lnTo>
                  <a:lnTo>
                    <a:pt x="207" y="569"/>
                  </a:lnTo>
                  <a:lnTo>
                    <a:pt x="220" y="535"/>
                  </a:lnTo>
                  <a:lnTo>
                    <a:pt x="244" y="497"/>
                  </a:lnTo>
                  <a:lnTo>
                    <a:pt x="274" y="455"/>
                  </a:lnTo>
                  <a:lnTo>
                    <a:pt x="308" y="417"/>
                  </a:lnTo>
                  <a:lnTo>
                    <a:pt x="349" y="385"/>
                  </a:lnTo>
                  <a:lnTo>
                    <a:pt x="393" y="364"/>
                  </a:lnTo>
                  <a:lnTo>
                    <a:pt x="447" y="358"/>
                  </a:lnTo>
                  <a:close/>
                  <a:moveTo>
                    <a:pt x="589" y="0"/>
                  </a:moveTo>
                  <a:lnTo>
                    <a:pt x="616" y="7"/>
                  </a:lnTo>
                  <a:lnTo>
                    <a:pt x="633" y="17"/>
                  </a:lnTo>
                  <a:lnTo>
                    <a:pt x="646" y="38"/>
                  </a:lnTo>
                  <a:lnTo>
                    <a:pt x="650" y="59"/>
                  </a:lnTo>
                  <a:lnTo>
                    <a:pt x="643" y="90"/>
                  </a:lnTo>
                  <a:lnTo>
                    <a:pt x="623" y="118"/>
                  </a:lnTo>
                  <a:lnTo>
                    <a:pt x="596" y="135"/>
                  </a:lnTo>
                  <a:lnTo>
                    <a:pt x="562" y="142"/>
                  </a:lnTo>
                  <a:lnTo>
                    <a:pt x="531" y="135"/>
                  </a:lnTo>
                  <a:lnTo>
                    <a:pt x="511" y="114"/>
                  </a:lnTo>
                  <a:lnTo>
                    <a:pt x="504" y="86"/>
                  </a:lnTo>
                  <a:lnTo>
                    <a:pt x="514" y="52"/>
                  </a:lnTo>
                  <a:lnTo>
                    <a:pt x="535" y="24"/>
                  </a:lnTo>
                  <a:lnTo>
                    <a:pt x="562" y="7"/>
                  </a:lnTo>
                  <a:lnTo>
                    <a:pt x="5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7" name="Freeform 17"/>
            <p:cNvSpPr>
              <a:spLocks/>
            </p:cNvSpPr>
            <p:nvPr/>
          </p:nvSpPr>
          <p:spPr bwMode="auto">
            <a:xfrm>
              <a:off x="13013" y="3353"/>
              <a:ext cx="687" cy="514"/>
            </a:xfrm>
            <a:custGeom>
              <a:avLst/>
              <a:gdLst/>
              <a:ahLst/>
              <a:cxnLst>
                <a:cxn ang="0">
                  <a:pos x="179" y="7"/>
                </a:cxn>
                <a:cxn ang="0">
                  <a:pos x="240" y="66"/>
                </a:cxn>
                <a:cxn ang="0">
                  <a:pos x="305" y="45"/>
                </a:cxn>
                <a:cxn ang="0">
                  <a:pos x="440" y="0"/>
                </a:cxn>
                <a:cxn ang="0">
                  <a:pos x="521" y="14"/>
                </a:cxn>
                <a:cxn ang="0">
                  <a:pos x="582" y="87"/>
                </a:cxn>
                <a:cxn ang="0">
                  <a:pos x="572" y="208"/>
                </a:cxn>
                <a:cxn ang="0">
                  <a:pos x="535" y="326"/>
                </a:cxn>
                <a:cxn ang="0">
                  <a:pos x="508" y="406"/>
                </a:cxn>
                <a:cxn ang="0">
                  <a:pos x="501" y="455"/>
                </a:cxn>
                <a:cxn ang="0">
                  <a:pos x="511" y="479"/>
                </a:cxn>
                <a:cxn ang="0">
                  <a:pos x="562" y="476"/>
                </a:cxn>
                <a:cxn ang="0">
                  <a:pos x="650" y="344"/>
                </a:cxn>
                <a:cxn ang="0">
                  <a:pos x="656" y="330"/>
                </a:cxn>
                <a:cxn ang="0">
                  <a:pos x="670" y="326"/>
                </a:cxn>
                <a:cxn ang="0">
                  <a:pos x="684" y="330"/>
                </a:cxn>
                <a:cxn ang="0">
                  <a:pos x="684" y="354"/>
                </a:cxn>
                <a:cxn ang="0">
                  <a:pos x="636" y="452"/>
                </a:cxn>
                <a:cxn ang="0">
                  <a:pos x="525" y="514"/>
                </a:cxn>
                <a:cxn ang="0">
                  <a:pos x="440" y="479"/>
                </a:cxn>
                <a:cxn ang="0">
                  <a:pos x="420" y="399"/>
                </a:cxn>
                <a:cxn ang="0">
                  <a:pos x="450" y="319"/>
                </a:cxn>
                <a:cxn ang="0">
                  <a:pos x="497" y="160"/>
                </a:cxn>
                <a:cxn ang="0">
                  <a:pos x="497" y="80"/>
                </a:cxn>
                <a:cxn ang="0">
                  <a:pos x="464" y="35"/>
                </a:cxn>
                <a:cxn ang="0">
                  <a:pos x="349" y="52"/>
                </a:cxn>
                <a:cxn ang="0">
                  <a:pos x="267" y="135"/>
                </a:cxn>
                <a:cxn ang="0">
                  <a:pos x="227" y="208"/>
                </a:cxn>
                <a:cxn ang="0">
                  <a:pos x="193" y="351"/>
                </a:cxn>
                <a:cxn ang="0">
                  <a:pos x="169" y="448"/>
                </a:cxn>
                <a:cxn ang="0">
                  <a:pos x="149" y="500"/>
                </a:cxn>
                <a:cxn ang="0">
                  <a:pos x="112" y="514"/>
                </a:cxn>
                <a:cxn ang="0">
                  <a:pos x="85" y="507"/>
                </a:cxn>
                <a:cxn ang="0">
                  <a:pos x="71" y="479"/>
                </a:cxn>
                <a:cxn ang="0">
                  <a:pos x="78" y="462"/>
                </a:cxn>
                <a:cxn ang="0">
                  <a:pos x="85" y="434"/>
                </a:cxn>
                <a:cxn ang="0">
                  <a:pos x="129" y="253"/>
                </a:cxn>
                <a:cxn ang="0">
                  <a:pos x="152" y="149"/>
                </a:cxn>
                <a:cxn ang="0">
                  <a:pos x="163" y="62"/>
                </a:cxn>
                <a:cxn ang="0">
                  <a:pos x="129" y="28"/>
                </a:cxn>
                <a:cxn ang="0">
                  <a:pos x="68" y="80"/>
                </a:cxn>
                <a:cxn ang="0">
                  <a:pos x="41" y="167"/>
                </a:cxn>
                <a:cxn ang="0">
                  <a:pos x="31" y="187"/>
                </a:cxn>
                <a:cxn ang="0">
                  <a:pos x="17" y="187"/>
                </a:cxn>
                <a:cxn ang="0">
                  <a:pos x="4" y="184"/>
                </a:cxn>
                <a:cxn ang="0">
                  <a:pos x="0" y="163"/>
                </a:cxn>
                <a:cxn ang="0">
                  <a:pos x="27" y="87"/>
                </a:cxn>
                <a:cxn ang="0">
                  <a:pos x="71" y="21"/>
                </a:cxn>
              </a:cxnLst>
              <a:rect l="0" t="0" r="r" b="b"/>
              <a:pathLst>
                <a:path w="687" h="514">
                  <a:moveTo>
                    <a:pt x="129" y="0"/>
                  </a:moveTo>
                  <a:lnTo>
                    <a:pt x="152" y="0"/>
                  </a:lnTo>
                  <a:lnTo>
                    <a:pt x="179" y="7"/>
                  </a:lnTo>
                  <a:lnTo>
                    <a:pt x="203" y="21"/>
                  </a:lnTo>
                  <a:lnTo>
                    <a:pt x="223" y="38"/>
                  </a:lnTo>
                  <a:lnTo>
                    <a:pt x="240" y="66"/>
                  </a:lnTo>
                  <a:lnTo>
                    <a:pt x="251" y="104"/>
                  </a:lnTo>
                  <a:lnTo>
                    <a:pt x="274" y="76"/>
                  </a:lnTo>
                  <a:lnTo>
                    <a:pt x="305" y="45"/>
                  </a:lnTo>
                  <a:lnTo>
                    <a:pt x="342" y="21"/>
                  </a:lnTo>
                  <a:lnTo>
                    <a:pt x="386" y="3"/>
                  </a:lnTo>
                  <a:lnTo>
                    <a:pt x="440" y="0"/>
                  </a:lnTo>
                  <a:lnTo>
                    <a:pt x="467" y="0"/>
                  </a:lnTo>
                  <a:lnTo>
                    <a:pt x="494" y="3"/>
                  </a:lnTo>
                  <a:lnTo>
                    <a:pt x="521" y="14"/>
                  </a:lnTo>
                  <a:lnTo>
                    <a:pt x="548" y="31"/>
                  </a:lnTo>
                  <a:lnTo>
                    <a:pt x="568" y="52"/>
                  </a:lnTo>
                  <a:lnTo>
                    <a:pt x="582" y="87"/>
                  </a:lnTo>
                  <a:lnTo>
                    <a:pt x="585" y="128"/>
                  </a:lnTo>
                  <a:lnTo>
                    <a:pt x="582" y="167"/>
                  </a:lnTo>
                  <a:lnTo>
                    <a:pt x="572" y="208"/>
                  </a:lnTo>
                  <a:lnTo>
                    <a:pt x="562" y="250"/>
                  </a:lnTo>
                  <a:lnTo>
                    <a:pt x="548" y="292"/>
                  </a:lnTo>
                  <a:lnTo>
                    <a:pt x="535" y="326"/>
                  </a:lnTo>
                  <a:lnTo>
                    <a:pt x="525" y="351"/>
                  </a:lnTo>
                  <a:lnTo>
                    <a:pt x="514" y="385"/>
                  </a:lnTo>
                  <a:lnTo>
                    <a:pt x="508" y="406"/>
                  </a:lnTo>
                  <a:lnTo>
                    <a:pt x="501" y="427"/>
                  </a:lnTo>
                  <a:lnTo>
                    <a:pt x="501" y="445"/>
                  </a:lnTo>
                  <a:lnTo>
                    <a:pt x="501" y="455"/>
                  </a:lnTo>
                  <a:lnTo>
                    <a:pt x="504" y="465"/>
                  </a:lnTo>
                  <a:lnTo>
                    <a:pt x="508" y="472"/>
                  </a:lnTo>
                  <a:lnTo>
                    <a:pt x="511" y="479"/>
                  </a:lnTo>
                  <a:lnTo>
                    <a:pt x="518" y="483"/>
                  </a:lnTo>
                  <a:lnTo>
                    <a:pt x="528" y="483"/>
                  </a:lnTo>
                  <a:lnTo>
                    <a:pt x="562" y="476"/>
                  </a:lnTo>
                  <a:lnTo>
                    <a:pt x="596" y="448"/>
                  </a:lnTo>
                  <a:lnTo>
                    <a:pt x="623" y="403"/>
                  </a:lnTo>
                  <a:lnTo>
                    <a:pt x="650" y="344"/>
                  </a:lnTo>
                  <a:lnTo>
                    <a:pt x="650" y="337"/>
                  </a:lnTo>
                  <a:lnTo>
                    <a:pt x="653" y="333"/>
                  </a:lnTo>
                  <a:lnTo>
                    <a:pt x="656" y="330"/>
                  </a:lnTo>
                  <a:lnTo>
                    <a:pt x="660" y="326"/>
                  </a:lnTo>
                  <a:lnTo>
                    <a:pt x="667" y="326"/>
                  </a:lnTo>
                  <a:lnTo>
                    <a:pt x="670" y="326"/>
                  </a:lnTo>
                  <a:lnTo>
                    <a:pt x="677" y="326"/>
                  </a:lnTo>
                  <a:lnTo>
                    <a:pt x="680" y="326"/>
                  </a:lnTo>
                  <a:lnTo>
                    <a:pt x="684" y="330"/>
                  </a:lnTo>
                  <a:lnTo>
                    <a:pt x="687" y="333"/>
                  </a:lnTo>
                  <a:lnTo>
                    <a:pt x="687" y="340"/>
                  </a:lnTo>
                  <a:lnTo>
                    <a:pt x="684" y="354"/>
                  </a:lnTo>
                  <a:lnTo>
                    <a:pt x="677" y="382"/>
                  </a:lnTo>
                  <a:lnTo>
                    <a:pt x="660" y="417"/>
                  </a:lnTo>
                  <a:lnTo>
                    <a:pt x="636" y="452"/>
                  </a:lnTo>
                  <a:lnTo>
                    <a:pt x="606" y="483"/>
                  </a:lnTo>
                  <a:lnTo>
                    <a:pt x="568" y="507"/>
                  </a:lnTo>
                  <a:lnTo>
                    <a:pt x="525" y="514"/>
                  </a:lnTo>
                  <a:lnTo>
                    <a:pt x="494" y="511"/>
                  </a:lnTo>
                  <a:lnTo>
                    <a:pt x="464" y="500"/>
                  </a:lnTo>
                  <a:lnTo>
                    <a:pt x="440" y="479"/>
                  </a:lnTo>
                  <a:lnTo>
                    <a:pt x="423" y="452"/>
                  </a:lnTo>
                  <a:lnTo>
                    <a:pt x="420" y="417"/>
                  </a:lnTo>
                  <a:lnTo>
                    <a:pt x="420" y="399"/>
                  </a:lnTo>
                  <a:lnTo>
                    <a:pt x="426" y="382"/>
                  </a:lnTo>
                  <a:lnTo>
                    <a:pt x="437" y="358"/>
                  </a:lnTo>
                  <a:lnTo>
                    <a:pt x="450" y="319"/>
                  </a:lnTo>
                  <a:lnTo>
                    <a:pt x="467" y="267"/>
                  </a:lnTo>
                  <a:lnTo>
                    <a:pt x="484" y="212"/>
                  </a:lnTo>
                  <a:lnTo>
                    <a:pt x="497" y="160"/>
                  </a:lnTo>
                  <a:lnTo>
                    <a:pt x="501" y="111"/>
                  </a:lnTo>
                  <a:lnTo>
                    <a:pt x="501" y="97"/>
                  </a:lnTo>
                  <a:lnTo>
                    <a:pt x="497" y="80"/>
                  </a:lnTo>
                  <a:lnTo>
                    <a:pt x="494" y="62"/>
                  </a:lnTo>
                  <a:lnTo>
                    <a:pt x="481" y="45"/>
                  </a:lnTo>
                  <a:lnTo>
                    <a:pt x="464" y="35"/>
                  </a:lnTo>
                  <a:lnTo>
                    <a:pt x="437" y="28"/>
                  </a:lnTo>
                  <a:lnTo>
                    <a:pt x="389" y="35"/>
                  </a:lnTo>
                  <a:lnTo>
                    <a:pt x="349" y="52"/>
                  </a:lnTo>
                  <a:lnTo>
                    <a:pt x="315" y="80"/>
                  </a:lnTo>
                  <a:lnTo>
                    <a:pt x="288" y="107"/>
                  </a:lnTo>
                  <a:lnTo>
                    <a:pt x="267" y="135"/>
                  </a:lnTo>
                  <a:lnTo>
                    <a:pt x="247" y="167"/>
                  </a:lnTo>
                  <a:lnTo>
                    <a:pt x="237" y="187"/>
                  </a:lnTo>
                  <a:lnTo>
                    <a:pt x="227" y="208"/>
                  </a:lnTo>
                  <a:lnTo>
                    <a:pt x="220" y="240"/>
                  </a:lnTo>
                  <a:lnTo>
                    <a:pt x="200" y="316"/>
                  </a:lnTo>
                  <a:lnTo>
                    <a:pt x="193" y="351"/>
                  </a:lnTo>
                  <a:lnTo>
                    <a:pt x="183" y="389"/>
                  </a:lnTo>
                  <a:lnTo>
                    <a:pt x="176" y="420"/>
                  </a:lnTo>
                  <a:lnTo>
                    <a:pt x="169" y="448"/>
                  </a:lnTo>
                  <a:lnTo>
                    <a:pt x="163" y="476"/>
                  </a:lnTo>
                  <a:lnTo>
                    <a:pt x="156" y="493"/>
                  </a:lnTo>
                  <a:lnTo>
                    <a:pt x="149" y="500"/>
                  </a:lnTo>
                  <a:lnTo>
                    <a:pt x="139" y="507"/>
                  </a:lnTo>
                  <a:lnTo>
                    <a:pt x="125" y="514"/>
                  </a:lnTo>
                  <a:lnTo>
                    <a:pt x="112" y="514"/>
                  </a:lnTo>
                  <a:lnTo>
                    <a:pt x="102" y="514"/>
                  </a:lnTo>
                  <a:lnTo>
                    <a:pt x="95" y="511"/>
                  </a:lnTo>
                  <a:lnTo>
                    <a:pt x="85" y="507"/>
                  </a:lnTo>
                  <a:lnTo>
                    <a:pt x="78" y="500"/>
                  </a:lnTo>
                  <a:lnTo>
                    <a:pt x="75" y="490"/>
                  </a:lnTo>
                  <a:lnTo>
                    <a:pt x="71" y="479"/>
                  </a:lnTo>
                  <a:lnTo>
                    <a:pt x="75" y="476"/>
                  </a:lnTo>
                  <a:lnTo>
                    <a:pt x="75" y="469"/>
                  </a:lnTo>
                  <a:lnTo>
                    <a:pt x="78" y="462"/>
                  </a:lnTo>
                  <a:lnTo>
                    <a:pt x="78" y="452"/>
                  </a:lnTo>
                  <a:lnTo>
                    <a:pt x="81" y="441"/>
                  </a:lnTo>
                  <a:lnTo>
                    <a:pt x="85" y="434"/>
                  </a:lnTo>
                  <a:lnTo>
                    <a:pt x="85" y="434"/>
                  </a:lnTo>
                  <a:lnTo>
                    <a:pt x="119" y="285"/>
                  </a:lnTo>
                  <a:lnTo>
                    <a:pt x="129" y="253"/>
                  </a:lnTo>
                  <a:lnTo>
                    <a:pt x="135" y="215"/>
                  </a:lnTo>
                  <a:lnTo>
                    <a:pt x="146" y="184"/>
                  </a:lnTo>
                  <a:lnTo>
                    <a:pt x="152" y="149"/>
                  </a:lnTo>
                  <a:lnTo>
                    <a:pt x="163" y="114"/>
                  </a:lnTo>
                  <a:lnTo>
                    <a:pt x="166" y="87"/>
                  </a:lnTo>
                  <a:lnTo>
                    <a:pt x="163" y="62"/>
                  </a:lnTo>
                  <a:lnTo>
                    <a:pt x="156" y="45"/>
                  </a:lnTo>
                  <a:lnTo>
                    <a:pt x="146" y="35"/>
                  </a:lnTo>
                  <a:lnTo>
                    <a:pt x="129" y="28"/>
                  </a:lnTo>
                  <a:lnTo>
                    <a:pt x="102" y="35"/>
                  </a:lnTo>
                  <a:lnTo>
                    <a:pt x="85" y="52"/>
                  </a:lnTo>
                  <a:lnTo>
                    <a:pt x="68" y="80"/>
                  </a:lnTo>
                  <a:lnTo>
                    <a:pt x="54" y="114"/>
                  </a:lnTo>
                  <a:lnTo>
                    <a:pt x="44" y="153"/>
                  </a:lnTo>
                  <a:lnTo>
                    <a:pt x="41" y="167"/>
                  </a:lnTo>
                  <a:lnTo>
                    <a:pt x="37" y="177"/>
                  </a:lnTo>
                  <a:lnTo>
                    <a:pt x="34" y="184"/>
                  </a:lnTo>
                  <a:lnTo>
                    <a:pt x="31" y="187"/>
                  </a:lnTo>
                  <a:lnTo>
                    <a:pt x="27" y="187"/>
                  </a:lnTo>
                  <a:lnTo>
                    <a:pt x="20" y="187"/>
                  </a:lnTo>
                  <a:lnTo>
                    <a:pt x="17" y="187"/>
                  </a:lnTo>
                  <a:lnTo>
                    <a:pt x="14" y="187"/>
                  </a:lnTo>
                  <a:lnTo>
                    <a:pt x="7" y="187"/>
                  </a:lnTo>
                  <a:lnTo>
                    <a:pt x="4" y="184"/>
                  </a:lnTo>
                  <a:lnTo>
                    <a:pt x="0" y="177"/>
                  </a:lnTo>
                  <a:lnTo>
                    <a:pt x="0" y="174"/>
                  </a:lnTo>
                  <a:lnTo>
                    <a:pt x="0" y="163"/>
                  </a:lnTo>
                  <a:lnTo>
                    <a:pt x="7" y="142"/>
                  </a:lnTo>
                  <a:lnTo>
                    <a:pt x="14" y="118"/>
                  </a:lnTo>
                  <a:lnTo>
                    <a:pt x="27" y="87"/>
                  </a:lnTo>
                  <a:lnTo>
                    <a:pt x="41" y="59"/>
                  </a:lnTo>
                  <a:lnTo>
                    <a:pt x="54" y="38"/>
                  </a:lnTo>
                  <a:lnTo>
                    <a:pt x="71" y="21"/>
                  </a:lnTo>
                  <a:lnTo>
                    <a:pt x="98" y="3"/>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8" name="Freeform 18"/>
            <p:cNvSpPr>
              <a:spLocks/>
            </p:cNvSpPr>
            <p:nvPr/>
          </p:nvSpPr>
          <p:spPr bwMode="auto">
            <a:xfrm>
              <a:off x="13937" y="2401"/>
              <a:ext cx="561" cy="1629"/>
            </a:xfrm>
            <a:custGeom>
              <a:avLst/>
              <a:gdLst/>
              <a:ahLst/>
              <a:cxnLst>
                <a:cxn ang="0">
                  <a:pos x="71" y="3"/>
                </a:cxn>
                <a:cxn ang="0">
                  <a:pos x="165" y="24"/>
                </a:cxn>
                <a:cxn ang="0">
                  <a:pos x="260" y="66"/>
                </a:cxn>
                <a:cxn ang="0">
                  <a:pos x="318" y="139"/>
                </a:cxn>
                <a:cxn ang="0">
                  <a:pos x="331" y="212"/>
                </a:cxn>
                <a:cxn ang="0">
                  <a:pos x="335" y="573"/>
                </a:cxn>
                <a:cxn ang="0">
                  <a:pos x="335" y="625"/>
                </a:cxn>
                <a:cxn ang="0">
                  <a:pos x="338" y="649"/>
                </a:cxn>
                <a:cxn ang="0">
                  <a:pos x="385" y="736"/>
                </a:cxn>
                <a:cxn ang="0">
                  <a:pos x="480" y="788"/>
                </a:cxn>
                <a:cxn ang="0">
                  <a:pos x="544" y="799"/>
                </a:cxn>
                <a:cxn ang="0">
                  <a:pos x="558" y="802"/>
                </a:cxn>
                <a:cxn ang="0">
                  <a:pos x="561" y="813"/>
                </a:cxn>
                <a:cxn ang="0">
                  <a:pos x="558" y="827"/>
                </a:cxn>
                <a:cxn ang="0">
                  <a:pos x="548" y="834"/>
                </a:cxn>
                <a:cxn ang="0">
                  <a:pos x="480" y="841"/>
                </a:cxn>
                <a:cxn ang="0">
                  <a:pos x="399" y="882"/>
                </a:cxn>
                <a:cxn ang="0">
                  <a:pos x="341" y="966"/>
                </a:cxn>
                <a:cxn ang="0">
                  <a:pos x="335" y="1056"/>
                </a:cxn>
                <a:cxn ang="0">
                  <a:pos x="324" y="1473"/>
                </a:cxn>
                <a:cxn ang="0">
                  <a:pos x="264" y="1556"/>
                </a:cxn>
                <a:cxn ang="0">
                  <a:pos x="159" y="1609"/>
                </a:cxn>
                <a:cxn ang="0">
                  <a:pos x="34" y="1629"/>
                </a:cxn>
                <a:cxn ang="0">
                  <a:pos x="17" y="1629"/>
                </a:cxn>
                <a:cxn ang="0">
                  <a:pos x="3" y="1622"/>
                </a:cxn>
                <a:cxn ang="0">
                  <a:pos x="0" y="1612"/>
                </a:cxn>
                <a:cxn ang="0">
                  <a:pos x="6" y="1595"/>
                </a:cxn>
                <a:cxn ang="0">
                  <a:pos x="74" y="1584"/>
                </a:cxn>
                <a:cxn ang="0">
                  <a:pos x="159" y="1549"/>
                </a:cxn>
                <a:cxn ang="0">
                  <a:pos x="206" y="1494"/>
                </a:cxn>
                <a:cxn ang="0">
                  <a:pos x="226" y="1438"/>
                </a:cxn>
                <a:cxn ang="0">
                  <a:pos x="230" y="1410"/>
                </a:cxn>
                <a:cxn ang="0">
                  <a:pos x="236" y="969"/>
                </a:cxn>
                <a:cxn ang="0">
                  <a:pos x="294" y="875"/>
                </a:cxn>
                <a:cxn ang="0">
                  <a:pos x="416" y="813"/>
                </a:cxn>
                <a:cxn ang="0">
                  <a:pos x="328" y="782"/>
                </a:cxn>
                <a:cxn ang="0">
                  <a:pos x="260" y="715"/>
                </a:cxn>
                <a:cxn ang="0">
                  <a:pos x="230" y="646"/>
                </a:cxn>
                <a:cxn ang="0">
                  <a:pos x="230" y="253"/>
                </a:cxn>
                <a:cxn ang="0">
                  <a:pos x="226" y="198"/>
                </a:cxn>
                <a:cxn ang="0">
                  <a:pos x="223" y="177"/>
                </a:cxn>
                <a:cxn ang="0">
                  <a:pos x="172" y="93"/>
                </a:cxn>
                <a:cxn ang="0">
                  <a:pos x="81" y="45"/>
                </a:cxn>
                <a:cxn ang="0">
                  <a:pos x="17" y="38"/>
                </a:cxn>
                <a:cxn ang="0">
                  <a:pos x="3" y="31"/>
                </a:cxn>
                <a:cxn ang="0">
                  <a:pos x="0" y="17"/>
                </a:cxn>
                <a:cxn ang="0">
                  <a:pos x="3" y="7"/>
                </a:cxn>
                <a:cxn ang="0">
                  <a:pos x="17" y="0"/>
                </a:cxn>
                <a:cxn ang="0">
                  <a:pos x="34" y="0"/>
                </a:cxn>
              </a:cxnLst>
              <a:rect l="0" t="0" r="r" b="b"/>
              <a:pathLst>
                <a:path w="561" h="1629">
                  <a:moveTo>
                    <a:pt x="34" y="0"/>
                  </a:moveTo>
                  <a:lnTo>
                    <a:pt x="71" y="3"/>
                  </a:lnTo>
                  <a:lnTo>
                    <a:pt x="115" y="10"/>
                  </a:lnTo>
                  <a:lnTo>
                    <a:pt x="165" y="24"/>
                  </a:lnTo>
                  <a:lnTo>
                    <a:pt x="216" y="41"/>
                  </a:lnTo>
                  <a:lnTo>
                    <a:pt x="260" y="66"/>
                  </a:lnTo>
                  <a:lnTo>
                    <a:pt x="294" y="104"/>
                  </a:lnTo>
                  <a:lnTo>
                    <a:pt x="318" y="139"/>
                  </a:lnTo>
                  <a:lnTo>
                    <a:pt x="328" y="173"/>
                  </a:lnTo>
                  <a:lnTo>
                    <a:pt x="331" y="212"/>
                  </a:lnTo>
                  <a:lnTo>
                    <a:pt x="335" y="250"/>
                  </a:lnTo>
                  <a:lnTo>
                    <a:pt x="335" y="573"/>
                  </a:lnTo>
                  <a:lnTo>
                    <a:pt x="335" y="608"/>
                  </a:lnTo>
                  <a:lnTo>
                    <a:pt x="335" y="625"/>
                  </a:lnTo>
                  <a:lnTo>
                    <a:pt x="335" y="639"/>
                  </a:lnTo>
                  <a:lnTo>
                    <a:pt x="338" y="649"/>
                  </a:lnTo>
                  <a:lnTo>
                    <a:pt x="355" y="698"/>
                  </a:lnTo>
                  <a:lnTo>
                    <a:pt x="385" y="736"/>
                  </a:lnTo>
                  <a:lnTo>
                    <a:pt x="426" y="768"/>
                  </a:lnTo>
                  <a:lnTo>
                    <a:pt x="480" y="788"/>
                  </a:lnTo>
                  <a:lnTo>
                    <a:pt x="538" y="795"/>
                  </a:lnTo>
                  <a:lnTo>
                    <a:pt x="544" y="799"/>
                  </a:lnTo>
                  <a:lnTo>
                    <a:pt x="554" y="799"/>
                  </a:lnTo>
                  <a:lnTo>
                    <a:pt x="558" y="802"/>
                  </a:lnTo>
                  <a:lnTo>
                    <a:pt x="561" y="806"/>
                  </a:lnTo>
                  <a:lnTo>
                    <a:pt x="561" y="813"/>
                  </a:lnTo>
                  <a:lnTo>
                    <a:pt x="561" y="820"/>
                  </a:lnTo>
                  <a:lnTo>
                    <a:pt x="558" y="827"/>
                  </a:lnTo>
                  <a:lnTo>
                    <a:pt x="554" y="830"/>
                  </a:lnTo>
                  <a:lnTo>
                    <a:pt x="548" y="834"/>
                  </a:lnTo>
                  <a:lnTo>
                    <a:pt x="517" y="834"/>
                  </a:lnTo>
                  <a:lnTo>
                    <a:pt x="480" y="841"/>
                  </a:lnTo>
                  <a:lnTo>
                    <a:pt x="439" y="858"/>
                  </a:lnTo>
                  <a:lnTo>
                    <a:pt x="399" y="882"/>
                  </a:lnTo>
                  <a:lnTo>
                    <a:pt x="362" y="924"/>
                  </a:lnTo>
                  <a:lnTo>
                    <a:pt x="341" y="966"/>
                  </a:lnTo>
                  <a:lnTo>
                    <a:pt x="335" y="1007"/>
                  </a:lnTo>
                  <a:lnTo>
                    <a:pt x="335" y="1056"/>
                  </a:lnTo>
                  <a:lnTo>
                    <a:pt x="335" y="1424"/>
                  </a:lnTo>
                  <a:lnTo>
                    <a:pt x="324" y="1473"/>
                  </a:lnTo>
                  <a:lnTo>
                    <a:pt x="301" y="1518"/>
                  </a:lnTo>
                  <a:lnTo>
                    <a:pt x="264" y="1556"/>
                  </a:lnTo>
                  <a:lnTo>
                    <a:pt x="213" y="1588"/>
                  </a:lnTo>
                  <a:lnTo>
                    <a:pt x="159" y="1609"/>
                  </a:lnTo>
                  <a:lnTo>
                    <a:pt x="98" y="1622"/>
                  </a:lnTo>
                  <a:lnTo>
                    <a:pt x="34" y="1629"/>
                  </a:lnTo>
                  <a:lnTo>
                    <a:pt x="23" y="1629"/>
                  </a:lnTo>
                  <a:lnTo>
                    <a:pt x="17" y="1629"/>
                  </a:lnTo>
                  <a:lnTo>
                    <a:pt x="10" y="1626"/>
                  </a:lnTo>
                  <a:lnTo>
                    <a:pt x="3" y="1622"/>
                  </a:lnTo>
                  <a:lnTo>
                    <a:pt x="0" y="1619"/>
                  </a:lnTo>
                  <a:lnTo>
                    <a:pt x="0" y="1612"/>
                  </a:lnTo>
                  <a:lnTo>
                    <a:pt x="0" y="1602"/>
                  </a:lnTo>
                  <a:lnTo>
                    <a:pt x="6" y="1595"/>
                  </a:lnTo>
                  <a:lnTo>
                    <a:pt x="13" y="1591"/>
                  </a:lnTo>
                  <a:lnTo>
                    <a:pt x="74" y="1584"/>
                  </a:lnTo>
                  <a:lnTo>
                    <a:pt x="121" y="1570"/>
                  </a:lnTo>
                  <a:lnTo>
                    <a:pt x="159" y="1549"/>
                  </a:lnTo>
                  <a:lnTo>
                    <a:pt x="186" y="1522"/>
                  </a:lnTo>
                  <a:lnTo>
                    <a:pt x="206" y="1494"/>
                  </a:lnTo>
                  <a:lnTo>
                    <a:pt x="220" y="1466"/>
                  </a:lnTo>
                  <a:lnTo>
                    <a:pt x="226" y="1438"/>
                  </a:lnTo>
                  <a:lnTo>
                    <a:pt x="230" y="1410"/>
                  </a:lnTo>
                  <a:lnTo>
                    <a:pt x="230" y="1410"/>
                  </a:lnTo>
                  <a:lnTo>
                    <a:pt x="230" y="1021"/>
                  </a:lnTo>
                  <a:lnTo>
                    <a:pt x="236" y="969"/>
                  </a:lnTo>
                  <a:lnTo>
                    <a:pt x="257" y="920"/>
                  </a:lnTo>
                  <a:lnTo>
                    <a:pt x="294" y="875"/>
                  </a:lnTo>
                  <a:lnTo>
                    <a:pt x="345" y="841"/>
                  </a:lnTo>
                  <a:lnTo>
                    <a:pt x="416" y="813"/>
                  </a:lnTo>
                  <a:lnTo>
                    <a:pt x="372" y="799"/>
                  </a:lnTo>
                  <a:lnTo>
                    <a:pt x="328" y="782"/>
                  </a:lnTo>
                  <a:lnTo>
                    <a:pt x="291" y="750"/>
                  </a:lnTo>
                  <a:lnTo>
                    <a:pt x="260" y="715"/>
                  </a:lnTo>
                  <a:lnTo>
                    <a:pt x="240" y="681"/>
                  </a:lnTo>
                  <a:lnTo>
                    <a:pt x="230" y="646"/>
                  </a:lnTo>
                  <a:lnTo>
                    <a:pt x="230" y="597"/>
                  </a:lnTo>
                  <a:lnTo>
                    <a:pt x="230" y="253"/>
                  </a:lnTo>
                  <a:lnTo>
                    <a:pt x="230" y="219"/>
                  </a:lnTo>
                  <a:lnTo>
                    <a:pt x="226" y="198"/>
                  </a:lnTo>
                  <a:lnTo>
                    <a:pt x="226" y="187"/>
                  </a:lnTo>
                  <a:lnTo>
                    <a:pt x="223" y="177"/>
                  </a:lnTo>
                  <a:lnTo>
                    <a:pt x="203" y="132"/>
                  </a:lnTo>
                  <a:lnTo>
                    <a:pt x="172" y="93"/>
                  </a:lnTo>
                  <a:lnTo>
                    <a:pt x="132" y="66"/>
                  </a:lnTo>
                  <a:lnTo>
                    <a:pt x="81" y="45"/>
                  </a:lnTo>
                  <a:lnTo>
                    <a:pt x="23" y="38"/>
                  </a:lnTo>
                  <a:lnTo>
                    <a:pt x="17" y="38"/>
                  </a:lnTo>
                  <a:lnTo>
                    <a:pt x="10" y="34"/>
                  </a:lnTo>
                  <a:lnTo>
                    <a:pt x="3" y="31"/>
                  </a:lnTo>
                  <a:lnTo>
                    <a:pt x="0" y="27"/>
                  </a:lnTo>
                  <a:lnTo>
                    <a:pt x="0" y="17"/>
                  </a:lnTo>
                  <a:lnTo>
                    <a:pt x="0" y="10"/>
                  </a:lnTo>
                  <a:lnTo>
                    <a:pt x="3" y="7"/>
                  </a:lnTo>
                  <a:lnTo>
                    <a:pt x="10" y="3"/>
                  </a:lnTo>
                  <a:lnTo>
                    <a:pt x="17" y="0"/>
                  </a:lnTo>
                  <a:lnTo>
                    <a:pt x="2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41" name="Group 21"/>
          <p:cNvGrpSpPr>
            <a:grpSpLocks noChangeAspect="1"/>
          </p:cNvGrpSpPr>
          <p:nvPr>
            <p:custDataLst>
              <p:tags r:id="rId2"/>
            </p:custDataLst>
          </p:nvPr>
        </p:nvGrpSpPr>
        <p:grpSpPr bwMode="auto">
          <a:xfrm>
            <a:off x="685800" y="4419600"/>
            <a:ext cx="1711492" cy="457200"/>
            <a:chOff x="400" y="3083"/>
            <a:chExt cx="4552" cy="1216"/>
          </a:xfrm>
          <a:solidFill>
            <a:srgbClr val="800080"/>
          </a:solidFill>
        </p:grpSpPr>
        <p:sp>
          <p:nvSpPr>
            <p:cNvPr id="5143" name="Freeform 23"/>
            <p:cNvSpPr>
              <a:spLocks/>
            </p:cNvSpPr>
            <p:nvPr/>
          </p:nvSpPr>
          <p:spPr bwMode="auto">
            <a:xfrm>
              <a:off x="400" y="3083"/>
              <a:ext cx="680" cy="720"/>
            </a:xfrm>
            <a:custGeom>
              <a:avLst/>
              <a:gdLst/>
              <a:ahLst/>
              <a:cxnLst>
                <a:cxn ang="0">
                  <a:pos x="371" y="10"/>
                </a:cxn>
                <a:cxn ang="0">
                  <a:pos x="422" y="51"/>
                </a:cxn>
                <a:cxn ang="0">
                  <a:pos x="465" y="99"/>
                </a:cxn>
                <a:cxn ang="0">
                  <a:pos x="519" y="120"/>
                </a:cxn>
                <a:cxn ang="0">
                  <a:pos x="575" y="99"/>
                </a:cxn>
                <a:cxn ang="0">
                  <a:pos x="639" y="18"/>
                </a:cxn>
                <a:cxn ang="0">
                  <a:pos x="662" y="0"/>
                </a:cxn>
                <a:cxn ang="0">
                  <a:pos x="670" y="1"/>
                </a:cxn>
                <a:cxn ang="0">
                  <a:pos x="677" y="7"/>
                </a:cxn>
                <a:cxn ang="0">
                  <a:pos x="679" y="18"/>
                </a:cxn>
                <a:cxn ang="0">
                  <a:pos x="662" y="51"/>
                </a:cxn>
                <a:cxn ang="0">
                  <a:pos x="617" y="114"/>
                </a:cxn>
                <a:cxn ang="0">
                  <a:pos x="531" y="208"/>
                </a:cxn>
                <a:cxn ang="0">
                  <a:pos x="455" y="284"/>
                </a:cxn>
                <a:cxn ang="0">
                  <a:pos x="392" y="339"/>
                </a:cxn>
                <a:cxn ang="0">
                  <a:pos x="346" y="380"/>
                </a:cxn>
                <a:cxn ang="0">
                  <a:pos x="312" y="411"/>
                </a:cxn>
                <a:cxn ang="0">
                  <a:pos x="238" y="475"/>
                </a:cxn>
                <a:cxn ang="0">
                  <a:pos x="146" y="571"/>
                </a:cxn>
                <a:cxn ang="0">
                  <a:pos x="183" y="565"/>
                </a:cxn>
                <a:cxn ang="0">
                  <a:pos x="227" y="570"/>
                </a:cxn>
                <a:cxn ang="0">
                  <a:pos x="299" y="594"/>
                </a:cxn>
                <a:cxn ang="0">
                  <a:pos x="395" y="613"/>
                </a:cxn>
                <a:cxn ang="0">
                  <a:pos x="461" y="602"/>
                </a:cxn>
                <a:cxn ang="0">
                  <a:pos x="533" y="560"/>
                </a:cxn>
                <a:cxn ang="0">
                  <a:pos x="587" y="481"/>
                </a:cxn>
                <a:cxn ang="0">
                  <a:pos x="601" y="463"/>
                </a:cxn>
                <a:cxn ang="0">
                  <a:pos x="619" y="463"/>
                </a:cxn>
                <a:cxn ang="0">
                  <a:pos x="629" y="471"/>
                </a:cxn>
                <a:cxn ang="0">
                  <a:pos x="622" y="508"/>
                </a:cxn>
                <a:cxn ang="0">
                  <a:pos x="582" y="585"/>
                </a:cxn>
                <a:cxn ang="0">
                  <a:pos x="513" y="667"/>
                </a:cxn>
                <a:cxn ang="0">
                  <a:pos x="415" y="716"/>
                </a:cxn>
                <a:cxn ang="0">
                  <a:pos x="329" y="709"/>
                </a:cxn>
                <a:cxn ang="0">
                  <a:pos x="273" y="660"/>
                </a:cxn>
                <a:cxn ang="0">
                  <a:pos x="227" y="613"/>
                </a:cxn>
                <a:cxn ang="0">
                  <a:pos x="181" y="601"/>
                </a:cxn>
                <a:cxn ang="0">
                  <a:pos x="95" y="640"/>
                </a:cxn>
                <a:cxn ang="0">
                  <a:pos x="38" y="710"/>
                </a:cxn>
                <a:cxn ang="0">
                  <a:pos x="19" y="720"/>
                </a:cxn>
                <a:cxn ang="0">
                  <a:pos x="12" y="720"/>
                </a:cxn>
                <a:cxn ang="0">
                  <a:pos x="4" y="716"/>
                </a:cxn>
                <a:cxn ang="0">
                  <a:pos x="0" y="706"/>
                </a:cxn>
                <a:cxn ang="0">
                  <a:pos x="18" y="669"/>
                </a:cxn>
                <a:cxn ang="0">
                  <a:pos x="75" y="595"/>
                </a:cxn>
                <a:cxn ang="0">
                  <a:pos x="166" y="495"/>
                </a:cxn>
                <a:cxn ang="0">
                  <a:pos x="334" y="342"/>
                </a:cxn>
                <a:cxn ang="0">
                  <a:pos x="398" y="286"/>
                </a:cxn>
                <a:cxn ang="0">
                  <a:pos x="472" y="218"/>
                </a:cxn>
                <a:cxn ang="0">
                  <a:pos x="533" y="155"/>
                </a:cxn>
                <a:cxn ang="0">
                  <a:pos x="486" y="153"/>
                </a:cxn>
                <a:cxn ang="0">
                  <a:pos x="435" y="139"/>
                </a:cxn>
                <a:cxn ang="0">
                  <a:pos x="341" y="111"/>
                </a:cxn>
                <a:cxn ang="0">
                  <a:pos x="290" y="108"/>
                </a:cxn>
                <a:cxn ang="0">
                  <a:pos x="238" y="120"/>
                </a:cxn>
                <a:cxn ang="0">
                  <a:pos x="185" y="159"/>
                </a:cxn>
                <a:cxn ang="0">
                  <a:pos x="166" y="193"/>
                </a:cxn>
                <a:cxn ang="0">
                  <a:pos x="144" y="197"/>
                </a:cxn>
                <a:cxn ang="0">
                  <a:pos x="134" y="190"/>
                </a:cxn>
                <a:cxn ang="0">
                  <a:pos x="134" y="169"/>
                </a:cxn>
                <a:cxn ang="0">
                  <a:pos x="160" y="111"/>
                </a:cxn>
                <a:cxn ang="0">
                  <a:pos x="215" y="46"/>
                </a:cxn>
                <a:cxn ang="0">
                  <a:pos x="295" y="4"/>
                </a:cxn>
              </a:cxnLst>
              <a:rect l="0" t="0" r="r" b="b"/>
              <a:pathLst>
                <a:path w="680" h="720">
                  <a:moveTo>
                    <a:pt x="327" y="0"/>
                  </a:moveTo>
                  <a:lnTo>
                    <a:pt x="351" y="3"/>
                  </a:lnTo>
                  <a:lnTo>
                    <a:pt x="371" y="10"/>
                  </a:lnTo>
                  <a:lnTo>
                    <a:pt x="390" y="21"/>
                  </a:lnTo>
                  <a:lnTo>
                    <a:pt x="407" y="35"/>
                  </a:lnTo>
                  <a:lnTo>
                    <a:pt x="422" y="51"/>
                  </a:lnTo>
                  <a:lnTo>
                    <a:pt x="438" y="68"/>
                  </a:lnTo>
                  <a:lnTo>
                    <a:pt x="451" y="84"/>
                  </a:lnTo>
                  <a:lnTo>
                    <a:pt x="465" y="99"/>
                  </a:lnTo>
                  <a:lnTo>
                    <a:pt x="480" y="110"/>
                  </a:lnTo>
                  <a:lnTo>
                    <a:pt x="497" y="117"/>
                  </a:lnTo>
                  <a:lnTo>
                    <a:pt x="519" y="120"/>
                  </a:lnTo>
                  <a:lnTo>
                    <a:pt x="537" y="118"/>
                  </a:lnTo>
                  <a:lnTo>
                    <a:pt x="556" y="111"/>
                  </a:lnTo>
                  <a:lnTo>
                    <a:pt x="575" y="99"/>
                  </a:lnTo>
                  <a:lnTo>
                    <a:pt x="595" y="79"/>
                  </a:lnTo>
                  <a:lnTo>
                    <a:pt x="617" y="52"/>
                  </a:lnTo>
                  <a:lnTo>
                    <a:pt x="639" y="18"/>
                  </a:lnTo>
                  <a:lnTo>
                    <a:pt x="646" y="7"/>
                  </a:lnTo>
                  <a:lnTo>
                    <a:pt x="653" y="1"/>
                  </a:lnTo>
                  <a:lnTo>
                    <a:pt x="662" y="0"/>
                  </a:lnTo>
                  <a:lnTo>
                    <a:pt x="665" y="0"/>
                  </a:lnTo>
                  <a:lnTo>
                    <a:pt x="668" y="0"/>
                  </a:lnTo>
                  <a:lnTo>
                    <a:pt x="670" y="1"/>
                  </a:lnTo>
                  <a:lnTo>
                    <a:pt x="673" y="1"/>
                  </a:lnTo>
                  <a:lnTo>
                    <a:pt x="676" y="4"/>
                  </a:lnTo>
                  <a:lnTo>
                    <a:pt x="677" y="7"/>
                  </a:lnTo>
                  <a:lnTo>
                    <a:pt x="679" y="10"/>
                  </a:lnTo>
                  <a:lnTo>
                    <a:pt x="680" y="16"/>
                  </a:lnTo>
                  <a:lnTo>
                    <a:pt x="679" y="18"/>
                  </a:lnTo>
                  <a:lnTo>
                    <a:pt x="676" y="27"/>
                  </a:lnTo>
                  <a:lnTo>
                    <a:pt x="670" y="37"/>
                  </a:lnTo>
                  <a:lnTo>
                    <a:pt x="662" y="51"/>
                  </a:lnTo>
                  <a:lnTo>
                    <a:pt x="651" y="68"/>
                  </a:lnTo>
                  <a:lnTo>
                    <a:pt x="635" y="89"/>
                  </a:lnTo>
                  <a:lnTo>
                    <a:pt x="617" y="114"/>
                  </a:lnTo>
                  <a:lnTo>
                    <a:pt x="592" y="142"/>
                  </a:lnTo>
                  <a:lnTo>
                    <a:pt x="564" y="173"/>
                  </a:lnTo>
                  <a:lnTo>
                    <a:pt x="531" y="208"/>
                  </a:lnTo>
                  <a:lnTo>
                    <a:pt x="493" y="248"/>
                  </a:lnTo>
                  <a:lnTo>
                    <a:pt x="475" y="264"/>
                  </a:lnTo>
                  <a:lnTo>
                    <a:pt x="455" y="284"/>
                  </a:lnTo>
                  <a:lnTo>
                    <a:pt x="434" y="302"/>
                  </a:lnTo>
                  <a:lnTo>
                    <a:pt x="412" y="321"/>
                  </a:lnTo>
                  <a:lnTo>
                    <a:pt x="392" y="339"/>
                  </a:lnTo>
                  <a:lnTo>
                    <a:pt x="374" y="354"/>
                  </a:lnTo>
                  <a:lnTo>
                    <a:pt x="358" y="369"/>
                  </a:lnTo>
                  <a:lnTo>
                    <a:pt x="346" y="380"/>
                  </a:lnTo>
                  <a:lnTo>
                    <a:pt x="337" y="387"/>
                  </a:lnTo>
                  <a:lnTo>
                    <a:pt x="334" y="391"/>
                  </a:lnTo>
                  <a:lnTo>
                    <a:pt x="312" y="411"/>
                  </a:lnTo>
                  <a:lnTo>
                    <a:pt x="287" y="430"/>
                  </a:lnTo>
                  <a:lnTo>
                    <a:pt x="263" y="451"/>
                  </a:lnTo>
                  <a:lnTo>
                    <a:pt x="238" y="475"/>
                  </a:lnTo>
                  <a:lnTo>
                    <a:pt x="211" y="502"/>
                  </a:lnTo>
                  <a:lnTo>
                    <a:pt x="180" y="534"/>
                  </a:lnTo>
                  <a:lnTo>
                    <a:pt x="146" y="571"/>
                  </a:lnTo>
                  <a:lnTo>
                    <a:pt x="157" y="567"/>
                  </a:lnTo>
                  <a:lnTo>
                    <a:pt x="170" y="565"/>
                  </a:lnTo>
                  <a:lnTo>
                    <a:pt x="183" y="565"/>
                  </a:lnTo>
                  <a:lnTo>
                    <a:pt x="188" y="565"/>
                  </a:lnTo>
                  <a:lnTo>
                    <a:pt x="207" y="567"/>
                  </a:lnTo>
                  <a:lnTo>
                    <a:pt x="227" y="570"/>
                  </a:lnTo>
                  <a:lnTo>
                    <a:pt x="246" y="574"/>
                  </a:lnTo>
                  <a:lnTo>
                    <a:pt x="270" y="582"/>
                  </a:lnTo>
                  <a:lnTo>
                    <a:pt x="299" y="594"/>
                  </a:lnTo>
                  <a:lnTo>
                    <a:pt x="333" y="603"/>
                  </a:lnTo>
                  <a:lnTo>
                    <a:pt x="363" y="610"/>
                  </a:lnTo>
                  <a:lnTo>
                    <a:pt x="395" y="613"/>
                  </a:lnTo>
                  <a:lnTo>
                    <a:pt x="414" y="612"/>
                  </a:lnTo>
                  <a:lnTo>
                    <a:pt x="436" y="608"/>
                  </a:lnTo>
                  <a:lnTo>
                    <a:pt x="461" y="602"/>
                  </a:lnTo>
                  <a:lnTo>
                    <a:pt x="485" y="591"/>
                  </a:lnTo>
                  <a:lnTo>
                    <a:pt x="510" y="578"/>
                  </a:lnTo>
                  <a:lnTo>
                    <a:pt x="533" y="560"/>
                  </a:lnTo>
                  <a:lnTo>
                    <a:pt x="554" y="539"/>
                  </a:lnTo>
                  <a:lnTo>
                    <a:pt x="573" y="512"/>
                  </a:lnTo>
                  <a:lnTo>
                    <a:pt x="587" y="481"/>
                  </a:lnTo>
                  <a:lnTo>
                    <a:pt x="591" y="473"/>
                  </a:lnTo>
                  <a:lnTo>
                    <a:pt x="595" y="467"/>
                  </a:lnTo>
                  <a:lnTo>
                    <a:pt x="601" y="463"/>
                  </a:lnTo>
                  <a:lnTo>
                    <a:pt x="609" y="460"/>
                  </a:lnTo>
                  <a:lnTo>
                    <a:pt x="615" y="461"/>
                  </a:lnTo>
                  <a:lnTo>
                    <a:pt x="619" y="463"/>
                  </a:lnTo>
                  <a:lnTo>
                    <a:pt x="624" y="466"/>
                  </a:lnTo>
                  <a:lnTo>
                    <a:pt x="626" y="468"/>
                  </a:lnTo>
                  <a:lnTo>
                    <a:pt x="629" y="471"/>
                  </a:lnTo>
                  <a:lnTo>
                    <a:pt x="629" y="475"/>
                  </a:lnTo>
                  <a:lnTo>
                    <a:pt x="628" y="489"/>
                  </a:lnTo>
                  <a:lnTo>
                    <a:pt x="622" y="508"/>
                  </a:lnTo>
                  <a:lnTo>
                    <a:pt x="612" y="532"/>
                  </a:lnTo>
                  <a:lnTo>
                    <a:pt x="599" y="558"/>
                  </a:lnTo>
                  <a:lnTo>
                    <a:pt x="582" y="585"/>
                  </a:lnTo>
                  <a:lnTo>
                    <a:pt x="563" y="613"/>
                  </a:lnTo>
                  <a:lnTo>
                    <a:pt x="540" y="641"/>
                  </a:lnTo>
                  <a:lnTo>
                    <a:pt x="513" y="667"/>
                  </a:lnTo>
                  <a:lnTo>
                    <a:pt x="483" y="688"/>
                  </a:lnTo>
                  <a:lnTo>
                    <a:pt x="451" y="705"/>
                  </a:lnTo>
                  <a:lnTo>
                    <a:pt x="415" y="716"/>
                  </a:lnTo>
                  <a:lnTo>
                    <a:pt x="377" y="720"/>
                  </a:lnTo>
                  <a:lnTo>
                    <a:pt x="351" y="717"/>
                  </a:lnTo>
                  <a:lnTo>
                    <a:pt x="329" y="709"/>
                  </a:lnTo>
                  <a:lnTo>
                    <a:pt x="309" y="696"/>
                  </a:lnTo>
                  <a:lnTo>
                    <a:pt x="290" y="681"/>
                  </a:lnTo>
                  <a:lnTo>
                    <a:pt x="273" y="660"/>
                  </a:lnTo>
                  <a:lnTo>
                    <a:pt x="255" y="640"/>
                  </a:lnTo>
                  <a:lnTo>
                    <a:pt x="241" y="624"/>
                  </a:lnTo>
                  <a:lnTo>
                    <a:pt x="227" y="613"/>
                  </a:lnTo>
                  <a:lnTo>
                    <a:pt x="212" y="606"/>
                  </a:lnTo>
                  <a:lnTo>
                    <a:pt x="198" y="602"/>
                  </a:lnTo>
                  <a:lnTo>
                    <a:pt x="181" y="601"/>
                  </a:lnTo>
                  <a:lnTo>
                    <a:pt x="151" y="605"/>
                  </a:lnTo>
                  <a:lnTo>
                    <a:pt x="122" y="619"/>
                  </a:lnTo>
                  <a:lnTo>
                    <a:pt x="95" y="640"/>
                  </a:lnTo>
                  <a:lnTo>
                    <a:pt x="68" y="668"/>
                  </a:lnTo>
                  <a:lnTo>
                    <a:pt x="45" y="700"/>
                  </a:lnTo>
                  <a:lnTo>
                    <a:pt x="38" y="710"/>
                  </a:lnTo>
                  <a:lnTo>
                    <a:pt x="32" y="717"/>
                  </a:lnTo>
                  <a:lnTo>
                    <a:pt x="27" y="720"/>
                  </a:lnTo>
                  <a:lnTo>
                    <a:pt x="19" y="720"/>
                  </a:lnTo>
                  <a:lnTo>
                    <a:pt x="18" y="720"/>
                  </a:lnTo>
                  <a:lnTo>
                    <a:pt x="15" y="720"/>
                  </a:lnTo>
                  <a:lnTo>
                    <a:pt x="12" y="720"/>
                  </a:lnTo>
                  <a:lnTo>
                    <a:pt x="10" y="719"/>
                  </a:lnTo>
                  <a:lnTo>
                    <a:pt x="7" y="717"/>
                  </a:lnTo>
                  <a:lnTo>
                    <a:pt x="4" y="716"/>
                  </a:lnTo>
                  <a:lnTo>
                    <a:pt x="1" y="713"/>
                  </a:lnTo>
                  <a:lnTo>
                    <a:pt x="0" y="710"/>
                  </a:lnTo>
                  <a:lnTo>
                    <a:pt x="0" y="706"/>
                  </a:lnTo>
                  <a:lnTo>
                    <a:pt x="1" y="699"/>
                  </a:lnTo>
                  <a:lnTo>
                    <a:pt x="8" y="686"/>
                  </a:lnTo>
                  <a:lnTo>
                    <a:pt x="18" y="669"/>
                  </a:lnTo>
                  <a:lnTo>
                    <a:pt x="32" y="648"/>
                  </a:lnTo>
                  <a:lnTo>
                    <a:pt x="52" y="623"/>
                  </a:lnTo>
                  <a:lnTo>
                    <a:pt x="75" y="595"/>
                  </a:lnTo>
                  <a:lnTo>
                    <a:pt x="100" y="564"/>
                  </a:lnTo>
                  <a:lnTo>
                    <a:pt x="131" y="530"/>
                  </a:lnTo>
                  <a:lnTo>
                    <a:pt x="166" y="495"/>
                  </a:lnTo>
                  <a:lnTo>
                    <a:pt x="309" y="363"/>
                  </a:lnTo>
                  <a:lnTo>
                    <a:pt x="320" y="354"/>
                  </a:lnTo>
                  <a:lnTo>
                    <a:pt x="334" y="342"/>
                  </a:lnTo>
                  <a:lnTo>
                    <a:pt x="354" y="325"/>
                  </a:lnTo>
                  <a:lnTo>
                    <a:pt x="375" y="307"/>
                  </a:lnTo>
                  <a:lnTo>
                    <a:pt x="398" y="286"/>
                  </a:lnTo>
                  <a:lnTo>
                    <a:pt x="424" y="264"/>
                  </a:lnTo>
                  <a:lnTo>
                    <a:pt x="448" y="241"/>
                  </a:lnTo>
                  <a:lnTo>
                    <a:pt x="472" y="218"/>
                  </a:lnTo>
                  <a:lnTo>
                    <a:pt x="496" y="196"/>
                  </a:lnTo>
                  <a:lnTo>
                    <a:pt x="516" y="174"/>
                  </a:lnTo>
                  <a:lnTo>
                    <a:pt x="533" y="155"/>
                  </a:lnTo>
                  <a:lnTo>
                    <a:pt x="516" y="155"/>
                  </a:lnTo>
                  <a:lnTo>
                    <a:pt x="502" y="155"/>
                  </a:lnTo>
                  <a:lnTo>
                    <a:pt x="486" y="153"/>
                  </a:lnTo>
                  <a:lnTo>
                    <a:pt x="472" y="151"/>
                  </a:lnTo>
                  <a:lnTo>
                    <a:pt x="455" y="146"/>
                  </a:lnTo>
                  <a:lnTo>
                    <a:pt x="435" y="139"/>
                  </a:lnTo>
                  <a:lnTo>
                    <a:pt x="409" y="131"/>
                  </a:lnTo>
                  <a:lnTo>
                    <a:pt x="374" y="120"/>
                  </a:lnTo>
                  <a:lnTo>
                    <a:pt x="341" y="111"/>
                  </a:lnTo>
                  <a:lnTo>
                    <a:pt x="309" y="108"/>
                  </a:lnTo>
                  <a:lnTo>
                    <a:pt x="302" y="108"/>
                  </a:lnTo>
                  <a:lnTo>
                    <a:pt x="290" y="108"/>
                  </a:lnTo>
                  <a:lnTo>
                    <a:pt x="275" y="111"/>
                  </a:lnTo>
                  <a:lnTo>
                    <a:pt x="258" y="114"/>
                  </a:lnTo>
                  <a:lnTo>
                    <a:pt x="238" y="120"/>
                  </a:lnTo>
                  <a:lnTo>
                    <a:pt x="219" y="129"/>
                  </a:lnTo>
                  <a:lnTo>
                    <a:pt x="201" y="142"/>
                  </a:lnTo>
                  <a:lnTo>
                    <a:pt x="185" y="159"/>
                  </a:lnTo>
                  <a:lnTo>
                    <a:pt x="173" y="180"/>
                  </a:lnTo>
                  <a:lnTo>
                    <a:pt x="170" y="187"/>
                  </a:lnTo>
                  <a:lnTo>
                    <a:pt x="166" y="193"/>
                  </a:lnTo>
                  <a:lnTo>
                    <a:pt x="160" y="197"/>
                  </a:lnTo>
                  <a:lnTo>
                    <a:pt x="150" y="198"/>
                  </a:lnTo>
                  <a:lnTo>
                    <a:pt x="144" y="197"/>
                  </a:lnTo>
                  <a:lnTo>
                    <a:pt x="140" y="196"/>
                  </a:lnTo>
                  <a:lnTo>
                    <a:pt x="137" y="193"/>
                  </a:lnTo>
                  <a:lnTo>
                    <a:pt x="134" y="190"/>
                  </a:lnTo>
                  <a:lnTo>
                    <a:pt x="133" y="186"/>
                  </a:lnTo>
                  <a:lnTo>
                    <a:pt x="133" y="180"/>
                  </a:lnTo>
                  <a:lnTo>
                    <a:pt x="134" y="169"/>
                  </a:lnTo>
                  <a:lnTo>
                    <a:pt x="140" y="153"/>
                  </a:lnTo>
                  <a:lnTo>
                    <a:pt x="149" y="134"/>
                  </a:lnTo>
                  <a:lnTo>
                    <a:pt x="160" y="111"/>
                  </a:lnTo>
                  <a:lnTo>
                    <a:pt x="175" y="89"/>
                  </a:lnTo>
                  <a:lnTo>
                    <a:pt x="194" y="68"/>
                  </a:lnTo>
                  <a:lnTo>
                    <a:pt x="215" y="46"/>
                  </a:lnTo>
                  <a:lnTo>
                    <a:pt x="239" y="28"/>
                  </a:lnTo>
                  <a:lnTo>
                    <a:pt x="266" y="13"/>
                  </a:lnTo>
                  <a:lnTo>
                    <a:pt x="295" y="4"/>
                  </a:lnTo>
                  <a:lnTo>
                    <a:pt x="3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4" name="Freeform 24"/>
            <p:cNvSpPr>
              <a:spLocks noEditPoints="1"/>
            </p:cNvSpPr>
            <p:nvPr/>
          </p:nvSpPr>
          <p:spPr bwMode="auto">
            <a:xfrm>
              <a:off x="1086" y="3272"/>
              <a:ext cx="499" cy="974"/>
            </a:xfrm>
            <a:custGeom>
              <a:avLst/>
              <a:gdLst/>
              <a:ahLst/>
              <a:cxnLst>
                <a:cxn ang="0">
                  <a:pos x="363" y="251"/>
                </a:cxn>
                <a:cxn ang="0">
                  <a:pos x="411" y="271"/>
                </a:cxn>
                <a:cxn ang="0">
                  <a:pos x="444" y="306"/>
                </a:cxn>
                <a:cxn ang="0">
                  <a:pos x="457" y="354"/>
                </a:cxn>
                <a:cxn ang="0">
                  <a:pos x="454" y="382"/>
                </a:cxn>
                <a:cxn ang="0">
                  <a:pos x="347" y="797"/>
                </a:cxn>
                <a:cxn ang="0">
                  <a:pos x="321" y="862"/>
                </a:cxn>
                <a:cxn ang="0">
                  <a:pos x="279" y="911"/>
                </a:cxn>
                <a:cxn ang="0">
                  <a:pos x="231" y="943"/>
                </a:cxn>
                <a:cxn ang="0">
                  <a:pos x="180" y="964"/>
                </a:cxn>
                <a:cxn ang="0">
                  <a:pos x="133" y="973"/>
                </a:cxn>
                <a:cxn ang="0">
                  <a:pos x="82" y="971"/>
                </a:cxn>
                <a:cxn ang="0">
                  <a:pos x="31" y="954"/>
                </a:cxn>
                <a:cxn ang="0">
                  <a:pos x="4" y="922"/>
                </a:cxn>
                <a:cxn ang="0">
                  <a:pos x="3" y="881"/>
                </a:cxn>
                <a:cxn ang="0">
                  <a:pos x="27" y="849"/>
                </a:cxn>
                <a:cxn ang="0">
                  <a:pos x="65" y="836"/>
                </a:cxn>
                <a:cxn ang="0">
                  <a:pos x="91" y="843"/>
                </a:cxn>
                <a:cxn ang="0">
                  <a:pos x="106" y="864"/>
                </a:cxn>
                <a:cxn ang="0">
                  <a:pos x="108" y="890"/>
                </a:cxn>
                <a:cxn ang="0">
                  <a:pos x="96" y="914"/>
                </a:cxn>
                <a:cxn ang="0">
                  <a:pos x="71" y="935"/>
                </a:cxn>
                <a:cxn ang="0">
                  <a:pos x="111" y="942"/>
                </a:cxn>
                <a:cxn ang="0">
                  <a:pos x="167" y="926"/>
                </a:cxn>
                <a:cxn ang="0">
                  <a:pos x="214" y="888"/>
                </a:cxn>
                <a:cxn ang="0">
                  <a:pos x="247" y="831"/>
                </a:cxn>
                <a:cxn ang="0">
                  <a:pos x="257" y="798"/>
                </a:cxn>
                <a:cxn ang="0">
                  <a:pos x="369" y="360"/>
                </a:cxn>
                <a:cxn ang="0">
                  <a:pos x="370" y="334"/>
                </a:cxn>
                <a:cxn ang="0">
                  <a:pos x="366" y="299"/>
                </a:cxn>
                <a:cxn ang="0">
                  <a:pos x="347" y="281"/>
                </a:cxn>
                <a:cxn ang="0">
                  <a:pos x="305" y="284"/>
                </a:cxn>
                <a:cxn ang="0">
                  <a:pos x="252" y="312"/>
                </a:cxn>
                <a:cxn ang="0">
                  <a:pos x="210" y="358"/>
                </a:cxn>
                <a:cxn ang="0">
                  <a:pos x="179" y="414"/>
                </a:cxn>
                <a:cxn ang="0">
                  <a:pos x="170" y="430"/>
                </a:cxn>
                <a:cxn ang="0">
                  <a:pos x="156" y="434"/>
                </a:cxn>
                <a:cxn ang="0">
                  <a:pos x="152" y="434"/>
                </a:cxn>
                <a:cxn ang="0">
                  <a:pos x="146" y="433"/>
                </a:cxn>
                <a:cxn ang="0">
                  <a:pos x="140" y="430"/>
                </a:cxn>
                <a:cxn ang="0">
                  <a:pos x="136" y="423"/>
                </a:cxn>
                <a:cxn ang="0">
                  <a:pos x="138" y="412"/>
                </a:cxn>
                <a:cxn ang="0">
                  <a:pos x="152" y="382"/>
                </a:cxn>
                <a:cxn ang="0">
                  <a:pos x="180" y="340"/>
                </a:cxn>
                <a:cxn ang="0">
                  <a:pos x="220" y="296"/>
                </a:cxn>
                <a:cxn ang="0">
                  <a:pos x="272" y="262"/>
                </a:cxn>
                <a:cxn ang="0">
                  <a:pos x="336" y="248"/>
                </a:cxn>
                <a:cxn ang="0">
                  <a:pos x="471" y="1"/>
                </a:cxn>
                <a:cxn ang="0">
                  <a:pos x="492" y="18"/>
                </a:cxn>
                <a:cxn ang="0">
                  <a:pos x="499" y="42"/>
                </a:cxn>
                <a:cxn ang="0">
                  <a:pos x="496" y="60"/>
                </a:cxn>
                <a:cxn ang="0">
                  <a:pos x="472" y="91"/>
                </a:cxn>
                <a:cxn ang="0">
                  <a:pos x="437" y="104"/>
                </a:cxn>
                <a:cxn ang="0">
                  <a:pos x="406" y="94"/>
                </a:cxn>
                <a:cxn ang="0">
                  <a:pos x="393" y="71"/>
                </a:cxn>
                <a:cxn ang="0">
                  <a:pos x="394" y="42"/>
                </a:cxn>
                <a:cxn ang="0">
                  <a:pos x="417" y="11"/>
                </a:cxn>
                <a:cxn ang="0">
                  <a:pos x="454" y="0"/>
                </a:cxn>
              </a:cxnLst>
              <a:rect l="0" t="0" r="r" b="b"/>
              <a:pathLst>
                <a:path w="499" h="974">
                  <a:moveTo>
                    <a:pt x="336" y="248"/>
                  </a:moveTo>
                  <a:lnTo>
                    <a:pt x="363" y="251"/>
                  </a:lnTo>
                  <a:lnTo>
                    <a:pt x="389" y="258"/>
                  </a:lnTo>
                  <a:lnTo>
                    <a:pt x="411" y="271"/>
                  </a:lnTo>
                  <a:lnTo>
                    <a:pt x="430" y="286"/>
                  </a:lnTo>
                  <a:lnTo>
                    <a:pt x="444" y="306"/>
                  </a:lnTo>
                  <a:lnTo>
                    <a:pt x="454" y="329"/>
                  </a:lnTo>
                  <a:lnTo>
                    <a:pt x="457" y="354"/>
                  </a:lnTo>
                  <a:lnTo>
                    <a:pt x="455" y="369"/>
                  </a:lnTo>
                  <a:lnTo>
                    <a:pt x="454" y="382"/>
                  </a:lnTo>
                  <a:lnTo>
                    <a:pt x="451" y="393"/>
                  </a:lnTo>
                  <a:lnTo>
                    <a:pt x="347" y="797"/>
                  </a:lnTo>
                  <a:lnTo>
                    <a:pt x="336" y="832"/>
                  </a:lnTo>
                  <a:lnTo>
                    <a:pt x="321" y="862"/>
                  </a:lnTo>
                  <a:lnTo>
                    <a:pt x="301" y="888"/>
                  </a:lnTo>
                  <a:lnTo>
                    <a:pt x="279" y="911"/>
                  </a:lnTo>
                  <a:lnTo>
                    <a:pt x="255" y="929"/>
                  </a:lnTo>
                  <a:lnTo>
                    <a:pt x="231" y="943"/>
                  </a:lnTo>
                  <a:lnTo>
                    <a:pt x="206" y="956"/>
                  </a:lnTo>
                  <a:lnTo>
                    <a:pt x="180" y="964"/>
                  </a:lnTo>
                  <a:lnTo>
                    <a:pt x="156" y="970"/>
                  </a:lnTo>
                  <a:lnTo>
                    <a:pt x="133" y="973"/>
                  </a:lnTo>
                  <a:lnTo>
                    <a:pt x="113" y="974"/>
                  </a:lnTo>
                  <a:lnTo>
                    <a:pt x="82" y="971"/>
                  </a:lnTo>
                  <a:lnTo>
                    <a:pt x="54" y="966"/>
                  </a:lnTo>
                  <a:lnTo>
                    <a:pt x="31" y="954"/>
                  </a:lnTo>
                  <a:lnTo>
                    <a:pt x="14" y="940"/>
                  </a:lnTo>
                  <a:lnTo>
                    <a:pt x="4" y="922"/>
                  </a:lnTo>
                  <a:lnTo>
                    <a:pt x="0" y="901"/>
                  </a:lnTo>
                  <a:lnTo>
                    <a:pt x="3" y="881"/>
                  </a:lnTo>
                  <a:lnTo>
                    <a:pt x="13" y="863"/>
                  </a:lnTo>
                  <a:lnTo>
                    <a:pt x="27" y="849"/>
                  </a:lnTo>
                  <a:lnTo>
                    <a:pt x="45" y="840"/>
                  </a:lnTo>
                  <a:lnTo>
                    <a:pt x="65" y="836"/>
                  </a:lnTo>
                  <a:lnTo>
                    <a:pt x="79" y="838"/>
                  </a:lnTo>
                  <a:lnTo>
                    <a:pt x="91" y="843"/>
                  </a:lnTo>
                  <a:lnTo>
                    <a:pt x="99" y="852"/>
                  </a:lnTo>
                  <a:lnTo>
                    <a:pt x="106" y="864"/>
                  </a:lnTo>
                  <a:lnTo>
                    <a:pt x="108" y="878"/>
                  </a:lnTo>
                  <a:lnTo>
                    <a:pt x="108" y="890"/>
                  </a:lnTo>
                  <a:lnTo>
                    <a:pt x="104" y="901"/>
                  </a:lnTo>
                  <a:lnTo>
                    <a:pt x="96" y="914"/>
                  </a:lnTo>
                  <a:lnTo>
                    <a:pt x="87" y="925"/>
                  </a:lnTo>
                  <a:lnTo>
                    <a:pt x="71" y="935"/>
                  </a:lnTo>
                  <a:lnTo>
                    <a:pt x="89" y="940"/>
                  </a:lnTo>
                  <a:lnTo>
                    <a:pt x="111" y="942"/>
                  </a:lnTo>
                  <a:lnTo>
                    <a:pt x="139" y="937"/>
                  </a:lnTo>
                  <a:lnTo>
                    <a:pt x="167" y="926"/>
                  </a:lnTo>
                  <a:lnTo>
                    <a:pt x="191" y="909"/>
                  </a:lnTo>
                  <a:lnTo>
                    <a:pt x="214" y="888"/>
                  </a:lnTo>
                  <a:lnTo>
                    <a:pt x="233" y="862"/>
                  </a:lnTo>
                  <a:lnTo>
                    <a:pt x="247" y="831"/>
                  </a:lnTo>
                  <a:lnTo>
                    <a:pt x="257" y="798"/>
                  </a:lnTo>
                  <a:lnTo>
                    <a:pt x="257" y="798"/>
                  </a:lnTo>
                  <a:lnTo>
                    <a:pt x="369" y="369"/>
                  </a:lnTo>
                  <a:lnTo>
                    <a:pt x="369" y="360"/>
                  </a:lnTo>
                  <a:lnTo>
                    <a:pt x="370" y="347"/>
                  </a:lnTo>
                  <a:lnTo>
                    <a:pt x="370" y="334"/>
                  </a:lnTo>
                  <a:lnTo>
                    <a:pt x="370" y="315"/>
                  </a:lnTo>
                  <a:lnTo>
                    <a:pt x="366" y="299"/>
                  </a:lnTo>
                  <a:lnTo>
                    <a:pt x="359" y="288"/>
                  </a:lnTo>
                  <a:lnTo>
                    <a:pt x="347" y="281"/>
                  </a:lnTo>
                  <a:lnTo>
                    <a:pt x="333" y="279"/>
                  </a:lnTo>
                  <a:lnTo>
                    <a:pt x="305" y="284"/>
                  </a:lnTo>
                  <a:lnTo>
                    <a:pt x="278" y="295"/>
                  </a:lnTo>
                  <a:lnTo>
                    <a:pt x="252" y="312"/>
                  </a:lnTo>
                  <a:lnTo>
                    <a:pt x="230" y="333"/>
                  </a:lnTo>
                  <a:lnTo>
                    <a:pt x="210" y="358"/>
                  </a:lnTo>
                  <a:lnTo>
                    <a:pt x="193" y="386"/>
                  </a:lnTo>
                  <a:lnTo>
                    <a:pt x="179" y="414"/>
                  </a:lnTo>
                  <a:lnTo>
                    <a:pt x="174" y="424"/>
                  </a:lnTo>
                  <a:lnTo>
                    <a:pt x="170" y="430"/>
                  </a:lnTo>
                  <a:lnTo>
                    <a:pt x="165" y="433"/>
                  </a:lnTo>
                  <a:lnTo>
                    <a:pt x="156" y="434"/>
                  </a:lnTo>
                  <a:lnTo>
                    <a:pt x="155" y="434"/>
                  </a:lnTo>
                  <a:lnTo>
                    <a:pt x="152" y="434"/>
                  </a:lnTo>
                  <a:lnTo>
                    <a:pt x="149" y="434"/>
                  </a:lnTo>
                  <a:lnTo>
                    <a:pt x="146" y="433"/>
                  </a:lnTo>
                  <a:lnTo>
                    <a:pt x="143" y="431"/>
                  </a:lnTo>
                  <a:lnTo>
                    <a:pt x="140" y="430"/>
                  </a:lnTo>
                  <a:lnTo>
                    <a:pt x="138" y="427"/>
                  </a:lnTo>
                  <a:lnTo>
                    <a:pt x="136" y="423"/>
                  </a:lnTo>
                  <a:lnTo>
                    <a:pt x="136" y="419"/>
                  </a:lnTo>
                  <a:lnTo>
                    <a:pt x="138" y="412"/>
                  </a:lnTo>
                  <a:lnTo>
                    <a:pt x="143" y="399"/>
                  </a:lnTo>
                  <a:lnTo>
                    <a:pt x="152" y="382"/>
                  </a:lnTo>
                  <a:lnTo>
                    <a:pt x="165" y="361"/>
                  </a:lnTo>
                  <a:lnTo>
                    <a:pt x="180" y="340"/>
                  </a:lnTo>
                  <a:lnTo>
                    <a:pt x="199" y="317"/>
                  </a:lnTo>
                  <a:lnTo>
                    <a:pt x="220" y="296"/>
                  </a:lnTo>
                  <a:lnTo>
                    <a:pt x="244" y="278"/>
                  </a:lnTo>
                  <a:lnTo>
                    <a:pt x="272" y="262"/>
                  </a:lnTo>
                  <a:lnTo>
                    <a:pt x="302" y="253"/>
                  </a:lnTo>
                  <a:lnTo>
                    <a:pt x="336" y="248"/>
                  </a:lnTo>
                  <a:close/>
                  <a:moveTo>
                    <a:pt x="454" y="0"/>
                  </a:moveTo>
                  <a:lnTo>
                    <a:pt x="471" y="1"/>
                  </a:lnTo>
                  <a:lnTo>
                    <a:pt x="484" y="8"/>
                  </a:lnTo>
                  <a:lnTo>
                    <a:pt x="492" y="18"/>
                  </a:lnTo>
                  <a:lnTo>
                    <a:pt x="498" y="29"/>
                  </a:lnTo>
                  <a:lnTo>
                    <a:pt x="499" y="42"/>
                  </a:lnTo>
                  <a:lnTo>
                    <a:pt x="499" y="42"/>
                  </a:lnTo>
                  <a:lnTo>
                    <a:pt x="496" y="60"/>
                  </a:lnTo>
                  <a:lnTo>
                    <a:pt x="486" y="77"/>
                  </a:lnTo>
                  <a:lnTo>
                    <a:pt x="472" y="91"/>
                  </a:lnTo>
                  <a:lnTo>
                    <a:pt x="455" y="101"/>
                  </a:lnTo>
                  <a:lnTo>
                    <a:pt x="437" y="104"/>
                  </a:lnTo>
                  <a:lnTo>
                    <a:pt x="418" y="101"/>
                  </a:lnTo>
                  <a:lnTo>
                    <a:pt x="406" y="94"/>
                  </a:lnTo>
                  <a:lnTo>
                    <a:pt x="397" y="84"/>
                  </a:lnTo>
                  <a:lnTo>
                    <a:pt x="393" y="71"/>
                  </a:lnTo>
                  <a:lnTo>
                    <a:pt x="391" y="59"/>
                  </a:lnTo>
                  <a:lnTo>
                    <a:pt x="394" y="42"/>
                  </a:lnTo>
                  <a:lnTo>
                    <a:pt x="404" y="25"/>
                  </a:lnTo>
                  <a:lnTo>
                    <a:pt x="417" y="11"/>
                  </a:lnTo>
                  <a:lnTo>
                    <a:pt x="435" y="2"/>
                  </a:lnTo>
                  <a:lnTo>
                    <a:pt x="4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5" name="Freeform 25"/>
            <p:cNvSpPr>
              <a:spLocks/>
            </p:cNvSpPr>
            <p:nvPr/>
          </p:nvSpPr>
          <p:spPr bwMode="auto">
            <a:xfrm>
              <a:off x="1700" y="3824"/>
              <a:ext cx="350" cy="353"/>
            </a:xfrm>
            <a:custGeom>
              <a:avLst/>
              <a:gdLst/>
              <a:ahLst/>
              <a:cxnLst>
                <a:cxn ang="0">
                  <a:pos x="272" y="4"/>
                </a:cxn>
                <a:cxn ang="0">
                  <a:pos x="328" y="24"/>
                </a:cxn>
                <a:cxn ang="0">
                  <a:pos x="350" y="68"/>
                </a:cxn>
                <a:cxn ang="0">
                  <a:pos x="333" y="108"/>
                </a:cxn>
                <a:cxn ang="0">
                  <a:pos x="308" y="118"/>
                </a:cxn>
                <a:cxn ang="0">
                  <a:pos x="281" y="101"/>
                </a:cxn>
                <a:cxn ang="0">
                  <a:pos x="281" y="73"/>
                </a:cxn>
                <a:cxn ang="0">
                  <a:pos x="311" y="51"/>
                </a:cxn>
                <a:cxn ang="0">
                  <a:pos x="278" y="33"/>
                </a:cxn>
                <a:cxn ang="0">
                  <a:pos x="227" y="25"/>
                </a:cxn>
                <a:cxn ang="0">
                  <a:pos x="152" y="40"/>
                </a:cxn>
                <a:cxn ang="0">
                  <a:pos x="121" y="68"/>
                </a:cxn>
                <a:cxn ang="0">
                  <a:pos x="114" y="90"/>
                </a:cxn>
                <a:cxn ang="0">
                  <a:pos x="125" y="117"/>
                </a:cxn>
                <a:cxn ang="0">
                  <a:pos x="180" y="134"/>
                </a:cxn>
                <a:cxn ang="0">
                  <a:pos x="240" y="145"/>
                </a:cxn>
                <a:cxn ang="0">
                  <a:pos x="296" y="166"/>
                </a:cxn>
                <a:cxn ang="0">
                  <a:pos x="332" y="210"/>
                </a:cxn>
                <a:cxn ang="0">
                  <a:pos x="332" y="253"/>
                </a:cxn>
                <a:cxn ang="0">
                  <a:pos x="308" y="297"/>
                </a:cxn>
                <a:cxn ang="0">
                  <a:pos x="251" y="336"/>
                </a:cxn>
                <a:cxn ang="0">
                  <a:pos x="146" y="353"/>
                </a:cxn>
                <a:cxn ang="0">
                  <a:pos x="109" y="352"/>
                </a:cxn>
                <a:cxn ang="0">
                  <a:pos x="55" y="340"/>
                </a:cxn>
                <a:cxn ang="0">
                  <a:pos x="11" y="312"/>
                </a:cxn>
                <a:cxn ang="0">
                  <a:pos x="3" y="259"/>
                </a:cxn>
                <a:cxn ang="0">
                  <a:pos x="34" y="224"/>
                </a:cxn>
                <a:cxn ang="0">
                  <a:pos x="71" y="225"/>
                </a:cxn>
                <a:cxn ang="0">
                  <a:pos x="85" y="253"/>
                </a:cxn>
                <a:cxn ang="0">
                  <a:pos x="71" y="287"/>
                </a:cxn>
                <a:cxn ang="0">
                  <a:pos x="57" y="311"/>
                </a:cxn>
                <a:cxn ang="0">
                  <a:pos x="114" y="326"/>
                </a:cxn>
                <a:cxn ang="0">
                  <a:pos x="184" y="326"/>
                </a:cxn>
                <a:cxn ang="0">
                  <a:pos x="255" y="304"/>
                </a:cxn>
                <a:cxn ang="0">
                  <a:pos x="285" y="272"/>
                </a:cxn>
                <a:cxn ang="0">
                  <a:pos x="292" y="248"/>
                </a:cxn>
                <a:cxn ang="0">
                  <a:pos x="281" y="218"/>
                </a:cxn>
                <a:cxn ang="0">
                  <a:pos x="231" y="198"/>
                </a:cxn>
                <a:cxn ang="0">
                  <a:pos x="160" y="186"/>
                </a:cxn>
                <a:cxn ang="0">
                  <a:pos x="101" y="163"/>
                </a:cxn>
                <a:cxn ang="0">
                  <a:pos x="74" y="127"/>
                </a:cxn>
                <a:cxn ang="0">
                  <a:pos x="74" y="89"/>
                </a:cxn>
                <a:cxn ang="0">
                  <a:pos x="94" y="51"/>
                </a:cxn>
                <a:cxn ang="0">
                  <a:pos x="143" y="16"/>
                </a:cxn>
                <a:cxn ang="0">
                  <a:pos x="230" y="0"/>
                </a:cxn>
              </a:cxnLst>
              <a:rect l="0" t="0" r="r" b="b"/>
              <a:pathLst>
                <a:path w="350" h="353">
                  <a:moveTo>
                    <a:pt x="230" y="0"/>
                  </a:moveTo>
                  <a:lnTo>
                    <a:pt x="251" y="2"/>
                  </a:lnTo>
                  <a:lnTo>
                    <a:pt x="272" y="4"/>
                  </a:lnTo>
                  <a:lnTo>
                    <a:pt x="294" y="9"/>
                  </a:lnTo>
                  <a:lnTo>
                    <a:pt x="312" y="14"/>
                  </a:lnTo>
                  <a:lnTo>
                    <a:pt x="328" y="24"/>
                  </a:lnTo>
                  <a:lnTo>
                    <a:pt x="340" y="35"/>
                  </a:lnTo>
                  <a:lnTo>
                    <a:pt x="348" y="51"/>
                  </a:lnTo>
                  <a:lnTo>
                    <a:pt x="350" y="68"/>
                  </a:lnTo>
                  <a:lnTo>
                    <a:pt x="348" y="86"/>
                  </a:lnTo>
                  <a:lnTo>
                    <a:pt x="342" y="100"/>
                  </a:lnTo>
                  <a:lnTo>
                    <a:pt x="333" y="108"/>
                  </a:lnTo>
                  <a:lnTo>
                    <a:pt x="323" y="114"/>
                  </a:lnTo>
                  <a:lnTo>
                    <a:pt x="315" y="117"/>
                  </a:lnTo>
                  <a:lnTo>
                    <a:pt x="308" y="118"/>
                  </a:lnTo>
                  <a:lnTo>
                    <a:pt x="298" y="117"/>
                  </a:lnTo>
                  <a:lnTo>
                    <a:pt x="288" y="111"/>
                  </a:lnTo>
                  <a:lnTo>
                    <a:pt x="281" y="101"/>
                  </a:lnTo>
                  <a:lnTo>
                    <a:pt x="278" y="89"/>
                  </a:lnTo>
                  <a:lnTo>
                    <a:pt x="278" y="82"/>
                  </a:lnTo>
                  <a:lnTo>
                    <a:pt x="281" y="73"/>
                  </a:lnTo>
                  <a:lnTo>
                    <a:pt x="287" y="65"/>
                  </a:lnTo>
                  <a:lnTo>
                    <a:pt x="296" y="56"/>
                  </a:lnTo>
                  <a:lnTo>
                    <a:pt x="311" y="51"/>
                  </a:lnTo>
                  <a:lnTo>
                    <a:pt x="311" y="51"/>
                  </a:lnTo>
                  <a:lnTo>
                    <a:pt x="296" y="40"/>
                  </a:lnTo>
                  <a:lnTo>
                    <a:pt x="278" y="33"/>
                  </a:lnTo>
                  <a:lnTo>
                    <a:pt x="260" y="28"/>
                  </a:lnTo>
                  <a:lnTo>
                    <a:pt x="241" y="25"/>
                  </a:lnTo>
                  <a:lnTo>
                    <a:pt x="227" y="25"/>
                  </a:lnTo>
                  <a:lnTo>
                    <a:pt x="196" y="27"/>
                  </a:lnTo>
                  <a:lnTo>
                    <a:pt x="172" y="33"/>
                  </a:lnTo>
                  <a:lnTo>
                    <a:pt x="152" y="40"/>
                  </a:lnTo>
                  <a:lnTo>
                    <a:pt x="138" y="48"/>
                  </a:lnTo>
                  <a:lnTo>
                    <a:pt x="128" y="58"/>
                  </a:lnTo>
                  <a:lnTo>
                    <a:pt x="121" y="68"/>
                  </a:lnTo>
                  <a:lnTo>
                    <a:pt x="116" y="78"/>
                  </a:lnTo>
                  <a:lnTo>
                    <a:pt x="115" y="85"/>
                  </a:lnTo>
                  <a:lnTo>
                    <a:pt x="114" y="90"/>
                  </a:lnTo>
                  <a:lnTo>
                    <a:pt x="114" y="93"/>
                  </a:lnTo>
                  <a:lnTo>
                    <a:pt x="116" y="107"/>
                  </a:lnTo>
                  <a:lnTo>
                    <a:pt x="125" y="117"/>
                  </a:lnTo>
                  <a:lnTo>
                    <a:pt x="139" y="124"/>
                  </a:lnTo>
                  <a:lnTo>
                    <a:pt x="157" y="130"/>
                  </a:lnTo>
                  <a:lnTo>
                    <a:pt x="180" y="134"/>
                  </a:lnTo>
                  <a:lnTo>
                    <a:pt x="207" y="138"/>
                  </a:lnTo>
                  <a:lnTo>
                    <a:pt x="223" y="141"/>
                  </a:lnTo>
                  <a:lnTo>
                    <a:pt x="240" y="145"/>
                  </a:lnTo>
                  <a:lnTo>
                    <a:pt x="260" y="149"/>
                  </a:lnTo>
                  <a:lnTo>
                    <a:pt x="278" y="156"/>
                  </a:lnTo>
                  <a:lnTo>
                    <a:pt x="296" y="166"/>
                  </a:lnTo>
                  <a:lnTo>
                    <a:pt x="312" y="177"/>
                  </a:lnTo>
                  <a:lnTo>
                    <a:pt x="325" y="191"/>
                  </a:lnTo>
                  <a:lnTo>
                    <a:pt x="332" y="210"/>
                  </a:lnTo>
                  <a:lnTo>
                    <a:pt x="335" y="231"/>
                  </a:lnTo>
                  <a:lnTo>
                    <a:pt x="335" y="241"/>
                  </a:lnTo>
                  <a:lnTo>
                    <a:pt x="332" y="253"/>
                  </a:lnTo>
                  <a:lnTo>
                    <a:pt x="328" y="267"/>
                  </a:lnTo>
                  <a:lnTo>
                    <a:pt x="319" y="281"/>
                  </a:lnTo>
                  <a:lnTo>
                    <a:pt x="308" y="297"/>
                  </a:lnTo>
                  <a:lnTo>
                    <a:pt x="294" y="311"/>
                  </a:lnTo>
                  <a:lnTo>
                    <a:pt x="274" y="325"/>
                  </a:lnTo>
                  <a:lnTo>
                    <a:pt x="251" y="336"/>
                  </a:lnTo>
                  <a:lnTo>
                    <a:pt x="221" y="345"/>
                  </a:lnTo>
                  <a:lnTo>
                    <a:pt x="187" y="352"/>
                  </a:lnTo>
                  <a:lnTo>
                    <a:pt x="146" y="353"/>
                  </a:lnTo>
                  <a:lnTo>
                    <a:pt x="138" y="353"/>
                  </a:lnTo>
                  <a:lnTo>
                    <a:pt x="125" y="353"/>
                  </a:lnTo>
                  <a:lnTo>
                    <a:pt x="109" y="352"/>
                  </a:lnTo>
                  <a:lnTo>
                    <a:pt x="92" y="349"/>
                  </a:lnTo>
                  <a:lnTo>
                    <a:pt x="74" y="346"/>
                  </a:lnTo>
                  <a:lnTo>
                    <a:pt x="55" y="340"/>
                  </a:lnTo>
                  <a:lnTo>
                    <a:pt x="38" y="333"/>
                  </a:lnTo>
                  <a:lnTo>
                    <a:pt x="23" y="325"/>
                  </a:lnTo>
                  <a:lnTo>
                    <a:pt x="11" y="312"/>
                  </a:lnTo>
                  <a:lnTo>
                    <a:pt x="3" y="297"/>
                  </a:lnTo>
                  <a:lnTo>
                    <a:pt x="0" y="279"/>
                  </a:lnTo>
                  <a:lnTo>
                    <a:pt x="3" y="259"/>
                  </a:lnTo>
                  <a:lnTo>
                    <a:pt x="10" y="243"/>
                  </a:lnTo>
                  <a:lnTo>
                    <a:pt x="21" y="231"/>
                  </a:lnTo>
                  <a:lnTo>
                    <a:pt x="34" y="224"/>
                  </a:lnTo>
                  <a:lnTo>
                    <a:pt x="51" y="221"/>
                  </a:lnTo>
                  <a:lnTo>
                    <a:pt x="61" y="222"/>
                  </a:lnTo>
                  <a:lnTo>
                    <a:pt x="71" y="225"/>
                  </a:lnTo>
                  <a:lnTo>
                    <a:pt x="78" y="232"/>
                  </a:lnTo>
                  <a:lnTo>
                    <a:pt x="84" y="241"/>
                  </a:lnTo>
                  <a:lnTo>
                    <a:pt x="85" y="253"/>
                  </a:lnTo>
                  <a:lnTo>
                    <a:pt x="84" y="266"/>
                  </a:lnTo>
                  <a:lnTo>
                    <a:pt x="79" y="277"/>
                  </a:lnTo>
                  <a:lnTo>
                    <a:pt x="71" y="287"/>
                  </a:lnTo>
                  <a:lnTo>
                    <a:pt x="60" y="295"/>
                  </a:lnTo>
                  <a:lnTo>
                    <a:pt x="43" y="301"/>
                  </a:lnTo>
                  <a:lnTo>
                    <a:pt x="57" y="311"/>
                  </a:lnTo>
                  <a:lnTo>
                    <a:pt x="75" y="319"/>
                  </a:lnTo>
                  <a:lnTo>
                    <a:pt x="94" y="324"/>
                  </a:lnTo>
                  <a:lnTo>
                    <a:pt x="114" y="326"/>
                  </a:lnTo>
                  <a:lnTo>
                    <a:pt x="132" y="328"/>
                  </a:lnTo>
                  <a:lnTo>
                    <a:pt x="149" y="328"/>
                  </a:lnTo>
                  <a:lnTo>
                    <a:pt x="184" y="326"/>
                  </a:lnTo>
                  <a:lnTo>
                    <a:pt x="214" y="321"/>
                  </a:lnTo>
                  <a:lnTo>
                    <a:pt x="237" y="314"/>
                  </a:lnTo>
                  <a:lnTo>
                    <a:pt x="255" y="304"/>
                  </a:lnTo>
                  <a:lnTo>
                    <a:pt x="270" y="294"/>
                  </a:lnTo>
                  <a:lnTo>
                    <a:pt x="279" y="283"/>
                  </a:lnTo>
                  <a:lnTo>
                    <a:pt x="285" y="272"/>
                  </a:lnTo>
                  <a:lnTo>
                    <a:pt x="289" y="262"/>
                  </a:lnTo>
                  <a:lnTo>
                    <a:pt x="292" y="253"/>
                  </a:lnTo>
                  <a:lnTo>
                    <a:pt x="292" y="248"/>
                  </a:lnTo>
                  <a:lnTo>
                    <a:pt x="292" y="246"/>
                  </a:lnTo>
                  <a:lnTo>
                    <a:pt x="289" y="231"/>
                  </a:lnTo>
                  <a:lnTo>
                    <a:pt x="281" y="218"/>
                  </a:lnTo>
                  <a:lnTo>
                    <a:pt x="267" y="210"/>
                  </a:lnTo>
                  <a:lnTo>
                    <a:pt x="250" y="203"/>
                  </a:lnTo>
                  <a:lnTo>
                    <a:pt x="231" y="198"/>
                  </a:lnTo>
                  <a:lnTo>
                    <a:pt x="210" y="194"/>
                  </a:lnTo>
                  <a:lnTo>
                    <a:pt x="189" y="190"/>
                  </a:lnTo>
                  <a:lnTo>
                    <a:pt x="160" y="186"/>
                  </a:lnTo>
                  <a:lnTo>
                    <a:pt x="138" y="180"/>
                  </a:lnTo>
                  <a:lnTo>
                    <a:pt x="118" y="175"/>
                  </a:lnTo>
                  <a:lnTo>
                    <a:pt x="101" y="163"/>
                  </a:lnTo>
                  <a:lnTo>
                    <a:pt x="89" y="155"/>
                  </a:lnTo>
                  <a:lnTo>
                    <a:pt x="79" y="142"/>
                  </a:lnTo>
                  <a:lnTo>
                    <a:pt x="74" y="127"/>
                  </a:lnTo>
                  <a:lnTo>
                    <a:pt x="71" y="108"/>
                  </a:lnTo>
                  <a:lnTo>
                    <a:pt x="71" y="100"/>
                  </a:lnTo>
                  <a:lnTo>
                    <a:pt x="74" y="89"/>
                  </a:lnTo>
                  <a:lnTo>
                    <a:pt x="78" y="76"/>
                  </a:lnTo>
                  <a:lnTo>
                    <a:pt x="85" y="63"/>
                  </a:lnTo>
                  <a:lnTo>
                    <a:pt x="94" y="51"/>
                  </a:lnTo>
                  <a:lnTo>
                    <a:pt x="106" y="38"/>
                  </a:lnTo>
                  <a:lnTo>
                    <a:pt x="123" y="25"/>
                  </a:lnTo>
                  <a:lnTo>
                    <a:pt x="143" y="16"/>
                  </a:lnTo>
                  <a:lnTo>
                    <a:pt x="167" y="7"/>
                  </a:lnTo>
                  <a:lnTo>
                    <a:pt x="196" y="3"/>
                  </a:lnTo>
                  <a:lnTo>
                    <a:pt x="2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6" name="Freeform 26"/>
            <p:cNvSpPr>
              <a:spLocks/>
            </p:cNvSpPr>
            <p:nvPr/>
          </p:nvSpPr>
          <p:spPr bwMode="auto">
            <a:xfrm>
              <a:off x="2355" y="3886"/>
              <a:ext cx="146" cy="347"/>
            </a:xfrm>
            <a:custGeom>
              <a:avLst/>
              <a:gdLst/>
              <a:ahLst/>
              <a:cxnLst>
                <a:cxn ang="0">
                  <a:pos x="66" y="0"/>
                </a:cxn>
                <a:cxn ang="0">
                  <a:pos x="87" y="3"/>
                </a:cxn>
                <a:cxn ang="0">
                  <a:pos x="105" y="11"/>
                </a:cxn>
                <a:cxn ang="0">
                  <a:pos x="119" y="27"/>
                </a:cxn>
                <a:cxn ang="0">
                  <a:pos x="131" y="45"/>
                </a:cxn>
                <a:cxn ang="0">
                  <a:pos x="139" y="68"/>
                </a:cxn>
                <a:cxn ang="0">
                  <a:pos x="145" y="94"/>
                </a:cxn>
                <a:cxn ang="0">
                  <a:pos x="146" y="122"/>
                </a:cxn>
                <a:cxn ang="0">
                  <a:pos x="144" y="162"/>
                </a:cxn>
                <a:cxn ang="0">
                  <a:pos x="136" y="198"/>
                </a:cxn>
                <a:cxn ang="0">
                  <a:pos x="125" y="231"/>
                </a:cxn>
                <a:cxn ang="0">
                  <a:pos x="111" y="260"/>
                </a:cxn>
                <a:cxn ang="0">
                  <a:pos x="95" y="286"/>
                </a:cxn>
                <a:cxn ang="0">
                  <a:pos x="80" y="307"/>
                </a:cxn>
                <a:cxn ang="0">
                  <a:pos x="64" y="325"/>
                </a:cxn>
                <a:cxn ang="0">
                  <a:pos x="50" y="338"/>
                </a:cxn>
                <a:cxn ang="0">
                  <a:pos x="40" y="345"/>
                </a:cxn>
                <a:cxn ang="0">
                  <a:pos x="33" y="347"/>
                </a:cxn>
                <a:cxn ang="0">
                  <a:pos x="29" y="346"/>
                </a:cxn>
                <a:cxn ang="0">
                  <a:pos x="24" y="345"/>
                </a:cxn>
                <a:cxn ang="0">
                  <a:pos x="22" y="340"/>
                </a:cxn>
                <a:cxn ang="0">
                  <a:pos x="19" y="338"/>
                </a:cxn>
                <a:cxn ang="0">
                  <a:pos x="17" y="332"/>
                </a:cxn>
                <a:cxn ang="0">
                  <a:pos x="19" y="329"/>
                </a:cxn>
                <a:cxn ang="0">
                  <a:pos x="19" y="325"/>
                </a:cxn>
                <a:cxn ang="0">
                  <a:pos x="20" y="322"/>
                </a:cxn>
                <a:cxn ang="0">
                  <a:pos x="23" y="321"/>
                </a:cxn>
                <a:cxn ang="0">
                  <a:pos x="26" y="318"/>
                </a:cxn>
                <a:cxn ang="0">
                  <a:pos x="54" y="287"/>
                </a:cxn>
                <a:cxn ang="0">
                  <a:pos x="77" y="256"/>
                </a:cxn>
                <a:cxn ang="0">
                  <a:pos x="92" y="226"/>
                </a:cxn>
                <a:cxn ang="0">
                  <a:pos x="104" y="197"/>
                </a:cxn>
                <a:cxn ang="0">
                  <a:pos x="109" y="167"/>
                </a:cxn>
                <a:cxn ang="0">
                  <a:pos x="112" y="139"/>
                </a:cxn>
                <a:cxn ang="0">
                  <a:pos x="114" y="113"/>
                </a:cxn>
                <a:cxn ang="0">
                  <a:pos x="114" y="113"/>
                </a:cxn>
                <a:cxn ang="0">
                  <a:pos x="114" y="113"/>
                </a:cxn>
                <a:cxn ang="0">
                  <a:pos x="114" y="113"/>
                </a:cxn>
                <a:cxn ang="0">
                  <a:pos x="111" y="114"/>
                </a:cxn>
                <a:cxn ang="0">
                  <a:pos x="105" y="118"/>
                </a:cxn>
                <a:cxn ang="0">
                  <a:pos x="95" y="124"/>
                </a:cxn>
                <a:cxn ang="0">
                  <a:pos x="83" y="128"/>
                </a:cxn>
                <a:cxn ang="0">
                  <a:pos x="68" y="129"/>
                </a:cxn>
                <a:cxn ang="0">
                  <a:pos x="46" y="127"/>
                </a:cxn>
                <a:cxn ang="0">
                  <a:pos x="27" y="117"/>
                </a:cxn>
                <a:cxn ang="0">
                  <a:pos x="13" y="103"/>
                </a:cxn>
                <a:cxn ang="0">
                  <a:pos x="3" y="86"/>
                </a:cxn>
                <a:cxn ang="0">
                  <a:pos x="0" y="65"/>
                </a:cxn>
                <a:cxn ang="0">
                  <a:pos x="3" y="45"/>
                </a:cxn>
                <a:cxn ang="0">
                  <a:pos x="12" y="27"/>
                </a:cxn>
                <a:cxn ang="0">
                  <a:pos x="26" y="13"/>
                </a:cxn>
                <a:cxn ang="0">
                  <a:pos x="44" y="3"/>
                </a:cxn>
                <a:cxn ang="0">
                  <a:pos x="66" y="0"/>
                </a:cxn>
              </a:cxnLst>
              <a:rect l="0" t="0" r="r" b="b"/>
              <a:pathLst>
                <a:path w="146" h="347">
                  <a:moveTo>
                    <a:pt x="66" y="0"/>
                  </a:moveTo>
                  <a:lnTo>
                    <a:pt x="87" y="3"/>
                  </a:lnTo>
                  <a:lnTo>
                    <a:pt x="105" y="11"/>
                  </a:lnTo>
                  <a:lnTo>
                    <a:pt x="119" y="27"/>
                  </a:lnTo>
                  <a:lnTo>
                    <a:pt x="131" y="45"/>
                  </a:lnTo>
                  <a:lnTo>
                    <a:pt x="139" y="68"/>
                  </a:lnTo>
                  <a:lnTo>
                    <a:pt x="145" y="94"/>
                  </a:lnTo>
                  <a:lnTo>
                    <a:pt x="146" y="122"/>
                  </a:lnTo>
                  <a:lnTo>
                    <a:pt x="144" y="162"/>
                  </a:lnTo>
                  <a:lnTo>
                    <a:pt x="136" y="198"/>
                  </a:lnTo>
                  <a:lnTo>
                    <a:pt x="125" y="231"/>
                  </a:lnTo>
                  <a:lnTo>
                    <a:pt x="111" y="260"/>
                  </a:lnTo>
                  <a:lnTo>
                    <a:pt x="95" y="286"/>
                  </a:lnTo>
                  <a:lnTo>
                    <a:pt x="80" y="307"/>
                  </a:lnTo>
                  <a:lnTo>
                    <a:pt x="64" y="325"/>
                  </a:lnTo>
                  <a:lnTo>
                    <a:pt x="50" y="338"/>
                  </a:lnTo>
                  <a:lnTo>
                    <a:pt x="40" y="345"/>
                  </a:lnTo>
                  <a:lnTo>
                    <a:pt x="33" y="347"/>
                  </a:lnTo>
                  <a:lnTo>
                    <a:pt x="29" y="346"/>
                  </a:lnTo>
                  <a:lnTo>
                    <a:pt x="24" y="345"/>
                  </a:lnTo>
                  <a:lnTo>
                    <a:pt x="22" y="340"/>
                  </a:lnTo>
                  <a:lnTo>
                    <a:pt x="19" y="338"/>
                  </a:lnTo>
                  <a:lnTo>
                    <a:pt x="17" y="332"/>
                  </a:lnTo>
                  <a:lnTo>
                    <a:pt x="19" y="329"/>
                  </a:lnTo>
                  <a:lnTo>
                    <a:pt x="19" y="325"/>
                  </a:lnTo>
                  <a:lnTo>
                    <a:pt x="20" y="322"/>
                  </a:lnTo>
                  <a:lnTo>
                    <a:pt x="23" y="321"/>
                  </a:lnTo>
                  <a:lnTo>
                    <a:pt x="26" y="318"/>
                  </a:lnTo>
                  <a:lnTo>
                    <a:pt x="54" y="287"/>
                  </a:lnTo>
                  <a:lnTo>
                    <a:pt x="77" y="256"/>
                  </a:lnTo>
                  <a:lnTo>
                    <a:pt x="92" y="226"/>
                  </a:lnTo>
                  <a:lnTo>
                    <a:pt x="104" y="197"/>
                  </a:lnTo>
                  <a:lnTo>
                    <a:pt x="109" y="167"/>
                  </a:lnTo>
                  <a:lnTo>
                    <a:pt x="112" y="139"/>
                  </a:lnTo>
                  <a:lnTo>
                    <a:pt x="114" y="113"/>
                  </a:lnTo>
                  <a:lnTo>
                    <a:pt x="114" y="113"/>
                  </a:lnTo>
                  <a:lnTo>
                    <a:pt x="114" y="113"/>
                  </a:lnTo>
                  <a:lnTo>
                    <a:pt x="114" y="113"/>
                  </a:lnTo>
                  <a:lnTo>
                    <a:pt x="111" y="114"/>
                  </a:lnTo>
                  <a:lnTo>
                    <a:pt x="105" y="118"/>
                  </a:lnTo>
                  <a:lnTo>
                    <a:pt x="95" y="124"/>
                  </a:lnTo>
                  <a:lnTo>
                    <a:pt x="83" y="128"/>
                  </a:lnTo>
                  <a:lnTo>
                    <a:pt x="68" y="129"/>
                  </a:lnTo>
                  <a:lnTo>
                    <a:pt x="46" y="127"/>
                  </a:lnTo>
                  <a:lnTo>
                    <a:pt x="27" y="117"/>
                  </a:lnTo>
                  <a:lnTo>
                    <a:pt x="13" y="103"/>
                  </a:lnTo>
                  <a:lnTo>
                    <a:pt x="3" y="86"/>
                  </a:lnTo>
                  <a:lnTo>
                    <a:pt x="0" y="65"/>
                  </a:lnTo>
                  <a:lnTo>
                    <a:pt x="3" y="45"/>
                  </a:lnTo>
                  <a:lnTo>
                    <a:pt x="12" y="27"/>
                  </a:lnTo>
                  <a:lnTo>
                    <a:pt x="26" y="13"/>
                  </a:lnTo>
                  <a:lnTo>
                    <a:pt x="44"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7" name="Freeform 27"/>
            <p:cNvSpPr>
              <a:spLocks noEditPoints="1"/>
            </p:cNvSpPr>
            <p:nvPr/>
          </p:nvSpPr>
          <p:spPr bwMode="auto">
            <a:xfrm>
              <a:off x="2616" y="3272"/>
              <a:ext cx="499" cy="974"/>
            </a:xfrm>
            <a:custGeom>
              <a:avLst/>
              <a:gdLst/>
              <a:ahLst/>
              <a:cxnLst>
                <a:cxn ang="0">
                  <a:pos x="363" y="251"/>
                </a:cxn>
                <a:cxn ang="0">
                  <a:pos x="411" y="271"/>
                </a:cxn>
                <a:cxn ang="0">
                  <a:pos x="444" y="306"/>
                </a:cxn>
                <a:cxn ang="0">
                  <a:pos x="457" y="354"/>
                </a:cxn>
                <a:cxn ang="0">
                  <a:pos x="454" y="382"/>
                </a:cxn>
                <a:cxn ang="0">
                  <a:pos x="348" y="797"/>
                </a:cxn>
                <a:cxn ang="0">
                  <a:pos x="321" y="862"/>
                </a:cxn>
                <a:cxn ang="0">
                  <a:pos x="280" y="911"/>
                </a:cxn>
                <a:cxn ang="0">
                  <a:pos x="230" y="943"/>
                </a:cxn>
                <a:cxn ang="0">
                  <a:pos x="180" y="964"/>
                </a:cxn>
                <a:cxn ang="0">
                  <a:pos x="134" y="973"/>
                </a:cxn>
                <a:cxn ang="0">
                  <a:pos x="81" y="971"/>
                </a:cxn>
                <a:cxn ang="0">
                  <a:pos x="31" y="954"/>
                </a:cxn>
                <a:cxn ang="0">
                  <a:pos x="3" y="922"/>
                </a:cxn>
                <a:cxn ang="0">
                  <a:pos x="3" y="881"/>
                </a:cxn>
                <a:cxn ang="0">
                  <a:pos x="27" y="849"/>
                </a:cxn>
                <a:cxn ang="0">
                  <a:pos x="65" y="836"/>
                </a:cxn>
                <a:cxn ang="0">
                  <a:pos x="91" y="843"/>
                </a:cxn>
                <a:cxn ang="0">
                  <a:pos x="105" y="864"/>
                </a:cxn>
                <a:cxn ang="0">
                  <a:pos x="108" y="890"/>
                </a:cxn>
                <a:cxn ang="0">
                  <a:pos x="97" y="914"/>
                </a:cxn>
                <a:cxn ang="0">
                  <a:pos x="71" y="935"/>
                </a:cxn>
                <a:cxn ang="0">
                  <a:pos x="111" y="942"/>
                </a:cxn>
                <a:cxn ang="0">
                  <a:pos x="166" y="926"/>
                </a:cxn>
                <a:cxn ang="0">
                  <a:pos x="214" y="888"/>
                </a:cxn>
                <a:cxn ang="0">
                  <a:pos x="247" y="831"/>
                </a:cxn>
                <a:cxn ang="0">
                  <a:pos x="257" y="798"/>
                </a:cxn>
                <a:cxn ang="0">
                  <a:pos x="369" y="360"/>
                </a:cxn>
                <a:cxn ang="0">
                  <a:pos x="370" y="334"/>
                </a:cxn>
                <a:cxn ang="0">
                  <a:pos x="366" y="299"/>
                </a:cxn>
                <a:cxn ang="0">
                  <a:pos x="348" y="281"/>
                </a:cxn>
                <a:cxn ang="0">
                  <a:pos x="304" y="284"/>
                </a:cxn>
                <a:cxn ang="0">
                  <a:pos x="253" y="312"/>
                </a:cxn>
                <a:cxn ang="0">
                  <a:pos x="210" y="358"/>
                </a:cxn>
                <a:cxn ang="0">
                  <a:pos x="179" y="414"/>
                </a:cxn>
                <a:cxn ang="0">
                  <a:pos x="173" y="426"/>
                </a:cxn>
                <a:cxn ang="0">
                  <a:pos x="168" y="431"/>
                </a:cxn>
                <a:cxn ang="0">
                  <a:pos x="162" y="434"/>
                </a:cxn>
                <a:cxn ang="0">
                  <a:pos x="155" y="434"/>
                </a:cxn>
                <a:cxn ang="0">
                  <a:pos x="148" y="433"/>
                </a:cxn>
                <a:cxn ang="0">
                  <a:pos x="141" y="430"/>
                </a:cxn>
                <a:cxn ang="0">
                  <a:pos x="136" y="424"/>
                </a:cxn>
                <a:cxn ang="0">
                  <a:pos x="138" y="412"/>
                </a:cxn>
                <a:cxn ang="0">
                  <a:pos x="152" y="382"/>
                </a:cxn>
                <a:cxn ang="0">
                  <a:pos x="180" y="340"/>
                </a:cxn>
                <a:cxn ang="0">
                  <a:pos x="220" y="296"/>
                </a:cxn>
                <a:cxn ang="0">
                  <a:pos x="273" y="262"/>
                </a:cxn>
                <a:cxn ang="0">
                  <a:pos x="335" y="248"/>
                </a:cxn>
                <a:cxn ang="0">
                  <a:pos x="470" y="1"/>
                </a:cxn>
                <a:cxn ang="0">
                  <a:pos x="492" y="18"/>
                </a:cxn>
                <a:cxn ang="0">
                  <a:pos x="499" y="42"/>
                </a:cxn>
                <a:cxn ang="0">
                  <a:pos x="495" y="60"/>
                </a:cxn>
                <a:cxn ang="0">
                  <a:pos x="471" y="91"/>
                </a:cxn>
                <a:cxn ang="0">
                  <a:pos x="436" y="104"/>
                </a:cxn>
                <a:cxn ang="0">
                  <a:pos x="406" y="94"/>
                </a:cxn>
                <a:cxn ang="0">
                  <a:pos x="393" y="71"/>
                </a:cxn>
                <a:cxn ang="0">
                  <a:pos x="394" y="42"/>
                </a:cxn>
                <a:cxn ang="0">
                  <a:pos x="417" y="11"/>
                </a:cxn>
                <a:cxn ang="0">
                  <a:pos x="454" y="0"/>
                </a:cxn>
              </a:cxnLst>
              <a:rect l="0" t="0" r="r" b="b"/>
              <a:pathLst>
                <a:path w="499" h="974">
                  <a:moveTo>
                    <a:pt x="335" y="248"/>
                  </a:moveTo>
                  <a:lnTo>
                    <a:pt x="363" y="251"/>
                  </a:lnTo>
                  <a:lnTo>
                    <a:pt x="389" y="258"/>
                  </a:lnTo>
                  <a:lnTo>
                    <a:pt x="411" y="271"/>
                  </a:lnTo>
                  <a:lnTo>
                    <a:pt x="430" y="286"/>
                  </a:lnTo>
                  <a:lnTo>
                    <a:pt x="444" y="306"/>
                  </a:lnTo>
                  <a:lnTo>
                    <a:pt x="453" y="329"/>
                  </a:lnTo>
                  <a:lnTo>
                    <a:pt x="457" y="354"/>
                  </a:lnTo>
                  <a:lnTo>
                    <a:pt x="455" y="369"/>
                  </a:lnTo>
                  <a:lnTo>
                    <a:pt x="454" y="382"/>
                  </a:lnTo>
                  <a:lnTo>
                    <a:pt x="451" y="393"/>
                  </a:lnTo>
                  <a:lnTo>
                    <a:pt x="348" y="797"/>
                  </a:lnTo>
                  <a:lnTo>
                    <a:pt x="336" y="832"/>
                  </a:lnTo>
                  <a:lnTo>
                    <a:pt x="321" y="862"/>
                  </a:lnTo>
                  <a:lnTo>
                    <a:pt x="301" y="888"/>
                  </a:lnTo>
                  <a:lnTo>
                    <a:pt x="280" y="911"/>
                  </a:lnTo>
                  <a:lnTo>
                    <a:pt x="255" y="929"/>
                  </a:lnTo>
                  <a:lnTo>
                    <a:pt x="230" y="943"/>
                  </a:lnTo>
                  <a:lnTo>
                    <a:pt x="206" y="956"/>
                  </a:lnTo>
                  <a:lnTo>
                    <a:pt x="180" y="964"/>
                  </a:lnTo>
                  <a:lnTo>
                    <a:pt x="156" y="970"/>
                  </a:lnTo>
                  <a:lnTo>
                    <a:pt x="134" y="973"/>
                  </a:lnTo>
                  <a:lnTo>
                    <a:pt x="114" y="974"/>
                  </a:lnTo>
                  <a:lnTo>
                    <a:pt x="81" y="971"/>
                  </a:lnTo>
                  <a:lnTo>
                    <a:pt x="54" y="966"/>
                  </a:lnTo>
                  <a:lnTo>
                    <a:pt x="31" y="954"/>
                  </a:lnTo>
                  <a:lnTo>
                    <a:pt x="14" y="940"/>
                  </a:lnTo>
                  <a:lnTo>
                    <a:pt x="3" y="922"/>
                  </a:lnTo>
                  <a:lnTo>
                    <a:pt x="0" y="901"/>
                  </a:lnTo>
                  <a:lnTo>
                    <a:pt x="3" y="881"/>
                  </a:lnTo>
                  <a:lnTo>
                    <a:pt x="13" y="863"/>
                  </a:lnTo>
                  <a:lnTo>
                    <a:pt x="27" y="849"/>
                  </a:lnTo>
                  <a:lnTo>
                    <a:pt x="46" y="840"/>
                  </a:lnTo>
                  <a:lnTo>
                    <a:pt x="65" y="836"/>
                  </a:lnTo>
                  <a:lnTo>
                    <a:pt x="78" y="838"/>
                  </a:lnTo>
                  <a:lnTo>
                    <a:pt x="91" y="843"/>
                  </a:lnTo>
                  <a:lnTo>
                    <a:pt x="99" y="852"/>
                  </a:lnTo>
                  <a:lnTo>
                    <a:pt x="105" y="864"/>
                  </a:lnTo>
                  <a:lnTo>
                    <a:pt x="108" y="878"/>
                  </a:lnTo>
                  <a:lnTo>
                    <a:pt x="108" y="890"/>
                  </a:lnTo>
                  <a:lnTo>
                    <a:pt x="104" y="901"/>
                  </a:lnTo>
                  <a:lnTo>
                    <a:pt x="97" y="914"/>
                  </a:lnTo>
                  <a:lnTo>
                    <a:pt x="87" y="925"/>
                  </a:lnTo>
                  <a:lnTo>
                    <a:pt x="71" y="935"/>
                  </a:lnTo>
                  <a:lnTo>
                    <a:pt x="90" y="940"/>
                  </a:lnTo>
                  <a:lnTo>
                    <a:pt x="111" y="942"/>
                  </a:lnTo>
                  <a:lnTo>
                    <a:pt x="139" y="937"/>
                  </a:lnTo>
                  <a:lnTo>
                    <a:pt x="166" y="926"/>
                  </a:lnTo>
                  <a:lnTo>
                    <a:pt x="192" y="909"/>
                  </a:lnTo>
                  <a:lnTo>
                    <a:pt x="214" y="888"/>
                  </a:lnTo>
                  <a:lnTo>
                    <a:pt x="233" y="862"/>
                  </a:lnTo>
                  <a:lnTo>
                    <a:pt x="247" y="831"/>
                  </a:lnTo>
                  <a:lnTo>
                    <a:pt x="257" y="798"/>
                  </a:lnTo>
                  <a:lnTo>
                    <a:pt x="257" y="798"/>
                  </a:lnTo>
                  <a:lnTo>
                    <a:pt x="368" y="369"/>
                  </a:lnTo>
                  <a:lnTo>
                    <a:pt x="369" y="360"/>
                  </a:lnTo>
                  <a:lnTo>
                    <a:pt x="370" y="347"/>
                  </a:lnTo>
                  <a:lnTo>
                    <a:pt x="370" y="334"/>
                  </a:lnTo>
                  <a:lnTo>
                    <a:pt x="369" y="315"/>
                  </a:lnTo>
                  <a:lnTo>
                    <a:pt x="366" y="299"/>
                  </a:lnTo>
                  <a:lnTo>
                    <a:pt x="358" y="288"/>
                  </a:lnTo>
                  <a:lnTo>
                    <a:pt x="348" y="281"/>
                  </a:lnTo>
                  <a:lnTo>
                    <a:pt x="333" y="279"/>
                  </a:lnTo>
                  <a:lnTo>
                    <a:pt x="304" y="284"/>
                  </a:lnTo>
                  <a:lnTo>
                    <a:pt x="277" y="295"/>
                  </a:lnTo>
                  <a:lnTo>
                    <a:pt x="253" y="312"/>
                  </a:lnTo>
                  <a:lnTo>
                    <a:pt x="230" y="333"/>
                  </a:lnTo>
                  <a:lnTo>
                    <a:pt x="210" y="358"/>
                  </a:lnTo>
                  <a:lnTo>
                    <a:pt x="193" y="386"/>
                  </a:lnTo>
                  <a:lnTo>
                    <a:pt x="179" y="414"/>
                  </a:lnTo>
                  <a:lnTo>
                    <a:pt x="176" y="420"/>
                  </a:lnTo>
                  <a:lnTo>
                    <a:pt x="173" y="426"/>
                  </a:lnTo>
                  <a:lnTo>
                    <a:pt x="170" y="428"/>
                  </a:lnTo>
                  <a:lnTo>
                    <a:pt x="168" y="431"/>
                  </a:lnTo>
                  <a:lnTo>
                    <a:pt x="165" y="433"/>
                  </a:lnTo>
                  <a:lnTo>
                    <a:pt x="162" y="434"/>
                  </a:lnTo>
                  <a:lnTo>
                    <a:pt x="156" y="434"/>
                  </a:lnTo>
                  <a:lnTo>
                    <a:pt x="155" y="434"/>
                  </a:lnTo>
                  <a:lnTo>
                    <a:pt x="151" y="434"/>
                  </a:lnTo>
                  <a:lnTo>
                    <a:pt x="148" y="433"/>
                  </a:lnTo>
                  <a:lnTo>
                    <a:pt x="145" y="433"/>
                  </a:lnTo>
                  <a:lnTo>
                    <a:pt x="141" y="430"/>
                  </a:lnTo>
                  <a:lnTo>
                    <a:pt x="139" y="427"/>
                  </a:lnTo>
                  <a:lnTo>
                    <a:pt x="136" y="424"/>
                  </a:lnTo>
                  <a:lnTo>
                    <a:pt x="136" y="419"/>
                  </a:lnTo>
                  <a:lnTo>
                    <a:pt x="138" y="412"/>
                  </a:lnTo>
                  <a:lnTo>
                    <a:pt x="143" y="399"/>
                  </a:lnTo>
                  <a:lnTo>
                    <a:pt x="152" y="382"/>
                  </a:lnTo>
                  <a:lnTo>
                    <a:pt x="165" y="361"/>
                  </a:lnTo>
                  <a:lnTo>
                    <a:pt x="180" y="340"/>
                  </a:lnTo>
                  <a:lnTo>
                    <a:pt x="199" y="317"/>
                  </a:lnTo>
                  <a:lnTo>
                    <a:pt x="220" y="296"/>
                  </a:lnTo>
                  <a:lnTo>
                    <a:pt x="244" y="278"/>
                  </a:lnTo>
                  <a:lnTo>
                    <a:pt x="273" y="262"/>
                  </a:lnTo>
                  <a:lnTo>
                    <a:pt x="302" y="253"/>
                  </a:lnTo>
                  <a:lnTo>
                    <a:pt x="335" y="248"/>
                  </a:lnTo>
                  <a:close/>
                  <a:moveTo>
                    <a:pt x="454" y="0"/>
                  </a:moveTo>
                  <a:lnTo>
                    <a:pt x="470" y="1"/>
                  </a:lnTo>
                  <a:lnTo>
                    <a:pt x="482" y="8"/>
                  </a:lnTo>
                  <a:lnTo>
                    <a:pt x="492" y="18"/>
                  </a:lnTo>
                  <a:lnTo>
                    <a:pt x="498" y="29"/>
                  </a:lnTo>
                  <a:lnTo>
                    <a:pt x="499" y="42"/>
                  </a:lnTo>
                  <a:lnTo>
                    <a:pt x="499" y="42"/>
                  </a:lnTo>
                  <a:lnTo>
                    <a:pt x="495" y="60"/>
                  </a:lnTo>
                  <a:lnTo>
                    <a:pt x="485" y="77"/>
                  </a:lnTo>
                  <a:lnTo>
                    <a:pt x="471" y="91"/>
                  </a:lnTo>
                  <a:lnTo>
                    <a:pt x="454" y="101"/>
                  </a:lnTo>
                  <a:lnTo>
                    <a:pt x="436" y="104"/>
                  </a:lnTo>
                  <a:lnTo>
                    <a:pt x="419" y="101"/>
                  </a:lnTo>
                  <a:lnTo>
                    <a:pt x="406" y="94"/>
                  </a:lnTo>
                  <a:lnTo>
                    <a:pt x="397" y="84"/>
                  </a:lnTo>
                  <a:lnTo>
                    <a:pt x="393" y="71"/>
                  </a:lnTo>
                  <a:lnTo>
                    <a:pt x="392" y="59"/>
                  </a:lnTo>
                  <a:lnTo>
                    <a:pt x="394" y="42"/>
                  </a:lnTo>
                  <a:lnTo>
                    <a:pt x="403" y="25"/>
                  </a:lnTo>
                  <a:lnTo>
                    <a:pt x="417" y="11"/>
                  </a:lnTo>
                  <a:lnTo>
                    <a:pt x="434" y="2"/>
                  </a:lnTo>
                  <a:lnTo>
                    <a:pt x="4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 name="Freeform 28"/>
            <p:cNvSpPr>
              <a:spLocks/>
            </p:cNvSpPr>
            <p:nvPr/>
          </p:nvSpPr>
          <p:spPr bwMode="auto">
            <a:xfrm>
              <a:off x="3229" y="3824"/>
              <a:ext cx="352" cy="353"/>
            </a:xfrm>
            <a:custGeom>
              <a:avLst/>
              <a:gdLst/>
              <a:ahLst/>
              <a:cxnLst>
                <a:cxn ang="0">
                  <a:pos x="274" y="4"/>
                </a:cxn>
                <a:cxn ang="0">
                  <a:pos x="327" y="24"/>
                </a:cxn>
                <a:cxn ang="0">
                  <a:pos x="352" y="68"/>
                </a:cxn>
                <a:cxn ang="0">
                  <a:pos x="337" y="106"/>
                </a:cxn>
                <a:cxn ang="0">
                  <a:pos x="313" y="117"/>
                </a:cxn>
                <a:cxn ang="0">
                  <a:pos x="288" y="111"/>
                </a:cxn>
                <a:cxn ang="0">
                  <a:pos x="278" y="82"/>
                </a:cxn>
                <a:cxn ang="0">
                  <a:pos x="296" y="56"/>
                </a:cxn>
                <a:cxn ang="0">
                  <a:pos x="296" y="40"/>
                </a:cxn>
                <a:cxn ang="0">
                  <a:pos x="242" y="25"/>
                </a:cxn>
                <a:cxn ang="0">
                  <a:pos x="171" y="33"/>
                </a:cxn>
                <a:cxn ang="0">
                  <a:pos x="128" y="58"/>
                </a:cxn>
                <a:cxn ang="0">
                  <a:pos x="115" y="85"/>
                </a:cxn>
                <a:cxn ang="0">
                  <a:pos x="118" y="107"/>
                </a:cxn>
                <a:cxn ang="0">
                  <a:pos x="159" y="130"/>
                </a:cxn>
                <a:cxn ang="0">
                  <a:pos x="223" y="141"/>
                </a:cxn>
                <a:cxn ang="0">
                  <a:pos x="278" y="156"/>
                </a:cxn>
                <a:cxn ang="0">
                  <a:pos x="325" y="191"/>
                </a:cxn>
                <a:cxn ang="0">
                  <a:pos x="335" y="241"/>
                </a:cxn>
                <a:cxn ang="0">
                  <a:pos x="320" y="281"/>
                </a:cxn>
                <a:cxn ang="0">
                  <a:pos x="275" y="325"/>
                </a:cxn>
                <a:cxn ang="0">
                  <a:pos x="187" y="352"/>
                </a:cxn>
                <a:cxn ang="0">
                  <a:pos x="126" y="353"/>
                </a:cxn>
                <a:cxn ang="0">
                  <a:pos x="74" y="346"/>
                </a:cxn>
                <a:cxn ang="0">
                  <a:pos x="24" y="325"/>
                </a:cxn>
                <a:cxn ang="0">
                  <a:pos x="0" y="279"/>
                </a:cxn>
                <a:cxn ang="0">
                  <a:pos x="21" y="231"/>
                </a:cxn>
                <a:cxn ang="0">
                  <a:pos x="61" y="222"/>
                </a:cxn>
                <a:cxn ang="0">
                  <a:pos x="84" y="241"/>
                </a:cxn>
                <a:cxn ang="0">
                  <a:pos x="79" y="277"/>
                </a:cxn>
                <a:cxn ang="0">
                  <a:pos x="44" y="301"/>
                </a:cxn>
                <a:cxn ang="0">
                  <a:pos x="95" y="324"/>
                </a:cxn>
                <a:cxn ang="0">
                  <a:pos x="149" y="328"/>
                </a:cxn>
                <a:cxn ang="0">
                  <a:pos x="238" y="314"/>
                </a:cxn>
                <a:cxn ang="0">
                  <a:pos x="279" y="283"/>
                </a:cxn>
                <a:cxn ang="0">
                  <a:pos x="292" y="253"/>
                </a:cxn>
                <a:cxn ang="0">
                  <a:pos x="289" y="231"/>
                </a:cxn>
                <a:cxn ang="0">
                  <a:pos x="251" y="203"/>
                </a:cxn>
                <a:cxn ang="0">
                  <a:pos x="190" y="190"/>
                </a:cxn>
                <a:cxn ang="0">
                  <a:pos x="119" y="175"/>
                </a:cxn>
                <a:cxn ang="0">
                  <a:pos x="81" y="142"/>
                </a:cxn>
                <a:cxn ang="0">
                  <a:pos x="72" y="100"/>
                </a:cxn>
                <a:cxn ang="0">
                  <a:pos x="85" y="63"/>
                </a:cxn>
                <a:cxn ang="0">
                  <a:pos x="123" y="25"/>
                </a:cxn>
                <a:cxn ang="0">
                  <a:pos x="196" y="3"/>
                </a:cxn>
              </a:cxnLst>
              <a:rect l="0" t="0" r="r" b="b"/>
              <a:pathLst>
                <a:path w="352" h="353">
                  <a:moveTo>
                    <a:pt x="230" y="0"/>
                  </a:moveTo>
                  <a:lnTo>
                    <a:pt x="252" y="2"/>
                  </a:lnTo>
                  <a:lnTo>
                    <a:pt x="274" y="4"/>
                  </a:lnTo>
                  <a:lnTo>
                    <a:pt x="293" y="9"/>
                  </a:lnTo>
                  <a:lnTo>
                    <a:pt x="312" y="14"/>
                  </a:lnTo>
                  <a:lnTo>
                    <a:pt x="327" y="24"/>
                  </a:lnTo>
                  <a:lnTo>
                    <a:pt x="340" y="35"/>
                  </a:lnTo>
                  <a:lnTo>
                    <a:pt x="349" y="51"/>
                  </a:lnTo>
                  <a:lnTo>
                    <a:pt x="352" y="68"/>
                  </a:lnTo>
                  <a:lnTo>
                    <a:pt x="349" y="85"/>
                  </a:lnTo>
                  <a:lnTo>
                    <a:pt x="344" y="97"/>
                  </a:lnTo>
                  <a:lnTo>
                    <a:pt x="337" y="106"/>
                  </a:lnTo>
                  <a:lnTo>
                    <a:pt x="329" y="111"/>
                  </a:lnTo>
                  <a:lnTo>
                    <a:pt x="320" y="115"/>
                  </a:lnTo>
                  <a:lnTo>
                    <a:pt x="313" y="117"/>
                  </a:lnTo>
                  <a:lnTo>
                    <a:pt x="308" y="118"/>
                  </a:lnTo>
                  <a:lnTo>
                    <a:pt x="298" y="117"/>
                  </a:lnTo>
                  <a:lnTo>
                    <a:pt x="288" y="111"/>
                  </a:lnTo>
                  <a:lnTo>
                    <a:pt x="281" y="101"/>
                  </a:lnTo>
                  <a:lnTo>
                    <a:pt x="278" y="89"/>
                  </a:lnTo>
                  <a:lnTo>
                    <a:pt x="278" y="82"/>
                  </a:lnTo>
                  <a:lnTo>
                    <a:pt x="281" y="73"/>
                  </a:lnTo>
                  <a:lnTo>
                    <a:pt x="288" y="65"/>
                  </a:lnTo>
                  <a:lnTo>
                    <a:pt x="296" y="56"/>
                  </a:lnTo>
                  <a:lnTo>
                    <a:pt x="310" y="51"/>
                  </a:lnTo>
                  <a:lnTo>
                    <a:pt x="310" y="51"/>
                  </a:lnTo>
                  <a:lnTo>
                    <a:pt x="296" y="40"/>
                  </a:lnTo>
                  <a:lnTo>
                    <a:pt x="278" y="33"/>
                  </a:lnTo>
                  <a:lnTo>
                    <a:pt x="259" y="28"/>
                  </a:lnTo>
                  <a:lnTo>
                    <a:pt x="242" y="25"/>
                  </a:lnTo>
                  <a:lnTo>
                    <a:pt x="227" y="25"/>
                  </a:lnTo>
                  <a:lnTo>
                    <a:pt x="197" y="27"/>
                  </a:lnTo>
                  <a:lnTo>
                    <a:pt x="171" y="33"/>
                  </a:lnTo>
                  <a:lnTo>
                    <a:pt x="153" y="40"/>
                  </a:lnTo>
                  <a:lnTo>
                    <a:pt x="139" y="48"/>
                  </a:lnTo>
                  <a:lnTo>
                    <a:pt x="128" y="58"/>
                  </a:lnTo>
                  <a:lnTo>
                    <a:pt x="122" y="68"/>
                  </a:lnTo>
                  <a:lnTo>
                    <a:pt x="118" y="78"/>
                  </a:lnTo>
                  <a:lnTo>
                    <a:pt x="115" y="85"/>
                  </a:lnTo>
                  <a:lnTo>
                    <a:pt x="115" y="90"/>
                  </a:lnTo>
                  <a:lnTo>
                    <a:pt x="113" y="93"/>
                  </a:lnTo>
                  <a:lnTo>
                    <a:pt x="118" y="107"/>
                  </a:lnTo>
                  <a:lnTo>
                    <a:pt x="126" y="117"/>
                  </a:lnTo>
                  <a:lnTo>
                    <a:pt x="140" y="124"/>
                  </a:lnTo>
                  <a:lnTo>
                    <a:pt x="159" y="130"/>
                  </a:lnTo>
                  <a:lnTo>
                    <a:pt x="181" y="134"/>
                  </a:lnTo>
                  <a:lnTo>
                    <a:pt x="207" y="138"/>
                  </a:lnTo>
                  <a:lnTo>
                    <a:pt x="223" y="141"/>
                  </a:lnTo>
                  <a:lnTo>
                    <a:pt x="241" y="145"/>
                  </a:lnTo>
                  <a:lnTo>
                    <a:pt x="259" y="149"/>
                  </a:lnTo>
                  <a:lnTo>
                    <a:pt x="278" y="156"/>
                  </a:lnTo>
                  <a:lnTo>
                    <a:pt x="296" y="166"/>
                  </a:lnTo>
                  <a:lnTo>
                    <a:pt x="312" y="177"/>
                  </a:lnTo>
                  <a:lnTo>
                    <a:pt x="325" y="191"/>
                  </a:lnTo>
                  <a:lnTo>
                    <a:pt x="333" y="210"/>
                  </a:lnTo>
                  <a:lnTo>
                    <a:pt x="336" y="231"/>
                  </a:lnTo>
                  <a:lnTo>
                    <a:pt x="335" y="241"/>
                  </a:lnTo>
                  <a:lnTo>
                    <a:pt x="332" y="253"/>
                  </a:lnTo>
                  <a:lnTo>
                    <a:pt x="327" y="267"/>
                  </a:lnTo>
                  <a:lnTo>
                    <a:pt x="320" y="281"/>
                  </a:lnTo>
                  <a:lnTo>
                    <a:pt x="309" y="297"/>
                  </a:lnTo>
                  <a:lnTo>
                    <a:pt x="293" y="311"/>
                  </a:lnTo>
                  <a:lnTo>
                    <a:pt x="275" y="325"/>
                  </a:lnTo>
                  <a:lnTo>
                    <a:pt x="251" y="336"/>
                  </a:lnTo>
                  <a:lnTo>
                    <a:pt x="223" y="345"/>
                  </a:lnTo>
                  <a:lnTo>
                    <a:pt x="187" y="352"/>
                  </a:lnTo>
                  <a:lnTo>
                    <a:pt x="147" y="353"/>
                  </a:lnTo>
                  <a:lnTo>
                    <a:pt x="139" y="353"/>
                  </a:lnTo>
                  <a:lnTo>
                    <a:pt x="126" y="353"/>
                  </a:lnTo>
                  <a:lnTo>
                    <a:pt x="110" y="352"/>
                  </a:lnTo>
                  <a:lnTo>
                    <a:pt x="92" y="349"/>
                  </a:lnTo>
                  <a:lnTo>
                    <a:pt x="74" y="346"/>
                  </a:lnTo>
                  <a:lnTo>
                    <a:pt x="57" y="340"/>
                  </a:lnTo>
                  <a:lnTo>
                    <a:pt x="38" y="333"/>
                  </a:lnTo>
                  <a:lnTo>
                    <a:pt x="24" y="325"/>
                  </a:lnTo>
                  <a:lnTo>
                    <a:pt x="11" y="312"/>
                  </a:lnTo>
                  <a:lnTo>
                    <a:pt x="3" y="297"/>
                  </a:lnTo>
                  <a:lnTo>
                    <a:pt x="0" y="279"/>
                  </a:lnTo>
                  <a:lnTo>
                    <a:pt x="3" y="259"/>
                  </a:lnTo>
                  <a:lnTo>
                    <a:pt x="10" y="243"/>
                  </a:lnTo>
                  <a:lnTo>
                    <a:pt x="21" y="231"/>
                  </a:lnTo>
                  <a:lnTo>
                    <a:pt x="35" y="224"/>
                  </a:lnTo>
                  <a:lnTo>
                    <a:pt x="51" y="221"/>
                  </a:lnTo>
                  <a:lnTo>
                    <a:pt x="61" y="222"/>
                  </a:lnTo>
                  <a:lnTo>
                    <a:pt x="71" y="225"/>
                  </a:lnTo>
                  <a:lnTo>
                    <a:pt x="79" y="232"/>
                  </a:lnTo>
                  <a:lnTo>
                    <a:pt x="84" y="241"/>
                  </a:lnTo>
                  <a:lnTo>
                    <a:pt x="86" y="253"/>
                  </a:lnTo>
                  <a:lnTo>
                    <a:pt x="85" y="266"/>
                  </a:lnTo>
                  <a:lnTo>
                    <a:pt x="79" y="277"/>
                  </a:lnTo>
                  <a:lnTo>
                    <a:pt x="71" y="287"/>
                  </a:lnTo>
                  <a:lnTo>
                    <a:pt x="59" y="295"/>
                  </a:lnTo>
                  <a:lnTo>
                    <a:pt x="44" y="301"/>
                  </a:lnTo>
                  <a:lnTo>
                    <a:pt x="58" y="311"/>
                  </a:lnTo>
                  <a:lnTo>
                    <a:pt x="75" y="319"/>
                  </a:lnTo>
                  <a:lnTo>
                    <a:pt x="95" y="324"/>
                  </a:lnTo>
                  <a:lnTo>
                    <a:pt x="113" y="326"/>
                  </a:lnTo>
                  <a:lnTo>
                    <a:pt x="133" y="328"/>
                  </a:lnTo>
                  <a:lnTo>
                    <a:pt x="149" y="328"/>
                  </a:lnTo>
                  <a:lnTo>
                    <a:pt x="186" y="326"/>
                  </a:lnTo>
                  <a:lnTo>
                    <a:pt x="214" y="321"/>
                  </a:lnTo>
                  <a:lnTo>
                    <a:pt x="238" y="314"/>
                  </a:lnTo>
                  <a:lnTo>
                    <a:pt x="257" y="304"/>
                  </a:lnTo>
                  <a:lnTo>
                    <a:pt x="269" y="294"/>
                  </a:lnTo>
                  <a:lnTo>
                    <a:pt x="279" y="283"/>
                  </a:lnTo>
                  <a:lnTo>
                    <a:pt x="286" y="272"/>
                  </a:lnTo>
                  <a:lnTo>
                    <a:pt x="291" y="262"/>
                  </a:lnTo>
                  <a:lnTo>
                    <a:pt x="292" y="253"/>
                  </a:lnTo>
                  <a:lnTo>
                    <a:pt x="293" y="248"/>
                  </a:lnTo>
                  <a:lnTo>
                    <a:pt x="293" y="246"/>
                  </a:lnTo>
                  <a:lnTo>
                    <a:pt x="289" y="231"/>
                  </a:lnTo>
                  <a:lnTo>
                    <a:pt x="281" y="218"/>
                  </a:lnTo>
                  <a:lnTo>
                    <a:pt x="268" y="210"/>
                  </a:lnTo>
                  <a:lnTo>
                    <a:pt x="251" y="203"/>
                  </a:lnTo>
                  <a:lnTo>
                    <a:pt x="231" y="198"/>
                  </a:lnTo>
                  <a:lnTo>
                    <a:pt x="210" y="194"/>
                  </a:lnTo>
                  <a:lnTo>
                    <a:pt x="190" y="190"/>
                  </a:lnTo>
                  <a:lnTo>
                    <a:pt x="162" y="186"/>
                  </a:lnTo>
                  <a:lnTo>
                    <a:pt x="137" y="180"/>
                  </a:lnTo>
                  <a:lnTo>
                    <a:pt x="119" y="175"/>
                  </a:lnTo>
                  <a:lnTo>
                    <a:pt x="102" y="163"/>
                  </a:lnTo>
                  <a:lnTo>
                    <a:pt x="91" y="155"/>
                  </a:lnTo>
                  <a:lnTo>
                    <a:pt x="81" y="142"/>
                  </a:lnTo>
                  <a:lnTo>
                    <a:pt x="74" y="127"/>
                  </a:lnTo>
                  <a:lnTo>
                    <a:pt x="71" y="108"/>
                  </a:lnTo>
                  <a:lnTo>
                    <a:pt x="72" y="100"/>
                  </a:lnTo>
                  <a:lnTo>
                    <a:pt x="74" y="89"/>
                  </a:lnTo>
                  <a:lnTo>
                    <a:pt x="78" y="76"/>
                  </a:lnTo>
                  <a:lnTo>
                    <a:pt x="85" y="63"/>
                  </a:lnTo>
                  <a:lnTo>
                    <a:pt x="95" y="51"/>
                  </a:lnTo>
                  <a:lnTo>
                    <a:pt x="108" y="38"/>
                  </a:lnTo>
                  <a:lnTo>
                    <a:pt x="123" y="25"/>
                  </a:lnTo>
                  <a:lnTo>
                    <a:pt x="143" y="16"/>
                  </a:lnTo>
                  <a:lnTo>
                    <a:pt x="167" y="7"/>
                  </a:lnTo>
                  <a:lnTo>
                    <a:pt x="196" y="3"/>
                  </a:lnTo>
                  <a:lnTo>
                    <a:pt x="2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 name="Freeform 29"/>
            <p:cNvSpPr>
              <a:spLocks/>
            </p:cNvSpPr>
            <p:nvPr/>
          </p:nvSpPr>
          <p:spPr bwMode="auto">
            <a:xfrm>
              <a:off x="3756" y="3647"/>
              <a:ext cx="661" cy="652"/>
            </a:xfrm>
            <a:custGeom>
              <a:avLst/>
              <a:gdLst/>
              <a:ahLst/>
              <a:cxnLst>
                <a:cxn ang="0">
                  <a:pos x="331" y="0"/>
                </a:cxn>
                <a:cxn ang="0">
                  <a:pos x="342" y="3"/>
                </a:cxn>
                <a:cxn ang="0">
                  <a:pos x="348" y="8"/>
                </a:cxn>
                <a:cxn ang="0">
                  <a:pos x="352" y="17"/>
                </a:cxn>
                <a:cxn ang="0">
                  <a:pos x="354" y="25"/>
                </a:cxn>
                <a:cxn ang="0">
                  <a:pos x="354" y="32"/>
                </a:cxn>
                <a:cxn ang="0">
                  <a:pos x="354" y="305"/>
                </a:cxn>
                <a:cxn ang="0">
                  <a:pos x="629" y="305"/>
                </a:cxn>
                <a:cxn ang="0">
                  <a:pos x="636" y="305"/>
                </a:cxn>
                <a:cxn ang="0">
                  <a:pos x="644" y="307"/>
                </a:cxn>
                <a:cxn ang="0">
                  <a:pos x="653" y="309"/>
                </a:cxn>
                <a:cxn ang="0">
                  <a:pos x="658" y="316"/>
                </a:cxn>
                <a:cxn ang="0">
                  <a:pos x="661" y="328"/>
                </a:cxn>
                <a:cxn ang="0">
                  <a:pos x="658" y="339"/>
                </a:cxn>
                <a:cxn ang="0">
                  <a:pos x="653" y="346"/>
                </a:cxn>
                <a:cxn ang="0">
                  <a:pos x="644" y="349"/>
                </a:cxn>
                <a:cxn ang="0">
                  <a:pos x="636" y="350"/>
                </a:cxn>
                <a:cxn ang="0">
                  <a:pos x="629" y="350"/>
                </a:cxn>
                <a:cxn ang="0">
                  <a:pos x="354" y="350"/>
                </a:cxn>
                <a:cxn ang="0">
                  <a:pos x="354" y="620"/>
                </a:cxn>
                <a:cxn ang="0">
                  <a:pos x="354" y="629"/>
                </a:cxn>
                <a:cxn ang="0">
                  <a:pos x="352" y="637"/>
                </a:cxn>
                <a:cxn ang="0">
                  <a:pos x="348" y="645"/>
                </a:cxn>
                <a:cxn ang="0">
                  <a:pos x="342" y="651"/>
                </a:cxn>
                <a:cxn ang="0">
                  <a:pos x="331" y="652"/>
                </a:cxn>
                <a:cxn ang="0">
                  <a:pos x="320" y="651"/>
                </a:cxn>
                <a:cxn ang="0">
                  <a:pos x="312" y="645"/>
                </a:cxn>
                <a:cxn ang="0">
                  <a:pos x="310" y="637"/>
                </a:cxn>
                <a:cxn ang="0">
                  <a:pos x="308" y="629"/>
                </a:cxn>
                <a:cxn ang="0">
                  <a:pos x="308" y="620"/>
                </a:cxn>
                <a:cxn ang="0">
                  <a:pos x="308" y="350"/>
                </a:cxn>
                <a:cxn ang="0">
                  <a:pos x="33" y="350"/>
                </a:cxn>
                <a:cxn ang="0">
                  <a:pos x="26" y="350"/>
                </a:cxn>
                <a:cxn ang="0">
                  <a:pos x="17" y="349"/>
                </a:cxn>
                <a:cxn ang="0">
                  <a:pos x="9" y="346"/>
                </a:cxn>
                <a:cxn ang="0">
                  <a:pos x="3" y="339"/>
                </a:cxn>
                <a:cxn ang="0">
                  <a:pos x="0" y="328"/>
                </a:cxn>
                <a:cxn ang="0">
                  <a:pos x="3" y="316"/>
                </a:cxn>
                <a:cxn ang="0">
                  <a:pos x="9" y="309"/>
                </a:cxn>
                <a:cxn ang="0">
                  <a:pos x="17" y="307"/>
                </a:cxn>
                <a:cxn ang="0">
                  <a:pos x="26" y="305"/>
                </a:cxn>
                <a:cxn ang="0">
                  <a:pos x="33" y="305"/>
                </a:cxn>
                <a:cxn ang="0">
                  <a:pos x="308" y="305"/>
                </a:cxn>
                <a:cxn ang="0">
                  <a:pos x="308" y="32"/>
                </a:cxn>
                <a:cxn ang="0">
                  <a:pos x="308" y="25"/>
                </a:cxn>
                <a:cxn ang="0">
                  <a:pos x="310" y="17"/>
                </a:cxn>
                <a:cxn ang="0">
                  <a:pos x="312" y="8"/>
                </a:cxn>
                <a:cxn ang="0">
                  <a:pos x="320" y="3"/>
                </a:cxn>
                <a:cxn ang="0">
                  <a:pos x="331" y="0"/>
                </a:cxn>
              </a:cxnLst>
              <a:rect l="0" t="0" r="r" b="b"/>
              <a:pathLst>
                <a:path w="661" h="652">
                  <a:moveTo>
                    <a:pt x="331" y="0"/>
                  </a:moveTo>
                  <a:lnTo>
                    <a:pt x="342" y="3"/>
                  </a:lnTo>
                  <a:lnTo>
                    <a:pt x="348" y="8"/>
                  </a:lnTo>
                  <a:lnTo>
                    <a:pt x="352" y="17"/>
                  </a:lnTo>
                  <a:lnTo>
                    <a:pt x="354" y="25"/>
                  </a:lnTo>
                  <a:lnTo>
                    <a:pt x="354" y="32"/>
                  </a:lnTo>
                  <a:lnTo>
                    <a:pt x="354" y="305"/>
                  </a:lnTo>
                  <a:lnTo>
                    <a:pt x="629" y="305"/>
                  </a:lnTo>
                  <a:lnTo>
                    <a:pt x="636" y="305"/>
                  </a:lnTo>
                  <a:lnTo>
                    <a:pt x="644" y="307"/>
                  </a:lnTo>
                  <a:lnTo>
                    <a:pt x="653" y="309"/>
                  </a:lnTo>
                  <a:lnTo>
                    <a:pt x="658" y="316"/>
                  </a:lnTo>
                  <a:lnTo>
                    <a:pt x="661" y="328"/>
                  </a:lnTo>
                  <a:lnTo>
                    <a:pt x="658" y="339"/>
                  </a:lnTo>
                  <a:lnTo>
                    <a:pt x="653" y="346"/>
                  </a:lnTo>
                  <a:lnTo>
                    <a:pt x="644" y="349"/>
                  </a:lnTo>
                  <a:lnTo>
                    <a:pt x="636" y="350"/>
                  </a:lnTo>
                  <a:lnTo>
                    <a:pt x="629" y="350"/>
                  </a:lnTo>
                  <a:lnTo>
                    <a:pt x="354" y="350"/>
                  </a:lnTo>
                  <a:lnTo>
                    <a:pt x="354" y="620"/>
                  </a:lnTo>
                  <a:lnTo>
                    <a:pt x="354" y="629"/>
                  </a:lnTo>
                  <a:lnTo>
                    <a:pt x="352" y="637"/>
                  </a:lnTo>
                  <a:lnTo>
                    <a:pt x="348" y="645"/>
                  </a:lnTo>
                  <a:lnTo>
                    <a:pt x="342" y="651"/>
                  </a:lnTo>
                  <a:lnTo>
                    <a:pt x="331" y="652"/>
                  </a:lnTo>
                  <a:lnTo>
                    <a:pt x="320" y="651"/>
                  </a:lnTo>
                  <a:lnTo>
                    <a:pt x="312" y="645"/>
                  </a:lnTo>
                  <a:lnTo>
                    <a:pt x="310" y="637"/>
                  </a:lnTo>
                  <a:lnTo>
                    <a:pt x="308" y="629"/>
                  </a:lnTo>
                  <a:lnTo>
                    <a:pt x="308" y="620"/>
                  </a:lnTo>
                  <a:lnTo>
                    <a:pt x="308" y="350"/>
                  </a:lnTo>
                  <a:lnTo>
                    <a:pt x="33" y="350"/>
                  </a:lnTo>
                  <a:lnTo>
                    <a:pt x="26" y="350"/>
                  </a:lnTo>
                  <a:lnTo>
                    <a:pt x="17" y="349"/>
                  </a:lnTo>
                  <a:lnTo>
                    <a:pt x="9" y="346"/>
                  </a:lnTo>
                  <a:lnTo>
                    <a:pt x="3" y="339"/>
                  </a:lnTo>
                  <a:lnTo>
                    <a:pt x="0" y="328"/>
                  </a:lnTo>
                  <a:lnTo>
                    <a:pt x="3" y="316"/>
                  </a:lnTo>
                  <a:lnTo>
                    <a:pt x="9" y="309"/>
                  </a:lnTo>
                  <a:lnTo>
                    <a:pt x="17" y="307"/>
                  </a:lnTo>
                  <a:lnTo>
                    <a:pt x="26" y="305"/>
                  </a:lnTo>
                  <a:lnTo>
                    <a:pt x="33" y="305"/>
                  </a:lnTo>
                  <a:lnTo>
                    <a:pt x="308" y="305"/>
                  </a:lnTo>
                  <a:lnTo>
                    <a:pt x="308" y="32"/>
                  </a:lnTo>
                  <a:lnTo>
                    <a:pt x="308" y="25"/>
                  </a:lnTo>
                  <a:lnTo>
                    <a:pt x="310" y="17"/>
                  </a:lnTo>
                  <a:lnTo>
                    <a:pt x="312" y="8"/>
                  </a:lnTo>
                  <a:lnTo>
                    <a:pt x="320" y="3"/>
                  </a:lnTo>
                  <a:lnTo>
                    <a:pt x="3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 name="Freeform 30"/>
            <p:cNvSpPr>
              <a:spLocks/>
            </p:cNvSpPr>
            <p:nvPr/>
          </p:nvSpPr>
          <p:spPr bwMode="auto">
            <a:xfrm>
              <a:off x="4626" y="3650"/>
              <a:ext cx="326" cy="520"/>
            </a:xfrm>
            <a:custGeom>
              <a:avLst/>
              <a:gdLst/>
              <a:ahLst/>
              <a:cxnLst>
                <a:cxn ang="0">
                  <a:pos x="171" y="0"/>
                </a:cxn>
                <a:cxn ang="0">
                  <a:pos x="188" y="0"/>
                </a:cxn>
                <a:cxn ang="0">
                  <a:pos x="197" y="3"/>
                </a:cxn>
                <a:cxn ang="0">
                  <a:pos x="201" y="10"/>
                </a:cxn>
                <a:cxn ang="0">
                  <a:pos x="203" y="22"/>
                </a:cxn>
                <a:cxn ang="0">
                  <a:pos x="203" y="22"/>
                </a:cxn>
                <a:cxn ang="0">
                  <a:pos x="203" y="453"/>
                </a:cxn>
                <a:cxn ang="0">
                  <a:pos x="203" y="462"/>
                </a:cxn>
                <a:cxn ang="0">
                  <a:pos x="204" y="469"/>
                </a:cxn>
                <a:cxn ang="0">
                  <a:pos x="208" y="475"/>
                </a:cxn>
                <a:cxn ang="0">
                  <a:pos x="218" y="479"/>
                </a:cxn>
                <a:cxn ang="0">
                  <a:pos x="232" y="482"/>
                </a:cxn>
                <a:cxn ang="0">
                  <a:pos x="255" y="484"/>
                </a:cxn>
                <a:cxn ang="0">
                  <a:pos x="285" y="485"/>
                </a:cxn>
                <a:cxn ang="0">
                  <a:pos x="326" y="485"/>
                </a:cxn>
                <a:cxn ang="0">
                  <a:pos x="326" y="520"/>
                </a:cxn>
                <a:cxn ang="0">
                  <a:pos x="288" y="519"/>
                </a:cxn>
                <a:cxn ang="0">
                  <a:pos x="247" y="517"/>
                </a:cxn>
                <a:cxn ang="0">
                  <a:pos x="204" y="517"/>
                </a:cxn>
                <a:cxn ang="0">
                  <a:pos x="164" y="517"/>
                </a:cxn>
                <a:cxn ang="0">
                  <a:pos x="126" y="517"/>
                </a:cxn>
                <a:cxn ang="0">
                  <a:pos x="83" y="517"/>
                </a:cxn>
                <a:cxn ang="0">
                  <a:pos x="42" y="519"/>
                </a:cxn>
                <a:cxn ang="0">
                  <a:pos x="5" y="520"/>
                </a:cxn>
                <a:cxn ang="0">
                  <a:pos x="5" y="485"/>
                </a:cxn>
                <a:cxn ang="0">
                  <a:pos x="45" y="485"/>
                </a:cxn>
                <a:cxn ang="0">
                  <a:pos x="76" y="484"/>
                </a:cxn>
                <a:cxn ang="0">
                  <a:pos x="99" y="482"/>
                </a:cxn>
                <a:cxn ang="0">
                  <a:pos x="113" y="479"/>
                </a:cxn>
                <a:cxn ang="0">
                  <a:pos x="122" y="475"/>
                </a:cxn>
                <a:cxn ang="0">
                  <a:pos x="127" y="469"/>
                </a:cxn>
                <a:cxn ang="0">
                  <a:pos x="129" y="462"/>
                </a:cxn>
                <a:cxn ang="0">
                  <a:pos x="129" y="453"/>
                </a:cxn>
                <a:cxn ang="0">
                  <a:pos x="129" y="62"/>
                </a:cxn>
                <a:cxn ang="0">
                  <a:pos x="102" y="72"/>
                </a:cxn>
                <a:cxn ang="0">
                  <a:pos x="74" y="77"/>
                </a:cxn>
                <a:cxn ang="0">
                  <a:pos x="48" y="80"/>
                </a:cxn>
                <a:cxn ang="0">
                  <a:pos x="27" y="81"/>
                </a:cxn>
                <a:cxn ang="0">
                  <a:pos x="13" y="83"/>
                </a:cxn>
                <a:cxn ang="0">
                  <a:pos x="0" y="83"/>
                </a:cxn>
                <a:cxn ang="0">
                  <a:pos x="0" y="49"/>
                </a:cxn>
                <a:cxn ang="0">
                  <a:pos x="13" y="49"/>
                </a:cxn>
                <a:cxn ang="0">
                  <a:pos x="24" y="49"/>
                </a:cxn>
                <a:cxn ang="0">
                  <a:pos x="41" y="49"/>
                </a:cxn>
                <a:cxn ang="0">
                  <a:pos x="65" y="46"/>
                </a:cxn>
                <a:cxn ang="0">
                  <a:pos x="91" y="41"/>
                </a:cxn>
                <a:cxn ang="0">
                  <a:pos x="119" y="31"/>
                </a:cxn>
                <a:cxn ang="0">
                  <a:pos x="146" y="18"/>
                </a:cxn>
                <a:cxn ang="0">
                  <a:pos x="171" y="0"/>
                </a:cxn>
              </a:cxnLst>
              <a:rect l="0" t="0" r="r" b="b"/>
              <a:pathLst>
                <a:path w="326" h="520">
                  <a:moveTo>
                    <a:pt x="171" y="0"/>
                  </a:moveTo>
                  <a:lnTo>
                    <a:pt x="188" y="0"/>
                  </a:lnTo>
                  <a:lnTo>
                    <a:pt x="197" y="3"/>
                  </a:lnTo>
                  <a:lnTo>
                    <a:pt x="201" y="10"/>
                  </a:lnTo>
                  <a:lnTo>
                    <a:pt x="203" y="22"/>
                  </a:lnTo>
                  <a:lnTo>
                    <a:pt x="203" y="22"/>
                  </a:lnTo>
                  <a:lnTo>
                    <a:pt x="203" y="453"/>
                  </a:lnTo>
                  <a:lnTo>
                    <a:pt x="203" y="462"/>
                  </a:lnTo>
                  <a:lnTo>
                    <a:pt x="204" y="469"/>
                  </a:lnTo>
                  <a:lnTo>
                    <a:pt x="208" y="475"/>
                  </a:lnTo>
                  <a:lnTo>
                    <a:pt x="218" y="479"/>
                  </a:lnTo>
                  <a:lnTo>
                    <a:pt x="232" y="482"/>
                  </a:lnTo>
                  <a:lnTo>
                    <a:pt x="255" y="484"/>
                  </a:lnTo>
                  <a:lnTo>
                    <a:pt x="285" y="485"/>
                  </a:lnTo>
                  <a:lnTo>
                    <a:pt x="326" y="485"/>
                  </a:lnTo>
                  <a:lnTo>
                    <a:pt x="326" y="520"/>
                  </a:lnTo>
                  <a:lnTo>
                    <a:pt x="288" y="519"/>
                  </a:lnTo>
                  <a:lnTo>
                    <a:pt x="247" y="517"/>
                  </a:lnTo>
                  <a:lnTo>
                    <a:pt x="204" y="517"/>
                  </a:lnTo>
                  <a:lnTo>
                    <a:pt x="164" y="517"/>
                  </a:lnTo>
                  <a:lnTo>
                    <a:pt x="126" y="517"/>
                  </a:lnTo>
                  <a:lnTo>
                    <a:pt x="83" y="517"/>
                  </a:lnTo>
                  <a:lnTo>
                    <a:pt x="42" y="519"/>
                  </a:lnTo>
                  <a:lnTo>
                    <a:pt x="5" y="520"/>
                  </a:lnTo>
                  <a:lnTo>
                    <a:pt x="5" y="485"/>
                  </a:lnTo>
                  <a:lnTo>
                    <a:pt x="45" y="485"/>
                  </a:lnTo>
                  <a:lnTo>
                    <a:pt x="76" y="484"/>
                  </a:lnTo>
                  <a:lnTo>
                    <a:pt x="99" y="482"/>
                  </a:lnTo>
                  <a:lnTo>
                    <a:pt x="113" y="479"/>
                  </a:lnTo>
                  <a:lnTo>
                    <a:pt x="122" y="475"/>
                  </a:lnTo>
                  <a:lnTo>
                    <a:pt x="127" y="469"/>
                  </a:lnTo>
                  <a:lnTo>
                    <a:pt x="129" y="462"/>
                  </a:lnTo>
                  <a:lnTo>
                    <a:pt x="129" y="453"/>
                  </a:lnTo>
                  <a:lnTo>
                    <a:pt x="129" y="62"/>
                  </a:lnTo>
                  <a:lnTo>
                    <a:pt x="102" y="72"/>
                  </a:lnTo>
                  <a:lnTo>
                    <a:pt x="74" y="77"/>
                  </a:lnTo>
                  <a:lnTo>
                    <a:pt x="48" y="80"/>
                  </a:lnTo>
                  <a:lnTo>
                    <a:pt x="27" y="81"/>
                  </a:lnTo>
                  <a:lnTo>
                    <a:pt x="13" y="83"/>
                  </a:lnTo>
                  <a:lnTo>
                    <a:pt x="0" y="83"/>
                  </a:lnTo>
                  <a:lnTo>
                    <a:pt x="0" y="49"/>
                  </a:lnTo>
                  <a:lnTo>
                    <a:pt x="13" y="49"/>
                  </a:lnTo>
                  <a:lnTo>
                    <a:pt x="24" y="49"/>
                  </a:lnTo>
                  <a:lnTo>
                    <a:pt x="41" y="49"/>
                  </a:lnTo>
                  <a:lnTo>
                    <a:pt x="65" y="46"/>
                  </a:lnTo>
                  <a:lnTo>
                    <a:pt x="91" y="41"/>
                  </a:lnTo>
                  <a:lnTo>
                    <a:pt x="119" y="31"/>
                  </a:lnTo>
                  <a:lnTo>
                    <a:pt x="146" y="18"/>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 name="TextBox 38"/>
          <p:cNvSpPr txBox="1"/>
          <p:nvPr/>
        </p:nvSpPr>
        <p:spPr>
          <a:xfrm>
            <a:off x="0" y="5105400"/>
            <a:ext cx="5410200" cy="1077218"/>
          </a:xfrm>
          <a:prstGeom prst="rect">
            <a:avLst/>
          </a:prstGeom>
          <a:noFill/>
        </p:spPr>
        <p:txBody>
          <a:bodyPr wrap="square" rtlCol="0">
            <a:spAutoFit/>
          </a:bodyPr>
          <a:lstStyle/>
          <a:p>
            <a:r>
              <a:rPr lang="en-US" sz="3200" dirty="0" smtClean="0">
                <a:solidFill>
                  <a:srgbClr val="800080"/>
                </a:solidFill>
              </a:rPr>
              <a:t>ordered </a:t>
            </a:r>
          </a:p>
          <a:p>
            <a:r>
              <a:rPr lang="en-US" sz="3200" dirty="0" smtClean="0">
                <a:solidFill>
                  <a:srgbClr val="800080"/>
                </a:solidFill>
              </a:rPr>
              <a:t>counterclockwise. </a:t>
            </a:r>
            <a:endParaRPr lang="en-US" sz="3200" dirty="0">
              <a:solidFill>
                <a:srgbClr val="800080"/>
              </a:solidFill>
            </a:endParaRPr>
          </a:p>
        </p:txBody>
      </p:sp>
      <p:grpSp>
        <p:nvGrpSpPr>
          <p:cNvPr id="88" name="Group 87"/>
          <p:cNvGrpSpPr/>
          <p:nvPr/>
        </p:nvGrpSpPr>
        <p:grpSpPr>
          <a:xfrm>
            <a:off x="4953000" y="4038600"/>
            <a:ext cx="2895600" cy="2590800"/>
            <a:chOff x="1371600" y="1295400"/>
            <a:chExt cx="5715000" cy="5257800"/>
          </a:xfrm>
        </p:grpSpPr>
        <p:cxnSp>
          <p:nvCxnSpPr>
            <p:cNvPr id="89" name="Straight Arrow Connector 88"/>
            <p:cNvCxnSpPr/>
            <p:nvPr/>
          </p:nvCxnSpPr>
          <p:spPr>
            <a:xfrm flipV="1">
              <a:off x="1489435" y="2128954"/>
              <a:ext cx="2356701" cy="256478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p:nvPr/>
          </p:nvCxnSpPr>
          <p:spPr>
            <a:xfrm flipV="1">
              <a:off x="1548353" y="3283105"/>
              <a:ext cx="2710206" cy="134651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91" name="Straight Arrow Connector 90"/>
            <p:cNvCxnSpPr/>
            <p:nvPr/>
          </p:nvCxnSpPr>
          <p:spPr>
            <a:xfrm>
              <a:off x="1548353" y="4629615"/>
              <a:ext cx="3358299" cy="147474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92" name="Group 43"/>
            <p:cNvGrpSpPr/>
            <p:nvPr/>
          </p:nvGrpSpPr>
          <p:grpSpPr>
            <a:xfrm>
              <a:off x="3963971" y="3667823"/>
              <a:ext cx="412422" cy="1731226"/>
              <a:chOff x="7162800" y="2743200"/>
              <a:chExt cx="533400" cy="2057400"/>
            </a:xfrm>
          </p:grpSpPr>
          <p:sp>
            <p:nvSpPr>
              <p:cNvPr id="113" name="Oval 5"/>
              <p:cNvSpPr/>
              <p:nvPr/>
            </p:nvSpPr>
            <p:spPr>
              <a:xfrm>
                <a:off x="7620000" y="4038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 name="Oval 6"/>
              <p:cNvSpPr/>
              <p:nvPr/>
            </p:nvSpPr>
            <p:spPr>
              <a:xfrm>
                <a:off x="7467600" y="3200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 name="Oval 7"/>
              <p:cNvSpPr/>
              <p:nvPr/>
            </p:nvSpPr>
            <p:spPr>
              <a:xfrm>
                <a:off x="7239000" y="2743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 name="Oval 8"/>
              <p:cNvSpPr/>
              <p:nvPr/>
            </p:nvSpPr>
            <p:spPr>
              <a:xfrm>
                <a:off x="7620000" y="3505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 name="Oval 9"/>
              <p:cNvSpPr/>
              <p:nvPr/>
            </p:nvSpPr>
            <p:spPr>
              <a:xfrm>
                <a:off x="7391400" y="4419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 name="Oval 10"/>
              <p:cNvSpPr/>
              <p:nvPr/>
            </p:nvSpPr>
            <p:spPr>
              <a:xfrm>
                <a:off x="7162800" y="4724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cxnSp>
          <p:nvCxnSpPr>
            <p:cNvPr id="93" name="Straight Arrow Connector 92"/>
            <p:cNvCxnSpPr/>
            <p:nvPr/>
          </p:nvCxnSpPr>
          <p:spPr>
            <a:xfrm>
              <a:off x="1489435" y="4629615"/>
              <a:ext cx="2297783" cy="192358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p:nvPr/>
          </p:nvCxnSpPr>
          <p:spPr>
            <a:xfrm flipV="1">
              <a:off x="1489435" y="1423639"/>
              <a:ext cx="0" cy="5129561"/>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1489435" y="4244897"/>
              <a:ext cx="5597165"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96" name="Freeform 6"/>
            <p:cNvSpPr>
              <a:spLocks noChangeAspect="1"/>
            </p:cNvSpPr>
            <p:nvPr>
              <p:custDataLst>
                <p:tags r:id="rId3"/>
              </p:custDataLst>
            </p:nvPr>
          </p:nvSpPr>
          <p:spPr bwMode="auto">
            <a:xfrm>
              <a:off x="6556342" y="4373136"/>
              <a:ext cx="216849" cy="224419"/>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1"/>
            <p:cNvSpPr>
              <a:spLocks noChangeAspect="1"/>
            </p:cNvSpPr>
            <p:nvPr>
              <p:custDataLst>
                <p:tags r:id="rId4"/>
              </p:custDataLst>
            </p:nvPr>
          </p:nvSpPr>
          <p:spPr bwMode="auto">
            <a:xfrm>
              <a:off x="1607269" y="1295400"/>
              <a:ext cx="176753" cy="184864"/>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Rectangle 97"/>
            <p:cNvSpPr/>
            <p:nvPr/>
          </p:nvSpPr>
          <p:spPr>
            <a:xfrm>
              <a:off x="1371600" y="4501375"/>
              <a:ext cx="235669" cy="192359"/>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9" name="Group 4"/>
            <p:cNvGrpSpPr>
              <a:grpSpLocks noChangeAspect="1"/>
            </p:cNvGrpSpPr>
            <p:nvPr>
              <p:custDataLst>
                <p:tags r:id="rId5"/>
              </p:custDataLst>
            </p:nvPr>
          </p:nvGrpSpPr>
          <p:grpSpPr bwMode="auto">
            <a:xfrm>
              <a:off x="2112433" y="2525948"/>
              <a:ext cx="418291" cy="416776"/>
              <a:chOff x="1418" y="1623"/>
              <a:chExt cx="1380" cy="1375"/>
            </a:xfrm>
          </p:grpSpPr>
          <p:sp>
            <p:nvSpPr>
              <p:cNvPr id="111" name="Freeform 6"/>
              <p:cNvSpPr>
                <a:spLocks noEditPoints="1"/>
              </p:cNvSpPr>
              <p:nvPr/>
            </p:nvSpPr>
            <p:spPr bwMode="auto">
              <a:xfrm>
                <a:off x="1418" y="1623"/>
                <a:ext cx="636" cy="1375"/>
              </a:xfrm>
              <a:custGeom>
                <a:avLst/>
                <a:gdLst/>
                <a:ahLst/>
                <a:cxnLst>
                  <a:cxn ang="0">
                    <a:pos x="1459" y="1068"/>
                  </a:cxn>
                  <a:cxn ang="0">
                    <a:pos x="1623" y="1177"/>
                  </a:cxn>
                  <a:cxn ang="0">
                    <a:pos x="1720" y="1360"/>
                  </a:cxn>
                  <a:cxn ang="0">
                    <a:pos x="1733" y="1508"/>
                  </a:cxn>
                  <a:cxn ang="0">
                    <a:pos x="1711" y="1657"/>
                  </a:cxn>
                  <a:cxn ang="0">
                    <a:pos x="1199" y="3622"/>
                  </a:cxn>
                  <a:cxn ang="0">
                    <a:pos x="1028" y="3853"/>
                  </a:cxn>
                  <a:cxn ang="0">
                    <a:pos x="811" y="4013"/>
                  </a:cxn>
                  <a:cxn ang="0">
                    <a:pos x="578" y="4105"/>
                  </a:cxn>
                  <a:cxn ang="0">
                    <a:pos x="354" y="4122"/>
                  </a:cxn>
                  <a:cxn ang="0">
                    <a:pos x="158" y="4071"/>
                  </a:cxn>
                  <a:cxn ang="0">
                    <a:pos x="32" y="3956"/>
                  </a:cxn>
                  <a:cxn ang="0">
                    <a:pos x="2" y="3788"/>
                  </a:cxn>
                  <a:cxn ang="0">
                    <a:pos x="68" y="3645"/>
                  </a:cxn>
                  <a:cxn ang="0">
                    <a:pos x="184" y="3571"/>
                  </a:cxn>
                  <a:cxn ang="0">
                    <a:pos x="314" y="3572"/>
                  </a:cxn>
                  <a:cxn ang="0">
                    <a:pos x="398" y="3636"/>
                  </a:cxn>
                  <a:cxn ang="0">
                    <a:pos x="424" y="3727"/>
                  </a:cxn>
                  <a:cxn ang="0">
                    <a:pos x="391" y="3849"/>
                  </a:cxn>
                  <a:cxn ang="0">
                    <a:pos x="293" y="3951"/>
                  </a:cxn>
                  <a:cxn ang="0">
                    <a:pos x="296" y="4009"/>
                  </a:cxn>
                  <a:cxn ang="0">
                    <a:pos x="394" y="4019"/>
                  </a:cxn>
                  <a:cxn ang="0">
                    <a:pos x="624" y="3948"/>
                  </a:cxn>
                  <a:cxn ang="0">
                    <a:pos x="815" y="3754"/>
                  </a:cxn>
                  <a:cxn ang="0">
                    <a:pos x="950" y="3471"/>
                  </a:cxn>
                  <a:cxn ang="0">
                    <a:pos x="1418" y="1578"/>
                  </a:cxn>
                  <a:cxn ang="0">
                    <a:pos x="1438" y="1449"/>
                  </a:cxn>
                  <a:cxn ang="0">
                    <a:pos x="1433" y="1281"/>
                  </a:cxn>
                  <a:cxn ang="0">
                    <a:pos x="1392" y="1183"/>
                  </a:cxn>
                  <a:cxn ang="0">
                    <a:pos x="1327" y="1149"/>
                  </a:cxn>
                  <a:cxn ang="0">
                    <a:pos x="1187" y="1164"/>
                  </a:cxn>
                  <a:cxn ang="0">
                    <a:pos x="991" y="1286"/>
                  </a:cxn>
                  <a:cxn ang="0">
                    <a:pos x="828" y="1488"/>
                  </a:cxn>
                  <a:cxn ang="0">
                    <a:pos x="709" y="1732"/>
                  </a:cxn>
                  <a:cxn ang="0">
                    <a:pos x="669" y="1807"/>
                  </a:cxn>
                  <a:cxn ang="0">
                    <a:pos x="635" y="1823"/>
                  </a:cxn>
                  <a:cxn ang="0">
                    <a:pos x="599" y="1820"/>
                  </a:cxn>
                  <a:cxn ang="0">
                    <a:pos x="565" y="1792"/>
                  </a:cxn>
                  <a:cxn ang="0">
                    <a:pos x="578" y="1727"/>
                  </a:cxn>
                  <a:cxn ang="0">
                    <a:pos x="643" y="1581"/>
                  </a:cxn>
                  <a:cxn ang="0">
                    <a:pos x="757" y="1393"/>
                  </a:cxn>
                  <a:cxn ang="0">
                    <a:pos x="919" y="1209"/>
                  </a:cxn>
                  <a:cxn ang="0">
                    <a:pos x="1126" y="1078"/>
                  </a:cxn>
                  <a:cxn ang="0">
                    <a:pos x="1733" y="0"/>
                  </a:cxn>
                  <a:cxn ang="0">
                    <a:pos x="1852" y="42"/>
                  </a:cxn>
                  <a:cxn ang="0">
                    <a:pos x="1906" y="143"/>
                  </a:cxn>
                  <a:cxn ang="0">
                    <a:pos x="1891" y="255"/>
                  </a:cxn>
                  <a:cxn ang="0">
                    <a:pos x="1777" y="384"/>
                  </a:cxn>
                  <a:cxn ang="0">
                    <a:pos x="1616" y="416"/>
                  </a:cxn>
                  <a:cxn ang="0">
                    <a:pos x="1510" y="345"/>
                  </a:cxn>
                  <a:cxn ang="0">
                    <a:pos x="1489" y="205"/>
                  </a:cxn>
                  <a:cxn ang="0">
                    <a:pos x="1567" y="70"/>
                  </a:cxn>
                  <a:cxn ang="0">
                    <a:pos x="1699" y="3"/>
                  </a:cxn>
                </a:cxnLst>
                <a:rect l="0" t="0" r="r" b="b"/>
                <a:pathLst>
                  <a:path w="1908" h="4125">
                    <a:moveTo>
                      <a:pt x="1309" y="1041"/>
                    </a:moveTo>
                    <a:lnTo>
                      <a:pt x="1361" y="1044"/>
                    </a:lnTo>
                    <a:lnTo>
                      <a:pt x="1411" y="1053"/>
                    </a:lnTo>
                    <a:lnTo>
                      <a:pt x="1459" y="1068"/>
                    </a:lnTo>
                    <a:lnTo>
                      <a:pt x="1504" y="1087"/>
                    </a:lnTo>
                    <a:lnTo>
                      <a:pt x="1548" y="1111"/>
                    </a:lnTo>
                    <a:lnTo>
                      <a:pt x="1588" y="1142"/>
                    </a:lnTo>
                    <a:lnTo>
                      <a:pt x="1623" y="1177"/>
                    </a:lnTo>
                    <a:lnTo>
                      <a:pt x="1655" y="1216"/>
                    </a:lnTo>
                    <a:lnTo>
                      <a:pt x="1681" y="1260"/>
                    </a:lnTo>
                    <a:lnTo>
                      <a:pt x="1703" y="1308"/>
                    </a:lnTo>
                    <a:lnTo>
                      <a:pt x="1720" y="1360"/>
                    </a:lnTo>
                    <a:lnTo>
                      <a:pt x="1730" y="1417"/>
                    </a:lnTo>
                    <a:lnTo>
                      <a:pt x="1733" y="1476"/>
                    </a:lnTo>
                    <a:lnTo>
                      <a:pt x="1733" y="1489"/>
                    </a:lnTo>
                    <a:lnTo>
                      <a:pt x="1733" y="1508"/>
                    </a:lnTo>
                    <a:lnTo>
                      <a:pt x="1730" y="1536"/>
                    </a:lnTo>
                    <a:lnTo>
                      <a:pt x="1727" y="1571"/>
                    </a:lnTo>
                    <a:lnTo>
                      <a:pt x="1720" y="1610"/>
                    </a:lnTo>
                    <a:lnTo>
                      <a:pt x="1711" y="1657"/>
                    </a:lnTo>
                    <a:lnTo>
                      <a:pt x="1279" y="3405"/>
                    </a:lnTo>
                    <a:lnTo>
                      <a:pt x="1257" y="3481"/>
                    </a:lnTo>
                    <a:lnTo>
                      <a:pt x="1231" y="3553"/>
                    </a:lnTo>
                    <a:lnTo>
                      <a:pt x="1199" y="3622"/>
                    </a:lnTo>
                    <a:lnTo>
                      <a:pt x="1162" y="3686"/>
                    </a:lnTo>
                    <a:lnTo>
                      <a:pt x="1121" y="3745"/>
                    </a:lnTo>
                    <a:lnTo>
                      <a:pt x="1076" y="3801"/>
                    </a:lnTo>
                    <a:lnTo>
                      <a:pt x="1028" y="3853"/>
                    </a:lnTo>
                    <a:lnTo>
                      <a:pt x="977" y="3900"/>
                    </a:lnTo>
                    <a:lnTo>
                      <a:pt x="924" y="3942"/>
                    </a:lnTo>
                    <a:lnTo>
                      <a:pt x="869" y="3980"/>
                    </a:lnTo>
                    <a:lnTo>
                      <a:pt x="811" y="4013"/>
                    </a:lnTo>
                    <a:lnTo>
                      <a:pt x="754" y="4044"/>
                    </a:lnTo>
                    <a:lnTo>
                      <a:pt x="694" y="4068"/>
                    </a:lnTo>
                    <a:lnTo>
                      <a:pt x="636" y="4089"/>
                    </a:lnTo>
                    <a:lnTo>
                      <a:pt x="578" y="4105"/>
                    </a:lnTo>
                    <a:lnTo>
                      <a:pt x="520" y="4115"/>
                    </a:lnTo>
                    <a:lnTo>
                      <a:pt x="463" y="4122"/>
                    </a:lnTo>
                    <a:lnTo>
                      <a:pt x="409" y="4125"/>
                    </a:lnTo>
                    <a:lnTo>
                      <a:pt x="354" y="4122"/>
                    </a:lnTo>
                    <a:lnTo>
                      <a:pt x="300" y="4116"/>
                    </a:lnTo>
                    <a:lnTo>
                      <a:pt x="249" y="4105"/>
                    </a:lnTo>
                    <a:lnTo>
                      <a:pt x="202" y="4090"/>
                    </a:lnTo>
                    <a:lnTo>
                      <a:pt x="158" y="4071"/>
                    </a:lnTo>
                    <a:lnTo>
                      <a:pt x="120" y="4048"/>
                    </a:lnTo>
                    <a:lnTo>
                      <a:pt x="85" y="4022"/>
                    </a:lnTo>
                    <a:lnTo>
                      <a:pt x="55" y="3991"/>
                    </a:lnTo>
                    <a:lnTo>
                      <a:pt x="32" y="3956"/>
                    </a:lnTo>
                    <a:lnTo>
                      <a:pt x="14" y="3919"/>
                    </a:lnTo>
                    <a:lnTo>
                      <a:pt x="4" y="3878"/>
                    </a:lnTo>
                    <a:lnTo>
                      <a:pt x="0" y="3833"/>
                    </a:lnTo>
                    <a:lnTo>
                      <a:pt x="2" y="3788"/>
                    </a:lnTo>
                    <a:lnTo>
                      <a:pt x="12" y="3745"/>
                    </a:lnTo>
                    <a:lnTo>
                      <a:pt x="26" y="3708"/>
                    </a:lnTo>
                    <a:lnTo>
                      <a:pt x="45" y="3674"/>
                    </a:lnTo>
                    <a:lnTo>
                      <a:pt x="68" y="3645"/>
                    </a:lnTo>
                    <a:lnTo>
                      <a:pt x="93" y="3620"/>
                    </a:lnTo>
                    <a:lnTo>
                      <a:pt x="121" y="3600"/>
                    </a:lnTo>
                    <a:lnTo>
                      <a:pt x="153" y="3584"/>
                    </a:lnTo>
                    <a:lnTo>
                      <a:pt x="184" y="3571"/>
                    </a:lnTo>
                    <a:lnTo>
                      <a:pt x="217" y="3565"/>
                    </a:lnTo>
                    <a:lnTo>
                      <a:pt x="248" y="3562"/>
                    </a:lnTo>
                    <a:lnTo>
                      <a:pt x="283" y="3565"/>
                    </a:lnTo>
                    <a:lnTo>
                      <a:pt x="314" y="3572"/>
                    </a:lnTo>
                    <a:lnTo>
                      <a:pt x="341" y="3584"/>
                    </a:lnTo>
                    <a:lnTo>
                      <a:pt x="364" y="3599"/>
                    </a:lnTo>
                    <a:lnTo>
                      <a:pt x="382" y="3616"/>
                    </a:lnTo>
                    <a:lnTo>
                      <a:pt x="398" y="3636"/>
                    </a:lnTo>
                    <a:lnTo>
                      <a:pt x="409" y="3658"/>
                    </a:lnTo>
                    <a:lnTo>
                      <a:pt x="418" y="3681"/>
                    </a:lnTo>
                    <a:lnTo>
                      <a:pt x="422" y="3705"/>
                    </a:lnTo>
                    <a:lnTo>
                      <a:pt x="424" y="3727"/>
                    </a:lnTo>
                    <a:lnTo>
                      <a:pt x="422" y="3757"/>
                    </a:lnTo>
                    <a:lnTo>
                      <a:pt x="416" y="3788"/>
                    </a:lnTo>
                    <a:lnTo>
                      <a:pt x="405" y="3818"/>
                    </a:lnTo>
                    <a:lnTo>
                      <a:pt x="391" y="3849"/>
                    </a:lnTo>
                    <a:lnTo>
                      <a:pt x="374" y="3878"/>
                    </a:lnTo>
                    <a:lnTo>
                      <a:pt x="351" y="3904"/>
                    </a:lnTo>
                    <a:lnTo>
                      <a:pt x="324" y="3929"/>
                    </a:lnTo>
                    <a:lnTo>
                      <a:pt x="293" y="3951"/>
                    </a:lnTo>
                    <a:lnTo>
                      <a:pt x="258" y="3968"/>
                    </a:lnTo>
                    <a:lnTo>
                      <a:pt x="219" y="3983"/>
                    </a:lnTo>
                    <a:lnTo>
                      <a:pt x="258" y="3999"/>
                    </a:lnTo>
                    <a:lnTo>
                      <a:pt x="296" y="4009"/>
                    </a:lnTo>
                    <a:lnTo>
                      <a:pt x="329" y="4015"/>
                    </a:lnTo>
                    <a:lnTo>
                      <a:pt x="357" y="4017"/>
                    </a:lnTo>
                    <a:lnTo>
                      <a:pt x="380" y="4019"/>
                    </a:lnTo>
                    <a:lnTo>
                      <a:pt x="394" y="4019"/>
                    </a:lnTo>
                    <a:lnTo>
                      <a:pt x="455" y="4015"/>
                    </a:lnTo>
                    <a:lnTo>
                      <a:pt x="513" y="4001"/>
                    </a:lnTo>
                    <a:lnTo>
                      <a:pt x="570" y="3978"/>
                    </a:lnTo>
                    <a:lnTo>
                      <a:pt x="624" y="3948"/>
                    </a:lnTo>
                    <a:lnTo>
                      <a:pt x="676" y="3910"/>
                    </a:lnTo>
                    <a:lnTo>
                      <a:pt x="726" y="3865"/>
                    </a:lnTo>
                    <a:lnTo>
                      <a:pt x="772" y="3812"/>
                    </a:lnTo>
                    <a:lnTo>
                      <a:pt x="815" y="3754"/>
                    </a:lnTo>
                    <a:lnTo>
                      <a:pt x="855" y="3692"/>
                    </a:lnTo>
                    <a:lnTo>
                      <a:pt x="890" y="3622"/>
                    </a:lnTo>
                    <a:lnTo>
                      <a:pt x="923" y="3549"/>
                    </a:lnTo>
                    <a:lnTo>
                      <a:pt x="950" y="3471"/>
                    </a:lnTo>
                    <a:lnTo>
                      <a:pt x="972" y="3389"/>
                    </a:lnTo>
                    <a:lnTo>
                      <a:pt x="972" y="3389"/>
                    </a:lnTo>
                    <a:lnTo>
                      <a:pt x="1411" y="1612"/>
                    </a:lnTo>
                    <a:lnTo>
                      <a:pt x="1418" y="1578"/>
                    </a:lnTo>
                    <a:lnTo>
                      <a:pt x="1423" y="1546"/>
                    </a:lnTo>
                    <a:lnTo>
                      <a:pt x="1429" y="1516"/>
                    </a:lnTo>
                    <a:lnTo>
                      <a:pt x="1433" y="1484"/>
                    </a:lnTo>
                    <a:lnTo>
                      <a:pt x="1438" y="1449"/>
                    </a:lnTo>
                    <a:lnTo>
                      <a:pt x="1439" y="1409"/>
                    </a:lnTo>
                    <a:lnTo>
                      <a:pt x="1440" y="1364"/>
                    </a:lnTo>
                    <a:lnTo>
                      <a:pt x="1439" y="1319"/>
                    </a:lnTo>
                    <a:lnTo>
                      <a:pt x="1433" y="1281"/>
                    </a:lnTo>
                    <a:lnTo>
                      <a:pt x="1426" y="1248"/>
                    </a:lnTo>
                    <a:lnTo>
                      <a:pt x="1416" y="1222"/>
                    </a:lnTo>
                    <a:lnTo>
                      <a:pt x="1405" y="1200"/>
                    </a:lnTo>
                    <a:lnTo>
                      <a:pt x="1392" y="1183"/>
                    </a:lnTo>
                    <a:lnTo>
                      <a:pt x="1377" y="1169"/>
                    </a:lnTo>
                    <a:lnTo>
                      <a:pt x="1361" y="1161"/>
                    </a:lnTo>
                    <a:lnTo>
                      <a:pt x="1344" y="1153"/>
                    </a:lnTo>
                    <a:lnTo>
                      <a:pt x="1327" y="1149"/>
                    </a:lnTo>
                    <a:lnTo>
                      <a:pt x="1310" y="1148"/>
                    </a:lnTo>
                    <a:lnTo>
                      <a:pt x="1294" y="1148"/>
                    </a:lnTo>
                    <a:lnTo>
                      <a:pt x="1239" y="1152"/>
                    </a:lnTo>
                    <a:lnTo>
                      <a:pt x="1187" y="1164"/>
                    </a:lnTo>
                    <a:lnTo>
                      <a:pt x="1135" y="1184"/>
                    </a:lnTo>
                    <a:lnTo>
                      <a:pt x="1084" y="1212"/>
                    </a:lnTo>
                    <a:lnTo>
                      <a:pt x="1036" y="1245"/>
                    </a:lnTo>
                    <a:lnTo>
                      <a:pt x="991" y="1286"/>
                    </a:lnTo>
                    <a:lnTo>
                      <a:pt x="947" y="1329"/>
                    </a:lnTo>
                    <a:lnTo>
                      <a:pt x="904" y="1379"/>
                    </a:lnTo>
                    <a:lnTo>
                      <a:pt x="865" y="1433"/>
                    </a:lnTo>
                    <a:lnTo>
                      <a:pt x="828" y="1488"/>
                    </a:lnTo>
                    <a:lnTo>
                      <a:pt x="794" y="1548"/>
                    </a:lnTo>
                    <a:lnTo>
                      <a:pt x="763" y="1607"/>
                    </a:lnTo>
                    <a:lnTo>
                      <a:pt x="734" y="1670"/>
                    </a:lnTo>
                    <a:lnTo>
                      <a:pt x="709" y="1732"/>
                    </a:lnTo>
                    <a:lnTo>
                      <a:pt x="696" y="1759"/>
                    </a:lnTo>
                    <a:lnTo>
                      <a:pt x="686" y="1780"/>
                    </a:lnTo>
                    <a:lnTo>
                      <a:pt x="676" y="1795"/>
                    </a:lnTo>
                    <a:lnTo>
                      <a:pt x="669" y="1807"/>
                    </a:lnTo>
                    <a:lnTo>
                      <a:pt x="662" y="1814"/>
                    </a:lnTo>
                    <a:lnTo>
                      <a:pt x="653" y="1818"/>
                    </a:lnTo>
                    <a:lnTo>
                      <a:pt x="645" y="1821"/>
                    </a:lnTo>
                    <a:lnTo>
                      <a:pt x="635" y="1823"/>
                    </a:lnTo>
                    <a:lnTo>
                      <a:pt x="621" y="1823"/>
                    </a:lnTo>
                    <a:lnTo>
                      <a:pt x="616" y="1823"/>
                    </a:lnTo>
                    <a:lnTo>
                      <a:pt x="609" y="1821"/>
                    </a:lnTo>
                    <a:lnTo>
                      <a:pt x="599" y="1820"/>
                    </a:lnTo>
                    <a:lnTo>
                      <a:pt x="589" y="1817"/>
                    </a:lnTo>
                    <a:lnTo>
                      <a:pt x="580" y="1811"/>
                    </a:lnTo>
                    <a:lnTo>
                      <a:pt x="571" y="1804"/>
                    </a:lnTo>
                    <a:lnTo>
                      <a:pt x="565" y="1792"/>
                    </a:lnTo>
                    <a:lnTo>
                      <a:pt x="563" y="1777"/>
                    </a:lnTo>
                    <a:lnTo>
                      <a:pt x="564" y="1767"/>
                    </a:lnTo>
                    <a:lnTo>
                      <a:pt x="570" y="1750"/>
                    </a:lnTo>
                    <a:lnTo>
                      <a:pt x="578" y="1727"/>
                    </a:lnTo>
                    <a:lnTo>
                      <a:pt x="589" y="1696"/>
                    </a:lnTo>
                    <a:lnTo>
                      <a:pt x="604" y="1663"/>
                    </a:lnTo>
                    <a:lnTo>
                      <a:pt x="622" y="1623"/>
                    </a:lnTo>
                    <a:lnTo>
                      <a:pt x="643" y="1581"/>
                    </a:lnTo>
                    <a:lnTo>
                      <a:pt x="667" y="1536"/>
                    </a:lnTo>
                    <a:lnTo>
                      <a:pt x="694" y="1489"/>
                    </a:lnTo>
                    <a:lnTo>
                      <a:pt x="724" y="1441"/>
                    </a:lnTo>
                    <a:lnTo>
                      <a:pt x="757" y="1393"/>
                    </a:lnTo>
                    <a:lnTo>
                      <a:pt x="794" y="1344"/>
                    </a:lnTo>
                    <a:lnTo>
                      <a:pt x="832" y="1297"/>
                    </a:lnTo>
                    <a:lnTo>
                      <a:pt x="875" y="1252"/>
                    </a:lnTo>
                    <a:lnTo>
                      <a:pt x="919" y="1209"/>
                    </a:lnTo>
                    <a:lnTo>
                      <a:pt x="967" y="1169"/>
                    </a:lnTo>
                    <a:lnTo>
                      <a:pt x="1016" y="1133"/>
                    </a:lnTo>
                    <a:lnTo>
                      <a:pt x="1070" y="1103"/>
                    </a:lnTo>
                    <a:lnTo>
                      <a:pt x="1126" y="1078"/>
                    </a:lnTo>
                    <a:lnTo>
                      <a:pt x="1184" y="1059"/>
                    </a:lnTo>
                    <a:lnTo>
                      <a:pt x="1245" y="1046"/>
                    </a:lnTo>
                    <a:lnTo>
                      <a:pt x="1309" y="1041"/>
                    </a:lnTo>
                    <a:close/>
                    <a:moveTo>
                      <a:pt x="1733" y="0"/>
                    </a:moveTo>
                    <a:lnTo>
                      <a:pt x="1768" y="3"/>
                    </a:lnTo>
                    <a:lnTo>
                      <a:pt x="1799" y="12"/>
                    </a:lnTo>
                    <a:lnTo>
                      <a:pt x="1828" y="25"/>
                    </a:lnTo>
                    <a:lnTo>
                      <a:pt x="1852" y="42"/>
                    </a:lnTo>
                    <a:lnTo>
                      <a:pt x="1872" y="63"/>
                    </a:lnTo>
                    <a:lnTo>
                      <a:pt x="1887" y="87"/>
                    </a:lnTo>
                    <a:lnTo>
                      <a:pt x="1898" y="113"/>
                    </a:lnTo>
                    <a:lnTo>
                      <a:pt x="1906" y="143"/>
                    </a:lnTo>
                    <a:lnTo>
                      <a:pt x="1908" y="172"/>
                    </a:lnTo>
                    <a:lnTo>
                      <a:pt x="1908" y="172"/>
                    </a:lnTo>
                    <a:lnTo>
                      <a:pt x="1904" y="214"/>
                    </a:lnTo>
                    <a:lnTo>
                      <a:pt x="1891" y="255"/>
                    </a:lnTo>
                    <a:lnTo>
                      <a:pt x="1872" y="292"/>
                    </a:lnTo>
                    <a:lnTo>
                      <a:pt x="1845" y="327"/>
                    </a:lnTo>
                    <a:lnTo>
                      <a:pt x="1813" y="358"/>
                    </a:lnTo>
                    <a:lnTo>
                      <a:pt x="1777" y="384"/>
                    </a:lnTo>
                    <a:lnTo>
                      <a:pt x="1738" y="403"/>
                    </a:lnTo>
                    <a:lnTo>
                      <a:pt x="1696" y="415"/>
                    </a:lnTo>
                    <a:lnTo>
                      <a:pt x="1652" y="419"/>
                    </a:lnTo>
                    <a:lnTo>
                      <a:pt x="1616" y="416"/>
                    </a:lnTo>
                    <a:lnTo>
                      <a:pt x="1582" y="406"/>
                    </a:lnTo>
                    <a:lnTo>
                      <a:pt x="1554" y="391"/>
                    </a:lnTo>
                    <a:lnTo>
                      <a:pt x="1530" y="369"/>
                    </a:lnTo>
                    <a:lnTo>
                      <a:pt x="1510" y="345"/>
                    </a:lnTo>
                    <a:lnTo>
                      <a:pt x="1496" y="316"/>
                    </a:lnTo>
                    <a:lnTo>
                      <a:pt x="1487" y="282"/>
                    </a:lnTo>
                    <a:lnTo>
                      <a:pt x="1484" y="247"/>
                    </a:lnTo>
                    <a:lnTo>
                      <a:pt x="1489" y="205"/>
                    </a:lnTo>
                    <a:lnTo>
                      <a:pt x="1500" y="167"/>
                    </a:lnTo>
                    <a:lnTo>
                      <a:pt x="1517" y="131"/>
                    </a:lnTo>
                    <a:lnTo>
                      <a:pt x="1540" y="99"/>
                    </a:lnTo>
                    <a:lnTo>
                      <a:pt x="1567" y="70"/>
                    </a:lnTo>
                    <a:lnTo>
                      <a:pt x="1598" y="45"/>
                    </a:lnTo>
                    <a:lnTo>
                      <a:pt x="1630" y="26"/>
                    </a:lnTo>
                    <a:lnTo>
                      <a:pt x="1664" y="12"/>
                    </a:lnTo>
                    <a:lnTo>
                      <a:pt x="1699" y="3"/>
                    </a:lnTo>
                    <a:lnTo>
                      <a:pt x="17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7"/>
              <p:cNvSpPr>
                <a:spLocks/>
              </p:cNvSpPr>
              <p:nvPr/>
            </p:nvSpPr>
            <p:spPr bwMode="auto">
              <a:xfrm>
                <a:off x="2125" y="2408"/>
                <a:ext cx="673" cy="505"/>
              </a:xfrm>
              <a:custGeom>
                <a:avLst/>
                <a:gdLst/>
                <a:ahLst/>
                <a:cxnLst>
                  <a:cxn ang="0">
                    <a:pos x="503" y="19"/>
                  </a:cxn>
                  <a:cxn ang="0">
                    <a:pos x="650" y="110"/>
                  </a:cxn>
                  <a:cxn ang="0">
                    <a:pos x="730" y="307"/>
                  </a:cxn>
                  <a:cxn ang="0">
                    <a:pos x="900" y="134"/>
                  </a:cxn>
                  <a:cxn ang="0">
                    <a:pos x="1158" y="13"/>
                  </a:cxn>
                  <a:cxn ang="0">
                    <a:pos x="1385" y="6"/>
                  </a:cxn>
                  <a:cxn ang="0">
                    <a:pos x="1552" y="58"/>
                  </a:cxn>
                  <a:cxn ang="0">
                    <a:pos x="1680" y="192"/>
                  </a:cxn>
                  <a:cxn ang="0">
                    <a:pos x="1716" y="425"/>
                  </a:cxn>
                  <a:cxn ang="0">
                    <a:pos x="1660" y="685"/>
                  </a:cxn>
                  <a:cxn ang="0">
                    <a:pos x="1578" y="937"/>
                  </a:cxn>
                  <a:cxn ang="0">
                    <a:pos x="1510" y="1120"/>
                  </a:cxn>
                  <a:cxn ang="0">
                    <a:pos x="1472" y="1258"/>
                  </a:cxn>
                  <a:cxn ang="0">
                    <a:pos x="1477" y="1376"/>
                  </a:cxn>
                  <a:cxn ang="0">
                    <a:pos x="1550" y="1424"/>
                  </a:cxn>
                  <a:cxn ang="0">
                    <a:pos x="1744" y="1319"/>
                  </a:cxn>
                  <a:cxn ang="0">
                    <a:pos x="1900" y="1012"/>
                  </a:cxn>
                  <a:cxn ang="0">
                    <a:pos x="1940" y="961"/>
                  </a:cxn>
                  <a:cxn ang="0">
                    <a:pos x="1999" y="967"/>
                  </a:cxn>
                  <a:cxn ang="0">
                    <a:pos x="2012" y="1031"/>
                  </a:cxn>
                  <a:cxn ang="0">
                    <a:pos x="1955" y="1181"/>
                  </a:cxn>
                  <a:cxn ang="0">
                    <a:pos x="1833" y="1370"/>
                  </a:cxn>
                  <a:cxn ang="0">
                    <a:pos x="1640" y="1501"/>
                  </a:cxn>
                  <a:cxn ang="0">
                    <a:pos x="1412" y="1492"/>
                  </a:cxn>
                  <a:cxn ang="0">
                    <a:pos x="1257" y="1360"/>
                  </a:cxn>
                  <a:cxn ang="0">
                    <a:pos x="1232" y="1184"/>
                  </a:cxn>
                  <a:cxn ang="0">
                    <a:pos x="1279" y="1050"/>
                  </a:cxn>
                  <a:cxn ang="0">
                    <a:pos x="1364" y="806"/>
                  </a:cxn>
                  <a:cxn ang="0">
                    <a:pos x="1449" y="493"/>
                  </a:cxn>
                  <a:cxn ang="0">
                    <a:pos x="1469" y="295"/>
                  </a:cxn>
                  <a:cxn ang="0">
                    <a:pos x="1445" y="185"/>
                  </a:cxn>
                  <a:cxn ang="0">
                    <a:pos x="1350" y="99"/>
                  </a:cxn>
                  <a:cxn ang="0">
                    <a:pos x="1110" y="119"/>
                  </a:cxn>
                  <a:cxn ang="0">
                    <a:pos x="897" y="263"/>
                  </a:cxn>
                  <a:cxn ang="0">
                    <a:pos x="758" y="439"/>
                  </a:cxn>
                  <a:cxn ang="0">
                    <a:pos x="686" y="566"/>
                  </a:cxn>
                  <a:cxn ang="0">
                    <a:pos x="642" y="704"/>
                  </a:cxn>
                  <a:cxn ang="0">
                    <a:pos x="570" y="1004"/>
                  </a:cxn>
                  <a:cxn ang="0">
                    <a:pos x="520" y="1209"/>
                  </a:cxn>
                  <a:cxn ang="0">
                    <a:pos x="480" y="1373"/>
                  </a:cxn>
                  <a:cxn ang="0">
                    <a:pos x="419" y="1484"/>
                  </a:cxn>
                  <a:cxn ang="0">
                    <a:pos x="289" y="1508"/>
                  </a:cxn>
                  <a:cxn ang="0">
                    <a:pos x="214" y="1436"/>
                  </a:cxn>
                  <a:cxn ang="0">
                    <a:pos x="224" y="1356"/>
                  </a:cxn>
                  <a:cxn ang="0">
                    <a:pos x="248" y="1274"/>
                  </a:cxn>
                  <a:cxn ang="0">
                    <a:pos x="399" y="640"/>
                  </a:cxn>
                  <a:cxn ang="0">
                    <a:pos x="455" y="407"/>
                  </a:cxn>
                  <a:cxn ang="0">
                    <a:pos x="480" y="225"/>
                  </a:cxn>
                  <a:cxn ang="0">
                    <a:pos x="436" y="112"/>
                  </a:cxn>
                  <a:cxn ang="0">
                    <a:pos x="312" y="103"/>
                  </a:cxn>
                  <a:cxn ang="0">
                    <a:pos x="204" y="233"/>
                  </a:cxn>
                  <a:cxn ang="0">
                    <a:pos x="130" y="457"/>
                  </a:cxn>
                  <a:cxn ang="0">
                    <a:pos x="95" y="548"/>
                  </a:cxn>
                  <a:cxn ang="0">
                    <a:pos x="39" y="554"/>
                  </a:cxn>
                  <a:cxn ang="0">
                    <a:pos x="0" y="509"/>
                  </a:cxn>
                  <a:cxn ang="0">
                    <a:pos x="25" y="404"/>
                  </a:cxn>
                  <a:cxn ang="0">
                    <a:pos x="97" y="215"/>
                  </a:cxn>
                  <a:cxn ang="0">
                    <a:pos x="188" y="84"/>
                  </a:cxn>
                  <a:cxn ang="0">
                    <a:pos x="338" y="3"/>
                  </a:cxn>
                </a:cxnLst>
                <a:rect l="0" t="0" r="r" b="b"/>
                <a:pathLst>
                  <a:path w="2018" h="1514">
                    <a:moveTo>
                      <a:pt x="380" y="0"/>
                    </a:moveTo>
                    <a:lnTo>
                      <a:pt x="408" y="0"/>
                    </a:lnTo>
                    <a:lnTo>
                      <a:pt x="439" y="4"/>
                    </a:lnTo>
                    <a:lnTo>
                      <a:pt x="470" y="10"/>
                    </a:lnTo>
                    <a:lnTo>
                      <a:pt x="503" y="19"/>
                    </a:lnTo>
                    <a:lnTo>
                      <a:pt x="534" y="30"/>
                    </a:lnTo>
                    <a:lnTo>
                      <a:pt x="565" y="45"/>
                    </a:lnTo>
                    <a:lnTo>
                      <a:pt x="595" y="64"/>
                    </a:lnTo>
                    <a:lnTo>
                      <a:pt x="625" y="86"/>
                    </a:lnTo>
                    <a:lnTo>
                      <a:pt x="650" y="110"/>
                    </a:lnTo>
                    <a:lnTo>
                      <a:pt x="675" y="141"/>
                    </a:lnTo>
                    <a:lnTo>
                      <a:pt x="694" y="176"/>
                    </a:lnTo>
                    <a:lnTo>
                      <a:pt x="710" y="214"/>
                    </a:lnTo>
                    <a:lnTo>
                      <a:pt x="723" y="259"/>
                    </a:lnTo>
                    <a:lnTo>
                      <a:pt x="730" y="307"/>
                    </a:lnTo>
                    <a:lnTo>
                      <a:pt x="757" y="273"/>
                    </a:lnTo>
                    <a:lnTo>
                      <a:pt x="788" y="237"/>
                    </a:lnTo>
                    <a:lnTo>
                      <a:pt x="822" y="202"/>
                    </a:lnTo>
                    <a:lnTo>
                      <a:pt x="860" y="167"/>
                    </a:lnTo>
                    <a:lnTo>
                      <a:pt x="900" y="134"/>
                    </a:lnTo>
                    <a:lnTo>
                      <a:pt x="945" y="103"/>
                    </a:lnTo>
                    <a:lnTo>
                      <a:pt x="994" y="74"/>
                    </a:lnTo>
                    <a:lnTo>
                      <a:pt x="1045" y="49"/>
                    </a:lnTo>
                    <a:lnTo>
                      <a:pt x="1100" y="29"/>
                    </a:lnTo>
                    <a:lnTo>
                      <a:pt x="1158" y="13"/>
                    </a:lnTo>
                    <a:lnTo>
                      <a:pt x="1221" y="3"/>
                    </a:lnTo>
                    <a:lnTo>
                      <a:pt x="1286" y="0"/>
                    </a:lnTo>
                    <a:lnTo>
                      <a:pt x="1318" y="0"/>
                    </a:lnTo>
                    <a:lnTo>
                      <a:pt x="1351" y="1"/>
                    </a:lnTo>
                    <a:lnTo>
                      <a:pt x="1385" y="6"/>
                    </a:lnTo>
                    <a:lnTo>
                      <a:pt x="1419" y="12"/>
                    </a:lnTo>
                    <a:lnTo>
                      <a:pt x="1453" y="19"/>
                    </a:lnTo>
                    <a:lnTo>
                      <a:pt x="1487" y="29"/>
                    </a:lnTo>
                    <a:lnTo>
                      <a:pt x="1520" y="42"/>
                    </a:lnTo>
                    <a:lnTo>
                      <a:pt x="1552" y="58"/>
                    </a:lnTo>
                    <a:lnTo>
                      <a:pt x="1582" y="77"/>
                    </a:lnTo>
                    <a:lnTo>
                      <a:pt x="1611" y="100"/>
                    </a:lnTo>
                    <a:lnTo>
                      <a:pt x="1636" y="126"/>
                    </a:lnTo>
                    <a:lnTo>
                      <a:pt x="1660" y="157"/>
                    </a:lnTo>
                    <a:lnTo>
                      <a:pt x="1680" y="192"/>
                    </a:lnTo>
                    <a:lnTo>
                      <a:pt x="1696" y="233"/>
                    </a:lnTo>
                    <a:lnTo>
                      <a:pt x="1707" y="276"/>
                    </a:lnTo>
                    <a:lnTo>
                      <a:pt x="1716" y="327"/>
                    </a:lnTo>
                    <a:lnTo>
                      <a:pt x="1717" y="382"/>
                    </a:lnTo>
                    <a:lnTo>
                      <a:pt x="1716" y="425"/>
                    </a:lnTo>
                    <a:lnTo>
                      <a:pt x="1710" y="471"/>
                    </a:lnTo>
                    <a:lnTo>
                      <a:pt x="1701" y="522"/>
                    </a:lnTo>
                    <a:lnTo>
                      <a:pt x="1689" y="574"/>
                    </a:lnTo>
                    <a:lnTo>
                      <a:pt x="1676" y="630"/>
                    </a:lnTo>
                    <a:lnTo>
                      <a:pt x="1660" y="685"/>
                    </a:lnTo>
                    <a:lnTo>
                      <a:pt x="1643" y="739"/>
                    </a:lnTo>
                    <a:lnTo>
                      <a:pt x="1626" y="793"/>
                    </a:lnTo>
                    <a:lnTo>
                      <a:pt x="1609" y="844"/>
                    </a:lnTo>
                    <a:lnTo>
                      <a:pt x="1594" y="892"/>
                    </a:lnTo>
                    <a:lnTo>
                      <a:pt x="1578" y="937"/>
                    </a:lnTo>
                    <a:lnTo>
                      <a:pt x="1564" y="976"/>
                    </a:lnTo>
                    <a:lnTo>
                      <a:pt x="1551" y="1008"/>
                    </a:lnTo>
                    <a:lnTo>
                      <a:pt x="1543" y="1034"/>
                    </a:lnTo>
                    <a:lnTo>
                      <a:pt x="1524" y="1081"/>
                    </a:lnTo>
                    <a:lnTo>
                      <a:pt x="1510" y="1120"/>
                    </a:lnTo>
                    <a:lnTo>
                      <a:pt x="1497" y="1155"/>
                    </a:lnTo>
                    <a:lnTo>
                      <a:pt x="1487" y="1184"/>
                    </a:lnTo>
                    <a:lnTo>
                      <a:pt x="1480" y="1210"/>
                    </a:lnTo>
                    <a:lnTo>
                      <a:pt x="1474" y="1235"/>
                    </a:lnTo>
                    <a:lnTo>
                      <a:pt x="1472" y="1258"/>
                    </a:lnTo>
                    <a:lnTo>
                      <a:pt x="1469" y="1280"/>
                    </a:lnTo>
                    <a:lnTo>
                      <a:pt x="1469" y="1305"/>
                    </a:lnTo>
                    <a:lnTo>
                      <a:pt x="1469" y="1331"/>
                    </a:lnTo>
                    <a:lnTo>
                      <a:pt x="1472" y="1356"/>
                    </a:lnTo>
                    <a:lnTo>
                      <a:pt x="1477" y="1376"/>
                    </a:lnTo>
                    <a:lnTo>
                      <a:pt x="1484" y="1392"/>
                    </a:lnTo>
                    <a:lnTo>
                      <a:pt x="1494" y="1406"/>
                    </a:lnTo>
                    <a:lnTo>
                      <a:pt x="1508" y="1417"/>
                    </a:lnTo>
                    <a:lnTo>
                      <a:pt x="1527" y="1422"/>
                    </a:lnTo>
                    <a:lnTo>
                      <a:pt x="1550" y="1424"/>
                    </a:lnTo>
                    <a:lnTo>
                      <a:pt x="1589" y="1420"/>
                    </a:lnTo>
                    <a:lnTo>
                      <a:pt x="1629" y="1408"/>
                    </a:lnTo>
                    <a:lnTo>
                      <a:pt x="1667" y="1386"/>
                    </a:lnTo>
                    <a:lnTo>
                      <a:pt x="1707" y="1357"/>
                    </a:lnTo>
                    <a:lnTo>
                      <a:pt x="1744" y="1319"/>
                    </a:lnTo>
                    <a:lnTo>
                      <a:pt x="1779" y="1274"/>
                    </a:lnTo>
                    <a:lnTo>
                      <a:pt x="1813" y="1220"/>
                    </a:lnTo>
                    <a:lnTo>
                      <a:pt x="1846" y="1159"/>
                    </a:lnTo>
                    <a:lnTo>
                      <a:pt x="1874" y="1089"/>
                    </a:lnTo>
                    <a:lnTo>
                      <a:pt x="1900" y="1012"/>
                    </a:lnTo>
                    <a:lnTo>
                      <a:pt x="1907" y="998"/>
                    </a:lnTo>
                    <a:lnTo>
                      <a:pt x="1913" y="985"/>
                    </a:lnTo>
                    <a:lnTo>
                      <a:pt x="1918" y="974"/>
                    </a:lnTo>
                    <a:lnTo>
                      <a:pt x="1927" y="966"/>
                    </a:lnTo>
                    <a:lnTo>
                      <a:pt x="1940" y="961"/>
                    </a:lnTo>
                    <a:lnTo>
                      <a:pt x="1958" y="960"/>
                    </a:lnTo>
                    <a:lnTo>
                      <a:pt x="1967" y="960"/>
                    </a:lnTo>
                    <a:lnTo>
                      <a:pt x="1976" y="960"/>
                    </a:lnTo>
                    <a:lnTo>
                      <a:pt x="1988" y="963"/>
                    </a:lnTo>
                    <a:lnTo>
                      <a:pt x="1999" y="967"/>
                    </a:lnTo>
                    <a:lnTo>
                      <a:pt x="2008" y="976"/>
                    </a:lnTo>
                    <a:lnTo>
                      <a:pt x="2015" y="988"/>
                    </a:lnTo>
                    <a:lnTo>
                      <a:pt x="2018" y="1005"/>
                    </a:lnTo>
                    <a:lnTo>
                      <a:pt x="2016" y="1015"/>
                    </a:lnTo>
                    <a:lnTo>
                      <a:pt x="2012" y="1031"/>
                    </a:lnTo>
                    <a:lnTo>
                      <a:pt x="2006" y="1054"/>
                    </a:lnTo>
                    <a:lnTo>
                      <a:pt x="1998" y="1081"/>
                    </a:lnTo>
                    <a:lnTo>
                      <a:pt x="1986" y="1111"/>
                    </a:lnTo>
                    <a:lnTo>
                      <a:pt x="1972" y="1145"/>
                    </a:lnTo>
                    <a:lnTo>
                      <a:pt x="1955" y="1181"/>
                    </a:lnTo>
                    <a:lnTo>
                      <a:pt x="1937" y="1219"/>
                    </a:lnTo>
                    <a:lnTo>
                      <a:pt x="1916" y="1257"/>
                    </a:lnTo>
                    <a:lnTo>
                      <a:pt x="1890" y="1296"/>
                    </a:lnTo>
                    <a:lnTo>
                      <a:pt x="1863" y="1334"/>
                    </a:lnTo>
                    <a:lnTo>
                      <a:pt x="1833" y="1370"/>
                    </a:lnTo>
                    <a:lnTo>
                      <a:pt x="1801" y="1404"/>
                    </a:lnTo>
                    <a:lnTo>
                      <a:pt x="1765" y="1434"/>
                    </a:lnTo>
                    <a:lnTo>
                      <a:pt x="1725" y="1462"/>
                    </a:lnTo>
                    <a:lnTo>
                      <a:pt x="1684" y="1484"/>
                    </a:lnTo>
                    <a:lnTo>
                      <a:pt x="1640" y="1501"/>
                    </a:lnTo>
                    <a:lnTo>
                      <a:pt x="1592" y="1511"/>
                    </a:lnTo>
                    <a:lnTo>
                      <a:pt x="1543" y="1514"/>
                    </a:lnTo>
                    <a:lnTo>
                      <a:pt x="1497" y="1513"/>
                    </a:lnTo>
                    <a:lnTo>
                      <a:pt x="1453" y="1504"/>
                    </a:lnTo>
                    <a:lnTo>
                      <a:pt x="1412" y="1492"/>
                    </a:lnTo>
                    <a:lnTo>
                      <a:pt x="1374" y="1475"/>
                    </a:lnTo>
                    <a:lnTo>
                      <a:pt x="1338" y="1453"/>
                    </a:lnTo>
                    <a:lnTo>
                      <a:pt x="1307" y="1425"/>
                    </a:lnTo>
                    <a:lnTo>
                      <a:pt x="1280" y="1395"/>
                    </a:lnTo>
                    <a:lnTo>
                      <a:pt x="1257" y="1360"/>
                    </a:lnTo>
                    <a:lnTo>
                      <a:pt x="1242" y="1321"/>
                    </a:lnTo>
                    <a:lnTo>
                      <a:pt x="1231" y="1277"/>
                    </a:lnTo>
                    <a:lnTo>
                      <a:pt x="1228" y="1229"/>
                    </a:lnTo>
                    <a:lnTo>
                      <a:pt x="1229" y="1206"/>
                    </a:lnTo>
                    <a:lnTo>
                      <a:pt x="1232" y="1184"/>
                    </a:lnTo>
                    <a:lnTo>
                      <a:pt x="1236" y="1162"/>
                    </a:lnTo>
                    <a:lnTo>
                      <a:pt x="1243" y="1139"/>
                    </a:lnTo>
                    <a:lnTo>
                      <a:pt x="1253" y="1114"/>
                    </a:lnTo>
                    <a:lnTo>
                      <a:pt x="1265" y="1085"/>
                    </a:lnTo>
                    <a:lnTo>
                      <a:pt x="1279" y="1050"/>
                    </a:lnTo>
                    <a:lnTo>
                      <a:pt x="1292" y="1012"/>
                    </a:lnTo>
                    <a:lnTo>
                      <a:pt x="1307" y="969"/>
                    </a:lnTo>
                    <a:lnTo>
                      <a:pt x="1326" y="919"/>
                    </a:lnTo>
                    <a:lnTo>
                      <a:pt x="1344" y="864"/>
                    </a:lnTo>
                    <a:lnTo>
                      <a:pt x="1364" y="806"/>
                    </a:lnTo>
                    <a:lnTo>
                      <a:pt x="1384" y="743"/>
                    </a:lnTo>
                    <a:lnTo>
                      <a:pt x="1402" y="681"/>
                    </a:lnTo>
                    <a:lnTo>
                      <a:pt x="1421" y="617"/>
                    </a:lnTo>
                    <a:lnTo>
                      <a:pt x="1436" y="554"/>
                    </a:lnTo>
                    <a:lnTo>
                      <a:pt x="1449" y="493"/>
                    </a:lnTo>
                    <a:lnTo>
                      <a:pt x="1460" y="433"/>
                    </a:lnTo>
                    <a:lnTo>
                      <a:pt x="1466" y="380"/>
                    </a:lnTo>
                    <a:lnTo>
                      <a:pt x="1469" y="330"/>
                    </a:lnTo>
                    <a:lnTo>
                      <a:pt x="1469" y="314"/>
                    </a:lnTo>
                    <a:lnTo>
                      <a:pt x="1469" y="295"/>
                    </a:lnTo>
                    <a:lnTo>
                      <a:pt x="1467" y="275"/>
                    </a:lnTo>
                    <a:lnTo>
                      <a:pt x="1465" y="253"/>
                    </a:lnTo>
                    <a:lnTo>
                      <a:pt x="1460" y="230"/>
                    </a:lnTo>
                    <a:lnTo>
                      <a:pt x="1453" y="206"/>
                    </a:lnTo>
                    <a:lnTo>
                      <a:pt x="1445" y="185"/>
                    </a:lnTo>
                    <a:lnTo>
                      <a:pt x="1433" y="163"/>
                    </a:lnTo>
                    <a:lnTo>
                      <a:pt x="1418" y="142"/>
                    </a:lnTo>
                    <a:lnTo>
                      <a:pt x="1399" y="125"/>
                    </a:lnTo>
                    <a:lnTo>
                      <a:pt x="1377" y="110"/>
                    </a:lnTo>
                    <a:lnTo>
                      <a:pt x="1350" y="99"/>
                    </a:lnTo>
                    <a:lnTo>
                      <a:pt x="1317" y="92"/>
                    </a:lnTo>
                    <a:lnTo>
                      <a:pt x="1279" y="90"/>
                    </a:lnTo>
                    <a:lnTo>
                      <a:pt x="1218" y="93"/>
                    </a:lnTo>
                    <a:lnTo>
                      <a:pt x="1162" y="103"/>
                    </a:lnTo>
                    <a:lnTo>
                      <a:pt x="1110" y="119"/>
                    </a:lnTo>
                    <a:lnTo>
                      <a:pt x="1060" y="141"/>
                    </a:lnTo>
                    <a:lnTo>
                      <a:pt x="1015" y="167"/>
                    </a:lnTo>
                    <a:lnTo>
                      <a:pt x="972" y="196"/>
                    </a:lnTo>
                    <a:lnTo>
                      <a:pt x="934" y="228"/>
                    </a:lnTo>
                    <a:lnTo>
                      <a:pt x="897" y="263"/>
                    </a:lnTo>
                    <a:lnTo>
                      <a:pt x="865" y="298"/>
                    </a:lnTo>
                    <a:lnTo>
                      <a:pt x="835" y="334"/>
                    </a:lnTo>
                    <a:lnTo>
                      <a:pt x="806" y="369"/>
                    </a:lnTo>
                    <a:lnTo>
                      <a:pt x="781" y="404"/>
                    </a:lnTo>
                    <a:lnTo>
                      <a:pt x="758" y="439"/>
                    </a:lnTo>
                    <a:lnTo>
                      <a:pt x="738" y="468"/>
                    </a:lnTo>
                    <a:lnTo>
                      <a:pt x="721" y="496"/>
                    </a:lnTo>
                    <a:lnTo>
                      <a:pt x="707" y="521"/>
                    </a:lnTo>
                    <a:lnTo>
                      <a:pt x="696" y="544"/>
                    </a:lnTo>
                    <a:lnTo>
                      <a:pt x="686" y="566"/>
                    </a:lnTo>
                    <a:lnTo>
                      <a:pt x="676" y="589"/>
                    </a:lnTo>
                    <a:lnTo>
                      <a:pt x="669" y="614"/>
                    </a:lnTo>
                    <a:lnTo>
                      <a:pt x="660" y="640"/>
                    </a:lnTo>
                    <a:lnTo>
                      <a:pt x="652" y="670"/>
                    </a:lnTo>
                    <a:lnTo>
                      <a:pt x="642" y="704"/>
                    </a:lnTo>
                    <a:lnTo>
                      <a:pt x="626" y="780"/>
                    </a:lnTo>
                    <a:lnTo>
                      <a:pt x="607" y="855"/>
                    </a:lnTo>
                    <a:lnTo>
                      <a:pt x="584" y="929"/>
                    </a:lnTo>
                    <a:lnTo>
                      <a:pt x="578" y="964"/>
                    </a:lnTo>
                    <a:lnTo>
                      <a:pt x="570" y="1004"/>
                    </a:lnTo>
                    <a:lnTo>
                      <a:pt x="560" y="1046"/>
                    </a:lnTo>
                    <a:lnTo>
                      <a:pt x="550" y="1089"/>
                    </a:lnTo>
                    <a:lnTo>
                      <a:pt x="540" y="1132"/>
                    </a:lnTo>
                    <a:lnTo>
                      <a:pt x="530" y="1172"/>
                    </a:lnTo>
                    <a:lnTo>
                      <a:pt x="520" y="1209"/>
                    </a:lnTo>
                    <a:lnTo>
                      <a:pt x="512" y="1238"/>
                    </a:lnTo>
                    <a:lnTo>
                      <a:pt x="504" y="1268"/>
                    </a:lnTo>
                    <a:lnTo>
                      <a:pt x="497" y="1303"/>
                    </a:lnTo>
                    <a:lnTo>
                      <a:pt x="489" y="1338"/>
                    </a:lnTo>
                    <a:lnTo>
                      <a:pt x="480" y="1373"/>
                    </a:lnTo>
                    <a:lnTo>
                      <a:pt x="470" y="1404"/>
                    </a:lnTo>
                    <a:lnTo>
                      <a:pt x="462" y="1430"/>
                    </a:lnTo>
                    <a:lnTo>
                      <a:pt x="452" y="1447"/>
                    </a:lnTo>
                    <a:lnTo>
                      <a:pt x="439" y="1466"/>
                    </a:lnTo>
                    <a:lnTo>
                      <a:pt x="419" y="1484"/>
                    </a:lnTo>
                    <a:lnTo>
                      <a:pt x="392" y="1500"/>
                    </a:lnTo>
                    <a:lnTo>
                      <a:pt x="363" y="1511"/>
                    </a:lnTo>
                    <a:lnTo>
                      <a:pt x="329" y="1514"/>
                    </a:lnTo>
                    <a:lnTo>
                      <a:pt x="309" y="1513"/>
                    </a:lnTo>
                    <a:lnTo>
                      <a:pt x="289" y="1508"/>
                    </a:lnTo>
                    <a:lnTo>
                      <a:pt x="269" y="1501"/>
                    </a:lnTo>
                    <a:lnTo>
                      <a:pt x="251" y="1491"/>
                    </a:lnTo>
                    <a:lnTo>
                      <a:pt x="235" y="1476"/>
                    </a:lnTo>
                    <a:lnTo>
                      <a:pt x="222" y="1457"/>
                    </a:lnTo>
                    <a:lnTo>
                      <a:pt x="214" y="1436"/>
                    </a:lnTo>
                    <a:lnTo>
                      <a:pt x="211" y="1409"/>
                    </a:lnTo>
                    <a:lnTo>
                      <a:pt x="212" y="1404"/>
                    </a:lnTo>
                    <a:lnTo>
                      <a:pt x="215" y="1392"/>
                    </a:lnTo>
                    <a:lnTo>
                      <a:pt x="219" y="1376"/>
                    </a:lnTo>
                    <a:lnTo>
                      <a:pt x="224" y="1356"/>
                    </a:lnTo>
                    <a:lnTo>
                      <a:pt x="229" y="1335"/>
                    </a:lnTo>
                    <a:lnTo>
                      <a:pt x="236" y="1313"/>
                    </a:lnTo>
                    <a:lnTo>
                      <a:pt x="242" y="1293"/>
                    </a:lnTo>
                    <a:lnTo>
                      <a:pt x="248" y="1274"/>
                    </a:lnTo>
                    <a:lnTo>
                      <a:pt x="248" y="1274"/>
                    </a:lnTo>
                    <a:lnTo>
                      <a:pt x="350" y="839"/>
                    </a:lnTo>
                    <a:lnTo>
                      <a:pt x="361" y="797"/>
                    </a:lnTo>
                    <a:lnTo>
                      <a:pt x="374" y="749"/>
                    </a:lnTo>
                    <a:lnTo>
                      <a:pt x="387" y="695"/>
                    </a:lnTo>
                    <a:lnTo>
                      <a:pt x="399" y="640"/>
                    </a:lnTo>
                    <a:lnTo>
                      <a:pt x="412" y="588"/>
                    </a:lnTo>
                    <a:lnTo>
                      <a:pt x="424" y="540"/>
                    </a:lnTo>
                    <a:lnTo>
                      <a:pt x="434" y="496"/>
                    </a:lnTo>
                    <a:lnTo>
                      <a:pt x="445" y="452"/>
                    </a:lnTo>
                    <a:lnTo>
                      <a:pt x="455" y="407"/>
                    </a:lnTo>
                    <a:lnTo>
                      <a:pt x="466" y="365"/>
                    </a:lnTo>
                    <a:lnTo>
                      <a:pt x="473" y="323"/>
                    </a:lnTo>
                    <a:lnTo>
                      <a:pt x="479" y="286"/>
                    </a:lnTo>
                    <a:lnTo>
                      <a:pt x="482" y="254"/>
                    </a:lnTo>
                    <a:lnTo>
                      <a:pt x="480" y="225"/>
                    </a:lnTo>
                    <a:lnTo>
                      <a:pt x="477" y="198"/>
                    </a:lnTo>
                    <a:lnTo>
                      <a:pt x="472" y="172"/>
                    </a:lnTo>
                    <a:lnTo>
                      <a:pt x="462" y="148"/>
                    </a:lnTo>
                    <a:lnTo>
                      <a:pt x="451" y="129"/>
                    </a:lnTo>
                    <a:lnTo>
                      <a:pt x="436" y="112"/>
                    </a:lnTo>
                    <a:lnTo>
                      <a:pt x="418" y="100"/>
                    </a:lnTo>
                    <a:lnTo>
                      <a:pt x="397" y="93"/>
                    </a:lnTo>
                    <a:lnTo>
                      <a:pt x="373" y="90"/>
                    </a:lnTo>
                    <a:lnTo>
                      <a:pt x="341" y="93"/>
                    </a:lnTo>
                    <a:lnTo>
                      <a:pt x="312" y="103"/>
                    </a:lnTo>
                    <a:lnTo>
                      <a:pt x="286" y="119"/>
                    </a:lnTo>
                    <a:lnTo>
                      <a:pt x="262" y="140"/>
                    </a:lnTo>
                    <a:lnTo>
                      <a:pt x="241" y="166"/>
                    </a:lnTo>
                    <a:lnTo>
                      <a:pt x="221" y="198"/>
                    </a:lnTo>
                    <a:lnTo>
                      <a:pt x="204" y="233"/>
                    </a:lnTo>
                    <a:lnTo>
                      <a:pt x="187" y="272"/>
                    </a:lnTo>
                    <a:lnTo>
                      <a:pt x="171" y="314"/>
                    </a:lnTo>
                    <a:lnTo>
                      <a:pt x="157" y="359"/>
                    </a:lnTo>
                    <a:lnTo>
                      <a:pt x="144" y="407"/>
                    </a:lnTo>
                    <a:lnTo>
                      <a:pt x="130" y="457"/>
                    </a:lnTo>
                    <a:lnTo>
                      <a:pt x="123" y="487"/>
                    </a:lnTo>
                    <a:lnTo>
                      <a:pt x="116" y="510"/>
                    </a:lnTo>
                    <a:lnTo>
                      <a:pt x="110" y="528"/>
                    </a:lnTo>
                    <a:lnTo>
                      <a:pt x="103" y="540"/>
                    </a:lnTo>
                    <a:lnTo>
                      <a:pt x="95" y="548"/>
                    </a:lnTo>
                    <a:lnTo>
                      <a:pt x="85" y="553"/>
                    </a:lnTo>
                    <a:lnTo>
                      <a:pt x="72" y="554"/>
                    </a:lnTo>
                    <a:lnTo>
                      <a:pt x="58" y="554"/>
                    </a:lnTo>
                    <a:lnTo>
                      <a:pt x="49" y="554"/>
                    </a:lnTo>
                    <a:lnTo>
                      <a:pt x="39" y="554"/>
                    </a:lnTo>
                    <a:lnTo>
                      <a:pt x="28" y="551"/>
                    </a:lnTo>
                    <a:lnTo>
                      <a:pt x="18" y="547"/>
                    </a:lnTo>
                    <a:lnTo>
                      <a:pt x="8" y="538"/>
                    </a:lnTo>
                    <a:lnTo>
                      <a:pt x="1" y="526"/>
                    </a:lnTo>
                    <a:lnTo>
                      <a:pt x="0" y="509"/>
                    </a:lnTo>
                    <a:lnTo>
                      <a:pt x="0" y="502"/>
                    </a:lnTo>
                    <a:lnTo>
                      <a:pt x="4" y="486"/>
                    </a:lnTo>
                    <a:lnTo>
                      <a:pt x="8" y="464"/>
                    </a:lnTo>
                    <a:lnTo>
                      <a:pt x="15" y="436"/>
                    </a:lnTo>
                    <a:lnTo>
                      <a:pt x="25" y="404"/>
                    </a:lnTo>
                    <a:lnTo>
                      <a:pt x="36" y="369"/>
                    </a:lnTo>
                    <a:lnTo>
                      <a:pt x="49" y="332"/>
                    </a:lnTo>
                    <a:lnTo>
                      <a:pt x="63" y="292"/>
                    </a:lnTo>
                    <a:lnTo>
                      <a:pt x="79" y="253"/>
                    </a:lnTo>
                    <a:lnTo>
                      <a:pt x="97" y="215"/>
                    </a:lnTo>
                    <a:lnTo>
                      <a:pt x="116" y="179"/>
                    </a:lnTo>
                    <a:lnTo>
                      <a:pt x="130" y="156"/>
                    </a:lnTo>
                    <a:lnTo>
                      <a:pt x="147" y="132"/>
                    </a:lnTo>
                    <a:lnTo>
                      <a:pt x="165" y="108"/>
                    </a:lnTo>
                    <a:lnTo>
                      <a:pt x="188" y="84"/>
                    </a:lnTo>
                    <a:lnTo>
                      <a:pt x="212" y="61"/>
                    </a:lnTo>
                    <a:lnTo>
                      <a:pt x="239" y="41"/>
                    </a:lnTo>
                    <a:lnTo>
                      <a:pt x="269" y="25"/>
                    </a:lnTo>
                    <a:lnTo>
                      <a:pt x="303" y="12"/>
                    </a:lnTo>
                    <a:lnTo>
                      <a:pt x="338" y="3"/>
                    </a:lnTo>
                    <a:lnTo>
                      <a:pt x="38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0" name="Group 10"/>
            <p:cNvGrpSpPr>
              <a:grpSpLocks noChangeAspect="1"/>
            </p:cNvGrpSpPr>
            <p:nvPr>
              <p:custDataLst>
                <p:tags r:id="rId6"/>
              </p:custDataLst>
            </p:nvPr>
          </p:nvGrpSpPr>
          <p:grpSpPr bwMode="auto">
            <a:xfrm>
              <a:off x="3594100" y="2637816"/>
              <a:ext cx="917816" cy="416776"/>
              <a:chOff x="2354" y="1693"/>
              <a:chExt cx="3028" cy="1375"/>
            </a:xfrm>
          </p:grpSpPr>
          <p:sp>
            <p:nvSpPr>
              <p:cNvPr id="107" name="Freeform 12"/>
              <p:cNvSpPr>
                <a:spLocks noEditPoints="1"/>
              </p:cNvSpPr>
              <p:nvPr/>
            </p:nvSpPr>
            <p:spPr bwMode="auto">
              <a:xfrm>
                <a:off x="2354" y="1693"/>
                <a:ext cx="660" cy="1375"/>
              </a:xfrm>
              <a:custGeom>
                <a:avLst/>
                <a:gdLst/>
                <a:ahLst/>
                <a:cxnLst>
                  <a:cxn ang="0">
                    <a:pos x="1005" y="712"/>
                  </a:cxn>
                  <a:cxn ang="0">
                    <a:pos x="1129" y="791"/>
                  </a:cxn>
                  <a:cxn ang="0">
                    <a:pos x="1194" y="929"/>
                  </a:cxn>
                  <a:cxn ang="0">
                    <a:pos x="1197" y="1026"/>
                  </a:cxn>
                  <a:cxn ang="0">
                    <a:pos x="885" y="2271"/>
                  </a:cxn>
                  <a:cxn ang="0">
                    <a:pos x="799" y="2465"/>
                  </a:cxn>
                  <a:cxn ang="0">
                    <a:pos x="663" y="2610"/>
                  </a:cxn>
                  <a:cxn ang="0">
                    <a:pos x="502" y="2704"/>
                  </a:cxn>
                  <a:cxn ang="0">
                    <a:pos x="335" y="2748"/>
                  </a:cxn>
                  <a:cxn ang="0">
                    <a:pos x="182" y="2740"/>
                  </a:cxn>
                  <a:cxn ang="0">
                    <a:pos x="64" y="2688"/>
                  </a:cxn>
                  <a:cxn ang="0">
                    <a:pos x="4" y="2595"/>
                  </a:cxn>
                  <a:cxn ang="0">
                    <a:pos x="13" y="2479"/>
                  </a:cxn>
                  <a:cxn ang="0">
                    <a:pos x="80" y="2403"/>
                  </a:cxn>
                  <a:cxn ang="0">
                    <a:pos x="170" y="2376"/>
                  </a:cxn>
                  <a:cxn ang="0">
                    <a:pos x="255" y="2403"/>
                  </a:cxn>
                  <a:cxn ang="0">
                    <a:pos x="290" y="2463"/>
                  </a:cxn>
                  <a:cxn ang="0">
                    <a:pos x="280" y="2545"/>
                  </a:cxn>
                  <a:cxn ang="0">
                    <a:pos x="222" y="2622"/>
                  </a:cxn>
                  <a:cxn ang="0">
                    <a:pos x="190" y="2671"/>
                  </a:cxn>
                  <a:cxn ang="0">
                    <a:pos x="273" y="2680"/>
                  </a:cxn>
                  <a:cxn ang="0">
                    <a:pos x="443" y="2626"/>
                  </a:cxn>
                  <a:cxn ang="0">
                    <a:pos x="581" y="2477"/>
                  </a:cxn>
                  <a:cxn ang="0">
                    <a:pos x="671" y="2261"/>
                  </a:cxn>
                  <a:cxn ang="0">
                    <a:pos x="981" y="1045"/>
                  </a:cxn>
                  <a:cxn ang="0">
                    <a:pos x="995" y="952"/>
                  </a:cxn>
                  <a:cxn ang="0">
                    <a:pos x="989" y="840"/>
                  </a:cxn>
                  <a:cxn ang="0">
                    <a:pos x="956" y="784"/>
                  </a:cxn>
                  <a:cxn ang="0">
                    <a:pos x="911" y="766"/>
                  </a:cxn>
                  <a:cxn ang="0">
                    <a:pos x="791" y="787"/>
                  </a:cxn>
                  <a:cxn ang="0">
                    <a:pos x="654" y="888"/>
                  </a:cxn>
                  <a:cxn ang="0">
                    <a:pos x="544" y="1040"/>
                  </a:cxn>
                  <a:cxn ang="0">
                    <a:pos x="477" y="1181"/>
                  </a:cxn>
                  <a:cxn ang="0">
                    <a:pos x="451" y="1214"/>
                  </a:cxn>
                  <a:cxn ang="0">
                    <a:pos x="424" y="1216"/>
                  </a:cxn>
                  <a:cxn ang="0">
                    <a:pos x="398" y="1206"/>
                  </a:cxn>
                  <a:cxn ang="0">
                    <a:pos x="390" y="1175"/>
                  </a:cxn>
                  <a:cxn ang="0">
                    <a:pos x="424" y="1096"/>
                  </a:cxn>
                  <a:cxn ang="0">
                    <a:pos x="493" y="974"/>
                  </a:cxn>
                  <a:cxn ang="0">
                    <a:pos x="597" y="844"/>
                  </a:cxn>
                  <a:cxn ang="0">
                    <a:pos x="736" y="739"/>
                  </a:cxn>
                  <a:cxn ang="0">
                    <a:pos x="905" y="696"/>
                  </a:cxn>
                  <a:cxn ang="0">
                    <a:pos x="1264" y="18"/>
                  </a:cxn>
                  <a:cxn ang="0">
                    <a:pos x="1317" y="87"/>
                  </a:cxn>
                  <a:cxn ang="0">
                    <a:pos x="1313" y="157"/>
                  </a:cxn>
                  <a:cxn ang="0">
                    <a:pos x="1229" y="256"/>
                  </a:cxn>
                  <a:cxn ang="0">
                    <a:pos x="1109" y="277"/>
                  </a:cxn>
                  <a:cxn ang="0">
                    <a:pos x="1040" y="225"/>
                  </a:cxn>
                  <a:cxn ang="0">
                    <a:pos x="1033" y="126"/>
                  </a:cxn>
                  <a:cxn ang="0">
                    <a:pos x="1099" y="35"/>
                  </a:cxn>
                  <a:cxn ang="0">
                    <a:pos x="1199" y="0"/>
                  </a:cxn>
                </a:cxnLst>
                <a:rect l="0" t="0" r="r" b="b"/>
                <a:pathLst>
                  <a:path w="1319" h="2750">
                    <a:moveTo>
                      <a:pt x="905" y="696"/>
                    </a:moveTo>
                    <a:lnTo>
                      <a:pt x="956" y="700"/>
                    </a:lnTo>
                    <a:lnTo>
                      <a:pt x="1005" y="712"/>
                    </a:lnTo>
                    <a:lnTo>
                      <a:pt x="1050" y="731"/>
                    </a:lnTo>
                    <a:lnTo>
                      <a:pt x="1091" y="758"/>
                    </a:lnTo>
                    <a:lnTo>
                      <a:pt x="1129" y="791"/>
                    </a:lnTo>
                    <a:lnTo>
                      <a:pt x="1158" y="830"/>
                    </a:lnTo>
                    <a:lnTo>
                      <a:pt x="1180" y="877"/>
                    </a:lnTo>
                    <a:lnTo>
                      <a:pt x="1194" y="929"/>
                    </a:lnTo>
                    <a:lnTo>
                      <a:pt x="1199" y="985"/>
                    </a:lnTo>
                    <a:lnTo>
                      <a:pt x="1197" y="999"/>
                    </a:lnTo>
                    <a:lnTo>
                      <a:pt x="1197" y="1026"/>
                    </a:lnTo>
                    <a:lnTo>
                      <a:pt x="1192" y="1061"/>
                    </a:lnTo>
                    <a:lnTo>
                      <a:pt x="1184" y="1106"/>
                    </a:lnTo>
                    <a:lnTo>
                      <a:pt x="885" y="2271"/>
                    </a:lnTo>
                    <a:lnTo>
                      <a:pt x="864" y="2341"/>
                    </a:lnTo>
                    <a:lnTo>
                      <a:pt x="834" y="2405"/>
                    </a:lnTo>
                    <a:lnTo>
                      <a:pt x="799" y="2465"/>
                    </a:lnTo>
                    <a:lnTo>
                      <a:pt x="760" y="2519"/>
                    </a:lnTo>
                    <a:lnTo>
                      <a:pt x="714" y="2566"/>
                    </a:lnTo>
                    <a:lnTo>
                      <a:pt x="663" y="2610"/>
                    </a:lnTo>
                    <a:lnTo>
                      <a:pt x="612" y="2647"/>
                    </a:lnTo>
                    <a:lnTo>
                      <a:pt x="557" y="2678"/>
                    </a:lnTo>
                    <a:lnTo>
                      <a:pt x="502" y="2704"/>
                    </a:lnTo>
                    <a:lnTo>
                      <a:pt x="445" y="2725"/>
                    </a:lnTo>
                    <a:lnTo>
                      <a:pt x="390" y="2738"/>
                    </a:lnTo>
                    <a:lnTo>
                      <a:pt x="335" y="2748"/>
                    </a:lnTo>
                    <a:lnTo>
                      <a:pt x="282" y="2750"/>
                    </a:lnTo>
                    <a:lnTo>
                      <a:pt x="231" y="2748"/>
                    </a:lnTo>
                    <a:lnTo>
                      <a:pt x="182" y="2740"/>
                    </a:lnTo>
                    <a:lnTo>
                      <a:pt x="139" y="2729"/>
                    </a:lnTo>
                    <a:lnTo>
                      <a:pt x="100" y="2711"/>
                    </a:lnTo>
                    <a:lnTo>
                      <a:pt x="64" y="2688"/>
                    </a:lnTo>
                    <a:lnTo>
                      <a:pt x="37" y="2663"/>
                    </a:lnTo>
                    <a:lnTo>
                      <a:pt x="17" y="2630"/>
                    </a:lnTo>
                    <a:lnTo>
                      <a:pt x="4" y="2595"/>
                    </a:lnTo>
                    <a:lnTo>
                      <a:pt x="0" y="2556"/>
                    </a:lnTo>
                    <a:lnTo>
                      <a:pt x="4" y="2515"/>
                    </a:lnTo>
                    <a:lnTo>
                      <a:pt x="13" y="2479"/>
                    </a:lnTo>
                    <a:lnTo>
                      <a:pt x="31" y="2448"/>
                    </a:lnTo>
                    <a:lnTo>
                      <a:pt x="55" y="2422"/>
                    </a:lnTo>
                    <a:lnTo>
                      <a:pt x="80" y="2403"/>
                    </a:lnTo>
                    <a:lnTo>
                      <a:pt x="110" y="2387"/>
                    </a:lnTo>
                    <a:lnTo>
                      <a:pt x="141" y="2380"/>
                    </a:lnTo>
                    <a:lnTo>
                      <a:pt x="170" y="2376"/>
                    </a:lnTo>
                    <a:lnTo>
                      <a:pt x="204" y="2380"/>
                    </a:lnTo>
                    <a:lnTo>
                      <a:pt x="233" y="2389"/>
                    </a:lnTo>
                    <a:lnTo>
                      <a:pt x="255" y="2403"/>
                    </a:lnTo>
                    <a:lnTo>
                      <a:pt x="273" y="2422"/>
                    </a:lnTo>
                    <a:lnTo>
                      <a:pt x="282" y="2442"/>
                    </a:lnTo>
                    <a:lnTo>
                      <a:pt x="290" y="2463"/>
                    </a:lnTo>
                    <a:lnTo>
                      <a:pt x="292" y="2486"/>
                    </a:lnTo>
                    <a:lnTo>
                      <a:pt x="290" y="2514"/>
                    </a:lnTo>
                    <a:lnTo>
                      <a:pt x="280" y="2545"/>
                    </a:lnTo>
                    <a:lnTo>
                      <a:pt x="267" y="2572"/>
                    </a:lnTo>
                    <a:lnTo>
                      <a:pt x="247" y="2599"/>
                    </a:lnTo>
                    <a:lnTo>
                      <a:pt x="222" y="2622"/>
                    </a:lnTo>
                    <a:lnTo>
                      <a:pt x="188" y="2642"/>
                    </a:lnTo>
                    <a:lnTo>
                      <a:pt x="151" y="2655"/>
                    </a:lnTo>
                    <a:lnTo>
                      <a:pt x="190" y="2671"/>
                    </a:lnTo>
                    <a:lnTo>
                      <a:pt x="227" y="2678"/>
                    </a:lnTo>
                    <a:lnTo>
                      <a:pt x="255" y="2680"/>
                    </a:lnTo>
                    <a:lnTo>
                      <a:pt x="273" y="2680"/>
                    </a:lnTo>
                    <a:lnTo>
                      <a:pt x="332" y="2674"/>
                    </a:lnTo>
                    <a:lnTo>
                      <a:pt x="388" y="2655"/>
                    </a:lnTo>
                    <a:lnTo>
                      <a:pt x="443" y="2626"/>
                    </a:lnTo>
                    <a:lnTo>
                      <a:pt x="494" y="2585"/>
                    </a:lnTo>
                    <a:lnTo>
                      <a:pt x="540" y="2535"/>
                    </a:lnTo>
                    <a:lnTo>
                      <a:pt x="581" y="2477"/>
                    </a:lnTo>
                    <a:lnTo>
                      <a:pt x="618" y="2411"/>
                    </a:lnTo>
                    <a:lnTo>
                      <a:pt x="648" y="2339"/>
                    </a:lnTo>
                    <a:lnTo>
                      <a:pt x="671" y="2261"/>
                    </a:lnTo>
                    <a:lnTo>
                      <a:pt x="671" y="2261"/>
                    </a:lnTo>
                    <a:lnTo>
                      <a:pt x="976" y="1076"/>
                    </a:lnTo>
                    <a:lnTo>
                      <a:pt x="981" y="1045"/>
                    </a:lnTo>
                    <a:lnTo>
                      <a:pt x="987" y="1016"/>
                    </a:lnTo>
                    <a:lnTo>
                      <a:pt x="991" y="985"/>
                    </a:lnTo>
                    <a:lnTo>
                      <a:pt x="995" y="952"/>
                    </a:lnTo>
                    <a:lnTo>
                      <a:pt x="995" y="912"/>
                    </a:lnTo>
                    <a:lnTo>
                      <a:pt x="993" y="871"/>
                    </a:lnTo>
                    <a:lnTo>
                      <a:pt x="989" y="840"/>
                    </a:lnTo>
                    <a:lnTo>
                      <a:pt x="980" y="815"/>
                    </a:lnTo>
                    <a:lnTo>
                      <a:pt x="970" y="797"/>
                    </a:lnTo>
                    <a:lnTo>
                      <a:pt x="956" y="784"/>
                    </a:lnTo>
                    <a:lnTo>
                      <a:pt x="942" y="774"/>
                    </a:lnTo>
                    <a:lnTo>
                      <a:pt x="926" y="770"/>
                    </a:lnTo>
                    <a:lnTo>
                      <a:pt x="911" y="766"/>
                    </a:lnTo>
                    <a:lnTo>
                      <a:pt x="895" y="766"/>
                    </a:lnTo>
                    <a:lnTo>
                      <a:pt x="842" y="772"/>
                    </a:lnTo>
                    <a:lnTo>
                      <a:pt x="791" y="787"/>
                    </a:lnTo>
                    <a:lnTo>
                      <a:pt x="744" y="813"/>
                    </a:lnTo>
                    <a:lnTo>
                      <a:pt x="697" y="848"/>
                    </a:lnTo>
                    <a:lnTo>
                      <a:pt x="654" y="888"/>
                    </a:lnTo>
                    <a:lnTo>
                      <a:pt x="614" y="935"/>
                    </a:lnTo>
                    <a:lnTo>
                      <a:pt x="577" y="985"/>
                    </a:lnTo>
                    <a:lnTo>
                      <a:pt x="544" y="1040"/>
                    </a:lnTo>
                    <a:lnTo>
                      <a:pt x="514" y="1098"/>
                    </a:lnTo>
                    <a:lnTo>
                      <a:pt x="491" y="1156"/>
                    </a:lnTo>
                    <a:lnTo>
                      <a:pt x="477" y="1181"/>
                    </a:lnTo>
                    <a:lnTo>
                      <a:pt x="467" y="1199"/>
                    </a:lnTo>
                    <a:lnTo>
                      <a:pt x="459" y="1208"/>
                    </a:lnTo>
                    <a:lnTo>
                      <a:pt x="451" y="1214"/>
                    </a:lnTo>
                    <a:lnTo>
                      <a:pt x="441" y="1216"/>
                    </a:lnTo>
                    <a:lnTo>
                      <a:pt x="430" y="1216"/>
                    </a:lnTo>
                    <a:lnTo>
                      <a:pt x="424" y="1216"/>
                    </a:lnTo>
                    <a:lnTo>
                      <a:pt x="416" y="1214"/>
                    </a:lnTo>
                    <a:lnTo>
                      <a:pt x="406" y="1212"/>
                    </a:lnTo>
                    <a:lnTo>
                      <a:pt x="398" y="1206"/>
                    </a:lnTo>
                    <a:lnTo>
                      <a:pt x="390" y="1199"/>
                    </a:lnTo>
                    <a:lnTo>
                      <a:pt x="388" y="1185"/>
                    </a:lnTo>
                    <a:lnTo>
                      <a:pt x="390" y="1175"/>
                    </a:lnTo>
                    <a:lnTo>
                      <a:pt x="396" y="1156"/>
                    </a:lnTo>
                    <a:lnTo>
                      <a:pt x="408" y="1129"/>
                    </a:lnTo>
                    <a:lnTo>
                      <a:pt x="424" y="1096"/>
                    </a:lnTo>
                    <a:lnTo>
                      <a:pt x="441" y="1059"/>
                    </a:lnTo>
                    <a:lnTo>
                      <a:pt x="465" y="1018"/>
                    </a:lnTo>
                    <a:lnTo>
                      <a:pt x="493" y="974"/>
                    </a:lnTo>
                    <a:lnTo>
                      <a:pt x="524" y="929"/>
                    </a:lnTo>
                    <a:lnTo>
                      <a:pt x="557" y="886"/>
                    </a:lnTo>
                    <a:lnTo>
                      <a:pt x="597" y="844"/>
                    </a:lnTo>
                    <a:lnTo>
                      <a:pt x="640" y="803"/>
                    </a:lnTo>
                    <a:lnTo>
                      <a:pt x="685" y="768"/>
                    </a:lnTo>
                    <a:lnTo>
                      <a:pt x="736" y="739"/>
                    </a:lnTo>
                    <a:lnTo>
                      <a:pt x="789" y="716"/>
                    </a:lnTo>
                    <a:lnTo>
                      <a:pt x="844" y="700"/>
                    </a:lnTo>
                    <a:lnTo>
                      <a:pt x="905" y="696"/>
                    </a:lnTo>
                    <a:close/>
                    <a:moveTo>
                      <a:pt x="1199" y="0"/>
                    </a:moveTo>
                    <a:lnTo>
                      <a:pt x="1235" y="6"/>
                    </a:lnTo>
                    <a:lnTo>
                      <a:pt x="1264" y="18"/>
                    </a:lnTo>
                    <a:lnTo>
                      <a:pt x="1288" y="35"/>
                    </a:lnTo>
                    <a:lnTo>
                      <a:pt x="1305" y="60"/>
                    </a:lnTo>
                    <a:lnTo>
                      <a:pt x="1317" y="87"/>
                    </a:lnTo>
                    <a:lnTo>
                      <a:pt x="1319" y="116"/>
                    </a:lnTo>
                    <a:lnTo>
                      <a:pt x="1319" y="116"/>
                    </a:lnTo>
                    <a:lnTo>
                      <a:pt x="1313" y="157"/>
                    </a:lnTo>
                    <a:lnTo>
                      <a:pt x="1294" y="196"/>
                    </a:lnTo>
                    <a:lnTo>
                      <a:pt x="1266" y="231"/>
                    </a:lnTo>
                    <a:lnTo>
                      <a:pt x="1229" y="256"/>
                    </a:lnTo>
                    <a:lnTo>
                      <a:pt x="1188" y="274"/>
                    </a:lnTo>
                    <a:lnTo>
                      <a:pt x="1142" y="281"/>
                    </a:lnTo>
                    <a:lnTo>
                      <a:pt x="1109" y="277"/>
                    </a:lnTo>
                    <a:lnTo>
                      <a:pt x="1082" y="266"/>
                    </a:lnTo>
                    <a:lnTo>
                      <a:pt x="1058" y="248"/>
                    </a:lnTo>
                    <a:lnTo>
                      <a:pt x="1040" y="225"/>
                    </a:lnTo>
                    <a:lnTo>
                      <a:pt x="1031" y="196"/>
                    </a:lnTo>
                    <a:lnTo>
                      <a:pt x="1027" y="165"/>
                    </a:lnTo>
                    <a:lnTo>
                      <a:pt x="1033" y="126"/>
                    </a:lnTo>
                    <a:lnTo>
                      <a:pt x="1048" y="91"/>
                    </a:lnTo>
                    <a:lnTo>
                      <a:pt x="1070" y="60"/>
                    </a:lnTo>
                    <a:lnTo>
                      <a:pt x="1099" y="35"/>
                    </a:lnTo>
                    <a:lnTo>
                      <a:pt x="1131" y="18"/>
                    </a:lnTo>
                    <a:lnTo>
                      <a:pt x="1166" y="4"/>
                    </a:lnTo>
                    <a:lnTo>
                      <a:pt x="119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3"/>
              <p:cNvSpPr>
                <a:spLocks/>
              </p:cNvSpPr>
              <p:nvPr/>
            </p:nvSpPr>
            <p:spPr bwMode="auto">
              <a:xfrm>
                <a:off x="3089" y="2478"/>
                <a:ext cx="698" cy="506"/>
              </a:xfrm>
              <a:custGeom>
                <a:avLst/>
                <a:gdLst/>
                <a:ahLst/>
                <a:cxnLst>
                  <a:cxn ang="0">
                    <a:pos x="354" y="14"/>
                  </a:cxn>
                  <a:cxn ang="0">
                    <a:pos x="464" y="89"/>
                  </a:cxn>
                  <a:cxn ang="0">
                    <a:pos x="533" y="175"/>
                  </a:cxn>
                  <a:cxn ang="0">
                    <a:pos x="678" y="56"/>
                  </a:cxn>
                  <a:cxn ang="0">
                    <a:pos x="892" y="0"/>
                  </a:cxn>
                  <a:cxn ang="0">
                    <a:pos x="1024" y="17"/>
                  </a:cxn>
                  <a:cxn ang="0">
                    <a:pos x="1139" y="91"/>
                  </a:cxn>
                  <a:cxn ang="0">
                    <a:pos x="1190" y="254"/>
                  </a:cxn>
                  <a:cxn ang="0">
                    <a:pos x="1155" y="442"/>
                  </a:cxn>
                  <a:cxn ang="0">
                    <a:pos x="1090" y="630"/>
                  </a:cxn>
                  <a:cxn ang="0">
                    <a:pos x="1041" y="760"/>
                  </a:cxn>
                  <a:cxn ang="0">
                    <a:pos x="1018" y="849"/>
                  </a:cxn>
                  <a:cxn ang="0">
                    <a:pos x="1033" y="937"/>
                  </a:cxn>
                  <a:cxn ang="0">
                    <a:pos x="1151" y="927"/>
                  </a:cxn>
                  <a:cxn ang="0">
                    <a:pos x="1291" y="747"/>
                  </a:cxn>
                  <a:cxn ang="0">
                    <a:pos x="1332" y="646"/>
                  </a:cxn>
                  <a:cxn ang="0">
                    <a:pos x="1375" y="642"/>
                  </a:cxn>
                  <a:cxn ang="0">
                    <a:pos x="1395" y="681"/>
                  </a:cxn>
                  <a:cxn ang="0">
                    <a:pos x="1351" y="795"/>
                  </a:cxn>
                  <a:cxn ang="0">
                    <a:pos x="1243" y="939"/>
                  </a:cxn>
                  <a:cxn ang="0">
                    <a:pos x="1069" y="1010"/>
                  </a:cxn>
                  <a:cxn ang="0">
                    <a:pos x="916" y="960"/>
                  </a:cxn>
                  <a:cxn ang="0">
                    <a:pos x="851" y="820"/>
                  </a:cxn>
                  <a:cxn ang="0">
                    <a:pos x="872" y="731"/>
                  </a:cxn>
                  <a:cxn ang="0">
                    <a:pos x="929" y="580"/>
                  </a:cxn>
                  <a:cxn ang="0">
                    <a:pos x="996" y="365"/>
                  </a:cxn>
                  <a:cxn ang="0">
                    <a:pos x="1018" y="204"/>
                  </a:cxn>
                  <a:cxn ang="0">
                    <a:pos x="1002" y="122"/>
                  </a:cxn>
                  <a:cxn ang="0">
                    <a:pos x="921" y="64"/>
                  </a:cxn>
                  <a:cxn ang="0">
                    <a:pos x="735" y="95"/>
                  </a:cxn>
                  <a:cxn ang="0">
                    <a:pos x="592" y="207"/>
                  </a:cxn>
                  <a:cxn ang="0">
                    <a:pos x="503" y="326"/>
                  </a:cxn>
                  <a:cxn ang="0">
                    <a:pos x="462" y="413"/>
                  </a:cxn>
                  <a:cxn ang="0">
                    <a:pos x="405" y="621"/>
                  </a:cxn>
                  <a:cxn ang="0">
                    <a:pos x="372" y="764"/>
                  </a:cxn>
                  <a:cxn ang="0">
                    <a:pos x="340" y="888"/>
                  </a:cxn>
                  <a:cxn ang="0">
                    <a:pos x="303" y="979"/>
                  </a:cxn>
                  <a:cxn ang="0">
                    <a:pos x="211" y="1008"/>
                  </a:cxn>
                  <a:cxn ang="0">
                    <a:pos x="150" y="962"/>
                  </a:cxn>
                  <a:cxn ang="0">
                    <a:pos x="156" y="904"/>
                  </a:cxn>
                  <a:cxn ang="0">
                    <a:pos x="171" y="849"/>
                  </a:cxn>
                  <a:cxn ang="0">
                    <a:pos x="273" y="442"/>
                  </a:cxn>
                  <a:cxn ang="0">
                    <a:pos x="315" y="277"/>
                  </a:cxn>
                  <a:cxn ang="0">
                    <a:pos x="332" y="142"/>
                  </a:cxn>
                  <a:cxn ang="0">
                    <a:pos x="283" y="64"/>
                  </a:cxn>
                  <a:cxn ang="0">
                    <a:pos x="175" y="101"/>
                  </a:cxn>
                  <a:cxn ang="0">
                    <a:pos x="105" y="256"/>
                  </a:cxn>
                  <a:cxn ang="0">
                    <a:pos x="71" y="361"/>
                  </a:cxn>
                  <a:cxn ang="0">
                    <a:pos x="32" y="370"/>
                  </a:cxn>
                  <a:cxn ang="0">
                    <a:pos x="0" y="339"/>
                  </a:cxn>
                  <a:cxn ang="0">
                    <a:pos x="22" y="258"/>
                  </a:cxn>
                  <a:cxn ang="0">
                    <a:pos x="81" y="120"/>
                  </a:cxn>
                  <a:cxn ang="0">
                    <a:pos x="161" y="31"/>
                  </a:cxn>
                </a:cxnLst>
                <a:rect l="0" t="0" r="r" b="b"/>
                <a:pathLst>
                  <a:path w="1397" h="1010">
                    <a:moveTo>
                      <a:pt x="264" y="0"/>
                    </a:moveTo>
                    <a:lnTo>
                      <a:pt x="291" y="2"/>
                    </a:lnTo>
                    <a:lnTo>
                      <a:pt x="322" y="6"/>
                    </a:lnTo>
                    <a:lnTo>
                      <a:pt x="354" y="14"/>
                    </a:lnTo>
                    <a:lnTo>
                      <a:pt x="383" y="25"/>
                    </a:lnTo>
                    <a:lnTo>
                      <a:pt x="413" y="43"/>
                    </a:lnTo>
                    <a:lnTo>
                      <a:pt x="440" y="64"/>
                    </a:lnTo>
                    <a:lnTo>
                      <a:pt x="464" y="89"/>
                    </a:lnTo>
                    <a:lnTo>
                      <a:pt x="484" y="122"/>
                    </a:lnTo>
                    <a:lnTo>
                      <a:pt x="497" y="161"/>
                    </a:lnTo>
                    <a:lnTo>
                      <a:pt x="507" y="206"/>
                    </a:lnTo>
                    <a:lnTo>
                      <a:pt x="533" y="175"/>
                    </a:lnTo>
                    <a:lnTo>
                      <a:pt x="562" y="143"/>
                    </a:lnTo>
                    <a:lnTo>
                      <a:pt x="595" y="112"/>
                    </a:lnTo>
                    <a:lnTo>
                      <a:pt x="635" y="81"/>
                    </a:lnTo>
                    <a:lnTo>
                      <a:pt x="678" y="56"/>
                    </a:lnTo>
                    <a:lnTo>
                      <a:pt x="723" y="33"/>
                    </a:lnTo>
                    <a:lnTo>
                      <a:pt x="776" y="15"/>
                    </a:lnTo>
                    <a:lnTo>
                      <a:pt x="831" y="4"/>
                    </a:lnTo>
                    <a:lnTo>
                      <a:pt x="892" y="0"/>
                    </a:lnTo>
                    <a:lnTo>
                      <a:pt x="923" y="0"/>
                    </a:lnTo>
                    <a:lnTo>
                      <a:pt x="955" y="4"/>
                    </a:lnTo>
                    <a:lnTo>
                      <a:pt x="988" y="8"/>
                    </a:lnTo>
                    <a:lnTo>
                      <a:pt x="1024" y="17"/>
                    </a:lnTo>
                    <a:lnTo>
                      <a:pt x="1055" y="29"/>
                    </a:lnTo>
                    <a:lnTo>
                      <a:pt x="1086" y="45"/>
                    </a:lnTo>
                    <a:lnTo>
                      <a:pt x="1114" y="66"/>
                    </a:lnTo>
                    <a:lnTo>
                      <a:pt x="1139" y="91"/>
                    </a:lnTo>
                    <a:lnTo>
                      <a:pt x="1161" y="122"/>
                    </a:lnTo>
                    <a:lnTo>
                      <a:pt x="1177" y="159"/>
                    </a:lnTo>
                    <a:lnTo>
                      <a:pt x="1186" y="204"/>
                    </a:lnTo>
                    <a:lnTo>
                      <a:pt x="1190" y="254"/>
                    </a:lnTo>
                    <a:lnTo>
                      <a:pt x="1186" y="295"/>
                    </a:lnTo>
                    <a:lnTo>
                      <a:pt x="1181" y="341"/>
                    </a:lnTo>
                    <a:lnTo>
                      <a:pt x="1169" y="390"/>
                    </a:lnTo>
                    <a:lnTo>
                      <a:pt x="1155" y="442"/>
                    </a:lnTo>
                    <a:lnTo>
                      <a:pt x="1139" y="493"/>
                    </a:lnTo>
                    <a:lnTo>
                      <a:pt x="1122" y="543"/>
                    </a:lnTo>
                    <a:lnTo>
                      <a:pt x="1106" y="590"/>
                    </a:lnTo>
                    <a:lnTo>
                      <a:pt x="1090" y="630"/>
                    </a:lnTo>
                    <a:lnTo>
                      <a:pt x="1078" y="663"/>
                    </a:lnTo>
                    <a:lnTo>
                      <a:pt x="1069" y="690"/>
                    </a:lnTo>
                    <a:lnTo>
                      <a:pt x="1053" y="729"/>
                    </a:lnTo>
                    <a:lnTo>
                      <a:pt x="1041" y="760"/>
                    </a:lnTo>
                    <a:lnTo>
                      <a:pt x="1031" y="787"/>
                    </a:lnTo>
                    <a:lnTo>
                      <a:pt x="1025" y="809"/>
                    </a:lnTo>
                    <a:lnTo>
                      <a:pt x="1020" y="830"/>
                    </a:lnTo>
                    <a:lnTo>
                      <a:pt x="1018" y="849"/>
                    </a:lnTo>
                    <a:lnTo>
                      <a:pt x="1018" y="869"/>
                    </a:lnTo>
                    <a:lnTo>
                      <a:pt x="1020" y="898"/>
                    </a:lnTo>
                    <a:lnTo>
                      <a:pt x="1024" y="919"/>
                    </a:lnTo>
                    <a:lnTo>
                      <a:pt x="1033" y="937"/>
                    </a:lnTo>
                    <a:lnTo>
                      <a:pt x="1051" y="946"/>
                    </a:lnTo>
                    <a:lnTo>
                      <a:pt x="1073" y="950"/>
                    </a:lnTo>
                    <a:lnTo>
                      <a:pt x="1112" y="944"/>
                    </a:lnTo>
                    <a:lnTo>
                      <a:pt x="1151" y="927"/>
                    </a:lnTo>
                    <a:lnTo>
                      <a:pt x="1190" y="898"/>
                    </a:lnTo>
                    <a:lnTo>
                      <a:pt x="1226" y="859"/>
                    </a:lnTo>
                    <a:lnTo>
                      <a:pt x="1259" y="809"/>
                    </a:lnTo>
                    <a:lnTo>
                      <a:pt x="1291" y="747"/>
                    </a:lnTo>
                    <a:lnTo>
                      <a:pt x="1316" y="675"/>
                    </a:lnTo>
                    <a:lnTo>
                      <a:pt x="1322" y="663"/>
                    </a:lnTo>
                    <a:lnTo>
                      <a:pt x="1326" y="654"/>
                    </a:lnTo>
                    <a:lnTo>
                      <a:pt x="1332" y="646"/>
                    </a:lnTo>
                    <a:lnTo>
                      <a:pt x="1342" y="642"/>
                    </a:lnTo>
                    <a:lnTo>
                      <a:pt x="1357" y="640"/>
                    </a:lnTo>
                    <a:lnTo>
                      <a:pt x="1365" y="640"/>
                    </a:lnTo>
                    <a:lnTo>
                      <a:pt x="1375" y="642"/>
                    </a:lnTo>
                    <a:lnTo>
                      <a:pt x="1387" y="646"/>
                    </a:lnTo>
                    <a:lnTo>
                      <a:pt x="1395" y="655"/>
                    </a:lnTo>
                    <a:lnTo>
                      <a:pt x="1397" y="669"/>
                    </a:lnTo>
                    <a:lnTo>
                      <a:pt x="1395" y="681"/>
                    </a:lnTo>
                    <a:lnTo>
                      <a:pt x="1391" y="702"/>
                    </a:lnTo>
                    <a:lnTo>
                      <a:pt x="1381" y="727"/>
                    </a:lnTo>
                    <a:lnTo>
                      <a:pt x="1367" y="760"/>
                    </a:lnTo>
                    <a:lnTo>
                      <a:pt x="1351" y="795"/>
                    </a:lnTo>
                    <a:lnTo>
                      <a:pt x="1330" y="832"/>
                    </a:lnTo>
                    <a:lnTo>
                      <a:pt x="1306" y="869"/>
                    </a:lnTo>
                    <a:lnTo>
                      <a:pt x="1277" y="906"/>
                    </a:lnTo>
                    <a:lnTo>
                      <a:pt x="1243" y="939"/>
                    </a:lnTo>
                    <a:lnTo>
                      <a:pt x="1206" y="968"/>
                    </a:lnTo>
                    <a:lnTo>
                      <a:pt x="1165" y="989"/>
                    </a:lnTo>
                    <a:lnTo>
                      <a:pt x="1118" y="1005"/>
                    </a:lnTo>
                    <a:lnTo>
                      <a:pt x="1069" y="1010"/>
                    </a:lnTo>
                    <a:lnTo>
                      <a:pt x="1025" y="1007"/>
                    </a:lnTo>
                    <a:lnTo>
                      <a:pt x="984" y="997"/>
                    </a:lnTo>
                    <a:lnTo>
                      <a:pt x="949" y="981"/>
                    </a:lnTo>
                    <a:lnTo>
                      <a:pt x="916" y="960"/>
                    </a:lnTo>
                    <a:lnTo>
                      <a:pt x="888" y="933"/>
                    </a:lnTo>
                    <a:lnTo>
                      <a:pt x="868" y="900"/>
                    </a:lnTo>
                    <a:lnTo>
                      <a:pt x="855" y="863"/>
                    </a:lnTo>
                    <a:lnTo>
                      <a:pt x="851" y="820"/>
                    </a:lnTo>
                    <a:lnTo>
                      <a:pt x="853" y="797"/>
                    </a:lnTo>
                    <a:lnTo>
                      <a:pt x="857" y="778"/>
                    </a:lnTo>
                    <a:lnTo>
                      <a:pt x="862" y="756"/>
                    </a:lnTo>
                    <a:lnTo>
                      <a:pt x="872" y="731"/>
                    </a:lnTo>
                    <a:lnTo>
                      <a:pt x="886" y="700"/>
                    </a:lnTo>
                    <a:lnTo>
                      <a:pt x="898" y="667"/>
                    </a:lnTo>
                    <a:lnTo>
                      <a:pt x="914" y="626"/>
                    </a:lnTo>
                    <a:lnTo>
                      <a:pt x="929" y="580"/>
                    </a:lnTo>
                    <a:lnTo>
                      <a:pt x="947" y="529"/>
                    </a:lnTo>
                    <a:lnTo>
                      <a:pt x="965" y="475"/>
                    </a:lnTo>
                    <a:lnTo>
                      <a:pt x="982" y="419"/>
                    </a:lnTo>
                    <a:lnTo>
                      <a:pt x="996" y="365"/>
                    </a:lnTo>
                    <a:lnTo>
                      <a:pt x="1008" y="312"/>
                    </a:lnTo>
                    <a:lnTo>
                      <a:pt x="1016" y="264"/>
                    </a:lnTo>
                    <a:lnTo>
                      <a:pt x="1018" y="219"/>
                    </a:lnTo>
                    <a:lnTo>
                      <a:pt x="1018" y="204"/>
                    </a:lnTo>
                    <a:lnTo>
                      <a:pt x="1016" y="186"/>
                    </a:lnTo>
                    <a:lnTo>
                      <a:pt x="1014" y="165"/>
                    </a:lnTo>
                    <a:lnTo>
                      <a:pt x="1010" y="143"/>
                    </a:lnTo>
                    <a:lnTo>
                      <a:pt x="1002" y="122"/>
                    </a:lnTo>
                    <a:lnTo>
                      <a:pt x="988" y="103"/>
                    </a:lnTo>
                    <a:lnTo>
                      <a:pt x="972" y="85"/>
                    </a:lnTo>
                    <a:lnTo>
                      <a:pt x="951" y="72"/>
                    </a:lnTo>
                    <a:lnTo>
                      <a:pt x="921" y="64"/>
                    </a:lnTo>
                    <a:lnTo>
                      <a:pt x="886" y="60"/>
                    </a:lnTo>
                    <a:lnTo>
                      <a:pt x="831" y="64"/>
                    </a:lnTo>
                    <a:lnTo>
                      <a:pt x="780" y="76"/>
                    </a:lnTo>
                    <a:lnTo>
                      <a:pt x="735" y="95"/>
                    </a:lnTo>
                    <a:lnTo>
                      <a:pt x="694" y="118"/>
                    </a:lnTo>
                    <a:lnTo>
                      <a:pt x="656" y="145"/>
                    </a:lnTo>
                    <a:lnTo>
                      <a:pt x="623" y="175"/>
                    </a:lnTo>
                    <a:lnTo>
                      <a:pt x="592" y="207"/>
                    </a:lnTo>
                    <a:lnTo>
                      <a:pt x="566" y="239"/>
                    </a:lnTo>
                    <a:lnTo>
                      <a:pt x="542" y="270"/>
                    </a:lnTo>
                    <a:lnTo>
                      <a:pt x="521" y="301"/>
                    </a:lnTo>
                    <a:lnTo>
                      <a:pt x="503" y="326"/>
                    </a:lnTo>
                    <a:lnTo>
                      <a:pt x="489" y="349"/>
                    </a:lnTo>
                    <a:lnTo>
                      <a:pt x="478" y="370"/>
                    </a:lnTo>
                    <a:lnTo>
                      <a:pt x="470" y="390"/>
                    </a:lnTo>
                    <a:lnTo>
                      <a:pt x="462" y="413"/>
                    </a:lnTo>
                    <a:lnTo>
                      <a:pt x="454" y="438"/>
                    </a:lnTo>
                    <a:lnTo>
                      <a:pt x="446" y="469"/>
                    </a:lnTo>
                    <a:lnTo>
                      <a:pt x="427" y="545"/>
                    </a:lnTo>
                    <a:lnTo>
                      <a:pt x="405" y="621"/>
                    </a:lnTo>
                    <a:lnTo>
                      <a:pt x="399" y="652"/>
                    </a:lnTo>
                    <a:lnTo>
                      <a:pt x="391" y="687"/>
                    </a:lnTo>
                    <a:lnTo>
                      <a:pt x="381" y="725"/>
                    </a:lnTo>
                    <a:lnTo>
                      <a:pt x="372" y="764"/>
                    </a:lnTo>
                    <a:lnTo>
                      <a:pt x="364" y="797"/>
                    </a:lnTo>
                    <a:lnTo>
                      <a:pt x="354" y="824"/>
                    </a:lnTo>
                    <a:lnTo>
                      <a:pt x="348" y="855"/>
                    </a:lnTo>
                    <a:lnTo>
                      <a:pt x="340" y="888"/>
                    </a:lnTo>
                    <a:lnTo>
                      <a:pt x="332" y="919"/>
                    </a:lnTo>
                    <a:lnTo>
                      <a:pt x="322" y="946"/>
                    </a:lnTo>
                    <a:lnTo>
                      <a:pt x="315" y="964"/>
                    </a:lnTo>
                    <a:lnTo>
                      <a:pt x="303" y="979"/>
                    </a:lnTo>
                    <a:lnTo>
                      <a:pt x="283" y="995"/>
                    </a:lnTo>
                    <a:lnTo>
                      <a:pt x="258" y="1007"/>
                    </a:lnTo>
                    <a:lnTo>
                      <a:pt x="228" y="1010"/>
                    </a:lnTo>
                    <a:lnTo>
                      <a:pt x="211" y="1008"/>
                    </a:lnTo>
                    <a:lnTo>
                      <a:pt x="191" y="1003"/>
                    </a:lnTo>
                    <a:lnTo>
                      <a:pt x="173" y="993"/>
                    </a:lnTo>
                    <a:lnTo>
                      <a:pt x="160" y="979"/>
                    </a:lnTo>
                    <a:lnTo>
                      <a:pt x="150" y="962"/>
                    </a:lnTo>
                    <a:lnTo>
                      <a:pt x="148" y="941"/>
                    </a:lnTo>
                    <a:lnTo>
                      <a:pt x="148" y="933"/>
                    </a:lnTo>
                    <a:lnTo>
                      <a:pt x="152" y="921"/>
                    </a:lnTo>
                    <a:lnTo>
                      <a:pt x="156" y="904"/>
                    </a:lnTo>
                    <a:lnTo>
                      <a:pt x="161" y="884"/>
                    </a:lnTo>
                    <a:lnTo>
                      <a:pt x="167" y="867"/>
                    </a:lnTo>
                    <a:lnTo>
                      <a:pt x="171" y="849"/>
                    </a:lnTo>
                    <a:lnTo>
                      <a:pt x="171" y="849"/>
                    </a:lnTo>
                    <a:lnTo>
                      <a:pt x="244" y="560"/>
                    </a:lnTo>
                    <a:lnTo>
                      <a:pt x="254" y="526"/>
                    </a:lnTo>
                    <a:lnTo>
                      <a:pt x="264" y="485"/>
                    </a:lnTo>
                    <a:lnTo>
                      <a:pt x="273" y="442"/>
                    </a:lnTo>
                    <a:lnTo>
                      <a:pt x="283" y="399"/>
                    </a:lnTo>
                    <a:lnTo>
                      <a:pt x="293" y="359"/>
                    </a:lnTo>
                    <a:lnTo>
                      <a:pt x="303" y="320"/>
                    </a:lnTo>
                    <a:lnTo>
                      <a:pt x="315" y="277"/>
                    </a:lnTo>
                    <a:lnTo>
                      <a:pt x="324" y="237"/>
                    </a:lnTo>
                    <a:lnTo>
                      <a:pt x="332" y="200"/>
                    </a:lnTo>
                    <a:lnTo>
                      <a:pt x="334" y="171"/>
                    </a:lnTo>
                    <a:lnTo>
                      <a:pt x="332" y="142"/>
                    </a:lnTo>
                    <a:lnTo>
                      <a:pt x="326" y="114"/>
                    </a:lnTo>
                    <a:lnTo>
                      <a:pt x="317" y="93"/>
                    </a:lnTo>
                    <a:lnTo>
                      <a:pt x="303" y="76"/>
                    </a:lnTo>
                    <a:lnTo>
                      <a:pt x="283" y="64"/>
                    </a:lnTo>
                    <a:lnTo>
                      <a:pt x="258" y="60"/>
                    </a:lnTo>
                    <a:lnTo>
                      <a:pt x="226" y="64"/>
                    </a:lnTo>
                    <a:lnTo>
                      <a:pt x="199" y="79"/>
                    </a:lnTo>
                    <a:lnTo>
                      <a:pt x="175" y="101"/>
                    </a:lnTo>
                    <a:lnTo>
                      <a:pt x="154" y="132"/>
                    </a:lnTo>
                    <a:lnTo>
                      <a:pt x="136" y="169"/>
                    </a:lnTo>
                    <a:lnTo>
                      <a:pt x="120" y="209"/>
                    </a:lnTo>
                    <a:lnTo>
                      <a:pt x="105" y="256"/>
                    </a:lnTo>
                    <a:lnTo>
                      <a:pt x="91" y="304"/>
                    </a:lnTo>
                    <a:lnTo>
                      <a:pt x="85" y="330"/>
                    </a:lnTo>
                    <a:lnTo>
                      <a:pt x="79" y="349"/>
                    </a:lnTo>
                    <a:lnTo>
                      <a:pt x="71" y="361"/>
                    </a:lnTo>
                    <a:lnTo>
                      <a:pt x="63" y="367"/>
                    </a:lnTo>
                    <a:lnTo>
                      <a:pt x="53" y="368"/>
                    </a:lnTo>
                    <a:lnTo>
                      <a:pt x="40" y="370"/>
                    </a:lnTo>
                    <a:lnTo>
                      <a:pt x="32" y="370"/>
                    </a:lnTo>
                    <a:lnTo>
                      <a:pt x="22" y="368"/>
                    </a:lnTo>
                    <a:lnTo>
                      <a:pt x="12" y="363"/>
                    </a:lnTo>
                    <a:lnTo>
                      <a:pt x="4" y="355"/>
                    </a:lnTo>
                    <a:lnTo>
                      <a:pt x="0" y="339"/>
                    </a:lnTo>
                    <a:lnTo>
                      <a:pt x="2" y="332"/>
                    </a:lnTo>
                    <a:lnTo>
                      <a:pt x="6" y="312"/>
                    </a:lnTo>
                    <a:lnTo>
                      <a:pt x="12" y="289"/>
                    </a:lnTo>
                    <a:lnTo>
                      <a:pt x="22" y="258"/>
                    </a:lnTo>
                    <a:lnTo>
                      <a:pt x="34" y="225"/>
                    </a:lnTo>
                    <a:lnTo>
                      <a:pt x="48" y="188"/>
                    </a:lnTo>
                    <a:lnTo>
                      <a:pt x="63" y="153"/>
                    </a:lnTo>
                    <a:lnTo>
                      <a:pt x="81" y="120"/>
                    </a:lnTo>
                    <a:lnTo>
                      <a:pt x="97" y="97"/>
                    </a:lnTo>
                    <a:lnTo>
                      <a:pt x="114" y="74"/>
                    </a:lnTo>
                    <a:lnTo>
                      <a:pt x="136" y="52"/>
                    </a:lnTo>
                    <a:lnTo>
                      <a:pt x="161" y="31"/>
                    </a:lnTo>
                    <a:lnTo>
                      <a:pt x="191" y="15"/>
                    </a:lnTo>
                    <a:lnTo>
                      <a:pt x="224" y="4"/>
                    </a:lnTo>
                    <a:lnTo>
                      <a:pt x="26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4"/>
              <p:cNvSpPr>
                <a:spLocks/>
              </p:cNvSpPr>
              <p:nvPr/>
            </p:nvSpPr>
            <p:spPr bwMode="auto">
              <a:xfrm>
                <a:off x="3956" y="2664"/>
                <a:ext cx="769" cy="54"/>
              </a:xfrm>
              <a:custGeom>
                <a:avLst/>
                <a:gdLst/>
                <a:ahLst/>
                <a:cxnLst>
                  <a:cxn ang="0">
                    <a:pos x="93" y="0"/>
                  </a:cxn>
                  <a:cxn ang="0">
                    <a:pos x="1450" y="0"/>
                  </a:cxn>
                  <a:cxn ang="0">
                    <a:pos x="1467" y="0"/>
                  </a:cxn>
                  <a:cxn ang="0">
                    <a:pos x="1485" y="0"/>
                  </a:cxn>
                  <a:cxn ang="0">
                    <a:pos x="1503" y="4"/>
                  </a:cxn>
                  <a:cxn ang="0">
                    <a:pos x="1516" y="10"/>
                  </a:cxn>
                  <a:cxn ang="0">
                    <a:pos x="1530" y="22"/>
                  </a:cxn>
                  <a:cxn ang="0">
                    <a:pos x="1538" y="37"/>
                  </a:cxn>
                  <a:cxn ang="0">
                    <a:pos x="1540" y="61"/>
                  </a:cxn>
                  <a:cxn ang="0">
                    <a:pos x="1538" y="78"/>
                  </a:cxn>
                  <a:cxn ang="0">
                    <a:pos x="1528" y="92"/>
                  </a:cxn>
                  <a:cxn ang="0">
                    <a:pos x="1516" y="101"/>
                  </a:cxn>
                  <a:cxn ang="0">
                    <a:pos x="1501" y="105"/>
                  </a:cxn>
                  <a:cxn ang="0">
                    <a:pos x="1483" y="109"/>
                  </a:cxn>
                  <a:cxn ang="0">
                    <a:pos x="1465" y="109"/>
                  </a:cxn>
                  <a:cxn ang="0">
                    <a:pos x="1450" y="109"/>
                  </a:cxn>
                  <a:cxn ang="0">
                    <a:pos x="93" y="109"/>
                  </a:cxn>
                  <a:cxn ang="0">
                    <a:pos x="75" y="109"/>
                  </a:cxn>
                  <a:cxn ang="0">
                    <a:pos x="57" y="109"/>
                  </a:cxn>
                  <a:cxn ang="0">
                    <a:pos x="40" y="105"/>
                  </a:cxn>
                  <a:cxn ang="0">
                    <a:pos x="24" y="99"/>
                  </a:cxn>
                  <a:cxn ang="0">
                    <a:pos x="12" y="90"/>
                  </a:cxn>
                  <a:cxn ang="0">
                    <a:pos x="4" y="76"/>
                  </a:cxn>
                  <a:cxn ang="0">
                    <a:pos x="0" y="55"/>
                  </a:cxn>
                  <a:cxn ang="0">
                    <a:pos x="4" y="35"/>
                  </a:cxn>
                  <a:cxn ang="0">
                    <a:pos x="12" y="20"/>
                  </a:cxn>
                  <a:cxn ang="0">
                    <a:pos x="24" y="10"/>
                  </a:cxn>
                  <a:cxn ang="0">
                    <a:pos x="40" y="4"/>
                  </a:cxn>
                  <a:cxn ang="0">
                    <a:pos x="57" y="0"/>
                  </a:cxn>
                  <a:cxn ang="0">
                    <a:pos x="75" y="0"/>
                  </a:cxn>
                  <a:cxn ang="0">
                    <a:pos x="93" y="0"/>
                  </a:cxn>
                </a:cxnLst>
                <a:rect l="0" t="0" r="r" b="b"/>
                <a:pathLst>
                  <a:path w="1540" h="109">
                    <a:moveTo>
                      <a:pt x="93" y="0"/>
                    </a:moveTo>
                    <a:lnTo>
                      <a:pt x="1450" y="0"/>
                    </a:lnTo>
                    <a:lnTo>
                      <a:pt x="1467" y="0"/>
                    </a:lnTo>
                    <a:lnTo>
                      <a:pt x="1485" y="0"/>
                    </a:lnTo>
                    <a:lnTo>
                      <a:pt x="1503" y="4"/>
                    </a:lnTo>
                    <a:lnTo>
                      <a:pt x="1516" y="10"/>
                    </a:lnTo>
                    <a:lnTo>
                      <a:pt x="1530" y="22"/>
                    </a:lnTo>
                    <a:lnTo>
                      <a:pt x="1538" y="37"/>
                    </a:lnTo>
                    <a:lnTo>
                      <a:pt x="1540" y="61"/>
                    </a:lnTo>
                    <a:lnTo>
                      <a:pt x="1538" y="78"/>
                    </a:lnTo>
                    <a:lnTo>
                      <a:pt x="1528" y="92"/>
                    </a:lnTo>
                    <a:lnTo>
                      <a:pt x="1516" y="101"/>
                    </a:lnTo>
                    <a:lnTo>
                      <a:pt x="1501" y="105"/>
                    </a:lnTo>
                    <a:lnTo>
                      <a:pt x="1483" y="109"/>
                    </a:lnTo>
                    <a:lnTo>
                      <a:pt x="1465" y="109"/>
                    </a:lnTo>
                    <a:lnTo>
                      <a:pt x="1450" y="109"/>
                    </a:lnTo>
                    <a:lnTo>
                      <a:pt x="93" y="109"/>
                    </a:lnTo>
                    <a:lnTo>
                      <a:pt x="75" y="109"/>
                    </a:lnTo>
                    <a:lnTo>
                      <a:pt x="57" y="109"/>
                    </a:lnTo>
                    <a:lnTo>
                      <a:pt x="40" y="105"/>
                    </a:lnTo>
                    <a:lnTo>
                      <a:pt x="24" y="99"/>
                    </a:lnTo>
                    <a:lnTo>
                      <a:pt x="12" y="90"/>
                    </a:lnTo>
                    <a:lnTo>
                      <a:pt x="4" y="76"/>
                    </a:lnTo>
                    <a:lnTo>
                      <a:pt x="0" y="55"/>
                    </a:lnTo>
                    <a:lnTo>
                      <a:pt x="4" y="35"/>
                    </a:lnTo>
                    <a:lnTo>
                      <a:pt x="12" y="20"/>
                    </a:lnTo>
                    <a:lnTo>
                      <a:pt x="24" y="10"/>
                    </a:lnTo>
                    <a:lnTo>
                      <a:pt x="40" y="4"/>
                    </a:lnTo>
                    <a:lnTo>
                      <a:pt x="57" y="0"/>
                    </a:lnTo>
                    <a:lnTo>
                      <a:pt x="75" y="0"/>
                    </a:lnTo>
                    <a:lnTo>
                      <a:pt x="9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5"/>
              <p:cNvSpPr>
                <a:spLocks/>
              </p:cNvSpPr>
              <p:nvPr/>
            </p:nvSpPr>
            <p:spPr bwMode="auto">
              <a:xfrm>
                <a:off x="4967" y="2225"/>
                <a:ext cx="415" cy="748"/>
              </a:xfrm>
              <a:custGeom>
                <a:avLst/>
                <a:gdLst/>
                <a:ahLst/>
                <a:cxnLst>
                  <a:cxn ang="0">
                    <a:pos x="473" y="2"/>
                  </a:cxn>
                  <a:cxn ang="0">
                    <a:pos x="505" y="11"/>
                  </a:cxn>
                  <a:cxn ang="0">
                    <a:pos x="514" y="41"/>
                  </a:cxn>
                  <a:cxn ang="0">
                    <a:pos x="516" y="66"/>
                  </a:cxn>
                  <a:cxn ang="0">
                    <a:pos x="516" y="1332"/>
                  </a:cxn>
                  <a:cxn ang="0">
                    <a:pos x="522" y="1367"/>
                  </a:cxn>
                  <a:cxn ang="0">
                    <a:pos x="544" y="1390"/>
                  </a:cxn>
                  <a:cxn ang="0">
                    <a:pos x="593" y="1408"/>
                  </a:cxn>
                  <a:cxn ang="0">
                    <a:pos x="681" y="1416"/>
                  </a:cxn>
                  <a:cxn ang="0">
                    <a:pos x="831" y="1416"/>
                  </a:cxn>
                  <a:cxn ang="0">
                    <a:pos x="807" y="1495"/>
                  </a:cxn>
                  <a:cxn ang="0">
                    <a:pos x="732" y="1493"/>
                  </a:cxn>
                  <a:cxn ang="0">
                    <a:pos x="632" y="1491"/>
                  </a:cxn>
                  <a:cxn ang="0">
                    <a:pos x="530" y="1487"/>
                  </a:cxn>
                  <a:cxn ang="0">
                    <a:pos x="448" y="1485"/>
                  </a:cxn>
                  <a:cxn ang="0">
                    <a:pos x="389" y="1485"/>
                  </a:cxn>
                  <a:cxn ang="0">
                    <a:pos x="304" y="1487"/>
                  </a:cxn>
                  <a:cxn ang="0">
                    <a:pos x="202" y="1491"/>
                  </a:cxn>
                  <a:cxn ang="0">
                    <a:pos x="104" y="1493"/>
                  </a:cxn>
                  <a:cxn ang="0">
                    <a:pos x="33" y="1495"/>
                  </a:cxn>
                  <a:cxn ang="0">
                    <a:pos x="14" y="1416"/>
                  </a:cxn>
                  <a:cxn ang="0">
                    <a:pos x="163" y="1416"/>
                  </a:cxn>
                  <a:cxn ang="0">
                    <a:pos x="251" y="1408"/>
                  </a:cxn>
                  <a:cxn ang="0">
                    <a:pos x="300" y="1390"/>
                  </a:cxn>
                  <a:cxn ang="0">
                    <a:pos x="322" y="1367"/>
                  </a:cxn>
                  <a:cxn ang="0">
                    <a:pos x="328" y="1332"/>
                  </a:cxn>
                  <a:cxn ang="0">
                    <a:pos x="328" y="167"/>
                  </a:cxn>
                  <a:cxn ang="0">
                    <a:pos x="220" y="203"/>
                  </a:cxn>
                  <a:cxn ang="0">
                    <a:pos x="114" y="221"/>
                  </a:cxn>
                  <a:cxn ang="0">
                    <a:pos x="29" y="225"/>
                  </a:cxn>
                  <a:cxn ang="0">
                    <a:pos x="0" y="145"/>
                  </a:cxn>
                  <a:cxn ang="0">
                    <a:pos x="69" y="145"/>
                  </a:cxn>
                  <a:cxn ang="0">
                    <a:pos x="157" y="136"/>
                  </a:cxn>
                  <a:cxn ang="0">
                    <a:pos x="255" y="114"/>
                  </a:cxn>
                  <a:cxn ang="0">
                    <a:pos x="353" y="72"/>
                  </a:cxn>
                  <a:cxn ang="0">
                    <a:pos x="446" y="0"/>
                  </a:cxn>
                </a:cxnLst>
                <a:rect l="0" t="0" r="r" b="b"/>
                <a:pathLst>
                  <a:path w="831" h="1495">
                    <a:moveTo>
                      <a:pt x="446" y="0"/>
                    </a:moveTo>
                    <a:lnTo>
                      <a:pt x="473" y="2"/>
                    </a:lnTo>
                    <a:lnTo>
                      <a:pt x="493" y="4"/>
                    </a:lnTo>
                    <a:lnTo>
                      <a:pt x="505" y="11"/>
                    </a:lnTo>
                    <a:lnTo>
                      <a:pt x="512" y="23"/>
                    </a:lnTo>
                    <a:lnTo>
                      <a:pt x="514" y="41"/>
                    </a:lnTo>
                    <a:lnTo>
                      <a:pt x="516" y="66"/>
                    </a:lnTo>
                    <a:lnTo>
                      <a:pt x="516" y="66"/>
                    </a:lnTo>
                    <a:lnTo>
                      <a:pt x="516" y="1311"/>
                    </a:lnTo>
                    <a:lnTo>
                      <a:pt x="516" y="1332"/>
                    </a:lnTo>
                    <a:lnTo>
                      <a:pt x="518" y="1350"/>
                    </a:lnTo>
                    <a:lnTo>
                      <a:pt x="522" y="1367"/>
                    </a:lnTo>
                    <a:lnTo>
                      <a:pt x="530" y="1381"/>
                    </a:lnTo>
                    <a:lnTo>
                      <a:pt x="544" y="1390"/>
                    </a:lnTo>
                    <a:lnTo>
                      <a:pt x="565" y="1400"/>
                    </a:lnTo>
                    <a:lnTo>
                      <a:pt x="593" y="1408"/>
                    </a:lnTo>
                    <a:lnTo>
                      <a:pt x="632" y="1412"/>
                    </a:lnTo>
                    <a:lnTo>
                      <a:pt x="681" y="1416"/>
                    </a:lnTo>
                    <a:lnTo>
                      <a:pt x="744" y="1416"/>
                    </a:lnTo>
                    <a:lnTo>
                      <a:pt x="831" y="1416"/>
                    </a:lnTo>
                    <a:lnTo>
                      <a:pt x="831" y="1495"/>
                    </a:lnTo>
                    <a:lnTo>
                      <a:pt x="807" y="1495"/>
                    </a:lnTo>
                    <a:lnTo>
                      <a:pt x="774" y="1495"/>
                    </a:lnTo>
                    <a:lnTo>
                      <a:pt x="732" y="1493"/>
                    </a:lnTo>
                    <a:lnTo>
                      <a:pt x="683" y="1493"/>
                    </a:lnTo>
                    <a:lnTo>
                      <a:pt x="632" y="1491"/>
                    </a:lnTo>
                    <a:lnTo>
                      <a:pt x="579" y="1489"/>
                    </a:lnTo>
                    <a:lnTo>
                      <a:pt x="530" y="1487"/>
                    </a:lnTo>
                    <a:lnTo>
                      <a:pt x="485" y="1487"/>
                    </a:lnTo>
                    <a:lnTo>
                      <a:pt x="448" y="1485"/>
                    </a:lnTo>
                    <a:lnTo>
                      <a:pt x="420" y="1485"/>
                    </a:lnTo>
                    <a:lnTo>
                      <a:pt x="389" y="1485"/>
                    </a:lnTo>
                    <a:lnTo>
                      <a:pt x="349" y="1487"/>
                    </a:lnTo>
                    <a:lnTo>
                      <a:pt x="304" y="1487"/>
                    </a:lnTo>
                    <a:lnTo>
                      <a:pt x="253" y="1489"/>
                    </a:lnTo>
                    <a:lnTo>
                      <a:pt x="202" y="1491"/>
                    </a:lnTo>
                    <a:lnTo>
                      <a:pt x="151" y="1493"/>
                    </a:lnTo>
                    <a:lnTo>
                      <a:pt x="104" y="1493"/>
                    </a:lnTo>
                    <a:lnTo>
                      <a:pt x="65" y="1495"/>
                    </a:lnTo>
                    <a:lnTo>
                      <a:pt x="33" y="1495"/>
                    </a:lnTo>
                    <a:lnTo>
                      <a:pt x="14" y="1495"/>
                    </a:lnTo>
                    <a:lnTo>
                      <a:pt x="14" y="1416"/>
                    </a:lnTo>
                    <a:lnTo>
                      <a:pt x="100" y="1416"/>
                    </a:lnTo>
                    <a:lnTo>
                      <a:pt x="163" y="1416"/>
                    </a:lnTo>
                    <a:lnTo>
                      <a:pt x="212" y="1412"/>
                    </a:lnTo>
                    <a:lnTo>
                      <a:pt x="251" y="1408"/>
                    </a:lnTo>
                    <a:lnTo>
                      <a:pt x="279" y="1400"/>
                    </a:lnTo>
                    <a:lnTo>
                      <a:pt x="300" y="1390"/>
                    </a:lnTo>
                    <a:lnTo>
                      <a:pt x="314" y="1381"/>
                    </a:lnTo>
                    <a:lnTo>
                      <a:pt x="322" y="1367"/>
                    </a:lnTo>
                    <a:lnTo>
                      <a:pt x="326" y="1350"/>
                    </a:lnTo>
                    <a:lnTo>
                      <a:pt x="328" y="1332"/>
                    </a:lnTo>
                    <a:lnTo>
                      <a:pt x="328" y="1311"/>
                    </a:lnTo>
                    <a:lnTo>
                      <a:pt x="328" y="167"/>
                    </a:lnTo>
                    <a:lnTo>
                      <a:pt x="275" y="188"/>
                    </a:lnTo>
                    <a:lnTo>
                      <a:pt x="220" y="203"/>
                    </a:lnTo>
                    <a:lnTo>
                      <a:pt x="165" y="215"/>
                    </a:lnTo>
                    <a:lnTo>
                      <a:pt x="114" y="221"/>
                    </a:lnTo>
                    <a:lnTo>
                      <a:pt x="69" y="225"/>
                    </a:lnTo>
                    <a:lnTo>
                      <a:pt x="29" y="225"/>
                    </a:lnTo>
                    <a:lnTo>
                      <a:pt x="0" y="225"/>
                    </a:lnTo>
                    <a:lnTo>
                      <a:pt x="0" y="145"/>
                    </a:lnTo>
                    <a:lnTo>
                      <a:pt x="31" y="145"/>
                    </a:lnTo>
                    <a:lnTo>
                      <a:pt x="69" y="145"/>
                    </a:lnTo>
                    <a:lnTo>
                      <a:pt x="112" y="141"/>
                    </a:lnTo>
                    <a:lnTo>
                      <a:pt x="157" y="136"/>
                    </a:lnTo>
                    <a:lnTo>
                      <a:pt x="206" y="128"/>
                    </a:lnTo>
                    <a:lnTo>
                      <a:pt x="255" y="114"/>
                    </a:lnTo>
                    <a:lnTo>
                      <a:pt x="304" y="97"/>
                    </a:lnTo>
                    <a:lnTo>
                      <a:pt x="353" y="72"/>
                    </a:lnTo>
                    <a:lnTo>
                      <a:pt x="400" y="41"/>
                    </a:lnTo>
                    <a:lnTo>
                      <a:pt x="4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1" name="Group 18"/>
            <p:cNvGrpSpPr>
              <a:grpSpLocks noChangeAspect="1"/>
            </p:cNvGrpSpPr>
            <p:nvPr>
              <p:custDataLst>
                <p:tags r:id="rId7"/>
              </p:custDataLst>
            </p:nvPr>
          </p:nvGrpSpPr>
          <p:grpSpPr bwMode="auto">
            <a:xfrm>
              <a:off x="3170767" y="5546387"/>
              <a:ext cx="376766" cy="416776"/>
              <a:chOff x="2086" y="3526"/>
              <a:chExt cx="1243" cy="1375"/>
            </a:xfrm>
          </p:grpSpPr>
          <p:sp>
            <p:nvSpPr>
              <p:cNvPr id="105" name="Freeform 20"/>
              <p:cNvSpPr>
                <a:spLocks noEditPoints="1"/>
              </p:cNvSpPr>
              <p:nvPr/>
            </p:nvSpPr>
            <p:spPr bwMode="auto">
              <a:xfrm>
                <a:off x="2086" y="3526"/>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21"/>
              <p:cNvSpPr>
                <a:spLocks/>
              </p:cNvSpPr>
              <p:nvPr/>
            </p:nvSpPr>
            <p:spPr bwMode="auto">
              <a:xfrm>
                <a:off x="2829" y="4058"/>
                <a:ext cx="500" cy="748"/>
              </a:xfrm>
              <a:custGeom>
                <a:avLst/>
                <a:gdLst/>
                <a:ahLst/>
                <a:cxnLst>
                  <a:cxn ang="0">
                    <a:pos x="847" y="9"/>
                  </a:cxn>
                  <a:cxn ang="0">
                    <a:pos x="1045" y="58"/>
                  </a:cxn>
                  <a:cxn ang="0">
                    <a:pos x="1216" y="143"/>
                  </a:cxn>
                  <a:cxn ang="0">
                    <a:pos x="1354" y="262"/>
                  </a:cxn>
                  <a:cxn ang="0">
                    <a:pos x="1450" y="414"/>
                  </a:cxn>
                  <a:cxn ang="0">
                    <a:pos x="1498" y="595"/>
                  </a:cxn>
                  <a:cxn ang="0">
                    <a:pos x="1488" y="785"/>
                  </a:cxn>
                  <a:cxn ang="0">
                    <a:pos x="1430" y="950"/>
                  </a:cxn>
                  <a:cxn ang="0">
                    <a:pos x="1331" y="1096"/>
                  </a:cxn>
                  <a:cxn ang="0">
                    <a:pos x="1204" y="1227"/>
                  </a:cxn>
                  <a:cxn ang="0">
                    <a:pos x="1063" y="1349"/>
                  </a:cxn>
                  <a:cxn ang="0">
                    <a:pos x="945" y="1442"/>
                  </a:cxn>
                  <a:cxn ang="0">
                    <a:pos x="848" y="1519"/>
                  </a:cxn>
                  <a:cxn ang="0">
                    <a:pos x="749" y="1600"/>
                  </a:cxn>
                  <a:cxn ang="0">
                    <a:pos x="639" y="1695"/>
                  </a:cxn>
                  <a:cxn ang="0">
                    <a:pos x="504" y="1811"/>
                  </a:cxn>
                  <a:cxn ang="0">
                    <a:pos x="337" y="1958"/>
                  </a:cxn>
                  <a:cxn ang="0">
                    <a:pos x="995" y="1958"/>
                  </a:cxn>
                  <a:cxn ang="0">
                    <a:pos x="1084" y="1958"/>
                  </a:cxn>
                  <a:cxn ang="0">
                    <a:pos x="1186" y="1954"/>
                  </a:cxn>
                  <a:cxn ang="0">
                    <a:pos x="1270" y="1945"/>
                  </a:cxn>
                  <a:cxn ang="0">
                    <a:pos x="1309" y="1922"/>
                  </a:cxn>
                  <a:cxn ang="0">
                    <a:pos x="1340" y="1836"/>
                  </a:cxn>
                  <a:cxn ang="0">
                    <a:pos x="1367" y="1722"/>
                  </a:cxn>
                  <a:cxn ang="0">
                    <a:pos x="1380" y="1629"/>
                  </a:cxn>
                  <a:cxn ang="0">
                    <a:pos x="1395" y="2243"/>
                  </a:cxn>
                  <a:cxn ang="0">
                    <a:pos x="1" y="2187"/>
                  </a:cxn>
                  <a:cxn ang="0">
                    <a:pos x="9" y="2142"/>
                  </a:cxn>
                  <a:cxn ang="0">
                    <a:pos x="38" y="2108"/>
                  </a:cxn>
                  <a:cxn ang="0">
                    <a:pos x="906" y="1243"/>
                  </a:cxn>
                  <a:cxn ang="0">
                    <a:pos x="1004" y="1121"/>
                  </a:cxn>
                  <a:cxn ang="0">
                    <a:pos x="1094" y="969"/>
                  </a:cxn>
                  <a:cxn ang="0">
                    <a:pos x="1157" y="791"/>
                  </a:cxn>
                  <a:cxn ang="0">
                    <a:pos x="1169" y="610"/>
                  </a:cxn>
                  <a:cxn ang="0">
                    <a:pos x="1138" y="462"/>
                  </a:cxn>
                  <a:cxn ang="0">
                    <a:pos x="1069" y="329"/>
                  </a:cxn>
                  <a:cxn ang="0">
                    <a:pos x="965" y="220"/>
                  </a:cxn>
                  <a:cxn ang="0">
                    <a:pos x="826" y="147"/>
                  </a:cxn>
                  <a:cxn ang="0">
                    <a:pos x="653" y="121"/>
                  </a:cxn>
                  <a:cxn ang="0">
                    <a:pos x="535" y="134"/>
                  </a:cxn>
                  <a:cxn ang="0">
                    <a:pos x="409" y="177"/>
                  </a:cxn>
                  <a:cxn ang="0">
                    <a:pos x="290" y="258"/>
                  </a:cxn>
                  <a:cxn ang="0">
                    <a:pos x="192" y="384"/>
                  </a:cxn>
                  <a:cxn ang="0">
                    <a:pos x="234" y="444"/>
                  </a:cxn>
                  <a:cxn ang="0">
                    <a:pos x="305" y="479"/>
                  </a:cxn>
                  <a:cxn ang="0">
                    <a:pos x="343" y="531"/>
                  </a:cxn>
                  <a:cxn ang="0">
                    <a:pos x="358" y="584"/>
                  </a:cxn>
                  <a:cxn ang="0">
                    <a:pos x="357" y="650"/>
                  </a:cxn>
                  <a:cxn ang="0">
                    <a:pos x="320" y="731"/>
                  </a:cxn>
                  <a:cxn ang="0">
                    <a:pos x="255" y="779"/>
                  </a:cxn>
                  <a:cxn ang="0">
                    <a:pos x="180" y="796"/>
                  </a:cxn>
                  <a:cxn ang="0">
                    <a:pos x="148" y="792"/>
                  </a:cxn>
                  <a:cxn ang="0">
                    <a:pos x="96" y="777"/>
                  </a:cxn>
                  <a:cxn ang="0">
                    <a:pos x="45" y="740"/>
                  </a:cxn>
                  <a:cxn ang="0">
                    <a:pos x="9" y="673"/>
                  </a:cxn>
                  <a:cxn ang="0">
                    <a:pos x="4" y="550"/>
                  </a:cxn>
                  <a:cxn ang="0">
                    <a:pos x="51" y="380"/>
                  </a:cxn>
                  <a:cxn ang="0">
                    <a:pos x="151" y="231"/>
                  </a:cxn>
                  <a:cxn ang="0">
                    <a:pos x="298" y="110"/>
                  </a:cxn>
                  <a:cxn ang="0">
                    <a:pos x="484" y="29"/>
                  </a:cxn>
                  <a:cxn ang="0">
                    <a:pos x="705" y="0"/>
                  </a:cxn>
                </a:cxnLst>
                <a:rect l="0" t="0" r="r" b="b"/>
                <a:pathLst>
                  <a:path w="1500" h="2243">
                    <a:moveTo>
                      <a:pt x="705" y="0"/>
                    </a:moveTo>
                    <a:lnTo>
                      <a:pt x="777" y="3"/>
                    </a:lnTo>
                    <a:lnTo>
                      <a:pt x="847" y="9"/>
                    </a:lnTo>
                    <a:lnTo>
                      <a:pt x="915" y="21"/>
                    </a:lnTo>
                    <a:lnTo>
                      <a:pt x="982" y="37"/>
                    </a:lnTo>
                    <a:lnTo>
                      <a:pt x="1045" y="58"/>
                    </a:lnTo>
                    <a:lnTo>
                      <a:pt x="1105" y="81"/>
                    </a:lnTo>
                    <a:lnTo>
                      <a:pt x="1162" y="110"/>
                    </a:lnTo>
                    <a:lnTo>
                      <a:pt x="1216" y="143"/>
                    </a:lnTo>
                    <a:lnTo>
                      <a:pt x="1266" y="178"/>
                    </a:lnTo>
                    <a:lnTo>
                      <a:pt x="1312" y="219"/>
                    </a:lnTo>
                    <a:lnTo>
                      <a:pt x="1354" y="262"/>
                    </a:lnTo>
                    <a:lnTo>
                      <a:pt x="1392" y="309"/>
                    </a:lnTo>
                    <a:lnTo>
                      <a:pt x="1423" y="360"/>
                    </a:lnTo>
                    <a:lnTo>
                      <a:pt x="1450" y="414"/>
                    </a:lnTo>
                    <a:lnTo>
                      <a:pt x="1471" y="472"/>
                    </a:lnTo>
                    <a:lnTo>
                      <a:pt x="1487" y="532"/>
                    </a:lnTo>
                    <a:lnTo>
                      <a:pt x="1498" y="595"/>
                    </a:lnTo>
                    <a:lnTo>
                      <a:pt x="1500" y="660"/>
                    </a:lnTo>
                    <a:lnTo>
                      <a:pt x="1498" y="724"/>
                    </a:lnTo>
                    <a:lnTo>
                      <a:pt x="1488" y="785"/>
                    </a:lnTo>
                    <a:lnTo>
                      <a:pt x="1474" y="842"/>
                    </a:lnTo>
                    <a:lnTo>
                      <a:pt x="1453" y="897"/>
                    </a:lnTo>
                    <a:lnTo>
                      <a:pt x="1430" y="950"/>
                    </a:lnTo>
                    <a:lnTo>
                      <a:pt x="1401" y="1001"/>
                    </a:lnTo>
                    <a:lnTo>
                      <a:pt x="1367" y="1049"/>
                    </a:lnTo>
                    <a:lnTo>
                      <a:pt x="1331" y="1096"/>
                    </a:lnTo>
                    <a:lnTo>
                      <a:pt x="1292" y="1141"/>
                    </a:lnTo>
                    <a:lnTo>
                      <a:pt x="1249" y="1185"/>
                    </a:lnTo>
                    <a:lnTo>
                      <a:pt x="1204" y="1227"/>
                    </a:lnTo>
                    <a:lnTo>
                      <a:pt x="1158" y="1269"/>
                    </a:lnTo>
                    <a:lnTo>
                      <a:pt x="1111" y="1310"/>
                    </a:lnTo>
                    <a:lnTo>
                      <a:pt x="1063" y="1349"/>
                    </a:lnTo>
                    <a:lnTo>
                      <a:pt x="1013" y="1388"/>
                    </a:lnTo>
                    <a:lnTo>
                      <a:pt x="978" y="1416"/>
                    </a:lnTo>
                    <a:lnTo>
                      <a:pt x="945" y="1442"/>
                    </a:lnTo>
                    <a:lnTo>
                      <a:pt x="912" y="1468"/>
                    </a:lnTo>
                    <a:lnTo>
                      <a:pt x="880" y="1493"/>
                    </a:lnTo>
                    <a:lnTo>
                      <a:pt x="848" y="1519"/>
                    </a:lnTo>
                    <a:lnTo>
                      <a:pt x="815" y="1545"/>
                    </a:lnTo>
                    <a:lnTo>
                      <a:pt x="783" y="1572"/>
                    </a:lnTo>
                    <a:lnTo>
                      <a:pt x="749" y="1600"/>
                    </a:lnTo>
                    <a:lnTo>
                      <a:pt x="715" y="1629"/>
                    </a:lnTo>
                    <a:lnTo>
                      <a:pt x="677" y="1661"/>
                    </a:lnTo>
                    <a:lnTo>
                      <a:pt x="639" y="1695"/>
                    </a:lnTo>
                    <a:lnTo>
                      <a:pt x="597" y="1730"/>
                    </a:lnTo>
                    <a:lnTo>
                      <a:pt x="552" y="1769"/>
                    </a:lnTo>
                    <a:lnTo>
                      <a:pt x="504" y="1811"/>
                    </a:lnTo>
                    <a:lnTo>
                      <a:pt x="453" y="1856"/>
                    </a:lnTo>
                    <a:lnTo>
                      <a:pt x="398" y="1905"/>
                    </a:lnTo>
                    <a:lnTo>
                      <a:pt x="337" y="1958"/>
                    </a:lnTo>
                    <a:lnTo>
                      <a:pt x="961" y="1958"/>
                    </a:lnTo>
                    <a:lnTo>
                      <a:pt x="974" y="1958"/>
                    </a:lnTo>
                    <a:lnTo>
                      <a:pt x="995" y="1958"/>
                    </a:lnTo>
                    <a:lnTo>
                      <a:pt x="1021" y="1958"/>
                    </a:lnTo>
                    <a:lnTo>
                      <a:pt x="1051" y="1958"/>
                    </a:lnTo>
                    <a:lnTo>
                      <a:pt x="1084" y="1958"/>
                    </a:lnTo>
                    <a:lnTo>
                      <a:pt x="1118" y="1957"/>
                    </a:lnTo>
                    <a:lnTo>
                      <a:pt x="1152" y="1955"/>
                    </a:lnTo>
                    <a:lnTo>
                      <a:pt x="1186" y="1954"/>
                    </a:lnTo>
                    <a:lnTo>
                      <a:pt x="1217" y="1951"/>
                    </a:lnTo>
                    <a:lnTo>
                      <a:pt x="1245" y="1949"/>
                    </a:lnTo>
                    <a:lnTo>
                      <a:pt x="1270" y="1945"/>
                    </a:lnTo>
                    <a:lnTo>
                      <a:pt x="1287" y="1941"/>
                    </a:lnTo>
                    <a:lnTo>
                      <a:pt x="1297" y="1937"/>
                    </a:lnTo>
                    <a:lnTo>
                      <a:pt x="1309" y="1922"/>
                    </a:lnTo>
                    <a:lnTo>
                      <a:pt x="1320" y="1900"/>
                    </a:lnTo>
                    <a:lnTo>
                      <a:pt x="1331" y="1870"/>
                    </a:lnTo>
                    <a:lnTo>
                      <a:pt x="1340" y="1836"/>
                    </a:lnTo>
                    <a:lnTo>
                      <a:pt x="1351" y="1799"/>
                    </a:lnTo>
                    <a:lnTo>
                      <a:pt x="1359" y="1760"/>
                    </a:lnTo>
                    <a:lnTo>
                      <a:pt x="1367" y="1722"/>
                    </a:lnTo>
                    <a:lnTo>
                      <a:pt x="1373" y="1687"/>
                    </a:lnTo>
                    <a:lnTo>
                      <a:pt x="1377" y="1654"/>
                    </a:lnTo>
                    <a:lnTo>
                      <a:pt x="1380" y="1629"/>
                    </a:lnTo>
                    <a:lnTo>
                      <a:pt x="1500" y="1629"/>
                    </a:lnTo>
                    <a:lnTo>
                      <a:pt x="1500" y="1629"/>
                    </a:lnTo>
                    <a:lnTo>
                      <a:pt x="1395" y="2243"/>
                    </a:lnTo>
                    <a:lnTo>
                      <a:pt x="0" y="2243"/>
                    </a:lnTo>
                    <a:lnTo>
                      <a:pt x="0" y="2212"/>
                    </a:lnTo>
                    <a:lnTo>
                      <a:pt x="1" y="2187"/>
                    </a:lnTo>
                    <a:lnTo>
                      <a:pt x="2" y="2169"/>
                    </a:lnTo>
                    <a:lnTo>
                      <a:pt x="5" y="2154"/>
                    </a:lnTo>
                    <a:lnTo>
                      <a:pt x="9" y="2142"/>
                    </a:lnTo>
                    <a:lnTo>
                      <a:pt x="15" y="2132"/>
                    </a:lnTo>
                    <a:lnTo>
                      <a:pt x="24" y="2122"/>
                    </a:lnTo>
                    <a:lnTo>
                      <a:pt x="38" y="2108"/>
                    </a:lnTo>
                    <a:lnTo>
                      <a:pt x="848" y="1306"/>
                    </a:lnTo>
                    <a:lnTo>
                      <a:pt x="876" y="1277"/>
                    </a:lnTo>
                    <a:lnTo>
                      <a:pt x="906" y="1243"/>
                    </a:lnTo>
                    <a:lnTo>
                      <a:pt x="937" y="1206"/>
                    </a:lnTo>
                    <a:lnTo>
                      <a:pt x="970" y="1164"/>
                    </a:lnTo>
                    <a:lnTo>
                      <a:pt x="1004" y="1121"/>
                    </a:lnTo>
                    <a:lnTo>
                      <a:pt x="1035" y="1073"/>
                    </a:lnTo>
                    <a:lnTo>
                      <a:pt x="1067" y="1023"/>
                    </a:lnTo>
                    <a:lnTo>
                      <a:pt x="1094" y="969"/>
                    </a:lnTo>
                    <a:lnTo>
                      <a:pt x="1119" y="913"/>
                    </a:lnTo>
                    <a:lnTo>
                      <a:pt x="1140" y="853"/>
                    </a:lnTo>
                    <a:lnTo>
                      <a:pt x="1157" y="791"/>
                    </a:lnTo>
                    <a:lnTo>
                      <a:pt x="1166" y="727"/>
                    </a:lnTo>
                    <a:lnTo>
                      <a:pt x="1170" y="660"/>
                    </a:lnTo>
                    <a:lnTo>
                      <a:pt x="1169" y="610"/>
                    </a:lnTo>
                    <a:lnTo>
                      <a:pt x="1162" y="561"/>
                    </a:lnTo>
                    <a:lnTo>
                      <a:pt x="1152" y="511"/>
                    </a:lnTo>
                    <a:lnTo>
                      <a:pt x="1138" y="462"/>
                    </a:lnTo>
                    <a:lnTo>
                      <a:pt x="1118" y="415"/>
                    </a:lnTo>
                    <a:lnTo>
                      <a:pt x="1096" y="371"/>
                    </a:lnTo>
                    <a:lnTo>
                      <a:pt x="1069" y="329"/>
                    </a:lnTo>
                    <a:lnTo>
                      <a:pt x="1038" y="290"/>
                    </a:lnTo>
                    <a:lnTo>
                      <a:pt x="1004" y="253"/>
                    </a:lnTo>
                    <a:lnTo>
                      <a:pt x="965" y="220"/>
                    </a:lnTo>
                    <a:lnTo>
                      <a:pt x="923" y="191"/>
                    </a:lnTo>
                    <a:lnTo>
                      <a:pt x="876" y="166"/>
                    </a:lnTo>
                    <a:lnTo>
                      <a:pt x="826" y="147"/>
                    </a:lnTo>
                    <a:lnTo>
                      <a:pt x="772" y="132"/>
                    </a:lnTo>
                    <a:lnTo>
                      <a:pt x="715" y="123"/>
                    </a:lnTo>
                    <a:lnTo>
                      <a:pt x="653" y="121"/>
                    </a:lnTo>
                    <a:lnTo>
                      <a:pt x="615" y="122"/>
                    </a:lnTo>
                    <a:lnTo>
                      <a:pt x="576" y="126"/>
                    </a:lnTo>
                    <a:lnTo>
                      <a:pt x="535" y="134"/>
                    </a:lnTo>
                    <a:lnTo>
                      <a:pt x="493" y="144"/>
                    </a:lnTo>
                    <a:lnTo>
                      <a:pt x="451" y="159"/>
                    </a:lnTo>
                    <a:lnTo>
                      <a:pt x="409" y="177"/>
                    </a:lnTo>
                    <a:lnTo>
                      <a:pt x="369" y="201"/>
                    </a:lnTo>
                    <a:lnTo>
                      <a:pt x="330" y="227"/>
                    </a:lnTo>
                    <a:lnTo>
                      <a:pt x="290" y="258"/>
                    </a:lnTo>
                    <a:lnTo>
                      <a:pt x="255" y="295"/>
                    </a:lnTo>
                    <a:lnTo>
                      <a:pt x="221" y="337"/>
                    </a:lnTo>
                    <a:lnTo>
                      <a:pt x="192" y="384"/>
                    </a:lnTo>
                    <a:lnTo>
                      <a:pt x="165" y="436"/>
                    </a:lnTo>
                    <a:lnTo>
                      <a:pt x="203" y="438"/>
                    </a:lnTo>
                    <a:lnTo>
                      <a:pt x="234" y="444"/>
                    </a:lnTo>
                    <a:lnTo>
                      <a:pt x="261" y="453"/>
                    </a:lnTo>
                    <a:lnTo>
                      <a:pt x="285" y="465"/>
                    </a:lnTo>
                    <a:lnTo>
                      <a:pt x="305" y="479"/>
                    </a:lnTo>
                    <a:lnTo>
                      <a:pt x="320" y="495"/>
                    </a:lnTo>
                    <a:lnTo>
                      <a:pt x="333" y="512"/>
                    </a:lnTo>
                    <a:lnTo>
                      <a:pt x="343" y="531"/>
                    </a:lnTo>
                    <a:lnTo>
                      <a:pt x="351" y="549"/>
                    </a:lnTo>
                    <a:lnTo>
                      <a:pt x="354" y="567"/>
                    </a:lnTo>
                    <a:lnTo>
                      <a:pt x="358" y="584"/>
                    </a:lnTo>
                    <a:lnTo>
                      <a:pt x="360" y="601"/>
                    </a:lnTo>
                    <a:lnTo>
                      <a:pt x="360" y="616"/>
                    </a:lnTo>
                    <a:lnTo>
                      <a:pt x="357" y="650"/>
                    </a:lnTo>
                    <a:lnTo>
                      <a:pt x="349" y="681"/>
                    </a:lnTo>
                    <a:lnTo>
                      <a:pt x="337" y="707"/>
                    </a:lnTo>
                    <a:lnTo>
                      <a:pt x="320" y="731"/>
                    </a:lnTo>
                    <a:lnTo>
                      <a:pt x="301" y="751"/>
                    </a:lnTo>
                    <a:lnTo>
                      <a:pt x="278" y="768"/>
                    </a:lnTo>
                    <a:lnTo>
                      <a:pt x="255" y="779"/>
                    </a:lnTo>
                    <a:lnTo>
                      <a:pt x="230" y="788"/>
                    </a:lnTo>
                    <a:lnTo>
                      <a:pt x="205" y="794"/>
                    </a:lnTo>
                    <a:lnTo>
                      <a:pt x="180" y="796"/>
                    </a:lnTo>
                    <a:lnTo>
                      <a:pt x="172" y="796"/>
                    </a:lnTo>
                    <a:lnTo>
                      <a:pt x="161" y="795"/>
                    </a:lnTo>
                    <a:lnTo>
                      <a:pt x="148" y="792"/>
                    </a:lnTo>
                    <a:lnTo>
                      <a:pt x="132" y="788"/>
                    </a:lnTo>
                    <a:lnTo>
                      <a:pt x="115" y="783"/>
                    </a:lnTo>
                    <a:lnTo>
                      <a:pt x="96" y="777"/>
                    </a:lnTo>
                    <a:lnTo>
                      <a:pt x="79" y="766"/>
                    </a:lnTo>
                    <a:lnTo>
                      <a:pt x="61" y="754"/>
                    </a:lnTo>
                    <a:lnTo>
                      <a:pt x="45" y="740"/>
                    </a:lnTo>
                    <a:lnTo>
                      <a:pt x="31" y="720"/>
                    </a:lnTo>
                    <a:lnTo>
                      <a:pt x="18" y="699"/>
                    </a:lnTo>
                    <a:lnTo>
                      <a:pt x="9" y="673"/>
                    </a:lnTo>
                    <a:lnTo>
                      <a:pt x="2" y="643"/>
                    </a:lnTo>
                    <a:lnTo>
                      <a:pt x="0" y="608"/>
                    </a:lnTo>
                    <a:lnTo>
                      <a:pt x="4" y="550"/>
                    </a:lnTo>
                    <a:lnTo>
                      <a:pt x="13" y="491"/>
                    </a:lnTo>
                    <a:lnTo>
                      <a:pt x="30" y="435"/>
                    </a:lnTo>
                    <a:lnTo>
                      <a:pt x="51" y="380"/>
                    </a:lnTo>
                    <a:lnTo>
                      <a:pt x="79" y="328"/>
                    </a:lnTo>
                    <a:lnTo>
                      <a:pt x="112" y="278"/>
                    </a:lnTo>
                    <a:lnTo>
                      <a:pt x="151" y="231"/>
                    </a:lnTo>
                    <a:lnTo>
                      <a:pt x="195" y="186"/>
                    </a:lnTo>
                    <a:lnTo>
                      <a:pt x="244" y="146"/>
                    </a:lnTo>
                    <a:lnTo>
                      <a:pt x="298" y="110"/>
                    </a:lnTo>
                    <a:lnTo>
                      <a:pt x="356" y="77"/>
                    </a:lnTo>
                    <a:lnTo>
                      <a:pt x="417" y="51"/>
                    </a:lnTo>
                    <a:lnTo>
                      <a:pt x="484" y="29"/>
                    </a:lnTo>
                    <a:lnTo>
                      <a:pt x="555" y="13"/>
                    </a:lnTo>
                    <a:lnTo>
                      <a:pt x="628" y="4"/>
                    </a:lnTo>
                    <a:lnTo>
                      <a:pt x="7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 name="Group 24"/>
            <p:cNvGrpSpPr>
              <a:grpSpLocks noChangeAspect="1"/>
            </p:cNvGrpSpPr>
            <p:nvPr>
              <p:custDataLst>
                <p:tags r:id="rId8"/>
              </p:custDataLst>
            </p:nvPr>
          </p:nvGrpSpPr>
          <p:grpSpPr bwMode="auto">
            <a:xfrm>
              <a:off x="2112433" y="6105728"/>
              <a:ext cx="365247" cy="416776"/>
              <a:chOff x="1420" y="3878"/>
              <a:chExt cx="1205" cy="1375"/>
            </a:xfrm>
          </p:grpSpPr>
          <p:sp>
            <p:nvSpPr>
              <p:cNvPr id="103" name="Freeform 26"/>
              <p:cNvSpPr>
                <a:spLocks noEditPoints="1"/>
              </p:cNvSpPr>
              <p:nvPr/>
            </p:nvSpPr>
            <p:spPr bwMode="auto">
              <a:xfrm>
                <a:off x="1420" y="3878"/>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27"/>
              <p:cNvSpPr>
                <a:spLocks/>
              </p:cNvSpPr>
              <p:nvPr/>
            </p:nvSpPr>
            <p:spPr bwMode="auto">
              <a:xfrm>
                <a:off x="2215" y="4410"/>
                <a:ext cx="410" cy="748"/>
              </a:xfrm>
              <a:custGeom>
                <a:avLst/>
                <a:gdLst/>
                <a:ahLst/>
                <a:cxnLst>
                  <a:cxn ang="0">
                    <a:pos x="693" y="1"/>
                  </a:cxn>
                  <a:cxn ang="0">
                    <a:pos x="736" y="8"/>
                  </a:cxn>
                  <a:cxn ang="0">
                    <a:pos x="757" y="28"/>
                  </a:cxn>
                  <a:cxn ang="0">
                    <a:pos x="765" y="68"/>
                  </a:cxn>
                  <a:cxn ang="0">
                    <a:pos x="765" y="1966"/>
                  </a:cxn>
                  <a:cxn ang="0">
                    <a:pos x="766" y="2008"/>
                  </a:cxn>
                  <a:cxn ang="0">
                    <a:pos x="771" y="2042"/>
                  </a:cxn>
                  <a:cxn ang="0">
                    <a:pos x="787" y="2070"/>
                  </a:cxn>
                  <a:cxn ang="0">
                    <a:pos x="816" y="2091"/>
                  </a:cxn>
                  <a:cxn ang="0">
                    <a:pos x="864" y="2107"/>
                  </a:cxn>
                  <a:cxn ang="0">
                    <a:pos x="938" y="2118"/>
                  </a:cxn>
                  <a:cxn ang="0">
                    <a:pos x="1040" y="2123"/>
                  </a:cxn>
                  <a:cxn ang="0">
                    <a:pos x="1230" y="2124"/>
                  </a:cxn>
                  <a:cxn ang="0">
                    <a:pos x="1210" y="2243"/>
                  </a:cxn>
                  <a:cxn ang="0">
                    <a:pos x="1148" y="2242"/>
                  </a:cxn>
                  <a:cxn ang="0">
                    <a:pos x="1062" y="2239"/>
                  </a:cxn>
                  <a:cxn ang="0">
                    <a:pos x="964" y="2237"/>
                  </a:cxn>
                  <a:cxn ang="0">
                    <a:pos x="860" y="2234"/>
                  </a:cxn>
                  <a:cxn ang="0">
                    <a:pos x="762" y="2232"/>
                  </a:cxn>
                  <a:cxn ang="0">
                    <a:pos x="680" y="2229"/>
                  </a:cxn>
                  <a:cxn ang="0">
                    <a:pos x="622" y="2229"/>
                  </a:cxn>
                  <a:cxn ang="0">
                    <a:pos x="559" y="2229"/>
                  </a:cxn>
                  <a:cxn ang="0">
                    <a:pos x="474" y="2232"/>
                  </a:cxn>
                  <a:cxn ang="0">
                    <a:pos x="376" y="2234"/>
                  </a:cxn>
                  <a:cxn ang="0">
                    <a:pos x="274" y="2237"/>
                  </a:cxn>
                  <a:cxn ang="0">
                    <a:pos x="178" y="2239"/>
                  </a:cxn>
                  <a:cxn ang="0">
                    <a:pos x="96" y="2242"/>
                  </a:cxn>
                  <a:cxn ang="0">
                    <a:pos x="38" y="2243"/>
                  </a:cxn>
                  <a:cxn ang="0">
                    <a:pos x="22" y="2124"/>
                  </a:cxn>
                  <a:cxn ang="0">
                    <a:pos x="213" y="2123"/>
                  </a:cxn>
                  <a:cxn ang="0">
                    <a:pos x="314" y="2118"/>
                  </a:cxn>
                  <a:cxn ang="0">
                    <a:pos x="388" y="2107"/>
                  </a:cxn>
                  <a:cxn ang="0">
                    <a:pos x="436" y="2091"/>
                  </a:cxn>
                  <a:cxn ang="0">
                    <a:pos x="466" y="2070"/>
                  </a:cxn>
                  <a:cxn ang="0">
                    <a:pos x="481" y="2042"/>
                  </a:cxn>
                  <a:cxn ang="0">
                    <a:pos x="486" y="2008"/>
                  </a:cxn>
                  <a:cxn ang="0">
                    <a:pos x="487" y="1966"/>
                  </a:cxn>
                  <a:cxn ang="0">
                    <a:pos x="432" y="273"/>
                  </a:cxn>
                  <a:cxn ang="0">
                    <a:pos x="318" y="307"/>
                  </a:cxn>
                  <a:cxn ang="0">
                    <a:pos x="207" y="326"/>
                  </a:cxn>
                  <a:cxn ang="0">
                    <a:pos x="107" y="335"/>
                  </a:cxn>
                  <a:cxn ang="0">
                    <a:pos x="29" y="338"/>
                  </a:cxn>
                  <a:cxn ang="0">
                    <a:pos x="0" y="218"/>
                  </a:cxn>
                  <a:cxn ang="0">
                    <a:pos x="69" y="218"/>
                  </a:cxn>
                  <a:cxn ang="0">
                    <a:pos x="156" y="212"/>
                  </a:cxn>
                  <a:cxn ang="0">
                    <a:pos x="253" y="201"/>
                  </a:cxn>
                  <a:cxn ang="0">
                    <a:pos x="356" y="177"/>
                  </a:cxn>
                  <a:cxn ang="0">
                    <a:pos x="462" y="139"/>
                  </a:cxn>
                  <a:cxn ang="0">
                    <a:pos x="564" y="81"/>
                  </a:cxn>
                  <a:cxn ang="0">
                    <a:pos x="660" y="0"/>
                  </a:cxn>
                </a:cxnLst>
                <a:rect l="0" t="0" r="r" b="b"/>
                <a:pathLst>
                  <a:path w="1230" h="2243">
                    <a:moveTo>
                      <a:pt x="660" y="0"/>
                    </a:moveTo>
                    <a:lnTo>
                      <a:pt x="693" y="1"/>
                    </a:lnTo>
                    <a:lnTo>
                      <a:pt x="718" y="3"/>
                    </a:lnTo>
                    <a:lnTo>
                      <a:pt x="736" y="8"/>
                    </a:lnTo>
                    <a:lnTo>
                      <a:pt x="749" y="16"/>
                    </a:lnTo>
                    <a:lnTo>
                      <a:pt x="757" y="28"/>
                    </a:lnTo>
                    <a:lnTo>
                      <a:pt x="762" y="45"/>
                    </a:lnTo>
                    <a:lnTo>
                      <a:pt x="765" y="68"/>
                    </a:lnTo>
                    <a:lnTo>
                      <a:pt x="765" y="98"/>
                    </a:lnTo>
                    <a:lnTo>
                      <a:pt x="765" y="1966"/>
                    </a:lnTo>
                    <a:lnTo>
                      <a:pt x="765" y="1988"/>
                    </a:lnTo>
                    <a:lnTo>
                      <a:pt x="766" y="2008"/>
                    </a:lnTo>
                    <a:lnTo>
                      <a:pt x="767" y="2026"/>
                    </a:lnTo>
                    <a:lnTo>
                      <a:pt x="771" y="2042"/>
                    </a:lnTo>
                    <a:lnTo>
                      <a:pt x="778" y="2057"/>
                    </a:lnTo>
                    <a:lnTo>
                      <a:pt x="787" y="2070"/>
                    </a:lnTo>
                    <a:lnTo>
                      <a:pt x="799" y="2082"/>
                    </a:lnTo>
                    <a:lnTo>
                      <a:pt x="816" y="2091"/>
                    </a:lnTo>
                    <a:lnTo>
                      <a:pt x="838" y="2101"/>
                    </a:lnTo>
                    <a:lnTo>
                      <a:pt x="864" y="2107"/>
                    </a:lnTo>
                    <a:lnTo>
                      <a:pt x="898" y="2114"/>
                    </a:lnTo>
                    <a:lnTo>
                      <a:pt x="938" y="2118"/>
                    </a:lnTo>
                    <a:lnTo>
                      <a:pt x="985" y="2122"/>
                    </a:lnTo>
                    <a:lnTo>
                      <a:pt x="1040" y="2123"/>
                    </a:lnTo>
                    <a:lnTo>
                      <a:pt x="1103" y="2124"/>
                    </a:lnTo>
                    <a:lnTo>
                      <a:pt x="1230" y="2124"/>
                    </a:lnTo>
                    <a:lnTo>
                      <a:pt x="1230" y="2243"/>
                    </a:lnTo>
                    <a:lnTo>
                      <a:pt x="1210" y="2243"/>
                    </a:lnTo>
                    <a:lnTo>
                      <a:pt x="1182" y="2243"/>
                    </a:lnTo>
                    <a:lnTo>
                      <a:pt x="1148" y="2242"/>
                    </a:lnTo>
                    <a:lnTo>
                      <a:pt x="1108" y="2241"/>
                    </a:lnTo>
                    <a:lnTo>
                      <a:pt x="1062" y="2239"/>
                    </a:lnTo>
                    <a:lnTo>
                      <a:pt x="1014" y="2238"/>
                    </a:lnTo>
                    <a:lnTo>
                      <a:pt x="964" y="2237"/>
                    </a:lnTo>
                    <a:lnTo>
                      <a:pt x="911" y="2235"/>
                    </a:lnTo>
                    <a:lnTo>
                      <a:pt x="860" y="2234"/>
                    </a:lnTo>
                    <a:lnTo>
                      <a:pt x="809" y="2233"/>
                    </a:lnTo>
                    <a:lnTo>
                      <a:pt x="762" y="2232"/>
                    </a:lnTo>
                    <a:lnTo>
                      <a:pt x="719" y="2230"/>
                    </a:lnTo>
                    <a:lnTo>
                      <a:pt x="680" y="2229"/>
                    </a:lnTo>
                    <a:lnTo>
                      <a:pt x="647" y="2229"/>
                    </a:lnTo>
                    <a:lnTo>
                      <a:pt x="622" y="2229"/>
                    </a:lnTo>
                    <a:lnTo>
                      <a:pt x="595" y="2229"/>
                    </a:lnTo>
                    <a:lnTo>
                      <a:pt x="559" y="2229"/>
                    </a:lnTo>
                    <a:lnTo>
                      <a:pt x="520" y="2230"/>
                    </a:lnTo>
                    <a:lnTo>
                      <a:pt x="474" y="2232"/>
                    </a:lnTo>
                    <a:lnTo>
                      <a:pt x="427" y="2233"/>
                    </a:lnTo>
                    <a:lnTo>
                      <a:pt x="376" y="2234"/>
                    </a:lnTo>
                    <a:lnTo>
                      <a:pt x="325" y="2235"/>
                    </a:lnTo>
                    <a:lnTo>
                      <a:pt x="274" y="2237"/>
                    </a:lnTo>
                    <a:lnTo>
                      <a:pt x="225" y="2238"/>
                    </a:lnTo>
                    <a:lnTo>
                      <a:pt x="178" y="2239"/>
                    </a:lnTo>
                    <a:lnTo>
                      <a:pt x="135" y="2241"/>
                    </a:lnTo>
                    <a:lnTo>
                      <a:pt x="96" y="2242"/>
                    </a:lnTo>
                    <a:lnTo>
                      <a:pt x="64" y="2243"/>
                    </a:lnTo>
                    <a:lnTo>
                      <a:pt x="38" y="2243"/>
                    </a:lnTo>
                    <a:lnTo>
                      <a:pt x="22" y="2243"/>
                    </a:lnTo>
                    <a:lnTo>
                      <a:pt x="22" y="2124"/>
                    </a:lnTo>
                    <a:lnTo>
                      <a:pt x="149" y="2124"/>
                    </a:lnTo>
                    <a:lnTo>
                      <a:pt x="213" y="2123"/>
                    </a:lnTo>
                    <a:lnTo>
                      <a:pt x="267" y="2122"/>
                    </a:lnTo>
                    <a:lnTo>
                      <a:pt x="314" y="2118"/>
                    </a:lnTo>
                    <a:lnTo>
                      <a:pt x="354" y="2114"/>
                    </a:lnTo>
                    <a:lnTo>
                      <a:pt x="388" y="2107"/>
                    </a:lnTo>
                    <a:lnTo>
                      <a:pt x="414" y="2101"/>
                    </a:lnTo>
                    <a:lnTo>
                      <a:pt x="436" y="2091"/>
                    </a:lnTo>
                    <a:lnTo>
                      <a:pt x="453" y="2082"/>
                    </a:lnTo>
                    <a:lnTo>
                      <a:pt x="466" y="2070"/>
                    </a:lnTo>
                    <a:lnTo>
                      <a:pt x="475" y="2057"/>
                    </a:lnTo>
                    <a:lnTo>
                      <a:pt x="481" y="2042"/>
                    </a:lnTo>
                    <a:lnTo>
                      <a:pt x="485" y="2026"/>
                    </a:lnTo>
                    <a:lnTo>
                      <a:pt x="486" y="2008"/>
                    </a:lnTo>
                    <a:lnTo>
                      <a:pt x="487" y="1988"/>
                    </a:lnTo>
                    <a:lnTo>
                      <a:pt x="487" y="1966"/>
                    </a:lnTo>
                    <a:lnTo>
                      <a:pt x="487" y="248"/>
                    </a:lnTo>
                    <a:lnTo>
                      <a:pt x="432" y="273"/>
                    </a:lnTo>
                    <a:lnTo>
                      <a:pt x="376" y="292"/>
                    </a:lnTo>
                    <a:lnTo>
                      <a:pt x="318" y="307"/>
                    </a:lnTo>
                    <a:lnTo>
                      <a:pt x="262" y="318"/>
                    </a:lnTo>
                    <a:lnTo>
                      <a:pt x="207" y="326"/>
                    </a:lnTo>
                    <a:lnTo>
                      <a:pt x="155" y="333"/>
                    </a:lnTo>
                    <a:lnTo>
                      <a:pt x="107" y="335"/>
                    </a:lnTo>
                    <a:lnTo>
                      <a:pt x="64" y="337"/>
                    </a:lnTo>
                    <a:lnTo>
                      <a:pt x="29" y="338"/>
                    </a:lnTo>
                    <a:lnTo>
                      <a:pt x="0" y="338"/>
                    </a:lnTo>
                    <a:lnTo>
                      <a:pt x="0" y="218"/>
                    </a:lnTo>
                    <a:lnTo>
                      <a:pt x="33" y="218"/>
                    </a:lnTo>
                    <a:lnTo>
                      <a:pt x="69" y="218"/>
                    </a:lnTo>
                    <a:lnTo>
                      <a:pt x="111" y="216"/>
                    </a:lnTo>
                    <a:lnTo>
                      <a:pt x="156" y="212"/>
                    </a:lnTo>
                    <a:lnTo>
                      <a:pt x="203" y="208"/>
                    </a:lnTo>
                    <a:lnTo>
                      <a:pt x="253" y="201"/>
                    </a:lnTo>
                    <a:lnTo>
                      <a:pt x="304" y="191"/>
                    </a:lnTo>
                    <a:lnTo>
                      <a:pt x="356" y="177"/>
                    </a:lnTo>
                    <a:lnTo>
                      <a:pt x="410" y="160"/>
                    </a:lnTo>
                    <a:lnTo>
                      <a:pt x="462" y="139"/>
                    </a:lnTo>
                    <a:lnTo>
                      <a:pt x="513" y="113"/>
                    </a:lnTo>
                    <a:lnTo>
                      <a:pt x="564" y="81"/>
                    </a:lnTo>
                    <a:lnTo>
                      <a:pt x="613" y="43"/>
                    </a:lnTo>
                    <a:lnTo>
                      <a:pt x="6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12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14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3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talk for Graeme</a:t>
            </a:r>
            <a:endParaRPr lang="en-US" dirty="0"/>
          </a:p>
        </p:txBody>
      </p:sp>
      <p:sp>
        <p:nvSpPr>
          <p:cNvPr id="3" name="TextBox 2"/>
          <p:cNvSpPr txBox="1"/>
          <p:nvPr/>
        </p:nvSpPr>
        <p:spPr>
          <a:xfrm>
            <a:off x="0" y="1371600"/>
            <a:ext cx="9144000" cy="707886"/>
          </a:xfrm>
          <a:prstGeom prst="rect">
            <a:avLst/>
          </a:prstGeom>
          <a:noFill/>
        </p:spPr>
        <p:txBody>
          <a:bodyPr wrap="square" rtlCol="0">
            <a:spAutoFit/>
          </a:bodyPr>
          <a:lstStyle/>
          <a:p>
            <a:r>
              <a:rPr lang="en-US" sz="2000" dirty="0" smtClean="0">
                <a:solidFill>
                  <a:srgbClr val="FF0000"/>
                </a:solidFill>
              </a:rPr>
              <a:t>Instead of talking with more confidence about finished work I chose this work in progress because the topic is right. </a:t>
            </a:r>
            <a:endParaRPr lang="en-US" sz="2000" dirty="0">
              <a:solidFill>
                <a:srgbClr val="FF0000"/>
              </a:solidFill>
            </a:endParaRPr>
          </a:p>
        </p:txBody>
      </p:sp>
      <p:sp>
        <p:nvSpPr>
          <p:cNvPr id="4" name="TextBox 3"/>
          <p:cNvSpPr txBox="1"/>
          <p:nvPr/>
        </p:nvSpPr>
        <p:spPr>
          <a:xfrm>
            <a:off x="0" y="2362200"/>
            <a:ext cx="9144000" cy="1323439"/>
          </a:xfrm>
          <a:prstGeom prst="rect">
            <a:avLst/>
          </a:prstGeom>
          <a:noFill/>
        </p:spPr>
        <p:txBody>
          <a:bodyPr wrap="square" rtlCol="0">
            <a:spAutoFit/>
          </a:bodyPr>
          <a:lstStyle/>
          <a:p>
            <a:r>
              <a:rPr lang="en-US" sz="2000" dirty="0" smtClean="0">
                <a:solidFill>
                  <a:srgbClr val="009900"/>
                </a:solidFill>
              </a:rPr>
              <a:t>Over the years I’ve learned from Graeme about many </a:t>
            </a:r>
            <a:r>
              <a:rPr lang="en-US" sz="2000" dirty="0" err="1" smtClean="0">
                <a:solidFill>
                  <a:srgbClr val="009900"/>
                </a:solidFill>
              </a:rPr>
              <a:t>many</a:t>
            </a:r>
            <a:r>
              <a:rPr lang="en-US" sz="2000" dirty="0" smtClean="0">
                <a:solidFill>
                  <a:srgbClr val="009900"/>
                </a:solidFill>
              </a:rPr>
              <a:t> things, and several of them show up prominently in this talk,  including the relation of Morse theory and quantum field theory,  the theory of determinant lines and eta invariants, and, most relevant to this talk, the theory of </a:t>
            </a:r>
            <a:r>
              <a:rPr lang="en-US" sz="2000" dirty="0" err="1" smtClean="0">
                <a:solidFill>
                  <a:srgbClr val="009900"/>
                </a:solidFill>
              </a:rPr>
              <a:t>operads</a:t>
            </a:r>
            <a:r>
              <a:rPr lang="en-US" sz="2000" dirty="0" smtClean="0">
                <a:solidFill>
                  <a:srgbClr val="009900"/>
                </a:solidFill>
              </a:rPr>
              <a:t>. </a:t>
            </a:r>
            <a:endParaRPr lang="en-US" sz="2000" dirty="0">
              <a:solidFill>
                <a:srgbClr val="009900"/>
              </a:solidFill>
            </a:endParaRPr>
          </a:p>
        </p:txBody>
      </p:sp>
      <p:sp>
        <p:nvSpPr>
          <p:cNvPr id="5" name="TextBox 4"/>
          <p:cNvSpPr txBox="1"/>
          <p:nvPr/>
        </p:nvSpPr>
        <p:spPr>
          <a:xfrm>
            <a:off x="0" y="3810000"/>
            <a:ext cx="9144000" cy="400110"/>
          </a:xfrm>
          <a:prstGeom prst="rect">
            <a:avLst/>
          </a:prstGeom>
          <a:noFill/>
        </p:spPr>
        <p:txBody>
          <a:bodyPr wrap="square" rtlCol="0">
            <a:spAutoFit/>
          </a:bodyPr>
          <a:lstStyle/>
          <a:p>
            <a:r>
              <a:rPr lang="en-US" sz="2000" dirty="0" smtClean="0">
                <a:solidFill>
                  <a:srgbClr val="6600FF"/>
                </a:solidFill>
              </a:rPr>
              <a:t> Newton Institute: August 1992. </a:t>
            </a:r>
          </a:p>
        </p:txBody>
      </p:sp>
      <p:sp>
        <p:nvSpPr>
          <p:cNvPr id="6" name="TextBox 5"/>
          <p:cNvSpPr txBox="1"/>
          <p:nvPr/>
        </p:nvSpPr>
        <p:spPr>
          <a:xfrm>
            <a:off x="0" y="5181600"/>
            <a:ext cx="9144000" cy="707886"/>
          </a:xfrm>
          <a:prstGeom prst="rect">
            <a:avLst/>
          </a:prstGeom>
          <a:noFill/>
        </p:spPr>
        <p:txBody>
          <a:bodyPr wrap="square" rtlCol="0">
            <a:spAutoFit/>
          </a:bodyPr>
          <a:lstStyle/>
          <a:p>
            <a:r>
              <a:rPr lang="en-US" sz="2000" dirty="0" smtClean="0">
                <a:solidFill>
                  <a:srgbClr val="FFC000"/>
                </a:solidFill>
              </a:rPr>
              <a:t>But it always seemed wise to  wait for the </a:t>
            </a:r>
            <a:r>
              <a:rPr lang="en-US" sz="2000" dirty="0" err="1" smtClean="0">
                <a:solidFill>
                  <a:srgbClr val="FFC000"/>
                </a:solidFill>
              </a:rPr>
              <a:t>operads</a:t>
            </a:r>
            <a:r>
              <a:rPr lang="en-US" sz="2000" dirty="0" smtClean="0">
                <a:solidFill>
                  <a:srgbClr val="FFC000"/>
                </a:solidFill>
              </a:rPr>
              <a:t> to come to me, rather than the other way round.  </a:t>
            </a:r>
            <a:endParaRPr lang="en-US" sz="2000" dirty="0">
              <a:solidFill>
                <a:srgbClr val="FFC000"/>
              </a:solidFill>
            </a:endParaRPr>
          </a:p>
        </p:txBody>
      </p:sp>
      <p:sp>
        <p:nvSpPr>
          <p:cNvPr id="7" name="TextBox 6"/>
          <p:cNvSpPr txBox="1"/>
          <p:nvPr/>
        </p:nvSpPr>
        <p:spPr>
          <a:xfrm>
            <a:off x="0" y="6019800"/>
            <a:ext cx="9144000" cy="707886"/>
          </a:xfrm>
          <a:prstGeom prst="rect">
            <a:avLst/>
          </a:prstGeom>
          <a:noFill/>
        </p:spPr>
        <p:txBody>
          <a:bodyPr wrap="square" rtlCol="0">
            <a:spAutoFit/>
          </a:bodyPr>
          <a:lstStyle/>
          <a:p>
            <a:r>
              <a:rPr lang="en-US" sz="2000" dirty="0" smtClean="0">
                <a:solidFill>
                  <a:srgbClr val="FF0066"/>
                </a:solidFill>
              </a:rPr>
              <a:t>Somewhat surprisingly just this has happened in the course of an investigation involving massive QFT in 1+1 dimensions. </a:t>
            </a:r>
            <a:endParaRPr lang="en-US" sz="2000" dirty="0">
              <a:solidFill>
                <a:srgbClr val="FF0066"/>
              </a:solidFill>
            </a:endParaRPr>
          </a:p>
        </p:txBody>
      </p:sp>
      <p:sp>
        <p:nvSpPr>
          <p:cNvPr id="8" name="TextBox 7"/>
          <p:cNvSpPr txBox="1"/>
          <p:nvPr/>
        </p:nvSpPr>
        <p:spPr>
          <a:xfrm>
            <a:off x="0" y="4343400"/>
            <a:ext cx="9144000" cy="707886"/>
          </a:xfrm>
          <a:prstGeom prst="rect">
            <a:avLst/>
          </a:prstGeom>
          <a:noFill/>
        </p:spPr>
        <p:txBody>
          <a:bodyPr wrap="square" rtlCol="0">
            <a:spAutoFit/>
          </a:bodyPr>
          <a:lstStyle/>
          <a:p>
            <a:r>
              <a:rPr lang="en-US" sz="2000" dirty="0" smtClean="0">
                <a:solidFill>
                  <a:srgbClr val="0000FF"/>
                </a:solidFill>
              </a:rPr>
              <a:t>I’ve always felt ashamed that after he taught me all that I never used them in my work.</a:t>
            </a:r>
            <a:endParaRPr lang="en-US" sz="2000" dirty="0">
              <a:solidFill>
                <a:srgbClr val="0000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Half-Plane Webs &amp; Fans - 2</a:t>
            </a:r>
            <a:endParaRPr lang="en-US" dirty="0"/>
          </a:p>
        </p:txBody>
      </p:sp>
      <p:grpSp>
        <p:nvGrpSpPr>
          <p:cNvPr id="6148" name="Group 4"/>
          <p:cNvGrpSpPr>
            <a:grpSpLocks noChangeAspect="1"/>
          </p:cNvGrpSpPr>
          <p:nvPr>
            <p:custDataLst>
              <p:tags r:id="rId1"/>
            </p:custDataLst>
          </p:nvPr>
        </p:nvGrpSpPr>
        <p:grpSpPr bwMode="auto">
          <a:xfrm>
            <a:off x="914400" y="1905000"/>
            <a:ext cx="1193581" cy="571500"/>
            <a:chOff x="693" y="1250"/>
            <a:chExt cx="3398" cy="1627"/>
          </a:xfrm>
          <a:solidFill>
            <a:srgbClr val="009900"/>
          </a:solidFill>
        </p:grpSpPr>
        <p:sp>
          <p:nvSpPr>
            <p:cNvPr id="6150" name="Freeform 6"/>
            <p:cNvSpPr>
              <a:spLocks/>
            </p:cNvSpPr>
            <p:nvPr/>
          </p:nvSpPr>
          <p:spPr bwMode="auto">
            <a:xfrm>
              <a:off x="693" y="1360"/>
              <a:ext cx="1005" cy="1185"/>
            </a:xfrm>
            <a:custGeom>
              <a:avLst/>
              <a:gdLst/>
              <a:ahLst/>
              <a:cxnLst>
                <a:cxn ang="0">
                  <a:pos x="180" y="11"/>
                </a:cxn>
                <a:cxn ang="0">
                  <a:pos x="262" y="60"/>
                </a:cxn>
                <a:cxn ang="0">
                  <a:pos x="321" y="140"/>
                </a:cxn>
                <a:cxn ang="0">
                  <a:pos x="360" y="239"/>
                </a:cxn>
                <a:cxn ang="0">
                  <a:pos x="384" y="345"/>
                </a:cxn>
                <a:cxn ang="0">
                  <a:pos x="397" y="449"/>
                </a:cxn>
                <a:cxn ang="0">
                  <a:pos x="401" y="537"/>
                </a:cxn>
                <a:cxn ang="0">
                  <a:pos x="401" y="599"/>
                </a:cxn>
                <a:cxn ang="0">
                  <a:pos x="401" y="662"/>
                </a:cxn>
                <a:cxn ang="0">
                  <a:pos x="394" y="790"/>
                </a:cxn>
                <a:cxn ang="0">
                  <a:pos x="379" y="969"/>
                </a:cxn>
                <a:cxn ang="0">
                  <a:pos x="470" y="893"/>
                </a:cxn>
                <a:cxn ang="0">
                  <a:pos x="603" y="769"/>
                </a:cxn>
                <a:cxn ang="0">
                  <a:pos x="724" y="640"/>
                </a:cxn>
                <a:cxn ang="0">
                  <a:pos x="824" y="514"/>
                </a:cxn>
                <a:cxn ang="0">
                  <a:pos x="896" y="401"/>
                </a:cxn>
                <a:cxn ang="0">
                  <a:pos x="932" y="311"/>
                </a:cxn>
                <a:cxn ang="0">
                  <a:pos x="932" y="262"/>
                </a:cxn>
                <a:cxn ang="0">
                  <a:pos x="918" y="215"/>
                </a:cxn>
                <a:cxn ang="0">
                  <a:pos x="878" y="173"/>
                </a:cxn>
                <a:cxn ang="0">
                  <a:pos x="808" y="149"/>
                </a:cxn>
                <a:cxn ang="0">
                  <a:pos x="784" y="143"/>
                </a:cxn>
                <a:cxn ang="0">
                  <a:pos x="781" y="115"/>
                </a:cxn>
                <a:cxn ang="0">
                  <a:pos x="791" y="70"/>
                </a:cxn>
                <a:cxn ang="0">
                  <a:pos x="814" y="23"/>
                </a:cxn>
                <a:cxn ang="0">
                  <a:pos x="849" y="0"/>
                </a:cxn>
                <a:cxn ang="0">
                  <a:pos x="907" y="12"/>
                </a:cxn>
                <a:cxn ang="0">
                  <a:pos x="960" y="51"/>
                </a:cxn>
                <a:cxn ang="0">
                  <a:pos x="998" y="122"/>
                </a:cxn>
                <a:cxn ang="0">
                  <a:pos x="1003" y="227"/>
                </a:cxn>
                <a:cxn ang="0">
                  <a:pos x="973" y="350"/>
                </a:cxn>
                <a:cxn ang="0">
                  <a:pos x="914" y="482"/>
                </a:cxn>
                <a:cxn ang="0">
                  <a:pos x="835" y="611"/>
                </a:cxn>
                <a:cxn ang="0">
                  <a:pos x="737" y="737"/>
                </a:cxn>
                <a:cxn ang="0">
                  <a:pos x="630" y="855"/>
                </a:cxn>
                <a:cxn ang="0">
                  <a:pos x="523" y="962"/>
                </a:cxn>
                <a:cxn ang="0">
                  <a:pos x="422" y="1053"/>
                </a:cxn>
                <a:cxn ang="0">
                  <a:pos x="338" y="1123"/>
                </a:cxn>
                <a:cxn ang="0">
                  <a:pos x="279" y="1168"/>
                </a:cxn>
                <a:cxn ang="0">
                  <a:pos x="252" y="1185"/>
                </a:cxn>
                <a:cxn ang="0">
                  <a:pos x="241" y="1169"/>
                </a:cxn>
                <a:cxn ang="0">
                  <a:pos x="240" y="1151"/>
                </a:cxn>
                <a:cxn ang="0">
                  <a:pos x="242" y="1126"/>
                </a:cxn>
                <a:cxn ang="0">
                  <a:pos x="263" y="974"/>
                </a:cxn>
                <a:cxn ang="0">
                  <a:pos x="279" y="784"/>
                </a:cxn>
                <a:cxn ang="0">
                  <a:pos x="283" y="628"/>
                </a:cxn>
                <a:cxn ang="0">
                  <a:pos x="279" y="529"/>
                </a:cxn>
                <a:cxn ang="0">
                  <a:pos x="268" y="418"/>
                </a:cxn>
                <a:cxn ang="0">
                  <a:pos x="244" y="309"/>
                </a:cxn>
                <a:cxn ang="0">
                  <a:pos x="205" y="210"/>
                </a:cxn>
                <a:cxn ang="0">
                  <a:pos x="146" y="132"/>
                </a:cxn>
                <a:cxn ang="0">
                  <a:pos x="64" y="88"/>
                </a:cxn>
                <a:cxn ang="0">
                  <a:pos x="6" y="78"/>
                </a:cxn>
                <a:cxn ang="0">
                  <a:pos x="2" y="58"/>
                </a:cxn>
                <a:cxn ang="0">
                  <a:pos x="35" y="26"/>
                </a:cxn>
                <a:cxn ang="0">
                  <a:pos x="90" y="2"/>
                </a:cxn>
              </a:cxnLst>
              <a:rect l="0" t="0" r="r" b="b"/>
              <a:pathLst>
                <a:path w="1005" h="1185">
                  <a:moveTo>
                    <a:pt x="110" y="0"/>
                  </a:moveTo>
                  <a:lnTo>
                    <a:pt x="147" y="3"/>
                  </a:lnTo>
                  <a:lnTo>
                    <a:pt x="180" y="11"/>
                  </a:lnTo>
                  <a:lnTo>
                    <a:pt x="210" y="23"/>
                  </a:lnTo>
                  <a:lnTo>
                    <a:pt x="238" y="40"/>
                  </a:lnTo>
                  <a:lnTo>
                    <a:pt x="262" y="60"/>
                  </a:lnTo>
                  <a:lnTo>
                    <a:pt x="284" y="84"/>
                  </a:lnTo>
                  <a:lnTo>
                    <a:pt x="304" y="110"/>
                  </a:lnTo>
                  <a:lnTo>
                    <a:pt x="321" y="140"/>
                  </a:lnTo>
                  <a:lnTo>
                    <a:pt x="336" y="171"/>
                  </a:lnTo>
                  <a:lnTo>
                    <a:pt x="349" y="204"/>
                  </a:lnTo>
                  <a:lnTo>
                    <a:pt x="360" y="239"/>
                  </a:lnTo>
                  <a:lnTo>
                    <a:pt x="369" y="275"/>
                  </a:lnTo>
                  <a:lnTo>
                    <a:pt x="377" y="310"/>
                  </a:lnTo>
                  <a:lnTo>
                    <a:pt x="384" y="345"/>
                  </a:lnTo>
                  <a:lnTo>
                    <a:pt x="389" y="381"/>
                  </a:lnTo>
                  <a:lnTo>
                    <a:pt x="393" y="415"/>
                  </a:lnTo>
                  <a:lnTo>
                    <a:pt x="397" y="449"/>
                  </a:lnTo>
                  <a:lnTo>
                    <a:pt x="399" y="480"/>
                  </a:lnTo>
                  <a:lnTo>
                    <a:pt x="400" y="510"/>
                  </a:lnTo>
                  <a:lnTo>
                    <a:pt x="401" y="537"/>
                  </a:lnTo>
                  <a:lnTo>
                    <a:pt x="401" y="561"/>
                  </a:lnTo>
                  <a:lnTo>
                    <a:pt x="401" y="581"/>
                  </a:lnTo>
                  <a:lnTo>
                    <a:pt x="401" y="599"/>
                  </a:lnTo>
                  <a:lnTo>
                    <a:pt x="401" y="611"/>
                  </a:lnTo>
                  <a:lnTo>
                    <a:pt x="401" y="633"/>
                  </a:lnTo>
                  <a:lnTo>
                    <a:pt x="401" y="662"/>
                  </a:lnTo>
                  <a:lnTo>
                    <a:pt x="400" y="698"/>
                  </a:lnTo>
                  <a:lnTo>
                    <a:pt x="398" y="741"/>
                  </a:lnTo>
                  <a:lnTo>
                    <a:pt x="394" y="790"/>
                  </a:lnTo>
                  <a:lnTo>
                    <a:pt x="391" y="845"/>
                  </a:lnTo>
                  <a:lnTo>
                    <a:pt x="385" y="905"/>
                  </a:lnTo>
                  <a:lnTo>
                    <a:pt x="379" y="969"/>
                  </a:lnTo>
                  <a:lnTo>
                    <a:pt x="379" y="969"/>
                  </a:lnTo>
                  <a:lnTo>
                    <a:pt x="425" y="933"/>
                  </a:lnTo>
                  <a:lnTo>
                    <a:pt x="470" y="893"/>
                  </a:lnTo>
                  <a:lnTo>
                    <a:pt x="515" y="853"/>
                  </a:lnTo>
                  <a:lnTo>
                    <a:pt x="560" y="811"/>
                  </a:lnTo>
                  <a:lnTo>
                    <a:pt x="603" y="769"/>
                  </a:lnTo>
                  <a:lnTo>
                    <a:pt x="646" y="725"/>
                  </a:lnTo>
                  <a:lnTo>
                    <a:pt x="685" y="682"/>
                  </a:lnTo>
                  <a:lnTo>
                    <a:pt x="724" y="640"/>
                  </a:lnTo>
                  <a:lnTo>
                    <a:pt x="760" y="596"/>
                  </a:lnTo>
                  <a:lnTo>
                    <a:pt x="793" y="554"/>
                  </a:lnTo>
                  <a:lnTo>
                    <a:pt x="824" y="514"/>
                  </a:lnTo>
                  <a:lnTo>
                    <a:pt x="852" y="474"/>
                  </a:lnTo>
                  <a:lnTo>
                    <a:pt x="876" y="437"/>
                  </a:lnTo>
                  <a:lnTo>
                    <a:pt x="896" y="401"/>
                  </a:lnTo>
                  <a:lnTo>
                    <a:pt x="913" y="368"/>
                  </a:lnTo>
                  <a:lnTo>
                    <a:pt x="925" y="338"/>
                  </a:lnTo>
                  <a:lnTo>
                    <a:pt x="932" y="311"/>
                  </a:lnTo>
                  <a:lnTo>
                    <a:pt x="934" y="287"/>
                  </a:lnTo>
                  <a:lnTo>
                    <a:pt x="934" y="275"/>
                  </a:lnTo>
                  <a:lnTo>
                    <a:pt x="932" y="262"/>
                  </a:lnTo>
                  <a:lnTo>
                    <a:pt x="930" y="247"/>
                  </a:lnTo>
                  <a:lnTo>
                    <a:pt x="924" y="231"/>
                  </a:lnTo>
                  <a:lnTo>
                    <a:pt x="918" y="215"/>
                  </a:lnTo>
                  <a:lnTo>
                    <a:pt x="907" y="200"/>
                  </a:lnTo>
                  <a:lnTo>
                    <a:pt x="894" y="186"/>
                  </a:lnTo>
                  <a:lnTo>
                    <a:pt x="878" y="173"/>
                  </a:lnTo>
                  <a:lnTo>
                    <a:pt x="859" y="163"/>
                  </a:lnTo>
                  <a:lnTo>
                    <a:pt x="836" y="154"/>
                  </a:lnTo>
                  <a:lnTo>
                    <a:pt x="808" y="149"/>
                  </a:lnTo>
                  <a:lnTo>
                    <a:pt x="798" y="148"/>
                  </a:lnTo>
                  <a:lnTo>
                    <a:pt x="790" y="147"/>
                  </a:lnTo>
                  <a:lnTo>
                    <a:pt x="784" y="143"/>
                  </a:lnTo>
                  <a:lnTo>
                    <a:pt x="781" y="135"/>
                  </a:lnTo>
                  <a:lnTo>
                    <a:pt x="781" y="123"/>
                  </a:lnTo>
                  <a:lnTo>
                    <a:pt x="781" y="115"/>
                  </a:lnTo>
                  <a:lnTo>
                    <a:pt x="783" y="102"/>
                  </a:lnTo>
                  <a:lnTo>
                    <a:pt x="787" y="88"/>
                  </a:lnTo>
                  <a:lnTo>
                    <a:pt x="791" y="70"/>
                  </a:lnTo>
                  <a:lnTo>
                    <a:pt x="798" y="54"/>
                  </a:lnTo>
                  <a:lnTo>
                    <a:pt x="805" y="37"/>
                  </a:lnTo>
                  <a:lnTo>
                    <a:pt x="814" y="23"/>
                  </a:lnTo>
                  <a:lnTo>
                    <a:pt x="824" y="11"/>
                  </a:lnTo>
                  <a:lnTo>
                    <a:pt x="836" y="3"/>
                  </a:lnTo>
                  <a:lnTo>
                    <a:pt x="849" y="0"/>
                  </a:lnTo>
                  <a:lnTo>
                    <a:pt x="868" y="2"/>
                  </a:lnTo>
                  <a:lnTo>
                    <a:pt x="887" y="5"/>
                  </a:lnTo>
                  <a:lnTo>
                    <a:pt x="907" y="12"/>
                  </a:lnTo>
                  <a:lnTo>
                    <a:pt x="927" y="21"/>
                  </a:lnTo>
                  <a:lnTo>
                    <a:pt x="945" y="34"/>
                  </a:lnTo>
                  <a:lnTo>
                    <a:pt x="960" y="51"/>
                  </a:lnTo>
                  <a:lnTo>
                    <a:pt x="976" y="70"/>
                  </a:lnTo>
                  <a:lnTo>
                    <a:pt x="989" y="94"/>
                  </a:lnTo>
                  <a:lnTo>
                    <a:pt x="998" y="122"/>
                  </a:lnTo>
                  <a:lnTo>
                    <a:pt x="1003" y="154"/>
                  </a:lnTo>
                  <a:lnTo>
                    <a:pt x="1005" y="189"/>
                  </a:lnTo>
                  <a:lnTo>
                    <a:pt x="1003" y="227"/>
                  </a:lnTo>
                  <a:lnTo>
                    <a:pt x="996" y="267"/>
                  </a:lnTo>
                  <a:lnTo>
                    <a:pt x="986" y="308"/>
                  </a:lnTo>
                  <a:lnTo>
                    <a:pt x="973" y="350"/>
                  </a:lnTo>
                  <a:lnTo>
                    <a:pt x="956" y="394"/>
                  </a:lnTo>
                  <a:lnTo>
                    <a:pt x="937" y="438"/>
                  </a:lnTo>
                  <a:lnTo>
                    <a:pt x="914" y="482"/>
                  </a:lnTo>
                  <a:lnTo>
                    <a:pt x="890" y="526"/>
                  </a:lnTo>
                  <a:lnTo>
                    <a:pt x="865" y="568"/>
                  </a:lnTo>
                  <a:lnTo>
                    <a:pt x="835" y="611"/>
                  </a:lnTo>
                  <a:lnTo>
                    <a:pt x="804" y="653"/>
                  </a:lnTo>
                  <a:lnTo>
                    <a:pt x="771" y="696"/>
                  </a:lnTo>
                  <a:lnTo>
                    <a:pt x="737" y="737"/>
                  </a:lnTo>
                  <a:lnTo>
                    <a:pt x="702" y="778"/>
                  </a:lnTo>
                  <a:lnTo>
                    <a:pt x="666" y="816"/>
                  </a:lnTo>
                  <a:lnTo>
                    <a:pt x="630" y="855"/>
                  </a:lnTo>
                  <a:lnTo>
                    <a:pt x="594" y="892"/>
                  </a:lnTo>
                  <a:lnTo>
                    <a:pt x="558" y="928"/>
                  </a:lnTo>
                  <a:lnTo>
                    <a:pt x="523" y="962"/>
                  </a:lnTo>
                  <a:lnTo>
                    <a:pt x="488" y="994"/>
                  </a:lnTo>
                  <a:lnTo>
                    <a:pt x="454" y="1024"/>
                  </a:lnTo>
                  <a:lnTo>
                    <a:pt x="422" y="1053"/>
                  </a:lnTo>
                  <a:lnTo>
                    <a:pt x="392" y="1079"/>
                  </a:lnTo>
                  <a:lnTo>
                    <a:pt x="364" y="1102"/>
                  </a:lnTo>
                  <a:lnTo>
                    <a:pt x="338" y="1123"/>
                  </a:lnTo>
                  <a:lnTo>
                    <a:pt x="315" y="1142"/>
                  </a:lnTo>
                  <a:lnTo>
                    <a:pt x="295" y="1156"/>
                  </a:lnTo>
                  <a:lnTo>
                    <a:pt x="279" y="1168"/>
                  </a:lnTo>
                  <a:lnTo>
                    <a:pt x="266" y="1177"/>
                  </a:lnTo>
                  <a:lnTo>
                    <a:pt x="257" y="1183"/>
                  </a:lnTo>
                  <a:lnTo>
                    <a:pt x="252" y="1185"/>
                  </a:lnTo>
                  <a:lnTo>
                    <a:pt x="247" y="1183"/>
                  </a:lnTo>
                  <a:lnTo>
                    <a:pt x="242" y="1177"/>
                  </a:lnTo>
                  <a:lnTo>
                    <a:pt x="241" y="1169"/>
                  </a:lnTo>
                  <a:lnTo>
                    <a:pt x="240" y="1162"/>
                  </a:lnTo>
                  <a:lnTo>
                    <a:pt x="240" y="1156"/>
                  </a:lnTo>
                  <a:lnTo>
                    <a:pt x="240" y="1151"/>
                  </a:lnTo>
                  <a:lnTo>
                    <a:pt x="240" y="1146"/>
                  </a:lnTo>
                  <a:lnTo>
                    <a:pt x="241" y="1138"/>
                  </a:lnTo>
                  <a:lnTo>
                    <a:pt x="242" y="1126"/>
                  </a:lnTo>
                  <a:lnTo>
                    <a:pt x="250" y="1081"/>
                  </a:lnTo>
                  <a:lnTo>
                    <a:pt x="257" y="1030"/>
                  </a:lnTo>
                  <a:lnTo>
                    <a:pt x="263" y="974"/>
                  </a:lnTo>
                  <a:lnTo>
                    <a:pt x="270" y="912"/>
                  </a:lnTo>
                  <a:lnTo>
                    <a:pt x="275" y="850"/>
                  </a:lnTo>
                  <a:lnTo>
                    <a:pt x="279" y="784"/>
                  </a:lnTo>
                  <a:lnTo>
                    <a:pt x="282" y="721"/>
                  </a:lnTo>
                  <a:lnTo>
                    <a:pt x="283" y="658"/>
                  </a:lnTo>
                  <a:lnTo>
                    <a:pt x="283" y="628"/>
                  </a:lnTo>
                  <a:lnTo>
                    <a:pt x="282" y="597"/>
                  </a:lnTo>
                  <a:lnTo>
                    <a:pt x="280" y="564"/>
                  </a:lnTo>
                  <a:lnTo>
                    <a:pt x="279" y="529"/>
                  </a:lnTo>
                  <a:lnTo>
                    <a:pt x="276" y="492"/>
                  </a:lnTo>
                  <a:lnTo>
                    <a:pt x="273" y="456"/>
                  </a:lnTo>
                  <a:lnTo>
                    <a:pt x="268" y="418"/>
                  </a:lnTo>
                  <a:lnTo>
                    <a:pt x="261" y="382"/>
                  </a:lnTo>
                  <a:lnTo>
                    <a:pt x="253" y="344"/>
                  </a:lnTo>
                  <a:lnTo>
                    <a:pt x="244" y="309"/>
                  </a:lnTo>
                  <a:lnTo>
                    <a:pt x="233" y="273"/>
                  </a:lnTo>
                  <a:lnTo>
                    <a:pt x="221" y="240"/>
                  </a:lnTo>
                  <a:lnTo>
                    <a:pt x="205" y="210"/>
                  </a:lnTo>
                  <a:lnTo>
                    <a:pt x="188" y="181"/>
                  </a:lnTo>
                  <a:lnTo>
                    <a:pt x="169" y="155"/>
                  </a:lnTo>
                  <a:lnTo>
                    <a:pt x="146" y="132"/>
                  </a:lnTo>
                  <a:lnTo>
                    <a:pt x="121" y="113"/>
                  </a:lnTo>
                  <a:lnTo>
                    <a:pt x="94" y="98"/>
                  </a:lnTo>
                  <a:lnTo>
                    <a:pt x="64" y="88"/>
                  </a:lnTo>
                  <a:lnTo>
                    <a:pt x="30" y="82"/>
                  </a:lnTo>
                  <a:lnTo>
                    <a:pt x="15" y="81"/>
                  </a:lnTo>
                  <a:lnTo>
                    <a:pt x="6" y="78"/>
                  </a:lnTo>
                  <a:lnTo>
                    <a:pt x="1" y="74"/>
                  </a:lnTo>
                  <a:lnTo>
                    <a:pt x="0" y="67"/>
                  </a:lnTo>
                  <a:lnTo>
                    <a:pt x="2" y="58"/>
                  </a:lnTo>
                  <a:lnTo>
                    <a:pt x="9" y="48"/>
                  </a:lnTo>
                  <a:lnTo>
                    <a:pt x="20" y="37"/>
                  </a:lnTo>
                  <a:lnTo>
                    <a:pt x="35" y="26"/>
                  </a:lnTo>
                  <a:lnTo>
                    <a:pt x="52" y="16"/>
                  </a:lnTo>
                  <a:lnTo>
                    <a:pt x="70" y="8"/>
                  </a:lnTo>
                  <a:lnTo>
                    <a:pt x="90" y="2"/>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1" name="Freeform 7"/>
            <p:cNvSpPr>
              <a:spLocks noEditPoints="1"/>
            </p:cNvSpPr>
            <p:nvPr/>
          </p:nvSpPr>
          <p:spPr bwMode="auto">
            <a:xfrm>
              <a:off x="1680" y="1944"/>
              <a:ext cx="347" cy="772"/>
            </a:xfrm>
            <a:custGeom>
              <a:avLst/>
              <a:gdLst/>
              <a:ahLst/>
              <a:cxnLst>
                <a:cxn ang="0">
                  <a:pos x="215" y="264"/>
                </a:cxn>
                <a:cxn ang="0">
                  <a:pos x="263" y="310"/>
                </a:cxn>
                <a:cxn ang="0">
                  <a:pos x="272" y="364"/>
                </a:cxn>
                <a:cxn ang="0">
                  <a:pos x="265" y="396"/>
                </a:cxn>
                <a:cxn ang="0">
                  <a:pos x="250" y="439"/>
                </a:cxn>
                <a:cxn ang="0">
                  <a:pos x="228" y="494"/>
                </a:cxn>
                <a:cxn ang="0">
                  <a:pos x="212" y="534"/>
                </a:cxn>
                <a:cxn ang="0">
                  <a:pos x="159" y="675"/>
                </a:cxn>
                <a:cxn ang="0">
                  <a:pos x="161" y="725"/>
                </a:cxn>
                <a:cxn ang="0">
                  <a:pos x="185" y="741"/>
                </a:cxn>
                <a:cxn ang="0">
                  <a:pos x="244" y="715"/>
                </a:cxn>
                <a:cxn ang="0">
                  <a:pos x="294" y="637"/>
                </a:cxn>
                <a:cxn ang="0">
                  <a:pos x="312" y="589"/>
                </a:cxn>
                <a:cxn ang="0">
                  <a:pos x="329" y="583"/>
                </a:cxn>
                <a:cxn ang="0">
                  <a:pos x="334" y="583"/>
                </a:cxn>
                <a:cxn ang="0">
                  <a:pos x="342" y="587"/>
                </a:cxn>
                <a:cxn ang="0">
                  <a:pos x="347" y="597"/>
                </a:cxn>
                <a:cxn ang="0">
                  <a:pos x="339" y="627"/>
                </a:cxn>
                <a:cxn ang="0">
                  <a:pos x="313" y="681"/>
                </a:cxn>
                <a:cxn ang="0">
                  <a:pos x="270" y="735"/>
                </a:cxn>
                <a:cxn ang="0">
                  <a:pos x="208" y="769"/>
                </a:cxn>
                <a:cxn ang="0">
                  <a:pos x="133" y="762"/>
                </a:cxn>
                <a:cxn ang="0">
                  <a:pos x="84" y="717"/>
                </a:cxn>
                <a:cxn ang="0">
                  <a:pos x="75" y="658"/>
                </a:cxn>
                <a:cxn ang="0">
                  <a:pos x="84" y="626"/>
                </a:cxn>
                <a:cxn ang="0">
                  <a:pos x="173" y="397"/>
                </a:cxn>
                <a:cxn ang="0">
                  <a:pos x="186" y="356"/>
                </a:cxn>
                <a:cxn ang="0">
                  <a:pos x="190" y="327"/>
                </a:cxn>
                <a:cxn ang="0">
                  <a:pos x="180" y="292"/>
                </a:cxn>
                <a:cxn ang="0">
                  <a:pos x="146" y="287"/>
                </a:cxn>
                <a:cxn ang="0">
                  <a:pos x="96" y="319"/>
                </a:cxn>
                <a:cxn ang="0">
                  <a:pos x="52" y="392"/>
                </a:cxn>
                <a:cxn ang="0">
                  <a:pos x="35" y="440"/>
                </a:cxn>
                <a:cxn ang="0">
                  <a:pos x="16" y="445"/>
                </a:cxn>
                <a:cxn ang="0">
                  <a:pos x="2" y="437"/>
                </a:cxn>
                <a:cxn ang="0">
                  <a:pos x="5" y="410"/>
                </a:cxn>
                <a:cxn ang="0">
                  <a:pos x="29" y="356"/>
                </a:cxn>
                <a:cxn ang="0">
                  <a:pos x="74" y="296"/>
                </a:cxn>
                <a:cxn ang="0">
                  <a:pos x="140" y="259"/>
                </a:cxn>
                <a:cxn ang="0">
                  <a:pos x="286" y="1"/>
                </a:cxn>
                <a:cxn ang="0">
                  <a:pos x="312" y="24"/>
                </a:cxn>
                <a:cxn ang="0">
                  <a:pos x="313" y="61"/>
                </a:cxn>
                <a:cxn ang="0">
                  <a:pos x="272" y="104"/>
                </a:cxn>
                <a:cxn ang="0">
                  <a:pos x="228" y="99"/>
                </a:cxn>
                <a:cxn ang="0">
                  <a:pos x="209" y="72"/>
                </a:cxn>
                <a:cxn ang="0">
                  <a:pos x="217" y="31"/>
                </a:cxn>
                <a:cxn ang="0">
                  <a:pos x="255" y="2"/>
                </a:cxn>
              </a:cxnLst>
              <a:rect l="0" t="0" r="r" b="b"/>
              <a:pathLst>
                <a:path w="347" h="772">
                  <a:moveTo>
                    <a:pt x="167" y="255"/>
                  </a:moveTo>
                  <a:lnTo>
                    <a:pt x="192" y="258"/>
                  </a:lnTo>
                  <a:lnTo>
                    <a:pt x="215" y="264"/>
                  </a:lnTo>
                  <a:lnTo>
                    <a:pt x="234" y="277"/>
                  </a:lnTo>
                  <a:lnTo>
                    <a:pt x="251" y="292"/>
                  </a:lnTo>
                  <a:lnTo>
                    <a:pt x="263" y="310"/>
                  </a:lnTo>
                  <a:lnTo>
                    <a:pt x="271" y="329"/>
                  </a:lnTo>
                  <a:lnTo>
                    <a:pt x="273" y="352"/>
                  </a:lnTo>
                  <a:lnTo>
                    <a:pt x="272" y="364"/>
                  </a:lnTo>
                  <a:lnTo>
                    <a:pt x="271" y="376"/>
                  </a:lnTo>
                  <a:lnTo>
                    <a:pt x="268" y="388"/>
                  </a:lnTo>
                  <a:lnTo>
                    <a:pt x="265" y="396"/>
                  </a:lnTo>
                  <a:lnTo>
                    <a:pt x="261" y="407"/>
                  </a:lnTo>
                  <a:lnTo>
                    <a:pt x="256" y="422"/>
                  </a:lnTo>
                  <a:lnTo>
                    <a:pt x="250" y="439"/>
                  </a:lnTo>
                  <a:lnTo>
                    <a:pt x="242" y="457"/>
                  </a:lnTo>
                  <a:lnTo>
                    <a:pt x="235" y="475"/>
                  </a:lnTo>
                  <a:lnTo>
                    <a:pt x="228" y="494"/>
                  </a:lnTo>
                  <a:lnTo>
                    <a:pt x="221" y="511"/>
                  </a:lnTo>
                  <a:lnTo>
                    <a:pt x="217" y="524"/>
                  </a:lnTo>
                  <a:lnTo>
                    <a:pt x="212" y="534"/>
                  </a:lnTo>
                  <a:lnTo>
                    <a:pt x="175" y="626"/>
                  </a:lnTo>
                  <a:lnTo>
                    <a:pt x="166" y="651"/>
                  </a:lnTo>
                  <a:lnTo>
                    <a:pt x="159" y="675"/>
                  </a:lnTo>
                  <a:lnTo>
                    <a:pt x="157" y="700"/>
                  </a:lnTo>
                  <a:lnTo>
                    <a:pt x="158" y="714"/>
                  </a:lnTo>
                  <a:lnTo>
                    <a:pt x="161" y="725"/>
                  </a:lnTo>
                  <a:lnTo>
                    <a:pt x="165" y="734"/>
                  </a:lnTo>
                  <a:lnTo>
                    <a:pt x="173" y="739"/>
                  </a:lnTo>
                  <a:lnTo>
                    <a:pt x="185" y="741"/>
                  </a:lnTo>
                  <a:lnTo>
                    <a:pt x="205" y="738"/>
                  </a:lnTo>
                  <a:lnTo>
                    <a:pt x="225" y="729"/>
                  </a:lnTo>
                  <a:lnTo>
                    <a:pt x="244" y="715"/>
                  </a:lnTo>
                  <a:lnTo>
                    <a:pt x="262" y="694"/>
                  </a:lnTo>
                  <a:lnTo>
                    <a:pt x="279" y="668"/>
                  </a:lnTo>
                  <a:lnTo>
                    <a:pt x="294" y="637"/>
                  </a:lnTo>
                  <a:lnTo>
                    <a:pt x="306" y="601"/>
                  </a:lnTo>
                  <a:lnTo>
                    <a:pt x="308" y="594"/>
                  </a:lnTo>
                  <a:lnTo>
                    <a:pt x="312" y="589"/>
                  </a:lnTo>
                  <a:lnTo>
                    <a:pt x="315" y="586"/>
                  </a:lnTo>
                  <a:lnTo>
                    <a:pt x="321" y="584"/>
                  </a:lnTo>
                  <a:lnTo>
                    <a:pt x="329" y="583"/>
                  </a:lnTo>
                  <a:lnTo>
                    <a:pt x="330" y="583"/>
                  </a:lnTo>
                  <a:lnTo>
                    <a:pt x="332" y="583"/>
                  </a:lnTo>
                  <a:lnTo>
                    <a:pt x="334" y="583"/>
                  </a:lnTo>
                  <a:lnTo>
                    <a:pt x="338" y="584"/>
                  </a:lnTo>
                  <a:lnTo>
                    <a:pt x="340" y="585"/>
                  </a:lnTo>
                  <a:lnTo>
                    <a:pt x="342" y="587"/>
                  </a:lnTo>
                  <a:lnTo>
                    <a:pt x="344" y="589"/>
                  </a:lnTo>
                  <a:lnTo>
                    <a:pt x="347" y="593"/>
                  </a:lnTo>
                  <a:lnTo>
                    <a:pt x="347" y="597"/>
                  </a:lnTo>
                  <a:lnTo>
                    <a:pt x="345" y="603"/>
                  </a:lnTo>
                  <a:lnTo>
                    <a:pt x="343" y="613"/>
                  </a:lnTo>
                  <a:lnTo>
                    <a:pt x="339" y="627"/>
                  </a:lnTo>
                  <a:lnTo>
                    <a:pt x="332" y="644"/>
                  </a:lnTo>
                  <a:lnTo>
                    <a:pt x="323" y="661"/>
                  </a:lnTo>
                  <a:lnTo>
                    <a:pt x="313" y="681"/>
                  </a:lnTo>
                  <a:lnTo>
                    <a:pt x="300" y="700"/>
                  </a:lnTo>
                  <a:lnTo>
                    <a:pt x="286" y="718"/>
                  </a:lnTo>
                  <a:lnTo>
                    <a:pt x="270" y="735"/>
                  </a:lnTo>
                  <a:lnTo>
                    <a:pt x="251" y="750"/>
                  </a:lnTo>
                  <a:lnTo>
                    <a:pt x="230" y="762"/>
                  </a:lnTo>
                  <a:lnTo>
                    <a:pt x="208" y="769"/>
                  </a:lnTo>
                  <a:lnTo>
                    <a:pt x="182" y="772"/>
                  </a:lnTo>
                  <a:lnTo>
                    <a:pt x="156" y="770"/>
                  </a:lnTo>
                  <a:lnTo>
                    <a:pt x="133" y="762"/>
                  </a:lnTo>
                  <a:lnTo>
                    <a:pt x="113" y="750"/>
                  </a:lnTo>
                  <a:lnTo>
                    <a:pt x="96" y="735"/>
                  </a:lnTo>
                  <a:lnTo>
                    <a:pt x="84" y="717"/>
                  </a:lnTo>
                  <a:lnTo>
                    <a:pt x="76" y="697"/>
                  </a:lnTo>
                  <a:lnTo>
                    <a:pt x="74" y="675"/>
                  </a:lnTo>
                  <a:lnTo>
                    <a:pt x="75" y="658"/>
                  </a:lnTo>
                  <a:lnTo>
                    <a:pt x="79" y="641"/>
                  </a:lnTo>
                  <a:lnTo>
                    <a:pt x="84" y="626"/>
                  </a:lnTo>
                  <a:lnTo>
                    <a:pt x="84" y="626"/>
                  </a:lnTo>
                  <a:lnTo>
                    <a:pt x="155" y="442"/>
                  </a:lnTo>
                  <a:lnTo>
                    <a:pt x="165" y="417"/>
                  </a:lnTo>
                  <a:lnTo>
                    <a:pt x="173" y="397"/>
                  </a:lnTo>
                  <a:lnTo>
                    <a:pt x="179" y="381"/>
                  </a:lnTo>
                  <a:lnTo>
                    <a:pt x="183" y="367"/>
                  </a:lnTo>
                  <a:lnTo>
                    <a:pt x="186" y="356"/>
                  </a:lnTo>
                  <a:lnTo>
                    <a:pt x="189" y="345"/>
                  </a:lnTo>
                  <a:lnTo>
                    <a:pt x="190" y="336"/>
                  </a:lnTo>
                  <a:lnTo>
                    <a:pt x="190" y="327"/>
                  </a:lnTo>
                  <a:lnTo>
                    <a:pt x="189" y="311"/>
                  </a:lnTo>
                  <a:lnTo>
                    <a:pt x="185" y="299"/>
                  </a:lnTo>
                  <a:lnTo>
                    <a:pt x="180" y="292"/>
                  </a:lnTo>
                  <a:lnTo>
                    <a:pt x="172" y="287"/>
                  </a:lnTo>
                  <a:lnTo>
                    <a:pt x="162" y="286"/>
                  </a:lnTo>
                  <a:lnTo>
                    <a:pt x="146" y="287"/>
                  </a:lnTo>
                  <a:lnTo>
                    <a:pt x="129" y="294"/>
                  </a:lnTo>
                  <a:lnTo>
                    <a:pt x="113" y="304"/>
                  </a:lnTo>
                  <a:lnTo>
                    <a:pt x="96" y="319"/>
                  </a:lnTo>
                  <a:lnTo>
                    <a:pt x="80" y="339"/>
                  </a:lnTo>
                  <a:lnTo>
                    <a:pt x="66" y="362"/>
                  </a:lnTo>
                  <a:lnTo>
                    <a:pt x="52" y="392"/>
                  </a:lnTo>
                  <a:lnTo>
                    <a:pt x="41" y="426"/>
                  </a:lnTo>
                  <a:lnTo>
                    <a:pt x="39" y="434"/>
                  </a:lnTo>
                  <a:lnTo>
                    <a:pt x="35" y="440"/>
                  </a:lnTo>
                  <a:lnTo>
                    <a:pt x="30" y="443"/>
                  </a:lnTo>
                  <a:lnTo>
                    <a:pt x="21" y="445"/>
                  </a:lnTo>
                  <a:lnTo>
                    <a:pt x="16" y="445"/>
                  </a:lnTo>
                  <a:lnTo>
                    <a:pt x="12" y="443"/>
                  </a:lnTo>
                  <a:lnTo>
                    <a:pt x="6" y="441"/>
                  </a:lnTo>
                  <a:lnTo>
                    <a:pt x="2" y="437"/>
                  </a:lnTo>
                  <a:lnTo>
                    <a:pt x="0" y="429"/>
                  </a:lnTo>
                  <a:lnTo>
                    <a:pt x="2" y="422"/>
                  </a:lnTo>
                  <a:lnTo>
                    <a:pt x="5" y="410"/>
                  </a:lnTo>
                  <a:lnTo>
                    <a:pt x="11" y="394"/>
                  </a:lnTo>
                  <a:lnTo>
                    <a:pt x="18" y="376"/>
                  </a:lnTo>
                  <a:lnTo>
                    <a:pt x="29" y="356"/>
                  </a:lnTo>
                  <a:lnTo>
                    <a:pt x="41" y="335"/>
                  </a:lnTo>
                  <a:lnTo>
                    <a:pt x="56" y="315"/>
                  </a:lnTo>
                  <a:lnTo>
                    <a:pt x="74" y="296"/>
                  </a:lnTo>
                  <a:lnTo>
                    <a:pt x="93" y="279"/>
                  </a:lnTo>
                  <a:lnTo>
                    <a:pt x="115" y="267"/>
                  </a:lnTo>
                  <a:lnTo>
                    <a:pt x="140" y="259"/>
                  </a:lnTo>
                  <a:lnTo>
                    <a:pt x="167" y="255"/>
                  </a:lnTo>
                  <a:close/>
                  <a:moveTo>
                    <a:pt x="271" y="0"/>
                  </a:moveTo>
                  <a:lnTo>
                    <a:pt x="286" y="1"/>
                  </a:lnTo>
                  <a:lnTo>
                    <a:pt x="297" y="7"/>
                  </a:lnTo>
                  <a:lnTo>
                    <a:pt x="306" y="15"/>
                  </a:lnTo>
                  <a:lnTo>
                    <a:pt x="312" y="24"/>
                  </a:lnTo>
                  <a:lnTo>
                    <a:pt x="315" y="34"/>
                  </a:lnTo>
                  <a:lnTo>
                    <a:pt x="316" y="43"/>
                  </a:lnTo>
                  <a:lnTo>
                    <a:pt x="313" y="61"/>
                  </a:lnTo>
                  <a:lnTo>
                    <a:pt x="304" y="78"/>
                  </a:lnTo>
                  <a:lnTo>
                    <a:pt x="289" y="93"/>
                  </a:lnTo>
                  <a:lnTo>
                    <a:pt x="272" y="104"/>
                  </a:lnTo>
                  <a:lnTo>
                    <a:pt x="253" y="107"/>
                  </a:lnTo>
                  <a:lnTo>
                    <a:pt x="239" y="105"/>
                  </a:lnTo>
                  <a:lnTo>
                    <a:pt x="228" y="99"/>
                  </a:lnTo>
                  <a:lnTo>
                    <a:pt x="219" y="91"/>
                  </a:lnTo>
                  <a:lnTo>
                    <a:pt x="212" y="82"/>
                  </a:lnTo>
                  <a:lnTo>
                    <a:pt x="209" y="72"/>
                  </a:lnTo>
                  <a:lnTo>
                    <a:pt x="208" y="60"/>
                  </a:lnTo>
                  <a:lnTo>
                    <a:pt x="210" y="44"/>
                  </a:lnTo>
                  <a:lnTo>
                    <a:pt x="217" y="31"/>
                  </a:lnTo>
                  <a:lnTo>
                    <a:pt x="228" y="18"/>
                  </a:lnTo>
                  <a:lnTo>
                    <a:pt x="241" y="8"/>
                  </a:lnTo>
                  <a:lnTo>
                    <a:pt x="255" y="2"/>
                  </a:lnTo>
                  <a:lnTo>
                    <a:pt x="2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2" name="Freeform 8"/>
            <p:cNvSpPr>
              <a:spLocks/>
            </p:cNvSpPr>
            <p:nvPr/>
          </p:nvSpPr>
          <p:spPr bwMode="auto">
            <a:xfrm>
              <a:off x="2330" y="1250"/>
              <a:ext cx="374" cy="1627"/>
            </a:xfrm>
            <a:custGeom>
              <a:avLst/>
              <a:gdLst/>
              <a:ahLst/>
              <a:cxnLst>
                <a:cxn ang="0">
                  <a:pos x="361" y="0"/>
                </a:cxn>
                <a:cxn ang="0">
                  <a:pos x="368" y="4"/>
                </a:cxn>
                <a:cxn ang="0">
                  <a:pos x="372" y="9"/>
                </a:cxn>
                <a:cxn ang="0">
                  <a:pos x="374" y="18"/>
                </a:cxn>
                <a:cxn ang="0">
                  <a:pos x="372" y="23"/>
                </a:cxn>
                <a:cxn ang="0">
                  <a:pos x="362" y="34"/>
                </a:cxn>
                <a:cxn ang="0">
                  <a:pos x="304" y="96"/>
                </a:cxn>
                <a:cxn ang="0">
                  <a:pos x="228" y="210"/>
                </a:cxn>
                <a:cxn ang="0">
                  <a:pos x="170" y="334"/>
                </a:cxn>
                <a:cxn ang="0">
                  <a:pos x="131" y="466"/>
                </a:cxn>
                <a:cxn ang="0">
                  <a:pos x="106" y="602"/>
                </a:cxn>
                <a:cxn ang="0">
                  <a:pos x="95" y="743"/>
                </a:cxn>
                <a:cxn ang="0">
                  <a:pos x="95" y="872"/>
                </a:cxn>
                <a:cxn ang="0">
                  <a:pos x="103" y="993"/>
                </a:cxn>
                <a:cxn ang="0">
                  <a:pos x="122" y="1117"/>
                </a:cxn>
                <a:cxn ang="0">
                  <a:pos x="153" y="1240"/>
                </a:cxn>
                <a:cxn ang="0">
                  <a:pos x="200" y="1361"/>
                </a:cxn>
                <a:cxn ang="0">
                  <a:pos x="264" y="1474"/>
                </a:cxn>
                <a:cxn ang="0">
                  <a:pos x="346" y="1575"/>
                </a:cxn>
                <a:cxn ang="0">
                  <a:pos x="365" y="1595"/>
                </a:cxn>
                <a:cxn ang="0">
                  <a:pos x="373" y="1605"/>
                </a:cxn>
                <a:cxn ang="0">
                  <a:pos x="374" y="1611"/>
                </a:cxn>
                <a:cxn ang="0">
                  <a:pos x="373" y="1617"/>
                </a:cxn>
                <a:cxn ang="0">
                  <a:pos x="369" y="1623"/>
                </a:cxn>
                <a:cxn ang="0">
                  <a:pos x="361" y="1627"/>
                </a:cxn>
                <a:cxn ang="0">
                  <a:pos x="351" y="1625"/>
                </a:cxn>
                <a:cxn ang="0">
                  <a:pos x="328" y="1610"/>
                </a:cxn>
                <a:cxn ang="0">
                  <a:pos x="293" y="1581"/>
                </a:cxn>
                <a:cxn ang="0">
                  <a:pos x="250" y="1537"/>
                </a:cxn>
                <a:cxn ang="0">
                  <a:pos x="202" y="1479"/>
                </a:cxn>
                <a:cxn ang="0">
                  <a:pos x="153" y="1407"/>
                </a:cxn>
                <a:cxn ang="0">
                  <a:pos x="106" y="1320"/>
                </a:cxn>
                <a:cxn ang="0">
                  <a:pos x="52" y="1182"/>
                </a:cxn>
                <a:cxn ang="0">
                  <a:pos x="20" y="1046"/>
                </a:cxn>
                <a:cxn ang="0">
                  <a:pos x="4" y="921"/>
                </a:cxn>
                <a:cxn ang="0">
                  <a:pos x="0" y="813"/>
                </a:cxn>
                <a:cxn ang="0">
                  <a:pos x="6" y="687"/>
                </a:cxn>
                <a:cxn ang="0">
                  <a:pos x="27" y="545"/>
                </a:cxn>
                <a:cxn ang="0">
                  <a:pos x="70" y="394"/>
                </a:cxn>
                <a:cxn ang="0">
                  <a:pos x="124" y="272"/>
                </a:cxn>
                <a:cxn ang="0">
                  <a:pos x="174" y="190"/>
                </a:cxn>
                <a:cxn ang="0">
                  <a:pos x="223" y="122"/>
                </a:cxn>
                <a:cxn ang="0">
                  <a:pos x="271" y="70"/>
                </a:cxn>
                <a:cxn ang="0">
                  <a:pos x="311" y="31"/>
                </a:cxn>
                <a:cxn ang="0">
                  <a:pos x="340" y="8"/>
                </a:cxn>
                <a:cxn ang="0">
                  <a:pos x="356" y="0"/>
                </a:cxn>
              </a:cxnLst>
              <a:rect l="0" t="0" r="r" b="b"/>
              <a:pathLst>
                <a:path w="374" h="1627">
                  <a:moveTo>
                    <a:pt x="356" y="0"/>
                  </a:moveTo>
                  <a:lnTo>
                    <a:pt x="361" y="0"/>
                  </a:lnTo>
                  <a:lnTo>
                    <a:pt x="364" y="1"/>
                  </a:lnTo>
                  <a:lnTo>
                    <a:pt x="368" y="4"/>
                  </a:lnTo>
                  <a:lnTo>
                    <a:pt x="370" y="6"/>
                  </a:lnTo>
                  <a:lnTo>
                    <a:pt x="372" y="9"/>
                  </a:lnTo>
                  <a:lnTo>
                    <a:pt x="373" y="13"/>
                  </a:lnTo>
                  <a:lnTo>
                    <a:pt x="374" y="18"/>
                  </a:lnTo>
                  <a:lnTo>
                    <a:pt x="374" y="21"/>
                  </a:lnTo>
                  <a:lnTo>
                    <a:pt x="372" y="23"/>
                  </a:lnTo>
                  <a:lnTo>
                    <a:pt x="369" y="28"/>
                  </a:lnTo>
                  <a:lnTo>
                    <a:pt x="362" y="34"/>
                  </a:lnTo>
                  <a:lnTo>
                    <a:pt x="352" y="44"/>
                  </a:lnTo>
                  <a:lnTo>
                    <a:pt x="304" y="96"/>
                  </a:lnTo>
                  <a:lnTo>
                    <a:pt x="264" y="152"/>
                  </a:lnTo>
                  <a:lnTo>
                    <a:pt x="228" y="210"/>
                  </a:lnTo>
                  <a:lnTo>
                    <a:pt x="197" y="272"/>
                  </a:lnTo>
                  <a:lnTo>
                    <a:pt x="170" y="334"/>
                  </a:lnTo>
                  <a:lnTo>
                    <a:pt x="149" y="399"/>
                  </a:lnTo>
                  <a:lnTo>
                    <a:pt x="131" y="466"/>
                  </a:lnTo>
                  <a:lnTo>
                    <a:pt x="116" y="533"/>
                  </a:lnTo>
                  <a:lnTo>
                    <a:pt x="106" y="602"/>
                  </a:lnTo>
                  <a:lnTo>
                    <a:pt x="99" y="672"/>
                  </a:lnTo>
                  <a:lnTo>
                    <a:pt x="95" y="743"/>
                  </a:lnTo>
                  <a:lnTo>
                    <a:pt x="94" y="813"/>
                  </a:lnTo>
                  <a:lnTo>
                    <a:pt x="95" y="872"/>
                  </a:lnTo>
                  <a:lnTo>
                    <a:pt x="98" y="932"/>
                  </a:lnTo>
                  <a:lnTo>
                    <a:pt x="103" y="993"/>
                  </a:lnTo>
                  <a:lnTo>
                    <a:pt x="110" y="1054"/>
                  </a:lnTo>
                  <a:lnTo>
                    <a:pt x="122" y="1117"/>
                  </a:lnTo>
                  <a:lnTo>
                    <a:pt x="135" y="1179"/>
                  </a:lnTo>
                  <a:lnTo>
                    <a:pt x="153" y="1240"/>
                  </a:lnTo>
                  <a:lnTo>
                    <a:pt x="175" y="1302"/>
                  </a:lnTo>
                  <a:lnTo>
                    <a:pt x="200" y="1361"/>
                  </a:lnTo>
                  <a:lnTo>
                    <a:pt x="229" y="1418"/>
                  </a:lnTo>
                  <a:lnTo>
                    <a:pt x="264" y="1474"/>
                  </a:lnTo>
                  <a:lnTo>
                    <a:pt x="302" y="1526"/>
                  </a:lnTo>
                  <a:lnTo>
                    <a:pt x="346" y="1575"/>
                  </a:lnTo>
                  <a:lnTo>
                    <a:pt x="359" y="1587"/>
                  </a:lnTo>
                  <a:lnTo>
                    <a:pt x="365" y="1595"/>
                  </a:lnTo>
                  <a:lnTo>
                    <a:pt x="371" y="1602"/>
                  </a:lnTo>
                  <a:lnTo>
                    <a:pt x="373" y="1605"/>
                  </a:lnTo>
                  <a:lnTo>
                    <a:pt x="374" y="1609"/>
                  </a:lnTo>
                  <a:lnTo>
                    <a:pt x="374" y="1611"/>
                  </a:lnTo>
                  <a:lnTo>
                    <a:pt x="374" y="1611"/>
                  </a:lnTo>
                  <a:lnTo>
                    <a:pt x="373" y="1617"/>
                  </a:lnTo>
                  <a:lnTo>
                    <a:pt x="372" y="1620"/>
                  </a:lnTo>
                  <a:lnTo>
                    <a:pt x="369" y="1623"/>
                  </a:lnTo>
                  <a:lnTo>
                    <a:pt x="365" y="1625"/>
                  </a:lnTo>
                  <a:lnTo>
                    <a:pt x="361" y="1627"/>
                  </a:lnTo>
                  <a:lnTo>
                    <a:pt x="356" y="1627"/>
                  </a:lnTo>
                  <a:lnTo>
                    <a:pt x="351" y="1625"/>
                  </a:lnTo>
                  <a:lnTo>
                    <a:pt x="342" y="1619"/>
                  </a:lnTo>
                  <a:lnTo>
                    <a:pt x="328" y="1610"/>
                  </a:lnTo>
                  <a:lnTo>
                    <a:pt x="312" y="1597"/>
                  </a:lnTo>
                  <a:lnTo>
                    <a:pt x="293" y="1581"/>
                  </a:lnTo>
                  <a:lnTo>
                    <a:pt x="273" y="1561"/>
                  </a:lnTo>
                  <a:lnTo>
                    <a:pt x="250" y="1537"/>
                  </a:lnTo>
                  <a:lnTo>
                    <a:pt x="227" y="1509"/>
                  </a:lnTo>
                  <a:lnTo>
                    <a:pt x="202" y="1479"/>
                  </a:lnTo>
                  <a:lnTo>
                    <a:pt x="177" y="1444"/>
                  </a:lnTo>
                  <a:lnTo>
                    <a:pt x="153" y="1407"/>
                  </a:lnTo>
                  <a:lnTo>
                    <a:pt x="128" y="1364"/>
                  </a:lnTo>
                  <a:lnTo>
                    <a:pt x="106" y="1320"/>
                  </a:lnTo>
                  <a:lnTo>
                    <a:pt x="77" y="1252"/>
                  </a:lnTo>
                  <a:lnTo>
                    <a:pt x="52" y="1182"/>
                  </a:lnTo>
                  <a:lnTo>
                    <a:pt x="34" y="1113"/>
                  </a:lnTo>
                  <a:lnTo>
                    <a:pt x="20" y="1046"/>
                  </a:lnTo>
                  <a:lnTo>
                    <a:pt x="10" y="982"/>
                  </a:lnTo>
                  <a:lnTo>
                    <a:pt x="4" y="921"/>
                  </a:lnTo>
                  <a:lnTo>
                    <a:pt x="1" y="865"/>
                  </a:lnTo>
                  <a:lnTo>
                    <a:pt x="0" y="813"/>
                  </a:lnTo>
                  <a:lnTo>
                    <a:pt x="1" y="753"/>
                  </a:lnTo>
                  <a:lnTo>
                    <a:pt x="6" y="687"/>
                  </a:lnTo>
                  <a:lnTo>
                    <a:pt x="15" y="617"/>
                  </a:lnTo>
                  <a:lnTo>
                    <a:pt x="27" y="545"/>
                  </a:lnTo>
                  <a:lnTo>
                    <a:pt x="46" y="470"/>
                  </a:lnTo>
                  <a:lnTo>
                    <a:pt x="70" y="394"/>
                  </a:lnTo>
                  <a:lnTo>
                    <a:pt x="101" y="317"/>
                  </a:lnTo>
                  <a:lnTo>
                    <a:pt x="124" y="272"/>
                  </a:lnTo>
                  <a:lnTo>
                    <a:pt x="148" y="228"/>
                  </a:lnTo>
                  <a:lnTo>
                    <a:pt x="174" y="190"/>
                  </a:lnTo>
                  <a:lnTo>
                    <a:pt x="198" y="154"/>
                  </a:lnTo>
                  <a:lnTo>
                    <a:pt x="223" y="122"/>
                  </a:lnTo>
                  <a:lnTo>
                    <a:pt x="247" y="94"/>
                  </a:lnTo>
                  <a:lnTo>
                    <a:pt x="271" y="70"/>
                  </a:lnTo>
                  <a:lnTo>
                    <a:pt x="292" y="48"/>
                  </a:lnTo>
                  <a:lnTo>
                    <a:pt x="311" y="31"/>
                  </a:lnTo>
                  <a:lnTo>
                    <a:pt x="327" y="17"/>
                  </a:lnTo>
                  <a:lnTo>
                    <a:pt x="340" y="8"/>
                  </a:lnTo>
                  <a:lnTo>
                    <a:pt x="351" y="2"/>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3" name="Freeform 9"/>
            <p:cNvSpPr>
              <a:spLocks/>
            </p:cNvSpPr>
            <p:nvPr/>
          </p:nvSpPr>
          <p:spPr bwMode="auto">
            <a:xfrm>
              <a:off x="2805" y="1701"/>
              <a:ext cx="814" cy="813"/>
            </a:xfrm>
            <a:custGeom>
              <a:avLst/>
              <a:gdLst/>
              <a:ahLst/>
              <a:cxnLst>
                <a:cxn ang="0">
                  <a:pos x="198" y="23"/>
                </a:cxn>
                <a:cxn ang="0">
                  <a:pos x="239" y="65"/>
                </a:cxn>
                <a:cxn ang="0">
                  <a:pos x="264" y="138"/>
                </a:cxn>
                <a:cxn ang="0">
                  <a:pos x="264" y="266"/>
                </a:cxn>
                <a:cxn ang="0">
                  <a:pos x="257" y="405"/>
                </a:cxn>
                <a:cxn ang="0">
                  <a:pos x="239" y="536"/>
                </a:cxn>
                <a:cxn ang="0">
                  <a:pos x="384" y="677"/>
                </a:cxn>
                <a:cxn ang="0">
                  <a:pos x="531" y="461"/>
                </a:cxn>
                <a:cxn ang="0">
                  <a:pos x="532" y="211"/>
                </a:cxn>
                <a:cxn ang="0">
                  <a:pos x="665" y="7"/>
                </a:cxn>
                <a:cxn ang="0">
                  <a:pos x="677" y="17"/>
                </a:cxn>
                <a:cxn ang="0">
                  <a:pos x="659" y="211"/>
                </a:cxn>
                <a:cxn ang="0">
                  <a:pos x="655" y="404"/>
                </a:cxn>
                <a:cxn ang="0">
                  <a:pos x="659" y="507"/>
                </a:cxn>
                <a:cxn ang="0">
                  <a:pos x="669" y="579"/>
                </a:cxn>
                <a:cxn ang="0">
                  <a:pos x="692" y="620"/>
                </a:cxn>
                <a:cxn ang="0">
                  <a:pos x="708" y="632"/>
                </a:cxn>
                <a:cxn ang="0">
                  <a:pos x="728" y="633"/>
                </a:cxn>
                <a:cxn ang="0">
                  <a:pos x="754" y="624"/>
                </a:cxn>
                <a:cxn ang="0">
                  <a:pos x="783" y="612"/>
                </a:cxn>
                <a:cxn ang="0">
                  <a:pos x="804" y="603"/>
                </a:cxn>
                <a:cxn ang="0">
                  <a:pos x="747" y="682"/>
                </a:cxn>
                <a:cxn ang="0">
                  <a:pos x="619" y="797"/>
                </a:cxn>
                <a:cxn ang="0">
                  <a:pos x="575" y="742"/>
                </a:cxn>
                <a:cxn ang="0">
                  <a:pos x="523" y="628"/>
                </a:cxn>
                <a:cxn ang="0">
                  <a:pos x="471" y="664"/>
                </a:cxn>
                <a:cxn ang="0">
                  <a:pos x="419" y="701"/>
                </a:cxn>
                <a:cxn ang="0">
                  <a:pos x="371" y="739"/>
                </a:cxn>
                <a:cxn ang="0">
                  <a:pos x="329" y="771"/>
                </a:cxn>
                <a:cxn ang="0">
                  <a:pos x="297" y="796"/>
                </a:cxn>
                <a:cxn ang="0">
                  <a:pos x="280" y="811"/>
                </a:cxn>
                <a:cxn ang="0">
                  <a:pos x="261" y="802"/>
                </a:cxn>
                <a:cxn ang="0">
                  <a:pos x="220" y="773"/>
                </a:cxn>
                <a:cxn ang="0">
                  <a:pos x="171" y="740"/>
                </a:cxn>
                <a:cxn ang="0">
                  <a:pos x="120" y="710"/>
                </a:cxn>
                <a:cxn ang="0">
                  <a:pos x="75" y="690"/>
                </a:cxn>
                <a:cxn ang="0">
                  <a:pos x="101" y="629"/>
                </a:cxn>
                <a:cxn ang="0">
                  <a:pos x="118" y="562"/>
                </a:cxn>
                <a:cxn ang="0">
                  <a:pos x="141" y="414"/>
                </a:cxn>
                <a:cxn ang="0">
                  <a:pos x="143" y="294"/>
                </a:cxn>
                <a:cxn ang="0">
                  <a:pos x="132" y="206"/>
                </a:cxn>
                <a:cxn ang="0">
                  <a:pos x="114" y="164"/>
                </a:cxn>
                <a:cxn ang="0">
                  <a:pos x="85" y="125"/>
                </a:cxn>
                <a:cxn ang="0">
                  <a:pos x="0" y="142"/>
                </a:cxn>
              </a:cxnLst>
              <a:rect l="0" t="0" r="r" b="b"/>
              <a:pathLst>
                <a:path w="814" h="813">
                  <a:moveTo>
                    <a:pt x="179" y="0"/>
                  </a:moveTo>
                  <a:lnTo>
                    <a:pt x="198" y="23"/>
                  </a:lnTo>
                  <a:lnTo>
                    <a:pt x="218" y="44"/>
                  </a:lnTo>
                  <a:lnTo>
                    <a:pt x="239" y="65"/>
                  </a:lnTo>
                  <a:lnTo>
                    <a:pt x="262" y="84"/>
                  </a:lnTo>
                  <a:lnTo>
                    <a:pt x="264" y="138"/>
                  </a:lnTo>
                  <a:lnTo>
                    <a:pt x="265" y="191"/>
                  </a:lnTo>
                  <a:lnTo>
                    <a:pt x="264" y="266"/>
                  </a:lnTo>
                  <a:lnTo>
                    <a:pt x="260" y="340"/>
                  </a:lnTo>
                  <a:lnTo>
                    <a:pt x="257" y="405"/>
                  </a:lnTo>
                  <a:lnTo>
                    <a:pt x="250" y="471"/>
                  </a:lnTo>
                  <a:lnTo>
                    <a:pt x="239" y="536"/>
                  </a:lnTo>
                  <a:lnTo>
                    <a:pt x="222" y="600"/>
                  </a:lnTo>
                  <a:lnTo>
                    <a:pt x="384" y="677"/>
                  </a:lnTo>
                  <a:lnTo>
                    <a:pt x="525" y="583"/>
                  </a:lnTo>
                  <a:lnTo>
                    <a:pt x="531" y="461"/>
                  </a:lnTo>
                  <a:lnTo>
                    <a:pt x="533" y="340"/>
                  </a:lnTo>
                  <a:lnTo>
                    <a:pt x="532" y="211"/>
                  </a:lnTo>
                  <a:lnTo>
                    <a:pt x="527" y="78"/>
                  </a:lnTo>
                  <a:lnTo>
                    <a:pt x="665" y="7"/>
                  </a:lnTo>
                  <a:lnTo>
                    <a:pt x="665" y="7"/>
                  </a:lnTo>
                  <a:lnTo>
                    <a:pt x="677" y="17"/>
                  </a:lnTo>
                  <a:lnTo>
                    <a:pt x="666" y="115"/>
                  </a:lnTo>
                  <a:lnTo>
                    <a:pt x="659" y="211"/>
                  </a:lnTo>
                  <a:lnTo>
                    <a:pt x="655" y="308"/>
                  </a:lnTo>
                  <a:lnTo>
                    <a:pt x="655" y="404"/>
                  </a:lnTo>
                  <a:lnTo>
                    <a:pt x="656" y="455"/>
                  </a:lnTo>
                  <a:lnTo>
                    <a:pt x="659" y="507"/>
                  </a:lnTo>
                  <a:lnTo>
                    <a:pt x="665" y="556"/>
                  </a:lnTo>
                  <a:lnTo>
                    <a:pt x="669" y="579"/>
                  </a:lnTo>
                  <a:lnTo>
                    <a:pt x="678" y="601"/>
                  </a:lnTo>
                  <a:lnTo>
                    <a:pt x="692" y="620"/>
                  </a:lnTo>
                  <a:lnTo>
                    <a:pt x="699" y="627"/>
                  </a:lnTo>
                  <a:lnTo>
                    <a:pt x="708" y="632"/>
                  </a:lnTo>
                  <a:lnTo>
                    <a:pt x="720" y="634"/>
                  </a:lnTo>
                  <a:lnTo>
                    <a:pt x="728" y="633"/>
                  </a:lnTo>
                  <a:lnTo>
                    <a:pt x="740" y="629"/>
                  </a:lnTo>
                  <a:lnTo>
                    <a:pt x="754" y="624"/>
                  </a:lnTo>
                  <a:lnTo>
                    <a:pt x="769" y="618"/>
                  </a:lnTo>
                  <a:lnTo>
                    <a:pt x="783" y="612"/>
                  </a:lnTo>
                  <a:lnTo>
                    <a:pt x="795" y="607"/>
                  </a:lnTo>
                  <a:lnTo>
                    <a:pt x="804" y="603"/>
                  </a:lnTo>
                  <a:lnTo>
                    <a:pt x="814" y="626"/>
                  </a:lnTo>
                  <a:lnTo>
                    <a:pt x="747" y="682"/>
                  </a:lnTo>
                  <a:lnTo>
                    <a:pt x="682" y="739"/>
                  </a:lnTo>
                  <a:lnTo>
                    <a:pt x="619" y="797"/>
                  </a:lnTo>
                  <a:lnTo>
                    <a:pt x="606" y="795"/>
                  </a:lnTo>
                  <a:lnTo>
                    <a:pt x="575" y="742"/>
                  </a:lnTo>
                  <a:lnTo>
                    <a:pt x="547" y="686"/>
                  </a:lnTo>
                  <a:lnTo>
                    <a:pt x="523" y="628"/>
                  </a:lnTo>
                  <a:lnTo>
                    <a:pt x="497" y="645"/>
                  </a:lnTo>
                  <a:lnTo>
                    <a:pt x="471" y="664"/>
                  </a:lnTo>
                  <a:lnTo>
                    <a:pt x="445" y="683"/>
                  </a:lnTo>
                  <a:lnTo>
                    <a:pt x="419" y="701"/>
                  </a:lnTo>
                  <a:lnTo>
                    <a:pt x="394" y="721"/>
                  </a:lnTo>
                  <a:lnTo>
                    <a:pt x="371" y="739"/>
                  </a:lnTo>
                  <a:lnTo>
                    <a:pt x="349" y="756"/>
                  </a:lnTo>
                  <a:lnTo>
                    <a:pt x="329" y="771"/>
                  </a:lnTo>
                  <a:lnTo>
                    <a:pt x="312" y="785"/>
                  </a:lnTo>
                  <a:lnTo>
                    <a:pt x="297" y="796"/>
                  </a:lnTo>
                  <a:lnTo>
                    <a:pt x="287" y="805"/>
                  </a:lnTo>
                  <a:lnTo>
                    <a:pt x="280" y="811"/>
                  </a:lnTo>
                  <a:lnTo>
                    <a:pt x="278" y="813"/>
                  </a:lnTo>
                  <a:lnTo>
                    <a:pt x="261" y="802"/>
                  </a:lnTo>
                  <a:lnTo>
                    <a:pt x="242" y="788"/>
                  </a:lnTo>
                  <a:lnTo>
                    <a:pt x="220" y="773"/>
                  </a:lnTo>
                  <a:lnTo>
                    <a:pt x="196" y="756"/>
                  </a:lnTo>
                  <a:lnTo>
                    <a:pt x="171" y="740"/>
                  </a:lnTo>
                  <a:lnTo>
                    <a:pt x="145" y="724"/>
                  </a:lnTo>
                  <a:lnTo>
                    <a:pt x="120" y="710"/>
                  </a:lnTo>
                  <a:lnTo>
                    <a:pt x="97" y="699"/>
                  </a:lnTo>
                  <a:lnTo>
                    <a:pt x="75" y="690"/>
                  </a:lnTo>
                  <a:lnTo>
                    <a:pt x="89" y="661"/>
                  </a:lnTo>
                  <a:lnTo>
                    <a:pt x="101" y="629"/>
                  </a:lnTo>
                  <a:lnTo>
                    <a:pt x="110" y="596"/>
                  </a:lnTo>
                  <a:lnTo>
                    <a:pt x="118" y="562"/>
                  </a:lnTo>
                  <a:lnTo>
                    <a:pt x="132" y="489"/>
                  </a:lnTo>
                  <a:lnTo>
                    <a:pt x="141" y="414"/>
                  </a:lnTo>
                  <a:lnTo>
                    <a:pt x="144" y="340"/>
                  </a:lnTo>
                  <a:lnTo>
                    <a:pt x="143" y="294"/>
                  </a:lnTo>
                  <a:lnTo>
                    <a:pt x="139" y="250"/>
                  </a:lnTo>
                  <a:lnTo>
                    <a:pt x="132" y="206"/>
                  </a:lnTo>
                  <a:lnTo>
                    <a:pt x="123" y="185"/>
                  </a:lnTo>
                  <a:lnTo>
                    <a:pt x="114" y="164"/>
                  </a:lnTo>
                  <a:lnTo>
                    <a:pt x="101" y="143"/>
                  </a:lnTo>
                  <a:lnTo>
                    <a:pt x="85" y="125"/>
                  </a:lnTo>
                  <a:lnTo>
                    <a:pt x="24" y="158"/>
                  </a:lnTo>
                  <a:lnTo>
                    <a:pt x="0" y="142"/>
                  </a:lnTo>
                  <a:lnTo>
                    <a:pt x="1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4" name="Freeform 10"/>
            <p:cNvSpPr>
              <a:spLocks noEditPoints="1"/>
            </p:cNvSpPr>
            <p:nvPr/>
          </p:nvSpPr>
          <p:spPr bwMode="auto">
            <a:xfrm>
              <a:off x="3717" y="1250"/>
              <a:ext cx="374" cy="1627"/>
            </a:xfrm>
            <a:custGeom>
              <a:avLst/>
              <a:gdLst/>
              <a:ahLst/>
              <a:cxnLst>
                <a:cxn ang="0">
                  <a:pos x="374" y="813"/>
                </a:cxn>
                <a:cxn ang="0">
                  <a:pos x="18" y="0"/>
                </a:cxn>
                <a:cxn ang="0">
                  <a:pos x="33" y="8"/>
                </a:cxn>
                <a:cxn ang="0">
                  <a:pos x="62" y="31"/>
                </a:cxn>
                <a:cxn ang="0">
                  <a:pos x="101" y="67"/>
                </a:cxn>
                <a:cxn ang="0">
                  <a:pos x="148" y="119"/>
                </a:cxn>
                <a:cxn ang="0">
                  <a:pos x="197" y="184"/>
                </a:cxn>
                <a:cxn ang="0">
                  <a:pos x="246" y="263"/>
                </a:cxn>
                <a:cxn ang="0">
                  <a:pos x="298" y="377"/>
                </a:cxn>
                <a:cxn ang="0">
                  <a:pos x="340" y="515"/>
                </a:cxn>
                <a:cxn ang="0">
                  <a:pos x="364" y="646"/>
                </a:cxn>
                <a:cxn ang="0">
                  <a:pos x="373" y="762"/>
                </a:cxn>
                <a:cxn ang="0">
                  <a:pos x="373" y="874"/>
                </a:cxn>
                <a:cxn ang="0">
                  <a:pos x="360" y="1010"/>
                </a:cxn>
                <a:cxn ang="0">
                  <a:pos x="328" y="1157"/>
                </a:cxn>
                <a:cxn ang="0">
                  <a:pos x="273" y="1310"/>
                </a:cxn>
                <a:cxn ang="0">
                  <a:pos x="227" y="1399"/>
                </a:cxn>
                <a:cxn ang="0">
                  <a:pos x="176" y="1473"/>
                </a:cxn>
                <a:cxn ang="0">
                  <a:pos x="127" y="1533"/>
                </a:cxn>
                <a:cxn ang="0">
                  <a:pos x="82" y="1579"/>
                </a:cxn>
                <a:cxn ang="0">
                  <a:pos x="47" y="1610"/>
                </a:cxn>
                <a:cxn ang="0">
                  <a:pos x="24" y="1625"/>
                </a:cxn>
                <a:cxn ang="0">
                  <a:pos x="13" y="1626"/>
                </a:cxn>
                <a:cxn ang="0">
                  <a:pos x="6" y="1622"/>
                </a:cxn>
                <a:cxn ang="0">
                  <a:pos x="1" y="1615"/>
                </a:cxn>
                <a:cxn ang="0">
                  <a:pos x="0" y="1609"/>
                </a:cxn>
                <a:cxn ang="0">
                  <a:pos x="6" y="1599"/>
                </a:cxn>
                <a:cxn ang="0">
                  <a:pos x="22" y="1583"/>
                </a:cxn>
                <a:cxn ang="0">
                  <a:pos x="105" y="1483"/>
                </a:cxn>
                <a:cxn ang="0">
                  <a:pos x="169" y="1374"/>
                </a:cxn>
                <a:cxn ang="0">
                  <a:pos x="218" y="1256"/>
                </a:cxn>
                <a:cxn ang="0">
                  <a:pos x="250" y="1133"/>
                </a:cxn>
                <a:cxn ang="0">
                  <a:pos x="271" y="1006"/>
                </a:cxn>
                <a:cxn ang="0">
                  <a:pos x="280" y="877"/>
                </a:cxn>
                <a:cxn ang="0">
                  <a:pos x="278" y="722"/>
                </a:cxn>
                <a:cxn ang="0">
                  <a:pos x="260" y="553"/>
                </a:cxn>
                <a:cxn ang="0">
                  <a:pos x="227" y="402"/>
                </a:cxn>
                <a:cxn ang="0">
                  <a:pos x="176" y="267"/>
                </a:cxn>
                <a:cxn ang="0">
                  <a:pos x="110" y="152"/>
                </a:cxn>
                <a:cxn ang="0">
                  <a:pos x="30" y="54"/>
                </a:cxn>
                <a:cxn ang="0">
                  <a:pos x="9" y="33"/>
                </a:cxn>
                <a:cxn ang="0">
                  <a:pos x="1" y="23"/>
                </a:cxn>
                <a:cxn ang="0">
                  <a:pos x="0" y="18"/>
                </a:cxn>
                <a:cxn ang="0">
                  <a:pos x="2" y="9"/>
                </a:cxn>
                <a:cxn ang="0">
                  <a:pos x="9" y="2"/>
                </a:cxn>
                <a:cxn ang="0">
                  <a:pos x="18" y="0"/>
                </a:cxn>
              </a:cxnLst>
              <a:rect l="0" t="0" r="r" b="b"/>
              <a:pathLst>
                <a:path w="374" h="1627">
                  <a:moveTo>
                    <a:pt x="374" y="813"/>
                  </a:moveTo>
                  <a:lnTo>
                    <a:pt x="374" y="813"/>
                  </a:lnTo>
                  <a:lnTo>
                    <a:pt x="374" y="813"/>
                  </a:lnTo>
                  <a:close/>
                  <a:moveTo>
                    <a:pt x="18" y="0"/>
                  </a:moveTo>
                  <a:lnTo>
                    <a:pt x="24" y="2"/>
                  </a:lnTo>
                  <a:lnTo>
                    <a:pt x="33" y="8"/>
                  </a:lnTo>
                  <a:lnTo>
                    <a:pt x="46" y="17"/>
                  </a:lnTo>
                  <a:lnTo>
                    <a:pt x="62" y="31"/>
                  </a:lnTo>
                  <a:lnTo>
                    <a:pt x="81" y="47"/>
                  </a:lnTo>
                  <a:lnTo>
                    <a:pt x="101" y="67"/>
                  </a:lnTo>
                  <a:lnTo>
                    <a:pt x="124" y="91"/>
                  </a:lnTo>
                  <a:lnTo>
                    <a:pt x="148" y="119"/>
                  </a:lnTo>
                  <a:lnTo>
                    <a:pt x="172" y="150"/>
                  </a:lnTo>
                  <a:lnTo>
                    <a:pt x="197" y="184"/>
                  </a:lnTo>
                  <a:lnTo>
                    <a:pt x="221" y="221"/>
                  </a:lnTo>
                  <a:lnTo>
                    <a:pt x="246" y="263"/>
                  </a:lnTo>
                  <a:lnTo>
                    <a:pt x="268" y="307"/>
                  </a:lnTo>
                  <a:lnTo>
                    <a:pt x="298" y="377"/>
                  </a:lnTo>
                  <a:lnTo>
                    <a:pt x="322" y="446"/>
                  </a:lnTo>
                  <a:lnTo>
                    <a:pt x="340" y="515"/>
                  </a:lnTo>
                  <a:lnTo>
                    <a:pt x="354" y="582"/>
                  </a:lnTo>
                  <a:lnTo>
                    <a:pt x="364" y="646"/>
                  </a:lnTo>
                  <a:lnTo>
                    <a:pt x="370" y="706"/>
                  </a:lnTo>
                  <a:lnTo>
                    <a:pt x="373" y="762"/>
                  </a:lnTo>
                  <a:lnTo>
                    <a:pt x="374" y="813"/>
                  </a:lnTo>
                  <a:lnTo>
                    <a:pt x="373" y="874"/>
                  </a:lnTo>
                  <a:lnTo>
                    <a:pt x="369" y="940"/>
                  </a:lnTo>
                  <a:lnTo>
                    <a:pt x="360" y="1010"/>
                  </a:lnTo>
                  <a:lnTo>
                    <a:pt x="347" y="1082"/>
                  </a:lnTo>
                  <a:lnTo>
                    <a:pt x="328" y="1157"/>
                  </a:lnTo>
                  <a:lnTo>
                    <a:pt x="304" y="1233"/>
                  </a:lnTo>
                  <a:lnTo>
                    <a:pt x="273" y="1310"/>
                  </a:lnTo>
                  <a:lnTo>
                    <a:pt x="250" y="1355"/>
                  </a:lnTo>
                  <a:lnTo>
                    <a:pt x="227" y="1399"/>
                  </a:lnTo>
                  <a:lnTo>
                    <a:pt x="201" y="1437"/>
                  </a:lnTo>
                  <a:lnTo>
                    <a:pt x="176" y="1473"/>
                  </a:lnTo>
                  <a:lnTo>
                    <a:pt x="151" y="1505"/>
                  </a:lnTo>
                  <a:lnTo>
                    <a:pt x="127" y="1533"/>
                  </a:lnTo>
                  <a:lnTo>
                    <a:pt x="104" y="1557"/>
                  </a:lnTo>
                  <a:lnTo>
                    <a:pt x="82" y="1579"/>
                  </a:lnTo>
                  <a:lnTo>
                    <a:pt x="63" y="1596"/>
                  </a:lnTo>
                  <a:lnTo>
                    <a:pt x="47" y="1610"/>
                  </a:lnTo>
                  <a:lnTo>
                    <a:pt x="34" y="1619"/>
                  </a:lnTo>
                  <a:lnTo>
                    <a:pt x="24" y="1625"/>
                  </a:lnTo>
                  <a:lnTo>
                    <a:pt x="18" y="1627"/>
                  </a:lnTo>
                  <a:lnTo>
                    <a:pt x="13" y="1626"/>
                  </a:lnTo>
                  <a:lnTo>
                    <a:pt x="9" y="1625"/>
                  </a:lnTo>
                  <a:lnTo>
                    <a:pt x="6" y="1622"/>
                  </a:lnTo>
                  <a:lnTo>
                    <a:pt x="2" y="1619"/>
                  </a:lnTo>
                  <a:lnTo>
                    <a:pt x="1" y="1615"/>
                  </a:lnTo>
                  <a:lnTo>
                    <a:pt x="0" y="1611"/>
                  </a:lnTo>
                  <a:lnTo>
                    <a:pt x="0" y="1609"/>
                  </a:lnTo>
                  <a:lnTo>
                    <a:pt x="2" y="1604"/>
                  </a:lnTo>
                  <a:lnTo>
                    <a:pt x="6" y="1599"/>
                  </a:lnTo>
                  <a:lnTo>
                    <a:pt x="12" y="1593"/>
                  </a:lnTo>
                  <a:lnTo>
                    <a:pt x="22" y="1583"/>
                  </a:lnTo>
                  <a:lnTo>
                    <a:pt x="66" y="1534"/>
                  </a:lnTo>
                  <a:lnTo>
                    <a:pt x="105" y="1483"/>
                  </a:lnTo>
                  <a:lnTo>
                    <a:pt x="140" y="1429"/>
                  </a:lnTo>
                  <a:lnTo>
                    <a:pt x="169" y="1374"/>
                  </a:lnTo>
                  <a:lnTo>
                    <a:pt x="195" y="1315"/>
                  </a:lnTo>
                  <a:lnTo>
                    <a:pt x="218" y="1256"/>
                  </a:lnTo>
                  <a:lnTo>
                    <a:pt x="236" y="1196"/>
                  </a:lnTo>
                  <a:lnTo>
                    <a:pt x="250" y="1133"/>
                  </a:lnTo>
                  <a:lnTo>
                    <a:pt x="262" y="1070"/>
                  </a:lnTo>
                  <a:lnTo>
                    <a:pt x="271" y="1006"/>
                  </a:lnTo>
                  <a:lnTo>
                    <a:pt x="276" y="942"/>
                  </a:lnTo>
                  <a:lnTo>
                    <a:pt x="280" y="877"/>
                  </a:lnTo>
                  <a:lnTo>
                    <a:pt x="281" y="813"/>
                  </a:lnTo>
                  <a:lnTo>
                    <a:pt x="278" y="722"/>
                  </a:lnTo>
                  <a:lnTo>
                    <a:pt x="272" y="637"/>
                  </a:lnTo>
                  <a:lnTo>
                    <a:pt x="260" y="553"/>
                  </a:lnTo>
                  <a:lnTo>
                    <a:pt x="246" y="476"/>
                  </a:lnTo>
                  <a:lnTo>
                    <a:pt x="227" y="402"/>
                  </a:lnTo>
                  <a:lnTo>
                    <a:pt x="203" y="332"/>
                  </a:lnTo>
                  <a:lnTo>
                    <a:pt x="176" y="267"/>
                  </a:lnTo>
                  <a:lnTo>
                    <a:pt x="145" y="208"/>
                  </a:lnTo>
                  <a:lnTo>
                    <a:pt x="110" y="152"/>
                  </a:lnTo>
                  <a:lnTo>
                    <a:pt x="72" y="101"/>
                  </a:lnTo>
                  <a:lnTo>
                    <a:pt x="30" y="54"/>
                  </a:lnTo>
                  <a:lnTo>
                    <a:pt x="18" y="42"/>
                  </a:lnTo>
                  <a:lnTo>
                    <a:pt x="9" y="33"/>
                  </a:lnTo>
                  <a:lnTo>
                    <a:pt x="4" y="26"/>
                  </a:lnTo>
                  <a:lnTo>
                    <a:pt x="1" y="23"/>
                  </a:lnTo>
                  <a:lnTo>
                    <a:pt x="0" y="20"/>
                  </a:lnTo>
                  <a:lnTo>
                    <a:pt x="0" y="18"/>
                  </a:lnTo>
                  <a:lnTo>
                    <a:pt x="1" y="14"/>
                  </a:lnTo>
                  <a:lnTo>
                    <a:pt x="2" y="9"/>
                  </a:lnTo>
                  <a:lnTo>
                    <a:pt x="6" y="6"/>
                  </a:lnTo>
                  <a:lnTo>
                    <a:pt x="9" y="2"/>
                  </a:lnTo>
                  <a:lnTo>
                    <a:pt x="13" y="1"/>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 name="TextBox 24"/>
          <p:cNvSpPr txBox="1"/>
          <p:nvPr/>
        </p:nvSpPr>
        <p:spPr>
          <a:xfrm>
            <a:off x="2743200" y="1905000"/>
            <a:ext cx="4953000" cy="584775"/>
          </a:xfrm>
          <a:prstGeom prst="rect">
            <a:avLst/>
          </a:prstGeom>
          <a:noFill/>
        </p:spPr>
        <p:txBody>
          <a:bodyPr wrap="square" rtlCol="0">
            <a:spAutoFit/>
          </a:bodyPr>
          <a:lstStyle/>
          <a:p>
            <a:r>
              <a:rPr lang="en-US" sz="3200" dirty="0" smtClean="0">
                <a:solidFill>
                  <a:srgbClr val="009900"/>
                </a:solidFill>
              </a:rPr>
              <a:t>Interior vertices</a:t>
            </a:r>
            <a:endParaRPr lang="en-US" sz="3200" dirty="0">
              <a:solidFill>
                <a:srgbClr val="009900"/>
              </a:solidFill>
            </a:endParaRPr>
          </a:p>
        </p:txBody>
      </p:sp>
      <p:grpSp>
        <p:nvGrpSpPr>
          <p:cNvPr id="6157" name="Group 13"/>
          <p:cNvGrpSpPr>
            <a:grpSpLocks noChangeAspect="1"/>
          </p:cNvGrpSpPr>
          <p:nvPr>
            <p:custDataLst>
              <p:tags r:id="rId2"/>
            </p:custDataLst>
          </p:nvPr>
        </p:nvGrpSpPr>
        <p:grpSpPr bwMode="auto">
          <a:xfrm>
            <a:off x="304800" y="3048000"/>
            <a:ext cx="4949134" cy="571500"/>
            <a:chOff x="454" y="2065"/>
            <a:chExt cx="14081" cy="1626"/>
          </a:xfrm>
          <a:solidFill>
            <a:srgbClr val="0000FF"/>
          </a:solidFill>
        </p:grpSpPr>
        <p:sp>
          <p:nvSpPr>
            <p:cNvPr id="6159" name="Freeform 15"/>
            <p:cNvSpPr>
              <a:spLocks/>
            </p:cNvSpPr>
            <p:nvPr/>
          </p:nvSpPr>
          <p:spPr bwMode="auto">
            <a:xfrm>
              <a:off x="454" y="2172"/>
              <a:ext cx="995" cy="1188"/>
            </a:xfrm>
            <a:custGeom>
              <a:avLst/>
              <a:gdLst/>
              <a:ahLst/>
              <a:cxnLst>
                <a:cxn ang="0">
                  <a:pos x="174" y="9"/>
                </a:cxn>
                <a:cxn ang="0">
                  <a:pos x="275" y="81"/>
                </a:cxn>
                <a:cxn ang="0">
                  <a:pos x="340" y="192"/>
                </a:cxn>
                <a:cxn ang="0">
                  <a:pos x="375" y="326"/>
                </a:cxn>
                <a:cxn ang="0">
                  <a:pos x="393" y="460"/>
                </a:cxn>
                <a:cxn ang="0">
                  <a:pos x="397" y="563"/>
                </a:cxn>
                <a:cxn ang="0">
                  <a:pos x="397" y="630"/>
                </a:cxn>
                <a:cxn ang="0">
                  <a:pos x="393" y="764"/>
                </a:cxn>
                <a:cxn ang="0">
                  <a:pos x="371" y="970"/>
                </a:cxn>
                <a:cxn ang="0">
                  <a:pos x="371" y="970"/>
                </a:cxn>
                <a:cxn ang="0">
                  <a:pos x="454" y="903"/>
                </a:cxn>
                <a:cxn ang="0">
                  <a:pos x="611" y="755"/>
                </a:cxn>
                <a:cxn ang="0">
                  <a:pos x="750" y="599"/>
                </a:cxn>
                <a:cxn ang="0">
                  <a:pos x="855" y="451"/>
                </a:cxn>
                <a:cxn ang="0">
                  <a:pos x="916" y="335"/>
                </a:cxn>
                <a:cxn ang="0">
                  <a:pos x="921" y="264"/>
                </a:cxn>
                <a:cxn ang="0">
                  <a:pos x="899" y="210"/>
                </a:cxn>
                <a:cxn ang="0">
                  <a:pos x="846" y="161"/>
                </a:cxn>
                <a:cxn ang="0">
                  <a:pos x="785" y="148"/>
                </a:cxn>
                <a:cxn ang="0">
                  <a:pos x="772" y="143"/>
                </a:cxn>
                <a:cxn ang="0">
                  <a:pos x="772" y="125"/>
                </a:cxn>
                <a:cxn ang="0">
                  <a:pos x="781" y="72"/>
                </a:cxn>
                <a:cxn ang="0">
                  <a:pos x="811" y="14"/>
                </a:cxn>
                <a:cxn ang="0">
                  <a:pos x="873" y="5"/>
                </a:cxn>
                <a:cxn ang="0">
                  <a:pos x="942" y="45"/>
                </a:cxn>
                <a:cxn ang="0">
                  <a:pos x="986" y="130"/>
                </a:cxn>
                <a:cxn ang="0">
                  <a:pos x="986" y="259"/>
                </a:cxn>
                <a:cxn ang="0">
                  <a:pos x="938" y="411"/>
                </a:cxn>
                <a:cxn ang="0">
                  <a:pos x="851" y="568"/>
                </a:cxn>
                <a:cxn ang="0">
                  <a:pos x="729" y="737"/>
                </a:cxn>
                <a:cxn ang="0">
                  <a:pos x="585" y="894"/>
                </a:cxn>
                <a:cxn ang="0">
                  <a:pos x="449" y="1028"/>
                </a:cxn>
                <a:cxn ang="0">
                  <a:pos x="331" y="1126"/>
                </a:cxn>
                <a:cxn ang="0">
                  <a:pos x="262" y="1179"/>
                </a:cxn>
                <a:cxn ang="0">
                  <a:pos x="240" y="1184"/>
                </a:cxn>
                <a:cxn ang="0">
                  <a:pos x="235" y="1171"/>
                </a:cxn>
                <a:cxn ang="0">
                  <a:pos x="235" y="1157"/>
                </a:cxn>
                <a:cxn ang="0">
                  <a:pos x="235" y="1148"/>
                </a:cxn>
                <a:cxn ang="0">
                  <a:pos x="240" y="1126"/>
                </a:cxn>
                <a:cxn ang="0">
                  <a:pos x="266" y="916"/>
                </a:cxn>
                <a:cxn ang="0">
                  <a:pos x="279" y="661"/>
                </a:cxn>
                <a:cxn ang="0">
                  <a:pos x="275" y="532"/>
                </a:cxn>
                <a:cxn ang="0">
                  <a:pos x="257" y="384"/>
                </a:cxn>
                <a:cxn ang="0">
                  <a:pos x="218" y="242"/>
                </a:cxn>
                <a:cxn ang="0">
                  <a:pos x="144" y="134"/>
                </a:cxn>
                <a:cxn ang="0">
                  <a:pos x="26" y="85"/>
                </a:cxn>
                <a:cxn ang="0">
                  <a:pos x="4" y="81"/>
                </a:cxn>
                <a:cxn ang="0">
                  <a:pos x="0" y="67"/>
                </a:cxn>
                <a:cxn ang="0">
                  <a:pos x="30" y="27"/>
                </a:cxn>
                <a:cxn ang="0">
                  <a:pos x="109" y="0"/>
                </a:cxn>
              </a:cxnLst>
              <a:rect l="0" t="0" r="r" b="b"/>
              <a:pathLst>
                <a:path w="995" h="1188">
                  <a:moveTo>
                    <a:pt x="109" y="0"/>
                  </a:moveTo>
                  <a:lnTo>
                    <a:pt x="174" y="9"/>
                  </a:lnTo>
                  <a:lnTo>
                    <a:pt x="227" y="36"/>
                  </a:lnTo>
                  <a:lnTo>
                    <a:pt x="275" y="81"/>
                  </a:lnTo>
                  <a:lnTo>
                    <a:pt x="310" y="130"/>
                  </a:lnTo>
                  <a:lnTo>
                    <a:pt x="340" y="192"/>
                  </a:lnTo>
                  <a:lnTo>
                    <a:pt x="358" y="259"/>
                  </a:lnTo>
                  <a:lnTo>
                    <a:pt x="375" y="326"/>
                  </a:lnTo>
                  <a:lnTo>
                    <a:pt x="384" y="393"/>
                  </a:lnTo>
                  <a:lnTo>
                    <a:pt x="393" y="460"/>
                  </a:lnTo>
                  <a:lnTo>
                    <a:pt x="393" y="514"/>
                  </a:lnTo>
                  <a:lnTo>
                    <a:pt x="397" y="563"/>
                  </a:lnTo>
                  <a:lnTo>
                    <a:pt x="397" y="599"/>
                  </a:lnTo>
                  <a:lnTo>
                    <a:pt x="397" y="630"/>
                  </a:lnTo>
                  <a:lnTo>
                    <a:pt x="393" y="684"/>
                  </a:lnTo>
                  <a:lnTo>
                    <a:pt x="393" y="764"/>
                  </a:lnTo>
                  <a:lnTo>
                    <a:pt x="384" y="858"/>
                  </a:lnTo>
                  <a:lnTo>
                    <a:pt x="371" y="970"/>
                  </a:lnTo>
                  <a:lnTo>
                    <a:pt x="371" y="970"/>
                  </a:lnTo>
                  <a:lnTo>
                    <a:pt x="371" y="970"/>
                  </a:lnTo>
                  <a:lnTo>
                    <a:pt x="371" y="970"/>
                  </a:lnTo>
                  <a:lnTo>
                    <a:pt x="454" y="903"/>
                  </a:lnTo>
                  <a:lnTo>
                    <a:pt x="537" y="831"/>
                  </a:lnTo>
                  <a:lnTo>
                    <a:pt x="611" y="755"/>
                  </a:lnTo>
                  <a:lnTo>
                    <a:pt x="685" y="675"/>
                  </a:lnTo>
                  <a:lnTo>
                    <a:pt x="750" y="599"/>
                  </a:lnTo>
                  <a:lnTo>
                    <a:pt x="807" y="523"/>
                  </a:lnTo>
                  <a:lnTo>
                    <a:pt x="855" y="451"/>
                  </a:lnTo>
                  <a:lnTo>
                    <a:pt x="890" y="389"/>
                  </a:lnTo>
                  <a:lnTo>
                    <a:pt x="916" y="335"/>
                  </a:lnTo>
                  <a:lnTo>
                    <a:pt x="925" y="286"/>
                  </a:lnTo>
                  <a:lnTo>
                    <a:pt x="921" y="264"/>
                  </a:lnTo>
                  <a:lnTo>
                    <a:pt x="916" y="237"/>
                  </a:lnTo>
                  <a:lnTo>
                    <a:pt x="899" y="210"/>
                  </a:lnTo>
                  <a:lnTo>
                    <a:pt x="877" y="183"/>
                  </a:lnTo>
                  <a:lnTo>
                    <a:pt x="846" y="161"/>
                  </a:lnTo>
                  <a:lnTo>
                    <a:pt x="798" y="152"/>
                  </a:lnTo>
                  <a:lnTo>
                    <a:pt x="785" y="148"/>
                  </a:lnTo>
                  <a:lnTo>
                    <a:pt x="781" y="148"/>
                  </a:lnTo>
                  <a:lnTo>
                    <a:pt x="772" y="143"/>
                  </a:lnTo>
                  <a:lnTo>
                    <a:pt x="772" y="139"/>
                  </a:lnTo>
                  <a:lnTo>
                    <a:pt x="772" y="125"/>
                  </a:lnTo>
                  <a:lnTo>
                    <a:pt x="772" y="103"/>
                  </a:lnTo>
                  <a:lnTo>
                    <a:pt x="781" y="72"/>
                  </a:lnTo>
                  <a:lnTo>
                    <a:pt x="794" y="41"/>
                  </a:lnTo>
                  <a:lnTo>
                    <a:pt x="811" y="14"/>
                  </a:lnTo>
                  <a:lnTo>
                    <a:pt x="838" y="0"/>
                  </a:lnTo>
                  <a:lnTo>
                    <a:pt x="873" y="5"/>
                  </a:lnTo>
                  <a:lnTo>
                    <a:pt x="907" y="18"/>
                  </a:lnTo>
                  <a:lnTo>
                    <a:pt x="942" y="45"/>
                  </a:lnTo>
                  <a:lnTo>
                    <a:pt x="969" y="81"/>
                  </a:lnTo>
                  <a:lnTo>
                    <a:pt x="986" y="130"/>
                  </a:lnTo>
                  <a:lnTo>
                    <a:pt x="995" y="192"/>
                  </a:lnTo>
                  <a:lnTo>
                    <a:pt x="986" y="259"/>
                  </a:lnTo>
                  <a:lnTo>
                    <a:pt x="969" y="335"/>
                  </a:lnTo>
                  <a:lnTo>
                    <a:pt x="938" y="411"/>
                  </a:lnTo>
                  <a:lnTo>
                    <a:pt x="899" y="492"/>
                  </a:lnTo>
                  <a:lnTo>
                    <a:pt x="851" y="568"/>
                  </a:lnTo>
                  <a:lnTo>
                    <a:pt x="794" y="657"/>
                  </a:lnTo>
                  <a:lnTo>
                    <a:pt x="729" y="737"/>
                  </a:lnTo>
                  <a:lnTo>
                    <a:pt x="659" y="818"/>
                  </a:lnTo>
                  <a:lnTo>
                    <a:pt x="585" y="894"/>
                  </a:lnTo>
                  <a:lnTo>
                    <a:pt x="515" y="965"/>
                  </a:lnTo>
                  <a:lnTo>
                    <a:pt x="449" y="1028"/>
                  </a:lnTo>
                  <a:lnTo>
                    <a:pt x="388" y="1081"/>
                  </a:lnTo>
                  <a:lnTo>
                    <a:pt x="331" y="1126"/>
                  </a:lnTo>
                  <a:lnTo>
                    <a:pt x="292" y="1157"/>
                  </a:lnTo>
                  <a:lnTo>
                    <a:pt x="262" y="1179"/>
                  </a:lnTo>
                  <a:lnTo>
                    <a:pt x="249" y="1188"/>
                  </a:lnTo>
                  <a:lnTo>
                    <a:pt x="240" y="1184"/>
                  </a:lnTo>
                  <a:lnTo>
                    <a:pt x="240" y="1179"/>
                  </a:lnTo>
                  <a:lnTo>
                    <a:pt x="235" y="1171"/>
                  </a:lnTo>
                  <a:lnTo>
                    <a:pt x="235" y="1166"/>
                  </a:lnTo>
                  <a:lnTo>
                    <a:pt x="235" y="1157"/>
                  </a:lnTo>
                  <a:lnTo>
                    <a:pt x="235" y="1153"/>
                  </a:lnTo>
                  <a:lnTo>
                    <a:pt x="235" y="1148"/>
                  </a:lnTo>
                  <a:lnTo>
                    <a:pt x="235" y="1139"/>
                  </a:lnTo>
                  <a:lnTo>
                    <a:pt x="240" y="1126"/>
                  </a:lnTo>
                  <a:lnTo>
                    <a:pt x="253" y="1032"/>
                  </a:lnTo>
                  <a:lnTo>
                    <a:pt x="266" y="916"/>
                  </a:lnTo>
                  <a:lnTo>
                    <a:pt x="275" y="786"/>
                  </a:lnTo>
                  <a:lnTo>
                    <a:pt x="279" y="661"/>
                  </a:lnTo>
                  <a:lnTo>
                    <a:pt x="279" y="599"/>
                  </a:lnTo>
                  <a:lnTo>
                    <a:pt x="275" y="532"/>
                  </a:lnTo>
                  <a:lnTo>
                    <a:pt x="266" y="456"/>
                  </a:lnTo>
                  <a:lnTo>
                    <a:pt x="257" y="384"/>
                  </a:lnTo>
                  <a:lnTo>
                    <a:pt x="240" y="309"/>
                  </a:lnTo>
                  <a:lnTo>
                    <a:pt x="218" y="242"/>
                  </a:lnTo>
                  <a:lnTo>
                    <a:pt x="183" y="183"/>
                  </a:lnTo>
                  <a:lnTo>
                    <a:pt x="144" y="134"/>
                  </a:lnTo>
                  <a:lnTo>
                    <a:pt x="91" y="99"/>
                  </a:lnTo>
                  <a:lnTo>
                    <a:pt x="26" y="85"/>
                  </a:lnTo>
                  <a:lnTo>
                    <a:pt x="13" y="81"/>
                  </a:lnTo>
                  <a:lnTo>
                    <a:pt x="4" y="81"/>
                  </a:lnTo>
                  <a:lnTo>
                    <a:pt x="0" y="76"/>
                  </a:lnTo>
                  <a:lnTo>
                    <a:pt x="0" y="67"/>
                  </a:lnTo>
                  <a:lnTo>
                    <a:pt x="9" y="49"/>
                  </a:lnTo>
                  <a:lnTo>
                    <a:pt x="30" y="27"/>
                  </a:lnTo>
                  <a:lnTo>
                    <a:pt x="65" y="9"/>
                  </a:lnTo>
                  <a:lnTo>
                    <a:pt x="1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0" name="Freeform 16"/>
            <p:cNvSpPr>
              <a:spLocks noEditPoints="1"/>
            </p:cNvSpPr>
            <p:nvPr/>
          </p:nvSpPr>
          <p:spPr bwMode="auto">
            <a:xfrm>
              <a:off x="1444" y="2699"/>
              <a:ext cx="646" cy="845"/>
            </a:xfrm>
            <a:custGeom>
              <a:avLst/>
              <a:gdLst/>
              <a:ahLst/>
              <a:cxnLst>
                <a:cxn ang="0">
                  <a:pos x="297" y="335"/>
                </a:cxn>
                <a:cxn ang="0">
                  <a:pos x="205" y="389"/>
                </a:cxn>
                <a:cxn ang="0">
                  <a:pos x="153" y="456"/>
                </a:cxn>
                <a:cxn ang="0">
                  <a:pos x="131" y="514"/>
                </a:cxn>
                <a:cxn ang="0">
                  <a:pos x="109" y="594"/>
                </a:cxn>
                <a:cxn ang="0">
                  <a:pos x="96" y="670"/>
                </a:cxn>
                <a:cxn ang="0">
                  <a:pos x="105" y="715"/>
                </a:cxn>
                <a:cxn ang="0">
                  <a:pos x="131" y="764"/>
                </a:cxn>
                <a:cxn ang="0">
                  <a:pos x="192" y="804"/>
                </a:cxn>
                <a:cxn ang="0">
                  <a:pos x="240" y="809"/>
                </a:cxn>
                <a:cxn ang="0">
                  <a:pos x="358" y="769"/>
                </a:cxn>
                <a:cxn ang="0">
                  <a:pos x="441" y="675"/>
                </a:cxn>
                <a:cxn ang="0">
                  <a:pos x="489" y="568"/>
                </a:cxn>
                <a:cxn ang="0">
                  <a:pos x="502" y="487"/>
                </a:cxn>
                <a:cxn ang="0">
                  <a:pos x="489" y="411"/>
                </a:cxn>
                <a:cxn ang="0">
                  <a:pos x="441" y="353"/>
                </a:cxn>
                <a:cxn ang="0">
                  <a:pos x="354" y="326"/>
                </a:cxn>
                <a:cxn ang="0">
                  <a:pos x="432" y="5"/>
                </a:cxn>
                <a:cxn ang="0">
                  <a:pos x="541" y="58"/>
                </a:cxn>
                <a:cxn ang="0">
                  <a:pos x="620" y="161"/>
                </a:cxn>
                <a:cxn ang="0">
                  <a:pos x="646" y="309"/>
                </a:cxn>
                <a:cxn ang="0">
                  <a:pos x="633" y="429"/>
                </a:cxn>
                <a:cxn ang="0">
                  <a:pos x="585" y="568"/>
                </a:cxn>
                <a:cxn ang="0">
                  <a:pos x="507" y="702"/>
                </a:cxn>
                <a:cxn ang="0">
                  <a:pos x="393" y="804"/>
                </a:cxn>
                <a:cxn ang="0">
                  <a:pos x="236" y="845"/>
                </a:cxn>
                <a:cxn ang="0">
                  <a:pos x="114" y="818"/>
                </a:cxn>
                <a:cxn ang="0">
                  <a:pos x="35" y="751"/>
                </a:cxn>
                <a:cxn ang="0">
                  <a:pos x="5" y="670"/>
                </a:cxn>
                <a:cxn ang="0">
                  <a:pos x="5" y="590"/>
                </a:cxn>
                <a:cxn ang="0">
                  <a:pos x="22" y="523"/>
                </a:cxn>
                <a:cxn ang="0">
                  <a:pos x="109" y="398"/>
                </a:cxn>
                <a:cxn ang="0">
                  <a:pos x="262" y="309"/>
                </a:cxn>
                <a:cxn ang="0">
                  <a:pos x="411" y="304"/>
                </a:cxn>
                <a:cxn ang="0">
                  <a:pos x="485" y="353"/>
                </a:cxn>
                <a:cxn ang="0">
                  <a:pos x="524" y="434"/>
                </a:cxn>
                <a:cxn ang="0">
                  <a:pos x="524" y="434"/>
                </a:cxn>
                <a:cxn ang="0">
                  <a:pos x="537" y="371"/>
                </a:cxn>
                <a:cxn ang="0">
                  <a:pos x="550" y="286"/>
                </a:cxn>
                <a:cxn ang="0">
                  <a:pos x="546" y="179"/>
                </a:cxn>
                <a:cxn ang="0">
                  <a:pos x="493" y="81"/>
                </a:cxn>
                <a:cxn ang="0">
                  <a:pos x="411" y="36"/>
                </a:cxn>
                <a:cxn ang="0">
                  <a:pos x="349" y="32"/>
                </a:cxn>
                <a:cxn ang="0">
                  <a:pos x="275" y="50"/>
                </a:cxn>
                <a:cxn ang="0">
                  <a:pos x="201" y="121"/>
                </a:cxn>
                <a:cxn ang="0">
                  <a:pos x="219" y="125"/>
                </a:cxn>
                <a:cxn ang="0">
                  <a:pos x="236" y="139"/>
                </a:cxn>
                <a:cxn ang="0">
                  <a:pos x="240" y="161"/>
                </a:cxn>
                <a:cxn ang="0">
                  <a:pos x="236" y="188"/>
                </a:cxn>
                <a:cxn ang="0">
                  <a:pos x="223" y="210"/>
                </a:cxn>
                <a:cxn ang="0">
                  <a:pos x="197" y="224"/>
                </a:cxn>
                <a:cxn ang="0">
                  <a:pos x="166" y="224"/>
                </a:cxn>
                <a:cxn ang="0">
                  <a:pos x="144" y="210"/>
                </a:cxn>
                <a:cxn ang="0">
                  <a:pos x="136" y="197"/>
                </a:cxn>
                <a:cxn ang="0">
                  <a:pos x="136" y="184"/>
                </a:cxn>
                <a:cxn ang="0">
                  <a:pos x="149" y="130"/>
                </a:cxn>
                <a:cxn ang="0">
                  <a:pos x="201" y="58"/>
                </a:cxn>
                <a:cxn ang="0">
                  <a:pos x="297" y="9"/>
                </a:cxn>
              </a:cxnLst>
              <a:rect l="0" t="0" r="r" b="b"/>
              <a:pathLst>
                <a:path w="646" h="845">
                  <a:moveTo>
                    <a:pt x="354" y="326"/>
                  </a:moveTo>
                  <a:lnTo>
                    <a:pt x="297" y="335"/>
                  </a:lnTo>
                  <a:lnTo>
                    <a:pt x="249" y="358"/>
                  </a:lnTo>
                  <a:lnTo>
                    <a:pt x="205" y="389"/>
                  </a:lnTo>
                  <a:lnTo>
                    <a:pt x="175" y="420"/>
                  </a:lnTo>
                  <a:lnTo>
                    <a:pt x="153" y="456"/>
                  </a:lnTo>
                  <a:lnTo>
                    <a:pt x="136" y="487"/>
                  </a:lnTo>
                  <a:lnTo>
                    <a:pt x="131" y="514"/>
                  </a:lnTo>
                  <a:lnTo>
                    <a:pt x="118" y="554"/>
                  </a:lnTo>
                  <a:lnTo>
                    <a:pt x="109" y="594"/>
                  </a:lnTo>
                  <a:lnTo>
                    <a:pt x="101" y="639"/>
                  </a:lnTo>
                  <a:lnTo>
                    <a:pt x="96" y="670"/>
                  </a:lnTo>
                  <a:lnTo>
                    <a:pt x="96" y="693"/>
                  </a:lnTo>
                  <a:lnTo>
                    <a:pt x="105" y="715"/>
                  </a:lnTo>
                  <a:lnTo>
                    <a:pt x="114" y="742"/>
                  </a:lnTo>
                  <a:lnTo>
                    <a:pt x="131" y="764"/>
                  </a:lnTo>
                  <a:lnTo>
                    <a:pt x="157" y="786"/>
                  </a:lnTo>
                  <a:lnTo>
                    <a:pt x="192" y="804"/>
                  </a:lnTo>
                  <a:lnTo>
                    <a:pt x="240" y="809"/>
                  </a:lnTo>
                  <a:lnTo>
                    <a:pt x="240" y="809"/>
                  </a:lnTo>
                  <a:lnTo>
                    <a:pt x="306" y="795"/>
                  </a:lnTo>
                  <a:lnTo>
                    <a:pt x="358" y="769"/>
                  </a:lnTo>
                  <a:lnTo>
                    <a:pt x="406" y="724"/>
                  </a:lnTo>
                  <a:lnTo>
                    <a:pt x="441" y="675"/>
                  </a:lnTo>
                  <a:lnTo>
                    <a:pt x="467" y="621"/>
                  </a:lnTo>
                  <a:lnTo>
                    <a:pt x="489" y="568"/>
                  </a:lnTo>
                  <a:lnTo>
                    <a:pt x="498" y="523"/>
                  </a:lnTo>
                  <a:lnTo>
                    <a:pt x="502" y="487"/>
                  </a:lnTo>
                  <a:lnTo>
                    <a:pt x="498" y="451"/>
                  </a:lnTo>
                  <a:lnTo>
                    <a:pt x="489" y="411"/>
                  </a:lnTo>
                  <a:lnTo>
                    <a:pt x="472" y="380"/>
                  </a:lnTo>
                  <a:lnTo>
                    <a:pt x="441" y="353"/>
                  </a:lnTo>
                  <a:lnTo>
                    <a:pt x="402" y="335"/>
                  </a:lnTo>
                  <a:lnTo>
                    <a:pt x="354" y="326"/>
                  </a:lnTo>
                  <a:close/>
                  <a:moveTo>
                    <a:pt x="371" y="0"/>
                  </a:moveTo>
                  <a:lnTo>
                    <a:pt x="432" y="5"/>
                  </a:lnTo>
                  <a:lnTo>
                    <a:pt x="489" y="27"/>
                  </a:lnTo>
                  <a:lnTo>
                    <a:pt x="541" y="58"/>
                  </a:lnTo>
                  <a:lnTo>
                    <a:pt x="585" y="103"/>
                  </a:lnTo>
                  <a:lnTo>
                    <a:pt x="620" y="161"/>
                  </a:lnTo>
                  <a:lnTo>
                    <a:pt x="642" y="228"/>
                  </a:lnTo>
                  <a:lnTo>
                    <a:pt x="646" y="309"/>
                  </a:lnTo>
                  <a:lnTo>
                    <a:pt x="642" y="362"/>
                  </a:lnTo>
                  <a:lnTo>
                    <a:pt x="633" y="429"/>
                  </a:lnTo>
                  <a:lnTo>
                    <a:pt x="611" y="496"/>
                  </a:lnTo>
                  <a:lnTo>
                    <a:pt x="585" y="568"/>
                  </a:lnTo>
                  <a:lnTo>
                    <a:pt x="550" y="639"/>
                  </a:lnTo>
                  <a:lnTo>
                    <a:pt x="507" y="702"/>
                  </a:lnTo>
                  <a:lnTo>
                    <a:pt x="454" y="760"/>
                  </a:lnTo>
                  <a:lnTo>
                    <a:pt x="393" y="804"/>
                  </a:lnTo>
                  <a:lnTo>
                    <a:pt x="319" y="831"/>
                  </a:lnTo>
                  <a:lnTo>
                    <a:pt x="236" y="845"/>
                  </a:lnTo>
                  <a:lnTo>
                    <a:pt x="166" y="836"/>
                  </a:lnTo>
                  <a:lnTo>
                    <a:pt x="114" y="818"/>
                  </a:lnTo>
                  <a:lnTo>
                    <a:pt x="70" y="786"/>
                  </a:lnTo>
                  <a:lnTo>
                    <a:pt x="35" y="751"/>
                  </a:lnTo>
                  <a:lnTo>
                    <a:pt x="18" y="711"/>
                  </a:lnTo>
                  <a:lnTo>
                    <a:pt x="5" y="670"/>
                  </a:lnTo>
                  <a:lnTo>
                    <a:pt x="0" y="635"/>
                  </a:lnTo>
                  <a:lnTo>
                    <a:pt x="5" y="590"/>
                  </a:lnTo>
                  <a:lnTo>
                    <a:pt x="13" y="550"/>
                  </a:lnTo>
                  <a:lnTo>
                    <a:pt x="22" y="523"/>
                  </a:lnTo>
                  <a:lnTo>
                    <a:pt x="57" y="456"/>
                  </a:lnTo>
                  <a:lnTo>
                    <a:pt x="109" y="398"/>
                  </a:lnTo>
                  <a:lnTo>
                    <a:pt x="179" y="344"/>
                  </a:lnTo>
                  <a:lnTo>
                    <a:pt x="262" y="309"/>
                  </a:lnTo>
                  <a:lnTo>
                    <a:pt x="354" y="295"/>
                  </a:lnTo>
                  <a:lnTo>
                    <a:pt x="411" y="304"/>
                  </a:lnTo>
                  <a:lnTo>
                    <a:pt x="454" y="326"/>
                  </a:lnTo>
                  <a:lnTo>
                    <a:pt x="485" y="353"/>
                  </a:lnTo>
                  <a:lnTo>
                    <a:pt x="511" y="393"/>
                  </a:lnTo>
                  <a:lnTo>
                    <a:pt x="524" y="434"/>
                  </a:lnTo>
                  <a:lnTo>
                    <a:pt x="524" y="434"/>
                  </a:lnTo>
                  <a:lnTo>
                    <a:pt x="524" y="434"/>
                  </a:lnTo>
                  <a:lnTo>
                    <a:pt x="524" y="434"/>
                  </a:lnTo>
                  <a:lnTo>
                    <a:pt x="537" y="371"/>
                  </a:lnTo>
                  <a:lnTo>
                    <a:pt x="546" y="326"/>
                  </a:lnTo>
                  <a:lnTo>
                    <a:pt x="550" y="286"/>
                  </a:lnTo>
                  <a:lnTo>
                    <a:pt x="550" y="250"/>
                  </a:lnTo>
                  <a:lnTo>
                    <a:pt x="546" y="179"/>
                  </a:lnTo>
                  <a:lnTo>
                    <a:pt x="524" y="121"/>
                  </a:lnTo>
                  <a:lnTo>
                    <a:pt x="493" y="81"/>
                  </a:lnTo>
                  <a:lnTo>
                    <a:pt x="454" y="54"/>
                  </a:lnTo>
                  <a:lnTo>
                    <a:pt x="411" y="36"/>
                  </a:lnTo>
                  <a:lnTo>
                    <a:pt x="367" y="32"/>
                  </a:lnTo>
                  <a:lnTo>
                    <a:pt x="349" y="32"/>
                  </a:lnTo>
                  <a:lnTo>
                    <a:pt x="315" y="36"/>
                  </a:lnTo>
                  <a:lnTo>
                    <a:pt x="275" y="50"/>
                  </a:lnTo>
                  <a:lnTo>
                    <a:pt x="236" y="76"/>
                  </a:lnTo>
                  <a:lnTo>
                    <a:pt x="201" y="121"/>
                  </a:lnTo>
                  <a:lnTo>
                    <a:pt x="210" y="121"/>
                  </a:lnTo>
                  <a:lnTo>
                    <a:pt x="219" y="125"/>
                  </a:lnTo>
                  <a:lnTo>
                    <a:pt x="227" y="130"/>
                  </a:lnTo>
                  <a:lnTo>
                    <a:pt x="236" y="139"/>
                  </a:lnTo>
                  <a:lnTo>
                    <a:pt x="240" y="148"/>
                  </a:lnTo>
                  <a:lnTo>
                    <a:pt x="240" y="161"/>
                  </a:lnTo>
                  <a:lnTo>
                    <a:pt x="240" y="175"/>
                  </a:lnTo>
                  <a:lnTo>
                    <a:pt x="236" y="188"/>
                  </a:lnTo>
                  <a:lnTo>
                    <a:pt x="232" y="197"/>
                  </a:lnTo>
                  <a:lnTo>
                    <a:pt x="223" y="210"/>
                  </a:lnTo>
                  <a:lnTo>
                    <a:pt x="210" y="215"/>
                  </a:lnTo>
                  <a:lnTo>
                    <a:pt x="197" y="224"/>
                  </a:lnTo>
                  <a:lnTo>
                    <a:pt x="179" y="224"/>
                  </a:lnTo>
                  <a:lnTo>
                    <a:pt x="166" y="224"/>
                  </a:lnTo>
                  <a:lnTo>
                    <a:pt x="153" y="219"/>
                  </a:lnTo>
                  <a:lnTo>
                    <a:pt x="144" y="210"/>
                  </a:lnTo>
                  <a:lnTo>
                    <a:pt x="140" y="206"/>
                  </a:lnTo>
                  <a:lnTo>
                    <a:pt x="136" y="197"/>
                  </a:lnTo>
                  <a:lnTo>
                    <a:pt x="136" y="188"/>
                  </a:lnTo>
                  <a:lnTo>
                    <a:pt x="136" y="184"/>
                  </a:lnTo>
                  <a:lnTo>
                    <a:pt x="140" y="161"/>
                  </a:lnTo>
                  <a:lnTo>
                    <a:pt x="149" y="130"/>
                  </a:lnTo>
                  <a:lnTo>
                    <a:pt x="171" y="94"/>
                  </a:lnTo>
                  <a:lnTo>
                    <a:pt x="201" y="58"/>
                  </a:lnTo>
                  <a:lnTo>
                    <a:pt x="240" y="32"/>
                  </a:lnTo>
                  <a:lnTo>
                    <a:pt x="297" y="9"/>
                  </a:lnTo>
                  <a:lnTo>
                    <a:pt x="3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1" name="Freeform 17"/>
            <p:cNvSpPr>
              <a:spLocks/>
            </p:cNvSpPr>
            <p:nvPr/>
          </p:nvSpPr>
          <p:spPr bwMode="auto">
            <a:xfrm>
              <a:off x="2361" y="2065"/>
              <a:ext cx="366" cy="1626"/>
            </a:xfrm>
            <a:custGeom>
              <a:avLst/>
              <a:gdLst/>
              <a:ahLst/>
              <a:cxnLst>
                <a:cxn ang="0">
                  <a:pos x="349" y="0"/>
                </a:cxn>
                <a:cxn ang="0">
                  <a:pos x="358" y="0"/>
                </a:cxn>
                <a:cxn ang="0">
                  <a:pos x="362" y="5"/>
                </a:cxn>
                <a:cxn ang="0">
                  <a:pos x="366" y="9"/>
                </a:cxn>
                <a:cxn ang="0">
                  <a:pos x="366" y="18"/>
                </a:cxn>
                <a:cxn ang="0">
                  <a:pos x="366" y="18"/>
                </a:cxn>
                <a:cxn ang="0">
                  <a:pos x="366" y="22"/>
                </a:cxn>
                <a:cxn ang="0">
                  <a:pos x="362" y="27"/>
                </a:cxn>
                <a:cxn ang="0">
                  <a:pos x="358" y="31"/>
                </a:cxn>
                <a:cxn ang="0">
                  <a:pos x="344" y="40"/>
                </a:cxn>
                <a:cxn ang="0">
                  <a:pos x="270" y="134"/>
                </a:cxn>
                <a:cxn ang="0">
                  <a:pos x="209" y="232"/>
                </a:cxn>
                <a:cxn ang="0">
                  <a:pos x="166" y="340"/>
                </a:cxn>
                <a:cxn ang="0">
                  <a:pos x="131" y="456"/>
                </a:cxn>
                <a:cxn ang="0">
                  <a:pos x="109" y="572"/>
                </a:cxn>
                <a:cxn ang="0">
                  <a:pos x="96" y="692"/>
                </a:cxn>
                <a:cxn ang="0">
                  <a:pos x="91" y="813"/>
                </a:cxn>
                <a:cxn ang="0">
                  <a:pos x="96" y="920"/>
                </a:cxn>
                <a:cxn ang="0">
                  <a:pos x="104" y="1036"/>
                </a:cxn>
                <a:cxn ang="0">
                  <a:pos x="126" y="1152"/>
                </a:cxn>
                <a:cxn ang="0">
                  <a:pos x="157" y="1264"/>
                </a:cxn>
                <a:cxn ang="0">
                  <a:pos x="205" y="1376"/>
                </a:cxn>
                <a:cxn ang="0">
                  <a:pos x="266" y="1479"/>
                </a:cxn>
                <a:cxn ang="0">
                  <a:pos x="340" y="1577"/>
                </a:cxn>
                <a:cxn ang="0">
                  <a:pos x="353" y="1586"/>
                </a:cxn>
                <a:cxn ang="0">
                  <a:pos x="362" y="1595"/>
                </a:cxn>
                <a:cxn ang="0">
                  <a:pos x="366" y="1599"/>
                </a:cxn>
                <a:cxn ang="0">
                  <a:pos x="366" y="1604"/>
                </a:cxn>
                <a:cxn ang="0">
                  <a:pos x="366" y="1608"/>
                </a:cxn>
                <a:cxn ang="0">
                  <a:pos x="366" y="1613"/>
                </a:cxn>
                <a:cxn ang="0">
                  <a:pos x="366" y="1613"/>
                </a:cxn>
                <a:cxn ang="0">
                  <a:pos x="366" y="1617"/>
                </a:cxn>
                <a:cxn ang="0">
                  <a:pos x="358" y="1626"/>
                </a:cxn>
                <a:cxn ang="0">
                  <a:pos x="349" y="1626"/>
                </a:cxn>
                <a:cxn ang="0">
                  <a:pos x="336" y="1621"/>
                </a:cxn>
                <a:cxn ang="0">
                  <a:pos x="310" y="1599"/>
                </a:cxn>
                <a:cxn ang="0">
                  <a:pos x="279" y="1568"/>
                </a:cxn>
                <a:cxn ang="0">
                  <a:pos x="235" y="1523"/>
                </a:cxn>
                <a:cxn ang="0">
                  <a:pos x="192" y="1470"/>
                </a:cxn>
                <a:cxn ang="0">
                  <a:pos x="148" y="1398"/>
                </a:cxn>
                <a:cxn ang="0">
                  <a:pos x="104" y="1318"/>
                </a:cxn>
                <a:cxn ang="0">
                  <a:pos x="52" y="1179"/>
                </a:cxn>
                <a:cxn ang="0">
                  <a:pos x="17" y="1045"/>
                </a:cxn>
                <a:cxn ang="0">
                  <a:pos x="4" y="920"/>
                </a:cxn>
                <a:cxn ang="0">
                  <a:pos x="0" y="813"/>
                </a:cxn>
                <a:cxn ang="0">
                  <a:pos x="4" y="701"/>
                </a:cxn>
                <a:cxn ang="0">
                  <a:pos x="17" y="581"/>
                </a:cxn>
                <a:cxn ang="0">
                  <a:pos x="48" y="451"/>
                </a:cxn>
                <a:cxn ang="0">
                  <a:pos x="100" y="317"/>
                </a:cxn>
                <a:cxn ang="0">
                  <a:pos x="139" y="232"/>
                </a:cxn>
                <a:cxn ang="0">
                  <a:pos x="187" y="161"/>
                </a:cxn>
                <a:cxn ang="0">
                  <a:pos x="231" y="103"/>
                </a:cxn>
                <a:cxn ang="0">
                  <a:pos x="275" y="58"/>
                </a:cxn>
                <a:cxn ang="0">
                  <a:pos x="310" y="27"/>
                </a:cxn>
                <a:cxn ang="0">
                  <a:pos x="336" y="5"/>
                </a:cxn>
                <a:cxn ang="0">
                  <a:pos x="349" y="0"/>
                </a:cxn>
              </a:cxnLst>
              <a:rect l="0" t="0" r="r" b="b"/>
              <a:pathLst>
                <a:path w="366" h="1626">
                  <a:moveTo>
                    <a:pt x="349" y="0"/>
                  </a:moveTo>
                  <a:lnTo>
                    <a:pt x="358" y="0"/>
                  </a:lnTo>
                  <a:lnTo>
                    <a:pt x="362" y="5"/>
                  </a:lnTo>
                  <a:lnTo>
                    <a:pt x="366" y="9"/>
                  </a:lnTo>
                  <a:lnTo>
                    <a:pt x="366" y="18"/>
                  </a:lnTo>
                  <a:lnTo>
                    <a:pt x="366" y="18"/>
                  </a:lnTo>
                  <a:lnTo>
                    <a:pt x="366" y="22"/>
                  </a:lnTo>
                  <a:lnTo>
                    <a:pt x="362" y="27"/>
                  </a:lnTo>
                  <a:lnTo>
                    <a:pt x="358" y="31"/>
                  </a:lnTo>
                  <a:lnTo>
                    <a:pt x="344" y="40"/>
                  </a:lnTo>
                  <a:lnTo>
                    <a:pt x="270" y="134"/>
                  </a:lnTo>
                  <a:lnTo>
                    <a:pt x="209" y="232"/>
                  </a:lnTo>
                  <a:lnTo>
                    <a:pt x="166" y="340"/>
                  </a:lnTo>
                  <a:lnTo>
                    <a:pt x="131" y="456"/>
                  </a:lnTo>
                  <a:lnTo>
                    <a:pt x="109" y="572"/>
                  </a:lnTo>
                  <a:lnTo>
                    <a:pt x="96" y="692"/>
                  </a:lnTo>
                  <a:lnTo>
                    <a:pt x="91" y="813"/>
                  </a:lnTo>
                  <a:lnTo>
                    <a:pt x="96" y="920"/>
                  </a:lnTo>
                  <a:lnTo>
                    <a:pt x="104" y="1036"/>
                  </a:lnTo>
                  <a:lnTo>
                    <a:pt x="126" y="1152"/>
                  </a:lnTo>
                  <a:lnTo>
                    <a:pt x="157" y="1264"/>
                  </a:lnTo>
                  <a:lnTo>
                    <a:pt x="205" y="1376"/>
                  </a:lnTo>
                  <a:lnTo>
                    <a:pt x="266" y="1479"/>
                  </a:lnTo>
                  <a:lnTo>
                    <a:pt x="340" y="1577"/>
                  </a:lnTo>
                  <a:lnTo>
                    <a:pt x="353" y="1586"/>
                  </a:lnTo>
                  <a:lnTo>
                    <a:pt x="362" y="1595"/>
                  </a:lnTo>
                  <a:lnTo>
                    <a:pt x="366" y="1599"/>
                  </a:lnTo>
                  <a:lnTo>
                    <a:pt x="366" y="1604"/>
                  </a:lnTo>
                  <a:lnTo>
                    <a:pt x="366" y="1608"/>
                  </a:lnTo>
                  <a:lnTo>
                    <a:pt x="366" y="1613"/>
                  </a:lnTo>
                  <a:lnTo>
                    <a:pt x="366" y="1613"/>
                  </a:lnTo>
                  <a:lnTo>
                    <a:pt x="366" y="1617"/>
                  </a:lnTo>
                  <a:lnTo>
                    <a:pt x="358" y="1626"/>
                  </a:lnTo>
                  <a:lnTo>
                    <a:pt x="349" y="1626"/>
                  </a:lnTo>
                  <a:lnTo>
                    <a:pt x="336" y="1621"/>
                  </a:lnTo>
                  <a:lnTo>
                    <a:pt x="310" y="1599"/>
                  </a:lnTo>
                  <a:lnTo>
                    <a:pt x="279" y="1568"/>
                  </a:lnTo>
                  <a:lnTo>
                    <a:pt x="235" y="1523"/>
                  </a:lnTo>
                  <a:lnTo>
                    <a:pt x="192" y="1470"/>
                  </a:lnTo>
                  <a:lnTo>
                    <a:pt x="148" y="1398"/>
                  </a:lnTo>
                  <a:lnTo>
                    <a:pt x="104" y="1318"/>
                  </a:lnTo>
                  <a:lnTo>
                    <a:pt x="52" y="1179"/>
                  </a:lnTo>
                  <a:lnTo>
                    <a:pt x="17" y="1045"/>
                  </a:lnTo>
                  <a:lnTo>
                    <a:pt x="4" y="920"/>
                  </a:lnTo>
                  <a:lnTo>
                    <a:pt x="0" y="813"/>
                  </a:lnTo>
                  <a:lnTo>
                    <a:pt x="4" y="701"/>
                  </a:lnTo>
                  <a:lnTo>
                    <a:pt x="17" y="581"/>
                  </a:lnTo>
                  <a:lnTo>
                    <a:pt x="48" y="451"/>
                  </a:lnTo>
                  <a:lnTo>
                    <a:pt x="100" y="317"/>
                  </a:lnTo>
                  <a:lnTo>
                    <a:pt x="139" y="232"/>
                  </a:lnTo>
                  <a:lnTo>
                    <a:pt x="187" y="161"/>
                  </a:lnTo>
                  <a:lnTo>
                    <a:pt x="231" y="103"/>
                  </a:lnTo>
                  <a:lnTo>
                    <a:pt x="275" y="58"/>
                  </a:lnTo>
                  <a:lnTo>
                    <a:pt x="310" y="27"/>
                  </a:lnTo>
                  <a:lnTo>
                    <a:pt x="336" y="5"/>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2" name="Freeform 18"/>
            <p:cNvSpPr>
              <a:spLocks noEditPoints="1"/>
            </p:cNvSpPr>
            <p:nvPr/>
          </p:nvSpPr>
          <p:spPr bwMode="auto">
            <a:xfrm>
              <a:off x="2828" y="2512"/>
              <a:ext cx="807" cy="817"/>
            </a:xfrm>
            <a:custGeom>
              <a:avLst/>
              <a:gdLst/>
              <a:ahLst/>
              <a:cxnLst>
                <a:cxn ang="0">
                  <a:pos x="659" y="9"/>
                </a:cxn>
                <a:cxn ang="0">
                  <a:pos x="659" y="9"/>
                </a:cxn>
                <a:cxn ang="0">
                  <a:pos x="659" y="9"/>
                </a:cxn>
                <a:cxn ang="0">
                  <a:pos x="659" y="9"/>
                </a:cxn>
                <a:cxn ang="0">
                  <a:pos x="179" y="0"/>
                </a:cxn>
                <a:cxn ang="0">
                  <a:pos x="218" y="49"/>
                </a:cxn>
                <a:cxn ang="0">
                  <a:pos x="261" y="85"/>
                </a:cxn>
                <a:cxn ang="0">
                  <a:pos x="261" y="192"/>
                </a:cxn>
                <a:cxn ang="0">
                  <a:pos x="257" y="344"/>
                </a:cxn>
                <a:cxn ang="0">
                  <a:pos x="248" y="473"/>
                </a:cxn>
                <a:cxn ang="0">
                  <a:pos x="222" y="603"/>
                </a:cxn>
                <a:cxn ang="0">
                  <a:pos x="379" y="679"/>
                </a:cxn>
                <a:cxn ang="0">
                  <a:pos x="519" y="585"/>
                </a:cxn>
                <a:cxn ang="0">
                  <a:pos x="528" y="344"/>
                </a:cxn>
                <a:cxn ang="0">
                  <a:pos x="523" y="80"/>
                </a:cxn>
                <a:cxn ang="0">
                  <a:pos x="659" y="9"/>
                </a:cxn>
                <a:cxn ang="0">
                  <a:pos x="672" y="18"/>
                </a:cxn>
                <a:cxn ang="0">
                  <a:pos x="654" y="214"/>
                </a:cxn>
                <a:cxn ang="0">
                  <a:pos x="650" y="406"/>
                </a:cxn>
                <a:cxn ang="0">
                  <a:pos x="650" y="482"/>
                </a:cxn>
                <a:cxn ang="0">
                  <a:pos x="659" y="558"/>
                </a:cxn>
                <a:cxn ang="0">
                  <a:pos x="663" y="580"/>
                </a:cxn>
                <a:cxn ang="0">
                  <a:pos x="672" y="603"/>
                </a:cxn>
                <a:cxn ang="0">
                  <a:pos x="685" y="625"/>
                </a:cxn>
                <a:cxn ang="0">
                  <a:pos x="693" y="630"/>
                </a:cxn>
                <a:cxn ang="0">
                  <a:pos x="702" y="634"/>
                </a:cxn>
                <a:cxn ang="0">
                  <a:pos x="715" y="638"/>
                </a:cxn>
                <a:cxn ang="0">
                  <a:pos x="728" y="634"/>
                </a:cxn>
                <a:cxn ang="0">
                  <a:pos x="755" y="625"/>
                </a:cxn>
                <a:cxn ang="0">
                  <a:pos x="776" y="612"/>
                </a:cxn>
                <a:cxn ang="0">
                  <a:pos x="794" y="607"/>
                </a:cxn>
                <a:cxn ang="0">
                  <a:pos x="807" y="630"/>
                </a:cxn>
                <a:cxn ang="0">
                  <a:pos x="707" y="714"/>
                </a:cxn>
                <a:cxn ang="0">
                  <a:pos x="615" y="799"/>
                </a:cxn>
                <a:cxn ang="0">
                  <a:pos x="602" y="799"/>
                </a:cxn>
                <a:cxn ang="0">
                  <a:pos x="554" y="719"/>
                </a:cxn>
                <a:cxn ang="0">
                  <a:pos x="519" y="630"/>
                </a:cxn>
                <a:cxn ang="0">
                  <a:pos x="471" y="665"/>
                </a:cxn>
                <a:cxn ang="0">
                  <a:pos x="423" y="701"/>
                </a:cxn>
                <a:cxn ang="0">
                  <a:pos x="379" y="732"/>
                </a:cxn>
                <a:cxn ang="0">
                  <a:pos x="336" y="764"/>
                </a:cxn>
                <a:cxn ang="0">
                  <a:pos x="305" y="790"/>
                </a:cxn>
                <a:cxn ang="0">
                  <a:pos x="283" y="808"/>
                </a:cxn>
                <a:cxn ang="0">
                  <a:pos x="275" y="817"/>
                </a:cxn>
                <a:cxn ang="0">
                  <a:pos x="244" y="795"/>
                </a:cxn>
                <a:cxn ang="0">
                  <a:pos x="205" y="768"/>
                </a:cxn>
                <a:cxn ang="0">
                  <a:pos x="161" y="737"/>
                </a:cxn>
                <a:cxn ang="0">
                  <a:pos x="117" y="710"/>
                </a:cxn>
                <a:cxn ang="0">
                  <a:pos x="74" y="692"/>
                </a:cxn>
                <a:cxn ang="0">
                  <a:pos x="100" y="634"/>
                </a:cxn>
                <a:cxn ang="0">
                  <a:pos x="117" y="567"/>
                </a:cxn>
                <a:cxn ang="0">
                  <a:pos x="135" y="455"/>
                </a:cxn>
                <a:cxn ang="0">
                  <a:pos x="144" y="344"/>
                </a:cxn>
                <a:cxn ang="0">
                  <a:pos x="144" y="277"/>
                </a:cxn>
                <a:cxn ang="0">
                  <a:pos x="131" y="210"/>
                </a:cxn>
                <a:cxn ang="0">
                  <a:pos x="113" y="165"/>
                </a:cxn>
                <a:cxn ang="0">
                  <a:pos x="87" y="129"/>
                </a:cxn>
                <a:cxn ang="0">
                  <a:pos x="26" y="161"/>
                </a:cxn>
                <a:cxn ang="0">
                  <a:pos x="0" y="147"/>
                </a:cxn>
                <a:cxn ang="0">
                  <a:pos x="179" y="0"/>
                </a:cxn>
              </a:cxnLst>
              <a:rect l="0" t="0" r="r" b="b"/>
              <a:pathLst>
                <a:path w="807" h="817">
                  <a:moveTo>
                    <a:pt x="659" y="9"/>
                  </a:moveTo>
                  <a:lnTo>
                    <a:pt x="659" y="9"/>
                  </a:lnTo>
                  <a:lnTo>
                    <a:pt x="659" y="9"/>
                  </a:lnTo>
                  <a:lnTo>
                    <a:pt x="659" y="9"/>
                  </a:lnTo>
                  <a:close/>
                  <a:moveTo>
                    <a:pt x="179" y="0"/>
                  </a:moveTo>
                  <a:lnTo>
                    <a:pt x="218" y="49"/>
                  </a:lnTo>
                  <a:lnTo>
                    <a:pt x="261" y="85"/>
                  </a:lnTo>
                  <a:lnTo>
                    <a:pt x="261" y="192"/>
                  </a:lnTo>
                  <a:lnTo>
                    <a:pt x="257" y="344"/>
                  </a:lnTo>
                  <a:lnTo>
                    <a:pt x="248" y="473"/>
                  </a:lnTo>
                  <a:lnTo>
                    <a:pt x="222" y="603"/>
                  </a:lnTo>
                  <a:lnTo>
                    <a:pt x="379" y="679"/>
                  </a:lnTo>
                  <a:lnTo>
                    <a:pt x="519" y="585"/>
                  </a:lnTo>
                  <a:lnTo>
                    <a:pt x="528" y="344"/>
                  </a:lnTo>
                  <a:lnTo>
                    <a:pt x="523" y="80"/>
                  </a:lnTo>
                  <a:lnTo>
                    <a:pt x="659" y="9"/>
                  </a:lnTo>
                  <a:lnTo>
                    <a:pt x="672" y="18"/>
                  </a:lnTo>
                  <a:lnTo>
                    <a:pt x="654" y="214"/>
                  </a:lnTo>
                  <a:lnTo>
                    <a:pt x="650" y="406"/>
                  </a:lnTo>
                  <a:lnTo>
                    <a:pt x="650" y="482"/>
                  </a:lnTo>
                  <a:lnTo>
                    <a:pt x="659" y="558"/>
                  </a:lnTo>
                  <a:lnTo>
                    <a:pt x="663" y="580"/>
                  </a:lnTo>
                  <a:lnTo>
                    <a:pt x="672" y="603"/>
                  </a:lnTo>
                  <a:lnTo>
                    <a:pt x="685" y="625"/>
                  </a:lnTo>
                  <a:lnTo>
                    <a:pt x="693" y="630"/>
                  </a:lnTo>
                  <a:lnTo>
                    <a:pt x="702" y="634"/>
                  </a:lnTo>
                  <a:lnTo>
                    <a:pt x="715" y="638"/>
                  </a:lnTo>
                  <a:lnTo>
                    <a:pt x="728" y="634"/>
                  </a:lnTo>
                  <a:lnTo>
                    <a:pt x="755" y="625"/>
                  </a:lnTo>
                  <a:lnTo>
                    <a:pt x="776" y="612"/>
                  </a:lnTo>
                  <a:lnTo>
                    <a:pt x="794" y="607"/>
                  </a:lnTo>
                  <a:lnTo>
                    <a:pt x="807" y="630"/>
                  </a:lnTo>
                  <a:lnTo>
                    <a:pt x="707" y="714"/>
                  </a:lnTo>
                  <a:lnTo>
                    <a:pt x="615" y="799"/>
                  </a:lnTo>
                  <a:lnTo>
                    <a:pt x="602" y="799"/>
                  </a:lnTo>
                  <a:lnTo>
                    <a:pt x="554" y="719"/>
                  </a:lnTo>
                  <a:lnTo>
                    <a:pt x="519" y="630"/>
                  </a:lnTo>
                  <a:lnTo>
                    <a:pt x="471" y="665"/>
                  </a:lnTo>
                  <a:lnTo>
                    <a:pt x="423" y="701"/>
                  </a:lnTo>
                  <a:lnTo>
                    <a:pt x="379" y="732"/>
                  </a:lnTo>
                  <a:lnTo>
                    <a:pt x="336" y="764"/>
                  </a:lnTo>
                  <a:lnTo>
                    <a:pt x="305" y="790"/>
                  </a:lnTo>
                  <a:lnTo>
                    <a:pt x="283" y="808"/>
                  </a:lnTo>
                  <a:lnTo>
                    <a:pt x="275" y="817"/>
                  </a:lnTo>
                  <a:lnTo>
                    <a:pt x="244" y="795"/>
                  </a:lnTo>
                  <a:lnTo>
                    <a:pt x="205" y="768"/>
                  </a:lnTo>
                  <a:lnTo>
                    <a:pt x="161" y="737"/>
                  </a:lnTo>
                  <a:lnTo>
                    <a:pt x="117" y="710"/>
                  </a:lnTo>
                  <a:lnTo>
                    <a:pt x="74" y="692"/>
                  </a:lnTo>
                  <a:lnTo>
                    <a:pt x="100" y="634"/>
                  </a:lnTo>
                  <a:lnTo>
                    <a:pt x="117" y="567"/>
                  </a:lnTo>
                  <a:lnTo>
                    <a:pt x="135" y="455"/>
                  </a:lnTo>
                  <a:lnTo>
                    <a:pt x="144" y="344"/>
                  </a:lnTo>
                  <a:lnTo>
                    <a:pt x="144" y="277"/>
                  </a:lnTo>
                  <a:lnTo>
                    <a:pt x="131" y="210"/>
                  </a:lnTo>
                  <a:lnTo>
                    <a:pt x="113" y="165"/>
                  </a:lnTo>
                  <a:lnTo>
                    <a:pt x="87" y="129"/>
                  </a:lnTo>
                  <a:lnTo>
                    <a:pt x="26" y="161"/>
                  </a:lnTo>
                  <a:lnTo>
                    <a:pt x="0" y="147"/>
                  </a:lnTo>
                  <a:lnTo>
                    <a:pt x="1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3" name="Freeform 19"/>
            <p:cNvSpPr>
              <a:spLocks/>
            </p:cNvSpPr>
            <p:nvPr/>
          </p:nvSpPr>
          <p:spPr bwMode="auto">
            <a:xfrm>
              <a:off x="3731" y="2065"/>
              <a:ext cx="371" cy="1626"/>
            </a:xfrm>
            <a:custGeom>
              <a:avLst/>
              <a:gdLst/>
              <a:ahLst/>
              <a:cxnLst>
                <a:cxn ang="0">
                  <a:pos x="17" y="0"/>
                </a:cxn>
                <a:cxn ang="0">
                  <a:pos x="30" y="5"/>
                </a:cxn>
                <a:cxn ang="0">
                  <a:pos x="57" y="22"/>
                </a:cxn>
                <a:cxn ang="0">
                  <a:pos x="92" y="58"/>
                </a:cxn>
                <a:cxn ang="0">
                  <a:pos x="131" y="103"/>
                </a:cxn>
                <a:cxn ang="0">
                  <a:pos x="179" y="156"/>
                </a:cxn>
                <a:cxn ang="0">
                  <a:pos x="222" y="228"/>
                </a:cxn>
                <a:cxn ang="0">
                  <a:pos x="266" y="304"/>
                </a:cxn>
                <a:cxn ang="0">
                  <a:pos x="318" y="447"/>
                </a:cxn>
                <a:cxn ang="0">
                  <a:pos x="349" y="581"/>
                </a:cxn>
                <a:cxn ang="0">
                  <a:pos x="366" y="706"/>
                </a:cxn>
                <a:cxn ang="0">
                  <a:pos x="371" y="813"/>
                </a:cxn>
                <a:cxn ang="0">
                  <a:pos x="371" y="813"/>
                </a:cxn>
                <a:cxn ang="0">
                  <a:pos x="366" y="920"/>
                </a:cxn>
                <a:cxn ang="0">
                  <a:pos x="349" y="1045"/>
                </a:cxn>
                <a:cxn ang="0">
                  <a:pos x="318" y="1175"/>
                </a:cxn>
                <a:cxn ang="0">
                  <a:pos x="270" y="1309"/>
                </a:cxn>
                <a:cxn ang="0">
                  <a:pos x="227" y="1394"/>
                </a:cxn>
                <a:cxn ang="0">
                  <a:pos x="183" y="1461"/>
                </a:cxn>
                <a:cxn ang="0">
                  <a:pos x="135" y="1519"/>
                </a:cxn>
                <a:cxn ang="0">
                  <a:pos x="92" y="1568"/>
                </a:cxn>
                <a:cxn ang="0">
                  <a:pos x="57" y="1599"/>
                </a:cxn>
                <a:cxn ang="0">
                  <a:pos x="30" y="1621"/>
                </a:cxn>
                <a:cxn ang="0">
                  <a:pos x="17" y="1626"/>
                </a:cxn>
                <a:cxn ang="0">
                  <a:pos x="9" y="1626"/>
                </a:cxn>
                <a:cxn ang="0">
                  <a:pos x="4" y="1617"/>
                </a:cxn>
                <a:cxn ang="0">
                  <a:pos x="0" y="1613"/>
                </a:cxn>
                <a:cxn ang="0">
                  <a:pos x="0" y="1608"/>
                </a:cxn>
                <a:cxn ang="0">
                  <a:pos x="0" y="1604"/>
                </a:cxn>
                <a:cxn ang="0">
                  <a:pos x="4" y="1599"/>
                </a:cxn>
                <a:cxn ang="0">
                  <a:pos x="13" y="1590"/>
                </a:cxn>
                <a:cxn ang="0">
                  <a:pos x="22" y="1581"/>
                </a:cxn>
                <a:cxn ang="0">
                  <a:pos x="100" y="1492"/>
                </a:cxn>
                <a:cxn ang="0">
                  <a:pos x="161" y="1389"/>
                </a:cxn>
                <a:cxn ang="0">
                  <a:pos x="205" y="1282"/>
                </a:cxn>
                <a:cxn ang="0">
                  <a:pos x="240" y="1166"/>
                </a:cxn>
                <a:cxn ang="0">
                  <a:pos x="262" y="1050"/>
                </a:cxn>
                <a:cxn ang="0">
                  <a:pos x="275" y="934"/>
                </a:cxn>
                <a:cxn ang="0">
                  <a:pos x="279" y="813"/>
                </a:cxn>
                <a:cxn ang="0">
                  <a:pos x="270" y="648"/>
                </a:cxn>
                <a:cxn ang="0">
                  <a:pos x="249" y="500"/>
                </a:cxn>
                <a:cxn ang="0">
                  <a:pos x="214" y="366"/>
                </a:cxn>
                <a:cxn ang="0">
                  <a:pos x="166" y="246"/>
                </a:cxn>
                <a:cxn ang="0">
                  <a:pos x="105" y="143"/>
                </a:cxn>
                <a:cxn ang="0">
                  <a:pos x="30" y="54"/>
                </a:cxn>
                <a:cxn ang="0">
                  <a:pos x="17" y="40"/>
                </a:cxn>
                <a:cxn ang="0">
                  <a:pos x="13" y="31"/>
                </a:cxn>
                <a:cxn ang="0">
                  <a:pos x="4" y="27"/>
                </a:cxn>
                <a:cxn ang="0">
                  <a:pos x="4" y="22"/>
                </a:cxn>
                <a:cxn ang="0">
                  <a:pos x="0" y="18"/>
                </a:cxn>
                <a:cxn ang="0">
                  <a:pos x="0" y="18"/>
                </a:cxn>
                <a:cxn ang="0">
                  <a:pos x="0" y="18"/>
                </a:cxn>
                <a:cxn ang="0">
                  <a:pos x="4" y="9"/>
                </a:cxn>
                <a:cxn ang="0">
                  <a:pos x="9" y="0"/>
                </a:cxn>
                <a:cxn ang="0">
                  <a:pos x="17" y="0"/>
                </a:cxn>
              </a:cxnLst>
              <a:rect l="0" t="0" r="r" b="b"/>
              <a:pathLst>
                <a:path w="371" h="1626">
                  <a:moveTo>
                    <a:pt x="17" y="0"/>
                  </a:moveTo>
                  <a:lnTo>
                    <a:pt x="30" y="5"/>
                  </a:lnTo>
                  <a:lnTo>
                    <a:pt x="57" y="22"/>
                  </a:lnTo>
                  <a:lnTo>
                    <a:pt x="92" y="58"/>
                  </a:lnTo>
                  <a:lnTo>
                    <a:pt x="131" y="103"/>
                  </a:lnTo>
                  <a:lnTo>
                    <a:pt x="179" y="156"/>
                  </a:lnTo>
                  <a:lnTo>
                    <a:pt x="222" y="228"/>
                  </a:lnTo>
                  <a:lnTo>
                    <a:pt x="266" y="304"/>
                  </a:lnTo>
                  <a:lnTo>
                    <a:pt x="318" y="447"/>
                  </a:lnTo>
                  <a:lnTo>
                    <a:pt x="349" y="581"/>
                  </a:lnTo>
                  <a:lnTo>
                    <a:pt x="366" y="706"/>
                  </a:lnTo>
                  <a:lnTo>
                    <a:pt x="371" y="813"/>
                  </a:lnTo>
                  <a:lnTo>
                    <a:pt x="371" y="813"/>
                  </a:lnTo>
                  <a:lnTo>
                    <a:pt x="366" y="920"/>
                  </a:lnTo>
                  <a:lnTo>
                    <a:pt x="349" y="1045"/>
                  </a:lnTo>
                  <a:lnTo>
                    <a:pt x="318" y="1175"/>
                  </a:lnTo>
                  <a:lnTo>
                    <a:pt x="270" y="1309"/>
                  </a:lnTo>
                  <a:lnTo>
                    <a:pt x="227" y="1394"/>
                  </a:lnTo>
                  <a:lnTo>
                    <a:pt x="183" y="1461"/>
                  </a:lnTo>
                  <a:lnTo>
                    <a:pt x="135" y="1519"/>
                  </a:lnTo>
                  <a:lnTo>
                    <a:pt x="92" y="1568"/>
                  </a:lnTo>
                  <a:lnTo>
                    <a:pt x="57" y="1599"/>
                  </a:lnTo>
                  <a:lnTo>
                    <a:pt x="30" y="1621"/>
                  </a:lnTo>
                  <a:lnTo>
                    <a:pt x="17" y="1626"/>
                  </a:lnTo>
                  <a:lnTo>
                    <a:pt x="9" y="1626"/>
                  </a:lnTo>
                  <a:lnTo>
                    <a:pt x="4" y="1617"/>
                  </a:lnTo>
                  <a:lnTo>
                    <a:pt x="0" y="1613"/>
                  </a:lnTo>
                  <a:lnTo>
                    <a:pt x="0" y="1608"/>
                  </a:lnTo>
                  <a:lnTo>
                    <a:pt x="0" y="1604"/>
                  </a:lnTo>
                  <a:lnTo>
                    <a:pt x="4" y="1599"/>
                  </a:lnTo>
                  <a:lnTo>
                    <a:pt x="13" y="1590"/>
                  </a:lnTo>
                  <a:lnTo>
                    <a:pt x="22" y="1581"/>
                  </a:lnTo>
                  <a:lnTo>
                    <a:pt x="100" y="1492"/>
                  </a:lnTo>
                  <a:lnTo>
                    <a:pt x="161" y="1389"/>
                  </a:lnTo>
                  <a:lnTo>
                    <a:pt x="205" y="1282"/>
                  </a:lnTo>
                  <a:lnTo>
                    <a:pt x="240" y="1166"/>
                  </a:lnTo>
                  <a:lnTo>
                    <a:pt x="262" y="1050"/>
                  </a:lnTo>
                  <a:lnTo>
                    <a:pt x="275" y="934"/>
                  </a:lnTo>
                  <a:lnTo>
                    <a:pt x="279" y="813"/>
                  </a:lnTo>
                  <a:lnTo>
                    <a:pt x="270" y="648"/>
                  </a:lnTo>
                  <a:lnTo>
                    <a:pt x="249" y="500"/>
                  </a:lnTo>
                  <a:lnTo>
                    <a:pt x="214" y="366"/>
                  </a:lnTo>
                  <a:lnTo>
                    <a:pt x="166" y="246"/>
                  </a:lnTo>
                  <a:lnTo>
                    <a:pt x="105" y="143"/>
                  </a:lnTo>
                  <a:lnTo>
                    <a:pt x="30" y="54"/>
                  </a:lnTo>
                  <a:lnTo>
                    <a:pt x="17" y="40"/>
                  </a:lnTo>
                  <a:lnTo>
                    <a:pt x="13" y="31"/>
                  </a:lnTo>
                  <a:lnTo>
                    <a:pt x="4" y="27"/>
                  </a:lnTo>
                  <a:lnTo>
                    <a:pt x="4" y="22"/>
                  </a:lnTo>
                  <a:lnTo>
                    <a:pt x="0" y="18"/>
                  </a:lnTo>
                  <a:lnTo>
                    <a:pt x="0" y="18"/>
                  </a:lnTo>
                  <a:lnTo>
                    <a:pt x="0" y="18"/>
                  </a:lnTo>
                  <a:lnTo>
                    <a:pt x="4" y="9"/>
                  </a:lnTo>
                  <a:lnTo>
                    <a:pt x="9"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4" name="Freeform 20"/>
            <p:cNvSpPr>
              <a:spLocks noEditPoints="1"/>
            </p:cNvSpPr>
            <p:nvPr/>
          </p:nvSpPr>
          <p:spPr bwMode="auto">
            <a:xfrm>
              <a:off x="4804" y="2686"/>
              <a:ext cx="1061" cy="380"/>
            </a:xfrm>
            <a:custGeom>
              <a:avLst/>
              <a:gdLst/>
              <a:ahLst/>
              <a:cxnLst>
                <a:cxn ang="0">
                  <a:pos x="53" y="317"/>
                </a:cxn>
                <a:cxn ang="0">
                  <a:pos x="1004" y="317"/>
                </a:cxn>
                <a:cxn ang="0">
                  <a:pos x="1017" y="317"/>
                </a:cxn>
                <a:cxn ang="0">
                  <a:pos x="1026" y="317"/>
                </a:cxn>
                <a:cxn ang="0">
                  <a:pos x="1039" y="317"/>
                </a:cxn>
                <a:cxn ang="0">
                  <a:pos x="1048" y="322"/>
                </a:cxn>
                <a:cxn ang="0">
                  <a:pos x="1052" y="330"/>
                </a:cxn>
                <a:cxn ang="0">
                  <a:pos x="1056" y="339"/>
                </a:cxn>
                <a:cxn ang="0">
                  <a:pos x="1061" y="348"/>
                </a:cxn>
                <a:cxn ang="0">
                  <a:pos x="1056" y="362"/>
                </a:cxn>
                <a:cxn ang="0">
                  <a:pos x="1052" y="371"/>
                </a:cxn>
                <a:cxn ang="0">
                  <a:pos x="1048" y="375"/>
                </a:cxn>
                <a:cxn ang="0">
                  <a:pos x="1039" y="380"/>
                </a:cxn>
                <a:cxn ang="0">
                  <a:pos x="1026" y="380"/>
                </a:cxn>
                <a:cxn ang="0">
                  <a:pos x="1017" y="380"/>
                </a:cxn>
                <a:cxn ang="0">
                  <a:pos x="1008" y="380"/>
                </a:cxn>
                <a:cxn ang="0">
                  <a:pos x="53" y="380"/>
                </a:cxn>
                <a:cxn ang="0">
                  <a:pos x="44" y="380"/>
                </a:cxn>
                <a:cxn ang="0">
                  <a:pos x="35" y="380"/>
                </a:cxn>
                <a:cxn ang="0">
                  <a:pos x="27" y="380"/>
                </a:cxn>
                <a:cxn ang="0">
                  <a:pos x="18" y="375"/>
                </a:cxn>
                <a:cxn ang="0">
                  <a:pos x="9" y="371"/>
                </a:cxn>
                <a:cxn ang="0">
                  <a:pos x="5" y="362"/>
                </a:cxn>
                <a:cxn ang="0">
                  <a:pos x="0" y="348"/>
                </a:cxn>
                <a:cxn ang="0">
                  <a:pos x="5" y="339"/>
                </a:cxn>
                <a:cxn ang="0">
                  <a:pos x="9" y="330"/>
                </a:cxn>
                <a:cxn ang="0">
                  <a:pos x="18" y="322"/>
                </a:cxn>
                <a:cxn ang="0">
                  <a:pos x="27" y="317"/>
                </a:cxn>
                <a:cxn ang="0">
                  <a:pos x="35" y="317"/>
                </a:cxn>
                <a:cxn ang="0">
                  <a:pos x="44" y="317"/>
                </a:cxn>
                <a:cxn ang="0">
                  <a:pos x="53" y="317"/>
                </a:cxn>
                <a:cxn ang="0">
                  <a:pos x="53" y="0"/>
                </a:cxn>
                <a:cxn ang="0">
                  <a:pos x="1008" y="0"/>
                </a:cxn>
                <a:cxn ang="0">
                  <a:pos x="1017" y="0"/>
                </a:cxn>
                <a:cxn ang="0">
                  <a:pos x="1026" y="4"/>
                </a:cxn>
                <a:cxn ang="0">
                  <a:pos x="1039" y="4"/>
                </a:cxn>
                <a:cxn ang="0">
                  <a:pos x="1048" y="9"/>
                </a:cxn>
                <a:cxn ang="0">
                  <a:pos x="1052" y="13"/>
                </a:cxn>
                <a:cxn ang="0">
                  <a:pos x="1056" y="22"/>
                </a:cxn>
                <a:cxn ang="0">
                  <a:pos x="1061" y="31"/>
                </a:cxn>
                <a:cxn ang="0">
                  <a:pos x="1056" y="45"/>
                </a:cxn>
                <a:cxn ang="0">
                  <a:pos x="1052" y="54"/>
                </a:cxn>
                <a:cxn ang="0">
                  <a:pos x="1048" y="58"/>
                </a:cxn>
                <a:cxn ang="0">
                  <a:pos x="1039" y="63"/>
                </a:cxn>
                <a:cxn ang="0">
                  <a:pos x="1026" y="67"/>
                </a:cxn>
                <a:cxn ang="0">
                  <a:pos x="1017" y="67"/>
                </a:cxn>
                <a:cxn ang="0">
                  <a:pos x="1004" y="67"/>
                </a:cxn>
                <a:cxn ang="0">
                  <a:pos x="53" y="67"/>
                </a:cxn>
                <a:cxn ang="0">
                  <a:pos x="44" y="67"/>
                </a:cxn>
                <a:cxn ang="0">
                  <a:pos x="35" y="67"/>
                </a:cxn>
                <a:cxn ang="0">
                  <a:pos x="27" y="63"/>
                </a:cxn>
                <a:cxn ang="0">
                  <a:pos x="18" y="58"/>
                </a:cxn>
                <a:cxn ang="0">
                  <a:pos x="9" y="54"/>
                </a:cxn>
                <a:cxn ang="0">
                  <a:pos x="5" y="45"/>
                </a:cxn>
                <a:cxn ang="0">
                  <a:pos x="0" y="31"/>
                </a:cxn>
                <a:cxn ang="0">
                  <a:pos x="5" y="22"/>
                </a:cxn>
                <a:cxn ang="0">
                  <a:pos x="9" y="13"/>
                </a:cxn>
                <a:cxn ang="0">
                  <a:pos x="18" y="9"/>
                </a:cxn>
                <a:cxn ang="0">
                  <a:pos x="27" y="4"/>
                </a:cxn>
                <a:cxn ang="0">
                  <a:pos x="35" y="4"/>
                </a:cxn>
                <a:cxn ang="0">
                  <a:pos x="44" y="0"/>
                </a:cxn>
                <a:cxn ang="0">
                  <a:pos x="53" y="0"/>
                </a:cxn>
              </a:cxnLst>
              <a:rect l="0" t="0" r="r" b="b"/>
              <a:pathLst>
                <a:path w="1061" h="380">
                  <a:moveTo>
                    <a:pt x="53" y="317"/>
                  </a:moveTo>
                  <a:lnTo>
                    <a:pt x="1004" y="317"/>
                  </a:lnTo>
                  <a:lnTo>
                    <a:pt x="1017" y="317"/>
                  </a:lnTo>
                  <a:lnTo>
                    <a:pt x="1026" y="317"/>
                  </a:lnTo>
                  <a:lnTo>
                    <a:pt x="1039" y="317"/>
                  </a:lnTo>
                  <a:lnTo>
                    <a:pt x="1048" y="322"/>
                  </a:lnTo>
                  <a:lnTo>
                    <a:pt x="1052" y="330"/>
                  </a:lnTo>
                  <a:lnTo>
                    <a:pt x="1056" y="339"/>
                  </a:lnTo>
                  <a:lnTo>
                    <a:pt x="1061" y="348"/>
                  </a:lnTo>
                  <a:lnTo>
                    <a:pt x="1056" y="362"/>
                  </a:lnTo>
                  <a:lnTo>
                    <a:pt x="1052" y="371"/>
                  </a:lnTo>
                  <a:lnTo>
                    <a:pt x="1048" y="375"/>
                  </a:lnTo>
                  <a:lnTo>
                    <a:pt x="1039" y="380"/>
                  </a:lnTo>
                  <a:lnTo>
                    <a:pt x="1026" y="380"/>
                  </a:lnTo>
                  <a:lnTo>
                    <a:pt x="1017" y="380"/>
                  </a:lnTo>
                  <a:lnTo>
                    <a:pt x="1008" y="380"/>
                  </a:lnTo>
                  <a:lnTo>
                    <a:pt x="53" y="380"/>
                  </a:lnTo>
                  <a:lnTo>
                    <a:pt x="44" y="380"/>
                  </a:lnTo>
                  <a:lnTo>
                    <a:pt x="35" y="380"/>
                  </a:lnTo>
                  <a:lnTo>
                    <a:pt x="27" y="380"/>
                  </a:lnTo>
                  <a:lnTo>
                    <a:pt x="18" y="375"/>
                  </a:lnTo>
                  <a:lnTo>
                    <a:pt x="9" y="371"/>
                  </a:lnTo>
                  <a:lnTo>
                    <a:pt x="5" y="362"/>
                  </a:lnTo>
                  <a:lnTo>
                    <a:pt x="0" y="348"/>
                  </a:lnTo>
                  <a:lnTo>
                    <a:pt x="5" y="339"/>
                  </a:lnTo>
                  <a:lnTo>
                    <a:pt x="9" y="330"/>
                  </a:lnTo>
                  <a:lnTo>
                    <a:pt x="18" y="322"/>
                  </a:lnTo>
                  <a:lnTo>
                    <a:pt x="27" y="317"/>
                  </a:lnTo>
                  <a:lnTo>
                    <a:pt x="35" y="317"/>
                  </a:lnTo>
                  <a:lnTo>
                    <a:pt x="44" y="317"/>
                  </a:lnTo>
                  <a:lnTo>
                    <a:pt x="53" y="317"/>
                  </a:lnTo>
                  <a:close/>
                  <a:moveTo>
                    <a:pt x="53" y="0"/>
                  </a:moveTo>
                  <a:lnTo>
                    <a:pt x="1008" y="0"/>
                  </a:lnTo>
                  <a:lnTo>
                    <a:pt x="1017" y="0"/>
                  </a:lnTo>
                  <a:lnTo>
                    <a:pt x="1026" y="4"/>
                  </a:lnTo>
                  <a:lnTo>
                    <a:pt x="1039" y="4"/>
                  </a:lnTo>
                  <a:lnTo>
                    <a:pt x="1048" y="9"/>
                  </a:lnTo>
                  <a:lnTo>
                    <a:pt x="1052" y="13"/>
                  </a:lnTo>
                  <a:lnTo>
                    <a:pt x="1056" y="22"/>
                  </a:lnTo>
                  <a:lnTo>
                    <a:pt x="1061" y="31"/>
                  </a:lnTo>
                  <a:lnTo>
                    <a:pt x="1056" y="45"/>
                  </a:lnTo>
                  <a:lnTo>
                    <a:pt x="1052" y="54"/>
                  </a:lnTo>
                  <a:lnTo>
                    <a:pt x="1048" y="58"/>
                  </a:lnTo>
                  <a:lnTo>
                    <a:pt x="1039" y="63"/>
                  </a:lnTo>
                  <a:lnTo>
                    <a:pt x="1026" y="67"/>
                  </a:lnTo>
                  <a:lnTo>
                    <a:pt x="1017" y="67"/>
                  </a:lnTo>
                  <a:lnTo>
                    <a:pt x="1004" y="67"/>
                  </a:lnTo>
                  <a:lnTo>
                    <a:pt x="53" y="67"/>
                  </a:lnTo>
                  <a:lnTo>
                    <a:pt x="44" y="67"/>
                  </a:lnTo>
                  <a:lnTo>
                    <a:pt x="35" y="67"/>
                  </a:lnTo>
                  <a:lnTo>
                    <a:pt x="27" y="63"/>
                  </a:lnTo>
                  <a:lnTo>
                    <a:pt x="18" y="58"/>
                  </a:lnTo>
                  <a:lnTo>
                    <a:pt x="9" y="54"/>
                  </a:lnTo>
                  <a:lnTo>
                    <a:pt x="5" y="45"/>
                  </a:lnTo>
                  <a:lnTo>
                    <a:pt x="0" y="31"/>
                  </a:lnTo>
                  <a:lnTo>
                    <a:pt x="5" y="22"/>
                  </a:lnTo>
                  <a:lnTo>
                    <a:pt x="9" y="13"/>
                  </a:lnTo>
                  <a:lnTo>
                    <a:pt x="18" y="9"/>
                  </a:lnTo>
                  <a:lnTo>
                    <a:pt x="27" y="4"/>
                  </a:lnTo>
                  <a:lnTo>
                    <a:pt x="35" y="4"/>
                  </a:lnTo>
                  <a:lnTo>
                    <a:pt x="44"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5" name="Freeform 21"/>
            <p:cNvSpPr>
              <a:spLocks/>
            </p:cNvSpPr>
            <p:nvPr/>
          </p:nvSpPr>
          <p:spPr bwMode="auto">
            <a:xfrm>
              <a:off x="6519" y="2065"/>
              <a:ext cx="568" cy="1626"/>
            </a:xfrm>
            <a:custGeom>
              <a:avLst/>
              <a:gdLst/>
              <a:ahLst/>
              <a:cxnLst>
                <a:cxn ang="0">
                  <a:pos x="546" y="0"/>
                </a:cxn>
                <a:cxn ang="0">
                  <a:pos x="559" y="5"/>
                </a:cxn>
                <a:cxn ang="0">
                  <a:pos x="568" y="18"/>
                </a:cxn>
                <a:cxn ang="0">
                  <a:pos x="559" y="31"/>
                </a:cxn>
                <a:cxn ang="0">
                  <a:pos x="485" y="45"/>
                </a:cxn>
                <a:cxn ang="0">
                  <a:pos x="393" y="89"/>
                </a:cxn>
                <a:cxn ang="0">
                  <a:pos x="349" y="152"/>
                </a:cxn>
                <a:cxn ang="0">
                  <a:pos x="336" y="215"/>
                </a:cxn>
                <a:cxn ang="0">
                  <a:pos x="336" y="603"/>
                </a:cxn>
                <a:cxn ang="0">
                  <a:pos x="310" y="706"/>
                </a:cxn>
                <a:cxn ang="0">
                  <a:pos x="218" y="786"/>
                </a:cxn>
                <a:cxn ang="0">
                  <a:pos x="192" y="826"/>
                </a:cxn>
                <a:cxn ang="0">
                  <a:pos x="275" y="876"/>
                </a:cxn>
                <a:cxn ang="0">
                  <a:pos x="323" y="943"/>
                </a:cxn>
                <a:cxn ang="0">
                  <a:pos x="336" y="1032"/>
                </a:cxn>
                <a:cxn ang="0">
                  <a:pos x="336" y="1407"/>
                </a:cxn>
                <a:cxn ang="0">
                  <a:pos x="341" y="1438"/>
                </a:cxn>
                <a:cxn ang="0">
                  <a:pos x="367" y="1505"/>
                </a:cxn>
                <a:cxn ang="0">
                  <a:pos x="472" y="1577"/>
                </a:cxn>
                <a:cxn ang="0">
                  <a:pos x="550" y="1590"/>
                </a:cxn>
                <a:cxn ang="0">
                  <a:pos x="563" y="1595"/>
                </a:cxn>
                <a:cxn ang="0">
                  <a:pos x="568" y="1608"/>
                </a:cxn>
                <a:cxn ang="0">
                  <a:pos x="559" y="1621"/>
                </a:cxn>
                <a:cxn ang="0">
                  <a:pos x="546" y="1626"/>
                </a:cxn>
                <a:cxn ang="0">
                  <a:pos x="485" y="1621"/>
                </a:cxn>
                <a:cxn ang="0">
                  <a:pos x="358" y="1590"/>
                </a:cxn>
                <a:cxn ang="0">
                  <a:pos x="262" y="1514"/>
                </a:cxn>
                <a:cxn ang="0">
                  <a:pos x="232" y="1425"/>
                </a:cxn>
                <a:cxn ang="0">
                  <a:pos x="232" y="1054"/>
                </a:cxn>
                <a:cxn ang="0">
                  <a:pos x="232" y="1001"/>
                </a:cxn>
                <a:cxn ang="0">
                  <a:pos x="227" y="974"/>
                </a:cxn>
                <a:cxn ang="0">
                  <a:pos x="157" y="876"/>
                </a:cxn>
                <a:cxn ang="0">
                  <a:pos x="26" y="831"/>
                </a:cxn>
                <a:cxn ang="0">
                  <a:pos x="13" y="826"/>
                </a:cxn>
                <a:cxn ang="0">
                  <a:pos x="5" y="822"/>
                </a:cxn>
                <a:cxn ang="0">
                  <a:pos x="5" y="804"/>
                </a:cxn>
                <a:cxn ang="0">
                  <a:pos x="18" y="795"/>
                </a:cxn>
                <a:cxn ang="0">
                  <a:pos x="109" y="777"/>
                </a:cxn>
                <a:cxn ang="0">
                  <a:pos x="205" y="701"/>
                </a:cxn>
                <a:cxn ang="0">
                  <a:pos x="232" y="621"/>
                </a:cxn>
                <a:cxn ang="0">
                  <a:pos x="232" y="201"/>
                </a:cxn>
                <a:cxn ang="0">
                  <a:pos x="275" y="98"/>
                </a:cxn>
                <a:cxn ang="0">
                  <a:pos x="384" y="27"/>
                </a:cxn>
                <a:cxn ang="0">
                  <a:pos x="537" y="0"/>
                </a:cxn>
              </a:cxnLst>
              <a:rect l="0" t="0" r="r" b="b"/>
              <a:pathLst>
                <a:path w="568" h="1626">
                  <a:moveTo>
                    <a:pt x="537" y="0"/>
                  </a:moveTo>
                  <a:lnTo>
                    <a:pt x="546" y="0"/>
                  </a:lnTo>
                  <a:lnTo>
                    <a:pt x="554" y="0"/>
                  </a:lnTo>
                  <a:lnTo>
                    <a:pt x="559" y="5"/>
                  </a:lnTo>
                  <a:lnTo>
                    <a:pt x="563" y="9"/>
                  </a:lnTo>
                  <a:lnTo>
                    <a:pt x="568" y="18"/>
                  </a:lnTo>
                  <a:lnTo>
                    <a:pt x="563" y="27"/>
                  </a:lnTo>
                  <a:lnTo>
                    <a:pt x="559" y="31"/>
                  </a:lnTo>
                  <a:lnTo>
                    <a:pt x="550" y="36"/>
                  </a:lnTo>
                  <a:lnTo>
                    <a:pt x="485" y="45"/>
                  </a:lnTo>
                  <a:lnTo>
                    <a:pt x="432" y="63"/>
                  </a:lnTo>
                  <a:lnTo>
                    <a:pt x="393" y="89"/>
                  </a:lnTo>
                  <a:lnTo>
                    <a:pt x="367" y="121"/>
                  </a:lnTo>
                  <a:lnTo>
                    <a:pt x="349" y="152"/>
                  </a:lnTo>
                  <a:lnTo>
                    <a:pt x="341" y="188"/>
                  </a:lnTo>
                  <a:lnTo>
                    <a:pt x="336" y="215"/>
                  </a:lnTo>
                  <a:lnTo>
                    <a:pt x="336" y="215"/>
                  </a:lnTo>
                  <a:lnTo>
                    <a:pt x="336" y="603"/>
                  </a:lnTo>
                  <a:lnTo>
                    <a:pt x="328" y="661"/>
                  </a:lnTo>
                  <a:lnTo>
                    <a:pt x="310" y="706"/>
                  </a:lnTo>
                  <a:lnTo>
                    <a:pt x="271" y="751"/>
                  </a:lnTo>
                  <a:lnTo>
                    <a:pt x="218" y="786"/>
                  </a:lnTo>
                  <a:lnTo>
                    <a:pt x="149" y="813"/>
                  </a:lnTo>
                  <a:lnTo>
                    <a:pt x="192" y="826"/>
                  </a:lnTo>
                  <a:lnTo>
                    <a:pt x="236" y="844"/>
                  </a:lnTo>
                  <a:lnTo>
                    <a:pt x="275" y="876"/>
                  </a:lnTo>
                  <a:lnTo>
                    <a:pt x="306" y="911"/>
                  </a:lnTo>
                  <a:lnTo>
                    <a:pt x="323" y="943"/>
                  </a:lnTo>
                  <a:lnTo>
                    <a:pt x="332" y="983"/>
                  </a:lnTo>
                  <a:lnTo>
                    <a:pt x="336" y="1032"/>
                  </a:lnTo>
                  <a:lnTo>
                    <a:pt x="336" y="1371"/>
                  </a:lnTo>
                  <a:lnTo>
                    <a:pt x="336" y="1407"/>
                  </a:lnTo>
                  <a:lnTo>
                    <a:pt x="336" y="1429"/>
                  </a:lnTo>
                  <a:lnTo>
                    <a:pt x="341" y="1438"/>
                  </a:lnTo>
                  <a:lnTo>
                    <a:pt x="341" y="1447"/>
                  </a:lnTo>
                  <a:lnTo>
                    <a:pt x="367" y="1505"/>
                  </a:lnTo>
                  <a:lnTo>
                    <a:pt x="410" y="1546"/>
                  </a:lnTo>
                  <a:lnTo>
                    <a:pt x="472" y="1577"/>
                  </a:lnTo>
                  <a:lnTo>
                    <a:pt x="541" y="1590"/>
                  </a:lnTo>
                  <a:lnTo>
                    <a:pt x="550" y="1590"/>
                  </a:lnTo>
                  <a:lnTo>
                    <a:pt x="559" y="1595"/>
                  </a:lnTo>
                  <a:lnTo>
                    <a:pt x="563" y="1595"/>
                  </a:lnTo>
                  <a:lnTo>
                    <a:pt x="563" y="1599"/>
                  </a:lnTo>
                  <a:lnTo>
                    <a:pt x="568" y="1608"/>
                  </a:lnTo>
                  <a:lnTo>
                    <a:pt x="563" y="1617"/>
                  </a:lnTo>
                  <a:lnTo>
                    <a:pt x="559" y="1621"/>
                  </a:lnTo>
                  <a:lnTo>
                    <a:pt x="554" y="1626"/>
                  </a:lnTo>
                  <a:lnTo>
                    <a:pt x="546" y="1626"/>
                  </a:lnTo>
                  <a:lnTo>
                    <a:pt x="537" y="1626"/>
                  </a:lnTo>
                  <a:lnTo>
                    <a:pt x="485" y="1621"/>
                  </a:lnTo>
                  <a:lnTo>
                    <a:pt x="424" y="1613"/>
                  </a:lnTo>
                  <a:lnTo>
                    <a:pt x="358" y="1590"/>
                  </a:lnTo>
                  <a:lnTo>
                    <a:pt x="306" y="1559"/>
                  </a:lnTo>
                  <a:lnTo>
                    <a:pt x="262" y="1514"/>
                  </a:lnTo>
                  <a:lnTo>
                    <a:pt x="240" y="1470"/>
                  </a:lnTo>
                  <a:lnTo>
                    <a:pt x="232" y="1425"/>
                  </a:lnTo>
                  <a:lnTo>
                    <a:pt x="232" y="1376"/>
                  </a:lnTo>
                  <a:lnTo>
                    <a:pt x="232" y="1054"/>
                  </a:lnTo>
                  <a:lnTo>
                    <a:pt x="232" y="1018"/>
                  </a:lnTo>
                  <a:lnTo>
                    <a:pt x="232" y="1001"/>
                  </a:lnTo>
                  <a:lnTo>
                    <a:pt x="232" y="987"/>
                  </a:lnTo>
                  <a:lnTo>
                    <a:pt x="227" y="974"/>
                  </a:lnTo>
                  <a:lnTo>
                    <a:pt x="201" y="920"/>
                  </a:lnTo>
                  <a:lnTo>
                    <a:pt x="157" y="876"/>
                  </a:lnTo>
                  <a:lnTo>
                    <a:pt x="101" y="844"/>
                  </a:lnTo>
                  <a:lnTo>
                    <a:pt x="26" y="831"/>
                  </a:lnTo>
                  <a:lnTo>
                    <a:pt x="18" y="831"/>
                  </a:lnTo>
                  <a:lnTo>
                    <a:pt x="13" y="826"/>
                  </a:lnTo>
                  <a:lnTo>
                    <a:pt x="5" y="826"/>
                  </a:lnTo>
                  <a:lnTo>
                    <a:pt x="5" y="822"/>
                  </a:lnTo>
                  <a:lnTo>
                    <a:pt x="0" y="813"/>
                  </a:lnTo>
                  <a:lnTo>
                    <a:pt x="5" y="804"/>
                  </a:lnTo>
                  <a:lnTo>
                    <a:pt x="9" y="800"/>
                  </a:lnTo>
                  <a:lnTo>
                    <a:pt x="18" y="795"/>
                  </a:lnTo>
                  <a:lnTo>
                    <a:pt x="57" y="791"/>
                  </a:lnTo>
                  <a:lnTo>
                    <a:pt x="109" y="777"/>
                  </a:lnTo>
                  <a:lnTo>
                    <a:pt x="166" y="742"/>
                  </a:lnTo>
                  <a:lnTo>
                    <a:pt x="205" y="701"/>
                  </a:lnTo>
                  <a:lnTo>
                    <a:pt x="223" y="661"/>
                  </a:lnTo>
                  <a:lnTo>
                    <a:pt x="232" y="621"/>
                  </a:lnTo>
                  <a:lnTo>
                    <a:pt x="232" y="576"/>
                  </a:lnTo>
                  <a:lnTo>
                    <a:pt x="232" y="201"/>
                  </a:lnTo>
                  <a:lnTo>
                    <a:pt x="245" y="148"/>
                  </a:lnTo>
                  <a:lnTo>
                    <a:pt x="275" y="98"/>
                  </a:lnTo>
                  <a:lnTo>
                    <a:pt x="323" y="54"/>
                  </a:lnTo>
                  <a:lnTo>
                    <a:pt x="384" y="27"/>
                  </a:lnTo>
                  <a:lnTo>
                    <a:pt x="458" y="5"/>
                  </a:lnTo>
                  <a:lnTo>
                    <a:pt x="5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6" name="Freeform 22"/>
            <p:cNvSpPr>
              <a:spLocks/>
            </p:cNvSpPr>
            <p:nvPr/>
          </p:nvSpPr>
          <p:spPr bwMode="auto">
            <a:xfrm>
              <a:off x="7257" y="2565"/>
              <a:ext cx="698" cy="737"/>
            </a:xfrm>
            <a:custGeom>
              <a:avLst/>
              <a:gdLst/>
              <a:ahLst/>
              <a:cxnLst>
                <a:cxn ang="0">
                  <a:pos x="646" y="5"/>
                </a:cxn>
                <a:cxn ang="0">
                  <a:pos x="685" y="36"/>
                </a:cxn>
                <a:cxn ang="0">
                  <a:pos x="698" y="112"/>
                </a:cxn>
                <a:cxn ang="0">
                  <a:pos x="698" y="148"/>
                </a:cxn>
                <a:cxn ang="0">
                  <a:pos x="676" y="264"/>
                </a:cxn>
                <a:cxn ang="0">
                  <a:pos x="637" y="416"/>
                </a:cxn>
                <a:cxn ang="0">
                  <a:pos x="567" y="572"/>
                </a:cxn>
                <a:cxn ang="0">
                  <a:pos x="471" y="688"/>
                </a:cxn>
                <a:cxn ang="0">
                  <a:pos x="340" y="737"/>
                </a:cxn>
                <a:cxn ang="0">
                  <a:pos x="279" y="728"/>
                </a:cxn>
                <a:cxn ang="0">
                  <a:pos x="205" y="702"/>
                </a:cxn>
                <a:cxn ang="0">
                  <a:pos x="152" y="639"/>
                </a:cxn>
                <a:cxn ang="0">
                  <a:pos x="126" y="536"/>
                </a:cxn>
                <a:cxn ang="0">
                  <a:pos x="135" y="460"/>
                </a:cxn>
                <a:cxn ang="0">
                  <a:pos x="166" y="358"/>
                </a:cxn>
                <a:cxn ang="0">
                  <a:pos x="218" y="201"/>
                </a:cxn>
                <a:cxn ang="0">
                  <a:pos x="248" y="85"/>
                </a:cxn>
                <a:cxn ang="0">
                  <a:pos x="244" y="58"/>
                </a:cxn>
                <a:cxn ang="0">
                  <a:pos x="231" y="41"/>
                </a:cxn>
                <a:cxn ang="0">
                  <a:pos x="218" y="36"/>
                </a:cxn>
                <a:cxn ang="0">
                  <a:pos x="209" y="36"/>
                </a:cxn>
                <a:cxn ang="0">
                  <a:pos x="144" y="58"/>
                </a:cxn>
                <a:cxn ang="0">
                  <a:pos x="74" y="152"/>
                </a:cxn>
                <a:cxn ang="0">
                  <a:pos x="39" y="251"/>
                </a:cxn>
                <a:cxn ang="0">
                  <a:pos x="35" y="264"/>
                </a:cxn>
                <a:cxn ang="0">
                  <a:pos x="22" y="268"/>
                </a:cxn>
                <a:cxn ang="0">
                  <a:pos x="13" y="264"/>
                </a:cxn>
                <a:cxn ang="0">
                  <a:pos x="0" y="259"/>
                </a:cxn>
                <a:cxn ang="0">
                  <a:pos x="4" y="237"/>
                </a:cxn>
                <a:cxn ang="0">
                  <a:pos x="26" y="166"/>
                </a:cxn>
                <a:cxn ang="0">
                  <a:pos x="78" y="76"/>
                </a:cxn>
                <a:cxn ang="0">
                  <a:pos x="161" y="9"/>
                </a:cxn>
                <a:cxn ang="0">
                  <a:pos x="266" y="9"/>
                </a:cxn>
                <a:cxn ang="0">
                  <a:pos x="331" y="81"/>
                </a:cxn>
                <a:cxn ang="0">
                  <a:pos x="336" y="175"/>
                </a:cxn>
                <a:cxn ang="0">
                  <a:pos x="288" y="313"/>
                </a:cxn>
                <a:cxn ang="0">
                  <a:pos x="235" y="487"/>
                </a:cxn>
                <a:cxn ang="0">
                  <a:pos x="235" y="608"/>
                </a:cxn>
                <a:cxn ang="0">
                  <a:pos x="270" y="675"/>
                </a:cxn>
                <a:cxn ang="0">
                  <a:pos x="349" y="702"/>
                </a:cxn>
                <a:cxn ang="0">
                  <a:pos x="458" y="652"/>
                </a:cxn>
                <a:cxn ang="0">
                  <a:pos x="545" y="541"/>
                </a:cxn>
                <a:cxn ang="0">
                  <a:pos x="602" y="407"/>
                </a:cxn>
                <a:cxn ang="0">
                  <a:pos x="628" y="295"/>
                </a:cxn>
                <a:cxn ang="0">
                  <a:pos x="624" y="206"/>
                </a:cxn>
                <a:cxn ang="0">
                  <a:pos x="576" y="130"/>
                </a:cxn>
                <a:cxn ang="0">
                  <a:pos x="558" y="103"/>
                </a:cxn>
                <a:cxn ang="0">
                  <a:pos x="554" y="81"/>
                </a:cxn>
                <a:cxn ang="0">
                  <a:pos x="593" y="14"/>
                </a:cxn>
              </a:cxnLst>
              <a:rect l="0" t="0" r="r" b="b"/>
              <a:pathLst>
                <a:path w="698" h="737">
                  <a:moveTo>
                    <a:pt x="628" y="0"/>
                  </a:moveTo>
                  <a:lnTo>
                    <a:pt x="646" y="5"/>
                  </a:lnTo>
                  <a:lnTo>
                    <a:pt x="667" y="14"/>
                  </a:lnTo>
                  <a:lnTo>
                    <a:pt x="685" y="36"/>
                  </a:lnTo>
                  <a:lnTo>
                    <a:pt x="694" y="67"/>
                  </a:lnTo>
                  <a:lnTo>
                    <a:pt x="698" y="112"/>
                  </a:lnTo>
                  <a:lnTo>
                    <a:pt x="698" y="112"/>
                  </a:lnTo>
                  <a:lnTo>
                    <a:pt x="698" y="148"/>
                  </a:lnTo>
                  <a:lnTo>
                    <a:pt x="689" y="197"/>
                  </a:lnTo>
                  <a:lnTo>
                    <a:pt x="676" y="264"/>
                  </a:lnTo>
                  <a:lnTo>
                    <a:pt x="659" y="340"/>
                  </a:lnTo>
                  <a:lnTo>
                    <a:pt x="637" y="416"/>
                  </a:lnTo>
                  <a:lnTo>
                    <a:pt x="606" y="496"/>
                  </a:lnTo>
                  <a:lnTo>
                    <a:pt x="567" y="572"/>
                  </a:lnTo>
                  <a:lnTo>
                    <a:pt x="523" y="639"/>
                  </a:lnTo>
                  <a:lnTo>
                    <a:pt x="471" y="688"/>
                  </a:lnTo>
                  <a:lnTo>
                    <a:pt x="410" y="724"/>
                  </a:lnTo>
                  <a:lnTo>
                    <a:pt x="340" y="737"/>
                  </a:lnTo>
                  <a:lnTo>
                    <a:pt x="310" y="737"/>
                  </a:lnTo>
                  <a:lnTo>
                    <a:pt x="279" y="728"/>
                  </a:lnTo>
                  <a:lnTo>
                    <a:pt x="240" y="719"/>
                  </a:lnTo>
                  <a:lnTo>
                    <a:pt x="205" y="702"/>
                  </a:lnTo>
                  <a:lnTo>
                    <a:pt x="174" y="675"/>
                  </a:lnTo>
                  <a:lnTo>
                    <a:pt x="152" y="639"/>
                  </a:lnTo>
                  <a:lnTo>
                    <a:pt x="135" y="594"/>
                  </a:lnTo>
                  <a:lnTo>
                    <a:pt x="126" y="536"/>
                  </a:lnTo>
                  <a:lnTo>
                    <a:pt x="131" y="501"/>
                  </a:lnTo>
                  <a:lnTo>
                    <a:pt x="135" y="460"/>
                  </a:lnTo>
                  <a:lnTo>
                    <a:pt x="148" y="416"/>
                  </a:lnTo>
                  <a:lnTo>
                    <a:pt x="166" y="358"/>
                  </a:lnTo>
                  <a:lnTo>
                    <a:pt x="187" y="286"/>
                  </a:lnTo>
                  <a:lnTo>
                    <a:pt x="218" y="201"/>
                  </a:lnTo>
                  <a:lnTo>
                    <a:pt x="235" y="148"/>
                  </a:lnTo>
                  <a:lnTo>
                    <a:pt x="248" y="85"/>
                  </a:lnTo>
                  <a:lnTo>
                    <a:pt x="244" y="72"/>
                  </a:lnTo>
                  <a:lnTo>
                    <a:pt x="244" y="58"/>
                  </a:lnTo>
                  <a:lnTo>
                    <a:pt x="240" y="50"/>
                  </a:lnTo>
                  <a:lnTo>
                    <a:pt x="231" y="41"/>
                  </a:lnTo>
                  <a:lnTo>
                    <a:pt x="227" y="41"/>
                  </a:lnTo>
                  <a:lnTo>
                    <a:pt x="218" y="36"/>
                  </a:lnTo>
                  <a:lnTo>
                    <a:pt x="214" y="36"/>
                  </a:lnTo>
                  <a:lnTo>
                    <a:pt x="209" y="36"/>
                  </a:lnTo>
                  <a:lnTo>
                    <a:pt x="179" y="41"/>
                  </a:lnTo>
                  <a:lnTo>
                    <a:pt x="144" y="58"/>
                  </a:lnTo>
                  <a:lnTo>
                    <a:pt x="109" y="94"/>
                  </a:lnTo>
                  <a:lnTo>
                    <a:pt x="74" y="152"/>
                  </a:lnTo>
                  <a:lnTo>
                    <a:pt x="43" y="237"/>
                  </a:lnTo>
                  <a:lnTo>
                    <a:pt x="39" y="251"/>
                  </a:lnTo>
                  <a:lnTo>
                    <a:pt x="39" y="259"/>
                  </a:lnTo>
                  <a:lnTo>
                    <a:pt x="35" y="264"/>
                  </a:lnTo>
                  <a:lnTo>
                    <a:pt x="26" y="264"/>
                  </a:lnTo>
                  <a:lnTo>
                    <a:pt x="22" y="268"/>
                  </a:lnTo>
                  <a:lnTo>
                    <a:pt x="17" y="264"/>
                  </a:lnTo>
                  <a:lnTo>
                    <a:pt x="13" y="264"/>
                  </a:lnTo>
                  <a:lnTo>
                    <a:pt x="4" y="264"/>
                  </a:lnTo>
                  <a:lnTo>
                    <a:pt x="0" y="259"/>
                  </a:lnTo>
                  <a:lnTo>
                    <a:pt x="0" y="251"/>
                  </a:lnTo>
                  <a:lnTo>
                    <a:pt x="4" y="237"/>
                  </a:lnTo>
                  <a:lnTo>
                    <a:pt x="13" y="206"/>
                  </a:lnTo>
                  <a:lnTo>
                    <a:pt x="26" y="166"/>
                  </a:lnTo>
                  <a:lnTo>
                    <a:pt x="48" y="121"/>
                  </a:lnTo>
                  <a:lnTo>
                    <a:pt x="78" y="76"/>
                  </a:lnTo>
                  <a:lnTo>
                    <a:pt x="118" y="36"/>
                  </a:lnTo>
                  <a:lnTo>
                    <a:pt x="161" y="9"/>
                  </a:lnTo>
                  <a:lnTo>
                    <a:pt x="214" y="0"/>
                  </a:lnTo>
                  <a:lnTo>
                    <a:pt x="266" y="9"/>
                  </a:lnTo>
                  <a:lnTo>
                    <a:pt x="305" y="41"/>
                  </a:lnTo>
                  <a:lnTo>
                    <a:pt x="331" y="81"/>
                  </a:lnTo>
                  <a:lnTo>
                    <a:pt x="340" y="134"/>
                  </a:lnTo>
                  <a:lnTo>
                    <a:pt x="336" y="175"/>
                  </a:lnTo>
                  <a:lnTo>
                    <a:pt x="323" y="215"/>
                  </a:lnTo>
                  <a:lnTo>
                    <a:pt x="288" y="313"/>
                  </a:lnTo>
                  <a:lnTo>
                    <a:pt x="257" y="402"/>
                  </a:lnTo>
                  <a:lnTo>
                    <a:pt x="235" y="487"/>
                  </a:lnTo>
                  <a:lnTo>
                    <a:pt x="227" y="559"/>
                  </a:lnTo>
                  <a:lnTo>
                    <a:pt x="235" y="608"/>
                  </a:lnTo>
                  <a:lnTo>
                    <a:pt x="248" y="648"/>
                  </a:lnTo>
                  <a:lnTo>
                    <a:pt x="270" y="675"/>
                  </a:lnTo>
                  <a:lnTo>
                    <a:pt x="305" y="693"/>
                  </a:lnTo>
                  <a:lnTo>
                    <a:pt x="349" y="702"/>
                  </a:lnTo>
                  <a:lnTo>
                    <a:pt x="406" y="688"/>
                  </a:lnTo>
                  <a:lnTo>
                    <a:pt x="458" y="652"/>
                  </a:lnTo>
                  <a:lnTo>
                    <a:pt x="506" y="603"/>
                  </a:lnTo>
                  <a:lnTo>
                    <a:pt x="545" y="541"/>
                  </a:lnTo>
                  <a:lnTo>
                    <a:pt x="576" y="474"/>
                  </a:lnTo>
                  <a:lnTo>
                    <a:pt x="602" y="407"/>
                  </a:lnTo>
                  <a:lnTo>
                    <a:pt x="619" y="344"/>
                  </a:lnTo>
                  <a:lnTo>
                    <a:pt x="628" y="295"/>
                  </a:lnTo>
                  <a:lnTo>
                    <a:pt x="632" y="259"/>
                  </a:lnTo>
                  <a:lnTo>
                    <a:pt x="624" y="206"/>
                  </a:lnTo>
                  <a:lnTo>
                    <a:pt x="606" y="161"/>
                  </a:lnTo>
                  <a:lnTo>
                    <a:pt x="576" y="130"/>
                  </a:lnTo>
                  <a:lnTo>
                    <a:pt x="567" y="117"/>
                  </a:lnTo>
                  <a:lnTo>
                    <a:pt x="558" y="103"/>
                  </a:lnTo>
                  <a:lnTo>
                    <a:pt x="554" y="94"/>
                  </a:lnTo>
                  <a:lnTo>
                    <a:pt x="554" y="81"/>
                  </a:lnTo>
                  <a:lnTo>
                    <a:pt x="563" y="45"/>
                  </a:lnTo>
                  <a:lnTo>
                    <a:pt x="593" y="14"/>
                  </a:lnTo>
                  <a:lnTo>
                    <a:pt x="6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7" name="Freeform 23"/>
            <p:cNvSpPr>
              <a:spLocks/>
            </p:cNvSpPr>
            <p:nvPr/>
          </p:nvSpPr>
          <p:spPr bwMode="auto">
            <a:xfrm>
              <a:off x="8103" y="2753"/>
              <a:ext cx="410" cy="768"/>
            </a:xfrm>
            <a:custGeom>
              <a:avLst/>
              <a:gdLst/>
              <a:ahLst/>
              <a:cxnLst>
                <a:cxn ang="0">
                  <a:pos x="218" y="0"/>
                </a:cxn>
                <a:cxn ang="0">
                  <a:pos x="236" y="0"/>
                </a:cxn>
                <a:cxn ang="0">
                  <a:pos x="245" y="4"/>
                </a:cxn>
                <a:cxn ang="0">
                  <a:pos x="253" y="9"/>
                </a:cxn>
                <a:cxn ang="0">
                  <a:pos x="253" y="18"/>
                </a:cxn>
                <a:cxn ang="0">
                  <a:pos x="253" y="36"/>
                </a:cxn>
                <a:cxn ang="0">
                  <a:pos x="253" y="670"/>
                </a:cxn>
                <a:cxn ang="0">
                  <a:pos x="258" y="692"/>
                </a:cxn>
                <a:cxn ang="0">
                  <a:pos x="262" y="706"/>
                </a:cxn>
                <a:cxn ang="0">
                  <a:pos x="280" y="719"/>
                </a:cxn>
                <a:cxn ang="0">
                  <a:pos x="314" y="724"/>
                </a:cxn>
                <a:cxn ang="0">
                  <a:pos x="367" y="724"/>
                </a:cxn>
                <a:cxn ang="0">
                  <a:pos x="410" y="724"/>
                </a:cxn>
                <a:cxn ang="0">
                  <a:pos x="410" y="768"/>
                </a:cxn>
                <a:cxn ang="0">
                  <a:pos x="384" y="768"/>
                </a:cxn>
                <a:cxn ang="0">
                  <a:pos x="336" y="764"/>
                </a:cxn>
                <a:cxn ang="0">
                  <a:pos x="288" y="764"/>
                </a:cxn>
                <a:cxn ang="0">
                  <a:pos x="240" y="764"/>
                </a:cxn>
                <a:cxn ang="0">
                  <a:pos x="210" y="759"/>
                </a:cxn>
                <a:cxn ang="0">
                  <a:pos x="175" y="764"/>
                </a:cxn>
                <a:cxn ang="0">
                  <a:pos x="127" y="764"/>
                </a:cxn>
                <a:cxn ang="0">
                  <a:pos x="74" y="764"/>
                </a:cxn>
                <a:cxn ang="0">
                  <a:pos x="31" y="768"/>
                </a:cxn>
                <a:cxn ang="0">
                  <a:pos x="9" y="768"/>
                </a:cxn>
                <a:cxn ang="0">
                  <a:pos x="9" y="724"/>
                </a:cxn>
                <a:cxn ang="0">
                  <a:pos x="48" y="724"/>
                </a:cxn>
                <a:cxn ang="0">
                  <a:pos x="105" y="724"/>
                </a:cxn>
                <a:cxn ang="0">
                  <a:pos x="140" y="719"/>
                </a:cxn>
                <a:cxn ang="0">
                  <a:pos x="157" y="706"/>
                </a:cxn>
                <a:cxn ang="0">
                  <a:pos x="162" y="692"/>
                </a:cxn>
                <a:cxn ang="0">
                  <a:pos x="162" y="670"/>
                </a:cxn>
                <a:cxn ang="0">
                  <a:pos x="162" y="85"/>
                </a:cxn>
                <a:cxn ang="0">
                  <a:pos x="101" y="107"/>
                </a:cxn>
                <a:cxn ang="0">
                  <a:pos x="40" y="116"/>
                </a:cxn>
                <a:cxn ang="0">
                  <a:pos x="0" y="116"/>
                </a:cxn>
                <a:cxn ang="0">
                  <a:pos x="0" y="76"/>
                </a:cxn>
                <a:cxn ang="0">
                  <a:pos x="35" y="76"/>
                </a:cxn>
                <a:cxn ang="0">
                  <a:pos x="79" y="71"/>
                </a:cxn>
                <a:cxn ang="0">
                  <a:pos x="127" y="58"/>
                </a:cxn>
                <a:cxn ang="0">
                  <a:pos x="175" y="36"/>
                </a:cxn>
                <a:cxn ang="0">
                  <a:pos x="218" y="0"/>
                </a:cxn>
              </a:cxnLst>
              <a:rect l="0" t="0" r="r" b="b"/>
              <a:pathLst>
                <a:path w="410" h="768">
                  <a:moveTo>
                    <a:pt x="218" y="0"/>
                  </a:moveTo>
                  <a:lnTo>
                    <a:pt x="236" y="0"/>
                  </a:lnTo>
                  <a:lnTo>
                    <a:pt x="245" y="4"/>
                  </a:lnTo>
                  <a:lnTo>
                    <a:pt x="253" y="9"/>
                  </a:lnTo>
                  <a:lnTo>
                    <a:pt x="253" y="18"/>
                  </a:lnTo>
                  <a:lnTo>
                    <a:pt x="253" y="36"/>
                  </a:lnTo>
                  <a:lnTo>
                    <a:pt x="253" y="670"/>
                  </a:lnTo>
                  <a:lnTo>
                    <a:pt x="258" y="692"/>
                  </a:lnTo>
                  <a:lnTo>
                    <a:pt x="262" y="706"/>
                  </a:lnTo>
                  <a:lnTo>
                    <a:pt x="280" y="719"/>
                  </a:lnTo>
                  <a:lnTo>
                    <a:pt x="314" y="724"/>
                  </a:lnTo>
                  <a:lnTo>
                    <a:pt x="367" y="724"/>
                  </a:lnTo>
                  <a:lnTo>
                    <a:pt x="410" y="724"/>
                  </a:lnTo>
                  <a:lnTo>
                    <a:pt x="410" y="768"/>
                  </a:lnTo>
                  <a:lnTo>
                    <a:pt x="384" y="768"/>
                  </a:lnTo>
                  <a:lnTo>
                    <a:pt x="336" y="764"/>
                  </a:lnTo>
                  <a:lnTo>
                    <a:pt x="288" y="764"/>
                  </a:lnTo>
                  <a:lnTo>
                    <a:pt x="240" y="764"/>
                  </a:lnTo>
                  <a:lnTo>
                    <a:pt x="210" y="759"/>
                  </a:lnTo>
                  <a:lnTo>
                    <a:pt x="175" y="764"/>
                  </a:lnTo>
                  <a:lnTo>
                    <a:pt x="127" y="764"/>
                  </a:lnTo>
                  <a:lnTo>
                    <a:pt x="74" y="764"/>
                  </a:lnTo>
                  <a:lnTo>
                    <a:pt x="31" y="768"/>
                  </a:lnTo>
                  <a:lnTo>
                    <a:pt x="9" y="768"/>
                  </a:lnTo>
                  <a:lnTo>
                    <a:pt x="9" y="724"/>
                  </a:lnTo>
                  <a:lnTo>
                    <a:pt x="48" y="724"/>
                  </a:lnTo>
                  <a:lnTo>
                    <a:pt x="105" y="724"/>
                  </a:lnTo>
                  <a:lnTo>
                    <a:pt x="140" y="719"/>
                  </a:lnTo>
                  <a:lnTo>
                    <a:pt x="157" y="706"/>
                  </a:lnTo>
                  <a:lnTo>
                    <a:pt x="162" y="692"/>
                  </a:lnTo>
                  <a:lnTo>
                    <a:pt x="162" y="670"/>
                  </a:lnTo>
                  <a:lnTo>
                    <a:pt x="162" y="85"/>
                  </a:lnTo>
                  <a:lnTo>
                    <a:pt x="101" y="107"/>
                  </a:lnTo>
                  <a:lnTo>
                    <a:pt x="40" y="116"/>
                  </a:lnTo>
                  <a:lnTo>
                    <a:pt x="0" y="116"/>
                  </a:lnTo>
                  <a:lnTo>
                    <a:pt x="0" y="76"/>
                  </a:lnTo>
                  <a:lnTo>
                    <a:pt x="35" y="76"/>
                  </a:lnTo>
                  <a:lnTo>
                    <a:pt x="79" y="71"/>
                  </a:lnTo>
                  <a:lnTo>
                    <a:pt x="127" y="58"/>
                  </a:lnTo>
                  <a:lnTo>
                    <a:pt x="175" y="36"/>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8" name="Freeform 24"/>
            <p:cNvSpPr>
              <a:spLocks/>
            </p:cNvSpPr>
            <p:nvPr/>
          </p:nvSpPr>
          <p:spPr bwMode="auto">
            <a:xfrm>
              <a:off x="8828" y="3115"/>
              <a:ext cx="187" cy="482"/>
            </a:xfrm>
            <a:custGeom>
              <a:avLst/>
              <a:gdLst/>
              <a:ahLst/>
              <a:cxnLst>
                <a:cxn ang="0">
                  <a:pos x="87" y="0"/>
                </a:cxn>
                <a:cxn ang="0">
                  <a:pos x="126" y="9"/>
                </a:cxn>
                <a:cxn ang="0">
                  <a:pos x="157" y="40"/>
                </a:cxn>
                <a:cxn ang="0">
                  <a:pos x="179" y="94"/>
                </a:cxn>
                <a:cxn ang="0">
                  <a:pos x="187" y="165"/>
                </a:cxn>
                <a:cxn ang="0">
                  <a:pos x="187" y="165"/>
                </a:cxn>
                <a:cxn ang="0">
                  <a:pos x="179" y="245"/>
                </a:cxn>
                <a:cxn ang="0">
                  <a:pos x="161" y="312"/>
                </a:cxn>
                <a:cxn ang="0">
                  <a:pos x="135" y="370"/>
                </a:cxn>
                <a:cxn ang="0">
                  <a:pos x="104" y="420"/>
                </a:cxn>
                <a:cxn ang="0">
                  <a:pos x="78" y="455"/>
                </a:cxn>
                <a:cxn ang="0">
                  <a:pos x="52" y="478"/>
                </a:cxn>
                <a:cxn ang="0">
                  <a:pos x="39" y="482"/>
                </a:cxn>
                <a:cxn ang="0">
                  <a:pos x="35" y="482"/>
                </a:cxn>
                <a:cxn ang="0">
                  <a:pos x="26" y="473"/>
                </a:cxn>
                <a:cxn ang="0">
                  <a:pos x="26" y="464"/>
                </a:cxn>
                <a:cxn ang="0">
                  <a:pos x="26" y="464"/>
                </a:cxn>
                <a:cxn ang="0">
                  <a:pos x="26" y="460"/>
                </a:cxn>
                <a:cxn ang="0">
                  <a:pos x="30" y="455"/>
                </a:cxn>
                <a:cxn ang="0">
                  <a:pos x="35" y="451"/>
                </a:cxn>
                <a:cxn ang="0">
                  <a:pos x="43" y="442"/>
                </a:cxn>
                <a:cxn ang="0">
                  <a:pos x="83" y="393"/>
                </a:cxn>
                <a:cxn ang="0">
                  <a:pos x="117" y="330"/>
                </a:cxn>
                <a:cxn ang="0">
                  <a:pos x="139" y="254"/>
                </a:cxn>
                <a:cxn ang="0">
                  <a:pos x="152" y="165"/>
                </a:cxn>
                <a:cxn ang="0">
                  <a:pos x="152" y="152"/>
                </a:cxn>
                <a:cxn ang="0">
                  <a:pos x="152" y="147"/>
                </a:cxn>
                <a:cxn ang="0">
                  <a:pos x="148" y="143"/>
                </a:cxn>
                <a:cxn ang="0">
                  <a:pos x="148" y="143"/>
                </a:cxn>
                <a:cxn ang="0">
                  <a:pos x="148" y="143"/>
                </a:cxn>
                <a:cxn ang="0">
                  <a:pos x="144" y="147"/>
                </a:cxn>
                <a:cxn ang="0">
                  <a:pos x="139" y="147"/>
                </a:cxn>
                <a:cxn ang="0">
                  <a:pos x="122" y="161"/>
                </a:cxn>
                <a:cxn ang="0">
                  <a:pos x="104" y="165"/>
                </a:cxn>
                <a:cxn ang="0">
                  <a:pos x="87" y="169"/>
                </a:cxn>
                <a:cxn ang="0">
                  <a:pos x="48" y="161"/>
                </a:cxn>
                <a:cxn ang="0">
                  <a:pos x="21" y="143"/>
                </a:cxn>
                <a:cxn ang="0">
                  <a:pos x="4" y="116"/>
                </a:cxn>
                <a:cxn ang="0">
                  <a:pos x="0" y="80"/>
                </a:cxn>
                <a:cxn ang="0">
                  <a:pos x="4" y="49"/>
                </a:cxn>
                <a:cxn ang="0">
                  <a:pos x="21" y="22"/>
                </a:cxn>
                <a:cxn ang="0">
                  <a:pos x="48" y="4"/>
                </a:cxn>
                <a:cxn ang="0">
                  <a:pos x="87" y="0"/>
                </a:cxn>
              </a:cxnLst>
              <a:rect l="0" t="0" r="r" b="b"/>
              <a:pathLst>
                <a:path w="187" h="482">
                  <a:moveTo>
                    <a:pt x="87" y="0"/>
                  </a:moveTo>
                  <a:lnTo>
                    <a:pt x="126" y="9"/>
                  </a:lnTo>
                  <a:lnTo>
                    <a:pt x="157" y="40"/>
                  </a:lnTo>
                  <a:lnTo>
                    <a:pt x="179" y="94"/>
                  </a:lnTo>
                  <a:lnTo>
                    <a:pt x="187" y="165"/>
                  </a:lnTo>
                  <a:lnTo>
                    <a:pt x="187" y="165"/>
                  </a:lnTo>
                  <a:lnTo>
                    <a:pt x="179" y="245"/>
                  </a:lnTo>
                  <a:lnTo>
                    <a:pt x="161" y="312"/>
                  </a:lnTo>
                  <a:lnTo>
                    <a:pt x="135" y="370"/>
                  </a:lnTo>
                  <a:lnTo>
                    <a:pt x="104" y="420"/>
                  </a:lnTo>
                  <a:lnTo>
                    <a:pt x="78" y="455"/>
                  </a:lnTo>
                  <a:lnTo>
                    <a:pt x="52" y="478"/>
                  </a:lnTo>
                  <a:lnTo>
                    <a:pt x="39" y="482"/>
                  </a:lnTo>
                  <a:lnTo>
                    <a:pt x="35" y="482"/>
                  </a:lnTo>
                  <a:lnTo>
                    <a:pt x="26" y="473"/>
                  </a:lnTo>
                  <a:lnTo>
                    <a:pt x="26" y="464"/>
                  </a:lnTo>
                  <a:lnTo>
                    <a:pt x="26" y="464"/>
                  </a:lnTo>
                  <a:lnTo>
                    <a:pt x="26" y="460"/>
                  </a:lnTo>
                  <a:lnTo>
                    <a:pt x="30" y="455"/>
                  </a:lnTo>
                  <a:lnTo>
                    <a:pt x="35" y="451"/>
                  </a:lnTo>
                  <a:lnTo>
                    <a:pt x="43" y="442"/>
                  </a:lnTo>
                  <a:lnTo>
                    <a:pt x="83" y="393"/>
                  </a:lnTo>
                  <a:lnTo>
                    <a:pt x="117" y="330"/>
                  </a:lnTo>
                  <a:lnTo>
                    <a:pt x="139" y="254"/>
                  </a:lnTo>
                  <a:lnTo>
                    <a:pt x="152" y="165"/>
                  </a:lnTo>
                  <a:lnTo>
                    <a:pt x="152" y="152"/>
                  </a:lnTo>
                  <a:lnTo>
                    <a:pt x="152" y="147"/>
                  </a:lnTo>
                  <a:lnTo>
                    <a:pt x="148" y="143"/>
                  </a:lnTo>
                  <a:lnTo>
                    <a:pt x="148" y="143"/>
                  </a:lnTo>
                  <a:lnTo>
                    <a:pt x="148" y="143"/>
                  </a:lnTo>
                  <a:lnTo>
                    <a:pt x="144" y="147"/>
                  </a:lnTo>
                  <a:lnTo>
                    <a:pt x="139" y="147"/>
                  </a:lnTo>
                  <a:lnTo>
                    <a:pt x="122" y="161"/>
                  </a:lnTo>
                  <a:lnTo>
                    <a:pt x="104" y="165"/>
                  </a:lnTo>
                  <a:lnTo>
                    <a:pt x="87" y="169"/>
                  </a:lnTo>
                  <a:lnTo>
                    <a:pt x="48" y="161"/>
                  </a:lnTo>
                  <a:lnTo>
                    <a:pt x="21" y="143"/>
                  </a:lnTo>
                  <a:lnTo>
                    <a:pt x="4" y="116"/>
                  </a:lnTo>
                  <a:lnTo>
                    <a:pt x="0" y="80"/>
                  </a:lnTo>
                  <a:lnTo>
                    <a:pt x="4" y="49"/>
                  </a:lnTo>
                  <a:lnTo>
                    <a:pt x="21" y="22"/>
                  </a:lnTo>
                  <a:lnTo>
                    <a:pt x="48" y="4"/>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9" name="Freeform 25"/>
            <p:cNvSpPr>
              <a:spLocks/>
            </p:cNvSpPr>
            <p:nvPr/>
          </p:nvSpPr>
          <p:spPr bwMode="auto">
            <a:xfrm>
              <a:off x="9539" y="3115"/>
              <a:ext cx="166" cy="169"/>
            </a:xfrm>
            <a:custGeom>
              <a:avLst/>
              <a:gdLst/>
              <a:ahLst/>
              <a:cxnLst>
                <a:cxn ang="0">
                  <a:pos x="83" y="0"/>
                </a:cxn>
                <a:cxn ang="0">
                  <a:pos x="126" y="9"/>
                </a:cxn>
                <a:cxn ang="0">
                  <a:pos x="157" y="40"/>
                </a:cxn>
                <a:cxn ang="0">
                  <a:pos x="166" y="80"/>
                </a:cxn>
                <a:cxn ang="0">
                  <a:pos x="157" y="125"/>
                </a:cxn>
                <a:cxn ang="0">
                  <a:pos x="126" y="156"/>
                </a:cxn>
                <a:cxn ang="0">
                  <a:pos x="83" y="169"/>
                </a:cxn>
                <a:cxn ang="0">
                  <a:pos x="44" y="156"/>
                </a:cxn>
                <a:cxn ang="0">
                  <a:pos x="13" y="125"/>
                </a:cxn>
                <a:cxn ang="0">
                  <a:pos x="0" y="80"/>
                </a:cxn>
                <a:cxn ang="0">
                  <a:pos x="13" y="40"/>
                </a:cxn>
                <a:cxn ang="0">
                  <a:pos x="44" y="9"/>
                </a:cxn>
                <a:cxn ang="0">
                  <a:pos x="83" y="0"/>
                </a:cxn>
              </a:cxnLst>
              <a:rect l="0" t="0" r="r" b="b"/>
              <a:pathLst>
                <a:path w="166" h="169">
                  <a:moveTo>
                    <a:pt x="83" y="0"/>
                  </a:moveTo>
                  <a:lnTo>
                    <a:pt x="126" y="9"/>
                  </a:lnTo>
                  <a:lnTo>
                    <a:pt x="157" y="40"/>
                  </a:lnTo>
                  <a:lnTo>
                    <a:pt x="166" y="80"/>
                  </a:lnTo>
                  <a:lnTo>
                    <a:pt x="157" y="125"/>
                  </a:lnTo>
                  <a:lnTo>
                    <a:pt x="126" y="156"/>
                  </a:lnTo>
                  <a:lnTo>
                    <a:pt x="83" y="169"/>
                  </a:lnTo>
                  <a:lnTo>
                    <a:pt x="44" y="156"/>
                  </a:lnTo>
                  <a:lnTo>
                    <a:pt x="13" y="125"/>
                  </a:lnTo>
                  <a:lnTo>
                    <a:pt x="0" y="80"/>
                  </a:lnTo>
                  <a:lnTo>
                    <a:pt x="13" y="40"/>
                  </a:lnTo>
                  <a:lnTo>
                    <a:pt x="44" y="9"/>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0" name="Freeform 26"/>
            <p:cNvSpPr>
              <a:spLocks/>
            </p:cNvSpPr>
            <p:nvPr/>
          </p:nvSpPr>
          <p:spPr bwMode="auto">
            <a:xfrm>
              <a:off x="10250" y="3115"/>
              <a:ext cx="166" cy="169"/>
            </a:xfrm>
            <a:custGeom>
              <a:avLst/>
              <a:gdLst/>
              <a:ahLst/>
              <a:cxnLst>
                <a:cxn ang="0">
                  <a:pos x="83" y="0"/>
                </a:cxn>
                <a:cxn ang="0">
                  <a:pos x="127" y="9"/>
                </a:cxn>
                <a:cxn ang="0">
                  <a:pos x="153" y="40"/>
                </a:cxn>
                <a:cxn ang="0">
                  <a:pos x="166" y="80"/>
                </a:cxn>
                <a:cxn ang="0">
                  <a:pos x="153" y="125"/>
                </a:cxn>
                <a:cxn ang="0">
                  <a:pos x="127" y="156"/>
                </a:cxn>
                <a:cxn ang="0">
                  <a:pos x="83" y="169"/>
                </a:cxn>
                <a:cxn ang="0">
                  <a:pos x="39" y="156"/>
                </a:cxn>
                <a:cxn ang="0">
                  <a:pos x="9" y="125"/>
                </a:cxn>
                <a:cxn ang="0">
                  <a:pos x="0" y="80"/>
                </a:cxn>
                <a:cxn ang="0">
                  <a:pos x="9" y="40"/>
                </a:cxn>
                <a:cxn ang="0">
                  <a:pos x="39" y="9"/>
                </a:cxn>
                <a:cxn ang="0">
                  <a:pos x="83" y="0"/>
                </a:cxn>
              </a:cxnLst>
              <a:rect l="0" t="0" r="r" b="b"/>
              <a:pathLst>
                <a:path w="166" h="169">
                  <a:moveTo>
                    <a:pt x="83" y="0"/>
                  </a:moveTo>
                  <a:lnTo>
                    <a:pt x="127" y="9"/>
                  </a:lnTo>
                  <a:lnTo>
                    <a:pt x="153" y="40"/>
                  </a:lnTo>
                  <a:lnTo>
                    <a:pt x="166" y="80"/>
                  </a:lnTo>
                  <a:lnTo>
                    <a:pt x="153" y="125"/>
                  </a:lnTo>
                  <a:lnTo>
                    <a:pt x="127" y="156"/>
                  </a:lnTo>
                  <a:lnTo>
                    <a:pt x="83" y="169"/>
                  </a:lnTo>
                  <a:lnTo>
                    <a:pt x="39" y="156"/>
                  </a:lnTo>
                  <a:lnTo>
                    <a:pt x="9" y="125"/>
                  </a:lnTo>
                  <a:lnTo>
                    <a:pt x="0" y="80"/>
                  </a:lnTo>
                  <a:lnTo>
                    <a:pt x="9" y="40"/>
                  </a:lnTo>
                  <a:lnTo>
                    <a:pt x="39" y="9"/>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1" name="Freeform 27"/>
            <p:cNvSpPr>
              <a:spLocks/>
            </p:cNvSpPr>
            <p:nvPr/>
          </p:nvSpPr>
          <p:spPr bwMode="auto">
            <a:xfrm>
              <a:off x="10957" y="3115"/>
              <a:ext cx="170" cy="169"/>
            </a:xfrm>
            <a:custGeom>
              <a:avLst/>
              <a:gdLst/>
              <a:ahLst/>
              <a:cxnLst>
                <a:cxn ang="0">
                  <a:pos x="87" y="0"/>
                </a:cxn>
                <a:cxn ang="0">
                  <a:pos x="127" y="9"/>
                </a:cxn>
                <a:cxn ang="0">
                  <a:pos x="157" y="40"/>
                </a:cxn>
                <a:cxn ang="0">
                  <a:pos x="170" y="80"/>
                </a:cxn>
                <a:cxn ang="0">
                  <a:pos x="157" y="125"/>
                </a:cxn>
                <a:cxn ang="0">
                  <a:pos x="127" y="156"/>
                </a:cxn>
                <a:cxn ang="0">
                  <a:pos x="87" y="169"/>
                </a:cxn>
                <a:cxn ang="0">
                  <a:pos x="44" y="156"/>
                </a:cxn>
                <a:cxn ang="0">
                  <a:pos x="13" y="125"/>
                </a:cxn>
                <a:cxn ang="0">
                  <a:pos x="0" y="80"/>
                </a:cxn>
                <a:cxn ang="0">
                  <a:pos x="13" y="40"/>
                </a:cxn>
                <a:cxn ang="0">
                  <a:pos x="44" y="9"/>
                </a:cxn>
                <a:cxn ang="0">
                  <a:pos x="87" y="0"/>
                </a:cxn>
              </a:cxnLst>
              <a:rect l="0" t="0" r="r" b="b"/>
              <a:pathLst>
                <a:path w="170" h="169">
                  <a:moveTo>
                    <a:pt x="87" y="0"/>
                  </a:moveTo>
                  <a:lnTo>
                    <a:pt x="127" y="9"/>
                  </a:lnTo>
                  <a:lnTo>
                    <a:pt x="157" y="40"/>
                  </a:lnTo>
                  <a:lnTo>
                    <a:pt x="170" y="80"/>
                  </a:lnTo>
                  <a:lnTo>
                    <a:pt x="157" y="125"/>
                  </a:lnTo>
                  <a:lnTo>
                    <a:pt x="127" y="156"/>
                  </a:lnTo>
                  <a:lnTo>
                    <a:pt x="87" y="169"/>
                  </a:lnTo>
                  <a:lnTo>
                    <a:pt x="44" y="156"/>
                  </a:lnTo>
                  <a:lnTo>
                    <a:pt x="13" y="125"/>
                  </a:lnTo>
                  <a:lnTo>
                    <a:pt x="0" y="80"/>
                  </a:lnTo>
                  <a:lnTo>
                    <a:pt x="13" y="40"/>
                  </a:lnTo>
                  <a:lnTo>
                    <a:pt x="44" y="9"/>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2" name="Freeform 28"/>
            <p:cNvSpPr>
              <a:spLocks/>
            </p:cNvSpPr>
            <p:nvPr/>
          </p:nvSpPr>
          <p:spPr bwMode="auto">
            <a:xfrm>
              <a:off x="11651" y="3115"/>
              <a:ext cx="183" cy="482"/>
            </a:xfrm>
            <a:custGeom>
              <a:avLst/>
              <a:gdLst/>
              <a:ahLst/>
              <a:cxnLst>
                <a:cxn ang="0">
                  <a:pos x="83" y="0"/>
                </a:cxn>
                <a:cxn ang="0">
                  <a:pos x="126" y="9"/>
                </a:cxn>
                <a:cxn ang="0">
                  <a:pos x="157" y="40"/>
                </a:cxn>
                <a:cxn ang="0">
                  <a:pos x="179" y="94"/>
                </a:cxn>
                <a:cxn ang="0">
                  <a:pos x="183" y="165"/>
                </a:cxn>
                <a:cxn ang="0">
                  <a:pos x="183" y="165"/>
                </a:cxn>
                <a:cxn ang="0">
                  <a:pos x="179" y="245"/>
                </a:cxn>
                <a:cxn ang="0">
                  <a:pos x="157" y="312"/>
                </a:cxn>
                <a:cxn ang="0">
                  <a:pos x="131" y="370"/>
                </a:cxn>
                <a:cxn ang="0">
                  <a:pos x="105" y="420"/>
                </a:cxn>
                <a:cxn ang="0">
                  <a:pos x="74" y="455"/>
                </a:cxn>
                <a:cxn ang="0">
                  <a:pos x="52" y="478"/>
                </a:cxn>
                <a:cxn ang="0">
                  <a:pos x="39" y="482"/>
                </a:cxn>
                <a:cxn ang="0">
                  <a:pos x="30" y="482"/>
                </a:cxn>
                <a:cxn ang="0">
                  <a:pos x="26" y="473"/>
                </a:cxn>
                <a:cxn ang="0">
                  <a:pos x="22" y="464"/>
                </a:cxn>
                <a:cxn ang="0">
                  <a:pos x="26" y="464"/>
                </a:cxn>
                <a:cxn ang="0">
                  <a:pos x="26" y="460"/>
                </a:cxn>
                <a:cxn ang="0">
                  <a:pos x="26" y="455"/>
                </a:cxn>
                <a:cxn ang="0">
                  <a:pos x="35" y="451"/>
                </a:cxn>
                <a:cxn ang="0">
                  <a:pos x="39" y="442"/>
                </a:cxn>
                <a:cxn ang="0">
                  <a:pos x="78" y="393"/>
                </a:cxn>
                <a:cxn ang="0">
                  <a:pos x="113" y="330"/>
                </a:cxn>
                <a:cxn ang="0">
                  <a:pos x="140" y="254"/>
                </a:cxn>
                <a:cxn ang="0">
                  <a:pos x="148" y="165"/>
                </a:cxn>
                <a:cxn ang="0">
                  <a:pos x="148" y="152"/>
                </a:cxn>
                <a:cxn ang="0">
                  <a:pos x="148" y="147"/>
                </a:cxn>
                <a:cxn ang="0">
                  <a:pos x="148" y="143"/>
                </a:cxn>
                <a:cxn ang="0">
                  <a:pos x="148" y="143"/>
                </a:cxn>
                <a:cxn ang="0">
                  <a:pos x="144" y="143"/>
                </a:cxn>
                <a:cxn ang="0">
                  <a:pos x="144" y="147"/>
                </a:cxn>
                <a:cxn ang="0">
                  <a:pos x="140" y="147"/>
                </a:cxn>
                <a:cxn ang="0">
                  <a:pos x="122" y="161"/>
                </a:cxn>
                <a:cxn ang="0">
                  <a:pos x="100" y="165"/>
                </a:cxn>
                <a:cxn ang="0">
                  <a:pos x="83" y="169"/>
                </a:cxn>
                <a:cxn ang="0">
                  <a:pos x="48" y="161"/>
                </a:cxn>
                <a:cxn ang="0">
                  <a:pos x="22" y="143"/>
                </a:cxn>
                <a:cxn ang="0">
                  <a:pos x="4" y="116"/>
                </a:cxn>
                <a:cxn ang="0">
                  <a:pos x="0" y="80"/>
                </a:cxn>
                <a:cxn ang="0">
                  <a:pos x="4" y="49"/>
                </a:cxn>
                <a:cxn ang="0">
                  <a:pos x="22" y="22"/>
                </a:cxn>
                <a:cxn ang="0">
                  <a:pos x="48" y="4"/>
                </a:cxn>
                <a:cxn ang="0">
                  <a:pos x="83" y="0"/>
                </a:cxn>
              </a:cxnLst>
              <a:rect l="0" t="0" r="r" b="b"/>
              <a:pathLst>
                <a:path w="183" h="482">
                  <a:moveTo>
                    <a:pt x="83" y="0"/>
                  </a:moveTo>
                  <a:lnTo>
                    <a:pt x="126" y="9"/>
                  </a:lnTo>
                  <a:lnTo>
                    <a:pt x="157" y="40"/>
                  </a:lnTo>
                  <a:lnTo>
                    <a:pt x="179" y="94"/>
                  </a:lnTo>
                  <a:lnTo>
                    <a:pt x="183" y="165"/>
                  </a:lnTo>
                  <a:lnTo>
                    <a:pt x="183" y="165"/>
                  </a:lnTo>
                  <a:lnTo>
                    <a:pt x="179" y="245"/>
                  </a:lnTo>
                  <a:lnTo>
                    <a:pt x="157" y="312"/>
                  </a:lnTo>
                  <a:lnTo>
                    <a:pt x="131" y="370"/>
                  </a:lnTo>
                  <a:lnTo>
                    <a:pt x="105" y="420"/>
                  </a:lnTo>
                  <a:lnTo>
                    <a:pt x="74" y="455"/>
                  </a:lnTo>
                  <a:lnTo>
                    <a:pt x="52" y="478"/>
                  </a:lnTo>
                  <a:lnTo>
                    <a:pt x="39" y="482"/>
                  </a:lnTo>
                  <a:lnTo>
                    <a:pt x="30" y="482"/>
                  </a:lnTo>
                  <a:lnTo>
                    <a:pt x="26" y="473"/>
                  </a:lnTo>
                  <a:lnTo>
                    <a:pt x="22" y="464"/>
                  </a:lnTo>
                  <a:lnTo>
                    <a:pt x="26" y="464"/>
                  </a:lnTo>
                  <a:lnTo>
                    <a:pt x="26" y="460"/>
                  </a:lnTo>
                  <a:lnTo>
                    <a:pt x="26" y="455"/>
                  </a:lnTo>
                  <a:lnTo>
                    <a:pt x="35" y="451"/>
                  </a:lnTo>
                  <a:lnTo>
                    <a:pt x="39" y="442"/>
                  </a:lnTo>
                  <a:lnTo>
                    <a:pt x="78" y="393"/>
                  </a:lnTo>
                  <a:lnTo>
                    <a:pt x="113" y="330"/>
                  </a:lnTo>
                  <a:lnTo>
                    <a:pt x="140" y="254"/>
                  </a:lnTo>
                  <a:lnTo>
                    <a:pt x="148" y="165"/>
                  </a:lnTo>
                  <a:lnTo>
                    <a:pt x="148" y="152"/>
                  </a:lnTo>
                  <a:lnTo>
                    <a:pt x="148" y="147"/>
                  </a:lnTo>
                  <a:lnTo>
                    <a:pt x="148" y="143"/>
                  </a:lnTo>
                  <a:lnTo>
                    <a:pt x="148" y="143"/>
                  </a:lnTo>
                  <a:lnTo>
                    <a:pt x="144" y="143"/>
                  </a:lnTo>
                  <a:lnTo>
                    <a:pt x="144" y="147"/>
                  </a:lnTo>
                  <a:lnTo>
                    <a:pt x="140" y="147"/>
                  </a:lnTo>
                  <a:lnTo>
                    <a:pt x="122" y="161"/>
                  </a:lnTo>
                  <a:lnTo>
                    <a:pt x="100" y="165"/>
                  </a:lnTo>
                  <a:lnTo>
                    <a:pt x="83" y="169"/>
                  </a:lnTo>
                  <a:lnTo>
                    <a:pt x="48" y="161"/>
                  </a:lnTo>
                  <a:lnTo>
                    <a:pt x="22" y="143"/>
                  </a:lnTo>
                  <a:lnTo>
                    <a:pt x="4" y="116"/>
                  </a:lnTo>
                  <a:lnTo>
                    <a:pt x="0" y="80"/>
                  </a:lnTo>
                  <a:lnTo>
                    <a:pt x="4" y="49"/>
                  </a:lnTo>
                  <a:lnTo>
                    <a:pt x="22" y="22"/>
                  </a:lnTo>
                  <a:lnTo>
                    <a:pt x="48" y="4"/>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3" name="Freeform 29"/>
            <p:cNvSpPr>
              <a:spLocks/>
            </p:cNvSpPr>
            <p:nvPr/>
          </p:nvSpPr>
          <p:spPr bwMode="auto">
            <a:xfrm>
              <a:off x="12266" y="2565"/>
              <a:ext cx="703" cy="737"/>
            </a:xfrm>
            <a:custGeom>
              <a:avLst/>
              <a:gdLst/>
              <a:ahLst/>
              <a:cxnLst>
                <a:cxn ang="0">
                  <a:pos x="650" y="5"/>
                </a:cxn>
                <a:cxn ang="0">
                  <a:pos x="685" y="36"/>
                </a:cxn>
                <a:cxn ang="0">
                  <a:pos x="703" y="112"/>
                </a:cxn>
                <a:cxn ang="0">
                  <a:pos x="698" y="148"/>
                </a:cxn>
                <a:cxn ang="0">
                  <a:pos x="681" y="264"/>
                </a:cxn>
                <a:cxn ang="0">
                  <a:pos x="637" y="416"/>
                </a:cxn>
                <a:cxn ang="0">
                  <a:pos x="567" y="572"/>
                </a:cxn>
                <a:cxn ang="0">
                  <a:pos x="471" y="688"/>
                </a:cxn>
                <a:cxn ang="0">
                  <a:pos x="345" y="737"/>
                </a:cxn>
                <a:cxn ang="0">
                  <a:pos x="279" y="728"/>
                </a:cxn>
                <a:cxn ang="0">
                  <a:pos x="210" y="702"/>
                </a:cxn>
                <a:cxn ang="0">
                  <a:pos x="153" y="639"/>
                </a:cxn>
                <a:cxn ang="0">
                  <a:pos x="127" y="536"/>
                </a:cxn>
                <a:cxn ang="0">
                  <a:pos x="135" y="460"/>
                </a:cxn>
                <a:cxn ang="0">
                  <a:pos x="166" y="358"/>
                </a:cxn>
                <a:cxn ang="0">
                  <a:pos x="223" y="201"/>
                </a:cxn>
                <a:cxn ang="0">
                  <a:pos x="249" y="85"/>
                </a:cxn>
                <a:cxn ang="0">
                  <a:pos x="245" y="58"/>
                </a:cxn>
                <a:cxn ang="0">
                  <a:pos x="231" y="41"/>
                </a:cxn>
                <a:cxn ang="0">
                  <a:pos x="218" y="36"/>
                </a:cxn>
                <a:cxn ang="0">
                  <a:pos x="210" y="36"/>
                </a:cxn>
                <a:cxn ang="0">
                  <a:pos x="144" y="58"/>
                </a:cxn>
                <a:cxn ang="0">
                  <a:pos x="79" y="152"/>
                </a:cxn>
                <a:cxn ang="0">
                  <a:pos x="44" y="251"/>
                </a:cxn>
                <a:cxn ang="0">
                  <a:pos x="35" y="264"/>
                </a:cxn>
                <a:cxn ang="0">
                  <a:pos x="22" y="268"/>
                </a:cxn>
                <a:cxn ang="0">
                  <a:pos x="13" y="264"/>
                </a:cxn>
                <a:cxn ang="0">
                  <a:pos x="5" y="259"/>
                </a:cxn>
                <a:cxn ang="0">
                  <a:pos x="5" y="237"/>
                </a:cxn>
                <a:cxn ang="0">
                  <a:pos x="31" y="166"/>
                </a:cxn>
                <a:cxn ang="0">
                  <a:pos x="79" y="76"/>
                </a:cxn>
                <a:cxn ang="0">
                  <a:pos x="162" y="9"/>
                </a:cxn>
                <a:cxn ang="0">
                  <a:pos x="266" y="9"/>
                </a:cxn>
                <a:cxn ang="0">
                  <a:pos x="336" y="81"/>
                </a:cxn>
                <a:cxn ang="0">
                  <a:pos x="341" y="175"/>
                </a:cxn>
                <a:cxn ang="0">
                  <a:pos x="288" y="313"/>
                </a:cxn>
                <a:cxn ang="0">
                  <a:pos x="240" y="487"/>
                </a:cxn>
                <a:cxn ang="0">
                  <a:pos x="236" y="608"/>
                </a:cxn>
                <a:cxn ang="0">
                  <a:pos x="275" y="675"/>
                </a:cxn>
                <a:cxn ang="0">
                  <a:pos x="349" y="702"/>
                </a:cxn>
                <a:cxn ang="0">
                  <a:pos x="458" y="652"/>
                </a:cxn>
                <a:cxn ang="0">
                  <a:pos x="546" y="541"/>
                </a:cxn>
                <a:cxn ang="0">
                  <a:pos x="602" y="407"/>
                </a:cxn>
                <a:cxn ang="0">
                  <a:pos x="629" y="295"/>
                </a:cxn>
                <a:cxn ang="0">
                  <a:pos x="629" y="206"/>
                </a:cxn>
                <a:cxn ang="0">
                  <a:pos x="581" y="130"/>
                </a:cxn>
                <a:cxn ang="0">
                  <a:pos x="559" y="103"/>
                </a:cxn>
                <a:cxn ang="0">
                  <a:pos x="554" y="81"/>
                </a:cxn>
                <a:cxn ang="0">
                  <a:pos x="594" y="14"/>
                </a:cxn>
              </a:cxnLst>
              <a:rect l="0" t="0" r="r" b="b"/>
              <a:pathLst>
                <a:path w="703" h="737">
                  <a:moveTo>
                    <a:pt x="633" y="0"/>
                  </a:moveTo>
                  <a:lnTo>
                    <a:pt x="650" y="5"/>
                  </a:lnTo>
                  <a:lnTo>
                    <a:pt x="668" y="14"/>
                  </a:lnTo>
                  <a:lnTo>
                    <a:pt x="685" y="36"/>
                  </a:lnTo>
                  <a:lnTo>
                    <a:pt x="698" y="67"/>
                  </a:lnTo>
                  <a:lnTo>
                    <a:pt x="703" y="112"/>
                  </a:lnTo>
                  <a:lnTo>
                    <a:pt x="703" y="112"/>
                  </a:lnTo>
                  <a:lnTo>
                    <a:pt x="698" y="148"/>
                  </a:lnTo>
                  <a:lnTo>
                    <a:pt x="694" y="197"/>
                  </a:lnTo>
                  <a:lnTo>
                    <a:pt x="681" y="264"/>
                  </a:lnTo>
                  <a:lnTo>
                    <a:pt x="663" y="340"/>
                  </a:lnTo>
                  <a:lnTo>
                    <a:pt x="637" y="416"/>
                  </a:lnTo>
                  <a:lnTo>
                    <a:pt x="607" y="496"/>
                  </a:lnTo>
                  <a:lnTo>
                    <a:pt x="567" y="572"/>
                  </a:lnTo>
                  <a:lnTo>
                    <a:pt x="524" y="639"/>
                  </a:lnTo>
                  <a:lnTo>
                    <a:pt x="471" y="688"/>
                  </a:lnTo>
                  <a:lnTo>
                    <a:pt x="410" y="724"/>
                  </a:lnTo>
                  <a:lnTo>
                    <a:pt x="345" y="737"/>
                  </a:lnTo>
                  <a:lnTo>
                    <a:pt x="314" y="737"/>
                  </a:lnTo>
                  <a:lnTo>
                    <a:pt x="279" y="728"/>
                  </a:lnTo>
                  <a:lnTo>
                    <a:pt x="245" y="719"/>
                  </a:lnTo>
                  <a:lnTo>
                    <a:pt x="210" y="702"/>
                  </a:lnTo>
                  <a:lnTo>
                    <a:pt x="179" y="675"/>
                  </a:lnTo>
                  <a:lnTo>
                    <a:pt x="153" y="639"/>
                  </a:lnTo>
                  <a:lnTo>
                    <a:pt x="135" y="594"/>
                  </a:lnTo>
                  <a:lnTo>
                    <a:pt x="127" y="536"/>
                  </a:lnTo>
                  <a:lnTo>
                    <a:pt x="131" y="501"/>
                  </a:lnTo>
                  <a:lnTo>
                    <a:pt x="135" y="460"/>
                  </a:lnTo>
                  <a:lnTo>
                    <a:pt x="149" y="416"/>
                  </a:lnTo>
                  <a:lnTo>
                    <a:pt x="166" y="358"/>
                  </a:lnTo>
                  <a:lnTo>
                    <a:pt x="192" y="286"/>
                  </a:lnTo>
                  <a:lnTo>
                    <a:pt x="223" y="201"/>
                  </a:lnTo>
                  <a:lnTo>
                    <a:pt x="240" y="148"/>
                  </a:lnTo>
                  <a:lnTo>
                    <a:pt x="249" y="85"/>
                  </a:lnTo>
                  <a:lnTo>
                    <a:pt x="249" y="72"/>
                  </a:lnTo>
                  <a:lnTo>
                    <a:pt x="245" y="58"/>
                  </a:lnTo>
                  <a:lnTo>
                    <a:pt x="240" y="50"/>
                  </a:lnTo>
                  <a:lnTo>
                    <a:pt x="231" y="41"/>
                  </a:lnTo>
                  <a:lnTo>
                    <a:pt x="227" y="41"/>
                  </a:lnTo>
                  <a:lnTo>
                    <a:pt x="218" y="36"/>
                  </a:lnTo>
                  <a:lnTo>
                    <a:pt x="214" y="36"/>
                  </a:lnTo>
                  <a:lnTo>
                    <a:pt x="210" y="36"/>
                  </a:lnTo>
                  <a:lnTo>
                    <a:pt x="179" y="41"/>
                  </a:lnTo>
                  <a:lnTo>
                    <a:pt x="144" y="58"/>
                  </a:lnTo>
                  <a:lnTo>
                    <a:pt x="109" y="94"/>
                  </a:lnTo>
                  <a:lnTo>
                    <a:pt x="79" y="152"/>
                  </a:lnTo>
                  <a:lnTo>
                    <a:pt x="48" y="237"/>
                  </a:lnTo>
                  <a:lnTo>
                    <a:pt x="44" y="251"/>
                  </a:lnTo>
                  <a:lnTo>
                    <a:pt x="39" y="259"/>
                  </a:lnTo>
                  <a:lnTo>
                    <a:pt x="35" y="264"/>
                  </a:lnTo>
                  <a:lnTo>
                    <a:pt x="31" y="264"/>
                  </a:lnTo>
                  <a:lnTo>
                    <a:pt x="22" y="268"/>
                  </a:lnTo>
                  <a:lnTo>
                    <a:pt x="18" y="264"/>
                  </a:lnTo>
                  <a:lnTo>
                    <a:pt x="13" y="264"/>
                  </a:lnTo>
                  <a:lnTo>
                    <a:pt x="9" y="264"/>
                  </a:lnTo>
                  <a:lnTo>
                    <a:pt x="5" y="259"/>
                  </a:lnTo>
                  <a:lnTo>
                    <a:pt x="0" y="251"/>
                  </a:lnTo>
                  <a:lnTo>
                    <a:pt x="5" y="237"/>
                  </a:lnTo>
                  <a:lnTo>
                    <a:pt x="13" y="206"/>
                  </a:lnTo>
                  <a:lnTo>
                    <a:pt x="31" y="166"/>
                  </a:lnTo>
                  <a:lnTo>
                    <a:pt x="53" y="121"/>
                  </a:lnTo>
                  <a:lnTo>
                    <a:pt x="79" y="76"/>
                  </a:lnTo>
                  <a:lnTo>
                    <a:pt x="118" y="36"/>
                  </a:lnTo>
                  <a:lnTo>
                    <a:pt x="162" y="9"/>
                  </a:lnTo>
                  <a:lnTo>
                    <a:pt x="214" y="0"/>
                  </a:lnTo>
                  <a:lnTo>
                    <a:pt x="266" y="9"/>
                  </a:lnTo>
                  <a:lnTo>
                    <a:pt x="310" y="41"/>
                  </a:lnTo>
                  <a:lnTo>
                    <a:pt x="336" y="81"/>
                  </a:lnTo>
                  <a:lnTo>
                    <a:pt x="345" y="134"/>
                  </a:lnTo>
                  <a:lnTo>
                    <a:pt x="341" y="175"/>
                  </a:lnTo>
                  <a:lnTo>
                    <a:pt x="323" y="215"/>
                  </a:lnTo>
                  <a:lnTo>
                    <a:pt x="288" y="313"/>
                  </a:lnTo>
                  <a:lnTo>
                    <a:pt x="258" y="402"/>
                  </a:lnTo>
                  <a:lnTo>
                    <a:pt x="240" y="487"/>
                  </a:lnTo>
                  <a:lnTo>
                    <a:pt x="231" y="559"/>
                  </a:lnTo>
                  <a:lnTo>
                    <a:pt x="236" y="608"/>
                  </a:lnTo>
                  <a:lnTo>
                    <a:pt x="249" y="648"/>
                  </a:lnTo>
                  <a:lnTo>
                    <a:pt x="275" y="675"/>
                  </a:lnTo>
                  <a:lnTo>
                    <a:pt x="306" y="693"/>
                  </a:lnTo>
                  <a:lnTo>
                    <a:pt x="349" y="702"/>
                  </a:lnTo>
                  <a:lnTo>
                    <a:pt x="406" y="688"/>
                  </a:lnTo>
                  <a:lnTo>
                    <a:pt x="458" y="652"/>
                  </a:lnTo>
                  <a:lnTo>
                    <a:pt x="506" y="603"/>
                  </a:lnTo>
                  <a:lnTo>
                    <a:pt x="546" y="541"/>
                  </a:lnTo>
                  <a:lnTo>
                    <a:pt x="576" y="474"/>
                  </a:lnTo>
                  <a:lnTo>
                    <a:pt x="602" y="407"/>
                  </a:lnTo>
                  <a:lnTo>
                    <a:pt x="620" y="344"/>
                  </a:lnTo>
                  <a:lnTo>
                    <a:pt x="629" y="295"/>
                  </a:lnTo>
                  <a:lnTo>
                    <a:pt x="633" y="259"/>
                  </a:lnTo>
                  <a:lnTo>
                    <a:pt x="629" y="206"/>
                  </a:lnTo>
                  <a:lnTo>
                    <a:pt x="607" y="161"/>
                  </a:lnTo>
                  <a:lnTo>
                    <a:pt x="581" y="130"/>
                  </a:lnTo>
                  <a:lnTo>
                    <a:pt x="567" y="117"/>
                  </a:lnTo>
                  <a:lnTo>
                    <a:pt x="559" y="103"/>
                  </a:lnTo>
                  <a:lnTo>
                    <a:pt x="554" y="94"/>
                  </a:lnTo>
                  <a:lnTo>
                    <a:pt x="554" y="81"/>
                  </a:lnTo>
                  <a:lnTo>
                    <a:pt x="563" y="45"/>
                  </a:lnTo>
                  <a:lnTo>
                    <a:pt x="594" y="14"/>
                  </a:lnTo>
                  <a:lnTo>
                    <a:pt x="6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4" name="Freeform 30"/>
            <p:cNvSpPr>
              <a:spLocks/>
            </p:cNvSpPr>
            <p:nvPr/>
          </p:nvSpPr>
          <p:spPr bwMode="auto">
            <a:xfrm>
              <a:off x="13043" y="3012"/>
              <a:ext cx="689" cy="518"/>
            </a:xfrm>
            <a:custGeom>
              <a:avLst/>
              <a:gdLst/>
              <a:ahLst/>
              <a:cxnLst>
                <a:cxn ang="0">
                  <a:pos x="192" y="13"/>
                </a:cxn>
                <a:cxn ang="0">
                  <a:pos x="253" y="107"/>
                </a:cxn>
                <a:cxn ang="0">
                  <a:pos x="380" y="9"/>
                </a:cxn>
                <a:cxn ang="0">
                  <a:pos x="506" y="9"/>
                </a:cxn>
                <a:cxn ang="0">
                  <a:pos x="580" y="80"/>
                </a:cxn>
                <a:cxn ang="0">
                  <a:pos x="572" y="228"/>
                </a:cxn>
                <a:cxn ang="0">
                  <a:pos x="528" y="353"/>
                </a:cxn>
                <a:cxn ang="0">
                  <a:pos x="502" y="447"/>
                </a:cxn>
                <a:cxn ang="0">
                  <a:pos x="510" y="478"/>
                </a:cxn>
                <a:cxn ang="0">
                  <a:pos x="567" y="478"/>
                </a:cxn>
                <a:cxn ang="0">
                  <a:pos x="650" y="348"/>
                </a:cxn>
                <a:cxn ang="0">
                  <a:pos x="663" y="331"/>
                </a:cxn>
                <a:cxn ang="0">
                  <a:pos x="681" y="331"/>
                </a:cxn>
                <a:cxn ang="0">
                  <a:pos x="689" y="344"/>
                </a:cxn>
                <a:cxn ang="0">
                  <a:pos x="663" y="420"/>
                </a:cxn>
                <a:cxn ang="0">
                  <a:pos x="572" y="509"/>
                </a:cxn>
                <a:cxn ang="0">
                  <a:pos x="454" y="491"/>
                </a:cxn>
                <a:cxn ang="0">
                  <a:pos x="423" y="411"/>
                </a:cxn>
                <a:cxn ang="0">
                  <a:pos x="432" y="375"/>
                </a:cxn>
                <a:cxn ang="0">
                  <a:pos x="471" y="272"/>
                </a:cxn>
                <a:cxn ang="0">
                  <a:pos x="502" y="112"/>
                </a:cxn>
                <a:cxn ang="0">
                  <a:pos x="489" y="54"/>
                </a:cxn>
                <a:cxn ang="0">
                  <a:pos x="380" y="40"/>
                </a:cxn>
                <a:cxn ang="0">
                  <a:pos x="270" y="138"/>
                </a:cxn>
                <a:cxn ang="0">
                  <a:pos x="231" y="214"/>
                </a:cxn>
                <a:cxn ang="0">
                  <a:pos x="196" y="353"/>
                </a:cxn>
                <a:cxn ang="0">
                  <a:pos x="170" y="451"/>
                </a:cxn>
                <a:cxn ang="0">
                  <a:pos x="148" y="505"/>
                </a:cxn>
                <a:cxn ang="0">
                  <a:pos x="113" y="518"/>
                </a:cxn>
                <a:cxn ang="0">
                  <a:pos x="87" y="509"/>
                </a:cxn>
                <a:cxn ang="0">
                  <a:pos x="74" y="482"/>
                </a:cxn>
                <a:cxn ang="0">
                  <a:pos x="78" y="460"/>
                </a:cxn>
                <a:cxn ang="0">
                  <a:pos x="87" y="438"/>
                </a:cxn>
                <a:cxn ang="0">
                  <a:pos x="148" y="183"/>
                </a:cxn>
                <a:cxn ang="0">
                  <a:pos x="166" y="89"/>
                </a:cxn>
                <a:cxn ang="0">
                  <a:pos x="157" y="49"/>
                </a:cxn>
                <a:cxn ang="0">
                  <a:pos x="131" y="31"/>
                </a:cxn>
                <a:cxn ang="0">
                  <a:pos x="61" y="107"/>
                </a:cxn>
                <a:cxn ang="0">
                  <a:pos x="39" y="183"/>
                </a:cxn>
                <a:cxn ang="0">
                  <a:pos x="22" y="192"/>
                </a:cxn>
                <a:cxn ang="0">
                  <a:pos x="9" y="188"/>
                </a:cxn>
                <a:cxn ang="0">
                  <a:pos x="4" y="161"/>
                </a:cxn>
                <a:cxn ang="0">
                  <a:pos x="39" y="63"/>
                </a:cxn>
                <a:cxn ang="0">
                  <a:pos x="100" y="9"/>
                </a:cxn>
              </a:cxnLst>
              <a:rect l="0" t="0" r="r" b="b"/>
              <a:pathLst>
                <a:path w="689" h="518">
                  <a:moveTo>
                    <a:pt x="131" y="0"/>
                  </a:moveTo>
                  <a:lnTo>
                    <a:pt x="161" y="4"/>
                  </a:lnTo>
                  <a:lnTo>
                    <a:pt x="192" y="13"/>
                  </a:lnTo>
                  <a:lnTo>
                    <a:pt x="218" y="31"/>
                  </a:lnTo>
                  <a:lnTo>
                    <a:pt x="240" y="63"/>
                  </a:lnTo>
                  <a:lnTo>
                    <a:pt x="253" y="107"/>
                  </a:lnTo>
                  <a:lnTo>
                    <a:pt x="284" y="71"/>
                  </a:lnTo>
                  <a:lnTo>
                    <a:pt x="323" y="36"/>
                  </a:lnTo>
                  <a:lnTo>
                    <a:pt x="380" y="9"/>
                  </a:lnTo>
                  <a:lnTo>
                    <a:pt x="441" y="0"/>
                  </a:lnTo>
                  <a:lnTo>
                    <a:pt x="471" y="4"/>
                  </a:lnTo>
                  <a:lnTo>
                    <a:pt x="506" y="9"/>
                  </a:lnTo>
                  <a:lnTo>
                    <a:pt x="537" y="22"/>
                  </a:lnTo>
                  <a:lnTo>
                    <a:pt x="563" y="49"/>
                  </a:lnTo>
                  <a:lnTo>
                    <a:pt x="580" y="80"/>
                  </a:lnTo>
                  <a:lnTo>
                    <a:pt x="589" y="130"/>
                  </a:lnTo>
                  <a:lnTo>
                    <a:pt x="585" y="174"/>
                  </a:lnTo>
                  <a:lnTo>
                    <a:pt x="572" y="228"/>
                  </a:lnTo>
                  <a:lnTo>
                    <a:pt x="554" y="277"/>
                  </a:lnTo>
                  <a:lnTo>
                    <a:pt x="541" y="322"/>
                  </a:lnTo>
                  <a:lnTo>
                    <a:pt x="528" y="353"/>
                  </a:lnTo>
                  <a:lnTo>
                    <a:pt x="515" y="393"/>
                  </a:lnTo>
                  <a:lnTo>
                    <a:pt x="506" y="424"/>
                  </a:lnTo>
                  <a:lnTo>
                    <a:pt x="502" y="447"/>
                  </a:lnTo>
                  <a:lnTo>
                    <a:pt x="506" y="460"/>
                  </a:lnTo>
                  <a:lnTo>
                    <a:pt x="506" y="473"/>
                  </a:lnTo>
                  <a:lnTo>
                    <a:pt x="510" y="478"/>
                  </a:lnTo>
                  <a:lnTo>
                    <a:pt x="519" y="487"/>
                  </a:lnTo>
                  <a:lnTo>
                    <a:pt x="532" y="487"/>
                  </a:lnTo>
                  <a:lnTo>
                    <a:pt x="567" y="478"/>
                  </a:lnTo>
                  <a:lnTo>
                    <a:pt x="598" y="451"/>
                  </a:lnTo>
                  <a:lnTo>
                    <a:pt x="628" y="406"/>
                  </a:lnTo>
                  <a:lnTo>
                    <a:pt x="650" y="348"/>
                  </a:lnTo>
                  <a:lnTo>
                    <a:pt x="654" y="339"/>
                  </a:lnTo>
                  <a:lnTo>
                    <a:pt x="659" y="335"/>
                  </a:lnTo>
                  <a:lnTo>
                    <a:pt x="663" y="331"/>
                  </a:lnTo>
                  <a:lnTo>
                    <a:pt x="672" y="331"/>
                  </a:lnTo>
                  <a:lnTo>
                    <a:pt x="676" y="331"/>
                  </a:lnTo>
                  <a:lnTo>
                    <a:pt x="681" y="331"/>
                  </a:lnTo>
                  <a:lnTo>
                    <a:pt x="685" y="331"/>
                  </a:lnTo>
                  <a:lnTo>
                    <a:pt x="689" y="335"/>
                  </a:lnTo>
                  <a:lnTo>
                    <a:pt x="689" y="344"/>
                  </a:lnTo>
                  <a:lnTo>
                    <a:pt x="689" y="357"/>
                  </a:lnTo>
                  <a:lnTo>
                    <a:pt x="681" y="384"/>
                  </a:lnTo>
                  <a:lnTo>
                    <a:pt x="663" y="420"/>
                  </a:lnTo>
                  <a:lnTo>
                    <a:pt x="641" y="456"/>
                  </a:lnTo>
                  <a:lnTo>
                    <a:pt x="611" y="487"/>
                  </a:lnTo>
                  <a:lnTo>
                    <a:pt x="572" y="509"/>
                  </a:lnTo>
                  <a:lnTo>
                    <a:pt x="528" y="518"/>
                  </a:lnTo>
                  <a:lnTo>
                    <a:pt x="489" y="509"/>
                  </a:lnTo>
                  <a:lnTo>
                    <a:pt x="454" y="491"/>
                  </a:lnTo>
                  <a:lnTo>
                    <a:pt x="432" y="460"/>
                  </a:lnTo>
                  <a:lnTo>
                    <a:pt x="423" y="420"/>
                  </a:lnTo>
                  <a:lnTo>
                    <a:pt x="423" y="411"/>
                  </a:lnTo>
                  <a:lnTo>
                    <a:pt x="423" y="398"/>
                  </a:lnTo>
                  <a:lnTo>
                    <a:pt x="428" y="389"/>
                  </a:lnTo>
                  <a:lnTo>
                    <a:pt x="432" y="375"/>
                  </a:lnTo>
                  <a:lnTo>
                    <a:pt x="441" y="357"/>
                  </a:lnTo>
                  <a:lnTo>
                    <a:pt x="454" y="322"/>
                  </a:lnTo>
                  <a:lnTo>
                    <a:pt x="471" y="272"/>
                  </a:lnTo>
                  <a:lnTo>
                    <a:pt x="484" y="214"/>
                  </a:lnTo>
                  <a:lnTo>
                    <a:pt x="497" y="161"/>
                  </a:lnTo>
                  <a:lnTo>
                    <a:pt x="502" y="112"/>
                  </a:lnTo>
                  <a:lnTo>
                    <a:pt x="502" y="98"/>
                  </a:lnTo>
                  <a:lnTo>
                    <a:pt x="502" y="76"/>
                  </a:lnTo>
                  <a:lnTo>
                    <a:pt x="489" y="54"/>
                  </a:lnTo>
                  <a:lnTo>
                    <a:pt x="471" y="36"/>
                  </a:lnTo>
                  <a:lnTo>
                    <a:pt x="441" y="31"/>
                  </a:lnTo>
                  <a:lnTo>
                    <a:pt x="380" y="40"/>
                  </a:lnTo>
                  <a:lnTo>
                    <a:pt x="336" y="67"/>
                  </a:lnTo>
                  <a:lnTo>
                    <a:pt x="297" y="103"/>
                  </a:lnTo>
                  <a:lnTo>
                    <a:pt x="270" y="138"/>
                  </a:lnTo>
                  <a:lnTo>
                    <a:pt x="249" y="170"/>
                  </a:lnTo>
                  <a:lnTo>
                    <a:pt x="236" y="192"/>
                  </a:lnTo>
                  <a:lnTo>
                    <a:pt x="231" y="214"/>
                  </a:lnTo>
                  <a:lnTo>
                    <a:pt x="222" y="241"/>
                  </a:lnTo>
                  <a:lnTo>
                    <a:pt x="201" y="317"/>
                  </a:lnTo>
                  <a:lnTo>
                    <a:pt x="196" y="353"/>
                  </a:lnTo>
                  <a:lnTo>
                    <a:pt x="183" y="393"/>
                  </a:lnTo>
                  <a:lnTo>
                    <a:pt x="174" y="424"/>
                  </a:lnTo>
                  <a:lnTo>
                    <a:pt x="170" y="451"/>
                  </a:lnTo>
                  <a:lnTo>
                    <a:pt x="166" y="478"/>
                  </a:lnTo>
                  <a:lnTo>
                    <a:pt x="157" y="496"/>
                  </a:lnTo>
                  <a:lnTo>
                    <a:pt x="148" y="505"/>
                  </a:lnTo>
                  <a:lnTo>
                    <a:pt x="140" y="509"/>
                  </a:lnTo>
                  <a:lnTo>
                    <a:pt x="126" y="514"/>
                  </a:lnTo>
                  <a:lnTo>
                    <a:pt x="113" y="518"/>
                  </a:lnTo>
                  <a:lnTo>
                    <a:pt x="105" y="518"/>
                  </a:lnTo>
                  <a:lnTo>
                    <a:pt x="96" y="514"/>
                  </a:lnTo>
                  <a:lnTo>
                    <a:pt x="87" y="509"/>
                  </a:lnTo>
                  <a:lnTo>
                    <a:pt x="78" y="505"/>
                  </a:lnTo>
                  <a:lnTo>
                    <a:pt x="74" y="491"/>
                  </a:lnTo>
                  <a:lnTo>
                    <a:pt x="74" y="482"/>
                  </a:lnTo>
                  <a:lnTo>
                    <a:pt x="74" y="478"/>
                  </a:lnTo>
                  <a:lnTo>
                    <a:pt x="78" y="469"/>
                  </a:lnTo>
                  <a:lnTo>
                    <a:pt x="78" y="460"/>
                  </a:lnTo>
                  <a:lnTo>
                    <a:pt x="83" y="447"/>
                  </a:lnTo>
                  <a:lnTo>
                    <a:pt x="87" y="438"/>
                  </a:lnTo>
                  <a:lnTo>
                    <a:pt x="87" y="438"/>
                  </a:lnTo>
                  <a:lnTo>
                    <a:pt x="122" y="286"/>
                  </a:lnTo>
                  <a:lnTo>
                    <a:pt x="135" y="237"/>
                  </a:lnTo>
                  <a:lnTo>
                    <a:pt x="148" y="183"/>
                  </a:lnTo>
                  <a:lnTo>
                    <a:pt x="153" y="152"/>
                  </a:lnTo>
                  <a:lnTo>
                    <a:pt x="161" y="116"/>
                  </a:lnTo>
                  <a:lnTo>
                    <a:pt x="166" y="89"/>
                  </a:lnTo>
                  <a:lnTo>
                    <a:pt x="166" y="71"/>
                  </a:lnTo>
                  <a:lnTo>
                    <a:pt x="161" y="58"/>
                  </a:lnTo>
                  <a:lnTo>
                    <a:pt x="157" y="49"/>
                  </a:lnTo>
                  <a:lnTo>
                    <a:pt x="153" y="40"/>
                  </a:lnTo>
                  <a:lnTo>
                    <a:pt x="140" y="36"/>
                  </a:lnTo>
                  <a:lnTo>
                    <a:pt x="131" y="31"/>
                  </a:lnTo>
                  <a:lnTo>
                    <a:pt x="100" y="40"/>
                  </a:lnTo>
                  <a:lnTo>
                    <a:pt x="78" y="67"/>
                  </a:lnTo>
                  <a:lnTo>
                    <a:pt x="61" y="107"/>
                  </a:lnTo>
                  <a:lnTo>
                    <a:pt x="48" y="156"/>
                  </a:lnTo>
                  <a:lnTo>
                    <a:pt x="44" y="174"/>
                  </a:lnTo>
                  <a:lnTo>
                    <a:pt x="39" y="183"/>
                  </a:lnTo>
                  <a:lnTo>
                    <a:pt x="35" y="188"/>
                  </a:lnTo>
                  <a:lnTo>
                    <a:pt x="30" y="188"/>
                  </a:lnTo>
                  <a:lnTo>
                    <a:pt x="22" y="192"/>
                  </a:lnTo>
                  <a:lnTo>
                    <a:pt x="17" y="192"/>
                  </a:lnTo>
                  <a:lnTo>
                    <a:pt x="13" y="188"/>
                  </a:lnTo>
                  <a:lnTo>
                    <a:pt x="9" y="188"/>
                  </a:lnTo>
                  <a:lnTo>
                    <a:pt x="4" y="183"/>
                  </a:lnTo>
                  <a:lnTo>
                    <a:pt x="0" y="174"/>
                  </a:lnTo>
                  <a:lnTo>
                    <a:pt x="4" y="161"/>
                  </a:lnTo>
                  <a:lnTo>
                    <a:pt x="13" y="134"/>
                  </a:lnTo>
                  <a:lnTo>
                    <a:pt x="26" y="98"/>
                  </a:lnTo>
                  <a:lnTo>
                    <a:pt x="39" y="63"/>
                  </a:lnTo>
                  <a:lnTo>
                    <a:pt x="57" y="40"/>
                  </a:lnTo>
                  <a:lnTo>
                    <a:pt x="74" y="22"/>
                  </a:lnTo>
                  <a:lnTo>
                    <a:pt x="100" y="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5" name="Freeform 31"/>
            <p:cNvSpPr>
              <a:spLocks/>
            </p:cNvSpPr>
            <p:nvPr/>
          </p:nvSpPr>
          <p:spPr bwMode="auto">
            <a:xfrm>
              <a:off x="13972" y="2065"/>
              <a:ext cx="563" cy="1626"/>
            </a:xfrm>
            <a:custGeom>
              <a:avLst/>
              <a:gdLst/>
              <a:ahLst/>
              <a:cxnLst>
                <a:cxn ang="0">
                  <a:pos x="79" y="0"/>
                </a:cxn>
                <a:cxn ang="0">
                  <a:pos x="205" y="36"/>
                </a:cxn>
                <a:cxn ang="0">
                  <a:pos x="301" y="112"/>
                </a:cxn>
                <a:cxn ang="0">
                  <a:pos x="332" y="201"/>
                </a:cxn>
                <a:cxn ang="0">
                  <a:pos x="332" y="567"/>
                </a:cxn>
                <a:cxn ang="0">
                  <a:pos x="336" y="625"/>
                </a:cxn>
                <a:cxn ang="0">
                  <a:pos x="341" y="648"/>
                </a:cxn>
                <a:cxn ang="0">
                  <a:pos x="406" y="751"/>
                </a:cxn>
                <a:cxn ang="0">
                  <a:pos x="537" y="795"/>
                </a:cxn>
                <a:cxn ang="0">
                  <a:pos x="555" y="800"/>
                </a:cxn>
                <a:cxn ang="0">
                  <a:pos x="563" y="804"/>
                </a:cxn>
                <a:cxn ang="0">
                  <a:pos x="563" y="822"/>
                </a:cxn>
                <a:cxn ang="0">
                  <a:pos x="550" y="831"/>
                </a:cxn>
                <a:cxn ang="0">
                  <a:pos x="454" y="844"/>
                </a:cxn>
                <a:cxn ang="0">
                  <a:pos x="363" y="920"/>
                </a:cxn>
                <a:cxn ang="0">
                  <a:pos x="336" y="1005"/>
                </a:cxn>
                <a:cxn ang="0">
                  <a:pos x="332" y="1420"/>
                </a:cxn>
                <a:cxn ang="0">
                  <a:pos x="288" y="1532"/>
                </a:cxn>
                <a:cxn ang="0">
                  <a:pos x="179" y="1599"/>
                </a:cxn>
                <a:cxn ang="0">
                  <a:pos x="31" y="1626"/>
                </a:cxn>
                <a:cxn ang="0">
                  <a:pos x="13" y="1626"/>
                </a:cxn>
                <a:cxn ang="0">
                  <a:pos x="0" y="1617"/>
                </a:cxn>
                <a:cxn ang="0">
                  <a:pos x="0" y="1599"/>
                </a:cxn>
                <a:cxn ang="0">
                  <a:pos x="13" y="1590"/>
                </a:cxn>
                <a:cxn ang="0">
                  <a:pos x="131" y="1563"/>
                </a:cxn>
                <a:cxn ang="0">
                  <a:pos x="197" y="1505"/>
                </a:cxn>
                <a:cxn ang="0">
                  <a:pos x="227" y="1438"/>
                </a:cxn>
                <a:cxn ang="0">
                  <a:pos x="227" y="1407"/>
                </a:cxn>
                <a:cxn ang="0">
                  <a:pos x="236" y="965"/>
                </a:cxn>
                <a:cxn ang="0">
                  <a:pos x="293" y="876"/>
                </a:cxn>
                <a:cxn ang="0">
                  <a:pos x="415" y="813"/>
                </a:cxn>
                <a:cxn ang="0">
                  <a:pos x="328" y="777"/>
                </a:cxn>
                <a:cxn ang="0">
                  <a:pos x="262" y="715"/>
                </a:cxn>
                <a:cxn ang="0">
                  <a:pos x="232" y="643"/>
                </a:cxn>
                <a:cxn ang="0">
                  <a:pos x="227" y="250"/>
                </a:cxn>
                <a:cxn ang="0">
                  <a:pos x="227" y="197"/>
                </a:cxn>
                <a:cxn ang="0">
                  <a:pos x="223" y="174"/>
                </a:cxn>
                <a:cxn ang="0">
                  <a:pos x="153" y="76"/>
                </a:cxn>
                <a:cxn ang="0">
                  <a:pos x="22" y="36"/>
                </a:cxn>
                <a:cxn ang="0">
                  <a:pos x="9" y="31"/>
                </a:cxn>
                <a:cxn ang="0">
                  <a:pos x="0" y="27"/>
                </a:cxn>
                <a:cxn ang="0">
                  <a:pos x="0" y="9"/>
                </a:cxn>
                <a:cxn ang="0">
                  <a:pos x="13" y="0"/>
                </a:cxn>
                <a:cxn ang="0">
                  <a:pos x="31" y="0"/>
                </a:cxn>
              </a:cxnLst>
              <a:rect l="0" t="0" r="r" b="b"/>
              <a:pathLst>
                <a:path w="563" h="1626">
                  <a:moveTo>
                    <a:pt x="31" y="0"/>
                  </a:moveTo>
                  <a:lnTo>
                    <a:pt x="79" y="0"/>
                  </a:lnTo>
                  <a:lnTo>
                    <a:pt x="140" y="14"/>
                  </a:lnTo>
                  <a:lnTo>
                    <a:pt x="205" y="36"/>
                  </a:lnTo>
                  <a:lnTo>
                    <a:pt x="258" y="67"/>
                  </a:lnTo>
                  <a:lnTo>
                    <a:pt x="301" y="112"/>
                  </a:lnTo>
                  <a:lnTo>
                    <a:pt x="323" y="152"/>
                  </a:lnTo>
                  <a:lnTo>
                    <a:pt x="332" y="201"/>
                  </a:lnTo>
                  <a:lnTo>
                    <a:pt x="332" y="246"/>
                  </a:lnTo>
                  <a:lnTo>
                    <a:pt x="332" y="567"/>
                  </a:lnTo>
                  <a:lnTo>
                    <a:pt x="332" y="603"/>
                  </a:lnTo>
                  <a:lnTo>
                    <a:pt x="336" y="625"/>
                  </a:lnTo>
                  <a:lnTo>
                    <a:pt x="336" y="639"/>
                  </a:lnTo>
                  <a:lnTo>
                    <a:pt x="341" y="648"/>
                  </a:lnTo>
                  <a:lnTo>
                    <a:pt x="363" y="706"/>
                  </a:lnTo>
                  <a:lnTo>
                    <a:pt x="406" y="751"/>
                  </a:lnTo>
                  <a:lnTo>
                    <a:pt x="467" y="782"/>
                  </a:lnTo>
                  <a:lnTo>
                    <a:pt x="537" y="795"/>
                  </a:lnTo>
                  <a:lnTo>
                    <a:pt x="546" y="795"/>
                  </a:lnTo>
                  <a:lnTo>
                    <a:pt x="555" y="800"/>
                  </a:lnTo>
                  <a:lnTo>
                    <a:pt x="559" y="800"/>
                  </a:lnTo>
                  <a:lnTo>
                    <a:pt x="563" y="804"/>
                  </a:lnTo>
                  <a:lnTo>
                    <a:pt x="563" y="813"/>
                  </a:lnTo>
                  <a:lnTo>
                    <a:pt x="563" y="822"/>
                  </a:lnTo>
                  <a:lnTo>
                    <a:pt x="555" y="826"/>
                  </a:lnTo>
                  <a:lnTo>
                    <a:pt x="550" y="831"/>
                  </a:lnTo>
                  <a:lnTo>
                    <a:pt x="507" y="835"/>
                  </a:lnTo>
                  <a:lnTo>
                    <a:pt x="454" y="844"/>
                  </a:lnTo>
                  <a:lnTo>
                    <a:pt x="397" y="880"/>
                  </a:lnTo>
                  <a:lnTo>
                    <a:pt x="363" y="920"/>
                  </a:lnTo>
                  <a:lnTo>
                    <a:pt x="341" y="965"/>
                  </a:lnTo>
                  <a:lnTo>
                    <a:pt x="336" y="1005"/>
                  </a:lnTo>
                  <a:lnTo>
                    <a:pt x="332" y="1054"/>
                  </a:lnTo>
                  <a:lnTo>
                    <a:pt x="332" y="1420"/>
                  </a:lnTo>
                  <a:lnTo>
                    <a:pt x="323" y="1479"/>
                  </a:lnTo>
                  <a:lnTo>
                    <a:pt x="288" y="1532"/>
                  </a:lnTo>
                  <a:lnTo>
                    <a:pt x="240" y="1572"/>
                  </a:lnTo>
                  <a:lnTo>
                    <a:pt x="179" y="1599"/>
                  </a:lnTo>
                  <a:lnTo>
                    <a:pt x="105" y="1621"/>
                  </a:lnTo>
                  <a:lnTo>
                    <a:pt x="31" y="1626"/>
                  </a:lnTo>
                  <a:lnTo>
                    <a:pt x="22" y="1626"/>
                  </a:lnTo>
                  <a:lnTo>
                    <a:pt x="13" y="1626"/>
                  </a:lnTo>
                  <a:lnTo>
                    <a:pt x="5" y="1621"/>
                  </a:lnTo>
                  <a:lnTo>
                    <a:pt x="0" y="1617"/>
                  </a:lnTo>
                  <a:lnTo>
                    <a:pt x="0" y="1608"/>
                  </a:lnTo>
                  <a:lnTo>
                    <a:pt x="0" y="1599"/>
                  </a:lnTo>
                  <a:lnTo>
                    <a:pt x="5" y="1595"/>
                  </a:lnTo>
                  <a:lnTo>
                    <a:pt x="13" y="1590"/>
                  </a:lnTo>
                  <a:lnTo>
                    <a:pt x="79" y="1581"/>
                  </a:lnTo>
                  <a:lnTo>
                    <a:pt x="131" y="1563"/>
                  </a:lnTo>
                  <a:lnTo>
                    <a:pt x="171" y="1537"/>
                  </a:lnTo>
                  <a:lnTo>
                    <a:pt x="197" y="1505"/>
                  </a:lnTo>
                  <a:lnTo>
                    <a:pt x="219" y="1474"/>
                  </a:lnTo>
                  <a:lnTo>
                    <a:pt x="227" y="1438"/>
                  </a:lnTo>
                  <a:lnTo>
                    <a:pt x="227" y="1407"/>
                  </a:lnTo>
                  <a:lnTo>
                    <a:pt x="227" y="1407"/>
                  </a:lnTo>
                  <a:lnTo>
                    <a:pt x="227" y="1018"/>
                  </a:lnTo>
                  <a:lnTo>
                    <a:pt x="236" y="965"/>
                  </a:lnTo>
                  <a:lnTo>
                    <a:pt x="258" y="916"/>
                  </a:lnTo>
                  <a:lnTo>
                    <a:pt x="293" y="876"/>
                  </a:lnTo>
                  <a:lnTo>
                    <a:pt x="345" y="840"/>
                  </a:lnTo>
                  <a:lnTo>
                    <a:pt x="415" y="813"/>
                  </a:lnTo>
                  <a:lnTo>
                    <a:pt x="371" y="800"/>
                  </a:lnTo>
                  <a:lnTo>
                    <a:pt x="328" y="777"/>
                  </a:lnTo>
                  <a:lnTo>
                    <a:pt x="293" y="751"/>
                  </a:lnTo>
                  <a:lnTo>
                    <a:pt x="262" y="715"/>
                  </a:lnTo>
                  <a:lnTo>
                    <a:pt x="240" y="679"/>
                  </a:lnTo>
                  <a:lnTo>
                    <a:pt x="232" y="643"/>
                  </a:lnTo>
                  <a:lnTo>
                    <a:pt x="227" y="594"/>
                  </a:lnTo>
                  <a:lnTo>
                    <a:pt x="227" y="250"/>
                  </a:lnTo>
                  <a:lnTo>
                    <a:pt x="227" y="219"/>
                  </a:lnTo>
                  <a:lnTo>
                    <a:pt x="227" y="197"/>
                  </a:lnTo>
                  <a:lnTo>
                    <a:pt x="227" y="183"/>
                  </a:lnTo>
                  <a:lnTo>
                    <a:pt x="223" y="174"/>
                  </a:lnTo>
                  <a:lnTo>
                    <a:pt x="197" y="121"/>
                  </a:lnTo>
                  <a:lnTo>
                    <a:pt x="153" y="76"/>
                  </a:lnTo>
                  <a:lnTo>
                    <a:pt x="96" y="49"/>
                  </a:lnTo>
                  <a:lnTo>
                    <a:pt x="22" y="36"/>
                  </a:lnTo>
                  <a:lnTo>
                    <a:pt x="18" y="36"/>
                  </a:lnTo>
                  <a:lnTo>
                    <a:pt x="9" y="31"/>
                  </a:lnTo>
                  <a:lnTo>
                    <a:pt x="5" y="31"/>
                  </a:lnTo>
                  <a:lnTo>
                    <a:pt x="0" y="27"/>
                  </a:lnTo>
                  <a:lnTo>
                    <a:pt x="0" y="18"/>
                  </a:lnTo>
                  <a:lnTo>
                    <a:pt x="0" y="9"/>
                  </a:lnTo>
                  <a:lnTo>
                    <a:pt x="5" y="5"/>
                  </a:lnTo>
                  <a:lnTo>
                    <a:pt x="13" y="0"/>
                  </a:lnTo>
                  <a:lnTo>
                    <a:pt x="22" y="0"/>
                  </a:lnTo>
                  <a:lnTo>
                    <a:pt x="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8" name="TextBox 47"/>
          <p:cNvSpPr txBox="1"/>
          <p:nvPr/>
        </p:nvSpPr>
        <p:spPr>
          <a:xfrm>
            <a:off x="5638800" y="2895600"/>
            <a:ext cx="3505200" cy="954107"/>
          </a:xfrm>
          <a:prstGeom prst="rect">
            <a:avLst/>
          </a:prstGeom>
          <a:noFill/>
        </p:spPr>
        <p:txBody>
          <a:bodyPr wrap="square" rtlCol="0">
            <a:spAutoFit/>
          </a:bodyPr>
          <a:lstStyle/>
          <a:p>
            <a:r>
              <a:rPr lang="en-US" sz="2800" b="1" i="1" u="sng" dirty="0" smtClean="0">
                <a:solidFill>
                  <a:srgbClr val="0000FF"/>
                </a:solidFill>
              </a:rPr>
              <a:t>time-ordered</a:t>
            </a:r>
            <a:r>
              <a:rPr lang="en-US" sz="2800" dirty="0" smtClean="0">
                <a:solidFill>
                  <a:srgbClr val="0000FF"/>
                </a:solidFill>
              </a:rPr>
              <a:t> boundary vertices. </a:t>
            </a:r>
            <a:endParaRPr lang="en-US" sz="2800" dirty="0">
              <a:solidFill>
                <a:srgbClr val="0000FF"/>
              </a:solidFill>
            </a:endParaRPr>
          </a:p>
        </p:txBody>
      </p:sp>
      <p:sp>
        <p:nvSpPr>
          <p:cNvPr id="49" name="TextBox 48"/>
          <p:cNvSpPr txBox="1"/>
          <p:nvPr/>
        </p:nvSpPr>
        <p:spPr>
          <a:xfrm>
            <a:off x="0" y="4267200"/>
            <a:ext cx="7239000" cy="523220"/>
          </a:xfrm>
          <a:prstGeom prst="rect">
            <a:avLst/>
          </a:prstGeom>
          <a:noFill/>
        </p:spPr>
        <p:txBody>
          <a:bodyPr wrap="square" rtlCol="0">
            <a:spAutoFit/>
          </a:bodyPr>
          <a:lstStyle/>
          <a:p>
            <a:r>
              <a:rPr lang="en-US" sz="2800" dirty="0" smtClean="0">
                <a:solidFill>
                  <a:srgbClr val="800080"/>
                </a:solidFill>
              </a:rPr>
              <a:t>Local half-plane fan at a boundary vertex </a:t>
            </a:r>
            <a:r>
              <a:rPr lang="en-US" sz="2800" i="1" dirty="0" smtClean="0">
                <a:solidFill>
                  <a:srgbClr val="800080"/>
                </a:solidFill>
              </a:rPr>
              <a:t>v</a:t>
            </a:r>
            <a:r>
              <a:rPr lang="en-US" sz="2800" dirty="0" smtClean="0">
                <a:solidFill>
                  <a:srgbClr val="800080"/>
                </a:solidFill>
              </a:rPr>
              <a:t>: </a:t>
            </a:r>
            <a:endParaRPr lang="en-US" sz="2800" dirty="0">
              <a:solidFill>
                <a:srgbClr val="800080"/>
              </a:solidFill>
            </a:endParaRPr>
          </a:p>
        </p:txBody>
      </p:sp>
      <p:sp>
        <p:nvSpPr>
          <p:cNvPr id="50" name="TextBox 49"/>
          <p:cNvSpPr txBox="1"/>
          <p:nvPr/>
        </p:nvSpPr>
        <p:spPr>
          <a:xfrm>
            <a:off x="5105400" y="4572000"/>
            <a:ext cx="248786" cy="369332"/>
          </a:xfrm>
          <a:prstGeom prst="rect">
            <a:avLst/>
          </a:prstGeom>
          <a:noFill/>
        </p:spPr>
        <p:txBody>
          <a:bodyPr wrap="none" rtlCol="0">
            <a:spAutoFit/>
          </a:bodyPr>
          <a:lstStyle/>
          <a:p>
            <a:r>
              <a:rPr lang="en-US" dirty="0" smtClean="0"/>
              <a:t> </a:t>
            </a:r>
            <a:endParaRPr lang="en-US" dirty="0"/>
          </a:p>
        </p:txBody>
      </p:sp>
      <p:grpSp>
        <p:nvGrpSpPr>
          <p:cNvPr id="6178" name="Group 34"/>
          <p:cNvGrpSpPr>
            <a:grpSpLocks noChangeAspect="1"/>
          </p:cNvGrpSpPr>
          <p:nvPr>
            <p:custDataLst>
              <p:tags r:id="rId3"/>
            </p:custDataLst>
          </p:nvPr>
        </p:nvGrpSpPr>
        <p:grpSpPr bwMode="auto">
          <a:xfrm>
            <a:off x="7467600" y="4267200"/>
            <a:ext cx="1194284" cy="571500"/>
            <a:chOff x="3756" y="2786"/>
            <a:chExt cx="3400" cy="1627"/>
          </a:xfrm>
          <a:solidFill>
            <a:srgbClr val="800080"/>
          </a:solidFill>
        </p:grpSpPr>
        <p:sp>
          <p:nvSpPr>
            <p:cNvPr id="6180" name="Freeform 36"/>
            <p:cNvSpPr>
              <a:spLocks/>
            </p:cNvSpPr>
            <p:nvPr/>
          </p:nvSpPr>
          <p:spPr bwMode="auto">
            <a:xfrm>
              <a:off x="3756" y="2896"/>
              <a:ext cx="886" cy="1146"/>
            </a:xfrm>
            <a:custGeom>
              <a:avLst/>
              <a:gdLst/>
              <a:ahLst/>
              <a:cxnLst>
                <a:cxn ang="0">
                  <a:pos x="508" y="1"/>
                </a:cxn>
                <a:cxn ang="0">
                  <a:pos x="605" y="4"/>
                </a:cxn>
                <a:cxn ang="0">
                  <a:pos x="688" y="6"/>
                </a:cxn>
                <a:cxn ang="0">
                  <a:pos x="760" y="4"/>
                </a:cxn>
                <a:cxn ang="0">
                  <a:pos x="843" y="0"/>
                </a:cxn>
                <a:cxn ang="0">
                  <a:pos x="879" y="5"/>
                </a:cxn>
                <a:cxn ang="0">
                  <a:pos x="884" y="31"/>
                </a:cxn>
                <a:cxn ang="0">
                  <a:pos x="865" y="48"/>
                </a:cxn>
                <a:cxn ang="0">
                  <a:pos x="817" y="49"/>
                </a:cxn>
                <a:cxn ang="0">
                  <a:pos x="769" y="60"/>
                </a:cxn>
                <a:cxn ang="0">
                  <a:pos x="749" y="88"/>
                </a:cxn>
                <a:cxn ang="0">
                  <a:pos x="739" y="118"/>
                </a:cxn>
                <a:cxn ang="0">
                  <a:pos x="527" y="953"/>
                </a:cxn>
                <a:cxn ang="0">
                  <a:pos x="453" y="1047"/>
                </a:cxn>
                <a:cxn ang="0">
                  <a:pos x="354" y="1112"/>
                </a:cxn>
                <a:cxn ang="0">
                  <a:pos x="245" y="1144"/>
                </a:cxn>
                <a:cxn ang="0">
                  <a:pos x="132" y="1135"/>
                </a:cxn>
                <a:cxn ang="0">
                  <a:pos x="47" y="1084"/>
                </a:cxn>
                <a:cxn ang="0">
                  <a:pos x="3" y="1002"/>
                </a:cxn>
                <a:cxn ang="0">
                  <a:pos x="7" y="917"/>
                </a:cxn>
                <a:cxn ang="0">
                  <a:pos x="36" y="868"/>
                </a:cxn>
                <a:cxn ang="0">
                  <a:pos x="75" y="845"/>
                </a:cxn>
                <a:cxn ang="0">
                  <a:pos x="107" y="839"/>
                </a:cxn>
                <a:cxn ang="0">
                  <a:pos x="140" y="847"/>
                </a:cxn>
                <a:cxn ang="0">
                  <a:pos x="169" y="874"/>
                </a:cxn>
                <a:cxn ang="0">
                  <a:pos x="174" y="927"/>
                </a:cxn>
                <a:cxn ang="0">
                  <a:pos x="148" y="978"/>
                </a:cxn>
                <a:cxn ang="0">
                  <a:pos x="94" y="1008"/>
                </a:cxn>
                <a:cxn ang="0">
                  <a:pos x="64" y="1033"/>
                </a:cxn>
                <a:cxn ang="0">
                  <a:pos x="107" y="1081"/>
                </a:cxn>
                <a:cxn ang="0">
                  <a:pos x="158" y="1104"/>
                </a:cxn>
                <a:cxn ang="0">
                  <a:pos x="204" y="1110"/>
                </a:cxn>
                <a:cxn ang="0">
                  <a:pos x="282" y="1087"/>
                </a:cxn>
                <a:cxn ang="0">
                  <a:pos x="358" y="1020"/>
                </a:cxn>
                <a:cxn ang="0">
                  <a:pos x="418" y="912"/>
                </a:cxn>
                <a:cxn ang="0">
                  <a:pos x="617" y="102"/>
                </a:cxn>
                <a:cxn ang="0">
                  <a:pos x="612" y="67"/>
                </a:cxn>
                <a:cxn ang="0">
                  <a:pos x="570" y="54"/>
                </a:cxn>
                <a:cxn ang="0">
                  <a:pos x="515" y="49"/>
                </a:cxn>
                <a:cxn ang="0">
                  <a:pos x="457" y="48"/>
                </a:cxn>
                <a:cxn ang="0">
                  <a:pos x="425" y="40"/>
                </a:cxn>
                <a:cxn ang="0">
                  <a:pos x="429" y="9"/>
                </a:cxn>
                <a:cxn ang="0">
                  <a:pos x="450" y="0"/>
                </a:cxn>
              </a:cxnLst>
              <a:rect l="0" t="0" r="r" b="b"/>
              <a:pathLst>
                <a:path w="886" h="1146">
                  <a:moveTo>
                    <a:pt x="458" y="0"/>
                  </a:moveTo>
                  <a:lnTo>
                    <a:pt x="480" y="0"/>
                  </a:lnTo>
                  <a:lnTo>
                    <a:pt x="508" y="1"/>
                  </a:lnTo>
                  <a:lnTo>
                    <a:pt x="540" y="3"/>
                  </a:lnTo>
                  <a:lnTo>
                    <a:pt x="573" y="3"/>
                  </a:lnTo>
                  <a:lnTo>
                    <a:pt x="605" y="4"/>
                  </a:lnTo>
                  <a:lnTo>
                    <a:pt x="637" y="5"/>
                  </a:lnTo>
                  <a:lnTo>
                    <a:pt x="666" y="6"/>
                  </a:lnTo>
                  <a:lnTo>
                    <a:pt x="688" y="6"/>
                  </a:lnTo>
                  <a:lnTo>
                    <a:pt x="708" y="6"/>
                  </a:lnTo>
                  <a:lnTo>
                    <a:pt x="733" y="5"/>
                  </a:lnTo>
                  <a:lnTo>
                    <a:pt x="760" y="4"/>
                  </a:lnTo>
                  <a:lnTo>
                    <a:pt x="790" y="3"/>
                  </a:lnTo>
                  <a:lnTo>
                    <a:pt x="818" y="1"/>
                  </a:lnTo>
                  <a:lnTo>
                    <a:pt x="843" y="0"/>
                  </a:lnTo>
                  <a:lnTo>
                    <a:pt x="863" y="0"/>
                  </a:lnTo>
                  <a:lnTo>
                    <a:pt x="872" y="1"/>
                  </a:lnTo>
                  <a:lnTo>
                    <a:pt x="879" y="5"/>
                  </a:lnTo>
                  <a:lnTo>
                    <a:pt x="884" y="10"/>
                  </a:lnTo>
                  <a:lnTo>
                    <a:pt x="886" y="18"/>
                  </a:lnTo>
                  <a:lnTo>
                    <a:pt x="884" y="31"/>
                  </a:lnTo>
                  <a:lnTo>
                    <a:pt x="880" y="40"/>
                  </a:lnTo>
                  <a:lnTo>
                    <a:pt x="873" y="45"/>
                  </a:lnTo>
                  <a:lnTo>
                    <a:pt x="865" y="48"/>
                  </a:lnTo>
                  <a:lnTo>
                    <a:pt x="855" y="48"/>
                  </a:lnTo>
                  <a:lnTo>
                    <a:pt x="844" y="49"/>
                  </a:lnTo>
                  <a:lnTo>
                    <a:pt x="817" y="49"/>
                  </a:lnTo>
                  <a:lnTo>
                    <a:pt x="797" y="52"/>
                  </a:lnTo>
                  <a:lnTo>
                    <a:pt x="782" y="55"/>
                  </a:lnTo>
                  <a:lnTo>
                    <a:pt x="769" y="60"/>
                  </a:lnTo>
                  <a:lnTo>
                    <a:pt x="760" y="67"/>
                  </a:lnTo>
                  <a:lnTo>
                    <a:pt x="754" y="77"/>
                  </a:lnTo>
                  <a:lnTo>
                    <a:pt x="749" y="88"/>
                  </a:lnTo>
                  <a:lnTo>
                    <a:pt x="745" y="102"/>
                  </a:lnTo>
                  <a:lnTo>
                    <a:pt x="739" y="118"/>
                  </a:lnTo>
                  <a:lnTo>
                    <a:pt x="739" y="118"/>
                  </a:lnTo>
                  <a:lnTo>
                    <a:pt x="557" y="877"/>
                  </a:lnTo>
                  <a:lnTo>
                    <a:pt x="544" y="917"/>
                  </a:lnTo>
                  <a:lnTo>
                    <a:pt x="527" y="953"/>
                  </a:lnTo>
                  <a:lnTo>
                    <a:pt x="506" y="988"/>
                  </a:lnTo>
                  <a:lnTo>
                    <a:pt x="481" y="1018"/>
                  </a:lnTo>
                  <a:lnTo>
                    <a:pt x="453" y="1047"/>
                  </a:lnTo>
                  <a:lnTo>
                    <a:pt x="422" y="1072"/>
                  </a:lnTo>
                  <a:lnTo>
                    <a:pt x="389" y="1093"/>
                  </a:lnTo>
                  <a:lnTo>
                    <a:pt x="354" y="1112"/>
                  </a:lnTo>
                  <a:lnTo>
                    <a:pt x="319" y="1126"/>
                  </a:lnTo>
                  <a:lnTo>
                    <a:pt x="282" y="1137"/>
                  </a:lnTo>
                  <a:lnTo>
                    <a:pt x="245" y="1144"/>
                  </a:lnTo>
                  <a:lnTo>
                    <a:pt x="208" y="1146"/>
                  </a:lnTo>
                  <a:lnTo>
                    <a:pt x="169" y="1143"/>
                  </a:lnTo>
                  <a:lnTo>
                    <a:pt x="132" y="1135"/>
                  </a:lnTo>
                  <a:lnTo>
                    <a:pt x="99" y="1122"/>
                  </a:lnTo>
                  <a:lnTo>
                    <a:pt x="71" y="1105"/>
                  </a:lnTo>
                  <a:lnTo>
                    <a:pt x="47" y="1084"/>
                  </a:lnTo>
                  <a:lnTo>
                    <a:pt x="26" y="1060"/>
                  </a:lnTo>
                  <a:lnTo>
                    <a:pt x="13" y="1032"/>
                  </a:lnTo>
                  <a:lnTo>
                    <a:pt x="3" y="1002"/>
                  </a:lnTo>
                  <a:lnTo>
                    <a:pt x="0" y="969"/>
                  </a:lnTo>
                  <a:lnTo>
                    <a:pt x="2" y="941"/>
                  </a:lnTo>
                  <a:lnTo>
                    <a:pt x="7" y="917"/>
                  </a:lnTo>
                  <a:lnTo>
                    <a:pt x="15" y="897"/>
                  </a:lnTo>
                  <a:lnTo>
                    <a:pt x="25" y="881"/>
                  </a:lnTo>
                  <a:lnTo>
                    <a:pt x="36" y="868"/>
                  </a:lnTo>
                  <a:lnTo>
                    <a:pt x="49" y="858"/>
                  </a:lnTo>
                  <a:lnTo>
                    <a:pt x="62" y="850"/>
                  </a:lnTo>
                  <a:lnTo>
                    <a:pt x="75" y="845"/>
                  </a:lnTo>
                  <a:lnTo>
                    <a:pt x="87" y="841"/>
                  </a:lnTo>
                  <a:lnTo>
                    <a:pt x="98" y="839"/>
                  </a:lnTo>
                  <a:lnTo>
                    <a:pt x="107" y="839"/>
                  </a:lnTo>
                  <a:lnTo>
                    <a:pt x="117" y="839"/>
                  </a:lnTo>
                  <a:lnTo>
                    <a:pt x="129" y="843"/>
                  </a:lnTo>
                  <a:lnTo>
                    <a:pt x="140" y="847"/>
                  </a:lnTo>
                  <a:lnTo>
                    <a:pt x="152" y="853"/>
                  </a:lnTo>
                  <a:lnTo>
                    <a:pt x="161" y="862"/>
                  </a:lnTo>
                  <a:lnTo>
                    <a:pt x="169" y="874"/>
                  </a:lnTo>
                  <a:lnTo>
                    <a:pt x="174" y="889"/>
                  </a:lnTo>
                  <a:lnTo>
                    <a:pt x="176" y="908"/>
                  </a:lnTo>
                  <a:lnTo>
                    <a:pt x="174" y="927"/>
                  </a:lnTo>
                  <a:lnTo>
                    <a:pt x="169" y="944"/>
                  </a:lnTo>
                  <a:lnTo>
                    <a:pt x="159" y="961"/>
                  </a:lnTo>
                  <a:lnTo>
                    <a:pt x="148" y="978"/>
                  </a:lnTo>
                  <a:lnTo>
                    <a:pt x="132" y="991"/>
                  </a:lnTo>
                  <a:lnTo>
                    <a:pt x="115" y="1001"/>
                  </a:lnTo>
                  <a:lnTo>
                    <a:pt x="94" y="1008"/>
                  </a:lnTo>
                  <a:lnTo>
                    <a:pt x="72" y="1011"/>
                  </a:lnTo>
                  <a:lnTo>
                    <a:pt x="55" y="1011"/>
                  </a:lnTo>
                  <a:lnTo>
                    <a:pt x="64" y="1033"/>
                  </a:lnTo>
                  <a:lnTo>
                    <a:pt x="76" y="1053"/>
                  </a:lnTo>
                  <a:lnTo>
                    <a:pt x="91" y="1069"/>
                  </a:lnTo>
                  <a:lnTo>
                    <a:pt x="107" y="1081"/>
                  </a:lnTo>
                  <a:lnTo>
                    <a:pt x="123" y="1092"/>
                  </a:lnTo>
                  <a:lnTo>
                    <a:pt x="141" y="1099"/>
                  </a:lnTo>
                  <a:lnTo>
                    <a:pt x="158" y="1104"/>
                  </a:lnTo>
                  <a:lnTo>
                    <a:pt x="175" y="1108"/>
                  </a:lnTo>
                  <a:lnTo>
                    <a:pt x="190" y="1110"/>
                  </a:lnTo>
                  <a:lnTo>
                    <a:pt x="204" y="1110"/>
                  </a:lnTo>
                  <a:lnTo>
                    <a:pt x="228" y="1108"/>
                  </a:lnTo>
                  <a:lnTo>
                    <a:pt x="254" y="1100"/>
                  </a:lnTo>
                  <a:lnTo>
                    <a:pt x="282" y="1087"/>
                  </a:lnTo>
                  <a:lnTo>
                    <a:pt x="308" y="1069"/>
                  </a:lnTo>
                  <a:lnTo>
                    <a:pt x="333" y="1048"/>
                  </a:lnTo>
                  <a:lnTo>
                    <a:pt x="358" y="1020"/>
                  </a:lnTo>
                  <a:lnTo>
                    <a:pt x="381" y="989"/>
                  </a:lnTo>
                  <a:lnTo>
                    <a:pt x="401" y="953"/>
                  </a:lnTo>
                  <a:lnTo>
                    <a:pt x="418" y="912"/>
                  </a:lnTo>
                  <a:lnTo>
                    <a:pt x="430" y="868"/>
                  </a:lnTo>
                  <a:lnTo>
                    <a:pt x="611" y="120"/>
                  </a:lnTo>
                  <a:lnTo>
                    <a:pt x="617" y="102"/>
                  </a:lnTo>
                  <a:lnTo>
                    <a:pt x="618" y="84"/>
                  </a:lnTo>
                  <a:lnTo>
                    <a:pt x="617" y="75"/>
                  </a:lnTo>
                  <a:lnTo>
                    <a:pt x="612" y="67"/>
                  </a:lnTo>
                  <a:lnTo>
                    <a:pt x="602" y="61"/>
                  </a:lnTo>
                  <a:lnTo>
                    <a:pt x="589" y="57"/>
                  </a:lnTo>
                  <a:lnTo>
                    <a:pt x="570" y="54"/>
                  </a:lnTo>
                  <a:lnTo>
                    <a:pt x="548" y="52"/>
                  </a:lnTo>
                  <a:lnTo>
                    <a:pt x="531" y="51"/>
                  </a:lnTo>
                  <a:lnTo>
                    <a:pt x="515" y="49"/>
                  </a:lnTo>
                  <a:lnTo>
                    <a:pt x="498" y="49"/>
                  </a:lnTo>
                  <a:lnTo>
                    <a:pt x="478" y="49"/>
                  </a:lnTo>
                  <a:lnTo>
                    <a:pt x="457" y="48"/>
                  </a:lnTo>
                  <a:lnTo>
                    <a:pt x="441" y="47"/>
                  </a:lnTo>
                  <a:lnTo>
                    <a:pt x="431" y="45"/>
                  </a:lnTo>
                  <a:lnTo>
                    <a:pt x="425" y="40"/>
                  </a:lnTo>
                  <a:lnTo>
                    <a:pt x="423" y="31"/>
                  </a:lnTo>
                  <a:lnTo>
                    <a:pt x="425" y="18"/>
                  </a:lnTo>
                  <a:lnTo>
                    <a:pt x="429" y="9"/>
                  </a:lnTo>
                  <a:lnTo>
                    <a:pt x="435" y="5"/>
                  </a:lnTo>
                  <a:lnTo>
                    <a:pt x="442" y="1"/>
                  </a:lnTo>
                  <a:lnTo>
                    <a:pt x="450" y="0"/>
                  </a:lnTo>
                  <a:lnTo>
                    <a:pt x="4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1" name="Freeform 37"/>
            <p:cNvSpPr>
              <a:spLocks noEditPoints="1"/>
            </p:cNvSpPr>
            <p:nvPr/>
          </p:nvSpPr>
          <p:spPr bwMode="auto">
            <a:xfrm>
              <a:off x="4570" y="3732"/>
              <a:ext cx="544" cy="519"/>
            </a:xfrm>
            <a:custGeom>
              <a:avLst/>
              <a:gdLst/>
              <a:ahLst/>
              <a:cxnLst>
                <a:cxn ang="0">
                  <a:pos x="544" y="93"/>
                </a:cxn>
                <a:cxn ang="0">
                  <a:pos x="490" y="1"/>
                </a:cxn>
                <a:cxn ang="0">
                  <a:pos x="509" y="8"/>
                </a:cxn>
                <a:cxn ang="0">
                  <a:pos x="533" y="33"/>
                </a:cxn>
                <a:cxn ang="0">
                  <a:pos x="544" y="93"/>
                </a:cxn>
                <a:cxn ang="0">
                  <a:pos x="537" y="157"/>
                </a:cxn>
                <a:cxn ang="0">
                  <a:pos x="517" y="245"/>
                </a:cxn>
                <a:cxn ang="0">
                  <a:pos x="481" y="341"/>
                </a:cxn>
                <a:cxn ang="0">
                  <a:pos x="429" y="430"/>
                </a:cxn>
                <a:cxn ang="0">
                  <a:pos x="362" y="494"/>
                </a:cxn>
                <a:cxn ang="0">
                  <a:pos x="278" y="519"/>
                </a:cxn>
                <a:cxn ang="0">
                  <a:pos x="210" y="511"/>
                </a:cxn>
                <a:cxn ang="0">
                  <a:pos x="152" y="481"/>
                </a:cxn>
                <a:cxn ang="0">
                  <a:pos x="114" y="425"/>
                </a:cxn>
                <a:cxn ang="0">
                  <a:pos x="107" y="357"/>
                </a:cxn>
                <a:cxn ang="0">
                  <a:pos x="116" y="303"/>
                </a:cxn>
                <a:cxn ang="0">
                  <a:pos x="139" y="226"/>
                </a:cxn>
                <a:cxn ang="0">
                  <a:pos x="176" y="125"/>
                </a:cxn>
                <a:cxn ang="0">
                  <a:pos x="185" y="60"/>
                </a:cxn>
                <a:cxn ang="0">
                  <a:pos x="169" y="35"/>
                </a:cxn>
                <a:cxn ang="0">
                  <a:pos x="120" y="45"/>
                </a:cxn>
                <a:cxn ang="0">
                  <a:pos x="68" y="105"/>
                </a:cxn>
                <a:cxn ang="0">
                  <a:pos x="38" y="182"/>
                </a:cxn>
                <a:cxn ang="0">
                  <a:pos x="20" y="192"/>
                </a:cxn>
                <a:cxn ang="0">
                  <a:pos x="5" y="189"/>
                </a:cxn>
                <a:cxn ang="0">
                  <a:pos x="1" y="170"/>
                </a:cxn>
                <a:cxn ang="0">
                  <a:pos x="15" y="130"/>
                </a:cxn>
                <a:cxn ang="0">
                  <a:pos x="46" y="74"/>
                </a:cxn>
                <a:cxn ang="0">
                  <a:pos x="95" y="24"/>
                </a:cxn>
                <a:cxn ang="0">
                  <a:pos x="164" y="3"/>
                </a:cxn>
                <a:cxn ang="0">
                  <a:pos x="228" y="23"/>
                </a:cxn>
                <a:cxn ang="0">
                  <a:pos x="265" y="76"/>
                </a:cxn>
                <a:cxn ang="0">
                  <a:pos x="261" y="140"/>
                </a:cxn>
                <a:cxn ang="0">
                  <a:pos x="222" y="243"/>
                </a:cxn>
                <a:cxn ang="0">
                  <a:pos x="195" y="337"/>
                </a:cxn>
                <a:cxn ang="0">
                  <a:pos x="191" y="393"/>
                </a:cxn>
                <a:cxn ang="0">
                  <a:pos x="194" y="422"/>
                </a:cxn>
                <a:cxn ang="0">
                  <a:pos x="209" y="457"/>
                </a:cxn>
                <a:cxn ang="0">
                  <a:pos x="244" y="482"/>
                </a:cxn>
                <a:cxn ang="0">
                  <a:pos x="307" y="485"/>
                </a:cxn>
                <a:cxn ang="0">
                  <a:pos x="375" y="444"/>
                </a:cxn>
                <a:cxn ang="0">
                  <a:pos x="426" y="372"/>
                </a:cxn>
                <a:cxn ang="0">
                  <a:pos x="463" y="290"/>
                </a:cxn>
                <a:cxn ang="0">
                  <a:pos x="483" y="219"/>
                </a:cxn>
                <a:cxn ang="0">
                  <a:pos x="485" y="168"/>
                </a:cxn>
                <a:cxn ang="0">
                  <a:pos x="465" y="118"/>
                </a:cxn>
                <a:cxn ang="0">
                  <a:pos x="439" y="92"/>
                </a:cxn>
                <a:cxn ang="0">
                  <a:pos x="428" y="62"/>
                </a:cxn>
                <a:cxn ang="0">
                  <a:pos x="454" y="13"/>
                </a:cxn>
              </a:cxnLst>
              <a:rect l="0" t="0" r="r" b="b"/>
              <a:pathLst>
                <a:path w="544" h="519">
                  <a:moveTo>
                    <a:pt x="544" y="93"/>
                  </a:moveTo>
                  <a:lnTo>
                    <a:pt x="544" y="93"/>
                  </a:lnTo>
                  <a:lnTo>
                    <a:pt x="544" y="93"/>
                  </a:lnTo>
                  <a:lnTo>
                    <a:pt x="544" y="93"/>
                  </a:lnTo>
                  <a:close/>
                  <a:moveTo>
                    <a:pt x="487" y="0"/>
                  </a:moveTo>
                  <a:lnTo>
                    <a:pt x="490" y="1"/>
                  </a:lnTo>
                  <a:lnTo>
                    <a:pt x="494" y="1"/>
                  </a:lnTo>
                  <a:lnTo>
                    <a:pt x="500" y="3"/>
                  </a:lnTo>
                  <a:lnTo>
                    <a:pt x="509" y="8"/>
                  </a:lnTo>
                  <a:lnTo>
                    <a:pt x="517" y="13"/>
                  </a:lnTo>
                  <a:lnTo>
                    <a:pt x="524" y="22"/>
                  </a:lnTo>
                  <a:lnTo>
                    <a:pt x="533" y="33"/>
                  </a:lnTo>
                  <a:lnTo>
                    <a:pt x="538" y="49"/>
                  </a:lnTo>
                  <a:lnTo>
                    <a:pt x="542" y="69"/>
                  </a:lnTo>
                  <a:lnTo>
                    <a:pt x="544" y="93"/>
                  </a:lnTo>
                  <a:lnTo>
                    <a:pt x="543" y="110"/>
                  </a:lnTo>
                  <a:lnTo>
                    <a:pt x="541" y="132"/>
                  </a:lnTo>
                  <a:lnTo>
                    <a:pt x="537" y="157"/>
                  </a:lnTo>
                  <a:lnTo>
                    <a:pt x="532" y="184"/>
                  </a:lnTo>
                  <a:lnTo>
                    <a:pt x="525" y="214"/>
                  </a:lnTo>
                  <a:lnTo>
                    <a:pt x="517" y="245"/>
                  </a:lnTo>
                  <a:lnTo>
                    <a:pt x="506" y="277"/>
                  </a:lnTo>
                  <a:lnTo>
                    <a:pt x="495" y="310"/>
                  </a:lnTo>
                  <a:lnTo>
                    <a:pt x="481" y="341"/>
                  </a:lnTo>
                  <a:lnTo>
                    <a:pt x="465" y="373"/>
                  </a:lnTo>
                  <a:lnTo>
                    <a:pt x="448" y="403"/>
                  </a:lnTo>
                  <a:lnTo>
                    <a:pt x="429" y="430"/>
                  </a:lnTo>
                  <a:lnTo>
                    <a:pt x="409" y="455"/>
                  </a:lnTo>
                  <a:lnTo>
                    <a:pt x="386" y="477"/>
                  </a:lnTo>
                  <a:lnTo>
                    <a:pt x="362" y="494"/>
                  </a:lnTo>
                  <a:lnTo>
                    <a:pt x="336" y="508"/>
                  </a:lnTo>
                  <a:lnTo>
                    <a:pt x="307" y="517"/>
                  </a:lnTo>
                  <a:lnTo>
                    <a:pt x="278" y="519"/>
                  </a:lnTo>
                  <a:lnTo>
                    <a:pt x="254" y="518"/>
                  </a:lnTo>
                  <a:lnTo>
                    <a:pt x="231" y="516"/>
                  </a:lnTo>
                  <a:lnTo>
                    <a:pt x="210" y="511"/>
                  </a:lnTo>
                  <a:lnTo>
                    <a:pt x="189" y="503"/>
                  </a:lnTo>
                  <a:lnTo>
                    <a:pt x="169" y="493"/>
                  </a:lnTo>
                  <a:lnTo>
                    <a:pt x="152" y="481"/>
                  </a:lnTo>
                  <a:lnTo>
                    <a:pt x="136" y="466"/>
                  </a:lnTo>
                  <a:lnTo>
                    <a:pt x="124" y="447"/>
                  </a:lnTo>
                  <a:lnTo>
                    <a:pt x="114" y="425"/>
                  </a:lnTo>
                  <a:lnTo>
                    <a:pt x="109" y="400"/>
                  </a:lnTo>
                  <a:lnTo>
                    <a:pt x="107" y="371"/>
                  </a:lnTo>
                  <a:lnTo>
                    <a:pt x="107" y="357"/>
                  </a:lnTo>
                  <a:lnTo>
                    <a:pt x="109" y="340"/>
                  </a:lnTo>
                  <a:lnTo>
                    <a:pt x="112" y="323"/>
                  </a:lnTo>
                  <a:lnTo>
                    <a:pt x="116" y="303"/>
                  </a:lnTo>
                  <a:lnTo>
                    <a:pt x="121" y="281"/>
                  </a:lnTo>
                  <a:lnTo>
                    <a:pt x="130" y="255"/>
                  </a:lnTo>
                  <a:lnTo>
                    <a:pt x="139" y="226"/>
                  </a:lnTo>
                  <a:lnTo>
                    <a:pt x="151" y="191"/>
                  </a:lnTo>
                  <a:lnTo>
                    <a:pt x="166" y="152"/>
                  </a:lnTo>
                  <a:lnTo>
                    <a:pt x="176" y="125"/>
                  </a:lnTo>
                  <a:lnTo>
                    <a:pt x="184" y="100"/>
                  </a:lnTo>
                  <a:lnTo>
                    <a:pt x="186" y="74"/>
                  </a:lnTo>
                  <a:lnTo>
                    <a:pt x="185" y="60"/>
                  </a:lnTo>
                  <a:lnTo>
                    <a:pt x="182" y="48"/>
                  </a:lnTo>
                  <a:lnTo>
                    <a:pt x="176" y="40"/>
                  </a:lnTo>
                  <a:lnTo>
                    <a:pt x="169" y="35"/>
                  </a:lnTo>
                  <a:lnTo>
                    <a:pt x="158" y="34"/>
                  </a:lnTo>
                  <a:lnTo>
                    <a:pt x="139" y="37"/>
                  </a:lnTo>
                  <a:lnTo>
                    <a:pt x="120" y="45"/>
                  </a:lnTo>
                  <a:lnTo>
                    <a:pt x="101" y="59"/>
                  </a:lnTo>
                  <a:lnTo>
                    <a:pt x="84" y="80"/>
                  </a:lnTo>
                  <a:lnTo>
                    <a:pt x="68" y="105"/>
                  </a:lnTo>
                  <a:lnTo>
                    <a:pt x="53" y="136"/>
                  </a:lnTo>
                  <a:lnTo>
                    <a:pt x="40" y="175"/>
                  </a:lnTo>
                  <a:lnTo>
                    <a:pt x="38" y="182"/>
                  </a:lnTo>
                  <a:lnTo>
                    <a:pt x="35" y="188"/>
                  </a:lnTo>
                  <a:lnTo>
                    <a:pt x="29" y="191"/>
                  </a:lnTo>
                  <a:lnTo>
                    <a:pt x="20" y="192"/>
                  </a:lnTo>
                  <a:lnTo>
                    <a:pt x="16" y="192"/>
                  </a:lnTo>
                  <a:lnTo>
                    <a:pt x="11" y="191"/>
                  </a:lnTo>
                  <a:lnTo>
                    <a:pt x="5" y="189"/>
                  </a:lnTo>
                  <a:lnTo>
                    <a:pt x="2" y="184"/>
                  </a:lnTo>
                  <a:lnTo>
                    <a:pt x="0" y="177"/>
                  </a:lnTo>
                  <a:lnTo>
                    <a:pt x="1" y="170"/>
                  </a:lnTo>
                  <a:lnTo>
                    <a:pt x="3" y="160"/>
                  </a:lnTo>
                  <a:lnTo>
                    <a:pt x="9" y="146"/>
                  </a:lnTo>
                  <a:lnTo>
                    <a:pt x="15" y="130"/>
                  </a:lnTo>
                  <a:lnTo>
                    <a:pt x="23" y="111"/>
                  </a:lnTo>
                  <a:lnTo>
                    <a:pt x="33" y="93"/>
                  </a:lnTo>
                  <a:lnTo>
                    <a:pt x="46" y="74"/>
                  </a:lnTo>
                  <a:lnTo>
                    <a:pt x="60" y="56"/>
                  </a:lnTo>
                  <a:lnTo>
                    <a:pt x="76" y="39"/>
                  </a:lnTo>
                  <a:lnTo>
                    <a:pt x="95" y="24"/>
                  </a:lnTo>
                  <a:lnTo>
                    <a:pt x="115" y="13"/>
                  </a:lnTo>
                  <a:lnTo>
                    <a:pt x="138" y="5"/>
                  </a:lnTo>
                  <a:lnTo>
                    <a:pt x="164" y="3"/>
                  </a:lnTo>
                  <a:lnTo>
                    <a:pt x="187" y="5"/>
                  </a:lnTo>
                  <a:lnTo>
                    <a:pt x="209" y="12"/>
                  </a:lnTo>
                  <a:lnTo>
                    <a:pt x="228" y="23"/>
                  </a:lnTo>
                  <a:lnTo>
                    <a:pt x="244" y="37"/>
                  </a:lnTo>
                  <a:lnTo>
                    <a:pt x="256" y="56"/>
                  </a:lnTo>
                  <a:lnTo>
                    <a:pt x="265" y="76"/>
                  </a:lnTo>
                  <a:lnTo>
                    <a:pt x="267" y="100"/>
                  </a:lnTo>
                  <a:lnTo>
                    <a:pt x="266" y="120"/>
                  </a:lnTo>
                  <a:lnTo>
                    <a:pt x="261" y="140"/>
                  </a:lnTo>
                  <a:lnTo>
                    <a:pt x="252" y="161"/>
                  </a:lnTo>
                  <a:lnTo>
                    <a:pt x="235" y="205"/>
                  </a:lnTo>
                  <a:lnTo>
                    <a:pt x="222" y="243"/>
                  </a:lnTo>
                  <a:lnTo>
                    <a:pt x="210" y="278"/>
                  </a:lnTo>
                  <a:lnTo>
                    <a:pt x="202" y="309"/>
                  </a:lnTo>
                  <a:lnTo>
                    <a:pt x="195" y="337"/>
                  </a:lnTo>
                  <a:lnTo>
                    <a:pt x="192" y="363"/>
                  </a:lnTo>
                  <a:lnTo>
                    <a:pt x="191" y="386"/>
                  </a:lnTo>
                  <a:lnTo>
                    <a:pt x="191" y="393"/>
                  </a:lnTo>
                  <a:lnTo>
                    <a:pt x="191" y="401"/>
                  </a:lnTo>
                  <a:lnTo>
                    <a:pt x="192" y="411"/>
                  </a:lnTo>
                  <a:lnTo>
                    <a:pt x="194" y="422"/>
                  </a:lnTo>
                  <a:lnTo>
                    <a:pt x="197" y="434"/>
                  </a:lnTo>
                  <a:lnTo>
                    <a:pt x="202" y="445"/>
                  </a:lnTo>
                  <a:lnTo>
                    <a:pt x="209" y="457"/>
                  </a:lnTo>
                  <a:lnTo>
                    <a:pt x="217" y="467"/>
                  </a:lnTo>
                  <a:lnTo>
                    <a:pt x="229" y="476"/>
                  </a:lnTo>
                  <a:lnTo>
                    <a:pt x="244" y="482"/>
                  </a:lnTo>
                  <a:lnTo>
                    <a:pt x="261" y="488"/>
                  </a:lnTo>
                  <a:lnTo>
                    <a:pt x="282" y="489"/>
                  </a:lnTo>
                  <a:lnTo>
                    <a:pt x="307" y="485"/>
                  </a:lnTo>
                  <a:lnTo>
                    <a:pt x="331" y="477"/>
                  </a:lnTo>
                  <a:lnTo>
                    <a:pt x="353" y="463"/>
                  </a:lnTo>
                  <a:lnTo>
                    <a:pt x="375" y="444"/>
                  </a:lnTo>
                  <a:lnTo>
                    <a:pt x="394" y="422"/>
                  </a:lnTo>
                  <a:lnTo>
                    <a:pt x="410" y="398"/>
                  </a:lnTo>
                  <a:lnTo>
                    <a:pt x="426" y="372"/>
                  </a:lnTo>
                  <a:lnTo>
                    <a:pt x="441" y="345"/>
                  </a:lnTo>
                  <a:lnTo>
                    <a:pt x="453" y="317"/>
                  </a:lnTo>
                  <a:lnTo>
                    <a:pt x="463" y="290"/>
                  </a:lnTo>
                  <a:lnTo>
                    <a:pt x="472" y="264"/>
                  </a:lnTo>
                  <a:lnTo>
                    <a:pt x="478" y="240"/>
                  </a:lnTo>
                  <a:lnTo>
                    <a:pt x="483" y="219"/>
                  </a:lnTo>
                  <a:lnTo>
                    <a:pt x="486" y="203"/>
                  </a:lnTo>
                  <a:lnTo>
                    <a:pt x="487" y="190"/>
                  </a:lnTo>
                  <a:lnTo>
                    <a:pt x="485" y="168"/>
                  </a:lnTo>
                  <a:lnTo>
                    <a:pt x="481" y="148"/>
                  </a:lnTo>
                  <a:lnTo>
                    <a:pt x="474" y="132"/>
                  </a:lnTo>
                  <a:lnTo>
                    <a:pt x="465" y="118"/>
                  </a:lnTo>
                  <a:lnTo>
                    <a:pt x="455" y="107"/>
                  </a:lnTo>
                  <a:lnTo>
                    <a:pt x="445" y="98"/>
                  </a:lnTo>
                  <a:lnTo>
                    <a:pt x="439" y="92"/>
                  </a:lnTo>
                  <a:lnTo>
                    <a:pt x="434" y="85"/>
                  </a:lnTo>
                  <a:lnTo>
                    <a:pt x="429" y="75"/>
                  </a:lnTo>
                  <a:lnTo>
                    <a:pt x="428" y="62"/>
                  </a:lnTo>
                  <a:lnTo>
                    <a:pt x="432" y="44"/>
                  </a:lnTo>
                  <a:lnTo>
                    <a:pt x="440" y="27"/>
                  </a:lnTo>
                  <a:lnTo>
                    <a:pt x="454" y="13"/>
                  </a:lnTo>
                  <a:lnTo>
                    <a:pt x="469" y="4"/>
                  </a:lnTo>
                  <a:lnTo>
                    <a:pt x="4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2" name="Freeform 38"/>
            <p:cNvSpPr>
              <a:spLocks/>
            </p:cNvSpPr>
            <p:nvPr/>
          </p:nvSpPr>
          <p:spPr bwMode="auto">
            <a:xfrm>
              <a:off x="5434" y="2786"/>
              <a:ext cx="366" cy="1627"/>
            </a:xfrm>
            <a:custGeom>
              <a:avLst/>
              <a:gdLst/>
              <a:ahLst/>
              <a:cxnLst>
                <a:cxn ang="0">
                  <a:pos x="355" y="1"/>
                </a:cxn>
                <a:cxn ang="0">
                  <a:pos x="364" y="10"/>
                </a:cxn>
                <a:cxn ang="0">
                  <a:pos x="365" y="20"/>
                </a:cxn>
                <a:cxn ang="0">
                  <a:pos x="361" y="27"/>
                </a:cxn>
                <a:cxn ang="0">
                  <a:pos x="343" y="44"/>
                </a:cxn>
                <a:cxn ang="0">
                  <a:pos x="264" y="143"/>
                </a:cxn>
                <a:cxn ang="0">
                  <a:pos x="201" y="252"/>
                </a:cxn>
                <a:cxn ang="0">
                  <a:pos x="154" y="369"/>
                </a:cxn>
                <a:cxn ang="0">
                  <a:pos x="121" y="491"/>
                </a:cxn>
                <a:cxn ang="0">
                  <a:pos x="101" y="619"/>
                </a:cxn>
                <a:cxn ang="0">
                  <a:pos x="92" y="749"/>
                </a:cxn>
                <a:cxn ang="0">
                  <a:pos x="92" y="867"/>
                </a:cxn>
                <a:cxn ang="0">
                  <a:pos x="99" y="980"/>
                </a:cxn>
                <a:cxn ang="0">
                  <a:pos x="115" y="1094"/>
                </a:cxn>
                <a:cxn ang="0">
                  <a:pos x="140" y="1210"/>
                </a:cxn>
                <a:cxn ang="0">
                  <a:pos x="178" y="1322"/>
                </a:cxn>
                <a:cxn ang="0">
                  <a:pos x="231" y="1430"/>
                </a:cxn>
                <a:cxn ang="0">
                  <a:pos x="298" y="1530"/>
                </a:cxn>
                <a:cxn ang="0">
                  <a:pos x="350" y="1586"/>
                </a:cxn>
                <a:cxn ang="0">
                  <a:pos x="362" y="1601"/>
                </a:cxn>
                <a:cxn ang="0">
                  <a:pos x="365" y="1608"/>
                </a:cxn>
                <a:cxn ang="0">
                  <a:pos x="366" y="1611"/>
                </a:cxn>
                <a:cxn ang="0">
                  <a:pos x="357" y="1625"/>
                </a:cxn>
                <a:cxn ang="0">
                  <a:pos x="343" y="1625"/>
                </a:cxn>
                <a:cxn ang="0">
                  <a:pos x="320" y="1610"/>
                </a:cxn>
                <a:cxn ang="0">
                  <a:pos x="287" y="1581"/>
                </a:cxn>
                <a:cxn ang="0">
                  <a:pos x="245" y="1536"/>
                </a:cxn>
                <a:cxn ang="0">
                  <a:pos x="197" y="1478"/>
                </a:cxn>
                <a:cxn ang="0">
                  <a:pos x="149" y="1406"/>
                </a:cxn>
                <a:cxn ang="0">
                  <a:pos x="103" y="1320"/>
                </a:cxn>
                <a:cxn ang="0">
                  <a:pos x="51" y="1182"/>
                </a:cxn>
                <a:cxn ang="0">
                  <a:pos x="19" y="1046"/>
                </a:cxn>
                <a:cxn ang="0">
                  <a:pos x="3" y="921"/>
                </a:cxn>
                <a:cxn ang="0">
                  <a:pos x="0" y="814"/>
                </a:cxn>
                <a:cxn ang="0">
                  <a:pos x="5" y="687"/>
                </a:cxn>
                <a:cxn ang="0">
                  <a:pos x="26" y="546"/>
                </a:cxn>
                <a:cxn ang="0">
                  <a:pos x="68" y="394"/>
                </a:cxn>
                <a:cxn ang="0">
                  <a:pos x="121" y="272"/>
                </a:cxn>
                <a:cxn ang="0">
                  <a:pos x="169" y="190"/>
                </a:cxn>
                <a:cxn ang="0">
                  <a:pos x="218" y="122"/>
                </a:cxn>
                <a:cxn ang="0">
                  <a:pos x="264" y="70"/>
                </a:cxn>
                <a:cxn ang="0">
                  <a:pos x="304" y="32"/>
                </a:cxn>
                <a:cxn ang="0">
                  <a:pos x="333" y="8"/>
                </a:cxn>
                <a:cxn ang="0">
                  <a:pos x="348" y="0"/>
                </a:cxn>
              </a:cxnLst>
              <a:rect l="0" t="0" r="r" b="b"/>
              <a:pathLst>
                <a:path w="366" h="1627">
                  <a:moveTo>
                    <a:pt x="348" y="0"/>
                  </a:moveTo>
                  <a:lnTo>
                    <a:pt x="355" y="1"/>
                  </a:lnTo>
                  <a:lnTo>
                    <a:pt x="361" y="5"/>
                  </a:lnTo>
                  <a:lnTo>
                    <a:pt x="364" y="10"/>
                  </a:lnTo>
                  <a:lnTo>
                    <a:pt x="366" y="19"/>
                  </a:lnTo>
                  <a:lnTo>
                    <a:pt x="365" y="20"/>
                  </a:lnTo>
                  <a:lnTo>
                    <a:pt x="364" y="23"/>
                  </a:lnTo>
                  <a:lnTo>
                    <a:pt x="361" y="27"/>
                  </a:lnTo>
                  <a:lnTo>
                    <a:pt x="354" y="35"/>
                  </a:lnTo>
                  <a:lnTo>
                    <a:pt x="343" y="44"/>
                  </a:lnTo>
                  <a:lnTo>
                    <a:pt x="300" y="93"/>
                  </a:lnTo>
                  <a:lnTo>
                    <a:pt x="264" y="143"/>
                  </a:lnTo>
                  <a:lnTo>
                    <a:pt x="230" y="197"/>
                  </a:lnTo>
                  <a:lnTo>
                    <a:pt x="201" y="252"/>
                  </a:lnTo>
                  <a:lnTo>
                    <a:pt x="176" y="310"/>
                  </a:lnTo>
                  <a:lnTo>
                    <a:pt x="154" y="369"/>
                  </a:lnTo>
                  <a:lnTo>
                    <a:pt x="136" y="430"/>
                  </a:lnTo>
                  <a:lnTo>
                    <a:pt x="121" y="491"/>
                  </a:lnTo>
                  <a:lnTo>
                    <a:pt x="110" y="554"/>
                  </a:lnTo>
                  <a:lnTo>
                    <a:pt x="101" y="619"/>
                  </a:lnTo>
                  <a:lnTo>
                    <a:pt x="96" y="683"/>
                  </a:lnTo>
                  <a:lnTo>
                    <a:pt x="92" y="749"/>
                  </a:lnTo>
                  <a:lnTo>
                    <a:pt x="91" y="814"/>
                  </a:lnTo>
                  <a:lnTo>
                    <a:pt x="92" y="867"/>
                  </a:lnTo>
                  <a:lnTo>
                    <a:pt x="95" y="923"/>
                  </a:lnTo>
                  <a:lnTo>
                    <a:pt x="99" y="980"/>
                  </a:lnTo>
                  <a:lnTo>
                    <a:pt x="105" y="1037"/>
                  </a:lnTo>
                  <a:lnTo>
                    <a:pt x="115" y="1094"/>
                  </a:lnTo>
                  <a:lnTo>
                    <a:pt x="126" y="1152"/>
                  </a:lnTo>
                  <a:lnTo>
                    <a:pt x="140" y="1210"/>
                  </a:lnTo>
                  <a:lnTo>
                    <a:pt x="158" y="1267"/>
                  </a:lnTo>
                  <a:lnTo>
                    <a:pt x="178" y="1322"/>
                  </a:lnTo>
                  <a:lnTo>
                    <a:pt x="202" y="1377"/>
                  </a:lnTo>
                  <a:lnTo>
                    <a:pt x="231" y="1430"/>
                  </a:lnTo>
                  <a:lnTo>
                    <a:pt x="262" y="1482"/>
                  </a:lnTo>
                  <a:lnTo>
                    <a:pt x="298" y="1530"/>
                  </a:lnTo>
                  <a:lnTo>
                    <a:pt x="338" y="1575"/>
                  </a:lnTo>
                  <a:lnTo>
                    <a:pt x="350" y="1586"/>
                  </a:lnTo>
                  <a:lnTo>
                    <a:pt x="357" y="1595"/>
                  </a:lnTo>
                  <a:lnTo>
                    <a:pt x="362" y="1601"/>
                  </a:lnTo>
                  <a:lnTo>
                    <a:pt x="365" y="1605"/>
                  </a:lnTo>
                  <a:lnTo>
                    <a:pt x="365" y="1608"/>
                  </a:lnTo>
                  <a:lnTo>
                    <a:pt x="366" y="1611"/>
                  </a:lnTo>
                  <a:lnTo>
                    <a:pt x="366" y="1611"/>
                  </a:lnTo>
                  <a:lnTo>
                    <a:pt x="363" y="1620"/>
                  </a:lnTo>
                  <a:lnTo>
                    <a:pt x="357" y="1625"/>
                  </a:lnTo>
                  <a:lnTo>
                    <a:pt x="348" y="1627"/>
                  </a:lnTo>
                  <a:lnTo>
                    <a:pt x="343" y="1625"/>
                  </a:lnTo>
                  <a:lnTo>
                    <a:pt x="333" y="1619"/>
                  </a:lnTo>
                  <a:lnTo>
                    <a:pt x="320" y="1610"/>
                  </a:lnTo>
                  <a:lnTo>
                    <a:pt x="305" y="1597"/>
                  </a:lnTo>
                  <a:lnTo>
                    <a:pt x="287" y="1581"/>
                  </a:lnTo>
                  <a:lnTo>
                    <a:pt x="266" y="1560"/>
                  </a:lnTo>
                  <a:lnTo>
                    <a:pt x="245" y="1536"/>
                  </a:lnTo>
                  <a:lnTo>
                    <a:pt x="221" y="1509"/>
                  </a:lnTo>
                  <a:lnTo>
                    <a:pt x="197" y="1478"/>
                  </a:lnTo>
                  <a:lnTo>
                    <a:pt x="173" y="1445"/>
                  </a:lnTo>
                  <a:lnTo>
                    <a:pt x="149" y="1406"/>
                  </a:lnTo>
                  <a:lnTo>
                    <a:pt x="125" y="1365"/>
                  </a:lnTo>
                  <a:lnTo>
                    <a:pt x="103" y="1320"/>
                  </a:lnTo>
                  <a:lnTo>
                    <a:pt x="74" y="1251"/>
                  </a:lnTo>
                  <a:lnTo>
                    <a:pt x="51" y="1182"/>
                  </a:lnTo>
                  <a:lnTo>
                    <a:pt x="33" y="1114"/>
                  </a:lnTo>
                  <a:lnTo>
                    <a:pt x="19" y="1046"/>
                  </a:lnTo>
                  <a:lnTo>
                    <a:pt x="9" y="982"/>
                  </a:lnTo>
                  <a:lnTo>
                    <a:pt x="3" y="921"/>
                  </a:lnTo>
                  <a:lnTo>
                    <a:pt x="0" y="864"/>
                  </a:lnTo>
                  <a:lnTo>
                    <a:pt x="0" y="814"/>
                  </a:lnTo>
                  <a:lnTo>
                    <a:pt x="1" y="753"/>
                  </a:lnTo>
                  <a:lnTo>
                    <a:pt x="5" y="687"/>
                  </a:lnTo>
                  <a:lnTo>
                    <a:pt x="14" y="618"/>
                  </a:lnTo>
                  <a:lnTo>
                    <a:pt x="26" y="546"/>
                  </a:lnTo>
                  <a:lnTo>
                    <a:pt x="44" y="470"/>
                  </a:lnTo>
                  <a:lnTo>
                    <a:pt x="68" y="394"/>
                  </a:lnTo>
                  <a:lnTo>
                    <a:pt x="98" y="318"/>
                  </a:lnTo>
                  <a:lnTo>
                    <a:pt x="121" y="272"/>
                  </a:lnTo>
                  <a:lnTo>
                    <a:pt x="144" y="229"/>
                  </a:lnTo>
                  <a:lnTo>
                    <a:pt x="169" y="190"/>
                  </a:lnTo>
                  <a:lnTo>
                    <a:pt x="193" y="154"/>
                  </a:lnTo>
                  <a:lnTo>
                    <a:pt x="218" y="122"/>
                  </a:lnTo>
                  <a:lnTo>
                    <a:pt x="241" y="94"/>
                  </a:lnTo>
                  <a:lnTo>
                    <a:pt x="264" y="70"/>
                  </a:lnTo>
                  <a:lnTo>
                    <a:pt x="285" y="48"/>
                  </a:lnTo>
                  <a:lnTo>
                    <a:pt x="304" y="32"/>
                  </a:lnTo>
                  <a:lnTo>
                    <a:pt x="319" y="18"/>
                  </a:lnTo>
                  <a:lnTo>
                    <a:pt x="333" y="8"/>
                  </a:lnTo>
                  <a:lnTo>
                    <a:pt x="343" y="2"/>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3" name="Freeform 39"/>
            <p:cNvSpPr>
              <a:spLocks/>
            </p:cNvSpPr>
            <p:nvPr/>
          </p:nvSpPr>
          <p:spPr bwMode="auto">
            <a:xfrm>
              <a:off x="5898" y="3237"/>
              <a:ext cx="795" cy="812"/>
            </a:xfrm>
            <a:custGeom>
              <a:avLst/>
              <a:gdLst/>
              <a:ahLst/>
              <a:cxnLst>
                <a:cxn ang="0">
                  <a:pos x="194" y="23"/>
                </a:cxn>
                <a:cxn ang="0">
                  <a:pos x="234" y="65"/>
                </a:cxn>
                <a:cxn ang="0">
                  <a:pos x="258" y="137"/>
                </a:cxn>
                <a:cxn ang="0">
                  <a:pos x="257" y="266"/>
                </a:cxn>
                <a:cxn ang="0">
                  <a:pos x="251" y="406"/>
                </a:cxn>
                <a:cxn ang="0">
                  <a:pos x="233" y="536"/>
                </a:cxn>
                <a:cxn ang="0">
                  <a:pos x="375" y="677"/>
                </a:cxn>
                <a:cxn ang="0">
                  <a:pos x="519" y="460"/>
                </a:cxn>
                <a:cxn ang="0">
                  <a:pos x="520" y="211"/>
                </a:cxn>
                <a:cxn ang="0">
                  <a:pos x="649" y="7"/>
                </a:cxn>
                <a:cxn ang="0">
                  <a:pos x="662" y="17"/>
                </a:cxn>
                <a:cxn ang="0">
                  <a:pos x="644" y="211"/>
                </a:cxn>
                <a:cxn ang="0">
                  <a:pos x="640" y="403"/>
                </a:cxn>
                <a:cxn ang="0">
                  <a:pos x="645" y="507"/>
                </a:cxn>
                <a:cxn ang="0">
                  <a:pos x="655" y="580"/>
                </a:cxn>
                <a:cxn ang="0">
                  <a:pos x="677" y="620"/>
                </a:cxn>
                <a:cxn ang="0">
                  <a:pos x="693" y="632"/>
                </a:cxn>
                <a:cxn ang="0">
                  <a:pos x="713" y="632"/>
                </a:cxn>
                <a:cxn ang="0">
                  <a:pos x="738" y="624"/>
                </a:cxn>
                <a:cxn ang="0">
                  <a:pos x="765" y="613"/>
                </a:cxn>
                <a:cxn ang="0">
                  <a:pos x="786" y="603"/>
                </a:cxn>
                <a:cxn ang="0">
                  <a:pos x="731" y="683"/>
                </a:cxn>
                <a:cxn ang="0">
                  <a:pos x="605" y="797"/>
                </a:cxn>
                <a:cxn ang="0">
                  <a:pos x="569" y="756"/>
                </a:cxn>
                <a:cxn ang="0">
                  <a:pos x="528" y="672"/>
                </a:cxn>
                <a:cxn ang="0">
                  <a:pos x="488" y="644"/>
                </a:cxn>
                <a:cxn ang="0">
                  <a:pos x="441" y="678"/>
                </a:cxn>
                <a:cxn ang="0">
                  <a:pos x="394" y="714"/>
                </a:cxn>
                <a:cxn ang="0">
                  <a:pos x="351" y="747"/>
                </a:cxn>
                <a:cxn ang="0">
                  <a:pos x="315" y="776"/>
                </a:cxn>
                <a:cxn ang="0">
                  <a:pos x="288" y="798"/>
                </a:cxn>
                <a:cxn ang="0">
                  <a:pos x="273" y="811"/>
                </a:cxn>
                <a:cxn ang="0">
                  <a:pos x="255" y="802"/>
                </a:cxn>
                <a:cxn ang="0">
                  <a:pos x="215" y="773"/>
                </a:cxn>
                <a:cxn ang="0">
                  <a:pos x="167" y="740"/>
                </a:cxn>
                <a:cxn ang="0">
                  <a:pos x="118" y="710"/>
                </a:cxn>
                <a:cxn ang="0">
                  <a:pos x="74" y="690"/>
                </a:cxn>
                <a:cxn ang="0">
                  <a:pos x="98" y="630"/>
                </a:cxn>
                <a:cxn ang="0">
                  <a:pos x="116" y="562"/>
                </a:cxn>
                <a:cxn ang="0">
                  <a:pos x="137" y="414"/>
                </a:cxn>
                <a:cxn ang="0">
                  <a:pos x="140" y="305"/>
                </a:cxn>
                <a:cxn ang="0">
                  <a:pos x="135" y="240"/>
                </a:cxn>
                <a:cxn ang="0">
                  <a:pos x="120" y="185"/>
                </a:cxn>
                <a:cxn ang="0">
                  <a:pos x="99" y="144"/>
                </a:cxn>
                <a:cxn ang="0">
                  <a:pos x="24" y="158"/>
                </a:cxn>
                <a:cxn ang="0">
                  <a:pos x="175" y="0"/>
                </a:cxn>
              </a:cxnLst>
              <a:rect l="0" t="0" r="r" b="b"/>
              <a:pathLst>
                <a:path w="795" h="812">
                  <a:moveTo>
                    <a:pt x="175" y="0"/>
                  </a:moveTo>
                  <a:lnTo>
                    <a:pt x="194" y="23"/>
                  </a:lnTo>
                  <a:lnTo>
                    <a:pt x="213" y="44"/>
                  </a:lnTo>
                  <a:lnTo>
                    <a:pt x="234" y="65"/>
                  </a:lnTo>
                  <a:lnTo>
                    <a:pt x="256" y="84"/>
                  </a:lnTo>
                  <a:lnTo>
                    <a:pt x="258" y="137"/>
                  </a:lnTo>
                  <a:lnTo>
                    <a:pt x="259" y="191"/>
                  </a:lnTo>
                  <a:lnTo>
                    <a:pt x="257" y="266"/>
                  </a:lnTo>
                  <a:lnTo>
                    <a:pt x="254" y="340"/>
                  </a:lnTo>
                  <a:lnTo>
                    <a:pt x="251" y="406"/>
                  </a:lnTo>
                  <a:lnTo>
                    <a:pt x="243" y="471"/>
                  </a:lnTo>
                  <a:lnTo>
                    <a:pt x="233" y="536"/>
                  </a:lnTo>
                  <a:lnTo>
                    <a:pt x="217" y="600"/>
                  </a:lnTo>
                  <a:lnTo>
                    <a:pt x="375" y="677"/>
                  </a:lnTo>
                  <a:lnTo>
                    <a:pt x="513" y="582"/>
                  </a:lnTo>
                  <a:lnTo>
                    <a:pt x="519" y="460"/>
                  </a:lnTo>
                  <a:lnTo>
                    <a:pt x="521" y="340"/>
                  </a:lnTo>
                  <a:lnTo>
                    <a:pt x="520" y="211"/>
                  </a:lnTo>
                  <a:lnTo>
                    <a:pt x="517" y="78"/>
                  </a:lnTo>
                  <a:lnTo>
                    <a:pt x="649" y="7"/>
                  </a:lnTo>
                  <a:lnTo>
                    <a:pt x="649" y="7"/>
                  </a:lnTo>
                  <a:lnTo>
                    <a:pt x="662" y="17"/>
                  </a:lnTo>
                  <a:lnTo>
                    <a:pt x="652" y="114"/>
                  </a:lnTo>
                  <a:lnTo>
                    <a:pt x="644" y="211"/>
                  </a:lnTo>
                  <a:lnTo>
                    <a:pt x="641" y="307"/>
                  </a:lnTo>
                  <a:lnTo>
                    <a:pt x="640" y="403"/>
                  </a:lnTo>
                  <a:lnTo>
                    <a:pt x="641" y="455"/>
                  </a:lnTo>
                  <a:lnTo>
                    <a:pt x="645" y="507"/>
                  </a:lnTo>
                  <a:lnTo>
                    <a:pt x="649" y="557"/>
                  </a:lnTo>
                  <a:lnTo>
                    <a:pt x="655" y="580"/>
                  </a:lnTo>
                  <a:lnTo>
                    <a:pt x="663" y="601"/>
                  </a:lnTo>
                  <a:lnTo>
                    <a:pt x="677" y="620"/>
                  </a:lnTo>
                  <a:lnTo>
                    <a:pt x="683" y="627"/>
                  </a:lnTo>
                  <a:lnTo>
                    <a:pt x="693" y="632"/>
                  </a:lnTo>
                  <a:lnTo>
                    <a:pt x="704" y="634"/>
                  </a:lnTo>
                  <a:lnTo>
                    <a:pt x="713" y="632"/>
                  </a:lnTo>
                  <a:lnTo>
                    <a:pt x="724" y="629"/>
                  </a:lnTo>
                  <a:lnTo>
                    <a:pt x="738" y="624"/>
                  </a:lnTo>
                  <a:lnTo>
                    <a:pt x="752" y="618"/>
                  </a:lnTo>
                  <a:lnTo>
                    <a:pt x="765" y="613"/>
                  </a:lnTo>
                  <a:lnTo>
                    <a:pt x="777" y="607"/>
                  </a:lnTo>
                  <a:lnTo>
                    <a:pt x="786" y="603"/>
                  </a:lnTo>
                  <a:lnTo>
                    <a:pt x="795" y="626"/>
                  </a:lnTo>
                  <a:lnTo>
                    <a:pt x="731" y="683"/>
                  </a:lnTo>
                  <a:lnTo>
                    <a:pt x="666" y="739"/>
                  </a:lnTo>
                  <a:lnTo>
                    <a:pt x="605" y="797"/>
                  </a:lnTo>
                  <a:lnTo>
                    <a:pt x="593" y="795"/>
                  </a:lnTo>
                  <a:lnTo>
                    <a:pt x="569" y="756"/>
                  </a:lnTo>
                  <a:lnTo>
                    <a:pt x="547" y="714"/>
                  </a:lnTo>
                  <a:lnTo>
                    <a:pt x="528" y="672"/>
                  </a:lnTo>
                  <a:lnTo>
                    <a:pt x="511" y="628"/>
                  </a:lnTo>
                  <a:lnTo>
                    <a:pt x="488" y="644"/>
                  </a:lnTo>
                  <a:lnTo>
                    <a:pt x="464" y="661"/>
                  </a:lnTo>
                  <a:lnTo>
                    <a:pt x="441" y="678"/>
                  </a:lnTo>
                  <a:lnTo>
                    <a:pt x="417" y="696"/>
                  </a:lnTo>
                  <a:lnTo>
                    <a:pt x="394" y="714"/>
                  </a:lnTo>
                  <a:lnTo>
                    <a:pt x="372" y="731"/>
                  </a:lnTo>
                  <a:lnTo>
                    <a:pt x="351" y="747"/>
                  </a:lnTo>
                  <a:lnTo>
                    <a:pt x="332" y="762"/>
                  </a:lnTo>
                  <a:lnTo>
                    <a:pt x="315" y="776"/>
                  </a:lnTo>
                  <a:lnTo>
                    <a:pt x="300" y="788"/>
                  </a:lnTo>
                  <a:lnTo>
                    <a:pt x="288" y="798"/>
                  </a:lnTo>
                  <a:lnTo>
                    <a:pt x="279" y="806"/>
                  </a:lnTo>
                  <a:lnTo>
                    <a:pt x="273" y="811"/>
                  </a:lnTo>
                  <a:lnTo>
                    <a:pt x="272" y="812"/>
                  </a:lnTo>
                  <a:lnTo>
                    <a:pt x="255" y="802"/>
                  </a:lnTo>
                  <a:lnTo>
                    <a:pt x="236" y="788"/>
                  </a:lnTo>
                  <a:lnTo>
                    <a:pt x="215" y="773"/>
                  </a:lnTo>
                  <a:lnTo>
                    <a:pt x="191" y="757"/>
                  </a:lnTo>
                  <a:lnTo>
                    <a:pt x="167" y="740"/>
                  </a:lnTo>
                  <a:lnTo>
                    <a:pt x="142" y="724"/>
                  </a:lnTo>
                  <a:lnTo>
                    <a:pt x="118" y="710"/>
                  </a:lnTo>
                  <a:lnTo>
                    <a:pt x="95" y="698"/>
                  </a:lnTo>
                  <a:lnTo>
                    <a:pt x="74" y="690"/>
                  </a:lnTo>
                  <a:lnTo>
                    <a:pt x="87" y="661"/>
                  </a:lnTo>
                  <a:lnTo>
                    <a:pt x="98" y="630"/>
                  </a:lnTo>
                  <a:lnTo>
                    <a:pt x="107" y="596"/>
                  </a:lnTo>
                  <a:lnTo>
                    <a:pt x="116" y="562"/>
                  </a:lnTo>
                  <a:lnTo>
                    <a:pt x="129" y="490"/>
                  </a:lnTo>
                  <a:lnTo>
                    <a:pt x="137" y="414"/>
                  </a:lnTo>
                  <a:lnTo>
                    <a:pt x="140" y="340"/>
                  </a:lnTo>
                  <a:lnTo>
                    <a:pt x="140" y="305"/>
                  </a:lnTo>
                  <a:lnTo>
                    <a:pt x="139" y="272"/>
                  </a:lnTo>
                  <a:lnTo>
                    <a:pt x="135" y="240"/>
                  </a:lnTo>
                  <a:lnTo>
                    <a:pt x="129" y="207"/>
                  </a:lnTo>
                  <a:lnTo>
                    <a:pt x="120" y="185"/>
                  </a:lnTo>
                  <a:lnTo>
                    <a:pt x="111" y="163"/>
                  </a:lnTo>
                  <a:lnTo>
                    <a:pt x="99" y="144"/>
                  </a:lnTo>
                  <a:lnTo>
                    <a:pt x="83" y="125"/>
                  </a:lnTo>
                  <a:lnTo>
                    <a:pt x="24" y="158"/>
                  </a:lnTo>
                  <a:lnTo>
                    <a:pt x="0" y="143"/>
                  </a:lnTo>
                  <a:lnTo>
                    <a:pt x="17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4" name="Freeform 40"/>
            <p:cNvSpPr>
              <a:spLocks noEditPoints="1"/>
            </p:cNvSpPr>
            <p:nvPr/>
          </p:nvSpPr>
          <p:spPr bwMode="auto">
            <a:xfrm>
              <a:off x="6790" y="2786"/>
              <a:ext cx="366" cy="1627"/>
            </a:xfrm>
            <a:custGeom>
              <a:avLst/>
              <a:gdLst/>
              <a:ahLst/>
              <a:cxnLst>
                <a:cxn ang="0">
                  <a:pos x="366" y="814"/>
                </a:cxn>
                <a:cxn ang="0">
                  <a:pos x="366" y="814"/>
                </a:cxn>
                <a:cxn ang="0">
                  <a:pos x="22" y="2"/>
                </a:cxn>
                <a:cxn ang="0">
                  <a:pos x="44" y="18"/>
                </a:cxn>
                <a:cxn ang="0">
                  <a:pos x="79" y="47"/>
                </a:cxn>
                <a:cxn ang="0">
                  <a:pos x="121" y="92"/>
                </a:cxn>
                <a:cxn ang="0">
                  <a:pos x="168" y="150"/>
                </a:cxn>
                <a:cxn ang="0">
                  <a:pos x="216" y="222"/>
                </a:cxn>
                <a:cxn ang="0">
                  <a:pos x="262" y="308"/>
                </a:cxn>
                <a:cxn ang="0">
                  <a:pos x="314" y="446"/>
                </a:cxn>
                <a:cxn ang="0">
                  <a:pos x="346" y="582"/>
                </a:cxn>
                <a:cxn ang="0">
                  <a:pos x="362" y="706"/>
                </a:cxn>
                <a:cxn ang="0">
                  <a:pos x="366" y="814"/>
                </a:cxn>
                <a:cxn ang="0">
                  <a:pos x="360" y="939"/>
                </a:cxn>
                <a:cxn ang="0">
                  <a:pos x="339" y="1082"/>
                </a:cxn>
                <a:cxn ang="0">
                  <a:pos x="297" y="1233"/>
                </a:cxn>
                <a:cxn ang="0">
                  <a:pos x="245" y="1356"/>
                </a:cxn>
                <a:cxn ang="0">
                  <a:pos x="196" y="1437"/>
                </a:cxn>
                <a:cxn ang="0">
                  <a:pos x="148" y="1505"/>
                </a:cxn>
                <a:cxn ang="0">
                  <a:pos x="101" y="1558"/>
                </a:cxn>
                <a:cxn ang="0">
                  <a:pos x="61" y="1596"/>
                </a:cxn>
                <a:cxn ang="0">
                  <a:pos x="33" y="1619"/>
                </a:cxn>
                <a:cxn ang="0">
                  <a:pos x="17" y="1627"/>
                </a:cxn>
                <a:cxn ang="0">
                  <a:pos x="2" y="1619"/>
                </a:cxn>
                <a:cxn ang="0">
                  <a:pos x="0" y="1608"/>
                </a:cxn>
                <a:cxn ang="0">
                  <a:pos x="4" y="1599"/>
                </a:cxn>
                <a:cxn ang="0">
                  <a:pos x="22" y="1583"/>
                </a:cxn>
                <a:cxn ang="0">
                  <a:pos x="102" y="1483"/>
                </a:cxn>
                <a:cxn ang="0">
                  <a:pos x="166" y="1374"/>
                </a:cxn>
                <a:cxn ang="0">
                  <a:pos x="212" y="1257"/>
                </a:cxn>
                <a:cxn ang="0">
                  <a:pos x="245" y="1134"/>
                </a:cxn>
                <a:cxn ang="0">
                  <a:pos x="264" y="1007"/>
                </a:cxn>
                <a:cxn ang="0">
                  <a:pos x="273" y="878"/>
                </a:cxn>
                <a:cxn ang="0">
                  <a:pos x="272" y="722"/>
                </a:cxn>
                <a:cxn ang="0">
                  <a:pos x="255" y="554"/>
                </a:cxn>
                <a:cxn ang="0">
                  <a:pos x="221" y="402"/>
                </a:cxn>
                <a:cxn ang="0">
                  <a:pos x="172" y="267"/>
                </a:cxn>
                <a:cxn ang="0">
                  <a:pos x="108" y="152"/>
                </a:cxn>
                <a:cxn ang="0">
                  <a:pos x="30" y="55"/>
                </a:cxn>
                <a:cxn ang="0">
                  <a:pos x="11" y="35"/>
                </a:cxn>
                <a:cxn ang="0">
                  <a:pos x="2" y="25"/>
                </a:cxn>
                <a:cxn ang="0">
                  <a:pos x="0" y="20"/>
                </a:cxn>
                <a:cxn ang="0">
                  <a:pos x="2" y="9"/>
                </a:cxn>
                <a:cxn ang="0">
                  <a:pos x="17" y="0"/>
                </a:cxn>
              </a:cxnLst>
              <a:rect l="0" t="0" r="r" b="b"/>
              <a:pathLst>
                <a:path w="366" h="1627">
                  <a:moveTo>
                    <a:pt x="366" y="814"/>
                  </a:moveTo>
                  <a:lnTo>
                    <a:pt x="366" y="814"/>
                  </a:lnTo>
                  <a:lnTo>
                    <a:pt x="366" y="814"/>
                  </a:lnTo>
                  <a:lnTo>
                    <a:pt x="366" y="814"/>
                  </a:lnTo>
                  <a:close/>
                  <a:moveTo>
                    <a:pt x="17" y="0"/>
                  </a:moveTo>
                  <a:lnTo>
                    <a:pt x="22" y="2"/>
                  </a:lnTo>
                  <a:lnTo>
                    <a:pt x="32" y="8"/>
                  </a:lnTo>
                  <a:lnTo>
                    <a:pt x="44" y="18"/>
                  </a:lnTo>
                  <a:lnTo>
                    <a:pt x="60" y="31"/>
                  </a:lnTo>
                  <a:lnTo>
                    <a:pt x="79" y="47"/>
                  </a:lnTo>
                  <a:lnTo>
                    <a:pt x="99" y="68"/>
                  </a:lnTo>
                  <a:lnTo>
                    <a:pt x="121" y="92"/>
                  </a:lnTo>
                  <a:lnTo>
                    <a:pt x="145" y="119"/>
                  </a:lnTo>
                  <a:lnTo>
                    <a:pt x="168" y="150"/>
                  </a:lnTo>
                  <a:lnTo>
                    <a:pt x="192" y="185"/>
                  </a:lnTo>
                  <a:lnTo>
                    <a:pt x="216" y="222"/>
                  </a:lnTo>
                  <a:lnTo>
                    <a:pt x="239" y="263"/>
                  </a:lnTo>
                  <a:lnTo>
                    <a:pt x="262" y="308"/>
                  </a:lnTo>
                  <a:lnTo>
                    <a:pt x="291" y="377"/>
                  </a:lnTo>
                  <a:lnTo>
                    <a:pt x="314" y="446"/>
                  </a:lnTo>
                  <a:lnTo>
                    <a:pt x="332" y="515"/>
                  </a:lnTo>
                  <a:lnTo>
                    <a:pt x="346" y="582"/>
                  </a:lnTo>
                  <a:lnTo>
                    <a:pt x="355" y="646"/>
                  </a:lnTo>
                  <a:lnTo>
                    <a:pt x="362" y="706"/>
                  </a:lnTo>
                  <a:lnTo>
                    <a:pt x="365" y="763"/>
                  </a:lnTo>
                  <a:lnTo>
                    <a:pt x="366" y="814"/>
                  </a:lnTo>
                  <a:lnTo>
                    <a:pt x="364" y="874"/>
                  </a:lnTo>
                  <a:lnTo>
                    <a:pt x="360" y="939"/>
                  </a:lnTo>
                  <a:lnTo>
                    <a:pt x="351" y="1009"/>
                  </a:lnTo>
                  <a:lnTo>
                    <a:pt x="339" y="1082"/>
                  </a:lnTo>
                  <a:lnTo>
                    <a:pt x="321" y="1157"/>
                  </a:lnTo>
                  <a:lnTo>
                    <a:pt x="297" y="1233"/>
                  </a:lnTo>
                  <a:lnTo>
                    <a:pt x="267" y="1309"/>
                  </a:lnTo>
                  <a:lnTo>
                    <a:pt x="245" y="1356"/>
                  </a:lnTo>
                  <a:lnTo>
                    <a:pt x="220" y="1399"/>
                  </a:lnTo>
                  <a:lnTo>
                    <a:pt x="196" y="1437"/>
                  </a:lnTo>
                  <a:lnTo>
                    <a:pt x="172" y="1473"/>
                  </a:lnTo>
                  <a:lnTo>
                    <a:pt x="148" y="1505"/>
                  </a:lnTo>
                  <a:lnTo>
                    <a:pt x="123" y="1533"/>
                  </a:lnTo>
                  <a:lnTo>
                    <a:pt x="101" y="1558"/>
                  </a:lnTo>
                  <a:lnTo>
                    <a:pt x="80" y="1579"/>
                  </a:lnTo>
                  <a:lnTo>
                    <a:pt x="61" y="1596"/>
                  </a:lnTo>
                  <a:lnTo>
                    <a:pt x="45" y="1609"/>
                  </a:lnTo>
                  <a:lnTo>
                    <a:pt x="33" y="1619"/>
                  </a:lnTo>
                  <a:lnTo>
                    <a:pt x="22" y="1625"/>
                  </a:lnTo>
                  <a:lnTo>
                    <a:pt x="17" y="1627"/>
                  </a:lnTo>
                  <a:lnTo>
                    <a:pt x="8" y="1625"/>
                  </a:lnTo>
                  <a:lnTo>
                    <a:pt x="2" y="1619"/>
                  </a:lnTo>
                  <a:lnTo>
                    <a:pt x="0" y="1611"/>
                  </a:lnTo>
                  <a:lnTo>
                    <a:pt x="0" y="1608"/>
                  </a:lnTo>
                  <a:lnTo>
                    <a:pt x="1" y="1604"/>
                  </a:lnTo>
                  <a:lnTo>
                    <a:pt x="4" y="1599"/>
                  </a:lnTo>
                  <a:lnTo>
                    <a:pt x="12" y="1593"/>
                  </a:lnTo>
                  <a:lnTo>
                    <a:pt x="22" y="1583"/>
                  </a:lnTo>
                  <a:lnTo>
                    <a:pt x="64" y="1534"/>
                  </a:lnTo>
                  <a:lnTo>
                    <a:pt x="102" y="1483"/>
                  </a:lnTo>
                  <a:lnTo>
                    <a:pt x="136" y="1429"/>
                  </a:lnTo>
                  <a:lnTo>
                    <a:pt x="166" y="1374"/>
                  </a:lnTo>
                  <a:lnTo>
                    <a:pt x="191" y="1316"/>
                  </a:lnTo>
                  <a:lnTo>
                    <a:pt x="212" y="1257"/>
                  </a:lnTo>
                  <a:lnTo>
                    <a:pt x="230" y="1196"/>
                  </a:lnTo>
                  <a:lnTo>
                    <a:pt x="245" y="1134"/>
                  </a:lnTo>
                  <a:lnTo>
                    <a:pt x="255" y="1070"/>
                  </a:lnTo>
                  <a:lnTo>
                    <a:pt x="264" y="1007"/>
                  </a:lnTo>
                  <a:lnTo>
                    <a:pt x="270" y="943"/>
                  </a:lnTo>
                  <a:lnTo>
                    <a:pt x="273" y="878"/>
                  </a:lnTo>
                  <a:lnTo>
                    <a:pt x="274" y="814"/>
                  </a:lnTo>
                  <a:lnTo>
                    <a:pt x="272" y="722"/>
                  </a:lnTo>
                  <a:lnTo>
                    <a:pt x="266" y="636"/>
                  </a:lnTo>
                  <a:lnTo>
                    <a:pt x="255" y="554"/>
                  </a:lnTo>
                  <a:lnTo>
                    <a:pt x="239" y="476"/>
                  </a:lnTo>
                  <a:lnTo>
                    <a:pt x="221" y="402"/>
                  </a:lnTo>
                  <a:lnTo>
                    <a:pt x="198" y="333"/>
                  </a:lnTo>
                  <a:lnTo>
                    <a:pt x="172" y="267"/>
                  </a:lnTo>
                  <a:lnTo>
                    <a:pt x="141" y="207"/>
                  </a:lnTo>
                  <a:lnTo>
                    <a:pt x="108" y="152"/>
                  </a:lnTo>
                  <a:lnTo>
                    <a:pt x="71" y="101"/>
                  </a:lnTo>
                  <a:lnTo>
                    <a:pt x="30" y="55"/>
                  </a:lnTo>
                  <a:lnTo>
                    <a:pt x="19" y="44"/>
                  </a:lnTo>
                  <a:lnTo>
                    <a:pt x="11" y="35"/>
                  </a:lnTo>
                  <a:lnTo>
                    <a:pt x="5" y="30"/>
                  </a:lnTo>
                  <a:lnTo>
                    <a:pt x="2" y="25"/>
                  </a:lnTo>
                  <a:lnTo>
                    <a:pt x="1" y="22"/>
                  </a:lnTo>
                  <a:lnTo>
                    <a:pt x="0" y="20"/>
                  </a:lnTo>
                  <a:lnTo>
                    <a:pt x="0" y="19"/>
                  </a:lnTo>
                  <a:lnTo>
                    <a:pt x="2" y="9"/>
                  </a:lnTo>
                  <a:lnTo>
                    <a:pt x="8"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1" name="TextBox 60"/>
          <p:cNvSpPr txBox="1"/>
          <p:nvPr/>
        </p:nvSpPr>
        <p:spPr>
          <a:xfrm>
            <a:off x="533400" y="5029200"/>
            <a:ext cx="6477000" cy="523220"/>
          </a:xfrm>
          <a:prstGeom prst="rect">
            <a:avLst/>
          </a:prstGeom>
          <a:noFill/>
        </p:spPr>
        <p:txBody>
          <a:bodyPr wrap="square" rtlCol="0">
            <a:spAutoFit/>
          </a:bodyPr>
          <a:lstStyle/>
          <a:p>
            <a:r>
              <a:rPr lang="en-US" sz="2800" dirty="0" smtClean="0">
                <a:solidFill>
                  <a:srgbClr val="009900"/>
                </a:solidFill>
              </a:rPr>
              <a:t>Half-plane fan at infinity: </a:t>
            </a:r>
            <a:endParaRPr lang="en-US" sz="2800" dirty="0">
              <a:solidFill>
                <a:srgbClr val="009900"/>
              </a:solidFill>
            </a:endParaRPr>
          </a:p>
        </p:txBody>
      </p:sp>
      <p:grpSp>
        <p:nvGrpSpPr>
          <p:cNvPr id="6187" name="Group 43"/>
          <p:cNvGrpSpPr>
            <a:grpSpLocks noChangeAspect="1"/>
          </p:cNvGrpSpPr>
          <p:nvPr>
            <p:custDataLst>
              <p:tags r:id="rId4"/>
            </p:custDataLst>
          </p:nvPr>
        </p:nvGrpSpPr>
        <p:grpSpPr bwMode="auto">
          <a:xfrm>
            <a:off x="5867400" y="5029200"/>
            <a:ext cx="1431210" cy="571500"/>
            <a:chOff x="3758" y="3218"/>
            <a:chExt cx="4072" cy="1626"/>
          </a:xfrm>
          <a:solidFill>
            <a:srgbClr val="009900"/>
          </a:solidFill>
        </p:grpSpPr>
        <p:sp>
          <p:nvSpPr>
            <p:cNvPr id="6189" name="Freeform 45"/>
            <p:cNvSpPr>
              <a:spLocks/>
            </p:cNvSpPr>
            <p:nvPr/>
          </p:nvSpPr>
          <p:spPr bwMode="auto">
            <a:xfrm>
              <a:off x="3758" y="3328"/>
              <a:ext cx="904" cy="1146"/>
            </a:xfrm>
            <a:custGeom>
              <a:avLst/>
              <a:gdLst/>
              <a:ahLst/>
              <a:cxnLst>
                <a:cxn ang="0">
                  <a:pos x="494" y="1"/>
                </a:cxn>
                <a:cxn ang="0">
                  <a:pos x="564" y="2"/>
                </a:cxn>
                <a:cxn ang="0">
                  <a:pos x="641" y="5"/>
                </a:cxn>
                <a:cxn ang="0">
                  <a:pos x="702" y="5"/>
                </a:cxn>
                <a:cxn ang="0">
                  <a:pos x="747" y="5"/>
                </a:cxn>
                <a:cxn ang="0">
                  <a:pos x="806" y="2"/>
                </a:cxn>
                <a:cxn ang="0">
                  <a:pos x="861" y="1"/>
                </a:cxn>
                <a:cxn ang="0">
                  <a:pos x="890" y="1"/>
                </a:cxn>
                <a:cxn ang="0">
                  <a:pos x="901" y="10"/>
                </a:cxn>
                <a:cxn ang="0">
                  <a:pos x="901" y="31"/>
                </a:cxn>
                <a:cxn ang="0">
                  <a:pos x="891" y="45"/>
                </a:cxn>
                <a:cxn ang="0">
                  <a:pos x="872" y="49"/>
                </a:cxn>
                <a:cxn ang="0">
                  <a:pos x="831" y="50"/>
                </a:cxn>
                <a:cxn ang="0">
                  <a:pos x="792" y="57"/>
                </a:cxn>
                <a:cxn ang="0">
                  <a:pos x="772" y="72"/>
                </a:cxn>
                <a:cxn ang="0">
                  <a:pos x="760" y="99"/>
                </a:cxn>
                <a:cxn ang="0">
                  <a:pos x="755" y="119"/>
                </a:cxn>
                <a:cxn ang="0">
                  <a:pos x="554" y="921"/>
                </a:cxn>
                <a:cxn ang="0">
                  <a:pos x="509" y="997"/>
                </a:cxn>
                <a:cxn ang="0">
                  <a:pos x="448" y="1058"/>
                </a:cxn>
                <a:cxn ang="0">
                  <a:pos x="375" y="1106"/>
                </a:cxn>
                <a:cxn ang="0">
                  <a:pos x="294" y="1136"/>
                </a:cxn>
                <a:cxn ang="0">
                  <a:pos x="212" y="1146"/>
                </a:cxn>
                <a:cxn ang="0">
                  <a:pos x="134" y="1135"/>
                </a:cxn>
                <a:cxn ang="0">
                  <a:pos x="72" y="1105"/>
                </a:cxn>
                <a:cxn ang="0">
                  <a:pos x="27" y="1060"/>
                </a:cxn>
                <a:cxn ang="0">
                  <a:pos x="3" y="1002"/>
                </a:cxn>
                <a:cxn ang="0">
                  <a:pos x="2" y="941"/>
                </a:cxn>
                <a:cxn ang="0">
                  <a:pos x="14" y="897"/>
                </a:cxn>
                <a:cxn ang="0">
                  <a:pos x="36" y="868"/>
                </a:cxn>
                <a:cxn ang="0">
                  <a:pos x="63" y="850"/>
                </a:cxn>
                <a:cxn ang="0">
                  <a:pos x="88" y="842"/>
                </a:cxn>
                <a:cxn ang="0">
                  <a:pos x="109" y="839"/>
                </a:cxn>
                <a:cxn ang="0">
                  <a:pos x="134" y="843"/>
                </a:cxn>
                <a:cxn ang="0">
                  <a:pos x="159" y="859"/>
                </a:cxn>
                <a:cxn ang="0">
                  <a:pos x="176" y="887"/>
                </a:cxn>
                <a:cxn ang="0">
                  <a:pos x="176" y="930"/>
                </a:cxn>
                <a:cxn ang="0">
                  <a:pos x="157" y="968"/>
                </a:cxn>
                <a:cxn ang="0">
                  <a:pos x="121" y="999"/>
                </a:cxn>
                <a:cxn ang="0">
                  <a:pos x="73" y="1011"/>
                </a:cxn>
                <a:cxn ang="0">
                  <a:pos x="67" y="1037"/>
                </a:cxn>
                <a:cxn ang="0">
                  <a:pos x="97" y="1074"/>
                </a:cxn>
                <a:cxn ang="0">
                  <a:pos x="135" y="1096"/>
                </a:cxn>
                <a:cxn ang="0">
                  <a:pos x="175" y="1107"/>
                </a:cxn>
                <a:cxn ang="0">
                  <a:pos x="207" y="1110"/>
                </a:cxn>
                <a:cxn ang="0">
                  <a:pos x="259" y="1100"/>
                </a:cxn>
                <a:cxn ang="0">
                  <a:pos x="313" y="1070"/>
                </a:cxn>
                <a:cxn ang="0">
                  <a:pos x="364" y="1020"/>
                </a:cxn>
                <a:cxn ang="0">
                  <a:pos x="409" y="953"/>
                </a:cxn>
                <a:cxn ang="0">
                  <a:pos x="439" y="868"/>
                </a:cxn>
                <a:cxn ang="0">
                  <a:pos x="629" y="102"/>
                </a:cxn>
                <a:cxn ang="0">
                  <a:pos x="629" y="75"/>
                </a:cxn>
                <a:cxn ang="0">
                  <a:pos x="615" y="62"/>
                </a:cxn>
                <a:cxn ang="0">
                  <a:pos x="581" y="54"/>
                </a:cxn>
                <a:cxn ang="0">
                  <a:pos x="541" y="50"/>
                </a:cxn>
                <a:cxn ang="0">
                  <a:pos x="507" y="49"/>
                </a:cxn>
                <a:cxn ang="0">
                  <a:pos x="466" y="49"/>
                </a:cxn>
                <a:cxn ang="0">
                  <a:pos x="439" y="45"/>
                </a:cxn>
                <a:cxn ang="0">
                  <a:pos x="432" y="31"/>
                </a:cxn>
                <a:cxn ang="0">
                  <a:pos x="437" y="9"/>
                </a:cxn>
                <a:cxn ang="0">
                  <a:pos x="451" y="1"/>
                </a:cxn>
                <a:cxn ang="0">
                  <a:pos x="466" y="0"/>
                </a:cxn>
              </a:cxnLst>
              <a:rect l="0" t="0" r="r" b="b"/>
              <a:pathLst>
                <a:path w="904" h="1146">
                  <a:moveTo>
                    <a:pt x="466" y="0"/>
                  </a:moveTo>
                  <a:lnTo>
                    <a:pt x="494" y="1"/>
                  </a:lnTo>
                  <a:lnTo>
                    <a:pt x="527" y="1"/>
                  </a:lnTo>
                  <a:lnTo>
                    <a:pt x="564" y="2"/>
                  </a:lnTo>
                  <a:lnTo>
                    <a:pt x="604" y="4"/>
                  </a:lnTo>
                  <a:lnTo>
                    <a:pt x="641" y="5"/>
                  </a:lnTo>
                  <a:lnTo>
                    <a:pt x="675" y="5"/>
                  </a:lnTo>
                  <a:lnTo>
                    <a:pt x="702" y="5"/>
                  </a:lnTo>
                  <a:lnTo>
                    <a:pt x="722" y="5"/>
                  </a:lnTo>
                  <a:lnTo>
                    <a:pt x="747" y="5"/>
                  </a:lnTo>
                  <a:lnTo>
                    <a:pt x="777" y="4"/>
                  </a:lnTo>
                  <a:lnTo>
                    <a:pt x="806" y="2"/>
                  </a:lnTo>
                  <a:lnTo>
                    <a:pt x="834" y="1"/>
                  </a:lnTo>
                  <a:lnTo>
                    <a:pt x="861" y="1"/>
                  </a:lnTo>
                  <a:lnTo>
                    <a:pt x="881" y="0"/>
                  </a:lnTo>
                  <a:lnTo>
                    <a:pt x="890" y="1"/>
                  </a:lnTo>
                  <a:lnTo>
                    <a:pt x="896" y="5"/>
                  </a:lnTo>
                  <a:lnTo>
                    <a:pt x="901" y="10"/>
                  </a:lnTo>
                  <a:lnTo>
                    <a:pt x="904" y="18"/>
                  </a:lnTo>
                  <a:lnTo>
                    <a:pt x="901" y="31"/>
                  </a:lnTo>
                  <a:lnTo>
                    <a:pt x="898" y="40"/>
                  </a:lnTo>
                  <a:lnTo>
                    <a:pt x="891" y="45"/>
                  </a:lnTo>
                  <a:lnTo>
                    <a:pt x="882" y="48"/>
                  </a:lnTo>
                  <a:lnTo>
                    <a:pt x="872" y="49"/>
                  </a:lnTo>
                  <a:lnTo>
                    <a:pt x="861" y="49"/>
                  </a:lnTo>
                  <a:lnTo>
                    <a:pt x="831" y="50"/>
                  </a:lnTo>
                  <a:lnTo>
                    <a:pt x="809" y="53"/>
                  </a:lnTo>
                  <a:lnTo>
                    <a:pt x="792" y="57"/>
                  </a:lnTo>
                  <a:lnTo>
                    <a:pt x="781" y="63"/>
                  </a:lnTo>
                  <a:lnTo>
                    <a:pt x="772" y="72"/>
                  </a:lnTo>
                  <a:lnTo>
                    <a:pt x="765" y="85"/>
                  </a:lnTo>
                  <a:lnTo>
                    <a:pt x="760" y="99"/>
                  </a:lnTo>
                  <a:lnTo>
                    <a:pt x="755" y="119"/>
                  </a:lnTo>
                  <a:lnTo>
                    <a:pt x="755" y="119"/>
                  </a:lnTo>
                  <a:lnTo>
                    <a:pt x="568" y="878"/>
                  </a:lnTo>
                  <a:lnTo>
                    <a:pt x="554" y="921"/>
                  </a:lnTo>
                  <a:lnTo>
                    <a:pt x="534" y="959"/>
                  </a:lnTo>
                  <a:lnTo>
                    <a:pt x="509" y="997"/>
                  </a:lnTo>
                  <a:lnTo>
                    <a:pt x="480" y="1029"/>
                  </a:lnTo>
                  <a:lnTo>
                    <a:pt x="448" y="1058"/>
                  </a:lnTo>
                  <a:lnTo>
                    <a:pt x="413" y="1084"/>
                  </a:lnTo>
                  <a:lnTo>
                    <a:pt x="375" y="1106"/>
                  </a:lnTo>
                  <a:lnTo>
                    <a:pt x="335" y="1123"/>
                  </a:lnTo>
                  <a:lnTo>
                    <a:pt x="294" y="1136"/>
                  </a:lnTo>
                  <a:lnTo>
                    <a:pt x="252" y="1144"/>
                  </a:lnTo>
                  <a:lnTo>
                    <a:pt x="212" y="1146"/>
                  </a:lnTo>
                  <a:lnTo>
                    <a:pt x="171" y="1144"/>
                  </a:lnTo>
                  <a:lnTo>
                    <a:pt x="134" y="1135"/>
                  </a:lnTo>
                  <a:lnTo>
                    <a:pt x="101" y="1122"/>
                  </a:lnTo>
                  <a:lnTo>
                    <a:pt x="72" y="1105"/>
                  </a:lnTo>
                  <a:lnTo>
                    <a:pt x="46" y="1084"/>
                  </a:lnTo>
                  <a:lnTo>
                    <a:pt x="27" y="1060"/>
                  </a:lnTo>
                  <a:lnTo>
                    <a:pt x="12" y="1031"/>
                  </a:lnTo>
                  <a:lnTo>
                    <a:pt x="3" y="1002"/>
                  </a:lnTo>
                  <a:lnTo>
                    <a:pt x="0" y="970"/>
                  </a:lnTo>
                  <a:lnTo>
                    <a:pt x="2" y="941"/>
                  </a:lnTo>
                  <a:lnTo>
                    <a:pt x="7" y="917"/>
                  </a:lnTo>
                  <a:lnTo>
                    <a:pt x="14" y="897"/>
                  </a:lnTo>
                  <a:lnTo>
                    <a:pt x="25" y="881"/>
                  </a:lnTo>
                  <a:lnTo>
                    <a:pt x="36" y="868"/>
                  </a:lnTo>
                  <a:lnTo>
                    <a:pt x="49" y="857"/>
                  </a:lnTo>
                  <a:lnTo>
                    <a:pt x="63" y="850"/>
                  </a:lnTo>
                  <a:lnTo>
                    <a:pt x="75" y="844"/>
                  </a:lnTo>
                  <a:lnTo>
                    <a:pt x="88" y="842"/>
                  </a:lnTo>
                  <a:lnTo>
                    <a:pt x="100" y="839"/>
                  </a:lnTo>
                  <a:lnTo>
                    <a:pt x="109" y="839"/>
                  </a:lnTo>
                  <a:lnTo>
                    <a:pt x="121" y="841"/>
                  </a:lnTo>
                  <a:lnTo>
                    <a:pt x="134" y="843"/>
                  </a:lnTo>
                  <a:lnTo>
                    <a:pt x="148" y="850"/>
                  </a:lnTo>
                  <a:lnTo>
                    <a:pt x="159" y="859"/>
                  </a:lnTo>
                  <a:lnTo>
                    <a:pt x="170" y="872"/>
                  </a:lnTo>
                  <a:lnTo>
                    <a:pt x="176" y="887"/>
                  </a:lnTo>
                  <a:lnTo>
                    <a:pt x="179" y="908"/>
                  </a:lnTo>
                  <a:lnTo>
                    <a:pt x="176" y="930"/>
                  </a:lnTo>
                  <a:lnTo>
                    <a:pt x="170" y="950"/>
                  </a:lnTo>
                  <a:lnTo>
                    <a:pt x="157" y="968"/>
                  </a:lnTo>
                  <a:lnTo>
                    <a:pt x="142" y="985"/>
                  </a:lnTo>
                  <a:lnTo>
                    <a:pt x="121" y="999"/>
                  </a:lnTo>
                  <a:lnTo>
                    <a:pt x="98" y="1007"/>
                  </a:lnTo>
                  <a:lnTo>
                    <a:pt x="73" y="1011"/>
                  </a:lnTo>
                  <a:lnTo>
                    <a:pt x="55" y="1011"/>
                  </a:lnTo>
                  <a:lnTo>
                    <a:pt x="67" y="1037"/>
                  </a:lnTo>
                  <a:lnTo>
                    <a:pt x="81" y="1057"/>
                  </a:lnTo>
                  <a:lnTo>
                    <a:pt x="97" y="1074"/>
                  </a:lnTo>
                  <a:lnTo>
                    <a:pt x="116" y="1087"/>
                  </a:lnTo>
                  <a:lnTo>
                    <a:pt x="135" y="1096"/>
                  </a:lnTo>
                  <a:lnTo>
                    <a:pt x="156" y="1104"/>
                  </a:lnTo>
                  <a:lnTo>
                    <a:pt x="175" y="1107"/>
                  </a:lnTo>
                  <a:lnTo>
                    <a:pt x="191" y="1110"/>
                  </a:lnTo>
                  <a:lnTo>
                    <a:pt x="207" y="1110"/>
                  </a:lnTo>
                  <a:lnTo>
                    <a:pt x="232" y="1107"/>
                  </a:lnTo>
                  <a:lnTo>
                    <a:pt x="259" y="1100"/>
                  </a:lnTo>
                  <a:lnTo>
                    <a:pt x="287" y="1087"/>
                  </a:lnTo>
                  <a:lnTo>
                    <a:pt x="313" y="1070"/>
                  </a:lnTo>
                  <a:lnTo>
                    <a:pt x="340" y="1047"/>
                  </a:lnTo>
                  <a:lnTo>
                    <a:pt x="364" y="1020"/>
                  </a:lnTo>
                  <a:lnTo>
                    <a:pt x="389" y="989"/>
                  </a:lnTo>
                  <a:lnTo>
                    <a:pt x="409" y="953"/>
                  </a:lnTo>
                  <a:lnTo>
                    <a:pt x="425" y="911"/>
                  </a:lnTo>
                  <a:lnTo>
                    <a:pt x="439" y="868"/>
                  </a:lnTo>
                  <a:lnTo>
                    <a:pt x="623" y="121"/>
                  </a:lnTo>
                  <a:lnTo>
                    <a:pt x="629" y="102"/>
                  </a:lnTo>
                  <a:lnTo>
                    <a:pt x="630" y="85"/>
                  </a:lnTo>
                  <a:lnTo>
                    <a:pt x="629" y="75"/>
                  </a:lnTo>
                  <a:lnTo>
                    <a:pt x="624" y="67"/>
                  </a:lnTo>
                  <a:lnTo>
                    <a:pt x="615" y="62"/>
                  </a:lnTo>
                  <a:lnTo>
                    <a:pt x="600" y="58"/>
                  </a:lnTo>
                  <a:lnTo>
                    <a:pt x="581" y="54"/>
                  </a:lnTo>
                  <a:lnTo>
                    <a:pt x="559" y="51"/>
                  </a:lnTo>
                  <a:lnTo>
                    <a:pt x="541" y="50"/>
                  </a:lnTo>
                  <a:lnTo>
                    <a:pt x="525" y="49"/>
                  </a:lnTo>
                  <a:lnTo>
                    <a:pt x="507" y="49"/>
                  </a:lnTo>
                  <a:lnTo>
                    <a:pt x="487" y="49"/>
                  </a:lnTo>
                  <a:lnTo>
                    <a:pt x="466" y="49"/>
                  </a:lnTo>
                  <a:lnTo>
                    <a:pt x="450" y="48"/>
                  </a:lnTo>
                  <a:lnTo>
                    <a:pt x="439" y="45"/>
                  </a:lnTo>
                  <a:lnTo>
                    <a:pt x="433" y="40"/>
                  </a:lnTo>
                  <a:lnTo>
                    <a:pt x="432" y="31"/>
                  </a:lnTo>
                  <a:lnTo>
                    <a:pt x="433" y="18"/>
                  </a:lnTo>
                  <a:lnTo>
                    <a:pt x="437" y="9"/>
                  </a:lnTo>
                  <a:lnTo>
                    <a:pt x="443" y="4"/>
                  </a:lnTo>
                  <a:lnTo>
                    <a:pt x="451" y="1"/>
                  </a:lnTo>
                  <a:lnTo>
                    <a:pt x="459" y="0"/>
                  </a:lnTo>
                  <a:lnTo>
                    <a:pt x="4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0" name="Freeform 46"/>
            <p:cNvSpPr>
              <a:spLocks noEditPoints="1"/>
            </p:cNvSpPr>
            <p:nvPr/>
          </p:nvSpPr>
          <p:spPr bwMode="auto">
            <a:xfrm>
              <a:off x="4624" y="4167"/>
              <a:ext cx="1119" cy="516"/>
            </a:xfrm>
            <a:custGeom>
              <a:avLst/>
              <a:gdLst/>
              <a:ahLst/>
              <a:cxnLst>
                <a:cxn ang="0">
                  <a:pos x="158" y="74"/>
                </a:cxn>
                <a:cxn ang="0">
                  <a:pos x="76" y="131"/>
                </a:cxn>
                <a:cxn ang="0">
                  <a:pos x="34" y="222"/>
                </a:cxn>
                <a:cxn ang="0">
                  <a:pos x="41" y="323"/>
                </a:cxn>
                <a:cxn ang="0">
                  <a:pos x="86" y="406"/>
                </a:cxn>
                <a:cxn ang="0">
                  <a:pos x="164" y="462"/>
                </a:cxn>
                <a:cxn ang="0">
                  <a:pos x="271" y="470"/>
                </a:cxn>
                <a:cxn ang="0">
                  <a:pos x="377" y="428"/>
                </a:cxn>
                <a:cxn ang="0">
                  <a:pos x="458" y="357"/>
                </a:cxn>
                <a:cxn ang="0">
                  <a:pos x="513" y="284"/>
                </a:cxn>
                <a:cxn ang="0">
                  <a:pos x="445" y="203"/>
                </a:cxn>
                <a:cxn ang="0">
                  <a:pos x="352" y="110"/>
                </a:cxn>
                <a:cxn ang="0">
                  <a:pos x="259" y="65"/>
                </a:cxn>
                <a:cxn ang="0">
                  <a:pos x="849" y="47"/>
                </a:cxn>
                <a:cxn ang="0">
                  <a:pos x="742" y="89"/>
                </a:cxn>
                <a:cxn ang="0">
                  <a:pos x="660" y="159"/>
                </a:cxn>
                <a:cxn ang="0">
                  <a:pos x="606" y="232"/>
                </a:cxn>
                <a:cxn ang="0">
                  <a:pos x="606" y="232"/>
                </a:cxn>
                <a:cxn ang="0">
                  <a:pos x="705" y="351"/>
                </a:cxn>
                <a:cxn ang="0">
                  <a:pos x="797" y="427"/>
                </a:cxn>
                <a:cxn ang="0">
                  <a:pos x="893" y="455"/>
                </a:cxn>
                <a:cxn ang="0">
                  <a:pos x="990" y="428"/>
                </a:cxn>
                <a:cxn ang="0">
                  <a:pos x="1059" y="359"/>
                </a:cxn>
                <a:cxn ang="0">
                  <a:pos x="1085" y="258"/>
                </a:cxn>
                <a:cxn ang="0">
                  <a:pos x="1065" y="164"/>
                </a:cxn>
                <a:cxn ang="0">
                  <a:pos x="1008" y="88"/>
                </a:cxn>
                <a:cxn ang="0">
                  <a:pos x="923" y="47"/>
                </a:cxn>
                <a:cxn ang="0">
                  <a:pos x="281" y="3"/>
                </a:cxn>
                <a:cxn ang="0">
                  <a:pos x="406" y="43"/>
                </a:cxn>
                <a:cxn ang="0">
                  <a:pos x="476" y="91"/>
                </a:cxn>
                <a:cxn ang="0">
                  <a:pos x="515" y="129"/>
                </a:cxn>
                <a:cxn ang="0">
                  <a:pos x="569" y="192"/>
                </a:cxn>
                <a:cxn ang="0">
                  <a:pos x="617" y="131"/>
                </a:cxn>
                <a:cxn ang="0">
                  <a:pos x="695" y="62"/>
                </a:cxn>
                <a:cxn ang="0">
                  <a:pos x="797" y="12"/>
                </a:cxn>
                <a:cxn ang="0">
                  <a:pos x="920" y="4"/>
                </a:cxn>
                <a:cxn ang="0">
                  <a:pos x="1024" y="52"/>
                </a:cxn>
                <a:cxn ang="0">
                  <a:pos x="1093" y="143"/>
                </a:cxn>
                <a:cxn ang="0">
                  <a:pos x="1119" y="258"/>
                </a:cxn>
                <a:cxn ang="0">
                  <a:pos x="1093" y="375"/>
                </a:cxn>
                <a:cxn ang="0">
                  <a:pos x="1022" y="466"/>
                </a:cxn>
                <a:cxn ang="0">
                  <a:pos x="917" y="513"/>
                </a:cxn>
                <a:cxn ang="0">
                  <a:pos x="797" y="507"/>
                </a:cxn>
                <a:cxn ang="0">
                  <a:pos x="672" y="448"/>
                </a:cxn>
                <a:cxn ang="0">
                  <a:pos x="629" y="414"/>
                </a:cxn>
                <a:cxn ang="0">
                  <a:pos x="587" y="370"/>
                </a:cxn>
                <a:cxn ang="0">
                  <a:pos x="536" y="343"/>
                </a:cxn>
                <a:cxn ang="0">
                  <a:pos x="477" y="409"/>
                </a:cxn>
                <a:cxn ang="0">
                  <a:pos x="392" y="475"/>
                </a:cxn>
                <a:cxn ang="0">
                  <a:pos x="281" y="513"/>
                </a:cxn>
                <a:cxn ang="0">
                  <a:pos x="160" y="503"/>
                </a:cxn>
                <a:cxn ang="0">
                  <a:pos x="66" y="439"/>
                </a:cxn>
                <a:cxn ang="0">
                  <a:pos x="11" y="337"/>
                </a:cxn>
                <a:cxn ang="0">
                  <a:pos x="4" y="218"/>
                </a:cxn>
                <a:cxn ang="0">
                  <a:pos x="44" y="107"/>
                </a:cxn>
                <a:cxn ang="0">
                  <a:pos x="128" y="30"/>
                </a:cxn>
                <a:cxn ang="0">
                  <a:pos x="243" y="0"/>
                </a:cxn>
              </a:cxnLst>
              <a:rect l="0" t="0" r="r" b="b"/>
              <a:pathLst>
                <a:path w="1119" h="516">
                  <a:moveTo>
                    <a:pt x="225" y="61"/>
                  </a:moveTo>
                  <a:lnTo>
                    <a:pt x="191" y="65"/>
                  </a:lnTo>
                  <a:lnTo>
                    <a:pt x="158" y="74"/>
                  </a:lnTo>
                  <a:lnTo>
                    <a:pt x="127" y="88"/>
                  </a:lnTo>
                  <a:lnTo>
                    <a:pt x="100" y="107"/>
                  </a:lnTo>
                  <a:lnTo>
                    <a:pt x="76" y="131"/>
                  </a:lnTo>
                  <a:lnTo>
                    <a:pt x="57" y="159"/>
                  </a:lnTo>
                  <a:lnTo>
                    <a:pt x="43" y="190"/>
                  </a:lnTo>
                  <a:lnTo>
                    <a:pt x="34" y="222"/>
                  </a:lnTo>
                  <a:lnTo>
                    <a:pt x="30" y="258"/>
                  </a:lnTo>
                  <a:lnTo>
                    <a:pt x="33" y="292"/>
                  </a:lnTo>
                  <a:lnTo>
                    <a:pt x="41" y="323"/>
                  </a:lnTo>
                  <a:lnTo>
                    <a:pt x="51" y="354"/>
                  </a:lnTo>
                  <a:lnTo>
                    <a:pt x="66" y="382"/>
                  </a:lnTo>
                  <a:lnTo>
                    <a:pt x="86" y="406"/>
                  </a:lnTo>
                  <a:lnTo>
                    <a:pt x="108" y="430"/>
                  </a:lnTo>
                  <a:lnTo>
                    <a:pt x="135" y="448"/>
                  </a:lnTo>
                  <a:lnTo>
                    <a:pt x="164" y="462"/>
                  </a:lnTo>
                  <a:lnTo>
                    <a:pt x="196" y="470"/>
                  </a:lnTo>
                  <a:lnTo>
                    <a:pt x="230" y="473"/>
                  </a:lnTo>
                  <a:lnTo>
                    <a:pt x="271" y="470"/>
                  </a:lnTo>
                  <a:lnTo>
                    <a:pt x="308" y="461"/>
                  </a:lnTo>
                  <a:lnTo>
                    <a:pt x="343" y="446"/>
                  </a:lnTo>
                  <a:lnTo>
                    <a:pt x="377" y="428"/>
                  </a:lnTo>
                  <a:lnTo>
                    <a:pt x="406" y="406"/>
                  </a:lnTo>
                  <a:lnTo>
                    <a:pt x="434" y="382"/>
                  </a:lnTo>
                  <a:lnTo>
                    <a:pt x="458" y="357"/>
                  </a:lnTo>
                  <a:lnTo>
                    <a:pt x="480" y="332"/>
                  </a:lnTo>
                  <a:lnTo>
                    <a:pt x="497" y="307"/>
                  </a:lnTo>
                  <a:lnTo>
                    <a:pt x="513" y="284"/>
                  </a:lnTo>
                  <a:lnTo>
                    <a:pt x="513" y="284"/>
                  </a:lnTo>
                  <a:lnTo>
                    <a:pt x="477" y="241"/>
                  </a:lnTo>
                  <a:lnTo>
                    <a:pt x="445" y="203"/>
                  </a:lnTo>
                  <a:lnTo>
                    <a:pt x="413" y="167"/>
                  </a:lnTo>
                  <a:lnTo>
                    <a:pt x="383" y="137"/>
                  </a:lnTo>
                  <a:lnTo>
                    <a:pt x="352" y="110"/>
                  </a:lnTo>
                  <a:lnTo>
                    <a:pt x="323" y="89"/>
                  </a:lnTo>
                  <a:lnTo>
                    <a:pt x="291" y="74"/>
                  </a:lnTo>
                  <a:lnTo>
                    <a:pt x="259" y="65"/>
                  </a:lnTo>
                  <a:lnTo>
                    <a:pt x="225" y="61"/>
                  </a:lnTo>
                  <a:close/>
                  <a:moveTo>
                    <a:pt x="888" y="44"/>
                  </a:moveTo>
                  <a:lnTo>
                    <a:pt x="849" y="47"/>
                  </a:lnTo>
                  <a:lnTo>
                    <a:pt x="811" y="56"/>
                  </a:lnTo>
                  <a:lnTo>
                    <a:pt x="775" y="70"/>
                  </a:lnTo>
                  <a:lnTo>
                    <a:pt x="742" y="89"/>
                  </a:lnTo>
                  <a:lnTo>
                    <a:pt x="713" y="110"/>
                  </a:lnTo>
                  <a:lnTo>
                    <a:pt x="685" y="134"/>
                  </a:lnTo>
                  <a:lnTo>
                    <a:pt x="660" y="159"/>
                  </a:lnTo>
                  <a:lnTo>
                    <a:pt x="640" y="185"/>
                  </a:lnTo>
                  <a:lnTo>
                    <a:pt x="621" y="209"/>
                  </a:lnTo>
                  <a:lnTo>
                    <a:pt x="606" y="232"/>
                  </a:lnTo>
                  <a:lnTo>
                    <a:pt x="606" y="232"/>
                  </a:lnTo>
                  <a:lnTo>
                    <a:pt x="606" y="232"/>
                  </a:lnTo>
                  <a:lnTo>
                    <a:pt x="606" y="232"/>
                  </a:lnTo>
                  <a:lnTo>
                    <a:pt x="641" y="276"/>
                  </a:lnTo>
                  <a:lnTo>
                    <a:pt x="674" y="315"/>
                  </a:lnTo>
                  <a:lnTo>
                    <a:pt x="705" y="351"/>
                  </a:lnTo>
                  <a:lnTo>
                    <a:pt x="735" y="381"/>
                  </a:lnTo>
                  <a:lnTo>
                    <a:pt x="766" y="406"/>
                  </a:lnTo>
                  <a:lnTo>
                    <a:pt x="797" y="427"/>
                  </a:lnTo>
                  <a:lnTo>
                    <a:pt x="827" y="443"/>
                  </a:lnTo>
                  <a:lnTo>
                    <a:pt x="859" y="452"/>
                  </a:lnTo>
                  <a:lnTo>
                    <a:pt x="893" y="455"/>
                  </a:lnTo>
                  <a:lnTo>
                    <a:pt x="928" y="452"/>
                  </a:lnTo>
                  <a:lnTo>
                    <a:pt x="959" y="443"/>
                  </a:lnTo>
                  <a:lnTo>
                    <a:pt x="990" y="428"/>
                  </a:lnTo>
                  <a:lnTo>
                    <a:pt x="1017" y="409"/>
                  </a:lnTo>
                  <a:lnTo>
                    <a:pt x="1040" y="386"/>
                  </a:lnTo>
                  <a:lnTo>
                    <a:pt x="1059" y="359"/>
                  </a:lnTo>
                  <a:lnTo>
                    <a:pt x="1073" y="328"/>
                  </a:lnTo>
                  <a:lnTo>
                    <a:pt x="1083" y="294"/>
                  </a:lnTo>
                  <a:lnTo>
                    <a:pt x="1085" y="258"/>
                  </a:lnTo>
                  <a:lnTo>
                    <a:pt x="1083" y="226"/>
                  </a:lnTo>
                  <a:lnTo>
                    <a:pt x="1077" y="194"/>
                  </a:lnTo>
                  <a:lnTo>
                    <a:pt x="1065" y="164"/>
                  </a:lnTo>
                  <a:lnTo>
                    <a:pt x="1050" y="136"/>
                  </a:lnTo>
                  <a:lnTo>
                    <a:pt x="1031" y="110"/>
                  </a:lnTo>
                  <a:lnTo>
                    <a:pt x="1008" y="88"/>
                  </a:lnTo>
                  <a:lnTo>
                    <a:pt x="982" y="69"/>
                  </a:lnTo>
                  <a:lnTo>
                    <a:pt x="954" y="56"/>
                  </a:lnTo>
                  <a:lnTo>
                    <a:pt x="923" y="47"/>
                  </a:lnTo>
                  <a:lnTo>
                    <a:pt x="888" y="44"/>
                  </a:lnTo>
                  <a:close/>
                  <a:moveTo>
                    <a:pt x="243" y="0"/>
                  </a:moveTo>
                  <a:lnTo>
                    <a:pt x="281" y="3"/>
                  </a:lnTo>
                  <a:lnTo>
                    <a:pt x="322" y="9"/>
                  </a:lnTo>
                  <a:lnTo>
                    <a:pt x="364" y="22"/>
                  </a:lnTo>
                  <a:lnTo>
                    <a:pt x="406" y="43"/>
                  </a:lnTo>
                  <a:lnTo>
                    <a:pt x="447" y="69"/>
                  </a:lnTo>
                  <a:lnTo>
                    <a:pt x="462" y="80"/>
                  </a:lnTo>
                  <a:lnTo>
                    <a:pt x="476" y="91"/>
                  </a:lnTo>
                  <a:lnTo>
                    <a:pt x="489" y="102"/>
                  </a:lnTo>
                  <a:lnTo>
                    <a:pt x="501" y="115"/>
                  </a:lnTo>
                  <a:lnTo>
                    <a:pt x="515" y="129"/>
                  </a:lnTo>
                  <a:lnTo>
                    <a:pt x="531" y="147"/>
                  </a:lnTo>
                  <a:lnTo>
                    <a:pt x="548" y="168"/>
                  </a:lnTo>
                  <a:lnTo>
                    <a:pt x="569" y="192"/>
                  </a:lnTo>
                  <a:lnTo>
                    <a:pt x="581" y="173"/>
                  </a:lnTo>
                  <a:lnTo>
                    <a:pt x="598" y="152"/>
                  </a:lnTo>
                  <a:lnTo>
                    <a:pt x="617" y="131"/>
                  </a:lnTo>
                  <a:lnTo>
                    <a:pt x="640" y="107"/>
                  </a:lnTo>
                  <a:lnTo>
                    <a:pt x="665" y="84"/>
                  </a:lnTo>
                  <a:lnTo>
                    <a:pt x="695" y="62"/>
                  </a:lnTo>
                  <a:lnTo>
                    <a:pt x="725" y="42"/>
                  </a:lnTo>
                  <a:lnTo>
                    <a:pt x="760" y="25"/>
                  </a:lnTo>
                  <a:lnTo>
                    <a:pt x="797" y="12"/>
                  </a:lnTo>
                  <a:lnTo>
                    <a:pt x="836" y="3"/>
                  </a:lnTo>
                  <a:lnTo>
                    <a:pt x="879" y="0"/>
                  </a:lnTo>
                  <a:lnTo>
                    <a:pt x="920" y="4"/>
                  </a:lnTo>
                  <a:lnTo>
                    <a:pt x="958" y="14"/>
                  </a:lnTo>
                  <a:lnTo>
                    <a:pt x="993" y="30"/>
                  </a:lnTo>
                  <a:lnTo>
                    <a:pt x="1024" y="52"/>
                  </a:lnTo>
                  <a:lnTo>
                    <a:pt x="1051" y="79"/>
                  </a:lnTo>
                  <a:lnTo>
                    <a:pt x="1075" y="109"/>
                  </a:lnTo>
                  <a:lnTo>
                    <a:pt x="1093" y="143"/>
                  </a:lnTo>
                  <a:lnTo>
                    <a:pt x="1107" y="180"/>
                  </a:lnTo>
                  <a:lnTo>
                    <a:pt x="1116" y="218"/>
                  </a:lnTo>
                  <a:lnTo>
                    <a:pt x="1119" y="258"/>
                  </a:lnTo>
                  <a:lnTo>
                    <a:pt x="1116" y="299"/>
                  </a:lnTo>
                  <a:lnTo>
                    <a:pt x="1107" y="338"/>
                  </a:lnTo>
                  <a:lnTo>
                    <a:pt x="1093" y="375"/>
                  </a:lnTo>
                  <a:lnTo>
                    <a:pt x="1074" y="409"/>
                  </a:lnTo>
                  <a:lnTo>
                    <a:pt x="1050" y="439"/>
                  </a:lnTo>
                  <a:lnTo>
                    <a:pt x="1022" y="466"/>
                  </a:lnTo>
                  <a:lnTo>
                    <a:pt x="991" y="486"/>
                  </a:lnTo>
                  <a:lnTo>
                    <a:pt x="956" y="503"/>
                  </a:lnTo>
                  <a:lnTo>
                    <a:pt x="917" y="513"/>
                  </a:lnTo>
                  <a:lnTo>
                    <a:pt x="875" y="516"/>
                  </a:lnTo>
                  <a:lnTo>
                    <a:pt x="837" y="515"/>
                  </a:lnTo>
                  <a:lnTo>
                    <a:pt x="797" y="507"/>
                  </a:lnTo>
                  <a:lnTo>
                    <a:pt x="755" y="494"/>
                  </a:lnTo>
                  <a:lnTo>
                    <a:pt x="713" y="475"/>
                  </a:lnTo>
                  <a:lnTo>
                    <a:pt x="672" y="448"/>
                  </a:lnTo>
                  <a:lnTo>
                    <a:pt x="655" y="436"/>
                  </a:lnTo>
                  <a:lnTo>
                    <a:pt x="641" y="426"/>
                  </a:lnTo>
                  <a:lnTo>
                    <a:pt x="629" y="414"/>
                  </a:lnTo>
                  <a:lnTo>
                    <a:pt x="616" y="401"/>
                  </a:lnTo>
                  <a:lnTo>
                    <a:pt x="602" y="387"/>
                  </a:lnTo>
                  <a:lnTo>
                    <a:pt x="587" y="370"/>
                  </a:lnTo>
                  <a:lnTo>
                    <a:pt x="569" y="350"/>
                  </a:lnTo>
                  <a:lnTo>
                    <a:pt x="548" y="325"/>
                  </a:lnTo>
                  <a:lnTo>
                    <a:pt x="536" y="343"/>
                  </a:lnTo>
                  <a:lnTo>
                    <a:pt x="519" y="364"/>
                  </a:lnTo>
                  <a:lnTo>
                    <a:pt x="500" y="386"/>
                  </a:lnTo>
                  <a:lnTo>
                    <a:pt x="477" y="409"/>
                  </a:lnTo>
                  <a:lnTo>
                    <a:pt x="452" y="432"/>
                  </a:lnTo>
                  <a:lnTo>
                    <a:pt x="422" y="454"/>
                  </a:lnTo>
                  <a:lnTo>
                    <a:pt x="392" y="475"/>
                  </a:lnTo>
                  <a:lnTo>
                    <a:pt x="357" y="492"/>
                  </a:lnTo>
                  <a:lnTo>
                    <a:pt x="321" y="504"/>
                  </a:lnTo>
                  <a:lnTo>
                    <a:pt x="281" y="513"/>
                  </a:lnTo>
                  <a:lnTo>
                    <a:pt x="240" y="516"/>
                  </a:lnTo>
                  <a:lnTo>
                    <a:pt x="198" y="513"/>
                  </a:lnTo>
                  <a:lnTo>
                    <a:pt x="160" y="503"/>
                  </a:lnTo>
                  <a:lnTo>
                    <a:pt x="125" y="486"/>
                  </a:lnTo>
                  <a:lnTo>
                    <a:pt x="94" y="464"/>
                  </a:lnTo>
                  <a:lnTo>
                    <a:pt x="66" y="439"/>
                  </a:lnTo>
                  <a:lnTo>
                    <a:pt x="43" y="408"/>
                  </a:lnTo>
                  <a:lnTo>
                    <a:pt x="25" y="374"/>
                  </a:lnTo>
                  <a:lnTo>
                    <a:pt x="11" y="337"/>
                  </a:lnTo>
                  <a:lnTo>
                    <a:pt x="4" y="298"/>
                  </a:lnTo>
                  <a:lnTo>
                    <a:pt x="0" y="258"/>
                  </a:lnTo>
                  <a:lnTo>
                    <a:pt x="4" y="218"/>
                  </a:lnTo>
                  <a:lnTo>
                    <a:pt x="11" y="178"/>
                  </a:lnTo>
                  <a:lnTo>
                    <a:pt x="25" y="142"/>
                  </a:lnTo>
                  <a:lnTo>
                    <a:pt x="44" y="107"/>
                  </a:lnTo>
                  <a:lnTo>
                    <a:pt x="69" y="78"/>
                  </a:lnTo>
                  <a:lnTo>
                    <a:pt x="97" y="51"/>
                  </a:lnTo>
                  <a:lnTo>
                    <a:pt x="128" y="30"/>
                  </a:lnTo>
                  <a:lnTo>
                    <a:pt x="163" y="13"/>
                  </a:lnTo>
                  <a:lnTo>
                    <a:pt x="201"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1" name="Freeform 47"/>
            <p:cNvSpPr>
              <a:spLocks/>
            </p:cNvSpPr>
            <p:nvPr/>
          </p:nvSpPr>
          <p:spPr bwMode="auto">
            <a:xfrm>
              <a:off x="6071" y="3218"/>
              <a:ext cx="374" cy="1626"/>
            </a:xfrm>
            <a:custGeom>
              <a:avLst/>
              <a:gdLst/>
              <a:ahLst/>
              <a:cxnLst>
                <a:cxn ang="0">
                  <a:pos x="361" y="0"/>
                </a:cxn>
                <a:cxn ang="0">
                  <a:pos x="369" y="4"/>
                </a:cxn>
                <a:cxn ang="0">
                  <a:pos x="373" y="13"/>
                </a:cxn>
                <a:cxn ang="0">
                  <a:pos x="374" y="20"/>
                </a:cxn>
                <a:cxn ang="0">
                  <a:pos x="369" y="27"/>
                </a:cxn>
                <a:cxn ang="0">
                  <a:pos x="351" y="44"/>
                </a:cxn>
                <a:cxn ang="0">
                  <a:pos x="263" y="152"/>
                </a:cxn>
                <a:cxn ang="0">
                  <a:pos x="197" y="271"/>
                </a:cxn>
                <a:cxn ang="0">
                  <a:pos x="149" y="399"/>
                </a:cxn>
                <a:cxn ang="0">
                  <a:pos x="117" y="533"/>
                </a:cxn>
                <a:cxn ang="0">
                  <a:pos x="99" y="672"/>
                </a:cxn>
                <a:cxn ang="0">
                  <a:pos x="94" y="814"/>
                </a:cxn>
                <a:cxn ang="0">
                  <a:pos x="98" y="931"/>
                </a:cxn>
                <a:cxn ang="0">
                  <a:pos x="111" y="1055"/>
                </a:cxn>
                <a:cxn ang="0">
                  <a:pos x="136" y="1179"/>
                </a:cxn>
                <a:cxn ang="0">
                  <a:pos x="174" y="1301"/>
                </a:cxn>
                <a:cxn ang="0">
                  <a:pos x="229" y="1419"/>
                </a:cxn>
                <a:cxn ang="0">
                  <a:pos x="302" y="1526"/>
                </a:cxn>
                <a:cxn ang="0">
                  <a:pos x="358" y="1586"/>
                </a:cxn>
                <a:cxn ang="0">
                  <a:pos x="370" y="1602"/>
                </a:cxn>
                <a:cxn ang="0">
                  <a:pos x="374" y="1608"/>
                </a:cxn>
                <a:cxn ang="0">
                  <a:pos x="374" y="1611"/>
                </a:cxn>
                <a:cxn ang="0">
                  <a:pos x="372" y="1620"/>
                </a:cxn>
                <a:cxn ang="0">
                  <a:pos x="365" y="1625"/>
                </a:cxn>
                <a:cxn ang="0">
                  <a:pos x="356" y="1626"/>
                </a:cxn>
                <a:cxn ang="0">
                  <a:pos x="338" y="1618"/>
                </a:cxn>
                <a:cxn ang="0">
                  <a:pos x="305" y="1591"/>
                </a:cxn>
                <a:cxn ang="0">
                  <a:pos x="261" y="1549"/>
                </a:cxn>
                <a:cxn ang="0">
                  <a:pos x="210" y="1490"/>
                </a:cxn>
                <a:cxn ang="0">
                  <a:pos x="156" y="1412"/>
                </a:cxn>
                <a:cxn ang="0">
                  <a:pos x="106" y="1319"/>
                </a:cxn>
                <a:cxn ang="0">
                  <a:pos x="52" y="1183"/>
                </a:cxn>
                <a:cxn ang="0">
                  <a:pos x="20" y="1046"/>
                </a:cxn>
                <a:cxn ang="0">
                  <a:pos x="4" y="921"/>
                </a:cxn>
                <a:cxn ang="0">
                  <a:pos x="0" y="814"/>
                </a:cxn>
                <a:cxn ang="0">
                  <a:pos x="6" y="688"/>
                </a:cxn>
                <a:cxn ang="0">
                  <a:pos x="28" y="546"/>
                </a:cxn>
                <a:cxn ang="0">
                  <a:pos x="70" y="395"/>
                </a:cxn>
                <a:cxn ang="0">
                  <a:pos x="126" y="267"/>
                </a:cxn>
                <a:cxn ang="0">
                  <a:pos x="179" y="181"/>
                </a:cxn>
                <a:cxn ang="0">
                  <a:pos x="233" y="110"/>
                </a:cxn>
                <a:cxn ang="0">
                  <a:pos x="282" y="57"/>
                </a:cxn>
                <a:cxn ang="0">
                  <a:pos x="323" y="21"/>
                </a:cxn>
                <a:cxn ang="0">
                  <a:pos x="350" y="3"/>
                </a:cxn>
              </a:cxnLst>
              <a:rect l="0" t="0" r="r" b="b"/>
              <a:pathLst>
                <a:path w="374" h="1626">
                  <a:moveTo>
                    <a:pt x="356" y="0"/>
                  </a:moveTo>
                  <a:lnTo>
                    <a:pt x="361" y="0"/>
                  </a:lnTo>
                  <a:lnTo>
                    <a:pt x="365" y="3"/>
                  </a:lnTo>
                  <a:lnTo>
                    <a:pt x="369" y="4"/>
                  </a:lnTo>
                  <a:lnTo>
                    <a:pt x="372" y="8"/>
                  </a:lnTo>
                  <a:lnTo>
                    <a:pt x="373" y="13"/>
                  </a:lnTo>
                  <a:lnTo>
                    <a:pt x="374" y="18"/>
                  </a:lnTo>
                  <a:lnTo>
                    <a:pt x="374" y="20"/>
                  </a:lnTo>
                  <a:lnTo>
                    <a:pt x="373" y="23"/>
                  </a:lnTo>
                  <a:lnTo>
                    <a:pt x="369" y="27"/>
                  </a:lnTo>
                  <a:lnTo>
                    <a:pt x="363" y="35"/>
                  </a:lnTo>
                  <a:lnTo>
                    <a:pt x="351" y="44"/>
                  </a:lnTo>
                  <a:lnTo>
                    <a:pt x="304" y="97"/>
                  </a:lnTo>
                  <a:lnTo>
                    <a:pt x="263" y="152"/>
                  </a:lnTo>
                  <a:lnTo>
                    <a:pt x="228" y="210"/>
                  </a:lnTo>
                  <a:lnTo>
                    <a:pt x="197" y="271"/>
                  </a:lnTo>
                  <a:lnTo>
                    <a:pt x="170" y="334"/>
                  </a:lnTo>
                  <a:lnTo>
                    <a:pt x="149" y="399"/>
                  </a:lnTo>
                  <a:lnTo>
                    <a:pt x="131" y="466"/>
                  </a:lnTo>
                  <a:lnTo>
                    <a:pt x="117" y="533"/>
                  </a:lnTo>
                  <a:lnTo>
                    <a:pt x="106" y="602"/>
                  </a:lnTo>
                  <a:lnTo>
                    <a:pt x="99" y="672"/>
                  </a:lnTo>
                  <a:lnTo>
                    <a:pt x="95" y="743"/>
                  </a:lnTo>
                  <a:lnTo>
                    <a:pt x="94" y="814"/>
                  </a:lnTo>
                  <a:lnTo>
                    <a:pt x="94" y="872"/>
                  </a:lnTo>
                  <a:lnTo>
                    <a:pt x="98" y="931"/>
                  </a:lnTo>
                  <a:lnTo>
                    <a:pt x="103" y="993"/>
                  </a:lnTo>
                  <a:lnTo>
                    <a:pt x="111" y="1055"/>
                  </a:lnTo>
                  <a:lnTo>
                    <a:pt x="122" y="1117"/>
                  </a:lnTo>
                  <a:lnTo>
                    <a:pt x="136" y="1179"/>
                  </a:lnTo>
                  <a:lnTo>
                    <a:pt x="153" y="1241"/>
                  </a:lnTo>
                  <a:lnTo>
                    <a:pt x="174" y="1301"/>
                  </a:lnTo>
                  <a:lnTo>
                    <a:pt x="200" y="1361"/>
                  </a:lnTo>
                  <a:lnTo>
                    <a:pt x="229" y="1419"/>
                  </a:lnTo>
                  <a:lnTo>
                    <a:pt x="263" y="1474"/>
                  </a:lnTo>
                  <a:lnTo>
                    <a:pt x="302" y="1526"/>
                  </a:lnTo>
                  <a:lnTo>
                    <a:pt x="346" y="1576"/>
                  </a:lnTo>
                  <a:lnTo>
                    <a:pt x="358" y="1586"/>
                  </a:lnTo>
                  <a:lnTo>
                    <a:pt x="365" y="1595"/>
                  </a:lnTo>
                  <a:lnTo>
                    <a:pt x="370" y="1602"/>
                  </a:lnTo>
                  <a:lnTo>
                    <a:pt x="373" y="1606"/>
                  </a:lnTo>
                  <a:lnTo>
                    <a:pt x="374" y="1608"/>
                  </a:lnTo>
                  <a:lnTo>
                    <a:pt x="374" y="1611"/>
                  </a:lnTo>
                  <a:lnTo>
                    <a:pt x="374" y="1611"/>
                  </a:lnTo>
                  <a:lnTo>
                    <a:pt x="373" y="1616"/>
                  </a:lnTo>
                  <a:lnTo>
                    <a:pt x="372" y="1620"/>
                  </a:lnTo>
                  <a:lnTo>
                    <a:pt x="369" y="1622"/>
                  </a:lnTo>
                  <a:lnTo>
                    <a:pt x="365" y="1625"/>
                  </a:lnTo>
                  <a:lnTo>
                    <a:pt x="361" y="1626"/>
                  </a:lnTo>
                  <a:lnTo>
                    <a:pt x="356" y="1626"/>
                  </a:lnTo>
                  <a:lnTo>
                    <a:pt x="350" y="1625"/>
                  </a:lnTo>
                  <a:lnTo>
                    <a:pt x="338" y="1618"/>
                  </a:lnTo>
                  <a:lnTo>
                    <a:pt x="324" y="1607"/>
                  </a:lnTo>
                  <a:lnTo>
                    <a:pt x="305" y="1591"/>
                  </a:lnTo>
                  <a:lnTo>
                    <a:pt x="285" y="1572"/>
                  </a:lnTo>
                  <a:lnTo>
                    <a:pt x="261" y="1549"/>
                  </a:lnTo>
                  <a:lnTo>
                    <a:pt x="237" y="1522"/>
                  </a:lnTo>
                  <a:lnTo>
                    <a:pt x="210" y="1490"/>
                  </a:lnTo>
                  <a:lnTo>
                    <a:pt x="183" y="1453"/>
                  </a:lnTo>
                  <a:lnTo>
                    <a:pt x="156" y="1412"/>
                  </a:lnTo>
                  <a:lnTo>
                    <a:pt x="131" y="1368"/>
                  </a:lnTo>
                  <a:lnTo>
                    <a:pt x="106" y="1319"/>
                  </a:lnTo>
                  <a:lnTo>
                    <a:pt x="76" y="1251"/>
                  </a:lnTo>
                  <a:lnTo>
                    <a:pt x="52" y="1183"/>
                  </a:lnTo>
                  <a:lnTo>
                    <a:pt x="34" y="1113"/>
                  </a:lnTo>
                  <a:lnTo>
                    <a:pt x="20" y="1046"/>
                  </a:lnTo>
                  <a:lnTo>
                    <a:pt x="10" y="982"/>
                  </a:lnTo>
                  <a:lnTo>
                    <a:pt x="4" y="921"/>
                  </a:lnTo>
                  <a:lnTo>
                    <a:pt x="1" y="864"/>
                  </a:lnTo>
                  <a:lnTo>
                    <a:pt x="0" y="814"/>
                  </a:lnTo>
                  <a:lnTo>
                    <a:pt x="1" y="753"/>
                  </a:lnTo>
                  <a:lnTo>
                    <a:pt x="6" y="688"/>
                  </a:lnTo>
                  <a:lnTo>
                    <a:pt x="14" y="618"/>
                  </a:lnTo>
                  <a:lnTo>
                    <a:pt x="28" y="546"/>
                  </a:lnTo>
                  <a:lnTo>
                    <a:pt x="46" y="471"/>
                  </a:lnTo>
                  <a:lnTo>
                    <a:pt x="70" y="395"/>
                  </a:lnTo>
                  <a:lnTo>
                    <a:pt x="100" y="317"/>
                  </a:lnTo>
                  <a:lnTo>
                    <a:pt x="126" y="267"/>
                  </a:lnTo>
                  <a:lnTo>
                    <a:pt x="153" y="222"/>
                  </a:lnTo>
                  <a:lnTo>
                    <a:pt x="179" y="181"/>
                  </a:lnTo>
                  <a:lnTo>
                    <a:pt x="206" y="143"/>
                  </a:lnTo>
                  <a:lnTo>
                    <a:pt x="233" y="110"/>
                  </a:lnTo>
                  <a:lnTo>
                    <a:pt x="258" y="82"/>
                  </a:lnTo>
                  <a:lnTo>
                    <a:pt x="282" y="57"/>
                  </a:lnTo>
                  <a:lnTo>
                    <a:pt x="304" y="36"/>
                  </a:lnTo>
                  <a:lnTo>
                    <a:pt x="323" y="21"/>
                  </a:lnTo>
                  <a:lnTo>
                    <a:pt x="338" y="9"/>
                  </a:lnTo>
                  <a:lnTo>
                    <a:pt x="350" y="3"/>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2" name="Freeform 48"/>
            <p:cNvSpPr>
              <a:spLocks/>
            </p:cNvSpPr>
            <p:nvPr/>
          </p:nvSpPr>
          <p:spPr bwMode="auto">
            <a:xfrm>
              <a:off x="6546" y="3668"/>
              <a:ext cx="812" cy="814"/>
            </a:xfrm>
            <a:custGeom>
              <a:avLst/>
              <a:gdLst/>
              <a:ahLst/>
              <a:cxnLst>
                <a:cxn ang="0">
                  <a:pos x="203" y="31"/>
                </a:cxn>
                <a:cxn ang="0">
                  <a:pos x="262" y="85"/>
                </a:cxn>
                <a:cxn ang="0">
                  <a:pos x="264" y="192"/>
                </a:cxn>
                <a:cxn ang="0">
                  <a:pos x="259" y="341"/>
                </a:cxn>
                <a:cxn ang="0">
                  <a:pos x="249" y="472"/>
                </a:cxn>
                <a:cxn ang="0">
                  <a:pos x="221" y="601"/>
                </a:cxn>
                <a:cxn ang="0">
                  <a:pos x="524" y="583"/>
                </a:cxn>
                <a:cxn ang="0">
                  <a:pos x="532" y="341"/>
                </a:cxn>
                <a:cxn ang="0">
                  <a:pos x="527" y="80"/>
                </a:cxn>
                <a:cxn ang="0">
                  <a:pos x="663" y="8"/>
                </a:cxn>
                <a:cxn ang="0">
                  <a:pos x="661" y="149"/>
                </a:cxn>
                <a:cxn ang="0">
                  <a:pos x="653" y="404"/>
                </a:cxn>
                <a:cxn ang="0">
                  <a:pos x="658" y="508"/>
                </a:cxn>
                <a:cxn ang="0">
                  <a:pos x="668" y="581"/>
                </a:cxn>
                <a:cxn ang="0">
                  <a:pos x="691" y="622"/>
                </a:cxn>
                <a:cxn ang="0">
                  <a:pos x="707" y="633"/>
                </a:cxn>
                <a:cxn ang="0">
                  <a:pos x="729" y="633"/>
                </a:cxn>
                <a:cxn ang="0">
                  <a:pos x="759" y="622"/>
                </a:cxn>
                <a:cxn ang="0">
                  <a:pos x="791" y="609"/>
                </a:cxn>
                <a:cxn ang="0">
                  <a:pos x="812" y="627"/>
                </a:cxn>
                <a:cxn ang="0">
                  <a:pos x="681" y="740"/>
                </a:cxn>
                <a:cxn ang="0">
                  <a:pos x="605" y="796"/>
                </a:cxn>
                <a:cxn ang="0">
                  <a:pos x="544" y="688"/>
                </a:cxn>
                <a:cxn ang="0">
                  <a:pos x="496" y="646"/>
                </a:cxn>
                <a:cxn ang="0">
                  <a:pos x="444" y="684"/>
                </a:cxn>
                <a:cxn ang="0">
                  <a:pos x="393" y="721"/>
                </a:cxn>
                <a:cxn ang="0">
                  <a:pos x="347" y="757"/>
                </a:cxn>
                <a:cxn ang="0">
                  <a:pos x="310" y="786"/>
                </a:cxn>
                <a:cxn ang="0">
                  <a:pos x="286" y="806"/>
                </a:cxn>
                <a:cxn ang="0">
                  <a:pos x="277" y="814"/>
                </a:cxn>
                <a:cxn ang="0">
                  <a:pos x="235" y="786"/>
                </a:cxn>
                <a:cxn ang="0">
                  <a:pos x="183" y="749"/>
                </a:cxn>
                <a:cxn ang="0">
                  <a:pos x="126" y="715"/>
                </a:cxn>
                <a:cxn ang="0">
                  <a:pos x="75" y="691"/>
                </a:cxn>
                <a:cxn ang="0">
                  <a:pos x="100" y="631"/>
                </a:cxn>
                <a:cxn ang="0">
                  <a:pos x="118" y="562"/>
                </a:cxn>
                <a:cxn ang="0">
                  <a:pos x="140" y="415"/>
                </a:cxn>
                <a:cxn ang="0">
                  <a:pos x="142" y="296"/>
                </a:cxn>
                <a:cxn ang="0">
                  <a:pos x="131" y="208"/>
                </a:cxn>
                <a:cxn ang="0">
                  <a:pos x="113" y="165"/>
                </a:cxn>
                <a:cxn ang="0">
                  <a:pos x="85" y="125"/>
                </a:cxn>
                <a:cxn ang="0">
                  <a:pos x="0" y="143"/>
                </a:cxn>
              </a:cxnLst>
              <a:rect l="0" t="0" r="r" b="b"/>
              <a:pathLst>
                <a:path w="812" h="814">
                  <a:moveTo>
                    <a:pt x="178" y="0"/>
                  </a:moveTo>
                  <a:lnTo>
                    <a:pt x="203" y="31"/>
                  </a:lnTo>
                  <a:lnTo>
                    <a:pt x="231" y="60"/>
                  </a:lnTo>
                  <a:lnTo>
                    <a:pt x="262" y="85"/>
                  </a:lnTo>
                  <a:lnTo>
                    <a:pt x="263" y="138"/>
                  </a:lnTo>
                  <a:lnTo>
                    <a:pt x="264" y="192"/>
                  </a:lnTo>
                  <a:lnTo>
                    <a:pt x="262" y="266"/>
                  </a:lnTo>
                  <a:lnTo>
                    <a:pt x="259" y="341"/>
                  </a:lnTo>
                  <a:lnTo>
                    <a:pt x="255" y="406"/>
                  </a:lnTo>
                  <a:lnTo>
                    <a:pt x="249" y="472"/>
                  </a:lnTo>
                  <a:lnTo>
                    <a:pt x="238" y="537"/>
                  </a:lnTo>
                  <a:lnTo>
                    <a:pt x="221" y="601"/>
                  </a:lnTo>
                  <a:lnTo>
                    <a:pt x="383" y="679"/>
                  </a:lnTo>
                  <a:lnTo>
                    <a:pt x="524" y="583"/>
                  </a:lnTo>
                  <a:lnTo>
                    <a:pt x="530" y="461"/>
                  </a:lnTo>
                  <a:lnTo>
                    <a:pt x="532" y="341"/>
                  </a:lnTo>
                  <a:lnTo>
                    <a:pt x="530" y="212"/>
                  </a:lnTo>
                  <a:lnTo>
                    <a:pt x="527" y="80"/>
                  </a:lnTo>
                  <a:lnTo>
                    <a:pt x="663" y="8"/>
                  </a:lnTo>
                  <a:lnTo>
                    <a:pt x="663" y="8"/>
                  </a:lnTo>
                  <a:lnTo>
                    <a:pt x="675" y="18"/>
                  </a:lnTo>
                  <a:lnTo>
                    <a:pt x="661" y="149"/>
                  </a:lnTo>
                  <a:lnTo>
                    <a:pt x="655" y="276"/>
                  </a:lnTo>
                  <a:lnTo>
                    <a:pt x="653" y="404"/>
                  </a:lnTo>
                  <a:lnTo>
                    <a:pt x="654" y="457"/>
                  </a:lnTo>
                  <a:lnTo>
                    <a:pt x="658" y="508"/>
                  </a:lnTo>
                  <a:lnTo>
                    <a:pt x="663" y="557"/>
                  </a:lnTo>
                  <a:lnTo>
                    <a:pt x="668" y="581"/>
                  </a:lnTo>
                  <a:lnTo>
                    <a:pt x="677" y="602"/>
                  </a:lnTo>
                  <a:lnTo>
                    <a:pt x="691" y="622"/>
                  </a:lnTo>
                  <a:lnTo>
                    <a:pt x="697" y="628"/>
                  </a:lnTo>
                  <a:lnTo>
                    <a:pt x="707" y="633"/>
                  </a:lnTo>
                  <a:lnTo>
                    <a:pt x="719" y="635"/>
                  </a:lnTo>
                  <a:lnTo>
                    <a:pt x="729" y="633"/>
                  </a:lnTo>
                  <a:lnTo>
                    <a:pt x="743" y="628"/>
                  </a:lnTo>
                  <a:lnTo>
                    <a:pt x="759" y="622"/>
                  </a:lnTo>
                  <a:lnTo>
                    <a:pt x="777" y="615"/>
                  </a:lnTo>
                  <a:lnTo>
                    <a:pt x="791" y="609"/>
                  </a:lnTo>
                  <a:lnTo>
                    <a:pt x="801" y="604"/>
                  </a:lnTo>
                  <a:lnTo>
                    <a:pt x="812" y="627"/>
                  </a:lnTo>
                  <a:lnTo>
                    <a:pt x="745" y="684"/>
                  </a:lnTo>
                  <a:lnTo>
                    <a:pt x="681" y="740"/>
                  </a:lnTo>
                  <a:lnTo>
                    <a:pt x="617" y="798"/>
                  </a:lnTo>
                  <a:lnTo>
                    <a:pt x="605" y="796"/>
                  </a:lnTo>
                  <a:lnTo>
                    <a:pt x="574" y="743"/>
                  </a:lnTo>
                  <a:lnTo>
                    <a:pt x="544" y="688"/>
                  </a:lnTo>
                  <a:lnTo>
                    <a:pt x="521" y="630"/>
                  </a:lnTo>
                  <a:lnTo>
                    <a:pt x="496" y="646"/>
                  </a:lnTo>
                  <a:lnTo>
                    <a:pt x="471" y="664"/>
                  </a:lnTo>
                  <a:lnTo>
                    <a:pt x="444" y="684"/>
                  </a:lnTo>
                  <a:lnTo>
                    <a:pt x="418" y="703"/>
                  </a:lnTo>
                  <a:lnTo>
                    <a:pt x="393" y="721"/>
                  </a:lnTo>
                  <a:lnTo>
                    <a:pt x="370" y="739"/>
                  </a:lnTo>
                  <a:lnTo>
                    <a:pt x="347" y="757"/>
                  </a:lnTo>
                  <a:lnTo>
                    <a:pt x="328" y="773"/>
                  </a:lnTo>
                  <a:lnTo>
                    <a:pt x="310" y="786"/>
                  </a:lnTo>
                  <a:lnTo>
                    <a:pt x="296" y="797"/>
                  </a:lnTo>
                  <a:lnTo>
                    <a:pt x="286" y="806"/>
                  </a:lnTo>
                  <a:lnTo>
                    <a:pt x="278" y="811"/>
                  </a:lnTo>
                  <a:lnTo>
                    <a:pt x="277" y="814"/>
                  </a:lnTo>
                  <a:lnTo>
                    <a:pt x="258" y="801"/>
                  </a:lnTo>
                  <a:lnTo>
                    <a:pt x="235" y="786"/>
                  </a:lnTo>
                  <a:lnTo>
                    <a:pt x="210" y="767"/>
                  </a:lnTo>
                  <a:lnTo>
                    <a:pt x="183" y="749"/>
                  </a:lnTo>
                  <a:lnTo>
                    <a:pt x="154" y="731"/>
                  </a:lnTo>
                  <a:lnTo>
                    <a:pt x="126" y="715"/>
                  </a:lnTo>
                  <a:lnTo>
                    <a:pt x="99" y="700"/>
                  </a:lnTo>
                  <a:lnTo>
                    <a:pt x="75" y="691"/>
                  </a:lnTo>
                  <a:lnTo>
                    <a:pt x="89" y="662"/>
                  </a:lnTo>
                  <a:lnTo>
                    <a:pt x="100" y="631"/>
                  </a:lnTo>
                  <a:lnTo>
                    <a:pt x="109" y="597"/>
                  </a:lnTo>
                  <a:lnTo>
                    <a:pt x="118" y="562"/>
                  </a:lnTo>
                  <a:lnTo>
                    <a:pt x="131" y="490"/>
                  </a:lnTo>
                  <a:lnTo>
                    <a:pt x="140" y="415"/>
                  </a:lnTo>
                  <a:lnTo>
                    <a:pt x="143" y="341"/>
                  </a:lnTo>
                  <a:lnTo>
                    <a:pt x="142" y="296"/>
                  </a:lnTo>
                  <a:lnTo>
                    <a:pt x="140" y="252"/>
                  </a:lnTo>
                  <a:lnTo>
                    <a:pt x="131" y="208"/>
                  </a:lnTo>
                  <a:lnTo>
                    <a:pt x="122" y="186"/>
                  </a:lnTo>
                  <a:lnTo>
                    <a:pt x="113" y="165"/>
                  </a:lnTo>
                  <a:lnTo>
                    <a:pt x="100" y="145"/>
                  </a:lnTo>
                  <a:lnTo>
                    <a:pt x="85" y="125"/>
                  </a:lnTo>
                  <a:lnTo>
                    <a:pt x="24" y="159"/>
                  </a:lnTo>
                  <a:lnTo>
                    <a:pt x="0" y="143"/>
                  </a:lnTo>
                  <a:lnTo>
                    <a:pt x="1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3" name="Freeform 49"/>
            <p:cNvSpPr>
              <a:spLocks noEditPoints="1"/>
            </p:cNvSpPr>
            <p:nvPr/>
          </p:nvSpPr>
          <p:spPr bwMode="auto">
            <a:xfrm>
              <a:off x="7456" y="3218"/>
              <a:ext cx="374" cy="1626"/>
            </a:xfrm>
            <a:custGeom>
              <a:avLst/>
              <a:gdLst/>
              <a:ahLst/>
              <a:cxnLst>
                <a:cxn ang="0">
                  <a:pos x="374" y="814"/>
                </a:cxn>
                <a:cxn ang="0">
                  <a:pos x="374" y="814"/>
                </a:cxn>
                <a:cxn ang="0">
                  <a:pos x="24" y="3"/>
                </a:cxn>
                <a:cxn ang="0">
                  <a:pos x="49" y="21"/>
                </a:cxn>
                <a:cxn ang="0">
                  <a:pos x="89" y="56"/>
                </a:cxn>
                <a:cxn ang="0">
                  <a:pos x="137" y="107"/>
                </a:cxn>
                <a:cxn ang="0">
                  <a:pos x="191" y="176"/>
                </a:cxn>
                <a:cxn ang="0">
                  <a:pos x="243" y="259"/>
                </a:cxn>
                <a:cxn ang="0">
                  <a:pos x="297" y="377"/>
                </a:cxn>
                <a:cxn ang="0">
                  <a:pos x="339" y="515"/>
                </a:cxn>
                <a:cxn ang="0">
                  <a:pos x="364" y="646"/>
                </a:cxn>
                <a:cxn ang="0">
                  <a:pos x="373" y="762"/>
                </a:cxn>
                <a:cxn ang="0">
                  <a:pos x="373" y="874"/>
                </a:cxn>
                <a:cxn ang="0">
                  <a:pos x="360" y="1010"/>
                </a:cxn>
                <a:cxn ang="0">
                  <a:pos x="328" y="1157"/>
                </a:cxn>
                <a:cxn ang="0">
                  <a:pos x="273" y="1310"/>
                </a:cxn>
                <a:cxn ang="0">
                  <a:pos x="221" y="1404"/>
                </a:cxn>
                <a:cxn ang="0">
                  <a:pos x="168" y="1484"/>
                </a:cxn>
                <a:cxn ang="0">
                  <a:pos x="115" y="1546"/>
                </a:cxn>
                <a:cxn ang="0">
                  <a:pos x="70" y="1590"/>
                </a:cxn>
                <a:cxn ang="0">
                  <a:pos x="35" y="1617"/>
                </a:cxn>
                <a:cxn ang="0">
                  <a:pos x="17" y="1626"/>
                </a:cxn>
                <a:cxn ang="0">
                  <a:pos x="7" y="1624"/>
                </a:cxn>
                <a:cxn ang="0">
                  <a:pos x="1" y="1616"/>
                </a:cxn>
                <a:cxn ang="0">
                  <a:pos x="1" y="1608"/>
                </a:cxn>
                <a:cxn ang="0">
                  <a:pos x="5" y="1599"/>
                </a:cxn>
                <a:cxn ang="0">
                  <a:pos x="23" y="1584"/>
                </a:cxn>
                <a:cxn ang="0">
                  <a:pos x="112" y="1474"/>
                </a:cxn>
                <a:cxn ang="0">
                  <a:pos x="178" y="1354"/>
                </a:cxn>
                <a:cxn ang="0">
                  <a:pos x="226" y="1227"/>
                </a:cxn>
                <a:cxn ang="0">
                  <a:pos x="258" y="1091"/>
                </a:cxn>
                <a:cxn ang="0">
                  <a:pos x="275" y="953"/>
                </a:cxn>
                <a:cxn ang="0">
                  <a:pos x="281" y="814"/>
                </a:cxn>
                <a:cxn ang="0">
                  <a:pos x="272" y="636"/>
                </a:cxn>
                <a:cxn ang="0">
                  <a:pos x="245" y="476"/>
                </a:cxn>
                <a:cxn ang="0">
                  <a:pos x="203" y="333"/>
                </a:cxn>
                <a:cxn ang="0">
                  <a:pos x="145" y="208"/>
                </a:cxn>
                <a:cxn ang="0">
                  <a:pos x="72" y="101"/>
                </a:cxn>
                <a:cxn ang="0">
                  <a:pos x="17" y="42"/>
                </a:cxn>
                <a:cxn ang="0">
                  <a:pos x="3" y="26"/>
                </a:cxn>
                <a:cxn ang="0">
                  <a:pos x="1" y="20"/>
                </a:cxn>
                <a:cxn ang="0">
                  <a:pos x="1" y="12"/>
                </a:cxn>
                <a:cxn ang="0">
                  <a:pos x="7" y="4"/>
                </a:cxn>
                <a:cxn ang="0">
                  <a:pos x="17" y="0"/>
                </a:cxn>
              </a:cxnLst>
              <a:rect l="0" t="0" r="r" b="b"/>
              <a:pathLst>
                <a:path w="374" h="1626">
                  <a:moveTo>
                    <a:pt x="374" y="814"/>
                  </a:moveTo>
                  <a:lnTo>
                    <a:pt x="374" y="814"/>
                  </a:lnTo>
                  <a:lnTo>
                    <a:pt x="374" y="814"/>
                  </a:lnTo>
                  <a:lnTo>
                    <a:pt x="374" y="814"/>
                  </a:lnTo>
                  <a:close/>
                  <a:moveTo>
                    <a:pt x="17" y="0"/>
                  </a:moveTo>
                  <a:lnTo>
                    <a:pt x="24" y="3"/>
                  </a:lnTo>
                  <a:lnTo>
                    <a:pt x="35" y="9"/>
                  </a:lnTo>
                  <a:lnTo>
                    <a:pt x="49" y="21"/>
                  </a:lnTo>
                  <a:lnTo>
                    <a:pt x="68" y="35"/>
                  </a:lnTo>
                  <a:lnTo>
                    <a:pt x="89" y="56"/>
                  </a:lnTo>
                  <a:lnTo>
                    <a:pt x="113" y="79"/>
                  </a:lnTo>
                  <a:lnTo>
                    <a:pt x="137" y="107"/>
                  </a:lnTo>
                  <a:lnTo>
                    <a:pt x="164" y="140"/>
                  </a:lnTo>
                  <a:lnTo>
                    <a:pt x="191" y="176"/>
                  </a:lnTo>
                  <a:lnTo>
                    <a:pt x="217" y="216"/>
                  </a:lnTo>
                  <a:lnTo>
                    <a:pt x="243" y="259"/>
                  </a:lnTo>
                  <a:lnTo>
                    <a:pt x="268" y="307"/>
                  </a:lnTo>
                  <a:lnTo>
                    <a:pt x="297" y="377"/>
                  </a:lnTo>
                  <a:lnTo>
                    <a:pt x="322" y="446"/>
                  </a:lnTo>
                  <a:lnTo>
                    <a:pt x="339" y="515"/>
                  </a:lnTo>
                  <a:lnTo>
                    <a:pt x="353" y="582"/>
                  </a:lnTo>
                  <a:lnTo>
                    <a:pt x="364" y="646"/>
                  </a:lnTo>
                  <a:lnTo>
                    <a:pt x="370" y="707"/>
                  </a:lnTo>
                  <a:lnTo>
                    <a:pt x="373" y="762"/>
                  </a:lnTo>
                  <a:lnTo>
                    <a:pt x="374" y="814"/>
                  </a:lnTo>
                  <a:lnTo>
                    <a:pt x="373" y="874"/>
                  </a:lnTo>
                  <a:lnTo>
                    <a:pt x="367" y="940"/>
                  </a:lnTo>
                  <a:lnTo>
                    <a:pt x="360" y="1010"/>
                  </a:lnTo>
                  <a:lnTo>
                    <a:pt x="347" y="1082"/>
                  </a:lnTo>
                  <a:lnTo>
                    <a:pt x="328" y="1157"/>
                  </a:lnTo>
                  <a:lnTo>
                    <a:pt x="304" y="1233"/>
                  </a:lnTo>
                  <a:lnTo>
                    <a:pt x="273" y="1310"/>
                  </a:lnTo>
                  <a:lnTo>
                    <a:pt x="248" y="1359"/>
                  </a:lnTo>
                  <a:lnTo>
                    <a:pt x="221" y="1404"/>
                  </a:lnTo>
                  <a:lnTo>
                    <a:pt x="194" y="1447"/>
                  </a:lnTo>
                  <a:lnTo>
                    <a:pt x="168" y="1484"/>
                  </a:lnTo>
                  <a:lnTo>
                    <a:pt x="141" y="1517"/>
                  </a:lnTo>
                  <a:lnTo>
                    <a:pt x="115" y="1546"/>
                  </a:lnTo>
                  <a:lnTo>
                    <a:pt x="91" y="1571"/>
                  </a:lnTo>
                  <a:lnTo>
                    <a:pt x="70" y="1590"/>
                  </a:lnTo>
                  <a:lnTo>
                    <a:pt x="51" y="1607"/>
                  </a:lnTo>
                  <a:lnTo>
                    <a:pt x="35" y="1617"/>
                  </a:lnTo>
                  <a:lnTo>
                    <a:pt x="24" y="1625"/>
                  </a:lnTo>
                  <a:lnTo>
                    <a:pt x="17" y="1626"/>
                  </a:lnTo>
                  <a:lnTo>
                    <a:pt x="12" y="1626"/>
                  </a:lnTo>
                  <a:lnTo>
                    <a:pt x="7" y="1624"/>
                  </a:lnTo>
                  <a:lnTo>
                    <a:pt x="3" y="1620"/>
                  </a:lnTo>
                  <a:lnTo>
                    <a:pt x="1" y="1616"/>
                  </a:lnTo>
                  <a:lnTo>
                    <a:pt x="0" y="1611"/>
                  </a:lnTo>
                  <a:lnTo>
                    <a:pt x="1" y="1608"/>
                  </a:lnTo>
                  <a:lnTo>
                    <a:pt x="2" y="1604"/>
                  </a:lnTo>
                  <a:lnTo>
                    <a:pt x="5" y="1599"/>
                  </a:lnTo>
                  <a:lnTo>
                    <a:pt x="12" y="1593"/>
                  </a:lnTo>
                  <a:lnTo>
                    <a:pt x="23" y="1584"/>
                  </a:lnTo>
                  <a:lnTo>
                    <a:pt x="70" y="1531"/>
                  </a:lnTo>
                  <a:lnTo>
                    <a:pt x="112" y="1474"/>
                  </a:lnTo>
                  <a:lnTo>
                    <a:pt x="147" y="1416"/>
                  </a:lnTo>
                  <a:lnTo>
                    <a:pt x="178" y="1354"/>
                  </a:lnTo>
                  <a:lnTo>
                    <a:pt x="205" y="1291"/>
                  </a:lnTo>
                  <a:lnTo>
                    <a:pt x="226" y="1227"/>
                  </a:lnTo>
                  <a:lnTo>
                    <a:pt x="244" y="1159"/>
                  </a:lnTo>
                  <a:lnTo>
                    <a:pt x="258" y="1091"/>
                  </a:lnTo>
                  <a:lnTo>
                    <a:pt x="268" y="1023"/>
                  </a:lnTo>
                  <a:lnTo>
                    <a:pt x="275" y="953"/>
                  </a:lnTo>
                  <a:lnTo>
                    <a:pt x="280" y="884"/>
                  </a:lnTo>
                  <a:lnTo>
                    <a:pt x="281" y="814"/>
                  </a:lnTo>
                  <a:lnTo>
                    <a:pt x="278" y="722"/>
                  </a:lnTo>
                  <a:lnTo>
                    <a:pt x="272" y="636"/>
                  </a:lnTo>
                  <a:lnTo>
                    <a:pt x="261" y="553"/>
                  </a:lnTo>
                  <a:lnTo>
                    <a:pt x="245" y="476"/>
                  </a:lnTo>
                  <a:lnTo>
                    <a:pt x="226" y="401"/>
                  </a:lnTo>
                  <a:lnTo>
                    <a:pt x="203" y="333"/>
                  </a:lnTo>
                  <a:lnTo>
                    <a:pt x="175" y="267"/>
                  </a:lnTo>
                  <a:lnTo>
                    <a:pt x="145" y="208"/>
                  </a:lnTo>
                  <a:lnTo>
                    <a:pt x="110" y="151"/>
                  </a:lnTo>
                  <a:lnTo>
                    <a:pt x="72" y="101"/>
                  </a:lnTo>
                  <a:lnTo>
                    <a:pt x="30" y="54"/>
                  </a:lnTo>
                  <a:lnTo>
                    <a:pt x="17" y="42"/>
                  </a:lnTo>
                  <a:lnTo>
                    <a:pt x="9" y="33"/>
                  </a:lnTo>
                  <a:lnTo>
                    <a:pt x="3" y="26"/>
                  </a:lnTo>
                  <a:lnTo>
                    <a:pt x="1" y="22"/>
                  </a:lnTo>
                  <a:lnTo>
                    <a:pt x="1" y="20"/>
                  </a:lnTo>
                  <a:lnTo>
                    <a:pt x="0" y="18"/>
                  </a:lnTo>
                  <a:lnTo>
                    <a:pt x="1" y="12"/>
                  </a:lnTo>
                  <a:lnTo>
                    <a:pt x="3" y="8"/>
                  </a:lnTo>
                  <a:lnTo>
                    <a:pt x="7" y="4"/>
                  </a:lnTo>
                  <a:lnTo>
                    <a:pt x="12"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8" name="Group 4"/>
          <p:cNvGrpSpPr>
            <a:grpSpLocks noChangeAspect="1"/>
          </p:cNvGrpSpPr>
          <p:nvPr>
            <p:custDataLst>
              <p:tags r:id="rId5"/>
            </p:custDataLst>
          </p:nvPr>
        </p:nvGrpSpPr>
        <p:grpSpPr bwMode="auto">
          <a:xfrm>
            <a:off x="457200" y="6096000"/>
            <a:ext cx="7733232" cy="541842"/>
            <a:chOff x="295" y="3884"/>
            <a:chExt cx="23392" cy="1639"/>
          </a:xfrm>
          <a:solidFill>
            <a:srgbClr val="FF0000"/>
          </a:solidFill>
        </p:grpSpPr>
        <p:sp>
          <p:nvSpPr>
            <p:cNvPr id="1030" name="Freeform 6"/>
            <p:cNvSpPr>
              <a:spLocks noEditPoints="1"/>
            </p:cNvSpPr>
            <p:nvPr/>
          </p:nvSpPr>
          <p:spPr bwMode="auto">
            <a:xfrm>
              <a:off x="295" y="3979"/>
              <a:ext cx="756" cy="1149"/>
            </a:xfrm>
            <a:custGeom>
              <a:avLst/>
              <a:gdLst/>
              <a:ahLst/>
              <a:cxnLst>
                <a:cxn ang="0">
                  <a:pos x="321" y="468"/>
                </a:cxn>
                <a:cxn ang="0">
                  <a:pos x="200" y="607"/>
                </a:cxn>
                <a:cxn ang="0">
                  <a:pos x="150" y="739"/>
                </a:cxn>
                <a:cxn ang="0">
                  <a:pos x="114" y="900"/>
                </a:cxn>
                <a:cxn ang="0">
                  <a:pos x="114" y="1010"/>
                </a:cxn>
                <a:cxn ang="0">
                  <a:pos x="164" y="1098"/>
                </a:cxn>
                <a:cxn ang="0">
                  <a:pos x="264" y="1105"/>
                </a:cxn>
                <a:cxn ang="0">
                  <a:pos x="392" y="1002"/>
                </a:cxn>
                <a:cxn ang="0">
                  <a:pos x="414" y="973"/>
                </a:cxn>
                <a:cxn ang="0">
                  <a:pos x="421" y="951"/>
                </a:cxn>
                <a:cxn ang="0">
                  <a:pos x="428" y="937"/>
                </a:cxn>
                <a:cxn ang="0">
                  <a:pos x="506" y="607"/>
                </a:cxn>
                <a:cxn ang="0">
                  <a:pos x="506" y="571"/>
                </a:cxn>
                <a:cxn ang="0">
                  <a:pos x="471" y="498"/>
                </a:cxn>
                <a:cxn ang="0">
                  <a:pos x="385" y="446"/>
                </a:cxn>
                <a:cxn ang="0">
                  <a:pos x="748" y="0"/>
                </a:cxn>
                <a:cxn ang="0">
                  <a:pos x="756" y="15"/>
                </a:cxn>
                <a:cxn ang="0">
                  <a:pos x="756" y="22"/>
                </a:cxn>
                <a:cxn ang="0">
                  <a:pos x="520" y="981"/>
                </a:cxn>
                <a:cxn ang="0">
                  <a:pos x="520" y="1017"/>
                </a:cxn>
                <a:cxn ang="0">
                  <a:pos x="520" y="1054"/>
                </a:cxn>
                <a:cxn ang="0">
                  <a:pos x="528" y="1090"/>
                </a:cxn>
                <a:cxn ang="0">
                  <a:pos x="549" y="1112"/>
                </a:cxn>
                <a:cxn ang="0">
                  <a:pos x="606" y="1098"/>
                </a:cxn>
                <a:cxn ang="0">
                  <a:pos x="663" y="988"/>
                </a:cxn>
                <a:cxn ang="0">
                  <a:pos x="691" y="893"/>
                </a:cxn>
                <a:cxn ang="0">
                  <a:pos x="706" y="885"/>
                </a:cxn>
                <a:cxn ang="0">
                  <a:pos x="720" y="885"/>
                </a:cxn>
                <a:cxn ang="0">
                  <a:pos x="727" y="900"/>
                </a:cxn>
                <a:cxn ang="0">
                  <a:pos x="713" y="959"/>
                </a:cxn>
                <a:cxn ang="0">
                  <a:pos x="677" y="1061"/>
                </a:cxn>
                <a:cxn ang="0">
                  <a:pos x="613" y="1141"/>
                </a:cxn>
                <a:cxn ang="0">
                  <a:pos x="492" y="1134"/>
                </a:cxn>
                <a:cxn ang="0">
                  <a:pos x="414" y="1024"/>
                </a:cxn>
                <a:cxn ang="0">
                  <a:pos x="292" y="1134"/>
                </a:cxn>
                <a:cxn ang="0">
                  <a:pos x="207" y="1149"/>
                </a:cxn>
                <a:cxn ang="0">
                  <a:pos x="57" y="1076"/>
                </a:cxn>
                <a:cxn ang="0">
                  <a:pos x="0" y="885"/>
                </a:cxn>
                <a:cxn ang="0">
                  <a:pos x="57" y="659"/>
                </a:cxn>
                <a:cxn ang="0">
                  <a:pos x="200" y="483"/>
                </a:cxn>
                <a:cxn ang="0">
                  <a:pos x="385" y="410"/>
                </a:cxn>
                <a:cxn ang="0">
                  <a:pos x="492" y="461"/>
                </a:cxn>
                <a:cxn ang="0">
                  <a:pos x="627" y="132"/>
                </a:cxn>
                <a:cxn ang="0">
                  <a:pos x="627" y="88"/>
                </a:cxn>
                <a:cxn ang="0">
                  <a:pos x="620" y="73"/>
                </a:cxn>
                <a:cxn ang="0">
                  <a:pos x="585" y="66"/>
                </a:cxn>
                <a:cxn ang="0">
                  <a:pos x="535" y="66"/>
                </a:cxn>
                <a:cxn ang="0">
                  <a:pos x="513" y="59"/>
                </a:cxn>
                <a:cxn ang="0">
                  <a:pos x="513" y="29"/>
                </a:cxn>
                <a:cxn ang="0">
                  <a:pos x="535" y="22"/>
                </a:cxn>
                <a:cxn ang="0">
                  <a:pos x="634" y="7"/>
                </a:cxn>
                <a:cxn ang="0">
                  <a:pos x="734" y="0"/>
                </a:cxn>
              </a:cxnLst>
              <a:rect l="0" t="0" r="r" b="b"/>
              <a:pathLst>
                <a:path w="756" h="1149">
                  <a:moveTo>
                    <a:pt x="385" y="446"/>
                  </a:moveTo>
                  <a:lnTo>
                    <a:pt x="321" y="468"/>
                  </a:lnTo>
                  <a:lnTo>
                    <a:pt x="257" y="520"/>
                  </a:lnTo>
                  <a:lnTo>
                    <a:pt x="200" y="607"/>
                  </a:lnTo>
                  <a:lnTo>
                    <a:pt x="178" y="659"/>
                  </a:lnTo>
                  <a:lnTo>
                    <a:pt x="150" y="739"/>
                  </a:lnTo>
                  <a:lnTo>
                    <a:pt x="136" y="820"/>
                  </a:lnTo>
                  <a:lnTo>
                    <a:pt x="114" y="900"/>
                  </a:lnTo>
                  <a:lnTo>
                    <a:pt x="114" y="959"/>
                  </a:lnTo>
                  <a:lnTo>
                    <a:pt x="114" y="1010"/>
                  </a:lnTo>
                  <a:lnTo>
                    <a:pt x="136" y="1061"/>
                  </a:lnTo>
                  <a:lnTo>
                    <a:pt x="164" y="1098"/>
                  </a:lnTo>
                  <a:lnTo>
                    <a:pt x="214" y="1112"/>
                  </a:lnTo>
                  <a:lnTo>
                    <a:pt x="264" y="1105"/>
                  </a:lnTo>
                  <a:lnTo>
                    <a:pt x="321" y="1068"/>
                  </a:lnTo>
                  <a:lnTo>
                    <a:pt x="392" y="1002"/>
                  </a:lnTo>
                  <a:lnTo>
                    <a:pt x="406" y="988"/>
                  </a:lnTo>
                  <a:lnTo>
                    <a:pt x="414" y="973"/>
                  </a:lnTo>
                  <a:lnTo>
                    <a:pt x="421" y="966"/>
                  </a:lnTo>
                  <a:lnTo>
                    <a:pt x="421" y="951"/>
                  </a:lnTo>
                  <a:lnTo>
                    <a:pt x="428" y="937"/>
                  </a:lnTo>
                  <a:lnTo>
                    <a:pt x="428" y="937"/>
                  </a:lnTo>
                  <a:lnTo>
                    <a:pt x="506" y="622"/>
                  </a:lnTo>
                  <a:lnTo>
                    <a:pt x="506" y="607"/>
                  </a:lnTo>
                  <a:lnTo>
                    <a:pt x="506" y="593"/>
                  </a:lnTo>
                  <a:lnTo>
                    <a:pt x="506" y="571"/>
                  </a:lnTo>
                  <a:lnTo>
                    <a:pt x="492" y="534"/>
                  </a:lnTo>
                  <a:lnTo>
                    <a:pt x="471" y="498"/>
                  </a:lnTo>
                  <a:lnTo>
                    <a:pt x="435" y="461"/>
                  </a:lnTo>
                  <a:lnTo>
                    <a:pt x="385" y="446"/>
                  </a:lnTo>
                  <a:close/>
                  <a:moveTo>
                    <a:pt x="734" y="0"/>
                  </a:moveTo>
                  <a:lnTo>
                    <a:pt x="748" y="0"/>
                  </a:lnTo>
                  <a:lnTo>
                    <a:pt x="756" y="7"/>
                  </a:lnTo>
                  <a:lnTo>
                    <a:pt x="756" y="15"/>
                  </a:lnTo>
                  <a:lnTo>
                    <a:pt x="756" y="22"/>
                  </a:lnTo>
                  <a:lnTo>
                    <a:pt x="756" y="22"/>
                  </a:lnTo>
                  <a:lnTo>
                    <a:pt x="528" y="959"/>
                  </a:lnTo>
                  <a:lnTo>
                    <a:pt x="520" y="981"/>
                  </a:lnTo>
                  <a:lnTo>
                    <a:pt x="520" y="995"/>
                  </a:lnTo>
                  <a:lnTo>
                    <a:pt x="520" y="1017"/>
                  </a:lnTo>
                  <a:lnTo>
                    <a:pt x="520" y="1039"/>
                  </a:lnTo>
                  <a:lnTo>
                    <a:pt x="520" y="1054"/>
                  </a:lnTo>
                  <a:lnTo>
                    <a:pt x="520" y="1076"/>
                  </a:lnTo>
                  <a:lnTo>
                    <a:pt x="528" y="1090"/>
                  </a:lnTo>
                  <a:lnTo>
                    <a:pt x="535" y="1105"/>
                  </a:lnTo>
                  <a:lnTo>
                    <a:pt x="549" y="1112"/>
                  </a:lnTo>
                  <a:lnTo>
                    <a:pt x="563" y="1112"/>
                  </a:lnTo>
                  <a:lnTo>
                    <a:pt x="606" y="1098"/>
                  </a:lnTo>
                  <a:lnTo>
                    <a:pt x="642" y="1054"/>
                  </a:lnTo>
                  <a:lnTo>
                    <a:pt x="663" y="988"/>
                  </a:lnTo>
                  <a:lnTo>
                    <a:pt x="684" y="915"/>
                  </a:lnTo>
                  <a:lnTo>
                    <a:pt x="691" y="893"/>
                  </a:lnTo>
                  <a:lnTo>
                    <a:pt x="699" y="885"/>
                  </a:lnTo>
                  <a:lnTo>
                    <a:pt x="706" y="885"/>
                  </a:lnTo>
                  <a:lnTo>
                    <a:pt x="713" y="885"/>
                  </a:lnTo>
                  <a:lnTo>
                    <a:pt x="720" y="885"/>
                  </a:lnTo>
                  <a:lnTo>
                    <a:pt x="727" y="893"/>
                  </a:lnTo>
                  <a:lnTo>
                    <a:pt x="727" y="900"/>
                  </a:lnTo>
                  <a:lnTo>
                    <a:pt x="727" y="915"/>
                  </a:lnTo>
                  <a:lnTo>
                    <a:pt x="713" y="959"/>
                  </a:lnTo>
                  <a:lnTo>
                    <a:pt x="699" y="1010"/>
                  </a:lnTo>
                  <a:lnTo>
                    <a:pt x="677" y="1061"/>
                  </a:lnTo>
                  <a:lnTo>
                    <a:pt x="649" y="1105"/>
                  </a:lnTo>
                  <a:lnTo>
                    <a:pt x="613" y="1141"/>
                  </a:lnTo>
                  <a:lnTo>
                    <a:pt x="563" y="1149"/>
                  </a:lnTo>
                  <a:lnTo>
                    <a:pt x="492" y="1134"/>
                  </a:lnTo>
                  <a:lnTo>
                    <a:pt x="442" y="1090"/>
                  </a:lnTo>
                  <a:lnTo>
                    <a:pt x="414" y="1024"/>
                  </a:lnTo>
                  <a:lnTo>
                    <a:pt x="349" y="1098"/>
                  </a:lnTo>
                  <a:lnTo>
                    <a:pt x="292" y="1134"/>
                  </a:lnTo>
                  <a:lnTo>
                    <a:pt x="242" y="1149"/>
                  </a:lnTo>
                  <a:lnTo>
                    <a:pt x="207" y="1149"/>
                  </a:lnTo>
                  <a:lnTo>
                    <a:pt x="121" y="1134"/>
                  </a:lnTo>
                  <a:lnTo>
                    <a:pt x="57" y="1076"/>
                  </a:lnTo>
                  <a:lnTo>
                    <a:pt x="14" y="995"/>
                  </a:lnTo>
                  <a:lnTo>
                    <a:pt x="0" y="885"/>
                  </a:lnTo>
                  <a:lnTo>
                    <a:pt x="14" y="768"/>
                  </a:lnTo>
                  <a:lnTo>
                    <a:pt x="57" y="659"/>
                  </a:lnTo>
                  <a:lnTo>
                    <a:pt x="121" y="563"/>
                  </a:lnTo>
                  <a:lnTo>
                    <a:pt x="200" y="483"/>
                  </a:lnTo>
                  <a:lnTo>
                    <a:pt x="285" y="432"/>
                  </a:lnTo>
                  <a:lnTo>
                    <a:pt x="385" y="410"/>
                  </a:lnTo>
                  <a:lnTo>
                    <a:pt x="449" y="424"/>
                  </a:lnTo>
                  <a:lnTo>
                    <a:pt x="492" y="461"/>
                  </a:lnTo>
                  <a:lnTo>
                    <a:pt x="528" y="520"/>
                  </a:lnTo>
                  <a:lnTo>
                    <a:pt x="627" y="132"/>
                  </a:lnTo>
                  <a:lnTo>
                    <a:pt x="627" y="95"/>
                  </a:lnTo>
                  <a:lnTo>
                    <a:pt x="627" y="88"/>
                  </a:lnTo>
                  <a:lnTo>
                    <a:pt x="627" y="81"/>
                  </a:lnTo>
                  <a:lnTo>
                    <a:pt x="620" y="73"/>
                  </a:lnTo>
                  <a:lnTo>
                    <a:pt x="606" y="73"/>
                  </a:lnTo>
                  <a:lnTo>
                    <a:pt x="585" y="66"/>
                  </a:lnTo>
                  <a:lnTo>
                    <a:pt x="549" y="66"/>
                  </a:lnTo>
                  <a:lnTo>
                    <a:pt x="535" y="66"/>
                  </a:lnTo>
                  <a:lnTo>
                    <a:pt x="520" y="66"/>
                  </a:lnTo>
                  <a:lnTo>
                    <a:pt x="513" y="59"/>
                  </a:lnTo>
                  <a:lnTo>
                    <a:pt x="513" y="51"/>
                  </a:lnTo>
                  <a:lnTo>
                    <a:pt x="513" y="29"/>
                  </a:lnTo>
                  <a:lnTo>
                    <a:pt x="520" y="22"/>
                  </a:lnTo>
                  <a:lnTo>
                    <a:pt x="535" y="22"/>
                  </a:lnTo>
                  <a:lnTo>
                    <a:pt x="570" y="15"/>
                  </a:lnTo>
                  <a:lnTo>
                    <a:pt x="634" y="7"/>
                  </a:lnTo>
                  <a:lnTo>
                    <a:pt x="699" y="0"/>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1215" y="3884"/>
              <a:ext cx="370" cy="1639"/>
            </a:xfrm>
            <a:custGeom>
              <a:avLst/>
              <a:gdLst/>
              <a:ahLst/>
              <a:cxnLst>
                <a:cxn ang="0">
                  <a:pos x="349" y="0"/>
                </a:cxn>
                <a:cxn ang="0">
                  <a:pos x="356" y="7"/>
                </a:cxn>
                <a:cxn ang="0">
                  <a:pos x="363" y="15"/>
                </a:cxn>
                <a:cxn ang="0">
                  <a:pos x="370" y="22"/>
                </a:cxn>
                <a:cxn ang="0">
                  <a:pos x="370" y="22"/>
                </a:cxn>
                <a:cxn ang="0">
                  <a:pos x="363" y="29"/>
                </a:cxn>
                <a:cxn ang="0">
                  <a:pos x="356" y="36"/>
                </a:cxn>
                <a:cxn ang="0">
                  <a:pos x="342" y="44"/>
                </a:cxn>
                <a:cxn ang="0">
                  <a:pos x="242" y="176"/>
                </a:cxn>
                <a:cxn ang="0">
                  <a:pos x="171" y="322"/>
                </a:cxn>
                <a:cxn ang="0">
                  <a:pos x="121" y="483"/>
                </a:cxn>
                <a:cxn ang="0">
                  <a:pos x="99" y="651"/>
                </a:cxn>
                <a:cxn ang="0">
                  <a:pos x="92" y="819"/>
                </a:cxn>
                <a:cxn ang="0">
                  <a:pos x="92" y="951"/>
                </a:cxn>
                <a:cxn ang="0">
                  <a:pos x="106" y="1083"/>
                </a:cxn>
                <a:cxn ang="0">
                  <a:pos x="142" y="1215"/>
                </a:cxn>
                <a:cxn ang="0">
                  <a:pos x="185" y="1346"/>
                </a:cxn>
                <a:cxn ang="0">
                  <a:pos x="249" y="1471"/>
                </a:cxn>
                <a:cxn ang="0">
                  <a:pos x="342" y="1588"/>
                </a:cxn>
                <a:cxn ang="0">
                  <a:pos x="356" y="1595"/>
                </a:cxn>
                <a:cxn ang="0">
                  <a:pos x="363" y="1610"/>
                </a:cxn>
                <a:cxn ang="0">
                  <a:pos x="363" y="1610"/>
                </a:cxn>
                <a:cxn ang="0">
                  <a:pos x="370" y="1617"/>
                </a:cxn>
                <a:cxn ang="0">
                  <a:pos x="370" y="1617"/>
                </a:cxn>
                <a:cxn ang="0">
                  <a:pos x="370" y="1617"/>
                </a:cxn>
                <a:cxn ang="0">
                  <a:pos x="363" y="1632"/>
                </a:cxn>
                <a:cxn ang="0">
                  <a:pos x="356" y="1632"/>
                </a:cxn>
                <a:cxn ang="0">
                  <a:pos x="349" y="1639"/>
                </a:cxn>
                <a:cxn ang="0">
                  <a:pos x="327" y="1624"/>
                </a:cxn>
                <a:cxn ang="0">
                  <a:pos x="285" y="1588"/>
                </a:cxn>
                <a:cxn ang="0">
                  <a:pos x="228" y="1522"/>
                </a:cxn>
                <a:cxn ang="0">
                  <a:pos x="163" y="1434"/>
                </a:cxn>
                <a:cxn ang="0">
                  <a:pos x="99" y="1324"/>
                </a:cxn>
                <a:cxn ang="0">
                  <a:pos x="35" y="1141"/>
                </a:cxn>
                <a:cxn ang="0">
                  <a:pos x="7" y="966"/>
                </a:cxn>
                <a:cxn ang="0">
                  <a:pos x="0" y="819"/>
                </a:cxn>
                <a:cxn ang="0">
                  <a:pos x="7" y="673"/>
                </a:cxn>
                <a:cxn ang="0">
                  <a:pos x="35" y="497"/>
                </a:cxn>
                <a:cxn ang="0">
                  <a:pos x="99" y="322"/>
                </a:cxn>
                <a:cxn ang="0">
                  <a:pos x="156" y="212"/>
                </a:cxn>
                <a:cxn ang="0">
                  <a:pos x="220" y="117"/>
                </a:cxn>
                <a:cxn ang="0">
                  <a:pos x="285" y="58"/>
                </a:cxn>
                <a:cxn ang="0">
                  <a:pos x="327" y="15"/>
                </a:cxn>
                <a:cxn ang="0">
                  <a:pos x="349" y="0"/>
                </a:cxn>
              </a:cxnLst>
              <a:rect l="0" t="0" r="r" b="b"/>
              <a:pathLst>
                <a:path w="370" h="1639">
                  <a:moveTo>
                    <a:pt x="349" y="0"/>
                  </a:moveTo>
                  <a:lnTo>
                    <a:pt x="356" y="7"/>
                  </a:lnTo>
                  <a:lnTo>
                    <a:pt x="363" y="15"/>
                  </a:lnTo>
                  <a:lnTo>
                    <a:pt x="370" y="22"/>
                  </a:lnTo>
                  <a:lnTo>
                    <a:pt x="370" y="22"/>
                  </a:lnTo>
                  <a:lnTo>
                    <a:pt x="363" y="29"/>
                  </a:lnTo>
                  <a:lnTo>
                    <a:pt x="356" y="36"/>
                  </a:lnTo>
                  <a:lnTo>
                    <a:pt x="342" y="44"/>
                  </a:lnTo>
                  <a:lnTo>
                    <a:pt x="242" y="176"/>
                  </a:lnTo>
                  <a:lnTo>
                    <a:pt x="171" y="322"/>
                  </a:lnTo>
                  <a:lnTo>
                    <a:pt x="121" y="483"/>
                  </a:lnTo>
                  <a:lnTo>
                    <a:pt x="99" y="651"/>
                  </a:lnTo>
                  <a:lnTo>
                    <a:pt x="92" y="819"/>
                  </a:lnTo>
                  <a:lnTo>
                    <a:pt x="92" y="951"/>
                  </a:lnTo>
                  <a:lnTo>
                    <a:pt x="106" y="1083"/>
                  </a:lnTo>
                  <a:lnTo>
                    <a:pt x="142" y="1215"/>
                  </a:lnTo>
                  <a:lnTo>
                    <a:pt x="185" y="1346"/>
                  </a:lnTo>
                  <a:lnTo>
                    <a:pt x="249" y="1471"/>
                  </a:lnTo>
                  <a:lnTo>
                    <a:pt x="342" y="1588"/>
                  </a:lnTo>
                  <a:lnTo>
                    <a:pt x="356" y="1595"/>
                  </a:lnTo>
                  <a:lnTo>
                    <a:pt x="363" y="1610"/>
                  </a:lnTo>
                  <a:lnTo>
                    <a:pt x="363" y="1610"/>
                  </a:lnTo>
                  <a:lnTo>
                    <a:pt x="370" y="1617"/>
                  </a:lnTo>
                  <a:lnTo>
                    <a:pt x="370" y="1617"/>
                  </a:lnTo>
                  <a:lnTo>
                    <a:pt x="370" y="1617"/>
                  </a:lnTo>
                  <a:lnTo>
                    <a:pt x="363" y="1632"/>
                  </a:lnTo>
                  <a:lnTo>
                    <a:pt x="356" y="1632"/>
                  </a:lnTo>
                  <a:lnTo>
                    <a:pt x="349" y="1639"/>
                  </a:lnTo>
                  <a:lnTo>
                    <a:pt x="327" y="1624"/>
                  </a:lnTo>
                  <a:lnTo>
                    <a:pt x="285" y="1588"/>
                  </a:lnTo>
                  <a:lnTo>
                    <a:pt x="228" y="1522"/>
                  </a:lnTo>
                  <a:lnTo>
                    <a:pt x="163" y="1434"/>
                  </a:lnTo>
                  <a:lnTo>
                    <a:pt x="99" y="1324"/>
                  </a:lnTo>
                  <a:lnTo>
                    <a:pt x="35" y="1141"/>
                  </a:lnTo>
                  <a:lnTo>
                    <a:pt x="7" y="966"/>
                  </a:lnTo>
                  <a:lnTo>
                    <a:pt x="0" y="819"/>
                  </a:lnTo>
                  <a:lnTo>
                    <a:pt x="7" y="673"/>
                  </a:lnTo>
                  <a:lnTo>
                    <a:pt x="35" y="497"/>
                  </a:lnTo>
                  <a:lnTo>
                    <a:pt x="99" y="322"/>
                  </a:lnTo>
                  <a:lnTo>
                    <a:pt x="156" y="212"/>
                  </a:lnTo>
                  <a:lnTo>
                    <a:pt x="220" y="117"/>
                  </a:lnTo>
                  <a:lnTo>
                    <a:pt x="285" y="58"/>
                  </a:lnTo>
                  <a:lnTo>
                    <a:pt x="327" y="15"/>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1685" y="4338"/>
              <a:ext cx="798" cy="819"/>
            </a:xfrm>
            <a:custGeom>
              <a:avLst/>
              <a:gdLst/>
              <a:ahLst/>
              <a:cxnLst>
                <a:cxn ang="0">
                  <a:pos x="656" y="7"/>
                </a:cxn>
                <a:cxn ang="0">
                  <a:pos x="656" y="7"/>
                </a:cxn>
                <a:cxn ang="0">
                  <a:pos x="656" y="7"/>
                </a:cxn>
                <a:cxn ang="0">
                  <a:pos x="656" y="7"/>
                </a:cxn>
                <a:cxn ang="0">
                  <a:pos x="171" y="0"/>
                </a:cxn>
                <a:cxn ang="0">
                  <a:pos x="200" y="29"/>
                </a:cxn>
                <a:cxn ang="0">
                  <a:pos x="228" y="58"/>
                </a:cxn>
                <a:cxn ang="0">
                  <a:pos x="257" y="87"/>
                </a:cxn>
                <a:cxn ang="0">
                  <a:pos x="257" y="139"/>
                </a:cxn>
                <a:cxn ang="0">
                  <a:pos x="257" y="190"/>
                </a:cxn>
                <a:cxn ang="0">
                  <a:pos x="257" y="343"/>
                </a:cxn>
                <a:cxn ang="0">
                  <a:pos x="242" y="475"/>
                </a:cxn>
                <a:cxn ang="0">
                  <a:pos x="214" y="607"/>
                </a:cxn>
                <a:cxn ang="0">
                  <a:pos x="378" y="680"/>
                </a:cxn>
                <a:cxn ang="0">
                  <a:pos x="513" y="585"/>
                </a:cxn>
                <a:cxn ang="0">
                  <a:pos x="527" y="343"/>
                </a:cxn>
                <a:cxn ang="0">
                  <a:pos x="520" y="80"/>
                </a:cxn>
                <a:cxn ang="0">
                  <a:pos x="656" y="7"/>
                </a:cxn>
                <a:cxn ang="0">
                  <a:pos x="670" y="22"/>
                </a:cxn>
                <a:cxn ang="0">
                  <a:pos x="649" y="212"/>
                </a:cxn>
                <a:cxn ang="0">
                  <a:pos x="641" y="409"/>
                </a:cxn>
                <a:cxn ang="0">
                  <a:pos x="656" y="563"/>
                </a:cxn>
                <a:cxn ang="0">
                  <a:pos x="656" y="585"/>
                </a:cxn>
                <a:cxn ang="0">
                  <a:pos x="670" y="607"/>
                </a:cxn>
                <a:cxn ang="0">
                  <a:pos x="684" y="622"/>
                </a:cxn>
                <a:cxn ang="0">
                  <a:pos x="691" y="636"/>
                </a:cxn>
                <a:cxn ang="0">
                  <a:pos x="706" y="636"/>
                </a:cxn>
                <a:cxn ang="0">
                  <a:pos x="720" y="636"/>
                </a:cxn>
                <a:cxn ang="0">
                  <a:pos x="734" y="629"/>
                </a:cxn>
                <a:cxn ang="0">
                  <a:pos x="748" y="622"/>
                </a:cxn>
                <a:cxn ang="0">
                  <a:pos x="770" y="622"/>
                </a:cxn>
                <a:cxn ang="0">
                  <a:pos x="784" y="614"/>
                </a:cxn>
                <a:cxn ang="0">
                  <a:pos x="791" y="607"/>
                </a:cxn>
                <a:cxn ang="0">
                  <a:pos x="798" y="629"/>
                </a:cxn>
                <a:cxn ang="0">
                  <a:pos x="706" y="717"/>
                </a:cxn>
                <a:cxn ang="0">
                  <a:pos x="606" y="804"/>
                </a:cxn>
                <a:cxn ang="0">
                  <a:pos x="599" y="797"/>
                </a:cxn>
                <a:cxn ang="0">
                  <a:pos x="549" y="717"/>
                </a:cxn>
                <a:cxn ang="0">
                  <a:pos x="513" y="629"/>
                </a:cxn>
                <a:cxn ang="0">
                  <a:pos x="456" y="673"/>
                </a:cxn>
                <a:cxn ang="0">
                  <a:pos x="406" y="709"/>
                </a:cxn>
                <a:cxn ang="0">
                  <a:pos x="349" y="753"/>
                </a:cxn>
                <a:cxn ang="0">
                  <a:pos x="314" y="782"/>
                </a:cxn>
                <a:cxn ang="0">
                  <a:pos x="285" y="812"/>
                </a:cxn>
                <a:cxn ang="0">
                  <a:pos x="271" y="819"/>
                </a:cxn>
                <a:cxn ang="0">
                  <a:pos x="228" y="790"/>
                </a:cxn>
                <a:cxn ang="0">
                  <a:pos x="178" y="753"/>
                </a:cxn>
                <a:cxn ang="0">
                  <a:pos x="121" y="717"/>
                </a:cxn>
                <a:cxn ang="0">
                  <a:pos x="71" y="695"/>
                </a:cxn>
                <a:cxn ang="0">
                  <a:pos x="100" y="636"/>
                </a:cxn>
                <a:cxn ang="0">
                  <a:pos x="114" y="563"/>
                </a:cxn>
                <a:cxn ang="0">
                  <a:pos x="135" y="453"/>
                </a:cxn>
                <a:cxn ang="0">
                  <a:pos x="142" y="343"/>
                </a:cxn>
                <a:cxn ang="0">
                  <a:pos x="135" y="278"/>
                </a:cxn>
                <a:cxn ang="0">
                  <a:pos x="128" y="212"/>
                </a:cxn>
                <a:cxn ang="0">
                  <a:pos x="114" y="182"/>
                </a:cxn>
                <a:cxn ang="0">
                  <a:pos x="100" y="153"/>
                </a:cxn>
                <a:cxn ang="0">
                  <a:pos x="78" y="124"/>
                </a:cxn>
                <a:cxn ang="0">
                  <a:pos x="21" y="161"/>
                </a:cxn>
                <a:cxn ang="0">
                  <a:pos x="0" y="146"/>
                </a:cxn>
                <a:cxn ang="0">
                  <a:pos x="171" y="0"/>
                </a:cxn>
              </a:cxnLst>
              <a:rect l="0" t="0" r="r" b="b"/>
              <a:pathLst>
                <a:path w="798" h="819">
                  <a:moveTo>
                    <a:pt x="656" y="7"/>
                  </a:moveTo>
                  <a:lnTo>
                    <a:pt x="656" y="7"/>
                  </a:lnTo>
                  <a:lnTo>
                    <a:pt x="656" y="7"/>
                  </a:lnTo>
                  <a:lnTo>
                    <a:pt x="656" y="7"/>
                  </a:lnTo>
                  <a:close/>
                  <a:moveTo>
                    <a:pt x="171" y="0"/>
                  </a:moveTo>
                  <a:lnTo>
                    <a:pt x="200" y="29"/>
                  </a:lnTo>
                  <a:lnTo>
                    <a:pt x="228" y="58"/>
                  </a:lnTo>
                  <a:lnTo>
                    <a:pt x="257" y="87"/>
                  </a:lnTo>
                  <a:lnTo>
                    <a:pt x="257" y="139"/>
                  </a:lnTo>
                  <a:lnTo>
                    <a:pt x="257" y="190"/>
                  </a:lnTo>
                  <a:lnTo>
                    <a:pt x="257" y="343"/>
                  </a:lnTo>
                  <a:lnTo>
                    <a:pt x="242" y="475"/>
                  </a:lnTo>
                  <a:lnTo>
                    <a:pt x="214" y="607"/>
                  </a:lnTo>
                  <a:lnTo>
                    <a:pt x="378" y="680"/>
                  </a:lnTo>
                  <a:lnTo>
                    <a:pt x="513" y="585"/>
                  </a:lnTo>
                  <a:lnTo>
                    <a:pt x="527" y="343"/>
                  </a:lnTo>
                  <a:lnTo>
                    <a:pt x="520" y="80"/>
                  </a:lnTo>
                  <a:lnTo>
                    <a:pt x="656" y="7"/>
                  </a:lnTo>
                  <a:lnTo>
                    <a:pt x="670" y="22"/>
                  </a:lnTo>
                  <a:lnTo>
                    <a:pt x="649" y="212"/>
                  </a:lnTo>
                  <a:lnTo>
                    <a:pt x="641" y="409"/>
                  </a:lnTo>
                  <a:lnTo>
                    <a:pt x="656" y="563"/>
                  </a:lnTo>
                  <a:lnTo>
                    <a:pt x="656" y="585"/>
                  </a:lnTo>
                  <a:lnTo>
                    <a:pt x="670" y="607"/>
                  </a:lnTo>
                  <a:lnTo>
                    <a:pt x="684" y="622"/>
                  </a:lnTo>
                  <a:lnTo>
                    <a:pt x="691" y="636"/>
                  </a:lnTo>
                  <a:lnTo>
                    <a:pt x="706" y="636"/>
                  </a:lnTo>
                  <a:lnTo>
                    <a:pt x="720" y="636"/>
                  </a:lnTo>
                  <a:lnTo>
                    <a:pt x="734" y="629"/>
                  </a:lnTo>
                  <a:lnTo>
                    <a:pt x="748" y="622"/>
                  </a:lnTo>
                  <a:lnTo>
                    <a:pt x="770" y="622"/>
                  </a:lnTo>
                  <a:lnTo>
                    <a:pt x="784" y="614"/>
                  </a:lnTo>
                  <a:lnTo>
                    <a:pt x="791" y="607"/>
                  </a:lnTo>
                  <a:lnTo>
                    <a:pt x="798" y="629"/>
                  </a:lnTo>
                  <a:lnTo>
                    <a:pt x="706" y="717"/>
                  </a:lnTo>
                  <a:lnTo>
                    <a:pt x="606" y="804"/>
                  </a:lnTo>
                  <a:lnTo>
                    <a:pt x="599" y="797"/>
                  </a:lnTo>
                  <a:lnTo>
                    <a:pt x="549" y="717"/>
                  </a:lnTo>
                  <a:lnTo>
                    <a:pt x="513" y="629"/>
                  </a:lnTo>
                  <a:lnTo>
                    <a:pt x="456" y="673"/>
                  </a:lnTo>
                  <a:lnTo>
                    <a:pt x="406" y="709"/>
                  </a:lnTo>
                  <a:lnTo>
                    <a:pt x="349" y="753"/>
                  </a:lnTo>
                  <a:lnTo>
                    <a:pt x="314" y="782"/>
                  </a:lnTo>
                  <a:lnTo>
                    <a:pt x="285" y="812"/>
                  </a:lnTo>
                  <a:lnTo>
                    <a:pt x="271" y="819"/>
                  </a:lnTo>
                  <a:lnTo>
                    <a:pt x="228" y="790"/>
                  </a:lnTo>
                  <a:lnTo>
                    <a:pt x="178" y="753"/>
                  </a:lnTo>
                  <a:lnTo>
                    <a:pt x="121" y="717"/>
                  </a:lnTo>
                  <a:lnTo>
                    <a:pt x="71" y="695"/>
                  </a:lnTo>
                  <a:lnTo>
                    <a:pt x="100" y="636"/>
                  </a:lnTo>
                  <a:lnTo>
                    <a:pt x="114" y="563"/>
                  </a:lnTo>
                  <a:lnTo>
                    <a:pt x="135" y="453"/>
                  </a:lnTo>
                  <a:lnTo>
                    <a:pt x="142" y="343"/>
                  </a:lnTo>
                  <a:lnTo>
                    <a:pt x="135" y="278"/>
                  </a:lnTo>
                  <a:lnTo>
                    <a:pt x="128" y="212"/>
                  </a:lnTo>
                  <a:lnTo>
                    <a:pt x="114" y="182"/>
                  </a:lnTo>
                  <a:lnTo>
                    <a:pt x="100" y="153"/>
                  </a:lnTo>
                  <a:lnTo>
                    <a:pt x="78" y="124"/>
                  </a:lnTo>
                  <a:lnTo>
                    <a:pt x="21" y="161"/>
                  </a:lnTo>
                  <a:lnTo>
                    <a:pt x="0" y="146"/>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2583" y="3884"/>
              <a:ext cx="371" cy="1639"/>
            </a:xfrm>
            <a:custGeom>
              <a:avLst/>
              <a:gdLst/>
              <a:ahLst/>
              <a:cxnLst>
                <a:cxn ang="0">
                  <a:pos x="21" y="0"/>
                </a:cxn>
                <a:cxn ang="0">
                  <a:pos x="43" y="15"/>
                </a:cxn>
                <a:cxn ang="0">
                  <a:pos x="86" y="51"/>
                </a:cxn>
                <a:cxn ang="0">
                  <a:pos x="143" y="117"/>
                </a:cxn>
                <a:cxn ang="0">
                  <a:pos x="207" y="205"/>
                </a:cxn>
                <a:cxn ang="0">
                  <a:pos x="264" y="315"/>
                </a:cxn>
                <a:cxn ang="0">
                  <a:pos x="335" y="497"/>
                </a:cxn>
                <a:cxn ang="0">
                  <a:pos x="363" y="673"/>
                </a:cxn>
                <a:cxn ang="0">
                  <a:pos x="371" y="819"/>
                </a:cxn>
                <a:cxn ang="0">
                  <a:pos x="371" y="819"/>
                </a:cxn>
                <a:cxn ang="0">
                  <a:pos x="363" y="966"/>
                </a:cxn>
                <a:cxn ang="0">
                  <a:pos x="335" y="1141"/>
                </a:cxn>
                <a:cxn ang="0">
                  <a:pos x="271" y="1317"/>
                </a:cxn>
                <a:cxn ang="0">
                  <a:pos x="207" y="1427"/>
                </a:cxn>
                <a:cxn ang="0">
                  <a:pos x="143" y="1522"/>
                </a:cxn>
                <a:cxn ang="0">
                  <a:pos x="86" y="1580"/>
                </a:cxn>
                <a:cxn ang="0">
                  <a:pos x="43" y="1624"/>
                </a:cxn>
                <a:cxn ang="0">
                  <a:pos x="21" y="1639"/>
                </a:cxn>
                <a:cxn ang="0">
                  <a:pos x="7" y="1632"/>
                </a:cxn>
                <a:cxn ang="0">
                  <a:pos x="0" y="1624"/>
                </a:cxn>
                <a:cxn ang="0">
                  <a:pos x="0" y="1617"/>
                </a:cxn>
                <a:cxn ang="0">
                  <a:pos x="0" y="1617"/>
                </a:cxn>
                <a:cxn ang="0">
                  <a:pos x="7" y="1610"/>
                </a:cxn>
                <a:cxn ang="0">
                  <a:pos x="7" y="1602"/>
                </a:cxn>
                <a:cxn ang="0">
                  <a:pos x="21" y="1595"/>
                </a:cxn>
                <a:cxn ang="0">
                  <a:pos x="128" y="1456"/>
                </a:cxn>
                <a:cxn ang="0">
                  <a:pos x="200" y="1310"/>
                </a:cxn>
                <a:cxn ang="0">
                  <a:pos x="242" y="1156"/>
                </a:cxn>
                <a:cxn ang="0">
                  <a:pos x="271" y="988"/>
                </a:cxn>
                <a:cxn ang="0">
                  <a:pos x="278" y="819"/>
                </a:cxn>
                <a:cxn ang="0">
                  <a:pos x="271" y="622"/>
                </a:cxn>
                <a:cxn ang="0">
                  <a:pos x="235" y="454"/>
                </a:cxn>
                <a:cxn ang="0">
                  <a:pos x="185" y="300"/>
                </a:cxn>
                <a:cxn ang="0">
                  <a:pos x="114" y="168"/>
                </a:cxn>
                <a:cxn ang="0">
                  <a:pos x="28" y="58"/>
                </a:cxn>
                <a:cxn ang="0">
                  <a:pos x="14" y="44"/>
                </a:cxn>
                <a:cxn ang="0">
                  <a:pos x="7" y="36"/>
                </a:cxn>
                <a:cxn ang="0">
                  <a:pos x="0" y="29"/>
                </a:cxn>
                <a:cxn ang="0">
                  <a:pos x="0" y="22"/>
                </a:cxn>
                <a:cxn ang="0">
                  <a:pos x="0" y="22"/>
                </a:cxn>
                <a:cxn ang="0">
                  <a:pos x="0" y="15"/>
                </a:cxn>
                <a:cxn ang="0">
                  <a:pos x="7" y="7"/>
                </a:cxn>
                <a:cxn ang="0">
                  <a:pos x="21" y="0"/>
                </a:cxn>
              </a:cxnLst>
              <a:rect l="0" t="0" r="r" b="b"/>
              <a:pathLst>
                <a:path w="371" h="1639">
                  <a:moveTo>
                    <a:pt x="21" y="0"/>
                  </a:moveTo>
                  <a:lnTo>
                    <a:pt x="43" y="15"/>
                  </a:lnTo>
                  <a:lnTo>
                    <a:pt x="86" y="51"/>
                  </a:lnTo>
                  <a:lnTo>
                    <a:pt x="143" y="117"/>
                  </a:lnTo>
                  <a:lnTo>
                    <a:pt x="207" y="205"/>
                  </a:lnTo>
                  <a:lnTo>
                    <a:pt x="264" y="315"/>
                  </a:lnTo>
                  <a:lnTo>
                    <a:pt x="335" y="497"/>
                  </a:lnTo>
                  <a:lnTo>
                    <a:pt x="363" y="673"/>
                  </a:lnTo>
                  <a:lnTo>
                    <a:pt x="371" y="819"/>
                  </a:lnTo>
                  <a:lnTo>
                    <a:pt x="371" y="819"/>
                  </a:lnTo>
                  <a:lnTo>
                    <a:pt x="363" y="966"/>
                  </a:lnTo>
                  <a:lnTo>
                    <a:pt x="335" y="1141"/>
                  </a:lnTo>
                  <a:lnTo>
                    <a:pt x="271" y="1317"/>
                  </a:lnTo>
                  <a:lnTo>
                    <a:pt x="207" y="1427"/>
                  </a:lnTo>
                  <a:lnTo>
                    <a:pt x="143" y="1522"/>
                  </a:lnTo>
                  <a:lnTo>
                    <a:pt x="86" y="1580"/>
                  </a:lnTo>
                  <a:lnTo>
                    <a:pt x="43" y="1624"/>
                  </a:lnTo>
                  <a:lnTo>
                    <a:pt x="21" y="1639"/>
                  </a:lnTo>
                  <a:lnTo>
                    <a:pt x="7" y="1632"/>
                  </a:lnTo>
                  <a:lnTo>
                    <a:pt x="0" y="1624"/>
                  </a:lnTo>
                  <a:lnTo>
                    <a:pt x="0" y="1617"/>
                  </a:lnTo>
                  <a:lnTo>
                    <a:pt x="0" y="1617"/>
                  </a:lnTo>
                  <a:lnTo>
                    <a:pt x="7" y="1610"/>
                  </a:lnTo>
                  <a:lnTo>
                    <a:pt x="7" y="1602"/>
                  </a:lnTo>
                  <a:lnTo>
                    <a:pt x="21" y="1595"/>
                  </a:lnTo>
                  <a:lnTo>
                    <a:pt x="128" y="1456"/>
                  </a:lnTo>
                  <a:lnTo>
                    <a:pt x="200" y="1310"/>
                  </a:lnTo>
                  <a:lnTo>
                    <a:pt x="242" y="1156"/>
                  </a:lnTo>
                  <a:lnTo>
                    <a:pt x="271" y="988"/>
                  </a:lnTo>
                  <a:lnTo>
                    <a:pt x="278" y="819"/>
                  </a:lnTo>
                  <a:lnTo>
                    <a:pt x="271" y="622"/>
                  </a:lnTo>
                  <a:lnTo>
                    <a:pt x="235" y="454"/>
                  </a:lnTo>
                  <a:lnTo>
                    <a:pt x="185" y="300"/>
                  </a:lnTo>
                  <a:lnTo>
                    <a:pt x="114" y="168"/>
                  </a:lnTo>
                  <a:lnTo>
                    <a:pt x="28" y="58"/>
                  </a:lnTo>
                  <a:lnTo>
                    <a:pt x="14" y="44"/>
                  </a:lnTo>
                  <a:lnTo>
                    <a:pt x="7" y="36"/>
                  </a:lnTo>
                  <a:lnTo>
                    <a:pt x="0" y="29"/>
                  </a:lnTo>
                  <a:lnTo>
                    <a:pt x="0" y="22"/>
                  </a:lnTo>
                  <a:lnTo>
                    <a:pt x="0" y="22"/>
                  </a:lnTo>
                  <a:lnTo>
                    <a:pt x="0" y="15"/>
                  </a:lnTo>
                  <a:lnTo>
                    <a:pt x="7" y="7"/>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noEditPoints="1"/>
            </p:cNvSpPr>
            <p:nvPr/>
          </p:nvSpPr>
          <p:spPr bwMode="auto">
            <a:xfrm>
              <a:off x="3709" y="4411"/>
              <a:ext cx="164" cy="702"/>
            </a:xfrm>
            <a:custGeom>
              <a:avLst/>
              <a:gdLst/>
              <a:ahLst/>
              <a:cxnLst>
                <a:cxn ang="0">
                  <a:pos x="86" y="527"/>
                </a:cxn>
                <a:cxn ang="0">
                  <a:pos x="107" y="534"/>
                </a:cxn>
                <a:cxn ang="0">
                  <a:pos x="128" y="549"/>
                </a:cxn>
                <a:cxn ang="0">
                  <a:pos x="150" y="563"/>
                </a:cxn>
                <a:cxn ang="0">
                  <a:pos x="164" y="585"/>
                </a:cxn>
                <a:cxn ang="0">
                  <a:pos x="164" y="614"/>
                </a:cxn>
                <a:cxn ang="0">
                  <a:pos x="164" y="614"/>
                </a:cxn>
                <a:cxn ang="0">
                  <a:pos x="164" y="644"/>
                </a:cxn>
                <a:cxn ang="0">
                  <a:pos x="150" y="666"/>
                </a:cxn>
                <a:cxn ang="0">
                  <a:pos x="128" y="680"/>
                </a:cxn>
                <a:cxn ang="0">
                  <a:pos x="107" y="695"/>
                </a:cxn>
                <a:cxn ang="0">
                  <a:pos x="86" y="702"/>
                </a:cxn>
                <a:cxn ang="0">
                  <a:pos x="57" y="695"/>
                </a:cxn>
                <a:cxn ang="0">
                  <a:pos x="29" y="680"/>
                </a:cxn>
                <a:cxn ang="0">
                  <a:pos x="14" y="666"/>
                </a:cxn>
                <a:cxn ang="0">
                  <a:pos x="0" y="644"/>
                </a:cxn>
                <a:cxn ang="0">
                  <a:pos x="0" y="614"/>
                </a:cxn>
                <a:cxn ang="0">
                  <a:pos x="0" y="585"/>
                </a:cxn>
                <a:cxn ang="0">
                  <a:pos x="14" y="563"/>
                </a:cxn>
                <a:cxn ang="0">
                  <a:pos x="29" y="549"/>
                </a:cxn>
                <a:cxn ang="0">
                  <a:pos x="57" y="534"/>
                </a:cxn>
                <a:cxn ang="0">
                  <a:pos x="86" y="527"/>
                </a:cxn>
                <a:cxn ang="0">
                  <a:pos x="86" y="0"/>
                </a:cxn>
                <a:cxn ang="0">
                  <a:pos x="107" y="0"/>
                </a:cxn>
                <a:cxn ang="0">
                  <a:pos x="128" y="14"/>
                </a:cxn>
                <a:cxn ang="0">
                  <a:pos x="150" y="36"/>
                </a:cxn>
                <a:cxn ang="0">
                  <a:pos x="164" y="58"/>
                </a:cxn>
                <a:cxn ang="0">
                  <a:pos x="164" y="88"/>
                </a:cxn>
                <a:cxn ang="0">
                  <a:pos x="164" y="88"/>
                </a:cxn>
                <a:cxn ang="0">
                  <a:pos x="164" y="109"/>
                </a:cxn>
                <a:cxn ang="0">
                  <a:pos x="150" y="131"/>
                </a:cxn>
                <a:cxn ang="0">
                  <a:pos x="128" y="153"/>
                </a:cxn>
                <a:cxn ang="0">
                  <a:pos x="107" y="168"/>
                </a:cxn>
                <a:cxn ang="0">
                  <a:pos x="86" y="168"/>
                </a:cxn>
                <a:cxn ang="0">
                  <a:pos x="57" y="168"/>
                </a:cxn>
                <a:cxn ang="0">
                  <a:pos x="29" y="153"/>
                </a:cxn>
                <a:cxn ang="0">
                  <a:pos x="14" y="131"/>
                </a:cxn>
                <a:cxn ang="0">
                  <a:pos x="0" y="109"/>
                </a:cxn>
                <a:cxn ang="0">
                  <a:pos x="0" y="88"/>
                </a:cxn>
                <a:cxn ang="0">
                  <a:pos x="0" y="58"/>
                </a:cxn>
                <a:cxn ang="0">
                  <a:pos x="14" y="36"/>
                </a:cxn>
                <a:cxn ang="0">
                  <a:pos x="29" y="14"/>
                </a:cxn>
                <a:cxn ang="0">
                  <a:pos x="57" y="0"/>
                </a:cxn>
                <a:cxn ang="0">
                  <a:pos x="86" y="0"/>
                </a:cxn>
              </a:cxnLst>
              <a:rect l="0" t="0" r="r" b="b"/>
              <a:pathLst>
                <a:path w="164" h="702">
                  <a:moveTo>
                    <a:pt x="86" y="527"/>
                  </a:moveTo>
                  <a:lnTo>
                    <a:pt x="107" y="534"/>
                  </a:lnTo>
                  <a:lnTo>
                    <a:pt x="128" y="549"/>
                  </a:lnTo>
                  <a:lnTo>
                    <a:pt x="150" y="563"/>
                  </a:lnTo>
                  <a:lnTo>
                    <a:pt x="164" y="585"/>
                  </a:lnTo>
                  <a:lnTo>
                    <a:pt x="164" y="614"/>
                  </a:lnTo>
                  <a:lnTo>
                    <a:pt x="164" y="614"/>
                  </a:lnTo>
                  <a:lnTo>
                    <a:pt x="164" y="644"/>
                  </a:lnTo>
                  <a:lnTo>
                    <a:pt x="150" y="666"/>
                  </a:lnTo>
                  <a:lnTo>
                    <a:pt x="128" y="680"/>
                  </a:lnTo>
                  <a:lnTo>
                    <a:pt x="107" y="695"/>
                  </a:lnTo>
                  <a:lnTo>
                    <a:pt x="86" y="702"/>
                  </a:lnTo>
                  <a:lnTo>
                    <a:pt x="57" y="695"/>
                  </a:lnTo>
                  <a:lnTo>
                    <a:pt x="29" y="680"/>
                  </a:lnTo>
                  <a:lnTo>
                    <a:pt x="14" y="666"/>
                  </a:lnTo>
                  <a:lnTo>
                    <a:pt x="0" y="644"/>
                  </a:lnTo>
                  <a:lnTo>
                    <a:pt x="0" y="614"/>
                  </a:lnTo>
                  <a:lnTo>
                    <a:pt x="0" y="585"/>
                  </a:lnTo>
                  <a:lnTo>
                    <a:pt x="14" y="563"/>
                  </a:lnTo>
                  <a:lnTo>
                    <a:pt x="29" y="549"/>
                  </a:lnTo>
                  <a:lnTo>
                    <a:pt x="57" y="534"/>
                  </a:lnTo>
                  <a:lnTo>
                    <a:pt x="86" y="527"/>
                  </a:lnTo>
                  <a:close/>
                  <a:moveTo>
                    <a:pt x="86" y="0"/>
                  </a:moveTo>
                  <a:lnTo>
                    <a:pt x="107" y="0"/>
                  </a:lnTo>
                  <a:lnTo>
                    <a:pt x="128" y="14"/>
                  </a:lnTo>
                  <a:lnTo>
                    <a:pt x="150" y="36"/>
                  </a:lnTo>
                  <a:lnTo>
                    <a:pt x="164" y="58"/>
                  </a:lnTo>
                  <a:lnTo>
                    <a:pt x="164" y="88"/>
                  </a:lnTo>
                  <a:lnTo>
                    <a:pt x="164" y="88"/>
                  </a:lnTo>
                  <a:lnTo>
                    <a:pt x="164" y="109"/>
                  </a:lnTo>
                  <a:lnTo>
                    <a:pt x="150" y="131"/>
                  </a:lnTo>
                  <a:lnTo>
                    <a:pt x="128" y="153"/>
                  </a:lnTo>
                  <a:lnTo>
                    <a:pt x="107" y="168"/>
                  </a:lnTo>
                  <a:lnTo>
                    <a:pt x="86" y="168"/>
                  </a:lnTo>
                  <a:lnTo>
                    <a:pt x="57" y="168"/>
                  </a:lnTo>
                  <a:lnTo>
                    <a:pt x="29" y="153"/>
                  </a:lnTo>
                  <a:lnTo>
                    <a:pt x="14" y="131"/>
                  </a:lnTo>
                  <a:lnTo>
                    <a:pt x="0" y="109"/>
                  </a:lnTo>
                  <a:lnTo>
                    <a:pt x="0" y="88"/>
                  </a:lnTo>
                  <a:lnTo>
                    <a:pt x="0" y="58"/>
                  </a:lnTo>
                  <a:lnTo>
                    <a:pt x="14" y="36"/>
                  </a:lnTo>
                  <a:lnTo>
                    <a:pt x="29" y="14"/>
                  </a:lnTo>
                  <a:lnTo>
                    <a:pt x="57"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EditPoints="1"/>
            </p:cNvSpPr>
            <p:nvPr/>
          </p:nvSpPr>
          <p:spPr bwMode="auto">
            <a:xfrm>
              <a:off x="4101" y="4513"/>
              <a:ext cx="1055" cy="381"/>
            </a:xfrm>
            <a:custGeom>
              <a:avLst/>
              <a:gdLst/>
              <a:ahLst/>
              <a:cxnLst>
                <a:cxn ang="0">
                  <a:pos x="50" y="315"/>
                </a:cxn>
                <a:cxn ang="0">
                  <a:pos x="1005" y="315"/>
                </a:cxn>
                <a:cxn ang="0">
                  <a:pos x="1012" y="315"/>
                </a:cxn>
                <a:cxn ang="0">
                  <a:pos x="1026" y="315"/>
                </a:cxn>
                <a:cxn ang="0">
                  <a:pos x="1041" y="322"/>
                </a:cxn>
                <a:cxn ang="0">
                  <a:pos x="1048" y="329"/>
                </a:cxn>
                <a:cxn ang="0">
                  <a:pos x="1055" y="337"/>
                </a:cxn>
                <a:cxn ang="0">
                  <a:pos x="1055" y="351"/>
                </a:cxn>
                <a:cxn ang="0">
                  <a:pos x="1055" y="366"/>
                </a:cxn>
                <a:cxn ang="0">
                  <a:pos x="1048" y="373"/>
                </a:cxn>
                <a:cxn ang="0">
                  <a:pos x="1041" y="373"/>
                </a:cxn>
                <a:cxn ang="0">
                  <a:pos x="1026" y="381"/>
                </a:cxn>
                <a:cxn ang="0">
                  <a:pos x="1019" y="381"/>
                </a:cxn>
                <a:cxn ang="0">
                  <a:pos x="1005" y="381"/>
                </a:cxn>
                <a:cxn ang="0">
                  <a:pos x="50" y="381"/>
                </a:cxn>
                <a:cxn ang="0">
                  <a:pos x="43" y="381"/>
                </a:cxn>
                <a:cxn ang="0">
                  <a:pos x="29" y="381"/>
                </a:cxn>
                <a:cxn ang="0">
                  <a:pos x="14" y="373"/>
                </a:cxn>
                <a:cxn ang="0">
                  <a:pos x="7" y="373"/>
                </a:cxn>
                <a:cxn ang="0">
                  <a:pos x="0" y="366"/>
                </a:cxn>
                <a:cxn ang="0">
                  <a:pos x="0" y="351"/>
                </a:cxn>
                <a:cxn ang="0">
                  <a:pos x="0" y="337"/>
                </a:cxn>
                <a:cxn ang="0">
                  <a:pos x="7" y="329"/>
                </a:cxn>
                <a:cxn ang="0">
                  <a:pos x="14" y="322"/>
                </a:cxn>
                <a:cxn ang="0">
                  <a:pos x="29" y="315"/>
                </a:cxn>
                <a:cxn ang="0">
                  <a:pos x="43" y="315"/>
                </a:cxn>
                <a:cxn ang="0">
                  <a:pos x="50" y="315"/>
                </a:cxn>
                <a:cxn ang="0">
                  <a:pos x="50" y="0"/>
                </a:cxn>
                <a:cxn ang="0">
                  <a:pos x="1005" y="0"/>
                </a:cxn>
                <a:cxn ang="0">
                  <a:pos x="1019" y="0"/>
                </a:cxn>
                <a:cxn ang="0">
                  <a:pos x="1026" y="0"/>
                </a:cxn>
                <a:cxn ang="0">
                  <a:pos x="1041" y="7"/>
                </a:cxn>
                <a:cxn ang="0">
                  <a:pos x="1048" y="7"/>
                </a:cxn>
                <a:cxn ang="0">
                  <a:pos x="1055" y="15"/>
                </a:cxn>
                <a:cxn ang="0">
                  <a:pos x="1055" y="29"/>
                </a:cxn>
                <a:cxn ang="0">
                  <a:pos x="1055" y="44"/>
                </a:cxn>
                <a:cxn ang="0">
                  <a:pos x="1048" y="51"/>
                </a:cxn>
                <a:cxn ang="0">
                  <a:pos x="1041" y="59"/>
                </a:cxn>
                <a:cxn ang="0">
                  <a:pos x="1026" y="66"/>
                </a:cxn>
                <a:cxn ang="0">
                  <a:pos x="1012" y="66"/>
                </a:cxn>
                <a:cxn ang="0">
                  <a:pos x="1005" y="66"/>
                </a:cxn>
                <a:cxn ang="0">
                  <a:pos x="50" y="66"/>
                </a:cxn>
                <a:cxn ang="0">
                  <a:pos x="43" y="66"/>
                </a:cxn>
                <a:cxn ang="0">
                  <a:pos x="29" y="66"/>
                </a:cxn>
                <a:cxn ang="0">
                  <a:pos x="14" y="59"/>
                </a:cxn>
                <a:cxn ang="0">
                  <a:pos x="7" y="51"/>
                </a:cxn>
                <a:cxn ang="0">
                  <a:pos x="0" y="44"/>
                </a:cxn>
                <a:cxn ang="0">
                  <a:pos x="0" y="29"/>
                </a:cxn>
                <a:cxn ang="0">
                  <a:pos x="0" y="15"/>
                </a:cxn>
                <a:cxn ang="0">
                  <a:pos x="7" y="7"/>
                </a:cxn>
                <a:cxn ang="0">
                  <a:pos x="14" y="7"/>
                </a:cxn>
                <a:cxn ang="0">
                  <a:pos x="29" y="0"/>
                </a:cxn>
                <a:cxn ang="0">
                  <a:pos x="43" y="0"/>
                </a:cxn>
                <a:cxn ang="0">
                  <a:pos x="50" y="0"/>
                </a:cxn>
              </a:cxnLst>
              <a:rect l="0" t="0" r="r" b="b"/>
              <a:pathLst>
                <a:path w="1055" h="381">
                  <a:moveTo>
                    <a:pt x="50" y="315"/>
                  </a:moveTo>
                  <a:lnTo>
                    <a:pt x="1005" y="315"/>
                  </a:lnTo>
                  <a:lnTo>
                    <a:pt x="1012" y="315"/>
                  </a:lnTo>
                  <a:lnTo>
                    <a:pt x="1026" y="315"/>
                  </a:lnTo>
                  <a:lnTo>
                    <a:pt x="1041" y="322"/>
                  </a:lnTo>
                  <a:lnTo>
                    <a:pt x="1048" y="329"/>
                  </a:lnTo>
                  <a:lnTo>
                    <a:pt x="1055" y="337"/>
                  </a:lnTo>
                  <a:lnTo>
                    <a:pt x="1055" y="351"/>
                  </a:lnTo>
                  <a:lnTo>
                    <a:pt x="1055" y="366"/>
                  </a:lnTo>
                  <a:lnTo>
                    <a:pt x="1048" y="373"/>
                  </a:lnTo>
                  <a:lnTo>
                    <a:pt x="1041" y="373"/>
                  </a:lnTo>
                  <a:lnTo>
                    <a:pt x="1026" y="381"/>
                  </a:lnTo>
                  <a:lnTo>
                    <a:pt x="1019" y="381"/>
                  </a:lnTo>
                  <a:lnTo>
                    <a:pt x="1005" y="381"/>
                  </a:lnTo>
                  <a:lnTo>
                    <a:pt x="50" y="381"/>
                  </a:lnTo>
                  <a:lnTo>
                    <a:pt x="43" y="381"/>
                  </a:lnTo>
                  <a:lnTo>
                    <a:pt x="29" y="381"/>
                  </a:lnTo>
                  <a:lnTo>
                    <a:pt x="14" y="373"/>
                  </a:lnTo>
                  <a:lnTo>
                    <a:pt x="7" y="373"/>
                  </a:lnTo>
                  <a:lnTo>
                    <a:pt x="0" y="366"/>
                  </a:lnTo>
                  <a:lnTo>
                    <a:pt x="0" y="351"/>
                  </a:lnTo>
                  <a:lnTo>
                    <a:pt x="0" y="337"/>
                  </a:lnTo>
                  <a:lnTo>
                    <a:pt x="7" y="329"/>
                  </a:lnTo>
                  <a:lnTo>
                    <a:pt x="14" y="322"/>
                  </a:lnTo>
                  <a:lnTo>
                    <a:pt x="29" y="315"/>
                  </a:lnTo>
                  <a:lnTo>
                    <a:pt x="43" y="315"/>
                  </a:lnTo>
                  <a:lnTo>
                    <a:pt x="50" y="315"/>
                  </a:lnTo>
                  <a:close/>
                  <a:moveTo>
                    <a:pt x="50" y="0"/>
                  </a:moveTo>
                  <a:lnTo>
                    <a:pt x="1005" y="0"/>
                  </a:lnTo>
                  <a:lnTo>
                    <a:pt x="1019" y="0"/>
                  </a:lnTo>
                  <a:lnTo>
                    <a:pt x="1026" y="0"/>
                  </a:lnTo>
                  <a:lnTo>
                    <a:pt x="1041" y="7"/>
                  </a:lnTo>
                  <a:lnTo>
                    <a:pt x="1048" y="7"/>
                  </a:lnTo>
                  <a:lnTo>
                    <a:pt x="1055" y="15"/>
                  </a:lnTo>
                  <a:lnTo>
                    <a:pt x="1055" y="29"/>
                  </a:lnTo>
                  <a:lnTo>
                    <a:pt x="1055" y="44"/>
                  </a:lnTo>
                  <a:lnTo>
                    <a:pt x="1048" y="51"/>
                  </a:lnTo>
                  <a:lnTo>
                    <a:pt x="1041" y="59"/>
                  </a:lnTo>
                  <a:lnTo>
                    <a:pt x="1026" y="66"/>
                  </a:lnTo>
                  <a:lnTo>
                    <a:pt x="1012" y="66"/>
                  </a:lnTo>
                  <a:lnTo>
                    <a:pt x="1005" y="66"/>
                  </a:lnTo>
                  <a:lnTo>
                    <a:pt x="50" y="66"/>
                  </a:lnTo>
                  <a:lnTo>
                    <a:pt x="43" y="66"/>
                  </a:lnTo>
                  <a:lnTo>
                    <a:pt x="29" y="66"/>
                  </a:lnTo>
                  <a:lnTo>
                    <a:pt x="14" y="59"/>
                  </a:lnTo>
                  <a:lnTo>
                    <a:pt x="7" y="51"/>
                  </a:lnTo>
                  <a:lnTo>
                    <a:pt x="0" y="44"/>
                  </a:lnTo>
                  <a:lnTo>
                    <a:pt x="0" y="29"/>
                  </a:lnTo>
                  <a:lnTo>
                    <a:pt x="0" y="15"/>
                  </a:lnTo>
                  <a:lnTo>
                    <a:pt x="7" y="7"/>
                  </a:lnTo>
                  <a:lnTo>
                    <a:pt x="14" y="7"/>
                  </a:lnTo>
                  <a:lnTo>
                    <a:pt x="29" y="0"/>
                  </a:lnTo>
                  <a:lnTo>
                    <a:pt x="43" y="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5783" y="4023"/>
              <a:ext cx="634" cy="1090"/>
            </a:xfrm>
            <a:custGeom>
              <a:avLst/>
              <a:gdLst/>
              <a:ahLst/>
              <a:cxnLst>
                <a:cxn ang="0">
                  <a:pos x="406" y="15"/>
                </a:cxn>
                <a:cxn ang="0">
                  <a:pos x="570" y="124"/>
                </a:cxn>
                <a:cxn ang="0">
                  <a:pos x="634" y="322"/>
                </a:cxn>
                <a:cxn ang="0">
                  <a:pos x="599" y="461"/>
                </a:cxn>
                <a:cxn ang="0">
                  <a:pos x="485" y="607"/>
                </a:cxn>
                <a:cxn ang="0">
                  <a:pos x="285" y="797"/>
                </a:cxn>
                <a:cxn ang="0">
                  <a:pos x="121" y="966"/>
                </a:cxn>
                <a:cxn ang="0">
                  <a:pos x="121" y="966"/>
                </a:cxn>
                <a:cxn ang="0">
                  <a:pos x="442" y="966"/>
                </a:cxn>
                <a:cxn ang="0">
                  <a:pos x="535" y="958"/>
                </a:cxn>
                <a:cxn ang="0">
                  <a:pos x="570" y="915"/>
                </a:cxn>
                <a:cxn ang="0">
                  <a:pos x="592" y="805"/>
                </a:cxn>
                <a:cxn ang="0">
                  <a:pos x="585" y="1090"/>
                </a:cxn>
                <a:cxn ang="0">
                  <a:pos x="0" y="1068"/>
                </a:cxn>
                <a:cxn ang="0">
                  <a:pos x="7" y="1039"/>
                </a:cxn>
                <a:cxn ang="0">
                  <a:pos x="321" y="680"/>
                </a:cxn>
                <a:cxn ang="0">
                  <a:pos x="463" y="446"/>
                </a:cxn>
                <a:cxn ang="0">
                  <a:pos x="478" y="241"/>
                </a:cxn>
                <a:cxn ang="0">
                  <a:pos x="414" y="110"/>
                </a:cxn>
                <a:cxn ang="0">
                  <a:pos x="271" y="51"/>
                </a:cxn>
                <a:cxn ang="0">
                  <a:pos x="143" y="95"/>
                </a:cxn>
                <a:cxn ang="0">
                  <a:pos x="57" y="219"/>
                </a:cxn>
                <a:cxn ang="0">
                  <a:pos x="107" y="219"/>
                </a:cxn>
                <a:cxn ang="0">
                  <a:pos x="143" y="241"/>
                </a:cxn>
                <a:cxn ang="0">
                  <a:pos x="164" y="285"/>
                </a:cxn>
                <a:cxn ang="0">
                  <a:pos x="164" y="329"/>
                </a:cxn>
                <a:cxn ang="0">
                  <a:pos x="143" y="366"/>
                </a:cxn>
                <a:cxn ang="0">
                  <a:pos x="107" y="380"/>
                </a:cxn>
                <a:cxn ang="0">
                  <a:pos x="79" y="388"/>
                </a:cxn>
                <a:cxn ang="0">
                  <a:pos x="71" y="388"/>
                </a:cxn>
                <a:cxn ang="0">
                  <a:pos x="43" y="380"/>
                </a:cxn>
                <a:cxn ang="0">
                  <a:pos x="14" y="358"/>
                </a:cxn>
                <a:cxn ang="0">
                  <a:pos x="0" y="322"/>
                </a:cxn>
                <a:cxn ang="0">
                  <a:pos x="7" y="212"/>
                </a:cxn>
                <a:cxn ang="0">
                  <a:pos x="114" y="66"/>
                </a:cxn>
                <a:cxn ang="0">
                  <a:pos x="292" y="0"/>
                </a:cxn>
              </a:cxnLst>
              <a:rect l="0" t="0" r="r" b="b"/>
              <a:pathLst>
                <a:path w="634" h="1090">
                  <a:moveTo>
                    <a:pt x="292" y="0"/>
                  </a:moveTo>
                  <a:lnTo>
                    <a:pt x="406" y="15"/>
                  </a:lnTo>
                  <a:lnTo>
                    <a:pt x="499" y="58"/>
                  </a:lnTo>
                  <a:lnTo>
                    <a:pt x="570" y="124"/>
                  </a:lnTo>
                  <a:lnTo>
                    <a:pt x="613" y="212"/>
                  </a:lnTo>
                  <a:lnTo>
                    <a:pt x="634" y="322"/>
                  </a:lnTo>
                  <a:lnTo>
                    <a:pt x="620" y="395"/>
                  </a:lnTo>
                  <a:lnTo>
                    <a:pt x="599" y="461"/>
                  </a:lnTo>
                  <a:lnTo>
                    <a:pt x="556" y="534"/>
                  </a:lnTo>
                  <a:lnTo>
                    <a:pt x="485" y="607"/>
                  </a:lnTo>
                  <a:lnTo>
                    <a:pt x="399" y="695"/>
                  </a:lnTo>
                  <a:lnTo>
                    <a:pt x="285" y="797"/>
                  </a:lnTo>
                  <a:lnTo>
                    <a:pt x="121" y="966"/>
                  </a:lnTo>
                  <a:lnTo>
                    <a:pt x="121" y="966"/>
                  </a:lnTo>
                  <a:lnTo>
                    <a:pt x="121" y="966"/>
                  </a:lnTo>
                  <a:lnTo>
                    <a:pt x="121" y="966"/>
                  </a:lnTo>
                  <a:lnTo>
                    <a:pt x="406" y="966"/>
                  </a:lnTo>
                  <a:lnTo>
                    <a:pt x="442" y="966"/>
                  </a:lnTo>
                  <a:lnTo>
                    <a:pt x="492" y="958"/>
                  </a:lnTo>
                  <a:lnTo>
                    <a:pt x="535" y="958"/>
                  </a:lnTo>
                  <a:lnTo>
                    <a:pt x="556" y="951"/>
                  </a:lnTo>
                  <a:lnTo>
                    <a:pt x="570" y="915"/>
                  </a:lnTo>
                  <a:lnTo>
                    <a:pt x="585" y="856"/>
                  </a:lnTo>
                  <a:lnTo>
                    <a:pt x="592" y="805"/>
                  </a:lnTo>
                  <a:lnTo>
                    <a:pt x="634" y="805"/>
                  </a:lnTo>
                  <a:lnTo>
                    <a:pt x="585" y="1090"/>
                  </a:lnTo>
                  <a:lnTo>
                    <a:pt x="0" y="1090"/>
                  </a:lnTo>
                  <a:lnTo>
                    <a:pt x="0" y="1068"/>
                  </a:lnTo>
                  <a:lnTo>
                    <a:pt x="0" y="1054"/>
                  </a:lnTo>
                  <a:lnTo>
                    <a:pt x="7" y="1039"/>
                  </a:lnTo>
                  <a:lnTo>
                    <a:pt x="14" y="1024"/>
                  </a:lnTo>
                  <a:lnTo>
                    <a:pt x="321" y="680"/>
                  </a:lnTo>
                  <a:lnTo>
                    <a:pt x="399" y="571"/>
                  </a:lnTo>
                  <a:lnTo>
                    <a:pt x="463" y="446"/>
                  </a:lnTo>
                  <a:lnTo>
                    <a:pt x="485" y="322"/>
                  </a:lnTo>
                  <a:lnTo>
                    <a:pt x="478" y="241"/>
                  </a:lnTo>
                  <a:lnTo>
                    <a:pt x="456" y="168"/>
                  </a:lnTo>
                  <a:lnTo>
                    <a:pt x="414" y="110"/>
                  </a:lnTo>
                  <a:lnTo>
                    <a:pt x="349" y="66"/>
                  </a:lnTo>
                  <a:lnTo>
                    <a:pt x="271" y="51"/>
                  </a:lnTo>
                  <a:lnTo>
                    <a:pt x="207" y="66"/>
                  </a:lnTo>
                  <a:lnTo>
                    <a:pt x="143" y="95"/>
                  </a:lnTo>
                  <a:lnTo>
                    <a:pt x="93" y="146"/>
                  </a:lnTo>
                  <a:lnTo>
                    <a:pt x="57" y="219"/>
                  </a:lnTo>
                  <a:lnTo>
                    <a:pt x="79" y="219"/>
                  </a:lnTo>
                  <a:lnTo>
                    <a:pt x="107" y="219"/>
                  </a:lnTo>
                  <a:lnTo>
                    <a:pt x="128" y="234"/>
                  </a:lnTo>
                  <a:lnTo>
                    <a:pt x="143" y="241"/>
                  </a:lnTo>
                  <a:lnTo>
                    <a:pt x="157" y="263"/>
                  </a:lnTo>
                  <a:lnTo>
                    <a:pt x="164" y="285"/>
                  </a:lnTo>
                  <a:lnTo>
                    <a:pt x="164" y="300"/>
                  </a:lnTo>
                  <a:lnTo>
                    <a:pt x="164" y="329"/>
                  </a:lnTo>
                  <a:lnTo>
                    <a:pt x="150" y="351"/>
                  </a:lnTo>
                  <a:lnTo>
                    <a:pt x="143" y="366"/>
                  </a:lnTo>
                  <a:lnTo>
                    <a:pt x="121" y="373"/>
                  </a:lnTo>
                  <a:lnTo>
                    <a:pt x="107" y="380"/>
                  </a:lnTo>
                  <a:lnTo>
                    <a:pt x="93" y="388"/>
                  </a:lnTo>
                  <a:lnTo>
                    <a:pt x="79" y="388"/>
                  </a:lnTo>
                  <a:lnTo>
                    <a:pt x="79" y="388"/>
                  </a:lnTo>
                  <a:lnTo>
                    <a:pt x="71" y="388"/>
                  </a:lnTo>
                  <a:lnTo>
                    <a:pt x="57" y="388"/>
                  </a:lnTo>
                  <a:lnTo>
                    <a:pt x="43" y="380"/>
                  </a:lnTo>
                  <a:lnTo>
                    <a:pt x="29" y="373"/>
                  </a:lnTo>
                  <a:lnTo>
                    <a:pt x="14" y="358"/>
                  </a:lnTo>
                  <a:lnTo>
                    <a:pt x="7" y="344"/>
                  </a:lnTo>
                  <a:lnTo>
                    <a:pt x="0" y="322"/>
                  </a:lnTo>
                  <a:lnTo>
                    <a:pt x="0" y="300"/>
                  </a:lnTo>
                  <a:lnTo>
                    <a:pt x="7" y="212"/>
                  </a:lnTo>
                  <a:lnTo>
                    <a:pt x="50" y="132"/>
                  </a:lnTo>
                  <a:lnTo>
                    <a:pt x="114" y="66"/>
                  </a:lnTo>
                  <a:lnTo>
                    <a:pt x="193" y="22"/>
                  </a:lnTo>
                  <a:lnTo>
                    <a:pt x="2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6596" y="4001"/>
              <a:ext cx="1133" cy="1149"/>
            </a:xfrm>
            <a:custGeom>
              <a:avLst/>
              <a:gdLst/>
              <a:ahLst/>
              <a:cxnLst>
                <a:cxn ang="0">
                  <a:pos x="71" y="0"/>
                </a:cxn>
                <a:cxn ang="0">
                  <a:pos x="156" y="0"/>
                </a:cxn>
                <a:cxn ang="0">
                  <a:pos x="299" y="0"/>
                </a:cxn>
                <a:cxn ang="0">
                  <a:pos x="406" y="0"/>
                </a:cxn>
                <a:cxn ang="0">
                  <a:pos x="420" y="7"/>
                </a:cxn>
                <a:cxn ang="0">
                  <a:pos x="420" y="29"/>
                </a:cxn>
                <a:cxn ang="0">
                  <a:pos x="406" y="44"/>
                </a:cxn>
                <a:cxn ang="0">
                  <a:pos x="385" y="44"/>
                </a:cxn>
                <a:cxn ang="0">
                  <a:pos x="313" y="59"/>
                </a:cxn>
                <a:cxn ang="0">
                  <a:pos x="278" y="80"/>
                </a:cxn>
                <a:cxn ang="0">
                  <a:pos x="377" y="959"/>
                </a:cxn>
                <a:cxn ang="0">
                  <a:pos x="869" y="161"/>
                </a:cxn>
                <a:cxn ang="0">
                  <a:pos x="883" y="132"/>
                </a:cxn>
                <a:cxn ang="0">
                  <a:pos x="898" y="102"/>
                </a:cxn>
                <a:cxn ang="0">
                  <a:pos x="883" y="66"/>
                </a:cxn>
                <a:cxn ang="0">
                  <a:pos x="841" y="51"/>
                </a:cxn>
                <a:cxn ang="0">
                  <a:pos x="812" y="44"/>
                </a:cxn>
                <a:cxn ang="0">
                  <a:pos x="798" y="37"/>
                </a:cxn>
                <a:cxn ang="0">
                  <a:pos x="798" y="15"/>
                </a:cxn>
                <a:cxn ang="0">
                  <a:pos x="812" y="0"/>
                </a:cxn>
                <a:cxn ang="0">
                  <a:pos x="826" y="0"/>
                </a:cxn>
                <a:cxn ang="0">
                  <a:pos x="1047" y="0"/>
                </a:cxn>
                <a:cxn ang="0">
                  <a:pos x="1126" y="0"/>
                </a:cxn>
                <a:cxn ang="0">
                  <a:pos x="1133" y="15"/>
                </a:cxn>
                <a:cxn ang="0">
                  <a:pos x="1133" y="29"/>
                </a:cxn>
                <a:cxn ang="0">
                  <a:pos x="1126" y="44"/>
                </a:cxn>
                <a:cxn ang="0">
                  <a:pos x="1069" y="51"/>
                </a:cxn>
                <a:cxn ang="0">
                  <a:pos x="969" y="110"/>
                </a:cxn>
                <a:cxn ang="0">
                  <a:pos x="912" y="183"/>
                </a:cxn>
                <a:cxn ang="0">
                  <a:pos x="327" y="1134"/>
                </a:cxn>
                <a:cxn ang="0">
                  <a:pos x="306" y="1141"/>
                </a:cxn>
                <a:cxn ang="0">
                  <a:pos x="278" y="1141"/>
                </a:cxn>
                <a:cxn ang="0">
                  <a:pos x="263" y="1127"/>
                </a:cxn>
                <a:cxn ang="0">
                  <a:pos x="135" y="102"/>
                </a:cxn>
                <a:cxn ang="0">
                  <a:pos x="128" y="73"/>
                </a:cxn>
                <a:cxn ang="0">
                  <a:pos x="114" y="51"/>
                </a:cxn>
                <a:cxn ang="0">
                  <a:pos x="71" y="44"/>
                </a:cxn>
                <a:cxn ang="0">
                  <a:pos x="21" y="44"/>
                </a:cxn>
                <a:cxn ang="0">
                  <a:pos x="0" y="37"/>
                </a:cxn>
                <a:cxn ang="0">
                  <a:pos x="0" y="15"/>
                </a:cxn>
                <a:cxn ang="0">
                  <a:pos x="14" y="0"/>
                </a:cxn>
                <a:cxn ang="0">
                  <a:pos x="28" y="0"/>
                </a:cxn>
              </a:cxnLst>
              <a:rect l="0" t="0" r="r" b="b"/>
              <a:pathLst>
                <a:path w="1133" h="1149">
                  <a:moveTo>
                    <a:pt x="28" y="0"/>
                  </a:moveTo>
                  <a:lnTo>
                    <a:pt x="71" y="0"/>
                  </a:lnTo>
                  <a:lnTo>
                    <a:pt x="114" y="0"/>
                  </a:lnTo>
                  <a:lnTo>
                    <a:pt x="156" y="0"/>
                  </a:lnTo>
                  <a:lnTo>
                    <a:pt x="199" y="0"/>
                  </a:lnTo>
                  <a:lnTo>
                    <a:pt x="299" y="0"/>
                  </a:lnTo>
                  <a:lnTo>
                    <a:pt x="399" y="0"/>
                  </a:lnTo>
                  <a:lnTo>
                    <a:pt x="406" y="0"/>
                  </a:lnTo>
                  <a:lnTo>
                    <a:pt x="413" y="0"/>
                  </a:lnTo>
                  <a:lnTo>
                    <a:pt x="420" y="7"/>
                  </a:lnTo>
                  <a:lnTo>
                    <a:pt x="420" y="15"/>
                  </a:lnTo>
                  <a:lnTo>
                    <a:pt x="420" y="29"/>
                  </a:lnTo>
                  <a:lnTo>
                    <a:pt x="413" y="37"/>
                  </a:lnTo>
                  <a:lnTo>
                    <a:pt x="406" y="44"/>
                  </a:lnTo>
                  <a:lnTo>
                    <a:pt x="392" y="44"/>
                  </a:lnTo>
                  <a:lnTo>
                    <a:pt x="385" y="44"/>
                  </a:lnTo>
                  <a:lnTo>
                    <a:pt x="342" y="51"/>
                  </a:lnTo>
                  <a:lnTo>
                    <a:pt x="313" y="59"/>
                  </a:lnTo>
                  <a:lnTo>
                    <a:pt x="292" y="66"/>
                  </a:lnTo>
                  <a:lnTo>
                    <a:pt x="278" y="80"/>
                  </a:lnTo>
                  <a:lnTo>
                    <a:pt x="270" y="95"/>
                  </a:lnTo>
                  <a:lnTo>
                    <a:pt x="377" y="959"/>
                  </a:lnTo>
                  <a:lnTo>
                    <a:pt x="869" y="161"/>
                  </a:lnTo>
                  <a:lnTo>
                    <a:pt x="869" y="161"/>
                  </a:lnTo>
                  <a:lnTo>
                    <a:pt x="876" y="146"/>
                  </a:lnTo>
                  <a:lnTo>
                    <a:pt x="883" y="132"/>
                  </a:lnTo>
                  <a:lnTo>
                    <a:pt x="891" y="117"/>
                  </a:lnTo>
                  <a:lnTo>
                    <a:pt x="898" y="102"/>
                  </a:lnTo>
                  <a:lnTo>
                    <a:pt x="891" y="80"/>
                  </a:lnTo>
                  <a:lnTo>
                    <a:pt x="883" y="66"/>
                  </a:lnTo>
                  <a:lnTo>
                    <a:pt x="862" y="59"/>
                  </a:lnTo>
                  <a:lnTo>
                    <a:pt x="841" y="51"/>
                  </a:lnTo>
                  <a:lnTo>
                    <a:pt x="819" y="44"/>
                  </a:lnTo>
                  <a:lnTo>
                    <a:pt x="812" y="44"/>
                  </a:lnTo>
                  <a:lnTo>
                    <a:pt x="805" y="44"/>
                  </a:lnTo>
                  <a:lnTo>
                    <a:pt x="798" y="37"/>
                  </a:lnTo>
                  <a:lnTo>
                    <a:pt x="798" y="29"/>
                  </a:lnTo>
                  <a:lnTo>
                    <a:pt x="798" y="15"/>
                  </a:lnTo>
                  <a:lnTo>
                    <a:pt x="805" y="0"/>
                  </a:lnTo>
                  <a:lnTo>
                    <a:pt x="812" y="0"/>
                  </a:lnTo>
                  <a:lnTo>
                    <a:pt x="819" y="0"/>
                  </a:lnTo>
                  <a:lnTo>
                    <a:pt x="826" y="0"/>
                  </a:lnTo>
                  <a:lnTo>
                    <a:pt x="983" y="0"/>
                  </a:lnTo>
                  <a:lnTo>
                    <a:pt x="1047" y="0"/>
                  </a:lnTo>
                  <a:lnTo>
                    <a:pt x="1111" y="0"/>
                  </a:lnTo>
                  <a:lnTo>
                    <a:pt x="1126" y="0"/>
                  </a:lnTo>
                  <a:lnTo>
                    <a:pt x="1133" y="7"/>
                  </a:lnTo>
                  <a:lnTo>
                    <a:pt x="1133" y="15"/>
                  </a:lnTo>
                  <a:lnTo>
                    <a:pt x="1133" y="22"/>
                  </a:lnTo>
                  <a:lnTo>
                    <a:pt x="1133" y="29"/>
                  </a:lnTo>
                  <a:lnTo>
                    <a:pt x="1126" y="37"/>
                  </a:lnTo>
                  <a:lnTo>
                    <a:pt x="1126" y="44"/>
                  </a:lnTo>
                  <a:lnTo>
                    <a:pt x="1111" y="44"/>
                  </a:lnTo>
                  <a:lnTo>
                    <a:pt x="1069" y="51"/>
                  </a:lnTo>
                  <a:lnTo>
                    <a:pt x="1019" y="66"/>
                  </a:lnTo>
                  <a:lnTo>
                    <a:pt x="969" y="110"/>
                  </a:lnTo>
                  <a:lnTo>
                    <a:pt x="912" y="183"/>
                  </a:lnTo>
                  <a:lnTo>
                    <a:pt x="912" y="183"/>
                  </a:lnTo>
                  <a:lnTo>
                    <a:pt x="335" y="1119"/>
                  </a:lnTo>
                  <a:lnTo>
                    <a:pt x="327" y="1134"/>
                  </a:lnTo>
                  <a:lnTo>
                    <a:pt x="320" y="1141"/>
                  </a:lnTo>
                  <a:lnTo>
                    <a:pt x="306" y="1141"/>
                  </a:lnTo>
                  <a:lnTo>
                    <a:pt x="292" y="1149"/>
                  </a:lnTo>
                  <a:lnTo>
                    <a:pt x="278" y="1141"/>
                  </a:lnTo>
                  <a:lnTo>
                    <a:pt x="270" y="1141"/>
                  </a:lnTo>
                  <a:lnTo>
                    <a:pt x="263" y="1127"/>
                  </a:lnTo>
                  <a:lnTo>
                    <a:pt x="263" y="1105"/>
                  </a:lnTo>
                  <a:lnTo>
                    <a:pt x="135" y="102"/>
                  </a:lnTo>
                  <a:lnTo>
                    <a:pt x="135" y="88"/>
                  </a:lnTo>
                  <a:lnTo>
                    <a:pt x="128" y="73"/>
                  </a:lnTo>
                  <a:lnTo>
                    <a:pt x="121" y="66"/>
                  </a:lnTo>
                  <a:lnTo>
                    <a:pt x="114" y="51"/>
                  </a:lnTo>
                  <a:lnTo>
                    <a:pt x="99" y="51"/>
                  </a:lnTo>
                  <a:lnTo>
                    <a:pt x="71" y="44"/>
                  </a:lnTo>
                  <a:lnTo>
                    <a:pt x="42" y="44"/>
                  </a:lnTo>
                  <a:lnTo>
                    <a:pt x="21" y="44"/>
                  </a:lnTo>
                  <a:lnTo>
                    <a:pt x="7" y="44"/>
                  </a:lnTo>
                  <a:lnTo>
                    <a:pt x="0" y="37"/>
                  </a:lnTo>
                  <a:lnTo>
                    <a:pt x="0" y="29"/>
                  </a:lnTo>
                  <a:lnTo>
                    <a:pt x="0" y="15"/>
                  </a:lnTo>
                  <a:lnTo>
                    <a:pt x="7" y="0"/>
                  </a:lnTo>
                  <a:lnTo>
                    <a:pt x="14" y="0"/>
                  </a:lnTo>
                  <a:lnTo>
                    <a:pt x="21"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noEditPoints="1"/>
            </p:cNvSpPr>
            <p:nvPr/>
          </p:nvSpPr>
          <p:spPr bwMode="auto">
            <a:xfrm>
              <a:off x="7479" y="4586"/>
              <a:ext cx="343" cy="769"/>
            </a:xfrm>
            <a:custGeom>
              <a:avLst/>
              <a:gdLst/>
              <a:ahLst/>
              <a:cxnLst>
                <a:cxn ang="0">
                  <a:pos x="200" y="256"/>
                </a:cxn>
                <a:cxn ang="0">
                  <a:pos x="250" y="293"/>
                </a:cxn>
                <a:cxn ang="0">
                  <a:pos x="271" y="352"/>
                </a:cxn>
                <a:cxn ang="0">
                  <a:pos x="271" y="388"/>
                </a:cxn>
                <a:cxn ang="0">
                  <a:pos x="243" y="454"/>
                </a:cxn>
                <a:cxn ang="0">
                  <a:pos x="214" y="534"/>
                </a:cxn>
                <a:cxn ang="0">
                  <a:pos x="164" y="652"/>
                </a:cxn>
                <a:cxn ang="0">
                  <a:pos x="157" y="703"/>
                </a:cxn>
                <a:cxn ang="0">
                  <a:pos x="164" y="732"/>
                </a:cxn>
                <a:cxn ang="0">
                  <a:pos x="186" y="739"/>
                </a:cxn>
                <a:cxn ang="0">
                  <a:pos x="271" y="681"/>
                </a:cxn>
                <a:cxn ang="0">
                  <a:pos x="307" y="593"/>
                </a:cxn>
                <a:cxn ang="0">
                  <a:pos x="321" y="586"/>
                </a:cxn>
                <a:cxn ang="0">
                  <a:pos x="335" y="586"/>
                </a:cxn>
                <a:cxn ang="0">
                  <a:pos x="343" y="586"/>
                </a:cxn>
                <a:cxn ang="0">
                  <a:pos x="343" y="622"/>
                </a:cxn>
                <a:cxn ang="0">
                  <a:pos x="286" y="717"/>
                </a:cxn>
                <a:cxn ang="0">
                  <a:pos x="186" y="769"/>
                </a:cxn>
                <a:cxn ang="0">
                  <a:pos x="129" y="761"/>
                </a:cxn>
                <a:cxn ang="0">
                  <a:pos x="93" y="725"/>
                </a:cxn>
                <a:cxn ang="0">
                  <a:pos x="79" y="674"/>
                </a:cxn>
                <a:cxn ang="0">
                  <a:pos x="86" y="622"/>
                </a:cxn>
                <a:cxn ang="0">
                  <a:pos x="157" y="439"/>
                </a:cxn>
                <a:cxn ang="0">
                  <a:pos x="179" y="388"/>
                </a:cxn>
                <a:cxn ang="0">
                  <a:pos x="186" y="352"/>
                </a:cxn>
                <a:cxn ang="0">
                  <a:pos x="193" y="322"/>
                </a:cxn>
                <a:cxn ang="0">
                  <a:pos x="186" y="293"/>
                </a:cxn>
                <a:cxn ang="0">
                  <a:pos x="164" y="286"/>
                </a:cxn>
                <a:cxn ang="0">
                  <a:pos x="79" y="344"/>
                </a:cxn>
                <a:cxn ang="0">
                  <a:pos x="43" y="439"/>
                </a:cxn>
                <a:cxn ang="0">
                  <a:pos x="22" y="447"/>
                </a:cxn>
                <a:cxn ang="0">
                  <a:pos x="15" y="439"/>
                </a:cxn>
                <a:cxn ang="0">
                  <a:pos x="0" y="425"/>
                </a:cxn>
                <a:cxn ang="0">
                  <a:pos x="29" y="359"/>
                </a:cxn>
                <a:cxn ang="0">
                  <a:pos x="107" y="271"/>
                </a:cxn>
                <a:cxn ang="0">
                  <a:pos x="271" y="0"/>
                </a:cxn>
                <a:cxn ang="0">
                  <a:pos x="300" y="8"/>
                </a:cxn>
                <a:cxn ang="0">
                  <a:pos x="314" y="30"/>
                </a:cxn>
                <a:cxn ang="0">
                  <a:pos x="314" y="37"/>
                </a:cxn>
                <a:cxn ang="0">
                  <a:pos x="300" y="81"/>
                </a:cxn>
                <a:cxn ang="0">
                  <a:pos x="250" y="103"/>
                </a:cxn>
                <a:cxn ang="0">
                  <a:pos x="221" y="95"/>
                </a:cxn>
                <a:cxn ang="0">
                  <a:pos x="207" y="74"/>
                </a:cxn>
                <a:cxn ang="0">
                  <a:pos x="214" y="37"/>
                </a:cxn>
                <a:cxn ang="0">
                  <a:pos x="250" y="0"/>
                </a:cxn>
              </a:cxnLst>
              <a:rect l="0" t="0" r="r" b="b"/>
              <a:pathLst>
                <a:path w="343" h="769">
                  <a:moveTo>
                    <a:pt x="171" y="256"/>
                  </a:moveTo>
                  <a:lnTo>
                    <a:pt x="200" y="256"/>
                  </a:lnTo>
                  <a:lnTo>
                    <a:pt x="228" y="271"/>
                  </a:lnTo>
                  <a:lnTo>
                    <a:pt x="250" y="293"/>
                  </a:lnTo>
                  <a:lnTo>
                    <a:pt x="271" y="322"/>
                  </a:lnTo>
                  <a:lnTo>
                    <a:pt x="271" y="352"/>
                  </a:lnTo>
                  <a:lnTo>
                    <a:pt x="271" y="366"/>
                  </a:lnTo>
                  <a:lnTo>
                    <a:pt x="271" y="388"/>
                  </a:lnTo>
                  <a:lnTo>
                    <a:pt x="257" y="410"/>
                  </a:lnTo>
                  <a:lnTo>
                    <a:pt x="243" y="454"/>
                  </a:lnTo>
                  <a:lnTo>
                    <a:pt x="228" y="505"/>
                  </a:lnTo>
                  <a:lnTo>
                    <a:pt x="214" y="534"/>
                  </a:lnTo>
                  <a:lnTo>
                    <a:pt x="179" y="622"/>
                  </a:lnTo>
                  <a:lnTo>
                    <a:pt x="164" y="652"/>
                  </a:lnTo>
                  <a:lnTo>
                    <a:pt x="157" y="674"/>
                  </a:lnTo>
                  <a:lnTo>
                    <a:pt x="157" y="703"/>
                  </a:lnTo>
                  <a:lnTo>
                    <a:pt x="157" y="717"/>
                  </a:lnTo>
                  <a:lnTo>
                    <a:pt x="164" y="732"/>
                  </a:lnTo>
                  <a:lnTo>
                    <a:pt x="171" y="739"/>
                  </a:lnTo>
                  <a:lnTo>
                    <a:pt x="186" y="739"/>
                  </a:lnTo>
                  <a:lnTo>
                    <a:pt x="228" y="725"/>
                  </a:lnTo>
                  <a:lnTo>
                    <a:pt x="271" y="681"/>
                  </a:lnTo>
                  <a:lnTo>
                    <a:pt x="307" y="600"/>
                  </a:lnTo>
                  <a:lnTo>
                    <a:pt x="307" y="593"/>
                  </a:lnTo>
                  <a:lnTo>
                    <a:pt x="314" y="586"/>
                  </a:lnTo>
                  <a:lnTo>
                    <a:pt x="321" y="586"/>
                  </a:lnTo>
                  <a:lnTo>
                    <a:pt x="328" y="578"/>
                  </a:lnTo>
                  <a:lnTo>
                    <a:pt x="335" y="586"/>
                  </a:lnTo>
                  <a:lnTo>
                    <a:pt x="335" y="586"/>
                  </a:lnTo>
                  <a:lnTo>
                    <a:pt x="343" y="586"/>
                  </a:lnTo>
                  <a:lnTo>
                    <a:pt x="343" y="600"/>
                  </a:lnTo>
                  <a:lnTo>
                    <a:pt x="343" y="622"/>
                  </a:lnTo>
                  <a:lnTo>
                    <a:pt x="321" y="666"/>
                  </a:lnTo>
                  <a:lnTo>
                    <a:pt x="286" y="717"/>
                  </a:lnTo>
                  <a:lnTo>
                    <a:pt x="243" y="754"/>
                  </a:lnTo>
                  <a:lnTo>
                    <a:pt x="186" y="769"/>
                  </a:lnTo>
                  <a:lnTo>
                    <a:pt x="150" y="769"/>
                  </a:lnTo>
                  <a:lnTo>
                    <a:pt x="129" y="761"/>
                  </a:lnTo>
                  <a:lnTo>
                    <a:pt x="107" y="747"/>
                  </a:lnTo>
                  <a:lnTo>
                    <a:pt x="93" y="725"/>
                  </a:lnTo>
                  <a:lnTo>
                    <a:pt x="79" y="703"/>
                  </a:lnTo>
                  <a:lnTo>
                    <a:pt x="79" y="674"/>
                  </a:lnTo>
                  <a:lnTo>
                    <a:pt x="79" y="652"/>
                  </a:lnTo>
                  <a:lnTo>
                    <a:pt x="86" y="622"/>
                  </a:lnTo>
                  <a:lnTo>
                    <a:pt x="86" y="622"/>
                  </a:lnTo>
                  <a:lnTo>
                    <a:pt x="157" y="439"/>
                  </a:lnTo>
                  <a:lnTo>
                    <a:pt x="171" y="410"/>
                  </a:lnTo>
                  <a:lnTo>
                    <a:pt x="179" y="388"/>
                  </a:lnTo>
                  <a:lnTo>
                    <a:pt x="186" y="366"/>
                  </a:lnTo>
                  <a:lnTo>
                    <a:pt x="186" y="352"/>
                  </a:lnTo>
                  <a:lnTo>
                    <a:pt x="193" y="337"/>
                  </a:lnTo>
                  <a:lnTo>
                    <a:pt x="193" y="322"/>
                  </a:lnTo>
                  <a:lnTo>
                    <a:pt x="186" y="308"/>
                  </a:lnTo>
                  <a:lnTo>
                    <a:pt x="186" y="293"/>
                  </a:lnTo>
                  <a:lnTo>
                    <a:pt x="171" y="286"/>
                  </a:lnTo>
                  <a:lnTo>
                    <a:pt x="164" y="286"/>
                  </a:lnTo>
                  <a:lnTo>
                    <a:pt x="122" y="300"/>
                  </a:lnTo>
                  <a:lnTo>
                    <a:pt x="79" y="344"/>
                  </a:lnTo>
                  <a:lnTo>
                    <a:pt x="43" y="425"/>
                  </a:lnTo>
                  <a:lnTo>
                    <a:pt x="43" y="439"/>
                  </a:lnTo>
                  <a:lnTo>
                    <a:pt x="36" y="439"/>
                  </a:lnTo>
                  <a:lnTo>
                    <a:pt x="22" y="447"/>
                  </a:lnTo>
                  <a:lnTo>
                    <a:pt x="15" y="447"/>
                  </a:lnTo>
                  <a:lnTo>
                    <a:pt x="15" y="439"/>
                  </a:lnTo>
                  <a:lnTo>
                    <a:pt x="8" y="439"/>
                  </a:lnTo>
                  <a:lnTo>
                    <a:pt x="0" y="425"/>
                  </a:lnTo>
                  <a:lnTo>
                    <a:pt x="8" y="403"/>
                  </a:lnTo>
                  <a:lnTo>
                    <a:pt x="29" y="359"/>
                  </a:lnTo>
                  <a:lnTo>
                    <a:pt x="65" y="308"/>
                  </a:lnTo>
                  <a:lnTo>
                    <a:pt x="107" y="271"/>
                  </a:lnTo>
                  <a:lnTo>
                    <a:pt x="171" y="256"/>
                  </a:lnTo>
                  <a:close/>
                  <a:moveTo>
                    <a:pt x="271" y="0"/>
                  </a:moveTo>
                  <a:lnTo>
                    <a:pt x="286" y="0"/>
                  </a:lnTo>
                  <a:lnTo>
                    <a:pt x="300" y="8"/>
                  </a:lnTo>
                  <a:lnTo>
                    <a:pt x="307" y="15"/>
                  </a:lnTo>
                  <a:lnTo>
                    <a:pt x="314" y="30"/>
                  </a:lnTo>
                  <a:lnTo>
                    <a:pt x="314" y="37"/>
                  </a:lnTo>
                  <a:lnTo>
                    <a:pt x="314" y="37"/>
                  </a:lnTo>
                  <a:lnTo>
                    <a:pt x="307" y="66"/>
                  </a:lnTo>
                  <a:lnTo>
                    <a:pt x="300" y="81"/>
                  </a:lnTo>
                  <a:lnTo>
                    <a:pt x="278" y="95"/>
                  </a:lnTo>
                  <a:lnTo>
                    <a:pt x="250" y="103"/>
                  </a:lnTo>
                  <a:lnTo>
                    <a:pt x="236" y="103"/>
                  </a:lnTo>
                  <a:lnTo>
                    <a:pt x="221" y="95"/>
                  </a:lnTo>
                  <a:lnTo>
                    <a:pt x="214" y="81"/>
                  </a:lnTo>
                  <a:lnTo>
                    <a:pt x="207" y="74"/>
                  </a:lnTo>
                  <a:lnTo>
                    <a:pt x="207" y="59"/>
                  </a:lnTo>
                  <a:lnTo>
                    <a:pt x="214" y="37"/>
                  </a:lnTo>
                  <a:lnTo>
                    <a:pt x="228" y="15"/>
                  </a:lnTo>
                  <a:lnTo>
                    <a:pt x="250" y="0"/>
                  </a:lnTo>
                  <a:lnTo>
                    <a:pt x="2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8107" y="3884"/>
              <a:ext cx="370" cy="1639"/>
            </a:xfrm>
            <a:custGeom>
              <a:avLst/>
              <a:gdLst/>
              <a:ahLst/>
              <a:cxnLst>
                <a:cxn ang="0">
                  <a:pos x="349" y="0"/>
                </a:cxn>
                <a:cxn ang="0">
                  <a:pos x="363" y="7"/>
                </a:cxn>
                <a:cxn ang="0">
                  <a:pos x="363" y="15"/>
                </a:cxn>
                <a:cxn ang="0">
                  <a:pos x="370" y="22"/>
                </a:cxn>
                <a:cxn ang="0">
                  <a:pos x="370" y="22"/>
                </a:cxn>
                <a:cxn ang="0">
                  <a:pos x="363" y="29"/>
                </a:cxn>
                <a:cxn ang="0">
                  <a:pos x="356" y="36"/>
                </a:cxn>
                <a:cxn ang="0">
                  <a:pos x="349" y="44"/>
                </a:cxn>
                <a:cxn ang="0">
                  <a:pos x="242" y="176"/>
                </a:cxn>
                <a:cxn ang="0">
                  <a:pos x="171" y="322"/>
                </a:cxn>
                <a:cxn ang="0">
                  <a:pos x="128" y="483"/>
                </a:cxn>
                <a:cxn ang="0">
                  <a:pos x="99" y="651"/>
                </a:cxn>
                <a:cxn ang="0">
                  <a:pos x="92" y="819"/>
                </a:cxn>
                <a:cxn ang="0">
                  <a:pos x="99" y="951"/>
                </a:cxn>
                <a:cxn ang="0">
                  <a:pos x="114" y="1083"/>
                </a:cxn>
                <a:cxn ang="0">
                  <a:pos x="142" y="1215"/>
                </a:cxn>
                <a:cxn ang="0">
                  <a:pos x="185" y="1346"/>
                </a:cxn>
                <a:cxn ang="0">
                  <a:pos x="256" y="1471"/>
                </a:cxn>
                <a:cxn ang="0">
                  <a:pos x="342" y="1588"/>
                </a:cxn>
                <a:cxn ang="0">
                  <a:pos x="356" y="1595"/>
                </a:cxn>
                <a:cxn ang="0">
                  <a:pos x="363" y="1610"/>
                </a:cxn>
                <a:cxn ang="0">
                  <a:pos x="370" y="1610"/>
                </a:cxn>
                <a:cxn ang="0">
                  <a:pos x="370" y="1617"/>
                </a:cxn>
                <a:cxn ang="0">
                  <a:pos x="370" y="1617"/>
                </a:cxn>
                <a:cxn ang="0">
                  <a:pos x="370" y="1617"/>
                </a:cxn>
                <a:cxn ang="0">
                  <a:pos x="363" y="1632"/>
                </a:cxn>
                <a:cxn ang="0">
                  <a:pos x="363" y="1632"/>
                </a:cxn>
                <a:cxn ang="0">
                  <a:pos x="349" y="1639"/>
                </a:cxn>
                <a:cxn ang="0">
                  <a:pos x="327" y="1624"/>
                </a:cxn>
                <a:cxn ang="0">
                  <a:pos x="285" y="1588"/>
                </a:cxn>
                <a:cxn ang="0">
                  <a:pos x="228" y="1522"/>
                </a:cxn>
                <a:cxn ang="0">
                  <a:pos x="164" y="1434"/>
                </a:cxn>
                <a:cxn ang="0">
                  <a:pos x="107" y="1324"/>
                </a:cxn>
                <a:cxn ang="0">
                  <a:pos x="35" y="1141"/>
                </a:cxn>
                <a:cxn ang="0">
                  <a:pos x="7" y="966"/>
                </a:cxn>
                <a:cxn ang="0">
                  <a:pos x="0" y="819"/>
                </a:cxn>
                <a:cxn ang="0">
                  <a:pos x="7" y="673"/>
                </a:cxn>
                <a:cxn ang="0">
                  <a:pos x="35" y="497"/>
                </a:cxn>
                <a:cxn ang="0">
                  <a:pos x="99" y="322"/>
                </a:cxn>
                <a:cxn ang="0">
                  <a:pos x="164" y="212"/>
                </a:cxn>
                <a:cxn ang="0">
                  <a:pos x="228" y="117"/>
                </a:cxn>
                <a:cxn ang="0">
                  <a:pos x="285" y="58"/>
                </a:cxn>
                <a:cxn ang="0">
                  <a:pos x="327" y="15"/>
                </a:cxn>
                <a:cxn ang="0">
                  <a:pos x="349" y="0"/>
                </a:cxn>
              </a:cxnLst>
              <a:rect l="0" t="0" r="r" b="b"/>
              <a:pathLst>
                <a:path w="370" h="1639">
                  <a:moveTo>
                    <a:pt x="349" y="0"/>
                  </a:moveTo>
                  <a:lnTo>
                    <a:pt x="363" y="7"/>
                  </a:lnTo>
                  <a:lnTo>
                    <a:pt x="363" y="15"/>
                  </a:lnTo>
                  <a:lnTo>
                    <a:pt x="370" y="22"/>
                  </a:lnTo>
                  <a:lnTo>
                    <a:pt x="370" y="22"/>
                  </a:lnTo>
                  <a:lnTo>
                    <a:pt x="363" y="29"/>
                  </a:lnTo>
                  <a:lnTo>
                    <a:pt x="356" y="36"/>
                  </a:lnTo>
                  <a:lnTo>
                    <a:pt x="349" y="44"/>
                  </a:lnTo>
                  <a:lnTo>
                    <a:pt x="242" y="176"/>
                  </a:lnTo>
                  <a:lnTo>
                    <a:pt x="171" y="322"/>
                  </a:lnTo>
                  <a:lnTo>
                    <a:pt x="128" y="483"/>
                  </a:lnTo>
                  <a:lnTo>
                    <a:pt x="99" y="651"/>
                  </a:lnTo>
                  <a:lnTo>
                    <a:pt x="92" y="819"/>
                  </a:lnTo>
                  <a:lnTo>
                    <a:pt x="99" y="951"/>
                  </a:lnTo>
                  <a:lnTo>
                    <a:pt x="114" y="1083"/>
                  </a:lnTo>
                  <a:lnTo>
                    <a:pt x="142" y="1215"/>
                  </a:lnTo>
                  <a:lnTo>
                    <a:pt x="185" y="1346"/>
                  </a:lnTo>
                  <a:lnTo>
                    <a:pt x="256" y="1471"/>
                  </a:lnTo>
                  <a:lnTo>
                    <a:pt x="342" y="1588"/>
                  </a:lnTo>
                  <a:lnTo>
                    <a:pt x="356" y="1595"/>
                  </a:lnTo>
                  <a:lnTo>
                    <a:pt x="363" y="1610"/>
                  </a:lnTo>
                  <a:lnTo>
                    <a:pt x="370" y="1610"/>
                  </a:lnTo>
                  <a:lnTo>
                    <a:pt x="370" y="1617"/>
                  </a:lnTo>
                  <a:lnTo>
                    <a:pt x="370" y="1617"/>
                  </a:lnTo>
                  <a:lnTo>
                    <a:pt x="370" y="1617"/>
                  </a:lnTo>
                  <a:lnTo>
                    <a:pt x="363" y="1632"/>
                  </a:lnTo>
                  <a:lnTo>
                    <a:pt x="363" y="1632"/>
                  </a:lnTo>
                  <a:lnTo>
                    <a:pt x="349" y="1639"/>
                  </a:lnTo>
                  <a:lnTo>
                    <a:pt x="327" y="1624"/>
                  </a:lnTo>
                  <a:lnTo>
                    <a:pt x="285" y="1588"/>
                  </a:lnTo>
                  <a:lnTo>
                    <a:pt x="228" y="1522"/>
                  </a:lnTo>
                  <a:lnTo>
                    <a:pt x="164" y="1434"/>
                  </a:lnTo>
                  <a:lnTo>
                    <a:pt x="107" y="1324"/>
                  </a:lnTo>
                  <a:lnTo>
                    <a:pt x="35" y="1141"/>
                  </a:lnTo>
                  <a:lnTo>
                    <a:pt x="7" y="966"/>
                  </a:lnTo>
                  <a:lnTo>
                    <a:pt x="0" y="819"/>
                  </a:lnTo>
                  <a:lnTo>
                    <a:pt x="7" y="673"/>
                  </a:lnTo>
                  <a:lnTo>
                    <a:pt x="35" y="497"/>
                  </a:lnTo>
                  <a:lnTo>
                    <a:pt x="99" y="322"/>
                  </a:lnTo>
                  <a:lnTo>
                    <a:pt x="164" y="212"/>
                  </a:lnTo>
                  <a:lnTo>
                    <a:pt x="228" y="117"/>
                  </a:lnTo>
                  <a:lnTo>
                    <a:pt x="285" y="58"/>
                  </a:lnTo>
                  <a:lnTo>
                    <a:pt x="327" y="15"/>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noEditPoints="1"/>
            </p:cNvSpPr>
            <p:nvPr/>
          </p:nvSpPr>
          <p:spPr bwMode="auto">
            <a:xfrm>
              <a:off x="8577" y="4338"/>
              <a:ext cx="805" cy="819"/>
            </a:xfrm>
            <a:custGeom>
              <a:avLst/>
              <a:gdLst/>
              <a:ahLst/>
              <a:cxnLst>
                <a:cxn ang="0">
                  <a:pos x="656" y="7"/>
                </a:cxn>
                <a:cxn ang="0">
                  <a:pos x="656" y="7"/>
                </a:cxn>
                <a:cxn ang="0">
                  <a:pos x="656" y="7"/>
                </a:cxn>
                <a:cxn ang="0">
                  <a:pos x="656" y="7"/>
                </a:cxn>
                <a:cxn ang="0">
                  <a:pos x="178" y="0"/>
                </a:cxn>
                <a:cxn ang="0">
                  <a:pos x="200" y="29"/>
                </a:cxn>
                <a:cxn ang="0">
                  <a:pos x="228" y="58"/>
                </a:cxn>
                <a:cxn ang="0">
                  <a:pos x="257" y="87"/>
                </a:cxn>
                <a:cxn ang="0">
                  <a:pos x="257" y="139"/>
                </a:cxn>
                <a:cxn ang="0">
                  <a:pos x="264" y="190"/>
                </a:cxn>
                <a:cxn ang="0">
                  <a:pos x="257" y="343"/>
                </a:cxn>
                <a:cxn ang="0">
                  <a:pos x="242" y="475"/>
                </a:cxn>
                <a:cxn ang="0">
                  <a:pos x="221" y="607"/>
                </a:cxn>
                <a:cxn ang="0">
                  <a:pos x="378" y="680"/>
                </a:cxn>
                <a:cxn ang="0">
                  <a:pos x="520" y="585"/>
                </a:cxn>
                <a:cxn ang="0">
                  <a:pos x="527" y="343"/>
                </a:cxn>
                <a:cxn ang="0">
                  <a:pos x="520" y="80"/>
                </a:cxn>
                <a:cxn ang="0">
                  <a:pos x="656" y="7"/>
                </a:cxn>
                <a:cxn ang="0">
                  <a:pos x="670" y="22"/>
                </a:cxn>
                <a:cxn ang="0">
                  <a:pos x="649" y="212"/>
                </a:cxn>
                <a:cxn ang="0">
                  <a:pos x="649" y="409"/>
                </a:cxn>
                <a:cxn ang="0">
                  <a:pos x="656" y="563"/>
                </a:cxn>
                <a:cxn ang="0">
                  <a:pos x="663" y="585"/>
                </a:cxn>
                <a:cxn ang="0">
                  <a:pos x="670" y="607"/>
                </a:cxn>
                <a:cxn ang="0">
                  <a:pos x="684" y="622"/>
                </a:cxn>
                <a:cxn ang="0">
                  <a:pos x="691" y="636"/>
                </a:cxn>
                <a:cxn ang="0">
                  <a:pos x="713" y="636"/>
                </a:cxn>
                <a:cxn ang="0">
                  <a:pos x="720" y="636"/>
                </a:cxn>
                <a:cxn ang="0">
                  <a:pos x="734" y="629"/>
                </a:cxn>
                <a:cxn ang="0">
                  <a:pos x="756" y="622"/>
                </a:cxn>
                <a:cxn ang="0">
                  <a:pos x="770" y="622"/>
                </a:cxn>
                <a:cxn ang="0">
                  <a:pos x="784" y="614"/>
                </a:cxn>
                <a:cxn ang="0">
                  <a:pos x="791" y="607"/>
                </a:cxn>
                <a:cxn ang="0">
                  <a:pos x="805" y="629"/>
                </a:cxn>
                <a:cxn ang="0">
                  <a:pos x="706" y="717"/>
                </a:cxn>
                <a:cxn ang="0">
                  <a:pos x="613" y="804"/>
                </a:cxn>
                <a:cxn ang="0">
                  <a:pos x="599" y="797"/>
                </a:cxn>
                <a:cxn ang="0">
                  <a:pos x="549" y="717"/>
                </a:cxn>
                <a:cxn ang="0">
                  <a:pos x="513" y="629"/>
                </a:cxn>
                <a:cxn ang="0">
                  <a:pos x="463" y="673"/>
                </a:cxn>
                <a:cxn ang="0">
                  <a:pos x="406" y="709"/>
                </a:cxn>
                <a:cxn ang="0">
                  <a:pos x="356" y="753"/>
                </a:cxn>
                <a:cxn ang="0">
                  <a:pos x="314" y="782"/>
                </a:cxn>
                <a:cxn ang="0">
                  <a:pos x="285" y="812"/>
                </a:cxn>
                <a:cxn ang="0">
                  <a:pos x="271" y="819"/>
                </a:cxn>
                <a:cxn ang="0">
                  <a:pos x="235" y="790"/>
                </a:cxn>
                <a:cxn ang="0">
                  <a:pos x="178" y="753"/>
                </a:cxn>
                <a:cxn ang="0">
                  <a:pos x="121" y="717"/>
                </a:cxn>
                <a:cxn ang="0">
                  <a:pos x="71" y="695"/>
                </a:cxn>
                <a:cxn ang="0">
                  <a:pos x="100" y="636"/>
                </a:cxn>
                <a:cxn ang="0">
                  <a:pos x="114" y="563"/>
                </a:cxn>
                <a:cxn ang="0">
                  <a:pos x="135" y="453"/>
                </a:cxn>
                <a:cxn ang="0">
                  <a:pos x="143" y="343"/>
                </a:cxn>
                <a:cxn ang="0">
                  <a:pos x="143" y="278"/>
                </a:cxn>
                <a:cxn ang="0">
                  <a:pos x="128" y="212"/>
                </a:cxn>
                <a:cxn ang="0">
                  <a:pos x="114" y="182"/>
                </a:cxn>
                <a:cxn ang="0">
                  <a:pos x="100" y="153"/>
                </a:cxn>
                <a:cxn ang="0">
                  <a:pos x="86" y="124"/>
                </a:cxn>
                <a:cxn ang="0">
                  <a:pos x="21" y="161"/>
                </a:cxn>
                <a:cxn ang="0">
                  <a:pos x="0" y="146"/>
                </a:cxn>
                <a:cxn ang="0">
                  <a:pos x="178" y="0"/>
                </a:cxn>
              </a:cxnLst>
              <a:rect l="0" t="0" r="r" b="b"/>
              <a:pathLst>
                <a:path w="805" h="819">
                  <a:moveTo>
                    <a:pt x="656" y="7"/>
                  </a:moveTo>
                  <a:lnTo>
                    <a:pt x="656" y="7"/>
                  </a:lnTo>
                  <a:lnTo>
                    <a:pt x="656" y="7"/>
                  </a:lnTo>
                  <a:lnTo>
                    <a:pt x="656" y="7"/>
                  </a:lnTo>
                  <a:close/>
                  <a:moveTo>
                    <a:pt x="178" y="0"/>
                  </a:moveTo>
                  <a:lnTo>
                    <a:pt x="200" y="29"/>
                  </a:lnTo>
                  <a:lnTo>
                    <a:pt x="228" y="58"/>
                  </a:lnTo>
                  <a:lnTo>
                    <a:pt x="257" y="87"/>
                  </a:lnTo>
                  <a:lnTo>
                    <a:pt x="257" y="139"/>
                  </a:lnTo>
                  <a:lnTo>
                    <a:pt x="264" y="190"/>
                  </a:lnTo>
                  <a:lnTo>
                    <a:pt x="257" y="343"/>
                  </a:lnTo>
                  <a:lnTo>
                    <a:pt x="242" y="475"/>
                  </a:lnTo>
                  <a:lnTo>
                    <a:pt x="221" y="607"/>
                  </a:lnTo>
                  <a:lnTo>
                    <a:pt x="378" y="680"/>
                  </a:lnTo>
                  <a:lnTo>
                    <a:pt x="520" y="585"/>
                  </a:lnTo>
                  <a:lnTo>
                    <a:pt x="527" y="343"/>
                  </a:lnTo>
                  <a:lnTo>
                    <a:pt x="520" y="80"/>
                  </a:lnTo>
                  <a:lnTo>
                    <a:pt x="656" y="7"/>
                  </a:lnTo>
                  <a:lnTo>
                    <a:pt x="670" y="22"/>
                  </a:lnTo>
                  <a:lnTo>
                    <a:pt x="649" y="212"/>
                  </a:lnTo>
                  <a:lnTo>
                    <a:pt x="649" y="409"/>
                  </a:lnTo>
                  <a:lnTo>
                    <a:pt x="656" y="563"/>
                  </a:lnTo>
                  <a:lnTo>
                    <a:pt x="663" y="585"/>
                  </a:lnTo>
                  <a:lnTo>
                    <a:pt x="670" y="607"/>
                  </a:lnTo>
                  <a:lnTo>
                    <a:pt x="684" y="622"/>
                  </a:lnTo>
                  <a:lnTo>
                    <a:pt x="691" y="636"/>
                  </a:lnTo>
                  <a:lnTo>
                    <a:pt x="713" y="636"/>
                  </a:lnTo>
                  <a:lnTo>
                    <a:pt x="720" y="636"/>
                  </a:lnTo>
                  <a:lnTo>
                    <a:pt x="734" y="629"/>
                  </a:lnTo>
                  <a:lnTo>
                    <a:pt x="756" y="622"/>
                  </a:lnTo>
                  <a:lnTo>
                    <a:pt x="770" y="622"/>
                  </a:lnTo>
                  <a:lnTo>
                    <a:pt x="784" y="614"/>
                  </a:lnTo>
                  <a:lnTo>
                    <a:pt x="791" y="607"/>
                  </a:lnTo>
                  <a:lnTo>
                    <a:pt x="805" y="629"/>
                  </a:lnTo>
                  <a:lnTo>
                    <a:pt x="706" y="717"/>
                  </a:lnTo>
                  <a:lnTo>
                    <a:pt x="613" y="804"/>
                  </a:lnTo>
                  <a:lnTo>
                    <a:pt x="599" y="797"/>
                  </a:lnTo>
                  <a:lnTo>
                    <a:pt x="549" y="717"/>
                  </a:lnTo>
                  <a:lnTo>
                    <a:pt x="513" y="629"/>
                  </a:lnTo>
                  <a:lnTo>
                    <a:pt x="463" y="673"/>
                  </a:lnTo>
                  <a:lnTo>
                    <a:pt x="406" y="709"/>
                  </a:lnTo>
                  <a:lnTo>
                    <a:pt x="356" y="753"/>
                  </a:lnTo>
                  <a:lnTo>
                    <a:pt x="314" y="782"/>
                  </a:lnTo>
                  <a:lnTo>
                    <a:pt x="285" y="812"/>
                  </a:lnTo>
                  <a:lnTo>
                    <a:pt x="271" y="819"/>
                  </a:lnTo>
                  <a:lnTo>
                    <a:pt x="235" y="790"/>
                  </a:lnTo>
                  <a:lnTo>
                    <a:pt x="178" y="753"/>
                  </a:lnTo>
                  <a:lnTo>
                    <a:pt x="121" y="717"/>
                  </a:lnTo>
                  <a:lnTo>
                    <a:pt x="71" y="695"/>
                  </a:lnTo>
                  <a:lnTo>
                    <a:pt x="100" y="636"/>
                  </a:lnTo>
                  <a:lnTo>
                    <a:pt x="114" y="563"/>
                  </a:lnTo>
                  <a:lnTo>
                    <a:pt x="135" y="453"/>
                  </a:lnTo>
                  <a:lnTo>
                    <a:pt x="143" y="343"/>
                  </a:lnTo>
                  <a:lnTo>
                    <a:pt x="143" y="278"/>
                  </a:lnTo>
                  <a:lnTo>
                    <a:pt x="128" y="212"/>
                  </a:lnTo>
                  <a:lnTo>
                    <a:pt x="114" y="182"/>
                  </a:lnTo>
                  <a:lnTo>
                    <a:pt x="100" y="153"/>
                  </a:lnTo>
                  <a:lnTo>
                    <a:pt x="86" y="124"/>
                  </a:lnTo>
                  <a:lnTo>
                    <a:pt x="21" y="161"/>
                  </a:lnTo>
                  <a:lnTo>
                    <a:pt x="0" y="146"/>
                  </a:lnTo>
                  <a:lnTo>
                    <a:pt x="1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noEditPoints="1"/>
            </p:cNvSpPr>
            <p:nvPr/>
          </p:nvSpPr>
          <p:spPr bwMode="auto">
            <a:xfrm>
              <a:off x="9475" y="3884"/>
              <a:ext cx="371" cy="1639"/>
            </a:xfrm>
            <a:custGeom>
              <a:avLst/>
              <a:gdLst/>
              <a:ahLst/>
              <a:cxnLst>
                <a:cxn ang="0">
                  <a:pos x="371" y="819"/>
                </a:cxn>
                <a:cxn ang="0">
                  <a:pos x="371" y="819"/>
                </a:cxn>
                <a:cxn ang="0">
                  <a:pos x="371" y="819"/>
                </a:cxn>
                <a:cxn ang="0">
                  <a:pos x="371" y="819"/>
                </a:cxn>
                <a:cxn ang="0">
                  <a:pos x="21" y="0"/>
                </a:cxn>
                <a:cxn ang="0">
                  <a:pos x="43" y="15"/>
                </a:cxn>
                <a:cxn ang="0">
                  <a:pos x="86" y="51"/>
                </a:cxn>
                <a:cxn ang="0">
                  <a:pos x="143" y="117"/>
                </a:cxn>
                <a:cxn ang="0">
                  <a:pos x="207" y="205"/>
                </a:cxn>
                <a:cxn ang="0">
                  <a:pos x="271" y="315"/>
                </a:cxn>
                <a:cxn ang="0">
                  <a:pos x="335" y="497"/>
                </a:cxn>
                <a:cxn ang="0">
                  <a:pos x="364" y="673"/>
                </a:cxn>
                <a:cxn ang="0">
                  <a:pos x="371" y="819"/>
                </a:cxn>
                <a:cxn ang="0">
                  <a:pos x="364" y="966"/>
                </a:cxn>
                <a:cxn ang="0">
                  <a:pos x="335" y="1141"/>
                </a:cxn>
                <a:cxn ang="0">
                  <a:pos x="271" y="1317"/>
                </a:cxn>
                <a:cxn ang="0">
                  <a:pos x="214" y="1427"/>
                </a:cxn>
                <a:cxn ang="0">
                  <a:pos x="150" y="1522"/>
                </a:cxn>
                <a:cxn ang="0">
                  <a:pos x="86" y="1580"/>
                </a:cxn>
                <a:cxn ang="0">
                  <a:pos x="43" y="1624"/>
                </a:cxn>
                <a:cxn ang="0">
                  <a:pos x="21" y="1639"/>
                </a:cxn>
                <a:cxn ang="0">
                  <a:pos x="14" y="1632"/>
                </a:cxn>
                <a:cxn ang="0">
                  <a:pos x="7" y="1624"/>
                </a:cxn>
                <a:cxn ang="0">
                  <a:pos x="0" y="1617"/>
                </a:cxn>
                <a:cxn ang="0">
                  <a:pos x="0" y="1617"/>
                </a:cxn>
                <a:cxn ang="0">
                  <a:pos x="7" y="1610"/>
                </a:cxn>
                <a:cxn ang="0">
                  <a:pos x="14" y="1602"/>
                </a:cxn>
                <a:cxn ang="0">
                  <a:pos x="29" y="1595"/>
                </a:cxn>
                <a:cxn ang="0">
                  <a:pos x="128" y="1456"/>
                </a:cxn>
                <a:cxn ang="0">
                  <a:pos x="200" y="1310"/>
                </a:cxn>
                <a:cxn ang="0">
                  <a:pos x="250" y="1156"/>
                </a:cxn>
                <a:cxn ang="0">
                  <a:pos x="271" y="988"/>
                </a:cxn>
                <a:cxn ang="0">
                  <a:pos x="278" y="819"/>
                </a:cxn>
                <a:cxn ang="0">
                  <a:pos x="271" y="622"/>
                </a:cxn>
                <a:cxn ang="0">
                  <a:pos x="235" y="454"/>
                </a:cxn>
                <a:cxn ang="0">
                  <a:pos x="185" y="300"/>
                </a:cxn>
                <a:cxn ang="0">
                  <a:pos x="121" y="168"/>
                </a:cxn>
                <a:cxn ang="0">
                  <a:pos x="36" y="58"/>
                </a:cxn>
                <a:cxn ang="0">
                  <a:pos x="21" y="44"/>
                </a:cxn>
                <a:cxn ang="0">
                  <a:pos x="7" y="36"/>
                </a:cxn>
                <a:cxn ang="0">
                  <a:pos x="7" y="29"/>
                </a:cxn>
                <a:cxn ang="0">
                  <a:pos x="0" y="22"/>
                </a:cxn>
                <a:cxn ang="0">
                  <a:pos x="0" y="22"/>
                </a:cxn>
                <a:cxn ang="0">
                  <a:pos x="7" y="15"/>
                </a:cxn>
                <a:cxn ang="0">
                  <a:pos x="14" y="7"/>
                </a:cxn>
                <a:cxn ang="0">
                  <a:pos x="21" y="0"/>
                </a:cxn>
              </a:cxnLst>
              <a:rect l="0" t="0" r="r" b="b"/>
              <a:pathLst>
                <a:path w="371" h="1639">
                  <a:moveTo>
                    <a:pt x="371" y="819"/>
                  </a:moveTo>
                  <a:lnTo>
                    <a:pt x="371" y="819"/>
                  </a:lnTo>
                  <a:lnTo>
                    <a:pt x="371" y="819"/>
                  </a:lnTo>
                  <a:lnTo>
                    <a:pt x="371" y="819"/>
                  </a:lnTo>
                  <a:close/>
                  <a:moveTo>
                    <a:pt x="21" y="0"/>
                  </a:moveTo>
                  <a:lnTo>
                    <a:pt x="43" y="15"/>
                  </a:lnTo>
                  <a:lnTo>
                    <a:pt x="86" y="51"/>
                  </a:lnTo>
                  <a:lnTo>
                    <a:pt x="143" y="117"/>
                  </a:lnTo>
                  <a:lnTo>
                    <a:pt x="207" y="205"/>
                  </a:lnTo>
                  <a:lnTo>
                    <a:pt x="271" y="315"/>
                  </a:lnTo>
                  <a:lnTo>
                    <a:pt x="335" y="497"/>
                  </a:lnTo>
                  <a:lnTo>
                    <a:pt x="364" y="673"/>
                  </a:lnTo>
                  <a:lnTo>
                    <a:pt x="371" y="819"/>
                  </a:lnTo>
                  <a:lnTo>
                    <a:pt x="364" y="966"/>
                  </a:lnTo>
                  <a:lnTo>
                    <a:pt x="335" y="1141"/>
                  </a:lnTo>
                  <a:lnTo>
                    <a:pt x="271" y="1317"/>
                  </a:lnTo>
                  <a:lnTo>
                    <a:pt x="214" y="1427"/>
                  </a:lnTo>
                  <a:lnTo>
                    <a:pt x="150" y="1522"/>
                  </a:lnTo>
                  <a:lnTo>
                    <a:pt x="86" y="1580"/>
                  </a:lnTo>
                  <a:lnTo>
                    <a:pt x="43" y="1624"/>
                  </a:lnTo>
                  <a:lnTo>
                    <a:pt x="21" y="1639"/>
                  </a:lnTo>
                  <a:lnTo>
                    <a:pt x="14" y="1632"/>
                  </a:lnTo>
                  <a:lnTo>
                    <a:pt x="7" y="1624"/>
                  </a:lnTo>
                  <a:lnTo>
                    <a:pt x="0" y="1617"/>
                  </a:lnTo>
                  <a:lnTo>
                    <a:pt x="0" y="1617"/>
                  </a:lnTo>
                  <a:lnTo>
                    <a:pt x="7" y="1610"/>
                  </a:lnTo>
                  <a:lnTo>
                    <a:pt x="14" y="1602"/>
                  </a:lnTo>
                  <a:lnTo>
                    <a:pt x="29" y="1595"/>
                  </a:lnTo>
                  <a:lnTo>
                    <a:pt x="128" y="1456"/>
                  </a:lnTo>
                  <a:lnTo>
                    <a:pt x="200" y="1310"/>
                  </a:lnTo>
                  <a:lnTo>
                    <a:pt x="250" y="1156"/>
                  </a:lnTo>
                  <a:lnTo>
                    <a:pt x="271" y="988"/>
                  </a:lnTo>
                  <a:lnTo>
                    <a:pt x="278" y="819"/>
                  </a:lnTo>
                  <a:lnTo>
                    <a:pt x="271" y="622"/>
                  </a:lnTo>
                  <a:lnTo>
                    <a:pt x="235" y="454"/>
                  </a:lnTo>
                  <a:lnTo>
                    <a:pt x="185" y="300"/>
                  </a:lnTo>
                  <a:lnTo>
                    <a:pt x="121" y="168"/>
                  </a:lnTo>
                  <a:lnTo>
                    <a:pt x="36" y="58"/>
                  </a:lnTo>
                  <a:lnTo>
                    <a:pt x="21" y="44"/>
                  </a:lnTo>
                  <a:lnTo>
                    <a:pt x="7" y="36"/>
                  </a:lnTo>
                  <a:lnTo>
                    <a:pt x="7" y="29"/>
                  </a:lnTo>
                  <a:lnTo>
                    <a:pt x="0" y="22"/>
                  </a:lnTo>
                  <a:lnTo>
                    <a:pt x="0" y="22"/>
                  </a:lnTo>
                  <a:lnTo>
                    <a:pt x="7" y="15"/>
                  </a:lnTo>
                  <a:lnTo>
                    <a:pt x="14" y="7"/>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10459" y="4162"/>
              <a:ext cx="1054" cy="1083"/>
            </a:xfrm>
            <a:custGeom>
              <a:avLst/>
              <a:gdLst/>
              <a:ahLst/>
              <a:cxnLst>
                <a:cxn ang="0">
                  <a:pos x="527" y="0"/>
                </a:cxn>
                <a:cxn ang="0">
                  <a:pos x="541" y="0"/>
                </a:cxn>
                <a:cxn ang="0">
                  <a:pos x="548" y="7"/>
                </a:cxn>
                <a:cxn ang="0">
                  <a:pos x="556" y="15"/>
                </a:cxn>
                <a:cxn ang="0">
                  <a:pos x="556" y="29"/>
                </a:cxn>
                <a:cxn ang="0">
                  <a:pos x="556" y="37"/>
                </a:cxn>
                <a:cxn ang="0">
                  <a:pos x="556" y="51"/>
                </a:cxn>
                <a:cxn ang="0">
                  <a:pos x="556" y="505"/>
                </a:cxn>
                <a:cxn ang="0">
                  <a:pos x="1005" y="505"/>
                </a:cxn>
                <a:cxn ang="0">
                  <a:pos x="1012" y="505"/>
                </a:cxn>
                <a:cxn ang="0">
                  <a:pos x="1026" y="512"/>
                </a:cxn>
                <a:cxn ang="0">
                  <a:pos x="1040" y="512"/>
                </a:cxn>
                <a:cxn ang="0">
                  <a:pos x="1047" y="519"/>
                </a:cxn>
                <a:cxn ang="0">
                  <a:pos x="1054" y="527"/>
                </a:cxn>
                <a:cxn ang="0">
                  <a:pos x="1054" y="541"/>
                </a:cxn>
                <a:cxn ang="0">
                  <a:pos x="1054" y="556"/>
                </a:cxn>
                <a:cxn ang="0">
                  <a:pos x="1047" y="563"/>
                </a:cxn>
                <a:cxn ang="0">
                  <a:pos x="1040" y="571"/>
                </a:cxn>
                <a:cxn ang="0">
                  <a:pos x="1026" y="571"/>
                </a:cxn>
                <a:cxn ang="0">
                  <a:pos x="1012" y="571"/>
                </a:cxn>
                <a:cxn ang="0">
                  <a:pos x="1005" y="571"/>
                </a:cxn>
                <a:cxn ang="0">
                  <a:pos x="556" y="571"/>
                </a:cxn>
                <a:cxn ang="0">
                  <a:pos x="556" y="1032"/>
                </a:cxn>
                <a:cxn ang="0">
                  <a:pos x="556" y="1046"/>
                </a:cxn>
                <a:cxn ang="0">
                  <a:pos x="556" y="1054"/>
                </a:cxn>
                <a:cxn ang="0">
                  <a:pos x="556" y="1068"/>
                </a:cxn>
                <a:cxn ang="0">
                  <a:pos x="548" y="1076"/>
                </a:cxn>
                <a:cxn ang="0">
                  <a:pos x="541" y="1083"/>
                </a:cxn>
                <a:cxn ang="0">
                  <a:pos x="527" y="1083"/>
                </a:cxn>
                <a:cxn ang="0">
                  <a:pos x="513" y="1083"/>
                </a:cxn>
                <a:cxn ang="0">
                  <a:pos x="506" y="1076"/>
                </a:cxn>
                <a:cxn ang="0">
                  <a:pos x="499" y="1068"/>
                </a:cxn>
                <a:cxn ang="0">
                  <a:pos x="499" y="1054"/>
                </a:cxn>
                <a:cxn ang="0">
                  <a:pos x="499" y="1046"/>
                </a:cxn>
                <a:cxn ang="0">
                  <a:pos x="499" y="1032"/>
                </a:cxn>
                <a:cxn ang="0">
                  <a:pos x="499" y="571"/>
                </a:cxn>
                <a:cxn ang="0">
                  <a:pos x="50" y="571"/>
                </a:cxn>
                <a:cxn ang="0">
                  <a:pos x="35" y="571"/>
                </a:cxn>
                <a:cxn ang="0">
                  <a:pos x="28" y="571"/>
                </a:cxn>
                <a:cxn ang="0">
                  <a:pos x="14" y="571"/>
                </a:cxn>
                <a:cxn ang="0">
                  <a:pos x="7" y="563"/>
                </a:cxn>
                <a:cxn ang="0">
                  <a:pos x="0" y="556"/>
                </a:cxn>
                <a:cxn ang="0">
                  <a:pos x="0" y="541"/>
                </a:cxn>
                <a:cxn ang="0">
                  <a:pos x="0" y="527"/>
                </a:cxn>
                <a:cxn ang="0">
                  <a:pos x="7" y="519"/>
                </a:cxn>
                <a:cxn ang="0">
                  <a:pos x="14" y="512"/>
                </a:cxn>
                <a:cxn ang="0">
                  <a:pos x="28" y="512"/>
                </a:cxn>
                <a:cxn ang="0">
                  <a:pos x="35" y="505"/>
                </a:cxn>
                <a:cxn ang="0">
                  <a:pos x="50" y="505"/>
                </a:cxn>
                <a:cxn ang="0">
                  <a:pos x="499" y="505"/>
                </a:cxn>
                <a:cxn ang="0">
                  <a:pos x="499" y="51"/>
                </a:cxn>
                <a:cxn ang="0">
                  <a:pos x="499" y="37"/>
                </a:cxn>
                <a:cxn ang="0">
                  <a:pos x="499" y="29"/>
                </a:cxn>
                <a:cxn ang="0">
                  <a:pos x="499" y="15"/>
                </a:cxn>
                <a:cxn ang="0">
                  <a:pos x="506" y="7"/>
                </a:cxn>
                <a:cxn ang="0">
                  <a:pos x="513" y="0"/>
                </a:cxn>
                <a:cxn ang="0">
                  <a:pos x="527" y="0"/>
                </a:cxn>
              </a:cxnLst>
              <a:rect l="0" t="0" r="r" b="b"/>
              <a:pathLst>
                <a:path w="1054" h="1083">
                  <a:moveTo>
                    <a:pt x="527" y="0"/>
                  </a:moveTo>
                  <a:lnTo>
                    <a:pt x="541" y="0"/>
                  </a:lnTo>
                  <a:lnTo>
                    <a:pt x="548" y="7"/>
                  </a:lnTo>
                  <a:lnTo>
                    <a:pt x="556" y="15"/>
                  </a:lnTo>
                  <a:lnTo>
                    <a:pt x="556" y="29"/>
                  </a:lnTo>
                  <a:lnTo>
                    <a:pt x="556" y="37"/>
                  </a:lnTo>
                  <a:lnTo>
                    <a:pt x="556" y="51"/>
                  </a:lnTo>
                  <a:lnTo>
                    <a:pt x="556" y="505"/>
                  </a:lnTo>
                  <a:lnTo>
                    <a:pt x="1005" y="505"/>
                  </a:lnTo>
                  <a:lnTo>
                    <a:pt x="1012" y="505"/>
                  </a:lnTo>
                  <a:lnTo>
                    <a:pt x="1026" y="512"/>
                  </a:lnTo>
                  <a:lnTo>
                    <a:pt x="1040" y="512"/>
                  </a:lnTo>
                  <a:lnTo>
                    <a:pt x="1047" y="519"/>
                  </a:lnTo>
                  <a:lnTo>
                    <a:pt x="1054" y="527"/>
                  </a:lnTo>
                  <a:lnTo>
                    <a:pt x="1054" y="541"/>
                  </a:lnTo>
                  <a:lnTo>
                    <a:pt x="1054" y="556"/>
                  </a:lnTo>
                  <a:lnTo>
                    <a:pt x="1047" y="563"/>
                  </a:lnTo>
                  <a:lnTo>
                    <a:pt x="1040" y="571"/>
                  </a:lnTo>
                  <a:lnTo>
                    <a:pt x="1026" y="571"/>
                  </a:lnTo>
                  <a:lnTo>
                    <a:pt x="1012" y="571"/>
                  </a:lnTo>
                  <a:lnTo>
                    <a:pt x="1005" y="571"/>
                  </a:lnTo>
                  <a:lnTo>
                    <a:pt x="556" y="571"/>
                  </a:lnTo>
                  <a:lnTo>
                    <a:pt x="556" y="1032"/>
                  </a:lnTo>
                  <a:lnTo>
                    <a:pt x="556" y="1046"/>
                  </a:lnTo>
                  <a:lnTo>
                    <a:pt x="556" y="1054"/>
                  </a:lnTo>
                  <a:lnTo>
                    <a:pt x="556" y="1068"/>
                  </a:lnTo>
                  <a:lnTo>
                    <a:pt x="548" y="1076"/>
                  </a:lnTo>
                  <a:lnTo>
                    <a:pt x="541" y="1083"/>
                  </a:lnTo>
                  <a:lnTo>
                    <a:pt x="527" y="1083"/>
                  </a:lnTo>
                  <a:lnTo>
                    <a:pt x="513" y="1083"/>
                  </a:lnTo>
                  <a:lnTo>
                    <a:pt x="506" y="1076"/>
                  </a:lnTo>
                  <a:lnTo>
                    <a:pt x="499" y="1068"/>
                  </a:lnTo>
                  <a:lnTo>
                    <a:pt x="499" y="1054"/>
                  </a:lnTo>
                  <a:lnTo>
                    <a:pt x="499" y="1046"/>
                  </a:lnTo>
                  <a:lnTo>
                    <a:pt x="499" y="1032"/>
                  </a:lnTo>
                  <a:lnTo>
                    <a:pt x="499" y="571"/>
                  </a:lnTo>
                  <a:lnTo>
                    <a:pt x="50" y="571"/>
                  </a:lnTo>
                  <a:lnTo>
                    <a:pt x="35" y="571"/>
                  </a:lnTo>
                  <a:lnTo>
                    <a:pt x="28" y="571"/>
                  </a:lnTo>
                  <a:lnTo>
                    <a:pt x="14" y="571"/>
                  </a:lnTo>
                  <a:lnTo>
                    <a:pt x="7" y="563"/>
                  </a:lnTo>
                  <a:lnTo>
                    <a:pt x="0" y="556"/>
                  </a:lnTo>
                  <a:lnTo>
                    <a:pt x="0" y="541"/>
                  </a:lnTo>
                  <a:lnTo>
                    <a:pt x="0" y="527"/>
                  </a:lnTo>
                  <a:lnTo>
                    <a:pt x="7" y="519"/>
                  </a:lnTo>
                  <a:lnTo>
                    <a:pt x="14" y="512"/>
                  </a:lnTo>
                  <a:lnTo>
                    <a:pt x="28" y="512"/>
                  </a:lnTo>
                  <a:lnTo>
                    <a:pt x="35" y="505"/>
                  </a:lnTo>
                  <a:lnTo>
                    <a:pt x="50" y="505"/>
                  </a:lnTo>
                  <a:lnTo>
                    <a:pt x="499" y="505"/>
                  </a:lnTo>
                  <a:lnTo>
                    <a:pt x="499" y="51"/>
                  </a:lnTo>
                  <a:lnTo>
                    <a:pt x="499" y="37"/>
                  </a:lnTo>
                  <a:lnTo>
                    <a:pt x="499" y="29"/>
                  </a:lnTo>
                  <a:lnTo>
                    <a:pt x="499" y="15"/>
                  </a:lnTo>
                  <a:lnTo>
                    <a:pt x="506" y="7"/>
                  </a:lnTo>
                  <a:lnTo>
                    <a:pt x="513" y="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12048" y="4001"/>
              <a:ext cx="1133" cy="1149"/>
            </a:xfrm>
            <a:custGeom>
              <a:avLst/>
              <a:gdLst/>
              <a:ahLst/>
              <a:cxnLst>
                <a:cxn ang="0">
                  <a:pos x="71" y="0"/>
                </a:cxn>
                <a:cxn ang="0">
                  <a:pos x="164" y="0"/>
                </a:cxn>
                <a:cxn ang="0">
                  <a:pos x="306" y="0"/>
                </a:cxn>
                <a:cxn ang="0">
                  <a:pos x="406" y="0"/>
                </a:cxn>
                <a:cxn ang="0">
                  <a:pos x="421" y="7"/>
                </a:cxn>
                <a:cxn ang="0">
                  <a:pos x="421" y="29"/>
                </a:cxn>
                <a:cxn ang="0">
                  <a:pos x="406" y="44"/>
                </a:cxn>
                <a:cxn ang="0">
                  <a:pos x="385" y="44"/>
                </a:cxn>
                <a:cxn ang="0">
                  <a:pos x="314" y="59"/>
                </a:cxn>
                <a:cxn ang="0">
                  <a:pos x="278" y="80"/>
                </a:cxn>
                <a:cxn ang="0">
                  <a:pos x="385" y="959"/>
                </a:cxn>
                <a:cxn ang="0">
                  <a:pos x="877" y="161"/>
                </a:cxn>
                <a:cxn ang="0">
                  <a:pos x="891" y="132"/>
                </a:cxn>
                <a:cxn ang="0">
                  <a:pos x="898" y="102"/>
                </a:cxn>
                <a:cxn ang="0">
                  <a:pos x="884" y="66"/>
                </a:cxn>
                <a:cxn ang="0">
                  <a:pos x="848" y="51"/>
                </a:cxn>
                <a:cxn ang="0">
                  <a:pos x="813" y="44"/>
                </a:cxn>
                <a:cxn ang="0">
                  <a:pos x="798" y="37"/>
                </a:cxn>
                <a:cxn ang="0">
                  <a:pos x="798" y="15"/>
                </a:cxn>
                <a:cxn ang="0">
                  <a:pos x="813" y="0"/>
                </a:cxn>
                <a:cxn ang="0">
                  <a:pos x="827" y="0"/>
                </a:cxn>
                <a:cxn ang="0">
                  <a:pos x="1048" y="0"/>
                </a:cxn>
                <a:cxn ang="0">
                  <a:pos x="1126" y="0"/>
                </a:cxn>
                <a:cxn ang="0">
                  <a:pos x="1133" y="15"/>
                </a:cxn>
                <a:cxn ang="0">
                  <a:pos x="1133" y="29"/>
                </a:cxn>
                <a:cxn ang="0">
                  <a:pos x="1126" y="44"/>
                </a:cxn>
                <a:cxn ang="0">
                  <a:pos x="1069" y="51"/>
                </a:cxn>
                <a:cxn ang="0">
                  <a:pos x="969" y="110"/>
                </a:cxn>
                <a:cxn ang="0">
                  <a:pos x="912" y="183"/>
                </a:cxn>
                <a:cxn ang="0">
                  <a:pos x="328" y="1134"/>
                </a:cxn>
                <a:cxn ang="0">
                  <a:pos x="306" y="1141"/>
                </a:cxn>
                <a:cxn ang="0">
                  <a:pos x="278" y="1141"/>
                </a:cxn>
                <a:cxn ang="0">
                  <a:pos x="264" y="1127"/>
                </a:cxn>
                <a:cxn ang="0">
                  <a:pos x="135" y="102"/>
                </a:cxn>
                <a:cxn ang="0">
                  <a:pos x="128" y="73"/>
                </a:cxn>
                <a:cxn ang="0">
                  <a:pos x="114" y="51"/>
                </a:cxn>
                <a:cxn ang="0">
                  <a:pos x="71" y="44"/>
                </a:cxn>
                <a:cxn ang="0">
                  <a:pos x="21" y="44"/>
                </a:cxn>
                <a:cxn ang="0">
                  <a:pos x="7" y="37"/>
                </a:cxn>
                <a:cxn ang="0">
                  <a:pos x="7" y="15"/>
                </a:cxn>
                <a:cxn ang="0">
                  <a:pos x="14" y="0"/>
                </a:cxn>
                <a:cxn ang="0">
                  <a:pos x="29" y="0"/>
                </a:cxn>
              </a:cxnLst>
              <a:rect l="0" t="0" r="r" b="b"/>
              <a:pathLst>
                <a:path w="1133" h="1149">
                  <a:moveTo>
                    <a:pt x="29" y="0"/>
                  </a:moveTo>
                  <a:lnTo>
                    <a:pt x="71" y="0"/>
                  </a:lnTo>
                  <a:lnTo>
                    <a:pt x="114" y="0"/>
                  </a:lnTo>
                  <a:lnTo>
                    <a:pt x="164" y="0"/>
                  </a:lnTo>
                  <a:lnTo>
                    <a:pt x="207" y="0"/>
                  </a:lnTo>
                  <a:lnTo>
                    <a:pt x="306" y="0"/>
                  </a:lnTo>
                  <a:lnTo>
                    <a:pt x="399" y="0"/>
                  </a:lnTo>
                  <a:lnTo>
                    <a:pt x="406" y="0"/>
                  </a:lnTo>
                  <a:lnTo>
                    <a:pt x="413" y="0"/>
                  </a:lnTo>
                  <a:lnTo>
                    <a:pt x="421" y="7"/>
                  </a:lnTo>
                  <a:lnTo>
                    <a:pt x="421" y="15"/>
                  </a:lnTo>
                  <a:lnTo>
                    <a:pt x="421" y="29"/>
                  </a:lnTo>
                  <a:lnTo>
                    <a:pt x="413" y="37"/>
                  </a:lnTo>
                  <a:lnTo>
                    <a:pt x="406" y="44"/>
                  </a:lnTo>
                  <a:lnTo>
                    <a:pt x="399" y="44"/>
                  </a:lnTo>
                  <a:lnTo>
                    <a:pt x="385" y="44"/>
                  </a:lnTo>
                  <a:lnTo>
                    <a:pt x="342" y="51"/>
                  </a:lnTo>
                  <a:lnTo>
                    <a:pt x="314" y="59"/>
                  </a:lnTo>
                  <a:lnTo>
                    <a:pt x="292" y="66"/>
                  </a:lnTo>
                  <a:lnTo>
                    <a:pt x="278" y="80"/>
                  </a:lnTo>
                  <a:lnTo>
                    <a:pt x="271" y="95"/>
                  </a:lnTo>
                  <a:lnTo>
                    <a:pt x="385" y="959"/>
                  </a:lnTo>
                  <a:lnTo>
                    <a:pt x="870" y="161"/>
                  </a:lnTo>
                  <a:lnTo>
                    <a:pt x="877" y="161"/>
                  </a:lnTo>
                  <a:lnTo>
                    <a:pt x="884" y="146"/>
                  </a:lnTo>
                  <a:lnTo>
                    <a:pt x="891" y="132"/>
                  </a:lnTo>
                  <a:lnTo>
                    <a:pt x="891" y="117"/>
                  </a:lnTo>
                  <a:lnTo>
                    <a:pt x="898" y="102"/>
                  </a:lnTo>
                  <a:lnTo>
                    <a:pt x="891" y="80"/>
                  </a:lnTo>
                  <a:lnTo>
                    <a:pt x="884" y="66"/>
                  </a:lnTo>
                  <a:lnTo>
                    <a:pt x="870" y="59"/>
                  </a:lnTo>
                  <a:lnTo>
                    <a:pt x="848" y="51"/>
                  </a:lnTo>
                  <a:lnTo>
                    <a:pt x="820" y="44"/>
                  </a:lnTo>
                  <a:lnTo>
                    <a:pt x="813" y="44"/>
                  </a:lnTo>
                  <a:lnTo>
                    <a:pt x="805" y="44"/>
                  </a:lnTo>
                  <a:lnTo>
                    <a:pt x="798" y="37"/>
                  </a:lnTo>
                  <a:lnTo>
                    <a:pt x="798" y="29"/>
                  </a:lnTo>
                  <a:lnTo>
                    <a:pt x="798" y="15"/>
                  </a:lnTo>
                  <a:lnTo>
                    <a:pt x="805" y="0"/>
                  </a:lnTo>
                  <a:lnTo>
                    <a:pt x="813" y="0"/>
                  </a:lnTo>
                  <a:lnTo>
                    <a:pt x="820" y="0"/>
                  </a:lnTo>
                  <a:lnTo>
                    <a:pt x="827" y="0"/>
                  </a:lnTo>
                  <a:lnTo>
                    <a:pt x="984" y="0"/>
                  </a:lnTo>
                  <a:lnTo>
                    <a:pt x="1048" y="0"/>
                  </a:lnTo>
                  <a:lnTo>
                    <a:pt x="1112" y="0"/>
                  </a:lnTo>
                  <a:lnTo>
                    <a:pt x="1126" y="0"/>
                  </a:lnTo>
                  <a:lnTo>
                    <a:pt x="1133" y="7"/>
                  </a:lnTo>
                  <a:lnTo>
                    <a:pt x="1133" y="15"/>
                  </a:lnTo>
                  <a:lnTo>
                    <a:pt x="1133" y="22"/>
                  </a:lnTo>
                  <a:lnTo>
                    <a:pt x="1133" y="29"/>
                  </a:lnTo>
                  <a:lnTo>
                    <a:pt x="1133" y="37"/>
                  </a:lnTo>
                  <a:lnTo>
                    <a:pt x="1126" y="44"/>
                  </a:lnTo>
                  <a:lnTo>
                    <a:pt x="1112" y="44"/>
                  </a:lnTo>
                  <a:lnTo>
                    <a:pt x="1069" y="51"/>
                  </a:lnTo>
                  <a:lnTo>
                    <a:pt x="1019" y="66"/>
                  </a:lnTo>
                  <a:lnTo>
                    <a:pt x="969" y="110"/>
                  </a:lnTo>
                  <a:lnTo>
                    <a:pt x="912" y="183"/>
                  </a:lnTo>
                  <a:lnTo>
                    <a:pt x="912" y="183"/>
                  </a:lnTo>
                  <a:lnTo>
                    <a:pt x="342" y="1119"/>
                  </a:lnTo>
                  <a:lnTo>
                    <a:pt x="328" y="1134"/>
                  </a:lnTo>
                  <a:lnTo>
                    <a:pt x="321" y="1141"/>
                  </a:lnTo>
                  <a:lnTo>
                    <a:pt x="306" y="1141"/>
                  </a:lnTo>
                  <a:lnTo>
                    <a:pt x="292" y="1149"/>
                  </a:lnTo>
                  <a:lnTo>
                    <a:pt x="278" y="1141"/>
                  </a:lnTo>
                  <a:lnTo>
                    <a:pt x="271" y="1141"/>
                  </a:lnTo>
                  <a:lnTo>
                    <a:pt x="264" y="1127"/>
                  </a:lnTo>
                  <a:lnTo>
                    <a:pt x="264" y="1105"/>
                  </a:lnTo>
                  <a:lnTo>
                    <a:pt x="135" y="102"/>
                  </a:lnTo>
                  <a:lnTo>
                    <a:pt x="135" y="88"/>
                  </a:lnTo>
                  <a:lnTo>
                    <a:pt x="128" y="73"/>
                  </a:lnTo>
                  <a:lnTo>
                    <a:pt x="121" y="66"/>
                  </a:lnTo>
                  <a:lnTo>
                    <a:pt x="114" y="51"/>
                  </a:lnTo>
                  <a:lnTo>
                    <a:pt x="100" y="51"/>
                  </a:lnTo>
                  <a:lnTo>
                    <a:pt x="71" y="44"/>
                  </a:lnTo>
                  <a:lnTo>
                    <a:pt x="43" y="44"/>
                  </a:lnTo>
                  <a:lnTo>
                    <a:pt x="21" y="44"/>
                  </a:lnTo>
                  <a:lnTo>
                    <a:pt x="14" y="44"/>
                  </a:lnTo>
                  <a:lnTo>
                    <a:pt x="7" y="37"/>
                  </a:lnTo>
                  <a:lnTo>
                    <a:pt x="0" y="29"/>
                  </a:lnTo>
                  <a:lnTo>
                    <a:pt x="7" y="15"/>
                  </a:lnTo>
                  <a:lnTo>
                    <a:pt x="7" y="0"/>
                  </a:lnTo>
                  <a:lnTo>
                    <a:pt x="14" y="0"/>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noEditPoints="1"/>
            </p:cNvSpPr>
            <p:nvPr/>
          </p:nvSpPr>
          <p:spPr bwMode="auto">
            <a:xfrm>
              <a:off x="12953" y="4520"/>
              <a:ext cx="642" cy="849"/>
            </a:xfrm>
            <a:custGeom>
              <a:avLst/>
              <a:gdLst/>
              <a:ahLst/>
              <a:cxnLst>
                <a:cxn ang="0">
                  <a:pos x="285" y="344"/>
                </a:cxn>
                <a:cxn ang="0">
                  <a:pos x="185" y="410"/>
                </a:cxn>
                <a:cxn ang="0">
                  <a:pos x="136" y="491"/>
                </a:cxn>
                <a:cxn ang="0">
                  <a:pos x="114" y="579"/>
                </a:cxn>
                <a:cxn ang="0">
                  <a:pos x="93" y="681"/>
                </a:cxn>
                <a:cxn ang="0">
                  <a:pos x="107" y="740"/>
                </a:cxn>
                <a:cxn ang="0">
                  <a:pos x="171" y="805"/>
                </a:cxn>
                <a:cxn ang="0">
                  <a:pos x="235" y="813"/>
                </a:cxn>
                <a:cxn ang="0">
                  <a:pos x="371" y="761"/>
                </a:cxn>
                <a:cxn ang="0">
                  <a:pos x="456" y="652"/>
                </a:cxn>
                <a:cxn ang="0">
                  <a:pos x="492" y="535"/>
                </a:cxn>
                <a:cxn ang="0">
                  <a:pos x="492" y="447"/>
                </a:cxn>
                <a:cxn ang="0">
                  <a:pos x="449" y="366"/>
                </a:cxn>
                <a:cxn ang="0">
                  <a:pos x="349" y="330"/>
                </a:cxn>
                <a:cxn ang="0">
                  <a:pos x="456" y="15"/>
                </a:cxn>
                <a:cxn ang="0">
                  <a:pos x="592" y="118"/>
                </a:cxn>
                <a:cxn ang="0">
                  <a:pos x="642" y="315"/>
                </a:cxn>
                <a:cxn ang="0">
                  <a:pos x="620" y="469"/>
                </a:cxn>
                <a:cxn ang="0">
                  <a:pos x="549" y="644"/>
                </a:cxn>
                <a:cxn ang="0">
                  <a:pos x="421" y="791"/>
                </a:cxn>
                <a:cxn ang="0">
                  <a:pos x="235" y="849"/>
                </a:cxn>
                <a:cxn ang="0">
                  <a:pos x="93" y="813"/>
                </a:cxn>
                <a:cxn ang="0">
                  <a:pos x="22" y="732"/>
                </a:cxn>
                <a:cxn ang="0">
                  <a:pos x="0" y="637"/>
                </a:cxn>
                <a:cxn ang="0">
                  <a:pos x="7" y="571"/>
                </a:cxn>
                <a:cxn ang="0">
                  <a:pos x="22" y="527"/>
                </a:cxn>
                <a:cxn ang="0">
                  <a:pos x="143" y="374"/>
                </a:cxn>
                <a:cxn ang="0">
                  <a:pos x="349" y="300"/>
                </a:cxn>
                <a:cxn ang="0">
                  <a:pos x="471" y="344"/>
                </a:cxn>
                <a:cxn ang="0">
                  <a:pos x="520" y="440"/>
                </a:cxn>
                <a:cxn ang="0">
                  <a:pos x="520" y="440"/>
                </a:cxn>
                <a:cxn ang="0">
                  <a:pos x="542" y="359"/>
                </a:cxn>
                <a:cxn ang="0">
                  <a:pos x="549" y="257"/>
                </a:cxn>
                <a:cxn ang="0">
                  <a:pos x="506" y="110"/>
                </a:cxn>
                <a:cxn ang="0">
                  <a:pos x="414" y="44"/>
                </a:cxn>
                <a:cxn ang="0">
                  <a:pos x="335" y="37"/>
                </a:cxn>
                <a:cxn ang="0">
                  <a:pos x="242" y="74"/>
                </a:cxn>
                <a:cxn ang="0">
                  <a:pos x="207" y="125"/>
                </a:cxn>
                <a:cxn ang="0">
                  <a:pos x="228" y="140"/>
                </a:cxn>
                <a:cxn ang="0">
                  <a:pos x="242" y="169"/>
                </a:cxn>
                <a:cxn ang="0">
                  <a:pos x="228" y="198"/>
                </a:cxn>
                <a:cxn ang="0">
                  <a:pos x="200" y="227"/>
                </a:cxn>
                <a:cxn ang="0">
                  <a:pos x="157" y="227"/>
                </a:cxn>
                <a:cxn ang="0">
                  <a:pos x="143" y="213"/>
                </a:cxn>
                <a:cxn ang="0">
                  <a:pos x="136" y="198"/>
                </a:cxn>
                <a:cxn ang="0">
                  <a:pos x="136" y="161"/>
                </a:cxn>
                <a:cxn ang="0">
                  <a:pos x="178" y="81"/>
                </a:cxn>
                <a:cxn ang="0">
                  <a:pos x="285" y="15"/>
                </a:cxn>
              </a:cxnLst>
              <a:rect l="0" t="0" r="r" b="b"/>
              <a:pathLst>
                <a:path w="642" h="849">
                  <a:moveTo>
                    <a:pt x="349" y="330"/>
                  </a:moveTo>
                  <a:lnTo>
                    <a:pt x="285" y="344"/>
                  </a:lnTo>
                  <a:lnTo>
                    <a:pt x="228" y="374"/>
                  </a:lnTo>
                  <a:lnTo>
                    <a:pt x="185" y="410"/>
                  </a:lnTo>
                  <a:lnTo>
                    <a:pt x="157" y="454"/>
                  </a:lnTo>
                  <a:lnTo>
                    <a:pt x="136" y="491"/>
                  </a:lnTo>
                  <a:lnTo>
                    <a:pt x="121" y="527"/>
                  </a:lnTo>
                  <a:lnTo>
                    <a:pt x="114" y="579"/>
                  </a:lnTo>
                  <a:lnTo>
                    <a:pt x="100" y="637"/>
                  </a:lnTo>
                  <a:lnTo>
                    <a:pt x="93" y="681"/>
                  </a:lnTo>
                  <a:lnTo>
                    <a:pt x="100" y="710"/>
                  </a:lnTo>
                  <a:lnTo>
                    <a:pt x="107" y="740"/>
                  </a:lnTo>
                  <a:lnTo>
                    <a:pt x="136" y="776"/>
                  </a:lnTo>
                  <a:lnTo>
                    <a:pt x="171" y="805"/>
                  </a:lnTo>
                  <a:lnTo>
                    <a:pt x="235" y="813"/>
                  </a:lnTo>
                  <a:lnTo>
                    <a:pt x="235" y="813"/>
                  </a:lnTo>
                  <a:lnTo>
                    <a:pt x="314" y="798"/>
                  </a:lnTo>
                  <a:lnTo>
                    <a:pt x="371" y="761"/>
                  </a:lnTo>
                  <a:lnTo>
                    <a:pt x="421" y="710"/>
                  </a:lnTo>
                  <a:lnTo>
                    <a:pt x="456" y="652"/>
                  </a:lnTo>
                  <a:lnTo>
                    <a:pt x="478" y="586"/>
                  </a:lnTo>
                  <a:lnTo>
                    <a:pt x="492" y="535"/>
                  </a:lnTo>
                  <a:lnTo>
                    <a:pt x="499" y="491"/>
                  </a:lnTo>
                  <a:lnTo>
                    <a:pt x="492" y="447"/>
                  </a:lnTo>
                  <a:lnTo>
                    <a:pt x="478" y="403"/>
                  </a:lnTo>
                  <a:lnTo>
                    <a:pt x="449" y="366"/>
                  </a:lnTo>
                  <a:lnTo>
                    <a:pt x="406" y="344"/>
                  </a:lnTo>
                  <a:lnTo>
                    <a:pt x="349" y="330"/>
                  </a:lnTo>
                  <a:close/>
                  <a:moveTo>
                    <a:pt x="371" y="0"/>
                  </a:moveTo>
                  <a:lnTo>
                    <a:pt x="456" y="15"/>
                  </a:lnTo>
                  <a:lnTo>
                    <a:pt x="528" y="59"/>
                  </a:lnTo>
                  <a:lnTo>
                    <a:pt x="592" y="118"/>
                  </a:lnTo>
                  <a:lnTo>
                    <a:pt x="627" y="205"/>
                  </a:lnTo>
                  <a:lnTo>
                    <a:pt x="642" y="315"/>
                  </a:lnTo>
                  <a:lnTo>
                    <a:pt x="642" y="381"/>
                  </a:lnTo>
                  <a:lnTo>
                    <a:pt x="620" y="469"/>
                  </a:lnTo>
                  <a:lnTo>
                    <a:pt x="592" y="557"/>
                  </a:lnTo>
                  <a:lnTo>
                    <a:pt x="549" y="644"/>
                  </a:lnTo>
                  <a:lnTo>
                    <a:pt x="492" y="725"/>
                  </a:lnTo>
                  <a:lnTo>
                    <a:pt x="421" y="791"/>
                  </a:lnTo>
                  <a:lnTo>
                    <a:pt x="335" y="835"/>
                  </a:lnTo>
                  <a:lnTo>
                    <a:pt x="235" y="849"/>
                  </a:lnTo>
                  <a:lnTo>
                    <a:pt x="157" y="842"/>
                  </a:lnTo>
                  <a:lnTo>
                    <a:pt x="93" y="813"/>
                  </a:lnTo>
                  <a:lnTo>
                    <a:pt x="50" y="776"/>
                  </a:lnTo>
                  <a:lnTo>
                    <a:pt x="22" y="732"/>
                  </a:lnTo>
                  <a:lnTo>
                    <a:pt x="0" y="681"/>
                  </a:lnTo>
                  <a:lnTo>
                    <a:pt x="0" y="637"/>
                  </a:lnTo>
                  <a:lnTo>
                    <a:pt x="0" y="608"/>
                  </a:lnTo>
                  <a:lnTo>
                    <a:pt x="7" y="571"/>
                  </a:lnTo>
                  <a:lnTo>
                    <a:pt x="14" y="549"/>
                  </a:lnTo>
                  <a:lnTo>
                    <a:pt x="22" y="527"/>
                  </a:lnTo>
                  <a:lnTo>
                    <a:pt x="64" y="447"/>
                  </a:lnTo>
                  <a:lnTo>
                    <a:pt x="143" y="374"/>
                  </a:lnTo>
                  <a:lnTo>
                    <a:pt x="235" y="322"/>
                  </a:lnTo>
                  <a:lnTo>
                    <a:pt x="349" y="300"/>
                  </a:lnTo>
                  <a:lnTo>
                    <a:pt x="421" y="315"/>
                  </a:lnTo>
                  <a:lnTo>
                    <a:pt x="471" y="344"/>
                  </a:lnTo>
                  <a:lnTo>
                    <a:pt x="506" y="388"/>
                  </a:lnTo>
                  <a:lnTo>
                    <a:pt x="520" y="440"/>
                  </a:lnTo>
                  <a:lnTo>
                    <a:pt x="520" y="440"/>
                  </a:lnTo>
                  <a:lnTo>
                    <a:pt x="520" y="440"/>
                  </a:lnTo>
                  <a:lnTo>
                    <a:pt x="520" y="440"/>
                  </a:lnTo>
                  <a:lnTo>
                    <a:pt x="542" y="359"/>
                  </a:lnTo>
                  <a:lnTo>
                    <a:pt x="549" y="300"/>
                  </a:lnTo>
                  <a:lnTo>
                    <a:pt x="549" y="257"/>
                  </a:lnTo>
                  <a:lnTo>
                    <a:pt x="542" y="169"/>
                  </a:lnTo>
                  <a:lnTo>
                    <a:pt x="506" y="110"/>
                  </a:lnTo>
                  <a:lnTo>
                    <a:pt x="463" y="66"/>
                  </a:lnTo>
                  <a:lnTo>
                    <a:pt x="414" y="44"/>
                  </a:lnTo>
                  <a:lnTo>
                    <a:pt x="364" y="37"/>
                  </a:lnTo>
                  <a:lnTo>
                    <a:pt x="335" y="37"/>
                  </a:lnTo>
                  <a:lnTo>
                    <a:pt x="292" y="52"/>
                  </a:lnTo>
                  <a:lnTo>
                    <a:pt x="242" y="74"/>
                  </a:lnTo>
                  <a:lnTo>
                    <a:pt x="200" y="125"/>
                  </a:lnTo>
                  <a:lnTo>
                    <a:pt x="207" y="125"/>
                  </a:lnTo>
                  <a:lnTo>
                    <a:pt x="221" y="132"/>
                  </a:lnTo>
                  <a:lnTo>
                    <a:pt x="228" y="140"/>
                  </a:lnTo>
                  <a:lnTo>
                    <a:pt x="235" y="154"/>
                  </a:lnTo>
                  <a:lnTo>
                    <a:pt x="242" y="169"/>
                  </a:lnTo>
                  <a:lnTo>
                    <a:pt x="235" y="183"/>
                  </a:lnTo>
                  <a:lnTo>
                    <a:pt x="228" y="198"/>
                  </a:lnTo>
                  <a:lnTo>
                    <a:pt x="214" y="213"/>
                  </a:lnTo>
                  <a:lnTo>
                    <a:pt x="200" y="227"/>
                  </a:lnTo>
                  <a:lnTo>
                    <a:pt x="178" y="227"/>
                  </a:lnTo>
                  <a:lnTo>
                    <a:pt x="157" y="227"/>
                  </a:lnTo>
                  <a:lnTo>
                    <a:pt x="150" y="220"/>
                  </a:lnTo>
                  <a:lnTo>
                    <a:pt x="143" y="213"/>
                  </a:lnTo>
                  <a:lnTo>
                    <a:pt x="136" y="205"/>
                  </a:lnTo>
                  <a:lnTo>
                    <a:pt x="136" y="198"/>
                  </a:lnTo>
                  <a:lnTo>
                    <a:pt x="136" y="191"/>
                  </a:lnTo>
                  <a:lnTo>
                    <a:pt x="136" y="161"/>
                  </a:lnTo>
                  <a:lnTo>
                    <a:pt x="150" y="125"/>
                  </a:lnTo>
                  <a:lnTo>
                    <a:pt x="178" y="81"/>
                  </a:lnTo>
                  <a:lnTo>
                    <a:pt x="221" y="44"/>
                  </a:lnTo>
                  <a:lnTo>
                    <a:pt x="285" y="15"/>
                  </a:lnTo>
                  <a:lnTo>
                    <a:pt x="3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p:cNvSpPr>
            <p:nvPr/>
          </p:nvSpPr>
          <p:spPr bwMode="auto">
            <a:xfrm>
              <a:off x="13887" y="3884"/>
              <a:ext cx="370" cy="1639"/>
            </a:xfrm>
            <a:custGeom>
              <a:avLst/>
              <a:gdLst/>
              <a:ahLst/>
              <a:cxnLst>
                <a:cxn ang="0">
                  <a:pos x="349" y="0"/>
                </a:cxn>
                <a:cxn ang="0">
                  <a:pos x="356" y="7"/>
                </a:cxn>
                <a:cxn ang="0">
                  <a:pos x="363" y="15"/>
                </a:cxn>
                <a:cxn ang="0">
                  <a:pos x="370" y="22"/>
                </a:cxn>
                <a:cxn ang="0">
                  <a:pos x="370" y="22"/>
                </a:cxn>
                <a:cxn ang="0">
                  <a:pos x="363" y="29"/>
                </a:cxn>
                <a:cxn ang="0">
                  <a:pos x="356" y="36"/>
                </a:cxn>
                <a:cxn ang="0">
                  <a:pos x="342" y="44"/>
                </a:cxn>
                <a:cxn ang="0">
                  <a:pos x="242" y="176"/>
                </a:cxn>
                <a:cxn ang="0">
                  <a:pos x="171" y="322"/>
                </a:cxn>
                <a:cxn ang="0">
                  <a:pos x="121" y="483"/>
                </a:cxn>
                <a:cxn ang="0">
                  <a:pos x="100" y="651"/>
                </a:cxn>
                <a:cxn ang="0">
                  <a:pos x="92" y="819"/>
                </a:cxn>
                <a:cxn ang="0">
                  <a:pos x="92" y="951"/>
                </a:cxn>
                <a:cxn ang="0">
                  <a:pos x="114" y="1083"/>
                </a:cxn>
                <a:cxn ang="0">
                  <a:pos x="142" y="1215"/>
                </a:cxn>
                <a:cxn ang="0">
                  <a:pos x="185" y="1346"/>
                </a:cxn>
                <a:cxn ang="0">
                  <a:pos x="249" y="1471"/>
                </a:cxn>
                <a:cxn ang="0">
                  <a:pos x="342" y="1588"/>
                </a:cxn>
                <a:cxn ang="0">
                  <a:pos x="356" y="1595"/>
                </a:cxn>
                <a:cxn ang="0">
                  <a:pos x="363" y="1610"/>
                </a:cxn>
                <a:cxn ang="0">
                  <a:pos x="363" y="1610"/>
                </a:cxn>
                <a:cxn ang="0">
                  <a:pos x="370" y="1617"/>
                </a:cxn>
                <a:cxn ang="0">
                  <a:pos x="370" y="1617"/>
                </a:cxn>
                <a:cxn ang="0">
                  <a:pos x="370" y="1617"/>
                </a:cxn>
                <a:cxn ang="0">
                  <a:pos x="363" y="1632"/>
                </a:cxn>
                <a:cxn ang="0">
                  <a:pos x="356" y="1632"/>
                </a:cxn>
                <a:cxn ang="0">
                  <a:pos x="349" y="1639"/>
                </a:cxn>
                <a:cxn ang="0">
                  <a:pos x="328" y="1624"/>
                </a:cxn>
                <a:cxn ang="0">
                  <a:pos x="285" y="1588"/>
                </a:cxn>
                <a:cxn ang="0">
                  <a:pos x="228" y="1522"/>
                </a:cxn>
                <a:cxn ang="0">
                  <a:pos x="164" y="1434"/>
                </a:cxn>
                <a:cxn ang="0">
                  <a:pos x="100" y="1324"/>
                </a:cxn>
                <a:cxn ang="0">
                  <a:pos x="35" y="1141"/>
                </a:cxn>
                <a:cxn ang="0">
                  <a:pos x="7" y="966"/>
                </a:cxn>
                <a:cxn ang="0">
                  <a:pos x="0" y="819"/>
                </a:cxn>
                <a:cxn ang="0">
                  <a:pos x="7" y="673"/>
                </a:cxn>
                <a:cxn ang="0">
                  <a:pos x="35" y="497"/>
                </a:cxn>
                <a:cxn ang="0">
                  <a:pos x="100" y="322"/>
                </a:cxn>
                <a:cxn ang="0">
                  <a:pos x="157" y="212"/>
                </a:cxn>
                <a:cxn ang="0">
                  <a:pos x="221" y="117"/>
                </a:cxn>
                <a:cxn ang="0">
                  <a:pos x="285" y="58"/>
                </a:cxn>
                <a:cxn ang="0">
                  <a:pos x="328" y="15"/>
                </a:cxn>
                <a:cxn ang="0">
                  <a:pos x="349" y="0"/>
                </a:cxn>
              </a:cxnLst>
              <a:rect l="0" t="0" r="r" b="b"/>
              <a:pathLst>
                <a:path w="370" h="1639">
                  <a:moveTo>
                    <a:pt x="349" y="0"/>
                  </a:moveTo>
                  <a:lnTo>
                    <a:pt x="356" y="7"/>
                  </a:lnTo>
                  <a:lnTo>
                    <a:pt x="363" y="15"/>
                  </a:lnTo>
                  <a:lnTo>
                    <a:pt x="370" y="22"/>
                  </a:lnTo>
                  <a:lnTo>
                    <a:pt x="370" y="22"/>
                  </a:lnTo>
                  <a:lnTo>
                    <a:pt x="363" y="29"/>
                  </a:lnTo>
                  <a:lnTo>
                    <a:pt x="356" y="36"/>
                  </a:lnTo>
                  <a:lnTo>
                    <a:pt x="342" y="44"/>
                  </a:lnTo>
                  <a:lnTo>
                    <a:pt x="242" y="176"/>
                  </a:lnTo>
                  <a:lnTo>
                    <a:pt x="171" y="322"/>
                  </a:lnTo>
                  <a:lnTo>
                    <a:pt x="121" y="483"/>
                  </a:lnTo>
                  <a:lnTo>
                    <a:pt x="100" y="651"/>
                  </a:lnTo>
                  <a:lnTo>
                    <a:pt x="92" y="819"/>
                  </a:lnTo>
                  <a:lnTo>
                    <a:pt x="92" y="951"/>
                  </a:lnTo>
                  <a:lnTo>
                    <a:pt x="114" y="1083"/>
                  </a:lnTo>
                  <a:lnTo>
                    <a:pt x="142" y="1215"/>
                  </a:lnTo>
                  <a:lnTo>
                    <a:pt x="185" y="1346"/>
                  </a:lnTo>
                  <a:lnTo>
                    <a:pt x="249" y="1471"/>
                  </a:lnTo>
                  <a:lnTo>
                    <a:pt x="342" y="1588"/>
                  </a:lnTo>
                  <a:lnTo>
                    <a:pt x="356" y="1595"/>
                  </a:lnTo>
                  <a:lnTo>
                    <a:pt x="363" y="1610"/>
                  </a:lnTo>
                  <a:lnTo>
                    <a:pt x="363" y="1610"/>
                  </a:lnTo>
                  <a:lnTo>
                    <a:pt x="370" y="1617"/>
                  </a:lnTo>
                  <a:lnTo>
                    <a:pt x="370" y="1617"/>
                  </a:lnTo>
                  <a:lnTo>
                    <a:pt x="370" y="1617"/>
                  </a:lnTo>
                  <a:lnTo>
                    <a:pt x="363" y="1632"/>
                  </a:lnTo>
                  <a:lnTo>
                    <a:pt x="356" y="1632"/>
                  </a:lnTo>
                  <a:lnTo>
                    <a:pt x="349" y="1639"/>
                  </a:lnTo>
                  <a:lnTo>
                    <a:pt x="328" y="1624"/>
                  </a:lnTo>
                  <a:lnTo>
                    <a:pt x="285" y="1588"/>
                  </a:lnTo>
                  <a:lnTo>
                    <a:pt x="228" y="1522"/>
                  </a:lnTo>
                  <a:lnTo>
                    <a:pt x="164" y="1434"/>
                  </a:lnTo>
                  <a:lnTo>
                    <a:pt x="100" y="1324"/>
                  </a:lnTo>
                  <a:lnTo>
                    <a:pt x="35" y="1141"/>
                  </a:lnTo>
                  <a:lnTo>
                    <a:pt x="7" y="966"/>
                  </a:lnTo>
                  <a:lnTo>
                    <a:pt x="0" y="819"/>
                  </a:lnTo>
                  <a:lnTo>
                    <a:pt x="7" y="673"/>
                  </a:lnTo>
                  <a:lnTo>
                    <a:pt x="35" y="497"/>
                  </a:lnTo>
                  <a:lnTo>
                    <a:pt x="100" y="322"/>
                  </a:lnTo>
                  <a:lnTo>
                    <a:pt x="157" y="212"/>
                  </a:lnTo>
                  <a:lnTo>
                    <a:pt x="221" y="117"/>
                  </a:lnTo>
                  <a:lnTo>
                    <a:pt x="285" y="58"/>
                  </a:lnTo>
                  <a:lnTo>
                    <a:pt x="328" y="15"/>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noEditPoints="1"/>
            </p:cNvSpPr>
            <p:nvPr/>
          </p:nvSpPr>
          <p:spPr bwMode="auto">
            <a:xfrm>
              <a:off x="14357" y="4338"/>
              <a:ext cx="798" cy="819"/>
            </a:xfrm>
            <a:custGeom>
              <a:avLst/>
              <a:gdLst/>
              <a:ahLst/>
              <a:cxnLst>
                <a:cxn ang="0">
                  <a:pos x="656" y="7"/>
                </a:cxn>
                <a:cxn ang="0">
                  <a:pos x="656" y="7"/>
                </a:cxn>
                <a:cxn ang="0">
                  <a:pos x="656" y="7"/>
                </a:cxn>
                <a:cxn ang="0">
                  <a:pos x="656" y="7"/>
                </a:cxn>
                <a:cxn ang="0">
                  <a:pos x="171" y="0"/>
                </a:cxn>
                <a:cxn ang="0">
                  <a:pos x="200" y="29"/>
                </a:cxn>
                <a:cxn ang="0">
                  <a:pos x="228" y="58"/>
                </a:cxn>
                <a:cxn ang="0">
                  <a:pos x="257" y="87"/>
                </a:cxn>
                <a:cxn ang="0">
                  <a:pos x="257" y="139"/>
                </a:cxn>
                <a:cxn ang="0">
                  <a:pos x="257" y="190"/>
                </a:cxn>
                <a:cxn ang="0">
                  <a:pos x="257" y="343"/>
                </a:cxn>
                <a:cxn ang="0">
                  <a:pos x="243" y="475"/>
                </a:cxn>
                <a:cxn ang="0">
                  <a:pos x="214" y="607"/>
                </a:cxn>
                <a:cxn ang="0">
                  <a:pos x="378" y="680"/>
                </a:cxn>
                <a:cxn ang="0">
                  <a:pos x="521" y="585"/>
                </a:cxn>
                <a:cxn ang="0">
                  <a:pos x="528" y="343"/>
                </a:cxn>
                <a:cxn ang="0">
                  <a:pos x="521" y="80"/>
                </a:cxn>
                <a:cxn ang="0">
                  <a:pos x="656" y="7"/>
                </a:cxn>
                <a:cxn ang="0">
                  <a:pos x="670" y="22"/>
                </a:cxn>
                <a:cxn ang="0">
                  <a:pos x="649" y="212"/>
                </a:cxn>
                <a:cxn ang="0">
                  <a:pos x="642" y="409"/>
                </a:cxn>
                <a:cxn ang="0">
                  <a:pos x="656" y="563"/>
                </a:cxn>
                <a:cxn ang="0">
                  <a:pos x="656" y="585"/>
                </a:cxn>
                <a:cxn ang="0">
                  <a:pos x="670" y="607"/>
                </a:cxn>
                <a:cxn ang="0">
                  <a:pos x="684" y="622"/>
                </a:cxn>
                <a:cxn ang="0">
                  <a:pos x="692" y="636"/>
                </a:cxn>
                <a:cxn ang="0">
                  <a:pos x="713" y="636"/>
                </a:cxn>
                <a:cxn ang="0">
                  <a:pos x="720" y="636"/>
                </a:cxn>
                <a:cxn ang="0">
                  <a:pos x="734" y="629"/>
                </a:cxn>
                <a:cxn ang="0">
                  <a:pos x="749" y="622"/>
                </a:cxn>
                <a:cxn ang="0">
                  <a:pos x="770" y="622"/>
                </a:cxn>
                <a:cxn ang="0">
                  <a:pos x="784" y="614"/>
                </a:cxn>
                <a:cxn ang="0">
                  <a:pos x="791" y="607"/>
                </a:cxn>
                <a:cxn ang="0">
                  <a:pos x="798" y="629"/>
                </a:cxn>
                <a:cxn ang="0">
                  <a:pos x="706" y="717"/>
                </a:cxn>
                <a:cxn ang="0">
                  <a:pos x="606" y="804"/>
                </a:cxn>
                <a:cxn ang="0">
                  <a:pos x="599" y="797"/>
                </a:cxn>
                <a:cxn ang="0">
                  <a:pos x="549" y="717"/>
                </a:cxn>
                <a:cxn ang="0">
                  <a:pos x="513" y="629"/>
                </a:cxn>
                <a:cxn ang="0">
                  <a:pos x="456" y="673"/>
                </a:cxn>
                <a:cxn ang="0">
                  <a:pos x="406" y="709"/>
                </a:cxn>
                <a:cxn ang="0">
                  <a:pos x="349" y="753"/>
                </a:cxn>
                <a:cxn ang="0">
                  <a:pos x="314" y="782"/>
                </a:cxn>
                <a:cxn ang="0">
                  <a:pos x="285" y="812"/>
                </a:cxn>
                <a:cxn ang="0">
                  <a:pos x="271" y="819"/>
                </a:cxn>
                <a:cxn ang="0">
                  <a:pos x="228" y="790"/>
                </a:cxn>
                <a:cxn ang="0">
                  <a:pos x="178" y="753"/>
                </a:cxn>
                <a:cxn ang="0">
                  <a:pos x="121" y="717"/>
                </a:cxn>
                <a:cxn ang="0">
                  <a:pos x="72" y="695"/>
                </a:cxn>
                <a:cxn ang="0">
                  <a:pos x="100" y="636"/>
                </a:cxn>
                <a:cxn ang="0">
                  <a:pos x="114" y="563"/>
                </a:cxn>
                <a:cxn ang="0">
                  <a:pos x="136" y="453"/>
                </a:cxn>
                <a:cxn ang="0">
                  <a:pos x="143" y="343"/>
                </a:cxn>
                <a:cxn ang="0">
                  <a:pos x="136" y="278"/>
                </a:cxn>
                <a:cxn ang="0">
                  <a:pos x="129" y="212"/>
                </a:cxn>
                <a:cxn ang="0">
                  <a:pos x="114" y="182"/>
                </a:cxn>
                <a:cxn ang="0">
                  <a:pos x="100" y="153"/>
                </a:cxn>
                <a:cxn ang="0">
                  <a:pos x="79" y="124"/>
                </a:cxn>
                <a:cxn ang="0">
                  <a:pos x="22" y="161"/>
                </a:cxn>
                <a:cxn ang="0">
                  <a:pos x="0" y="146"/>
                </a:cxn>
                <a:cxn ang="0">
                  <a:pos x="171" y="0"/>
                </a:cxn>
              </a:cxnLst>
              <a:rect l="0" t="0" r="r" b="b"/>
              <a:pathLst>
                <a:path w="798" h="819">
                  <a:moveTo>
                    <a:pt x="656" y="7"/>
                  </a:moveTo>
                  <a:lnTo>
                    <a:pt x="656" y="7"/>
                  </a:lnTo>
                  <a:lnTo>
                    <a:pt x="656" y="7"/>
                  </a:lnTo>
                  <a:lnTo>
                    <a:pt x="656" y="7"/>
                  </a:lnTo>
                  <a:close/>
                  <a:moveTo>
                    <a:pt x="171" y="0"/>
                  </a:moveTo>
                  <a:lnTo>
                    <a:pt x="200" y="29"/>
                  </a:lnTo>
                  <a:lnTo>
                    <a:pt x="228" y="58"/>
                  </a:lnTo>
                  <a:lnTo>
                    <a:pt x="257" y="87"/>
                  </a:lnTo>
                  <a:lnTo>
                    <a:pt x="257" y="139"/>
                  </a:lnTo>
                  <a:lnTo>
                    <a:pt x="257" y="190"/>
                  </a:lnTo>
                  <a:lnTo>
                    <a:pt x="257" y="343"/>
                  </a:lnTo>
                  <a:lnTo>
                    <a:pt x="243" y="475"/>
                  </a:lnTo>
                  <a:lnTo>
                    <a:pt x="214" y="607"/>
                  </a:lnTo>
                  <a:lnTo>
                    <a:pt x="378" y="680"/>
                  </a:lnTo>
                  <a:lnTo>
                    <a:pt x="521" y="585"/>
                  </a:lnTo>
                  <a:lnTo>
                    <a:pt x="528" y="343"/>
                  </a:lnTo>
                  <a:lnTo>
                    <a:pt x="521" y="80"/>
                  </a:lnTo>
                  <a:lnTo>
                    <a:pt x="656" y="7"/>
                  </a:lnTo>
                  <a:lnTo>
                    <a:pt x="670" y="22"/>
                  </a:lnTo>
                  <a:lnTo>
                    <a:pt x="649" y="212"/>
                  </a:lnTo>
                  <a:lnTo>
                    <a:pt x="642" y="409"/>
                  </a:lnTo>
                  <a:lnTo>
                    <a:pt x="656" y="563"/>
                  </a:lnTo>
                  <a:lnTo>
                    <a:pt x="656" y="585"/>
                  </a:lnTo>
                  <a:lnTo>
                    <a:pt x="670" y="607"/>
                  </a:lnTo>
                  <a:lnTo>
                    <a:pt x="684" y="622"/>
                  </a:lnTo>
                  <a:lnTo>
                    <a:pt x="692" y="636"/>
                  </a:lnTo>
                  <a:lnTo>
                    <a:pt x="713" y="636"/>
                  </a:lnTo>
                  <a:lnTo>
                    <a:pt x="720" y="636"/>
                  </a:lnTo>
                  <a:lnTo>
                    <a:pt x="734" y="629"/>
                  </a:lnTo>
                  <a:lnTo>
                    <a:pt x="749" y="622"/>
                  </a:lnTo>
                  <a:lnTo>
                    <a:pt x="770" y="622"/>
                  </a:lnTo>
                  <a:lnTo>
                    <a:pt x="784" y="614"/>
                  </a:lnTo>
                  <a:lnTo>
                    <a:pt x="791" y="607"/>
                  </a:lnTo>
                  <a:lnTo>
                    <a:pt x="798" y="629"/>
                  </a:lnTo>
                  <a:lnTo>
                    <a:pt x="706" y="717"/>
                  </a:lnTo>
                  <a:lnTo>
                    <a:pt x="606" y="804"/>
                  </a:lnTo>
                  <a:lnTo>
                    <a:pt x="599" y="797"/>
                  </a:lnTo>
                  <a:lnTo>
                    <a:pt x="549" y="717"/>
                  </a:lnTo>
                  <a:lnTo>
                    <a:pt x="513" y="629"/>
                  </a:lnTo>
                  <a:lnTo>
                    <a:pt x="456" y="673"/>
                  </a:lnTo>
                  <a:lnTo>
                    <a:pt x="406" y="709"/>
                  </a:lnTo>
                  <a:lnTo>
                    <a:pt x="349" y="753"/>
                  </a:lnTo>
                  <a:lnTo>
                    <a:pt x="314" y="782"/>
                  </a:lnTo>
                  <a:lnTo>
                    <a:pt x="285" y="812"/>
                  </a:lnTo>
                  <a:lnTo>
                    <a:pt x="271" y="819"/>
                  </a:lnTo>
                  <a:lnTo>
                    <a:pt x="228" y="790"/>
                  </a:lnTo>
                  <a:lnTo>
                    <a:pt x="178" y="753"/>
                  </a:lnTo>
                  <a:lnTo>
                    <a:pt x="121" y="717"/>
                  </a:lnTo>
                  <a:lnTo>
                    <a:pt x="72" y="695"/>
                  </a:lnTo>
                  <a:lnTo>
                    <a:pt x="100" y="636"/>
                  </a:lnTo>
                  <a:lnTo>
                    <a:pt x="114" y="563"/>
                  </a:lnTo>
                  <a:lnTo>
                    <a:pt x="136" y="453"/>
                  </a:lnTo>
                  <a:lnTo>
                    <a:pt x="143" y="343"/>
                  </a:lnTo>
                  <a:lnTo>
                    <a:pt x="136" y="278"/>
                  </a:lnTo>
                  <a:lnTo>
                    <a:pt x="129" y="212"/>
                  </a:lnTo>
                  <a:lnTo>
                    <a:pt x="114" y="182"/>
                  </a:lnTo>
                  <a:lnTo>
                    <a:pt x="100" y="153"/>
                  </a:lnTo>
                  <a:lnTo>
                    <a:pt x="79" y="124"/>
                  </a:lnTo>
                  <a:lnTo>
                    <a:pt x="22" y="161"/>
                  </a:lnTo>
                  <a:lnTo>
                    <a:pt x="0" y="146"/>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p:cNvSpPr>
            <p:nvPr/>
          </p:nvSpPr>
          <p:spPr bwMode="auto">
            <a:xfrm>
              <a:off x="15255" y="3884"/>
              <a:ext cx="371" cy="1639"/>
            </a:xfrm>
            <a:custGeom>
              <a:avLst/>
              <a:gdLst/>
              <a:ahLst/>
              <a:cxnLst>
                <a:cxn ang="0">
                  <a:pos x="22" y="0"/>
                </a:cxn>
                <a:cxn ang="0">
                  <a:pos x="43" y="15"/>
                </a:cxn>
                <a:cxn ang="0">
                  <a:pos x="86" y="51"/>
                </a:cxn>
                <a:cxn ang="0">
                  <a:pos x="143" y="117"/>
                </a:cxn>
                <a:cxn ang="0">
                  <a:pos x="207" y="205"/>
                </a:cxn>
                <a:cxn ang="0">
                  <a:pos x="264" y="315"/>
                </a:cxn>
                <a:cxn ang="0">
                  <a:pos x="335" y="497"/>
                </a:cxn>
                <a:cxn ang="0">
                  <a:pos x="364" y="673"/>
                </a:cxn>
                <a:cxn ang="0">
                  <a:pos x="371" y="819"/>
                </a:cxn>
                <a:cxn ang="0">
                  <a:pos x="371" y="819"/>
                </a:cxn>
                <a:cxn ang="0">
                  <a:pos x="364" y="966"/>
                </a:cxn>
                <a:cxn ang="0">
                  <a:pos x="335" y="1141"/>
                </a:cxn>
                <a:cxn ang="0">
                  <a:pos x="271" y="1317"/>
                </a:cxn>
                <a:cxn ang="0">
                  <a:pos x="207" y="1427"/>
                </a:cxn>
                <a:cxn ang="0">
                  <a:pos x="143" y="1522"/>
                </a:cxn>
                <a:cxn ang="0">
                  <a:pos x="86" y="1580"/>
                </a:cxn>
                <a:cxn ang="0">
                  <a:pos x="43" y="1624"/>
                </a:cxn>
                <a:cxn ang="0">
                  <a:pos x="22" y="1639"/>
                </a:cxn>
                <a:cxn ang="0">
                  <a:pos x="7" y="1632"/>
                </a:cxn>
                <a:cxn ang="0">
                  <a:pos x="7" y="1624"/>
                </a:cxn>
                <a:cxn ang="0">
                  <a:pos x="0" y="1617"/>
                </a:cxn>
                <a:cxn ang="0">
                  <a:pos x="0" y="1617"/>
                </a:cxn>
                <a:cxn ang="0">
                  <a:pos x="7" y="1610"/>
                </a:cxn>
                <a:cxn ang="0">
                  <a:pos x="15" y="1602"/>
                </a:cxn>
                <a:cxn ang="0">
                  <a:pos x="22" y="1595"/>
                </a:cxn>
                <a:cxn ang="0">
                  <a:pos x="129" y="1456"/>
                </a:cxn>
                <a:cxn ang="0">
                  <a:pos x="200" y="1310"/>
                </a:cxn>
                <a:cxn ang="0">
                  <a:pos x="243" y="1156"/>
                </a:cxn>
                <a:cxn ang="0">
                  <a:pos x="271" y="988"/>
                </a:cxn>
                <a:cxn ang="0">
                  <a:pos x="278" y="819"/>
                </a:cxn>
                <a:cxn ang="0">
                  <a:pos x="271" y="622"/>
                </a:cxn>
                <a:cxn ang="0">
                  <a:pos x="235" y="454"/>
                </a:cxn>
                <a:cxn ang="0">
                  <a:pos x="186" y="300"/>
                </a:cxn>
                <a:cxn ang="0">
                  <a:pos x="114" y="168"/>
                </a:cxn>
                <a:cxn ang="0">
                  <a:pos x="29" y="58"/>
                </a:cxn>
                <a:cxn ang="0">
                  <a:pos x="15" y="44"/>
                </a:cxn>
                <a:cxn ang="0">
                  <a:pos x="7" y="36"/>
                </a:cxn>
                <a:cxn ang="0">
                  <a:pos x="0" y="29"/>
                </a:cxn>
                <a:cxn ang="0">
                  <a:pos x="0" y="22"/>
                </a:cxn>
                <a:cxn ang="0">
                  <a:pos x="0" y="22"/>
                </a:cxn>
                <a:cxn ang="0">
                  <a:pos x="7" y="15"/>
                </a:cxn>
                <a:cxn ang="0">
                  <a:pos x="7" y="7"/>
                </a:cxn>
                <a:cxn ang="0">
                  <a:pos x="22" y="0"/>
                </a:cxn>
              </a:cxnLst>
              <a:rect l="0" t="0" r="r" b="b"/>
              <a:pathLst>
                <a:path w="371" h="1639">
                  <a:moveTo>
                    <a:pt x="22" y="0"/>
                  </a:moveTo>
                  <a:lnTo>
                    <a:pt x="43" y="15"/>
                  </a:lnTo>
                  <a:lnTo>
                    <a:pt x="86" y="51"/>
                  </a:lnTo>
                  <a:lnTo>
                    <a:pt x="143" y="117"/>
                  </a:lnTo>
                  <a:lnTo>
                    <a:pt x="207" y="205"/>
                  </a:lnTo>
                  <a:lnTo>
                    <a:pt x="264" y="315"/>
                  </a:lnTo>
                  <a:lnTo>
                    <a:pt x="335" y="497"/>
                  </a:lnTo>
                  <a:lnTo>
                    <a:pt x="364" y="673"/>
                  </a:lnTo>
                  <a:lnTo>
                    <a:pt x="371" y="819"/>
                  </a:lnTo>
                  <a:lnTo>
                    <a:pt x="371" y="819"/>
                  </a:lnTo>
                  <a:lnTo>
                    <a:pt x="364" y="966"/>
                  </a:lnTo>
                  <a:lnTo>
                    <a:pt x="335" y="1141"/>
                  </a:lnTo>
                  <a:lnTo>
                    <a:pt x="271" y="1317"/>
                  </a:lnTo>
                  <a:lnTo>
                    <a:pt x="207" y="1427"/>
                  </a:lnTo>
                  <a:lnTo>
                    <a:pt x="143" y="1522"/>
                  </a:lnTo>
                  <a:lnTo>
                    <a:pt x="86" y="1580"/>
                  </a:lnTo>
                  <a:lnTo>
                    <a:pt x="43" y="1624"/>
                  </a:lnTo>
                  <a:lnTo>
                    <a:pt x="22" y="1639"/>
                  </a:lnTo>
                  <a:lnTo>
                    <a:pt x="7" y="1632"/>
                  </a:lnTo>
                  <a:lnTo>
                    <a:pt x="7" y="1624"/>
                  </a:lnTo>
                  <a:lnTo>
                    <a:pt x="0" y="1617"/>
                  </a:lnTo>
                  <a:lnTo>
                    <a:pt x="0" y="1617"/>
                  </a:lnTo>
                  <a:lnTo>
                    <a:pt x="7" y="1610"/>
                  </a:lnTo>
                  <a:lnTo>
                    <a:pt x="15" y="1602"/>
                  </a:lnTo>
                  <a:lnTo>
                    <a:pt x="22" y="1595"/>
                  </a:lnTo>
                  <a:lnTo>
                    <a:pt x="129" y="1456"/>
                  </a:lnTo>
                  <a:lnTo>
                    <a:pt x="200" y="1310"/>
                  </a:lnTo>
                  <a:lnTo>
                    <a:pt x="243" y="1156"/>
                  </a:lnTo>
                  <a:lnTo>
                    <a:pt x="271" y="988"/>
                  </a:lnTo>
                  <a:lnTo>
                    <a:pt x="278" y="819"/>
                  </a:lnTo>
                  <a:lnTo>
                    <a:pt x="271" y="622"/>
                  </a:lnTo>
                  <a:lnTo>
                    <a:pt x="235" y="454"/>
                  </a:lnTo>
                  <a:lnTo>
                    <a:pt x="186" y="300"/>
                  </a:lnTo>
                  <a:lnTo>
                    <a:pt x="114" y="168"/>
                  </a:lnTo>
                  <a:lnTo>
                    <a:pt x="29" y="58"/>
                  </a:lnTo>
                  <a:lnTo>
                    <a:pt x="15" y="44"/>
                  </a:lnTo>
                  <a:lnTo>
                    <a:pt x="7" y="36"/>
                  </a:lnTo>
                  <a:lnTo>
                    <a:pt x="0" y="29"/>
                  </a:lnTo>
                  <a:lnTo>
                    <a:pt x="0" y="22"/>
                  </a:lnTo>
                  <a:lnTo>
                    <a:pt x="0" y="22"/>
                  </a:lnTo>
                  <a:lnTo>
                    <a:pt x="7" y="15"/>
                  </a:lnTo>
                  <a:lnTo>
                    <a:pt x="7" y="7"/>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p:cNvSpPr>
            <p:nvPr/>
          </p:nvSpPr>
          <p:spPr bwMode="auto">
            <a:xfrm>
              <a:off x="16282" y="4667"/>
              <a:ext cx="969" cy="66"/>
            </a:xfrm>
            <a:custGeom>
              <a:avLst/>
              <a:gdLst/>
              <a:ahLst/>
              <a:cxnLst>
                <a:cxn ang="0">
                  <a:pos x="49" y="0"/>
                </a:cxn>
                <a:cxn ang="0">
                  <a:pos x="912" y="0"/>
                </a:cxn>
                <a:cxn ang="0">
                  <a:pos x="926" y="0"/>
                </a:cxn>
                <a:cxn ang="0">
                  <a:pos x="940" y="7"/>
                </a:cxn>
                <a:cxn ang="0">
                  <a:pos x="948" y="7"/>
                </a:cxn>
                <a:cxn ang="0">
                  <a:pos x="962" y="14"/>
                </a:cxn>
                <a:cxn ang="0">
                  <a:pos x="969" y="22"/>
                </a:cxn>
                <a:cxn ang="0">
                  <a:pos x="969" y="36"/>
                </a:cxn>
                <a:cxn ang="0">
                  <a:pos x="969" y="51"/>
                </a:cxn>
                <a:cxn ang="0">
                  <a:pos x="962" y="58"/>
                </a:cxn>
                <a:cxn ang="0">
                  <a:pos x="948" y="66"/>
                </a:cxn>
                <a:cxn ang="0">
                  <a:pos x="940" y="66"/>
                </a:cxn>
                <a:cxn ang="0">
                  <a:pos x="926" y="66"/>
                </a:cxn>
                <a:cxn ang="0">
                  <a:pos x="912" y="66"/>
                </a:cxn>
                <a:cxn ang="0">
                  <a:pos x="49" y="66"/>
                </a:cxn>
                <a:cxn ang="0">
                  <a:pos x="35" y="66"/>
                </a:cxn>
                <a:cxn ang="0">
                  <a:pos x="28" y="66"/>
                </a:cxn>
                <a:cxn ang="0">
                  <a:pos x="14" y="66"/>
                </a:cxn>
                <a:cxn ang="0">
                  <a:pos x="7" y="58"/>
                </a:cxn>
                <a:cxn ang="0">
                  <a:pos x="0" y="51"/>
                </a:cxn>
                <a:cxn ang="0">
                  <a:pos x="0" y="36"/>
                </a:cxn>
                <a:cxn ang="0">
                  <a:pos x="0" y="22"/>
                </a:cxn>
                <a:cxn ang="0">
                  <a:pos x="7" y="14"/>
                </a:cxn>
                <a:cxn ang="0">
                  <a:pos x="14" y="7"/>
                </a:cxn>
                <a:cxn ang="0">
                  <a:pos x="28" y="7"/>
                </a:cxn>
                <a:cxn ang="0">
                  <a:pos x="35" y="0"/>
                </a:cxn>
                <a:cxn ang="0">
                  <a:pos x="49" y="0"/>
                </a:cxn>
              </a:cxnLst>
              <a:rect l="0" t="0" r="r" b="b"/>
              <a:pathLst>
                <a:path w="969" h="66">
                  <a:moveTo>
                    <a:pt x="49" y="0"/>
                  </a:moveTo>
                  <a:lnTo>
                    <a:pt x="912" y="0"/>
                  </a:lnTo>
                  <a:lnTo>
                    <a:pt x="926" y="0"/>
                  </a:lnTo>
                  <a:lnTo>
                    <a:pt x="940" y="7"/>
                  </a:lnTo>
                  <a:lnTo>
                    <a:pt x="948" y="7"/>
                  </a:lnTo>
                  <a:lnTo>
                    <a:pt x="962" y="14"/>
                  </a:lnTo>
                  <a:lnTo>
                    <a:pt x="969" y="22"/>
                  </a:lnTo>
                  <a:lnTo>
                    <a:pt x="969" y="36"/>
                  </a:lnTo>
                  <a:lnTo>
                    <a:pt x="969" y="51"/>
                  </a:lnTo>
                  <a:lnTo>
                    <a:pt x="962" y="58"/>
                  </a:lnTo>
                  <a:lnTo>
                    <a:pt x="948" y="66"/>
                  </a:lnTo>
                  <a:lnTo>
                    <a:pt x="940" y="66"/>
                  </a:lnTo>
                  <a:lnTo>
                    <a:pt x="926" y="66"/>
                  </a:lnTo>
                  <a:lnTo>
                    <a:pt x="912" y="66"/>
                  </a:lnTo>
                  <a:lnTo>
                    <a:pt x="49" y="66"/>
                  </a:lnTo>
                  <a:lnTo>
                    <a:pt x="35" y="66"/>
                  </a:lnTo>
                  <a:lnTo>
                    <a:pt x="28" y="66"/>
                  </a:lnTo>
                  <a:lnTo>
                    <a:pt x="14" y="66"/>
                  </a:lnTo>
                  <a:lnTo>
                    <a:pt x="7" y="58"/>
                  </a:lnTo>
                  <a:lnTo>
                    <a:pt x="0" y="51"/>
                  </a:lnTo>
                  <a:lnTo>
                    <a:pt x="0" y="36"/>
                  </a:lnTo>
                  <a:lnTo>
                    <a:pt x="0" y="22"/>
                  </a:lnTo>
                  <a:lnTo>
                    <a:pt x="7" y="14"/>
                  </a:lnTo>
                  <a:lnTo>
                    <a:pt x="14" y="7"/>
                  </a:lnTo>
                  <a:lnTo>
                    <a:pt x="28" y="7"/>
                  </a:lnTo>
                  <a:lnTo>
                    <a:pt x="35"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p:cNvSpPr>
            <p:nvPr/>
          </p:nvSpPr>
          <p:spPr bwMode="auto">
            <a:xfrm>
              <a:off x="17800" y="4001"/>
              <a:ext cx="1154" cy="1112"/>
            </a:xfrm>
            <a:custGeom>
              <a:avLst/>
              <a:gdLst/>
              <a:ahLst/>
              <a:cxnLst>
                <a:cxn ang="0">
                  <a:pos x="1133" y="0"/>
                </a:cxn>
                <a:cxn ang="0">
                  <a:pos x="1154" y="22"/>
                </a:cxn>
                <a:cxn ang="0">
                  <a:pos x="1119" y="344"/>
                </a:cxn>
                <a:cxn ang="0">
                  <a:pos x="1097" y="366"/>
                </a:cxn>
                <a:cxn ang="0">
                  <a:pos x="1083" y="351"/>
                </a:cxn>
                <a:cxn ang="0">
                  <a:pos x="1083" y="300"/>
                </a:cxn>
                <a:cxn ang="0">
                  <a:pos x="1090" y="249"/>
                </a:cxn>
                <a:cxn ang="0">
                  <a:pos x="1062" y="110"/>
                </a:cxn>
                <a:cxn ang="0">
                  <a:pos x="848" y="51"/>
                </a:cxn>
                <a:cxn ang="0">
                  <a:pos x="570" y="51"/>
                </a:cxn>
                <a:cxn ang="0">
                  <a:pos x="541" y="88"/>
                </a:cxn>
                <a:cxn ang="0">
                  <a:pos x="591" y="505"/>
                </a:cxn>
                <a:cxn ang="0">
                  <a:pos x="755" y="454"/>
                </a:cxn>
                <a:cxn ang="0">
                  <a:pos x="805" y="337"/>
                </a:cxn>
                <a:cxn ang="0">
                  <a:pos x="819" y="315"/>
                </a:cxn>
                <a:cxn ang="0">
                  <a:pos x="841" y="337"/>
                </a:cxn>
                <a:cxn ang="0">
                  <a:pos x="734" y="746"/>
                </a:cxn>
                <a:cxn ang="0">
                  <a:pos x="705" y="739"/>
                </a:cxn>
                <a:cxn ang="0">
                  <a:pos x="712" y="717"/>
                </a:cxn>
                <a:cxn ang="0">
                  <a:pos x="720" y="651"/>
                </a:cxn>
                <a:cxn ang="0">
                  <a:pos x="720" y="607"/>
                </a:cxn>
                <a:cxn ang="0">
                  <a:pos x="655" y="563"/>
                </a:cxn>
                <a:cxn ang="0">
                  <a:pos x="320" y="1002"/>
                </a:cxn>
                <a:cxn ang="0">
                  <a:pos x="313" y="1039"/>
                </a:cxn>
                <a:cxn ang="0">
                  <a:pos x="320" y="1054"/>
                </a:cxn>
                <a:cxn ang="0">
                  <a:pos x="720" y="1054"/>
                </a:cxn>
                <a:cxn ang="0">
                  <a:pos x="933" y="907"/>
                </a:cxn>
                <a:cxn ang="0">
                  <a:pos x="1040" y="702"/>
                </a:cxn>
                <a:cxn ang="0">
                  <a:pos x="1069" y="695"/>
                </a:cxn>
                <a:cxn ang="0">
                  <a:pos x="1076" y="710"/>
                </a:cxn>
                <a:cxn ang="0">
                  <a:pos x="1069" y="732"/>
                </a:cxn>
                <a:cxn ang="0">
                  <a:pos x="912" y="1098"/>
                </a:cxn>
                <a:cxn ang="0">
                  <a:pos x="869" y="1112"/>
                </a:cxn>
                <a:cxn ang="0">
                  <a:pos x="7" y="1105"/>
                </a:cxn>
                <a:cxn ang="0">
                  <a:pos x="0" y="1076"/>
                </a:cxn>
                <a:cxn ang="0">
                  <a:pos x="28" y="1061"/>
                </a:cxn>
                <a:cxn ang="0">
                  <a:pos x="157" y="1046"/>
                </a:cxn>
                <a:cxn ang="0">
                  <a:pos x="399" y="117"/>
                </a:cxn>
                <a:cxn ang="0">
                  <a:pos x="406" y="88"/>
                </a:cxn>
                <a:cxn ang="0">
                  <a:pos x="392" y="59"/>
                </a:cxn>
                <a:cxn ang="0">
                  <a:pos x="335" y="51"/>
                </a:cxn>
                <a:cxn ang="0">
                  <a:pos x="271" y="51"/>
                </a:cxn>
                <a:cxn ang="0">
                  <a:pos x="263" y="15"/>
                </a:cxn>
                <a:cxn ang="0">
                  <a:pos x="292" y="0"/>
                </a:cxn>
              </a:cxnLst>
              <a:rect l="0" t="0" r="r" b="b"/>
              <a:pathLst>
                <a:path w="1154" h="1112">
                  <a:moveTo>
                    <a:pt x="306" y="0"/>
                  </a:moveTo>
                  <a:lnTo>
                    <a:pt x="1112" y="0"/>
                  </a:lnTo>
                  <a:lnTo>
                    <a:pt x="1133" y="0"/>
                  </a:lnTo>
                  <a:lnTo>
                    <a:pt x="1147" y="7"/>
                  </a:lnTo>
                  <a:lnTo>
                    <a:pt x="1154" y="15"/>
                  </a:lnTo>
                  <a:lnTo>
                    <a:pt x="1154" y="22"/>
                  </a:lnTo>
                  <a:lnTo>
                    <a:pt x="1154" y="44"/>
                  </a:lnTo>
                  <a:lnTo>
                    <a:pt x="1119" y="329"/>
                  </a:lnTo>
                  <a:lnTo>
                    <a:pt x="1119" y="344"/>
                  </a:lnTo>
                  <a:lnTo>
                    <a:pt x="1119" y="359"/>
                  </a:lnTo>
                  <a:lnTo>
                    <a:pt x="1112" y="366"/>
                  </a:lnTo>
                  <a:lnTo>
                    <a:pt x="1097" y="366"/>
                  </a:lnTo>
                  <a:lnTo>
                    <a:pt x="1090" y="366"/>
                  </a:lnTo>
                  <a:lnTo>
                    <a:pt x="1083" y="359"/>
                  </a:lnTo>
                  <a:lnTo>
                    <a:pt x="1083" y="351"/>
                  </a:lnTo>
                  <a:lnTo>
                    <a:pt x="1083" y="351"/>
                  </a:lnTo>
                  <a:lnTo>
                    <a:pt x="1083" y="322"/>
                  </a:lnTo>
                  <a:lnTo>
                    <a:pt x="1083" y="300"/>
                  </a:lnTo>
                  <a:lnTo>
                    <a:pt x="1090" y="278"/>
                  </a:lnTo>
                  <a:lnTo>
                    <a:pt x="1090" y="263"/>
                  </a:lnTo>
                  <a:lnTo>
                    <a:pt x="1090" y="249"/>
                  </a:lnTo>
                  <a:lnTo>
                    <a:pt x="1090" y="234"/>
                  </a:lnTo>
                  <a:lnTo>
                    <a:pt x="1083" y="161"/>
                  </a:lnTo>
                  <a:lnTo>
                    <a:pt x="1062" y="110"/>
                  </a:lnTo>
                  <a:lnTo>
                    <a:pt x="1019" y="73"/>
                  </a:lnTo>
                  <a:lnTo>
                    <a:pt x="948" y="59"/>
                  </a:lnTo>
                  <a:lnTo>
                    <a:pt x="848" y="51"/>
                  </a:lnTo>
                  <a:lnTo>
                    <a:pt x="620" y="51"/>
                  </a:lnTo>
                  <a:lnTo>
                    <a:pt x="591" y="51"/>
                  </a:lnTo>
                  <a:lnTo>
                    <a:pt x="570" y="51"/>
                  </a:lnTo>
                  <a:lnTo>
                    <a:pt x="556" y="59"/>
                  </a:lnTo>
                  <a:lnTo>
                    <a:pt x="549" y="73"/>
                  </a:lnTo>
                  <a:lnTo>
                    <a:pt x="541" y="88"/>
                  </a:lnTo>
                  <a:lnTo>
                    <a:pt x="534" y="117"/>
                  </a:lnTo>
                  <a:lnTo>
                    <a:pt x="442" y="505"/>
                  </a:lnTo>
                  <a:lnTo>
                    <a:pt x="591" y="505"/>
                  </a:lnTo>
                  <a:lnTo>
                    <a:pt x="663" y="505"/>
                  </a:lnTo>
                  <a:lnTo>
                    <a:pt x="720" y="490"/>
                  </a:lnTo>
                  <a:lnTo>
                    <a:pt x="755" y="454"/>
                  </a:lnTo>
                  <a:lnTo>
                    <a:pt x="777" y="410"/>
                  </a:lnTo>
                  <a:lnTo>
                    <a:pt x="798" y="344"/>
                  </a:lnTo>
                  <a:lnTo>
                    <a:pt x="805" y="337"/>
                  </a:lnTo>
                  <a:lnTo>
                    <a:pt x="805" y="322"/>
                  </a:lnTo>
                  <a:lnTo>
                    <a:pt x="812" y="322"/>
                  </a:lnTo>
                  <a:lnTo>
                    <a:pt x="819" y="315"/>
                  </a:lnTo>
                  <a:lnTo>
                    <a:pt x="834" y="322"/>
                  </a:lnTo>
                  <a:lnTo>
                    <a:pt x="834" y="329"/>
                  </a:lnTo>
                  <a:lnTo>
                    <a:pt x="841" y="337"/>
                  </a:lnTo>
                  <a:lnTo>
                    <a:pt x="748" y="717"/>
                  </a:lnTo>
                  <a:lnTo>
                    <a:pt x="741" y="732"/>
                  </a:lnTo>
                  <a:lnTo>
                    <a:pt x="734" y="746"/>
                  </a:lnTo>
                  <a:lnTo>
                    <a:pt x="727" y="746"/>
                  </a:lnTo>
                  <a:lnTo>
                    <a:pt x="712" y="746"/>
                  </a:lnTo>
                  <a:lnTo>
                    <a:pt x="705" y="739"/>
                  </a:lnTo>
                  <a:lnTo>
                    <a:pt x="705" y="732"/>
                  </a:lnTo>
                  <a:lnTo>
                    <a:pt x="705" y="724"/>
                  </a:lnTo>
                  <a:lnTo>
                    <a:pt x="712" y="717"/>
                  </a:lnTo>
                  <a:lnTo>
                    <a:pt x="712" y="688"/>
                  </a:lnTo>
                  <a:lnTo>
                    <a:pt x="720" y="666"/>
                  </a:lnTo>
                  <a:lnTo>
                    <a:pt x="720" y="651"/>
                  </a:lnTo>
                  <a:lnTo>
                    <a:pt x="720" y="644"/>
                  </a:lnTo>
                  <a:lnTo>
                    <a:pt x="720" y="637"/>
                  </a:lnTo>
                  <a:lnTo>
                    <a:pt x="720" y="607"/>
                  </a:lnTo>
                  <a:lnTo>
                    <a:pt x="712" y="593"/>
                  </a:lnTo>
                  <a:lnTo>
                    <a:pt x="691" y="571"/>
                  </a:lnTo>
                  <a:lnTo>
                    <a:pt x="655" y="563"/>
                  </a:lnTo>
                  <a:lnTo>
                    <a:pt x="584" y="556"/>
                  </a:lnTo>
                  <a:lnTo>
                    <a:pt x="427" y="556"/>
                  </a:lnTo>
                  <a:lnTo>
                    <a:pt x="320" y="1002"/>
                  </a:lnTo>
                  <a:lnTo>
                    <a:pt x="313" y="1024"/>
                  </a:lnTo>
                  <a:lnTo>
                    <a:pt x="313" y="1032"/>
                  </a:lnTo>
                  <a:lnTo>
                    <a:pt x="313" y="1039"/>
                  </a:lnTo>
                  <a:lnTo>
                    <a:pt x="313" y="1039"/>
                  </a:lnTo>
                  <a:lnTo>
                    <a:pt x="313" y="1054"/>
                  </a:lnTo>
                  <a:lnTo>
                    <a:pt x="320" y="1054"/>
                  </a:lnTo>
                  <a:lnTo>
                    <a:pt x="335" y="1061"/>
                  </a:lnTo>
                  <a:lnTo>
                    <a:pt x="598" y="1061"/>
                  </a:lnTo>
                  <a:lnTo>
                    <a:pt x="720" y="1054"/>
                  </a:lnTo>
                  <a:lnTo>
                    <a:pt x="812" y="1024"/>
                  </a:lnTo>
                  <a:lnTo>
                    <a:pt x="883" y="973"/>
                  </a:lnTo>
                  <a:lnTo>
                    <a:pt x="933" y="907"/>
                  </a:lnTo>
                  <a:lnTo>
                    <a:pt x="983" y="819"/>
                  </a:lnTo>
                  <a:lnTo>
                    <a:pt x="1033" y="710"/>
                  </a:lnTo>
                  <a:lnTo>
                    <a:pt x="1040" y="702"/>
                  </a:lnTo>
                  <a:lnTo>
                    <a:pt x="1040" y="695"/>
                  </a:lnTo>
                  <a:lnTo>
                    <a:pt x="1055" y="688"/>
                  </a:lnTo>
                  <a:lnTo>
                    <a:pt x="1069" y="695"/>
                  </a:lnTo>
                  <a:lnTo>
                    <a:pt x="1069" y="695"/>
                  </a:lnTo>
                  <a:lnTo>
                    <a:pt x="1076" y="702"/>
                  </a:lnTo>
                  <a:lnTo>
                    <a:pt x="1076" y="710"/>
                  </a:lnTo>
                  <a:lnTo>
                    <a:pt x="1076" y="710"/>
                  </a:lnTo>
                  <a:lnTo>
                    <a:pt x="1069" y="724"/>
                  </a:lnTo>
                  <a:lnTo>
                    <a:pt x="1069" y="732"/>
                  </a:lnTo>
                  <a:lnTo>
                    <a:pt x="1069" y="732"/>
                  </a:lnTo>
                  <a:lnTo>
                    <a:pt x="919" y="1083"/>
                  </a:lnTo>
                  <a:lnTo>
                    <a:pt x="912" y="1098"/>
                  </a:lnTo>
                  <a:lnTo>
                    <a:pt x="905" y="1105"/>
                  </a:lnTo>
                  <a:lnTo>
                    <a:pt x="891" y="1112"/>
                  </a:lnTo>
                  <a:lnTo>
                    <a:pt x="869" y="1112"/>
                  </a:lnTo>
                  <a:lnTo>
                    <a:pt x="42" y="1112"/>
                  </a:lnTo>
                  <a:lnTo>
                    <a:pt x="21" y="1112"/>
                  </a:lnTo>
                  <a:lnTo>
                    <a:pt x="7" y="1105"/>
                  </a:lnTo>
                  <a:lnTo>
                    <a:pt x="0" y="1105"/>
                  </a:lnTo>
                  <a:lnTo>
                    <a:pt x="0" y="1090"/>
                  </a:lnTo>
                  <a:lnTo>
                    <a:pt x="0" y="1076"/>
                  </a:lnTo>
                  <a:lnTo>
                    <a:pt x="7" y="1068"/>
                  </a:lnTo>
                  <a:lnTo>
                    <a:pt x="14" y="1061"/>
                  </a:lnTo>
                  <a:lnTo>
                    <a:pt x="28" y="1061"/>
                  </a:lnTo>
                  <a:lnTo>
                    <a:pt x="42" y="1061"/>
                  </a:lnTo>
                  <a:lnTo>
                    <a:pt x="114" y="1054"/>
                  </a:lnTo>
                  <a:lnTo>
                    <a:pt x="157" y="1046"/>
                  </a:lnTo>
                  <a:lnTo>
                    <a:pt x="178" y="1024"/>
                  </a:lnTo>
                  <a:lnTo>
                    <a:pt x="192" y="980"/>
                  </a:lnTo>
                  <a:lnTo>
                    <a:pt x="399" y="117"/>
                  </a:lnTo>
                  <a:lnTo>
                    <a:pt x="406" y="102"/>
                  </a:lnTo>
                  <a:lnTo>
                    <a:pt x="406" y="95"/>
                  </a:lnTo>
                  <a:lnTo>
                    <a:pt x="406" y="88"/>
                  </a:lnTo>
                  <a:lnTo>
                    <a:pt x="406" y="80"/>
                  </a:lnTo>
                  <a:lnTo>
                    <a:pt x="406" y="66"/>
                  </a:lnTo>
                  <a:lnTo>
                    <a:pt x="392" y="59"/>
                  </a:lnTo>
                  <a:lnTo>
                    <a:pt x="377" y="51"/>
                  </a:lnTo>
                  <a:lnTo>
                    <a:pt x="356" y="51"/>
                  </a:lnTo>
                  <a:lnTo>
                    <a:pt x="335" y="51"/>
                  </a:lnTo>
                  <a:lnTo>
                    <a:pt x="306" y="51"/>
                  </a:lnTo>
                  <a:lnTo>
                    <a:pt x="285" y="51"/>
                  </a:lnTo>
                  <a:lnTo>
                    <a:pt x="271" y="51"/>
                  </a:lnTo>
                  <a:lnTo>
                    <a:pt x="263" y="44"/>
                  </a:lnTo>
                  <a:lnTo>
                    <a:pt x="256" y="29"/>
                  </a:lnTo>
                  <a:lnTo>
                    <a:pt x="263" y="15"/>
                  </a:lnTo>
                  <a:lnTo>
                    <a:pt x="263" y="7"/>
                  </a:lnTo>
                  <a:lnTo>
                    <a:pt x="278" y="7"/>
                  </a:lnTo>
                  <a:lnTo>
                    <a:pt x="292" y="0"/>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26"/>
            <p:cNvSpPr>
              <a:spLocks/>
            </p:cNvSpPr>
            <p:nvPr/>
          </p:nvSpPr>
          <p:spPr bwMode="auto">
            <a:xfrm>
              <a:off x="19161" y="3884"/>
              <a:ext cx="371" cy="1639"/>
            </a:xfrm>
            <a:custGeom>
              <a:avLst/>
              <a:gdLst/>
              <a:ahLst/>
              <a:cxnLst>
                <a:cxn ang="0">
                  <a:pos x="356" y="0"/>
                </a:cxn>
                <a:cxn ang="0">
                  <a:pos x="364" y="7"/>
                </a:cxn>
                <a:cxn ang="0">
                  <a:pos x="371" y="15"/>
                </a:cxn>
                <a:cxn ang="0">
                  <a:pos x="371" y="22"/>
                </a:cxn>
                <a:cxn ang="0">
                  <a:pos x="371" y="22"/>
                </a:cxn>
                <a:cxn ang="0">
                  <a:pos x="371" y="29"/>
                </a:cxn>
                <a:cxn ang="0">
                  <a:pos x="364" y="36"/>
                </a:cxn>
                <a:cxn ang="0">
                  <a:pos x="349" y="44"/>
                </a:cxn>
                <a:cxn ang="0">
                  <a:pos x="249" y="176"/>
                </a:cxn>
                <a:cxn ang="0">
                  <a:pos x="178" y="322"/>
                </a:cxn>
                <a:cxn ang="0">
                  <a:pos x="128" y="483"/>
                </a:cxn>
                <a:cxn ang="0">
                  <a:pos x="100" y="651"/>
                </a:cxn>
                <a:cxn ang="0">
                  <a:pos x="93" y="819"/>
                </a:cxn>
                <a:cxn ang="0">
                  <a:pos x="100" y="951"/>
                </a:cxn>
                <a:cxn ang="0">
                  <a:pos x="114" y="1083"/>
                </a:cxn>
                <a:cxn ang="0">
                  <a:pos x="143" y="1215"/>
                </a:cxn>
                <a:cxn ang="0">
                  <a:pos x="192" y="1346"/>
                </a:cxn>
                <a:cxn ang="0">
                  <a:pos x="257" y="1471"/>
                </a:cxn>
                <a:cxn ang="0">
                  <a:pos x="342" y="1588"/>
                </a:cxn>
                <a:cxn ang="0">
                  <a:pos x="356" y="1595"/>
                </a:cxn>
                <a:cxn ang="0">
                  <a:pos x="364" y="1610"/>
                </a:cxn>
                <a:cxn ang="0">
                  <a:pos x="371" y="1610"/>
                </a:cxn>
                <a:cxn ang="0">
                  <a:pos x="371" y="1617"/>
                </a:cxn>
                <a:cxn ang="0">
                  <a:pos x="371" y="1617"/>
                </a:cxn>
                <a:cxn ang="0">
                  <a:pos x="371" y="1617"/>
                </a:cxn>
                <a:cxn ang="0">
                  <a:pos x="371" y="1632"/>
                </a:cxn>
                <a:cxn ang="0">
                  <a:pos x="364" y="1632"/>
                </a:cxn>
                <a:cxn ang="0">
                  <a:pos x="356" y="1639"/>
                </a:cxn>
                <a:cxn ang="0">
                  <a:pos x="335" y="1624"/>
                </a:cxn>
                <a:cxn ang="0">
                  <a:pos x="285" y="1588"/>
                </a:cxn>
                <a:cxn ang="0">
                  <a:pos x="228" y="1522"/>
                </a:cxn>
                <a:cxn ang="0">
                  <a:pos x="171" y="1434"/>
                </a:cxn>
                <a:cxn ang="0">
                  <a:pos x="107" y="1324"/>
                </a:cxn>
                <a:cxn ang="0">
                  <a:pos x="43" y="1141"/>
                </a:cxn>
                <a:cxn ang="0">
                  <a:pos x="7" y="966"/>
                </a:cxn>
                <a:cxn ang="0">
                  <a:pos x="0" y="819"/>
                </a:cxn>
                <a:cxn ang="0">
                  <a:pos x="7" y="673"/>
                </a:cxn>
                <a:cxn ang="0">
                  <a:pos x="43" y="497"/>
                </a:cxn>
                <a:cxn ang="0">
                  <a:pos x="100" y="322"/>
                </a:cxn>
                <a:cxn ang="0">
                  <a:pos x="164" y="212"/>
                </a:cxn>
                <a:cxn ang="0">
                  <a:pos x="228" y="117"/>
                </a:cxn>
                <a:cxn ang="0">
                  <a:pos x="285" y="58"/>
                </a:cxn>
                <a:cxn ang="0">
                  <a:pos x="328" y="15"/>
                </a:cxn>
                <a:cxn ang="0">
                  <a:pos x="356" y="0"/>
                </a:cxn>
              </a:cxnLst>
              <a:rect l="0" t="0" r="r" b="b"/>
              <a:pathLst>
                <a:path w="371" h="1639">
                  <a:moveTo>
                    <a:pt x="356" y="0"/>
                  </a:moveTo>
                  <a:lnTo>
                    <a:pt x="364" y="7"/>
                  </a:lnTo>
                  <a:lnTo>
                    <a:pt x="371" y="15"/>
                  </a:lnTo>
                  <a:lnTo>
                    <a:pt x="371" y="22"/>
                  </a:lnTo>
                  <a:lnTo>
                    <a:pt x="371" y="22"/>
                  </a:lnTo>
                  <a:lnTo>
                    <a:pt x="371" y="29"/>
                  </a:lnTo>
                  <a:lnTo>
                    <a:pt x="364" y="36"/>
                  </a:lnTo>
                  <a:lnTo>
                    <a:pt x="349" y="44"/>
                  </a:lnTo>
                  <a:lnTo>
                    <a:pt x="249" y="176"/>
                  </a:lnTo>
                  <a:lnTo>
                    <a:pt x="178" y="322"/>
                  </a:lnTo>
                  <a:lnTo>
                    <a:pt x="128" y="483"/>
                  </a:lnTo>
                  <a:lnTo>
                    <a:pt x="100" y="651"/>
                  </a:lnTo>
                  <a:lnTo>
                    <a:pt x="93" y="819"/>
                  </a:lnTo>
                  <a:lnTo>
                    <a:pt x="100" y="951"/>
                  </a:lnTo>
                  <a:lnTo>
                    <a:pt x="114" y="1083"/>
                  </a:lnTo>
                  <a:lnTo>
                    <a:pt x="143" y="1215"/>
                  </a:lnTo>
                  <a:lnTo>
                    <a:pt x="192" y="1346"/>
                  </a:lnTo>
                  <a:lnTo>
                    <a:pt x="257" y="1471"/>
                  </a:lnTo>
                  <a:lnTo>
                    <a:pt x="342" y="1588"/>
                  </a:lnTo>
                  <a:lnTo>
                    <a:pt x="356" y="1595"/>
                  </a:lnTo>
                  <a:lnTo>
                    <a:pt x="364" y="1610"/>
                  </a:lnTo>
                  <a:lnTo>
                    <a:pt x="371" y="1610"/>
                  </a:lnTo>
                  <a:lnTo>
                    <a:pt x="371" y="1617"/>
                  </a:lnTo>
                  <a:lnTo>
                    <a:pt x="371" y="1617"/>
                  </a:lnTo>
                  <a:lnTo>
                    <a:pt x="371" y="1617"/>
                  </a:lnTo>
                  <a:lnTo>
                    <a:pt x="371" y="1632"/>
                  </a:lnTo>
                  <a:lnTo>
                    <a:pt x="364" y="1632"/>
                  </a:lnTo>
                  <a:lnTo>
                    <a:pt x="356" y="1639"/>
                  </a:lnTo>
                  <a:lnTo>
                    <a:pt x="335" y="1624"/>
                  </a:lnTo>
                  <a:lnTo>
                    <a:pt x="285" y="1588"/>
                  </a:lnTo>
                  <a:lnTo>
                    <a:pt x="228" y="1522"/>
                  </a:lnTo>
                  <a:lnTo>
                    <a:pt x="171" y="1434"/>
                  </a:lnTo>
                  <a:lnTo>
                    <a:pt x="107" y="1324"/>
                  </a:lnTo>
                  <a:lnTo>
                    <a:pt x="43" y="1141"/>
                  </a:lnTo>
                  <a:lnTo>
                    <a:pt x="7" y="966"/>
                  </a:lnTo>
                  <a:lnTo>
                    <a:pt x="0" y="819"/>
                  </a:lnTo>
                  <a:lnTo>
                    <a:pt x="7" y="673"/>
                  </a:lnTo>
                  <a:lnTo>
                    <a:pt x="43" y="497"/>
                  </a:lnTo>
                  <a:lnTo>
                    <a:pt x="100" y="322"/>
                  </a:lnTo>
                  <a:lnTo>
                    <a:pt x="164" y="212"/>
                  </a:lnTo>
                  <a:lnTo>
                    <a:pt x="228" y="117"/>
                  </a:lnTo>
                  <a:lnTo>
                    <a:pt x="285" y="58"/>
                  </a:lnTo>
                  <a:lnTo>
                    <a:pt x="328" y="15"/>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7"/>
            <p:cNvSpPr>
              <a:spLocks noEditPoints="1"/>
            </p:cNvSpPr>
            <p:nvPr/>
          </p:nvSpPr>
          <p:spPr bwMode="auto">
            <a:xfrm>
              <a:off x="19631" y="4338"/>
              <a:ext cx="806" cy="819"/>
            </a:xfrm>
            <a:custGeom>
              <a:avLst/>
              <a:gdLst/>
              <a:ahLst/>
              <a:cxnLst>
                <a:cxn ang="0">
                  <a:pos x="656" y="7"/>
                </a:cxn>
                <a:cxn ang="0">
                  <a:pos x="656" y="7"/>
                </a:cxn>
                <a:cxn ang="0">
                  <a:pos x="656" y="7"/>
                </a:cxn>
                <a:cxn ang="0">
                  <a:pos x="656" y="7"/>
                </a:cxn>
                <a:cxn ang="0">
                  <a:pos x="179" y="0"/>
                </a:cxn>
                <a:cxn ang="0">
                  <a:pos x="207" y="29"/>
                </a:cxn>
                <a:cxn ang="0">
                  <a:pos x="228" y="58"/>
                </a:cxn>
                <a:cxn ang="0">
                  <a:pos x="264" y="87"/>
                </a:cxn>
                <a:cxn ang="0">
                  <a:pos x="264" y="139"/>
                </a:cxn>
                <a:cxn ang="0">
                  <a:pos x="264" y="190"/>
                </a:cxn>
                <a:cxn ang="0">
                  <a:pos x="257" y="343"/>
                </a:cxn>
                <a:cxn ang="0">
                  <a:pos x="250" y="475"/>
                </a:cxn>
                <a:cxn ang="0">
                  <a:pos x="221" y="607"/>
                </a:cxn>
                <a:cxn ang="0">
                  <a:pos x="378" y="680"/>
                </a:cxn>
                <a:cxn ang="0">
                  <a:pos x="521" y="585"/>
                </a:cxn>
                <a:cxn ang="0">
                  <a:pos x="528" y="343"/>
                </a:cxn>
                <a:cxn ang="0">
                  <a:pos x="521" y="80"/>
                </a:cxn>
                <a:cxn ang="0">
                  <a:pos x="656" y="7"/>
                </a:cxn>
                <a:cxn ang="0">
                  <a:pos x="670" y="22"/>
                </a:cxn>
                <a:cxn ang="0">
                  <a:pos x="656" y="212"/>
                </a:cxn>
                <a:cxn ang="0">
                  <a:pos x="649" y="409"/>
                </a:cxn>
                <a:cxn ang="0">
                  <a:pos x="656" y="563"/>
                </a:cxn>
                <a:cxn ang="0">
                  <a:pos x="663" y="585"/>
                </a:cxn>
                <a:cxn ang="0">
                  <a:pos x="670" y="607"/>
                </a:cxn>
                <a:cxn ang="0">
                  <a:pos x="685" y="622"/>
                </a:cxn>
                <a:cxn ang="0">
                  <a:pos x="699" y="636"/>
                </a:cxn>
                <a:cxn ang="0">
                  <a:pos x="713" y="636"/>
                </a:cxn>
                <a:cxn ang="0">
                  <a:pos x="720" y="636"/>
                </a:cxn>
                <a:cxn ang="0">
                  <a:pos x="742" y="629"/>
                </a:cxn>
                <a:cxn ang="0">
                  <a:pos x="756" y="622"/>
                </a:cxn>
                <a:cxn ang="0">
                  <a:pos x="770" y="622"/>
                </a:cxn>
                <a:cxn ang="0">
                  <a:pos x="784" y="614"/>
                </a:cxn>
                <a:cxn ang="0">
                  <a:pos x="799" y="607"/>
                </a:cxn>
                <a:cxn ang="0">
                  <a:pos x="806" y="629"/>
                </a:cxn>
                <a:cxn ang="0">
                  <a:pos x="706" y="717"/>
                </a:cxn>
                <a:cxn ang="0">
                  <a:pos x="613" y="804"/>
                </a:cxn>
                <a:cxn ang="0">
                  <a:pos x="599" y="797"/>
                </a:cxn>
                <a:cxn ang="0">
                  <a:pos x="556" y="717"/>
                </a:cxn>
                <a:cxn ang="0">
                  <a:pos x="521" y="629"/>
                </a:cxn>
                <a:cxn ang="0">
                  <a:pos x="464" y="673"/>
                </a:cxn>
                <a:cxn ang="0">
                  <a:pos x="407" y="709"/>
                </a:cxn>
                <a:cxn ang="0">
                  <a:pos x="357" y="753"/>
                </a:cxn>
                <a:cxn ang="0">
                  <a:pos x="314" y="782"/>
                </a:cxn>
                <a:cxn ang="0">
                  <a:pos x="286" y="812"/>
                </a:cxn>
                <a:cxn ang="0">
                  <a:pos x="278" y="819"/>
                </a:cxn>
                <a:cxn ang="0">
                  <a:pos x="236" y="790"/>
                </a:cxn>
                <a:cxn ang="0">
                  <a:pos x="186" y="753"/>
                </a:cxn>
                <a:cxn ang="0">
                  <a:pos x="129" y="717"/>
                </a:cxn>
                <a:cxn ang="0">
                  <a:pos x="79" y="695"/>
                </a:cxn>
                <a:cxn ang="0">
                  <a:pos x="100" y="636"/>
                </a:cxn>
                <a:cxn ang="0">
                  <a:pos x="122" y="563"/>
                </a:cxn>
                <a:cxn ang="0">
                  <a:pos x="136" y="453"/>
                </a:cxn>
                <a:cxn ang="0">
                  <a:pos x="143" y="343"/>
                </a:cxn>
                <a:cxn ang="0">
                  <a:pos x="143" y="278"/>
                </a:cxn>
                <a:cxn ang="0">
                  <a:pos x="129" y="212"/>
                </a:cxn>
                <a:cxn ang="0">
                  <a:pos x="122" y="182"/>
                </a:cxn>
                <a:cxn ang="0">
                  <a:pos x="107" y="153"/>
                </a:cxn>
                <a:cxn ang="0">
                  <a:pos x="86" y="124"/>
                </a:cxn>
                <a:cxn ang="0">
                  <a:pos x="29" y="161"/>
                </a:cxn>
                <a:cxn ang="0">
                  <a:pos x="0" y="146"/>
                </a:cxn>
                <a:cxn ang="0">
                  <a:pos x="179" y="0"/>
                </a:cxn>
              </a:cxnLst>
              <a:rect l="0" t="0" r="r" b="b"/>
              <a:pathLst>
                <a:path w="806" h="819">
                  <a:moveTo>
                    <a:pt x="656" y="7"/>
                  </a:moveTo>
                  <a:lnTo>
                    <a:pt x="656" y="7"/>
                  </a:lnTo>
                  <a:lnTo>
                    <a:pt x="656" y="7"/>
                  </a:lnTo>
                  <a:lnTo>
                    <a:pt x="656" y="7"/>
                  </a:lnTo>
                  <a:close/>
                  <a:moveTo>
                    <a:pt x="179" y="0"/>
                  </a:moveTo>
                  <a:lnTo>
                    <a:pt x="207" y="29"/>
                  </a:lnTo>
                  <a:lnTo>
                    <a:pt x="228" y="58"/>
                  </a:lnTo>
                  <a:lnTo>
                    <a:pt x="264" y="87"/>
                  </a:lnTo>
                  <a:lnTo>
                    <a:pt x="264" y="139"/>
                  </a:lnTo>
                  <a:lnTo>
                    <a:pt x="264" y="190"/>
                  </a:lnTo>
                  <a:lnTo>
                    <a:pt x="257" y="343"/>
                  </a:lnTo>
                  <a:lnTo>
                    <a:pt x="250" y="475"/>
                  </a:lnTo>
                  <a:lnTo>
                    <a:pt x="221" y="607"/>
                  </a:lnTo>
                  <a:lnTo>
                    <a:pt x="378" y="680"/>
                  </a:lnTo>
                  <a:lnTo>
                    <a:pt x="521" y="585"/>
                  </a:lnTo>
                  <a:lnTo>
                    <a:pt x="528" y="343"/>
                  </a:lnTo>
                  <a:lnTo>
                    <a:pt x="521" y="80"/>
                  </a:lnTo>
                  <a:lnTo>
                    <a:pt x="656" y="7"/>
                  </a:lnTo>
                  <a:lnTo>
                    <a:pt x="670" y="22"/>
                  </a:lnTo>
                  <a:lnTo>
                    <a:pt x="656" y="212"/>
                  </a:lnTo>
                  <a:lnTo>
                    <a:pt x="649" y="409"/>
                  </a:lnTo>
                  <a:lnTo>
                    <a:pt x="656" y="563"/>
                  </a:lnTo>
                  <a:lnTo>
                    <a:pt x="663" y="585"/>
                  </a:lnTo>
                  <a:lnTo>
                    <a:pt x="670" y="607"/>
                  </a:lnTo>
                  <a:lnTo>
                    <a:pt x="685" y="622"/>
                  </a:lnTo>
                  <a:lnTo>
                    <a:pt x="699" y="636"/>
                  </a:lnTo>
                  <a:lnTo>
                    <a:pt x="713" y="636"/>
                  </a:lnTo>
                  <a:lnTo>
                    <a:pt x="720" y="636"/>
                  </a:lnTo>
                  <a:lnTo>
                    <a:pt x="742" y="629"/>
                  </a:lnTo>
                  <a:lnTo>
                    <a:pt x="756" y="622"/>
                  </a:lnTo>
                  <a:lnTo>
                    <a:pt x="770" y="622"/>
                  </a:lnTo>
                  <a:lnTo>
                    <a:pt x="784" y="614"/>
                  </a:lnTo>
                  <a:lnTo>
                    <a:pt x="799" y="607"/>
                  </a:lnTo>
                  <a:lnTo>
                    <a:pt x="806" y="629"/>
                  </a:lnTo>
                  <a:lnTo>
                    <a:pt x="706" y="717"/>
                  </a:lnTo>
                  <a:lnTo>
                    <a:pt x="613" y="804"/>
                  </a:lnTo>
                  <a:lnTo>
                    <a:pt x="599" y="797"/>
                  </a:lnTo>
                  <a:lnTo>
                    <a:pt x="556" y="717"/>
                  </a:lnTo>
                  <a:lnTo>
                    <a:pt x="521" y="629"/>
                  </a:lnTo>
                  <a:lnTo>
                    <a:pt x="464" y="673"/>
                  </a:lnTo>
                  <a:lnTo>
                    <a:pt x="407" y="709"/>
                  </a:lnTo>
                  <a:lnTo>
                    <a:pt x="357" y="753"/>
                  </a:lnTo>
                  <a:lnTo>
                    <a:pt x="314" y="782"/>
                  </a:lnTo>
                  <a:lnTo>
                    <a:pt x="286" y="812"/>
                  </a:lnTo>
                  <a:lnTo>
                    <a:pt x="278" y="819"/>
                  </a:lnTo>
                  <a:lnTo>
                    <a:pt x="236" y="790"/>
                  </a:lnTo>
                  <a:lnTo>
                    <a:pt x="186" y="753"/>
                  </a:lnTo>
                  <a:lnTo>
                    <a:pt x="129" y="717"/>
                  </a:lnTo>
                  <a:lnTo>
                    <a:pt x="79" y="695"/>
                  </a:lnTo>
                  <a:lnTo>
                    <a:pt x="100" y="636"/>
                  </a:lnTo>
                  <a:lnTo>
                    <a:pt x="122" y="563"/>
                  </a:lnTo>
                  <a:lnTo>
                    <a:pt x="136" y="453"/>
                  </a:lnTo>
                  <a:lnTo>
                    <a:pt x="143" y="343"/>
                  </a:lnTo>
                  <a:lnTo>
                    <a:pt x="143" y="278"/>
                  </a:lnTo>
                  <a:lnTo>
                    <a:pt x="129" y="212"/>
                  </a:lnTo>
                  <a:lnTo>
                    <a:pt x="122" y="182"/>
                  </a:lnTo>
                  <a:lnTo>
                    <a:pt x="107" y="153"/>
                  </a:lnTo>
                  <a:lnTo>
                    <a:pt x="86" y="124"/>
                  </a:lnTo>
                  <a:lnTo>
                    <a:pt x="29" y="161"/>
                  </a:lnTo>
                  <a:lnTo>
                    <a:pt x="0" y="146"/>
                  </a:lnTo>
                  <a:lnTo>
                    <a:pt x="1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p:cNvSpPr>
            <p:nvPr/>
          </p:nvSpPr>
          <p:spPr bwMode="auto">
            <a:xfrm>
              <a:off x="20537" y="3884"/>
              <a:ext cx="370" cy="1639"/>
            </a:xfrm>
            <a:custGeom>
              <a:avLst/>
              <a:gdLst/>
              <a:ahLst/>
              <a:cxnLst>
                <a:cxn ang="0">
                  <a:pos x="14" y="0"/>
                </a:cxn>
                <a:cxn ang="0">
                  <a:pos x="35" y="15"/>
                </a:cxn>
                <a:cxn ang="0">
                  <a:pos x="78" y="51"/>
                </a:cxn>
                <a:cxn ang="0">
                  <a:pos x="142" y="117"/>
                </a:cxn>
                <a:cxn ang="0">
                  <a:pos x="199" y="205"/>
                </a:cxn>
                <a:cxn ang="0">
                  <a:pos x="263" y="315"/>
                </a:cxn>
                <a:cxn ang="0">
                  <a:pos x="327" y="497"/>
                </a:cxn>
                <a:cxn ang="0">
                  <a:pos x="363" y="673"/>
                </a:cxn>
                <a:cxn ang="0">
                  <a:pos x="370" y="819"/>
                </a:cxn>
                <a:cxn ang="0">
                  <a:pos x="370" y="819"/>
                </a:cxn>
                <a:cxn ang="0">
                  <a:pos x="356" y="966"/>
                </a:cxn>
                <a:cxn ang="0">
                  <a:pos x="327" y="1141"/>
                </a:cxn>
                <a:cxn ang="0">
                  <a:pos x="270" y="1317"/>
                </a:cxn>
                <a:cxn ang="0">
                  <a:pos x="206" y="1427"/>
                </a:cxn>
                <a:cxn ang="0">
                  <a:pos x="142" y="1522"/>
                </a:cxn>
                <a:cxn ang="0">
                  <a:pos x="85" y="1580"/>
                </a:cxn>
                <a:cxn ang="0">
                  <a:pos x="35" y="1624"/>
                </a:cxn>
                <a:cxn ang="0">
                  <a:pos x="14" y="1639"/>
                </a:cxn>
                <a:cxn ang="0">
                  <a:pos x="7" y="1632"/>
                </a:cxn>
                <a:cxn ang="0">
                  <a:pos x="0" y="1624"/>
                </a:cxn>
                <a:cxn ang="0">
                  <a:pos x="0" y="1617"/>
                </a:cxn>
                <a:cxn ang="0">
                  <a:pos x="0" y="1617"/>
                </a:cxn>
                <a:cxn ang="0">
                  <a:pos x="0" y="1610"/>
                </a:cxn>
                <a:cxn ang="0">
                  <a:pos x="7" y="1602"/>
                </a:cxn>
                <a:cxn ang="0">
                  <a:pos x="21" y="1595"/>
                </a:cxn>
                <a:cxn ang="0">
                  <a:pos x="121" y="1456"/>
                </a:cxn>
                <a:cxn ang="0">
                  <a:pos x="192" y="1310"/>
                </a:cxn>
                <a:cxn ang="0">
                  <a:pos x="242" y="1156"/>
                </a:cxn>
                <a:cxn ang="0">
                  <a:pos x="270" y="988"/>
                </a:cxn>
                <a:cxn ang="0">
                  <a:pos x="278" y="819"/>
                </a:cxn>
                <a:cxn ang="0">
                  <a:pos x="263" y="622"/>
                </a:cxn>
                <a:cxn ang="0">
                  <a:pos x="235" y="454"/>
                </a:cxn>
                <a:cxn ang="0">
                  <a:pos x="185" y="300"/>
                </a:cxn>
                <a:cxn ang="0">
                  <a:pos x="114" y="168"/>
                </a:cxn>
                <a:cxn ang="0">
                  <a:pos x="28" y="58"/>
                </a:cxn>
                <a:cxn ang="0">
                  <a:pos x="14" y="44"/>
                </a:cxn>
                <a:cxn ang="0">
                  <a:pos x="7" y="36"/>
                </a:cxn>
                <a:cxn ang="0">
                  <a:pos x="0" y="29"/>
                </a:cxn>
                <a:cxn ang="0">
                  <a:pos x="0" y="22"/>
                </a:cxn>
                <a:cxn ang="0">
                  <a:pos x="0" y="22"/>
                </a:cxn>
                <a:cxn ang="0">
                  <a:pos x="0" y="15"/>
                </a:cxn>
                <a:cxn ang="0">
                  <a:pos x="7" y="7"/>
                </a:cxn>
                <a:cxn ang="0">
                  <a:pos x="14" y="0"/>
                </a:cxn>
              </a:cxnLst>
              <a:rect l="0" t="0" r="r" b="b"/>
              <a:pathLst>
                <a:path w="370" h="1639">
                  <a:moveTo>
                    <a:pt x="14" y="0"/>
                  </a:moveTo>
                  <a:lnTo>
                    <a:pt x="35" y="15"/>
                  </a:lnTo>
                  <a:lnTo>
                    <a:pt x="78" y="51"/>
                  </a:lnTo>
                  <a:lnTo>
                    <a:pt x="142" y="117"/>
                  </a:lnTo>
                  <a:lnTo>
                    <a:pt x="199" y="205"/>
                  </a:lnTo>
                  <a:lnTo>
                    <a:pt x="263" y="315"/>
                  </a:lnTo>
                  <a:lnTo>
                    <a:pt x="327" y="497"/>
                  </a:lnTo>
                  <a:lnTo>
                    <a:pt x="363" y="673"/>
                  </a:lnTo>
                  <a:lnTo>
                    <a:pt x="370" y="819"/>
                  </a:lnTo>
                  <a:lnTo>
                    <a:pt x="370" y="819"/>
                  </a:lnTo>
                  <a:lnTo>
                    <a:pt x="356" y="966"/>
                  </a:lnTo>
                  <a:lnTo>
                    <a:pt x="327" y="1141"/>
                  </a:lnTo>
                  <a:lnTo>
                    <a:pt x="270" y="1317"/>
                  </a:lnTo>
                  <a:lnTo>
                    <a:pt x="206" y="1427"/>
                  </a:lnTo>
                  <a:lnTo>
                    <a:pt x="142" y="1522"/>
                  </a:lnTo>
                  <a:lnTo>
                    <a:pt x="85" y="1580"/>
                  </a:lnTo>
                  <a:lnTo>
                    <a:pt x="35" y="1624"/>
                  </a:lnTo>
                  <a:lnTo>
                    <a:pt x="14" y="1639"/>
                  </a:lnTo>
                  <a:lnTo>
                    <a:pt x="7" y="1632"/>
                  </a:lnTo>
                  <a:lnTo>
                    <a:pt x="0" y="1624"/>
                  </a:lnTo>
                  <a:lnTo>
                    <a:pt x="0" y="1617"/>
                  </a:lnTo>
                  <a:lnTo>
                    <a:pt x="0" y="1617"/>
                  </a:lnTo>
                  <a:lnTo>
                    <a:pt x="0" y="1610"/>
                  </a:lnTo>
                  <a:lnTo>
                    <a:pt x="7" y="1602"/>
                  </a:lnTo>
                  <a:lnTo>
                    <a:pt x="21" y="1595"/>
                  </a:lnTo>
                  <a:lnTo>
                    <a:pt x="121" y="1456"/>
                  </a:lnTo>
                  <a:lnTo>
                    <a:pt x="192" y="1310"/>
                  </a:lnTo>
                  <a:lnTo>
                    <a:pt x="242" y="1156"/>
                  </a:lnTo>
                  <a:lnTo>
                    <a:pt x="270" y="988"/>
                  </a:lnTo>
                  <a:lnTo>
                    <a:pt x="278" y="819"/>
                  </a:lnTo>
                  <a:lnTo>
                    <a:pt x="263" y="622"/>
                  </a:lnTo>
                  <a:lnTo>
                    <a:pt x="235" y="454"/>
                  </a:lnTo>
                  <a:lnTo>
                    <a:pt x="185" y="300"/>
                  </a:lnTo>
                  <a:lnTo>
                    <a:pt x="114" y="168"/>
                  </a:lnTo>
                  <a:lnTo>
                    <a:pt x="28" y="58"/>
                  </a:lnTo>
                  <a:lnTo>
                    <a:pt x="14" y="44"/>
                  </a:lnTo>
                  <a:lnTo>
                    <a:pt x="7" y="36"/>
                  </a:lnTo>
                  <a:lnTo>
                    <a:pt x="0" y="29"/>
                  </a:lnTo>
                  <a:lnTo>
                    <a:pt x="0" y="22"/>
                  </a:lnTo>
                  <a:lnTo>
                    <a:pt x="0" y="22"/>
                  </a:lnTo>
                  <a:lnTo>
                    <a:pt x="0" y="15"/>
                  </a:lnTo>
                  <a:lnTo>
                    <a:pt x="7" y="7"/>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9"/>
            <p:cNvSpPr>
              <a:spLocks/>
            </p:cNvSpPr>
            <p:nvPr/>
          </p:nvSpPr>
          <p:spPr bwMode="auto">
            <a:xfrm>
              <a:off x="21556" y="4667"/>
              <a:ext cx="976" cy="66"/>
            </a:xfrm>
            <a:custGeom>
              <a:avLst/>
              <a:gdLst/>
              <a:ahLst/>
              <a:cxnLst>
                <a:cxn ang="0">
                  <a:pos x="57" y="0"/>
                </a:cxn>
                <a:cxn ang="0">
                  <a:pos x="919" y="0"/>
                </a:cxn>
                <a:cxn ang="0">
                  <a:pos x="933" y="0"/>
                </a:cxn>
                <a:cxn ang="0">
                  <a:pos x="941" y="7"/>
                </a:cxn>
                <a:cxn ang="0">
                  <a:pos x="955" y="7"/>
                </a:cxn>
                <a:cxn ang="0">
                  <a:pos x="962" y="14"/>
                </a:cxn>
                <a:cxn ang="0">
                  <a:pos x="969" y="22"/>
                </a:cxn>
                <a:cxn ang="0">
                  <a:pos x="976" y="36"/>
                </a:cxn>
                <a:cxn ang="0">
                  <a:pos x="969" y="51"/>
                </a:cxn>
                <a:cxn ang="0">
                  <a:pos x="962" y="58"/>
                </a:cxn>
                <a:cxn ang="0">
                  <a:pos x="955" y="66"/>
                </a:cxn>
                <a:cxn ang="0">
                  <a:pos x="941" y="66"/>
                </a:cxn>
                <a:cxn ang="0">
                  <a:pos x="933" y="66"/>
                </a:cxn>
                <a:cxn ang="0">
                  <a:pos x="919" y="66"/>
                </a:cxn>
                <a:cxn ang="0">
                  <a:pos x="57" y="66"/>
                </a:cxn>
                <a:cxn ang="0">
                  <a:pos x="43" y="66"/>
                </a:cxn>
                <a:cxn ang="0">
                  <a:pos x="28" y="66"/>
                </a:cxn>
                <a:cxn ang="0">
                  <a:pos x="21" y="66"/>
                </a:cxn>
                <a:cxn ang="0">
                  <a:pos x="7" y="58"/>
                </a:cxn>
                <a:cxn ang="0">
                  <a:pos x="0" y="51"/>
                </a:cxn>
                <a:cxn ang="0">
                  <a:pos x="0" y="36"/>
                </a:cxn>
                <a:cxn ang="0">
                  <a:pos x="0" y="22"/>
                </a:cxn>
                <a:cxn ang="0">
                  <a:pos x="7" y="14"/>
                </a:cxn>
                <a:cxn ang="0">
                  <a:pos x="21" y="7"/>
                </a:cxn>
                <a:cxn ang="0">
                  <a:pos x="28" y="7"/>
                </a:cxn>
                <a:cxn ang="0">
                  <a:pos x="43" y="0"/>
                </a:cxn>
                <a:cxn ang="0">
                  <a:pos x="57" y="0"/>
                </a:cxn>
              </a:cxnLst>
              <a:rect l="0" t="0" r="r" b="b"/>
              <a:pathLst>
                <a:path w="976" h="66">
                  <a:moveTo>
                    <a:pt x="57" y="0"/>
                  </a:moveTo>
                  <a:lnTo>
                    <a:pt x="919" y="0"/>
                  </a:lnTo>
                  <a:lnTo>
                    <a:pt x="933" y="0"/>
                  </a:lnTo>
                  <a:lnTo>
                    <a:pt x="941" y="7"/>
                  </a:lnTo>
                  <a:lnTo>
                    <a:pt x="955" y="7"/>
                  </a:lnTo>
                  <a:lnTo>
                    <a:pt x="962" y="14"/>
                  </a:lnTo>
                  <a:lnTo>
                    <a:pt x="969" y="22"/>
                  </a:lnTo>
                  <a:lnTo>
                    <a:pt x="976" y="36"/>
                  </a:lnTo>
                  <a:lnTo>
                    <a:pt x="969" y="51"/>
                  </a:lnTo>
                  <a:lnTo>
                    <a:pt x="962" y="58"/>
                  </a:lnTo>
                  <a:lnTo>
                    <a:pt x="955" y="66"/>
                  </a:lnTo>
                  <a:lnTo>
                    <a:pt x="941" y="66"/>
                  </a:lnTo>
                  <a:lnTo>
                    <a:pt x="933" y="66"/>
                  </a:lnTo>
                  <a:lnTo>
                    <a:pt x="919" y="66"/>
                  </a:lnTo>
                  <a:lnTo>
                    <a:pt x="57" y="66"/>
                  </a:lnTo>
                  <a:lnTo>
                    <a:pt x="43" y="66"/>
                  </a:lnTo>
                  <a:lnTo>
                    <a:pt x="28" y="66"/>
                  </a:lnTo>
                  <a:lnTo>
                    <a:pt x="21" y="66"/>
                  </a:lnTo>
                  <a:lnTo>
                    <a:pt x="7" y="58"/>
                  </a:lnTo>
                  <a:lnTo>
                    <a:pt x="0" y="51"/>
                  </a:lnTo>
                  <a:lnTo>
                    <a:pt x="0" y="36"/>
                  </a:lnTo>
                  <a:lnTo>
                    <a:pt x="0" y="22"/>
                  </a:lnTo>
                  <a:lnTo>
                    <a:pt x="7" y="14"/>
                  </a:lnTo>
                  <a:lnTo>
                    <a:pt x="21" y="7"/>
                  </a:lnTo>
                  <a:lnTo>
                    <a:pt x="28" y="7"/>
                  </a:lnTo>
                  <a:lnTo>
                    <a:pt x="43" y="0"/>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p:cNvSpPr>
            <p:nvPr/>
          </p:nvSpPr>
          <p:spPr bwMode="auto">
            <a:xfrm>
              <a:off x="23159" y="4023"/>
              <a:ext cx="528" cy="1090"/>
            </a:xfrm>
            <a:custGeom>
              <a:avLst/>
              <a:gdLst/>
              <a:ahLst/>
              <a:cxnLst>
                <a:cxn ang="0">
                  <a:pos x="293" y="0"/>
                </a:cxn>
                <a:cxn ang="0">
                  <a:pos x="314" y="7"/>
                </a:cxn>
                <a:cxn ang="0">
                  <a:pos x="321" y="7"/>
                </a:cxn>
                <a:cxn ang="0">
                  <a:pos x="328" y="22"/>
                </a:cxn>
                <a:cxn ang="0">
                  <a:pos x="328" y="44"/>
                </a:cxn>
                <a:cxn ang="0">
                  <a:pos x="328" y="44"/>
                </a:cxn>
                <a:cxn ang="0">
                  <a:pos x="328" y="958"/>
                </a:cxn>
                <a:cxn ang="0">
                  <a:pos x="328" y="988"/>
                </a:cxn>
                <a:cxn ang="0">
                  <a:pos x="335" y="1010"/>
                </a:cxn>
                <a:cxn ang="0">
                  <a:pos x="357" y="1024"/>
                </a:cxn>
                <a:cxn ang="0">
                  <a:pos x="400" y="1032"/>
                </a:cxn>
                <a:cxn ang="0">
                  <a:pos x="471" y="1039"/>
                </a:cxn>
                <a:cxn ang="0">
                  <a:pos x="528" y="1039"/>
                </a:cxn>
                <a:cxn ang="0">
                  <a:pos x="528" y="1090"/>
                </a:cxn>
                <a:cxn ang="0">
                  <a:pos x="471" y="1083"/>
                </a:cxn>
                <a:cxn ang="0">
                  <a:pos x="400" y="1083"/>
                </a:cxn>
                <a:cxn ang="0">
                  <a:pos x="328" y="1083"/>
                </a:cxn>
                <a:cxn ang="0">
                  <a:pos x="271" y="1083"/>
                </a:cxn>
                <a:cxn ang="0">
                  <a:pos x="186" y="1083"/>
                </a:cxn>
                <a:cxn ang="0">
                  <a:pos x="86" y="1083"/>
                </a:cxn>
                <a:cxn ang="0">
                  <a:pos x="8" y="1090"/>
                </a:cxn>
                <a:cxn ang="0">
                  <a:pos x="8" y="1039"/>
                </a:cxn>
                <a:cxn ang="0">
                  <a:pos x="57" y="1039"/>
                </a:cxn>
                <a:cxn ang="0">
                  <a:pos x="129" y="1032"/>
                </a:cxn>
                <a:cxn ang="0">
                  <a:pos x="171" y="1024"/>
                </a:cxn>
                <a:cxn ang="0">
                  <a:pos x="200" y="1010"/>
                </a:cxn>
                <a:cxn ang="0">
                  <a:pos x="207" y="988"/>
                </a:cxn>
                <a:cxn ang="0">
                  <a:pos x="207" y="958"/>
                </a:cxn>
                <a:cxn ang="0">
                  <a:pos x="207" y="110"/>
                </a:cxn>
                <a:cxn ang="0">
                  <a:pos x="122" y="146"/>
                </a:cxn>
                <a:cxn ang="0">
                  <a:pos x="50" y="154"/>
                </a:cxn>
                <a:cxn ang="0">
                  <a:pos x="0" y="154"/>
                </a:cxn>
                <a:cxn ang="0">
                  <a:pos x="0" y="102"/>
                </a:cxn>
                <a:cxn ang="0">
                  <a:pos x="50" y="102"/>
                </a:cxn>
                <a:cxn ang="0">
                  <a:pos x="129" y="95"/>
                </a:cxn>
                <a:cxn ang="0">
                  <a:pos x="207" y="66"/>
                </a:cxn>
                <a:cxn ang="0">
                  <a:pos x="293" y="0"/>
                </a:cxn>
              </a:cxnLst>
              <a:rect l="0" t="0" r="r" b="b"/>
              <a:pathLst>
                <a:path w="528" h="1090">
                  <a:moveTo>
                    <a:pt x="293" y="0"/>
                  </a:moveTo>
                  <a:lnTo>
                    <a:pt x="314" y="7"/>
                  </a:lnTo>
                  <a:lnTo>
                    <a:pt x="321" y="7"/>
                  </a:lnTo>
                  <a:lnTo>
                    <a:pt x="328" y="22"/>
                  </a:lnTo>
                  <a:lnTo>
                    <a:pt x="328" y="44"/>
                  </a:lnTo>
                  <a:lnTo>
                    <a:pt x="328" y="44"/>
                  </a:lnTo>
                  <a:lnTo>
                    <a:pt x="328" y="958"/>
                  </a:lnTo>
                  <a:lnTo>
                    <a:pt x="328" y="988"/>
                  </a:lnTo>
                  <a:lnTo>
                    <a:pt x="335" y="1010"/>
                  </a:lnTo>
                  <a:lnTo>
                    <a:pt x="357" y="1024"/>
                  </a:lnTo>
                  <a:lnTo>
                    <a:pt x="400" y="1032"/>
                  </a:lnTo>
                  <a:lnTo>
                    <a:pt x="471" y="1039"/>
                  </a:lnTo>
                  <a:lnTo>
                    <a:pt x="528" y="1039"/>
                  </a:lnTo>
                  <a:lnTo>
                    <a:pt x="528" y="1090"/>
                  </a:lnTo>
                  <a:lnTo>
                    <a:pt x="471" y="1083"/>
                  </a:lnTo>
                  <a:lnTo>
                    <a:pt x="400" y="1083"/>
                  </a:lnTo>
                  <a:lnTo>
                    <a:pt x="328" y="1083"/>
                  </a:lnTo>
                  <a:lnTo>
                    <a:pt x="271" y="1083"/>
                  </a:lnTo>
                  <a:lnTo>
                    <a:pt x="186" y="1083"/>
                  </a:lnTo>
                  <a:lnTo>
                    <a:pt x="86" y="1083"/>
                  </a:lnTo>
                  <a:lnTo>
                    <a:pt x="8" y="1090"/>
                  </a:lnTo>
                  <a:lnTo>
                    <a:pt x="8" y="1039"/>
                  </a:lnTo>
                  <a:lnTo>
                    <a:pt x="57" y="1039"/>
                  </a:lnTo>
                  <a:lnTo>
                    <a:pt x="129" y="1032"/>
                  </a:lnTo>
                  <a:lnTo>
                    <a:pt x="171" y="1024"/>
                  </a:lnTo>
                  <a:lnTo>
                    <a:pt x="200" y="1010"/>
                  </a:lnTo>
                  <a:lnTo>
                    <a:pt x="207" y="988"/>
                  </a:lnTo>
                  <a:lnTo>
                    <a:pt x="207" y="958"/>
                  </a:lnTo>
                  <a:lnTo>
                    <a:pt x="207" y="110"/>
                  </a:lnTo>
                  <a:lnTo>
                    <a:pt x="122" y="146"/>
                  </a:lnTo>
                  <a:lnTo>
                    <a:pt x="50" y="154"/>
                  </a:lnTo>
                  <a:lnTo>
                    <a:pt x="0" y="154"/>
                  </a:lnTo>
                  <a:lnTo>
                    <a:pt x="0" y="102"/>
                  </a:lnTo>
                  <a:lnTo>
                    <a:pt x="50" y="102"/>
                  </a:lnTo>
                  <a:lnTo>
                    <a:pt x="129" y="95"/>
                  </a:lnTo>
                  <a:lnTo>
                    <a:pt x="207" y="66"/>
                  </a:lnTo>
                  <a:lnTo>
                    <a:pt x="2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15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17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18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48" grpId="0"/>
      <p:bldP spid="49" grpId="0"/>
      <p:bldP spid="6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Arrow Connector 6"/>
          <p:cNvCxnSpPr/>
          <p:nvPr/>
        </p:nvCxnSpPr>
        <p:spPr>
          <a:xfrm flipV="1">
            <a:off x="429705" y="2940205"/>
            <a:ext cx="2456468" cy="106308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p:nvPr/>
        </p:nvCxnSpPr>
        <p:spPr>
          <a:xfrm flipV="1">
            <a:off x="388070" y="2367776"/>
            <a:ext cx="0" cy="3271024"/>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p:nvPr/>
        </p:nvCxnSpPr>
        <p:spPr>
          <a:xfrm>
            <a:off x="388070" y="4166839"/>
            <a:ext cx="3955330"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5" name="Freeform 6"/>
          <p:cNvSpPr>
            <a:spLocks noChangeAspect="1"/>
          </p:cNvSpPr>
          <p:nvPr>
            <p:custDataLst>
              <p:tags r:id="rId1"/>
            </p:custDataLst>
          </p:nvPr>
        </p:nvSpPr>
        <p:spPr bwMode="auto">
          <a:xfrm>
            <a:off x="3968685" y="4248615"/>
            <a:ext cx="153240" cy="143107"/>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ChangeAspect="1"/>
          </p:cNvSpPr>
          <p:nvPr>
            <p:custDataLst>
              <p:tags r:id="rId2"/>
            </p:custDataLst>
          </p:nvPr>
        </p:nvSpPr>
        <p:spPr bwMode="auto">
          <a:xfrm>
            <a:off x="471340" y="2286000"/>
            <a:ext cx="124905" cy="117885"/>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304800" y="3921512"/>
            <a:ext cx="166540" cy="122663"/>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Title 41"/>
          <p:cNvSpPr>
            <a:spLocks noGrp="1"/>
          </p:cNvSpPr>
          <p:nvPr>
            <p:ph type="title"/>
          </p:nvPr>
        </p:nvSpPr>
        <p:spPr/>
        <p:txBody>
          <a:bodyPr/>
          <a:lstStyle/>
          <a:p>
            <a:r>
              <a:rPr lang="en-US" dirty="0" smtClean="0"/>
              <a:t>Rigid Half-Plane Webs</a:t>
            </a:r>
            <a:endParaRPr lang="en-US" dirty="0"/>
          </a:p>
        </p:txBody>
      </p:sp>
      <p:grpSp>
        <p:nvGrpSpPr>
          <p:cNvPr id="45" name="Group 44"/>
          <p:cNvGrpSpPr/>
          <p:nvPr/>
        </p:nvGrpSpPr>
        <p:grpSpPr>
          <a:xfrm>
            <a:off x="5181600" y="2209800"/>
            <a:ext cx="3276600" cy="3505200"/>
            <a:chOff x="1143000" y="838200"/>
            <a:chExt cx="5715000" cy="5181600"/>
          </a:xfrm>
        </p:grpSpPr>
        <p:cxnSp>
          <p:nvCxnSpPr>
            <p:cNvPr id="46" name="Straight Arrow Connector 45"/>
            <p:cNvCxnSpPr/>
            <p:nvPr/>
          </p:nvCxnSpPr>
          <p:spPr>
            <a:xfrm flipV="1">
              <a:off x="1260835" y="1659673"/>
              <a:ext cx="2356701" cy="252760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1319753" y="2797098"/>
              <a:ext cx="2710206" cy="132699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1319753" y="4124093"/>
              <a:ext cx="3358299" cy="1453376"/>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49" name="Group 43"/>
            <p:cNvGrpSpPr/>
            <p:nvPr/>
          </p:nvGrpSpPr>
          <p:grpSpPr>
            <a:xfrm>
              <a:off x="3735371" y="3176240"/>
              <a:ext cx="412422" cy="1706136"/>
              <a:chOff x="7162800" y="2743200"/>
              <a:chExt cx="533400" cy="2057400"/>
            </a:xfrm>
          </p:grpSpPr>
          <p:sp>
            <p:nvSpPr>
              <p:cNvPr id="73" name="Oval 5"/>
              <p:cNvSpPr/>
              <p:nvPr/>
            </p:nvSpPr>
            <p:spPr>
              <a:xfrm>
                <a:off x="7620000" y="4038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 name="Oval 6"/>
              <p:cNvSpPr/>
              <p:nvPr/>
            </p:nvSpPr>
            <p:spPr>
              <a:xfrm>
                <a:off x="7467600" y="3200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 name="Oval 7"/>
              <p:cNvSpPr/>
              <p:nvPr/>
            </p:nvSpPr>
            <p:spPr>
              <a:xfrm>
                <a:off x="7239000" y="2743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 name="Oval 8"/>
              <p:cNvSpPr/>
              <p:nvPr/>
            </p:nvSpPr>
            <p:spPr>
              <a:xfrm>
                <a:off x="7620000" y="3505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 name="Oval 9"/>
              <p:cNvSpPr/>
              <p:nvPr/>
            </p:nvSpPr>
            <p:spPr>
              <a:xfrm>
                <a:off x="7391400" y="4419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 name="Oval 10"/>
              <p:cNvSpPr/>
              <p:nvPr/>
            </p:nvSpPr>
            <p:spPr>
              <a:xfrm>
                <a:off x="7162800" y="4724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cxnSp>
          <p:nvCxnSpPr>
            <p:cNvPr id="50" name="Straight Arrow Connector 49"/>
            <p:cNvCxnSpPr/>
            <p:nvPr/>
          </p:nvCxnSpPr>
          <p:spPr>
            <a:xfrm>
              <a:off x="1260835" y="4124093"/>
              <a:ext cx="2297783" cy="1895707"/>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flipV="1">
              <a:off x="1260835" y="964580"/>
              <a:ext cx="0" cy="505522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a:off x="1260835" y="3744951"/>
              <a:ext cx="5597165"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53" name="Freeform 6"/>
            <p:cNvSpPr>
              <a:spLocks noChangeAspect="1"/>
            </p:cNvSpPr>
            <p:nvPr>
              <p:custDataLst>
                <p:tags r:id="rId5"/>
              </p:custDataLst>
            </p:nvPr>
          </p:nvSpPr>
          <p:spPr bwMode="auto">
            <a:xfrm>
              <a:off x="6327742" y="3871331"/>
              <a:ext cx="216849" cy="221166"/>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11"/>
            <p:cNvSpPr>
              <a:spLocks noChangeAspect="1"/>
            </p:cNvSpPr>
            <p:nvPr>
              <p:custDataLst>
                <p:tags r:id="rId6"/>
              </p:custDataLst>
            </p:nvPr>
          </p:nvSpPr>
          <p:spPr bwMode="auto">
            <a:xfrm>
              <a:off x="1378669" y="838200"/>
              <a:ext cx="176753" cy="182185"/>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54"/>
            <p:cNvSpPr/>
            <p:nvPr/>
          </p:nvSpPr>
          <p:spPr>
            <a:xfrm>
              <a:off x="1143000" y="3997711"/>
              <a:ext cx="235669" cy="189571"/>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6" name="Group 4"/>
            <p:cNvGrpSpPr>
              <a:grpSpLocks noChangeAspect="1"/>
            </p:cNvGrpSpPr>
            <p:nvPr>
              <p:custDataLst>
                <p:tags r:id="rId7"/>
              </p:custDataLst>
            </p:nvPr>
          </p:nvGrpSpPr>
          <p:grpSpPr bwMode="auto">
            <a:xfrm>
              <a:off x="1883832" y="5578812"/>
              <a:ext cx="359954" cy="410736"/>
              <a:chOff x="1276" y="3546"/>
              <a:chExt cx="1205" cy="1375"/>
            </a:xfrm>
          </p:grpSpPr>
          <p:sp>
            <p:nvSpPr>
              <p:cNvPr id="71" name="Freeform 6"/>
              <p:cNvSpPr>
                <a:spLocks noEditPoints="1"/>
              </p:cNvSpPr>
              <p:nvPr/>
            </p:nvSpPr>
            <p:spPr bwMode="auto">
              <a:xfrm>
                <a:off x="1276" y="3546"/>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
              <p:cNvSpPr>
                <a:spLocks/>
              </p:cNvSpPr>
              <p:nvPr/>
            </p:nvSpPr>
            <p:spPr bwMode="auto">
              <a:xfrm>
                <a:off x="2071" y="4078"/>
                <a:ext cx="410" cy="748"/>
              </a:xfrm>
              <a:custGeom>
                <a:avLst/>
                <a:gdLst/>
                <a:ahLst/>
                <a:cxnLst>
                  <a:cxn ang="0">
                    <a:pos x="693" y="1"/>
                  </a:cxn>
                  <a:cxn ang="0">
                    <a:pos x="736" y="8"/>
                  </a:cxn>
                  <a:cxn ang="0">
                    <a:pos x="757" y="28"/>
                  </a:cxn>
                  <a:cxn ang="0">
                    <a:pos x="765" y="68"/>
                  </a:cxn>
                  <a:cxn ang="0">
                    <a:pos x="765" y="1966"/>
                  </a:cxn>
                  <a:cxn ang="0">
                    <a:pos x="766" y="2008"/>
                  </a:cxn>
                  <a:cxn ang="0">
                    <a:pos x="771" y="2042"/>
                  </a:cxn>
                  <a:cxn ang="0">
                    <a:pos x="787" y="2070"/>
                  </a:cxn>
                  <a:cxn ang="0">
                    <a:pos x="816" y="2091"/>
                  </a:cxn>
                  <a:cxn ang="0">
                    <a:pos x="864" y="2107"/>
                  </a:cxn>
                  <a:cxn ang="0">
                    <a:pos x="938" y="2118"/>
                  </a:cxn>
                  <a:cxn ang="0">
                    <a:pos x="1040" y="2123"/>
                  </a:cxn>
                  <a:cxn ang="0">
                    <a:pos x="1230" y="2124"/>
                  </a:cxn>
                  <a:cxn ang="0">
                    <a:pos x="1210" y="2243"/>
                  </a:cxn>
                  <a:cxn ang="0">
                    <a:pos x="1148" y="2242"/>
                  </a:cxn>
                  <a:cxn ang="0">
                    <a:pos x="1062" y="2239"/>
                  </a:cxn>
                  <a:cxn ang="0">
                    <a:pos x="964" y="2237"/>
                  </a:cxn>
                  <a:cxn ang="0">
                    <a:pos x="860" y="2234"/>
                  </a:cxn>
                  <a:cxn ang="0">
                    <a:pos x="762" y="2232"/>
                  </a:cxn>
                  <a:cxn ang="0">
                    <a:pos x="680" y="2229"/>
                  </a:cxn>
                  <a:cxn ang="0">
                    <a:pos x="622" y="2229"/>
                  </a:cxn>
                  <a:cxn ang="0">
                    <a:pos x="559" y="2229"/>
                  </a:cxn>
                  <a:cxn ang="0">
                    <a:pos x="474" y="2232"/>
                  </a:cxn>
                  <a:cxn ang="0">
                    <a:pos x="376" y="2234"/>
                  </a:cxn>
                  <a:cxn ang="0">
                    <a:pos x="274" y="2237"/>
                  </a:cxn>
                  <a:cxn ang="0">
                    <a:pos x="178" y="2239"/>
                  </a:cxn>
                  <a:cxn ang="0">
                    <a:pos x="96" y="2242"/>
                  </a:cxn>
                  <a:cxn ang="0">
                    <a:pos x="38" y="2243"/>
                  </a:cxn>
                  <a:cxn ang="0">
                    <a:pos x="22" y="2124"/>
                  </a:cxn>
                  <a:cxn ang="0">
                    <a:pos x="213" y="2123"/>
                  </a:cxn>
                  <a:cxn ang="0">
                    <a:pos x="314" y="2118"/>
                  </a:cxn>
                  <a:cxn ang="0">
                    <a:pos x="388" y="2107"/>
                  </a:cxn>
                  <a:cxn ang="0">
                    <a:pos x="436" y="2091"/>
                  </a:cxn>
                  <a:cxn ang="0">
                    <a:pos x="466" y="2070"/>
                  </a:cxn>
                  <a:cxn ang="0">
                    <a:pos x="481" y="2042"/>
                  </a:cxn>
                  <a:cxn ang="0">
                    <a:pos x="486" y="2008"/>
                  </a:cxn>
                  <a:cxn ang="0">
                    <a:pos x="487" y="1966"/>
                  </a:cxn>
                  <a:cxn ang="0">
                    <a:pos x="432" y="273"/>
                  </a:cxn>
                  <a:cxn ang="0">
                    <a:pos x="318" y="307"/>
                  </a:cxn>
                  <a:cxn ang="0">
                    <a:pos x="207" y="326"/>
                  </a:cxn>
                  <a:cxn ang="0">
                    <a:pos x="107" y="335"/>
                  </a:cxn>
                  <a:cxn ang="0">
                    <a:pos x="29" y="338"/>
                  </a:cxn>
                  <a:cxn ang="0">
                    <a:pos x="0" y="218"/>
                  </a:cxn>
                  <a:cxn ang="0">
                    <a:pos x="69" y="218"/>
                  </a:cxn>
                  <a:cxn ang="0">
                    <a:pos x="156" y="212"/>
                  </a:cxn>
                  <a:cxn ang="0">
                    <a:pos x="253" y="201"/>
                  </a:cxn>
                  <a:cxn ang="0">
                    <a:pos x="356" y="177"/>
                  </a:cxn>
                  <a:cxn ang="0">
                    <a:pos x="462" y="139"/>
                  </a:cxn>
                  <a:cxn ang="0">
                    <a:pos x="564" y="81"/>
                  </a:cxn>
                  <a:cxn ang="0">
                    <a:pos x="660" y="0"/>
                  </a:cxn>
                </a:cxnLst>
                <a:rect l="0" t="0" r="r" b="b"/>
                <a:pathLst>
                  <a:path w="1230" h="2243">
                    <a:moveTo>
                      <a:pt x="660" y="0"/>
                    </a:moveTo>
                    <a:lnTo>
                      <a:pt x="693" y="1"/>
                    </a:lnTo>
                    <a:lnTo>
                      <a:pt x="718" y="3"/>
                    </a:lnTo>
                    <a:lnTo>
                      <a:pt x="736" y="8"/>
                    </a:lnTo>
                    <a:lnTo>
                      <a:pt x="749" y="16"/>
                    </a:lnTo>
                    <a:lnTo>
                      <a:pt x="757" y="28"/>
                    </a:lnTo>
                    <a:lnTo>
                      <a:pt x="762" y="45"/>
                    </a:lnTo>
                    <a:lnTo>
                      <a:pt x="765" y="68"/>
                    </a:lnTo>
                    <a:lnTo>
                      <a:pt x="765" y="98"/>
                    </a:lnTo>
                    <a:lnTo>
                      <a:pt x="765" y="1966"/>
                    </a:lnTo>
                    <a:lnTo>
                      <a:pt x="765" y="1988"/>
                    </a:lnTo>
                    <a:lnTo>
                      <a:pt x="766" y="2008"/>
                    </a:lnTo>
                    <a:lnTo>
                      <a:pt x="767" y="2026"/>
                    </a:lnTo>
                    <a:lnTo>
                      <a:pt x="771" y="2042"/>
                    </a:lnTo>
                    <a:lnTo>
                      <a:pt x="778" y="2057"/>
                    </a:lnTo>
                    <a:lnTo>
                      <a:pt x="787" y="2070"/>
                    </a:lnTo>
                    <a:lnTo>
                      <a:pt x="799" y="2082"/>
                    </a:lnTo>
                    <a:lnTo>
                      <a:pt x="816" y="2091"/>
                    </a:lnTo>
                    <a:lnTo>
                      <a:pt x="838" y="2101"/>
                    </a:lnTo>
                    <a:lnTo>
                      <a:pt x="864" y="2107"/>
                    </a:lnTo>
                    <a:lnTo>
                      <a:pt x="898" y="2114"/>
                    </a:lnTo>
                    <a:lnTo>
                      <a:pt x="938" y="2118"/>
                    </a:lnTo>
                    <a:lnTo>
                      <a:pt x="985" y="2122"/>
                    </a:lnTo>
                    <a:lnTo>
                      <a:pt x="1040" y="2123"/>
                    </a:lnTo>
                    <a:lnTo>
                      <a:pt x="1103" y="2124"/>
                    </a:lnTo>
                    <a:lnTo>
                      <a:pt x="1230" y="2124"/>
                    </a:lnTo>
                    <a:lnTo>
                      <a:pt x="1230" y="2243"/>
                    </a:lnTo>
                    <a:lnTo>
                      <a:pt x="1210" y="2243"/>
                    </a:lnTo>
                    <a:lnTo>
                      <a:pt x="1182" y="2243"/>
                    </a:lnTo>
                    <a:lnTo>
                      <a:pt x="1148" y="2242"/>
                    </a:lnTo>
                    <a:lnTo>
                      <a:pt x="1108" y="2241"/>
                    </a:lnTo>
                    <a:lnTo>
                      <a:pt x="1062" y="2239"/>
                    </a:lnTo>
                    <a:lnTo>
                      <a:pt x="1014" y="2238"/>
                    </a:lnTo>
                    <a:lnTo>
                      <a:pt x="964" y="2237"/>
                    </a:lnTo>
                    <a:lnTo>
                      <a:pt x="911" y="2235"/>
                    </a:lnTo>
                    <a:lnTo>
                      <a:pt x="860" y="2234"/>
                    </a:lnTo>
                    <a:lnTo>
                      <a:pt x="809" y="2233"/>
                    </a:lnTo>
                    <a:lnTo>
                      <a:pt x="762" y="2232"/>
                    </a:lnTo>
                    <a:lnTo>
                      <a:pt x="719" y="2230"/>
                    </a:lnTo>
                    <a:lnTo>
                      <a:pt x="680" y="2229"/>
                    </a:lnTo>
                    <a:lnTo>
                      <a:pt x="647" y="2229"/>
                    </a:lnTo>
                    <a:lnTo>
                      <a:pt x="622" y="2229"/>
                    </a:lnTo>
                    <a:lnTo>
                      <a:pt x="595" y="2229"/>
                    </a:lnTo>
                    <a:lnTo>
                      <a:pt x="559" y="2229"/>
                    </a:lnTo>
                    <a:lnTo>
                      <a:pt x="520" y="2230"/>
                    </a:lnTo>
                    <a:lnTo>
                      <a:pt x="474" y="2232"/>
                    </a:lnTo>
                    <a:lnTo>
                      <a:pt x="427" y="2233"/>
                    </a:lnTo>
                    <a:lnTo>
                      <a:pt x="376" y="2234"/>
                    </a:lnTo>
                    <a:lnTo>
                      <a:pt x="325" y="2235"/>
                    </a:lnTo>
                    <a:lnTo>
                      <a:pt x="274" y="2237"/>
                    </a:lnTo>
                    <a:lnTo>
                      <a:pt x="225" y="2238"/>
                    </a:lnTo>
                    <a:lnTo>
                      <a:pt x="178" y="2239"/>
                    </a:lnTo>
                    <a:lnTo>
                      <a:pt x="135" y="2241"/>
                    </a:lnTo>
                    <a:lnTo>
                      <a:pt x="96" y="2242"/>
                    </a:lnTo>
                    <a:lnTo>
                      <a:pt x="64" y="2243"/>
                    </a:lnTo>
                    <a:lnTo>
                      <a:pt x="38" y="2243"/>
                    </a:lnTo>
                    <a:lnTo>
                      <a:pt x="22" y="2243"/>
                    </a:lnTo>
                    <a:lnTo>
                      <a:pt x="22" y="2124"/>
                    </a:lnTo>
                    <a:lnTo>
                      <a:pt x="149" y="2124"/>
                    </a:lnTo>
                    <a:lnTo>
                      <a:pt x="213" y="2123"/>
                    </a:lnTo>
                    <a:lnTo>
                      <a:pt x="267" y="2122"/>
                    </a:lnTo>
                    <a:lnTo>
                      <a:pt x="314" y="2118"/>
                    </a:lnTo>
                    <a:lnTo>
                      <a:pt x="354" y="2114"/>
                    </a:lnTo>
                    <a:lnTo>
                      <a:pt x="388" y="2107"/>
                    </a:lnTo>
                    <a:lnTo>
                      <a:pt x="414" y="2101"/>
                    </a:lnTo>
                    <a:lnTo>
                      <a:pt x="436" y="2091"/>
                    </a:lnTo>
                    <a:lnTo>
                      <a:pt x="453" y="2082"/>
                    </a:lnTo>
                    <a:lnTo>
                      <a:pt x="466" y="2070"/>
                    </a:lnTo>
                    <a:lnTo>
                      <a:pt x="475" y="2057"/>
                    </a:lnTo>
                    <a:lnTo>
                      <a:pt x="481" y="2042"/>
                    </a:lnTo>
                    <a:lnTo>
                      <a:pt x="485" y="2026"/>
                    </a:lnTo>
                    <a:lnTo>
                      <a:pt x="486" y="2008"/>
                    </a:lnTo>
                    <a:lnTo>
                      <a:pt x="487" y="1988"/>
                    </a:lnTo>
                    <a:lnTo>
                      <a:pt x="487" y="1966"/>
                    </a:lnTo>
                    <a:lnTo>
                      <a:pt x="487" y="248"/>
                    </a:lnTo>
                    <a:lnTo>
                      <a:pt x="432" y="273"/>
                    </a:lnTo>
                    <a:lnTo>
                      <a:pt x="376" y="292"/>
                    </a:lnTo>
                    <a:lnTo>
                      <a:pt x="318" y="307"/>
                    </a:lnTo>
                    <a:lnTo>
                      <a:pt x="262" y="318"/>
                    </a:lnTo>
                    <a:lnTo>
                      <a:pt x="207" y="326"/>
                    </a:lnTo>
                    <a:lnTo>
                      <a:pt x="155" y="333"/>
                    </a:lnTo>
                    <a:lnTo>
                      <a:pt x="107" y="335"/>
                    </a:lnTo>
                    <a:lnTo>
                      <a:pt x="64" y="337"/>
                    </a:lnTo>
                    <a:lnTo>
                      <a:pt x="29" y="338"/>
                    </a:lnTo>
                    <a:lnTo>
                      <a:pt x="0" y="338"/>
                    </a:lnTo>
                    <a:lnTo>
                      <a:pt x="0" y="218"/>
                    </a:lnTo>
                    <a:lnTo>
                      <a:pt x="33" y="218"/>
                    </a:lnTo>
                    <a:lnTo>
                      <a:pt x="69" y="218"/>
                    </a:lnTo>
                    <a:lnTo>
                      <a:pt x="111" y="216"/>
                    </a:lnTo>
                    <a:lnTo>
                      <a:pt x="156" y="212"/>
                    </a:lnTo>
                    <a:lnTo>
                      <a:pt x="203" y="208"/>
                    </a:lnTo>
                    <a:lnTo>
                      <a:pt x="253" y="201"/>
                    </a:lnTo>
                    <a:lnTo>
                      <a:pt x="304" y="191"/>
                    </a:lnTo>
                    <a:lnTo>
                      <a:pt x="356" y="177"/>
                    </a:lnTo>
                    <a:lnTo>
                      <a:pt x="410" y="160"/>
                    </a:lnTo>
                    <a:lnTo>
                      <a:pt x="462" y="139"/>
                    </a:lnTo>
                    <a:lnTo>
                      <a:pt x="513" y="113"/>
                    </a:lnTo>
                    <a:lnTo>
                      <a:pt x="564" y="81"/>
                    </a:lnTo>
                    <a:lnTo>
                      <a:pt x="613" y="43"/>
                    </a:lnTo>
                    <a:lnTo>
                      <a:pt x="6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8" name="Group 10"/>
            <p:cNvGrpSpPr>
              <a:grpSpLocks noChangeAspect="1"/>
            </p:cNvGrpSpPr>
            <p:nvPr>
              <p:custDataLst>
                <p:tags r:id="rId8"/>
              </p:custDataLst>
            </p:nvPr>
          </p:nvGrpSpPr>
          <p:grpSpPr bwMode="auto">
            <a:xfrm>
              <a:off x="2942167" y="5027579"/>
              <a:ext cx="371305" cy="410736"/>
              <a:chOff x="1942" y="3199"/>
              <a:chExt cx="1243" cy="1375"/>
            </a:xfrm>
          </p:grpSpPr>
          <p:sp>
            <p:nvSpPr>
              <p:cNvPr id="68" name="Freeform 12"/>
              <p:cNvSpPr>
                <a:spLocks noEditPoints="1"/>
              </p:cNvSpPr>
              <p:nvPr/>
            </p:nvSpPr>
            <p:spPr bwMode="auto">
              <a:xfrm>
                <a:off x="1942" y="3199"/>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13"/>
              <p:cNvSpPr>
                <a:spLocks/>
              </p:cNvSpPr>
              <p:nvPr/>
            </p:nvSpPr>
            <p:spPr bwMode="auto">
              <a:xfrm>
                <a:off x="2685" y="3731"/>
                <a:ext cx="500" cy="748"/>
              </a:xfrm>
              <a:custGeom>
                <a:avLst/>
                <a:gdLst/>
                <a:ahLst/>
                <a:cxnLst>
                  <a:cxn ang="0">
                    <a:pos x="847" y="9"/>
                  </a:cxn>
                  <a:cxn ang="0">
                    <a:pos x="1045" y="58"/>
                  </a:cxn>
                  <a:cxn ang="0">
                    <a:pos x="1216" y="143"/>
                  </a:cxn>
                  <a:cxn ang="0">
                    <a:pos x="1354" y="262"/>
                  </a:cxn>
                  <a:cxn ang="0">
                    <a:pos x="1450" y="414"/>
                  </a:cxn>
                  <a:cxn ang="0">
                    <a:pos x="1498" y="595"/>
                  </a:cxn>
                  <a:cxn ang="0">
                    <a:pos x="1488" y="785"/>
                  </a:cxn>
                  <a:cxn ang="0">
                    <a:pos x="1430" y="950"/>
                  </a:cxn>
                  <a:cxn ang="0">
                    <a:pos x="1331" y="1096"/>
                  </a:cxn>
                  <a:cxn ang="0">
                    <a:pos x="1204" y="1227"/>
                  </a:cxn>
                  <a:cxn ang="0">
                    <a:pos x="1063" y="1349"/>
                  </a:cxn>
                  <a:cxn ang="0">
                    <a:pos x="945" y="1442"/>
                  </a:cxn>
                  <a:cxn ang="0">
                    <a:pos x="848" y="1519"/>
                  </a:cxn>
                  <a:cxn ang="0">
                    <a:pos x="749" y="1600"/>
                  </a:cxn>
                  <a:cxn ang="0">
                    <a:pos x="639" y="1695"/>
                  </a:cxn>
                  <a:cxn ang="0">
                    <a:pos x="504" y="1811"/>
                  </a:cxn>
                  <a:cxn ang="0">
                    <a:pos x="337" y="1958"/>
                  </a:cxn>
                  <a:cxn ang="0">
                    <a:pos x="995" y="1958"/>
                  </a:cxn>
                  <a:cxn ang="0">
                    <a:pos x="1084" y="1958"/>
                  </a:cxn>
                  <a:cxn ang="0">
                    <a:pos x="1186" y="1954"/>
                  </a:cxn>
                  <a:cxn ang="0">
                    <a:pos x="1270" y="1945"/>
                  </a:cxn>
                  <a:cxn ang="0">
                    <a:pos x="1309" y="1922"/>
                  </a:cxn>
                  <a:cxn ang="0">
                    <a:pos x="1340" y="1836"/>
                  </a:cxn>
                  <a:cxn ang="0">
                    <a:pos x="1367" y="1722"/>
                  </a:cxn>
                  <a:cxn ang="0">
                    <a:pos x="1380" y="1629"/>
                  </a:cxn>
                  <a:cxn ang="0">
                    <a:pos x="1395" y="2243"/>
                  </a:cxn>
                  <a:cxn ang="0">
                    <a:pos x="1" y="2187"/>
                  </a:cxn>
                  <a:cxn ang="0">
                    <a:pos x="9" y="2142"/>
                  </a:cxn>
                  <a:cxn ang="0">
                    <a:pos x="38" y="2108"/>
                  </a:cxn>
                  <a:cxn ang="0">
                    <a:pos x="906" y="1243"/>
                  </a:cxn>
                  <a:cxn ang="0">
                    <a:pos x="1004" y="1121"/>
                  </a:cxn>
                  <a:cxn ang="0">
                    <a:pos x="1094" y="969"/>
                  </a:cxn>
                  <a:cxn ang="0">
                    <a:pos x="1157" y="791"/>
                  </a:cxn>
                  <a:cxn ang="0">
                    <a:pos x="1169" y="610"/>
                  </a:cxn>
                  <a:cxn ang="0">
                    <a:pos x="1138" y="462"/>
                  </a:cxn>
                  <a:cxn ang="0">
                    <a:pos x="1069" y="329"/>
                  </a:cxn>
                  <a:cxn ang="0">
                    <a:pos x="965" y="220"/>
                  </a:cxn>
                  <a:cxn ang="0">
                    <a:pos x="826" y="147"/>
                  </a:cxn>
                  <a:cxn ang="0">
                    <a:pos x="653" y="121"/>
                  </a:cxn>
                  <a:cxn ang="0">
                    <a:pos x="535" y="134"/>
                  </a:cxn>
                  <a:cxn ang="0">
                    <a:pos x="409" y="177"/>
                  </a:cxn>
                  <a:cxn ang="0">
                    <a:pos x="290" y="258"/>
                  </a:cxn>
                  <a:cxn ang="0">
                    <a:pos x="192" y="384"/>
                  </a:cxn>
                  <a:cxn ang="0">
                    <a:pos x="234" y="444"/>
                  </a:cxn>
                  <a:cxn ang="0">
                    <a:pos x="305" y="479"/>
                  </a:cxn>
                  <a:cxn ang="0">
                    <a:pos x="343" y="531"/>
                  </a:cxn>
                  <a:cxn ang="0">
                    <a:pos x="358" y="584"/>
                  </a:cxn>
                  <a:cxn ang="0">
                    <a:pos x="357" y="650"/>
                  </a:cxn>
                  <a:cxn ang="0">
                    <a:pos x="320" y="731"/>
                  </a:cxn>
                  <a:cxn ang="0">
                    <a:pos x="255" y="779"/>
                  </a:cxn>
                  <a:cxn ang="0">
                    <a:pos x="180" y="796"/>
                  </a:cxn>
                  <a:cxn ang="0">
                    <a:pos x="148" y="792"/>
                  </a:cxn>
                  <a:cxn ang="0">
                    <a:pos x="96" y="777"/>
                  </a:cxn>
                  <a:cxn ang="0">
                    <a:pos x="45" y="740"/>
                  </a:cxn>
                  <a:cxn ang="0">
                    <a:pos x="9" y="673"/>
                  </a:cxn>
                  <a:cxn ang="0">
                    <a:pos x="4" y="550"/>
                  </a:cxn>
                  <a:cxn ang="0">
                    <a:pos x="51" y="380"/>
                  </a:cxn>
                  <a:cxn ang="0">
                    <a:pos x="151" y="231"/>
                  </a:cxn>
                  <a:cxn ang="0">
                    <a:pos x="298" y="110"/>
                  </a:cxn>
                  <a:cxn ang="0">
                    <a:pos x="484" y="29"/>
                  </a:cxn>
                  <a:cxn ang="0">
                    <a:pos x="705" y="0"/>
                  </a:cxn>
                </a:cxnLst>
                <a:rect l="0" t="0" r="r" b="b"/>
                <a:pathLst>
                  <a:path w="1500" h="2243">
                    <a:moveTo>
                      <a:pt x="705" y="0"/>
                    </a:moveTo>
                    <a:lnTo>
                      <a:pt x="777" y="3"/>
                    </a:lnTo>
                    <a:lnTo>
                      <a:pt x="847" y="9"/>
                    </a:lnTo>
                    <a:lnTo>
                      <a:pt x="915" y="21"/>
                    </a:lnTo>
                    <a:lnTo>
                      <a:pt x="982" y="37"/>
                    </a:lnTo>
                    <a:lnTo>
                      <a:pt x="1045" y="58"/>
                    </a:lnTo>
                    <a:lnTo>
                      <a:pt x="1105" y="81"/>
                    </a:lnTo>
                    <a:lnTo>
                      <a:pt x="1162" y="110"/>
                    </a:lnTo>
                    <a:lnTo>
                      <a:pt x="1216" y="143"/>
                    </a:lnTo>
                    <a:lnTo>
                      <a:pt x="1266" y="178"/>
                    </a:lnTo>
                    <a:lnTo>
                      <a:pt x="1312" y="219"/>
                    </a:lnTo>
                    <a:lnTo>
                      <a:pt x="1354" y="262"/>
                    </a:lnTo>
                    <a:lnTo>
                      <a:pt x="1392" y="309"/>
                    </a:lnTo>
                    <a:lnTo>
                      <a:pt x="1423" y="360"/>
                    </a:lnTo>
                    <a:lnTo>
                      <a:pt x="1450" y="414"/>
                    </a:lnTo>
                    <a:lnTo>
                      <a:pt x="1471" y="472"/>
                    </a:lnTo>
                    <a:lnTo>
                      <a:pt x="1487" y="532"/>
                    </a:lnTo>
                    <a:lnTo>
                      <a:pt x="1498" y="595"/>
                    </a:lnTo>
                    <a:lnTo>
                      <a:pt x="1500" y="660"/>
                    </a:lnTo>
                    <a:lnTo>
                      <a:pt x="1498" y="724"/>
                    </a:lnTo>
                    <a:lnTo>
                      <a:pt x="1488" y="785"/>
                    </a:lnTo>
                    <a:lnTo>
                      <a:pt x="1474" y="842"/>
                    </a:lnTo>
                    <a:lnTo>
                      <a:pt x="1453" y="897"/>
                    </a:lnTo>
                    <a:lnTo>
                      <a:pt x="1430" y="950"/>
                    </a:lnTo>
                    <a:lnTo>
                      <a:pt x="1401" y="1001"/>
                    </a:lnTo>
                    <a:lnTo>
                      <a:pt x="1367" y="1049"/>
                    </a:lnTo>
                    <a:lnTo>
                      <a:pt x="1331" y="1096"/>
                    </a:lnTo>
                    <a:lnTo>
                      <a:pt x="1292" y="1141"/>
                    </a:lnTo>
                    <a:lnTo>
                      <a:pt x="1249" y="1185"/>
                    </a:lnTo>
                    <a:lnTo>
                      <a:pt x="1204" y="1227"/>
                    </a:lnTo>
                    <a:lnTo>
                      <a:pt x="1158" y="1269"/>
                    </a:lnTo>
                    <a:lnTo>
                      <a:pt x="1111" y="1310"/>
                    </a:lnTo>
                    <a:lnTo>
                      <a:pt x="1063" y="1349"/>
                    </a:lnTo>
                    <a:lnTo>
                      <a:pt x="1013" y="1388"/>
                    </a:lnTo>
                    <a:lnTo>
                      <a:pt x="978" y="1416"/>
                    </a:lnTo>
                    <a:lnTo>
                      <a:pt x="945" y="1442"/>
                    </a:lnTo>
                    <a:lnTo>
                      <a:pt x="912" y="1468"/>
                    </a:lnTo>
                    <a:lnTo>
                      <a:pt x="880" y="1493"/>
                    </a:lnTo>
                    <a:lnTo>
                      <a:pt x="848" y="1519"/>
                    </a:lnTo>
                    <a:lnTo>
                      <a:pt x="815" y="1545"/>
                    </a:lnTo>
                    <a:lnTo>
                      <a:pt x="783" y="1572"/>
                    </a:lnTo>
                    <a:lnTo>
                      <a:pt x="749" y="1600"/>
                    </a:lnTo>
                    <a:lnTo>
                      <a:pt x="715" y="1629"/>
                    </a:lnTo>
                    <a:lnTo>
                      <a:pt x="677" y="1661"/>
                    </a:lnTo>
                    <a:lnTo>
                      <a:pt x="639" y="1695"/>
                    </a:lnTo>
                    <a:lnTo>
                      <a:pt x="597" y="1730"/>
                    </a:lnTo>
                    <a:lnTo>
                      <a:pt x="552" y="1769"/>
                    </a:lnTo>
                    <a:lnTo>
                      <a:pt x="504" y="1811"/>
                    </a:lnTo>
                    <a:lnTo>
                      <a:pt x="453" y="1856"/>
                    </a:lnTo>
                    <a:lnTo>
                      <a:pt x="398" y="1905"/>
                    </a:lnTo>
                    <a:lnTo>
                      <a:pt x="337" y="1958"/>
                    </a:lnTo>
                    <a:lnTo>
                      <a:pt x="961" y="1958"/>
                    </a:lnTo>
                    <a:lnTo>
                      <a:pt x="974" y="1958"/>
                    </a:lnTo>
                    <a:lnTo>
                      <a:pt x="995" y="1958"/>
                    </a:lnTo>
                    <a:lnTo>
                      <a:pt x="1021" y="1958"/>
                    </a:lnTo>
                    <a:lnTo>
                      <a:pt x="1051" y="1958"/>
                    </a:lnTo>
                    <a:lnTo>
                      <a:pt x="1084" y="1958"/>
                    </a:lnTo>
                    <a:lnTo>
                      <a:pt x="1118" y="1957"/>
                    </a:lnTo>
                    <a:lnTo>
                      <a:pt x="1152" y="1955"/>
                    </a:lnTo>
                    <a:lnTo>
                      <a:pt x="1186" y="1954"/>
                    </a:lnTo>
                    <a:lnTo>
                      <a:pt x="1217" y="1951"/>
                    </a:lnTo>
                    <a:lnTo>
                      <a:pt x="1245" y="1949"/>
                    </a:lnTo>
                    <a:lnTo>
                      <a:pt x="1270" y="1945"/>
                    </a:lnTo>
                    <a:lnTo>
                      <a:pt x="1287" y="1941"/>
                    </a:lnTo>
                    <a:lnTo>
                      <a:pt x="1297" y="1937"/>
                    </a:lnTo>
                    <a:lnTo>
                      <a:pt x="1309" y="1922"/>
                    </a:lnTo>
                    <a:lnTo>
                      <a:pt x="1320" y="1900"/>
                    </a:lnTo>
                    <a:lnTo>
                      <a:pt x="1331" y="1870"/>
                    </a:lnTo>
                    <a:lnTo>
                      <a:pt x="1340" y="1836"/>
                    </a:lnTo>
                    <a:lnTo>
                      <a:pt x="1351" y="1799"/>
                    </a:lnTo>
                    <a:lnTo>
                      <a:pt x="1359" y="1760"/>
                    </a:lnTo>
                    <a:lnTo>
                      <a:pt x="1367" y="1722"/>
                    </a:lnTo>
                    <a:lnTo>
                      <a:pt x="1373" y="1687"/>
                    </a:lnTo>
                    <a:lnTo>
                      <a:pt x="1377" y="1654"/>
                    </a:lnTo>
                    <a:lnTo>
                      <a:pt x="1380" y="1629"/>
                    </a:lnTo>
                    <a:lnTo>
                      <a:pt x="1500" y="1629"/>
                    </a:lnTo>
                    <a:lnTo>
                      <a:pt x="1500" y="1629"/>
                    </a:lnTo>
                    <a:lnTo>
                      <a:pt x="1395" y="2243"/>
                    </a:lnTo>
                    <a:lnTo>
                      <a:pt x="0" y="2243"/>
                    </a:lnTo>
                    <a:lnTo>
                      <a:pt x="0" y="2212"/>
                    </a:lnTo>
                    <a:lnTo>
                      <a:pt x="1" y="2187"/>
                    </a:lnTo>
                    <a:lnTo>
                      <a:pt x="2" y="2169"/>
                    </a:lnTo>
                    <a:lnTo>
                      <a:pt x="5" y="2154"/>
                    </a:lnTo>
                    <a:lnTo>
                      <a:pt x="9" y="2142"/>
                    </a:lnTo>
                    <a:lnTo>
                      <a:pt x="15" y="2132"/>
                    </a:lnTo>
                    <a:lnTo>
                      <a:pt x="24" y="2122"/>
                    </a:lnTo>
                    <a:lnTo>
                      <a:pt x="38" y="2108"/>
                    </a:lnTo>
                    <a:lnTo>
                      <a:pt x="848" y="1306"/>
                    </a:lnTo>
                    <a:lnTo>
                      <a:pt x="876" y="1277"/>
                    </a:lnTo>
                    <a:lnTo>
                      <a:pt x="906" y="1243"/>
                    </a:lnTo>
                    <a:lnTo>
                      <a:pt x="937" y="1206"/>
                    </a:lnTo>
                    <a:lnTo>
                      <a:pt x="970" y="1164"/>
                    </a:lnTo>
                    <a:lnTo>
                      <a:pt x="1004" y="1121"/>
                    </a:lnTo>
                    <a:lnTo>
                      <a:pt x="1035" y="1073"/>
                    </a:lnTo>
                    <a:lnTo>
                      <a:pt x="1067" y="1023"/>
                    </a:lnTo>
                    <a:lnTo>
                      <a:pt x="1094" y="969"/>
                    </a:lnTo>
                    <a:lnTo>
                      <a:pt x="1119" y="913"/>
                    </a:lnTo>
                    <a:lnTo>
                      <a:pt x="1140" y="853"/>
                    </a:lnTo>
                    <a:lnTo>
                      <a:pt x="1157" y="791"/>
                    </a:lnTo>
                    <a:lnTo>
                      <a:pt x="1166" y="727"/>
                    </a:lnTo>
                    <a:lnTo>
                      <a:pt x="1170" y="660"/>
                    </a:lnTo>
                    <a:lnTo>
                      <a:pt x="1169" y="610"/>
                    </a:lnTo>
                    <a:lnTo>
                      <a:pt x="1162" y="561"/>
                    </a:lnTo>
                    <a:lnTo>
                      <a:pt x="1152" y="511"/>
                    </a:lnTo>
                    <a:lnTo>
                      <a:pt x="1138" y="462"/>
                    </a:lnTo>
                    <a:lnTo>
                      <a:pt x="1118" y="415"/>
                    </a:lnTo>
                    <a:lnTo>
                      <a:pt x="1096" y="371"/>
                    </a:lnTo>
                    <a:lnTo>
                      <a:pt x="1069" y="329"/>
                    </a:lnTo>
                    <a:lnTo>
                      <a:pt x="1038" y="290"/>
                    </a:lnTo>
                    <a:lnTo>
                      <a:pt x="1004" y="253"/>
                    </a:lnTo>
                    <a:lnTo>
                      <a:pt x="965" y="220"/>
                    </a:lnTo>
                    <a:lnTo>
                      <a:pt x="923" y="191"/>
                    </a:lnTo>
                    <a:lnTo>
                      <a:pt x="876" y="166"/>
                    </a:lnTo>
                    <a:lnTo>
                      <a:pt x="826" y="147"/>
                    </a:lnTo>
                    <a:lnTo>
                      <a:pt x="772" y="132"/>
                    </a:lnTo>
                    <a:lnTo>
                      <a:pt x="715" y="123"/>
                    </a:lnTo>
                    <a:lnTo>
                      <a:pt x="653" y="121"/>
                    </a:lnTo>
                    <a:lnTo>
                      <a:pt x="615" y="122"/>
                    </a:lnTo>
                    <a:lnTo>
                      <a:pt x="576" y="126"/>
                    </a:lnTo>
                    <a:lnTo>
                      <a:pt x="535" y="134"/>
                    </a:lnTo>
                    <a:lnTo>
                      <a:pt x="493" y="144"/>
                    </a:lnTo>
                    <a:lnTo>
                      <a:pt x="451" y="159"/>
                    </a:lnTo>
                    <a:lnTo>
                      <a:pt x="409" y="177"/>
                    </a:lnTo>
                    <a:lnTo>
                      <a:pt x="369" y="201"/>
                    </a:lnTo>
                    <a:lnTo>
                      <a:pt x="330" y="227"/>
                    </a:lnTo>
                    <a:lnTo>
                      <a:pt x="290" y="258"/>
                    </a:lnTo>
                    <a:lnTo>
                      <a:pt x="255" y="295"/>
                    </a:lnTo>
                    <a:lnTo>
                      <a:pt x="221" y="337"/>
                    </a:lnTo>
                    <a:lnTo>
                      <a:pt x="192" y="384"/>
                    </a:lnTo>
                    <a:lnTo>
                      <a:pt x="165" y="436"/>
                    </a:lnTo>
                    <a:lnTo>
                      <a:pt x="203" y="438"/>
                    </a:lnTo>
                    <a:lnTo>
                      <a:pt x="234" y="444"/>
                    </a:lnTo>
                    <a:lnTo>
                      <a:pt x="261" y="453"/>
                    </a:lnTo>
                    <a:lnTo>
                      <a:pt x="285" y="465"/>
                    </a:lnTo>
                    <a:lnTo>
                      <a:pt x="305" y="479"/>
                    </a:lnTo>
                    <a:lnTo>
                      <a:pt x="320" y="495"/>
                    </a:lnTo>
                    <a:lnTo>
                      <a:pt x="333" y="512"/>
                    </a:lnTo>
                    <a:lnTo>
                      <a:pt x="343" y="531"/>
                    </a:lnTo>
                    <a:lnTo>
                      <a:pt x="351" y="549"/>
                    </a:lnTo>
                    <a:lnTo>
                      <a:pt x="354" y="567"/>
                    </a:lnTo>
                    <a:lnTo>
                      <a:pt x="358" y="584"/>
                    </a:lnTo>
                    <a:lnTo>
                      <a:pt x="360" y="601"/>
                    </a:lnTo>
                    <a:lnTo>
                      <a:pt x="360" y="616"/>
                    </a:lnTo>
                    <a:lnTo>
                      <a:pt x="357" y="650"/>
                    </a:lnTo>
                    <a:lnTo>
                      <a:pt x="349" y="681"/>
                    </a:lnTo>
                    <a:lnTo>
                      <a:pt x="337" y="707"/>
                    </a:lnTo>
                    <a:lnTo>
                      <a:pt x="320" y="731"/>
                    </a:lnTo>
                    <a:lnTo>
                      <a:pt x="301" y="751"/>
                    </a:lnTo>
                    <a:lnTo>
                      <a:pt x="278" y="768"/>
                    </a:lnTo>
                    <a:lnTo>
                      <a:pt x="255" y="779"/>
                    </a:lnTo>
                    <a:lnTo>
                      <a:pt x="230" y="788"/>
                    </a:lnTo>
                    <a:lnTo>
                      <a:pt x="205" y="794"/>
                    </a:lnTo>
                    <a:lnTo>
                      <a:pt x="180" y="796"/>
                    </a:lnTo>
                    <a:lnTo>
                      <a:pt x="172" y="796"/>
                    </a:lnTo>
                    <a:lnTo>
                      <a:pt x="161" y="795"/>
                    </a:lnTo>
                    <a:lnTo>
                      <a:pt x="148" y="792"/>
                    </a:lnTo>
                    <a:lnTo>
                      <a:pt x="132" y="788"/>
                    </a:lnTo>
                    <a:lnTo>
                      <a:pt x="115" y="783"/>
                    </a:lnTo>
                    <a:lnTo>
                      <a:pt x="96" y="777"/>
                    </a:lnTo>
                    <a:lnTo>
                      <a:pt x="79" y="766"/>
                    </a:lnTo>
                    <a:lnTo>
                      <a:pt x="61" y="754"/>
                    </a:lnTo>
                    <a:lnTo>
                      <a:pt x="45" y="740"/>
                    </a:lnTo>
                    <a:lnTo>
                      <a:pt x="31" y="720"/>
                    </a:lnTo>
                    <a:lnTo>
                      <a:pt x="18" y="699"/>
                    </a:lnTo>
                    <a:lnTo>
                      <a:pt x="9" y="673"/>
                    </a:lnTo>
                    <a:lnTo>
                      <a:pt x="2" y="643"/>
                    </a:lnTo>
                    <a:lnTo>
                      <a:pt x="0" y="608"/>
                    </a:lnTo>
                    <a:lnTo>
                      <a:pt x="4" y="550"/>
                    </a:lnTo>
                    <a:lnTo>
                      <a:pt x="13" y="491"/>
                    </a:lnTo>
                    <a:lnTo>
                      <a:pt x="30" y="435"/>
                    </a:lnTo>
                    <a:lnTo>
                      <a:pt x="51" y="380"/>
                    </a:lnTo>
                    <a:lnTo>
                      <a:pt x="79" y="328"/>
                    </a:lnTo>
                    <a:lnTo>
                      <a:pt x="112" y="278"/>
                    </a:lnTo>
                    <a:lnTo>
                      <a:pt x="151" y="231"/>
                    </a:lnTo>
                    <a:lnTo>
                      <a:pt x="195" y="186"/>
                    </a:lnTo>
                    <a:lnTo>
                      <a:pt x="244" y="146"/>
                    </a:lnTo>
                    <a:lnTo>
                      <a:pt x="298" y="110"/>
                    </a:lnTo>
                    <a:lnTo>
                      <a:pt x="356" y="77"/>
                    </a:lnTo>
                    <a:lnTo>
                      <a:pt x="417" y="51"/>
                    </a:lnTo>
                    <a:lnTo>
                      <a:pt x="484" y="29"/>
                    </a:lnTo>
                    <a:lnTo>
                      <a:pt x="555" y="13"/>
                    </a:lnTo>
                    <a:lnTo>
                      <a:pt x="628" y="4"/>
                    </a:lnTo>
                    <a:lnTo>
                      <a:pt x="7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9" name="Group 16"/>
            <p:cNvGrpSpPr>
              <a:grpSpLocks noChangeAspect="1"/>
            </p:cNvGrpSpPr>
            <p:nvPr>
              <p:custDataLst>
                <p:tags r:id="rId9"/>
              </p:custDataLst>
            </p:nvPr>
          </p:nvGrpSpPr>
          <p:grpSpPr bwMode="auto">
            <a:xfrm>
              <a:off x="3365501" y="2161161"/>
              <a:ext cx="904515" cy="410736"/>
              <a:chOff x="2210" y="1392"/>
              <a:chExt cx="3028" cy="1375"/>
            </a:xfrm>
          </p:grpSpPr>
          <p:sp>
            <p:nvSpPr>
              <p:cNvPr id="63" name="Freeform 18"/>
              <p:cNvSpPr>
                <a:spLocks noEditPoints="1"/>
              </p:cNvSpPr>
              <p:nvPr/>
            </p:nvSpPr>
            <p:spPr bwMode="auto">
              <a:xfrm>
                <a:off x="2210" y="1392"/>
                <a:ext cx="660" cy="1375"/>
              </a:xfrm>
              <a:custGeom>
                <a:avLst/>
                <a:gdLst/>
                <a:ahLst/>
                <a:cxnLst>
                  <a:cxn ang="0">
                    <a:pos x="1005" y="712"/>
                  </a:cxn>
                  <a:cxn ang="0">
                    <a:pos x="1129" y="791"/>
                  </a:cxn>
                  <a:cxn ang="0">
                    <a:pos x="1194" y="929"/>
                  </a:cxn>
                  <a:cxn ang="0">
                    <a:pos x="1197" y="1026"/>
                  </a:cxn>
                  <a:cxn ang="0">
                    <a:pos x="885" y="2271"/>
                  </a:cxn>
                  <a:cxn ang="0">
                    <a:pos x="799" y="2465"/>
                  </a:cxn>
                  <a:cxn ang="0">
                    <a:pos x="663" y="2610"/>
                  </a:cxn>
                  <a:cxn ang="0">
                    <a:pos x="502" y="2704"/>
                  </a:cxn>
                  <a:cxn ang="0">
                    <a:pos x="335" y="2748"/>
                  </a:cxn>
                  <a:cxn ang="0">
                    <a:pos x="182" y="2740"/>
                  </a:cxn>
                  <a:cxn ang="0">
                    <a:pos x="64" y="2688"/>
                  </a:cxn>
                  <a:cxn ang="0">
                    <a:pos x="4" y="2595"/>
                  </a:cxn>
                  <a:cxn ang="0">
                    <a:pos x="13" y="2479"/>
                  </a:cxn>
                  <a:cxn ang="0">
                    <a:pos x="80" y="2403"/>
                  </a:cxn>
                  <a:cxn ang="0">
                    <a:pos x="170" y="2376"/>
                  </a:cxn>
                  <a:cxn ang="0">
                    <a:pos x="255" y="2403"/>
                  </a:cxn>
                  <a:cxn ang="0">
                    <a:pos x="290" y="2463"/>
                  </a:cxn>
                  <a:cxn ang="0">
                    <a:pos x="280" y="2545"/>
                  </a:cxn>
                  <a:cxn ang="0">
                    <a:pos x="222" y="2622"/>
                  </a:cxn>
                  <a:cxn ang="0">
                    <a:pos x="190" y="2671"/>
                  </a:cxn>
                  <a:cxn ang="0">
                    <a:pos x="273" y="2680"/>
                  </a:cxn>
                  <a:cxn ang="0">
                    <a:pos x="443" y="2626"/>
                  </a:cxn>
                  <a:cxn ang="0">
                    <a:pos x="581" y="2477"/>
                  </a:cxn>
                  <a:cxn ang="0">
                    <a:pos x="671" y="2261"/>
                  </a:cxn>
                  <a:cxn ang="0">
                    <a:pos x="981" y="1045"/>
                  </a:cxn>
                  <a:cxn ang="0">
                    <a:pos x="995" y="952"/>
                  </a:cxn>
                  <a:cxn ang="0">
                    <a:pos x="989" y="840"/>
                  </a:cxn>
                  <a:cxn ang="0">
                    <a:pos x="956" y="784"/>
                  </a:cxn>
                  <a:cxn ang="0">
                    <a:pos x="911" y="766"/>
                  </a:cxn>
                  <a:cxn ang="0">
                    <a:pos x="791" y="787"/>
                  </a:cxn>
                  <a:cxn ang="0">
                    <a:pos x="654" y="888"/>
                  </a:cxn>
                  <a:cxn ang="0">
                    <a:pos x="544" y="1040"/>
                  </a:cxn>
                  <a:cxn ang="0">
                    <a:pos x="477" y="1181"/>
                  </a:cxn>
                  <a:cxn ang="0">
                    <a:pos x="451" y="1214"/>
                  </a:cxn>
                  <a:cxn ang="0">
                    <a:pos x="424" y="1216"/>
                  </a:cxn>
                  <a:cxn ang="0">
                    <a:pos x="398" y="1206"/>
                  </a:cxn>
                  <a:cxn ang="0">
                    <a:pos x="390" y="1175"/>
                  </a:cxn>
                  <a:cxn ang="0">
                    <a:pos x="424" y="1096"/>
                  </a:cxn>
                  <a:cxn ang="0">
                    <a:pos x="493" y="974"/>
                  </a:cxn>
                  <a:cxn ang="0">
                    <a:pos x="597" y="844"/>
                  </a:cxn>
                  <a:cxn ang="0">
                    <a:pos x="736" y="739"/>
                  </a:cxn>
                  <a:cxn ang="0">
                    <a:pos x="905" y="696"/>
                  </a:cxn>
                  <a:cxn ang="0">
                    <a:pos x="1264" y="18"/>
                  </a:cxn>
                  <a:cxn ang="0">
                    <a:pos x="1317" y="87"/>
                  </a:cxn>
                  <a:cxn ang="0">
                    <a:pos x="1313" y="157"/>
                  </a:cxn>
                  <a:cxn ang="0">
                    <a:pos x="1229" y="256"/>
                  </a:cxn>
                  <a:cxn ang="0">
                    <a:pos x="1109" y="277"/>
                  </a:cxn>
                  <a:cxn ang="0">
                    <a:pos x="1040" y="225"/>
                  </a:cxn>
                  <a:cxn ang="0">
                    <a:pos x="1033" y="126"/>
                  </a:cxn>
                  <a:cxn ang="0">
                    <a:pos x="1099" y="35"/>
                  </a:cxn>
                  <a:cxn ang="0">
                    <a:pos x="1199" y="0"/>
                  </a:cxn>
                </a:cxnLst>
                <a:rect l="0" t="0" r="r" b="b"/>
                <a:pathLst>
                  <a:path w="1319" h="2750">
                    <a:moveTo>
                      <a:pt x="905" y="696"/>
                    </a:moveTo>
                    <a:lnTo>
                      <a:pt x="956" y="700"/>
                    </a:lnTo>
                    <a:lnTo>
                      <a:pt x="1005" y="712"/>
                    </a:lnTo>
                    <a:lnTo>
                      <a:pt x="1050" y="731"/>
                    </a:lnTo>
                    <a:lnTo>
                      <a:pt x="1091" y="758"/>
                    </a:lnTo>
                    <a:lnTo>
                      <a:pt x="1129" y="791"/>
                    </a:lnTo>
                    <a:lnTo>
                      <a:pt x="1158" y="830"/>
                    </a:lnTo>
                    <a:lnTo>
                      <a:pt x="1180" y="877"/>
                    </a:lnTo>
                    <a:lnTo>
                      <a:pt x="1194" y="929"/>
                    </a:lnTo>
                    <a:lnTo>
                      <a:pt x="1199" y="985"/>
                    </a:lnTo>
                    <a:lnTo>
                      <a:pt x="1197" y="999"/>
                    </a:lnTo>
                    <a:lnTo>
                      <a:pt x="1197" y="1026"/>
                    </a:lnTo>
                    <a:lnTo>
                      <a:pt x="1192" y="1061"/>
                    </a:lnTo>
                    <a:lnTo>
                      <a:pt x="1184" y="1106"/>
                    </a:lnTo>
                    <a:lnTo>
                      <a:pt x="885" y="2271"/>
                    </a:lnTo>
                    <a:lnTo>
                      <a:pt x="864" y="2341"/>
                    </a:lnTo>
                    <a:lnTo>
                      <a:pt x="834" y="2405"/>
                    </a:lnTo>
                    <a:lnTo>
                      <a:pt x="799" y="2465"/>
                    </a:lnTo>
                    <a:lnTo>
                      <a:pt x="760" y="2519"/>
                    </a:lnTo>
                    <a:lnTo>
                      <a:pt x="714" y="2566"/>
                    </a:lnTo>
                    <a:lnTo>
                      <a:pt x="663" y="2610"/>
                    </a:lnTo>
                    <a:lnTo>
                      <a:pt x="612" y="2647"/>
                    </a:lnTo>
                    <a:lnTo>
                      <a:pt x="557" y="2678"/>
                    </a:lnTo>
                    <a:lnTo>
                      <a:pt x="502" y="2704"/>
                    </a:lnTo>
                    <a:lnTo>
                      <a:pt x="445" y="2725"/>
                    </a:lnTo>
                    <a:lnTo>
                      <a:pt x="390" y="2738"/>
                    </a:lnTo>
                    <a:lnTo>
                      <a:pt x="335" y="2748"/>
                    </a:lnTo>
                    <a:lnTo>
                      <a:pt x="282" y="2750"/>
                    </a:lnTo>
                    <a:lnTo>
                      <a:pt x="231" y="2748"/>
                    </a:lnTo>
                    <a:lnTo>
                      <a:pt x="182" y="2740"/>
                    </a:lnTo>
                    <a:lnTo>
                      <a:pt x="139" y="2729"/>
                    </a:lnTo>
                    <a:lnTo>
                      <a:pt x="100" y="2711"/>
                    </a:lnTo>
                    <a:lnTo>
                      <a:pt x="64" y="2688"/>
                    </a:lnTo>
                    <a:lnTo>
                      <a:pt x="37" y="2663"/>
                    </a:lnTo>
                    <a:lnTo>
                      <a:pt x="17" y="2630"/>
                    </a:lnTo>
                    <a:lnTo>
                      <a:pt x="4" y="2595"/>
                    </a:lnTo>
                    <a:lnTo>
                      <a:pt x="0" y="2556"/>
                    </a:lnTo>
                    <a:lnTo>
                      <a:pt x="4" y="2515"/>
                    </a:lnTo>
                    <a:lnTo>
                      <a:pt x="13" y="2479"/>
                    </a:lnTo>
                    <a:lnTo>
                      <a:pt x="31" y="2448"/>
                    </a:lnTo>
                    <a:lnTo>
                      <a:pt x="55" y="2422"/>
                    </a:lnTo>
                    <a:lnTo>
                      <a:pt x="80" y="2403"/>
                    </a:lnTo>
                    <a:lnTo>
                      <a:pt x="110" y="2387"/>
                    </a:lnTo>
                    <a:lnTo>
                      <a:pt x="141" y="2380"/>
                    </a:lnTo>
                    <a:lnTo>
                      <a:pt x="170" y="2376"/>
                    </a:lnTo>
                    <a:lnTo>
                      <a:pt x="204" y="2380"/>
                    </a:lnTo>
                    <a:lnTo>
                      <a:pt x="233" y="2389"/>
                    </a:lnTo>
                    <a:lnTo>
                      <a:pt x="255" y="2403"/>
                    </a:lnTo>
                    <a:lnTo>
                      <a:pt x="273" y="2422"/>
                    </a:lnTo>
                    <a:lnTo>
                      <a:pt x="282" y="2442"/>
                    </a:lnTo>
                    <a:lnTo>
                      <a:pt x="290" y="2463"/>
                    </a:lnTo>
                    <a:lnTo>
                      <a:pt x="292" y="2486"/>
                    </a:lnTo>
                    <a:lnTo>
                      <a:pt x="290" y="2514"/>
                    </a:lnTo>
                    <a:lnTo>
                      <a:pt x="280" y="2545"/>
                    </a:lnTo>
                    <a:lnTo>
                      <a:pt x="267" y="2572"/>
                    </a:lnTo>
                    <a:lnTo>
                      <a:pt x="247" y="2599"/>
                    </a:lnTo>
                    <a:lnTo>
                      <a:pt x="222" y="2622"/>
                    </a:lnTo>
                    <a:lnTo>
                      <a:pt x="188" y="2642"/>
                    </a:lnTo>
                    <a:lnTo>
                      <a:pt x="151" y="2655"/>
                    </a:lnTo>
                    <a:lnTo>
                      <a:pt x="190" y="2671"/>
                    </a:lnTo>
                    <a:lnTo>
                      <a:pt x="227" y="2678"/>
                    </a:lnTo>
                    <a:lnTo>
                      <a:pt x="255" y="2680"/>
                    </a:lnTo>
                    <a:lnTo>
                      <a:pt x="273" y="2680"/>
                    </a:lnTo>
                    <a:lnTo>
                      <a:pt x="332" y="2674"/>
                    </a:lnTo>
                    <a:lnTo>
                      <a:pt x="388" y="2655"/>
                    </a:lnTo>
                    <a:lnTo>
                      <a:pt x="443" y="2626"/>
                    </a:lnTo>
                    <a:lnTo>
                      <a:pt x="494" y="2585"/>
                    </a:lnTo>
                    <a:lnTo>
                      <a:pt x="540" y="2535"/>
                    </a:lnTo>
                    <a:lnTo>
                      <a:pt x="581" y="2477"/>
                    </a:lnTo>
                    <a:lnTo>
                      <a:pt x="618" y="2411"/>
                    </a:lnTo>
                    <a:lnTo>
                      <a:pt x="648" y="2339"/>
                    </a:lnTo>
                    <a:lnTo>
                      <a:pt x="671" y="2261"/>
                    </a:lnTo>
                    <a:lnTo>
                      <a:pt x="671" y="2261"/>
                    </a:lnTo>
                    <a:lnTo>
                      <a:pt x="976" y="1076"/>
                    </a:lnTo>
                    <a:lnTo>
                      <a:pt x="981" y="1045"/>
                    </a:lnTo>
                    <a:lnTo>
                      <a:pt x="987" y="1016"/>
                    </a:lnTo>
                    <a:lnTo>
                      <a:pt x="991" y="985"/>
                    </a:lnTo>
                    <a:lnTo>
                      <a:pt x="995" y="952"/>
                    </a:lnTo>
                    <a:lnTo>
                      <a:pt x="995" y="912"/>
                    </a:lnTo>
                    <a:lnTo>
                      <a:pt x="993" y="871"/>
                    </a:lnTo>
                    <a:lnTo>
                      <a:pt x="989" y="840"/>
                    </a:lnTo>
                    <a:lnTo>
                      <a:pt x="980" y="815"/>
                    </a:lnTo>
                    <a:lnTo>
                      <a:pt x="970" y="797"/>
                    </a:lnTo>
                    <a:lnTo>
                      <a:pt x="956" y="784"/>
                    </a:lnTo>
                    <a:lnTo>
                      <a:pt x="942" y="774"/>
                    </a:lnTo>
                    <a:lnTo>
                      <a:pt x="926" y="770"/>
                    </a:lnTo>
                    <a:lnTo>
                      <a:pt x="911" y="766"/>
                    </a:lnTo>
                    <a:lnTo>
                      <a:pt x="895" y="766"/>
                    </a:lnTo>
                    <a:lnTo>
                      <a:pt x="842" y="772"/>
                    </a:lnTo>
                    <a:lnTo>
                      <a:pt x="791" y="787"/>
                    </a:lnTo>
                    <a:lnTo>
                      <a:pt x="744" y="813"/>
                    </a:lnTo>
                    <a:lnTo>
                      <a:pt x="697" y="848"/>
                    </a:lnTo>
                    <a:lnTo>
                      <a:pt x="654" y="888"/>
                    </a:lnTo>
                    <a:lnTo>
                      <a:pt x="614" y="935"/>
                    </a:lnTo>
                    <a:lnTo>
                      <a:pt x="577" y="985"/>
                    </a:lnTo>
                    <a:lnTo>
                      <a:pt x="544" y="1040"/>
                    </a:lnTo>
                    <a:lnTo>
                      <a:pt x="514" y="1098"/>
                    </a:lnTo>
                    <a:lnTo>
                      <a:pt x="491" y="1156"/>
                    </a:lnTo>
                    <a:lnTo>
                      <a:pt x="477" y="1181"/>
                    </a:lnTo>
                    <a:lnTo>
                      <a:pt x="467" y="1199"/>
                    </a:lnTo>
                    <a:lnTo>
                      <a:pt x="459" y="1208"/>
                    </a:lnTo>
                    <a:lnTo>
                      <a:pt x="451" y="1214"/>
                    </a:lnTo>
                    <a:lnTo>
                      <a:pt x="441" y="1216"/>
                    </a:lnTo>
                    <a:lnTo>
                      <a:pt x="430" y="1216"/>
                    </a:lnTo>
                    <a:lnTo>
                      <a:pt x="424" y="1216"/>
                    </a:lnTo>
                    <a:lnTo>
                      <a:pt x="416" y="1214"/>
                    </a:lnTo>
                    <a:lnTo>
                      <a:pt x="406" y="1212"/>
                    </a:lnTo>
                    <a:lnTo>
                      <a:pt x="398" y="1206"/>
                    </a:lnTo>
                    <a:lnTo>
                      <a:pt x="390" y="1199"/>
                    </a:lnTo>
                    <a:lnTo>
                      <a:pt x="388" y="1185"/>
                    </a:lnTo>
                    <a:lnTo>
                      <a:pt x="390" y="1175"/>
                    </a:lnTo>
                    <a:lnTo>
                      <a:pt x="396" y="1156"/>
                    </a:lnTo>
                    <a:lnTo>
                      <a:pt x="408" y="1129"/>
                    </a:lnTo>
                    <a:lnTo>
                      <a:pt x="424" y="1096"/>
                    </a:lnTo>
                    <a:lnTo>
                      <a:pt x="441" y="1059"/>
                    </a:lnTo>
                    <a:lnTo>
                      <a:pt x="465" y="1018"/>
                    </a:lnTo>
                    <a:lnTo>
                      <a:pt x="493" y="974"/>
                    </a:lnTo>
                    <a:lnTo>
                      <a:pt x="524" y="929"/>
                    </a:lnTo>
                    <a:lnTo>
                      <a:pt x="557" y="886"/>
                    </a:lnTo>
                    <a:lnTo>
                      <a:pt x="597" y="844"/>
                    </a:lnTo>
                    <a:lnTo>
                      <a:pt x="640" y="803"/>
                    </a:lnTo>
                    <a:lnTo>
                      <a:pt x="685" y="768"/>
                    </a:lnTo>
                    <a:lnTo>
                      <a:pt x="736" y="739"/>
                    </a:lnTo>
                    <a:lnTo>
                      <a:pt x="789" y="716"/>
                    </a:lnTo>
                    <a:lnTo>
                      <a:pt x="844" y="700"/>
                    </a:lnTo>
                    <a:lnTo>
                      <a:pt x="905" y="696"/>
                    </a:lnTo>
                    <a:close/>
                    <a:moveTo>
                      <a:pt x="1199" y="0"/>
                    </a:moveTo>
                    <a:lnTo>
                      <a:pt x="1235" y="6"/>
                    </a:lnTo>
                    <a:lnTo>
                      <a:pt x="1264" y="18"/>
                    </a:lnTo>
                    <a:lnTo>
                      <a:pt x="1288" y="35"/>
                    </a:lnTo>
                    <a:lnTo>
                      <a:pt x="1305" y="60"/>
                    </a:lnTo>
                    <a:lnTo>
                      <a:pt x="1317" y="87"/>
                    </a:lnTo>
                    <a:lnTo>
                      <a:pt x="1319" y="116"/>
                    </a:lnTo>
                    <a:lnTo>
                      <a:pt x="1319" y="116"/>
                    </a:lnTo>
                    <a:lnTo>
                      <a:pt x="1313" y="157"/>
                    </a:lnTo>
                    <a:lnTo>
                      <a:pt x="1294" y="196"/>
                    </a:lnTo>
                    <a:lnTo>
                      <a:pt x="1266" y="231"/>
                    </a:lnTo>
                    <a:lnTo>
                      <a:pt x="1229" y="256"/>
                    </a:lnTo>
                    <a:lnTo>
                      <a:pt x="1188" y="274"/>
                    </a:lnTo>
                    <a:lnTo>
                      <a:pt x="1142" y="281"/>
                    </a:lnTo>
                    <a:lnTo>
                      <a:pt x="1109" y="277"/>
                    </a:lnTo>
                    <a:lnTo>
                      <a:pt x="1082" y="266"/>
                    </a:lnTo>
                    <a:lnTo>
                      <a:pt x="1058" y="248"/>
                    </a:lnTo>
                    <a:lnTo>
                      <a:pt x="1040" y="225"/>
                    </a:lnTo>
                    <a:lnTo>
                      <a:pt x="1031" y="196"/>
                    </a:lnTo>
                    <a:lnTo>
                      <a:pt x="1027" y="165"/>
                    </a:lnTo>
                    <a:lnTo>
                      <a:pt x="1033" y="126"/>
                    </a:lnTo>
                    <a:lnTo>
                      <a:pt x="1048" y="91"/>
                    </a:lnTo>
                    <a:lnTo>
                      <a:pt x="1070" y="60"/>
                    </a:lnTo>
                    <a:lnTo>
                      <a:pt x="1099" y="35"/>
                    </a:lnTo>
                    <a:lnTo>
                      <a:pt x="1131" y="18"/>
                    </a:lnTo>
                    <a:lnTo>
                      <a:pt x="1166" y="4"/>
                    </a:lnTo>
                    <a:lnTo>
                      <a:pt x="119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9"/>
              <p:cNvSpPr>
                <a:spLocks/>
              </p:cNvSpPr>
              <p:nvPr/>
            </p:nvSpPr>
            <p:spPr bwMode="auto">
              <a:xfrm>
                <a:off x="2945" y="2177"/>
                <a:ext cx="698" cy="506"/>
              </a:xfrm>
              <a:custGeom>
                <a:avLst/>
                <a:gdLst/>
                <a:ahLst/>
                <a:cxnLst>
                  <a:cxn ang="0">
                    <a:pos x="354" y="14"/>
                  </a:cxn>
                  <a:cxn ang="0">
                    <a:pos x="464" y="89"/>
                  </a:cxn>
                  <a:cxn ang="0">
                    <a:pos x="533" y="175"/>
                  </a:cxn>
                  <a:cxn ang="0">
                    <a:pos x="678" y="56"/>
                  </a:cxn>
                  <a:cxn ang="0">
                    <a:pos x="892" y="0"/>
                  </a:cxn>
                  <a:cxn ang="0">
                    <a:pos x="1024" y="17"/>
                  </a:cxn>
                  <a:cxn ang="0">
                    <a:pos x="1139" y="91"/>
                  </a:cxn>
                  <a:cxn ang="0">
                    <a:pos x="1190" y="254"/>
                  </a:cxn>
                  <a:cxn ang="0">
                    <a:pos x="1155" y="442"/>
                  </a:cxn>
                  <a:cxn ang="0">
                    <a:pos x="1090" y="630"/>
                  </a:cxn>
                  <a:cxn ang="0">
                    <a:pos x="1041" y="760"/>
                  </a:cxn>
                  <a:cxn ang="0">
                    <a:pos x="1018" y="849"/>
                  </a:cxn>
                  <a:cxn ang="0">
                    <a:pos x="1033" y="937"/>
                  </a:cxn>
                  <a:cxn ang="0">
                    <a:pos x="1151" y="927"/>
                  </a:cxn>
                  <a:cxn ang="0">
                    <a:pos x="1291" y="747"/>
                  </a:cxn>
                  <a:cxn ang="0">
                    <a:pos x="1332" y="646"/>
                  </a:cxn>
                  <a:cxn ang="0">
                    <a:pos x="1375" y="642"/>
                  </a:cxn>
                  <a:cxn ang="0">
                    <a:pos x="1395" y="681"/>
                  </a:cxn>
                  <a:cxn ang="0">
                    <a:pos x="1351" y="795"/>
                  </a:cxn>
                  <a:cxn ang="0">
                    <a:pos x="1243" y="939"/>
                  </a:cxn>
                  <a:cxn ang="0">
                    <a:pos x="1069" y="1010"/>
                  </a:cxn>
                  <a:cxn ang="0">
                    <a:pos x="916" y="960"/>
                  </a:cxn>
                  <a:cxn ang="0">
                    <a:pos x="851" y="820"/>
                  </a:cxn>
                  <a:cxn ang="0">
                    <a:pos x="872" y="731"/>
                  </a:cxn>
                  <a:cxn ang="0">
                    <a:pos x="929" y="580"/>
                  </a:cxn>
                  <a:cxn ang="0">
                    <a:pos x="996" y="365"/>
                  </a:cxn>
                  <a:cxn ang="0">
                    <a:pos x="1018" y="204"/>
                  </a:cxn>
                  <a:cxn ang="0">
                    <a:pos x="1002" y="122"/>
                  </a:cxn>
                  <a:cxn ang="0">
                    <a:pos x="921" y="64"/>
                  </a:cxn>
                  <a:cxn ang="0">
                    <a:pos x="735" y="95"/>
                  </a:cxn>
                  <a:cxn ang="0">
                    <a:pos x="592" y="207"/>
                  </a:cxn>
                  <a:cxn ang="0">
                    <a:pos x="503" y="326"/>
                  </a:cxn>
                  <a:cxn ang="0">
                    <a:pos x="462" y="413"/>
                  </a:cxn>
                  <a:cxn ang="0">
                    <a:pos x="405" y="621"/>
                  </a:cxn>
                  <a:cxn ang="0">
                    <a:pos x="372" y="764"/>
                  </a:cxn>
                  <a:cxn ang="0">
                    <a:pos x="340" y="888"/>
                  </a:cxn>
                  <a:cxn ang="0">
                    <a:pos x="303" y="979"/>
                  </a:cxn>
                  <a:cxn ang="0">
                    <a:pos x="211" y="1008"/>
                  </a:cxn>
                  <a:cxn ang="0">
                    <a:pos x="150" y="962"/>
                  </a:cxn>
                  <a:cxn ang="0">
                    <a:pos x="156" y="904"/>
                  </a:cxn>
                  <a:cxn ang="0">
                    <a:pos x="171" y="849"/>
                  </a:cxn>
                  <a:cxn ang="0">
                    <a:pos x="273" y="442"/>
                  </a:cxn>
                  <a:cxn ang="0">
                    <a:pos x="315" y="277"/>
                  </a:cxn>
                  <a:cxn ang="0">
                    <a:pos x="332" y="142"/>
                  </a:cxn>
                  <a:cxn ang="0">
                    <a:pos x="283" y="64"/>
                  </a:cxn>
                  <a:cxn ang="0">
                    <a:pos x="175" y="101"/>
                  </a:cxn>
                  <a:cxn ang="0">
                    <a:pos x="105" y="256"/>
                  </a:cxn>
                  <a:cxn ang="0">
                    <a:pos x="71" y="361"/>
                  </a:cxn>
                  <a:cxn ang="0">
                    <a:pos x="32" y="370"/>
                  </a:cxn>
                  <a:cxn ang="0">
                    <a:pos x="0" y="339"/>
                  </a:cxn>
                  <a:cxn ang="0">
                    <a:pos x="22" y="258"/>
                  </a:cxn>
                  <a:cxn ang="0">
                    <a:pos x="81" y="120"/>
                  </a:cxn>
                  <a:cxn ang="0">
                    <a:pos x="161" y="31"/>
                  </a:cxn>
                </a:cxnLst>
                <a:rect l="0" t="0" r="r" b="b"/>
                <a:pathLst>
                  <a:path w="1397" h="1010">
                    <a:moveTo>
                      <a:pt x="264" y="0"/>
                    </a:moveTo>
                    <a:lnTo>
                      <a:pt x="291" y="2"/>
                    </a:lnTo>
                    <a:lnTo>
                      <a:pt x="322" y="6"/>
                    </a:lnTo>
                    <a:lnTo>
                      <a:pt x="354" y="14"/>
                    </a:lnTo>
                    <a:lnTo>
                      <a:pt x="383" y="25"/>
                    </a:lnTo>
                    <a:lnTo>
                      <a:pt x="413" y="43"/>
                    </a:lnTo>
                    <a:lnTo>
                      <a:pt x="440" y="64"/>
                    </a:lnTo>
                    <a:lnTo>
                      <a:pt x="464" y="89"/>
                    </a:lnTo>
                    <a:lnTo>
                      <a:pt x="484" y="122"/>
                    </a:lnTo>
                    <a:lnTo>
                      <a:pt x="497" y="161"/>
                    </a:lnTo>
                    <a:lnTo>
                      <a:pt x="507" y="206"/>
                    </a:lnTo>
                    <a:lnTo>
                      <a:pt x="533" y="175"/>
                    </a:lnTo>
                    <a:lnTo>
                      <a:pt x="562" y="143"/>
                    </a:lnTo>
                    <a:lnTo>
                      <a:pt x="595" y="112"/>
                    </a:lnTo>
                    <a:lnTo>
                      <a:pt x="635" y="81"/>
                    </a:lnTo>
                    <a:lnTo>
                      <a:pt x="678" y="56"/>
                    </a:lnTo>
                    <a:lnTo>
                      <a:pt x="723" y="33"/>
                    </a:lnTo>
                    <a:lnTo>
                      <a:pt x="776" y="15"/>
                    </a:lnTo>
                    <a:lnTo>
                      <a:pt x="831" y="4"/>
                    </a:lnTo>
                    <a:lnTo>
                      <a:pt x="892" y="0"/>
                    </a:lnTo>
                    <a:lnTo>
                      <a:pt x="923" y="0"/>
                    </a:lnTo>
                    <a:lnTo>
                      <a:pt x="955" y="4"/>
                    </a:lnTo>
                    <a:lnTo>
                      <a:pt x="988" y="8"/>
                    </a:lnTo>
                    <a:lnTo>
                      <a:pt x="1024" y="17"/>
                    </a:lnTo>
                    <a:lnTo>
                      <a:pt x="1055" y="29"/>
                    </a:lnTo>
                    <a:lnTo>
                      <a:pt x="1086" y="45"/>
                    </a:lnTo>
                    <a:lnTo>
                      <a:pt x="1114" y="66"/>
                    </a:lnTo>
                    <a:lnTo>
                      <a:pt x="1139" y="91"/>
                    </a:lnTo>
                    <a:lnTo>
                      <a:pt x="1161" y="122"/>
                    </a:lnTo>
                    <a:lnTo>
                      <a:pt x="1177" y="159"/>
                    </a:lnTo>
                    <a:lnTo>
                      <a:pt x="1186" y="204"/>
                    </a:lnTo>
                    <a:lnTo>
                      <a:pt x="1190" y="254"/>
                    </a:lnTo>
                    <a:lnTo>
                      <a:pt x="1186" y="295"/>
                    </a:lnTo>
                    <a:lnTo>
                      <a:pt x="1181" y="341"/>
                    </a:lnTo>
                    <a:lnTo>
                      <a:pt x="1169" y="390"/>
                    </a:lnTo>
                    <a:lnTo>
                      <a:pt x="1155" y="442"/>
                    </a:lnTo>
                    <a:lnTo>
                      <a:pt x="1139" y="493"/>
                    </a:lnTo>
                    <a:lnTo>
                      <a:pt x="1122" y="543"/>
                    </a:lnTo>
                    <a:lnTo>
                      <a:pt x="1106" y="590"/>
                    </a:lnTo>
                    <a:lnTo>
                      <a:pt x="1090" y="630"/>
                    </a:lnTo>
                    <a:lnTo>
                      <a:pt x="1078" y="663"/>
                    </a:lnTo>
                    <a:lnTo>
                      <a:pt x="1069" y="690"/>
                    </a:lnTo>
                    <a:lnTo>
                      <a:pt x="1053" y="729"/>
                    </a:lnTo>
                    <a:lnTo>
                      <a:pt x="1041" y="760"/>
                    </a:lnTo>
                    <a:lnTo>
                      <a:pt x="1031" y="787"/>
                    </a:lnTo>
                    <a:lnTo>
                      <a:pt x="1025" y="809"/>
                    </a:lnTo>
                    <a:lnTo>
                      <a:pt x="1020" y="830"/>
                    </a:lnTo>
                    <a:lnTo>
                      <a:pt x="1018" y="849"/>
                    </a:lnTo>
                    <a:lnTo>
                      <a:pt x="1018" y="869"/>
                    </a:lnTo>
                    <a:lnTo>
                      <a:pt x="1020" y="898"/>
                    </a:lnTo>
                    <a:lnTo>
                      <a:pt x="1024" y="919"/>
                    </a:lnTo>
                    <a:lnTo>
                      <a:pt x="1033" y="937"/>
                    </a:lnTo>
                    <a:lnTo>
                      <a:pt x="1051" y="946"/>
                    </a:lnTo>
                    <a:lnTo>
                      <a:pt x="1073" y="950"/>
                    </a:lnTo>
                    <a:lnTo>
                      <a:pt x="1112" y="944"/>
                    </a:lnTo>
                    <a:lnTo>
                      <a:pt x="1151" y="927"/>
                    </a:lnTo>
                    <a:lnTo>
                      <a:pt x="1190" y="898"/>
                    </a:lnTo>
                    <a:lnTo>
                      <a:pt x="1226" y="859"/>
                    </a:lnTo>
                    <a:lnTo>
                      <a:pt x="1259" y="809"/>
                    </a:lnTo>
                    <a:lnTo>
                      <a:pt x="1291" y="747"/>
                    </a:lnTo>
                    <a:lnTo>
                      <a:pt x="1316" y="675"/>
                    </a:lnTo>
                    <a:lnTo>
                      <a:pt x="1322" y="663"/>
                    </a:lnTo>
                    <a:lnTo>
                      <a:pt x="1326" y="654"/>
                    </a:lnTo>
                    <a:lnTo>
                      <a:pt x="1332" y="646"/>
                    </a:lnTo>
                    <a:lnTo>
                      <a:pt x="1342" y="642"/>
                    </a:lnTo>
                    <a:lnTo>
                      <a:pt x="1357" y="640"/>
                    </a:lnTo>
                    <a:lnTo>
                      <a:pt x="1365" y="640"/>
                    </a:lnTo>
                    <a:lnTo>
                      <a:pt x="1375" y="642"/>
                    </a:lnTo>
                    <a:lnTo>
                      <a:pt x="1387" y="646"/>
                    </a:lnTo>
                    <a:lnTo>
                      <a:pt x="1395" y="655"/>
                    </a:lnTo>
                    <a:lnTo>
                      <a:pt x="1397" y="669"/>
                    </a:lnTo>
                    <a:lnTo>
                      <a:pt x="1395" y="681"/>
                    </a:lnTo>
                    <a:lnTo>
                      <a:pt x="1391" y="702"/>
                    </a:lnTo>
                    <a:lnTo>
                      <a:pt x="1381" y="727"/>
                    </a:lnTo>
                    <a:lnTo>
                      <a:pt x="1367" y="760"/>
                    </a:lnTo>
                    <a:lnTo>
                      <a:pt x="1351" y="795"/>
                    </a:lnTo>
                    <a:lnTo>
                      <a:pt x="1330" y="832"/>
                    </a:lnTo>
                    <a:lnTo>
                      <a:pt x="1306" y="869"/>
                    </a:lnTo>
                    <a:lnTo>
                      <a:pt x="1277" y="906"/>
                    </a:lnTo>
                    <a:lnTo>
                      <a:pt x="1243" y="939"/>
                    </a:lnTo>
                    <a:lnTo>
                      <a:pt x="1206" y="968"/>
                    </a:lnTo>
                    <a:lnTo>
                      <a:pt x="1165" y="989"/>
                    </a:lnTo>
                    <a:lnTo>
                      <a:pt x="1118" y="1005"/>
                    </a:lnTo>
                    <a:lnTo>
                      <a:pt x="1069" y="1010"/>
                    </a:lnTo>
                    <a:lnTo>
                      <a:pt x="1025" y="1007"/>
                    </a:lnTo>
                    <a:lnTo>
                      <a:pt x="984" y="997"/>
                    </a:lnTo>
                    <a:lnTo>
                      <a:pt x="949" y="981"/>
                    </a:lnTo>
                    <a:lnTo>
                      <a:pt x="916" y="960"/>
                    </a:lnTo>
                    <a:lnTo>
                      <a:pt x="888" y="933"/>
                    </a:lnTo>
                    <a:lnTo>
                      <a:pt x="868" y="900"/>
                    </a:lnTo>
                    <a:lnTo>
                      <a:pt x="855" y="863"/>
                    </a:lnTo>
                    <a:lnTo>
                      <a:pt x="851" y="820"/>
                    </a:lnTo>
                    <a:lnTo>
                      <a:pt x="853" y="797"/>
                    </a:lnTo>
                    <a:lnTo>
                      <a:pt x="857" y="778"/>
                    </a:lnTo>
                    <a:lnTo>
                      <a:pt x="862" y="756"/>
                    </a:lnTo>
                    <a:lnTo>
                      <a:pt x="872" y="731"/>
                    </a:lnTo>
                    <a:lnTo>
                      <a:pt x="886" y="700"/>
                    </a:lnTo>
                    <a:lnTo>
                      <a:pt x="898" y="667"/>
                    </a:lnTo>
                    <a:lnTo>
                      <a:pt x="914" y="626"/>
                    </a:lnTo>
                    <a:lnTo>
                      <a:pt x="929" y="580"/>
                    </a:lnTo>
                    <a:lnTo>
                      <a:pt x="947" y="529"/>
                    </a:lnTo>
                    <a:lnTo>
                      <a:pt x="965" y="475"/>
                    </a:lnTo>
                    <a:lnTo>
                      <a:pt x="982" y="419"/>
                    </a:lnTo>
                    <a:lnTo>
                      <a:pt x="996" y="365"/>
                    </a:lnTo>
                    <a:lnTo>
                      <a:pt x="1008" y="312"/>
                    </a:lnTo>
                    <a:lnTo>
                      <a:pt x="1016" y="264"/>
                    </a:lnTo>
                    <a:lnTo>
                      <a:pt x="1018" y="219"/>
                    </a:lnTo>
                    <a:lnTo>
                      <a:pt x="1018" y="204"/>
                    </a:lnTo>
                    <a:lnTo>
                      <a:pt x="1016" y="186"/>
                    </a:lnTo>
                    <a:lnTo>
                      <a:pt x="1014" y="165"/>
                    </a:lnTo>
                    <a:lnTo>
                      <a:pt x="1010" y="143"/>
                    </a:lnTo>
                    <a:lnTo>
                      <a:pt x="1002" y="122"/>
                    </a:lnTo>
                    <a:lnTo>
                      <a:pt x="988" y="103"/>
                    </a:lnTo>
                    <a:lnTo>
                      <a:pt x="972" y="85"/>
                    </a:lnTo>
                    <a:lnTo>
                      <a:pt x="951" y="72"/>
                    </a:lnTo>
                    <a:lnTo>
                      <a:pt x="921" y="64"/>
                    </a:lnTo>
                    <a:lnTo>
                      <a:pt x="886" y="60"/>
                    </a:lnTo>
                    <a:lnTo>
                      <a:pt x="831" y="64"/>
                    </a:lnTo>
                    <a:lnTo>
                      <a:pt x="780" y="76"/>
                    </a:lnTo>
                    <a:lnTo>
                      <a:pt x="735" y="95"/>
                    </a:lnTo>
                    <a:lnTo>
                      <a:pt x="694" y="118"/>
                    </a:lnTo>
                    <a:lnTo>
                      <a:pt x="656" y="145"/>
                    </a:lnTo>
                    <a:lnTo>
                      <a:pt x="623" y="175"/>
                    </a:lnTo>
                    <a:lnTo>
                      <a:pt x="592" y="207"/>
                    </a:lnTo>
                    <a:lnTo>
                      <a:pt x="566" y="239"/>
                    </a:lnTo>
                    <a:lnTo>
                      <a:pt x="542" y="270"/>
                    </a:lnTo>
                    <a:lnTo>
                      <a:pt x="521" y="301"/>
                    </a:lnTo>
                    <a:lnTo>
                      <a:pt x="503" y="326"/>
                    </a:lnTo>
                    <a:lnTo>
                      <a:pt x="489" y="349"/>
                    </a:lnTo>
                    <a:lnTo>
                      <a:pt x="478" y="370"/>
                    </a:lnTo>
                    <a:lnTo>
                      <a:pt x="470" y="390"/>
                    </a:lnTo>
                    <a:lnTo>
                      <a:pt x="462" y="413"/>
                    </a:lnTo>
                    <a:lnTo>
                      <a:pt x="454" y="438"/>
                    </a:lnTo>
                    <a:lnTo>
                      <a:pt x="446" y="469"/>
                    </a:lnTo>
                    <a:lnTo>
                      <a:pt x="427" y="545"/>
                    </a:lnTo>
                    <a:lnTo>
                      <a:pt x="405" y="621"/>
                    </a:lnTo>
                    <a:lnTo>
                      <a:pt x="399" y="652"/>
                    </a:lnTo>
                    <a:lnTo>
                      <a:pt x="391" y="687"/>
                    </a:lnTo>
                    <a:lnTo>
                      <a:pt x="381" y="725"/>
                    </a:lnTo>
                    <a:lnTo>
                      <a:pt x="372" y="764"/>
                    </a:lnTo>
                    <a:lnTo>
                      <a:pt x="364" y="797"/>
                    </a:lnTo>
                    <a:lnTo>
                      <a:pt x="354" y="824"/>
                    </a:lnTo>
                    <a:lnTo>
                      <a:pt x="348" y="855"/>
                    </a:lnTo>
                    <a:lnTo>
                      <a:pt x="340" y="888"/>
                    </a:lnTo>
                    <a:lnTo>
                      <a:pt x="332" y="919"/>
                    </a:lnTo>
                    <a:lnTo>
                      <a:pt x="322" y="946"/>
                    </a:lnTo>
                    <a:lnTo>
                      <a:pt x="315" y="964"/>
                    </a:lnTo>
                    <a:lnTo>
                      <a:pt x="303" y="979"/>
                    </a:lnTo>
                    <a:lnTo>
                      <a:pt x="283" y="995"/>
                    </a:lnTo>
                    <a:lnTo>
                      <a:pt x="258" y="1007"/>
                    </a:lnTo>
                    <a:lnTo>
                      <a:pt x="228" y="1010"/>
                    </a:lnTo>
                    <a:lnTo>
                      <a:pt x="211" y="1008"/>
                    </a:lnTo>
                    <a:lnTo>
                      <a:pt x="191" y="1003"/>
                    </a:lnTo>
                    <a:lnTo>
                      <a:pt x="173" y="993"/>
                    </a:lnTo>
                    <a:lnTo>
                      <a:pt x="160" y="979"/>
                    </a:lnTo>
                    <a:lnTo>
                      <a:pt x="150" y="962"/>
                    </a:lnTo>
                    <a:lnTo>
                      <a:pt x="148" y="941"/>
                    </a:lnTo>
                    <a:lnTo>
                      <a:pt x="148" y="933"/>
                    </a:lnTo>
                    <a:lnTo>
                      <a:pt x="152" y="921"/>
                    </a:lnTo>
                    <a:lnTo>
                      <a:pt x="156" y="904"/>
                    </a:lnTo>
                    <a:lnTo>
                      <a:pt x="161" y="884"/>
                    </a:lnTo>
                    <a:lnTo>
                      <a:pt x="167" y="867"/>
                    </a:lnTo>
                    <a:lnTo>
                      <a:pt x="171" y="849"/>
                    </a:lnTo>
                    <a:lnTo>
                      <a:pt x="171" y="849"/>
                    </a:lnTo>
                    <a:lnTo>
                      <a:pt x="244" y="560"/>
                    </a:lnTo>
                    <a:lnTo>
                      <a:pt x="254" y="526"/>
                    </a:lnTo>
                    <a:lnTo>
                      <a:pt x="264" y="485"/>
                    </a:lnTo>
                    <a:lnTo>
                      <a:pt x="273" y="442"/>
                    </a:lnTo>
                    <a:lnTo>
                      <a:pt x="283" y="399"/>
                    </a:lnTo>
                    <a:lnTo>
                      <a:pt x="293" y="359"/>
                    </a:lnTo>
                    <a:lnTo>
                      <a:pt x="303" y="320"/>
                    </a:lnTo>
                    <a:lnTo>
                      <a:pt x="315" y="277"/>
                    </a:lnTo>
                    <a:lnTo>
                      <a:pt x="324" y="237"/>
                    </a:lnTo>
                    <a:lnTo>
                      <a:pt x="332" y="200"/>
                    </a:lnTo>
                    <a:lnTo>
                      <a:pt x="334" y="171"/>
                    </a:lnTo>
                    <a:lnTo>
                      <a:pt x="332" y="142"/>
                    </a:lnTo>
                    <a:lnTo>
                      <a:pt x="326" y="114"/>
                    </a:lnTo>
                    <a:lnTo>
                      <a:pt x="317" y="93"/>
                    </a:lnTo>
                    <a:lnTo>
                      <a:pt x="303" y="76"/>
                    </a:lnTo>
                    <a:lnTo>
                      <a:pt x="283" y="64"/>
                    </a:lnTo>
                    <a:lnTo>
                      <a:pt x="258" y="60"/>
                    </a:lnTo>
                    <a:lnTo>
                      <a:pt x="226" y="64"/>
                    </a:lnTo>
                    <a:lnTo>
                      <a:pt x="199" y="79"/>
                    </a:lnTo>
                    <a:lnTo>
                      <a:pt x="175" y="101"/>
                    </a:lnTo>
                    <a:lnTo>
                      <a:pt x="154" y="132"/>
                    </a:lnTo>
                    <a:lnTo>
                      <a:pt x="136" y="169"/>
                    </a:lnTo>
                    <a:lnTo>
                      <a:pt x="120" y="209"/>
                    </a:lnTo>
                    <a:lnTo>
                      <a:pt x="105" y="256"/>
                    </a:lnTo>
                    <a:lnTo>
                      <a:pt x="91" y="304"/>
                    </a:lnTo>
                    <a:lnTo>
                      <a:pt x="85" y="330"/>
                    </a:lnTo>
                    <a:lnTo>
                      <a:pt x="79" y="349"/>
                    </a:lnTo>
                    <a:lnTo>
                      <a:pt x="71" y="361"/>
                    </a:lnTo>
                    <a:lnTo>
                      <a:pt x="63" y="367"/>
                    </a:lnTo>
                    <a:lnTo>
                      <a:pt x="53" y="368"/>
                    </a:lnTo>
                    <a:lnTo>
                      <a:pt x="40" y="370"/>
                    </a:lnTo>
                    <a:lnTo>
                      <a:pt x="32" y="370"/>
                    </a:lnTo>
                    <a:lnTo>
                      <a:pt x="22" y="368"/>
                    </a:lnTo>
                    <a:lnTo>
                      <a:pt x="12" y="363"/>
                    </a:lnTo>
                    <a:lnTo>
                      <a:pt x="4" y="355"/>
                    </a:lnTo>
                    <a:lnTo>
                      <a:pt x="0" y="339"/>
                    </a:lnTo>
                    <a:lnTo>
                      <a:pt x="2" y="332"/>
                    </a:lnTo>
                    <a:lnTo>
                      <a:pt x="6" y="312"/>
                    </a:lnTo>
                    <a:lnTo>
                      <a:pt x="12" y="289"/>
                    </a:lnTo>
                    <a:lnTo>
                      <a:pt x="22" y="258"/>
                    </a:lnTo>
                    <a:lnTo>
                      <a:pt x="34" y="225"/>
                    </a:lnTo>
                    <a:lnTo>
                      <a:pt x="48" y="188"/>
                    </a:lnTo>
                    <a:lnTo>
                      <a:pt x="63" y="153"/>
                    </a:lnTo>
                    <a:lnTo>
                      <a:pt x="81" y="120"/>
                    </a:lnTo>
                    <a:lnTo>
                      <a:pt x="97" y="97"/>
                    </a:lnTo>
                    <a:lnTo>
                      <a:pt x="114" y="74"/>
                    </a:lnTo>
                    <a:lnTo>
                      <a:pt x="136" y="52"/>
                    </a:lnTo>
                    <a:lnTo>
                      <a:pt x="161" y="31"/>
                    </a:lnTo>
                    <a:lnTo>
                      <a:pt x="191" y="15"/>
                    </a:lnTo>
                    <a:lnTo>
                      <a:pt x="224" y="4"/>
                    </a:lnTo>
                    <a:lnTo>
                      <a:pt x="26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0"/>
              <p:cNvSpPr>
                <a:spLocks/>
              </p:cNvSpPr>
              <p:nvPr/>
            </p:nvSpPr>
            <p:spPr bwMode="auto">
              <a:xfrm>
                <a:off x="3812" y="2363"/>
                <a:ext cx="769" cy="54"/>
              </a:xfrm>
              <a:custGeom>
                <a:avLst/>
                <a:gdLst/>
                <a:ahLst/>
                <a:cxnLst>
                  <a:cxn ang="0">
                    <a:pos x="93" y="0"/>
                  </a:cxn>
                  <a:cxn ang="0">
                    <a:pos x="1450" y="0"/>
                  </a:cxn>
                  <a:cxn ang="0">
                    <a:pos x="1467" y="0"/>
                  </a:cxn>
                  <a:cxn ang="0">
                    <a:pos x="1485" y="0"/>
                  </a:cxn>
                  <a:cxn ang="0">
                    <a:pos x="1503" y="4"/>
                  </a:cxn>
                  <a:cxn ang="0">
                    <a:pos x="1516" y="10"/>
                  </a:cxn>
                  <a:cxn ang="0">
                    <a:pos x="1530" y="22"/>
                  </a:cxn>
                  <a:cxn ang="0">
                    <a:pos x="1538" y="37"/>
                  </a:cxn>
                  <a:cxn ang="0">
                    <a:pos x="1540" y="61"/>
                  </a:cxn>
                  <a:cxn ang="0">
                    <a:pos x="1538" y="78"/>
                  </a:cxn>
                  <a:cxn ang="0">
                    <a:pos x="1528" y="92"/>
                  </a:cxn>
                  <a:cxn ang="0">
                    <a:pos x="1516" y="101"/>
                  </a:cxn>
                  <a:cxn ang="0">
                    <a:pos x="1501" y="105"/>
                  </a:cxn>
                  <a:cxn ang="0">
                    <a:pos x="1483" y="109"/>
                  </a:cxn>
                  <a:cxn ang="0">
                    <a:pos x="1465" y="109"/>
                  </a:cxn>
                  <a:cxn ang="0">
                    <a:pos x="1450" y="109"/>
                  </a:cxn>
                  <a:cxn ang="0">
                    <a:pos x="93" y="109"/>
                  </a:cxn>
                  <a:cxn ang="0">
                    <a:pos x="75" y="109"/>
                  </a:cxn>
                  <a:cxn ang="0">
                    <a:pos x="57" y="109"/>
                  </a:cxn>
                  <a:cxn ang="0">
                    <a:pos x="40" y="105"/>
                  </a:cxn>
                  <a:cxn ang="0">
                    <a:pos x="24" y="99"/>
                  </a:cxn>
                  <a:cxn ang="0">
                    <a:pos x="12" y="90"/>
                  </a:cxn>
                  <a:cxn ang="0">
                    <a:pos x="4" y="76"/>
                  </a:cxn>
                  <a:cxn ang="0">
                    <a:pos x="0" y="55"/>
                  </a:cxn>
                  <a:cxn ang="0">
                    <a:pos x="4" y="35"/>
                  </a:cxn>
                  <a:cxn ang="0">
                    <a:pos x="12" y="20"/>
                  </a:cxn>
                  <a:cxn ang="0">
                    <a:pos x="24" y="10"/>
                  </a:cxn>
                  <a:cxn ang="0">
                    <a:pos x="40" y="4"/>
                  </a:cxn>
                  <a:cxn ang="0">
                    <a:pos x="57" y="0"/>
                  </a:cxn>
                  <a:cxn ang="0">
                    <a:pos x="75" y="0"/>
                  </a:cxn>
                  <a:cxn ang="0">
                    <a:pos x="93" y="0"/>
                  </a:cxn>
                </a:cxnLst>
                <a:rect l="0" t="0" r="r" b="b"/>
                <a:pathLst>
                  <a:path w="1540" h="109">
                    <a:moveTo>
                      <a:pt x="93" y="0"/>
                    </a:moveTo>
                    <a:lnTo>
                      <a:pt x="1450" y="0"/>
                    </a:lnTo>
                    <a:lnTo>
                      <a:pt x="1467" y="0"/>
                    </a:lnTo>
                    <a:lnTo>
                      <a:pt x="1485" y="0"/>
                    </a:lnTo>
                    <a:lnTo>
                      <a:pt x="1503" y="4"/>
                    </a:lnTo>
                    <a:lnTo>
                      <a:pt x="1516" y="10"/>
                    </a:lnTo>
                    <a:lnTo>
                      <a:pt x="1530" y="22"/>
                    </a:lnTo>
                    <a:lnTo>
                      <a:pt x="1538" y="37"/>
                    </a:lnTo>
                    <a:lnTo>
                      <a:pt x="1540" y="61"/>
                    </a:lnTo>
                    <a:lnTo>
                      <a:pt x="1538" y="78"/>
                    </a:lnTo>
                    <a:lnTo>
                      <a:pt x="1528" y="92"/>
                    </a:lnTo>
                    <a:lnTo>
                      <a:pt x="1516" y="101"/>
                    </a:lnTo>
                    <a:lnTo>
                      <a:pt x="1501" y="105"/>
                    </a:lnTo>
                    <a:lnTo>
                      <a:pt x="1483" y="109"/>
                    </a:lnTo>
                    <a:lnTo>
                      <a:pt x="1465" y="109"/>
                    </a:lnTo>
                    <a:lnTo>
                      <a:pt x="1450" y="109"/>
                    </a:lnTo>
                    <a:lnTo>
                      <a:pt x="93" y="109"/>
                    </a:lnTo>
                    <a:lnTo>
                      <a:pt x="75" y="109"/>
                    </a:lnTo>
                    <a:lnTo>
                      <a:pt x="57" y="109"/>
                    </a:lnTo>
                    <a:lnTo>
                      <a:pt x="40" y="105"/>
                    </a:lnTo>
                    <a:lnTo>
                      <a:pt x="24" y="99"/>
                    </a:lnTo>
                    <a:lnTo>
                      <a:pt x="12" y="90"/>
                    </a:lnTo>
                    <a:lnTo>
                      <a:pt x="4" y="76"/>
                    </a:lnTo>
                    <a:lnTo>
                      <a:pt x="0" y="55"/>
                    </a:lnTo>
                    <a:lnTo>
                      <a:pt x="4" y="35"/>
                    </a:lnTo>
                    <a:lnTo>
                      <a:pt x="12" y="20"/>
                    </a:lnTo>
                    <a:lnTo>
                      <a:pt x="24" y="10"/>
                    </a:lnTo>
                    <a:lnTo>
                      <a:pt x="40" y="4"/>
                    </a:lnTo>
                    <a:lnTo>
                      <a:pt x="57" y="0"/>
                    </a:lnTo>
                    <a:lnTo>
                      <a:pt x="75" y="0"/>
                    </a:lnTo>
                    <a:lnTo>
                      <a:pt x="9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1"/>
              <p:cNvSpPr>
                <a:spLocks/>
              </p:cNvSpPr>
              <p:nvPr/>
            </p:nvSpPr>
            <p:spPr bwMode="auto">
              <a:xfrm>
                <a:off x="4823" y="1924"/>
                <a:ext cx="415" cy="748"/>
              </a:xfrm>
              <a:custGeom>
                <a:avLst/>
                <a:gdLst/>
                <a:ahLst/>
                <a:cxnLst>
                  <a:cxn ang="0">
                    <a:pos x="473" y="2"/>
                  </a:cxn>
                  <a:cxn ang="0">
                    <a:pos x="505" y="11"/>
                  </a:cxn>
                  <a:cxn ang="0">
                    <a:pos x="514" y="41"/>
                  </a:cxn>
                  <a:cxn ang="0">
                    <a:pos x="516" y="66"/>
                  </a:cxn>
                  <a:cxn ang="0">
                    <a:pos x="516" y="1332"/>
                  </a:cxn>
                  <a:cxn ang="0">
                    <a:pos x="522" y="1367"/>
                  </a:cxn>
                  <a:cxn ang="0">
                    <a:pos x="544" y="1390"/>
                  </a:cxn>
                  <a:cxn ang="0">
                    <a:pos x="593" y="1408"/>
                  </a:cxn>
                  <a:cxn ang="0">
                    <a:pos x="681" y="1416"/>
                  </a:cxn>
                  <a:cxn ang="0">
                    <a:pos x="831" y="1416"/>
                  </a:cxn>
                  <a:cxn ang="0">
                    <a:pos x="807" y="1495"/>
                  </a:cxn>
                  <a:cxn ang="0">
                    <a:pos x="732" y="1493"/>
                  </a:cxn>
                  <a:cxn ang="0">
                    <a:pos x="632" y="1491"/>
                  </a:cxn>
                  <a:cxn ang="0">
                    <a:pos x="530" y="1487"/>
                  </a:cxn>
                  <a:cxn ang="0">
                    <a:pos x="448" y="1485"/>
                  </a:cxn>
                  <a:cxn ang="0">
                    <a:pos x="389" y="1485"/>
                  </a:cxn>
                  <a:cxn ang="0">
                    <a:pos x="304" y="1487"/>
                  </a:cxn>
                  <a:cxn ang="0">
                    <a:pos x="202" y="1491"/>
                  </a:cxn>
                  <a:cxn ang="0">
                    <a:pos x="104" y="1493"/>
                  </a:cxn>
                  <a:cxn ang="0">
                    <a:pos x="33" y="1495"/>
                  </a:cxn>
                  <a:cxn ang="0">
                    <a:pos x="14" y="1416"/>
                  </a:cxn>
                  <a:cxn ang="0">
                    <a:pos x="163" y="1416"/>
                  </a:cxn>
                  <a:cxn ang="0">
                    <a:pos x="251" y="1408"/>
                  </a:cxn>
                  <a:cxn ang="0">
                    <a:pos x="300" y="1390"/>
                  </a:cxn>
                  <a:cxn ang="0">
                    <a:pos x="322" y="1367"/>
                  </a:cxn>
                  <a:cxn ang="0">
                    <a:pos x="328" y="1332"/>
                  </a:cxn>
                  <a:cxn ang="0">
                    <a:pos x="328" y="167"/>
                  </a:cxn>
                  <a:cxn ang="0">
                    <a:pos x="220" y="203"/>
                  </a:cxn>
                  <a:cxn ang="0">
                    <a:pos x="114" y="221"/>
                  </a:cxn>
                  <a:cxn ang="0">
                    <a:pos x="29" y="225"/>
                  </a:cxn>
                  <a:cxn ang="0">
                    <a:pos x="0" y="145"/>
                  </a:cxn>
                  <a:cxn ang="0">
                    <a:pos x="69" y="145"/>
                  </a:cxn>
                  <a:cxn ang="0">
                    <a:pos x="157" y="136"/>
                  </a:cxn>
                  <a:cxn ang="0">
                    <a:pos x="255" y="114"/>
                  </a:cxn>
                  <a:cxn ang="0">
                    <a:pos x="353" y="72"/>
                  </a:cxn>
                  <a:cxn ang="0">
                    <a:pos x="446" y="0"/>
                  </a:cxn>
                </a:cxnLst>
                <a:rect l="0" t="0" r="r" b="b"/>
                <a:pathLst>
                  <a:path w="831" h="1495">
                    <a:moveTo>
                      <a:pt x="446" y="0"/>
                    </a:moveTo>
                    <a:lnTo>
                      <a:pt x="473" y="2"/>
                    </a:lnTo>
                    <a:lnTo>
                      <a:pt x="493" y="4"/>
                    </a:lnTo>
                    <a:lnTo>
                      <a:pt x="505" y="11"/>
                    </a:lnTo>
                    <a:lnTo>
                      <a:pt x="512" y="23"/>
                    </a:lnTo>
                    <a:lnTo>
                      <a:pt x="514" y="41"/>
                    </a:lnTo>
                    <a:lnTo>
                      <a:pt x="516" y="66"/>
                    </a:lnTo>
                    <a:lnTo>
                      <a:pt x="516" y="66"/>
                    </a:lnTo>
                    <a:lnTo>
                      <a:pt x="516" y="1311"/>
                    </a:lnTo>
                    <a:lnTo>
                      <a:pt x="516" y="1332"/>
                    </a:lnTo>
                    <a:lnTo>
                      <a:pt x="518" y="1350"/>
                    </a:lnTo>
                    <a:lnTo>
                      <a:pt x="522" y="1367"/>
                    </a:lnTo>
                    <a:lnTo>
                      <a:pt x="530" y="1381"/>
                    </a:lnTo>
                    <a:lnTo>
                      <a:pt x="544" y="1390"/>
                    </a:lnTo>
                    <a:lnTo>
                      <a:pt x="565" y="1400"/>
                    </a:lnTo>
                    <a:lnTo>
                      <a:pt x="593" y="1408"/>
                    </a:lnTo>
                    <a:lnTo>
                      <a:pt x="632" y="1412"/>
                    </a:lnTo>
                    <a:lnTo>
                      <a:pt x="681" y="1416"/>
                    </a:lnTo>
                    <a:lnTo>
                      <a:pt x="744" y="1416"/>
                    </a:lnTo>
                    <a:lnTo>
                      <a:pt x="831" y="1416"/>
                    </a:lnTo>
                    <a:lnTo>
                      <a:pt x="831" y="1495"/>
                    </a:lnTo>
                    <a:lnTo>
                      <a:pt x="807" y="1495"/>
                    </a:lnTo>
                    <a:lnTo>
                      <a:pt x="774" y="1495"/>
                    </a:lnTo>
                    <a:lnTo>
                      <a:pt x="732" y="1493"/>
                    </a:lnTo>
                    <a:lnTo>
                      <a:pt x="683" y="1493"/>
                    </a:lnTo>
                    <a:lnTo>
                      <a:pt x="632" y="1491"/>
                    </a:lnTo>
                    <a:lnTo>
                      <a:pt x="579" y="1489"/>
                    </a:lnTo>
                    <a:lnTo>
                      <a:pt x="530" y="1487"/>
                    </a:lnTo>
                    <a:lnTo>
                      <a:pt x="485" y="1487"/>
                    </a:lnTo>
                    <a:lnTo>
                      <a:pt x="448" y="1485"/>
                    </a:lnTo>
                    <a:lnTo>
                      <a:pt x="420" y="1485"/>
                    </a:lnTo>
                    <a:lnTo>
                      <a:pt x="389" y="1485"/>
                    </a:lnTo>
                    <a:lnTo>
                      <a:pt x="349" y="1487"/>
                    </a:lnTo>
                    <a:lnTo>
                      <a:pt x="304" y="1487"/>
                    </a:lnTo>
                    <a:lnTo>
                      <a:pt x="253" y="1489"/>
                    </a:lnTo>
                    <a:lnTo>
                      <a:pt x="202" y="1491"/>
                    </a:lnTo>
                    <a:lnTo>
                      <a:pt x="151" y="1493"/>
                    </a:lnTo>
                    <a:lnTo>
                      <a:pt x="104" y="1493"/>
                    </a:lnTo>
                    <a:lnTo>
                      <a:pt x="65" y="1495"/>
                    </a:lnTo>
                    <a:lnTo>
                      <a:pt x="33" y="1495"/>
                    </a:lnTo>
                    <a:lnTo>
                      <a:pt x="14" y="1495"/>
                    </a:lnTo>
                    <a:lnTo>
                      <a:pt x="14" y="1416"/>
                    </a:lnTo>
                    <a:lnTo>
                      <a:pt x="100" y="1416"/>
                    </a:lnTo>
                    <a:lnTo>
                      <a:pt x="163" y="1416"/>
                    </a:lnTo>
                    <a:lnTo>
                      <a:pt x="212" y="1412"/>
                    </a:lnTo>
                    <a:lnTo>
                      <a:pt x="251" y="1408"/>
                    </a:lnTo>
                    <a:lnTo>
                      <a:pt x="279" y="1400"/>
                    </a:lnTo>
                    <a:lnTo>
                      <a:pt x="300" y="1390"/>
                    </a:lnTo>
                    <a:lnTo>
                      <a:pt x="314" y="1381"/>
                    </a:lnTo>
                    <a:lnTo>
                      <a:pt x="322" y="1367"/>
                    </a:lnTo>
                    <a:lnTo>
                      <a:pt x="326" y="1350"/>
                    </a:lnTo>
                    <a:lnTo>
                      <a:pt x="328" y="1332"/>
                    </a:lnTo>
                    <a:lnTo>
                      <a:pt x="328" y="1311"/>
                    </a:lnTo>
                    <a:lnTo>
                      <a:pt x="328" y="167"/>
                    </a:lnTo>
                    <a:lnTo>
                      <a:pt x="275" y="188"/>
                    </a:lnTo>
                    <a:lnTo>
                      <a:pt x="220" y="203"/>
                    </a:lnTo>
                    <a:lnTo>
                      <a:pt x="165" y="215"/>
                    </a:lnTo>
                    <a:lnTo>
                      <a:pt x="114" y="221"/>
                    </a:lnTo>
                    <a:lnTo>
                      <a:pt x="69" y="225"/>
                    </a:lnTo>
                    <a:lnTo>
                      <a:pt x="29" y="225"/>
                    </a:lnTo>
                    <a:lnTo>
                      <a:pt x="0" y="225"/>
                    </a:lnTo>
                    <a:lnTo>
                      <a:pt x="0" y="145"/>
                    </a:lnTo>
                    <a:lnTo>
                      <a:pt x="31" y="145"/>
                    </a:lnTo>
                    <a:lnTo>
                      <a:pt x="69" y="145"/>
                    </a:lnTo>
                    <a:lnTo>
                      <a:pt x="112" y="141"/>
                    </a:lnTo>
                    <a:lnTo>
                      <a:pt x="157" y="136"/>
                    </a:lnTo>
                    <a:lnTo>
                      <a:pt x="206" y="128"/>
                    </a:lnTo>
                    <a:lnTo>
                      <a:pt x="255" y="114"/>
                    </a:lnTo>
                    <a:lnTo>
                      <a:pt x="304" y="97"/>
                    </a:lnTo>
                    <a:lnTo>
                      <a:pt x="353" y="72"/>
                    </a:lnTo>
                    <a:lnTo>
                      <a:pt x="400" y="41"/>
                    </a:lnTo>
                    <a:lnTo>
                      <a:pt x="4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0" name="Group 24"/>
            <p:cNvGrpSpPr>
              <a:grpSpLocks noChangeAspect="1"/>
            </p:cNvGrpSpPr>
            <p:nvPr>
              <p:custDataLst>
                <p:tags r:id="rId10"/>
              </p:custDataLst>
            </p:nvPr>
          </p:nvGrpSpPr>
          <p:grpSpPr bwMode="auto">
            <a:xfrm>
              <a:off x="1883832" y="2050915"/>
              <a:ext cx="412230" cy="410736"/>
              <a:chOff x="1274" y="1324"/>
              <a:chExt cx="1380" cy="1375"/>
            </a:xfrm>
          </p:grpSpPr>
          <p:sp>
            <p:nvSpPr>
              <p:cNvPr id="61" name="Freeform 26"/>
              <p:cNvSpPr>
                <a:spLocks noEditPoints="1"/>
              </p:cNvSpPr>
              <p:nvPr/>
            </p:nvSpPr>
            <p:spPr bwMode="auto">
              <a:xfrm>
                <a:off x="1274" y="1324"/>
                <a:ext cx="636" cy="1375"/>
              </a:xfrm>
              <a:custGeom>
                <a:avLst/>
                <a:gdLst/>
                <a:ahLst/>
                <a:cxnLst>
                  <a:cxn ang="0">
                    <a:pos x="1459" y="1068"/>
                  </a:cxn>
                  <a:cxn ang="0">
                    <a:pos x="1623" y="1177"/>
                  </a:cxn>
                  <a:cxn ang="0">
                    <a:pos x="1720" y="1360"/>
                  </a:cxn>
                  <a:cxn ang="0">
                    <a:pos x="1733" y="1508"/>
                  </a:cxn>
                  <a:cxn ang="0">
                    <a:pos x="1711" y="1657"/>
                  </a:cxn>
                  <a:cxn ang="0">
                    <a:pos x="1199" y="3622"/>
                  </a:cxn>
                  <a:cxn ang="0">
                    <a:pos x="1028" y="3853"/>
                  </a:cxn>
                  <a:cxn ang="0">
                    <a:pos x="811" y="4013"/>
                  </a:cxn>
                  <a:cxn ang="0">
                    <a:pos x="578" y="4105"/>
                  </a:cxn>
                  <a:cxn ang="0">
                    <a:pos x="354" y="4122"/>
                  </a:cxn>
                  <a:cxn ang="0">
                    <a:pos x="158" y="4071"/>
                  </a:cxn>
                  <a:cxn ang="0">
                    <a:pos x="32" y="3956"/>
                  </a:cxn>
                  <a:cxn ang="0">
                    <a:pos x="2" y="3788"/>
                  </a:cxn>
                  <a:cxn ang="0">
                    <a:pos x="68" y="3645"/>
                  </a:cxn>
                  <a:cxn ang="0">
                    <a:pos x="184" y="3571"/>
                  </a:cxn>
                  <a:cxn ang="0">
                    <a:pos x="314" y="3572"/>
                  </a:cxn>
                  <a:cxn ang="0">
                    <a:pos x="398" y="3636"/>
                  </a:cxn>
                  <a:cxn ang="0">
                    <a:pos x="424" y="3727"/>
                  </a:cxn>
                  <a:cxn ang="0">
                    <a:pos x="391" y="3849"/>
                  </a:cxn>
                  <a:cxn ang="0">
                    <a:pos x="293" y="3951"/>
                  </a:cxn>
                  <a:cxn ang="0">
                    <a:pos x="296" y="4009"/>
                  </a:cxn>
                  <a:cxn ang="0">
                    <a:pos x="394" y="4019"/>
                  </a:cxn>
                  <a:cxn ang="0">
                    <a:pos x="624" y="3948"/>
                  </a:cxn>
                  <a:cxn ang="0">
                    <a:pos x="815" y="3754"/>
                  </a:cxn>
                  <a:cxn ang="0">
                    <a:pos x="950" y="3471"/>
                  </a:cxn>
                  <a:cxn ang="0">
                    <a:pos x="1418" y="1578"/>
                  </a:cxn>
                  <a:cxn ang="0">
                    <a:pos x="1438" y="1449"/>
                  </a:cxn>
                  <a:cxn ang="0">
                    <a:pos x="1433" y="1281"/>
                  </a:cxn>
                  <a:cxn ang="0">
                    <a:pos x="1392" y="1183"/>
                  </a:cxn>
                  <a:cxn ang="0">
                    <a:pos x="1327" y="1149"/>
                  </a:cxn>
                  <a:cxn ang="0">
                    <a:pos x="1187" y="1164"/>
                  </a:cxn>
                  <a:cxn ang="0">
                    <a:pos x="991" y="1286"/>
                  </a:cxn>
                  <a:cxn ang="0">
                    <a:pos x="828" y="1488"/>
                  </a:cxn>
                  <a:cxn ang="0">
                    <a:pos x="709" y="1732"/>
                  </a:cxn>
                  <a:cxn ang="0">
                    <a:pos x="669" y="1807"/>
                  </a:cxn>
                  <a:cxn ang="0">
                    <a:pos x="635" y="1823"/>
                  </a:cxn>
                  <a:cxn ang="0">
                    <a:pos x="599" y="1820"/>
                  </a:cxn>
                  <a:cxn ang="0">
                    <a:pos x="565" y="1792"/>
                  </a:cxn>
                  <a:cxn ang="0">
                    <a:pos x="578" y="1727"/>
                  </a:cxn>
                  <a:cxn ang="0">
                    <a:pos x="643" y="1581"/>
                  </a:cxn>
                  <a:cxn ang="0">
                    <a:pos x="757" y="1393"/>
                  </a:cxn>
                  <a:cxn ang="0">
                    <a:pos x="919" y="1209"/>
                  </a:cxn>
                  <a:cxn ang="0">
                    <a:pos x="1126" y="1078"/>
                  </a:cxn>
                  <a:cxn ang="0">
                    <a:pos x="1733" y="0"/>
                  </a:cxn>
                  <a:cxn ang="0">
                    <a:pos x="1852" y="42"/>
                  </a:cxn>
                  <a:cxn ang="0">
                    <a:pos x="1906" y="143"/>
                  </a:cxn>
                  <a:cxn ang="0">
                    <a:pos x="1891" y="255"/>
                  </a:cxn>
                  <a:cxn ang="0">
                    <a:pos x="1777" y="384"/>
                  </a:cxn>
                  <a:cxn ang="0">
                    <a:pos x="1616" y="416"/>
                  </a:cxn>
                  <a:cxn ang="0">
                    <a:pos x="1510" y="345"/>
                  </a:cxn>
                  <a:cxn ang="0">
                    <a:pos x="1489" y="205"/>
                  </a:cxn>
                  <a:cxn ang="0">
                    <a:pos x="1567" y="70"/>
                  </a:cxn>
                  <a:cxn ang="0">
                    <a:pos x="1699" y="3"/>
                  </a:cxn>
                </a:cxnLst>
                <a:rect l="0" t="0" r="r" b="b"/>
                <a:pathLst>
                  <a:path w="1908" h="4125">
                    <a:moveTo>
                      <a:pt x="1309" y="1041"/>
                    </a:moveTo>
                    <a:lnTo>
                      <a:pt x="1361" y="1044"/>
                    </a:lnTo>
                    <a:lnTo>
                      <a:pt x="1411" y="1053"/>
                    </a:lnTo>
                    <a:lnTo>
                      <a:pt x="1459" y="1068"/>
                    </a:lnTo>
                    <a:lnTo>
                      <a:pt x="1504" y="1087"/>
                    </a:lnTo>
                    <a:lnTo>
                      <a:pt x="1548" y="1111"/>
                    </a:lnTo>
                    <a:lnTo>
                      <a:pt x="1588" y="1142"/>
                    </a:lnTo>
                    <a:lnTo>
                      <a:pt x="1623" y="1177"/>
                    </a:lnTo>
                    <a:lnTo>
                      <a:pt x="1655" y="1216"/>
                    </a:lnTo>
                    <a:lnTo>
                      <a:pt x="1681" y="1260"/>
                    </a:lnTo>
                    <a:lnTo>
                      <a:pt x="1703" y="1308"/>
                    </a:lnTo>
                    <a:lnTo>
                      <a:pt x="1720" y="1360"/>
                    </a:lnTo>
                    <a:lnTo>
                      <a:pt x="1730" y="1417"/>
                    </a:lnTo>
                    <a:lnTo>
                      <a:pt x="1733" y="1476"/>
                    </a:lnTo>
                    <a:lnTo>
                      <a:pt x="1733" y="1489"/>
                    </a:lnTo>
                    <a:lnTo>
                      <a:pt x="1733" y="1508"/>
                    </a:lnTo>
                    <a:lnTo>
                      <a:pt x="1730" y="1536"/>
                    </a:lnTo>
                    <a:lnTo>
                      <a:pt x="1727" y="1571"/>
                    </a:lnTo>
                    <a:lnTo>
                      <a:pt x="1720" y="1610"/>
                    </a:lnTo>
                    <a:lnTo>
                      <a:pt x="1711" y="1657"/>
                    </a:lnTo>
                    <a:lnTo>
                      <a:pt x="1279" y="3405"/>
                    </a:lnTo>
                    <a:lnTo>
                      <a:pt x="1257" y="3481"/>
                    </a:lnTo>
                    <a:lnTo>
                      <a:pt x="1231" y="3553"/>
                    </a:lnTo>
                    <a:lnTo>
                      <a:pt x="1199" y="3622"/>
                    </a:lnTo>
                    <a:lnTo>
                      <a:pt x="1162" y="3686"/>
                    </a:lnTo>
                    <a:lnTo>
                      <a:pt x="1121" y="3745"/>
                    </a:lnTo>
                    <a:lnTo>
                      <a:pt x="1076" y="3801"/>
                    </a:lnTo>
                    <a:lnTo>
                      <a:pt x="1028" y="3853"/>
                    </a:lnTo>
                    <a:lnTo>
                      <a:pt x="977" y="3900"/>
                    </a:lnTo>
                    <a:lnTo>
                      <a:pt x="924" y="3942"/>
                    </a:lnTo>
                    <a:lnTo>
                      <a:pt x="869" y="3980"/>
                    </a:lnTo>
                    <a:lnTo>
                      <a:pt x="811" y="4013"/>
                    </a:lnTo>
                    <a:lnTo>
                      <a:pt x="754" y="4044"/>
                    </a:lnTo>
                    <a:lnTo>
                      <a:pt x="694" y="4068"/>
                    </a:lnTo>
                    <a:lnTo>
                      <a:pt x="636" y="4089"/>
                    </a:lnTo>
                    <a:lnTo>
                      <a:pt x="578" y="4105"/>
                    </a:lnTo>
                    <a:lnTo>
                      <a:pt x="520" y="4115"/>
                    </a:lnTo>
                    <a:lnTo>
                      <a:pt x="463" y="4122"/>
                    </a:lnTo>
                    <a:lnTo>
                      <a:pt x="409" y="4125"/>
                    </a:lnTo>
                    <a:lnTo>
                      <a:pt x="354" y="4122"/>
                    </a:lnTo>
                    <a:lnTo>
                      <a:pt x="300" y="4116"/>
                    </a:lnTo>
                    <a:lnTo>
                      <a:pt x="249" y="4105"/>
                    </a:lnTo>
                    <a:lnTo>
                      <a:pt x="202" y="4090"/>
                    </a:lnTo>
                    <a:lnTo>
                      <a:pt x="158" y="4071"/>
                    </a:lnTo>
                    <a:lnTo>
                      <a:pt x="120" y="4048"/>
                    </a:lnTo>
                    <a:lnTo>
                      <a:pt x="85" y="4022"/>
                    </a:lnTo>
                    <a:lnTo>
                      <a:pt x="55" y="3991"/>
                    </a:lnTo>
                    <a:lnTo>
                      <a:pt x="32" y="3956"/>
                    </a:lnTo>
                    <a:lnTo>
                      <a:pt x="14" y="3919"/>
                    </a:lnTo>
                    <a:lnTo>
                      <a:pt x="4" y="3878"/>
                    </a:lnTo>
                    <a:lnTo>
                      <a:pt x="0" y="3833"/>
                    </a:lnTo>
                    <a:lnTo>
                      <a:pt x="2" y="3788"/>
                    </a:lnTo>
                    <a:lnTo>
                      <a:pt x="12" y="3745"/>
                    </a:lnTo>
                    <a:lnTo>
                      <a:pt x="26" y="3708"/>
                    </a:lnTo>
                    <a:lnTo>
                      <a:pt x="45" y="3674"/>
                    </a:lnTo>
                    <a:lnTo>
                      <a:pt x="68" y="3645"/>
                    </a:lnTo>
                    <a:lnTo>
                      <a:pt x="93" y="3620"/>
                    </a:lnTo>
                    <a:lnTo>
                      <a:pt x="121" y="3600"/>
                    </a:lnTo>
                    <a:lnTo>
                      <a:pt x="153" y="3584"/>
                    </a:lnTo>
                    <a:lnTo>
                      <a:pt x="184" y="3571"/>
                    </a:lnTo>
                    <a:lnTo>
                      <a:pt x="217" y="3565"/>
                    </a:lnTo>
                    <a:lnTo>
                      <a:pt x="248" y="3562"/>
                    </a:lnTo>
                    <a:lnTo>
                      <a:pt x="283" y="3565"/>
                    </a:lnTo>
                    <a:lnTo>
                      <a:pt x="314" y="3572"/>
                    </a:lnTo>
                    <a:lnTo>
                      <a:pt x="341" y="3584"/>
                    </a:lnTo>
                    <a:lnTo>
                      <a:pt x="364" y="3599"/>
                    </a:lnTo>
                    <a:lnTo>
                      <a:pt x="382" y="3616"/>
                    </a:lnTo>
                    <a:lnTo>
                      <a:pt x="398" y="3636"/>
                    </a:lnTo>
                    <a:lnTo>
                      <a:pt x="409" y="3658"/>
                    </a:lnTo>
                    <a:lnTo>
                      <a:pt x="418" y="3681"/>
                    </a:lnTo>
                    <a:lnTo>
                      <a:pt x="422" y="3705"/>
                    </a:lnTo>
                    <a:lnTo>
                      <a:pt x="424" y="3727"/>
                    </a:lnTo>
                    <a:lnTo>
                      <a:pt x="422" y="3757"/>
                    </a:lnTo>
                    <a:lnTo>
                      <a:pt x="416" y="3788"/>
                    </a:lnTo>
                    <a:lnTo>
                      <a:pt x="405" y="3818"/>
                    </a:lnTo>
                    <a:lnTo>
                      <a:pt x="391" y="3849"/>
                    </a:lnTo>
                    <a:lnTo>
                      <a:pt x="374" y="3878"/>
                    </a:lnTo>
                    <a:lnTo>
                      <a:pt x="351" y="3904"/>
                    </a:lnTo>
                    <a:lnTo>
                      <a:pt x="324" y="3929"/>
                    </a:lnTo>
                    <a:lnTo>
                      <a:pt x="293" y="3951"/>
                    </a:lnTo>
                    <a:lnTo>
                      <a:pt x="258" y="3968"/>
                    </a:lnTo>
                    <a:lnTo>
                      <a:pt x="219" y="3983"/>
                    </a:lnTo>
                    <a:lnTo>
                      <a:pt x="258" y="3999"/>
                    </a:lnTo>
                    <a:lnTo>
                      <a:pt x="296" y="4009"/>
                    </a:lnTo>
                    <a:lnTo>
                      <a:pt x="329" y="4015"/>
                    </a:lnTo>
                    <a:lnTo>
                      <a:pt x="357" y="4017"/>
                    </a:lnTo>
                    <a:lnTo>
                      <a:pt x="380" y="4019"/>
                    </a:lnTo>
                    <a:lnTo>
                      <a:pt x="394" y="4019"/>
                    </a:lnTo>
                    <a:lnTo>
                      <a:pt x="455" y="4015"/>
                    </a:lnTo>
                    <a:lnTo>
                      <a:pt x="513" y="4001"/>
                    </a:lnTo>
                    <a:lnTo>
                      <a:pt x="570" y="3978"/>
                    </a:lnTo>
                    <a:lnTo>
                      <a:pt x="624" y="3948"/>
                    </a:lnTo>
                    <a:lnTo>
                      <a:pt x="676" y="3910"/>
                    </a:lnTo>
                    <a:lnTo>
                      <a:pt x="726" y="3865"/>
                    </a:lnTo>
                    <a:lnTo>
                      <a:pt x="772" y="3812"/>
                    </a:lnTo>
                    <a:lnTo>
                      <a:pt x="815" y="3754"/>
                    </a:lnTo>
                    <a:lnTo>
                      <a:pt x="855" y="3692"/>
                    </a:lnTo>
                    <a:lnTo>
                      <a:pt x="890" y="3622"/>
                    </a:lnTo>
                    <a:lnTo>
                      <a:pt x="923" y="3549"/>
                    </a:lnTo>
                    <a:lnTo>
                      <a:pt x="950" y="3471"/>
                    </a:lnTo>
                    <a:lnTo>
                      <a:pt x="972" y="3389"/>
                    </a:lnTo>
                    <a:lnTo>
                      <a:pt x="972" y="3389"/>
                    </a:lnTo>
                    <a:lnTo>
                      <a:pt x="1411" y="1612"/>
                    </a:lnTo>
                    <a:lnTo>
                      <a:pt x="1418" y="1578"/>
                    </a:lnTo>
                    <a:lnTo>
                      <a:pt x="1423" y="1546"/>
                    </a:lnTo>
                    <a:lnTo>
                      <a:pt x="1429" y="1516"/>
                    </a:lnTo>
                    <a:lnTo>
                      <a:pt x="1433" y="1484"/>
                    </a:lnTo>
                    <a:lnTo>
                      <a:pt x="1438" y="1449"/>
                    </a:lnTo>
                    <a:lnTo>
                      <a:pt x="1439" y="1409"/>
                    </a:lnTo>
                    <a:lnTo>
                      <a:pt x="1440" y="1364"/>
                    </a:lnTo>
                    <a:lnTo>
                      <a:pt x="1439" y="1319"/>
                    </a:lnTo>
                    <a:lnTo>
                      <a:pt x="1433" y="1281"/>
                    </a:lnTo>
                    <a:lnTo>
                      <a:pt x="1426" y="1248"/>
                    </a:lnTo>
                    <a:lnTo>
                      <a:pt x="1416" y="1222"/>
                    </a:lnTo>
                    <a:lnTo>
                      <a:pt x="1405" y="1200"/>
                    </a:lnTo>
                    <a:lnTo>
                      <a:pt x="1392" y="1183"/>
                    </a:lnTo>
                    <a:lnTo>
                      <a:pt x="1377" y="1169"/>
                    </a:lnTo>
                    <a:lnTo>
                      <a:pt x="1361" y="1161"/>
                    </a:lnTo>
                    <a:lnTo>
                      <a:pt x="1344" y="1153"/>
                    </a:lnTo>
                    <a:lnTo>
                      <a:pt x="1327" y="1149"/>
                    </a:lnTo>
                    <a:lnTo>
                      <a:pt x="1310" y="1148"/>
                    </a:lnTo>
                    <a:lnTo>
                      <a:pt x="1294" y="1148"/>
                    </a:lnTo>
                    <a:lnTo>
                      <a:pt x="1239" y="1152"/>
                    </a:lnTo>
                    <a:lnTo>
                      <a:pt x="1187" y="1164"/>
                    </a:lnTo>
                    <a:lnTo>
                      <a:pt x="1135" y="1184"/>
                    </a:lnTo>
                    <a:lnTo>
                      <a:pt x="1084" y="1212"/>
                    </a:lnTo>
                    <a:lnTo>
                      <a:pt x="1036" y="1245"/>
                    </a:lnTo>
                    <a:lnTo>
                      <a:pt x="991" y="1286"/>
                    </a:lnTo>
                    <a:lnTo>
                      <a:pt x="947" y="1329"/>
                    </a:lnTo>
                    <a:lnTo>
                      <a:pt x="904" y="1379"/>
                    </a:lnTo>
                    <a:lnTo>
                      <a:pt x="865" y="1433"/>
                    </a:lnTo>
                    <a:lnTo>
                      <a:pt x="828" y="1488"/>
                    </a:lnTo>
                    <a:lnTo>
                      <a:pt x="794" y="1548"/>
                    </a:lnTo>
                    <a:lnTo>
                      <a:pt x="763" y="1607"/>
                    </a:lnTo>
                    <a:lnTo>
                      <a:pt x="734" y="1670"/>
                    </a:lnTo>
                    <a:lnTo>
                      <a:pt x="709" y="1732"/>
                    </a:lnTo>
                    <a:lnTo>
                      <a:pt x="696" y="1759"/>
                    </a:lnTo>
                    <a:lnTo>
                      <a:pt x="686" y="1780"/>
                    </a:lnTo>
                    <a:lnTo>
                      <a:pt x="676" y="1795"/>
                    </a:lnTo>
                    <a:lnTo>
                      <a:pt x="669" y="1807"/>
                    </a:lnTo>
                    <a:lnTo>
                      <a:pt x="662" y="1814"/>
                    </a:lnTo>
                    <a:lnTo>
                      <a:pt x="653" y="1818"/>
                    </a:lnTo>
                    <a:lnTo>
                      <a:pt x="645" y="1821"/>
                    </a:lnTo>
                    <a:lnTo>
                      <a:pt x="635" y="1823"/>
                    </a:lnTo>
                    <a:lnTo>
                      <a:pt x="621" y="1823"/>
                    </a:lnTo>
                    <a:lnTo>
                      <a:pt x="616" y="1823"/>
                    </a:lnTo>
                    <a:lnTo>
                      <a:pt x="609" y="1821"/>
                    </a:lnTo>
                    <a:lnTo>
                      <a:pt x="599" y="1820"/>
                    </a:lnTo>
                    <a:lnTo>
                      <a:pt x="589" y="1817"/>
                    </a:lnTo>
                    <a:lnTo>
                      <a:pt x="580" y="1811"/>
                    </a:lnTo>
                    <a:lnTo>
                      <a:pt x="571" y="1804"/>
                    </a:lnTo>
                    <a:lnTo>
                      <a:pt x="565" y="1792"/>
                    </a:lnTo>
                    <a:lnTo>
                      <a:pt x="563" y="1777"/>
                    </a:lnTo>
                    <a:lnTo>
                      <a:pt x="564" y="1767"/>
                    </a:lnTo>
                    <a:lnTo>
                      <a:pt x="570" y="1750"/>
                    </a:lnTo>
                    <a:lnTo>
                      <a:pt x="578" y="1727"/>
                    </a:lnTo>
                    <a:lnTo>
                      <a:pt x="589" y="1696"/>
                    </a:lnTo>
                    <a:lnTo>
                      <a:pt x="604" y="1663"/>
                    </a:lnTo>
                    <a:lnTo>
                      <a:pt x="622" y="1623"/>
                    </a:lnTo>
                    <a:lnTo>
                      <a:pt x="643" y="1581"/>
                    </a:lnTo>
                    <a:lnTo>
                      <a:pt x="667" y="1536"/>
                    </a:lnTo>
                    <a:lnTo>
                      <a:pt x="694" y="1489"/>
                    </a:lnTo>
                    <a:lnTo>
                      <a:pt x="724" y="1441"/>
                    </a:lnTo>
                    <a:lnTo>
                      <a:pt x="757" y="1393"/>
                    </a:lnTo>
                    <a:lnTo>
                      <a:pt x="794" y="1344"/>
                    </a:lnTo>
                    <a:lnTo>
                      <a:pt x="832" y="1297"/>
                    </a:lnTo>
                    <a:lnTo>
                      <a:pt x="875" y="1252"/>
                    </a:lnTo>
                    <a:lnTo>
                      <a:pt x="919" y="1209"/>
                    </a:lnTo>
                    <a:lnTo>
                      <a:pt x="967" y="1169"/>
                    </a:lnTo>
                    <a:lnTo>
                      <a:pt x="1016" y="1133"/>
                    </a:lnTo>
                    <a:lnTo>
                      <a:pt x="1070" y="1103"/>
                    </a:lnTo>
                    <a:lnTo>
                      <a:pt x="1126" y="1078"/>
                    </a:lnTo>
                    <a:lnTo>
                      <a:pt x="1184" y="1059"/>
                    </a:lnTo>
                    <a:lnTo>
                      <a:pt x="1245" y="1046"/>
                    </a:lnTo>
                    <a:lnTo>
                      <a:pt x="1309" y="1041"/>
                    </a:lnTo>
                    <a:close/>
                    <a:moveTo>
                      <a:pt x="1733" y="0"/>
                    </a:moveTo>
                    <a:lnTo>
                      <a:pt x="1768" y="3"/>
                    </a:lnTo>
                    <a:lnTo>
                      <a:pt x="1799" y="12"/>
                    </a:lnTo>
                    <a:lnTo>
                      <a:pt x="1828" y="25"/>
                    </a:lnTo>
                    <a:lnTo>
                      <a:pt x="1852" y="42"/>
                    </a:lnTo>
                    <a:lnTo>
                      <a:pt x="1872" y="63"/>
                    </a:lnTo>
                    <a:lnTo>
                      <a:pt x="1887" y="87"/>
                    </a:lnTo>
                    <a:lnTo>
                      <a:pt x="1898" y="113"/>
                    </a:lnTo>
                    <a:lnTo>
                      <a:pt x="1906" y="143"/>
                    </a:lnTo>
                    <a:lnTo>
                      <a:pt x="1908" y="172"/>
                    </a:lnTo>
                    <a:lnTo>
                      <a:pt x="1908" y="172"/>
                    </a:lnTo>
                    <a:lnTo>
                      <a:pt x="1904" y="214"/>
                    </a:lnTo>
                    <a:lnTo>
                      <a:pt x="1891" y="255"/>
                    </a:lnTo>
                    <a:lnTo>
                      <a:pt x="1872" y="292"/>
                    </a:lnTo>
                    <a:lnTo>
                      <a:pt x="1845" y="327"/>
                    </a:lnTo>
                    <a:lnTo>
                      <a:pt x="1813" y="358"/>
                    </a:lnTo>
                    <a:lnTo>
                      <a:pt x="1777" y="384"/>
                    </a:lnTo>
                    <a:lnTo>
                      <a:pt x="1738" y="403"/>
                    </a:lnTo>
                    <a:lnTo>
                      <a:pt x="1696" y="415"/>
                    </a:lnTo>
                    <a:lnTo>
                      <a:pt x="1652" y="419"/>
                    </a:lnTo>
                    <a:lnTo>
                      <a:pt x="1616" y="416"/>
                    </a:lnTo>
                    <a:lnTo>
                      <a:pt x="1582" y="406"/>
                    </a:lnTo>
                    <a:lnTo>
                      <a:pt x="1554" y="391"/>
                    </a:lnTo>
                    <a:lnTo>
                      <a:pt x="1530" y="369"/>
                    </a:lnTo>
                    <a:lnTo>
                      <a:pt x="1510" y="345"/>
                    </a:lnTo>
                    <a:lnTo>
                      <a:pt x="1496" y="316"/>
                    </a:lnTo>
                    <a:lnTo>
                      <a:pt x="1487" y="282"/>
                    </a:lnTo>
                    <a:lnTo>
                      <a:pt x="1484" y="247"/>
                    </a:lnTo>
                    <a:lnTo>
                      <a:pt x="1489" y="205"/>
                    </a:lnTo>
                    <a:lnTo>
                      <a:pt x="1500" y="167"/>
                    </a:lnTo>
                    <a:lnTo>
                      <a:pt x="1517" y="131"/>
                    </a:lnTo>
                    <a:lnTo>
                      <a:pt x="1540" y="99"/>
                    </a:lnTo>
                    <a:lnTo>
                      <a:pt x="1567" y="70"/>
                    </a:lnTo>
                    <a:lnTo>
                      <a:pt x="1598" y="45"/>
                    </a:lnTo>
                    <a:lnTo>
                      <a:pt x="1630" y="26"/>
                    </a:lnTo>
                    <a:lnTo>
                      <a:pt x="1664" y="12"/>
                    </a:lnTo>
                    <a:lnTo>
                      <a:pt x="1699" y="3"/>
                    </a:lnTo>
                    <a:lnTo>
                      <a:pt x="17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7"/>
              <p:cNvSpPr>
                <a:spLocks/>
              </p:cNvSpPr>
              <p:nvPr/>
            </p:nvSpPr>
            <p:spPr bwMode="auto">
              <a:xfrm>
                <a:off x="1981" y="2109"/>
                <a:ext cx="673" cy="505"/>
              </a:xfrm>
              <a:custGeom>
                <a:avLst/>
                <a:gdLst/>
                <a:ahLst/>
                <a:cxnLst>
                  <a:cxn ang="0">
                    <a:pos x="503" y="19"/>
                  </a:cxn>
                  <a:cxn ang="0">
                    <a:pos x="650" y="110"/>
                  </a:cxn>
                  <a:cxn ang="0">
                    <a:pos x="730" y="307"/>
                  </a:cxn>
                  <a:cxn ang="0">
                    <a:pos x="900" y="134"/>
                  </a:cxn>
                  <a:cxn ang="0">
                    <a:pos x="1158" y="13"/>
                  </a:cxn>
                  <a:cxn ang="0">
                    <a:pos x="1385" y="6"/>
                  </a:cxn>
                  <a:cxn ang="0">
                    <a:pos x="1552" y="58"/>
                  </a:cxn>
                  <a:cxn ang="0">
                    <a:pos x="1680" y="192"/>
                  </a:cxn>
                  <a:cxn ang="0">
                    <a:pos x="1716" y="425"/>
                  </a:cxn>
                  <a:cxn ang="0">
                    <a:pos x="1660" y="685"/>
                  </a:cxn>
                  <a:cxn ang="0">
                    <a:pos x="1578" y="937"/>
                  </a:cxn>
                  <a:cxn ang="0">
                    <a:pos x="1510" y="1120"/>
                  </a:cxn>
                  <a:cxn ang="0">
                    <a:pos x="1472" y="1258"/>
                  </a:cxn>
                  <a:cxn ang="0">
                    <a:pos x="1477" y="1376"/>
                  </a:cxn>
                  <a:cxn ang="0">
                    <a:pos x="1550" y="1424"/>
                  </a:cxn>
                  <a:cxn ang="0">
                    <a:pos x="1744" y="1319"/>
                  </a:cxn>
                  <a:cxn ang="0">
                    <a:pos x="1900" y="1012"/>
                  </a:cxn>
                  <a:cxn ang="0">
                    <a:pos x="1940" y="961"/>
                  </a:cxn>
                  <a:cxn ang="0">
                    <a:pos x="1999" y="967"/>
                  </a:cxn>
                  <a:cxn ang="0">
                    <a:pos x="2012" y="1031"/>
                  </a:cxn>
                  <a:cxn ang="0">
                    <a:pos x="1955" y="1181"/>
                  </a:cxn>
                  <a:cxn ang="0">
                    <a:pos x="1833" y="1370"/>
                  </a:cxn>
                  <a:cxn ang="0">
                    <a:pos x="1640" y="1501"/>
                  </a:cxn>
                  <a:cxn ang="0">
                    <a:pos x="1412" y="1492"/>
                  </a:cxn>
                  <a:cxn ang="0">
                    <a:pos x="1257" y="1360"/>
                  </a:cxn>
                  <a:cxn ang="0">
                    <a:pos x="1232" y="1184"/>
                  </a:cxn>
                  <a:cxn ang="0">
                    <a:pos x="1279" y="1050"/>
                  </a:cxn>
                  <a:cxn ang="0">
                    <a:pos x="1364" y="806"/>
                  </a:cxn>
                  <a:cxn ang="0">
                    <a:pos x="1449" y="493"/>
                  </a:cxn>
                  <a:cxn ang="0">
                    <a:pos x="1469" y="295"/>
                  </a:cxn>
                  <a:cxn ang="0">
                    <a:pos x="1445" y="185"/>
                  </a:cxn>
                  <a:cxn ang="0">
                    <a:pos x="1350" y="99"/>
                  </a:cxn>
                  <a:cxn ang="0">
                    <a:pos x="1110" y="119"/>
                  </a:cxn>
                  <a:cxn ang="0">
                    <a:pos x="897" y="263"/>
                  </a:cxn>
                  <a:cxn ang="0">
                    <a:pos x="758" y="439"/>
                  </a:cxn>
                  <a:cxn ang="0">
                    <a:pos x="686" y="566"/>
                  </a:cxn>
                  <a:cxn ang="0">
                    <a:pos x="642" y="704"/>
                  </a:cxn>
                  <a:cxn ang="0">
                    <a:pos x="570" y="1004"/>
                  </a:cxn>
                  <a:cxn ang="0">
                    <a:pos x="520" y="1209"/>
                  </a:cxn>
                  <a:cxn ang="0">
                    <a:pos x="480" y="1373"/>
                  </a:cxn>
                  <a:cxn ang="0">
                    <a:pos x="419" y="1484"/>
                  </a:cxn>
                  <a:cxn ang="0">
                    <a:pos x="289" y="1508"/>
                  </a:cxn>
                  <a:cxn ang="0">
                    <a:pos x="214" y="1436"/>
                  </a:cxn>
                  <a:cxn ang="0">
                    <a:pos x="224" y="1356"/>
                  </a:cxn>
                  <a:cxn ang="0">
                    <a:pos x="248" y="1274"/>
                  </a:cxn>
                  <a:cxn ang="0">
                    <a:pos x="399" y="640"/>
                  </a:cxn>
                  <a:cxn ang="0">
                    <a:pos x="455" y="407"/>
                  </a:cxn>
                  <a:cxn ang="0">
                    <a:pos x="480" y="225"/>
                  </a:cxn>
                  <a:cxn ang="0">
                    <a:pos x="436" y="112"/>
                  </a:cxn>
                  <a:cxn ang="0">
                    <a:pos x="312" y="103"/>
                  </a:cxn>
                  <a:cxn ang="0">
                    <a:pos x="204" y="233"/>
                  </a:cxn>
                  <a:cxn ang="0">
                    <a:pos x="130" y="457"/>
                  </a:cxn>
                  <a:cxn ang="0">
                    <a:pos x="95" y="548"/>
                  </a:cxn>
                  <a:cxn ang="0">
                    <a:pos x="39" y="554"/>
                  </a:cxn>
                  <a:cxn ang="0">
                    <a:pos x="0" y="509"/>
                  </a:cxn>
                  <a:cxn ang="0">
                    <a:pos x="25" y="404"/>
                  </a:cxn>
                  <a:cxn ang="0">
                    <a:pos x="97" y="215"/>
                  </a:cxn>
                  <a:cxn ang="0">
                    <a:pos x="188" y="84"/>
                  </a:cxn>
                  <a:cxn ang="0">
                    <a:pos x="338" y="3"/>
                  </a:cxn>
                </a:cxnLst>
                <a:rect l="0" t="0" r="r" b="b"/>
                <a:pathLst>
                  <a:path w="2018" h="1514">
                    <a:moveTo>
                      <a:pt x="380" y="0"/>
                    </a:moveTo>
                    <a:lnTo>
                      <a:pt x="408" y="0"/>
                    </a:lnTo>
                    <a:lnTo>
                      <a:pt x="439" y="4"/>
                    </a:lnTo>
                    <a:lnTo>
                      <a:pt x="470" y="10"/>
                    </a:lnTo>
                    <a:lnTo>
                      <a:pt x="503" y="19"/>
                    </a:lnTo>
                    <a:lnTo>
                      <a:pt x="534" y="30"/>
                    </a:lnTo>
                    <a:lnTo>
                      <a:pt x="565" y="45"/>
                    </a:lnTo>
                    <a:lnTo>
                      <a:pt x="595" y="64"/>
                    </a:lnTo>
                    <a:lnTo>
                      <a:pt x="625" y="86"/>
                    </a:lnTo>
                    <a:lnTo>
                      <a:pt x="650" y="110"/>
                    </a:lnTo>
                    <a:lnTo>
                      <a:pt x="675" y="141"/>
                    </a:lnTo>
                    <a:lnTo>
                      <a:pt x="694" y="176"/>
                    </a:lnTo>
                    <a:lnTo>
                      <a:pt x="710" y="214"/>
                    </a:lnTo>
                    <a:lnTo>
                      <a:pt x="723" y="259"/>
                    </a:lnTo>
                    <a:lnTo>
                      <a:pt x="730" y="307"/>
                    </a:lnTo>
                    <a:lnTo>
                      <a:pt x="757" y="273"/>
                    </a:lnTo>
                    <a:lnTo>
                      <a:pt x="788" y="237"/>
                    </a:lnTo>
                    <a:lnTo>
                      <a:pt x="822" y="202"/>
                    </a:lnTo>
                    <a:lnTo>
                      <a:pt x="860" y="167"/>
                    </a:lnTo>
                    <a:lnTo>
                      <a:pt x="900" y="134"/>
                    </a:lnTo>
                    <a:lnTo>
                      <a:pt x="945" y="103"/>
                    </a:lnTo>
                    <a:lnTo>
                      <a:pt x="994" y="74"/>
                    </a:lnTo>
                    <a:lnTo>
                      <a:pt x="1045" y="49"/>
                    </a:lnTo>
                    <a:lnTo>
                      <a:pt x="1100" y="29"/>
                    </a:lnTo>
                    <a:lnTo>
                      <a:pt x="1158" y="13"/>
                    </a:lnTo>
                    <a:lnTo>
                      <a:pt x="1221" y="3"/>
                    </a:lnTo>
                    <a:lnTo>
                      <a:pt x="1286" y="0"/>
                    </a:lnTo>
                    <a:lnTo>
                      <a:pt x="1318" y="0"/>
                    </a:lnTo>
                    <a:lnTo>
                      <a:pt x="1351" y="1"/>
                    </a:lnTo>
                    <a:lnTo>
                      <a:pt x="1385" y="6"/>
                    </a:lnTo>
                    <a:lnTo>
                      <a:pt x="1419" y="12"/>
                    </a:lnTo>
                    <a:lnTo>
                      <a:pt x="1453" y="19"/>
                    </a:lnTo>
                    <a:lnTo>
                      <a:pt x="1487" y="29"/>
                    </a:lnTo>
                    <a:lnTo>
                      <a:pt x="1520" y="42"/>
                    </a:lnTo>
                    <a:lnTo>
                      <a:pt x="1552" y="58"/>
                    </a:lnTo>
                    <a:lnTo>
                      <a:pt x="1582" y="77"/>
                    </a:lnTo>
                    <a:lnTo>
                      <a:pt x="1611" y="100"/>
                    </a:lnTo>
                    <a:lnTo>
                      <a:pt x="1636" y="126"/>
                    </a:lnTo>
                    <a:lnTo>
                      <a:pt x="1660" y="157"/>
                    </a:lnTo>
                    <a:lnTo>
                      <a:pt x="1680" y="192"/>
                    </a:lnTo>
                    <a:lnTo>
                      <a:pt x="1696" y="233"/>
                    </a:lnTo>
                    <a:lnTo>
                      <a:pt x="1707" y="276"/>
                    </a:lnTo>
                    <a:lnTo>
                      <a:pt x="1716" y="327"/>
                    </a:lnTo>
                    <a:lnTo>
                      <a:pt x="1717" y="382"/>
                    </a:lnTo>
                    <a:lnTo>
                      <a:pt x="1716" y="425"/>
                    </a:lnTo>
                    <a:lnTo>
                      <a:pt x="1710" y="471"/>
                    </a:lnTo>
                    <a:lnTo>
                      <a:pt x="1701" y="522"/>
                    </a:lnTo>
                    <a:lnTo>
                      <a:pt x="1689" y="574"/>
                    </a:lnTo>
                    <a:lnTo>
                      <a:pt x="1676" y="630"/>
                    </a:lnTo>
                    <a:lnTo>
                      <a:pt x="1660" y="685"/>
                    </a:lnTo>
                    <a:lnTo>
                      <a:pt x="1643" y="739"/>
                    </a:lnTo>
                    <a:lnTo>
                      <a:pt x="1626" y="793"/>
                    </a:lnTo>
                    <a:lnTo>
                      <a:pt x="1609" y="844"/>
                    </a:lnTo>
                    <a:lnTo>
                      <a:pt x="1594" y="892"/>
                    </a:lnTo>
                    <a:lnTo>
                      <a:pt x="1578" y="937"/>
                    </a:lnTo>
                    <a:lnTo>
                      <a:pt x="1564" y="976"/>
                    </a:lnTo>
                    <a:lnTo>
                      <a:pt x="1551" y="1008"/>
                    </a:lnTo>
                    <a:lnTo>
                      <a:pt x="1543" y="1034"/>
                    </a:lnTo>
                    <a:lnTo>
                      <a:pt x="1524" y="1081"/>
                    </a:lnTo>
                    <a:lnTo>
                      <a:pt x="1510" y="1120"/>
                    </a:lnTo>
                    <a:lnTo>
                      <a:pt x="1497" y="1155"/>
                    </a:lnTo>
                    <a:lnTo>
                      <a:pt x="1487" y="1184"/>
                    </a:lnTo>
                    <a:lnTo>
                      <a:pt x="1480" y="1210"/>
                    </a:lnTo>
                    <a:lnTo>
                      <a:pt x="1474" y="1235"/>
                    </a:lnTo>
                    <a:lnTo>
                      <a:pt x="1472" y="1258"/>
                    </a:lnTo>
                    <a:lnTo>
                      <a:pt x="1469" y="1280"/>
                    </a:lnTo>
                    <a:lnTo>
                      <a:pt x="1469" y="1305"/>
                    </a:lnTo>
                    <a:lnTo>
                      <a:pt x="1469" y="1331"/>
                    </a:lnTo>
                    <a:lnTo>
                      <a:pt x="1472" y="1356"/>
                    </a:lnTo>
                    <a:lnTo>
                      <a:pt x="1477" y="1376"/>
                    </a:lnTo>
                    <a:lnTo>
                      <a:pt x="1484" y="1392"/>
                    </a:lnTo>
                    <a:lnTo>
                      <a:pt x="1494" y="1406"/>
                    </a:lnTo>
                    <a:lnTo>
                      <a:pt x="1508" y="1417"/>
                    </a:lnTo>
                    <a:lnTo>
                      <a:pt x="1527" y="1422"/>
                    </a:lnTo>
                    <a:lnTo>
                      <a:pt x="1550" y="1424"/>
                    </a:lnTo>
                    <a:lnTo>
                      <a:pt x="1589" y="1420"/>
                    </a:lnTo>
                    <a:lnTo>
                      <a:pt x="1629" y="1408"/>
                    </a:lnTo>
                    <a:lnTo>
                      <a:pt x="1667" y="1386"/>
                    </a:lnTo>
                    <a:lnTo>
                      <a:pt x="1707" y="1357"/>
                    </a:lnTo>
                    <a:lnTo>
                      <a:pt x="1744" y="1319"/>
                    </a:lnTo>
                    <a:lnTo>
                      <a:pt x="1779" y="1274"/>
                    </a:lnTo>
                    <a:lnTo>
                      <a:pt x="1813" y="1220"/>
                    </a:lnTo>
                    <a:lnTo>
                      <a:pt x="1846" y="1159"/>
                    </a:lnTo>
                    <a:lnTo>
                      <a:pt x="1874" y="1089"/>
                    </a:lnTo>
                    <a:lnTo>
                      <a:pt x="1900" y="1012"/>
                    </a:lnTo>
                    <a:lnTo>
                      <a:pt x="1907" y="998"/>
                    </a:lnTo>
                    <a:lnTo>
                      <a:pt x="1913" y="985"/>
                    </a:lnTo>
                    <a:lnTo>
                      <a:pt x="1918" y="974"/>
                    </a:lnTo>
                    <a:lnTo>
                      <a:pt x="1927" y="966"/>
                    </a:lnTo>
                    <a:lnTo>
                      <a:pt x="1940" y="961"/>
                    </a:lnTo>
                    <a:lnTo>
                      <a:pt x="1958" y="960"/>
                    </a:lnTo>
                    <a:lnTo>
                      <a:pt x="1967" y="960"/>
                    </a:lnTo>
                    <a:lnTo>
                      <a:pt x="1976" y="960"/>
                    </a:lnTo>
                    <a:lnTo>
                      <a:pt x="1988" y="963"/>
                    </a:lnTo>
                    <a:lnTo>
                      <a:pt x="1999" y="967"/>
                    </a:lnTo>
                    <a:lnTo>
                      <a:pt x="2008" y="976"/>
                    </a:lnTo>
                    <a:lnTo>
                      <a:pt x="2015" y="988"/>
                    </a:lnTo>
                    <a:lnTo>
                      <a:pt x="2018" y="1005"/>
                    </a:lnTo>
                    <a:lnTo>
                      <a:pt x="2016" y="1015"/>
                    </a:lnTo>
                    <a:lnTo>
                      <a:pt x="2012" y="1031"/>
                    </a:lnTo>
                    <a:lnTo>
                      <a:pt x="2006" y="1054"/>
                    </a:lnTo>
                    <a:lnTo>
                      <a:pt x="1998" y="1081"/>
                    </a:lnTo>
                    <a:lnTo>
                      <a:pt x="1986" y="1111"/>
                    </a:lnTo>
                    <a:lnTo>
                      <a:pt x="1972" y="1145"/>
                    </a:lnTo>
                    <a:lnTo>
                      <a:pt x="1955" y="1181"/>
                    </a:lnTo>
                    <a:lnTo>
                      <a:pt x="1937" y="1219"/>
                    </a:lnTo>
                    <a:lnTo>
                      <a:pt x="1916" y="1257"/>
                    </a:lnTo>
                    <a:lnTo>
                      <a:pt x="1890" y="1296"/>
                    </a:lnTo>
                    <a:lnTo>
                      <a:pt x="1863" y="1334"/>
                    </a:lnTo>
                    <a:lnTo>
                      <a:pt x="1833" y="1370"/>
                    </a:lnTo>
                    <a:lnTo>
                      <a:pt x="1801" y="1404"/>
                    </a:lnTo>
                    <a:lnTo>
                      <a:pt x="1765" y="1434"/>
                    </a:lnTo>
                    <a:lnTo>
                      <a:pt x="1725" y="1462"/>
                    </a:lnTo>
                    <a:lnTo>
                      <a:pt x="1684" y="1484"/>
                    </a:lnTo>
                    <a:lnTo>
                      <a:pt x="1640" y="1501"/>
                    </a:lnTo>
                    <a:lnTo>
                      <a:pt x="1592" y="1511"/>
                    </a:lnTo>
                    <a:lnTo>
                      <a:pt x="1543" y="1514"/>
                    </a:lnTo>
                    <a:lnTo>
                      <a:pt x="1497" y="1513"/>
                    </a:lnTo>
                    <a:lnTo>
                      <a:pt x="1453" y="1504"/>
                    </a:lnTo>
                    <a:lnTo>
                      <a:pt x="1412" y="1492"/>
                    </a:lnTo>
                    <a:lnTo>
                      <a:pt x="1374" y="1475"/>
                    </a:lnTo>
                    <a:lnTo>
                      <a:pt x="1338" y="1453"/>
                    </a:lnTo>
                    <a:lnTo>
                      <a:pt x="1307" y="1425"/>
                    </a:lnTo>
                    <a:lnTo>
                      <a:pt x="1280" y="1395"/>
                    </a:lnTo>
                    <a:lnTo>
                      <a:pt x="1257" y="1360"/>
                    </a:lnTo>
                    <a:lnTo>
                      <a:pt x="1242" y="1321"/>
                    </a:lnTo>
                    <a:lnTo>
                      <a:pt x="1231" y="1277"/>
                    </a:lnTo>
                    <a:lnTo>
                      <a:pt x="1228" y="1229"/>
                    </a:lnTo>
                    <a:lnTo>
                      <a:pt x="1229" y="1206"/>
                    </a:lnTo>
                    <a:lnTo>
                      <a:pt x="1232" y="1184"/>
                    </a:lnTo>
                    <a:lnTo>
                      <a:pt x="1236" y="1162"/>
                    </a:lnTo>
                    <a:lnTo>
                      <a:pt x="1243" y="1139"/>
                    </a:lnTo>
                    <a:lnTo>
                      <a:pt x="1253" y="1114"/>
                    </a:lnTo>
                    <a:lnTo>
                      <a:pt x="1265" y="1085"/>
                    </a:lnTo>
                    <a:lnTo>
                      <a:pt x="1279" y="1050"/>
                    </a:lnTo>
                    <a:lnTo>
                      <a:pt x="1292" y="1012"/>
                    </a:lnTo>
                    <a:lnTo>
                      <a:pt x="1307" y="969"/>
                    </a:lnTo>
                    <a:lnTo>
                      <a:pt x="1326" y="919"/>
                    </a:lnTo>
                    <a:lnTo>
                      <a:pt x="1344" y="864"/>
                    </a:lnTo>
                    <a:lnTo>
                      <a:pt x="1364" y="806"/>
                    </a:lnTo>
                    <a:lnTo>
                      <a:pt x="1384" y="743"/>
                    </a:lnTo>
                    <a:lnTo>
                      <a:pt x="1402" y="681"/>
                    </a:lnTo>
                    <a:lnTo>
                      <a:pt x="1421" y="617"/>
                    </a:lnTo>
                    <a:lnTo>
                      <a:pt x="1436" y="554"/>
                    </a:lnTo>
                    <a:lnTo>
                      <a:pt x="1449" y="493"/>
                    </a:lnTo>
                    <a:lnTo>
                      <a:pt x="1460" y="433"/>
                    </a:lnTo>
                    <a:lnTo>
                      <a:pt x="1466" y="380"/>
                    </a:lnTo>
                    <a:lnTo>
                      <a:pt x="1469" y="330"/>
                    </a:lnTo>
                    <a:lnTo>
                      <a:pt x="1469" y="314"/>
                    </a:lnTo>
                    <a:lnTo>
                      <a:pt x="1469" y="295"/>
                    </a:lnTo>
                    <a:lnTo>
                      <a:pt x="1467" y="275"/>
                    </a:lnTo>
                    <a:lnTo>
                      <a:pt x="1465" y="253"/>
                    </a:lnTo>
                    <a:lnTo>
                      <a:pt x="1460" y="230"/>
                    </a:lnTo>
                    <a:lnTo>
                      <a:pt x="1453" y="206"/>
                    </a:lnTo>
                    <a:lnTo>
                      <a:pt x="1445" y="185"/>
                    </a:lnTo>
                    <a:lnTo>
                      <a:pt x="1433" y="163"/>
                    </a:lnTo>
                    <a:lnTo>
                      <a:pt x="1418" y="142"/>
                    </a:lnTo>
                    <a:lnTo>
                      <a:pt x="1399" y="125"/>
                    </a:lnTo>
                    <a:lnTo>
                      <a:pt x="1377" y="110"/>
                    </a:lnTo>
                    <a:lnTo>
                      <a:pt x="1350" y="99"/>
                    </a:lnTo>
                    <a:lnTo>
                      <a:pt x="1317" y="92"/>
                    </a:lnTo>
                    <a:lnTo>
                      <a:pt x="1279" y="90"/>
                    </a:lnTo>
                    <a:lnTo>
                      <a:pt x="1218" y="93"/>
                    </a:lnTo>
                    <a:lnTo>
                      <a:pt x="1162" y="103"/>
                    </a:lnTo>
                    <a:lnTo>
                      <a:pt x="1110" y="119"/>
                    </a:lnTo>
                    <a:lnTo>
                      <a:pt x="1060" y="141"/>
                    </a:lnTo>
                    <a:lnTo>
                      <a:pt x="1015" y="167"/>
                    </a:lnTo>
                    <a:lnTo>
                      <a:pt x="972" y="196"/>
                    </a:lnTo>
                    <a:lnTo>
                      <a:pt x="934" y="228"/>
                    </a:lnTo>
                    <a:lnTo>
                      <a:pt x="897" y="263"/>
                    </a:lnTo>
                    <a:lnTo>
                      <a:pt x="865" y="298"/>
                    </a:lnTo>
                    <a:lnTo>
                      <a:pt x="835" y="334"/>
                    </a:lnTo>
                    <a:lnTo>
                      <a:pt x="806" y="369"/>
                    </a:lnTo>
                    <a:lnTo>
                      <a:pt x="781" y="404"/>
                    </a:lnTo>
                    <a:lnTo>
                      <a:pt x="758" y="439"/>
                    </a:lnTo>
                    <a:lnTo>
                      <a:pt x="738" y="468"/>
                    </a:lnTo>
                    <a:lnTo>
                      <a:pt x="721" y="496"/>
                    </a:lnTo>
                    <a:lnTo>
                      <a:pt x="707" y="521"/>
                    </a:lnTo>
                    <a:lnTo>
                      <a:pt x="696" y="544"/>
                    </a:lnTo>
                    <a:lnTo>
                      <a:pt x="686" y="566"/>
                    </a:lnTo>
                    <a:lnTo>
                      <a:pt x="676" y="589"/>
                    </a:lnTo>
                    <a:lnTo>
                      <a:pt x="669" y="614"/>
                    </a:lnTo>
                    <a:lnTo>
                      <a:pt x="660" y="640"/>
                    </a:lnTo>
                    <a:lnTo>
                      <a:pt x="652" y="670"/>
                    </a:lnTo>
                    <a:lnTo>
                      <a:pt x="642" y="704"/>
                    </a:lnTo>
                    <a:lnTo>
                      <a:pt x="626" y="780"/>
                    </a:lnTo>
                    <a:lnTo>
                      <a:pt x="607" y="855"/>
                    </a:lnTo>
                    <a:lnTo>
                      <a:pt x="584" y="929"/>
                    </a:lnTo>
                    <a:lnTo>
                      <a:pt x="578" y="964"/>
                    </a:lnTo>
                    <a:lnTo>
                      <a:pt x="570" y="1004"/>
                    </a:lnTo>
                    <a:lnTo>
                      <a:pt x="560" y="1046"/>
                    </a:lnTo>
                    <a:lnTo>
                      <a:pt x="550" y="1089"/>
                    </a:lnTo>
                    <a:lnTo>
                      <a:pt x="540" y="1132"/>
                    </a:lnTo>
                    <a:lnTo>
                      <a:pt x="530" y="1172"/>
                    </a:lnTo>
                    <a:lnTo>
                      <a:pt x="520" y="1209"/>
                    </a:lnTo>
                    <a:lnTo>
                      <a:pt x="512" y="1238"/>
                    </a:lnTo>
                    <a:lnTo>
                      <a:pt x="504" y="1268"/>
                    </a:lnTo>
                    <a:lnTo>
                      <a:pt x="497" y="1303"/>
                    </a:lnTo>
                    <a:lnTo>
                      <a:pt x="489" y="1338"/>
                    </a:lnTo>
                    <a:lnTo>
                      <a:pt x="480" y="1373"/>
                    </a:lnTo>
                    <a:lnTo>
                      <a:pt x="470" y="1404"/>
                    </a:lnTo>
                    <a:lnTo>
                      <a:pt x="462" y="1430"/>
                    </a:lnTo>
                    <a:lnTo>
                      <a:pt x="452" y="1447"/>
                    </a:lnTo>
                    <a:lnTo>
                      <a:pt x="439" y="1466"/>
                    </a:lnTo>
                    <a:lnTo>
                      <a:pt x="419" y="1484"/>
                    </a:lnTo>
                    <a:lnTo>
                      <a:pt x="392" y="1500"/>
                    </a:lnTo>
                    <a:lnTo>
                      <a:pt x="363" y="1511"/>
                    </a:lnTo>
                    <a:lnTo>
                      <a:pt x="329" y="1514"/>
                    </a:lnTo>
                    <a:lnTo>
                      <a:pt x="309" y="1513"/>
                    </a:lnTo>
                    <a:lnTo>
                      <a:pt x="289" y="1508"/>
                    </a:lnTo>
                    <a:lnTo>
                      <a:pt x="269" y="1501"/>
                    </a:lnTo>
                    <a:lnTo>
                      <a:pt x="251" y="1491"/>
                    </a:lnTo>
                    <a:lnTo>
                      <a:pt x="235" y="1476"/>
                    </a:lnTo>
                    <a:lnTo>
                      <a:pt x="222" y="1457"/>
                    </a:lnTo>
                    <a:lnTo>
                      <a:pt x="214" y="1436"/>
                    </a:lnTo>
                    <a:lnTo>
                      <a:pt x="211" y="1409"/>
                    </a:lnTo>
                    <a:lnTo>
                      <a:pt x="212" y="1404"/>
                    </a:lnTo>
                    <a:lnTo>
                      <a:pt x="215" y="1392"/>
                    </a:lnTo>
                    <a:lnTo>
                      <a:pt x="219" y="1376"/>
                    </a:lnTo>
                    <a:lnTo>
                      <a:pt x="224" y="1356"/>
                    </a:lnTo>
                    <a:lnTo>
                      <a:pt x="229" y="1335"/>
                    </a:lnTo>
                    <a:lnTo>
                      <a:pt x="236" y="1313"/>
                    </a:lnTo>
                    <a:lnTo>
                      <a:pt x="242" y="1293"/>
                    </a:lnTo>
                    <a:lnTo>
                      <a:pt x="248" y="1274"/>
                    </a:lnTo>
                    <a:lnTo>
                      <a:pt x="248" y="1274"/>
                    </a:lnTo>
                    <a:lnTo>
                      <a:pt x="350" y="839"/>
                    </a:lnTo>
                    <a:lnTo>
                      <a:pt x="361" y="797"/>
                    </a:lnTo>
                    <a:lnTo>
                      <a:pt x="374" y="749"/>
                    </a:lnTo>
                    <a:lnTo>
                      <a:pt x="387" y="695"/>
                    </a:lnTo>
                    <a:lnTo>
                      <a:pt x="399" y="640"/>
                    </a:lnTo>
                    <a:lnTo>
                      <a:pt x="412" y="588"/>
                    </a:lnTo>
                    <a:lnTo>
                      <a:pt x="424" y="540"/>
                    </a:lnTo>
                    <a:lnTo>
                      <a:pt x="434" y="496"/>
                    </a:lnTo>
                    <a:lnTo>
                      <a:pt x="445" y="452"/>
                    </a:lnTo>
                    <a:lnTo>
                      <a:pt x="455" y="407"/>
                    </a:lnTo>
                    <a:lnTo>
                      <a:pt x="466" y="365"/>
                    </a:lnTo>
                    <a:lnTo>
                      <a:pt x="473" y="323"/>
                    </a:lnTo>
                    <a:lnTo>
                      <a:pt x="479" y="286"/>
                    </a:lnTo>
                    <a:lnTo>
                      <a:pt x="482" y="254"/>
                    </a:lnTo>
                    <a:lnTo>
                      <a:pt x="480" y="225"/>
                    </a:lnTo>
                    <a:lnTo>
                      <a:pt x="477" y="198"/>
                    </a:lnTo>
                    <a:lnTo>
                      <a:pt x="472" y="172"/>
                    </a:lnTo>
                    <a:lnTo>
                      <a:pt x="462" y="148"/>
                    </a:lnTo>
                    <a:lnTo>
                      <a:pt x="451" y="129"/>
                    </a:lnTo>
                    <a:lnTo>
                      <a:pt x="436" y="112"/>
                    </a:lnTo>
                    <a:lnTo>
                      <a:pt x="418" y="100"/>
                    </a:lnTo>
                    <a:lnTo>
                      <a:pt x="397" y="93"/>
                    </a:lnTo>
                    <a:lnTo>
                      <a:pt x="373" y="90"/>
                    </a:lnTo>
                    <a:lnTo>
                      <a:pt x="341" y="93"/>
                    </a:lnTo>
                    <a:lnTo>
                      <a:pt x="312" y="103"/>
                    </a:lnTo>
                    <a:lnTo>
                      <a:pt x="286" y="119"/>
                    </a:lnTo>
                    <a:lnTo>
                      <a:pt x="262" y="140"/>
                    </a:lnTo>
                    <a:lnTo>
                      <a:pt x="241" y="166"/>
                    </a:lnTo>
                    <a:lnTo>
                      <a:pt x="221" y="198"/>
                    </a:lnTo>
                    <a:lnTo>
                      <a:pt x="204" y="233"/>
                    </a:lnTo>
                    <a:lnTo>
                      <a:pt x="187" y="272"/>
                    </a:lnTo>
                    <a:lnTo>
                      <a:pt x="171" y="314"/>
                    </a:lnTo>
                    <a:lnTo>
                      <a:pt x="157" y="359"/>
                    </a:lnTo>
                    <a:lnTo>
                      <a:pt x="144" y="407"/>
                    </a:lnTo>
                    <a:lnTo>
                      <a:pt x="130" y="457"/>
                    </a:lnTo>
                    <a:lnTo>
                      <a:pt x="123" y="487"/>
                    </a:lnTo>
                    <a:lnTo>
                      <a:pt x="116" y="510"/>
                    </a:lnTo>
                    <a:lnTo>
                      <a:pt x="110" y="528"/>
                    </a:lnTo>
                    <a:lnTo>
                      <a:pt x="103" y="540"/>
                    </a:lnTo>
                    <a:lnTo>
                      <a:pt x="95" y="548"/>
                    </a:lnTo>
                    <a:lnTo>
                      <a:pt x="85" y="553"/>
                    </a:lnTo>
                    <a:lnTo>
                      <a:pt x="72" y="554"/>
                    </a:lnTo>
                    <a:lnTo>
                      <a:pt x="58" y="554"/>
                    </a:lnTo>
                    <a:lnTo>
                      <a:pt x="49" y="554"/>
                    </a:lnTo>
                    <a:lnTo>
                      <a:pt x="39" y="554"/>
                    </a:lnTo>
                    <a:lnTo>
                      <a:pt x="28" y="551"/>
                    </a:lnTo>
                    <a:lnTo>
                      <a:pt x="18" y="547"/>
                    </a:lnTo>
                    <a:lnTo>
                      <a:pt x="8" y="538"/>
                    </a:lnTo>
                    <a:lnTo>
                      <a:pt x="1" y="526"/>
                    </a:lnTo>
                    <a:lnTo>
                      <a:pt x="0" y="509"/>
                    </a:lnTo>
                    <a:lnTo>
                      <a:pt x="0" y="502"/>
                    </a:lnTo>
                    <a:lnTo>
                      <a:pt x="4" y="486"/>
                    </a:lnTo>
                    <a:lnTo>
                      <a:pt x="8" y="464"/>
                    </a:lnTo>
                    <a:lnTo>
                      <a:pt x="15" y="436"/>
                    </a:lnTo>
                    <a:lnTo>
                      <a:pt x="25" y="404"/>
                    </a:lnTo>
                    <a:lnTo>
                      <a:pt x="36" y="369"/>
                    </a:lnTo>
                    <a:lnTo>
                      <a:pt x="49" y="332"/>
                    </a:lnTo>
                    <a:lnTo>
                      <a:pt x="63" y="292"/>
                    </a:lnTo>
                    <a:lnTo>
                      <a:pt x="79" y="253"/>
                    </a:lnTo>
                    <a:lnTo>
                      <a:pt x="97" y="215"/>
                    </a:lnTo>
                    <a:lnTo>
                      <a:pt x="116" y="179"/>
                    </a:lnTo>
                    <a:lnTo>
                      <a:pt x="130" y="156"/>
                    </a:lnTo>
                    <a:lnTo>
                      <a:pt x="147" y="132"/>
                    </a:lnTo>
                    <a:lnTo>
                      <a:pt x="165" y="108"/>
                    </a:lnTo>
                    <a:lnTo>
                      <a:pt x="188" y="84"/>
                    </a:lnTo>
                    <a:lnTo>
                      <a:pt x="212" y="61"/>
                    </a:lnTo>
                    <a:lnTo>
                      <a:pt x="239" y="41"/>
                    </a:lnTo>
                    <a:lnTo>
                      <a:pt x="269" y="25"/>
                    </a:lnTo>
                    <a:lnTo>
                      <a:pt x="303" y="12"/>
                    </a:lnTo>
                    <a:lnTo>
                      <a:pt x="338" y="3"/>
                    </a:lnTo>
                    <a:lnTo>
                      <a:pt x="38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052" name="Group 4"/>
          <p:cNvGrpSpPr>
            <a:grpSpLocks noChangeAspect="1"/>
          </p:cNvGrpSpPr>
          <p:nvPr>
            <p:custDataLst>
              <p:tags r:id="rId3"/>
            </p:custDataLst>
          </p:nvPr>
        </p:nvGrpSpPr>
        <p:grpSpPr bwMode="auto">
          <a:xfrm>
            <a:off x="2057400" y="3581400"/>
            <a:ext cx="232912" cy="265771"/>
            <a:chOff x="1385" y="2288"/>
            <a:chExt cx="1205" cy="1375"/>
          </a:xfrm>
        </p:grpSpPr>
        <p:sp>
          <p:nvSpPr>
            <p:cNvPr id="2054" name="Freeform 6"/>
            <p:cNvSpPr>
              <a:spLocks noEditPoints="1"/>
            </p:cNvSpPr>
            <p:nvPr/>
          </p:nvSpPr>
          <p:spPr bwMode="auto">
            <a:xfrm>
              <a:off x="1385" y="2288"/>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7"/>
            <p:cNvSpPr>
              <a:spLocks/>
            </p:cNvSpPr>
            <p:nvPr/>
          </p:nvSpPr>
          <p:spPr bwMode="auto">
            <a:xfrm>
              <a:off x="2180" y="2820"/>
              <a:ext cx="410" cy="748"/>
            </a:xfrm>
            <a:custGeom>
              <a:avLst/>
              <a:gdLst/>
              <a:ahLst/>
              <a:cxnLst>
                <a:cxn ang="0">
                  <a:pos x="693" y="1"/>
                </a:cxn>
                <a:cxn ang="0">
                  <a:pos x="736" y="8"/>
                </a:cxn>
                <a:cxn ang="0">
                  <a:pos x="757" y="28"/>
                </a:cxn>
                <a:cxn ang="0">
                  <a:pos x="765" y="68"/>
                </a:cxn>
                <a:cxn ang="0">
                  <a:pos x="765" y="1966"/>
                </a:cxn>
                <a:cxn ang="0">
                  <a:pos x="766" y="2008"/>
                </a:cxn>
                <a:cxn ang="0">
                  <a:pos x="771" y="2042"/>
                </a:cxn>
                <a:cxn ang="0">
                  <a:pos x="787" y="2070"/>
                </a:cxn>
                <a:cxn ang="0">
                  <a:pos x="816" y="2091"/>
                </a:cxn>
                <a:cxn ang="0">
                  <a:pos x="864" y="2107"/>
                </a:cxn>
                <a:cxn ang="0">
                  <a:pos x="938" y="2118"/>
                </a:cxn>
                <a:cxn ang="0">
                  <a:pos x="1040" y="2123"/>
                </a:cxn>
                <a:cxn ang="0">
                  <a:pos x="1230" y="2124"/>
                </a:cxn>
                <a:cxn ang="0">
                  <a:pos x="1210" y="2243"/>
                </a:cxn>
                <a:cxn ang="0">
                  <a:pos x="1148" y="2242"/>
                </a:cxn>
                <a:cxn ang="0">
                  <a:pos x="1062" y="2239"/>
                </a:cxn>
                <a:cxn ang="0">
                  <a:pos x="964" y="2237"/>
                </a:cxn>
                <a:cxn ang="0">
                  <a:pos x="860" y="2234"/>
                </a:cxn>
                <a:cxn ang="0">
                  <a:pos x="762" y="2232"/>
                </a:cxn>
                <a:cxn ang="0">
                  <a:pos x="680" y="2229"/>
                </a:cxn>
                <a:cxn ang="0">
                  <a:pos x="622" y="2229"/>
                </a:cxn>
                <a:cxn ang="0">
                  <a:pos x="559" y="2229"/>
                </a:cxn>
                <a:cxn ang="0">
                  <a:pos x="474" y="2232"/>
                </a:cxn>
                <a:cxn ang="0">
                  <a:pos x="376" y="2234"/>
                </a:cxn>
                <a:cxn ang="0">
                  <a:pos x="274" y="2237"/>
                </a:cxn>
                <a:cxn ang="0">
                  <a:pos x="178" y="2239"/>
                </a:cxn>
                <a:cxn ang="0">
                  <a:pos x="96" y="2242"/>
                </a:cxn>
                <a:cxn ang="0">
                  <a:pos x="38" y="2243"/>
                </a:cxn>
                <a:cxn ang="0">
                  <a:pos x="22" y="2124"/>
                </a:cxn>
                <a:cxn ang="0">
                  <a:pos x="213" y="2123"/>
                </a:cxn>
                <a:cxn ang="0">
                  <a:pos x="314" y="2118"/>
                </a:cxn>
                <a:cxn ang="0">
                  <a:pos x="388" y="2107"/>
                </a:cxn>
                <a:cxn ang="0">
                  <a:pos x="436" y="2091"/>
                </a:cxn>
                <a:cxn ang="0">
                  <a:pos x="466" y="2070"/>
                </a:cxn>
                <a:cxn ang="0">
                  <a:pos x="481" y="2042"/>
                </a:cxn>
                <a:cxn ang="0">
                  <a:pos x="486" y="2008"/>
                </a:cxn>
                <a:cxn ang="0">
                  <a:pos x="487" y="1966"/>
                </a:cxn>
                <a:cxn ang="0">
                  <a:pos x="432" y="273"/>
                </a:cxn>
                <a:cxn ang="0">
                  <a:pos x="318" y="307"/>
                </a:cxn>
                <a:cxn ang="0">
                  <a:pos x="207" y="326"/>
                </a:cxn>
                <a:cxn ang="0">
                  <a:pos x="107" y="335"/>
                </a:cxn>
                <a:cxn ang="0">
                  <a:pos x="29" y="338"/>
                </a:cxn>
                <a:cxn ang="0">
                  <a:pos x="0" y="218"/>
                </a:cxn>
                <a:cxn ang="0">
                  <a:pos x="69" y="218"/>
                </a:cxn>
                <a:cxn ang="0">
                  <a:pos x="156" y="212"/>
                </a:cxn>
                <a:cxn ang="0">
                  <a:pos x="253" y="201"/>
                </a:cxn>
                <a:cxn ang="0">
                  <a:pos x="356" y="177"/>
                </a:cxn>
                <a:cxn ang="0">
                  <a:pos x="462" y="139"/>
                </a:cxn>
                <a:cxn ang="0">
                  <a:pos x="564" y="81"/>
                </a:cxn>
                <a:cxn ang="0">
                  <a:pos x="660" y="0"/>
                </a:cxn>
              </a:cxnLst>
              <a:rect l="0" t="0" r="r" b="b"/>
              <a:pathLst>
                <a:path w="1230" h="2243">
                  <a:moveTo>
                    <a:pt x="660" y="0"/>
                  </a:moveTo>
                  <a:lnTo>
                    <a:pt x="693" y="1"/>
                  </a:lnTo>
                  <a:lnTo>
                    <a:pt x="718" y="3"/>
                  </a:lnTo>
                  <a:lnTo>
                    <a:pt x="736" y="8"/>
                  </a:lnTo>
                  <a:lnTo>
                    <a:pt x="749" y="16"/>
                  </a:lnTo>
                  <a:lnTo>
                    <a:pt x="757" y="28"/>
                  </a:lnTo>
                  <a:lnTo>
                    <a:pt x="762" y="45"/>
                  </a:lnTo>
                  <a:lnTo>
                    <a:pt x="765" y="68"/>
                  </a:lnTo>
                  <a:lnTo>
                    <a:pt x="765" y="98"/>
                  </a:lnTo>
                  <a:lnTo>
                    <a:pt x="765" y="1966"/>
                  </a:lnTo>
                  <a:lnTo>
                    <a:pt x="765" y="1988"/>
                  </a:lnTo>
                  <a:lnTo>
                    <a:pt x="766" y="2008"/>
                  </a:lnTo>
                  <a:lnTo>
                    <a:pt x="767" y="2026"/>
                  </a:lnTo>
                  <a:lnTo>
                    <a:pt x="771" y="2042"/>
                  </a:lnTo>
                  <a:lnTo>
                    <a:pt x="778" y="2057"/>
                  </a:lnTo>
                  <a:lnTo>
                    <a:pt x="787" y="2070"/>
                  </a:lnTo>
                  <a:lnTo>
                    <a:pt x="799" y="2082"/>
                  </a:lnTo>
                  <a:lnTo>
                    <a:pt x="816" y="2091"/>
                  </a:lnTo>
                  <a:lnTo>
                    <a:pt x="838" y="2101"/>
                  </a:lnTo>
                  <a:lnTo>
                    <a:pt x="864" y="2107"/>
                  </a:lnTo>
                  <a:lnTo>
                    <a:pt x="898" y="2114"/>
                  </a:lnTo>
                  <a:lnTo>
                    <a:pt x="938" y="2118"/>
                  </a:lnTo>
                  <a:lnTo>
                    <a:pt x="985" y="2122"/>
                  </a:lnTo>
                  <a:lnTo>
                    <a:pt x="1040" y="2123"/>
                  </a:lnTo>
                  <a:lnTo>
                    <a:pt x="1103" y="2124"/>
                  </a:lnTo>
                  <a:lnTo>
                    <a:pt x="1230" y="2124"/>
                  </a:lnTo>
                  <a:lnTo>
                    <a:pt x="1230" y="2243"/>
                  </a:lnTo>
                  <a:lnTo>
                    <a:pt x="1210" y="2243"/>
                  </a:lnTo>
                  <a:lnTo>
                    <a:pt x="1182" y="2243"/>
                  </a:lnTo>
                  <a:lnTo>
                    <a:pt x="1148" y="2242"/>
                  </a:lnTo>
                  <a:lnTo>
                    <a:pt x="1108" y="2241"/>
                  </a:lnTo>
                  <a:lnTo>
                    <a:pt x="1062" y="2239"/>
                  </a:lnTo>
                  <a:lnTo>
                    <a:pt x="1014" y="2238"/>
                  </a:lnTo>
                  <a:lnTo>
                    <a:pt x="964" y="2237"/>
                  </a:lnTo>
                  <a:lnTo>
                    <a:pt x="911" y="2235"/>
                  </a:lnTo>
                  <a:lnTo>
                    <a:pt x="860" y="2234"/>
                  </a:lnTo>
                  <a:lnTo>
                    <a:pt x="809" y="2233"/>
                  </a:lnTo>
                  <a:lnTo>
                    <a:pt x="762" y="2232"/>
                  </a:lnTo>
                  <a:lnTo>
                    <a:pt x="719" y="2230"/>
                  </a:lnTo>
                  <a:lnTo>
                    <a:pt x="680" y="2229"/>
                  </a:lnTo>
                  <a:lnTo>
                    <a:pt x="647" y="2229"/>
                  </a:lnTo>
                  <a:lnTo>
                    <a:pt x="622" y="2229"/>
                  </a:lnTo>
                  <a:lnTo>
                    <a:pt x="595" y="2229"/>
                  </a:lnTo>
                  <a:lnTo>
                    <a:pt x="559" y="2229"/>
                  </a:lnTo>
                  <a:lnTo>
                    <a:pt x="520" y="2230"/>
                  </a:lnTo>
                  <a:lnTo>
                    <a:pt x="474" y="2232"/>
                  </a:lnTo>
                  <a:lnTo>
                    <a:pt x="427" y="2233"/>
                  </a:lnTo>
                  <a:lnTo>
                    <a:pt x="376" y="2234"/>
                  </a:lnTo>
                  <a:lnTo>
                    <a:pt x="325" y="2235"/>
                  </a:lnTo>
                  <a:lnTo>
                    <a:pt x="274" y="2237"/>
                  </a:lnTo>
                  <a:lnTo>
                    <a:pt x="225" y="2238"/>
                  </a:lnTo>
                  <a:lnTo>
                    <a:pt x="178" y="2239"/>
                  </a:lnTo>
                  <a:lnTo>
                    <a:pt x="135" y="2241"/>
                  </a:lnTo>
                  <a:lnTo>
                    <a:pt x="96" y="2242"/>
                  </a:lnTo>
                  <a:lnTo>
                    <a:pt x="64" y="2243"/>
                  </a:lnTo>
                  <a:lnTo>
                    <a:pt x="38" y="2243"/>
                  </a:lnTo>
                  <a:lnTo>
                    <a:pt x="22" y="2243"/>
                  </a:lnTo>
                  <a:lnTo>
                    <a:pt x="22" y="2124"/>
                  </a:lnTo>
                  <a:lnTo>
                    <a:pt x="149" y="2124"/>
                  </a:lnTo>
                  <a:lnTo>
                    <a:pt x="213" y="2123"/>
                  </a:lnTo>
                  <a:lnTo>
                    <a:pt x="267" y="2122"/>
                  </a:lnTo>
                  <a:lnTo>
                    <a:pt x="314" y="2118"/>
                  </a:lnTo>
                  <a:lnTo>
                    <a:pt x="354" y="2114"/>
                  </a:lnTo>
                  <a:lnTo>
                    <a:pt x="388" y="2107"/>
                  </a:lnTo>
                  <a:lnTo>
                    <a:pt x="414" y="2101"/>
                  </a:lnTo>
                  <a:lnTo>
                    <a:pt x="436" y="2091"/>
                  </a:lnTo>
                  <a:lnTo>
                    <a:pt x="453" y="2082"/>
                  </a:lnTo>
                  <a:lnTo>
                    <a:pt x="466" y="2070"/>
                  </a:lnTo>
                  <a:lnTo>
                    <a:pt x="475" y="2057"/>
                  </a:lnTo>
                  <a:lnTo>
                    <a:pt x="481" y="2042"/>
                  </a:lnTo>
                  <a:lnTo>
                    <a:pt x="485" y="2026"/>
                  </a:lnTo>
                  <a:lnTo>
                    <a:pt x="486" y="2008"/>
                  </a:lnTo>
                  <a:lnTo>
                    <a:pt x="487" y="1988"/>
                  </a:lnTo>
                  <a:lnTo>
                    <a:pt x="487" y="1966"/>
                  </a:lnTo>
                  <a:lnTo>
                    <a:pt x="487" y="248"/>
                  </a:lnTo>
                  <a:lnTo>
                    <a:pt x="432" y="273"/>
                  </a:lnTo>
                  <a:lnTo>
                    <a:pt x="376" y="292"/>
                  </a:lnTo>
                  <a:lnTo>
                    <a:pt x="318" y="307"/>
                  </a:lnTo>
                  <a:lnTo>
                    <a:pt x="262" y="318"/>
                  </a:lnTo>
                  <a:lnTo>
                    <a:pt x="207" y="326"/>
                  </a:lnTo>
                  <a:lnTo>
                    <a:pt x="155" y="333"/>
                  </a:lnTo>
                  <a:lnTo>
                    <a:pt x="107" y="335"/>
                  </a:lnTo>
                  <a:lnTo>
                    <a:pt x="64" y="337"/>
                  </a:lnTo>
                  <a:lnTo>
                    <a:pt x="29" y="338"/>
                  </a:lnTo>
                  <a:lnTo>
                    <a:pt x="0" y="338"/>
                  </a:lnTo>
                  <a:lnTo>
                    <a:pt x="0" y="218"/>
                  </a:lnTo>
                  <a:lnTo>
                    <a:pt x="33" y="218"/>
                  </a:lnTo>
                  <a:lnTo>
                    <a:pt x="69" y="218"/>
                  </a:lnTo>
                  <a:lnTo>
                    <a:pt x="111" y="216"/>
                  </a:lnTo>
                  <a:lnTo>
                    <a:pt x="156" y="212"/>
                  </a:lnTo>
                  <a:lnTo>
                    <a:pt x="203" y="208"/>
                  </a:lnTo>
                  <a:lnTo>
                    <a:pt x="253" y="201"/>
                  </a:lnTo>
                  <a:lnTo>
                    <a:pt x="304" y="191"/>
                  </a:lnTo>
                  <a:lnTo>
                    <a:pt x="356" y="177"/>
                  </a:lnTo>
                  <a:lnTo>
                    <a:pt x="410" y="160"/>
                  </a:lnTo>
                  <a:lnTo>
                    <a:pt x="462" y="139"/>
                  </a:lnTo>
                  <a:lnTo>
                    <a:pt x="513" y="113"/>
                  </a:lnTo>
                  <a:lnTo>
                    <a:pt x="564" y="81"/>
                  </a:lnTo>
                  <a:lnTo>
                    <a:pt x="613" y="43"/>
                  </a:lnTo>
                  <a:lnTo>
                    <a:pt x="6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58" name="Group 10"/>
          <p:cNvGrpSpPr>
            <a:grpSpLocks noChangeAspect="1"/>
          </p:cNvGrpSpPr>
          <p:nvPr>
            <p:custDataLst>
              <p:tags r:id="rId4"/>
            </p:custDataLst>
          </p:nvPr>
        </p:nvGrpSpPr>
        <p:grpSpPr bwMode="auto">
          <a:xfrm>
            <a:off x="1295400" y="2895600"/>
            <a:ext cx="240257" cy="265771"/>
            <a:chOff x="905" y="1856"/>
            <a:chExt cx="1243" cy="1375"/>
          </a:xfrm>
        </p:grpSpPr>
        <p:sp>
          <p:nvSpPr>
            <p:cNvPr id="2060" name="Freeform 12"/>
            <p:cNvSpPr>
              <a:spLocks noEditPoints="1"/>
            </p:cNvSpPr>
            <p:nvPr/>
          </p:nvSpPr>
          <p:spPr bwMode="auto">
            <a:xfrm>
              <a:off x="905" y="1856"/>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3"/>
            <p:cNvSpPr>
              <a:spLocks/>
            </p:cNvSpPr>
            <p:nvPr/>
          </p:nvSpPr>
          <p:spPr bwMode="auto">
            <a:xfrm>
              <a:off x="1648" y="2388"/>
              <a:ext cx="500" cy="748"/>
            </a:xfrm>
            <a:custGeom>
              <a:avLst/>
              <a:gdLst/>
              <a:ahLst/>
              <a:cxnLst>
                <a:cxn ang="0">
                  <a:pos x="847" y="9"/>
                </a:cxn>
                <a:cxn ang="0">
                  <a:pos x="1045" y="58"/>
                </a:cxn>
                <a:cxn ang="0">
                  <a:pos x="1216" y="143"/>
                </a:cxn>
                <a:cxn ang="0">
                  <a:pos x="1354" y="262"/>
                </a:cxn>
                <a:cxn ang="0">
                  <a:pos x="1450" y="414"/>
                </a:cxn>
                <a:cxn ang="0">
                  <a:pos x="1498" y="595"/>
                </a:cxn>
                <a:cxn ang="0">
                  <a:pos x="1488" y="785"/>
                </a:cxn>
                <a:cxn ang="0">
                  <a:pos x="1430" y="950"/>
                </a:cxn>
                <a:cxn ang="0">
                  <a:pos x="1331" y="1096"/>
                </a:cxn>
                <a:cxn ang="0">
                  <a:pos x="1204" y="1227"/>
                </a:cxn>
                <a:cxn ang="0">
                  <a:pos x="1063" y="1349"/>
                </a:cxn>
                <a:cxn ang="0">
                  <a:pos x="945" y="1442"/>
                </a:cxn>
                <a:cxn ang="0">
                  <a:pos x="848" y="1519"/>
                </a:cxn>
                <a:cxn ang="0">
                  <a:pos x="749" y="1600"/>
                </a:cxn>
                <a:cxn ang="0">
                  <a:pos x="639" y="1695"/>
                </a:cxn>
                <a:cxn ang="0">
                  <a:pos x="504" y="1811"/>
                </a:cxn>
                <a:cxn ang="0">
                  <a:pos x="337" y="1958"/>
                </a:cxn>
                <a:cxn ang="0">
                  <a:pos x="995" y="1958"/>
                </a:cxn>
                <a:cxn ang="0">
                  <a:pos x="1084" y="1958"/>
                </a:cxn>
                <a:cxn ang="0">
                  <a:pos x="1186" y="1954"/>
                </a:cxn>
                <a:cxn ang="0">
                  <a:pos x="1270" y="1945"/>
                </a:cxn>
                <a:cxn ang="0">
                  <a:pos x="1309" y="1922"/>
                </a:cxn>
                <a:cxn ang="0">
                  <a:pos x="1340" y="1836"/>
                </a:cxn>
                <a:cxn ang="0">
                  <a:pos x="1367" y="1722"/>
                </a:cxn>
                <a:cxn ang="0">
                  <a:pos x="1380" y="1629"/>
                </a:cxn>
                <a:cxn ang="0">
                  <a:pos x="1395" y="2243"/>
                </a:cxn>
                <a:cxn ang="0">
                  <a:pos x="1" y="2187"/>
                </a:cxn>
                <a:cxn ang="0">
                  <a:pos x="9" y="2142"/>
                </a:cxn>
                <a:cxn ang="0">
                  <a:pos x="38" y="2108"/>
                </a:cxn>
                <a:cxn ang="0">
                  <a:pos x="906" y="1243"/>
                </a:cxn>
                <a:cxn ang="0">
                  <a:pos x="1004" y="1121"/>
                </a:cxn>
                <a:cxn ang="0">
                  <a:pos x="1094" y="969"/>
                </a:cxn>
                <a:cxn ang="0">
                  <a:pos x="1157" y="791"/>
                </a:cxn>
                <a:cxn ang="0">
                  <a:pos x="1169" y="610"/>
                </a:cxn>
                <a:cxn ang="0">
                  <a:pos x="1138" y="462"/>
                </a:cxn>
                <a:cxn ang="0">
                  <a:pos x="1069" y="329"/>
                </a:cxn>
                <a:cxn ang="0">
                  <a:pos x="965" y="220"/>
                </a:cxn>
                <a:cxn ang="0">
                  <a:pos x="826" y="147"/>
                </a:cxn>
                <a:cxn ang="0">
                  <a:pos x="653" y="121"/>
                </a:cxn>
                <a:cxn ang="0">
                  <a:pos x="535" y="134"/>
                </a:cxn>
                <a:cxn ang="0">
                  <a:pos x="409" y="177"/>
                </a:cxn>
                <a:cxn ang="0">
                  <a:pos x="290" y="258"/>
                </a:cxn>
                <a:cxn ang="0">
                  <a:pos x="192" y="384"/>
                </a:cxn>
                <a:cxn ang="0">
                  <a:pos x="234" y="444"/>
                </a:cxn>
                <a:cxn ang="0">
                  <a:pos x="305" y="479"/>
                </a:cxn>
                <a:cxn ang="0">
                  <a:pos x="343" y="531"/>
                </a:cxn>
                <a:cxn ang="0">
                  <a:pos x="358" y="584"/>
                </a:cxn>
                <a:cxn ang="0">
                  <a:pos x="357" y="650"/>
                </a:cxn>
                <a:cxn ang="0">
                  <a:pos x="320" y="731"/>
                </a:cxn>
                <a:cxn ang="0">
                  <a:pos x="255" y="779"/>
                </a:cxn>
                <a:cxn ang="0">
                  <a:pos x="180" y="796"/>
                </a:cxn>
                <a:cxn ang="0">
                  <a:pos x="148" y="792"/>
                </a:cxn>
                <a:cxn ang="0">
                  <a:pos x="96" y="777"/>
                </a:cxn>
                <a:cxn ang="0">
                  <a:pos x="45" y="740"/>
                </a:cxn>
                <a:cxn ang="0">
                  <a:pos x="9" y="673"/>
                </a:cxn>
                <a:cxn ang="0">
                  <a:pos x="4" y="550"/>
                </a:cxn>
                <a:cxn ang="0">
                  <a:pos x="51" y="380"/>
                </a:cxn>
                <a:cxn ang="0">
                  <a:pos x="151" y="231"/>
                </a:cxn>
                <a:cxn ang="0">
                  <a:pos x="298" y="110"/>
                </a:cxn>
                <a:cxn ang="0">
                  <a:pos x="484" y="29"/>
                </a:cxn>
                <a:cxn ang="0">
                  <a:pos x="705" y="0"/>
                </a:cxn>
              </a:cxnLst>
              <a:rect l="0" t="0" r="r" b="b"/>
              <a:pathLst>
                <a:path w="1500" h="2243">
                  <a:moveTo>
                    <a:pt x="705" y="0"/>
                  </a:moveTo>
                  <a:lnTo>
                    <a:pt x="777" y="3"/>
                  </a:lnTo>
                  <a:lnTo>
                    <a:pt x="847" y="9"/>
                  </a:lnTo>
                  <a:lnTo>
                    <a:pt x="915" y="21"/>
                  </a:lnTo>
                  <a:lnTo>
                    <a:pt x="982" y="37"/>
                  </a:lnTo>
                  <a:lnTo>
                    <a:pt x="1045" y="58"/>
                  </a:lnTo>
                  <a:lnTo>
                    <a:pt x="1105" y="81"/>
                  </a:lnTo>
                  <a:lnTo>
                    <a:pt x="1162" y="110"/>
                  </a:lnTo>
                  <a:lnTo>
                    <a:pt x="1216" y="143"/>
                  </a:lnTo>
                  <a:lnTo>
                    <a:pt x="1266" y="178"/>
                  </a:lnTo>
                  <a:lnTo>
                    <a:pt x="1312" y="219"/>
                  </a:lnTo>
                  <a:lnTo>
                    <a:pt x="1354" y="262"/>
                  </a:lnTo>
                  <a:lnTo>
                    <a:pt x="1392" y="309"/>
                  </a:lnTo>
                  <a:lnTo>
                    <a:pt x="1423" y="360"/>
                  </a:lnTo>
                  <a:lnTo>
                    <a:pt x="1450" y="414"/>
                  </a:lnTo>
                  <a:lnTo>
                    <a:pt x="1471" y="472"/>
                  </a:lnTo>
                  <a:lnTo>
                    <a:pt x="1487" y="532"/>
                  </a:lnTo>
                  <a:lnTo>
                    <a:pt x="1498" y="595"/>
                  </a:lnTo>
                  <a:lnTo>
                    <a:pt x="1500" y="660"/>
                  </a:lnTo>
                  <a:lnTo>
                    <a:pt x="1498" y="724"/>
                  </a:lnTo>
                  <a:lnTo>
                    <a:pt x="1488" y="785"/>
                  </a:lnTo>
                  <a:lnTo>
                    <a:pt x="1474" y="842"/>
                  </a:lnTo>
                  <a:lnTo>
                    <a:pt x="1453" y="897"/>
                  </a:lnTo>
                  <a:lnTo>
                    <a:pt x="1430" y="950"/>
                  </a:lnTo>
                  <a:lnTo>
                    <a:pt x="1401" y="1001"/>
                  </a:lnTo>
                  <a:lnTo>
                    <a:pt x="1367" y="1049"/>
                  </a:lnTo>
                  <a:lnTo>
                    <a:pt x="1331" y="1096"/>
                  </a:lnTo>
                  <a:lnTo>
                    <a:pt x="1292" y="1141"/>
                  </a:lnTo>
                  <a:lnTo>
                    <a:pt x="1249" y="1185"/>
                  </a:lnTo>
                  <a:lnTo>
                    <a:pt x="1204" y="1227"/>
                  </a:lnTo>
                  <a:lnTo>
                    <a:pt x="1158" y="1269"/>
                  </a:lnTo>
                  <a:lnTo>
                    <a:pt x="1111" y="1310"/>
                  </a:lnTo>
                  <a:lnTo>
                    <a:pt x="1063" y="1349"/>
                  </a:lnTo>
                  <a:lnTo>
                    <a:pt x="1013" y="1388"/>
                  </a:lnTo>
                  <a:lnTo>
                    <a:pt x="978" y="1416"/>
                  </a:lnTo>
                  <a:lnTo>
                    <a:pt x="945" y="1442"/>
                  </a:lnTo>
                  <a:lnTo>
                    <a:pt x="912" y="1468"/>
                  </a:lnTo>
                  <a:lnTo>
                    <a:pt x="880" y="1493"/>
                  </a:lnTo>
                  <a:lnTo>
                    <a:pt x="848" y="1519"/>
                  </a:lnTo>
                  <a:lnTo>
                    <a:pt x="815" y="1545"/>
                  </a:lnTo>
                  <a:lnTo>
                    <a:pt x="783" y="1572"/>
                  </a:lnTo>
                  <a:lnTo>
                    <a:pt x="749" y="1600"/>
                  </a:lnTo>
                  <a:lnTo>
                    <a:pt x="715" y="1629"/>
                  </a:lnTo>
                  <a:lnTo>
                    <a:pt x="677" y="1661"/>
                  </a:lnTo>
                  <a:lnTo>
                    <a:pt x="639" y="1695"/>
                  </a:lnTo>
                  <a:lnTo>
                    <a:pt x="597" y="1730"/>
                  </a:lnTo>
                  <a:lnTo>
                    <a:pt x="552" y="1769"/>
                  </a:lnTo>
                  <a:lnTo>
                    <a:pt x="504" y="1811"/>
                  </a:lnTo>
                  <a:lnTo>
                    <a:pt x="453" y="1856"/>
                  </a:lnTo>
                  <a:lnTo>
                    <a:pt x="398" y="1905"/>
                  </a:lnTo>
                  <a:lnTo>
                    <a:pt x="337" y="1958"/>
                  </a:lnTo>
                  <a:lnTo>
                    <a:pt x="961" y="1958"/>
                  </a:lnTo>
                  <a:lnTo>
                    <a:pt x="974" y="1958"/>
                  </a:lnTo>
                  <a:lnTo>
                    <a:pt x="995" y="1958"/>
                  </a:lnTo>
                  <a:lnTo>
                    <a:pt x="1021" y="1958"/>
                  </a:lnTo>
                  <a:lnTo>
                    <a:pt x="1051" y="1958"/>
                  </a:lnTo>
                  <a:lnTo>
                    <a:pt x="1084" y="1958"/>
                  </a:lnTo>
                  <a:lnTo>
                    <a:pt x="1118" y="1957"/>
                  </a:lnTo>
                  <a:lnTo>
                    <a:pt x="1152" y="1955"/>
                  </a:lnTo>
                  <a:lnTo>
                    <a:pt x="1186" y="1954"/>
                  </a:lnTo>
                  <a:lnTo>
                    <a:pt x="1217" y="1951"/>
                  </a:lnTo>
                  <a:lnTo>
                    <a:pt x="1245" y="1949"/>
                  </a:lnTo>
                  <a:lnTo>
                    <a:pt x="1270" y="1945"/>
                  </a:lnTo>
                  <a:lnTo>
                    <a:pt x="1287" y="1941"/>
                  </a:lnTo>
                  <a:lnTo>
                    <a:pt x="1297" y="1937"/>
                  </a:lnTo>
                  <a:lnTo>
                    <a:pt x="1309" y="1922"/>
                  </a:lnTo>
                  <a:lnTo>
                    <a:pt x="1320" y="1900"/>
                  </a:lnTo>
                  <a:lnTo>
                    <a:pt x="1331" y="1870"/>
                  </a:lnTo>
                  <a:lnTo>
                    <a:pt x="1340" y="1836"/>
                  </a:lnTo>
                  <a:lnTo>
                    <a:pt x="1351" y="1799"/>
                  </a:lnTo>
                  <a:lnTo>
                    <a:pt x="1359" y="1760"/>
                  </a:lnTo>
                  <a:lnTo>
                    <a:pt x="1367" y="1722"/>
                  </a:lnTo>
                  <a:lnTo>
                    <a:pt x="1373" y="1687"/>
                  </a:lnTo>
                  <a:lnTo>
                    <a:pt x="1377" y="1654"/>
                  </a:lnTo>
                  <a:lnTo>
                    <a:pt x="1380" y="1629"/>
                  </a:lnTo>
                  <a:lnTo>
                    <a:pt x="1500" y="1629"/>
                  </a:lnTo>
                  <a:lnTo>
                    <a:pt x="1500" y="1629"/>
                  </a:lnTo>
                  <a:lnTo>
                    <a:pt x="1395" y="2243"/>
                  </a:lnTo>
                  <a:lnTo>
                    <a:pt x="0" y="2243"/>
                  </a:lnTo>
                  <a:lnTo>
                    <a:pt x="0" y="2212"/>
                  </a:lnTo>
                  <a:lnTo>
                    <a:pt x="1" y="2187"/>
                  </a:lnTo>
                  <a:lnTo>
                    <a:pt x="2" y="2169"/>
                  </a:lnTo>
                  <a:lnTo>
                    <a:pt x="5" y="2154"/>
                  </a:lnTo>
                  <a:lnTo>
                    <a:pt x="9" y="2142"/>
                  </a:lnTo>
                  <a:lnTo>
                    <a:pt x="15" y="2132"/>
                  </a:lnTo>
                  <a:lnTo>
                    <a:pt x="24" y="2122"/>
                  </a:lnTo>
                  <a:lnTo>
                    <a:pt x="38" y="2108"/>
                  </a:lnTo>
                  <a:lnTo>
                    <a:pt x="848" y="1306"/>
                  </a:lnTo>
                  <a:lnTo>
                    <a:pt x="876" y="1277"/>
                  </a:lnTo>
                  <a:lnTo>
                    <a:pt x="906" y="1243"/>
                  </a:lnTo>
                  <a:lnTo>
                    <a:pt x="937" y="1206"/>
                  </a:lnTo>
                  <a:lnTo>
                    <a:pt x="970" y="1164"/>
                  </a:lnTo>
                  <a:lnTo>
                    <a:pt x="1004" y="1121"/>
                  </a:lnTo>
                  <a:lnTo>
                    <a:pt x="1035" y="1073"/>
                  </a:lnTo>
                  <a:lnTo>
                    <a:pt x="1067" y="1023"/>
                  </a:lnTo>
                  <a:lnTo>
                    <a:pt x="1094" y="969"/>
                  </a:lnTo>
                  <a:lnTo>
                    <a:pt x="1119" y="913"/>
                  </a:lnTo>
                  <a:lnTo>
                    <a:pt x="1140" y="853"/>
                  </a:lnTo>
                  <a:lnTo>
                    <a:pt x="1157" y="791"/>
                  </a:lnTo>
                  <a:lnTo>
                    <a:pt x="1166" y="727"/>
                  </a:lnTo>
                  <a:lnTo>
                    <a:pt x="1170" y="660"/>
                  </a:lnTo>
                  <a:lnTo>
                    <a:pt x="1169" y="610"/>
                  </a:lnTo>
                  <a:lnTo>
                    <a:pt x="1162" y="561"/>
                  </a:lnTo>
                  <a:lnTo>
                    <a:pt x="1152" y="511"/>
                  </a:lnTo>
                  <a:lnTo>
                    <a:pt x="1138" y="462"/>
                  </a:lnTo>
                  <a:lnTo>
                    <a:pt x="1118" y="415"/>
                  </a:lnTo>
                  <a:lnTo>
                    <a:pt x="1096" y="371"/>
                  </a:lnTo>
                  <a:lnTo>
                    <a:pt x="1069" y="329"/>
                  </a:lnTo>
                  <a:lnTo>
                    <a:pt x="1038" y="290"/>
                  </a:lnTo>
                  <a:lnTo>
                    <a:pt x="1004" y="253"/>
                  </a:lnTo>
                  <a:lnTo>
                    <a:pt x="965" y="220"/>
                  </a:lnTo>
                  <a:lnTo>
                    <a:pt x="923" y="191"/>
                  </a:lnTo>
                  <a:lnTo>
                    <a:pt x="876" y="166"/>
                  </a:lnTo>
                  <a:lnTo>
                    <a:pt x="826" y="147"/>
                  </a:lnTo>
                  <a:lnTo>
                    <a:pt x="772" y="132"/>
                  </a:lnTo>
                  <a:lnTo>
                    <a:pt x="715" y="123"/>
                  </a:lnTo>
                  <a:lnTo>
                    <a:pt x="653" y="121"/>
                  </a:lnTo>
                  <a:lnTo>
                    <a:pt x="615" y="122"/>
                  </a:lnTo>
                  <a:lnTo>
                    <a:pt x="576" y="126"/>
                  </a:lnTo>
                  <a:lnTo>
                    <a:pt x="535" y="134"/>
                  </a:lnTo>
                  <a:lnTo>
                    <a:pt x="493" y="144"/>
                  </a:lnTo>
                  <a:lnTo>
                    <a:pt x="451" y="159"/>
                  </a:lnTo>
                  <a:lnTo>
                    <a:pt x="409" y="177"/>
                  </a:lnTo>
                  <a:lnTo>
                    <a:pt x="369" y="201"/>
                  </a:lnTo>
                  <a:lnTo>
                    <a:pt x="330" y="227"/>
                  </a:lnTo>
                  <a:lnTo>
                    <a:pt x="290" y="258"/>
                  </a:lnTo>
                  <a:lnTo>
                    <a:pt x="255" y="295"/>
                  </a:lnTo>
                  <a:lnTo>
                    <a:pt x="221" y="337"/>
                  </a:lnTo>
                  <a:lnTo>
                    <a:pt x="192" y="384"/>
                  </a:lnTo>
                  <a:lnTo>
                    <a:pt x="165" y="436"/>
                  </a:lnTo>
                  <a:lnTo>
                    <a:pt x="203" y="438"/>
                  </a:lnTo>
                  <a:lnTo>
                    <a:pt x="234" y="444"/>
                  </a:lnTo>
                  <a:lnTo>
                    <a:pt x="261" y="453"/>
                  </a:lnTo>
                  <a:lnTo>
                    <a:pt x="285" y="465"/>
                  </a:lnTo>
                  <a:lnTo>
                    <a:pt x="305" y="479"/>
                  </a:lnTo>
                  <a:lnTo>
                    <a:pt x="320" y="495"/>
                  </a:lnTo>
                  <a:lnTo>
                    <a:pt x="333" y="512"/>
                  </a:lnTo>
                  <a:lnTo>
                    <a:pt x="343" y="531"/>
                  </a:lnTo>
                  <a:lnTo>
                    <a:pt x="351" y="549"/>
                  </a:lnTo>
                  <a:lnTo>
                    <a:pt x="354" y="567"/>
                  </a:lnTo>
                  <a:lnTo>
                    <a:pt x="358" y="584"/>
                  </a:lnTo>
                  <a:lnTo>
                    <a:pt x="360" y="601"/>
                  </a:lnTo>
                  <a:lnTo>
                    <a:pt x="360" y="616"/>
                  </a:lnTo>
                  <a:lnTo>
                    <a:pt x="357" y="650"/>
                  </a:lnTo>
                  <a:lnTo>
                    <a:pt x="349" y="681"/>
                  </a:lnTo>
                  <a:lnTo>
                    <a:pt x="337" y="707"/>
                  </a:lnTo>
                  <a:lnTo>
                    <a:pt x="320" y="731"/>
                  </a:lnTo>
                  <a:lnTo>
                    <a:pt x="301" y="751"/>
                  </a:lnTo>
                  <a:lnTo>
                    <a:pt x="278" y="768"/>
                  </a:lnTo>
                  <a:lnTo>
                    <a:pt x="255" y="779"/>
                  </a:lnTo>
                  <a:lnTo>
                    <a:pt x="230" y="788"/>
                  </a:lnTo>
                  <a:lnTo>
                    <a:pt x="205" y="794"/>
                  </a:lnTo>
                  <a:lnTo>
                    <a:pt x="180" y="796"/>
                  </a:lnTo>
                  <a:lnTo>
                    <a:pt x="172" y="796"/>
                  </a:lnTo>
                  <a:lnTo>
                    <a:pt x="161" y="795"/>
                  </a:lnTo>
                  <a:lnTo>
                    <a:pt x="148" y="792"/>
                  </a:lnTo>
                  <a:lnTo>
                    <a:pt x="132" y="788"/>
                  </a:lnTo>
                  <a:lnTo>
                    <a:pt x="115" y="783"/>
                  </a:lnTo>
                  <a:lnTo>
                    <a:pt x="96" y="777"/>
                  </a:lnTo>
                  <a:lnTo>
                    <a:pt x="79" y="766"/>
                  </a:lnTo>
                  <a:lnTo>
                    <a:pt x="61" y="754"/>
                  </a:lnTo>
                  <a:lnTo>
                    <a:pt x="45" y="740"/>
                  </a:lnTo>
                  <a:lnTo>
                    <a:pt x="31" y="720"/>
                  </a:lnTo>
                  <a:lnTo>
                    <a:pt x="18" y="699"/>
                  </a:lnTo>
                  <a:lnTo>
                    <a:pt x="9" y="673"/>
                  </a:lnTo>
                  <a:lnTo>
                    <a:pt x="2" y="643"/>
                  </a:lnTo>
                  <a:lnTo>
                    <a:pt x="0" y="608"/>
                  </a:lnTo>
                  <a:lnTo>
                    <a:pt x="4" y="550"/>
                  </a:lnTo>
                  <a:lnTo>
                    <a:pt x="13" y="491"/>
                  </a:lnTo>
                  <a:lnTo>
                    <a:pt x="30" y="435"/>
                  </a:lnTo>
                  <a:lnTo>
                    <a:pt x="51" y="380"/>
                  </a:lnTo>
                  <a:lnTo>
                    <a:pt x="79" y="328"/>
                  </a:lnTo>
                  <a:lnTo>
                    <a:pt x="112" y="278"/>
                  </a:lnTo>
                  <a:lnTo>
                    <a:pt x="151" y="231"/>
                  </a:lnTo>
                  <a:lnTo>
                    <a:pt x="195" y="186"/>
                  </a:lnTo>
                  <a:lnTo>
                    <a:pt x="244" y="146"/>
                  </a:lnTo>
                  <a:lnTo>
                    <a:pt x="298" y="110"/>
                  </a:lnTo>
                  <a:lnTo>
                    <a:pt x="356" y="77"/>
                  </a:lnTo>
                  <a:lnTo>
                    <a:pt x="417" y="51"/>
                  </a:lnTo>
                  <a:lnTo>
                    <a:pt x="484" y="29"/>
                  </a:lnTo>
                  <a:lnTo>
                    <a:pt x="555" y="13"/>
                  </a:lnTo>
                  <a:lnTo>
                    <a:pt x="628" y="4"/>
                  </a:lnTo>
                  <a:lnTo>
                    <a:pt x="7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1371600" y="1600200"/>
            <a:ext cx="2819400" cy="2286000"/>
            <a:chOff x="1600200" y="228600"/>
            <a:chExt cx="7391400" cy="6248400"/>
          </a:xfrm>
        </p:grpSpPr>
        <p:cxnSp>
          <p:nvCxnSpPr>
            <p:cNvPr id="5" name="Straight Arrow Connector 4"/>
            <p:cNvCxnSpPr/>
            <p:nvPr/>
          </p:nvCxnSpPr>
          <p:spPr>
            <a:xfrm flipV="1">
              <a:off x="1828800" y="4419600"/>
              <a:ext cx="5410200" cy="4572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 name="Straight Arrow Connector 5"/>
            <p:cNvCxnSpPr/>
            <p:nvPr/>
          </p:nvCxnSpPr>
          <p:spPr>
            <a:xfrm flipV="1">
              <a:off x="1752600" y="2133600"/>
              <a:ext cx="4495800" cy="12954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p:nvPr/>
          </p:nvCxnSpPr>
          <p:spPr>
            <a:xfrm flipV="1">
              <a:off x="1828800" y="457200"/>
              <a:ext cx="2895600" cy="29718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flipV="1">
              <a:off x="1752600" y="381000"/>
              <a:ext cx="0" cy="609600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a:off x="1752600" y="3733800"/>
              <a:ext cx="7239000"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10" name="Freeform 6"/>
            <p:cNvSpPr>
              <a:spLocks noChangeAspect="1"/>
            </p:cNvSpPr>
            <p:nvPr>
              <p:custDataLst>
                <p:tags r:id="rId22"/>
              </p:custDataLst>
            </p:nvPr>
          </p:nvSpPr>
          <p:spPr bwMode="auto">
            <a:xfrm>
              <a:off x="8305800" y="3886200"/>
              <a:ext cx="280458" cy="266700"/>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noChangeAspect="1"/>
            </p:cNvSpPr>
            <p:nvPr>
              <p:custDataLst>
                <p:tags r:id="rId23"/>
              </p:custDataLst>
            </p:nvPr>
          </p:nvSpPr>
          <p:spPr bwMode="auto">
            <a:xfrm>
              <a:off x="1905000" y="228600"/>
              <a:ext cx="228600" cy="219694"/>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6"/>
            <p:cNvSpPr>
              <a:spLocks noChangeAspect="1" noEditPoints="1"/>
            </p:cNvSpPr>
            <p:nvPr>
              <p:custDataLst>
                <p:tags r:id="rId24"/>
              </p:custDataLst>
            </p:nvPr>
          </p:nvSpPr>
          <p:spPr bwMode="auto">
            <a:xfrm>
              <a:off x="2362200" y="1295400"/>
              <a:ext cx="190611" cy="495300"/>
            </a:xfrm>
            <a:custGeom>
              <a:avLst/>
              <a:gdLst/>
              <a:ahLst/>
              <a:cxnLst>
                <a:cxn ang="0">
                  <a:pos x="1022" y="1393"/>
                </a:cxn>
                <a:cxn ang="0">
                  <a:pos x="1215" y="1577"/>
                </a:cxn>
                <a:cxn ang="0">
                  <a:pos x="1286" y="1843"/>
                </a:cxn>
                <a:cxn ang="0">
                  <a:pos x="1243" y="2070"/>
                </a:cxn>
                <a:cxn ang="0">
                  <a:pos x="1168" y="2269"/>
                </a:cxn>
                <a:cxn ang="0">
                  <a:pos x="1125" y="2390"/>
                </a:cxn>
                <a:cxn ang="0">
                  <a:pos x="1070" y="2527"/>
                </a:cxn>
                <a:cxn ang="0">
                  <a:pos x="758" y="3397"/>
                </a:cxn>
                <a:cxn ang="0">
                  <a:pos x="693" y="3588"/>
                </a:cxn>
                <a:cxn ang="0">
                  <a:pos x="669" y="3726"/>
                </a:cxn>
                <a:cxn ang="0">
                  <a:pos x="682" y="3898"/>
                </a:cxn>
                <a:cxn ang="0">
                  <a:pos x="778" y="3981"/>
                </a:cxn>
                <a:cxn ang="0">
                  <a:pos x="1008" y="3926"/>
                </a:cxn>
                <a:cxn ang="0">
                  <a:pos x="1206" y="3722"/>
                </a:cxn>
                <a:cxn ang="0">
                  <a:pos x="1353" y="3423"/>
                </a:cxn>
                <a:cxn ang="0">
                  <a:pos x="1439" y="3169"/>
                </a:cxn>
                <a:cxn ang="0">
                  <a:pos x="1493" y="3117"/>
                </a:cxn>
                <a:cxn ang="0">
                  <a:pos x="1550" y="3121"/>
                </a:cxn>
                <a:cxn ang="0">
                  <a:pos x="1586" y="3173"/>
                </a:cxn>
                <a:cxn ang="0">
                  <a:pos x="1561" y="3280"/>
                </a:cxn>
                <a:cxn ang="0">
                  <a:pos x="1488" y="3492"/>
                </a:cxn>
                <a:cxn ang="0">
                  <a:pos x="1358" y="3744"/>
                </a:cxn>
                <a:cxn ang="0">
                  <a:pos x="1169" y="3969"/>
                </a:cxn>
                <a:cxn ang="0">
                  <a:pos x="917" y="4105"/>
                </a:cxn>
                <a:cxn ang="0">
                  <a:pos x="617" y="4087"/>
                </a:cxn>
                <a:cxn ang="0">
                  <a:pos x="394" y="3909"/>
                </a:cxn>
                <a:cxn ang="0">
                  <a:pos x="310" y="3617"/>
                </a:cxn>
                <a:cxn ang="0">
                  <a:pos x="356" y="3385"/>
                </a:cxn>
                <a:cxn ang="0">
                  <a:pos x="451" y="3126"/>
                </a:cxn>
                <a:cxn ang="0">
                  <a:pos x="542" y="2876"/>
                </a:cxn>
                <a:cxn ang="0">
                  <a:pos x="659" y="2554"/>
                </a:cxn>
                <a:cxn ang="0">
                  <a:pos x="773" y="2239"/>
                </a:cxn>
                <a:cxn ang="0">
                  <a:pos x="854" y="2014"/>
                </a:cxn>
                <a:cxn ang="0">
                  <a:pos x="903" y="1857"/>
                </a:cxn>
                <a:cxn ang="0">
                  <a:pos x="927" y="1630"/>
                </a:cxn>
                <a:cxn ang="0">
                  <a:pos x="885" y="1511"/>
                </a:cxn>
                <a:cxn ang="0">
                  <a:pos x="815" y="1477"/>
                </a:cxn>
                <a:cxn ang="0">
                  <a:pos x="705" y="1484"/>
                </a:cxn>
                <a:cxn ang="0">
                  <a:pos x="514" y="1585"/>
                </a:cxn>
                <a:cxn ang="0">
                  <a:pos x="329" y="1824"/>
                </a:cxn>
                <a:cxn ang="0">
                  <a:pos x="170" y="2238"/>
                </a:cxn>
                <a:cxn ang="0">
                  <a:pos x="123" y="2336"/>
                </a:cxn>
                <a:cxn ang="0">
                  <a:pos x="63" y="2343"/>
                </a:cxn>
                <a:cxn ang="0">
                  <a:pos x="9" y="2317"/>
                </a:cxn>
                <a:cxn ang="0">
                  <a:pos x="9" y="2238"/>
                </a:cxn>
                <a:cxn ang="0">
                  <a:pos x="65" y="2061"/>
                </a:cxn>
                <a:cxn ang="0">
                  <a:pos x="175" y="1818"/>
                </a:cxn>
                <a:cxn ang="0">
                  <a:pos x="342" y="1573"/>
                </a:cxn>
                <a:cxn ang="0">
                  <a:pos x="570" y="1393"/>
                </a:cxn>
                <a:cxn ang="0">
                  <a:pos x="1304" y="0"/>
                </a:cxn>
                <a:cxn ang="0">
                  <a:pos x="1470" y="64"/>
                </a:cxn>
                <a:cxn ang="0">
                  <a:pos x="1530" y="223"/>
                </a:cxn>
                <a:cxn ang="0">
                  <a:pos x="1452" y="419"/>
                </a:cxn>
                <a:cxn ang="0">
                  <a:pos x="1283" y="529"/>
                </a:cxn>
                <a:cxn ang="0">
                  <a:pos x="1101" y="516"/>
                </a:cxn>
                <a:cxn ang="0">
                  <a:pos x="996" y="389"/>
                </a:cxn>
                <a:cxn ang="0">
                  <a:pos x="1024" y="177"/>
                </a:cxn>
                <a:cxn ang="0">
                  <a:pos x="1210" y="17"/>
                </a:cxn>
              </a:cxnLst>
              <a:rect l="0" t="0" r="r" b="b"/>
              <a:pathLst>
                <a:path w="1586" h="4118">
                  <a:moveTo>
                    <a:pt x="798" y="1341"/>
                  </a:moveTo>
                  <a:lnTo>
                    <a:pt x="859" y="1344"/>
                  </a:lnTo>
                  <a:lnTo>
                    <a:pt x="916" y="1354"/>
                  </a:lnTo>
                  <a:lnTo>
                    <a:pt x="971" y="1371"/>
                  </a:lnTo>
                  <a:lnTo>
                    <a:pt x="1022" y="1393"/>
                  </a:lnTo>
                  <a:lnTo>
                    <a:pt x="1069" y="1421"/>
                  </a:lnTo>
                  <a:lnTo>
                    <a:pt x="1112" y="1454"/>
                  </a:lnTo>
                  <a:lnTo>
                    <a:pt x="1150" y="1490"/>
                  </a:lnTo>
                  <a:lnTo>
                    <a:pt x="1186" y="1532"/>
                  </a:lnTo>
                  <a:lnTo>
                    <a:pt x="1215" y="1577"/>
                  </a:lnTo>
                  <a:lnTo>
                    <a:pt x="1239" y="1625"/>
                  </a:lnTo>
                  <a:lnTo>
                    <a:pt x="1260" y="1676"/>
                  </a:lnTo>
                  <a:lnTo>
                    <a:pt x="1274" y="1730"/>
                  </a:lnTo>
                  <a:lnTo>
                    <a:pt x="1283" y="1785"/>
                  </a:lnTo>
                  <a:lnTo>
                    <a:pt x="1286" y="1843"/>
                  </a:lnTo>
                  <a:lnTo>
                    <a:pt x="1284" y="1891"/>
                  </a:lnTo>
                  <a:lnTo>
                    <a:pt x="1279" y="1936"/>
                  </a:lnTo>
                  <a:lnTo>
                    <a:pt x="1270" y="1980"/>
                  </a:lnTo>
                  <a:lnTo>
                    <a:pt x="1258" y="2025"/>
                  </a:lnTo>
                  <a:lnTo>
                    <a:pt x="1243" y="2070"/>
                  </a:lnTo>
                  <a:lnTo>
                    <a:pt x="1224" y="2119"/>
                  </a:lnTo>
                  <a:lnTo>
                    <a:pt x="1201" y="2170"/>
                  </a:lnTo>
                  <a:lnTo>
                    <a:pt x="1188" y="2208"/>
                  </a:lnTo>
                  <a:lnTo>
                    <a:pt x="1177" y="2241"/>
                  </a:lnTo>
                  <a:lnTo>
                    <a:pt x="1168" y="2269"/>
                  </a:lnTo>
                  <a:lnTo>
                    <a:pt x="1159" y="2294"/>
                  </a:lnTo>
                  <a:lnTo>
                    <a:pt x="1150" y="2318"/>
                  </a:lnTo>
                  <a:lnTo>
                    <a:pt x="1143" y="2341"/>
                  </a:lnTo>
                  <a:lnTo>
                    <a:pt x="1134" y="2365"/>
                  </a:lnTo>
                  <a:lnTo>
                    <a:pt x="1125" y="2390"/>
                  </a:lnTo>
                  <a:lnTo>
                    <a:pt x="1115" y="2417"/>
                  </a:lnTo>
                  <a:lnTo>
                    <a:pt x="1102" y="2449"/>
                  </a:lnTo>
                  <a:lnTo>
                    <a:pt x="1087" y="2484"/>
                  </a:lnTo>
                  <a:lnTo>
                    <a:pt x="1070" y="2527"/>
                  </a:lnTo>
                  <a:lnTo>
                    <a:pt x="1070" y="2527"/>
                  </a:lnTo>
                  <a:lnTo>
                    <a:pt x="845" y="3164"/>
                  </a:lnTo>
                  <a:lnTo>
                    <a:pt x="819" y="3231"/>
                  </a:lnTo>
                  <a:lnTo>
                    <a:pt x="796" y="3292"/>
                  </a:lnTo>
                  <a:lnTo>
                    <a:pt x="776" y="3347"/>
                  </a:lnTo>
                  <a:lnTo>
                    <a:pt x="758" y="3397"/>
                  </a:lnTo>
                  <a:lnTo>
                    <a:pt x="741" y="3443"/>
                  </a:lnTo>
                  <a:lnTo>
                    <a:pt x="726" y="3483"/>
                  </a:lnTo>
                  <a:lnTo>
                    <a:pt x="713" y="3521"/>
                  </a:lnTo>
                  <a:lnTo>
                    <a:pt x="703" y="3555"/>
                  </a:lnTo>
                  <a:lnTo>
                    <a:pt x="693" y="3588"/>
                  </a:lnTo>
                  <a:lnTo>
                    <a:pt x="685" y="3617"/>
                  </a:lnTo>
                  <a:lnTo>
                    <a:pt x="679" y="3646"/>
                  </a:lnTo>
                  <a:lnTo>
                    <a:pt x="674" y="3672"/>
                  </a:lnTo>
                  <a:lnTo>
                    <a:pt x="670" y="3699"/>
                  </a:lnTo>
                  <a:lnTo>
                    <a:pt x="669" y="3726"/>
                  </a:lnTo>
                  <a:lnTo>
                    <a:pt x="666" y="3753"/>
                  </a:lnTo>
                  <a:lnTo>
                    <a:pt x="666" y="3781"/>
                  </a:lnTo>
                  <a:lnTo>
                    <a:pt x="668" y="3826"/>
                  </a:lnTo>
                  <a:lnTo>
                    <a:pt x="673" y="3866"/>
                  </a:lnTo>
                  <a:lnTo>
                    <a:pt x="682" y="3898"/>
                  </a:lnTo>
                  <a:lnTo>
                    <a:pt x="694" y="3925"/>
                  </a:lnTo>
                  <a:lnTo>
                    <a:pt x="710" y="3947"/>
                  </a:lnTo>
                  <a:lnTo>
                    <a:pt x="729" y="3964"/>
                  </a:lnTo>
                  <a:lnTo>
                    <a:pt x="752" y="3974"/>
                  </a:lnTo>
                  <a:lnTo>
                    <a:pt x="778" y="3981"/>
                  </a:lnTo>
                  <a:lnTo>
                    <a:pt x="808" y="3984"/>
                  </a:lnTo>
                  <a:lnTo>
                    <a:pt x="861" y="3980"/>
                  </a:lnTo>
                  <a:lnTo>
                    <a:pt x="912" y="3969"/>
                  </a:lnTo>
                  <a:lnTo>
                    <a:pt x="960" y="3951"/>
                  </a:lnTo>
                  <a:lnTo>
                    <a:pt x="1008" y="3926"/>
                  </a:lnTo>
                  <a:lnTo>
                    <a:pt x="1052" y="3896"/>
                  </a:lnTo>
                  <a:lnTo>
                    <a:pt x="1094" y="3859"/>
                  </a:lnTo>
                  <a:lnTo>
                    <a:pt x="1134" y="3817"/>
                  </a:lnTo>
                  <a:lnTo>
                    <a:pt x="1172" y="3771"/>
                  </a:lnTo>
                  <a:lnTo>
                    <a:pt x="1206" y="3722"/>
                  </a:lnTo>
                  <a:lnTo>
                    <a:pt x="1241" y="3668"/>
                  </a:lnTo>
                  <a:lnTo>
                    <a:pt x="1271" y="3610"/>
                  </a:lnTo>
                  <a:lnTo>
                    <a:pt x="1300" y="3550"/>
                  </a:lnTo>
                  <a:lnTo>
                    <a:pt x="1328" y="3487"/>
                  </a:lnTo>
                  <a:lnTo>
                    <a:pt x="1353" y="3423"/>
                  </a:lnTo>
                  <a:lnTo>
                    <a:pt x="1377" y="3356"/>
                  </a:lnTo>
                  <a:lnTo>
                    <a:pt x="1397" y="3290"/>
                  </a:lnTo>
                  <a:lnTo>
                    <a:pt x="1416" y="3221"/>
                  </a:lnTo>
                  <a:lnTo>
                    <a:pt x="1429" y="3193"/>
                  </a:lnTo>
                  <a:lnTo>
                    <a:pt x="1439" y="3169"/>
                  </a:lnTo>
                  <a:lnTo>
                    <a:pt x="1448" y="3149"/>
                  </a:lnTo>
                  <a:lnTo>
                    <a:pt x="1457" y="3136"/>
                  </a:lnTo>
                  <a:lnTo>
                    <a:pt x="1466" y="3126"/>
                  </a:lnTo>
                  <a:lnTo>
                    <a:pt x="1477" y="3119"/>
                  </a:lnTo>
                  <a:lnTo>
                    <a:pt x="1493" y="3117"/>
                  </a:lnTo>
                  <a:lnTo>
                    <a:pt x="1511" y="3115"/>
                  </a:lnTo>
                  <a:lnTo>
                    <a:pt x="1518" y="3115"/>
                  </a:lnTo>
                  <a:lnTo>
                    <a:pt x="1528" y="3117"/>
                  </a:lnTo>
                  <a:lnTo>
                    <a:pt x="1539" y="3118"/>
                  </a:lnTo>
                  <a:lnTo>
                    <a:pt x="1550" y="3121"/>
                  </a:lnTo>
                  <a:lnTo>
                    <a:pt x="1560" y="3126"/>
                  </a:lnTo>
                  <a:lnTo>
                    <a:pt x="1570" y="3132"/>
                  </a:lnTo>
                  <a:lnTo>
                    <a:pt x="1578" y="3143"/>
                  </a:lnTo>
                  <a:lnTo>
                    <a:pt x="1584" y="3156"/>
                  </a:lnTo>
                  <a:lnTo>
                    <a:pt x="1586" y="3173"/>
                  </a:lnTo>
                  <a:lnTo>
                    <a:pt x="1586" y="3183"/>
                  </a:lnTo>
                  <a:lnTo>
                    <a:pt x="1582" y="3199"/>
                  </a:lnTo>
                  <a:lnTo>
                    <a:pt x="1578" y="3221"/>
                  </a:lnTo>
                  <a:lnTo>
                    <a:pt x="1570" y="3249"/>
                  </a:lnTo>
                  <a:lnTo>
                    <a:pt x="1561" y="3280"/>
                  </a:lnTo>
                  <a:lnTo>
                    <a:pt x="1551" y="3316"/>
                  </a:lnTo>
                  <a:lnTo>
                    <a:pt x="1539" y="3356"/>
                  </a:lnTo>
                  <a:lnTo>
                    <a:pt x="1523" y="3400"/>
                  </a:lnTo>
                  <a:lnTo>
                    <a:pt x="1507" y="3444"/>
                  </a:lnTo>
                  <a:lnTo>
                    <a:pt x="1488" y="3492"/>
                  </a:lnTo>
                  <a:lnTo>
                    <a:pt x="1466" y="3541"/>
                  </a:lnTo>
                  <a:lnTo>
                    <a:pt x="1443" y="3592"/>
                  </a:lnTo>
                  <a:lnTo>
                    <a:pt x="1416" y="3643"/>
                  </a:lnTo>
                  <a:lnTo>
                    <a:pt x="1388" y="3693"/>
                  </a:lnTo>
                  <a:lnTo>
                    <a:pt x="1358" y="3744"/>
                  </a:lnTo>
                  <a:lnTo>
                    <a:pt x="1326" y="3794"/>
                  </a:lnTo>
                  <a:lnTo>
                    <a:pt x="1290" y="3841"/>
                  </a:lnTo>
                  <a:lnTo>
                    <a:pt x="1252" y="3887"/>
                  </a:lnTo>
                  <a:lnTo>
                    <a:pt x="1213" y="3930"/>
                  </a:lnTo>
                  <a:lnTo>
                    <a:pt x="1169" y="3969"/>
                  </a:lnTo>
                  <a:lnTo>
                    <a:pt x="1125" y="4006"/>
                  </a:lnTo>
                  <a:lnTo>
                    <a:pt x="1076" y="4039"/>
                  </a:lnTo>
                  <a:lnTo>
                    <a:pt x="1027" y="4066"/>
                  </a:lnTo>
                  <a:lnTo>
                    <a:pt x="973" y="4088"/>
                  </a:lnTo>
                  <a:lnTo>
                    <a:pt x="917" y="4105"/>
                  </a:lnTo>
                  <a:lnTo>
                    <a:pt x="859" y="4116"/>
                  </a:lnTo>
                  <a:lnTo>
                    <a:pt x="798" y="4118"/>
                  </a:lnTo>
                  <a:lnTo>
                    <a:pt x="734" y="4115"/>
                  </a:lnTo>
                  <a:lnTo>
                    <a:pt x="674" y="4104"/>
                  </a:lnTo>
                  <a:lnTo>
                    <a:pt x="617" y="4087"/>
                  </a:lnTo>
                  <a:lnTo>
                    <a:pt x="563" y="4062"/>
                  </a:lnTo>
                  <a:lnTo>
                    <a:pt x="514" y="4032"/>
                  </a:lnTo>
                  <a:lnTo>
                    <a:pt x="469" y="3997"/>
                  </a:lnTo>
                  <a:lnTo>
                    <a:pt x="430" y="3955"/>
                  </a:lnTo>
                  <a:lnTo>
                    <a:pt x="394" y="3909"/>
                  </a:lnTo>
                  <a:lnTo>
                    <a:pt x="365" y="3858"/>
                  </a:lnTo>
                  <a:lnTo>
                    <a:pt x="342" y="3804"/>
                  </a:lnTo>
                  <a:lnTo>
                    <a:pt x="325" y="3745"/>
                  </a:lnTo>
                  <a:lnTo>
                    <a:pt x="314" y="3682"/>
                  </a:lnTo>
                  <a:lnTo>
                    <a:pt x="310" y="3617"/>
                  </a:lnTo>
                  <a:lnTo>
                    <a:pt x="312" y="3578"/>
                  </a:lnTo>
                  <a:lnTo>
                    <a:pt x="319" y="3533"/>
                  </a:lnTo>
                  <a:lnTo>
                    <a:pt x="329" y="3486"/>
                  </a:lnTo>
                  <a:lnTo>
                    <a:pt x="340" y="3437"/>
                  </a:lnTo>
                  <a:lnTo>
                    <a:pt x="356" y="3385"/>
                  </a:lnTo>
                  <a:lnTo>
                    <a:pt x="374" y="3333"/>
                  </a:lnTo>
                  <a:lnTo>
                    <a:pt x="391" y="3280"/>
                  </a:lnTo>
                  <a:lnTo>
                    <a:pt x="412" y="3227"/>
                  </a:lnTo>
                  <a:lnTo>
                    <a:pt x="431" y="3176"/>
                  </a:lnTo>
                  <a:lnTo>
                    <a:pt x="451" y="3126"/>
                  </a:lnTo>
                  <a:lnTo>
                    <a:pt x="465" y="3085"/>
                  </a:lnTo>
                  <a:lnTo>
                    <a:pt x="482" y="3039"/>
                  </a:lnTo>
                  <a:lnTo>
                    <a:pt x="501" y="2988"/>
                  </a:lnTo>
                  <a:lnTo>
                    <a:pt x="520" y="2935"/>
                  </a:lnTo>
                  <a:lnTo>
                    <a:pt x="542" y="2876"/>
                  </a:lnTo>
                  <a:lnTo>
                    <a:pt x="563" y="2814"/>
                  </a:lnTo>
                  <a:lnTo>
                    <a:pt x="587" y="2751"/>
                  </a:lnTo>
                  <a:lnTo>
                    <a:pt x="610" y="2686"/>
                  </a:lnTo>
                  <a:lnTo>
                    <a:pt x="635" y="2620"/>
                  </a:lnTo>
                  <a:lnTo>
                    <a:pt x="659" y="2554"/>
                  </a:lnTo>
                  <a:lnTo>
                    <a:pt x="683" y="2487"/>
                  </a:lnTo>
                  <a:lnTo>
                    <a:pt x="707" y="2423"/>
                  </a:lnTo>
                  <a:lnTo>
                    <a:pt x="730" y="2358"/>
                  </a:lnTo>
                  <a:lnTo>
                    <a:pt x="753" y="2297"/>
                  </a:lnTo>
                  <a:lnTo>
                    <a:pt x="773" y="2239"/>
                  </a:lnTo>
                  <a:lnTo>
                    <a:pt x="794" y="2184"/>
                  </a:lnTo>
                  <a:lnTo>
                    <a:pt x="812" y="2133"/>
                  </a:lnTo>
                  <a:lnTo>
                    <a:pt x="828" y="2089"/>
                  </a:lnTo>
                  <a:lnTo>
                    <a:pt x="842" y="2048"/>
                  </a:lnTo>
                  <a:lnTo>
                    <a:pt x="854" y="2014"/>
                  </a:lnTo>
                  <a:lnTo>
                    <a:pt x="864" y="1987"/>
                  </a:lnTo>
                  <a:lnTo>
                    <a:pt x="871" y="1962"/>
                  </a:lnTo>
                  <a:lnTo>
                    <a:pt x="882" y="1932"/>
                  </a:lnTo>
                  <a:lnTo>
                    <a:pt x="893" y="1896"/>
                  </a:lnTo>
                  <a:lnTo>
                    <a:pt x="903" y="1857"/>
                  </a:lnTo>
                  <a:lnTo>
                    <a:pt x="913" y="1814"/>
                  </a:lnTo>
                  <a:lnTo>
                    <a:pt x="922" y="1767"/>
                  </a:lnTo>
                  <a:lnTo>
                    <a:pt x="927" y="1718"/>
                  </a:lnTo>
                  <a:lnTo>
                    <a:pt x="929" y="1668"/>
                  </a:lnTo>
                  <a:lnTo>
                    <a:pt x="927" y="1630"/>
                  </a:lnTo>
                  <a:lnTo>
                    <a:pt x="924" y="1598"/>
                  </a:lnTo>
                  <a:lnTo>
                    <a:pt x="917" y="1569"/>
                  </a:lnTo>
                  <a:lnTo>
                    <a:pt x="908" y="1547"/>
                  </a:lnTo>
                  <a:lnTo>
                    <a:pt x="897" y="1527"/>
                  </a:lnTo>
                  <a:lnTo>
                    <a:pt x="885" y="1511"/>
                  </a:lnTo>
                  <a:lnTo>
                    <a:pt x="871" y="1499"/>
                  </a:lnTo>
                  <a:lnTo>
                    <a:pt x="857" y="1492"/>
                  </a:lnTo>
                  <a:lnTo>
                    <a:pt x="843" y="1485"/>
                  </a:lnTo>
                  <a:lnTo>
                    <a:pt x="829" y="1480"/>
                  </a:lnTo>
                  <a:lnTo>
                    <a:pt x="815" y="1477"/>
                  </a:lnTo>
                  <a:lnTo>
                    <a:pt x="803" y="1476"/>
                  </a:lnTo>
                  <a:lnTo>
                    <a:pt x="790" y="1476"/>
                  </a:lnTo>
                  <a:lnTo>
                    <a:pt x="780" y="1476"/>
                  </a:lnTo>
                  <a:lnTo>
                    <a:pt x="743" y="1477"/>
                  </a:lnTo>
                  <a:lnTo>
                    <a:pt x="705" y="1484"/>
                  </a:lnTo>
                  <a:lnTo>
                    <a:pt x="668" y="1494"/>
                  </a:lnTo>
                  <a:lnTo>
                    <a:pt x="629" y="1509"/>
                  </a:lnTo>
                  <a:lnTo>
                    <a:pt x="590" y="1528"/>
                  </a:lnTo>
                  <a:lnTo>
                    <a:pt x="552" y="1553"/>
                  </a:lnTo>
                  <a:lnTo>
                    <a:pt x="514" y="1585"/>
                  </a:lnTo>
                  <a:lnTo>
                    <a:pt x="475" y="1620"/>
                  </a:lnTo>
                  <a:lnTo>
                    <a:pt x="438" y="1662"/>
                  </a:lnTo>
                  <a:lnTo>
                    <a:pt x="400" y="1709"/>
                  </a:lnTo>
                  <a:lnTo>
                    <a:pt x="365" y="1764"/>
                  </a:lnTo>
                  <a:lnTo>
                    <a:pt x="329" y="1824"/>
                  </a:lnTo>
                  <a:lnTo>
                    <a:pt x="295" y="1892"/>
                  </a:lnTo>
                  <a:lnTo>
                    <a:pt x="261" y="1967"/>
                  </a:lnTo>
                  <a:lnTo>
                    <a:pt x="230" y="2049"/>
                  </a:lnTo>
                  <a:lnTo>
                    <a:pt x="198" y="2140"/>
                  </a:lnTo>
                  <a:lnTo>
                    <a:pt x="170" y="2238"/>
                  </a:lnTo>
                  <a:lnTo>
                    <a:pt x="160" y="2269"/>
                  </a:lnTo>
                  <a:lnTo>
                    <a:pt x="151" y="2294"/>
                  </a:lnTo>
                  <a:lnTo>
                    <a:pt x="142" y="2314"/>
                  </a:lnTo>
                  <a:lnTo>
                    <a:pt x="133" y="2327"/>
                  </a:lnTo>
                  <a:lnTo>
                    <a:pt x="123" y="2336"/>
                  </a:lnTo>
                  <a:lnTo>
                    <a:pt x="110" y="2341"/>
                  </a:lnTo>
                  <a:lnTo>
                    <a:pt x="95" y="2343"/>
                  </a:lnTo>
                  <a:lnTo>
                    <a:pt x="76" y="2344"/>
                  </a:lnTo>
                  <a:lnTo>
                    <a:pt x="71" y="2344"/>
                  </a:lnTo>
                  <a:lnTo>
                    <a:pt x="63" y="2343"/>
                  </a:lnTo>
                  <a:lnTo>
                    <a:pt x="51" y="2341"/>
                  </a:lnTo>
                  <a:lnTo>
                    <a:pt x="40" y="2339"/>
                  </a:lnTo>
                  <a:lnTo>
                    <a:pt x="29" y="2334"/>
                  </a:lnTo>
                  <a:lnTo>
                    <a:pt x="18" y="2327"/>
                  </a:lnTo>
                  <a:lnTo>
                    <a:pt x="9" y="2317"/>
                  </a:lnTo>
                  <a:lnTo>
                    <a:pt x="3" y="2303"/>
                  </a:lnTo>
                  <a:lnTo>
                    <a:pt x="0" y="2286"/>
                  </a:lnTo>
                  <a:lnTo>
                    <a:pt x="2" y="2276"/>
                  </a:lnTo>
                  <a:lnTo>
                    <a:pt x="4" y="2260"/>
                  </a:lnTo>
                  <a:lnTo>
                    <a:pt x="9" y="2238"/>
                  </a:lnTo>
                  <a:lnTo>
                    <a:pt x="17" y="2212"/>
                  </a:lnTo>
                  <a:lnTo>
                    <a:pt x="26" y="2179"/>
                  </a:lnTo>
                  <a:lnTo>
                    <a:pt x="36" y="2144"/>
                  </a:lnTo>
                  <a:lnTo>
                    <a:pt x="50" y="2103"/>
                  </a:lnTo>
                  <a:lnTo>
                    <a:pt x="65" y="2061"/>
                  </a:lnTo>
                  <a:lnTo>
                    <a:pt x="82" y="2015"/>
                  </a:lnTo>
                  <a:lnTo>
                    <a:pt x="102" y="1968"/>
                  </a:lnTo>
                  <a:lnTo>
                    <a:pt x="124" y="1918"/>
                  </a:lnTo>
                  <a:lnTo>
                    <a:pt x="148" y="1869"/>
                  </a:lnTo>
                  <a:lnTo>
                    <a:pt x="175" y="1818"/>
                  </a:lnTo>
                  <a:lnTo>
                    <a:pt x="203" y="1767"/>
                  </a:lnTo>
                  <a:lnTo>
                    <a:pt x="233" y="1716"/>
                  </a:lnTo>
                  <a:lnTo>
                    <a:pt x="268" y="1667"/>
                  </a:lnTo>
                  <a:lnTo>
                    <a:pt x="304" y="1619"/>
                  </a:lnTo>
                  <a:lnTo>
                    <a:pt x="342" y="1573"/>
                  </a:lnTo>
                  <a:lnTo>
                    <a:pt x="381" y="1530"/>
                  </a:lnTo>
                  <a:lnTo>
                    <a:pt x="424" y="1490"/>
                  </a:lnTo>
                  <a:lnTo>
                    <a:pt x="470" y="1454"/>
                  </a:lnTo>
                  <a:lnTo>
                    <a:pt x="519" y="1421"/>
                  </a:lnTo>
                  <a:lnTo>
                    <a:pt x="570" y="1393"/>
                  </a:lnTo>
                  <a:lnTo>
                    <a:pt x="622" y="1371"/>
                  </a:lnTo>
                  <a:lnTo>
                    <a:pt x="678" y="1354"/>
                  </a:lnTo>
                  <a:lnTo>
                    <a:pt x="736" y="1344"/>
                  </a:lnTo>
                  <a:lnTo>
                    <a:pt x="798" y="1341"/>
                  </a:lnTo>
                  <a:close/>
                  <a:moveTo>
                    <a:pt x="1304" y="0"/>
                  </a:moveTo>
                  <a:lnTo>
                    <a:pt x="1345" y="3"/>
                  </a:lnTo>
                  <a:lnTo>
                    <a:pt x="1382" y="11"/>
                  </a:lnTo>
                  <a:lnTo>
                    <a:pt x="1415" y="24"/>
                  </a:lnTo>
                  <a:lnTo>
                    <a:pt x="1444" y="42"/>
                  </a:lnTo>
                  <a:lnTo>
                    <a:pt x="1470" y="64"/>
                  </a:lnTo>
                  <a:lnTo>
                    <a:pt x="1490" y="89"/>
                  </a:lnTo>
                  <a:lnTo>
                    <a:pt x="1508" y="118"/>
                  </a:lnTo>
                  <a:lnTo>
                    <a:pt x="1519" y="151"/>
                  </a:lnTo>
                  <a:lnTo>
                    <a:pt x="1527" y="185"/>
                  </a:lnTo>
                  <a:lnTo>
                    <a:pt x="1530" y="223"/>
                  </a:lnTo>
                  <a:lnTo>
                    <a:pt x="1526" y="267"/>
                  </a:lnTo>
                  <a:lnTo>
                    <a:pt x="1516" y="309"/>
                  </a:lnTo>
                  <a:lnTo>
                    <a:pt x="1499" y="348"/>
                  </a:lnTo>
                  <a:lnTo>
                    <a:pt x="1479" y="385"/>
                  </a:lnTo>
                  <a:lnTo>
                    <a:pt x="1452" y="419"/>
                  </a:lnTo>
                  <a:lnTo>
                    <a:pt x="1423" y="449"/>
                  </a:lnTo>
                  <a:lnTo>
                    <a:pt x="1391" y="475"/>
                  </a:lnTo>
                  <a:lnTo>
                    <a:pt x="1356" y="498"/>
                  </a:lnTo>
                  <a:lnTo>
                    <a:pt x="1320" y="516"/>
                  </a:lnTo>
                  <a:lnTo>
                    <a:pt x="1283" y="529"/>
                  </a:lnTo>
                  <a:lnTo>
                    <a:pt x="1247" y="537"/>
                  </a:lnTo>
                  <a:lnTo>
                    <a:pt x="1211" y="540"/>
                  </a:lnTo>
                  <a:lnTo>
                    <a:pt x="1171" y="537"/>
                  </a:lnTo>
                  <a:lnTo>
                    <a:pt x="1134" y="529"/>
                  </a:lnTo>
                  <a:lnTo>
                    <a:pt x="1101" y="516"/>
                  </a:lnTo>
                  <a:lnTo>
                    <a:pt x="1070" y="498"/>
                  </a:lnTo>
                  <a:lnTo>
                    <a:pt x="1046" y="477"/>
                  </a:lnTo>
                  <a:lnTo>
                    <a:pt x="1024" y="451"/>
                  </a:lnTo>
                  <a:lnTo>
                    <a:pt x="1008" y="422"/>
                  </a:lnTo>
                  <a:lnTo>
                    <a:pt x="996" y="389"/>
                  </a:lnTo>
                  <a:lnTo>
                    <a:pt x="989" y="355"/>
                  </a:lnTo>
                  <a:lnTo>
                    <a:pt x="986" y="318"/>
                  </a:lnTo>
                  <a:lnTo>
                    <a:pt x="990" y="270"/>
                  </a:lnTo>
                  <a:lnTo>
                    <a:pt x="1004" y="223"/>
                  </a:lnTo>
                  <a:lnTo>
                    <a:pt x="1024" y="177"/>
                  </a:lnTo>
                  <a:lnTo>
                    <a:pt x="1052" y="135"/>
                  </a:lnTo>
                  <a:lnTo>
                    <a:pt x="1085" y="97"/>
                  </a:lnTo>
                  <a:lnTo>
                    <a:pt x="1123" y="64"/>
                  </a:lnTo>
                  <a:lnTo>
                    <a:pt x="1165" y="38"/>
                  </a:lnTo>
                  <a:lnTo>
                    <a:pt x="1210" y="17"/>
                  </a:lnTo>
                  <a:lnTo>
                    <a:pt x="1257" y="4"/>
                  </a:lnTo>
                  <a:lnTo>
                    <a:pt x="13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13" name="Straight Arrow Connector 12"/>
            <p:cNvCxnSpPr/>
            <p:nvPr/>
          </p:nvCxnSpPr>
          <p:spPr>
            <a:xfrm flipV="1">
              <a:off x="1752600" y="1524000"/>
              <a:ext cx="3962400" cy="1905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1905000" y="4876800"/>
              <a:ext cx="4419600" cy="990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600200" y="3276600"/>
              <a:ext cx="304800" cy="228600"/>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Rectangle 15"/>
            <p:cNvSpPr/>
            <p:nvPr/>
          </p:nvSpPr>
          <p:spPr>
            <a:xfrm>
              <a:off x="1600200" y="4724400"/>
              <a:ext cx="304800" cy="228600"/>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Freeform 11"/>
            <p:cNvSpPr>
              <a:spLocks noChangeAspect="1" noEditPoints="1"/>
            </p:cNvSpPr>
            <p:nvPr>
              <p:custDataLst>
                <p:tags r:id="rId25"/>
              </p:custDataLst>
            </p:nvPr>
          </p:nvSpPr>
          <p:spPr bwMode="auto">
            <a:xfrm>
              <a:off x="4800600" y="2971800"/>
              <a:ext cx="246749" cy="495300"/>
            </a:xfrm>
            <a:custGeom>
              <a:avLst/>
              <a:gdLst/>
              <a:ahLst/>
              <a:cxnLst>
                <a:cxn ang="0">
                  <a:pos x="1560" y="1064"/>
                </a:cxn>
                <a:cxn ang="0">
                  <a:pos x="1730" y="1158"/>
                </a:cxn>
                <a:cxn ang="0">
                  <a:pos x="1840" y="1320"/>
                </a:cxn>
                <a:cxn ang="0">
                  <a:pos x="1867" y="1490"/>
                </a:cxn>
                <a:cxn ang="0">
                  <a:pos x="1853" y="1612"/>
                </a:cxn>
                <a:cxn ang="0">
                  <a:pos x="1327" y="3555"/>
                </a:cxn>
                <a:cxn ang="0">
                  <a:pos x="1159" y="3802"/>
                </a:cxn>
                <a:cxn ang="0">
                  <a:pos x="935" y="3982"/>
                </a:cxn>
                <a:cxn ang="0">
                  <a:pos x="685" y="4089"/>
                </a:cxn>
                <a:cxn ang="0">
                  <a:pos x="441" y="4126"/>
                </a:cxn>
                <a:cxn ang="0">
                  <a:pos x="234" y="4097"/>
                </a:cxn>
                <a:cxn ang="0">
                  <a:pos x="78" y="4012"/>
                </a:cxn>
                <a:cxn ang="0">
                  <a:pos x="3" y="3876"/>
                </a:cxn>
                <a:cxn ang="0">
                  <a:pos x="29" y="3709"/>
                </a:cxn>
                <a:cxn ang="0">
                  <a:pos x="132" y="3601"/>
                </a:cxn>
                <a:cxn ang="0">
                  <a:pos x="268" y="3563"/>
                </a:cxn>
                <a:cxn ang="0">
                  <a:pos x="392" y="3599"/>
                </a:cxn>
                <a:cxn ang="0">
                  <a:pos x="450" y="3682"/>
                </a:cxn>
                <a:cxn ang="0">
                  <a:pos x="448" y="3789"/>
                </a:cxn>
                <a:cxn ang="0">
                  <a:pos x="378" y="3906"/>
                </a:cxn>
                <a:cxn ang="0">
                  <a:pos x="235" y="3983"/>
                </a:cxn>
                <a:cxn ang="0">
                  <a:pos x="385" y="4020"/>
                </a:cxn>
                <a:cxn ang="0">
                  <a:pos x="543" y="4005"/>
                </a:cxn>
                <a:cxn ang="0">
                  <a:pos x="759" y="3886"/>
                </a:cxn>
                <a:cxn ang="0">
                  <a:pos x="932" y="3673"/>
                </a:cxn>
                <a:cxn ang="0">
                  <a:pos x="1048" y="3391"/>
                </a:cxn>
                <a:cxn ang="0">
                  <a:pos x="1533" y="1547"/>
                </a:cxn>
                <a:cxn ang="0">
                  <a:pos x="1551" y="1410"/>
                </a:cxn>
                <a:cxn ang="0">
                  <a:pos x="1538" y="1255"/>
                </a:cxn>
                <a:cxn ang="0">
                  <a:pos x="1492" y="1177"/>
                </a:cxn>
                <a:cxn ang="0">
                  <a:pos x="1427" y="1149"/>
                </a:cxn>
                <a:cxn ang="0">
                  <a:pos x="1279" y="1165"/>
                </a:cxn>
                <a:cxn ang="0">
                  <a:pos x="1067" y="1286"/>
                </a:cxn>
                <a:cxn ang="0">
                  <a:pos x="892" y="1488"/>
                </a:cxn>
                <a:cxn ang="0">
                  <a:pos x="763" y="1733"/>
                </a:cxn>
                <a:cxn ang="0">
                  <a:pos x="720" y="1807"/>
                </a:cxn>
                <a:cxn ang="0">
                  <a:pos x="683" y="1822"/>
                </a:cxn>
                <a:cxn ang="0">
                  <a:pos x="646" y="1820"/>
                </a:cxn>
                <a:cxn ang="0">
                  <a:pos x="609" y="1792"/>
                </a:cxn>
                <a:cxn ang="0">
                  <a:pos x="621" y="1729"/>
                </a:cxn>
                <a:cxn ang="0">
                  <a:pos x="685" y="1595"/>
                </a:cxn>
                <a:cxn ang="0">
                  <a:pos x="799" y="1416"/>
                </a:cxn>
                <a:cxn ang="0">
                  <a:pos x="958" y="1237"/>
                </a:cxn>
                <a:cxn ang="0">
                  <a:pos x="1163" y="1098"/>
                </a:cxn>
                <a:cxn ang="0">
                  <a:pos x="1409" y="1042"/>
                </a:cxn>
                <a:cxn ang="0">
                  <a:pos x="1967" y="24"/>
                </a:cxn>
                <a:cxn ang="0">
                  <a:pos x="2046" y="114"/>
                </a:cxn>
                <a:cxn ang="0">
                  <a:pos x="2051" y="214"/>
                </a:cxn>
                <a:cxn ang="0">
                  <a:pos x="1954" y="358"/>
                </a:cxn>
                <a:cxn ang="0">
                  <a:pos x="1780" y="420"/>
                </a:cxn>
                <a:cxn ang="0">
                  <a:pos x="1659" y="379"/>
                </a:cxn>
                <a:cxn ang="0">
                  <a:pos x="1602" y="279"/>
                </a:cxn>
                <a:cxn ang="0">
                  <a:pos x="1628" y="140"/>
                </a:cxn>
                <a:cxn ang="0">
                  <a:pos x="1734" y="38"/>
                </a:cxn>
                <a:cxn ang="0">
                  <a:pos x="1867" y="0"/>
                </a:cxn>
              </a:cxnLst>
              <a:rect l="0" t="0" r="r" b="b"/>
              <a:pathLst>
                <a:path w="2055" h="4126">
                  <a:moveTo>
                    <a:pt x="1409" y="1042"/>
                  </a:moveTo>
                  <a:lnTo>
                    <a:pt x="1461" y="1045"/>
                  </a:lnTo>
                  <a:lnTo>
                    <a:pt x="1512" y="1052"/>
                  </a:lnTo>
                  <a:lnTo>
                    <a:pt x="1560" y="1064"/>
                  </a:lnTo>
                  <a:lnTo>
                    <a:pt x="1607" y="1081"/>
                  </a:lnTo>
                  <a:lnTo>
                    <a:pt x="1651" y="1103"/>
                  </a:lnTo>
                  <a:lnTo>
                    <a:pt x="1692" y="1128"/>
                  </a:lnTo>
                  <a:lnTo>
                    <a:pt x="1730" y="1158"/>
                  </a:lnTo>
                  <a:lnTo>
                    <a:pt x="1764" y="1193"/>
                  </a:lnTo>
                  <a:lnTo>
                    <a:pt x="1793" y="1231"/>
                  </a:lnTo>
                  <a:lnTo>
                    <a:pt x="1819" y="1274"/>
                  </a:lnTo>
                  <a:lnTo>
                    <a:pt x="1840" y="1320"/>
                  </a:lnTo>
                  <a:lnTo>
                    <a:pt x="1855" y="1368"/>
                  </a:lnTo>
                  <a:lnTo>
                    <a:pt x="1863" y="1422"/>
                  </a:lnTo>
                  <a:lnTo>
                    <a:pt x="1867" y="1478"/>
                  </a:lnTo>
                  <a:lnTo>
                    <a:pt x="1867" y="1490"/>
                  </a:lnTo>
                  <a:lnTo>
                    <a:pt x="1866" y="1509"/>
                  </a:lnTo>
                  <a:lnTo>
                    <a:pt x="1863" y="1537"/>
                  </a:lnTo>
                  <a:lnTo>
                    <a:pt x="1859" y="1571"/>
                  </a:lnTo>
                  <a:lnTo>
                    <a:pt x="1853" y="1612"/>
                  </a:lnTo>
                  <a:lnTo>
                    <a:pt x="1842" y="1657"/>
                  </a:lnTo>
                  <a:lnTo>
                    <a:pt x="1378" y="3406"/>
                  </a:lnTo>
                  <a:lnTo>
                    <a:pt x="1356" y="3483"/>
                  </a:lnTo>
                  <a:lnTo>
                    <a:pt x="1327" y="3555"/>
                  </a:lnTo>
                  <a:lnTo>
                    <a:pt x="1292" y="3623"/>
                  </a:lnTo>
                  <a:lnTo>
                    <a:pt x="1253" y="3687"/>
                  </a:lnTo>
                  <a:lnTo>
                    <a:pt x="1209" y="3747"/>
                  </a:lnTo>
                  <a:lnTo>
                    <a:pt x="1159" y="3802"/>
                  </a:lnTo>
                  <a:lnTo>
                    <a:pt x="1108" y="3853"/>
                  </a:lnTo>
                  <a:lnTo>
                    <a:pt x="1053" y="3901"/>
                  </a:lnTo>
                  <a:lnTo>
                    <a:pt x="995" y="3942"/>
                  </a:lnTo>
                  <a:lnTo>
                    <a:pt x="935" y="3982"/>
                  </a:lnTo>
                  <a:lnTo>
                    <a:pt x="874" y="4014"/>
                  </a:lnTo>
                  <a:lnTo>
                    <a:pt x="811" y="4045"/>
                  </a:lnTo>
                  <a:lnTo>
                    <a:pt x="748" y="4069"/>
                  </a:lnTo>
                  <a:lnTo>
                    <a:pt x="685" y="4089"/>
                  </a:lnTo>
                  <a:lnTo>
                    <a:pt x="623" y="4105"/>
                  </a:lnTo>
                  <a:lnTo>
                    <a:pt x="561" y="4117"/>
                  </a:lnTo>
                  <a:lnTo>
                    <a:pt x="499" y="4123"/>
                  </a:lnTo>
                  <a:lnTo>
                    <a:pt x="441" y="4126"/>
                  </a:lnTo>
                  <a:lnTo>
                    <a:pt x="385" y="4124"/>
                  </a:lnTo>
                  <a:lnTo>
                    <a:pt x="331" y="4118"/>
                  </a:lnTo>
                  <a:lnTo>
                    <a:pt x="281" y="4109"/>
                  </a:lnTo>
                  <a:lnTo>
                    <a:pt x="234" y="4097"/>
                  </a:lnTo>
                  <a:lnTo>
                    <a:pt x="188" y="4080"/>
                  </a:lnTo>
                  <a:lnTo>
                    <a:pt x="147" y="4062"/>
                  </a:lnTo>
                  <a:lnTo>
                    <a:pt x="111" y="4038"/>
                  </a:lnTo>
                  <a:lnTo>
                    <a:pt x="78" y="4012"/>
                  </a:lnTo>
                  <a:lnTo>
                    <a:pt x="51" y="3982"/>
                  </a:lnTo>
                  <a:lnTo>
                    <a:pt x="29" y="3950"/>
                  </a:lnTo>
                  <a:lnTo>
                    <a:pt x="14" y="3914"/>
                  </a:lnTo>
                  <a:lnTo>
                    <a:pt x="3" y="3876"/>
                  </a:lnTo>
                  <a:lnTo>
                    <a:pt x="0" y="3834"/>
                  </a:lnTo>
                  <a:lnTo>
                    <a:pt x="3" y="3788"/>
                  </a:lnTo>
                  <a:lnTo>
                    <a:pt x="12" y="3747"/>
                  </a:lnTo>
                  <a:lnTo>
                    <a:pt x="29" y="3709"/>
                  </a:lnTo>
                  <a:lnTo>
                    <a:pt x="48" y="3675"/>
                  </a:lnTo>
                  <a:lnTo>
                    <a:pt x="73" y="3647"/>
                  </a:lnTo>
                  <a:lnTo>
                    <a:pt x="100" y="3622"/>
                  </a:lnTo>
                  <a:lnTo>
                    <a:pt x="132" y="3601"/>
                  </a:lnTo>
                  <a:lnTo>
                    <a:pt x="164" y="3585"/>
                  </a:lnTo>
                  <a:lnTo>
                    <a:pt x="198" y="3573"/>
                  </a:lnTo>
                  <a:lnTo>
                    <a:pt x="232" y="3565"/>
                  </a:lnTo>
                  <a:lnTo>
                    <a:pt x="268" y="3563"/>
                  </a:lnTo>
                  <a:lnTo>
                    <a:pt x="305" y="3565"/>
                  </a:lnTo>
                  <a:lnTo>
                    <a:pt x="338" y="3573"/>
                  </a:lnTo>
                  <a:lnTo>
                    <a:pt x="367" y="3585"/>
                  </a:lnTo>
                  <a:lnTo>
                    <a:pt x="392" y="3599"/>
                  </a:lnTo>
                  <a:lnTo>
                    <a:pt x="413" y="3618"/>
                  </a:lnTo>
                  <a:lnTo>
                    <a:pt x="429" y="3637"/>
                  </a:lnTo>
                  <a:lnTo>
                    <a:pt x="441" y="3660"/>
                  </a:lnTo>
                  <a:lnTo>
                    <a:pt x="450" y="3682"/>
                  </a:lnTo>
                  <a:lnTo>
                    <a:pt x="455" y="3705"/>
                  </a:lnTo>
                  <a:lnTo>
                    <a:pt x="457" y="3728"/>
                  </a:lnTo>
                  <a:lnTo>
                    <a:pt x="454" y="3758"/>
                  </a:lnTo>
                  <a:lnTo>
                    <a:pt x="448" y="3789"/>
                  </a:lnTo>
                  <a:lnTo>
                    <a:pt x="437" y="3819"/>
                  </a:lnTo>
                  <a:lnTo>
                    <a:pt x="422" y="3849"/>
                  </a:lnTo>
                  <a:lnTo>
                    <a:pt x="403" y="3878"/>
                  </a:lnTo>
                  <a:lnTo>
                    <a:pt x="378" y="3906"/>
                  </a:lnTo>
                  <a:lnTo>
                    <a:pt x="349" y="3931"/>
                  </a:lnTo>
                  <a:lnTo>
                    <a:pt x="316" y="3952"/>
                  </a:lnTo>
                  <a:lnTo>
                    <a:pt x="278" y="3970"/>
                  </a:lnTo>
                  <a:lnTo>
                    <a:pt x="235" y="3983"/>
                  </a:lnTo>
                  <a:lnTo>
                    <a:pt x="278" y="3999"/>
                  </a:lnTo>
                  <a:lnTo>
                    <a:pt x="318" y="4009"/>
                  </a:lnTo>
                  <a:lnTo>
                    <a:pt x="355" y="4016"/>
                  </a:lnTo>
                  <a:lnTo>
                    <a:pt x="385" y="4020"/>
                  </a:lnTo>
                  <a:lnTo>
                    <a:pt x="408" y="4021"/>
                  </a:lnTo>
                  <a:lnTo>
                    <a:pt x="425" y="4021"/>
                  </a:lnTo>
                  <a:lnTo>
                    <a:pt x="485" y="4017"/>
                  </a:lnTo>
                  <a:lnTo>
                    <a:pt x="543" y="4005"/>
                  </a:lnTo>
                  <a:lnTo>
                    <a:pt x="601" y="3986"/>
                  </a:lnTo>
                  <a:lnTo>
                    <a:pt x="656" y="3959"/>
                  </a:lnTo>
                  <a:lnTo>
                    <a:pt x="708" y="3925"/>
                  </a:lnTo>
                  <a:lnTo>
                    <a:pt x="759" y="3886"/>
                  </a:lnTo>
                  <a:lnTo>
                    <a:pt x="807" y="3840"/>
                  </a:lnTo>
                  <a:lnTo>
                    <a:pt x="852" y="3791"/>
                  </a:lnTo>
                  <a:lnTo>
                    <a:pt x="894" y="3734"/>
                  </a:lnTo>
                  <a:lnTo>
                    <a:pt x="932" y="3673"/>
                  </a:lnTo>
                  <a:lnTo>
                    <a:pt x="967" y="3609"/>
                  </a:lnTo>
                  <a:lnTo>
                    <a:pt x="998" y="3539"/>
                  </a:lnTo>
                  <a:lnTo>
                    <a:pt x="1024" y="3467"/>
                  </a:lnTo>
                  <a:lnTo>
                    <a:pt x="1048" y="3391"/>
                  </a:lnTo>
                  <a:lnTo>
                    <a:pt x="1048" y="3391"/>
                  </a:lnTo>
                  <a:lnTo>
                    <a:pt x="1519" y="1613"/>
                  </a:lnTo>
                  <a:lnTo>
                    <a:pt x="1526" y="1579"/>
                  </a:lnTo>
                  <a:lnTo>
                    <a:pt x="1533" y="1547"/>
                  </a:lnTo>
                  <a:lnTo>
                    <a:pt x="1538" y="1516"/>
                  </a:lnTo>
                  <a:lnTo>
                    <a:pt x="1544" y="1483"/>
                  </a:lnTo>
                  <a:lnTo>
                    <a:pt x="1548" y="1449"/>
                  </a:lnTo>
                  <a:lnTo>
                    <a:pt x="1551" y="1410"/>
                  </a:lnTo>
                  <a:lnTo>
                    <a:pt x="1551" y="1365"/>
                  </a:lnTo>
                  <a:lnTo>
                    <a:pt x="1549" y="1323"/>
                  </a:lnTo>
                  <a:lnTo>
                    <a:pt x="1545" y="1287"/>
                  </a:lnTo>
                  <a:lnTo>
                    <a:pt x="1538" y="1255"/>
                  </a:lnTo>
                  <a:lnTo>
                    <a:pt x="1530" y="1229"/>
                  </a:lnTo>
                  <a:lnTo>
                    <a:pt x="1519" y="1208"/>
                  </a:lnTo>
                  <a:lnTo>
                    <a:pt x="1505" y="1190"/>
                  </a:lnTo>
                  <a:lnTo>
                    <a:pt x="1492" y="1177"/>
                  </a:lnTo>
                  <a:lnTo>
                    <a:pt x="1477" y="1166"/>
                  </a:lnTo>
                  <a:lnTo>
                    <a:pt x="1460" y="1158"/>
                  </a:lnTo>
                  <a:lnTo>
                    <a:pt x="1444" y="1153"/>
                  </a:lnTo>
                  <a:lnTo>
                    <a:pt x="1427" y="1149"/>
                  </a:lnTo>
                  <a:lnTo>
                    <a:pt x="1411" y="1148"/>
                  </a:lnTo>
                  <a:lnTo>
                    <a:pt x="1394" y="1148"/>
                  </a:lnTo>
                  <a:lnTo>
                    <a:pt x="1335" y="1152"/>
                  </a:lnTo>
                  <a:lnTo>
                    <a:pt x="1279" y="1165"/>
                  </a:lnTo>
                  <a:lnTo>
                    <a:pt x="1222" y="1185"/>
                  </a:lnTo>
                  <a:lnTo>
                    <a:pt x="1169" y="1212"/>
                  </a:lnTo>
                  <a:lnTo>
                    <a:pt x="1116" y="1246"/>
                  </a:lnTo>
                  <a:lnTo>
                    <a:pt x="1067" y="1286"/>
                  </a:lnTo>
                  <a:lnTo>
                    <a:pt x="1020" y="1330"/>
                  </a:lnTo>
                  <a:lnTo>
                    <a:pt x="975" y="1380"/>
                  </a:lnTo>
                  <a:lnTo>
                    <a:pt x="932" y="1432"/>
                  </a:lnTo>
                  <a:lnTo>
                    <a:pt x="892" y="1488"/>
                  </a:lnTo>
                  <a:lnTo>
                    <a:pt x="855" y="1547"/>
                  </a:lnTo>
                  <a:lnTo>
                    <a:pt x="821" y="1608"/>
                  </a:lnTo>
                  <a:lnTo>
                    <a:pt x="791" y="1670"/>
                  </a:lnTo>
                  <a:lnTo>
                    <a:pt x="763" y="1733"/>
                  </a:lnTo>
                  <a:lnTo>
                    <a:pt x="749" y="1760"/>
                  </a:lnTo>
                  <a:lnTo>
                    <a:pt x="738" y="1780"/>
                  </a:lnTo>
                  <a:lnTo>
                    <a:pt x="729" y="1796"/>
                  </a:lnTo>
                  <a:lnTo>
                    <a:pt x="720" y="1807"/>
                  </a:lnTo>
                  <a:lnTo>
                    <a:pt x="712" y="1815"/>
                  </a:lnTo>
                  <a:lnTo>
                    <a:pt x="704" y="1820"/>
                  </a:lnTo>
                  <a:lnTo>
                    <a:pt x="694" y="1821"/>
                  </a:lnTo>
                  <a:lnTo>
                    <a:pt x="683" y="1822"/>
                  </a:lnTo>
                  <a:lnTo>
                    <a:pt x="670" y="1822"/>
                  </a:lnTo>
                  <a:lnTo>
                    <a:pt x="664" y="1822"/>
                  </a:lnTo>
                  <a:lnTo>
                    <a:pt x="656" y="1822"/>
                  </a:lnTo>
                  <a:lnTo>
                    <a:pt x="646" y="1820"/>
                  </a:lnTo>
                  <a:lnTo>
                    <a:pt x="635" y="1817"/>
                  </a:lnTo>
                  <a:lnTo>
                    <a:pt x="624" y="1812"/>
                  </a:lnTo>
                  <a:lnTo>
                    <a:pt x="615" y="1804"/>
                  </a:lnTo>
                  <a:lnTo>
                    <a:pt x="609" y="1792"/>
                  </a:lnTo>
                  <a:lnTo>
                    <a:pt x="606" y="1778"/>
                  </a:lnTo>
                  <a:lnTo>
                    <a:pt x="608" y="1769"/>
                  </a:lnTo>
                  <a:lnTo>
                    <a:pt x="613" y="1752"/>
                  </a:lnTo>
                  <a:lnTo>
                    <a:pt x="621" y="1729"/>
                  </a:lnTo>
                  <a:lnTo>
                    <a:pt x="632" y="1703"/>
                  </a:lnTo>
                  <a:lnTo>
                    <a:pt x="646" y="1670"/>
                  </a:lnTo>
                  <a:lnTo>
                    <a:pt x="664" y="1634"/>
                  </a:lnTo>
                  <a:lnTo>
                    <a:pt x="685" y="1595"/>
                  </a:lnTo>
                  <a:lnTo>
                    <a:pt x="709" y="1553"/>
                  </a:lnTo>
                  <a:lnTo>
                    <a:pt x="736" y="1508"/>
                  </a:lnTo>
                  <a:lnTo>
                    <a:pt x="766" y="1462"/>
                  </a:lnTo>
                  <a:lnTo>
                    <a:pt x="799" y="1416"/>
                  </a:lnTo>
                  <a:lnTo>
                    <a:pt x="835" y="1371"/>
                  </a:lnTo>
                  <a:lnTo>
                    <a:pt x="873" y="1323"/>
                  </a:lnTo>
                  <a:lnTo>
                    <a:pt x="914" y="1279"/>
                  </a:lnTo>
                  <a:lnTo>
                    <a:pt x="958" y="1237"/>
                  </a:lnTo>
                  <a:lnTo>
                    <a:pt x="1005" y="1196"/>
                  </a:lnTo>
                  <a:lnTo>
                    <a:pt x="1056" y="1160"/>
                  </a:lnTo>
                  <a:lnTo>
                    <a:pt x="1108" y="1127"/>
                  </a:lnTo>
                  <a:lnTo>
                    <a:pt x="1163" y="1098"/>
                  </a:lnTo>
                  <a:lnTo>
                    <a:pt x="1221" y="1075"/>
                  </a:lnTo>
                  <a:lnTo>
                    <a:pt x="1281" y="1058"/>
                  </a:lnTo>
                  <a:lnTo>
                    <a:pt x="1345" y="1046"/>
                  </a:lnTo>
                  <a:lnTo>
                    <a:pt x="1409" y="1042"/>
                  </a:lnTo>
                  <a:close/>
                  <a:moveTo>
                    <a:pt x="1867" y="0"/>
                  </a:moveTo>
                  <a:lnTo>
                    <a:pt x="1904" y="2"/>
                  </a:lnTo>
                  <a:lnTo>
                    <a:pt x="1939" y="11"/>
                  </a:lnTo>
                  <a:lnTo>
                    <a:pt x="1967" y="24"/>
                  </a:lnTo>
                  <a:lnTo>
                    <a:pt x="1994" y="41"/>
                  </a:lnTo>
                  <a:lnTo>
                    <a:pt x="2016" y="64"/>
                  </a:lnTo>
                  <a:lnTo>
                    <a:pt x="2033" y="87"/>
                  </a:lnTo>
                  <a:lnTo>
                    <a:pt x="2046" y="114"/>
                  </a:lnTo>
                  <a:lnTo>
                    <a:pt x="2053" y="142"/>
                  </a:lnTo>
                  <a:lnTo>
                    <a:pt x="2055" y="172"/>
                  </a:lnTo>
                  <a:lnTo>
                    <a:pt x="2055" y="172"/>
                  </a:lnTo>
                  <a:lnTo>
                    <a:pt x="2051" y="214"/>
                  </a:lnTo>
                  <a:lnTo>
                    <a:pt x="2038" y="255"/>
                  </a:lnTo>
                  <a:lnTo>
                    <a:pt x="2016" y="293"/>
                  </a:lnTo>
                  <a:lnTo>
                    <a:pt x="1987" y="328"/>
                  </a:lnTo>
                  <a:lnTo>
                    <a:pt x="1954" y="358"/>
                  </a:lnTo>
                  <a:lnTo>
                    <a:pt x="1914" y="383"/>
                  </a:lnTo>
                  <a:lnTo>
                    <a:pt x="1871" y="403"/>
                  </a:lnTo>
                  <a:lnTo>
                    <a:pt x="1827" y="415"/>
                  </a:lnTo>
                  <a:lnTo>
                    <a:pt x="1780" y="420"/>
                  </a:lnTo>
                  <a:lnTo>
                    <a:pt x="1745" y="417"/>
                  </a:lnTo>
                  <a:lnTo>
                    <a:pt x="1713" y="409"/>
                  </a:lnTo>
                  <a:lnTo>
                    <a:pt x="1684" y="396"/>
                  </a:lnTo>
                  <a:lnTo>
                    <a:pt x="1659" y="379"/>
                  </a:lnTo>
                  <a:lnTo>
                    <a:pt x="1637" y="360"/>
                  </a:lnTo>
                  <a:lnTo>
                    <a:pt x="1621" y="335"/>
                  </a:lnTo>
                  <a:lnTo>
                    <a:pt x="1609" y="309"/>
                  </a:lnTo>
                  <a:lnTo>
                    <a:pt x="1602" y="279"/>
                  </a:lnTo>
                  <a:lnTo>
                    <a:pt x="1599" y="247"/>
                  </a:lnTo>
                  <a:lnTo>
                    <a:pt x="1602" y="209"/>
                  </a:lnTo>
                  <a:lnTo>
                    <a:pt x="1613" y="174"/>
                  </a:lnTo>
                  <a:lnTo>
                    <a:pt x="1628" y="140"/>
                  </a:lnTo>
                  <a:lnTo>
                    <a:pt x="1650" y="110"/>
                  </a:lnTo>
                  <a:lnTo>
                    <a:pt x="1675" y="82"/>
                  </a:lnTo>
                  <a:lnTo>
                    <a:pt x="1703" y="59"/>
                  </a:lnTo>
                  <a:lnTo>
                    <a:pt x="1734" y="38"/>
                  </a:lnTo>
                  <a:lnTo>
                    <a:pt x="1767" y="22"/>
                  </a:lnTo>
                  <a:lnTo>
                    <a:pt x="1800" y="10"/>
                  </a:lnTo>
                  <a:lnTo>
                    <a:pt x="1834" y="2"/>
                  </a:lnTo>
                  <a:lnTo>
                    <a:pt x="18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noChangeAspect="1"/>
            </p:cNvSpPr>
            <p:nvPr>
              <p:custDataLst>
                <p:tags r:id="rId26"/>
              </p:custDataLst>
            </p:nvPr>
          </p:nvSpPr>
          <p:spPr bwMode="auto">
            <a:xfrm>
              <a:off x="4038600" y="5943600"/>
              <a:ext cx="324196" cy="495300"/>
            </a:xfrm>
            <a:custGeom>
              <a:avLst/>
              <a:gdLst/>
              <a:ahLst/>
              <a:cxnLst>
                <a:cxn ang="0">
                  <a:pos x="1159" y="29"/>
                </a:cxn>
                <a:cxn ang="0">
                  <a:pos x="646" y="2127"/>
                </a:cxn>
                <a:cxn ang="0">
                  <a:pos x="986" y="1891"/>
                </a:cxn>
                <a:cxn ang="0">
                  <a:pos x="1313" y="1553"/>
                </a:cxn>
                <a:cxn ang="0">
                  <a:pos x="1606" y="1328"/>
                </a:cxn>
                <a:cxn ang="0">
                  <a:pos x="1822" y="1247"/>
                </a:cxn>
                <a:cxn ang="0">
                  <a:pos x="2021" y="1247"/>
                </a:cxn>
                <a:cxn ang="0">
                  <a:pos x="2207" y="1363"/>
                </a:cxn>
                <a:cxn ang="0">
                  <a:pos x="2269" y="1547"/>
                </a:cxn>
                <a:cxn ang="0">
                  <a:pos x="2181" y="1770"/>
                </a:cxn>
                <a:cxn ang="0">
                  <a:pos x="1993" y="1849"/>
                </a:cxn>
                <a:cxn ang="0">
                  <a:pos x="1840" y="1783"/>
                </a:cxn>
                <a:cxn ang="0">
                  <a:pos x="1805" y="1665"/>
                </a:cxn>
                <a:cxn ang="0">
                  <a:pos x="1844" y="1548"/>
                </a:cxn>
                <a:cxn ang="0">
                  <a:pos x="1977" y="1434"/>
                </a:cxn>
                <a:cxn ang="0">
                  <a:pos x="2076" y="1394"/>
                </a:cxn>
                <a:cxn ang="0">
                  <a:pos x="2006" y="1359"/>
                </a:cxn>
                <a:cxn ang="0">
                  <a:pos x="1938" y="1346"/>
                </a:cxn>
                <a:cxn ang="0">
                  <a:pos x="1620" y="1443"/>
                </a:cxn>
                <a:cxn ang="0">
                  <a:pos x="1265" y="1753"/>
                </a:cxn>
                <a:cxn ang="0">
                  <a:pos x="947" y="2059"/>
                </a:cxn>
                <a:cxn ang="0">
                  <a:pos x="975" y="2216"/>
                </a:cxn>
                <a:cxn ang="0">
                  <a:pos x="1301" y="2339"/>
                </a:cxn>
                <a:cxn ang="0">
                  <a:pos x="1487" y="2552"/>
                </a:cxn>
                <a:cxn ang="0">
                  <a:pos x="1511" y="2753"/>
                </a:cxn>
                <a:cxn ang="0">
                  <a:pos x="1472" y="2959"/>
                </a:cxn>
                <a:cxn ang="0">
                  <a:pos x="1470" y="3245"/>
                </a:cxn>
                <a:cxn ang="0">
                  <a:pos x="1566" y="3351"/>
                </a:cxn>
                <a:cxn ang="0">
                  <a:pos x="1771" y="3307"/>
                </a:cxn>
                <a:cxn ang="0">
                  <a:pos x="1943" y="3066"/>
                </a:cxn>
                <a:cxn ang="0">
                  <a:pos x="2054" y="2719"/>
                </a:cxn>
                <a:cxn ang="0">
                  <a:pos x="2119" y="2660"/>
                </a:cxn>
                <a:cxn ang="0">
                  <a:pos x="2174" y="2681"/>
                </a:cxn>
                <a:cxn ang="0">
                  <a:pos x="2170" y="2763"/>
                </a:cxn>
                <a:cxn ang="0">
                  <a:pos x="2104" y="2979"/>
                </a:cxn>
                <a:cxn ang="0">
                  <a:pos x="1967" y="3254"/>
                </a:cxn>
                <a:cxn ang="0">
                  <a:pos x="1738" y="3444"/>
                </a:cxn>
                <a:cxn ang="0">
                  <a:pos x="1449" y="3439"/>
                </a:cxn>
                <a:cxn ang="0">
                  <a:pos x="1213" y="3251"/>
                </a:cxn>
                <a:cxn ang="0">
                  <a:pos x="1144" y="2936"/>
                </a:cxn>
                <a:cxn ang="0">
                  <a:pos x="1179" y="2748"/>
                </a:cxn>
                <a:cxn ang="0">
                  <a:pos x="1158" y="2575"/>
                </a:cxn>
                <a:cxn ang="0">
                  <a:pos x="1004" y="2403"/>
                </a:cxn>
                <a:cxn ang="0">
                  <a:pos x="787" y="2315"/>
                </a:cxn>
                <a:cxn ang="0">
                  <a:pos x="598" y="2281"/>
                </a:cxn>
                <a:cxn ang="0">
                  <a:pos x="551" y="2473"/>
                </a:cxn>
                <a:cxn ang="0">
                  <a:pos x="469" y="2795"/>
                </a:cxn>
                <a:cxn ang="0">
                  <a:pos x="383" y="3123"/>
                </a:cxn>
                <a:cxn ang="0">
                  <a:pos x="324" y="3339"/>
                </a:cxn>
                <a:cxn ang="0">
                  <a:pos x="211" y="3451"/>
                </a:cxn>
                <a:cxn ang="0">
                  <a:pos x="82" y="3452"/>
                </a:cxn>
                <a:cxn ang="0">
                  <a:pos x="2" y="3355"/>
                </a:cxn>
                <a:cxn ang="0">
                  <a:pos x="6" y="3275"/>
                </a:cxn>
                <a:cxn ang="0">
                  <a:pos x="763" y="276"/>
                </a:cxn>
                <a:cxn ang="0">
                  <a:pos x="729" y="227"/>
                </a:cxn>
                <a:cxn ang="0">
                  <a:pos x="561" y="201"/>
                </a:cxn>
                <a:cxn ang="0">
                  <a:pos x="410" y="188"/>
                </a:cxn>
                <a:cxn ang="0">
                  <a:pos x="407" y="86"/>
                </a:cxn>
                <a:cxn ang="0">
                  <a:pos x="476" y="49"/>
                </a:cxn>
                <a:cxn ang="0">
                  <a:pos x="694" y="30"/>
                </a:cxn>
                <a:cxn ang="0">
                  <a:pos x="993" y="5"/>
                </a:cxn>
              </a:cxnLst>
              <a:rect l="0" t="0" r="r" b="b"/>
              <a:pathLst>
                <a:path w="2269" h="3465">
                  <a:moveTo>
                    <a:pt x="1095" y="0"/>
                  </a:moveTo>
                  <a:lnTo>
                    <a:pt x="1115" y="2"/>
                  </a:lnTo>
                  <a:lnTo>
                    <a:pt x="1133" y="6"/>
                  </a:lnTo>
                  <a:lnTo>
                    <a:pt x="1145" y="13"/>
                  </a:lnTo>
                  <a:lnTo>
                    <a:pt x="1153" y="20"/>
                  </a:lnTo>
                  <a:lnTo>
                    <a:pt x="1159" y="29"/>
                  </a:lnTo>
                  <a:lnTo>
                    <a:pt x="1163" y="37"/>
                  </a:lnTo>
                  <a:lnTo>
                    <a:pt x="1164" y="44"/>
                  </a:lnTo>
                  <a:lnTo>
                    <a:pt x="1166" y="50"/>
                  </a:lnTo>
                  <a:lnTo>
                    <a:pt x="1166" y="54"/>
                  </a:lnTo>
                  <a:lnTo>
                    <a:pt x="1166" y="54"/>
                  </a:lnTo>
                  <a:lnTo>
                    <a:pt x="646" y="2127"/>
                  </a:lnTo>
                  <a:lnTo>
                    <a:pt x="702" y="2102"/>
                  </a:lnTo>
                  <a:lnTo>
                    <a:pt x="760" y="2071"/>
                  </a:lnTo>
                  <a:lnTo>
                    <a:pt x="817" y="2033"/>
                  </a:lnTo>
                  <a:lnTo>
                    <a:pt x="873" y="1989"/>
                  </a:lnTo>
                  <a:lnTo>
                    <a:pt x="931" y="1943"/>
                  </a:lnTo>
                  <a:lnTo>
                    <a:pt x="986" y="1891"/>
                  </a:lnTo>
                  <a:lnTo>
                    <a:pt x="1041" y="1838"/>
                  </a:lnTo>
                  <a:lnTo>
                    <a:pt x="1095" y="1783"/>
                  </a:lnTo>
                  <a:lnTo>
                    <a:pt x="1147" y="1727"/>
                  </a:lnTo>
                  <a:lnTo>
                    <a:pt x="1197" y="1670"/>
                  </a:lnTo>
                  <a:lnTo>
                    <a:pt x="1256" y="1608"/>
                  </a:lnTo>
                  <a:lnTo>
                    <a:pt x="1313" y="1553"/>
                  </a:lnTo>
                  <a:lnTo>
                    <a:pt x="1367" y="1502"/>
                  </a:lnTo>
                  <a:lnTo>
                    <a:pt x="1420" y="1457"/>
                  </a:lnTo>
                  <a:lnTo>
                    <a:pt x="1469" y="1417"/>
                  </a:lnTo>
                  <a:lnTo>
                    <a:pt x="1516" y="1383"/>
                  </a:lnTo>
                  <a:lnTo>
                    <a:pt x="1562" y="1353"/>
                  </a:lnTo>
                  <a:lnTo>
                    <a:pt x="1606" y="1328"/>
                  </a:lnTo>
                  <a:lnTo>
                    <a:pt x="1646" y="1307"/>
                  </a:lnTo>
                  <a:lnTo>
                    <a:pt x="1685" y="1289"/>
                  </a:lnTo>
                  <a:lnTo>
                    <a:pt x="1722" y="1274"/>
                  </a:lnTo>
                  <a:lnTo>
                    <a:pt x="1757" y="1262"/>
                  </a:lnTo>
                  <a:lnTo>
                    <a:pt x="1790" y="1254"/>
                  </a:lnTo>
                  <a:lnTo>
                    <a:pt x="1822" y="1247"/>
                  </a:lnTo>
                  <a:lnTo>
                    <a:pt x="1851" y="1242"/>
                  </a:lnTo>
                  <a:lnTo>
                    <a:pt x="1879" y="1239"/>
                  </a:lnTo>
                  <a:lnTo>
                    <a:pt x="1905" y="1238"/>
                  </a:lnTo>
                  <a:lnTo>
                    <a:pt x="1929" y="1238"/>
                  </a:lnTo>
                  <a:lnTo>
                    <a:pt x="1977" y="1241"/>
                  </a:lnTo>
                  <a:lnTo>
                    <a:pt x="2021" y="1247"/>
                  </a:lnTo>
                  <a:lnTo>
                    <a:pt x="2060" y="1259"/>
                  </a:lnTo>
                  <a:lnTo>
                    <a:pt x="2097" y="1273"/>
                  </a:lnTo>
                  <a:lnTo>
                    <a:pt x="2130" y="1292"/>
                  </a:lnTo>
                  <a:lnTo>
                    <a:pt x="2159" y="1313"/>
                  </a:lnTo>
                  <a:lnTo>
                    <a:pt x="2185" y="1337"/>
                  </a:lnTo>
                  <a:lnTo>
                    <a:pt x="2207" y="1363"/>
                  </a:lnTo>
                  <a:lnTo>
                    <a:pt x="2226" y="1392"/>
                  </a:lnTo>
                  <a:lnTo>
                    <a:pt x="2241" y="1422"/>
                  </a:lnTo>
                  <a:lnTo>
                    <a:pt x="2253" y="1452"/>
                  </a:lnTo>
                  <a:lnTo>
                    <a:pt x="2262" y="1483"/>
                  </a:lnTo>
                  <a:lnTo>
                    <a:pt x="2267" y="1515"/>
                  </a:lnTo>
                  <a:lnTo>
                    <a:pt x="2269" y="1547"/>
                  </a:lnTo>
                  <a:lnTo>
                    <a:pt x="2265" y="1593"/>
                  </a:lnTo>
                  <a:lnTo>
                    <a:pt x="2258" y="1637"/>
                  </a:lnTo>
                  <a:lnTo>
                    <a:pt x="2245" y="1676"/>
                  </a:lnTo>
                  <a:lnTo>
                    <a:pt x="2226" y="1711"/>
                  </a:lnTo>
                  <a:lnTo>
                    <a:pt x="2206" y="1742"/>
                  </a:lnTo>
                  <a:lnTo>
                    <a:pt x="2181" y="1770"/>
                  </a:lnTo>
                  <a:lnTo>
                    <a:pt x="2153" y="1794"/>
                  </a:lnTo>
                  <a:lnTo>
                    <a:pt x="2124" y="1813"/>
                  </a:lnTo>
                  <a:lnTo>
                    <a:pt x="2092" y="1829"/>
                  </a:lnTo>
                  <a:lnTo>
                    <a:pt x="2060" y="1839"/>
                  </a:lnTo>
                  <a:lnTo>
                    <a:pt x="2026" y="1847"/>
                  </a:lnTo>
                  <a:lnTo>
                    <a:pt x="1993" y="1849"/>
                  </a:lnTo>
                  <a:lnTo>
                    <a:pt x="1959" y="1847"/>
                  </a:lnTo>
                  <a:lnTo>
                    <a:pt x="1927" y="1839"/>
                  </a:lnTo>
                  <a:lnTo>
                    <a:pt x="1900" y="1830"/>
                  </a:lnTo>
                  <a:lnTo>
                    <a:pt x="1877" y="1817"/>
                  </a:lnTo>
                  <a:lnTo>
                    <a:pt x="1857" y="1801"/>
                  </a:lnTo>
                  <a:lnTo>
                    <a:pt x="1840" y="1783"/>
                  </a:lnTo>
                  <a:lnTo>
                    <a:pt x="1827" y="1764"/>
                  </a:lnTo>
                  <a:lnTo>
                    <a:pt x="1817" y="1743"/>
                  </a:lnTo>
                  <a:lnTo>
                    <a:pt x="1810" y="1722"/>
                  </a:lnTo>
                  <a:lnTo>
                    <a:pt x="1805" y="1700"/>
                  </a:lnTo>
                  <a:lnTo>
                    <a:pt x="1803" y="1679"/>
                  </a:lnTo>
                  <a:lnTo>
                    <a:pt x="1805" y="1665"/>
                  </a:lnTo>
                  <a:lnTo>
                    <a:pt x="1806" y="1650"/>
                  </a:lnTo>
                  <a:lnTo>
                    <a:pt x="1810" y="1632"/>
                  </a:lnTo>
                  <a:lnTo>
                    <a:pt x="1814" y="1613"/>
                  </a:lnTo>
                  <a:lnTo>
                    <a:pt x="1822" y="1591"/>
                  </a:lnTo>
                  <a:lnTo>
                    <a:pt x="1832" y="1569"/>
                  </a:lnTo>
                  <a:lnTo>
                    <a:pt x="1844" y="1548"/>
                  </a:lnTo>
                  <a:lnTo>
                    <a:pt x="1857" y="1526"/>
                  </a:lnTo>
                  <a:lnTo>
                    <a:pt x="1876" y="1505"/>
                  </a:lnTo>
                  <a:lnTo>
                    <a:pt x="1895" y="1484"/>
                  </a:lnTo>
                  <a:lnTo>
                    <a:pt x="1920" y="1465"/>
                  </a:lnTo>
                  <a:lnTo>
                    <a:pt x="1946" y="1448"/>
                  </a:lnTo>
                  <a:lnTo>
                    <a:pt x="1977" y="1434"/>
                  </a:lnTo>
                  <a:lnTo>
                    <a:pt x="2012" y="1422"/>
                  </a:lnTo>
                  <a:lnTo>
                    <a:pt x="2052" y="1412"/>
                  </a:lnTo>
                  <a:lnTo>
                    <a:pt x="2096" y="1407"/>
                  </a:lnTo>
                  <a:lnTo>
                    <a:pt x="2086" y="1403"/>
                  </a:lnTo>
                  <a:lnTo>
                    <a:pt x="2081" y="1398"/>
                  </a:lnTo>
                  <a:lnTo>
                    <a:pt x="2076" y="1394"/>
                  </a:lnTo>
                  <a:lnTo>
                    <a:pt x="2071" y="1393"/>
                  </a:lnTo>
                  <a:lnTo>
                    <a:pt x="2056" y="1381"/>
                  </a:lnTo>
                  <a:lnTo>
                    <a:pt x="2044" y="1373"/>
                  </a:lnTo>
                  <a:lnTo>
                    <a:pt x="2032" y="1367"/>
                  </a:lnTo>
                  <a:lnTo>
                    <a:pt x="2020" y="1362"/>
                  </a:lnTo>
                  <a:lnTo>
                    <a:pt x="2006" y="1359"/>
                  </a:lnTo>
                  <a:lnTo>
                    <a:pt x="1990" y="1357"/>
                  </a:lnTo>
                  <a:lnTo>
                    <a:pt x="1970" y="1353"/>
                  </a:lnTo>
                  <a:lnTo>
                    <a:pt x="1961" y="1350"/>
                  </a:lnTo>
                  <a:lnTo>
                    <a:pt x="1955" y="1347"/>
                  </a:lnTo>
                  <a:lnTo>
                    <a:pt x="1948" y="1346"/>
                  </a:lnTo>
                  <a:lnTo>
                    <a:pt x="1938" y="1346"/>
                  </a:lnTo>
                  <a:lnTo>
                    <a:pt x="1922" y="1346"/>
                  </a:lnTo>
                  <a:lnTo>
                    <a:pt x="1861" y="1350"/>
                  </a:lnTo>
                  <a:lnTo>
                    <a:pt x="1800" y="1363"/>
                  </a:lnTo>
                  <a:lnTo>
                    <a:pt x="1740" y="1382"/>
                  </a:lnTo>
                  <a:lnTo>
                    <a:pt x="1680" y="1410"/>
                  </a:lnTo>
                  <a:lnTo>
                    <a:pt x="1620" y="1443"/>
                  </a:lnTo>
                  <a:lnTo>
                    <a:pt x="1560" y="1483"/>
                  </a:lnTo>
                  <a:lnTo>
                    <a:pt x="1502" y="1529"/>
                  </a:lnTo>
                  <a:lnTo>
                    <a:pt x="1442" y="1579"/>
                  </a:lnTo>
                  <a:lnTo>
                    <a:pt x="1382" y="1633"/>
                  </a:lnTo>
                  <a:lnTo>
                    <a:pt x="1323" y="1692"/>
                  </a:lnTo>
                  <a:lnTo>
                    <a:pt x="1265" y="1753"/>
                  </a:lnTo>
                  <a:lnTo>
                    <a:pt x="1205" y="1818"/>
                  </a:lnTo>
                  <a:lnTo>
                    <a:pt x="1159" y="1863"/>
                  </a:lnTo>
                  <a:lnTo>
                    <a:pt x="1109" y="1911"/>
                  </a:lnTo>
                  <a:lnTo>
                    <a:pt x="1058" y="1961"/>
                  </a:lnTo>
                  <a:lnTo>
                    <a:pt x="1003" y="2011"/>
                  </a:lnTo>
                  <a:lnTo>
                    <a:pt x="947" y="2059"/>
                  </a:lnTo>
                  <a:lnTo>
                    <a:pt x="889" y="2105"/>
                  </a:lnTo>
                  <a:lnTo>
                    <a:pt x="831" y="2145"/>
                  </a:lnTo>
                  <a:lnTo>
                    <a:pt x="772" y="2181"/>
                  </a:lnTo>
                  <a:lnTo>
                    <a:pt x="842" y="2191"/>
                  </a:lnTo>
                  <a:lnTo>
                    <a:pt x="909" y="2203"/>
                  </a:lnTo>
                  <a:lnTo>
                    <a:pt x="975" y="2216"/>
                  </a:lnTo>
                  <a:lnTo>
                    <a:pt x="1037" y="2231"/>
                  </a:lnTo>
                  <a:lnTo>
                    <a:pt x="1097" y="2249"/>
                  </a:lnTo>
                  <a:lnTo>
                    <a:pt x="1153" y="2268"/>
                  </a:lnTo>
                  <a:lnTo>
                    <a:pt x="1206" y="2289"/>
                  </a:lnTo>
                  <a:lnTo>
                    <a:pt x="1256" y="2312"/>
                  </a:lnTo>
                  <a:lnTo>
                    <a:pt x="1301" y="2339"/>
                  </a:lnTo>
                  <a:lnTo>
                    <a:pt x="1344" y="2367"/>
                  </a:lnTo>
                  <a:lnTo>
                    <a:pt x="1382" y="2399"/>
                  </a:lnTo>
                  <a:lnTo>
                    <a:pt x="1415" y="2432"/>
                  </a:lnTo>
                  <a:lnTo>
                    <a:pt x="1444" y="2469"/>
                  </a:lnTo>
                  <a:lnTo>
                    <a:pt x="1469" y="2509"/>
                  </a:lnTo>
                  <a:lnTo>
                    <a:pt x="1487" y="2552"/>
                  </a:lnTo>
                  <a:lnTo>
                    <a:pt x="1502" y="2598"/>
                  </a:lnTo>
                  <a:lnTo>
                    <a:pt x="1510" y="2647"/>
                  </a:lnTo>
                  <a:lnTo>
                    <a:pt x="1513" y="2700"/>
                  </a:lnTo>
                  <a:lnTo>
                    <a:pt x="1513" y="2718"/>
                  </a:lnTo>
                  <a:lnTo>
                    <a:pt x="1513" y="2736"/>
                  </a:lnTo>
                  <a:lnTo>
                    <a:pt x="1511" y="2753"/>
                  </a:lnTo>
                  <a:lnTo>
                    <a:pt x="1509" y="2772"/>
                  </a:lnTo>
                  <a:lnTo>
                    <a:pt x="1507" y="2795"/>
                  </a:lnTo>
                  <a:lnTo>
                    <a:pt x="1503" y="2821"/>
                  </a:lnTo>
                  <a:lnTo>
                    <a:pt x="1497" y="2855"/>
                  </a:lnTo>
                  <a:lnTo>
                    <a:pt x="1483" y="2904"/>
                  </a:lnTo>
                  <a:lnTo>
                    <a:pt x="1472" y="2959"/>
                  </a:lnTo>
                  <a:lnTo>
                    <a:pt x="1464" y="3015"/>
                  </a:lnTo>
                  <a:lnTo>
                    <a:pt x="1459" y="3072"/>
                  </a:lnTo>
                  <a:lnTo>
                    <a:pt x="1458" y="3125"/>
                  </a:lnTo>
                  <a:lnTo>
                    <a:pt x="1459" y="3170"/>
                  </a:lnTo>
                  <a:lnTo>
                    <a:pt x="1463" y="3210"/>
                  </a:lnTo>
                  <a:lnTo>
                    <a:pt x="1470" y="3245"/>
                  </a:lnTo>
                  <a:lnTo>
                    <a:pt x="1481" y="3273"/>
                  </a:lnTo>
                  <a:lnTo>
                    <a:pt x="1493" y="3297"/>
                  </a:lnTo>
                  <a:lnTo>
                    <a:pt x="1508" y="3317"/>
                  </a:lnTo>
                  <a:lnTo>
                    <a:pt x="1526" y="3332"/>
                  </a:lnTo>
                  <a:lnTo>
                    <a:pt x="1544" y="3343"/>
                  </a:lnTo>
                  <a:lnTo>
                    <a:pt x="1566" y="3351"/>
                  </a:lnTo>
                  <a:lnTo>
                    <a:pt x="1590" y="3355"/>
                  </a:lnTo>
                  <a:lnTo>
                    <a:pt x="1615" y="3356"/>
                  </a:lnTo>
                  <a:lnTo>
                    <a:pt x="1658" y="3354"/>
                  </a:lnTo>
                  <a:lnTo>
                    <a:pt x="1697" y="3344"/>
                  </a:lnTo>
                  <a:lnTo>
                    <a:pt x="1735" y="3329"/>
                  </a:lnTo>
                  <a:lnTo>
                    <a:pt x="1771" y="3307"/>
                  </a:lnTo>
                  <a:lnTo>
                    <a:pt x="1803" y="3279"/>
                  </a:lnTo>
                  <a:lnTo>
                    <a:pt x="1835" y="3246"/>
                  </a:lnTo>
                  <a:lnTo>
                    <a:pt x="1865" y="3209"/>
                  </a:lnTo>
                  <a:lnTo>
                    <a:pt x="1893" y="3165"/>
                  </a:lnTo>
                  <a:lnTo>
                    <a:pt x="1918" y="3117"/>
                  </a:lnTo>
                  <a:lnTo>
                    <a:pt x="1943" y="3066"/>
                  </a:lnTo>
                  <a:lnTo>
                    <a:pt x="1966" y="3009"/>
                  </a:lnTo>
                  <a:lnTo>
                    <a:pt x="1988" y="2949"/>
                  </a:lnTo>
                  <a:lnTo>
                    <a:pt x="2009" y="2885"/>
                  </a:lnTo>
                  <a:lnTo>
                    <a:pt x="2028" y="2817"/>
                  </a:lnTo>
                  <a:lnTo>
                    <a:pt x="2048" y="2745"/>
                  </a:lnTo>
                  <a:lnTo>
                    <a:pt x="2054" y="2719"/>
                  </a:lnTo>
                  <a:lnTo>
                    <a:pt x="2060" y="2699"/>
                  </a:lnTo>
                  <a:lnTo>
                    <a:pt x="2067" y="2683"/>
                  </a:lnTo>
                  <a:lnTo>
                    <a:pt x="2076" y="2672"/>
                  </a:lnTo>
                  <a:lnTo>
                    <a:pt x="2087" y="2665"/>
                  </a:lnTo>
                  <a:lnTo>
                    <a:pt x="2100" y="2661"/>
                  </a:lnTo>
                  <a:lnTo>
                    <a:pt x="2119" y="2660"/>
                  </a:lnTo>
                  <a:lnTo>
                    <a:pt x="2126" y="2661"/>
                  </a:lnTo>
                  <a:lnTo>
                    <a:pt x="2136" y="2661"/>
                  </a:lnTo>
                  <a:lnTo>
                    <a:pt x="2146" y="2663"/>
                  </a:lnTo>
                  <a:lnTo>
                    <a:pt x="2157" y="2666"/>
                  </a:lnTo>
                  <a:lnTo>
                    <a:pt x="2166" y="2672"/>
                  </a:lnTo>
                  <a:lnTo>
                    <a:pt x="2174" y="2681"/>
                  </a:lnTo>
                  <a:lnTo>
                    <a:pt x="2180" y="2691"/>
                  </a:lnTo>
                  <a:lnTo>
                    <a:pt x="2182" y="2707"/>
                  </a:lnTo>
                  <a:lnTo>
                    <a:pt x="2181" y="2712"/>
                  </a:lnTo>
                  <a:lnTo>
                    <a:pt x="2179" y="2724"/>
                  </a:lnTo>
                  <a:lnTo>
                    <a:pt x="2175" y="2741"/>
                  </a:lnTo>
                  <a:lnTo>
                    <a:pt x="2170" y="2763"/>
                  </a:lnTo>
                  <a:lnTo>
                    <a:pt x="2163" y="2791"/>
                  </a:lnTo>
                  <a:lnTo>
                    <a:pt x="2154" y="2822"/>
                  </a:lnTo>
                  <a:lnTo>
                    <a:pt x="2144" y="2857"/>
                  </a:lnTo>
                  <a:lnTo>
                    <a:pt x="2132" y="2895"/>
                  </a:lnTo>
                  <a:lnTo>
                    <a:pt x="2119" y="2936"/>
                  </a:lnTo>
                  <a:lnTo>
                    <a:pt x="2104" y="2979"/>
                  </a:lnTo>
                  <a:lnTo>
                    <a:pt x="2087" y="3024"/>
                  </a:lnTo>
                  <a:lnTo>
                    <a:pt x="2067" y="3068"/>
                  </a:lnTo>
                  <a:lnTo>
                    <a:pt x="2047" y="3114"/>
                  </a:lnTo>
                  <a:lnTo>
                    <a:pt x="2025" y="3158"/>
                  </a:lnTo>
                  <a:lnTo>
                    <a:pt x="2000" y="3203"/>
                  </a:lnTo>
                  <a:lnTo>
                    <a:pt x="1967" y="3254"/>
                  </a:lnTo>
                  <a:lnTo>
                    <a:pt x="1932" y="3301"/>
                  </a:lnTo>
                  <a:lnTo>
                    <a:pt x="1895" y="3341"/>
                  </a:lnTo>
                  <a:lnTo>
                    <a:pt x="1857" y="3375"/>
                  </a:lnTo>
                  <a:lnTo>
                    <a:pt x="1818" y="3403"/>
                  </a:lnTo>
                  <a:lnTo>
                    <a:pt x="1778" y="3426"/>
                  </a:lnTo>
                  <a:lnTo>
                    <a:pt x="1738" y="3444"/>
                  </a:lnTo>
                  <a:lnTo>
                    <a:pt x="1695" y="3456"/>
                  </a:lnTo>
                  <a:lnTo>
                    <a:pt x="1651" y="3463"/>
                  </a:lnTo>
                  <a:lnTo>
                    <a:pt x="1607" y="3465"/>
                  </a:lnTo>
                  <a:lnTo>
                    <a:pt x="1552" y="3462"/>
                  </a:lnTo>
                  <a:lnTo>
                    <a:pt x="1499" y="3453"/>
                  </a:lnTo>
                  <a:lnTo>
                    <a:pt x="1449" y="3439"/>
                  </a:lnTo>
                  <a:lnTo>
                    <a:pt x="1401" y="3420"/>
                  </a:lnTo>
                  <a:lnTo>
                    <a:pt x="1356" y="3396"/>
                  </a:lnTo>
                  <a:lnTo>
                    <a:pt x="1315" y="3366"/>
                  </a:lnTo>
                  <a:lnTo>
                    <a:pt x="1277" y="3332"/>
                  </a:lnTo>
                  <a:lnTo>
                    <a:pt x="1243" y="3293"/>
                  </a:lnTo>
                  <a:lnTo>
                    <a:pt x="1213" y="3251"/>
                  </a:lnTo>
                  <a:lnTo>
                    <a:pt x="1189" y="3203"/>
                  </a:lnTo>
                  <a:lnTo>
                    <a:pt x="1169" y="3152"/>
                  </a:lnTo>
                  <a:lnTo>
                    <a:pt x="1155" y="3097"/>
                  </a:lnTo>
                  <a:lnTo>
                    <a:pt x="1145" y="3039"/>
                  </a:lnTo>
                  <a:lnTo>
                    <a:pt x="1142" y="2978"/>
                  </a:lnTo>
                  <a:lnTo>
                    <a:pt x="1144" y="2936"/>
                  </a:lnTo>
                  <a:lnTo>
                    <a:pt x="1148" y="2893"/>
                  </a:lnTo>
                  <a:lnTo>
                    <a:pt x="1156" y="2850"/>
                  </a:lnTo>
                  <a:lnTo>
                    <a:pt x="1166" y="2808"/>
                  </a:lnTo>
                  <a:lnTo>
                    <a:pt x="1172" y="2784"/>
                  </a:lnTo>
                  <a:lnTo>
                    <a:pt x="1177" y="2765"/>
                  </a:lnTo>
                  <a:lnTo>
                    <a:pt x="1179" y="2748"/>
                  </a:lnTo>
                  <a:lnTo>
                    <a:pt x="1180" y="2732"/>
                  </a:lnTo>
                  <a:lnTo>
                    <a:pt x="1181" y="2717"/>
                  </a:lnTo>
                  <a:lnTo>
                    <a:pt x="1181" y="2700"/>
                  </a:lnTo>
                  <a:lnTo>
                    <a:pt x="1179" y="2654"/>
                  </a:lnTo>
                  <a:lnTo>
                    <a:pt x="1170" y="2613"/>
                  </a:lnTo>
                  <a:lnTo>
                    <a:pt x="1158" y="2575"/>
                  </a:lnTo>
                  <a:lnTo>
                    <a:pt x="1140" y="2539"/>
                  </a:lnTo>
                  <a:lnTo>
                    <a:pt x="1119" y="2507"/>
                  </a:lnTo>
                  <a:lnTo>
                    <a:pt x="1095" y="2478"/>
                  </a:lnTo>
                  <a:lnTo>
                    <a:pt x="1067" y="2450"/>
                  </a:lnTo>
                  <a:lnTo>
                    <a:pt x="1036" y="2426"/>
                  </a:lnTo>
                  <a:lnTo>
                    <a:pt x="1004" y="2403"/>
                  </a:lnTo>
                  <a:lnTo>
                    <a:pt x="970" y="2384"/>
                  </a:lnTo>
                  <a:lnTo>
                    <a:pt x="933" y="2366"/>
                  </a:lnTo>
                  <a:lnTo>
                    <a:pt x="898" y="2351"/>
                  </a:lnTo>
                  <a:lnTo>
                    <a:pt x="860" y="2336"/>
                  </a:lnTo>
                  <a:lnTo>
                    <a:pt x="823" y="2324"/>
                  </a:lnTo>
                  <a:lnTo>
                    <a:pt x="787" y="2315"/>
                  </a:lnTo>
                  <a:lnTo>
                    <a:pt x="750" y="2306"/>
                  </a:lnTo>
                  <a:lnTo>
                    <a:pt x="716" y="2299"/>
                  </a:lnTo>
                  <a:lnTo>
                    <a:pt x="683" y="2293"/>
                  </a:lnTo>
                  <a:lnTo>
                    <a:pt x="652" y="2288"/>
                  </a:lnTo>
                  <a:lnTo>
                    <a:pt x="624" y="2285"/>
                  </a:lnTo>
                  <a:lnTo>
                    <a:pt x="598" y="2281"/>
                  </a:lnTo>
                  <a:lnTo>
                    <a:pt x="594" y="2299"/>
                  </a:lnTo>
                  <a:lnTo>
                    <a:pt x="587" y="2323"/>
                  </a:lnTo>
                  <a:lnTo>
                    <a:pt x="580" y="2353"/>
                  </a:lnTo>
                  <a:lnTo>
                    <a:pt x="572" y="2389"/>
                  </a:lnTo>
                  <a:lnTo>
                    <a:pt x="562" y="2429"/>
                  </a:lnTo>
                  <a:lnTo>
                    <a:pt x="551" y="2473"/>
                  </a:lnTo>
                  <a:lnTo>
                    <a:pt x="539" y="2521"/>
                  </a:lnTo>
                  <a:lnTo>
                    <a:pt x="525" y="2571"/>
                  </a:lnTo>
                  <a:lnTo>
                    <a:pt x="512" y="2625"/>
                  </a:lnTo>
                  <a:lnTo>
                    <a:pt x="498" y="2681"/>
                  </a:lnTo>
                  <a:lnTo>
                    <a:pt x="484" y="2737"/>
                  </a:lnTo>
                  <a:lnTo>
                    <a:pt x="469" y="2795"/>
                  </a:lnTo>
                  <a:lnTo>
                    <a:pt x="454" y="2852"/>
                  </a:lnTo>
                  <a:lnTo>
                    <a:pt x="440" y="2910"/>
                  </a:lnTo>
                  <a:lnTo>
                    <a:pt x="425" y="2966"/>
                  </a:lnTo>
                  <a:lnTo>
                    <a:pt x="410" y="3020"/>
                  </a:lnTo>
                  <a:lnTo>
                    <a:pt x="397" y="3073"/>
                  </a:lnTo>
                  <a:lnTo>
                    <a:pt x="383" y="3123"/>
                  </a:lnTo>
                  <a:lnTo>
                    <a:pt x="371" y="3171"/>
                  </a:lnTo>
                  <a:lnTo>
                    <a:pt x="359" y="3215"/>
                  </a:lnTo>
                  <a:lnTo>
                    <a:pt x="348" y="3253"/>
                  </a:lnTo>
                  <a:lnTo>
                    <a:pt x="339" y="3288"/>
                  </a:lnTo>
                  <a:lnTo>
                    <a:pt x="331" y="3317"/>
                  </a:lnTo>
                  <a:lnTo>
                    <a:pt x="324" y="3339"/>
                  </a:lnTo>
                  <a:lnTo>
                    <a:pt x="319" y="3355"/>
                  </a:lnTo>
                  <a:lnTo>
                    <a:pt x="315" y="3365"/>
                  </a:lnTo>
                  <a:lnTo>
                    <a:pt x="297" y="3391"/>
                  </a:lnTo>
                  <a:lnTo>
                    <a:pt x="272" y="3415"/>
                  </a:lnTo>
                  <a:lnTo>
                    <a:pt x="243" y="3435"/>
                  </a:lnTo>
                  <a:lnTo>
                    <a:pt x="211" y="3451"/>
                  </a:lnTo>
                  <a:lnTo>
                    <a:pt x="177" y="3462"/>
                  </a:lnTo>
                  <a:lnTo>
                    <a:pt x="141" y="3465"/>
                  </a:lnTo>
                  <a:lnTo>
                    <a:pt x="129" y="3464"/>
                  </a:lnTo>
                  <a:lnTo>
                    <a:pt x="115" y="3462"/>
                  </a:lnTo>
                  <a:lnTo>
                    <a:pt x="99" y="3458"/>
                  </a:lnTo>
                  <a:lnTo>
                    <a:pt x="82" y="3452"/>
                  </a:lnTo>
                  <a:lnTo>
                    <a:pt x="64" y="3444"/>
                  </a:lnTo>
                  <a:lnTo>
                    <a:pt x="49" y="3433"/>
                  </a:lnTo>
                  <a:lnTo>
                    <a:pt x="33" y="3419"/>
                  </a:lnTo>
                  <a:lnTo>
                    <a:pt x="19" y="3402"/>
                  </a:lnTo>
                  <a:lnTo>
                    <a:pt x="9" y="3380"/>
                  </a:lnTo>
                  <a:lnTo>
                    <a:pt x="2" y="3355"/>
                  </a:lnTo>
                  <a:lnTo>
                    <a:pt x="0" y="3326"/>
                  </a:lnTo>
                  <a:lnTo>
                    <a:pt x="0" y="3315"/>
                  </a:lnTo>
                  <a:lnTo>
                    <a:pt x="1" y="3306"/>
                  </a:lnTo>
                  <a:lnTo>
                    <a:pt x="1" y="3296"/>
                  </a:lnTo>
                  <a:lnTo>
                    <a:pt x="3" y="3287"/>
                  </a:lnTo>
                  <a:lnTo>
                    <a:pt x="6" y="3275"/>
                  </a:lnTo>
                  <a:lnTo>
                    <a:pt x="9" y="3260"/>
                  </a:lnTo>
                  <a:lnTo>
                    <a:pt x="16" y="3241"/>
                  </a:lnTo>
                  <a:lnTo>
                    <a:pt x="23" y="3218"/>
                  </a:lnTo>
                  <a:lnTo>
                    <a:pt x="749" y="386"/>
                  </a:lnTo>
                  <a:lnTo>
                    <a:pt x="763" y="287"/>
                  </a:lnTo>
                  <a:lnTo>
                    <a:pt x="763" y="276"/>
                  </a:lnTo>
                  <a:lnTo>
                    <a:pt x="762" y="267"/>
                  </a:lnTo>
                  <a:lnTo>
                    <a:pt x="761" y="258"/>
                  </a:lnTo>
                  <a:lnTo>
                    <a:pt x="756" y="249"/>
                  </a:lnTo>
                  <a:lnTo>
                    <a:pt x="750" y="241"/>
                  </a:lnTo>
                  <a:lnTo>
                    <a:pt x="741" y="233"/>
                  </a:lnTo>
                  <a:lnTo>
                    <a:pt x="729" y="227"/>
                  </a:lnTo>
                  <a:lnTo>
                    <a:pt x="713" y="219"/>
                  </a:lnTo>
                  <a:lnTo>
                    <a:pt x="694" y="215"/>
                  </a:lnTo>
                  <a:lnTo>
                    <a:pt x="668" y="210"/>
                  </a:lnTo>
                  <a:lnTo>
                    <a:pt x="639" y="206"/>
                  </a:lnTo>
                  <a:lnTo>
                    <a:pt x="602" y="204"/>
                  </a:lnTo>
                  <a:lnTo>
                    <a:pt x="561" y="201"/>
                  </a:lnTo>
                  <a:lnTo>
                    <a:pt x="512" y="201"/>
                  </a:lnTo>
                  <a:lnTo>
                    <a:pt x="484" y="201"/>
                  </a:lnTo>
                  <a:lnTo>
                    <a:pt x="460" y="200"/>
                  </a:lnTo>
                  <a:lnTo>
                    <a:pt x="440" y="198"/>
                  </a:lnTo>
                  <a:lnTo>
                    <a:pt x="424" y="194"/>
                  </a:lnTo>
                  <a:lnTo>
                    <a:pt x="410" y="188"/>
                  </a:lnTo>
                  <a:lnTo>
                    <a:pt x="402" y="179"/>
                  </a:lnTo>
                  <a:lnTo>
                    <a:pt x="396" y="165"/>
                  </a:lnTo>
                  <a:lnTo>
                    <a:pt x="394" y="147"/>
                  </a:lnTo>
                  <a:lnTo>
                    <a:pt x="396" y="122"/>
                  </a:lnTo>
                  <a:lnTo>
                    <a:pt x="399" y="102"/>
                  </a:lnTo>
                  <a:lnTo>
                    <a:pt x="407" y="86"/>
                  </a:lnTo>
                  <a:lnTo>
                    <a:pt x="415" y="74"/>
                  </a:lnTo>
                  <a:lnTo>
                    <a:pt x="426" y="65"/>
                  </a:lnTo>
                  <a:lnTo>
                    <a:pt x="438" y="59"/>
                  </a:lnTo>
                  <a:lnTo>
                    <a:pt x="451" y="54"/>
                  </a:lnTo>
                  <a:lnTo>
                    <a:pt x="463" y="51"/>
                  </a:lnTo>
                  <a:lnTo>
                    <a:pt x="476" y="49"/>
                  </a:lnTo>
                  <a:lnTo>
                    <a:pt x="489" y="47"/>
                  </a:lnTo>
                  <a:lnTo>
                    <a:pt x="519" y="44"/>
                  </a:lnTo>
                  <a:lnTo>
                    <a:pt x="556" y="42"/>
                  </a:lnTo>
                  <a:lnTo>
                    <a:pt x="597" y="38"/>
                  </a:lnTo>
                  <a:lnTo>
                    <a:pt x="644" y="33"/>
                  </a:lnTo>
                  <a:lnTo>
                    <a:pt x="694" y="30"/>
                  </a:lnTo>
                  <a:lnTo>
                    <a:pt x="745" y="25"/>
                  </a:lnTo>
                  <a:lnTo>
                    <a:pt x="798" y="20"/>
                  </a:lnTo>
                  <a:lnTo>
                    <a:pt x="849" y="15"/>
                  </a:lnTo>
                  <a:lnTo>
                    <a:pt x="900" y="12"/>
                  </a:lnTo>
                  <a:lnTo>
                    <a:pt x="948" y="8"/>
                  </a:lnTo>
                  <a:lnTo>
                    <a:pt x="993" y="5"/>
                  </a:lnTo>
                  <a:lnTo>
                    <a:pt x="1034" y="2"/>
                  </a:lnTo>
                  <a:lnTo>
                    <a:pt x="1068" y="1"/>
                  </a:lnTo>
                  <a:lnTo>
                    <a:pt x="109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4" name="Group 123"/>
          <p:cNvGrpSpPr/>
          <p:nvPr/>
        </p:nvGrpSpPr>
        <p:grpSpPr>
          <a:xfrm>
            <a:off x="5410200" y="1600200"/>
            <a:ext cx="2667000" cy="2057400"/>
            <a:chOff x="5410200" y="1600200"/>
            <a:chExt cx="2667000" cy="2057400"/>
          </a:xfrm>
        </p:grpSpPr>
        <p:cxnSp>
          <p:nvCxnSpPr>
            <p:cNvPr id="20" name="Straight Arrow Connector 19"/>
            <p:cNvCxnSpPr/>
            <p:nvPr/>
          </p:nvCxnSpPr>
          <p:spPr>
            <a:xfrm flipV="1">
              <a:off x="5465190" y="2879802"/>
              <a:ext cx="989814" cy="200722"/>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flipV="1">
              <a:off x="5465190" y="1650380"/>
              <a:ext cx="0" cy="200722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5465190" y="2754351"/>
              <a:ext cx="2612010"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23" name="Freeform 6"/>
            <p:cNvSpPr>
              <a:spLocks noChangeAspect="1"/>
            </p:cNvSpPr>
            <p:nvPr>
              <p:custDataLst>
                <p:tags r:id="rId16"/>
              </p:custDataLst>
            </p:nvPr>
          </p:nvSpPr>
          <p:spPr bwMode="auto">
            <a:xfrm>
              <a:off x="7829746" y="2804532"/>
              <a:ext cx="101196" cy="87816"/>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1"/>
            <p:cNvSpPr>
              <a:spLocks noChangeAspect="1"/>
            </p:cNvSpPr>
            <p:nvPr>
              <p:custDataLst>
                <p:tags r:id="rId17"/>
              </p:custDataLst>
            </p:nvPr>
          </p:nvSpPr>
          <p:spPr bwMode="auto">
            <a:xfrm>
              <a:off x="5520179" y="1600200"/>
              <a:ext cx="82485" cy="72338"/>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Oval 24"/>
            <p:cNvSpPr/>
            <p:nvPr/>
          </p:nvSpPr>
          <p:spPr>
            <a:xfrm>
              <a:off x="6427509" y="2829622"/>
              <a:ext cx="82485" cy="75271"/>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 name="Group 35"/>
            <p:cNvGrpSpPr/>
            <p:nvPr/>
          </p:nvGrpSpPr>
          <p:grpSpPr>
            <a:xfrm>
              <a:off x="6455004" y="1876193"/>
              <a:ext cx="1594701" cy="1756317"/>
              <a:chOff x="1752600" y="1143000"/>
              <a:chExt cx="4419600" cy="5334000"/>
            </a:xfrm>
          </p:grpSpPr>
          <p:cxnSp>
            <p:nvCxnSpPr>
              <p:cNvPr id="28" name="Straight Arrow Connector 27"/>
              <p:cNvCxnSpPr/>
              <p:nvPr/>
            </p:nvCxnSpPr>
            <p:spPr>
              <a:xfrm flipV="1">
                <a:off x="1752600" y="1219200"/>
                <a:ext cx="3048000" cy="3048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V="1">
                <a:off x="1828800" y="2590800"/>
                <a:ext cx="3505200" cy="16002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1828800" y="4191000"/>
                <a:ext cx="4343400" cy="1752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19" name="Group 30"/>
              <p:cNvGrpSpPr/>
              <p:nvPr/>
            </p:nvGrpSpPr>
            <p:grpSpPr>
              <a:xfrm>
                <a:off x="4953000" y="3048000"/>
                <a:ext cx="533400" cy="2057400"/>
                <a:chOff x="7162800" y="2743200"/>
                <a:chExt cx="533400" cy="2057400"/>
              </a:xfrm>
            </p:grpSpPr>
            <p:sp>
              <p:nvSpPr>
                <p:cNvPr id="47" name="Oval 14"/>
                <p:cNvSpPr/>
                <p:nvPr/>
              </p:nvSpPr>
              <p:spPr>
                <a:xfrm>
                  <a:off x="7620000" y="4038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 name="Oval 47"/>
                <p:cNvSpPr/>
                <p:nvPr/>
              </p:nvSpPr>
              <p:spPr>
                <a:xfrm>
                  <a:off x="7467600" y="3200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 name="Oval 16"/>
                <p:cNvSpPr/>
                <p:nvPr/>
              </p:nvSpPr>
              <p:spPr>
                <a:xfrm>
                  <a:off x="7239000" y="2743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 name="Oval 17"/>
                <p:cNvSpPr/>
                <p:nvPr/>
              </p:nvSpPr>
              <p:spPr>
                <a:xfrm>
                  <a:off x="7620000" y="3505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 name="Oval 18"/>
                <p:cNvSpPr/>
                <p:nvPr/>
              </p:nvSpPr>
              <p:spPr>
                <a:xfrm>
                  <a:off x="7391400" y="4419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 name="Oval 51"/>
                <p:cNvSpPr/>
                <p:nvPr/>
              </p:nvSpPr>
              <p:spPr>
                <a:xfrm>
                  <a:off x="7162800" y="4724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26" name="Group 4"/>
              <p:cNvGrpSpPr>
                <a:grpSpLocks noChangeAspect="1"/>
              </p:cNvGrpSpPr>
              <p:nvPr>
                <p:custDataLst>
                  <p:tags r:id="rId18"/>
                </p:custDataLst>
              </p:nvPr>
            </p:nvGrpSpPr>
            <p:grpSpPr bwMode="auto">
              <a:xfrm>
                <a:off x="3200400" y="1143000"/>
                <a:ext cx="416749" cy="495300"/>
                <a:chOff x="2270" y="752"/>
                <a:chExt cx="1077" cy="1280"/>
              </a:xfrm>
            </p:grpSpPr>
            <p:sp>
              <p:nvSpPr>
                <p:cNvPr id="45"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3" name="Straight Arrow Connector 32"/>
              <p:cNvCxnSpPr/>
              <p:nvPr/>
            </p:nvCxnSpPr>
            <p:spPr>
              <a:xfrm>
                <a:off x="1752600" y="4191000"/>
                <a:ext cx="2971800" cy="2286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31" name="Group 10"/>
              <p:cNvGrpSpPr>
                <a:grpSpLocks noChangeAspect="1"/>
              </p:cNvGrpSpPr>
              <p:nvPr>
                <p:custDataLst>
                  <p:tags r:id="rId19"/>
                </p:custDataLst>
              </p:nvPr>
            </p:nvGrpSpPr>
            <p:grpSpPr bwMode="auto">
              <a:xfrm>
                <a:off x="4419600" y="1905000"/>
                <a:ext cx="431840" cy="495300"/>
                <a:chOff x="4094" y="1952"/>
                <a:chExt cx="1116" cy="1280"/>
              </a:xfrm>
            </p:grpSpPr>
            <p:sp>
              <p:nvSpPr>
                <p:cNvPr id="43"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2" name="Group 10"/>
              <p:cNvGrpSpPr>
                <a:grpSpLocks noChangeAspect="1"/>
              </p:cNvGrpSpPr>
              <p:nvPr>
                <p:custDataLst>
                  <p:tags r:id="rId20"/>
                </p:custDataLst>
              </p:nvPr>
            </p:nvGrpSpPr>
            <p:grpSpPr bwMode="auto">
              <a:xfrm>
                <a:off x="4724400" y="5791200"/>
                <a:ext cx="1072382" cy="495300"/>
                <a:chOff x="3847" y="1375"/>
                <a:chExt cx="2793" cy="1290"/>
              </a:xfrm>
            </p:grpSpPr>
            <p:sp>
              <p:nvSpPr>
                <p:cNvPr id="39" name="Freeform 12"/>
                <p:cNvSpPr>
                  <a:spLocks noEditPoints="1"/>
                </p:cNvSpPr>
                <p:nvPr/>
              </p:nvSpPr>
              <p:spPr bwMode="auto">
                <a:xfrm>
                  <a:off x="3847" y="1375"/>
                  <a:ext cx="417" cy="1068"/>
                </a:xfrm>
                <a:custGeom>
                  <a:avLst/>
                  <a:gdLst/>
                  <a:ahLst/>
                  <a:cxnLst>
                    <a:cxn ang="0">
                      <a:pos x="513" y="711"/>
                    </a:cxn>
                    <a:cxn ang="0">
                      <a:pos x="620" y="788"/>
                    </a:cxn>
                    <a:cxn ang="0">
                      <a:pos x="673" y="910"/>
                    </a:cxn>
                    <a:cxn ang="0">
                      <a:pos x="666" y="1039"/>
                    </a:cxn>
                    <a:cxn ang="0">
                      <a:pos x="622" y="1153"/>
                    </a:cxn>
                    <a:cxn ang="0">
                      <a:pos x="600" y="1214"/>
                    </a:cxn>
                    <a:cxn ang="0">
                      <a:pos x="575" y="1278"/>
                    </a:cxn>
                    <a:cxn ang="0">
                      <a:pos x="444" y="1640"/>
                    </a:cxn>
                    <a:cxn ang="0">
                      <a:pos x="391" y="1780"/>
                    </a:cxn>
                    <a:cxn ang="0">
                      <a:pos x="362" y="1868"/>
                    </a:cxn>
                    <a:cxn ang="0">
                      <a:pos x="351" y="1936"/>
                    </a:cxn>
                    <a:cxn ang="0">
                      <a:pos x="358" y="2021"/>
                    </a:cxn>
                    <a:cxn ang="0">
                      <a:pos x="402" y="2062"/>
                    </a:cxn>
                    <a:cxn ang="0">
                      <a:pos x="507" y="2047"/>
                    </a:cxn>
                    <a:cxn ang="0">
                      <a:pos x="611" y="1962"/>
                    </a:cxn>
                    <a:cxn ang="0">
                      <a:pos x="689" y="1829"/>
                    </a:cxn>
                    <a:cxn ang="0">
                      <a:pos x="746" y="1669"/>
                    </a:cxn>
                    <a:cxn ang="0">
                      <a:pos x="769" y="1621"/>
                    </a:cxn>
                    <a:cxn ang="0">
                      <a:pos x="802" y="1616"/>
                    </a:cxn>
                    <a:cxn ang="0">
                      <a:pos x="831" y="1630"/>
                    </a:cxn>
                    <a:cxn ang="0">
                      <a:pos x="829" y="1673"/>
                    </a:cxn>
                    <a:cxn ang="0">
                      <a:pos x="802" y="1761"/>
                    </a:cxn>
                    <a:cxn ang="0">
                      <a:pos x="749" y="1881"/>
                    </a:cxn>
                    <a:cxn ang="0">
                      <a:pos x="669" y="2003"/>
                    </a:cxn>
                    <a:cxn ang="0">
                      <a:pos x="560" y="2097"/>
                    </a:cxn>
                    <a:cxn ang="0">
                      <a:pos x="420" y="2135"/>
                    </a:cxn>
                    <a:cxn ang="0">
                      <a:pos x="273" y="2093"/>
                    </a:cxn>
                    <a:cxn ang="0">
                      <a:pos x="182" y="1979"/>
                    </a:cxn>
                    <a:cxn ang="0">
                      <a:pos x="165" y="1839"/>
                    </a:cxn>
                    <a:cxn ang="0">
                      <a:pos x="202" y="1710"/>
                    </a:cxn>
                    <a:cxn ang="0">
                      <a:pos x="249" y="1584"/>
                    </a:cxn>
                    <a:cxn ang="0">
                      <a:pos x="302" y="1444"/>
                    </a:cxn>
                    <a:cxn ang="0">
                      <a:pos x="364" y="1278"/>
                    </a:cxn>
                    <a:cxn ang="0">
                      <a:pos x="418" y="1127"/>
                    </a:cxn>
                    <a:cxn ang="0">
                      <a:pos x="453" y="1030"/>
                    </a:cxn>
                    <a:cxn ang="0">
                      <a:pos x="478" y="945"/>
                    </a:cxn>
                    <a:cxn ang="0">
                      <a:pos x="486" y="833"/>
                    </a:cxn>
                    <a:cxn ang="0">
                      <a:pos x="458" y="777"/>
                    </a:cxn>
                    <a:cxn ang="0">
                      <a:pos x="420" y="764"/>
                    </a:cxn>
                    <a:cxn ang="0">
                      <a:pos x="349" y="775"/>
                    </a:cxn>
                    <a:cxn ang="0">
                      <a:pos x="255" y="834"/>
                    </a:cxn>
                    <a:cxn ang="0">
                      <a:pos x="165" y="958"/>
                    </a:cxn>
                    <a:cxn ang="0">
                      <a:pos x="89" y="1160"/>
                    </a:cxn>
                    <a:cxn ang="0">
                      <a:pos x="65" y="1210"/>
                    </a:cxn>
                    <a:cxn ang="0">
                      <a:pos x="34" y="1214"/>
                    </a:cxn>
                    <a:cxn ang="0">
                      <a:pos x="9" y="1207"/>
                    </a:cxn>
                    <a:cxn ang="0">
                      <a:pos x="2" y="1175"/>
                    </a:cxn>
                    <a:cxn ang="0">
                      <a:pos x="22" y="1103"/>
                    </a:cxn>
                    <a:cxn ang="0">
                      <a:pos x="65" y="991"/>
                    </a:cxn>
                    <a:cxn ang="0">
                      <a:pos x="138" y="868"/>
                    </a:cxn>
                    <a:cxn ang="0">
                      <a:pos x="238" y="759"/>
                    </a:cxn>
                    <a:cxn ang="0">
                      <a:pos x="369" y="700"/>
                    </a:cxn>
                    <a:cxn ang="0">
                      <a:pos x="720" y="3"/>
                    </a:cxn>
                    <a:cxn ang="0">
                      <a:pos x="789" y="57"/>
                    </a:cxn>
                    <a:cxn ang="0">
                      <a:pos x="798" y="154"/>
                    </a:cxn>
                    <a:cxn ang="0">
                      <a:pos x="733" y="245"/>
                    </a:cxn>
                    <a:cxn ang="0">
                      <a:pos x="636" y="280"/>
                    </a:cxn>
                    <a:cxn ang="0">
                      <a:pos x="549" y="247"/>
                    </a:cxn>
                    <a:cxn ang="0">
                      <a:pos x="518" y="165"/>
                    </a:cxn>
                    <a:cxn ang="0">
                      <a:pos x="558" y="64"/>
                    </a:cxn>
                    <a:cxn ang="0">
                      <a:pos x="649" y="5"/>
                    </a:cxn>
                  </a:cxnLst>
                  <a:rect l="0" t="0" r="r" b="b"/>
                  <a:pathLst>
                    <a:path w="835" h="2135">
                      <a:moveTo>
                        <a:pt x="420" y="694"/>
                      </a:moveTo>
                      <a:lnTo>
                        <a:pt x="469" y="700"/>
                      </a:lnTo>
                      <a:lnTo>
                        <a:pt x="513" y="711"/>
                      </a:lnTo>
                      <a:lnTo>
                        <a:pt x="555" y="731"/>
                      </a:lnTo>
                      <a:lnTo>
                        <a:pt x="589" y="757"/>
                      </a:lnTo>
                      <a:lnTo>
                        <a:pt x="620" y="788"/>
                      </a:lnTo>
                      <a:lnTo>
                        <a:pt x="644" y="825"/>
                      </a:lnTo>
                      <a:lnTo>
                        <a:pt x="662" y="866"/>
                      </a:lnTo>
                      <a:lnTo>
                        <a:pt x="673" y="910"/>
                      </a:lnTo>
                      <a:lnTo>
                        <a:pt x="676" y="954"/>
                      </a:lnTo>
                      <a:lnTo>
                        <a:pt x="673" y="998"/>
                      </a:lnTo>
                      <a:lnTo>
                        <a:pt x="666" y="1039"/>
                      </a:lnTo>
                      <a:lnTo>
                        <a:pt x="651" y="1079"/>
                      </a:lnTo>
                      <a:lnTo>
                        <a:pt x="631" y="1125"/>
                      </a:lnTo>
                      <a:lnTo>
                        <a:pt x="622" y="1153"/>
                      </a:lnTo>
                      <a:lnTo>
                        <a:pt x="615" y="1177"/>
                      </a:lnTo>
                      <a:lnTo>
                        <a:pt x="607" y="1196"/>
                      </a:lnTo>
                      <a:lnTo>
                        <a:pt x="600" y="1214"/>
                      </a:lnTo>
                      <a:lnTo>
                        <a:pt x="595" y="1232"/>
                      </a:lnTo>
                      <a:lnTo>
                        <a:pt x="586" y="1253"/>
                      </a:lnTo>
                      <a:lnTo>
                        <a:pt x="575" y="1278"/>
                      </a:lnTo>
                      <a:lnTo>
                        <a:pt x="562" y="1310"/>
                      </a:lnTo>
                      <a:lnTo>
                        <a:pt x="562" y="1310"/>
                      </a:lnTo>
                      <a:lnTo>
                        <a:pt x="444" y="1640"/>
                      </a:lnTo>
                      <a:lnTo>
                        <a:pt x="424" y="1695"/>
                      </a:lnTo>
                      <a:lnTo>
                        <a:pt x="405" y="1741"/>
                      </a:lnTo>
                      <a:lnTo>
                        <a:pt x="391" y="1780"/>
                      </a:lnTo>
                      <a:lnTo>
                        <a:pt x="378" y="1815"/>
                      </a:lnTo>
                      <a:lnTo>
                        <a:pt x="369" y="1842"/>
                      </a:lnTo>
                      <a:lnTo>
                        <a:pt x="362" y="1868"/>
                      </a:lnTo>
                      <a:lnTo>
                        <a:pt x="356" y="1892"/>
                      </a:lnTo>
                      <a:lnTo>
                        <a:pt x="353" y="1914"/>
                      </a:lnTo>
                      <a:lnTo>
                        <a:pt x="351" y="1936"/>
                      </a:lnTo>
                      <a:lnTo>
                        <a:pt x="351" y="1960"/>
                      </a:lnTo>
                      <a:lnTo>
                        <a:pt x="353" y="1993"/>
                      </a:lnTo>
                      <a:lnTo>
                        <a:pt x="358" y="2021"/>
                      </a:lnTo>
                      <a:lnTo>
                        <a:pt x="369" y="2041"/>
                      </a:lnTo>
                      <a:lnTo>
                        <a:pt x="384" y="2054"/>
                      </a:lnTo>
                      <a:lnTo>
                        <a:pt x="402" y="2062"/>
                      </a:lnTo>
                      <a:lnTo>
                        <a:pt x="424" y="2065"/>
                      </a:lnTo>
                      <a:lnTo>
                        <a:pt x="467" y="2060"/>
                      </a:lnTo>
                      <a:lnTo>
                        <a:pt x="507" y="2047"/>
                      </a:lnTo>
                      <a:lnTo>
                        <a:pt x="544" y="2025"/>
                      </a:lnTo>
                      <a:lnTo>
                        <a:pt x="578" y="1997"/>
                      </a:lnTo>
                      <a:lnTo>
                        <a:pt x="611" y="1962"/>
                      </a:lnTo>
                      <a:lnTo>
                        <a:pt x="640" y="1921"/>
                      </a:lnTo>
                      <a:lnTo>
                        <a:pt x="666" y="1877"/>
                      </a:lnTo>
                      <a:lnTo>
                        <a:pt x="689" y="1829"/>
                      </a:lnTo>
                      <a:lnTo>
                        <a:pt x="711" y="1778"/>
                      </a:lnTo>
                      <a:lnTo>
                        <a:pt x="729" y="1724"/>
                      </a:lnTo>
                      <a:lnTo>
                        <a:pt x="746" y="1669"/>
                      </a:lnTo>
                      <a:lnTo>
                        <a:pt x="755" y="1647"/>
                      </a:lnTo>
                      <a:lnTo>
                        <a:pt x="762" y="1630"/>
                      </a:lnTo>
                      <a:lnTo>
                        <a:pt x="769" y="1621"/>
                      </a:lnTo>
                      <a:lnTo>
                        <a:pt x="780" y="1616"/>
                      </a:lnTo>
                      <a:lnTo>
                        <a:pt x="795" y="1616"/>
                      </a:lnTo>
                      <a:lnTo>
                        <a:pt x="802" y="1616"/>
                      </a:lnTo>
                      <a:lnTo>
                        <a:pt x="813" y="1617"/>
                      </a:lnTo>
                      <a:lnTo>
                        <a:pt x="824" y="1621"/>
                      </a:lnTo>
                      <a:lnTo>
                        <a:pt x="831" y="1630"/>
                      </a:lnTo>
                      <a:lnTo>
                        <a:pt x="835" y="1645"/>
                      </a:lnTo>
                      <a:lnTo>
                        <a:pt x="833" y="1654"/>
                      </a:lnTo>
                      <a:lnTo>
                        <a:pt x="829" y="1673"/>
                      </a:lnTo>
                      <a:lnTo>
                        <a:pt x="822" y="1697"/>
                      </a:lnTo>
                      <a:lnTo>
                        <a:pt x="813" y="1726"/>
                      </a:lnTo>
                      <a:lnTo>
                        <a:pt x="802" y="1761"/>
                      </a:lnTo>
                      <a:lnTo>
                        <a:pt x="787" y="1798"/>
                      </a:lnTo>
                      <a:lnTo>
                        <a:pt x="769" y="1839"/>
                      </a:lnTo>
                      <a:lnTo>
                        <a:pt x="749" y="1881"/>
                      </a:lnTo>
                      <a:lnTo>
                        <a:pt x="726" y="1921"/>
                      </a:lnTo>
                      <a:lnTo>
                        <a:pt x="698" y="1964"/>
                      </a:lnTo>
                      <a:lnTo>
                        <a:pt x="669" y="2003"/>
                      </a:lnTo>
                      <a:lnTo>
                        <a:pt x="636" y="2038"/>
                      </a:lnTo>
                      <a:lnTo>
                        <a:pt x="600" y="2071"/>
                      </a:lnTo>
                      <a:lnTo>
                        <a:pt x="560" y="2097"/>
                      </a:lnTo>
                      <a:lnTo>
                        <a:pt x="516" y="2117"/>
                      </a:lnTo>
                      <a:lnTo>
                        <a:pt x="469" y="2130"/>
                      </a:lnTo>
                      <a:lnTo>
                        <a:pt x="420" y="2135"/>
                      </a:lnTo>
                      <a:lnTo>
                        <a:pt x="365" y="2130"/>
                      </a:lnTo>
                      <a:lnTo>
                        <a:pt x="316" y="2115"/>
                      </a:lnTo>
                      <a:lnTo>
                        <a:pt x="273" y="2093"/>
                      </a:lnTo>
                      <a:lnTo>
                        <a:pt x="236" y="2062"/>
                      </a:lnTo>
                      <a:lnTo>
                        <a:pt x="205" y="2023"/>
                      </a:lnTo>
                      <a:lnTo>
                        <a:pt x="182" y="1979"/>
                      </a:lnTo>
                      <a:lnTo>
                        <a:pt x="167" y="1929"/>
                      </a:lnTo>
                      <a:lnTo>
                        <a:pt x="164" y="1875"/>
                      </a:lnTo>
                      <a:lnTo>
                        <a:pt x="165" y="1839"/>
                      </a:lnTo>
                      <a:lnTo>
                        <a:pt x="175" y="1798"/>
                      </a:lnTo>
                      <a:lnTo>
                        <a:pt x="187" y="1756"/>
                      </a:lnTo>
                      <a:lnTo>
                        <a:pt x="202" y="1710"/>
                      </a:lnTo>
                      <a:lnTo>
                        <a:pt x="220" y="1664"/>
                      </a:lnTo>
                      <a:lnTo>
                        <a:pt x="236" y="1619"/>
                      </a:lnTo>
                      <a:lnTo>
                        <a:pt x="249" y="1584"/>
                      </a:lnTo>
                      <a:lnTo>
                        <a:pt x="265" y="1544"/>
                      </a:lnTo>
                      <a:lnTo>
                        <a:pt x="282" y="1496"/>
                      </a:lnTo>
                      <a:lnTo>
                        <a:pt x="302" y="1444"/>
                      </a:lnTo>
                      <a:lnTo>
                        <a:pt x="322" y="1389"/>
                      </a:lnTo>
                      <a:lnTo>
                        <a:pt x="342" y="1334"/>
                      </a:lnTo>
                      <a:lnTo>
                        <a:pt x="364" y="1278"/>
                      </a:lnTo>
                      <a:lnTo>
                        <a:pt x="382" y="1225"/>
                      </a:lnTo>
                      <a:lnTo>
                        <a:pt x="402" y="1173"/>
                      </a:lnTo>
                      <a:lnTo>
                        <a:pt x="418" y="1127"/>
                      </a:lnTo>
                      <a:lnTo>
                        <a:pt x="433" y="1087"/>
                      </a:lnTo>
                      <a:lnTo>
                        <a:pt x="445" y="1054"/>
                      </a:lnTo>
                      <a:lnTo>
                        <a:pt x="453" y="1030"/>
                      </a:lnTo>
                      <a:lnTo>
                        <a:pt x="462" y="1008"/>
                      </a:lnTo>
                      <a:lnTo>
                        <a:pt x="471" y="978"/>
                      </a:lnTo>
                      <a:lnTo>
                        <a:pt x="478" y="945"/>
                      </a:lnTo>
                      <a:lnTo>
                        <a:pt x="486" y="906"/>
                      </a:lnTo>
                      <a:lnTo>
                        <a:pt x="489" y="864"/>
                      </a:lnTo>
                      <a:lnTo>
                        <a:pt x="486" y="833"/>
                      </a:lnTo>
                      <a:lnTo>
                        <a:pt x="480" y="807"/>
                      </a:lnTo>
                      <a:lnTo>
                        <a:pt x="469" y="788"/>
                      </a:lnTo>
                      <a:lnTo>
                        <a:pt x="458" y="777"/>
                      </a:lnTo>
                      <a:lnTo>
                        <a:pt x="445" y="770"/>
                      </a:lnTo>
                      <a:lnTo>
                        <a:pt x="433" y="766"/>
                      </a:lnTo>
                      <a:lnTo>
                        <a:pt x="420" y="764"/>
                      </a:lnTo>
                      <a:lnTo>
                        <a:pt x="409" y="764"/>
                      </a:lnTo>
                      <a:lnTo>
                        <a:pt x="380" y="768"/>
                      </a:lnTo>
                      <a:lnTo>
                        <a:pt x="349" y="775"/>
                      </a:lnTo>
                      <a:lnTo>
                        <a:pt x="318" y="788"/>
                      </a:lnTo>
                      <a:lnTo>
                        <a:pt x="285" y="809"/>
                      </a:lnTo>
                      <a:lnTo>
                        <a:pt x="255" y="834"/>
                      </a:lnTo>
                      <a:lnTo>
                        <a:pt x="224" y="868"/>
                      </a:lnTo>
                      <a:lnTo>
                        <a:pt x="195" y="908"/>
                      </a:lnTo>
                      <a:lnTo>
                        <a:pt x="165" y="958"/>
                      </a:lnTo>
                      <a:lnTo>
                        <a:pt x="138" y="1015"/>
                      </a:lnTo>
                      <a:lnTo>
                        <a:pt x="113" y="1083"/>
                      </a:lnTo>
                      <a:lnTo>
                        <a:pt x="89" y="1160"/>
                      </a:lnTo>
                      <a:lnTo>
                        <a:pt x="80" y="1184"/>
                      </a:lnTo>
                      <a:lnTo>
                        <a:pt x="73" y="1201"/>
                      </a:lnTo>
                      <a:lnTo>
                        <a:pt x="65" y="1210"/>
                      </a:lnTo>
                      <a:lnTo>
                        <a:pt x="54" y="1214"/>
                      </a:lnTo>
                      <a:lnTo>
                        <a:pt x="40" y="1214"/>
                      </a:lnTo>
                      <a:lnTo>
                        <a:pt x="34" y="1214"/>
                      </a:lnTo>
                      <a:lnTo>
                        <a:pt x="27" y="1214"/>
                      </a:lnTo>
                      <a:lnTo>
                        <a:pt x="18" y="1210"/>
                      </a:lnTo>
                      <a:lnTo>
                        <a:pt x="9" y="1207"/>
                      </a:lnTo>
                      <a:lnTo>
                        <a:pt x="2" y="1197"/>
                      </a:lnTo>
                      <a:lnTo>
                        <a:pt x="0" y="1184"/>
                      </a:lnTo>
                      <a:lnTo>
                        <a:pt x="2" y="1175"/>
                      </a:lnTo>
                      <a:lnTo>
                        <a:pt x="5" y="1159"/>
                      </a:lnTo>
                      <a:lnTo>
                        <a:pt x="11" y="1133"/>
                      </a:lnTo>
                      <a:lnTo>
                        <a:pt x="22" y="1103"/>
                      </a:lnTo>
                      <a:lnTo>
                        <a:pt x="33" y="1070"/>
                      </a:lnTo>
                      <a:lnTo>
                        <a:pt x="47" y="1032"/>
                      </a:lnTo>
                      <a:lnTo>
                        <a:pt x="65" y="991"/>
                      </a:lnTo>
                      <a:lnTo>
                        <a:pt x="87" y="950"/>
                      </a:lnTo>
                      <a:lnTo>
                        <a:pt x="111" y="908"/>
                      </a:lnTo>
                      <a:lnTo>
                        <a:pt x="138" y="868"/>
                      </a:lnTo>
                      <a:lnTo>
                        <a:pt x="169" y="827"/>
                      </a:lnTo>
                      <a:lnTo>
                        <a:pt x="202" y="792"/>
                      </a:lnTo>
                      <a:lnTo>
                        <a:pt x="238" y="759"/>
                      </a:lnTo>
                      <a:lnTo>
                        <a:pt x="278" y="733"/>
                      </a:lnTo>
                      <a:lnTo>
                        <a:pt x="322" y="713"/>
                      </a:lnTo>
                      <a:lnTo>
                        <a:pt x="369" y="700"/>
                      </a:lnTo>
                      <a:lnTo>
                        <a:pt x="420" y="694"/>
                      </a:lnTo>
                      <a:close/>
                      <a:moveTo>
                        <a:pt x="686" y="0"/>
                      </a:moveTo>
                      <a:lnTo>
                        <a:pt x="720" y="3"/>
                      </a:lnTo>
                      <a:lnTo>
                        <a:pt x="749" y="14"/>
                      </a:lnTo>
                      <a:lnTo>
                        <a:pt x="773" y="33"/>
                      </a:lnTo>
                      <a:lnTo>
                        <a:pt x="789" y="57"/>
                      </a:lnTo>
                      <a:lnTo>
                        <a:pt x="800" y="84"/>
                      </a:lnTo>
                      <a:lnTo>
                        <a:pt x="804" y="116"/>
                      </a:lnTo>
                      <a:lnTo>
                        <a:pt x="798" y="154"/>
                      </a:lnTo>
                      <a:lnTo>
                        <a:pt x="784" y="189"/>
                      </a:lnTo>
                      <a:lnTo>
                        <a:pt x="762" y="219"/>
                      </a:lnTo>
                      <a:lnTo>
                        <a:pt x="733" y="245"/>
                      </a:lnTo>
                      <a:lnTo>
                        <a:pt x="702" y="263"/>
                      </a:lnTo>
                      <a:lnTo>
                        <a:pt x="669" y="276"/>
                      </a:lnTo>
                      <a:lnTo>
                        <a:pt x="636" y="280"/>
                      </a:lnTo>
                      <a:lnTo>
                        <a:pt x="602" y="276"/>
                      </a:lnTo>
                      <a:lnTo>
                        <a:pt x="573" y="265"/>
                      </a:lnTo>
                      <a:lnTo>
                        <a:pt x="549" y="247"/>
                      </a:lnTo>
                      <a:lnTo>
                        <a:pt x="533" y="223"/>
                      </a:lnTo>
                      <a:lnTo>
                        <a:pt x="522" y="195"/>
                      </a:lnTo>
                      <a:lnTo>
                        <a:pt x="518" y="165"/>
                      </a:lnTo>
                      <a:lnTo>
                        <a:pt x="524" y="129"/>
                      </a:lnTo>
                      <a:lnTo>
                        <a:pt x="536" y="95"/>
                      </a:lnTo>
                      <a:lnTo>
                        <a:pt x="558" y="64"/>
                      </a:lnTo>
                      <a:lnTo>
                        <a:pt x="584" y="38"/>
                      </a:lnTo>
                      <a:lnTo>
                        <a:pt x="616" y="18"/>
                      </a:lnTo>
                      <a:lnTo>
                        <a:pt x="649" y="5"/>
                      </a:lnTo>
                      <a:lnTo>
                        <a:pt x="68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p:cNvSpPr>
                <p:nvPr/>
              </p:nvSpPr>
              <p:spPr bwMode="auto">
                <a:xfrm>
                  <a:off x="4403" y="2160"/>
                  <a:ext cx="683" cy="505"/>
                </a:xfrm>
                <a:custGeom>
                  <a:avLst/>
                  <a:gdLst/>
                  <a:ahLst/>
                  <a:cxnLst>
                    <a:cxn ang="0">
                      <a:pos x="346" y="14"/>
                    </a:cxn>
                    <a:cxn ang="0">
                      <a:pos x="453" y="90"/>
                    </a:cxn>
                    <a:cxn ang="0">
                      <a:pos x="520" y="175"/>
                    </a:cxn>
                    <a:cxn ang="0">
                      <a:pos x="660" y="55"/>
                    </a:cxn>
                    <a:cxn ang="0">
                      <a:pos x="869" y="0"/>
                    </a:cxn>
                    <a:cxn ang="0">
                      <a:pos x="988" y="14"/>
                    </a:cxn>
                    <a:cxn ang="0">
                      <a:pos x="1097" y="75"/>
                    </a:cxn>
                    <a:cxn ang="0">
                      <a:pos x="1159" y="208"/>
                    </a:cxn>
                    <a:cxn ang="0">
                      <a:pos x="1140" y="390"/>
                    </a:cxn>
                    <a:cxn ang="0">
                      <a:pos x="1078" y="589"/>
                    </a:cxn>
                    <a:cxn ang="0">
                      <a:pos x="1028" y="729"/>
                    </a:cxn>
                    <a:cxn ang="0">
                      <a:pos x="997" y="831"/>
                    </a:cxn>
                    <a:cxn ang="0">
                      <a:pos x="997" y="913"/>
                    </a:cxn>
                    <a:cxn ang="0">
                      <a:pos x="1048" y="950"/>
                    </a:cxn>
                    <a:cxn ang="0">
                      <a:pos x="1179" y="880"/>
                    </a:cxn>
                    <a:cxn ang="0">
                      <a:pos x="1284" y="676"/>
                    </a:cxn>
                    <a:cxn ang="0">
                      <a:pos x="1309" y="641"/>
                    </a:cxn>
                    <a:cxn ang="0">
                      <a:pos x="1353" y="646"/>
                    </a:cxn>
                    <a:cxn ang="0">
                      <a:pos x="1357" y="698"/>
                    </a:cxn>
                    <a:cxn ang="0">
                      <a:pos x="1308" y="816"/>
                    </a:cxn>
                    <a:cxn ang="0">
                      <a:pos x="1204" y="948"/>
                    </a:cxn>
                    <a:cxn ang="0">
                      <a:pos x="1042" y="1009"/>
                    </a:cxn>
                    <a:cxn ang="0">
                      <a:pos x="893" y="960"/>
                    </a:cxn>
                    <a:cxn ang="0">
                      <a:pos x="829" y="820"/>
                    </a:cxn>
                    <a:cxn ang="0">
                      <a:pos x="851" y="731"/>
                    </a:cxn>
                    <a:cxn ang="0">
                      <a:pos x="908" y="580"/>
                    </a:cxn>
                    <a:cxn ang="0">
                      <a:pos x="971" y="364"/>
                    </a:cxn>
                    <a:cxn ang="0">
                      <a:pos x="993" y="204"/>
                    </a:cxn>
                    <a:cxn ang="0">
                      <a:pos x="977" y="123"/>
                    </a:cxn>
                    <a:cxn ang="0">
                      <a:pos x="900" y="62"/>
                    </a:cxn>
                    <a:cxn ang="0">
                      <a:pos x="717" y="94"/>
                    </a:cxn>
                    <a:cxn ang="0">
                      <a:pos x="578" y="208"/>
                    </a:cxn>
                    <a:cxn ang="0">
                      <a:pos x="491" y="326"/>
                    </a:cxn>
                    <a:cxn ang="0">
                      <a:pos x="451" y="414"/>
                    </a:cxn>
                    <a:cxn ang="0">
                      <a:pos x="396" y="621"/>
                    </a:cxn>
                    <a:cxn ang="0">
                      <a:pos x="364" y="764"/>
                    </a:cxn>
                    <a:cxn ang="0">
                      <a:pos x="333" y="888"/>
                    </a:cxn>
                    <a:cxn ang="0">
                      <a:pos x="295" y="980"/>
                    </a:cxn>
                    <a:cxn ang="0">
                      <a:pos x="205" y="1007"/>
                    </a:cxn>
                    <a:cxn ang="0">
                      <a:pos x="147" y="963"/>
                    </a:cxn>
                    <a:cxn ang="0">
                      <a:pos x="153" y="904"/>
                    </a:cxn>
                    <a:cxn ang="0">
                      <a:pos x="169" y="851"/>
                    </a:cxn>
                    <a:cxn ang="0">
                      <a:pos x="267" y="442"/>
                    </a:cxn>
                    <a:cxn ang="0">
                      <a:pos x="307" y="278"/>
                    </a:cxn>
                    <a:cxn ang="0">
                      <a:pos x="326" y="141"/>
                    </a:cxn>
                    <a:cxn ang="0">
                      <a:pos x="276" y="64"/>
                    </a:cxn>
                    <a:cxn ang="0">
                      <a:pos x="178" y="94"/>
                    </a:cxn>
                    <a:cxn ang="0">
                      <a:pos x="115" y="219"/>
                    </a:cxn>
                    <a:cxn ang="0">
                      <a:pos x="76" y="348"/>
                    </a:cxn>
                    <a:cxn ang="0">
                      <a:pos x="40" y="370"/>
                    </a:cxn>
                    <a:cxn ang="0">
                      <a:pos x="4" y="355"/>
                    </a:cxn>
                    <a:cxn ang="0">
                      <a:pos x="13" y="289"/>
                    </a:cxn>
                    <a:cxn ang="0">
                      <a:pos x="62" y="152"/>
                    </a:cxn>
                    <a:cxn ang="0">
                      <a:pos x="133" y="51"/>
                    </a:cxn>
                    <a:cxn ang="0">
                      <a:pos x="258" y="0"/>
                    </a:cxn>
                  </a:cxnLst>
                  <a:rect l="0" t="0" r="r" b="b"/>
                  <a:pathLst>
                    <a:path w="1364" h="1009">
                      <a:moveTo>
                        <a:pt x="258" y="0"/>
                      </a:moveTo>
                      <a:lnTo>
                        <a:pt x="286" y="1"/>
                      </a:lnTo>
                      <a:lnTo>
                        <a:pt x="315" y="5"/>
                      </a:lnTo>
                      <a:lnTo>
                        <a:pt x="346" y="14"/>
                      </a:lnTo>
                      <a:lnTo>
                        <a:pt x="375" y="25"/>
                      </a:lnTo>
                      <a:lnTo>
                        <a:pt x="404" y="42"/>
                      </a:lnTo>
                      <a:lnTo>
                        <a:pt x="431" y="64"/>
                      </a:lnTo>
                      <a:lnTo>
                        <a:pt x="453" y="90"/>
                      </a:lnTo>
                      <a:lnTo>
                        <a:pt x="473" y="121"/>
                      </a:lnTo>
                      <a:lnTo>
                        <a:pt x="487" y="160"/>
                      </a:lnTo>
                      <a:lnTo>
                        <a:pt x="495" y="204"/>
                      </a:lnTo>
                      <a:lnTo>
                        <a:pt x="520" y="175"/>
                      </a:lnTo>
                      <a:lnTo>
                        <a:pt x="549" y="143"/>
                      </a:lnTo>
                      <a:lnTo>
                        <a:pt x="582" y="112"/>
                      </a:lnTo>
                      <a:lnTo>
                        <a:pt x="620" y="82"/>
                      </a:lnTo>
                      <a:lnTo>
                        <a:pt x="660" y="55"/>
                      </a:lnTo>
                      <a:lnTo>
                        <a:pt x="707" y="33"/>
                      </a:lnTo>
                      <a:lnTo>
                        <a:pt x="757" y="14"/>
                      </a:lnTo>
                      <a:lnTo>
                        <a:pt x="811" y="3"/>
                      </a:lnTo>
                      <a:lnTo>
                        <a:pt x="869" y="0"/>
                      </a:lnTo>
                      <a:lnTo>
                        <a:pt x="898" y="0"/>
                      </a:lnTo>
                      <a:lnTo>
                        <a:pt x="928" y="3"/>
                      </a:lnTo>
                      <a:lnTo>
                        <a:pt x="957" y="7"/>
                      </a:lnTo>
                      <a:lnTo>
                        <a:pt x="988" y="14"/>
                      </a:lnTo>
                      <a:lnTo>
                        <a:pt x="1017" y="24"/>
                      </a:lnTo>
                      <a:lnTo>
                        <a:pt x="1046" y="36"/>
                      </a:lnTo>
                      <a:lnTo>
                        <a:pt x="1073" y="53"/>
                      </a:lnTo>
                      <a:lnTo>
                        <a:pt x="1097" y="75"/>
                      </a:lnTo>
                      <a:lnTo>
                        <a:pt x="1118" y="99"/>
                      </a:lnTo>
                      <a:lnTo>
                        <a:pt x="1137" y="130"/>
                      </a:lnTo>
                      <a:lnTo>
                        <a:pt x="1149" y="165"/>
                      </a:lnTo>
                      <a:lnTo>
                        <a:pt x="1159" y="208"/>
                      </a:lnTo>
                      <a:lnTo>
                        <a:pt x="1160" y="254"/>
                      </a:lnTo>
                      <a:lnTo>
                        <a:pt x="1159" y="296"/>
                      </a:lnTo>
                      <a:lnTo>
                        <a:pt x="1151" y="340"/>
                      </a:lnTo>
                      <a:lnTo>
                        <a:pt x="1140" y="390"/>
                      </a:lnTo>
                      <a:lnTo>
                        <a:pt x="1126" y="442"/>
                      </a:lnTo>
                      <a:lnTo>
                        <a:pt x="1111" y="493"/>
                      </a:lnTo>
                      <a:lnTo>
                        <a:pt x="1095" y="543"/>
                      </a:lnTo>
                      <a:lnTo>
                        <a:pt x="1078" y="589"/>
                      </a:lnTo>
                      <a:lnTo>
                        <a:pt x="1064" y="630"/>
                      </a:lnTo>
                      <a:lnTo>
                        <a:pt x="1051" y="665"/>
                      </a:lnTo>
                      <a:lnTo>
                        <a:pt x="1042" y="691"/>
                      </a:lnTo>
                      <a:lnTo>
                        <a:pt x="1028" y="729"/>
                      </a:lnTo>
                      <a:lnTo>
                        <a:pt x="1015" y="761"/>
                      </a:lnTo>
                      <a:lnTo>
                        <a:pt x="1006" y="786"/>
                      </a:lnTo>
                      <a:lnTo>
                        <a:pt x="1000" y="810"/>
                      </a:lnTo>
                      <a:lnTo>
                        <a:pt x="997" y="831"/>
                      </a:lnTo>
                      <a:lnTo>
                        <a:pt x="993" y="849"/>
                      </a:lnTo>
                      <a:lnTo>
                        <a:pt x="993" y="869"/>
                      </a:lnTo>
                      <a:lnTo>
                        <a:pt x="995" y="893"/>
                      </a:lnTo>
                      <a:lnTo>
                        <a:pt x="997" y="913"/>
                      </a:lnTo>
                      <a:lnTo>
                        <a:pt x="1004" y="928"/>
                      </a:lnTo>
                      <a:lnTo>
                        <a:pt x="1013" y="941"/>
                      </a:lnTo>
                      <a:lnTo>
                        <a:pt x="1028" y="947"/>
                      </a:lnTo>
                      <a:lnTo>
                        <a:pt x="1048" y="950"/>
                      </a:lnTo>
                      <a:lnTo>
                        <a:pt x="1080" y="945"/>
                      </a:lnTo>
                      <a:lnTo>
                        <a:pt x="1115" y="932"/>
                      </a:lnTo>
                      <a:lnTo>
                        <a:pt x="1148" y="910"/>
                      </a:lnTo>
                      <a:lnTo>
                        <a:pt x="1179" y="880"/>
                      </a:lnTo>
                      <a:lnTo>
                        <a:pt x="1209" y="842"/>
                      </a:lnTo>
                      <a:lnTo>
                        <a:pt x="1237" y="794"/>
                      </a:lnTo>
                      <a:lnTo>
                        <a:pt x="1262" y="738"/>
                      </a:lnTo>
                      <a:lnTo>
                        <a:pt x="1284" y="676"/>
                      </a:lnTo>
                      <a:lnTo>
                        <a:pt x="1289" y="663"/>
                      </a:lnTo>
                      <a:lnTo>
                        <a:pt x="1293" y="654"/>
                      </a:lnTo>
                      <a:lnTo>
                        <a:pt x="1300" y="646"/>
                      </a:lnTo>
                      <a:lnTo>
                        <a:pt x="1309" y="641"/>
                      </a:lnTo>
                      <a:lnTo>
                        <a:pt x="1324" y="639"/>
                      </a:lnTo>
                      <a:lnTo>
                        <a:pt x="1331" y="641"/>
                      </a:lnTo>
                      <a:lnTo>
                        <a:pt x="1342" y="641"/>
                      </a:lnTo>
                      <a:lnTo>
                        <a:pt x="1353" y="646"/>
                      </a:lnTo>
                      <a:lnTo>
                        <a:pt x="1360" y="656"/>
                      </a:lnTo>
                      <a:lnTo>
                        <a:pt x="1364" y="670"/>
                      </a:lnTo>
                      <a:lnTo>
                        <a:pt x="1362" y="679"/>
                      </a:lnTo>
                      <a:lnTo>
                        <a:pt x="1357" y="698"/>
                      </a:lnTo>
                      <a:lnTo>
                        <a:pt x="1349" y="722"/>
                      </a:lnTo>
                      <a:lnTo>
                        <a:pt x="1339" y="751"/>
                      </a:lnTo>
                      <a:lnTo>
                        <a:pt x="1324" y="783"/>
                      </a:lnTo>
                      <a:lnTo>
                        <a:pt x="1308" y="816"/>
                      </a:lnTo>
                      <a:lnTo>
                        <a:pt x="1286" y="851"/>
                      </a:lnTo>
                      <a:lnTo>
                        <a:pt x="1262" y="886"/>
                      </a:lnTo>
                      <a:lnTo>
                        <a:pt x="1235" y="919"/>
                      </a:lnTo>
                      <a:lnTo>
                        <a:pt x="1204" y="948"/>
                      </a:lnTo>
                      <a:lnTo>
                        <a:pt x="1168" y="972"/>
                      </a:lnTo>
                      <a:lnTo>
                        <a:pt x="1129" y="993"/>
                      </a:lnTo>
                      <a:lnTo>
                        <a:pt x="1088" y="1006"/>
                      </a:lnTo>
                      <a:lnTo>
                        <a:pt x="1042" y="1009"/>
                      </a:lnTo>
                      <a:lnTo>
                        <a:pt x="1000" y="1007"/>
                      </a:lnTo>
                      <a:lnTo>
                        <a:pt x="962" y="996"/>
                      </a:lnTo>
                      <a:lnTo>
                        <a:pt x="926" y="982"/>
                      </a:lnTo>
                      <a:lnTo>
                        <a:pt x="893" y="960"/>
                      </a:lnTo>
                      <a:lnTo>
                        <a:pt x="868" y="932"/>
                      </a:lnTo>
                      <a:lnTo>
                        <a:pt x="848" y="901"/>
                      </a:lnTo>
                      <a:lnTo>
                        <a:pt x="835" y="862"/>
                      </a:lnTo>
                      <a:lnTo>
                        <a:pt x="829" y="820"/>
                      </a:lnTo>
                      <a:lnTo>
                        <a:pt x="831" y="797"/>
                      </a:lnTo>
                      <a:lnTo>
                        <a:pt x="835" y="777"/>
                      </a:lnTo>
                      <a:lnTo>
                        <a:pt x="842" y="757"/>
                      </a:lnTo>
                      <a:lnTo>
                        <a:pt x="851" y="731"/>
                      </a:lnTo>
                      <a:lnTo>
                        <a:pt x="866" y="700"/>
                      </a:lnTo>
                      <a:lnTo>
                        <a:pt x="877" y="667"/>
                      </a:lnTo>
                      <a:lnTo>
                        <a:pt x="891" y="626"/>
                      </a:lnTo>
                      <a:lnTo>
                        <a:pt x="908" y="580"/>
                      </a:lnTo>
                      <a:lnTo>
                        <a:pt x="926" y="528"/>
                      </a:lnTo>
                      <a:lnTo>
                        <a:pt x="942" y="475"/>
                      </a:lnTo>
                      <a:lnTo>
                        <a:pt x="958" y="420"/>
                      </a:lnTo>
                      <a:lnTo>
                        <a:pt x="971" y="364"/>
                      </a:lnTo>
                      <a:lnTo>
                        <a:pt x="984" y="313"/>
                      </a:lnTo>
                      <a:lnTo>
                        <a:pt x="991" y="263"/>
                      </a:lnTo>
                      <a:lnTo>
                        <a:pt x="993" y="221"/>
                      </a:lnTo>
                      <a:lnTo>
                        <a:pt x="993" y="204"/>
                      </a:lnTo>
                      <a:lnTo>
                        <a:pt x="991" y="186"/>
                      </a:lnTo>
                      <a:lnTo>
                        <a:pt x="989" y="165"/>
                      </a:lnTo>
                      <a:lnTo>
                        <a:pt x="986" y="143"/>
                      </a:lnTo>
                      <a:lnTo>
                        <a:pt x="977" y="123"/>
                      </a:lnTo>
                      <a:lnTo>
                        <a:pt x="966" y="103"/>
                      </a:lnTo>
                      <a:lnTo>
                        <a:pt x="949" y="86"/>
                      </a:lnTo>
                      <a:lnTo>
                        <a:pt x="928" y="71"/>
                      </a:lnTo>
                      <a:lnTo>
                        <a:pt x="900" y="62"/>
                      </a:lnTo>
                      <a:lnTo>
                        <a:pt x="866" y="60"/>
                      </a:lnTo>
                      <a:lnTo>
                        <a:pt x="811" y="64"/>
                      </a:lnTo>
                      <a:lnTo>
                        <a:pt x="762" y="75"/>
                      </a:lnTo>
                      <a:lnTo>
                        <a:pt x="717" y="94"/>
                      </a:lnTo>
                      <a:lnTo>
                        <a:pt x="677" y="117"/>
                      </a:lnTo>
                      <a:lnTo>
                        <a:pt x="640" y="145"/>
                      </a:lnTo>
                      <a:lnTo>
                        <a:pt x="607" y="175"/>
                      </a:lnTo>
                      <a:lnTo>
                        <a:pt x="578" y="208"/>
                      </a:lnTo>
                      <a:lnTo>
                        <a:pt x="551" y="239"/>
                      </a:lnTo>
                      <a:lnTo>
                        <a:pt x="529" y="270"/>
                      </a:lnTo>
                      <a:lnTo>
                        <a:pt x="507" y="300"/>
                      </a:lnTo>
                      <a:lnTo>
                        <a:pt x="491" y="326"/>
                      </a:lnTo>
                      <a:lnTo>
                        <a:pt x="478" y="350"/>
                      </a:lnTo>
                      <a:lnTo>
                        <a:pt x="467" y="370"/>
                      </a:lnTo>
                      <a:lnTo>
                        <a:pt x="458" y="390"/>
                      </a:lnTo>
                      <a:lnTo>
                        <a:pt x="451" y="414"/>
                      </a:lnTo>
                      <a:lnTo>
                        <a:pt x="444" y="440"/>
                      </a:lnTo>
                      <a:lnTo>
                        <a:pt x="435" y="469"/>
                      </a:lnTo>
                      <a:lnTo>
                        <a:pt x="416" y="545"/>
                      </a:lnTo>
                      <a:lnTo>
                        <a:pt x="396" y="621"/>
                      </a:lnTo>
                      <a:lnTo>
                        <a:pt x="389" y="652"/>
                      </a:lnTo>
                      <a:lnTo>
                        <a:pt x="382" y="687"/>
                      </a:lnTo>
                      <a:lnTo>
                        <a:pt x="373" y="726"/>
                      </a:lnTo>
                      <a:lnTo>
                        <a:pt x="364" y="764"/>
                      </a:lnTo>
                      <a:lnTo>
                        <a:pt x="355" y="797"/>
                      </a:lnTo>
                      <a:lnTo>
                        <a:pt x="347" y="825"/>
                      </a:lnTo>
                      <a:lnTo>
                        <a:pt x="340" y="855"/>
                      </a:lnTo>
                      <a:lnTo>
                        <a:pt x="333" y="888"/>
                      </a:lnTo>
                      <a:lnTo>
                        <a:pt x="324" y="921"/>
                      </a:lnTo>
                      <a:lnTo>
                        <a:pt x="316" y="947"/>
                      </a:lnTo>
                      <a:lnTo>
                        <a:pt x="307" y="965"/>
                      </a:lnTo>
                      <a:lnTo>
                        <a:pt x="295" y="980"/>
                      </a:lnTo>
                      <a:lnTo>
                        <a:pt x="276" y="995"/>
                      </a:lnTo>
                      <a:lnTo>
                        <a:pt x="251" y="1006"/>
                      </a:lnTo>
                      <a:lnTo>
                        <a:pt x="224" y="1009"/>
                      </a:lnTo>
                      <a:lnTo>
                        <a:pt x="205" y="1007"/>
                      </a:lnTo>
                      <a:lnTo>
                        <a:pt x="187" y="1004"/>
                      </a:lnTo>
                      <a:lnTo>
                        <a:pt x="171" y="995"/>
                      </a:lnTo>
                      <a:lnTo>
                        <a:pt x="156" y="980"/>
                      </a:lnTo>
                      <a:lnTo>
                        <a:pt x="147" y="963"/>
                      </a:lnTo>
                      <a:lnTo>
                        <a:pt x="144" y="939"/>
                      </a:lnTo>
                      <a:lnTo>
                        <a:pt x="145" y="934"/>
                      </a:lnTo>
                      <a:lnTo>
                        <a:pt x="147" y="921"/>
                      </a:lnTo>
                      <a:lnTo>
                        <a:pt x="153" y="904"/>
                      </a:lnTo>
                      <a:lnTo>
                        <a:pt x="158" y="886"/>
                      </a:lnTo>
                      <a:lnTo>
                        <a:pt x="164" y="867"/>
                      </a:lnTo>
                      <a:lnTo>
                        <a:pt x="169" y="851"/>
                      </a:lnTo>
                      <a:lnTo>
                        <a:pt x="169" y="851"/>
                      </a:lnTo>
                      <a:lnTo>
                        <a:pt x="238" y="560"/>
                      </a:lnTo>
                      <a:lnTo>
                        <a:pt x="247" y="525"/>
                      </a:lnTo>
                      <a:lnTo>
                        <a:pt x="258" y="484"/>
                      </a:lnTo>
                      <a:lnTo>
                        <a:pt x="267" y="442"/>
                      </a:lnTo>
                      <a:lnTo>
                        <a:pt x="278" y="399"/>
                      </a:lnTo>
                      <a:lnTo>
                        <a:pt x="287" y="359"/>
                      </a:lnTo>
                      <a:lnTo>
                        <a:pt x="296" y="320"/>
                      </a:lnTo>
                      <a:lnTo>
                        <a:pt x="307" y="278"/>
                      </a:lnTo>
                      <a:lnTo>
                        <a:pt x="316" y="237"/>
                      </a:lnTo>
                      <a:lnTo>
                        <a:pt x="324" y="200"/>
                      </a:lnTo>
                      <a:lnTo>
                        <a:pt x="327" y="169"/>
                      </a:lnTo>
                      <a:lnTo>
                        <a:pt x="326" y="141"/>
                      </a:lnTo>
                      <a:lnTo>
                        <a:pt x="320" y="114"/>
                      </a:lnTo>
                      <a:lnTo>
                        <a:pt x="311" y="92"/>
                      </a:lnTo>
                      <a:lnTo>
                        <a:pt x="296" y="75"/>
                      </a:lnTo>
                      <a:lnTo>
                        <a:pt x="276" y="64"/>
                      </a:lnTo>
                      <a:lnTo>
                        <a:pt x="253" y="60"/>
                      </a:lnTo>
                      <a:lnTo>
                        <a:pt x="225" y="64"/>
                      </a:lnTo>
                      <a:lnTo>
                        <a:pt x="200" y="75"/>
                      </a:lnTo>
                      <a:lnTo>
                        <a:pt x="178" y="94"/>
                      </a:lnTo>
                      <a:lnTo>
                        <a:pt x="160" y="117"/>
                      </a:lnTo>
                      <a:lnTo>
                        <a:pt x="142" y="147"/>
                      </a:lnTo>
                      <a:lnTo>
                        <a:pt x="127" y="182"/>
                      </a:lnTo>
                      <a:lnTo>
                        <a:pt x="115" y="219"/>
                      </a:lnTo>
                      <a:lnTo>
                        <a:pt x="102" y="261"/>
                      </a:lnTo>
                      <a:lnTo>
                        <a:pt x="89" y="305"/>
                      </a:lnTo>
                      <a:lnTo>
                        <a:pt x="84" y="331"/>
                      </a:lnTo>
                      <a:lnTo>
                        <a:pt x="76" y="348"/>
                      </a:lnTo>
                      <a:lnTo>
                        <a:pt x="71" y="361"/>
                      </a:lnTo>
                      <a:lnTo>
                        <a:pt x="64" y="366"/>
                      </a:lnTo>
                      <a:lnTo>
                        <a:pt x="53" y="370"/>
                      </a:lnTo>
                      <a:lnTo>
                        <a:pt x="40" y="370"/>
                      </a:lnTo>
                      <a:lnTo>
                        <a:pt x="33" y="370"/>
                      </a:lnTo>
                      <a:lnTo>
                        <a:pt x="22" y="368"/>
                      </a:lnTo>
                      <a:lnTo>
                        <a:pt x="13" y="363"/>
                      </a:lnTo>
                      <a:lnTo>
                        <a:pt x="4" y="355"/>
                      </a:lnTo>
                      <a:lnTo>
                        <a:pt x="0" y="340"/>
                      </a:lnTo>
                      <a:lnTo>
                        <a:pt x="2" y="331"/>
                      </a:lnTo>
                      <a:lnTo>
                        <a:pt x="5" y="313"/>
                      </a:lnTo>
                      <a:lnTo>
                        <a:pt x="13" y="289"/>
                      </a:lnTo>
                      <a:lnTo>
                        <a:pt x="22" y="258"/>
                      </a:lnTo>
                      <a:lnTo>
                        <a:pt x="33" y="224"/>
                      </a:lnTo>
                      <a:lnTo>
                        <a:pt x="47" y="189"/>
                      </a:lnTo>
                      <a:lnTo>
                        <a:pt x="62" y="152"/>
                      </a:lnTo>
                      <a:lnTo>
                        <a:pt x="80" y="119"/>
                      </a:lnTo>
                      <a:lnTo>
                        <a:pt x="95" y="97"/>
                      </a:lnTo>
                      <a:lnTo>
                        <a:pt x="111" y="73"/>
                      </a:lnTo>
                      <a:lnTo>
                        <a:pt x="133" y="51"/>
                      </a:lnTo>
                      <a:lnTo>
                        <a:pt x="158" y="31"/>
                      </a:lnTo>
                      <a:lnTo>
                        <a:pt x="187" y="14"/>
                      </a:lnTo>
                      <a:lnTo>
                        <a:pt x="220" y="3"/>
                      </a:lnTo>
                      <a:lnTo>
                        <a:pt x="2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4"/>
                <p:cNvSpPr>
                  <a:spLocks/>
                </p:cNvSpPr>
                <p:nvPr/>
              </p:nvSpPr>
              <p:spPr bwMode="auto">
                <a:xfrm>
                  <a:off x="5250" y="2345"/>
                  <a:ext cx="750" cy="56"/>
                </a:xfrm>
                <a:custGeom>
                  <a:avLst/>
                  <a:gdLst/>
                  <a:ahLst/>
                  <a:cxnLst>
                    <a:cxn ang="0">
                      <a:pos x="89" y="0"/>
                    </a:cxn>
                    <a:cxn ang="0">
                      <a:pos x="1412" y="0"/>
                    </a:cxn>
                    <a:cxn ang="0">
                      <a:pos x="1428" y="0"/>
                    </a:cxn>
                    <a:cxn ang="0">
                      <a:pos x="1446" y="2"/>
                    </a:cxn>
                    <a:cxn ang="0">
                      <a:pos x="1462" y="5"/>
                    </a:cxn>
                    <a:cxn ang="0">
                      <a:pos x="1477" y="11"/>
                    </a:cxn>
                    <a:cxn ang="0">
                      <a:pos x="1490" y="22"/>
                    </a:cxn>
                    <a:cxn ang="0">
                      <a:pos x="1497" y="37"/>
                    </a:cxn>
                    <a:cxn ang="0">
                      <a:pos x="1501" y="61"/>
                    </a:cxn>
                    <a:cxn ang="0">
                      <a:pos x="1497" y="79"/>
                    </a:cxn>
                    <a:cxn ang="0">
                      <a:pos x="1488" y="92"/>
                    </a:cxn>
                    <a:cxn ang="0">
                      <a:pos x="1477" y="101"/>
                    </a:cxn>
                    <a:cxn ang="0">
                      <a:pos x="1461" y="105"/>
                    </a:cxn>
                    <a:cxn ang="0">
                      <a:pos x="1444" y="109"/>
                    </a:cxn>
                    <a:cxn ang="0">
                      <a:pos x="1428" y="110"/>
                    </a:cxn>
                    <a:cxn ang="0">
                      <a:pos x="1412" y="110"/>
                    </a:cxn>
                    <a:cxn ang="0">
                      <a:pos x="89" y="110"/>
                    </a:cxn>
                    <a:cxn ang="0">
                      <a:pos x="71" y="110"/>
                    </a:cxn>
                    <a:cxn ang="0">
                      <a:pos x="53" y="109"/>
                    </a:cxn>
                    <a:cxn ang="0">
                      <a:pos x="37" y="105"/>
                    </a:cxn>
                    <a:cxn ang="0">
                      <a:pos x="22" y="99"/>
                    </a:cxn>
                    <a:cxn ang="0">
                      <a:pos x="11" y="90"/>
                    </a:cxn>
                    <a:cxn ang="0">
                      <a:pos x="2" y="75"/>
                    </a:cxn>
                    <a:cxn ang="0">
                      <a:pos x="0" y="55"/>
                    </a:cxn>
                    <a:cxn ang="0">
                      <a:pos x="2" y="35"/>
                    </a:cxn>
                    <a:cxn ang="0">
                      <a:pos x="11" y="20"/>
                    </a:cxn>
                    <a:cxn ang="0">
                      <a:pos x="22" y="11"/>
                    </a:cxn>
                    <a:cxn ang="0">
                      <a:pos x="37" y="4"/>
                    </a:cxn>
                    <a:cxn ang="0">
                      <a:pos x="53" y="2"/>
                    </a:cxn>
                    <a:cxn ang="0">
                      <a:pos x="71" y="0"/>
                    </a:cxn>
                    <a:cxn ang="0">
                      <a:pos x="89" y="0"/>
                    </a:cxn>
                  </a:cxnLst>
                  <a:rect l="0" t="0" r="r" b="b"/>
                  <a:pathLst>
                    <a:path w="1501" h="110">
                      <a:moveTo>
                        <a:pt x="89" y="0"/>
                      </a:moveTo>
                      <a:lnTo>
                        <a:pt x="1412" y="0"/>
                      </a:lnTo>
                      <a:lnTo>
                        <a:pt x="1428" y="0"/>
                      </a:lnTo>
                      <a:lnTo>
                        <a:pt x="1446" y="2"/>
                      </a:lnTo>
                      <a:lnTo>
                        <a:pt x="1462" y="5"/>
                      </a:lnTo>
                      <a:lnTo>
                        <a:pt x="1477" y="11"/>
                      </a:lnTo>
                      <a:lnTo>
                        <a:pt x="1490" y="22"/>
                      </a:lnTo>
                      <a:lnTo>
                        <a:pt x="1497" y="37"/>
                      </a:lnTo>
                      <a:lnTo>
                        <a:pt x="1501" y="61"/>
                      </a:lnTo>
                      <a:lnTo>
                        <a:pt x="1497" y="79"/>
                      </a:lnTo>
                      <a:lnTo>
                        <a:pt x="1488" y="92"/>
                      </a:lnTo>
                      <a:lnTo>
                        <a:pt x="1477" y="101"/>
                      </a:lnTo>
                      <a:lnTo>
                        <a:pt x="1461" y="105"/>
                      </a:lnTo>
                      <a:lnTo>
                        <a:pt x="1444" y="109"/>
                      </a:lnTo>
                      <a:lnTo>
                        <a:pt x="1428" y="110"/>
                      </a:lnTo>
                      <a:lnTo>
                        <a:pt x="1412" y="110"/>
                      </a:lnTo>
                      <a:lnTo>
                        <a:pt x="89" y="110"/>
                      </a:lnTo>
                      <a:lnTo>
                        <a:pt x="71" y="110"/>
                      </a:lnTo>
                      <a:lnTo>
                        <a:pt x="53" y="109"/>
                      </a:lnTo>
                      <a:lnTo>
                        <a:pt x="37" y="105"/>
                      </a:lnTo>
                      <a:lnTo>
                        <a:pt x="22" y="99"/>
                      </a:lnTo>
                      <a:lnTo>
                        <a:pt x="11" y="90"/>
                      </a:lnTo>
                      <a:lnTo>
                        <a:pt x="2" y="75"/>
                      </a:lnTo>
                      <a:lnTo>
                        <a:pt x="0" y="55"/>
                      </a:lnTo>
                      <a:lnTo>
                        <a:pt x="2" y="35"/>
                      </a:lnTo>
                      <a:lnTo>
                        <a:pt x="11" y="20"/>
                      </a:lnTo>
                      <a:lnTo>
                        <a:pt x="22" y="11"/>
                      </a:lnTo>
                      <a:lnTo>
                        <a:pt x="37" y="4"/>
                      </a:lnTo>
                      <a:lnTo>
                        <a:pt x="53" y="2"/>
                      </a:lnTo>
                      <a:lnTo>
                        <a:pt x="71" y="0"/>
                      </a:lnTo>
                      <a:lnTo>
                        <a:pt x="8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15"/>
                <p:cNvSpPr>
                  <a:spLocks/>
                </p:cNvSpPr>
                <p:nvPr/>
              </p:nvSpPr>
              <p:spPr bwMode="auto">
                <a:xfrm>
                  <a:off x="6235" y="1908"/>
                  <a:ext cx="405" cy="747"/>
                </a:xfrm>
                <a:custGeom>
                  <a:avLst/>
                  <a:gdLst/>
                  <a:ahLst/>
                  <a:cxnLst>
                    <a:cxn ang="0">
                      <a:pos x="462" y="0"/>
                    </a:cxn>
                    <a:cxn ang="0">
                      <a:pos x="493" y="9"/>
                    </a:cxn>
                    <a:cxn ang="0">
                      <a:pos x="504" y="38"/>
                    </a:cxn>
                    <a:cxn ang="0">
                      <a:pos x="504" y="1310"/>
                    </a:cxn>
                    <a:cxn ang="0">
                      <a:pos x="506" y="1347"/>
                    </a:cxn>
                    <a:cxn ang="0">
                      <a:pos x="515" y="1374"/>
                    </a:cxn>
                    <a:cxn ang="0">
                      <a:pos x="540" y="1395"/>
                    </a:cxn>
                    <a:cxn ang="0">
                      <a:pos x="589" y="1407"/>
                    </a:cxn>
                    <a:cxn ang="0">
                      <a:pos x="671" y="1415"/>
                    </a:cxn>
                    <a:cxn ang="0">
                      <a:pos x="809" y="1415"/>
                    </a:cxn>
                    <a:cxn ang="0">
                      <a:pos x="789" y="1494"/>
                    </a:cxn>
                    <a:cxn ang="0">
                      <a:pos x="715" y="1492"/>
                    </a:cxn>
                    <a:cxn ang="0">
                      <a:pos x="616" y="1490"/>
                    </a:cxn>
                    <a:cxn ang="0">
                      <a:pos x="518" y="1487"/>
                    </a:cxn>
                    <a:cxn ang="0">
                      <a:pos x="436" y="1485"/>
                    </a:cxn>
                    <a:cxn ang="0">
                      <a:pos x="384" y="1485"/>
                    </a:cxn>
                    <a:cxn ang="0">
                      <a:pos x="311" y="1487"/>
                    </a:cxn>
                    <a:cxn ang="0">
                      <a:pos x="220" y="1489"/>
                    </a:cxn>
                    <a:cxn ang="0">
                      <a:pos x="131" y="1492"/>
                    </a:cxn>
                    <a:cxn ang="0">
                      <a:pos x="58" y="1494"/>
                    </a:cxn>
                    <a:cxn ang="0">
                      <a:pos x="14" y="1494"/>
                    </a:cxn>
                    <a:cxn ang="0">
                      <a:pos x="100" y="1415"/>
                    </a:cxn>
                    <a:cxn ang="0">
                      <a:pos x="200" y="1411"/>
                    </a:cxn>
                    <a:cxn ang="0">
                      <a:pos x="264" y="1402"/>
                    </a:cxn>
                    <a:cxn ang="0">
                      <a:pos x="300" y="1385"/>
                    </a:cxn>
                    <a:cxn ang="0">
                      <a:pos x="316" y="1361"/>
                    </a:cxn>
                    <a:cxn ang="0">
                      <a:pos x="322" y="1330"/>
                    </a:cxn>
                    <a:cxn ang="0">
                      <a:pos x="322" y="166"/>
                    </a:cxn>
                    <a:cxn ang="0">
                      <a:pos x="215" y="202"/>
                    </a:cxn>
                    <a:cxn ang="0">
                      <a:pos x="113" y="221"/>
                    </a:cxn>
                    <a:cxn ang="0">
                      <a:pos x="29" y="224"/>
                    </a:cxn>
                    <a:cxn ang="0">
                      <a:pos x="0" y="145"/>
                    </a:cxn>
                    <a:cxn ang="0">
                      <a:pos x="69" y="143"/>
                    </a:cxn>
                    <a:cxn ang="0">
                      <a:pos x="154" y="136"/>
                    </a:cxn>
                    <a:cxn ang="0">
                      <a:pos x="249" y="114"/>
                    </a:cxn>
                    <a:cxn ang="0">
                      <a:pos x="345" y="70"/>
                    </a:cxn>
                    <a:cxn ang="0">
                      <a:pos x="435" y="0"/>
                    </a:cxn>
                  </a:cxnLst>
                  <a:rect l="0" t="0" r="r" b="b"/>
                  <a:pathLst>
                    <a:path w="809" h="1494">
                      <a:moveTo>
                        <a:pt x="435" y="0"/>
                      </a:moveTo>
                      <a:lnTo>
                        <a:pt x="462" y="0"/>
                      </a:lnTo>
                      <a:lnTo>
                        <a:pt x="482" y="3"/>
                      </a:lnTo>
                      <a:lnTo>
                        <a:pt x="493" y="9"/>
                      </a:lnTo>
                      <a:lnTo>
                        <a:pt x="500" y="22"/>
                      </a:lnTo>
                      <a:lnTo>
                        <a:pt x="504" y="38"/>
                      </a:lnTo>
                      <a:lnTo>
                        <a:pt x="504" y="64"/>
                      </a:lnTo>
                      <a:lnTo>
                        <a:pt x="504" y="1310"/>
                      </a:lnTo>
                      <a:lnTo>
                        <a:pt x="504" y="1330"/>
                      </a:lnTo>
                      <a:lnTo>
                        <a:pt x="506" y="1347"/>
                      </a:lnTo>
                      <a:lnTo>
                        <a:pt x="509" y="1361"/>
                      </a:lnTo>
                      <a:lnTo>
                        <a:pt x="515" y="1374"/>
                      </a:lnTo>
                      <a:lnTo>
                        <a:pt x="526" y="1385"/>
                      </a:lnTo>
                      <a:lnTo>
                        <a:pt x="540" y="1395"/>
                      </a:lnTo>
                      <a:lnTo>
                        <a:pt x="562" y="1402"/>
                      </a:lnTo>
                      <a:lnTo>
                        <a:pt x="589" y="1407"/>
                      </a:lnTo>
                      <a:lnTo>
                        <a:pt x="626" y="1411"/>
                      </a:lnTo>
                      <a:lnTo>
                        <a:pt x="671" y="1415"/>
                      </a:lnTo>
                      <a:lnTo>
                        <a:pt x="726" y="1415"/>
                      </a:lnTo>
                      <a:lnTo>
                        <a:pt x="809" y="1415"/>
                      </a:lnTo>
                      <a:lnTo>
                        <a:pt x="809" y="1494"/>
                      </a:lnTo>
                      <a:lnTo>
                        <a:pt x="789" y="1494"/>
                      </a:lnTo>
                      <a:lnTo>
                        <a:pt x="756" y="1494"/>
                      </a:lnTo>
                      <a:lnTo>
                        <a:pt x="715" y="1492"/>
                      </a:lnTo>
                      <a:lnTo>
                        <a:pt x="667" y="1492"/>
                      </a:lnTo>
                      <a:lnTo>
                        <a:pt x="616" y="1490"/>
                      </a:lnTo>
                      <a:lnTo>
                        <a:pt x="566" y="1489"/>
                      </a:lnTo>
                      <a:lnTo>
                        <a:pt x="518" y="1487"/>
                      </a:lnTo>
                      <a:lnTo>
                        <a:pt x="473" y="1487"/>
                      </a:lnTo>
                      <a:lnTo>
                        <a:pt x="436" y="1485"/>
                      </a:lnTo>
                      <a:lnTo>
                        <a:pt x="409" y="1485"/>
                      </a:lnTo>
                      <a:lnTo>
                        <a:pt x="384" y="1485"/>
                      </a:lnTo>
                      <a:lnTo>
                        <a:pt x="349" y="1487"/>
                      </a:lnTo>
                      <a:lnTo>
                        <a:pt x="311" y="1487"/>
                      </a:lnTo>
                      <a:lnTo>
                        <a:pt x="267" y="1489"/>
                      </a:lnTo>
                      <a:lnTo>
                        <a:pt x="220" y="1489"/>
                      </a:lnTo>
                      <a:lnTo>
                        <a:pt x="175" y="1490"/>
                      </a:lnTo>
                      <a:lnTo>
                        <a:pt x="131" y="1492"/>
                      </a:lnTo>
                      <a:lnTo>
                        <a:pt x="91" y="1492"/>
                      </a:lnTo>
                      <a:lnTo>
                        <a:pt x="58" y="1494"/>
                      </a:lnTo>
                      <a:lnTo>
                        <a:pt x="31" y="1494"/>
                      </a:lnTo>
                      <a:lnTo>
                        <a:pt x="14" y="1494"/>
                      </a:lnTo>
                      <a:lnTo>
                        <a:pt x="14" y="1415"/>
                      </a:lnTo>
                      <a:lnTo>
                        <a:pt x="100" y="1415"/>
                      </a:lnTo>
                      <a:lnTo>
                        <a:pt x="154" y="1415"/>
                      </a:lnTo>
                      <a:lnTo>
                        <a:pt x="200" y="1411"/>
                      </a:lnTo>
                      <a:lnTo>
                        <a:pt x="236" y="1407"/>
                      </a:lnTo>
                      <a:lnTo>
                        <a:pt x="264" y="1402"/>
                      </a:lnTo>
                      <a:lnTo>
                        <a:pt x="285" y="1395"/>
                      </a:lnTo>
                      <a:lnTo>
                        <a:pt x="300" y="1385"/>
                      </a:lnTo>
                      <a:lnTo>
                        <a:pt x="311" y="1374"/>
                      </a:lnTo>
                      <a:lnTo>
                        <a:pt x="316" y="1361"/>
                      </a:lnTo>
                      <a:lnTo>
                        <a:pt x="320" y="1347"/>
                      </a:lnTo>
                      <a:lnTo>
                        <a:pt x="322" y="1330"/>
                      </a:lnTo>
                      <a:lnTo>
                        <a:pt x="322" y="1310"/>
                      </a:lnTo>
                      <a:lnTo>
                        <a:pt x="322" y="166"/>
                      </a:lnTo>
                      <a:lnTo>
                        <a:pt x="269" y="188"/>
                      </a:lnTo>
                      <a:lnTo>
                        <a:pt x="215" y="202"/>
                      </a:lnTo>
                      <a:lnTo>
                        <a:pt x="162" y="213"/>
                      </a:lnTo>
                      <a:lnTo>
                        <a:pt x="113" y="221"/>
                      </a:lnTo>
                      <a:lnTo>
                        <a:pt x="67" y="223"/>
                      </a:lnTo>
                      <a:lnTo>
                        <a:pt x="29" y="224"/>
                      </a:lnTo>
                      <a:lnTo>
                        <a:pt x="0" y="224"/>
                      </a:lnTo>
                      <a:lnTo>
                        <a:pt x="0" y="145"/>
                      </a:lnTo>
                      <a:lnTo>
                        <a:pt x="31" y="145"/>
                      </a:lnTo>
                      <a:lnTo>
                        <a:pt x="69" y="143"/>
                      </a:lnTo>
                      <a:lnTo>
                        <a:pt x="109" y="142"/>
                      </a:lnTo>
                      <a:lnTo>
                        <a:pt x="154" y="136"/>
                      </a:lnTo>
                      <a:lnTo>
                        <a:pt x="200" y="127"/>
                      </a:lnTo>
                      <a:lnTo>
                        <a:pt x="249" y="114"/>
                      </a:lnTo>
                      <a:lnTo>
                        <a:pt x="298" y="95"/>
                      </a:lnTo>
                      <a:lnTo>
                        <a:pt x="345" y="70"/>
                      </a:lnTo>
                      <a:lnTo>
                        <a:pt x="391" y="38"/>
                      </a:lnTo>
                      <a:lnTo>
                        <a:pt x="43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4"/>
              <p:cNvGrpSpPr>
                <a:grpSpLocks noChangeAspect="1"/>
              </p:cNvGrpSpPr>
              <p:nvPr>
                <p:custDataLst>
                  <p:tags r:id="rId21"/>
                </p:custDataLst>
              </p:nvPr>
            </p:nvGrpSpPr>
            <p:grpSpPr bwMode="auto">
              <a:xfrm>
                <a:off x="3124200" y="5791200"/>
                <a:ext cx="481862" cy="495300"/>
                <a:chOff x="2841" y="2288"/>
                <a:chExt cx="1255" cy="1290"/>
              </a:xfrm>
            </p:grpSpPr>
            <p:sp>
              <p:nvSpPr>
                <p:cNvPr id="37" name="Freeform 6"/>
                <p:cNvSpPr>
                  <a:spLocks noEditPoints="1"/>
                </p:cNvSpPr>
                <p:nvPr/>
              </p:nvSpPr>
              <p:spPr bwMode="auto">
                <a:xfrm>
                  <a:off x="2841" y="2288"/>
                  <a:ext cx="423" cy="1068"/>
                </a:xfrm>
                <a:custGeom>
                  <a:avLst/>
                  <a:gdLst/>
                  <a:ahLst/>
                  <a:cxnLst>
                    <a:cxn ang="0">
                      <a:pos x="829" y="1089"/>
                    </a:cxn>
                    <a:cxn ang="0">
                      <a:pos x="986" y="1251"/>
                    </a:cxn>
                    <a:cxn ang="0">
                      <a:pos x="1026" y="1477"/>
                    </a:cxn>
                    <a:cxn ang="0">
                      <a:pos x="961" y="1688"/>
                    </a:cxn>
                    <a:cxn ang="0">
                      <a:pos x="918" y="1811"/>
                    </a:cxn>
                    <a:cxn ang="0">
                      <a:pos x="870" y="1930"/>
                    </a:cxn>
                    <a:cxn ang="0">
                      <a:pos x="632" y="2573"/>
                    </a:cxn>
                    <a:cxn ang="0">
                      <a:pos x="561" y="2765"/>
                    </a:cxn>
                    <a:cxn ang="0">
                      <a:pos x="535" y="2891"/>
                    </a:cxn>
                    <a:cxn ang="0">
                      <a:pos x="548" y="3040"/>
                    </a:cxn>
                    <a:cxn ang="0">
                      <a:pos x="645" y="3098"/>
                    </a:cxn>
                    <a:cxn ang="0">
                      <a:pos x="864" y="3011"/>
                    </a:cxn>
                    <a:cxn ang="0">
                      <a:pos x="1025" y="2793"/>
                    </a:cxn>
                    <a:cxn ang="0">
                      <a:pos x="1132" y="2506"/>
                    </a:cxn>
                    <a:cxn ang="0">
                      <a:pos x="1178" y="2427"/>
                    </a:cxn>
                    <a:cxn ang="0">
                      <a:pos x="1233" y="2425"/>
                    </a:cxn>
                    <a:cxn ang="0">
                      <a:pos x="1269" y="2468"/>
                    </a:cxn>
                    <a:cxn ang="0">
                      <a:pos x="1244" y="2567"/>
                    </a:cxn>
                    <a:cxn ang="0">
                      <a:pos x="1168" y="2764"/>
                    </a:cxn>
                    <a:cxn ang="0">
                      <a:pos x="1035" y="2983"/>
                    </a:cxn>
                    <a:cxn ang="0">
                      <a:pos x="840" y="3152"/>
                    </a:cxn>
                    <a:cxn ang="0">
                      <a:pos x="582" y="3200"/>
                    </a:cxn>
                    <a:cxn ang="0">
                      <a:pos x="358" y="3093"/>
                    </a:cxn>
                    <a:cxn ang="0">
                      <a:pos x="251" y="2869"/>
                    </a:cxn>
                    <a:cxn ang="0">
                      <a:pos x="277" y="2655"/>
                    </a:cxn>
                    <a:cxn ang="0">
                      <a:pos x="360" y="2430"/>
                    </a:cxn>
                    <a:cxn ang="0">
                      <a:pos x="442" y="2211"/>
                    </a:cxn>
                    <a:cxn ang="0">
                      <a:pos x="547" y="1931"/>
                    </a:cxn>
                    <a:cxn ang="0">
                      <a:pos x="643" y="1676"/>
                    </a:cxn>
                    <a:cxn ang="0">
                      <a:pos x="698" y="1523"/>
                    </a:cxn>
                    <a:cxn ang="0">
                      <a:pos x="741" y="1342"/>
                    </a:cxn>
                    <a:cxn ang="0">
                      <a:pos x="720" y="1193"/>
                    </a:cxn>
                    <a:cxn ang="0">
                      <a:pos x="657" y="1149"/>
                    </a:cxn>
                    <a:cxn ang="0">
                      <a:pos x="555" y="1156"/>
                    </a:cxn>
                    <a:cxn ang="0">
                      <a:pos x="382" y="1258"/>
                    </a:cxn>
                    <a:cxn ang="0">
                      <a:pos x="218" y="1506"/>
                    </a:cxn>
                    <a:cxn ang="0">
                      <a:pos x="119" y="1790"/>
                    </a:cxn>
                    <a:cxn ang="0">
                      <a:pos x="60" y="1822"/>
                    </a:cxn>
                    <a:cxn ang="0">
                      <a:pos x="17" y="1812"/>
                    </a:cxn>
                    <a:cxn ang="0">
                      <a:pos x="4" y="1754"/>
                    </a:cxn>
                    <a:cxn ang="0">
                      <a:pos x="49" y="1606"/>
                    </a:cxn>
                    <a:cxn ang="0">
                      <a:pos x="150" y="1393"/>
                    </a:cxn>
                    <a:cxn ang="0">
                      <a:pos x="309" y="1186"/>
                    </a:cxn>
                    <a:cxn ang="0">
                      <a:pos x="531" y="1056"/>
                    </a:cxn>
                    <a:cxn ang="0">
                      <a:pos x="1111" y="10"/>
                    </a:cxn>
                    <a:cxn ang="0">
                      <a:pos x="1214" y="111"/>
                    </a:cxn>
                    <a:cxn ang="0">
                      <a:pos x="1195" y="279"/>
                    </a:cxn>
                    <a:cxn ang="0">
                      <a:pos x="1063" y="398"/>
                    </a:cxn>
                    <a:cxn ang="0">
                      <a:pos x="899" y="409"/>
                    </a:cxn>
                    <a:cxn ang="0">
                      <a:pos x="797" y="309"/>
                    </a:cxn>
                    <a:cxn ang="0">
                      <a:pos x="826" y="127"/>
                    </a:cxn>
                    <a:cxn ang="0">
                      <a:pos x="1000" y="4"/>
                    </a:cxn>
                  </a:cxnLst>
                  <a:rect l="0" t="0" r="r" b="b"/>
                  <a:pathLst>
                    <a:path w="1269" h="3203">
                      <a:moveTo>
                        <a:pt x="637" y="1042"/>
                      </a:moveTo>
                      <a:lnTo>
                        <a:pt x="690" y="1046"/>
                      </a:lnTo>
                      <a:lnTo>
                        <a:pt x="739" y="1055"/>
                      </a:lnTo>
                      <a:lnTo>
                        <a:pt x="785" y="1069"/>
                      </a:lnTo>
                      <a:lnTo>
                        <a:pt x="829" y="1089"/>
                      </a:lnTo>
                      <a:lnTo>
                        <a:pt x="868" y="1114"/>
                      </a:lnTo>
                      <a:lnTo>
                        <a:pt x="903" y="1143"/>
                      </a:lnTo>
                      <a:lnTo>
                        <a:pt x="936" y="1176"/>
                      </a:lnTo>
                      <a:lnTo>
                        <a:pt x="962" y="1212"/>
                      </a:lnTo>
                      <a:lnTo>
                        <a:pt x="986" y="1251"/>
                      </a:lnTo>
                      <a:lnTo>
                        <a:pt x="1004" y="1293"/>
                      </a:lnTo>
                      <a:lnTo>
                        <a:pt x="1017" y="1338"/>
                      </a:lnTo>
                      <a:lnTo>
                        <a:pt x="1025" y="1385"/>
                      </a:lnTo>
                      <a:lnTo>
                        <a:pt x="1028" y="1432"/>
                      </a:lnTo>
                      <a:lnTo>
                        <a:pt x="1026" y="1477"/>
                      </a:lnTo>
                      <a:lnTo>
                        <a:pt x="1021" y="1517"/>
                      </a:lnTo>
                      <a:lnTo>
                        <a:pt x="1011" y="1558"/>
                      </a:lnTo>
                      <a:lnTo>
                        <a:pt x="997" y="1598"/>
                      </a:lnTo>
                      <a:lnTo>
                        <a:pt x="982" y="1642"/>
                      </a:lnTo>
                      <a:lnTo>
                        <a:pt x="961" y="1688"/>
                      </a:lnTo>
                      <a:lnTo>
                        <a:pt x="949" y="1720"/>
                      </a:lnTo>
                      <a:lnTo>
                        <a:pt x="940" y="1746"/>
                      </a:lnTo>
                      <a:lnTo>
                        <a:pt x="932" y="1770"/>
                      </a:lnTo>
                      <a:lnTo>
                        <a:pt x="924" y="1791"/>
                      </a:lnTo>
                      <a:lnTo>
                        <a:pt x="918" y="1811"/>
                      </a:lnTo>
                      <a:lnTo>
                        <a:pt x="910" y="1830"/>
                      </a:lnTo>
                      <a:lnTo>
                        <a:pt x="902" y="1851"/>
                      </a:lnTo>
                      <a:lnTo>
                        <a:pt x="893" y="1873"/>
                      </a:lnTo>
                      <a:lnTo>
                        <a:pt x="882" y="1900"/>
                      </a:lnTo>
                      <a:lnTo>
                        <a:pt x="870" y="1930"/>
                      </a:lnTo>
                      <a:lnTo>
                        <a:pt x="855" y="1965"/>
                      </a:lnTo>
                      <a:lnTo>
                        <a:pt x="855" y="1965"/>
                      </a:lnTo>
                      <a:lnTo>
                        <a:pt x="675" y="2460"/>
                      </a:lnTo>
                      <a:lnTo>
                        <a:pt x="652" y="2520"/>
                      </a:lnTo>
                      <a:lnTo>
                        <a:pt x="632" y="2573"/>
                      </a:lnTo>
                      <a:lnTo>
                        <a:pt x="614" y="2620"/>
                      </a:lnTo>
                      <a:lnTo>
                        <a:pt x="598" y="2663"/>
                      </a:lnTo>
                      <a:lnTo>
                        <a:pt x="584" y="2701"/>
                      </a:lnTo>
                      <a:lnTo>
                        <a:pt x="572" y="2735"/>
                      </a:lnTo>
                      <a:lnTo>
                        <a:pt x="561" y="2765"/>
                      </a:lnTo>
                      <a:lnTo>
                        <a:pt x="554" y="2793"/>
                      </a:lnTo>
                      <a:lnTo>
                        <a:pt x="547" y="2819"/>
                      </a:lnTo>
                      <a:lnTo>
                        <a:pt x="542" y="2844"/>
                      </a:lnTo>
                      <a:lnTo>
                        <a:pt x="538" y="2867"/>
                      </a:lnTo>
                      <a:lnTo>
                        <a:pt x="535" y="2891"/>
                      </a:lnTo>
                      <a:lnTo>
                        <a:pt x="533" y="2916"/>
                      </a:lnTo>
                      <a:lnTo>
                        <a:pt x="533" y="2941"/>
                      </a:lnTo>
                      <a:lnTo>
                        <a:pt x="534" y="2980"/>
                      </a:lnTo>
                      <a:lnTo>
                        <a:pt x="539" y="3013"/>
                      </a:lnTo>
                      <a:lnTo>
                        <a:pt x="548" y="3040"/>
                      </a:lnTo>
                      <a:lnTo>
                        <a:pt x="561" y="3061"/>
                      </a:lnTo>
                      <a:lnTo>
                        <a:pt x="577" y="3078"/>
                      </a:lnTo>
                      <a:lnTo>
                        <a:pt x="595" y="3089"/>
                      </a:lnTo>
                      <a:lnTo>
                        <a:pt x="619" y="3095"/>
                      </a:lnTo>
                      <a:lnTo>
                        <a:pt x="645" y="3098"/>
                      </a:lnTo>
                      <a:lnTo>
                        <a:pt x="694" y="3094"/>
                      </a:lnTo>
                      <a:lnTo>
                        <a:pt x="739" y="3083"/>
                      </a:lnTo>
                      <a:lnTo>
                        <a:pt x="783" y="3065"/>
                      </a:lnTo>
                      <a:lnTo>
                        <a:pt x="825" y="3042"/>
                      </a:lnTo>
                      <a:lnTo>
                        <a:pt x="864" y="3011"/>
                      </a:lnTo>
                      <a:lnTo>
                        <a:pt x="901" y="2976"/>
                      </a:lnTo>
                      <a:lnTo>
                        <a:pt x="935" y="2935"/>
                      </a:lnTo>
                      <a:lnTo>
                        <a:pt x="967" y="2892"/>
                      </a:lnTo>
                      <a:lnTo>
                        <a:pt x="996" y="2844"/>
                      </a:lnTo>
                      <a:lnTo>
                        <a:pt x="1025" y="2793"/>
                      </a:lnTo>
                      <a:lnTo>
                        <a:pt x="1050" y="2739"/>
                      </a:lnTo>
                      <a:lnTo>
                        <a:pt x="1075" y="2683"/>
                      </a:lnTo>
                      <a:lnTo>
                        <a:pt x="1096" y="2624"/>
                      </a:lnTo>
                      <a:lnTo>
                        <a:pt x="1115" y="2565"/>
                      </a:lnTo>
                      <a:lnTo>
                        <a:pt x="1132" y="2506"/>
                      </a:lnTo>
                      <a:lnTo>
                        <a:pt x="1144" y="2480"/>
                      </a:lnTo>
                      <a:lnTo>
                        <a:pt x="1153" y="2460"/>
                      </a:lnTo>
                      <a:lnTo>
                        <a:pt x="1161" y="2444"/>
                      </a:lnTo>
                      <a:lnTo>
                        <a:pt x="1169" y="2434"/>
                      </a:lnTo>
                      <a:lnTo>
                        <a:pt x="1178" y="2427"/>
                      </a:lnTo>
                      <a:lnTo>
                        <a:pt x="1191" y="2423"/>
                      </a:lnTo>
                      <a:lnTo>
                        <a:pt x="1208" y="2423"/>
                      </a:lnTo>
                      <a:lnTo>
                        <a:pt x="1215" y="2423"/>
                      </a:lnTo>
                      <a:lnTo>
                        <a:pt x="1224" y="2423"/>
                      </a:lnTo>
                      <a:lnTo>
                        <a:pt x="1233" y="2425"/>
                      </a:lnTo>
                      <a:lnTo>
                        <a:pt x="1244" y="2429"/>
                      </a:lnTo>
                      <a:lnTo>
                        <a:pt x="1253" y="2434"/>
                      </a:lnTo>
                      <a:lnTo>
                        <a:pt x="1261" y="2442"/>
                      </a:lnTo>
                      <a:lnTo>
                        <a:pt x="1266" y="2454"/>
                      </a:lnTo>
                      <a:lnTo>
                        <a:pt x="1269" y="2468"/>
                      </a:lnTo>
                      <a:lnTo>
                        <a:pt x="1267" y="2477"/>
                      </a:lnTo>
                      <a:lnTo>
                        <a:pt x="1265" y="2492"/>
                      </a:lnTo>
                      <a:lnTo>
                        <a:pt x="1259" y="2512"/>
                      </a:lnTo>
                      <a:lnTo>
                        <a:pt x="1253" y="2539"/>
                      </a:lnTo>
                      <a:lnTo>
                        <a:pt x="1244" y="2567"/>
                      </a:lnTo>
                      <a:lnTo>
                        <a:pt x="1233" y="2602"/>
                      </a:lnTo>
                      <a:lnTo>
                        <a:pt x="1220" y="2640"/>
                      </a:lnTo>
                      <a:lnTo>
                        <a:pt x="1204" y="2679"/>
                      </a:lnTo>
                      <a:lnTo>
                        <a:pt x="1187" y="2721"/>
                      </a:lnTo>
                      <a:lnTo>
                        <a:pt x="1168" y="2764"/>
                      </a:lnTo>
                      <a:lnTo>
                        <a:pt x="1145" y="2808"/>
                      </a:lnTo>
                      <a:lnTo>
                        <a:pt x="1122" y="2853"/>
                      </a:lnTo>
                      <a:lnTo>
                        <a:pt x="1096" y="2896"/>
                      </a:lnTo>
                      <a:lnTo>
                        <a:pt x="1067" y="2941"/>
                      </a:lnTo>
                      <a:lnTo>
                        <a:pt x="1035" y="2983"/>
                      </a:lnTo>
                      <a:lnTo>
                        <a:pt x="1001" y="3023"/>
                      </a:lnTo>
                      <a:lnTo>
                        <a:pt x="965" y="3060"/>
                      </a:lnTo>
                      <a:lnTo>
                        <a:pt x="927" y="3095"/>
                      </a:lnTo>
                      <a:lnTo>
                        <a:pt x="885" y="3125"/>
                      </a:lnTo>
                      <a:lnTo>
                        <a:pt x="840" y="3152"/>
                      </a:lnTo>
                      <a:lnTo>
                        <a:pt x="794" y="3174"/>
                      </a:lnTo>
                      <a:lnTo>
                        <a:pt x="745" y="3190"/>
                      </a:lnTo>
                      <a:lnTo>
                        <a:pt x="692" y="3200"/>
                      </a:lnTo>
                      <a:lnTo>
                        <a:pt x="637" y="3203"/>
                      </a:lnTo>
                      <a:lnTo>
                        <a:pt x="582" y="3200"/>
                      </a:lnTo>
                      <a:lnTo>
                        <a:pt x="531" y="3190"/>
                      </a:lnTo>
                      <a:lnTo>
                        <a:pt x="482" y="3174"/>
                      </a:lnTo>
                      <a:lnTo>
                        <a:pt x="437" y="3152"/>
                      </a:lnTo>
                      <a:lnTo>
                        <a:pt x="395" y="3125"/>
                      </a:lnTo>
                      <a:lnTo>
                        <a:pt x="358" y="3093"/>
                      </a:lnTo>
                      <a:lnTo>
                        <a:pt x="326" y="3056"/>
                      </a:lnTo>
                      <a:lnTo>
                        <a:pt x="300" y="3014"/>
                      </a:lnTo>
                      <a:lnTo>
                        <a:pt x="277" y="2970"/>
                      </a:lnTo>
                      <a:lnTo>
                        <a:pt x="262" y="2920"/>
                      </a:lnTo>
                      <a:lnTo>
                        <a:pt x="251" y="2869"/>
                      </a:lnTo>
                      <a:lnTo>
                        <a:pt x="248" y="2814"/>
                      </a:lnTo>
                      <a:lnTo>
                        <a:pt x="250" y="2778"/>
                      </a:lnTo>
                      <a:lnTo>
                        <a:pt x="256" y="2740"/>
                      </a:lnTo>
                      <a:lnTo>
                        <a:pt x="265" y="2698"/>
                      </a:lnTo>
                      <a:lnTo>
                        <a:pt x="277" y="2655"/>
                      </a:lnTo>
                      <a:lnTo>
                        <a:pt x="292" y="2611"/>
                      </a:lnTo>
                      <a:lnTo>
                        <a:pt x="307" y="2565"/>
                      </a:lnTo>
                      <a:lnTo>
                        <a:pt x="324" y="2519"/>
                      </a:lnTo>
                      <a:lnTo>
                        <a:pt x="343" y="2475"/>
                      </a:lnTo>
                      <a:lnTo>
                        <a:pt x="360" y="2430"/>
                      </a:lnTo>
                      <a:lnTo>
                        <a:pt x="373" y="2396"/>
                      </a:lnTo>
                      <a:lnTo>
                        <a:pt x="389" y="2355"/>
                      </a:lnTo>
                      <a:lnTo>
                        <a:pt x="404" y="2311"/>
                      </a:lnTo>
                      <a:lnTo>
                        <a:pt x="423" y="2262"/>
                      </a:lnTo>
                      <a:lnTo>
                        <a:pt x="442" y="2211"/>
                      </a:lnTo>
                      <a:lnTo>
                        <a:pt x="462" y="2158"/>
                      </a:lnTo>
                      <a:lnTo>
                        <a:pt x="483" y="2103"/>
                      </a:lnTo>
                      <a:lnTo>
                        <a:pt x="504" y="2045"/>
                      </a:lnTo>
                      <a:lnTo>
                        <a:pt x="526" y="1989"/>
                      </a:lnTo>
                      <a:lnTo>
                        <a:pt x="547" y="1931"/>
                      </a:lnTo>
                      <a:lnTo>
                        <a:pt x="568" y="1876"/>
                      </a:lnTo>
                      <a:lnTo>
                        <a:pt x="589" y="1821"/>
                      </a:lnTo>
                      <a:lnTo>
                        <a:pt x="607" y="1770"/>
                      </a:lnTo>
                      <a:lnTo>
                        <a:pt x="626" y="1720"/>
                      </a:lnTo>
                      <a:lnTo>
                        <a:pt x="643" y="1676"/>
                      </a:lnTo>
                      <a:lnTo>
                        <a:pt x="658" y="1635"/>
                      </a:lnTo>
                      <a:lnTo>
                        <a:pt x="671" y="1598"/>
                      </a:lnTo>
                      <a:lnTo>
                        <a:pt x="682" y="1568"/>
                      </a:lnTo>
                      <a:lnTo>
                        <a:pt x="690" y="1545"/>
                      </a:lnTo>
                      <a:lnTo>
                        <a:pt x="698" y="1523"/>
                      </a:lnTo>
                      <a:lnTo>
                        <a:pt x="707" y="1495"/>
                      </a:lnTo>
                      <a:lnTo>
                        <a:pt x="717" y="1462"/>
                      </a:lnTo>
                      <a:lnTo>
                        <a:pt x="726" y="1424"/>
                      </a:lnTo>
                      <a:lnTo>
                        <a:pt x="736" y="1385"/>
                      </a:lnTo>
                      <a:lnTo>
                        <a:pt x="741" y="1342"/>
                      </a:lnTo>
                      <a:lnTo>
                        <a:pt x="743" y="1297"/>
                      </a:lnTo>
                      <a:lnTo>
                        <a:pt x="741" y="1263"/>
                      </a:lnTo>
                      <a:lnTo>
                        <a:pt x="737" y="1234"/>
                      </a:lnTo>
                      <a:lnTo>
                        <a:pt x="729" y="1211"/>
                      </a:lnTo>
                      <a:lnTo>
                        <a:pt x="720" y="1193"/>
                      </a:lnTo>
                      <a:lnTo>
                        <a:pt x="709" y="1177"/>
                      </a:lnTo>
                      <a:lnTo>
                        <a:pt x="696" y="1166"/>
                      </a:lnTo>
                      <a:lnTo>
                        <a:pt x="684" y="1158"/>
                      </a:lnTo>
                      <a:lnTo>
                        <a:pt x="670" y="1153"/>
                      </a:lnTo>
                      <a:lnTo>
                        <a:pt x="657" y="1149"/>
                      </a:lnTo>
                      <a:lnTo>
                        <a:pt x="645" y="1148"/>
                      </a:lnTo>
                      <a:lnTo>
                        <a:pt x="633" y="1148"/>
                      </a:lnTo>
                      <a:lnTo>
                        <a:pt x="623" y="1148"/>
                      </a:lnTo>
                      <a:lnTo>
                        <a:pt x="589" y="1149"/>
                      </a:lnTo>
                      <a:lnTo>
                        <a:pt x="555" y="1156"/>
                      </a:lnTo>
                      <a:lnTo>
                        <a:pt x="521" y="1166"/>
                      </a:lnTo>
                      <a:lnTo>
                        <a:pt x="487" y="1181"/>
                      </a:lnTo>
                      <a:lnTo>
                        <a:pt x="451" y="1202"/>
                      </a:lnTo>
                      <a:lnTo>
                        <a:pt x="416" y="1227"/>
                      </a:lnTo>
                      <a:lnTo>
                        <a:pt x="382" y="1258"/>
                      </a:lnTo>
                      <a:lnTo>
                        <a:pt x="348" y="1295"/>
                      </a:lnTo>
                      <a:lnTo>
                        <a:pt x="314" y="1337"/>
                      </a:lnTo>
                      <a:lnTo>
                        <a:pt x="281" y="1386"/>
                      </a:lnTo>
                      <a:lnTo>
                        <a:pt x="250" y="1443"/>
                      </a:lnTo>
                      <a:lnTo>
                        <a:pt x="218" y="1506"/>
                      </a:lnTo>
                      <a:lnTo>
                        <a:pt x="190" y="1576"/>
                      </a:lnTo>
                      <a:lnTo>
                        <a:pt x="162" y="1655"/>
                      </a:lnTo>
                      <a:lnTo>
                        <a:pt x="135" y="1740"/>
                      </a:lnTo>
                      <a:lnTo>
                        <a:pt x="127" y="1769"/>
                      </a:lnTo>
                      <a:lnTo>
                        <a:pt x="119" y="1790"/>
                      </a:lnTo>
                      <a:lnTo>
                        <a:pt x="111" y="1804"/>
                      </a:lnTo>
                      <a:lnTo>
                        <a:pt x="102" y="1813"/>
                      </a:lnTo>
                      <a:lnTo>
                        <a:pt x="91" y="1820"/>
                      </a:lnTo>
                      <a:lnTo>
                        <a:pt x="77" y="1822"/>
                      </a:lnTo>
                      <a:lnTo>
                        <a:pt x="60" y="1822"/>
                      </a:lnTo>
                      <a:lnTo>
                        <a:pt x="56" y="1822"/>
                      </a:lnTo>
                      <a:lnTo>
                        <a:pt x="48" y="1822"/>
                      </a:lnTo>
                      <a:lnTo>
                        <a:pt x="38" y="1820"/>
                      </a:lnTo>
                      <a:lnTo>
                        <a:pt x="27" y="1817"/>
                      </a:lnTo>
                      <a:lnTo>
                        <a:pt x="17" y="1812"/>
                      </a:lnTo>
                      <a:lnTo>
                        <a:pt x="9" y="1804"/>
                      </a:lnTo>
                      <a:lnTo>
                        <a:pt x="2" y="1792"/>
                      </a:lnTo>
                      <a:lnTo>
                        <a:pt x="0" y="1778"/>
                      </a:lnTo>
                      <a:lnTo>
                        <a:pt x="1" y="1769"/>
                      </a:lnTo>
                      <a:lnTo>
                        <a:pt x="4" y="1754"/>
                      </a:lnTo>
                      <a:lnTo>
                        <a:pt x="9" y="1733"/>
                      </a:lnTo>
                      <a:lnTo>
                        <a:pt x="17" y="1707"/>
                      </a:lnTo>
                      <a:lnTo>
                        <a:pt x="26" y="1677"/>
                      </a:lnTo>
                      <a:lnTo>
                        <a:pt x="36" y="1644"/>
                      </a:lnTo>
                      <a:lnTo>
                        <a:pt x="49" y="1606"/>
                      </a:lnTo>
                      <a:lnTo>
                        <a:pt x="65" y="1567"/>
                      </a:lnTo>
                      <a:lnTo>
                        <a:pt x="83" y="1525"/>
                      </a:lnTo>
                      <a:lnTo>
                        <a:pt x="103" y="1482"/>
                      </a:lnTo>
                      <a:lnTo>
                        <a:pt x="125" y="1437"/>
                      </a:lnTo>
                      <a:lnTo>
                        <a:pt x="150" y="1393"/>
                      </a:lnTo>
                      <a:lnTo>
                        <a:pt x="178" y="1348"/>
                      </a:lnTo>
                      <a:lnTo>
                        <a:pt x="207" y="1305"/>
                      </a:lnTo>
                      <a:lnTo>
                        <a:pt x="238" y="1263"/>
                      </a:lnTo>
                      <a:lnTo>
                        <a:pt x="272" y="1223"/>
                      </a:lnTo>
                      <a:lnTo>
                        <a:pt x="309" y="1186"/>
                      </a:lnTo>
                      <a:lnTo>
                        <a:pt x="348" y="1151"/>
                      </a:lnTo>
                      <a:lnTo>
                        <a:pt x="390" y="1121"/>
                      </a:lnTo>
                      <a:lnTo>
                        <a:pt x="434" y="1094"/>
                      </a:lnTo>
                      <a:lnTo>
                        <a:pt x="482" y="1072"/>
                      </a:lnTo>
                      <a:lnTo>
                        <a:pt x="531" y="1056"/>
                      </a:lnTo>
                      <a:lnTo>
                        <a:pt x="582" y="1046"/>
                      </a:lnTo>
                      <a:lnTo>
                        <a:pt x="637" y="1042"/>
                      </a:lnTo>
                      <a:close/>
                      <a:moveTo>
                        <a:pt x="1043" y="0"/>
                      </a:moveTo>
                      <a:lnTo>
                        <a:pt x="1079" y="2"/>
                      </a:lnTo>
                      <a:lnTo>
                        <a:pt x="1111" y="10"/>
                      </a:lnTo>
                      <a:lnTo>
                        <a:pt x="1140" y="23"/>
                      </a:lnTo>
                      <a:lnTo>
                        <a:pt x="1164" y="39"/>
                      </a:lnTo>
                      <a:lnTo>
                        <a:pt x="1185" y="60"/>
                      </a:lnTo>
                      <a:lnTo>
                        <a:pt x="1202" y="83"/>
                      </a:lnTo>
                      <a:lnTo>
                        <a:pt x="1214" y="111"/>
                      </a:lnTo>
                      <a:lnTo>
                        <a:pt x="1220" y="141"/>
                      </a:lnTo>
                      <a:lnTo>
                        <a:pt x="1223" y="172"/>
                      </a:lnTo>
                      <a:lnTo>
                        <a:pt x="1220" y="210"/>
                      </a:lnTo>
                      <a:lnTo>
                        <a:pt x="1210" y="246"/>
                      </a:lnTo>
                      <a:lnTo>
                        <a:pt x="1195" y="279"/>
                      </a:lnTo>
                      <a:lnTo>
                        <a:pt x="1174" y="310"/>
                      </a:lnTo>
                      <a:lnTo>
                        <a:pt x="1151" y="337"/>
                      </a:lnTo>
                      <a:lnTo>
                        <a:pt x="1123" y="361"/>
                      </a:lnTo>
                      <a:lnTo>
                        <a:pt x="1094" y="381"/>
                      </a:lnTo>
                      <a:lnTo>
                        <a:pt x="1063" y="398"/>
                      </a:lnTo>
                      <a:lnTo>
                        <a:pt x="1032" y="409"/>
                      </a:lnTo>
                      <a:lnTo>
                        <a:pt x="999" y="417"/>
                      </a:lnTo>
                      <a:lnTo>
                        <a:pt x="969" y="420"/>
                      </a:lnTo>
                      <a:lnTo>
                        <a:pt x="932" y="417"/>
                      </a:lnTo>
                      <a:lnTo>
                        <a:pt x="899" y="409"/>
                      </a:lnTo>
                      <a:lnTo>
                        <a:pt x="872" y="396"/>
                      </a:lnTo>
                      <a:lnTo>
                        <a:pt x="847" y="379"/>
                      </a:lnTo>
                      <a:lnTo>
                        <a:pt x="826" y="360"/>
                      </a:lnTo>
                      <a:lnTo>
                        <a:pt x="810" y="335"/>
                      </a:lnTo>
                      <a:lnTo>
                        <a:pt x="797" y="309"/>
                      </a:lnTo>
                      <a:lnTo>
                        <a:pt x="791" y="279"/>
                      </a:lnTo>
                      <a:lnTo>
                        <a:pt x="788" y="247"/>
                      </a:lnTo>
                      <a:lnTo>
                        <a:pt x="793" y="205"/>
                      </a:lnTo>
                      <a:lnTo>
                        <a:pt x="805" y="165"/>
                      </a:lnTo>
                      <a:lnTo>
                        <a:pt x="826" y="127"/>
                      </a:lnTo>
                      <a:lnTo>
                        <a:pt x="852" y="91"/>
                      </a:lnTo>
                      <a:lnTo>
                        <a:pt x="884" y="61"/>
                      </a:lnTo>
                      <a:lnTo>
                        <a:pt x="920" y="35"/>
                      </a:lnTo>
                      <a:lnTo>
                        <a:pt x="959" y="17"/>
                      </a:lnTo>
                      <a:lnTo>
                        <a:pt x="1000" y="4"/>
                      </a:lnTo>
                      <a:lnTo>
                        <a:pt x="104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
                <p:cNvSpPr>
                  <a:spLocks/>
                </p:cNvSpPr>
                <p:nvPr/>
              </p:nvSpPr>
              <p:spPr bwMode="auto">
                <a:xfrm>
                  <a:off x="3406" y="3073"/>
                  <a:ext cx="690" cy="505"/>
                </a:xfrm>
                <a:custGeom>
                  <a:avLst/>
                  <a:gdLst/>
                  <a:ahLst/>
                  <a:cxnLst>
                    <a:cxn ang="0">
                      <a:pos x="508" y="16"/>
                    </a:cxn>
                    <a:cxn ang="0">
                      <a:pos x="652" y="96"/>
                    </a:cxn>
                    <a:cxn ang="0">
                      <a:pos x="743" y="262"/>
                    </a:cxn>
                    <a:cxn ang="0">
                      <a:pos x="871" y="178"/>
                    </a:cxn>
                    <a:cxn ang="0">
                      <a:pos x="1090" y="44"/>
                    </a:cxn>
                    <a:cxn ang="0">
                      <a:pos x="1350" y="0"/>
                    </a:cxn>
                    <a:cxn ang="0">
                      <a:pos x="1515" y="27"/>
                    </a:cxn>
                    <a:cxn ang="0">
                      <a:pos x="1664" y="110"/>
                    </a:cxn>
                    <a:cxn ang="0">
                      <a:pos x="1754" y="283"/>
                    </a:cxn>
                    <a:cxn ang="0">
                      <a:pos x="1747" y="512"/>
                    </a:cxn>
                    <a:cxn ang="0">
                      <a:pos x="1679" y="765"/>
                    </a:cxn>
                    <a:cxn ang="0">
                      <a:pos x="1603" y="981"/>
                    </a:cxn>
                    <a:cxn ang="0">
                      <a:pos x="1540" y="1146"/>
                    </a:cxn>
                    <a:cxn ang="0">
                      <a:pos x="1510" y="1263"/>
                    </a:cxn>
                    <a:cxn ang="0">
                      <a:pos x="1516" y="1377"/>
                    </a:cxn>
                    <a:cxn ang="0">
                      <a:pos x="1590" y="1425"/>
                    </a:cxn>
                    <a:cxn ang="0">
                      <a:pos x="1773" y="1339"/>
                    </a:cxn>
                    <a:cxn ang="0">
                      <a:pos x="1926" y="1083"/>
                    </a:cxn>
                    <a:cxn ang="0">
                      <a:pos x="1972" y="972"/>
                    </a:cxn>
                    <a:cxn ang="0">
                      <a:pos x="2026" y="962"/>
                    </a:cxn>
                    <a:cxn ang="0">
                      <a:pos x="2069" y="990"/>
                    </a:cxn>
                    <a:cxn ang="0">
                      <a:pos x="2052" y="1075"/>
                    </a:cxn>
                    <a:cxn ang="0">
                      <a:pos x="1976" y="1240"/>
                    </a:cxn>
                    <a:cxn ang="0">
                      <a:pos x="1837" y="1415"/>
                    </a:cxn>
                    <a:cxn ang="0">
                      <a:pos x="1632" y="1513"/>
                    </a:cxn>
                    <a:cxn ang="0">
                      <a:pos x="1422" y="1481"/>
                    </a:cxn>
                    <a:cxn ang="0">
                      <a:pos x="1286" y="1352"/>
                    </a:cxn>
                    <a:cxn ang="0">
                      <a:pos x="1264" y="1184"/>
                    </a:cxn>
                    <a:cxn ang="0">
                      <a:pos x="1312" y="1051"/>
                    </a:cxn>
                    <a:cxn ang="0">
                      <a:pos x="1393" y="828"/>
                    </a:cxn>
                    <a:cxn ang="0">
                      <a:pos x="1479" y="537"/>
                    </a:cxn>
                    <a:cxn ang="0">
                      <a:pos x="1507" y="316"/>
                    </a:cxn>
                    <a:cxn ang="0">
                      <a:pos x="1496" y="216"/>
                    </a:cxn>
                    <a:cxn ang="0">
                      <a:pos x="1431" y="122"/>
                    </a:cxn>
                    <a:cxn ang="0">
                      <a:pos x="1256" y="93"/>
                    </a:cxn>
                    <a:cxn ang="0">
                      <a:pos x="1018" y="184"/>
                    </a:cxn>
                    <a:cxn ang="0">
                      <a:pos x="851" y="341"/>
                    </a:cxn>
                    <a:cxn ang="0">
                      <a:pos x="740" y="497"/>
                    </a:cxn>
                    <a:cxn ang="0">
                      <a:pos x="686" y="615"/>
                    </a:cxn>
                    <a:cxn ang="0">
                      <a:pos x="622" y="855"/>
                    </a:cxn>
                    <a:cxn ang="0">
                      <a:pos x="566" y="1090"/>
                    </a:cxn>
                    <a:cxn ang="0">
                      <a:pos x="519" y="1269"/>
                    </a:cxn>
                    <a:cxn ang="0">
                      <a:pos x="474" y="1430"/>
                    </a:cxn>
                    <a:cxn ang="0">
                      <a:pos x="393" y="1505"/>
                    </a:cxn>
                    <a:cxn ang="0">
                      <a:pos x="283" y="1505"/>
                    </a:cxn>
                    <a:cxn ang="0">
                      <a:pos x="220" y="1434"/>
                    </a:cxn>
                    <a:cxn ang="0">
                      <a:pos x="231" y="1357"/>
                    </a:cxn>
                    <a:cxn ang="0">
                      <a:pos x="255" y="1276"/>
                    </a:cxn>
                    <a:cxn ang="0">
                      <a:pos x="403" y="672"/>
                    </a:cxn>
                    <a:cxn ang="0">
                      <a:pos x="453" y="464"/>
                    </a:cxn>
                    <a:cxn ang="0">
                      <a:pos x="494" y="283"/>
                    </a:cxn>
                    <a:cxn ang="0">
                      <a:pos x="475" y="150"/>
                    </a:cxn>
                    <a:cxn ang="0">
                      <a:pos x="382" y="91"/>
                    </a:cxn>
                    <a:cxn ang="0">
                      <a:pos x="248" y="167"/>
                    </a:cxn>
                    <a:cxn ang="0">
                      <a:pos x="162" y="360"/>
                    </a:cxn>
                    <a:cxn ang="0">
                      <a:pos x="113" y="528"/>
                    </a:cxn>
                    <a:cxn ang="0">
                      <a:pos x="59" y="556"/>
                    </a:cxn>
                    <a:cxn ang="0">
                      <a:pos x="15" y="545"/>
                    </a:cxn>
                    <a:cxn ang="0">
                      <a:pos x="3" y="490"/>
                    </a:cxn>
                    <a:cxn ang="0">
                      <a:pos x="42" y="354"/>
                    </a:cxn>
                    <a:cxn ang="0">
                      <a:pos x="119" y="180"/>
                    </a:cxn>
                    <a:cxn ang="0">
                      <a:pos x="219" y="62"/>
                    </a:cxn>
                    <a:cxn ang="0">
                      <a:pos x="390" y="0"/>
                    </a:cxn>
                  </a:cxnLst>
                  <a:rect l="0" t="0" r="r" b="b"/>
                  <a:pathLst>
                    <a:path w="2070" h="1515">
                      <a:moveTo>
                        <a:pt x="390" y="0"/>
                      </a:moveTo>
                      <a:lnTo>
                        <a:pt x="418" y="2"/>
                      </a:lnTo>
                      <a:lnTo>
                        <a:pt x="447" y="4"/>
                      </a:lnTo>
                      <a:lnTo>
                        <a:pt x="477" y="10"/>
                      </a:lnTo>
                      <a:lnTo>
                        <a:pt x="508" y="16"/>
                      </a:lnTo>
                      <a:lnTo>
                        <a:pt x="538" y="27"/>
                      </a:lnTo>
                      <a:lnTo>
                        <a:pt x="568" y="40"/>
                      </a:lnTo>
                      <a:lnTo>
                        <a:pt x="599" y="55"/>
                      </a:lnTo>
                      <a:lnTo>
                        <a:pt x="626" y="74"/>
                      </a:lnTo>
                      <a:lnTo>
                        <a:pt x="652" y="96"/>
                      </a:lnTo>
                      <a:lnTo>
                        <a:pt x="677" y="121"/>
                      </a:lnTo>
                      <a:lnTo>
                        <a:pt x="698" y="151"/>
                      </a:lnTo>
                      <a:lnTo>
                        <a:pt x="716" y="184"/>
                      </a:lnTo>
                      <a:lnTo>
                        <a:pt x="732" y="220"/>
                      </a:lnTo>
                      <a:lnTo>
                        <a:pt x="743" y="262"/>
                      </a:lnTo>
                      <a:lnTo>
                        <a:pt x="750" y="308"/>
                      </a:lnTo>
                      <a:lnTo>
                        <a:pt x="775" y="277"/>
                      </a:lnTo>
                      <a:lnTo>
                        <a:pt x="804" y="244"/>
                      </a:lnTo>
                      <a:lnTo>
                        <a:pt x="836" y="211"/>
                      </a:lnTo>
                      <a:lnTo>
                        <a:pt x="871" y="178"/>
                      </a:lnTo>
                      <a:lnTo>
                        <a:pt x="909" y="147"/>
                      </a:lnTo>
                      <a:lnTo>
                        <a:pt x="949" y="117"/>
                      </a:lnTo>
                      <a:lnTo>
                        <a:pt x="993" y="89"/>
                      </a:lnTo>
                      <a:lnTo>
                        <a:pt x="1040" y="65"/>
                      </a:lnTo>
                      <a:lnTo>
                        <a:pt x="1090" y="44"/>
                      </a:lnTo>
                      <a:lnTo>
                        <a:pt x="1142" y="25"/>
                      </a:lnTo>
                      <a:lnTo>
                        <a:pt x="1198" y="12"/>
                      </a:lnTo>
                      <a:lnTo>
                        <a:pt x="1257" y="3"/>
                      </a:lnTo>
                      <a:lnTo>
                        <a:pt x="1320" y="0"/>
                      </a:lnTo>
                      <a:lnTo>
                        <a:pt x="1350" y="0"/>
                      </a:lnTo>
                      <a:lnTo>
                        <a:pt x="1383" y="3"/>
                      </a:lnTo>
                      <a:lnTo>
                        <a:pt x="1416" y="6"/>
                      </a:lnTo>
                      <a:lnTo>
                        <a:pt x="1448" y="11"/>
                      </a:lnTo>
                      <a:lnTo>
                        <a:pt x="1481" y="17"/>
                      </a:lnTo>
                      <a:lnTo>
                        <a:pt x="1515" y="27"/>
                      </a:lnTo>
                      <a:lnTo>
                        <a:pt x="1547" y="37"/>
                      </a:lnTo>
                      <a:lnTo>
                        <a:pt x="1579" y="51"/>
                      </a:lnTo>
                      <a:lnTo>
                        <a:pt x="1609" y="67"/>
                      </a:lnTo>
                      <a:lnTo>
                        <a:pt x="1637" y="87"/>
                      </a:lnTo>
                      <a:lnTo>
                        <a:pt x="1664" y="110"/>
                      </a:lnTo>
                      <a:lnTo>
                        <a:pt x="1688" y="137"/>
                      </a:lnTo>
                      <a:lnTo>
                        <a:pt x="1709" y="167"/>
                      </a:lnTo>
                      <a:lnTo>
                        <a:pt x="1727" y="202"/>
                      </a:lnTo>
                      <a:lnTo>
                        <a:pt x="1743" y="240"/>
                      </a:lnTo>
                      <a:lnTo>
                        <a:pt x="1754" y="283"/>
                      </a:lnTo>
                      <a:lnTo>
                        <a:pt x="1760" y="330"/>
                      </a:lnTo>
                      <a:lnTo>
                        <a:pt x="1763" y="383"/>
                      </a:lnTo>
                      <a:lnTo>
                        <a:pt x="1761" y="422"/>
                      </a:lnTo>
                      <a:lnTo>
                        <a:pt x="1756" y="467"/>
                      </a:lnTo>
                      <a:lnTo>
                        <a:pt x="1747" y="512"/>
                      </a:lnTo>
                      <a:lnTo>
                        <a:pt x="1736" y="562"/>
                      </a:lnTo>
                      <a:lnTo>
                        <a:pt x="1725" y="612"/>
                      </a:lnTo>
                      <a:lnTo>
                        <a:pt x="1710" y="663"/>
                      </a:lnTo>
                      <a:lnTo>
                        <a:pt x="1695" y="715"/>
                      </a:lnTo>
                      <a:lnTo>
                        <a:pt x="1679" y="765"/>
                      </a:lnTo>
                      <a:lnTo>
                        <a:pt x="1662" y="815"/>
                      </a:lnTo>
                      <a:lnTo>
                        <a:pt x="1646" y="862"/>
                      </a:lnTo>
                      <a:lnTo>
                        <a:pt x="1630" y="905"/>
                      </a:lnTo>
                      <a:lnTo>
                        <a:pt x="1616" y="946"/>
                      </a:lnTo>
                      <a:lnTo>
                        <a:pt x="1603" y="981"/>
                      </a:lnTo>
                      <a:lnTo>
                        <a:pt x="1591" y="1011"/>
                      </a:lnTo>
                      <a:lnTo>
                        <a:pt x="1583" y="1036"/>
                      </a:lnTo>
                      <a:lnTo>
                        <a:pt x="1566" y="1078"/>
                      </a:lnTo>
                      <a:lnTo>
                        <a:pt x="1552" y="1115"/>
                      </a:lnTo>
                      <a:lnTo>
                        <a:pt x="1540" y="1146"/>
                      </a:lnTo>
                      <a:lnTo>
                        <a:pt x="1531" y="1174"/>
                      </a:lnTo>
                      <a:lnTo>
                        <a:pt x="1523" y="1199"/>
                      </a:lnTo>
                      <a:lnTo>
                        <a:pt x="1516" y="1221"/>
                      </a:lnTo>
                      <a:lnTo>
                        <a:pt x="1513" y="1243"/>
                      </a:lnTo>
                      <a:lnTo>
                        <a:pt x="1510" y="1263"/>
                      </a:lnTo>
                      <a:lnTo>
                        <a:pt x="1509" y="1284"/>
                      </a:lnTo>
                      <a:lnTo>
                        <a:pt x="1507" y="1306"/>
                      </a:lnTo>
                      <a:lnTo>
                        <a:pt x="1509" y="1332"/>
                      </a:lnTo>
                      <a:lnTo>
                        <a:pt x="1511" y="1356"/>
                      </a:lnTo>
                      <a:lnTo>
                        <a:pt x="1516" y="1377"/>
                      </a:lnTo>
                      <a:lnTo>
                        <a:pt x="1523" y="1394"/>
                      </a:lnTo>
                      <a:lnTo>
                        <a:pt x="1535" y="1408"/>
                      </a:lnTo>
                      <a:lnTo>
                        <a:pt x="1549" y="1417"/>
                      </a:lnTo>
                      <a:lnTo>
                        <a:pt x="1568" y="1424"/>
                      </a:lnTo>
                      <a:lnTo>
                        <a:pt x="1590" y="1425"/>
                      </a:lnTo>
                      <a:lnTo>
                        <a:pt x="1628" y="1422"/>
                      </a:lnTo>
                      <a:lnTo>
                        <a:pt x="1664" y="1412"/>
                      </a:lnTo>
                      <a:lnTo>
                        <a:pt x="1701" y="1394"/>
                      </a:lnTo>
                      <a:lnTo>
                        <a:pt x="1738" y="1370"/>
                      </a:lnTo>
                      <a:lnTo>
                        <a:pt x="1773" y="1339"/>
                      </a:lnTo>
                      <a:lnTo>
                        <a:pt x="1807" y="1301"/>
                      </a:lnTo>
                      <a:lnTo>
                        <a:pt x="1840" y="1256"/>
                      </a:lnTo>
                      <a:lnTo>
                        <a:pt x="1871" y="1205"/>
                      </a:lnTo>
                      <a:lnTo>
                        <a:pt x="1900" y="1147"/>
                      </a:lnTo>
                      <a:lnTo>
                        <a:pt x="1926" y="1083"/>
                      </a:lnTo>
                      <a:lnTo>
                        <a:pt x="1950" y="1013"/>
                      </a:lnTo>
                      <a:lnTo>
                        <a:pt x="1956" y="1001"/>
                      </a:lnTo>
                      <a:lnTo>
                        <a:pt x="1960" y="989"/>
                      </a:lnTo>
                      <a:lnTo>
                        <a:pt x="1966" y="980"/>
                      </a:lnTo>
                      <a:lnTo>
                        <a:pt x="1972" y="972"/>
                      </a:lnTo>
                      <a:lnTo>
                        <a:pt x="1981" y="965"/>
                      </a:lnTo>
                      <a:lnTo>
                        <a:pt x="1993" y="962"/>
                      </a:lnTo>
                      <a:lnTo>
                        <a:pt x="2010" y="960"/>
                      </a:lnTo>
                      <a:lnTo>
                        <a:pt x="2017" y="960"/>
                      </a:lnTo>
                      <a:lnTo>
                        <a:pt x="2026" y="962"/>
                      </a:lnTo>
                      <a:lnTo>
                        <a:pt x="2036" y="963"/>
                      </a:lnTo>
                      <a:lnTo>
                        <a:pt x="2046" y="965"/>
                      </a:lnTo>
                      <a:lnTo>
                        <a:pt x="2056" y="972"/>
                      </a:lnTo>
                      <a:lnTo>
                        <a:pt x="2063" y="980"/>
                      </a:lnTo>
                      <a:lnTo>
                        <a:pt x="2069" y="990"/>
                      </a:lnTo>
                      <a:lnTo>
                        <a:pt x="2070" y="1006"/>
                      </a:lnTo>
                      <a:lnTo>
                        <a:pt x="2069" y="1015"/>
                      </a:lnTo>
                      <a:lnTo>
                        <a:pt x="2066" y="1031"/>
                      </a:lnTo>
                      <a:lnTo>
                        <a:pt x="2060" y="1051"/>
                      </a:lnTo>
                      <a:lnTo>
                        <a:pt x="2052" y="1075"/>
                      </a:lnTo>
                      <a:lnTo>
                        <a:pt x="2042" y="1104"/>
                      </a:lnTo>
                      <a:lnTo>
                        <a:pt x="2029" y="1136"/>
                      </a:lnTo>
                      <a:lnTo>
                        <a:pt x="2014" y="1170"/>
                      </a:lnTo>
                      <a:lnTo>
                        <a:pt x="1996" y="1205"/>
                      </a:lnTo>
                      <a:lnTo>
                        <a:pt x="1976" y="1240"/>
                      </a:lnTo>
                      <a:lnTo>
                        <a:pt x="1953" y="1277"/>
                      </a:lnTo>
                      <a:lnTo>
                        <a:pt x="1928" y="1314"/>
                      </a:lnTo>
                      <a:lnTo>
                        <a:pt x="1900" y="1349"/>
                      </a:lnTo>
                      <a:lnTo>
                        <a:pt x="1870" y="1383"/>
                      </a:lnTo>
                      <a:lnTo>
                        <a:pt x="1837" y="1415"/>
                      </a:lnTo>
                      <a:lnTo>
                        <a:pt x="1801" y="1442"/>
                      </a:lnTo>
                      <a:lnTo>
                        <a:pt x="1763" y="1467"/>
                      </a:lnTo>
                      <a:lnTo>
                        <a:pt x="1722" y="1488"/>
                      </a:lnTo>
                      <a:lnTo>
                        <a:pt x="1679" y="1502"/>
                      </a:lnTo>
                      <a:lnTo>
                        <a:pt x="1632" y="1513"/>
                      </a:lnTo>
                      <a:lnTo>
                        <a:pt x="1583" y="1515"/>
                      </a:lnTo>
                      <a:lnTo>
                        <a:pt x="1540" y="1514"/>
                      </a:lnTo>
                      <a:lnTo>
                        <a:pt x="1499" y="1508"/>
                      </a:lnTo>
                      <a:lnTo>
                        <a:pt x="1459" y="1497"/>
                      </a:lnTo>
                      <a:lnTo>
                        <a:pt x="1422" y="1481"/>
                      </a:lnTo>
                      <a:lnTo>
                        <a:pt x="1388" y="1463"/>
                      </a:lnTo>
                      <a:lnTo>
                        <a:pt x="1357" y="1441"/>
                      </a:lnTo>
                      <a:lnTo>
                        <a:pt x="1329" y="1415"/>
                      </a:lnTo>
                      <a:lnTo>
                        <a:pt x="1306" y="1384"/>
                      </a:lnTo>
                      <a:lnTo>
                        <a:pt x="1286" y="1352"/>
                      </a:lnTo>
                      <a:lnTo>
                        <a:pt x="1272" y="1314"/>
                      </a:lnTo>
                      <a:lnTo>
                        <a:pt x="1262" y="1274"/>
                      </a:lnTo>
                      <a:lnTo>
                        <a:pt x="1260" y="1231"/>
                      </a:lnTo>
                      <a:lnTo>
                        <a:pt x="1261" y="1206"/>
                      </a:lnTo>
                      <a:lnTo>
                        <a:pt x="1264" y="1184"/>
                      </a:lnTo>
                      <a:lnTo>
                        <a:pt x="1269" y="1163"/>
                      </a:lnTo>
                      <a:lnTo>
                        <a:pt x="1277" y="1141"/>
                      </a:lnTo>
                      <a:lnTo>
                        <a:pt x="1286" y="1115"/>
                      </a:lnTo>
                      <a:lnTo>
                        <a:pt x="1298" y="1086"/>
                      </a:lnTo>
                      <a:lnTo>
                        <a:pt x="1312" y="1051"/>
                      </a:lnTo>
                      <a:lnTo>
                        <a:pt x="1325" y="1017"/>
                      </a:lnTo>
                      <a:lnTo>
                        <a:pt x="1340" y="976"/>
                      </a:lnTo>
                      <a:lnTo>
                        <a:pt x="1357" y="931"/>
                      </a:lnTo>
                      <a:lnTo>
                        <a:pt x="1374" y="880"/>
                      </a:lnTo>
                      <a:lnTo>
                        <a:pt x="1393" y="828"/>
                      </a:lnTo>
                      <a:lnTo>
                        <a:pt x="1412" y="772"/>
                      </a:lnTo>
                      <a:lnTo>
                        <a:pt x="1430" y="713"/>
                      </a:lnTo>
                      <a:lnTo>
                        <a:pt x="1447" y="654"/>
                      </a:lnTo>
                      <a:lnTo>
                        <a:pt x="1464" y="595"/>
                      </a:lnTo>
                      <a:lnTo>
                        <a:pt x="1479" y="537"/>
                      </a:lnTo>
                      <a:lnTo>
                        <a:pt x="1490" y="481"/>
                      </a:lnTo>
                      <a:lnTo>
                        <a:pt x="1499" y="427"/>
                      </a:lnTo>
                      <a:lnTo>
                        <a:pt x="1506" y="376"/>
                      </a:lnTo>
                      <a:lnTo>
                        <a:pt x="1507" y="330"/>
                      </a:lnTo>
                      <a:lnTo>
                        <a:pt x="1507" y="316"/>
                      </a:lnTo>
                      <a:lnTo>
                        <a:pt x="1507" y="299"/>
                      </a:lnTo>
                      <a:lnTo>
                        <a:pt x="1506" y="279"/>
                      </a:lnTo>
                      <a:lnTo>
                        <a:pt x="1503" y="260"/>
                      </a:lnTo>
                      <a:lnTo>
                        <a:pt x="1501" y="239"/>
                      </a:lnTo>
                      <a:lnTo>
                        <a:pt x="1496" y="216"/>
                      </a:lnTo>
                      <a:lnTo>
                        <a:pt x="1488" y="195"/>
                      </a:lnTo>
                      <a:lnTo>
                        <a:pt x="1479" y="175"/>
                      </a:lnTo>
                      <a:lnTo>
                        <a:pt x="1465" y="155"/>
                      </a:lnTo>
                      <a:lnTo>
                        <a:pt x="1450" y="138"/>
                      </a:lnTo>
                      <a:lnTo>
                        <a:pt x="1431" y="122"/>
                      </a:lnTo>
                      <a:lnTo>
                        <a:pt x="1408" y="109"/>
                      </a:lnTo>
                      <a:lnTo>
                        <a:pt x="1380" y="99"/>
                      </a:lnTo>
                      <a:lnTo>
                        <a:pt x="1349" y="92"/>
                      </a:lnTo>
                      <a:lnTo>
                        <a:pt x="1312" y="91"/>
                      </a:lnTo>
                      <a:lnTo>
                        <a:pt x="1256" y="93"/>
                      </a:lnTo>
                      <a:lnTo>
                        <a:pt x="1202" y="103"/>
                      </a:lnTo>
                      <a:lnTo>
                        <a:pt x="1151" y="117"/>
                      </a:lnTo>
                      <a:lnTo>
                        <a:pt x="1104" y="135"/>
                      </a:lnTo>
                      <a:lnTo>
                        <a:pt x="1059" y="157"/>
                      </a:lnTo>
                      <a:lnTo>
                        <a:pt x="1018" y="184"/>
                      </a:lnTo>
                      <a:lnTo>
                        <a:pt x="980" y="211"/>
                      </a:lnTo>
                      <a:lnTo>
                        <a:pt x="944" y="243"/>
                      </a:lnTo>
                      <a:lnTo>
                        <a:pt x="910" y="274"/>
                      </a:lnTo>
                      <a:lnTo>
                        <a:pt x="880" y="308"/>
                      </a:lnTo>
                      <a:lnTo>
                        <a:pt x="851" y="341"/>
                      </a:lnTo>
                      <a:lnTo>
                        <a:pt x="826" y="374"/>
                      </a:lnTo>
                      <a:lnTo>
                        <a:pt x="803" y="405"/>
                      </a:lnTo>
                      <a:lnTo>
                        <a:pt x="778" y="440"/>
                      </a:lnTo>
                      <a:lnTo>
                        <a:pt x="757" y="470"/>
                      </a:lnTo>
                      <a:lnTo>
                        <a:pt x="740" y="497"/>
                      </a:lnTo>
                      <a:lnTo>
                        <a:pt x="726" y="522"/>
                      </a:lnTo>
                      <a:lnTo>
                        <a:pt x="714" y="544"/>
                      </a:lnTo>
                      <a:lnTo>
                        <a:pt x="703" y="566"/>
                      </a:lnTo>
                      <a:lnTo>
                        <a:pt x="694" y="590"/>
                      </a:lnTo>
                      <a:lnTo>
                        <a:pt x="686" y="615"/>
                      </a:lnTo>
                      <a:lnTo>
                        <a:pt x="678" y="641"/>
                      </a:lnTo>
                      <a:lnTo>
                        <a:pt x="669" y="671"/>
                      </a:lnTo>
                      <a:lnTo>
                        <a:pt x="660" y="705"/>
                      </a:lnTo>
                      <a:lnTo>
                        <a:pt x="643" y="781"/>
                      </a:lnTo>
                      <a:lnTo>
                        <a:pt x="622" y="855"/>
                      </a:lnTo>
                      <a:lnTo>
                        <a:pt x="600" y="930"/>
                      </a:lnTo>
                      <a:lnTo>
                        <a:pt x="593" y="964"/>
                      </a:lnTo>
                      <a:lnTo>
                        <a:pt x="585" y="1003"/>
                      </a:lnTo>
                      <a:lnTo>
                        <a:pt x="575" y="1047"/>
                      </a:lnTo>
                      <a:lnTo>
                        <a:pt x="566" y="1090"/>
                      </a:lnTo>
                      <a:lnTo>
                        <a:pt x="554" y="1133"/>
                      </a:lnTo>
                      <a:lnTo>
                        <a:pt x="544" y="1174"/>
                      </a:lnTo>
                      <a:lnTo>
                        <a:pt x="534" y="1209"/>
                      </a:lnTo>
                      <a:lnTo>
                        <a:pt x="525" y="1238"/>
                      </a:lnTo>
                      <a:lnTo>
                        <a:pt x="519" y="1269"/>
                      </a:lnTo>
                      <a:lnTo>
                        <a:pt x="511" y="1305"/>
                      </a:lnTo>
                      <a:lnTo>
                        <a:pt x="502" y="1340"/>
                      </a:lnTo>
                      <a:lnTo>
                        <a:pt x="494" y="1374"/>
                      </a:lnTo>
                      <a:lnTo>
                        <a:pt x="485" y="1405"/>
                      </a:lnTo>
                      <a:lnTo>
                        <a:pt x="474" y="1430"/>
                      </a:lnTo>
                      <a:lnTo>
                        <a:pt x="465" y="1449"/>
                      </a:lnTo>
                      <a:lnTo>
                        <a:pt x="454" y="1464"/>
                      </a:lnTo>
                      <a:lnTo>
                        <a:pt x="439" y="1479"/>
                      </a:lnTo>
                      <a:lnTo>
                        <a:pt x="418" y="1493"/>
                      </a:lnTo>
                      <a:lnTo>
                        <a:pt x="393" y="1505"/>
                      </a:lnTo>
                      <a:lnTo>
                        <a:pt x="367" y="1513"/>
                      </a:lnTo>
                      <a:lnTo>
                        <a:pt x="337" y="1515"/>
                      </a:lnTo>
                      <a:lnTo>
                        <a:pt x="320" y="1515"/>
                      </a:lnTo>
                      <a:lnTo>
                        <a:pt x="301" y="1512"/>
                      </a:lnTo>
                      <a:lnTo>
                        <a:pt x="283" y="1505"/>
                      </a:lnTo>
                      <a:lnTo>
                        <a:pt x="266" y="1497"/>
                      </a:lnTo>
                      <a:lnTo>
                        <a:pt x="250" y="1485"/>
                      </a:lnTo>
                      <a:lnTo>
                        <a:pt x="237" y="1471"/>
                      </a:lnTo>
                      <a:lnTo>
                        <a:pt x="227" y="1454"/>
                      </a:lnTo>
                      <a:lnTo>
                        <a:pt x="220" y="1434"/>
                      </a:lnTo>
                      <a:lnTo>
                        <a:pt x="217" y="1411"/>
                      </a:lnTo>
                      <a:lnTo>
                        <a:pt x="217" y="1404"/>
                      </a:lnTo>
                      <a:lnTo>
                        <a:pt x="221" y="1392"/>
                      </a:lnTo>
                      <a:lnTo>
                        <a:pt x="225" y="1377"/>
                      </a:lnTo>
                      <a:lnTo>
                        <a:pt x="231" y="1357"/>
                      </a:lnTo>
                      <a:lnTo>
                        <a:pt x="236" y="1336"/>
                      </a:lnTo>
                      <a:lnTo>
                        <a:pt x="242" y="1315"/>
                      </a:lnTo>
                      <a:lnTo>
                        <a:pt x="249" y="1294"/>
                      </a:lnTo>
                      <a:lnTo>
                        <a:pt x="255" y="1276"/>
                      </a:lnTo>
                      <a:lnTo>
                        <a:pt x="255" y="1276"/>
                      </a:lnTo>
                      <a:lnTo>
                        <a:pt x="360" y="840"/>
                      </a:lnTo>
                      <a:lnTo>
                        <a:pt x="369" y="804"/>
                      </a:lnTo>
                      <a:lnTo>
                        <a:pt x="381" y="764"/>
                      </a:lnTo>
                      <a:lnTo>
                        <a:pt x="392" y="719"/>
                      </a:lnTo>
                      <a:lnTo>
                        <a:pt x="403" y="672"/>
                      </a:lnTo>
                      <a:lnTo>
                        <a:pt x="414" y="626"/>
                      </a:lnTo>
                      <a:lnTo>
                        <a:pt x="424" y="582"/>
                      </a:lnTo>
                      <a:lnTo>
                        <a:pt x="435" y="540"/>
                      </a:lnTo>
                      <a:lnTo>
                        <a:pt x="444" y="503"/>
                      </a:lnTo>
                      <a:lnTo>
                        <a:pt x="453" y="464"/>
                      </a:lnTo>
                      <a:lnTo>
                        <a:pt x="464" y="425"/>
                      </a:lnTo>
                      <a:lnTo>
                        <a:pt x="473" y="387"/>
                      </a:lnTo>
                      <a:lnTo>
                        <a:pt x="482" y="350"/>
                      </a:lnTo>
                      <a:lnTo>
                        <a:pt x="489" y="315"/>
                      </a:lnTo>
                      <a:lnTo>
                        <a:pt x="494" y="283"/>
                      </a:lnTo>
                      <a:lnTo>
                        <a:pt x="495" y="256"/>
                      </a:lnTo>
                      <a:lnTo>
                        <a:pt x="494" y="226"/>
                      </a:lnTo>
                      <a:lnTo>
                        <a:pt x="490" y="198"/>
                      </a:lnTo>
                      <a:lnTo>
                        <a:pt x="485" y="173"/>
                      </a:lnTo>
                      <a:lnTo>
                        <a:pt x="475" y="150"/>
                      </a:lnTo>
                      <a:lnTo>
                        <a:pt x="464" y="130"/>
                      </a:lnTo>
                      <a:lnTo>
                        <a:pt x="448" y="113"/>
                      </a:lnTo>
                      <a:lnTo>
                        <a:pt x="430" y="101"/>
                      </a:lnTo>
                      <a:lnTo>
                        <a:pt x="407" y="93"/>
                      </a:lnTo>
                      <a:lnTo>
                        <a:pt x="382" y="91"/>
                      </a:lnTo>
                      <a:lnTo>
                        <a:pt x="350" y="93"/>
                      </a:lnTo>
                      <a:lnTo>
                        <a:pt x="321" y="104"/>
                      </a:lnTo>
                      <a:lnTo>
                        <a:pt x="293" y="120"/>
                      </a:lnTo>
                      <a:lnTo>
                        <a:pt x="270" y="140"/>
                      </a:lnTo>
                      <a:lnTo>
                        <a:pt x="248" y="167"/>
                      </a:lnTo>
                      <a:lnTo>
                        <a:pt x="228" y="198"/>
                      </a:lnTo>
                      <a:lnTo>
                        <a:pt x="210" y="233"/>
                      </a:lnTo>
                      <a:lnTo>
                        <a:pt x="193" y="273"/>
                      </a:lnTo>
                      <a:lnTo>
                        <a:pt x="177" y="315"/>
                      </a:lnTo>
                      <a:lnTo>
                        <a:pt x="162" y="360"/>
                      </a:lnTo>
                      <a:lnTo>
                        <a:pt x="148" y="409"/>
                      </a:lnTo>
                      <a:lnTo>
                        <a:pt x="135" y="459"/>
                      </a:lnTo>
                      <a:lnTo>
                        <a:pt x="127" y="487"/>
                      </a:lnTo>
                      <a:lnTo>
                        <a:pt x="121" y="511"/>
                      </a:lnTo>
                      <a:lnTo>
                        <a:pt x="113" y="528"/>
                      </a:lnTo>
                      <a:lnTo>
                        <a:pt x="106" y="541"/>
                      </a:lnTo>
                      <a:lnTo>
                        <a:pt x="97" y="549"/>
                      </a:lnTo>
                      <a:lnTo>
                        <a:pt x="88" y="553"/>
                      </a:lnTo>
                      <a:lnTo>
                        <a:pt x="75" y="556"/>
                      </a:lnTo>
                      <a:lnTo>
                        <a:pt x="59" y="556"/>
                      </a:lnTo>
                      <a:lnTo>
                        <a:pt x="52" y="556"/>
                      </a:lnTo>
                      <a:lnTo>
                        <a:pt x="43" y="554"/>
                      </a:lnTo>
                      <a:lnTo>
                        <a:pt x="34" y="553"/>
                      </a:lnTo>
                      <a:lnTo>
                        <a:pt x="24" y="550"/>
                      </a:lnTo>
                      <a:lnTo>
                        <a:pt x="15" y="545"/>
                      </a:lnTo>
                      <a:lnTo>
                        <a:pt x="7" y="536"/>
                      </a:lnTo>
                      <a:lnTo>
                        <a:pt x="1" y="525"/>
                      </a:lnTo>
                      <a:lnTo>
                        <a:pt x="0" y="511"/>
                      </a:lnTo>
                      <a:lnTo>
                        <a:pt x="0" y="503"/>
                      </a:lnTo>
                      <a:lnTo>
                        <a:pt x="3" y="490"/>
                      </a:lnTo>
                      <a:lnTo>
                        <a:pt x="8" y="470"/>
                      </a:lnTo>
                      <a:lnTo>
                        <a:pt x="15" y="447"/>
                      </a:lnTo>
                      <a:lnTo>
                        <a:pt x="22" y="418"/>
                      </a:lnTo>
                      <a:lnTo>
                        <a:pt x="32" y="388"/>
                      </a:lnTo>
                      <a:lnTo>
                        <a:pt x="42" y="354"/>
                      </a:lnTo>
                      <a:lnTo>
                        <a:pt x="55" y="320"/>
                      </a:lnTo>
                      <a:lnTo>
                        <a:pt x="70" y="283"/>
                      </a:lnTo>
                      <a:lnTo>
                        <a:pt x="85" y="248"/>
                      </a:lnTo>
                      <a:lnTo>
                        <a:pt x="101" y="214"/>
                      </a:lnTo>
                      <a:lnTo>
                        <a:pt x="119" y="180"/>
                      </a:lnTo>
                      <a:lnTo>
                        <a:pt x="134" y="157"/>
                      </a:lnTo>
                      <a:lnTo>
                        <a:pt x="152" y="133"/>
                      </a:lnTo>
                      <a:lnTo>
                        <a:pt x="170" y="108"/>
                      </a:lnTo>
                      <a:lnTo>
                        <a:pt x="193" y="84"/>
                      </a:lnTo>
                      <a:lnTo>
                        <a:pt x="219" y="62"/>
                      </a:lnTo>
                      <a:lnTo>
                        <a:pt x="246" y="42"/>
                      </a:lnTo>
                      <a:lnTo>
                        <a:pt x="278" y="25"/>
                      </a:lnTo>
                      <a:lnTo>
                        <a:pt x="312" y="12"/>
                      </a:lnTo>
                      <a:lnTo>
                        <a:pt x="348" y="3"/>
                      </a:lnTo>
                      <a:lnTo>
                        <a:pt x="39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27" name="Rectangle 26"/>
            <p:cNvSpPr/>
            <p:nvPr/>
          </p:nvSpPr>
          <p:spPr>
            <a:xfrm>
              <a:off x="5410200" y="3030344"/>
              <a:ext cx="109979" cy="75271"/>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5" name="Group 124"/>
          <p:cNvGrpSpPr/>
          <p:nvPr/>
        </p:nvGrpSpPr>
        <p:grpSpPr>
          <a:xfrm>
            <a:off x="1447800" y="4114800"/>
            <a:ext cx="2590800" cy="2286000"/>
            <a:chOff x="1447800" y="4114800"/>
            <a:chExt cx="2590800" cy="2286000"/>
          </a:xfrm>
        </p:grpSpPr>
        <p:cxnSp>
          <p:nvCxnSpPr>
            <p:cNvPr id="54" name="Straight Arrow Connector 53"/>
            <p:cNvCxnSpPr/>
            <p:nvPr/>
          </p:nvCxnSpPr>
          <p:spPr>
            <a:xfrm flipV="1">
              <a:off x="1501219" y="5536580"/>
              <a:ext cx="961534" cy="223024"/>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1501219" y="4170556"/>
              <a:ext cx="0" cy="2230244"/>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a:off x="1501219" y="5397190"/>
              <a:ext cx="2537381"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57" name="Freeform 6"/>
            <p:cNvSpPr>
              <a:spLocks noChangeAspect="1"/>
            </p:cNvSpPr>
            <p:nvPr>
              <p:custDataLst>
                <p:tags r:id="rId9"/>
              </p:custDataLst>
            </p:nvPr>
          </p:nvSpPr>
          <p:spPr bwMode="auto">
            <a:xfrm>
              <a:off x="3798216" y="5452946"/>
              <a:ext cx="98305" cy="97573"/>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1"/>
            <p:cNvSpPr>
              <a:spLocks noChangeAspect="1"/>
            </p:cNvSpPr>
            <p:nvPr>
              <p:custDataLst>
                <p:tags r:id="rId10"/>
              </p:custDataLst>
            </p:nvPr>
          </p:nvSpPr>
          <p:spPr bwMode="auto">
            <a:xfrm>
              <a:off x="1554637" y="4114800"/>
              <a:ext cx="80128" cy="80376"/>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2436043" y="5480824"/>
              <a:ext cx="80128" cy="83634"/>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6" name="Group 35"/>
            <p:cNvGrpSpPr/>
            <p:nvPr/>
          </p:nvGrpSpPr>
          <p:grpSpPr>
            <a:xfrm>
              <a:off x="2462753" y="4421459"/>
              <a:ext cx="1549138" cy="1951463"/>
              <a:chOff x="1752600" y="1143000"/>
              <a:chExt cx="4419600" cy="5334000"/>
            </a:xfrm>
          </p:grpSpPr>
          <p:cxnSp>
            <p:nvCxnSpPr>
              <p:cNvPr id="65" name="Straight Arrow Connector 64"/>
              <p:cNvCxnSpPr/>
              <p:nvPr/>
            </p:nvCxnSpPr>
            <p:spPr>
              <a:xfrm flipV="1">
                <a:off x="1752600" y="1219200"/>
                <a:ext cx="3048000" cy="3048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p:nvPr/>
            </p:nvCxnSpPr>
            <p:spPr>
              <a:xfrm flipV="1">
                <a:off x="1828800" y="2590800"/>
                <a:ext cx="3505200" cy="16002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p:nvPr/>
            </p:nvCxnSpPr>
            <p:spPr>
              <a:xfrm>
                <a:off x="1828800" y="4191000"/>
                <a:ext cx="4343400" cy="1752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53" name="Group 13"/>
              <p:cNvGrpSpPr/>
              <p:nvPr/>
            </p:nvGrpSpPr>
            <p:grpSpPr>
              <a:xfrm>
                <a:off x="4953000" y="3048000"/>
                <a:ext cx="533400" cy="2057400"/>
                <a:chOff x="7162800" y="2743200"/>
                <a:chExt cx="533400" cy="2057400"/>
              </a:xfrm>
            </p:grpSpPr>
            <p:sp>
              <p:nvSpPr>
                <p:cNvPr id="84" name="Oval 83"/>
                <p:cNvSpPr/>
                <p:nvPr/>
              </p:nvSpPr>
              <p:spPr>
                <a:xfrm>
                  <a:off x="7620000" y="4038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 name="Oval 84"/>
                <p:cNvSpPr/>
                <p:nvPr/>
              </p:nvSpPr>
              <p:spPr>
                <a:xfrm>
                  <a:off x="7467600" y="3200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 name="Oval 16"/>
                <p:cNvSpPr/>
                <p:nvPr/>
              </p:nvSpPr>
              <p:spPr>
                <a:xfrm>
                  <a:off x="7239000" y="2743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 name="Oval 17"/>
                <p:cNvSpPr/>
                <p:nvPr/>
              </p:nvSpPr>
              <p:spPr>
                <a:xfrm>
                  <a:off x="7620000" y="3505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 name="Oval 87"/>
                <p:cNvSpPr/>
                <p:nvPr/>
              </p:nvSpPr>
              <p:spPr>
                <a:xfrm>
                  <a:off x="7391400" y="4419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 name="Oval 19"/>
                <p:cNvSpPr/>
                <p:nvPr/>
              </p:nvSpPr>
              <p:spPr>
                <a:xfrm>
                  <a:off x="7162800" y="4724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60" name="Group 4"/>
              <p:cNvGrpSpPr>
                <a:grpSpLocks noChangeAspect="1"/>
              </p:cNvGrpSpPr>
              <p:nvPr>
                <p:custDataLst>
                  <p:tags r:id="rId12"/>
                </p:custDataLst>
              </p:nvPr>
            </p:nvGrpSpPr>
            <p:grpSpPr bwMode="auto">
              <a:xfrm>
                <a:off x="3200400" y="1143000"/>
                <a:ext cx="416749" cy="495300"/>
                <a:chOff x="2270" y="752"/>
                <a:chExt cx="1077" cy="1280"/>
              </a:xfrm>
            </p:grpSpPr>
            <p:sp>
              <p:nvSpPr>
                <p:cNvPr id="82"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0" name="Straight Arrow Connector 69"/>
              <p:cNvCxnSpPr/>
              <p:nvPr/>
            </p:nvCxnSpPr>
            <p:spPr>
              <a:xfrm>
                <a:off x="1752600" y="4191000"/>
                <a:ext cx="2971800" cy="2286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68" name="Group 10"/>
              <p:cNvGrpSpPr>
                <a:grpSpLocks noChangeAspect="1"/>
              </p:cNvGrpSpPr>
              <p:nvPr>
                <p:custDataLst>
                  <p:tags r:id="rId13"/>
                </p:custDataLst>
              </p:nvPr>
            </p:nvGrpSpPr>
            <p:grpSpPr bwMode="auto">
              <a:xfrm>
                <a:off x="4419600" y="1905000"/>
                <a:ext cx="431840" cy="495300"/>
                <a:chOff x="4094" y="1952"/>
                <a:chExt cx="1116" cy="1280"/>
              </a:xfrm>
            </p:grpSpPr>
            <p:sp>
              <p:nvSpPr>
                <p:cNvPr id="80"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10"/>
              <p:cNvGrpSpPr>
                <a:grpSpLocks noChangeAspect="1"/>
              </p:cNvGrpSpPr>
              <p:nvPr>
                <p:custDataLst>
                  <p:tags r:id="rId14"/>
                </p:custDataLst>
              </p:nvPr>
            </p:nvGrpSpPr>
            <p:grpSpPr bwMode="auto">
              <a:xfrm>
                <a:off x="4724400" y="5791200"/>
                <a:ext cx="1072382" cy="495300"/>
                <a:chOff x="3847" y="1375"/>
                <a:chExt cx="2793" cy="1290"/>
              </a:xfrm>
            </p:grpSpPr>
            <p:sp>
              <p:nvSpPr>
                <p:cNvPr id="76" name="Freeform 12"/>
                <p:cNvSpPr>
                  <a:spLocks noEditPoints="1"/>
                </p:cNvSpPr>
                <p:nvPr/>
              </p:nvSpPr>
              <p:spPr bwMode="auto">
                <a:xfrm>
                  <a:off x="3847" y="1375"/>
                  <a:ext cx="417" cy="1068"/>
                </a:xfrm>
                <a:custGeom>
                  <a:avLst/>
                  <a:gdLst/>
                  <a:ahLst/>
                  <a:cxnLst>
                    <a:cxn ang="0">
                      <a:pos x="513" y="711"/>
                    </a:cxn>
                    <a:cxn ang="0">
                      <a:pos x="620" y="788"/>
                    </a:cxn>
                    <a:cxn ang="0">
                      <a:pos x="673" y="910"/>
                    </a:cxn>
                    <a:cxn ang="0">
                      <a:pos x="666" y="1039"/>
                    </a:cxn>
                    <a:cxn ang="0">
                      <a:pos x="622" y="1153"/>
                    </a:cxn>
                    <a:cxn ang="0">
                      <a:pos x="600" y="1214"/>
                    </a:cxn>
                    <a:cxn ang="0">
                      <a:pos x="575" y="1278"/>
                    </a:cxn>
                    <a:cxn ang="0">
                      <a:pos x="444" y="1640"/>
                    </a:cxn>
                    <a:cxn ang="0">
                      <a:pos x="391" y="1780"/>
                    </a:cxn>
                    <a:cxn ang="0">
                      <a:pos x="362" y="1868"/>
                    </a:cxn>
                    <a:cxn ang="0">
                      <a:pos x="351" y="1936"/>
                    </a:cxn>
                    <a:cxn ang="0">
                      <a:pos x="358" y="2021"/>
                    </a:cxn>
                    <a:cxn ang="0">
                      <a:pos x="402" y="2062"/>
                    </a:cxn>
                    <a:cxn ang="0">
                      <a:pos x="507" y="2047"/>
                    </a:cxn>
                    <a:cxn ang="0">
                      <a:pos x="611" y="1962"/>
                    </a:cxn>
                    <a:cxn ang="0">
                      <a:pos x="689" y="1829"/>
                    </a:cxn>
                    <a:cxn ang="0">
                      <a:pos x="746" y="1669"/>
                    </a:cxn>
                    <a:cxn ang="0">
                      <a:pos x="769" y="1621"/>
                    </a:cxn>
                    <a:cxn ang="0">
                      <a:pos x="802" y="1616"/>
                    </a:cxn>
                    <a:cxn ang="0">
                      <a:pos x="831" y="1630"/>
                    </a:cxn>
                    <a:cxn ang="0">
                      <a:pos x="829" y="1673"/>
                    </a:cxn>
                    <a:cxn ang="0">
                      <a:pos x="802" y="1761"/>
                    </a:cxn>
                    <a:cxn ang="0">
                      <a:pos x="749" y="1881"/>
                    </a:cxn>
                    <a:cxn ang="0">
                      <a:pos x="669" y="2003"/>
                    </a:cxn>
                    <a:cxn ang="0">
                      <a:pos x="560" y="2097"/>
                    </a:cxn>
                    <a:cxn ang="0">
                      <a:pos x="420" y="2135"/>
                    </a:cxn>
                    <a:cxn ang="0">
                      <a:pos x="273" y="2093"/>
                    </a:cxn>
                    <a:cxn ang="0">
                      <a:pos x="182" y="1979"/>
                    </a:cxn>
                    <a:cxn ang="0">
                      <a:pos x="165" y="1839"/>
                    </a:cxn>
                    <a:cxn ang="0">
                      <a:pos x="202" y="1710"/>
                    </a:cxn>
                    <a:cxn ang="0">
                      <a:pos x="249" y="1584"/>
                    </a:cxn>
                    <a:cxn ang="0">
                      <a:pos x="302" y="1444"/>
                    </a:cxn>
                    <a:cxn ang="0">
                      <a:pos x="364" y="1278"/>
                    </a:cxn>
                    <a:cxn ang="0">
                      <a:pos x="418" y="1127"/>
                    </a:cxn>
                    <a:cxn ang="0">
                      <a:pos x="453" y="1030"/>
                    </a:cxn>
                    <a:cxn ang="0">
                      <a:pos x="478" y="945"/>
                    </a:cxn>
                    <a:cxn ang="0">
                      <a:pos x="486" y="833"/>
                    </a:cxn>
                    <a:cxn ang="0">
                      <a:pos x="458" y="777"/>
                    </a:cxn>
                    <a:cxn ang="0">
                      <a:pos x="420" y="764"/>
                    </a:cxn>
                    <a:cxn ang="0">
                      <a:pos x="349" y="775"/>
                    </a:cxn>
                    <a:cxn ang="0">
                      <a:pos x="255" y="834"/>
                    </a:cxn>
                    <a:cxn ang="0">
                      <a:pos x="165" y="958"/>
                    </a:cxn>
                    <a:cxn ang="0">
                      <a:pos x="89" y="1160"/>
                    </a:cxn>
                    <a:cxn ang="0">
                      <a:pos x="65" y="1210"/>
                    </a:cxn>
                    <a:cxn ang="0">
                      <a:pos x="34" y="1214"/>
                    </a:cxn>
                    <a:cxn ang="0">
                      <a:pos x="9" y="1207"/>
                    </a:cxn>
                    <a:cxn ang="0">
                      <a:pos x="2" y="1175"/>
                    </a:cxn>
                    <a:cxn ang="0">
                      <a:pos x="22" y="1103"/>
                    </a:cxn>
                    <a:cxn ang="0">
                      <a:pos x="65" y="991"/>
                    </a:cxn>
                    <a:cxn ang="0">
                      <a:pos x="138" y="868"/>
                    </a:cxn>
                    <a:cxn ang="0">
                      <a:pos x="238" y="759"/>
                    </a:cxn>
                    <a:cxn ang="0">
                      <a:pos x="369" y="700"/>
                    </a:cxn>
                    <a:cxn ang="0">
                      <a:pos x="720" y="3"/>
                    </a:cxn>
                    <a:cxn ang="0">
                      <a:pos x="789" y="57"/>
                    </a:cxn>
                    <a:cxn ang="0">
                      <a:pos x="798" y="154"/>
                    </a:cxn>
                    <a:cxn ang="0">
                      <a:pos x="733" y="245"/>
                    </a:cxn>
                    <a:cxn ang="0">
                      <a:pos x="636" y="280"/>
                    </a:cxn>
                    <a:cxn ang="0">
                      <a:pos x="549" y="247"/>
                    </a:cxn>
                    <a:cxn ang="0">
                      <a:pos x="518" y="165"/>
                    </a:cxn>
                    <a:cxn ang="0">
                      <a:pos x="558" y="64"/>
                    </a:cxn>
                    <a:cxn ang="0">
                      <a:pos x="649" y="5"/>
                    </a:cxn>
                  </a:cxnLst>
                  <a:rect l="0" t="0" r="r" b="b"/>
                  <a:pathLst>
                    <a:path w="835" h="2135">
                      <a:moveTo>
                        <a:pt x="420" y="694"/>
                      </a:moveTo>
                      <a:lnTo>
                        <a:pt x="469" y="700"/>
                      </a:lnTo>
                      <a:lnTo>
                        <a:pt x="513" y="711"/>
                      </a:lnTo>
                      <a:lnTo>
                        <a:pt x="555" y="731"/>
                      </a:lnTo>
                      <a:lnTo>
                        <a:pt x="589" y="757"/>
                      </a:lnTo>
                      <a:lnTo>
                        <a:pt x="620" y="788"/>
                      </a:lnTo>
                      <a:lnTo>
                        <a:pt x="644" y="825"/>
                      </a:lnTo>
                      <a:lnTo>
                        <a:pt x="662" y="866"/>
                      </a:lnTo>
                      <a:lnTo>
                        <a:pt x="673" y="910"/>
                      </a:lnTo>
                      <a:lnTo>
                        <a:pt x="676" y="954"/>
                      </a:lnTo>
                      <a:lnTo>
                        <a:pt x="673" y="998"/>
                      </a:lnTo>
                      <a:lnTo>
                        <a:pt x="666" y="1039"/>
                      </a:lnTo>
                      <a:lnTo>
                        <a:pt x="651" y="1079"/>
                      </a:lnTo>
                      <a:lnTo>
                        <a:pt x="631" y="1125"/>
                      </a:lnTo>
                      <a:lnTo>
                        <a:pt x="622" y="1153"/>
                      </a:lnTo>
                      <a:lnTo>
                        <a:pt x="615" y="1177"/>
                      </a:lnTo>
                      <a:lnTo>
                        <a:pt x="607" y="1196"/>
                      </a:lnTo>
                      <a:lnTo>
                        <a:pt x="600" y="1214"/>
                      </a:lnTo>
                      <a:lnTo>
                        <a:pt x="595" y="1232"/>
                      </a:lnTo>
                      <a:lnTo>
                        <a:pt x="586" y="1253"/>
                      </a:lnTo>
                      <a:lnTo>
                        <a:pt x="575" y="1278"/>
                      </a:lnTo>
                      <a:lnTo>
                        <a:pt x="562" y="1310"/>
                      </a:lnTo>
                      <a:lnTo>
                        <a:pt x="562" y="1310"/>
                      </a:lnTo>
                      <a:lnTo>
                        <a:pt x="444" y="1640"/>
                      </a:lnTo>
                      <a:lnTo>
                        <a:pt x="424" y="1695"/>
                      </a:lnTo>
                      <a:lnTo>
                        <a:pt x="405" y="1741"/>
                      </a:lnTo>
                      <a:lnTo>
                        <a:pt x="391" y="1780"/>
                      </a:lnTo>
                      <a:lnTo>
                        <a:pt x="378" y="1815"/>
                      </a:lnTo>
                      <a:lnTo>
                        <a:pt x="369" y="1842"/>
                      </a:lnTo>
                      <a:lnTo>
                        <a:pt x="362" y="1868"/>
                      </a:lnTo>
                      <a:lnTo>
                        <a:pt x="356" y="1892"/>
                      </a:lnTo>
                      <a:lnTo>
                        <a:pt x="353" y="1914"/>
                      </a:lnTo>
                      <a:lnTo>
                        <a:pt x="351" y="1936"/>
                      </a:lnTo>
                      <a:lnTo>
                        <a:pt x="351" y="1960"/>
                      </a:lnTo>
                      <a:lnTo>
                        <a:pt x="353" y="1993"/>
                      </a:lnTo>
                      <a:lnTo>
                        <a:pt x="358" y="2021"/>
                      </a:lnTo>
                      <a:lnTo>
                        <a:pt x="369" y="2041"/>
                      </a:lnTo>
                      <a:lnTo>
                        <a:pt x="384" y="2054"/>
                      </a:lnTo>
                      <a:lnTo>
                        <a:pt x="402" y="2062"/>
                      </a:lnTo>
                      <a:lnTo>
                        <a:pt x="424" y="2065"/>
                      </a:lnTo>
                      <a:lnTo>
                        <a:pt x="467" y="2060"/>
                      </a:lnTo>
                      <a:lnTo>
                        <a:pt x="507" y="2047"/>
                      </a:lnTo>
                      <a:lnTo>
                        <a:pt x="544" y="2025"/>
                      </a:lnTo>
                      <a:lnTo>
                        <a:pt x="578" y="1997"/>
                      </a:lnTo>
                      <a:lnTo>
                        <a:pt x="611" y="1962"/>
                      </a:lnTo>
                      <a:lnTo>
                        <a:pt x="640" y="1921"/>
                      </a:lnTo>
                      <a:lnTo>
                        <a:pt x="666" y="1877"/>
                      </a:lnTo>
                      <a:lnTo>
                        <a:pt x="689" y="1829"/>
                      </a:lnTo>
                      <a:lnTo>
                        <a:pt x="711" y="1778"/>
                      </a:lnTo>
                      <a:lnTo>
                        <a:pt x="729" y="1724"/>
                      </a:lnTo>
                      <a:lnTo>
                        <a:pt x="746" y="1669"/>
                      </a:lnTo>
                      <a:lnTo>
                        <a:pt x="755" y="1647"/>
                      </a:lnTo>
                      <a:lnTo>
                        <a:pt x="762" y="1630"/>
                      </a:lnTo>
                      <a:lnTo>
                        <a:pt x="769" y="1621"/>
                      </a:lnTo>
                      <a:lnTo>
                        <a:pt x="780" y="1616"/>
                      </a:lnTo>
                      <a:lnTo>
                        <a:pt x="795" y="1616"/>
                      </a:lnTo>
                      <a:lnTo>
                        <a:pt x="802" y="1616"/>
                      </a:lnTo>
                      <a:lnTo>
                        <a:pt x="813" y="1617"/>
                      </a:lnTo>
                      <a:lnTo>
                        <a:pt x="824" y="1621"/>
                      </a:lnTo>
                      <a:lnTo>
                        <a:pt x="831" y="1630"/>
                      </a:lnTo>
                      <a:lnTo>
                        <a:pt x="835" y="1645"/>
                      </a:lnTo>
                      <a:lnTo>
                        <a:pt x="833" y="1654"/>
                      </a:lnTo>
                      <a:lnTo>
                        <a:pt x="829" y="1673"/>
                      </a:lnTo>
                      <a:lnTo>
                        <a:pt x="822" y="1697"/>
                      </a:lnTo>
                      <a:lnTo>
                        <a:pt x="813" y="1726"/>
                      </a:lnTo>
                      <a:lnTo>
                        <a:pt x="802" y="1761"/>
                      </a:lnTo>
                      <a:lnTo>
                        <a:pt x="787" y="1798"/>
                      </a:lnTo>
                      <a:lnTo>
                        <a:pt x="769" y="1839"/>
                      </a:lnTo>
                      <a:lnTo>
                        <a:pt x="749" y="1881"/>
                      </a:lnTo>
                      <a:lnTo>
                        <a:pt x="726" y="1921"/>
                      </a:lnTo>
                      <a:lnTo>
                        <a:pt x="698" y="1964"/>
                      </a:lnTo>
                      <a:lnTo>
                        <a:pt x="669" y="2003"/>
                      </a:lnTo>
                      <a:lnTo>
                        <a:pt x="636" y="2038"/>
                      </a:lnTo>
                      <a:lnTo>
                        <a:pt x="600" y="2071"/>
                      </a:lnTo>
                      <a:lnTo>
                        <a:pt x="560" y="2097"/>
                      </a:lnTo>
                      <a:lnTo>
                        <a:pt x="516" y="2117"/>
                      </a:lnTo>
                      <a:lnTo>
                        <a:pt x="469" y="2130"/>
                      </a:lnTo>
                      <a:lnTo>
                        <a:pt x="420" y="2135"/>
                      </a:lnTo>
                      <a:lnTo>
                        <a:pt x="365" y="2130"/>
                      </a:lnTo>
                      <a:lnTo>
                        <a:pt x="316" y="2115"/>
                      </a:lnTo>
                      <a:lnTo>
                        <a:pt x="273" y="2093"/>
                      </a:lnTo>
                      <a:lnTo>
                        <a:pt x="236" y="2062"/>
                      </a:lnTo>
                      <a:lnTo>
                        <a:pt x="205" y="2023"/>
                      </a:lnTo>
                      <a:lnTo>
                        <a:pt x="182" y="1979"/>
                      </a:lnTo>
                      <a:lnTo>
                        <a:pt x="167" y="1929"/>
                      </a:lnTo>
                      <a:lnTo>
                        <a:pt x="164" y="1875"/>
                      </a:lnTo>
                      <a:lnTo>
                        <a:pt x="165" y="1839"/>
                      </a:lnTo>
                      <a:lnTo>
                        <a:pt x="175" y="1798"/>
                      </a:lnTo>
                      <a:lnTo>
                        <a:pt x="187" y="1756"/>
                      </a:lnTo>
                      <a:lnTo>
                        <a:pt x="202" y="1710"/>
                      </a:lnTo>
                      <a:lnTo>
                        <a:pt x="220" y="1664"/>
                      </a:lnTo>
                      <a:lnTo>
                        <a:pt x="236" y="1619"/>
                      </a:lnTo>
                      <a:lnTo>
                        <a:pt x="249" y="1584"/>
                      </a:lnTo>
                      <a:lnTo>
                        <a:pt x="265" y="1544"/>
                      </a:lnTo>
                      <a:lnTo>
                        <a:pt x="282" y="1496"/>
                      </a:lnTo>
                      <a:lnTo>
                        <a:pt x="302" y="1444"/>
                      </a:lnTo>
                      <a:lnTo>
                        <a:pt x="322" y="1389"/>
                      </a:lnTo>
                      <a:lnTo>
                        <a:pt x="342" y="1334"/>
                      </a:lnTo>
                      <a:lnTo>
                        <a:pt x="364" y="1278"/>
                      </a:lnTo>
                      <a:lnTo>
                        <a:pt x="382" y="1225"/>
                      </a:lnTo>
                      <a:lnTo>
                        <a:pt x="402" y="1173"/>
                      </a:lnTo>
                      <a:lnTo>
                        <a:pt x="418" y="1127"/>
                      </a:lnTo>
                      <a:lnTo>
                        <a:pt x="433" y="1087"/>
                      </a:lnTo>
                      <a:lnTo>
                        <a:pt x="445" y="1054"/>
                      </a:lnTo>
                      <a:lnTo>
                        <a:pt x="453" y="1030"/>
                      </a:lnTo>
                      <a:lnTo>
                        <a:pt x="462" y="1008"/>
                      </a:lnTo>
                      <a:lnTo>
                        <a:pt x="471" y="978"/>
                      </a:lnTo>
                      <a:lnTo>
                        <a:pt x="478" y="945"/>
                      </a:lnTo>
                      <a:lnTo>
                        <a:pt x="486" y="906"/>
                      </a:lnTo>
                      <a:lnTo>
                        <a:pt x="489" y="864"/>
                      </a:lnTo>
                      <a:lnTo>
                        <a:pt x="486" y="833"/>
                      </a:lnTo>
                      <a:lnTo>
                        <a:pt x="480" y="807"/>
                      </a:lnTo>
                      <a:lnTo>
                        <a:pt x="469" y="788"/>
                      </a:lnTo>
                      <a:lnTo>
                        <a:pt x="458" y="777"/>
                      </a:lnTo>
                      <a:lnTo>
                        <a:pt x="445" y="770"/>
                      </a:lnTo>
                      <a:lnTo>
                        <a:pt x="433" y="766"/>
                      </a:lnTo>
                      <a:lnTo>
                        <a:pt x="420" y="764"/>
                      </a:lnTo>
                      <a:lnTo>
                        <a:pt x="409" y="764"/>
                      </a:lnTo>
                      <a:lnTo>
                        <a:pt x="380" y="768"/>
                      </a:lnTo>
                      <a:lnTo>
                        <a:pt x="349" y="775"/>
                      </a:lnTo>
                      <a:lnTo>
                        <a:pt x="318" y="788"/>
                      </a:lnTo>
                      <a:lnTo>
                        <a:pt x="285" y="809"/>
                      </a:lnTo>
                      <a:lnTo>
                        <a:pt x="255" y="834"/>
                      </a:lnTo>
                      <a:lnTo>
                        <a:pt x="224" y="868"/>
                      </a:lnTo>
                      <a:lnTo>
                        <a:pt x="195" y="908"/>
                      </a:lnTo>
                      <a:lnTo>
                        <a:pt x="165" y="958"/>
                      </a:lnTo>
                      <a:lnTo>
                        <a:pt x="138" y="1015"/>
                      </a:lnTo>
                      <a:lnTo>
                        <a:pt x="113" y="1083"/>
                      </a:lnTo>
                      <a:lnTo>
                        <a:pt x="89" y="1160"/>
                      </a:lnTo>
                      <a:lnTo>
                        <a:pt x="80" y="1184"/>
                      </a:lnTo>
                      <a:lnTo>
                        <a:pt x="73" y="1201"/>
                      </a:lnTo>
                      <a:lnTo>
                        <a:pt x="65" y="1210"/>
                      </a:lnTo>
                      <a:lnTo>
                        <a:pt x="54" y="1214"/>
                      </a:lnTo>
                      <a:lnTo>
                        <a:pt x="40" y="1214"/>
                      </a:lnTo>
                      <a:lnTo>
                        <a:pt x="34" y="1214"/>
                      </a:lnTo>
                      <a:lnTo>
                        <a:pt x="27" y="1214"/>
                      </a:lnTo>
                      <a:lnTo>
                        <a:pt x="18" y="1210"/>
                      </a:lnTo>
                      <a:lnTo>
                        <a:pt x="9" y="1207"/>
                      </a:lnTo>
                      <a:lnTo>
                        <a:pt x="2" y="1197"/>
                      </a:lnTo>
                      <a:lnTo>
                        <a:pt x="0" y="1184"/>
                      </a:lnTo>
                      <a:lnTo>
                        <a:pt x="2" y="1175"/>
                      </a:lnTo>
                      <a:lnTo>
                        <a:pt x="5" y="1159"/>
                      </a:lnTo>
                      <a:lnTo>
                        <a:pt x="11" y="1133"/>
                      </a:lnTo>
                      <a:lnTo>
                        <a:pt x="22" y="1103"/>
                      </a:lnTo>
                      <a:lnTo>
                        <a:pt x="33" y="1070"/>
                      </a:lnTo>
                      <a:lnTo>
                        <a:pt x="47" y="1032"/>
                      </a:lnTo>
                      <a:lnTo>
                        <a:pt x="65" y="991"/>
                      </a:lnTo>
                      <a:lnTo>
                        <a:pt x="87" y="950"/>
                      </a:lnTo>
                      <a:lnTo>
                        <a:pt x="111" y="908"/>
                      </a:lnTo>
                      <a:lnTo>
                        <a:pt x="138" y="868"/>
                      </a:lnTo>
                      <a:lnTo>
                        <a:pt x="169" y="827"/>
                      </a:lnTo>
                      <a:lnTo>
                        <a:pt x="202" y="792"/>
                      </a:lnTo>
                      <a:lnTo>
                        <a:pt x="238" y="759"/>
                      </a:lnTo>
                      <a:lnTo>
                        <a:pt x="278" y="733"/>
                      </a:lnTo>
                      <a:lnTo>
                        <a:pt x="322" y="713"/>
                      </a:lnTo>
                      <a:lnTo>
                        <a:pt x="369" y="700"/>
                      </a:lnTo>
                      <a:lnTo>
                        <a:pt x="420" y="694"/>
                      </a:lnTo>
                      <a:close/>
                      <a:moveTo>
                        <a:pt x="686" y="0"/>
                      </a:moveTo>
                      <a:lnTo>
                        <a:pt x="720" y="3"/>
                      </a:lnTo>
                      <a:lnTo>
                        <a:pt x="749" y="14"/>
                      </a:lnTo>
                      <a:lnTo>
                        <a:pt x="773" y="33"/>
                      </a:lnTo>
                      <a:lnTo>
                        <a:pt x="789" y="57"/>
                      </a:lnTo>
                      <a:lnTo>
                        <a:pt x="800" y="84"/>
                      </a:lnTo>
                      <a:lnTo>
                        <a:pt x="804" y="116"/>
                      </a:lnTo>
                      <a:lnTo>
                        <a:pt x="798" y="154"/>
                      </a:lnTo>
                      <a:lnTo>
                        <a:pt x="784" y="189"/>
                      </a:lnTo>
                      <a:lnTo>
                        <a:pt x="762" y="219"/>
                      </a:lnTo>
                      <a:lnTo>
                        <a:pt x="733" y="245"/>
                      </a:lnTo>
                      <a:lnTo>
                        <a:pt x="702" y="263"/>
                      </a:lnTo>
                      <a:lnTo>
                        <a:pt x="669" y="276"/>
                      </a:lnTo>
                      <a:lnTo>
                        <a:pt x="636" y="280"/>
                      </a:lnTo>
                      <a:lnTo>
                        <a:pt x="602" y="276"/>
                      </a:lnTo>
                      <a:lnTo>
                        <a:pt x="573" y="265"/>
                      </a:lnTo>
                      <a:lnTo>
                        <a:pt x="549" y="247"/>
                      </a:lnTo>
                      <a:lnTo>
                        <a:pt x="533" y="223"/>
                      </a:lnTo>
                      <a:lnTo>
                        <a:pt x="522" y="195"/>
                      </a:lnTo>
                      <a:lnTo>
                        <a:pt x="518" y="165"/>
                      </a:lnTo>
                      <a:lnTo>
                        <a:pt x="524" y="129"/>
                      </a:lnTo>
                      <a:lnTo>
                        <a:pt x="536" y="95"/>
                      </a:lnTo>
                      <a:lnTo>
                        <a:pt x="558" y="64"/>
                      </a:lnTo>
                      <a:lnTo>
                        <a:pt x="584" y="38"/>
                      </a:lnTo>
                      <a:lnTo>
                        <a:pt x="616" y="18"/>
                      </a:lnTo>
                      <a:lnTo>
                        <a:pt x="649" y="5"/>
                      </a:lnTo>
                      <a:lnTo>
                        <a:pt x="68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3"/>
                <p:cNvSpPr>
                  <a:spLocks/>
                </p:cNvSpPr>
                <p:nvPr/>
              </p:nvSpPr>
              <p:spPr bwMode="auto">
                <a:xfrm>
                  <a:off x="4403" y="2160"/>
                  <a:ext cx="683" cy="505"/>
                </a:xfrm>
                <a:custGeom>
                  <a:avLst/>
                  <a:gdLst/>
                  <a:ahLst/>
                  <a:cxnLst>
                    <a:cxn ang="0">
                      <a:pos x="346" y="14"/>
                    </a:cxn>
                    <a:cxn ang="0">
                      <a:pos x="453" y="90"/>
                    </a:cxn>
                    <a:cxn ang="0">
                      <a:pos x="520" y="175"/>
                    </a:cxn>
                    <a:cxn ang="0">
                      <a:pos x="660" y="55"/>
                    </a:cxn>
                    <a:cxn ang="0">
                      <a:pos x="869" y="0"/>
                    </a:cxn>
                    <a:cxn ang="0">
                      <a:pos x="988" y="14"/>
                    </a:cxn>
                    <a:cxn ang="0">
                      <a:pos x="1097" y="75"/>
                    </a:cxn>
                    <a:cxn ang="0">
                      <a:pos x="1159" y="208"/>
                    </a:cxn>
                    <a:cxn ang="0">
                      <a:pos x="1140" y="390"/>
                    </a:cxn>
                    <a:cxn ang="0">
                      <a:pos x="1078" y="589"/>
                    </a:cxn>
                    <a:cxn ang="0">
                      <a:pos x="1028" y="729"/>
                    </a:cxn>
                    <a:cxn ang="0">
                      <a:pos x="997" y="831"/>
                    </a:cxn>
                    <a:cxn ang="0">
                      <a:pos x="997" y="913"/>
                    </a:cxn>
                    <a:cxn ang="0">
                      <a:pos x="1048" y="950"/>
                    </a:cxn>
                    <a:cxn ang="0">
                      <a:pos x="1179" y="880"/>
                    </a:cxn>
                    <a:cxn ang="0">
                      <a:pos x="1284" y="676"/>
                    </a:cxn>
                    <a:cxn ang="0">
                      <a:pos x="1309" y="641"/>
                    </a:cxn>
                    <a:cxn ang="0">
                      <a:pos x="1353" y="646"/>
                    </a:cxn>
                    <a:cxn ang="0">
                      <a:pos x="1357" y="698"/>
                    </a:cxn>
                    <a:cxn ang="0">
                      <a:pos x="1308" y="816"/>
                    </a:cxn>
                    <a:cxn ang="0">
                      <a:pos x="1204" y="948"/>
                    </a:cxn>
                    <a:cxn ang="0">
                      <a:pos x="1042" y="1009"/>
                    </a:cxn>
                    <a:cxn ang="0">
                      <a:pos x="893" y="960"/>
                    </a:cxn>
                    <a:cxn ang="0">
                      <a:pos x="829" y="820"/>
                    </a:cxn>
                    <a:cxn ang="0">
                      <a:pos x="851" y="731"/>
                    </a:cxn>
                    <a:cxn ang="0">
                      <a:pos x="908" y="580"/>
                    </a:cxn>
                    <a:cxn ang="0">
                      <a:pos x="971" y="364"/>
                    </a:cxn>
                    <a:cxn ang="0">
                      <a:pos x="993" y="204"/>
                    </a:cxn>
                    <a:cxn ang="0">
                      <a:pos x="977" y="123"/>
                    </a:cxn>
                    <a:cxn ang="0">
                      <a:pos x="900" y="62"/>
                    </a:cxn>
                    <a:cxn ang="0">
                      <a:pos x="717" y="94"/>
                    </a:cxn>
                    <a:cxn ang="0">
                      <a:pos x="578" y="208"/>
                    </a:cxn>
                    <a:cxn ang="0">
                      <a:pos x="491" y="326"/>
                    </a:cxn>
                    <a:cxn ang="0">
                      <a:pos x="451" y="414"/>
                    </a:cxn>
                    <a:cxn ang="0">
                      <a:pos x="396" y="621"/>
                    </a:cxn>
                    <a:cxn ang="0">
                      <a:pos x="364" y="764"/>
                    </a:cxn>
                    <a:cxn ang="0">
                      <a:pos x="333" y="888"/>
                    </a:cxn>
                    <a:cxn ang="0">
                      <a:pos x="295" y="980"/>
                    </a:cxn>
                    <a:cxn ang="0">
                      <a:pos x="205" y="1007"/>
                    </a:cxn>
                    <a:cxn ang="0">
                      <a:pos x="147" y="963"/>
                    </a:cxn>
                    <a:cxn ang="0">
                      <a:pos x="153" y="904"/>
                    </a:cxn>
                    <a:cxn ang="0">
                      <a:pos x="169" y="851"/>
                    </a:cxn>
                    <a:cxn ang="0">
                      <a:pos x="267" y="442"/>
                    </a:cxn>
                    <a:cxn ang="0">
                      <a:pos x="307" y="278"/>
                    </a:cxn>
                    <a:cxn ang="0">
                      <a:pos x="326" y="141"/>
                    </a:cxn>
                    <a:cxn ang="0">
                      <a:pos x="276" y="64"/>
                    </a:cxn>
                    <a:cxn ang="0">
                      <a:pos x="178" y="94"/>
                    </a:cxn>
                    <a:cxn ang="0">
                      <a:pos x="115" y="219"/>
                    </a:cxn>
                    <a:cxn ang="0">
                      <a:pos x="76" y="348"/>
                    </a:cxn>
                    <a:cxn ang="0">
                      <a:pos x="40" y="370"/>
                    </a:cxn>
                    <a:cxn ang="0">
                      <a:pos x="4" y="355"/>
                    </a:cxn>
                    <a:cxn ang="0">
                      <a:pos x="13" y="289"/>
                    </a:cxn>
                    <a:cxn ang="0">
                      <a:pos x="62" y="152"/>
                    </a:cxn>
                    <a:cxn ang="0">
                      <a:pos x="133" y="51"/>
                    </a:cxn>
                    <a:cxn ang="0">
                      <a:pos x="258" y="0"/>
                    </a:cxn>
                  </a:cxnLst>
                  <a:rect l="0" t="0" r="r" b="b"/>
                  <a:pathLst>
                    <a:path w="1364" h="1009">
                      <a:moveTo>
                        <a:pt x="258" y="0"/>
                      </a:moveTo>
                      <a:lnTo>
                        <a:pt x="286" y="1"/>
                      </a:lnTo>
                      <a:lnTo>
                        <a:pt x="315" y="5"/>
                      </a:lnTo>
                      <a:lnTo>
                        <a:pt x="346" y="14"/>
                      </a:lnTo>
                      <a:lnTo>
                        <a:pt x="375" y="25"/>
                      </a:lnTo>
                      <a:lnTo>
                        <a:pt x="404" y="42"/>
                      </a:lnTo>
                      <a:lnTo>
                        <a:pt x="431" y="64"/>
                      </a:lnTo>
                      <a:lnTo>
                        <a:pt x="453" y="90"/>
                      </a:lnTo>
                      <a:lnTo>
                        <a:pt x="473" y="121"/>
                      </a:lnTo>
                      <a:lnTo>
                        <a:pt x="487" y="160"/>
                      </a:lnTo>
                      <a:lnTo>
                        <a:pt x="495" y="204"/>
                      </a:lnTo>
                      <a:lnTo>
                        <a:pt x="520" y="175"/>
                      </a:lnTo>
                      <a:lnTo>
                        <a:pt x="549" y="143"/>
                      </a:lnTo>
                      <a:lnTo>
                        <a:pt x="582" y="112"/>
                      </a:lnTo>
                      <a:lnTo>
                        <a:pt x="620" y="82"/>
                      </a:lnTo>
                      <a:lnTo>
                        <a:pt x="660" y="55"/>
                      </a:lnTo>
                      <a:lnTo>
                        <a:pt x="707" y="33"/>
                      </a:lnTo>
                      <a:lnTo>
                        <a:pt x="757" y="14"/>
                      </a:lnTo>
                      <a:lnTo>
                        <a:pt x="811" y="3"/>
                      </a:lnTo>
                      <a:lnTo>
                        <a:pt x="869" y="0"/>
                      </a:lnTo>
                      <a:lnTo>
                        <a:pt x="898" y="0"/>
                      </a:lnTo>
                      <a:lnTo>
                        <a:pt x="928" y="3"/>
                      </a:lnTo>
                      <a:lnTo>
                        <a:pt x="957" y="7"/>
                      </a:lnTo>
                      <a:lnTo>
                        <a:pt x="988" y="14"/>
                      </a:lnTo>
                      <a:lnTo>
                        <a:pt x="1017" y="24"/>
                      </a:lnTo>
                      <a:lnTo>
                        <a:pt x="1046" y="36"/>
                      </a:lnTo>
                      <a:lnTo>
                        <a:pt x="1073" y="53"/>
                      </a:lnTo>
                      <a:lnTo>
                        <a:pt x="1097" y="75"/>
                      </a:lnTo>
                      <a:lnTo>
                        <a:pt x="1118" y="99"/>
                      </a:lnTo>
                      <a:lnTo>
                        <a:pt x="1137" y="130"/>
                      </a:lnTo>
                      <a:lnTo>
                        <a:pt x="1149" y="165"/>
                      </a:lnTo>
                      <a:lnTo>
                        <a:pt x="1159" y="208"/>
                      </a:lnTo>
                      <a:lnTo>
                        <a:pt x="1160" y="254"/>
                      </a:lnTo>
                      <a:lnTo>
                        <a:pt x="1159" y="296"/>
                      </a:lnTo>
                      <a:lnTo>
                        <a:pt x="1151" y="340"/>
                      </a:lnTo>
                      <a:lnTo>
                        <a:pt x="1140" y="390"/>
                      </a:lnTo>
                      <a:lnTo>
                        <a:pt x="1126" y="442"/>
                      </a:lnTo>
                      <a:lnTo>
                        <a:pt x="1111" y="493"/>
                      </a:lnTo>
                      <a:lnTo>
                        <a:pt x="1095" y="543"/>
                      </a:lnTo>
                      <a:lnTo>
                        <a:pt x="1078" y="589"/>
                      </a:lnTo>
                      <a:lnTo>
                        <a:pt x="1064" y="630"/>
                      </a:lnTo>
                      <a:lnTo>
                        <a:pt x="1051" y="665"/>
                      </a:lnTo>
                      <a:lnTo>
                        <a:pt x="1042" y="691"/>
                      </a:lnTo>
                      <a:lnTo>
                        <a:pt x="1028" y="729"/>
                      </a:lnTo>
                      <a:lnTo>
                        <a:pt x="1015" y="761"/>
                      </a:lnTo>
                      <a:lnTo>
                        <a:pt x="1006" y="786"/>
                      </a:lnTo>
                      <a:lnTo>
                        <a:pt x="1000" y="810"/>
                      </a:lnTo>
                      <a:lnTo>
                        <a:pt x="997" y="831"/>
                      </a:lnTo>
                      <a:lnTo>
                        <a:pt x="993" y="849"/>
                      </a:lnTo>
                      <a:lnTo>
                        <a:pt x="993" y="869"/>
                      </a:lnTo>
                      <a:lnTo>
                        <a:pt x="995" y="893"/>
                      </a:lnTo>
                      <a:lnTo>
                        <a:pt x="997" y="913"/>
                      </a:lnTo>
                      <a:lnTo>
                        <a:pt x="1004" y="928"/>
                      </a:lnTo>
                      <a:lnTo>
                        <a:pt x="1013" y="941"/>
                      </a:lnTo>
                      <a:lnTo>
                        <a:pt x="1028" y="947"/>
                      </a:lnTo>
                      <a:lnTo>
                        <a:pt x="1048" y="950"/>
                      </a:lnTo>
                      <a:lnTo>
                        <a:pt x="1080" y="945"/>
                      </a:lnTo>
                      <a:lnTo>
                        <a:pt x="1115" y="932"/>
                      </a:lnTo>
                      <a:lnTo>
                        <a:pt x="1148" y="910"/>
                      </a:lnTo>
                      <a:lnTo>
                        <a:pt x="1179" y="880"/>
                      </a:lnTo>
                      <a:lnTo>
                        <a:pt x="1209" y="842"/>
                      </a:lnTo>
                      <a:lnTo>
                        <a:pt x="1237" y="794"/>
                      </a:lnTo>
                      <a:lnTo>
                        <a:pt x="1262" y="738"/>
                      </a:lnTo>
                      <a:lnTo>
                        <a:pt x="1284" y="676"/>
                      </a:lnTo>
                      <a:lnTo>
                        <a:pt x="1289" y="663"/>
                      </a:lnTo>
                      <a:lnTo>
                        <a:pt x="1293" y="654"/>
                      </a:lnTo>
                      <a:lnTo>
                        <a:pt x="1300" y="646"/>
                      </a:lnTo>
                      <a:lnTo>
                        <a:pt x="1309" y="641"/>
                      </a:lnTo>
                      <a:lnTo>
                        <a:pt x="1324" y="639"/>
                      </a:lnTo>
                      <a:lnTo>
                        <a:pt x="1331" y="641"/>
                      </a:lnTo>
                      <a:lnTo>
                        <a:pt x="1342" y="641"/>
                      </a:lnTo>
                      <a:lnTo>
                        <a:pt x="1353" y="646"/>
                      </a:lnTo>
                      <a:lnTo>
                        <a:pt x="1360" y="656"/>
                      </a:lnTo>
                      <a:lnTo>
                        <a:pt x="1364" y="670"/>
                      </a:lnTo>
                      <a:lnTo>
                        <a:pt x="1362" y="679"/>
                      </a:lnTo>
                      <a:lnTo>
                        <a:pt x="1357" y="698"/>
                      </a:lnTo>
                      <a:lnTo>
                        <a:pt x="1349" y="722"/>
                      </a:lnTo>
                      <a:lnTo>
                        <a:pt x="1339" y="751"/>
                      </a:lnTo>
                      <a:lnTo>
                        <a:pt x="1324" y="783"/>
                      </a:lnTo>
                      <a:lnTo>
                        <a:pt x="1308" y="816"/>
                      </a:lnTo>
                      <a:lnTo>
                        <a:pt x="1286" y="851"/>
                      </a:lnTo>
                      <a:lnTo>
                        <a:pt x="1262" y="886"/>
                      </a:lnTo>
                      <a:lnTo>
                        <a:pt x="1235" y="919"/>
                      </a:lnTo>
                      <a:lnTo>
                        <a:pt x="1204" y="948"/>
                      </a:lnTo>
                      <a:lnTo>
                        <a:pt x="1168" y="972"/>
                      </a:lnTo>
                      <a:lnTo>
                        <a:pt x="1129" y="993"/>
                      </a:lnTo>
                      <a:lnTo>
                        <a:pt x="1088" y="1006"/>
                      </a:lnTo>
                      <a:lnTo>
                        <a:pt x="1042" y="1009"/>
                      </a:lnTo>
                      <a:lnTo>
                        <a:pt x="1000" y="1007"/>
                      </a:lnTo>
                      <a:lnTo>
                        <a:pt x="962" y="996"/>
                      </a:lnTo>
                      <a:lnTo>
                        <a:pt x="926" y="982"/>
                      </a:lnTo>
                      <a:lnTo>
                        <a:pt x="893" y="960"/>
                      </a:lnTo>
                      <a:lnTo>
                        <a:pt x="868" y="932"/>
                      </a:lnTo>
                      <a:lnTo>
                        <a:pt x="848" y="901"/>
                      </a:lnTo>
                      <a:lnTo>
                        <a:pt x="835" y="862"/>
                      </a:lnTo>
                      <a:lnTo>
                        <a:pt x="829" y="820"/>
                      </a:lnTo>
                      <a:lnTo>
                        <a:pt x="831" y="797"/>
                      </a:lnTo>
                      <a:lnTo>
                        <a:pt x="835" y="777"/>
                      </a:lnTo>
                      <a:lnTo>
                        <a:pt x="842" y="757"/>
                      </a:lnTo>
                      <a:lnTo>
                        <a:pt x="851" y="731"/>
                      </a:lnTo>
                      <a:lnTo>
                        <a:pt x="866" y="700"/>
                      </a:lnTo>
                      <a:lnTo>
                        <a:pt x="877" y="667"/>
                      </a:lnTo>
                      <a:lnTo>
                        <a:pt x="891" y="626"/>
                      </a:lnTo>
                      <a:lnTo>
                        <a:pt x="908" y="580"/>
                      </a:lnTo>
                      <a:lnTo>
                        <a:pt x="926" y="528"/>
                      </a:lnTo>
                      <a:lnTo>
                        <a:pt x="942" y="475"/>
                      </a:lnTo>
                      <a:lnTo>
                        <a:pt x="958" y="420"/>
                      </a:lnTo>
                      <a:lnTo>
                        <a:pt x="971" y="364"/>
                      </a:lnTo>
                      <a:lnTo>
                        <a:pt x="984" y="313"/>
                      </a:lnTo>
                      <a:lnTo>
                        <a:pt x="991" y="263"/>
                      </a:lnTo>
                      <a:lnTo>
                        <a:pt x="993" y="221"/>
                      </a:lnTo>
                      <a:lnTo>
                        <a:pt x="993" y="204"/>
                      </a:lnTo>
                      <a:lnTo>
                        <a:pt x="991" y="186"/>
                      </a:lnTo>
                      <a:lnTo>
                        <a:pt x="989" y="165"/>
                      </a:lnTo>
                      <a:lnTo>
                        <a:pt x="986" y="143"/>
                      </a:lnTo>
                      <a:lnTo>
                        <a:pt x="977" y="123"/>
                      </a:lnTo>
                      <a:lnTo>
                        <a:pt x="966" y="103"/>
                      </a:lnTo>
                      <a:lnTo>
                        <a:pt x="949" y="86"/>
                      </a:lnTo>
                      <a:lnTo>
                        <a:pt x="928" y="71"/>
                      </a:lnTo>
                      <a:lnTo>
                        <a:pt x="900" y="62"/>
                      </a:lnTo>
                      <a:lnTo>
                        <a:pt x="866" y="60"/>
                      </a:lnTo>
                      <a:lnTo>
                        <a:pt x="811" y="64"/>
                      </a:lnTo>
                      <a:lnTo>
                        <a:pt x="762" y="75"/>
                      </a:lnTo>
                      <a:lnTo>
                        <a:pt x="717" y="94"/>
                      </a:lnTo>
                      <a:lnTo>
                        <a:pt x="677" y="117"/>
                      </a:lnTo>
                      <a:lnTo>
                        <a:pt x="640" y="145"/>
                      </a:lnTo>
                      <a:lnTo>
                        <a:pt x="607" y="175"/>
                      </a:lnTo>
                      <a:lnTo>
                        <a:pt x="578" y="208"/>
                      </a:lnTo>
                      <a:lnTo>
                        <a:pt x="551" y="239"/>
                      </a:lnTo>
                      <a:lnTo>
                        <a:pt x="529" y="270"/>
                      </a:lnTo>
                      <a:lnTo>
                        <a:pt x="507" y="300"/>
                      </a:lnTo>
                      <a:lnTo>
                        <a:pt x="491" y="326"/>
                      </a:lnTo>
                      <a:lnTo>
                        <a:pt x="478" y="350"/>
                      </a:lnTo>
                      <a:lnTo>
                        <a:pt x="467" y="370"/>
                      </a:lnTo>
                      <a:lnTo>
                        <a:pt x="458" y="390"/>
                      </a:lnTo>
                      <a:lnTo>
                        <a:pt x="451" y="414"/>
                      </a:lnTo>
                      <a:lnTo>
                        <a:pt x="444" y="440"/>
                      </a:lnTo>
                      <a:lnTo>
                        <a:pt x="435" y="469"/>
                      </a:lnTo>
                      <a:lnTo>
                        <a:pt x="416" y="545"/>
                      </a:lnTo>
                      <a:lnTo>
                        <a:pt x="396" y="621"/>
                      </a:lnTo>
                      <a:lnTo>
                        <a:pt x="389" y="652"/>
                      </a:lnTo>
                      <a:lnTo>
                        <a:pt x="382" y="687"/>
                      </a:lnTo>
                      <a:lnTo>
                        <a:pt x="373" y="726"/>
                      </a:lnTo>
                      <a:lnTo>
                        <a:pt x="364" y="764"/>
                      </a:lnTo>
                      <a:lnTo>
                        <a:pt x="355" y="797"/>
                      </a:lnTo>
                      <a:lnTo>
                        <a:pt x="347" y="825"/>
                      </a:lnTo>
                      <a:lnTo>
                        <a:pt x="340" y="855"/>
                      </a:lnTo>
                      <a:lnTo>
                        <a:pt x="333" y="888"/>
                      </a:lnTo>
                      <a:lnTo>
                        <a:pt x="324" y="921"/>
                      </a:lnTo>
                      <a:lnTo>
                        <a:pt x="316" y="947"/>
                      </a:lnTo>
                      <a:lnTo>
                        <a:pt x="307" y="965"/>
                      </a:lnTo>
                      <a:lnTo>
                        <a:pt x="295" y="980"/>
                      </a:lnTo>
                      <a:lnTo>
                        <a:pt x="276" y="995"/>
                      </a:lnTo>
                      <a:lnTo>
                        <a:pt x="251" y="1006"/>
                      </a:lnTo>
                      <a:lnTo>
                        <a:pt x="224" y="1009"/>
                      </a:lnTo>
                      <a:lnTo>
                        <a:pt x="205" y="1007"/>
                      </a:lnTo>
                      <a:lnTo>
                        <a:pt x="187" y="1004"/>
                      </a:lnTo>
                      <a:lnTo>
                        <a:pt x="171" y="995"/>
                      </a:lnTo>
                      <a:lnTo>
                        <a:pt x="156" y="980"/>
                      </a:lnTo>
                      <a:lnTo>
                        <a:pt x="147" y="963"/>
                      </a:lnTo>
                      <a:lnTo>
                        <a:pt x="144" y="939"/>
                      </a:lnTo>
                      <a:lnTo>
                        <a:pt x="145" y="934"/>
                      </a:lnTo>
                      <a:lnTo>
                        <a:pt x="147" y="921"/>
                      </a:lnTo>
                      <a:lnTo>
                        <a:pt x="153" y="904"/>
                      </a:lnTo>
                      <a:lnTo>
                        <a:pt x="158" y="886"/>
                      </a:lnTo>
                      <a:lnTo>
                        <a:pt x="164" y="867"/>
                      </a:lnTo>
                      <a:lnTo>
                        <a:pt x="169" y="851"/>
                      </a:lnTo>
                      <a:lnTo>
                        <a:pt x="169" y="851"/>
                      </a:lnTo>
                      <a:lnTo>
                        <a:pt x="238" y="560"/>
                      </a:lnTo>
                      <a:lnTo>
                        <a:pt x="247" y="525"/>
                      </a:lnTo>
                      <a:lnTo>
                        <a:pt x="258" y="484"/>
                      </a:lnTo>
                      <a:lnTo>
                        <a:pt x="267" y="442"/>
                      </a:lnTo>
                      <a:lnTo>
                        <a:pt x="278" y="399"/>
                      </a:lnTo>
                      <a:lnTo>
                        <a:pt x="287" y="359"/>
                      </a:lnTo>
                      <a:lnTo>
                        <a:pt x="296" y="320"/>
                      </a:lnTo>
                      <a:lnTo>
                        <a:pt x="307" y="278"/>
                      </a:lnTo>
                      <a:lnTo>
                        <a:pt x="316" y="237"/>
                      </a:lnTo>
                      <a:lnTo>
                        <a:pt x="324" y="200"/>
                      </a:lnTo>
                      <a:lnTo>
                        <a:pt x="327" y="169"/>
                      </a:lnTo>
                      <a:lnTo>
                        <a:pt x="326" y="141"/>
                      </a:lnTo>
                      <a:lnTo>
                        <a:pt x="320" y="114"/>
                      </a:lnTo>
                      <a:lnTo>
                        <a:pt x="311" y="92"/>
                      </a:lnTo>
                      <a:lnTo>
                        <a:pt x="296" y="75"/>
                      </a:lnTo>
                      <a:lnTo>
                        <a:pt x="276" y="64"/>
                      </a:lnTo>
                      <a:lnTo>
                        <a:pt x="253" y="60"/>
                      </a:lnTo>
                      <a:lnTo>
                        <a:pt x="225" y="64"/>
                      </a:lnTo>
                      <a:lnTo>
                        <a:pt x="200" y="75"/>
                      </a:lnTo>
                      <a:lnTo>
                        <a:pt x="178" y="94"/>
                      </a:lnTo>
                      <a:lnTo>
                        <a:pt x="160" y="117"/>
                      </a:lnTo>
                      <a:lnTo>
                        <a:pt x="142" y="147"/>
                      </a:lnTo>
                      <a:lnTo>
                        <a:pt x="127" y="182"/>
                      </a:lnTo>
                      <a:lnTo>
                        <a:pt x="115" y="219"/>
                      </a:lnTo>
                      <a:lnTo>
                        <a:pt x="102" y="261"/>
                      </a:lnTo>
                      <a:lnTo>
                        <a:pt x="89" y="305"/>
                      </a:lnTo>
                      <a:lnTo>
                        <a:pt x="84" y="331"/>
                      </a:lnTo>
                      <a:lnTo>
                        <a:pt x="76" y="348"/>
                      </a:lnTo>
                      <a:lnTo>
                        <a:pt x="71" y="361"/>
                      </a:lnTo>
                      <a:lnTo>
                        <a:pt x="64" y="366"/>
                      </a:lnTo>
                      <a:lnTo>
                        <a:pt x="53" y="370"/>
                      </a:lnTo>
                      <a:lnTo>
                        <a:pt x="40" y="370"/>
                      </a:lnTo>
                      <a:lnTo>
                        <a:pt x="33" y="370"/>
                      </a:lnTo>
                      <a:lnTo>
                        <a:pt x="22" y="368"/>
                      </a:lnTo>
                      <a:lnTo>
                        <a:pt x="13" y="363"/>
                      </a:lnTo>
                      <a:lnTo>
                        <a:pt x="4" y="355"/>
                      </a:lnTo>
                      <a:lnTo>
                        <a:pt x="0" y="340"/>
                      </a:lnTo>
                      <a:lnTo>
                        <a:pt x="2" y="331"/>
                      </a:lnTo>
                      <a:lnTo>
                        <a:pt x="5" y="313"/>
                      </a:lnTo>
                      <a:lnTo>
                        <a:pt x="13" y="289"/>
                      </a:lnTo>
                      <a:lnTo>
                        <a:pt x="22" y="258"/>
                      </a:lnTo>
                      <a:lnTo>
                        <a:pt x="33" y="224"/>
                      </a:lnTo>
                      <a:lnTo>
                        <a:pt x="47" y="189"/>
                      </a:lnTo>
                      <a:lnTo>
                        <a:pt x="62" y="152"/>
                      </a:lnTo>
                      <a:lnTo>
                        <a:pt x="80" y="119"/>
                      </a:lnTo>
                      <a:lnTo>
                        <a:pt x="95" y="97"/>
                      </a:lnTo>
                      <a:lnTo>
                        <a:pt x="111" y="73"/>
                      </a:lnTo>
                      <a:lnTo>
                        <a:pt x="133" y="51"/>
                      </a:lnTo>
                      <a:lnTo>
                        <a:pt x="158" y="31"/>
                      </a:lnTo>
                      <a:lnTo>
                        <a:pt x="187" y="14"/>
                      </a:lnTo>
                      <a:lnTo>
                        <a:pt x="220" y="3"/>
                      </a:lnTo>
                      <a:lnTo>
                        <a:pt x="2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4"/>
                <p:cNvSpPr>
                  <a:spLocks/>
                </p:cNvSpPr>
                <p:nvPr/>
              </p:nvSpPr>
              <p:spPr bwMode="auto">
                <a:xfrm>
                  <a:off x="5250" y="2345"/>
                  <a:ext cx="750" cy="56"/>
                </a:xfrm>
                <a:custGeom>
                  <a:avLst/>
                  <a:gdLst/>
                  <a:ahLst/>
                  <a:cxnLst>
                    <a:cxn ang="0">
                      <a:pos x="89" y="0"/>
                    </a:cxn>
                    <a:cxn ang="0">
                      <a:pos x="1412" y="0"/>
                    </a:cxn>
                    <a:cxn ang="0">
                      <a:pos x="1428" y="0"/>
                    </a:cxn>
                    <a:cxn ang="0">
                      <a:pos x="1446" y="2"/>
                    </a:cxn>
                    <a:cxn ang="0">
                      <a:pos x="1462" y="5"/>
                    </a:cxn>
                    <a:cxn ang="0">
                      <a:pos x="1477" y="11"/>
                    </a:cxn>
                    <a:cxn ang="0">
                      <a:pos x="1490" y="22"/>
                    </a:cxn>
                    <a:cxn ang="0">
                      <a:pos x="1497" y="37"/>
                    </a:cxn>
                    <a:cxn ang="0">
                      <a:pos x="1501" y="61"/>
                    </a:cxn>
                    <a:cxn ang="0">
                      <a:pos x="1497" y="79"/>
                    </a:cxn>
                    <a:cxn ang="0">
                      <a:pos x="1488" y="92"/>
                    </a:cxn>
                    <a:cxn ang="0">
                      <a:pos x="1477" y="101"/>
                    </a:cxn>
                    <a:cxn ang="0">
                      <a:pos x="1461" y="105"/>
                    </a:cxn>
                    <a:cxn ang="0">
                      <a:pos x="1444" y="109"/>
                    </a:cxn>
                    <a:cxn ang="0">
                      <a:pos x="1428" y="110"/>
                    </a:cxn>
                    <a:cxn ang="0">
                      <a:pos x="1412" y="110"/>
                    </a:cxn>
                    <a:cxn ang="0">
                      <a:pos x="89" y="110"/>
                    </a:cxn>
                    <a:cxn ang="0">
                      <a:pos x="71" y="110"/>
                    </a:cxn>
                    <a:cxn ang="0">
                      <a:pos x="53" y="109"/>
                    </a:cxn>
                    <a:cxn ang="0">
                      <a:pos x="37" y="105"/>
                    </a:cxn>
                    <a:cxn ang="0">
                      <a:pos x="22" y="99"/>
                    </a:cxn>
                    <a:cxn ang="0">
                      <a:pos x="11" y="90"/>
                    </a:cxn>
                    <a:cxn ang="0">
                      <a:pos x="2" y="75"/>
                    </a:cxn>
                    <a:cxn ang="0">
                      <a:pos x="0" y="55"/>
                    </a:cxn>
                    <a:cxn ang="0">
                      <a:pos x="2" y="35"/>
                    </a:cxn>
                    <a:cxn ang="0">
                      <a:pos x="11" y="20"/>
                    </a:cxn>
                    <a:cxn ang="0">
                      <a:pos x="22" y="11"/>
                    </a:cxn>
                    <a:cxn ang="0">
                      <a:pos x="37" y="4"/>
                    </a:cxn>
                    <a:cxn ang="0">
                      <a:pos x="53" y="2"/>
                    </a:cxn>
                    <a:cxn ang="0">
                      <a:pos x="71" y="0"/>
                    </a:cxn>
                    <a:cxn ang="0">
                      <a:pos x="89" y="0"/>
                    </a:cxn>
                  </a:cxnLst>
                  <a:rect l="0" t="0" r="r" b="b"/>
                  <a:pathLst>
                    <a:path w="1501" h="110">
                      <a:moveTo>
                        <a:pt x="89" y="0"/>
                      </a:moveTo>
                      <a:lnTo>
                        <a:pt x="1412" y="0"/>
                      </a:lnTo>
                      <a:lnTo>
                        <a:pt x="1428" y="0"/>
                      </a:lnTo>
                      <a:lnTo>
                        <a:pt x="1446" y="2"/>
                      </a:lnTo>
                      <a:lnTo>
                        <a:pt x="1462" y="5"/>
                      </a:lnTo>
                      <a:lnTo>
                        <a:pt x="1477" y="11"/>
                      </a:lnTo>
                      <a:lnTo>
                        <a:pt x="1490" y="22"/>
                      </a:lnTo>
                      <a:lnTo>
                        <a:pt x="1497" y="37"/>
                      </a:lnTo>
                      <a:lnTo>
                        <a:pt x="1501" y="61"/>
                      </a:lnTo>
                      <a:lnTo>
                        <a:pt x="1497" y="79"/>
                      </a:lnTo>
                      <a:lnTo>
                        <a:pt x="1488" y="92"/>
                      </a:lnTo>
                      <a:lnTo>
                        <a:pt x="1477" y="101"/>
                      </a:lnTo>
                      <a:lnTo>
                        <a:pt x="1461" y="105"/>
                      </a:lnTo>
                      <a:lnTo>
                        <a:pt x="1444" y="109"/>
                      </a:lnTo>
                      <a:lnTo>
                        <a:pt x="1428" y="110"/>
                      </a:lnTo>
                      <a:lnTo>
                        <a:pt x="1412" y="110"/>
                      </a:lnTo>
                      <a:lnTo>
                        <a:pt x="89" y="110"/>
                      </a:lnTo>
                      <a:lnTo>
                        <a:pt x="71" y="110"/>
                      </a:lnTo>
                      <a:lnTo>
                        <a:pt x="53" y="109"/>
                      </a:lnTo>
                      <a:lnTo>
                        <a:pt x="37" y="105"/>
                      </a:lnTo>
                      <a:lnTo>
                        <a:pt x="22" y="99"/>
                      </a:lnTo>
                      <a:lnTo>
                        <a:pt x="11" y="90"/>
                      </a:lnTo>
                      <a:lnTo>
                        <a:pt x="2" y="75"/>
                      </a:lnTo>
                      <a:lnTo>
                        <a:pt x="0" y="55"/>
                      </a:lnTo>
                      <a:lnTo>
                        <a:pt x="2" y="35"/>
                      </a:lnTo>
                      <a:lnTo>
                        <a:pt x="11" y="20"/>
                      </a:lnTo>
                      <a:lnTo>
                        <a:pt x="22" y="11"/>
                      </a:lnTo>
                      <a:lnTo>
                        <a:pt x="37" y="4"/>
                      </a:lnTo>
                      <a:lnTo>
                        <a:pt x="53" y="2"/>
                      </a:lnTo>
                      <a:lnTo>
                        <a:pt x="71" y="0"/>
                      </a:lnTo>
                      <a:lnTo>
                        <a:pt x="8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5"/>
                <p:cNvSpPr>
                  <a:spLocks/>
                </p:cNvSpPr>
                <p:nvPr/>
              </p:nvSpPr>
              <p:spPr bwMode="auto">
                <a:xfrm>
                  <a:off x="6235" y="1908"/>
                  <a:ext cx="405" cy="747"/>
                </a:xfrm>
                <a:custGeom>
                  <a:avLst/>
                  <a:gdLst/>
                  <a:ahLst/>
                  <a:cxnLst>
                    <a:cxn ang="0">
                      <a:pos x="462" y="0"/>
                    </a:cxn>
                    <a:cxn ang="0">
                      <a:pos x="493" y="9"/>
                    </a:cxn>
                    <a:cxn ang="0">
                      <a:pos x="504" y="38"/>
                    </a:cxn>
                    <a:cxn ang="0">
                      <a:pos x="504" y="1310"/>
                    </a:cxn>
                    <a:cxn ang="0">
                      <a:pos x="506" y="1347"/>
                    </a:cxn>
                    <a:cxn ang="0">
                      <a:pos x="515" y="1374"/>
                    </a:cxn>
                    <a:cxn ang="0">
                      <a:pos x="540" y="1395"/>
                    </a:cxn>
                    <a:cxn ang="0">
                      <a:pos x="589" y="1407"/>
                    </a:cxn>
                    <a:cxn ang="0">
                      <a:pos x="671" y="1415"/>
                    </a:cxn>
                    <a:cxn ang="0">
                      <a:pos x="809" y="1415"/>
                    </a:cxn>
                    <a:cxn ang="0">
                      <a:pos x="789" y="1494"/>
                    </a:cxn>
                    <a:cxn ang="0">
                      <a:pos x="715" y="1492"/>
                    </a:cxn>
                    <a:cxn ang="0">
                      <a:pos x="616" y="1490"/>
                    </a:cxn>
                    <a:cxn ang="0">
                      <a:pos x="518" y="1487"/>
                    </a:cxn>
                    <a:cxn ang="0">
                      <a:pos x="436" y="1485"/>
                    </a:cxn>
                    <a:cxn ang="0">
                      <a:pos x="384" y="1485"/>
                    </a:cxn>
                    <a:cxn ang="0">
                      <a:pos x="311" y="1487"/>
                    </a:cxn>
                    <a:cxn ang="0">
                      <a:pos x="220" y="1489"/>
                    </a:cxn>
                    <a:cxn ang="0">
                      <a:pos x="131" y="1492"/>
                    </a:cxn>
                    <a:cxn ang="0">
                      <a:pos x="58" y="1494"/>
                    </a:cxn>
                    <a:cxn ang="0">
                      <a:pos x="14" y="1494"/>
                    </a:cxn>
                    <a:cxn ang="0">
                      <a:pos x="100" y="1415"/>
                    </a:cxn>
                    <a:cxn ang="0">
                      <a:pos x="200" y="1411"/>
                    </a:cxn>
                    <a:cxn ang="0">
                      <a:pos x="264" y="1402"/>
                    </a:cxn>
                    <a:cxn ang="0">
                      <a:pos x="300" y="1385"/>
                    </a:cxn>
                    <a:cxn ang="0">
                      <a:pos x="316" y="1361"/>
                    </a:cxn>
                    <a:cxn ang="0">
                      <a:pos x="322" y="1330"/>
                    </a:cxn>
                    <a:cxn ang="0">
                      <a:pos x="322" y="166"/>
                    </a:cxn>
                    <a:cxn ang="0">
                      <a:pos x="215" y="202"/>
                    </a:cxn>
                    <a:cxn ang="0">
                      <a:pos x="113" y="221"/>
                    </a:cxn>
                    <a:cxn ang="0">
                      <a:pos x="29" y="224"/>
                    </a:cxn>
                    <a:cxn ang="0">
                      <a:pos x="0" y="145"/>
                    </a:cxn>
                    <a:cxn ang="0">
                      <a:pos x="69" y="143"/>
                    </a:cxn>
                    <a:cxn ang="0">
                      <a:pos x="154" y="136"/>
                    </a:cxn>
                    <a:cxn ang="0">
                      <a:pos x="249" y="114"/>
                    </a:cxn>
                    <a:cxn ang="0">
                      <a:pos x="345" y="70"/>
                    </a:cxn>
                    <a:cxn ang="0">
                      <a:pos x="435" y="0"/>
                    </a:cxn>
                  </a:cxnLst>
                  <a:rect l="0" t="0" r="r" b="b"/>
                  <a:pathLst>
                    <a:path w="809" h="1494">
                      <a:moveTo>
                        <a:pt x="435" y="0"/>
                      </a:moveTo>
                      <a:lnTo>
                        <a:pt x="462" y="0"/>
                      </a:lnTo>
                      <a:lnTo>
                        <a:pt x="482" y="3"/>
                      </a:lnTo>
                      <a:lnTo>
                        <a:pt x="493" y="9"/>
                      </a:lnTo>
                      <a:lnTo>
                        <a:pt x="500" y="22"/>
                      </a:lnTo>
                      <a:lnTo>
                        <a:pt x="504" y="38"/>
                      </a:lnTo>
                      <a:lnTo>
                        <a:pt x="504" y="64"/>
                      </a:lnTo>
                      <a:lnTo>
                        <a:pt x="504" y="1310"/>
                      </a:lnTo>
                      <a:lnTo>
                        <a:pt x="504" y="1330"/>
                      </a:lnTo>
                      <a:lnTo>
                        <a:pt x="506" y="1347"/>
                      </a:lnTo>
                      <a:lnTo>
                        <a:pt x="509" y="1361"/>
                      </a:lnTo>
                      <a:lnTo>
                        <a:pt x="515" y="1374"/>
                      </a:lnTo>
                      <a:lnTo>
                        <a:pt x="526" y="1385"/>
                      </a:lnTo>
                      <a:lnTo>
                        <a:pt x="540" y="1395"/>
                      </a:lnTo>
                      <a:lnTo>
                        <a:pt x="562" y="1402"/>
                      </a:lnTo>
                      <a:lnTo>
                        <a:pt x="589" y="1407"/>
                      </a:lnTo>
                      <a:lnTo>
                        <a:pt x="626" y="1411"/>
                      </a:lnTo>
                      <a:lnTo>
                        <a:pt x="671" y="1415"/>
                      </a:lnTo>
                      <a:lnTo>
                        <a:pt x="726" y="1415"/>
                      </a:lnTo>
                      <a:lnTo>
                        <a:pt x="809" y="1415"/>
                      </a:lnTo>
                      <a:lnTo>
                        <a:pt x="809" y="1494"/>
                      </a:lnTo>
                      <a:lnTo>
                        <a:pt x="789" y="1494"/>
                      </a:lnTo>
                      <a:lnTo>
                        <a:pt x="756" y="1494"/>
                      </a:lnTo>
                      <a:lnTo>
                        <a:pt x="715" y="1492"/>
                      </a:lnTo>
                      <a:lnTo>
                        <a:pt x="667" y="1492"/>
                      </a:lnTo>
                      <a:lnTo>
                        <a:pt x="616" y="1490"/>
                      </a:lnTo>
                      <a:lnTo>
                        <a:pt x="566" y="1489"/>
                      </a:lnTo>
                      <a:lnTo>
                        <a:pt x="518" y="1487"/>
                      </a:lnTo>
                      <a:lnTo>
                        <a:pt x="473" y="1487"/>
                      </a:lnTo>
                      <a:lnTo>
                        <a:pt x="436" y="1485"/>
                      </a:lnTo>
                      <a:lnTo>
                        <a:pt x="409" y="1485"/>
                      </a:lnTo>
                      <a:lnTo>
                        <a:pt x="384" y="1485"/>
                      </a:lnTo>
                      <a:lnTo>
                        <a:pt x="349" y="1487"/>
                      </a:lnTo>
                      <a:lnTo>
                        <a:pt x="311" y="1487"/>
                      </a:lnTo>
                      <a:lnTo>
                        <a:pt x="267" y="1489"/>
                      </a:lnTo>
                      <a:lnTo>
                        <a:pt x="220" y="1489"/>
                      </a:lnTo>
                      <a:lnTo>
                        <a:pt x="175" y="1490"/>
                      </a:lnTo>
                      <a:lnTo>
                        <a:pt x="131" y="1492"/>
                      </a:lnTo>
                      <a:lnTo>
                        <a:pt x="91" y="1492"/>
                      </a:lnTo>
                      <a:lnTo>
                        <a:pt x="58" y="1494"/>
                      </a:lnTo>
                      <a:lnTo>
                        <a:pt x="31" y="1494"/>
                      </a:lnTo>
                      <a:lnTo>
                        <a:pt x="14" y="1494"/>
                      </a:lnTo>
                      <a:lnTo>
                        <a:pt x="14" y="1415"/>
                      </a:lnTo>
                      <a:lnTo>
                        <a:pt x="100" y="1415"/>
                      </a:lnTo>
                      <a:lnTo>
                        <a:pt x="154" y="1415"/>
                      </a:lnTo>
                      <a:lnTo>
                        <a:pt x="200" y="1411"/>
                      </a:lnTo>
                      <a:lnTo>
                        <a:pt x="236" y="1407"/>
                      </a:lnTo>
                      <a:lnTo>
                        <a:pt x="264" y="1402"/>
                      </a:lnTo>
                      <a:lnTo>
                        <a:pt x="285" y="1395"/>
                      </a:lnTo>
                      <a:lnTo>
                        <a:pt x="300" y="1385"/>
                      </a:lnTo>
                      <a:lnTo>
                        <a:pt x="311" y="1374"/>
                      </a:lnTo>
                      <a:lnTo>
                        <a:pt x="316" y="1361"/>
                      </a:lnTo>
                      <a:lnTo>
                        <a:pt x="320" y="1347"/>
                      </a:lnTo>
                      <a:lnTo>
                        <a:pt x="322" y="1330"/>
                      </a:lnTo>
                      <a:lnTo>
                        <a:pt x="322" y="1310"/>
                      </a:lnTo>
                      <a:lnTo>
                        <a:pt x="322" y="166"/>
                      </a:lnTo>
                      <a:lnTo>
                        <a:pt x="269" y="188"/>
                      </a:lnTo>
                      <a:lnTo>
                        <a:pt x="215" y="202"/>
                      </a:lnTo>
                      <a:lnTo>
                        <a:pt x="162" y="213"/>
                      </a:lnTo>
                      <a:lnTo>
                        <a:pt x="113" y="221"/>
                      </a:lnTo>
                      <a:lnTo>
                        <a:pt x="67" y="223"/>
                      </a:lnTo>
                      <a:lnTo>
                        <a:pt x="29" y="224"/>
                      </a:lnTo>
                      <a:lnTo>
                        <a:pt x="0" y="224"/>
                      </a:lnTo>
                      <a:lnTo>
                        <a:pt x="0" y="145"/>
                      </a:lnTo>
                      <a:lnTo>
                        <a:pt x="31" y="145"/>
                      </a:lnTo>
                      <a:lnTo>
                        <a:pt x="69" y="143"/>
                      </a:lnTo>
                      <a:lnTo>
                        <a:pt x="109" y="142"/>
                      </a:lnTo>
                      <a:lnTo>
                        <a:pt x="154" y="136"/>
                      </a:lnTo>
                      <a:lnTo>
                        <a:pt x="200" y="127"/>
                      </a:lnTo>
                      <a:lnTo>
                        <a:pt x="249" y="114"/>
                      </a:lnTo>
                      <a:lnTo>
                        <a:pt x="298" y="95"/>
                      </a:lnTo>
                      <a:lnTo>
                        <a:pt x="345" y="70"/>
                      </a:lnTo>
                      <a:lnTo>
                        <a:pt x="391" y="38"/>
                      </a:lnTo>
                      <a:lnTo>
                        <a:pt x="43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 name="Group 4"/>
              <p:cNvGrpSpPr>
                <a:grpSpLocks noChangeAspect="1"/>
              </p:cNvGrpSpPr>
              <p:nvPr>
                <p:custDataLst>
                  <p:tags r:id="rId15"/>
                </p:custDataLst>
              </p:nvPr>
            </p:nvGrpSpPr>
            <p:grpSpPr bwMode="auto">
              <a:xfrm>
                <a:off x="3124200" y="5791200"/>
                <a:ext cx="481862" cy="495300"/>
                <a:chOff x="2841" y="2288"/>
                <a:chExt cx="1255" cy="1290"/>
              </a:xfrm>
            </p:grpSpPr>
            <p:sp>
              <p:nvSpPr>
                <p:cNvPr id="74" name="Freeform 6"/>
                <p:cNvSpPr>
                  <a:spLocks noEditPoints="1"/>
                </p:cNvSpPr>
                <p:nvPr/>
              </p:nvSpPr>
              <p:spPr bwMode="auto">
                <a:xfrm>
                  <a:off x="2841" y="2288"/>
                  <a:ext cx="423" cy="1068"/>
                </a:xfrm>
                <a:custGeom>
                  <a:avLst/>
                  <a:gdLst/>
                  <a:ahLst/>
                  <a:cxnLst>
                    <a:cxn ang="0">
                      <a:pos x="829" y="1089"/>
                    </a:cxn>
                    <a:cxn ang="0">
                      <a:pos x="986" y="1251"/>
                    </a:cxn>
                    <a:cxn ang="0">
                      <a:pos x="1026" y="1477"/>
                    </a:cxn>
                    <a:cxn ang="0">
                      <a:pos x="961" y="1688"/>
                    </a:cxn>
                    <a:cxn ang="0">
                      <a:pos x="918" y="1811"/>
                    </a:cxn>
                    <a:cxn ang="0">
                      <a:pos x="870" y="1930"/>
                    </a:cxn>
                    <a:cxn ang="0">
                      <a:pos x="632" y="2573"/>
                    </a:cxn>
                    <a:cxn ang="0">
                      <a:pos x="561" y="2765"/>
                    </a:cxn>
                    <a:cxn ang="0">
                      <a:pos x="535" y="2891"/>
                    </a:cxn>
                    <a:cxn ang="0">
                      <a:pos x="548" y="3040"/>
                    </a:cxn>
                    <a:cxn ang="0">
                      <a:pos x="645" y="3098"/>
                    </a:cxn>
                    <a:cxn ang="0">
                      <a:pos x="864" y="3011"/>
                    </a:cxn>
                    <a:cxn ang="0">
                      <a:pos x="1025" y="2793"/>
                    </a:cxn>
                    <a:cxn ang="0">
                      <a:pos x="1132" y="2506"/>
                    </a:cxn>
                    <a:cxn ang="0">
                      <a:pos x="1178" y="2427"/>
                    </a:cxn>
                    <a:cxn ang="0">
                      <a:pos x="1233" y="2425"/>
                    </a:cxn>
                    <a:cxn ang="0">
                      <a:pos x="1269" y="2468"/>
                    </a:cxn>
                    <a:cxn ang="0">
                      <a:pos x="1244" y="2567"/>
                    </a:cxn>
                    <a:cxn ang="0">
                      <a:pos x="1168" y="2764"/>
                    </a:cxn>
                    <a:cxn ang="0">
                      <a:pos x="1035" y="2983"/>
                    </a:cxn>
                    <a:cxn ang="0">
                      <a:pos x="840" y="3152"/>
                    </a:cxn>
                    <a:cxn ang="0">
                      <a:pos x="582" y="3200"/>
                    </a:cxn>
                    <a:cxn ang="0">
                      <a:pos x="358" y="3093"/>
                    </a:cxn>
                    <a:cxn ang="0">
                      <a:pos x="251" y="2869"/>
                    </a:cxn>
                    <a:cxn ang="0">
                      <a:pos x="277" y="2655"/>
                    </a:cxn>
                    <a:cxn ang="0">
                      <a:pos x="360" y="2430"/>
                    </a:cxn>
                    <a:cxn ang="0">
                      <a:pos x="442" y="2211"/>
                    </a:cxn>
                    <a:cxn ang="0">
                      <a:pos x="547" y="1931"/>
                    </a:cxn>
                    <a:cxn ang="0">
                      <a:pos x="643" y="1676"/>
                    </a:cxn>
                    <a:cxn ang="0">
                      <a:pos x="698" y="1523"/>
                    </a:cxn>
                    <a:cxn ang="0">
                      <a:pos x="741" y="1342"/>
                    </a:cxn>
                    <a:cxn ang="0">
                      <a:pos x="720" y="1193"/>
                    </a:cxn>
                    <a:cxn ang="0">
                      <a:pos x="657" y="1149"/>
                    </a:cxn>
                    <a:cxn ang="0">
                      <a:pos x="555" y="1156"/>
                    </a:cxn>
                    <a:cxn ang="0">
                      <a:pos x="382" y="1258"/>
                    </a:cxn>
                    <a:cxn ang="0">
                      <a:pos x="218" y="1506"/>
                    </a:cxn>
                    <a:cxn ang="0">
                      <a:pos x="119" y="1790"/>
                    </a:cxn>
                    <a:cxn ang="0">
                      <a:pos x="60" y="1822"/>
                    </a:cxn>
                    <a:cxn ang="0">
                      <a:pos x="17" y="1812"/>
                    </a:cxn>
                    <a:cxn ang="0">
                      <a:pos x="4" y="1754"/>
                    </a:cxn>
                    <a:cxn ang="0">
                      <a:pos x="49" y="1606"/>
                    </a:cxn>
                    <a:cxn ang="0">
                      <a:pos x="150" y="1393"/>
                    </a:cxn>
                    <a:cxn ang="0">
                      <a:pos x="309" y="1186"/>
                    </a:cxn>
                    <a:cxn ang="0">
                      <a:pos x="531" y="1056"/>
                    </a:cxn>
                    <a:cxn ang="0">
                      <a:pos x="1111" y="10"/>
                    </a:cxn>
                    <a:cxn ang="0">
                      <a:pos x="1214" y="111"/>
                    </a:cxn>
                    <a:cxn ang="0">
                      <a:pos x="1195" y="279"/>
                    </a:cxn>
                    <a:cxn ang="0">
                      <a:pos x="1063" y="398"/>
                    </a:cxn>
                    <a:cxn ang="0">
                      <a:pos x="899" y="409"/>
                    </a:cxn>
                    <a:cxn ang="0">
                      <a:pos x="797" y="309"/>
                    </a:cxn>
                    <a:cxn ang="0">
                      <a:pos x="826" y="127"/>
                    </a:cxn>
                    <a:cxn ang="0">
                      <a:pos x="1000" y="4"/>
                    </a:cxn>
                  </a:cxnLst>
                  <a:rect l="0" t="0" r="r" b="b"/>
                  <a:pathLst>
                    <a:path w="1269" h="3203">
                      <a:moveTo>
                        <a:pt x="637" y="1042"/>
                      </a:moveTo>
                      <a:lnTo>
                        <a:pt x="690" y="1046"/>
                      </a:lnTo>
                      <a:lnTo>
                        <a:pt x="739" y="1055"/>
                      </a:lnTo>
                      <a:lnTo>
                        <a:pt x="785" y="1069"/>
                      </a:lnTo>
                      <a:lnTo>
                        <a:pt x="829" y="1089"/>
                      </a:lnTo>
                      <a:lnTo>
                        <a:pt x="868" y="1114"/>
                      </a:lnTo>
                      <a:lnTo>
                        <a:pt x="903" y="1143"/>
                      </a:lnTo>
                      <a:lnTo>
                        <a:pt x="936" y="1176"/>
                      </a:lnTo>
                      <a:lnTo>
                        <a:pt x="962" y="1212"/>
                      </a:lnTo>
                      <a:lnTo>
                        <a:pt x="986" y="1251"/>
                      </a:lnTo>
                      <a:lnTo>
                        <a:pt x="1004" y="1293"/>
                      </a:lnTo>
                      <a:lnTo>
                        <a:pt x="1017" y="1338"/>
                      </a:lnTo>
                      <a:lnTo>
                        <a:pt x="1025" y="1385"/>
                      </a:lnTo>
                      <a:lnTo>
                        <a:pt x="1028" y="1432"/>
                      </a:lnTo>
                      <a:lnTo>
                        <a:pt x="1026" y="1477"/>
                      </a:lnTo>
                      <a:lnTo>
                        <a:pt x="1021" y="1517"/>
                      </a:lnTo>
                      <a:lnTo>
                        <a:pt x="1011" y="1558"/>
                      </a:lnTo>
                      <a:lnTo>
                        <a:pt x="997" y="1598"/>
                      </a:lnTo>
                      <a:lnTo>
                        <a:pt x="982" y="1642"/>
                      </a:lnTo>
                      <a:lnTo>
                        <a:pt x="961" y="1688"/>
                      </a:lnTo>
                      <a:lnTo>
                        <a:pt x="949" y="1720"/>
                      </a:lnTo>
                      <a:lnTo>
                        <a:pt x="940" y="1746"/>
                      </a:lnTo>
                      <a:lnTo>
                        <a:pt x="932" y="1770"/>
                      </a:lnTo>
                      <a:lnTo>
                        <a:pt x="924" y="1791"/>
                      </a:lnTo>
                      <a:lnTo>
                        <a:pt x="918" y="1811"/>
                      </a:lnTo>
                      <a:lnTo>
                        <a:pt x="910" y="1830"/>
                      </a:lnTo>
                      <a:lnTo>
                        <a:pt x="902" y="1851"/>
                      </a:lnTo>
                      <a:lnTo>
                        <a:pt x="893" y="1873"/>
                      </a:lnTo>
                      <a:lnTo>
                        <a:pt x="882" y="1900"/>
                      </a:lnTo>
                      <a:lnTo>
                        <a:pt x="870" y="1930"/>
                      </a:lnTo>
                      <a:lnTo>
                        <a:pt x="855" y="1965"/>
                      </a:lnTo>
                      <a:lnTo>
                        <a:pt x="855" y="1965"/>
                      </a:lnTo>
                      <a:lnTo>
                        <a:pt x="675" y="2460"/>
                      </a:lnTo>
                      <a:lnTo>
                        <a:pt x="652" y="2520"/>
                      </a:lnTo>
                      <a:lnTo>
                        <a:pt x="632" y="2573"/>
                      </a:lnTo>
                      <a:lnTo>
                        <a:pt x="614" y="2620"/>
                      </a:lnTo>
                      <a:lnTo>
                        <a:pt x="598" y="2663"/>
                      </a:lnTo>
                      <a:lnTo>
                        <a:pt x="584" y="2701"/>
                      </a:lnTo>
                      <a:lnTo>
                        <a:pt x="572" y="2735"/>
                      </a:lnTo>
                      <a:lnTo>
                        <a:pt x="561" y="2765"/>
                      </a:lnTo>
                      <a:lnTo>
                        <a:pt x="554" y="2793"/>
                      </a:lnTo>
                      <a:lnTo>
                        <a:pt x="547" y="2819"/>
                      </a:lnTo>
                      <a:lnTo>
                        <a:pt x="542" y="2844"/>
                      </a:lnTo>
                      <a:lnTo>
                        <a:pt x="538" y="2867"/>
                      </a:lnTo>
                      <a:lnTo>
                        <a:pt x="535" y="2891"/>
                      </a:lnTo>
                      <a:lnTo>
                        <a:pt x="533" y="2916"/>
                      </a:lnTo>
                      <a:lnTo>
                        <a:pt x="533" y="2941"/>
                      </a:lnTo>
                      <a:lnTo>
                        <a:pt x="534" y="2980"/>
                      </a:lnTo>
                      <a:lnTo>
                        <a:pt x="539" y="3013"/>
                      </a:lnTo>
                      <a:lnTo>
                        <a:pt x="548" y="3040"/>
                      </a:lnTo>
                      <a:lnTo>
                        <a:pt x="561" y="3061"/>
                      </a:lnTo>
                      <a:lnTo>
                        <a:pt x="577" y="3078"/>
                      </a:lnTo>
                      <a:lnTo>
                        <a:pt x="595" y="3089"/>
                      </a:lnTo>
                      <a:lnTo>
                        <a:pt x="619" y="3095"/>
                      </a:lnTo>
                      <a:lnTo>
                        <a:pt x="645" y="3098"/>
                      </a:lnTo>
                      <a:lnTo>
                        <a:pt x="694" y="3094"/>
                      </a:lnTo>
                      <a:lnTo>
                        <a:pt x="739" y="3083"/>
                      </a:lnTo>
                      <a:lnTo>
                        <a:pt x="783" y="3065"/>
                      </a:lnTo>
                      <a:lnTo>
                        <a:pt x="825" y="3042"/>
                      </a:lnTo>
                      <a:lnTo>
                        <a:pt x="864" y="3011"/>
                      </a:lnTo>
                      <a:lnTo>
                        <a:pt x="901" y="2976"/>
                      </a:lnTo>
                      <a:lnTo>
                        <a:pt x="935" y="2935"/>
                      </a:lnTo>
                      <a:lnTo>
                        <a:pt x="967" y="2892"/>
                      </a:lnTo>
                      <a:lnTo>
                        <a:pt x="996" y="2844"/>
                      </a:lnTo>
                      <a:lnTo>
                        <a:pt x="1025" y="2793"/>
                      </a:lnTo>
                      <a:lnTo>
                        <a:pt x="1050" y="2739"/>
                      </a:lnTo>
                      <a:lnTo>
                        <a:pt x="1075" y="2683"/>
                      </a:lnTo>
                      <a:lnTo>
                        <a:pt x="1096" y="2624"/>
                      </a:lnTo>
                      <a:lnTo>
                        <a:pt x="1115" y="2565"/>
                      </a:lnTo>
                      <a:lnTo>
                        <a:pt x="1132" y="2506"/>
                      </a:lnTo>
                      <a:lnTo>
                        <a:pt x="1144" y="2480"/>
                      </a:lnTo>
                      <a:lnTo>
                        <a:pt x="1153" y="2460"/>
                      </a:lnTo>
                      <a:lnTo>
                        <a:pt x="1161" y="2444"/>
                      </a:lnTo>
                      <a:lnTo>
                        <a:pt x="1169" y="2434"/>
                      </a:lnTo>
                      <a:lnTo>
                        <a:pt x="1178" y="2427"/>
                      </a:lnTo>
                      <a:lnTo>
                        <a:pt x="1191" y="2423"/>
                      </a:lnTo>
                      <a:lnTo>
                        <a:pt x="1208" y="2423"/>
                      </a:lnTo>
                      <a:lnTo>
                        <a:pt x="1215" y="2423"/>
                      </a:lnTo>
                      <a:lnTo>
                        <a:pt x="1224" y="2423"/>
                      </a:lnTo>
                      <a:lnTo>
                        <a:pt x="1233" y="2425"/>
                      </a:lnTo>
                      <a:lnTo>
                        <a:pt x="1244" y="2429"/>
                      </a:lnTo>
                      <a:lnTo>
                        <a:pt x="1253" y="2434"/>
                      </a:lnTo>
                      <a:lnTo>
                        <a:pt x="1261" y="2442"/>
                      </a:lnTo>
                      <a:lnTo>
                        <a:pt x="1266" y="2454"/>
                      </a:lnTo>
                      <a:lnTo>
                        <a:pt x="1269" y="2468"/>
                      </a:lnTo>
                      <a:lnTo>
                        <a:pt x="1267" y="2477"/>
                      </a:lnTo>
                      <a:lnTo>
                        <a:pt x="1265" y="2492"/>
                      </a:lnTo>
                      <a:lnTo>
                        <a:pt x="1259" y="2512"/>
                      </a:lnTo>
                      <a:lnTo>
                        <a:pt x="1253" y="2539"/>
                      </a:lnTo>
                      <a:lnTo>
                        <a:pt x="1244" y="2567"/>
                      </a:lnTo>
                      <a:lnTo>
                        <a:pt x="1233" y="2602"/>
                      </a:lnTo>
                      <a:lnTo>
                        <a:pt x="1220" y="2640"/>
                      </a:lnTo>
                      <a:lnTo>
                        <a:pt x="1204" y="2679"/>
                      </a:lnTo>
                      <a:lnTo>
                        <a:pt x="1187" y="2721"/>
                      </a:lnTo>
                      <a:lnTo>
                        <a:pt x="1168" y="2764"/>
                      </a:lnTo>
                      <a:lnTo>
                        <a:pt x="1145" y="2808"/>
                      </a:lnTo>
                      <a:lnTo>
                        <a:pt x="1122" y="2853"/>
                      </a:lnTo>
                      <a:lnTo>
                        <a:pt x="1096" y="2896"/>
                      </a:lnTo>
                      <a:lnTo>
                        <a:pt x="1067" y="2941"/>
                      </a:lnTo>
                      <a:lnTo>
                        <a:pt x="1035" y="2983"/>
                      </a:lnTo>
                      <a:lnTo>
                        <a:pt x="1001" y="3023"/>
                      </a:lnTo>
                      <a:lnTo>
                        <a:pt x="965" y="3060"/>
                      </a:lnTo>
                      <a:lnTo>
                        <a:pt x="927" y="3095"/>
                      </a:lnTo>
                      <a:lnTo>
                        <a:pt x="885" y="3125"/>
                      </a:lnTo>
                      <a:lnTo>
                        <a:pt x="840" y="3152"/>
                      </a:lnTo>
                      <a:lnTo>
                        <a:pt x="794" y="3174"/>
                      </a:lnTo>
                      <a:lnTo>
                        <a:pt x="745" y="3190"/>
                      </a:lnTo>
                      <a:lnTo>
                        <a:pt x="692" y="3200"/>
                      </a:lnTo>
                      <a:lnTo>
                        <a:pt x="637" y="3203"/>
                      </a:lnTo>
                      <a:lnTo>
                        <a:pt x="582" y="3200"/>
                      </a:lnTo>
                      <a:lnTo>
                        <a:pt x="531" y="3190"/>
                      </a:lnTo>
                      <a:lnTo>
                        <a:pt x="482" y="3174"/>
                      </a:lnTo>
                      <a:lnTo>
                        <a:pt x="437" y="3152"/>
                      </a:lnTo>
                      <a:lnTo>
                        <a:pt x="395" y="3125"/>
                      </a:lnTo>
                      <a:lnTo>
                        <a:pt x="358" y="3093"/>
                      </a:lnTo>
                      <a:lnTo>
                        <a:pt x="326" y="3056"/>
                      </a:lnTo>
                      <a:lnTo>
                        <a:pt x="300" y="3014"/>
                      </a:lnTo>
                      <a:lnTo>
                        <a:pt x="277" y="2970"/>
                      </a:lnTo>
                      <a:lnTo>
                        <a:pt x="262" y="2920"/>
                      </a:lnTo>
                      <a:lnTo>
                        <a:pt x="251" y="2869"/>
                      </a:lnTo>
                      <a:lnTo>
                        <a:pt x="248" y="2814"/>
                      </a:lnTo>
                      <a:lnTo>
                        <a:pt x="250" y="2778"/>
                      </a:lnTo>
                      <a:lnTo>
                        <a:pt x="256" y="2740"/>
                      </a:lnTo>
                      <a:lnTo>
                        <a:pt x="265" y="2698"/>
                      </a:lnTo>
                      <a:lnTo>
                        <a:pt x="277" y="2655"/>
                      </a:lnTo>
                      <a:lnTo>
                        <a:pt x="292" y="2611"/>
                      </a:lnTo>
                      <a:lnTo>
                        <a:pt x="307" y="2565"/>
                      </a:lnTo>
                      <a:lnTo>
                        <a:pt x="324" y="2519"/>
                      </a:lnTo>
                      <a:lnTo>
                        <a:pt x="343" y="2475"/>
                      </a:lnTo>
                      <a:lnTo>
                        <a:pt x="360" y="2430"/>
                      </a:lnTo>
                      <a:lnTo>
                        <a:pt x="373" y="2396"/>
                      </a:lnTo>
                      <a:lnTo>
                        <a:pt x="389" y="2355"/>
                      </a:lnTo>
                      <a:lnTo>
                        <a:pt x="404" y="2311"/>
                      </a:lnTo>
                      <a:lnTo>
                        <a:pt x="423" y="2262"/>
                      </a:lnTo>
                      <a:lnTo>
                        <a:pt x="442" y="2211"/>
                      </a:lnTo>
                      <a:lnTo>
                        <a:pt x="462" y="2158"/>
                      </a:lnTo>
                      <a:lnTo>
                        <a:pt x="483" y="2103"/>
                      </a:lnTo>
                      <a:lnTo>
                        <a:pt x="504" y="2045"/>
                      </a:lnTo>
                      <a:lnTo>
                        <a:pt x="526" y="1989"/>
                      </a:lnTo>
                      <a:lnTo>
                        <a:pt x="547" y="1931"/>
                      </a:lnTo>
                      <a:lnTo>
                        <a:pt x="568" y="1876"/>
                      </a:lnTo>
                      <a:lnTo>
                        <a:pt x="589" y="1821"/>
                      </a:lnTo>
                      <a:lnTo>
                        <a:pt x="607" y="1770"/>
                      </a:lnTo>
                      <a:lnTo>
                        <a:pt x="626" y="1720"/>
                      </a:lnTo>
                      <a:lnTo>
                        <a:pt x="643" y="1676"/>
                      </a:lnTo>
                      <a:lnTo>
                        <a:pt x="658" y="1635"/>
                      </a:lnTo>
                      <a:lnTo>
                        <a:pt x="671" y="1598"/>
                      </a:lnTo>
                      <a:lnTo>
                        <a:pt x="682" y="1568"/>
                      </a:lnTo>
                      <a:lnTo>
                        <a:pt x="690" y="1545"/>
                      </a:lnTo>
                      <a:lnTo>
                        <a:pt x="698" y="1523"/>
                      </a:lnTo>
                      <a:lnTo>
                        <a:pt x="707" y="1495"/>
                      </a:lnTo>
                      <a:lnTo>
                        <a:pt x="717" y="1462"/>
                      </a:lnTo>
                      <a:lnTo>
                        <a:pt x="726" y="1424"/>
                      </a:lnTo>
                      <a:lnTo>
                        <a:pt x="736" y="1385"/>
                      </a:lnTo>
                      <a:lnTo>
                        <a:pt x="741" y="1342"/>
                      </a:lnTo>
                      <a:lnTo>
                        <a:pt x="743" y="1297"/>
                      </a:lnTo>
                      <a:lnTo>
                        <a:pt x="741" y="1263"/>
                      </a:lnTo>
                      <a:lnTo>
                        <a:pt x="737" y="1234"/>
                      </a:lnTo>
                      <a:lnTo>
                        <a:pt x="729" y="1211"/>
                      </a:lnTo>
                      <a:lnTo>
                        <a:pt x="720" y="1193"/>
                      </a:lnTo>
                      <a:lnTo>
                        <a:pt x="709" y="1177"/>
                      </a:lnTo>
                      <a:lnTo>
                        <a:pt x="696" y="1166"/>
                      </a:lnTo>
                      <a:lnTo>
                        <a:pt x="684" y="1158"/>
                      </a:lnTo>
                      <a:lnTo>
                        <a:pt x="670" y="1153"/>
                      </a:lnTo>
                      <a:lnTo>
                        <a:pt x="657" y="1149"/>
                      </a:lnTo>
                      <a:lnTo>
                        <a:pt x="645" y="1148"/>
                      </a:lnTo>
                      <a:lnTo>
                        <a:pt x="633" y="1148"/>
                      </a:lnTo>
                      <a:lnTo>
                        <a:pt x="623" y="1148"/>
                      </a:lnTo>
                      <a:lnTo>
                        <a:pt x="589" y="1149"/>
                      </a:lnTo>
                      <a:lnTo>
                        <a:pt x="555" y="1156"/>
                      </a:lnTo>
                      <a:lnTo>
                        <a:pt x="521" y="1166"/>
                      </a:lnTo>
                      <a:lnTo>
                        <a:pt x="487" y="1181"/>
                      </a:lnTo>
                      <a:lnTo>
                        <a:pt x="451" y="1202"/>
                      </a:lnTo>
                      <a:lnTo>
                        <a:pt x="416" y="1227"/>
                      </a:lnTo>
                      <a:lnTo>
                        <a:pt x="382" y="1258"/>
                      </a:lnTo>
                      <a:lnTo>
                        <a:pt x="348" y="1295"/>
                      </a:lnTo>
                      <a:lnTo>
                        <a:pt x="314" y="1337"/>
                      </a:lnTo>
                      <a:lnTo>
                        <a:pt x="281" y="1386"/>
                      </a:lnTo>
                      <a:lnTo>
                        <a:pt x="250" y="1443"/>
                      </a:lnTo>
                      <a:lnTo>
                        <a:pt x="218" y="1506"/>
                      </a:lnTo>
                      <a:lnTo>
                        <a:pt x="190" y="1576"/>
                      </a:lnTo>
                      <a:lnTo>
                        <a:pt x="162" y="1655"/>
                      </a:lnTo>
                      <a:lnTo>
                        <a:pt x="135" y="1740"/>
                      </a:lnTo>
                      <a:lnTo>
                        <a:pt x="127" y="1769"/>
                      </a:lnTo>
                      <a:lnTo>
                        <a:pt x="119" y="1790"/>
                      </a:lnTo>
                      <a:lnTo>
                        <a:pt x="111" y="1804"/>
                      </a:lnTo>
                      <a:lnTo>
                        <a:pt x="102" y="1813"/>
                      </a:lnTo>
                      <a:lnTo>
                        <a:pt x="91" y="1820"/>
                      </a:lnTo>
                      <a:lnTo>
                        <a:pt x="77" y="1822"/>
                      </a:lnTo>
                      <a:lnTo>
                        <a:pt x="60" y="1822"/>
                      </a:lnTo>
                      <a:lnTo>
                        <a:pt x="56" y="1822"/>
                      </a:lnTo>
                      <a:lnTo>
                        <a:pt x="48" y="1822"/>
                      </a:lnTo>
                      <a:lnTo>
                        <a:pt x="38" y="1820"/>
                      </a:lnTo>
                      <a:lnTo>
                        <a:pt x="27" y="1817"/>
                      </a:lnTo>
                      <a:lnTo>
                        <a:pt x="17" y="1812"/>
                      </a:lnTo>
                      <a:lnTo>
                        <a:pt x="9" y="1804"/>
                      </a:lnTo>
                      <a:lnTo>
                        <a:pt x="2" y="1792"/>
                      </a:lnTo>
                      <a:lnTo>
                        <a:pt x="0" y="1778"/>
                      </a:lnTo>
                      <a:lnTo>
                        <a:pt x="1" y="1769"/>
                      </a:lnTo>
                      <a:lnTo>
                        <a:pt x="4" y="1754"/>
                      </a:lnTo>
                      <a:lnTo>
                        <a:pt x="9" y="1733"/>
                      </a:lnTo>
                      <a:lnTo>
                        <a:pt x="17" y="1707"/>
                      </a:lnTo>
                      <a:lnTo>
                        <a:pt x="26" y="1677"/>
                      </a:lnTo>
                      <a:lnTo>
                        <a:pt x="36" y="1644"/>
                      </a:lnTo>
                      <a:lnTo>
                        <a:pt x="49" y="1606"/>
                      </a:lnTo>
                      <a:lnTo>
                        <a:pt x="65" y="1567"/>
                      </a:lnTo>
                      <a:lnTo>
                        <a:pt x="83" y="1525"/>
                      </a:lnTo>
                      <a:lnTo>
                        <a:pt x="103" y="1482"/>
                      </a:lnTo>
                      <a:lnTo>
                        <a:pt x="125" y="1437"/>
                      </a:lnTo>
                      <a:lnTo>
                        <a:pt x="150" y="1393"/>
                      </a:lnTo>
                      <a:lnTo>
                        <a:pt x="178" y="1348"/>
                      </a:lnTo>
                      <a:lnTo>
                        <a:pt x="207" y="1305"/>
                      </a:lnTo>
                      <a:lnTo>
                        <a:pt x="238" y="1263"/>
                      </a:lnTo>
                      <a:lnTo>
                        <a:pt x="272" y="1223"/>
                      </a:lnTo>
                      <a:lnTo>
                        <a:pt x="309" y="1186"/>
                      </a:lnTo>
                      <a:lnTo>
                        <a:pt x="348" y="1151"/>
                      </a:lnTo>
                      <a:lnTo>
                        <a:pt x="390" y="1121"/>
                      </a:lnTo>
                      <a:lnTo>
                        <a:pt x="434" y="1094"/>
                      </a:lnTo>
                      <a:lnTo>
                        <a:pt x="482" y="1072"/>
                      </a:lnTo>
                      <a:lnTo>
                        <a:pt x="531" y="1056"/>
                      </a:lnTo>
                      <a:lnTo>
                        <a:pt x="582" y="1046"/>
                      </a:lnTo>
                      <a:lnTo>
                        <a:pt x="637" y="1042"/>
                      </a:lnTo>
                      <a:close/>
                      <a:moveTo>
                        <a:pt x="1043" y="0"/>
                      </a:moveTo>
                      <a:lnTo>
                        <a:pt x="1079" y="2"/>
                      </a:lnTo>
                      <a:lnTo>
                        <a:pt x="1111" y="10"/>
                      </a:lnTo>
                      <a:lnTo>
                        <a:pt x="1140" y="23"/>
                      </a:lnTo>
                      <a:lnTo>
                        <a:pt x="1164" y="39"/>
                      </a:lnTo>
                      <a:lnTo>
                        <a:pt x="1185" y="60"/>
                      </a:lnTo>
                      <a:lnTo>
                        <a:pt x="1202" y="83"/>
                      </a:lnTo>
                      <a:lnTo>
                        <a:pt x="1214" y="111"/>
                      </a:lnTo>
                      <a:lnTo>
                        <a:pt x="1220" y="141"/>
                      </a:lnTo>
                      <a:lnTo>
                        <a:pt x="1223" y="172"/>
                      </a:lnTo>
                      <a:lnTo>
                        <a:pt x="1220" y="210"/>
                      </a:lnTo>
                      <a:lnTo>
                        <a:pt x="1210" y="246"/>
                      </a:lnTo>
                      <a:lnTo>
                        <a:pt x="1195" y="279"/>
                      </a:lnTo>
                      <a:lnTo>
                        <a:pt x="1174" y="310"/>
                      </a:lnTo>
                      <a:lnTo>
                        <a:pt x="1151" y="337"/>
                      </a:lnTo>
                      <a:lnTo>
                        <a:pt x="1123" y="361"/>
                      </a:lnTo>
                      <a:lnTo>
                        <a:pt x="1094" y="381"/>
                      </a:lnTo>
                      <a:lnTo>
                        <a:pt x="1063" y="398"/>
                      </a:lnTo>
                      <a:lnTo>
                        <a:pt x="1032" y="409"/>
                      </a:lnTo>
                      <a:lnTo>
                        <a:pt x="999" y="417"/>
                      </a:lnTo>
                      <a:lnTo>
                        <a:pt x="969" y="420"/>
                      </a:lnTo>
                      <a:lnTo>
                        <a:pt x="932" y="417"/>
                      </a:lnTo>
                      <a:lnTo>
                        <a:pt x="899" y="409"/>
                      </a:lnTo>
                      <a:lnTo>
                        <a:pt x="872" y="396"/>
                      </a:lnTo>
                      <a:lnTo>
                        <a:pt x="847" y="379"/>
                      </a:lnTo>
                      <a:lnTo>
                        <a:pt x="826" y="360"/>
                      </a:lnTo>
                      <a:lnTo>
                        <a:pt x="810" y="335"/>
                      </a:lnTo>
                      <a:lnTo>
                        <a:pt x="797" y="309"/>
                      </a:lnTo>
                      <a:lnTo>
                        <a:pt x="791" y="279"/>
                      </a:lnTo>
                      <a:lnTo>
                        <a:pt x="788" y="247"/>
                      </a:lnTo>
                      <a:lnTo>
                        <a:pt x="793" y="205"/>
                      </a:lnTo>
                      <a:lnTo>
                        <a:pt x="805" y="165"/>
                      </a:lnTo>
                      <a:lnTo>
                        <a:pt x="826" y="127"/>
                      </a:lnTo>
                      <a:lnTo>
                        <a:pt x="852" y="91"/>
                      </a:lnTo>
                      <a:lnTo>
                        <a:pt x="884" y="61"/>
                      </a:lnTo>
                      <a:lnTo>
                        <a:pt x="920" y="35"/>
                      </a:lnTo>
                      <a:lnTo>
                        <a:pt x="959" y="17"/>
                      </a:lnTo>
                      <a:lnTo>
                        <a:pt x="1000" y="4"/>
                      </a:lnTo>
                      <a:lnTo>
                        <a:pt x="104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
                <p:cNvSpPr>
                  <a:spLocks/>
                </p:cNvSpPr>
                <p:nvPr/>
              </p:nvSpPr>
              <p:spPr bwMode="auto">
                <a:xfrm>
                  <a:off x="3406" y="3073"/>
                  <a:ext cx="690" cy="505"/>
                </a:xfrm>
                <a:custGeom>
                  <a:avLst/>
                  <a:gdLst/>
                  <a:ahLst/>
                  <a:cxnLst>
                    <a:cxn ang="0">
                      <a:pos x="508" y="16"/>
                    </a:cxn>
                    <a:cxn ang="0">
                      <a:pos x="652" y="96"/>
                    </a:cxn>
                    <a:cxn ang="0">
                      <a:pos x="743" y="262"/>
                    </a:cxn>
                    <a:cxn ang="0">
                      <a:pos x="871" y="178"/>
                    </a:cxn>
                    <a:cxn ang="0">
                      <a:pos x="1090" y="44"/>
                    </a:cxn>
                    <a:cxn ang="0">
                      <a:pos x="1350" y="0"/>
                    </a:cxn>
                    <a:cxn ang="0">
                      <a:pos x="1515" y="27"/>
                    </a:cxn>
                    <a:cxn ang="0">
                      <a:pos x="1664" y="110"/>
                    </a:cxn>
                    <a:cxn ang="0">
                      <a:pos x="1754" y="283"/>
                    </a:cxn>
                    <a:cxn ang="0">
                      <a:pos x="1747" y="512"/>
                    </a:cxn>
                    <a:cxn ang="0">
                      <a:pos x="1679" y="765"/>
                    </a:cxn>
                    <a:cxn ang="0">
                      <a:pos x="1603" y="981"/>
                    </a:cxn>
                    <a:cxn ang="0">
                      <a:pos x="1540" y="1146"/>
                    </a:cxn>
                    <a:cxn ang="0">
                      <a:pos x="1510" y="1263"/>
                    </a:cxn>
                    <a:cxn ang="0">
                      <a:pos x="1516" y="1377"/>
                    </a:cxn>
                    <a:cxn ang="0">
                      <a:pos x="1590" y="1425"/>
                    </a:cxn>
                    <a:cxn ang="0">
                      <a:pos x="1773" y="1339"/>
                    </a:cxn>
                    <a:cxn ang="0">
                      <a:pos x="1926" y="1083"/>
                    </a:cxn>
                    <a:cxn ang="0">
                      <a:pos x="1972" y="972"/>
                    </a:cxn>
                    <a:cxn ang="0">
                      <a:pos x="2026" y="962"/>
                    </a:cxn>
                    <a:cxn ang="0">
                      <a:pos x="2069" y="990"/>
                    </a:cxn>
                    <a:cxn ang="0">
                      <a:pos x="2052" y="1075"/>
                    </a:cxn>
                    <a:cxn ang="0">
                      <a:pos x="1976" y="1240"/>
                    </a:cxn>
                    <a:cxn ang="0">
                      <a:pos x="1837" y="1415"/>
                    </a:cxn>
                    <a:cxn ang="0">
                      <a:pos x="1632" y="1513"/>
                    </a:cxn>
                    <a:cxn ang="0">
                      <a:pos x="1422" y="1481"/>
                    </a:cxn>
                    <a:cxn ang="0">
                      <a:pos x="1286" y="1352"/>
                    </a:cxn>
                    <a:cxn ang="0">
                      <a:pos x="1264" y="1184"/>
                    </a:cxn>
                    <a:cxn ang="0">
                      <a:pos x="1312" y="1051"/>
                    </a:cxn>
                    <a:cxn ang="0">
                      <a:pos x="1393" y="828"/>
                    </a:cxn>
                    <a:cxn ang="0">
                      <a:pos x="1479" y="537"/>
                    </a:cxn>
                    <a:cxn ang="0">
                      <a:pos x="1507" y="316"/>
                    </a:cxn>
                    <a:cxn ang="0">
                      <a:pos x="1496" y="216"/>
                    </a:cxn>
                    <a:cxn ang="0">
                      <a:pos x="1431" y="122"/>
                    </a:cxn>
                    <a:cxn ang="0">
                      <a:pos x="1256" y="93"/>
                    </a:cxn>
                    <a:cxn ang="0">
                      <a:pos x="1018" y="184"/>
                    </a:cxn>
                    <a:cxn ang="0">
                      <a:pos x="851" y="341"/>
                    </a:cxn>
                    <a:cxn ang="0">
                      <a:pos x="740" y="497"/>
                    </a:cxn>
                    <a:cxn ang="0">
                      <a:pos x="686" y="615"/>
                    </a:cxn>
                    <a:cxn ang="0">
                      <a:pos x="622" y="855"/>
                    </a:cxn>
                    <a:cxn ang="0">
                      <a:pos x="566" y="1090"/>
                    </a:cxn>
                    <a:cxn ang="0">
                      <a:pos x="519" y="1269"/>
                    </a:cxn>
                    <a:cxn ang="0">
                      <a:pos x="474" y="1430"/>
                    </a:cxn>
                    <a:cxn ang="0">
                      <a:pos x="393" y="1505"/>
                    </a:cxn>
                    <a:cxn ang="0">
                      <a:pos x="283" y="1505"/>
                    </a:cxn>
                    <a:cxn ang="0">
                      <a:pos x="220" y="1434"/>
                    </a:cxn>
                    <a:cxn ang="0">
                      <a:pos x="231" y="1357"/>
                    </a:cxn>
                    <a:cxn ang="0">
                      <a:pos x="255" y="1276"/>
                    </a:cxn>
                    <a:cxn ang="0">
                      <a:pos x="403" y="672"/>
                    </a:cxn>
                    <a:cxn ang="0">
                      <a:pos x="453" y="464"/>
                    </a:cxn>
                    <a:cxn ang="0">
                      <a:pos x="494" y="283"/>
                    </a:cxn>
                    <a:cxn ang="0">
                      <a:pos x="475" y="150"/>
                    </a:cxn>
                    <a:cxn ang="0">
                      <a:pos x="382" y="91"/>
                    </a:cxn>
                    <a:cxn ang="0">
                      <a:pos x="248" y="167"/>
                    </a:cxn>
                    <a:cxn ang="0">
                      <a:pos x="162" y="360"/>
                    </a:cxn>
                    <a:cxn ang="0">
                      <a:pos x="113" y="528"/>
                    </a:cxn>
                    <a:cxn ang="0">
                      <a:pos x="59" y="556"/>
                    </a:cxn>
                    <a:cxn ang="0">
                      <a:pos x="15" y="545"/>
                    </a:cxn>
                    <a:cxn ang="0">
                      <a:pos x="3" y="490"/>
                    </a:cxn>
                    <a:cxn ang="0">
                      <a:pos x="42" y="354"/>
                    </a:cxn>
                    <a:cxn ang="0">
                      <a:pos x="119" y="180"/>
                    </a:cxn>
                    <a:cxn ang="0">
                      <a:pos x="219" y="62"/>
                    </a:cxn>
                    <a:cxn ang="0">
                      <a:pos x="390" y="0"/>
                    </a:cxn>
                  </a:cxnLst>
                  <a:rect l="0" t="0" r="r" b="b"/>
                  <a:pathLst>
                    <a:path w="2070" h="1515">
                      <a:moveTo>
                        <a:pt x="390" y="0"/>
                      </a:moveTo>
                      <a:lnTo>
                        <a:pt x="418" y="2"/>
                      </a:lnTo>
                      <a:lnTo>
                        <a:pt x="447" y="4"/>
                      </a:lnTo>
                      <a:lnTo>
                        <a:pt x="477" y="10"/>
                      </a:lnTo>
                      <a:lnTo>
                        <a:pt x="508" y="16"/>
                      </a:lnTo>
                      <a:lnTo>
                        <a:pt x="538" y="27"/>
                      </a:lnTo>
                      <a:lnTo>
                        <a:pt x="568" y="40"/>
                      </a:lnTo>
                      <a:lnTo>
                        <a:pt x="599" y="55"/>
                      </a:lnTo>
                      <a:lnTo>
                        <a:pt x="626" y="74"/>
                      </a:lnTo>
                      <a:lnTo>
                        <a:pt x="652" y="96"/>
                      </a:lnTo>
                      <a:lnTo>
                        <a:pt x="677" y="121"/>
                      </a:lnTo>
                      <a:lnTo>
                        <a:pt x="698" y="151"/>
                      </a:lnTo>
                      <a:lnTo>
                        <a:pt x="716" y="184"/>
                      </a:lnTo>
                      <a:lnTo>
                        <a:pt x="732" y="220"/>
                      </a:lnTo>
                      <a:lnTo>
                        <a:pt x="743" y="262"/>
                      </a:lnTo>
                      <a:lnTo>
                        <a:pt x="750" y="308"/>
                      </a:lnTo>
                      <a:lnTo>
                        <a:pt x="775" y="277"/>
                      </a:lnTo>
                      <a:lnTo>
                        <a:pt x="804" y="244"/>
                      </a:lnTo>
                      <a:lnTo>
                        <a:pt x="836" y="211"/>
                      </a:lnTo>
                      <a:lnTo>
                        <a:pt x="871" y="178"/>
                      </a:lnTo>
                      <a:lnTo>
                        <a:pt x="909" y="147"/>
                      </a:lnTo>
                      <a:lnTo>
                        <a:pt x="949" y="117"/>
                      </a:lnTo>
                      <a:lnTo>
                        <a:pt x="993" y="89"/>
                      </a:lnTo>
                      <a:lnTo>
                        <a:pt x="1040" y="65"/>
                      </a:lnTo>
                      <a:lnTo>
                        <a:pt x="1090" y="44"/>
                      </a:lnTo>
                      <a:lnTo>
                        <a:pt x="1142" y="25"/>
                      </a:lnTo>
                      <a:lnTo>
                        <a:pt x="1198" y="12"/>
                      </a:lnTo>
                      <a:lnTo>
                        <a:pt x="1257" y="3"/>
                      </a:lnTo>
                      <a:lnTo>
                        <a:pt x="1320" y="0"/>
                      </a:lnTo>
                      <a:lnTo>
                        <a:pt x="1350" y="0"/>
                      </a:lnTo>
                      <a:lnTo>
                        <a:pt x="1383" y="3"/>
                      </a:lnTo>
                      <a:lnTo>
                        <a:pt x="1416" y="6"/>
                      </a:lnTo>
                      <a:lnTo>
                        <a:pt x="1448" y="11"/>
                      </a:lnTo>
                      <a:lnTo>
                        <a:pt x="1481" y="17"/>
                      </a:lnTo>
                      <a:lnTo>
                        <a:pt x="1515" y="27"/>
                      </a:lnTo>
                      <a:lnTo>
                        <a:pt x="1547" y="37"/>
                      </a:lnTo>
                      <a:lnTo>
                        <a:pt x="1579" y="51"/>
                      </a:lnTo>
                      <a:lnTo>
                        <a:pt x="1609" y="67"/>
                      </a:lnTo>
                      <a:lnTo>
                        <a:pt x="1637" y="87"/>
                      </a:lnTo>
                      <a:lnTo>
                        <a:pt x="1664" y="110"/>
                      </a:lnTo>
                      <a:lnTo>
                        <a:pt x="1688" y="137"/>
                      </a:lnTo>
                      <a:lnTo>
                        <a:pt x="1709" y="167"/>
                      </a:lnTo>
                      <a:lnTo>
                        <a:pt x="1727" y="202"/>
                      </a:lnTo>
                      <a:lnTo>
                        <a:pt x="1743" y="240"/>
                      </a:lnTo>
                      <a:lnTo>
                        <a:pt x="1754" y="283"/>
                      </a:lnTo>
                      <a:lnTo>
                        <a:pt x="1760" y="330"/>
                      </a:lnTo>
                      <a:lnTo>
                        <a:pt x="1763" y="383"/>
                      </a:lnTo>
                      <a:lnTo>
                        <a:pt x="1761" y="422"/>
                      </a:lnTo>
                      <a:lnTo>
                        <a:pt x="1756" y="467"/>
                      </a:lnTo>
                      <a:lnTo>
                        <a:pt x="1747" y="512"/>
                      </a:lnTo>
                      <a:lnTo>
                        <a:pt x="1736" y="562"/>
                      </a:lnTo>
                      <a:lnTo>
                        <a:pt x="1725" y="612"/>
                      </a:lnTo>
                      <a:lnTo>
                        <a:pt x="1710" y="663"/>
                      </a:lnTo>
                      <a:lnTo>
                        <a:pt x="1695" y="715"/>
                      </a:lnTo>
                      <a:lnTo>
                        <a:pt x="1679" y="765"/>
                      </a:lnTo>
                      <a:lnTo>
                        <a:pt x="1662" y="815"/>
                      </a:lnTo>
                      <a:lnTo>
                        <a:pt x="1646" y="862"/>
                      </a:lnTo>
                      <a:lnTo>
                        <a:pt x="1630" y="905"/>
                      </a:lnTo>
                      <a:lnTo>
                        <a:pt x="1616" y="946"/>
                      </a:lnTo>
                      <a:lnTo>
                        <a:pt x="1603" y="981"/>
                      </a:lnTo>
                      <a:lnTo>
                        <a:pt x="1591" y="1011"/>
                      </a:lnTo>
                      <a:lnTo>
                        <a:pt x="1583" y="1036"/>
                      </a:lnTo>
                      <a:lnTo>
                        <a:pt x="1566" y="1078"/>
                      </a:lnTo>
                      <a:lnTo>
                        <a:pt x="1552" y="1115"/>
                      </a:lnTo>
                      <a:lnTo>
                        <a:pt x="1540" y="1146"/>
                      </a:lnTo>
                      <a:lnTo>
                        <a:pt x="1531" y="1174"/>
                      </a:lnTo>
                      <a:lnTo>
                        <a:pt x="1523" y="1199"/>
                      </a:lnTo>
                      <a:lnTo>
                        <a:pt x="1516" y="1221"/>
                      </a:lnTo>
                      <a:lnTo>
                        <a:pt x="1513" y="1243"/>
                      </a:lnTo>
                      <a:lnTo>
                        <a:pt x="1510" y="1263"/>
                      </a:lnTo>
                      <a:lnTo>
                        <a:pt x="1509" y="1284"/>
                      </a:lnTo>
                      <a:lnTo>
                        <a:pt x="1507" y="1306"/>
                      </a:lnTo>
                      <a:lnTo>
                        <a:pt x="1509" y="1332"/>
                      </a:lnTo>
                      <a:lnTo>
                        <a:pt x="1511" y="1356"/>
                      </a:lnTo>
                      <a:lnTo>
                        <a:pt x="1516" y="1377"/>
                      </a:lnTo>
                      <a:lnTo>
                        <a:pt x="1523" y="1394"/>
                      </a:lnTo>
                      <a:lnTo>
                        <a:pt x="1535" y="1408"/>
                      </a:lnTo>
                      <a:lnTo>
                        <a:pt x="1549" y="1417"/>
                      </a:lnTo>
                      <a:lnTo>
                        <a:pt x="1568" y="1424"/>
                      </a:lnTo>
                      <a:lnTo>
                        <a:pt x="1590" y="1425"/>
                      </a:lnTo>
                      <a:lnTo>
                        <a:pt x="1628" y="1422"/>
                      </a:lnTo>
                      <a:lnTo>
                        <a:pt x="1664" y="1412"/>
                      </a:lnTo>
                      <a:lnTo>
                        <a:pt x="1701" y="1394"/>
                      </a:lnTo>
                      <a:lnTo>
                        <a:pt x="1738" y="1370"/>
                      </a:lnTo>
                      <a:lnTo>
                        <a:pt x="1773" y="1339"/>
                      </a:lnTo>
                      <a:lnTo>
                        <a:pt x="1807" y="1301"/>
                      </a:lnTo>
                      <a:lnTo>
                        <a:pt x="1840" y="1256"/>
                      </a:lnTo>
                      <a:lnTo>
                        <a:pt x="1871" y="1205"/>
                      </a:lnTo>
                      <a:lnTo>
                        <a:pt x="1900" y="1147"/>
                      </a:lnTo>
                      <a:lnTo>
                        <a:pt x="1926" y="1083"/>
                      </a:lnTo>
                      <a:lnTo>
                        <a:pt x="1950" y="1013"/>
                      </a:lnTo>
                      <a:lnTo>
                        <a:pt x="1956" y="1001"/>
                      </a:lnTo>
                      <a:lnTo>
                        <a:pt x="1960" y="989"/>
                      </a:lnTo>
                      <a:lnTo>
                        <a:pt x="1966" y="980"/>
                      </a:lnTo>
                      <a:lnTo>
                        <a:pt x="1972" y="972"/>
                      </a:lnTo>
                      <a:lnTo>
                        <a:pt x="1981" y="965"/>
                      </a:lnTo>
                      <a:lnTo>
                        <a:pt x="1993" y="962"/>
                      </a:lnTo>
                      <a:lnTo>
                        <a:pt x="2010" y="960"/>
                      </a:lnTo>
                      <a:lnTo>
                        <a:pt x="2017" y="960"/>
                      </a:lnTo>
                      <a:lnTo>
                        <a:pt x="2026" y="962"/>
                      </a:lnTo>
                      <a:lnTo>
                        <a:pt x="2036" y="963"/>
                      </a:lnTo>
                      <a:lnTo>
                        <a:pt x="2046" y="965"/>
                      </a:lnTo>
                      <a:lnTo>
                        <a:pt x="2056" y="972"/>
                      </a:lnTo>
                      <a:lnTo>
                        <a:pt x="2063" y="980"/>
                      </a:lnTo>
                      <a:lnTo>
                        <a:pt x="2069" y="990"/>
                      </a:lnTo>
                      <a:lnTo>
                        <a:pt x="2070" y="1006"/>
                      </a:lnTo>
                      <a:lnTo>
                        <a:pt x="2069" y="1015"/>
                      </a:lnTo>
                      <a:lnTo>
                        <a:pt x="2066" y="1031"/>
                      </a:lnTo>
                      <a:lnTo>
                        <a:pt x="2060" y="1051"/>
                      </a:lnTo>
                      <a:lnTo>
                        <a:pt x="2052" y="1075"/>
                      </a:lnTo>
                      <a:lnTo>
                        <a:pt x="2042" y="1104"/>
                      </a:lnTo>
                      <a:lnTo>
                        <a:pt x="2029" y="1136"/>
                      </a:lnTo>
                      <a:lnTo>
                        <a:pt x="2014" y="1170"/>
                      </a:lnTo>
                      <a:lnTo>
                        <a:pt x="1996" y="1205"/>
                      </a:lnTo>
                      <a:lnTo>
                        <a:pt x="1976" y="1240"/>
                      </a:lnTo>
                      <a:lnTo>
                        <a:pt x="1953" y="1277"/>
                      </a:lnTo>
                      <a:lnTo>
                        <a:pt x="1928" y="1314"/>
                      </a:lnTo>
                      <a:lnTo>
                        <a:pt x="1900" y="1349"/>
                      </a:lnTo>
                      <a:lnTo>
                        <a:pt x="1870" y="1383"/>
                      </a:lnTo>
                      <a:lnTo>
                        <a:pt x="1837" y="1415"/>
                      </a:lnTo>
                      <a:lnTo>
                        <a:pt x="1801" y="1442"/>
                      </a:lnTo>
                      <a:lnTo>
                        <a:pt x="1763" y="1467"/>
                      </a:lnTo>
                      <a:lnTo>
                        <a:pt x="1722" y="1488"/>
                      </a:lnTo>
                      <a:lnTo>
                        <a:pt x="1679" y="1502"/>
                      </a:lnTo>
                      <a:lnTo>
                        <a:pt x="1632" y="1513"/>
                      </a:lnTo>
                      <a:lnTo>
                        <a:pt x="1583" y="1515"/>
                      </a:lnTo>
                      <a:lnTo>
                        <a:pt x="1540" y="1514"/>
                      </a:lnTo>
                      <a:lnTo>
                        <a:pt x="1499" y="1508"/>
                      </a:lnTo>
                      <a:lnTo>
                        <a:pt x="1459" y="1497"/>
                      </a:lnTo>
                      <a:lnTo>
                        <a:pt x="1422" y="1481"/>
                      </a:lnTo>
                      <a:lnTo>
                        <a:pt x="1388" y="1463"/>
                      </a:lnTo>
                      <a:lnTo>
                        <a:pt x="1357" y="1441"/>
                      </a:lnTo>
                      <a:lnTo>
                        <a:pt x="1329" y="1415"/>
                      </a:lnTo>
                      <a:lnTo>
                        <a:pt x="1306" y="1384"/>
                      </a:lnTo>
                      <a:lnTo>
                        <a:pt x="1286" y="1352"/>
                      </a:lnTo>
                      <a:lnTo>
                        <a:pt x="1272" y="1314"/>
                      </a:lnTo>
                      <a:lnTo>
                        <a:pt x="1262" y="1274"/>
                      </a:lnTo>
                      <a:lnTo>
                        <a:pt x="1260" y="1231"/>
                      </a:lnTo>
                      <a:lnTo>
                        <a:pt x="1261" y="1206"/>
                      </a:lnTo>
                      <a:lnTo>
                        <a:pt x="1264" y="1184"/>
                      </a:lnTo>
                      <a:lnTo>
                        <a:pt x="1269" y="1163"/>
                      </a:lnTo>
                      <a:lnTo>
                        <a:pt x="1277" y="1141"/>
                      </a:lnTo>
                      <a:lnTo>
                        <a:pt x="1286" y="1115"/>
                      </a:lnTo>
                      <a:lnTo>
                        <a:pt x="1298" y="1086"/>
                      </a:lnTo>
                      <a:lnTo>
                        <a:pt x="1312" y="1051"/>
                      </a:lnTo>
                      <a:lnTo>
                        <a:pt x="1325" y="1017"/>
                      </a:lnTo>
                      <a:lnTo>
                        <a:pt x="1340" y="976"/>
                      </a:lnTo>
                      <a:lnTo>
                        <a:pt x="1357" y="931"/>
                      </a:lnTo>
                      <a:lnTo>
                        <a:pt x="1374" y="880"/>
                      </a:lnTo>
                      <a:lnTo>
                        <a:pt x="1393" y="828"/>
                      </a:lnTo>
                      <a:lnTo>
                        <a:pt x="1412" y="772"/>
                      </a:lnTo>
                      <a:lnTo>
                        <a:pt x="1430" y="713"/>
                      </a:lnTo>
                      <a:lnTo>
                        <a:pt x="1447" y="654"/>
                      </a:lnTo>
                      <a:lnTo>
                        <a:pt x="1464" y="595"/>
                      </a:lnTo>
                      <a:lnTo>
                        <a:pt x="1479" y="537"/>
                      </a:lnTo>
                      <a:lnTo>
                        <a:pt x="1490" y="481"/>
                      </a:lnTo>
                      <a:lnTo>
                        <a:pt x="1499" y="427"/>
                      </a:lnTo>
                      <a:lnTo>
                        <a:pt x="1506" y="376"/>
                      </a:lnTo>
                      <a:lnTo>
                        <a:pt x="1507" y="330"/>
                      </a:lnTo>
                      <a:lnTo>
                        <a:pt x="1507" y="316"/>
                      </a:lnTo>
                      <a:lnTo>
                        <a:pt x="1507" y="299"/>
                      </a:lnTo>
                      <a:lnTo>
                        <a:pt x="1506" y="279"/>
                      </a:lnTo>
                      <a:lnTo>
                        <a:pt x="1503" y="260"/>
                      </a:lnTo>
                      <a:lnTo>
                        <a:pt x="1501" y="239"/>
                      </a:lnTo>
                      <a:lnTo>
                        <a:pt x="1496" y="216"/>
                      </a:lnTo>
                      <a:lnTo>
                        <a:pt x="1488" y="195"/>
                      </a:lnTo>
                      <a:lnTo>
                        <a:pt x="1479" y="175"/>
                      </a:lnTo>
                      <a:lnTo>
                        <a:pt x="1465" y="155"/>
                      </a:lnTo>
                      <a:lnTo>
                        <a:pt x="1450" y="138"/>
                      </a:lnTo>
                      <a:lnTo>
                        <a:pt x="1431" y="122"/>
                      </a:lnTo>
                      <a:lnTo>
                        <a:pt x="1408" y="109"/>
                      </a:lnTo>
                      <a:lnTo>
                        <a:pt x="1380" y="99"/>
                      </a:lnTo>
                      <a:lnTo>
                        <a:pt x="1349" y="92"/>
                      </a:lnTo>
                      <a:lnTo>
                        <a:pt x="1312" y="91"/>
                      </a:lnTo>
                      <a:lnTo>
                        <a:pt x="1256" y="93"/>
                      </a:lnTo>
                      <a:lnTo>
                        <a:pt x="1202" y="103"/>
                      </a:lnTo>
                      <a:lnTo>
                        <a:pt x="1151" y="117"/>
                      </a:lnTo>
                      <a:lnTo>
                        <a:pt x="1104" y="135"/>
                      </a:lnTo>
                      <a:lnTo>
                        <a:pt x="1059" y="157"/>
                      </a:lnTo>
                      <a:lnTo>
                        <a:pt x="1018" y="184"/>
                      </a:lnTo>
                      <a:lnTo>
                        <a:pt x="980" y="211"/>
                      </a:lnTo>
                      <a:lnTo>
                        <a:pt x="944" y="243"/>
                      </a:lnTo>
                      <a:lnTo>
                        <a:pt x="910" y="274"/>
                      </a:lnTo>
                      <a:lnTo>
                        <a:pt x="880" y="308"/>
                      </a:lnTo>
                      <a:lnTo>
                        <a:pt x="851" y="341"/>
                      </a:lnTo>
                      <a:lnTo>
                        <a:pt x="826" y="374"/>
                      </a:lnTo>
                      <a:lnTo>
                        <a:pt x="803" y="405"/>
                      </a:lnTo>
                      <a:lnTo>
                        <a:pt x="778" y="440"/>
                      </a:lnTo>
                      <a:lnTo>
                        <a:pt x="757" y="470"/>
                      </a:lnTo>
                      <a:lnTo>
                        <a:pt x="740" y="497"/>
                      </a:lnTo>
                      <a:lnTo>
                        <a:pt x="726" y="522"/>
                      </a:lnTo>
                      <a:lnTo>
                        <a:pt x="714" y="544"/>
                      </a:lnTo>
                      <a:lnTo>
                        <a:pt x="703" y="566"/>
                      </a:lnTo>
                      <a:lnTo>
                        <a:pt x="694" y="590"/>
                      </a:lnTo>
                      <a:lnTo>
                        <a:pt x="686" y="615"/>
                      </a:lnTo>
                      <a:lnTo>
                        <a:pt x="678" y="641"/>
                      </a:lnTo>
                      <a:lnTo>
                        <a:pt x="669" y="671"/>
                      </a:lnTo>
                      <a:lnTo>
                        <a:pt x="660" y="705"/>
                      </a:lnTo>
                      <a:lnTo>
                        <a:pt x="643" y="781"/>
                      </a:lnTo>
                      <a:lnTo>
                        <a:pt x="622" y="855"/>
                      </a:lnTo>
                      <a:lnTo>
                        <a:pt x="600" y="930"/>
                      </a:lnTo>
                      <a:lnTo>
                        <a:pt x="593" y="964"/>
                      </a:lnTo>
                      <a:lnTo>
                        <a:pt x="585" y="1003"/>
                      </a:lnTo>
                      <a:lnTo>
                        <a:pt x="575" y="1047"/>
                      </a:lnTo>
                      <a:lnTo>
                        <a:pt x="566" y="1090"/>
                      </a:lnTo>
                      <a:lnTo>
                        <a:pt x="554" y="1133"/>
                      </a:lnTo>
                      <a:lnTo>
                        <a:pt x="544" y="1174"/>
                      </a:lnTo>
                      <a:lnTo>
                        <a:pt x="534" y="1209"/>
                      </a:lnTo>
                      <a:lnTo>
                        <a:pt x="525" y="1238"/>
                      </a:lnTo>
                      <a:lnTo>
                        <a:pt x="519" y="1269"/>
                      </a:lnTo>
                      <a:lnTo>
                        <a:pt x="511" y="1305"/>
                      </a:lnTo>
                      <a:lnTo>
                        <a:pt x="502" y="1340"/>
                      </a:lnTo>
                      <a:lnTo>
                        <a:pt x="494" y="1374"/>
                      </a:lnTo>
                      <a:lnTo>
                        <a:pt x="485" y="1405"/>
                      </a:lnTo>
                      <a:lnTo>
                        <a:pt x="474" y="1430"/>
                      </a:lnTo>
                      <a:lnTo>
                        <a:pt x="465" y="1449"/>
                      </a:lnTo>
                      <a:lnTo>
                        <a:pt x="454" y="1464"/>
                      </a:lnTo>
                      <a:lnTo>
                        <a:pt x="439" y="1479"/>
                      </a:lnTo>
                      <a:lnTo>
                        <a:pt x="418" y="1493"/>
                      </a:lnTo>
                      <a:lnTo>
                        <a:pt x="393" y="1505"/>
                      </a:lnTo>
                      <a:lnTo>
                        <a:pt x="367" y="1513"/>
                      </a:lnTo>
                      <a:lnTo>
                        <a:pt x="337" y="1515"/>
                      </a:lnTo>
                      <a:lnTo>
                        <a:pt x="320" y="1515"/>
                      </a:lnTo>
                      <a:lnTo>
                        <a:pt x="301" y="1512"/>
                      </a:lnTo>
                      <a:lnTo>
                        <a:pt x="283" y="1505"/>
                      </a:lnTo>
                      <a:lnTo>
                        <a:pt x="266" y="1497"/>
                      </a:lnTo>
                      <a:lnTo>
                        <a:pt x="250" y="1485"/>
                      </a:lnTo>
                      <a:lnTo>
                        <a:pt x="237" y="1471"/>
                      </a:lnTo>
                      <a:lnTo>
                        <a:pt x="227" y="1454"/>
                      </a:lnTo>
                      <a:lnTo>
                        <a:pt x="220" y="1434"/>
                      </a:lnTo>
                      <a:lnTo>
                        <a:pt x="217" y="1411"/>
                      </a:lnTo>
                      <a:lnTo>
                        <a:pt x="217" y="1404"/>
                      </a:lnTo>
                      <a:lnTo>
                        <a:pt x="221" y="1392"/>
                      </a:lnTo>
                      <a:lnTo>
                        <a:pt x="225" y="1377"/>
                      </a:lnTo>
                      <a:lnTo>
                        <a:pt x="231" y="1357"/>
                      </a:lnTo>
                      <a:lnTo>
                        <a:pt x="236" y="1336"/>
                      </a:lnTo>
                      <a:lnTo>
                        <a:pt x="242" y="1315"/>
                      </a:lnTo>
                      <a:lnTo>
                        <a:pt x="249" y="1294"/>
                      </a:lnTo>
                      <a:lnTo>
                        <a:pt x="255" y="1276"/>
                      </a:lnTo>
                      <a:lnTo>
                        <a:pt x="255" y="1276"/>
                      </a:lnTo>
                      <a:lnTo>
                        <a:pt x="360" y="840"/>
                      </a:lnTo>
                      <a:lnTo>
                        <a:pt x="369" y="804"/>
                      </a:lnTo>
                      <a:lnTo>
                        <a:pt x="381" y="764"/>
                      </a:lnTo>
                      <a:lnTo>
                        <a:pt x="392" y="719"/>
                      </a:lnTo>
                      <a:lnTo>
                        <a:pt x="403" y="672"/>
                      </a:lnTo>
                      <a:lnTo>
                        <a:pt x="414" y="626"/>
                      </a:lnTo>
                      <a:lnTo>
                        <a:pt x="424" y="582"/>
                      </a:lnTo>
                      <a:lnTo>
                        <a:pt x="435" y="540"/>
                      </a:lnTo>
                      <a:lnTo>
                        <a:pt x="444" y="503"/>
                      </a:lnTo>
                      <a:lnTo>
                        <a:pt x="453" y="464"/>
                      </a:lnTo>
                      <a:lnTo>
                        <a:pt x="464" y="425"/>
                      </a:lnTo>
                      <a:lnTo>
                        <a:pt x="473" y="387"/>
                      </a:lnTo>
                      <a:lnTo>
                        <a:pt x="482" y="350"/>
                      </a:lnTo>
                      <a:lnTo>
                        <a:pt x="489" y="315"/>
                      </a:lnTo>
                      <a:lnTo>
                        <a:pt x="494" y="283"/>
                      </a:lnTo>
                      <a:lnTo>
                        <a:pt x="495" y="256"/>
                      </a:lnTo>
                      <a:lnTo>
                        <a:pt x="494" y="226"/>
                      </a:lnTo>
                      <a:lnTo>
                        <a:pt x="490" y="198"/>
                      </a:lnTo>
                      <a:lnTo>
                        <a:pt x="485" y="173"/>
                      </a:lnTo>
                      <a:lnTo>
                        <a:pt x="475" y="150"/>
                      </a:lnTo>
                      <a:lnTo>
                        <a:pt x="464" y="130"/>
                      </a:lnTo>
                      <a:lnTo>
                        <a:pt x="448" y="113"/>
                      </a:lnTo>
                      <a:lnTo>
                        <a:pt x="430" y="101"/>
                      </a:lnTo>
                      <a:lnTo>
                        <a:pt x="407" y="93"/>
                      </a:lnTo>
                      <a:lnTo>
                        <a:pt x="382" y="91"/>
                      </a:lnTo>
                      <a:lnTo>
                        <a:pt x="350" y="93"/>
                      </a:lnTo>
                      <a:lnTo>
                        <a:pt x="321" y="104"/>
                      </a:lnTo>
                      <a:lnTo>
                        <a:pt x="293" y="120"/>
                      </a:lnTo>
                      <a:lnTo>
                        <a:pt x="270" y="140"/>
                      </a:lnTo>
                      <a:lnTo>
                        <a:pt x="248" y="167"/>
                      </a:lnTo>
                      <a:lnTo>
                        <a:pt x="228" y="198"/>
                      </a:lnTo>
                      <a:lnTo>
                        <a:pt x="210" y="233"/>
                      </a:lnTo>
                      <a:lnTo>
                        <a:pt x="193" y="273"/>
                      </a:lnTo>
                      <a:lnTo>
                        <a:pt x="177" y="315"/>
                      </a:lnTo>
                      <a:lnTo>
                        <a:pt x="162" y="360"/>
                      </a:lnTo>
                      <a:lnTo>
                        <a:pt x="148" y="409"/>
                      </a:lnTo>
                      <a:lnTo>
                        <a:pt x="135" y="459"/>
                      </a:lnTo>
                      <a:lnTo>
                        <a:pt x="127" y="487"/>
                      </a:lnTo>
                      <a:lnTo>
                        <a:pt x="121" y="511"/>
                      </a:lnTo>
                      <a:lnTo>
                        <a:pt x="113" y="528"/>
                      </a:lnTo>
                      <a:lnTo>
                        <a:pt x="106" y="541"/>
                      </a:lnTo>
                      <a:lnTo>
                        <a:pt x="97" y="549"/>
                      </a:lnTo>
                      <a:lnTo>
                        <a:pt x="88" y="553"/>
                      </a:lnTo>
                      <a:lnTo>
                        <a:pt x="75" y="556"/>
                      </a:lnTo>
                      <a:lnTo>
                        <a:pt x="59" y="556"/>
                      </a:lnTo>
                      <a:lnTo>
                        <a:pt x="52" y="556"/>
                      </a:lnTo>
                      <a:lnTo>
                        <a:pt x="43" y="554"/>
                      </a:lnTo>
                      <a:lnTo>
                        <a:pt x="34" y="553"/>
                      </a:lnTo>
                      <a:lnTo>
                        <a:pt x="24" y="550"/>
                      </a:lnTo>
                      <a:lnTo>
                        <a:pt x="15" y="545"/>
                      </a:lnTo>
                      <a:lnTo>
                        <a:pt x="7" y="536"/>
                      </a:lnTo>
                      <a:lnTo>
                        <a:pt x="1" y="525"/>
                      </a:lnTo>
                      <a:lnTo>
                        <a:pt x="0" y="511"/>
                      </a:lnTo>
                      <a:lnTo>
                        <a:pt x="0" y="503"/>
                      </a:lnTo>
                      <a:lnTo>
                        <a:pt x="3" y="490"/>
                      </a:lnTo>
                      <a:lnTo>
                        <a:pt x="8" y="470"/>
                      </a:lnTo>
                      <a:lnTo>
                        <a:pt x="15" y="447"/>
                      </a:lnTo>
                      <a:lnTo>
                        <a:pt x="22" y="418"/>
                      </a:lnTo>
                      <a:lnTo>
                        <a:pt x="32" y="388"/>
                      </a:lnTo>
                      <a:lnTo>
                        <a:pt x="42" y="354"/>
                      </a:lnTo>
                      <a:lnTo>
                        <a:pt x="55" y="320"/>
                      </a:lnTo>
                      <a:lnTo>
                        <a:pt x="70" y="283"/>
                      </a:lnTo>
                      <a:lnTo>
                        <a:pt x="85" y="248"/>
                      </a:lnTo>
                      <a:lnTo>
                        <a:pt x="101" y="214"/>
                      </a:lnTo>
                      <a:lnTo>
                        <a:pt x="119" y="180"/>
                      </a:lnTo>
                      <a:lnTo>
                        <a:pt x="134" y="157"/>
                      </a:lnTo>
                      <a:lnTo>
                        <a:pt x="152" y="133"/>
                      </a:lnTo>
                      <a:lnTo>
                        <a:pt x="170" y="108"/>
                      </a:lnTo>
                      <a:lnTo>
                        <a:pt x="193" y="84"/>
                      </a:lnTo>
                      <a:lnTo>
                        <a:pt x="219" y="62"/>
                      </a:lnTo>
                      <a:lnTo>
                        <a:pt x="246" y="42"/>
                      </a:lnTo>
                      <a:lnTo>
                        <a:pt x="278" y="25"/>
                      </a:lnTo>
                      <a:lnTo>
                        <a:pt x="312" y="12"/>
                      </a:lnTo>
                      <a:lnTo>
                        <a:pt x="348" y="3"/>
                      </a:lnTo>
                      <a:lnTo>
                        <a:pt x="39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61" name="Rectangle 60"/>
            <p:cNvSpPr/>
            <p:nvPr/>
          </p:nvSpPr>
          <p:spPr>
            <a:xfrm>
              <a:off x="1447800" y="5703849"/>
              <a:ext cx="106837" cy="83634"/>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 name="Straight Arrow Connector 61"/>
            <p:cNvCxnSpPr>
              <a:endCxn id="59" idx="1"/>
            </p:cNvCxnSpPr>
            <p:nvPr/>
          </p:nvCxnSpPr>
          <p:spPr>
            <a:xfrm>
              <a:off x="1501219" y="5034776"/>
              <a:ext cx="946559" cy="458297"/>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Rectangle 62"/>
            <p:cNvSpPr/>
            <p:nvPr/>
          </p:nvSpPr>
          <p:spPr>
            <a:xfrm>
              <a:off x="1447800" y="4979020"/>
              <a:ext cx="106837" cy="83634"/>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 name="Freeform 11"/>
            <p:cNvSpPr>
              <a:spLocks noChangeAspect="1" noEditPoints="1"/>
            </p:cNvSpPr>
            <p:nvPr>
              <p:custDataLst>
                <p:tags r:id="rId11"/>
              </p:custDataLst>
            </p:nvPr>
          </p:nvSpPr>
          <p:spPr bwMode="auto">
            <a:xfrm>
              <a:off x="1795021" y="5425068"/>
              <a:ext cx="86489" cy="181207"/>
            </a:xfrm>
            <a:custGeom>
              <a:avLst/>
              <a:gdLst/>
              <a:ahLst/>
              <a:cxnLst>
                <a:cxn ang="0">
                  <a:pos x="1560" y="1064"/>
                </a:cxn>
                <a:cxn ang="0">
                  <a:pos x="1730" y="1158"/>
                </a:cxn>
                <a:cxn ang="0">
                  <a:pos x="1840" y="1320"/>
                </a:cxn>
                <a:cxn ang="0">
                  <a:pos x="1867" y="1490"/>
                </a:cxn>
                <a:cxn ang="0">
                  <a:pos x="1853" y="1612"/>
                </a:cxn>
                <a:cxn ang="0">
                  <a:pos x="1327" y="3555"/>
                </a:cxn>
                <a:cxn ang="0">
                  <a:pos x="1159" y="3802"/>
                </a:cxn>
                <a:cxn ang="0">
                  <a:pos x="935" y="3982"/>
                </a:cxn>
                <a:cxn ang="0">
                  <a:pos x="685" y="4089"/>
                </a:cxn>
                <a:cxn ang="0">
                  <a:pos x="441" y="4126"/>
                </a:cxn>
                <a:cxn ang="0">
                  <a:pos x="234" y="4097"/>
                </a:cxn>
                <a:cxn ang="0">
                  <a:pos x="78" y="4012"/>
                </a:cxn>
                <a:cxn ang="0">
                  <a:pos x="3" y="3876"/>
                </a:cxn>
                <a:cxn ang="0">
                  <a:pos x="29" y="3709"/>
                </a:cxn>
                <a:cxn ang="0">
                  <a:pos x="132" y="3601"/>
                </a:cxn>
                <a:cxn ang="0">
                  <a:pos x="268" y="3563"/>
                </a:cxn>
                <a:cxn ang="0">
                  <a:pos x="392" y="3599"/>
                </a:cxn>
                <a:cxn ang="0">
                  <a:pos x="450" y="3682"/>
                </a:cxn>
                <a:cxn ang="0">
                  <a:pos x="448" y="3789"/>
                </a:cxn>
                <a:cxn ang="0">
                  <a:pos x="378" y="3906"/>
                </a:cxn>
                <a:cxn ang="0">
                  <a:pos x="235" y="3983"/>
                </a:cxn>
                <a:cxn ang="0">
                  <a:pos x="385" y="4020"/>
                </a:cxn>
                <a:cxn ang="0">
                  <a:pos x="543" y="4005"/>
                </a:cxn>
                <a:cxn ang="0">
                  <a:pos x="759" y="3886"/>
                </a:cxn>
                <a:cxn ang="0">
                  <a:pos x="932" y="3673"/>
                </a:cxn>
                <a:cxn ang="0">
                  <a:pos x="1048" y="3391"/>
                </a:cxn>
                <a:cxn ang="0">
                  <a:pos x="1533" y="1547"/>
                </a:cxn>
                <a:cxn ang="0">
                  <a:pos x="1551" y="1410"/>
                </a:cxn>
                <a:cxn ang="0">
                  <a:pos x="1538" y="1255"/>
                </a:cxn>
                <a:cxn ang="0">
                  <a:pos x="1492" y="1177"/>
                </a:cxn>
                <a:cxn ang="0">
                  <a:pos x="1427" y="1149"/>
                </a:cxn>
                <a:cxn ang="0">
                  <a:pos x="1279" y="1165"/>
                </a:cxn>
                <a:cxn ang="0">
                  <a:pos x="1067" y="1286"/>
                </a:cxn>
                <a:cxn ang="0">
                  <a:pos x="892" y="1488"/>
                </a:cxn>
                <a:cxn ang="0">
                  <a:pos x="763" y="1733"/>
                </a:cxn>
                <a:cxn ang="0">
                  <a:pos x="720" y="1807"/>
                </a:cxn>
                <a:cxn ang="0">
                  <a:pos x="683" y="1822"/>
                </a:cxn>
                <a:cxn ang="0">
                  <a:pos x="646" y="1820"/>
                </a:cxn>
                <a:cxn ang="0">
                  <a:pos x="609" y="1792"/>
                </a:cxn>
                <a:cxn ang="0">
                  <a:pos x="621" y="1729"/>
                </a:cxn>
                <a:cxn ang="0">
                  <a:pos x="685" y="1595"/>
                </a:cxn>
                <a:cxn ang="0">
                  <a:pos x="799" y="1416"/>
                </a:cxn>
                <a:cxn ang="0">
                  <a:pos x="958" y="1237"/>
                </a:cxn>
                <a:cxn ang="0">
                  <a:pos x="1163" y="1098"/>
                </a:cxn>
                <a:cxn ang="0">
                  <a:pos x="1409" y="1042"/>
                </a:cxn>
                <a:cxn ang="0">
                  <a:pos x="1967" y="24"/>
                </a:cxn>
                <a:cxn ang="0">
                  <a:pos x="2046" y="114"/>
                </a:cxn>
                <a:cxn ang="0">
                  <a:pos x="2051" y="214"/>
                </a:cxn>
                <a:cxn ang="0">
                  <a:pos x="1954" y="358"/>
                </a:cxn>
                <a:cxn ang="0">
                  <a:pos x="1780" y="420"/>
                </a:cxn>
                <a:cxn ang="0">
                  <a:pos x="1659" y="379"/>
                </a:cxn>
                <a:cxn ang="0">
                  <a:pos x="1602" y="279"/>
                </a:cxn>
                <a:cxn ang="0">
                  <a:pos x="1628" y="140"/>
                </a:cxn>
                <a:cxn ang="0">
                  <a:pos x="1734" y="38"/>
                </a:cxn>
                <a:cxn ang="0">
                  <a:pos x="1867" y="0"/>
                </a:cxn>
              </a:cxnLst>
              <a:rect l="0" t="0" r="r" b="b"/>
              <a:pathLst>
                <a:path w="2055" h="4126">
                  <a:moveTo>
                    <a:pt x="1409" y="1042"/>
                  </a:moveTo>
                  <a:lnTo>
                    <a:pt x="1461" y="1045"/>
                  </a:lnTo>
                  <a:lnTo>
                    <a:pt x="1512" y="1052"/>
                  </a:lnTo>
                  <a:lnTo>
                    <a:pt x="1560" y="1064"/>
                  </a:lnTo>
                  <a:lnTo>
                    <a:pt x="1607" y="1081"/>
                  </a:lnTo>
                  <a:lnTo>
                    <a:pt x="1651" y="1103"/>
                  </a:lnTo>
                  <a:lnTo>
                    <a:pt x="1692" y="1128"/>
                  </a:lnTo>
                  <a:lnTo>
                    <a:pt x="1730" y="1158"/>
                  </a:lnTo>
                  <a:lnTo>
                    <a:pt x="1764" y="1193"/>
                  </a:lnTo>
                  <a:lnTo>
                    <a:pt x="1793" y="1231"/>
                  </a:lnTo>
                  <a:lnTo>
                    <a:pt x="1819" y="1274"/>
                  </a:lnTo>
                  <a:lnTo>
                    <a:pt x="1840" y="1320"/>
                  </a:lnTo>
                  <a:lnTo>
                    <a:pt x="1855" y="1368"/>
                  </a:lnTo>
                  <a:lnTo>
                    <a:pt x="1863" y="1422"/>
                  </a:lnTo>
                  <a:lnTo>
                    <a:pt x="1867" y="1478"/>
                  </a:lnTo>
                  <a:lnTo>
                    <a:pt x="1867" y="1490"/>
                  </a:lnTo>
                  <a:lnTo>
                    <a:pt x="1866" y="1509"/>
                  </a:lnTo>
                  <a:lnTo>
                    <a:pt x="1863" y="1537"/>
                  </a:lnTo>
                  <a:lnTo>
                    <a:pt x="1859" y="1571"/>
                  </a:lnTo>
                  <a:lnTo>
                    <a:pt x="1853" y="1612"/>
                  </a:lnTo>
                  <a:lnTo>
                    <a:pt x="1842" y="1657"/>
                  </a:lnTo>
                  <a:lnTo>
                    <a:pt x="1378" y="3406"/>
                  </a:lnTo>
                  <a:lnTo>
                    <a:pt x="1356" y="3483"/>
                  </a:lnTo>
                  <a:lnTo>
                    <a:pt x="1327" y="3555"/>
                  </a:lnTo>
                  <a:lnTo>
                    <a:pt x="1292" y="3623"/>
                  </a:lnTo>
                  <a:lnTo>
                    <a:pt x="1253" y="3687"/>
                  </a:lnTo>
                  <a:lnTo>
                    <a:pt x="1209" y="3747"/>
                  </a:lnTo>
                  <a:lnTo>
                    <a:pt x="1159" y="3802"/>
                  </a:lnTo>
                  <a:lnTo>
                    <a:pt x="1108" y="3853"/>
                  </a:lnTo>
                  <a:lnTo>
                    <a:pt x="1053" y="3901"/>
                  </a:lnTo>
                  <a:lnTo>
                    <a:pt x="995" y="3942"/>
                  </a:lnTo>
                  <a:lnTo>
                    <a:pt x="935" y="3982"/>
                  </a:lnTo>
                  <a:lnTo>
                    <a:pt x="874" y="4014"/>
                  </a:lnTo>
                  <a:lnTo>
                    <a:pt x="811" y="4045"/>
                  </a:lnTo>
                  <a:lnTo>
                    <a:pt x="748" y="4069"/>
                  </a:lnTo>
                  <a:lnTo>
                    <a:pt x="685" y="4089"/>
                  </a:lnTo>
                  <a:lnTo>
                    <a:pt x="623" y="4105"/>
                  </a:lnTo>
                  <a:lnTo>
                    <a:pt x="561" y="4117"/>
                  </a:lnTo>
                  <a:lnTo>
                    <a:pt x="499" y="4123"/>
                  </a:lnTo>
                  <a:lnTo>
                    <a:pt x="441" y="4126"/>
                  </a:lnTo>
                  <a:lnTo>
                    <a:pt x="385" y="4124"/>
                  </a:lnTo>
                  <a:lnTo>
                    <a:pt x="331" y="4118"/>
                  </a:lnTo>
                  <a:lnTo>
                    <a:pt x="281" y="4109"/>
                  </a:lnTo>
                  <a:lnTo>
                    <a:pt x="234" y="4097"/>
                  </a:lnTo>
                  <a:lnTo>
                    <a:pt x="188" y="4080"/>
                  </a:lnTo>
                  <a:lnTo>
                    <a:pt x="147" y="4062"/>
                  </a:lnTo>
                  <a:lnTo>
                    <a:pt x="111" y="4038"/>
                  </a:lnTo>
                  <a:lnTo>
                    <a:pt x="78" y="4012"/>
                  </a:lnTo>
                  <a:lnTo>
                    <a:pt x="51" y="3982"/>
                  </a:lnTo>
                  <a:lnTo>
                    <a:pt x="29" y="3950"/>
                  </a:lnTo>
                  <a:lnTo>
                    <a:pt x="14" y="3914"/>
                  </a:lnTo>
                  <a:lnTo>
                    <a:pt x="3" y="3876"/>
                  </a:lnTo>
                  <a:lnTo>
                    <a:pt x="0" y="3834"/>
                  </a:lnTo>
                  <a:lnTo>
                    <a:pt x="3" y="3788"/>
                  </a:lnTo>
                  <a:lnTo>
                    <a:pt x="12" y="3747"/>
                  </a:lnTo>
                  <a:lnTo>
                    <a:pt x="29" y="3709"/>
                  </a:lnTo>
                  <a:lnTo>
                    <a:pt x="48" y="3675"/>
                  </a:lnTo>
                  <a:lnTo>
                    <a:pt x="73" y="3647"/>
                  </a:lnTo>
                  <a:lnTo>
                    <a:pt x="100" y="3622"/>
                  </a:lnTo>
                  <a:lnTo>
                    <a:pt x="132" y="3601"/>
                  </a:lnTo>
                  <a:lnTo>
                    <a:pt x="164" y="3585"/>
                  </a:lnTo>
                  <a:lnTo>
                    <a:pt x="198" y="3573"/>
                  </a:lnTo>
                  <a:lnTo>
                    <a:pt x="232" y="3565"/>
                  </a:lnTo>
                  <a:lnTo>
                    <a:pt x="268" y="3563"/>
                  </a:lnTo>
                  <a:lnTo>
                    <a:pt x="305" y="3565"/>
                  </a:lnTo>
                  <a:lnTo>
                    <a:pt x="338" y="3573"/>
                  </a:lnTo>
                  <a:lnTo>
                    <a:pt x="367" y="3585"/>
                  </a:lnTo>
                  <a:lnTo>
                    <a:pt x="392" y="3599"/>
                  </a:lnTo>
                  <a:lnTo>
                    <a:pt x="413" y="3618"/>
                  </a:lnTo>
                  <a:lnTo>
                    <a:pt x="429" y="3637"/>
                  </a:lnTo>
                  <a:lnTo>
                    <a:pt x="441" y="3660"/>
                  </a:lnTo>
                  <a:lnTo>
                    <a:pt x="450" y="3682"/>
                  </a:lnTo>
                  <a:lnTo>
                    <a:pt x="455" y="3705"/>
                  </a:lnTo>
                  <a:lnTo>
                    <a:pt x="457" y="3728"/>
                  </a:lnTo>
                  <a:lnTo>
                    <a:pt x="454" y="3758"/>
                  </a:lnTo>
                  <a:lnTo>
                    <a:pt x="448" y="3789"/>
                  </a:lnTo>
                  <a:lnTo>
                    <a:pt x="437" y="3819"/>
                  </a:lnTo>
                  <a:lnTo>
                    <a:pt x="422" y="3849"/>
                  </a:lnTo>
                  <a:lnTo>
                    <a:pt x="403" y="3878"/>
                  </a:lnTo>
                  <a:lnTo>
                    <a:pt x="378" y="3906"/>
                  </a:lnTo>
                  <a:lnTo>
                    <a:pt x="349" y="3931"/>
                  </a:lnTo>
                  <a:lnTo>
                    <a:pt x="316" y="3952"/>
                  </a:lnTo>
                  <a:lnTo>
                    <a:pt x="278" y="3970"/>
                  </a:lnTo>
                  <a:lnTo>
                    <a:pt x="235" y="3983"/>
                  </a:lnTo>
                  <a:lnTo>
                    <a:pt x="278" y="3999"/>
                  </a:lnTo>
                  <a:lnTo>
                    <a:pt x="318" y="4009"/>
                  </a:lnTo>
                  <a:lnTo>
                    <a:pt x="355" y="4016"/>
                  </a:lnTo>
                  <a:lnTo>
                    <a:pt x="385" y="4020"/>
                  </a:lnTo>
                  <a:lnTo>
                    <a:pt x="408" y="4021"/>
                  </a:lnTo>
                  <a:lnTo>
                    <a:pt x="425" y="4021"/>
                  </a:lnTo>
                  <a:lnTo>
                    <a:pt x="485" y="4017"/>
                  </a:lnTo>
                  <a:lnTo>
                    <a:pt x="543" y="4005"/>
                  </a:lnTo>
                  <a:lnTo>
                    <a:pt x="601" y="3986"/>
                  </a:lnTo>
                  <a:lnTo>
                    <a:pt x="656" y="3959"/>
                  </a:lnTo>
                  <a:lnTo>
                    <a:pt x="708" y="3925"/>
                  </a:lnTo>
                  <a:lnTo>
                    <a:pt x="759" y="3886"/>
                  </a:lnTo>
                  <a:lnTo>
                    <a:pt x="807" y="3840"/>
                  </a:lnTo>
                  <a:lnTo>
                    <a:pt x="852" y="3791"/>
                  </a:lnTo>
                  <a:lnTo>
                    <a:pt x="894" y="3734"/>
                  </a:lnTo>
                  <a:lnTo>
                    <a:pt x="932" y="3673"/>
                  </a:lnTo>
                  <a:lnTo>
                    <a:pt x="967" y="3609"/>
                  </a:lnTo>
                  <a:lnTo>
                    <a:pt x="998" y="3539"/>
                  </a:lnTo>
                  <a:lnTo>
                    <a:pt x="1024" y="3467"/>
                  </a:lnTo>
                  <a:lnTo>
                    <a:pt x="1048" y="3391"/>
                  </a:lnTo>
                  <a:lnTo>
                    <a:pt x="1048" y="3391"/>
                  </a:lnTo>
                  <a:lnTo>
                    <a:pt x="1519" y="1613"/>
                  </a:lnTo>
                  <a:lnTo>
                    <a:pt x="1526" y="1579"/>
                  </a:lnTo>
                  <a:lnTo>
                    <a:pt x="1533" y="1547"/>
                  </a:lnTo>
                  <a:lnTo>
                    <a:pt x="1538" y="1516"/>
                  </a:lnTo>
                  <a:lnTo>
                    <a:pt x="1544" y="1483"/>
                  </a:lnTo>
                  <a:lnTo>
                    <a:pt x="1548" y="1449"/>
                  </a:lnTo>
                  <a:lnTo>
                    <a:pt x="1551" y="1410"/>
                  </a:lnTo>
                  <a:lnTo>
                    <a:pt x="1551" y="1365"/>
                  </a:lnTo>
                  <a:lnTo>
                    <a:pt x="1549" y="1323"/>
                  </a:lnTo>
                  <a:lnTo>
                    <a:pt x="1545" y="1287"/>
                  </a:lnTo>
                  <a:lnTo>
                    <a:pt x="1538" y="1255"/>
                  </a:lnTo>
                  <a:lnTo>
                    <a:pt x="1530" y="1229"/>
                  </a:lnTo>
                  <a:lnTo>
                    <a:pt x="1519" y="1208"/>
                  </a:lnTo>
                  <a:lnTo>
                    <a:pt x="1505" y="1190"/>
                  </a:lnTo>
                  <a:lnTo>
                    <a:pt x="1492" y="1177"/>
                  </a:lnTo>
                  <a:lnTo>
                    <a:pt x="1477" y="1166"/>
                  </a:lnTo>
                  <a:lnTo>
                    <a:pt x="1460" y="1158"/>
                  </a:lnTo>
                  <a:lnTo>
                    <a:pt x="1444" y="1153"/>
                  </a:lnTo>
                  <a:lnTo>
                    <a:pt x="1427" y="1149"/>
                  </a:lnTo>
                  <a:lnTo>
                    <a:pt x="1411" y="1148"/>
                  </a:lnTo>
                  <a:lnTo>
                    <a:pt x="1394" y="1148"/>
                  </a:lnTo>
                  <a:lnTo>
                    <a:pt x="1335" y="1152"/>
                  </a:lnTo>
                  <a:lnTo>
                    <a:pt x="1279" y="1165"/>
                  </a:lnTo>
                  <a:lnTo>
                    <a:pt x="1222" y="1185"/>
                  </a:lnTo>
                  <a:lnTo>
                    <a:pt x="1169" y="1212"/>
                  </a:lnTo>
                  <a:lnTo>
                    <a:pt x="1116" y="1246"/>
                  </a:lnTo>
                  <a:lnTo>
                    <a:pt x="1067" y="1286"/>
                  </a:lnTo>
                  <a:lnTo>
                    <a:pt x="1020" y="1330"/>
                  </a:lnTo>
                  <a:lnTo>
                    <a:pt x="975" y="1380"/>
                  </a:lnTo>
                  <a:lnTo>
                    <a:pt x="932" y="1432"/>
                  </a:lnTo>
                  <a:lnTo>
                    <a:pt x="892" y="1488"/>
                  </a:lnTo>
                  <a:lnTo>
                    <a:pt x="855" y="1547"/>
                  </a:lnTo>
                  <a:lnTo>
                    <a:pt x="821" y="1608"/>
                  </a:lnTo>
                  <a:lnTo>
                    <a:pt x="791" y="1670"/>
                  </a:lnTo>
                  <a:lnTo>
                    <a:pt x="763" y="1733"/>
                  </a:lnTo>
                  <a:lnTo>
                    <a:pt x="749" y="1760"/>
                  </a:lnTo>
                  <a:lnTo>
                    <a:pt x="738" y="1780"/>
                  </a:lnTo>
                  <a:lnTo>
                    <a:pt x="729" y="1796"/>
                  </a:lnTo>
                  <a:lnTo>
                    <a:pt x="720" y="1807"/>
                  </a:lnTo>
                  <a:lnTo>
                    <a:pt x="712" y="1815"/>
                  </a:lnTo>
                  <a:lnTo>
                    <a:pt x="704" y="1820"/>
                  </a:lnTo>
                  <a:lnTo>
                    <a:pt x="694" y="1821"/>
                  </a:lnTo>
                  <a:lnTo>
                    <a:pt x="683" y="1822"/>
                  </a:lnTo>
                  <a:lnTo>
                    <a:pt x="670" y="1822"/>
                  </a:lnTo>
                  <a:lnTo>
                    <a:pt x="664" y="1822"/>
                  </a:lnTo>
                  <a:lnTo>
                    <a:pt x="656" y="1822"/>
                  </a:lnTo>
                  <a:lnTo>
                    <a:pt x="646" y="1820"/>
                  </a:lnTo>
                  <a:lnTo>
                    <a:pt x="635" y="1817"/>
                  </a:lnTo>
                  <a:lnTo>
                    <a:pt x="624" y="1812"/>
                  </a:lnTo>
                  <a:lnTo>
                    <a:pt x="615" y="1804"/>
                  </a:lnTo>
                  <a:lnTo>
                    <a:pt x="609" y="1792"/>
                  </a:lnTo>
                  <a:lnTo>
                    <a:pt x="606" y="1778"/>
                  </a:lnTo>
                  <a:lnTo>
                    <a:pt x="608" y="1769"/>
                  </a:lnTo>
                  <a:lnTo>
                    <a:pt x="613" y="1752"/>
                  </a:lnTo>
                  <a:lnTo>
                    <a:pt x="621" y="1729"/>
                  </a:lnTo>
                  <a:lnTo>
                    <a:pt x="632" y="1703"/>
                  </a:lnTo>
                  <a:lnTo>
                    <a:pt x="646" y="1670"/>
                  </a:lnTo>
                  <a:lnTo>
                    <a:pt x="664" y="1634"/>
                  </a:lnTo>
                  <a:lnTo>
                    <a:pt x="685" y="1595"/>
                  </a:lnTo>
                  <a:lnTo>
                    <a:pt x="709" y="1553"/>
                  </a:lnTo>
                  <a:lnTo>
                    <a:pt x="736" y="1508"/>
                  </a:lnTo>
                  <a:lnTo>
                    <a:pt x="766" y="1462"/>
                  </a:lnTo>
                  <a:lnTo>
                    <a:pt x="799" y="1416"/>
                  </a:lnTo>
                  <a:lnTo>
                    <a:pt x="835" y="1371"/>
                  </a:lnTo>
                  <a:lnTo>
                    <a:pt x="873" y="1323"/>
                  </a:lnTo>
                  <a:lnTo>
                    <a:pt x="914" y="1279"/>
                  </a:lnTo>
                  <a:lnTo>
                    <a:pt x="958" y="1237"/>
                  </a:lnTo>
                  <a:lnTo>
                    <a:pt x="1005" y="1196"/>
                  </a:lnTo>
                  <a:lnTo>
                    <a:pt x="1056" y="1160"/>
                  </a:lnTo>
                  <a:lnTo>
                    <a:pt x="1108" y="1127"/>
                  </a:lnTo>
                  <a:lnTo>
                    <a:pt x="1163" y="1098"/>
                  </a:lnTo>
                  <a:lnTo>
                    <a:pt x="1221" y="1075"/>
                  </a:lnTo>
                  <a:lnTo>
                    <a:pt x="1281" y="1058"/>
                  </a:lnTo>
                  <a:lnTo>
                    <a:pt x="1345" y="1046"/>
                  </a:lnTo>
                  <a:lnTo>
                    <a:pt x="1409" y="1042"/>
                  </a:lnTo>
                  <a:close/>
                  <a:moveTo>
                    <a:pt x="1867" y="0"/>
                  </a:moveTo>
                  <a:lnTo>
                    <a:pt x="1904" y="2"/>
                  </a:lnTo>
                  <a:lnTo>
                    <a:pt x="1939" y="11"/>
                  </a:lnTo>
                  <a:lnTo>
                    <a:pt x="1967" y="24"/>
                  </a:lnTo>
                  <a:lnTo>
                    <a:pt x="1994" y="41"/>
                  </a:lnTo>
                  <a:lnTo>
                    <a:pt x="2016" y="64"/>
                  </a:lnTo>
                  <a:lnTo>
                    <a:pt x="2033" y="87"/>
                  </a:lnTo>
                  <a:lnTo>
                    <a:pt x="2046" y="114"/>
                  </a:lnTo>
                  <a:lnTo>
                    <a:pt x="2053" y="142"/>
                  </a:lnTo>
                  <a:lnTo>
                    <a:pt x="2055" y="172"/>
                  </a:lnTo>
                  <a:lnTo>
                    <a:pt x="2055" y="172"/>
                  </a:lnTo>
                  <a:lnTo>
                    <a:pt x="2051" y="214"/>
                  </a:lnTo>
                  <a:lnTo>
                    <a:pt x="2038" y="255"/>
                  </a:lnTo>
                  <a:lnTo>
                    <a:pt x="2016" y="293"/>
                  </a:lnTo>
                  <a:lnTo>
                    <a:pt x="1987" y="328"/>
                  </a:lnTo>
                  <a:lnTo>
                    <a:pt x="1954" y="358"/>
                  </a:lnTo>
                  <a:lnTo>
                    <a:pt x="1914" y="383"/>
                  </a:lnTo>
                  <a:lnTo>
                    <a:pt x="1871" y="403"/>
                  </a:lnTo>
                  <a:lnTo>
                    <a:pt x="1827" y="415"/>
                  </a:lnTo>
                  <a:lnTo>
                    <a:pt x="1780" y="420"/>
                  </a:lnTo>
                  <a:lnTo>
                    <a:pt x="1745" y="417"/>
                  </a:lnTo>
                  <a:lnTo>
                    <a:pt x="1713" y="409"/>
                  </a:lnTo>
                  <a:lnTo>
                    <a:pt x="1684" y="396"/>
                  </a:lnTo>
                  <a:lnTo>
                    <a:pt x="1659" y="379"/>
                  </a:lnTo>
                  <a:lnTo>
                    <a:pt x="1637" y="360"/>
                  </a:lnTo>
                  <a:lnTo>
                    <a:pt x="1621" y="335"/>
                  </a:lnTo>
                  <a:lnTo>
                    <a:pt x="1609" y="309"/>
                  </a:lnTo>
                  <a:lnTo>
                    <a:pt x="1602" y="279"/>
                  </a:lnTo>
                  <a:lnTo>
                    <a:pt x="1599" y="247"/>
                  </a:lnTo>
                  <a:lnTo>
                    <a:pt x="1602" y="209"/>
                  </a:lnTo>
                  <a:lnTo>
                    <a:pt x="1613" y="174"/>
                  </a:lnTo>
                  <a:lnTo>
                    <a:pt x="1628" y="140"/>
                  </a:lnTo>
                  <a:lnTo>
                    <a:pt x="1650" y="110"/>
                  </a:lnTo>
                  <a:lnTo>
                    <a:pt x="1675" y="82"/>
                  </a:lnTo>
                  <a:lnTo>
                    <a:pt x="1703" y="59"/>
                  </a:lnTo>
                  <a:lnTo>
                    <a:pt x="1734" y="38"/>
                  </a:lnTo>
                  <a:lnTo>
                    <a:pt x="1767" y="22"/>
                  </a:lnTo>
                  <a:lnTo>
                    <a:pt x="1800" y="10"/>
                  </a:lnTo>
                  <a:lnTo>
                    <a:pt x="1834" y="2"/>
                  </a:lnTo>
                  <a:lnTo>
                    <a:pt x="18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5410200" y="4267200"/>
            <a:ext cx="2438400" cy="2209800"/>
            <a:chOff x="4953000" y="3962400"/>
            <a:chExt cx="2895600" cy="2514600"/>
          </a:xfrm>
        </p:grpSpPr>
        <p:cxnSp>
          <p:nvCxnSpPr>
            <p:cNvPr id="91" name="Straight Arrow Connector 90"/>
            <p:cNvCxnSpPr/>
            <p:nvPr/>
          </p:nvCxnSpPr>
          <p:spPr>
            <a:xfrm>
              <a:off x="5071787" y="5170827"/>
              <a:ext cx="1009691" cy="367415"/>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flipV="1">
              <a:off x="5012393" y="4054397"/>
              <a:ext cx="0" cy="2422603"/>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a:off x="5012393" y="5386829"/>
              <a:ext cx="2821195"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94" name="Freeform 6"/>
            <p:cNvSpPr>
              <a:spLocks noChangeAspect="1"/>
            </p:cNvSpPr>
            <p:nvPr>
              <p:custDataLst>
                <p:tags r:id="rId1"/>
              </p:custDataLst>
            </p:nvPr>
          </p:nvSpPr>
          <p:spPr bwMode="auto">
            <a:xfrm>
              <a:off x="7566318" y="5447394"/>
              <a:ext cx="109301" cy="105989"/>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1"/>
            <p:cNvSpPr>
              <a:spLocks noChangeAspect="1"/>
            </p:cNvSpPr>
            <p:nvPr>
              <p:custDataLst>
                <p:tags r:id="rId2"/>
              </p:custDataLst>
            </p:nvPr>
          </p:nvSpPr>
          <p:spPr bwMode="auto">
            <a:xfrm>
              <a:off x="5071787" y="3993833"/>
              <a:ext cx="89090" cy="87308"/>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Oval 95"/>
            <p:cNvSpPr/>
            <p:nvPr/>
          </p:nvSpPr>
          <p:spPr>
            <a:xfrm>
              <a:off x="6051781" y="5477677"/>
              <a:ext cx="89090" cy="90848"/>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 name="Straight Arrow Connector 96"/>
            <p:cNvCxnSpPr/>
            <p:nvPr/>
          </p:nvCxnSpPr>
          <p:spPr>
            <a:xfrm flipV="1">
              <a:off x="6124228" y="3962400"/>
              <a:ext cx="633096" cy="645516"/>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98" name="Straight Arrow Connector 97"/>
            <p:cNvCxnSpPr/>
            <p:nvPr/>
          </p:nvCxnSpPr>
          <p:spPr>
            <a:xfrm flipV="1">
              <a:off x="6124228" y="3993833"/>
              <a:ext cx="1366052" cy="63593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99" name="Straight Arrow Connector 98"/>
            <p:cNvCxnSpPr/>
            <p:nvPr/>
          </p:nvCxnSpPr>
          <p:spPr>
            <a:xfrm>
              <a:off x="6155883" y="5534025"/>
              <a:ext cx="1692717" cy="69649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72" name="Group 4"/>
            <p:cNvGrpSpPr>
              <a:grpSpLocks noChangeAspect="1"/>
            </p:cNvGrpSpPr>
            <p:nvPr>
              <p:custDataLst>
                <p:tags r:id="rId3"/>
              </p:custDataLst>
            </p:nvPr>
          </p:nvGrpSpPr>
          <p:grpSpPr bwMode="auto">
            <a:xfrm>
              <a:off x="5617751" y="4150995"/>
              <a:ext cx="162416" cy="196836"/>
              <a:chOff x="2270" y="752"/>
              <a:chExt cx="1077" cy="1280"/>
            </a:xfrm>
          </p:grpSpPr>
          <p:sp>
            <p:nvSpPr>
              <p:cNvPr id="120"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1" name="Straight Arrow Connector 100"/>
            <p:cNvCxnSpPr/>
            <p:nvPr/>
          </p:nvCxnSpPr>
          <p:spPr>
            <a:xfrm>
              <a:off x="6124228" y="5534025"/>
              <a:ext cx="1158175" cy="908476"/>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73" name="Group 10"/>
            <p:cNvGrpSpPr>
              <a:grpSpLocks noChangeAspect="1"/>
            </p:cNvGrpSpPr>
            <p:nvPr>
              <p:custDataLst>
                <p:tags r:id="rId4"/>
              </p:custDataLst>
            </p:nvPr>
          </p:nvGrpSpPr>
          <p:grpSpPr bwMode="auto">
            <a:xfrm>
              <a:off x="6852289" y="3962400"/>
              <a:ext cx="168297" cy="196836"/>
              <a:chOff x="4094" y="1952"/>
              <a:chExt cx="1116" cy="1280"/>
            </a:xfrm>
          </p:grpSpPr>
          <p:sp>
            <p:nvSpPr>
              <p:cNvPr id="118"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4" name="Straight Arrow Connector 103"/>
            <p:cNvCxnSpPr/>
            <p:nvPr/>
          </p:nvCxnSpPr>
          <p:spPr>
            <a:xfrm flipV="1">
              <a:off x="5016310" y="4591050"/>
              <a:ext cx="1107919" cy="597218"/>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5" name="Rectangle 11"/>
            <p:cNvSpPr/>
            <p:nvPr/>
          </p:nvSpPr>
          <p:spPr>
            <a:xfrm>
              <a:off x="4953000" y="5125403"/>
              <a:ext cx="118787" cy="90848"/>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 name="Freeform 11"/>
            <p:cNvSpPr>
              <a:spLocks noChangeAspect="1" noEditPoints="1"/>
            </p:cNvSpPr>
            <p:nvPr>
              <p:custDataLst>
                <p:tags r:id="rId5"/>
              </p:custDataLst>
            </p:nvPr>
          </p:nvSpPr>
          <p:spPr bwMode="auto">
            <a:xfrm>
              <a:off x="5522787" y="4999673"/>
              <a:ext cx="96163" cy="196836"/>
            </a:xfrm>
            <a:custGeom>
              <a:avLst/>
              <a:gdLst/>
              <a:ahLst/>
              <a:cxnLst>
                <a:cxn ang="0">
                  <a:pos x="1560" y="1064"/>
                </a:cxn>
                <a:cxn ang="0">
                  <a:pos x="1730" y="1158"/>
                </a:cxn>
                <a:cxn ang="0">
                  <a:pos x="1840" y="1320"/>
                </a:cxn>
                <a:cxn ang="0">
                  <a:pos x="1867" y="1490"/>
                </a:cxn>
                <a:cxn ang="0">
                  <a:pos x="1853" y="1612"/>
                </a:cxn>
                <a:cxn ang="0">
                  <a:pos x="1327" y="3555"/>
                </a:cxn>
                <a:cxn ang="0">
                  <a:pos x="1159" y="3802"/>
                </a:cxn>
                <a:cxn ang="0">
                  <a:pos x="935" y="3982"/>
                </a:cxn>
                <a:cxn ang="0">
                  <a:pos x="685" y="4089"/>
                </a:cxn>
                <a:cxn ang="0">
                  <a:pos x="441" y="4126"/>
                </a:cxn>
                <a:cxn ang="0">
                  <a:pos x="234" y="4097"/>
                </a:cxn>
                <a:cxn ang="0">
                  <a:pos x="78" y="4012"/>
                </a:cxn>
                <a:cxn ang="0">
                  <a:pos x="3" y="3876"/>
                </a:cxn>
                <a:cxn ang="0">
                  <a:pos x="29" y="3709"/>
                </a:cxn>
                <a:cxn ang="0">
                  <a:pos x="132" y="3601"/>
                </a:cxn>
                <a:cxn ang="0">
                  <a:pos x="268" y="3563"/>
                </a:cxn>
                <a:cxn ang="0">
                  <a:pos x="392" y="3599"/>
                </a:cxn>
                <a:cxn ang="0">
                  <a:pos x="450" y="3682"/>
                </a:cxn>
                <a:cxn ang="0">
                  <a:pos x="448" y="3789"/>
                </a:cxn>
                <a:cxn ang="0">
                  <a:pos x="378" y="3906"/>
                </a:cxn>
                <a:cxn ang="0">
                  <a:pos x="235" y="3983"/>
                </a:cxn>
                <a:cxn ang="0">
                  <a:pos x="385" y="4020"/>
                </a:cxn>
                <a:cxn ang="0">
                  <a:pos x="543" y="4005"/>
                </a:cxn>
                <a:cxn ang="0">
                  <a:pos x="759" y="3886"/>
                </a:cxn>
                <a:cxn ang="0">
                  <a:pos x="932" y="3673"/>
                </a:cxn>
                <a:cxn ang="0">
                  <a:pos x="1048" y="3391"/>
                </a:cxn>
                <a:cxn ang="0">
                  <a:pos x="1533" y="1547"/>
                </a:cxn>
                <a:cxn ang="0">
                  <a:pos x="1551" y="1410"/>
                </a:cxn>
                <a:cxn ang="0">
                  <a:pos x="1538" y="1255"/>
                </a:cxn>
                <a:cxn ang="0">
                  <a:pos x="1492" y="1177"/>
                </a:cxn>
                <a:cxn ang="0">
                  <a:pos x="1427" y="1149"/>
                </a:cxn>
                <a:cxn ang="0">
                  <a:pos x="1279" y="1165"/>
                </a:cxn>
                <a:cxn ang="0">
                  <a:pos x="1067" y="1286"/>
                </a:cxn>
                <a:cxn ang="0">
                  <a:pos x="892" y="1488"/>
                </a:cxn>
                <a:cxn ang="0">
                  <a:pos x="763" y="1733"/>
                </a:cxn>
                <a:cxn ang="0">
                  <a:pos x="720" y="1807"/>
                </a:cxn>
                <a:cxn ang="0">
                  <a:pos x="683" y="1822"/>
                </a:cxn>
                <a:cxn ang="0">
                  <a:pos x="646" y="1820"/>
                </a:cxn>
                <a:cxn ang="0">
                  <a:pos x="609" y="1792"/>
                </a:cxn>
                <a:cxn ang="0">
                  <a:pos x="621" y="1729"/>
                </a:cxn>
                <a:cxn ang="0">
                  <a:pos x="685" y="1595"/>
                </a:cxn>
                <a:cxn ang="0">
                  <a:pos x="799" y="1416"/>
                </a:cxn>
                <a:cxn ang="0">
                  <a:pos x="958" y="1237"/>
                </a:cxn>
                <a:cxn ang="0">
                  <a:pos x="1163" y="1098"/>
                </a:cxn>
                <a:cxn ang="0">
                  <a:pos x="1409" y="1042"/>
                </a:cxn>
                <a:cxn ang="0">
                  <a:pos x="1967" y="24"/>
                </a:cxn>
                <a:cxn ang="0">
                  <a:pos x="2046" y="114"/>
                </a:cxn>
                <a:cxn ang="0">
                  <a:pos x="2051" y="214"/>
                </a:cxn>
                <a:cxn ang="0">
                  <a:pos x="1954" y="358"/>
                </a:cxn>
                <a:cxn ang="0">
                  <a:pos x="1780" y="420"/>
                </a:cxn>
                <a:cxn ang="0">
                  <a:pos x="1659" y="379"/>
                </a:cxn>
                <a:cxn ang="0">
                  <a:pos x="1602" y="279"/>
                </a:cxn>
                <a:cxn ang="0">
                  <a:pos x="1628" y="140"/>
                </a:cxn>
                <a:cxn ang="0">
                  <a:pos x="1734" y="38"/>
                </a:cxn>
                <a:cxn ang="0">
                  <a:pos x="1867" y="0"/>
                </a:cxn>
              </a:cxnLst>
              <a:rect l="0" t="0" r="r" b="b"/>
              <a:pathLst>
                <a:path w="2055" h="4126">
                  <a:moveTo>
                    <a:pt x="1409" y="1042"/>
                  </a:moveTo>
                  <a:lnTo>
                    <a:pt x="1461" y="1045"/>
                  </a:lnTo>
                  <a:lnTo>
                    <a:pt x="1512" y="1052"/>
                  </a:lnTo>
                  <a:lnTo>
                    <a:pt x="1560" y="1064"/>
                  </a:lnTo>
                  <a:lnTo>
                    <a:pt x="1607" y="1081"/>
                  </a:lnTo>
                  <a:lnTo>
                    <a:pt x="1651" y="1103"/>
                  </a:lnTo>
                  <a:lnTo>
                    <a:pt x="1692" y="1128"/>
                  </a:lnTo>
                  <a:lnTo>
                    <a:pt x="1730" y="1158"/>
                  </a:lnTo>
                  <a:lnTo>
                    <a:pt x="1764" y="1193"/>
                  </a:lnTo>
                  <a:lnTo>
                    <a:pt x="1793" y="1231"/>
                  </a:lnTo>
                  <a:lnTo>
                    <a:pt x="1819" y="1274"/>
                  </a:lnTo>
                  <a:lnTo>
                    <a:pt x="1840" y="1320"/>
                  </a:lnTo>
                  <a:lnTo>
                    <a:pt x="1855" y="1368"/>
                  </a:lnTo>
                  <a:lnTo>
                    <a:pt x="1863" y="1422"/>
                  </a:lnTo>
                  <a:lnTo>
                    <a:pt x="1867" y="1478"/>
                  </a:lnTo>
                  <a:lnTo>
                    <a:pt x="1867" y="1490"/>
                  </a:lnTo>
                  <a:lnTo>
                    <a:pt x="1866" y="1509"/>
                  </a:lnTo>
                  <a:lnTo>
                    <a:pt x="1863" y="1537"/>
                  </a:lnTo>
                  <a:lnTo>
                    <a:pt x="1859" y="1571"/>
                  </a:lnTo>
                  <a:lnTo>
                    <a:pt x="1853" y="1612"/>
                  </a:lnTo>
                  <a:lnTo>
                    <a:pt x="1842" y="1657"/>
                  </a:lnTo>
                  <a:lnTo>
                    <a:pt x="1378" y="3406"/>
                  </a:lnTo>
                  <a:lnTo>
                    <a:pt x="1356" y="3483"/>
                  </a:lnTo>
                  <a:lnTo>
                    <a:pt x="1327" y="3555"/>
                  </a:lnTo>
                  <a:lnTo>
                    <a:pt x="1292" y="3623"/>
                  </a:lnTo>
                  <a:lnTo>
                    <a:pt x="1253" y="3687"/>
                  </a:lnTo>
                  <a:lnTo>
                    <a:pt x="1209" y="3747"/>
                  </a:lnTo>
                  <a:lnTo>
                    <a:pt x="1159" y="3802"/>
                  </a:lnTo>
                  <a:lnTo>
                    <a:pt x="1108" y="3853"/>
                  </a:lnTo>
                  <a:lnTo>
                    <a:pt x="1053" y="3901"/>
                  </a:lnTo>
                  <a:lnTo>
                    <a:pt x="995" y="3942"/>
                  </a:lnTo>
                  <a:lnTo>
                    <a:pt x="935" y="3982"/>
                  </a:lnTo>
                  <a:lnTo>
                    <a:pt x="874" y="4014"/>
                  </a:lnTo>
                  <a:lnTo>
                    <a:pt x="811" y="4045"/>
                  </a:lnTo>
                  <a:lnTo>
                    <a:pt x="748" y="4069"/>
                  </a:lnTo>
                  <a:lnTo>
                    <a:pt x="685" y="4089"/>
                  </a:lnTo>
                  <a:lnTo>
                    <a:pt x="623" y="4105"/>
                  </a:lnTo>
                  <a:lnTo>
                    <a:pt x="561" y="4117"/>
                  </a:lnTo>
                  <a:lnTo>
                    <a:pt x="499" y="4123"/>
                  </a:lnTo>
                  <a:lnTo>
                    <a:pt x="441" y="4126"/>
                  </a:lnTo>
                  <a:lnTo>
                    <a:pt x="385" y="4124"/>
                  </a:lnTo>
                  <a:lnTo>
                    <a:pt x="331" y="4118"/>
                  </a:lnTo>
                  <a:lnTo>
                    <a:pt x="281" y="4109"/>
                  </a:lnTo>
                  <a:lnTo>
                    <a:pt x="234" y="4097"/>
                  </a:lnTo>
                  <a:lnTo>
                    <a:pt x="188" y="4080"/>
                  </a:lnTo>
                  <a:lnTo>
                    <a:pt x="147" y="4062"/>
                  </a:lnTo>
                  <a:lnTo>
                    <a:pt x="111" y="4038"/>
                  </a:lnTo>
                  <a:lnTo>
                    <a:pt x="78" y="4012"/>
                  </a:lnTo>
                  <a:lnTo>
                    <a:pt x="51" y="3982"/>
                  </a:lnTo>
                  <a:lnTo>
                    <a:pt x="29" y="3950"/>
                  </a:lnTo>
                  <a:lnTo>
                    <a:pt x="14" y="3914"/>
                  </a:lnTo>
                  <a:lnTo>
                    <a:pt x="3" y="3876"/>
                  </a:lnTo>
                  <a:lnTo>
                    <a:pt x="0" y="3834"/>
                  </a:lnTo>
                  <a:lnTo>
                    <a:pt x="3" y="3788"/>
                  </a:lnTo>
                  <a:lnTo>
                    <a:pt x="12" y="3747"/>
                  </a:lnTo>
                  <a:lnTo>
                    <a:pt x="29" y="3709"/>
                  </a:lnTo>
                  <a:lnTo>
                    <a:pt x="48" y="3675"/>
                  </a:lnTo>
                  <a:lnTo>
                    <a:pt x="73" y="3647"/>
                  </a:lnTo>
                  <a:lnTo>
                    <a:pt x="100" y="3622"/>
                  </a:lnTo>
                  <a:lnTo>
                    <a:pt x="132" y="3601"/>
                  </a:lnTo>
                  <a:lnTo>
                    <a:pt x="164" y="3585"/>
                  </a:lnTo>
                  <a:lnTo>
                    <a:pt x="198" y="3573"/>
                  </a:lnTo>
                  <a:lnTo>
                    <a:pt x="232" y="3565"/>
                  </a:lnTo>
                  <a:lnTo>
                    <a:pt x="268" y="3563"/>
                  </a:lnTo>
                  <a:lnTo>
                    <a:pt x="305" y="3565"/>
                  </a:lnTo>
                  <a:lnTo>
                    <a:pt x="338" y="3573"/>
                  </a:lnTo>
                  <a:lnTo>
                    <a:pt x="367" y="3585"/>
                  </a:lnTo>
                  <a:lnTo>
                    <a:pt x="392" y="3599"/>
                  </a:lnTo>
                  <a:lnTo>
                    <a:pt x="413" y="3618"/>
                  </a:lnTo>
                  <a:lnTo>
                    <a:pt x="429" y="3637"/>
                  </a:lnTo>
                  <a:lnTo>
                    <a:pt x="441" y="3660"/>
                  </a:lnTo>
                  <a:lnTo>
                    <a:pt x="450" y="3682"/>
                  </a:lnTo>
                  <a:lnTo>
                    <a:pt x="455" y="3705"/>
                  </a:lnTo>
                  <a:lnTo>
                    <a:pt x="457" y="3728"/>
                  </a:lnTo>
                  <a:lnTo>
                    <a:pt x="454" y="3758"/>
                  </a:lnTo>
                  <a:lnTo>
                    <a:pt x="448" y="3789"/>
                  </a:lnTo>
                  <a:lnTo>
                    <a:pt x="437" y="3819"/>
                  </a:lnTo>
                  <a:lnTo>
                    <a:pt x="422" y="3849"/>
                  </a:lnTo>
                  <a:lnTo>
                    <a:pt x="403" y="3878"/>
                  </a:lnTo>
                  <a:lnTo>
                    <a:pt x="378" y="3906"/>
                  </a:lnTo>
                  <a:lnTo>
                    <a:pt x="349" y="3931"/>
                  </a:lnTo>
                  <a:lnTo>
                    <a:pt x="316" y="3952"/>
                  </a:lnTo>
                  <a:lnTo>
                    <a:pt x="278" y="3970"/>
                  </a:lnTo>
                  <a:lnTo>
                    <a:pt x="235" y="3983"/>
                  </a:lnTo>
                  <a:lnTo>
                    <a:pt x="278" y="3999"/>
                  </a:lnTo>
                  <a:lnTo>
                    <a:pt x="318" y="4009"/>
                  </a:lnTo>
                  <a:lnTo>
                    <a:pt x="355" y="4016"/>
                  </a:lnTo>
                  <a:lnTo>
                    <a:pt x="385" y="4020"/>
                  </a:lnTo>
                  <a:lnTo>
                    <a:pt x="408" y="4021"/>
                  </a:lnTo>
                  <a:lnTo>
                    <a:pt x="425" y="4021"/>
                  </a:lnTo>
                  <a:lnTo>
                    <a:pt x="485" y="4017"/>
                  </a:lnTo>
                  <a:lnTo>
                    <a:pt x="543" y="4005"/>
                  </a:lnTo>
                  <a:lnTo>
                    <a:pt x="601" y="3986"/>
                  </a:lnTo>
                  <a:lnTo>
                    <a:pt x="656" y="3959"/>
                  </a:lnTo>
                  <a:lnTo>
                    <a:pt x="708" y="3925"/>
                  </a:lnTo>
                  <a:lnTo>
                    <a:pt x="759" y="3886"/>
                  </a:lnTo>
                  <a:lnTo>
                    <a:pt x="807" y="3840"/>
                  </a:lnTo>
                  <a:lnTo>
                    <a:pt x="852" y="3791"/>
                  </a:lnTo>
                  <a:lnTo>
                    <a:pt x="894" y="3734"/>
                  </a:lnTo>
                  <a:lnTo>
                    <a:pt x="932" y="3673"/>
                  </a:lnTo>
                  <a:lnTo>
                    <a:pt x="967" y="3609"/>
                  </a:lnTo>
                  <a:lnTo>
                    <a:pt x="998" y="3539"/>
                  </a:lnTo>
                  <a:lnTo>
                    <a:pt x="1024" y="3467"/>
                  </a:lnTo>
                  <a:lnTo>
                    <a:pt x="1048" y="3391"/>
                  </a:lnTo>
                  <a:lnTo>
                    <a:pt x="1048" y="3391"/>
                  </a:lnTo>
                  <a:lnTo>
                    <a:pt x="1519" y="1613"/>
                  </a:lnTo>
                  <a:lnTo>
                    <a:pt x="1526" y="1579"/>
                  </a:lnTo>
                  <a:lnTo>
                    <a:pt x="1533" y="1547"/>
                  </a:lnTo>
                  <a:lnTo>
                    <a:pt x="1538" y="1516"/>
                  </a:lnTo>
                  <a:lnTo>
                    <a:pt x="1544" y="1483"/>
                  </a:lnTo>
                  <a:lnTo>
                    <a:pt x="1548" y="1449"/>
                  </a:lnTo>
                  <a:lnTo>
                    <a:pt x="1551" y="1410"/>
                  </a:lnTo>
                  <a:lnTo>
                    <a:pt x="1551" y="1365"/>
                  </a:lnTo>
                  <a:lnTo>
                    <a:pt x="1549" y="1323"/>
                  </a:lnTo>
                  <a:lnTo>
                    <a:pt x="1545" y="1287"/>
                  </a:lnTo>
                  <a:lnTo>
                    <a:pt x="1538" y="1255"/>
                  </a:lnTo>
                  <a:lnTo>
                    <a:pt x="1530" y="1229"/>
                  </a:lnTo>
                  <a:lnTo>
                    <a:pt x="1519" y="1208"/>
                  </a:lnTo>
                  <a:lnTo>
                    <a:pt x="1505" y="1190"/>
                  </a:lnTo>
                  <a:lnTo>
                    <a:pt x="1492" y="1177"/>
                  </a:lnTo>
                  <a:lnTo>
                    <a:pt x="1477" y="1166"/>
                  </a:lnTo>
                  <a:lnTo>
                    <a:pt x="1460" y="1158"/>
                  </a:lnTo>
                  <a:lnTo>
                    <a:pt x="1444" y="1153"/>
                  </a:lnTo>
                  <a:lnTo>
                    <a:pt x="1427" y="1149"/>
                  </a:lnTo>
                  <a:lnTo>
                    <a:pt x="1411" y="1148"/>
                  </a:lnTo>
                  <a:lnTo>
                    <a:pt x="1394" y="1148"/>
                  </a:lnTo>
                  <a:lnTo>
                    <a:pt x="1335" y="1152"/>
                  </a:lnTo>
                  <a:lnTo>
                    <a:pt x="1279" y="1165"/>
                  </a:lnTo>
                  <a:lnTo>
                    <a:pt x="1222" y="1185"/>
                  </a:lnTo>
                  <a:lnTo>
                    <a:pt x="1169" y="1212"/>
                  </a:lnTo>
                  <a:lnTo>
                    <a:pt x="1116" y="1246"/>
                  </a:lnTo>
                  <a:lnTo>
                    <a:pt x="1067" y="1286"/>
                  </a:lnTo>
                  <a:lnTo>
                    <a:pt x="1020" y="1330"/>
                  </a:lnTo>
                  <a:lnTo>
                    <a:pt x="975" y="1380"/>
                  </a:lnTo>
                  <a:lnTo>
                    <a:pt x="932" y="1432"/>
                  </a:lnTo>
                  <a:lnTo>
                    <a:pt x="892" y="1488"/>
                  </a:lnTo>
                  <a:lnTo>
                    <a:pt x="855" y="1547"/>
                  </a:lnTo>
                  <a:lnTo>
                    <a:pt x="821" y="1608"/>
                  </a:lnTo>
                  <a:lnTo>
                    <a:pt x="791" y="1670"/>
                  </a:lnTo>
                  <a:lnTo>
                    <a:pt x="763" y="1733"/>
                  </a:lnTo>
                  <a:lnTo>
                    <a:pt x="749" y="1760"/>
                  </a:lnTo>
                  <a:lnTo>
                    <a:pt x="738" y="1780"/>
                  </a:lnTo>
                  <a:lnTo>
                    <a:pt x="729" y="1796"/>
                  </a:lnTo>
                  <a:lnTo>
                    <a:pt x="720" y="1807"/>
                  </a:lnTo>
                  <a:lnTo>
                    <a:pt x="712" y="1815"/>
                  </a:lnTo>
                  <a:lnTo>
                    <a:pt x="704" y="1820"/>
                  </a:lnTo>
                  <a:lnTo>
                    <a:pt x="694" y="1821"/>
                  </a:lnTo>
                  <a:lnTo>
                    <a:pt x="683" y="1822"/>
                  </a:lnTo>
                  <a:lnTo>
                    <a:pt x="670" y="1822"/>
                  </a:lnTo>
                  <a:lnTo>
                    <a:pt x="664" y="1822"/>
                  </a:lnTo>
                  <a:lnTo>
                    <a:pt x="656" y="1822"/>
                  </a:lnTo>
                  <a:lnTo>
                    <a:pt x="646" y="1820"/>
                  </a:lnTo>
                  <a:lnTo>
                    <a:pt x="635" y="1817"/>
                  </a:lnTo>
                  <a:lnTo>
                    <a:pt x="624" y="1812"/>
                  </a:lnTo>
                  <a:lnTo>
                    <a:pt x="615" y="1804"/>
                  </a:lnTo>
                  <a:lnTo>
                    <a:pt x="609" y="1792"/>
                  </a:lnTo>
                  <a:lnTo>
                    <a:pt x="606" y="1778"/>
                  </a:lnTo>
                  <a:lnTo>
                    <a:pt x="608" y="1769"/>
                  </a:lnTo>
                  <a:lnTo>
                    <a:pt x="613" y="1752"/>
                  </a:lnTo>
                  <a:lnTo>
                    <a:pt x="621" y="1729"/>
                  </a:lnTo>
                  <a:lnTo>
                    <a:pt x="632" y="1703"/>
                  </a:lnTo>
                  <a:lnTo>
                    <a:pt x="646" y="1670"/>
                  </a:lnTo>
                  <a:lnTo>
                    <a:pt x="664" y="1634"/>
                  </a:lnTo>
                  <a:lnTo>
                    <a:pt x="685" y="1595"/>
                  </a:lnTo>
                  <a:lnTo>
                    <a:pt x="709" y="1553"/>
                  </a:lnTo>
                  <a:lnTo>
                    <a:pt x="736" y="1508"/>
                  </a:lnTo>
                  <a:lnTo>
                    <a:pt x="766" y="1462"/>
                  </a:lnTo>
                  <a:lnTo>
                    <a:pt x="799" y="1416"/>
                  </a:lnTo>
                  <a:lnTo>
                    <a:pt x="835" y="1371"/>
                  </a:lnTo>
                  <a:lnTo>
                    <a:pt x="873" y="1323"/>
                  </a:lnTo>
                  <a:lnTo>
                    <a:pt x="914" y="1279"/>
                  </a:lnTo>
                  <a:lnTo>
                    <a:pt x="958" y="1237"/>
                  </a:lnTo>
                  <a:lnTo>
                    <a:pt x="1005" y="1196"/>
                  </a:lnTo>
                  <a:lnTo>
                    <a:pt x="1056" y="1160"/>
                  </a:lnTo>
                  <a:lnTo>
                    <a:pt x="1108" y="1127"/>
                  </a:lnTo>
                  <a:lnTo>
                    <a:pt x="1163" y="1098"/>
                  </a:lnTo>
                  <a:lnTo>
                    <a:pt x="1221" y="1075"/>
                  </a:lnTo>
                  <a:lnTo>
                    <a:pt x="1281" y="1058"/>
                  </a:lnTo>
                  <a:lnTo>
                    <a:pt x="1345" y="1046"/>
                  </a:lnTo>
                  <a:lnTo>
                    <a:pt x="1409" y="1042"/>
                  </a:lnTo>
                  <a:close/>
                  <a:moveTo>
                    <a:pt x="1867" y="0"/>
                  </a:moveTo>
                  <a:lnTo>
                    <a:pt x="1904" y="2"/>
                  </a:lnTo>
                  <a:lnTo>
                    <a:pt x="1939" y="11"/>
                  </a:lnTo>
                  <a:lnTo>
                    <a:pt x="1967" y="24"/>
                  </a:lnTo>
                  <a:lnTo>
                    <a:pt x="1994" y="41"/>
                  </a:lnTo>
                  <a:lnTo>
                    <a:pt x="2016" y="64"/>
                  </a:lnTo>
                  <a:lnTo>
                    <a:pt x="2033" y="87"/>
                  </a:lnTo>
                  <a:lnTo>
                    <a:pt x="2046" y="114"/>
                  </a:lnTo>
                  <a:lnTo>
                    <a:pt x="2053" y="142"/>
                  </a:lnTo>
                  <a:lnTo>
                    <a:pt x="2055" y="172"/>
                  </a:lnTo>
                  <a:lnTo>
                    <a:pt x="2055" y="172"/>
                  </a:lnTo>
                  <a:lnTo>
                    <a:pt x="2051" y="214"/>
                  </a:lnTo>
                  <a:lnTo>
                    <a:pt x="2038" y="255"/>
                  </a:lnTo>
                  <a:lnTo>
                    <a:pt x="2016" y="293"/>
                  </a:lnTo>
                  <a:lnTo>
                    <a:pt x="1987" y="328"/>
                  </a:lnTo>
                  <a:lnTo>
                    <a:pt x="1954" y="358"/>
                  </a:lnTo>
                  <a:lnTo>
                    <a:pt x="1914" y="383"/>
                  </a:lnTo>
                  <a:lnTo>
                    <a:pt x="1871" y="403"/>
                  </a:lnTo>
                  <a:lnTo>
                    <a:pt x="1827" y="415"/>
                  </a:lnTo>
                  <a:lnTo>
                    <a:pt x="1780" y="420"/>
                  </a:lnTo>
                  <a:lnTo>
                    <a:pt x="1745" y="417"/>
                  </a:lnTo>
                  <a:lnTo>
                    <a:pt x="1713" y="409"/>
                  </a:lnTo>
                  <a:lnTo>
                    <a:pt x="1684" y="396"/>
                  </a:lnTo>
                  <a:lnTo>
                    <a:pt x="1659" y="379"/>
                  </a:lnTo>
                  <a:lnTo>
                    <a:pt x="1637" y="360"/>
                  </a:lnTo>
                  <a:lnTo>
                    <a:pt x="1621" y="335"/>
                  </a:lnTo>
                  <a:lnTo>
                    <a:pt x="1609" y="309"/>
                  </a:lnTo>
                  <a:lnTo>
                    <a:pt x="1602" y="279"/>
                  </a:lnTo>
                  <a:lnTo>
                    <a:pt x="1599" y="247"/>
                  </a:lnTo>
                  <a:lnTo>
                    <a:pt x="1602" y="209"/>
                  </a:lnTo>
                  <a:lnTo>
                    <a:pt x="1613" y="174"/>
                  </a:lnTo>
                  <a:lnTo>
                    <a:pt x="1628" y="140"/>
                  </a:lnTo>
                  <a:lnTo>
                    <a:pt x="1650" y="110"/>
                  </a:lnTo>
                  <a:lnTo>
                    <a:pt x="1675" y="82"/>
                  </a:lnTo>
                  <a:lnTo>
                    <a:pt x="1703" y="59"/>
                  </a:lnTo>
                  <a:lnTo>
                    <a:pt x="1734" y="38"/>
                  </a:lnTo>
                  <a:lnTo>
                    <a:pt x="1767" y="22"/>
                  </a:lnTo>
                  <a:lnTo>
                    <a:pt x="1800" y="10"/>
                  </a:lnTo>
                  <a:lnTo>
                    <a:pt x="1834" y="2"/>
                  </a:lnTo>
                  <a:lnTo>
                    <a:pt x="18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Oval 106"/>
            <p:cNvSpPr/>
            <p:nvPr/>
          </p:nvSpPr>
          <p:spPr>
            <a:xfrm>
              <a:off x="6060919" y="4559618"/>
              <a:ext cx="89090" cy="90848"/>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 name="Straight Arrow Connector 107"/>
            <p:cNvCxnSpPr>
              <a:endCxn id="107" idx="5"/>
            </p:cNvCxnSpPr>
            <p:nvPr/>
          </p:nvCxnSpPr>
          <p:spPr>
            <a:xfrm flipV="1">
              <a:off x="6092573" y="4637161"/>
              <a:ext cx="44389" cy="865432"/>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0" name="Group 4"/>
            <p:cNvGrpSpPr>
              <a:grpSpLocks noChangeAspect="1"/>
            </p:cNvGrpSpPr>
            <p:nvPr>
              <p:custDataLst>
                <p:tags r:id="rId6"/>
              </p:custDataLst>
            </p:nvPr>
          </p:nvGrpSpPr>
          <p:grpSpPr bwMode="auto">
            <a:xfrm>
              <a:off x="6978908" y="4685348"/>
              <a:ext cx="171301" cy="196836"/>
              <a:chOff x="3614" y="1376"/>
              <a:chExt cx="1126" cy="1303"/>
            </a:xfrm>
          </p:grpSpPr>
          <p:sp>
            <p:nvSpPr>
              <p:cNvPr id="116" name="Freeform 6"/>
              <p:cNvSpPr>
                <a:spLocks noEditPoints="1"/>
              </p:cNvSpPr>
              <p:nvPr/>
            </p:nvSpPr>
            <p:spPr bwMode="auto">
              <a:xfrm>
                <a:off x="3614" y="13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7"/>
              <p:cNvSpPr>
                <a:spLocks/>
              </p:cNvSpPr>
              <p:nvPr/>
            </p:nvSpPr>
            <p:spPr bwMode="auto">
              <a:xfrm>
                <a:off x="4204" y="1908"/>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0" name="Group 10"/>
            <p:cNvGrpSpPr>
              <a:grpSpLocks noChangeAspect="1"/>
            </p:cNvGrpSpPr>
            <p:nvPr>
              <p:custDataLst>
                <p:tags r:id="rId7"/>
              </p:custDataLst>
            </p:nvPr>
          </p:nvGrpSpPr>
          <p:grpSpPr bwMode="auto">
            <a:xfrm>
              <a:off x="7390421" y="6194108"/>
              <a:ext cx="176857" cy="196836"/>
              <a:chOff x="3854" y="2672"/>
              <a:chExt cx="1142" cy="1280"/>
            </a:xfrm>
          </p:grpSpPr>
          <p:sp>
            <p:nvSpPr>
              <p:cNvPr id="114" name="Freeform 12"/>
              <p:cNvSpPr>
                <a:spLocks noEditPoints="1"/>
              </p:cNvSpPr>
              <p:nvPr/>
            </p:nvSpPr>
            <p:spPr bwMode="auto">
              <a:xfrm>
                <a:off x="3854" y="26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3"/>
              <p:cNvSpPr>
                <a:spLocks noEditPoints="1"/>
              </p:cNvSpPr>
              <p:nvPr/>
            </p:nvSpPr>
            <p:spPr bwMode="auto">
              <a:xfrm>
                <a:off x="4429" y="3194"/>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6"/>
            <p:cNvGrpSpPr>
              <a:grpSpLocks noChangeAspect="1"/>
            </p:cNvGrpSpPr>
            <p:nvPr>
              <p:custDataLst>
                <p:tags r:id="rId8"/>
              </p:custDataLst>
            </p:nvPr>
          </p:nvGrpSpPr>
          <p:grpSpPr bwMode="auto">
            <a:xfrm>
              <a:off x="5839335" y="6099810"/>
              <a:ext cx="169780" cy="196836"/>
              <a:chOff x="5054" y="1280"/>
              <a:chExt cx="1116" cy="1303"/>
            </a:xfrm>
          </p:grpSpPr>
          <p:sp>
            <p:nvSpPr>
              <p:cNvPr id="112" name="Freeform 18"/>
              <p:cNvSpPr>
                <a:spLocks noEditPoints="1"/>
              </p:cNvSpPr>
              <p:nvPr/>
            </p:nvSpPr>
            <p:spPr bwMode="auto">
              <a:xfrm>
                <a:off x="5054" y="128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9"/>
              <p:cNvSpPr>
                <a:spLocks/>
              </p:cNvSpPr>
              <p:nvPr/>
            </p:nvSpPr>
            <p:spPr bwMode="auto">
              <a:xfrm>
                <a:off x="5654" y="1812"/>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22" name="Title 121"/>
          <p:cNvSpPr>
            <a:spLocks noGrp="1"/>
          </p:cNvSpPr>
          <p:nvPr>
            <p:ph type="title"/>
          </p:nvPr>
        </p:nvSpPr>
        <p:spPr>
          <a:xfrm>
            <a:off x="228600" y="0"/>
            <a:ext cx="8229600" cy="1143000"/>
          </a:xfrm>
        </p:spPr>
        <p:txBody>
          <a:bodyPr/>
          <a:lstStyle/>
          <a:p>
            <a:r>
              <a:rPr lang="en-US" dirty="0" smtClean="0"/>
              <a:t>Taut Half-Plane Webs</a:t>
            </a:r>
            <a:endParaRPr lang="en-US" dirty="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1"/>
          <p:cNvSpPr>
            <a:spLocks noChangeAspect="1"/>
          </p:cNvSpPr>
          <p:nvPr>
            <p:custDataLst>
              <p:tags r:id="rId1"/>
            </p:custDataLst>
          </p:nvPr>
        </p:nvSpPr>
        <p:spPr bwMode="auto">
          <a:xfrm>
            <a:off x="2999295" y="1371600"/>
            <a:ext cx="77771" cy="83055"/>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2" name="Group 71"/>
          <p:cNvGrpSpPr/>
          <p:nvPr/>
        </p:nvGrpSpPr>
        <p:grpSpPr>
          <a:xfrm>
            <a:off x="2895600" y="1429214"/>
            <a:ext cx="2514600" cy="2304586"/>
            <a:chOff x="2895600" y="1429214"/>
            <a:chExt cx="2514600" cy="2304586"/>
          </a:xfrm>
        </p:grpSpPr>
        <p:cxnSp>
          <p:nvCxnSpPr>
            <p:cNvPr id="5" name="Straight Arrow Connector 4"/>
            <p:cNvCxnSpPr>
              <a:endCxn id="15" idx="4"/>
            </p:cNvCxnSpPr>
            <p:nvPr/>
          </p:nvCxnSpPr>
          <p:spPr>
            <a:xfrm flipH="1" flipV="1">
              <a:off x="4541755" y="2178205"/>
              <a:ext cx="12962" cy="31688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Arrow Connector 5"/>
            <p:cNvCxnSpPr/>
            <p:nvPr/>
          </p:nvCxnSpPr>
          <p:spPr>
            <a:xfrm flipV="1">
              <a:off x="2947447" y="2840773"/>
              <a:ext cx="933254" cy="230459"/>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p:nvPr/>
          </p:nvCxnSpPr>
          <p:spPr>
            <a:xfrm flipV="1">
              <a:off x="2947447" y="1429214"/>
              <a:ext cx="0" cy="2304586"/>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a:off x="2947447" y="2696737"/>
              <a:ext cx="2462753"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9" name="Freeform 6"/>
            <p:cNvSpPr>
              <a:spLocks noChangeAspect="1"/>
            </p:cNvSpPr>
            <p:nvPr>
              <p:custDataLst>
                <p:tags r:id="rId10"/>
              </p:custDataLst>
            </p:nvPr>
          </p:nvSpPr>
          <p:spPr bwMode="auto">
            <a:xfrm>
              <a:off x="5176887" y="2754351"/>
              <a:ext cx="95413" cy="100826"/>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35"/>
            <p:cNvGrpSpPr/>
            <p:nvPr/>
          </p:nvGrpSpPr>
          <p:grpSpPr>
            <a:xfrm>
              <a:off x="3880701" y="1688480"/>
              <a:ext cx="1503576" cy="2016513"/>
              <a:chOff x="1752600" y="1143000"/>
              <a:chExt cx="4419600" cy="5334000"/>
            </a:xfrm>
          </p:grpSpPr>
          <p:cxnSp>
            <p:nvCxnSpPr>
              <p:cNvPr id="17" name="Straight Arrow Connector 16"/>
              <p:cNvCxnSpPr/>
              <p:nvPr/>
            </p:nvCxnSpPr>
            <p:spPr>
              <a:xfrm flipV="1">
                <a:off x="1752600" y="1219200"/>
                <a:ext cx="3048000" cy="3048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V="1">
                <a:off x="1828800" y="2590800"/>
                <a:ext cx="3505200" cy="16002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1828800" y="4191000"/>
                <a:ext cx="4343400" cy="1752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4" name="Group 13"/>
              <p:cNvGrpSpPr/>
              <p:nvPr/>
            </p:nvGrpSpPr>
            <p:grpSpPr>
              <a:xfrm>
                <a:off x="4953000" y="3048000"/>
                <a:ext cx="533400" cy="2057400"/>
                <a:chOff x="7162800" y="2743200"/>
                <a:chExt cx="533400" cy="2057400"/>
              </a:xfrm>
            </p:grpSpPr>
            <p:sp>
              <p:nvSpPr>
                <p:cNvPr id="36" name="Oval 35"/>
                <p:cNvSpPr/>
                <p:nvPr/>
              </p:nvSpPr>
              <p:spPr>
                <a:xfrm>
                  <a:off x="7620000" y="4038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 name="Oval 36"/>
                <p:cNvSpPr/>
                <p:nvPr/>
              </p:nvSpPr>
              <p:spPr>
                <a:xfrm>
                  <a:off x="7467600" y="3200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 name="Oval 37"/>
                <p:cNvSpPr/>
                <p:nvPr/>
              </p:nvSpPr>
              <p:spPr>
                <a:xfrm>
                  <a:off x="7239000" y="2743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Oval 17"/>
                <p:cNvSpPr/>
                <p:nvPr/>
              </p:nvSpPr>
              <p:spPr>
                <a:xfrm>
                  <a:off x="7620000" y="3505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 name="Oval 18"/>
                <p:cNvSpPr/>
                <p:nvPr/>
              </p:nvSpPr>
              <p:spPr>
                <a:xfrm>
                  <a:off x="7391400" y="4419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Oval 40"/>
                <p:cNvSpPr/>
                <p:nvPr/>
              </p:nvSpPr>
              <p:spPr>
                <a:xfrm>
                  <a:off x="7162800" y="4724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11" name="Group 4"/>
              <p:cNvGrpSpPr>
                <a:grpSpLocks noChangeAspect="1"/>
              </p:cNvGrpSpPr>
              <p:nvPr>
                <p:custDataLst>
                  <p:tags r:id="rId12"/>
                </p:custDataLst>
              </p:nvPr>
            </p:nvGrpSpPr>
            <p:grpSpPr bwMode="auto">
              <a:xfrm>
                <a:off x="3200400" y="1143000"/>
                <a:ext cx="416749" cy="495300"/>
                <a:chOff x="2270" y="752"/>
                <a:chExt cx="1077" cy="1280"/>
              </a:xfrm>
            </p:grpSpPr>
            <p:sp>
              <p:nvSpPr>
                <p:cNvPr id="34"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2" name="Straight Arrow Connector 21"/>
              <p:cNvCxnSpPr/>
              <p:nvPr/>
            </p:nvCxnSpPr>
            <p:spPr>
              <a:xfrm>
                <a:off x="1752600" y="4191000"/>
                <a:ext cx="2971800" cy="2286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20" name="Group 10"/>
              <p:cNvGrpSpPr>
                <a:grpSpLocks noChangeAspect="1"/>
              </p:cNvGrpSpPr>
              <p:nvPr>
                <p:custDataLst>
                  <p:tags r:id="rId13"/>
                </p:custDataLst>
              </p:nvPr>
            </p:nvGrpSpPr>
            <p:grpSpPr bwMode="auto">
              <a:xfrm>
                <a:off x="4419600" y="1905000"/>
                <a:ext cx="431840" cy="495300"/>
                <a:chOff x="4094" y="1952"/>
                <a:chExt cx="1116" cy="1280"/>
              </a:xfrm>
            </p:grpSpPr>
            <p:sp>
              <p:nvSpPr>
                <p:cNvPr id="32"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10"/>
              <p:cNvGrpSpPr>
                <a:grpSpLocks noChangeAspect="1"/>
              </p:cNvGrpSpPr>
              <p:nvPr>
                <p:custDataLst>
                  <p:tags r:id="rId14"/>
                </p:custDataLst>
              </p:nvPr>
            </p:nvGrpSpPr>
            <p:grpSpPr bwMode="auto">
              <a:xfrm>
                <a:off x="4724400" y="5791200"/>
                <a:ext cx="1072382" cy="495300"/>
                <a:chOff x="3847" y="1375"/>
                <a:chExt cx="2793" cy="1290"/>
              </a:xfrm>
            </p:grpSpPr>
            <p:sp>
              <p:nvSpPr>
                <p:cNvPr id="28" name="Freeform 12"/>
                <p:cNvSpPr>
                  <a:spLocks noEditPoints="1"/>
                </p:cNvSpPr>
                <p:nvPr/>
              </p:nvSpPr>
              <p:spPr bwMode="auto">
                <a:xfrm>
                  <a:off x="3847" y="1375"/>
                  <a:ext cx="417" cy="1068"/>
                </a:xfrm>
                <a:custGeom>
                  <a:avLst/>
                  <a:gdLst/>
                  <a:ahLst/>
                  <a:cxnLst>
                    <a:cxn ang="0">
                      <a:pos x="513" y="711"/>
                    </a:cxn>
                    <a:cxn ang="0">
                      <a:pos x="620" y="788"/>
                    </a:cxn>
                    <a:cxn ang="0">
                      <a:pos x="673" y="910"/>
                    </a:cxn>
                    <a:cxn ang="0">
                      <a:pos x="666" y="1039"/>
                    </a:cxn>
                    <a:cxn ang="0">
                      <a:pos x="622" y="1153"/>
                    </a:cxn>
                    <a:cxn ang="0">
                      <a:pos x="600" y="1214"/>
                    </a:cxn>
                    <a:cxn ang="0">
                      <a:pos x="575" y="1278"/>
                    </a:cxn>
                    <a:cxn ang="0">
                      <a:pos x="444" y="1640"/>
                    </a:cxn>
                    <a:cxn ang="0">
                      <a:pos x="391" y="1780"/>
                    </a:cxn>
                    <a:cxn ang="0">
                      <a:pos x="362" y="1868"/>
                    </a:cxn>
                    <a:cxn ang="0">
                      <a:pos x="351" y="1936"/>
                    </a:cxn>
                    <a:cxn ang="0">
                      <a:pos x="358" y="2021"/>
                    </a:cxn>
                    <a:cxn ang="0">
                      <a:pos x="402" y="2062"/>
                    </a:cxn>
                    <a:cxn ang="0">
                      <a:pos x="507" y="2047"/>
                    </a:cxn>
                    <a:cxn ang="0">
                      <a:pos x="611" y="1962"/>
                    </a:cxn>
                    <a:cxn ang="0">
                      <a:pos x="689" y="1829"/>
                    </a:cxn>
                    <a:cxn ang="0">
                      <a:pos x="746" y="1669"/>
                    </a:cxn>
                    <a:cxn ang="0">
                      <a:pos x="769" y="1621"/>
                    </a:cxn>
                    <a:cxn ang="0">
                      <a:pos x="802" y="1616"/>
                    </a:cxn>
                    <a:cxn ang="0">
                      <a:pos x="831" y="1630"/>
                    </a:cxn>
                    <a:cxn ang="0">
                      <a:pos x="829" y="1673"/>
                    </a:cxn>
                    <a:cxn ang="0">
                      <a:pos x="802" y="1761"/>
                    </a:cxn>
                    <a:cxn ang="0">
                      <a:pos x="749" y="1881"/>
                    </a:cxn>
                    <a:cxn ang="0">
                      <a:pos x="669" y="2003"/>
                    </a:cxn>
                    <a:cxn ang="0">
                      <a:pos x="560" y="2097"/>
                    </a:cxn>
                    <a:cxn ang="0">
                      <a:pos x="420" y="2135"/>
                    </a:cxn>
                    <a:cxn ang="0">
                      <a:pos x="273" y="2093"/>
                    </a:cxn>
                    <a:cxn ang="0">
                      <a:pos x="182" y="1979"/>
                    </a:cxn>
                    <a:cxn ang="0">
                      <a:pos x="165" y="1839"/>
                    </a:cxn>
                    <a:cxn ang="0">
                      <a:pos x="202" y="1710"/>
                    </a:cxn>
                    <a:cxn ang="0">
                      <a:pos x="249" y="1584"/>
                    </a:cxn>
                    <a:cxn ang="0">
                      <a:pos x="302" y="1444"/>
                    </a:cxn>
                    <a:cxn ang="0">
                      <a:pos x="364" y="1278"/>
                    </a:cxn>
                    <a:cxn ang="0">
                      <a:pos x="418" y="1127"/>
                    </a:cxn>
                    <a:cxn ang="0">
                      <a:pos x="453" y="1030"/>
                    </a:cxn>
                    <a:cxn ang="0">
                      <a:pos x="478" y="945"/>
                    </a:cxn>
                    <a:cxn ang="0">
                      <a:pos x="486" y="833"/>
                    </a:cxn>
                    <a:cxn ang="0">
                      <a:pos x="458" y="777"/>
                    </a:cxn>
                    <a:cxn ang="0">
                      <a:pos x="420" y="764"/>
                    </a:cxn>
                    <a:cxn ang="0">
                      <a:pos x="349" y="775"/>
                    </a:cxn>
                    <a:cxn ang="0">
                      <a:pos x="255" y="834"/>
                    </a:cxn>
                    <a:cxn ang="0">
                      <a:pos x="165" y="958"/>
                    </a:cxn>
                    <a:cxn ang="0">
                      <a:pos x="89" y="1160"/>
                    </a:cxn>
                    <a:cxn ang="0">
                      <a:pos x="65" y="1210"/>
                    </a:cxn>
                    <a:cxn ang="0">
                      <a:pos x="34" y="1214"/>
                    </a:cxn>
                    <a:cxn ang="0">
                      <a:pos x="9" y="1207"/>
                    </a:cxn>
                    <a:cxn ang="0">
                      <a:pos x="2" y="1175"/>
                    </a:cxn>
                    <a:cxn ang="0">
                      <a:pos x="22" y="1103"/>
                    </a:cxn>
                    <a:cxn ang="0">
                      <a:pos x="65" y="991"/>
                    </a:cxn>
                    <a:cxn ang="0">
                      <a:pos x="138" y="868"/>
                    </a:cxn>
                    <a:cxn ang="0">
                      <a:pos x="238" y="759"/>
                    </a:cxn>
                    <a:cxn ang="0">
                      <a:pos x="369" y="700"/>
                    </a:cxn>
                    <a:cxn ang="0">
                      <a:pos x="720" y="3"/>
                    </a:cxn>
                    <a:cxn ang="0">
                      <a:pos x="789" y="57"/>
                    </a:cxn>
                    <a:cxn ang="0">
                      <a:pos x="798" y="154"/>
                    </a:cxn>
                    <a:cxn ang="0">
                      <a:pos x="733" y="245"/>
                    </a:cxn>
                    <a:cxn ang="0">
                      <a:pos x="636" y="280"/>
                    </a:cxn>
                    <a:cxn ang="0">
                      <a:pos x="549" y="247"/>
                    </a:cxn>
                    <a:cxn ang="0">
                      <a:pos x="518" y="165"/>
                    </a:cxn>
                    <a:cxn ang="0">
                      <a:pos x="558" y="64"/>
                    </a:cxn>
                    <a:cxn ang="0">
                      <a:pos x="649" y="5"/>
                    </a:cxn>
                  </a:cxnLst>
                  <a:rect l="0" t="0" r="r" b="b"/>
                  <a:pathLst>
                    <a:path w="835" h="2135">
                      <a:moveTo>
                        <a:pt x="420" y="694"/>
                      </a:moveTo>
                      <a:lnTo>
                        <a:pt x="469" y="700"/>
                      </a:lnTo>
                      <a:lnTo>
                        <a:pt x="513" y="711"/>
                      </a:lnTo>
                      <a:lnTo>
                        <a:pt x="555" y="731"/>
                      </a:lnTo>
                      <a:lnTo>
                        <a:pt x="589" y="757"/>
                      </a:lnTo>
                      <a:lnTo>
                        <a:pt x="620" y="788"/>
                      </a:lnTo>
                      <a:lnTo>
                        <a:pt x="644" y="825"/>
                      </a:lnTo>
                      <a:lnTo>
                        <a:pt x="662" y="866"/>
                      </a:lnTo>
                      <a:lnTo>
                        <a:pt x="673" y="910"/>
                      </a:lnTo>
                      <a:lnTo>
                        <a:pt x="676" y="954"/>
                      </a:lnTo>
                      <a:lnTo>
                        <a:pt x="673" y="998"/>
                      </a:lnTo>
                      <a:lnTo>
                        <a:pt x="666" y="1039"/>
                      </a:lnTo>
                      <a:lnTo>
                        <a:pt x="651" y="1079"/>
                      </a:lnTo>
                      <a:lnTo>
                        <a:pt x="631" y="1125"/>
                      </a:lnTo>
                      <a:lnTo>
                        <a:pt x="622" y="1153"/>
                      </a:lnTo>
                      <a:lnTo>
                        <a:pt x="615" y="1177"/>
                      </a:lnTo>
                      <a:lnTo>
                        <a:pt x="607" y="1196"/>
                      </a:lnTo>
                      <a:lnTo>
                        <a:pt x="600" y="1214"/>
                      </a:lnTo>
                      <a:lnTo>
                        <a:pt x="595" y="1232"/>
                      </a:lnTo>
                      <a:lnTo>
                        <a:pt x="586" y="1253"/>
                      </a:lnTo>
                      <a:lnTo>
                        <a:pt x="575" y="1278"/>
                      </a:lnTo>
                      <a:lnTo>
                        <a:pt x="562" y="1310"/>
                      </a:lnTo>
                      <a:lnTo>
                        <a:pt x="562" y="1310"/>
                      </a:lnTo>
                      <a:lnTo>
                        <a:pt x="444" y="1640"/>
                      </a:lnTo>
                      <a:lnTo>
                        <a:pt x="424" y="1695"/>
                      </a:lnTo>
                      <a:lnTo>
                        <a:pt x="405" y="1741"/>
                      </a:lnTo>
                      <a:lnTo>
                        <a:pt x="391" y="1780"/>
                      </a:lnTo>
                      <a:lnTo>
                        <a:pt x="378" y="1815"/>
                      </a:lnTo>
                      <a:lnTo>
                        <a:pt x="369" y="1842"/>
                      </a:lnTo>
                      <a:lnTo>
                        <a:pt x="362" y="1868"/>
                      </a:lnTo>
                      <a:lnTo>
                        <a:pt x="356" y="1892"/>
                      </a:lnTo>
                      <a:lnTo>
                        <a:pt x="353" y="1914"/>
                      </a:lnTo>
                      <a:lnTo>
                        <a:pt x="351" y="1936"/>
                      </a:lnTo>
                      <a:lnTo>
                        <a:pt x="351" y="1960"/>
                      </a:lnTo>
                      <a:lnTo>
                        <a:pt x="353" y="1993"/>
                      </a:lnTo>
                      <a:lnTo>
                        <a:pt x="358" y="2021"/>
                      </a:lnTo>
                      <a:lnTo>
                        <a:pt x="369" y="2041"/>
                      </a:lnTo>
                      <a:lnTo>
                        <a:pt x="384" y="2054"/>
                      </a:lnTo>
                      <a:lnTo>
                        <a:pt x="402" y="2062"/>
                      </a:lnTo>
                      <a:lnTo>
                        <a:pt x="424" y="2065"/>
                      </a:lnTo>
                      <a:lnTo>
                        <a:pt x="467" y="2060"/>
                      </a:lnTo>
                      <a:lnTo>
                        <a:pt x="507" y="2047"/>
                      </a:lnTo>
                      <a:lnTo>
                        <a:pt x="544" y="2025"/>
                      </a:lnTo>
                      <a:lnTo>
                        <a:pt x="578" y="1997"/>
                      </a:lnTo>
                      <a:lnTo>
                        <a:pt x="611" y="1962"/>
                      </a:lnTo>
                      <a:lnTo>
                        <a:pt x="640" y="1921"/>
                      </a:lnTo>
                      <a:lnTo>
                        <a:pt x="666" y="1877"/>
                      </a:lnTo>
                      <a:lnTo>
                        <a:pt x="689" y="1829"/>
                      </a:lnTo>
                      <a:lnTo>
                        <a:pt x="711" y="1778"/>
                      </a:lnTo>
                      <a:lnTo>
                        <a:pt x="729" y="1724"/>
                      </a:lnTo>
                      <a:lnTo>
                        <a:pt x="746" y="1669"/>
                      </a:lnTo>
                      <a:lnTo>
                        <a:pt x="755" y="1647"/>
                      </a:lnTo>
                      <a:lnTo>
                        <a:pt x="762" y="1630"/>
                      </a:lnTo>
                      <a:lnTo>
                        <a:pt x="769" y="1621"/>
                      </a:lnTo>
                      <a:lnTo>
                        <a:pt x="780" y="1616"/>
                      </a:lnTo>
                      <a:lnTo>
                        <a:pt x="795" y="1616"/>
                      </a:lnTo>
                      <a:lnTo>
                        <a:pt x="802" y="1616"/>
                      </a:lnTo>
                      <a:lnTo>
                        <a:pt x="813" y="1617"/>
                      </a:lnTo>
                      <a:lnTo>
                        <a:pt x="824" y="1621"/>
                      </a:lnTo>
                      <a:lnTo>
                        <a:pt x="831" y="1630"/>
                      </a:lnTo>
                      <a:lnTo>
                        <a:pt x="835" y="1645"/>
                      </a:lnTo>
                      <a:lnTo>
                        <a:pt x="833" y="1654"/>
                      </a:lnTo>
                      <a:lnTo>
                        <a:pt x="829" y="1673"/>
                      </a:lnTo>
                      <a:lnTo>
                        <a:pt x="822" y="1697"/>
                      </a:lnTo>
                      <a:lnTo>
                        <a:pt x="813" y="1726"/>
                      </a:lnTo>
                      <a:lnTo>
                        <a:pt x="802" y="1761"/>
                      </a:lnTo>
                      <a:lnTo>
                        <a:pt x="787" y="1798"/>
                      </a:lnTo>
                      <a:lnTo>
                        <a:pt x="769" y="1839"/>
                      </a:lnTo>
                      <a:lnTo>
                        <a:pt x="749" y="1881"/>
                      </a:lnTo>
                      <a:lnTo>
                        <a:pt x="726" y="1921"/>
                      </a:lnTo>
                      <a:lnTo>
                        <a:pt x="698" y="1964"/>
                      </a:lnTo>
                      <a:lnTo>
                        <a:pt x="669" y="2003"/>
                      </a:lnTo>
                      <a:lnTo>
                        <a:pt x="636" y="2038"/>
                      </a:lnTo>
                      <a:lnTo>
                        <a:pt x="600" y="2071"/>
                      </a:lnTo>
                      <a:lnTo>
                        <a:pt x="560" y="2097"/>
                      </a:lnTo>
                      <a:lnTo>
                        <a:pt x="516" y="2117"/>
                      </a:lnTo>
                      <a:lnTo>
                        <a:pt x="469" y="2130"/>
                      </a:lnTo>
                      <a:lnTo>
                        <a:pt x="420" y="2135"/>
                      </a:lnTo>
                      <a:lnTo>
                        <a:pt x="365" y="2130"/>
                      </a:lnTo>
                      <a:lnTo>
                        <a:pt x="316" y="2115"/>
                      </a:lnTo>
                      <a:lnTo>
                        <a:pt x="273" y="2093"/>
                      </a:lnTo>
                      <a:lnTo>
                        <a:pt x="236" y="2062"/>
                      </a:lnTo>
                      <a:lnTo>
                        <a:pt x="205" y="2023"/>
                      </a:lnTo>
                      <a:lnTo>
                        <a:pt x="182" y="1979"/>
                      </a:lnTo>
                      <a:lnTo>
                        <a:pt x="167" y="1929"/>
                      </a:lnTo>
                      <a:lnTo>
                        <a:pt x="164" y="1875"/>
                      </a:lnTo>
                      <a:lnTo>
                        <a:pt x="165" y="1839"/>
                      </a:lnTo>
                      <a:lnTo>
                        <a:pt x="175" y="1798"/>
                      </a:lnTo>
                      <a:lnTo>
                        <a:pt x="187" y="1756"/>
                      </a:lnTo>
                      <a:lnTo>
                        <a:pt x="202" y="1710"/>
                      </a:lnTo>
                      <a:lnTo>
                        <a:pt x="220" y="1664"/>
                      </a:lnTo>
                      <a:lnTo>
                        <a:pt x="236" y="1619"/>
                      </a:lnTo>
                      <a:lnTo>
                        <a:pt x="249" y="1584"/>
                      </a:lnTo>
                      <a:lnTo>
                        <a:pt x="265" y="1544"/>
                      </a:lnTo>
                      <a:lnTo>
                        <a:pt x="282" y="1496"/>
                      </a:lnTo>
                      <a:lnTo>
                        <a:pt x="302" y="1444"/>
                      </a:lnTo>
                      <a:lnTo>
                        <a:pt x="322" y="1389"/>
                      </a:lnTo>
                      <a:lnTo>
                        <a:pt x="342" y="1334"/>
                      </a:lnTo>
                      <a:lnTo>
                        <a:pt x="364" y="1278"/>
                      </a:lnTo>
                      <a:lnTo>
                        <a:pt x="382" y="1225"/>
                      </a:lnTo>
                      <a:lnTo>
                        <a:pt x="402" y="1173"/>
                      </a:lnTo>
                      <a:lnTo>
                        <a:pt x="418" y="1127"/>
                      </a:lnTo>
                      <a:lnTo>
                        <a:pt x="433" y="1087"/>
                      </a:lnTo>
                      <a:lnTo>
                        <a:pt x="445" y="1054"/>
                      </a:lnTo>
                      <a:lnTo>
                        <a:pt x="453" y="1030"/>
                      </a:lnTo>
                      <a:lnTo>
                        <a:pt x="462" y="1008"/>
                      </a:lnTo>
                      <a:lnTo>
                        <a:pt x="471" y="978"/>
                      </a:lnTo>
                      <a:lnTo>
                        <a:pt x="478" y="945"/>
                      </a:lnTo>
                      <a:lnTo>
                        <a:pt x="486" y="906"/>
                      </a:lnTo>
                      <a:lnTo>
                        <a:pt x="489" y="864"/>
                      </a:lnTo>
                      <a:lnTo>
                        <a:pt x="486" y="833"/>
                      </a:lnTo>
                      <a:lnTo>
                        <a:pt x="480" y="807"/>
                      </a:lnTo>
                      <a:lnTo>
                        <a:pt x="469" y="788"/>
                      </a:lnTo>
                      <a:lnTo>
                        <a:pt x="458" y="777"/>
                      </a:lnTo>
                      <a:lnTo>
                        <a:pt x="445" y="770"/>
                      </a:lnTo>
                      <a:lnTo>
                        <a:pt x="433" y="766"/>
                      </a:lnTo>
                      <a:lnTo>
                        <a:pt x="420" y="764"/>
                      </a:lnTo>
                      <a:lnTo>
                        <a:pt x="409" y="764"/>
                      </a:lnTo>
                      <a:lnTo>
                        <a:pt x="380" y="768"/>
                      </a:lnTo>
                      <a:lnTo>
                        <a:pt x="349" y="775"/>
                      </a:lnTo>
                      <a:lnTo>
                        <a:pt x="318" y="788"/>
                      </a:lnTo>
                      <a:lnTo>
                        <a:pt x="285" y="809"/>
                      </a:lnTo>
                      <a:lnTo>
                        <a:pt x="255" y="834"/>
                      </a:lnTo>
                      <a:lnTo>
                        <a:pt x="224" y="868"/>
                      </a:lnTo>
                      <a:lnTo>
                        <a:pt x="195" y="908"/>
                      </a:lnTo>
                      <a:lnTo>
                        <a:pt x="165" y="958"/>
                      </a:lnTo>
                      <a:lnTo>
                        <a:pt x="138" y="1015"/>
                      </a:lnTo>
                      <a:lnTo>
                        <a:pt x="113" y="1083"/>
                      </a:lnTo>
                      <a:lnTo>
                        <a:pt x="89" y="1160"/>
                      </a:lnTo>
                      <a:lnTo>
                        <a:pt x="80" y="1184"/>
                      </a:lnTo>
                      <a:lnTo>
                        <a:pt x="73" y="1201"/>
                      </a:lnTo>
                      <a:lnTo>
                        <a:pt x="65" y="1210"/>
                      </a:lnTo>
                      <a:lnTo>
                        <a:pt x="54" y="1214"/>
                      </a:lnTo>
                      <a:lnTo>
                        <a:pt x="40" y="1214"/>
                      </a:lnTo>
                      <a:lnTo>
                        <a:pt x="34" y="1214"/>
                      </a:lnTo>
                      <a:lnTo>
                        <a:pt x="27" y="1214"/>
                      </a:lnTo>
                      <a:lnTo>
                        <a:pt x="18" y="1210"/>
                      </a:lnTo>
                      <a:lnTo>
                        <a:pt x="9" y="1207"/>
                      </a:lnTo>
                      <a:lnTo>
                        <a:pt x="2" y="1197"/>
                      </a:lnTo>
                      <a:lnTo>
                        <a:pt x="0" y="1184"/>
                      </a:lnTo>
                      <a:lnTo>
                        <a:pt x="2" y="1175"/>
                      </a:lnTo>
                      <a:lnTo>
                        <a:pt x="5" y="1159"/>
                      </a:lnTo>
                      <a:lnTo>
                        <a:pt x="11" y="1133"/>
                      </a:lnTo>
                      <a:lnTo>
                        <a:pt x="22" y="1103"/>
                      </a:lnTo>
                      <a:lnTo>
                        <a:pt x="33" y="1070"/>
                      </a:lnTo>
                      <a:lnTo>
                        <a:pt x="47" y="1032"/>
                      </a:lnTo>
                      <a:lnTo>
                        <a:pt x="65" y="991"/>
                      </a:lnTo>
                      <a:lnTo>
                        <a:pt x="87" y="950"/>
                      </a:lnTo>
                      <a:lnTo>
                        <a:pt x="111" y="908"/>
                      </a:lnTo>
                      <a:lnTo>
                        <a:pt x="138" y="868"/>
                      </a:lnTo>
                      <a:lnTo>
                        <a:pt x="169" y="827"/>
                      </a:lnTo>
                      <a:lnTo>
                        <a:pt x="202" y="792"/>
                      </a:lnTo>
                      <a:lnTo>
                        <a:pt x="238" y="759"/>
                      </a:lnTo>
                      <a:lnTo>
                        <a:pt x="278" y="733"/>
                      </a:lnTo>
                      <a:lnTo>
                        <a:pt x="322" y="713"/>
                      </a:lnTo>
                      <a:lnTo>
                        <a:pt x="369" y="700"/>
                      </a:lnTo>
                      <a:lnTo>
                        <a:pt x="420" y="694"/>
                      </a:lnTo>
                      <a:close/>
                      <a:moveTo>
                        <a:pt x="686" y="0"/>
                      </a:moveTo>
                      <a:lnTo>
                        <a:pt x="720" y="3"/>
                      </a:lnTo>
                      <a:lnTo>
                        <a:pt x="749" y="14"/>
                      </a:lnTo>
                      <a:lnTo>
                        <a:pt x="773" y="33"/>
                      </a:lnTo>
                      <a:lnTo>
                        <a:pt x="789" y="57"/>
                      </a:lnTo>
                      <a:lnTo>
                        <a:pt x="800" y="84"/>
                      </a:lnTo>
                      <a:lnTo>
                        <a:pt x="804" y="116"/>
                      </a:lnTo>
                      <a:lnTo>
                        <a:pt x="798" y="154"/>
                      </a:lnTo>
                      <a:lnTo>
                        <a:pt x="784" y="189"/>
                      </a:lnTo>
                      <a:lnTo>
                        <a:pt x="762" y="219"/>
                      </a:lnTo>
                      <a:lnTo>
                        <a:pt x="733" y="245"/>
                      </a:lnTo>
                      <a:lnTo>
                        <a:pt x="702" y="263"/>
                      </a:lnTo>
                      <a:lnTo>
                        <a:pt x="669" y="276"/>
                      </a:lnTo>
                      <a:lnTo>
                        <a:pt x="636" y="280"/>
                      </a:lnTo>
                      <a:lnTo>
                        <a:pt x="602" y="276"/>
                      </a:lnTo>
                      <a:lnTo>
                        <a:pt x="573" y="265"/>
                      </a:lnTo>
                      <a:lnTo>
                        <a:pt x="549" y="247"/>
                      </a:lnTo>
                      <a:lnTo>
                        <a:pt x="533" y="223"/>
                      </a:lnTo>
                      <a:lnTo>
                        <a:pt x="522" y="195"/>
                      </a:lnTo>
                      <a:lnTo>
                        <a:pt x="518" y="165"/>
                      </a:lnTo>
                      <a:lnTo>
                        <a:pt x="524" y="129"/>
                      </a:lnTo>
                      <a:lnTo>
                        <a:pt x="536" y="95"/>
                      </a:lnTo>
                      <a:lnTo>
                        <a:pt x="558" y="64"/>
                      </a:lnTo>
                      <a:lnTo>
                        <a:pt x="584" y="38"/>
                      </a:lnTo>
                      <a:lnTo>
                        <a:pt x="616" y="18"/>
                      </a:lnTo>
                      <a:lnTo>
                        <a:pt x="649" y="5"/>
                      </a:lnTo>
                      <a:lnTo>
                        <a:pt x="68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3"/>
                <p:cNvSpPr>
                  <a:spLocks/>
                </p:cNvSpPr>
                <p:nvPr/>
              </p:nvSpPr>
              <p:spPr bwMode="auto">
                <a:xfrm>
                  <a:off x="4403" y="2160"/>
                  <a:ext cx="683" cy="505"/>
                </a:xfrm>
                <a:custGeom>
                  <a:avLst/>
                  <a:gdLst/>
                  <a:ahLst/>
                  <a:cxnLst>
                    <a:cxn ang="0">
                      <a:pos x="346" y="14"/>
                    </a:cxn>
                    <a:cxn ang="0">
                      <a:pos x="453" y="90"/>
                    </a:cxn>
                    <a:cxn ang="0">
                      <a:pos x="520" y="175"/>
                    </a:cxn>
                    <a:cxn ang="0">
                      <a:pos x="660" y="55"/>
                    </a:cxn>
                    <a:cxn ang="0">
                      <a:pos x="869" y="0"/>
                    </a:cxn>
                    <a:cxn ang="0">
                      <a:pos x="988" y="14"/>
                    </a:cxn>
                    <a:cxn ang="0">
                      <a:pos x="1097" y="75"/>
                    </a:cxn>
                    <a:cxn ang="0">
                      <a:pos x="1159" y="208"/>
                    </a:cxn>
                    <a:cxn ang="0">
                      <a:pos x="1140" y="390"/>
                    </a:cxn>
                    <a:cxn ang="0">
                      <a:pos x="1078" y="589"/>
                    </a:cxn>
                    <a:cxn ang="0">
                      <a:pos x="1028" y="729"/>
                    </a:cxn>
                    <a:cxn ang="0">
                      <a:pos x="997" y="831"/>
                    </a:cxn>
                    <a:cxn ang="0">
                      <a:pos x="997" y="913"/>
                    </a:cxn>
                    <a:cxn ang="0">
                      <a:pos x="1048" y="950"/>
                    </a:cxn>
                    <a:cxn ang="0">
                      <a:pos x="1179" y="880"/>
                    </a:cxn>
                    <a:cxn ang="0">
                      <a:pos x="1284" y="676"/>
                    </a:cxn>
                    <a:cxn ang="0">
                      <a:pos x="1309" y="641"/>
                    </a:cxn>
                    <a:cxn ang="0">
                      <a:pos x="1353" y="646"/>
                    </a:cxn>
                    <a:cxn ang="0">
                      <a:pos x="1357" y="698"/>
                    </a:cxn>
                    <a:cxn ang="0">
                      <a:pos x="1308" y="816"/>
                    </a:cxn>
                    <a:cxn ang="0">
                      <a:pos x="1204" y="948"/>
                    </a:cxn>
                    <a:cxn ang="0">
                      <a:pos x="1042" y="1009"/>
                    </a:cxn>
                    <a:cxn ang="0">
                      <a:pos x="893" y="960"/>
                    </a:cxn>
                    <a:cxn ang="0">
                      <a:pos x="829" y="820"/>
                    </a:cxn>
                    <a:cxn ang="0">
                      <a:pos x="851" y="731"/>
                    </a:cxn>
                    <a:cxn ang="0">
                      <a:pos x="908" y="580"/>
                    </a:cxn>
                    <a:cxn ang="0">
                      <a:pos x="971" y="364"/>
                    </a:cxn>
                    <a:cxn ang="0">
                      <a:pos x="993" y="204"/>
                    </a:cxn>
                    <a:cxn ang="0">
                      <a:pos x="977" y="123"/>
                    </a:cxn>
                    <a:cxn ang="0">
                      <a:pos x="900" y="62"/>
                    </a:cxn>
                    <a:cxn ang="0">
                      <a:pos x="717" y="94"/>
                    </a:cxn>
                    <a:cxn ang="0">
                      <a:pos x="578" y="208"/>
                    </a:cxn>
                    <a:cxn ang="0">
                      <a:pos x="491" y="326"/>
                    </a:cxn>
                    <a:cxn ang="0">
                      <a:pos x="451" y="414"/>
                    </a:cxn>
                    <a:cxn ang="0">
                      <a:pos x="396" y="621"/>
                    </a:cxn>
                    <a:cxn ang="0">
                      <a:pos x="364" y="764"/>
                    </a:cxn>
                    <a:cxn ang="0">
                      <a:pos x="333" y="888"/>
                    </a:cxn>
                    <a:cxn ang="0">
                      <a:pos x="295" y="980"/>
                    </a:cxn>
                    <a:cxn ang="0">
                      <a:pos x="205" y="1007"/>
                    </a:cxn>
                    <a:cxn ang="0">
                      <a:pos x="147" y="963"/>
                    </a:cxn>
                    <a:cxn ang="0">
                      <a:pos x="153" y="904"/>
                    </a:cxn>
                    <a:cxn ang="0">
                      <a:pos x="169" y="851"/>
                    </a:cxn>
                    <a:cxn ang="0">
                      <a:pos x="267" y="442"/>
                    </a:cxn>
                    <a:cxn ang="0">
                      <a:pos x="307" y="278"/>
                    </a:cxn>
                    <a:cxn ang="0">
                      <a:pos x="326" y="141"/>
                    </a:cxn>
                    <a:cxn ang="0">
                      <a:pos x="276" y="64"/>
                    </a:cxn>
                    <a:cxn ang="0">
                      <a:pos x="178" y="94"/>
                    </a:cxn>
                    <a:cxn ang="0">
                      <a:pos x="115" y="219"/>
                    </a:cxn>
                    <a:cxn ang="0">
                      <a:pos x="76" y="348"/>
                    </a:cxn>
                    <a:cxn ang="0">
                      <a:pos x="40" y="370"/>
                    </a:cxn>
                    <a:cxn ang="0">
                      <a:pos x="4" y="355"/>
                    </a:cxn>
                    <a:cxn ang="0">
                      <a:pos x="13" y="289"/>
                    </a:cxn>
                    <a:cxn ang="0">
                      <a:pos x="62" y="152"/>
                    </a:cxn>
                    <a:cxn ang="0">
                      <a:pos x="133" y="51"/>
                    </a:cxn>
                    <a:cxn ang="0">
                      <a:pos x="258" y="0"/>
                    </a:cxn>
                  </a:cxnLst>
                  <a:rect l="0" t="0" r="r" b="b"/>
                  <a:pathLst>
                    <a:path w="1364" h="1009">
                      <a:moveTo>
                        <a:pt x="258" y="0"/>
                      </a:moveTo>
                      <a:lnTo>
                        <a:pt x="286" y="1"/>
                      </a:lnTo>
                      <a:lnTo>
                        <a:pt x="315" y="5"/>
                      </a:lnTo>
                      <a:lnTo>
                        <a:pt x="346" y="14"/>
                      </a:lnTo>
                      <a:lnTo>
                        <a:pt x="375" y="25"/>
                      </a:lnTo>
                      <a:lnTo>
                        <a:pt x="404" y="42"/>
                      </a:lnTo>
                      <a:lnTo>
                        <a:pt x="431" y="64"/>
                      </a:lnTo>
                      <a:lnTo>
                        <a:pt x="453" y="90"/>
                      </a:lnTo>
                      <a:lnTo>
                        <a:pt x="473" y="121"/>
                      </a:lnTo>
                      <a:lnTo>
                        <a:pt x="487" y="160"/>
                      </a:lnTo>
                      <a:lnTo>
                        <a:pt x="495" y="204"/>
                      </a:lnTo>
                      <a:lnTo>
                        <a:pt x="520" y="175"/>
                      </a:lnTo>
                      <a:lnTo>
                        <a:pt x="549" y="143"/>
                      </a:lnTo>
                      <a:lnTo>
                        <a:pt x="582" y="112"/>
                      </a:lnTo>
                      <a:lnTo>
                        <a:pt x="620" y="82"/>
                      </a:lnTo>
                      <a:lnTo>
                        <a:pt x="660" y="55"/>
                      </a:lnTo>
                      <a:lnTo>
                        <a:pt x="707" y="33"/>
                      </a:lnTo>
                      <a:lnTo>
                        <a:pt x="757" y="14"/>
                      </a:lnTo>
                      <a:lnTo>
                        <a:pt x="811" y="3"/>
                      </a:lnTo>
                      <a:lnTo>
                        <a:pt x="869" y="0"/>
                      </a:lnTo>
                      <a:lnTo>
                        <a:pt x="898" y="0"/>
                      </a:lnTo>
                      <a:lnTo>
                        <a:pt x="928" y="3"/>
                      </a:lnTo>
                      <a:lnTo>
                        <a:pt x="957" y="7"/>
                      </a:lnTo>
                      <a:lnTo>
                        <a:pt x="988" y="14"/>
                      </a:lnTo>
                      <a:lnTo>
                        <a:pt x="1017" y="24"/>
                      </a:lnTo>
                      <a:lnTo>
                        <a:pt x="1046" y="36"/>
                      </a:lnTo>
                      <a:lnTo>
                        <a:pt x="1073" y="53"/>
                      </a:lnTo>
                      <a:lnTo>
                        <a:pt x="1097" y="75"/>
                      </a:lnTo>
                      <a:lnTo>
                        <a:pt x="1118" y="99"/>
                      </a:lnTo>
                      <a:lnTo>
                        <a:pt x="1137" y="130"/>
                      </a:lnTo>
                      <a:lnTo>
                        <a:pt x="1149" y="165"/>
                      </a:lnTo>
                      <a:lnTo>
                        <a:pt x="1159" y="208"/>
                      </a:lnTo>
                      <a:lnTo>
                        <a:pt x="1160" y="254"/>
                      </a:lnTo>
                      <a:lnTo>
                        <a:pt x="1159" y="296"/>
                      </a:lnTo>
                      <a:lnTo>
                        <a:pt x="1151" y="340"/>
                      </a:lnTo>
                      <a:lnTo>
                        <a:pt x="1140" y="390"/>
                      </a:lnTo>
                      <a:lnTo>
                        <a:pt x="1126" y="442"/>
                      </a:lnTo>
                      <a:lnTo>
                        <a:pt x="1111" y="493"/>
                      </a:lnTo>
                      <a:lnTo>
                        <a:pt x="1095" y="543"/>
                      </a:lnTo>
                      <a:lnTo>
                        <a:pt x="1078" y="589"/>
                      </a:lnTo>
                      <a:lnTo>
                        <a:pt x="1064" y="630"/>
                      </a:lnTo>
                      <a:lnTo>
                        <a:pt x="1051" y="665"/>
                      </a:lnTo>
                      <a:lnTo>
                        <a:pt x="1042" y="691"/>
                      </a:lnTo>
                      <a:lnTo>
                        <a:pt x="1028" y="729"/>
                      </a:lnTo>
                      <a:lnTo>
                        <a:pt x="1015" y="761"/>
                      </a:lnTo>
                      <a:lnTo>
                        <a:pt x="1006" y="786"/>
                      </a:lnTo>
                      <a:lnTo>
                        <a:pt x="1000" y="810"/>
                      </a:lnTo>
                      <a:lnTo>
                        <a:pt x="997" y="831"/>
                      </a:lnTo>
                      <a:lnTo>
                        <a:pt x="993" y="849"/>
                      </a:lnTo>
                      <a:lnTo>
                        <a:pt x="993" y="869"/>
                      </a:lnTo>
                      <a:lnTo>
                        <a:pt x="995" y="893"/>
                      </a:lnTo>
                      <a:lnTo>
                        <a:pt x="997" y="913"/>
                      </a:lnTo>
                      <a:lnTo>
                        <a:pt x="1004" y="928"/>
                      </a:lnTo>
                      <a:lnTo>
                        <a:pt x="1013" y="941"/>
                      </a:lnTo>
                      <a:lnTo>
                        <a:pt x="1028" y="947"/>
                      </a:lnTo>
                      <a:lnTo>
                        <a:pt x="1048" y="950"/>
                      </a:lnTo>
                      <a:lnTo>
                        <a:pt x="1080" y="945"/>
                      </a:lnTo>
                      <a:lnTo>
                        <a:pt x="1115" y="932"/>
                      </a:lnTo>
                      <a:lnTo>
                        <a:pt x="1148" y="910"/>
                      </a:lnTo>
                      <a:lnTo>
                        <a:pt x="1179" y="880"/>
                      </a:lnTo>
                      <a:lnTo>
                        <a:pt x="1209" y="842"/>
                      </a:lnTo>
                      <a:lnTo>
                        <a:pt x="1237" y="794"/>
                      </a:lnTo>
                      <a:lnTo>
                        <a:pt x="1262" y="738"/>
                      </a:lnTo>
                      <a:lnTo>
                        <a:pt x="1284" y="676"/>
                      </a:lnTo>
                      <a:lnTo>
                        <a:pt x="1289" y="663"/>
                      </a:lnTo>
                      <a:lnTo>
                        <a:pt x="1293" y="654"/>
                      </a:lnTo>
                      <a:lnTo>
                        <a:pt x="1300" y="646"/>
                      </a:lnTo>
                      <a:lnTo>
                        <a:pt x="1309" y="641"/>
                      </a:lnTo>
                      <a:lnTo>
                        <a:pt x="1324" y="639"/>
                      </a:lnTo>
                      <a:lnTo>
                        <a:pt x="1331" y="641"/>
                      </a:lnTo>
                      <a:lnTo>
                        <a:pt x="1342" y="641"/>
                      </a:lnTo>
                      <a:lnTo>
                        <a:pt x="1353" y="646"/>
                      </a:lnTo>
                      <a:lnTo>
                        <a:pt x="1360" y="656"/>
                      </a:lnTo>
                      <a:lnTo>
                        <a:pt x="1364" y="670"/>
                      </a:lnTo>
                      <a:lnTo>
                        <a:pt x="1362" y="679"/>
                      </a:lnTo>
                      <a:lnTo>
                        <a:pt x="1357" y="698"/>
                      </a:lnTo>
                      <a:lnTo>
                        <a:pt x="1349" y="722"/>
                      </a:lnTo>
                      <a:lnTo>
                        <a:pt x="1339" y="751"/>
                      </a:lnTo>
                      <a:lnTo>
                        <a:pt x="1324" y="783"/>
                      </a:lnTo>
                      <a:lnTo>
                        <a:pt x="1308" y="816"/>
                      </a:lnTo>
                      <a:lnTo>
                        <a:pt x="1286" y="851"/>
                      </a:lnTo>
                      <a:lnTo>
                        <a:pt x="1262" y="886"/>
                      </a:lnTo>
                      <a:lnTo>
                        <a:pt x="1235" y="919"/>
                      </a:lnTo>
                      <a:lnTo>
                        <a:pt x="1204" y="948"/>
                      </a:lnTo>
                      <a:lnTo>
                        <a:pt x="1168" y="972"/>
                      </a:lnTo>
                      <a:lnTo>
                        <a:pt x="1129" y="993"/>
                      </a:lnTo>
                      <a:lnTo>
                        <a:pt x="1088" y="1006"/>
                      </a:lnTo>
                      <a:lnTo>
                        <a:pt x="1042" y="1009"/>
                      </a:lnTo>
                      <a:lnTo>
                        <a:pt x="1000" y="1007"/>
                      </a:lnTo>
                      <a:lnTo>
                        <a:pt x="962" y="996"/>
                      </a:lnTo>
                      <a:lnTo>
                        <a:pt x="926" y="982"/>
                      </a:lnTo>
                      <a:lnTo>
                        <a:pt x="893" y="960"/>
                      </a:lnTo>
                      <a:lnTo>
                        <a:pt x="868" y="932"/>
                      </a:lnTo>
                      <a:lnTo>
                        <a:pt x="848" y="901"/>
                      </a:lnTo>
                      <a:lnTo>
                        <a:pt x="835" y="862"/>
                      </a:lnTo>
                      <a:lnTo>
                        <a:pt x="829" y="820"/>
                      </a:lnTo>
                      <a:lnTo>
                        <a:pt x="831" y="797"/>
                      </a:lnTo>
                      <a:lnTo>
                        <a:pt x="835" y="777"/>
                      </a:lnTo>
                      <a:lnTo>
                        <a:pt x="842" y="757"/>
                      </a:lnTo>
                      <a:lnTo>
                        <a:pt x="851" y="731"/>
                      </a:lnTo>
                      <a:lnTo>
                        <a:pt x="866" y="700"/>
                      </a:lnTo>
                      <a:lnTo>
                        <a:pt x="877" y="667"/>
                      </a:lnTo>
                      <a:lnTo>
                        <a:pt x="891" y="626"/>
                      </a:lnTo>
                      <a:lnTo>
                        <a:pt x="908" y="580"/>
                      </a:lnTo>
                      <a:lnTo>
                        <a:pt x="926" y="528"/>
                      </a:lnTo>
                      <a:lnTo>
                        <a:pt x="942" y="475"/>
                      </a:lnTo>
                      <a:lnTo>
                        <a:pt x="958" y="420"/>
                      </a:lnTo>
                      <a:lnTo>
                        <a:pt x="971" y="364"/>
                      </a:lnTo>
                      <a:lnTo>
                        <a:pt x="984" y="313"/>
                      </a:lnTo>
                      <a:lnTo>
                        <a:pt x="991" y="263"/>
                      </a:lnTo>
                      <a:lnTo>
                        <a:pt x="993" y="221"/>
                      </a:lnTo>
                      <a:lnTo>
                        <a:pt x="993" y="204"/>
                      </a:lnTo>
                      <a:lnTo>
                        <a:pt x="991" y="186"/>
                      </a:lnTo>
                      <a:lnTo>
                        <a:pt x="989" y="165"/>
                      </a:lnTo>
                      <a:lnTo>
                        <a:pt x="986" y="143"/>
                      </a:lnTo>
                      <a:lnTo>
                        <a:pt x="977" y="123"/>
                      </a:lnTo>
                      <a:lnTo>
                        <a:pt x="966" y="103"/>
                      </a:lnTo>
                      <a:lnTo>
                        <a:pt x="949" y="86"/>
                      </a:lnTo>
                      <a:lnTo>
                        <a:pt x="928" y="71"/>
                      </a:lnTo>
                      <a:lnTo>
                        <a:pt x="900" y="62"/>
                      </a:lnTo>
                      <a:lnTo>
                        <a:pt x="866" y="60"/>
                      </a:lnTo>
                      <a:lnTo>
                        <a:pt x="811" y="64"/>
                      </a:lnTo>
                      <a:lnTo>
                        <a:pt x="762" y="75"/>
                      </a:lnTo>
                      <a:lnTo>
                        <a:pt x="717" y="94"/>
                      </a:lnTo>
                      <a:lnTo>
                        <a:pt x="677" y="117"/>
                      </a:lnTo>
                      <a:lnTo>
                        <a:pt x="640" y="145"/>
                      </a:lnTo>
                      <a:lnTo>
                        <a:pt x="607" y="175"/>
                      </a:lnTo>
                      <a:lnTo>
                        <a:pt x="578" y="208"/>
                      </a:lnTo>
                      <a:lnTo>
                        <a:pt x="551" y="239"/>
                      </a:lnTo>
                      <a:lnTo>
                        <a:pt x="529" y="270"/>
                      </a:lnTo>
                      <a:lnTo>
                        <a:pt x="507" y="300"/>
                      </a:lnTo>
                      <a:lnTo>
                        <a:pt x="491" y="326"/>
                      </a:lnTo>
                      <a:lnTo>
                        <a:pt x="478" y="350"/>
                      </a:lnTo>
                      <a:lnTo>
                        <a:pt x="467" y="370"/>
                      </a:lnTo>
                      <a:lnTo>
                        <a:pt x="458" y="390"/>
                      </a:lnTo>
                      <a:lnTo>
                        <a:pt x="451" y="414"/>
                      </a:lnTo>
                      <a:lnTo>
                        <a:pt x="444" y="440"/>
                      </a:lnTo>
                      <a:lnTo>
                        <a:pt x="435" y="469"/>
                      </a:lnTo>
                      <a:lnTo>
                        <a:pt x="416" y="545"/>
                      </a:lnTo>
                      <a:lnTo>
                        <a:pt x="396" y="621"/>
                      </a:lnTo>
                      <a:lnTo>
                        <a:pt x="389" y="652"/>
                      </a:lnTo>
                      <a:lnTo>
                        <a:pt x="382" y="687"/>
                      </a:lnTo>
                      <a:lnTo>
                        <a:pt x="373" y="726"/>
                      </a:lnTo>
                      <a:lnTo>
                        <a:pt x="364" y="764"/>
                      </a:lnTo>
                      <a:lnTo>
                        <a:pt x="355" y="797"/>
                      </a:lnTo>
                      <a:lnTo>
                        <a:pt x="347" y="825"/>
                      </a:lnTo>
                      <a:lnTo>
                        <a:pt x="340" y="855"/>
                      </a:lnTo>
                      <a:lnTo>
                        <a:pt x="333" y="888"/>
                      </a:lnTo>
                      <a:lnTo>
                        <a:pt x="324" y="921"/>
                      </a:lnTo>
                      <a:lnTo>
                        <a:pt x="316" y="947"/>
                      </a:lnTo>
                      <a:lnTo>
                        <a:pt x="307" y="965"/>
                      </a:lnTo>
                      <a:lnTo>
                        <a:pt x="295" y="980"/>
                      </a:lnTo>
                      <a:lnTo>
                        <a:pt x="276" y="995"/>
                      </a:lnTo>
                      <a:lnTo>
                        <a:pt x="251" y="1006"/>
                      </a:lnTo>
                      <a:lnTo>
                        <a:pt x="224" y="1009"/>
                      </a:lnTo>
                      <a:lnTo>
                        <a:pt x="205" y="1007"/>
                      </a:lnTo>
                      <a:lnTo>
                        <a:pt x="187" y="1004"/>
                      </a:lnTo>
                      <a:lnTo>
                        <a:pt x="171" y="995"/>
                      </a:lnTo>
                      <a:lnTo>
                        <a:pt x="156" y="980"/>
                      </a:lnTo>
                      <a:lnTo>
                        <a:pt x="147" y="963"/>
                      </a:lnTo>
                      <a:lnTo>
                        <a:pt x="144" y="939"/>
                      </a:lnTo>
                      <a:lnTo>
                        <a:pt x="145" y="934"/>
                      </a:lnTo>
                      <a:lnTo>
                        <a:pt x="147" y="921"/>
                      </a:lnTo>
                      <a:lnTo>
                        <a:pt x="153" y="904"/>
                      </a:lnTo>
                      <a:lnTo>
                        <a:pt x="158" y="886"/>
                      </a:lnTo>
                      <a:lnTo>
                        <a:pt x="164" y="867"/>
                      </a:lnTo>
                      <a:lnTo>
                        <a:pt x="169" y="851"/>
                      </a:lnTo>
                      <a:lnTo>
                        <a:pt x="169" y="851"/>
                      </a:lnTo>
                      <a:lnTo>
                        <a:pt x="238" y="560"/>
                      </a:lnTo>
                      <a:lnTo>
                        <a:pt x="247" y="525"/>
                      </a:lnTo>
                      <a:lnTo>
                        <a:pt x="258" y="484"/>
                      </a:lnTo>
                      <a:lnTo>
                        <a:pt x="267" y="442"/>
                      </a:lnTo>
                      <a:lnTo>
                        <a:pt x="278" y="399"/>
                      </a:lnTo>
                      <a:lnTo>
                        <a:pt x="287" y="359"/>
                      </a:lnTo>
                      <a:lnTo>
                        <a:pt x="296" y="320"/>
                      </a:lnTo>
                      <a:lnTo>
                        <a:pt x="307" y="278"/>
                      </a:lnTo>
                      <a:lnTo>
                        <a:pt x="316" y="237"/>
                      </a:lnTo>
                      <a:lnTo>
                        <a:pt x="324" y="200"/>
                      </a:lnTo>
                      <a:lnTo>
                        <a:pt x="327" y="169"/>
                      </a:lnTo>
                      <a:lnTo>
                        <a:pt x="326" y="141"/>
                      </a:lnTo>
                      <a:lnTo>
                        <a:pt x="320" y="114"/>
                      </a:lnTo>
                      <a:lnTo>
                        <a:pt x="311" y="92"/>
                      </a:lnTo>
                      <a:lnTo>
                        <a:pt x="296" y="75"/>
                      </a:lnTo>
                      <a:lnTo>
                        <a:pt x="276" y="64"/>
                      </a:lnTo>
                      <a:lnTo>
                        <a:pt x="253" y="60"/>
                      </a:lnTo>
                      <a:lnTo>
                        <a:pt x="225" y="64"/>
                      </a:lnTo>
                      <a:lnTo>
                        <a:pt x="200" y="75"/>
                      </a:lnTo>
                      <a:lnTo>
                        <a:pt x="178" y="94"/>
                      </a:lnTo>
                      <a:lnTo>
                        <a:pt x="160" y="117"/>
                      </a:lnTo>
                      <a:lnTo>
                        <a:pt x="142" y="147"/>
                      </a:lnTo>
                      <a:lnTo>
                        <a:pt x="127" y="182"/>
                      </a:lnTo>
                      <a:lnTo>
                        <a:pt x="115" y="219"/>
                      </a:lnTo>
                      <a:lnTo>
                        <a:pt x="102" y="261"/>
                      </a:lnTo>
                      <a:lnTo>
                        <a:pt x="89" y="305"/>
                      </a:lnTo>
                      <a:lnTo>
                        <a:pt x="84" y="331"/>
                      </a:lnTo>
                      <a:lnTo>
                        <a:pt x="76" y="348"/>
                      </a:lnTo>
                      <a:lnTo>
                        <a:pt x="71" y="361"/>
                      </a:lnTo>
                      <a:lnTo>
                        <a:pt x="64" y="366"/>
                      </a:lnTo>
                      <a:lnTo>
                        <a:pt x="53" y="370"/>
                      </a:lnTo>
                      <a:lnTo>
                        <a:pt x="40" y="370"/>
                      </a:lnTo>
                      <a:lnTo>
                        <a:pt x="33" y="370"/>
                      </a:lnTo>
                      <a:lnTo>
                        <a:pt x="22" y="368"/>
                      </a:lnTo>
                      <a:lnTo>
                        <a:pt x="13" y="363"/>
                      </a:lnTo>
                      <a:lnTo>
                        <a:pt x="4" y="355"/>
                      </a:lnTo>
                      <a:lnTo>
                        <a:pt x="0" y="340"/>
                      </a:lnTo>
                      <a:lnTo>
                        <a:pt x="2" y="331"/>
                      </a:lnTo>
                      <a:lnTo>
                        <a:pt x="5" y="313"/>
                      </a:lnTo>
                      <a:lnTo>
                        <a:pt x="13" y="289"/>
                      </a:lnTo>
                      <a:lnTo>
                        <a:pt x="22" y="258"/>
                      </a:lnTo>
                      <a:lnTo>
                        <a:pt x="33" y="224"/>
                      </a:lnTo>
                      <a:lnTo>
                        <a:pt x="47" y="189"/>
                      </a:lnTo>
                      <a:lnTo>
                        <a:pt x="62" y="152"/>
                      </a:lnTo>
                      <a:lnTo>
                        <a:pt x="80" y="119"/>
                      </a:lnTo>
                      <a:lnTo>
                        <a:pt x="95" y="97"/>
                      </a:lnTo>
                      <a:lnTo>
                        <a:pt x="111" y="73"/>
                      </a:lnTo>
                      <a:lnTo>
                        <a:pt x="133" y="51"/>
                      </a:lnTo>
                      <a:lnTo>
                        <a:pt x="158" y="31"/>
                      </a:lnTo>
                      <a:lnTo>
                        <a:pt x="187" y="14"/>
                      </a:lnTo>
                      <a:lnTo>
                        <a:pt x="220" y="3"/>
                      </a:lnTo>
                      <a:lnTo>
                        <a:pt x="2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4"/>
                <p:cNvSpPr>
                  <a:spLocks/>
                </p:cNvSpPr>
                <p:nvPr/>
              </p:nvSpPr>
              <p:spPr bwMode="auto">
                <a:xfrm>
                  <a:off x="5250" y="2345"/>
                  <a:ext cx="750" cy="56"/>
                </a:xfrm>
                <a:custGeom>
                  <a:avLst/>
                  <a:gdLst/>
                  <a:ahLst/>
                  <a:cxnLst>
                    <a:cxn ang="0">
                      <a:pos x="89" y="0"/>
                    </a:cxn>
                    <a:cxn ang="0">
                      <a:pos x="1412" y="0"/>
                    </a:cxn>
                    <a:cxn ang="0">
                      <a:pos x="1428" y="0"/>
                    </a:cxn>
                    <a:cxn ang="0">
                      <a:pos x="1446" y="2"/>
                    </a:cxn>
                    <a:cxn ang="0">
                      <a:pos x="1462" y="5"/>
                    </a:cxn>
                    <a:cxn ang="0">
                      <a:pos x="1477" y="11"/>
                    </a:cxn>
                    <a:cxn ang="0">
                      <a:pos x="1490" y="22"/>
                    </a:cxn>
                    <a:cxn ang="0">
                      <a:pos x="1497" y="37"/>
                    </a:cxn>
                    <a:cxn ang="0">
                      <a:pos x="1501" y="61"/>
                    </a:cxn>
                    <a:cxn ang="0">
                      <a:pos x="1497" y="79"/>
                    </a:cxn>
                    <a:cxn ang="0">
                      <a:pos x="1488" y="92"/>
                    </a:cxn>
                    <a:cxn ang="0">
                      <a:pos x="1477" y="101"/>
                    </a:cxn>
                    <a:cxn ang="0">
                      <a:pos x="1461" y="105"/>
                    </a:cxn>
                    <a:cxn ang="0">
                      <a:pos x="1444" y="109"/>
                    </a:cxn>
                    <a:cxn ang="0">
                      <a:pos x="1428" y="110"/>
                    </a:cxn>
                    <a:cxn ang="0">
                      <a:pos x="1412" y="110"/>
                    </a:cxn>
                    <a:cxn ang="0">
                      <a:pos x="89" y="110"/>
                    </a:cxn>
                    <a:cxn ang="0">
                      <a:pos x="71" y="110"/>
                    </a:cxn>
                    <a:cxn ang="0">
                      <a:pos x="53" y="109"/>
                    </a:cxn>
                    <a:cxn ang="0">
                      <a:pos x="37" y="105"/>
                    </a:cxn>
                    <a:cxn ang="0">
                      <a:pos x="22" y="99"/>
                    </a:cxn>
                    <a:cxn ang="0">
                      <a:pos x="11" y="90"/>
                    </a:cxn>
                    <a:cxn ang="0">
                      <a:pos x="2" y="75"/>
                    </a:cxn>
                    <a:cxn ang="0">
                      <a:pos x="0" y="55"/>
                    </a:cxn>
                    <a:cxn ang="0">
                      <a:pos x="2" y="35"/>
                    </a:cxn>
                    <a:cxn ang="0">
                      <a:pos x="11" y="20"/>
                    </a:cxn>
                    <a:cxn ang="0">
                      <a:pos x="22" y="11"/>
                    </a:cxn>
                    <a:cxn ang="0">
                      <a:pos x="37" y="4"/>
                    </a:cxn>
                    <a:cxn ang="0">
                      <a:pos x="53" y="2"/>
                    </a:cxn>
                    <a:cxn ang="0">
                      <a:pos x="71" y="0"/>
                    </a:cxn>
                    <a:cxn ang="0">
                      <a:pos x="89" y="0"/>
                    </a:cxn>
                  </a:cxnLst>
                  <a:rect l="0" t="0" r="r" b="b"/>
                  <a:pathLst>
                    <a:path w="1501" h="110">
                      <a:moveTo>
                        <a:pt x="89" y="0"/>
                      </a:moveTo>
                      <a:lnTo>
                        <a:pt x="1412" y="0"/>
                      </a:lnTo>
                      <a:lnTo>
                        <a:pt x="1428" y="0"/>
                      </a:lnTo>
                      <a:lnTo>
                        <a:pt x="1446" y="2"/>
                      </a:lnTo>
                      <a:lnTo>
                        <a:pt x="1462" y="5"/>
                      </a:lnTo>
                      <a:lnTo>
                        <a:pt x="1477" y="11"/>
                      </a:lnTo>
                      <a:lnTo>
                        <a:pt x="1490" y="22"/>
                      </a:lnTo>
                      <a:lnTo>
                        <a:pt x="1497" y="37"/>
                      </a:lnTo>
                      <a:lnTo>
                        <a:pt x="1501" y="61"/>
                      </a:lnTo>
                      <a:lnTo>
                        <a:pt x="1497" y="79"/>
                      </a:lnTo>
                      <a:lnTo>
                        <a:pt x="1488" y="92"/>
                      </a:lnTo>
                      <a:lnTo>
                        <a:pt x="1477" y="101"/>
                      </a:lnTo>
                      <a:lnTo>
                        <a:pt x="1461" y="105"/>
                      </a:lnTo>
                      <a:lnTo>
                        <a:pt x="1444" y="109"/>
                      </a:lnTo>
                      <a:lnTo>
                        <a:pt x="1428" y="110"/>
                      </a:lnTo>
                      <a:lnTo>
                        <a:pt x="1412" y="110"/>
                      </a:lnTo>
                      <a:lnTo>
                        <a:pt x="89" y="110"/>
                      </a:lnTo>
                      <a:lnTo>
                        <a:pt x="71" y="110"/>
                      </a:lnTo>
                      <a:lnTo>
                        <a:pt x="53" y="109"/>
                      </a:lnTo>
                      <a:lnTo>
                        <a:pt x="37" y="105"/>
                      </a:lnTo>
                      <a:lnTo>
                        <a:pt x="22" y="99"/>
                      </a:lnTo>
                      <a:lnTo>
                        <a:pt x="11" y="90"/>
                      </a:lnTo>
                      <a:lnTo>
                        <a:pt x="2" y="75"/>
                      </a:lnTo>
                      <a:lnTo>
                        <a:pt x="0" y="55"/>
                      </a:lnTo>
                      <a:lnTo>
                        <a:pt x="2" y="35"/>
                      </a:lnTo>
                      <a:lnTo>
                        <a:pt x="11" y="20"/>
                      </a:lnTo>
                      <a:lnTo>
                        <a:pt x="22" y="11"/>
                      </a:lnTo>
                      <a:lnTo>
                        <a:pt x="37" y="4"/>
                      </a:lnTo>
                      <a:lnTo>
                        <a:pt x="53" y="2"/>
                      </a:lnTo>
                      <a:lnTo>
                        <a:pt x="71" y="0"/>
                      </a:lnTo>
                      <a:lnTo>
                        <a:pt x="8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5"/>
                <p:cNvSpPr>
                  <a:spLocks/>
                </p:cNvSpPr>
                <p:nvPr/>
              </p:nvSpPr>
              <p:spPr bwMode="auto">
                <a:xfrm>
                  <a:off x="6235" y="1908"/>
                  <a:ext cx="405" cy="747"/>
                </a:xfrm>
                <a:custGeom>
                  <a:avLst/>
                  <a:gdLst/>
                  <a:ahLst/>
                  <a:cxnLst>
                    <a:cxn ang="0">
                      <a:pos x="462" y="0"/>
                    </a:cxn>
                    <a:cxn ang="0">
                      <a:pos x="493" y="9"/>
                    </a:cxn>
                    <a:cxn ang="0">
                      <a:pos x="504" y="38"/>
                    </a:cxn>
                    <a:cxn ang="0">
                      <a:pos x="504" y="1310"/>
                    </a:cxn>
                    <a:cxn ang="0">
                      <a:pos x="506" y="1347"/>
                    </a:cxn>
                    <a:cxn ang="0">
                      <a:pos x="515" y="1374"/>
                    </a:cxn>
                    <a:cxn ang="0">
                      <a:pos x="540" y="1395"/>
                    </a:cxn>
                    <a:cxn ang="0">
                      <a:pos x="589" y="1407"/>
                    </a:cxn>
                    <a:cxn ang="0">
                      <a:pos x="671" y="1415"/>
                    </a:cxn>
                    <a:cxn ang="0">
                      <a:pos x="809" y="1415"/>
                    </a:cxn>
                    <a:cxn ang="0">
                      <a:pos x="789" y="1494"/>
                    </a:cxn>
                    <a:cxn ang="0">
                      <a:pos x="715" y="1492"/>
                    </a:cxn>
                    <a:cxn ang="0">
                      <a:pos x="616" y="1490"/>
                    </a:cxn>
                    <a:cxn ang="0">
                      <a:pos x="518" y="1487"/>
                    </a:cxn>
                    <a:cxn ang="0">
                      <a:pos x="436" y="1485"/>
                    </a:cxn>
                    <a:cxn ang="0">
                      <a:pos x="384" y="1485"/>
                    </a:cxn>
                    <a:cxn ang="0">
                      <a:pos x="311" y="1487"/>
                    </a:cxn>
                    <a:cxn ang="0">
                      <a:pos x="220" y="1489"/>
                    </a:cxn>
                    <a:cxn ang="0">
                      <a:pos x="131" y="1492"/>
                    </a:cxn>
                    <a:cxn ang="0">
                      <a:pos x="58" y="1494"/>
                    </a:cxn>
                    <a:cxn ang="0">
                      <a:pos x="14" y="1494"/>
                    </a:cxn>
                    <a:cxn ang="0">
                      <a:pos x="100" y="1415"/>
                    </a:cxn>
                    <a:cxn ang="0">
                      <a:pos x="200" y="1411"/>
                    </a:cxn>
                    <a:cxn ang="0">
                      <a:pos x="264" y="1402"/>
                    </a:cxn>
                    <a:cxn ang="0">
                      <a:pos x="300" y="1385"/>
                    </a:cxn>
                    <a:cxn ang="0">
                      <a:pos x="316" y="1361"/>
                    </a:cxn>
                    <a:cxn ang="0">
                      <a:pos x="322" y="1330"/>
                    </a:cxn>
                    <a:cxn ang="0">
                      <a:pos x="322" y="166"/>
                    </a:cxn>
                    <a:cxn ang="0">
                      <a:pos x="215" y="202"/>
                    </a:cxn>
                    <a:cxn ang="0">
                      <a:pos x="113" y="221"/>
                    </a:cxn>
                    <a:cxn ang="0">
                      <a:pos x="29" y="224"/>
                    </a:cxn>
                    <a:cxn ang="0">
                      <a:pos x="0" y="145"/>
                    </a:cxn>
                    <a:cxn ang="0">
                      <a:pos x="69" y="143"/>
                    </a:cxn>
                    <a:cxn ang="0">
                      <a:pos x="154" y="136"/>
                    </a:cxn>
                    <a:cxn ang="0">
                      <a:pos x="249" y="114"/>
                    </a:cxn>
                    <a:cxn ang="0">
                      <a:pos x="345" y="70"/>
                    </a:cxn>
                    <a:cxn ang="0">
                      <a:pos x="435" y="0"/>
                    </a:cxn>
                  </a:cxnLst>
                  <a:rect l="0" t="0" r="r" b="b"/>
                  <a:pathLst>
                    <a:path w="809" h="1494">
                      <a:moveTo>
                        <a:pt x="435" y="0"/>
                      </a:moveTo>
                      <a:lnTo>
                        <a:pt x="462" y="0"/>
                      </a:lnTo>
                      <a:lnTo>
                        <a:pt x="482" y="3"/>
                      </a:lnTo>
                      <a:lnTo>
                        <a:pt x="493" y="9"/>
                      </a:lnTo>
                      <a:lnTo>
                        <a:pt x="500" y="22"/>
                      </a:lnTo>
                      <a:lnTo>
                        <a:pt x="504" y="38"/>
                      </a:lnTo>
                      <a:lnTo>
                        <a:pt x="504" y="64"/>
                      </a:lnTo>
                      <a:lnTo>
                        <a:pt x="504" y="1310"/>
                      </a:lnTo>
                      <a:lnTo>
                        <a:pt x="504" y="1330"/>
                      </a:lnTo>
                      <a:lnTo>
                        <a:pt x="506" y="1347"/>
                      </a:lnTo>
                      <a:lnTo>
                        <a:pt x="509" y="1361"/>
                      </a:lnTo>
                      <a:lnTo>
                        <a:pt x="515" y="1374"/>
                      </a:lnTo>
                      <a:lnTo>
                        <a:pt x="526" y="1385"/>
                      </a:lnTo>
                      <a:lnTo>
                        <a:pt x="540" y="1395"/>
                      </a:lnTo>
                      <a:lnTo>
                        <a:pt x="562" y="1402"/>
                      </a:lnTo>
                      <a:lnTo>
                        <a:pt x="589" y="1407"/>
                      </a:lnTo>
                      <a:lnTo>
                        <a:pt x="626" y="1411"/>
                      </a:lnTo>
                      <a:lnTo>
                        <a:pt x="671" y="1415"/>
                      </a:lnTo>
                      <a:lnTo>
                        <a:pt x="726" y="1415"/>
                      </a:lnTo>
                      <a:lnTo>
                        <a:pt x="809" y="1415"/>
                      </a:lnTo>
                      <a:lnTo>
                        <a:pt x="809" y="1494"/>
                      </a:lnTo>
                      <a:lnTo>
                        <a:pt x="789" y="1494"/>
                      </a:lnTo>
                      <a:lnTo>
                        <a:pt x="756" y="1494"/>
                      </a:lnTo>
                      <a:lnTo>
                        <a:pt x="715" y="1492"/>
                      </a:lnTo>
                      <a:lnTo>
                        <a:pt x="667" y="1492"/>
                      </a:lnTo>
                      <a:lnTo>
                        <a:pt x="616" y="1490"/>
                      </a:lnTo>
                      <a:lnTo>
                        <a:pt x="566" y="1489"/>
                      </a:lnTo>
                      <a:lnTo>
                        <a:pt x="518" y="1487"/>
                      </a:lnTo>
                      <a:lnTo>
                        <a:pt x="473" y="1487"/>
                      </a:lnTo>
                      <a:lnTo>
                        <a:pt x="436" y="1485"/>
                      </a:lnTo>
                      <a:lnTo>
                        <a:pt x="409" y="1485"/>
                      </a:lnTo>
                      <a:lnTo>
                        <a:pt x="384" y="1485"/>
                      </a:lnTo>
                      <a:lnTo>
                        <a:pt x="349" y="1487"/>
                      </a:lnTo>
                      <a:lnTo>
                        <a:pt x="311" y="1487"/>
                      </a:lnTo>
                      <a:lnTo>
                        <a:pt x="267" y="1489"/>
                      </a:lnTo>
                      <a:lnTo>
                        <a:pt x="220" y="1489"/>
                      </a:lnTo>
                      <a:lnTo>
                        <a:pt x="175" y="1490"/>
                      </a:lnTo>
                      <a:lnTo>
                        <a:pt x="131" y="1492"/>
                      </a:lnTo>
                      <a:lnTo>
                        <a:pt x="91" y="1492"/>
                      </a:lnTo>
                      <a:lnTo>
                        <a:pt x="58" y="1494"/>
                      </a:lnTo>
                      <a:lnTo>
                        <a:pt x="31" y="1494"/>
                      </a:lnTo>
                      <a:lnTo>
                        <a:pt x="14" y="1494"/>
                      </a:lnTo>
                      <a:lnTo>
                        <a:pt x="14" y="1415"/>
                      </a:lnTo>
                      <a:lnTo>
                        <a:pt x="100" y="1415"/>
                      </a:lnTo>
                      <a:lnTo>
                        <a:pt x="154" y="1415"/>
                      </a:lnTo>
                      <a:lnTo>
                        <a:pt x="200" y="1411"/>
                      </a:lnTo>
                      <a:lnTo>
                        <a:pt x="236" y="1407"/>
                      </a:lnTo>
                      <a:lnTo>
                        <a:pt x="264" y="1402"/>
                      </a:lnTo>
                      <a:lnTo>
                        <a:pt x="285" y="1395"/>
                      </a:lnTo>
                      <a:lnTo>
                        <a:pt x="300" y="1385"/>
                      </a:lnTo>
                      <a:lnTo>
                        <a:pt x="311" y="1374"/>
                      </a:lnTo>
                      <a:lnTo>
                        <a:pt x="316" y="1361"/>
                      </a:lnTo>
                      <a:lnTo>
                        <a:pt x="320" y="1347"/>
                      </a:lnTo>
                      <a:lnTo>
                        <a:pt x="322" y="1330"/>
                      </a:lnTo>
                      <a:lnTo>
                        <a:pt x="322" y="1310"/>
                      </a:lnTo>
                      <a:lnTo>
                        <a:pt x="322" y="166"/>
                      </a:lnTo>
                      <a:lnTo>
                        <a:pt x="269" y="188"/>
                      </a:lnTo>
                      <a:lnTo>
                        <a:pt x="215" y="202"/>
                      </a:lnTo>
                      <a:lnTo>
                        <a:pt x="162" y="213"/>
                      </a:lnTo>
                      <a:lnTo>
                        <a:pt x="113" y="221"/>
                      </a:lnTo>
                      <a:lnTo>
                        <a:pt x="67" y="223"/>
                      </a:lnTo>
                      <a:lnTo>
                        <a:pt x="29" y="224"/>
                      </a:lnTo>
                      <a:lnTo>
                        <a:pt x="0" y="224"/>
                      </a:lnTo>
                      <a:lnTo>
                        <a:pt x="0" y="145"/>
                      </a:lnTo>
                      <a:lnTo>
                        <a:pt x="31" y="145"/>
                      </a:lnTo>
                      <a:lnTo>
                        <a:pt x="69" y="143"/>
                      </a:lnTo>
                      <a:lnTo>
                        <a:pt x="109" y="142"/>
                      </a:lnTo>
                      <a:lnTo>
                        <a:pt x="154" y="136"/>
                      </a:lnTo>
                      <a:lnTo>
                        <a:pt x="200" y="127"/>
                      </a:lnTo>
                      <a:lnTo>
                        <a:pt x="249" y="114"/>
                      </a:lnTo>
                      <a:lnTo>
                        <a:pt x="298" y="95"/>
                      </a:lnTo>
                      <a:lnTo>
                        <a:pt x="345" y="70"/>
                      </a:lnTo>
                      <a:lnTo>
                        <a:pt x="391" y="38"/>
                      </a:lnTo>
                      <a:lnTo>
                        <a:pt x="43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 name="Group 4"/>
              <p:cNvGrpSpPr>
                <a:grpSpLocks noChangeAspect="1"/>
              </p:cNvGrpSpPr>
              <p:nvPr>
                <p:custDataLst>
                  <p:tags r:id="rId15"/>
                </p:custDataLst>
              </p:nvPr>
            </p:nvGrpSpPr>
            <p:grpSpPr bwMode="auto">
              <a:xfrm>
                <a:off x="3124200" y="5791200"/>
                <a:ext cx="481862" cy="495300"/>
                <a:chOff x="2841" y="2288"/>
                <a:chExt cx="1255" cy="1290"/>
              </a:xfrm>
            </p:grpSpPr>
            <p:sp>
              <p:nvSpPr>
                <p:cNvPr id="26" name="Freeform 6"/>
                <p:cNvSpPr>
                  <a:spLocks noEditPoints="1"/>
                </p:cNvSpPr>
                <p:nvPr/>
              </p:nvSpPr>
              <p:spPr bwMode="auto">
                <a:xfrm>
                  <a:off x="2841" y="2288"/>
                  <a:ext cx="423" cy="1068"/>
                </a:xfrm>
                <a:custGeom>
                  <a:avLst/>
                  <a:gdLst/>
                  <a:ahLst/>
                  <a:cxnLst>
                    <a:cxn ang="0">
                      <a:pos x="829" y="1089"/>
                    </a:cxn>
                    <a:cxn ang="0">
                      <a:pos x="986" y="1251"/>
                    </a:cxn>
                    <a:cxn ang="0">
                      <a:pos x="1026" y="1477"/>
                    </a:cxn>
                    <a:cxn ang="0">
                      <a:pos x="961" y="1688"/>
                    </a:cxn>
                    <a:cxn ang="0">
                      <a:pos x="918" y="1811"/>
                    </a:cxn>
                    <a:cxn ang="0">
                      <a:pos x="870" y="1930"/>
                    </a:cxn>
                    <a:cxn ang="0">
                      <a:pos x="632" y="2573"/>
                    </a:cxn>
                    <a:cxn ang="0">
                      <a:pos x="561" y="2765"/>
                    </a:cxn>
                    <a:cxn ang="0">
                      <a:pos x="535" y="2891"/>
                    </a:cxn>
                    <a:cxn ang="0">
                      <a:pos x="548" y="3040"/>
                    </a:cxn>
                    <a:cxn ang="0">
                      <a:pos x="645" y="3098"/>
                    </a:cxn>
                    <a:cxn ang="0">
                      <a:pos x="864" y="3011"/>
                    </a:cxn>
                    <a:cxn ang="0">
                      <a:pos x="1025" y="2793"/>
                    </a:cxn>
                    <a:cxn ang="0">
                      <a:pos x="1132" y="2506"/>
                    </a:cxn>
                    <a:cxn ang="0">
                      <a:pos x="1178" y="2427"/>
                    </a:cxn>
                    <a:cxn ang="0">
                      <a:pos x="1233" y="2425"/>
                    </a:cxn>
                    <a:cxn ang="0">
                      <a:pos x="1269" y="2468"/>
                    </a:cxn>
                    <a:cxn ang="0">
                      <a:pos x="1244" y="2567"/>
                    </a:cxn>
                    <a:cxn ang="0">
                      <a:pos x="1168" y="2764"/>
                    </a:cxn>
                    <a:cxn ang="0">
                      <a:pos x="1035" y="2983"/>
                    </a:cxn>
                    <a:cxn ang="0">
                      <a:pos x="840" y="3152"/>
                    </a:cxn>
                    <a:cxn ang="0">
                      <a:pos x="582" y="3200"/>
                    </a:cxn>
                    <a:cxn ang="0">
                      <a:pos x="358" y="3093"/>
                    </a:cxn>
                    <a:cxn ang="0">
                      <a:pos x="251" y="2869"/>
                    </a:cxn>
                    <a:cxn ang="0">
                      <a:pos x="277" y="2655"/>
                    </a:cxn>
                    <a:cxn ang="0">
                      <a:pos x="360" y="2430"/>
                    </a:cxn>
                    <a:cxn ang="0">
                      <a:pos x="442" y="2211"/>
                    </a:cxn>
                    <a:cxn ang="0">
                      <a:pos x="547" y="1931"/>
                    </a:cxn>
                    <a:cxn ang="0">
                      <a:pos x="643" y="1676"/>
                    </a:cxn>
                    <a:cxn ang="0">
                      <a:pos x="698" y="1523"/>
                    </a:cxn>
                    <a:cxn ang="0">
                      <a:pos x="741" y="1342"/>
                    </a:cxn>
                    <a:cxn ang="0">
                      <a:pos x="720" y="1193"/>
                    </a:cxn>
                    <a:cxn ang="0">
                      <a:pos x="657" y="1149"/>
                    </a:cxn>
                    <a:cxn ang="0">
                      <a:pos x="555" y="1156"/>
                    </a:cxn>
                    <a:cxn ang="0">
                      <a:pos x="382" y="1258"/>
                    </a:cxn>
                    <a:cxn ang="0">
                      <a:pos x="218" y="1506"/>
                    </a:cxn>
                    <a:cxn ang="0">
                      <a:pos x="119" y="1790"/>
                    </a:cxn>
                    <a:cxn ang="0">
                      <a:pos x="60" y="1822"/>
                    </a:cxn>
                    <a:cxn ang="0">
                      <a:pos x="17" y="1812"/>
                    </a:cxn>
                    <a:cxn ang="0">
                      <a:pos x="4" y="1754"/>
                    </a:cxn>
                    <a:cxn ang="0">
                      <a:pos x="49" y="1606"/>
                    </a:cxn>
                    <a:cxn ang="0">
                      <a:pos x="150" y="1393"/>
                    </a:cxn>
                    <a:cxn ang="0">
                      <a:pos x="309" y="1186"/>
                    </a:cxn>
                    <a:cxn ang="0">
                      <a:pos x="531" y="1056"/>
                    </a:cxn>
                    <a:cxn ang="0">
                      <a:pos x="1111" y="10"/>
                    </a:cxn>
                    <a:cxn ang="0">
                      <a:pos x="1214" y="111"/>
                    </a:cxn>
                    <a:cxn ang="0">
                      <a:pos x="1195" y="279"/>
                    </a:cxn>
                    <a:cxn ang="0">
                      <a:pos x="1063" y="398"/>
                    </a:cxn>
                    <a:cxn ang="0">
                      <a:pos x="899" y="409"/>
                    </a:cxn>
                    <a:cxn ang="0">
                      <a:pos x="797" y="309"/>
                    </a:cxn>
                    <a:cxn ang="0">
                      <a:pos x="826" y="127"/>
                    </a:cxn>
                    <a:cxn ang="0">
                      <a:pos x="1000" y="4"/>
                    </a:cxn>
                  </a:cxnLst>
                  <a:rect l="0" t="0" r="r" b="b"/>
                  <a:pathLst>
                    <a:path w="1269" h="3203">
                      <a:moveTo>
                        <a:pt x="637" y="1042"/>
                      </a:moveTo>
                      <a:lnTo>
                        <a:pt x="690" y="1046"/>
                      </a:lnTo>
                      <a:lnTo>
                        <a:pt x="739" y="1055"/>
                      </a:lnTo>
                      <a:lnTo>
                        <a:pt x="785" y="1069"/>
                      </a:lnTo>
                      <a:lnTo>
                        <a:pt x="829" y="1089"/>
                      </a:lnTo>
                      <a:lnTo>
                        <a:pt x="868" y="1114"/>
                      </a:lnTo>
                      <a:lnTo>
                        <a:pt x="903" y="1143"/>
                      </a:lnTo>
                      <a:lnTo>
                        <a:pt x="936" y="1176"/>
                      </a:lnTo>
                      <a:lnTo>
                        <a:pt x="962" y="1212"/>
                      </a:lnTo>
                      <a:lnTo>
                        <a:pt x="986" y="1251"/>
                      </a:lnTo>
                      <a:lnTo>
                        <a:pt x="1004" y="1293"/>
                      </a:lnTo>
                      <a:lnTo>
                        <a:pt x="1017" y="1338"/>
                      </a:lnTo>
                      <a:lnTo>
                        <a:pt x="1025" y="1385"/>
                      </a:lnTo>
                      <a:lnTo>
                        <a:pt x="1028" y="1432"/>
                      </a:lnTo>
                      <a:lnTo>
                        <a:pt x="1026" y="1477"/>
                      </a:lnTo>
                      <a:lnTo>
                        <a:pt x="1021" y="1517"/>
                      </a:lnTo>
                      <a:lnTo>
                        <a:pt x="1011" y="1558"/>
                      </a:lnTo>
                      <a:lnTo>
                        <a:pt x="997" y="1598"/>
                      </a:lnTo>
                      <a:lnTo>
                        <a:pt x="982" y="1642"/>
                      </a:lnTo>
                      <a:lnTo>
                        <a:pt x="961" y="1688"/>
                      </a:lnTo>
                      <a:lnTo>
                        <a:pt x="949" y="1720"/>
                      </a:lnTo>
                      <a:lnTo>
                        <a:pt x="940" y="1746"/>
                      </a:lnTo>
                      <a:lnTo>
                        <a:pt x="932" y="1770"/>
                      </a:lnTo>
                      <a:lnTo>
                        <a:pt x="924" y="1791"/>
                      </a:lnTo>
                      <a:lnTo>
                        <a:pt x="918" y="1811"/>
                      </a:lnTo>
                      <a:lnTo>
                        <a:pt x="910" y="1830"/>
                      </a:lnTo>
                      <a:lnTo>
                        <a:pt x="902" y="1851"/>
                      </a:lnTo>
                      <a:lnTo>
                        <a:pt x="893" y="1873"/>
                      </a:lnTo>
                      <a:lnTo>
                        <a:pt x="882" y="1900"/>
                      </a:lnTo>
                      <a:lnTo>
                        <a:pt x="870" y="1930"/>
                      </a:lnTo>
                      <a:lnTo>
                        <a:pt x="855" y="1965"/>
                      </a:lnTo>
                      <a:lnTo>
                        <a:pt x="855" y="1965"/>
                      </a:lnTo>
                      <a:lnTo>
                        <a:pt x="675" y="2460"/>
                      </a:lnTo>
                      <a:lnTo>
                        <a:pt x="652" y="2520"/>
                      </a:lnTo>
                      <a:lnTo>
                        <a:pt x="632" y="2573"/>
                      </a:lnTo>
                      <a:lnTo>
                        <a:pt x="614" y="2620"/>
                      </a:lnTo>
                      <a:lnTo>
                        <a:pt x="598" y="2663"/>
                      </a:lnTo>
                      <a:lnTo>
                        <a:pt x="584" y="2701"/>
                      </a:lnTo>
                      <a:lnTo>
                        <a:pt x="572" y="2735"/>
                      </a:lnTo>
                      <a:lnTo>
                        <a:pt x="561" y="2765"/>
                      </a:lnTo>
                      <a:lnTo>
                        <a:pt x="554" y="2793"/>
                      </a:lnTo>
                      <a:lnTo>
                        <a:pt x="547" y="2819"/>
                      </a:lnTo>
                      <a:lnTo>
                        <a:pt x="542" y="2844"/>
                      </a:lnTo>
                      <a:lnTo>
                        <a:pt x="538" y="2867"/>
                      </a:lnTo>
                      <a:lnTo>
                        <a:pt x="535" y="2891"/>
                      </a:lnTo>
                      <a:lnTo>
                        <a:pt x="533" y="2916"/>
                      </a:lnTo>
                      <a:lnTo>
                        <a:pt x="533" y="2941"/>
                      </a:lnTo>
                      <a:lnTo>
                        <a:pt x="534" y="2980"/>
                      </a:lnTo>
                      <a:lnTo>
                        <a:pt x="539" y="3013"/>
                      </a:lnTo>
                      <a:lnTo>
                        <a:pt x="548" y="3040"/>
                      </a:lnTo>
                      <a:lnTo>
                        <a:pt x="561" y="3061"/>
                      </a:lnTo>
                      <a:lnTo>
                        <a:pt x="577" y="3078"/>
                      </a:lnTo>
                      <a:lnTo>
                        <a:pt x="595" y="3089"/>
                      </a:lnTo>
                      <a:lnTo>
                        <a:pt x="619" y="3095"/>
                      </a:lnTo>
                      <a:lnTo>
                        <a:pt x="645" y="3098"/>
                      </a:lnTo>
                      <a:lnTo>
                        <a:pt x="694" y="3094"/>
                      </a:lnTo>
                      <a:lnTo>
                        <a:pt x="739" y="3083"/>
                      </a:lnTo>
                      <a:lnTo>
                        <a:pt x="783" y="3065"/>
                      </a:lnTo>
                      <a:lnTo>
                        <a:pt x="825" y="3042"/>
                      </a:lnTo>
                      <a:lnTo>
                        <a:pt x="864" y="3011"/>
                      </a:lnTo>
                      <a:lnTo>
                        <a:pt x="901" y="2976"/>
                      </a:lnTo>
                      <a:lnTo>
                        <a:pt x="935" y="2935"/>
                      </a:lnTo>
                      <a:lnTo>
                        <a:pt x="967" y="2892"/>
                      </a:lnTo>
                      <a:lnTo>
                        <a:pt x="996" y="2844"/>
                      </a:lnTo>
                      <a:lnTo>
                        <a:pt x="1025" y="2793"/>
                      </a:lnTo>
                      <a:lnTo>
                        <a:pt x="1050" y="2739"/>
                      </a:lnTo>
                      <a:lnTo>
                        <a:pt x="1075" y="2683"/>
                      </a:lnTo>
                      <a:lnTo>
                        <a:pt x="1096" y="2624"/>
                      </a:lnTo>
                      <a:lnTo>
                        <a:pt x="1115" y="2565"/>
                      </a:lnTo>
                      <a:lnTo>
                        <a:pt x="1132" y="2506"/>
                      </a:lnTo>
                      <a:lnTo>
                        <a:pt x="1144" y="2480"/>
                      </a:lnTo>
                      <a:lnTo>
                        <a:pt x="1153" y="2460"/>
                      </a:lnTo>
                      <a:lnTo>
                        <a:pt x="1161" y="2444"/>
                      </a:lnTo>
                      <a:lnTo>
                        <a:pt x="1169" y="2434"/>
                      </a:lnTo>
                      <a:lnTo>
                        <a:pt x="1178" y="2427"/>
                      </a:lnTo>
                      <a:lnTo>
                        <a:pt x="1191" y="2423"/>
                      </a:lnTo>
                      <a:lnTo>
                        <a:pt x="1208" y="2423"/>
                      </a:lnTo>
                      <a:lnTo>
                        <a:pt x="1215" y="2423"/>
                      </a:lnTo>
                      <a:lnTo>
                        <a:pt x="1224" y="2423"/>
                      </a:lnTo>
                      <a:lnTo>
                        <a:pt x="1233" y="2425"/>
                      </a:lnTo>
                      <a:lnTo>
                        <a:pt x="1244" y="2429"/>
                      </a:lnTo>
                      <a:lnTo>
                        <a:pt x="1253" y="2434"/>
                      </a:lnTo>
                      <a:lnTo>
                        <a:pt x="1261" y="2442"/>
                      </a:lnTo>
                      <a:lnTo>
                        <a:pt x="1266" y="2454"/>
                      </a:lnTo>
                      <a:lnTo>
                        <a:pt x="1269" y="2468"/>
                      </a:lnTo>
                      <a:lnTo>
                        <a:pt x="1267" y="2477"/>
                      </a:lnTo>
                      <a:lnTo>
                        <a:pt x="1265" y="2492"/>
                      </a:lnTo>
                      <a:lnTo>
                        <a:pt x="1259" y="2512"/>
                      </a:lnTo>
                      <a:lnTo>
                        <a:pt x="1253" y="2539"/>
                      </a:lnTo>
                      <a:lnTo>
                        <a:pt x="1244" y="2567"/>
                      </a:lnTo>
                      <a:lnTo>
                        <a:pt x="1233" y="2602"/>
                      </a:lnTo>
                      <a:lnTo>
                        <a:pt x="1220" y="2640"/>
                      </a:lnTo>
                      <a:lnTo>
                        <a:pt x="1204" y="2679"/>
                      </a:lnTo>
                      <a:lnTo>
                        <a:pt x="1187" y="2721"/>
                      </a:lnTo>
                      <a:lnTo>
                        <a:pt x="1168" y="2764"/>
                      </a:lnTo>
                      <a:lnTo>
                        <a:pt x="1145" y="2808"/>
                      </a:lnTo>
                      <a:lnTo>
                        <a:pt x="1122" y="2853"/>
                      </a:lnTo>
                      <a:lnTo>
                        <a:pt x="1096" y="2896"/>
                      </a:lnTo>
                      <a:lnTo>
                        <a:pt x="1067" y="2941"/>
                      </a:lnTo>
                      <a:lnTo>
                        <a:pt x="1035" y="2983"/>
                      </a:lnTo>
                      <a:lnTo>
                        <a:pt x="1001" y="3023"/>
                      </a:lnTo>
                      <a:lnTo>
                        <a:pt x="965" y="3060"/>
                      </a:lnTo>
                      <a:lnTo>
                        <a:pt x="927" y="3095"/>
                      </a:lnTo>
                      <a:lnTo>
                        <a:pt x="885" y="3125"/>
                      </a:lnTo>
                      <a:lnTo>
                        <a:pt x="840" y="3152"/>
                      </a:lnTo>
                      <a:lnTo>
                        <a:pt x="794" y="3174"/>
                      </a:lnTo>
                      <a:lnTo>
                        <a:pt x="745" y="3190"/>
                      </a:lnTo>
                      <a:lnTo>
                        <a:pt x="692" y="3200"/>
                      </a:lnTo>
                      <a:lnTo>
                        <a:pt x="637" y="3203"/>
                      </a:lnTo>
                      <a:lnTo>
                        <a:pt x="582" y="3200"/>
                      </a:lnTo>
                      <a:lnTo>
                        <a:pt x="531" y="3190"/>
                      </a:lnTo>
                      <a:lnTo>
                        <a:pt x="482" y="3174"/>
                      </a:lnTo>
                      <a:lnTo>
                        <a:pt x="437" y="3152"/>
                      </a:lnTo>
                      <a:lnTo>
                        <a:pt x="395" y="3125"/>
                      </a:lnTo>
                      <a:lnTo>
                        <a:pt x="358" y="3093"/>
                      </a:lnTo>
                      <a:lnTo>
                        <a:pt x="326" y="3056"/>
                      </a:lnTo>
                      <a:lnTo>
                        <a:pt x="300" y="3014"/>
                      </a:lnTo>
                      <a:lnTo>
                        <a:pt x="277" y="2970"/>
                      </a:lnTo>
                      <a:lnTo>
                        <a:pt x="262" y="2920"/>
                      </a:lnTo>
                      <a:lnTo>
                        <a:pt x="251" y="2869"/>
                      </a:lnTo>
                      <a:lnTo>
                        <a:pt x="248" y="2814"/>
                      </a:lnTo>
                      <a:lnTo>
                        <a:pt x="250" y="2778"/>
                      </a:lnTo>
                      <a:lnTo>
                        <a:pt x="256" y="2740"/>
                      </a:lnTo>
                      <a:lnTo>
                        <a:pt x="265" y="2698"/>
                      </a:lnTo>
                      <a:lnTo>
                        <a:pt x="277" y="2655"/>
                      </a:lnTo>
                      <a:lnTo>
                        <a:pt x="292" y="2611"/>
                      </a:lnTo>
                      <a:lnTo>
                        <a:pt x="307" y="2565"/>
                      </a:lnTo>
                      <a:lnTo>
                        <a:pt x="324" y="2519"/>
                      </a:lnTo>
                      <a:lnTo>
                        <a:pt x="343" y="2475"/>
                      </a:lnTo>
                      <a:lnTo>
                        <a:pt x="360" y="2430"/>
                      </a:lnTo>
                      <a:lnTo>
                        <a:pt x="373" y="2396"/>
                      </a:lnTo>
                      <a:lnTo>
                        <a:pt x="389" y="2355"/>
                      </a:lnTo>
                      <a:lnTo>
                        <a:pt x="404" y="2311"/>
                      </a:lnTo>
                      <a:lnTo>
                        <a:pt x="423" y="2262"/>
                      </a:lnTo>
                      <a:lnTo>
                        <a:pt x="442" y="2211"/>
                      </a:lnTo>
                      <a:lnTo>
                        <a:pt x="462" y="2158"/>
                      </a:lnTo>
                      <a:lnTo>
                        <a:pt x="483" y="2103"/>
                      </a:lnTo>
                      <a:lnTo>
                        <a:pt x="504" y="2045"/>
                      </a:lnTo>
                      <a:lnTo>
                        <a:pt x="526" y="1989"/>
                      </a:lnTo>
                      <a:lnTo>
                        <a:pt x="547" y="1931"/>
                      </a:lnTo>
                      <a:lnTo>
                        <a:pt x="568" y="1876"/>
                      </a:lnTo>
                      <a:lnTo>
                        <a:pt x="589" y="1821"/>
                      </a:lnTo>
                      <a:lnTo>
                        <a:pt x="607" y="1770"/>
                      </a:lnTo>
                      <a:lnTo>
                        <a:pt x="626" y="1720"/>
                      </a:lnTo>
                      <a:lnTo>
                        <a:pt x="643" y="1676"/>
                      </a:lnTo>
                      <a:lnTo>
                        <a:pt x="658" y="1635"/>
                      </a:lnTo>
                      <a:lnTo>
                        <a:pt x="671" y="1598"/>
                      </a:lnTo>
                      <a:lnTo>
                        <a:pt x="682" y="1568"/>
                      </a:lnTo>
                      <a:lnTo>
                        <a:pt x="690" y="1545"/>
                      </a:lnTo>
                      <a:lnTo>
                        <a:pt x="698" y="1523"/>
                      </a:lnTo>
                      <a:lnTo>
                        <a:pt x="707" y="1495"/>
                      </a:lnTo>
                      <a:lnTo>
                        <a:pt x="717" y="1462"/>
                      </a:lnTo>
                      <a:lnTo>
                        <a:pt x="726" y="1424"/>
                      </a:lnTo>
                      <a:lnTo>
                        <a:pt x="736" y="1385"/>
                      </a:lnTo>
                      <a:lnTo>
                        <a:pt x="741" y="1342"/>
                      </a:lnTo>
                      <a:lnTo>
                        <a:pt x="743" y="1297"/>
                      </a:lnTo>
                      <a:lnTo>
                        <a:pt x="741" y="1263"/>
                      </a:lnTo>
                      <a:lnTo>
                        <a:pt x="737" y="1234"/>
                      </a:lnTo>
                      <a:lnTo>
                        <a:pt x="729" y="1211"/>
                      </a:lnTo>
                      <a:lnTo>
                        <a:pt x="720" y="1193"/>
                      </a:lnTo>
                      <a:lnTo>
                        <a:pt x="709" y="1177"/>
                      </a:lnTo>
                      <a:lnTo>
                        <a:pt x="696" y="1166"/>
                      </a:lnTo>
                      <a:lnTo>
                        <a:pt x="684" y="1158"/>
                      </a:lnTo>
                      <a:lnTo>
                        <a:pt x="670" y="1153"/>
                      </a:lnTo>
                      <a:lnTo>
                        <a:pt x="657" y="1149"/>
                      </a:lnTo>
                      <a:lnTo>
                        <a:pt x="645" y="1148"/>
                      </a:lnTo>
                      <a:lnTo>
                        <a:pt x="633" y="1148"/>
                      </a:lnTo>
                      <a:lnTo>
                        <a:pt x="623" y="1148"/>
                      </a:lnTo>
                      <a:lnTo>
                        <a:pt x="589" y="1149"/>
                      </a:lnTo>
                      <a:lnTo>
                        <a:pt x="555" y="1156"/>
                      </a:lnTo>
                      <a:lnTo>
                        <a:pt x="521" y="1166"/>
                      </a:lnTo>
                      <a:lnTo>
                        <a:pt x="487" y="1181"/>
                      </a:lnTo>
                      <a:lnTo>
                        <a:pt x="451" y="1202"/>
                      </a:lnTo>
                      <a:lnTo>
                        <a:pt x="416" y="1227"/>
                      </a:lnTo>
                      <a:lnTo>
                        <a:pt x="382" y="1258"/>
                      </a:lnTo>
                      <a:lnTo>
                        <a:pt x="348" y="1295"/>
                      </a:lnTo>
                      <a:lnTo>
                        <a:pt x="314" y="1337"/>
                      </a:lnTo>
                      <a:lnTo>
                        <a:pt x="281" y="1386"/>
                      </a:lnTo>
                      <a:lnTo>
                        <a:pt x="250" y="1443"/>
                      </a:lnTo>
                      <a:lnTo>
                        <a:pt x="218" y="1506"/>
                      </a:lnTo>
                      <a:lnTo>
                        <a:pt x="190" y="1576"/>
                      </a:lnTo>
                      <a:lnTo>
                        <a:pt x="162" y="1655"/>
                      </a:lnTo>
                      <a:lnTo>
                        <a:pt x="135" y="1740"/>
                      </a:lnTo>
                      <a:lnTo>
                        <a:pt x="127" y="1769"/>
                      </a:lnTo>
                      <a:lnTo>
                        <a:pt x="119" y="1790"/>
                      </a:lnTo>
                      <a:lnTo>
                        <a:pt x="111" y="1804"/>
                      </a:lnTo>
                      <a:lnTo>
                        <a:pt x="102" y="1813"/>
                      </a:lnTo>
                      <a:lnTo>
                        <a:pt x="91" y="1820"/>
                      </a:lnTo>
                      <a:lnTo>
                        <a:pt x="77" y="1822"/>
                      </a:lnTo>
                      <a:lnTo>
                        <a:pt x="60" y="1822"/>
                      </a:lnTo>
                      <a:lnTo>
                        <a:pt x="56" y="1822"/>
                      </a:lnTo>
                      <a:lnTo>
                        <a:pt x="48" y="1822"/>
                      </a:lnTo>
                      <a:lnTo>
                        <a:pt x="38" y="1820"/>
                      </a:lnTo>
                      <a:lnTo>
                        <a:pt x="27" y="1817"/>
                      </a:lnTo>
                      <a:lnTo>
                        <a:pt x="17" y="1812"/>
                      </a:lnTo>
                      <a:lnTo>
                        <a:pt x="9" y="1804"/>
                      </a:lnTo>
                      <a:lnTo>
                        <a:pt x="2" y="1792"/>
                      </a:lnTo>
                      <a:lnTo>
                        <a:pt x="0" y="1778"/>
                      </a:lnTo>
                      <a:lnTo>
                        <a:pt x="1" y="1769"/>
                      </a:lnTo>
                      <a:lnTo>
                        <a:pt x="4" y="1754"/>
                      </a:lnTo>
                      <a:lnTo>
                        <a:pt x="9" y="1733"/>
                      </a:lnTo>
                      <a:lnTo>
                        <a:pt x="17" y="1707"/>
                      </a:lnTo>
                      <a:lnTo>
                        <a:pt x="26" y="1677"/>
                      </a:lnTo>
                      <a:lnTo>
                        <a:pt x="36" y="1644"/>
                      </a:lnTo>
                      <a:lnTo>
                        <a:pt x="49" y="1606"/>
                      </a:lnTo>
                      <a:lnTo>
                        <a:pt x="65" y="1567"/>
                      </a:lnTo>
                      <a:lnTo>
                        <a:pt x="83" y="1525"/>
                      </a:lnTo>
                      <a:lnTo>
                        <a:pt x="103" y="1482"/>
                      </a:lnTo>
                      <a:lnTo>
                        <a:pt x="125" y="1437"/>
                      </a:lnTo>
                      <a:lnTo>
                        <a:pt x="150" y="1393"/>
                      </a:lnTo>
                      <a:lnTo>
                        <a:pt x="178" y="1348"/>
                      </a:lnTo>
                      <a:lnTo>
                        <a:pt x="207" y="1305"/>
                      </a:lnTo>
                      <a:lnTo>
                        <a:pt x="238" y="1263"/>
                      </a:lnTo>
                      <a:lnTo>
                        <a:pt x="272" y="1223"/>
                      </a:lnTo>
                      <a:lnTo>
                        <a:pt x="309" y="1186"/>
                      </a:lnTo>
                      <a:lnTo>
                        <a:pt x="348" y="1151"/>
                      </a:lnTo>
                      <a:lnTo>
                        <a:pt x="390" y="1121"/>
                      </a:lnTo>
                      <a:lnTo>
                        <a:pt x="434" y="1094"/>
                      </a:lnTo>
                      <a:lnTo>
                        <a:pt x="482" y="1072"/>
                      </a:lnTo>
                      <a:lnTo>
                        <a:pt x="531" y="1056"/>
                      </a:lnTo>
                      <a:lnTo>
                        <a:pt x="582" y="1046"/>
                      </a:lnTo>
                      <a:lnTo>
                        <a:pt x="637" y="1042"/>
                      </a:lnTo>
                      <a:close/>
                      <a:moveTo>
                        <a:pt x="1043" y="0"/>
                      </a:moveTo>
                      <a:lnTo>
                        <a:pt x="1079" y="2"/>
                      </a:lnTo>
                      <a:lnTo>
                        <a:pt x="1111" y="10"/>
                      </a:lnTo>
                      <a:lnTo>
                        <a:pt x="1140" y="23"/>
                      </a:lnTo>
                      <a:lnTo>
                        <a:pt x="1164" y="39"/>
                      </a:lnTo>
                      <a:lnTo>
                        <a:pt x="1185" y="60"/>
                      </a:lnTo>
                      <a:lnTo>
                        <a:pt x="1202" y="83"/>
                      </a:lnTo>
                      <a:lnTo>
                        <a:pt x="1214" y="111"/>
                      </a:lnTo>
                      <a:lnTo>
                        <a:pt x="1220" y="141"/>
                      </a:lnTo>
                      <a:lnTo>
                        <a:pt x="1223" y="172"/>
                      </a:lnTo>
                      <a:lnTo>
                        <a:pt x="1220" y="210"/>
                      </a:lnTo>
                      <a:lnTo>
                        <a:pt x="1210" y="246"/>
                      </a:lnTo>
                      <a:lnTo>
                        <a:pt x="1195" y="279"/>
                      </a:lnTo>
                      <a:lnTo>
                        <a:pt x="1174" y="310"/>
                      </a:lnTo>
                      <a:lnTo>
                        <a:pt x="1151" y="337"/>
                      </a:lnTo>
                      <a:lnTo>
                        <a:pt x="1123" y="361"/>
                      </a:lnTo>
                      <a:lnTo>
                        <a:pt x="1094" y="381"/>
                      </a:lnTo>
                      <a:lnTo>
                        <a:pt x="1063" y="398"/>
                      </a:lnTo>
                      <a:lnTo>
                        <a:pt x="1032" y="409"/>
                      </a:lnTo>
                      <a:lnTo>
                        <a:pt x="999" y="417"/>
                      </a:lnTo>
                      <a:lnTo>
                        <a:pt x="969" y="420"/>
                      </a:lnTo>
                      <a:lnTo>
                        <a:pt x="932" y="417"/>
                      </a:lnTo>
                      <a:lnTo>
                        <a:pt x="899" y="409"/>
                      </a:lnTo>
                      <a:lnTo>
                        <a:pt x="872" y="396"/>
                      </a:lnTo>
                      <a:lnTo>
                        <a:pt x="847" y="379"/>
                      </a:lnTo>
                      <a:lnTo>
                        <a:pt x="826" y="360"/>
                      </a:lnTo>
                      <a:lnTo>
                        <a:pt x="810" y="335"/>
                      </a:lnTo>
                      <a:lnTo>
                        <a:pt x="797" y="309"/>
                      </a:lnTo>
                      <a:lnTo>
                        <a:pt x="791" y="279"/>
                      </a:lnTo>
                      <a:lnTo>
                        <a:pt x="788" y="247"/>
                      </a:lnTo>
                      <a:lnTo>
                        <a:pt x="793" y="205"/>
                      </a:lnTo>
                      <a:lnTo>
                        <a:pt x="805" y="165"/>
                      </a:lnTo>
                      <a:lnTo>
                        <a:pt x="826" y="127"/>
                      </a:lnTo>
                      <a:lnTo>
                        <a:pt x="852" y="91"/>
                      </a:lnTo>
                      <a:lnTo>
                        <a:pt x="884" y="61"/>
                      </a:lnTo>
                      <a:lnTo>
                        <a:pt x="920" y="35"/>
                      </a:lnTo>
                      <a:lnTo>
                        <a:pt x="959" y="17"/>
                      </a:lnTo>
                      <a:lnTo>
                        <a:pt x="1000" y="4"/>
                      </a:lnTo>
                      <a:lnTo>
                        <a:pt x="104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3406" y="3073"/>
                  <a:ext cx="690" cy="505"/>
                </a:xfrm>
                <a:custGeom>
                  <a:avLst/>
                  <a:gdLst/>
                  <a:ahLst/>
                  <a:cxnLst>
                    <a:cxn ang="0">
                      <a:pos x="508" y="16"/>
                    </a:cxn>
                    <a:cxn ang="0">
                      <a:pos x="652" y="96"/>
                    </a:cxn>
                    <a:cxn ang="0">
                      <a:pos x="743" y="262"/>
                    </a:cxn>
                    <a:cxn ang="0">
                      <a:pos x="871" y="178"/>
                    </a:cxn>
                    <a:cxn ang="0">
                      <a:pos x="1090" y="44"/>
                    </a:cxn>
                    <a:cxn ang="0">
                      <a:pos x="1350" y="0"/>
                    </a:cxn>
                    <a:cxn ang="0">
                      <a:pos x="1515" y="27"/>
                    </a:cxn>
                    <a:cxn ang="0">
                      <a:pos x="1664" y="110"/>
                    </a:cxn>
                    <a:cxn ang="0">
                      <a:pos x="1754" y="283"/>
                    </a:cxn>
                    <a:cxn ang="0">
                      <a:pos x="1747" y="512"/>
                    </a:cxn>
                    <a:cxn ang="0">
                      <a:pos x="1679" y="765"/>
                    </a:cxn>
                    <a:cxn ang="0">
                      <a:pos x="1603" y="981"/>
                    </a:cxn>
                    <a:cxn ang="0">
                      <a:pos x="1540" y="1146"/>
                    </a:cxn>
                    <a:cxn ang="0">
                      <a:pos x="1510" y="1263"/>
                    </a:cxn>
                    <a:cxn ang="0">
                      <a:pos x="1516" y="1377"/>
                    </a:cxn>
                    <a:cxn ang="0">
                      <a:pos x="1590" y="1425"/>
                    </a:cxn>
                    <a:cxn ang="0">
                      <a:pos x="1773" y="1339"/>
                    </a:cxn>
                    <a:cxn ang="0">
                      <a:pos x="1926" y="1083"/>
                    </a:cxn>
                    <a:cxn ang="0">
                      <a:pos x="1972" y="972"/>
                    </a:cxn>
                    <a:cxn ang="0">
                      <a:pos x="2026" y="962"/>
                    </a:cxn>
                    <a:cxn ang="0">
                      <a:pos x="2069" y="990"/>
                    </a:cxn>
                    <a:cxn ang="0">
                      <a:pos x="2052" y="1075"/>
                    </a:cxn>
                    <a:cxn ang="0">
                      <a:pos x="1976" y="1240"/>
                    </a:cxn>
                    <a:cxn ang="0">
                      <a:pos x="1837" y="1415"/>
                    </a:cxn>
                    <a:cxn ang="0">
                      <a:pos x="1632" y="1513"/>
                    </a:cxn>
                    <a:cxn ang="0">
                      <a:pos x="1422" y="1481"/>
                    </a:cxn>
                    <a:cxn ang="0">
                      <a:pos x="1286" y="1352"/>
                    </a:cxn>
                    <a:cxn ang="0">
                      <a:pos x="1264" y="1184"/>
                    </a:cxn>
                    <a:cxn ang="0">
                      <a:pos x="1312" y="1051"/>
                    </a:cxn>
                    <a:cxn ang="0">
                      <a:pos x="1393" y="828"/>
                    </a:cxn>
                    <a:cxn ang="0">
                      <a:pos x="1479" y="537"/>
                    </a:cxn>
                    <a:cxn ang="0">
                      <a:pos x="1507" y="316"/>
                    </a:cxn>
                    <a:cxn ang="0">
                      <a:pos x="1496" y="216"/>
                    </a:cxn>
                    <a:cxn ang="0">
                      <a:pos x="1431" y="122"/>
                    </a:cxn>
                    <a:cxn ang="0">
                      <a:pos x="1256" y="93"/>
                    </a:cxn>
                    <a:cxn ang="0">
                      <a:pos x="1018" y="184"/>
                    </a:cxn>
                    <a:cxn ang="0">
                      <a:pos x="851" y="341"/>
                    </a:cxn>
                    <a:cxn ang="0">
                      <a:pos x="740" y="497"/>
                    </a:cxn>
                    <a:cxn ang="0">
                      <a:pos x="686" y="615"/>
                    </a:cxn>
                    <a:cxn ang="0">
                      <a:pos x="622" y="855"/>
                    </a:cxn>
                    <a:cxn ang="0">
                      <a:pos x="566" y="1090"/>
                    </a:cxn>
                    <a:cxn ang="0">
                      <a:pos x="519" y="1269"/>
                    </a:cxn>
                    <a:cxn ang="0">
                      <a:pos x="474" y="1430"/>
                    </a:cxn>
                    <a:cxn ang="0">
                      <a:pos x="393" y="1505"/>
                    </a:cxn>
                    <a:cxn ang="0">
                      <a:pos x="283" y="1505"/>
                    </a:cxn>
                    <a:cxn ang="0">
                      <a:pos x="220" y="1434"/>
                    </a:cxn>
                    <a:cxn ang="0">
                      <a:pos x="231" y="1357"/>
                    </a:cxn>
                    <a:cxn ang="0">
                      <a:pos x="255" y="1276"/>
                    </a:cxn>
                    <a:cxn ang="0">
                      <a:pos x="403" y="672"/>
                    </a:cxn>
                    <a:cxn ang="0">
                      <a:pos x="453" y="464"/>
                    </a:cxn>
                    <a:cxn ang="0">
                      <a:pos x="494" y="283"/>
                    </a:cxn>
                    <a:cxn ang="0">
                      <a:pos x="475" y="150"/>
                    </a:cxn>
                    <a:cxn ang="0">
                      <a:pos x="382" y="91"/>
                    </a:cxn>
                    <a:cxn ang="0">
                      <a:pos x="248" y="167"/>
                    </a:cxn>
                    <a:cxn ang="0">
                      <a:pos x="162" y="360"/>
                    </a:cxn>
                    <a:cxn ang="0">
                      <a:pos x="113" y="528"/>
                    </a:cxn>
                    <a:cxn ang="0">
                      <a:pos x="59" y="556"/>
                    </a:cxn>
                    <a:cxn ang="0">
                      <a:pos x="15" y="545"/>
                    </a:cxn>
                    <a:cxn ang="0">
                      <a:pos x="3" y="490"/>
                    </a:cxn>
                    <a:cxn ang="0">
                      <a:pos x="42" y="354"/>
                    </a:cxn>
                    <a:cxn ang="0">
                      <a:pos x="119" y="180"/>
                    </a:cxn>
                    <a:cxn ang="0">
                      <a:pos x="219" y="62"/>
                    </a:cxn>
                    <a:cxn ang="0">
                      <a:pos x="390" y="0"/>
                    </a:cxn>
                  </a:cxnLst>
                  <a:rect l="0" t="0" r="r" b="b"/>
                  <a:pathLst>
                    <a:path w="2070" h="1515">
                      <a:moveTo>
                        <a:pt x="390" y="0"/>
                      </a:moveTo>
                      <a:lnTo>
                        <a:pt x="418" y="2"/>
                      </a:lnTo>
                      <a:lnTo>
                        <a:pt x="447" y="4"/>
                      </a:lnTo>
                      <a:lnTo>
                        <a:pt x="477" y="10"/>
                      </a:lnTo>
                      <a:lnTo>
                        <a:pt x="508" y="16"/>
                      </a:lnTo>
                      <a:lnTo>
                        <a:pt x="538" y="27"/>
                      </a:lnTo>
                      <a:lnTo>
                        <a:pt x="568" y="40"/>
                      </a:lnTo>
                      <a:lnTo>
                        <a:pt x="599" y="55"/>
                      </a:lnTo>
                      <a:lnTo>
                        <a:pt x="626" y="74"/>
                      </a:lnTo>
                      <a:lnTo>
                        <a:pt x="652" y="96"/>
                      </a:lnTo>
                      <a:lnTo>
                        <a:pt x="677" y="121"/>
                      </a:lnTo>
                      <a:lnTo>
                        <a:pt x="698" y="151"/>
                      </a:lnTo>
                      <a:lnTo>
                        <a:pt x="716" y="184"/>
                      </a:lnTo>
                      <a:lnTo>
                        <a:pt x="732" y="220"/>
                      </a:lnTo>
                      <a:lnTo>
                        <a:pt x="743" y="262"/>
                      </a:lnTo>
                      <a:lnTo>
                        <a:pt x="750" y="308"/>
                      </a:lnTo>
                      <a:lnTo>
                        <a:pt x="775" y="277"/>
                      </a:lnTo>
                      <a:lnTo>
                        <a:pt x="804" y="244"/>
                      </a:lnTo>
                      <a:lnTo>
                        <a:pt x="836" y="211"/>
                      </a:lnTo>
                      <a:lnTo>
                        <a:pt x="871" y="178"/>
                      </a:lnTo>
                      <a:lnTo>
                        <a:pt x="909" y="147"/>
                      </a:lnTo>
                      <a:lnTo>
                        <a:pt x="949" y="117"/>
                      </a:lnTo>
                      <a:lnTo>
                        <a:pt x="993" y="89"/>
                      </a:lnTo>
                      <a:lnTo>
                        <a:pt x="1040" y="65"/>
                      </a:lnTo>
                      <a:lnTo>
                        <a:pt x="1090" y="44"/>
                      </a:lnTo>
                      <a:lnTo>
                        <a:pt x="1142" y="25"/>
                      </a:lnTo>
                      <a:lnTo>
                        <a:pt x="1198" y="12"/>
                      </a:lnTo>
                      <a:lnTo>
                        <a:pt x="1257" y="3"/>
                      </a:lnTo>
                      <a:lnTo>
                        <a:pt x="1320" y="0"/>
                      </a:lnTo>
                      <a:lnTo>
                        <a:pt x="1350" y="0"/>
                      </a:lnTo>
                      <a:lnTo>
                        <a:pt x="1383" y="3"/>
                      </a:lnTo>
                      <a:lnTo>
                        <a:pt x="1416" y="6"/>
                      </a:lnTo>
                      <a:lnTo>
                        <a:pt x="1448" y="11"/>
                      </a:lnTo>
                      <a:lnTo>
                        <a:pt x="1481" y="17"/>
                      </a:lnTo>
                      <a:lnTo>
                        <a:pt x="1515" y="27"/>
                      </a:lnTo>
                      <a:lnTo>
                        <a:pt x="1547" y="37"/>
                      </a:lnTo>
                      <a:lnTo>
                        <a:pt x="1579" y="51"/>
                      </a:lnTo>
                      <a:lnTo>
                        <a:pt x="1609" y="67"/>
                      </a:lnTo>
                      <a:lnTo>
                        <a:pt x="1637" y="87"/>
                      </a:lnTo>
                      <a:lnTo>
                        <a:pt x="1664" y="110"/>
                      </a:lnTo>
                      <a:lnTo>
                        <a:pt x="1688" y="137"/>
                      </a:lnTo>
                      <a:lnTo>
                        <a:pt x="1709" y="167"/>
                      </a:lnTo>
                      <a:lnTo>
                        <a:pt x="1727" y="202"/>
                      </a:lnTo>
                      <a:lnTo>
                        <a:pt x="1743" y="240"/>
                      </a:lnTo>
                      <a:lnTo>
                        <a:pt x="1754" y="283"/>
                      </a:lnTo>
                      <a:lnTo>
                        <a:pt x="1760" y="330"/>
                      </a:lnTo>
                      <a:lnTo>
                        <a:pt x="1763" y="383"/>
                      </a:lnTo>
                      <a:lnTo>
                        <a:pt x="1761" y="422"/>
                      </a:lnTo>
                      <a:lnTo>
                        <a:pt x="1756" y="467"/>
                      </a:lnTo>
                      <a:lnTo>
                        <a:pt x="1747" y="512"/>
                      </a:lnTo>
                      <a:lnTo>
                        <a:pt x="1736" y="562"/>
                      </a:lnTo>
                      <a:lnTo>
                        <a:pt x="1725" y="612"/>
                      </a:lnTo>
                      <a:lnTo>
                        <a:pt x="1710" y="663"/>
                      </a:lnTo>
                      <a:lnTo>
                        <a:pt x="1695" y="715"/>
                      </a:lnTo>
                      <a:lnTo>
                        <a:pt x="1679" y="765"/>
                      </a:lnTo>
                      <a:lnTo>
                        <a:pt x="1662" y="815"/>
                      </a:lnTo>
                      <a:lnTo>
                        <a:pt x="1646" y="862"/>
                      </a:lnTo>
                      <a:lnTo>
                        <a:pt x="1630" y="905"/>
                      </a:lnTo>
                      <a:lnTo>
                        <a:pt x="1616" y="946"/>
                      </a:lnTo>
                      <a:lnTo>
                        <a:pt x="1603" y="981"/>
                      </a:lnTo>
                      <a:lnTo>
                        <a:pt x="1591" y="1011"/>
                      </a:lnTo>
                      <a:lnTo>
                        <a:pt x="1583" y="1036"/>
                      </a:lnTo>
                      <a:lnTo>
                        <a:pt x="1566" y="1078"/>
                      </a:lnTo>
                      <a:lnTo>
                        <a:pt x="1552" y="1115"/>
                      </a:lnTo>
                      <a:lnTo>
                        <a:pt x="1540" y="1146"/>
                      </a:lnTo>
                      <a:lnTo>
                        <a:pt x="1531" y="1174"/>
                      </a:lnTo>
                      <a:lnTo>
                        <a:pt x="1523" y="1199"/>
                      </a:lnTo>
                      <a:lnTo>
                        <a:pt x="1516" y="1221"/>
                      </a:lnTo>
                      <a:lnTo>
                        <a:pt x="1513" y="1243"/>
                      </a:lnTo>
                      <a:lnTo>
                        <a:pt x="1510" y="1263"/>
                      </a:lnTo>
                      <a:lnTo>
                        <a:pt x="1509" y="1284"/>
                      </a:lnTo>
                      <a:lnTo>
                        <a:pt x="1507" y="1306"/>
                      </a:lnTo>
                      <a:lnTo>
                        <a:pt x="1509" y="1332"/>
                      </a:lnTo>
                      <a:lnTo>
                        <a:pt x="1511" y="1356"/>
                      </a:lnTo>
                      <a:lnTo>
                        <a:pt x="1516" y="1377"/>
                      </a:lnTo>
                      <a:lnTo>
                        <a:pt x="1523" y="1394"/>
                      </a:lnTo>
                      <a:lnTo>
                        <a:pt x="1535" y="1408"/>
                      </a:lnTo>
                      <a:lnTo>
                        <a:pt x="1549" y="1417"/>
                      </a:lnTo>
                      <a:lnTo>
                        <a:pt x="1568" y="1424"/>
                      </a:lnTo>
                      <a:lnTo>
                        <a:pt x="1590" y="1425"/>
                      </a:lnTo>
                      <a:lnTo>
                        <a:pt x="1628" y="1422"/>
                      </a:lnTo>
                      <a:lnTo>
                        <a:pt x="1664" y="1412"/>
                      </a:lnTo>
                      <a:lnTo>
                        <a:pt x="1701" y="1394"/>
                      </a:lnTo>
                      <a:lnTo>
                        <a:pt x="1738" y="1370"/>
                      </a:lnTo>
                      <a:lnTo>
                        <a:pt x="1773" y="1339"/>
                      </a:lnTo>
                      <a:lnTo>
                        <a:pt x="1807" y="1301"/>
                      </a:lnTo>
                      <a:lnTo>
                        <a:pt x="1840" y="1256"/>
                      </a:lnTo>
                      <a:lnTo>
                        <a:pt x="1871" y="1205"/>
                      </a:lnTo>
                      <a:lnTo>
                        <a:pt x="1900" y="1147"/>
                      </a:lnTo>
                      <a:lnTo>
                        <a:pt x="1926" y="1083"/>
                      </a:lnTo>
                      <a:lnTo>
                        <a:pt x="1950" y="1013"/>
                      </a:lnTo>
                      <a:lnTo>
                        <a:pt x="1956" y="1001"/>
                      </a:lnTo>
                      <a:lnTo>
                        <a:pt x="1960" y="989"/>
                      </a:lnTo>
                      <a:lnTo>
                        <a:pt x="1966" y="980"/>
                      </a:lnTo>
                      <a:lnTo>
                        <a:pt x="1972" y="972"/>
                      </a:lnTo>
                      <a:lnTo>
                        <a:pt x="1981" y="965"/>
                      </a:lnTo>
                      <a:lnTo>
                        <a:pt x="1993" y="962"/>
                      </a:lnTo>
                      <a:lnTo>
                        <a:pt x="2010" y="960"/>
                      </a:lnTo>
                      <a:lnTo>
                        <a:pt x="2017" y="960"/>
                      </a:lnTo>
                      <a:lnTo>
                        <a:pt x="2026" y="962"/>
                      </a:lnTo>
                      <a:lnTo>
                        <a:pt x="2036" y="963"/>
                      </a:lnTo>
                      <a:lnTo>
                        <a:pt x="2046" y="965"/>
                      </a:lnTo>
                      <a:lnTo>
                        <a:pt x="2056" y="972"/>
                      </a:lnTo>
                      <a:lnTo>
                        <a:pt x="2063" y="980"/>
                      </a:lnTo>
                      <a:lnTo>
                        <a:pt x="2069" y="990"/>
                      </a:lnTo>
                      <a:lnTo>
                        <a:pt x="2070" y="1006"/>
                      </a:lnTo>
                      <a:lnTo>
                        <a:pt x="2069" y="1015"/>
                      </a:lnTo>
                      <a:lnTo>
                        <a:pt x="2066" y="1031"/>
                      </a:lnTo>
                      <a:lnTo>
                        <a:pt x="2060" y="1051"/>
                      </a:lnTo>
                      <a:lnTo>
                        <a:pt x="2052" y="1075"/>
                      </a:lnTo>
                      <a:lnTo>
                        <a:pt x="2042" y="1104"/>
                      </a:lnTo>
                      <a:lnTo>
                        <a:pt x="2029" y="1136"/>
                      </a:lnTo>
                      <a:lnTo>
                        <a:pt x="2014" y="1170"/>
                      </a:lnTo>
                      <a:lnTo>
                        <a:pt x="1996" y="1205"/>
                      </a:lnTo>
                      <a:lnTo>
                        <a:pt x="1976" y="1240"/>
                      </a:lnTo>
                      <a:lnTo>
                        <a:pt x="1953" y="1277"/>
                      </a:lnTo>
                      <a:lnTo>
                        <a:pt x="1928" y="1314"/>
                      </a:lnTo>
                      <a:lnTo>
                        <a:pt x="1900" y="1349"/>
                      </a:lnTo>
                      <a:lnTo>
                        <a:pt x="1870" y="1383"/>
                      </a:lnTo>
                      <a:lnTo>
                        <a:pt x="1837" y="1415"/>
                      </a:lnTo>
                      <a:lnTo>
                        <a:pt x="1801" y="1442"/>
                      </a:lnTo>
                      <a:lnTo>
                        <a:pt x="1763" y="1467"/>
                      </a:lnTo>
                      <a:lnTo>
                        <a:pt x="1722" y="1488"/>
                      </a:lnTo>
                      <a:lnTo>
                        <a:pt x="1679" y="1502"/>
                      </a:lnTo>
                      <a:lnTo>
                        <a:pt x="1632" y="1513"/>
                      </a:lnTo>
                      <a:lnTo>
                        <a:pt x="1583" y="1515"/>
                      </a:lnTo>
                      <a:lnTo>
                        <a:pt x="1540" y="1514"/>
                      </a:lnTo>
                      <a:lnTo>
                        <a:pt x="1499" y="1508"/>
                      </a:lnTo>
                      <a:lnTo>
                        <a:pt x="1459" y="1497"/>
                      </a:lnTo>
                      <a:lnTo>
                        <a:pt x="1422" y="1481"/>
                      </a:lnTo>
                      <a:lnTo>
                        <a:pt x="1388" y="1463"/>
                      </a:lnTo>
                      <a:lnTo>
                        <a:pt x="1357" y="1441"/>
                      </a:lnTo>
                      <a:lnTo>
                        <a:pt x="1329" y="1415"/>
                      </a:lnTo>
                      <a:lnTo>
                        <a:pt x="1306" y="1384"/>
                      </a:lnTo>
                      <a:lnTo>
                        <a:pt x="1286" y="1352"/>
                      </a:lnTo>
                      <a:lnTo>
                        <a:pt x="1272" y="1314"/>
                      </a:lnTo>
                      <a:lnTo>
                        <a:pt x="1262" y="1274"/>
                      </a:lnTo>
                      <a:lnTo>
                        <a:pt x="1260" y="1231"/>
                      </a:lnTo>
                      <a:lnTo>
                        <a:pt x="1261" y="1206"/>
                      </a:lnTo>
                      <a:lnTo>
                        <a:pt x="1264" y="1184"/>
                      </a:lnTo>
                      <a:lnTo>
                        <a:pt x="1269" y="1163"/>
                      </a:lnTo>
                      <a:lnTo>
                        <a:pt x="1277" y="1141"/>
                      </a:lnTo>
                      <a:lnTo>
                        <a:pt x="1286" y="1115"/>
                      </a:lnTo>
                      <a:lnTo>
                        <a:pt x="1298" y="1086"/>
                      </a:lnTo>
                      <a:lnTo>
                        <a:pt x="1312" y="1051"/>
                      </a:lnTo>
                      <a:lnTo>
                        <a:pt x="1325" y="1017"/>
                      </a:lnTo>
                      <a:lnTo>
                        <a:pt x="1340" y="976"/>
                      </a:lnTo>
                      <a:lnTo>
                        <a:pt x="1357" y="931"/>
                      </a:lnTo>
                      <a:lnTo>
                        <a:pt x="1374" y="880"/>
                      </a:lnTo>
                      <a:lnTo>
                        <a:pt x="1393" y="828"/>
                      </a:lnTo>
                      <a:lnTo>
                        <a:pt x="1412" y="772"/>
                      </a:lnTo>
                      <a:lnTo>
                        <a:pt x="1430" y="713"/>
                      </a:lnTo>
                      <a:lnTo>
                        <a:pt x="1447" y="654"/>
                      </a:lnTo>
                      <a:lnTo>
                        <a:pt x="1464" y="595"/>
                      </a:lnTo>
                      <a:lnTo>
                        <a:pt x="1479" y="537"/>
                      </a:lnTo>
                      <a:lnTo>
                        <a:pt x="1490" y="481"/>
                      </a:lnTo>
                      <a:lnTo>
                        <a:pt x="1499" y="427"/>
                      </a:lnTo>
                      <a:lnTo>
                        <a:pt x="1506" y="376"/>
                      </a:lnTo>
                      <a:lnTo>
                        <a:pt x="1507" y="330"/>
                      </a:lnTo>
                      <a:lnTo>
                        <a:pt x="1507" y="316"/>
                      </a:lnTo>
                      <a:lnTo>
                        <a:pt x="1507" y="299"/>
                      </a:lnTo>
                      <a:lnTo>
                        <a:pt x="1506" y="279"/>
                      </a:lnTo>
                      <a:lnTo>
                        <a:pt x="1503" y="260"/>
                      </a:lnTo>
                      <a:lnTo>
                        <a:pt x="1501" y="239"/>
                      </a:lnTo>
                      <a:lnTo>
                        <a:pt x="1496" y="216"/>
                      </a:lnTo>
                      <a:lnTo>
                        <a:pt x="1488" y="195"/>
                      </a:lnTo>
                      <a:lnTo>
                        <a:pt x="1479" y="175"/>
                      </a:lnTo>
                      <a:lnTo>
                        <a:pt x="1465" y="155"/>
                      </a:lnTo>
                      <a:lnTo>
                        <a:pt x="1450" y="138"/>
                      </a:lnTo>
                      <a:lnTo>
                        <a:pt x="1431" y="122"/>
                      </a:lnTo>
                      <a:lnTo>
                        <a:pt x="1408" y="109"/>
                      </a:lnTo>
                      <a:lnTo>
                        <a:pt x="1380" y="99"/>
                      </a:lnTo>
                      <a:lnTo>
                        <a:pt x="1349" y="92"/>
                      </a:lnTo>
                      <a:lnTo>
                        <a:pt x="1312" y="91"/>
                      </a:lnTo>
                      <a:lnTo>
                        <a:pt x="1256" y="93"/>
                      </a:lnTo>
                      <a:lnTo>
                        <a:pt x="1202" y="103"/>
                      </a:lnTo>
                      <a:lnTo>
                        <a:pt x="1151" y="117"/>
                      </a:lnTo>
                      <a:lnTo>
                        <a:pt x="1104" y="135"/>
                      </a:lnTo>
                      <a:lnTo>
                        <a:pt x="1059" y="157"/>
                      </a:lnTo>
                      <a:lnTo>
                        <a:pt x="1018" y="184"/>
                      </a:lnTo>
                      <a:lnTo>
                        <a:pt x="980" y="211"/>
                      </a:lnTo>
                      <a:lnTo>
                        <a:pt x="944" y="243"/>
                      </a:lnTo>
                      <a:lnTo>
                        <a:pt x="910" y="274"/>
                      </a:lnTo>
                      <a:lnTo>
                        <a:pt x="880" y="308"/>
                      </a:lnTo>
                      <a:lnTo>
                        <a:pt x="851" y="341"/>
                      </a:lnTo>
                      <a:lnTo>
                        <a:pt x="826" y="374"/>
                      </a:lnTo>
                      <a:lnTo>
                        <a:pt x="803" y="405"/>
                      </a:lnTo>
                      <a:lnTo>
                        <a:pt x="778" y="440"/>
                      </a:lnTo>
                      <a:lnTo>
                        <a:pt x="757" y="470"/>
                      </a:lnTo>
                      <a:lnTo>
                        <a:pt x="740" y="497"/>
                      </a:lnTo>
                      <a:lnTo>
                        <a:pt x="726" y="522"/>
                      </a:lnTo>
                      <a:lnTo>
                        <a:pt x="714" y="544"/>
                      </a:lnTo>
                      <a:lnTo>
                        <a:pt x="703" y="566"/>
                      </a:lnTo>
                      <a:lnTo>
                        <a:pt x="694" y="590"/>
                      </a:lnTo>
                      <a:lnTo>
                        <a:pt x="686" y="615"/>
                      </a:lnTo>
                      <a:lnTo>
                        <a:pt x="678" y="641"/>
                      </a:lnTo>
                      <a:lnTo>
                        <a:pt x="669" y="671"/>
                      </a:lnTo>
                      <a:lnTo>
                        <a:pt x="660" y="705"/>
                      </a:lnTo>
                      <a:lnTo>
                        <a:pt x="643" y="781"/>
                      </a:lnTo>
                      <a:lnTo>
                        <a:pt x="622" y="855"/>
                      </a:lnTo>
                      <a:lnTo>
                        <a:pt x="600" y="930"/>
                      </a:lnTo>
                      <a:lnTo>
                        <a:pt x="593" y="964"/>
                      </a:lnTo>
                      <a:lnTo>
                        <a:pt x="585" y="1003"/>
                      </a:lnTo>
                      <a:lnTo>
                        <a:pt x="575" y="1047"/>
                      </a:lnTo>
                      <a:lnTo>
                        <a:pt x="566" y="1090"/>
                      </a:lnTo>
                      <a:lnTo>
                        <a:pt x="554" y="1133"/>
                      </a:lnTo>
                      <a:lnTo>
                        <a:pt x="544" y="1174"/>
                      </a:lnTo>
                      <a:lnTo>
                        <a:pt x="534" y="1209"/>
                      </a:lnTo>
                      <a:lnTo>
                        <a:pt x="525" y="1238"/>
                      </a:lnTo>
                      <a:lnTo>
                        <a:pt x="519" y="1269"/>
                      </a:lnTo>
                      <a:lnTo>
                        <a:pt x="511" y="1305"/>
                      </a:lnTo>
                      <a:lnTo>
                        <a:pt x="502" y="1340"/>
                      </a:lnTo>
                      <a:lnTo>
                        <a:pt x="494" y="1374"/>
                      </a:lnTo>
                      <a:lnTo>
                        <a:pt x="485" y="1405"/>
                      </a:lnTo>
                      <a:lnTo>
                        <a:pt x="474" y="1430"/>
                      </a:lnTo>
                      <a:lnTo>
                        <a:pt x="465" y="1449"/>
                      </a:lnTo>
                      <a:lnTo>
                        <a:pt x="454" y="1464"/>
                      </a:lnTo>
                      <a:lnTo>
                        <a:pt x="439" y="1479"/>
                      </a:lnTo>
                      <a:lnTo>
                        <a:pt x="418" y="1493"/>
                      </a:lnTo>
                      <a:lnTo>
                        <a:pt x="393" y="1505"/>
                      </a:lnTo>
                      <a:lnTo>
                        <a:pt x="367" y="1513"/>
                      </a:lnTo>
                      <a:lnTo>
                        <a:pt x="337" y="1515"/>
                      </a:lnTo>
                      <a:lnTo>
                        <a:pt x="320" y="1515"/>
                      </a:lnTo>
                      <a:lnTo>
                        <a:pt x="301" y="1512"/>
                      </a:lnTo>
                      <a:lnTo>
                        <a:pt x="283" y="1505"/>
                      </a:lnTo>
                      <a:lnTo>
                        <a:pt x="266" y="1497"/>
                      </a:lnTo>
                      <a:lnTo>
                        <a:pt x="250" y="1485"/>
                      </a:lnTo>
                      <a:lnTo>
                        <a:pt x="237" y="1471"/>
                      </a:lnTo>
                      <a:lnTo>
                        <a:pt x="227" y="1454"/>
                      </a:lnTo>
                      <a:lnTo>
                        <a:pt x="220" y="1434"/>
                      </a:lnTo>
                      <a:lnTo>
                        <a:pt x="217" y="1411"/>
                      </a:lnTo>
                      <a:lnTo>
                        <a:pt x="217" y="1404"/>
                      </a:lnTo>
                      <a:lnTo>
                        <a:pt x="221" y="1392"/>
                      </a:lnTo>
                      <a:lnTo>
                        <a:pt x="225" y="1377"/>
                      </a:lnTo>
                      <a:lnTo>
                        <a:pt x="231" y="1357"/>
                      </a:lnTo>
                      <a:lnTo>
                        <a:pt x="236" y="1336"/>
                      </a:lnTo>
                      <a:lnTo>
                        <a:pt x="242" y="1315"/>
                      </a:lnTo>
                      <a:lnTo>
                        <a:pt x="249" y="1294"/>
                      </a:lnTo>
                      <a:lnTo>
                        <a:pt x="255" y="1276"/>
                      </a:lnTo>
                      <a:lnTo>
                        <a:pt x="255" y="1276"/>
                      </a:lnTo>
                      <a:lnTo>
                        <a:pt x="360" y="840"/>
                      </a:lnTo>
                      <a:lnTo>
                        <a:pt x="369" y="804"/>
                      </a:lnTo>
                      <a:lnTo>
                        <a:pt x="381" y="764"/>
                      </a:lnTo>
                      <a:lnTo>
                        <a:pt x="392" y="719"/>
                      </a:lnTo>
                      <a:lnTo>
                        <a:pt x="403" y="672"/>
                      </a:lnTo>
                      <a:lnTo>
                        <a:pt x="414" y="626"/>
                      </a:lnTo>
                      <a:lnTo>
                        <a:pt x="424" y="582"/>
                      </a:lnTo>
                      <a:lnTo>
                        <a:pt x="435" y="540"/>
                      </a:lnTo>
                      <a:lnTo>
                        <a:pt x="444" y="503"/>
                      </a:lnTo>
                      <a:lnTo>
                        <a:pt x="453" y="464"/>
                      </a:lnTo>
                      <a:lnTo>
                        <a:pt x="464" y="425"/>
                      </a:lnTo>
                      <a:lnTo>
                        <a:pt x="473" y="387"/>
                      </a:lnTo>
                      <a:lnTo>
                        <a:pt x="482" y="350"/>
                      </a:lnTo>
                      <a:lnTo>
                        <a:pt x="489" y="315"/>
                      </a:lnTo>
                      <a:lnTo>
                        <a:pt x="494" y="283"/>
                      </a:lnTo>
                      <a:lnTo>
                        <a:pt x="495" y="256"/>
                      </a:lnTo>
                      <a:lnTo>
                        <a:pt x="494" y="226"/>
                      </a:lnTo>
                      <a:lnTo>
                        <a:pt x="490" y="198"/>
                      </a:lnTo>
                      <a:lnTo>
                        <a:pt x="485" y="173"/>
                      </a:lnTo>
                      <a:lnTo>
                        <a:pt x="475" y="150"/>
                      </a:lnTo>
                      <a:lnTo>
                        <a:pt x="464" y="130"/>
                      </a:lnTo>
                      <a:lnTo>
                        <a:pt x="448" y="113"/>
                      </a:lnTo>
                      <a:lnTo>
                        <a:pt x="430" y="101"/>
                      </a:lnTo>
                      <a:lnTo>
                        <a:pt x="407" y="93"/>
                      </a:lnTo>
                      <a:lnTo>
                        <a:pt x="382" y="91"/>
                      </a:lnTo>
                      <a:lnTo>
                        <a:pt x="350" y="93"/>
                      </a:lnTo>
                      <a:lnTo>
                        <a:pt x="321" y="104"/>
                      </a:lnTo>
                      <a:lnTo>
                        <a:pt x="293" y="120"/>
                      </a:lnTo>
                      <a:lnTo>
                        <a:pt x="270" y="140"/>
                      </a:lnTo>
                      <a:lnTo>
                        <a:pt x="248" y="167"/>
                      </a:lnTo>
                      <a:lnTo>
                        <a:pt x="228" y="198"/>
                      </a:lnTo>
                      <a:lnTo>
                        <a:pt x="210" y="233"/>
                      </a:lnTo>
                      <a:lnTo>
                        <a:pt x="193" y="273"/>
                      </a:lnTo>
                      <a:lnTo>
                        <a:pt x="177" y="315"/>
                      </a:lnTo>
                      <a:lnTo>
                        <a:pt x="162" y="360"/>
                      </a:lnTo>
                      <a:lnTo>
                        <a:pt x="148" y="409"/>
                      </a:lnTo>
                      <a:lnTo>
                        <a:pt x="135" y="459"/>
                      </a:lnTo>
                      <a:lnTo>
                        <a:pt x="127" y="487"/>
                      </a:lnTo>
                      <a:lnTo>
                        <a:pt x="121" y="511"/>
                      </a:lnTo>
                      <a:lnTo>
                        <a:pt x="113" y="528"/>
                      </a:lnTo>
                      <a:lnTo>
                        <a:pt x="106" y="541"/>
                      </a:lnTo>
                      <a:lnTo>
                        <a:pt x="97" y="549"/>
                      </a:lnTo>
                      <a:lnTo>
                        <a:pt x="88" y="553"/>
                      </a:lnTo>
                      <a:lnTo>
                        <a:pt x="75" y="556"/>
                      </a:lnTo>
                      <a:lnTo>
                        <a:pt x="59" y="556"/>
                      </a:lnTo>
                      <a:lnTo>
                        <a:pt x="52" y="556"/>
                      </a:lnTo>
                      <a:lnTo>
                        <a:pt x="43" y="554"/>
                      </a:lnTo>
                      <a:lnTo>
                        <a:pt x="34" y="553"/>
                      </a:lnTo>
                      <a:lnTo>
                        <a:pt x="24" y="550"/>
                      </a:lnTo>
                      <a:lnTo>
                        <a:pt x="15" y="545"/>
                      </a:lnTo>
                      <a:lnTo>
                        <a:pt x="7" y="536"/>
                      </a:lnTo>
                      <a:lnTo>
                        <a:pt x="1" y="525"/>
                      </a:lnTo>
                      <a:lnTo>
                        <a:pt x="0" y="511"/>
                      </a:lnTo>
                      <a:lnTo>
                        <a:pt x="0" y="503"/>
                      </a:lnTo>
                      <a:lnTo>
                        <a:pt x="3" y="490"/>
                      </a:lnTo>
                      <a:lnTo>
                        <a:pt x="8" y="470"/>
                      </a:lnTo>
                      <a:lnTo>
                        <a:pt x="15" y="447"/>
                      </a:lnTo>
                      <a:lnTo>
                        <a:pt x="22" y="418"/>
                      </a:lnTo>
                      <a:lnTo>
                        <a:pt x="32" y="388"/>
                      </a:lnTo>
                      <a:lnTo>
                        <a:pt x="42" y="354"/>
                      </a:lnTo>
                      <a:lnTo>
                        <a:pt x="55" y="320"/>
                      </a:lnTo>
                      <a:lnTo>
                        <a:pt x="70" y="283"/>
                      </a:lnTo>
                      <a:lnTo>
                        <a:pt x="85" y="248"/>
                      </a:lnTo>
                      <a:lnTo>
                        <a:pt x="101" y="214"/>
                      </a:lnTo>
                      <a:lnTo>
                        <a:pt x="119" y="180"/>
                      </a:lnTo>
                      <a:lnTo>
                        <a:pt x="134" y="157"/>
                      </a:lnTo>
                      <a:lnTo>
                        <a:pt x="152" y="133"/>
                      </a:lnTo>
                      <a:lnTo>
                        <a:pt x="170" y="108"/>
                      </a:lnTo>
                      <a:lnTo>
                        <a:pt x="193" y="84"/>
                      </a:lnTo>
                      <a:lnTo>
                        <a:pt x="219" y="62"/>
                      </a:lnTo>
                      <a:lnTo>
                        <a:pt x="246" y="42"/>
                      </a:lnTo>
                      <a:lnTo>
                        <a:pt x="278" y="25"/>
                      </a:lnTo>
                      <a:lnTo>
                        <a:pt x="312" y="12"/>
                      </a:lnTo>
                      <a:lnTo>
                        <a:pt x="348" y="3"/>
                      </a:lnTo>
                      <a:lnTo>
                        <a:pt x="39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2" name="Rectangle 11"/>
            <p:cNvSpPr/>
            <p:nvPr/>
          </p:nvSpPr>
          <p:spPr>
            <a:xfrm>
              <a:off x="2895600" y="3013617"/>
              <a:ext cx="103695" cy="86422"/>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Oval 12"/>
            <p:cNvSpPr/>
            <p:nvPr/>
          </p:nvSpPr>
          <p:spPr>
            <a:xfrm>
              <a:off x="3854777" y="2783159"/>
              <a:ext cx="77771" cy="86422"/>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Oval 13"/>
            <p:cNvSpPr/>
            <p:nvPr/>
          </p:nvSpPr>
          <p:spPr>
            <a:xfrm>
              <a:off x="4528793" y="2466278"/>
              <a:ext cx="77771" cy="86422"/>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4502870" y="2091783"/>
              <a:ext cx="77771" cy="86422"/>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Freeform 6"/>
            <p:cNvSpPr>
              <a:spLocks noChangeAspect="1"/>
            </p:cNvSpPr>
            <p:nvPr>
              <p:custDataLst>
                <p:tags r:id="rId11"/>
              </p:custDataLst>
            </p:nvPr>
          </p:nvSpPr>
          <p:spPr bwMode="auto">
            <a:xfrm>
              <a:off x="4347328" y="2351049"/>
              <a:ext cx="110294" cy="187247"/>
            </a:xfrm>
            <a:custGeom>
              <a:avLst/>
              <a:gdLst/>
              <a:ahLst/>
              <a:cxnLst>
                <a:cxn ang="0">
                  <a:pos x="1159" y="29"/>
                </a:cxn>
                <a:cxn ang="0">
                  <a:pos x="646" y="2127"/>
                </a:cxn>
                <a:cxn ang="0">
                  <a:pos x="986" y="1891"/>
                </a:cxn>
                <a:cxn ang="0">
                  <a:pos x="1313" y="1553"/>
                </a:cxn>
                <a:cxn ang="0">
                  <a:pos x="1606" y="1328"/>
                </a:cxn>
                <a:cxn ang="0">
                  <a:pos x="1822" y="1247"/>
                </a:cxn>
                <a:cxn ang="0">
                  <a:pos x="2021" y="1247"/>
                </a:cxn>
                <a:cxn ang="0">
                  <a:pos x="2207" y="1363"/>
                </a:cxn>
                <a:cxn ang="0">
                  <a:pos x="2269" y="1547"/>
                </a:cxn>
                <a:cxn ang="0">
                  <a:pos x="2181" y="1770"/>
                </a:cxn>
                <a:cxn ang="0">
                  <a:pos x="1993" y="1849"/>
                </a:cxn>
                <a:cxn ang="0">
                  <a:pos x="1840" y="1783"/>
                </a:cxn>
                <a:cxn ang="0">
                  <a:pos x="1805" y="1665"/>
                </a:cxn>
                <a:cxn ang="0">
                  <a:pos x="1844" y="1548"/>
                </a:cxn>
                <a:cxn ang="0">
                  <a:pos x="1977" y="1434"/>
                </a:cxn>
                <a:cxn ang="0">
                  <a:pos x="2076" y="1394"/>
                </a:cxn>
                <a:cxn ang="0">
                  <a:pos x="2006" y="1359"/>
                </a:cxn>
                <a:cxn ang="0">
                  <a:pos x="1938" y="1346"/>
                </a:cxn>
                <a:cxn ang="0">
                  <a:pos x="1620" y="1443"/>
                </a:cxn>
                <a:cxn ang="0">
                  <a:pos x="1265" y="1753"/>
                </a:cxn>
                <a:cxn ang="0">
                  <a:pos x="947" y="2059"/>
                </a:cxn>
                <a:cxn ang="0">
                  <a:pos x="975" y="2216"/>
                </a:cxn>
                <a:cxn ang="0">
                  <a:pos x="1301" y="2339"/>
                </a:cxn>
                <a:cxn ang="0">
                  <a:pos x="1487" y="2552"/>
                </a:cxn>
                <a:cxn ang="0">
                  <a:pos x="1511" y="2753"/>
                </a:cxn>
                <a:cxn ang="0">
                  <a:pos x="1472" y="2959"/>
                </a:cxn>
                <a:cxn ang="0">
                  <a:pos x="1470" y="3245"/>
                </a:cxn>
                <a:cxn ang="0">
                  <a:pos x="1566" y="3351"/>
                </a:cxn>
                <a:cxn ang="0">
                  <a:pos x="1771" y="3307"/>
                </a:cxn>
                <a:cxn ang="0">
                  <a:pos x="1943" y="3066"/>
                </a:cxn>
                <a:cxn ang="0">
                  <a:pos x="2054" y="2719"/>
                </a:cxn>
                <a:cxn ang="0">
                  <a:pos x="2119" y="2660"/>
                </a:cxn>
                <a:cxn ang="0">
                  <a:pos x="2174" y="2681"/>
                </a:cxn>
                <a:cxn ang="0">
                  <a:pos x="2170" y="2763"/>
                </a:cxn>
                <a:cxn ang="0">
                  <a:pos x="2104" y="2979"/>
                </a:cxn>
                <a:cxn ang="0">
                  <a:pos x="1967" y="3254"/>
                </a:cxn>
                <a:cxn ang="0">
                  <a:pos x="1738" y="3444"/>
                </a:cxn>
                <a:cxn ang="0">
                  <a:pos x="1449" y="3439"/>
                </a:cxn>
                <a:cxn ang="0">
                  <a:pos x="1213" y="3251"/>
                </a:cxn>
                <a:cxn ang="0">
                  <a:pos x="1144" y="2936"/>
                </a:cxn>
                <a:cxn ang="0">
                  <a:pos x="1179" y="2748"/>
                </a:cxn>
                <a:cxn ang="0">
                  <a:pos x="1158" y="2575"/>
                </a:cxn>
                <a:cxn ang="0">
                  <a:pos x="1004" y="2403"/>
                </a:cxn>
                <a:cxn ang="0">
                  <a:pos x="787" y="2315"/>
                </a:cxn>
                <a:cxn ang="0">
                  <a:pos x="598" y="2281"/>
                </a:cxn>
                <a:cxn ang="0">
                  <a:pos x="551" y="2473"/>
                </a:cxn>
                <a:cxn ang="0">
                  <a:pos x="469" y="2795"/>
                </a:cxn>
                <a:cxn ang="0">
                  <a:pos x="383" y="3123"/>
                </a:cxn>
                <a:cxn ang="0">
                  <a:pos x="324" y="3339"/>
                </a:cxn>
                <a:cxn ang="0">
                  <a:pos x="211" y="3451"/>
                </a:cxn>
                <a:cxn ang="0">
                  <a:pos x="82" y="3452"/>
                </a:cxn>
                <a:cxn ang="0">
                  <a:pos x="2" y="3355"/>
                </a:cxn>
                <a:cxn ang="0">
                  <a:pos x="6" y="3275"/>
                </a:cxn>
                <a:cxn ang="0">
                  <a:pos x="763" y="276"/>
                </a:cxn>
                <a:cxn ang="0">
                  <a:pos x="729" y="227"/>
                </a:cxn>
                <a:cxn ang="0">
                  <a:pos x="561" y="201"/>
                </a:cxn>
                <a:cxn ang="0">
                  <a:pos x="410" y="188"/>
                </a:cxn>
                <a:cxn ang="0">
                  <a:pos x="407" y="86"/>
                </a:cxn>
                <a:cxn ang="0">
                  <a:pos x="476" y="49"/>
                </a:cxn>
                <a:cxn ang="0">
                  <a:pos x="694" y="30"/>
                </a:cxn>
                <a:cxn ang="0">
                  <a:pos x="993" y="5"/>
                </a:cxn>
              </a:cxnLst>
              <a:rect l="0" t="0" r="r" b="b"/>
              <a:pathLst>
                <a:path w="2269" h="3465">
                  <a:moveTo>
                    <a:pt x="1095" y="0"/>
                  </a:moveTo>
                  <a:lnTo>
                    <a:pt x="1115" y="2"/>
                  </a:lnTo>
                  <a:lnTo>
                    <a:pt x="1133" y="6"/>
                  </a:lnTo>
                  <a:lnTo>
                    <a:pt x="1145" y="13"/>
                  </a:lnTo>
                  <a:lnTo>
                    <a:pt x="1153" y="20"/>
                  </a:lnTo>
                  <a:lnTo>
                    <a:pt x="1159" y="29"/>
                  </a:lnTo>
                  <a:lnTo>
                    <a:pt x="1163" y="37"/>
                  </a:lnTo>
                  <a:lnTo>
                    <a:pt x="1164" y="44"/>
                  </a:lnTo>
                  <a:lnTo>
                    <a:pt x="1166" y="50"/>
                  </a:lnTo>
                  <a:lnTo>
                    <a:pt x="1166" y="54"/>
                  </a:lnTo>
                  <a:lnTo>
                    <a:pt x="1166" y="54"/>
                  </a:lnTo>
                  <a:lnTo>
                    <a:pt x="646" y="2127"/>
                  </a:lnTo>
                  <a:lnTo>
                    <a:pt x="702" y="2102"/>
                  </a:lnTo>
                  <a:lnTo>
                    <a:pt x="760" y="2071"/>
                  </a:lnTo>
                  <a:lnTo>
                    <a:pt x="817" y="2033"/>
                  </a:lnTo>
                  <a:lnTo>
                    <a:pt x="873" y="1989"/>
                  </a:lnTo>
                  <a:lnTo>
                    <a:pt x="931" y="1943"/>
                  </a:lnTo>
                  <a:lnTo>
                    <a:pt x="986" y="1891"/>
                  </a:lnTo>
                  <a:lnTo>
                    <a:pt x="1041" y="1838"/>
                  </a:lnTo>
                  <a:lnTo>
                    <a:pt x="1095" y="1783"/>
                  </a:lnTo>
                  <a:lnTo>
                    <a:pt x="1147" y="1727"/>
                  </a:lnTo>
                  <a:lnTo>
                    <a:pt x="1197" y="1670"/>
                  </a:lnTo>
                  <a:lnTo>
                    <a:pt x="1256" y="1608"/>
                  </a:lnTo>
                  <a:lnTo>
                    <a:pt x="1313" y="1553"/>
                  </a:lnTo>
                  <a:lnTo>
                    <a:pt x="1367" y="1502"/>
                  </a:lnTo>
                  <a:lnTo>
                    <a:pt x="1420" y="1457"/>
                  </a:lnTo>
                  <a:lnTo>
                    <a:pt x="1469" y="1417"/>
                  </a:lnTo>
                  <a:lnTo>
                    <a:pt x="1516" y="1383"/>
                  </a:lnTo>
                  <a:lnTo>
                    <a:pt x="1562" y="1353"/>
                  </a:lnTo>
                  <a:lnTo>
                    <a:pt x="1606" y="1328"/>
                  </a:lnTo>
                  <a:lnTo>
                    <a:pt x="1646" y="1307"/>
                  </a:lnTo>
                  <a:lnTo>
                    <a:pt x="1685" y="1289"/>
                  </a:lnTo>
                  <a:lnTo>
                    <a:pt x="1722" y="1274"/>
                  </a:lnTo>
                  <a:lnTo>
                    <a:pt x="1757" y="1262"/>
                  </a:lnTo>
                  <a:lnTo>
                    <a:pt x="1790" y="1254"/>
                  </a:lnTo>
                  <a:lnTo>
                    <a:pt x="1822" y="1247"/>
                  </a:lnTo>
                  <a:lnTo>
                    <a:pt x="1851" y="1242"/>
                  </a:lnTo>
                  <a:lnTo>
                    <a:pt x="1879" y="1239"/>
                  </a:lnTo>
                  <a:lnTo>
                    <a:pt x="1905" y="1238"/>
                  </a:lnTo>
                  <a:lnTo>
                    <a:pt x="1929" y="1238"/>
                  </a:lnTo>
                  <a:lnTo>
                    <a:pt x="1977" y="1241"/>
                  </a:lnTo>
                  <a:lnTo>
                    <a:pt x="2021" y="1247"/>
                  </a:lnTo>
                  <a:lnTo>
                    <a:pt x="2060" y="1259"/>
                  </a:lnTo>
                  <a:lnTo>
                    <a:pt x="2097" y="1273"/>
                  </a:lnTo>
                  <a:lnTo>
                    <a:pt x="2130" y="1292"/>
                  </a:lnTo>
                  <a:lnTo>
                    <a:pt x="2159" y="1313"/>
                  </a:lnTo>
                  <a:lnTo>
                    <a:pt x="2185" y="1337"/>
                  </a:lnTo>
                  <a:lnTo>
                    <a:pt x="2207" y="1363"/>
                  </a:lnTo>
                  <a:lnTo>
                    <a:pt x="2226" y="1392"/>
                  </a:lnTo>
                  <a:lnTo>
                    <a:pt x="2241" y="1422"/>
                  </a:lnTo>
                  <a:lnTo>
                    <a:pt x="2253" y="1452"/>
                  </a:lnTo>
                  <a:lnTo>
                    <a:pt x="2262" y="1483"/>
                  </a:lnTo>
                  <a:lnTo>
                    <a:pt x="2267" y="1515"/>
                  </a:lnTo>
                  <a:lnTo>
                    <a:pt x="2269" y="1547"/>
                  </a:lnTo>
                  <a:lnTo>
                    <a:pt x="2265" y="1593"/>
                  </a:lnTo>
                  <a:lnTo>
                    <a:pt x="2258" y="1637"/>
                  </a:lnTo>
                  <a:lnTo>
                    <a:pt x="2245" y="1676"/>
                  </a:lnTo>
                  <a:lnTo>
                    <a:pt x="2226" y="1711"/>
                  </a:lnTo>
                  <a:lnTo>
                    <a:pt x="2206" y="1742"/>
                  </a:lnTo>
                  <a:lnTo>
                    <a:pt x="2181" y="1770"/>
                  </a:lnTo>
                  <a:lnTo>
                    <a:pt x="2153" y="1794"/>
                  </a:lnTo>
                  <a:lnTo>
                    <a:pt x="2124" y="1813"/>
                  </a:lnTo>
                  <a:lnTo>
                    <a:pt x="2092" y="1829"/>
                  </a:lnTo>
                  <a:lnTo>
                    <a:pt x="2060" y="1839"/>
                  </a:lnTo>
                  <a:lnTo>
                    <a:pt x="2026" y="1847"/>
                  </a:lnTo>
                  <a:lnTo>
                    <a:pt x="1993" y="1849"/>
                  </a:lnTo>
                  <a:lnTo>
                    <a:pt x="1959" y="1847"/>
                  </a:lnTo>
                  <a:lnTo>
                    <a:pt x="1927" y="1839"/>
                  </a:lnTo>
                  <a:lnTo>
                    <a:pt x="1900" y="1830"/>
                  </a:lnTo>
                  <a:lnTo>
                    <a:pt x="1877" y="1817"/>
                  </a:lnTo>
                  <a:lnTo>
                    <a:pt x="1857" y="1801"/>
                  </a:lnTo>
                  <a:lnTo>
                    <a:pt x="1840" y="1783"/>
                  </a:lnTo>
                  <a:lnTo>
                    <a:pt x="1827" y="1764"/>
                  </a:lnTo>
                  <a:lnTo>
                    <a:pt x="1817" y="1743"/>
                  </a:lnTo>
                  <a:lnTo>
                    <a:pt x="1810" y="1722"/>
                  </a:lnTo>
                  <a:lnTo>
                    <a:pt x="1805" y="1700"/>
                  </a:lnTo>
                  <a:lnTo>
                    <a:pt x="1803" y="1679"/>
                  </a:lnTo>
                  <a:lnTo>
                    <a:pt x="1805" y="1665"/>
                  </a:lnTo>
                  <a:lnTo>
                    <a:pt x="1806" y="1650"/>
                  </a:lnTo>
                  <a:lnTo>
                    <a:pt x="1810" y="1632"/>
                  </a:lnTo>
                  <a:lnTo>
                    <a:pt x="1814" y="1613"/>
                  </a:lnTo>
                  <a:lnTo>
                    <a:pt x="1822" y="1591"/>
                  </a:lnTo>
                  <a:lnTo>
                    <a:pt x="1832" y="1569"/>
                  </a:lnTo>
                  <a:lnTo>
                    <a:pt x="1844" y="1548"/>
                  </a:lnTo>
                  <a:lnTo>
                    <a:pt x="1857" y="1526"/>
                  </a:lnTo>
                  <a:lnTo>
                    <a:pt x="1876" y="1505"/>
                  </a:lnTo>
                  <a:lnTo>
                    <a:pt x="1895" y="1484"/>
                  </a:lnTo>
                  <a:lnTo>
                    <a:pt x="1920" y="1465"/>
                  </a:lnTo>
                  <a:lnTo>
                    <a:pt x="1946" y="1448"/>
                  </a:lnTo>
                  <a:lnTo>
                    <a:pt x="1977" y="1434"/>
                  </a:lnTo>
                  <a:lnTo>
                    <a:pt x="2012" y="1422"/>
                  </a:lnTo>
                  <a:lnTo>
                    <a:pt x="2052" y="1412"/>
                  </a:lnTo>
                  <a:lnTo>
                    <a:pt x="2096" y="1407"/>
                  </a:lnTo>
                  <a:lnTo>
                    <a:pt x="2086" y="1403"/>
                  </a:lnTo>
                  <a:lnTo>
                    <a:pt x="2081" y="1398"/>
                  </a:lnTo>
                  <a:lnTo>
                    <a:pt x="2076" y="1394"/>
                  </a:lnTo>
                  <a:lnTo>
                    <a:pt x="2071" y="1393"/>
                  </a:lnTo>
                  <a:lnTo>
                    <a:pt x="2056" y="1381"/>
                  </a:lnTo>
                  <a:lnTo>
                    <a:pt x="2044" y="1373"/>
                  </a:lnTo>
                  <a:lnTo>
                    <a:pt x="2032" y="1367"/>
                  </a:lnTo>
                  <a:lnTo>
                    <a:pt x="2020" y="1362"/>
                  </a:lnTo>
                  <a:lnTo>
                    <a:pt x="2006" y="1359"/>
                  </a:lnTo>
                  <a:lnTo>
                    <a:pt x="1990" y="1357"/>
                  </a:lnTo>
                  <a:lnTo>
                    <a:pt x="1970" y="1353"/>
                  </a:lnTo>
                  <a:lnTo>
                    <a:pt x="1961" y="1350"/>
                  </a:lnTo>
                  <a:lnTo>
                    <a:pt x="1955" y="1347"/>
                  </a:lnTo>
                  <a:lnTo>
                    <a:pt x="1948" y="1346"/>
                  </a:lnTo>
                  <a:lnTo>
                    <a:pt x="1938" y="1346"/>
                  </a:lnTo>
                  <a:lnTo>
                    <a:pt x="1922" y="1346"/>
                  </a:lnTo>
                  <a:lnTo>
                    <a:pt x="1861" y="1350"/>
                  </a:lnTo>
                  <a:lnTo>
                    <a:pt x="1800" y="1363"/>
                  </a:lnTo>
                  <a:lnTo>
                    <a:pt x="1740" y="1382"/>
                  </a:lnTo>
                  <a:lnTo>
                    <a:pt x="1680" y="1410"/>
                  </a:lnTo>
                  <a:lnTo>
                    <a:pt x="1620" y="1443"/>
                  </a:lnTo>
                  <a:lnTo>
                    <a:pt x="1560" y="1483"/>
                  </a:lnTo>
                  <a:lnTo>
                    <a:pt x="1502" y="1529"/>
                  </a:lnTo>
                  <a:lnTo>
                    <a:pt x="1442" y="1579"/>
                  </a:lnTo>
                  <a:lnTo>
                    <a:pt x="1382" y="1633"/>
                  </a:lnTo>
                  <a:lnTo>
                    <a:pt x="1323" y="1692"/>
                  </a:lnTo>
                  <a:lnTo>
                    <a:pt x="1265" y="1753"/>
                  </a:lnTo>
                  <a:lnTo>
                    <a:pt x="1205" y="1818"/>
                  </a:lnTo>
                  <a:lnTo>
                    <a:pt x="1159" y="1863"/>
                  </a:lnTo>
                  <a:lnTo>
                    <a:pt x="1109" y="1911"/>
                  </a:lnTo>
                  <a:lnTo>
                    <a:pt x="1058" y="1961"/>
                  </a:lnTo>
                  <a:lnTo>
                    <a:pt x="1003" y="2011"/>
                  </a:lnTo>
                  <a:lnTo>
                    <a:pt x="947" y="2059"/>
                  </a:lnTo>
                  <a:lnTo>
                    <a:pt x="889" y="2105"/>
                  </a:lnTo>
                  <a:lnTo>
                    <a:pt x="831" y="2145"/>
                  </a:lnTo>
                  <a:lnTo>
                    <a:pt x="772" y="2181"/>
                  </a:lnTo>
                  <a:lnTo>
                    <a:pt x="842" y="2191"/>
                  </a:lnTo>
                  <a:lnTo>
                    <a:pt x="909" y="2203"/>
                  </a:lnTo>
                  <a:lnTo>
                    <a:pt x="975" y="2216"/>
                  </a:lnTo>
                  <a:lnTo>
                    <a:pt x="1037" y="2231"/>
                  </a:lnTo>
                  <a:lnTo>
                    <a:pt x="1097" y="2249"/>
                  </a:lnTo>
                  <a:lnTo>
                    <a:pt x="1153" y="2268"/>
                  </a:lnTo>
                  <a:lnTo>
                    <a:pt x="1206" y="2289"/>
                  </a:lnTo>
                  <a:lnTo>
                    <a:pt x="1256" y="2312"/>
                  </a:lnTo>
                  <a:lnTo>
                    <a:pt x="1301" y="2339"/>
                  </a:lnTo>
                  <a:lnTo>
                    <a:pt x="1344" y="2367"/>
                  </a:lnTo>
                  <a:lnTo>
                    <a:pt x="1382" y="2399"/>
                  </a:lnTo>
                  <a:lnTo>
                    <a:pt x="1415" y="2432"/>
                  </a:lnTo>
                  <a:lnTo>
                    <a:pt x="1444" y="2469"/>
                  </a:lnTo>
                  <a:lnTo>
                    <a:pt x="1469" y="2509"/>
                  </a:lnTo>
                  <a:lnTo>
                    <a:pt x="1487" y="2552"/>
                  </a:lnTo>
                  <a:lnTo>
                    <a:pt x="1502" y="2598"/>
                  </a:lnTo>
                  <a:lnTo>
                    <a:pt x="1510" y="2647"/>
                  </a:lnTo>
                  <a:lnTo>
                    <a:pt x="1513" y="2700"/>
                  </a:lnTo>
                  <a:lnTo>
                    <a:pt x="1513" y="2718"/>
                  </a:lnTo>
                  <a:lnTo>
                    <a:pt x="1513" y="2736"/>
                  </a:lnTo>
                  <a:lnTo>
                    <a:pt x="1511" y="2753"/>
                  </a:lnTo>
                  <a:lnTo>
                    <a:pt x="1509" y="2772"/>
                  </a:lnTo>
                  <a:lnTo>
                    <a:pt x="1507" y="2795"/>
                  </a:lnTo>
                  <a:lnTo>
                    <a:pt x="1503" y="2821"/>
                  </a:lnTo>
                  <a:lnTo>
                    <a:pt x="1497" y="2855"/>
                  </a:lnTo>
                  <a:lnTo>
                    <a:pt x="1483" y="2904"/>
                  </a:lnTo>
                  <a:lnTo>
                    <a:pt x="1472" y="2959"/>
                  </a:lnTo>
                  <a:lnTo>
                    <a:pt x="1464" y="3015"/>
                  </a:lnTo>
                  <a:lnTo>
                    <a:pt x="1459" y="3072"/>
                  </a:lnTo>
                  <a:lnTo>
                    <a:pt x="1458" y="3125"/>
                  </a:lnTo>
                  <a:lnTo>
                    <a:pt x="1459" y="3170"/>
                  </a:lnTo>
                  <a:lnTo>
                    <a:pt x="1463" y="3210"/>
                  </a:lnTo>
                  <a:lnTo>
                    <a:pt x="1470" y="3245"/>
                  </a:lnTo>
                  <a:lnTo>
                    <a:pt x="1481" y="3273"/>
                  </a:lnTo>
                  <a:lnTo>
                    <a:pt x="1493" y="3297"/>
                  </a:lnTo>
                  <a:lnTo>
                    <a:pt x="1508" y="3317"/>
                  </a:lnTo>
                  <a:lnTo>
                    <a:pt x="1526" y="3332"/>
                  </a:lnTo>
                  <a:lnTo>
                    <a:pt x="1544" y="3343"/>
                  </a:lnTo>
                  <a:lnTo>
                    <a:pt x="1566" y="3351"/>
                  </a:lnTo>
                  <a:lnTo>
                    <a:pt x="1590" y="3355"/>
                  </a:lnTo>
                  <a:lnTo>
                    <a:pt x="1615" y="3356"/>
                  </a:lnTo>
                  <a:lnTo>
                    <a:pt x="1658" y="3354"/>
                  </a:lnTo>
                  <a:lnTo>
                    <a:pt x="1697" y="3344"/>
                  </a:lnTo>
                  <a:lnTo>
                    <a:pt x="1735" y="3329"/>
                  </a:lnTo>
                  <a:lnTo>
                    <a:pt x="1771" y="3307"/>
                  </a:lnTo>
                  <a:lnTo>
                    <a:pt x="1803" y="3279"/>
                  </a:lnTo>
                  <a:lnTo>
                    <a:pt x="1835" y="3246"/>
                  </a:lnTo>
                  <a:lnTo>
                    <a:pt x="1865" y="3209"/>
                  </a:lnTo>
                  <a:lnTo>
                    <a:pt x="1893" y="3165"/>
                  </a:lnTo>
                  <a:lnTo>
                    <a:pt x="1918" y="3117"/>
                  </a:lnTo>
                  <a:lnTo>
                    <a:pt x="1943" y="3066"/>
                  </a:lnTo>
                  <a:lnTo>
                    <a:pt x="1966" y="3009"/>
                  </a:lnTo>
                  <a:lnTo>
                    <a:pt x="1988" y="2949"/>
                  </a:lnTo>
                  <a:lnTo>
                    <a:pt x="2009" y="2885"/>
                  </a:lnTo>
                  <a:lnTo>
                    <a:pt x="2028" y="2817"/>
                  </a:lnTo>
                  <a:lnTo>
                    <a:pt x="2048" y="2745"/>
                  </a:lnTo>
                  <a:lnTo>
                    <a:pt x="2054" y="2719"/>
                  </a:lnTo>
                  <a:lnTo>
                    <a:pt x="2060" y="2699"/>
                  </a:lnTo>
                  <a:lnTo>
                    <a:pt x="2067" y="2683"/>
                  </a:lnTo>
                  <a:lnTo>
                    <a:pt x="2076" y="2672"/>
                  </a:lnTo>
                  <a:lnTo>
                    <a:pt x="2087" y="2665"/>
                  </a:lnTo>
                  <a:lnTo>
                    <a:pt x="2100" y="2661"/>
                  </a:lnTo>
                  <a:lnTo>
                    <a:pt x="2119" y="2660"/>
                  </a:lnTo>
                  <a:lnTo>
                    <a:pt x="2126" y="2661"/>
                  </a:lnTo>
                  <a:lnTo>
                    <a:pt x="2136" y="2661"/>
                  </a:lnTo>
                  <a:lnTo>
                    <a:pt x="2146" y="2663"/>
                  </a:lnTo>
                  <a:lnTo>
                    <a:pt x="2157" y="2666"/>
                  </a:lnTo>
                  <a:lnTo>
                    <a:pt x="2166" y="2672"/>
                  </a:lnTo>
                  <a:lnTo>
                    <a:pt x="2174" y="2681"/>
                  </a:lnTo>
                  <a:lnTo>
                    <a:pt x="2180" y="2691"/>
                  </a:lnTo>
                  <a:lnTo>
                    <a:pt x="2182" y="2707"/>
                  </a:lnTo>
                  <a:lnTo>
                    <a:pt x="2181" y="2712"/>
                  </a:lnTo>
                  <a:lnTo>
                    <a:pt x="2179" y="2724"/>
                  </a:lnTo>
                  <a:lnTo>
                    <a:pt x="2175" y="2741"/>
                  </a:lnTo>
                  <a:lnTo>
                    <a:pt x="2170" y="2763"/>
                  </a:lnTo>
                  <a:lnTo>
                    <a:pt x="2163" y="2791"/>
                  </a:lnTo>
                  <a:lnTo>
                    <a:pt x="2154" y="2822"/>
                  </a:lnTo>
                  <a:lnTo>
                    <a:pt x="2144" y="2857"/>
                  </a:lnTo>
                  <a:lnTo>
                    <a:pt x="2132" y="2895"/>
                  </a:lnTo>
                  <a:lnTo>
                    <a:pt x="2119" y="2936"/>
                  </a:lnTo>
                  <a:lnTo>
                    <a:pt x="2104" y="2979"/>
                  </a:lnTo>
                  <a:lnTo>
                    <a:pt x="2087" y="3024"/>
                  </a:lnTo>
                  <a:lnTo>
                    <a:pt x="2067" y="3068"/>
                  </a:lnTo>
                  <a:lnTo>
                    <a:pt x="2047" y="3114"/>
                  </a:lnTo>
                  <a:lnTo>
                    <a:pt x="2025" y="3158"/>
                  </a:lnTo>
                  <a:lnTo>
                    <a:pt x="2000" y="3203"/>
                  </a:lnTo>
                  <a:lnTo>
                    <a:pt x="1967" y="3254"/>
                  </a:lnTo>
                  <a:lnTo>
                    <a:pt x="1932" y="3301"/>
                  </a:lnTo>
                  <a:lnTo>
                    <a:pt x="1895" y="3341"/>
                  </a:lnTo>
                  <a:lnTo>
                    <a:pt x="1857" y="3375"/>
                  </a:lnTo>
                  <a:lnTo>
                    <a:pt x="1818" y="3403"/>
                  </a:lnTo>
                  <a:lnTo>
                    <a:pt x="1778" y="3426"/>
                  </a:lnTo>
                  <a:lnTo>
                    <a:pt x="1738" y="3444"/>
                  </a:lnTo>
                  <a:lnTo>
                    <a:pt x="1695" y="3456"/>
                  </a:lnTo>
                  <a:lnTo>
                    <a:pt x="1651" y="3463"/>
                  </a:lnTo>
                  <a:lnTo>
                    <a:pt x="1607" y="3465"/>
                  </a:lnTo>
                  <a:lnTo>
                    <a:pt x="1552" y="3462"/>
                  </a:lnTo>
                  <a:lnTo>
                    <a:pt x="1499" y="3453"/>
                  </a:lnTo>
                  <a:lnTo>
                    <a:pt x="1449" y="3439"/>
                  </a:lnTo>
                  <a:lnTo>
                    <a:pt x="1401" y="3420"/>
                  </a:lnTo>
                  <a:lnTo>
                    <a:pt x="1356" y="3396"/>
                  </a:lnTo>
                  <a:lnTo>
                    <a:pt x="1315" y="3366"/>
                  </a:lnTo>
                  <a:lnTo>
                    <a:pt x="1277" y="3332"/>
                  </a:lnTo>
                  <a:lnTo>
                    <a:pt x="1243" y="3293"/>
                  </a:lnTo>
                  <a:lnTo>
                    <a:pt x="1213" y="3251"/>
                  </a:lnTo>
                  <a:lnTo>
                    <a:pt x="1189" y="3203"/>
                  </a:lnTo>
                  <a:lnTo>
                    <a:pt x="1169" y="3152"/>
                  </a:lnTo>
                  <a:lnTo>
                    <a:pt x="1155" y="3097"/>
                  </a:lnTo>
                  <a:lnTo>
                    <a:pt x="1145" y="3039"/>
                  </a:lnTo>
                  <a:lnTo>
                    <a:pt x="1142" y="2978"/>
                  </a:lnTo>
                  <a:lnTo>
                    <a:pt x="1144" y="2936"/>
                  </a:lnTo>
                  <a:lnTo>
                    <a:pt x="1148" y="2893"/>
                  </a:lnTo>
                  <a:lnTo>
                    <a:pt x="1156" y="2850"/>
                  </a:lnTo>
                  <a:lnTo>
                    <a:pt x="1166" y="2808"/>
                  </a:lnTo>
                  <a:lnTo>
                    <a:pt x="1172" y="2784"/>
                  </a:lnTo>
                  <a:lnTo>
                    <a:pt x="1177" y="2765"/>
                  </a:lnTo>
                  <a:lnTo>
                    <a:pt x="1179" y="2748"/>
                  </a:lnTo>
                  <a:lnTo>
                    <a:pt x="1180" y="2732"/>
                  </a:lnTo>
                  <a:lnTo>
                    <a:pt x="1181" y="2717"/>
                  </a:lnTo>
                  <a:lnTo>
                    <a:pt x="1181" y="2700"/>
                  </a:lnTo>
                  <a:lnTo>
                    <a:pt x="1179" y="2654"/>
                  </a:lnTo>
                  <a:lnTo>
                    <a:pt x="1170" y="2613"/>
                  </a:lnTo>
                  <a:lnTo>
                    <a:pt x="1158" y="2575"/>
                  </a:lnTo>
                  <a:lnTo>
                    <a:pt x="1140" y="2539"/>
                  </a:lnTo>
                  <a:lnTo>
                    <a:pt x="1119" y="2507"/>
                  </a:lnTo>
                  <a:lnTo>
                    <a:pt x="1095" y="2478"/>
                  </a:lnTo>
                  <a:lnTo>
                    <a:pt x="1067" y="2450"/>
                  </a:lnTo>
                  <a:lnTo>
                    <a:pt x="1036" y="2426"/>
                  </a:lnTo>
                  <a:lnTo>
                    <a:pt x="1004" y="2403"/>
                  </a:lnTo>
                  <a:lnTo>
                    <a:pt x="970" y="2384"/>
                  </a:lnTo>
                  <a:lnTo>
                    <a:pt x="933" y="2366"/>
                  </a:lnTo>
                  <a:lnTo>
                    <a:pt x="898" y="2351"/>
                  </a:lnTo>
                  <a:lnTo>
                    <a:pt x="860" y="2336"/>
                  </a:lnTo>
                  <a:lnTo>
                    <a:pt x="823" y="2324"/>
                  </a:lnTo>
                  <a:lnTo>
                    <a:pt x="787" y="2315"/>
                  </a:lnTo>
                  <a:lnTo>
                    <a:pt x="750" y="2306"/>
                  </a:lnTo>
                  <a:lnTo>
                    <a:pt x="716" y="2299"/>
                  </a:lnTo>
                  <a:lnTo>
                    <a:pt x="683" y="2293"/>
                  </a:lnTo>
                  <a:lnTo>
                    <a:pt x="652" y="2288"/>
                  </a:lnTo>
                  <a:lnTo>
                    <a:pt x="624" y="2285"/>
                  </a:lnTo>
                  <a:lnTo>
                    <a:pt x="598" y="2281"/>
                  </a:lnTo>
                  <a:lnTo>
                    <a:pt x="594" y="2299"/>
                  </a:lnTo>
                  <a:lnTo>
                    <a:pt x="587" y="2323"/>
                  </a:lnTo>
                  <a:lnTo>
                    <a:pt x="580" y="2353"/>
                  </a:lnTo>
                  <a:lnTo>
                    <a:pt x="572" y="2389"/>
                  </a:lnTo>
                  <a:lnTo>
                    <a:pt x="562" y="2429"/>
                  </a:lnTo>
                  <a:lnTo>
                    <a:pt x="551" y="2473"/>
                  </a:lnTo>
                  <a:lnTo>
                    <a:pt x="539" y="2521"/>
                  </a:lnTo>
                  <a:lnTo>
                    <a:pt x="525" y="2571"/>
                  </a:lnTo>
                  <a:lnTo>
                    <a:pt x="512" y="2625"/>
                  </a:lnTo>
                  <a:lnTo>
                    <a:pt x="498" y="2681"/>
                  </a:lnTo>
                  <a:lnTo>
                    <a:pt x="484" y="2737"/>
                  </a:lnTo>
                  <a:lnTo>
                    <a:pt x="469" y="2795"/>
                  </a:lnTo>
                  <a:lnTo>
                    <a:pt x="454" y="2852"/>
                  </a:lnTo>
                  <a:lnTo>
                    <a:pt x="440" y="2910"/>
                  </a:lnTo>
                  <a:lnTo>
                    <a:pt x="425" y="2966"/>
                  </a:lnTo>
                  <a:lnTo>
                    <a:pt x="410" y="3020"/>
                  </a:lnTo>
                  <a:lnTo>
                    <a:pt x="397" y="3073"/>
                  </a:lnTo>
                  <a:lnTo>
                    <a:pt x="383" y="3123"/>
                  </a:lnTo>
                  <a:lnTo>
                    <a:pt x="371" y="3171"/>
                  </a:lnTo>
                  <a:lnTo>
                    <a:pt x="359" y="3215"/>
                  </a:lnTo>
                  <a:lnTo>
                    <a:pt x="348" y="3253"/>
                  </a:lnTo>
                  <a:lnTo>
                    <a:pt x="339" y="3288"/>
                  </a:lnTo>
                  <a:lnTo>
                    <a:pt x="331" y="3317"/>
                  </a:lnTo>
                  <a:lnTo>
                    <a:pt x="324" y="3339"/>
                  </a:lnTo>
                  <a:lnTo>
                    <a:pt x="319" y="3355"/>
                  </a:lnTo>
                  <a:lnTo>
                    <a:pt x="315" y="3365"/>
                  </a:lnTo>
                  <a:lnTo>
                    <a:pt x="297" y="3391"/>
                  </a:lnTo>
                  <a:lnTo>
                    <a:pt x="272" y="3415"/>
                  </a:lnTo>
                  <a:lnTo>
                    <a:pt x="243" y="3435"/>
                  </a:lnTo>
                  <a:lnTo>
                    <a:pt x="211" y="3451"/>
                  </a:lnTo>
                  <a:lnTo>
                    <a:pt x="177" y="3462"/>
                  </a:lnTo>
                  <a:lnTo>
                    <a:pt x="141" y="3465"/>
                  </a:lnTo>
                  <a:lnTo>
                    <a:pt x="129" y="3464"/>
                  </a:lnTo>
                  <a:lnTo>
                    <a:pt x="115" y="3462"/>
                  </a:lnTo>
                  <a:lnTo>
                    <a:pt x="99" y="3458"/>
                  </a:lnTo>
                  <a:lnTo>
                    <a:pt x="82" y="3452"/>
                  </a:lnTo>
                  <a:lnTo>
                    <a:pt x="64" y="3444"/>
                  </a:lnTo>
                  <a:lnTo>
                    <a:pt x="49" y="3433"/>
                  </a:lnTo>
                  <a:lnTo>
                    <a:pt x="33" y="3419"/>
                  </a:lnTo>
                  <a:lnTo>
                    <a:pt x="19" y="3402"/>
                  </a:lnTo>
                  <a:lnTo>
                    <a:pt x="9" y="3380"/>
                  </a:lnTo>
                  <a:lnTo>
                    <a:pt x="2" y="3355"/>
                  </a:lnTo>
                  <a:lnTo>
                    <a:pt x="0" y="3326"/>
                  </a:lnTo>
                  <a:lnTo>
                    <a:pt x="0" y="3315"/>
                  </a:lnTo>
                  <a:lnTo>
                    <a:pt x="1" y="3306"/>
                  </a:lnTo>
                  <a:lnTo>
                    <a:pt x="1" y="3296"/>
                  </a:lnTo>
                  <a:lnTo>
                    <a:pt x="3" y="3287"/>
                  </a:lnTo>
                  <a:lnTo>
                    <a:pt x="6" y="3275"/>
                  </a:lnTo>
                  <a:lnTo>
                    <a:pt x="9" y="3260"/>
                  </a:lnTo>
                  <a:lnTo>
                    <a:pt x="16" y="3241"/>
                  </a:lnTo>
                  <a:lnTo>
                    <a:pt x="23" y="3218"/>
                  </a:lnTo>
                  <a:lnTo>
                    <a:pt x="749" y="386"/>
                  </a:lnTo>
                  <a:lnTo>
                    <a:pt x="763" y="287"/>
                  </a:lnTo>
                  <a:lnTo>
                    <a:pt x="763" y="276"/>
                  </a:lnTo>
                  <a:lnTo>
                    <a:pt x="762" y="267"/>
                  </a:lnTo>
                  <a:lnTo>
                    <a:pt x="761" y="258"/>
                  </a:lnTo>
                  <a:lnTo>
                    <a:pt x="756" y="249"/>
                  </a:lnTo>
                  <a:lnTo>
                    <a:pt x="750" y="241"/>
                  </a:lnTo>
                  <a:lnTo>
                    <a:pt x="741" y="233"/>
                  </a:lnTo>
                  <a:lnTo>
                    <a:pt x="729" y="227"/>
                  </a:lnTo>
                  <a:lnTo>
                    <a:pt x="713" y="219"/>
                  </a:lnTo>
                  <a:lnTo>
                    <a:pt x="694" y="215"/>
                  </a:lnTo>
                  <a:lnTo>
                    <a:pt x="668" y="210"/>
                  </a:lnTo>
                  <a:lnTo>
                    <a:pt x="639" y="206"/>
                  </a:lnTo>
                  <a:lnTo>
                    <a:pt x="602" y="204"/>
                  </a:lnTo>
                  <a:lnTo>
                    <a:pt x="561" y="201"/>
                  </a:lnTo>
                  <a:lnTo>
                    <a:pt x="512" y="201"/>
                  </a:lnTo>
                  <a:lnTo>
                    <a:pt x="484" y="201"/>
                  </a:lnTo>
                  <a:lnTo>
                    <a:pt x="460" y="200"/>
                  </a:lnTo>
                  <a:lnTo>
                    <a:pt x="440" y="198"/>
                  </a:lnTo>
                  <a:lnTo>
                    <a:pt x="424" y="194"/>
                  </a:lnTo>
                  <a:lnTo>
                    <a:pt x="410" y="188"/>
                  </a:lnTo>
                  <a:lnTo>
                    <a:pt x="402" y="179"/>
                  </a:lnTo>
                  <a:lnTo>
                    <a:pt x="396" y="165"/>
                  </a:lnTo>
                  <a:lnTo>
                    <a:pt x="394" y="147"/>
                  </a:lnTo>
                  <a:lnTo>
                    <a:pt x="396" y="122"/>
                  </a:lnTo>
                  <a:lnTo>
                    <a:pt x="399" y="102"/>
                  </a:lnTo>
                  <a:lnTo>
                    <a:pt x="407" y="86"/>
                  </a:lnTo>
                  <a:lnTo>
                    <a:pt x="415" y="74"/>
                  </a:lnTo>
                  <a:lnTo>
                    <a:pt x="426" y="65"/>
                  </a:lnTo>
                  <a:lnTo>
                    <a:pt x="438" y="59"/>
                  </a:lnTo>
                  <a:lnTo>
                    <a:pt x="451" y="54"/>
                  </a:lnTo>
                  <a:lnTo>
                    <a:pt x="463" y="51"/>
                  </a:lnTo>
                  <a:lnTo>
                    <a:pt x="476" y="49"/>
                  </a:lnTo>
                  <a:lnTo>
                    <a:pt x="489" y="47"/>
                  </a:lnTo>
                  <a:lnTo>
                    <a:pt x="519" y="44"/>
                  </a:lnTo>
                  <a:lnTo>
                    <a:pt x="556" y="42"/>
                  </a:lnTo>
                  <a:lnTo>
                    <a:pt x="597" y="38"/>
                  </a:lnTo>
                  <a:lnTo>
                    <a:pt x="644" y="33"/>
                  </a:lnTo>
                  <a:lnTo>
                    <a:pt x="694" y="30"/>
                  </a:lnTo>
                  <a:lnTo>
                    <a:pt x="745" y="25"/>
                  </a:lnTo>
                  <a:lnTo>
                    <a:pt x="798" y="20"/>
                  </a:lnTo>
                  <a:lnTo>
                    <a:pt x="849" y="15"/>
                  </a:lnTo>
                  <a:lnTo>
                    <a:pt x="900" y="12"/>
                  </a:lnTo>
                  <a:lnTo>
                    <a:pt x="948" y="8"/>
                  </a:lnTo>
                  <a:lnTo>
                    <a:pt x="993" y="5"/>
                  </a:lnTo>
                  <a:lnTo>
                    <a:pt x="1034" y="2"/>
                  </a:lnTo>
                  <a:lnTo>
                    <a:pt x="1068" y="1"/>
                  </a:lnTo>
                  <a:lnTo>
                    <a:pt x="109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381000" y="4038600"/>
            <a:ext cx="3276600" cy="2542117"/>
            <a:chOff x="381000" y="4038600"/>
            <a:chExt cx="3276600" cy="2542117"/>
          </a:xfrm>
        </p:grpSpPr>
        <p:cxnSp>
          <p:nvCxnSpPr>
            <p:cNvPr id="43" name="Straight Arrow Connector 42"/>
            <p:cNvCxnSpPr/>
            <p:nvPr/>
          </p:nvCxnSpPr>
          <p:spPr>
            <a:xfrm flipV="1">
              <a:off x="457200" y="4891617"/>
              <a:ext cx="1433462" cy="442383"/>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4" name="Freeform 54"/>
            <p:cNvSpPr>
              <a:spLocks noChangeAspect="1" noEditPoints="1"/>
            </p:cNvSpPr>
            <p:nvPr>
              <p:custDataLst>
                <p:tags r:id="rId6"/>
              </p:custDataLst>
            </p:nvPr>
          </p:nvSpPr>
          <p:spPr bwMode="auto">
            <a:xfrm>
              <a:off x="773723" y="5253567"/>
              <a:ext cx="175846" cy="436186"/>
            </a:xfrm>
            <a:custGeom>
              <a:avLst/>
              <a:gdLst/>
              <a:ahLst/>
              <a:cxnLst>
                <a:cxn ang="0">
                  <a:pos x="1560" y="1064"/>
                </a:cxn>
                <a:cxn ang="0">
                  <a:pos x="1730" y="1158"/>
                </a:cxn>
                <a:cxn ang="0">
                  <a:pos x="1840" y="1320"/>
                </a:cxn>
                <a:cxn ang="0">
                  <a:pos x="1867" y="1490"/>
                </a:cxn>
                <a:cxn ang="0">
                  <a:pos x="1853" y="1612"/>
                </a:cxn>
                <a:cxn ang="0">
                  <a:pos x="1327" y="3555"/>
                </a:cxn>
                <a:cxn ang="0">
                  <a:pos x="1159" y="3802"/>
                </a:cxn>
                <a:cxn ang="0">
                  <a:pos x="935" y="3982"/>
                </a:cxn>
                <a:cxn ang="0">
                  <a:pos x="685" y="4089"/>
                </a:cxn>
                <a:cxn ang="0">
                  <a:pos x="441" y="4126"/>
                </a:cxn>
                <a:cxn ang="0">
                  <a:pos x="234" y="4097"/>
                </a:cxn>
                <a:cxn ang="0">
                  <a:pos x="78" y="4012"/>
                </a:cxn>
                <a:cxn ang="0">
                  <a:pos x="3" y="3876"/>
                </a:cxn>
                <a:cxn ang="0">
                  <a:pos x="29" y="3709"/>
                </a:cxn>
                <a:cxn ang="0">
                  <a:pos x="132" y="3601"/>
                </a:cxn>
                <a:cxn ang="0">
                  <a:pos x="268" y="3563"/>
                </a:cxn>
                <a:cxn ang="0">
                  <a:pos x="392" y="3599"/>
                </a:cxn>
                <a:cxn ang="0">
                  <a:pos x="450" y="3682"/>
                </a:cxn>
                <a:cxn ang="0">
                  <a:pos x="448" y="3789"/>
                </a:cxn>
                <a:cxn ang="0">
                  <a:pos x="378" y="3906"/>
                </a:cxn>
                <a:cxn ang="0">
                  <a:pos x="235" y="3983"/>
                </a:cxn>
                <a:cxn ang="0">
                  <a:pos x="385" y="4020"/>
                </a:cxn>
                <a:cxn ang="0">
                  <a:pos x="543" y="4005"/>
                </a:cxn>
                <a:cxn ang="0">
                  <a:pos x="759" y="3886"/>
                </a:cxn>
                <a:cxn ang="0">
                  <a:pos x="932" y="3673"/>
                </a:cxn>
                <a:cxn ang="0">
                  <a:pos x="1048" y="3391"/>
                </a:cxn>
                <a:cxn ang="0">
                  <a:pos x="1533" y="1547"/>
                </a:cxn>
                <a:cxn ang="0">
                  <a:pos x="1551" y="1410"/>
                </a:cxn>
                <a:cxn ang="0">
                  <a:pos x="1538" y="1255"/>
                </a:cxn>
                <a:cxn ang="0">
                  <a:pos x="1492" y="1177"/>
                </a:cxn>
                <a:cxn ang="0">
                  <a:pos x="1427" y="1149"/>
                </a:cxn>
                <a:cxn ang="0">
                  <a:pos x="1279" y="1165"/>
                </a:cxn>
                <a:cxn ang="0">
                  <a:pos x="1067" y="1286"/>
                </a:cxn>
                <a:cxn ang="0">
                  <a:pos x="892" y="1488"/>
                </a:cxn>
                <a:cxn ang="0">
                  <a:pos x="763" y="1733"/>
                </a:cxn>
                <a:cxn ang="0">
                  <a:pos x="720" y="1807"/>
                </a:cxn>
                <a:cxn ang="0">
                  <a:pos x="683" y="1822"/>
                </a:cxn>
                <a:cxn ang="0">
                  <a:pos x="646" y="1820"/>
                </a:cxn>
                <a:cxn ang="0">
                  <a:pos x="609" y="1792"/>
                </a:cxn>
                <a:cxn ang="0">
                  <a:pos x="621" y="1729"/>
                </a:cxn>
                <a:cxn ang="0">
                  <a:pos x="685" y="1595"/>
                </a:cxn>
                <a:cxn ang="0">
                  <a:pos x="799" y="1416"/>
                </a:cxn>
                <a:cxn ang="0">
                  <a:pos x="958" y="1237"/>
                </a:cxn>
                <a:cxn ang="0">
                  <a:pos x="1163" y="1098"/>
                </a:cxn>
                <a:cxn ang="0">
                  <a:pos x="1409" y="1042"/>
                </a:cxn>
                <a:cxn ang="0">
                  <a:pos x="1967" y="24"/>
                </a:cxn>
                <a:cxn ang="0">
                  <a:pos x="2046" y="114"/>
                </a:cxn>
                <a:cxn ang="0">
                  <a:pos x="2051" y="214"/>
                </a:cxn>
                <a:cxn ang="0">
                  <a:pos x="1954" y="358"/>
                </a:cxn>
                <a:cxn ang="0">
                  <a:pos x="1780" y="420"/>
                </a:cxn>
                <a:cxn ang="0">
                  <a:pos x="1659" y="379"/>
                </a:cxn>
                <a:cxn ang="0">
                  <a:pos x="1602" y="279"/>
                </a:cxn>
                <a:cxn ang="0">
                  <a:pos x="1628" y="140"/>
                </a:cxn>
                <a:cxn ang="0">
                  <a:pos x="1734" y="38"/>
                </a:cxn>
                <a:cxn ang="0">
                  <a:pos x="1867" y="0"/>
                </a:cxn>
              </a:cxnLst>
              <a:rect l="0" t="0" r="r" b="b"/>
              <a:pathLst>
                <a:path w="2055" h="4126">
                  <a:moveTo>
                    <a:pt x="1409" y="1042"/>
                  </a:moveTo>
                  <a:lnTo>
                    <a:pt x="1461" y="1045"/>
                  </a:lnTo>
                  <a:lnTo>
                    <a:pt x="1512" y="1052"/>
                  </a:lnTo>
                  <a:lnTo>
                    <a:pt x="1560" y="1064"/>
                  </a:lnTo>
                  <a:lnTo>
                    <a:pt x="1607" y="1081"/>
                  </a:lnTo>
                  <a:lnTo>
                    <a:pt x="1651" y="1103"/>
                  </a:lnTo>
                  <a:lnTo>
                    <a:pt x="1692" y="1128"/>
                  </a:lnTo>
                  <a:lnTo>
                    <a:pt x="1730" y="1158"/>
                  </a:lnTo>
                  <a:lnTo>
                    <a:pt x="1764" y="1193"/>
                  </a:lnTo>
                  <a:lnTo>
                    <a:pt x="1793" y="1231"/>
                  </a:lnTo>
                  <a:lnTo>
                    <a:pt x="1819" y="1274"/>
                  </a:lnTo>
                  <a:lnTo>
                    <a:pt x="1840" y="1320"/>
                  </a:lnTo>
                  <a:lnTo>
                    <a:pt x="1855" y="1368"/>
                  </a:lnTo>
                  <a:lnTo>
                    <a:pt x="1863" y="1422"/>
                  </a:lnTo>
                  <a:lnTo>
                    <a:pt x="1867" y="1478"/>
                  </a:lnTo>
                  <a:lnTo>
                    <a:pt x="1867" y="1490"/>
                  </a:lnTo>
                  <a:lnTo>
                    <a:pt x="1866" y="1509"/>
                  </a:lnTo>
                  <a:lnTo>
                    <a:pt x="1863" y="1537"/>
                  </a:lnTo>
                  <a:lnTo>
                    <a:pt x="1859" y="1571"/>
                  </a:lnTo>
                  <a:lnTo>
                    <a:pt x="1853" y="1612"/>
                  </a:lnTo>
                  <a:lnTo>
                    <a:pt x="1842" y="1657"/>
                  </a:lnTo>
                  <a:lnTo>
                    <a:pt x="1378" y="3406"/>
                  </a:lnTo>
                  <a:lnTo>
                    <a:pt x="1356" y="3483"/>
                  </a:lnTo>
                  <a:lnTo>
                    <a:pt x="1327" y="3555"/>
                  </a:lnTo>
                  <a:lnTo>
                    <a:pt x="1292" y="3623"/>
                  </a:lnTo>
                  <a:lnTo>
                    <a:pt x="1253" y="3687"/>
                  </a:lnTo>
                  <a:lnTo>
                    <a:pt x="1209" y="3747"/>
                  </a:lnTo>
                  <a:lnTo>
                    <a:pt x="1159" y="3802"/>
                  </a:lnTo>
                  <a:lnTo>
                    <a:pt x="1108" y="3853"/>
                  </a:lnTo>
                  <a:lnTo>
                    <a:pt x="1053" y="3901"/>
                  </a:lnTo>
                  <a:lnTo>
                    <a:pt x="995" y="3942"/>
                  </a:lnTo>
                  <a:lnTo>
                    <a:pt x="935" y="3982"/>
                  </a:lnTo>
                  <a:lnTo>
                    <a:pt x="874" y="4014"/>
                  </a:lnTo>
                  <a:lnTo>
                    <a:pt x="811" y="4045"/>
                  </a:lnTo>
                  <a:lnTo>
                    <a:pt x="748" y="4069"/>
                  </a:lnTo>
                  <a:lnTo>
                    <a:pt x="685" y="4089"/>
                  </a:lnTo>
                  <a:lnTo>
                    <a:pt x="623" y="4105"/>
                  </a:lnTo>
                  <a:lnTo>
                    <a:pt x="561" y="4117"/>
                  </a:lnTo>
                  <a:lnTo>
                    <a:pt x="499" y="4123"/>
                  </a:lnTo>
                  <a:lnTo>
                    <a:pt x="441" y="4126"/>
                  </a:lnTo>
                  <a:lnTo>
                    <a:pt x="385" y="4124"/>
                  </a:lnTo>
                  <a:lnTo>
                    <a:pt x="331" y="4118"/>
                  </a:lnTo>
                  <a:lnTo>
                    <a:pt x="281" y="4109"/>
                  </a:lnTo>
                  <a:lnTo>
                    <a:pt x="234" y="4097"/>
                  </a:lnTo>
                  <a:lnTo>
                    <a:pt x="188" y="4080"/>
                  </a:lnTo>
                  <a:lnTo>
                    <a:pt x="147" y="4062"/>
                  </a:lnTo>
                  <a:lnTo>
                    <a:pt x="111" y="4038"/>
                  </a:lnTo>
                  <a:lnTo>
                    <a:pt x="78" y="4012"/>
                  </a:lnTo>
                  <a:lnTo>
                    <a:pt x="51" y="3982"/>
                  </a:lnTo>
                  <a:lnTo>
                    <a:pt x="29" y="3950"/>
                  </a:lnTo>
                  <a:lnTo>
                    <a:pt x="14" y="3914"/>
                  </a:lnTo>
                  <a:lnTo>
                    <a:pt x="3" y="3876"/>
                  </a:lnTo>
                  <a:lnTo>
                    <a:pt x="0" y="3834"/>
                  </a:lnTo>
                  <a:lnTo>
                    <a:pt x="3" y="3788"/>
                  </a:lnTo>
                  <a:lnTo>
                    <a:pt x="12" y="3747"/>
                  </a:lnTo>
                  <a:lnTo>
                    <a:pt x="29" y="3709"/>
                  </a:lnTo>
                  <a:lnTo>
                    <a:pt x="48" y="3675"/>
                  </a:lnTo>
                  <a:lnTo>
                    <a:pt x="73" y="3647"/>
                  </a:lnTo>
                  <a:lnTo>
                    <a:pt x="100" y="3622"/>
                  </a:lnTo>
                  <a:lnTo>
                    <a:pt x="132" y="3601"/>
                  </a:lnTo>
                  <a:lnTo>
                    <a:pt x="164" y="3585"/>
                  </a:lnTo>
                  <a:lnTo>
                    <a:pt x="198" y="3573"/>
                  </a:lnTo>
                  <a:lnTo>
                    <a:pt x="232" y="3565"/>
                  </a:lnTo>
                  <a:lnTo>
                    <a:pt x="268" y="3563"/>
                  </a:lnTo>
                  <a:lnTo>
                    <a:pt x="305" y="3565"/>
                  </a:lnTo>
                  <a:lnTo>
                    <a:pt x="338" y="3573"/>
                  </a:lnTo>
                  <a:lnTo>
                    <a:pt x="367" y="3585"/>
                  </a:lnTo>
                  <a:lnTo>
                    <a:pt x="392" y="3599"/>
                  </a:lnTo>
                  <a:lnTo>
                    <a:pt x="413" y="3618"/>
                  </a:lnTo>
                  <a:lnTo>
                    <a:pt x="429" y="3637"/>
                  </a:lnTo>
                  <a:lnTo>
                    <a:pt x="441" y="3660"/>
                  </a:lnTo>
                  <a:lnTo>
                    <a:pt x="450" y="3682"/>
                  </a:lnTo>
                  <a:lnTo>
                    <a:pt x="455" y="3705"/>
                  </a:lnTo>
                  <a:lnTo>
                    <a:pt x="457" y="3728"/>
                  </a:lnTo>
                  <a:lnTo>
                    <a:pt x="454" y="3758"/>
                  </a:lnTo>
                  <a:lnTo>
                    <a:pt x="448" y="3789"/>
                  </a:lnTo>
                  <a:lnTo>
                    <a:pt x="437" y="3819"/>
                  </a:lnTo>
                  <a:lnTo>
                    <a:pt x="422" y="3849"/>
                  </a:lnTo>
                  <a:lnTo>
                    <a:pt x="403" y="3878"/>
                  </a:lnTo>
                  <a:lnTo>
                    <a:pt x="378" y="3906"/>
                  </a:lnTo>
                  <a:lnTo>
                    <a:pt x="349" y="3931"/>
                  </a:lnTo>
                  <a:lnTo>
                    <a:pt x="316" y="3952"/>
                  </a:lnTo>
                  <a:lnTo>
                    <a:pt x="278" y="3970"/>
                  </a:lnTo>
                  <a:lnTo>
                    <a:pt x="235" y="3983"/>
                  </a:lnTo>
                  <a:lnTo>
                    <a:pt x="278" y="3999"/>
                  </a:lnTo>
                  <a:lnTo>
                    <a:pt x="318" y="4009"/>
                  </a:lnTo>
                  <a:lnTo>
                    <a:pt x="355" y="4016"/>
                  </a:lnTo>
                  <a:lnTo>
                    <a:pt x="385" y="4020"/>
                  </a:lnTo>
                  <a:lnTo>
                    <a:pt x="408" y="4021"/>
                  </a:lnTo>
                  <a:lnTo>
                    <a:pt x="425" y="4021"/>
                  </a:lnTo>
                  <a:lnTo>
                    <a:pt x="485" y="4017"/>
                  </a:lnTo>
                  <a:lnTo>
                    <a:pt x="543" y="4005"/>
                  </a:lnTo>
                  <a:lnTo>
                    <a:pt x="601" y="3986"/>
                  </a:lnTo>
                  <a:lnTo>
                    <a:pt x="656" y="3959"/>
                  </a:lnTo>
                  <a:lnTo>
                    <a:pt x="708" y="3925"/>
                  </a:lnTo>
                  <a:lnTo>
                    <a:pt x="759" y="3886"/>
                  </a:lnTo>
                  <a:lnTo>
                    <a:pt x="807" y="3840"/>
                  </a:lnTo>
                  <a:lnTo>
                    <a:pt x="852" y="3791"/>
                  </a:lnTo>
                  <a:lnTo>
                    <a:pt x="894" y="3734"/>
                  </a:lnTo>
                  <a:lnTo>
                    <a:pt x="932" y="3673"/>
                  </a:lnTo>
                  <a:lnTo>
                    <a:pt x="967" y="3609"/>
                  </a:lnTo>
                  <a:lnTo>
                    <a:pt x="998" y="3539"/>
                  </a:lnTo>
                  <a:lnTo>
                    <a:pt x="1024" y="3467"/>
                  </a:lnTo>
                  <a:lnTo>
                    <a:pt x="1048" y="3391"/>
                  </a:lnTo>
                  <a:lnTo>
                    <a:pt x="1048" y="3391"/>
                  </a:lnTo>
                  <a:lnTo>
                    <a:pt x="1519" y="1613"/>
                  </a:lnTo>
                  <a:lnTo>
                    <a:pt x="1526" y="1579"/>
                  </a:lnTo>
                  <a:lnTo>
                    <a:pt x="1533" y="1547"/>
                  </a:lnTo>
                  <a:lnTo>
                    <a:pt x="1538" y="1516"/>
                  </a:lnTo>
                  <a:lnTo>
                    <a:pt x="1544" y="1483"/>
                  </a:lnTo>
                  <a:lnTo>
                    <a:pt x="1548" y="1449"/>
                  </a:lnTo>
                  <a:lnTo>
                    <a:pt x="1551" y="1410"/>
                  </a:lnTo>
                  <a:lnTo>
                    <a:pt x="1551" y="1365"/>
                  </a:lnTo>
                  <a:lnTo>
                    <a:pt x="1549" y="1323"/>
                  </a:lnTo>
                  <a:lnTo>
                    <a:pt x="1545" y="1287"/>
                  </a:lnTo>
                  <a:lnTo>
                    <a:pt x="1538" y="1255"/>
                  </a:lnTo>
                  <a:lnTo>
                    <a:pt x="1530" y="1229"/>
                  </a:lnTo>
                  <a:lnTo>
                    <a:pt x="1519" y="1208"/>
                  </a:lnTo>
                  <a:lnTo>
                    <a:pt x="1505" y="1190"/>
                  </a:lnTo>
                  <a:lnTo>
                    <a:pt x="1492" y="1177"/>
                  </a:lnTo>
                  <a:lnTo>
                    <a:pt x="1477" y="1166"/>
                  </a:lnTo>
                  <a:lnTo>
                    <a:pt x="1460" y="1158"/>
                  </a:lnTo>
                  <a:lnTo>
                    <a:pt x="1444" y="1153"/>
                  </a:lnTo>
                  <a:lnTo>
                    <a:pt x="1427" y="1149"/>
                  </a:lnTo>
                  <a:lnTo>
                    <a:pt x="1411" y="1148"/>
                  </a:lnTo>
                  <a:lnTo>
                    <a:pt x="1394" y="1148"/>
                  </a:lnTo>
                  <a:lnTo>
                    <a:pt x="1335" y="1152"/>
                  </a:lnTo>
                  <a:lnTo>
                    <a:pt x="1279" y="1165"/>
                  </a:lnTo>
                  <a:lnTo>
                    <a:pt x="1222" y="1185"/>
                  </a:lnTo>
                  <a:lnTo>
                    <a:pt x="1169" y="1212"/>
                  </a:lnTo>
                  <a:lnTo>
                    <a:pt x="1116" y="1246"/>
                  </a:lnTo>
                  <a:lnTo>
                    <a:pt x="1067" y="1286"/>
                  </a:lnTo>
                  <a:lnTo>
                    <a:pt x="1020" y="1330"/>
                  </a:lnTo>
                  <a:lnTo>
                    <a:pt x="975" y="1380"/>
                  </a:lnTo>
                  <a:lnTo>
                    <a:pt x="932" y="1432"/>
                  </a:lnTo>
                  <a:lnTo>
                    <a:pt x="892" y="1488"/>
                  </a:lnTo>
                  <a:lnTo>
                    <a:pt x="855" y="1547"/>
                  </a:lnTo>
                  <a:lnTo>
                    <a:pt x="821" y="1608"/>
                  </a:lnTo>
                  <a:lnTo>
                    <a:pt x="791" y="1670"/>
                  </a:lnTo>
                  <a:lnTo>
                    <a:pt x="763" y="1733"/>
                  </a:lnTo>
                  <a:lnTo>
                    <a:pt x="749" y="1760"/>
                  </a:lnTo>
                  <a:lnTo>
                    <a:pt x="738" y="1780"/>
                  </a:lnTo>
                  <a:lnTo>
                    <a:pt x="729" y="1796"/>
                  </a:lnTo>
                  <a:lnTo>
                    <a:pt x="720" y="1807"/>
                  </a:lnTo>
                  <a:lnTo>
                    <a:pt x="712" y="1815"/>
                  </a:lnTo>
                  <a:lnTo>
                    <a:pt x="704" y="1820"/>
                  </a:lnTo>
                  <a:lnTo>
                    <a:pt x="694" y="1821"/>
                  </a:lnTo>
                  <a:lnTo>
                    <a:pt x="683" y="1822"/>
                  </a:lnTo>
                  <a:lnTo>
                    <a:pt x="670" y="1822"/>
                  </a:lnTo>
                  <a:lnTo>
                    <a:pt x="664" y="1822"/>
                  </a:lnTo>
                  <a:lnTo>
                    <a:pt x="656" y="1822"/>
                  </a:lnTo>
                  <a:lnTo>
                    <a:pt x="646" y="1820"/>
                  </a:lnTo>
                  <a:lnTo>
                    <a:pt x="635" y="1817"/>
                  </a:lnTo>
                  <a:lnTo>
                    <a:pt x="624" y="1812"/>
                  </a:lnTo>
                  <a:lnTo>
                    <a:pt x="615" y="1804"/>
                  </a:lnTo>
                  <a:lnTo>
                    <a:pt x="609" y="1792"/>
                  </a:lnTo>
                  <a:lnTo>
                    <a:pt x="606" y="1778"/>
                  </a:lnTo>
                  <a:lnTo>
                    <a:pt x="608" y="1769"/>
                  </a:lnTo>
                  <a:lnTo>
                    <a:pt x="613" y="1752"/>
                  </a:lnTo>
                  <a:lnTo>
                    <a:pt x="621" y="1729"/>
                  </a:lnTo>
                  <a:lnTo>
                    <a:pt x="632" y="1703"/>
                  </a:lnTo>
                  <a:lnTo>
                    <a:pt x="646" y="1670"/>
                  </a:lnTo>
                  <a:lnTo>
                    <a:pt x="664" y="1634"/>
                  </a:lnTo>
                  <a:lnTo>
                    <a:pt x="685" y="1595"/>
                  </a:lnTo>
                  <a:lnTo>
                    <a:pt x="709" y="1553"/>
                  </a:lnTo>
                  <a:lnTo>
                    <a:pt x="736" y="1508"/>
                  </a:lnTo>
                  <a:lnTo>
                    <a:pt x="766" y="1462"/>
                  </a:lnTo>
                  <a:lnTo>
                    <a:pt x="799" y="1416"/>
                  </a:lnTo>
                  <a:lnTo>
                    <a:pt x="835" y="1371"/>
                  </a:lnTo>
                  <a:lnTo>
                    <a:pt x="873" y="1323"/>
                  </a:lnTo>
                  <a:lnTo>
                    <a:pt x="914" y="1279"/>
                  </a:lnTo>
                  <a:lnTo>
                    <a:pt x="958" y="1237"/>
                  </a:lnTo>
                  <a:lnTo>
                    <a:pt x="1005" y="1196"/>
                  </a:lnTo>
                  <a:lnTo>
                    <a:pt x="1056" y="1160"/>
                  </a:lnTo>
                  <a:lnTo>
                    <a:pt x="1108" y="1127"/>
                  </a:lnTo>
                  <a:lnTo>
                    <a:pt x="1163" y="1098"/>
                  </a:lnTo>
                  <a:lnTo>
                    <a:pt x="1221" y="1075"/>
                  </a:lnTo>
                  <a:lnTo>
                    <a:pt x="1281" y="1058"/>
                  </a:lnTo>
                  <a:lnTo>
                    <a:pt x="1345" y="1046"/>
                  </a:lnTo>
                  <a:lnTo>
                    <a:pt x="1409" y="1042"/>
                  </a:lnTo>
                  <a:close/>
                  <a:moveTo>
                    <a:pt x="1867" y="0"/>
                  </a:moveTo>
                  <a:lnTo>
                    <a:pt x="1904" y="2"/>
                  </a:lnTo>
                  <a:lnTo>
                    <a:pt x="1939" y="11"/>
                  </a:lnTo>
                  <a:lnTo>
                    <a:pt x="1967" y="24"/>
                  </a:lnTo>
                  <a:lnTo>
                    <a:pt x="1994" y="41"/>
                  </a:lnTo>
                  <a:lnTo>
                    <a:pt x="2016" y="64"/>
                  </a:lnTo>
                  <a:lnTo>
                    <a:pt x="2033" y="87"/>
                  </a:lnTo>
                  <a:lnTo>
                    <a:pt x="2046" y="114"/>
                  </a:lnTo>
                  <a:lnTo>
                    <a:pt x="2053" y="142"/>
                  </a:lnTo>
                  <a:lnTo>
                    <a:pt x="2055" y="172"/>
                  </a:lnTo>
                  <a:lnTo>
                    <a:pt x="2055" y="172"/>
                  </a:lnTo>
                  <a:lnTo>
                    <a:pt x="2051" y="214"/>
                  </a:lnTo>
                  <a:lnTo>
                    <a:pt x="2038" y="255"/>
                  </a:lnTo>
                  <a:lnTo>
                    <a:pt x="2016" y="293"/>
                  </a:lnTo>
                  <a:lnTo>
                    <a:pt x="1987" y="328"/>
                  </a:lnTo>
                  <a:lnTo>
                    <a:pt x="1954" y="358"/>
                  </a:lnTo>
                  <a:lnTo>
                    <a:pt x="1914" y="383"/>
                  </a:lnTo>
                  <a:lnTo>
                    <a:pt x="1871" y="403"/>
                  </a:lnTo>
                  <a:lnTo>
                    <a:pt x="1827" y="415"/>
                  </a:lnTo>
                  <a:lnTo>
                    <a:pt x="1780" y="420"/>
                  </a:lnTo>
                  <a:lnTo>
                    <a:pt x="1745" y="417"/>
                  </a:lnTo>
                  <a:lnTo>
                    <a:pt x="1713" y="409"/>
                  </a:lnTo>
                  <a:lnTo>
                    <a:pt x="1684" y="396"/>
                  </a:lnTo>
                  <a:lnTo>
                    <a:pt x="1659" y="379"/>
                  </a:lnTo>
                  <a:lnTo>
                    <a:pt x="1637" y="360"/>
                  </a:lnTo>
                  <a:lnTo>
                    <a:pt x="1621" y="335"/>
                  </a:lnTo>
                  <a:lnTo>
                    <a:pt x="1609" y="309"/>
                  </a:lnTo>
                  <a:lnTo>
                    <a:pt x="1602" y="279"/>
                  </a:lnTo>
                  <a:lnTo>
                    <a:pt x="1599" y="247"/>
                  </a:lnTo>
                  <a:lnTo>
                    <a:pt x="1602" y="209"/>
                  </a:lnTo>
                  <a:lnTo>
                    <a:pt x="1613" y="174"/>
                  </a:lnTo>
                  <a:lnTo>
                    <a:pt x="1628" y="140"/>
                  </a:lnTo>
                  <a:lnTo>
                    <a:pt x="1650" y="110"/>
                  </a:lnTo>
                  <a:lnTo>
                    <a:pt x="1675" y="82"/>
                  </a:lnTo>
                  <a:lnTo>
                    <a:pt x="1703" y="59"/>
                  </a:lnTo>
                  <a:lnTo>
                    <a:pt x="1734" y="38"/>
                  </a:lnTo>
                  <a:lnTo>
                    <a:pt x="1767" y="22"/>
                  </a:lnTo>
                  <a:lnTo>
                    <a:pt x="1800" y="10"/>
                  </a:lnTo>
                  <a:lnTo>
                    <a:pt x="1834" y="2"/>
                  </a:lnTo>
                  <a:lnTo>
                    <a:pt x="18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ChangeAspect="1" noEditPoints="1"/>
            </p:cNvSpPr>
            <p:nvPr>
              <p:custDataLst>
                <p:tags r:id="rId7"/>
              </p:custDataLst>
            </p:nvPr>
          </p:nvSpPr>
          <p:spPr bwMode="auto">
            <a:xfrm>
              <a:off x="738554" y="4610100"/>
              <a:ext cx="143851" cy="448565"/>
            </a:xfrm>
            <a:custGeom>
              <a:avLst/>
              <a:gdLst/>
              <a:ahLst/>
              <a:cxnLst>
                <a:cxn ang="0">
                  <a:pos x="1022" y="1393"/>
                </a:cxn>
                <a:cxn ang="0">
                  <a:pos x="1215" y="1577"/>
                </a:cxn>
                <a:cxn ang="0">
                  <a:pos x="1286" y="1843"/>
                </a:cxn>
                <a:cxn ang="0">
                  <a:pos x="1243" y="2070"/>
                </a:cxn>
                <a:cxn ang="0">
                  <a:pos x="1168" y="2269"/>
                </a:cxn>
                <a:cxn ang="0">
                  <a:pos x="1125" y="2390"/>
                </a:cxn>
                <a:cxn ang="0">
                  <a:pos x="1070" y="2527"/>
                </a:cxn>
                <a:cxn ang="0">
                  <a:pos x="758" y="3397"/>
                </a:cxn>
                <a:cxn ang="0">
                  <a:pos x="693" y="3588"/>
                </a:cxn>
                <a:cxn ang="0">
                  <a:pos x="669" y="3726"/>
                </a:cxn>
                <a:cxn ang="0">
                  <a:pos x="682" y="3898"/>
                </a:cxn>
                <a:cxn ang="0">
                  <a:pos x="778" y="3981"/>
                </a:cxn>
                <a:cxn ang="0">
                  <a:pos x="1008" y="3926"/>
                </a:cxn>
                <a:cxn ang="0">
                  <a:pos x="1206" y="3722"/>
                </a:cxn>
                <a:cxn ang="0">
                  <a:pos x="1353" y="3423"/>
                </a:cxn>
                <a:cxn ang="0">
                  <a:pos x="1439" y="3169"/>
                </a:cxn>
                <a:cxn ang="0">
                  <a:pos x="1493" y="3117"/>
                </a:cxn>
                <a:cxn ang="0">
                  <a:pos x="1550" y="3121"/>
                </a:cxn>
                <a:cxn ang="0">
                  <a:pos x="1586" y="3173"/>
                </a:cxn>
                <a:cxn ang="0">
                  <a:pos x="1561" y="3280"/>
                </a:cxn>
                <a:cxn ang="0">
                  <a:pos x="1488" y="3492"/>
                </a:cxn>
                <a:cxn ang="0">
                  <a:pos x="1358" y="3744"/>
                </a:cxn>
                <a:cxn ang="0">
                  <a:pos x="1169" y="3969"/>
                </a:cxn>
                <a:cxn ang="0">
                  <a:pos x="917" y="4105"/>
                </a:cxn>
                <a:cxn ang="0">
                  <a:pos x="617" y="4087"/>
                </a:cxn>
                <a:cxn ang="0">
                  <a:pos x="394" y="3909"/>
                </a:cxn>
                <a:cxn ang="0">
                  <a:pos x="310" y="3617"/>
                </a:cxn>
                <a:cxn ang="0">
                  <a:pos x="356" y="3385"/>
                </a:cxn>
                <a:cxn ang="0">
                  <a:pos x="451" y="3126"/>
                </a:cxn>
                <a:cxn ang="0">
                  <a:pos x="542" y="2876"/>
                </a:cxn>
                <a:cxn ang="0">
                  <a:pos x="659" y="2554"/>
                </a:cxn>
                <a:cxn ang="0">
                  <a:pos x="773" y="2239"/>
                </a:cxn>
                <a:cxn ang="0">
                  <a:pos x="854" y="2014"/>
                </a:cxn>
                <a:cxn ang="0">
                  <a:pos x="903" y="1857"/>
                </a:cxn>
                <a:cxn ang="0">
                  <a:pos x="927" y="1630"/>
                </a:cxn>
                <a:cxn ang="0">
                  <a:pos x="885" y="1511"/>
                </a:cxn>
                <a:cxn ang="0">
                  <a:pos x="815" y="1477"/>
                </a:cxn>
                <a:cxn ang="0">
                  <a:pos x="705" y="1484"/>
                </a:cxn>
                <a:cxn ang="0">
                  <a:pos x="514" y="1585"/>
                </a:cxn>
                <a:cxn ang="0">
                  <a:pos x="329" y="1824"/>
                </a:cxn>
                <a:cxn ang="0">
                  <a:pos x="170" y="2238"/>
                </a:cxn>
                <a:cxn ang="0">
                  <a:pos x="123" y="2336"/>
                </a:cxn>
                <a:cxn ang="0">
                  <a:pos x="63" y="2343"/>
                </a:cxn>
                <a:cxn ang="0">
                  <a:pos x="9" y="2317"/>
                </a:cxn>
                <a:cxn ang="0">
                  <a:pos x="9" y="2238"/>
                </a:cxn>
                <a:cxn ang="0">
                  <a:pos x="65" y="2061"/>
                </a:cxn>
                <a:cxn ang="0">
                  <a:pos x="175" y="1818"/>
                </a:cxn>
                <a:cxn ang="0">
                  <a:pos x="342" y="1573"/>
                </a:cxn>
                <a:cxn ang="0">
                  <a:pos x="570" y="1393"/>
                </a:cxn>
                <a:cxn ang="0">
                  <a:pos x="1304" y="0"/>
                </a:cxn>
                <a:cxn ang="0">
                  <a:pos x="1470" y="64"/>
                </a:cxn>
                <a:cxn ang="0">
                  <a:pos x="1530" y="223"/>
                </a:cxn>
                <a:cxn ang="0">
                  <a:pos x="1452" y="419"/>
                </a:cxn>
                <a:cxn ang="0">
                  <a:pos x="1283" y="529"/>
                </a:cxn>
                <a:cxn ang="0">
                  <a:pos x="1101" y="516"/>
                </a:cxn>
                <a:cxn ang="0">
                  <a:pos x="996" y="389"/>
                </a:cxn>
                <a:cxn ang="0">
                  <a:pos x="1024" y="177"/>
                </a:cxn>
                <a:cxn ang="0">
                  <a:pos x="1210" y="17"/>
                </a:cxn>
              </a:cxnLst>
              <a:rect l="0" t="0" r="r" b="b"/>
              <a:pathLst>
                <a:path w="1586" h="4118">
                  <a:moveTo>
                    <a:pt x="798" y="1341"/>
                  </a:moveTo>
                  <a:lnTo>
                    <a:pt x="859" y="1344"/>
                  </a:lnTo>
                  <a:lnTo>
                    <a:pt x="916" y="1354"/>
                  </a:lnTo>
                  <a:lnTo>
                    <a:pt x="971" y="1371"/>
                  </a:lnTo>
                  <a:lnTo>
                    <a:pt x="1022" y="1393"/>
                  </a:lnTo>
                  <a:lnTo>
                    <a:pt x="1069" y="1421"/>
                  </a:lnTo>
                  <a:lnTo>
                    <a:pt x="1112" y="1454"/>
                  </a:lnTo>
                  <a:lnTo>
                    <a:pt x="1150" y="1490"/>
                  </a:lnTo>
                  <a:lnTo>
                    <a:pt x="1186" y="1532"/>
                  </a:lnTo>
                  <a:lnTo>
                    <a:pt x="1215" y="1577"/>
                  </a:lnTo>
                  <a:lnTo>
                    <a:pt x="1239" y="1625"/>
                  </a:lnTo>
                  <a:lnTo>
                    <a:pt x="1260" y="1676"/>
                  </a:lnTo>
                  <a:lnTo>
                    <a:pt x="1274" y="1730"/>
                  </a:lnTo>
                  <a:lnTo>
                    <a:pt x="1283" y="1785"/>
                  </a:lnTo>
                  <a:lnTo>
                    <a:pt x="1286" y="1843"/>
                  </a:lnTo>
                  <a:lnTo>
                    <a:pt x="1284" y="1891"/>
                  </a:lnTo>
                  <a:lnTo>
                    <a:pt x="1279" y="1936"/>
                  </a:lnTo>
                  <a:lnTo>
                    <a:pt x="1270" y="1980"/>
                  </a:lnTo>
                  <a:lnTo>
                    <a:pt x="1258" y="2025"/>
                  </a:lnTo>
                  <a:lnTo>
                    <a:pt x="1243" y="2070"/>
                  </a:lnTo>
                  <a:lnTo>
                    <a:pt x="1224" y="2119"/>
                  </a:lnTo>
                  <a:lnTo>
                    <a:pt x="1201" y="2170"/>
                  </a:lnTo>
                  <a:lnTo>
                    <a:pt x="1188" y="2208"/>
                  </a:lnTo>
                  <a:lnTo>
                    <a:pt x="1177" y="2241"/>
                  </a:lnTo>
                  <a:lnTo>
                    <a:pt x="1168" y="2269"/>
                  </a:lnTo>
                  <a:lnTo>
                    <a:pt x="1159" y="2294"/>
                  </a:lnTo>
                  <a:lnTo>
                    <a:pt x="1150" y="2318"/>
                  </a:lnTo>
                  <a:lnTo>
                    <a:pt x="1143" y="2341"/>
                  </a:lnTo>
                  <a:lnTo>
                    <a:pt x="1134" y="2365"/>
                  </a:lnTo>
                  <a:lnTo>
                    <a:pt x="1125" y="2390"/>
                  </a:lnTo>
                  <a:lnTo>
                    <a:pt x="1115" y="2417"/>
                  </a:lnTo>
                  <a:lnTo>
                    <a:pt x="1102" y="2449"/>
                  </a:lnTo>
                  <a:lnTo>
                    <a:pt x="1087" y="2484"/>
                  </a:lnTo>
                  <a:lnTo>
                    <a:pt x="1070" y="2527"/>
                  </a:lnTo>
                  <a:lnTo>
                    <a:pt x="1070" y="2527"/>
                  </a:lnTo>
                  <a:lnTo>
                    <a:pt x="845" y="3164"/>
                  </a:lnTo>
                  <a:lnTo>
                    <a:pt x="819" y="3231"/>
                  </a:lnTo>
                  <a:lnTo>
                    <a:pt x="796" y="3292"/>
                  </a:lnTo>
                  <a:lnTo>
                    <a:pt x="776" y="3347"/>
                  </a:lnTo>
                  <a:lnTo>
                    <a:pt x="758" y="3397"/>
                  </a:lnTo>
                  <a:lnTo>
                    <a:pt x="741" y="3443"/>
                  </a:lnTo>
                  <a:lnTo>
                    <a:pt x="726" y="3483"/>
                  </a:lnTo>
                  <a:lnTo>
                    <a:pt x="713" y="3521"/>
                  </a:lnTo>
                  <a:lnTo>
                    <a:pt x="703" y="3555"/>
                  </a:lnTo>
                  <a:lnTo>
                    <a:pt x="693" y="3588"/>
                  </a:lnTo>
                  <a:lnTo>
                    <a:pt x="685" y="3617"/>
                  </a:lnTo>
                  <a:lnTo>
                    <a:pt x="679" y="3646"/>
                  </a:lnTo>
                  <a:lnTo>
                    <a:pt x="674" y="3672"/>
                  </a:lnTo>
                  <a:lnTo>
                    <a:pt x="670" y="3699"/>
                  </a:lnTo>
                  <a:lnTo>
                    <a:pt x="669" y="3726"/>
                  </a:lnTo>
                  <a:lnTo>
                    <a:pt x="666" y="3753"/>
                  </a:lnTo>
                  <a:lnTo>
                    <a:pt x="666" y="3781"/>
                  </a:lnTo>
                  <a:lnTo>
                    <a:pt x="668" y="3826"/>
                  </a:lnTo>
                  <a:lnTo>
                    <a:pt x="673" y="3866"/>
                  </a:lnTo>
                  <a:lnTo>
                    <a:pt x="682" y="3898"/>
                  </a:lnTo>
                  <a:lnTo>
                    <a:pt x="694" y="3925"/>
                  </a:lnTo>
                  <a:lnTo>
                    <a:pt x="710" y="3947"/>
                  </a:lnTo>
                  <a:lnTo>
                    <a:pt x="729" y="3964"/>
                  </a:lnTo>
                  <a:lnTo>
                    <a:pt x="752" y="3974"/>
                  </a:lnTo>
                  <a:lnTo>
                    <a:pt x="778" y="3981"/>
                  </a:lnTo>
                  <a:lnTo>
                    <a:pt x="808" y="3984"/>
                  </a:lnTo>
                  <a:lnTo>
                    <a:pt x="861" y="3980"/>
                  </a:lnTo>
                  <a:lnTo>
                    <a:pt x="912" y="3969"/>
                  </a:lnTo>
                  <a:lnTo>
                    <a:pt x="960" y="3951"/>
                  </a:lnTo>
                  <a:lnTo>
                    <a:pt x="1008" y="3926"/>
                  </a:lnTo>
                  <a:lnTo>
                    <a:pt x="1052" y="3896"/>
                  </a:lnTo>
                  <a:lnTo>
                    <a:pt x="1094" y="3859"/>
                  </a:lnTo>
                  <a:lnTo>
                    <a:pt x="1134" y="3817"/>
                  </a:lnTo>
                  <a:lnTo>
                    <a:pt x="1172" y="3771"/>
                  </a:lnTo>
                  <a:lnTo>
                    <a:pt x="1206" y="3722"/>
                  </a:lnTo>
                  <a:lnTo>
                    <a:pt x="1241" y="3668"/>
                  </a:lnTo>
                  <a:lnTo>
                    <a:pt x="1271" y="3610"/>
                  </a:lnTo>
                  <a:lnTo>
                    <a:pt x="1300" y="3550"/>
                  </a:lnTo>
                  <a:lnTo>
                    <a:pt x="1328" y="3487"/>
                  </a:lnTo>
                  <a:lnTo>
                    <a:pt x="1353" y="3423"/>
                  </a:lnTo>
                  <a:lnTo>
                    <a:pt x="1377" y="3356"/>
                  </a:lnTo>
                  <a:lnTo>
                    <a:pt x="1397" y="3290"/>
                  </a:lnTo>
                  <a:lnTo>
                    <a:pt x="1416" y="3221"/>
                  </a:lnTo>
                  <a:lnTo>
                    <a:pt x="1429" y="3193"/>
                  </a:lnTo>
                  <a:lnTo>
                    <a:pt x="1439" y="3169"/>
                  </a:lnTo>
                  <a:lnTo>
                    <a:pt x="1448" y="3149"/>
                  </a:lnTo>
                  <a:lnTo>
                    <a:pt x="1457" y="3136"/>
                  </a:lnTo>
                  <a:lnTo>
                    <a:pt x="1466" y="3126"/>
                  </a:lnTo>
                  <a:lnTo>
                    <a:pt x="1477" y="3119"/>
                  </a:lnTo>
                  <a:lnTo>
                    <a:pt x="1493" y="3117"/>
                  </a:lnTo>
                  <a:lnTo>
                    <a:pt x="1511" y="3115"/>
                  </a:lnTo>
                  <a:lnTo>
                    <a:pt x="1518" y="3115"/>
                  </a:lnTo>
                  <a:lnTo>
                    <a:pt x="1528" y="3117"/>
                  </a:lnTo>
                  <a:lnTo>
                    <a:pt x="1539" y="3118"/>
                  </a:lnTo>
                  <a:lnTo>
                    <a:pt x="1550" y="3121"/>
                  </a:lnTo>
                  <a:lnTo>
                    <a:pt x="1560" y="3126"/>
                  </a:lnTo>
                  <a:lnTo>
                    <a:pt x="1570" y="3132"/>
                  </a:lnTo>
                  <a:lnTo>
                    <a:pt x="1578" y="3143"/>
                  </a:lnTo>
                  <a:lnTo>
                    <a:pt x="1584" y="3156"/>
                  </a:lnTo>
                  <a:lnTo>
                    <a:pt x="1586" y="3173"/>
                  </a:lnTo>
                  <a:lnTo>
                    <a:pt x="1586" y="3183"/>
                  </a:lnTo>
                  <a:lnTo>
                    <a:pt x="1582" y="3199"/>
                  </a:lnTo>
                  <a:lnTo>
                    <a:pt x="1578" y="3221"/>
                  </a:lnTo>
                  <a:lnTo>
                    <a:pt x="1570" y="3249"/>
                  </a:lnTo>
                  <a:lnTo>
                    <a:pt x="1561" y="3280"/>
                  </a:lnTo>
                  <a:lnTo>
                    <a:pt x="1551" y="3316"/>
                  </a:lnTo>
                  <a:lnTo>
                    <a:pt x="1539" y="3356"/>
                  </a:lnTo>
                  <a:lnTo>
                    <a:pt x="1523" y="3400"/>
                  </a:lnTo>
                  <a:lnTo>
                    <a:pt x="1507" y="3444"/>
                  </a:lnTo>
                  <a:lnTo>
                    <a:pt x="1488" y="3492"/>
                  </a:lnTo>
                  <a:lnTo>
                    <a:pt x="1466" y="3541"/>
                  </a:lnTo>
                  <a:lnTo>
                    <a:pt x="1443" y="3592"/>
                  </a:lnTo>
                  <a:lnTo>
                    <a:pt x="1416" y="3643"/>
                  </a:lnTo>
                  <a:lnTo>
                    <a:pt x="1388" y="3693"/>
                  </a:lnTo>
                  <a:lnTo>
                    <a:pt x="1358" y="3744"/>
                  </a:lnTo>
                  <a:lnTo>
                    <a:pt x="1326" y="3794"/>
                  </a:lnTo>
                  <a:lnTo>
                    <a:pt x="1290" y="3841"/>
                  </a:lnTo>
                  <a:lnTo>
                    <a:pt x="1252" y="3887"/>
                  </a:lnTo>
                  <a:lnTo>
                    <a:pt x="1213" y="3930"/>
                  </a:lnTo>
                  <a:lnTo>
                    <a:pt x="1169" y="3969"/>
                  </a:lnTo>
                  <a:lnTo>
                    <a:pt x="1125" y="4006"/>
                  </a:lnTo>
                  <a:lnTo>
                    <a:pt x="1076" y="4039"/>
                  </a:lnTo>
                  <a:lnTo>
                    <a:pt x="1027" y="4066"/>
                  </a:lnTo>
                  <a:lnTo>
                    <a:pt x="973" y="4088"/>
                  </a:lnTo>
                  <a:lnTo>
                    <a:pt x="917" y="4105"/>
                  </a:lnTo>
                  <a:lnTo>
                    <a:pt x="859" y="4116"/>
                  </a:lnTo>
                  <a:lnTo>
                    <a:pt x="798" y="4118"/>
                  </a:lnTo>
                  <a:lnTo>
                    <a:pt x="734" y="4115"/>
                  </a:lnTo>
                  <a:lnTo>
                    <a:pt x="674" y="4104"/>
                  </a:lnTo>
                  <a:lnTo>
                    <a:pt x="617" y="4087"/>
                  </a:lnTo>
                  <a:lnTo>
                    <a:pt x="563" y="4062"/>
                  </a:lnTo>
                  <a:lnTo>
                    <a:pt x="514" y="4032"/>
                  </a:lnTo>
                  <a:lnTo>
                    <a:pt x="469" y="3997"/>
                  </a:lnTo>
                  <a:lnTo>
                    <a:pt x="430" y="3955"/>
                  </a:lnTo>
                  <a:lnTo>
                    <a:pt x="394" y="3909"/>
                  </a:lnTo>
                  <a:lnTo>
                    <a:pt x="365" y="3858"/>
                  </a:lnTo>
                  <a:lnTo>
                    <a:pt x="342" y="3804"/>
                  </a:lnTo>
                  <a:lnTo>
                    <a:pt x="325" y="3745"/>
                  </a:lnTo>
                  <a:lnTo>
                    <a:pt x="314" y="3682"/>
                  </a:lnTo>
                  <a:lnTo>
                    <a:pt x="310" y="3617"/>
                  </a:lnTo>
                  <a:lnTo>
                    <a:pt x="312" y="3578"/>
                  </a:lnTo>
                  <a:lnTo>
                    <a:pt x="319" y="3533"/>
                  </a:lnTo>
                  <a:lnTo>
                    <a:pt x="329" y="3486"/>
                  </a:lnTo>
                  <a:lnTo>
                    <a:pt x="340" y="3437"/>
                  </a:lnTo>
                  <a:lnTo>
                    <a:pt x="356" y="3385"/>
                  </a:lnTo>
                  <a:lnTo>
                    <a:pt x="374" y="3333"/>
                  </a:lnTo>
                  <a:lnTo>
                    <a:pt x="391" y="3280"/>
                  </a:lnTo>
                  <a:lnTo>
                    <a:pt x="412" y="3227"/>
                  </a:lnTo>
                  <a:lnTo>
                    <a:pt x="431" y="3176"/>
                  </a:lnTo>
                  <a:lnTo>
                    <a:pt x="451" y="3126"/>
                  </a:lnTo>
                  <a:lnTo>
                    <a:pt x="465" y="3085"/>
                  </a:lnTo>
                  <a:lnTo>
                    <a:pt x="482" y="3039"/>
                  </a:lnTo>
                  <a:lnTo>
                    <a:pt x="501" y="2988"/>
                  </a:lnTo>
                  <a:lnTo>
                    <a:pt x="520" y="2935"/>
                  </a:lnTo>
                  <a:lnTo>
                    <a:pt x="542" y="2876"/>
                  </a:lnTo>
                  <a:lnTo>
                    <a:pt x="563" y="2814"/>
                  </a:lnTo>
                  <a:lnTo>
                    <a:pt x="587" y="2751"/>
                  </a:lnTo>
                  <a:lnTo>
                    <a:pt x="610" y="2686"/>
                  </a:lnTo>
                  <a:lnTo>
                    <a:pt x="635" y="2620"/>
                  </a:lnTo>
                  <a:lnTo>
                    <a:pt x="659" y="2554"/>
                  </a:lnTo>
                  <a:lnTo>
                    <a:pt x="683" y="2487"/>
                  </a:lnTo>
                  <a:lnTo>
                    <a:pt x="707" y="2423"/>
                  </a:lnTo>
                  <a:lnTo>
                    <a:pt x="730" y="2358"/>
                  </a:lnTo>
                  <a:lnTo>
                    <a:pt x="753" y="2297"/>
                  </a:lnTo>
                  <a:lnTo>
                    <a:pt x="773" y="2239"/>
                  </a:lnTo>
                  <a:lnTo>
                    <a:pt x="794" y="2184"/>
                  </a:lnTo>
                  <a:lnTo>
                    <a:pt x="812" y="2133"/>
                  </a:lnTo>
                  <a:lnTo>
                    <a:pt x="828" y="2089"/>
                  </a:lnTo>
                  <a:lnTo>
                    <a:pt x="842" y="2048"/>
                  </a:lnTo>
                  <a:lnTo>
                    <a:pt x="854" y="2014"/>
                  </a:lnTo>
                  <a:lnTo>
                    <a:pt x="864" y="1987"/>
                  </a:lnTo>
                  <a:lnTo>
                    <a:pt x="871" y="1962"/>
                  </a:lnTo>
                  <a:lnTo>
                    <a:pt x="882" y="1932"/>
                  </a:lnTo>
                  <a:lnTo>
                    <a:pt x="893" y="1896"/>
                  </a:lnTo>
                  <a:lnTo>
                    <a:pt x="903" y="1857"/>
                  </a:lnTo>
                  <a:lnTo>
                    <a:pt x="913" y="1814"/>
                  </a:lnTo>
                  <a:lnTo>
                    <a:pt x="922" y="1767"/>
                  </a:lnTo>
                  <a:lnTo>
                    <a:pt x="927" y="1718"/>
                  </a:lnTo>
                  <a:lnTo>
                    <a:pt x="929" y="1668"/>
                  </a:lnTo>
                  <a:lnTo>
                    <a:pt x="927" y="1630"/>
                  </a:lnTo>
                  <a:lnTo>
                    <a:pt x="924" y="1598"/>
                  </a:lnTo>
                  <a:lnTo>
                    <a:pt x="917" y="1569"/>
                  </a:lnTo>
                  <a:lnTo>
                    <a:pt x="908" y="1547"/>
                  </a:lnTo>
                  <a:lnTo>
                    <a:pt x="897" y="1527"/>
                  </a:lnTo>
                  <a:lnTo>
                    <a:pt x="885" y="1511"/>
                  </a:lnTo>
                  <a:lnTo>
                    <a:pt x="871" y="1499"/>
                  </a:lnTo>
                  <a:lnTo>
                    <a:pt x="857" y="1492"/>
                  </a:lnTo>
                  <a:lnTo>
                    <a:pt x="843" y="1485"/>
                  </a:lnTo>
                  <a:lnTo>
                    <a:pt x="829" y="1480"/>
                  </a:lnTo>
                  <a:lnTo>
                    <a:pt x="815" y="1477"/>
                  </a:lnTo>
                  <a:lnTo>
                    <a:pt x="803" y="1476"/>
                  </a:lnTo>
                  <a:lnTo>
                    <a:pt x="790" y="1476"/>
                  </a:lnTo>
                  <a:lnTo>
                    <a:pt x="780" y="1476"/>
                  </a:lnTo>
                  <a:lnTo>
                    <a:pt x="743" y="1477"/>
                  </a:lnTo>
                  <a:lnTo>
                    <a:pt x="705" y="1484"/>
                  </a:lnTo>
                  <a:lnTo>
                    <a:pt x="668" y="1494"/>
                  </a:lnTo>
                  <a:lnTo>
                    <a:pt x="629" y="1509"/>
                  </a:lnTo>
                  <a:lnTo>
                    <a:pt x="590" y="1528"/>
                  </a:lnTo>
                  <a:lnTo>
                    <a:pt x="552" y="1553"/>
                  </a:lnTo>
                  <a:lnTo>
                    <a:pt x="514" y="1585"/>
                  </a:lnTo>
                  <a:lnTo>
                    <a:pt x="475" y="1620"/>
                  </a:lnTo>
                  <a:lnTo>
                    <a:pt x="438" y="1662"/>
                  </a:lnTo>
                  <a:lnTo>
                    <a:pt x="400" y="1709"/>
                  </a:lnTo>
                  <a:lnTo>
                    <a:pt x="365" y="1764"/>
                  </a:lnTo>
                  <a:lnTo>
                    <a:pt x="329" y="1824"/>
                  </a:lnTo>
                  <a:lnTo>
                    <a:pt x="295" y="1892"/>
                  </a:lnTo>
                  <a:lnTo>
                    <a:pt x="261" y="1967"/>
                  </a:lnTo>
                  <a:lnTo>
                    <a:pt x="230" y="2049"/>
                  </a:lnTo>
                  <a:lnTo>
                    <a:pt x="198" y="2140"/>
                  </a:lnTo>
                  <a:lnTo>
                    <a:pt x="170" y="2238"/>
                  </a:lnTo>
                  <a:lnTo>
                    <a:pt x="160" y="2269"/>
                  </a:lnTo>
                  <a:lnTo>
                    <a:pt x="151" y="2294"/>
                  </a:lnTo>
                  <a:lnTo>
                    <a:pt x="142" y="2314"/>
                  </a:lnTo>
                  <a:lnTo>
                    <a:pt x="133" y="2327"/>
                  </a:lnTo>
                  <a:lnTo>
                    <a:pt x="123" y="2336"/>
                  </a:lnTo>
                  <a:lnTo>
                    <a:pt x="110" y="2341"/>
                  </a:lnTo>
                  <a:lnTo>
                    <a:pt x="95" y="2343"/>
                  </a:lnTo>
                  <a:lnTo>
                    <a:pt x="76" y="2344"/>
                  </a:lnTo>
                  <a:lnTo>
                    <a:pt x="71" y="2344"/>
                  </a:lnTo>
                  <a:lnTo>
                    <a:pt x="63" y="2343"/>
                  </a:lnTo>
                  <a:lnTo>
                    <a:pt x="51" y="2341"/>
                  </a:lnTo>
                  <a:lnTo>
                    <a:pt x="40" y="2339"/>
                  </a:lnTo>
                  <a:lnTo>
                    <a:pt x="29" y="2334"/>
                  </a:lnTo>
                  <a:lnTo>
                    <a:pt x="18" y="2327"/>
                  </a:lnTo>
                  <a:lnTo>
                    <a:pt x="9" y="2317"/>
                  </a:lnTo>
                  <a:lnTo>
                    <a:pt x="3" y="2303"/>
                  </a:lnTo>
                  <a:lnTo>
                    <a:pt x="0" y="2286"/>
                  </a:lnTo>
                  <a:lnTo>
                    <a:pt x="2" y="2276"/>
                  </a:lnTo>
                  <a:lnTo>
                    <a:pt x="4" y="2260"/>
                  </a:lnTo>
                  <a:lnTo>
                    <a:pt x="9" y="2238"/>
                  </a:lnTo>
                  <a:lnTo>
                    <a:pt x="17" y="2212"/>
                  </a:lnTo>
                  <a:lnTo>
                    <a:pt x="26" y="2179"/>
                  </a:lnTo>
                  <a:lnTo>
                    <a:pt x="36" y="2144"/>
                  </a:lnTo>
                  <a:lnTo>
                    <a:pt x="50" y="2103"/>
                  </a:lnTo>
                  <a:lnTo>
                    <a:pt x="65" y="2061"/>
                  </a:lnTo>
                  <a:lnTo>
                    <a:pt x="82" y="2015"/>
                  </a:lnTo>
                  <a:lnTo>
                    <a:pt x="102" y="1968"/>
                  </a:lnTo>
                  <a:lnTo>
                    <a:pt x="124" y="1918"/>
                  </a:lnTo>
                  <a:lnTo>
                    <a:pt x="148" y="1869"/>
                  </a:lnTo>
                  <a:lnTo>
                    <a:pt x="175" y="1818"/>
                  </a:lnTo>
                  <a:lnTo>
                    <a:pt x="203" y="1767"/>
                  </a:lnTo>
                  <a:lnTo>
                    <a:pt x="233" y="1716"/>
                  </a:lnTo>
                  <a:lnTo>
                    <a:pt x="268" y="1667"/>
                  </a:lnTo>
                  <a:lnTo>
                    <a:pt x="304" y="1619"/>
                  </a:lnTo>
                  <a:lnTo>
                    <a:pt x="342" y="1573"/>
                  </a:lnTo>
                  <a:lnTo>
                    <a:pt x="381" y="1530"/>
                  </a:lnTo>
                  <a:lnTo>
                    <a:pt x="424" y="1490"/>
                  </a:lnTo>
                  <a:lnTo>
                    <a:pt x="470" y="1454"/>
                  </a:lnTo>
                  <a:lnTo>
                    <a:pt x="519" y="1421"/>
                  </a:lnTo>
                  <a:lnTo>
                    <a:pt x="570" y="1393"/>
                  </a:lnTo>
                  <a:lnTo>
                    <a:pt x="622" y="1371"/>
                  </a:lnTo>
                  <a:lnTo>
                    <a:pt x="678" y="1354"/>
                  </a:lnTo>
                  <a:lnTo>
                    <a:pt x="736" y="1344"/>
                  </a:lnTo>
                  <a:lnTo>
                    <a:pt x="798" y="1341"/>
                  </a:lnTo>
                  <a:close/>
                  <a:moveTo>
                    <a:pt x="1304" y="0"/>
                  </a:moveTo>
                  <a:lnTo>
                    <a:pt x="1345" y="3"/>
                  </a:lnTo>
                  <a:lnTo>
                    <a:pt x="1382" y="11"/>
                  </a:lnTo>
                  <a:lnTo>
                    <a:pt x="1415" y="24"/>
                  </a:lnTo>
                  <a:lnTo>
                    <a:pt x="1444" y="42"/>
                  </a:lnTo>
                  <a:lnTo>
                    <a:pt x="1470" y="64"/>
                  </a:lnTo>
                  <a:lnTo>
                    <a:pt x="1490" y="89"/>
                  </a:lnTo>
                  <a:lnTo>
                    <a:pt x="1508" y="118"/>
                  </a:lnTo>
                  <a:lnTo>
                    <a:pt x="1519" y="151"/>
                  </a:lnTo>
                  <a:lnTo>
                    <a:pt x="1527" y="185"/>
                  </a:lnTo>
                  <a:lnTo>
                    <a:pt x="1530" y="223"/>
                  </a:lnTo>
                  <a:lnTo>
                    <a:pt x="1526" y="267"/>
                  </a:lnTo>
                  <a:lnTo>
                    <a:pt x="1516" y="309"/>
                  </a:lnTo>
                  <a:lnTo>
                    <a:pt x="1499" y="348"/>
                  </a:lnTo>
                  <a:lnTo>
                    <a:pt x="1479" y="385"/>
                  </a:lnTo>
                  <a:lnTo>
                    <a:pt x="1452" y="419"/>
                  </a:lnTo>
                  <a:lnTo>
                    <a:pt x="1423" y="449"/>
                  </a:lnTo>
                  <a:lnTo>
                    <a:pt x="1391" y="475"/>
                  </a:lnTo>
                  <a:lnTo>
                    <a:pt x="1356" y="498"/>
                  </a:lnTo>
                  <a:lnTo>
                    <a:pt x="1320" y="516"/>
                  </a:lnTo>
                  <a:lnTo>
                    <a:pt x="1283" y="529"/>
                  </a:lnTo>
                  <a:lnTo>
                    <a:pt x="1247" y="537"/>
                  </a:lnTo>
                  <a:lnTo>
                    <a:pt x="1211" y="540"/>
                  </a:lnTo>
                  <a:lnTo>
                    <a:pt x="1171" y="537"/>
                  </a:lnTo>
                  <a:lnTo>
                    <a:pt x="1134" y="529"/>
                  </a:lnTo>
                  <a:lnTo>
                    <a:pt x="1101" y="516"/>
                  </a:lnTo>
                  <a:lnTo>
                    <a:pt x="1070" y="498"/>
                  </a:lnTo>
                  <a:lnTo>
                    <a:pt x="1046" y="477"/>
                  </a:lnTo>
                  <a:lnTo>
                    <a:pt x="1024" y="451"/>
                  </a:lnTo>
                  <a:lnTo>
                    <a:pt x="1008" y="422"/>
                  </a:lnTo>
                  <a:lnTo>
                    <a:pt x="996" y="389"/>
                  </a:lnTo>
                  <a:lnTo>
                    <a:pt x="989" y="355"/>
                  </a:lnTo>
                  <a:lnTo>
                    <a:pt x="986" y="318"/>
                  </a:lnTo>
                  <a:lnTo>
                    <a:pt x="990" y="270"/>
                  </a:lnTo>
                  <a:lnTo>
                    <a:pt x="1004" y="223"/>
                  </a:lnTo>
                  <a:lnTo>
                    <a:pt x="1024" y="177"/>
                  </a:lnTo>
                  <a:lnTo>
                    <a:pt x="1052" y="135"/>
                  </a:lnTo>
                  <a:lnTo>
                    <a:pt x="1085" y="97"/>
                  </a:lnTo>
                  <a:lnTo>
                    <a:pt x="1123" y="64"/>
                  </a:lnTo>
                  <a:lnTo>
                    <a:pt x="1165" y="38"/>
                  </a:lnTo>
                  <a:lnTo>
                    <a:pt x="1210" y="17"/>
                  </a:lnTo>
                  <a:lnTo>
                    <a:pt x="1257" y="4"/>
                  </a:lnTo>
                  <a:lnTo>
                    <a:pt x="13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46" name="Straight Arrow Connector 45"/>
            <p:cNvCxnSpPr/>
            <p:nvPr/>
          </p:nvCxnSpPr>
          <p:spPr>
            <a:xfrm flipV="1">
              <a:off x="1934308" y="4207933"/>
              <a:ext cx="949569" cy="66406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47" name="Oval 46"/>
            <p:cNvSpPr/>
            <p:nvPr/>
          </p:nvSpPr>
          <p:spPr>
            <a:xfrm>
              <a:off x="1828800" y="4811183"/>
              <a:ext cx="140677" cy="16086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 name="Straight Arrow Connector 47"/>
            <p:cNvCxnSpPr>
              <a:endCxn id="50" idx="1"/>
            </p:cNvCxnSpPr>
            <p:nvPr/>
          </p:nvCxnSpPr>
          <p:spPr>
            <a:xfrm>
              <a:off x="1934308" y="4972050"/>
              <a:ext cx="407463" cy="385508"/>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p:nvPr/>
          </p:nvCxnSpPr>
          <p:spPr>
            <a:xfrm flipV="1">
              <a:off x="2391508" y="5374217"/>
              <a:ext cx="1266092" cy="40217"/>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2321169" y="5334000"/>
              <a:ext cx="140677" cy="160867"/>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 name="Freeform 6"/>
            <p:cNvSpPr>
              <a:spLocks noChangeAspect="1"/>
            </p:cNvSpPr>
            <p:nvPr>
              <p:custDataLst>
                <p:tags r:id="rId8"/>
              </p:custDataLst>
            </p:nvPr>
          </p:nvSpPr>
          <p:spPr bwMode="auto">
            <a:xfrm>
              <a:off x="2532185" y="4569883"/>
              <a:ext cx="249671" cy="436186"/>
            </a:xfrm>
            <a:custGeom>
              <a:avLst/>
              <a:gdLst/>
              <a:ahLst/>
              <a:cxnLst>
                <a:cxn ang="0">
                  <a:pos x="1159" y="29"/>
                </a:cxn>
                <a:cxn ang="0">
                  <a:pos x="646" y="2127"/>
                </a:cxn>
                <a:cxn ang="0">
                  <a:pos x="986" y="1891"/>
                </a:cxn>
                <a:cxn ang="0">
                  <a:pos x="1313" y="1553"/>
                </a:cxn>
                <a:cxn ang="0">
                  <a:pos x="1606" y="1328"/>
                </a:cxn>
                <a:cxn ang="0">
                  <a:pos x="1822" y="1247"/>
                </a:cxn>
                <a:cxn ang="0">
                  <a:pos x="2021" y="1247"/>
                </a:cxn>
                <a:cxn ang="0">
                  <a:pos x="2207" y="1363"/>
                </a:cxn>
                <a:cxn ang="0">
                  <a:pos x="2269" y="1547"/>
                </a:cxn>
                <a:cxn ang="0">
                  <a:pos x="2181" y="1770"/>
                </a:cxn>
                <a:cxn ang="0">
                  <a:pos x="1993" y="1849"/>
                </a:cxn>
                <a:cxn ang="0">
                  <a:pos x="1840" y="1783"/>
                </a:cxn>
                <a:cxn ang="0">
                  <a:pos x="1805" y="1665"/>
                </a:cxn>
                <a:cxn ang="0">
                  <a:pos x="1844" y="1548"/>
                </a:cxn>
                <a:cxn ang="0">
                  <a:pos x="1977" y="1434"/>
                </a:cxn>
                <a:cxn ang="0">
                  <a:pos x="2076" y="1394"/>
                </a:cxn>
                <a:cxn ang="0">
                  <a:pos x="2006" y="1359"/>
                </a:cxn>
                <a:cxn ang="0">
                  <a:pos x="1938" y="1346"/>
                </a:cxn>
                <a:cxn ang="0">
                  <a:pos x="1620" y="1443"/>
                </a:cxn>
                <a:cxn ang="0">
                  <a:pos x="1265" y="1753"/>
                </a:cxn>
                <a:cxn ang="0">
                  <a:pos x="947" y="2059"/>
                </a:cxn>
                <a:cxn ang="0">
                  <a:pos x="975" y="2216"/>
                </a:cxn>
                <a:cxn ang="0">
                  <a:pos x="1301" y="2339"/>
                </a:cxn>
                <a:cxn ang="0">
                  <a:pos x="1487" y="2552"/>
                </a:cxn>
                <a:cxn ang="0">
                  <a:pos x="1511" y="2753"/>
                </a:cxn>
                <a:cxn ang="0">
                  <a:pos x="1472" y="2959"/>
                </a:cxn>
                <a:cxn ang="0">
                  <a:pos x="1470" y="3245"/>
                </a:cxn>
                <a:cxn ang="0">
                  <a:pos x="1566" y="3351"/>
                </a:cxn>
                <a:cxn ang="0">
                  <a:pos x="1771" y="3307"/>
                </a:cxn>
                <a:cxn ang="0">
                  <a:pos x="1943" y="3066"/>
                </a:cxn>
                <a:cxn ang="0">
                  <a:pos x="2054" y="2719"/>
                </a:cxn>
                <a:cxn ang="0">
                  <a:pos x="2119" y="2660"/>
                </a:cxn>
                <a:cxn ang="0">
                  <a:pos x="2174" y="2681"/>
                </a:cxn>
                <a:cxn ang="0">
                  <a:pos x="2170" y="2763"/>
                </a:cxn>
                <a:cxn ang="0">
                  <a:pos x="2104" y="2979"/>
                </a:cxn>
                <a:cxn ang="0">
                  <a:pos x="1967" y="3254"/>
                </a:cxn>
                <a:cxn ang="0">
                  <a:pos x="1738" y="3444"/>
                </a:cxn>
                <a:cxn ang="0">
                  <a:pos x="1449" y="3439"/>
                </a:cxn>
                <a:cxn ang="0">
                  <a:pos x="1213" y="3251"/>
                </a:cxn>
                <a:cxn ang="0">
                  <a:pos x="1144" y="2936"/>
                </a:cxn>
                <a:cxn ang="0">
                  <a:pos x="1179" y="2748"/>
                </a:cxn>
                <a:cxn ang="0">
                  <a:pos x="1158" y="2575"/>
                </a:cxn>
                <a:cxn ang="0">
                  <a:pos x="1004" y="2403"/>
                </a:cxn>
                <a:cxn ang="0">
                  <a:pos x="787" y="2315"/>
                </a:cxn>
                <a:cxn ang="0">
                  <a:pos x="598" y="2281"/>
                </a:cxn>
                <a:cxn ang="0">
                  <a:pos x="551" y="2473"/>
                </a:cxn>
                <a:cxn ang="0">
                  <a:pos x="469" y="2795"/>
                </a:cxn>
                <a:cxn ang="0">
                  <a:pos x="383" y="3123"/>
                </a:cxn>
                <a:cxn ang="0">
                  <a:pos x="324" y="3339"/>
                </a:cxn>
                <a:cxn ang="0">
                  <a:pos x="211" y="3451"/>
                </a:cxn>
                <a:cxn ang="0">
                  <a:pos x="82" y="3452"/>
                </a:cxn>
                <a:cxn ang="0">
                  <a:pos x="2" y="3355"/>
                </a:cxn>
                <a:cxn ang="0">
                  <a:pos x="6" y="3275"/>
                </a:cxn>
                <a:cxn ang="0">
                  <a:pos x="763" y="276"/>
                </a:cxn>
                <a:cxn ang="0">
                  <a:pos x="729" y="227"/>
                </a:cxn>
                <a:cxn ang="0">
                  <a:pos x="561" y="201"/>
                </a:cxn>
                <a:cxn ang="0">
                  <a:pos x="410" y="188"/>
                </a:cxn>
                <a:cxn ang="0">
                  <a:pos x="407" y="86"/>
                </a:cxn>
                <a:cxn ang="0">
                  <a:pos x="476" y="49"/>
                </a:cxn>
                <a:cxn ang="0">
                  <a:pos x="694" y="30"/>
                </a:cxn>
                <a:cxn ang="0">
                  <a:pos x="993" y="5"/>
                </a:cxn>
              </a:cxnLst>
              <a:rect l="0" t="0" r="r" b="b"/>
              <a:pathLst>
                <a:path w="2269" h="3465">
                  <a:moveTo>
                    <a:pt x="1095" y="0"/>
                  </a:moveTo>
                  <a:lnTo>
                    <a:pt x="1115" y="2"/>
                  </a:lnTo>
                  <a:lnTo>
                    <a:pt x="1133" y="6"/>
                  </a:lnTo>
                  <a:lnTo>
                    <a:pt x="1145" y="13"/>
                  </a:lnTo>
                  <a:lnTo>
                    <a:pt x="1153" y="20"/>
                  </a:lnTo>
                  <a:lnTo>
                    <a:pt x="1159" y="29"/>
                  </a:lnTo>
                  <a:lnTo>
                    <a:pt x="1163" y="37"/>
                  </a:lnTo>
                  <a:lnTo>
                    <a:pt x="1164" y="44"/>
                  </a:lnTo>
                  <a:lnTo>
                    <a:pt x="1166" y="50"/>
                  </a:lnTo>
                  <a:lnTo>
                    <a:pt x="1166" y="54"/>
                  </a:lnTo>
                  <a:lnTo>
                    <a:pt x="1166" y="54"/>
                  </a:lnTo>
                  <a:lnTo>
                    <a:pt x="646" y="2127"/>
                  </a:lnTo>
                  <a:lnTo>
                    <a:pt x="702" y="2102"/>
                  </a:lnTo>
                  <a:lnTo>
                    <a:pt x="760" y="2071"/>
                  </a:lnTo>
                  <a:lnTo>
                    <a:pt x="817" y="2033"/>
                  </a:lnTo>
                  <a:lnTo>
                    <a:pt x="873" y="1989"/>
                  </a:lnTo>
                  <a:lnTo>
                    <a:pt x="931" y="1943"/>
                  </a:lnTo>
                  <a:lnTo>
                    <a:pt x="986" y="1891"/>
                  </a:lnTo>
                  <a:lnTo>
                    <a:pt x="1041" y="1838"/>
                  </a:lnTo>
                  <a:lnTo>
                    <a:pt x="1095" y="1783"/>
                  </a:lnTo>
                  <a:lnTo>
                    <a:pt x="1147" y="1727"/>
                  </a:lnTo>
                  <a:lnTo>
                    <a:pt x="1197" y="1670"/>
                  </a:lnTo>
                  <a:lnTo>
                    <a:pt x="1256" y="1608"/>
                  </a:lnTo>
                  <a:lnTo>
                    <a:pt x="1313" y="1553"/>
                  </a:lnTo>
                  <a:lnTo>
                    <a:pt x="1367" y="1502"/>
                  </a:lnTo>
                  <a:lnTo>
                    <a:pt x="1420" y="1457"/>
                  </a:lnTo>
                  <a:lnTo>
                    <a:pt x="1469" y="1417"/>
                  </a:lnTo>
                  <a:lnTo>
                    <a:pt x="1516" y="1383"/>
                  </a:lnTo>
                  <a:lnTo>
                    <a:pt x="1562" y="1353"/>
                  </a:lnTo>
                  <a:lnTo>
                    <a:pt x="1606" y="1328"/>
                  </a:lnTo>
                  <a:lnTo>
                    <a:pt x="1646" y="1307"/>
                  </a:lnTo>
                  <a:lnTo>
                    <a:pt x="1685" y="1289"/>
                  </a:lnTo>
                  <a:lnTo>
                    <a:pt x="1722" y="1274"/>
                  </a:lnTo>
                  <a:lnTo>
                    <a:pt x="1757" y="1262"/>
                  </a:lnTo>
                  <a:lnTo>
                    <a:pt x="1790" y="1254"/>
                  </a:lnTo>
                  <a:lnTo>
                    <a:pt x="1822" y="1247"/>
                  </a:lnTo>
                  <a:lnTo>
                    <a:pt x="1851" y="1242"/>
                  </a:lnTo>
                  <a:lnTo>
                    <a:pt x="1879" y="1239"/>
                  </a:lnTo>
                  <a:lnTo>
                    <a:pt x="1905" y="1238"/>
                  </a:lnTo>
                  <a:lnTo>
                    <a:pt x="1929" y="1238"/>
                  </a:lnTo>
                  <a:lnTo>
                    <a:pt x="1977" y="1241"/>
                  </a:lnTo>
                  <a:lnTo>
                    <a:pt x="2021" y="1247"/>
                  </a:lnTo>
                  <a:lnTo>
                    <a:pt x="2060" y="1259"/>
                  </a:lnTo>
                  <a:lnTo>
                    <a:pt x="2097" y="1273"/>
                  </a:lnTo>
                  <a:lnTo>
                    <a:pt x="2130" y="1292"/>
                  </a:lnTo>
                  <a:lnTo>
                    <a:pt x="2159" y="1313"/>
                  </a:lnTo>
                  <a:lnTo>
                    <a:pt x="2185" y="1337"/>
                  </a:lnTo>
                  <a:lnTo>
                    <a:pt x="2207" y="1363"/>
                  </a:lnTo>
                  <a:lnTo>
                    <a:pt x="2226" y="1392"/>
                  </a:lnTo>
                  <a:lnTo>
                    <a:pt x="2241" y="1422"/>
                  </a:lnTo>
                  <a:lnTo>
                    <a:pt x="2253" y="1452"/>
                  </a:lnTo>
                  <a:lnTo>
                    <a:pt x="2262" y="1483"/>
                  </a:lnTo>
                  <a:lnTo>
                    <a:pt x="2267" y="1515"/>
                  </a:lnTo>
                  <a:lnTo>
                    <a:pt x="2269" y="1547"/>
                  </a:lnTo>
                  <a:lnTo>
                    <a:pt x="2265" y="1593"/>
                  </a:lnTo>
                  <a:lnTo>
                    <a:pt x="2258" y="1637"/>
                  </a:lnTo>
                  <a:lnTo>
                    <a:pt x="2245" y="1676"/>
                  </a:lnTo>
                  <a:lnTo>
                    <a:pt x="2226" y="1711"/>
                  </a:lnTo>
                  <a:lnTo>
                    <a:pt x="2206" y="1742"/>
                  </a:lnTo>
                  <a:lnTo>
                    <a:pt x="2181" y="1770"/>
                  </a:lnTo>
                  <a:lnTo>
                    <a:pt x="2153" y="1794"/>
                  </a:lnTo>
                  <a:lnTo>
                    <a:pt x="2124" y="1813"/>
                  </a:lnTo>
                  <a:lnTo>
                    <a:pt x="2092" y="1829"/>
                  </a:lnTo>
                  <a:lnTo>
                    <a:pt x="2060" y="1839"/>
                  </a:lnTo>
                  <a:lnTo>
                    <a:pt x="2026" y="1847"/>
                  </a:lnTo>
                  <a:lnTo>
                    <a:pt x="1993" y="1849"/>
                  </a:lnTo>
                  <a:lnTo>
                    <a:pt x="1959" y="1847"/>
                  </a:lnTo>
                  <a:lnTo>
                    <a:pt x="1927" y="1839"/>
                  </a:lnTo>
                  <a:lnTo>
                    <a:pt x="1900" y="1830"/>
                  </a:lnTo>
                  <a:lnTo>
                    <a:pt x="1877" y="1817"/>
                  </a:lnTo>
                  <a:lnTo>
                    <a:pt x="1857" y="1801"/>
                  </a:lnTo>
                  <a:lnTo>
                    <a:pt x="1840" y="1783"/>
                  </a:lnTo>
                  <a:lnTo>
                    <a:pt x="1827" y="1764"/>
                  </a:lnTo>
                  <a:lnTo>
                    <a:pt x="1817" y="1743"/>
                  </a:lnTo>
                  <a:lnTo>
                    <a:pt x="1810" y="1722"/>
                  </a:lnTo>
                  <a:lnTo>
                    <a:pt x="1805" y="1700"/>
                  </a:lnTo>
                  <a:lnTo>
                    <a:pt x="1803" y="1679"/>
                  </a:lnTo>
                  <a:lnTo>
                    <a:pt x="1805" y="1665"/>
                  </a:lnTo>
                  <a:lnTo>
                    <a:pt x="1806" y="1650"/>
                  </a:lnTo>
                  <a:lnTo>
                    <a:pt x="1810" y="1632"/>
                  </a:lnTo>
                  <a:lnTo>
                    <a:pt x="1814" y="1613"/>
                  </a:lnTo>
                  <a:lnTo>
                    <a:pt x="1822" y="1591"/>
                  </a:lnTo>
                  <a:lnTo>
                    <a:pt x="1832" y="1569"/>
                  </a:lnTo>
                  <a:lnTo>
                    <a:pt x="1844" y="1548"/>
                  </a:lnTo>
                  <a:lnTo>
                    <a:pt x="1857" y="1526"/>
                  </a:lnTo>
                  <a:lnTo>
                    <a:pt x="1876" y="1505"/>
                  </a:lnTo>
                  <a:lnTo>
                    <a:pt x="1895" y="1484"/>
                  </a:lnTo>
                  <a:lnTo>
                    <a:pt x="1920" y="1465"/>
                  </a:lnTo>
                  <a:lnTo>
                    <a:pt x="1946" y="1448"/>
                  </a:lnTo>
                  <a:lnTo>
                    <a:pt x="1977" y="1434"/>
                  </a:lnTo>
                  <a:lnTo>
                    <a:pt x="2012" y="1422"/>
                  </a:lnTo>
                  <a:lnTo>
                    <a:pt x="2052" y="1412"/>
                  </a:lnTo>
                  <a:lnTo>
                    <a:pt x="2096" y="1407"/>
                  </a:lnTo>
                  <a:lnTo>
                    <a:pt x="2086" y="1403"/>
                  </a:lnTo>
                  <a:lnTo>
                    <a:pt x="2081" y="1398"/>
                  </a:lnTo>
                  <a:lnTo>
                    <a:pt x="2076" y="1394"/>
                  </a:lnTo>
                  <a:lnTo>
                    <a:pt x="2071" y="1393"/>
                  </a:lnTo>
                  <a:lnTo>
                    <a:pt x="2056" y="1381"/>
                  </a:lnTo>
                  <a:lnTo>
                    <a:pt x="2044" y="1373"/>
                  </a:lnTo>
                  <a:lnTo>
                    <a:pt x="2032" y="1367"/>
                  </a:lnTo>
                  <a:lnTo>
                    <a:pt x="2020" y="1362"/>
                  </a:lnTo>
                  <a:lnTo>
                    <a:pt x="2006" y="1359"/>
                  </a:lnTo>
                  <a:lnTo>
                    <a:pt x="1990" y="1357"/>
                  </a:lnTo>
                  <a:lnTo>
                    <a:pt x="1970" y="1353"/>
                  </a:lnTo>
                  <a:lnTo>
                    <a:pt x="1961" y="1350"/>
                  </a:lnTo>
                  <a:lnTo>
                    <a:pt x="1955" y="1347"/>
                  </a:lnTo>
                  <a:lnTo>
                    <a:pt x="1948" y="1346"/>
                  </a:lnTo>
                  <a:lnTo>
                    <a:pt x="1938" y="1346"/>
                  </a:lnTo>
                  <a:lnTo>
                    <a:pt x="1922" y="1346"/>
                  </a:lnTo>
                  <a:lnTo>
                    <a:pt x="1861" y="1350"/>
                  </a:lnTo>
                  <a:lnTo>
                    <a:pt x="1800" y="1363"/>
                  </a:lnTo>
                  <a:lnTo>
                    <a:pt x="1740" y="1382"/>
                  </a:lnTo>
                  <a:lnTo>
                    <a:pt x="1680" y="1410"/>
                  </a:lnTo>
                  <a:lnTo>
                    <a:pt x="1620" y="1443"/>
                  </a:lnTo>
                  <a:lnTo>
                    <a:pt x="1560" y="1483"/>
                  </a:lnTo>
                  <a:lnTo>
                    <a:pt x="1502" y="1529"/>
                  </a:lnTo>
                  <a:lnTo>
                    <a:pt x="1442" y="1579"/>
                  </a:lnTo>
                  <a:lnTo>
                    <a:pt x="1382" y="1633"/>
                  </a:lnTo>
                  <a:lnTo>
                    <a:pt x="1323" y="1692"/>
                  </a:lnTo>
                  <a:lnTo>
                    <a:pt x="1265" y="1753"/>
                  </a:lnTo>
                  <a:lnTo>
                    <a:pt x="1205" y="1818"/>
                  </a:lnTo>
                  <a:lnTo>
                    <a:pt x="1159" y="1863"/>
                  </a:lnTo>
                  <a:lnTo>
                    <a:pt x="1109" y="1911"/>
                  </a:lnTo>
                  <a:lnTo>
                    <a:pt x="1058" y="1961"/>
                  </a:lnTo>
                  <a:lnTo>
                    <a:pt x="1003" y="2011"/>
                  </a:lnTo>
                  <a:lnTo>
                    <a:pt x="947" y="2059"/>
                  </a:lnTo>
                  <a:lnTo>
                    <a:pt x="889" y="2105"/>
                  </a:lnTo>
                  <a:lnTo>
                    <a:pt x="831" y="2145"/>
                  </a:lnTo>
                  <a:lnTo>
                    <a:pt x="772" y="2181"/>
                  </a:lnTo>
                  <a:lnTo>
                    <a:pt x="842" y="2191"/>
                  </a:lnTo>
                  <a:lnTo>
                    <a:pt x="909" y="2203"/>
                  </a:lnTo>
                  <a:lnTo>
                    <a:pt x="975" y="2216"/>
                  </a:lnTo>
                  <a:lnTo>
                    <a:pt x="1037" y="2231"/>
                  </a:lnTo>
                  <a:lnTo>
                    <a:pt x="1097" y="2249"/>
                  </a:lnTo>
                  <a:lnTo>
                    <a:pt x="1153" y="2268"/>
                  </a:lnTo>
                  <a:lnTo>
                    <a:pt x="1206" y="2289"/>
                  </a:lnTo>
                  <a:lnTo>
                    <a:pt x="1256" y="2312"/>
                  </a:lnTo>
                  <a:lnTo>
                    <a:pt x="1301" y="2339"/>
                  </a:lnTo>
                  <a:lnTo>
                    <a:pt x="1344" y="2367"/>
                  </a:lnTo>
                  <a:lnTo>
                    <a:pt x="1382" y="2399"/>
                  </a:lnTo>
                  <a:lnTo>
                    <a:pt x="1415" y="2432"/>
                  </a:lnTo>
                  <a:lnTo>
                    <a:pt x="1444" y="2469"/>
                  </a:lnTo>
                  <a:lnTo>
                    <a:pt x="1469" y="2509"/>
                  </a:lnTo>
                  <a:lnTo>
                    <a:pt x="1487" y="2552"/>
                  </a:lnTo>
                  <a:lnTo>
                    <a:pt x="1502" y="2598"/>
                  </a:lnTo>
                  <a:lnTo>
                    <a:pt x="1510" y="2647"/>
                  </a:lnTo>
                  <a:lnTo>
                    <a:pt x="1513" y="2700"/>
                  </a:lnTo>
                  <a:lnTo>
                    <a:pt x="1513" y="2718"/>
                  </a:lnTo>
                  <a:lnTo>
                    <a:pt x="1513" y="2736"/>
                  </a:lnTo>
                  <a:lnTo>
                    <a:pt x="1511" y="2753"/>
                  </a:lnTo>
                  <a:lnTo>
                    <a:pt x="1509" y="2772"/>
                  </a:lnTo>
                  <a:lnTo>
                    <a:pt x="1507" y="2795"/>
                  </a:lnTo>
                  <a:lnTo>
                    <a:pt x="1503" y="2821"/>
                  </a:lnTo>
                  <a:lnTo>
                    <a:pt x="1497" y="2855"/>
                  </a:lnTo>
                  <a:lnTo>
                    <a:pt x="1483" y="2904"/>
                  </a:lnTo>
                  <a:lnTo>
                    <a:pt x="1472" y="2959"/>
                  </a:lnTo>
                  <a:lnTo>
                    <a:pt x="1464" y="3015"/>
                  </a:lnTo>
                  <a:lnTo>
                    <a:pt x="1459" y="3072"/>
                  </a:lnTo>
                  <a:lnTo>
                    <a:pt x="1458" y="3125"/>
                  </a:lnTo>
                  <a:lnTo>
                    <a:pt x="1459" y="3170"/>
                  </a:lnTo>
                  <a:lnTo>
                    <a:pt x="1463" y="3210"/>
                  </a:lnTo>
                  <a:lnTo>
                    <a:pt x="1470" y="3245"/>
                  </a:lnTo>
                  <a:lnTo>
                    <a:pt x="1481" y="3273"/>
                  </a:lnTo>
                  <a:lnTo>
                    <a:pt x="1493" y="3297"/>
                  </a:lnTo>
                  <a:lnTo>
                    <a:pt x="1508" y="3317"/>
                  </a:lnTo>
                  <a:lnTo>
                    <a:pt x="1526" y="3332"/>
                  </a:lnTo>
                  <a:lnTo>
                    <a:pt x="1544" y="3343"/>
                  </a:lnTo>
                  <a:lnTo>
                    <a:pt x="1566" y="3351"/>
                  </a:lnTo>
                  <a:lnTo>
                    <a:pt x="1590" y="3355"/>
                  </a:lnTo>
                  <a:lnTo>
                    <a:pt x="1615" y="3356"/>
                  </a:lnTo>
                  <a:lnTo>
                    <a:pt x="1658" y="3354"/>
                  </a:lnTo>
                  <a:lnTo>
                    <a:pt x="1697" y="3344"/>
                  </a:lnTo>
                  <a:lnTo>
                    <a:pt x="1735" y="3329"/>
                  </a:lnTo>
                  <a:lnTo>
                    <a:pt x="1771" y="3307"/>
                  </a:lnTo>
                  <a:lnTo>
                    <a:pt x="1803" y="3279"/>
                  </a:lnTo>
                  <a:lnTo>
                    <a:pt x="1835" y="3246"/>
                  </a:lnTo>
                  <a:lnTo>
                    <a:pt x="1865" y="3209"/>
                  </a:lnTo>
                  <a:lnTo>
                    <a:pt x="1893" y="3165"/>
                  </a:lnTo>
                  <a:lnTo>
                    <a:pt x="1918" y="3117"/>
                  </a:lnTo>
                  <a:lnTo>
                    <a:pt x="1943" y="3066"/>
                  </a:lnTo>
                  <a:lnTo>
                    <a:pt x="1966" y="3009"/>
                  </a:lnTo>
                  <a:lnTo>
                    <a:pt x="1988" y="2949"/>
                  </a:lnTo>
                  <a:lnTo>
                    <a:pt x="2009" y="2885"/>
                  </a:lnTo>
                  <a:lnTo>
                    <a:pt x="2028" y="2817"/>
                  </a:lnTo>
                  <a:lnTo>
                    <a:pt x="2048" y="2745"/>
                  </a:lnTo>
                  <a:lnTo>
                    <a:pt x="2054" y="2719"/>
                  </a:lnTo>
                  <a:lnTo>
                    <a:pt x="2060" y="2699"/>
                  </a:lnTo>
                  <a:lnTo>
                    <a:pt x="2067" y="2683"/>
                  </a:lnTo>
                  <a:lnTo>
                    <a:pt x="2076" y="2672"/>
                  </a:lnTo>
                  <a:lnTo>
                    <a:pt x="2087" y="2665"/>
                  </a:lnTo>
                  <a:lnTo>
                    <a:pt x="2100" y="2661"/>
                  </a:lnTo>
                  <a:lnTo>
                    <a:pt x="2119" y="2660"/>
                  </a:lnTo>
                  <a:lnTo>
                    <a:pt x="2126" y="2661"/>
                  </a:lnTo>
                  <a:lnTo>
                    <a:pt x="2136" y="2661"/>
                  </a:lnTo>
                  <a:lnTo>
                    <a:pt x="2146" y="2663"/>
                  </a:lnTo>
                  <a:lnTo>
                    <a:pt x="2157" y="2666"/>
                  </a:lnTo>
                  <a:lnTo>
                    <a:pt x="2166" y="2672"/>
                  </a:lnTo>
                  <a:lnTo>
                    <a:pt x="2174" y="2681"/>
                  </a:lnTo>
                  <a:lnTo>
                    <a:pt x="2180" y="2691"/>
                  </a:lnTo>
                  <a:lnTo>
                    <a:pt x="2182" y="2707"/>
                  </a:lnTo>
                  <a:lnTo>
                    <a:pt x="2181" y="2712"/>
                  </a:lnTo>
                  <a:lnTo>
                    <a:pt x="2179" y="2724"/>
                  </a:lnTo>
                  <a:lnTo>
                    <a:pt x="2175" y="2741"/>
                  </a:lnTo>
                  <a:lnTo>
                    <a:pt x="2170" y="2763"/>
                  </a:lnTo>
                  <a:lnTo>
                    <a:pt x="2163" y="2791"/>
                  </a:lnTo>
                  <a:lnTo>
                    <a:pt x="2154" y="2822"/>
                  </a:lnTo>
                  <a:lnTo>
                    <a:pt x="2144" y="2857"/>
                  </a:lnTo>
                  <a:lnTo>
                    <a:pt x="2132" y="2895"/>
                  </a:lnTo>
                  <a:lnTo>
                    <a:pt x="2119" y="2936"/>
                  </a:lnTo>
                  <a:lnTo>
                    <a:pt x="2104" y="2979"/>
                  </a:lnTo>
                  <a:lnTo>
                    <a:pt x="2087" y="3024"/>
                  </a:lnTo>
                  <a:lnTo>
                    <a:pt x="2067" y="3068"/>
                  </a:lnTo>
                  <a:lnTo>
                    <a:pt x="2047" y="3114"/>
                  </a:lnTo>
                  <a:lnTo>
                    <a:pt x="2025" y="3158"/>
                  </a:lnTo>
                  <a:lnTo>
                    <a:pt x="2000" y="3203"/>
                  </a:lnTo>
                  <a:lnTo>
                    <a:pt x="1967" y="3254"/>
                  </a:lnTo>
                  <a:lnTo>
                    <a:pt x="1932" y="3301"/>
                  </a:lnTo>
                  <a:lnTo>
                    <a:pt x="1895" y="3341"/>
                  </a:lnTo>
                  <a:lnTo>
                    <a:pt x="1857" y="3375"/>
                  </a:lnTo>
                  <a:lnTo>
                    <a:pt x="1818" y="3403"/>
                  </a:lnTo>
                  <a:lnTo>
                    <a:pt x="1778" y="3426"/>
                  </a:lnTo>
                  <a:lnTo>
                    <a:pt x="1738" y="3444"/>
                  </a:lnTo>
                  <a:lnTo>
                    <a:pt x="1695" y="3456"/>
                  </a:lnTo>
                  <a:lnTo>
                    <a:pt x="1651" y="3463"/>
                  </a:lnTo>
                  <a:lnTo>
                    <a:pt x="1607" y="3465"/>
                  </a:lnTo>
                  <a:lnTo>
                    <a:pt x="1552" y="3462"/>
                  </a:lnTo>
                  <a:lnTo>
                    <a:pt x="1499" y="3453"/>
                  </a:lnTo>
                  <a:lnTo>
                    <a:pt x="1449" y="3439"/>
                  </a:lnTo>
                  <a:lnTo>
                    <a:pt x="1401" y="3420"/>
                  </a:lnTo>
                  <a:lnTo>
                    <a:pt x="1356" y="3396"/>
                  </a:lnTo>
                  <a:lnTo>
                    <a:pt x="1315" y="3366"/>
                  </a:lnTo>
                  <a:lnTo>
                    <a:pt x="1277" y="3332"/>
                  </a:lnTo>
                  <a:lnTo>
                    <a:pt x="1243" y="3293"/>
                  </a:lnTo>
                  <a:lnTo>
                    <a:pt x="1213" y="3251"/>
                  </a:lnTo>
                  <a:lnTo>
                    <a:pt x="1189" y="3203"/>
                  </a:lnTo>
                  <a:lnTo>
                    <a:pt x="1169" y="3152"/>
                  </a:lnTo>
                  <a:lnTo>
                    <a:pt x="1155" y="3097"/>
                  </a:lnTo>
                  <a:lnTo>
                    <a:pt x="1145" y="3039"/>
                  </a:lnTo>
                  <a:lnTo>
                    <a:pt x="1142" y="2978"/>
                  </a:lnTo>
                  <a:lnTo>
                    <a:pt x="1144" y="2936"/>
                  </a:lnTo>
                  <a:lnTo>
                    <a:pt x="1148" y="2893"/>
                  </a:lnTo>
                  <a:lnTo>
                    <a:pt x="1156" y="2850"/>
                  </a:lnTo>
                  <a:lnTo>
                    <a:pt x="1166" y="2808"/>
                  </a:lnTo>
                  <a:lnTo>
                    <a:pt x="1172" y="2784"/>
                  </a:lnTo>
                  <a:lnTo>
                    <a:pt x="1177" y="2765"/>
                  </a:lnTo>
                  <a:lnTo>
                    <a:pt x="1179" y="2748"/>
                  </a:lnTo>
                  <a:lnTo>
                    <a:pt x="1180" y="2732"/>
                  </a:lnTo>
                  <a:lnTo>
                    <a:pt x="1181" y="2717"/>
                  </a:lnTo>
                  <a:lnTo>
                    <a:pt x="1181" y="2700"/>
                  </a:lnTo>
                  <a:lnTo>
                    <a:pt x="1179" y="2654"/>
                  </a:lnTo>
                  <a:lnTo>
                    <a:pt x="1170" y="2613"/>
                  </a:lnTo>
                  <a:lnTo>
                    <a:pt x="1158" y="2575"/>
                  </a:lnTo>
                  <a:lnTo>
                    <a:pt x="1140" y="2539"/>
                  </a:lnTo>
                  <a:lnTo>
                    <a:pt x="1119" y="2507"/>
                  </a:lnTo>
                  <a:lnTo>
                    <a:pt x="1095" y="2478"/>
                  </a:lnTo>
                  <a:lnTo>
                    <a:pt x="1067" y="2450"/>
                  </a:lnTo>
                  <a:lnTo>
                    <a:pt x="1036" y="2426"/>
                  </a:lnTo>
                  <a:lnTo>
                    <a:pt x="1004" y="2403"/>
                  </a:lnTo>
                  <a:lnTo>
                    <a:pt x="970" y="2384"/>
                  </a:lnTo>
                  <a:lnTo>
                    <a:pt x="933" y="2366"/>
                  </a:lnTo>
                  <a:lnTo>
                    <a:pt x="898" y="2351"/>
                  </a:lnTo>
                  <a:lnTo>
                    <a:pt x="860" y="2336"/>
                  </a:lnTo>
                  <a:lnTo>
                    <a:pt x="823" y="2324"/>
                  </a:lnTo>
                  <a:lnTo>
                    <a:pt x="787" y="2315"/>
                  </a:lnTo>
                  <a:lnTo>
                    <a:pt x="750" y="2306"/>
                  </a:lnTo>
                  <a:lnTo>
                    <a:pt x="716" y="2299"/>
                  </a:lnTo>
                  <a:lnTo>
                    <a:pt x="683" y="2293"/>
                  </a:lnTo>
                  <a:lnTo>
                    <a:pt x="652" y="2288"/>
                  </a:lnTo>
                  <a:lnTo>
                    <a:pt x="624" y="2285"/>
                  </a:lnTo>
                  <a:lnTo>
                    <a:pt x="598" y="2281"/>
                  </a:lnTo>
                  <a:lnTo>
                    <a:pt x="594" y="2299"/>
                  </a:lnTo>
                  <a:lnTo>
                    <a:pt x="587" y="2323"/>
                  </a:lnTo>
                  <a:lnTo>
                    <a:pt x="580" y="2353"/>
                  </a:lnTo>
                  <a:lnTo>
                    <a:pt x="572" y="2389"/>
                  </a:lnTo>
                  <a:lnTo>
                    <a:pt x="562" y="2429"/>
                  </a:lnTo>
                  <a:lnTo>
                    <a:pt x="551" y="2473"/>
                  </a:lnTo>
                  <a:lnTo>
                    <a:pt x="539" y="2521"/>
                  </a:lnTo>
                  <a:lnTo>
                    <a:pt x="525" y="2571"/>
                  </a:lnTo>
                  <a:lnTo>
                    <a:pt x="512" y="2625"/>
                  </a:lnTo>
                  <a:lnTo>
                    <a:pt x="498" y="2681"/>
                  </a:lnTo>
                  <a:lnTo>
                    <a:pt x="484" y="2737"/>
                  </a:lnTo>
                  <a:lnTo>
                    <a:pt x="469" y="2795"/>
                  </a:lnTo>
                  <a:lnTo>
                    <a:pt x="454" y="2852"/>
                  </a:lnTo>
                  <a:lnTo>
                    <a:pt x="440" y="2910"/>
                  </a:lnTo>
                  <a:lnTo>
                    <a:pt x="425" y="2966"/>
                  </a:lnTo>
                  <a:lnTo>
                    <a:pt x="410" y="3020"/>
                  </a:lnTo>
                  <a:lnTo>
                    <a:pt x="397" y="3073"/>
                  </a:lnTo>
                  <a:lnTo>
                    <a:pt x="383" y="3123"/>
                  </a:lnTo>
                  <a:lnTo>
                    <a:pt x="371" y="3171"/>
                  </a:lnTo>
                  <a:lnTo>
                    <a:pt x="359" y="3215"/>
                  </a:lnTo>
                  <a:lnTo>
                    <a:pt x="348" y="3253"/>
                  </a:lnTo>
                  <a:lnTo>
                    <a:pt x="339" y="3288"/>
                  </a:lnTo>
                  <a:lnTo>
                    <a:pt x="331" y="3317"/>
                  </a:lnTo>
                  <a:lnTo>
                    <a:pt x="324" y="3339"/>
                  </a:lnTo>
                  <a:lnTo>
                    <a:pt x="319" y="3355"/>
                  </a:lnTo>
                  <a:lnTo>
                    <a:pt x="315" y="3365"/>
                  </a:lnTo>
                  <a:lnTo>
                    <a:pt x="297" y="3391"/>
                  </a:lnTo>
                  <a:lnTo>
                    <a:pt x="272" y="3415"/>
                  </a:lnTo>
                  <a:lnTo>
                    <a:pt x="243" y="3435"/>
                  </a:lnTo>
                  <a:lnTo>
                    <a:pt x="211" y="3451"/>
                  </a:lnTo>
                  <a:lnTo>
                    <a:pt x="177" y="3462"/>
                  </a:lnTo>
                  <a:lnTo>
                    <a:pt x="141" y="3465"/>
                  </a:lnTo>
                  <a:lnTo>
                    <a:pt x="129" y="3464"/>
                  </a:lnTo>
                  <a:lnTo>
                    <a:pt x="115" y="3462"/>
                  </a:lnTo>
                  <a:lnTo>
                    <a:pt x="99" y="3458"/>
                  </a:lnTo>
                  <a:lnTo>
                    <a:pt x="82" y="3452"/>
                  </a:lnTo>
                  <a:lnTo>
                    <a:pt x="64" y="3444"/>
                  </a:lnTo>
                  <a:lnTo>
                    <a:pt x="49" y="3433"/>
                  </a:lnTo>
                  <a:lnTo>
                    <a:pt x="33" y="3419"/>
                  </a:lnTo>
                  <a:lnTo>
                    <a:pt x="19" y="3402"/>
                  </a:lnTo>
                  <a:lnTo>
                    <a:pt x="9" y="3380"/>
                  </a:lnTo>
                  <a:lnTo>
                    <a:pt x="2" y="3355"/>
                  </a:lnTo>
                  <a:lnTo>
                    <a:pt x="0" y="3326"/>
                  </a:lnTo>
                  <a:lnTo>
                    <a:pt x="0" y="3315"/>
                  </a:lnTo>
                  <a:lnTo>
                    <a:pt x="1" y="3306"/>
                  </a:lnTo>
                  <a:lnTo>
                    <a:pt x="1" y="3296"/>
                  </a:lnTo>
                  <a:lnTo>
                    <a:pt x="3" y="3287"/>
                  </a:lnTo>
                  <a:lnTo>
                    <a:pt x="6" y="3275"/>
                  </a:lnTo>
                  <a:lnTo>
                    <a:pt x="9" y="3260"/>
                  </a:lnTo>
                  <a:lnTo>
                    <a:pt x="16" y="3241"/>
                  </a:lnTo>
                  <a:lnTo>
                    <a:pt x="23" y="3218"/>
                  </a:lnTo>
                  <a:lnTo>
                    <a:pt x="749" y="386"/>
                  </a:lnTo>
                  <a:lnTo>
                    <a:pt x="763" y="287"/>
                  </a:lnTo>
                  <a:lnTo>
                    <a:pt x="763" y="276"/>
                  </a:lnTo>
                  <a:lnTo>
                    <a:pt x="762" y="267"/>
                  </a:lnTo>
                  <a:lnTo>
                    <a:pt x="761" y="258"/>
                  </a:lnTo>
                  <a:lnTo>
                    <a:pt x="756" y="249"/>
                  </a:lnTo>
                  <a:lnTo>
                    <a:pt x="750" y="241"/>
                  </a:lnTo>
                  <a:lnTo>
                    <a:pt x="741" y="233"/>
                  </a:lnTo>
                  <a:lnTo>
                    <a:pt x="729" y="227"/>
                  </a:lnTo>
                  <a:lnTo>
                    <a:pt x="713" y="219"/>
                  </a:lnTo>
                  <a:lnTo>
                    <a:pt x="694" y="215"/>
                  </a:lnTo>
                  <a:lnTo>
                    <a:pt x="668" y="210"/>
                  </a:lnTo>
                  <a:lnTo>
                    <a:pt x="639" y="206"/>
                  </a:lnTo>
                  <a:lnTo>
                    <a:pt x="602" y="204"/>
                  </a:lnTo>
                  <a:lnTo>
                    <a:pt x="561" y="201"/>
                  </a:lnTo>
                  <a:lnTo>
                    <a:pt x="512" y="201"/>
                  </a:lnTo>
                  <a:lnTo>
                    <a:pt x="484" y="201"/>
                  </a:lnTo>
                  <a:lnTo>
                    <a:pt x="460" y="200"/>
                  </a:lnTo>
                  <a:lnTo>
                    <a:pt x="440" y="198"/>
                  </a:lnTo>
                  <a:lnTo>
                    <a:pt x="424" y="194"/>
                  </a:lnTo>
                  <a:lnTo>
                    <a:pt x="410" y="188"/>
                  </a:lnTo>
                  <a:lnTo>
                    <a:pt x="402" y="179"/>
                  </a:lnTo>
                  <a:lnTo>
                    <a:pt x="396" y="165"/>
                  </a:lnTo>
                  <a:lnTo>
                    <a:pt x="394" y="147"/>
                  </a:lnTo>
                  <a:lnTo>
                    <a:pt x="396" y="122"/>
                  </a:lnTo>
                  <a:lnTo>
                    <a:pt x="399" y="102"/>
                  </a:lnTo>
                  <a:lnTo>
                    <a:pt x="407" y="86"/>
                  </a:lnTo>
                  <a:lnTo>
                    <a:pt x="415" y="74"/>
                  </a:lnTo>
                  <a:lnTo>
                    <a:pt x="426" y="65"/>
                  </a:lnTo>
                  <a:lnTo>
                    <a:pt x="438" y="59"/>
                  </a:lnTo>
                  <a:lnTo>
                    <a:pt x="451" y="54"/>
                  </a:lnTo>
                  <a:lnTo>
                    <a:pt x="463" y="51"/>
                  </a:lnTo>
                  <a:lnTo>
                    <a:pt x="476" y="49"/>
                  </a:lnTo>
                  <a:lnTo>
                    <a:pt x="489" y="47"/>
                  </a:lnTo>
                  <a:lnTo>
                    <a:pt x="519" y="44"/>
                  </a:lnTo>
                  <a:lnTo>
                    <a:pt x="556" y="42"/>
                  </a:lnTo>
                  <a:lnTo>
                    <a:pt x="597" y="38"/>
                  </a:lnTo>
                  <a:lnTo>
                    <a:pt x="644" y="33"/>
                  </a:lnTo>
                  <a:lnTo>
                    <a:pt x="694" y="30"/>
                  </a:lnTo>
                  <a:lnTo>
                    <a:pt x="745" y="25"/>
                  </a:lnTo>
                  <a:lnTo>
                    <a:pt x="798" y="20"/>
                  </a:lnTo>
                  <a:lnTo>
                    <a:pt x="849" y="15"/>
                  </a:lnTo>
                  <a:lnTo>
                    <a:pt x="900" y="12"/>
                  </a:lnTo>
                  <a:lnTo>
                    <a:pt x="948" y="8"/>
                  </a:lnTo>
                  <a:lnTo>
                    <a:pt x="993" y="5"/>
                  </a:lnTo>
                  <a:lnTo>
                    <a:pt x="1034" y="2"/>
                  </a:lnTo>
                  <a:lnTo>
                    <a:pt x="1068" y="1"/>
                  </a:lnTo>
                  <a:lnTo>
                    <a:pt x="109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1"/>
            <p:cNvSpPr>
              <a:spLocks noChangeAspect="1" noEditPoints="1"/>
            </p:cNvSpPr>
            <p:nvPr>
              <p:custDataLst>
                <p:tags r:id="rId9"/>
              </p:custDataLst>
            </p:nvPr>
          </p:nvSpPr>
          <p:spPr bwMode="auto">
            <a:xfrm>
              <a:off x="3024554" y="5494867"/>
              <a:ext cx="209712" cy="436186"/>
            </a:xfrm>
            <a:custGeom>
              <a:avLst/>
              <a:gdLst/>
              <a:ahLst/>
              <a:cxnLst>
                <a:cxn ang="0">
                  <a:pos x="1514" y="159"/>
                </a:cxn>
                <a:cxn ang="0">
                  <a:pos x="1370" y="348"/>
                </a:cxn>
                <a:cxn ang="0">
                  <a:pos x="1222" y="636"/>
                </a:cxn>
                <a:cxn ang="0">
                  <a:pos x="1077" y="996"/>
                </a:cxn>
                <a:cxn ang="0">
                  <a:pos x="953" y="1393"/>
                </a:cxn>
                <a:cxn ang="0">
                  <a:pos x="853" y="1771"/>
                </a:cxn>
                <a:cxn ang="0">
                  <a:pos x="784" y="2078"/>
                </a:cxn>
                <a:cxn ang="0">
                  <a:pos x="746" y="2263"/>
                </a:cxn>
                <a:cxn ang="0">
                  <a:pos x="801" y="2227"/>
                </a:cxn>
                <a:cxn ang="0">
                  <a:pos x="1010" y="1999"/>
                </a:cxn>
                <a:cxn ang="0">
                  <a:pos x="1265" y="1686"/>
                </a:cxn>
                <a:cxn ang="0">
                  <a:pos x="1518" y="1308"/>
                </a:cxn>
                <a:cxn ang="0">
                  <a:pos x="1718" y="889"/>
                </a:cxn>
                <a:cxn ang="0">
                  <a:pos x="1816" y="451"/>
                </a:cxn>
                <a:cxn ang="0">
                  <a:pos x="1816" y="285"/>
                </a:cxn>
                <a:cxn ang="0">
                  <a:pos x="1782" y="176"/>
                </a:cxn>
                <a:cxn ang="0">
                  <a:pos x="1679" y="110"/>
                </a:cxn>
                <a:cxn ang="0">
                  <a:pos x="1759" y="19"/>
                </a:cxn>
                <a:cxn ang="0">
                  <a:pos x="1875" y="111"/>
                </a:cxn>
                <a:cxn ang="0">
                  <a:pos x="1926" y="237"/>
                </a:cxn>
                <a:cxn ang="0">
                  <a:pos x="1938" y="349"/>
                </a:cxn>
                <a:cxn ang="0">
                  <a:pos x="1902" y="695"/>
                </a:cxn>
                <a:cxn ang="0">
                  <a:pos x="1705" y="1215"/>
                </a:cxn>
                <a:cxn ang="0">
                  <a:pos x="1403" y="1700"/>
                </a:cxn>
                <a:cxn ang="0">
                  <a:pos x="1067" y="2115"/>
                </a:cxn>
                <a:cxn ang="0">
                  <a:pos x="796" y="2400"/>
                </a:cxn>
                <a:cxn ang="0">
                  <a:pos x="731" y="2473"/>
                </a:cxn>
                <a:cxn ang="0">
                  <a:pos x="709" y="2498"/>
                </a:cxn>
                <a:cxn ang="0">
                  <a:pos x="697" y="2604"/>
                </a:cxn>
                <a:cxn ang="0">
                  <a:pos x="687" y="2747"/>
                </a:cxn>
                <a:cxn ang="0">
                  <a:pos x="694" y="2979"/>
                </a:cxn>
                <a:cxn ang="0">
                  <a:pos x="754" y="3242"/>
                </a:cxn>
                <a:cxn ang="0">
                  <a:pos x="880" y="3392"/>
                </a:cxn>
                <a:cxn ang="0">
                  <a:pos x="1051" y="3415"/>
                </a:cxn>
                <a:cxn ang="0">
                  <a:pos x="1217" y="3361"/>
                </a:cxn>
                <a:cxn ang="0">
                  <a:pos x="1430" y="3223"/>
                </a:cxn>
                <a:cxn ang="0">
                  <a:pos x="1665" y="3018"/>
                </a:cxn>
                <a:cxn ang="0">
                  <a:pos x="1704" y="2987"/>
                </a:cxn>
                <a:cxn ang="0">
                  <a:pos x="1762" y="3017"/>
                </a:cxn>
                <a:cxn ang="0">
                  <a:pos x="1762" y="3071"/>
                </a:cxn>
                <a:cxn ang="0">
                  <a:pos x="1671" y="3168"/>
                </a:cxn>
                <a:cxn ang="0">
                  <a:pos x="1544" y="3276"/>
                </a:cxn>
                <a:cxn ang="0">
                  <a:pos x="1433" y="3357"/>
                </a:cxn>
                <a:cxn ang="0">
                  <a:pos x="1210" y="3481"/>
                </a:cxn>
                <a:cxn ang="0">
                  <a:pos x="931" y="3524"/>
                </a:cxn>
                <a:cxn ang="0">
                  <a:pos x="710" y="3438"/>
                </a:cxn>
                <a:cxn ang="0">
                  <a:pos x="557" y="3252"/>
                </a:cxn>
                <a:cxn ang="0">
                  <a:pos x="462" y="2999"/>
                </a:cxn>
                <a:cxn ang="0">
                  <a:pos x="402" y="2784"/>
                </a:cxn>
                <a:cxn ang="0">
                  <a:pos x="298" y="2889"/>
                </a:cxn>
                <a:cxn ang="0">
                  <a:pos x="187" y="2995"/>
                </a:cxn>
                <a:cxn ang="0">
                  <a:pos x="104" y="3073"/>
                </a:cxn>
                <a:cxn ang="0">
                  <a:pos x="69" y="3093"/>
                </a:cxn>
                <a:cxn ang="0">
                  <a:pos x="4" y="3043"/>
                </a:cxn>
                <a:cxn ang="0">
                  <a:pos x="25" y="2978"/>
                </a:cxn>
                <a:cxn ang="0">
                  <a:pos x="444" y="2145"/>
                </a:cxn>
                <a:cxn ang="0">
                  <a:pos x="633" y="1370"/>
                </a:cxn>
                <a:cxn ang="0">
                  <a:pos x="828" y="883"/>
                </a:cxn>
                <a:cxn ang="0">
                  <a:pos x="914" y="709"/>
                </a:cxn>
                <a:cxn ang="0">
                  <a:pos x="1056" y="470"/>
                </a:cxn>
                <a:cxn ang="0">
                  <a:pos x="1242" y="229"/>
                </a:cxn>
                <a:cxn ang="0">
                  <a:pos x="1458" y="53"/>
                </a:cxn>
              </a:cxnLst>
              <a:rect l="0" t="0" r="r" b="b"/>
              <a:pathLst>
                <a:path w="1938" h="3527">
                  <a:moveTo>
                    <a:pt x="1646" y="108"/>
                  </a:moveTo>
                  <a:lnTo>
                    <a:pt x="1611" y="111"/>
                  </a:lnTo>
                  <a:lnTo>
                    <a:pt x="1578" y="121"/>
                  </a:lnTo>
                  <a:lnTo>
                    <a:pt x="1545" y="138"/>
                  </a:lnTo>
                  <a:lnTo>
                    <a:pt x="1514" y="159"/>
                  </a:lnTo>
                  <a:lnTo>
                    <a:pt x="1485" y="187"/>
                  </a:lnTo>
                  <a:lnTo>
                    <a:pt x="1456" y="221"/>
                  </a:lnTo>
                  <a:lnTo>
                    <a:pt x="1426" y="258"/>
                  </a:lnTo>
                  <a:lnTo>
                    <a:pt x="1398" y="301"/>
                  </a:lnTo>
                  <a:lnTo>
                    <a:pt x="1370" y="348"/>
                  </a:lnTo>
                  <a:lnTo>
                    <a:pt x="1342" y="398"/>
                  </a:lnTo>
                  <a:lnTo>
                    <a:pt x="1313" y="453"/>
                  </a:lnTo>
                  <a:lnTo>
                    <a:pt x="1283" y="511"/>
                  </a:lnTo>
                  <a:lnTo>
                    <a:pt x="1253" y="572"/>
                  </a:lnTo>
                  <a:lnTo>
                    <a:pt x="1222" y="636"/>
                  </a:lnTo>
                  <a:lnTo>
                    <a:pt x="1192" y="703"/>
                  </a:lnTo>
                  <a:lnTo>
                    <a:pt x="1162" y="773"/>
                  </a:lnTo>
                  <a:lnTo>
                    <a:pt x="1133" y="845"/>
                  </a:lnTo>
                  <a:lnTo>
                    <a:pt x="1105" y="920"/>
                  </a:lnTo>
                  <a:lnTo>
                    <a:pt x="1077" y="996"/>
                  </a:lnTo>
                  <a:lnTo>
                    <a:pt x="1051" y="1075"/>
                  </a:lnTo>
                  <a:lnTo>
                    <a:pt x="1026" y="1153"/>
                  </a:lnTo>
                  <a:lnTo>
                    <a:pt x="1000" y="1233"/>
                  </a:lnTo>
                  <a:lnTo>
                    <a:pt x="977" y="1313"/>
                  </a:lnTo>
                  <a:lnTo>
                    <a:pt x="953" y="1393"/>
                  </a:lnTo>
                  <a:lnTo>
                    <a:pt x="931" y="1471"/>
                  </a:lnTo>
                  <a:lnTo>
                    <a:pt x="911" y="1549"/>
                  </a:lnTo>
                  <a:lnTo>
                    <a:pt x="890" y="1625"/>
                  </a:lnTo>
                  <a:lnTo>
                    <a:pt x="872" y="1699"/>
                  </a:lnTo>
                  <a:lnTo>
                    <a:pt x="853" y="1771"/>
                  </a:lnTo>
                  <a:lnTo>
                    <a:pt x="837" y="1839"/>
                  </a:lnTo>
                  <a:lnTo>
                    <a:pt x="821" y="1905"/>
                  </a:lnTo>
                  <a:lnTo>
                    <a:pt x="808" y="1968"/>
                  </a:lnTo>
                  <a:lnTo>
                    <a:pt x="795" y="2025"/>
                  </a:lnTo>
                  <a:lnTo>
                    <a:pt x="784" y="2078"/>
                  </a:lnTo>
                  <a:lnTo>
                    <a:pt x="773" y="2127"/>
                  </a:lnTo>
                  <a:lnTo>
                    <a:pt x="764" y="2171"/>
                  </a:lnTo>
                  <a:lnTo>
                    <a:pt x="757" y="2208"/>
                  </a:lnTo>
                  <a:lnTo>
                    <a:pt x="751" y="2238"/>
                  </a:lnTo>
                  <a:lnTo>
                    <a:pt x="746" y="2263"/>
                  </a:lnTo>
                  <a:lnTo>
                    <a:pt x="742" y="2280"/>
                  </a:lnTo>
                  <a:lnTo>
                    <a:pt x="741" y="2289"/>
                  </a:lnTo>
                  <a:lnTo>
                    <a:pt x="741" y="2289"/>
                  </a:lnTo>
                  <a:lnTo>
                    <a:pt x="769" y="2261"/>
                  </a:lnTo>
                  <a:lnTo>
                    <a:pt x="801" y="2227"/>
                  </a:lnTo>
                  <a:lnTo>
                    <a:pt x="836" y="2190"/>
                  </a:lnTo>
                  <a:lnTo>
                    <a:pt x="875" y="2148"/>
                  </a:lnTo>
                  <a:lnTo>
                    <a:pt x="917" y="2102"/>
                  </a:lnTo>
                  <a:lnTo>
                    <a:pt x="962" y="2053"/>
                  </a:lnTo>
                  <a:lnTo>
                    <a:pt x="1010" y="1999"/>
                  </a:lnTo>
                  <a:lnTo>
                    <a:pt x="1059" y="1943"/>
                  </a:lnTo>
                  <a:lnTo>
                    <a:pt x="1109" y="1883"/>
                  </a:lnTo>
                  <a:lnTo>
                    <a:pt x="1160" y="1820"/>
                  </a:lnTo>
                  <a:lnTo>
                    <a:pt x="1213" y="1754"/>
                  </a:lnTo>
                  <a:lnTo>
                    <a:pt x="1265" y="1686"/>
                  </a:lnTo>
                  <a:lnTo>
                    <a:pt x="1318" y="1615"/>
                  </a:lnTo>
                  <a:lnTo>
                    <a:pt x="1369" y="1541"/>
                  </a:lnTo>
                  <a:lnTo>
                    <a:pt x="1420" y="1465"/>
                  </a:lnTo>
                  <a:lnTo>
                    <a:pt x="1469" y="1388"/>
                  </a:lnTo>
                  <a:lnTo>
                    <a:pt x="1518" y="1308"/>
                  </a:lnTo>
                  <a:lnTo>
                    <a:pt x="1563" y="1227"/>
                  </a:lnTo>
                  <a:lnTo>
                    <a:pt x="1607" y="1145"/>
                  </a:lnTo>
                  <a:lnTo>
                    <a:pt x="1648" y="1061"/>
                  </a:lnTo>
                  <a:lnTo>
                    <a:pt x="1684" y="975"/>
                  </a:lnTo>
                  <a:lnTo>
                    <a:pt x="1718" y="889"/>
                  </a:lnTo>
                  <a:lnTo>
                    <a:pt x="1748" y="803"/>
                  </a:lnTo>
                  <a:lnTo>
                    <a:pt x="1772" y="715"/>
                  </a:lnTo>
                  <a:lnTo>
                    <a:pt x="1793" y="627"/>
                  </a:lnTo>
                  <a:lnTo>
                    <a:pt x="1808" y="540"/>
                  </a:lnTo>
                  <a:lnTo>
                    <a:pt x="1816" y="451"/>
                  </a:lnTo>
                  <a:lnTo>
                    <a:pt x="1820" y="363"/>
                  </a:lnTo>
                  <a:lnTo>
                    <a:pt x="1820" y="347"/>
                  </a:lnTo>
                  <a:lnTo>
                    <a:pt x="1820" y="327"/>
                  </a:lnTo>
                  <a:lnTo>
                    <a:pt x="1819" y="307"/>
                  </a:lnTo>
                  <a:lnTo>
                    <a:pt x="1816" y="285"/>
                  </a:lnTo>
                  <a:lnTo>
                    <a:pt x="1814" y="263"/>
                  </a:lnTo>
                  <a:lnTo>
                    <a:pt x="1809" y="240"/>
                  </a:lnTo>
                  <a:lnTo>
                    <a:pt x="1803" y="218"/>
                  </a:lnTo>
                  <a:lnTo>
                    <a:pt x="1793" y="197"/>
                  </a:lnTo>
                  <a:lnTo>
                    <a:pt x="1782" y="176"/>
                  </a:lnTo>
                  <a:lnTo>
                    <a:pt x="1769" y="157"/>
                  </a:lnTo>
                  <a:lnTo>
                    <a:pt x="1751" y="141"/>
                  </a:lnTo>
                  <a:lnTo>
                    <a:pt x="1731" y="127"/>
                  </a:lnTo>
                  <a:lnTo>
                    <a:pt x="1707" y="117"/>
                  </a:lnTo>
                  <a:lnTo>
                    <a:pt x="1679" y="110"/>
                  </a:lnTo>
                  <a:lnTo>
                    <a:pt x="1646" y="108"/>
                  </a:lnTo>
                  <a:close/>
                  <a:moveTo>
                    <a:pt x="1646" y="0"/>
                  </a:moveTo>
                  <a:lnTo>
                    <a:pt x="1688" y="2"/>
                  </a:lnTo>
                  <a:lnTo>
                    <a:pt x="1726" y="8"/>
                  </a:lnTo>
                  <a:lnTo>
                    <a:pt x="1759" y="19"/>
                  </a:lnTo>
                  <a:lnTo>
                    <a:pt x="1789" y="32"/>
                  </a:lnTo>
                  <a:lnTo>
                    <a:pt x="1815" y="49"/>
                  </a:lnTo>
                  <a:lnTo>
                    <a:pt x="1838" y="67"/>
                  </a:lnTo>
                  <a:lnTo>
                    <a:pt x="1858" y="89"/>
                  </a:lnTo>
                  <a:lnTo>
                    <a:pt x="1875" y="111"/>
                  </a:lnTo>
                  <a:lnTo>
                    <a:pt x="1890" y="135"/>
                  </a:lnTo>
                  <a:lnTo>
                    <a:pt x="1902" y="161"/>
                  </a:lnTo>
                  <a:lnTo>
                    <a:pt x="1912" y="186"/>
                  </a:lnTo>
                  <a:lnTo>
                    <a:pt x="1920" y="212"/>
                  </a:lnTo>
                  <a:lnTo>
                    <a:pt x="1926" y="237"/>
                  </a:lnTo>
                  <a:lnTo>
                    <a:pt x="1930" y="263"/>
                  </a:lnTo>
                  <a:lnTo>
                    <a:pt x="1934" y="287"/>
                  </a:lnTo>
                  <a:lnTo>
                    <a:pt x="1936" y="309"/>
                  </a:lnTo>
                  <a:lnTo>
                    <a:pt x="1937" y="331"/>
                  </a:lnTo>
                  <a:lnTo>
                    <a:pt x="1938" y="349"/>
                  </a:lnTo>
                  <a:lnTo>
                    <a:pt x="1938" y="366"/>
                  </a:lnTo>
                  <a:lnTo>
                    <a:pt x="1938" y="379"/>
                  </a:lnTo>
                  <a:lnTo>
                    <a:pt x="1934" y="483"/>
                  </a:lnTo>
                  <a:lnTo>
                    <a:pt x="1921" y="589"/>
                  </a:lnTo>
                  <a:lnTo>
                    <a:pt x="1902" y="695"/>
                  </a:lnTo>
                  <a:lnTo>
                    <a:pt x="1874" y="800"/>
                  </a:lnTo>
                  <a:lnTo>
                    <a:pt x="1841" y="905"/>
                  </a:lnTo>
                  <a:lnTo>
                    <a:pt x="1800" y="1009"/>
                  </a:lnTo>
                  <a:lnTo>
                    <a:pt x="1755" y="1113"/>
                  </a:lnTo>
                  <a:lnTo>
                    <a:pt x="1705" y="1215"/>
                  </a:lnTo>
                  <a:lnTo>
                    <a:pt x="1651" y="1316"/>
                  </a:lnTo>
                  <a:lnTo>
                    <a:pt x="1594" y="1416"/>
                  </a:lnTo>
                  <a:lnTo>
                    <a:pt x="1533" y="1513"/>
                  </a:lnTo>
                  <a:lnTo>
                    <a:pt x="1469" y="1608"/>
                  </a:lnTo>
                  <a:lnTo>
                    <a:pt x="1403" y="1700"/>
                  </a:lnTo>
                  <a:lnTo>
                    <a:pt x="1337" y="1790"/>
                  </a:lnTo>
                  <a:lnTo>
                    <a:pt x="1269" y="1877"/>
                  </a:lnTo>
                  <a:lnTo>
                    <a:pt x="1202" y="1961"/>
                  </a:lnTo>
                  <a:lnTo>
                    <a:pt x="1133" y="2040"/>
                  </a:lnTo>
                  <a:lnTo>
                    <a:pt x="1067" y="2115"/>
                  </a:lnTo>
                  <a:lnTo>
                    <a:pt x="1001" y="2187"/>
                  </a:lnTo>
                  <a:lnTo>
                    <a:pt x="938" y="2255"/>
                  </a:lnTo>
                  <a:lnTo>
                    <a:pt x="878" y="2317"/>
                  </a:lnTo>
                  <a:lnTo>
                    <a:pt x="820" y="2375"/>
                  </a:lnTo>
                  <a:lnTo>
                    <a:pt x="796" y="2400"/>
                  </a:lnTo>
                  <a:lnTo>
                    <a:pt x="777" y="2421"/>
                  </a:lnTo>
                  <a:lnTo>
                    <a:pt x="762" y="2438"/>
                  </a:lnTo>
                  <a:lnTo>
                    <a:pt x="749" y="2453"/>
                  </a:lnTo>
                  <a:lnTo>
                    <a:pt x="740" y="2463"/>
                  </a:lnTo>
                  <a:lnTo>
                    <a:pt x="731" y="2473"/>
                  </a:lnTo>
                  <a:lnTo>
                    <a:pt x="726" y="2480"/>
                  </a:lnTo>
                  <a:lnTo>
                    <a:pt x="721" y="2485"/>
                  </a:lnTo>
                  <a:lnTo>
                    <a:pt x="718" y="2490"/>
                  </a:lnTo>
                  <a:lnTo>
                    <a:pt x="714" y="2495"/>
                  </a:lnTo>
                  <a:lnTo>
                    <a:pt x="709" y="2498"/>
                  </a:lnTo>
                  <a:lnTo>
                    <a:pt x="708" y="2508"/>
                  </a:lnTo>
                  <a:lnTo>
                    <a:pt x="705" y="2525"/>
                  </a:lnTo>
                  <a:lnTo>
                    <a:pt x="703" y="2547"/>
                  </a:lnTo>
                  <a:lnTo>
                    <a:pt x="699" y="2574"/>
                  </a:lnTo>
                  <a:lnTo>
                    <a:pt x="697" y="2604"/>
                  </a:lnTo>
                  <a:lnTo>
                    <a:pt x="694" y="2635"/>
                  </a:lnTo>
                  <a:lnTo>
                    <a:pt x="692" y="2666"/>
                  </a:lnTo>
                  <a:lnTo>
                    <a:pt x="689" y="2696"/>
                  </a:lnTo>
                  <a:lnTo>
                    <a:pt x="688" y="2724"/>
                  </a:lnTo>
                  <a:lnTo>
                    <a:pt x="687" y="2747"/>
                  </a:lnTo>
                  <a:lnTo>
                    <a:pt x="686" y="2765"/>
                  </a:lnTo>
                  <a:lnTo>
                    <a:pt x="686" y="2777"/>
                  </a:lnTo>
                  <a:lnTo>
                    <a:pt x="687" y="2847"/>
                  </a:lnTo>
                  <a:lnTo>
                    <a:pt x="689" y="2916"/>
                  </a:lnTo>
                  <a:lnTo>
                    <a:pt x="694" y="2979"/>
                  </a:lnTo>
                  <a:lnTo>
                    <a:pt x="702" y="3041"/>
                  </a:lnTo>
                  <a:lnTo>
                    <a:pt x="711" y="3097"/>
                  </a:lnTo>
                  <a:lnTo>
                    <a:pt x="722" y="3150"/>
                  </a:lnTo>
                  <a:lnTo>
                    <a:pt x="737" y="3198"/>
                  </a:lnTo>
                  <a:lnTo>
                    <a:pt x="754" y="3242"/>
                  </a:lnTo>
                  <a:lnTo>
                    <a:pt x="773" y="3283"/>
                  </a:lnTo>
                  <a:lnTo>
                    <a:pt x="796" y="3318"/>
                  </a:lnTo>
                  <a:lnTo>
                    <a:pt x="820" y="3348"/>
                  </a:lnTo>
                  <a:lnTo>
                    <a:pt x="848" y="3373"/>
                  </a:lnTo>
                  <a:lnTo>
                    <a:pt x="880" y="3392"/>
                  </a:lnTo>
                  <a:lnTo>
                    <a:pt x="914" y="3407"/>
                  </a:lnTo>
                  <a:lnTo>
                    <a:pt x="952" y="3416"/>
                  </a:lnTo>
                  <a:lnTo>
                    <a:pt x="993" y="3419"/>
                  </a:lnTo>
                  <a:lnTo>
                    <a:pt x="1022" y="3417"/>
                  </a:lnTo>
                  <a:lnTo>
                    <a:pt x="1051" y="3415"/>
                  </a:lnTo>
                  <a:lnTo>
                    <a:pt x="1082" y="3409"/>
                  </a:lnTo>
                  <a:lnTo>
                    <a:pt x="1114" y="3402"/>
                  </a:lnTo>
                  <a:lnTo>
                    <a:pt x="1147" y="3391"/>
                  </a:lnTo>
                  <a:lnTo>
                    <a:pt x="1181" y="3378"/>
                  </a:lnTo>
                  <a:lnTo>
                    <a:pt x="1217" y="3361"/>
                  </a:lnTo>
                  <a:lnTo>
                    <a:pt x="1255" y="3342"/>
                  </a:lnTo>
                  <a:lnTo>
                    <a:pt x="1296" y="3318"/>
                  </a:lnTo>
                  <a:lnTo>
                    <a:pt x="1337" y="3290"/>
                  </a:lnTo>
                  <a:lnTo>
                    <a:pt x="1382" y="3259"/>
                  </a:lnTo>
                  <a:lnTo>
                    <a:pt x="1430" y="3223"/>
                  </a:lnTo>
                  <a:lnTo>
                    <a:pt x="1479" y="3182"/>
                  </a:lnTo>
                  <a:lnTo>
                    <a:pt x="1533" y="3138"/>
                  </a:lnTo>
                  <a:lnTo>
                    <a:pt x="1588" y="3087"/>
                  </a:lnTo>
                  <a:lnTo>
                    <a:pt x="1646" y="3032"/>
                  </a:lnTo>
                  <a:lnTo>
                    <a:pt x="1665" y="3018"/>
                  </a:lnTo>
                  <a:lnTo>
                    <a:pt x="1677" y="3006"/>
                  </a:lnTo>
                  <a:lnTo>
                    <a:pt x="1687" y="2997"/>
                  </a:lnTo>
                  <a:lnTo>
                    <a:pt x="1693" y="2991"/>
                  </a:lnTo>
                  <a:lnTo>
                    <a:pt x="1699" y="2988"/>
                  </a:lnTo>
                  <a:lnTo>
                    <a:pt x="1704" y="2987"/>
                  </a:lnTo>
                  <a:lnTo>
                    <a:pt x="1710" y="2985"/>
                  </a:lnTo>
                  <a:lnTo>
                    <a:pt x="1728" y="2988"/>
                  </a:lnTo>
                  <a:lnTo>
                    <a:pt x="1743" y="2995"/>
                  </a:lnTo>
                  <a:lnTo>
                    <a:pt x="1754" y="3005"/>
                  </a:lnTo>
                  <a:lnTo>
                    <a:pt x="1762" y="3017"/>
                  </a:lnTo>
                  <a:lnTo>
                    <a:pt x="1769" y="3029"/>
                  </a:lnTo>
                  <a:lnTo>
                    <a:pt x="1772" y="3039"/>
                  </a:lnTo>
                  <a:lnTo>
                    <a:pt x="1773" y="3048"/>
                  </a:lnTo>
                  <a:lnTo>
                    <a:pt x="1770" y="3057"/>
                  </a:lnTo>
                  <a:lnTo>
                    <a:pt x="1762" y="3071"/>
                  </a:lnTo>
                  <a:lnTo>
                    <a:pt x="1750" y="3087"/>
                  </a:lnTo>
                  <a:lnTo>
                    <a:pt x="1734" y="3105"/>
                  </a:lnTo>
                  <a:lnTo>
                    <a:pt x="1716" y="3125"/>
                  </a:lnTo>
                  <a:lnTo>
                    <a:pt x="1694" y="3146"/>
                  </a:lnTo>
                  <a:lnTo>
                    <a:pt x="1671" y="3168"/>
                  </a:lnTo>
                  <a:lnTo>
                    <a:pt x="1646" y="3191"/>
                  </a:lnTo>
                  <a:lnTo>
                    <a:pt x="1619" y="3213"/>
                  </a:lnTo>
                  <a:lnTo>
                    <a:pt x="1594" y="3235"/>
                  </a:lnTo>
                  <a:lnTo>
                    <a:pt x="1568" y="3255"/>
                  </a:lnTo>
                  <a:lnTo>
                    <a:pt x="1544" y="3276"/>
                  </a:lnTo>
                  <a:lnTo>
                    <a:pt x="1520" y="3294"/>
                  </a:lnTo>
                  <a:lnTo>
                    <a:pt x="1498" y="3309"/>
                  </a:lnTo>
                  <a:lnTo>
                    <a:pt x="1480" y="3323"/>
                  </a:lnTo>
                  <a:lnTo>
                    <a:pt x="1466" y="3333"/>
                  </a:lnTo>
                  <a:lnTo>
                    <a:pt x="1433" y="3357"/>
                  </a:lnTo>
                  <a:lnTo>
                    <a:pt x="1395" y="3384"/>
                  </a:lnTo>
                  <a:lnTo>
                    <a:pt x="1354" y="3409"/>
                  </a:lnTo>
                  <a:lnTo>
                    <a:pt x="1309" y="3435"/>
                  </a:lnTo>
                  <a:lnTo>
                    <a:pt x="1260" y="3459"/>
                  </a:lnTo>
                  <a:lnTo>
                    <a:pt x="1210" y="3481"/>
                  </a:lnTo>
                  <a:lnTo>
                    <a:pt x="1156" y="3500"/>
                  </a:lnTo>
                  <a:lnTo>
                    <a:pt x="1101" y="3515"/>
                  </a:lnTo>
                  <a:lnTo>
                    <a:pt x="1044" y="3524"/>
                  </a:lnTo>
                  <a:lnTo>
                    <a:pt x="985" y="3527"/>
                  </a:lnTo>
                  <a:lnTo>
                    <a:pt x="931" y="3524"/>
                  </a:lnTo>
                  <a:lnTo>
                    <a:pt x="880" y="3517"/>
                  </a:lnTo>
                  <a:lnTo>
                    <a:pt x="834" y="3504"/>
                  </a:lnTo>
                  <a:lnTo>
                    <a:pt x="790" y="3486"/>
                  </a:lnTo>
                  <a:lnTo>
                    <a:pt x="748" y="3464"/>
                  </a:lnTo>
                  <a:lnTo>
                    <a:pt x="710" y="3438"/>
                  </a:lnTo>
                  <a:lnTo>
                    <a:pt x="675" y="3408"/>
                  </a:lnTo>
                  <a:lnTo>
                    <a:pt x="642" y="3374"/>
                  </a:lnTo>
                  <a:lnTo>
                    <a:pt x="611" y="3337"/>
                  </a:lnTo>
                  <a:lnTo>
                    <a:pt x="583" y="3296"/>
                  </a:lnTo>
                  <a:lnTo>
                    <a:pt x="557" y="3252"/>
                  </a:lnTo>
                  <a:lnTo>
                    <a:pt x="535" y="3206"/>
                  </a:lnTo>
                  <a:lnTo>
                    <a:pt x="513" y="3157"/>
                  </a:lnTo>
                  <a:lnTo>
                    <a:pt x="495" y="3107"/>
                  </a:lnTo>
                  <a:lnTo>
                    <a:pt x="478" y="3054"/>
                  </a:lnTo>
                  <a:lnTo>
                    <a:pt x="462" y="2999"/>
                  </a:lnTo>
                  <a:lnTo>
                    <a:pt x="449" y="2943"/>
                  </a:lnTo>
                  <a:lnTo>
                    <a:pt x="438" y="2886"/>
                  </a:lnTo>
                  <a:lnTo>
                    <a:pt x="427" y="2828"/>
                  </a:lnTo>
                  <a:lnTo>
                    <a:pt x="418" y="2768"/>
                  </a:lnTo>
                  <a:lnTo>
                    <a:pt x="402" y="2784"/>
                  </a:lnTo>
                  <a:lnTo>
                    <a:pt x="385" y="2803"/>
                  </a:lnTo>
                  <a:lnTo>
                    <a:pt x="364" y="2823"/>
                  </a:lnTo>
                  <a:lnTo>
                    <a:pt x="342" y="2846"/>
                  </a:lnTo>
                  <a:lnTo>
                    <a:pt x="320" y="2868"/>
                  </a:lnTo>
                  <a:lnTo>
                    <a:pt x="298" y="2889"/>
                  </a:lnTo>
                  <a:lnTo>
                    <a:pt x="278" y="2910"/>
                  </a:lnTo>
                  <a:lnTo>
                    <a:pt x="259" y="2927"/>
                  </a:lnTo>
                  <a:lnTo>
                    <a:pt x="245" y="2939"/>
                  </a:lnTo>
                  <a:lnTo>
                    <a:pt x="214" y="2969"/>
                  </a:lnTo>
                  <a:lnTo>
                    <a:pt x="187" y="2995"/>
                  </a:lnTo>
                  <a:lnTo>
                    <a:pt x="165" y="3017"/>
                  </a:lnTo>
                  <a:lnTo>
                    <a:pt x="146" y="3036"/>
                  </a:lnTo>
                  <a:lnTo>
                    <a:pt x="130" y="3051"/>
                  </a:lnTo>
                  <a:lnTo>
                    <a:pt x="115" y="3063"/>
                  </a:lnTo>
                  <a:lnTo>
                    <a:pt x="104" y="3073"/>
                  </a:lnTo>
                  <a:lnTo>
                    <a:pt x="94" y="3081"/>
                  </a:lnTo>
                  <a:lnTo>
                    <a:pt x="87" y="3086"/>
                  </a:lnTo>
                  <a:lnTo>
                    <a:pt x="80" y="3090"/>
                  </a:lnTo>
                  <a:lnTo>
                    <a:pt x="75" y="3092"/>
                  </a:lnTo>
                  <a:lnTo>
                    <a:pt x="69" y="3093"/>
                  </a:lnTo>
                  <a:lnTo>
                    <a:pt x="64" y="3093"/>
                  </a:lnTo>
                  <a:lnTo>
                    <a:pt x="45" y="3090"/>
                  </a:lnTo>
                  <a:lnTo>
                    <a:pt x="28" y="3078"/>
                  </a:lnTo>
                  <a:lnTo>
                    <a:pt x="14" y="3062"/>
                  </a:lnTo>
                  <a:lnTo>
                    <a:pt x="4" y="3043"/>
                  </a:lnTo>
                  <a:lnTo>
                    <a:pt x="0" y="3024"/>
                  </a:lnTo>
                  <a:lnTo>
                    <a:pt x="3" y="3013"/>
                  </a:lnTo>
                  <a:lnTo>
                    <a:pt x="9" y="3001"/>
                  </a:lnTo>
                  <a:lnTo>
                    <a:pt x="17" y="2989"/>
                  </a:lnTo>
                  <a:lnTo>
                    <a:pt x="25" y="2978"/>
                  </a:lnTo>
                  <a:lnTo>
                    <a:pt x="25" y="2978"/>
                  </a:lnTo>
                  <a:lnTo>
                    <a:pt x="411" y="2622"/>
                  </a:lnTo>
                  <a:lnTo>
                    <a:pt x="414" y="2462"/>
                  </a:lnTo>
                  <a:lnTo>
                    <a:pt x="425" y="2303"/>
                  </a:lnTo>
                  <a:lnTo>
                    <a:pt x="444" y="2145"/>
                  </a:lnTo>
                  <a:lnTo>
                    <a:pt x="469" y="1988"/>
                  </a:lnTo>
                  <a:lnTo>
                    <a:pt x="501" y="1831"/>
                  </a:lnTo>
                  <a:lnTo>
                    <a:pt x="539" y="1676"/>
                  </a:lnTo>
                  <a:lnTo>
                    <a:pt x="583" y="1523"/>
                  </a:lnTo>
                  <a:lnTo>
                    <a:pt x="633" y="1370"/>
                  </a:lnTo>
                  <a:lnTo>
                    <a:pt x="687" y="1219"/>
                  </a:lnTo>
                  <a:lnTo>
                    <a:pt x="747" y="1069"/>
                  </a:lnTo>
                  <a:lnTo>
                    <a:pt x="812" y="920"/>
                  </a:lnTo>
                  <a:lnTo>
                    <a:pt x="819" y="905"/>
                  </a:lnTo>
                  <a:lnTo>
                    <a:pt x="828" y="883"/>
                  </a:lnTo>
                  <a:lnTo>
                    <a:pt x="841" y="857"/>
                  </a:lnTo>
                  <a:lnTo>
                    <a:pt x="856" y="825"/>
                  </a:lnTo>
                  <a:lnTo>
                    <a:pt x="873" y="791"/>
                  </a:lnTo>
                  <a:lnTo>
                    <a:pt x="892" y="751"/>
                  </a:lnTo>
                  <a:lnTo>
                    <a:pt x="914" y="709"/>
                  </a:lnTo>
                  <a:lnTo>
                    <a:pt x="939" y="665"/>
                  </a:lnTo>
                  <a:lnTo>
                    <a:pt x="966" y="618"/>
                  </a:lnTo>
                  <a:lnTo>
                    <a:pt x="994" y="570"/>
                  </a:lnTo>
                  <a:lnTo>
                    <a:pt x="1024" y="519"/>
                  </a:lnTo>
                  <a:lnTo>
                    <a:pt x="1056" y="470"/>
                  </a:lnTo>
                  <a:lnTo>
                    <a:pt x="1090" y="420"/>
                  </a:lnTo>
                  <a:lnTo>
                    <a:pt x="1126" y="371"/>
                  </a:lnTo>
                  <a:lnTo>
                    <a:pt x="1164" y="321"/>
                  </a:lnTo>
                  <a:lnTo>
                    <a:pt x="1202" y="275"/>
                  </a:lnTo>
                  <a:lnTo>
                    <a:pt x="1242" y="229"/>
                  </a:lnTo>
                  <a:lnTo>
                    <a:pt x="1283" y="187"/>
                  </a:lnTo>
                  <a:lnTo>
                    <a:pt x="1325" y="147"/>
                  </a:lnTo>
                  <a:lnTo>
                    <a:pt x="1369" y="111"/>
                  </a:lnTo>
                  <a:lnTo>
                    <a:pt x="1413" y="79"/>
                  </a:lnTo>
                  <a:lnTo>
                    <a:pt x="1458" y="53"/>
                  </a:lnTo>
                  <a:lnTo>
                    <a:pt x="1505" y="30"/>
                  </a:lnTo>
                  <a:lnTo>
                    <a:pt x="1551" y="14"/>
                  </a:lnTo>
                  <a:lnTo>
                    <a:pt x="1599" y="3"/>
                  </a:lnTo>
                  <a:lnTo>
                    <a:pt x="16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53" name="Straight Arrow Connector 52"/>
            <p:cNvCxnSpPr/>
            <p:nvPr/>
          </p:nvCxnSpPr>
          <p:spPr>
            <a:xfrm>
              <a:off x="2426677" y="5454650"/>
              <a:ext cx="668215" cy="1126067"/>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p:nvPr/>
          </p:nvCxnSpPr>
          <p:spPr>
            <a:xfrm flipV="1">
              <a:off x="457200" y="4038600"/>
              <a:ext cx="0" cy="252761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68" name="Rectangle 67"/>
            <p:cNvSpPr/>
            <p:nvPr/>
          </p:nvSpPr>
          <p:spPr>
            <a:xfrm>
              <a:off x="381000" y="5257800"/>
              <a:ext cx="304800" cy="228600"/>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3" name="Group 72"/>
          <p:cNvGrpSpPr/>
          <p:nvPr/>
        </p:nvGrpSpPr>
        <p:grpSpPr>
          <a:xfrm>
            <a:off x="6096000" y="3962400"/>
            <a:ext cx="2743200" cy="2590800"/>
            <a:chOff x="6096000" y="3962400"/>
            <a:chExt cx="2743200" cy="2590800"/>
          </a:xfrm>
        </p:grpSpPr>
        <p:sp>
          <p:nvSpPr>
            <p:cNvPr id="56" name="Freeform 54"/>
            <p:cNvSpPr>
              <a:spLocks noChangeAspect="1" noEditPoints="1"/>
            </p:cNvSpPr>
            <p:nvPr>
              <p:custDataLst>
                <p:tags r:id="rId2"/>
              </p:custDataLst>
            </p:nvPr>
          </p:nvSpPr>
          <p:spPr bwMode="auto">
            <a:xfrm>
              <a:off x="6341942" y="5698990"/>
              <a:ext cx="154152" cy="310953"/>
            </a:xfrm>
            <a:custGeom>
              <a:avLst/>
              <a:gdLst/>
              <a:ahLst/>
              <a:cxnLst>
                <a:cxn ang="0">
                  <a:pos x="1560" y="1064"/>
                </a:cxn>
                <a:cxn ang="0">
                  <a:pos x="1730" y="1158"/>
                </a:cxn>
                <a:cxn ang="0">
                  <a:pos x="1840" y="1320"/>
                </a:cxn>
                <a:cxn ang="0">
                  <a:pos x="1867" y="1490"/>
                </a:cxn>
                <a:cxn ang="0">
                  <a:pos x="1853" y="1612"/>
                </a:cxn>
                <a:cxn ang="0">
                  <a:pos x="1327" y="3555"/>
                </a:cxn>
                <a:cxn ang="0">
                  <a:pos x="1159" y="3802"/>
                </a:cxn>
                <a:cxn ang="0">
                  <a:pos x="935" y="3982"/>
                </a:cxn>
                <a:cxn ang="0">
                  <a:pos x="685" y="4089"/>
                </a:cxn>
                <a:cxn ang="0">
                  <a:pos x="441" y="4126"/>
                </a:cxn>
                <a:cxn ang="0">
                  <a:pos x="234" y="4097"/>
                </a:cxn>
                <a:cxn ang="0">
                  <a:pos x="78" y="4012"/>
                </a:cxn>
                <a:cxn ang="0">
                  <a:pos x="3" y="3876"/>
                </a:cxn>
                <a:cxn ang="0">
                  <a:pos x="29" y="3709"/>
                </a:cxn>
                <a:cxn ang="0">
                  <a:pos x="132" y="3601"/>
                </a:cxn>
                <a:cxn ang="0">
                  <a:pos x="268" y="3563"/>
                </a:cxn>
                <a:cxn ang="0">
                  <a:pos x="392" y="3599"/>
                </a:cxn>
                <a:cxn ang="0">
                  <a:pos x="450" y="3682"/>
                </a:cxn>
                <a:cxn ang="0">
                  <a:pos x="448" y="3789"/>
                </a:cxn>
                <a:cxn ang="0">
                  <a:pos x="378" y="3906"/>
                </a:cxn>
                <a:cxn ang="0">
                  <a:pos x="235" y="3983"/>
                </a:cxn>
                <a:cxn ang="0">
                  <a:pos x="385" y="4020"/>
                </a:cxn>
                <a:cxn ang="0">
                  <a:pos x="543" y="4005"/>
                </a:cxn>
                <a:cxn ang="0">
                  <a:pos x="759" y="3886"/>
                </a:cxn>
                <a:cxn ang="0">
                  <a:pos x="932" y="3673"/>
                </a:cxn>
                <a:cxn ang="0">
                  <a:pos x="1048" y="3391"/>
                </a:cxn>
                <a:cxn ang="0">
                  <a:pos x="1533" y="1547"/>
                </a:cxn>
                <a:cxn ang="0">
                  <a:pos x="1551" y="1410"/>
                </a:cxn>
                <a:cxn ang="0">
                  <a:pos x="1538" y="1255"/>
                </a:cxn>
                <a:cxn ang="0">
                  <a:pos x="1492" y="1177"/>
                </a:cxn>
                <a:cxn ang="0">
                  <a:pos x="1427" y="1149"/>
                </a:cxn>
                <a:cxn ang="0">
                  <a:pos x="1279" y="1165"/>
                </a:cxn>
                <a:cxn ang="0">
                  <a:pos x="1067" y="1286"/>
                </a:cxn>
                <a:cxn ang="0">
                  <a:pos x="892" y="1488"/>
                </a:cxn>
                <a:cxn ang="0">
                  <a:pos x="763" y="1733"/>
                </a:cxn>
                <a:cxn ang="0">
                  <a:pos x="720" y="1807"/>
                </a:cxn>
                <a:cxn ang="0">
                  <a:pos x="683" y="1822"/>
                </a:cxn>
                <a:cxn ang="0">
                  <a:pos x="646" y="1820"/>
                </a:cxn>
                <a:cxn ang="0">
                  <a:pos x="609" y="1792"/>
                </a:cxn>
                <a:cxn ang="0">
                  <a:pos x="621" y="1729"/>
                </a:cxn>
                <a:cxn ang="0">
                  <a:pos x="685" y="1595"/>
                </a:cxn>
                <a:cxn ang="0">
                  <a:pos x="799" y="1416"/>
                </a:cxn>
                <a:cxn ang="0">
                  <a:pos x="958" y="1237"/>
                </a:cxn>
                <a:cxn ang="0">
                  <a:pos x="1163" y="1098"/>
                </a:cxn>
                <a:cxn ang="0">
                  <a:pos x="1409" y="1042"/>
                </a:cxn>
                <a:cxn ang="0">
                  <a:pos x="1967" y="24"/>
                </a:cxn>
                <a:cxn ang="0">
                  <a:pos x="2046" y="114"/>
                </a:cxn>
                <a:cxn ang="0">
                  <a:pos x="2051" y="214"/>
                </a:cxn>
                <a:cxn ang="0">
                  <a:pos x="1954" y="358"/>
                </a:cxn>
                <a:cxn ang="0">
                  <a:pos x="1780" y="420"/>
                </a:cxn>
                <a:cxn ang="0">
                  <a:pos x="1659" y="379"/>
                </a:cxn>
                <a:cxn ang="0">
                  <a:pos x="1602" y="279"/>
                </a:cxn>
                <a:cxn ang="0">
                  <a:pos x="1628" y="140"/>
                </a:cxn>
                <a:cxn ang="0">
                  <a:pos x="1734" y="38"/>
                </a:cxn>
                <a:cxn ang="0">
                  <a:pos x="1867" y="0"/>
                </a:cxn>
              </a:cxnLst>
              <a:rect l="0" t="0" r="r" b="b"/>
              <a:pathLst>
                <a:path w="2055" h="4126">
                  <a:moveTo>
                    <a:pt x="1409" y="1042"/>
                  </a:moveTo>
                  <a:lnTo>
                    <a:pt x="1461" y="1045"/>
                  </a:lnTo>
                  <a:lnTo>
                    <a:pt x="1512" y="1052"/>
                  </a:lnTo>
                  <a:lnTo>
                    <a:pt x="1560" y="1064"/>
                  </a:lnTo>
                  <a:lnTo>
                    <a:pt x="1607" y="1081"/>
                  </a:lnTo>
                  <a:lnTo>
                    <a:pt x="1651" y="1103"/>
                  </a:lnTo>
                  <a:lnTo>
                    <a:pt x="1692" y="1128"/>
                  </a:lnTo>
                  <a:lnTo>
                    <a:pt x="1730" y="1158"/>
                  </a:lnTo>
                  <a:lnTo>
                    <a:pt x="1764" y="1193"/>
                  </a:lnTo>
                  <a:lnTo>
                    <a:pt x="1793" y="1231"/>
                  </a:lnTo>
                  <a:lnTo>
                    <a:pt x="1819" y="1274"/>
                  </a:lnTo>
                  <a:lnTo>
                    <a:pt x="1840" y="1320"/>
                  </a:lnTo>
                  <a:lnTo>
                    <a:pt x="1855" y="1368"/>
                  </a:lnTo>
                  <a:lnTo>
                    <a:pt x="1863" y="1422"/>
                  </a:lnTo>
                  <a:lnTo>
                    <a:pt x="1867" y="1478"/>
                  </a:lnTo>
                  <a:lnTo>
                    <a:pt x="1867" y="1490"/>
                  </a:lnTo>
                  <a:lnTo>
                    <a:pt x="1866" y="1509"/>
                  </a:lnTo>
                  <a:lnTo>
                    <a:pt x="1863" y="1537"/>
                  </a:lnTo>
                  <a:lnTo>
                    <a:pt x="1859" y="1571"/>
                  </a:lnTo>
                  <a:lnTo>
                    <a:pt x="1853" y="1612"/>
                  </a:lnTo>
                  <a:lnTo>
                    <a:pt x="1842" y="1657"/>
                  </a:lnTo>
                  <a:lnTo>
                    <a:pt x="1378" y="3406"/>
                  </a:lnTo>
                  <a:lnTo>
                    <a:pt x="1356" y="3483"/>
                  </a:lnTo>
                  <a:lnTo>
                    <a:pt x="1327" y="3555"/>
                  </a:lnTo>
                  <a:lnTo>
                    <a:pt x="1292" y="3623"/>
                  </a:lnTo>
                  <a:lnTo>
                    <a:pt x="1253" y="3687"/>
                  </a:lnTo>
                  <a:lnTo>
                    <a:pt x="1209" y="3747"/>
                  </a:lnTo>
                  <a:lnTo>
                    <a:pt x="1159" y="3802"/>
                  </a:lnTo>
                  <a:lnTo>
                    <a:pt x="1108" y="3853"/>
                  </a:lnTo>
                  <a:lnTo>
                    <a:pt x="1053" y="3901"/>
                  </a:lnTo>
                  <a:lnTo>
                    <a:pt x="995" y="3942"/>
                  </a:lnTo>
                  <a:lnTo>
                    <a:pt x="935" y="3982"/>
                  </a:lnTo>
                  <a:lnTo>
                    <a:pt x="874" y="4014"/>
                  </a:lnTo>
                  <a:lnTo>
                    <a:pt x="811" y="4045"/>
                  </a:lnTo>
                  <a:lnTo>
                    <a:pt x="748" y="4069"/>
                  </a:lnTo>
                  <a:lnTo>
                    <a:pt x="685" y="4089"/>
                  </a:lnTo>
                  <a:lnTo>
                    <a:pt x="623" y="4105"/>
                  </a:lnTo>
                  <a:lnTo>
                    <a:pt x="561" y="4117"/>
                  </a:lnTo>
                  <a:lnTo>
                    <a:pt x="499" y="4123"/>
                  </a:lnTo>
                  <a:lnTo>
                    <a:pt x="441" y="4126"/>
                  </a:lnTo>
                  <a:lnTo>
                    <a:pt x="385" y="4124"/>
                  </a:lnTo>
                  <a:lnTo>
                    <a:pt x="331" y="4118"/>
                  </a:lnTo>
                  <a:lnTo>
                    <a:pt x="281" y="4109"/>
                  </a:lnTo>
                  <a:lnTo>
                    <a:pt x="234" y="4097"/>
                  </a:lnTo>
                  <a:lnTo>
                    <a:pt x="188" y="4080"/>
                  </a:lnTo>
                  <a:lnTo>
                    <a:pt x="147" y="4062"/>
                  </a:lnTo>
                  <a:lnTo>
                    <a:pt x="111" y="4038"/>
                  </a:lnTo>
                  <a:lnTo>
                    <a:pt x="78" y="4012"/>
                  </a:lnTo>
                  <a:lnTo>
                    <a:pt x="51" y="3982"/>
                  </a:lnTo>
                  <a:lnTo>
                    <a:pt x="29" y="3950"/>
                  </a:lnTo>
                  <a:lnTo>
                    <a:pt x="14" y="3914"/>
                  </a:lnTo>
                  <a:lnTo>
                    <a:pt x="3" y="3876"/>
                  </a:lnTo>
                  <a:lnTo>
                    <a:pt x="0" y="3834"/>
                  </a:lnTo>
                  <a:lnTo>
                    <a:pt x="3" y="3788"/>
                  </a:lnTo>
                  <a:lnTo>
                    <a:pt x="12" y="3747"/>
                  </a:lnTo>
                  <a:lnTo>
                    <a:pt x="29" y="3709"/>
                  </a:lnTo>
                  <a:lnTo>
                    <a:pt x="48" y="3675"/>
                  </a:lnTo>
                  <a:lnTo>
                    <a:pt x="73" y="3647"/>
                  </a:lnTo>
                  <a:lnTo>
                    <a:pt x="100" y="3622"/>
                  </a:lnTo>
                  <a:lnTo>
                    <a:pt x="132" y="3601"/>
                  </a:lnTo>
                  <a:lnTo>
                    <a:pt x="164" y="3585"/>
                  </a:lnTo>
                  <a:lnTo>
                    <a:pt x="198" y="3573"/>
                  </a:lnTo>
                  <a:lnTo>
                    <a:pt x="232" y="3565"/>
                  </a:lnTo>
                  <a:lnTo>
                    <a:pt x="268" y="3563"/>
                  </a:lnTo>
                  <a:lnTo>
                    <a:pt x="305" y="3565"/>
                  </a:lnTo>
                  <a:lnTo>
                    <a:pt x="338" y="3573"/>
                  </a:lnTo>
                  <a:lnTo>
                    <a:pt x="367" y="3585"/>
                  </a:lnTo>
                  <a:lnTo>
                    <a:pt x="392" y="3599"/>
                  </a:lnTo>
                  <a:lnTo>
                    <a:pt x="413" y="3618"/>
                  </a:lnTo>
                  <a:lnTo>
                    <a:pt x="429" y="3637"/>
                  </a:lnTo>
                  <a:lnTo>
                    <a:pt x="441" y="3660"/>
                  </a:lnTo>
                  <a:lnTo>
                    <a:pt x="450" y="3682"/>
                  </a:lnTo>
                  <a:lnTo>
                    <a:pt x="455" y="3705"/>
                  </a:lnTo>
                  <a:lnTo>
                    <a:pt x="457" y="3728"/>
                  </a:lnTo>
                  <a:lnTo>
                    <a:pt x="454" y="3758"/>
                  </a:lnTo>
                  <a:lnTo>
                    <a:pt x="448" y="3789"/>
                  </a:lnTo>
                  <a:lnTo>
                    <a:pt x="437" y="3819"/>
                  </a:lnTo>
                  <a:lnTo>
                    <a:pt x="422" y="3849"/>
                  </a:lnTo>
                  <a:lnTo>
                    <a:pt x="403" y="3878"/>
                  </a:lnTo>
                  <a:lnTo>
                    <a:pt x="378" y="3906"/>
                  </a:lnTo>
                  <a:lnTo>
                    <a:pt x="349" y="3931"/>
                  </a:lnTo>
                  <a:lnTo>
                    <a:pt x="316" y="3952"/>
                  </a:lnTo>
                  <a:lnTo>
                    <a:pt x="278" y="3970"/>
                  </a:lnTo>
                  <a:lnTo>
                    <a:pt x="235" y="3983"/>
                  </a:lnTo>
                  <a:lnTo>
                    <a:pt x="278" y="3999"/>
                  </a:lnTo>
                  <a:lnTo>
                    <a:pt x="318" y="4009"/>
                  </a:lnTo>
                  <a:lnTo>
                    <a:pt x="355" y="4016"/>
                  </a:lnTo>
                  <a:lnTo>
                    <a:pt x="385" y="4020"/>
                  </a:lnTo>
                  <a:lnTo>
                    <a:pt x="408" y="4021"/>
                  </a:lnTo>
                  <a:lnTo>
                    <a:pt x="425" y="4021"/>
                  </a:lnTo>
                  <a:lnTo>
                    <a:pt x="485" y="4017"/>
                  </a:lnTo>
                  <a:lnTo>
                    <a:pt x="543" y="4005"/>
                  </a:lnTo>
                  <a:lnTo>
                    <a:pt x="601" y="3986"/>
                  </a:lnTo>
                  <a:lnTo>
                    <a:pt x="656" y="3959"/>
                  </a:lnTo>
                  <a:lnTo>
                    <a:pt x="708" y="3925"/>
                  </a:lnTo>
                  <a:lnTo>
                    <a:pt x="759" y="3886"/>
                  </a:lnTo>
                  <a:lnTo>
                    <a:pt x="807" y="3840"/>
                  </a:lnTo>
                  <a:lnTo>
                    <a:pt x="852" y="3791"/>
                  </a:lnTo>
                  <a:lnTo>
                    <a:pt x="894" y="3734"/>
                  </a:lnTo>
                  <a:lnTo>
                    <a:pt x="932" y="3673"/>
                  </a:lnTo>
                  <a:lnTo>
                    <a:pt x="967" y="3609"/>
                  </a:lnTo>
                  <a:lnTo>
                    <a:pt x="998" y="3539"/>
                  </a:lnTo>
                  <a:lnTo>
                    <a:pt x="1024" y="3467"/>
                  </a:lnTo>
                  <a:lnTo>
                    <a:pt x="1048" y="3391"/>
                  </a:lnTo>
                  <a:lnTo>
                    <a:pt x="1048" y="3391"/>
                  </a:lnTo>
                  <a:lnTo>
                    <a:pt x="1519" y="1613"/>
                  </a:lnTo>
                  <a:lnTo>
                    <a:pt x="1526" y="1579"/>
                  </a:lnTo>
                  <a:lnTo>
                    <a:pt x="1533" y="1547"/>
                  </a:lnTo>
                  <a:lnTo>
                    <a:pt x="1538" y="1516"/>
                  </a:lnTo>
                  <a:lnTo>
                    <a:pt x="1544" y="1483"/>
                  </a:lnTo>
                  <a:lnTo>
                    <a:pt x="1548" y="1449"/>
                  </a:lnTo>
                  <a:lnTo>
                    <a:pt x="1551" y="1410"/>
                  </a:lnTo>
                  <a:lnTo>
                    <a:pt x="1551" y="1365"/>
                  </a:lnTo>
                  <a:lnTo>
                    <a:pt x="1549" y="1323"/>
                  </a:lnTo>
                  <a:lnTo>
                    <a:pt x="1545" y="1287"/>
                  </a:lnTo>
                  <a:lnTo>
                    <a:pt x="1538" y="1255"/>
                  </a:lnTo>
                  <a:lnTo>
                    <a:pt x="1530" y="1229"/>
                  </a:lnTo>
                  <a:lnTo>
                    <a:pt x="1519" y="1208"/>
                  </a:lnTo>
                  <a:lnTo>
                    <a:pt x="1505" y="1190"/>
                  </a:lnTo>
                  <a:lnTo>
                    <a:pt x="1492" y="1177"/>
                  </a:lnTo>
                  <a:lnTo>
                    <a:pt x="1477" y="1166"/>
                  </a:lnTo>
                  <a:lnTo>
                    <a:pt x="1460" y="1158"/>
                  </a:lnTo>
                  <a:lnTo>
                    <a:pt x="1444" y="1153"/>
                  </a:lnTo>
                  <a:lnTo>
                    <a:pt x="1427" y="1149"/>
                  </a:lnTo>
                  <a:lnTo>
                    <a:pt x="1411" y="1148"/>
                  </a:lnTo>
                  <a:lnTo>
                    <a:pt x="1394" y="1148"/>
                  </a:lnTo>
                  <a:lnTo>
                    <a:pt x="1335" y="1152"/>
                  </a:lnTo>
                  <a:lnTo>
                    <a:pt x="1279" y="1165"/>
                  </a:lnTo>
                  <a:lnTo>
                    <a:pt x="1222" y="1185"/>
                  </a:lnTo>
                  <a:lnTo>
                    <a:pt x="1169" y="1212"/>
                  </a:lnTo>
                  <a:lnTo>
                    <a:pt x="1116" y="1246"/>
                  </a:lnTo>
                  <a:lnTo>
                    <a:pt x="1067" y="1286"/>
                  </a:lnTo>
                  <a:lnTo>
                    <a:pt x="1020" y="1330"/>
                  </a:lnTo>
                  <a:lnTo>
                    <a:pt x="975" y="1380"/>
                  </a:lnTo>
                  <a:lnTo>
                    <a:pt x="932" y="1432"/>
                  </a:lnTo>
                  <a:lnTo>
                    <a:pt x="892" y="1488"/>
                  </a:lnTo>
                  <a:lnTo>
                    <a:pt x="855" y="1547"/>
                  </a:lnTo>
                  <a:lnTo>
                    <a:pt x="821" y="1608"/>
                  </a:lnTo>
                  <a:lnTo>
                    <a:pt x="791" y="1670"/>
                  </a:lnTo>
                  <a:lnTo>
                    <a:pt x="763" y="1733"/>
                  </a:lnTo>
                  <a:lnTo>
                    <a:pt x="749" y="1760"/>
                  </a:lnTo>
                  <a:lnTo>
                    <a:pt x="738" y="1780"/>
                  </a:lnTo>
                  <a:lnTo>
                    <a:pt x="729" y="1796"/>
                  </a:lnTo>
                  <a:lnTo>
                    <a:pt x="720" y="1807"/>
                  </a:lnTo>
                  <a:lnTo>
                    <a:pt x="712" y="1815"/>
                  </a:lnTo>
                  <a:lnTo>
                    <a:pt x="704" y="1820"/>
                  </a:lnTo>
                  <a:lnTo>
                    <a:pt x="694" y="1821"/>
                  </a:lnTo>
                  <a:lnTo>
                    <a:pt x="683" y="1822"/>
                  </a:lnTo>
                  <a:lnTo>
                    <a:pt x="670" y="1822"/>
                  </a:lnTo>
                  <a:lnTo>
                    <a:pt x="664" y="1822"/>
                  </a:lnTo>
                  <a:lnTo>
                    <a:pt x="656" y="1822"/>
                  </a:lnTo>
                  <a:lnTo>
                    <a:pt x="646" y="1820"/>
                  </a:lnTo>
                  <a:lnTo>
                    <a:pt x="635" y="1817"/>
                  </a:lnTo>
                  <a:lnTo>
                    <a:pt x="624" y="1812"/>
                  </a:lnTo>
                  <a:lnTo>
                    <a:pt x="615" y="1804"/>
                  </a:lnTo>
                  <a:lnTo>
                    <a:pt x="609" y="1792"/>
                  </a:lnTo>
                  <a:lnTo>
                    <a:pt x="606" y="1778"/>
                  </a:lnTo>
                  <a:lnTo>
                    <a:pt x="608" y="1769"/>
                  </a:lnTo>
                  <a:lnTo>
                    <a:pt x="613" y="1752"/>
                  </a:lnTo>
                  <a:lnTo>
                    <a:pt x="621" y="1729"/>
                  </a:lnTo>
                  <a:lnTo>
                    <a:pt x="632" y="1703"/>
                  </a:lnTo>
                  <a:lnTo>
                    <a:pt x="646" y="1670"/>
                  </a:lnTo>
                  <a:lnTo>
                    <a:pt x="664" y="1634"/>
                  </a:lnTo>
                  <a:lnTo>
                    <a:pt x="685" y="1595"/>
                  </a:lnTo>
                  <a:lnTo>
                    <a:pt x="709" y="1553"/>
                  </a:lnTo>
                  <a:lnTo>
                    <a:pt x="736" y="1508"/>
                  </a:lnTo>
                  <a:lnTo>
                    <a:pt x="766" y="1462"/>
                  </a:lnTo>
                  <a:lnTo>
                    <a:pt x="799" y="1416"/>
                  </a:lnTo>
                  <a:lnTo>
                    <a:pt x="835" y="1371"/>
                  </a:lnTo>
                  <a:lnTo>
                    <a:pt x="873" y="1323"/>
                  </a:lnTo>
                  <a:lnTo>
                    <a:pt x="914" y="1279"/>
                  </a:lnTo>
                  <a:lnTo>
                    <a:pt x="958" y="1237"/>
                  </a:lnTo>
                  <a:lnTo>
                    <a:pt x="1005" y="1196"/>
                  </a:lnTo>
                  <a:lnTo>
                    <a:pt x="1056" y="1160"/>
                  </a:lnTo>
                  <a:lnTo>
                    <a:pt x="1108" y="1127"/>
                  </a:lnTo>
                  <a:lnTo>
                    <a:pt x="1163" y="1098"/>
                  </a:lnTo>
                  <a:lnTo>
                    <a:pt x="1221" y="1075"/>
                  </a:lnTo>
                  <a:lnTo>
                    <a:pt x="1281" y="1058"/>
                  </a:lnTo>
                  <a:lnTo>
                    <a:pt x="1345" y="1046"/>
                  </a:lnTo>
                  <a:lnTo>
                    <a:pt x="1409" y="1042"/>
                  </a:lnTo>
                  <a:close/>
                  <a:moveTo>
                    <a:pt x="1867" y="0"/>
                  </a:moveTo>
                  <a:lnTo>
                    <a:pt x="1904" y="2"/>
                  </a:lnTo>
                  <a:lnTo>
                    <a:pt x="1939" y="11"/>
                  </a:lnTo>
                  <a:lnTo>
                    <a:pt x="1967" y="24"/>
                  </a:lnTo>
                  <a:lnTo>
                    <a:pt x="1994" y="41"/>
                  </a:lnTo>
                  <a:lnTo>
                    <a:pt x="2016" y="64"/>
                  </a:lnTo>
                  <a:lnTo>
                    <a:pt x="2033" y="87"/>
                  </a:lnTo>
                  <a:lnTo>
                    <a:pt x="2046" y="114"/>
                  </a:lnTo>
                  <a:lnTo>
                    <a:pt x="2053" y="142"/>
                  </a:lnTo>
                  <a:lnTo>
                    <a:pt x="2055" y="172"/>
                  </a:lnTo>
                  <a:lnTo>
                    <a:pt x="2055" y="172"/>
                  </a:lnTo>
                  <a:lnTo>
                    <a:pt x="2051" y="214"/>
                  </a:lnTo>
                  <a:lnTo>
                    <a:pt x="2038" y="255"/>
                  </a:lnTo>
                  <a:lnTo>
                    <a:pt x="2016" y="293"/>
                  </a:lnTo>
                  <a:lnTo>
                    <a:pt x="1987" y="328"/>
                  </a:lnTo>
                  <a:lnTo>
                    <a:pt x="1954" y="358"/>
                  </a:lnTo>
                  <a:lnTo>
                    <a:pt x="1914" y="383"/>
                  </a:lnTo>
                  <a:lnTo>
                    <a:pt x="1871" y="403"/>
                  </a:lnTo>
                  <a:lnTo>
                    <a:pt x="1827" y="415"/>
                  </a:lnTo>
                  <a:lnTo>
                    <a:pt x="1780" y="420"/>
                  </a:lnTo>
                  <a:lnTo>
                    <a:pt x="1745" y="417"/>
                  </a:lnTo>
                  <a:lnTo>
                    <a:pt x="1713" y="409"/>
                  </a:lnTo>
                  <a:lnTo>
                    <a:pt x="1684" y="396"/>
                  </a:lnTo>
                  <a:lnTo>
                    <a:pt x="1659" y="379"/>
                  </a:lnTo>
                  <a:lnTo>
                    <a:pt x="1637" y="360"/>
                  </a:lnTo>
                  <a:lnTo>
                    <a:pt x="1621" y="335"/>
                  </a:lnTo>
                  <a:lnTo>
                    <a:pt x="1609" y="309"/>
                  </a:lnTo>
                  <a:lnTo>
                    <a:pt x="1602" y="279"/>
                  </a:lnTo>
                  <a:lnTo>
                    <a:pt x="1599" y="247"/>
                  </a:lnTo>
                  <a:lnTo>
                    <a:pt x="1602" y="209"/>
                  </a:lnTo>
                  <a:lnTo>
                    <a:pt x="1613" y="174"/>
                  </a:lnTo>
                  <a:lnTo>
                    <a:pt x="1628" y="140"/>
                  </a:lnTo>
                  <a:lnTo>
                    <a:pt x="1650" y="110"/>
                  </a:lnTo>
                  <a:lnTo>
                    <a:pt x="1675" y="82"/>
                  </a:lnTo>
                  <a:lnTo>
                    <a:pt x="1703" y="59"/>
                  </a:lnTo>
                  <a:lnTo>
                    <a:pt x="1734" y="38"/>
                  </a:lnTo>
                  <a:lnTo>
                    <a:pt x="1767" y="22"/>
                  </a:lnTo>
                  <a:lnTo>
                    <a:pt x="1800" y="10"/>
                  </a:lnTo>
                  <a:lnTo>
                    <a:pt x="1834" y="2"/>
                  </a:lnTo>
                  <a:lnTo>
                    <a:pt x="18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
            <p:cNvSpPr>
              <a:spLocks noChangeAspect="1" noEditPoints="1"/>
            </p:cNvSpPr>
            <p:nvPr>
              <p:custDataLst>
                <p:tags r:id="rId3"/>
              </p:custDataLst>
            </p:nvPr>
          </p:nvSpPr>
          <p:spPr bwMode="auto">
            <a:xfrm>
              <a:off x="6341942" y="4208144"/>
              <a:ext cx="126104" cy="319778"/>
            </a:xfrm>
            <a:custGeom>
              <a:avLst/>
              <a:gdLst/>
              <a:ahLst/>
              <a:cxnLst>
                <a:cxn ang="0">
                  <a:pos x="1022" y="1393"/>
                </a:cxn>
                <a:cxn ang="0">
                  <a:pos x="1215" y="1577"/>
                </a:cxn>
                <a:cxn ang="0">
                  <a:pos x="1286" y="1843"/>
                </a:cxn>
                <a:cxn ang="0">
                  <a:pos x="1243" y="2070"/>
                </a:cxn>
                <a:cxn ang="0">
                  <a:pos x="1168" y="2269"/>
                </a:cxn>
                <a:cxn ang="0">
                  <a:pos x="1125" y="2390"/>
                </a:cxn>
                <a:cxn ang="0">
                  <a:pos x="1070" y="2527"/>
                </a:cxn>
                <a:cxn ang="0">
                  <a:pos x="758" y="3397"/>
                </a:cxn>
                <a:cxn ang="0">
                  <a:pos x="693" y="3588"/>
                </a:cxn>
                <a:cxn ang="0">
                  <a:pos x="669" y="3726"/>
                </a:cxn>
                <a:cxn ang="0">
                  <a:pos x="682" y="3898"/>
                </a:cxn>
                <a:cxn ang="0">
                  <a:pos x="778" y="3981"/>
                </a:cxn>
                <a:cxn ang="0">
                  <a:pos x="1008" y="3926"/>
                </a:cxn>
                <a:cxn ang="0">
                  <a:pos x="1206" y="3722"/>
                </a:cxn>
                <a:cxn ang="0">
                  <a:pos x="1353" y="3423"/>
                </a:cxn>
                <a:cxn ang="0">
                  <a:pos x="1439" y="3169"/>
                </a:cxn>
                <a:cxn ang="0">
                  <a:pos x="1493" y="3117"/>
                </a:cxn>
                <a:cxn ang="0">
                  <a:pos x="1550" y="3121"/>
                </a:cxn>
                <a:cxn ang="0">
                  <a:pos x="1586" y="3173"/>
                </a:cxn>
                <a:cxn ang="0">
                  <a:pos x="1561" y="3280"/>
                </a:cxn>
                <a:cxn ang="0">
                  <a:pos x="1488" y="3492"/>
                </a:cxn>
                <a:cxn ang="0">
                  <a:pos x="1358" y="3744"/>
                </a:cxn>
                <a:cxn ang="0">
                  <a:pos x="1169" y="3969"/>
                </a:cxn>
                <a:cxn ang="0">
                  <a:pos x="917" y="4105"/>
                </a:cxn>
                <a:cxn ang="0">
                  <a:pos x="617" y="4087"/>
                </a:cxn>
                <a:cxn ang="0">
                  <a:pos x="394" y="3909"/>
                </a:cxn>
                <a:cxn ang="0">
                  <a:pos x="310" y="3617"/>
                </a:cxn>
                <a:cxn ang="0">
                  <a:pos x="356" y="3385"/>
                </a:cxn>
                <a:cxn ang="0">
                  <a:pos x="451" y="3126"/>
                </a:cxn>
                <a:cxn ang="0">
                  <a:pos x="542" y="2876"/>
                </a:cxn>
                <a:cxn ang="0">
                  <a:pos x="659" y="2554"/>
                </a:cxn>
                <a:cxn ang="0">
                  <a:pos x="773" y="2239"/>
                </a:cxn>
                <a:cxn ang="0">
                  <a:pos x="854" y="2014"/>
                </a:cxn>
                <a:cxn ang="0">
                  <a:pos x="903" y="1857"/>
                </a:cxn>
                <a:cxn ang="0">
                  <a:pos x="927" y="1630"/>
                </a:cxn>
                <a:cxn ang="0">
                  <a:pos x="885" y="1511"/>
                </a:cxn>
                <a:cxn ang="0">
                  <a:pos x="815" y="1477"/>
                </a:cxn>
                <a:cxn ang="0">
                  <a:pos x="705" y="1484"/>
                </a:cxn>
                <a:cxn ang="0">
                  <a:pos x="514" y="1585"/>
                </a:cxn>
                <a:cxn ang="0">
                  <a:pos x="329" y="1824"/>
                </a:cxn>
                <a:cxn ang="0">
                  <a:pos x="170" y="2238"/>
                </a:cxn>
                <a:cxn ang="0">
                  <a:pos x="123" y="2336"/>
                </a:cxn>
                <a:cxn ang="0">
                  <a:pos x="63" y="2343"/>
                </a:cxn>
                <a:cxn ang="0">
                  <a:pos x="9" y="2317"/>
                </a:cxn>
                <a:cxn ang="0">
                  <a:pos x="9" y="2238"/>
                </a:cxn>
                <a:cxn ang="0">
                  <a:pos x="65" y="2061"/>
                </a:cxn>
                <a:cxn ang="0">
                  <a:pos x="175" y="1818"/>
                </a:cxn>
                <a:cxn ang="0">
                  <a:pos x="342" y="1573"/>
                </a:cxn>
                <a:cxn ang="0">
                  <a:pos x="570" y="1393"/>
                </a:cxn>
                <a:cxn ang="0">
                  <a:pos x="1304" y="0"/>
                </a:cxn>
                <a:cxn ang="0">
                  <a:pos x="1470" y="64"/>
                </a:cxn>
                <a:cxn ang="0">
                  <a:pos x="1530" y="223"/>
                </a:cxn>
                <a:cxn ang="0">
                  <a:pos x="1452" y="419"/>
                </a:cxn>
                <a:cxn ang="0">
                  <a:pos x="1283" y="529"/>
                </a:cxn>
                <a:cxn ang="0">
                  <a:pos x="1101" y="516"/>
                </a:cxn>
                <a:cxn ang="0">
                  <a:pos x="996" y="389"/>
                </a:cxn>
                <a:cxn ang="0">
                  <a:pos x="1024" y="177"/>
                </a:cxn>
                <a:cxn ang="0">
                  <a:pos x="1210" y="17"/>
                </a:cxn>
              </a:cxnLst>
              <a:rect l="0" t="0" r="r" b="b"/>
              <a:pathLst>
                <a:path w="1586" h="4118">
                  <a:moveTo>
                    <a:pt x="798" y="1341"/>
                  </a:moveTo>
                  <a:lnTo>
                    <a:pt x="859" y="1344"/>
                  </a:lnTo>
                  <a:lnTo>
                    <a:pt x="916" y="1354"/>
                  </a:lnTo>
                  <a:lnTo>
                    <a:pt x="971" y="1371"/>
                  </a:lnTo>
                  <a:lnTo>
                    <a:pt x="1022" y="1393"/>
                  </a:lnTo>
                  <a:lnTo>
                    <a:pt x="1069" y="1421"/>
                  </a:lnTo>
                  <a:lnTo>
                    <a:pt x="1112" y="1454"/>
                  </a:lnTo>
                  <a:lnTo>
                    <a:pt x="1150" y="1490"/>
                  </a:lnTo>
                  <a:lnTo>
                    <a:pt x="1186" y="1532"/>
                  </a:lnTo>
                  <a:lnTo>
                    <a:pt x="1215" y="1577"/>
                  </a:lnTo>
                  <a:lnTo>
                    <a:pt x="1239" y="1625"/>
                  </a:lnTo>
                  <a:lnTo>
                    <a:pt x="1260" y="1676"/>
                  </a:lnTo>
                  <a:lnTo>
                    <a:pt x="1274" y="1730"/>
                  </a:lnTo>
                  <a:lnTo>
                    <a:pt x="1283" y="1785"/>
                  </a:lnTo>
                  <a:lnTo>
                    <a:pt x="1286" y="1843"/>
                  </a:lnTo>
                  <a:lnTo>
                    <a:pt x="1284" y="1891"/>
                  </a:lnTo>
                  <a:lnTo>
                    <a:pt x="1279" y="1936"/>
                  </a:lnTo>
                  <a:lnTo>
                    <a:pt x="1270" y="1980"/>
                  </a:lnTo>
                  <a:lnTo>
                    <a:pt x="1258" y="2025"/>
                  </a:lnTo>
                  <a:lnTo>
                    <a:pt x="1243" y="2070"/>
                  </a:lnTo>
                  <a:lnTo>
                    <a:pt x="1224" y="2119"/>
                  </a:lnTo>
                  <a:lnTo>
                    <a:pt x="1201" y="2170"/>
                  </a:lnTo>
                  <a:lnTo>
                    <a:pt x="1188" y="2208"/>
                  </a:lnTo>
                  <a:lnTo>
                    <a:pt x="1177" y="2241"/>
                  </a:lnTo>
                  <a:lnTo>
                    <a:pt x="1168" y="2269"/>
                  </a:lnTo>
                  <a:lnTo>
                    <a:pt x="1159" y="2294"/>
                  </a:lnTo>
                  <a:lnTo>
                    <a:pt x="1150" y="2318"/>
                  </a:lnTo>
                  <a:lnTo>
                    <a:pt x="1143" y="2341"/>
                  </a:lnTo>
                  <a:lnTo>
                    <a:pt x="1134" y="2365"/>
                  </a:lnTo>
                  <a:lnTo>
                    <a:pt x="1125" y="2390"/>
                  </a:lnTo>
                  <a:lnTo>
                    <a:pt x="1115" y="2417"/>
                  </a:lnTo>
                  <a:lnTo>
                    <a:pt x="1102" y="2449"/>
                  </a:lnTo>
                  <a:lnTo>
                    <a:pt x="1087" y="2484"/>
                  </a:lnTo>
                  <a:lnTo>
                    <a:pt x="1070" y="2527"/>
                  </a:lnTo>
                  <a:lnTo>
                    <a:pt x="1070" y="2527"/>
                  </a:lnTo>
                  <a:lnTo>
                    <a:pt x="845" y="3164"/>
                  </a:lnTo>
                  <a:lnTo>
                    <a:pt x="819" y="3231"/>
                  </a:lnTo>
                  <a:lnTo>
                    <a:pt x="796" y="3292"/>
                  </a:lnTo>
                  <a:lnTo>
                    <a:pt x="776" y="3347"/>
                  </a:lnTo>
                  <a:lnTo>
                    <a:pt x="758" y="3397"/>
                  </a:lnTo>
                  <a:lnTo>
                    <a:pt x="741" y="3443"/>
                  </a:lnTo>
                  <a:lnTo>
                    <a:pt x="726" y="3483"/>
                  </a:lnTo>
                  <a:lnTo>
                    <a:pt x="713" y="3521"/>
                  </a:lnTo>
                  <a:lnTo>
                    <a:pt x="703" y="3555"/>
                  </a:lnTo>
                  <a:lnTo>
                    <a:pt x="693" y="3588"/>
                  </a:lnTo>
                  <a:lnTo>
                    <a:pt x="685" y="3617"/>
                  </a:lnTo>
                  <a:lnTo>
                    <a:pt x="679" y="3646"/>
                  </a:lnTo>
                  <a:lnTo>
                    <a:pt x="674" y="3672"/>
                  </a:lnTo>
                  <a:lnTo>
                    <a:pt x="670" y="3699"/>
                  </a:lnTo>
                  <a:lnTo>
                    <a:pt x="669" y="3726"/>
                  </a:lnTo>
                  <a:lnTo>
                    <a:pt x="666" y="3753"/>
                  </a:lnTo>
                  <a:lnTo>
                    <a:pt x="666" y="3781"/>
                  </a:lnTo>
                  <a:lnTo>
                    <a:pt x="668" y="3826"/>
                  </a:lnTo>
                  <a:lnTo>
                    <a:pt x="673" y="3866"/>
                  </a:lnTo>
                  <a:lnTo>
                    <a:pt x="682" y="3898"/>
                  </a:lnTo>
                  <a:lnTo>
                    <a:pt x="694" y="3925"/>
                  </a:lnTo>
                  <a:lnTo>
                    <a:pt x="710" y="3947"/>
                  </a:lnTo>
                  <a:lnTo>
                    <a:pt x="729" y="3964"/>
                  </a:lnTo>
                  <a:lnTo>
                    <a:pt x="752" y="3974"/>
                  </a:lnTo>
                  <a:lnTo>
                    <a:pt x="778" y="3981"/>
                  </a:lnTo>
                  <a:lnTo>
                    <a:pt x="808" y="3984"/>
                  </a:lnTo>
                  <a:lnTo>
                    <a:pt x="861" y="3980"/>
                  </a:lnTo>
                  <a:lnTo>
                    <a:pt x="912" y="3969"/>
                  </a:lnTo>
                  <a:lnTo>
                    <a:pt x="960" y="3951"/>
                  </a:lnTo>
                  <a:lnTo>
                    <a:pt x="1008" y="3926"/>
                  </a:lnTo>
                  <a:lnTo>
                    <a:pt x="1052" y="3896"/>
                  </a:lnTo>
                  <a:lnTo>
                    <a:pt x="1094" y="3859"/>
                  </a:lnTo>
                  <a:lnTo>
                    <a:pt x="1134" y="3817"/>
                  </a:lnTo>
                  <a:lnTo>
                    <a:pt x="1172" y="3771"/>
                  </a:lnTo>
                  <a:lnTo>
                    <a:pt x="1206" y="3722"/>
                  </a:lnTo>
                  <a:lnTo>
                    <a:pt x="1241" y="3668"/>
                  </a:lnTo>
                  <a:lnTo>
                    <a:pt x="1271" y="3610"/>
                  </a:lnTo>
                  <a:lnTo>
                    <a:pt x="1300" y="3550"/>
                  </a:lnTo>
                  <a:lnTo>
                    <a:pt x="1328" y="3487"/>
                  </a:lnTo>
                  <a:lnTo>
                    <a:pt x="1353" y="3423"/>
                  </a:lnTo>
                  <a:lnTo>
                    <a:pt x="1377" y="3356"/>
                  </a:lnTo>
                  <a:lnTo>
                    <a:pt x="1397" y="3290"/>
                  </a:lnTo>
                  <a:lnTo>
                    <a:pt x="1416" y="3221"/>
                  </a:lnTo>
                  <a:lnTo>
                    <a:pt x="1429" y="3193"/>
                  </a:lnTo>
                  <a:lnTo>
                    <a:pt x="1439" y="3169"/>
                  </a:lnTo>
                  <a:lnTo>
                    <a:pt x="1448" y="3149"/>
                  </a:lnTo>
                  <a:lnTo>
                    <a:pt x="1457" y="3136"/>
                  </a:lnTo>
                  <a:lnTo>
                    <a:pt x="1466" y="3126"/>
                  </a:lnTo>
                  <a:lnTo>
                    <a:pt x="1477" y="3119"/>
                  </a:lnTo>
                  <a:lnTo>
                    <a:pt x="1493" y="3117"/>
                  </a:lnTo>
                  <a:lnTo>
                    <a:pt x="1511" y="3115"/>
                  </a:lnTo>
                  <a:lnTo>
                    <a:pt x="1518" y="3115"/>
                  </a:lnTo>
                  <a:lnTo>
                    <a:pt x="1528" y="3117"/>
                  </a:lnTo>
                  <a:lnTo>
                    <a:pt x="1539" y="3118"/>
                  </a:lnTo>
                  <a:lnTo>
                    <a:pt x="1550" y="3121"/>
                  </a:lnTo>
                  <a:lnTo>
                    <a:pt x="1560" y="3126"/>
                  </a:lnTo>
                  <a:lnTo>
                    <a:pt x="1570" y="3132"/>
                  </a:lnTo>
                  <a:lnTo>
                    <a:pt x="1578" y="3143"/>
                  </a:lnTo>
                  <a:lnTo>
                    <a:pt x="1584" y="3156"/>
                  </a:lnTo>
                  <a:lnTo>
                    <a:pt x="1586" y="3173"/>
                  </a:lnTo>
                  <a:lnTo>
                    <a:pt x="1586" y="3183"/>
                  </a:lnTo>
                  <a:lnTo>
                    <a:pt x="1582" y="3199"/>
                  </a:lnTo>
                  <a:lnTo>
                    <a:pt x="1578" y="3221"/>
                  </a:lnTo>
                  <a:lnTo>
                    <a:pt x="1570" y="3249"/>
                  </a:lnTo>
                  <a:lnTo>
                    <a:pt x="1561" y="3280"/>
                  </a:lnTo>
                  <a:lnTo>
                    <a:pt x="1551" y="3316"/>
                  </a:lnTo>
                  <a:lnTo>
                    <a:pt x="1539" y="3356"/>
                  </a:lnTo>
                  <a:lnTo>
                    <a:pt x="1523" y="3400"/>
                  </a:lnTo>
                  <a:lnTo>
                    <a:pt x="1507" y="3444"/>
                  </a:lnTo>
                  <a:lnTo>
                    <a:pt x="1488" y="3492"/>
                  </a:lnTo>
                  <a:lnTo>
                    <a:pt x="1466" y="3541"/>
                  </a:lnTo>
                  <a:lnTo>
                    <a:pt x="1443" y="3592"/>
                  </a:lnTo>
                  <a:lnTo>
                    <a:pt x="1416" y="3643"/>
                  </a:lnTo>
                  <a:lnTo>
                    <a:pt x="1388" y="3693"/>
                  </a:lnTo>
                  <a:lnTo>
                    <a:pt x="1358" y="3744"/>
                  </a:lnTo>
                  <a:lnTo>
                    <a:pt x="1326" y="3794"/>
                  </a:lnTo>
                  <a:lnTo>
                    <a:pt x="1290" y="3841"/>
                  </a:lnTo>
                  <a:lnTo>
                    <a:pt x="1252" y="3887"/>
                  </a:lnTo>
                  <a:lnTo>
                    <a:pt x="1213" y="3930"/>
                  </a:lnTo>
                  <a:lnTo>
                    <a:pt x="1169" y="3969"/>
                  </a:lnTo>
                  <a:lnTo>
                    <a:pt x="1125" y="4006"/>
                  </a:lnTo>
                  <a:lnTo>
                    <a:pt x="1076" y="4039"/>
                  </a:lnTo>
                  <a:lnTo>
                    <a:pt x="1027" y="4066"/>
                  </a:lnTo>
                  <a:lnTo>
                    <a:pt x="973" y="4088"/>
                  </a:lnTo>
                  <a:lnTo>
                    <a:pt x="917" y="4105"/>
                  </a:lnTo>
                  <a:lnTo>
                    <a:pt x="859" y="4116"/>
                  </a:lnTo>
                  <a:lnTo>
                    <a:pt x="798" y="4118"/>
                  </a:lnTo>
                  <a:lnTo>
                    <a:pt x="734" y="4115"/>
                  </a:lnTo>
                  <a:lnTo>
                    <a:pt x="674" y="4104"/>
                  </a:lnTo>
                  <a:lnTo>
                    <a:pt x="617" y="4087"/>
                  </a:lnTo>
                  <a:lnTo>
                    <a:pt x="563" y="4062"/>
                  </a:lnTo>
                  <a:lnTo>
                    <a:pt x="514" y="4032"/>
                  </a:lnTo>
                  <a:lnTo>
                    <a:pt x="469" y="3997"/>
                  </a:lnTo>
                  <a:lnTo>
                    <a:pt x="430" y="3955"/>
                  </a:lnTo>
                  <a:lnTo>
                    <a:pt x="394" y="3909"/>
                  </a:lnTo>
                  <a:lnTo>
                    <a:pt x="365" y="3858"/>
                  </a:lnTo>
                  <a:lnTo>
                    <a:pt x="342" y="3804"/>
                  </a:lnTo>
                  <a:lnTo>
                    <a:pt x="325" y="3745"/>
                  </a:lnTo>
                  <a:lnTo>
                    <a:pt x="314" y="3682"/>
                  </a:lnTo>
                  <a:lnTo>
                    <a:pt x="310" y="3617"/>
                  </a:lnTo>
                  <a:lnTo>
                    <a:pt x="312" y="3578"/>
                  </a:lnTo>
                  <a:lnTo>
                    <a:pt x="319" y="3533"/>
                  </a:lnTo>
                  <a:lnTo>
                    <a:pt x="329" y="3486"/>
                  </a:lnTo>
                  <a:lnTo>
                    <a:pt x="340" y="3437"/>
                  </a:lnTo>
                  <a:lnTo>
                    <a:pt x="356" y="3385"/>
                  </a:lnTo>
                  <a:lnTo>
                    <a:pt x="374" y="3333"/>
                  </a:lnTo>
                  <a:lnTo>
                    <a:pt x="391" y="3280"/>
                  </a:lnTo>
                  <a:lnTo>
                    <a:pt x="412" y="3227"/>
                  </a:lnTo>
                  <a:lnTo>
                    <a:pt x="431" y="3176"/>
                  </a:lnTo>
                  <a:lnTo>
                    <a:pt x="451" y="3126"/>
                  </a:lnTo>
                  <a:lnTo>
                    <a:pt x="465" y="3085"/>
                  </a:lnTo>
                  <a:lnTo>
                    <a:pt x="482" y="3039"/>
                  </a:lnTo>
                  <a:lnTo>
                    <a:pt x="501" y="2988"/>
                  </a:lnTo>
                  <a:lnTo>
                    <a:pt x="520" y="2935"/>
                  </a:lnTo>
                  <a:lnTo>
                    <a:pt x="542" y="2876"/>
                  </a:lnTo>
                  <a:lnTo>
                    <a:pt x="563" y="2814"/>
                  </a:lnTo>
                  <a:lnTo>
                    <a:pt x="587" y="2751"/>
                  </a:lnTo>
                  <a:lnTo>
                    <a:pt x="610" y="2686"/>
                  </a:lnTo>
                  <a:lnTo>
                    <a:pt x="635" y="2620"/>
                  </a:lnTo>
                  <a:lnTo>
                    <a:pt x="659" y="2554"/>
                  </a:lnTo>
                  <a:lnTo>
                    <a:pt x="683" y="2487"/>
                  </a:lnTo>
                  <a:lnTo>
                    <a:pt x="707" y="2423"/>
                  </a:lnTo>
                  <a:lnTo>
                    <a:pt x="730" y="2358"/>
                  </a:lnTo>
                  <a:lnTo>
                    <a:pt x="753" y="2297"/>
                  </a:lnTo>
                  <a:lnTo>
                    <a:pt x="773" y="2239"/>
                  </a:lnTo>
                  <a:lnTo>
                    <a:pt x="794" y="2184"/>
                  </a:lnTo>
                  <a:lnTo>
                    <a:pt x="812" y="2133"/>
                  </a:lnTo>
                  <a:lnTo>
                    <a:pt x="828" y="2089"/>
                  </a:lnTo>
                  <a:lnTo>
                    <a:pt x="842" y="2048"/>
                  </a:lnTo>
                  <a:lnTo>
                    <a:pt x="854" y="2014"/>
                  </a:lnTo>
                  <a:lnTo>
                    <a:pt x="864" y="1987"/>
                  </a:lnTo>
                  <a:lnTo>
                    <a:pt x="871" y="1962"/>
                  </a:lnTo>
                  <a:lnTo>
                    <a:pt x="882" y="1932"/>
                  </a:lnTo>
                  <a:lnTo>
                    <a:pt x="893" y="1896"/>
                  </a:lnTo>
                  <a:lnTo>
                    <a:pt x="903" y="1857"/>
                  </a:lnTo>
                  <a:lnTo>
                    <a:pt x="913" y="1814"/>
                  </a:lnTo>
                  <a:lnTo>
                    <a:pt x="922" y="1767"/>
                  </a:lnTo>
                  <a:lnTo>
                    <a:pt x="927" y="1718"/>
                  </a:lnTo>
                  <a:lnTo>
                    <a:pt x="929" y="1668"/>
                  </a:lnTo>
                  <a:lnTo>
                    <a:pt x="927" y="1630"/>
                  </a:lnTo>
                  <a:lnTo>
                    <a:pt x="924" y="1598"/>
                  </a:lnTo>
                  <a:lnTo>
                    <a:pt x="917" y="1569"/>
                  </a:lnTo>
                  <a:lnTo>
                    <a:pt x="908" y="1547"/>
                  </a:lnTo>
                  <a:lnTo>
                    <a:pt x="897" y="1527"/>
                  </a:lnTo>
                  <a:lnTo>
                    <a:pt x="885" y="1511"/>
                  </a:lnTo>
                  <a:lnTo>
                    <a:pt x="871" y="1499"/>
                  </a:lnTo>
                  <a:lnTo>
                    <a:pt x="857" y="1492"/>
                  </a:lnTo>
                  <a:lnTo>
                    <a:pt x="843" y="1485"/>
                  </a:lnTo>
                  <a:lnTo>
                    <a:pt x="829" y="1480"/>
                  </a:lnTo>
                  <a:lnTo>
                    <a:pt x="815" y="1477"/>
                  </a:lnTo>
                  <a:lnTo>
                    <a:pt x="803" y="1476"/>
                  </a:lnTo>
                  <a:lnTo>
                    <a:pt x="790" y="1476"/>
                  </a:lnTo>
                  <a:lnTo>
                    <a:pt x="780" y="1476"/>
                  </a:lnTo>
                  <a:lnTo>
                    <a:pt x="743" y="1477"/>
                  </a:lnTo>
                  <a:lnTo>
                    <a:pt x="705" y="1484"/>
                  </a:lnTo>
                  <a:lnTo>
                    <a:pt x="668" y="1494"/>
                  </a:lnTo>
                  <a:lnTo>
                    <a:pt x="629" y="1509"/>
                  </a:lnTo>
                  <a:lnTo>
                    <a:pt x="590" y="1528"/>
                  </a:lnTo>
                  <a:lnTo>
                    <a:pt x="552" y="1553"/>
                  </a:lnTo>
                  <a:lnTo>
                    <a:pt x="514" y="1585"/>
                  </a:lnTo>
                  <a:lnTo>
                    <a:pt x="475" y="1620"/>
                  </a:lnTo>
                  <a:lnTo>
                    <a:pt x="438" y="1662"/>
                  </a:lnTo>
                  <a:lnTo>
                    <a:pt x="400" y="1709"/>
                  </a:lnTo>
                  <a:lnTo>
                    <a:pt x="365" y="1764"/>
                  </a:lnTo>
                  <a:lnTo>
                    <a:pt x="329" y="1824"/>
                  </a:lnTo>
                  <a:lnTo>
                    <a:pt x="295" y="1892"/>
                  </a:lnTo>
                  <a:lnTo>
                    <a:pt x="261" y="1967"/>
                  </a:lnTo>
                  <a:lnTo>
                    <a:pt x="230" y="2049"/>
                  </a:lnTo>
                  <a:lnTo>
                    <a:pt x="198" y="2140"/>
                  </a:lnTo>
                  <a:lnTo>
                    <a:pt x="170" y="2238"/>
                  </a:lnTo>
                  <a:lnTo>
                    <a:pt x="160" y="2269"/>
                  </a:lnTo>
                  <a:lnTo>
                    <a:pt x="151" y="2294"/>
                  </a:lnTo>
                  <a:lnTo>
                    <a:pt x="142" y="2314"/>
                  </a:lnTo>
                  <a:lnTo>
                    <a:pt x="133" y="2327"/>
                  </a:lnTo>
                  <a:lnTo>
                    <a:pt x="123" y="2336"/>
                  </a:lnTo>
                  <a:lnTo>
                    <a:pt x="110" y="2341"/>
                  </a:lnTo>
                  <a:lnTo>
                    <a:pt x="95" y="2343"/>
                  </a:lnTo>
                  <a:lnTo>
                    <a:pt x="76" y="2344"/>
                  </a:lnTo>
                  <a:lnTo>
                    <a:pt x="71" y="2344"/>
                  </a:lnTo>
                  <a:lnTo>
                    <a:pt x="63" y="2343"/>
                  </a:lnTo>
                  <a:lnTo>
                    <a:pt x="51" y="2341"/>
                  </a:lnTo>
                  <a:lnTo>
                    <a:pt x="40" y="2339"/>
                  </a:lnTo>
                  <a:lnTo>
                    <a:pt x="29" y="2334"/>
                  </a:lnTo>
                  <a:lnTo>
                    <a:pt x="18" y="2327"/>
                  </a:lnTo>
                  <a:lnTo>
                    <a:pt x="9" y="2317"/>
                  </a:lnTo>
                  <a:lnTo>
                    <a:pt x="3" y="2303"/>
                  </a:lnTo>
                  <a:lnTo>
                    <a:pt x="0" y="2286"/>
                  </a:lnTo>
                  <a:lnTo>
                    <a:pt x="2" y="2276"/>
                  </a:lnTo>
                  <a:lnTo>
                    <a:pt x="4" y="2260"/>
                  </a:lnTo>
                  <a:lnTo>
                    <a:pt x="9" y="2238"/>
                  </a:lnTo>
                  <a:lnTo>
                    <a:pt x="17" y="2212"/>
                  </a:lnTo>
                  <a:lnTo>
                    <a:pt x="26" y="2179"/>
                  </a:lnTo>
                  <a:lnTo>
                    <a:pt x="36" y="2144"/>
                  </a:lnTo>
                  <a:lnTo>
                    <a:pt x="50" y="2103"/>
                  </a:lnTo>
                  <a:lnTo>
                    <a:pt x="65" y="2061"/>
                  </a:lnTo>
                  <a:lnTo>
                    <a:pt x="82" y="2015"/>
                  </a:lnTo>
                  <a:lnTo>
                    <a:pt x="102" y="1968"/>
                  </a:lnTo>
                  <a:lnTo>
                    <a:pt x="124" y="1918"/>
                  </a:lnTo>
                  <a:lnTo>
                    <a:pt x="148" y="1869"/>
                  </a:lnTo>
                  <a:lnTo>
                    <a:pt x="175" y="1818"/>
                  </a:lnTo>
                  <a:lnTo>
                    <a:pt x="203" y="1767"/>
                  </a:lnTo>
                  <a:lnTo>
                    <a:pt x="233" y="1716"/>
                  </a:lnTo>
                  <a:lnTo>
                    <a:pt x="268" y="1667"/>
                  </a:lnTo>
                  <a:lnTo>
                    <a:pt x="304" y="1619"/>
                  </a:lnTo>
                  <a:lnTo>
                    <a:pt x="342" y="1573"/>
                  </a:lnTo>
                  <a:lnTo>
                    <a:pt x="381" y="1530"/>
                  </a:lnTo>
                  <a:lnTo>
                    <a:pt x="424" y="1490"/>
                  </a:lnTo>
                  <a:lnTo>
                    <a:pt x="470" y="1454"/>
                  </a:lnTo>
                  <a:lnTo>
                    <a:pt x="519" y="1421"/>
                  </a:lnTo>
                  <a:lnTo>
                    <a:pt x="570" y="1393"/>
                  </a:lnTo>
                  <a:lnTo>
                    <a:pt x="622" y="1371"/>
                  </a:lnTo>
                  <a:lnTo>
                    <a:pt x="678" y="1354"/>
                  </a:lnTo>
                  <a:lnTo>
                    <a:pt x="736" y="1344"/>
                  </a:lnTo>
                  <a:lnTo>
                    <a:pt x="798" y="1341"/>
                  </a:lnTo>
                  <a:close/>
                  <a:moveTo>
                    <a:pt x="1304" y="0"/>
                  </a:moveTo>
                  <a:lnTo>
                    <a:pt x="1345" y="3"/>
                  </a:lnTo>
                  <a:lnTo>
                    <a:pt x="1382" y="11"/>
                  </a:lnTo>
                  <a:lnTo>
                    <a:pt x="1415" y="24"/>
                  </a:lnTo>
                  <a:lnTo>
                    <a:pt x="1444" y="42"/>
                  </a:lnTo>
                  <a:lnTo>
                    <a:pt x="1470" y="64"/>
                  </a:lnTo>
                  <a:lnTo>
                    <a:pt x="1490" y="89"/>
                  </a:lnTo>
                  <a:lnTo>
                    <a:pt x="1508" y="118"/>
                  </a:lnTo>
                  <a:lnTo>
                    <a:pt x="1519" y="151"/>
                  </a:lnTo>
                  <a:lnTo>
                    <a:pt x="1527" y="185"/>
                  </a:lnTo>
                  <a:lnTo>
                    <a:pt x="1530" y="223"/>
                  </a:lnTo>
                  <a:lnTo>
                    <a:pt x="1526" y="267"/>
                  </a:lnTo>
                  <a:lnTo>
                    <a:pt x="1516" y="309"/>
                  </a:lnTo>
                  <a:lnTo>
                    <a:pt x="1499" y="348"/>
                  </a:lnTo>
                  <a:lnTo>
                    <a:pt x="1479" y="385"/>
                  </a:lnTo>
                  <a:lnTo>
                    <a:pt x="1452" y="419"/>
                  </a:lnTo>
                  <a:lnTo>
                    <a:pt x="1423" y="449"/>
                  </a:lnTo>
                  <a:lnTo>
                    <a:pt x="1391" y="475"/>
                  </a:lnTo>
                  <a:lnTo>
                    <a:pt x="1356" y="498"/>
                  </a:lnTo>
                  <a:lnTo>
                    <a:pt x="1320" y="516"/>
                  </a:lnTo>
                  <a:lnTo>
                    <a:pt x="1283" y="529"/>
                  </a:lnTo>
                  <a:lnTo>
                    <a:pt x="1247" y="537"/>
                  </a:lnTo>
                  <a:lnTo>
                    <a:pt x="1211" y="540"/>
                  </a:lnTo>
                  <a:lnTo>
                    <a:pt x="1171" y="537"/>
                  </a:lnTo>
                  <a:lnTo>
                    <a:pt x="1134" y="529"/>
                  </a:lnTo>
                  <a:lnTo>
                    <a:pt x="1101" y="516"/>
                  </a:lnTo>
                  <a:lnTo>
                    <a:pt x="1070" y="498"/>
                  </a:lnTo>
                  <a:lnTo>
                    <a:pt x="1046" y="477"/>
                  </a:lnTo>
                  <a:lnTo>
                    <a:pt x="1024" y="451"/>
                  </a:lnTo>
                  <a:lnTo>
                    <a:pt x="1008" y="422"/>
                  </a:lnTo>
                  <a:lnTo>
                    <a:pt x="996" y="389"/>
                  </a:lnTo>
                  <a:lnTo>
                    <a:pt x="989" y="355"/>
                  </a:lnTo>
                  <a:lnTo>
                    <a:pt x="986" y="318"/>
                  </a:lnTo>
                  <a:lnTo>
                    <a:pt x="990" y="270"/>
                  </a:lnTo>
                  <a:lnTo>
                    <a:pt x="1004" y="223"/>
                  </a:lnTo>
                  <a:lnTo>
                    <a:pt x="1024" y="177"/>
                  </a:lnTo>
                  <a:lnTo>
                    <a:pt x="1052" y="135"/>
                  </a:lnTo>
                  <a:lnTo>
                    <a:pt x="1085" y="97"/>
                  </a:lnTo>
                  <a:lnTo>
                    <a:pt x="1123" y="64"/>
                  </a:lnTo>
                  <a:lnTo>
                    <a:pt x="1165" y="38"/>
                  </a:lnTo>
                  <a:lnTo>
                    <a:pt x="1210" y="17"/>
                  </a:lnTo>
                  <a:lnTo>
                    <a:pt x="1257" y="4"/>
                  </a:lnTo>
                  <a:lnTo>
                    <a:pt x="13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58" name="Straight Arrow Connector 57"/>
            <p:cNvCxnSpPr/>
            <p:nvPr/>
          </p:nvCxnSpPr>
          <p:spPr>
            <a:xfrm flipV="1">
              <a:off x="6218621" y="4322824"/>
              <a:ext cx="832419" cy="47340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a:off x="6187790" y="5240268"/>
              <a:ext cx="863250" cy="630743"/>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0" name="Straight Arrow Connector 59"/>
            <p:cNvCxnSpPr/>
            <p:nvPr/>
          </p:nvCxnSpPr>
          <p:spPr>
            <a:xfrm flipV="1">
              <a:off x="7143531" y="5842341"/>
              <a:ext cx="1695669" cy="5734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61" name="Oval 60"/>
            <p:cNvSpPr/>
            <p:nvPr/>
          </p:nvSpPr>
          <p:spPr>
            <a:xfrm>
              <a:off x="7020210" y="5842341"/>
              <a:ext cx="123322" cy="114680"/>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Freeform 6"/>
            <p:cNvSpPr>
              <a:spLocks noChangeAspect="1"/>
            </p:cNvSpPr>
            <p:nvPr>
              <p:custDataLst>
                <p:tags r:id="rId4"/>
              </p:custDataLst>
            </p:nvPr>
          </p:nvSpPr>
          <p:spPr bwMode="auto">
            <a:xfrm>
              <a:off x="6681076" y="4724206"/>
              <a:ext cx="218869" cy="310953"/>
            </a:xfrm>
            <a:custGeom>
              <a:avLst/>
              <a:gdLst/>
              <a:ahLst/>
              <a:cxnLst>
                <a:cxn ang="0">
                  <a:pos x="1159" y="29"/>
                </a:cxn>
                <a:cxn ang="0">
                  <a:pos x="646" y="2127"/>
                </a:cxn>
                <a:cxn ang="0">
                  <a:pos x="986" y="1891"/>
                </a:cxn>
                <a:cxn ang="0">
                  <a:pos x="1313" y="1553"/>
                </a:cxn>
                <a:cxn ang="0">
                  <a:pos x="1606" y="1328"/>
                </a:cxn>
                <a:cxn ang="0">
                  <a:pos x="1822" y="1247"/>
                </a:cxn>
                <a:cxn ang="0">
                  <a:pos x="2021" y="1247"/>
                </a:cxn>
                <a:cxn ang="0">
                  <a:pos x="2207" y="1363"/>
                </a:cxn>
                <a:cxn ang="0">
                  <a:pos x="2269" y="1547"/>
                </a:cxn>
                <a:cxn ang="0">
                  <a:pos x="2181" y="1770"/>
                </a:cxn>
                <a:cxn ang="0">
                  <a:pos x="1993" y="1849"/>
                </a:cxn>
                <a:cxn ang="0">
                  <a:pos x="1840" y="1783"/>
                </a:cxn>
                <a:cxn ang="0">
                  <a:pos x="1805" y="1665"/>
                </a:cxn>
                <a:cxn ang="0">
                  <a:pos x="1844" y="1548"/>
                </a:cxn>
                <a:cxn ang="0">
                  <a:pos x="1977" y="1434"/>
                </a:cxn>
                <a:cxn ang="0">
                  <a:pos x="2076" y="1394"/>
                </a:cxn>
                <a:cxn ang="0">
                  <a:pos x="2006" y="1359"/>
                </a:cxn>
                <a:cxn ang="0">
                  <a:pos x="1938" y="1346"/>
                </a:cxn>
                <a:cxn ang="0">
                  <a:pos x="1620" y="1443"/>
                </a:cxn>
                <a:cxn ang="0">
                  <a:pos x="1265" y="1753"/>
                </a:cxn>
                <a:cxn ang="0">
                  <a:pos x="947" y="2059"/>
                </a:cxn>
                <a:cxn ang="0">
                  <a:pos x="975" y="2216"/>
                </a:cxn>
                <a:cxn ang="0">
                  <a:pos x="1301" y="2339"/>
                </a:cxn>
                <a:cxn ang="0">
                  <a:pos x="1487" y="2552"/>
                </a:cxn>
                <a:cxn ang="0">
                  <a:pos x="1511" y="2753"/>
                </a:cxn>
                <a:cxn ang="0">
                  <a:pos x="1472" y="2959"/>
                </a:cxn>
                <a:cxn ang="0">
                  <a:pos x="1470" y="3245"/>
                </a:cxn>
                <a:cxn ang="0">
                  <a:pos x="1566" y="3351"/>
                </a:cxn>
                <a:cxn ang="0">
                  <a:pos x="1771" y="3307"/>
                </a:cxn>
                <a:cxn ang="0">
                  <a:pos x="1943" y="3066"/>
                </a:cxn>
                <a:cxn ang="0">
                  <a:pos x="2054" y="2719"/>
                </a:cxn>
                <a:cxn ang="0">
                  <a:pos x="2119" y="2660"/>
                </a:cxn>
                <a:cxn ang="0">
                  <a:pos x="2174" y="2681"/>
                </a:cxn>
                <a:cxn ang="0">
                  <a:pos x="2170" y="2763"/>
                </a:cxn>
                <a:cxn ang="0">
                  <a:pos x="2104" y="2979"/>
                </a:cxn>
                <a:cxn ang="0">
                  <a:pos x="1967" y="3254"/>
                </a:cxn>
                <a:cxn ang="0">
                  <a:pos x="1738" y="3444"/>
                </a:cxn>
                <a:cxn ang="0">
                  <a:pos x="1449" y="3439"/>
                </a:cxn>
                <a:cxn ang="0">
                  <a:pos x="1213" y="3251"/>
                </a:cxn>
                <a:cxn ang="0">
                  <a:pos x="1144" y="2936"/>
                </a:cxn>
                <a:cxn ang="0">
                  <a:pos x="1179" y="2748"/>
                </a:cxn>
                <a:cxn ang="0">
                  <a:pos x="1158" y="2575"/>
                </a:cxn>
                <a:cxn ang="0">
                  <a:pos x="1004" y="2403"/>
                </a:cxn>
                <a:cxn ang="0">
                  <a:pos x="787" y="2315"/>
                </a:cxn>
                <a:cxn ang="0">
                  <a:pos x="598" y="2281"/>
                </a:cxn>
                <a:cxn ang="0">
                  <a:pos x="551" y="2473"/>
                </a:cxn>
                <a:cxn ang="0">
                  <a:pos x="469" y="2795"/>
                </a:cxn>
                <a:cxn ang="0">
                  <a:pos x="383" y="3123"/>
                </a:cxn>
                <a:cxn ang="0">
                  <a:pos x="324" y="3339"/>
                </a:cxn>
                <a:cxn ang="0">
                  <a:pos x="211" y="3451"/>
                </a:cxn>
                <a:cxn ang="0">
                  <a:pos x="82" y="3452"/>
                </a:cxn>
                <a:cxn ang="0">
                  <a:pos x="2" y="3355"/>
                </a:cxn>
                <a:cxn ang="0">
                  <a:pos x="6" y="3275"/>
                </a:cxn>
                <a:cxn ang="0">
                  <a:pos x="763" y="276"/>
                </a:cxn>
                <a:cxn ang="0">
                  <a:pos x="729" y="227"/>
                </a:cxn>
                <a:cxn ang="0">
                  <a:pos x="561" y="201"/>
                </a:cxn>
                <a:cxn ang="0">
                  <a:pos x="410" y="188"/>
                </a:cxn>
                <a:cxn ang="0">
                  <a:pos x="407" y="86"/>
                </a:cxn>
                <a:cxn ang="0">
                  <a:pos x="476" y="49"/>
                </a:cxn>
                <a:cxn ang="0">
                  <a:pos x="694" y="30"/>
                </a:cxn>
                <a:cxn ang="0">
                  <a:pos x="993" y="5"/>
                </a:cxn>
              </a:cxnLst>
              <a:rect l="0" t="0" r="r" b="b"/>
              <a:pathLst>
                <a:path w="2269" h="3465">
                  <a:moveTo>
                    <a:pt x="1095" y="0"/>
                  </a:moveTo>
                  <a:lnTo>
                    <a:pt x="1115" y="2"/>
                  </a:lnTo>
                  <a:lnTo>
                    <a:pt x="1133" y="6"/>
                  </a:lnTo>
                  <a:lnTo>
                    <a:pt x="1145" y="13"/>
                  </a:lnTo>
                  <a:lnTo>
                    <a:pt x="1153" y="20"/>
                  </a:lnTo>
                  <a:lnTo>
                    <a:pt x="1159" y="29"/>
                  </a:lnTo>
                  <a:lnTo>
                    <a:pt x="1163" y="37"/>
                  </a:lnTo>
                  <a:lnTo>
                    <a:pt x="1164" y="44"/>
                  </a:lnTo>
                  <a:lnTo>
                    <a:pt x="1166" y="50"/>
                  </a:lnTo>
                  <a:lnTo>
                    <a:pt x="1166" y="54"/>
                  </a:lnTo>
                  <a:lnTo>
                    <a:pt x="1166" y="54"/>
                  </a:lnTo>
                  <a:lnTo>
                    <a:pt x="646" y="2127"/>
                  </a:lnTo>
                  <a:lnTo>
                    <a:pt x="702" y="2102"/>
                  </a:lnTo>
                  <a:lnTo>
                    <a:pt x="760" y="2071"/>
                  </a:lnTo>
                  <a:lnTo>
                    <a:pt x="817" y="2033"/>
                  </a:lnTo>
                  <a:lnTo>
                    <a:pt x="873" y="1989"/>
                  </a:lnTo>
                  <a:lnTo>
                    <a:pt x="931" y="1943"/>
                  </a:lnTo>
                  <a:lnTo>
                    <a:pt x="986" y="1891"/>
                  </a:lnTo>
                  <a:lnTo>
                    <a:pt x="1041" y="1838"/>
                  </a:lnTo>
                  <a:lnTo>
                    <a:pt x="1095" y="1783"/>
                  </a:lnTo>
                  <a:lnTo>
                    <a:pt x="1147" y="1727"/>
                  </a:lnTo>
                  <a:lnTo>
                    <a:pt x="1197" y="1670"/>
                  </a:lnTo>
                  <a:lnTo>
                    <a:pt x="1256" y="1608"/>
                  </a:lnTo>
                  <a:lnTo>
                    <a:pt x="1313" y="1553"/>
                  </a:lnTo>
                  <a:lnTo>
                    <a:pt x="1367" y="1502"/>
                  </a:lnTo>
                  <a:lnTo>
                    <a:pt x="1420" y="1457"/>
                  </a:lnTo>
                  <a:lnTo>
                    <a:pt x="1469" y="1417"/>
                  </a:lnTo>
                  <a:lnTo>
                    <a:pt x="1516" y="1383"/>
                  </a:lnTo>
                  <a:lnTo>
                    <a:pt x="1562" y="1353"/>
                  </a:lnTo>
                  <a:lnTo>
                    <a:pt x="1606" y="1328"/>
                  </a:lnTo>
                  <a:lnTo>
                    <a:pt x="1646" y="1307"/>
                  </a:lnTo>
                  <a:lnTo>
                    <a:pt x="1685" y="1289"/>
                  </a:lnTo>
                  <a:lnTo>
                    <a:pt x="1722" y="1274"/>
                  </a:lnTo>
                  <a:lnTo>
                    <a:pt x="1757" y="1262"/>
                  </a:lnTo>
                  <a:lnTo>
                    <a:pt x="1790" y="1254"/>
                  </a:lnTo>
                  <a:lnTo>
                    <a:pt x="1822" y="1247"/>
                  </a:lnTo>
                  <a:lnTo>
                    <a:pt x="1851" y="1242"/>
                  </a:lnTo>
                  <a:lnTo>
                    <a:pt x="1879" y="1239"/>
                  </a:lnTo>
                  <a:lnTo>
                    <a:pt x="1905" y="1238"/>
                  </a:lnTo>
                  <a:lnTo>
                    <a:pt x="1929" y="1238"/>
                  </a:lnTo>
                  <a:lnTo>
                    <a:pt x="1977" y="1241"/>
                  </a:lnTo>
                  <a:lnTo>
                    <a:pt x="2021" y="1247"/>
                  </a:lnTo>
                  <a:lnTo>
                    <a:pt x="2060" y="1259"/>
                  </a:lnTo>
                  <a:lnTo>
                    <a:pt x="2097" y="1273"/>
                  </a:lnTo>
                  <a:lnTo>
                    <a:pt x="2130" y="1292"/>
                  </a:lnTo>
                  <a:lnTo>
                    <a:pt x="2159" y="1313"/>
                  </a:lnTo>
                  <a:lnTo>
                    <a:pt x="2185" y="1337"/>
                  </a:lnTo>
                  <a:lnTo>
                    <a:pt x="2207" y="1363"/>
                  </a:lnTo>
                  <a:lnTo>
                    <a:pt x="2226" y="1392"/>
                  </a:lnTo>
                  <a:lnTo>
                    <a:pt x="2241" y="1422"/>
                  </a:lnTo>
                  <a:lnTo>
                    <a:pt x="2253" y="1452"/>
                  </a:lnTo>
                  <a:lnTo>
                    <a:pt x="2262" y="1483"/>
                  </a:lnTo>
                  <a:lnTo>
                    <a:pt x="2267" y="1515"/>
                  </a:lnTo>
                  <a:lnTo>
                    <a:pt x="2269" y="1547"/>
                  </a:lnTo>
                  <a:lnTo>
                    <a:pt x="2265" y="1593"/>
                  </a:lnTo>
                  <a:lnTo>
                    <a:pt x="2258" y="1637"/>
                  </a:lnTo>
                  <a:lnTo>
                    <a:pt x="2245" y="1676"/>
                  </a:lnTo>
                  <a:lnTo>
                    <a:pt x="2226" y="1711"/>
                  </a:lnTo>
                  <a:lnTo>
                    <a:pt x="2206" y="1742"/>
                  </a:lnTo>
                  <a:lnTo>
                    <a:pt x="2181" y="1770"/>
                  </a:lnTo>
                  <a:lnTo>
                    <a:pt x="2153" y="1794"/>
                  </a:lnTo>
                  <a:lnTo>
                    <a:pt x="2124" y="1813"/>
                  </a:lnTo>
                  <a:lnTo>
                    <a:pt x="2092" y="1829"/>
                  </a:lnTo>
                  <a:lnTo>
                    <a:pt x="2060" y="1839"/>
                  </a:lnTo>
                  <a:lnTo>
                    <a:pt x="2026" y="1847"/>
                  </a:lnTo>
                  <a:lnTo>
                    <a:pt x="1993" y="1849"/>
                  </a:lnTo>
                  <a:lnTo>
                    <a:pt x="1959" y="1847"/>
                  </a:lnTo>
                  <a:lnTo>
                    <a:pt x="1927" y="1839"/>
                  </a:lnTo>
                  <a:lnTo>
                    <a:pt x="1900" y="1830"/>
                  </a:lnTo>
                  <a:lnTo>
                    <a:pt x="1877" y="1817"/>
                  </a:lnTo>
                  <a:lnTo>
                    <a:pt x="1857" y="1801"/>
                  </a:lnTo>
                  <a:lnTo>
                    <a:pt x="1840" y="1783"/>
                  </a:lnTo>
                  <a:lnTo>
                    <a:pt x="1827" y="1764"/>
                  </a:lnTo>
                  <a:lnTo>
                    <a:pt x="1817" y="1743"/>
                  </a:lnTo>
                  <a:lnTo>
                    <a:pt x="1810" y="1722"/>
                  </a:lnTo>
                  <a:lnTo>
                    <a:pt x="1805" y="1700"/>
                  </a:lnTo>
                  <a:lnTo>
                    <a:pt x="1803" y="1679"/>
                  </a:lnTo>
                  <a:lnTo>
                    <a:pt x="1805" y="1665"/>
                  </a:lnTo>
                  <a:lnTo>
                    <a:pt x="1806" y="1650"/>
                  </a:lnTo>
                  <a:lnTo>
                    <a:pt x="1810" y="1632"/>
                  </a:lnTo>
                  <a:lnTo>
                    <a:pt x="1814" y="1613"/>
                  </a:lnTo>
                  <a:lnTo>
                    <a:pt x="1822" y="1591"/>
                  </a:lnTo>
                  <a:lnTo>
                    <a:pt x="1832" y="1569"/>
                  </a:lnTo>
                  <a:lnTo>
                    <a:pt x="1844" y="1548"/>
                  </a:lnTo>
                  <a:lnTo>
                    <a:pt x="1857" y="1526"/>
                  </a:lnTo>
                  <a:lnTo>
                    <a:pt x="1876" y="1505"/>
                  </a:lnTo>
                  <a:lnTo>
                    <a:pt x="1895" y="1484"/>
                  </a:lnTo>
                  <a:lnTo>
                    <a:pt x="1920" y="1465"/>
                  </a:lnTo>
                  <a:lnTo>
                    <a:pt x="1946" y="1448"/>
                  </a:lnTo>
                  <a:lnTo>
                    <a:pt x="1977" y="1434"/>
                  </a:lnTo>
                  <a:lnTo>
                    <a:pt x="2012" y="1422"/>
                  </a:lnTo>
                  <a:lnTo>
                    <a:pt x="2052" y="1412"/>
                  </a:lnTo>
                  <a:lnTo>
                    <a:pt x="2096" y="1407"/>
                  </a:lnTo>
                  <a:lnTo>
                    <a:pt x="2086" y="1403"/>
                  </a:lnTo>
                  <a:lnTo>
                    <a:pt x="2081" y="1398"/>
                  </a:lnTo>
                  <a:lnTo>
                    <a:pt x="2076" y="1394"/>
                  </a:lnTo>
                  <a:lnTo>
                    <a:pt x="2071" y="1393"/>
                  </a:lnTo>
                  <a:lnTo>
                    <a:pt x="2056" y="1381"/>
                  </a:lnTo>
                  <a:lnTo>
                    <a:pt x="2044" y="1373"/>
                  </a:lnTo>
                  <a:lnTo>
                    <a:pt x="2032" y="1367"/>
                  </a:lnTo>
                  <a:lnTo>
                    <a:pt x="2020" y="1362"/>
                  </a:lnTo>
                  <a:lnTo>
                    <a:pt x="2006" y="1359"/>
                  </a:lnTo>
                  <a:lnTo>
                    <a:pt x="1990" y="1357"/>
                  </a:lnTo>
                  <a:lnTo>
                    <a:pt x="1970" y="1353"/>
                  </a:lnTo>
                  <a:lnTo>
                    <a:pt x="1961" y="1350"/>
                  </a:lnTo>
                  <a:lnTo>
                    <a:pt x="1955" y="1347"/>
                  </a:lnTo>
                  <a:lnTo>
                    <a:pt x="1948" y="1346"/>
                  </a:lnTo>
                  <a:lnTo>
                    <a:pt x="1938" y="1346"/>
                  </a:lnTo>
                  <a:lnTo>
                    <a:pt x="1922" y="1346"/>
                  </a:lnTo>
                  <a:lnTo>
                    <a:pt x="1861" y="1350"/>
                  </a:lnTo>
                  <a:lnTo>
                    <a:pt x="1800" y="1363"/>
                  </a:lnTo>
                  <a:lnTo>
                    <a:pt x="1740" y="1382"/>
                  </a:lnTo>
                  <a:lnTo>
                    <a:pt x="1680" y="1410"/>
                  </a:lnTo>
                  <a:lnTo>
                    <a:pt x="1620" y="1443"/>
                  </a:lnTo>
                  <a:lnTo>
                    <a:pt x="1560" y="1483"/>
                  </a:lnTo>
                  <a:lnTo>
                    <a:pt x="1502" y="1529"/>
                  </a:lnTo>
                  <a:lnTo>
                    <a:pt x="1442" y="1579"/>
                  </a:lnTo>
                  <a:lnTo>
                    <a:pt x="1382" y="1633"/>
                  </a:lnTo>
                  <a:lnTo>
                    <a:pt x="1323" y="1692"/>
                  </a:lnTo>
                  <a:lnTo>
                    <a:pt x="1265" y="1753"/>
                  </a:lnTo>
                  <a:lnTo>
                    <a:pt x="1205" y="1818"/>
                  </a:lnTo>
                  <a:lnTo>
                    <a:pt x="1159" y="1863"/>
                  </a:lnTo>
                  <a:lnTo>
                    <a:pt x="1109" y="1911"/>
                  </a:lnTo>
                  <a:lnTo>
                    <a:pt x="1058" y="1961"/>
                  </a:lnTo>
                  <a:lnTo>
                    <a:pt x="1003" y="2011"/>
                  </a:lnTo>
                  <a:lnTo>
                    <a:pt x="947" y="2059"/>
                  </a:lnTo>
                  <a:lnTo>
                    <a:pt x="889" y="2105"/>
                  </a:lnTo>
                  <a:lnTo>
                    <a:pt x="831" y="2145"/>
                  </a:lnTo>
                  <a:lnTo>
                    <a:pt x="772" y="2181"/>
                  </a:lnTo>
                  <a:lnTo>
                    <a:pt x="842" y="2191"/>
                  </a:lnTo>
                  <a:lnTo>
                    <a:pt x="909" y="2203"/>
                  </a:lnTo>
                  <a:lnTo>
                    <a:pt x="975" y="2216"/>
                  </a:lnTo>
                  <a:lnTo>
                    <a:pt x="1037" y="2231"/>
                  </a:lnTo>
                  <a:lnTo>
                    <a:pt x="1097" y="2249"/>
                  </a:lnTo>
                  <a:lnTo>
                    <a:pt x="1153" y="2268"/>
                  </a:lnTo>
                  <a:lnTo>
                    <a:pt x="1206" y="2289"/>
                  </a:lnTo>
                  <a:lnTo>
                    <a:pt x="1256" y="2312"/>
                  </a:lnTo>
                  <a:lnTo>
                    <a:pt x="1301" y="2339"/>
                  </a:lnTo>
                  <a:lnTo>
                    <a:pt x="1344" y="2367"/>
                  </a:lnTo>
                  <a:lnTo>
                    <a:pt x="1382" y="2399"/>
                  </a:lnTo>
                  <a:lnTo>
                    <a:pt x="1415" y="2432"/>
                  </a:lnTo>
                  <a:lnTo>
                    <a:pt x="1444" y="2469"/>
                  </a:lnTo>
                  <a:lnTo>
                    <a:pt x="1469" y="2509"/>
                  </a:lnTo>
                  <a:lnTo>
                    <a:pt x="1487" y="2552"/>
                  </a:lnTo>
                  <a:lnTo>
                    <a:pt x="1502" y="2598"/>
                  </a:lnTo>
                  <a:lnTo>
                    <a:pt x="1510" y="2647"/>
                  </a:lnTo>
                  <a:lnTo>
                    <a:pt x="1513" y="2700"/>
                  </a:lnTo>
                  <a:lnTo>
                    <a:pt x="1513" y="2718"/>
                  </a:lnTo>
                  <a:lnTo>
                    <a:pt x="1513" y="2736"/>
                  </a:lnTo>
                  <a:lnTo>
                    <a:pt x="1511" y="2753"/>
                  </a:lnTo>
                  <a:lnTo>
                    <a:pt x="1509" y="2772"/>
                  </a:lnTo>
                  <a:lnTo>
                    <a:pt x="1507" y="2795"/>
                  </a:lnTo>
                  <a:lnTo>
                    <a:pt x="1503" y="2821"/>
                  </a:lnTo>
                  <a:lnTo>
                    <a:pt x="1497" y="2855"/>
                  </a:lnTo>
                  <a:lnTo>
                    <a:pt x="1483" y="2904"/>
                  </a:lnTo>
                  <a:lnTo>
                    <a:pt x="1472" y="2959"/>
                  </a:lnTo>
                  <a:lnTo>
                    <a:pt x="1464" y="3015"/>
                  </a:lnTo>
                  <a:lnTo>
                    <a:pt x="1459" y="3072"/>
                  </a:lnTo>
                  <a:lnTo>
                    <a:pt x="1458" y="3125"/>
                  </a:lnTo>
                  <a:lnTo>
                    <a:pt x="1459" y="3170"/>
                  </a:lnTo>
                  <a:lnTo>
                    <a:pt x="1463" y="3210"/>
                  </a:lnTo>
                  <a:lnTo>
                    <a:pt x="1470" y="3245"/>
                  </a:lnTo>
                  <a:lnTo>
                    <a:pt x="1481" y="3273"/>
                  </a:lnTo>
                  <a:lnTo>
                    <a:pt x="1493" y="3297"/>
                  </a:lnTo>
                  <a:lnTo>
                    <a:pt x="1508" y="3317"/>
                  </a:lnTo>
                  <a:lnTo>
                    <a:pt x="1526" y="3332"/>
                  </a:lnTo>
                  <a:lnTo>
                    <a:pt x="1544" y="3343"/>
                  </a:lnTo>
                  <a:lnTo>
                    <a:pt x="1566" y="3351"/>
                  </a:lnTo>
                  <a:lnTo>
                    <a:pt x="1590" y="3355"/>
                  </a:lnTo>
                  <a:lnTo>
                    <a:pt x="1615" y="3356"/>
                  </a:lnTo>
                  <a:lnTo>
                    <a:pt x="1658" y="3354"/>
                  </a:lnTo>
                  <a:lnTo>
                    <a:pt x="1697" y="3344"/>
                  </a:lnTo>
                  <a:lnTo>
                    <a:pt x="1735" y="3329"/>
                  </a:lnTo>
                  <a:lnTo>
                    <a:pt x="1771" y="3307"/>
                  </a:lnTo>
                  <a:lnTo>
                    <a:pt x="1803" y="3279"/>
                  </a:lnTo>
                  <a:lnTo>
                    <a:pt x="1835" y="3246"/>
                  </a:lnTo>
                  <a:lnTo>
                    <a:pt x="1865" y="3209"/>
                  </a:lnTo>
                  <a:lnTo>
                    <a:pt x="1893" y="3165"/>
                  </a:lnTo>
                  <a:lnTo>
                    <a:pt x="1918" y="3117"/>
                  </a:lnTo>
                  <a:lnTo>
                    <a:pt x="1943" y="3066"/>
                  </a:lnTo>
                  <a:lnTo>
                    <a:pt x="1966" y="3009"/>
                  </a:lnTo>
                  <a:lnTo>
                    <a:pt x="1988" y="2949"/>
                  </a:lnTo>
                  <a:lnTo>
                    <a:pt x="2009" y="2885"/>
                  </a:lnTo>
                  <a:lnTo>
                    <a:pt x="2028" y="2817"/>
                  </a:lnTo>
                  <a:lnTo>
                    <a:pt x="2048" y="2745"/>
                  </a:lnTo>
                  <a:lnTo>
                    <a:pt x="2054" y="2719"/>
                  </a:lnTo>
                  <a:lnTo>
                    <a:pt x="2060" y="2699"/>
                  </a:lnTo>
                  <a:lnTo>
                    <a:pt x="2067" y="2683"/>
                  </a:lnTo>
                  <a:lnTo>
                    <a:pt x="2076" y="2672"/>
                  </a:lnTo>
                  <a:lnTo>
                    <a:pt x="2087" y="2665"/>
                  </a:lnTo>
                  <a:lnTo>
                    <a:pt x="2100" y="2661"/>
                  </a:lnTo>
                  <a:lnTo>
                    <a:pt x="2119" y="2660"/>
                  </a:lnTo>
                  <a:lnTo>
                    <a:pt x="2126" y="2661"/>
                  </a:lnTo>
                  <a:lnTo>
                    <a:pt x="2136" y="2661"/>
                  </a:lnTo>
                  <a:lnTo>
                    <a:pt x="2146" y="2663"/>
                  </a:lnTo>
                  <a:lnTo>
                    <a:pt x="2157" y="2666"/>
                  </a:lnTo>
                  <a:lnTo>
                    <a:pt x="2166" y="2672"/>
                  </a:lnTo>
                  <a:lnTo>
                    <a:pt x="2174" y="2681"/>
                  </a:lnTo>
                  <a:lnTo>
                    <a:pt x="2180" y="2691"/>
                  </a:lnTo>
                  <a:lnTo>
                    <a:pt x="2182" y="2707"/>
                  </a:lnTo>
                  <a:lnTo>
                    <a:pt x="2181" y="2712"/>
                  </a:lnTo>
                  <a:lnTo>
                    <a:pt x="2179" y="2724"/>
                  </a:lnTo>
                  <a:lnTo>
                    <a:pt x="2175" y="2741"/>
                  </a:lnTo>
                  <a:lnTo>
                    <a:pt x="2170" y="2763"/>
                  </a:lnTo>
                  <a:lnTo>
                    <a:pt x="2163" y="2791"/>
                  </a:lnTo>
                  <a:lnTo>
                    <a:pt x="2154" y="2822"/>
                  </a:lnTo>
                  <a:lnTo>
                    <a:pt x="2144" y="2857"/>
                  </a:lnTo>
                  <a:lnTo>
                    <a:pt x="2132" y="2895"/>
                  </a:lnTo>
                  <a:lnTo>
                    <a:pt x="2119" y="2936"/>
                  </a:lnTo>
                  <a:lnTo>
                    <a:pt x="2104" y="2979"/>
                  </a:lnTo>
                  <a:lnTo>
                    <a:pt x="2087" y="3024"/>
                  </a:lnTo>
                  <a:lnTo>
                    <a:pt x="2067" y="3068"/>
                  </a:lnTo>
                  <a:lnTo>
                    <a:pt x="2047" y="3114"/>
                  </a:lnTo>
                  <a:lnTo>
                    <a:pt x="2025" y="3158"/>
                  </a:lnTo>
                  <a:lnTo>
                    <a:pt x="2000" y="3203"/>
                  </a:lnTo>
                  <a:lnTo>
                    <a:pt x="1967" y="3254"/>
                  </a:lnTo>
                  <a:lnTo>
                    <a:pt x="1932" y="3301"/>
                  </a:lnTo>
                  <a:lnTo>
                    <a:pt x="1895" y="3341"/>
                  </a:lnTo>
                  <a:lnTo>
                    <a:pt x="1857" y="3375"/>
                  </a:lnTo>
                  <a:lnTo>
                    <a:pt x="1818" y="3403"/>
                  </a:lnTo>
                  <a:lnTo>
                    <a:pt x="1778" y="3426"/>
                  </a:lnTo>
                  <a:lnTo>
                    <a:pt x="1738" y="3444"/>
                  </a:lnTo>
                  <a:lnTo>
                    <a:pt x="1695" y="3456"/>
                  </a:lnTo>
                  <a:lnTo>
                    <a:pt x="1651" y="3463"/>
                  </a:lnTo>
                  <a:lnTo>
                    <a:pt x="1607" y="3465"/>
                  </a:lnTo>
                  <a:lnTo>
                    <a:pt x="1552" y="3462"/>
                  </a:lnTo>
                  <a:lnTo>
                    <a:pt x="1499" y="3453"/>
                  </a:lnTo>
                  <a:lnTo>
                    <a:pt x="1449" y="3439"/>
                  </a:lnTo>
                  <a:lnTo>
                    <a:pt x="1401" y="3420"/>
                  </a:lnTo>
                  <a:lnTo>
                    <a:pt x="1356" y="3396"/>
                  </a:lnTo>
                  <a:lnTo>
                    <a:pt x="1315" y="3366"/>
                  </a:lnTo>
                  <a:lnTo>
                    <a:pt x="1277" y="3332"/>
                  </a:lnTo>
                  <a:lnTo>
                    <a:pt x="1243" y="3293"/>
                  </a:lnTo>
                  <a:lnTo>
                    <a:pt x="1213" y="3251"/>
                  </a:lnTo>
                  <a:lnTo>
                    <a:pt x="1189" y="3203"/>
                  </a:lnTo>
                  <a:lnTo>
                    <a:pt x="1169" y="3152"/>
                  </a:lnTo>
                  <a:lnTo>
                    <a:pt x="1155" y="3097"/>
                  </a:lnTo>
                  <a:lnTo>
                    <a:pt x="1145" y="3039"/>
                  </a:lnTo>
                  <a:lnTo>
                    <a:pt x="1142" y="2978"/>
                  </a:lnTo>
                  <a:lnTo>
                    <a:pt x="1144" y="2936"/>
                  </a:lnTo>
                  <a:lnTo>
                    <a:pt x="1148" y="2893"/>
                  </a:lnTo>
                  <a:lnTo>
                    <a:pt x="1156" y="2850"/>
                  </a:lnTo>
                  <a:lnTo>
                    <a:pt x="1166" y="2808"/>
                  </a:lnTo>
                  <a:lnTo>
                    <a:pt x="1172" y="2784"/>
                  </a:lnTo>
                  <a:lnTo>
                    <a:pt x="1177" y="2765"/>
                  </a:lnTo>
                  <a:lnTo>
                    <a:pt x="1179" y="2748"/>
                  </a:lnTo>
                  <a:lnTo>
                    <a:pt x="1180" y="2732"/>
                  </a:lnTo>
                  <a:lnTo>
                    <a:pt x="1181" y="2717"/>
                  </a:lnTo>
                  <a:lnTo>
                    <a:pt x="1181" y="2700"/>
                  </a:lnTo>
                  <a:lnTo>
                    <a:pt x="1179" y="2654"/>
                  </a:lnTo>
                  <a:lnTo>
                    <a:pt x="1170" y="2613"/>
                  </a:lnTo>
                  <a:lnTo>
                    <a:pt x="1158" y="2575"/>
                  </a:lnTo>
                  <a:lnTo>
                    <a:pt x="1140" y="2539"/>
                  </a:lnTo>
                  <a:lnTo>
                    <a:pt x="1119" y="2507"/>
                  </a:lnTo>
                  <a:lnTo>
                    <a:pt x="1095" y="2478"/>
                  </a:lnTo>
                  <a:lnTo>
                    <a:pt x="1067" y="2450"/>
                  </a:lnTo>
                  <a:lnTo>
                    <a:pt x="1036" y="2426"/>
                  </a:lnTo>
                  <a:lnTo>
                    <a:pt x="1004" y="2403"/>
                  </a:lnTo>
                  <a:lnTo>
                    <a:pt x="970" y="2384"/>
                  </a:lnTo>
                  <a:lnTo>
                    <a:pt x="933" y="2366"/>
                  </a:lnTo>
                  <a:lnTo>
                    <a:pt x="898" y="2351"/>
                  </a:lnTo>
                  <a:lnTo>
                    <a:pt x="860" y="2336"/>
                  </a:lnTo>
                  <a:lnTo>
                    <a:pt x="823" y="2324"/>
                  </a:lnTo>
                  <a:lnTo>
                    <a:pt x="787" y="2315"/>
                  </a:lnTo>
                  <a:lnTo>
                    <a:pt x="750" y="2306"/>
                  </a:lnTo>
                  <a:lnTo>
                    <a:pt x="716" y="2299"/>
                  </a:lnTo>
                  <a:lnTo>
                    <a:pt x="683" y="2293"/>
                  </a:lnTo>
                  <a:lnTo>
                    <a:pt x="652" y="2288"/>
                  </a:lnTo>
                  <a:lnTo>
                    <a:pt x="624" y="2285"/>
                  </a:lnTo>
                  <a:lnTo>
                    <a:pt x="598" y="2281"/>
                  </a:lnTo>
                  <a:lnTo>
                    <a:pt x="594" y="2299"/>
                  </a:lnTo>
                  <a:lnTo>
                    <a:pt x="587" y="2323"/>
                  </a:lnTo>
                  <a:lnTo>
                    <a:pt x="580" y="2353"/>
                  </a:lnTo>
                  <a:lnTo>
                    <a:pt x="572" y="2389"/>
                  </a:lnTo>
                  <a:lnTo>
                    <a:pt x="562" y="2429"/>
                  </a:lnTo>
                  <a:lnTo>
                    <a:pt x="551" y="2473"/>
                  </a:lnTo>
                  <a:lnTo>
                    <a:pt x="539" y="2521"/>
                  </a:lnTo>
                  <a:lnTo>
                    <a:pt x="525" y="2571"/>
                  </a:lnTo>
                  <a:lnTo>
                    <a:pt x="512" y="2625"/>
                  </a:lnTo>
                  <a:lnTo>
                    <a:pt x="498" y="2681"/>
                  </a:lnTo>
                  <a:lnTo>
                    <a:pt x="484" y="2737"/>
                  </a:lnTo>
                  <a:lnTo>
                    <a:pt x="469" y="2795"/>
                  </a:lnTo>
                  <a:lnTo>
                    <a:pt x="454" y="2852"/>
                  </a:lnTo>
                  <a:lnTo>
                    <a:pt x="440" y="2910"/>
                  </a:lnTo>
                  <a:lnTo>
                    <a:pt x="425" y="2966"/>
                  </a:lnTo>
                  <a:lnTo>
                    <a:pt x="410" y="3020"/>
                  </a:lnTo>
                  <a:lnTo>
                    <a:pt x="397" y="3073"/>
                  </a:lnTo>
                  <a:lnTo>
                    <a:pt x="383" y="3123"/>
                  </a:lnTo>
                  <a:lnTo>
                    <a:pt x="371" y="3171"/>
                  </a:lnTo>
                  <a:lnTo>
                    <a:pt x="359" y="3215"/>
                  </a:lnTo>
                  <a:lnTo>
                    <a:pt x="348" y="3253"/>
                  </a:lnTo>
                  <a:lnTo>
                    <a:pt x="339" y="3288"/>
                  </a:lnTo>
                  <a:lnTo>
                    <a:pt x="331" y="3317"/>
                  </a:lnTo>
                  <a:lnTo>
                    <a:pt x="324" y="3339"/>
                  </a:lnTo>
                  <a:lnTo>
                    <a:pt x="319" y="3355"/>
                  </a:lnTo>
                  <a:lnTo>
                    <a:pt x="315" y="3365"/>
                  </a:lnTo>
                  <a:lnTo>
                    <a:pt x="297" y="3391"/>
                  </a:lnTo>
                  <a:lnTo>
                    <a:pt x="272" y="3415"/>
                  </a:lnTo>
                  <a:lnTo>
                    <a:pt x="243" y="3435"/>
                  </a:lnTo>
                  <a:lnTo>
                    <a:pt x="211" y="3451"/>
                  </a:lnTo>
                  <a:lnTo>
                    <a:pt x="177" y="3462"/>
                  </a:lnTo>
                  <a:lnTo>
                    <a:pt x="141" y="3465"/>
                  </a:lnTo>
                  <a:lnTo>
                    <a:pt x="129" y="3464"/>
                  </a:lnTo>
                  <a:lnTo>
                    <a:pt x="115" y="3462"/>
                  </a:lnTo>
                  <a:lnTo>
                    <a:pt x="99" y="3458"/>
                  </a:lnTo>
                  <a:lnTo>
                    <a:pt x="82" y="3452"/>
                  </a:lnTo>
                  <a:lnTo>
                    <a:pt x="64" y="3444"/>
                  </a:lnTo>
                  <a:lnTo>
                    <a:pt x="49" y="3433"/>
                  </a:lnTo>
                  <a:lnTo>
                    <a:pt x="33" y="3419"/>
                  </a:lnTo>
                  <a:lnTo>
                    <a:pt x="19" y="3402"/>
                  </a:lnTo>
                  <a:lnTo>
                    <a:pt x="9" y="3380"/>
                  </a:lnTo>
                  <a:lnTo>
                    <a:pt x="2" y="3355"/>
                  </a:lnTo>
                  <a:lnTo>
                    <a:pt x="0" y="3326"/>
                  </a:lnTo>
                  <a:lnTo>
                    <a:pt x="0" y="3315"/>
                  </a:lnTo>
                  <a:lnTo>
                    <a:pt x="1" y="3306"/>
                  </a:lnTo>
                  <a:lnTo>
                    <a:pt x="1" y="3296"/>
                  </a:lnTo>
                  <a:lnTo>
                    <a:pt x="3" y="3287"/>
                  </a:lnTo>
                  <a:lnTo>
                    <a:pt x="6" y="3275"/>
                  </a:lnTo>
                  <a:lnTo>
                    <a:pt x="9" y="3260"/>
                  </a:lnTo>
                  <a:lnTo>
                    <a:pt x="16" y="3241"/>
                  </a:lnTo>
                  <a:lnTo>
                    <a:pt x="23" y="3218"/>
                  </a:lnTo>
                  <a:lnTo>
                    <a:pt x="749" y="386"/>
                  </a:lnTo>
                  <a:lnTo>
                    <a:pt x="763" y="287"/>
                  </a:lnTo>
                  <a:lnTo>
                    <a:pt x="763" y="276"/>
                  </a:lnTo>
                  <a:lnTo>
                    <a:pt x="762" y="267"/>
                  </a:lnTo>
                  <a:lnTo>
                    <a:pt x="761" y="258"/>
                  </a:lnTo>
                  <a:lnTo>
                    <a:pt x="756" y="249"/>
                  </a:lnTo>
                  <a:lnTo>
                    <a:pt x="750" y="241"/>
                  </a:lnTo>
                  <a:lnTo>
                    <a:pt x="741" y="233"/>
                  </a:lnTo>
                  <a:lnTo>
                    <a:pt x="729" y="227"/>
                  </a:lnTo>
                  <a:lnTo>
                    <a:pt x="713" y="219"/>
                  </a:lnTo>
                  <a:lnTo>
                    <a:pt x="694" y="215"/>
                  </a:lnTo>
                  <a:lnTo>
                    <a:pt x="668" y="210"/>
                  </a:lnTo>
                  <a:lnTo>
                    <a:pt x="639" y="206"/>
                  </a:lnTo>
                  <a:lnTo>
                    <a:pt x="602" y="204"/>
                  </a:lnTo>
                  <a:lnTo>
                    <a:pt x="561" y="201"/>
                  </a:lnTo>
                  <a:lnTo>
                    <a:pt x="512" y="201"/>
                  </a:lnTo>
                  <a:lnTo>
                    <a:pt x="484" y="201"/>
                  </a:lnTo>
                  <a:lnTo>
                    <a:pt x="460" y="200"/>
                  </a:lnTo>
                  <a:lnTo>
                    <a:pt x="440" y="198"/>
                  </a:lnTo>
                  <a:lnTo>
                    <a:pt x="424" y="194"/>
                  </a:lnTo>
                  <a:lnTo>
                    <a:pt x="410" y="188"/>
                  </a:lnTo>
                  <a:lnTo>
                    <a:pt x="402" y="179"/>
                  </a:lnTo>
                  <a:lnTo>
                    <a:pt x="396" y="165"/>
                  </a:lnTo>
                  <a:lnTo>
                    <a:pt x="394" y="147"/>
                  </a:lnTo>
                  <a:lnTo>
                    <a:pt x="396" y="122"/>
                  </a:lnTo>
                  <a:lnTo>
                    <a:pt x="399" y="102"/>
                  </a:lnTo>
                  <a:lnTo>
                    <a:pt x="407" y="86"/>
                  </a:lnTo>
                  <a:lnTo>
                    <a:pt x="415" y="74"/>
                  </a:lnTo>
                  <a:lnTo>
                    <a:pt x="426" y="65"/>
                  </a:lnTo>
                  <a:lnTo>
                    <a:pt x="438" y="59"/>
                  </a:lnTo>
                  <a:lnTo>
                    <a:pt x="451" y="54"/>
                  </a:lnTo>
                  <a:lnTo>
                    <a:pt x="463" y="51"/>
                  </a:lnTo>
                  <a:lnTo>
                    <a:pt x="476" y="49"/>
                  </a:lnTo>
                  <a:lnTo>
                    <a:pt x="489" y="47"/>
                  </a:lnTo>
                  <a:lnTo>
                    <a:pt x="519" y="44"/>
                  </a:lnTo>
                  <a:lnTo>
                    <a:pt x="556" y="42"/>
                  </a:lnTo>
                  <a:lnTo>
                    <a:pt x="597" y="38"/>
                  </a:lnTo>
                  <a:lnTo>
                    <a:pt x="644" y="33"/>
                  </a:lnTo>
                  <a:lnTo>
                    <a:pt x="694" y="30"/>
                  </a:lnTo>
                  <a:lnTo>
                    <a:pt x="745" y="25"/>
                  </a:lnTo>
                  <a:lnTo>
                    <a:pt x="798" y="20"/>
                  </a:lnTo>
                  <a:lnTo>
                    <a:pt x="849" y="15"/>
                  </a:lnTo>
                  <a:lnTo>
                    <a:pt x="900" y="12"/>
                  </a:lnTo>
                  <a:lnTo>
                    <a:pt x="948" y="8"/>
                  </a:lnTo>
                  <a:lnTo>
                    <a:pt x="993" y="5"/>
                  </a:lnTo>
                  <a:lnTo>
                    <a:pt x="1034" y="2"/>
                  </a:lnTo>
                  <a:lnTo>
                    <a:pt x="1068" y="1"/>
                  </a:lnTo>
                  <a:lnTo>
                    <a:pt x="109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1"/>
            <p:cNvSpPr>
              <a:spLocks noChangeAspect="1" noEditPoints="1"/>
            </p:cNvSpPr>
            <p:nvPr>
              <p:custDataLst>
                <p:tags r:id="rId5"/>
              </p:custDataLst>
            </p:nvPr>
          </p:nvSpPr>
          <p:spPr bwMode="auto">
            <a:xfrm>
              <a:off x="7945120" y="5928351"/>
              <a:ext cx="183839" cy="310953"/>
            </a:xfrm>
            <a:custGeom>
              <a:avLst/>
              <a:gdLst/>
              <a:ahLst/>
              <a:cxnLst>
                <a:cxn ang="0">
                  <a:pos x="1514" y="159"/>
                </a:cxn>
                <a:cxn ang="0">
                  <a:pos x="1370" y="348"/>
                </a:cxn>
                <a:cxn ang="0">
                  <a:pos x="1222" y="636"/>
                </a:cxn>
                <a:cxn ang="0">
                  <a:pos x="1077" y="996"/>
                </a:cxn>
                <a:cxn ang="0">
                  <a:pos x="953" y="1393"/>
                </a:cxn>
                <a:cxn ang="0">
                  <a:pos x="853" y="1771"/>
                </a:cxn>
                <a:cxn ang="0">
                  <a:pos x="784" y="2078"/>
                </a:cxn>
                <a:cxn ang="0">
                  <a:pos x="746" y="2263"/>
                </a:cxn>
                <a:cxn ang="0">
                  <a:pos x="801" y="2227"/>
                </a:cxn>
                <a:cxn ang="0">
                  <a:pos x="1010" y="1999"/>
                </a:cxn>
                <a:cxn ang="0">
                  <a:pos x="1265" y="1686"/>
                </a:cxn>
                <a:cxn ang="0">
                  <a:pos x="1518" y="1308"/>
                </a:cxn>
                <a:cxn ang="0">
                  <a:pos x="1718" y="889"/>
                </a:cxn>
                <a:cxn ang="0">
                  <a:pos x="1816" y="451"/>
                </a:cxn>
                <a:cxn ang="0">
                  <a:pos x="1816" y="285"/>
                </a:cxn>
                <a:cxn ang="0">
                  <a:pos x="1782" y="176"/>
                </a:cxn>
                <a:cxn ang="0">
                  <a:pos x="1679" y="110"/>
                </a:cxn>
                <a:cxn ang="0">
                  <a:pos x="1759" y="19"/>
                </a:cxn>
                <a:cxn ang="0">
                  <a:pos x="1875" y="111"/>
                </a:cxn>
                <a:cxn ang="0">
                  <a:pos x="1926" y="237"/>
                </a:cxn>
                <a:cxn ang="0">
                  <a:pos x="1938" y="349"/>
                </a:cxn>
                <a:cxn ang="0">
                  <a:pos x="1902" y="695"/>
                </a:cxn>
                <a:cxn ang="0">
                  <a:pos x="1705" y="1215"/>
                </a:cxn>
                <a:cxn ang="0">
                  <a:pos x="1403" y="1700"/>
                </a:cxn>
                <a:cxn ang="0">
                  <a:pos x="1067" y="2115"/>
                </a:cxn>
                <a:cxn ang="0">
                  <a:pos x="796" y="2400"/>
                </a:cxn>
                <a:cxn ang="0">
                  <a:pos x="731" y="2473"/>
                </a:cxn>
                <a:cxn ang="0">
                  <a:pos x="709" y="2498"/>
                </a:cxn>
                <a:cxn ang="0">
                  <a:pos x="697" y="2604"/>
                </a:cxn>
                <a:cxn ang="0">
                  <a:pos x="687" y="2747"/>
                </a:cxn>
                <a:cxn ang="0">
                  <a:pos x="694" y="2979"/>
                </a:cxn>
                <a:cxn ang="0">
                  <a:pos x="754" y="3242"/>
                </a:cxn>
                <a:cxn ang="0">
                  <a:pos x="880" y="3392"/>
                </a:cxn>
                <a:cxn ang="0">
                  <a:pos x="1051" y="3415"/>
                </a:cxn>
                <a:cxn ang="0">
                  <a:pos x="1217" y="3361"/>
                </a:cxn>
                <a:cxn ang="0">
                  <a:pos x="1430" y="3223"/>
                </a:cxn>
                <a:cxn ang="0">
                  <a:pos x="1665" y="3018"/>
                </a:cxn>
                <a:cxn ang="0">
                  <a:pos x="1704" y="2987"/>
                </a:cxn>
                <a:cxn ang="0">
                  <a:pos x="1762" y="3017"/>
                </a:cxn>
                <a:cxn ang="0">
                  <a:pos x="1762" y="3071"/>
                </a:cxn>
                <a:cxn ang="0">
                  <a:pos x="1671" y="3168"/>
                </a:cxn>
                <a:cxn ang="0">
                  <a:pos x="1544" y="3276"/>
                </a:cxn>
                <a:cxn ang="0">
                  <a:pos x="1433" y="3357"/>
                </a:cxn>
                <a:cxn ang="0">
                  <a:pos x="1210" y="3481"/>
                </a:cxn>
                <a:cxn ang="0">
                  <a:pos x="931" y="3524"/>
                </a:cxn>
                <a:cxn ang="0">
                  <a:pos x="710" y="3438"/>
                </a:cxn>
                <a:cxn ang="0">
                  <a:pos x="557" y="3252"/>
                </a:cxn>
                <a:cxn ang="0">
                  <a:pos x="462" y="2999"/>
                </a:cxn>
                <a:cxn ang="0">
                  <a:pos x="402" y="2784"/>
                </a:cxn>
                <a:cxn ang="0">
                  <a:pos x="298" y="2889"/>
                </a:cxn>
                <a:cxn ang="0">
                  <a:pos x="187" y="2995"/>
                </a:cxn>
                <a:cxn ang="0">
                  <a:pos x="104" y="3073"/>
                </a:cxn>
                <a:cxn ang="0">
                  <a:pos x="69" y="3093"/>
                </a:cxn>
                <a:cxn ang="0">
                  <a:pos x="4" y="3043"/>
                </a:cxn>
                <a:cxn ang="0">
                  <a:pos x="25" y="2978"/>
                </a:cxn>
                <a:cxn ang="0">
                  <a:pos x="444" y="2145"/>
                </a:cxn>
                <a:cxn ang="0">
                  <a:pos x="633" y="1370"/>
                </a:cxn>
                <a:cxn ang="0">
                  <a:pos x="828" y="883"/>
                </a:cxn>
                <a:cxn ang="0">
                  <a:pos x="914" y="709"/>
                </a:cxn>
                <a:cxn ang="0">
                  <a:pos x="1056" y="470"/>
                </a:cxn>
                <a:cxn ang="0">
                  <a:pos x="1242" y="229"/>
                </a:cxn>
                <a:cxn ang="0">
                  <a:pos x="1458" y="53"/>
                </a:cxn>
              </a:cxnLst>
              <a:rect l="0" t="0" r="r" b="b"/>
              <a:pathLst>
                <a:path w="1938" h="3527">
                  <a:moveTo>
                    <a:pt x="1646" y="108"/>
                  </a:moveTo>
                  <a:lnTo>
                    <a:pt x="1611" y="111"/>
                  </a:lnTo>
                  <a:lnTo>
                    <a:pt x="1578" y="121"/>
                  </a:lnTo>
                  <a:lnTo>
                    <a:pt x="1545" y="138"/>
                  </a:lnTo>
                  <a:lnTo>
                    <a:pt x="1514" y="159"/>
                  </a:lnTo>
                  <a:lnTo>
                    <a:pt x="1485" y="187"/>
                  </a:lnTo>
                  <a:lnTo>
                    <a:pt x="1456" y="221"/>
                  </a:lnTo>
                  <a:lnTo>
                    <a:pt x="1426" y="258"/>
                  </a:lnTo>
                  <a:lnTo>
                    <a:pt x="1398" y="301"/>
                  </a:lnTo>
                  <a:lnTo>
                    <a:pt x="1370" y="348"/>
                  </a:lnTo>
                  <a:lnTo>
                    <a:pt x="1342" y="398"/>
                  </a:lnTo>
                  <a:lnTo>
                    <a:pt x="1313" y="453"/>
                  </a:lnTo>
                  <a:lnTo>
                    <a:pt x="1283" y="511"/>
                  </a:lnTo>
                  <a:lnTo>
                    <a:pt x="1253" y="572"/>
                  </a:lnTo>
                  <a:lnTo>
                    <a:pt x="1222" y="636"/>
                  </a:lnTo>
                  <a:lnTo>
                    <a:pt x="1192" y="703"/>
                  </a:lnTo>
                  <a:lnTo>
                    <a:pt x="1162" y="773"/>
                  </a:lnTo>
                  <a:lnTo>
                    <a:pt x="1133" y="845"/>
                  </a:lnTo>
                  <a:lnTo>
                    <a:pt x="1105" y="920"/>
                  </a:lnTo>
                  <a:lnTo>
                    <a:pt x="1077" y="996"/>
                  </a:lnTo>
                  <a:lnTo>
                    <a:pt x="1051" y="1075"/>
                  </a:lnTo>
                  <a:lnTo>
                    <a:pt x="1026" y="1153"/>
                  </a:lnTo>
                  <a:lnTo>
                    <a:pt x="1000" y="1233"/>
                  </a:lnTo>
                  <a:lnTo>
                    <a:pt x="977" y="1313"/>
                  </a:lnTo>
                  <a:lnTo>
                    <a:pt x="953" y="1393"/>
                  </a:lnTo>
                  <a:lnTo>
                    <a:pt x="931" y="1471"/>
                  </a:lnTo>
                  <a:lnTo>
                    <a:pt x="911" y="1549"/>
                  </a:lnTo>
                  <a:lnTo>
                    <a:pt x="890" y="1625"/>
                  </a:lnTo>
                  <a:lnTo>
                    <a:pt x="872" y="1699"/>
                  </a:lnTo>
                  <a:lnTo>
                    <a:pt x="853" y="1771"/>
                  </a:lnTo>
                  <a:lnTo>
                    <a:pt x="837" y="1839"/>
                  </a:lnTo>
                  <a:lnTo>
                    <a:pt x="821" y="1905"/>
                  </a:lnTo>
                  <a:lnTo>
                    <a:pt x="808" y="1968"/>
                  </a:lnTo>
                  <a:lnTo>
                    <a:pt x="795" y="2025"/>
                  </a:lnTo>
                  <a:lnTo>
                    <a:pt x="784" y="2078"/>
                  </a:lnTo>
                  <a:lnTo>
                    <a:pt x="773" y="2127"/>
                  </a:lnTo>
                  <a:lnTo>
                    <a:pt x="764" y="2171"/>
                  </a:lnTo>
                  <a:lnTo>
                    <a:pt x="757" y="2208"/>
                  </a:lnTo>
                  <a:lnTo>
                    <a:pt x="751" y="2238"/>
                  </a:lnTo>
                  <a:lnTo>
                    <a:pt x="746" y="2263"/>
                  </a:lnTo>
                  <a:lnTo>
                    <a:pt x="742" y="2280"/>
                  </a:lnTo>
                  <a:lnTo>
                    <a:pt x="741" y="2289"/>
                  </a:lnTo>
                  <a:lnTo>
                    <a:pt x="741" y="2289"/>
                  </a:lnTo>
                  <a:lnTo>
                    <a:pt x="769" y="2261"/>
                  </a:lnTo>
                  <a:lnTo>
                    <a:pt x="801" y="2227"/>
                  </a:lnTo>
                  <a:lnTo>
                    <a:pt x="836" y="2190"/>
                  </a:lnTo>
                  <a:lnTo>
                    <a:pt x="875" y="2148"/>
                  </a:lnTo>
                  <a:lnTo>
                    <a:pt x="917" y="2102"/>
                  </a:lnTo>
                  <a:lnTo>
                    <a:pt x="962" y="2053"/>
                  </a:lnTo>
                  <a:lnTo>
                    <a:pt x="1010" y="1999"/>
                  </a:lnTo>
                  <a:lnTo>
                    <a:pt x="1059" y="1943"/>
                  </a:lnTo>
                  <a:lnTo>
                    <a:pt x="1109" y="1883"/>
                  </a:lnTo>
                  <a:lnTo>
                    <a:pt x="1160" y="1820"/>
                  </a:lnTo>
                  <a:lnTo>
                    <a:pt x="1213" y="1754"/>
                  </a:lnTo>
                  <a:lnTo>
                    <a:pt x="1265" y="1686"/>
                  </a:lnTo>
                  <a:lnTo>
                    <a:pt x="1318" y="1615"/>
                  </a:lnTo>
                  <a:lnTo>
                    <a:pt x="1369" y="1541"/>
                  </a:lnTo>
                  <a:lnTo>
                    <a:pt x="1420" y="1465"/>
                  </a:lnTo>
                  <a:lnTo>
                    <a:pt x="1469" y="1388"/>
                  </a:lnTo>
                  <a:lnTo>
                    <a:pt x="1518" y="1308"/>
                  </a:lnTo>
                  <a:lnTo>
                    <a:pt x="1563" y="1227"/>
                  </a:lnTo>
                  <a:lnTo>
                    <a:pt x="1607" y="1145"/>
                  </a:lnTo>
                  <a:lnTo>
                    <a:pt x="1648" y="1061"/>
                  </a:lnTo>
                  <a:lnTo>
                    <a:pt x="1684" y="975"/>
                  </a:lnTo>
                  <a:lnTo>
                    <a:pt x="1718" y="889"/>
                  </a:lnTo>
                  <a:lnTo>
                    <a:pt x="1748" y="803"/>
                  </a:lnTo>
                  <a:lnTo>
                    <a:pt x="1772" y="715"/>
                  </a:lnTo>
                  <a:lnTo>
                    <a:pt x="1793" y="627"/>
                  </a:lnTo>
                  <a:lnTo>
                    <a:pt x="1808" y="540"/>
                  </a:lnTo>
                  <a:lnTo>
                    <a:pt x="1816" y="451"/>
                  </a:lnTo>
                  <a:lnTo>
                    <a:pt x="1820" y="363"/>
                  </a:lnTo>
                  <a:lnTo>
                    <a:pt x="1820" y="347"/>
                  </a:lnTo>
                  <a:lnTo>
                    <a:pt x="1820" y="327"/>
                  </a:lnTo>
                  <a:lnTo>
                    <a:pt x="1819" y="307"/>
                  </a:lnTo>
                  <a:lnTo>
                    <a:pt x="1816" y="285"/>
                  </a:lnTo>
                  <a:lnTo>
                    <a:pt x="1814" y="263"/>
                  </a:lnTo>
                  <a:lnTo>
                    <a:pt x="1809" y="240"/>
                  </a:lnTo>
                  <a:lnTo>
                    <a:pt x="1803" y="218"/>
                  </a:lnTo>
                  <a:lnTo>
                    <a:pt x="1793" y="197"/>
                  </a:lnTo>
                  <a:lnTo>
                    <a:pt x="1782" y="176"/>
                  </a:lnTo>
                  <a:lnTo>
                    <a:pt x="1769" y="157"/>
                  </a:lnTo>
                  <a:lnTo>
                    <a:pt x="1751" y="141"/>
                  </a:lnTo>
                  <a:lnTo>
                    <a:pt x="1731" y="127"/>
                  </a:lnTo>
                  <a:lnTo>
                    <a:pt x="1707" y="117"/>
                  </a:lnTo>
                  <a:lnTo>
                    <a:pt x="1679" y="110"/>
                  </a:lnTo>
                  <a:lnTo>
                    <a:pt x="1646" y="108"/>
                  </a:lnTo>
                  <a:close/>
                  <a:moveTo>
                    <a:pt x="1646" y="0"/>
                  </a:moveTo>
                  <a:lnTo>
                    <a:pt x="1688" y="2"/>
                  </a:lnTo>
                  <a:lnTo>
                    <a:pt x="1726" y="8"/>
                  </a:lnTo>
                  <a:lnTo>
                    <a:pt x="1759" y="19"/>
                  </a:lnTo>
                  <a:lnTo>
                    <a:pt x="1789" y="32"/>
                  </a:lnTo>
                  <a:lnTo>
                    <a:pt x="1815" y="49"/>
                  </a:lnTo>
                  <a:lnTo>
                    <a:pt x="1838" y="67"/>
                  </a:lnTo>
                  <a:lnTo>
                    <a:pt x="1858" y="89"/>
                  </a:lnTo>
                  <a:lnTo>
                    <a:pt x="1875" y="111"/>
                  </a:lnTo>
                  <a:lnTo>
                    <a:pt x="1890" y="135"/>
                  </a:lnTo>
                  <a:lnTo>
                    <a:pt x="1902" y="161"/>
                  </a:lnTo>
                  <a:lnTo>
                    <a:pt x="1912" y="186"/>
                  </a:lnTo>
                  <a:lnTo>
                    <a:pt x="1920" y="212"/>
                  </a:lnTo>
                  <a:lnTo>
                    <a:pt x="1926" y="237"/>
                  </a:lnTo>
                  <a:lnTo>
                    <a:pt x="1930" y="263"/>
                  </a:lnTo>
                  <a:lnTo>
                    <a:pt x="1934" y="287"/>
                  </a:lnTo>
                  <a:lnTo>
                    <a:pt x="1936" y="309"/>
                  </a:lnTo>
                  <a:lnTo>
                    <a:pt x="1937" y="331"/>
                  </a:lnTo>
                  <a:lnTo>
                    <a:pt x="1938" y="349"/>
                  </a:lnTo>
                  <a:lnTo>
                    <a:pt x="1938" y="366"/>
                  </a:lnTo>
                  <a:lnTo>
                    <a:pt x="1938" y="379"/>
                  </a:lnTo>
                  <a:lnTo>
                    <a:pt x="1934" y="483"/>
                  </a:lnTo>
                  <a:lnTo>
                    <a:pt x="1921" y="589"/>
                  </a:lnTo>
                  <a:lnTo>
                    <a:pt x="1902" y="695"/>
                  </a:lnTo>
                  <a:lnTo>
                    <a:pt x="1874" y="800"/>
                  </a:lnTo>
                  <a:lnTo>
                    <a:pt x="1841" y="905"/>
                  </a:lnTo>
                  <a:lnTo>
                    <a:pt x="1800" y="1009"/>
                  </a:lnTo>
                  <a:lnTo>
                    <a:pt x="1755" y="1113"/>
                  </a:lnTo>
                  <a:lnTo>
                    <a:pt x="1705" y="1215"/>
                  </a:lnTo>
                  <a:lnTo>
                    <a:pt x="1651" y="1316"/>
                  </a:lnTo>
                  <a:lnTo>
                    <a:pt x="1594" y="1416"/>
                  </a:lnTo>
                  <a:lnTo>
                    <a:pt x="1533" y="1513"/>
                  </a:lnTo>
                  <a:lnTo>
                    <a:pt x="1469" y="1608"/>
                  </a:lnTo>
                  <a:lnTo>
                    <a:pt x="1403" y="1700"/>
                  </a:lnTo>
                  <a:lnTo>
                    <a:pt x="1337" y="1790"/>
                  </a:lnTo>
                  <a:lnTo>
                    <a:pt x="1269" y="1877"/>
                  </a:lnTo>
                  <a:lnTo>
                    <a:pt x="1202" y="1961"/>
                  </a:lnTo>
                  <a:lnTo>
                    <a:pt x="1133" y="2040"/>
                  </a:lnTo>
                  <a:lnTo>
                    <a:pt x="1067" y="2115"/>
                  </a:lnTo>
                  <a:lnTo>
                    <a:pt x="1001" y="2187"/>
                  </a:lnTo>
                  <a:lnTo>
                    <a:pt x="938" y="2255"/>
                  </a:lnTo>
                  <a:lnTo>
                    <a:pt x="878" y="2317"/>
                  </a:lnTo>
                  <a:lnTo>
                    <a:pt x="820" y="2375"/>
                  </a:lnTo>
                  <a:lnTo>
                    <a:pt x="796" y="2400"/>
                  </a:lnTo>
                  <a:lnTo>
                    <a:pt x="777" y="2421"/>
                  </a:lnTo>
                  <a:lnTo>
                    <a:pt x="762" y="2438"/>
                  </a:lnTo>
                  <a:lnTo>
                    <a:pt x="749" y="2453"/>
                  </a:lnTo>
                  <a:lnTo>
                    <a:pt x="740" y="2463"/>
                  </a:lnTo>
                  <a:lnTo>
                    <a:pt x="731" y="2473"/>
                  </a:lnTo>
                  <a:lnTo>
                    <a:pt x="726" y="2480"/>
                  </a:lnTo>
                  <a:lnTo>
                    <a:pt x="721" y="2485"/>
                  </a:lnTo>
                  <a:lnTo>
                    <a:pt x="718" y="2490"/>
                  </a:lnTo>
                  <a:lnTo>
                    <a:pt x="714" y="2495"/>
                  </a:lnTo>
                  <a:lnTo>
                    <a:pt x="709" y="2498"/>
                  </a:lnTo>
                  <a:lnTo>
                    <a:pt x="708" y="2508"/>
                  </a:lnTo>
                  <a:lnTo>
                    <a:pt x="705" y="2525"/>
                  </a:lnTo>
                  <a:lnTo>
                    <a:pt x="703" y="2547"/>
                  </a:lnTo>
                  <a:lnTo>
                    <a:pt x="699" y="2574"/>
                  </a:lnTo>
                  <a:lnTo>
                    <a:pt x="697" y="2604"/>
                  </a:lnTo>
                  <a:lnTo>
                    <a:pt x="694" y="2635"/>
                  </a:lnTo>
                  <a:lnTo>
                    <a:pt x="692" y="2666"/>
                  </a:lnTo>
                  <a:lnTo>
                    <a:pt x="689" y="2696"/>
                  </a:lnTo>
                  <a:lnTo>
                    <a:pt x="688" y="2724"/>
                  </a:lnTo>
                  <a:lnTo>
                    <a:pt x="687" y="2747"/>
                  </a:lnTo>
                  <a:lnTo>
                    <a:pt x="686" y="2765"/>
                  </a:lnTo>
                  <a:lnTo>
                    <a:pt x="686" y="2777"/>
                  </a:lnTo>
                  <a:lnTo>
                    <a:pt x="687" y="2847"/>
                  </a:lnTo>
                  <a:lnTo>
                    <a:pt x="689" y="2916"/>
                  </a:lnTo>
                  <a:lnTo>
                    <a:pt x="694" y="2979"/>
                  </a:lnTo>
                  <a:lnTo>
                    <a:pt x="702" y="3041"/>
                  </a:lnTo>
                  <a:lnTo>
                    <a:pt x="711" y="3097"/>
                  </a:lnTo>
                  <a:lnTo>
                    <a:pt x="722" y="3150"/>
                  </a:lnTo>
                  <a:lnTo>
                    <a:pt x="737" y="3198"/>
                  </a:lnTo>
                  <a:lnTo>
                    <a:pt x="754" y="3242"/>
                  </a:lnTo>
                  <a:lnTo>
                    <a:pt x="773" y="3283"/>
                  </a:lnTo>
                  <a:lnTo>
                    <a:pt x="796" y="3318"/>
                  </a:lnTo>
                  <a:lnTo>
                    <a:pt x="820" y="3348"/>
                  </a:lnTo>
                  <a:lnTo>
                    <a:pt x="848" y="3373"/>
                  </a:lnTo>
                  <a:lnTo>
                    <a:pt x="880" y="3392"/>
                  </a:lnTo>
                  <a:lnTo>
                    <a:pt x="914" y="3407"/>
                  </a:lnTo>
                  <a:lnTo>
                    <a:pt x="952" y="3416"/>
                  </a:lnTo>
                  <a:lnTo>
                    <a:pt x="993" y="3419"/>
                  </a:lnTo>
                  <a:lnTo>
                    <a:pt x="1022" y="3417"/>
                  </a:lnTo>
                  <a:lnTo>
                    <a:pt x="1051" y="3415"/>
                  </a:lnTo>
                  <a:lnTo>
                    <a:pt x="1082" y="3409"/>
                  </a:lnTo>
                  <a:lnTo>
                    <a:pt x="1114" y="3402"/>
                  </a:lnTo>
                  <a:lnTo>
                    <a:pt x="1147" y="3391"/>
                  </a:lnTo>
                  <a:lnTo>
                    <a:pt x="1181" y="3378"/>
                  </a:lnTo>
                  <a:lnTo>
                    <a:pt x="1217" y="3361"/>
                  </a:lnTo>
                  <a:lnTo>
                    <a:pt x="1255" y="3342"/>
                  </a:lnTo>
                  <a:lnTo>
                    <a:pt x="1296" y="3318"/>
                  </a:lnTo>
                  <a:lnTo>
                    <a:pt x="1337" y="3290"/>
                  </a:lnTo>
                  <a:lnTo>
                    <a:pt x="1382" y="3259"/>
                  </a:lnTo>
                  <a:lnTo>
                    <a:pt x="1430" y="3223"/>
                  </a:lnTo>
                  <a:lnTo>
                    <a:pt x="1479" y="3182"/>
                  </a:lnTo>
                  <a:lnTo>
                    <a:pt x="1533" y="3138"/>
                  </a:lnTo>
                  <a:lnTo>
                    <a:pt x="1588" y="3087"/>
                  </a:lnTo>
                  <a:lnTo>
                    <a:pt x="1646" y="3032"/>
                  </a:lnTo>
                  <a:lnTo>
                    <a:pt x="1665" y="3018"/>
                  </a:lnTo>
                  <a:lnTo>
                    <a:pt x="1677" y="3006"/>
                  </a:lnTo>
                  <a:lnTo>
                    <a:pt x="1687" y="2997"/>
                  </a:lnTo>
                  <a:lnTo>
                    <a:pt x="1693" y="2991"/>
                  </a:lnTo>
                  <a:lnTo>
                    <a:pt x="1699" y="2988"/>
                  </a:lnTo>
                  <a:lnTo>
                    <a:pt x="1704" y="2987"/>
                  </a:lnTo>
                  <a:lnTo>
                    <a:pt x="1710" y="2985"/>
                  </a:lnTo>
                  <a:lnTo>
                    <a:pt x="1728" y="2988"/>
                  </a:lnTo>
                  <a:lnTo>
                    <a:pt x="1743" y="2995"/>
                  </a:lnTo>
                  <a:lnTo>
                    <a:pt x="1754" y="3005"/>
                  </a:lnTo>
                  <a:lnTo>
                    <a:pt x="1762" y="3017"/>
                  </a:lnTo>
                  <a:lnTo>
                    <a:pt x="1769" y="3029"/>
                  </a:lnTo>
                  <a:lnTo>
                    <a:pt x="1772" y="3039"/>
                  </a:lnTo>
                  <a:lnTo>
                    <a:pt x="1773" y="3048"/>
                  </a:lnTo>
                  <a:lnTo>
                    <a:pt x="1770" y="3057"/>
                  </a:lnTo>
                  <a:lnTo>
                    <a:pt x="1762" y="3071"/>
                  </a:lnTo>
                  <a:lnTo>
                    <a:pt x="1750" y="3087"/>
                  </a:lnTo>
                  <a:lnTo>
                    <a:pt x="1734" y="3105"/>
                  </a:lnTo>
                  <a:lnTo>
                    <a:pt x="1716" y="3125"/>
                  </a:lnTo>
                  <a:lnTo>
                    <a:pt x="1694" y="3146"/>
                  </a:lnTo>
                  <a:lnTo>
                    <a:pt x="1671" y="3168"/>
                  </a:lnTo>
                  <a:lnTo>
                    <a:pt x="1646" y="3191"/>
                  </a:lnTo>
                  <a:lnTo>
                    <a:pt x="1619" y="3213"/>
                  </a:lnTo>
                  <a:lnTo>
                    <a:pt x="1594" y="3235"/>
                  </a:lnTo>
                  <a:lnTo>
                    <a:pt x="1568" y="3255"/>
                  </a:lnTo>
                  <a:lnTo>
                    <a:pt x="1544" y="3276"/>
                  </a:lnTo>
                  <a:lnTo>
                    <a:pt x="1520" y="3294"/>
                  </a:lnTo>
                  <a:lnTo>
                    <a:pt x="1498" y="3309"/>
                  </a:lnTo>
                  <a:lnTo>
                    <a:pt x="1480" y="3323"/>
                  </a:lnTo>
                  <a:lnTo>
                    <a:pt x="1466" y="3333"/>
                  </a:lnTo>
                  <a:lnTo>
                    <a:pt x="1433" y="3357"/>
                  </a:lnTo>
                  <a:lnTo>
                    <a:pt x="1395" y="3384"/>
                  </a:lnTo>
                  <a:lnTo>
                    <a:pt x="1354" y="3409"/>
                  </a:lnTo>
                  <a:lnTo>
                    <a:pt x="1309" y="3435"/>
                  </a:lnTo>
                  <a:lnTo>
                    <a:pt x="1260" y="3459"/>
                  </a:lnTo>
                  <a:lnTo>
                    <a:pt x="1210" y="3481"/>
                  </a:lnTo>
                  <a:lnTo>
                    <a:pt x="1156" y="3500"/>
                  </a:lnTo>
                  <a:lnTo>
                    <a:pt x="1101" y="3515"/>
                  </a:lnTo>
                  <a:lnTo>
                    <a:pt x="1044" y="3524"/>
                  </a:lnTo>
                  <a:lnTo>
                    <a:pt x="985" y="3527"/>
                  </a:lnTo>
                  <a:lnTo>
                    <a:pt x="931" y="3524"/>
                  </a:lnTo>
                  <a:lnTo>
                    <a:pt x="880" y="3517"/>
                  </a:lnTo>
                  <a:lnTo>
                    <a:pt x="834" y="3504"/>
                  </a:lnTo>
                  <a:lnTo>
                    <a:pt x="790" y="3486"/>
                  </a:lnTo>
                  <a:lnTo>
                    <a:pt x="748" y="3464"/>
                  </a:lnTo>
                  <a:lnTo>
                    <a:pt x="710" y="3438"/>
                  </a:lnTo>
                  <a:lnTo>
                    <a:pt x="675" y="3408"/>
                  </a:lnTo>
                  <a:lnTo>
                    <a:pt x="642" y="3374"/>
                  </a:lnTo>
                  <a:lnTo>
                    <a:pt x="611" y="3337"/>
                  </a:lnTo>
                  <a:lnTo>
                    <a:pt x="583" y="3296"/>
                  </a:lnTo>
                  <a:lnTo>
                    <a:pt x="557" y="3252"/>
                  </a:lnTo>
                  <a:lnTo>
                    <a:pt x="535" y="3206"/>
                  </a:lnTo>
                  <a:lnTo>
                    <a:pt x="513" y="3157"/>
                  </a:lnTo>
                  <a:lnTo>
                    <a:pt x="495" y="3107"/>
                  </a:lnTo>
                  <a:lnTo>
                    <a:pt x="478" y="3054"/>
                  </a:lnTo>
                  <a:lnTo>
                    <a:pt x="462" y="2999"/>
                  </a:lnTo>
                  <a:lnTo>
                    <a:pt x="449" y="2943"/>
                  </a:lnTo>
                  <a:lnTo>
                    <a:pt x="438" y="2886"/>
                  </a:lnTo>
                  <a:lnTo>
                    <a:pt x="427" y="2828"/>
                  </a:lnTo>
                  <a:lnTo>
                    <a:pt x="418" y="2768"/>
                  </a:lnTo>
                  <a:lnTo>
                    <a:pt x="402" y="2784"/>
                  </a:lnTo>
                  <a:lnTo>
                    <a:pt x="385" y="2803"/>
                  </a:lnTo>
                  <a:lnTo>
                    <a:pt x="364" y="2823"/>
                  </a:lnTo>
                  <a:lnTo>
                    <a:pt x="342" y="2846"/>
                  </a:lnTo>
                  <a:lnTo>
                    <a:pt x="320" y="2868"/>
                  </a:lnTo>
                  <a:lnTo>
                    <a:pt x="298" y="2889"/>
                  </a:lnTo>
                  <a:lnTo>
                    <a:pt x="278" y="2910"/>
                  </a:lnTo>
                  <a:lnTo>
                    <a:pt x="259" y="2927"/>
                  </a:lnTo>
                  <a:lnTo>
                    <a:pt x="245" y="2939"/>
                  </a:lnTo>
                  <a:lnTo>
                    <a:pt x="214" y="2969"/>
                  </a:lnTo>
                  <a:lnTo>
                    <a:pt x="187" y="2995"/>
                  </a:lnTo>
                  <a:lnTo>
                    <a:pt x="165" y="3017"/>
                  </a:lnTo>
                  <a:lnTo>
                    <a:pt x="146" y="3036"/>
                  </a:lnTo>
                  <a:lnTo>
                    <a:pt x="130" y="3051"/>
                  </a:lnTo>
                  <a:lnTo>
                    <a:pt x="115" y="3063"/>
                  </a:lnTo>
                  <a:lnTo>
                    <a:pt x="104" y="3073"/>
                  </a:lnTo>
                  <a:lnTo>
                    <a:pt x="94" y="3081"/>
                  </a:lnTo>
                  <a:lnTo>
                    <a:pt x="87" y="3086"/>
                  </a:lnTo>
                  <a:lnTo>
                    <a:pt x="80" y="3090"/>
                  </a:lnTo>
                  <a:lnTo>
                    <a:pt x="75" y="3092"/>
                  </a:lnTo>
                  <a:lnTo>
                    <a:pt x="69" y="3093"/>
                  </a:lnTo>
                  <a:lnTo>
                    <a:pt x="64" y="3093"/>
                  </a:lnTo>
                  <a:lnTo>
                    <a:pt x="45" y="3090"/>
                  </a:lnTo>
                  <a:lnTo>
                    <a:pt x="28" y="3078"/>
                  </a:lnTo>
                  <a:lnTo>
                    <a:pt x="14" y="3062"/>
                  </a:lnTo>
                  <a:lnTo>
                    <a:pt x="4" y="3043"/>
                  </a:lnTo>
                  <a:lnTo>
                    <a:pt x="0" y="3024"/>
                  </a:lnTo>
                  <a:lnTo>
                    <a:pt x="3" y="3013"/>
                  </a:lnTo>
                  <a:lnTo>
                    <a:pt x="9" y="3001"/>
                  </a:lnTo>
                  <a:lnTo>
                    <a:pt x="17" y="2989"/>
                  </a:lnTo>
                  <a:lnTo>
                    <a:pt x="25" y="2978"/>
                  </a:lnTo>
                  <a:lnTo>
                    <a:pt x="25" y="2978"/>
                  </a:lnTo>
                  <a:lnTo>
                    <a:pt x="411" y="2622"/>
                  </a:lnTo>
                  <a:lnTo>
                    <a:pt x="414" y="2462"/>
                  </a:lnTo>
                  <a:lnTo>
                    <a:pt x="425" y="2303"/>
                  </a:lnTo>
                  <a:lnTo>
                    <a:pt x="444" y="2145"/>
                  </a:lnTo>
                  <a:lnTo>
                    <a:pt x="469" y="1988"/>
                  </a:lnTo>
                  <a:lnTo>
                    <a:pt x="501" y="1831"/>
                  </a:lnTo>
                  <a:lnTo>
                    <a:pt x="539" y="1676"/>
                  </a:lnTo>
                  <a:lnTo>
                    <a:pt x="583" y="1523"/>
                  </a:lnTo>
                  <a:lnTo>
                    <a:pt x="633" y="1370"/>
                  </a:lnTo>
                  <a:lnTo>
                    <a:pt x="687" y="1219"/>
                  </a:lnTo>
                  <a:lnTo>
                    <a:pt x="747" y="1069"/>
                  </a:lnTo>
                  <a:lnTo>
                    <a:pt x="812" y="920"/>
                  </a:lnTo>
                  <a:lnTo>
                    <a:pt x="819" y="905"/>
                  </a:lnTo>
                  <a:lnTo>
                    <a:pt x="828" y="883"/>
                  </a:lnTo>
                  <a:lnTo>
                    <a:pt x="841" y="857"/>
                  </a:lnTo>
                  <a:lnTo>
                    <a:pt x="856" y="825"/>
                  </a:lnTo>
                  <a:lnTo>
                    <a:pt x="873" y="791"/>
                  </a:lnTo>
                  <a:lnTo>
                    <a:pt x="892" y="751"/>
                  </a:lnTo>
                  <a:lnTo>
                    <a:pt x="914" y="709"/>
                  </a:lnTo>
                  <a:lnTo>
                    <a:pt x="939" y="665"/>
                  </a:lnTo>
                  <a:lnTo>
                    <a:pt x="966" y="618"/>
                  </a:lnTo>
                  <a:lnTo>
                    <a:pt x="994" y="570"/>
                  </a:lnTo>
                  <a:lnTo>
                    <a:pt x="1024" y="519"/>
                  </a:lnTo>
                  <a:lnTo>
                    <a:pt x="1056" y="470"/>
                  </a:lnTo>
                  <a:lnTo>
                    <a:pt x="1090" y="420"/>
                  </a:lnTo>
                  <a:lnTo>
                    <a:pt x="1126" y="371"/>
                  </a:lnTo>
                  <a:lnTo>
                    <a:pt x="1164" y="321"/>
                  </a:lnTo>
                  <a:lnTo>
                    <a:pt x="1202" y="275"/>
                  </a:lnTo>
                  <a:lnTo>
                    <a:pt x="1242" y="229"/>
                  </a:lnTo>
                  <a:lnTo>
                    <a:pt x="1283" y="187"/>
                  </a:lnTo>
                  <a:lnTo>
                    <a:pt x="1325" y="147"/>
                  </a:lnTo>
                  <a:lnTo>
                    <a:pt x="1369" y="111"/>
                  </a:lnTo>
                  <a:lnTo>
                    <a:pt x="1413" y="79"/>
                  </a:lnTo>
                  <a:lnTo>
                    <a:pt x="1458" y="53"/>
                  </a:lnTo>
                  <a:lnTo>
                    <a:pt x="1505" y="30"/>
                  </a:lnTo>
                  <a:lnTo>
                    <a:pt x="1551" y="14"/>
                  </a:lnTo>
                  <a:lnTo>
                    <a:pt x="1599" y="3"/>
                  </a:lnTo>
                  <a:lnTo>
                    <a:pt x="16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64" name="Straight Arrow Connector 63"/>
            <p:cNvCxnSpPr/>
            <p:nvPr/>
          </p:nvCxnSpPr>
          <p:spPr>
            <a:xfrm>
              <a:off x="7112701" y="5928351"/>
              <a:ext cx="308303" cy="43005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p:nvPr/>
          </p:nvCxnSpPr>
          <p:spPr>
            <a:xfrm flipV="1">
              <a:off x="6156960" y="3962400"/>
              <a:ext cx="0" cy="259080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66" name="Rectangle 65"/>
            <p:cNvSpPr/>
            <p:nvPr/>
          </p:nvSpPr>
          <p:spPr>
            <a:xfrm>
              <a:off x="6096000" y="4638196"/>
              <a:ext cx="243840" cy="184308"/>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6096000" y="5191119"/>
              <a:ext cx="243840" cy="184308"/>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1" name="Title 70"/>
          <p:cNvSpPr>
            <a:spLocks noGrp="1"/>
          </p:cNvSpPr>
          <p:nvPr>
            <p:ph type="title"/>
          </p:nvPr>
        </p:nvSpPr>
        <p:spPr>
          <a:xfrm>
            <a:off x="381000" y="0"/>
            <a:ext cx="8229600" cy="1143000"/>
          </a:xfrm>
        </p:spPr>
        <p:txBody>
          <a:bodyPr/>
          <a:lstStyle/>
          <a:p>
            <a:r>
              <a:rPr lang="en-US" dirty="0" smtClean="0"/>
              <a:t>Sliding Half-Plane webs</a:t>
            </a:r>
            <a:endParaRPr lang="en-US" dirty="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Convolution Theorem for </a:t>
            </a:r>
            <a:br>
              <a:rPr lang="en-US" dirty="0" smtClean="0"/>
            </a:br>
            <a:r>
              <a:rPr lang="en-US" dirty="0" smtClean="0"/>
              <a:t>Half-Plane  Webs</a:t>
            </a:r>
            <a:endParaRPr lang="en-US" dirty="0"/>
          </a:p>
        </p:txBody>
      </p:sp>
      <p:sp>
        <p:nvSpPr>
          <p:cNvPr id="18" name="TextBox 17"/>
          <p:cNvSpPr txBox="1"/>
          <p:nvPr/>
        </p:nvSpPr>
        <p:spPr>
          <a:xfrm>
            <a:off x="2667000" y="1524000"/>
            <a:ext cx="5486400" cy="954107"/>
          </a:xfrm>
          <a:prstGeom prst="rect">
            <a:avLst/>
          </a:prstGeom>
          <a:noFill/>
        </p:spPr>
        <p:txBody>
          <a:bodyPr wrap="square" rtlCol="0">
            <a:spAutoFit/>
          </a:bodyPr>
          <a:lstStyle/>
          <a:p>
            <a:r>
              <a:rPr lang="en-US" sz="2800" dirty="0" smtClean="0">
                <a:solidFill>
                  <a:srgbClr val="C00000"/>
                </a:solidFill>
              </a:rPr>
              <a:t>Free </a:t>
            </a:r>
            <a:r>
              <a:rPr lang="en-US" sz="2800" dirty="0" err="1" smtClean="0">
                <a:solidFill>
                  <a:srgbClr val="C00000"/>
                </a:solidFill>
              </a:rPr>
              <a:t>abelian</a:t>
            </a:r>
            <a:r>
              <a:rPr lang="en-US" sz="2800" dirty="0" smtClean="0">
                <a:solidFill>
                  <a:srgbClr val="C00000"/>
                </a:solidFill>
              </a:rPr>
              <a:t> group generated by half-plane webs </a:t>
            </a:r>
            <a:endParaRPr lang="en-US" sz="2800" dirty="0">
              <a:solidFill>
                <a:srgbClr val="C00000"/>
              </a:solidFill>
            </a:endParaRPr>
          </a:p>
        </p:txBody>
      </p:sp>
      <p:sp>
        <p:nvSpPr>
          <p:cNvPr id="8" name="TextBox 7"/>
          <p:cNvSpPr txBox="1"/>
          <p:nvPr/>
        </p:nvSpPr>
        <p:spPr>
          <a:xfrm>
            <a:off x="0" y="3048000"/>
            <a:ext cx="4800600" cy="461665"/>
          </a:xfrm>
          <a:prstGeom prst="rect">
            <a:avLst/>
          </a:prstGeom>
          <a:noFill/>
        </p:spPr>
        <p:txBody>
          <a:bodyPr wrap="square" rtlCol="0">
            <a:spAutoFit/>
          </a:bodyPr>
          <a:lstStyle/>
          <a:p>
            <a:r>
              <a:rPr lang="en-US" sz="2400" dirty="0" smtClean="0">
                <a:solidFill>
                  <a:srgbClr val="FF0000"/>
                </a:solidFill>
              </a:rPr>
              <a:t>There are now two convolutions: </a:t>
            </a:r>
            <a:endParaRPr lang="en-US" sz="2400" dirty="0">
              <a:solidFill>
                <a:srgbClr val="FF0000"/>
              </a:solidFill>
            </a:endParaRPr>
          </a:p>
        </p:txBody>
      </p:sp>
      <p:grpSp>
        <p:nvGrpSpPr>
          <p:cNvPr id="3" name="Group 10"/>
          <p:cNvGrpSpPr>
            <a:grpSpLocks noChangeAspect="1"/>
          </p:cNvGrpSpPr>
          <p:nvPr>
            <p:custDataLst>
              <p:tags r:id="rId1"/>
            </p:custDataLst>
          </p:nvPr>
        </p:nvGrpSpPr>
        <p:grpSpPr bwMode="auto">
          <a:xfrm>
            <a:off x="1219200" y="1752600"/>
            <a:ext cx="1039508" cy="457200"/>
            <a:chOff x="731" y="1319"/>
            <a:chExt cx="2717" cy="1195"/>
          </a:xfrm>
          <a:solidFill>
            <a:srgbClr val="C00000"/>
          </a:solidFill>
        </p:grpSpPr>
        <p:sp>
          <p:nvSpPr>
            <p:cNvPr id="10" name="Freeform 12"/>
            <p:cNvSpPr>
              <a:spLocks/>
            </p:cNvSpPr>
            <p:nvPr/>
          </p:nvSpPr>
          <p:spPr bwMode="auto">
            <a:xfrm>
              <a:off x="731" y="1319"/>
              <a:ext cx="1010" cy="1158"/>
            </a:xfrm>
            <a:custGeom>
              <a:avLst/>
              <a:gdLst/>
              <a:ahLst/>
              <a:cxnLst>
                <a:cxn ang="0">
                  <a:pos x="1873" y="59"/>
                </a:cxn>
                <a:cxn ang="0">
                  <a:pos x="2016" y="265"/>
                </a:cxn>
                <a:cxn ang="0">
                  <a:pos x="1941" y="558"/>
                </a:cxn>
                <a:cxn ang="0">
                  <a:pos x="1690" y="798"/>
                </a:cxn>
                <a:cxn ang="0">
                  <a:pos x="1395" y="960"/>
                </a:cxn>
                <a:cxn ang="0">
                  <a:pos x="1723" y="1102"/>
                </a:cxn>
                <a:cxn ang="0">
                  <a:pos x="1885" y="1358"/>
                </a:cxn>
                <a:cxn ang="0">
                  <a:pos x="1859" y="1701"/>
                </a:cxn>
                <a:cxn ang="0">
                  <a:pos x="1639" y="1998"/>
                </a:cxn>
                <a:cxn ang="0">
                  <a:pos x="1302" y="2204"/>
                </a:cxn>
                <a:cxn ang="0">
                  <a:pos x="930" y="2307"/>
                </a:cxn>
                <a:cxn ang="0">
                  <a:pos x="597" y="2291"/>
                </a:cxn>
                <a:cxn ang="0">
                  <a:pos x="396" y="2186"/>
                </a:cxn>
                <a:cxn ang="0">
                  <a:pos x="323" y="2101"/>
                </a:cxn>
                <a:cxn ang="0">
                  <a:pos x="382" y="2017"/>
                </a:cxn>
                <a:cxn ang="0">
                  <a:pos x="531" y="1943"/>
                </a:cxn>
                <a:cxn ang="0">
                  <a:pos x="595" y="1961"/>
                </a:cxn>
                <a:cxn ang="0">
                  <a:pos x="703" y="2057"/>
                </a:cxn>
                <a:cxn ang="0">
                  <a:pos x="936" y="2137"/>
                </a:cxn>
                <a:cxn ang="0">
                  <a:pos x="1208" y="2118"/>
                </a:cxn>
                <a:cxn ang="0">
                  <a:pos x="1442" y="2013"/>
                </a:cxn>
                <a:cxn ang="0">
                  <a:pos x="1596" y="1805"/>
                </a:cxn>
                <a:cxn ang="0">
                  <a:pos x="1608" y="1488"/>
                </a:cxn>
                <a:cxn ang="0">
                  <a:pos x="1430" y="1240"/>
                </a:cxn>
                <a:cxn ang="0">
                  <a:pos x="1117" y="1128"/>
                </a:cxn>
                <a:cxn ang="0">
                  <a:pos x="923" y="1137"/>
                </a:cxn>
                <a:cxn ang="0">
                  <a:pos x="864" y="1128"/>
                </a:cxn>
                <a:cxn ang="0">
                  <a:pos x="929" y="1032"/>
                </a:cxn>
                <a:cxn ang="0">
                  <a:pos x="1082" y="962"/>
                </a:cxn>
                <a:cxn ang="0">
                  <a:pos x="1313" y="882"/>
                </a:cxn>
                <a:cxn ang="0">
                  <a:pos x="1582" y="749"/>
                </a:cxn>
                <a:cxn ang="0">
                  <a:pos x="1735" y="557"/>
                </a:cxn>
                <a:cxn ang="0">
                  <a:pos x="1713" y="319"/>
                </a:cxn>
                <a:cxn ang="0">
                  <a:pos x="1524" y="186"/>
                </a:cxn>
                <a:cxn ang="0">
                  <a:pos x="1245" y="207"/>
                </a:cxn>
                <a:cxn ang="0">
                  <a:pos x="993" y="413"/>
                </a:cxn>
                <a:cxn ang="0">
                  <a:pos x="717" y="899"/>
                </a:cxn>
                <a:cxn ang="0">
                  <a:pos x="548" y="1409"/>
                </a:cxn>
                <a:cxn ang="0">
                  <a:pos x="417" y="1842"/>
                </a:cxn>
                <a:cxn ang="0">
                  <a:pos x="298" y="2115"/>
                </a:cxn>
                <a:cxn ang="0">
                  <a:pos x="185" y="2256"/>
                </a:cxn>
                <a:cxn ang="0">
                  <a:pos x="29" y="2315"/>
                </a:cxn>
                <a:cxn ang="0">
                  <a:pos x="0" y="2296"/>
                </a:cxn>
                <a:cxn ang="0">
                  <a:pos x="15" y="2256"/>
                </a:cxn>
                <a:cxn ang="0">
                  <a:pos x="153" y="1947"/>
                </a:cxn>
                <a:cxn ang="0">
                  <a:pos x="260" y="1599"/>
                </a:cxn>
                <a:cxn ang="0">
                  <a:pos x="370" y="1116"/>
                </a:cxn>
                <a:cxn ang="0">
                  <a:pos x="475" y="553"/>
                </a:cxn>
                <a:cxn ang="0">
                  <a:pos x="468" y="248"/>
                </a:cxn>
                <a:cxn ang="0">
                  <a:pos x="340" y="295"/>
                </a:cxn>
                <a:cxn ang="0">
                  <a:pos x="305" y="274"/>
                </a:cxn>
                <a:cxn ang="0">
                  <a:pos x="424" y="158"/>
                </a:cxn>
                <a:cxn ang="0">
                  <a:pos x="634" y="54"/>
                </a:cxn>
                <a:cxn ang="0">
                  <a:pos x="770" y="5"/>
                </a:cxn>
                <a:cxn ang="0">
                  <a:pos x="805" y="40"/>
                </a:cxn>
                <a:cxn ang="0">
                  <a:pos x="796" y="85"/>
                </a:cxn>
                <a:cxn ang="0">
                  <a:pos x="1042" y="211"/>
                </a:cxn>
                <a:cxn ang="0">
                  <a:pos x="1383" y="40"/>
                </a:cxn>
                <a:cxn ang="0">
                  <a:pos x="1610" y="0"/>
                </a:cxn>
              </a:cxnLst>
              <a:rect l="0" t="0" r="r" b="b"/>
              <a:pathLst>
                <a:path w="2020" h="2315">
                  <a:moveTo>
                    <a:pt x="1636" y="0"/>
                  </a:moveTo>
                  <a:lnTo>
                    <a:pt x="1704" y="3"/>
                  </a:lnTo>
                  <a:lnTo>
                    <a:pt x="1765" y="15"/>
                  </a:lnTo>
                  <a:lnTo>
                    <a:pt x="1823" y="33"/>
                  </a:lnTo>
                  <a:lnTo>
                    <a:pt x="1873" y="59"/>
                  </a:lnTo>
                  <a:lnTo>
                    <a:pt x="1917" y="90"/>
                  </a:lnTo>
                  <a:lnTo>
                    <a:pt x="1952" y="127"/>
                  </a:lnTo>
                  <a:lnTo>
                    <a:pt x="1981" y="169"/>
                  </a:lnTo>
                  <a:lnTo>
                    <a:pt x="2002" y="214"/>
                  </a:lnTo>
                  <a:lnTo>
                    <a:pt x="2016" y="265"/>
                  </a:lnTo>
                  <a:lnTo>
                    <a:pt x="2020" y="319"/>
                  </a:lnTo>
                  <a:lnTo>
                    <a:pt x="2015" y="382"/>
                  </a:lnTo>
                  <a:lnTo>
                    <a:pt x="1999" y="443"/>
                  </a:lnTo>
                  <a:lnTo>
                    <a:pt x="1974" y="503"/>
                  </a:lnTo>
                  <a:lnTo>
                    <a:pt x="1941" y="558"/>
                  </a:lnTo>
                  <a:lnTo>
                    <a:pt x="1901" y="613"/>
                  </a:lnTo>
                  <a:lnTo>
                    <a:pt x="1854" y="663"/>
                  </a:lnTo>
                  <a:lnTo>
                    <a:pt x="1803" y="710"/>
                  </a:lnTo>
                  <a:lnTo>
                    <a:pt x="1749" y="756"/>
                  </a:lnTo>
                  <a:lnTo>
                    <a:pt x="1690" y="798"/>
                  </a:lnTo>
                  <a:lnTo>
                    <a:pt x="1631" y="838"/>
                  </a:lnTo>
                  <a:lnTo>
                    <a:pt x="1571" y="873"/>
                  </a:lnTo>
                  <a:lnTo>
                    <a:pt x="1510" y="906"/>
                  </a:lnTo>
                  <a:lnTo>
                    <a:pt x="1451" y="934"/>
                  </a:lnTo>
                  <a:lnTo>
                    <a:pt x="1395" y="960"/>
                  </a:lnTo>
                  <a:lnTo>
                    <a:pt x="1473" y="978"/>
                  </a:lnTo>
                  <a:lnTo>
                    <a:pt x="1545" y="1000"/>
                  </a:lnTo>
                  <a:lnTo>
                    <a:pt x="1611" y="1030"/>
                  </a:lnTo>
                  <a:lnTo>
                    <a:pt x="1671" y="1063"/>
                  </a:lnTo>
                  <a:lnTo>
                    <a:pt x="1723" y="1102"/>
                  </a:lnTo>
                  <a:lnTo>
                    <a:pt x="1770" y="1145"/>
                  </a:lnTo>
                  <a:lnTo>
                    <a:pt x="1809" y="1192"/>
                  </a:lnTo>
                  <a:lnTo>
                    <a:pt x="1842" y="1245"/>
                  </a:lnTo>
                  <a:lnTo>
                    <a:pt x="1868" y="1299"/>
                  </a:lnTo>
                  <a:lnTo>
                    <a:pt x="1885" y="1358"/>
                  </a:lnTo>
                  <a:lnTo>
                    <a:pt x="1896" y="1419"/>
                  </a:lnTo>
                  <a:lnTo>
                    <a:pt x="1901" y="1486"/>
                  </a:lnTo>
                  <a:lnTo>
                    <a:pt x="1896" y="1561"/>
                  </a:lnTo>
                  <a:lnTo>
                    <a:pt x="1882" y="1633"/>
                  </a:lnTo>
                  <a:lnTo>
                    <a:pt x="1859" y="1701"/>
                  </a:lnTo>
                  <a:lnTo>
                    <a:pt x="1828" y="1767"/>
                  </a:lnTo>
                  <a:lnTo>
                    <a:pt x="1789" y="1830"/>
                  </a:lnTo>
                  <a:lnTo>
                    <a:pt x="1746" y="1889"/>
                  </a:lnTo>
                  <a:lnTo>
                    <a:pt x="1695" y="1945"/>
                  </a:lnTo>
                  <a:lnTo>
                    <a:pt x="1639" y="1998"/>
                  </a:lnTo>
                  <a:lnTo>
                    <a:pt x="1578" y="2046"/>
                  </a:lnTo>
                  <a:lnTo>
                    <a:pt x="1514" y="2092"/>
                  </a:lnTo>
                  <a:lnTo>
                    <a:pt x="1445" y="2132"/>
                  </a:lnTo>
                  <a:lnTo>
                    <a:pt x="1376" y="2170"/>
                  </a:lnTo>
                  <a:lnTo>
                    <a:pt x="1302" y="2204"/>
                  </a:lnTo>
                  <a:lnTo>
                    <a:pt x="1229" y="2233"/>
                  </a:lnTo>
                  <a:lnTo>
                    <a:pt x="1154" y="2258"/>
                  </a:lnTo>
                  <a:lnTo>
                    <a:pt x="1079" y="2279"/>
                  </a:lnTo>
                  <a:lnTo>
                    <a:pt x="1004" y="2294"/>
                  </a:lnTo>
                  <a:lnTo>
                    <a:pt x="930" y="2307"/>
                  </a:lnTo>
                  <a:lnTo>
                    <a:pt x="859" y="2314"/>
                  </a:lnTo>
                  <a:lnTo>
                    <a:pt x="791" y="2315"/>
                  </a:lnTo>
                  <a:lnTo>
                    <a:pt x="719" y="2312"/>
                  </a:lnTo>
                  <a:lnTo>
                    <a:pt x="655" y="2303"/>
                  </a:lnTo>
                  <a:lnTo>
                    <a:pt x="597" y="2291"/>
                  </a:lnTo>
                  <a:lnTo>
                    <a:pt x="546" y="2273"/>
                  </a:lnTo>
                  <a:lnTo>
                    <a:pt x="501" y="2254"/>
                  </a:lnTo>
                  <a:lnTo>
                    <a:pt x="461" y="2232"/>
                  </a:lnTo>
                  <a:lnTo>
                    <a:pt x="426" y="2209"/>
                  </a:lnTo>
                  <a:lnTo>
                    <a:pt x="396" y="2186"/>
                  </a:lnTo>
                  <a:lnTo>
                    <a:pt x="372" y="2163"/>
                  </a:lnTo>
                  <a:lnTo>
                    <a:pt x="352" y="2144"/>
                  </a:lnTo>
                  <a:lnTo>
                    <a:pt x="339" y="2125"/>
                  </a:lnTo>
                  <a:lnTo>
                    <a:pt x="328" y="2111"/>
                  </a:lnTo>
                  <a:lnTo>
                    <a:pt x="323" y="2101"/>
                  </a:lnTo>
                  <a:lnTo>
                    <a:pt x="319" y="2095"/>
                  </a:lnTo>
                  <a:lnTo>
                    <a:pt x="325" y="2078"/>
                  </a:lnTo>
                  <a:lnTo>
                    <a:pt x="339" y="2059"/>
                  </a:lnTo>
                  <a:lnTo>
                    <a:pt x="358" y="2038"/>
                  </a:lnTo>
                  <a:lnTo>
                    <a:pt x="382" y="2017"/>
                  </a:lnTo>
                  <a:lnTo>
                    <a:pt x="412" y="1998"/>
                  </a:lnTo>
                  <a:lnTo>
                    <a:pt x="442" y="1978"/>
                  </a:lnTo>
                  <a:lnTo>
                    <a:pt x="473" y="1964"/>
                  </a:lnTo>
                  <a:lnTo>
                    <a:pt x="504" y="1952"/>
                  </a:lnTo>
                  <a:lnTo>
                    <a:pt x="531" y="1943"/>
                  </a:lnTo>
                  <a:lnTo>
                    <a:pt x="555" y="1940"/>
                  </a:lnTo>
                  <a:lnTo>
                    <a:pt x="571" y="1942"/>
                  </a:lnTo>
                  <a:lnTo>
                    <a:pt x="581" y="1945"/>
                  </a:lnTo>
                  <a:lnTo>
                    <a:pt x="588" y="1950"/>
                  </a:lnTo>
                  <a:lnTo>
                    <a:pt x="595" y="1961"/>
                  </a:lnTo>
                  <a:lnTo>
                    <a:pt x="607" y="1975"/>
                  </a:lnTo>
                  <a:lnTo>
                    <a:pt x="625" y="1992"/>
                  </a:lnTo>
                  <a:lnTo>
                    <a:pt x="646" y="2013"/>
                  </a:lnTo>
                  <a:lnTo>
                    <a:pt x="672" y="2034"/>
                  </a:lnTo>
                  <a:lnTo>
                    <a:pt x="703" y="2057"/>
                  </a:lnTo>
                  <a:lnTo>
                    <a:pt x="740" y="2078"/>
                  </a:lnTo>
                  <a:lnTo>
                    <a:pt x="780" y="2097"/>
                  </a:lnTo>
                  <a:lnTo>
                    <a:pt x="827" y="2115"/>
                  </a:lnTo>
                  <a:lnTo>
                    <a:pt x="878" y="2129"/>
                  </a:lnTo>
                  <a:lnTo>
                    <a:pt x="936" y="2137"/>
                  </a:lnTo>
                  <a:lnTo>
                    <a:pt x="1000" y="2141"/>
                  </a:lnTo>
                  <a:lnTo>
                    <a:pt x="1053" y="2139"/>
                  </a:lnTo>
                  <a:lnTo>
                    <a:pt x="1103" y="2136"/>
                  </a:lnTo>
                  <a:lnTo>
                    <a:pt x="1156" y="2129"/>
                  </a:lnTo>
                  <a:lnTo>
                    <a:pt x="1208" y="2118"/>
                  </a:lnTo>
                  <a:lnTo>
                    <a:pt x="1259" y="2104"/>
                  </a:lnTo>
                  <a:lnTo>
                    <a:pt x="1308" y="2087"/>
                  </a:lnTo>
                  <a:lnTo>
                    <a:pt x="1355" y="2067"/>
                  </a:lnTo>
                  <a:lnTo>
                    <a:pt x="1400" y="2043"/>
                  </a:lnTo>
                  <a:lnTo>
                    <a:pt x="1442" y="2013"/>
                  </a:lnTo>
                  <a:lnTo>
                    <a:pt x="1482" y="1982"/>
                  </a:lnTo>
                  <a:lnTo>
                    <a:pt x="1517" y="1943"/>
                  </a:lnTo>
                  <a:lnTo>
                    <a:pt x="1548" y="1903"/>
                  </a:lnTo>
                  <a:lnTo>
                    <a:pt x="1575" y="1856"/>
                  </a:lnTo>
                  <a:lnTo>
                    <a:pt x="1596" y="1805"/>
                  </a:lnTo>
                  <a:lnTo>
                    <a:pt x="1611" y="1750"/>
                  </a:lnTo>
                  <a:lnTo>
                    <a:pt x="1622" y="1687"/>
                  </a:lnTo>
                  <a:lnTo>
                    <a:pt x="1625" y="1620"/>
                  </a:lnTo>
                  <a:lnTo>
                    <a:pt x="1620" y="1552"/>
                  </a:lnTo>
                  <a:lnTo>
                    <a:pt x="1608" y="1488"/>
                  </a:lnTo>
                  <a:lnTo>
                    <a:pt x="1587" y="1428"/>
                  </a:lnTo>
                  <a:lnTo>
                    <a:pt x="1557" y="1374"/>
                  </a:lnTo>
                  <a:lnTo>
                    <a:pt x="1521" y="1323"/>
                  </a:lnTo>
                  <a:lnTo>
                    <a:pt x="1479" y="1278"/>
                  </a:lnTo>
                  <a:lnTo>
                    <a:pt x="1430" y="1240"/>
                  </a:lnTo>
                  <a:lnTo>
                    <a:pt x="1376" y="1205"/>
                  </a:lnTo>
                  <a:lnTo>
                    <a:pt x="1318" y="1177"/>
                  </a:lnTo>
                  <a:lnTo>
                    <a:pt x="1255" y="1154"/>
                  </a:lnTo>
                  <a:lnTo>
                    <a:pt x="1187" y="1138"/>
                  </a:lnTo>
                  <a:lnTo>
                    <a:pt x="1117" y="1128"/>
                  </a:lnTo>
                  <a:lnTo>
                    <a:pt x="1046" y="1124"/>
                  </a:lnTo>
                  <a:lnTo>
                    <a:pt x="1012" y="1126"/>
                  </a:lnTo>
                  <a:lnTo>
                    <a:pt x="979" y="1130"/>
                  </a:lnTo>
                  <a:lnTo>
                    <a:pt x="950" y="1133"/>
                  </a:lnTo>
                  <a:lnTo>
                    <a:pt x="923" y="1137"/>
                  </a:lnTo>
                  <a:lnTo>
                    <a:pt x="902" y="1138"/>
                  </a:lnTo>
                  <a:lnTo>
                    <a:pt x="890" y="1140"/>
                  </a:lnTo>
                  <a:lnTo>
                    <a:pt x="882" y="1138"/>
                  </a:lnTo>
                  <a:lnTo>
                    <a:pt x="871" y="1135"/>
                  </a:lnTo>
                  <a:lnTo>
                    <a:pt x="864" y="1128"/>
                  </a:lnTo>
                  <a:lnTo>
                    <a:pt x="861" y="1116"/>
                  </a:lnTo>
                  <a:lnTo>
                    <a:pt x="866" y="1093"/>
                  </a:lnTo>
                  <a:lnTo>
                    <a:pt x="880" y="1072"/>
                  </a:lnTo>
                  <a:lnTo>
                    <a:pt x="901" y="1051"/>
                  </a:lnTo>
                  <a:lnTo>
                    <a:pt x="929" y="1032"/>
                  </a:lnTo>
                  <a:lnTo>
                    <a:pt x="958" y="1014"/>
                  </a:lnTo>
                  <a:lnTo>
                    <a:pt x="992" y="999"/>
                  </a:lnTo>
                  <a:lnTo>
                    <a:pt x="1025" y="983"/>
                  </a:lnTo>
                  <a:lnTo>
                    <a:pt x="1056" y="971"/>
                  </a:lnTo>
                  <a:lnTo>
                    <a:pt x="1082" y="962"/>
                  </a:lnTo>
                  <a:lnTo>
                    <a:pt x="1105" y="955"/>
                  </a:lnTo>
                  <a:lnTo>
                    <a:pt x="1121" y="950"/>
                  </a:lnTo>
                  <a:lnTo>
                    <a:pt x="1185" y="927"/>
                  </a:lnTo>
                  <a:lnTo>
                    <a:pt x="1250" y="904"/>
                  </a:lnTo>
                  <a:lnTo>
                    <a:pt x="1313" y="882"/>
                  </a:lnTo>
                  <a:lnTo>
                    <a:pt x="1372" y="857"/>
                  </a:lnTo>
                  <a:lnTo>
                    <a:pt x="1430" y="833"/>
                  </a:lnTo>
                  <a:lnTo>
                    <a:pt x="1484" y="806"/>
                  </a:lnTo>
                  <a:lnTo>
                    <a:pt x="1535" y="778"/>
                  </a:lnTo>
                  <a:lnTo>
                    <a:pt x="1582" y="749"/>
                  </a:lnTo>
                  <a:lnTo>
                    <a:pt x="1624" y="717"/>
                  </a:lnTo>
                  <a:lnTo>
                    <a:pt x="1660" y="682"/>
                  </a:lnTo>
                  <a:lnTo>
                    <a:pt x="1692" y="644"/>
                  </a:lnTo>
                  <a:lnTo>
                    <a:pt x="1716" y="602"/>
                  </a:lnTo>
                  <a:lnTo>
                    <a:pt x="1735" y="557"/>
                  </a:lnTo>
                  <a:lnTo>
                    <a:pt x="1746" y="508"/>
                  </a:lnTo>
                  <a:lnTo>
                    <a:pt x="1751" y="454"/>
                  </a:lnTo>
                  <a:lnTo>
                    <a:pt x="1746" y="405"/>
                  </a:lnTo>
                  <a:lnTo>
                    <a:pt x="1734" y="359"/>
                  </a:lnTo>
                  <a:lnTo>
                    <a:pt x="1713" y="319"/>
                  </a:lnTo>
                  <a:lnTo>
                    <a:pt x="1685" y="282"/>
                  </a:lnTo>
                  <a:lnTo>
                    <a:pt x="1651" y="251"/>
                  </a:lnTo>
                  <a:lnTo>
                    <a:pt x="1613" y="223"/>
                  </a:lnTo>
                  <a:lnTo>
                    <a:pt x="1571" y="202"/>
                  </a:lnTo>
                  <a:lnTo>
                    <a:pt x="1524" y="186"/>
                  </a:lnTo>
                  <a:lnTo>
                    <a:pt x="1475" y="178"/>
                  </a:lnTo>
                  <a:lnTo>
                    <a:pt x="1426" y="174"/>
                  </a:lnTo>
                  <a:lnTo>
                    <a:pt x="1362" y="178"/>
                  </a:lnTo>
                  <a:lnTo>
                    <a:pt x="1301" y="188"/>
                  </a:lnTo>
                  <a:lnTo>
                    <a:pt x="1245" y="207"/>
                  </a:lnTo>
                  <a:lnTo>
                    <a:pt x="1191" y="232"/>
                  </a:lnTo>
                  <a:lnTo>
                    <a:pt x="1140" y="265"/>
                  </a:lnTo>
                  <a:lnTo>
                    <a:pt x="1089" y="307"/>
                  </a:lnTo>
                  <a:lnTo>
                    <a:pt x="1042" y="356"/>
                  </a:lnTo>
                  <a:lnTo>
                    <a:pt x="993" y="413"/>
                  </a:lnTo>
                  <a:lnTo>
                    <a:pt x="946" y="480"/>
                  </a:lnTo>
                  <a:lnTo>
                    <a:pt x="880" y="579"/>
                  </a:lnTo>
                  <a:lnTo>
                    <a:pt x="820" y="684"/>
                  </a:lnTo>
                  <a:lnTo>
                    <a:pt x="766" y="791"/>
                  </a:lnTo>
                  <a:lnTo>
                    <a:pt x="717" y="899"/>
                  </a:lnTo>
                  <a:lnTo>
                    <a:pt x="675" y="1006"/>
                  </a:lnTo>
                  <a:lnTo>
                    <a:pt x="637" y="1112"/>
                  </a:lnTo>
                  <a:lnTo>
                    <a:pt x="604" y="1215"/>
                  </a:lnTo>
                  <a:lnTo>
                    <a:pt x="574" y="1315"/>
                  </a:lnTo>
                  <a:lnTo>
                    <a:pt x="548" y="1409"/>
                  </a:lnTo>
                  <a:lnTo>
                    <a:pt x="525" y="1495"/>
                  </a:lnTo>
                  <a:lnTo>
                    <a:pt x="499" y="1592"/>
                  </a:lnTo>
                  <a:lnTo>
                    <a:pt x="471" y="1683"/>
                  </a:lnTo>
                  <a:lnTo>
                    <a:pt x="443" y="1767"/>
                  </a:lnTo>
                  <a:lnTo>
                    <a:pt x="417" y="1842"/>
                  </a:lnTo>
                  <a:lnTo>
                    <a:pt x="389" y="1912"/>
                  </a:lnTo>
                  <a:lnTo>
                    <a:pt x="365" y="1973"/>
                  </a:lnTo>
                  <a:lnTo>
                    <a:pt x="340" y="2027"/>
                  </a:lnTo>
                  <a:lnTo>
                    <a:pt x="318" y="2074"/>
                  </a:lnTo>
                  <a:lnTo>
                    <a:pt x="298" y="2115"/>
                  </a:lnTo>
                  <a:lnTo>
                    <a:pt x="283" y="2146"/>
                  </a:lnTo>
                  <a:lnTo>
                    <a:pt x="270" y="2170"/>
                  </a:lnTo>
                  <a:lnTo>
                    <a:pt x="246" y="2202"/>
                  </a:lnTo>
                  <a:lnTo>
                    <a:pt x="216" y="2232"/>
                  </a:lnTo>
                  <a:lnTo>
                    <a:pt x="185" y="2256"/>
                  </a:lnTo>
                  <a:lnTo>
                    <a:pt x="150" y="2277"/>
                  </a:lnTo>
                  <a:lnTo>
                    <a:pt x="115" y="2293"/>
                  </a:lnTo>
                  <a:lnTo>
                    <a:pt x="84" y="2305"/>
                  </a:lnTo>
                  <a:lnTo>
                    <a:pt x="54" y="2314"/>
                  </a:lnTo>
                  <a:lnTo>
                    <a:pt x="29" y="2315"/>
                  </a:lnTo>
                  <a:lnTo>
                    <a:pt x="24" y="2315"/>
                  </a:lnTo>
                  <a:lnTo>
                    <a:pt x="17" y="2314"/>
                  </a:lnTo>
                  <a:lnTo>
                    <a:pt x="9" y="2312"/>
                  </a:lnTo>
                  <a:lnTo>
                    <a:pt x="3" y="2305"/>
                  </a:lnTo>
                  <a:lnTo>
                    <a:pt x="0" y="2296"/>
                  </a:lnTo>
                  <a:lnTo>
                    <a:pt x="0" y="2293"/>
                  </a:lnTo>
                  <a:lnTo>
                    <a:pt x="2" y="2287"/>
                  </a:lnTo>
                  <a:lnTo>
                    <a:pt x="3" y="2280"/>
                  </a:lnTo>
                  <a:lnTo>
                    <a:pt x="7" y="2270"/>
                  </a:lnTo>
                  <a:lnTo>
                    <a:pt x="15" y="2256"/>
                  </a:lnTo>
                  <a:lnTo>
                    <a:pt x="47" y="2191"/>
                  </a:lnTo>
                  <a:lnTo>
                    <a:pt x="77" y="2129"/>
                  </a:lnTo>
                  <a:lnTo>
                    <a:pt x="103" y="2067"/>
                  </a:lnTo>
                  <a:lnTo>
                    <a:pt x="129" y="2006"/>
                  </a:lnTo>
                  <a:lnTo>
                    <a:pt x="153" y="1947"/>
                  </a:lnTo>
                  <a:lnTo>
                    <a:pt x="176" y="1884"/>
                  </a:lnTo>
                  <a:lnTo>
                    <a:pt x="197" y="1819"/>
                  </a:lnTo>
                  <a:lnTo>
                    <a:pt x="218" y="1751"/>
                  </a:lnTo>
                  <a:lnTo>
                    <a:pt x="239" y="1678"/>
                  </a:lnTo>
                  <a:lnTo>
                    <a:pt x="260" y="1599"/>
                  </a:lnTo>
                  <a:lnTo>
                    <a:pt x="281" y="1514"/>
                  </a:lnTo>
                  <a:lnTo>
                    <a:pt x="304" y="1421"/>
                  </a:lnTo>
                  <a:lnTo>
                    <a:pt x="326" y="1320"/>
                  </a:lnTo>
                  <a:lnTo>
                    <a:pt x="351" y="1210"/>
                  </a:lnTo>
                  <a:lnTo>
                    <a:pt x="370" y="1116"/>
                  </a:lnTo>
                  <a:lnTo>
                    <a:pt x="391" y="1013"/>
                  </a:lnTo>
                  <a:lnTo>
                    <a:pt x="414" y="902"/>
                  </a:lnTo>
                  <a:lnTo>
                    <a:pt x="435" y="787"/>
                  </a:lnTo>
                  <a:lnTo>
                    <a:pt x="455" y="672"/>
                  </a:lnTo>
                  <a:lnTo>
                    <a:pt x="475" y="553"/>
                  </a:lnTo>
                  <a:lnTo>
                    <a:pt x="494" y="438"/>
                  </a:lnTo>
                  <a:lnTo>
                    <a:pt x="510" y="326"/>
                  </a:lnTo>
                  <a:lnTo>
                    <a:pt x="525" y="220"/>
                  </a:lnTo>
                  <a:lnTo>
                    <a:pt x="496" y="234"/>
                  </a:lnTo>
                  <a:lnTo>
                    <a:pt x="468" y="248"/>
                  </a:lnTo>
                  <a:lnTo>
                    <a:pt x="438" y="262"/>
                  </a:lnTo>
                  <a:lnTo>
                    <a:pt x="408" y="274"/>
                  </a:lnTo>
                  <a:lnTo>
                    <a:pt x="382" y="284"/>
                  </a:lnTo>
                  <a:lnTo>
                    <a:pt x="359" y="291"/>
                  </a:lnTo>
                  <a:lnTo>
                    <a:pt x="340" y="295"/>
                  </a:lnTo>
                  <a:lnTo>
                    <a:pt x="333" y="295"/>
                  </a:lnTo>
                  <a:lnTo>
                    <a:pt x="323" y="293"/>
                  </a:lnTo>
                  <a:lnTo>
                    <a:pt x="314" y="289"/>
                  </a:lnTo>
                  <a:lnTo>
                    <a:pt x="307" y="284"/>
                  </a:lnTo>
                  <a:lnTo>
                    <a:pt x="305" y="274"/>
                  </a:lnTo>
                  <a:lnTo>
                    <a:pt x="311" y="251"/>
                  </a:lnTo>
                  <a:lnTo>
                    <a:pt x="326" y="228"/>
                  </a:lnTo>
                  <a:lnTo>
                    <a:pt x="351" y="206"/>
                  </a:lnTo>
                  <a:lnTo>
                    <a:pt x="384" y="183"/>
                  </a:lnTo>
                  <a:lnTo>
                    <a:pt x="424" y="158"/>
                  </a:lnTo>
                  <a:lnTo>
                    <a:pt x="469" y="136"/>
                  </a:lnTo>
                  <a:lnTo>
                    <a:pt x="520" y="110"/>
                  </a:lnTo>
                  <a:lnTo>
                    <a:pt x="574" y="85"/>
                  </a:lnTo>
                  <a:lnTo>
                    <a:pt x="602" y="69"/>
                  </a:lnTo>
                  <a:lnTo>
                    <a:pt x="634" y="54"/>
                  </a:lnTo>
                  <a:lnTo>
                    <a:pt x="667" y="38"/>
                  </a:lnTo>
                  <a:lnTo>
                    <a:pt x="698" y="24"/>
                  </a:lnTo>
                  <a:lnTo>
                    <a:pt x="726" y="13"/>
                  </a:lnTo>
                  <a:lnTo>
                    <a:pt x="751" y="7"/>
                  </a:lnTo>
                  <a:lnTo>
                    <a:pt x="770" y="5"/>
                  </a:lnTo>
                  <a:lnTo>
                    <a:pt x="785" y="7"/>
                  </a:lnTo>
                  <a:lnTo>
                    <a:pt x="798" y="12"/>
                  </a:lnTo>
                  <a:lnTo>
                    <a:pt x="803" y="20"/>
                  </a:lnTo>
                  <a:lnTo>
                    <a:pt x="805" y="34"/>
                  </a:lnTo>
                  <a:lnTo>
                    <a:pt x="805" y="40"/>
                  </a:lnTo>
                  <a:lnTo>
                    <a:pt x="805" y="47"/>
                  </a:lnTo>
                  <a:lnTo>
                    <a:pt x="803" y="54"/>
                  </a:lnTo>
                  <a:lnTo>
                    <a:pt x="799" y="66"/>
                  </a:lnTo>
                  <a:lnTo>
                    <a:pt x="796" y="85"/>
                  </a:lnTo>
                  <a:lnTo>
                    <a:pt x="796" y="85"/>
                  </a:lnTo>
                  <a:lnTo>
                    <a:pt x="735" y="504"/>
                  </a:lnTo>
                  <a:lnTo>
                    <a:pt x="812" y="415"/>
                  </a:lnTo>
                  <a:lnTo>
                    <a:pt x="890" y="337"/>
                  </a:lnTo>
                  <a:lnTo>
                    <a:pt x="965" y="270"/>
                  </a:lnTo>
                  <a:lnTo>
                    <a:pt x="1042" y="211"/>
                  </a:lnTo>
                  <a:lnTo>
                    <a:pt x="1115" y="162"/>
                  </a:lnTo>
                  <a:lnTo>
                    <a:pt x="1187" y="122"/>
                  </a:lnTo>
                  <a:lnTo>
                    <a:pt x="1255" y="89"/>
                  </a:lnTo>
                  <a:lnTo>
                    <a:pt x="1320" y="61"/>
                  </a:lnTo>
                  <a:lnTo>
                    <a:pt x="1383" y="40"/>
                  </a:lnTo>
                  <a:lnTo>
                    <a:pt x="1438" y="24"/>
                  </a:lnTo>
                  <a:lnTo>
                    <a:pt x="1491" y="13"/>
                  </a:lnTo>
                  <a:lnTo>
                    <a:pt x="1536" y="7"/>
                  </a:lnTo>
                  <a:lnTo>
                    <a:pt x="1576" y="1"/>
                  </a:lnTo>
                  <a:lnTo>
                    <a:pt x="1610" y="0"/>
                  </a:lnTo>
                  <a:lnTo>
                    <a:pt x="16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3"/>
            <p:cNvSpPr>
              <a:spLocks/>
            </p:cNvSpPr>
            <p:nvPr/>
          </p:nvSpPr>
          <p:spPr bwMode="auto">
            <a:xfrm>
              <a:off x="1852" y="1356"/>
              <a:ext cx="1596" cy="1158"/>
            </a:xfrm>
            <a:custGeom>
              <a:avLst/>
              <a:gdLst/>
              <a:ahLst/>
              <a:cxnLst>
                <a:cxn ang="0">
                  <a:pos x="354" y="22"/>
                </a:cxn>
                <a:cxn ang="0">
                  <a:pos x="548" y="167"/>
                </a:cxn>
                <a:cxn ang="0">
                  <a:pos x="684" y="492"/>
                </a:cxn>
                <a:cxn ang="0">
                  <a:pos x="722" y="834"/>
                </a:cxn>
                <a:cxn ang="0">
                  <a:pos x="707" y="1364"/>
                </a:cxn>
                <a:cxn ang="0">
                  <a:pos x="778" y="1608"/>
                </a:cxn>
                <a:cxn ang="0">
                  <a:pos x="1253" y="925"/>
                </a:cxn>
                <a:cxn ang="0">
                  <a:pos x="1573" y="375"/>
                </a:cxn>
                <a:cxn ang="0">
                  <a:pos x="1653" y="146"/>
                </a:cxn>
                <a:cxn ang="0">
                  <a:pos x="1714" y="56"/>
                </a:cxn>
                <a:cxn ang="0">
                  <a:pos x="1850" y="0"/>
                </a:cxn>
                <a:cxn ang="0">
                  <a:pos x="1924" y="115"/>
                </a:cxn>
                <a:cxn ang="0">
                  <a:pos x="2077" y="658"/>
                </a:cxn>
                <a:cxn ang="0">
                  <a:pos x="2205" y="1353"/>
                </a:cxn>
                <a:cxn ang="0">
                  <a:pos x="2245" y="1847"/>
                </a:cxn>
                <a:cxn ang="0">
                  <a:pos x="2255" y="1867"/>
                </a:cxn>
                <a:cxn ang="0">
                  <a:pos x="2353" y="1751"/>
                </a:cxn>
                <a:cxn ang="0">
                  <a:pos x="2533" y="1514"/>
                </a:cxn>
                <a:cxn ang="0">
                  <a:pos x="2743" y="1208"/>
                </a:cxn>
                <a:cxn ang="0">
                  <a:pos x="2929" y="890"/>
                </a:cxn>
                <a:cxn ang="0">
                  <a:pos x="3039" y="616"/>
                </a:cxn>
                <a:cxn ang="0">
                  <a:pos x="3031" y="412"/>
                </a:cxn>
                <a:cxn ang="0">
                  <a:pos x="2940" y="316"/>
                </a:cxn>
                <a:cxn ang="0">
                  <a:pos x="2856" y="290"/>
                </a:cxn>
                <a:cxn ang="0">
                  <a:pos x="2821" y="239"/>
                </a:cxn>
                <a:cxn ang="0">
                  <a:pos x="2849" y="117"/>
                </a:cxn>
                <a:cxn ang="0">
                  <a:pos x="2933" y="3"/>
                </a:cxn>
                <a:cxn ang="0">
                  <a:pos x="3059" y="29"/>
                </a:cxn>
                <a:cxn ang="0">
                  <a:pos x="3167" y="174"/>
                </a:cxn>
                <a:cxn ang="0">
                  <a:pos x="3174" y="494"/>
                </a:cxn>
                <a:cxn ang="0">
                  <a:pos x="3013" y="946"/>
                </a:cxn>
                <a:cxn ang="0">
                  <a:pos x="2737" y="1432"/>
                </a:cxn>
                <a:cxn ang="0">
                  <a:pos x="2413" y="1888"/>
                </a:cxn>
                <a:cxn ang="0">
                  <a:pos x="2111" y="2256"/>
                </a:cxn>
                <a:cxn ang="0">
                  <a:pos x="2055" y="2314"/>
                </a:cxn>
                <a:cxn ang="0">
                  <a:pos x="2032" y="2307"/>
                </a:cxn>
                <a:cxn ang="0">
                  <a:pos x="2021" y="2261"/>
                </a:cxn>
                <a:cxn ang="0">
                  <a:pos x="2016" y="2130"/>
                </a:cxn>
                <a:cxn ang="0">
                  <a:pos x="1992" y="1692"/>
                </a:cxn>
                <a:cxn ang="0">
                  <a:pos x="1877" y="950"/>
                </a:cxn>
                <a:cxn ang="0">
                  <a:pos x="1716" y="335"/>
                </a:cxn>
                <a:cxn ang="0">
                  <a:pos x="1646" y="466"/>
                </a:cxn>
                <a:cxn ang="0">
                  <a:pos x="1496" y="745"/>
                </a:cxn>
                <a:cxn ang="0">
                  <a:pos x="839" y="1748"/>
                </a:cxn>
                <a:cxn ang="0">
                  <a:pos x="406" y="2289"/>
                </a:cxn>
                <a:cxn ang="0">
                  <a:pos x="370" y="2316"/>
                </a:cxn>
                <a:cxn ang="0">
                  <a:pos x="351" y="2270"/>
                </a:cxn>
                <a:cxn ang="0">
                  <a:pos x="359" y="2181"/>
                </a:cxn>
                <a:cxn ang="0">
                  <a:pos x="399" y="1987"/>
                </a:cxn>
                <a:cxn ang="0">
                  <a:pos x="454" y="1615"/>
                </a:cxn>
                <a:cxn ang="0">
                  <a:pos x="489" y="1166"/>
                </a:cxn>
                <a:cxn ang="0">
                  <a:pos x="471" y="763"/>
                </a:cxn>
                <a:cxn ang="0">
                  <a:pos x="363" y="372"/>
                </a:cxn>
                <a:cxn ang="0">
                  <a:pos x="200" y="199"/>
                </a:cxn>
                <a:cxn ang="0">
                  <a:pos x="33" y="157"/>
                </a:cxn>
                <a:cxn ang="0">
                  <a:pos x="3" y="115"/>
                </a:cxn>
                <a:cxn ang="0">
                  <a:pos x="113" y="24"/>
                </a:cxn>
              </a:cxnLst>
              <a:rect l="0" t="0" r="r" b="b"/>
              <a:pathLst>
                <a:path w="3191" h="2316">
                  <a:moveTo>
                    <a:pt x="220" y="0"/>
                  </a:moveTo>
                  <a:lnTo>
                    <a:pt x="249" y="0"/>
                  </a:lnTo>
                  <a:lnTo>
                    <a:pt x="282" y="3"/>
                  </a:lnTo>
                  <a:lnTo>
                    <a:pt x="317" y="10"/>
                  </a:lnTo>
                  <a:lnTo>
                    <a:pt x="354" y="22"/>
                  </a:lnTo>
                  <a:lnTo>
                    <a:pt x="392" y="38"/>
                  </a:lnTo>
                  <a:lnTo>
                    <a:pt x="433" y="59"/>
                  </a:lnTo>
                  <a:lnTo>
                    <a:pt x="471" y="89"/>
                  </a:lnTo>
                  <a:lnTo>
                    <a:pt x="509" y="124"/>
                  </a:lnTo>
                  <a:lnTo>
                    <a:pt x="548" y="167"/>
                  </a:lnTo>
                  <a:lnTo>
                    <a:pt x="585" y="221"/>
                  </a:lnTo>
                  <a:lnTo>
                    <a:pt x="619" y="284"/>
                  </a:lnTo>
                  <a:lnTo>
                    <a:pt x="646" y="351"/>
                  </a:lnTo>
                  <a:lnTo>
                    <a:pt x="667" y="421"/>
                  </a:lnTo>
                  <a:lnTo>
                    <a:pt x="684" y="492"/>
                  </a:lnTo>
                  <a:lnTo>
                    <a:pt x="698" y="565"/>
                  </a:lnTo>
                  <a:lnTo>
                    <a:pt x="708" y="639"/>
                  </a:lnTo>
                  <a:lnTo>
                    <a:pt x="715" y="709"/>
                  </a:lnTo>
                  <a:lnTo>
                    <a:pt x="721" y="775"/>
                  </a:lnTo>
                  <a:lnTo>
                    <a:pt x="722" y="834"/>
                  </a:lnTo>
                  <a:lnTo>
                    <a:pt x="724" y="887"/>
                  </a:lnTo>
                  <a:lnTo>
                    <a:pt x="724" y="929"/>
                  </a:lnTo>
                  <a:lnTo>
                    <a:pt x="724" y="960"/>
                  </a:lnTo>
                  <a:lnTo>
                    <a:pt x="721" y="1163"/>
                  </a:lnTo>
                  <a:lnTo>
                    <a:pt x="707" y="1364"/>
                  </a:lnTo>
                  <a:lnTo>
                    <a:pt x="684" y="1563"/>
                  </a:lnTo>
                  <a:lnTo>
                    <a:pt x="654" y="1760"/>
                  </a:lnTo>
                  <a:lnTo>
                    <a:pt x="654" y="1760"/>
                  </a:lnTo>
                  <a:lnTo>
                    <a:pt x="660" y="1760"/>
                  </a:lnTo>
                  <a:lnTo>
                    <a:pt x="778" y="1608"/>
                  </a:lnTo>
                  <a:lnTo>
                    <a:pt x="888" y="1463"/>
                  </a:lnTo>
                  <a:lnTo>
                    <a:pt x="990" y="1320"/>
                  </a:lnTo>
                  <a:lnTo>
                    <a:pt x="1084" y="1184"/>
                  </a:lnTo>
                  <a:lnTo>
                    <a:pt x="1171" y="1053"/>
                  </a:lnTo>
                  <a:lnTo>
                    <a:pt x="1253" y="925"/>
                  </a:lnTo>
                  <a:lnTo>
                    <a:pt x="1327" y="805"/>
                  </a:lnTo>
                  <a:lnTo>
                    <a:pt x="1396" y="689"/>
                  </a:lnTo>
                  <a:lnTo>
                    <a:pt x="1459" y="578"/>
                  </a:lnTo>
                  <a:lnTo>
                    <a:pt x="1519" y="473"/>
                  </a:lnTo>
                  <a:lnTo>
                    <a:pt x="1573" y="375"/>
                  </a:lnTo>
                  <a:lnTo>
                    <a:pt x="1623" y="281"/>
                  </a:lnTo>
                  <a:lnTo>
                    <a:pt x="1671" y="195"/>
                  </a:lnTo>
                  <a:lnTo>
                    <a:pt x="1665" y="178"/>
                  </a:lnTo>
                  <a:lnTo>
                    <a:pt x="1658" y="162"/>
                  </a:lnTo>
                  <a:lnTo>
                    <a:pt x="1653" y="146"/>
                  </a:lnTo>
                  <a:lnTo>
                    <a:pt x="1650" y="134"/>
                  </a:lnTo>
                  <a:lnTo>
                    <a:pt x="1655" y="115"/>
                  </a:lnTo>
                  <a:lnTo>
                    <a:pt x="1669" y="96"/>
                  </a:lnTo>
                  <a:lnTo>
                    <a:pt x="1688" y="75"/>
                  </a:lnTo>
                  <a:lnTo>
                    <a:pt x="1714" y="56"/>
                  </a:lnTo>
                  <a:lnTo>
                    <a:pt x="1742" y="38"/>
                  </a:lnTo>
                  <a:lnTo>
                    <a:pt x="1772" y="22"/>
                  </a:lnTo>
                  <a:lnTo>
                    <a:pt x="1801" y="10"/>
                  </a:lnTo>
                  <a:lnTo>
                    <a:pt x="1828" y="1"/>
                  </a:lnTo>
                  <a:lnTo>
                    <a:pt x="1850" y="0"/>
                  </a:lnTo>
                  <a:lnTo>
                    <a:pt x="1868" y="1"/>
                  </a:lnTo>
                  <a:lnTo>
                    <a:pt x="1880" y="7"/>
                  </a:lnTo>
                  <a:lnTo>
                    <a:pt x="1889" y="19"/>
                  </a:lnTo>
                  <a:lnTo>
                    <a:pt x="1896" y="35"/>
                  </a:lnTo>
                  <a:lnTo>
                    <a:pt x="1924" y="115"/>
                  </a:lnTo>
                  <a:lnTo>
                    <a:pt x="1953" y="206"/>
                  </a:lnTo>
                  <a:lnTo>
                    <a:pt x="1985" y="307"/>
                  </a:lnTo>
                  <a:lnTo>
                    <a:pt x="2016" y="417"/>
                  </a:lnTo>
                  <a:lnTo>
                    <a:pt x="2046" y="534"/>
                  </a:lnTo>
                  <a:lnTo>
                    <a:pt x="2077" y="658"/>
                  </a:lnTo>
                  <a:lnTo>
                    <a:pt x="2105" y="789"/>
                  </a:lnTo>
                  <a:lnTo>
                    <a:pt x="2133" y="925"/>
                  </a:lnTo>
                  <a:lnTo>
                    <a:pt x="2159" y="1065"/>
                  </a:lnTo>
                  <a:lnTo>
                    <a:pt x="2184" y="1208"/>
                  </a:lnTo>
                  <a:lnTo>
                    <a:pt x="2205" y="1353"/>
                  </a:lnTo>
                  <a:lnTo>
                    <a:pt x="2222" y="1500"/>
                  </a:lnTo>
                  <a:lnTo>
                    <a:pt x="2236" y="1648"/>
                  </a:lnTo>
                  <a:lnTo>
                    <a:pt x="2245" y="1795"/>
                  </a:lnTo>
                  <a:lnTo>
                    <a:pt x="2245" y="1826"/>
                  </a:lnTo>
                  <a:lnTo>
                    <a:pt x="2245" y="1847"/>
                  </a:lnTo>
                  <a:lnTo>
                    <a:pt x="2247" y="1861"/>
                  </a:lnTo>
                  <a:lnTo>
                    <a:pt x="2247" y="1867"/>
                  </a:lnTo>
                  <a:lnTo>
                    <a:pt x="2248" y="1870"/>
                  </a:lnTo>
                  <a:lnTo>
                    <a:pt x="2250" y="1870"/>
                  </a:lnTo>
                  <a:lnTo>
                    <a:pt x="2255" y="1867"/>
                  </a:lnTo>
                  <a:lnTo>
                    <a:pt x="2266" y="1856"/>
                  </a:lnTo>
                  <a:lnTo>
                    <a:pt x="2282" y="1839"/>
                  </a:lnTo>
                  <a:lnTo>
                    <a:pt x="2301" y="1814"/>
                  </a:lnTo>
                  <a:lnTo>
                    <a:pt x="2325" y="1786"/>
                  </a:lnTo>
                  <a:lnTo>
                    <a:pt x="2353" y="1751"/>
                  </a:lnTo>
                  <a:lnTo>
                    <a:pt x="2385" y="1711"/>
                  </a:lnTo>
                  <a:lnTo>
                    <a:pt x="2418" y="1668"/>
                  </a:lnTo>
                  <a:lnTo>
                    <a:pt x="2454" y="1620"/>
                  </a:lnTo>
                  <a:lnTo>
                    <a:pt x="2493" y="1568"/>
                  </a:lnTo>
                  <a:lnTo>
                    <a:pt x="2533" y="1514"/>
                  </a:lnTo>
                  <a:lnTo>
                    <a:pt x="2573" y="1456"/>
                  </a:lnTo>
                  <a:lnTo>
                    <a:pt x="2615" y="1397"/>
                  </a:lnTo>
                  <a:lnTo>
                    <a:pt x="2659" y="1336"/>
                  </a:lnTo>
                  <a:lnTo>
                    <a:pt x="2701" y="1273"/>
                  </a:lnTo>
                  <a:lnTo>
                    <a:pt x="2743" y="1208"/>
                  </a:lnTo>
                  <a:lnTo>
                    <a:pt x="2783" y="1144"/>
                  </a:lnTo>
                  <a:lnTo>
                    <a:pt x="2823" y="1081"/>
                  </a:lnTo>
                  <a:lnTo>
                    <a:pt x="2860" y="1016"/>
                  </a:lnTo>
                  <a:lnTo>
                    <a:pt x="2896" y="953"/>
                  </a:lnTo>
                  <a:lnTo>
                    <a:pt x="2929" y="890"/>
                  </a:lnTo>
                  <a:lnTo>
                    <a:pt x="2959" y="831"/>
                  </a:lnTo>
                  <a:lnTo>
                    <a:pt x="2985" y="773"/>
                  </a:lnTo>
                  <a:lnTo>
                    <a:pt x="3008" y="717"/>
                  </a:lnTo>
                  <a:lnTo>
                    <a:pt x="3025" y="665"/>
                  </a:lnTo>
                  <a:lnTo>
                    <a:pt x="3039" y="616"/>
                  </a:lnTo>
                  <a:lnTo>
                    <a:pt x="3048" y="571"/>
                  </a:lnTo>
                  <a:lnTo>
                    <a:pt x="3052" y="529"/>
                  </a:lnTo>
                  <a:lnTo>
                    <a:pt x="3048" y="485"/>
                  </a:lnTo>
                  <a:lnTo>
                    <a:pt x="3041" y="445"/>
                  </a:lnTo>
                  <a:lnTo>
                    <a:pt x="3031" y="412"/>
                  </a:lnTo>
                  <a:lnTo>
                    <a:pt x="3015" y="384"/>
                  </a:lnTo>
                  <a:lnTo>
                    <a:pt x="2999" y="361"/>
                  </a:lnTo>
                  <a:lnTo>
                    <a:pt x="2980" y="342"/>
                  </a:lnTo>
                  <a:lnTo>
                    <a:pt x="2961" y="328"/>
                  </a:lnTo>
                  <a:lnTo>
                    <a:pt x="2940" y="316"/>
                  </a:lnTo>
                  <a:lnTo>
                    <a:pt x="2919" y="307"/>
                  </a:lnTo>
                  <a:lnTo>
                    <a:pt x="2900" y="300"/>
                  </a:lnTo>
                  <a:lnTo>
                    <a:pt x="2882" y="295"/>
                  </a:lnTo>
                  <a:lnTo>
                    <a:pt x="2868" y="291"/>
                  </a:lnTo>
                  <a:lnTo>
                    <a:pt x="2856" y="290"/>
                  </a:lnTo>
                  <a:lnTo>
                    <a:pt x="2844" y="288"/>
                  </a:lnTo>
                  <a:lnTo>
                    <a:pt x="2835" y="284"/>
                  </a:lnTo>
                  <a:lnTo>
                    <a:pt x="2826" y="276"/>
                  </a:lnTo>
                  <a:lnTo>
                    <a:pt x="2823" y="262"/>
                  </a:lnTo>
                  <a:lnTo>
                    <a:pt x="2821" y="239"/>
                  </a:lnTo>
                  <a:lnTo>
                    <a:pt x="2821" y="223"/>
                  </a:lnTo>
                  <a:lnTo>
                    <a:pt x="2825" y="202"/>
                  </a:lnTo>
                  <a:lnTo>
                    <a:pt x="2830" y="176"/>
                  </a:lnTo>
                  <a:lnTo>
                    <a:pt x="2839" y="148"/>
                  </a:lnTo>
                  <a:lnTo>
                    <a:pt x="2849" y="117"/>
                  </a:lnTo>
                  <a:lnTo>
                    <a:pt x="2861" y="87"/>
                  </a:lnTo>
                  <a:lnTo>
                    <a:pt x="2875" y="61"/>
                  </a:lnTo>
                  <a:lnTo>
                    <a:pt x="2893" y="36"/>
                  </a:lnTo>
                  <a:lnTo>
                    <a:pt x="2912" y="17"/>
                  </a:lnTo>
                  <a:lnTo>
                    <a:pt x="2933" y="3"/>
                  </a:lnTo>
                  <a:lnTo>
                    <a:pt x="2956" y="0"/>
                  </a:lnTo>
                  <a:lnTo>
                    <a:pt x="2980" y="1"/>
                  </a:lnTo>
                  <a:lnTo>
                    <a:pt x="3006" y="7"/>
                  </a:lnTo>
                  <a:lnTo>
                    <a:pt x="3032" y="15"/>
                  </a:lnTo>
                  <a:lnTo>
                    <a:pt x="3059" y="29"/>
                  </a:lnTo>
                  <a:lnTo>
                    <a:pt x="3085" y="47"/>
                  </a:lnTo>
                  <a:lnTo>
                    <a:pt x="3109" y="71"/>
                  </a:lnTo>
                  <a:lnTo>
                    <a:pt x="3132" y="99"/>
                  </a:lnTo>
                  <a:lnTo>
                    <a:pt x="3151" y="134"/>
                  </a:lnTo>
                  <a:lnTo>
                    <a:pt x="3167" y="174"/>
                  </a:lnTo>
                  <a:lnTo>
                    <a:pt x="3179" y="221"/>
                  </a:lnTo>
                  <a:lnTo>
                    <a:pt x="3188" y="274"/>
                  </a:lnTo>
                  <a:lnTo>
                    <a:pt x="3191" y="335"/>
                  </a:lnTo>
                  <a:lnTo>
                    <a:pt x="3186" y="412"/>
                  </a:lnTo>
                  <a:lnTo>
                    <a:pt x="3174" y="494"/>
                  </a:lnTo>
                  <a:lnTo>
                    <a:pt x="3155" y="578"/>
                  </a:lnTo>
                  <a:lnTo>
                    <a:pt x="3128" y="667"/>
                  </a:lnTo>
                  <a:lnTo>
                    <a:pt x="3095" y="758"/>
                  </a:lnTo>
                  <a:lnTo>
                    <a:pt x="3057" y="850"/>
                  </a:lnTo>
                  <a:lnTo>
                    <a:pt x="3013" y="946"/>
                  </a:lnTo>
                  <a:lnTo>
                    <a:pt x="2966" y="1042"/>
                  </a:lnTo>
                  <a:lnTo>
                    <a:pt x="2914" y="1140"/>
                  </a:lnTo>
                  <a:lnTo>
                    <a:pt x="2858" y="1238"/>
                  </a:lnTo>
                  <a:lnTo>
                    <a:pt x="2798" y="1334"/>
                  </a:lnTo>
                  <a:lnTo>
                    <a:pt x="2737" y="1432"/>
                  </a:lnTo>
                  <a:lnTo>
                    <a:pt x="2674" y="1526"/>
                  </a:lnTo>
                  <a:lnTo>
                    <a:pt x="2610" y="1620"/>
                  </a:lnTo>
                  <a:lnTo>
                    <a:pt x="2544" y="1713"/>
                  </a:lnTo>
                  <a:lnTo>
                    <a:pt x="2479" y="1802"/>
                  </a:lnTo>
                  <a:lnTo>
                    <a:pt x="2413" y="1888"/>
                  </a:lnTo>
                  <a:lnTo>
                    <a:pt x="2348" y="1970"/>
                  </a:lnTo>
                  <a:lnTo>
                    <a:pt x="2285" y="2048"/>
                  </a:lnTo>
                  <a:lnTo>
                    <a:pt x="2224" y="2123"/>
                  </a:lnTo>
                  <a:lnTo>
                    <a:pt x="2166" y="2191"/>
                  </a:lnTo>
                  <a:lnTo>
                    <a:pt x="2111" y="2256"/>
                  </a:lnTo>
                  <a:lnTo>
                    <a:pt x="2091" y="2275"/>
                  </a:lnTo>
                  <a:lnTo>
                    <a:pt x="2077" y="2291"/>
                  </a:lnTo>
                  <a:lnTo>
                    <a:pt x="2069" y="2302"/>
                  </a:lnTo>
                  <a:lnTo>
                    <a:pt x="2060" y="2309"/>
                  </a:lnTo>
                  <a:lnTo>
                    <a:pt x="2055" y="2314"/>
                  </a:lnTo>
                  <a:lnTo>
                    <a:pt x="2048" y="2316"/>
                  </a:lnTo>
                  <a:lnTo>
                    <a:pt x="2041" y="2316"/>
                  </a:lnTo>
                  <a:lnTo>
                    <a:pt x="2037" y="2314"/>
                  </a:lnTo>
                  <a:lnTo>
                    <a:pt x="2034" y="2312"/>
                  </a:lnTo>
                  <a:lnTo>
                    <a:pt x="2032" y="2307"/>
                  </a:lnTo>
                  <a:lnTo>
                    <a:pt x="2028" y="2302"/>
                  </a:lnTo>
                  <a:lnTo>
                    <a:pt x="2027" y="2296"/>
                  </a:lnTo>
                  <a:lnTo>
                    <a:pt x="2025" y="2291"/>
                  </a:lnTo>
                  <a:lnTo>
                    <a:pt x="2023" y="2281"/>
                  </a:lnTo>
                  <a:lnTo>
                    <a:pt x="2021" y="2261"/>
                  </a:lnTo>
                  <a:lnTo>
                    <a:pt x="2020" y="2235"/>
                  </a:lnTo>
                  <a:lnTo>
                    <a:pt x="2018" y="2205"/>
                  </a:lnTo>
                  <a:lnTo>
                    <a:pt x="2018" y="2176"/>
                  </a:lnTo>
                  <a:lnTo>
                    <a:pt x="2016" y="2150"/>
                  </a:lnTo>
                  <a:lnTo>
                    <a:pt x="2016" y="2130"/>
                  </a:lnTo>
                  <a:lnTo>
                    <a:pt x="2014" y="2120"/>
                  </a:lnTo>
                  <a:lnTo>
                    <a:pt x="2013" y="2015"/>
                  </a:lnTo>
                  <a:lnTo>
                    <a:pt x="2009" y="1909"/>
                  </a:lnTo>
                  <a:lnTo>
                    <a:pt x="2001" y="1799"/>
                  </a:lnTo>
                  <a:lnTo>
                    <a:pt x="1992" y="1692"/>
                  </a:lnTo>
                  <a:lnTo>
                    <a:pt x="1980" y="1591"/>
                  </a:lnTo>
                  <a:lnTo>
                    <a:pt x="1959" y="1420"/>
                  </a:lnTo>
                  <a:lnTo>
                    <a:pt x="1934" y="1255"/>
                  </a:lnTo>
                  <a:lnTo>
                    <a:pt x="1906" y="1098"/>
                  </a:lnTo>
                  <a:lnTo>
                    <a:pt x="1877" y="950"/>
                  </a:lnTo>
                  <a:lnTo>
                    <a:pt x="1845" y="808"/>
                  </a:lnTo>
                  <a:lnTo>
                    <a:pt x="1814" y="676"/>
                  </a:lnTo>
                  <a:lnTo>
                    <a:pt x="1781" y="552"/>
                  </a:lnTo>
                  <a:lnTo>
                    <a:pt x="1747" y="438"/>
                  </a:lnTo>
                  <a:lnTo>
                    <a:pt x="1716" y="335"/>
                  </a:lnTo>
                  <a:lnTo>
                    <a:pt x="1709" y="345"/>
                  </a:lnTo>
                  <a:lnTo>
                    <a:pt x="1698" y="365"/>
                  </a:lnTo>
                  <a:lnTo>
                    <a:pt x="1685" y="393"/>
                  </a:lnTo>
                  <a:lnTo>
                    <a:pt x="1667" y="426"/>
                  </a:lnTo>
                  <a:lnTo>
                    <a:pt x="1646" y="466"/>
                  </a:lnTo>
                  <a:lnTo>
                    <a:pt x="1622" y="513"/>
                  </a:lnTo>
                  <a:lnTo>
                    <a:pt x="1595" y="564"/>
                  </a:lnTo>
                  <a:lnTo>
                    <a:pt x="1564" y="620"/>
                  </a:lnTo>
                  <a:lnTo>
                    <a:pt x="1531" y="681"/>
                  </a:lnTo>
                  <a:lnTo>
                    <a:pt x="1496" y="745"/>
                  </a:lnTo>
                  <a:lnTo>
                    <a:pt x="1365" y="965"/>
                  </a:lnTo>
                  <a:lnTo>
                    <a:pt x="1234" y="1175"/>
                  </a:lnTo>
                  <a:lnTo>
                    <a:pt x="1103" y="1374"/>
                  </a:lnTo>
                  <a:lnTo>
                    <a:pt x="972" y="1565"/>
                  </a:lnTo>
                  <a:lnTo>
                    <a:pt x="839" y="1748"/>
                  </a:lnTo>
                  <a:lnTo>
                    <a:pt x="707" y="1923"/>
                  </a:lnTo>
                  <a:lnTo>
                    <a:pt x="572" y="2090"/>
                  </a:lnTo>
                  <a:lnTo>
                    <a:pt x="440" y="2251"/>
                  </a:lnTo>
                  <a:lnTo>
                    <a:pt x="420" y="2274"/>
                  </a:lnTo>
                  <a:lnTo>
                    <a:pt x="406" y="2289"/>
                  </a:lnTo>
                  <a:lnTo>
                    <a:pt x="396" y="2302"/>
                  </a:lnTo>
                  <a:lnTo>
                    <a:pt x="387" y="2309"/>
                  </a:lnTo>
                  <a:lnTo>
                    <a:pt x="382" y="2314"/>
                  </a:lnTo>
                  <a:lnTo>
                    <a:pt x="377" y="2316"/>
                  </a:lnTo>
                  <a:lnTo>
                    <a:pt x="370" y="2316"/>
                  </a:lnTo>
                  <a:lnTo>
                    <a:pt x="361" y="2312"/>
                  </a:lnTo>
                  <a:lnTo>
                    <a:pt x="356" y="2305"/>
                  </a:lnTo>
                  <a:lnTo>
                    <a:pt x="352" y="2295"/>
                  </a:lnTo>
                  <a:lnTo>
                    <a:pt x="351" y="2282"/>
                  </a:lnTo>
                  <a:lnTo>
                    <a:pt x="351" y="2270"/>
                  </a:lnTo>
                  <a:lnTo>
                    <a:pt x="351" y="2261"/>
                  </a:lnTo>
                  <a:lnTo>
                    <a:pt x="351" y="2244"/>
                  </a:lnTo>
                  <a:lnTo>
                    <a:pt x="351" y="2226"/>
                  </a:lnTo>
                  <a:lnTo>
                    <a:pt x="354" y="2207"/>
                  </a:lnTo>
                  <a:lnTo>
                    <a:pt x="359" y="2181"/>
                  </a:lnTo>
                  <a:lnTo>
                    <a:pt x="365" y="2162"/>
                  </a:lnTo>
                  <a:lnTo>
                    <a:pt x="372" y="2130"/>
                  </a:lnTo>
                  <a:lnTo>
                    <a:pt x="379" y="2092"/>
                  </a:lnTo>
                  <a:lnTo>
                    <a:pt x="389" y="2043"/>
                  </a:lnTo>
                  <a:lnTo>
                    <a:pt x="399" y="1987"/>
                  </a:lnTo>
                  <a:lnTo>
                    <a:pt x="410" y="1924"/>
                  </a:lnTo>
                  <a:lnTo>
                    <a:pt x="420" y="1854"/>
                  </a:lnTo>
                  <a:lnTo>
                    <a:pt x="433" y="1779"/>
                  </a:lnTo>
                  <a:lnTo>
                    <a:pt x="443" y="1699"/>
                  </a:lnTo>
                  <a:lnTo>
                    <a:pt x="454" y="1615"/>
                  </a:lnTo>
                  <a:lnTo>
                    <a:pt x="464" y="1530"/>
                  </a:lnTo>
                  <a:lnTo>
                    <a:pt x="473" y="1440"/>
                  </a:lnTo>
                  <a:lnTo>
                    <a:pt x="480" y="1350"/>
                  </a:lnTo>
                  <a:lnTo>
                    <a:pt x="485" y="1257"/>
                  </a:lnTo>
                  <a:lnTo>
                    <a:pt x="489" y="1166"/>
                  </a:lnTo>
                  <a:lnTo>
                    <a:pt x="490" y="1075"/>
                  </a:lnTo>
                  <a:lnTo>
                    <a:pt x="489" y="1009"/>
                  </a:lnTo>
                  <a:lnTo>
                    <a:pt x="487" y="934"/>
                  </a:lnTo>
                  <a:lnTo>
                    <a:pt x="482" y="850"/>
                  </a:lnTo>
                  <a:lnTo>
                    <a:pt x="471" y="763"/>
                  </a:lnTo>
                  <a:lnTo>
                    <a:pt x="459" y="672"/>
                  </a:lnTo>
                  <a:lnTo>
                    <a:pt x="440" y="583"/>
                  </a:lnTo>
                  <a:lnTo>
                    <a:pt x="415" y="494"/>
                  </a:lnTo>
                  <a:lnTo>
                    <a:pt x="391" y="428"/>
                  </a:lnTo>
                  <a:lnTo>
                    <a:pt x="363" y="372"/>
                  </a:lnTo>
                  <a:lnTo>
                    <a:pt x="335" y="323"/>
                  </a:lnTo>
                  <a:lnTo>
                    <a:pt x="303" y="281"/>
                  </a:lnTo>
                  <a:lnTo>
                    <a:pt x="270" y="248"/>
                  </a:lnTo>
                  <a:lnTo>
                    <a:pt x="237" y="220"/>
                  </a:lnTo>
                  <a:lnTo>
                    <a:pt x="200" y="199"/>
                  </a:lnTo>
                  <a:lnTo>
                    <a:pt x="165" y="183"/>
                  </a:lnTo>
                  <a:lnTo>
                    <a:pt x="129" y="171"/>
                  </a:lnTo>
                  <a:lnTo>
                    <a:pt x="92" y="164"/>
                  </a:lnTo>
                  <a:lnTo>
                    <a:pt x="55" y="159"/>
                  </a:lnTo>
                  <a:lnTo>
                    <a:pt x="33" y="157"/>
                  </a:lnTo>
                  <a:lnTo>
                    <a:pt x="19" y="153"/>
                  </a:lnTo>
                  <a:lnTo>
                    <a:pt x="8" y="150"/>
                  </a:lnTo>
                  <a:lnTo>
                    <a:pt x="1" y="141"/>
                  </a:lnTo>
                  <a:lnTo>
                    <a:pt x="0" y="129"/>
                  </a:lnTo>
                  <a:lnTo>
                    <a:pt x="3" y="115"/>
                  </a:lnTo>
                  <a:lnTo>
                    <a:pt x="15" y="97"/>
                  </a:lnTo>
                  <a:lnTo>
                    <a:pt x="33" y="78"/>
                  </a:lnTo>
                  <a:lnTo>
                    <a:pt x="55" y="59"/>
                  </a:lnTo>
                  <a:lnTo>
                    <a:pt x="83" y="40"/>
                  </a:lnTo>
                  <a:lnTo>
                    <a:pt x="113" y="24"/>
                  </a:lnTo>
                  <a:lnTo>
                    <a:pt x="148" y="10"/>
                  </a:lnTo>
                  <a:lnTo>
                    <a:pt x="183" y="1"/>
                  </a:lnTo>
                  <a:lnTo>
                    <a:pt x="2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 name="Group 4"/>
          <p:cNvGrpSpPr>
            <a:grpSpLocks noChangeAspect="1"/>
          </p:cNvGrpSpPr>
          <p:nvPr>
            <p:custDataLst>
              <p:tags r:id="rId2"/>
            </p:custDataLst>
          </p:nvPr>
        </p:nvGrpSpPr>
        <p:grpSpPr bwMode="auto">
          <a:xfrm>
            <a:off x="4876800" y="2819400"/>
            <a:ext cx="3886200" cy="364369"/>
            <a:chOff x="3229" y="1894"/>
            <a:chExt cx="12756" cy="1196"/>
          </a:xfrm>
          <a:solidFill>
            <a:srgbClr val="FF0000"/>
          </a:solidFill>
        </p:grpSpPr>
        <p:sp>
          <p:nvSpPr>
            <p:cNvPr id="1030" name="Freeform 6"/>
            <p:cNvSpPr>
              <a:spLocks/>
            </p:cNvSpPr>
            <p:nvPr/>
          </p:nvSpPr>
          <p:spPr bwMode="auto">
            <a:xfrm>
              <a:off x="3229" y="1894"/>
              <a:ext cx="1009" cy="1161"/>
            </a:xfrm>
            <a:custGeom>
              <a:avLst/>
              <a:gdLst/>
              <a:ahLst/>
              <a:cxnLst>
                <a:cxn ang="0">
                  <a:pos x="935" y="32"/>
                </a:cxn>
                <a:cxn ang="0">
                  <a:pos x="1009" y="161"/>
                </a:cxn>
                <a:cxn ang="0">
                  <a:pos x="927" y="334"/>
                </a:cxn>
                <a:cxn ang="0">
                  <a:pos x="754" y="452"/>
                </a:cxn>
                <a:cxn ang="0">
                  <a:pos x="833" y="535"/>
                </a:cxn>
                <a:cxn ang="0">
                  <a:pos x="943" y="681"/>
                </a:cxn>
                <a:cxn ang="0">
                  <a:pos x="911" y="885"/>
                </a:cxn>
                <a:cxn ang="0">
                  <a:pos x="758" y="1047"/>
                </a:cxn>
                <a:cxn ang="0">
                  <a:pos x="538" y="1141"/>
                </a:cxn>
                <a:cxn ang="0">
                  <a:pos x="326" y="1153"/>
                </a:cxn>
                <a:cxn ang="0">
                  <a:pos x="196" y="1094"/>
                </a:cxn>
                <a:cxn ang="0">
                  <a:pos x="161" y="1051"/>
                </a:cxn>
                <a:cxn ang="0">
                  <a:pos x="220" y="992"/>
                </a:cxn>
                <a:cxn ang="0">
                  <a:pos x="283" y="972"/>
                </a:cxn>
                <a:cxn ang="0">
                  <a:pos x="299" y="984"/>
                </a:cxn>
                <a:cxn ang="0">
                  <a:pos x="381" y="1047"/>
                </a:cxn>
                <a:cxn ang="0">
                  <a:pos x="554" y="1070"/>
                </a:cxn>
                <a:cxn ang="0">
                  <a:pos x="711" y="1015"/>
                </a:cxn>
                <a:cxn ang="0">
                  <a:pos x="805" y="881"/>
                </a:cxn>
                <a:cxn ang="0">
                  <a:pos x="774" y="681"/>
                </a:cxn>
                <a:cxn ang="0">
                  <a:pos x="597" y="571"/>
                </a:cxn>
                <a:cxn ang="0">
                  <a:pos x="460" y="571"/>
                </a:cxn>
                <a:cxn ang="0">
                  <a:pos x="436" y="571"/>
                </a:cxn>
                <a:cxn ang="0">
                  <a:pos x="440" y="535"/>
                </a:cxn>
                <a:cxn ang="0">
                  <a:pos x="538" y="484"/>
                </a:cxn>
                <a:cxn ang="0">
                  <a:pos x="695" y="425"/>
                </a:cxn>
                <a:cxn ang="0">
                  <a:pos x="841" y="331"/>
                </a:cxn>
                <a:cxn ang="0">
                  <a:pos x="864" y="181"/>
                </a:cxn>
                <a:cxn ang="0">
                  <a:pos x="762" y="94"/>
                </a:cxn>
                <a:cxn ang="0">
                  <a:pos x="581" y="126"/>
                </a:cxn>
                <a:cxn ang="0">
                  <a:pos x="409" y="342"/>
                </a:cxn>
                <a:cxn ang="0">
                  <a:pos x="287" y="657"/>
                </a:cxn>
                <a:cxn ang="0">
                  <a:pos x="200" y="936"/>
                </a:cxn>
                <a:cxn ang="0">
                  <a:pos x="134" y="1086"/>
                </a:cxn>
                <a:cxn ang="0">
                  <a:pos x="39" y="1157"/>
                </a:cxn>
                <a:cxn ang="0">
                  <a:pos x="8" y="1161"/>
                </a:cxn>
                <a:cxn ang="0">
                  <a:pos x="0" y="1149"/>
                </a:cxn>
                <a:cxn ang="0">
                  <a:pos x="4" y="1137"/>
                </a:cxn>
                <a:cxn ang="0">
                  <a:pos x="63" y="1007"/>
                </a:cxn>
                <a:cxn ang="0">
                  <a:pos x="130" y="803"/>
                </a:cxn>
                <a:cxn ang="0">
                  <a:pos x="196" y="492"/>
                </a:cxn>
                <a:cxn ang="0">
                  <a:pos x="263" y="110"/>
                </a:cxn>
                <a:cxn ang="0">
                  <a:pos x="169" y="150"/>
                </a:cxn>
                <a:cxn ang="0">
                  <a:pos x="157" y="146"/>
                </a:cxn>
                <a:cxn ang="0">
                  <a:pos x="161" y="114"/>
                </a:cxn>
                <a:cxn ang="0">
                  <a:pos x="287" y="43"/>
                </a:cxn>
                <a:cxn ang="0">
                  <a:pos x="365" y="8"/>
                </a:cxn>
                <a:cxn ang="0">
                  <a:pos x="397" y="8"/>
                </a:cxn>
                <a:cxn ang="0">
                  <a:pos x="401" y="20"/>
                </a:cxn>
                <a:cxn ang="0">
                  <a:pos x="397" y="43"/>
                </a:cxn>
                <a:cxn ang="0">
                  <a:pos x="448" y="165"/>
                </a:cxn>
                <a:cxn ang="0">
                  <a:pos x="676" y="24"/>
                </a:cxn>
                <a:cxn ang="0">
                  <a:pos x="817" y="0"/>
                </a:cxn>
              </a:cxnLst>
              <a:rect l="0" t="0" r="r" b="b"/>
              <a:pathLst>
                <a:path w="1009" h="1161">
                  <a:moveTo>
                    <a:pt x="817" y="0"/>
                  </a:moveTo>
                  <a:lnTo>
                    <a:pt x="884" y="8"/>
                  </a:lnTo>
                  <a:lnTo>
                    <a:pt x="935" y="32"/>
                  </a:lnTo>
                  <a:lnTo>
                    <a:pt x="974" y="63"/>
                  </a:lnTo>
                  <a:lnTo>
                    <a:pt x="1002" y="110"/>
                  </a:lnTo>
                  <a:lnTo>
                    <a:pt x="1009" y="161"/>
                  </a:lnTo>
                  <a:lnTo>
                    <a:pt x="998" y="224"/>
                  </a:lnTo>
                  <a:lnTo>
                    <a:pt x="970" y="279"/>
                  </a:lnTo>
                  <a:lnTo>
                    <a:pt x="927" y="334"/>
                  </a:lnTo>
                  <a:lnTo>
                    <a:pt x="872" y="378"/>
                  </a:lnTo>
                  <a:lnTo>
                    <a:pt x="813" y="421"/>
                  </a:lnTo>
                  <a:lnTo>
                    <a:pt x="754" y="452"/>
                  </a:lnTo>
                  <a:lnTo>
                    <a:pt x="695" y="480"/>
                  </a:lnTo>
                  <a:lnTo>
                    <a:pt x="774" y="504"/>
                  </a:lnTo>
                  <a:lnTo>
                    <a:pt x="833" y="535"/>
                  </a:lnTo>
                  <a:lnTo>
                    <a:pt x="884" y="574"/>
                  </a:lnTo>
                  <a:lnTo>
                    <a:pt x="919" y="626"/>
                  </a:lnTo>
                  <a:lnTo>
                    <a:pt x="943" y="681"/>
                  </a:lnTo>
                  <a:lnTo>
                    <a:pt x="950" y="744"/>
                  </a:lnTo>
                  <a:lnTo>
                    <a:pt x="939" y="818"/>
                  </a:lnTo>
                  <a:lnTo>
                    <a:pt x="911" y="885"/>
                  </a:lnTo>
                  <a:lnTo>
                    <a:pt x="872" y="948"/>
                  </a:lnTo>
                  <a:lnTo>
                    <a:pt x="817" y="999"/>
                  </a:lnTo>
                  <a:lnTo>
                    <a:pt x="758" y="1047"/>
                  </a:lnTo>
                  <a:lnTo>
                    <a:pt x="687" y="1086"/>
                  </a:lnTo>
                  <a:lnTo>
                    <a:pt x="613" y="1117"/>
                  </a:lnTo>
                  <a:lnTo>
                    <a:pt x="538" y="1141"/>
                  </a:lnTo>
                  <a:lnTo>
                    <a:pt x="464" y="1157"/>
                  </a:lnTo>
                  <a:lnTo>
                    <a:pt x="393" y="1161"/>
                  </a:lnTo>
                  <a:lnTo>
                    <a:pt x="326" y="1153"/>
                  </a:lnTo>
                  <a:lnTo>
                    <a:pt x="271" y="1137"/>
                  </a:lnTo>
                  <a:lnTo>
                    <a:pt x="228" y="1117"/>
                  </a:lnTo>
                  <a:lnTo>
                    <a:pt x="196" y="1094"/>
                  </a:lnTo>
                  <a:lnTo>
                    <a:pt x="177" y="1074"/>
                  </a:lnTo>
                  <a:lnTo>
                    <a:pt x="165" y="1058"/>
                  </a:lnTo>
                  <a:lnTo>
                    <a:pt x="161" y="1051"/>
                  </a:lnTo>
                  <a:lnTo>
                    <a:pt x="169" y="1031"/>
                  </a:lnTo>
                  <a:lnTo>
                    <a:pt x="193" y="1011"/>
                  </a:lnTo>
                  <a:lnTo>
                    <a:pt x="220" y="992"/>
                  </a:lnTo>
                  <a:lnTo>
                    <a:pt x="251" y="976"/>
                  </a:lnTo>
                  <a:lnTo>
                    <a:pt x="275" y="972"/>
                  </a:lnTo>
                  <a:lnTo>
                    <a:pt x="283" y="972"/>
                  </a:lnTo>
                  <a:lnTo>
                    <a:pt x="291" y="976"/>
                  </a:lnTo>
                  <a:lnTo>
                    <a:pt x="295" y="976"/>
                  </a:lnTo>
                  <a:lnTo>
                    <a:pt x="299" y="984"/>
                  </a:lnTo>
                  <a:lnTo>
                    <a:pt x="314" y="999"/>
                  </a:lnTo>
                  <a:lnTo>
                    <a:pt x="342" y="1023"/>
                  </a:lnTo>
                  <a:lnTo>
                    <a:pt x="381" y="1047"/>
                  </a:lnTo>
                  <a:lnTo>
                    <a:pt x="432" y="1066"/>
                  </a:lnTo>
                  <a:lnTo>
                    <a:pt x="499" y="1074"/>
                  </a:lnTo>
                  <a:lnTo>
                    <a:pt x="554" y="1070"/>
                  </a:lnTo>
                  <a:lnTo>
                    <a:pt x="609" y="1058"/>
                  </a:lnTo>
                  <a:lnTo>
                    <a:pt x="664" y="1043"/>
                  </a:lnTo>
                  <a:lnTo>
                    <a:pt x="711" y="1015"/>
                  </a:lnTo>
                  <a:lnTo>
                    <a:pt x="750" y="980"/>
                  </a:lnTo>
                  <a:lnTo>
                    <a:pt x="782" y="936"/>
                  </a:lnTo>
                  <a:lnTo>
                    <a:pt x="805" y="881"/>
                  </a:lnTo>
                  <a:lnTo>
                    <a:pt x="813" y="811"/>
                  </a:lnTo>
                  <a:lnTo>
                    <a:pt x="801" y="740"/>
                  </a:lnTo>
                  <a:lnTo>
                    <a:pt x="774" y="681"/>
                  </a:lnTo>
                  <a:lnTo>
                    <a:pt x="727" y="630"/>
                  </a:lnTo>
                  <a:lnTo>
                    <a:pt x="668" y="594"/>
                  </a:lnTo>
                  <a:lnTo>
                    <a:pt x="597" y="571"/>
                  </a:lnTo>
                  <a:lnTo>
                    <a:pt x="522" y="563"/>
                  </a:lnTo>
                  <a:lnTo>
                    <a:pt x="487" y="567"/>
                  </a:lnTo>
                  <a:lnTo>
                    <a:pt x="460" y="571"/>
                  </a:lnTo>
                  <a:lnTo>
                    <a:pt x="444" y="571"/>
                  </a:lnTo>
                  <a:lnTo>
                    <a:pt x="440" y="571"/>
                  </a:lnTo>
                  <a:lnTo>
                    <a:pt x="436" y="571"/>
                  </a:lnTo>
                  <a:lnTo>
                    <a:pt x="432" y="567"/>
                  </a:lnTo>
                  <a:lnTo>
                    <a:pt x="428" y="559"/>
                  </a:lnTo>
                  <a:lnTo>
                    <a:pt x="440" y="535"/>
                  </a:lnTo>
                  <a:lnTo>
                    <a:pt x="467" y="515"/>
                  </a:lnTo>
                  <a:lnTo>
                    <a:pt x="507" y="496"/>
                  </a:lnTo>
                  <a:lnTo>
                    <a:pt x="538" y="484"/>
                  </a:lnTo>
                  <a:lnTo>
                    <a:pt x="558" y="476"/>
                  </a:lnTo>
                  <a:lnTo>
                    <a:pt x="628" y="452"/>
                  </a:lnTo>
                  <a:lnTo>
                    <a:pt x="695" y="425"/>
                  </a:lnTo>
                  <a:lnTo>
                    <a:pt x="754" y="397"/>
                  </a:lnTo>
                  <a:lnTo>
                    <a:pt x="801" y="366"/>
                  </a:lnTo>
                  <a:lnTo>
                    <a:pt x="841" y="331"/>
                  </a:lnTo>
                  <a:lnTo>
                    <a:pt x="864" y="283"/>
                  </a:lnTo>
                  <a:lnTo>
                    <a:pt x="876" y="228"/>
                  </a:lnTo>
                  <a:lnTo>
                    <a:pt x="864" y="181"/>
                  </a:lnTo>
                  <a:lnTo>
                    <a:pt x="841" y="142"/>
                  </a:lnTo>
                  <a:lnTo>
                    <a:pt x="805" y="114"/>
                  </a:lnTo>
                  <a:lnTo>
                    <a:pt x="762" y="94"/>
                  </a:lnTo>
                  <a:lnTo>
                    <a:pt x="711" y="87"/>
                  </a:lnTo>
                  <a:lnTo>
                    <a:pt x="644" y="98"/>
                  </a:lnTo>
                  <a:lnTo>
                    <a:pt x="581" y="126"/>
                  </a:lnTo>
                  <a:lnTo>
                    <a:pt x="526" y="173"/>
                  </a:lnTo>
                  <a:lnTo>
                    <a:pt x="471" y="240"/>
                  </a:lnTo>
                  <a:lnTo>
                    <a:pt x="409" y="342"/>
                  </a:lnTo>
                  <a:lnTo>
                    <a:pt x="357" y="449"/>
                  </a:lnTo>
                  <a:lnTo>
                    <a:pt x="318" y="559"/>
                  </a:lnTo>
                  <a:lnTo>
                    <a:pt x="287" y="657"/>
                  </a:lnTo>
                  <a:lnTo>
                    <a:pt x="263" y="748"/>
                  </a:lnTo>
                  <a:lnTo>
                    <a:pt x="232" y="854"/>
                  </a:lnTo>
                  <a:lnTo>
                    <a:pt x="200" y="936"/>
                  </a:lnTo>
                  <a:lnTo>
                    <a:pt x="173" y="1007"/>
                  </a:lnTo>
                  <a:lnTo>
                    <a:pt x="149" y="1054"/>
                  </a:lnTo>
                  <a:lnTo>
                    <a:pt x="134" y="1086"/>
                  </a:lnTo>
                  <a:lnTo>
                    <a:pt x="106" y="1117"/>
                  </a:lnTo>
                  <a:lnTo>
                    <a:pt x="75" y="1141"/>
                  </a:lnTo>
                  <a:lnTo>
                    <a:pt x="39" y="1157"/>
                  </a:lnTo>
                  <a:lnTo>
                    <a:pt x="16" y="1161"/>
                  </a:lnTo>
                  <a:lnTo>
                    <a:pt x="12" y="1161"/>
                  </a:lnTo>
                  <a:lnTo>
                    <a:pt x="8" y="1161"/>
                  </a:lnTo>
                  <a:lnTo>
                    <a:pt x="4" y="1157"/>
                  </a:lnTo>
                  <a:lnTo>
                    <a:pt x="0" y="1153"/>
                  </a:lnTo>
                  <a:lnTo>
                    <a:pt x="0" y="1149"/>
                  </a:lnTo>
                  <a:lnTo>
                    <a:pt x="0" y="1149"/>
                  </a:lnTo>
                  <a:lnTo>
                    <a:pt x="0" y="1145"/>
                  </a:lnTo>
                  <a:lnTo>
                    <a:pt x="4" y="1137"/>
                  </a:lnTo>
                  <a:lnTo>
                    <a:pt x="8" y="1129"/>
                  </a:lnTo>
                  <a:lnTo>
                    <a:pt x="35" y="1066"/>
                  </a:lnTo>
                  <a:lnTo>
                    <a:pt x="63" y="1007"/>
                  </a:lnTo>
                  <a:lnTo>
                    <a:pt x="86" y="944"/>
                  </a:lnTo>
                  <a:lnTo>
                    <a:pt x="110" y="877"/>
                  </a:lnTo>
                  <a:lnTo>
                    <a:pt x="130" y="803"/>
                  </a:lnTo>
                  <a:lnTo>
                    <a:pt x="149" y="712"/>
                  </a:lnTo>
                  <a:lnTo>
                    <a:pt x="173" y="606"/>
                  </a:lnTo>
                  <a:lnTo>
                    <a:pt x="196" y="492"/>
                  </a:lnTo>
                  <a:lnTo>
                    <a:pt x="220" y="366"/>
                  </a:lnTo>
                  <a:lnTo>
                    <a:pt x="244" y="236"/>
                  </a:lnTo>
                  <a:lnTo>
                    <a:pt x="263" y="110"/>
                  </a:lnTo>
                  <a:lnTo>
                    <a:pt x="228" y="126"/>
                  </a:lnTo>
                  <a:lnTo>
                    <a:pt x="196" y="142"/>
                  </a:lnTo>
                  <a:lnTo>
                    <a:pt x="169" y="150"/>
                  </a:lnTo>
                  <a:lnTo>
                    <a:pt x="165" y="150"/>
                  </a:lnTo>
                  <a:lnTo>
                    <a:pt x="161" y="146"/>
                  </a:lnTo>
                  <a:lnTo>
                    <a:pt x="157" y="146"/>
                  </a:lnTo>
                  <a:lnTo>
                    <a:pt x="153" y="142"/>
                  </a:lnTo>
                  <a:lnTo>
                    <a:pt x="153" y="138"/>
                  </a:lnTo>
                  <a:lnTo>
                    <a:pt x="161" y="114"/>
                  </a:lnTo>
                  <a:lnTo>
                    <a:pt x="193" y="91"/>
                  </a:lnTo>
                  <a:lnTo>
                    <a:pt x="236" y="67"/>
                  </a:lnTo>
                  <a:lnTo>
                    <a:pt x="287" y="43"/>
                  </a:lnTo>
                  <a:lnTo>
                    <a:pt x="310" y="28"/>
                  </a:lnTo>
                  <a:lnTo>
                    <a:pt x="342" y="16"/>
                  </a:lnTo>
                  <a:lnTo>
                    <a:pt x="365" y="8"/>
                  </a:lnTo>
                  <a:lnTo>
                    <a:pt x="385" y="4"/>
                  </a:lnTo>
                  <a:lnTo>
                    <a:pt x="393" y="4"/>
                  </a:lnTo>
                  <a:lnTo>
                    <a:pt x="397" y="8"/>
                  </a:lnTo>
                  <a:lnTo>
                    <a:pt x="401" y="12"/>
                  </a:lnTo>
                  <a:lnTo>
                    <a:pt x="401" y="20"/>
                  </a:lnTo>
                  <a:lnTo>
                    <a:pt x="401" y="20"/>
                  </a:lnTo>
                  <a:lnTo>
                    <a:pt x="401" y="28"/>
                  </a:lnTo>
                  <a:lnTo>
                    <a:pt x="401" y="32"/>
                  </a:lnTo>
                  <a:lnTo>
                    <a:pt x="397" y="43"/>
                  </a:lnTo>
                  <a:lnTo>
                    <a:pt x="397" y="43"/>
                  </a:lnTo>
                  <a:lnTo>
                    <a:pt x="365" y="252"/>
                  </a:lnTo>
                  <a:lnTo>
                    <a:pt x="448" y="165"/>
                  </a:lnTo>
                  <a:lnTo>
                    <a:pt x="530" y="98"/>
                  </a:lnTo>
                  <a:lnTo>
                    <a:pt x="609" y="55"/>
                  </a:lnTo>
                  <a:lnTo>
                    <a:pt x="676" y="24"/>
                  </a:lnTo>
                  <a:lnTo>
                    <a:pt x="738" y="8"/>
                  </a:lnTo>
                  <a:lnTo>
                    <a:pt x="786" y="0"/>
                  </a:lnTo>
                  <a:lnTo>
                    <a:pt x="8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4348" y="1933"/>
              <a:ext cx="1595" cy="1157"/>
            </a:xfrm>
            <a:custGeom>
              <a:avLst/>
              <a:gdLst/>
              <a:ahLst/>
              <a:cxnLst>
                <a:cxn ang="0">
                  <a:pos x="185" y="12"/>
                </a:cxn>
                <a:cxn ang="0">
                  <a:pos x="311" y="142"/>
                </a:cxn>
                <a:cxn ang="0">
                  <a:pos x="358" y="339"/>
                </a:cxn>
                <a:cxn ang="0">
                  <a:pos x="362" y="480"/>
                </a:cxn>
                <a:cxn ang="0">
                  <a:pos x="330" y="882"/>
                </a:cxn>
                <a:cxn ang="0">
                  <a:pos x="558" y="571"/>
                </a:cxn>
                <a:cxn ang="0">
                  <a:pos x="782" y="193"/>
                </a:cxn>
                <a:cxn ang="0">
                  <a:pos x="829" y="79"/>
                </a:cxn>
                <a:cxn ang="0">
                  <a:pos x="837" y="44"/>
                </a:cxn>
                <a:cxn ang="0">
                  <a:pos x="927" y="0"/>
                </a:cxn>
                <a:cxn ang="0">
                  <a:pos x="943" y="8"/>
                </a:cxn>
                <a:cxn ang="0">
                  <a:pos x="1010" y="209"/>
                </a:cxn>
                <a:cxn ang="0">
                  <a:pos x="1092" y="602"/>
                </a:cxn>
                <a:cxn ang="0">
                  <a:pos x="1124" y="913"/>
                </a:cxn>
                <a:cxn ang="0">
                  <a:pos x="1124" y="933"/>
                </a:cxn>
                <a:cxn ang="0">
                  <a:pos x="1135" y="929"/>
                </a:cxn>
                <a:cxn ang="0">
                  <a:pos x="1222" y="819"/>
                </a:cxn>
                <a:cxn ang="0">
                  <a:pos x="1351" y="634"/>
                </a:cxn>
                <a:cxn ang="0">
                  <a:pos x="1473" y="429"/>
                </a:cxn>
                <a:cxn ang="0">
                  <a:pos x="1524" y="264"/>
                </a:cxn>
                <a:cxn ang="0">
                  <a:pos x="1485" y="166"/>
                </a:cxn>
                <a:cxn ang="0">
                  <a:pos x="1430" y="146"/>
                </a:cxn>
                <a:cxn ang="0">
                  <a:pos x="1414" y="138"/>
                </a:cxn>
                <a:cxn ang="0">
                  <a:pos x="1414" y="99"/>
                </a:cxn>
                <a:cxn ang="0">
                  <a:pos x="1453" y="8"/>
                </a:cxn>
                <a:cxn ang="0">
                  <a:pos x="1528" y="12"/>
                </a:cxn>
                <a:cxn ang="0">
                  <a:pos x="1591" y="111"/>
                </a:cxn>
                <a:cxn ang="0">
                  <a:pos x="1563" y="335"/>
                </a:cxn>
                <a:cxn ang="0">
                  <a:pos x="1430" y="618"/>
                </a:cxn>
                <a:cxn ang="0">
                  <a:pos x="1241" y="901"/>
                </a:cxn>
                <a:cxn ang="0">
                  <a:pos x="1057" y="1130"/>
                </a:cxn>
                <a:cxn ang="0">
                  <a:pos x="1033" y="1153"/>
                </a:cxn>
                <a:cxn ang="0">
                  <a:pos x="1025" y="1157"/>
                </a:cxn>
                <a:cxn ang="0">
                  <a:pos x="1014" y="1153"/>
                </a:cxn>
                <a:cxn ang="0">
                  <a:pos x="1010" y="1102"/>
                </a:cxn>
                <a:cxn ang="0">
                  <a:pos x="1002" y="929"/>
                </a:cxn>
                <a:cxn ang="0">
                  <a:pos x="931" y="437"/>
                </a:cxn>
                <a:cxn ang="0">
                  <a:pos x="849" y="181"/>
                </a:cxn>
                <a:cxn ang="0">
                  <a:pos x="782" y="311"/>
                </a:cxn>
                <a:cxn ang="0">
                  <a:pos x="487" y="783"/>
                </a:cxn>
                <a:cxn ang="0">
                  <a:pos x="212" y="1137"/>
                </a:cxn>
                <a:cxn ang="0">
                  <a:pos x="197" y="1153"/>
                </a:cxn>
                <a:cxn ang="0">
                  <a:pos x="185" y="1157"/>
                </a:cxn>
                <a:cxn ang="0">
                  <a:pos x="177" y="1145"/>
                </a:cxn>
                <a:cxn ang="0">
                  <a:pos x="177" y="1122"/>
                </a:cxn>
                <a:cxn ang="0">
                  <a:pos x="181" y="1090"/>
                </a:cxn>
                <a:cxn ang="0">
                  <a:pos x="205" y="964"/>
                </a:cxn>
                <a:cxn ang="0">
                  <a:pos x="236" y="720"/>
                </a:cxn>
                <a:cxn ang="0">
                  <a:pos x="244" y="476"/>
                </a:cxn>
                <a:cxn ang="0">
                  <a:pos x="209" y="248"/>
                </a:cxn>
                <a:cxn ang="0">
                  <a:pos x="110" y="103"/>
                </a:cxn>
                <a:cxn ang="0">
                  <a:pos x="16" y="79"/>
                </a:cxn>
                <a:cxn ang="0">
                  <a:pos x="0" y="63"/>
                </a:cxn>
                <a:cxn ang="0">
                  <a:pos x="71" y="4"/>
                </a:cxn>
              </a:cxnLst>
              <a:rect l="0" t="0" r="r" b="b"/>
              <a:pathLst>
                <a:path w="1595" h="1157">
                  <a:moveTo>
                    <a:pt x="110" y="0"/>
                  </a:moveTo>
                  <a:lnTo>
                    <a:pt x="146" y="0"/>
                  </a:lnTo>
                  <a:lnTo>
                    <a:pt x="185" y="12"/>
                  </a:lnTo>
                  <a:lnTo>
                    <a:pt x="228" y="36"/>
                  </a:lnTo>
                  <a:lnTo>
                    <a:pt x="271" y="79"/>
                  </a:lnTo>
                  <a:lnTo>
                    <a:pt x="311" y="142"/>
                  </a:lnTo>
                  <a:lnTo>
                    <a:pt x="334" y="205"/>
                  </a:lnTo>
                  <a:lnTo>
                    <a:pt x="346" y="272"/>
                  </a:lnTo>
                  <a:lnTo>
                    <a:pt x="358" y="339"/>
                  </a:lnTo>
                  <a:lnTo>
                    <a:pt x="362" y="398"/>
                  </a:lnTo>
                  <a:lnTo>
                    <a:pt x="362" y="449"/>
                  </a:lnTo>
                  <a:lnTo>
                    <a:pt x="362" y="480"/>
                  </a:lnTo>
                  <a:lnTo>
                    <a:pt x="354" y="681"/>
                  </a:lnTo>
                  <a:lnTo>
                    <a:pt x="330" y="882"/>
                  </a:lnTo>
                  <a:lnTo>
                    <a:pt x="330" y="882"/>
                  </a:lnTo>
                  <a:lnTo>
                    <a:pt x="330" y="882"/>
                  </a:lnTo>
                  <a:lnTo>
                    <a:pt x="452" y="720"/>
                  </a:lnTo>
                  <a:lnTo>
                    <a:pt x="558" y="571"/>
                  </a:lnTo>
                  <a:lnTo>
                    <a:pt x="644" y="433"/>
                  </a:lnTo>
                  <a:lnTo>
                    <a:pt x="719" y="307"/>
                  </a:lnTo>
                  <a:lnTo>
                    <a:pt x="782" y="193"/>
                  </a:lnTo>
                  <a:lnTo>
                    <a:pt x="837" y="95"/>
                  </a:lnTo>
                  <a:lnTo>
                    <a:pt x="833" y="87"/>
                  </a:lnTo>
                  <a:lnTo>
                    <a:pt x="829" y="79"/>
                  </a:lnTo>
                  <a:lnTo>
                    <a:pt x="829" y="71"/>
                  </a:lnTo>
                  <a:lnTo>
                    <a:pt x="825" y="67"/>
                  </a:lnTo>
                  <a:lnTo>
                    <a:pt x="837" y="44"/>
                  </a:lnTo>
                  <a:lnTo>
                    <a:pt x="864" y="24"/>
                  </a:lnTo>
                  <a:lnTo>
                    <a:pt x="896" y="4"/>
                  </a:lnTo>
                  <a:lnTo>
                    <a:pt x="927" y="0"/>
                  </a:lnTo>
                  <a:lnTo>
                    <a:pt x="935" y="0"/>
                  </a:lnTo>
                  <a:lnTo>
                    <a:pt x="939" y="4"/>
                  </a:lnTo>
                  <a:lnTo>
                    <a:pt x="943" y="8"/>
                  </a:lnTo>
                  <a:lnTo>
                    <a:pt x="947" y="16"/>
                  </a:lnTo>
                  <a:lnTo>
                    <a:pt x="978" y="103"/>
                  </a:lnTo>
                  <a:lnTo>
                    <a:pt x="1010" y="209"/>
                  </a:lnTo>
                  <a:lnTo>
                    <a:pt x="1037" y="331"/>
                  </a:lnTo>
                  <a:lnTo>
                    <a:pt x="1069" y="461"/>
                  </a:lnTo>
                  <a:lnTo>
                    <a:pt x="1092" y="602"/>
                  </a:lnTo>
                  <a:lnTo>
                    <a:pt x="1112" y="752"/>
                  </a:lnTo>
                  <a:lnTo>
                    <a:pt x="1124" y="897"/>
                  </a:lnTo>
                  <a:lnTo>
                    <a:pt x="1124" y="913"/>
                  </a:lnTo>
                  <a:lnTo>
                    <a:pt x="1124" y="925"/>
                  </a:lnTo>
                  <a:lnTo>
                    <a:pt x="1124" y="929"/>
                  </a:lnTo>
                  <a:lnTo>
                    <a:pt x="1124" y="933"/>
                  </a:lnTo>
                  <a:lnTo>
                    <a:pt x="1124" y="937"/>
                  </a:lnTo>
                  <a:lnTo>
                    <a:pt x="1127" y="937"/>
                  </a:lnTo>
                  <a:lnTo>
                    <a:pt x="1135" y="929"/>
                  </a:lnTo>
                  <a:lnTo>
                    <a:pt x="1155" y="905"/>
                  </a:lnTo>
                  <a:lnTo>
                    <a:pt x="1182" y="866"/>
                  </a:lnTo>
                  <a:lnTo>
                    <a:pt x="1222" y="819"/>
                  </a:lnTo>
                  <a:lnTo>
                    <a:pt x="1261" y="764"/>
                  </a:lnTo>
                  <a:lnTo>
                    <a:pt x="1308" y="701"/>
                  </a:lnTo>
                  <a:lnTo>
                    <a:pt x="1351" y="634"/>
                  </a:lnTo>
                  <a:lnTo>
                    <a:pt x="1398" y="563"/>
                  </a:lnTo>
                  <a:lnTo>
                    <a:pt x="1438" y="496"/>
                  </a:lnTo>
                  <a:lnTo>
                    <a:pt x="1473" y="429"/>
                  </a:lnTo>
                  <a:lnTo>
                    <a:pt x="1501" y="366"/>
                  </a:lnTo>
                  <a:lnTo>
                    <a:pt x="1520" y="311"/>
                  </a:lnTo>
                  <a:lnTo>
                    <a:pt x="1524" y="264"/>
                  </a:lnTo>
                  <a:lnTo>
                    <a:pt x="1520" y="221"/>
                  </a:lnTo>
                  <a:lnTo>
                    <a:pt x="1505" y="189"/>
                  </a:lnTo>
                  <a:lnTo>
                    <a:pt x="1485" y="166"/>
                  </a:lnTo>
                  <a:lnTo>
                    <a:pt x="1465" y="154"/>
                  </a:lnTo>
                  <a:lnTo>
                    <a:pt x="1442" y="146"/>
                  </a:lnTo>
                  <a:lnTo>
                    <a:pt x="1430" y="146"/>
                  </a:lnTo>
                  <a:lnTo>
                    <a:pt x="1422" y="142"/>
                  </a:lnTo>
                  <a:lnTo>
                    <a:pt x="1418" y="142"/>
                  </a:lnTo>
                  <a:lnTo>
                    <a:pt x="1414" y="138"/>
                  </a:lnTo>
                  <a:lnTo>
                    <a:pt x="1410" y="130"/>
                  </a:lnTo>
                  <a:lnTo>
                    <a:pt x="1410" y="118"/>
                  </a:lnTo>
                  <a:lnTo>
                    <a:pt x="1414" y="99"/>
                  </a:lnTo>
                  <a:lnTo>
                    <a:pt x="1422" y="67"/>
                  </a:lnTo>
                  <a:lnTo>
                    <a:pt x="1434" y="36"/>
                  </a:lnTo>
                  <a:lnTo>
                    <a:pt x="1453" y="8"/>
                  </a:lnTo>
                  <a:lnTo>
                    <a:pt x="1477" y="0"/>
                  </a:lnTo>
                  <a:lnTo>
                    <a:pt x="1505" y="0"/>
                  </a:lnTo>
                  <a:lnTo>
                    <a:pt x="1528" y="12"/>
                  </a:lnTo>
                  <a:lnTo>
                    <a:pt x="1556" y="36"/>
                  </a:lnTo>
                  <a:lnTo>
                    <a:pt x="1575" y="67"/>
                  </a:lnTo>
                  <a:lnTo>
                    <a:pt x="1591" y="111"/>
                  </a:lnTo>
                  <a:lnTo>
                    <a:pt x="1595" y="166"/>
                  </a:lnTo>
                  <a:lnTo>
                    <a:pt x="1587" y="244"/>
                  </a:lnTo>
                  <a:lnTo>
                    <a:pt x="1563" y="335"/>
                  </a:lnTo>
                  <a:lnTo>
                    <a:pt x="1528" y="425"/>
                  </a:lnTo>
                  <a:lnTo>
                    <a:pt x="1485" y="520"/>
                  </a:lnTo>
                  <a:lnTo>
                    <a:pt x="1430" y="618"/>
                  </a:lnTo>
                  <a:lnTo>
                    <a:pt x="1371" y="716"/>
                  </a:lnTo>
                  <a:lnTo>
                    <a:pt x="1304" y="811"/>
                  </a:lnTo>
                  <a:lnTo>
                    <a:pt x="1241" y="901"/>
                  </a:lnTo>
                  <a:lnTo>
                    <a:pt x="1175" y="984"/>
                  </a:lnTo>
                  <a:lnTo>
                    <a:pt x="1112" y="1063"/>
                  </a:lnTo>
                  <a:lnTo>
                    <a:pt x="1057" y="1130"/>
                  </a:lnTo>
                  <a:lnTo>
                    <a:pt x="1045" y="1137"/>
                  </a:lnTo>
                  <a:lnTo>
                    <a:pt x="1041" y="1145"/>
                  </a:lnTo>
                  <a:lnTo>
                    <a:pt x="1033" y="1153"/>
                  </a:lnTo>
                  <a:lnTo>
                    <a:pt x="1029" y="1157"/>
                  </a:lnTo>
                  <a:lnTo>
                    <a:pt x="1029" y="1157"/>
                  </a:lnTo>
                  <a:lnTo>
                    <a:pt x="1025" y="1157"/>
                  </a:lnTo>
                  <a:lnTo>
                    <a:pt x="1021" y="1157"/>
                  </a:lnTo>
                  <a:lnTo>
                    <a:pt x="1018" y="1157"/>
                  </a:lnTo>
                  <a:lnTo>
                    <a:pt x="1014" y="1153"/>
                  </a:lnTo>
                  <a:lnTo>
                    <a:pt x="1014" y="1145"/>
                  </a:lnTo>
                  <a:lnTo>
                    <a:pt x="1010" y="1130"/>
                  </a:lnTo>
                  <a:lnTo>
                    <a:pt x="1010" y="1102"/>
                  </a:lnTo>
                  <a:lnTo>
                    <a:pt x="1010" y="1074"/>
                  </a:lnTo>
                  <a:lnTo>
                    <a:pt x="1010" y="1063"/>
                  </a:lnTo>
                  <a:lnTo>
                    <a:pt x="1002" y="929"/>
                  </a:lnTo>
                  <a:lnTo>
                    <a:pt x="990" y="795"/>
                  </a:lnTo>
                  <a:lnTo>
                    <a:pt x="963" y="606"/>
                  </a:lnTo>
                  <a:lnTo>
                    <a:pt x="931" y="437"/>
                  </a:lnTo>
                  <a:lnTo>
                    <a:pt x="896" y="292"/>
                  </a:lnTo>
                  <a:lnTo>
                    <a:pt x="857" y="166"/>
                  </a:lnTo>
                  <a:lnTo>
                    <a:pt x="849" y="181"/>
                  </a:lnTo>
                  <a:lnTo>
                    <a:pt x="833" y="213"/>
                  </a:lnTo>
                  <a:lnTo>
                    <a:pt x="813" y="256"/>
                  </a:lnTo>
                  <a:lnTo>
                    <a:pt x="782" y="311"/>
                  </a:lnTo>
                  <a:lnTo>
                    <a:pt x="747" y="370"/>
                  </a:lnTo>
                  <a:lnTo>
                    <a:pt x="617" y="587"/>
                  </a:lnTo>
                  <a:lnTo>
                    <a:pt x="487" y="783"/>
                  </a:lnTo>
                  <a:lnTo>
                    <a:pt x="354" y="960"/>
                  </a:lnTo>
                  <a:lnTo>
                    <a:pt x="220" y="1126"/>
                  </a:lnTo>
                  <a:lnTo>
                    <a:pt x="212" y="1137"/>
                  </a:lnTo>
                  <a:lnTo>
                    <a:pt x="205" y="1145"/>
                  </a:lnTo>
                  <a:lnTo>
                    <a:pt x="201" y="1153"/>
                  </a:lnTo>
                  <a:lnTo>
                    <a:pt x="197" y="1153"/>
                  </a:lnTo>
                  <a:lnTo>
                    <a:pt x="193" y="1157"/>
                  </a:lnTo>
                  <a:lnTo>
                    <a:pt x="189" y="1157"/>
                  </a:lnTo>
                  <a:lnTo>
                    <a:pt x="185" y="1157"/>
                  </a:lnTo>
                  <a:lnTo>
                    <a:pt x="181" y="1157"/>
                  </a:lnTo>
                  <a:lnTo>
                    <a:pt x="177" y="1149"/>
                  </a:lnTo>
                  <a:lnTo>
                    <a:pt x="177" y="1145"/>
                  </a:lnTo>
                  <a:lnTo>
                    <a:pt x="177" y="1137"/>
                  </a:lnTo>
                  <a:lnTo>
                    <a:pt x="177" y="1130"/>
                  </a:lnTo>
                  <a:lnTo>
                    <a:pt x="177" y="1122"/>
                  </a:lnTo>
                  <a:lnTo>
                    <a:pt x="177" y="1114"/>
                  </a:lnTo>
                  <a:lnTo>
                    <a:pt x="177" y="1102"/>
                  </a:lnTo>
                  <a:lnTo>
                    <a:pt x="181" y="1090"/>
                  </a:lnTo>
                  <a:lnTo>
                    <a:pt x="185" y="1067"/>
                  </a:lnTo>
                  <a:lnTo>
                    <a:pt x="197" y="1023"/>
                  </a:lnTo>
                  <a:lnTo>
                    <a:pt x="205" y="964"/>
                  </a:lnTo>
                  <a:lnTo>
                    <a:pt x="216" y="890"/>
                  </a:lnTo>
                  <a:lnTo>
                    <a:pt x="228" y="807"/>
                  </a:lnTo>
                  <a:lnTo>
                    <a:pt x="236" y="720"/>
                  </a:lnTo>
                  <a:lnTo>
                    <a:pt x="244" y="630"/>
                  </a:lnTo>
                  <a:lnTo>
                    <a:pt x="248" y="535"/>
                  </a:lnTo>
                  <a:lnTo>
                    <a:pt x="244" y="476"/>
                  </a:lnTo>
                  <a:lnTo>
                    <a:pt x="240" y="402"/>
                  </a:lnTo>
                  <a:lnTo>
                    <a:pt x="228" y="323"/>
                  </a:lnTo>
                  <a:lnTo>
                    <a:pt x="209" y="248"/>
                  </a:lnTo>
                  <a:lnTo>
                    <a:pt x="181" y="181"/>
                  </a:lnTo>
                  <a:lnTo>
                    <a:pt x="146" y="134"/>
                  </a:lnTo>
                  <a:lnTo>
                    <a:pt x="110" y="103"/>
                  </a:lnTo>
                  <a:lnTo>
                    <a:pt x="67" y="87"/>
                  </a:lnTo>
                  <a:lnTo>
                    <a:pt x="28" y="79"/>
                  </a:lnTo>
                  <a:lnTo>
                    <a:pt x="16" y="79"/>
                  </a:lnTo>
                  <a:lnTo>
                    <a:pt x="8" y="75"/>
                  </a:lnTo>
                  <a:lnTo>
                    <a:pt x="0" y="71"/>
                  </a:lnTo>
                  <a:lnTo>
                    <a:pt x="0" y="63"/>
                  </a:lnTo>
                  <a:lnTo>
                    <a:pt x="12" y="44"/>
                  </a:lnTo>
                  <a:lnTo>
                    <a:pt x="36" y="24"/>
                  </a:lnTo>
                  <a:lnTo>
                    <a:pt x="71" y="4"/>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p:cNvSpPr>
            <p:nvPr/>
          </p:nvSpPr>
          <p:spPr bwMode="auto">
            <a:xfrm>
              <a:off x="6583" y="2236"/>
              <a:ext cx="766" cy="768"/>
            </a:xfrm>
            <a:custGeom>
              <a:avLst/>
              <a:gdLst/>
              <a:ahLst/>
              <a:cxnLst>
                <a:cxn ang="0">
                  <a:pos x="746" y="4"/>
                </a:cxn>
                <a:cxn ang="0">
                  <a:pos x="762" y="16"/>
                </a:cxn>
                <a:cxn ang="0">
                  <a:pos x="766" y="36"/>
                </a:cxn>
                <a:cxn ang="0">
                  <a:pos x="762" y="51"/>
                </a:cxn>
                <a:cxn ang="0">
                  <a:pos x="754" y="59"/>
                </a:cxn>
                <a:cxn ang="0">
                  <a:pos x="734" y="79"/>
                </a:cxn>
                <a:cxn ang="0">
                  <a:pos x="719" y="95"/>
                </a:cxn>
                <a:cxn ang="0">
                  <a:pos x="459" y="413"/>
                </a:cxn>
                <a:cxn ang="0">
                  <a:pos x="538" y="492"/>
                </a:cxn>
                <a:cxn ang="0">
                  <a:pos x="624" y="579"/>
                </a:cxn>
                <a:cxn ang="0">
                  <a:pos x="707" y="661"/>
                </a:cxn>
                <a:cxn ang="0">
                  <a:pos x="754" y="712"/>
                </a:cxn>
                <a:cxn ang="0">
                  <a:pos x="766" y="728"/>
                </a:cxn>
                <a:cxn ang="0">
                  <a:pos x="766" y="736"/>
                </a:cxn>
                <a:cxn ang="0">
                  <a:pos x="758" y="760"/>
                </a:cxn>
                <a:cxn ang="0">
                  <a:pos x="734" y="768"/>
                </a:cxn>
                <a:cxn ang="0">
                  <a:pos x="723" y="764"/>
                </a:cxn>
                <a:cxn ang="0">
                  <a:pos x="711" y="756"/>
                </a:cxn>
                <a:cxn ang="0">
                  <a:pos x="67" y="744"/>
                </a:cxn>
                <a:cxn ang="0">
                  <a:pos x="47" y="764"/>
                </a:cxn>
                <a:cxn ang="0">
                  <a:pos x="35" y="768"/>
                </a:cxn>
                <a:cxn ang="0">
                  <a:pos x="20" y="764"/>
                </a:cxn>
                <a:cxn ang="0">
                  <a:pos x="4" y="748"/>
                </a:cxn>
                <a:cxn ang="0">
                  <a:pos x="0" y="732"/>
                </a:cxn>
                <a:cxn ang="0">
                  <a:pos x="4" y="720"/>
                </a:cxn>
                <a:cxn ang="0">
                  <a:pos x="20" y="705"/>
                </a:cxn>
                <a:cxn ang="0">
                  <a:pos x="20" y="63"/>
                </a:cxn>
                <a:cxn ang="0">
                  <a:pos x="4" y="48"/>
                </a:cxn>
                <a:cxn ang="0">
                  <a:pos x="0" y="40"/>
                </a:cxn>
                <a:cxn ang="0">
                  <a:pos x="4" y="20"/>
                </a:cxn>
                <a:cxn ang="0">
                  <a:pos x="20" y="4"/>
                </a:cxn>
                <a:cxn ang="0">
                  <a:pos x="35" y="0"/>
                </a:cxn>
                <a:cxn ang="0">
                  <a:pos x="47" y="8"/>
                </a:cxn>
                <a:cxn ang="0">
                  <a:pos x="67" y="24"/>
                </a:cxn>
                <a:cxn ang="0">
                  <a:pos x="385" y="339"/>
                </a:cxn>
                <a:cxn ang="0">
                  <a:pos x="711" y="16"/>
                </a:cxn>
                <a:cxn ang="0">
                  <a:pos x="723" y="4"/>
                </a:cxn>
                <a:cxn ang="0">
                  <a:pos x="734" y="0"/>
                </a:cxn>
              </a:cxnLst>
              <a:rect l="0" t="0" r="r" b="b"/>
              <a:pathLst>
                <a:path w="766" h="768">
                  <a:moveTo>
                    <a:pt x="734" y="0"/>
                  </a:moveTo>
                  <a:lnTo>
                    <a:pt x="746" y="4"/>
                  </a:lnTo>
                  <a:lnTo>
                    <a:pt x="754" y="8"/>
                  </a:lnTo>
                  <a:lnTo>
                    <a:pt x="762" y="16"/>
                  </a:lnTo>
                  <a:lnTo>
                    <a:pt x="766" y="24"/>
                  </a:lnTo>
                  <a:lnTo>
                    <a:pt x="766" y="36"/>
                  </a:lnTo>
                  <a:lnTo>
                    <a:pt x="766" y="44"/>
                  </a:lnTo>
                  <a:lnTo>
                    <a:pt x="762" y="51"/>
                  </a:lnTo>
                  <a:lnTo>
                    <a:pt x="762" y="55"/>
                  </a:lnTo>
                  <a:lnTo>
                    <a:pt x="754" y="59"/>
                  </a:lnTo>
                  <a:lnTo>
                    <a:pt x="746" y="71"/>
                  </a:lnTo>
                  <a:lnTo>
                    <a:pt x="734" y="79"/>
                  </a:lnTo>
                  <a:lnTo>
                    <a:pt x="727" y="87"/>
                  </a:lnTo>
                  <a:lnTo>
                    <a:pt x="719" y="95"/>
                  </a:lnTo>
                  <a:lnTo>
                    <a:pt x="432" y="386"/>
                  </a:lnTo>
                  <a:lnTo>
                    <a:pt x="459" y="413"/>
                  </a:lnTo>
                  <a:lnTo>
                    <a:pt x="495" y="449"/>
                  </a:lnTo>
                  <a:lnTo>
                    <a:pt x="538" y="492"/>
                  </a:lnTo>
                  <a:lnTo>
                    <a:pt x="581" y="535"/>
                  </a:lnTo>
                  <a:lnTo>
                    <a:pt x="624" y="579"/>
                  </a:lnTo>
                  <a:lnTo>
                    <a:pt x="668" y="622"/>
                  </a:lnTo>
                  <a:lnTo>
                    <a:pt x="707" y="661"/>
                  </a:lnTo>
                  <a:lnTo>
                    <a:pt x="734" y="693"/>
                  </a:lnTo>
                  <a:lnTo>
                    <a:pt x="754" y="712"/>
                  </a:lnTo>
                  <a:lnTo>
                    <a:pt x="762" y="720"/>
                  </a:lnTo>
                  <a:lnTo>
                    <a:pt x="766" y="728"/>
                  </a:lnTo>
                  <a:lnTo>
                    <a:pt x="766" y="732"/>
                  </a:lnTo>
                  <a:lnTo>
                    <a:pt x="766" y="736"/>
                  </a:lnTo>
                  <a:lnTo>
                    <a:pt x="766" y="748"/>
                  </a:lnTo>
                  <a:lnTo>
                    <a:pt x="758" y="760"/>
                  </a:lnTo>
                  <a:lnTo>
                    <a:pt x="750" y="764"/>
                  </a:lnTo>
                  <a:lnTo>
                    <a:pt x="734" y="768"/>
                  </a:lnTo>
                  <a:lnTo>
                    <a:pt x="730" y="768"/>
                  </a:lnTo>
                  <a:lnTo>
                    <a:pt x="723" y="764"/>
                  </a:lnTo>
                  <a:lnTo>
                    <a:pt x="715" y="760"/>
                  </a:lnTo>
                  <a:lnTo>
                    <a:pt x="711" y="756"/>
                  </a:lnTo>
                  <a:lnTo>
                    <a:pt x="381" y="429"/>
                  </a:lnTo>
                  <a:lnTo>
                    <a:pt x="67" y="744"/>
                  </a:lnTo>
                  <a:lnTo>
                    <a:pt x="55" y="756"/>
                  </a:lnTo>
                  <a:lnTo>
                    <a:pt x="47" y="764"/>
                  </a:lnTo>
                  <a:lnTo>
                    <a:pt x="43" y="768"/>
                  </a:lnTo>
                  <a:lnTo>
                    <a:pt x="35" y="768"/>
                  </a:lnTo>
                  <a:lnTo>
                    <a:pt x="31" y="768"/>
                  </a:lnTo>
                  <a:lnTo>
                    <a:pt x="20" y="764"/>
                  </a:lnTo>
                  <a:lnTo>
                    <a:pt x="8" y="760"/>
                  </a:lnTo>
                  <a:lnTo>
                    <a:pt x="4" y="748"/>
                  </a:lnTo>
                  <a:lnTo>
                    <a:pt x="0" y="736"/>
                  </a:lnTo>
                  <a:lnTo>
                    <a:pt x="0" y="732"/>
                  </a:lnTo>
                  <a:lnTo>
                    <a:pt x="4" y="724"/>
                  </a:lnTo>
                  <a:lnTo>
                    <a:pt x="4" y="720"/>
                  </a:lnTo>
                  <a:lnTo>
                    <a:pt x="12" y="712"/>
                  </a:lnTo>
                  <a:lnTo>
                    <a:pt x="20" y="705"/>
                  </a:lnTo>
                  <a:lnTo>
                    <a:pt x="338" y="386"/>
                  </a:lnTo>
                  <a:lnTo>
                    <a:pt x="20" y="63"/>
                  </a:lnTo>
                  <a:lnTo>
                    <a:pt x="12" y="55"/>
                  </a:lnTo>
                  <a:lnTo>
                    <a:pt x="4" y="48"/>
                  </a:lnTo>
                  <a:lnTo>
                    <a:pt x="4" y="44"/>
                  </a:lnTo>
                  <a:lnTo>
                    <a:pt x="0" y="40"/>
                  </a:lnTo>
                  <a:lnTo>
                    <a:pt x="0" y="36"/>
                  </a:lnTo>
                  <a:lnTo>
                    <a:pt x="4" y="20"/>
                  </a:lnTo>
                  <a:lnTo>
                    <a:pt x="8" y="12"/>
                  </a:lnTo>
                  <a:lnTo>
                    <a:pt x="20" y="4"/>
                  </a:lnTo>
                  <a:lnTo>
                    <a:pt x="31" y="0"/>
                  </a:lnTo>
                  <a:lnTo>
                    <a:pt x="35" y="0"/>
                  </a:lnTo>
                  <a:lnTo>
                    <a:pt x="43" y="4"/>
                  </a:lnTo>
                  <a:lnTo>
                    <a:pt x="47" y="8"/>
                  </a:lnTo>
                  <a:lnTo>
                    <a:pt x="55" y="12"/>
                  </a:lnTo>
                  <a:lnTo>
                    <a:pt x="67" y="24"/>
                  </a:lnTo>
                  <a:lnTo>
                    <a:pt x="385" y="339"/>
                  </a:lnTo>
                  <a:lnTo>
                    <a:pt x="385" y="339"/>
                  </a:lnTo>
                  <a:lnTo>
                    <a:pt x="699" y="24"/>
                  </a:lnTo>
                  <a:lnTo>
                    <a:pt x="711" y="16"/>
                  </a:lnTo>
                  <a:lnTo>
                    <a:pt x="715" y="8"/>
                  </a:lnTo>
                  <a:lnTo>
                    <a:pt x="723" y="4"/>
                  </a:lnTo>
                  <a:lnTo>
                    <a:pt x="730" y="0"/>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7989" y="1894"/>
              <a:ext cx="1009" cy="1161"/>
            </a:xfrm>
            <a:custGeom>
              <a:avLst/>
              <a:gdLst/>
              <a:ahLst/>
              <a:cxnLst>
                <a:cxn ang="0">
                  <a:pos x="935" y="32"/>
                </a:cxn>
                <a:cxn ang="0">
                  <a:pos x="1009" y="161"/>
                </a:cxn>
                <a:cxn ang="0">
                  <a:pos x="927" y="334"/>
                </a:cxn>
                <a:cxn ang="0">
                  <a:pos x="754" y="452"/>
                </a:cxn>
                <a:cxn ang="0">
                  <a:pos x="836" y="535"/>
                </a:cxn>
                <a:cxn ang="0">
                  <a:pos x="942" y="681"/>
                </a:cxn>
                <a:cxn ang="0">
                  <a:pos x="915" y="885"/>
                </a:cxn>
                <a:cxn ang="0">
                  <a:pos x="758" y="1047"/>
                </a:cxn>
                <a:cxn ang="0">
                  <a:pos x="538" y="1141"/>
                </a:cxn>
                <a:cxn ang="0">
                  <a:pos x="326" y="1153"/>
                </a:cxn>
                <a:cxn ang="0">
                  <a:pos x="196" y="1094"/>
                </a:cxn>
                <a:cxn ang="0">
                  <a:pos x="161" y="1051"/>
                </a:cxn>
                <a:cxn ang="0">
                  <a:pos x="220" y="992"/>
                </a:cxn>
                <a:cxn ang="0">
                  <a:pos x="287" y="972"/>
                </a:cxn>
                <a:cxn ang="0">
                  <a:pos x="298" y="984"/>
                </a:cxn>
                <a:cxn ang="0">
                  <a:pos x="381" y="1047"/>
                </a:cxn>
                <a:cxn ang="0">
                  <a:pos x="554" y="1070"/>
                </a:cxn>
                <a:cxn ang="0">
                  <a:pos x="711" y="1015"/>
                </a:cxn>
                <a:cxn ang="0">
                  <a:pos x="805" y="881"/>
                </a:cxn>
                <a:cxn ang="0">
                  <a:pos x="774" y="681"/>
                </a:cxn>
                <a:cxn ang="0">
                  <a:pos x="601" y="571"/>
                </a:cxn>
                <a:cxn ang="0">
                  <a:pos x="459" y="571"/>
                </a:cxn>
                <a:cxn ang="0">
                  <a:pos x="436" y="571"/>
                </a:cxn>
                <a:cxn ang="0">
                  <a:pos x="440" y="535"/>
                </a:cxn>
                <a:cxn ang="0">
                  <a:pos x="538" y="484"/>
                </a:cxn>
                <a:cxn ang="0">
                  <a:pos x="695" y="425"/>
                </a:cxn>
                <a:cxn ang="0">
                  <a:pos x="840" y="331"/>
                </a:cxn>
                <a:cxn ang="0">
                  <a:pos x="868" y="181"/>
                </a:cxn>
                <a:cxn ang="0">
                  <a:pos x="762" y="94"/>
                </a:cxn>
                <a:cxn ang="0">
                  <a:pos x="581" y="126"/>
                </a:cxn>
                <a:cxn ang="0">
                  <a:pos x="408" y="342"/>
                </a:cxn>
                <a:cxn ang="0">
                  <a:pos x="287" y="657"/>
                </a:cxn>
                <a:cxn ang="0">
                  <a:pos x="204" y="936"/>
                </a:cxn>
                <a:cxn ang="0">
                  <a:pos x="133" y="1086"/>
                </a:cxn>
                <a:cxn ang="0">
                  <a:pos x="43" y="1157"/>
                </a:cxn>
                <a:cxn ang="0">
                  <a:pos x="8" y="1161"/>
                </a:cxn>
                <a:cxn ang="0">
                  <a:pos x="0" y="1149"/>
                </a:cxn>
                <a:cxn ang="0">
                  <a:pos x="4" y="1137"/>
                </a:cxn>
                <a:cxn ang="0">
                  <a:pos x="63" y="1007"/>
                </a:cxn>
                <a:cxn ang="0">
                  <a:pos x="130" y="803"/>
                </a:cxn>
                <a:cxn ang="0">
                  <a:pos x="200" y="492"/>
                </a:cxn>
                <a:cxn ang="0">
                  <a:pos x="263" y="110"/>
                </a:cxn>
                <a:cxn ang="0">
                  <a:pos x="169" y="150"/>
                </a:cxn>
                <a:cxn ang="0">
                  <a:pos x="157" y="146"/>
                </a:cxn>
                <a:cxn ang="0">
                  <a:pos x="165" y="114"/>
                </a:cxn>
                <a:cxn ang="0">
                  <a:pos x="287" y="43"/>
                </a:cxn>
                <a:cxn ang="0">
                  <a:pos x="365" y="8"/>
                </a:cxn>
                <a:cxn ang="0">
                  <a:pos x="397" y="8"/>
                </a:cxn>
                <a:cxn ang="0">
                  <a:pos x="401" y="20"/>
                </a:cxn>
                <a:cxn ang="0">
                  <a:pos x="397" y="43"/>
                </a:cxn>
                <a:cxn ang="0">
                  <a:pos x="452" y="165"/>
                </a:cxn>
                <a:cxn ang="0">
                  <a:pos x="679" y="24"/>
                </a:cxn>
                <a:cxn ang="0">
                  <a:pos x="817" y="0"/>
                </a:cxn>
              </a:cxnLst>
              <a:rect l="0" t="0" r="r" b="b"/>
              <a:pathLst>
                <a:path w="1009" h="1161">
                  <a:moveTo>
                    <a:pt x="817" y="0"/>
                  </a:moveTo>
                  <a:lnTo>
                    <a:pt x="884" y="8"/>
                  </a:lnTo>
                  <a:lnTo>
                    <a:pt x="935" y="32"/>
                  </a:lnTo>
                  <a:lnTo>
                    <a:pt x="978" y="63"/>
                  </a:lnTo>
                  <a:lnTo>
                    <a:pt x="1001" y="110"/>
                  </a:lnTo>
                  <a:lnTo>
                    <a:pt x="1009" y="161"/>
                  </a:lnTo>
                  <a:lnTo>
                    <a:pt x="997" y="224"/>
                  </a:lnTo>
                  <a:lnTo>
                    <a:pt x="970" y="279"/>
                  </a:lnTo>
                  <a:lnTo>
                    <a:pt x="927" y="334"/>
                  </a:lnTo>
                  <a:lnTo>
                    <a:pt x="876" y="378"/>
                  </a:lnTo>
                  <a:lnTo>
                    <a:pt x="817" y="421"/>
                  </a:lnTo>
                  <a:lnTo>
                    <a:pt x="754" y="452"/>
                  </a:lnTo>
                  <a:lnTo>
                    <a:pt x="699" y="480"/>
                  </a:lnTo>
                  <a:lnTo>
                    <a:pt x="774" y="504"/>
                  </a:lnTo>
                  <a:lnTo>
                    <a:pt x="836" y="535"/>
                  </a:lnTo>
                  <a:lnTo>
                    <a:pt x="884" y="574"/>
                  </a:lnTo>
                  <a:lnTo>
                    <a:pt x="919" y="626"/>
                  </a:lnTo>
                  <a:lnTo>
                    <a:pt x="942" y="681"/>
                  </a:lnTo>
                  <a:lnTo>
                    <a:pt x="950" y="744"/>
                  </a:lnTo>
                  <a:lnTo>
                    <a:pt x="939" y="818"/>
                  </a:lnTo>
                  <a:lnTo>
                    <a:pt x="915" y="885"/>
                  </a:lnTo>
                  <a:lnTo>
                    <a:pt x="872" y="948"/>
                  </a:lnTo>
                  <a:lnTo>
                    <a:pt x="821" y="999"/>
                  </a:lnTo>
                  <a:lnTo>
                    <a:pt x="758" y="1047"/>
                  </a:lnTo>
                  <a:lnTo>
                    <a:pt x="687" y="1086"/>
                  </a:lnTo>
                  <a:lnTo>
                    <a:pt x="613" y="1117"/>
                  </a:lnTo>
                  <a:lnTo>
                    <a:pt x="538" y="1141"/>
                  </a:lnTo>
                  <a:lnTo>
                    <a:pt x="463" y="1157"/>
                  </a:lnTo>
                  <a:lnTo>
                    <a:pt x="397" y="1161"/>
                  </a:lnTo>
                  <a:lnTo>
                    <a:pt x="326" y="1153"/>
                  </a:lnTo>
                  <a:lnTo>
                    <a:pt x="271" y="1137"/>
                  </a:lnTo>
                  <a:lnTo>
                    <a:pt x="232" y="1117"/>
                  </a:lnTo>
                  <a:lnTo>
                    <a:pt x="196" y="1094"/>
                  </a:lnTo>
                  <a:lnTo>
                    <a:pt x="177" y="1074"/>
                  </a:lnTo>
                  <a:lnTo>
                    <a:pt x="165" y="1058"/>
                  </a:lnTo>
                  <a:lnTo>
                    <a:pt x="161" y="1051"/>
                  </a:lnTo>
                  <a:lnTo>
                    <a:pt x="169" y="1031"/>
                  </a:lnTo>
                  <a:lnTo>
                    <a:pt x="192" y="1011"/>
                  </a:lnTo>
                  <a:lnTo>
                    <a:pt x="220" y="992"/>
                  </a:lnTo>
                  <a:lnTo>
                    <a:pt x="251" y="976"/>
                  </a:lnTo>
                  <a:lnTo>
                    <a:pt x="279" y="972"/>
                  </a:lnTo>
                  <a:lnTo>
                    <a:pt x="287" y="972"/>
                  </a:lnTo>
                  <a:lnTo>
                    <a:pt x="291" y="976"/>
                  </a:lnTo>
                  <a:lnTo>
                    <a:pt x="294" y="976"/>
                  </a:lnTo>
                  <a:lnTo>
                    <a:pt x="298" y="984"/>
                  </a:lnTo>
                  <a:lnTo>
                    <a:pt x="314" y="999"/>
                  </a:lnTo>
                  <a:lnTo>
                    <a:pt x="342" y="1023"/>
                  </a:lnTo>
                  <a:lnTo>
                    <a:pt x="381" y="1047"/>
                  </a:lnTo>
                  <a:lnTo>
                    <a:pt x="432" y="1066"/>
                  </a:lnTo>
                  <a:lnTo>
                    <a:pt x="499" y="1074"/>
                  </a:lnTo>
                  <a:lnTo>
                    <a:pt x="554" y="1070"/>
                  </a:lnTo>
                  <a:lnTo>
                    <a:pt x="609" y="1058"/>
                  </a:lnTo>
                  <a:lnTo>
                    <a:pt x="664" y="1043"/>
                  </a:lnTo>
                  <a:lnTo>
                    <a:pt x="711" y="1015"/>
                  </a:lnTo>
                  <a:lnTo>
                    <a:pt x="750" y="980"/>
                  </a:lnTo>
                  <a:lnTo>
                    <a:pt x="785" y="936"/>
                  </a:lnTo>
                  <a:lnTo>
                    <a:pt x="805" y="881"/>
                  </a:lnTo>
                  <a:lnTo>
                    <a:pt x="813" y="811"/>
                  </a:lnTo>
                  <a:lnTo>
                    <a:pt x="801" y="740"/>
                  </a:lnTo>
                  <a:lnTo>
                    <a:pt x="774" y="681"/>
                  </a:lnTo>
                  <a:lnTo>
                    <a:pt x="726" y="630"/>
                  </a:lnTo>
                  <a:lnTo>
                    <a:pt x="668" y="594"/>
                  </a:lnTo>
                  <a:lnTo>
                    <a:pt x="601" y="571"/>
                  </a:lnTo>
                  <a:lnTo>
                    <a:pt x="522" y="563"/>
                  </a:lnTo>
                  <a:lnTo>
                    <a:pt x="491" y="567"/>
                  </a:lnTo>
                  <a:lnTo>
                    <a:pt x="459" y="571"/>
                  </a:lnTo>
                  <a:lnTo>
                    <a:pt x="444" y="571"/>
                  </a:lnTo>
                  <a:lnTo>
                    <a:pt x="440" y="571"/>
                  </a:lnTo>
                  <a:lnTo>
                    <a:pt x="436" y="571"/>
                  </a:lnTo>
                  <a:lnTo>
                    <a:pt x="432" y="567"/>
                  </a:lnTo>
                  <a:lnTo>
                    <a:pt x="428" y="559"/>
                  </a:lnTo>
                  <a:lnTo>
                    <a:pt x="440" y="535"/>
                  </a:lnTo>
                  <a:lnTo>
                    <a:pt x="471" y="515"/>
                  </a:lnTo>
                  <a:lnTo>
                    <a:pt x="507" y="496"/>
                  </a:lnTo>
                  <a:lnTo>
                    <a:pt x="538" y="484"/>
                  </a:lnTo>
                  <a:lnTo>
                    <a:pt x="562" y="476"/>
                  </a:lnTo>
                  <a:lnTo>
                    <a:pt x="628" y="452"/>
                  </a:lnTo>
                  <a:lnTo>
                    <a:pt x="695" y="425"/>
                  </a:lnTo>
                  <a:lnTo>
                    <a:pt x="754" y="397"/>
                  </a:lnTo>
                  <a:lnTo>
                    <a:pt x="801" y="366"/>
                  </a:lnTo>
                  <a:lnTo>
                    <a:pt x="840" y="331"/>
                  </a:lnTo>
                  <a:lnTo>
                    <a:pt x="868" y="283"/>
                  </a:lnTo>
                  <a:lnTo>
                    <a:pt x="876" y="228"/>
                  </a:lnTo>
                  <a:lnTo>
                    <a:pt x="868" y="181"/>
                  </a:lnTo>
                  <a:lnTo>
                    <a:pt x="840" y="142"/>
                  </a:lnTo>
                  <a:lnTo>
                    <a:pt x="805" y="114"/>
                  </a:lnTo>
                  <a:lnTo>
                    <a:pt x="762" y="94"/>
                  </a:lnTo>
                  <a:lnTo>
                    <a:pt x="711" y="87"/>
                  </a:lnTo>
                  <a:lnTo>
                    <a:pt x="644" y="98"/>
                  </a:lnTo>
                  <a:lnTo>
                    <a:pt x="581" y="126"/>
                  </a:lnTo>
                  <a:lnTo>
                    <a:pt x="526" y="173"/>
                  </a:lnTo>
                  <a:lnTo>
                    <a:pt x="471" y="240"/>
                  </a:lnTo>
                  <a:lnTo>
                    <a:pt x="408" y="342"/>
                  </a:lnTo>
                  <a:lnTo>
                    <a:pt x="357" y="449"/>
                  </a:lnTo>
                  <a:lnTo>
                    <a:pt x="318" y="559"/>
                  </a:lnTo>
                  <a:lnTo>
                    <a:pt x="287" y="657"/>
                  </a:lnTo>
                  <a:lnTo>
                    <a:pt x="263" y="748"/>
                  </a:lnTo>
                  <a:lnTo>
                    <a:pt x="232" y="854"/>
                  </a:lnTo>
                  <a:lnTo>
                    <a:pt x="204" y="936"/>
                  </a:lnTo>
                  <a:lnTo>
                    <a:pt x="173" y="1007"/>
                  </a:lnTo>
                  <a:lnTo>
                    <a:pt x="153" y="1054"/>
                  </a:lnTo>
                  <a:lnTo>
                    <a:pt x="133" y="1086"/>
                  </a:lnTo>
                  <a:lnTo>
                    <a:pt x="110" y="1117"/>
                  </a:lnTo>
                  <a:lnTo>
                    <a:pt x="75" y="1141"/>
                  </a:lnTo>
                  <a:lnTo>
                    <a:pt x="43" y="1157"/>
                  </a:lnTo>
                  <a:lnTo>
                    <a:pt x="16" y="1161"/>
                  </a:lnTo>
                  <a:lnTo>
                    <a:pt x="12" y="1161"/>
                  </a:lnTo>
                  <a:lnTo>
                    <a:pt x="8" y="1161"/>
                  </a:lnTo>
                  <a:lnTo>
                    <a:pt x="4" y="1157"/>
                  </a:lnTo>
                  <a:lnTo>
                    <a:pt x="0" y="1153"/>
                  </a:lnTo>
                  <a:lnTo>
                    <a:pt x="0" y="1149"/>
                  </a:lnTo>
                  <a:lnTo>
                    <a:pt x="0" y="1149"/>
                  </a:lnTo>
                  <a:lnTo>
                    <a:pt x="0" y="1145"/>
                  </a:lnTo>
                  <a:lnTo>
                    <a:pt x="4" y="1137"/>
                  </a:lnTo>
                  <a:lnTo>
                    <a:pt x="8" y="1129"/>
                  </a:lnTo>
                  <a:lnTo>
                    <a:pt x="39" y="1066"/>
                  </a:lnTo>
                  <a:lnTo>
                    <a:pt x="63" y="1007"/>
                  </a:lnTo>
                  <a:lnTo>
                    <a:pt x="86" y="944"/>
                  </a:lnTo>
                  <a:lnTo>
                    <a:pt x="110" y="877"/>
                  </a:lnTo>
                  <a:lnTo>
                    <a:pt x="130" y="803"/>
                  </a:lnTo>
                  <a:lnTo>
                    <a:pt x="153" y="712"/>
                  </a:lnTo>
                  <a:lnTo>
                    <a:pt x="177" y="606"/>
                  </a:lnTo>
                  <a:lnTo>
                    <a:pt x="200" y="492"/>
                  </a:lnTo>
                  <a:lnTo>
                    <a:pt x="224" y="366"/>
                  </a:lnTo>
                  <a:lnTo>
                    <a:pt x="243" y="236"/>
                  </a:lnTo>
                  <a:lnTo>
                    <a:pt x="263" y="110"/>
                  </a:lnTo>
                  <a:lnTo>
                    <a:pt x="228" y="126"/>
                  </a:lnTo>
                  <a:lnTo>
                    <a:pt x="196" y="142"/>
                  </a:lnTo>
                  <a:lnTo>
                    <a:pt x="169" y="150"/>
                  </a:lnTo>
                  <a:lnTo>
                    <a:pt x="165" y="150"/>
                  </a:lnTo>
                  <a:lnTo>
                    <a:pt x="161" y="146"/>
                  </a:lnTo>
                  <a:lnTo>
                    <a:pt x="157" y="146"/>
                  </a:lnTo>
                  <a:lnTo>
                    <a:pt x="153" y="142"/>
                  </a:lnTo>
                  <a:lnTo>
                    <a:pt x="153" y="138"/>
                  </a:lnTo>
                  <a:lnTo>
                    <a:pt x="165" y="114"/>
                  </a:lnTo>
                  <a:lnTo>
                    <a:pt x="192" y="91"/>
                  </a:lnTo>
                  <a:lnTo>
                    <a:pt x="236" y="67"/>
                  </a:lnTo>
                  <a:lnTo>
                    <a:pt x="287" y="43"/>
                  </a:lnTo>
                  <a:lnTo>
                    <a:pt x="314" y="28"/>
                  </a:lnTo>
                  <a:lnTo>
                    <a:pt x="342" y="16"/>
                  </a:lnTo>
                  <a:lnTo>
                    <a:pt x="365" y="8"/>
                  </a:lnTo>
                  <a:lnTo>
                    <a:pt x="385" y="4"/>
                  </a:lnTo>
                  <a:lnTo>
                    <a:pt x="393" y="4"/>
                  </a:lnTo>
                  <a:lnTo>
                    <a:pt x="397" y="8"/>
                  </a:lnTo>
                  <a:lnTo>
                    <a:pt x="401" y="12"/>
                  </a:lnTo>
                  <a:lnTo>
                    <a:pt x="401" y="20"/>
                  </a:lnTo>
                  <a:lnTo>
                    <a:pt x="401" y="20"/>
                  </a:lnTo>
                  <a:lnTo>
                    <a:pt x="401" y="28"/>
                  </a:lnTo>
                  <a:lnTo>
                    <a:pt x="401" y="32"/>
                  </a:lnTo>
                  <a:lnTo>
                    <a:pt x="397" y="43"/>
                  </a:lnTo>
                  <a:lnTo>
                    <a:pt x="397" y="43"/>
                  </a:lnTo>
                  <a:lnTo>
                    <a:pt x="369" y="252"/>
                  </a:lnTo>
                  <a:lnTo>
                    <a:pt x="452" y="165"/>
                  </a:lnTo>
                  <a:lnTo>
                    <a:pt x="530" y="98"/>
                  </a:lnTo>
                  <a:lnTo>
                    <a:pt x="609" y="55"/>
                  </a:lnTo>
                  <a:lnTo>
                    <a:pt x="679" y="24"/>
                  </a:lnTo>
                  <a:lnTo>
                    <a:pt x="738" y="8"/>
                  </a:lnTo>
                  <a:lnTo>
                    <a:pt x="785" y="0"/>
                  </a:lnTo>
                  <a:lnTo>
                    <a:pt x="8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9108" y="1933"/>
              <a:ext cx="1595" cy="1157"/>
            </a:xfrm>
            <a:custGeom>
              <a:avLst/>
              <a:gdLst/>
              <a:ahLst/>
              <a:cxnLst>
                <a:cxn ang="0">
                  <a:pos x="185" y="12"/>
                </a:cxn>
                <a:cxn ang="0">
                  <a:pos x="310" y="142"/>
                </a:cxn>
                <a:cxn ang="0">
                  <a:pos x="358" y="339"/>
                </a:cxn>
                <a:cxn ang="0">
                  <a:pos x="365" y="480"/>
                </a:cxn>
                <a:cxn ang="0">
                  <a:pos x="330" y="882"/>
                </a:cxn>
                <a:cxn ang="0">
                  <a:pos x="558" y="571"/>
                </a:cxn>
                <a:cxn ang="0">
                  <a:pos x="782" y="193"/>
                </a:cxn>
                <a:cxn ang="0">
                  <a:pos x="829" y="79"/>
                </a:cxn>
                <a:cxn ang="0">
                  <a:pos x="837" y="44"/>
                </a:cxn>
                <a:cxn ang="0">
                  <a:pos x="927" y="0"/>
                </a:cxn>
                <a:cxn ang="0">
                  <a:pos x="947" y="8"/>
                </a:cxn>
                <a:cxn ang="0">
                  <a:pos x="1010" y="209"/>
                </a:cxn>
                <a:cxn ang="0">
                  <a:pos x="1092" y="602"/>
                </a:cxn>
                <a:cxn ang="0">
                  <a:pos x="1123" y="913"/>
                </a:cxn>
                <a:cxn ang="0">
                  <a:pos x="1123" y="933"/>
                </a:cxn>
                <a:cxn ang="0">
                  <a:pos x="1135" y="929"/>
                </a:cxn>
                <a:cxn ang="0">
                  <a:pos x="1222" y="819"/>
                </a:cxn>
                <a:cxn ang="0">
                  <a:pos x="1351" y="634"/>
                </a:cxn>
                <a:cxn ang="0">
                  <a:pos x="1473" y="429"/>
                </a:cxn>
                <a:cxn ang="0">
                  <a:pos x="1528" y="264"/>
                </a:cxn>
                <a:cxn ang="0">
                  <a:pos x="1485" y="166"/>
                </a:cxn>
                <a:cxn ang="0">
                  <a:pos x="1430" y="146"/>
                </a:cxn>
                <a:cxn ang="0">
                  <a:pos x="1414" y="138"/>
                </a:cxn>
                <a:cxn ang="0">
                  <a:pos x="1414" y="99"/>
                </a:cxn>
                <a:cxn ang="0">
                  <a:pos x="1453" y="8"/>
                </a:cxn>
                <a:cxn ang="0">
                  <a:pos x="1532" y="12"/>
                </a:cxn>
                <a:cxn ang="0">
                  <a:pos x="1591" y="111"/>
                </a:cxn>
                <a:cxn ang="0">
                  <a:pos x="1567" y="335"/>
                </a:cxn>
                <a:cxn ang="0">
                  <a:pos x="1430" y="618"/>
                </a:cxn>
                <a:cxn ang="0">
                  <a:pos x="1241" y="901"/>
                </a:cxn>
                <a:cxn ang="0">
                  <a:pos x="1057" y="1130"/>
                </a:cxn>
                <a:cxn ang="0">
                  <a:pos x="1037" y="1153"/>
                </a:cxn>
                <a:cxn ang="0">
                  <a:pos x="1025" y="1157"/>
                </a:cxn>
                <a:cxn ang="0">
                  <a:pos x="1017" y="1153"/>
                </a:cxn>
                <a:cxn ang="0">
                  <a:pos x="1010" y="1102"/>
                </a:cxn>
                <a:cxn ang="0">
                  <a:pos x="1006" y="929"/>
                </a:cxn>
                <a:cxn ang="0">
                  <a:pos x="931" y="437"/>
                </a:cxn>
                <a:cxn ang="0">
                  <a:pos x="852" y="181"/>
                </a:cxn>
                <a:cxn ang="0">
                  <a:pos x="782" y="311"/>
                </a:cxn>
                <a:cxn ang="0">
                  <a:pos x="487" y="783"/>
                </a:cxn>
                <a:cxn ang="0">
                  <a:pos x="212" y="1137"/>
                </a:cxn>
                <a:cxn ang="0">
                  <a:pos x="197" y="1153"/>
                </a:cxn>
                <a:cxn ang="0">
                  <a:pos x="185" y="1157"/>
                </a:cxn>
                <a:cxn ang="0">
                  <a:pos x="177" y="1145"/>
                </a:cxn>
                <a:cxn ang="0">
                  <a:pos x="177" y="1122"/>
                </a:cxn>
                <a:cxn ang="0">
                  <a:pos x="181" y="1090"/>
                </a:cxn>
                <a:cxn ang="0">
                  <a:pos x="208" y="964"/>
                </a:cxn>
                <a:cxn ang="0">
                  <a:pos x="236" y="720"/>
                </a:cxn>
                <a:cxn ang="0">
                  <a:pos x="244" y="476"/>
                </a:cxn>
                <a:cxn ang="0">
                  <a:pos x="208" y="248"/>
                </a:cxn>
                <a:cxn ang="0">
                  <a:pos x="110" y="103"/>
                </a:cxn>
                <a:cxn ang="0">
                  <a:pos x="16" y="79"/>
                </a:cxn>
                <a:cxn ang="0">
                  <a:pos x="0" y="63"/>
                </a:cxn>
                <a:cxn ang="0">
                  <a:pos x="71" y="4"/>
                </a:cxn>
              </a:cxnLst>
              <a:rect l="0" t="0" r="r" b="b"/>
              <a:pathLst>
                <a:path w="1595" h="1157">
                  <a:moveTo>
                    <a:pt x="110" y="0"/>
                  </a:moveTo>
                  <a:lnTo>
                    <a:pt x="146" y="0"/>
                  </a:lnTo>
                  <a:lnTo>
                    <a:pt x="185" y="12"/>
                  </a:lnTo>
                  <a:lnTo>
                    <a:pt x="228" y="36"/>
                  </a:lnTo>
                  <a:lnTo>
                    <a:pt x="271" y="79"/>
                  </a:lnTo>
                  <a:lnTo>
                    <a:pt x="310" y="142"/>
                  </a:lnTo>
                  <a:lnTo>
                    <a:pt x="334" y="205"/>
                  </a:lnTo>
                  <a:lnTo>
                    <a:pt x="350" y="272"/>
                  </a:lnTo>
                  <a:lnTo>
                    <a:pt x="358" y="339"/>
                  </a:lnTo>
                  <a:lnTo>
                    <a:pt x="362" y="398"/>
                  </a:lnTo>
                  <a:lnTo>
                    <a:pt x="365" y="449"/>
                  </a:lnTo>
                  <a:lnTo>
                    <a:pt x="365" y="480"/>
                  </a:lnTo>
                  <a:lnTo>
                    <a:pt x="354" y="681"/>
                  </a:lnTo>
                  <a:lnTo>
                    <a:pt x="330" y="882"/>
                  </a:lnTo>
                  <a:lnTo>
                    <a:pt x="330" y="882"/>
                  </a:lnTo>
                  <a:lnTo>
                    <a:pt x="330" y="882"/>
                  </a:lnTo>
                  <a:lnTo>
                    <a:pt x="456" y="720"/>
                  </a:lnTo>
                  <a:lnTo>
                    <a:pt x="558" y="571"/>
                  </a:lnTo>
                  <a:lnTo>
                    <a:pt x="648" y="433"/>
                  </a:lnTo>
                  <a:lnTo>
                    <a:pt x="723" y="307"/>
                  </a:lnTo>
                  <a:lnTo>
                    <a:pt x="782" y="193"/>
                  </a:lnTo>
                  <a:lnTo>
                    <a:pt x="837" y="95"/>
                  </a:lnTo>
                  <a:lnTo>
                    <a:pt x="833" y="87"/>
                  </a:lnTo>
                  <a:lnTo>
                    <a:pt x="829" y="79"/>
                  </a:lnTo>
                  <a:lnTo>
                    <a:pt x="829" y="71"/>
                  </a:lnTo>
                  <a:lnTo>
                    <a:pt x="825" y="67"/>
                  </a:lnTo>
                  <a:lnTo>
                    <a:pt x="837" y="44"/>
                  </a:lnTo>
                  <a:lnTo>
                    <a:pt x="864" y="24"/>
                  </a:lnTo>
                  <a:lnTo>
                    <a:pt x="900" y="4"/>
                  </a:lnTo>
                  <a:lnTo>
                    <a:pt x="927" y="0"/>
                  </a:lnTo>
                  <a:lnTo>
                    <a:pt x="935" y="0"/>
                  </a:lnTo>
                  <a:lnTo>
                    <a:pt x="943" y="4"/>
                  </a:lnTo>
                  <a:lnTo>
                    <a:pt x="947" y="8"/>
                  </a:lnTo>
                  <a:lnTo>
                    <a:pt x="951" y="16"/>
                  </a:lnTo>
                  <a:lnTo>
                    <a:pt x="978" y="103"/>
                  </a:lnTo>
                  <a:lnTo>
                    <a:pt x="1010" y="209"/>
                  </a:lnTo>
                  <a:lnTo>
                    <a:pt x="1041" y="331"/>
                  </a:lnTo>
                  <a:lnTo>
                    <a:pt x="1068" y="461"/>
                  </a:lnTo>
                  <a:lnTo>
                    <a:pt x="1092" y="602"/>
                  </a:lnTo>
                  <a:lnTo>
                    <a:pt x="1112" y="752"/>
                  </a:lnTo>
                  <a:lnTo>
                    <a:pt x="1123" y="897"/>
                  </a:lnTo>
                  <a:lnTo>
                    <a:pt x="1123" y="913"/>
                  </a:lnTo>
                  <a:lnTo>
                    <a:pt x="1123" y="925"/>
                  </a:lnTo>
                  <a:lnTo>
                    <a:pt x="1123" y="929"/>
                  </a:lnTo>
                  <a:lnTo>
                    <a:pt x="1123" y="933"/>
                  </a:lnTo>
                  <a:lnTo>
                    <a:pt x="1127" y="937"/>
                  </a:lnTo>
                  <a:lnTo>
                    <a:pt x="1127" y="937"/>
                  </a:lnTo>
                  <a:lnTo>
                    <a:pt x="1135" y="929"/>
                  </a:lnTo>
                  <a:lnTo>
                    <a:pt x="1155" y="905"/>
                  </a:lnTo>
                  <a:lnTo>
                    <a:pt x="1186" y="866"/>
                  </a:lnTo>
                  <a:lnTo>
                    <a:pt x="1222" y="819"/>
                  </a:lnTo>
                  <a:lnTo>
                    <a:pt x="1265" y="764"/>
                  </a:lnTo>
                  <a:lnTo>
                    <a:pt x="1308" y="701"/>
                  </a:lnTo>
                  <a:lnTo>
                    <a:pt x="1351" y="634"/>
                  </a:lnTo>
                  <a:lnTo>
                    <a:pt x="1398" y="563"/>
                  </a:lnTo>
                  <a:lnTo>
                    <a:pt x="1438" y="496"/>
                  </a:lnTo>
                  <a:lnTo>
                    <a:pt x="1473" y="429"/>
                  </a:lnTo>
                  <a:lnTo>
                    <a:pt x="1500" y="366"/>
                  </a:lnTo>
                  <a:lnTo>
                    <a:pt x="1520" y="311"/>
                  </a:lnTo>
                  <a:lnTo>
                    <a:pt x="1528" y="264"/>
                  </a:lnTo>
                  <a:lnTo>
                    <a:pt x="1520" y="221"/>
                  </a:lnTo>
                  <a:lnTo>
                    <a:pt x="1504" y="189"/>
                  </a:lnTo>
                  <a:lnTo>
                    <a:pt x="1485" y="166"/>
                  </a:lnTo>
                  <a:lnTo>
                    <a:pt x="1465" y="154"/>
                  </a:lnTo>
                  <a:lnTo>
                    <a:pt x="1445" y="146"/>
                  </a:lnTo>
                  <a:lnTo>
                    <a:pt x="1430" y="146"/>
                  </a:lnTo>
                  <a:lnTo>
                    <a:pt x="1422" y="142"/>
                  </a:lnTo>
                  <a:lnTo>
                    <a:pt x="1418" y="142"/>
                  </a:lnTo>
                  <a:lnTo>
                    <a:pt x="1414" y="138"/>
                  </a:lnTo>
                  <a:lnTo>
                    <a:pt x="1414" y="130"/>
                  </a:lnTo>
                  <a:lnTo>
                    <a:pt x="1410" y="118"/>
                  </a:lnTo>
                  <a:lnTo>
                    <a:pt x="1414" y="99"/>
                  </a:lnTo>
                  <a:lnTo>
                    <a:pt x="1422" y="67"/>
                  </a:lnTo>
                  <a:lnTo>
                    <a:pt x="1438" y="36"/>
                  </a:lnTo>
                  <a:lnTo>
                    <a:pt x="1453" y="8"/>
                  </a:lnTo>
                  <a:lnTo>
                    <a:pt x="1481" y="0"/>
                  </a:lnTo>
                  <a:lnTo>
                    <a:pt x="1504" y="0"/>
                  </a:lnTo>
                  <a:lnTo>
                    <a:pt x="1532" y="12"/>
                  </a:lnTo>
                  <a:lnTo>
                    <a:pt x="1555" y="36"/>
                  </a:lnTo>
                  <a:lnTo>
                    <a:pt x="1575" y="67"/>
                  </a:lnTo>
                  <a:lnTo>
                    <a:pt x="1591" y="111"/>
                  </a:lnTo>
                  <a:lnTo>
                    <a:pt x="1595" y="166"/>
                  </a:lnTo>
                  <a:lnTo>
                    <a:pt x="1587" y="244"/>
                  </a:lnTo>
                  <a:lnTo>
                    <a:pt x="1567" y="335"/>
                  </a:lnTo>
                  <a:lnTo>
                    <a:pt x="1532" y="425"/>
                  </a:lnTo>
                  <a:lnTo>
                    <a:pt x="1485" y="520"/>
                  </a:lnTo>
                  <a:lnTo>
                    <a:pt x="1430" y="618"/>
                  </a:lnTo>
                  <a:lnTo>
                    <a:pt x="1371" y="716"/>
                  </a:lnTo>
                  <a:lnTo>
                    <a:pt x="1308" y="811"/>
                  </a:lnTo>
                  <a:lnTo>
                    <a:pt x="1241" y="901"/>
                  </a:lnTo>
                  <a:lnTo>
                    <a:pt x="1174" y="984"/>
                  </a:lnTo>
                  <a:lnTo>
                    <a:pt x="1112" y="1063"/>
                  </a:lnTo>
                  <a:lnTo>
                    <a:pt x="1057" y="1130"/>
                  </a:lnTo>
                  <a:lnTo>
                    <a:pt x="1049" y="1137"/>
                  </a:lnTo>
                  <a:lnTo>
                    <a:pt x="1041" y="1145"/>
                  </a:lnTo>
                  <a:lnTo>
                    <a:pt x="1037" y="1153"/>
                  </a:lnTo>
                  <a:lnTo>
                    <a:pt x="1033" y="1157"/>
                  </a:lnTo>
                  <a:lnTo>
                    <a:pt x="1029" y="1157"/>
                  </a:lnTo>
                  <a:lnTo>
                    <a:pt x="1025" y="1157"/>
                  </a:lnTo>
                  <a:lnTo>
                    <a:pt x="1021" y="1157"/>
                  </a:lnTo>
                  <a:lnTo>
                    <a:pt x="1017" y="1157"/>
                  </a:lnTo>
                  <a:lnTo>
                    <a:pt x="1017" y="1153"/>
                  </a:lnTo>
                  <a:lnTo>
                    <a:pt x="1013" y="1145"/>
                  </a:lnTo>
                  <a:lnTo>
                    <a:pt x="1013" y="1130"/>
                  </a:lnTo>
                  <a:lnTo>
                    <a:pt x="1010" y="1102"/>
                  </a:lnTo>
                  <a:lnTo>
                    <a:pt x="1010" y="1074"/>
                  </a:lnTo>
                  <a:lnTo>
                    <a:pt x="1010" y="1063"/>
                  </a:lnTo>
                  <a:lnTo>
                    <a:pt x="1006" y="929"/>
                  </a:lnTo>
                  <a:lnTo>
                    <a:pt x="990" y="795"/>
                  </a:lnTo>
                  <a:lnTo>
                    <a:pt x="966" y="606"/>
                  </a:lnTo>
                  <a:lnTo>
                    <a:pt x="931" y="437"/>
                  </a:lnTo>
                  <a:lnTo>
                    <a:pt x="896" y="292"/>
                  </a:lnTo>
                  <a:lnTo>
                    <a:pt x="860" y="166"/>
                  </a:lnTo>
                  <a:lnTo>
                    <a:pt x="852" y="181"/>
                  </a:lnTo>
                  <a:lnTo>
                    <a:pt x="837" y="213"/>
                  </a:lnTo>
                  <a:lnTo>
                    <a:pt x="813" y="256"/>
                  </a:lnTo>
                  <a:lnTo>
                    <a:pt x="782" y="311"/>
                  </a:lnTo>
                  <a:lnTo>
                    <a:pt x="750" y="370"/>
                  </a:lnTo>
                  <a:lnTo>
                    <a:pt x="617" y="587"/>
                  </a:lnTo>
                  <a:lnTo>
                    <a:pt x="487" y="783"/>
                  </a:lnTo>
                  <a:lnTo>
                    <a:pt x="354" y="960"/>
                  </a:lnTo>
                  <a:lnTo>
                    <a:pt x="220" y="1126"/>
                  </a:lnTo>
                  <a:lnTo>
                    <a:pt x="212" y="1137"/>
                  </a:lnTo>
                  <a:lnTo>
                    <a:pt x="204" y="1145"/>
                  </a:lnTo>
                  <a:lnTo>
                    <a:pt x="201" y="1153"/>
                  </a:lnTo>
                  <a:lnTo>
                    <a:pt x="197" y="1153"/>
                  </a:lnTo>
                  <a:lnTo>
                    <a:pt x="193" y="1157"/>
                  </a:lnTo>
                  <a:lnTo>
                    <a:pt x="189" y="1157"/>
                  </a:lnTo>
                  <a:lnTo>
                    <a:pt x="185" y="1157"/>
                  </a:lnTo>
                  <a:lnTo>
                    <a:pt x="181" y="1157"/>
                  </a:lnTo>
                  <a:lnTo>
                    <a:pt x="177" y="1149"/>
                  </a:lnTo>
                  <a:lnTo>
                    <a:pt x="177" y="1145"/>
                  </a:lnTo>
                  <a:lnTo>
                    <a:pt x="177" y="1137"/>
                  </a:lnTo>
                  <a:lnTo>
                    <a:pt x="177" y="1130"/>
                  </a:lnTo>
                  <a:lnTo>
                    <a:pt x="177" y="1122"/>
                  </a:lnTo>
                  <a:lnTo>
                    <a:pt x="177" y="1114"/>
                  </a:lnTo>
                  <a:lnTo>
                    <a:pt x="177" y="1102"/>
                  </a:lnTo>
                  <a:lnTo>
                    <a:pt x="181" y="1090"/>
                  </a:lnTo>
                  <a:lnTo>
                    <a:pt x="189" y="1067"/>
                  </a:lnTo>
                  <a:lnTo>
                    <a:pt x="197" y="1023"/>
                  </a:lnTo>
                  <a:lnTo>
                    <a:pt x="208" y="964"/>
                  </a:lnTo>
                  <a:lnTo>
                    <a:pt x="216" y="890"/>
                  </a:lnTo>
                  <a:lnTo>
                    <a:pt x="228" y="807"/>
                  </a:lnTo>
                  <a:lnTo>
                    <a:pt x="236" y="720"/>
                  </a:lnTo>
                  <a:lnTo>
                    <a:pt x="244" y="630"/>
                  </a:lnTo>
                  <a:lnTo>
                    <a:pt x="248" y="535"/>
                  </a:lnTo>
                  <a:lnTo>
                    <a:pt x="244" y="476"/>
                  </a:lnTo>
                  <a:lnTo>
                    <a:pt x="240" y="402"/>
                  </a:lnTo>
                  <a:lnTo>
                    <a:pt x="228" y="323"/>
                  </a:lnTo>
                  <a:lnTo>
                    <a:pt x="208" y="248"/>
                  </a:lnTo>
                  <a:lnTo>
                    <a:pt x="181" y="181"/>
                  </a:lnTo>
                  <a:lnTo>
                    <a:pt x="146" y="134"/>
                  </a:lnTo>
                  <a:lnTo>
                    <a:pt x="110" y="103"/>
                  </a:lnTo>
                  <a:lnTo>
                    <a:pt x="71" y="87"/>
                  </a:lnTo>
                  <a:lnTo>
                    <a:pt x="28" y="79"/>
                  </a:lnTo>
                  <a:lnTo>
                    <a:pt x="16" y="79"/>
                  </a:lnTo>
                  <a:lnTo>
                    <a:pt x="8" y="75"/>
                  </a:lnTo>
                  <a:lnTo>
                    <a:pt x="4" y="71"/>
                  </a:lnTo>
                  <a:lnTo>
                    <a:pt x="0" y="63"/>
                  </a:lnTo>
                  <a:lnTo>
                    <a:pt x="12" y="44"/>
                  </a:lnTo>
                  <a:lnTo>
                    <a:pt x="36" y="24"/>
                  </a:lnTo>
                  <a:lnTo>
                    <a:pt x="71" y="4"/>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11272" y="2205"/>
              <a:ext cx="1414" cy="830"/>
            </a:xfrm>
            <a:custGeom>
              <a:avLst/>
              <a:gdLst/>
              <a:ahLst/>
              <a:cxnLst>
                <a:cxn ang="0">
                  <a:pos x="1061" y="0"/>
                </a:cxn>
                <a:cxn ang="0">
                  <a:pos x="1072" y="8"/>
                </a:cxn>
                <a:cxn ang="0">
                  <a:pos x="1080" y="23"/>
                </a:cxn>
                <a:cxn ang="0">
                  <a:pos x="1143" y="193"/>
                </a:cxn>
                <a:cxn ang="0">
                  <a:pos x="1237" y="299"/>
                </a:cxn>
                <a:cxn ang="0">
                  <a:pos x="1331" y="366"/>
                </a:cxn>
                <a:cxn ang="0">
                  <a:pos x="1402" y="397"/>
                </a:cxn>
                <a:cxn ang="0">
                  <a:pos x="1410" y="405"/>
                </a:cxn>
                <a:cxn ang="0">
                  <a:pos x="1414" y="417"/>
                </a:cxn>
                <a:cxn ang="0">
                  <a:pos x="1410" y="429"/>
                </a:cxn>
                <a:cxn ang="0">
                  <a:pos x="1390" y="437"/>
                </a:cxn>
                <a:cxn ang="0">
                  <a:pos x="1237" y="527"/>
                </a:cxn>
                <a:cxn ang="0">
                  <a:pos x="1139" y="653"/>
                </a:cxn>
                <a:cxn ang="0">
                  <a:pos x="1080" y="799"/>
                </a:cxn>
                <a:cxn ang="0">
                  <a:pos x="1076" y="822"/>
                </a:cxn>
                <a:cxn ang="0">
                  <a:pos x="1064" y="830"/>
                </a:cxn>
                <a:cxn ang="0">
                  <a:pos x="1045" y="830"/>
                </a:cxn>
                <a:cxn ang="0">
                  <a:pos x="1033" y="830"/>
                </a:cxn>
                <a:cxn ang="0">
                  <a:pos x="1021" y="826"/>
                </a:cxn>
                <a:cxn ang="0">
                  <a:pos x="1013" y="810"/>
                </a:cxn>
                <a:cxn ang="0">
                  <a:pos x="1021" y="767"/>
                </a:cxn>
                <a:cxn ang="0">
                  <a:pos x="1061" y="665"/>
                </a:cxn>
                <a:cxn ang="0">
                  <a:pos x="1115" y="578"/>
                </a:cxn>
                <a:cxn ang="0">
                  <a:pos x="1182" y="496"/>
                </a:cxn>
                <a:cxn ang="0">
                  <a:pos x="59" y="448"/>
                </a:cxn>
                <a:cxn ang="0">
                  <a:pos x="35" y="448"/>
                </a:cxn>
                <a:cxn ang="0">
                  <a:pos x="16" y="441"/>
                </a:cxn>
                <a:cxn ang="0">
                  <a:pos x="4" y="429"/>
                </a:cxn>
                <a:cxn ang="0">
                  <a:pos x="4" y="405"/>
                </a:cxn>
                <a:cxn ang="0">
                  <a:pos x="16" y="389"/>
                </a:cxn>
                <a:cxn ang="0">
                  <a:pos x="35" y="385"/>
                </a:cxn>
                <a:cxn ang="0">
                  <a:pos x="59" y="381"/>
                </a:cxn>
                <a:cxn ang="0">
                  <a:pos x="1178" y="330"/>
                </a:cxn>
                <a:cxn ang="0">
                  <a:pos x="1092" y="232"/>
                </a:cxn>
                <a:cxn ang="0">
                  <a:pos x="1037" y="110"/>
                </a:cxn>
                <a:cxn ang="0">
                  <a:pos x="1017" y="31"/>
                </a:cxn>
                <a:cxn ang="0">
                  <a:pos x="1013" y="12"/>
                </a:cxn>
                <a:cxn ang="0">
                  <a:pos x="1025" y="4"/>
                </a:cxn>
                <a:cxn ang="0">
                  <a:pos x="1041" y="0"/>
                </a:cxn>
              </a:cxnLst>
              <a:rect l="0" t="0" r="r" b="b"/>
              <a:pathLst>
                <a:path w="1414" h="830">
                  <a:moveTo>
                    <a:pt x="1045" y="0"/>
                  </a:moveTo>
                  <a:lnTo>
                    <a:pt x="1061" y="0"/>
                  </a:lnTo>
                  <a:lnTo>
                    <a:pt x="1068" y="4"/>
                  </a:lnTo>
                  <a:lnTo>
                    <a:pt x="1072" y="8"/>
                  </a:lnTo>
                  <a:lnTo>
                    <a:pt x="1076" y="16"/>
                  </a:lnTo>
                  <a:lnTo>
                    <a:pt x="1080" y="23"/>
                  </a:lnTo>
                  <a:lnTo>
                    <a:pt x="1108" y="118"/>
                  </a:lnTo>
                  <a:lnTo>
                    <a:pt x="1143" y="193"/>
                  </a:lnTo>
                  <a:lnTo>
                    <a:pt x="1190" y="252"/>
                  </a:lnTo>
                  <a:lnTo>
                    <a:pt x="1237" y="299"/>
                  </a:lnTo>
                  <a:lnTo>
                    <a:pt x="1284" y="338"/>
                  </a:lnTo>
                  <a:lnTo>
                    <a:pt x="1331" y="366"/>
                  </a:lnTo>
                  <a:lnTo>
                    <a:pt x="1371" y="385"/>
                  </a:lnTo>
                  <a:lnTo>
                    <a:pt x="1402" y="397"/>
                  </a:lnTo>
                  <a:lnTo>
                    <a:pt x="1406" y="401"/>
                  </a:lnTo>
                  <a:lnTo>
                    <a:pt x="1410" y="405"/>
                  </a:lnTo>
                  <a:lnTo>
                    <a:pt x="1414" y="409"/>
                  </a:lnTo>
                  <a:lnTo>
                    <a:pt x="1414" y="417"/>
                  </a:lnTo>
                  <a:lnTo>
                    <a:pt x="1414" y="425"/>
                  </a:lnTo>
                  <a:lnTo>
                    <a:pt x="1410" y="429"/>
                  </a:lnTo>
                  <a:lnTo>
                    <a:pt x="1402" y="433"/>
                  </a:lnTo>
                  <a:lnTo>
                    <a:pt x="1390" y="437"/>
                  </a:lnTo>
                  <a:lnTo>
                    <a:pt x="1308" y="476"/>
                  </a:lnTo>
                  <a:lnTo>
                    <a:pt x="1237" y="527"/>
                  </a:lnTo>
                  <a:lnTo>
                    <a:pt x="1182" y="586"/>
                  </a:lnTo>
                  <a:lnTo>
                    <a:pt x="1139" y="653"/>
                  </a:lnTo>
                  <a:lnTo>
                    <a:pt x="1104" y="724"/>
                  </a:lnTo>
                  <a:lnTo>
                    <a:pt x="1080" y="799"/>
                  </a:lnTo>
                  <a:lnTo>
                    <a:pt x="1076" y="810"/>
                  </a:lnTo>
                  <a:lnTo>
                    <a:pt x="1076" y="822"/>
                  </a:lnTo>
                  <a:lnTo>
                    <a:pt x="1072" y="826"/>
                  </a:lnTo>
                  <a:lnTo>
                    <a:pt x="1064" y="830"/>
                  </a:lnTo>
                  <a:lnTo>
                    <a:pt x="1057" y="830"/>
                  </a:lnTo>
                  <a:lnTo>
                    <a:pt x="1045" y="830"/>
                  </a:lnTo>
                  <a:lnTo>
                    <a:pt x="1041" y="830"/>
                  </a:lnTo>
                  <a:lnTo>
                    <a:pt x="1033" y="830"/>
                  </a:lnTo>
                  <a:lnTo>
                    <a:pt x="1025" y="830"/>
                  </a:lnTo>
                  <a:lnTo>
                    <a:pt x="1021" y="826"/>
                  </a:lnTo>
                  <a:lnTo>
                    <a:pt x="1013" y="818"/>
                  </a:lnTo>
                  <a:lnTo>
                    <a:pt x="1013" y="810"/>
                  </a:lnTo>
                  <a:lnTo>
                    <a:pt x="1017" y="799"/>
                  </a:lnTo>
                  <a:lnTo>
                    <a:pt x="1021" y="767"/>
                  </a:lnTo>
                  <a:lnTo>
                    <a:pt x="1037" y="724"/>
                  </a:lnTo>
                  <a:lnTo>
                    <a:pt x="1061" y="665"/>
                  </a:lnTo>
                  <a:lnTo>
                    <a:pt x="1100" y="602"/>
                  </a:lnTo>
                  <a:lnTo>
                    <a:pt x="1115" y="578"/>
                  </a:lnTo>
                  <a:lnTo>
                    <a:pt x="1143" y="543"/>
                  </a:lnTo>
                  <a:lnTo>
                    <a:pt x="1182" y="496"/>
                  </a:lnTo>
                  <a:lnTo>
                    <a:pt x="1241" y="448"/>
                  </a:lnTo>
                  <a:lnTo>
                    <a:pt x="59" y="448"/>
                  </a:lnTo>
                  <a:lnTo>
                    <a:pt x="47" y="448"/>
                  </a:lnTo>
                  <a:lnTo>
                    <a:pt x="35" y="448"/>
                  </a:lnTo>
                  <a:lnTo>
                    <a:pt x="24" y="444"/>
                  </a:lnTo>
                  <a:lnTo>
                    <a:pt x="16" y="441"/>
                  </a:lnTo>
                  <a:lnTo>
                    <a:pt x="8" y="437"/>
                  </a:lnTo>
                  <a:lnTo>
                    <a:pt x="4" y="429"/>
                  </a:lnTo>
                  <a:lnTo>
                    <a:pt x="0" y="417"/>
                  </a:lnTo>
                  <a:lnTo>
                    <a:pt x="4" y="405"/>
                  </a:lnTo>
                  <a:lnTo>
                    <a:pt x="8" y="393"/>
                  </a:lnTo>
                  <a:lnTo>
                    <a:pt x="16" y="389"/>
                  </a:lnTo>
                  <a:lnTo>
                    <a:pt x="24" y="385"/>
                  </a:lnTo>
                  <a:lnTo>
                    <a:pt x="35" y="385"/>
                  </a:lnTo>
                  <a:lnTo>
                    <a:pt x="47" y="381"/>
                  </a:lnTo>
                  <a:lnTo>
                    <a:pt x="59" y="381"/>
                  </a:lnTo>
                  <a:lnTo>
                    <a:pt x="1241" y="381"/>
                  </a:lnTo>
                  <a:lnTo>
                    <a:pt x="1178" y="330"/>
                  </a:lnTo>
                  <a:lnTo>
                    <a:pt x="1131" y="279"/>
                  </a:lnTo>
                  <a:lnTo>
                    <a:pt x="1092" y="232"/>
                  </a:lnTo>
                  <a:lnTo>
                    <a:pt x="1061" y="169"/>
                  </a:lnTo>
                  <a:lnTo>
                    <a:pt x="1037" y="110"/>
                  </a:lnTo>
                  <a:lnTo>
                    <a:pt x="1025" y="63"/>
                  </a:lnTo>
                  <a:lnTo>
                    <a:pt x="1017" y="31"/>
                  </a:lnTo>
                  <a:lnTo>
                    <a:pt x="1013" y="20"/>
                  </a:lnTo>
                  <a:lnTo>
                    <a:pt x="1013" y="12"/>
                  </a:lnTo>
                  <a:lnTo>
                    <a:pt x="1021" y="8"/>
                  </a:lnTo>
                  <a:lnTo>
                    <a:pt x="1025" y="4"/>
                  </a:lnTo>
                  <a:lnTo>
                    <a:pt x="1033" y="0"/>
                  </a:lnTo>
                  <a:lnTo>
                    <a:pt x="1041" y="0"/>
                  </a:lnTo>
                  <a:lnTo>
                    <a:pt x="10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13267" y="1894"/>
              <a:ext cx="1010" cy="1161"/>
            </a:xfrm>
            <a:custGeom>
              <a:avLst/>
              <a:gdLst/>
              <a:ahLst/>
              <a:cxnLst>
                <a:cxn ang="0">
                  <a:pos x="939" y="32"/>
                </a:cxn>
                <a:cxn ang="0">
                  <a:pos x="1010" y="161"/>
                </a:cxn>
                <a:cxn ang="0">
                  <a:pos x="927" y="334"/>
                </a:cxn>
                <a:cxn ang="0">
                  <a:pos x="758" y="452"/>
                </a:cxn>
                <a:cxn ang="0">
                  <a:pos x="837" y="535"/>
                </a:cxn>
                <a:cxn ang="0">
                  <a:pos x="943" y="681"/>
                </a:cxn>
                <a:cxn ang="0">
                  <a:pos x="915" y="885"/>
                </a:cxn>
                <a:cxn ang="0">
                  <a:pos x="758" y="1047"/>
                </a:cxn>
                <a:cxn ang="0">
                  <a:pos x="542" y="1141"/>
                </a:cxn>
                <a:cxn ang="0">
                  <a:pos x="330" y="1153"/>
                </a:cxn>
                <a:cxn ang="0">
                  <a:pos x="200" y="1094"/>
                </a:cxn>
                <a:cxn ang="0">
                  <a:pos x="161" y="1051"/>
                </a:cxn>
                <a:cxn ang="0">
                  <a:pos x="224" y="992"/>
                </a:cxn>
                <a:cxn ang="0">
                  <a:pos x="287" y="972"/>
                </a:cxn>
                <a:cxn ang="0">
                  <a:pos x="299" y="984"/>
                </a:cxn>
                <a:cxn ang="0">
                  <a:pos x="381" y="1047"/>
                </a:cxn>
                <a:cxn ang="0">
                  <a:pos x="558" y="1070"/>
                </a:cxn>
                <a:cxn ang="0">
                  <a:pos x="711" y="1015"/>
                </a:cxn>
                <a:cxn ang="0">
                  <a:pos x="805" y="881"/>
                </a:cxn>
                <a:cxn ang="0">
                  <a:pos x="774" y="681"/>
                </a:cxn>
                <a:cxn ang="0">
                  <a:pos x="601" y="571"/>
                </a:cxn>
                <a:cxn ang="0">
                  <a:pos x="464" y="571"/>
                </a:cxn>
                <a:cxn ang="0">
                  <a:pos x="436" y="571"/>
                </a:cxn>
                <a:cxn ang="0">
                  <a:pos x="444" y="535"/>
                </a:cxn>
                <a:cxn ang="0">
                  <a:pos x="538" y="484"/>
                </a:cxn>
                <a:cxn ang="0">
                  <a:pos x="695" y="425"/>
                </a:cxn>
                <a:cxn ang="0">
                  <a:pos x="845" y="331"/>
                </a:cxn>
                <a:cxn ang="0">
                  <a:pos x="868" y="181"/>
                </a:cxn>
                <a:cxn ang="0">
                  <a:pos x="762" y="94"/>
                </a:cxn>
                <a:cxn ang="0">
                  <a:pos x="585" y="126"/>
                </a:cxn>
                <a:cxn ang="0">
                  <a:pos x="413" y="342"/>
                </a:cxn>
                <a:cxn ang="0">
                  <a:pos x="287" y="657"/>
                </a:cxn>
                <a:cxn ang="0">
                  <a:pos x="204" y="936"/>
                </a:cxn>
                <a:cxn ang="0">
                  <a:pos x="138" y="1086"/>
                </a:cxn>
                <a:cxn ang="0">
                  <a:pos x="43" y="1157"/>
                </a:cxn>
                <a:cxn ang="0">
                  <a:pos x="8" y="1161"/>
                </a:cxn>
                <a:cxn ang="0">
                  <a:pos x="0" y="1149"/>
                </a:cxn>
                <a:cxn ang="0">
                  <a:pos x="4" y="1137"/>
                </a:cxn>
                <a:cxn ang="0">
                  <a:pos x="67" y="1007"/>
                </a:cxn>
                <a:cxn ang="0">
                  <a:pos x="130" y="803"/>
                </a:cxn>
                <a:cxn ang="0">
                  <a:pos x="200" y="492"/>
                </a:cxn>
                <a:cxn ang="0">
                  <a:pos x="263" y="110"/>
                </a:cxn>
                <a:cxn ang="0">
                  <a:pos x="173" y="150"/>
                </a:cxn>
                <a:cxn ang="0">
                  <a:pos x="157" y="146"/>
                </a:cxn>
                <a:cxn ang="0">
                  <a:pos x="165" y="114"/>
                </a:cxn>
                <a:cxn ang="0">
                  <a:pos x="287" y="43"/>
                </a:cxn>
                <a:cxn ang="0">
                  <a:pos x="369" y="8"/>
                </a:cxn>
                <a:cxn ang="0">
                  <a:pos x="401" y="8"/>
                </a:cxn>
                <a:cxn ang="0">
                  <a:pos x="405" y="20"/>
                </a:cxn>
                <a:cxn ang="0">
                  <a:pos x="397" y="43"/>
                </a:cxn>
                <a:cxn ang="0">
                  <a:pos x="452" y="165"/>
                </a:cxn>
                <a:cxn ang="0">
                  <a:pos x="680" y="24"/>
                </a:cxn>
                <a:cxn ang="0">
                  <a:pos x="817" y="0"/>
                </a:cxn>
              </a:cxnLst>
              <a:rect l="0" t="0" r="r" b="b"/>
              <a:pathLst>
                <a:path w="1010" h="1161">
                  <a:moveTo>
                    <a:pt x="817" y="0"/>
                  </a:moveTo>
                  <a:lnTo>
                    <a:pt x="884" y="8"/>
                  </a:lnTo>
                  <a:lnTo>
                    <a:pt x="939" y="32"/>
                  </a:lnTo>
                  <a:lnTo>
                    <a:pt x="978" y="63"/>
                  </a:lnTo>
                  <a:lnTo>
                    <a:pt x="1002" y="110"/>
                  </a:lnTo>
                  <a:lnTo>
                    <a:pt x="1010" y="161"/>
                  </a:lnTo>
                  <a:lnTo>
                    <a:pt x="1002" y="224"/>
                  </a:lnTo>
                  <a:lnTo>
                    <a:pt x="970" y="279"/>
                  </a:lnTo>
                  <a:lnTo>
                    <a:pt x="927" y="334"/>
                  </a:lnTo>
                  <a:lnTo>
                    <a:pt x="876" y="378"/>
                  </a:lnTo>
                  <a:lnTo>
                    <a:pt x="817" y="421"/>
                  </a:lnTo>
                  <a:lnTo>
                    <a:pt x="758" y="452"/>
                  </a:lnTo>
                  <a:lnTo>
                    <a:pt x="699" y="480"/>
                  </a:lnTo>
                  <a:lnTo>
                    <a:pt x="774" y="504"/>
                  </a:lnTo>
                  <a:lnTo>
                    <a:pt x="837" y="535"/>
                  </a:lnTo>
                  <a:lnTo>
                    <a:pt x="888" y="574"/>
                  </a:lnTo>
                  <a:lnTo>
                    <a:pt x="923" y="626"/>
                  </a:lnTo>
                  <a:lnTo>
                    <a:pt x="943" y="681"/>
                  </a:lnTo>
                  <a:lnTo>
                    <a:pt x="951" y="744"/>
                  </a:lnTo>
                  <a:lnTo>
                    <a:pt x="943" y="818"/>
                  </a:lnTo>
                  <a:lnTo>
                    <a:pt x="915" y="885"/>
                  </a:lnTo>
                  <a:lnTo>
                    <a:pt x="872" y="948"/>
                  </a:lnTo>
                  <a:lnTo>
                    <a:pt x="821" y="999"/>
                  </a:lnTo>
                  <a:lnTo>
                    <a:pt x="758" y="1047"/>
                  </a:lnTo>
                  <a:lnTo>
                    <a:pt x="687" y="1086"/>
                  </a:lnTo>
                  <a:lnTo>
                    <a:pt x="617" y="1117"/>
                  </a:lnTo>
                  <a:lnTo>
                    <a:pt x="542" y="1141"/>
                  </a:lnTo>
                  <a:lnTo>
                    <a:pt x="468" y="1157"/>
                  </a:lnTo>
                  <a:lnTo>
                    <a:pt x="397" y="1161"/>
                  </a:lnTo>
                  <a:lnTo>
                    <a:pt x="330" y="1153"/>
                  </a:lnTo>
                  <a:lnTo>
                    <a:pt x="275" y="1137"/>
                  </a:lnTo>
                  <a:lnTo>
                    <a:pt x="232" y="1117"/>
                  </a:lnTo>
                  <a:lnTo>
                    <a:pt x="200" y="1094"/>
                  </a:lnTo>
                  <a:lnTo>
                    <a:pt x="177" y="1074"/>
                  </a:lnTo>
                  <a:lnTo>
                    <a:pt x="165" y="1058"/>
                  </a:lnTo>
                  <a:lnTo>
                    <a:pt x="161" y="1051"/>
                  </a:lnTo>
                  <a:lnTo>
                    <a:pt x="169" y="1031"/>
                  </a:lnTo>
                  <a:lnTo>
                    <a:pt x="193" y="1011"/>
                  </a:lnTo>
                  <a:lnTo>
                    <a:pt x="224" y="992"/>
                  </a:lnTo>
                  <a:lnTo>
                    <a:pt x="252" y="976"/>
                  </a:lnTo>
                  <a:lnTo>
                    <a:pt x="279" y="972"/>
                  </a:lnTo>
                  <a:lnTo>
                    <a:pt x="287" y="972"/>
                  </a:lnTo>
                  <a:lnTo>
                    <a:pt x="291" y="976"/>
                  </a:lnTo>
                  <a:lnTo>
                    <a:pt x="295" y="976"/>
                  </a:lnTo>
                  <a:lnTo>
                    <a:pt x="299" y="984"/>
                  </a:lnTo>
                  <a:lnTo>
                    <a:pt x="314" y="999"/>
                  </a:lnTo>
                  <a:lnTo>
                    <a:pt x="342" y="1023"/>
                  </a:lnTo>
                  <a:lnTo>
                    <a:pt x="381" y="1047"/>
                  </a:lnTo>
                  <a:lnTo>
                    <a:pt x="436" y="1066"/>
                  </a:lnTo>
                  <a:lnTo>
                    <a:pt x="503" y="1074"/>
                  </a:lnTo>
                  <a:lnTo>
                    <a:pt x="558" y="1070"/>
                  </a:lnTo>
                  <a:lnTo>
                    <a:pt x="613" y="1058"/>
                  </a:lnTo>
                  <a:lnTo>
                    <a:pt x="664" y="1043"/>
                  </a:lnTo>
                  <a:lnTo>
                    <a:pt x="711" y="1015"/>
                  </a:lnTo>
                  <a:lnTo>
                    <a:pt x="754" y="980"/>
                  </a:lnTo>
                  <a:lnTo>
                    <a:pt x="786" y="936"/>
                  </a:lnTo>
                  <a:lnTo>
                    <a:pt x="805" y="881"/>
                  </a:lnTo>
                  <a:lnTo>
                    <a:pt x="813" y="811"/>
                  </a:lnTo>
                  <a:lnTo>
                    <a:pt x="805" y="740"/>
                  </a:lnTo>
                  <a:lnTo>
                    <a:pt x="774" y="681"/>
                  </a:lnTo>
                  <a:lnTo>
                    <a:pt x="731" y="630"/>
                  </a:lnTo>
                  <a:lnTo>
                    <a:pt x="672" y="594"/>
                  </a:lnTo>
                  <a:lnTo>
                    <a:pt x="601" y="571"/>
                  </a:lnTo>
                  <a:lnTo>
                    <a:pt x="523" y="563"/>
                  </a:lnTo>
                  <a:lnTo>
                    <a:pt x="491" y="567"/>
                  </a:lnTo>
                  <a:lnTo>
                    <a:pt x="464" y="571"/>
                  </a:lnTo>
                  <a:lnTo>
                    <a:pt x="448" y="571"/>
                  </a:lnTo>
                  <a:lnTo>
                    <a:pt x="440" y="571"/>
                  </a:lnTo>
                  <a:lnTo>
                    <a:pt x="436" y="571"/>
                  </a:lnTo>
                  <a:lnTo>
                    <a:pt x="432" y="567"/>
                  </a:lnTo>
                  <a:lnTo>
                    <a:pt x="432" y="559"/>
                  </a:lnTo>
                  <a:lnTo>
                    <a:pt x="444" y="535"/>
                  </a:lnTo>
                  <a:lnTo>
                    <a:pt x="471" y="515"/>
                  </a:lnTo>
                  <a:lnTo>
                    <a:pt x="507" y="496"/>
                  </a:lnTo>
                  <a:lnTo>
                    <a:pt x="538" y="484"/>
                  </a:lnTo>
                  <a:lnTo>
                    <a:pt x="562" y="476"/>
                  </a:lnTo>
                  <a:lnTo>
                    <a:pt x="632" y="452"/>
                  </a:lnTo>
                  <a:lnTo>
                    <a:pt x="695" y="425"/>
                  </a:lnTo>
                  <a:lnTo>
                    <a:pt x="754" y="397"/>
                  </a:lnTo>
                  <a:lnTo>
                    <a:pt x="805" y="366"/>
                  </a:lnTo>
                  <a:lnTo>
                    <a:pt x="845" y="331"/>
                  </a:lnTo>
                  <a:lnTo>
                    <a:pt x="868" y="283"/>
                  </a:lnTo>
                  <a:lnTo>
                    <a:pt x="876" y="228"/>
                  </a:lnTo>
                  <a:lnTo>
                    <a:pt x="868" y="181"/>
                  </a:lnTo>
                  <a:lnTo>
                    <a:pt x="845" y="142"/>
                  </a:lnTo>
                  <a:lnTo>
                    <a:pt x="809" y="114"/>
                  </a:lnTo>
                  <a:lnTo>
                    <a:pt x="762" y="94"/>
                  </a:lnTo>
                  <a:lnTo>
                    <a:pt x="715" y="87"/>
                  </a:lnTo>
                  <a:lnTo>
                    <a:pt x="644" y="98"/>
                  </a:lnTo>
                  <a:lnTo>
                    <a:pt x="585" y="126"/>
                  </a:lnTo>
                  <a:lnTo>
                    <a:pt x="526" y="173"/>
                  </a:lnTo>
                  <a:lnTo>
                    <a:pt x="475" y="240"/>
                  </a:lnTo>
                  <a:lnTo>
                    <a:pt x="413" y="342"/>
                  </a:lnTo>
                  <a:lnTo>
                    <a:pt x="362" y="449"/>
                  </a:lnTo>
                  <a:lnTo>
                    <a:pt x="318" y="559"/>
                  </a:lnTo>
                  <a:lnTo>
                    <a:pt x="287" y="657"/>
                  </a:lnTo>
                  <a:lnTo>
                    <a:pt x="263" y="748"/>
                  </a:lnTo>
                  <a:lnTo>
                    <a:pt x="236" y="854"/>
                  </a:lnTo>
                  <a:lnTo>
                    <a:pt x="204" y="936"/>
                  </a:lnTo>
                  <a:lnTo>
                    <a:pt x="177" y="1007"/>
                  </a:lnTo>
                  <a:lnTo>
                    <a:pt x="153" y="1054"/>
                  </a:lnTo>
                  <a:lnTo>
                    <a:pt x="138" y="1086"/>
                  </a:lnTo>
                  <a:lnTo>
                    <a:pt x="110" y="1117"/>
                  </a:lnTo>
                  <a:lnTo>
                    <a:pt x="75" y="1141"/>
                  </a:lnTo>
                  <a:lnTo>
                    <a:pt x="43" y="1157"/>
                  </a:lnTo>
                  <a:lnTo>
                    <a:pt x="16" y="1161"/>
                  </a:lnTo>
                  <a:lnTo>
                    <a:pt x="12" y="1161"/>
                  </a:lnTo>
                  <a:lnTo>
                    <a:pt x="8" y="1161"/>
                  </a:lnTo>
                  <a:lnTo>
                    <a:pt x="4" y="1157"/>
                  </a:lnTo>
                  <a:lnTo>
                    <a:pt x="4" y="1153"/>
                  </a:lnTo>
                  <a:lnTo>
                    <a:pt x="0" y="1149"/>
                  </a:lnTo>
                  <a:lnTo>
                    <a:pt x="0" y="1149"/>
                  </a:lnTo>
                  <a:lnTo>
                    <a:pt x="4" y="1145"/>
                  </a:lnTo>
                  <a:lnTo>
                    <a:pt x="4" y="1137"/>
                  </a:lnTo>
                  <a:lnTo>
                    <a:pt x="8" y="1129"/>
                  </a:lnTo>
                  <a:lnTo>
                    <a:pt x="39" y="1066"/>
                  </a:lnTo>
                  <a:lnTo>
                    <a:pt x="67" y="1007"/>
                  </a:lnTo>
                  <a:lnTo>
                    <a:pt x="91" y="944"/>
                  </a:lnTo>
                  <a:lnTo>
                    <a:pt x="110" y="877"/>
                  </a:lnTo>
                  <a:lnTo>
                    <a:pt x="130" y="803"/>
                  </a:lnTo>
                  <a:lnTo>
                    <a:pt x="153" y="712"/>
                  </a:lnTo>
                  <a:lnTo>
                    <a:pt x="177" y="606"/>
                  </a:lnTo>
                  <a:lnTo>
                    <a:pt x="200" y="492"/>
                  </a:lnTo>
                  <a:lnTo>
                    <a:pt x="224" y="366"/>
                  </a:lnTo>
                  <a:lnTo>
                    <a:pt x="248" y="236"/>
                  </a:lnTo>
                  <a:lnTo>
                    <a:pt x="263" y="110"/>
                  </a:lnTo>
                  <a:lnTo>
                    <a:pt x="228" y="126"/>
                  </a:lnTo>
                  <a:lnTo>
                    <a:pt x="197" y="142"/>
                  </a:lnTo>
                  <a:lnTo>
                    <a:pt x="173" y="150"/>
                  </a:lnTo>
                  <a:lnTo>
                    <a:pt x="169" y="150"/>
                  </a:lnTo>
                  <a:lnTo>
                    <a:pt x="161" y="146"/>
                  </a:lnTo>
                  <a:lnTo>
                    <a:pt x="157" y="146"/>
                  </a:lnTo>
                  <a:lnTo>
                    <a:pt x="153" y="142"/>
                  </a:lnTo>
                  <a:lnTo>
                    <a:pt x="153" y="138"/>
                  </a:lnTo>
                  <a:lnTo>
                    <a:pt x="165" y="114"/>
                  </a:lnTo>
                  <a:lnTo>
                    <a:pt x="193" y="91"/>
                  </a:lnTo>
                  <a:lnTo>
                    <a:pt x="236" y="67"/>
                  </a:lnTo>
                  <a:lnTo>
                    <a:pt x="287" y="43"/>
                  </a:lnTo>
                  <a:lnTo>
                    <a:pt x="314" y="28"/>
                  </a:lnTo>
                  <a:lnTo>
                    <a:pt x="342" y="16"/>
                  </a:lnTo>
                  <a:lnTo>
                    <a:pt x="369" y="8"/>
                  </a:lnTo>
                  <a:lnTo>
                    <a:pt x="385" y="4"/>
                  </a:lnTo>
                  <a:lnTo>
                    <a:pt x="393" y="4"/>
                  </a:lnTo>
                  <a:lnTo>
                    <a:pt x="401" y="8"/>
                  </a:lnTo>
                  <a:lnTo>
                    <a:pt x="405" y="12"/>
                  </a:lnTo>
                  <a:lnTo>
                    <a:pt x="405" y="20"/>
                  </a:lnTo>
                  <a:lnTo>
                    <a:pt x="405" y="20"/>
                  </a:lnTo>
                  <a:lnTo>
                    <a:pt x="405" y="28"/>
                  </a:lnTo>
                  <a:lnTo>
                    <a:pt x="401" y="32"/>
                  </a:lnTo>
                  <a:lnTo>
                    <a:pt x="397" y="43"/>
                  </a:lnTo>
                  <a:lnTo>
                    <a:pt x="397" y="43"/>
                  </a:lnTo>
                  <a:lnTo>
                    <a:pt x="369" y="252"/>
                  </a:lnTo>
                  <a:lnTo>
                    <a:pt x="452" y="165"/>
                  </a:lnTo>
                  <a:lnTo>
                    <a:pt x="534" y="98"/>
                  </a:lnTo>
                  <a:lnTo>
                    <a:pt x="609" y="55"/>
                  </a:lnTo>
                  <a:lnTo>
                    <a:pt x="680" y="24"/>
                  </a:lnTo>
                  <a:lnTo>
                    <a:pt x="739" y="8"/>
                  </a:lnTo>
                  <a:lnTo>
                    <a:pt x="786" y="0"/>
                  </a:lnTo>
                  <a:lnTo>
                    <a:pt x="8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14390" y="1933"/>
              <a:ext cx="1595" cy="1157"/>
            </a:xfrm>
            <a:custGeom>
              <a:avLst/>
              <a:gdLst/>
              <a:ahLst/>
              <a:cxnLst>
                <a:cxn ang="0">
                  <a:pos x="185" y="12"/>
                </a:cxn>
                <a:cxn ang="0">
                  <a:pos x="311" y="142"/>
                </a:cxn>
                <a:cxn ang="0">
                  <a:pos x="354" y="339"/>
                </a:cxn>
                <a:cxn ang="0">
                  <a:pos x="362" y="480"/>
                </a:cxn>
                <a:cxn ang="0">
                  <a:pos x="326" y="882"/>
                </a:cxn>
                <a:cxn ang="0">
                  <a:pos x="554" y="571"/>
                </a:cxn>
                <a:cxn ang="0">
                  <a:pos x="782" y="193"/>
                </a:cxn>
                <a:cxn ang="0">
                  <a:pos x="829" y="79"/>
                </a:cxn>
                <a:cxn ang="0">
                  <a:pos x="837" y="44"/>
                </a:cxn>
                <a:cxn ang="0">
                  <a:pos x="923" y="0"/>
                </a:cxn>
                <a:cxn ang="0">
                  <a:pos x="943" y="8"/>
                </a:cxn>
                <a:cxn ang="0">
                  <a:pos x="1006" y="209"/>
                </a:cxn>
                <a:cxn ang="0">
                  <a:pos x="1092" y="602"/>
                </a:cxn>
                <a:cxn ang="0">
                  <a:pos x="1120" y="913"/>
                </a:cxn>
                <a:cxn ang="0">
                  <a:pos x="1124" y="933"/>
                </a:cxn>
                <a:cxn ang="0">
                  <a:pos x="1131" y="929"/>
                </a:cxn>
                <a:cxn ang="0">
                  <a:pos x="1218" y="819"/>
                </a:cxn>
                <a:cxn ang="0">
                  <a:pos x="1351" y="634"/>
                </a:cxn>
                <a:cxn ang="0">
                  <a:pos x="1469" y="429"/>
                </a:cxn>
                <a:cxn ang="0">
                  <a:pos x="1524" y="264"/>
                </a:cxn>
                <a:cxn ang="0">
                  <a:pos x="1485" y="166"/>
                </a:cxn>
                <a:cxn ang="0">
                  <a:pos x="1426" y="146"/>
                </a:cxn>
                <a:cxn ang="0">
                  <a:pos x="1410" y="138"/>
                </a:cxn>
                <a:cxn ang="0">
                  <a:pos x="1410" y="99"/>
                </a:cxn>
                <a:cxn ang="0">
                  <a:pos x="1453" y="8"/>
                </a:cxn>
                <a:cxn ang="0">
                  <a:pos x="1528" y="12"/>
                </a:cxn>
                <a:cxn ang="0">
                  <a:pos x="1587" y="111"/>
                </a:cxn>
                <a:cxn ang="0">
                  <a:pos x="1563" y="335"/>
                </a:cxn>
                <a:cxn ang="0">
                  <a:pos x="1426" y="618"/>
                </a:cxn>
                <a:cxn ang="0">
                  <a:pos x="1237" y="901"/>
                </a:cxn>
                <a:cxn ang="0">
                  <a:pos x="1053" y="1130"/>
                </a:cxn>
                <a:cxn ang="0">
                  <a:pos x="1033" y="1153"/>
                </a:cxn>
                <a:cxn ang="0">
                  <a:pos x="1021" y="1157"/>
                </a:cxn>
                <a:cxn ang="0">
                  <a:pos x="1014" y="1153"/>
                </a:cxn>
                <a:cxn ang="0">
                  <a:pos x="1010" y="1102"/>
                </a:cxn>
                <a:cxn ang="0">
                  <a:pos x="1002" y="929"/>
                </a:cxn>
                <a:cxn ang="0">
                  <a:pos x="927" y="437"/>
                </a:cxn>
                <a:cxn ang="0">
                  <a:pos x="849" y="181"/>
                </a:cxn>
                <a:cxn ang="0">
                  <a:pos x="782" y="311"/>
                </a:cxn>
                <a:cxn ang="0">
                  <a:pos x="483" y="783"/>
                </a:cxn>
                <a:cxn ang="0">
                  <a:pos x="209" y="1137"/>
                </a:cxn>
                <a:cxn ang="0">
                  <a:pos x="193" y="1153"/>
                </a:cxn>
                <a:cxn ang="0">
                  <a:pos x="185" y="1157"/>
                </a:cxn>
                <a:cxn ang="0">
                  <a:pos x="173" y="1145"/>
                </a:cxn>
                <a:cxn ang="0">
                  <a:pos x="173" y="1122"/>
                </a:cxn>
                <a:cxn ang="0">
                  <a:pos x="177" y="1090"/>
                </a:cxn>
                <a:cxn ang="0">
                  <a:pos x="205" y="964"/>
                </a:cxn>
                <a:cxn ang="0">
                  <a:pos x="236" y="720"/>
                </a:cxn>
                <a:cxn ang="0">
                  <a:pos x="244" y="476"/>
                </a:cxn>
                <a:cxn ang="0">
                  <a:pos x="205" y="248"/>
                </a:cxn>
                <a:cxn ang="0">
                  <a:pos x="106" y="103"/>
                </a:cxn>
                <a:cxn ang="0">
                  <a:pos x="12" y="79"/>
                </a:cxn>
                <a:cxn ang="0">
                  <a:pos x="0" y="63"/>
                </a:cxn>
                <a:cxn ang="0">
                  <a:pos x="67" y="4"/>
                </a:cxn>
              </a:cxnLst>
              <a:rect l="0" t="0" r="r" b="b"/>
              <a:pathLst>
                <a:path w="1595" h="1157">
                  <a:moveTo>
                    <a:pt x="110" y="0"/>
                  </a:moveTo>
                  <a:lnTo>
                    <a:pt x="146" y="0"/>
                  </a:lnTo>
                  <a:lnTo>
                    <a:pt x="185" y="12"/>
                  </a:lnTo>
                  <a:lnTo>
                    <a:pt x="228" y="36"/>
                  </a:lnTo>
                  <a:lnTo>
                    <a:pt x="267" y="79"/>
                  </a:lnTo>
                  <a:lnTo>
                    <a:pt x="311" y="142"/>
                  </a:lnTo>
                  <a:lnTo>
                    <a:pt x="330" y="205"/>
                  </a:lnTo>
                  <a:lnTo>
                    <a:pt x="346" y="272"/>
                  </a:lnTo>
                  <a:lnTo>
                    <a:pt x="354" y="339"/>
                  </a:lnTo>
                  <a:lnTo>
                    <a:pt x="358" y="398"/>
                  </a:lnTo>
                  <a:lnTo>
                    <a:pt x="362" y="449"/>
                  </a:lnTo>
                  <a:lnTo>
                    <a:pt x="362" y="480"/>
                  </a:lnTo>
                  <a:lnTo>
                    <a:pt x="354" y="681"/>
                  </a:lnTo>
                  <a:lnTo>
                    <a:pt x="326" y="882"/>
                  </a:lnTo>
                  <a:lnTo>
                    <a:pt x="326" y="882"/>
                  </a:lnTo>
                  <a:lnTo>
                    <a:pt x="330" y="882"/>
                  </a:lnTo>
                  <a:lnTo>
                    <a:pt x="452" y="720"/>
                  </a:lnTo>
                  <a:lnTo>
                    <a:pt x="554" y="571"/>
                  </a:lnTo>
                  <a:lnTo>
                    <a:pt x="644" y="433"/>
                  </a:lnTo>
                  <a:lnTo>
                    <a:pt x="719" y="307"/>
                  </a:lnTo>
                  <a:lnTo>
                    <a:pt x="782" y="193"/>
                  </a:lnTo>
                  <a:lnTo>
                    <a:pt x="833" y="95"/>
                  </a:lnTo>
                  <a:lnTo>
                    <a:pt x="833" y="87"/>
                  </a:lnTo>
                  <a:lnTo>
                    <a:pt x="829" y="79"/>
                  </a:lnTo>
                  <a:lnTo>
                    <a:pt x="825" y="71"/>
                  </a:lnTo>
                  <a:lnTo>
                    <a:pt x="825" y="67"/>
                  </a:lnTo>
                  <a:lnTo>
                    <a:pt x="837" y="44"/>
                  </a:lnTo>
                  <a:lnTo>
                    <a:pt x="864" y="24"/>
                  </a:lnTo>
                  <a:lnTo>
                    <a:pt x="896" y="4"/>
                  </a:lnTo>
                  <a:lnTo>
                    <a:pt x="923" y="0"/>
                  </a:lnTo>
                  <a:lnTo>
                    <a:pt x="931" y="0"/>
                  </a:lnTo>
                  <a:lnTo>
                    <a:pt x="939" y="4"/>
                  </a:lnTo>
                  <a:lnTo>
                    <a:pt x="943" y="8"/>
                  </a:lnTo>
                  <a:lnTo>
                    <a:pt x="947" y="16"/>
                  </a:lnTo>
                  <a:lnTo>
                    <a:pt x="974" y="103"/>
                  </a:lnTo>
                  <a:lnTo>
                    <a:pt x="1006" y="209"/>
                  </a:lnTo>
                  <a:lnTo>
                    <a:pt x="1037" y="331"/>
                  </a:lnTo>
                  <a:lnTo>
                    <a:pt x="1065" y="461"/>
                  </a:lnTo>
                  <a:lnTo>
                    <a:pt x="1092" y="602"/>
                  </a:lnTo>
                  <a:lnTo>
                    <a:pt x="1108" y="752"/>
                  </a:lnTo>
                  <a:lnTo>
                    <a:pt x="1120" y="897"/>
                  </a:lnTo>
                  <a:lnTo>
                    <a:pt x="1120" y="913"/>
                  </a:lnTo>
                  <a:lnTo>
                    <a:pt x="1120" y="925"/>
                  </a:lnTo>
                  <a:lnTo>
                    <a:pt x="1124" y="929"/>
                  </a:lnTo>
                  <a:lnTo>
                    <a:pt x="1124" y="933"/>
                  </a:lnTo>
                  <a:lnTo>
                    <a:pt x="1124" y="937"/>
                  </a:lnTo>
                  <a:lnTo>
                    <a:pt x="1124" y="937"/>
                  </a:lnTo>
                  <a:lnTo>
                    <a:pt x="1131" y="929"/>
                  </a:lnTo>
                  <a:lnTo>
                    <a:pt x="1151" y="905"/>
                  </a:lnTo>
                  <a:lnTo>
                    <a:pt x="1183" y="866"/>
                  </a:lnTo>
                  <a:lnTo>
                    <a:pt x="1218" y="819"/>
                  </a:lnTo>
                  <a:lnTo>
                    <a:pt x="1261" y="764"/>
                  </a:lnTo>
                  <a:lnTo>
                    <a:pt x="1304" y="701"/>
                  </a:lnTo>
                  <a:lnTo>
                    <a:pt x="1351" y="634"/>
                  </a:lnTo>
                  <a:lnTo>
                    <a:pt x="1395" y="563"/>
                  </a:lnTo>
                  <a:lnTo>
                    <a:pt x="1434" y="496"/>
                  </a:lnTo>
                  <a:lnTo>
                    <a:pt x="1469" y="429"/>
                  </a:lnTo>
                  <a:lnTo>
                    <a:pt x="1501" y="366"/>
                  </a:lnTo>
                  <a:lnTo>
                    <a:pt x="1516" y="311"/>
                  </a:lnTo>
                  <a:lnTo>
                    <a:pt x="1524" y="264"/>
                  </a:lnTo>
                  <a:lnTo>
                    <a:pt x="1516" y="221"/>
                  </a:lnTo>
                  <a:lnTo>
                    <a:pt x="1505" y="189"/>
                  </a:lnTo>
                  <a:lnTo>
                    <a:pt x="1485" y="166"/>
                  </a:lnTo>
                  <a:lnTo>
                    <a:pt x="1461" y="154"/>
                  </a:lnTo>
                  <a:lnTo>
                    <a:pt x="1442" y="146"/>
                  </a:lnTo>
                  <a:lnTo>
                    <a:pt x="1426" y="146"/>
                  </a:lnTo>
                  <a:lnTo>
                    <a:pt x="1422" y="142"/>
                  </a:lnTo>
                  <a:lnTo>
                    <a:pt x="1414" y="142"/>
                  </a:lnTo>
                  <a:lnTo>
                    <a:pt x="1410" y="138"/>
                  </a:lnTo>
                  <a:lnTo>
                    <a:pt x="1410" y="130"/>
                  </a:lnTo>
                  <a:lnTo>
                    <a:pt x="1410" y="118"/>
                  </a:lnTo>
                  <a:lnTo>
                    <a:pt x="1410" y="99"/>
                  </a:lnTo>
                  <a:lnTo>
                    <a:pt x="1418" y="67"/>
                  </a:lnTo>
                  <a:lnTo>
                    <a:pt x="1434" y="36"/>
                  </a:lnTo>
                  <a:lnTo>
                    <a:pt x="1453" y="8"/>
                  </a:lnTo>
                  <a:lnTo>
                    <a:pt x="1477" y="0"/>
                  </a:lnTo>
                  <a:lnTo>
                    <a:pt x="1501" y="0"/>
                  </a:lnTo>
                  <a:lnTo>
                    <a:pt x="1528" y="12"/>
                  </a:lnTo>
                  <a:lnTo>
                    <a:pt x="1552" y="36"/>
                  </a:lnTo>
                  <a:lnTo>
                    <a:pt x="1575" y="67"/>
                  </a:lnTo>
                  <a:lnTo>
                    <a:pt x="1587" y="111"/>
                  </a:lnTo>
                  <a:lnTo>
                    <a:pt x="1595" y="166"/>
                  </a:lnTo>
                  <a:lnTo>
                    <a:pt x="1587" y="244"/>
                  </a:lnTo>
                  <a:lnTo>
                    <a:pt x="1563" y="335"/>
                  </a:lnTo>
                  <a:lnTo>
                    <a:pt x="1528" y="425"/>
                  </a:lnTo>
                  <a:lnTo>
                    <a:pt x="1481" y="520"/>
                  </a:lnTo>
                  <a:lnTo>
                    <a:pt x="1426" y="618"/>
                  </a:lnTo>
                  <a:lnTo>
                    <a:pt x="1367" y="716"/>
                  </a:lnTo>
                  <a:lnTo>
                    <a:pt x="1304" y="811"/>
                  </a:lnTo>
                  <a:lnTo>
                    <a:pt x="1237" y="901"/>
                  </a:lnTo>
                  <a:lnTo>
                    <a:pt x="1175" y="984"/>
                  </a:lnTo>
                  <a:lnTo>
                    <a:pt x="1112" y="1063"/>
                  </a:lnTo>
                  <a:lnTo>
                    <a:pt x="1053" y="1130"/>
                  </a:lnTo>
                  <a:lnTo>
                    <a:pt x="1045" y="1137"/>
                  </a:lnTo>
                  <a:lnTo>
                    <a:pt x="1037" y="1145"/>
                  </a:lnTo>
                  <a:lnTo>
                    <a:pt x="1033" y="1153"/>
                  </a:lnTo>
                  <a:lnTo>
                    <a:pt x="1029" y="1157"/>
                  </a:lnTo>
                  <a:lnTo>
                    <a:pt x="1025" y="1157"/>
                  </a:lnTo>
                  <a:lnTo>
                    <a:pt x="1021" y="1157"/>
                  </a:lnTo>
                  <a:lnTo>
                    <a:pt x="1018" y="1157"/>
                  </a:lnTo>
                  <a:lnTo>
                    <a:pt x="1018" y="1157"/>
                  </a:lnTo>
                  <a:lnTo>
                    <a:pt x="1014" y="1153"/>
                  </a:lnTo>
                  <a:lnTo>
                    <a:pt x="1010" y="1145"/>
                  </a:lnTo>
                  <a:lnTo>
                    <a:pt x="1010" y="1130"/>
                  </a:lnTo>
                  <a:lnTo>
                    <a:pt x="1010" y="1102"/>
                  </a:lnTo>
                  <a:lnTo>
                    <a:pt x="1006" y="1074"/>
                  </a:lnTo>
                  <a:lnTo>
                    <a:pt x="1006" y="1063"/>
                  </a:lnTo>
                  <a:lnTo>
                    <a:pt x="1002" y="929"/>
                  </a:lnTo>
                  <a:lnTo>
                    <a:pt x="990" y="795"/>
                  </a:lnTo>
                  <a:lnTo>
                    <a:pt x="963" y="606"/>
                  </a:lnTo>
                  <a:lnTo>
                    <a:pt x="927" y="437"/>
                  </a:lnTo>
                  <a:lnTo>
                    <a:pt x="892" y="292"/>
                  </a:lnTo>
                  <a:lnTo>
                    <a:pt x="857" y="166"/>
                  </a:lnTo>
                  <a:lnTo>
                    <a:pt x="849" y="181"/>
                  </a:lnTo>
                  <a:lnTo>
                    <a:pt x="833" y="213"/>
                  </a:lnTo>
                  <a:lnTo>
                    <a:pt x="809" y="256"/>
                  </a:lnTo>
                  <a:lnTo>
                    <a:pt x="782" y="311"/>
                  </a:lnTo>
                  <a:lnTo>
                    <a:pt x="747" y="370"/>
                  </a:lnTo>
                  <a:lnTo>
                    <a:pt x="617" y="587"/>
                  </a:lnTo>
                  <a:lnTo>
                    <a:pt x="483" y="783"/>
                  </a:lnTo>
                  <a:lnTo>
                    <a:pt x="354" y="960"/>
                  </a:lnTo>
                  <a:lnTo>
                    <a:pt x="220" y="1126"/>
                  </a:lnTo>
                  <a:lnTo>
                    <a:pt x="209" y="1137"/>
                  </a:lnTo>
                  <a:lnTo>
                    <a:pt x="201" y="1145"/>
                  </a:lnTo>
                  <a:lnTo>
                    <a:pt x="197" y="1153"/>
                  </a:lnTo>
                  <a:lnTo>
                    <a:pt x="193" y="1153"/>
                  </a:lnTo>
                  <a:lnTo>
                    <a:pt x="189" y="1157"/>
                  </a:lnTo>
                  <a:lnTo>
                    <a:pt x="185" y="1157"/>
                  </a:lnTo>
                  <a:lnTo>
                    <a:pt x="185" y="1157"/>
                  </a:lnTo>
                  <a:lnTo>
                    <a:pt x="177" y="1157"/>
                  </a:lnTo>
                  <a:lnTo>
                    <a:pt x="177" y="1149"/>
                  </a:lnTo>
                  <a:lnTo>
                    <a:pt x="173" y="1145"/>
                  </a:lnTo>
                  <a:lnTo>
                    <a:pt x="173" y="1137"/>
                  </a:lnTo>
                  <a:lnTo>
                    <a:pt x="173" y="1130"/>
                  </a:lnTo>
                  <a:lnTo>
                    <a:pt x="173" y="1122"/>
                  </a:lnTo>
                  <a:lnTo>
                    <a:pt x="173" y="1114"/>
                  </a:lnTo>
                  <a:lnTo>
                    <a:pt x="177" y="1102"/>
                  </a:lnTo>
                  <a:lnTo>
                    <a:pt x="177" y="1090"/>
                  </a:lnTo>
                  <a:lnTo>
                    <a:pt x="185" y="1067"/>
                  </a:lnTo>
                  <a:lnTo>
                    <a:pt x="193" y="1023"/>
                  </a:lnTo>
                  <a:lnTo>
                    <a:pt x="205" y="964"/>
                  </a:lnTo>
                  <a:lnTo>
                    <a:pt x="216" y="890"/>
                  </a:lnTo>
                  <a:lnTo>
                    <a:pt x="224" y="807"/>
                  </a:lnTo>
                  <a:lnTo>
                    <a:pt x="236" y="720"/>
                  </a:lnTo>
                  <a:lnTo>
                    <a:pt x="240" y="630"/>
                  </a:lnTo>
                  <a:lnTo>
                    <a:pt x="244" y="535"/>
                  </a:lnTo>
                  <a:lnTo>
                    <a:pt x="244" y="476"/>
                  </a:lnTo>
                  <a:lnTo>
                    <a:pt x="236" y="402"/>
                  </a:lnTo>
                  <a:lnTo>
                    <a:pt x="224" y="323"/>
                  </a:lnTo>
                  <a:lnTo>
                    <a:pt x="205" y="248"/>
                  </a:lnTo>
                  <a:lnTo>
                    <a:pt x="177" y="181"/>
                  </a:lnTo>
                  <a:lnTo>
                    <a:pt x="146" y="134"/>
                  </a:lnTo>
                  <a:lnTo>
                    <a:pt x="106" y="103"/>
                  </a:lnTo>
                  <a:lnTo>
                    <a:pt x="67" y="87"/>
                  </a:lnTo>
                  <a:lnTo>
                    <a:pt x="28" y="79"/>
                  </a:lnTo>
                  <a:lnTo>
                    <a:pt x="12" y="79"/>
                  </a:lnTo>
                  <a:lnTo>
                    <a:pt x="4" y="75"/>
                  </a:lnTo>
                  <a:lnTo>
                    <a:pt x="0" y="71"/>
                  </a:lnTo>
                  <a:lnTo>
                    <a:pt x="0" y="63"/>
                  </a:lnTo>
                  <a:lnTo>
                    <a:pt x="8" y="44"/>
                  </a:lnTo>
                  <a:lnTo>
                    <a:pt x="32" y="24"/>
                  </a:lnTo>
                  <a:lnTo>
                    <a:pt x="67" y="4"/>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16"/>
          <p:cNvGrpSpPr>
            <a:grpSpLocks noChangeAspect="1"/>
          </p:cNvGrpSpPr>
          <p:nvPr>
            <p:custDataLst>
              <p:tags r:id="rId3"/>
            </p:custDataLst>
          </p:nvPr>
        </p:nvGrpSpPr>
        <p:grpSpPr bwMode="auto">
          <a:xfrm>
            <a:off x="4953000" y="3505200"/>
            <a:ext cx="3568680" cy="364369"/>
            <a:chOff x="3278" y="2327"/>
            <a:chExt cx="11704" cy="1195"/>
          </a:xfrm>
          <a:solidFill>
            <a:srgbClr val="FF0066"/>
          </a:solidFill>
        </p:grpSpPr>
        <p:sp>
          <p:nvSpPr>
            <p:cNvPr id="1042" name="Freeform 18"/>
            <p:cNvSpPr>
              <a:spLocks/>
            </p:cNvSpPr>
            <p:nvPr/>
          </p:nvSpPr>
          <p:spPr bwMode="auto">
            <a:xfrm>
              <a:off x="3278" y="2327"/>
              <a:ext cx="1012" cy="1156"/>
            </a:xfrm>
            <a:custGeom>
              <a:avLst/>
              <a:gdLst/>
              <a:ahLst/>
              <a:cxnLst>
                <a:cxn ang="0">
                  <a:pos x="937" y="28"/>
                </a:cxn>
                <a:cxn ang="0">
                  <a:pos x="1012" y="158"/>
                </a:cxn>
                <a:cxn ang="0">
                  <a:pos x="930" y="330"/>
                </a:cxn>
                <a:cxn ang="0">
                  <a:pos x="757" y="452"/>
                </a:cxn>
                <a:cxn ang="0">
                  <a:pos x="836" y="531"/>
                </a:cxn>
                <a:cxn ang="0">
                  <a:pos x="944" y="678"/>
                </a:cxn>
                <a:cxn ang="0">
                  <a:pos x="915" y="883"/>
                </a:cxn>
                <a:cxn ang="0">
                  <a:pos x="760" y="1044"/>
                </a:cxn>
                <a:cxn ang="0">
                  <a:pos x="541" y="1138"/>
                </a:cxn>
                <a:cxn ang="0">
                  <a:pos x="328" y="1152"/>
                </a:cxn>
                <a:cxn ang="0">
                  <a:pos x="199" y="1091"/>
                </a:cxn>
                <a:cxn ang="0">
                  <a:pos x="159" y="1048"/>
                </a:cxn>
                <a:cxn ang="0">
                  <a:pos x="220" y="987"/>
                </a:cxn>
                <a:cxn ang="0">
                  <a:pos x="285" y="969"/>
                </a:cxn>
                <a:cxn ang="0">
                  <a:pos x="296" y="980"/>
                </a:cxn>
                <a:cxn ang="0">
                  <a:pos x="361" y="1034"/>
                </a:cxn>
                <a:cxn ang="0">
                  <a:pos x="501" y="1070"/>
                </a:cxn>
                <a:cxn ang="0">
                  <a:pos x="663" y="1037"/>
                </a:cxn>
                <a:cxn ang="0">
                  <a:pos x="785" y="933"/>
                </a:cxn>
                <a:cxn ang="0">
                  <a:pos x="807" y="746"/>
                </a:cxn>
                <a:cxn ang="0">
                  <a:pos x="706" y="610"/>
                </a:cxn>
                <a:cxn ang="0">
                  <a:pos x="523" y="560"/>
                </a:cxn>
                <a:cxn ang="0">
                  <a:pos x="447" y="567"/>
                </a:cxn>
                <a:cxn ang="0">
                  <a:pos x="433" y="563"/>
                </a:cxn>
                <a:cxn ang="0">
                  <a:pos x="461" y="517"/>
                </a:cxn>
                <a:cxn ang="0">
                  <a:pos x="544" y="477"/>
                </a:cxn>
                <a:cxn ang="0">
                  <a:pos x="681" y="430"/>
                </a:cxn>
                <a:cxn ang="0">
                  <a:pos x="821" y="351"/>
                </a:cxn>
                <a:cxn ang="0">
                  <a:pos x="876" y="226"/>
                </a:cxn>
                <a:cxn ang="0">
                  <a:pos x="807" y="111"/>
                </a:cxn>
                <a:cxn ang="0">
                  <a:pos x="656" y="93"/>
                </a:cxn>
                <a:cxn ang="0">
                  <a:pos x="515" y="183"/>
                </a:cxn>
                <a:cxn ang="0">
                  <a:pos x="361" y="448"/>
                </a:cxn>
                <a:cxn ang="0">
                  <a:pos x="263" y="746"/>
                </a:cxn>
                <a:cxn ang="0">
                  <a:pos x="173" y="1001"/>
                </a:cxn>
                <a:cxn ang="0">
                  <a:pos x="108" y="1113"/>
                </a:cxn>
                <a:cxn ang="0">
                  <a:pos x="15" y="1156"/>
                </a:cxn>
                <a:cxn ang="0">
                  <a:pos x="4" y="1156"/>
                </a:cxn>
                <a:cxn ang="0">
                  <a:pos x="0" y="1145"/>
                </a:cxn>
                <a:cxn ang="0">
                  <a:pos x="4" y="1134"/>
                </a:cxn>
                <a:cxn ang="0">
                  <a:pos x="65" y="1001"/>
                </a:cxn>
                <a:cxn ang="0">
                  <a:pos x="130" y="797"/>
                </a:cxn>
                <a:cxn ang="0">
                  <a:pos x="195" y="517"/>
                </a:cxn>
                <a:cxn ang="0">
                  <a:pos x="249" y="208"/>
                </a:cxn>
                <a:cxn ang="0">
                  <a:pos x="195" y="140"/>
                </a:cxn>
                <a:cxn ang="0">
                  <a:pos x="162" y="147"/>
                </a:cxn>
                <a:cxn ang="0">
                  <a:pos x="152" y="136"/>
                </a:cxn>
                <a:cxn ang="0">
                  <a:pos x="235" y="68"/>
                </a:cxn>
                <a:cxn ang="0">
                  <a:pos x="343" y="14"/>
                </a:cxn>
                <a:cxn ang="0">
                  <a:pos x="393" y="3"/>
                </a:cxn>
                <a:cxn ang="0">
                  <a:pos x="404" y="14"/>
                </a:cxn>
                <a:cxn ang="0">
                  <a:pos x="400" y="25"/>
                </a:cxn>
                <a:cxn ang="0">
                  <a:pos x="397" y="39"/>
                </a:cxn>
                <a:cxn ang="0">
                  <a:pos x="533" y="96"/>
                </a:cxn>
                <a:cxn ang="0">
                  <a:pos x="739" y="7"/>
                </a:cxn>
              </a:cxnLst>
              <a:rect l="0" t="0" r="r" b="b"/>
              <a:pathLst>
                <a:path w="1012" h="1156">
                  <a:moveTo>
                    <a:pt x="818" y="0"/>
                  </a:moveTo>
                  <a:lnTo>
                    <a:pt x="886" y="7"/>
                  </a:lnTo>
                  <a:lnTo>
                    <a:pt x="937" y="28"/>
                  </a:lnTo>
                  <a:lnTo>
                    <a:pt x="980" y="61"/>
                  </a:lnTo>
                  <a:lnTo>
                    <a:pt x="1005" y="107"/>
                  </a:lnTo>
                  <a:lnTo>
                    <a:pt x="1012" y="158"/>
                  </a:lnTo>
                  <a:lnTo>
                    <a:pt x="1002" y="219"/>
                  </a:lnTo>
                  <a:lnTo>
                    <a:pt x="973" y="276"/>
                  </a:lnTo>
                  <a:lnTo>
                    <a:pt x="930" y="330"/>
                  </a:lnTo>
                  <a:lnTo>
                    <a:pt x="876" y="377"/>
                  </a:lnTo>
                  <a:lnTo>
                    <a:pt x="818" y="416"/>
                  </a:lnTo>
                  <a:lnTo>
                    <a:pt x="757" y="452"/>
                  </a:lnTo>
                  <a:lnTo>
                    <a:pt x="699" y="477"/>
                  </a:lnTo>
                  <a:lnTo>
                    <a:pt x="775" y="499"/>
                  </a:lnTo>
                  <a:lnTo>
                    <a:pt x="836" y="531"/>
                  </a:lnTo>
                  <a:lnTo>
                    <a:pt x="886" y="570"/>
                  </a:lnTo>
                  <a:lnTo>
                    <a:pt x="922" y="621"/>
                  </a:lnTo>
                  <a:lnTo>
                    <a:pt x="944" y="678"/>
                  </a:lnTo>
                  <a:lnTo>
                    <a:pt x="951" y="743"/>
                  </a:lnTo>
                  <a:lnTo>
                    <a:pt x="944" y="815"/>
                  </a:lnTo>
                  <a:lnTo>
                    <a:pt x="915" y="883"/>
                  </a:lnTo>
                  <a:lnTo>
                    <a:pt x="876" y="944"/>
                  </a:lnTo>
                  <a:lnTo>
                    <a:pt x="821" y="998"/>
                  </a:lnTo>
                  <a:lnTo>
                    <a:pt x="760" y="1044"/>
                  </a:lnTo>
                  <a:lnTo>
                    <a:pt x="688" y="1084"/>
                  </a:lnTo>
                  <a:lnTo>
                    <a:pt x="616" y="1116"/>
                  </a:lnTo>
                  <a:lnTo>
                    <a:pt x="541" y="1138"/>
                  </a:lnTo>
                  <a:lnTo>
                    <a:pt x="465" y="1152"/>
                  </a:lnTo>
                  <a:lnTo>
                    <a:pt x="397" y="1156"/>
                  </a:lnTo>
                  <a:lnTo>
                    <a:pt x="328" y="1152"/>
                  </a:lnTo>
                  <a:lnTo>
                    <a:pt x="274" y="1134"/>
                  </a:lnTo>
                  <a:lnTo>
                    <a:pt x="231" y="1116"/>
                  </a:lnTo>
                  <a:lnTo>
                    <a:pt x="199" y="1091"/>
                  </a:lnTo>
                  <a:lnTo>
                    <a:pt x="177" y="1070"/>
                  </a:lnTo>
                  <a:lnTo>
                    <a:pt x="162" y="1055"/>
                  </a:lnTo>
                  <a:lnTo>
                    <a:pt x="159" y="1048"/>
                  </a:lnTo>
                  <a:lnTo>
                    <a:pt x="170" y="1027"/>
                  </a:lnTo>
                  <a:lnTo>
                    <a:pt x="191" y="1009"/>
                  </a:lnTo>
                  <a:lnTo>
                    <a:pt x="220" y="987"/>
                  </a:lnTo>
                  <a:lnTo>
                    <a:pt x="253" y="973"/>
                  </a:lnTo>
                  <a:lnTo>
                    <a:pt x="278" y="969"/>
                  </a:lnTo>
                  <a:lnTo>
                    <a:pt x="285" y="969"/>
                  </a:lnTo>
                  <a:lnTo>
                    <a:pt x="289" y="973"/>
                  </a:lnTo>
                  <a:lnTo>
                    <a:pt x="296" y="973"/>
                  </a:lnTo>
                  <a:lnTo>
                    <a:pt x="296" y="980"/>
                  </a:lnTo>
                  <a:lnTo>
                    <a:pt x="310" y="994"/>
                  </a:lnTo>
                  <a:lnTo>
                    <a:pt x="332" y="1012"/>
                  </a:lnTo>
                  <a:lnTo>
                    <a:pt x="361" y="1034"/>
                  </a:lnTo>
                  <a:lnTo>
                    <a:pt x="397" y="1052"/>
                  </a:lnTo>
                  <a:lnTo>
                    <a:pt x="443" y="1062"/>
                  </a:lnTo>
                  <a:lnTo>
                    <a:pt x="501" y="1070"/>
                  </a:lnTo>
                  <a:lnTo>
                    <a:pt x="555" y="1066"/>
                  </a:lnTo>
                  <a:lnTo>
                    <a:pt x="613" y="1055"/>
                  </a:lnTo>
                  <a:lnTo>
                    <a:pt x="663" y="1037"/>
                  </a:lnTo>
                  <a:lnTo>
                    <a:pt x="713" y="1012"/>
                  </a:lnTo>
                  <a:lnTo>
                    <a:pt x="753" y="976"/>
                  </a:lnTo>
                  <a:lnTo>
                    <a:pt x="785" y="933"/>
                  </a:lnTo>
                  <a:lnTo>
                    <a:pt x="807" y="876"/>
                  </a:lnTo>
                  <a:lnTo>
                    <a:pt x="814" y="807"/>
                  </a:lnTo>
                  <a:lnTo>
                    <a:pt x="807" y="746"/>
                  </a:lnTo>
                  <a:lnTo>
                    <a:pt x="785" y="693"/>
                  </a:lnTo>
                  <a:lnTo>
                    <a:pt x="749" y="646"/>
                  </a:lnTo>
                  <a:lnTo>
                    <a:pt x="706" y="610"/>
                  </a:lnTo>
                  <a:lnTo>
                    <a:pt x="652" y="585"/>
                  </a:lnTo>
                  <a:lnTo>
                    <a:pt x="591" y="567"/>
                  </a:lnTo>
                  <a:lnTo>
                    <a:pt x="523" y="560"/>
                  </a:lnTo>
                  <a:lnTo>
                    <a:pt x="490" y="563"/>
                  </a:lnTo>
                  <a:lnTo>
                    <a:pt x="461" y="567"/>
                  </a:lnTo>
                  <a:lnTo>
                    <a:pt x="447" y="567"/>
                  </a:lnTo>
                  <a:lnTo>
                    <a:pt x="440" y="567"/>
                  </a:lnTo>
                  <a:lnTo>
                    <a:pt x="436" y="567"/>
                  </a:lnTo>
                  <a:lnTo>
                    <a:pt x="433" y="563"/>
                  </a:lnTo>
                  <a:lnTo>
                    <a:pt x="429" y="556"/>
                  </a:lnTo>
                  <a:lnTo>
                    <a:pt x="440" y="535"/>
                  </a:lnTo>
                  <a:lnTo>
                    <a:pt x="461" y="517"/>
                  </a:lnTo>
                  <a:lnTo>
                    <a:pt x="487" y="502"/>
                  </a:lnTo>
                  <a:lnTo>
                    <a:pt x="519" y="488"/>
                  </a:lnTo>
                  <a:lnTo>
                    <a:pt x="544" y="477"/>
                  </a:lnTo>
                  <a:lnTo>
                    <a:pt x="562" y="474"/>
                  </a:lnTo>
                  <a:lnTo>
                    <a:pt x="623" y="452"/>
                  </a:lnTo>
                  <a:lnTo>
                    <a:pt x="681" y="430"/>
                  </a:lnTo>
                  <a:lnTo>
                    <a:pt x="735" y="405"/>
                  </a:lnTo>
                  <a:lnTo>
                    <a:pt x="782" y="380"/>
                  </a:lnTo>
                  <a:lnTo>
                    <a:pt x="821" y="351"/>
                  </a:lnTo>
                  <a:lnTo>
                    <a:pt x="850" y="316"/>
                  </a:lnTo>
                  <a:lnTo>
                    <a:pt x="872" y="276"/>
                  </a:lnTo>
                  <a:lnTo>
                    <a:pt x="876" y="226"/>
                  </a:lnTo>
                  <a:lnTo>
                    <a:pt x="868" y="179"/>
                  </a:lnTo>
                  <a:lnTo>
                    <a:pt x="843" y="140"/>
                  </a:lnTo>
                  <a:lnTo>
                    <a:pt x="807" y="111"/>
                  </a:lnTo>
                  <a:lnTo>
                    <a:pt x="764" y="93"/>
                  </a:lnTo>
                  <a:lnTo>
                    <a:pt x="713" y="86"/>
                  </a:lnTo>
                  <a:lnTo>
                    <a:pt x="656" y="93"/>
                  </a:lnTo>
                  <a:lnTo>
                    <a:pt x="605" y="111"/>
                  </a:lnTo>
                  <a:lnTo>
                    <a:pt x="562" y="140"/>
                  </a:lnTo>
                  <a:lnTo>
                    <a:pt x="515" y="183"/>
                  </a:lnTo>
                  <a:lnTo>
                    <a:pt x="472" y="237"/>
                  </a:lnTo>
                  <a:lnTo>
                    <a:pt x="411" y="341"/>
                  </a:lnTo>
                  <a:lnTo>
                    <a:pt x="361" y="448"/>
                  </a:lnTo>
                  <a:lnTo>
                    <a:pt x="317" y="556"/>
                  </a:lnTo>
                  <a:lnTo>
                    <a:pt x="285" y="657"/>
                  </a:lnTo>
                  <a:lnTo>
                    <a:pt x="263" y="746"/>
                  </a:lnTo>
                  <a:lnTo>
                    <a:pt x="231" y="851"/>
                  </a:lnTo>
                  <a:lnTo>
                    <a:pt x="202" y="933"/>
                  </a:lnTo>
                  <a:lnTo>
                    <a:pt x="173" y="1001"/>
                  </a:lnTo>
                  <a:lnTo>
                    <a:pt x="152" y="1052"/>
                  </a:lnTo>
                  <a:lnTo>
                    <a:pt x="134" y="1084"/>
                  </a:lnTo>
                  <a:lnTo>
                    <a:pt x="108" y="1113"/>
                  </a:lnTo>
                  <a:lnTo>
                    <a:pt x="72" y="1138"/>
                  </a:lnTo>
                  <a:lnTo>
                    <a:pt x="40" y="1152"/>
                  </a:lnTo>
                  <a:lnTo>
                    <a:pt x="15" y="1156"/>
                  </a:lnTo>
                  <a:lnTo>
                    <a:pt x="11" y="1156"/>
                  </a:lnTo>
                  <a:lnTo>
                    <a:pt x="8" y="1156"/>
                  </a:lnTo>
                  <a:lnTo>
                    <a:pt x="4" y="1156"/>
                  </a:lnTo>
                  <a:lnTo>
                    <a:pt x="0" y="1152"/>
                  </a:lnTo>
                  <a:lnTo>
                    <a:pt x="0" y="1145"/>
                  </a:lnTo>
                  <a:lnTo>
                    <a:pt x="0" y="1145"/>
                  </a:lnTo>
                  <a:lnTo>
                    <a:pt x="0" y="1141"/>
                  </a:lnTo>
                  <a:lnTo>
                    <a:pt x="0" y="1138"/>
                  </a:lnTo>
                  <a:lnTo>
                    <a:pt x="4" y="1134"/>
                  </a:lnTo>
                  <a:lnTo>
                    <a:pt x="8" y="1127"/>
                  </a:lnTo>
                  <a:lnTo>
                    <a:pt x="36" y="1062"/>
                  </a:lnTo>
                  <a:lnTo>
                    <a:pt x="65" y="1001"/>
                  </a:lnTo>
                  <a:lnTo>
                    <a:pt x="87" y="940"/>
                  </a:lnTo>
                  <a:lnTo>
                    <a:pt x="108" y="876"/>
                  </a:lnTo>
                  <a:lnTo>
                    <a:pt x="130" y="797"/>
                  </a:lnTo>
                  <a:lnTo>
                    <a:pt x="152" y="711"/>
                  </a:lnTo>
                  <a:lnTo>
                    <a:pt x="173" y="603"/>
                  </a:lnTo>
                  <a:lnTo>
                    <a:pt x="195" y="517"/>
                  </a:lnTo>
                  <a:lnTo>
                    <a:pt x="213" y="416"/>
                  </a:lnTo>
                  <a:lnTo>
                    <a:pt x="231" y="312"/>
                  </a:lnTo>
                  <a:lnTo>
                    <a:pt x="249" y="208"/>
                  </a:lnTo>
                  <a:lnTo>
                    <a:pt x="263" y="107"/>
                  </a:lnTo>
                  <a:lnTo>
                    <a:pt x="227" y="125"/>
                  </a:lnTo>
                  <a:lnTo>
                    <a:pt x="195" y="140"/>
                  </a:lnTo>
                  <a:lnTo>
                    <a:pt x="170" y="147"/>
                  </a:lnTo>
                  <a:lnTo>
                    <a:pt x="166" y="147"/>
                  </a:lnTo>
                  <a:lnTo>
                    <a:pt x="162" y="147"/>
                  </a:lnTo>
                  <a:lnTo>
                    <a:pt x="155" y="143"/>
                  </a:lnTo>
                  <a:lnTo>
                    <a:pt x="152" y="140"/>
                  </a:lnTo>
                  <a:lnTo>
                    <a:pt x="152" y="136"/>
                  </a:lnTo>
                  <a:lnTo>
                    <a:pt x="162" y="114"/>
                  </a:lnTo>
                  <a:lnTo>
                    <a:pt x="191" y="89"/>
                  </a:lnTo>
                  <a:lnTo>
                    <a:pt x="235" y="68"/>
                  </a:lnTo>
                  <a:lnTo>
                    <a:pt x="289" y="39"/>
                  </a:lnTo>
                  <a:lnTo>
                    <a:pt x="314" y="28"/>
                  </a:lnTo>
                  <a:lnTo>
                    <a:pt x="343" y="14"/>
                  </a:lnTo>
                  <a:lnTo>
                    <a:pt x="368" y="3"/>
                  </a:lnTo>
                  <a:lnTo>
                    <a:pt x="386" y="0"/>
                  </a:lnTo>
                  <a:lnTo>
                    <a:pt x="393" y="3"/>
                  </a:lnTo>
                  <a:lnTo>
                    <a:pt x="400" y="3"/>
                  </a:lnTo>
                  <a:lnTo>
                    <a:pt x="400" y="10"/>
                  </a:lnTo>
                  <a:lnTo>
                    <a:pt x="404" y="14"/>
                  </a:lnTo>
                  <a:lnTo>
                    <a:pt x="404" y="17"/>
                  </a:lnTo>
                  <a:lnTo>
                    <a:pt x="404" y="21"/>
                  </a:lnTo>
                  <a:lnTo>
                    <a:pt x="400" y="25"/>
                  </a:lnTo>
                  <a:lnTo>
                    <a:pt x="400" y="32"/>
                  </a:lnTo>
                  <a:lnTo>
                    <a:pt x="397" y="39"/>
                  </a:lnTo>
                  <a:lnTo>
                    <a:pt x="397" y="39"/>
                  </a:lnTo>
                  <a:lnTo>
                    <a:pt x="368" y="251"/>
                  </a:lnTo>
                  <a:lnTo>
                    <a:pt x="451" y="161"/>
                  </a:lnTo>
                  <a:lnTo>
                    <a:pt x="533" y="96"/>
                  </a:lnTo>
                  <a:lnTo>
                    <a:pt x="609" y="50"/>
                  </a:lnTo>
                  <a:lnTo>
                    <a:pt x="677" y="21"/>
                  </a:lnTo>
                  <a:lnTo>
                    <a:pt x="739" y="7"/>
                  </a:lnTo>
                  <a:lnTo>
                    <a:pt x="785" y="0"/>
                  </a:lnTo>
                  <a:lnTo>
                    <a:pt x="8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4402" y="2362"/>
              <a:ext cx="1599" cy="1160"/>
            </a:xfrm>
            <a:custGeom>
              <a:avLst/>
              <a:gdLst/>
              <a:ahLst/>
              <a:cxnLst>
                <a:cxn ang="0">
                  <a:pos x="173" y="11"/>
                </a:cxn>
                <a:cxn ang="0">
                  <a:pos x="277" y="90"/>
                </a:cxn>
                <a:cxn ang="0">
                  <a:pos x="349" y="273"/>
                </a:cxn>
                <a:cxn ang="0">
                  <a:pos x="364" y="449"/>
                </a:cxn>
                <a:cxn ang="0">
                  <a:pos x="328" y="880"/>
                </a:cxn>
                <a:cxn ang="0">
                  <a:pos x="436" y="744"/>
                </a:cxn>
                <a:cxn ang="0">
                  <a:pos x="681" y="377"/>
                </a:cxn>
                <a:cxn ang="0">
                  <a:pos x="839" y="97"/>
                </a:cxn>
                <a:cxn ang="0">
                  <a:pos x="828" y="76"/>
                </a:cxn>
                <a:cxn ang="0">
                  <a:pos x="853" y="33"/>
                </a:cxn>
                <a:cxn ang="0">
                  <a:pos x="929" y="0"/>
                </a:cxn>
                <a:cxn ang="0">
                  <a:pos x="947" y="11"/>
                </a:cxn>
                <a:cxn ang="0">
                  <a:pos x="1012" y="209"/>
                </a:cxn>
                <a:cxn ang="0">
                  <a:pos x="1095" y="604"/>
                </a:cxn>
                <a:cxn ang="0">
                  <a:pos x="1127" y="916"/>
                </a:cxn>
                <a:cxn ang="0">
                  <a:pos x="1127" y="934"/>
                </a:cxn>
                <a:cxn ang="0">
                  <a:pos x="1138" y="930"/>
                </a:cxn>
                <a:cxn ang="0">
                  <a:pos x="1214" y="834"/>
                </a:cxn>
                <a:cxn ang="0">
                  <a:pos x="1332" y="668"/>
                </a:cxn>
                <a:cxn ang="0">
                  <a:pos x="1451" y="478"/>
                </a:cxn>
                <a:cxn ang="0">
                  <a:pos x="1523" y="309"/>
                </a:cxn>
                <a:cxn ang="0">
                  <a:pos x="1509" y="191"/>
                </a:cxn>
                <a:cxn ang="0">
                  <a:pos x="1448" y="148"/>
                </a:cxn>
                <a:cxn ang="0">
                  <a:pos x="1422" y="144"/>
                </a:cxn>
                <a:cxn ang="0">
                  <a:pos x="1415" y="119"/>
                </a:cxn>
                <a:cxn ang="0">
                  <a:pos x="1433" y="51"/>
                </a:cxn>
                <a:cxn ang="0">
                  <a:pos x="1484" y="0"/>
                </a:cxn>
                <a:cxn ang="0">
                  <a:pos x="1559" y="36"/>
                </a:cxn>
                <a:cxn ang="0">
                  <a:pos x="1599" y="169"/>
                </a:cxn>
                <a:cxn ang="0">
                  <a:pos x="1534" y="428"/>
                </a:cxn>
                <a:cxn ang="0">
                  <a:pos x="1372" y="715"/>
                </a:cxn>
                <a:cxn ang="0">
                  <a:pos x="1178" y="988"/>
                </a:cxn>
                <a:cxn ang="0">
                  <a:pos x="1048" y="1139"/>
                </a:cxn>
                <a:cxn ang="0">
                  <a:pos x="1034" y="1157"/>
                </a:cxn>
                <a:cxn ang="0">
                  <a:pos x="1023" y="1160"/>
                </a:cxn>
                <a:cxn ang="0">
                  <a:pos x="1015" y="1146"/>
                </a:cxn>
                <a:cxn ang="0">
                  <a:pos x="1012" y="1078"/>
                </a:cxn>
                <a:cxn ang="0">
                  <a:pos x="1001" y="884"/>
                </a:cxn>
                <a:cxn ang="0">
                  <a:pos x="947" y="507"/>
                </a:cxn>
                <a:cxn ang="0">
                  <a:pos x="861" y="169"/>
                </a:cxn>
                <a:cxn ang="0">
                  <a:pos x="814" y="259"/>
                </a:cxn>
                <a:cxn ang="0">
                  <a:pos x="619" y="589"/>
                </a:cxn>
                <a:cxn ang="0">
                  <a:pos x="220" y="1128"/>
                </a:cxn>
                <a:cxn ang="0">
                  <a:pos x="198" y="1153"/>
                </a:cxn>
                <a:cxn ang="0">
                  <a:pos x="187" y="1160"/>
                </a:cxn>
                <a:cxn ang="0">
                  <a:pos x="176" y="1153"/>
                </a:cxn>
                <a:cxn ang="0">
                  <a:pos x="176" y="1135"/>
                </a:cxn>
                <a:cxn ang="0">
                  <a:pos x="176" y="1114"/>
                </a:cxn>
                <a:cxn ang="0">
                  <a:pos x="187" y="1067"/>
                </a:cxn>
                <a:cxn ang="0">
                  <a:pos x="216" y="891"/>
                </a:cxn>
                <a:cxn ang="0">
                  <a:pos x="245" y="629"/>
                </a:cxn>
                <a:cxn ang="0">
                  <a:pos x="238" y="406"/>
                </a:cxn>
                <a:cxn ang="0">
                  <a:pos x="184" y="191"/>
                </a:cxn>
                <a:cxn ang="0">
                  <a:pos x="94" y="97"/>
                </a:cxn>
                <a:cxn ang="0">
                  <a:pos x="18" y="79"/>
                </a:cxn>
                <a:cxn ang="0">
                  <a:pos x="0" y="72"/>
                </a:cxn>
                <a:cxn ang="0">
                  <a:pos x="22" y="33"/>
                </a:cxn>
                <a:cxn ang="0">
                  <a:pos x="112" y="0"/>
                </a:cxn>
              </a:cxnLst>
              <a:rect l="0" t="0" r="r" b="b"/>
              <a:pathLst>
                <a:path w="1599" h="1160">
                  <a:moveTo>
                    <a:pt x="112" y="0"/>
                  </a:moveTo>
                  <a:lnTo>
                    <a:pt x="140" y="4"/>
                  </a:lnTo>
                  <a:lnTo>
                    <a:pt x="173" y="11"/>
                  </a:lnTo>
                  <a:lnTo>
                    <a:pt x="205" y="26"/>
                  </a:lnTo>
                  <a:lnTo>
                    <a:pt x="241" y="51"/>
                  </a:lnTo>
                  <a:lnTo>
                    <a:pt x="277" y="90"/>
                  </a:lnTo>
                  <a:lnTo>
                    <a:pt x="310" y="144"/>
                  </a:lnTo>
                  <a:lnTo>
                    <a:pt x="331" y="205"/>
                  </a:lnTo>
                  <a:lnTo>
                    <a:pt x="349" y="273"/>
                  </a:lnTo>
                  <a:lnTo>
                    <a:pt x="356" y="338"/>
                  </a:lnTo>
                  <a:lnTo>
                    <a:pt x="360" y="399"/>
                  </a:lnTo>
                  <a:lnTo>
                    <a:pt x="364" y="449"/>
                  </a:lnTo>
                  <a:lnTo>
                    <a:pt x="364" y="482"/>
                  </a:lnTo>
                  <a:lnTo>
                    <a:pt x="353" y="683"/>
                  </a:lnTo>
                  <a:lnTo>
                    <a:pt x="328" y="880"/>
                  </a:lnTo>
                  <a:lnTo>
                    <a:pt x="328" y="880"/>
                  </a:lnTo>
                  <a:lnTo>
                    <a:pt x="331" y="880"/>
                  </a:lnTo>
                  <a:lnTo>
                    <a:pt x="436" y="744"/>
                  </a:lnTo>
                  <a:lnTo>
                    <a:pt x="529" y="611"/>
                  </a:lnTo>
                  <a:lnTo>
                    <a:pt x="612" y="492"/>
                  </a:lnTo>
                  <a:lnTo>
                    <a:pt x="681" y="377"/>
                  </a:lnTo>
                  <a:lnTo>
                    <a:pt x="742" y="273"/>
                  </a:lnTo>
                  <a:lnTo>
                    <a:pt x="792" y="180"/>
                  </a:lnTo>
                  <a:lnTo>
                    <a:pt x="839" y="97"/>
                  </a:lnTo>
                  <a:lnTo>
                    <a:pt x="835" y="90"/>
                  </a:lnTo>
                  <a:lnTo>
                    <a:pt x="832" y="83"/>
                  </a:lnTo>
                  <a:lnTo>
                    <a:pt x="828" y="76"/>
                  </a:lnTo>
                  <a:lnTo>
                    <a:pt x="828" y="69"/>
                  </a:lnTo>
                  <a:lnTo>
                    <a:pt x="835" y="51"/>
                  </a:lnTo>
                  <a:lnTo>
                    <a:pt x="853" y="33"/>
                  </a:lnTo>
                  <a:lnTo>
                    <a:pt x="879" y="15"/>
                  </a:lnTo>
                  <a:lnTo>
                    <a:pt x="907" y="4"/>
                  </a:lnTo>
                  <a:lnTo>
                    <a:pt x="929" y="0"/>
                  </a:lnTo>
                  <a:lnTo>
                    <a:pt x="936" y="0"/>
                  </a:lnTo>
                  <a:lnTo>
                    <a:pt x="943" y="4"/>
                  </a:lnTo>
                  <a:lnTo>
                    <a:pt x="947" y="11"/>
                  </a:lnTo>
                  <a:lnTo>
                    <a:pt x="951" y="18"/>
                  </a:lnTo>
                  <a:lnTo>
                    <a:pt x="979" y="105"/>
                  </a:lnTo>
                  <a:lnTo>
                    <a:pt x="1012" y="209"/>
                  </a:lnTo>
                  <a:lnTo>
                    <a:pt x="1041" y="331"/>
                  </a:lnTo>
                  <a:lnTo>
                    <a:pt x="1070" y="464"/>
                  </a:lnTo>
                  <a:lnTo>
                    <a:pt x="1095" y="604"/>
                  </a:lnTo>
                  <a:lnTo>
                    <a:pt x="1113" y="751"/>
                  </a:lnTo>
                  <a:lnTo>
                    <a:pt x="1127" y="898"/>
                  </a:lnTo>
                  <a:lnTo>
                    <a:pt x="1127" y="916"/>
                  </a:lnTo>
                  <a:lnTo>
                    <a:pt x="1127" y="927"/>
                  </a:lnTo>
                  <a:lnTo>
                    <a:pt x="1127" y="930"/>
                  </a:lnTo>
                  <a:lnTo>
                    <a:pt x="1127" y="934"/>
                  </a:lnTo>
                  <a:lnTo>
                    <a:pt x="1127" y="938"/>
                  </a:lnTo>
                  <a:lnTo>
                    <a:pt x="1127" y="938"/>
                  </a:lnTo>
                  <a:lnTo>
                    <a:pt x="1138" y="930"/>
                  </a:lnTo>
                  <a:lnTo>
                    <a:pt x="1156" y="909"/>
                  </a:lnTo>
                  <a:lnTo>
                    <a:pt x="1181" y="877"/>
                  </a:lnTo>
                  <a:lnTo>
                    <a:pt x="1214" y="834"/>
                  </a:lnTo>
                  <a:lnTo>
                    <a:pt x="1250" y="787"/>
                  </a:lnTo>
                  <a:lnTo>
                    <a:pt x="1289" y="729"/>
                  </a:lnTo>
                  <a:lnTo>
                    <a:pt x="1332" y="668"/>
                  </a:lnTo>
                  <a:lnTo>
                    <a:pt x="1376" y="604"/>
                  </a:lnTo>
                  <a:lnTo>
                    <a:pt x="1415" y="543"/>
                  </a:lnTo>
                  <a:lnTo>
                    <a:pt x="1451" y="478"/>
                  </a:lnTo>
                  <a:lnTo>
                    <a:pt x="1484" y="417"/>
                  </a:lnTo>
                  <a:lnTo>
                    <a:pt x="1509" y="360"/>
                  </a:lnTo>
                  <a:lnTo>
                    <a:pt x="1523" y="309"/>
                  </a:lnTo>
                  <a:lnTo>
                    <a:pt x="1530" y="266"/>
                  </a:lnTo>
                  <a:lnTo>
                    <a:pt x="1523" y="219"/>
                  </a:lnTo>
                  <a:lnTo>
                    <a:pt x="1509" y="191"/>
                  </a:lnTo>
                  <a:lnTo>
                    <a:pt x="1491" y="169"/>
                  </a:lnTo>
                  <a:lnTo>
                    <a:pt x="1469" y="155"/>
                  </a:lnTo>
                  <a:lnTo>
                    <a:pt x="1448" y="148"/>
                  </a:lnTo>
                  <a:lnTo>
                    <a:pt x="1433" y="144"/>
                  </a:lnTo>
                  <a:lnTo>
                    <a:pt x="1426" y="144"/>
                  </a:lnTo>
                  <a:lnTo>
                    <a:pt x="1422" y="144"/>
                  </a:lnTo>
                  <a:lnTo>
                    <a:pt x="1419" y="140"/>
                  </a:lnTo>
                  <a:lnTo>
                    <a:pt x="1415" y="133"/>
                  </a:lnTo>
                  <a:lnTo>
                    <a:pt x="1415" y="119"/>
                  </a:lnTo>
                  <a:lnTo>
                    <a:pt x="1415" y="105"/>
                  </a:lnTo>
                  <a:lnTo>
                    <a:pt x="1422" y="79"/>
                  </a:lnTo>
                  <a:lnTo>
                    <a:pt x="1433" y="51"/>
                  </a:lnTo>
                  <a:lnTo>
                    <a:pt x="1444" y="26"/>
                  </a:lnTo>
                  <a:lnTo>
                    <a:pt x="1462" y="8"/>
                  </a:lnTo>
                  <a:lnTo>
                    <a:pt x="1484" y="0"/>
                  </a:lnTo>
                  <a:lnTo>
                    <a:pt x="1509" y="4"/>
                  </a:lnTo>
                  <a:lnTo>
                    <a:pt x="1534" y="15"/>
                  </a:lnTo>
                  <a:lnTo>
                    <a:pt x="1559" y="36"/>
                  </a:lnTo>
                  <a:lnTo>
                    <a:pt x="1581" y="69"/>
                  </a:lnTo>
                  <a:lnTo>
                    <a:pt x="1595" y="112"/>
                  </a:lnTo>
                  <a:lnTo>
                    <a:pt x="1599" y="169"/>
                  </a:lnTo>
                  <a:lnTo>
                    <a:pt x="1592" y="248"/>
                  </a:lnTo>
                  <a:lnTo>
                    <a:pt x="1570" y="334"/>
                  </a:lnTo>
                  <a:lnTo>
                    <a:pt x="1534" y="428"/>
                  </a:lnTo>
                  <a:lnTo>
                    <a:pt x="1487" y="521"/>
                  </a:lnTo>
                  <a:lnTo>
                    <a:pt x="1433" y="618"/>
                  </a:lnTo>
                  <a:lnTo>
                    <a:pt x="1372" y="715"/>
                  </a:lnTo>
                  <a:lnTo>
                    <a:pt x="1307" y="812"/>
                  </a:lnTo>
                  <a:lnTo>
                    <a:pt x="1242" y="902"/>
                  </a:lnTo>
                  <a:lnTo>
                    <a:pt x="1178" y="988"/>
                  </a:lnTo>
                  <a:lnTo>
                    <a:pt x="1116" y="1063"/>
                  </a:lnTo>
                  <a:lnTo>
                    <a:pt x="1059" y="1128"/>
                  </a:lnTo>
                  <a:lnTo>
                    <a:pt x="1048" y="1139"/>
                  </a:lnTo>
                  <a:lnTo>
                    <a:pt x="1041" y="1146"/>
                  </a:lnTo>
                  <a:lnTo>
                    <a:pt x="1037" y="1153"/>
                  </a:lnTo>
                  <a:lnTo>
                    <a:pt x="1034" y="1157"/>
                  </a:lnTo>
                  <a:lnTo>
                    <a:pt x="1030" y="1157"/>
                  </a:lnTo>
                  <a:lnTo>
                    <a:pt x="1026" y="1160"/>
                  </a:lnTo>
                  <a:lnTo>
                    <a:pt x="1023" y="1160"/>
                  </a:lnTo>
                  <a:lnTo>
                    <a:pt x="1019" y="1157"/>
                  </a:lnTo>
                  <a:lnTo>
                    <a:pt x="1015" y="1153"/>
                  </a:lnTo>
                  <a:lnTo>
                    <a:pt x="1015" y="1146"/>
                  </a:lnTo>
                  <a:lnTo>
                    <a:pt x="1015" y="1132"/>
                  </a:lnTo>
                  <a:lnTo>
                    <a:pt x="1012" y="1103"/>
                  </a:lnTo>
                  <a:lnTo>
                    <a:pt x="1012" y="1078"/>
                  </a:lnTo>
                  <a:lnTo>
                    <a:pt x="1012" y="1060"/>
                  </a:lnTo>
                  <a:lnTo>
                    <a:pt x="1008" y="974"/>
                  </a:lnTo>
                  <a:lnTo>
                    <a:pt x="1001" y="884"/>
                  </a:lnTo>
                  <a:lnTo>
                    <a:pt x="994" y="798"/>
                  </a:lnTo>
                  <a:lnTo>
                    <a:pt x="972" y="647"/>
                  </a:lnTo>
                  <a:lnTo>
                    <a:pt x="947" y="507"/>
                  </a:lnTo>
                  <a:lnTo>
                    <a:pt x="918" y="377"/>
                  </a:lnTo>
                  <a:lnTo>
                    <a:pt x="889" y="266"/>
                  </a:lnTo>
                  <a:lnTo>
                    <a:pt x="861" y="169"/>
                  </a:lnTo>
                  <a:lnTo>
                    <a:pt x="853" y="184"/>
                  </a:lnTo>
                  <a:lnTo>
                    <a:pt x="835" y="216"/>
                  </a:lnTo>
                  <a:lnTo>
                    <a:pt x="814" y="259"/>
                  </a:lnTo>
                  <a:lnTo>
                    <a:pt x="785" y="309"/>
                  </a:lnTo>
                  <a:lnTo>
                    <a:pt x="749" y="374"/>
                  </a:lnTo>
                  <a:lnTo>
                    <a:pt x="619" y="589"/>
                  </a:lnTo>
                  <a:lnTo>
                    <a:pt x="486" y="783"/>
                  </a:lnTo>
                  <a:lnTo>
                    <a:pt x="353" y="963"/>
                  </a:lnTo>
                  <a:lnTo>
                    <a:pt x="220" y="1128"/>
                  </a:lnTo>
                  <a:lnTo>
                    <a:pt x="212" y="1139"/>
                  </a:lnTo>
                  <a:lnTo>
                    <a:pt x="205" y="1146"/>
                  </a:lnTo>
                  <a:lnTo>
                    <a:pt x="198" y="1153"/>
                  </a:lnTo>
                  <a:lnTo>
                    <a:pt x="194" y="1157"/>
                  </a:lnTo>
                  <a:lnTo>
                    <a:pt x="191" y="1157"/>
                  </a:lnTo>
                  <a:lnTo>
                    <a:pt x="187" y="1160"/>
                  </a:lnTo>
                  <a:lnTo>
                    <a:pt x="184" y="1160"/>
                  </a:lnTo>
                  <a:lnTo>
                    <a:pt x="180" y="1157"/>
                  </a:lnTo>
                  <a:lnTo>
                    <a:pt x="176" y="1153"/>
                  </a:lnTo>
                  <a:lnTo>
                    <a:pt x="176" y="1150"/>
                  </a:lnTo>
                  <a:lnTo>
                    <a:pt x="176" y="1142"/>
                  </a:lnTo>
                  <a:lnTo>
                    <a:pt x="176" y="1135"/>
                  </a:lnTo>
                  <a:lnTo>
                    <a:pt x="176" y="1132"/>
                  </a:lnTo>
                  <a:lnTo>
                    <a:pt x="176" y="1124"/>
                  </a:lnTo>
                  <a:lnTo>
                    <a:pt x="176" y="1114"/>
                  </a:lnTo>
                  <a:lnTo>
                    <a:pt x="176" y="1103"/>
                  </a:lnTo>
                  <a:lnTo>
                    <a:pt x="180" y="1092"/>
                  </a:lnTo>
                  <a:lnTo>
                    <a:pt x="187" y="1067"/>
                  </a:lnTo>
                  <a:lnTo>
                    <a:pt x="194" y="1024"/>
                  </a:lnTo>
                  <a:lnTo>
                    <a:pt x="205" y="963"/>
                  </a:lnTo>
                  <a:lnTo>
                    <a:pt x="216" y="891"/>
                  </a:lnTo>
                  <a:lnTo>
                    <a:pt x="227" y="808"/>
                  </a:lnTo>
                  <a:lnTo>
                    <a:pt x="238" y="722"/>
                  </a:lnTo>
                  <a:lnTo>
                    <a:pt x="245" y="629"/>
                  </a:lnTo>
                  <a:lnTo>
                    <a:pt x="245" y="539"/>
                  </a:lnTo>
                  <a:lnTo>
                    <a:pt x="245" y="478"/>
                  </a:lnTo>
                  <a:lnTo>
                    <a:pt x="238" y="406"/>
                  </a:lnTo>
                  <a:lnTo>
                    <a:pt x="227" y="327"/>
                  </a:lnTo>
                  <a:lnTo>
                    <a:pt x="209" y="248"/>
                  </a:lnTo>
                  <a:lnTo>
                    <a:pt x="184" y="191"/>
                  </a:lnTo>
                  <a:lnTo>
                    <a:pt x="158" y="148"/>
                  </a:lnTo>
                  <a:lnTo>
                    <a:pt x="126" y="119"/>
                  </a:lnTo>
                  <a:lnTo>
                    <a:pt x="94" y="97"/>
                  </a:lnTo>
                  <a:lnTo>
                    <a:pt x="61" y="87"/>
                  </a:lnTo>
                  <a:lnTo>
                    <a:pt x="29" y="79"/>
                  </a:lnTo>
                  <a:lnTo>
                    <a:pt x="18" y="79"/>
                  </a:lnTo>
                  <a:lnTo>
                    <a:pt x="7" y="79"/>
                  </a:lnTo>
                  <a:lnTo>
                    <a:pt x="4" y="76"/>
                  </a:lnTo>
                  <a:lnTo>
                    <a:pt x="0" y="72"/>
                  </a:lnTo>
                  <a:lnTo>
                    <a:pt x="0" y="65"/>
                  </a:lnTo>
                  <a:lnTo>
                    <a:pt x="7" y="51"/>
                  </a:lnTo>
                  <a:lnTo>
                    <a:pt x="22" y="33"/>
                  </a:lnTo>
                  <a:lnTo>
                    <a:pt x="47" y="18"/>
                  </a:lnTo>
                  <a:lnTo>
                    <a:pt x="76" y="4"/>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p:cNvSpPr>
            <p:nvPr/>
          </p:nvSpPr>
          <p:spPr bwMode="auto">
            <a:xfrm>
              <a:off x="6645" y="2668"/>
              <a:ext cx="771" cy="765"/>
            </a:xfrm>
            <a:custGeom>
              <a:avLst/>
              <a:gdLst/>
              <a:ahLst/>
              <a:cxnLst>
                <a:cxn ang="0">
                  <a:pos x="749" y="3"/>
                </a:cxn>
                <a:cxn ang="0">
                  <a:pos x="764" y="14"/>
                </a:cxn>
                <a:cxn ang="0">
                  <a:pos x="771" y="32"/>
                </a:cxn>
                <a:cxn ang="0">
                  <a:pos x="764" y="50"/>
                </a:cxn>
                <a:cxn ang="0">
                  <a:pos x="757" y="61"/>
                </a:cxn>
                <a:cxn ang="0">
                  <a:pos x="739" y="79"/>
                </a:cxn>
                <a:cxn ang="0">
                  <a:pos x="721" y="93"/>
                </a:cxn>
                <a:cxn ang="0">
                  <a:pos x="458" y="409"/>
                </a:cxn>
                <a:cxn ang="0">
                  <a:pos x="526" y="477"/>
                </a:cxn>
                <a:cxn ang="0">
                  <a:pos x="605" y="560"/>
                </a:cxn>
                <a:cxn ang="0">
                  <a:pos x="685" y="635"/>
                </a:cxn>
                <a:cxn ang="0">
                  <a:pos x="742" y="693"/>
                </a:cxn>
                <a:cxn ang="0">
                  <a:pos x="764" y="718"/>
                </a:cxn>
                <a:cxn ang="0">
                  <a:pos x="768" y="729"/>
                </a:cxn>
                <a:cxn ang="0">
                  <a:pos x="768" y="747"/>
                </a:cxn>
                <a:cxn ang="0">
                  <a:pos x="757" y="761"/>
                </a:cxn>
                <a:cxn ang="0">
                  <a:pos x="735" y="765"/>
                </a:cxn>
                <a:cxn ang="0">
                  <a:pos x="724" y="761"/>
                </a:cxn>
                <a:cxn ang="0">
                  <a:pos x="713" y="754"/>
                </a:cxn>
                <a:cxn ang="0">
                  <a:pos x="65" y="743"/>
                </a:cxn>
                <a:cxn ang="0">
                  <a:pos x="51" y="757"/>
                </a:cxn>
                <a:cxn ang="0">
                  <a:pos x="40" y="765"/>
                </a:cxn>
                <a:cxn ang="0">
                  <a:pos x="29" y="765"/>
                </a:cxn>
                <a:cxn ang="0">
                  <a:pos x="11" y="761"/>
                </a:cxn>
                <a:cxn ang="0">
                  <a:pos x="0" y="747"/>
                </a:cxn>
                <a:cxn ang="0">
                  <a:pos x="0" y="729"/>
                </a:cxn>
                <a:cxn ang="0">
                  <a:pos x="4" y="721"/>
                </a:cxn>
                <a:cxn ang="0">
                  <a:pos x="11" y="711"/>
                </a:cxn>
                <a:cxn ang="0">
                  <a:pos x="339" y="384"/>
                </a:cxn>
                <a:cxn ang="0">
                  <a:pos x="11" y="54"/>
                </a:cxn>
                <a:cxn ang="0">
                  <a:pos x="0" y="43"/>
                </a:cxn>
                <a:cxn ang="0">
                  <a:pos x="0" y="32"/>
                </a:cxn>
                <a:cxn ang="0">
                  <a:pos x="8" y="10"/>
                </a:cxn>
                <a:cxn ang="0">
                  <a:pos x="29" y="0"/>
                </a:cxn>
                <a:cxn ang="0">
                  <a:pos x="40" y="0"/>
                </a:cxn>
                <a:cxn ang="0">
                  <a:pos x="51" y="7"/>
                </a:cxn>
                <a:cxn ang="0">
                  <a:pos x="65" y="21"/>
                </a:cxn>
                <a:cxn ang="0">
                  <a:pos x="386" y="337"/>
                </a:cxn>
                <a:cxn ang="0">
                  <a:pos x="710" y="14"/>
                </a:cxn>
                <a:cxn ang="0">
                  <a:pos x="724" y="3"/>
                </a:cxn>
                <a:cxn ang="0">
                  <a:pos x="735" y="0"/>
                </a:cxn>
              </a:cxnLst>
              <a:rect l="0" t="0" r="r" b="b"/>
              <a:pathLst>
                <a:path w="771" h="765">
                  <a:moveTo>
                    <a:pt x="735" y="0"/>
                  </a:moveTo>
                  <a:lnTo>
                    <a:pt x="749" y="3"/>
                  </a:lnTo>
                  <a:lnTo>
                    <a:pt x="757" y="7"/>
                  </a:lnTo>
                  <a:lnTo>
                    <a:pt x="764" y="14"/>
                  </a:lnTo>
                  <a:lnTo>
                    <a:pt x="768" y="21"/>
                  </a:lnTo>
                  <a:lnTo>
                    <a:pt x="771" y="32"/>
                  </a:lnTo>
                  <a:lnTo>
                    <a:pt x="768" y="43"/>
                  </a:lnTo>
                  <a:lnTo>
                    <a:pt x="764" y="50"/>
                  </a:lnTo>
                  <a:lnTo>
                    <a:pt x="760" y="54"/>
                  </a:lnTo>
                  <a:lnTo>
                    <a:pt x="757" y="61"/>
                  </a:lnTo>
                  <a:lnTo>
                    <a:pt x="746" y="68"/>
                  </a:lnTo>
                  <a:lnTo>
                    <a:pt x="739" y="79"/>
                  </a:lnTo>
                  <a:lnTo>
                    <a:pt x="728" y="86"/>
                  </a:lnTo>
                  <a:lnTo>
                    <a:pt x="721" y="93"/>
                  </a:lnTo>
                  <a:lnTo>
                    <a:pt x="429" y="384"/>
                  </a:lnTo>
                  <a:lnTo>
                    <a:pt x="458" y="409"/>
                  </a:lnTo>
                  <a:lnTo>
                    <a:pt x="487" y="441"/>
                  </a:lnTo>
                  <a:lnTo>
                    <a:pt x="526" y="477"/>
                  </a:lnTo>
                  <a:lnTo>
                    <a:pt x="566" y="517"/>
                  </a:lnTo>
                  <a:lnTo>
                    <a:pt x="605" y="560"/>
                  </a:lnTo>
                  <a:lnTo>
                    <a:pt x="645" y="599"/>
                  </a:lnTo>
                  <a:lnTo>
                    <a:pt x="685" y="635"/>
                  </a:lnTo>
                  <a:lnTo>
                    <a:pt x="717" y="668"/>
                  </a:lnTo>
                  <a:lnTo>
                    <a:pt x="742" y="693"/>
                  </a:lnTo>
                  <a:lnTo>
                    <a:pt x="757" y="711"/>
                  </a:lnTo>
                  <a:lnTo>
                    <a:pt x="764" y="718"/>
                  </a:lnTo>
                  <a:lnTo>
                    <a:pt x="768" y="725"/>
                  </a:lnTo>
                  <a:lnTo>
                    <a:pt x="768" y="729"/>
                  </a:lnTo>
                  <a:lnTo>
                    <a:pt x="771" y="736"/>
                  </a:lnTo>
                  <a:lnTo>
                    <a:pt x="768" y="747"/>
                  </a:lnTo>
                  <a:lnTo>
                    <a:pt x="764" y="754"/>
                  </a:lnTo>
                  <a:lnTo>
                    <a:pt x="757" y="761"/>
                  </a:lnTo>
                  <a:lnTo>
                    <a:pt x="749" y="765"/>
                  </a:lnTo>
                  <a:lnTo>
                    <a:pt x="735" y="765"/>
                  </a:lnTo>
                  <a:lnTo>
                    <a:pt x="731" y="765"/>
                  </a:lnTo>
                  <a:lnTo>
                    <a:pt x="724" y="761"/>
                  </a:lnTo>
                  <a:lnTo>
                    <a:pt x="717" y="757"/>
                  </a:lnTo>
                  <a:lnTo>
                    <a:pt x="713" y="754"/>
                  </a:lnTo>
                  <a:lnTo>
                    <a:pt x="382" y="427"/>
                  </a:lnTo>
                  <a:lnTo>
                    <a:pt x="65" y="743"/>
                  </a:lnTo>
                  <a:lnTo>
                    <a:pt x="58" y="750"/>
                  </a:lnTo>
                  <a:lnTo>
                    <a:pt x="51" y="757"/>
                  </a:lnTo>
                  <a:lnTo>
                    <a:pt x="44" y="761"/>
                  </a:lnTo>
                  <a:lnTo>
                    <a:pt x="40" y="765"/>
                  </a:lnTo>
                  <a:lnTo>
                    <a:pt x="36" y="765"/>
                  </a:lnTo>
                  <a:lnTo>
                    <a:pt x="29" y="765"/>
                  </a:lnTo>
                  <a:lnTo>
                    <a:pt x="22" y="765"/>
                  </a:lnTo>
                  <a:lnTo>
                    <a:pt x="11" y="761"/>
                  </a:lnTo>
                  <a:lnTo>
                    <a:pt x="4" y="754"/>
                  </a:lnTo>
                  <a:lnTo>
                    <a:pt x="0" y="747"/>
                  </a:lnTo>
                  <a:lnTo>
                    <a:pt x="0" y="736"/>
                  </a:lnTo>
                  <a:lnTo>
                    <a:pt x="0" y="729"/>
                  </a:lnTo>
                  <a:lnTo>
                    <a:pt x="0" y="725"/>
                  </a:lnTo>
                  <a:lnTo>
                    <a:pt x="4" y="721"/>
                  </a:lnTo>
                  <a:lnTo>
                    <a:pt x="8" y="718"/>
                  </a:lnTo>
                  <a:lnTo>
                    <a:pt x="11" y="711"/>
                  </a:lnTo>
                  <a:lnTo>
                    <a:pt x="18" y="703"/>
                  </a:lnTo>
                  <a:lnTo>
                    <a:pt x="339" y="384"/>
                  </a:lnTo>
                  <a:lnTo>
                    <a:pt x="18" y="61"/>
                  </a:lnTo>
                  <a:lnTo>
                    <a:pt x="11" y="54"/>
                  </a:lnTo>
                  <a:lnTo>
                    <a:pt x="4" y="46"/>
                  </a:lnTo>
                  <a:lnTo>
                    <a:pt x="0" y="43"/>
                  </a:lnTo>
                  <a:lnTo>
                    <a:pt x="0" y="39"/>
                  </a:lnTo>
                  <a:lnTo>
                    <a:pt x="0" y="32"/>
                  </a:lnTo>
                  <a:lnTo>
                    <a:pt x="0" y="21"/>
                  </a:lnTo>
                  <a:lnTo>
                    <a:pt x="8" y="10"/>
                  </a:lnTo>
                  <a:lnTo>
                    <a:pt x="18" y="3"/>
                  </a:lnTo>
                  <a:lnTo>
                    <a:pt x="29" y="0"/>
                  </a:lnTo>
                  <a:lnTo>
                    <a:pt x="36" y="0"/>
                  </a:lnTo>
                  <a:lnTo>
                    <a:pt x="40" y="0"/>
                  </a:lnTo>
                  <a:lnTo>
                    <a:pt x="44" y="3"/>
                  </a:lnTo>
                  <a:lnTo>
                    <a:pt x="51" y="7"/>
                  </a:lnTo>
                  <a:lnTo>
                    <a:pt x="58" y="14"/>
                  </a:lnTo>
                  <a:lnTo>
                    <a:pt x="65" y="21"/>
                  </a:lnTo>
                  <a:lnTo>
                    <a:pt x="386" y="337"/>
                  </a:lnTo>
                  <a:lnTo>
                    <a:pt x="386" y="337"/>
                  </a:lnTo>
                  <a:lnTo>
                    <a:pt x="703" y="21"/>
                  </a:lnTo>
                  <a:lnTo>
                    <a:pt x="710" y="14"/>
                  </a:lnTo>
                  <a:lnTo>
                    <a:pt x="717" y="7"/>
                  </a:lnTo>
                  <a:lnTo>
                    <a:pt x="724" y="3"/>
                  </a:lnTo>
                  <a:lnTo>
                    <a:pt x="731" y="0"/>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p:cNvSpPr>
            <p:nvPr/>
          </p:nvSpPr>
          <p:spPr bwMode="auto">
            <a:xfrm>
              <a:off x="8061" y="2362"/>
              <a:ext cx="1602" cy="1160"/>
            </a:xfrm>
            <a:custGeom>
              <a:avLst/>
              <a:gdLst/>
              <a:ahLst/>
              <a:cxnLst>
                <a:cxn ang="0">
                  <a:pos x="173" y="11"/>
                </a:cxn>
                <a:cxn ang="0">
                  <a:pos x="281" y="90"/>
                </a:cxn>
                <a:cxn ang="0">
                  <a:pos x="349" y="273"/>
                </a:cxn>
                <a:cxn ang="0">
                  <a:pos x="363" y="449"/>
                </a:cxn>
                <a:cxn ang="0">
                  <a:pos x="331" y="880"/>
                </a:cxn>
                <a:cxn ang="0">
                  <a:pos x="439" y="744"/>
                </a:cxn>
                <a:cxn ang="0">
                  <a:pos x="684" y="377"/>
                </a:cxn>
                <a:cxn ang="0">
                  <a:pos x="839" y="97"/>
                </a:cxn>
                <a:cxn ang="0">
                  <a:pos x="832" y="76"/>
                </a:cxn>
                <a:cxn ang="0">
                  <a:pos x="857" y="33"/>
                </a:cxn>
                <a:cxn ang="0">
                  <a:pos x="929" y="0"/>
                </a:cxn>
                <a:cxn ang="0">
                  <a:pos x="950" y="11"/>
                </a:cxn>
                <a:cxn ang="0">
                  <a:pos x="1012" y="209"/>
                </a:cxn>
                <a:cxn ang="0">
                  <a:pos x="1098" y="604"/>
                </a:cxn>
                <a:cxn ang="0">
                  <a:pos x="1127" y="916"/>
                </a:cxn>
                <a:cxn ang="0">
                  <a:pos x="1130" y="934"/>
                </a:cxn>
                <a:cxn ang="0">
                  <a:pos x="1138" y="930"/>
                </a:cxn>
                <a:cxn ang="0">
                  <a:pos x="1213" y="834"/>
                </a:cxn>
                <a:cxn ang="0">
                  <a:pos x="1336" y="668"/>
                </a:cxn>
                <a:cxn ang="0">
                  <a:pos x="1455" y="478"/>
                </a:cxn>
                <a:cxn ang="0">
                  <a:pos x="1527" y="309"/>
                </a:cxn>
                <a:cxn ang="0">
                  <a:pos x="1512" y="191"/>
                </a:cxn>
                <a:cxn ang="0">
                  <a:pos x="1451" y="148"/>
                </a:cxn>
                <a:cxn ang="0">
                  <a:pos x="1422" y="144"/>
                </a:cxn>
                <a:cxn ang="0">
                  <a:pos x="1415" y="119"/>
                </a:cxn>
                <a:cxn ang="0">
                  <a:pos x="1433" y="51"/>
                </a:cxn>
                <a:cxn ang="0">
                  <a:pos x="1483" y="0"/>
                </a:cxn>
                <a:cxn ang="0">
                  <a:pos x="1563" y="36"/>
                </a:cxn>
                <a:cxn ang="0">
                  <a:pos x="1602" y="169"/>
                </a:cxn>
                <a:cxn ang="0">
                  <a:pos x="1537" y="428"/>
                </a:cxn>
                <a:cxn ang="0">
                  <a:pos x="1375" y="715"/>
                </a:cxn>
                <a:cxn ang="0">
                  <a:pos x="1181" y="988"/>
                </a:cxn>
                <a:cxn ang="0">
                  <a:pos x="1051" y="1139"/>
                </a:cxn>
                <a:cxn ang="0">
                  <a:pos x="1037" y="1157"/>
                </a:cxn>
                <a:cxn ang="0">
                  <a:pos x="1026" y="1160"/>
                </a:cxn>
                <a:cxn ang="0">
                  <a:pos x="1019" y="1146"/>
                </a:cxn>
                <a:cxn ang="0">
                  <a:pos x="1012" y="1078"/>
                </a:cxn>
                <a:cxn ang="0">
                  <a:pos x="1004" y="884"/>
                </a:cxn>
                <a:cxn ang="0">
                  <a:pos x="950" y="507"/>
                </a:cxn>
                <a:cxn ang="0">
                  <a:pos x="864" y="169"/>
                </a:cxn>
                <a:cxn ang="0">
                  <a:pos x="817" y="259"/>
                </a:cxn>
                <a:cxn ang="0">
                  <a:pos x="623" y="589"/>
                </a:cxn>
                <a:cxn ang="0">
                  <a:pos x="223" y="1128"/>
                </a:cxn>
                <a:cxn ang="0">
                  <a:pos x="201" y="1153"/>
                </a:cxn>
                <a:cxn ang="0">
                  <a:pos x="191" y="1160"/>
                </a:cxn>
                <a:cxn ang="0">
                  <a:pos x="180" y="1153"/>
                </a:cxn>
                <a:cxn ang="0">
                  <a:pos x="176" y="1135"/>
                </a:cxn>
                <a:cxn ang="0">
                  <a:pos x="176" y="1114"/>
                </a:cxn>
                <a:cxn ang="0">
                  <a:pos x="187" y="1067"/>
                </a:cxn>
                <a:cxn ang="0">
                  <a:pos x="219" y="891"/>
                </a:cxn>
                <a:cxn ang="0">
                  <a:pos x="245" y="629"/>
                </a:cxn>
                <a:cxn ang="0">
                  <a:pos x="241" y="406"/>
                </a:cxn>
                <a:cxn ang="0">
                  <a:pos x="187" y="191"/>
                </a:cxn>
                <a:cxn ang="0">
                  <a:pos x="97" y="97"/>
                </a:cxn>
                <a:cxn ang="0">
                  <a:pos x="18" y="79"/>
                </a:cxn>
                <a:cxn ang="0">
                  <a:pos x="3" y="72"/>
                </a:cxn>
                <a:cxn ang="0">
                  <a:pos x="25" y="33"/>
                </a:cxn>
                <a:cxn ang="0">
                  <a:pos x="111" y="0"/>
                </a:cxn>
              </a:cxnLst>
              <a:rect l="0" t="0" r="r" b="b"/>
              <a:pathLst>
                <a:path w="1602" h="1160">
                  <a:moveTo>
                    <a:pt x="111" y="0"/>
                  </a:moveTo>
                  <a:lnTo>
                    <a:pt x="140" y="4"/>
                  </a:lnTo>
                  <a:lnTo>
                    <a:pt x="173" y="11"/>
                  </a:lnTo>
                  <a:lnTo>
                    <a:pt x="209" y="26"/>
                  </a:lnTo>
                  <a:lnTo>
                    <a:pt x="245" y="51"/>
                  </a:lnTo>
                  <a:lnTo>
                    <a:pt x="281" y="90"/>
                  </a:lnTo>
                  <a:lnTo>
                    <a:pt x="313" y="144"/>
                  </a:lnTo>
                  <a:lnTo>
                    <a:pt x="335" y="205"/>
                  </a:lnTo>
                  <a:lnTo>
                    <a:pt x="349" y="273"/>
                  </a:lnTo>
                  <a:lnTo>
                    <a:pt x="360" y="338"/>
                  </a:lnTo>
                  <a:lnTo>
                    <a:pt x="363" y="399"/>
                  </a:lnTo>
                  <a:lnTo>
                    <a:pt x="363" y="449"/>
                  </a:lnTo>
                  <a:lnTo>
                    <a:pt x="367" y="482"/>
                  </a:lnTo>
                  <a:lnTo>
                    <a:pt x="356" y="683"/>
                  </a:lnTo>
                  <a:lnTo>
                    <a:pt x="331" y="880"/>
                  </a:lnTo>
                  <a:lnTo>
                    <a:pt x="331" y="880"/>
                  </a:lnTo>
                  <a:lnTo>
                    <a:pt x="331" y="880"/>
                  </a:lnTo>
                  <a:lnTo>
                    <a:pt x="439" y="744"/>
                  </a:lnTo>
                  <a:lnTo>
                    <a:pt x="533" y="611"/>
                  </a:lnTo>
                  <a:lnTo>
                    <a:pt x="612" y="492"/>
                  </a:lnTo>
                  <a:lnTo>
                    <a:pt x="684" y="377"/>
                  </a:lnTo>
                  <a:lnTo>
                    <a:pt x="742" y="273"/>
                  </a:lnTo>
                  <a:lnTo>
                    <a:pt x="796" y="180"/>
                  </a:lnTo>
                  <a:lnTo>
                    <a:pt x="839" y="97"/>
                  </a:lnTo>
                  <a:lnTo>
                    <a:pt x="835" y="90"/>
                  </a:lnTo>
                  <a:lnTo>
                    <a:pt x="835" y="83"/>
                  </a:lnTo>
                  <a:lnTo>
                    <a:pt x="832" y="76"/>
                  </a:lnTo>
                  <a:lnTo>
                    <a:pt x="828" y="69"/>
                  </a:lnTo>
                  <a:lnTo>
                    <a:pt x="839" y="51"/>
                  </a:lnTo>
                  <a:lnTo>
                    <a:pt x="857" y="33"/>
                  </a:lnTo>
                  <a:lnTo>
                    <a:pt x="882" y="15"/>
                  </a:lnTo>
                  <a:lnTo>
                    <a:pt x="907" y="4"/>
                  </a:lnTo>
                  <a:lnTo>
                    <a:pt x="929" y="0"/>
                  </a:lnTo>
                  <a:lnTo>
                    <a:pt x="940" y="0"/>
                  </a:lnTo>
                  <a:lnTo>
                    <a:pt x="943" y="4"/>
                  </a:lnTo>
                  <a:lnTo>
                    <a:pt x="950" y="11"/>
                  </a:lnTo>
                  <a:lnTo>
                    <a:pt x="954" y="18"/>
                  </a:lnTo>
                  <a:lnTo>
                    <a:pt x="983" y="105"/>
                  </a:lnTo>
                  <a:lnTo>
                    <a:pt x="1012" y="209"/>
                  </a:lnTo>
                  <a:lnTo>
                    <a:pt x="1044" y="331"/>
                  </a:lnTo>
                  <a:lnTo>
                    <a:pt x="1073" y="464"/>
                  </a:lnTo>
                  <a:lnTo>
                    <a:pt x="1098" y="604"/>
                  </a:lnTo>
                  <a:lnTo>
                    <a:pt x="1116" y="751"/>
                  </a:lnTo>
                  <a:lnTo>
                    <a:pt x="1127" y="898"/>
                  </a:lnTo>
                  <a:lnTo>
                    <a:pt x="1127" y="916"/>
                  </a:lnTo>
                  <a:lnTo>
                    <a:pt x="1127" y="927"/>
                  </a:lnTo>
                  <a:lnTo>
                    <a:pt x="1127" y="930"/>
                  </a:lnTo>
                  <a:lnTo>
                    <a:pt x="1130" y="934"/>
                  </a:lnTo>
                  <a:lnTo>
                    <a:pt x="1130" y="938"/>
                  </a:lnTo>
                  <a:lnTo>
                    <a:pt x="1130" y="938"/>
                  </a:lnTo>
                  <a:lnTo>
                    <a:pt x="1138" y="930"/>
                  </a:lnTo>
                  <a:lnTo>
                    <a:pt x="1156" y="909"/>
                  </a:lnTo>
                  <a:lnTo>
                    <a:pt x="1181" y="877"/>
                  </a:lnTo>
                  <a:lnTo>
                    <a:pt x="1213" y="834"/>
                  </a:lnTo>
                  <a:lnTo>
                    <a:pt x="1253" y="787"/>
                  </a:lnTo>
                  <a:lnTo>
                    <a:pt x="1292" y="729"/>
                  </a:lnTo>
                  <a:lnTo>
                    <a:pt x="1336" y="668"/>
                  </a:lnTo>
                  <a:lnTo>
                    <a:pt x="1379" y="604"/>
                  </a:lnTo>
                  <a:lnTo>
                    <a:pt x="1419" y="543"/>
                  </a:lnTo>
                  <a:lnTo>
                    <a:pt x="1455" y="478"/>
                  </a:lnTo>
                  <a:lnTo>
                    <a:pt x="1487" y="417"/>
                  </a:lnTo>
                  <a:lnTo>
                    <a:pt x="1512" y="360"/>
                  </a:lnTo>
                  <a:lnTo>
                    <a:pt x="1527" y="309"/>
                  </a:lnTo>
                  <a:lnTo>
                    <a:pt x="1534" y="266"/>
                  </a:lnTo>
                  <a:lnTo>
                    <a:pt x="1527" y="219"/>
                  </a:lnTo>
                  <a:lnTo>
                    <a:pt x="1512" y="191"/>
                  </a:lnTo>
                  <a:lnTo>
                    <a:pt x="1491" y="169"/>
                  </a:lnTo>
                  <a:lnTo>
                    <a:pt x="1469" y="155"/>
                  </a:lnTo>
                  <a:lnTo>
                    <a:pt x="1451" y="148"/>
                  </a:lnTo>
                  <a:lnTo>
                    <a:pt x="1433" y="144"/>
                  </a:lnTo>
                  <a:lnTo>
                    <a:pt x="1429" y="144"/>
                  </a:lnTo>
                  <a:lnTo>
                    <a:pt x="1422" y="144"/>
                  </a:lnTo>
                  <a:lnTo>
                    <a:pt x="1419" y="140"/>
                  </a:lnTo>
                  <a:lnTo>
                    <a:pt x="1419" y="133"/>
                  </a:lnTo>
                  <a:lnTo>
                    <a:pt x="1415" y="119"/>
                  </a:lnTo>
                  <a:lnTo>
                    <a:pt x="1419" y="105"/>
                  </a:lnTo>
                  <a:lnTo>
                    <a:pt x="1426" y="79"/>
                  </a:lnTo>
                  <a:lnTo>
                    <a:pt x="1433" y="51"/>
                  </a:lnTo>
                  <a:lnTo>
                    <a:pt x="1447" y="26"/>
                  </a:lnTo>
                  <a:lnTo>
                    <a:pt x="1465" y="8"/>
                  </a:lnTo>
                  <a:lnTo>
                    <a:pt x="1483" y="0"/>
                  </a:lnTo>
                  <a:lnTo>
                    <a:pt x="1509" y="4"/>
                  </a:lnTo>
                  <a:lnTo>
                    <a:pt x="1537" y="15"/>
                  </a:lnTo>
                  <a:lnTo>
                    <a:pt x="1563" y="36"/>
                  </a:lnTo>
                  <a:lnTo>
                    <a:pt x="1584" y="69"/>
                  </a:lnTo>
                  <a:lnTo>
                    <a:pt x="1599" y="112"/>
                  </a:lnTo>
                  <a:lnTo>
                    <a:pt x="1602" y="169"/>
                  </a:lnTo>
                  <a:lnTo>
                    <a:pt x="1595" y="248"/>
                  </a:lnTo>
                  <a:lnTo>
                    <a:pt x="1570" y="334"/>
                  </a:lnTo>
                  <a:lnTo>
                    <a:pt x="1537" y="428"/>
                  </a:lnTo>
                  <a:lnTo>
                    <a:pt x="1491" y="521"/>
                  </a:lnTo>
                  <a:lnTo>
                    <a:pt x="1437" y="618"/>
                  </a:lnTo>
                  <a:lnTo>
                    <a:pt x="1375" y="715"/>
                  </a:lnTo>
                  <a:lnTo>
                    <a:pt x="1310" y="812"/>
                  </a:lnTo>
                  <a:lnTo>
                    <a:pt x="1246" y="902"/>
                  </a:lnTo>
                  <a:lnTo>
                    <a:pt x="1181" y="988"/>
                  </a:lnTo>
                  <a:lnTo>
                    <a:pt x="1116" y="1063"/>
                  </a:lnTo>
                  <a:lnTo>
                    <a:pt x="1062" y="1128"/>
                  </a:lnTo>
                  <a:lnTo>
                    <a:pt x="1051" y="1139"/>
                  </a:lnTo>
                  <a:lnTo>
                    <a:pt x="1044" y="1146"/>
                  </a:lnTo>
                  <a:lnTo>
                    <a:pt x="1040" y="1153"/>
                  </a:lnTo>
                  <a:lnTo>
                    <a:pt x="1037" y="1157"/>
                  </a:lnTo>
                  <a:lnTo>
                    <a:pt x="1033" y="1157"/>
                  </a:lnTo>
                  <a:lnTo>
                    <a:pt x="1030" y="1160"/>
                  </a:lnTo>
                  <a:lnTo>
                    <a:pt x="1026" y="1160"/>
                  </a:lnTo>
                  <a:lnTo>
                    <a:pt x="1022" y="1157"/>
                  </a:lnTo>
                  <a:lnTo>
                    <a:pt x="1019" y="1153"/>
                  </a:lnTo>
                  <a:lnTo>
                    <a:pt x="1019" y="1146"/>
                  </a:lnTo>
                  <a:lnTo>
                    <a:pt x="1015" y="1132"/>
                  </a:lnTo>
                  <a:lnTo>
                    <a:pt x="1015" y="1103"/>
                  </a:lnTo>
                  <a:lnTo>
                    <a:pt x="1012" y="1078"/>
                  </a:lnTo>
                  <a:lnTo>
                    <a:pt x="1012" y="1060"/>
                  </a:lnTo>
                  <a:lnTo>
                    <a:pt x="1012" y="974"/>
                  </a:lnTo>
                  <a:lnTo>
                    <a:pt x="1004" y="884"/>
                  </a:lnTo>
                  <a:lnTo>
                    <a:pt x="994" y="798"/>
                  </a:lnTo>
                  <a:lnTo>
                    <a:pt x="976" y="647"/>
                  </a:lnTo>
                  <a:lnTo>
                    <a:pt x="950" y="507"/>
                  </a:lnTo>
                  <a:lnTo>
                    <a:pt x="922" y="377"/>
                  </a:lnTo>
                  <a:lnTo>
                    <a:pt x="893" y="266"/>
                  </a:lnTo>
                  <a:lnTo>
                    <a:pt x="864" y="169"/>
                  </a:lnTo>
                  <a:lnTo>
                    <a:pt x="853" y="184"/>
                  </a:lnTo>
                  <a:lnTo>
                    <a:pt x="839" y="216"/>
                  </a:lnTo>
                  <a:lnTo>
                    <a:pt x="817" y="259"/>
                  </a:lnTo>
                  <a:lnTo>
                    <a:pt x="788" y="309"/>
                  </a:lnTo>
                  <a:lnTo>
                    <a:pt x="752" y="374"/>
                  </a:lnTo>
                  <a:lnTo>
                    <a:pt x="623" y="589"/>
                  </a:lnTo>
                  <a:lnTo>
                    <a:pt x="489" y="783"/>
                  </a:lnTo>
                  <a:lnTo>
                    <a:pt x="356" y="963"/>
                  </a:lnTo>
                  <a:lnTo>
                    <a:pt x="223" y="1128"/>
                  </a:lnTo>
                  <a:lnTo>
                    <a:pt x="212" y="1139"/>
                  </a:lnTo>
                  <a:lnTo>
                    <a:pt x="205" y="1146"/>
                  </a:lnTo>
                  <a:lnTo>
                    <a:pt x="201" y="1153"/>
                  </a:lnTo>
                  <a:lnTo>
                    <a:pt x="198" y="1157"/>
                  </a:lnTo>
                  <a:lnTo>
                    <a:pt x="194" y="1157"/>
                  </a:lnTo>
                  <a:lnTo>
                    <a:pt x="191" y="1160"/>
                  </a:lnTo>
                  <a:lnTo>
                    <a:pt x="187" y="1160"/>
                  </a:lnTo>
                  <a:lnTo>
                    <a:pt x="183" y="1157"/>
                  </a:lnTo>
                  <a:lnTo>
                    <a:pt x="180" y="1153"/>
                  </a:lnTo>
                  <a:lnTo>
                    <a:pt x="180" y="1150"/>
                  </a:lnTo>
                  <a:lnTo>
                    <a:pt x="176" y="1142"/>
                  </a:lnTo>
                  <a:lnTo>
                    <a:pt x="176" y="1135"/>
                  </a:lnTo>
                  <a:lnTo>
                    <a:pt x="176" y="1132"/>
                  </a:lnTo>
                  <a:lnTo>
                    <a:pt x="176" y="1124"/>
                  </a:lnTo>
                  <a:lnTo>
                    <a:pt x="176" y="1114"/>
                  </a:lnTo>
                  <a:lnTo>
                    <a:pt x="180" y="1103"/>
                  </a:lnTo>
                  <a:lnTo>
                    <a:pt x="183" y="1092"/>
                  </a:lnTo>
                  <a:lnTo>
                    <a:pt x="187" y="1067"/>
                  </a:lnTo>
                  <a:lnTo>
                    <a:pt x="198" y="1024"/>
                  </a:lnTo>
                  <a:lnTo>
                    <a:pt x="209" y="963"/>
                  </a:lnTo>
                  <a:lnTo>
                    <a:pt x="219" y="891"/>
                  </a:lnTo>
                  <a:lnTo>
                    <a:pt x="230" y="808"/>
                  </a:lnTo>
                  <a:lnTo>
                    <a:pt x="237" y="722"/>
                  </a:lnTo>
                  <a:lnTo>
                    <a:pt x="245" y="629"/>
                  </a:lnTo>
                  <a:lnTo>
                    <a:pt x="248" y="539"/>
                  </a:lnTo>
                  <a:lnTo>
                    <a:pt x="245" y="478"/>
                  </a:lnTo>
                  <a:lnTo>
                    <a:pt x="241" y="406"/>
                  </a:lnTo>
                  <a:lnTo>
                    <a:pt x="230" y="327"/>
                  </a:lnTo>
                  <a:lnTo>
                    <a:pt x="209" y="248"/>
                  </a:lnTo>
                  <a:lnTo>
                    <a:pt x="187" y="191"/>
                  </a:lnTo>
                  <a:lnTo>
                    <a:pt x="158" y="148"/>
                  </a:lnTo>
                  <a:lnTo>
                    <a:pt x="129" y="119"/>
                  </a:lnTo>
                  <a:lnTo>
                    <a:pt x="97" y="97"/>
                  </a:lnTo>
                  <a:lnTo>
                    <a:pt x="65" y="87"/>
                  </a:lnTo>
                  <a:lnTo>
                    <a:pt x="29" y="79"/>
                  </a:lnTo>
                  <a:lnTo>
                    <a:pt x="18" y="79"/>
                  </a:lnTo>
                  <a:lnTo>
                    <a:pt x="11" y="79"/>
                  </a:lnTo>
                  <a:lnTo>
                    <a:pt x="7" y="76"/>
                  </a:lnTo>
                  <a:lnTo>
                    <a:pt x="3" y="72"/>
                  </a:lnTo>
                  <a:lnTo>
                    <a:pt x="0" y="65"/>
                  </a:lnTo>
                  <a:lnTo>
                    <a:pt x="7" y="51"/>
                  </a:lnTo>
                  <a:lnTo>
                    <a:pt x="25" y="33"/>
                  </a:lnTo>
                  <a:lnTo>
                    <a:pt x="50" y="18"/>
                  </a:lnTo>
                  <a:lnTo>
                    <a:pt x="79" y="4"/>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p:cNvSpPr>
            <p:nvPr/>
          </p:nvSpPr>
          <p:spPr bwMode="auto">
            <a:xfrm>
              <a:off x="10254" y="2635"/>
              <a:ext cx="1419" cy="830"/>
            </a:xfrm>
            <a:custGeom>
              <a:avLst/>
              <a:gdLst/>
              <a:ahLst/>
              <a:cxnLst>
                <a:cxn ang="0">
                  <a:pos x="1058" y="0"/>
                </a:cxn>
                <a:cxn ang="0">
                  <a:pos x="1073" y="4"/>
                </a:cxn>
                <a:cxn ang="0">
                  <a:pos x="1080" y="18"/>
                </a:cxn>
                <a:cxn ang="0">
                  <a:pos x="1105" y="108"/>
                </a:cxn>
                <a:cxn ang="0">
                  <a:pos x="1177" y="234"/>
                </a:cxn>
                <a:cxn ang="0">
                  <a:pos x="1260" y="320"/>
                </a:cxn>
                <a:cxn ang="0">
                  <a:pos x="1343" y="370"/>
                </a:cxn>
                <a:cxn ang="0">
                  <a:pos x="1404" y="399"/>
                </a:cxn>
                <a:cxn ang="0">
                  <a:pos x="1411" y="403"/>
                </a:cxn>
                <a:cxn ang="0">
                  <a:pos x="1419" y="417"/>
                </a:cxn>
                <a:cxn ang="0">
                  <a:pos x="1415" y="428"/>
                </a:cxn>
                <a:cxn ang="0">
                  <a:pos x="1404" y="431"/>
                </a:cxn>
                <a:cxn ang="0">
                  <a:pos x="1311" y="478"/>
                </a:cxn>
                <a:cxn ang="0">
                  <a:pos x="1185" y="586"/>
                </a:cxn>
                <a:cxn ang="0">
                  <a:pos x="1105" y="722"/>
                </a:cxn>
                <a:cxn ang="0">
                  <a:pos x="1080" y="812"/>
                </a:cxn>
                <a:cxn ang="0">
                  <a:pos x="1073" y="826"/>
                </a:cxn>
                <a:cxn ang="0">
                  <a:pos x="1058" y="830"/>
                </a:cxn>
                <a:cxn ang="0">
                  <a:pos x="1040" y="830"/>
                </a:cxn>
                <a:cxn ang="0">
                  <a:pos x="1026" y="830"/>
                </a:cxn>
                <a:cxn ang="0">
                  <a:pos x="1019" y="819"/>
                </a:cxn>
                <a:cxn ang="0">
                  <a:pos x="1019" y="801"/>
                </a:cxn>
                <a:cxn ang="0">
                  <a:pos x="1040" y="722"/>
                </a:cxn>
                <a:cxn ang="0">
                  <a:pos x="1102" y="600"/>
                </a:cxn>
                <a:cxn ang="0">
                  <a:pos x="1131" y="557"/>
                </a:cxn>
                <a:cxn ang="0">
                  <a:pos x="1195" y="489"/>
                </a:cxn>
                <a:cxn ang="0">
                  <a:pos x="57" y="449"/>
                </a:cxn>
                <a:cxn ang="0">
                  <a:pos x="18" y="446"/>
                </a:cxn>
                <a:cxn ang="0">
                  <a:pos x="0" y="417"/>
                </a:cxn>
                <a:cxn ang="0">
                  <a:pos x="18" y="388"/>
                </a:cxn>
                <a:cxn ang="0">
                  <a:pos x="57" y="385"/>
                </a:cxn>
                <a:cxn ang="0">
                  <a:pos x="1185" y="331"/>
                </a:cxn>
                <a:cxn ang="0">
                  <a:pos x="1094" y="230"/>
                </a:cxn>
                <a:cxn ang="0">
                  <a:pos x="1040" y="112"/>
                </a:cxn>
                <a:cxn ang="0">
                  <a:pos x="1019" y="33"/>
                </a:cxn>
                <a:cxn ang="0">
                  <a:pos x="1019" y="11"/>
                </a:cxn>
                <a:cxn ang="0">
                  <a:pos x="1026" y="4"/>
                </a:cxn>
                <a:cxn ang="0">
                  <a:pos x="1040" y="0"/>
                </a:cxn>
              </a:cxnLst>
              <a:rect l="0" t="0" r="r" b="b"/>
              <a:pathLst>
                <a:path w="1419" h="830">
                  <a:moveTo>
                    <a:pt x="1048" y="0"/>
                  </a:moveTo>
                  <a:lnTo>
                    <a:pt x="1058" y="0"/>
                  </a:lnTo>
                  <a:lnTo>
                    <a:pt x="1069" y="4"/>
                  </a:lnTo>
                  <a:lnTo>
                    <a:pt x="1073" y="4"/>
                  </a:lnTo>
                  <a:lnTo>
                    <a:pt x="1076" y="11"/>
                  </a:lnTo>
                  <a:lnTo>
                    <a:pt x="1080" y="18"/>
                  </a:lnTo>
                  <a:lnTo>
                    <a:pt x="1080" y="25"/>
                  </a:lnTo>
                  <a:lnTo>
                    <a:pt x="1105" y="108"/>
                  </a:lnTo>
                  <a:lnTo>
                    <a:pt x="1138" y="176"/>
                  </a:lnTo>
                  <a:lnTo>
                    <a:pt x="1177" y="234"/>
                  </a:lnTo>
                  <a:lnTo>
                    <a:pt x="1217" y="280"/>
                  </a:lnTo>
                  <a:lnTo>
                    <a:pt x="1260" y="320"/>
                  </a:lnTo>
                  <a:lnTo>
                    <a:pt x="1303" y="349"/>
                  </a:lnTo>
                  <a:lnTo>
                    <a:pt x="1343" y="370"/>
                  </a:lnTo>
                  <a:lnTo>
                    <a:pt x="1379" y="388"/>
                  </a:lnTo>
                  <a:lnTo>
                    <a:pt x="1404" y="399"/>
                  </a:lnTo>
                  <a:lnTo>
                    <a:pt x="1408" y="399"/>
                  </a:lnTo>
                  <a:lnTo>
                    <a:pt x="1411" y="403"/>
                  </a:lnTo>
                  <a:lnTo>
                    <a:pt x="1415" y="410"/>
                  </a:lnTo>
                  <a:lnTo>
                    <a:pt x="1419" y="417"/>
                  </a:lnTo>
                  <a:lnTo>
                    <a:pt x="1419" y="420"/>
                  </a:lnTo>
                  <a:lnTo>
                    <a:pt x="1415" y="428"/>
                  </a:lnTo>
                  <a:lnTo>
                    <a:pt x="1411" y="431"/>
                  </a:lnTo>
                  <a:lnTo>
                    <a:pt x="1404" y="431"/>
                  </a:lnTo>
                  <a:lnTo>
                    <a:pt x="1393" y="435"/>
                  </a:lnTo>
                  <a:lnTo>
                    <a:pt x="1311" y="478"/>
                  </a:lnTo>
                  <a:lnTo>
                    <a:pt x="1242" y="528"/>
                  </a:lnTo>
                  <a:lnTo>
                    <a:pt x="1185" y="586"/>
                  </a:lnTo>
                  <a:lnTo>
                    <a:pt x="1141" y="654"/>
                  </a:lnTo>
                  <a:lnTo>
                    <a:pt x="1105" y="722"/>
                  </a:lnTo>
                  <a:lnTo>
                    <a:pt x="1084" y="798"/>
                  </a:lnTo>
                  <a:lnTo>
                    <a:pt x="1080" y="812"/>
                  </a:lnTo>
                  <a:lnTo>
                    <a:pt x="1076" y="819"/>
                  </a:lnTo>
                  <a:lnTo>
                    <a:pt x="1073" y="826"/>
                  </a:lnTo>
                  <a:lnTo>
                    <a:pt x="1069" y="830"/>
                  </a:lnTo>
                  <a:lnTo>
                    <a:pt x="1058" y="830"/>
                  </a:lnTo>
                  <a:lnTo>
                    <a:pt x="1048" y="830"/>
                  </a:lnTo>
                  <a:lnTo>
                    <a:pt x="1040" y="830"/>
                  </a:lnTo>
                  <a:lnTo>
                    <a:pt x="1033" y="830"/>
                  </a:lnTo>
                  <a:lnTo>
                    <a:pt x="1026" y="830"/>
                  </a:lnTo>
                  <a:lnTo>
                    <a:pt x="1022" y="826"/>
                  </a:lnTo>
                  <a:lnTo>
                    <a:pt x="1019" y="819"/>
                  </a:lnTo>
                  <a:lnTo>
                    <a:pt x="1015" y="812"/>
                  </a:lnTo>
                  <a:lnTo>
                    <a:pt x="1019" y="801"/>
                  </a:lnTo>
                  <a:lnTo>
                    <a:pt x="1026" y="769"/>
                  </a:lnTo>
                  <a:lnTo>
                    <a:pt x="1040" y="722"/>
                  </a:lnTo>
                  <a:lnTo>
                    <a:pt x="1066" y="665"/>
                  </a:lnTo>
                  <a:lnTo>
                    <a:pt x="1102" y="600"/>
                  </a:lnTo>
                  <a:lnTo>
                    <a:pt x="1112" y="582"/>
                  </a:lnTo>
                  <a:lnTo>
                    <a:pt x="1131" y="557"/>
                  </a:lnTo>
                  <a:lnTo>
                    <a:pt x="1159" y="525"/>
                  </a:lnTo>
                  <a:lnTo>
                    <a:pt x="1195" y="489"/>
                  </a:lnTo>
                  <a:lnTo>
                    <a:pt x="1246" y="449"/>
                  </a:lnTo>
                  <a:lnTo>
                    <a:pt x="57" y="449"/>
                  </a:lnTo>
                  <a:lnTo>
                    <a:pt x="36" y="449"/>
                  </a:lnTo>
                  <a:lnTo>
                    <a:pt x="18" y="446"/>
                  </a:lnTo>
                  <a:lnTo>
                    <a:pt x="3" y="435"/>
                  </a:lnTo>
                  <a:lnTo>
                    <a:pt x="0" y="417"/>
                  </a:lnTo>
                  <a:lnTo>
                    <a:pt x="3" y="395"/>
                  </a:lnTo>
                  <a:lnTo>
                    <a:pt x="18" y="388"/>
                  </a:lnTo>
                  <a:lnTo>
                    <a:pt x="36" y="385"/>
                  </a:lnTo>
                  <a:lnTo>
                    <a:pt x="57" y="385"/>
                  </a:lnTo>
                  <a:lnTo>
                    <a:pt x="1246" y="385"/>
                  </a:lnTo>
                  <a:lnTo>
                    <a:pt x="1185" y="331"/>
                  </a:lnTo>
                  <a:lnTo>
                    <a:pt x="1134" y="280"/>
                  </a:lnTo>
                  <a:lnTo>
                    <a:pt x="1094" y="230"/>
                  </a:lnTo>
                  <a:lnTo>
                    <a:pt x="1062" y="169"/>
                  </a:lnTo>
                  <a:lnTo>
                    <a:pt x="1040" y="112"/>
                  </a:lnTo>
                  <a:lnTo>
                    <a:pt x="1026" y="65"/>
                  </a:lnTo>
                  <a:lnTo>
                    <a:pt x="1019" y="33"/>
                  </a:lnTo>
                  <a:lnTo>
                    <a:pt x="1015" y="22"/>
                  </a:lnTo>
                  <a:lnTo>
                    <a:pt x="1019" y="11"/>
                  </a:lnTo>
                  <a:lnTo>
                    <a:pt x="1022" y="8"/>
                  </a:lnTo>
                  <a:lnTo>
                    <a:pt x="1026" y="4"/>
                  </a:lnTo>
                  <a:lnTo>
                    <a:pt x="1033" y="0"/>
                  </a:lnTo>
                  <a:lnTo>
                    <a:pt x="1040" y="0"/>
                  </a:lnTo>
                  <a:lnTo>
                    <a:pt x="10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p:cNvSpPr>
            <p:nvPr/>
          </p:nvSpPr>
          <p:spPr bwMode="auto">
            <a:xfrm>
              <a:off x="12256" y="2327"/>
              <a:ext cx="1012" cy="1156"/>
            </a:xfrm>
            <a:custGeom>
              <a:avLst/>
              <a:gdLst/>
              <a:ahLst/>
              <a:cxnLst>
                <a:cxn ang="0">
                  <a:pos x="940" y="28"/>
                </a:cxn>
                <a:cxn ang="0">
                  <a:pos x="1012" y="158"/>
                </a:cxn>
                <a:cxn ang="0">
                  <a:pos x="929" y="330"/>
                </a:cxn>
                <a:cxn ang="0">
                  <a:pos x="756" y="452"/>
                </a:cxn>
                <a:cxn ang="0">
                  <a:pos x="839" y="531"/>
                </a:cxn>
                <a:cxn ang="0">
                  <a:pos x="947" y="678"/>
                </a:cxn>
                <a:cxn ang="0">
                  <a:pos x="918" y="883"/>
                </a:cxn>
                <a:cxn ang="0">
                  <a:pos x="760" y="1044"/>
                </a:cxn>
                <a:cxn ang="0">
                  <a:pos x="540" y="1138"/>
                </a:cxn>
                <a:cxn ang="0">
                  <a:pos x="328" y="1152"/>
                </a:cxn>
                <a:cxn ang="0">
                  <a:pos x="198" y="1091"/>
                </a:cxn>
                <a:cxn ang="0">
                  <a:pos x="158" y="1048"/>
                </a:cxn>
                <a:cxn ang="0">
                  <a:pos x="220" y="987"/>
                </a:cxn>
                <a:cxn ang="0">
                  <a:pos x="284" y="969"/>
                </a:cxn>
                <a:cxn ang="0">
                  <a:pos x="299" y="980"/>
                </a:cxn>
                <a:cxn ang="0">
                  <a:pos x="360" y="1034"/>
                </a:cxn>
                <a:cxn ang="0">
                  <a:pos x="501" y="1070"/>
                </a:cxn>
                <a:cxn ang="0">
                  <a:pos x="666" y="1037"/>
                </a:cxn>
                <a:cxn ang="0">
                  <a:pos x="785" y="933"/>
                </a:cxn>
                <a:cxn ang="0">
                  <a:pos x="807" y="746"/>
                </a:cxn>
                <a:cxn ang="0">
                  <a:pos x="706" y="610"/>
                </a:cxn>
                <a:cxn ang="0">
                  <a:pos x="522" y="560"/>
                </a:cxn>
                <a:cxn ang="0">
                  <a:pos x="447" y="567"/>
                </a:cxn>
                <a:cxn ang="0">
                  <a:pos x="432" y="563"/>
                </a:cxn>
                <a:cxn ang="0">
                  <a:pos x="461" y="517"/>
                </a:cxn>
                <a:cxn ang="0">
                  <a:pos x="544" y="477"/>
                </a:cxn>
                <a:cxn ang="0">
                  <a:pos x="681" y="430"/>
                </a:cxn>
                <a:cxn ang="0">
                  <a:pos x="821" y="351"/>
                </a:cxn>
                <a:cxn ang="0">
                  <a:pos x="879" y="226"/>
                </a:cxn>
                <a:cxn ang="0">
                  <a:pos x="810" y="111"/>
                </a:cxn>
                <a:cxn ang="0">
                  <a:pos x="659" y="93"/>
                </a:cxn>
                <a:cxn ang="0">
                  <a:pos x="519" y="183"/>
                </a:cxn>
                <a:cxn ang="0">
                  <a:pos x="360" y="448"/>
                </a:cxn>
                <a:cxn ang="0">
                  <a:pos x="263" y="746"/>
                </a:cxn>
                <a:cxn ang="0">
                  <a:pos x="176" y="1001"/>
                </a:cxn>
                <a:cxn ang="0">
                  <a:pos x="108" y="1113"/>
                </a:cxn>
                <a:cxn ang="0">
                  <a:pos x="14" y="1156"/>
                </a:cxn>
                <a:cxn ang="0">
                  <a:pos x="4" y="1156"/>
                </a:cxn>
                <a:cxn ang="0">
                  <a:pos x="0" y="1145"/>
                </a:cxn>
                <a:cxn ang="0">
                  <a:pos x="4" y="1134"/>
                </a:cxn>
                <a:cxn ang="0">
                  <a:pos x="65" y="1001"/>
                </a:cxn>
                <a:cxn ang="0">
                  <a:pos x="130" y="797"/>
                </a:cxn>
                <a:cxn ang="0">
                  <a:pos x="194" y="517"/>
                </a:cxn>
                <a:cxn ang="0">
                  <a:pos x="248" y="208"/>
                </a:cxn>
                <a:cxn ang="0">
                  <a:pos x="194" y="140"/>
                </a:cxn>
                <a:cxn ang="0">
                  <a:pos x="162" y="147"/>
                </a:cxn>
                <a:cxn ang="0">
                  <a:pos x="151" y="136"/>
                </a:cxn>
                <a:cxn ang="0">
                  <a:pos x="234" y="68"/>
                </a:cxn>
                <a:cxn ang="0">
                  <a:pos x="342" y="14"/>
                </a:cxn>
                <a:cxn ang="0">
                  <a:pos x="392" y="3"/>
                </a:cxn>
                <a:cxn ang="0">
                  <a:pos x="403" y="14"/>
                </a:cxn>
                <a:cxn ang="0">
                  <a:pos x="403" y="25"/>
                </a:cxn>
                <a:cxn ang="0">
                  <a:pos x="400" y="39"/>
                </a:cxn>
                <a:cxn ang="0">
                  <a:pos x="533" y="96"/>
                </a:cxn>
                <a:cxn ang="0">
                  <a:pos x="738" y="7"/>
                </a:cxn>
              </a:cxnLst>
              <a:rect l="0" t="0" r="r" b="b"/>
              <a:pathLst>
                <a:path w="1012" h="1156">
                  <a:moveTo>
                    <a:pt x="821" y="0"/>
                  </a:moveTo>
                  <a:lnTo>
                    <a:pt x="886" y="7"/>
                  </a:lnTo>
                  <a:lnTo>
                    <a:pt x="940" y="28"/>
                  </a:lnTo>
                  <a:lnTo>
                    <a:pt x="979" y="61"/>
                  </a:lnTo>
                  <a:lnTo>
                    <a:pt x="1005" y="107"/>
                  </a:lnTo>
                  <a:lnTo>
                    <a:pt x="1012" y="158"/>
                  </a:lnTo>
                  <a:lnTo>
                    <a:pt x="1001" y="219"/>
                  </a:lnTo>
                  <a:lnTo>
                    <a:pt x="972" y="276"/>
                  </a:lnTo>
                  <a:lnTo>
                    <a:pt x="929" y="330"/>
                  </a:lnTo>
                  <a:lnTo>
                    <a:pt x="875" y="377"/>
                  </a:lnTo>
                  <a:lnTo>
                    <a:pt x="817" y="416"/>
                  </a:lnTo>
                  <a:lnTo>
                    <a:pt x="756" y="452"/>
                  </a:lnTo>
                  <a:lnTo>
                    <a:pt x="699" y="477"/>
                  </a:lnTo>
                  <a:lnTo>
                    <a:pt x="774" y="499"/>
                  </a:lnTo>
                  <a:lnTo>
                    <a:pt x="839" y="531"/>
                  </a:lnTo>
                  <a:lnTo>
                    <a:pt x="886" y="570"/>
                  </a:lnTo>
                  <a:lnTo>
                    <a:pt x="922" y="621"/>
                  </a:lnTo>
                  <a:lnTo>
                    <a:pt x="947" y="678"/>
                  </a:lnTo>
                  <a:lnTo>
                    <a:pt x="954" y="743"/>
                  </a:lnTo>
                  <a:lnTo>
                    <a:pt x="943" y="815"/>
                  </a:lnTo>
                  <a:lnTo>
                    <a:pt x="918" y="883"/>
                  </a:lnTo>
                  <a:lnTo>
                    <a:pt x="875" y="944"/>
                  </a:lnTo>
                  <a:lnTo>
                    <a:pt x="821" y="998"/>
                  </a:lnTo>
                  <a:lnTo>
                    <a:pt x="760" y="1044"/>
                  </a:lnTo>
                  <a:lnTo>
                    <a:pt x="688" y="1084"/>
                  </a:lnTo>
                  <a:lnTo>
                    <a:pt x="616" y="1116"/>
                  </a:lnTo>
                  <a:lnTo>
                    <a:pt x="540" y="1138"/>
                  </a:lnTo>
                  <a:lnTo>
                    <a:pt x="465" y="1152"/>
                  </a:lnTo>
                  <a:lnTo>
                    <a:pt x="396" y="1156"/>
                  </a:lnTo>
                  <a:lnTo>
                    <a:pt x="328" y="1152"/>
                  </a:lnTo>
                  <a:lnTo>
                    <a:pt x="274" y="1134"/>
                  </a:lnTo>
                  <a:lnTo>
                    <a:pt x="230" y="1116"/>
                  </a:lnTo>
                  <a:lnTo>
                    <a:pt x="198" y="1091"/>
                  </a:lnTo>
                  <a:lnTo>
                    <a:pt x="176" y="1070"/>
                  </a:lnTo>
                  <a:lnTo>
                    <a:pt x="166" y="1055"/>
                  </a:lnTo>
                  <a:lnTo>
                    <a:pt x="158" y="1048"/>
                  </a:lnTo>
                  <a:lnTo>
                    <a:pt x="169" y="1027"/>
                  </a:lnTo>
                  <a:lnTo>
                    <a:pt x="191" y="1009"/>
                  </a:lnTo>
                  <a:lnTo>
                    <a:pt x="220" y="987"/>
                  </a:lnTo>
                  <a:lnTo>
                    <a:pt x="252" y="973"/>
                  </a:lnTo>
                  <a:lnTo>
                    <a:pt x="277" y="969"/>
                  </a:lnTo>
                  <a:lnTo>
                    <a:pt x="284" y="969"/>
                  </a:lnTo>
                  <a:lnTo>
                    <a:pt x="292" y="973"/>
                  </a:lnTo>
                  <a:lnTo>
                    <a:pt x="295" y="973"/>
                  </a:lnTo>
                  <a:lnTo>
                    <a:pt x="299" y="980"/>
                  </a:lnTo>
                  <a:lnTo>
                    <a:pt x="310" y="994"/>
                  </a:lnTo>
                  <a:lnTo>
                    <a:pt x="331" y="1012"/>
                  </a:lnTo>
                  <a:lnTo>
                    <a:pt x="360" y="1034"/>
                  </a:lnTo>
                  <a:lnTo>
                    <a:pt x="400" y="1052"/>
                  </a:lnTo>
                  <a:lnTo>
                    <a:pt x="447" y="1062"/>
                  </a:lnTo>
                  <a:lnTo>
                    <a:pt x="501" y="1070"/>
                  </a:lnTo>
                  <a:lnTo>
                    <a:pt x="558" y="1066"/>
                  </a:lnTo>
                  <a:lnTo>
                    <a:pt x="612" y="1055"/>
                  </a:lnTo>
                  <a:lnTo>
                    <a:pt x="666" y="1037"/>
                  </a:lnTo>
                  <a:lnTo>
                    <a:pt x="713" y="1012"/>
                  </a:lnTo>
                  <a:lnTo>
                    <a:pt x="753" y="976"/>
                  </a:lnTo>
                  <a:lnTo>
                    <a:pt x="785" y="933"/>
                  </a:lnTo>
                  <a:lnTo>
                    <a:pt x="807" y="876"/>
                  </a:lnTo>
                  <a:lnTo>
                    <a:pt x="814" y="807"/>
                  </a:lnTo>
                  <a:lnTo>
                    <a:pt x="807" y="746"/>
                  </a:lnTo>
                  <a:lnTo>
                    <a:pt x="785" y="693"/>
                  </a:lnTo>
                  <a:lnTo>
                    <a:pt x="753" y="646"/>
                  </a:lnTo>
                  <a:lnTo>
                    <a:pt x="706" y="610"/>
                  </a:lnTo>
                  <a:lnTo>
                    <a:pt x="652" y="585"/>
                  </a:lnTo>
                  <a:lnTo>
                    <a:pt x="591" y="567"/>
                  </a:lnTo>
                  <a:lnTo>
                    <a:pt x="522" y="560"/>
                  </a:lnTo>
                  <a:lnTo>
                    <a:pt x="490" y="563"/>
                  </a:lnTo>
                  <a:lnTo>
                    <a:pt x="461" y="567"/>
                  </a:lnTo>
                  <a:lnTo>
                    <a:pt x="447" y="567"/>
                  </a:lnTo>
                  <a:lnTo>
                    <a:pt x="443" y="567"/>
                  </a:lnTo>
                  <a:lnTo>
                    <a:pt x="436" y="567"/>
                  </a:lnTo>
                  <a:lnTo>
                    <a:pt x="432" y="563"/>
                  </a:lnTo>
                  <a:lnTo>
                    <a:pt x="432" y="556"/>
                  </a:lnTo>
                  <a:lnTo>
                    <a:pt x="439" y="535"/>
                  </a:lnTo>
                  <a:lnTo>
                    <a:pt x="461" y="517"/>
                  </a:lnTo>
                  <a:lnTo>
                    <a:pt x="490" y="502"/>
                  </a:lnTo>
                  <a:lnTo>
                    <a:pt x="519" y="488"/>
                  </a:lnTo>
                  <a:lnTo>
                    <a:pt x="544" y="477"/>
                  </a:lnTo>
                  <a:lnTo>
                    <a:pt x="562" y="474"/>
                  </a:lnTo>
                  <a:lnTo>
                    <a:pt x="623" y="452"/>
                  </a:lnTo>
                  <a:lnTo>
                    <a:pt x="681" y="430"/>
                  </a:lnTo>
                  <a:lnTo>
                    <a:pt x="735" y="405"/>
                  </a:lnTo>
                  <a:lnTo>
                    <a:pt x="781" y="380"/>
                  </a:lnTo>
                  <a:lnTo>
                    <a:pt x="821" y="351"/>
                  </a:lnTo>
                  <a:lnTo>
                    <a:pt x="850" y="316"/>
                  </a:lnTo>
                  <a:lnTo>
                    <a:pt x="871" y="276"/>
                  </a:lnTo>
                  <a:lnTo>
                    <a:pt x="879" y="226"/>
                  </a:lnTo>
                  <a:lnTo>
                    <a:pt x="868" y="179"/>
                  </a:lnTo>
                  <a:lnTo>
                    <a:pt x="846" y="140"/>
                  </a:lnTo>
                  <a:lnTo>
                    <a:pt x="810" y="111"/>
                  </a:lnTo>
                  <a:lnTo>
                    <a:pt x="763" y="93"/>
                  </a:lnTo>
                  <a:lnTo>
                    <a:pt x="713" y="86"/>
                  </a:lnTo>
                  <a:lnTo>
                    <a:pt x="659" y="93"/>
                  </a:lnTo>
                  <a:lnTo>
                    <a:pt x="609" y="111"/>
                  </a:lnTo>
                  <a:lnTo>
                    <a:pt x="562" y="140"/>
                  </a:lnTo>
                  <a:lnTo>
                    <a:pt x="519" y="183"/>
                  </a:lnTo>
                  <a:lnTo>
                    <a:pt x="475" y="237"/>
                  </a:lnTo>
                  <a:lnTo>
                    <a:pt x="410" y="341"/>
                  </a:lnTo>
                  <a:lnTo>
                    <a:pt x="360" y="448"/>
                  </a:lnTo>
                  <a:lnTo>
                    <a:pt x="320" y="556"/>
                  </a:lnTo>
                  <a:lnTo>
                    <a:pt x="288" y="657"/>
                  </a:lnTo>
                  <a:lnTo>
                    <a:pt x="263" y="746"/>
                  </a:lnTo>
                  <a:lnTo>
                    <a:pt x="234" y="851"/>
                  </a:lnTo>
                  <a:lnTo>
                    <a:pt x="202" y="933"/>
                  </a:lnTo>
                  <a:lnTo>
                    <a:pt x="176" y="1001"/>
                  </a:lnTo>
                  <a:lnTo>
                    <a:pt x="151" y="1052"/>
                  </a:lnTo>
                  <a:lnTo>
                    <a:pt x="133" y="1084"/>
                  </a:lnTo>
                  <a:lnTo>
                    <a:pt x="108" y="1113"/>
                  </a:lnTo>
                  <a:lnTo>
                    <a:pt x="76" y="1138"/>
                  </a:lnTo>
                  <a:lnTo>
                    <a:pt x="40" y="1152"/>
                  </a:lnTo>
                  <a:lnTo>
                    <a:pt x="14" y="1156"/>
                  </a:lnTo>
                  <a:lnTo>
                    <a:pt x="11" y="1156"/>
                  </a:lnTo>
                  <a:lnTo>
                    <a:pt x="7" y="1156"/>
                  </a:lnTo>
                  <a:lnTo>
                    <a:pt x="4" y="1156"/>
                  </a:lnTo>
                  <a:lnTo>
                    <a:pt x="0" y="1152"/>
                  </a:lnTo>
                  <a:lnTo>
                    <a:pt x="0" y="1145"/>
                  </a:lnTo>
                  <a:lnTo>
                    <a:pt x="0" y="1145"/>
                  </a:lnTo>
                  <a:lnTo>
                    <a:pt x="0" y="1141"/>
                  </a:lnTo>
                  <a:lnTo>
                    <a:pt x="0" y="1138"/>
                  </a:lnTo>
                  <a:lnTo>
                    <a:pt x="4" y="1134"/>
                  </a:lnTo>
                  <a:lnTo>
                    <a:pt x="7" y="1127"/>
                  </a:lnTo>
                  <a:lnTo>
                    <a:pt x="36" y="1062"/>
                  </a:lnTo>
                  <a:lnTo>
                    <a:pt x="65" y="1001"/>
                  </a:lnTo>
                  <a:lnTo>
                    <a:pt x="86" y="940"/>
                  </a:lnTo>
                  <a:lnTo>
                    <a:pt x="108" y="876"/>
                  </a:lnTo>
                  <a:lnTo>
                    <a:pt x="130" y="797"/>
                  </a:lnTo>
                  <a:lnTo>
                    <a:pt x="151" y="711"/>
                  </a:lnTo>
                  <a:lnTo>
                    <a:pt x="176" y="603"/>
                  </a:lnTo>
                  <a:lnTo>
                    <a:pt x="194" y="517"/>
                  </a:lnTo>
                  <a:lnTo>
                    <a:pt x="212" y="416"/>
                  </a:lnTo>
                  <a:lnTo>
                    <a:pt x="230" y="312"/>
                  </a:lnTo>
                  <a:lnTo>
                    <a:pt x="248" y="208"/>
                  </a:lnTo>
                  <a:lnTo>
                    <a:pt x="263" y="107"/>
                  </a:lnTo>
                  <a:lnTo>
                    <a:pt x="230" y="125"/>
                  </a:lnTo>
                  <a:lnTo>
                    <a:pt x="194" y="140"/>
                  </a:lnTo>
                  <a:lnTo>
                    <a:pt x="169" y="147"/>
                  </a:lnTo>
                  <a:lnTo>
                    <a:pt x="166" y="147"/>
                  </a:lnTo>
                  <a:lnTo>
                    <a:pt x="162" y="147"/>
                  </a:lnTo>
                  <a:lnTo>
                    <a:pt x="158" y="143"/>
                  </a:lnTo>
                  <a:lnTo>
                    <a:pt x="155" y="140"/>
                  </a:lnTo>
                  <a:lnTo>
                    <a:pt x="151" y="136"/>
                  </a:lnTo>
                  <a:lnTo>
                    <a:pt x="162" y="114"/>
                  </a:lnTo>
                  <a:lnTo>
                    <a:pt x="191" y="89"/>
                  </a:lnTo>
                  <a:lnTo>
                    <a:pt x="234" y="68"/>
                  </a:lnTo>
                  <a:lnTo>
                    <a:pt x="288" y="39"/>
                  </a:lnTo>
                  <a:lnTo>
                    <a:pt x="313" y="28"/>
                  </a:lnTo>
                  <a:lnTo>
                    <a:pt x="342" y="14"/>
                  </a:lnTo>
                  <a:lnTo>
                    <a:pt x="367" y="3"/>
                  </a:lnTo>
                  <a:lnTo>
                    <a:pt x="385" y="0"/>
                  </a:lnTo>
                  <a:lnTo>
                    <a:pt x="392" y="3"/>
                  </a:lnTo>
                  <a:lnTo>
                    <a:pt x="400" y="3"/>
                  </a:lnTo>
                  <a:lnTo>
                    <a:pt x="403" y="10"/>
                  </a:lnTo>
                  <a:lnTo>
                    <a:pt x="403" y="14"/>
                  </a:lnTo>
                  <a:lnTo>
                    <a:pt x="403" y="17"/>
                  </a:lnTo>
                  <a:lnTo>
                    <a:pt x="403" y="21"/>
                  </a:lnTo>
                  <a:lnTo>
                    <a:pt x="403" y="25"/>
                  </a:lnTo>
                  <a:lnTo>
                    <a:pt x="400" y="32"/>
                  </a:lnTo>
                  <a:lnTo>
                    <a:pt x="400" y="39"/>
                  </a:lnTo>
                  <a:lnTo>
                    <a:pt x="400" y="39"/>
                  </a:lnTo>
                  <a:lnTo>
                    <a:pt x="367" y="251"/>
                  </a:lnTo>
                  <a:lnTo>
                    <a:pt x="450" y="161"/>
                  </a:lnTo>
                  <a:lnTo>
                    <a:pt x="533" y="96"/>
                  </a:lnTo>
                  <a:lnTo>
                    <a:pt x="609" y="50"/>
                  </a:lnTo>
                  <a:lnTo>
                    <a:pt x="681" y="21"/>
                  </a:lnTo>
                  <a:lnTo>
                    <a:pt x="738" y="7"/>
                  </a:lnTo>
                  <a:lnTo>
                    <a:pt x="789" y="0"/>
                  </a:lnTo>
                  <a:lnTo>
                    <a:pt x="8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p:cNvSpPr>
            <p:nvPr/>
          </p:nvSpPr>
          <p:spPr bwMode="auto">
            <a:xfrm>
              <a:off x="13380" y="2362"/>
              <a:ext cx="1602" cy="1160"/>
            </a:xfrm>
            <a:custGeom>
              <a:avLst/>
              <a:gdLst/>
              <a:ahLst/>
              <a:cxnLst>
                <a:cxn ang="0">
                  <a:pos x="172" y="11"/>
                </a:cxn>
                <a:cxn ang="0">
                  <a:pos x="280" y="90"/>
                </a:cxn>
                <a:cxn ang="0">
                  <a:pos x="349" y="273"/>
                </a:cxn>
                <a:cxn ang="0">
                  <a:pos x="363" y="449"/>
                </a:cxn>
                <a:cxn ang="0">
                  <a:pos x="331" y="880"/>
                </a:cxn>
                <a:cxn ang="0">
                  <a:pos x="439" y="744"/>
                </a:cxn>
                <a:cxn ang="0">
                  <a:pos x="684" y="377"/>
                </a:cxn>
                <a:cxn ang="0">
                  <a:pos x="839" y="97"/>
                </a:cxn>
                <a:cxn ang="0">
                  <a:pos x="831" y="76"/>
                </a:cxn>
                <a:cxn ang="0">
                  <a:pos x="857" y="33"/>
                </a:cxn>
                <a:cxn ang="0">
                  <a:pos x="929" y="0"/>
                </a:cxn>
                <a:cxn ang="0">
                  <a:pos x="947" y="11"/>
                </a:cxn>
                <a:cxn ang="0">
                  <a:pos x="1011" y="209"/>
                </a:cxn>
                <a:cxn ang="0">
                  <a:pos x="1098" y="604"/>
                </a:cxn>
                <a:cxn ang="0">
                  <a:pos x="1127" y="916"/>
                </a:cxn>
                <a:cxn ang="0">
                  <a:pos x="1127" y="934"/>
                </a:cxn>
                <a:cxn ang="0">
                  <a:pos x="1137" y="930"/>
                </a:cxn>
                <a:cxn ang="0">
                  <a:pos x="1213" y="834"/>
                </a:cxn>
                <a:cxn ang="0">
                  <a:pos x="1336" y="668"/>
                </a:cxn>
                <a:cxn ang="0">
                  <a:pos x="1454" y="478"/>
                </a:cxn>
                <a:cxn ang="0">
                  <a:pos x="1526" y="309"/>
                </a:cxn>
                <a:cxn ang="0">
                  <a:pos x="1512" y="191"/>
                </a:cxn>
                <a:cxn ang="0">
                  <a:pos x="1447" y="148"/>
                </a:cxn>
                <a:cxn ang="0">
                  <a:pos x="1422" y="144"/>
                </a:cxn>
                <a:cxn ang="0">
                  <a:pos x="1415" y="119"/>
                </a:cxn>
                <a:cxn ang="0">
                  <a:pos x="1433" y="51"/>
                </a:cxn>
                <a:cxn ang="0">
                  <a:pos x="1483" y="0"/>
                </a:cxn>
                <a:cxn ang="0">
                  <a:pos x="1559" y="36"/>
                </a:cxn>
                <a:cxn ang="0">
                  <a:pos x="1602" y="169"/>
                </a:cxn>
                <a:cxn ang="0">
                  <a:pos x="1534" y="428"/>
                </a:cxn>
                <a:cxn ang="0">
                  <a:pos x="1375" y="715"/>
                </a:cxn>
                <a:cxn ang="0">
                  <a:pos x="1181" y="988"/>
                </a:cxn>
                <a:cxn ang="0">
                  <a:pos x="1051" y="1139"/>
                </a:cxn>
                <a:cxn ang="0">
                  <a:pos x="1033" y="1157"/>
                </a:cxn>
                <a:cxn ang="0">
                  <a:pos x="1026" y="1160"/>
                </a:cxn>
                <a:cxn ang="0">
                  <a:pos x="1019" y="1146"/>
                </a:cxn>
                <a:cxn ang="0">
                  <a:pos x="1011" y="1078"/>
                </a:cxn>
                <a:cxn ang="0">
                  <a:pos x="1004" y="884"/>
                </a:cxn>
                <a:cxn ang="0">
                  <a:pos x="947" y="507"/>
                </a:cxn>
                <a:cxn ang="0">
                  <a:pos x="860" y="169"/>
                </a:cxn>
                <a:cxn ang="0">
                  <a:pos x="813" y="259"/>
                </a:cxn>
                <a:cxn ang="0">
                  <a:pos x="619" y="589"/>
                </a:cxn>
                <a:cxn ang="0">
                  <a:pos x="223" y="1128"/>
                </a:cxn>
                <a:cxn ang="0">
                  <a:pos x="201" y="1153"/>
                </a:cxn>
                <a:cxn ang="0">
                  <a:pos x="190" y="1160"/>
                </a:cxn>
                <a:cxn ang="0">
                  <a:pos x="180" y="1153"/>
                </a:cxn>
                <a:cxn ang="0">
                  <a:pos x="176" y="1135"/>
                </a:cxn>
                <a:cxn ang="0">
                  <a:pos x="176" y="1114"/>
                </a:cxn>
                <a:cxn ang="0">
                  <a:pos x="187" y="1067"/>
                </a:cxn>
                <a:cxn ang="0">
                  <a:pos x="219" y="891"/>
                </a:cxn>
                <a:cxn ang="0">
                  <a:pos x="244" y="629"/>
                </a:cxn>
                <a:cxn ang="0">
                  <a:pos x="241" y="406"/>
                </a:cxn>
                <a:cxn ang="0">
                  <a:pos x="187" y="191"/>
                </a:cxn>
                <a:cxn ang="0">
                  <a:pos x="97" y="97"/>
                </a:cxn>
                <a:cxn ang="0">
                  <a:pos x="18" y="79"/>
                </a:cxn>
                <a:cxn ang="0">
                  <a:pos x="3" y="72"/>
                </a:cxn>
                <a:cxn ang="0">
                  <a:pos x="25" y="33"/>
                </a:cxn>
                <a:cxn ang="0">
                  <a:pos x="111" y="0"/>
                </a:cxn>
              </a:cxnLst>
              <a:rect l="0" t="0" r="r" b="b"/>
              <a:pathLst>
                <a:path w="1602" h="1160">
                  <a:moveTo>
                    <a:pt x="111" y="0"/>
                  </a:moveTo>
                  <a:lnTo>
                    <a:pt x="140" y="4"/>
                  </a:lnTo>
                  <a:lnTo>
                    <a:pt x="172" y="11"/>
                  </a:lnTo>
                  <a:lnTo>
                    <a:pt x="208" y="26"/>
                  </a:lnTo>
                  <a:lnTo>
                    <a:pt x="244" y="51"/>
                  </a:lnTo>
                  <a:lnTo>
                    <a:pt x="280" y="90"/>
                  </a:lnTo>
                  <a:lnTo>
                    <a:pt x="313" y="144"/>
                  </a:lnTo>
                  <a:lnTo>
                    <a:pt x="334" y="205"/>
                  </a:lnTo>
                  <a:lnTo>
                    <a:pt x="349" y="273"/>
                  </a:lnTo>
                  <a:lnTo>
                    <a:pt x="360" y="338"/>
                  </a:lnTo>
                  <a:lnTo>
                    <a:pt x="363" y="399"/>
                  </a:lnTo>
                  <a:lnTo>
                    <a:pt x="363" y="449"/>
                  </a:lnTo>
                  <a:lnTo>
                    <a:pt x="363" y="482"/>
                  </a:lnTo>
                  <a:lnTo>
                    <a:pt x="356" y="683"/>
                  </a:lnTo>
                  <a:lnTo>
                    <a:pt x="331" y="880"/>
                  </a:lnTo>
                  <a:lnTo>
                    <a:pt x="331" y="880"/>
                  </a:lnTo>
                  <a:lnTo>
                    <a:pt x="331" y="880"/>
                  </a:lnTo>
                  <a:lnTo>
                    <a:pt x="439" y="744"/>
                  </a:lnTo>
                  <a:lnTo>
                    <a:pt x="532" y="611"/>
                  </a:lnTo>
                  <a:lnTo>
                    <a:pt x="612" y="492"/>
                  </a:lnTo>
                  <a:lnTo>
                    <a:pt x="684" y="377"/>
                  </a:lnTo>
                  <a:lnTo>
                    <a:pt x="741" y="273"/>
                  </a:lnTo>
                  <a:lnTo>
                    <a:pt x="795" y="180"/>
                  </a:lnTo>
                  <a:lnTo>
                    <a:pt x="839" y="97"/>
                  </a:lnTo>
                  <a:lnTo>
                    <a:pt x="835" y="90"/>
                  </a:lnTo>
                  <a:lnTo>
                    <a:pt x="831" y="83"/>
                  </a:lnTo>
                  <a:lnTo>
                    <a:pt x="831" y="76"/>
                  </a:lnTo>
                  <a:lnTo>
                    <a:pt x="828" y="69"/>
                  </a:lnTo>
                  <a:lnTo>
                    <a:pt x="835" y="51"/>
                  </a:lnTo>
                  <a:lnTo>
                    <a:pt x="857" y="33"/>
                  </a:lnTo>
                  <a:lnTo>
                    <a:pt x="882" y="15"/>
                  </a:lnTo>
                  <a:lnTo>
                    <a:pt x="907" y="4"/>
                  </a:lnTo>
                  <a:lnTo>
                    <a:pt x="929" y="0"/>
                  </a:lnTo>
                  <a:lnTo>
                    <a:pt x="939" y="0"/>
                  </a:lnTo>
                  <a:lnTo>
                    <a:pt x="943" y="4"/>
                  </a:lnTo>
                  <a:lnTo>
                    <a:pt x="947" y="11"/>
                  </a:lnTo>
                  <a:lnTo>
                    <a:pt x="950" y="18"/>
                  </a:lnTo>
                  <a:lnTo>
                    <a:pt x="983" y="105"/>
                  </a:lnTo>
                  <a:lnTo>
                    <a:pt x="1011" y="209"/>
                  </a:lnTo>
                  <a:lnTo>
                    <a:pt x="1044" y="331"/>
                  </a:lnTo>
                  <a:lnTo>
                    <a:pt x="1073" y="464"/>
                  </a:lnTo>
                  <a:lnTo>
                    <a:pt x="1098" y="604"/>
                  </a:lnTo>
                  <a:lnTo>
                    <a:pt x="1116" y="751"/>
                  </a:lnTo>
                  <a:lnTo>
                    <a:pt x="1127" y="898"/>
                  </a:lnTo>
                  <a:lnTo>
                    <a:pt x="1127" y="916"/>
                  </a:lnTo>
                  <a:lnTo>
                    <a:pt x="1127" y="927"/>
                  </a:lnTo>
                  <a:lnTo>
                    <a:pt x="1127" y="930"/>
                  </a:lnTo>
                  <a:lnTo>
                    <a:pt x="1127" y="934"/>
                  </a:lnTo>
                  <a:lnTo>
                    <a:pt x="1130" y="938"/>
                  </a:lnTo>
                  <a:lnTo>
                    <a:pt x="1130" y="938"/>
                  </a:lnTo>
                  <a:lnTo>
                    <a:pt x="1137" y="930"/>
                  </a:lnTo>
                  <a:lnTo>
                    <a:pt x="1155" y="909"/>
                  </a:lnTo>
                  <a:lnTo>
                    <a:pt x="1181" y="877"/>
                  </a:lnTo>
                  <a:lnTo>
                    <a:pt x="1213" y="834"/>
                  </a:lnTo>
                  <a:lnTo>
                    <a:pt x="1253" y="787"/>
                  </a:lnTo>
                  <a:lnTo>
                    <a:pt x="1292" y="729"/>
                  </a:lnTo>
                  <a:lnTo>
                    <a:pt x="1336" y="668"/>
                  </a:lnTo>
                  <a:lnTo>
                    <a:pt x="1375" y="604"/>
                  </a:lnTo>
                  <a:lnTo>
                    <a:pt x="1418" y="543"/>
                  </a:lnTo>
                  <a:lnTo>
                    <a:pt x="1454" y="478"/>
                  </a:lnTo>
                  <a:lnTo>
                    <a:pt x="1487" y="417"/>
                  </a:lnTo>
                  <a:lnTo>
                    <a:pt x="1508" y="360"/>
                  </a:lnTo>
                  <a:lnTo>
                    <a:pt x="1526" y="309"/>
                  </a:lnTo>
                  <a:lnTo>
                    <a:pt x="1530" y="266"/>
                  </a:lnTo>
                  <a:lnTo>
                    <a:pt x="1526" y="219"/>
                  </a:lnTo>
                  <a:lnTo>
                    <a:pt x="1512" y="191"/>
                  </a:lnTo>
                  <a:lnTo>
                    <a:pt x="1490" y="169"/>
                  </a:lnTo>
                  <a:lnTo>
                    <a:pt x="1469" y="155"/>
                  </a:lnTo>
                  <a:lnTo>
                    <a:pt x="1447" y="148"/>
                  </a:lnTo>
                  <a:lnTo>
                    <a:pt x="1433" y="144"/>
                  </a:lnTo>
                  <a:lnTo>
                    <a:pt x="1429" y="144"/>
                  </a:lnTo>
                  <a:lnTo>
                    <a:pt x="1422" y="144"/>
                  </a:lnTo>
                  <a:lnTo>
                    <a:pt x="1418" y="140"/>
                  </a:lnTo>
                  <a:lnTo>
                    <a:pt x="1418" y="133"/>
                  </a:lnTo>
                  <a:lnTo>
                    <a:pt x="1415" y="119"/>
                  </a:lnTo>
                  <a:lnTo>
                    <a:pt x="1418" y="105"/>
                  </a:lnTo>
                  <a:lnTo>
                    <a:pt x="1422" y="79"/>
                  </a:lnTo>
                  <a:lnTo>
                    <a:pt x="1433" y="51"/>
                  </a:lnTo>
                  <a:lnTo>
                    <a:pt x="1447" y="26"/>
                  </a:lnTo>
                  <a:lnTo>
                    <a:pt x="1462" y="8"/>
                  </a:lnTo>
                  <a:lnTo>
                    <a:pt x="1483" y="0"/>
                  </a:lnTo>
                  <a:lnTo>
                    <a:pt x="1508" y="4"/>
                  </a:lnTo>
                  <a:lnTo>
                    <a:pt x="1537" y="15"/>
                  </a:lnTo>
                  <a:lnTo>
                    <a:pt x="1559" y="36"/>
                  </a:lnTo>
                  <a:lnTo>
                    <a:pt x="1580" y="69"/>
                  </a:lnTo>
                  <a:lnTo>
                    <a:pt x="1595" y="112"/>
                  </a:lnTo>
                  <a:lnTo>
                    <a:pt x="1602" y="169"/>
                  </a:lnTo>
                  <a:lnTo>
                    <a:pt x="1595" y="248"/>
                  </a:lnTo>
                  <a:lnTo>
                    <a:pt x="1570" y="334"/>
                  </a:lnTo>
                  <a:lnTo>
                    <a:pt x="1534" y="428"/>
                  </a:lnTo>
                  <a:lnTo>
                    <a:pt x="1490" y="521"/>
                  </a:lnTo>
                  <a:lnTo>
                    <a:pt x="1433" y="618"/>
                  </a:lnTo>
                  <a:lnTo>
                    <a:pt x="1375" y="715"/>
                  </a:lnTo>
                  <a:lnTo>
                    <a:pt x="1310" y="812"/>
                  </a:lnTo>
                  <a:lnTo>
                    <a:pt x="1245" y="902"/>
                  </a:lnTo>
                  <a:lnTo>
                    <a:pt x="1181" y="988"/>
                  </a:lnTo>
                  <a:lnTo>
                    <a:pt x="1116" y="1063"/>
                  </a:lnTo>
                  <a:lnTo>
                    <a:pt x="1058" y="1128"/>
                  </a:lnTo>
                  <a:lnTo>
                    <a:pt x="1051" y="1139"/>
                  </a:lnTo>
                  <a:lnTo>
                    <a:pt x="1044" y="1146"/>
                  </a:lnTo>
                  <a:lnTo>
                    <a:pt x="1040" y="1153"/>
                  </a:lnTo>
                  <a:lnTo>
                    <a:pt x="1033" y="1157"/>
                  </a:lnTo>
                  <a:lnTo>
                    <a:pt x="1033" y="1157"/>
                  </a:lnTo>
                  <a:lnTo>
                    <a:pt x="1029" y="1160"/>
                  </a:lnTo>
                  <a:lnTo>
                    <a:pt x="1026" y="1160"/>
                  </a:lnTo>
                  <a:lnTo>
                    <a:pt x="1022" y="1157"/>
                  </a:lnTo>
                  <a:lnTo>
                    <a:pt x="1019" y="1153"/>
                  </a:lnTo>
                  <a:lnTo>
                    <a:pt x="1019" y="1146"/>
                  </a:lnTo>
                  <a:lnTo>
                    <a:pt x="1015" y="1132"/>
                  </a:lnTo>
                  <a:lnTo>
                    <a:pt x="1015" y="1103"/>
                  </a:lnTo>
                  <a:lnTo>
                    <a:pt x="1011" y="1078"/>
                  </a:lnTo>
                  <a:lnTo>
                    <a:pt x="1011" y="1060"/>
                  </a:lnTo>
                  <a:lnTo>
                    <a:pt x="1011" y="974"/>
                  </a:lnTo>
                  <a:lnTo>
                    <a:pt x="1004" y="884"/>
                  </a:lnTo>
                  <a:lnTo>
                    <a:pt x="993" y="798"/>
                  </a:lnTo>
                  <a:lnTo>
                    <a:pt x="975" y="647"/>
                  </a:lnTo>
                  <a:lnTo>
                    <a:pt x="947" y="507"/>
                  </a:lnTo>
                  <a:lnTo>
                    <a:pt x="921" y="377"/>
                  </a:lnTo>
                  <a:lnTo>
                    <a:pt x="889" y="266"/>
                  </a:lnTo>
                  <a:lnTo>
                    <a:pt x="860" y="169"/>
                  </a:lnTo>
                  <a:lnTo>
                    <a:pt x="853" y="184"/>
                  </a:lnTo>
                  <a:lnTo>
                    <a:pt x="839" y="216"/>
                  </a:lnTo>
                  <a:lnTo>
                    <a:pt x="813" y="259"/>
                  </a:lnTo>
                  <a:lnTo>
                    <a:pt x="785" y="309"/>
                  </a:lnTo>
                  <a:lnTo>
                    <a:pt x="752" y="374"/>
                  </a:lnTo>
                  <a:lnTo>
                    <a:pt x="619" y="589"/>
                  </a:lnTo>
                  <a:lnTo>
                    <a:pt x="489" y="783"/>
                  </a:lnTo>
                  <a:lnTo>
                    <a:pt x="356" y="963"/>
                  </a:lnTo>
                  <a:lnTo>
                    <a:pt x="223" y="1128"/>
                  </a:lnTo>
                  <a:lnTo>
                    <a:pt x="212" y="1139"/>
                  </a:lnTo>
                  <a:lnTo>
                    <a:pt x="205" y="1146"/>
                  </a:lnTo>
                  <a:lnTo>
                    <a:pt x="201" y="1153"/>
                  </a:lnTo>
                  <a:lnTo>
                    <a:pt x="194" y="1157"/>
                  </a:lnTo>
                  <a:lnTo>
                    <a:pt x="194" y="1157"/>
                  </a:lnTo>
                  <a:lnTo>
                    <a:pt x="190" y="1160"/>
                  </a:lnTo>
                  <a:lnTo>
                    <a:pt x="187" y="1160"/>
                  </a:lnTo>
                  <a:lnTo>
                    <a:pt x="183" y="1157"/>
                  </a:lnTo>
                  <a:lnTo>
                    <a:pt x="180" y="1153"/>
                  </a:lnTo>
                  <a:lnTo>
                    <a:pt x="176" y="1150"/>
                  </a:lnTo>
                  <a:lnTo>
                    <a:pt x="176" y="1142"/>
                  </a:lnTo>
                  <a:lnTo>
                    <a:pt x="176" y="1135"/>
                  </a:lnTo>
                  <a:lnTo>
                    <a:pt x="176" y="1132"/>
                  </a:lnTo>
                  <a:lnTo>
                    <a:pt x="176" y="1124"/>
                  </a:lnTo>
                  <a:lnTo>
                    <a:pt x="176" y="1114"/>
                  </a:lnTo>
                  <a:lnTo>
                    <a:pt x="180" y="1103"/>
                  </a:lnTo>
                  <a:lnTo>
                    <a:pt x="183" y="1092"/>
                  </a:lnTo>
                  <a:lnTo>
                    <a:pt x="187" y="1067"/>
                  </a:lnTo>
                  <a:lnTo>
                    <a:pt x="198" y="1024"/>
                  </a:lnTo>
                  <a:lnTo>
                    <a:pt x="205" y="963"/>
                  </a:lnTo>
                  <a:lnTo>
                    <a:pt x="219" y="891"/>
                  </a:lnTo>
                  <a:lnTo>
                    <a:pt x="230" y="808"/>
                  </a:lnTo>
                  <a:lnTo>
                    <a:pt x="237" y="722"/>
                  </a:lnTo>
                  <a:lnTo>
                    <a:pt x="244" y="629"/>
                  </a:lnTo>
                  <a:lnTo>
                    <a:pt x="248" y="539"/>
                  </a:lnTo>
                  <a:lnTo>
                    <a:pt x="244" y="478"/>
                  </a:lnTo>
                  <a:lnTo>
                    <a:pt x="241" y="406"/>
                  </a:lnTo>
                  <a:lnTo>
                    <a:pt x="230" y="327"/>
                  </a:lnTo>
                  <a:lnTo>
                    <a:pt x="208" y="248"/>
                  </a:lnTo>
                  <a:lnTo>
                    <a:pt x="187" y="191"/>
                  </a:lnTo>
                  <a:lnTo>
                    <a:pt x="158" y="148"/>
                  </a:lnTo>
                  <a:lnTo>
                    <a:pt x="129" y="119"/>
                  </a:lnTo>
                  <a:lnTo>
                    <a:pt x="97" y="97"/>
                  </a:lnTo>
                  <a:lnTo>
                    <a:pt x="61" y="87"/>
                  </a:lnTo>
                  <a:lnTo>
                    <a:pt x="28" y="79"/>
                  </a:lnTo>
                  <a:lnTo>
                    <a:pt x="18" y="79"/>
                  </a:lnTo>
                  <a:lnTo>
                    <a:pt x="10" y="79"/>
                  </a:lnTo>
                  <a:lnTo>
                    <a:pt x="3" y="76"/>
                  </a:lnTo>
                  <a:lnTo>
                    <a:pt x="3" y="72"/>
                  </a:lnTo>
                  <a:lnTo>
                    <a:pt x="0" y="65"/>
                  </a:lnTo>
                  <a:lnTo>
                    <a:pt x="7" y="51"/>
                  </a:lnTo>
                  <a:lnTo>
                    <a:pt x="25" y="33"/>
                  </a:lnTo>
                  <a:lnTo>
                    <a:pt x="50" y="18"/>
                  </a:lnTo>
                  <a:lnTo>
                    <a:pt x="79" y="4"/>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 name="TextBox 25"/>
          <p:cNvSpPr txBox="1"/>
          <p:nvPr/>
        </p:nvSpPr>
        <p:spPr>
          <a:xfrm>
            <a:off x="0" y="4267200"/>
            <a:ext cx="5029200" cy="1077218"/>
          </a:xfrm>
          <a:prstGeom prst="rect">
            <a:avLst/>
          </a:prstGeom>
          <a:noFill/>
        </p:spPr>
        <p:txBody>
          <a:bodyPr wrap="square" rtlCol="0">
            <a:spAutoFit/>
          </a:bodyPr>
          <a:lstStyle/>
          <a:p>
            <a:r>
              <a:rPr lang="en-US" sz="3200" dirty="0" smtClean="0">
                <a:solidFill>
                  <a:srgbClr val="009900"/>
                </a:solidFill>
              </a:rPr>
              <a:t>Define the half-plane </a:t>
            </a:r>
          </a:p>
          <a:p>
            <a:r>
              <a:rPr lang="en-US" sz="3200" dirty="0" smtClean="0">
                <a:solidFill>
                  <a:srgbClr val="009900"/>
                </a:solidFill>
              </a:rPr>
              <a:t>taut element:</a:t>
            </a:r>
            <a:endParaRPr lang="en-US" sz="3200" dirty="0">
              <a:solidFill>
                <a:srgbClr val="009900"/>
              </a:solidFill>
            </a:endParaRPr>
          </a:p>
        </p:txBody>
      </p:sp>
      <p:grpSp>
        <p:nvGrpSpPr>
          <p:cNvPr id="43" name="Group 4"/>
          <p:cNvGrpSpPr>
            <a:grpSpLocks noChangeAspect="1"/>
          </p:cNvGrpSpPr>
          <p:nvPr>
            <p:custDataLst>
              <p:tags r:id="rId4"/>
            </p:custDataLst>
          </p:nvPr>
        </p:nvGrpSpPr>
        <p:grpSpPr bwMode="auto">
          <a:xfrm>
            <a:off x="5257800" y="4419600"/>
            <a:ext cx="3409539" cy="723900"/>
            <a:chOff x="1302" y="3191"/>
            <a:chExt cx="10263" cy="2179"/>
          </a:xfrm>
          <a:solidFill>
            <a:srgbClr val="009900"/>
          </a:solidFill>
        </p:grpSpPr>
        <p:sp>
          <p:nvSpPr>
            <p:cNvPr id="44" name="Freeform 6"/>
            <p:cNvSpPr>
              <a:spLocks/>
            </p:cNvSpPr>
            <p:nvPr/>
          </p:nvSpPr>
          <p:spPr bwMode="auto">
            <a:xfrm>
              <a:off x="1302" y="3556"/>
              <a:ext cx="512" cy="1071"/>
            </a:xfrm>
            <a:custGeom>
              <a:avLst/>
              <a:gdLst/>
              <a:ahLst/>
              <a:cxnLst>
                <a:cxn ang="0">
                  <a:pos x="320" y="0"/>
                </a:cxn>
                <a:cxn ang="0">
                  <a:pos x="343" y="22"/>
                </a:cxn>
                <a:cxn ang="0">
                  <a:pos x="301" y="68"/>
                </a:cxn>
                <a:cxn ang="0">
                  <a:pos x="295" y="75"/>
                </a:cxn>
                <a:cxn ang="0">
                  <a:pos x="288" y="88"/>
                </a:cxn>
                <a:cxn ang="0">
                  <a:pos x="285" y="97"/>
                </a:cxn>
                <a:cxn ang="0">
                  <a:pos x="272" y="202"/>
                </a:cxn>
                <a:cxn ang="0">
                  <a:pos x="269" y="309"/>
                </a:cxn>
                <a:cxn ang="0">
                  <a:pos x="269" y="417"/>
                </a:cxn>
                <a:cxn ang="0">
                  <a:pos x="439" y="417"/>
                </a:cxn>
                <a:cxn ang="0">
                  <a:pos x="410" y="472"/>
                </a:cxn>
                <a:cxn ang="0">
                  <a:pos x="269" y="472"/>
                </a:cxn>
                <a:cxn ang="0">
                  <a:pos x="272" y="840"/>
                </a:cxn>
                <a:cxn ang="0">
                  <a:pos x="304" y="869"/>
                </a:cxn>
                <a:cxn ang="0">
                  <a:pos x="340" y="899"/>
                </a:cxn>
                <a:cxn ang="0">
                  <a:pos x="372" y="921"/>
                </a:cxn>
                <a:cxn ang="0">
                  <a:pos x="378" y="925"/>
                </a:cxn>
                <a:cxn ang="0">
                  <a:pos x="388" y="928"/>
                </a:cxn>
                <a:cxn ang="0">
                  <a:pos x="397" y="928"/>
                </a:cxn>
                <a:cxn ang="0">
                  <a:pos x="420" y="928"/>
                </a:cxn>
                <a:cxn ang="0">
                  <a:pos x="442" y="918"/>
                </a:cxn>
                <a:cxn ang="0">
                  <a:pos x="474" y="902"/>
                </a:cxn>
                <a:cxn ang="0">
                  <a:pos x="509" y="876"/>
                </a:cxn>
                <a:cxn ang="0">
                  <a:pos x="512" y="912"/>
                </a:cxn>
                <a:cxn ang="0">
                  <a:pos x="295" y="1071"/>
                </a:cxn>
                <a:cxn ang="0">
                  <a:pos x="141" y="941"/>
                </a:cxn>
                <a:cxn ang="0">
                  <a:pos x="141" y="928"/>
                </a:cxn>
                <a:cxn ang="0">
                  <a:pos x="141" y="899"/>
                </a:cxn>
                <a:cxn ang="0">
                  <a:pos x="141" y="853"/>
                </a:cxn>
                <a:cxn ang="0">
                  <a:pos x="141" y="794"/>
                </a:cxn>
                <a:cxn ang="0">
                  <a:pos x="141" y="729"/>
                </a:cxn>
                <a:cxn ang="0">
                  <a:pos x="141" y="661"/>
                </a:cxn>
                <a:cxn ang="0">
                  <a:pos x="141" y="592"/>
                </a:cxn>
                <a:cxn ang="0">
                  <a:pos x="144" y="531"/>
                </a:cxn>
                <a:cxn ang="0">
                  <a:pos x="144" y="472"/>
                </a:cxn>
                <a:cxn ang="0">
                  <a:pos x="0" y="472"/>
                </a:cxn>
                <a:cxn ang="0">
                  <a:pos x="26" y="417"/>
                </a:cxn>
                <a:cxn ang="0">
                  <a:pos x="141" y="417"/>
                </a:cxn>
                <a:cxn ang="0">
                  <a:pos x="141" y="136"/>
                </a:cxn>
                <a:cxn ang="0">
                  <a:pos x="320" y="0"/>
                </a:cxn>
                <a:cxn ang="0">
                  <a:pos x="320" y="0"/>
                </a:cxn>
              </a:cxnLst>
              <a:rect l="0" t="0" r="r" b="b"/>
              <a:pathLst>
                <a:path w="512" h="1071">
                  <a:moveTo>
                    <a:pt x="320" y="0"/>
                  </a:moveTo>
                  <a:lnTo>
                    <a:pt x="343" y="22"/>
                  </a:lnTo>
                  <a:lnTo>
                    <a:pt x="301" y="68"/>
                  </a:lnTo>
                  <a:lnTo>
                    <a:pt x="295" y="75"/>
                  </a:lnTo>
                  <a:lnTo>
                    <a:pt x="288" y="88"/>
                  </a:lnTo>
                  <a:lnTo>
                    <a:pt x="285" y="97"/>
                  </a:lnTo>
                  <a:lnTo>
                    <a:pt x="272" y="202"/>
                  </a:lnTo>
                  <a:lnTo>
                    <a:pt x="269" y="309"/>
                  </a:lnTo>
                  <a:lnTo>
                    <a:pt x="269" y="417"/>
                  </a:lnTo>
                  <a:lnTo>
                    <a:pt x="439" y="417"/>
                  </a:lnTo>
                  <a:lnTo>
                    <a:pt x="410" y="472"/>
                  </a:lnTo>
                  <a:lnTo>
                    <a:pt x="269" y="472"/>
                  </a:lnTo>
                  <a:lnTo>
                    <a:pt x="272" y="840"/>
                  </a:lnTo>
                  <a:lnTo>
                    <a:pt x="304" y="869"/>
                  </a:lnTo>
                  <a:lnTo>
                    <a:pt x="340" y="899"/>
                  </a:lnTo>
                  <a:lnTo>
                    <a:pt x="372" y="921"/>
                  </a:lnTo>
                  <a:lnTo>
                    <a:pt x="378" y="925"/>
                  </a:lnTo>
                  <a:lnTo>
                    <a:pt x="388" y="928"/>
                  </a:lnTo>
                  <a:lnTo>
                    <a:pt x="397" y="928"/>
                  </a:lnTo>
                  <a:lnTo>
                    <a:pt x="420" y="928"/>
                  </a:lnTo>
                  <a:lnTo>
                    <a:pt x="442" y="918"/>
                  </a:lnTo>
                  <a:lnTo>
                    <a:pt x="474" y="902"/>
                  </a:lnTo>
                  <a:lnTo>
                    <a:pt x="509" y="876"/>
                  </a:lnTo>
                  <a:lnTo>
                    <a:pt x="512" y="912"/>
                  </a:lnTo>
                  <a:lnTo>
                    <a:pt x="295" y="1071"/>
                  </a:lnTo>
                  <a:lnTo>
                    <a:pt x="141" y="941"/>
                  </a:lnTo>
                  <a:lnTo>
                    <a:pt x="141" y="928"/>
                  </a:lnTo>
                  <a:lnTo>
                    <a:pt x="141" y="899"/>
                  </a:lnTo>
                  <a:lnTo>
                    <a:pt x="141" y="853"/>
                  </a:lnTo>
                  <a:lnTo>
                    <a:pt x="141" y="794"/>
                  </a:lnTo>
                  <a:lnTo>
                    <a:pt x="141" y="729"/>
                  </a:lnTo>
                  <a:lnTo>
                    <a:pt x="141" y="661"/>
                  </a:lnTo>
                  <a:lnTo>
                    <a:pt x="141" y="592"/>
                  </a:lnTo>
                  <a:lnTo>
                    <a:pt x="144" y="531"/>
                  </a:lnTo>
                  <a:lnTo>
                    <a:pt x="144" y="472"/>
                  </a:lnTo>
                  <a:lnTo>
                    <a:pt x="0" y="472"/>
                  </a:lnTo>
                  <a:lnTo>
                    <a:pt x="26" y="417"/>
                  </a:lnTo>
                  <a:lnTo>
                    <a:pt x="141" y="417"/>
                  </a:lnTo>
                  <a:lnTo>
                    <a:pt x="141" y="136"/>
                  </a:lnTo>
                  <a:lnTo>
                    <a:pt x="320" y="0"/>
                  </a:lnTo>
                  <a:lnTo>
                    <a:pt x="3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
            <p:cNvSpPr>
              <a:spLocks noEditPoints="1"/>
            </p:cNvSpPr>
            <p:nvPr/>
          </p:nvSpPr>
          <p:spPr bwMode="auto">
            <a:xfrm>
              <a:off x="1866" y="3191"/>
              <a:ext cx="646" cy="840"/>
            </a:xfrm>
            <a:custGeom>
              <a:avLst/>
              <a:gdLst/>
              <a:ahLst/>
              <a:cxnLst>
                <a:cxn ang="0">
                  <a:pos x="262" y="348"/>
                </a:cxn>
                <a:cxn ang="0">
                  <a:pos x="169" y="433"/>
                </a:cxn>
                <a:cxn ang="0">
                  <a:pos x="131" y="511"/>
                </a:cxn>
                <a:cxn ang="0">
                  <a:pos x="102" y="638"/>
                </a:cxn>
                <a:cxn ang="0">
                  <a:pos x="102" y="707"/>
                </a:cxn>
                <a:cxn ang="0">
                  <a:pos x="137" y="772"/>
                </a:cxn>
                <a:cxn ang="0">
                  <a:pos x="240" y="804"/>
                </a:cxn>
                <a:cxn ang="0">
                  <a:pos x="339" y="778"/>
                </a:cxn>
                <a:cxn ang="0">
                  <a:pos x="441" y="674"/>
                </a:cxn>
                <a:cxn ang="0">
                  <a:pos x="492" y="547"/>
                </a:cxn>
                <a:cxn ang="0">
                  <a:pos x="499" y="453"/>
                </a:cxn>
                <a:cxn ang="0">
                  <a:pos x="460" y="368"/>
                </a:cxn>
                <a:cxn ang="0">
                  <a:pos x="355" y="326"/>
                </a:cxn>
                <a:cxn ang="0">
                  <a:pos x="476" y="23"/>
                </a:cxn>
                <a:cxn ang="0">
                  <a:pos x="598" y="124"/>
                </a:cxn>
                <a:cxn ang="0">
                  <a:pos x="646" y="309"/>
                </a:cxn>
                <a:cxn ang="0">
                  <a:pos x="624" y="459"/>
                </a:cxn>
                <a:cxn ang="0">
                  <a:pos x="550" y="635"/>
                </a:cxn>
                <a:cxn ang="0">
                  <a:pos x="425" y="782"/>
                </a:cxn>
                <a:cxn ang="0">
                  <a:pos x="236" y="840"/>
                </a:cxn>
                <a:cxn ang="0">
                  <a:pos x="83" y="795"/>
                </a:cxn>
                <a:cxn ang="0">
                  <a:pos x="12" y="697"/>
                </a:cxn>
                <a:cxn ang="0">
                  <a:pos x="3" y="586"/>
                </a:cxn>
                <a:cxn ang="0">
                  <a:pos x="51" y="466"/>
                </a:cxn>
                <a:cxn ang="0">
                  <a:pos x="204" y="332"/>
                </a:cxn>
                <a:cxn ang="0">
                  <a:pos x="400" y="303"/>
                </a:cxn>
                <a:cxn ang="0">
                  <a:pos x="496" y="365"/>
                </a:cxn>
                <a:cxn ang="0">
                  <a:pos x="524" y="430"/>
                </a:cxn>
                <a:cxn ang="0">
                  <a:pos x="550" y="286"/>
                </a:cxn>
                <a:cxn ang="0">
                  <a:pos x="531" y="137"/>
                </a:cxn>
                <a:cxn ang="0">
                  <a:pos x="441" y="49"/>
                </a:cxn>
                <a:cxn ang="0">
                  <a:pos x="352" y="36"/>
                </a:cxn>
                <a:cxn ang="0">
                  <a:pos x="262" y="58"/>
                </a:cxn>
                <a:cxn ang="0">
                  <a:pos x="208" y="120"/>
                </a:cxn>
                <a:cxn ang="0">
                  <a:pos x="233" y="133"/>
                </a:cxn>
                <a:cxn ang="0">
                  <a:pos x="243" y="163"/>
                </a:cxn>
                <a:cxn ang="0">
                  <a:pos x="208" y="218"/>
                </a:cxn>
                <a:cxn ang="0">
                  <a:pos x="156" y="218"/>
                </a:cxn>
                <a:cxn ang="0">
                  <a:pos x="137" y="202"/>
                </a:cxn>
                <a:cxn ang="0">
                  <a:pos x="134" y="185"/>
                </a:cxn>
                <a:cxn ang="0">
                  <a:pos x="153" y="120"/>
                </a:cxn>
                <a:cxn ang="0">
                  <a:pos x="227" y="39"/>
                </a:cxn>
                <a:cxn ang="0">
                  <a:pos x="371" y="0"/>
                </a:cxn>
              </a:cxnLst>
              <a:rect l="0" t="0" r="r" b="b"/>
              <a:pathLst>
                <a:path w="646" h="840">
                  <a:moveTo>
                    <a:pt x="355" y="326"/>
                  </a:moveTo>
                  <a:lnTo>
                    <a:pt x="304" y="332"/>
                  </a:lnTo>
                  <a:lnTo>
                    <a:pt x="262" y="348"/>
                  </a:lnTo>
                  <a:lnTo>
                    <a:pt x="224" y="371"/>
                  </a:lnTo>
                  <a:lnTo>
                    <a:pt x="192" y="400"/>
                  </a:lnTo>
                  <a:lnTo>
                    <a:pt x="169" y="433"/>
                  </a:lnTo>
                  <a:lnTo>
                    <a:pt x="150" y="462"/>
                  </a:lnTo>
                  <a:lnTo>
                    <a:pt x="137" y="485"/>
                  </a:lnTo>
                  <a:lnTo>
                    <a:pt x="131" y="511"/>
                  </a:lnTo>
                  <a:lnTo>
                    <a:pt x="118" y="550"/>
                  </a:lnTo>
                  <a:lnTo>
                    <a:pt x="108" y="596"/>
                  </a:lnTo>
                  <a:lnTo>
                    <a:pt x="102" y="638"/>
                  </a:lnTo>
                  <a:lnTo>
                    <a:pt x="96" y="671"/>
                  </a:lnTo>
                  <a:lnTo>
                    <a:pt x="99" y="687"/>
                  </a:lnTo>
                  <a:lnTo>
                    <a:pt x="102" y="707"/>
                  </a:lnTo>
                  <a:lnTo>
                    <a:pt x="108" y="729"/>
                  </a:lnTo>
                  <a:lnTo>
                    <a:pt x="121" y="752"/>
                  </a:lnTo>
                  <a:lnTo>
                    <a:pt x="137" y="772"/>
                  </a:lnTo>
                  <a:lnTo>
                    <a:pt x="163" y="788"/>
                  </a:lnTo>
                  <a:lnTo>
                    <a:pt x="198" y="801"/>
                  </a:lnTo>
                  <a:lnTo>
                    <a:pt x="240" y="804"/>
                  </a:lnTo>
                  <a:lnTo>
                    <a:pt x="240" y="804"/>
                  </a:lnTo>
                  <a:lnTo>
                    <a:pt x="294" y="798"/>
                  </a:lnTo>
                  <a:lnTo>
                    <a:pt x="339" y="778"/>
                  </a:lnTo>
                  <a:lnTo>
                    <a:pt x="380" y="749"/>
                  </a:lnTo>
                  <a:lnTo>
                    <a:pt x="412" y="713"/>
                  </a:lnTo>
                  <a:lnTo>
                    <a:pt x="441" y="674"/>
                  </a:lnTo>
                  <a:lnTo>
                    <a:pt x="464" y="628"/>
                  </a:lnTo>
                  <a:lnTo>
                    <a:pt x="480" y="586"/>
                  </a:lnTo>
                  <a:lnTo>
                    <a:pt x="492" y="547"/>
                  </a:lnTo>
                  <a:lnTo>
                    <a:pt x="499" y="511"/>
                  </a:lnTo>
                  <a:lnTo>
                    <a:pt x="502" y="485"/>
                  </a:lnTo>
                  <a:lnTo>
                    <a:pt x="499" y="453"/>
                  </a:lnTo>
                  <a:lnTo>
                    <a:pt x="492" y="423"/>
                  </a:lnTo>
                  <a:lnTo>
                    <a:pt x="480" y="394"/>
                  </a:lnTo>
                  <a:lnTo>
                    <a:pt x="460" y="368"/>
                  </a:lnTo>
                  <a:lnTo>
                    <a:pt x="432" y="345"/>
                  </a:lnTo>
                  <a:lnTo>
                    <a:pt x="396" y="332"/>
                  </a:lnTo>
                  <a:lnTo>
                    <a:pt x="355" y="326"/>
                  </a:lnTo>
                  <a:close/>
                  <a:moveTo>
                    <a:pt x="371" y="0"/>
                  </a:moveTo>
                  <a:lnTo>
                    <a:pt x="425" y="6"/>
                  </a:lnTo>
                  <a:lnTo>
                    <a:pt x="476" y="23"/>
                  </a:lnTo>
                  <a:lnTo>
                    <a:pt x="524" y="45"/>
                  </a:lnTo>
                  <a:lnTo>
                    <a:pt x="566" y="81"/>
                  </a:lnTo>
                  <a:lnTo>
                    <a:pt x="598" y="124"/>
                  </a:lnTo>
                  <a:lnTo>
                    <a:pt x="624" y="179"/>
                  </a:lnTo>
                  <a:lnTo>
                    <a:pt x="643" y="238"/>
                  </a:lnTo>
                  <a:lnTo>
                    <a:pt x="646" y="309"/>
                  </a:lnTo>
                  <a:lnTo>
                    <a:pt x="646" y="352"/>
                  </a:lnTo>
                  <a:lnTo>
                    <a:pt x="636" y="404"/>
                  </a:lnTo>
                  <a:lnTo>
                    <a:pt x="624" y="459"/>
                  </a:lnTo>
                  <a:lnTo>
                    <a:pt x="604" y="518"/>
                  </a:lnTo>
                  <a:lnTo>
                    <a:pt x="582" y="576"/>
                  </a:lnTo>
                  <a:lnTo>
                    <a:pt x="550" y="635"/>
                  </a:lnTo>
                  <a:lnTo>
                    <a:pt x="515" y="690"/>
                  </a:lnTo>
                  <a:lnTo>
                    <a:pt x="473" y="739"/>
                  </a:lnTo>
                  <a:lnTo>
                    <a:pt x="425" y="782"/>
                  </a:lnTo>
                  <a:lnTo>
                    <a:pt x="368" y="811"/>
                  </a:lnTo>
                  <a:lnTo>
                    <a:pt x="307" y="834"/>
                  </a:lnTo>
                  <a:lnTo>
                    <a:pt x="236" y="840"/>
                  </a:lnTo>
                  <a:lnTo>
                    <a:pt x="176" y="834"/>
                  </a:lnTo>
                  <a:lnTo>
                    <a:pt x="124" y="817"/>
                  </a:lnTo>
                  <a:lnTo>
                    <a:pt x="83" y="795"/>
                  </a:lnTo>
                  <a:lnTo>
                    <a:pt x="51" y="765"/>
                  </a:lnTo>
                  <a:lnTo>
                    <a:pt x="28" y="733"/>
                  </a:lnTo>
                  <a:lnTo>
                    <a:pt x="12" y="697"/>
                  </a:lnTo>
                  <a:lnTo>
                    <a:pt x="3" y="664"/>
                  </a:lnTo>
                  <a:lnTo>
                    <a:pt x="0" y="632"/>
                  </a:lnTo>
                  <a:lnTo>
                    <a:pt x="3" y="586"/>
                  </a:lnTo>
                  <a:lnTo>
                    <a:pt x="12" y="547"/>
                  </a:lnTo>
                  <a:lnTo>
                    <a:pt x="22" y="521"/>
                  </a:lnTo>
                  <a:lnTo>
                    <a:pt x="51" y="466"/>
                  </a:lnTo>
                  <a:lnTo>
                    <a:pt x="89" y="417"/>
                  </a:lnTo>
                  <a:lnTo>
                    <a:pt x="144" y="368"/>
                  </a:lnTo>
                  <a:lnTo>
                    <a:pt x="204" y="332"/>
                  </a:lnTo>
                  <a:lnTo>
                    <a:pt x="275" y="306"/>
                  </a:lnTo>
                  <a:lnTo>
                    <a:pt x="352" y="296"/>
                  </a:lnTo>
                  <a:lnTo>
                    <a:pt x="400" y="303"/>
                  </a:lnTo>
                  <a:lnTo>
                    <a:pt x="441" y="316"/>
                  </a:lnTo>
                  <a:lnTo>
                    <a:pt x="470" y="339"/>
                  </a:lnTo>
                  <a:lnTo>
                    <a:pt x="496" y="365"/>
                  </a:lnTo>
                  <a:lnTo>
                    <a:pt x="512" y="397"/>
                  </a:lnTo>
                  <a:lnTo>
                    <a:pt x="524" y="430"/>
                  </a:lnTo>
                  <a:lnTo>
                    <a:pt x="524" y="430"/>
                  </a:lnTo>
                  <a:lnTo>
                    <a:pt x="537" y="371"/>
                  </a:lnTo>
                  <a:lnTo>
                    <a:pt x="547" y="326"/>
                  </a:lnTo>
                  <a:lnTo>
                    <a:pt x="550" y="286"/>
                  </a:lnTo>
                  <a:lnTo>
                    <a:pt x="553" y="251"/>
                  </a:lnTo>
                  <a:lnTo>
                    <a:pt x="547" y="185"/>
                  </a:lnTo>
                  <a:lnTo>
                    <a:pt x="531" y="137"/>
                  </a:lnTo>
                  <a:lnTo>
                    <a:pt x="505" y="98"/>
                  </a:lnTo>
                  <a:lnTo>
                    <a:pt x="476" y="68"/>
                  </a:lnTo>
                  <a:lnTo>
                    <a:pt x="441" y="49"/>
                  </a:lnTo>
                  <a:lnTo>
                    <a:pt x="403" y="36"/>
                  </a:lnTo>
                  <a:lnTo>
                    <a:pt x="368" y="32"/>
                  </a:lnTo>
                  <a:lnTo>
                    <a:pt x="352" y="36"/>
                  </a:lnTo>
                  <a:lnTo>
                    <a:pt x="326" y="36"/>
                  </a:lnTo>
                  <a:lnTo>
                    <a:pt x="297" y="45"/>
                  </a:lnTo>
                  <a:lnTo>
                    <a:pt x="262" y="58"/>
                  </a:lnTo>
                  <a:lnTo>
                    <a:pt x="230" y="84"/>
                  </a:lnTo>
                  <a:lnTo>
                    <a:pt x="201" y="120"/>
                  </a:lnTo>
                  <a:lnTo>
                    <a:pt x="208" y="120"/>
                  </a:lnTo>
                  <a:lnTo>
                    <a:pt x="217" y="124"/>
                  </a:lnTo>
                  <a:lnTo>
                    <a:pt x="224" y="127"/>
                  </a:lnTo>
                  <a:lnTo>
                    <a:pt x="233" y="133"/>
                  </a:lnTo>
                  <a:lnTo>
                    <a:pt x="236" y="140"/>
                  </a:lnTo>
                  <a:lnTo>
                    <a:pt x="240" y="150"/>
                  </a:lnTo>
                  <a:lnTo>
                    <a:pt x="243" y="163"/>
                  </a:lnTo>
                  <a:lnTo>
                    <a:pt x="240" y="182"/>
                  </a:lnTo>
                  <a:lnTo>
                    <a:pt x="227" y="205"/>
                  </a:lnTo>
                  <a:lnTo>
                    <a:pt x="208" y="218"/>
                  </a:lnTo>
                  <a:lnTo>
                    <a:pt x="179" y="225"/>
                  </a:lnTo>
                  <a:lnTo>
                    <a:pt x="166" y="225"/>
                  </a:lnTo>
                  <a:lnTo>
                    <a:pt x="156" y="218"/>
                  </a:lnTo>
                  <a:lnTo>
                    <a:pt x="147" y="215"/>
                  </a:lnTo>
                  <a:lnTo>
                    <a:pt x="144" y="208"/>
                  </a:lnTo>
                  <a:lnTo>
                    <a:pt x="137" y="202"/>
                  </a:lnTo>
                  <a:lnTo>
                    <a:pt x="137" y="195"/>
                  </a:lnTo>
                  <a:lnTo>
                    <a:pt x="134" y="189"/>
                  </a:lnTo>
                  <a:lnTo>
                    <a:pt x="134" y="185"/>
                  </a:lnTo>
                  <a:lnTo>
                    <a:pt x="137" y="169"/>
                  </a:lnTo>
                  <a:lnTo>
                    <a:pt x="144" y="146"/>
                  </a:lnTo>
                  <a:lnTo>
                    <a:pt x="153" y="120"/>
                  </a:lnTo>
                  <a:lnTo>
                    <a:pt x="172" y="94"/>
                  </a:lnTo>
                  <a:lnTo>
                    <a:pt x="195" y="65"/>
                  </a:lnTo>
                  <a:lnTo>
                    <a:pt x="227" y="39"/>
                  </a:lnTo>
                  <a:lnTo>
                    <a:pt x="265" y="19"/>
                  </a:lnTo>
                  <a:lnTo>
                    <a:pt x="313" y="6"/>
                  </a:lnTo>
                  <a:lnTo>
                    <a:pt x="3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8"/>
            <p:cNvSpPr>
              <a:spLocks noEditPoints="1"/>
            </p:cNvSpPr>
            <p:nvPr/>
          </p:nvSpPr>
          <p:spPr bwMode="auto">
            <a:xfrm>
              <a:off x="3155" y="4002"/>
              <a:ext cx="1059" cy="378"/>
            </a:xfrm>
            <a:custGeom>
              <a:avLst/>
              <a:gdLst/>
              <a:ahLst/>
              <a:cxnLst>
                <a:cxn ang="0">
                  <a:pos x="55" y="313"/>
                </a:cxn>
                <a:cxn ang="0">
                  <a:pos x="1002" y="313"/>
                </a:cxn>
                <a:cxn ang="0">
                  <a:pos x="1021" y="313"/>
                </a:cxn>
                <a:cxn ang="0">
                  <a:pos x="1040" y="316"/>
                </a:cxn>
                <a:cxn ang="0">
                  <a:pos x="1053" y="326"/>
                </a:cxn>
                <a:cxn ang="0">
                  <a:pos x="1059" y="345"/>
                </a:cxn>
                <a:cxn ang="0">
                  <a:pos x="1053" y="365"/>
                </a:cxn>
                <a:cxn ang="0">
                  <a:pos x="1040" y="374"/>
                </a:cxn>
                <a:cxn ang="0">
                  <a:pos x="1024" y="378"/>
                </a:cxn>
                <a:cxn ang="0">
                  <a:pos x="1005" y="378"/>
                </a:cxn>
                <a:cxn ang="0">
                  <a:pos x="55" y="378"/>
                </a:cxn>
                <a:cxn ang="0">
                  <a:pos x="35" y="378"/>
                </a:cxn>
                <a:cxn ang="0">
                  <a:pos x="19" y="374"/>
                </a:cxn>
                <a:cxn ang="0">
                  <a:pos x="7" y="365"/>
                </a:cxn>
                <a:cxn ang="0">
                  <a:pos x="0" y="345"/>
                </a:cxn>
                <a:cxn ang="0">
                  <a:pos x="7" y="326"/>
                </a:cxn>
                <a:cxn ang="0">
                  <a:pos x="19" y="316"/>
                </a:cxn>
                <a:cxn ang="0">
                  <a:pos x="35" y="313"/>
                </a:cxn>
                <a:cxn ang="0">
                  <a:pos x="55" y="313"/>
                </a:cxn>
                <a:cxn ang="0">
                  <a:pos x="55" y="0"/>
                </a:cxn>
                <a:cxn ang="0">
                  <a:pos x="1005" y="0"/>
                </a:cxn>
                <a:cxn ang="0">
                  <a:pos x="1024" y="0"/>
                </a:cxn>
                <a:cxn ang="0">
                  <a:pos x="1040" y="3"/>
                </a:cxn>
                <a:cxn ang="0">
                  <a:pos x="1053" y="13"/>
                </a:cxn>
                <a:cxn ang="0">
                  <a:pos x="1059" y="29"/>
                </a:cxn>
                <a:cxn ang="0">
                  <a:pos x="1053" y="49"/>
                </a:cxn>
                <a:cxn ang="0">
                  <a:pos x="1040" y="58"/>
                </a:cxn>
                <a:cxn ang="0">
                  <a:pos x="1021" y="62"/>
                </a:cxn>
                <a:cxn ang="0">
                  <a:pos x="1002" y="65"/>
                </a:cxn>
                <a:cxn ang="0">
                  <a:pos x="55" y="65"/>
                </a:cxn>
                <a:cxn ang="0">
                  <a:pos x="35" y="62"/>
                </a:cxn>
                <a:cxn ang="0">
                  <a:pos x="19" y="58"/>
                </a:cxn>
                <a:cxn ang="0">
                  <a:pos x="7" y="49"/>
                </a:cxn>
                <a:cxn ang="0">
                  <a:pos x="0" y="29"/>
                </a:cxn>
                <a:cxn ang="0">
                  <a:pos x="7" y="13"/>
                </a:cxn>
                <a:cxn ang="0">
                  <a:pos x="19" y="3"/>
                </a:cxn>
                <a:cxn ang="0">
                  <a:pos x="35" y="0"/>
                </a:cxn>
                <a:cxn ang="0">
                  <a:pos x="55" y="0"/>
                </a:cxn>
              </a:cxnLst>
              <a:rect l="0" t="0" r="r" b="b"/>
              <a:pathLst>
                <a:path w="1059" h="378">
                  <a:moveTo>
                    <a:pt x="55" y="313"/>
                  </a:moveTo>
                  <a:lnTo>
                    <a:pt x="1002" y="313"/>
                  </a:lnTo>
                  <a:lnTo>
                    <a:pt x="1021" y="313"/>
                  </a:lnTo>
                  <a:lnTo>
                    <a:pt x="1040" y="316"/>
                  </a:lnTo>
                  <a:lnTo>
                    <a:pt x="1053" y="326"/>
                  </a:lnTo>
                  <a:lnTo>
                    <a:pt x="1059" y="345"/>
                  </a:lnTo>
                  <a:lnTo>
                    <a:pt x="1053" y="365"/>
                  </a:lnTo>
                  <a:lnTo>
                    <a:pt x="1040" y="374"/>
                  </a:lnTo>
                  <a:lnTo>
                    <a:pt x="1024" y="378"/>
                  </a:lnTo>
                  <a:lnTo>
                    <a:pt x="1005" y="378"/>
                  </a:lnTo>
                  <a:lnTo>
                    <a:pt x="55" y="378"/>
                  </a:lnTo>
                  <a:lnTo>
                    <a:pt x="35" y="378"/>
                  </a:lnTo>
                  <a:lnTo>
                    <a:pt x="19" y="374"/>
                  </a:lnTo>
                  <a:lnTo>
                    <a:pt x="7" y="365"/>
                  </a:lnTo>
                  <a:lnTo>
                    <a:pt x="0" y="345"/>
                  </a:lnTo>
                  <a:lnTo>
                    <a:pt x="7" y="326"/>
                  </a:lnTo>
                  <a:lnTo>
                    <a:pt x="19" y="316"/>
                  </a:lnTo>
                  <a:lnTo>
                    <a:pt x="35" y="313"/>
                  </a:lnTo>
                  <a:lnTo>
                    <a:pt x="55" y="313"/>
                  </a:lnTo>
                  <a:close/>
                  <a:moveTo>
                    <a:pt x="55" y="0"/>
                  </a:moveTo>
                  <a:lnTo>
                    <a:pt x="1005" y="0"/>
                  </a:lnTo>
                  <a:lnTo>
                    <a:pt x="1024" y="0"/>
                  </a:lnTo>
                  <a:lnTo>
                    <a:pt x="1040" y="3"/>
                  </a:lnTo>
                  <a:lnTo>
                    <a:pt x="1053" y="13"/>
                  </a:lnTo>
                  <a:lnTo>
                    <a:pt x="1059" y="29"/>
                  </a:lnTo>
                  <a:lnTo>
                    <a:pt x="1053" y="49"/>
                  </a:lnTo>
                  <a:lnTo>
                    <a:pt x="1040" y="58"/>
                  </a:lnTo>
                  <a:lnTo>
                    <a:pt x="1021" y="62"/>
                  </a:lnTo>
                  <a:lnTo>
                    <a:pt x="1002" y="65"/>
                  </a:lnTo>
                  <a:lnTo>
                    <a:pt x="55" y="65"/>
                  </a:lnTo>
                  <a:lnTo>
                    <a:pt x="35" y="62"/>
                  </a:lnTo>
                  <a:lnTo>
                    <a:pt x="19" y="58"/>
                  </a:lnTo>
                  <a:lnTo>
                    <a:pt x="7" y="49"/>
                  </a:lnTo>
                  <a:lnTo>
                    <a:pt x="0" y="29"/>
                  </a:lnTo>
                  <a:lnTo>
                    <a:pt x="7" y="13"/>
                  </a:lnTo>
                  <a:lnTo>
                    <a:pt x="19" y="3"/>
                  </a:lnTo>
                  <a:lnTo>
                    <a:pt x="35" y="0"/>
                  </a:lnTo>
                  <a:lnTo>
                    <a:pt x="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
            <p:cNvSpPr>
              <a:spLocks/>
            </p:cNvSpPr>
            <p:nvPr/>
          </p:nvSpPr>
          <p:spPr bwMode="auto">
            <a:xfrm>
              <a:off x="4845" y="3383"/>
              <a:ext cx="1501" cy="1619"/>
            </a:xfrm>
            <a:custGeom>
              <a:avLst/>
              <a:gdLst/>
              <a:ahLst/>
              <a:cxnLst>
                <a:cxn ang="0">
                  <a:pos x="1363" y="0"/>
                </a:cxn>
                <a:cxn ang="0">
                  <a:pos x="1459" y="378"/>
                </a:cxn>
                <a:cxn ang="0">
                  <a:pos x="1385" y="251"/>
                </a:cxn>
                <a:cxn ang="0">
                  <a:pos x="1280" y="163"/>
                </a:cxn>
                <a:cxn ang="0">
                  <a:pos x="1158" y="107"/>
                </a:cxn>
                <a:cxn ang="0">
                  <a:pos x="1030" y="78"/>
                </a:cxn>
                <a:cxn ang="0">
                  <a:pos x="905" y="65"/>
                </a:cxn>
                <a:cxn ang="0">
                  <a:pos x="803" y="65"/>
                </a:cxn>
                <a:cxn ang="0">
                  <a:pos x="688" y="785"/>
                </a:cxn>
                <a:cxn ang="0">
                  <a:pos x="697" y="798"/>
                </a:cxn>
                <a:cxn ang="0">
                  <a:pos x="701" y="804"/>
                </a:cxn>
                <a:cxn ang="0">
                  <a:pos x="701" y="811"/>
                </a:cxn>
                <a:cxn ang="0">
                  <a:pos x="694" y="821"/>
                </a:cxn>
                <a:cxn ang="0">
                  <a:pos x="685" y="834"/>
                </a:cxn>
                <a:cxn ang="0">
                  <a:pos x="809" y="1531"/>
                </a:cxn>
                <a:cxn ang="0">
                  <a:pos x="979" y="1521"/>
                </a:cxn>
                <a:cxn ang="0">
                  <a:pos x="1094" y="1505"/>
                </a:cxn>
                <a:cxn ang="0">
                  <a:pos x="1161" y="1488"/>
                </a:cxn>
                <a:cxn ang="0">
                  <a:pos x="1257" y="1446"/>
                </a:cxn>
                <a:cxn ang="0">
                  <a:pos x="1382" y="1348"/>
                </a:cxn>
                <a:cxn ang="0">
                  <a:pos x="1459" y="1215"/>
                </a:cxn>
                <a:cxn ang="0">
                  <a:pos x="1363" y="1619"/>
                </a:cxn>
                <a:cxn ang="0">
                  <a:pos x="29" y="1619"/>
                </a:cxn>
                <a:cxn ang="0">
                  <a:pos x="13" y="1616"/>
                </a:cxn>
                <a:cxn ang="0">
                  <a:pos x="0" y="1609"/>
                </a:cxn>
                <a:cxn ang="0">
                  <a:pos x="0" y="1596"/>
                </a:cxn>
                <a:cxn ang="0">
                  <a:pos x="3" y="1589"/>
                </a:cxn>
                <a:cxn ang="0">
                  <a:pos x="16" y="1576"/>
                </a:cxn>
                <a:cxn ang="0">
                  <a:pos x="0" y="52"/>
                </a:cxn>
                <a:cxn ang="0">
                  <a:pos x="0" y="20"/>
                </a:cxn>
                <a:cxn ang="0">
                  <a:pos x="9" y="3"/>
                </a:cxn>
                <a:cxn ang="0">
                  <a:pos x="25" y="0"/>
                </a:cxn>
              </a:cxnLst>
              <a:rect l="0" t="0" r="r" b="b"/>
              <a:pathLst>
                <a:path w="1501" h="1619">
                  <a:moveTo>
                    <a:pt x="41" y="0"/>
                  </a:moveTo>
                  <a:lnTo>
                    <a:pt x="1363" y="0"/>
                  </a:lnTo>
                  <a:lnTo>
                    <a:pt x="1501" y="378"/>
                  </a:lnTo>
                  <a:lnTo>
                    <a:pt x="1459" y="378"/>
                  </a:lnTo>
                  <a:lnTo>
                    <a:pt x="1427" y="309"/>
                  </a:lnTo>
                  <a:lnTo>
                    <a:pt x="1385" y="251"/>
                  </a:lnTo>
                  <a:lnTo>
                    <a:pt x="1337" y="202"/>
                  </a:lnTo>
                  <a:lnTo>
                    <a:pt x="1280" y="163"/>
                  </a:lnTo>
                  <a:lnTo>
                    <a:pt x="1222" y="130"/>
                  </a:lnTo>
                  <a:lnTo>
                    <a:pt x="1158" y="107"/>
                  </a:lnTo>
                  <a:lnTo>
                    <a:pt x="1094" y="91"/>
                  </a:lnTo>
                  <a:lnTo>
                    <a:pt x="1030" y="78"/>
                  </a:lnTo>
                  <a:lnTo>
                    <a:pt x="966" y="72"/>
                  </a:lnTo>
                  <a:lnTo>
                    <a:pt x="905" y="65"/>
                  </a:lnTo>
                  <a:lnTo>
                    <a:pt x="851" y="65"/>
                  </a:lnTo>
                  <a:lnTo>
                    <a:pt x="803" y="65"/>
                  </a:lnTo>
                  <a:lnTo>
                    <a:pt x="169" y="65"/>
                  </a:lnTo>
                  <a:lnTo>
                    <a:pt x="688" y="785"/>
                  </a:lnTo>
                  <a:lnTo>
                    <a:pt x="694" y="795"/>
                  </a:lnTo>
                  <a:lnTo>
                    <a:pt x="697" y="798"/>
                  </a:lnTo>
                  <a:lnTo>
                    <a:pt x="697" y="801"/>
                  </a:lnTo>
                  <a:lnTo>
                    <a:pt x="701" y="804"/>
                  </a:lnTo>
                  <a:lnTo>
                    <a:pt x="701" y="808"/>
                  </a:lnTo>
                  <a:lnTo>
                    <a:pt x="701" y="811"/>
                  </a:lnTo>
                  <a:lnTo>
                    <a:pt x="697" y="818"/>
                  </a:lnTo>
                  <a:lnTo>
                    <a:pt x="694" y="821"/>
                  </a:lnTo>
                  <a:lnTo>
                    <a:pt x="691" y="827"/>
                  </a:lnTo>
                  <a:lnTo>
                    <a:pt x="685" y="834"/>
                  </a:lnTo>
                  <a:lnTo>
                    <a:pt x="134" y="1531"/>
                  </a:lnTo>
                  <a:lnTo>
                    <a:pt x="809" y="1531"/>
                  </a:lnTo>
                  <a:lnTo>
                    <a:pt x="902" y="1528"/>
                  </a:lnTo>
                  <a:lnTo>
                    <a:pt x="979" y="1521"/>
                  </a:lnTo>
                  <a:lnTo>
                    <a:pt x="1043" y="1515"/>
                  </a:lnTo>
                  <a:lnTo>
                    <a:pt x="1094" y="1505"/>
                  </a:lnTo>
                  <a:lnTo>
                    <a:pt x="1136" y="1495"/>
                  </a:lnTo>
                  <a:lnTo>
                    <a:pt x="1161" y="1488"/>
                  </a:lnTo>
                  <a:lnTo>
                    <a:pt x="1177" y="1482"/>
                  </a:lnTo>
                  <a:lnTo>
                    <a:pt x="1257" y="1446"/>
                  </a:lnTo>
                  <a:lnTo>
                    <a:pt x="1325" y="1404"/>
                  </a:lnTo>
                  <a:lnTo>
                    <a:pt x="1382" y="1348"/>
                  </a:lnTo>
                  <a:lnTo>
                    <a:pt x="1427" y="1283"/>
                  </a:lnTo>
                  <a:lnTo>
                    <a:pt x="1459" y="1215"/>
                  </a:lnTo>
                  <a:lnTo>
                    <a:pt x="1501" y="1215"/>
                  </a:lnTo>
                  <a:lnTo>
                    <a:pt x="1363" y="1619"/>
                  </a:lnTo>
                  <a:lnTo>
                    <a:pt x="41" y="1619"/>
                  </a:lnTo>
                  <a:lnTo>
                    <a:pt x="29" y="1619"/>
                  </a:lnTo>
                  <a:lnTo>
                    <a:pt x="19" y="1619"/>
                  </a:lnTo>
                  <a:lnTo>
                    <a:pt x="13" y="1616"/>
                  </a:lnTo>
                  <a:lnTo>
                    <a:pt x="6" y="1612"/>
                  </a:lnTo>
                  <a:lnTo>
                    <a:pt x="0" y="1609"/>
                  </a:lnTo>
                  <a:lnTo>
                    <a:pt x="0" y="1599"/>
                  </a:lnTo>
                  <a:lnTo>
                    <a:pt x="0" y="1596"/>
                  </a:lnTo>
                  <a:lnTo>
                    <a:pt x="3" y="1593"/>
                  </a:lnTo>
                  <a:lnTo>
                    <a:pt x="3" y="1589"/>
                  </a:lnTo>
                  <a:lnTo>
                    <a:pt x="9" y="1583"/>
                  </a:lnTo>
                  <a:lnTo>
                    <a:pt x="16" y="1576"/>
                  </a:lnTo>
                  <a:lnTo>
                    <a:pt x="579" y="863"/>
                  </a:lnTo>
                  <a:lnTo>
                    <a:pt x="0" y="52"/>
                  </a:lnTo>
                  <a:lnTo>
                    <a:pt x="0" y="33"/>
                  </a:lnTo>
                  <a:lnTo>
                    <a:pt x="0" y="20"/>
                  </a:lnTo>
                  <a:lnTo>
                    <a:pt x="3" y="10"/>
                  </a:lnTo>
                  <a:lnTo>
                    <a:pt x="9" y="3"/>
                  </a:lnTo>
                  <a:lnTo>
                    <a:pt x="16" y="3"/>
                  </a:lnTo>
                  <a:lnTo>
                    <a:pt x="25"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0"/>
            <p:cNvSpPr>
              <a:spLocks noEditPoints="1"/>
            </p:cNvSpPr>
            <p:nvPr/>
          </p:nvSpPr>
          <p:spPr bwMode="auto">
            <a:xfrm>
              <a:off x="6493" y="4288"/>
              <a:ext cx="579" cy="805"/>
            </a:xfrm>
            <a:custGeom>
              <a:avLst/>
              <a:gdLst/>
              <a:ahLst/>
              <a:cxnLst>
                <a:cxn ang="0">
                  <a:pos x="243" y="333"/>
                </a:cxn>
                <a:cxn ang="0">
                  <a:pos x="150" y="430"/>
                </a:cxn>
                <a:cxn ang="0">
                  <a:pos x="105" y="567"/>
                </a:cxn>
                <a:cxn ang="0">
                  <a:pos x="96" y="707"/>
                </a:cxn>
                <a:cxn ang="0">
                  <a:pos x="150" y="772"/>
                </a:cxn>
                <a:cxn ang="0">
                  <a:pos x="240" y="756"/>
                </a:cxn>
                <a:cxn ang="0">
                  <a:pos x="301" y="707"/>
                </a:cxn>
                <a:cxn ang="0">
                  <a:pos x="336" y="652"/>
                </a:cxn>
                <a:cxn ang="0">
                  <a:pos x="393" y="427"/>
                </a:cxn>
                <a:cxn ang="0">
                  <a:pos x="384" y="391"/>
                </a:cxn>
                <a:cxn ang="0">
                  <a:pos x="326" y="329"/>
                </a:cxn>
                <a:cxn ang="0">
                  <a:pos x="569" y="4"/>
                </a:cxn>
                <a:cxn ang="0">
                  <a:pos x="579" y="13"/>
                </a:cxn>
                <a:cxn ang="0">
                  <a:pos x="579" y="27"/>
                </a:cxn>
                <a:cxn ang="0">
                  <a:pos x="576" y="33"/>
                </a:cxn>
                <a:cxn ang="0">
                  <a:pos x="416" y="691"/>
                </a:cxn>
                <a:cxn ang="0">
                  <a:pos x="416" y="740"/>
                </a:cxn>
                <a:cxn ang="0">
                  <a:pos x="451" y="776"/>
                </a:cxn>
                <a:cxn ang="0">
                  <a:pos x="512" y="720"/>
                </a:cxn>
                <a:cxn ang="0">
                  <a:pos x="537" y="639"/>
                </a:cxn>
                <a:cxn ang="0">
                  <a:pos x="547" y="619"/>
                </a:cxn>
                <a:cxn ang="0">
                  <a:pos x="560" y="616"/>
                </a:cxn>
                <a:cxn ang="0">
                  <a:pos x="573" y="623"/>
                </a:cxn>
                <a:cxn ang="0">
                  <a:pos x="573" y="642"/>
                </a:cxn>
                <a:cxn ang="0">
                  <a:pos x="550" y="717"/>
                </a:cxn>
                <a:cxn ang="0">
                  <a:pos x="483" y="798"/>
                </a:cxn>
                <a:cxn ang="0">
                  <a:pos x="400" y="798"/>
                </a:cxn>
                <a:cxn ang="0">
                  <a:pos x="333" y="727"/>
                </a:cxn>
                <a:cxn ang="0">
                  <a:pos x="217" y="798"/>
                </a:cxn>
                <a:cxn ang="0">
                  <a:pos x="70" y="772"/>
                </a:cxn>
                <a:cxn ang="0">
                  <a:pos x="0" y="616"/>
                </a:cxn>
                <a:cxn ang="0">
                  <a:pos x="70" y="421"/>
                </a:cxn>
                <a:cxn ang="0">
                  <a:pos x="230" y="300"/>
                </a:cxn>
                <a:cxn ang="0">
                  <a:pos x="361" y="310"/>
                </a:cxn>
                <a:cxn ang="0">
                  <a:pos x="473" y="98"/>
                </a:cxn>
                <a:cxn ang="0">
                  <a:pos x="477" y="72"/>
                </a:cxn>
                <a:cxn ang="0">
                  <a:pos x="454" y="56"/>
                </a:cxn>
                <a:cxn ang="0">
                  <a:pos x="409" y="56"/>
                </a:cxn>
                <a:cxn ang="0">
                  <a:pos x="393" y="46"/>
                </a:cxn>
                <a:cxn ang="0">
                  <a:pos x="397" y="23"/>
                </a:cxn>
                <a:cxn ang="0">
                  <a:pos x="409" y="13"/>
                </a:cxn>
                <a:cxn ang="0">
                  <a:pos x="441" y="10"/>
                </a:cxn>
                <a:cxn ang="0">
                  <a:pos x="541" y="4"/>
                </a:cxn>
              </a:cxnLst>
              <a:rect l="0" t="0" r="r" b="b"/>
              <a:pathLst>
                <a:path w="579" h="805">
                  <a:moveTo>
                    <a:pt x="294" y="323"/>
                  </a:moveTo>
                  <a:lnTo>
                    <a:pt x="272" y="326"/>
                  </a:lnTo>
                  <a:lnTo>
                    <a:pt x="243" y="333"/>
                  </a:lnTo>
                  <a:lnTo>
                    <a:pt x="214" y="352"/>
                  </a:lnTo>
                  <a:lnTo>
                    <a:pt x="182" y="385"/>
                  </a:lnTo>
                  <a:lnTo>
                    <a:pt x="150" y="430"/>
                  </a:lnTo>
                  <a:lnTo>
                    <a:pt x="134" y="466"/>
                  </a:lnTo>
                  <a:lnTo>
                    <a:pt x="118" y="515"/>
                  </a:lnTo>
                  <a:lnTo>
                    <a:pt x="105" y="567"/>
                  </a:lnTo>
                  <a:lnTo>
                    <a:pt x="96" y="619"/>
                  </a:lnTo>
                  <a:lnTo>
                    <a:pt x="93" y="662"/>
                  </a:lnTo>
                  <a:lnTo>
                    <a:pt x="96" y="707"/>
                  </a:lnTo>
                  <a:lnTo>
                    <a:pt x="109" y="737"/>
                  </a:lnTo>
                  <a:lnTo>
                    <a:pt x="128" y="759"/>
                  </a:lnTo>
                  <a:lnTo>
                    <a:pt x="150" y="772"/>
                  </a:lnTo>
                  <a:lnTo>
                    <a:pt x="176" y="776"/>
                  </a:lnTo>
                  <a:lnTo>
                    <a:pt x="211" y="769"/>
                  </a:lnTo>
                  <a:lnTo>
                    <a:pt x="240" y="756"/>
                  </a:lnTo>
                  <a:lnTo>
                    <a:pt x="265" y="740"/>
                  </a:lnTo>
                  <a:lnTo>
                    <a:pt x="278" y="730"/>
                  </a:lnTo>
                  <a:lnTo>
                    <a:pt x="301" y="707"/>
                  </a:lnTo>
                  <a:lnTo>
                    <a:pt x="323" y="681"/>
                  </a:lnTo>
                  <a:lnTo>
                    <a:pt x="336" y="652"/>
                  </a:lnTo>
                  <a:lnTo>
                    <a:pt x="336" y="652"/>
                  </a:lnTo>
                  <a:lnTo>
                    <a:pt x="390" y="440"/>
                  </a:lnTo>
                  <a:lnTo>
                    <a:pt x="390" y="434"/>
                  </a:lnTo>
                  <a:lnTo>
                    <a:pt x="393" y="427"/>
                  </a:lnTo>
                  <a:lnTo>
                    <a:pt x="393" y="421"/>
                  </a:lnTo>
                  <a:lnTo>
                    <a:pt x="390" y="411"/>
                  </a:lnTo>
                  <a:lnTo>
                    <a:pt x="384" y="391"/>
                  </a:lnTo>
                  <a:lnTo>
                    <a:pt x="371" y="369"/>
                  </a:lnTo>
                  <a:lnTo>
                    <a:pt x="352" y="346"/>
                  </a:lnTo>
                  <a:lnTo>
                    <a:pt x="326" y="329"/>
                  </a:lnTo>
                  <a:lnTo>
                    <a:pt x="294" y="323"/>
                  </a:lnTo>
                  <a:close/>
                  <a:moveTo>
                    <a:pt x="563" y="0"/>
                  </a:moveTo>
                  <a:lnTo>
                    <a:pt x="569" y="4"/>
                  </a:lnTo>
                  <a:lnTo>
                    <a:pt x="576" y="7"/>
                  </a:lnTo>
                  <a:lnTo>
                    <a:pt x="579" y="10"/>
                  </a:lnTo>
                  <a:lnTo>
                    <a:pt x="579" y="13"/>
                  </a:lnTo>
                  <a:lnTo>
                    <a:pt x="579" y="17"/>
                  </a:lnTo>
                  <a:lnTo>
                    <a:pt x="579" y="20"/>
                  </a:lnTo>
                  <a:lnTo>
                    <a:pt x="579" y="27"/>
                  </a:lnTo>
                  <a:lnTo>
                    <a:pt x="576" y="30"/>
                  </a:lnTo>
                  <a:lnTo>
                    <a:pt x="576" y="33"/>
                  </a:lnTo>
                  <a:lnTo>
                    <a:pt x="576" y="33"/>
                  </a:lnTo>
                  <a:lnTo>
                    <a:pt x="419" y="671"/>
                  </a:lnTo>
                  <a:lnTo>
                    <a:pt x="416" y="681"/>
                  </a:lnTo>
                  <a:lnTo>
                    <a:pt x="416" y="691"/>
                  </a:lnTo>
                  <a:lnTo>
                    <a:pt x="413" y="704"/>
                  </a:lnTo>
                  <a:lnTo>
                    <a:pt x="413" y="720"/>
                  </a:lnTo>
                  <a:lnTo>
                    <a:pt x="416" y="740"/>
                  </a:lnTo>
                  <a:lnTo>
                    <a:pt x="422" y="759"/>
                  </a:lnTo>
                  <a:lnTo>
                    <a:pt x="432" y="769"/>
                  </a:lnTo>
                  <a:lnTo>
                    <a:pt x="451" y="776"/>
                  </a:lnTo>
                  <a:lnTo>
                    <a:pt x="477" y="769"/>
                  </a:lnTo>
                  <a:lnTo>
                    <a:pt x="496" y="746"/>
                  </a:lnTo>
                  <a:lnTo>
                    <a:pt x="512" y="720"/>
                  </a:lnTo>
                  <a:lnTo>
                    <a:pt x="525" y="688"/>
                  </a:lnTo>
                  <a:lnTo>
                    <a:pt x="534" y="652"/>
                  </a:lnTo>
                  <a:lnTo>
                    <a:pt x="537" y="639"/>
                  </a:lnTo>
                  <a:lnTo>
                    <a:pt x="541" y="629"/>
                  </a:lnTo>
                  <a:lnTo>
                    <a:pt x="544" y="623"/>
                  </a:lnTo>
                  <a:lnTo>
                    <a:pt x="547" y="619"/>
                  </a:lnTo>
                  <a:lnTo>
                    <a:pt x="550" y="619"/>
                  </a:lnTo>
                  <a:lnTo>
                    <a:pt x="557" y="616"/>
                  </a:lnTo>
                  <a:lnTo>
                    <a:pt x="560" y="616"/>
                  </a:lnTo>
                  <a:lnTo>
                    <a:pt x="563" y="619"/>
                  </a:lnTo>
                  <a:lnTo>
                    <a:pt x="566" y="619"/>
                  </a:lnTo>
                  <a:lnTo>
                    <a:pt x="573" y="623"/>
                  </a:lnTo>
                  <a:lnTo>
                    <a:pt x="573" y="626"/>
                  </a:lnTo>
                  <a:lnTo>
                    <a:pt x="576" y="632"/>
                  </a:lnTo>
                  <a:lnTo>
                    <a:pt x="573" y="642"/>
                  </a:lnTo>
                  <a:lnTo>
                    <a:pt x="569" y="662"/>
                  </a:lnTo>
                  <a:lnTo>
                    <a:pt x="560" y="688"/>
                  </a:lnTo>
                  <a:lnTo>
                    <a:pt x="550" y="717"/>
                  </a:lnTo>
                  <a:lnTo>
                    <a:pt x="537" y="746"/>
                  </a:lnTo>
                  <a:lnTo>
                    <a:pt x="512" y="779"/>
                  </a:lnTo>
                  <a:lnTo>
                    <a:pt x="483" y="798"/>
                  </a:lnTo>
                  <a:lnTo>
                    <a:pt x="448" y="805"/>
                  </a:lnTo>
                  <a:lnTo>
                    <a:pt x="425" y="805"/>
                  </a:lnTo>
                  <a:lnTo>
                    <a:pt x="400" y="798"/>
                  </a:lnTo>
                  <a:lnTo>
                    <a:pt x="374" y="785"/>
                  </a:lnTo>
                  <a:lnTo>
                    <a:pt x="349" y="763"/>
                  </a:lnTo>
                  <a:lnTo>
                    <a:pt x="333" y="727"/>
                  </a:lnTo>
                  <a:lnTo>
                    <a:pt x="297" y="759"/>
                  </a:lnTo>
                  <a:lnTo>
                    <a:pt x="259" y="782"/>
                  </a:lnTo>
                  <a:lnTo>
                    <a:pt x="217" y="798"/>
                  </a:lnTo>
                  <a:lnTo>
                    <a:pt x="173" y="805"/>
                  </a:lnTo>
                  <a:lnTo>
                    <a:pt x="118" y="795"/>
                  </a:lnTo>
                  <a:lnTo>
                    <a:pt x="70" y="772"/>
                  </a:lnTo>
                  <a:lnTo>
                    <a:pt x="32" y="730"/>
                  </a:lnTo>
                  <a:lnTo>
                    <a:pt x="9" y="678"/>
                  </a:lnTo>
                  <a:lnTo>
                    <a:pt x="0" y="616"/>
                  </a:lnTo>
                  <a:lnTo>
                    <a:pt x="9" y="548"/>
                  </a:lnTo>
                  <a:lnTo>
                    <a:pt x="32" y="479"/>
                  </a:lnTo>
                  <a:lnTo>
                    <a:pt x="70" y="421"/>
                  </a:lnTo>
                  <a:lnTo>
                    <a:pt x="118" y="369"/>
                  </a:lnTo>
                  <a:lnTo>
                    <a:pt x="173" y="326"/>
                  </a:lnTo>
                  <a:lnTo>
                    <a:pt x="230" y="300"/>
                  </a:lnTo>
                  <a:lnTo>
                    <a:pt x="294" y="290"/>
                  </a:lnTo>
                  <a:lnTo>
                    <a:pt x="329" y="297"/>
                  </a:lnTo>
                  <a:lnTo>
                    <a:pt x="361" y="310"/>
                  </a:lnTo>
                  <a:lnTo>
                    <a:pt x="387" y="333"/>
                  </a:lnTo>
                  <a:lnTo>
                    <a:pt x="406" y="359"/>
                  </a:lnTo>
                  <a:lnTo>
                    <a:pt x="473" y="98"/>
                  </a:lnTo>
                  <a:lnTo>
                    <a:pt x="477" y="88"/>
                  </a:lnTo>
                  <a:lnTo>
                    <a:pt x="477" y="79"/>
                  </a:lnTo>
                  <a:lnTo>
                    <a:pt x="477" y="72"/>
                  </a:lnTo>
                  <a:lnTo>
                    <a:pt x="477" y="66"/>
                  </a:lnTo>
                  <a:lnTo>
                    <a:pt x="470" y="59"/>
                  </a:lnTo>
                  <a:lnTo>
                    <a:pt x="454" y="56"/>
                  </a:lnTo>
                  <a:lnTo>
                    <a:pt x="422" y="56"/>
                  </a:lnTo>
                  <a:lnTo>
                    <a:pt x="416" y="56"/>
                  </a:lnTo>
                  <a:lnTo>
                    <a:pt x="409" y="56"/>
                  </a:lnTo>
                  <a:lnTo>
                    <a:pt x="403" y="53"/>
                  </a:lnTo>
                  <a:lnTo>
                    <a:pt x="397" y="49"/>
                  </a:lnTo>
                  <a:lnTo>
                    <a:pt x="393" y="46"/>
                  </a:lnTo>
                  <a:lnTo>
                    <a:pt x="393" y="40"/>
                  </a:lnTo>
                  <a:lnTo>
                    <a:pt x="393" y="30"/>
                  </a:lnTo>
                  <a:lnTo>
                    <a:pt x="397" y="23"/>
                  </a:lnTo>
                  <a:lnTo>
                    <a:pt x="400" y="17"/>
                  </a:lnTo>
                  <a:lnTo>
                    <a:pt x="406" y="17"/>
                  </a:lnTo>
                  <a:lnTo>
                    <a:pt x="409" y="13"/>
                  </a:lnTo>
                  <a:lnTo>
                    <a:pt x="413" y="13"/>
                  </a:lnTo>
                  <a:lnTo>
                    <a:pt x="419" y="10"/>
                  </a:lnTo>
                  <a:lnTo>
                    <a:pt x="441" y="10"/>
                  </a:lnTo>
                  <a:lnTo>
                    <a:pt x="473" y="7"/>
                  </a:lnTo>
                  <a:lnTo>
                    <a:pt x="509" y="4"/>
                  </a:lnTo>
                  <a:lnTo>
                    <a:pt x="541" y="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1"/>
            <p:cNvSpPr>
              <a:spLocks/>
            </p:cNvSpPr>
            <p:nvPr/>
          </p:nvSpPr>
          <p:spPr bwMode="auto">
            <a:xfrm>
              <a:off x="7229" y="4227"/>
              <a:ext cx="291" cy="1143"/>
            </a:xfrm>
            <a:custGeom>
              <a:avLst/>
              <a:gdLst/>
              <a:ahLst/>
              <a:cxnLst>
                <a:cxn ang="0">
                  <a:pos x="269" y="0"/>
                </a:cxn>
                <a:cxn ang="0">
                  <a:pos x="269" y="0"/>
                </a:cxn>
                <a:cxn ang="0">
                  <a:pos x="275" y="0"/>
                </a:cxn>
                <a:cxn ang="0">
                  <a:pos x="281" y="0"/>
                </a:cxn>
                <a:cxn ang="0">
                  <a:pos x="285" y="3"/>
                </a:cxn>
                <a:cxn ang="0">
                  <a:pos x="291" y="6"/>
                </a:cxn>
                <a:cxn ang="0">
                  <a:pos x="291" y="13"/>
                </a:cxn>
                <a:cxn ang="0">
                  <a:pos x="291" y="16"/>
                </a:cxn>
                <a:cxn ang="0">
                  <a:pos x="288" y="22"/>
                </a:cxn>
                <a:cxn ang="0">
                  <a:pos x="285" y="26"/>
                </a:cxn>
                <a:cxn ang="0">
                  <a:pos x="253" y="55"/>
                </a:cxn>
                <a:cxn ang="0">
                  <a:pos x="221" y="94"/>
                </a:cxn>
                <a:cxn ang="0">
                  <a:pos x="189" y="136"/>
                </a:cxn>
                <a:cxn ang="0">
                  <a:pos x="157" y="185"/>
                </a:cxn>
                <a:cxn ang="0">
                  <a:pos x="131" y="244"/>
                </a:cxn>
                <a:cxn ang="0">
                  <a:pos x="109" y="312"/>
                </a:cxn>
                <a:cxn ang="0">
                  <a:pos x="89" y="387"/>
                </a:cxn>
                <a:cxn ang="0">
                  <a:pos x="77" y="475"/>
                </a:cxn>
                <a:cxn ang="0">
                  <a:pos x="73" y="573"/>
                </a:cxn>
                <a:cxn ang="0">
                  <a:pos x="80" y="674"/>
                </a:cxn>
                <a:cxn ang="0">
                  <a:pos x="93" y="772"/>
                </a:cxn>
                <a:cxn ang="0">
                  <a:pos x="121" y="866"/>
                </a:cxn>
                <a:cxn ang="0">
                  <a:pos x="160" y="957"/>
                </a:cxn>
                <a:cxn ang="0">
                  <a:pos x="211" y="1039"/>
                </a:cxn>
                <a:cxn ang="0">
                  <a:pos x="278" y="1110"/>
                </a:cxn>
                <a:cxn ang="0">
                  <a:pos x="285" y="1117"/>
                </a:cxn>
                <a:cxn ang="0">
                  <a:pos x="288" y="1120"/>
                </a:cxn>
                <a:cxn ang="0">
                  <a:pos x="291" y="1123"/>
                </a:cxn>
                <a:cxn ang="0">
                  <a:pos x="291" y="1130"/>
                </a:cxn>
                <a:cxn ang="0">
                  <a:pos x="291" y="1136"/>
                </a:cxn>
                <a:cxn ang="0">
                  <a:pos x="285" y="1140"/>
                </a:cxn>
                <a:cxn ang="0">
                  <a:pos x="281" y="1140"/>
                </a:cxn>
                <a:cxn ang="0">
                  <a:pos x="275" y="1143"/>
                </a:cxn>
                <a:cxn ang="0">
                  <a:pos x="269" y="1143"/>
                </a:cxn>
                <a:cxn ang="0">
                  <a:pos x="192" y="1078"/>
                </a:cxn>
                <a:cxn ang="0">
                  <a:pos x="131" y="1006"/>
                </a:cxn>
                <a:cxn ang="0">
                  <a:pos x="86" y="934"/>
                </a:cxn>
                <a:cxn ang="0">
                  <a:pos x="51" y="856"/>
                </a:cxn>
                <a:cxn ang="0">
                  <a:pos x="25" y="778"/>
                </a:cxn>
                <a:cxn ang="0">
                  <a:pos x="9" y="703"/>
                </a:cxn>
                <a:cxn ang="0">
                  <a:pos x="0" y="635"/>
                </a:cxn>
                <a:cxn ang="0">
                  <a:pos x="0" y="570"/>
                </a:cxn>
                <a:cxn ang="0">
                  <a:pos x="3" y="501"/>
                </a:cxn>
                <a:cxn ang="0">
                  <a:pos x="9" y="426"/>
                </a:cxn>
                <a:cxn ang="0">
                  <a:pos x="29" y="351"/>
                </a:cxn>
                <a:cxn ang="0">
                  <a:pos x="54" y="276"/>
                </a:cxn>
                <a:cxn ang="0">
                  <a:pos x="89" y="202"/>
                </a:cxn>
                <a:cxn ang="0">
                  <a:pos x="134" y="127"/>
                </a:cxn>
                <a:cxn ang="0">
                  <a:pos x="195" y="61"/>
                </a:cxn>
                <a:cxn ang="0">
                  <a:pos x="269" y="0"/>
                </a:cxn>
              </a:cxnLst>
              <a:rect l="0" t="0" r="r" b="b"/>
              <a:pathLst>
                <a:path w="291" h="1143">
                  <a:moveTo>
                    <a:pt x="269" y="0"/>
                  </a:moveTo>
                  <a:lnTo>
                    <a:pt x="269" y="0"/>
                  </a:lnTo>
                  <a:lnTo>
                    <a:pt x="275" y="0"/>
                  </a:lnTo>
                  <a:lnTo>
                    <a:pt x="281" y="0"/>
                  </a:lnTo>
                  <a:lnTo>
                    <a:pt x="285" y="3"/>
                  </a:lnTo>
                  <a:lnTo>
                    <a:pt x="291" y="6"/>
                  </a:lnTo>
                  <a:lnTo>
                    <a:pt x="291" y="13"/>
                  </a:lnTo>
                  <a:lnTo>
                    <a:pt x="291" y="16"/>
                  </a:lnTo>
                  <a:lnTo>
                    <a:pt x="288" y="22"/>
                  </a:lnTo>
                  <a:lnTo>
                    <a:pt x="285" y="26"/>
                  </a:lnTo>
                  <a:lnTo>
                    <a:pt x="253" y="55"/>
                  </a:lnTo>
                  <a:lnTo>
                    <a:pt x="221" y="94"/>
                  </a:lnTo>
                  <a:lnTo>
                    <a:pt x="189" y="136"/>
                  </a:lnTo>
                  <a:lnTo>
                    <a:pt x="157" y="185"/>
                  </a:lnTo>
                  <a:lnTo>
                    <a:pt x="131" y="244"/>
                  </a:lnTo>
                  <a:lnTo>
                    <a:pt x="109" y="312"/>
                  </a:lnTo>
                  <a:lnTo>
                    <a:pt x="89" y="387"/>
                  </a:lnTo>
                  <a:lnTo>
                    <a:pt x="77" y="475"/>
                  </a:lnTo>
                  <a:lnTo>
                    <a:pt x="73" y="573"/>
                  </a:lnTo>
                  <a:lnTo>
                    <a:pt x="80" y="674"/>
                  </a:lnTo>
                  <a:lnTo>
                    <a:pt x="93" y="772"/>
                  </a:lnTo>
                  <a:lnTo>
                    <a:pt x="121" y="866"/>
                  </a:lnTo>
                  <a:lnTo>
                    <a:pt x="160" y="957"/>
                  </a:lnTo>
                  <a:lnTo>
                    <a:pt x="211" y="1039"/>
                  </a:lnTo>
                  <a:lnTo>
                    <a:pt x="278" y="1110"/>
                  </a:lnTo>
                  <a:lnTo>
                    <a:pt x="285" y="1117"/>
                  </a:lnTo>
                  <a:lnTo>
                    <a:pt x="288" y="1120"/>
                  </a:lnTo>
                  <a:lnTo>
                    <a:pt x="291" y="1123"/>
                  </a:lnTo>
                  <a:lnTo>
                    <a:pt x="291" y="1130"/>
                  </a:lnTo>
                  <a:lnTo>
                    <a:pt x="291" y="1136"/>
                  </a:lnTo>
                  <a:lnTo>
                    <a:pt x="285" y="1140"/>
                  </a:lnTo>
                  <a:lnTo>
                    <a:pt x="281" y="1140"/>
                  </a:lnTo>
                  <a:lnTo>
                    <a:pt x="275" y="1143"/>
                  </a:lnTo>
                  <a:lnTo>
                    <a:pt x="269" y="1143"/>
                  </a:lnTo>
                  <a:lnTo>
                    <a:pt x="192" y="1078"/>
                  </a:lnTo>
                  <a:lnTo>
                    <a:pt x="131" y="1006"/>
                  </a:lnTo>
                  <a:lnTo>
                    <a:pt x="86" y="934"/>
                  </a:lnTo>
                  <a:lnTo>
                    <a:pt x="51" y="856"/>
                  </a:lnTo>
                  <a:lnTo>
                    <a:pt x="25" y="778"/>
                  </a:lnTo>
                  <a:lnTo>
                    <a:pt x="9" y="703"/>
                  </a:lnTo>
                  <a:lnTo>
                    <a:pt x="0" y="635"/>
                  </a:lnTo>
                  <a:lnTo>
                    <a:pt x="0" y="570"/>
                  </a:lnTo>
                  <a:lnTo>
                    <a:pt x="3" y="501"/>
                  </a:lnTo>
                  <a:lnTo>
                    <a:pt x="9" y="426"/>
                  </a:lnTo>
                  <a:lnTo>
                    <a:pt x="29" y="351"/>
                  </a:lnTo>
                  <a:lnTo>
                    <a:pt x="54" y="276"/>
                  </a:lnTo>
                  <a:lnTo>
                    <a:pt x="89" y="202"/>
                  </a:lnTo>
                  <a:lnTo>
                    <a:pt x="134" y="127"/>
                  </a:lnTo>
                  <a:lnTo>
                    <a:pt x="195" y="61"/>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2"/>
            <p:cNvSpPr>
              <a:spLocks noEditPoints="1"/>
            </p:cNvSpPr>
            <p:nvPr/>
          </p:nvSpPr>
          <p:spPr bwMode="auto">
            <a:xfrm>
              <a:off x="7642" y="4543"/>
              <a:ext cx="620" cy="570"/>
            </a:xfrm>
            <a:custGeom>
              <a:avLst/>
              <a:gdLst/>
              <a:ahLst/>
              <a:cxnLst>
                <a:cxn ang="0">
                  <a:pos x="508" y="3"/>
                </a:cxn>
                <a:cxn ang="0">
                  <a:pos x="505" y="3"/>
                </a:cxn>
                <a:cxn ang="0">
                  <a:pos x="166" y="29"/>
                </a:cxn>
                <a:cxn ang="0">
                  <a:pos x="201" y="133"/>
                </a:cxn>
                <a:cxn ang="0">
                  <a:pos x="198" y="237"/>
                </a:cxn>
                <a:cxn ang="0">
                  <a:pos x="172" y="420"/>
                </a:cxn>
                <a:cxn ang="0">
                  <a:pos x="403" y="407"/>
                </a:cxn>
                <a:cxn ang="0">
                  <a:pos x="406" y="237"/>
                </a:cxn>
                <a:cxn ang="0">
                  <a:pos x="406" y="55"/>
                </a:cxn>
                <a:cxn ang="0">
                  <a:pos x="518" y="13"/>
                </a:cxn>
                <a:cxn ang="0">
                  <a:pos x="502" y="283"/>
                </a:cxn>
                <a:cxn ang="0">
                  <a:pos x="505" y="390"/>
                </a:cxn>
                <a:cxn ang="0">
                  <a:pos x="515" y="413"/>
                </a:cxn>
                <a:cxn ang="0">
                  <a:pos x="531" y="436"/>
                </a:cxn>
                <a:cxn ang="0">
                  <a:pos x="540" y="446"/>
                </a:cxn>
                <a:cxn ang="0">
                  <a:pos x="563" y="442"/>
                </a:cxn>
                <a:cxn ang="0">
                  <a:pos x="601" y="429"/>
                </a:cxn>
                <a:cxn ang="0">
                  <a:pos x="620" y="439"/>
                </a:cxn>
                <a:cxn ang="0">
                  <a:pos x="473" y="560"/>
                </a:cxn>
                <a:cxn ang="0">
                  <a:pos x="428" y="501"/>
                </a:cxn>
                <a:cxn ang="0">
                  <a:pos x="364" y="465"/>
                </a:cxn>
                <a:cxn ang="0">
                  <a:pos x="291" y="514"/>
                </a:cxn>
                <a:cxn ang="0">
                  <a:pos x="233" y="553"/>
                </a:cxn>
                <a:cxn ang="0">
                  <a:pos x="211" y="570"/>
                </a:cxn>
                <a:cxn ang="0">
                  <a:pos x="156" y="537"/>
                </a:cxn>
                <a:cxn ang="0">
                  <a:pos x="89" y="498"/>
                </a:cxn>
                <a:cxn ang="0">
                  <a:pos x="73" y="459"/>
                </a:cxn>
                <a:cxn ang="0">
                  <a:pos x="92" y="397"/>
                </a:cxn>
                <a:cxn ang="0">
                  <a:pos x="108" y="237"/>
                </a:cxn>
                <a:cxn ang="0">
                  <a:pos x="102" y="143"/>
                </a:cxn>
                <a:cxn ang="0">
                  <a:pos x="67" y="87"/>
                </a:cxn>
                <a:cxn ang="0">
                  <a:pos x="0" y="97"/>
                </a:cxn>
              </a:cxnLst>
              <a:rect l="0" t="0" r="r" b="b"/>
              <a:pathLst>
                <a:path w="620" h="570">
                  <a:moveTo>
                    <a:pt x="505" y="3"/>
                  </a:moveTo>
                  <a:lnTo>
                    <a:pt x="508" y="3"/>
                  </a:lnTo>
                  <a:lnTo>
                    <a:pt x="505" y="3"/>
                  </a:lnTo>
                  <a:lnTo>
                    <a:pt x="505" y="3"/>
                  </a:lnTo>
                  <a:close/>
                  <a:moveTo>
                    <a:pt x="137" y="0"/>
                  </a:moveTo>
                  <a:lnTo>
                    <a:pt x="166" y="29"/>
                  </a:lnTo>
                  <a:lnTo>
                    <a:pt x="201" y="58"/>
                  </a:lnTo>
                  <a:lnTo>
                    <a:pt x="201" y="133"/>
                  </a:lnTo>
                  <a:lnTo>
                    <a:pt x="201" y="185"/>
                  </a:lnTo>
                  <a:lnTo>
                    <a:pt x="198" y="237"/>
                  </a:lnTo>
                  <a:lnTo>
                    <a:pt x="192" y="332"/>
                  </a:lnTo>
                  <a:lnTo>
                    <a:pt x="172" y="420"/>
                  </a:lnTo>
                  <a:lnTo>
                    <a:pt x="294" y="478"/>
                  </a:lnTo>
                  <a:lnTo>
                    <a:pt x="403" y="407"/>
                  </a:lnTo>
                  <a:lnTo>
                    <a:pt x="406" y="322"/>
                  </a:lnTo>
                  <a:lnTo>
                    <a:pt x="406" y="237"/>
                  </a:lnTo>
                  <a:lnTo>
                    <a:pt x="406" y="149"/>
                  </a:lnTo>
                  <a:lnTo>
                    <a:pt x="406" y="55"/>
                  </a:lnTo>
                  <a:lnTo>
                    <a:pt x="505" y="3"/>
                  </a:lnTo>
                  <a:lnTo>
                    <a:pt x="518" y="13"/>
                  </a:lnTo>
                  <a:lnTo>
                    <a:pt x="505" y="146"/>
                  </a:lnTo>
                  <a:lnTo>
                    <a:pt x="502" y="283"/>
                  </a:lnTo>
                  <a:lnTo>
                    <a:pt x="502" y="338"/>
                  </a:lnTo>
                  <a:lnTo>
                    <a:pt x="505" y="390"/>
                  </a:lnTo>
                  <a:lnTo>
                    <a:pt x="512" y="403"/>
                  </a:lnTo>
                  <a:lnTo>
                    <a:pt x="515" y="413"/>
                  </a:lnTo>
                  <a:lnTo>
                    <a:pt x="521" y="426"/>
                  </a:lnTo>
                  <a:lnTo>
                    <a:pt x="531" y="436"/>
                  </a:lnTo>
                  <a:lnTo>
                    <a:pt x="534" y="442"/>
                  </a:lnTo>
                  <a:lnTo>
                    <a:pt x="540" y="446"/>
                  </a:lnTo>
                  <a:lnTo>
                    <a:pt x="550" y="446"/>
                  </a:lnTo>
                  <a:lnTo>
                    <a:pt x="563" y="442"/>
                  </a:lnTo>
                  <a:lnTo>
                    <a:pt x="582" y="436"/>
                  </a:lnTo>
                  <a:lnTo>
                    <a:pt x="601" y="429"/>
                  </a:lnTo>
                  <a:lnTo>
                    <a:pt x="614" y="423"/>
                  </a:lnTo>
                  <a:lnTo>
                    <a:pt x="620" y="439"/>
                  </a:lnTo>
                  <a:lnTo>
                    <a:pt x="544" y="498"/>
                  </a:lnTo>
                  <a:lnTo>
                    <a:pt x="473" y="560"/>
                  </a:lnTo>
                  <a:lnTo>
                    <a:pt x="460" y="560"/>
                  </a:lnTo>
                  <a:lnTo>
                    <a:pt x="428" y="501"/>
                  </a:lnTo>
                  <a:lnTo>
                    <a:pt x="400" y="442"/>
                  </a:lnTo>
                  <a:lnTo>
                    <a:pt x="364" y="465"/>
                  </a:lnTo>
                  <a:lnTo>
                    <a:pt x="326" y="488"/>
                  </a:lnTo>
                  <a:lnTo>
                    <a:pt x="291" y="514"/>
                  </a:lnTo>
                  <a:lnTo>
                    <a:pt x="259" y="537"/>
                  </a:lnTo>
                  <a:lnTo>
                    <a:pt x="233" y="553"/>
                  </a:lnTo>
                  <a:lnTo>
                    <a:pt x="217" y="566"/>
                  </a:lnTo>
                  <a:lnTo>
                    <a:pt x="211" y="570"/>
                  </a:lnTo>
                  <a:lnTo>
                    <a:pt x="188" y="556"/>
                  </a:lnTo>
                  <a:lnTo>
                    <a:pt x="156" y="537"/>
                  </a:lnTo>
                  <a:lnTo>
                    <a:pt x="121" y="514"/>
                  </a:lnTo>
                  <a:lnTo>
                    <a:pt x="89" y="498"/>
                  </a:lnTo>
                  <a:lnTo>
                    <a:pt x="57" y="485"/>
                  </a:lnTo>
                  <a:lnTo>
                    <a:pt x="73" y="459"/>
                  </a:lnTo>
                  <a:lnTo>
                    <a:pt x="83" y="426"/>
                  </a:lnTo>
                  <a:lnTo>
                    <a:pt x="92" y="397"/>
                  </a:lnTo>
                  <a:lnTo>
                    <a:pt x="105" y="319"/>
                  </a:lnTo>
                  <a:lnTo>
                    <a:pt x="108" y="237"/>
                  </a:lnTo>
                  <a:lnTo>
                    <a:pt x="108" y="192"/>
                  </a:lnTo>
                  <a:lnTo>
                    <a:pt x="102" y="143"/>
                  </a:lnTo>
                  <a:lnTo>
                    <a:pt x="89" y="114"/>
                  </a:lnTo>
                  <a:lnTo>
                    <a:pt x="67" y="87"/>
                  </a:lnTo>
                  <a:lnTo>
                    <a:pt x="19" y="110"/>
                  </a:lnTo>
                  <a:lnTo>
                    <a:pt x="0" y="97"/>
                  </a:lnTo>
                  <a:lnTo>
                    <a:pt x="1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3"/>
            <p:cNvSpPr>
              <a:spLocks/>
            </p:cNvSpPr>
            <p:nvPr/>
          </p:nvSpPr>
          <p:spPr bwMode="auto">
            <a:xfrm>
              <a:off x="8368" y="4227"/>
              <a:ext cx="291" cy="1143"/>
            </a:xfrm>
            <a:custGeom>
              <a:avLst/>
              <a:gdLst/>
              <a:ahLst/>
              <a:cxnLst>
                <a:cxn ang="0">
                  <a:pos x="22" y="0"/>
                </a:cxn>
                <a:cxn ang="0">
                  <a:pos x="96" y="61"/>
                </a:cxn>
                <a:cxn ang="0">
                  <a:pos x="157" y="133"/>
                </a:cxn>
                <a:cxn ang="0">
                  <a:pos x="205" y="208"/>
                </a:cxn>
                <a:cxn ang="0">
                  <a:pos x="240" y="283"/>
                </a:cxn>
                <a:cxn ang="0">
                  <a:pos x="266" y="361"/>
                </a:cxn>
                <a:cxn ang="0">
                  <a:pos x="282" y="436"/>
                </a:cxn>
                <a:cxn ang="0">
                  <a:pos x="288" y="508"/>
                </a:cxn>
                <a:cxn ang="0">
                  <a:pos x="291" y="573"/>
                </a:cxn>
                <a:cxn ang="0">
                  <a:pos x="285" y="671"/>
                </a:cxn>
                <a:cxn ang="0">
                  <a:pos x="269" y="762"/>
                </a:cxn>
                <a:cxn ang="0">
                  <a:pos x="243" y="846"/>
                </a:cxn>
                <a:cxn ang="0">
                  <a:pos x="208" y="921"/>
                </a:cxn>
                <a:cxn ang="0">
                  <a:pos x="176" y="980"/>
                </a:cxn>
                <a:cxn ang="0">
                  <a:pos x="141" y="1029"/>
                </a:cxn>
                <a:cxn ang="0">
                  <a:pos x="106" y="1068"/>
                </a:cxn>
                <a:cxn ang="0">
                  <a:pos x="74" y="1100"/>
                </a:cxn>
                <a:cxn ang="0">
                  <a:pos x="45" y="1123"/>
                </a:cxn>
                <a:cxn ang="0">
                  <a:pos x="26" y="1136"/>
                </a:cxn>
                <a:cxn ang="0">
                  <a:pos x="13" y="1143"/>
                </a:cxn>
                <a:cxn ang="0">
                  <a:pos x="6" y="1140"/>
                </a:cxn>
                <a:cxn ang="0">
                  <a:pos x="3" y="1140"/>
                </a:cxn>
                <a:cxn ang="0">
                  <a:pos x="0" y="1136"/>
                </a:cxn>
                <a:cxn ang="0">
                  <a:pos x="0" y="1133"/>
                </a:cxn>
                <a:cxn ang="0">
                  <a:pos x="0" y="1130"/>
                </a:cxn>
                <a:cxn ang="0">
                  <a:pos x="0" y="1127"/>
                </a:cxn>
                <a:cxn ang="0">
                  <a:pos x="0" y="1123"/>
                </a:cxn>
                <a:cxn ang="0">
                  <a:pos x="0" y="1120"/>
                </a:cxn>
                <a:cxn ang="0">
                  <a:pos x="3" y="1117"/>
                </a:cxn>
                <a:cxn ang="0">
                  <a:pos x="6" y="1114"/>
                </a:cxn>
                <a:cxn ang="0">
                  <a:pos x="13" y="1107"/>
                </a:cxn>
                <a:cxn ang="0">
                  <a:pos x="19" y="1100"/>
                </a:cxn>
                <a:cxn ang="0">
                  <a:pos x="77" y="1039"/>
                </a:cxn>
                <a:cxn ang="0">
                  <a:pos x="125" y="967"/>
                </a:cxn>
                <a:cxn ang="0">
                  <a:pos x="163" y="882"/>
                </a:cxn>
                <a:cxn ang="0">
                  <a:pos x="192" y="788"/>
                </a:cxn>
                <a:cxn ang="0">
                  <a:pos x="208" y="684"/>
                </a:cxn>
                <a:cxn ang="0">
                  <a:pos x="214" y="570"/>
                </a:cxn>
                <a:cxn ang="0">
                  <a:pos x="208" y="465"/>
                </a:cxn>
                <a:cxn ang="0">
                  <a:pos x="195" y="374"/>
                </a:cxn>
                <a:cxn ang="0">
                  <a:pos x="176" y="293"/>
                </a:cxn>
                <a:cxn ang="0">
                  <a:pos x="147" y="221"/>
                </a:cxn>
                <a:cxn ang="0">
                  <a:pos x="115" y="162"/>
                </a:cxn>
                <a:cxn ang="0">
                  <a:pos x="83" y="110"/>
                </a:cxn>
                <a:cxn ang="0">
                  <a:pos x="45" y="65"/>
                </a:cxn>
                <a:cxn ang="0">
                  <a:pos x="10" y="29"/>
                </a:cxn>
                <a:cxn ang="0">
                  <a:pos x="3" y="22"/>
                </a:cxn>
                <a:cxn ang="0">
                  <a:pos x="0" y="16"/>
                </a:cxn>
                <a:cxn ang="0">
                  <a:pos x="0" y="13"/>
                </a:cxn>
                <a:cxn ang="0">
                  <a:pos x="0" y="6"/>
                </a:cxn>
                <a:cxn ang="0">
                  <a:pos x="3" y="3"/>
                </a:cxn>
                <a:cxn ang="0">
                  <a:pos x="10" y="0"/>
                </a:cxn>
                <a:cxn ang="0">
                  <a:pos x="16" y="0"/>
                </a:cxn>
                <a:cxn ang="0">
                  <a:pos x="22" y="0"/>
                </a:cxn>
              </a:cxnLst>
              <a:rect l="0" t="0" r="r" b="b"/>
              <a:pathLst>
                <a:path w="291" h="1143">
                  <a:moveTo>
                    <a:pt x="22" y="0"/>
                  </a:moveTo>
                  <a:lnTo>
                    <a:pt x="96" y="61"/>
                  </a:lnTo>
                  <a:lnTo>
                    <a:pt x="157" y="133"/>
                  </a:lnTo>
                  <a:lnTo>
                    <a:pt x="205" y="208"/>
                  </a:lnTo>
                  <a:lnTo>
                    <a:pt x="240" y="283"/>
                  </a:lnTo>
                  <a:lnTo>
                    <a:pt x="266" y="361"/>
                  </a:lnTo>
                  <a:lnTo>
                    <a:pt x="282" y="436"/>
                  </a:lnTo>
                  <a:lnTo>
                    <a:pt x="288" y="508"/>
                  </a:lnTo>
                  <a:lnTo>
                    <a:pt x="291" y="573"/>
                  </a:lnTo>
                  <a:lnTo>
                    <a:pt x="285" y="671"/>
                  </a:lnTo>
                  <a:lnTo>
                    <a:pt x="269" y="762"/>
                  </a:lnTo>
                  <a:lnTo>
                    <a:pt x="243" y="846"/>
                  </a:lnTo>
                  <a:lnTo>
                    <a:pt x="208" y="921"/>
                  </a:lnTo>
                  <a:lnTo>
                    <a:pt x="176" y="980"/>
                  </a:lnTo>
                  <a:lnTo>
                    <a:pt x="141" y="1029"/>
                  </a:lnTo>
                  <a:lnTo>
                    <a:pt x="106" y="1068"/>
                  </a:lnTo>
                  <a:lnTo>
                    <a:pt x="74" y="1100"/>
                  </a:lnTo>
                  <a:lnTo>
                    <a:pt x="45" y="1123"/>
                  </a:lnTo>
                  <a:lnTo>
                    <a:pt x="26" y="1136"/>
                  </a:lnTo>
                  <a:lnTo>
                    <a:pt x="13" y="1143"/>
                  </a:lnTo>
                  <a:lnTo>
                    <a:pt x="6" y="1140"/>
                  </a:lnTo>
                  <a:lnTo>
                    <a:pt x="3" y="1140"/>
                  </a:lnTo>
                  <a:lnTo>
                    <a:pt x="0" y="1136"/>
                  </a:lnTo>
                  <a:lnTo>
                    <a:pt x="0" y="1133"/>
                  </a:lnTo>
                  <a:lnTo>
                    <a:pt x="0" y="1130"/>
                  </a:lnTo>
                  <a:lnTo>
                    <a:pt x="0" y="1127"/>
                  </a:lnTo>
                  <a:lnTo>
                    <a:pt x="0" y="1123"/>
                  </a:lnTo>
                  <a:lnTo>
                    <a:pt x="0" y="1120"/>
                  </a:lnTo>
                  <a:lnTo>
                    <a:pt x="3" y="1117"/>
                  </a:lnTo>
                  <a:lnTo>
                    <a:pt x="6" y="1114"/>
                  </a:lnTo>
                  <a:lnTo>
                    <a:pt x="13" y="1107"/>
                  </a:lnTo>
                  <a:lnTo>
                    <a:pt x="19" y="1100"/>
                  </a:lnTo>
                  <a:lnTo>
                    <a:pt x="77" y="1039"/>
                  </a:lnTo>
                  <a:lnTo>
                    <a:pt x="125" y="967"/>
                  </a:lnTo>
                  <a:lnTo>
                    <a:pt x="163" y="882"/>
                  </a:lnTo>
                  <a:lnTo>
                    <a:pt x="192" y="788"/>
                  </a:lnTo>
                  <a:lnTo>
                    <a:pt x="208" y="684"/>
                  </a:lnTo>
                  <a:lnTo>
                    <a:pt x="214" y="570"/>
                  </a:lnTo>
                  <a:lnTo>
                    <a:pt x="208" y="465"/>
                  </a:lnTo>
                  <a:lnTo>
                    <a:pt x="195" y="374"/>
                  </a:lnTo>
                  <a:lnTo>
                    <a:pt x="176" y="293"/>
                  </a:lnTo>
                  <a:lnTo>
                    <a:pt x="147" y="221"/>
                  </a:lnTo>
                  <a:lnTo>
                    <a:pt x="115" y="162"/>
                  </a:lnTo>
                  <a:lnTo>
                    <a:pt x="83" y="110"/>
                  </a:lnTo>
                  <a:lnTo>
                    <a:pt x="45" y="65"/>
                  </a:lnTo>
                  <a:lnTo>
                    <a:pt x="10" y="29"/>
                  </a:lnTo>
                  <a:lnTo>
                    <a:pt x="3" y="22"/>
                  </a:lnTo>
                  <a:lnTo>
                    <a:pt x="0" y="16"/>
                  </a:lnTo>
                  <a:lnTo>
                    <a:pt x="0" y="13"/>
                  </a:lnTo>
                  <a:lnTo>
                    <a:pt x="0" y="6"/>
                  </a:lnTo>
                  <a:lnTo>
                    <a:pt x="3" y="3"/>
                  </a:lnTo>
                  <a:lnTo>
                    <a:pt x="10" y="0"/>
                  </a:lnTo>
                  <a:lnTo>
                    <a:pt x="16"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4"/>
            <p:cNvSpPr>
              <a:spLocks noEditPoints="1"/>
            </p:cNvSpPr>
            <p:nvPr/>
          </p:nvSpPr>
          <p:spPr bwMode="auto">
            <a:xfrm>
              <a:off x="8867" y="4643"/>
              <a:ext cx="826" cy="307"/>
            </a:xfrm>
            <a:custGeom>
              <a:avLst/>
              <a:gdLst/>
              <a:ahLst/>
              <a:cxnLst>
                <a:cxn ang="0">
                  <a:pos x="784" y="251"/>
                </a:cxn>
                <a:cxn ang="0">
                  <a:pos x="797" y="251"/>
                </a:cxn>
                <a:cxn ang="0">
                  <a:pos x="813" y="255"/>
                </a:cxn>
                <a:cxn ang="0">
                  <a:pos x="823" y="264"/>
                </a:cxn>
                <a:cxn ang="0">
                  <a:pos x="826" y="281"/>
                </a:cxn>
                <a:cxn ang="0">
                  <a:pos x="823" y="297"/>
                </a:cxn>
                <a:cxn ang="0">
                  <a:pos x="810" y="303"/>
                </a:cxn>
                <a:cxn ang="0">
                  <a:pos x="797" y="307"/>
                </a:cxn>
                <a:cxn ang="0">
                  <a:pos x="787" y="307"/>
                </a:cxn>
                <a:cxn ang="0">
                  <a:pos x="32" y="307"/>
                </a:cxn>
                <a:cxn ang="0">
                  <a:pos x="19" y="307"/>
                </a:cxn>
                <a:cxn ang="0">
                  <a:pos x="7" y="300"/>
                </a:cxn>
                <a:cxn ang="0">
                  <a:pos x="0" y="290"/>
                </a:cxn>
                <a:cxn ang="0">
                  <a:pos x="0" y="271"/>
                </a:cxn>
                <a:cxn ang="0">
                  <a:pos x="7" y="258"/>
                </a:cxn>
                <a:cxn ang="0">
                  <a:pos x="19" y="255"/>
                </a:cxn>
                <a:cxn ang="0">
                  <a:pos x="35" y="251"/>
                </a:cxn>
                <a:cxn ang="0">
                  <a:pos x="39" y="0"/>
                </a:cxn>
                <a:cxn ang="0">
                  <a:pos x="791" y="0"/>
                </a:cxn>
                <a:cxn ang="0">
                  <a:pos x="803" y="0"/>
                </a:cxn>
                <a:cxn ang="0">
                  <a:pos x="816" y="7"/>
                </a:cxn>
                <a:cxn ang="0">
                  <a:pos x="826" y="20"/>
                </a:cxn>
                <a:cxn ang="0">
                  <a:pos x="826" y="36"/>
                </a:cxn>
                <a:cxn ang="0">
                  <a:pos x="816" y="49"/>
                </a:cxn>
                <a:cxn ang="0">
                  <a:pos x="803" y="56"/>
                </a:cxn>
                <a:cxn ang="0">
                  <a:pos x="791" y="56"/>
                </a:cxn>
                <a:cxn ang="0">
                  <a:pos x="42" y="56"/>
                </a:cxn>
                <a:cxn ang="0">
                  <a:pos x="26" y="56"/>
                </a:cxn>
                <a:cxn ang="0">
                  <a:pos x="13" y="53"/>
                </a:cxn>
                <a:cxn ang="0">
                  <a:pos x="3" y="43"/>
                </a:cxn>
                <a:cxn ang="0">
                  <a:pos x="0" y="27"/>
                </a:cxn>
                <a:cxn ang="0">
                  <a:pos x="3" y="14"/>
                </a:cxn>
                <a:cxn ang="0">
                  <a:pos x="13" y="4"/>
                </a:cxn>
                <a:cxn ang="0">
                  <a:pos x="26" y="0"/>
                </a:cxn>
                <a:cxn ang="0">
                  <a:pos x="39" y="0"/>
                </a:cxn>
              </a:cxnLst>
              <a:rect l="0" t="0" r="r" b="b"/>
              <a:pathLst>
                <a:path w="826" h="307">
                  <a:moveTo>
                    <a:pt x="42" y="251"/>
                  </a:moveTo>
                  <a:lnTo>
                    <a:pt x="784" y="251"/>
                  </a:lnTo>
                  <a:lnTo>
                    <a:pt x="791" y="251"/>
                  </a:lnTo>
                  <a:lnTo>
                    <a:pt x="797" y="251"/>
                  </a:lnTo>
                  <a:lnTo>
                    <a:pt x="803" y="255"/>
                  </a:lnTo>
                  <a:lnTo>
                    <a:pt x="813" y="255"/>
                  </a:lnTo>
                  <a:lnTo>
                    <a:pt x="816" y="258"/>
                  </a:lnTo>
                  <a:lnTo>
                    <a:pt x="823" y="264"/>
                  </a:lnTo>
                  <a:lnTo>
                    <a:pt x="826" y="271"/>
                  </a:lnTo>
                  <a:lnTo>
                    <a:pt x="826" y="281"/>
                  </a:lnTo>
                  <a:lnTo>
                    <a:pt x="826" y="290"/>
                  </a:lnTo>
                  <a:lnTo>
                    <a:pt x="823" y="297"/>
                  </a:lnTo>
                  <a:lnTo>
                    <a:pt x="816" y="300"/>
                  </a:lnTo>
                  <a:lnTo>
                    <a:pt x="810" y="303"/>
                  </a:lnTo>
                  <a:lnTo>
                    <a:pt x="803" y="307"/>
                  </a:lnTo>
                  <a:lnTo>
                    <a:pt x="797" y="307"/>
                  </a:lnTo>
                  <a:lnTo>
                    <a:pt x="791" y="307"/>
                  </a:lnTo>
                  <a:lnTo>
                    <a:pt x="787" y="307"/>
                  </a:lnTo>
                  <a:lnTo>
                    <a:pt x="39" y="307"/>
                  </a:lnTo>
                  <a:lnTo>
                    <a:pt x="32" y="307"/>
                  </a:lnTo>
                  <a:lnTo>
                    <a:pt x="26" y="307"/>
                  </a:lnTo>
                  <a:lnTo>
                    <a:pt x="19" y="307"/>
                  </a:lnTo>
                  <a:lnTo>
                    <a:pt x="13" y="303"/>
                  </a:lnTo>
                  <a:lnTo>
                    <a:pt x="7" y="300"/>
                  </a:lnTo>
                  <a:lnTo>
                    <a:pt x="3" y="297"/>
                  </a:lnTo>
                  <a:lnTo>
                    <a:pt x="0" y="290"/>
                  </a:lnTo>
                  <a:lnTo>
                    <a:pt x="0" y="281"/>
                  </a:lnTo>
                  <a:lnTo>
                    <a:pt x="0" y="271"/>
                  </a:lnTo>
                  <a:lnTo>
                    <a:pt x="3" y="264"/>
                  </a:lnTo>
                  <a:lnTo>
                    <a:pt x="7" y="258"/>
                  </a:lnTo>
                  <a:lnTo>
                    <a:pt x="13" y="255"/>
                  </a:lnTo>
                  <a:lnTo>
                    <a:pt x="19" y="255"/>
                  </a:lnTo>
                  <a:lnTo>
                    <a:pt x="26" y="251"/>
                  </a:lnTo>
                  <a:lnTo>
                    <a:pt x="35" y="251"/>
                  </a:lnTo>
                  <a:lnTo>
                    <a:pt x="42" y="251"/>
                  </a:lnTo>
                  <a:close/>
                  <a:moveTo>
                    <a:pt x="39" y="0"/>
                  </a:moveTo>
                  <a:lnTo>
                    <a:pt x="787" y="0"/>
                  </a:lnTo>
                  <a:lnTo>
                    <a:pt x="791" y="0"/>
                  </a:lnTo>
                  <a:lnTo>
                    <a:pt x="797" y="0"/>
                  </a:lnTo>
                  <a:lnTo>
                    <a:pt x="803" y="0"/>
                  </a:lnTo>
                  <a:lnTo>
                    <a:pt x="810" y="4"/>
                  </a:lnTo>
                  <a:lnTo>
                    <a:pt x="816" y="7"/>
                  </a:lnTo>
                  <a:lnTo>
                    <a:pt x="823" y="14"/>
                  </a:lnTo>
                  <a:lnTo>
                    <a:pt x="826" y="20"/>
                  </a:lnTo>
                  <a:lnTo>
                    <a:pt x="826" y="27"/>
                  </a:lnTo>
                  <a:lnTo>
                    <a:pt x="826" y="36"/>
                  </a:lnTo>
                  <a:lnTo>
                    <a:pt x="823" y="43"/>
                  </a:lnTo>
                  <a:lnTo>
                    <a:pt x="816" y="49"/>
                  </a:lnTo>
                  <a:lnTo>
                    <a:pt x="813" y="53"/>
                  </a:lnTo>
                  <a:lnTo>
                    <a:pt x="803" y="56"/>
                  </a:lnTo>
                  <a:lnTo>
                    <a:pt x="797" y="56"/>
                  </a:lnTo>
                  <a:lnTo>
                    <a:pt x="791" y="56"/>
                  </a:lnTo>
                  <a:lnTo>
                    <a:pt x="784" y="56"/>
                  </a:lnTo>
                  <a:lnTo>
                    <a:pt x="42" y="56"/>
                  </a:lnTo>
                  <a:lnTo>
                    <a:pt x="35" y="56"/>
                  </a:lnTo>
                  <a:lnTo>
                    <a:pt x="26" y="56"/>
                  </a:lnTo>
                  <a:lnTo>
                    <a:pt x="19" y="56"/>
                  </a:lnTo>
                  <a:lnTo>
                    <a:pt x="13" y="53"/>
                  </a:lnTo>
                  <a:lnTo>
                    <a:pt x="7" y="49"/>
                  </a:lnTo>
                  <a:lnTo>
                    <a:pt x="3" y="43"/>
                  </a:lnTo>
                  <a:lnTo>
                    <a:pt x="0" y="36"/>
                  </a:lnTo>
                  <a:lnTo>
                    <a:pt x="0" y="27"/>
                  </a:lnTo>
                  <a:lnTo>
                    <a:pt x="0" y="20"/>
                  </a:lnTo>
                  <a:lnTo>
                    <a:pt x="3" y="14"/>
                  </a:lnTo>
                  <a:lnTo>
                    <a:pt x="7" y="7"/>
                  </a:lnTo>
                  <a:lnTo>
                    <a:pt x="13" y="4"/>
                  </a:lnTo>
                  <a:lnTo>
                    <a:pt x="19" y="0"/>
                  </a:lnTo>
                  <a:lnTo>
                    <a:pt x="26" y="0"/>
                  </a:lnTo>
                  <a:lnTo>
                    <a:pt x="32"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5"/>
            <p:cNvSpPr>
              <a:spLocks/>
            </p:cNvSpPr>
            <p:nvPr/>
          </p:nvSpPr>
          <p:spPr bwMode="auto">
            <a:xfrm>
              <a:off x="9888" y="4324"/>
              <a:ext cx="410" cy="759"/>
            </a:xfrm>
            <a:custGeom>
              <a:avLst/>
              <a:gdLst/>
              <a:ahLst/>
              <a:cxnLst>
                <a:cxn ang="0">
                  <a:pos x="218" y="0"/>
                </a:cxn>
                <a:cxn ang="0">
                  <a:pos x="234" y="0"/>
                </a:cxn>
                <a:cxn ang="0">
                  <a:pos x="243" y="0"/>
                </a:cxn>
                <a:cxn ang="0">
                  <a:pos x="250" y="4"/>
                </a:cxn>
                <a:cxn ang="0">
                  <a:pos x="253" y="10"/>
                </a:cxn>
                <a:cxn ang="0">
                  <a:pos x="253" y="20"/>
                </a:cxn>
                <a:cxn ang="0">
                  <a:pos x="253" y="33"/>
                </a:cxn>
                <a:cxn ang="0">
                  <a:pos x="253" y="33"/>
                </a:cxn>
                <a:cxn ang="0">
                  <a:pos x="253" y="665"/>
                </a:cxn>
                <a:cxn ang="0">
                  <a:pos x="256" y="681"/>
                </a:cxn>
                <a:cxn ang="0">
                  <a:pos x="259" y="697"/>
                </a:cxn>
                <a:cxn ang="0">
                  <a:pos x="269" y="707"/>
                </a:cxn>
                <a:cxn ang="0">
                  <a:pos x="288" y="714"/>
                </a:cxn>
                <a:cxn ang="0">
                  <a:pos x="320" y="717"/>
                </a:cxn>
                <a:cxn ang="0">
                  <a:pos x="368" y="720"/>
                </a:cxn>
                <a:cxn ang="0">
                  <a:pos x="410" y="720"/>
                </a:cxn>
                <a:cxn ang="0">
                  <a:pos x="410" y="759"/>
                </a:cxn>
                <a:cxn ang="0">
                  <a:pos x="387" y="759"/>
                </a:cxn>
                <a:cxn ang="0">
                  <a:pos x="352" y="759"/>
                </a:cxn>
                <a:cxn ang="0">
                  <a:pos x="310" y="756"/>
                </a:cxn>
                <a:cxn ang="0">
                  <a:pos x="269" y="756"/>
                </a:cxn>
                <a:cxn ang="0">
                  <a:pos x="230" y="756"/>
                </a:cxn>
                <a:cxn ang="0">
                  <a:pos x="208" y="756"/>
                </a:cxn>
                <a:cxn ang="0">
                  <a:pos x="179" y="756"/>
                </a:cxn>
                <a:cxn ang="0">
                  <a:pos x="141" y="756"/>
                </a:cxn>
                <a:cxn ang="0">
                  <a:pos x="99" y="756"/>
                </a:cxn>
                <a:cxn ang="0">
                  <a:pos x="58" y="759"/>
                </a:cxn>
                <a:cxn ang="0">
                  <a:pos x="26" y="759"/>
                </a:cxn>
                <a:cxn ang="0">
                  <a:pos x="6" y="759"/>
                </a:cxn>
                <a:cxn ang="0">
                  <a:pos x="6" y="720"/>
                </a:cxn>
                <a:cxn ang="0">
                  <a:pos x="48" y="720"/>
                </a:cxn>
                <a:cxn ang="0">
                  <a:pos x="96" y="717"/>
                </a:cxn>
                <a:cxn ang="0">
                  <a:pos x="128" y="714"/>
                </a:cxn>
                <a:cxn ang="0">
                  <a:pos x="147" y="707"/>
                </a:cxn>
                <a:cxn ang="0">
                  <a:pos x="157" y="697"/>
                </a:cxn>
                <a:cxn ang="0">
                  <a:pos x="160" y="681"/>
                </a:cxn>
                <a:cxn ang="0">
                  <a:pos x="160" y="665"/>
                </a:cxn>
                <a:cxn ang="0">
                  <a:pos x="160" y="82"/>
                </a:cxn>
                <a:cxn ang="0">
                  <a:pos x="115" y="101"/>
                </a:cxn>
                <a:cxn ang="0">
                  <a:pos x="67" y="108"/>
                </a:cxn>
                <a:cxn ang="0">
                  <a:pos x="29" y="114"/>
                </a:cxn>
                <a:cxn ang="0">
                  <a:pos x="0" y="114"/>
                </a:cxn>
                <a:cxn ang="0">
                  <a:pos x="0" y="72"/>
                </a:cxn>
                <a:cxn ang="0">
                  <a:pos x="32" y="72"/>
                </a:cxn>
                <a:cxn ang="0">
                  <a:pos x="77" y="69"/>
                </a:cxn>
                <a:cxn ang="0">
                  <a:pos x="125" y="56"/>
                </a:cxn>
                <a:cxn ang="0">
                  <a:pos x="173" y="36"/>
                </a:cxn>
                <a:cxn ang="0">
                  <a:pos x="218" y="0"/>
                </a:cxn>
              </a:cxnLst>
              <a:rect l="0" t="0" r="r" b="b"/>
              <a:pathLst>
                <a:path w="410" h="759">
                  <a:moveTo>
                    <a:pt x="218" y="0"/>
                  </a:moveTo>
                  <a:lnTo>
                    <a:pt x="234" y="0"/>
                  </a:lnTo>
                  <a:lnTo>
                    <a:pt x="243" y="0"/>
                  </a:lnTo>
                  <a:lnTo>
                    <a:pt x="250" y="4"/>
                  </a:lnTo>
                  <a:lnTo>
                    <a:pt x="253" y="10"/>
                  </a:lnTo>
                  <a:lnTo>
                    <a:pt x="253" y="20"/>
                  </a:lnTo>
                  <a:lnTo>
                    <a:pt x="253" y="33"/>
                  </a:lnTo>
                  <a:lnTo>
                    <a:pt x="253" y="33"/>
                  </a:lnTo>
                  <a:lnTo>
                    <a:pt x="253" y="665"/>
                  </a:lnTo>
                  <a:lnTo>
                    <a:pt x="256" y="681"/>
                  </a:lnTo>
                  <a:lnTo>
                    <a:pt x="259" y="697"/>
                  </a:lnTo>
                  <a:lnTo>
                    <a:pt x="269" y="707"/>
                  </a:lnTo>
                  <a:lnTo>
                    <a:pt x="288" y="714"/>
                  </a:lnTo>
                  <a:lnTo>
                    <a:pt x="320" y="717"/>
                  </a:lnTo>
                  <a:lnTo>
                    <a:pt x="368" y="720"/>
                  </a:lnTo>
                  <a:lnTo>
                    <a:pt x="410" y="720"/>
                  </a:lnTo>
                  <a:lnTo>
                    <a:pt x="410" y="759"/>
                  </a:lnTo>
                  <a:lnTo>
                    <a:pt x="387" y="759"/>
                  </a:lnTo>
                  <a:lnTo>
                    <a:pt x="352" y="759"/>
                  </a:lnTo>
                  <a:lnTo>
                    <a:pt x="310" y="756"/>
                  </a:lnTo>
                  <a:lnTo>
                    <a:pt x="269" y="756"/>
                  </a:lnTo>
                  <a:lnTo>
                    <a:pt x="230" y="756"/>
                  </a:lnTo>
                  <a:lnTo>
                    <a:pt x="208" y="756"/>
                  </a:lnTo>
                  <a:lnTo>
                    <a:pt x="179" y="756"/>
                  </a:lnTo>
                  <a:lnTo>
                    <a:pt x="141" y="756"/>
                  </a:lnTo>
                  <a:lnTo>
                    <a:pt x="99" y="756"/>
                  </a:lnTo>
                  <a:lnTo>
                    <a:pt x="58" y="759"/>
                  </a:lnTo>
                  <a:lnTo>
                    <a:pt x="26" y="759"/>
                  </a:lnTo>
                  <a:lnTo>
                    <a:pt x="6" y="759"/>
                  </a:lnTo>
                  <a:lnTo>
                    <a:pt x="6" y="720"/>
                  </a:lnTo>
                  <a:lnTo>
                    <a:pt x="48" y="720"/>
                  </a:lnTo>
                  <a:lnTo>
                    <a:pt x="96" y="717"/>
                  </a:lnTo>
                  <a:lnTo>
                    <a:pt x="128" y="714"/>
                  </a:lnTo>
                  <a:lnTo>
                    <a:pt x="147" y="707"/>
                  </a:lnTo>
                  <a:lnTo>
                    <a:pt x="157" y="697"/>
                  </a:lnTo>
                  <a:lnTo>
                    <a:pt x="160" y="681"/>
                  </a:lnTo>
                  <a:lnTo>
                    <a:pt x="160" y="665"/>
                  </a:lnTo>
                  <a:lnTo>
                    <a:pt x="160" y="82"/>
                  </a:lnTo>
                  <a:lnTo>
                    <a:pt x="115" y="101"/>
                  </a:lnTo>
                  <a:lnTo>
                    <a:pt x="67" y="108"/>
                  </a:lnTo>
                  <a:lnTo>
                    <a:pt x="29" y="114"/>
                  </a:lnTo>
                  <a:lnTo>
                    <a:pt x="0" y="114"/>
                  </a:lnTo>
                  <a:lnTo>
                    <a:pt x="0" y="72"/>
                  </a:lnTo>
                  <a:lnTo>
                    <a:pt x="32" y="72"/>
                  </a:lnTo>
                  <a:lnTo>
                    <a:pt x="77" y="69"/>
                  </a:lnTo>
                  <a:lnTo>
                    <a:pt x="125" y="56"/>
                  </a:lnTo>
                  <a:lnTo>
                    <a:pt x="173" y="36"/>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16"/>
            <p:cNvSpPr>
              <a:spLocks/>
            </p:cNvSpPr>
            <p:nvPr/>
          </p:nvSpPr>
          <p:spPr bwMode="auto">
            <a:xfrm>
              <a:off x="10758" y="3829"/>
              <a:ext cx="807" cy="808"/>
            </a:xfrm>
            <a:custGeom>
              <a:avLst/>
              <a:gdLst/>
              <a:ahLst/>
              <a:cxnLst>
                <a:cxn ang="0">
                  <a:pos x="176" y="0"/>
                </a:cxn>
                <a:cxn ang="0">
                  <a:pos x="215" y="46"/>
                </a:cxn>
                <a:cxn ang="0">
                  <a:pos x="260" y="85"/>
                </a:cxn>
                <a:cxn ang="0">
                  <a:pos x="263" y="189"/>
                </a:cxn>
                <a:cxn ang="0">
                  <a:pos x="263" y="264"/>
                </a:cxn>
                <a:cxn ang="0">
                  <a:pos x="256" y="339"/>
                </a:cxn>
                <a:cxn ang="0">
                  <a:pos x="253" y="427"/>
                </a:cxn>
                <a:cxn ang="0">
                  <a:pos x="240" y="512"/>
                </a:cxn>
                <a:cxn ang="0">
                  <a:pos x="221" y="596"/>
                </a:cxn>
                <a:cxn ang="0">
                  <a:pos x="381" y="674"/>
                </a:cxn>
                <a:cxn ang="0">
                  <a:pos x="519" y="580"/>
                </a:cxn>
                <a:cxn ang="0">
                  <a:pos x="525" y="459"/>
                </a:cxn>
                <a:cxn ang="0">
                  <a:pos x="528" y="339"/>
                </a:cxn>
                <a:cxn ang="0">
                  <a:pos x="525" y="212"/>
                </a:cxn>
                <a:cxn ang="0">
                  <a:pos x="522" y="78"/>
                </a:cxn>
                <a:cxn ang="0">
                  <a:pos x="656" y="7"/>
                </a:cxn>
                <a:cxn ang="0">
                  <a:pos x="656" y="7"/>
                </a:cxn>
                <a:cxn ang="0">
                  <a:pos x="669" y="16"/>
                </a:cxn>
                <a:cxn ang="0">
                  <a:pos x="653" y="212"/>
                </a:cxn>
                <a:cxn ang="0">
                  <a:pos x="647" y="401"/>
                </a:cxn>
                <a:cxn ang="0">
                  <a:pos x="650" y="479"/>
                </a:cxn>
                <a:cxn ang="0">
                  <a:pos x="656" y="554"/>
                </a:cxn>
                <a:cxn ang="0">
                  <a:pos x="666" y="590"/>
                </a:cxn>
                <a:cxn ang="0">
                  <a:pos x="685" y="619"/>
                </a:cxn>
                <a:cxn ang="0">
                  <a:pos x="692" y="626"/>
                </a:cxn>
                <a:cxn ang="0">
                  <a:pos x="701" y="629"/>
                </a:cxn>
                <a:cxn ang="0">
                  <a:pos x="714" y="632"/>
                </a:cxn>
                <a:cxn ang="0">
                  <a:pos x="730" y="629"/>
                </a:cxn>
                <a:cxn ang="0">
                  <a:pos x="756" y="619"/>
                </a:cxn>
                <a:cxn ang="0">
                  <a:pos x="778" y="609"/>
                </a:cxn>
                <a:cxn ang="0">
                  <a:pos x="794" y="600"/>
                </a:cxn>
                <a:cxn ang="0">
                  <a:pos x="807" y="622"/>
                </a:cxn>
                <a:cxn ang="0">
                  <a:pos x="708" y="707"/>
                </a:cxn>
                <a:cxn ang="0">
                  <a:pos x="612" y="795"/>
                </a:cxn>
                <a:cxn ang="0">
                  <a:pos x="599" y="792"/>
                </a:cxn>
                <a:cxn ang="0">
                  <a:pos x="554" y="710"/>
                </a:cxn>
                <a:cxn ang="0">
                  <a:pos x="519" y="626"/>
                </a:cxn>
                <a:cxn ang="0">
                  <a:pos x="477" y="655"/>
                </a:cxn>
                <a:cxn ang="0">
                  <a:pos x="436" y="684"/>
                </a:cxn>
                <a:cxn ang="0">
                  <a:pos x="394" y="717"/>
                </a:cxn>
                <a:cxn ang="0">
                  <a:pos x="356" y="743"/>
                </a:cxn>
                <a:cxn ang="0">
                  <a:pos x="324" y="769"/>
                </a:cxn>
                <a:cxn ang="0">
                  <a:pos x="298" y="792"/>
                </a:cxn>
                <a:cxn ang="0">
                  <a:pos x="282" y="805"/>
                </a:cxn>
                <a:cxn ang="0">
                  <a:pos x="276" y="808"/>
                </a:cxn>
                <a:cxn ang="0">
                  <a:pos x="244" y="788"/>
                </a:cxn>
                <a:cxn ang="0">
                  <a:pos x="205" y="759"/>
                </a:cxn>
                <a:cxn ang="0">
                  <a:pos x="160" y="730"/>
                </a:cxn>
                <a:cxn ang="0">
                  <a:pos x="116" y="704"/>
                </a:cxn>
                <a:cxn ang="0">
                  <a:pos x="74" y="687"/>
                </a:cxn>
                <a:cxn ang="0">
                  <a:pos x="93" y="648"/>
                </a:cxn>
                <a:cxn ang="0">
                  <a:pos x="106" y="606"/>
                </a:cxn>
                <a:cxn ang="0">
                  <a:pos x="119" y="560"/>
                </a:cxn>
                <a:cxn ang="0">
                  <a:pos x="135" y="450"/>
                </a:cxn>
                <a:cxn ang="0">
                  <a:pos x="144" y="339"/>
                </a:cxn>
                <a:cxn ang="0">
                  <a:pos x="141" y="271"/>
                </a:cxn>
                <a:cxn ang="0">
                  <a:pos x="132" y="205"/>
                </a:cxn>
                <a:cxn ang="0">
                  <a:pos x="119" y="176"/>
                </a:cxn>
                <a:cxn ang="0">
                  <a:pos x="106" y="150"/>
                </a:cxn>
                <a:cxn ang="0">
                  <a:pos x="87" y="124"/>
                </a:cxn>
                <a:cxn ang="0">
                  <a:pos x="26" y="157"/>
                </a:cxn>
                <a:cxn ang="0">
                  <a:pos x="0" y="144"/>
                </a:cxn>
                <a:cxn ang="0">
                  <a:pos x="176" y="0"/>
                </a:cxn>
              </a:cxnLst>
              <a:rect l="0" t="0" r="r" b="b"/>
              <a:pathLst>
                <a:path w="807" h="808">
                  <a:moveTo>
                    <a:pt x="176" y="0"/>
                  </a:moveTo>
                  <a:lnTo>
                    <a:pt x="215" y="46"/>
                  </a:lnTo>
                  <a:lnTo>
                    <a:pt x="260" y="85"/>
                  </a:lnTo>
                  <a:lnTo>
                    <a:pt x="263" y="189"/>
                  </a:lnTo>
                  <a:lnTo>
                    <a:pt x="263" y="264"/>
                  </a:lnTo>
                  <a:lnTo>
                    <a:pt x="256" y="339"/>
                  </a:lnTo>
                  <a:lnTo>
                    <a:pt x="253" y="427"/>
                  </a:lnTo>
                  <a:lnTo>
                    <a:pt x="240" y="512"/>
                  </a:lnTo>
                  <a:lnTo>
                    <a:pt x="221" y="596"/>
                  </a:lnTo>
                  <a:lnTo>
                    <a:pt x="381" y="674"/>
                  </a:lnTo>
                  <a:lnTo>
                    <a:pt x="519" y="580"/>
                  </a:lnTo>
                  <a:lnTo>
                    <a:pt x="525" y="459"/>
                  </a:lnTo>
                  <a:lnTo>
                    <a:pt x="528" y="339"/>
                  </a:lnTo>
                  <a:lnTo>
                    <a:pt x="525" y="212"/>
                  </a:lnTo>
                  <a:lnTo>
                    <a:pt x="522" y="78"/>
                  </a:lnTo>
                  <a:lnTo>
                    <a:pt x="656" y="7"/>
                  </a:lnTo>
                  <a:lnTo>
                    <a:pt x="656" y="7"/>
                  </a:lnTo>
                  <a:lnTo>
                    <a:pt x="669" y="16"/>
                  </a:lnTo>
                  <a:lnTo>
                    <a:pt x="653" y="212"/>
                  </a:lnTo>
                  <a:lnTo>
                    <a:pt x="647" y="401"/>
                  </a:lnTo>
                  <a:lnTo>
                    <a:pt x="650" y="479"/>
                  </a:lnTo>
                  <a:lnTo>
                    <a:pt x="656" y="554"/>
                  </a:lnTo>
                  <a:lnTo>
                    <a:pt x="666" y="590"/>
                  </a:lnTo>
                  <a:lnTo>
                    <a:pt x="685" y="619"/>
                  </a:lnTo>
                  <a:lnTo>
                    <a:pt x="692" y="626"/>
                  </a:lnTo>
                  <a:lnTo>
                    <a:pt x="701" y="629"/>
                  </a:lnTo>
                  <a:lnTo>
                    <a:pt x="714" y="632"/>
                  </a:lnTo>
                  <a:lnTo>
                    <a:pt x="730" y="629"/>
                  </a:lnTo>
                  <a:lnTo>
                    <a:pt x="756" y="619"/>
                  </a:lnTo>
                  <a:lnTo>
                    <a:pt x="778" y="609"/>
                  </a:lnTo>
                  <a:lnTo>
                    <a:pt x="794" y="600"/>
                  </a:lnTo>
                  <a:lnTo>
                    <a:pt x="807" y="622"/>
                  </a:lnTo>
                  <a:lnTo>
                    <a:pt x="708" y="707"/>
                  </a:lnTo>
                  <a:lnTo>
                    <a:pt x="612" y="795"/>
                  </a:lnTo>
                  <a:lnTo>
                    <a:pt x="599" y="792"/>
                  </a:lnTo>
                  <a:lnTo>
                    <a:pt x="554" y="710"/>
                  </a:lnTo>
                  <a:lnTo>
                    <a:pt x="519" y="626"/>
                  </a:lnTo>
                  <a:lnTo>
                    <a:pt x="477" y="655"/>
                  </a:lnTo>
                  <a:lnTo>
                    <a:pt x="436" y="684"/>
                  </a:lnTo>
                  <a:lnTo>
                    <a:pt x="394" y="717"/>
                  </a:lnTo>
                  <a:lnTo>
                    <a:pt x="356" y="743"/>
                  </a:lnTo>
                  <a:lnTo>
                    <a:pt x="324" y="769"/>
                  </a:lnTo>
                  <a:lnTo>
                    <a:pt x="298" y="792"/>
                  </a:lnTo>
                  <a:lnTo>
                    <a:pt x="282" y="805"/>
                  </a:lnTo>
                  <a:lnTo>
                    <a:pt x="276" y="808"/>
                  </a:lnTo>
                  <a:lnTo>
                    <a:pt x="244" y="788"/>
                  </a:lnTo>
                  <a:lnTo>
                    <a:pt x="205" y="759"/>
                  </a:lnTo>
                  <a:lnTo>
                    <a:pt x="160" y="730"/>
                  </a:lnTo>
                  <a:lnTo>
                    <a:pt x="116" y="704"/>
                  </a:lnTo>
                  <a:lnTo>
                    <a:pt x="74" y="687"/>
                  </a:lnTo>
                  <a:lnTo>
                    <a:pt x="93" y="648"/>
                  </a:lnTo>
                  <a:lnTo>
                    <a:pt x="106" y="606"/>
                  </a:lnTo>
                  <a:lnTo>
                    <a:pt x="119" y="560"/>
                  </a:lnTo>
                  <a:lnTo>
                    <a:pt x="135" y="450"/>
                  </a:lnTo>
                  <a:lnTo>
                    <a:pt x="144" y="339"/>
                  </a:lnTo>
                  <a:lnTo>
                    <a:pt x="141" y="271"/>
                  </a:lnTo>
                  <a:lnTo>
                    <a:pt x="132" y="205"/>
                  </a:lnTo>
                  <a:lnTo>
                    <a:pt x="119" y="176"/>
                  </a:lnTo>
                  <a:lnTo>
                    <a:pt x="106" y="150"/>
                  </a:lnTo>
                  <a:lnTo>
                    <a:pt x="87" y="124"/>
                  </a:lnTo>
                  <a:lnTo>
                    <a:pt x="26" y="157"/>
                  </a:lnTo>
                  <a:lnTo>
                    <a:pt x="0" y="144"/>
                  </a:lnTo>
                  <a:lnTo>
                    <a:pt x="17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67" name="Group 19"/>
          <p:cNvGrpSpPr>
            <a:grpSpLocks noChangeAspect="1"/>
          </p:cNvGrpSpPr>
          <p:nvPr>
            <p:custDataLst>
              <p:tags r:id="rId5"/>
            </p:custDataLst>
          </p:nvPr>
        </p:nvGrpSpPr>
        <p:grpSpPr bwMode="auto">
          <a:xfrm>
            <a:off x="3200400" y="5715000"/>
            <a:ext cx="5257800" cy="629113"/>
            <a:chOff x="2161" y="3619"/>
            <a:chExt cx="12344" cy="1477"/>
          </a:xfrm>
          <a:solidFill>
            <a:srgbClr val="0000FF"/>
          </a:solidFill>
        </p:grpSpPr>
        <p:sp>
          <p:nvSpPr>
            <p:cNvPr id="2069" name="Freeform 21"/>
            <p:cNvSpPr>
              <a:spLocks/>
            </p:cNvSpPr>
            <p:nvPr/>
          </p:nvSpPr>
          <p:spPr bwMode="auto">
            <a:xfrm>
              <a:off x="2161" y="3970"/>
              <a:ext cx="512" cy="1029"/>
            </a:xfrm>
            <a:custGeom>
              <a:avLst/>
              <a:gdLst/>
              <a:ahLst/>
              <a:cxnLst>
                <a:cxn ang="0">
                  <a:pos x="321" y="0"/>
                </a:cxn>
                <a:cxn ang="0">
                  <a:pos x="344" y="23"/>
                </a:cxn>
                <a:cxn ang="0">
                  <a:pos x="302" y="64"/>
                </a:cxn>
                <a:cxn ang="0">
                  <a:pos x="294" y="71"/>
                </a:cxn>
                <a:cxn ang="0">
                  <a:pos x="290" y="83"/>
                </a:cxn>
                <a:cxn ang="0">
                  <a:pos x="286" y="94"/>
                </a:cxn>
                <a:cxn ang="0">
                  <a:pos x="271" y="244"/>
                </a:cxn>
                <a:cxn ang="0">
                  <a:pos x="267" y="397"/>
                </a:cxn>
                <a:cxn ang="0">
                  <a:pos x="439" y="397"/>
                </a:cxn>
                <a:cxn ang="0">
                  <a:pos x="412" y="453"/>
                </a:cxn>
                <a:cxn ang="0">
                  <a:pos x="267" y="453"/>
                </a:cxn>
                <a:cxn ang="0">
                  <a:pos x="271" y="805"/>
                </a:cxn>
                <a:cxn ang="0">
                  <a:pos x="306" y="835"/>
                </a:cxn>
                <a:cxn ang="0">
                  <a:pos x="340" y="861"/>
                </a:cxn>
                <a:cxn ang="0">
                  <a:pos x="370" y="883"/>
                </a:cxn>
                <a:cxn ang="0">
                  <a:pos x="378" y="887"/>
                </a:cxn>
                <a:cxn ang="0">
                  <a:pos x="390" y="891"/>
                </a:cxn>
                <a:cxn ang="0">
                  <a:pos x="397" y="891"/>
                </a:cxn>
                <a:cxn ang="0">
                  <a:pos x="424" y="887"/>
                </a:cxn>
                <a:cxn ang="0">
                  <a:pos x="462" y="868"/>
                </a:cxn>
                <a:cxn ang="0">
                  <a:pos x="508" y="838"/>
                </a:cxn>
                <a:cxn ang="0">
                  <a:pos x="512" y="872"/>
                </a:cxn>
                <a:cxn ang="0">
                  <a:pos x="298" y="1029"/>
                </a:cxn>
                <a:cxn ang="0">
                  <a:pos x="141" y="902"/>
                </a:cxn>
                <a:cxn ang="0">
                  <a:pos x="141" y="887"/>
                </a:cxn>
                <a:cxn ang="0">
                  <a:pos x="141" y="850"/>
                </a:cxn>
                <a:cxn ang="0">
                  <a:pos x="141" y="797"/>
                </a:cxn>
                <a:cxn ang="0">
                  <a:pos x="141" y="734"/>
                </a:cxn>
                <a:cxn ang="0">
                  <a:pos x="141" y="659"/>
                </a:cxn>
                <a:cxn ang="0">
                  <a:pos x="141" y="584"/>
                </a:cxn>
                <a:cxn ang="0">
                  <a:pos x="141" y="513"/>
                </a:cxn>
                <a:cxn ang="0">
                  <a:pos x="145" y="453"/>
                </a:cxn>
                <a:cxn ang="0">
                  <a:pos x="0" y="453"/>
                </a:cxn>
                <a:cxn ang="0">
                  <a:pos x="27" y="397"/>
                </a:cxn>
                <a:cxn ang="0">
                  <a:pos x="141" y="397"/>
                </a:cxn>
                <a:cxn ang="0">
                  <a:pos x="141" y="128"/>
                </a:cxn>
                <a:cxn ang="0">
                  <a:pos x="321" y="0"/>
                </a:cxn>
                <a:cxn ang="0">
                  <a:pos x="321" y="0"/>
                </a:cxn>
              </a:cxnLst>
              <a:rect l="0" t="0" r="r" b="b"/>
              <a:pathLst>
                <a:path w="512" h="1029">
                  <a:moveTo>
                    <a:pt x="321" y="0"/>
                  </a:moveTo>
                  <a:lnTo>
                    <a:pt x="344" y="23"/>
                  </a:lnTo>
                  <a:lnTo>
                    <a:pt x="302" y="64"/>
                  </a:lnTo>
                  <a:lnTo>
                    <a:pt x="294" y="71"/>
                  </a:lnTo>
                  <a:lnTo>
                    <a:pt x="290" y="83"/>
                  </a:lnTo>
                  <a:lnTo>
                    <a:pt x="286" y="94"/>
                  </a:lnTo>
                  <a:lnTo>
                    <a:pt x="271" y="244"/>
                  </a:lnTo>
                  <a:lnTo>
                    <a:pt x="267" y="397"/>
                  </a:lnTo>
                  <a:lnTo>
                    <a:pt x="439" y="397"/>
                  </a:lnTo>
                  <a:lnTo>
                    <a:pt x="412" y="453"/>
                  </a:lnTo>
                  <a:lnTo>
                    <a:pt x="267" y="453"/>
                  </a:lnTo>
                  <a:lnTo>
                    <a:pt x="271" y="805"/>
                  </a:lnTo>
                  <a:lnTo>
                    <a:pt x="306" y="835"/>
                  </a:lnTo>
                  <a:lnTo>
                    <a:pt x="340" y="861"/>
                  </a:lnTo>
                  <a:lnTo>
                    <a:pt x="370" y="883"/>
                  </a:lnTo>
                  <a:lnTo>
                    <a:pt x="378" y="887"/>
                  </a:lnTo>
                  <a:lnTo>
                    <a:pt x="390" y="891"/>
                  </a:lnTo>
                  <a:lnTo>
                    <a:pt x="397" y="891"/>
                  </a:lnTo>
                  <a:lnTo>
                    <a:pt x="424" y="887"/>
                  </a:lnTo>
                  <a:lnTo>
                    <a:pt x="462" y="868"/>
                  </a:lnTo>
                  <a:lnTo>
                    <a:pt x="508" y="838"/>
                  </a:lnTo>
                  <a:lnTo>
                    <a:pt x="512" y="872"/>
                  </a:lnTo>
                  <a:lnTo>
                    <a:pt x="298" y="1029"/>
                  </a:lnTo>
                  <a:lnTo>
                    <a:pt x="141" y="902"/>
                  </a:lnTo>
                  <a:lnTo>
                    <a:pt x="141" y="887"/>
                  </a:lnTo>
                  <a:lnTo>
                    <a:pt x="141" y="850"/>
                  </a:lnTo>
                  <a:lnTo>
                    <a:pt x="141" y="797"/>
                  </a:lnTo>
                  <a:lnTo>
                    <a:pt x="141" y="734"/>
                  </a:lnTo>
                  <a:lnTo>
                    <a:pt x="141" y="659"/>
                  </a:lnTo>
                  <a:lnTo>
                    <a:pt x="141" y="584"/>
                  </a:lnTo>
                  <a:lnTo>
                    <a:pt x="141" y="513"/>
                  </a:lnTo>
                  <a:lnTo>
                    <a:pt x="145" y="453"/>
                  </a:lnTo>
                  <a:lnTo>
                    <a:pt x="0" y="453"/>
                  </a:lnTo>
                  <a:lnTo>
                    <a:pt x="27" y="397"/>
                  </a:lnTo>
                  <a:lnTo>
                    <a:pt x="141" y="397"/>
                  </a:lnTo>
                  <a:lnTo>
                    <a:pt x="141" y="128"/>
                  </a:lnTo>
                  <a:lnTo>
                    <a:pt x="321"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22"/>
            <p:cNvSpPr>
              <a:spLocks noEditPoints="1"/>
            </p:cNvSpPr>
            <p:nvPr/>
          </p:nvSpPr>
          <p:spPr bwMode="auto">
            <a:xfrm>
              <a:off x="2722" y="3619"/>
              <a:ext cx="646" cy="808"/>
            </a:xfrm>
            <a:custGeom>
              <a:avLst/>
              <a:gdLst/>
              <a:ahLst/>
              <a:cxnLst>
                <a:cxn ang="0">
                  <a:pos x="298" y="321"/>
                </a:cxn>
                <a:cxn ang="0">
                  <a:pos x="210" y="370"/>
                </a:cxn>
                <a:cxn ang="0">
                  <a:pos x="153" y="437"/>
                </a:cxn>
                <a:cxn ang="0">
                  <a:pos x="130" y="490"/>
                </a:cxn>
                <a:cxn ang="0">
                  <a:pos x="111" y="572"/>
                </a:cxn>
                <a:cxn ang="0">
                  <a:pos x="100" y="643"/>
                </a:cxn>
                <a:cxn ang="0">
                  <a:pos x="103" y="684"/>
                </a:cxn>
                <a:cxn ang="0">
                  <a:pos x="130" y="733"/>
                </a:cxn>
                <a:cxn ang="0">
                  <a:pos x="191" y="767"/>
                </a:cxn>
                <a:cxn ang="0">
                  <a:pos x="241" y="770"/>
                </a:cxn>
                <a:cxn ang="0">
                  <a:pos x="348" y="740"/>
                </a:cxn>
                <a:cxn ang="0">
                  <a:pos x="428" y="669"/>
                </a:cxn>
                <a:cxn ang="0">
                  <a:pos x="478" y="576"/>
                </a:cxn>
                <a:cxn ang="0">
                  <a:pos x="501" y="494"/>
                </a:cxn>
                <a:cxn ang="0">
                  <a:pos x="501" y="430"/>
                </a:cxn>
                <a:cxn ang="0">
                  <a:pos x="470" y="363"/>
                </a:cxn>
                <a:cxn ang="0">
                  <a:pos x="405" y="321"/>
                </a:cxn>
                <a:cxn ang="0">
                  <a:pos x="371" y="0"/>
                </a:cxn>
                <a:cxn ang="0">
                  <a:pos x="489" y="26"/>
                </a:cxn>
                <a:cxn ang="0">
                  <a:pos x="585" y="101"/>
                </a:cxn>
                <a:cxn ang="0">
                  <a:pos x="638" y="220"/>
                </a:cxn>
                <a:cxn ang="0">
                  <a:pos x="646" y="344"/>
                </a:cxn>
                <a:cxn ang="0">
                  <a:pos x="619" y="456"/>
                </a:cxn>
                <a:cxn ang="0">
                  <a:pos x="569" y="580"/>
                </a:cxn>
                <a:cxn ang="0">
                  <a:pos x="489" y="692"/>
                </a:cxn>
                <a:cxn ang="0">
                  <a:pos x="378" y="774"/>
                </a:cxn>
                <a:cxn ang="0">
                  <a:pos x="237" y="808"/>
                </a:cxn>
                <a:cxn ang="0">
                  <a:pos x="115" y="782"/>
                </a:cxn>
                <a:cxn ang="0">
                  <a:pos x="39" y="718"/>
                </a:cxn>
                <a:cxn ang="0">
                  <a:pos x="4" y="639"/>
                </a:cxn>
                <a:cxn ang="0">
                  <a:pos x="4" y="561"/>
                </a:cxn>
                <a:cxn ang="0">
                  <a:pos x="23" y="497"/>
                </a:cxn>
                <a:cxn ang="0">
                  <a:pos x="92" y="400"/>
                </a:cxn>
                <a:cxn ang="0">
                  <a:pos x="207" y="318"/>
                </a:cxn>
                <a:cxn ang="0">
                  <a:pos x="352" y="284"/>
                </a:cxn>
                <a:cxn ang="0">
                  <a:pos x="455" y="310"/>
                </a:cxn>
                <a:cxn ang="0">
                  <a:pos x="512" y="374"/>
                </a:cxn>
                <a:cxn ang="0">
                  <a:pos x="523" y="411"/>
                </a:cxn>
                <a:cxn ang="0">
                  <a:pos x="546" y="310"/>
                </a:cxn>
                <a:cxn ang="0">
                  <a:pos x="554" y="239"/>
                </a:cxn>
                <a:cxn ang="0">
                  <a:pos x="531" y="131"/>
                </a:cxn>
                <a:cxn ang="0">
                  <a:pos x="478" y="63"/>
                </a:cxn>
                <a:cxn ang="0">
                  <a:pos x="405" y="37"/>
                </a:cxn>
                <a:cxn ang="0">
                  <a:pos x="348" y="33"/>
                </a:cxn>
                <a:cxn ang="0">
                  <a:pos x="279" y="48"/>
                </a:cxn>
                <a:cxn ang="0">
                  <a:pos x="203" y="116"/>
                </a:cxn>
                <a:cxn ang="0">
                  <a:pos x="222" y="119"/>
                </a:cxn>
                <a:cxn ang="0">
                  <a:pos x="237" y="131"/>
                </a:cxn>
                <a:cxn ang="0">
                  <a:pos x="245" y="157"/>
                </a:cxn>
                <a:cxn ang="0">
                  <a:pos x="226" y="194"/>
                </a:cxn>
                <a:cxn ang="0">
                  <a:pos x="180" y="217"/>
                </a:cxn>
                <a:cxn ang="0">
                  <a:pos x="157" y="209"/>
                </a:cxn>
                <a:cxn ang="0">
                  <a:pos x="145" y="198"/>
                </a:cxn>
                <a:cxn ang="0">
                  <a:pos x="138" y="187"/>
                </a:cxn>
                <a:cxn ang="0">
                  <a:pos x="138" y="176"/>
                </a:cxn>
                <a:cxn ang="0">
                  <a:pos x="145" y="134"/>
                </a:cxn>
                <a:cxn ang="0">
                  <a:pos x="184" y="75"/>
                </a:cxn>
                <a:cxn ang="0">
                  <a:pos x="256" y="22"/>
                </a:cxn>
                <a:cxn ang="0">
                  <a:pos x="371" y="0"/>
                </a:cxn>
              </a:cxnLst>
              <a:rect l="0" t="0" r="r" b="b"/>
              <a:pathLst>
                <a:path w="646" h="808">
                  <a:moveTo>
                    <a:pt x="355" y="314"/>
                  </a:moveTo>
                  <a:lnTo>
                    <a:pt x="298" y="321"/>
                  </a:lnTo>
                  <a:lnTo>
                    <a:pt x="249" y="340"/>
                  </a:lnTo>
                  <a:lnTo>
                    <a:pt x="210" y="370"/>
                  </a:lnTo>
                  <a:lnTo>
                    <a:pt x="176" y="404"/>
                  </a:lnTo>
                  <a:lnTo>
                    <a:pt x="153" y="437"/>
                  </a:lnTo>
                  <a:lnTo>
                    <a:pt x="138" y="467"/>
                  </a:lnTo>
                  <a:lnTo>
                    <a:pt x="130" y="490"/>
                  </a:lnTo>
                  <a:lnTo>
                    <a:pt x="119" y="527"/>
                  </a:lnTo>
                  <a:lnTo>
                    <a:pt x="111" y="572"/>
                  </a:lnTo>
                  <a:lnTo>
                    <a:pt x="103" y="609"/>
                  </a:lnTo>
                  <a:lnTo>
                    <a:pt x="100" y="643"/>
                  </a:lnTo>
                  <a:lnTo>
                    <a:pt x="100" y="662"/>
                  </a:lnTo>
                  <a:lnTo>
                    <a:pt x="103" y="684"/>
                  </a:lnTo>
                  <a:lnTo>
                    <a:pt x="115" y="707"/>
                  </a:lnTo>
                  <a:lnTo>
                    <a:pt x="130" y="733"/>
                  </a:lnTo>
                  <a:lnTo>
                    <a:pt x="157" y="752"/>
                  </a:lnTo>
                  <a:lnTo>
                    <a:pt x="191" y="767"/>
                  </a:lnTo>
                  <a:lnTo>
                    <a:pt x="241" y="770"/>
                  </a:lnTo>
                  <a:lnTo>
                    <a:pt x="241" y="770"/>
                  </a:lnTo>
                  <a:lnTo>
                    <a:pt x="298" y="763"/>
                  </a:lnTo>
                  <a:lnTo>
                    <a:pt x="348" y="740"/>
                  </a:lnTo>
                  <a:lnTo>
                    <a:pt x="394" y="707"/>
                  </a:lnTo>
                  <a:lnTo>
                    <a:pt x="428" y="669"/>
                  </a:lnTo>
                  <a:lnTo>
                    <a:pt x="455" y="624"/>
                  </a:lnTo>
                  <a:lnTo>
                    <a:pt x="478" y="576"/>
                  </a:lnTo>
                  <a:lnTo>
                    <a:pt x="493" y="531"/>
                  </a:lnTo>
                  <a:lnTo>
                    <a:pt x="501" y="494"/>
                  </a:lnTo>
                  <a:lnTo>
                    <a:pt x="504" y="464"/>
                  </a:lnTo>
                  <a:lnTo>
                    <a:pt x="501" y="430"/>
                  </a:lnTo>
                  <a:lnTo>
                    <a:pt x="489" y="396"/>
                  </a:lnTo>
                  <a:lnTo>
                    <a:pt x="470" y="363"/>
                  </a:lnTo>
                  <a:lnTo>
                    <a:pt x="443" y="336"/>
                  </a:lnTo>
                  <a:lnTo>
                    <a:pt x="405" y="321"/>
                  </a:lnTo>
                  <a:lnTo>
                    <a:pt x="355" y="314"/>
                  </a:lnTo>
                  <a:close/>
                  <a:moveTo>
                    <a:pt x="371" y="0"/>
                  </a:moveTo>
                  <a:lnTo>
                    <a:pt x="432" y="7"/>
                  </a:lnTo>
                  <a:lnTo>
                    <a:pt x="489" y="26"/>
                  </a:lnTo>
                  <a:lnTo>
                    <a:pt x="543" y="56"/>
                  </a:lnTo>
                  <a:lnTo>
                    <a:pt x="585" y="101"/>
                  </a:lnTo>
                  <a:lnTo>
                    <a:pt x="619" y="157"/>
                  </a:lnTo>
                  <a:lnTo>
                    <a:pt x="638" y="220"/>
                  </a:lnTo>
                  <a:lnTo>
                    <a:pt x="646" y="295"/>
                  </a:lnTo>
                  <a:lnTo>
                    <a:pt x="646" y="344"/>
                  </a:lnTo>
                  <a:lnTo>
                    <a:pt x="634" y="396"/>
                  </a:lnTo>
                  <a:lnTo>
                    <a:pt x="619" y="456"/>
                  </a:lnTo>
                  <a:lnTo>
                    <a:pt x="596" y="520"/>
                  </a:lnTo>
                  <a:lnTo>
                    <a:pt x="569" y="580"/>
                  </a:lnTo>
                  <a:lnTo>
                    <a:pt x="531" y="639"/>
                  </a:lnTo>
                  <a:lnTo>
                    <a:pt x="489" y="692"/>
                  </a:lnTo>
                  <a:lnTo>
                    <a:pt x="439" y="737"/>
                  </a:lnTo>
                  <a:lnTo>
                    <a:pt x="378" y="774"/>
                  </a:lnTo>
                  <a:lnTo>
                    <a:pt x="313" y="797"/>
                  </a:lnTo>
                  <a:lnTo>
                    <a:pt x="237" y="808"/>
                  </a:lnTo>
                  <a:lnTo>
                    <a:pt x="168" y="800"/>
                  </a:lnTo>
                  <a:lnTo>
                    <a:pt x="115" y="782"/>
                  </a:lnTo>
                  <a:lnTo>
                    <a:pt x="69" y="752"/>
                  </a:lnTo>
                  <a:lnTo>
                    <a:pt x="39" y="718"/>
                  </a:lnTo>
                  <a:lnTo>
                    <a:pt x="19" y="681"/>
                  </a:lnTo>
                  <a:lnTo>
                    <a:pt x="4" y="639"/>
                  </a:lnTo>
                  <a:lnTo>
                    <a:pt x="0" y="606"/>
                  </a:lnTo>
                  <a:lnTo>
                    <a:pt x="4" y="561"/>
                  </a:lnTo>
                  <a:lnTo>
                    <a:pt x="16" y="523"/>
                  </a:lnTo>
                  <a:lnTo>
                    <a:pt x="23" y="497"/>
                  </a:lnTo>
                  <a:lnTo>
                    <a:pt x="50" y="449"/>
                  </a:lnTo>
                  <a:lnTo>
                    <a:pt x="92" y="400"/>
                  </a:lnTo>
                  <a:lnTo>
                    <a:pt x="145" y="355"/>
                  </a:lnTo>
                  <a:lnTo>
                    <a:pt x="207" y="318"/>
                  </a:lnTo>
                  <a:lnTo>
                    <a:pt x="275" y="292"/>
                  </a:lnTo>
                  <a:lnTo>
                    <a:pt x="352" y="284"/>
                  </a:lnTo>
                  <a:lnTo>
                    <a:pt x="409" y="292"/>
                  </a:lnTo>
                  <a:lnTo>
                    <a:pt x="455" y="310"/>
                  </a:lnTo>
                  <a:lnTo>
                    <a:pt x="485" y="340"/>
                  </a:lnTo>
                  <a:lnTo>
                    <a:pt x="512" y="374"/>
                  </a:lnTo>
                  <a:lnTo>
                    <a:pt x="523" y="411"/>
                  </a:lnTo>
                  <a:lnTo>
                    <a:pt x="523" y="411"/>
                  </a:lnTo>
                  <a:lnTo>
                    <a:pt x="539" y="355"/>
                  </a:lnTo>
                  <a:lnTo>
                    <a:pt x="546" y="310"/>
                  </a:lnTo>
                  <a:lnTo>
                    <a:pt x="550" y="273"/>
                  </a:lnTo>
                  <a:lnTo>
                    <a:pt x="554" y="239"/>
                  </a:lnTo>
                  <a:lnTo>
                    <a:pt x="546" y="179"/>
                  </a:lnTo>
                  <a:lnTo>
                    <a:pt x="531" y="131"/>
                  </a:lnTo>
                  <a:lnTo>
                    <a:pt x="508" y="93"/>
                  </a:lnTo>
                  <a:lnTo>
                    <a:pt x="478" y="63"/>
                  </a:lnTo>
                  <a:lnTo>
                    <a:pt x="443" y="45"/>
                  </a:lnTo>
                  <a:lnTo>
                    <a:pt x="405" y="37"/>
                  </a:lnTo>
                  <a:lnTo>
                    <a:pt x="367" y="33"/>
                  </a:lnTo>
                  <a:lnTo>
                    <a:pt x="348" y="33"/>
                  </a:lnTo>
                  <a:lnTo>
                    <a:pt x="317" y="37"/>
                  </a:lnTo>
                  <a:lnTo>
                    <a:pt x="279" y="48"/>
                  </a:lnTo>
                  <a:lnTo>
                    <a:pt x="237" y="75"/>
                  </a:lnTo>
                  <a:lnTo>
                    <a:pt x="203" y="116"/>
                  </a:lnTo>
                  <a:lnTo>
                    <a:pt x="210" y="116"/>
                  </a:lnTo>
                  <a:lnTo>
                    <a:pt x="222" y="119"/>
                  </a:lnTo>
                  <a:lnTo>
                    <a:pt x="229" y="123"/>
                  </a:lnTo>
                  <a:lnTo>
                    <a:pt x="237" y="131"/>
                  </a:lnTo>
                  <a:lnTo>
                    <a:pt x="241" y="142"/>
                  </a:lnTo>
                  <a:lnTo>
                    <a:pt x="245" y="157"/>
                  </a:lnTo>
                  <a:lnTo>
                    <a:pt x="241" y="176"/>
                  </a:lnTo>
                  <a:lnTo>
                    <a:pt x="226" y="194"/>
                  </a:lnTo>
                  <a:lnTo>
                    <a:pt x="207" y="209"/>
                  </a:lnTo>
                  <a:lnTo>
                    <a:pt x="180" y="217"/>
                  </a:lnTo>
                  <a:lnTo>
                    <a:pt x="168" y="213"/>
                  </a:lnTo>
                  <a:lnTo>
                    <a:pt x="157" y="209"/>
                  </a:lnTo>
                  <a:lnTo>
                    <a:pt x="149" y="205"/>
                  </a:lnTo>
                  <a:lnTo>
                    <a:pt x="145" y="198"/>
                  </a:lnTo>
                  <a:lnTo>
                    <a:pt x="142" y="194"/>
                  </a:lnTo>
                  <a:lnTo>
                    <a:pt x="138" y="187"/>
                  </a:lnTo>
                  <a:lnTo>
                    <a:pt x="138" y="179"/>
                  </a:lnTo>
                  <a:lnTo>
                    <a:pt x="138" y="176"/>
                  </a:lnTo>
                  <a:lnTo>
                    <a:pt x="138" y="161"/>
                  </a:lnTo>
                  <a:lnTo>
                    <a:pt x="145" y="134"/>
                  </a:lnTo>
                  <a:lnTo>
                    <a:pt x="161" y="104"/>
                  </a:lnTo>
                  <a:lnTo>
                    <a:pt x="184" y="75"/>
                  </a:lnTo>
                  <a:lnTo>
                    <a:pt x="214" y="48"/>
                  </a:lnTo>
                  <a:lnTo>
                    <a:pt x="256" y="22"/>
                  </a:lnTo>
                  <a:lnTo>
                    <a:pt x="306" y="7"/>
                  </a:lnTo>
                  <a:lnTo>
                    <a:pt x="3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23"/>
            <p:cNvSpPr>
              <a:spLocks/>
            </p:cNvSpPr>
            <p:nvPr/>
          </p:nvSpPr>
          <p:spPr bwMode="auto">
            <a:xfrm>
              <a:off x="3944" y="4243"/>
              <a:ext cx="588" cy="670"/>
            </a:xfrm>
            <a:custGeom>
              <a:avLst/>
              <a:gdLst/>
              <a:ahLst/>
              <a:cxnLst>
                <a:cxn ang="0">
                  <a:pos x="317" y="4"/>
                </a:cxn>
                <a:cxn ang="0">
                  <a:pos x="336" y="30"/>
                </a:cxn>
                <a:cxn ang="0">
                  <a:pos x="336" y="60"/>
                </a:cxn>
                <a:cxn ang="0">
                  <a:pos x="313" y="303"/>
                </a:cxn>
                <a:cxn ang="0">
                  <a:pos x="504" y="165"/>
                </a:cxn>
                <a:cxn ang="0">
                  <a:pos x="523" y="154"/>
                </a:cxn>
                <a:cxn ang="0">
                  <a:pos x="535" y="150"/>
                </a:cxn>
                <a:cxn ang="0">
                  <a:pos x="542" y="146"/>
                </a:cxn>
                <a:cxn ang="0">
                  <a:pos x="558" y="150"/>
                </a:cxn>
                <a:cxn ang="0">
                  <a:pos x="577" y="165"/>
                </a:cxn>
                <a:cxn ang="0">
                  <a:pos x="588" y="191"/>
                </a:cxn>
                <a:cxn ang="0">
                  <a:pos x="581" y="210"/>
                </a:cxn>
                <a:cxn ang="0">
                  <a:pos x="561" y="225"/>
                </a:cxn>
                <a:cxn ang="0">
                  <a:pos x="329" y="337"/>
                </a:cxn>
                <a:cxn ang="0">
                  <a:pos x="424" y="378"/>
                </a:cxn>
                <a:cxn ang="0">
                  <a:pos x="481" y="404"/>
                </a:cxn>
                <a:cxn ang="0">
                  <a:pos x="554" y="438"/>
                </a:cxn>
                <a:cxn ang="0">
                  <a:pos x="573" y="453"/>
                </a:cxn>
                <a:cxn ang="0">
                  <a:pos x="584" y="468"/>
                </a:cxn>
                <a:cxn ang="0">
                  <a:pos x="584" y="494"/>
                </a:cxn>
                <a:cxn ang="0">
                  <a:pos x="569" y="517"/>
                </a:cxn>
                <a:cxn ang="0">
                  <a:pos x="546" y="524"/>
                </a:cxn>
                <a:cxn ang="0">
                  <a:pos x="527" y="520"/>
                </a:cxn>
                <a:cxn ang="0">
                  <a:pos x="313" y="367"/>
                </a:cxn>
                <a:cxn ang="0">
                  <a:pos x="336" y="644"/>
                </a:cxn>
                <a:cxn ang="0">
                  <a:pos x="325" y="659"/>
                </a:cxn>
                <a:cxn ang="0">
                  <a:pos x="306" y="670"/>
                </a:cxn>
                <a:cxn ang="0">
                  <a:pos x="287" y="670"/>
                </a:cxn>
                <a:cxn ang="0">
                  <a:pos x="271" y="663"/>
                </a:cxn>
                <a:cxn ang="0">
                  <a:pos x="260" y="651"/>
                </a:cxn>
                <a:cxn ang="0">
                  <a:pos x="252" y="629"/>
                </a:cxn>
                <a:cxn ang="0">
                  <a:pos x="99" y="494"/>
                </a:cxn>
                <a:cxn ang="0">
                  <a:pos x="77" y="513"/>
                </a:cxn>
                <a:cxn ang="0">
                  <a:pos x="61" y="520"/>
                </a:cxn>
                <a:cxn ang="0">
                  <a:pos x="54" y="524"/>
                </a:cxn>
                <a:cxn ang="0">
                  <a:pos x="46" y="524"/>
                </a:cxn>
                <a:cxn ang="0">
                  <a:pos x="19" y="517"/>
                </a:cxn>
                <a:cxn ang="0">
                  <a:pos x="4" y="494"/>
                </a:cxn>
                <a:cxn ang="0">
                  <a:pos x="4" y="472"/>
                </a:cxn>
                <a:cxn ang="0">
                  <a:pos x="12" y="457"/>
                </a:cxn>
                <a:cxn ang="0">
                  <a:pos x="27" y="446"/>
                </a:cxn>
                <a:cxn ang="0">
                  <a:pos x="260" y="333"/>
                </a:cxn>
                <a:cxn ang="0">
                  <a:pos x="27" y="225"/>
                </a:cxn>
                <a:cxn ang="0">
                  <a:pos x="12" y="217"/>
                </a:cxn>
                <a:cxn ang="0">
                  <a:pos x="4" y="202"/>
                </a:cxn>
                <a:cxn ang="0">
                  <a:pos x="4" y="176"/>
                </a:cxn>
                <a:cxn ang="0">
                  <a:pos x="19" y="158"/>
                </a:cxn>
                <a:cxn ang="0">
                  <a:pos x="46" y="146"/>
                </a:cxn>
                <a:cxn ang="0">
                  <a:pos x="57" y="150"/>
                </a:cxn>
                <a:cxn ang="0">
                  <a:pos x="73" y="158"/>
                </a:cxn>
                <a:cxn ang="0">
                  <a:pos x="256" y="60"/>
                </a:cxn>
                <a:cxn ang="0">
                  <a:pos x="256" y="30"/>
                </a:cxn>
                <a:cxn ang="0">
                  <a:pos x="267" y="8"/>
                </a:cxn>
                <a:cxn ang="0">
                  <a:pos x="294" y="0"/>
                </a:cxn>
              </a:cxnLst>
              <a:rect l="0" t="0" r="r" b="b"/>
              <a:pathLst>
                <a:path w="588" h="670">
                  <a:moveTo>
                    <a:pt x="294" y="0"/>
                  </a:moveTo>
                  <a:lnTo>
                    <a:pt x="317" y="4"/>
                  </a:lnTo>
                  <a:lnTo>
                    <a:pt x="329" y="15"/>
                  </a:lnTo>
                  <a:lnTo>
                    <a:pt x="336" y="30"/>
                  </a:lnTo>
                  <a:lnTo>
                    <a:pt x="336" y="45"/>
                  </a:lnTo>
                  <a:lnTo>
                    <a:pt x="336" y="60"/>
                  </a:lnTo>
                  <a:lnTo>
                    <a:pt x="336" y="60"/>
                  </a:lnTo>
                  <a:lnTo>
                    <a:pt x="313" y="303"/>
                  </a:lnTo>
                  <a:lnTo>
                    <a:pt x="493" y="176"/>
                  </a:lnTo>
                  <a:lnTo>
                    <a:pt x="504" y="165"/>
                  </a:lnTo>
                  <a:lnTo>
                    <a:pt x="516" y="158"/>
                  </a:lnTo>
                  <a:lnTo>
                    <a:pt x="523" y="154"/>
                  </a:lnTo>
                  <a:lnTo>
                    <a:pt x="527" y="150"/>
                  </a:lnTo>
                  <a:lnTo>
                    <a:pt x="535" y="150"/>
                  </a:lnTo>
                  <a:lnTo>
                    <a:pt x="539" y="146"/>
                  </a:lnTo>
                  <a:lnTo>
                    <a:pt x="542" y="146"/>
                  </a:lnTo>
                  <a:lnTo>
                    <a:pt x="546" y="146"/>
                  </a:lnTo>
                  <a:lnTo>
                    <a:pt x="558" y="150"/>
                  </a:lnTo>
                  <a:lnTo>
                    <a:pt x="569" y="154"/>
                  </a:lnTo>
                  <a:lnTo>
                    <a:pt x="577" y="165"/>
                  </a:lnTo>
                  <a:lnTo>
                    <a:pt x="584" y="176"/>
                  </a:lnTo>
                  <a:lnTo>
                    <a:pt x="588" y="191"/>
                  </a:lnTo>
                  <a:lnTo>
                    <a:pt x="584" y="202"/>
                  </a:lnTo>
                  <a:lnTo>
                    <a:pt x="581" y="210"/>
                  </a:lnTo>
                  <a:lnTo>
                    <a:pt x="573" y="217"/>
                  </a:lnTo>
                  <a:lnTo>
                    <a:pt x="561" y="225"/>
                  </a:lnTo>
                  <a:lnTo>
                    <a:pt x="550" y="232"/>
                  </a:lnTo>
                  <a:lnTo>
                    <a:pt x="329" y="337"/>
                  </a:lnTo>
                  <a:lnTo>
                    <a:pt x="382" y="360"/>
                  </a:lnTo>
                  <a:lnTo>
                    <a:pt x="424" y="378"/>
                  </a:lnTo>
                  <a:lnTo>
                    <a:pt x="455" y="393"/>
                  </a:lnTo>
                  <a:lnTo>
                    <a:pt x="481" y="404"/>
                  </a:lnTo>
                  <a:lnTo>
                    <a:pt x="516" y="419"/>
                  </a:lnTo>
                  <a:lnTo>
                    <a:pt x="554" y="438"/>
                  </a:lnTo>
                  <a:lnTo>
                    <a:pt x="565" y="446"/>
                  </a:lnTo>
                  <a:lnTo>
                    <a:pt x="573" y="453"/>
                  </a:lnTo>
                  <a:lnTo>
                    <a:pt x="581" y="461"/>
                  </a:lnTo>
                  <a:lnTo>
                    <a:pt x="584" y="468"/>
                  </a:lnTo>
                  <a:lnTo>
                    <a:pt x="588" y="483"/>
                  </a:lnTo>
                  <a:lnTo>
                    <a:pt x="584" y="494"/>
                  </a:lnTo>
                  <a:lnTo>
                    <a:pt x="577" y="505"/>
                  </a:lnTo>
                  <a:lnTo>
                    <a:pt x="569" y="517"/>
                  </a:lnTo>
                  <a:lnTo>
                    <a:pt x="558" y="524"/>
                  </a:lnTo>
                  <a:lnTo>
                    <a:pt x="546" y="524"/>
                  </a:lnTo>
                  <a:lnTo>
                    <a:pt x="535" y="524"/>
                  </a:lnTo>
                  <a:lnTo>
                    <a:pt x="527" y="520"/>
                  </a:lnTo>
                  <a:lnTo>
                    <a:pt x="516" y="513"/>
                  </a:lnTo>
                  <a:lnTo>
                    <a:pt x="313" y="367"/>
                  </a:lnTo>
                  <a:lnTo>
                    <a:pt x="336" y="629"/>
                  </a:lnTo>
                  <a:lnTo>
                    <a:pt x="336" y="644"/>
                  </a:lnTo>
                  <a:lnTo>
                    <a:pt x="332" y="655"/>
                  </a:lnTo>
                  <a:lnTo>
                    <a:pt x="325" y="659"/>
                  </a:lnTo>
                  <a:lnTo>
                    <a:pt x="313" y="666"/>
                  </a:lnTo>
                  <a:lnTo>
                    <a:pt x="306" y="670"/>
                  </a:lnTo>
                  <a:lnTo>
                    <a:pt x="294" y="670"/>
                  </a:lnTo>
                  <a:lnTo>
                    <a:pt x="287" y="670"/>
                  </a:lnTo>
                  <a:lnTo>
                    <a:pt x="279" y="666"/>
                  </a:lnTo>
                  <a:lnTo>
                    <a:pt x="271" y="663"/>
                  </a:lnTo>
                  <a:lnTo>
                    <a:pt x="264" y="659"/>
                  </a:lnTo>
                  <a:lnTo>
                    <a:pt x="260" y="651"/>
                  </a:lnTo>
                  <a:lnTo>
                    <a:pt x="256" y="644"/>
                  </a:lnTo>
                  <a:lnTo>
                    <a:pt x="252" y="629"/>
                  </a:lnTo>
                  <a:lnTo>
                    <a:pt x="279" y="367"/>
                  </a:lnTo>
                  <a:lnTo>
                    <a:pt x="99" y="494"/>
                  </a:lnTo>
                  <a:lnTo>
                    <a:pt x="84" y="505"/>
                  </a:lnTo>
                  <a:lnTo>
                    <a:pt x="77" y="513"/>
                  </a:lnTo>
                  <a:lnTo>
                    <a:pt x="69" y="517"/>
                  </a:lnTo>
                  <a:lnTo>
                    <a:pt x="61" y="520"/>
                  </a:lnTo>
                  <a:lnTo>
                    <a:pt x="57" y="524"/>
                  </a:lnTo>
                  <a:lnTo>
                    <a:pt x="54" y="524"/>
                  </a:lnTo>
                  <a:lnTo>
                    <a:pt x="50" y="524"/>
                  </a:lnTo>
                  <a:lnTo>
                    <a:pt x="46" y="524"/>
                  </a:lnTo>
                  <a:lnTo>
                    <a:pt x="35" y="524"/>
                  </a:lnTo>
                  <a:lnTo>
                    <a:pt x="19" y="517"/>
                  </a:lnTo>
                  <a:lnTo>
                    <a:pt x="12" y="505"/>
                  </a:lnTo>
                  <a:lnTo>
                    <a:pt x="4" y="494"/>
                  </a:lnTo>
                  <a:lnTo>
                    <a:pt x="0" y="483"/>
                  </a:lnTo>
                  <a:lnTo>
                    <a:pt x="4" y="472"/>
                  </a:lnTo>
                  <a:lnTo>
                    <a:pt x="4" y="461"/>
                  </a:lnTo>
                  <a:lnTo>
                    <a:pt x="12" y="457"/>
                  </a:lnTo>
                  <a:lnTo>
                    <a:pt x="19" y="449"/>
                  </a:lnTo>
                  <a:lnTo>
                    <a:pt x="27" y="446"/>
                  </a:lnTo>
                  <a:lnTo>
                    <a:pt x="42" y="438"/>
                  </a:lnTo>
                  <a:lnTo>
                    <a:pt x="260" y="333"/>
                  </a:lnTo>
                  <a:lnTo>
                    <a:pt x="35" y="229"/>
                  </a:lnTo>
                  <a:lnTo>
                    <a:pt x="27" y="225"/>
                  </a:lnTo>
                  <a:lnTo>
                    <a:pt x="19" y="221"/>
                  </a:lnTo>
                  <a:lnTo>
                    <a:pt x="12" y="217"/>
                  </a:lnTo>
                  <a:lnTo>
                    <a:pt x="8" y="210"/>
                  </a:lnTo>
                  <a:lnTo>
                    <a:pt x="4" y="202"/>
                  </a:lnTo>
                  <a:lnTo>
                    <a:pt x="0" y="191"/>
                  </a:lnTo>
                  <a:lnTo>
                    <a:pt x="4" y="176"/>
                  </a:lnTo>
                  <a:lnTo>
                    <a:pt x="12" y="165"/>
                  </a:lnTo>
                  <a:lnTo>
                    <a:pt x="19" y="158"/>
                  </a:lnTo>
                  <a:lnTo>
                    <a:pt x="35" y="150"/>
                  </a:lnTo>
                  <a:lnTo>
                    <a:pt x="46" y="146"/>
                  </a:lnTo>
                  <a:lnTo>
                    <a:pt x="54" y="146"/>
                  </a:lnTo>
                  <a:lnTo>
                    <a:pt x="57" y="150"/>
                  </a:lnTo>
                  <a:lnTo>
                    <a:pt x="65" y="154"/>
                  </a:lnTo>
                  <a:lnTo>
                    <a:pt x="73" y="158"/>
                  </a:lnTo>
                  <a:lnTo>
                    <a:pt x="279" y="303"/>
                  </a:lnTo>
                  <a:lnTo>
                    <a:pt x="256" y="60"/>
                  </a:lnTo>
                  <a:lnTo>
                    <a:pt x="256" y="42"/>
                  </a:lnTo>
                  <a:lnTo>
                    <a:pt x="256" y="30"/>
                  </a:lnTo>
                  <a:lnTo>
                    <a:pt x="260" y="19"/>
                  </a:lnTo>
                  <a:lnTo>
                    <a:pt x="267" y="8"/>
                  </a:lnTo>
                  <a:lnTo>
                    <a:pt x="283" y="4"/>
                  </a:lnTo>
                  <a:lnTo>
                    <a:pt x="2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24"/>
            <p:cNvSpPr>
              <a:spLocks/>
            </p:cNvSpPr>
            <p:nvPr/>
          </p:nvSpPr>
          <p:spPr bwMode="auto">
            <a:xfrm>
              <a:off x="5032" y="3970"/>
              <a:ext cx="512" cy="1029"/>
            </a:xfrm>
            <a:custGeom>
              <a:avLst/>
              <a:gdLst/>
              <a:ahLst/>
              <a:cxnLst>
                <a:cxn ang="0">
                  <a:pos x="321" y="0"/>
                </a:cxn>
                <a:cxn ang="0">
                  <a:pos x="344" y="23"/>
                </a:cxn>
                <a:cxn ang="0">
                  <a:pos x="302" y="64"/>
                </a:cxn>
                <a:cxn ang="0">
                  <a:pos x="294" y="71"/>
                </a:cxn>
                <a:cxn ang="0">
                  <a:pos x="291" y="83"/>
                </a:cxn>
                <a:cxn ang="0">
                  <a:pos x="287" y="94"/>
                </a:cxn>
                <a:cxn ang="0">
                  <a:pos x="271" y="244"/>
                </a:cxn>
                <a:cxn ang="0">
                  <a:pos x="268" y="397"/>
                </a:cxn>
                <a:cxn ang="0">
                  <a:pos x="439" y="397"/>
                </a:cxn>
                <a:cxn ang="0">
                  <a:pos x="409" y="453"/>
                </a:cxn>
                <a:cxn ang="0">
                  <a:pos x="268" y="453"/>
                </a:cxn>
                <a:cxn ang="0">
                  <a:pos x="271" y="805"/>
                </a:cxn>
                <a:cxn ang="0">
                  <a:pos x="306" y="835"/>
                </a:cxn>
                <a:cxn ang="0">
                  <a:pos x="340" y="861"/>
                </a:cxn>
                <a:cxn ang="0">
                  <a:pos x="371" y="883"/>
                </a:cxn>
                <a:cxn ang="0">
                  <a:pos x="378" y="887"/>
                </a:cxn>
                <a:cxn ang="0">
                  <a:pos x="390" y="891"/>
                </a:cxn>
                <a:cxn ang="0">
                  <a:pos x="397" y="891"/>
                </a:cxn>
                <a:cxn ang="0">
                  <a:pos x="424" y="887"/>
                </a:cxn>
                <a:cxn ang="0">
                  <a:pos x="462" y="868"/>
                </a:cxn>
                <a:cxn ang="0">
                  <a:pos x="508" y="838"/>
                </a:cxn>
                <a:cxn ang="0">
                  <a:pos x="512" y="872"/>
                </a:cxn>
                <a:cxn ang="0">
                  <a:pos x="294" y="1029"/>
                </a:cxn>
                <a:cxn ang="0">
                  <a:pos x="142" y="902"/>
                </a:cxn>
                <a:cxn ang="0">
                  <a:pos x="142" y="887"/>
                </a:cxn>
                <a:cxn ang="0">
                  <a:pos x="142" y="850"/>
                </a:cxn>
                <a:cxn ang="0">
                  <a:pos x="142" y="797"/>
                </a:cxn>
                <a:cxn ang="0">
                  <a:pos x="142" y="734"/>
                </a:cxn>
                <a:cxn ang="0">
                  <a:pos x="142" y="659"/>
                </a:cxn>
                <a:cxn ang="0">
                  <a:pos x="142" y="584"/>
                </a:cxn>
                <a:cxn ang="0">
                  <a:pos x="142" y="513"/>
                </a:cxn>
                <a:cxn ang="0">
                  <a:pos x="145" y="453"/>
                </a:cxn>
                <a:cxn ang="0">
                  <a:pos x="0" y="453"/>
                </a:cxn>
                <a:cxn ang="0">
                  <a:pos x="27" y="397"/>
                </a:cxn>
                <a:cxn ang="0">
                  <a:pos x="142" y="397"/>
                </a:cxn>
                <a:cxn ang="0">
                  <a:pos x="142" y="128"/>
                </a:cxn>
                <a:cxn ang="0">
                  <a:pos x="321" y="0"/>
                </a:cxn>
                <a:cxn ang="0">
                  <a:pos x="321" y="0"/>
                </a:cxn>
              </a:cxnLst>
              <a:rect l="0" t="0" r="r" b="b"/>
              <a:pathLst>
                <a:path w="512" h="1029">
                  <a:moveTo>
                    <a:pt x="321" y="0"/>
                  </a:moveTo>
                  <a:lnTo>
                    <a:pt x="344" y="23"/>
                  </a:lnTo>
                  <a:lnTo>
                    <a:pt x="302" y="64"/>
                  </a:lnTo>
                  <a:lnTo>
                    <a:pt x="294" y="71"/>
                  </a:lnTo>
                  <a:lnTo>
                    <a:pt x="291" y="83"/>
                  </a:lnTo>
                  <a:lnTo>
                    <a:pt x="287" y="94"/>
                  </a:lnTo>
                  <a:lnTo>
                    <a:pt x="271" y="244"/>
                  </a:lnTo>
                  <a:lnTo>
                    <a:pt x="268" y="397"/>
                  </a:lnTo>
                  <a:lnTo>
                    <a:pt x="439" y="397"/>
                  </a:lnTo>
                  <a:lnTo>
                    <a:pt x="409" y="453"/>
                  </a:lnTo>
                  <a:lnTo>
                    <a:pt x="268" y="453"/>
                  </a:lnTo>
                  <a:lnTo>
                    <a:pt x="271" y="805"/>
                  </a:lnTo>
                  <a:lnTo>
                    <a:pt x="306" y="835"/>
                  </a:lnTo>
                  <a:lnTo>
                    <a:pt x="340" y="861"/>
                  </a:lnTo>
                  <a:lnTo>
                    <a:pt x="371" y="883"/>
                  </a:lnTo>
                  <a:lnTo>
                    <a:pt x="378" y="887"/>
                  </a:lnTo>
                  <a:lnTo>
                    <a:pt x="390" y="891"/>
                  </a:lnTo>
                  <a:lnTo>
                    <a:pt x="397" y="891"/>
                  </a:lnTo>
                  <a:lnTo>
                    <a:pt x="424" y="887"/>
                  </a:lnTo>
                  <a:lnTo>
                    <a:pt x="462" y="868"/>
                  </a:lnTo>
                  <a:lnTo>
                    <a:pt x="508" y="838"/>
                  </a:lnTo>
                  <a:lnTo>
                    <a:pt x="512" y="872"/>
                  </a:lnTo>
                  <a:lnTo>
                    <a:pt x="294" y="1029"/>
                  </a:lnTo>
                  <a:lnTo>
                    <a:pt x="142" y="902"/>
                  </a:lnTo>
                  <a:lnTo>
                    <a:pt x="142" y="887"/>
                  </a:lnTo>
                  <a:lnTo>
                    <a:pt x="142" y="850"/>
                  </a:lnTo>
                  <a:lnTo>
                    <a:pt x="142" y="797"/>
                  </a:lnTo>
                  <a:lnTo>
                    <a:pt x="142" y="734"/>
                  </a:lnTo>
                  <a:lnTo>
                    <a:pt x="142" y="659"/>
                  </a:lnTo>
                  <a:lnTo>
                    <a:pt x="142" y="584"/>
                  </a:lnTo>
                  <a:lnTo>
                    <a:pt x="142" y="513"/>
                  </a:lnTo>
                  <a:lnTo>
                    <a:pt x="145" y="453"/>
                  </a:lnTo>
                  <a:lnTo>
                    <a:pt x="0" y="453"/>
                  </a:lnTo>
                  <a:lnTo>
                    <a:pt x="27" y="397"/>
                  </a:lnTo>
                  <a:lnTo>
                    <a:pt x="142" y="397"/>
                  </a:lnTo>
                  <a:lnTo>
                    <a:pt x="142" y="128"/>
                  </a:lnTo>
                  <a:lnTo>
                    <a:pt x="321"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25"/>
            <p:cNvSpPr>
              <a:spLocks noEditPoints="1"/>
            </p:cNvSpPr>
            <p:nvPr/>
          </p:nvSpPr>
          <p:spPr bwMode="auto">
            <a:xfrm>
              <a:off x="5594" y="3619"/>
              <a:ext cx="645" cy="808"/>
            </a:xfrm>
            <a:custGeom>
              <a:avLst/>
              <a:gdLst/>
              <a:ahLst/>
              <a:cxnLst>
                <a:cxn ang="0">
                  <a:pos x="297" y="321"/>
                </a:cxn>
                <a:cxn ang="0">
                  <a:pos x="206" y="370"/>
                </a:cxn>
                <a:cxn ang="0">
                  <a:pos x="152" y="437"/>
                </a:cxn>
                <a:cxn ang="0">
                  <a:pos x="129" y="490"/>
                </a:cxn>
                <a:cxn ang="0">
                  <a:pos x="110" y="572"/>
                </a:cxn>
                <a:cxn ang="0">
                  <a:pos x="99" y="643"/>
                </a:cxn>
                <a:cxn ang="0">
                  <a:pos x="103" y="684"/>
                </a:cxn>
                <a:cxn ang="0">
                  <a:pos x="129" y="733"/>
                </a:cxn>
                <a:cxn ang="0">
                  <a:pos x="191" y="767"/>
                </a:cxn>
                <a:cxn ang="0">
                  <a:pos x="240" y="770"/>
                </a:cxn>
                <a:cxn ang="0">
                  <a:pos x="347" y="740"/>
                </a:cxn>
                <a:cxn ang="0">
                  <a:pos x="427" y="669"/>
                </a:cxn>
                <a:cxn ang="0">
                  <a:pos x="477" y="576"/>
                </a:cxn>
                <a:cxn ang="0">
                  <a:pos x="500" y="494"/>
                </a:cxn>
                <a:cxn ang="0">
                  <a:pos x="500" y="430"/>
                </a:cxn>
                <a:cxn ang="0">
                  <a:pos x="469" y="363"/>
                </a:cxn>
                <a:cxn ang="0">
                  <a:pos x="404" y="321"/>
                </a:cxn>
                <a:cxn ang="0">
                  <a:pos x="370" y="0"/>
                </a:cxn>
                <a:cxn ang="0">
                  <a:pos x="488" y="26"/>
                </a:cxn>
                <a:cxn ang="0">
                  <a:pos x="584" y="101"/>
                </a:cxn>
                <a:cxn ang="0">
                  <a:pos x="637" y="220"/>
                </a:cxn>
                <a:cxn ang="0">
                  <a:pos x="645" y="344"/>
                </a:cxn>
                <a:cxn ang="0">
                  <a:pos x="618" y="456"/>
                </a:cxn>
                <a:cxn ang="0">
                  <a:pos x="569" y="580"/>
                </a:cxn>
                <a:cxn ang="0">
                  <a:pos x="488" y="692"/>
                </a:cxn>
                <a:cxn ang="0">
                  <a:pos x="378" y="774"/>
                </a:cxn>
                <a:cxn ang="0">
                  <a:pos x="236" y="808"/>
                </a:cxn>
                <a:cxn ang="0">
                  <a:pos x="114" y="782"/>
                </a:cxn>
                <a:cxn ang="0">
                  <a:pos x="38" y="718"/>
                </a:cxn>
                <a:cxn ang="0">
                  <a:pos x="3" y="639"/>
                </a:cxn>
                <a:cxn ang="0">
                  <a:pos x="3" y="561"/>
                </a:cxn>
                <a:cxn ang="0">
                  <a:pos x="23" y="497"/>
                </a:cxn>
                <a:cxn ang="0">
                  <a:pos x="91" y="400"/>
                </a:cxn>
                <a:cxn ang="0">
                  <a:pos x="206" y="318"/>
                </a:cxn>
                <a:cxn ang="0">
                  <a:pos x="351" y="284"/>
                </a:cxn>
                <a:cxn ang="0">
                  <a:pos x="454" y="310"/>
                </a:cxn>
                <a:cxn ang="0">
                  <a:pos x="507" y="374"/>
                </a:cxn>
                <a:cxn ang="0">
                  <a:pos x="523" y="411"/>
                </a:cxn>
                <a:cxn ang="0">
                  <a:pos x="546" y="310"/>
                </a:cxn>
                <a:cxn ang="0">
                  <a:pos x="549" y="239"/>
                </a:cxn>
                <a:cxn ang="0">
                  <a:pos x="530" y="131"/>
                </a:cxn>
                <a:cxn ang="0">
                  <a:pos x="477" y="63"/>
                </a:cxn>
                <a:cxn ang="0">
                  <a:pos x="404" y="37"/>
                </a:cxn>
                <a:cxn ang="0">
                  <a:pos x="347" y="33"/>
                </a:cxn>
                <a:cxn ang="0">
                  <a:pos x="278" y="48"/>
                </a:cxn>
                <a:cxn ang="0">
                  <a:pos x="198" y="116"/>
                </a:cxn>
                <a:cxn ang="0">
                  <a:pos x="221" y="119"/>
                </a:cxn>
                <a:cxn ang="0">
                  <a:pos x="236" y="131"/>
                </a:cxn>
                <a:cxn ang="0">
                  <a:pos x="244" y="157"/>
                </a:cxn>
                <a:cxn ang="0">
                  <a:pos x="225" y="194"/>
                </a:cxn>
                <a:cxn ang="0">
                  <a:pos x="179" y="217"/>
                </a:cxn>
                <a:cxn ang="0">
                  <a:pos x="156" y="209"/>
                </a:cxn>
                <a:cxn ang="0">
                  <a:pos x="141" y="198"/>
                </a:cxn>
                <a:cxn ang="0">
                  <a:pos x="137" y="187"/>
                </a:cxn>
                <a:cxn ang="0">
                  <a:pos x="133" y="176"/>
                </a:cxn>
                <a:cxn ang="0">
                  <a:pos x="145" y="134"/>
                </a:cxn>
                <a:cxn ang="0">
                  <a:pos x="183" y="75"/>
                </a:cxn>
                <a:cxn ang="0">
                  <a:pos x="255" y="22"/>
                </a:cxn>
                <a:cxn ang="0">
                  <a:pos x="370" y="0"/>
                </a:cxn>
              </a:cxnLst>
              <a:rect l="0" t="0" r="r" b="b"/>
              <a:pathLst>
                <a:path w="645" h="808">
                  <a:moveTo>
                    <a:pt x="355" y="314"/>
                  </a:moveTo>
                  <a:lnTo>
                    <a:pt x="297" y="321"/>
                  </a:lnTo>
                  <a:lnTo>
                    <a:pt x="248" y="340"/>
                  </a:lnTo>
                  <a:lnTo>
                    <a:pt x="206" y="370"/>
                  </a:lnTo>
                  <a:lnTo>
                    <a:pt x="175" y="404"/>
                  </a:lnTo>
                  <a:lnTo>
                    <a:pt x="152" y="437"/>
                  </a:lnTo>
                  <a:lnTo>
                    <a:pt x="137" y="467"/>
                  </a:lnTo>
                  <a:lnTo>
                    <a:pt x="129" y="490"/>
                  </a:lnTo>
                  <a:lnTo>
                    <a:pt x="118" y="527"/>
                  </a:lnTo>
                  <a:lnTo>
                    <a:pt x="110" y="572"/>
                  </a:lnTo>
                  <a:lnTo>
                    <a:pt x="103" y="609"/>
                  </a:lnTo>
                  <a:lnTo>
                    <a:pt x="99" y="643"/>
                  </a:lnTo>
                  <a:lnTo>
                    <a:pt x="99" y="662"/>
                  </a:lnTo>
                  <a:lnTo>
                    <a:pt x="103" y="684"/>
                  </a:lnTo>
                  <a:lnTo>
                    <a:pt x="114" y="707"/>
                  </a:lnTo>
                  <a:lnTo>
                    <a:pt x="129" y="733"/>
                  </a:lnTo>
                  <a:lnTo>
                    <a:pt x="156" y="752"/>
                  </a:lnTo>
                  <a:lnTo>
                    <a:pt x="191" y="767"/>
                  </a:lnTo>
                  <a:lnTo>
                    <a:pt x="240" y="770"/>
                  </a:lnTo>
                  <a:lnTo>
                    <a:pt x="240" y="770"/>
                  </a:lnTo>
                  <a:lnTo>
                    <a:pt x="297" y="763"/>
                  </a:lnTo>
                  <a:lnTo>
                    <a:pt x="347" y="740"/>
                  </a:lnTo>
                  <a:lnTo>
                    <a:pt x="389" y="707"/>
                  </a:lnTo>
                  <a:lnTo>
                    <a:pt x="427" y="669"/>
                  </a:lnTo>
                  <a:lnTo>
                    <a:pt x="454" y="624"/>
                  </a:lnTo>
                  <a:lnTo>
                    <a:pt x="477" y="576"/>
                  </a:lnTo>
                  <a:lnTo>
                    <a:pt x="488" y="531"/>
                  </a:lnTo>
                  <a:lnTo>
                    <a:pt x="500" y="494"/>
                  </a:lnTo>
                  <a:lnTo>
                    <a:pt x="500" y="464"/>
                  </a:lnTo>
                  <a:lnTo>
                    <a:pt x="500" y="430"/>
                  </a:lnTo>
                  <a:lnTo>
                    <a:pt x="488" y="396"/>
                  </a:lnTo>
                  <a:lnTo>
                    <a:pt x="469" y="363"/>
                  </a:lnTo>
                  <a:lnTo>
                    <a:pt x="443" y="336"/>
                  </a:lnTo>
                  <a:lnTo>
                    <a:pt x="404" y="321"/>
                  </a:lnTo>
                  <a:lnTo>
                    <a:pt x="355" y="314"/>
                  </a:lnTo>
                  <a:close/>
                  <a:moveTo>
                    <a:pt x="370" y="0"/>
                  </a:moveTo>
                  <a:lnTo>
                    <a:pt x="431" y="7"/>
                  </a:lnTo>
                  <a:lnTo>
                    <a:pt x="488" y="26"/>
                  </a:lnTo>
                  <a:lnTo>
                    <a:pt x="542" y="56"/>
                  </a:lnTo>
                  <a:lnTo>
                    <a:pt x="584" y="101"/>
                  </a:lnTo>
                  <a:lnTo>
                    <a:pt x="618" y="157"/>
                  </a:lnTo>
                  <a:lnTo>
                    <a:pt x="637" y="220"/>
                  </a:lnTo>
                  <a:lnTo>
                    <a:pt x="645" y="295"/>
                  </a:lnTo>
                  <a:lnTo>
                    <a:pt x="645" y="344"/>
                  </a:lnTo>
                  <a:lnTo>
                    <a:pt x="633" y="396"/>
                  </a:lnTo>
                  <a:lnTo>
                    <a:pt x="618" y="456"/>
                  </a:lnTo>
                  <a:lnTo>
                    <a:pt x="595" y="520"/>
                  </a:lnTo>
                  <a:lnTo>
                    <a:pt x="569" y="580"/>
                  </a:lnTo>
                  <a:lnTo>
                    <a:pt x="530" y="639"/>
                  </a:lnTo>
                  <a:lnTo>
                    <a:pt x="488" y="692"/>
                  </a:lnTo>
                  <a:lnTo>
                    <a:pt x="439" y="737"/>
                  </a:lnTo>
                  <a:lnTo>
                    <a:pt x="378" y="774"/>
                  </a:lnTo>
                  <a:lnTo>
                    <a:pt x="313" y="797"/>
                  </a:lnTo>
                  <a:lnTo>
                    <a:pt x="236" y="808"/>
                  </a:lnTo>
                  <a:lnTo>
                    <a:pt x="168" y="800"/>
                  </a:lnTo>
                  <a:lnTo>
                    <a:pt x="114" y="782"/>
                  </a:lnTo>
                  <a:lnTo>
                    <a:pt x="68" y="752"/>
                  </a:lnTo>
                  <a:lnTo>
                    <a:pt x="38" y="718"/>
                  </a:lnTo>
                  <a:lnTo>
                    <a:pt x="15" y="681"/>
                  </a:lnTo>
                  <a:lnTo>
                    <a:pt x="3" y="639"/>
                  </a:lnTo>
                  <a:lnTo>
                    <a:pt x="0" y="606"/>
                  </a:lnTo>
                  <a:lnTo>
                    <a:pt x="3" y="561"/>
                  </a:lnTo>
                  <a:lnTo>
                    <a:pt x="15" y="523"/>
                  </a:lnTo>
                  <a:lnTo>
                    <a:pt x="23" y="497"/>
                  </a:lnTo>
                  <a:lnTo>
                    <a:pt x="49" y="449"/>
                  </a:lnTo>
                  <a:lnTo>
                    <a:pt x="91" y="400"/>
                  </a:lnTo>
                  <a:lnTo>
                    <a:pt x="145" y="355"/>
                  </a:lnTo>
                  <a:lnTo>
                    <a:pt x="206" y="318"/>
                  </a:lnTo>
                  <a:lnTo>
                    <a:pt x="275" y="292"/>
                  </a:lnTo>
                  <a:lnTo>
                    <a:pt x="351" y="284"/>
                  </a:lnTo>
                  <a:lnTo>
                    <a:pt x="408" y="292"/>
                  </a:lnTo>
                  <a:lnTo>
                    <a:pt x="454" y="310"/>
                  </a:lnTo>
                  <a:lnTo>
                    <a:pt x="485" y="340"/>
                  </a:lnTo>
                  <a:lnTo>
                    <a:pt x="507" y="374"/>
                  </a:lnTo>
                  <a:lnTo>
                    <a:pt x="523" y="411"/>
                  </a:lnTo>
                  <a:lnTo>
                    <a:pt x="523" y="411"/>
                  </a:lnTo>
                  <a:lnTo>
                    <a:pt x="538" y="355"/>
                  </a:lnTo>
                  <a:lnTo>
                    <a:pt x="546" y="310"/>
                  </a:lnTo>
                  <a:lnTo>
                    <a:pt x="549" y="273"/>
                  </a:lnTo>
                  <a:lnTo>
                    <a:pt x="549" y="239"/>
                  </a:lnTo>
                  <a:lnTo>
                    <a:pt x="546" y="179"/>
                  </a:lnTo>
                  <a:lnTo>
                    <a:pt x="530" y="131"/>
                  </a:lnTo>
                  <a:lnTo>
                    <a:pt x="504" y="93"/>
                  </a:lnTo>
                  <a:lnTo>
                    <a:pt x="477" y="63"/>
                  </a:lnTo>
                  <a:lnTo>
                    <a:pt x="439" y="45"/>
                  </a:lnTo>
                  <a:lnTo>
                    <a:pt x="404" y="37"/>
                  </a:lnTo>
                  <a:lnTo>
                    <a:pt x="366" y="33"/>
                  </a:lnTo>
                  <a:lnTo>
                    <a:pt x="347" y="33"/>
                  </a:lnTo>
                  <a:lnTo>
                    <a:pt x="317" y="37"/>
                  </a:lnTo>
                  <a:lnTo>
                    <a:pt x="278" y="48"/>
                  </a:lnTo>
                  <a:lnTo>
                    <a:pt x="236" y="75"/>
                  </a:lnTo>
                  <a:lnTo>
                    <a:pt x="198" y="116"/>
                  </a:lnTo>
                  <a:lnTo>
                    <a:pt x="210" y="116"/>
                  </a:lnTo>
                  <a:lnTo>
                    <a:pt x="221" y="119"/>
                  </a:lnTo>
                  <a:lnTo>
                    <a:pt x="229" y="123"/>
                  </a:lnTo>
                  <a:lnTo>
                    <a:pt x="236" y="131"/>
                  </a:lnTo>
                  <a:lnTo>
                    <a:pt x="240" y="142"/>
                  </a:lnTo>
                  <a:lnTo>
                    <a:pt x="244" y="157"/>
                  </a:lnTo>
                  <a:lnTo>
                    <a:pt x="236" y="176"/>
                  </a:lnTo>
                  <a:lnTo>
                    <a:pt x="225" y="194"/>
                  </a:lnTo>
                  <a:lnTo>
                    <a:pt x="206" y="209"/>
                  </a:lnTo>
                  <a:lnTo>
                    <a:pt x="179" y="217"/>
                  </a:lnTo>
                  <a:lnTo>
                    <a:pt x="168" y="213"/>
                  </a:lnTo>
                  <a:lnTo>
                    <a:pt x="156" y="209"/>
                  </a:lnTo>
                  <a:lnTo>
                    <a:pt x="149" y="205"/>
                  </a:lnTo>
                  <a:lnTo>
                    <a:pt x="141" y="198"/>
                  </a:lnTo>
                  <a:lnTo>
                    <a:pt x="137" y="194"/>
                  </a:lnTo>
                  <a:lnTo>
                    <a:pt x="137" y="187"/>
                  </a:lnTo>
                  <a:lnTo>
                    <a:pt x="137" y="179"/>
                  </a:lnTo>
                  <a:lnTo>
                    <a:pt x="133" y="176"/>
                  </a:lnTo>
                  <a:lnTo>
                    <a:pt x="137" y="161"/>
                  </a:lnTo>
                  <a:lnTo>
                    <a:pt x="145" y="134"/>
                  </a:lnTo>
                  <a:lnTo>
                    <a:pt x="160" y="104"/>
                  </a:lnTo>
                  <a:lnTo>
                    <a:pt x="183" y="75"/>
                  </a:lnTo>
                  <a:lnTo>
                    <a:pt x="213" y="48"/>
                  </a:lnTo>
                  <a:lnTo>
                    <a:pt x="255" y="22"/>
                  </a:lnTo>
                  <a:lnTo>
                    <a:pt x="305" y="7"/>
                  </a:lnTo>
                  <a:lnTo>
                    <a:pt x="3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26"/>
            <p:cNvSpPr>
              <a:spLocks/>
            </p:cNvSpPr>
            <p:nvPr/>
          </p:nvSpPr>
          <p:spPr bwMode="auto">
            <a:xfrm>
              <a:off x="6785" y="4060"/>
              <a:ext cx="1054" cy="1036"/>
            </a:xfrm>
            <a:custGeom>
              <a:avLst/>
              <a:gdLst/>
              <a:ahLst/>
              <a:cxnLst>
                <a:cxn ang="0">
                  <a:pos x="538" y="0"/>
                </a:cxn>
                <a:cxn ang="0">
                  <a:pos x="554" y="15"/>
                </a:cxn>
                <a:cxn ang="0">
                  <a:pos x="557" y="30"/>
                </a:cxn>
                <a:cxn ang="0">
                  <a:pos x="557" y="53"/>
                </a:cxn>
                <a:cxn ang="0">
                  <a:pos x="1000" y="486"/>
                </a:cxn>
                <a:cxn ang="0">
                  <a:pos x="1023" y="486"/>
                </a:cxn>
                <a:cxn ang="0">
                  <a:pos x="1038" y="490"/>
                </a:cxn>
                <a:cxn ang="0">
                  <a:pos x="1054" y="505"/>
                </a:cxn>
                <a:cxn ang="0">
                  <a:pos x="1054" y="528"/>
                </a:cxn>
                <a:cxn ang="0">
                  <a:pos x="1038" y="543"/>
                </a:cxn>
                <a:cxn ang="0">
                  <a:pos x="1023" y="550"/>
                </a:cxn>
                <a:cxn ang="0">
                  <a:pos x="1000" y="550"/>
                </a:cxn>
                <a:cxn ang="0">
                  <a:pos x="557" y="984"/>
                </a:cxn>
                <a:cxn ang="0">
                  <a:pos x="557" y="1003"/>
                </a:cxn>
                <a:cxn ang="0">
                  <a:pos x="554" y="1021"/>
                </a:cxn>
                <a:cxn ang="0">
                  <a:pos x="538" y="1033"/>
                </a:cxn>
                <a:cxn ang="0">
                  <a:pos x="515" y="1033"/>
                </a:cxn>
                <a:cxn ang="0">
                  <a:pos x="500" y="1021"/>
                </a:cxn>
                <a:cxn ang="0">
                  <a:pos x="496" y="1003"/>
                </a:cxn>
                <a:cxn ang="0">
                  <a:pos x="496" y="984"/>
                </a:cxn>
                <a:cxn ang="0">
                  <a:pos x="53" y="550"/>
                </a:cxn>
                <a:cxn ang="0">
                  <a:pos x="30" y="550"/>
                </a:cxn>
                <a:cxn ang="0">
                  <a:pos x="11" y="543"/>
                </a:cxn>
                <a:cxn ang="0">
                  <a:pos x="0" y="528"/>
                </a:cxn>
                <a:cxn ang="0">
                  <a:pos x="0" y="505"/>
                </a:cxn>
                <a:cxn ang="0">
                  <a:pos x="11" y="490"/>
                </a:cxn>
                <a:cxn ang="0">
                  <a:pos x="30" y="486"/>
                </a:cxn>
                <a:cxn ang="0">
                  <a:pos x="53" y="486"/>
                </a:cxn>
                <a:cxn ang="0">
                  <a:pos x="496" y="53"/>
                </a:cxn>
                <a:cxn ang="0">
                  <a:pos x="496" y="30"/>
                </a:cxn>
                <a:cxn ang="0">
                  <a:pos x="500" y="15"/>
                </a:cxn>
                <a:cxn ang="0">
                  <a:pos x="515" y="0"/>
                </a:cxn>
              </a:cxnLst>
              <a:rect l="0" t="0" r="r" b="b"/>
              <a:pathLst>
                <a:path w="1054" h="1036">
                  <a:moveTo>
                    <a:pt x="527" y="0"/>
                  </a:moveTo>
                  <a:lnTo>
                    <a:pt x="538" y="0"/>
                  </a:lnTo>
                  <a:lnTo>
                    <a:pt x="546" y="8"/>
                  </a:lnTo>
                  <a:lnTo>
                    <a:pt x="554" y="15"/>
                  </a:lnTo>
                  <a:lnTo>
                    <a:pt x="554" y="23"/>
                  </a:lnTo>
                  <a:lnTo>
                    <a:pt x="557" y="30"/>
                  </a:lnTo>
                  <a:lnTo>
                    <a:pt x="557" y="41"/>
                  </a:lnTo>
                  <a:lnTo>
                    <a:pt x="557" y="53"/>
                  </a:lnTo>
                  <a:lnTo>
                    <a:pt x="557" y="486"/>
                  </a:lnTo>
                  <a:lnTo>
                    <a:pt x="1000" y="486"/>
                  </a:lnTo>
                  <a:lnTo>
                    <a:pt x="1012" y="486"/>
                  </a:lnTo>
                  <a:lnTo>
                    <a:pt x="1023" y="486"/>
                  </a:lnTo>
                  <a:lnTo>
                    <a:pt x="1031" y="490"/>
                  </a:lnTo>
                  <a:lnTo>
                    <a:pt x="1038" y="490"/>
                  </a:lnTo>
                  <a:lnTo>
                    <a:pt x="1046" y="498"/>
                  </a:lnTo>
                  <a:lnTo>
                    <a:pt x="1054" y="505"/>
                  </a:lnTo>
                  <a:lnTo>
                    <a:pt x="1054" y="516"/>
                  </a:lnTo>
                  <a:lnTo>
                    <a:pt x="1054" y="528"/>
                  </a:lnTo>
                  <a:lnTo>
                    <a:pt x="1046" y="539"/>
                  </a:lnTo>
                  <a:lnTo>
                    <a:pt x="1038" y="543"/>
                  </a:lnTo>
                  <a:lnTo>
                    <a:pt x="1031" y="546"/>
                  </a:lnTo>
                  <a:lnTo>
                    <a:pt x="1023" y="550"/>
                  </a:lnTo>
                  <a:lnTo>
                    <a:pt x="1012" y="550"/>
                  </a:lnTo>
                  <a:lnTo>
                    <a:pt x="1000" y="550"/>
                  </a:lnTo>
                  <a:lnTo>
                    <a:pt x="557" y="550"/>
                  </a:lnTo>
                  <a:lnTo>
                    <a:pt x="557" y="984"/>
                  </a:lnTo>
                  <a:lnTo>
                    <a:pt x="557" y="995"/>
                  </a:lnTo>
                  <a:lnTo>
                    <a:pt x="557" y="1003"/>
                  </a:lnTo>
                  <a:lnTo>
                    <a:pt x="554" y="1014"/>
                  </a:lnTo>
                  <a:lnTo>
                    <a:pt x="554" y="1021"/>
                  </a:lnTo>
                  <a:lnTo>
                    <a:pt x="546" y="1029"/>
                  </a:lnTo>
                  <a:lnTo>
                    <a:pt x="538" y="1033"/>
                  </a:lnTo>
                  <a:lnTo>
                    <a:pt x="527" y="1036"/>
                  </a:lnTo>
                  <a:lnTo>
                    <a:pt x="515" y="1033"/>
                  </a:lnTo>
                  <a:lnTo>
                    <a:pt x="508" y="1029"/>
                  </a:lnTo>
                  <a:lnTo>
                    <a:pt x="500" y="1021"/>
                  </a:lnTo>
                  <a:lnTo>
                    <a:pt x="496" y="1014"/>
                  </a:lnTo>
                  <a:lnTo>
                    <a:pt x="496" y="1003"/>
                  </a:lnTo>
                  <a:lnTo>
                    <a:pt x="496" y="995"/>
                  </a:lnTo>
                  <a:lnTo>
                    <a:pt x="496" y="984"/>
                  </a:lnTo>
                  <a:lnTo>
                    <a:pt x="496" y="550"/>
                  </a:lnTo>
                  <a:lnTo>
                    <a:pt x="53" y="550"/>
                  </a:lnTo>
                  <a:lnTo>
                    <a:pt x="42" y="550"/>
                  </a:lnTo>
                  <a:lnTo>
                    <a:pt x="30" y="550"/>
                  </a:lnTo>
                  <a:lnTo>
                    <a:pt x="23" y="546"/>
                  </a:lnTo>
                  <a:lnTo>
                    <a:pt x="11" y="543"/>
                  </a:lnTo>
                  <a:lnTo>
                    <a:pt x="8" y="539"/>
                  </a:lnTo>
                  <a:lnTo>
                    <a:pt x="0" y="528"/>
                  </a:lnTo>
                  <a:lnTo>
                    <a:pt x="0" y="516"/>
                  </a:lnTo>
                  <a:lnTo>
                    <a:pt x="0" y="505"/>
                  </a:lnTo>
                  <a:lnTo>
                    <a:pt x="8" y="498"/>
                  </a:lnTo>
                  <a:lnTo>
                    <a:pt x="11" y="490"/>
                  </a:lnTo>
                  <a:lnTo>
                    <a:pt x="23" y="490"/>
                  </a:lnTo>
                  <a:lnTo>
                    <a:pt x="30" y="486"/>
                  </a:lnTo>
                  <a:lnTo>
                    <a:pt x="42" y="486"/>
                  </a:lnTo>
                  <a:lnTo>
                    <a:pt x="53" y="486"/>
                  </a:lnTo>
                  <a:lnTo>
                    <a:pt x="496" y="486"/>
                  </a:lnTo>
                  <a:lnTo>
                    <a:pt x="496" y="53"/>
                  </a:lnTo>
                  <a:lnTo>
                    <a:pt x="496" y="41"/>
                  </a:lnTo>
                  <a:lnTo>
                    <a:pt x="496" y="30"/>
                  </a:lnTo>
                  <a:lnTo>
                    <a:pt x="496" y="23"/>
                  </a:lnTo>
                  <a:lnTo>
                    <a:pt x="500" y="15"/>
                  </a:lnTo>
                  <a:lnTo>
                    <a:pt x="508" y="8"/>
                  </a:lnTo>
                  <a:lnTo>
                    <a:pt x="515" y="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27"/>
            <p:cNvSpPr>
              <a:spLocks/>
            </p:cNvSpPr>
            <p:nvPr/>
          </p:nvSpPr>
          <p:spPr bwMode="auto">
            <a:xfrm>
              <a:off x="8324" y="3970"/>
              <a:ext cx="511" cy="1029"/>
            </a:xfrm>
            <a:custGeom>
              <a:avLst/>
              <a:gdLst/>
              <a:ahLst/>
              <a:cxnLst>
                <a:cxn ang="0">
                  <a:pos x="320" y="0"/>
                </a:cxn>
                <a:cxn ang="0">
                  <a:pos x="343" y="23"/>
                </a:cxn>
                <a:cxn ang="0">
                  <a:pos x="301" y="64"/>
                </a:cxn>
                <a:cxn ang="0">
                  <a:pos x="294" y="71"/>
                </a:cxn>
                <a:cxn ang="0">
                  <a:pos x="290" y="83"/>
                </a:cxn>
                <a:cxn ang="0">
                  <a:pos x="286" y="94"/>
                </a:cxn>
                <a:cxn ang="0">
                  <a:pos x="271" y="244"/>
                </a:cxn>
                <a:cxn ang="0">
                  <a:pos x="267" y="397"/>
                </a:cxn>
                <a:cxn ang="0">
                  <a:pos x="439" y="397"/>
                </a:cxn>
                <a:cxn ang="0">
                  <a:pos x="408" y="453"/>
                </a:cxn>
                <a:cxn ang="0">
                  <a:pos x="267" y="453"/>
                </a:cxn>
                <a:cxn ang="0">
                  <a:pos x="271" y="805"/>
                </a:cxn>
                <a:cxn ang="0">
                  <a:pos x="305" y="835"/>
                </a:cxn>
                <a:cxn ang="0">
                  <a:pos x="339" y="861"/>
                </a:cxn>
                <a:cxn ang="0">
                  <a:pos x="370" y="883"/>
                </a:cxn>
                <a:cxn ang="0">
                  <a:pos x="378" y="887"/>
                </a:cxn>
                <a:cxn ang="0">
                  <a:pos x="389" y="891"/>
                </a:cxn>
                <a:cxn ang="0">
                  <a:pos x="397" y="891"/>
                </a:cxn>
                <a:cxn ang="0">
                  <a:pos x="423" y="887"/>
                </a:cxn>
                <a:cxn ang="0">
                  <a:pos x="462" y="868"/>
                </a:cxn>
                <a:cxn ang="0">
                  <a:pos x="507" y="838"/>
                </a:cxn>
                <a:cxn ang="0">
                  <a:pos x="511" y="872"/>
                </a:cxn>
                <a:cxn ang="0">
                  <a:pos x="294" y="1029"/>
                </a:cxn>
                <a:cxn ang="0">
                  <a:pos x="141" y="902"/>
                </a:cxn>
                <a:cxn ang="0">
                  <a:pos x="141" y="887"/>
                </a:cxn>
                <a:cxn ang="0">
                  <a:pos x="141" y="850"/>
                </a:cxn>
                <a:cxn ang="0">
                  <a:pos x="141" y="797"/>
                </a:cxn>
                <a:cxn ang="0">
                  <a:pos x="141" y="734"/>
                </a:cxn>
                <a:cxn ang="0">
                  <a:pos x="141" y="659"/>
                </a:cxn>
                <a:cxn ang="0">
                  <a:pos x="141" y="584"/>
                </a:cxn>
                <a:cxn ang="0">
                  <a:pos x="141" y="513"/>
                </a:cxn>
                <a:cxn ang="0">
                  <a:pos x="145" y="453"/>
                </a:cxn>
                <a:cxn ang="0">
                  <a:pos x="0" y="453"/>
                </a:cxn>
                <a:cxn ang="0">
                  <a:pos x="26" y="397"/>
                </a:cxn>
                <a:cxn ang="0">
                  <a:pos x="141" y="397"/>
                </a:cxn>
                <a:cxn ang="0">
                  <a:pos x="141" y="128"/>
                </a:cxn>
                <a:cxn ang="0">
                  <a:pos x="320" y="0"/>
                </a:cxn>
                <a:cxn ang="0">
                  <a:pos x="320" y="0"/>
                </a:cxn>
              </a:cxnLst>
              <a:rect l="0" t="0" r="r" b="b"/>
              <a:pathLst>
                <a:path w="511" h="1029">
                  <a:moveTo>
                    <a:pt x="320" y="0"/>
                  </a:moveTo>
                  <a:lnTo>
                    <a:pt x="343" y="23"/>
                  </a:lnTo>
                  <a:lnTo>
                    <a:pt x="301" y="64"/>
                  </a:lnTo>
                  <a:lnTo>
                    <a:pt x="294" y="71"/>
                  </a:lnTo>
                  <a:lnTo>
                    <a:pt x="290" y="83"/>
                  </a:lnTo>
                  <a:lnTo>
                    <a:pt x="286" y="94"/>
                  </a:lnTo>
                  <a:lnTo>
                    <a:pt x="271" y="244"/>
                  </a:lnTo>
                  <a:lnTo>
                    <a:pt x="267" y="397"/>
                  </a:lnTo>
                  <a:lnTo>
                    <a:pt x="439" y="397"/>
                  </a:lnTo>
                  <a:lnTo>
                    <a:pt x="408" y="453"/>
                  </a:lnTo>
                  <a:lnTo>
                    <a:pt x="267" y="453"/>
                  </a:lnTo>
                  <a:lnTo>
                    <a:pt x="271" y="805"/>
                  </a:lnTo>
                  <a:lnTo>
                    <a:pt x="305" y="835"/>
                  </a:lnTo>
                  <a:lnTo>
                    <a:pt x="339" y="861"/>
                  </a:lnTo>
                  <a:lnTo>
                    <a:pt x="370" y="883"/>
                  </a:lnTo>
                  <a:lnTo>
                    <a:pt x="378" y="887"/>
                  </a:lnTo>
                  <a:lnTo>
                    <a:pt x="389" y="891"/>
                  </a:lnTo>
                  <a:lnTo>
                    <a:pt x="397" y="891"/>
                  </a:lnTo>
                  <a:lnTo>
                    <a:pt x="423" y="887"/>
                  </a:lnTo>
                  <a:lnTo>
                    <a:pt x="462" y="868"/>
                  </a:lnTo>
                  <a:lnTo>
                    <a:pt x="507" y="838"/>
                  </a:lnTo>
                  <a:lnTo>
                    <a:pt x="511" y="872"/>
                  </a:lnTo>
                  <a:lnTo>
                    <a:pt x="294" y="1029"/>
                  </a:lnTo>
                  <a:lnTo>
                    <a:pt x="141" y="902"/>
                  </a:lnTo>
                  <a:lnTo>
                    <a:pt x="141" y="887"/>
                  </a:lnTo>
                  <a:lnTo>
                    <a:pt x="141" y="850"/>
                  </a:lnTo>
                  <a:lnTo>
                    <a:pt x="141" y="797"/>
                  </a:lnTo>
                  <a:lnTo>
                    <a:pt x="141" y="734"/>
                  </a:lnTo>
                  <a:lnTo>
                    <a:pt x="141" y="659"/>
                  </a:lnTo>
                  <a:lnTo>
                    <a:pt x="141" y="584"/>
                  </a:lnTo>
                  <a:lnTo>
                    <a:pt x="141" y="513"/>
                  </a:lnTo>
                  <a:lnTo>
                    <a:pt x="145" y="453"/>
                  </a:lnTo>
                  <a:lnTo>
                    <a:pt x="0" y="453"/>
                  </a:lnTo>
                  <a:lnTo>
                    <a:pt x="26" y="397"/>
                  </a:lnTo>
                  <a:lnTo>
                    <a:pt x="141" y="397"/>
                  </a:lnTo>
                  <a:lnTo>
                    <a:pt x="141" y="128"/>
                  </a:lnTo>
                  <a:lnTo>
                    <a:pt x="320" y="0"/>
                  </a:lnTo>
                  <a:lnTo>
                    <a:pt x="3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28"/>
            <p:cNvSpPr>
              <a:spLocks noEditPoints="1"/>
            </p:cNvSpPr>
            <p:nvPr/>
          </p:nvSpPr>
          <p:spPr bwMode="auto">
            <a:xfrm>
              <a:off x="8885" y="3619"/>
              <a:ext cx="645" cy="808"/>
            </a:xfrm>
            <a:custGeom>
              <a:avLst/>
              <a:gdLst/>
              <a:ahLst/>
              <a:cxnLst>
                <a:cxn ang="0">
                  <a:pos x="298" y="321"/>
                </a:cxn>
                <a:cxn ang="0">
                  <a:pos x="210" y="370"/>
                </a:cxn>
                <a:cxn ang="0">
                  <a:pos x="153" y="437"/>
                </a:cxn>
                <a:cxn ang="0">
                  <a:pos x="130" y="490"/>
                </a:cxn>
                <a:cxn ang="0">
                  <a:pos x="111" y="572"/>
                </a:cxn>
                <a:cxn ang="0">
                  <a:pos x="99" y="643"/>
                </a:cxn>
                <a:cxn ang="0">
                  <a:pos x="103" y="684"/>
                </a:cxn>
                <a:cxn ang="0">
                  <a:pos x="130" y="733"/>
                </a:cxn>
                <a:cxn ang="0">
                  <a:pos x="195" y="767"/>
                </a:cxn>
                <a:cxn ang="0">
                  <a:pos x="240" y="770"/>
                </a:cxn>
                <a:cxn ang="0">
                  <a:pos x="347" y="740"/>
                </a:cxn>
                <a:cxn ang="0">
                  <a:pos x="428" y="669"/>
                </a:cxn>
                <a:cxn ang="0">
                  <a:pos x="477" y="576"/>
                </a:cxn>
                <a:cxn ang="0">
                  <a:pos x="500" y="494"/>
                </a:cxn>
                <a:cxn ang="0">
                  <a:pos x="500" y="430"/>
                </a:cxn>
                <a:cxn ang="0">
                  <a:pos x="470" y="363"/>
                </a:cxn>
                <a:cxn ang="0">
                  <a:pos x="405" y="321"/>
                </a:cxn>
                <a:cxn ang="0">
                  <a:pos x="370" y="0"/>
                </a:cxn>
                <a:cxn ang="0">
                  <a:pos x="492" y="26"/>
                </a:cxn>
                <a:cxn ang="0">
                  <a:pos x="584" y="101"/>
                </a:cxn>
                <a:cxn ang="0">
                  <a:pos x="641" y="220"/>
                </a:cxn>
                <a:cxn ang="0">
                  <a:pos x="645" y="344"/>
                </a:cxn>
                <a:cxn ang="0">
                  <a:pos x="618" y="456"/>
                </a:cxn>
                <a:cxn ang="0">
                  <a:pos x="569" y="580"/>
                </a:cxn>
                <a:cxn ang="0">
                  <a:pos x="489" y="692"/>
                </a:cxn>
                <a:cxn ang="0">
                  <a:pos x="378" y="774"/>
                </a:cxn>
                <a:cxn ang="0">
                  <a:pos x="237" y="808"/>
                </a:cxn>
                <a:cxn ang="0">
                  <a:pos x="114" y="782"/>
                </a:cxn>
                <a:cxn ang="0">
                  <a:pos x="38" y="718"/>
                </a:cxn>
                <a:cxn ang="0">
                  <a:pos x="4" y="639"/>
                </a:cxn>
                <a:cxn ang="0">
                  <a:pos x="8" y="561"/>
                </a:cxn>
                <a:cxn ang="0">
                  <a:pos x="23" y="497"/>
                </a:cxn>
                <a:cxn ang="0">
                  <a:pos x="92" y="400"/>
                </a:cxn>
                <a:cxn ang="0">
                  <a:pos x="206" y="318"/>
                </a:cxn>
                <a:cxn ang="0">
                  <a:pos x="351" y="284"/>
                </a:cxn>
                <a:cxn ang="0">
                  <a:pos x="454" y="310"/>
                </a:cxn>
                <a:cxn ang="0">
                  <a:pos x="512" y="374"/>
                </a:cxn>
                <a:cxn ang="0">
                  <a:pos x="527" y="411"/>
                </a:cxn>
                <a:cxn ang="0">
                  <a:pos x="546" y="310"/>
                </a:cxn>
                <a:cxn ang="0">
                  <a:pos x="554" y="239"/>
                </a:cxn>
                <a:cxn ang="0">
                  <a:pos x="531" y="131"/>
                </a:cxn>
                <a:cxn ang="0">
                  <a:pos x="477" y="63"/>
                </a:cxn>
                <a:cxn ang="0">
                  <a:pos x="405" y="37"/>
                </a:cxn>
                <a:cxn ang="0">
                  <a:pos x="347" y="33"/>
                </a:cxn>
                <a:cxn ang="0">
                  <a:pos x="279" y="48"/>
                </a:cxn>
                <a:cxn ang="0">
                  <a:pos x="202" y="116"/>
                </a:cxn>
                <a:cxn ang="0">
                  <a:pos x="221" y="119"/>
                </a:cxn>
                <a:cxn ang="0">
                  <a:pos x="237" y="131"/>
                </a:cxn>
                <a:cxn ang="0">
                  <a:pos x="244" y="157"/>
                </a:cxn>
                <a:cxn ang="0">
                  <a:pos x="229" y="194"/>
                </a:cxn>
                <a:cxn ang="0">
                  <a:pos x="179" y="217"/>
                </a:cxn>
                <a:cxn ang="0">
                  <a:pos x="156" y="209"/>
                </a:cxn>
                <a:cxn ang="0">
                  <a:pos x="145" y="198"/>
                </a:cxn>
                <a:cxn ang="0">
                  <a:pos x="137" y="187"/>
                </a:cxn>
                <a:cxn ang="0">
                  <a:pos x="137" y="176"/>
                </a:cxn>
                <a:cxn ang="0">
                  <a:pos x="145" y="134"/>
                </a:cxn>
                <a:cxn ang="0">
                  <a:pos x="183" y="75"/>
                </a:cxn>
                <a:cxn ang="0">
                  <a:pos x="256" y="22"/>
                </a:cxn>
                <a:cxn ang="0">
                  <a:pos x="370" y="0"/>
                </a:cxn>
              </a:cxnLst>
              <a:rect l="0" t="0" r="r" b="b"/>
              <a:pathLst>
                <a:path w="645" h="808">
                  <a:moveTo>
                    <a:pt x="355" y="314"/>
                  </a:moveTo>
                  <a:lnTo>
                    <a:pt x="298" y="321"/>
                  </a:lnTo>
                  <a:lnTo>
                    <a:pt x="248" y="340"/>
                  </a:lnTo>
                  <a:lnTo>
                    <a:pt x="210" y="370"/>
                  </a:lnTo>
                  <a:lnTo>
                    <a:pt x="176" y="404"/>
                  </a:lnTo>
                  <a:lnTo>
                    <a:pt x="153" y="437"/>
                  </a:lnTo>
                  <a:lnTo>
                    <a:pt x="137" y="467"/>
                  </a:lnTo>
                  <a:lnTo>
                    <a:pt x="130" y="490"/>
                  </a:lnTo>
                  <a:lnTo>
                    <a:pt x="122" y="527"/>
                  </a:lnTo>
                  <a:lnTo>
                    <a:pt x="111" y="572"/>
                  </a:lnTo>
                  <a:lnTo>
                    <a:pt x="103" y="609"/>
                  </a:lnTo>
                  <a:lnTo>
                    <a:pt x="99" y="643"/>
                  </a:lnTo>
                  <a:lnTo>
                    <a:pt x="99" y="662"/>
                  </a:lnTo>
                  <a:lnTo>
                    <a:pt x="103" y="684"/>
                  </a:lnTo>
                  <a:lnTo>
                    <a:pt x="114" y="707"/>
                  </a:lnTo>
                  <a:lnTo>
                    <a:pt x="130" y="733"/>
                  </a:lnTo>
                  <a:lnTo>
                    <a:pt x="156" y="752"/>
                  </a:lnTo>
                  <a:lnTo>
                    <a:pt x="195" y="767"/>
                  </a:lnTo>
                  <a:lnTo>
                    <a:pt x="240" y="770"/>
                  </a:lnTo>
                  <a:lnTo>
                    <a:pt x="240" y="770"/>
                  </a:lnTo>
                  <a:lnTo>
                    <a:pt x="298" y="763"/>
                  </a:lnTo>
                  <a:lnTo>
                    <a:pt x="347" y="740"/>
                  </a:lnTo>
                  <a:lnTo>
                    <a:pt x="393" y="707"/>
                  </a:lnTo>
                  <a:lnTo>
                    <a:pt x="428" y="669"/>
                  </a:lnTo>
                  <a:lnTo>
                    <a:pt x="454" y="624"/>
                  </a:lnTo>
                  <a:lnTo>
                    <a:pt x="477" y="576"/>
                  </a:lnTo>
                  <a:lnTo>
                    <a:pt x="492" y="531"/>
                  </a:lnTo>
                  <a:lnTo>
                    <a:pt x="500" y="494"/>
                  </a:lnTo>
                  <a:lnTo>
                    <a:pt x="504" y="464"/>
                  </a:lnTo>
                  <a:lnTo>
                    <a:pt x="500" y="430"/>
                  </a:lnTo>
                  <a:lnTo>
                    <a:pt x="489" y="396"/>
                  </a:lnTo>
                  <a:lnTo>
                    <a:pt x="470" y="363"/>
                  </a:lnTo>
                  <a:lnTo>
                    <a:pt x="443" y="336"/>
                  </a:lnTo>
                  <a:lnTo>
                    <a:pt x="405" y="321"/>
                  </a:lnTo>
                  <a:lnTo>
                    <a:pt x="355" y="314"/>
                  </a:lnTo>
                  <a:close/>
                  <a:moveTo>
                    <a:pt x="370" y="0"/>
                  </a:moveTo>
                  <a:lnTo>
                    <a:pt x="431" y="7"/>
                  </a:lnTo>
                  <a:lnTo>
                    <a:pt x="492" y="26"/>
                  </a:lnTo>
                  <a:lnTo>
                    <a:pt x="542" y="56"/>
                  </a:lnTo>
                  <a:lnTo>
                    <a:pt x="584" y="101"/>
                  </a:lnTo>
                  <a:lnTo>
                    <a:pt x="618" y="157"/>
                  </a:lnTo>
                  <a:lnTo>
                    <a:pt x="641" y="220"/>
                  </a:lnTo>
                  <a:lnTo>
                    <a:pt x="645" y="295"/>
                  </a:lnTo>
                  <a:lnTo>
                    <a:pt x="645" y="344"/>
                  </a:lnTo>
                  <a:lnTo>
                    <a:pt x="634" y="396"/>
                  </a:lnTo>
                  <a:lnTo>
                    <a:pt x="618" y="456"/>
                  </a:lnTo>
                  <a:lnTo>
                    <a:pt x="596" y="520"/>
                  </a:lnTo>
                  <a:lnTo>
                    <a:pt x="569" y="580"/>
                  </a:lnTo>
                  <a:lnTo>
                    <a:pt x="531" y="639"/>
                  </a:lnTo>
                  <a:lnTo>
                    <a:pt x="489" y="692"/>
                  </a:lnTo>
                  <a:lnTo>
                    <a:pt x="439" y="737"/>
                  </a:lnTo>
                  <a:lnTo>
                    <a:pt x="378" y="774"/>
                  </a:lnTo>
                  <a:lnTo>
                    <a:pt x="313" y="797"/>
                  </a:lnTo>
                  <a:lnTo>
                    <a:pt x="237" y="808"/>
                  </a:lnTo>
                  <a:lnTo>
                    <a:pt x="168" y="800"/>
                  </a:lnTo>
                  <a:lnTo>
                    <a:pt x="114" y="782"/>
                  </a:lnTo>
                  <a:lnTo>
                    <a:pt x="72" y="752"/>
                  </a:lnTo>
                  <a:lnTo>
                    <a:pt x="38" y="718"/>
                  </a:lnTo>
                  <a:lnTo>
                    <a:pt x="19" y="681"/>
                  </a:lnTo>
                  <a:lnTo>
                    <a:pt x="4" y="639"/>
                  </a:lnTo>
                  <a:lnTo>
                    <a:pt x="0" y="606"/>
                  </a:lnTo>
                  <a:lnTo>
                    <a:pt x="8" y="561"/>
                  </a:lnTo>
                  <a:lnTo>
                    <a:pt x="15" y="523"/>
                  </a:lnTo>
                  <a:lnTo>
                    <a:pt x="23" y="497"/>
                  </a:lnTo>
                  <a:lnTo>
                    <a:pt x="50" y="449"/>
                  </a:lnTo>
                  <a:lnTo>
                    <a:pt x="92" y="400"/>
                  </a:lnTo>
                  <a:lnTo>
                    <a:pt x="145" y="355"/>
                  </a:lnTo>
                  <a:lnTo>
                    <a:pt x="206" y="318"/>
                  </a:lnTo>
                  <a:lnTo>
                    <a:pt x="279" y="292"/>
                  </a:lnTo>
                  <a:lnTo>
                    <a:pt x="351" y="284"/>
                  </a:lnTo>
                  <a:lnTo>
                    <a:pt x="408" y="292"/>
                  </a:lnTo>
                  <a:lnTo>
                    <a:pt x="454" y="310"/>
                  </a:lnTo>
                  <a:lnTo>
                    <a:pt x="489" y="340"/>
                  </a:lnTo>
                  <a:lnTo>
                    <a:pt x="512" y="374"/>
                  </a:lnTo>
                  <a:lnTo>
                    <a:pt x="527" y="411"/>
                  </a:lnTo>
                  <a:lnTo>
                    <a:pt x="527" y="411"/>
                  </a:lnTo>
                  <a:lnTo>
                    <a:pt x="538" y="355"/>
                  </a:lnTo>
                  <a:lnTo>
                    <a:pt x="546" y="310"/>
                  </a:lnTo>
                  <a:lnTo>
                    <a:pt x="550" y="273"/>
                  </a:lnTo>
                  <a:lnTo>
                    <a:pt x="554" y="239"/>
                  </a:lnTo>
                  <a:lnTo>
                    <a:pt x="546" y="179"/>
                  </a:lnTo>
                  <a:lnTo>
                    <a:pt x="531" y="131"/>
                  </a:lnTo>
                  <a:lnTo>
                    <a:pt x="508" y="93"/>
                  </a:lnTo>
                  <a:lnTo>
                    <a:pt x="477" y="63"/>
                  </a:lnTo>
                  <a:lnTo>
                    <a:pt x="443" y="45"/>
                  </a:lnTo>
                  <a:lnTo>
                    <a:pt x="405" y="37"/>
                  </a:lnTo>
                  <a:lnTo>
                    <a:pt x="366" y="33"/>
                  </a:lnTo>
                  <a:lnTo>
                    <a:pt x="347" y="33"/>
                  </a:lnTo>
                  <a:lnTo>
                    <a:pt x="317" y="37"/>
                  </a:lnTo>
                  <a:lnTo>
                    <a:pt x="279" y="48"/>
                  </a:lnTo>
                  <a:lnTo>
                    <a:pt x="237" y="75"/>
                  </a:lnTo>
                  <a:lnTo>
                    <a:pt x="202" y="116"/>
                  </a:lnTo>
                  <a:lnTo>
                    <a:pt x="210" y="116"/>
                  </a:lnTo>
                  <a:lnTo>
                    <a:pt x="221" y="119"/>
                  </a:lnTo>
                  <a:lnTo>
                    <a:pt x="229" y="123"/>
                  </a:lnTo>
                  <a:lnTo>
                    <a:pt x="237" y="131"/>
                  </a:lnTo>
                  <a:lnTo>
                    <a:pt x="240" y="142"/>
                  </a:lnTo>
                  <a:lnTo>
                    <a:pt x="244" y="157"/>
                  </a:lnTo>
                  <a:lnTo>
                    <a:pt x="240" y="176"/>
                  </a:lnTo>
                  <a:lnTo>
                    <a:pt x="229" y="194"/>
                  </a:lnTo>
                  <a:lnTo>
                    <a:pt x="206" y="209"/>
                  </a:lnTo>
                  <a:lnTo>
                    <a:pt x="179" y="217"/>
                  </a:lnTo>
                  <a:lnTo>
                    <a:pt x="168" y="213"/>
                  </a:lnTo>
                  <a:lnTo>
                    <a:pt x="156" y="209"/>
                  </a:lnTo>
                  <a:lnTo>
                    <a:pt x="149" y="205"/>
                  </a:lnTo>
                  <a:lnTo>
                    <a:pt x="145" y="198"/>
                  </a:lnTo>
                  <a:lnTo>
                    <a:pt x="141" y="194"/>
                  </a:lnTo>
                  <a:lnTo>
                    <a:pt x="137" y="187"/>
                  </a:lnTo>
                  <a:lnTo>
                    <a:pt x="137" y="179"/>
                  </a:lnTo>
                  <a:lnTo>
                    <a:pt x="137" y="176"/>
                  </a:lnTo>
                  <a:lnTo>
                    <a:pt x="137" y="161"/>
                  </a:lnTo>
                  <a:lnTo>
                    <a:pt x="145" y="134"/>
                  </a:lnTo>
                  <a:lnTo>
                    <a:pt x="160" y="104"/>
                  </a:lnTo>
                  <a:lnTo>
                    <a:pt x="183" y="75"/>
                  </a:lnTo>
                  <a:lnTo>
                    <a:pt x="214" y="48"/>
                  </a:lnTo>
                  <a:lnTo>
                    <a:pt x="256" y="22"/>
                  </a:lnTo>
                  <a:lnTo>
                    <a:pt x="309" y="7"/>
                  </a:lnTo>
                  <a:lnTo>
                    <a:pt x="3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29"/>
            <p:cNvSpPr>
              <a:spLocks/>
            </p:cNvSpPr>
            <p:nvPr/>
          </p:nvSpPr>
          <p:spPr bwMode="auto">
            <a:xfrm>
              <a:off x="10088" y="4243"/>
              <a:ext cx="588" cy="670"/>
            </a:xfrm>
            <a:custGeom>
              <a:avLst/>
              <a:gdLst/>
              <a:ahLst/>
              <a:cxnLst>
                <a:cxn ang="0">
                  <a:pos x="317" y="4"/>
                </a:cxn>
                <a:cxn ang="0">
                  <a:pos x="336" y="30"/>
                </a:cxn>
                <a:cxn ang="0">
                  <a:pos x="336" y="60"/>
                </a:cxn>
                <a:cxn ang="0">
                  <a:pos x="313" y="303"/>
                </a:cxn>
                <a:cxn ang="0">
                  <a:pos x="507" y="165"/>
                </a:cxn>
                <a:cxn ang="0">
                  <a:pos x="527" y="154"/>
                </a:cxn>
                <a:cxn ang="0">
                  <a:pos x="538" y="146"/>
                </a:cxn>
                <a:cxn ang="0">
                  <a:pos x="546" y="146"/>
                </a:cxn>
                <a:cxn ang="0">
                  <a:pos x="569" y="154"/>
                </a:cxn>
                <a:cxn ang="0">
                  <a:pos x="584" y="176"/>
                </a:cxn>
                <a:cxn ang="0">
                  <a:pos x="584" y="202"/>
                </a:cxn>
                <a:cxn ang="0">
                  <a:pos x="572" y="217"/>
                </a:cxn>
                <a:cxn ang="0">
                  <a:pos x="549" y="232"/>
                </a:cxn>
                <a:cxn ang="0">
                  <a:pos x="381" y="360"/>
                </a:cxn>
                <a:cxn ang="0">
                  <a:pos x="454" y="393"/>
                </a:cxn>
                <a:cxn ang="0">
                  <a:pos x="515" y="419"/>
                </a:cxn>
                <a:cxn ang="0">
                  <a:pos x="565" y="446"/>
                </a:cxn>
                <a:cxn ang="0">
                  <a:pos x="580" y="461"/>
                </a:cxn>
                <a:cxn ang="0">
                  <a:pos x="588" y="483"/>
                </a:cxn>
                <a:cxn ang="0">
                  <a:pos x="580" y="505"/>
                </a:cxn>
                <a:cxn ang="0">
                  <a:pos x="557" y="524"/>
                </a:cxn>
                <a:cxn ang="0">
                  <a:pos x="534" y="524"/>
                </a:cxn>
                <a:cxn ang="0">
                  <a:pos x="515" y="513"/>
                </a:cxn>
                <a:cxn ang="0">
                  <a:pos x="336" y="629"/>
                </a:cxn>
                <a:cxn ang="0">
                  <a:pos x="332" y="655"/>
                </a:cxn>
                <a:cxn ang="0">
                  <a:pos x="313" y="666"/>
                </a:cxn>
                <a:cxn ang="0">
                  <a:pos x="294" y="670"/>
                </a:cxn>
                <a:cxn ang="0">
                  <a:pos x="278" y="666"/>
                </a:cxn>
                <a:cxn ang="0">
                  <a:pos x="263" y="659"/>
                </a:cxn>
                <a:cxn ang="0">
                  <a:pos x="255" y="644"/>
                </a:cxn>
                <a:cxn ang="0">
                  <a:pos x="278" y="367"/>
                </a:cxn>
                <a:cxn ang="0">
                  <a:pos x="84" y="505"/>
                </a:cxn>
                <a:cxn ang="0">
                  <a:pos x="68" y="517"/>
                </a:cxn>
                <a:cxn ang="0">
                  <a:pos x="57" y="524"/>
                </a:cxn>
                <a:cxn ang="0">
                  <a:pos x="49" y="524"/>
                </a:cxn>
                <a:cxn ang="0">
                  <a:pos x="34" y="524"/>
                </a:cxn>
                <a:cxn ang="0">
                  <a:pos x="11" y="505"/>
                </a:cxn>
                <a:cxn ang="0">
                  <a:pos x="0" y="483"/>
                </a:cxn>
                <a:cxn ang="0">
                  <a:pos x="3" y="461"/>
                </a:cxn>
                <a:cxn ang="0">
                  <a:pos x="19" y="449"/>
                </a:cxn>
                <a:cxn ang="0">
                  <a:pos x="42" y="438"/>
                </a:cxn>
                <a:cxn ang="0">
                  <a:pos x="34" y="229"/>
                </a:cxn>
                <a:cxn ang="0">
                  <a:pos x="19" y="221"/>
                </a:cxn>
                <a:cxn ang="0">
                  <a:pos x="7" y="210"/>
                </a:cxn>
                <a:cxn ang="0">
                  <a:pos x="0" y="191"/>
                </a:cxn>
                <a:cxn ang="0">
                  <a:pos x="11" y="165"/>
                </a:cxn>
                <a:cxn ang="0">
                  <a:pos x="34" y="150"/>
                </a:cxn>
                <a:cxn ang="0">
                  <a:pos x="53" y="146"/>
                </a:cxn>
                <a:cxn ang="0">
                  <a:pos x="65" y="154"/>
                </a:cxn>
                <a:cxn ang="0">
                  <a:pos x="278" y="303"/>
                </a:cxn>
                <a:cxn ang="0">
                  <a:pos x="255" y="42"/>
                </a:cxn>
                <a:cxn ang="0">
                  <a:pos x="259" y="19"/>
                </a:cxn>
                <a:cxn ang="0">
                  <a:pos x="282" y="4"/>
                </a:cxn>
              </a:cxnLst>
              <a:rect l="0" t="0" r="r" b="b"/>
              <a:pathLst>
                <a:path w="588" h="670">
                  <a:moveTo>
                    <a:pt x="294" y="0"/>
                  </a:moveTo>
                  <a:lnTo>
                    <a:pt x="317" y="4"/>
                  </a:lnTo>
                  <a:lnTo>
                    <a:pt x="328" y="15"/>
                  </a:lnTo>
                  <a:lnTo>
                    <a:pt x="336" y="30"/>
                  </a:lnTo>
                  <a:lnTo>
                    <a:pt x="336" y="45"/>
                  </a:lnTo>
                  <a:lnTo>
                    <a:pt x="336" y="60"/>
                  </a:lnTo>
                  <a:lnTo>
                    <a:pt x="336" y="60"/>
                  </a:lnTo>
                  <a:lnTo>
                    <a:pt x="313" y="303"/>
                  </a:lnTo>
                  <a:lnTo>
                    <a:pt x="492" y="176"/>
                  </a:lnTo>
                  <a:lnTo>
                    <a:pt x="507" y="165"/>
                  </a:lnTo>
                  <a:lnTo>
                    <a:pt x="515" y="158"/>
                  </a:lnTo>
                  <a:lnTo>
                    <a:pt x="527" y="154"/>
                  </a:lnTo>
                  <a:lnTo>
                    <a:pt x="530" y="150"/>
                  </a:lnTo>
                  <a:lnTo>
                    <a:pt x="538" y="146"/>
                  </a:lnTo>
                  <a:lnTo>
                    <a:pt x="542" y="146"/>
                  </a:lnTo>
                  <a:lnTo>
                    <a:pt x="546" y="146"/>
                  </a:lnTo>
                  <a:lnTo>
                    <a:pt x="557" y="150"/>
                  </a:lnTo>
                  <a:lnTo>
                    <a:pt x="569" y="154"/>
                  </a:lnTo>
                  <a:lnTo>
                    <a:pt x="580" y="165"/>
                  </a:lnTo>
                  <a:lnTo>
                    <a:pt x="584" y="176"/>
                  </a:lnTo>
                  <a:lnTo>
                    <a:pt x="588" y="191"/>
                  </a:lnTo>
                  <a:lnTo>
                    <a:pt x="584" y="202"/>
                  </a:lnTo>
                  <a:lnTo>
                    <a:pt x="580" y="210"/>
                  </a:lnTo>
                  <a:lnTo>
                    <a:pt x="572" y="217"/>
                  </a:lnTo>
                  <a:lnTo>
                    <a:pt x="561" y="225"/>
                  </a:lnTo>
                  <a:lnTo>
                    <a:pt x="549" y="232"/>
                  </a:lnTo>
                  <a:lnTo>
                    <a:pt x="332" y="337"/>
                  </a:lnTo>
                  <a:lnTo>
                    <a:pt x="381" y="360"/>
                  </a:lnTo>
                  <a:lnTo>
                    <a:pt x="423" y="378"/>
                  </a:lnTo>
                  <a:lnTo>
                    <a:pt x="454" y="393"/>
                  </a:lnTo>
                  <a:lnTo>
                    <a:pt x="481" y="404"/>
                  </a:lnTo>
                  <a:lnTo>
                    <a:pt x="515" y="419"/>
                  </a:lnTo>
                  <a:lnTo>
                    <a:pt x="553" y="438"/>
                  </a:lnTo>
                  <a:lnTo>
                    <a:pt x="565" y="446"/>
                  </a:lnTo>
                  <a:lnTo>
                    <a:pt x="576" y="453"/>
                  </a:lnTo>
                  <a:lnTo>
                    <a:pt x="580" y="461"/>
                  </a:lnTo>
                  <a:lnTo>
                    <a:pt x="584" y="468"/>
                  </a:lnTo>
                  <a:lnTo>
                    <a:pt x="588" y="483"/>
                  </a:lnTo>
                  <a:lnTo>
                    <a:pt x="584" y="494"/>
                  </a:lnTo>
                  <a:lnTo>
                    <a:pt x="580" y="505"/>
                  </a:lnTo>
                  <a:lnTo>
                    <a:pt x="569" y="517"/>
                  </a:lnTo>
                  <a:lnTo>
                    <a:pt x="557" y="524"/>
                  </a:lnTo>
                  <a:lnTo>
                    <a:pt x="546" y="524"/>
                  </a:lnTo>
                  <a:lnTo>
                    <a:pt x="534" y="524"/>
                  </a:lnTo>
                  <a:lnTo>
                    <a:pt x="527" y="520"/>
                  </a:lnTo>
                  <a:lnTo>
                    <a:pt x="515" y="513"/>
                  </a:lnTo>
                  <a:lnTo>
                    <a:pt x="313" y="367"/>
                  </a:lnTo>
                  <a:lnTo>
                    <a:pt x="336" y="629"/>
                  </a:lnTo>
                  <a:lnTo>
                    <a:pt x="336" y="644"/>
                  </a:lnTo>
                  <a:lnTo>
                    <a:pt x="332" y="655"/>
                  </a:lnTo>
                  <a:lnTo>
                    <a:pt x="324" y="659"/>
                  </a:lnTo>
                  <a:lnTo>
                    <a:pt x="313" y="666"/>
                  </a:lnTo>
                  <a:lnTo>
                    <a:pt x="305" y="670"/>
                  </a:lnTo>
                  <a:lnTo>
                    <a:pt x="294" y="670"/>
                  </a:lnTo>
                  <a:lnTo>
                    <a:pt x="290" y="670"/>
                  </a:lnTo>
                  <a:lnTo>
                    <a:pt x="278" y="666"/>
                  </a:lnTo>
                  <a:lnTo>
                    <a:pt x="271" y="663"/>
                  </a:lnTo>
                  <a:lnTo>
                    <a:pt x="263" y="659"/>
                  </a:lnTo>
                  <a:lnTo>
                    <a:pt x="259" y="651"/>
                  </a:lnTo>
                  <a:lnTo>
                    <a:pt x="255" y="644"/>
                  </a:lnTo>
                  <a:lnTo>
                    <a:pt x="252" y="629"/>
                  </a:lnTo>
                  <a:lnTo>
                    <a:pt x="278" y="367"/>
                  </a:lnTo>
                  <a:lnTo>
                    <a:pt x="99" y="494"/>
                  </a:lnTo>
                  <a:lnTo>
                    <a:pt x="84" y="505"/>
                  </a:lnTo>
                  <a:lnTo>
                    <a:pt x="76" y="513"/>
                  </a:lnTo>
                  <a:lnTo>
                    <a:pt x="68" y="517"/>
                  </a:lnTo>
                  <a:lnTo>
                    <a:pt x="61" y="520"/>
                  </a:lnTo>
                  <a:lnTo>
                    <a:pt x="57" y="524"/>
                  </a:lnTo>
                  <a:lnTo>
                    <a:pt x="53" y="524"/>
                  </a:lnTo>
                  <a:lnTo>
                    <a:pt x="49" y="524"/>
                  </a:lnTo>
                  <a:lnTo>
                    <a:pt x="45" y="524"/>
                  </a:lnTo>
                  <a:lnTo>
                    <a:pt x="34" y="524"/>
                  </a:lnTo>
                  <a:lnTo>
                    <a:pt x="19" y="517"/>
                  </a:lnTo>
                  <a:lnTo>
                    <a:pt x="11" y="505"/>
                  </a:lnTo>
                  <a:lnTo>
                    <a:pt x="3" y="494"/>
                  </a:lnTo>
                  <a:lnTo>
                    <a:pt x="0" y="483"/>
                  </a:lnTo>
                  <a:lnTo>
                    <a:pt x="3" y="472"/>
                  </a:lnTo>
                  <a:lnTo>
                    <a:pt x="3" y="461"/>
                  </a:lnTo>
                  <a:lnTo>
                    <a:pt x="11" y="457"/>
                  </a:lnTo>
                  <a:lnTo>
                    <a:pt x="19" y="449"/>
                  </a:lnTo>
                  <a:lnTo>
                    <a:pt x="30" y="446"/>
                  </a:lnTo>
                  <a:lnTo>
                    <a:pt x="42" y="438"/>
                  </a:lnTo>
                  <a:lnTo>
                    <a:pt x="259" y="333"/>
                  </a:lnTo>
                  <a:lnTo>
                    <a:pt x="34" y="229"/>
                  </a:lnTo>
                  <a:lnTo>
                    <a:pt x="26" y="225"/>
                  </a:lnTo>
                  <a:lnTo>
                    <a:pt x="19" y="221"/>
                  </a:lnTo>
                  <a:lnTo>
                    <a:pt x="11" y="217"/>
                  </a:lnTo>
                  <a:lnTo>
                    <a:pt x="7" y="210"/>
                  </a:lnTo>
                  <a:lnTo>
                    <a:pt x="3" y="202"/>
                  </a:lnTo>
                  <a:lnTo>
                    <a:pt x="0" y="191"/>
                  </a:lnTo>
                  <a:lnTo>
                    <a:pt x="3" y="176"/>
                  </a:lnTo>
                  <a:lnTo>
                    <a:pt x="11" y="165"/>
                  </a:lnTo>
                  <a:lnTo>
                    <a:pt x="19" y="158"/>
                  </a:lnTo>
                  <a:lnTo>
                    <a:pt x="34" y="150"/>
                  </a:lnTo>
                  <a:lnTo>
                    <a:pt x="45" y="146"/>
                  </a:lnTo>
                  <a:lnTo>
                    <a:pt x="53" y="146"/>
                  </a:lnTo>
                  <a:lnTo>
                    <a:pt x="57" y="150"/>
                  </a:lnTo>
                  <a:lnTo>
                    <a:pt x="65" y="154"/>
                  </a:lnTo>
                  <a:lnTo>
                    <a:pt x="72" y="158"/>
                  </a:lnTo>
                  <a:lnTo>
                    <a:pt x="278" y="303"/>
                  </a:lnTo>
                  <a:lnTo>
                    <a:pt x="255" y="60"/>
                  </a:lnTo>
                  <a:lnTo>
                    <a:pt x="255" y="42"/>
                  </a:lnTo>
                  <a:lnTo>
                    <a:pt x="255" y="30"/>
                  </a:lnTo>
                  <a:lnTo>
                    <a:pt x="259" y="19"/>
                  </a:lnTo>
                  <a:lnTo>
                    <a:pt x="271" y="8"/>
                  </a:lnTo>
                  <a:lnTo>
                    <a:pt x="282" y="4"/>
                  </a:lnTo>
                  <a:lnTo>
                    <a:pt x="2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30"/>
            <p:cNvSpPr>
              <a:spLocks/>
            </p:cNvSpPr>
            <p:nvPr/>
          </p:nvSpPr>
          <p:spPr bwMode="auto">
            <a:xfrm>
              <a:off x="11176" y="3970"/>
              <a:ext cx="511" cy="1029"/>
            </a:xfrm>
            <a:custGeom>
              <a:avLst/>
              <a:gdLst/>
              <a:ahLst/>
              <a:cxnLst>
                <a:cxn ang="0">
                  <a:pos x="321" y="0"/>
                </a:cxn>
                <a:cxn ang="0">
                  <a:pos x="343" y="23"/>
                </a:cxn>
                <a:cxn ang="0">
                  <a:pos x="301" y="64"/>
                </a:cxn>
                <a:cxn ang="0">
                  <a:pos x="294" y="71"/>
                </a:cxn>
                <a:cxn ang="0">
                  <a:pos x="290" y="83"/>
                </a:cxn>
                <a:cxn ang="0">
                  <a:pos x="286" y="94"/>
                </a:cxn>
                <a:cxn ang="0">
                  <a:pos x="271" y="244"/>
                </a:cxn>
                <a:cxn ang="0">
                  <a:pos x="267" y="397"/>
                </a:cxn>
                <a:cxn ang="0">
                  <a:pos x="439" y="397"/>
                </a:cxn>
                <a:cxn ang="0">
                  <a:pos x="408" y="453"/>
                </a:cxn>
                <a:cxn ang="0">
                  <a:pos x="267" y="453"/>
                </a:cxn>
                <a:cxn ang="0">
                  <a:pos x="271" y="805"/>
                </a:cxn>
                <a:cxn ang="0">
                  <a:pos x="305" y="835"/>
                </a:cxn>
                <a:cxn ang="0">
                  <a:pos x="340" y="861"/>
                </a:cxn>
                <a:cxn ang="0">
                  <a:pos x="370" y="883"/>
                </a:cxn>
                <a:cxn ang="0">
                  <a:pos x="378" y="887"/>
                </a:cxn>
                <a:cxn ang="0">
                  <a:pos x="389" y="891"/>
                </a:cxn>
                <a:cxn ang="0">
                  <a:pos x="397" y="891"/>
                </a:cxn>
                <a:cxn ang="0">
                  <a:pos x="424" y="887"/>
                </a:cxn>
                <a:cxn ang="0">
                  <a:pos x="462" y="868"/>
                </a:cxn>
                <a:cxn ang="0">
                  <a:pos x="508" y="838"/>
                </a:cxn>
                <a:cxn ang="0">
                  <a:pos x="511" y="872"/>
                </a:cxn>
                <a:cxn ang="0">
                  <a:pos x="294" y="1029"/>
                </a:cxn>
                <a:cxn ang="0">
                  <a:pos x="141" y="902"/>
                </a:cxn>
                <a:cxn ang="0">
                  <a:pos x="141" y="887"/>
                </a:cxn>
                <a:cxn ang="0">
                  <a:pos x="141" y="850"/>
                </a:cxn>
                <a:cxn ang="0">
                  <a:pos x="141" y="797"/>
                </a:cxn>
                <a:cxn ang="0">
                  <a:pos x="141" y="734"/>
                </a:cxn>
                <a:cxn ang="0">
                  <a:pos x="141" y="659"/>
                </a:cxn>
                <a:cxn ang="0">
                  <a:pos x="141" y="584"/>
                </a:cxn>
                <a:cxn ang="0">
                  <a:pos x="141" y="513"/>
                </a:cxn>
                <a:cxn ang="0">
                  <a:pos x="145" y="453"/>
                </a:cxn>
                <a:cxn ang="0">
                  <a:pos x="0" y="453"/>
                </a:cxn>
                <a:cxn ang="0">
                  <a:pos x="27" y="397"/>
                </a:cxn>
                <a:cxn ang="0">
                  <a:pos x="141" y="397"/>
                </a:cxn>
                <a:cxn ang="0">
                  <a:pos x="141" y="128"/>
                </a:cxn>
                <a:cxn ang="0">
                  <a:pos x="321" y="0"/>
                </a:cxn>
                <a:cxn ang="0">
                  <a:pos x="321" y="0"/>
                </a:cxn>
              </a:cxnLst>
              <a:rect l="0" t="0" r="r" b="b"/>
              <a:pathLst>
                <a:path w="511" h="1029">
                  <a:moveTo>
                    <a:pt x="321" y="0"/>
                  </a:moveTo>
                  <a:lnTo>
                    <a:pt x="343" y="23"/>
                  </a:lnTo>
                  <a:lnTo>
                    <a:pt x="301" y="64"/>
                  </a:lnTo>
                  <a:lnTo>
                    <a:pt x="294" y="71"/>
                  </a:lnTo>
                  <a:lnTo>
                    <a:pt x="290" y="83"/>
                  </a:lnTo>
                  <a:lnTo>
                    <a:pt x="286" y="94"/>
                  </a:lnTo>
                  <a:lnTo>
                    <a:pt x="271" y="244"/>
                  </a:lnTo>
                  <a:lnTo>
                    <a:pt x="267" y="397"/>
                  </a:lnTo>
                  <a:lnTo>
                    <a:pt x="439" y="397"/>
                  </a:lnTo>
                  <a:lnTo>
                    <a:pt x="408" y="453"/>
                  </a:lnTo>
                  <a:lnTo>
                    <a:pt x="267" y="453"/>
                  </a:lnTo>
                  <a:lnTo>
                    <a:pt x="271" y="805"/>
                  </a:lnTo>
                  <a:lnTo>
                    <a:pt x="305" y="835"/>
                  </a:lnTo>
                  <a:lnTo>
                    <a:pt x="340" y="861"/>
                  </a:lnTo>
                  <a:lnTo>
                    <a:pt x="370" y="883"/>
                  </a:lnTo>
                  <a:lnTo>
                    <a:pt x="378" y="887"/>
                  </a:lnTo>
                  <a:lnTo>
                    <a:pt x="389" y="891"/>
                  </a:lnTo>
                  <a:lnTo>
                    <a:pt x="397" y="891"/>
                  </a:lnTo>
                  <a:lnTo>
                    <a:pt x="424" y="887"/>
                  </a:lnTo>
                  <a:lnTo>
                    <a:pt x="462" y="868"/>
                  </a:lnTo>
                  <a:lnTo>
                    <a:pt x="508" y="838"/>
                  </a:lnTo>
                  <a:lnTo>
                    <a:pt x="511" y="872"/>
                  </a:lnTo>
                  <a:lnTo>
                    <a:pt x="294" y="1029"/>
                  </a:lnTo>
                  <a:lnTo>
                    <a:pt x="141" y="902"/>
                  </a:lnTo>
                  <a:lnTo>
                    <a:pt x="141" y="887"/>
                  </a:lnTo>
                  <a:lnTo>
                    <a:pt x="141" y="850"/>
                  </a:lnTo>
                  <a:lnTo>
                    <a:pt x="141" y="797"/>
                  </a:lnTo>
                  <a:lnTo>
                    <a:pt x="141" y="734"/>
                  </a:lnTo>
                  <a:lnTo>
                    <a:pt x="141" y="659"/>
                  </a:lnTo>
                  <a:lnTo>
                    <a:pt x="141" y="584"/>
                  </a:lnTo>
                  <a:lnTo>
                    <a:pt x="141" y="513"/>
                  </a:lnTo>
                  <a:lnTo>
                    <a:pt x="145" y="453"/>
                  </a:lnTo>
                  <a:lnTo>
                    <a:pt x="0" y="453"/>
                  </a:lnTo>
                  <a:lnTo>
                    <a:pt x="27" y="397"/>
                  </a:lnTo>
                  <a:lnTo>
                    <a:pt x="141" y="397"/>
                  </a:lnTo>
                  <a:lnTo>
                    <a:pt x="141" y="128"/>
                  </a:lnTo>
                  <a:lnTo>
                    <a:pt x="321"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31"/>
            <p:cNvSpPr>
              <a:spLocks noEditPoints="1"/>
            </p:cNvSpPr>
            <p:nvPr/>
          </p:nvSpPr>
          <p:spPr bwMode="auto">
            <a:xfrm>
              <a:off x="12203" y="4397"/>
              <a:ext cx="1054" cy="363"/>
            </a:xfrm>
            <a:custGeom>
              <a:avLst/>
              <a:gdLst/>
              <a:ahLst/>
              <a:cxnLst>
                <a:cxn ang="0">
                  <a:pos x="50" y="299"/>
                </a:cxn>
                <a:cxn ang="0">
                  <a:pos x="996" y="299"/>
                </a:cxn>
                <a:cxn ang="0">
                  <a:pos x="1008" y="299"/>
                </a:cxn>
                <a:cxn ang="0">
                  <a:pos x="1019" y="303"/>
                </a:cxn>
                <a:cxn ang="0">
                  <a:pos x="1031" y="303"/>
                </a:cxn>
                <a:cxn ang="0">
                  <a:pos x="1038" y="307"/>
                </a:cxn>
                <a:cxn ang="0">
                  <a:pos x="1046" y="310"/>
                </a:cxn>
                <a:cxn ang="0">
                  <a:pos x="1050" y="322"/>
                </a:cxn>
                <a:cxn ang="0">
                  <a:pos x="1054" y="333"/>
                </a:cxn>
                <a:cxn ang="0">
                  <a:pos x="1050" y="344"/>
                </a:cxn>
                <a:cxn ang="0">
                  <a:pos x="1046" y="351"/>
                </a:cxn>
                <a:cxn ang="0">
                  <a:pos x="1038" y="355"/>
                </a:cxn>
                <a:cxn ang="0">
                  <a:pos x="1031" y="359"/>
                </a:cxn>
                <a:cxn ang="0">
                  <a:pos x="1019" y="359"/>
                </a:cxn>
                <a:cxn ang="0">
                  <a:pos x="1012" y="363"/>
                </a:cxn>
                <a:cxn ang="0">
                  <a:pos x="1000" y="363"/>
                </a:cxn>
                <a:cxn ang="0">
                  <a:pos x="50" y="363"/>
                </a:cxn>
                <a:cxn ang="0">
                  <a:pos x="42" y="363"/>
                </a:cxn>
                <a:cxn ang="0">
                  <a:pos x="30" y="359"/>
                </a:cxn>
                <a:cxn ang="0">
                  <a:pos x="19" y="359"/>
                </a:cxn>
                <a:cxn ang="0">
                  <a:pos x="11" y="355"/>
                </a:cxn>
                <a:cxn ang="0">
                  <a:pos x="4" y="351"/>
                </a:cxn>
                <a:cxn ang="0">
                  <a:pos x="0" y="344"/>
                </a:cxn>
                <a:cxn ang="0">
                  <a:pos x="0" y="333"/>
                </a:cxn>
                <a:cxn ang="0">
                  <a:pos x="0" y="322"/>
                </a:cxn>
                <a:cxn ang="0">
                  <a:pos x="4" y="310"/>
                </a:cxn>
                <a:cxn ang="0">
                  <a:pos x="11" y="307"/>
                </a:cxn>
                <a:cxn ang="0">
                  <a:pos x="19" y="303"/>
                </a:cxn>
                <a:cxn ang="0">
                  <a:pos x="30" y="303"/>
                </a:cxn>
                <a:cxn ang="0">
                  <a:pos x="42" y="299"/>
                </a:cxn>
                <a:cxn ang="0">
                  <a:pos x="50" y="299"/>
                </a:cxn>
                <a:cxn ang="0">
                  <a:pos x="50" y="0"/>
                </a:cxn>
                <a:cxn ang="0">
                  <a:pos x="1000" y="0"/>
                </a:cxn>
                <a:cxn ang="0">
                  <a:pos x="1012" y="0"/>
                </a:cxn>
                <a:cxn ang="0">
                  <a:pos x="1019" y="0"/>
                </a:cxn>
                <a:cxn ang="0">
                  <a:pos x="1031" y="4"/>
                </a:cxn>
                <a:cxn ang="0">
                  <a:pos x="1038" y="7"/>
                </a:cxn>
                <a:cxn ang="0">
                  <a:pos x="1046" y="11"/>
                </a:cxn>
                <a:cxn ang="0">
                  <a:pos x="1050" y="19"/>
                </a:cxn>
                <a:cxn ang="0">
                  <a:pos x="1054" y="30"/>
                </a:cxn>
                <a:cxn ang="0">
                  <a:pos x="1050" y="41"/>
                </a:cxn>
                <a:cxn ang="0">
                  <a:pos x="1046" y="48"/>
                </a:cxn>
                <a:cxn ang="0">
                  <a:pos x="1038" y="56"/>
                </a:cxn>
                <a:cxn ang="0">
                  <a:pos x="1031" y="60"/>
                </a:cxn>
                <a:cxn ang="0">
                  <a:pos x="1019" y="60"/>
                </a:cxn>
                <a:cxn ang="0">
                  <a:pos x="1008" y="60"/>
                </a:cxn>
                <a:cxn ang="0">
                  <a:pos x="996" y="60"/>
                </a:cxn>
                <a:cxn ang="0">
                  <a:pos x="50" y="60"/>
                </a:cxn>
                <a:cxn ang="0">
                  <a:pos x="42" y="60"/>
                </a:cxn>
                <a:cxn ang="0">
                  <a:pos x="30" y="60"/>
                </a:cxn>
                <a:cxn ang="0">
                  <a:pos x="19" y="60"/>
                </a:cxn>
                <a:cxn ang="0">
                  <a:pos x="11" y="56"/>
                </a:cxn>
                <a:cxn ang="0">
                  <a:pos x="4" y="48"/>
                </a:cxn>
                <a:cxn ang="0">
                  <a:pos x="0" y="41"/>
                </a:cxn>
                <a:cxn ang="0">
                  <a:pos x="0" y="30"/>
                </a:cxn>
                <a:cxn ang="0">
                  <a:pos x="0" y="19"/>
                </a:cxn>
                <a:cxn ang="0">
                  <a:pos x="4" y="11"/>
                </a:cxn>
                <a:cxn ang="0">
                  <a:pos x="11" y="7"/>
                </a:cxn>
                <a:cxn ang="0">
                  <a:pos x="19" y="4"/>
                </a:cxn>
                <a:cxn ang="0">
                  <a:pos x="30" y="0"/>
                </a:cxn>
                <a:cxn ang="0">
                  <a:pos x="42" y="0"/>
                </a:cxn>
                <a:cxn ang="0">
                  <a:pos x="50" y="0"/>
                </a:cxn>
              </a:cxnLst>
              <a:rect l="0" t="0" r="r" b="b"/>
              <a:pathLst>
                <a:path w="1054" h="363">
                  <a:moveTo>
                    <a:pt x="50" y="299"/>
                  </a:moveTo>
                  <a:lnTo>
                    <a:pt x="996" y="299"/>
                  </a:lnTo>
                  <a:lnTo>
                    <a:pt x="1008" y="299"/>
                  </a:lnTo>
                  <a:lnTo>
                    <a:pt x="1019" y="303"/>
                  </a:lnTo>
                  <a:lnTo>
                    <a:pt x="1031" y="303"/>
                  </a:lnTo>
                  <a:lnTo>
                    <a:pt x="1038" y="307"/>
                  </a:lnTo>
                  <a:lnTo>
                    <a:pt x="1046" y="310"/>
                  </a:lnTo>
                  <a:lnTo>
                    <a:pt x="1050" y="322"/>
                  </a:lnTo>
                  <a:lnTo>
                    <a:pt x="1054" y="333"/>
                  </a:lnTo>
                  <a:lnTo>
                    <a:pt x="1050" y="344"/>
                  </a:lnTo>
                  <a:lnTo>
                    <a:pt x="1046" y="351"/>
                  </a:lnTo>
                  <a:lnTo>
                    <a:pt x="1038" y="355"/>
                  </a:lnTo>
                  <a:lnTo>
                    <a:pt x="1031" y="359"/>
                  </a:lnTo>
                  <a:lnTo>
                    <a:pt x="1019" y="359"/>
                  </a:lnTo>
                  <a:lnTo>
                    <a:pt x="1012" y="363"/>
                  </a:lnTo>
                  <a:lnTo>
                    <a:pt x="1000" y="363"/>
                  </a:lnTo>
                  <a:lnTo>
                    <a:pt x="50" y="363"/>
                  </a:lnTo>
                  <a:lnTo>
                    <a:pt x="42" y="363"/>
                  </a:lnTo>
                  <a:lnTo>
                    <a:pt x="30" y="359"/>
                  </a:lnTo>
                  <a:lnTo>
                    <a:pt x="19" y="359"/>
                  </a:lnTo>
                  <a:lnTo>
                    <a:pt x="11" y="355"/>
                  </a:lnTo>
                  <a:lnTo>
                    <a:pt x="4" y="351"/>
                  </a:lnTo>
                  <a:lnTo>
                    <a:pt x="0" y="344"/>
                  </a:lnTo>
                  <a:lnTo>
                    <a:pt x="0" y="333"/>
                  </a:lnTo>
                  <a:lnTo>
                    <a:pt x="0" y="322"/>
                  </a:lnTo>
                  <a:lnTo>
                    <a:pt x="4" y="310"/>
                  </a:lnTo>
                  <a:lnTo>
                    <a:pt x="11" y="307"/>
                  </a:lnTo>
                  <a:lnTo>
                    <a:pt x="19" y="303"/>
                  </a:lnTo>
                  <a:lnTo>
                    <a:pt x="30" y="303"/>
                  </a:lnTo>
                  <a:lnTo>
                    <a:pt x="42" y="299"/>
                  </a:lnTo>
                  <a:lnTo>
                    <a:pt x="50" y="299"/>
                  </a:lnTo>
                  <a:close/>
                  <a:moveTo>
                    <a:pt x="50" y="0"/>
                  </a:moveTo>
                  <a:lnTo>
                    <a:pt x="1000" y="0"/>
                  </a:lnTo>
                  <a:lnTo>
                    <a:pt x="1012" y="0"/>
                  </a:lnTo>
                  <a:lnTo>
                    <a:pt x="1019" y="0"/>
                  </a:lnTo>
                  <a:lnTo>
                    <a:pt x="1031" y="4"/>
                  </a:lnTo>
                  <a:lnTo>
                    <a:pt x="1038" y="7"/>
                  </a:lnTo>
                  <a:lnTo>
                    <a:pt x="1046" y="11"/>
                  </a:lnTo>
                  <a:lnTo>
                    <a:pt x="1050" y="19"/>
                  </a:lnTo>
                  <a:lnTo>
                    <a:pt x="1054" y="30"/>
                  </a:lnTo>
                  <a:lnTo>
                    <a:pt x="1050" y="41"/>
                  </a:lnTo>
                  <a:lnTo>
                    <a:pt x="1046" y="48"/>
                  </a:lnTo>
                  <a:lnTo>
                    <a:pt x="1038" y="56"/>
                  </a:lnTo>
                  <a:lnTo>
                    <a:pt x="1031" y="60"/>
                  </a:lnTo>
                  <a:lnTo>
                    <a:pt x="1019" y="60"/>
                  </a:lnTo>
                  <a:lnTo>
                    <a:pt x="1008" y="60"/>
                  </a:lnTo>
                  <a:lnTo>
                    <a:pt x="996" y="60"/>
                  </a:lnTo>
                  <a:lnTo>
                    <a:pt x="50" y="60"/>
                  </a:lnTo>
                  <a:lnTo>
                    <a:pt x="42" y="60"/>
                  </a:lnTo>
                  <a:lnTo>
                    <a:pt x="30" y="60"/>
                  </a:lnTo>
                  <a:lnTo>
                    <a:pt x="19" y="60"/>
                  </a:lnTo>
                  <a:lnTo>
                    <a:pt x="11" y="56"/>
                  </a:lnTo>
                  <a:lnTo>
                    <a:pt x="4" y="48"/>
                  </a:lnTo>
                  <a:lnTo>
                    <a:pt x="0" y="41"/>
                  </a:lnTo>
                  <a:lnTo>
                    <a:pt x="0" y="30"/>
                  </a:lnTo>
                  <a:lnTo>
                    <a:pt x="0" y="19"/>
                  </a:lnTo>
                  <a:lnTo>
                    <a:pt x="4" y="11"/>
                  </a:lnTo>
                  <a:lnTo>
                    <a:pt x="11" y="7"/>
                  </a:lnTo>
                  <a:lnTo>
                    <a:pt x="19" y="4"/>
                  </a:lnTo>
                  <a:lnTo>
                    <a:pt x="30" y="0"/>
                  </a:lnTo>
                  <a:lnTo>
                    <a:pt x="42" y="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32"/>
            <p:cNvSpPr>
              <a:spLocks noEditPoints="1"/>
            </p:cNvSpPr>
            <p:nvPr/>
          </p:nvSpPr>
          <p:spPr bwMode="auto">
            <a:xfrm>
              <a:off x="13837" y="3933"/>
              <a:ext cx="668" cy="1066"/>
            </a:xfrm>
            <a:custGeom>
              <a:avLst/>
              <a:gdLst/>
              <a:ahLst/>
              <a:cxnLst>
                <a:cxn ang="0">
                  <a:pos x="317" y="34"/>
                </a:cxn>
                <a:cxn ang="0">
                  <a:pos x="264" y="49"/>
                </a:cxn>
                <a:cxn ang="0">
                  <a:pos x="206" y="90"/>
                </a:cxn>
                <a:cxn ang="0">
                  <a:pos x="160" y="172"/>
                </a:cxn>
                <a:cxn ang="0">
                  <a:pos x="138" y="322"/>
                </a:cxn>
                <a:cxn ang="0">
                  <a:pos x="134" y="516"/>
                </a:cxn>
                <a:cxn ang="0">
                  <a:pos x="134" y="681"/>
                </a:cxn>
                <a:cxn ang="0">
                  <a:pos x="149" y="845"/>
                </a:cxn>
                <a:cxn ang="0">
                  <a:pos x="195" y="961"/>
                </a:cxn>
                <a:cxn ang="0">
                  <a:pos x="264" y="1018"/>
                </a:cxn>
                <a:cxn ang="0">
                  <a:pos x="336" y="1032"/>
                </a:cxn>
                <a:cxn ang="0">
                  <a:pos x="370" y="1029"/>
                </a:cxn>
                <a:cxn ang="0">
                  <a:pos x="443" y="991"/>
                </a:cxn>
                <a:cxn ang="0">
                  <a:pos x="500" y="905"/>
                </a:cxn>
                <a:cxn ang="0">
                  <a:pos x="531" y="737"/>
                </a:cxn>
                <a:cxn ang="0">
                  <a:pos x="538" y="516"/>
                </a:cxn>
                <a:cxn ang="0">
                  <a:pos x="531" y="310"/>
                </a:cxn>
                <a:cxn ang="0">
                  <a:pos x="504" y="157"/>
                </a:cxn>
                <a:cxn ang="0">
                  <a:pos x="451" y="79"/>
                </a:cxn>
                <a:cxn ang="0">
                  <a:pos x="390" y="45"/>
                </a:cxn>
                <a:cxn ang="0">
                  <a:pos x="336" y="34"/>
                </a:cxn>
                <a:cxn ang="0">
                  <a:pos x="367" y="4"/>
                </a:cxn>
                <a:cxn ang="0">
                  <a:pos x="447" y="22"/>
                </a:cxn>
                <a:cxn ang="0">
                  <a:pos x="531" y="75"/>
                </a:cxn>
                <a:cxn ang="0">
                  <a:pos x="603" y="172"/>
                </a:cxn>
                <a:cxn ang="0">
                  <a:pos x="657" y="352"/>
                </a:cxn>
                <a:cxn ang="0">
                  <a:pos x="668" y="539"/>
                </a:cxn>
                <a:cxn ang="0">
                  <a:pos x="668" y="628"/>
                </a:cxn>
                <a:cxn ang="0">
                  <a:pos x="642" y="804"/>
                </a:cxn>
                <a:cxn ang="0">
                  <a:pos x="569" y="950"/>
                </a:cxn>
                <a:cxn ang="0">
                  <a:pos x="477" y="1032"/>
                </a:cxn>
                <a:cxn ang="0">
                  <a:pos x="378" y="1062"/>
                </a:cxn>
                <a:cxn ang="0">
                  <a:pos x="294" y="1062"/>
                </a:cxn>
                <a:cxn ang="0">
                  <a:pos x="199" y="1036"/>
                </a:cxn>
                <a:cxn ang="0">
                  <a:pos x="107" y="965"/>
                </a:cxn>
                <a:cxn ang="0">
                  <a:pos x="31" y="819"/>
                </a:cxn>
                <a:cxn ang="0">
                  <a:pos x="4" y="628"/>
                </a:cxn>
                <a:cxn ang="0">
                  <a:pos x="4" y="441"/>
                </a:cxn>
                <a:cxn ang="0">
                  <a:pos x="27" y="266"/>
                </a:cxn>
                <a:cxn ang="0">
                  <a:pos x="96" y="120"/>
                </a:cxn>
                <a:cxn ang="0">
                  <a:pos x="183" y="37"/>
                </a:cxn>
                <a:cxn ang="0">
                  <a:pos x="286" y="4"/>
                </a:cxn>
              </a:cxnLst>
              <a:rect l="0" t="0" r="r" b="b"/>
              <a:pathLst>
                <a:path w="668" h="1066">
                  <a:moveTo>
                    <a:pt x="336" y="34"/>
                  </a:moveTo>
                  <a:lnTo>
                    <a:pt x="317" y="34"/>
                  </a:lnTo>
                  <a:lnTo>
                    <a:pt x="294" y="37"/>
                  </a:lnTo>
                  <a:lnTo>
                    <a:pt x="264" y="49"/>
                  </a:lnTo>
                  <a:lnTo>
                    <a:pt x="237" y="64"/>
                  </a:lnTo>
                  <a:lnTo>
                    <a:pt x="206" y="90"/>
                  </a:lnTo>
                  <a:lnTo>
                    <a:pt x="183" y="123"/>
                  </a:lnTo>
                  <a:lnTo>
                    <a:pt x="160" y="172"/>
                  </a:lnTo>
                  <a:lnTo>
                    <a:pt x="145" y="232"/>
                  </a:lnTo>
                  <a:lnTo>
                    <a:pt x="138" y="322"/>
                  </a:lnTo>
                  <a:lnTo>
                    <a:pt x="134" y="419"/>
                  </a:lnTo>
                  <a:lnTo>
                    <a:pt x="134" y="516"/>
                  </a:lnTo>
                  <a:lnTo>
                    <a:pt x="134" y="595"/>
                  </a:lnTo>
                  <a:lnTo>
                    <a:pt x="134" y="681"/>
                  </a:lnTo>
                  <a:lnTo>
                    <a:pt x="141" y="767"/>
                  </a:lnTo>
                  <a:lnTo>
                    <a:pt x="149" y="845"/>
                  </a:lnTo>
                  <a:lnTo>
                    <a:pt x="168" y="909"/>
                  </a:lnTo>
                  <a:lnTo>
                    <a:pt x="195" y="961"/>
                  </a:lnTo>
                  <a:lnTo>
                    <a:pt x="229" y="995"/>
                  </a:lnTo>
                  <a:lnTo>
                    <a:pt x="264" y="1018"/>
                  </a:lnTo>
                  <a:lnTo>
                    <a:pt x="302" y="1029"/>
                  </a:lnTo>
                  <a:lnTo>
                    <a:pt x="336" y="1032"/>
                  </a:lnTo>
                  <a:lnTo>
                    <a:pt x="336" y="1032"/>
                  </a:lnTo>
                  <a:lnTo>
                    <a:pt x="370" y="1029"/>
                  </a:lnTo>
                  <a:lnTo>
                    <a:pt x="409" y="1014"/>
                  </a:lnTo>
                  <a:lnTo>
                    <a:pt x="443" y="991"/>
                  </a:lnTo>
                  <a:lnTo>
                    <a:pt x="477" y="954"/>
                  </a:lnTo>
                  <a:lnTo>
                    <a:pt x="500" y="905"/>
                  </a:lnTo>
                  <a:lnTo>
                    <a:pt x="519" y="842"/>
                  </a:lnTo>
                  <a:lnTo>
                    <a:pt x="531" y="737"/>
                  </a:lnTo>
                  <a:lnTo>
                    <a:pt x="535" y="632"/>
                  </a:lnTo>
                  <a:lnTo>
                    <a:pt x="538" y="516"/>
                  </a:lnTo>
                  <a:lnTo>
                    <a:pt x="535" y="415"/>
                  </a:lnTo>
                  <a:lnTo>
                    <a:pt x="531" y="310"/>
                  </a:lnTo>
                  <a:lnTo>
                    <a:pt x="523" y="213"/>
                  </a:lnTo>
                  <a:lnTo>
                    <a:pt x="504" y="157"/>
                  </a:lnTo>
                  <a:lnTo>
                    <a:pt x="481" y="112"/>
                  </a:lnTo>
                  <a:lnTo>
                    <a:pt x="451" y="79"/>
                  </a:lnTo>
                  <a:lnTo>
                    <a:pt x="420" y="56"/>
                  </a:lnTo>
                  <a:lnTo>
                    <a:pt x="390" y="45"/>
                  </a:lnTo>
                  <a:lnTo>
                    <a:pt x="359" y="37"/>
                  </a:lnTo>
                  <a:lnTo>
                    <a:pt x="336" y="34"/>
                  </a:lnTo>
                  <a:close/>
                  <a:moveTo>
                    <a:pt x="336" y="0"/>
                  </a:moveTo>
                  <a:lnTo>
                    <a:pt x="367" y="4"/>
                  </a:lnTo>
                  <a:lnTo>
                    <a:pt x="405" y="7"/>
                  </a:lnTo>
                  <a:lnTo>
                    <a:pt x="447" y="22"/>
                  </a:lnTo>
                  <a:lnTo>
                    <a:pt x="489" y="41"/>
                  </a:lnTo>
                  <a:lnTo>
                    <a:pt x="531" y="75"/>
                  </a:lnTo>
                  <a:lnTo>
                    <a:pt x="569" y="116"/>
                  </a:lnTo>
                  <a:lnTo>
                    <a:pt x="603" y="172"/>
                  </a:lnTo>
                  <a:lnTo>
                    <a:pt x="638" y="262"/>
                  </a:lnTo>
                  <a:lnTo>
                    <a:pt x="657" y="352"/>
                  </a:lnTo>
                  <a:lnTo>
                    <a:pt x="668" y="441"/>
                  </a:lnTo>
                  <a:lnTo>
                    <a:pt x="668" y="539"/>
                  </a:lnTo>
                  <a:lnTo>
                    <a:pt x="668" y="539"/>
                  </a:lnTo>
                  <a:lnTo>
                    <a:pt x="668" y="628"/>
                  </a:lnTo>
                  <a:lnTo>
                    <a:pt x="657" y="718"/>
                  </a:lnTo>
                  <a:lnTo>
                    <a:pt x="642" y="804"/>
                  </a:lnTo>
                  <a:lnTo>
                    <a:pt x="607" y="887"/>
                  </a:lnTo>
                  <a:lnTo>
                    <a:pt x="569" y="950"/>
                  </a:lnTo>
                  <a:lnTo>
                    <a:pt x="527" y="999"/>
                  </a:lnTo>
                  <a:lnTo>
                    <a:pt x="477" y="1032"/>
                  </a:lnTo>
                  <a:lnTo>
                    <a:pt x="428" y="1055"/>
                  </a:lnTo>
                  <a:lnTo>
                    <a:pt x="378" y="1062"/>
                  </a:lnTo>
                  <a:lnTo>
                    <a:pt x="336" y="1066"/>
                  </a:lnTo>
                  <a:lnTo>
                    <a:pt x="294" y="1062"/>
                  </a:lnTo>
                  <a:lnTo>
                    <a:pt x="244" y="1055"/>
                  </a:lnTo>
                  <a:lnTo>
                    <a:pt x="199" y="1036"/>
                  </a:lnTo>
                  <a:lnTo>
                    <a:pt x="153" y="1006"/>
                  </a:lnTo>
                  <a:lnTo>
                    <a:pt x="107" y="965"/>
                  </a:lnTo>
                  <a:lnTo>
                    <a:pt x="69" y="909"/>
                  </a:lnTo>
                  <a:lnTo>
                    <a:pt x="31" y="819"/>
                  </a:lnTo>
                  <a:lnTo>
                    <a:pt x="12" y="722"/>
                  </a:lnTo>
                  <a:lnTo>
                    <a:pt x="4" y="628"/>
                  </a:lnTo>
                  <a:lnTo>
                    <a:pt x="0" y="539"/>
                  </a:lnTo>
                  <a:lnTo>
                    <a:pt x="4" y="441"/>
                  </a:lnTo>
                  <a:lnTo>
                    <a:pt x="12" y="355"/>
                  </a:lnTo>
                  <a:lnTo>
                    <a:pt x="27" y="266"/>
                  </a:lnTo>
                  <a:lnTo>
                    <a:pt x="57" y="183"/>
                  </a:lnTo>
                  <a:lnTo>
                    <a:pt x="96" y="120"/>
                  </a:lnTo>
                  <a:lnTo>
                    <a:pt x="138" y="71"/>
                  </a:lnTo>
                  <a:lnTo>
                    <a:pt x="183" y="37"/>
                  </a:lnTo>
                  <a:lnTo>
                    <a:pt x="237" y="15"/>
                  </a:lnTo>
                  <a:lnTo>
                    <a:pt x="286" y="4"/>
                  </a:lnTo>
                  <a:lnTo>
                    <a:pt x="3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 name="TextBox 71"/>
          <p:cNvSpPr txBox="1"/>
          <p:nvPr/>
        </p:nvSpPr>
        <p:spPr>
          <a:xfrm>
            <a:off x="304800" y="5791200"/>
            <a:ext cx="2895600" cy="646331"/>
          </a:xfrm>
          <a:prstGeom prst="rect">
            <a:avLst/>
          </a:prstGeom>
          <a:noFill/>
        </p:spPr>
        <p:txBody>
          <a:bodyPr wrap="square" rtlCol="0">
            <a:spAutoFit/>
          </a:bodyPr>
          <a:lstStyle/>
          <a:p>
            <a:r>
              <a:rPr lang="en-US" sz="3600" dirty="0" smtClean="0">
                <a:solidFill>
                  <a:srgbClr val="0000FF"/>
                </a:solidFill>
              </a:rPr>
              <a:t>Theorem:</a:t>
            </a:r>
            <a:endParaRPr lang="en-US" sz="3600" dirty="0">
              <a:solidFill>
                <a:srgbClr val="0000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0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8" grpId="0"/>
      <p:bldP spid="26" grpId="0"/>
      <p:bldP spid="7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a:spLocks noChangeAspect="1"/>
          </p:cNvSpPr>
          <p:nvPr>
            <p:custDataLst>
              <p:tags r:id="rId1"/>
            </p:custDataLst>
          </p:nvPr>
        </p:nvSpPr>
        <p:spPr bwMode="auto">
          <a:xfrm>
            <a:off x="2286000" y="1295400"/>
            <a:ext cx="228865" cy="266700"/>
          </a:xfrm>
          <a:custGeom>
            <a:avLst/>
            <a:gdLst/>
            <a:ahLst/>
            <a:cxnLst>
              <a:cxn ang="0">
                <a:pos x="1315" y="18"/>
              </a:cxn>
              <a:cxn ang="0">
                <a:pos x="1395" y="89"/>
              </a:cxn>
              <a:cxn ang="0">
                <a:pos x="1312" y="1301"/>
              </a:cxn>
              <a:cxn ang="0">
                <a:pos x="2143" y="694"/>
              </a:cxn>
              <a:cxn ang="0">
                <a:pos x="2214" y="648"/>
              </a:cxn>
              <a:cxn ang="0">
                <a:pos x="2257" y="632"/>
              </a:cxn>
              <a:cxn ang="0">
                <a:pos x="2290" y="629"/>
              </a:cxn>
              <a:cxn ang="0">
                <a:pos x="2398" y="669"/>
              </a:cxn>
              <a:cxn ang="0">
                <a:pos x="2459" y="762"/>
              </a:cxn>
              <a:cxn ang="0">
                <a:pos x="2465" y="860"/>
              </a:cxn>
              <a:cxn ang="0">
                <a:pos x="2427" y="935"/>
              </a:cxn>
              <a:cxn ang="0">
                <a:pos x="2320" y="1008"/>
              </a:cxn>
              <a:cxn ang="0">
                <a:pos x="2395" y="1919"/>
              </a:cxn>
              <a:cxn ang="0">
                <a:pos x="2458" y="2000"/>
              </a:cxn>
              <a:cxn ang="0">
                <a:pos x="2466" y="2093"/>
              </a:cxn>
              <a:cxn ang="0">
                <a:pos x="2418" y="2189"/>
              </a:cxn>
              <a:cxn ang="0">
                <a:pos x="2320" y="2244"/>
              </a:cxn>
              <a:cxn ang="0">
                <a:pos x="2229" y="2239"/>
              </a:cxn>
              <a:cxn ang="0">
                <a:pos x="2178" y="2210"/>
              </a:cxn>
              <a:cxn ang="0">
                <a:pos x="2114" y="2163"/>
              </a:cxn>
              <a:cxn ang="0">
                <a:pos x="1996" y="2077"/>
              </a:cxn>
              <a:cxn ang="0">
                <a:pos x="1842" y="1962"/>
              </a:cxn>
              <a:cxn ang="0">
                <a:pos x="1666" y="1832"/>
              </a:cxn>
              <a:cxn ang="0">
                <a:pos x="1484" y="1699"/>
              </a:cxn>
              <a:cxn ang="0">
                <a:pos x="1312" y="1574"/>
              </a:cxn>
              <a:cxn ang="0">
                <a:pos x="1319" y="1650"/>
              </a:cxn>
              <a:cxn ang="0">
                <a:pos x="1335" y="1817"/>
              </a:cxn>
              <a:cxn ang="0">
                <a:pos x="1355" y="2030"/>
              </a:cxn>
              <a:cxn ang="0">
                <a:pos x="1377" y="2258"/>
              </a:cxn>
              <a:cxn ang="0">
                <a:pos x="1398" y="2468"/>
              </a:cxn>
              <a:cxn ang="0">
                <a:pos x="1412" y="2629"/>
              </a:cxn>
              <a:cxn ang="0">
                <a:pos x="1418" y="2708"/>
              </a:cxn>
              <a:cxn ang="0">
                <a:pos x="1377" y="2817"/>
              </a:cxn>
              <a:cxn ang="0">
                <a:pos x="1273" y="2874"/>
              </a:cxn>
              <a:cxn ang="0">
                <a:pos x="1159" y="2860"/>
              </a:cxn>
              <a:cxn ang="0">
                <a:pos x="1081" y="2791"/>
              </a:cxn>
              <a:cxn ang="0">
                <a:pos x="1166" y="1574"/>
              </a:cxn>
              <a:cxn ang="0">
                <a:pos x="123" y="2233"/>
              </a:cxn>
              <a:cxn ang="0">
                <a:pos x="45" y="2184"/>
              </a:cxn>
              <a:cxn ang="0">
                <a:pos x="10" y="2124"/>
              </a:cxn>
              <a:cxn ang="0">
                <a:pos x="1" y="2078"/>
              </a:cxn>
              <a:cxn ang="0">
                <a:pos x="4" y="2022"/>
              </a:cxn>
              <a:cxn ang="0">
                <a:pos x="48" y="1949"/>
              </a:cxn>
              <a:cxn ang="0">
                <a:pos x="158" y="1878"/>
              </a:cxn>
              <a:cxn ang="0">
                <a:pos x="75" y="957"/>
              </a:cxn>
              <a:cxn ang="0">
                <a:pos x="7" y="870"/>
              </a:cxn>
              <a:cxn ang="0">
                <a:pos x="7" y="767"/>
              </a:cxn>
              <a:cxn ang="0">
                <a:pos x="61" y="679"/>
              </a:cxn>
              <a:cxn ang="0">
                <a:pos x="159" y="632"/>
              </a:cxn>
              <a:cxn ang="0">
                <a:pos x="215" y="631"/>
              </a:cxn>
              <a:cxn ang="0">
                <a:pos x="258" y="648"/>
              </a:cxn>
              <a:cxn ang="0">
                <a:pos x="336" y="702"/>
              </a:cxn>
              <a:cxn ang="0">
                <a:pos x="1156" y="1226"/>
              </a:cxn>
              <a:cxn ang="0">
                <a:pos x="1139" y="1059"/>
              </a:cxn>
              <a:cxn ang="0">
                <a:pos x="1119" y="846"/>
              </a:cxn>
              <a:cxn ang="0">
                <a:pos x="1097" y="618"/>
              </a:cxn>
              <a:cxn ang="0">
                <a:pos x="1079" y="408"/>
              </a:cxn>
              <a:cxn ang="0">
                <a:pos x="1066" y="247"/>
              </a:cxn>
              <a:cxn ang="0">
                <a:pos x="1061" y="168"/>
              </a:cxn>
              <a:cxn ang="0">
                <a:pos x="1093" y="72"/>
              </a:cxn>
              <a:cxn ang="0">
                <a:pos x="1180" y="9"/>
              </a:cxn>
            </a:cxnLst>
            <a:rect l="0" t="0" r="r" b="b"/>
            <a:pathLst>
              <a:path w="2468" h="2876">
                <a:moveTo>
                  <a:pt x="1239" y="0"/>
                </a:moveTo>
                <a:lnTo>
                  <a:pt x="1264" y="2"/>
                </a:lnTo>
                <a:lnTo>
                  <a:pt x="1290" y="8"/>
                </a:lnTo>
                <a:lnTo>
                  <a:pt x="1315" y="18"/>
                </a:lnTo>
                <a:lnTo>
                  <a:pt x="1339" y="31"/>
                </a:lnTo>
                <a:lnTo>
                  <a:pt x="1360" y="49"/>
                </a:lnTo>
                <a:lnTo>
                  <a:pt x="1379" y="68"/>
                </a:lnTo>
                <a:lnTo>
                  <a:pt x="1395" y="89"/>
                </a:lnTo>
                <a:lnTo>
                  <a:pt x="1407" y="114"/>
                </a:lnTo>
                <a:lnTo>
                  <a:pt x="1415" y="140"/>
                </a:lnTo>
                <a:lnTo>
                  <a:pt x="1418" y="168"/>
                </a:lnTo>
                <a:lnTo>
                  <a:pt x="1312" y="1301"/>
                </a:lnTo>
                <a:lnTo>
                  <a:pt x="2059" y="755"/>
                </a:lnTo>
                <a:lnTo>
                  <a:pt x="2090" y="732"/>
                </a:lnTo>
                <a:lnTo>
                  <a:pt x="2118" y="711"/>
                </a:lnTo>
                <a:lnTo>
                  <a:pt x="2143" y="694"/>
                </a:lnTo>
                <a:lnTo>
                  <a:pt x="2164" y="679"/>
                </a:lnTo>
                <a:lnTo>
                  <a:pt x="2184" y="667"/>
                </a:lnTo>
                <a:lnTo>
                  <a:pt x="2200" y="656"/>
                </a:lnTo>
                <a:lnTo>
                  <a:pt x="2214" y="648"/>
                </a:lnTo>
                <a:lnTo>
                  <a:pt x="2228" y="642"/>
                </a:lnTo>
                <a:lnTo>
                  <a:pt x="2238" y="637"/>
                </a:lnTo>
                <a:lnTo>
                  <a:pt x="2248" y="634"/>
                </a:lnTo>
                <a:lnTo>
                  <a:pt x="2257" y="632"/>
                </a:lnTo>
                <a:lnTo>
                  <a:pt x="2265" y="630"/>
                </a:lnTo>
                <a:lnTo>
                  <a:pt x="2273" y="630"/>
                </a:lnTo>
                <a:lnTo>
                  <a:pt x="2282" y="629"/>
                </a:lnTo>
                <a:lnTo>
                  <a:pt x="2290" y="629"/>
                </a:lnTo>
                <a:lnTo>
                  <a:pt x="2320" y="632"/>
                </a:lnTo>
                <a:lnTo>
                  <a:pt x="2349" y="640"/>
                </a:lnTo>
                <a:lnTo>
                  <a:pt x="2374" y="652"/>
                </a:lnTo>
                <a:lnTo>
                  <a:pt x="2398" y="669"/>
                </a:lnTo>
                <a:lnTo>
                  <a:pt x="2418" y="688"/>
                </a:lnTo>
                <a:lnTo>
                  <a:pt x="2435" y="711"/>
                </a:lnTo>
                <a:lnTo>
                  <a:pt x="2449" y="736"/>
                </a:lnTo>
                <a:lnTo>
                  <a:pt x="2459" y="762"/>
                </a:lnTo>
                <a:lnTo>
                  <a:pt x="2466" y="790"/>
                </a:lnTo>
                <a:lnTo>
                  <a:pt x="2468" y="818"/>
                </a:lnTo>
                <a:lnTo>
                  <a:pt x="2467" y="840"/>
                </a:lnTo>
                <a:lnTo>
                  <a:pt x="2465" y="860"/>
                </a:lnTo>
                <a:lnTo>
                  <a:pt x="2460" y="879"/>
                </a:lnTo>
                <a:lnTo>
                  <a:pt x="2453" y="899"/>
                </a:lnTo>
                <a:lnTo>
                  <a:pt x="2441" y="917"/>
                </a:lnTo>
                <a:lnTo>
                  <a:pt x="2427" y="935"/>
                </a:lnTo>
                <a:lnTo>
                  <a:pt x="2408" y="953"/>
                </a:lnTo>
                <a:lnTo>
                  <a:pt x="2384" y="971"/>
                </a:lnTo>
                <a:lnTo>
                  <a:pt x="2355" y="989"/>
                </a:lnTo>
                <a:lnTo>
                  <a:pt x="2320" y="1008"/>
                </a:lnTo>
                <a:lnTo>
                  <a:pt x="1387" y="1449"/>
                </a:lnTo>
                <a:lnTo>
                  <a:pt x="2331" y="1878"/>
                </a:lnTo>
                <a:lnTo>
                  <a:pt x="2366" y="1900"/>
                </a:lnTo>
                <a:lnTo>
                  <a:pt x="2395" y="1919"/>
                </a:lnTo>
                <a:lnTo>
                  <a:pt x="2418" y="1939"/>
                </a:lnTo>
                <a:lnTo>
                  <a:pt x="2435" y="1960"/>
                </a:lnTo>
                <a:lnTo>
                  <a:pt x="2449" y="1979"/>
                </a:lnTo>
                <a:lnTo>
                  <a:pt x="2458" y="2000"/>
                </a:lnTo>
                <a:lnTo>
                  <a:pt x="2464" y="2022"/>
                </a:lnTo>
                <a:lnTo>
                  <a:pt x="2467" y="2044"/>
                </a:lnTo>
                <a:lnTo>
                  <a:pt x="2468" y="2068"/>
                </a:lnTo>
                <a:lnTo>
                  <a:pt x="2466" y="2093"/>
                </a:lnTo>
                <a:lnTo>
                  <a:pt x="2459" y="2119"/>
                </a:lnTo>
                <a:lnTo>
                  <a:pt x="2449" y="2144"/>
                </a:lnTo>
                <a:lnTo>
                  <a:pt x="2435" y="2167"/>
                </a:lnTo>
                <a:lnTo>
                  <a:pt x="2418" y="2189"/>
                </a:lnTo>
                <a:lnTo>
                  <a:pt x="2398" y="2208"/>
                </a:lnTo>
                <a:lnTo>
                  <a:pt x="2374" y="2223"/>
                </a:lnTo>
                <a:lnTo>
                  <a:pt x="2349" y="2236"/>
                </a:lnTo>
                <a:lnTo>
                  <a:pt x="2320" y="2244"/>
                </a:lnTo>
                <a:lnTo>
                  <a:pt x="2290" y="2246"/>
                </a:lnTo>
                <a:lnTo>
                  <a:pt x="2265" y="2245"/>
                </a:lnTo>
                <a:lnTo>
                  <a:pt x="2246" y="2243"/>
                </a:lnTo>
                <a:lnTo>
                  <a:pt x="2229" y="2239"/>
                </a:lnTo>
                <a:lnTo>
                  <a:pt x="2213" y="2233"/>
                </a:lnTo>
                <a:lnTo>
                  <a:pt x="2199" y="2224"/>
                </a:lnTo>
                <a:lnTo>
                  <a:pt x="2184" y="2214"/>
                </a:lnTo>
                <a:lnTo>
                  <a:pt x="2178" y="2210"/>
                </a:lnTo>
                <a:lnTo>
                  <a:pt x="2168" y="2203"/>
                </a:lnTo>
                <a:lnTo>
                  <a:pt x="2153" y="2193"/>
                </a:lnTo>
                <a:lnTo>
                  <a:pt x="2135" y="2180"/>
                </a:lnTo>
                <a:lnTo>
                  <a:pt x="2114" y="2163"/>
                </a:lnTo>
                <a:lnTo>
                  <a:pt x="2088" y="2145"/>
                </a:lnTo>
                <a:lnTo>
                  <a:pt x="2061" y="2124"/>
                </a:lnTo>
                <a:lnTo>
                  <a:pt x="2029" y="2101"/>
                </a:lnTo>
                <a:lnTo>
                  <a:pt x="1996" y="2077"/>
                </a:lnTo>
                <a:lnTo>
                  <a:pt x="1961" y="2049"/>
                </a:lnTo>
                <a:lnTo>
                  <a:pt x="1922" y="2022"/>
                </a:lnTo>
                <a:lnTo>
                  <a:pt x="1882" y="1992"/>
                </a:lnTo>
                <a:lnTo>
                  <a:pt x="1842" y="1962"/>
                </a:lnTo>
                <a:lnTo>
                  <a:pt x="1799" y="1930"/>
                </a:lnTo>
                <a:lnTo>
                  <a:pt x="1755" y="1898"/>
                </a:lnTo>
                <a:lnTo>
                  <a:pt x="1710" y="1865"/>
                </a:lnTo>
                <a:lnTo>
                  <a:pt x="1666" y="1832"/>
                </a:lnTo>
                <a:lnTo>
                  <a:pt x="1620" y="1799"/>
                </a:lnTo>
                <a:lnTo>
                  <a:pt x="1575" y="1765"/>
                </a:lnTo>
                <a:lnTo>
                  <a:pt x="1529" y="1732"/>
                </a:lnTo>
                <a:lnTo>
                  <a:pt x="1484" y="1699"/>
                </a:lnTo>
                <a:lnTo>
                  <a:pt x="1440" y="1666"/>
                </a:lnTo>
                <a:lnTo>
                  <a:pt x="1396" y="1635"/>
                </a:lnTo>
                <a:lnTo>
                  <a:pt x="1354" y="1603"/>
                </a:lnTo>
                <a:lnTo>
                  <a:pt x="1312" y="1574"/>
                </a:lnTo>
                <a:lnTo>
                  <a:pt x="1312" y="1574"/>
                </a:lnTo>
                <a:lnTo>
                  <a:pt x="1314" y="1593"/>
                </a:lnTo>
                <a:lnTo>
                  <a:pt x="1316" y="1619"/>
                </a:lnTo>
                <a:lnTo>
                  <a:pt x="1319" y="1650"/>
                </a:lnTo>
                <a:lnTo>
                  <a:pt x="1322" y="1686"/>
                </a:lnTo>
                <a:lnTo>
                  <a:pt x="1326" y="1726"/>
                </a:lnTo>
                <a:lnTo>
                  <a:pt x="1331" y="1769"/>
                </a:lnTo>
                <a:lnTo>
                  <a:pt x="1335" y="1817"/>
                </a:lnTo>
                <a:lnTo>
                  <a:pt x="1340" y="1867"/>
                </a:lnTo>
                <a:lnTo>
                  <a:pt x="1345" y="1920"/>
                </a:lnTo>
                <a:lnTo>
                  <a:pt x="1350" y="1974"/>
                </a:lnTo>
                <a:lnTo>
                  <a:pt x="1355" y="2030"/>
                </a:lnTo>
                <a:lnTo>
                  <a:pt x="1361" y="2087"/>
                </a:lnTo>
                <a:lnTo>
                  <a:pt x="1366" y="2144"/>
                </a:lnTo>
                <a:lnTo>
                  <a:pt x="1372" y="2201"/>
                </a:lnTo>
                <a:lnTo>
                  <a:pt x="1377" y="2258"/>
                </a:lnTo>
                <a:lnTo>
                  <a:pt x="1383" y="2313"/>
                </a:lnTo>
                <a:lnTo>
                  <a:pt x="1388" y="2367"/>
                </a:lnTo>
                <a:lnTo>
                  <a:pt x="1393" y="2419"/>
                </a:lnTo>
                <a:lnTo>
                  <a:pt x="1398" y="2468"/>
                </a:lnTo>
                <a:lnTo>
                  <a:pt x="1402" y="2515"/>
                </a:lnTo>
                <a:lnTo>
                  <a:pt x="1406" y="2556"/>
                </a:lnTo>
                <a:lnTo>
                  <a:pt x="1409" y="2595"/>
                </a:lnTo>
                <a:lnTo>
                  <a:pt x="1412" y="2629"/>
                </a:lnTo>
                <a:lnTo>
                  <a:pt x="1415" y="2658"/>
                </a:lnTo>
                <a:lnTo>
                  <a:pt x="1416" y="2681"/>
                </a:lnTo>
                <a:lnTo>
                  <a:pt x="1417" y="2698"/>
                </a:lnTo>
                <a:lnTo>
                  <a:pt x="1418" y="2708"/>
                </a:lnTo>
                <a:lnTo>
                  <a:pt x="1415" y="2739"/>
                </a:lnTo>
                <a:lnTo>
                  <a:pt x="1407" y="2768"/>
                </a:lnTo>
                <a:lnTo>
                  <a:pt x="1395" y="2794"/>
                </a:lnTo>
                <a:lnTo>
                  <a:pt x="1377" y="2817"/>
                </a:lnTo>
                <a:lnTo>
                  <a:pt x="1357" y="2837"/>
                </a:lnTo>
                <a:lnTo>
                  <a:pt x="1333" y="2854"/>
                </a:lnTo>
                <a:lnTo>
                  <a:pt x="1304" y="2866"/>
                </a:lnTo>
                <a:lnTo>
                  <a:pt x="1273" y="2874"/>
                </a:lnTo>
                <a:lnTo>
                  <a:pt x="1239" y="2876"/>
                </a:lnTo>
                <a:lnTo>
                  <a:pt x="1211" y="2875"/>
                </a:lnTo>
                <a:lnTo>
                  <a:pt x="1184" y="2869"/>
                </a:lnTo>
                <a:lnTo>
                  <a:pt x="1159" y="2860"/>
                </a:lnTo>
                <a:lnTo>
                  <a:pt x="1135" y="2848"/>
                </a:lnTo>
                <a:lnTo>
                  <a:pt x="1115" y="2832"/>
                </a:lnTo>
                <a:lnTo>
                  <a:pt x="1096" y="2813"/>
                </a:lnTo>
                <a:lnTo>
                  <a:pt x="1081" y="2791"/>
                </a:lnTo>
                <a:lnTo>
                  <a:pt x="1070" y="2766"/>
                </a:lnTo>
                <a:lnTo>
                  <a:pt x="1063" y="2739"/>
                </a:lnTo>
                <a:lnTo>
                  <a:pt x="1061" y="2708"/>
                </a:lnTo>
                <a:lnTo>
                  <a:pt x="1166" y="1574"/>
                </a:lnTo>
                <a:lnTo>
                  <a:pt x="221" y="2246"/>
                </a:lnTo>
                <a:lnTo>
                  <a:pt x="184" y="2245"/>
                </a:lnTo>
                <a:lnTo>
                  <a:pt x="152" y="2240"/>
                </a:lnTo>
                <a:lnTo>
                  <a:pt x="123" y="2233"/>
                </a:lnTo>
                <a:lnTo>
                  <a:pt x="99" y="2222"/>
                </a:lnTo>
                <a:lnTo>
                  <a:pt x="77" y="2211"/>
                </a:lnTo>
                <a:lnTo>
                  <a:pt x="60" y="2198"/>
                </a:lnTo>
                <a:lnTo>
                  <a:pt x="45" y="2184"/>
                </a:lnTo>
                <a:lnTo>
                  <a:pt x="32" y="2168"/>
                </a:lnTo>
                <a:lnTo>
                  <a:pt x="23" y="2153"/>
                </a:lnTo>
                <a:lnTo>
                  <a:pt x="15" y="2138"/>
                </a:lnTo>
                <a:lnTo>
                  <a:pt x="10" y="2124"/>
                </a:lnTo>
                <a:lnTo>
                  <a:pt x="6" y="2109"/>
                </a:lnTo>
                <a:lnTo>
                  <a:pt x="3" y="2097"/>
                </a:lnTo>
                <a:lnTo>
                  <a:pt x="1" y="2086"/>
                </a:lnTo>
                <a:lnTo>
                  <a:pt x="1" y="2078"/>
                </a:lnTo>
                <a:lnTo>
                  <a:pt x="0" y="2072"/>
                </a:lnTo>
                <a:lnTo>
                  <a:pt x="0" y="2068"/>
                </a:lnTo>
                <a:lnTo>
                  <a:pt x="1" y="2044"/>
                </a:lnTo>
                <a:lnTo>
                  <a:pt x="4" y="2022"/>
                </a:lnTo>
                <a:lnTo>
                  <a:pt x="10" y="2002"/>
                </a:lnTo>
                <a:lnTo>
                  <a:pt x="19" y="1983"/>
                </a:lnTo>
                <a:lnTo>
                  <a:pt x="31" y="1966"/>
                </a:lnTo>
                <a:lnTo>
                  <a:pt x="48" y="1949"/>
                </a:lnTo>
                <a:lnTo>
                  <a:pt x="68" y="1931"/>
                </a:lnTo>
                <a:lnTo>
                  <a:pt x="94" y="1915"/>
                </a:lnTo>
                <a:lnTo>
                  <a:pt x="123" y="1897"/>
                </a:lnTo>
                <a:lnTo>
                  <a:pt x="158" y="1878"/>
                </a:lnTo>
                <a:lnTo>
                  <a:pt x="1092" y="1437"/>
                </a:lnTo>
                <a:lnTo>
                  <a:pt x="147" y="997"/>
                </a:lnTo>
                <a:lnTo>
                  <a:pt x="108" y="977"/>
                </a:lnTo>
                <a:lnTo>
                  <a:pt x="75" y="957"/>
                </a:lnTo>
                <a:lnTo>
                  <a:pt x="50" y="936"/>
                </a:lnTo>
                <a:lnTo>
                  <a:pt x="30" y="916"/>
                </a:lnTo>
                <a:lnTo>
                  <a:pt x="16" y="894"/>
                </a:lnTo>
                <a:lnTo>
                  <a:pt x="7" y="870"/>
                </a:lnTo>
                <a:lnTo>
                  <a:pt x="2" y="845"/>
                </a:lnTo>
                <a:lnTo>
                  <a:pt x="0" y="818"/>
                </a:lnTo>
                <a:lnTo>
                  <a:pt x="2" y="793"/>
                </a:lnTo>
                <a:lnTo>
                  <a:pt x="7" y="767"/>
                </a:lnTo>
                <a:lnTo>
                  <a:pt x="16" y="743"/>
                </a:lnTo>
                <a:lnTo>
                  <a:pt x="27" y="720"/>
                </a:lnTo>
                <a:lnTo>
                  <a:pt x="43" y="698"/>
                </a:lnTo>
                <a:lnTo>
                  <a:pt x="61" y="679"/>
                </a:lnTo>
                <a:lnTo>
                  <a:pt x="81" y="663"/>
                </a:lnTo>
                <a:lnTo>
                  <a:pt x="105" y="648"/>
                </a:lnTo>
                <a:lnTo>
                  <a:pt x="131" y="638"/>
                </a:lnTo>
                <a:lnTo>
                  <a:pt x="159" y="632"/>
                </a:lnTo>
                <a:lnTo>
                  <a:pt x="189" y="629"/>
                </a:lnTo>
                <a:lnTo>
                  <a:pt x="197" y="629"/>
                </a:lnTo>
                <a:lnTo>
                  <a:pt x="206" y="630"/>
                </a:lnTo>
                <a:lnTo>
                  <a:pt x="215" y="631"/>
                </a:lnTo>
                <a:lnTo>
                  <a:pt x="224" y="633"/>
                </a:lnTo>
                <a:lnTo>
                  <a:pt x="234" y="636"/>
                </a:lnTo>
                <a:lnTo>
                  <a:pt x="245" y="641"/>
                </a:lnTo>
                <a:lnTo>
                  <a:pt x="258" y="648"/>
                </a:lnTo>
                <a:lnTo>
                  <a:pt x="274" y="657"/>
                </a:lnTo>
                <a:lnTo>
                  <a:pt x="291" y="670"/>
                </a:lnTo>
                <a:lnTo>
                  <a:pt x="312" y="684"/>
                </a:lnTo>
                <a:lnTo>
                  <a:pt x="336" y="702"/>
                </a:lnTo>
                <a:lnTo>
                  <a:pt x="1166" y="1301"/>
                </a:lnTo>
                <a:lnTo>
                  <a:pt x="1164" y="1282"/>
                </a:lnTo>
                <a:lnTo>
                  <a:pt x="1161" y="1256"/>
                </a:lnTo>
                <a:lnTo>
                  <a:pt x="1156" y="1226"/>
                </a:lnTo>
                <a:lnTo>
                  <a:pt x="1152" y="1190"/>
                </a:lnTo>
                <a:lnTo>
                  <a:pt x="1148" y="1150"/>
                </a:lnTo>
                <a:lnTo>
                  <a:pt x="1144" y="1106"/>
                </a:lnTo>
                <a:lnTo>
                  <a:pt x="1139" y="1059"/>
                </a:lnTo>
                <a:lnTo>
                  <a:pt x="1134" y="1009"/>
                </a:lnTo>
                <a:lnTo>
                  <a:pt x="1129" y="956"/>
                </a:lnTo>
                <a:lnTo>
                  <a:pt x="1124" y="902"/>
                </a:lnTo>
                <a:lnTo>
                  <a:pt x="1119" y="846"/>
                </a:lnTo>
                <a:lnTo>
                  <a:pt x="1113" y="789"/>
                </a:lnTo>
                <a:lnTo>
                  <a:pt x="1108" y="732"/>
                </a:lnTo>
                <a:lnTo>
                  <a:pt x="1103" y="674"/>
                </a:lnTo>
                <a:lnTo>
                  <a:pt x="1097" y="618"/>
                </a:lnTo>
                <a:lnTo>
                  <a:pt x="1092" y="563"/>
                </a:lnTo>
                <a:lnTo>
                  <a:pt x="1087" y="509"/>
                </a:lnTo>
                <a:lnTo>
                  <a:pt x="1083" y="457"/>
                </a:lnTo>
                <a:lnTo>
                  <a:pt x="1079" y="408"/>
                </a:lnTo>
                <a:lnTo>
                  <a:pt x="1075" y="361"/>
                </a:lnTo>
                <a:lnTo>
                  <a:pt x="1071" y="319"/>
                </a:lnTo>
                <a:lnTo>
                  <a:pt x="1068" y="281"/>
                </a:lnTo>
                <a:lnTo>
                  <a:pt x="1066" y="247"/>
                </a:lnTo>
                <a:lnTo>
                  <a:pt x="1064" y="219"/>
                </a:lnTo>
                <a:lnTo>
                  <a:pt x="1062" y="195"/>
                </a:lnTo>
                <a:lnTo>
                  <a:pt x="1061" y="178"/>
                </a:lnTo>
                <a:lnTo>
                  <a:pt x="1061" y="168"/>
                </a:lnTo>
                <a:lnTo>
                  <a:pt x="1063" y="142"/>
                </a:lnTo>
                <a:lnTo>
                  <a:pt x="1069" y="118"/>
                </a:lnTo>
                <a:lnTo>
                  <a:pt x="1079" y="94"/>
                </a:lnTo>
                <a:lnTo>
                  <a:pt x="1093" y="72"/>
                </a:lnTo>
                <a:lnTo>
                  <a:pt x="1111" y="53"/>
                </a:lnTo>
                <a:lnTo>
                  <a:pt x="1131" y="34"/>
                </a:lnTo>
                <a:lnTo>
                  <a:pt x="1154" y="20"/>
                </a:lnTo>
                <a:lnTo>
                  <a:pt x="1180" y="9"/>
                </a:lnTo>
                <a:lnTo>
                  <a:pt x="1208" y="2"/>
                </a:lnTo>
                <a:lnTo>
                  <a:pt x="123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304800" y="381000"/>
            <a:ext cx="1905000" cy="2362200"/>
            <a:chOff x="609600" y="457200"/>
            <a:chExt cx="4191000" cy="6172200"/>
          </a:xfrm>
        </p:grpSpPr>
        <p:grpSp>
          <p:nvGrpSpPr>
            <p:cNvPr id="4" name="Group 24"/>
            <p:cNvGrpSpPr/>
            <p:nvPr/>
          </p:nvGrpSpPr>
          <p:grpSpPr>
            <a:xfrm>
              <a:off x="685800" y="1676400"/>
              <a:ext cx="4114800" cy="4572000"/>
              <a:chOff x="3124200" y="1752600"/>
              <a:chExt cx="4114800" cy="4572000"/>
            </a:xfrm>
          </p:grpSpPr>
          <p:cxnSp>
            <p:nvCxnSpPr>
              <p:cNvPr id="8" name="Straight Arrow Connector 7"/>
              <p:cNvCxnSpPr/>
              <p:nvPr/>
            </p:nvCxnSpPr>
            <p:spPr>
              <a:xfrm>
                <a:off x="3124200" y="4267198"/>
                <a:ext cx="2057400" cy="2"/>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V="1">
                <a:off x="5181600" y="1752600"/>
                <a:ext cx="1295400" cy="236219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5257800" y="4343400"/>
                <a:ext cx="1981200" cy="19812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11" name="Group 4"/>
              <p:cNvGrpSpPr>
                <a:grpSpLocks noChangeAspect="1"/>
              </p:cNvGrpSpPr>
              <p:nvPr>
                <p:custDataLst>
                  <p:tags r:id="rId22"/>
                </p:custDataLst>
              </p:nvPr>
            </p:nvGrpSpPr>
            <p:grpSpPr bwMode="auto">
              <a:xfrm>
                <a:off x="3810000" y="2743200"/>
                <a:ext cx="356600" cy="489260"/>
                <a:chOff x="2270" y="752"/>
                <a:chExt cx="1077" cy="1280"/>
              </a:xfrm>
            </p:grpSpPr>
            <p:sp>
              <p:nvSpPr>
                <p:cNvPr id="19"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2" name="Oval 11"/>
              <p:cNvSpPr/>
              <p:nvPr/>
            </p:nvSpPr>
            <p:spPr>
              <a:xfrm>
                <a:off x="5029200" y="4114800"/>
                <a:ext cx="254524" cy="274134"/>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53"/>
              <p:cNvGrpSpPr>
                <a:grpSpLocks noChangeAspect="1"/>
              </p:cNvGrpSpPr>
              <p:nvPr>
                <p:custDataLst>
                  <p:tags r:id="rId23"/>
                </p:custDataLst>
              </p:nvPr>
            </p:nvGrpSpPr>
            <p:grpSpPr bwMode="auto">
              <a:xfrm>
                <a:off x="6248400" y="3733800"/>
                <a:ext cx="369513" cy="489260"/>
                <a:chOff x="4094" y="1952"/>
                <a:chExt cx="1116" cy="1280"/>
              </a:xfrm>
            </p:grpSpPr>
            <p:sp>
              <p:nvSpPr>
                <p:cNvPr id="17"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4"/>
              <p:cNvGrpSpPr>
                <a:grpSpLocks noChangeAspect="1"/>
              </p:cNvGrpSpPr>
              <p:nvPr>
                <p:custDataLst>
                  <p:tags r:id="rId24"/>
                </p:custDataLst>
              </p:nvPr>
            </p:nvGrpSpPr>
            <p:grpSpPr bwMode="auto">
              <a:xfrm>
                <a:off x="3962400" y="4953000"/>
                <a:ext cx="422799" cy="489260"/>
                <a:chOff x="2414" y="3344"/>
                <a:chExt cx="1126" cy="1303"/>
              </a:xfrm>
            </p:grpSpPr>
            <p:sp>
              <p:nvSpPr>
                <p:cNvPr id="15"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cxnSp>
          <p:nvCxnSpPr>
            <p:cNvPr id="5" name="Straight Arrow Connector 4"/>
            <p:cNvCxnSpPr/>
            <p:nvPr/>
          </p:nvCxnSpPr>
          <p:spPr>
            <a:xfrm flipV="1">
              <a:off x="663804" y="607741"/>
              <a:ext cx="0" cy="6021659"/>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6" name="Freeform 11"/>
            <p:cNvSpPr>
              <a:spLocks noChangeAspect="1"/>
            </p:cNvSpPr>
            <p:nvPr>
              <p:custDataLst>
                <p:tags r:id="rId21"/>
              </p:custDataLst>
            </p:nvPr>
          </p:nvSpPr>
          <p:spPr bwMode="auto">
            <a:xfrm>
              <a:off x="794208" y="457200"/>
              <a:ext cx="195606" cy="217015"/>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609600" y="4038600"/>
              <a:ext cx="260808" cy="225812"/>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 name="Group 20"/>
          <p:cNvGrpSpPr/>
          <p:nvPr/>
        </p:nvGrpSpPr>
        <p:grpSpPr>
          <a:xfrm>
            <a:off x="2819400" y="304800"/>
            <a:ext cx="1981200" cy="2362200"/>
            <a:chOff x="533400" y="1828802"/>
            <a:chExt cx="4648200" cy="4114798"/>
          </a:xfrm>
        </p:grpSpPr>
        <p:cxnSp>
          <p:nvCxnSpPr>
            <p:cNvPr id="22" name="Straight Arrow Connector 21"/>
            <p:cNvCxnSpPr/>
            <p:nvPr/>
          </p:nvCxnSpPr>
          <p:spPr>
            <a:xfrm>
              <a:off x="3124200" y="4267198"/>
              <a:ext cx="2057400" cy="2"/>
            </a:xfrm>
            <a:prstGeom prst="straightConnector1">
              <a:avLst/>
            </a:prstGeom>
            <a:ln w="57150">
              <a:solidFill>
                <a:srgbClr val="7030A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663804" y="4296007"/>
              <a:ext cx="2347274" cy="602166"/>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V="1">
              <a:off x="685800" y="1828802"/>
              <a:ext cx="0" cy="4114798"/>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2945876" y="4145466"/>
              <a:ext cx="254524" cy="274134"/>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6" name="Group 4"/>
            <p:cNvGrpSpPr>
              <a:grpSpLocks noChangeAspect="1"/>
            </p:cNvGrpSpPr>
            <p:nvPr>
              <p:custDataLst>
                <p:tags r:id="rId18"/>
              </p:custDataLst>
            </p:nvPr>
          </p:nvGrpSpPr>
          <p:grpSpPr bwMode="auto">
            <a:xfrm>
              <a:off x="3276600" y="3200400"/>
              <a:ext cx="356600" cy="489260"/>
              <a:chOff x="2270" y="752"/>
              <a:chExt cx="1077" cy="1280"/>
            </a:xfrm>
          </p:grpSpPr>
          <p:sp>
            <p:nvSpPr>
              <p:cNvPr id="36"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 name="Rectangle 26"/>
            <p:cNvSpPr/>
            <p:nvPr/>
          </p:nvSpPr>
          <p:spPr>
            <a:xfrm>
              <a:off x="533400" y="4747632"/>
              <a:ext cx="260808" cy="225812"/>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 name="Straight Arrow Connector 27"/>
            <p:cNvCxnSpPr>
              <a:endCxn id="25" idx="1"/>
            </p:cNvCxnSpPr>
            <p:nvPr/>
          </p:nvCxnSpPr>
          <p:spPr>
            <a:xfrm>
              <a:off x="663804" y="2941134"/>
              <a:ext cx="2319346" cy="1244478"/>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533400" y="2790593"/>
              <a:ext cx="260808" cy="225812"/>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0" name="Group 4"/>
            <p:cNvGrpSpPr>
              <a:grpSpLocks noChangeAspect="1"/>
            </p:cNvGrpSpPr>
            <p:nvPr>
              <p:custDataLst>
                <p:tags r:id="rId19"/>
              </p:custDataLst>
            </p:nvPr>
          </p:nvGrpSpPr>
          <p:grpSpPr bwMode="auto">
            <a:xfrm>
              <a:off x="2895600" y="4724400"/>
              <a:ext cx="422799" cy="489260"/>
              <a:chOff x="2414" y="3344"/>
              <a:chExt cx="1126" cy="1303"/>
            </a:xfrm>
          </p:grpSpPr>
          <p:sp>
            <p:nvSpPr>
              <p:cNvPr id="34"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 name="Group 10"/>
            <p:cNvGrpSpPr>
              <a:grpSpLocks noChangeAspect="1"/>
            </p:cNvGrpSpPr>
            <p:nvPr>
              <p:custDataLst>
                <p:tags r:id="rId20"/>
              </p:custDataLst>
            </p:nvPr>
          </p:nvGrpSpPr>
          <p:grpSpPr bwMode="auto">
            <a:xfrm>
              <a:off x="990600" y="3733800"/>
              <a:ext cx="436512" cy="489260"/>
              <a:chOff x="782" y="2384"/>
              <a:chExt cx="1142" cy="1280"/>
            </a:xfrm>
          </p:grpSpPr>
          <p:sp>
            <p:nvSpPr>
              <p:cNvPr id="32" name="Freeform 12"/>
              <p:cNvSpPr>
                <a:spLocks noEditPoints="1"/>
              </p:cNvSpPr>
              <p:nvPr/>
            </p:nvSpPr>
            <p:spPr bwMode="auto">
              <a:xfrm>
                <a:off x="782" y="238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3"/>
              <p:cNvSpPr>
                <a:spLocks noEditPoints="1"/>
              </p:cNvSpPr>
              <p:nvPr/>
            </p:nvSpPr>
            <p:spPr bwMode="auto">
              <a:xfrm>
                <a:off x="1357" y="2906"/>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38" name="Group 37"/>
          <p:cNvGrpSpPr/>
          <p:nvPr/>
        </p:nvGrpSpPr>
        <p:grpSpPr>
          <a:xfrm>
            <a:off x="228600" y="4114800"/>
            <a:ext cx="2350713" cy="2438400"/>
            <a:chOff x="533400" y="1600201"/>
            <a:chExt cx="4027113" cy="4267199"/>
          </a:xfrm>
        </p:grpSpPr>
        <p:cxnSp>
          <p:nvCxnSpPr>
            <p:cNvPr id="39" name="Straight Arrow Connector 38"/>
            <p:cNvCxnSpPr/>
            <p:nvPr/>
          </p:nvCxnSpPr>
          <p:spPr>
            <a:xfrm flipV="1">
              <a:off x="663804" y="4296007"/>
              <a:ext cx="2347274" cy="602166"/>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p:nvPr/>
          </p:nvCxnSpPr>
          <p:spPr>
            <a:xfrm flipV="1">
              <a:off x="685800" y="1600201"/>
              <a:ext cx="0" cy="4267199"/>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41" name="Oval 40"/>
            <p:cNvSpPr/>
            <p:nvPr/>
          </p:nvSpPr>
          <p:spPr>
            <a:xfrm>
              <a:off x="2945876" y="4145466"/>
              <a:ext cx="254524" cy="274134"/>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2" name="Straight Arrow Connector 41"/>
            <p:cNvCxnSpPr/>
            <p:nvPr/>
          </p:nvCxnSpPr>
          <p:spPr>
            <a:xfrm flipV="1">
              <a:off x="3124200" y="2895600"/>
              <a:ext cx="762000" cy="137159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a:off x="3048000" y="4343400"/>
              <a:ext cx="1143000" cy="1143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44" name="Group 4"/>
            <p:cNvGrpSpPr>
              <a:grpSpLocks noChangeAspect="1"/>
            </p:cNvGrpSpPr>
            <p:nvPr>
              <p:custDataLst>
                <p:tags r:id="rId14"/>
              </p:custDataLst>
            </p:nvPr>
          </p:nvGrpSpPr>
          <p:grpSpPr bwMode="auto">
            <a:xfrm>
              <a:off x="2286000" y="2667000"/>
              <a:ext cx="356600" cy="489260"/>
              <a:chOff x="2270" y="752"/>
              <a:chExt cx="1077" cy="1280"/>
            </a:xfrm>
          </p:grpSpPr>
          <p:sp>
            <p:nvSpPr>
              <p:cNvPr id="57"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Rectangle 44"/>
            <p:cNvSpPr/>
            <p:nvPr/>
          </p:nvSpPr>
          <p:spPr>
            <a:xfrm>
              <a:off x="533400" y="4747632"/>
              <a:ext cx="260808" cy="225812"/>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 name="Straight Arrow Connector 45"/>
            <p:cNvCxnSpPr>
              <a:endCxn id="41" idx="1"/>
            </p:cNvCxnSpPr>
            <p:nvPr/>
          </p:nvCxnSpPr>
          <p:spPr>
            <a:xfrm>
              <a:off x="663804" y="2941134"/>
              <a:ext cx="2319346" cy="1244478"/>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a:off x="533400" y="2790593"/>
              <a:ext cx="260808" cy="225812"/>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8" name="Group 53"/>
            <p:cNvGrpSpPr>
              <a:grpSpLocks noChangeAspect="1"/>
            </p:cNvGrpSpPr>
            <p:nvPr>
              <p:custDataLst>
                <p:tags r:id="rId15"/>
              </p:custDataLst>
            </p:nvPr>
          </p:nvGrpSpPr>
          <p:grpSpPr bwMode="auto">
            <a:xfrm>
              <a:off x="4191000" y="4038600"/>
              <a:ext cx="369513" cy="489260"/>
              <a:chOff x="4094" y="1952"/>
              <a:chExt cx="1116" cy="1280"/>
            </a:xfrm>
          </p:grpSpPr>
          <p:sp>
            <p:nvSpPr>
              <p:cNvPr id="55"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9" name="Group 4"/>
            <p:cNvGrpSpPr>
              <a:grpSpLocks noChangeAspect="1"/>
            </p:cNvGrpSpPr>
            <p:nvPr>
              <p:custDataLst>
                <p:tags r:id="rId16"/>
              </p:custDataLst>
            </p:nvPr>
          </p:nvGrpSpPr>
          <p:grpSpPr bwMode="auto">
            <a:xfrm>
              <a:off x="2133600" y="4876800"/>
              <a:ext cx="422799" cy="489260"/>
              <a:chOff x="2414" y="3344"/>
              <a:chExt cx="1126" cy="1303"/>
            </a:xfrm>
          </p:grpSpPr>
          <p:sp>
            <p:nvSpPr>
              <p:cNvPr id="53"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0" name="Group 10"/>
            <p:cNvGrpSpPr>
              <a:grpSpLocks noChangeAspect="1"/>
            </p:cNvGrpSpPr>
            <p:nvPr>
              <p:custDataLst>
                <p:tags r:id="rId17"/>
              </p:custDataLst>
            </p:nvPr>
          </p:nvGrpSpPr>
          <p:grpSpPr bwMode="auto">
            <a:xfrm>
              <a:off x="990600" y="3733800"/>
              <a:ext cx="436512" cy="489260"/>
              <a:chOff x="782" y="2384"/>
              <a:chExt cx="1142" cy="1280"/>
            </a:xfrm>
          </p:grpSpPr>
          <p:sp>
            <p:nvSpPr>
              <p:cNvPr id="51" name="Freeform 12"/>
              <p:cNvSpPr>
                <a:spLocks noEditPoints="1"/>
              </p:cNvSpPr>
              <p:nvPr/>
            </p:nvSpPr>
            <p:spPr bwMode="auto">
              <a:xfrm>
                <a:off x="782" y="238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3"/>
              <p:cNvSpPr>
                <a:spLocks noEditPoints="1"/>
              </p:cNvSpPr>
              <p:nvPr/>
            </p:nvSpPr>
            <p:spPr bwMode="auto">
              <a:xfrm>
                <a:off x="1357" y="2906"/>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9" name="Freeform 6"/>
          <p:cNvSpPr>
            <a:spLocks noChangeAspect="1"/>
          </p:cNvSpPr>
          <p:nvPr>
            <p:custDataLst>
              <p:tags r:id="rId2"/>
            </p:custDataLst>
          </p:nvPr>
        </p:nvSpPr>
        <p:spPr bwMode="auto">
          <a:xfrm>
            <a:off x="2667000" y="5486399"/>
            <a:ext cx="228865" cy="266700"/>
          </a:xfrm>
          <a:custGeom>
            <a:avLst/>
            <a:gdLst/>
            <a:ahLst/>
            <a:cxnLst>
              <a:cxn ang="0">
                <a:pos x="1315" y="18"/>
              </a:cxn>
              <a:cxn ang="0">
                <a:pos x="1395" y="89"/>
              </a:cxn>
              <a:cxn ang="0">
                <a:pos x="1312" y="1301"/>
              </a:cxn>
              <a:cxn ang="0">
                <a:pos x="2143" y="694"/>
              </a:cxn>
              <a:cxn ang="0">
                <a:pos x="2214" y="648"/>
              </a:cxn>
              <a:cxn ang="0">
                <a:pos x="2257" y="632"/>
              </a:cxn>
              <a:cxn ang="0">
                <a:pos x="2290" y="629"/>
              </a:cxn>
              <a:cxn ang="0">
                <a:pos x="2398" y="669"/>
              </a:cxn>
              <a:cxn ang="0">
                <a:pos x="2459" y="762"/>
              </a:cxn>
              <a:cxn ang="0">
                <a:pos x="2465" y="860"/>
              </a:cxn>
              <a:cxn ang="0">
                <a:pos x="2427" y="935"/>
              </a:cxn>
              <a:cxn ang="0">
                <a:pos x="2320" y="1008"/>
              </a:cxn>
              <a:cxn ang="0">
                <a:pos x="2395" y="1919"/>
              </a:cxn>
              <a:cxn ang="0">
                <a:pos x="2458" y="2000"/>
              </a:cxn>
              <a:cxn ang="0">
                <a:pos x="2466" y="2093"/>
              </a:cxn>
              <a:cxn ang="0">
                <a:pos x="2418" y="2189"/>
              </a:cxn>
              <a:cxn ang="0">
                <a:pos x="2320" y="2244"/>
              </a:cxn>
              <a:cxn ang="0">
                <a:pos x="2229" y="2239"/>
              </a:cxn>
              <a:cxn ang="0">
                <a:pos x="2178" y="2210"/>
              </a:cxn>
              <a:cxn ang="0">
                <a:pos x="2114" y="2163"/>
              </a:cxn>
              <a:cxn ang="0">
                <a:pos x="1996" y="2077"/>
              </a:cxn>
              <a:cxn ang="0">
                <a:pos x="1842" y="1962"/>
              </a:cxn>
              <a:cxn ang="0">
                <a:pos x="1666" y="1832"/>
              </a:cxn>
              <a:cxn ang="0">
                <a:pos x="1484" y="1699"/>
              </a:cxn>
              <a:cxn ang="0">
                <a:pos x="1312" y="1574"/>
              </a:cxn>
              <a:cxn ang="0">
                <a:pos x="1319" y="1650"/>
              </a:cxn>
              <a:cxn ang="0">
                <a:pos x="1335" y="1817"/>
              </a:cxn>
              <a:cxn ang="0">
                <a:pos x="1355" y="2030"/>
              </a:cxn>
              <a:cxn ang="0">
                <a:pos x="1377" y="2258"/>
              </a:cxn>
              <a:cxn ang="0">
                <a:pos x="1398" y="2468"/>
              </a:cxn>
              <a:cxn ang="0">
                <a:pos x="1412" y="2629"/>
              </a:cxn>
              <a:cxn ang="0">
                <a:pos x="1418" y="2708"/>
              </a:cxn>
              <a:cxn ang="0">
                <a:pos x="1377" y="2817"/>
              </a:cxn>
              <a:cxn ang="0">
                <a:pos x="1273" y="2874"/>
              </a:cxn>
              <a:cxn ang="0">
                <a:pos x="1159" y="2860"/>
              </a:cxn>
              <a:cxn ang="0">
                <a:pos x="1081" y="2791"/>
              </a:cxn>
              <a:cxn ang="0">
                <a:pos x="1166" y="1574"/>
              </a:cxn>
              <a:cxn ang="0">
                <a:pos x="123" y="2233"/>
              </a:cxn>
              <a:cxn ang="0">
                <a:pos x="45" y="2184"/>
              </a:cxn>
              <a:cxn ang="0">
                <a:pos x="10" y="2124"/>
              </a:cxn>
              <a:cxn ang="0">
                <a:pos x="1" y="2078"/>
              </a:cxn>
              <a:cxn ang="0">
                <a:pos x="4" y="2022"/>
              </a:cxn>
              <a:cxn ang="0">
                <a:pos x="48" y="1949"/>
              </a:cxn>
              <a:cxn ang="0">
                <a:pos x="158" y="1878"/>
              </a:cxn>
              <a:cxn ang="0">
                <a:pos x="75" y="957"/>
              </a:cxn>
              <a:cxn ang="0">
                <a:pos x="7" y="870"/>
              </a:cxn>
              <a:cxn ang="0">
                <a:pos x="7" y="767"/>
              </a:cxn>
              <a:cxn ang="0">
                <a:pos x="61" y="679"/>
              </a:cxn>
              <a:cxn ang="0">
                <a:pos x="159" y="632"/>
              </a:cxn>
              <a:cxn ang="0">
                <a:pos x="215" y="631"/>
              </a:cxn>
              <a:cxn ang="0">
                <a:pos x="258" y="648"/>
              </a:cxn>
              <a:cxn ang="0">
                <a:pos x="336" y="702"/>
              </a:cxn>
              <a:cxn ang="0">
                <a:pos x="1156" y="1226"/>
              </a:cxn>
              <a:cxn ang="0">
                <a:pos x="1139" y="1059"/>
              </a:cxn>
              <a:cxn ang="0">
                <a:pos x="1119" y="846"/>
              </a:cxn>
              <a:cxn ang="0">
                <a:pos x="1097" y="618"/>
              </a:cxn>
              <a:cxn ang="0">
                <a:pos x="1079" y="408"/>
              </a:cxn>
              <a:cxn ang="0">
                <a:pos x="1066" y="247"/>
              </a:cxn>
              <a:cxn ang="0">
                <a:pos x="1061" y="168"/>
              </a:cxn>
              <a:cxn ang="0">
                <a:pos x="1093" y="72"/>
              </a:cxn>
              <a:cxn ang="0">
                <a:pos x="1180" y="9"/>
              </a:cxn>
            </a:cxnLst>
            <a:rect l="0" t="0" r="r" b="b"/>
            <a:pathLst>
              <a:path w="2468" h="2876">
                <a:moveTo>
                  <a:pt x="1239" y="0"/>
                </a:moveTo>
                <a:lnTo>
                  <a:pt x="1264" y="2"/>
                </a:lnTo>
                <a:lnTo>
                  <a:pt x="1290" y="8"/>
                </a:lnTo>
                <a:lnTo>
                  <a:pt x="1315" y="18"/>
                </a:lnTo>
                <a:lnTo>
                  <a:pt x="1339" y="31"/>
                </a:lnTo>
                <a:lnTo>
                  <a:pt x="1360" y="49"/>
                </a:lnTo>
                <a:lnTo>
                  <a:pt x="1379" y="68"/>
                </a:lnTo>
                <a:lnTo>
                  <a:pt x="1395" y="89"/>
                </a:lnTo>
                <a:lnTo>
                  <a:pt x="1407" y="114"/>
                </a:lnTo>
                <a:lnTo>
                  <a:pt x="1415" y="140"/>
                </a:lnTo>
                <a:lnTo>
                  <a:pt x="1418" y="168"/>
                </a:lnTo>
                <a:lnTo>
                  <a:pt x="1312" y="1301"/>
                </a:lnTo>
                <a:lnTo>
                  <a:pt x="2059" y="755"/>
                </a:lnTo>
                <a:lnTo>
                  <a:pt x="2090" y="732"/>
                </a:lnTo>
                <a:lnTo>
                  <a:pt x="2118" y="711"/>
                </a:lnTo>
                <a:lnTo>
                  <a:pt x="2143" y="694"/>
                </a:lnTo>
                <a:lnTo>
                  <a:pt x="2164" y="679"/>
                </a:lnTo>
                <a:lnTo>
                  <a:pt x="2184" y="667"/>
                </a:lnTo>
                <a:lnTo>
                  <a:pt x="2200" y="656"/>
                </a:lnTo>
                <a:lnTo>
                  <a:pt x="2214" y="648"/>
                </a:lnTo>
                <a:lnTo>
                  <a:pt x="2228" y="642"/>
                </a:lnTo>
                <a:lnTo>
                  <a:pt x="2238" y="637"/>
                </a:lnTo>
                <a:lnTo>
                  <a:pt x="2248" y="634"/>
                </a:lnTo>
                <a:lnTo>
                  <a:pt x="2257" y="632"/>
                </a:lnTo>
                <a:lnTo>
                  <a:pt x="2265" y="630"/>
                </a:lnTo>
                <a:lnTo>
                  <a:pt x="2273" y="630"/>
                </a:lnTo>
                <a:lnTo>
                  <a:pt x="2282" y="629"/>
                </a:lnTo>
                <a:lnTo>
                  <a:pt x="2290" y="629"/>
                </a:lnTo>
                <a:lnTo>
                  <a:pt x="2320" y="632"/>
                </a:lnTo>
                <a:lnTo>
                  <a:pt x="2349" y="640"/>
                </a:lnTo>
                <a:lnTo>
                  <a:pt x="2374" y="652"/>
                </a:lnTo>
                <a:lnTo>
                  <a:pt x="2398" y="669"/>
                </a:lnTo>
                <a:lnTo>
                  <a:pt x="2418" y="688"/>
                </a:lnTo>
                <a:lnTo>
                  <a:pt x="2435" y="711"/>
                </a:lnTo>
                <a:lnTo>
                  <a:pt x="2449" y="736"/>
                </a:lnTo>
                <a:lnTo>
                  <a:pt x="2459" y="762"/>
                </a:lnTo>
                <a:lnTo>
                  <a:pt x="2466" y="790"/>
                </a:lnTo>
                <a:lnTo>
                  <a:pt x="2468" y="818"/>
                </a:lnTo>
                <a:lnTo>
                  <a:pt x="2467" y="840"/>
                </a:lnTo>
                <a:lnTo>
                  <a:pt x="2465" y="860"/>
                </a:lnTo>
                <a:lnTo>
                  <a:pt x="2460" y="879"/>
                </a:lnTo>
                <a:lnTo>
                  <a:pt x="2453" y="899"/>
                </a:lnTo>
                <a:lnTo>
                  <a:pt x="2441" y="917"/>
                </a:lnTo>
                <a:lnTo>
                  <a:pt x="2427" y="935"/>
                </a:lnTo>
                <a:lnTo>
                  <a:pt x="2408" y="953"/>
                </a:lnTo>
                <a:lnTo>
                  <a:pt x="2384" y="971"/>
                </a:lnTo>
                <a:lnTo>
                  <a:pt x="2355" y="989"/>
                </a:lnTo>
                <a:lnTo>
                  <a:pt x="2320" y="1008"/>
                </a:lnTo>
                <a:lnTo>
                  <a:pt x="1387" y="1449"/>
                </a:lnTo>
                <a:lnTo>
                  <a:pt x="2331" y="1878"/>
                </a:lnTo>
                <a:lnTo>
                  <a:pt x="2366" y="1900"/>
                </a:lnTo>
                <a:lnTo>
                  <a:pt x="2395" y="1919"/>
                </a:lnTo>
                <a:lnTo>
                  <a:pt x="2418" y="1939"/>
                </a:lnTo>
                <a:lnTo>
                  <a:pt x="2435" y="1960"/>
                </a:lnTo>
                <a:lnTo>
                  <a:pt x="2449" y="1979"/>
                </a:lnTo>
                <a:lnTo>
                  <a:pt x="2458" y="2000"/>
                </a:lnTo>
                <a:lnTo>
                  <a:pt x="2464" y="2022"/>
                </a:lnTo>
                <a:lnTo>
                  <a:pt x="2467" y="2044"/>
                </a:lnTo>
                <a:lnTo>
                  <a:pt x="2468" y="2068"/>
                </a:lnTo>
                <a:lnTo>
                  <a:pt x="2466" y="2093"/>
                </a:lnTo>
                <a:lnTo>
                  <a:pt x="2459" y="2119"/>
                </a:lnTo>
                <a:lnTo>
                  <a:pt x="2449" y="2144"/>
                </a:lnTo>
                <a:lnTo>
                  <a:pt x="2435" y="2167"/>
                </a:lnTo>
                <a:lnTo>
                  <a:pt x="2418" y="2189"/>
                </a:lnTo>
                <a:lnTo>
                  <a:pt x="2398" y="2208"/>
                </a:lnTo>
                <a:lnTo>
                  <a:pt x="2374" y="2223"/>
                </a:lnTo>
                <a:lnTo>
                  <a:pt x="2349" y="2236"/>
                </a:lnTo>
                <a:lnTo>
                  <a:pt x="2320" y="2244"/>
                </a:lnTo>
                <a:lnTo>
                  <a:pt x="2290" y="2246"/>
                </a:lnTo>
                <a:lnTo>
                  <a:pt x="2265" y="2245"/>
                </a:lnTo>
                <a:lnTo>
                  <a:pt x="2246" y="2243"/>
                </a:lnTo>
                <a:lnTo>
                  <a:pt x="2229" y="2239"/>
                </a:lnTo>
                <a:lnTo>
                  <a:pt x="2213" y="2233"/>
                </a:lnTo>
                <a:lnTo>
                  <a:pt x="2199" y="2224"/>
                </a:lnTo>
                <a:lnTo>
                  <a:pt x="2184" y="2214"/>
                </a:lnTo>
                <a:lnTo>
                  <a:pt x="2178" y="2210"/>
                </a:lnTo>
                <a:lnTo>
                  <a:pt x="2168" y="2203"/>
                </a:lnTo>
                <a:lnTo>
                  <a:pt x="2153" y="2193"/>
                </a:lnTo>
                <a:lnTo>
                  <a:pt x="2135" y="2180"/>
                </a:lnTo>
                <a:lnTo>
                  <a:pt x="2114" y="2163"/>
                </a:lnTo>
                <a:lnTo>
                  <a:pt x="2088" y="2145"/>
                </a:lnTo>
                <a:lnTo>
                  <a:pt x="2061" y="2124"/>
                </a:lnTo>
                <a:lnTo>
                  <a:pt x="2029" y="2101"/>
                </a:lnTo>
                <a:lnTo>
                  <a:pt x="1996" y="2077"/>
                </a:lnTo>
                <a:lnTo>
                  <a:pt x="1961" y="2049"/>
                </a:lnTo>
                <a:lnTo>
                  <a:pt x="1922" y="2022"/>
                </a:lnTo>
                <a:lnTo>
                  <a:pt x="1882" y="1992"/>
                </a:lnTo>
                <a:lnTo>
                  <a:pt x="1842" y="1962"/>
                </a:lnTo>
                <a:lnTo>
                  <a:pt x="1799" y="1930"/>
                </a:lnTo>
                <a:lnTo>
                  <a:pt x="1755" y="1898"/>
                </a:lnTo>
                <a:lnTo>
                  <a:pt x="1710" y="1865"/>
                </a:lnTo>
                <a:lnTo>
                  <a:pt x="1666" y="1832"/>
                </a:lnTo>
                <a:lnTo>
                  <a:pt x="1620" y="1799"/>
                </a:lnTo>
                <a:lnTo>
                  <a:pt x="1575" y="1765"/>
                </a:lnTo>
                <a:lnTo>
                  <a:pt x="1529" y="1732"/>
                </a:lnTo>
                <a:lnTo>
                  <a:pt x="1484" y="1699"/>
                </a:lnTo>
                <a:lnTo>
                  <a:pt x="1440" y="1666"/>
                </a:lnTo>
                <a:lnTo>
                  <a:pt x="1396" y="1635"/>
                </a:lnTo>
                <a:lnTo>
                  <a:pt x="1354" y="1603"/>
                </a:lnTo>
                <a:lnTo>
                  <a:pt x="1312" y="1574"/>
                </a:lnTo>
                <a:lnTo>
                  <a:pt x="1312" y="1574"/>
                </a:lnTo>
                <a:lnTo>
                  <a:pt x="1314" y="1593"/>
                </a:lnTo>
                <a:lnTo>
                  <a:pt x="1316" y="1619"/>
                </a:lnTo>
                <a:lnTo>
                  <a:pt x="1319" y="1650"/>
                </a:lnTo>
                <a:lnTo>
                  <a:pt x="1322" y="1686"/>
                </a:lnTo>
                <a:lnTo>
                  <a:pt x="1326" y="1726"/>
                </a:lnTo>
                <a:lnTo>
                  <a:pt x="1331" y="1769"/>
                </a:lnTo>
                <a:lnTo>
                  <a:pt x="1335" y="1817"/>
                </a:lnTo>
                <a:lnTo>
                  <a:pt x="1340" y="1867"/>
                </a:lnTo>
                <a:lnTo>
                  <a:pt x="1345" y="1920"/>
                </a:lnTo>
                <a:lnTo>
                  <a:pt x="1350" y="1974"/>
                </a:lnTo>
                <a:lnTo>
                  <a:pt x="1355" y="2030"/>
                </a:lnTo>
                <a:lnTo>
                  <a:pt x="1361" y="2087"/>
                </a:lnTo>
                <a:lnTo>
                  <a:pt x="1366" y="2144"/>
                </a:lnTo>
                <a:lnTo>
                  <a:pt x="1372" y="2201"/>
                </a:lnTo>
                <a:lnTo>
                  <a:pt x="1377" y="2258"/>
                </a:lnTo>
                <a:lnTo>
                  <a:pt x="1383" y="2313"/>
                </a:lnTo>
                <a:lnTo>
                  <a:pt x="1388" y="2367"/>
                </a:lnTo>
                <a:lnTo>
                  <a:pt x="1393" y="2419"/>
                </a:lnTo>
                <a:lnTo>
                  <a:pt x="1398" y="2468"/>
                </a:lnTo>
                <a:lnTo>
                  <a:pt x="1402" y="2515"/>
                </a:lnTo>
                <a:lnTo>
                  <a:pt x="1406" y="2556"/>
                </a:lnTo>
                <a:lnTo>
                  <a:pt x="1409" y="2595"/>
                </a:lnTo>
                <a:lnTo>
                  <a:pt x="1412" y="2629"/>
                </a:lnTo>
                <a:lnTo>
                  <a:pt x="1415" y="2658"/>
                </a:lnTo>
                <a:lnTo>
                  <a:pt x="1416" y="2681"/>
                </a:lnTo>
                <a:lnTo>
                  <a:pt x="1417" y="2698"/>
                </a:lnTo>
                <a:lnTo>
                  <a:pt x="1418" y="2708"/>
                </a:lnTo>
                <a:lnTo>
                  <a:pt x="1415" y="2739"/>
                </a:lnTo>
                <a:lnTo>
                  <a:pt x="1407" y="2768"/>
                </a:lnTo>
                <a:lnTo>
                  <a:pt x="1395" y="2794"/>
                </a:lnTo>
                <a:lnTo>
                  <a:pt x="1377" y="2817"/>
                </a:lnTo>
                <a:lnTo>
                  <a:pt x="1357" y="2837"/>
                </a:lnTo>
                <a:lnTo>
                  <a:pt x="1333" y="2854"/>
                </a:lnTo>
                <a:lnTo>
                  <a:pt x="1304" y="2866"/>
                </a:lnTo>
                <a:lnTo>
                  <a:pt x="1273" y="2874"/>
                </a:lnTo>
                <a:lnTo>
                  <a:pt x="1239" y="2876"/>
                </a:lnTo>
                <a:lnTo>
                  <a:pt x="1211" y="2875"/>
                </a:lnTo>
                <a:lnTo>
                  <a:pt x="1184" y="2869"/>
                </a:lnTo>
                <a:lnTo>
                  <a:pt x="1159" y="2860"/>
                </a:lnTo>
                <a:lnTo>
                  <a:pt x="1135" y="2848"/>
                </a:lnTo>
                <a:lnTo>
                  <a:pt x="1115" y="2832"/>
                </a:lnTo>
                <a:lnTo>
                  <a:pt x="1096" y="2813"/>
                </a:lnTo>
                <a:lnTo>
                  <a:pt x="1081" y="2791"/>
                </a:lnTo>
                <a:lnTo>
                  <a:pt x="1070" y="2766"/>
                </a:lnTo>
                <a:lnTo>
                  <a:pt x="1063" y="2739"/>
                </a:lnTo>
                <a:lnTo>
                  <a:pt x="1061" y="2708"/>
                </a:lnTo>
                <a:lnTo>
                  <a:pt x="1166" y="1574"/>
                </a:lnTo>
                <a:lnTo>
                  <a:pt x="221" y="2246"/>
                </a:lnTo>
                <a:lnTo>
                  <a:pt x="184" y="2245"/>
                </a:lnTo>
                <a:lnTo>
                  <a:pt x="152" y="2240"/>
                </a:lnTo>
                <a:lnTo>
                  <a:pt x="123" y="2233"/>
                </a:lnTo>
                <a:lnTo>
                  <a:pt x="99" y="2222"/>
                </a:lnTo>
                <a:lnTo>
                  <a:pt x="77" y="2211"/>
                </a:lnTo>
                <a:lnTo>
                  <a:pt x="60" y="2198"/>
                </a:lnTo>
                <a:lnTo>
                  <a:pt x="45" y="2184"/>
                </a:lnTo>
                <a:lnTo>
                  <a:pt x="32" y="2168"/>
                </a:lnTo>
                <a:lnTo>
                  <a:pt x="23" y="2153"/>
                </a:lnTo>
                <a:lnTo>
                  <a:pt x="15" y="2138"/>
                </a:lnTo>
                <a:lnTo>
                  <a:pt x="10" y="2124"/>
                </a:lnTo>
                <a:lnTo>
                  <a:pt x="6" y="2109"/>
                </a:lnTo>
                <a:lnTo>
                  <a:pt x="3" y="2097"/>
                </a:lnTo>
                <a:lnTo>
                  <a:pt x="1" y="2086"/>
                </a:lnTo>
                <a:lnTo>
                  <a:pt x="1" y="2078"/>
                </a:lnTo>
                <a:lnTo>
                  <a:pt x="0" y="2072"/>
                </a:lnTo>
                <a:lnTo>
                  <a:pt x="0" y="2068"/>
                </a:lnTo>
                <a:lnTo>
                  <a:pt x="1" y="2044"/>
                </a:lnTo>
                <a:lnTo>
                  <a:pt x="4" y="2022"/>
                </a:lnTo>
                <a:lnTo>
                  <a:pt x="10" y="2002"/>
                </a:lnTo>
                <a:lnTo>
                  <a:pt x="19" y="1983"/>
                </a:lnTo>
                <a:lnTo>
                  <a:pt x="31" y="1966"/>
                </a:lnTo>
                <a:lnTo>
                  <a:pt x="48" y="1949"/>
                </a:lnTo>
                <a:lnTo>
                  <a:pt x="68" y="1931"/>
                </a:lnTo>
                <a:lnTo>
                  <a:pt x="94" y="1915"/>
                </a:lnTo>
                <a:lnTo>
                  <a:pt x="123" y="1897"/>
                </a:lnTo>
                <a:lnTo>
                  <a:pt x="158" y="1878"/>
                </a:lnTo>
                <a:lnTo>
                  <a:pt x="1092" y="1437"/>
                </a:lnTo>
                <a:lnTo>
                  <a:pt x="147" y="997"/>
                </a:lnTo>
                <a:lnTo>
                  <a:pt x="108" y="977"/>
                </a:lnTo>
                <a:lnTo>
                  <a:pt x="75" y="957"/>
                </a:lnTo>
                <a:lnTo>
                  <a:pt x="50" y="936"/>
                </a:lnTo>
                <a:lnTo>
                  <a:pt x="30" y="916"/>
                </a:lnTo>
                <a:lnTo>
                  <a:pt x="16" y="894"/>
                </a:lnTo>
                <a:lnTo>
                  <a:pt x="7" y="870"/>
                </a:lnTo>
                <a:lnTo>
                  <a:pt x="2" y="845"/>
                </a:lnTo>
                <a:lnTo>
                  <a:pt x="0" y="818"/>
                </a:lnTo>
                <a:lnTo>
                  <a:pt x="2" y="793"/>
                </a:lnTo>
                <a:lnTo>
                  <a:pt x="7" y="767"/>
                </a:lnTo>
                <a:lnTo>
                  <a:pt x="16" y="743"/>
                </a:lnTo>
                <a:lnTo>
                  <a:pt x="27" y="720"/>
                </a:lnTo>
                <a:lnTo>
                  <a:pt x="43" y="698"/>
                </a:lnTo>
                <a:lnTo>
                  <a:pt x="61" y="679"/>
                </a:lnTo>
                <a:lnTo>
                  <a:pt x="81" y="663"/>
                </a:lnTo>
                <a:lnTo>
                  <a:pt x="105" y="648"/>
                </a:lnTo>
                <a:lnTo>
                  <a:pt x="131" y="638"/>
                </a:lnTo>
                <a:lnTo>
                  <a:pt x="159" y="632"/>
                </a:lnTo>
                <a:lnTo>
                  <a:pt x="189" y="629"/>
                </a:lnTo>
                <a:lnTo>
                  <a:pt x="197" y="629"/>
                </a:lnTo>
                <a:lnTo>
                  <a:pt x="206" y="630"/>
                </a:lnTo>
                <a:lnTo>
                  <a:pt x="215" y="631"/>
                </a:lnTo>
                <a:lnTo>
                  <a:pt x="224" y="633"/>
                </a:lnTo>
                <a:lnTo>
                  <a:pt x="234" y="636"/>
                </a:lnTo>
                <a:lnTo>
                  <a:pt x="245" y="641"/>
                </a:lnTo>
                <a:lnTo>
                  <a:pt x="258" y="648"/>
                </a:lnTo>
                <a:lnTo>
                  <a:pt x="274" y="657"/>
                </a:lnTo>
                <a:lnTo>
                  <a:pt x="291" y="670"/>
                </a:lnTo>
                <a:lnTo>
                  <a:pt x="312" y="684"/>
                </a:lnTo>
                <a:lnTo>
                  <a:pt x="336" y="702"/>
                </a:lnTo>
                <a:lnTo>
                  <a:pt x="1166" y="1301"/>
                </a:lnTo>
                <a:lnTo>
                  <a:pt x="1164" y="1282"/>
                </a:lnTo>
                <a:lnTo>
                  <a:pt x="1161" y="1256"/>
                </a:lnTo>
                <a:lnTo>
                  <a:pt x="1156" y="1226"/>
                </a:lnTo>
                <a:lnTo>
                  <a:pt x="1152" y="1190"/>
                </a:lnTo>
                <a:lnTo>
                  <a:pt x="1148" y="1150"/>
                </a:lnTo>
                <a:lnTo>
                  <a:pt x="1144" y="1106"/>
                </a:lnTo>
                <a:lnTo>
                  <a:pt x="1139" y="1059"/>
                </a:lnTo>
                <a:lnTo>
                  <a:pt x="1134" y="1009"/>
                </a:lnTo>
                <a:lnTo>
                  <a:pt x="1129" y="956"/>
                </a:lnTo>
                <a:lnTo>
                  <a:pt x="1124" y="902"/>
                </a:lnTo>
                <a:lnTo>
                  <a:pt x="1119" y="846"/>
                </a:lnTo>
                <a:lnTo>
                  <a:pt x="1113" y="789"/>
                </a:lnTo>
                <a:lnTo>
                  <a:pt x="1108" y="732"/>
                </a:lnTo>
                <a:lnTo>
                  <a:pt x="1103" y="674"/>
                </a:lnTo>
                <a:lnTo>
                  <a:pt x="1097" y="618"/>
                </a:lnTo>
                <a:lnTo>
                  <a:pt x="1092" y="563"/>
                </a:lnTo>
                <a:lnTo>
                  <a:pt x="1087" y="509"/>
                </a:lnTo>
                <a:lnTo>
                  <a:pt x="1083" y="457"/>
                </a:lnTo>
                <a:lnTo>
                  <a:pt x="1079" y="408"/>
                </a:lnTo>
                <a:lnTo>
                  <a:pt x="1075" y="361"/>
                </a:lnTo>
                <a:lnTo>
                  <a:pt x="1071" y="319"/>
                </a:lnTo>
                <a:lnTo>
                  <a:pt x="1068" y="281"/>
                </a:lnTo>
                <a:lnTo>
                  <a:pt x="1066" y="247"/>
                </a:lnTo>
                <a:lnTo>
                  <a:pt x="1064" y="219"/>
                </a:lnTo>
                <a:lnTo>
                  <a:pt x="1062" y="195"/>
                </a:lnTo>
                <a:lnTo>
                  <a:pt x="1061" y="178"/>
                </a:lnTo>
                <a:lnTo>
                  <a:pt x="1061" y="168"/>
                </a:lnTo>
                <a:lnTo>
                  <a:pt x="1063" y="142"/>
                </a:lnTo>
                <a:lnTo>
                  <a:pt x="1069" y="118"/>
                </a:lnTo>
                <a:lnTo>
                  <a:pt x="1079" y="94"/>
                </a:lnTo>
                <a:lnTo>
                  <a:pt x="1093" y="72"/>
                </a:lnTo>
                <a:lnTo>
                  <a:pt x="1111" y="53"/>
                </a:lnTo>
                <a:lnTo>
                  <a:pt x="1131" y="34"/>
                </a:lnTo>
                <a:lnTo>
                  <a:pt x="1154" y="20"/>
                </a:lnTo>
                <a:lnTo>
                  <a:pt x="1180" y="9"/>
                </a:lnTo>
                <a:lnTo>
                  <a:pt x="1208" y="2"/>
                </a:lnTo>
                <a:lnTo>
                  <a:pt x="123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0" name="Group 59"/>
          <p:cNvGrpSpPr/>
          <p:nvPr/>
        </p:nvGrpSpPr>
        <p:grpSpPr>
          <a:xfrm>
            <a:off x="3200400" y="4876799"/>
            <a:ext cx="2362200" cy="1676400"/>
            <a:chOff x="1371600" y="2590800"/>
            <a:chExt cx="4941513" cy="2743200"/>
          </a:xfrm>
        </p:grpSpPr>
        <p:cxnSp>
          <p:nvCxnSpPr>
            <p:cNvPr id="61" name="Straight Arrow Connector 60"/>
            <p:cNvCxnSpPr/>
            <p:nvPr/>
          </p:nvCxnSpPr>
          <p:spPr>
            <a:xfrm>
              <a:off x="3124200" y="4267198"/>
              <a:ext cx="2057400" cy="2"/>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1371600" y="4296007"/>
              <a:ext cx="1639478" cy="428393"/>
            </a:xfrm>
            <a:prstGeom prst="straightConnector1">
              <a:avLst/>
            </a:prstGeom>
            <a:ln w="57150">
              <a:solidFill>
                <a:srgbClr val="7030A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Oval 62"/>
            <p:cNvSpPr/>
            <p:nvPr/>
          </p:nvSpPr>
          <p:spPr>
            <a:xfrm>
              <a:off x="2945876" y="4145466"/>
              <a:ext cx="254524" cy="274134"/>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 name="Straight Arrow Connector 63"/>
            <p:cNvCxnSpPr/>
            <p:nvPr/>
          </p:nvCxnSpPr>
          <p:spPr>
            <a:xfrm flipV="1">
              <a:off x="5181600" y="2590800"/>
              <a:ext cx="762000" cy="152399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5" name="Straight Arrow Connector 64"/>
            <p:cNvCxnSpPr/>
            <p:nvPr/>
          </p:nvCxnSpPr>
          <p:spPr>
            <a:xfrm>
              <a:off x="5257800" y="4343400"/>
              <a:ext cx="990600" cy="990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66" name="Group 4"/>
            <p:cNvGrpSpPr>
              <a:grpSpLocks noChangeAspect="1"/>
            </p:cNvGrpSpPr>
            <p:nvPr>
              <p:custDataLst>
                <p:tags r:id="rId10"/>
              </p:custDataLst>
            </p:nvPr>
          </p:nvGrpSpPr>
          <p:grpSpPr bwMode="auto">
            <a:xfrm>
              <a:off x="4038600" y="3276600"/>
              <a:ext cx="356600" cy="489260"/>
              <a:chOff x="2270" y="752"/>
              <a:chExt cx="1077" cy="1280"/>
            </a:xfrm>
          </p:grpSpPr>
          <p:sp>
            <p:nvSpPr>
              <p:cNvPr id="78"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7" name="Straight Arrow Connector 66"/>
            <p:cNvCxnSpPr>
              <a:endCxn id="63" idx="1"/>
            </p:cNvCxnSpPr>
            <p:nvPr/>
          </p:nvCxnSpPr>
          <p:spPr>
            <a:xfrm>
              <a:off x="1447800" y="3352800"/>
              <a:ext cx="1535350" cy="832812"/>
            </a:xfrm>
            <a:prstGeom prst="straightConnector1">
              <a:avLst/>
            </a:prstGeom>
            <a:ln w="57150">
              <a:solidFill>
                <a:srgbClr val="7030A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68" name="Oval 67"/>
            <p:cNvSpPr/>
            <p:nvPr/>
          </p:nvSpPr>
          <p:spPr>
            <a:xfrm>
              <a:off x="5029200" y="4114800"/>
              <a:ext cx="254524" cy="274134"/>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9" name="Group 53"/>
            <p:cNvGrpSpPr>
              <a:grpSpLocks noChangeAspect="1"/>
            </p:cNvGrpSpPr>
            <p:nvPr>
              <p:custDataLst>
                <p:tags r:id="rId11"/>
              </p:custDataLst>
            </p:nvPr>
          </p:nvGrpSpPr>
          <p:grpSpPr bwMode="auto">
            <a:xfrm>
              <a:off x="5943600" y="3733800"/>
              <a:ext cx="369513" cy="489260"/>
              <a:chOff x="4094" y="1952"/>
              <a:chExt cx="1116" cy="1280"/>
            </a:xfrm>
          </p:grpSpPr>
          <p:sp>
            <p:nvSpPr>
              <p:cNvPr id="76"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0" name="Group 4"/>
            <p:cNvGrpSpPr>
              <a:grpSpLocks noChangeAspect="1"/>
            </p:cNvGrpSpPr>
            <p:nvPr>
              <p:custDataLst>
                <p:tags r:id="rId12"/>
              </p:custDataLst>
            </p:nvPr>
          </p:nvGrpSpPr>
          <p:grpSpPr bwMode="auto">
            <a:xfrm>
              <a:off x="3962400" y="4572000"/>
              <a:ext cx="422799" cy="489260"/>
              <a:chOff x="2414" y="3344"/>
              <a:chExt cx="1126" cy="1303"/>
            </a:xfrm>
          </p:grpSpPr>
          <p:sp>
            <p:nvSpPr>
              <p:cNvPr id="74"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 name="Group 10"/>
            <p:cNvGrpSpPr>
              <a:grpSpLocks noChangeAspect="1"/>
            </p:cNvGrpSpPr>
            <p:nvPr>
              <p:custDataLst>
                <p:tags r:id="rId13"/>
              </p:custDataLst>
            </p:nvPr>
          </p:nvGrpSpPr>
          <p:grpSpPr bwMode="auto">
            <a:xfrm>
              <a:off x="1676400" y="3810000"/>
              <a:ext cx="436512" cy="489260"/>
              <a:chOff x="782" y="2384"/>
              <a:chExt cx="1142" cy="1280"/>
            </a:xfrm>
          </p:grpSpPr>
          <p:sp>
            <p:nvSpPr>
              <p:cNvPr id="72" name="Freeform 12"/>
              <p:cNvSpPr>
                <a:spLocks noEditPoints="1"/>
              </p:cNvSpPr>
              <p:nvPr/>
            </p:nvSpPr>
            <p:spPr bwMode="auto">
              <a:xfrm>
                <a:off x="782" y="238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3"/>
              <p:cNvSpPr>
                <a:spLocks noEditPoints="1"/>
              </p:cNvSpPr>
              <p:nvPr/>
            </p:nvSpPr>
            <p:spPr bwMode="auto">
              <a:xfrm>
                <a:off x="1357" y="2906"/>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a:off x="6629400" y="1981200"/>
            <a:ext cx="2209800" cy="2590800"/>
            <a:chOff x="533400" y="457200"/>
            <a:chExt cx="6705600" cy="6172200"/>
          </a:xfrm>
        </p:grpSpPr>
        <p:cxnSp>
          <p:nvCxnSpPr>
            <p:cNvPr id="81" name="Straight Arrow Connector 80"/>
            <p:cNvCxnSpPr/>
            <p:nvPr/>
          </p:nvCxnSpPr>
          <p:spPr>
            <a:xfrm>
              <a:off x="3124200" y="4267198"/>
              <a:ext cx="2057400" cy="2"/>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2" name="Straight Arrow Connector 81"/>
            <p:cNvCxnSpPr/>
            <p:nvPr/>
          </p:nvCxnSpPr>
          <p:spPr>
            <a:xfrm flipV="1">
              <a:off x="663804" y="4296007"/>
              <a:ext cx="2347274" cy="602166"/>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V="1">
              <a:off x="663804" y="607741"/>
              <a:ext cx="0" cy="6021659"/>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84" name="Freeform 11"/>
            <p:cNvSpPr>
              <a:spLocks noChangeAspect="1"/>
            </p:cNvSpPr>
            <p:nvPr>
              <p:custDataLst>
                <p:tags r:id="rId5"/>
              </p:custDataLst>
            </p:nvPr>
          </p:nvSpPr>
          <p:spPr bwMode="auto">
            <a:xfrm>
              <a:off x="794208" y="457200"/>
              <a:ext cx="195606" cy="217015"/>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Oval 84"/>
            <p:cNvSpPr/>
            <p:nvPr/>
          </p:nvSpPr>
          <p:spPr>
            <a:xfrm>
              <a:off x="2945876" y="4145466"/>
              <a:ext cx="254524" cy="274134"/>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 name="Straight Arrow Connector 85"/>
            <p:cNvCxnSpPr/>
            <p:nvPr/>
          </p:nvCxnSpPr>
          <p:spPr>
            <a:xfrm flipV="1">
              <a:off x="5181600" y="1752600"/>
              <a:ext cx="1295400" cy="236219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87" name="Straight Arrow Connector 86"/>
            <p:cNvCxnSpPr/>
            <p:nvPr/>
          </p:nvCxnSpPr>
          <p:spPr>
            <a:xfrm>
              <a:off x="5257800" y="4343400"/>
              <a:ext cx="1981200" cy="19812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88" name="Group 4"/>
            <p:cNvGrpSpPr>
              <a:grpSpLocks noChangeAspect="1"/>
            </p:cNvGrpSpPr>
            <p:nvPr>
              <p:custDataLst>
                <p:tags r:id="rId6"/>
              </p:custDataLst>
            </p:nvPr>
          </p:nvGrpSpPr>
          <p:grpSpPr bwMode="auto">
            <a:xfrm>
              <a:off x="3810000" y="2743200"/>
              <a:ext cx="356600" cy="489260"/>
              <a:chOff x="2270" y="752"/>
              <a:chExt cx="1077" cy="1280"/>
            </a:xfrm>
          </p:grpSpPr>
          <p:sp>
            <p:nvSpPr>
              <p:cNvPr id="102"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 name="Rectangle 88"/>
            <p:cNvSpPr/>
            <p:nvPr/>
          </p:nvSpPr>
          <p:spPr>
            <a:xfrm>
              <a:off x="533400" y="4747632"/>
              <a:ext cx="260808" cy="225812"/>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 name="Straight Arrow Connector 89"/>
            <p:cNvCxnSpPr>
              <a:endCxn id="85" idx="1"/>
            </p:cNvCxnSpPr>
            <p:nvPr/>
          </p:nvCxnSpPr>
          <p:spPr>
            <a:xfrm>
              <a:off x="663804" y="2941134"/>
              <a:ext cx="2319346" cy="1244478"/>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1" name="Rectangle 90"/>
            <p:cNvSpPr/>
            <p:nvPr/>
          </p:nvSpPr>
          <p:spPr>
            <a:xfrm>
              <a:off x="533400" y="2790593"/>
              <a:ext cx="260808" cy="225812"/>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 name="Oval 91"/>
            <p:cNvSpPr/>
            <p:nvPr/>
          </p:nvSpPr>
          <p:spPr>
            <a:xfrm>
              <a:off x="5029200" y="4114800"/>
              <a:ext cx="254524" cy="274134"/>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3" name="Group 53"/>
            <p:cNvGrpSpPr>
              <a:grpSpLocks noChangeAspect="1"/>
            </p:cNvGrpSpPr>
            <p:nvPr>
              <p:custDataLst>
                <p:tags r:id="rId7"/>
              </p:custDataLst>
            </p:nvPr>
          </p:nvGrpSpPr>
          <p:grpSpPr bwMode="auto">
            <a:xfrm>
              <a:off x="6248400" y="3733800"/>
              <a:ext cx="369513" cy="489260"/>
              <a:chOff x="4094" y="1952"/>
              <a:chExt cx="1116" cy="1280"/>
            </a:xfrm>
          </p:grpSpPr>
          <p:sp>
            <p:nvSpPr>
              <p:cNvPr id="100"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4" name="Group 4"/>
            <p:cNvGrpSpPr>
              <a:grpSpLocks noChangeAspect="1"/>
            </p:cNvGrpSpPr>
            <p:nvPr>
              <p:custDataLst>
                <p:tags r:id="rId8"/>
              </p:custDataLst>
            </p:nvPr>
          </p:nvGrpSpPr>
          <p:grpSpPr bwMode="auto">
            <a:xfrm>
              <a:off x="3581400" y="5257800"/>
              <a:ext cx="422799" cy="489260"/>
              <a:chOff x="2414" y="3344"/>
              <a:chExt cx="1126" cy="1303"/>
            </a:xfrm>
          </p:grpSpPr>
          <p:sp>
            <p:nvSpPr>
              <p:cNvPr id="98"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5" name="Group 10"/>
            <p:cNvGrpSpPr>
              <a:grpSpLocks noChangeAspect="1"/>
            </p:cNvGrpSpPr>
            <p:nvPr>
              <p:custDataLst>
                <p:tags r:id="rId9"/>
              </p:custDataLst>
            </p:nvPr>
          </p:nvGrpSpPr>
          <p:grpSpPr bwMode="auto">
            <a:xfrm>
              <a:off x="990600" y="3733800"/>
              <a:ext cx="436512" cy="489260"/>
              <a:chOff x="782" y="2384"/>
              <a:chExt cx="1142" cy="1280"/>
            </a:xfrm>
          </p:grpSpPr>
          <p:sp>
            <p:nvSpPr>
              <p:cNvPr id="96" name="Freeform 12"/>
              <p:cNvSpPr>
                <a:spLocks noEditPoints="1"/>
              </p:cNvSpPr>
              <p:nvPr/>
            </p:nvSpPr>
            <p:spPr bwMode="auto">
              <a:xfrm>
                <a:off x="782" y="238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
              <p:cNvSpPr>
                <a:spLocks noEditPoints="1"/>
              </p:cNvSpPr>
              <p:nvPr/>
            </p:nvSpPr>
            <p:spPr bwMode="auto">
              <a:xfrm>
                <a:off x="1357" y="2906"/>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04" name="Freeform 11"/>
          <p:cNvSpPr>
            <a:spLocks noChangeAspect="1" noEditPoints="1"/>
          </p:cNvSpPr>
          <p:nvPr>
            <p:custDataLst>
              <p:tags r:id="rId3"/>
            </p:custDataLst>
          </p:nvPr>
        </p:nvSpPr>
        <p:spPr bwMode="auto">
          <a:xfrm rot="1607129">
            <a:off x="5421999" y="2296290"/>
            <a:ext cx="420130" cy="152400"/>
          </a:xfrm>
          <a:custGeom>
            <a:avLst/>
            <a:gdLst/>
            <a:ahLst/>
            <a:cxnLst>
              <a:cxn ang="0">
                <a:pos x="3868" y="923"/>
              </a:cxn>
              <a:cxn ang="0">
                <a:pos x="3918" y="923"/>
              </a:cxn>
              <a:cxn ang="0">
                <a:pos x="3966" y="927"/>
              </a:cxn>
              <a:cxn ang="0">
                <a:pos x="4011" y="935"/>
              </a:cxn>
              <a:cxn ang="0">
                <a:pos x="4048" y="951"/>
              </a:cxn>
              <a:cxn ang="0">
                <a:pos x="4071" y="979"/>
              </a:cxn>
              <a:cxn ang="0">
                <a:pos x="4080" y="1020"/>
              </a:cxn>
              <a:cxn ang="0">
                <a:pos x="4071" y="1058"/>
              </a:cxn>
              <a:cxn ang="0">
                <a:pos x="4048" y="1084"/>
              </a:cxn>
              <a:cxn ang="0">
                <a:pos x="4012" y="1099"/>
              </a:cxn>
              <a:cxn ang="0">
                <a:pos x="3969" y="1107"/>
              </a:cxn>
              <a:cxn ang="0">
                <a:pos x="3923" y="1110"/>
              </a:cxn>
              <a:cxn ang="0">
                <a:pos x="3877" y="1110"/>
              </a:cxn>
              <a:cxn ang="0">
                <a:pos x="181" y="1110"/>
              </a:cxn>
              <a:cxn ang="0">
                <a:pos x="135" y="1109"/>
              </a:cxn>
              <a:cxn ang="0">
                <a:pos x="89" y="1104"/>
              </a:cxn>
              <a:cxn ang="0">
                <a:pos x="50" y="1093"/>
              </a:cxn>
              <a:cxn ang="0">
                <a:pos x="20" y="1072"/>
              </a:cxn>
              <a:cxn ang="0">
                <a:pos x="3" y="1041"/>
              </a:cxn>
              <a:cxn ang="0">
                <a:pos x="3" y="998"/>
              </a:cxn>
              <a:cxn ang="0">
                <a:pos x="20" y="963"/>
              </a:cxn>
              <a:cxn ang="0">
                <a:pos x="50" y="942"/>
              </a:cxn>
              <a:cxn ang="0">
                <a:pos x="89" y="930"/>
              </a:cxn>
              <a:cxn ang="0">
                <a:pos x="135" y="924"/>
              </a:cxn>
              <a:cxn ang="0">
                <a:pos x="181" y="923"/>
              </a:cxn>
              <a:cxn ang="0">
                <a:pos x="203" y="0"/>
              </a:cxn>
              <a:cxn ang="0">
                <a:pos x="3900" y="0"/>
              </a:cxn>
              <a:cxn ang="0">
                <a:pos x="3945" y="1"/>
              </a:cxn>
              <a:cxn ang="0">
                <a:pos x="3991" y="6"/>
              </a:cxn>
              <a:cxn ang="0">
                <a:pos x="4031" y="17"/>
              </a:cxn>
              <a:cxn ang="0">
                <a:pos x="4061" y="38"/>
              </a:cxn>
              <a:cxn ang="0">
                <a:pos x="4078" y="69"/>
              </a:cxn>
              <a:cxn ang="0">
                <a:pos x="4078" y="113"/>
              </a:cxn>
              <a:cxn ang="0">
                <a:pos x="4061" y="147"/>
              </a:cxn>
              <a:cxn ang="0">
                <a:pos x="4031" y="168"/>
              </a:cxn>
              <a:cxn ang="0">
                <a:pos x="3989" y="180"/>
              </a:cxn>
              <a:cxn ang="0">
                <a:pos x="3942" y="186"/>
              </a:cxn>
              <a:cxn ang="0">
                <a:pos x="3893" y="187"/>
              </a:cxn>
              <a:cxn ang="0">
                <a:pos x="203" y="187"/>
              </a:cxn>
              <a:cxn ang="0">
                <a:pos x="157" y="187"/>
              </a:cxn>
              <a:cxn ang="0">
                <a:pos x="111" y="184"/>
              </a:cxn>
              <a:cxn ang="0">
                <a:pos x="69" y="175"/>
              </a:cxn>
              <a:cxn ang="0">
                <a:pos x="34" y="159"/>
              </a:cxn>
              <a:cxn ang="0">
                <a:pos x="9" y="131"/>
              </a:cxn>
              <a:cxn ang="0">
                <a:pos x="0" y="91"/>
              </a:cxn>
              <a:cxn ang="0">
                <a:pos x="9" y="52"/>
              </a:cxn>
              <a:cxn ang="0">
                <a:pos x="34" y="27"/>
              </a:cxn>
              <a:cxn ang="0">
                <a:pos x="69" y="11"/>
              </a:cxn>
              <a:cxn ang="0">
                <a:pos x="111" y="3"/>
              </a:cxn>
              <a:cxn ang="0">
                <a:pos x="157" y="0"/>
              </a:cxn>
              <a:cxn ang="0">
                <a:pos x="203" y="0"/>
              </a:cxn>
            </a:cxnLst>
            <a:rect l="0" t="0" r="r" b="b"/>
            <a:pathLst>
              <a:path w="4080" h="1110">
                <a:moveTo>
                  <a:pt x="203" y="923"/>
                </a:moveTo>
                <a:lnTo>
                  <a:pt x="3868" y="923"/>
                </a:lnTo>
                <a:lnTo>
                  <a:pt x="3893" y="923"/>
                </a:lnTo>
                <a:lnTo>
                  <a:pt x="3918" y="923"/>
                </a:lnTo>
                <a:lnTo>
                  <a:pt x="3942" y="924"/>
                </a:lnTo>
                <a:lnTo>
                  <a:pt x="3966" y="927"/>
                </a:lnTo>
                <a:lnTo>
                  <a:pt x="3989" y="930"/>
                </a:lnTo>
                <a:lnTo>
                  <a:pt x="4011" y="935"/>
                </a:lnTo>
                <a:lnTo>
                  <a:pt x="4031" y="942"/>
                </a:lnTo>
                <a:lnTo>
                  <a:pt x="4048" y="951"/>
                </a:lnTo>
                <a:lnTo>
                  <a:pt x="4061" y="963"/>
                </a:lnTo>
                <a:lnTo>
                  <a:pt x="4071" y="979"/>
                </a:lnTo>
                <a:lnTo>
                  <a:pt x="4078" y="998"/>
                </a:lnTo>
                <a:lnTo>
                  <a:pt x="4080" y="1020"/>
                </a:lnTo>
                <a:lnTo>
                  <a:pt x="4078" y="1041"/>
                </a:lnTo>
                <a:lnTo>
                  <a:pt x="4071" y="1058"/>
                </a:lnTo>
                <a:lnTo>
                  <a:pt x="4061" y="1072"/>
                </a:lnTo>
                <a:lnTo>
                  <a:pt x="4048" y="1084"/>
                </a:lnTo>
                <a:lnTo>
                  <a:pt x="4031" y="1093"/>
                </a:lnTo>
                <a:lnTo>
                  <a:pt x="4012" y="1099"/>
                </a:lnTo>
                <a:lnTo>
                  <a:pt x="3991" y="1104"/>
                </a:lnTo>
                <a:lnTo>
                  <a:pt x="3969" y="1107"/>
                </a:lnTo>
                <a:lnTo>
                  <a:pt x="3945" y="1109"/>
                </a:lnTo>
                <a:lnTo>
                  <a:pt x="3923" y="1110"/>
                </a:lnTo>
                <a:lnTo>
                  <a:pt x="3900" y="1110"/>
                </a:lnTo>
                <a:lnTo>
                  <a:pt x="3877" y="1110"/>
                </a:lnTo>
                <a:lnTo>
                  <a:pt x="203" y="1110"/>
                </a:lnTo>
                <a:lnTo>
                  <a:pt x="181" y="1110"/>
                </a:lnTo>
                <a:lnTo>
                  <a:pt x="157" y="1110"/>
                </a:lnTo>
                <a:lnTo>
                  <a:pt x="135" y="1109"/>
                </a:lnTo>
                <a:lnTo>
                  <a:pt x="111" y="1107"/>
                </a:lnTo>
                <a:lnTo>
                  <a:pt x="89" y="1104"/>
                </a:lnTo>
                <a:lnTo>
                  <a:pt x="69" y="1099"/>
                </a:lnTo>
                <a:lnTo>
                  <a:pt x="50" y="1093"/>
                </a:lnTo>
                <a:lnTo>
                  <a:pt x="34" y="1084"/>
                </a:lnTo>
                <a:lnTo>
                  <a:pt x="20" y="1072"/>
                </a:lnTo>
                <a:lnTo>
                  <a:pt x="9" y="1058"/>
                </a:lnTo>
                <a:lnTo>
                  <a:pt x="3" y="1041"/>
                </a:lnTo>
                <a:lnTo>
                  <a:pt x="0" y="1020"/>
                </a:lnTo>
                <a:lnTo>
                  <a:pt x="3" y="998"/>
                </a:lnTo>
                <a:lnTo>
                  <a:pt x="9" y="979"/>
                </a:lnTo>
                <a:lnTo>
                  <a:pt x="20" y="963"/>
                </a:lnTo>
                <a:lnTo>
                  <a:pt x="34" y="951"/>
                </a:lnTo>
                <a:lnTo>
                  <a:pt x="50" y="942"/>
                </a:lnTo>
                <a:lnTo>
                  <a:pt x="69" y="935"/>
                </a:lnTo>
                <a:lnTo>
                  <a:pt x="89" y="930"/>
                </a:lnTo>
                <a:lnTo>
                  <a:pt x="111" y="927"/>
                </a:lnTo>
                <a:lnTo>
                  <a:pt x="135" y="924"/>
                </a:lnTo>
                <a:lnTo>
                  <a:pt x="157" y="923"/>
                </a:lnTo>
                <a:lnTo>
                  <a:pt x="181" y="923"/>
                </a:lnTo>
                <a:lnTo>
                  <a:pt x="203" y="923"/>
                </a:lnTo>
                <a:close/>
                <a:moveTo>
                  <a:pt x="203" y="0"/>
                </a:moveTo>
                <a:lnTo>
                  <a:pt x="3877" y="0"/>
                </a:lnTo>
                <a:lnTo>
                  <a:pt x="3900" y="0"/>
                </a:lnTo>
                <a:lnTo>
                  <a:pt x="3923" y="0"/>
                </a:lnTo>
                <a:lnTo>
                  <a:pt x="3945" y="1"/>
                </a:lnTo>
                <a:lnTo>
                  <a:pt x="3969" y="3"/>
                </a:lnTo>
                <a:lnTo>
                  <a:pt x="3991" y="6"/>
                </a:lnTo>
                <a:lnTo>
                  <a:pt x="4012" y="11"/>
                </a:lnTo>
                <a:lnTo>
                  <a:pt x="4031" y="17"/>
                </a:lnTo>
                <a:lnTo>
                  <a:pt x="4048" y="27"/>
                </a:lnTo>
                <a:lnTo>
                  <a:pt x="4061" y="38"/>
                </a:lnTo>
                <a:lnTo>
                  <a:pt x="4071" y="52"/>
                </a:lnTo>
                <a:lnTo>
                  <a:pt x="4078" y="69"/>
                </a:lnTo>
                <a:lnTo>
                  <a:pt x="4080" y="91"/>
                </a:lnTo>
                <a:lnTo>
                  <a:pt x="4078" y="113"/>
                </a:lnTo>
                <a:lnTo>
                  <a:pt x="4071" y="131"/>
                </a:lnTo>
                <a:lnTo>
                  <a:pt x="4061" y="147"/>
                </a:lnTo>
                <a:lnTo>
                  <a:pt x="4048" y="159"/>
                </a:lnTo>
                <a:lnTo>
                  <a:pt x="4031" y="168"/>
                </a:lnTo>
                <a:lnTo>
                  <a:pt x="4011" y="175"/>
                </a:lnTo>
                <a:lnTo>
                  <a:pt x="3989" y="180"/>
                </a:lnTo>
                <a:lnTo>
                  <a:pt x="3966" y="184"/>
                </a:lnTo>
                <a:lnTo>
                  <a:pt x="3942" y="186"/>
                </a:lnTo>
                <a:lnTo>
                  <a:pt x="3918" y="187"/>
                </a:lnTo>
                <a:lnTo>
                  <a:pt x="3893" y="187"/>
                </a:lnTo>
                <a:lnTo>
                  <a:pt x="3868" y="187"/>
                </a:lnTo>
                <a:lnTo>
                  <a:pt x="203" y="187"/>
                </a:lnTo>
                <a:lnTo>
                  <a:pt x="181" y="187"/>
                </a:lnTo>
                <a:lnTo>
                  <a:pt x="157" y="187"/>
                </a:lnTo>
                <a:lnTo>
                  <a:pt x="135" y="186"/>
                </a:lnTo>
                <a:lnTo>
                  <a:pt x="111" y="184"/>
                </a:lnTo>
                <a:lnTo>
                  <a:pt x="89" y="180"/>
                </a:lnTo>
                <a:lnTo>
                  <a:pt x="69" y="175"/>
                </a:lnTo>
                <a:lnTo>
                  <a:pt x="50" y="168"/>
                </a:lnTo>
                <a:lnTo>
                  <a:pt x="34" y="159"/>
                </a:lnTo>
                <a:lnTo>
                  <a:pt x="20" y="147"/>
                </a:lnTo>
                <a:lnTo>
                  <a:pt x="9" y="131"/>
                </a:lnTo>
                <a:lnTo>
                  <a:pt x="3" y="113"/>
                </a:lnTo>
                <a:lnTo>
                  <a:pt x="0" y="91"/>
                </a:lnTo>
                <a:lnTo>
                  <a:pt x="3" y="69"/>
                </a:lnTo>
                <a:lnTo>
                  <a:pt x="9" y="52"/>
                </a:lnTo>
                <a:lnTo>
                  <a:pt x="20" y="38"/>
                </a:lnTo>
                <a:lnTo>
                  <a:pt x="34" y="27"/>
                </a:lnTo>
                <a:lnTo>
                  <a:pt x="50" y="17"/>
                </a:lnTo>
                <a:lnTo>
                  <a:pt x="69" y="11"/>
                </a:lnTo>
                <a:lnTo>
                  <a:pt x="89" y="6"/>
                </a:lnTo>
                <a:lnTo>
                  <a:pt x="111" y="3"/>
                </a:lnTo>
                <a:lnTo>
                  <a:pt x="135" y="1"/>
                </a:lnTo>
                <a:lnTo>
                  <a:pt x="157" y="0"/>
                </a:lnTo>
                <a:lnTo>
                  <a:pt x="181" y="0"/>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1"/>
          <p:cNvSpPr>
            <a:spLocks noChangeAspect="1" noEditPoints="1"/>
          </p:cNvSpPr>
          <p:nvPr>
            <p:custDataLst>
              <p:tags r:id="rId4"/>
            </p:custDataLst>
          </p:nvPr>
        </p:nvSpPr>
        <p:spPr bwMode="auto">
          <a:xfrm rot="19571001">
            <a:off x="5569470" y="4295015"/>
            <a:ext cx="420130" cy="152400"/>
          </a:xfrm>
          <a:custGeom>
            <a:avLst/>
            <a:gdLst/>
            <a:ahLst/>
            <a:cxnLst>
              <a:cxn ang="0">
                <a:pos x="3868" y="923"/>
              </a:cxn>
              <a:cxn ang="0">
                <a:pos x="3918" y="923"/>
              </a:cxn>
              <a:cxn ang="0">
                <a:pos x="3966" y="927"/>
              </a:cxn>
              <a:cxn ang="0">
                <a:pos x="4011" y="935"/>
              </a:cxn>
              <a:cxn ang="0">
                <a:pos x="4048" y="951"/>
              </a:cxn>
              <a:cxn ang="0">
                <a:pos x="4071" y="979"/>
              </a:cxn>
              <a:cxn ang="0">
                <a:pos x="4080" y="1020"/>
              </a:cxn>
              <a:cxn ang="0">
                <a:pos x="4071" y="1058"/>
              </a:cxn>
              <a:cxn ang="0">
                <a:pos x="4048" y="1084"/>
              </a:cxn>
              <a:cxn ang="0">
                <a:pos x="4012" y="1099"/>
              </a:cxn>
              <a:cxn ang="0">
                <a:pos x="3969" y="1107"/>
              </a:cxn>
              <a:cxn ang="0">
                <a:pos x="3923" y="1110"/>
              </a:cxn>
              <a:cxn ang="0">
                <a:pos x="3877" y="1110"/>
              </a:cxn>
              <a:cxn ang="0">
                <a:pos x="181" y="1110"/>
              </a:cxn>
              <a:cxn ang="0">
                <a:pos x="135" y="1109"/>
              </a:cxn>
              <a:cxn ang="0">
                <a:pos x="89" y="1104"/>
              </a:cxn>
              <a:cxn ang="0">
                <a:pos x="50" y="1093"/>
              </a:cxn>
              <a:cxn ang="0">
                <a:pos x="20" y="1072"/>
              </a:cxn>
              <a:cxn ang="0">
                <a:pos x="3" y="1041"/>
              </a:cxn>
              <a:cxn ang="0">
                <a:pos x="3" y="998"/>
              </a:cxn>
              <a:cxn ang="0">
                <a:pos x="20" y="963"/>
              </a:cxn>
              <a:cxn ang="0">
                <a:pos x="50" y="942"/>
              </a:cxn>
              <a:cxn ang="0">
                <a:pos x="89" y="930"/>
              </a:cxn>
              <a:cxn ang="0">
                <a:pos x="135" y="924"/>
              </a:cxn>
              <a:cxn ang="0">
                <a:pos x="181" y="923"/>
              </a:cxn>
              <a:cxn ang="0">
                <a:pos x="203" y="0"/>
              </a:cxn>
              <a:cxn ang="0">
                <a:pos x="3900" y="0"/>
              </a:cxn>
              <a:cxn ang="0">
                <a:pos x="3945" y="1"/>
              </a:cxn>
              <a:cxn ang="0">
                <a:pos x="3991" y="6"/>
              </a:cxn>
              <a:cxn ang="0">
                <a:pos x="4031" y="17"/>
              </a:cxn>
              <a:cxn ang="0">
                <a:pos x="4061" y="38"/>
              </a:cxn>
              <a:cxn ang="0">
                <a:pos x="4078" y="69"/>
              </a:cxn>
              <a:cxn ang="0">
                <a:pos x="4078" y="113"/>
              </a:cxn>
              <a:cxn ang="0">
                <a:pos x="4061" y="147"/>
              </a:cxn>
              <a:cxn ang="0">
                <a:pos x="4031" y="168"/>
              </a:cxn>
              <a:cxn ang="0">
                <a:pos x="3989" y="180"/>
              </a:cxn>
              <a:cxn ang="0">
                <a:pos x="3942" y="186"/>
              </a:cxn>
              <a:cxn ang="0">
                <a:pos x="3893" y="187"/>
              </a:cxn>
              <a:cxn ang="0">
                <a:pos x="203" y="187"/>
              </a:cxn>
              <a:cxn ang="0">
                <a:pos x="157" y="187"/>
              </a:cxn>
              <a:cxn ang="0">
                <a:pos x="111" y="184"/>
              </a:cxn>
              <a:cxn ang="0">
                <a:pos x="69" y="175"/>
              </a:cxn>
              <a:cxn ang="0">
                <a:pos x="34" y="159"/>
              </a:cxn>
              <a:cxn ang="0">
                <a:pos x="9" y="131"/>
              </a:cxn>
              <a:cxn ang="0">
                <a:pos x="0" y="91"/>
              </a:cxn>
              <a:cxn ang="0">
                <a:pos x="9" y="52"/>
              </a:cxn>
              <a:cxn ang="0">
                <a:pos x="34" y="27"/>
              </a:cxn>
              <a:cxn ang="0">
                <a:pos x="69" y="11"/>
              </a:cxn>
              <a:cxn ang="0">
                <a:pos x="111" y="3"/>
              </a:cxn>
              <a:cxn ang="0">
                <a:pos x="157" y="0"/>
              </a:cxn>
              <a:cxn ang="0">
                <a:pos x="203" y="0"/>
              </a:cxn>
            </a:cxnLst>
            <a:rect l="0" t="0" r="r" b="b"/>
            <a:pathLst>
              <a:path w="4080" h="1110">
                <a:moveTo>
                  <a:pt x="203" y="923"/>
                </a:moveTo>
                <a:lnTo>
                  <a:pt x="3868" y="923"/>
                </a:lnTo>
                <a:lnTo>
                  <a:pt x="3893" y="923"/>
                </a:lnTo>
                <a:lnTo>
                  <a:pt x="3918" y="923"/>
                </a:lnTo>
                <a:lnTo>
                  <a:pt x="3942" y="924"/>
                </a:lnTo>
                <a:lnTo>
                  <a:pt x="3966" y="927"/>
                </a:lnTo>
                <a:lnTo>
                  <a:pt x="3989" y="930"/>
                </a:lnTo>
                <a:lnTo>
                  <a:pt x="4011" y="935"/>
                </a:lnTo>
                <a:lnTo>
                  <a:pt x="4031" y="942"/>
                </a:lnTo>
                <a:lnTo>
                  <a:pt x="4048" y="951"/>
                </a:lnTo>
                <a:lnTo>
                  <a:pt x="4061" y="963"/>
                </a:lnTo>
                <a:lnTo>
                  <a:pt x="4071" y="979"/>
                </a:lnTo>
                <a:lnTo>
                  <a:pt x="4078" y="998"/>
                </a:lnTo>
                <a:lnTo>
                  <a:pt x="4080" y="1020"/>
                </a:lnTo>
                <a:lnTo>
                  <a:pt x="4078" y="1041"/>
                </a:lnTo>
                <a:lnTo>
                  <a:pt x="4071" y="1058"/>
                </a:lnTo>
                <a:lnTo>
                  <a:pt x="4061" y="1072"/>
                </a:lnTo>
                <a:lnTo>
                  <a:pt x="4048" y="1084"/>
                </a:lnTo>
                <a:lnTo>
                  <a:pt x="4031" y="1093"/>
                </a:lnTo>
                <a:lnTo>
                  <a:pt x="4012" y="1099"/>
                </a:lnTo>
                <a:lnTo>
                  <a:pt x="3991" y="1104"/>
                </a:lnTo>
                <a:lnTo>
                  <a:pt x="3969" y="1107"/>
                </a:lnTo>
                <a:lnTo>
                  <a:pt x="3945" y="1109"/>
                </a:lnTo>
                <a:lnTo>
                  <a:pt x="3923" y="1110"/>
                </a:lnTo>
                <a:lnTo>
                  <a:pt x="3900" y="1110"/>
                </a:lnTo>
                <a:lnTo>
                  <a:pt x="3877" y="1110"/>
                </a:lnTo>
                <a:lnTo>
                  <a:pt x="203" y="1110"/>
                </a:lnTo>
                <a:lnTo>
                  <a:pt x="181" y="1110"/>
                </a:lnTo>
                <a:lnTo>
                  <a:pt x="157" y="1110"/>
                </a:lnTo>
                <a:lnTo>
                  <a:pt x="135" y="1109"/>
                </a:lnTo>
                <a:lnTo>
                  <a:pt x="111" y="1107"/>
                </a:lnTo>
                <a:lnTo>
                  <a:pt x="89" y="1104"/>
                </a:lnTo>
                <a:lnTo>
                  <a:pt x="69" y="1099"/>
                </a:lnTo>
                <a:lnTo>
                  <a:pt x="50" y="1093"/>
                </a:lnTo>
                <a:lnTo>
                  <a:pt x="34" y="1084"/>
                </a:lnTo>
                <a:lnTo>
                  <a:pt x="20" y="1072"/>
                </a:lnTo>
                <a:lnTo>
                  <a:pt x="9" y="1058"/>
                </a:lnTo>
                <a:lnTo>
                  <a:pt x="3" y="1041"/>
                </a:lnTo>
                <a:lnTo>
                  <a:pt x="0" y="1020"/>
                </a:lnTo>
                <a:lnTo>
                  <a:pt x="3" y="998"/>
                </a:lnTo>
                <a:lnTo>
                  <a:pt x="9" y="979"/>
                </a:lnTo>
                <a:lnTo>
                  <a:pt x="20" y="963"/>
                </a:lnTo>
                <a:lnTo>
                  <a:pt x="34" y="951"/>
                </a:lnTo>
                <a:lnTo>
                  <a:pt x="50" y="942"/>
                </a:lnTo>
                <a:lnTo>
                  <a:pt x="69" y="935"/>
                </a:lnTo>
                <a:lnTo>
                  <a:pt x="89" y="930"/>
                </a:lnTo>
                <a:lnTo>
                  <a:pt x="111" y="927"/>
                </a:lnTo>
                <a:lnTo>
                  <a:pt x="135" y="924"/>
                </a:lnTo>
                <a:lnTo>
                  <a:pt x="157" y="923"/>
                </a:lnTo>
                <a:lnTo>
                  <a:pt x="181" y="923"/>
                </a:lnTo>
                <a:lnTo>
                  <a:pt x="203" y="923"/>
                </a:lnTo>
                <a:close/>
                <a:moveTo>
                  <a:pt x="203" y="0"/>
                </a:moveTo>
                <a:lnTo>
                  <a:pt x="3877" y="0"/>
                </a:lnTo>
                <a:lnTo>
                  <a:pt x="3900" y="0"/>
                </a:lnTo>
                <a:lnTo>
                  <a:pt x="3923" y="0"/>
                </a:lnTo>
                <a:lnTo>
                  <a:pt x="3945" y="1"/>
                </a:lnTo>
                <a:lnTo>
                  <a:pt x="3969" y="3"/>
                </a:lnTo>
                <a:lnTo>
                  <a:pt x="3991" y="6"/>
                </a:lnTo>
                <a:lnTo>
                  <a:pt x="4012" y="11"/>
                </a:lnTo>
                <a:lnTo>
                  <a:pt x="4031" y="17"/>
                </a:lnTo>
                <a:lnTo>
                  <a:pt x="4048" y="27"/>
                </a:lnTo>
                <a:lnTo>
                  <a:pt x="4061" y="38"/>
                </a:lnTo>
                <a:lnTo>
                  <a:pt x="4071" y="52"/>
                </a:lnTo>
                <a:lnTo>
                  <a:pt x="4078" y="69"/>
                </a:lnTo>
                <a:lnTo>
                  <a:pt x="4080" y="91"/>
                </a:lnTo>
                <a:lnTo>
                  <a:pt x="4078" y="113"/>
                </a:lnTo>
                <a:lnTo>
                  <a:pt x="4071" y="131"/>
                </a:lnTo>
                <a:lnTo>
                  <a:pt x="4061" y="147"/>
                </a:lnTo>
                <a:lnTo>
                  <a:pt x="4048" y="159"/>
                </a:lnTo>
                <a:lnTo>
                  <a:pt x="4031" y="168"/>
                </a:lnTo>
                <a:lnTo>
                  <a:pt x="4011" y="175"/>
                </a:lnTo>
                <a:lnTo>
                  <a:pt x="3989" y="180"/>
                </a:lnTo>
                <a:lnTo>
                  <a:pt x="3966" y="184"/>
                </a:lnTo>
                <a:lnTo>
                  <a:pt x="3942" y="186"/>
                </a:lnTo>
                <a:lnTo>
                  <a:pt x="3918" y="187"/>
                </a:lnTo>
                <a:lnTo>
                  <a:pt x="3893" y="187"/>
                </a:lnTo>
                <a:lnTo>
                  <a:pt x="3868" y="187"/>
                </a:lnTo>
                <a:lnTo>
                  <a:pt x="203" y="187"/>
                </a:lnTo>
                <a:lnTo>
                  <a:pt x="181" y="187"/>
                </a:lnTo>
                <a:lnTo>
                  <a:pt x="157" y="187"/>
                </a:lnTo>
                <a:lnTo>
                  <a:pt x="135" y="186"/>
                </a:lnTo>
                <a:lnTo>
                  <a:pt x="111" y="184"/>
                </a:lnTo>
                <a:lnTo>
                  <a:pt x="89" y="180"/>
                </a:lnTo>
                <a:lnTo>
                  <a:pt x="69" y="175"/>
                </a:lnTo>
                <a:lnTo>
                  <a:pt x="50" y="168"/>
                </a:lnTo>
                <a:lnTo>
                  <a:pt x="34" y="159"/>
                </a:lnTo>
                <a:lnTo>
                  <a:pt x="20" y="147"/>
                </a:lnTo>
                <a:lnTo>
                  <a:pt x="9" y="131"/>
                </a:lnTo>
                <a:lnTo>
                  <a:pt x="3" y="113"/>
                </a:lnTo>
                <a:lnTo>
                  <a:pt x="0" y="91"/>
                </a:lnTo>
                <a:lnTo>
                  <a:pt x="3" y="69"/>
                </a:lnTo>
                <a:lnTo>
                  <a:pt x="9" y="52"/>
                </a:lnTo>
                <a:lnTo>
                  <a:pt x="20" y="38"/>
                </a:lnTo>
                <a:lnTo>
                  <a:pt x="34" y="27"/>
                </a:lnTo>
                <a:lnTo>
                  <a:pt x="50" y="17"/>
                </a:lnTo>
                <a:lnTo>
                  <a:pt x="69" y="11"/>
                </a:lnTo>
                <a:lnTo>
                  <a:pt x="89" y="6"/>
                </a:lnTo>
                <a:lnTo>
                  <a:pt x="111" y="3"/>
                </a:lnTo>
                <a:lnTo>
                  <a:pt x="135" y="1"/>
                </a:lnTo>
                <a:lnTo>
                  <a:pt x="157" y="0"/>
                </a:lnTo>
                <a:lnTo>
                  <a:pt x="181" y="0"/>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9" grpId="0" animBg="1"/>
      <p:bldP spid="104" grpId="0" animBg="1"/>
      <p:bldP spid="10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7" name="Picture 3"/>
          <p:cNvPicPr>
            <a:picLocks noChangeAspect="1" noChangeArrowheads="1"/>
          </p:cNvPicPr>
          <p:nvPr/>
        </p:nvPicPr>
        <p:blipFill>
          <a:blip r:embed="rId2" cstate="print"/>
          <a:srcRect/>
          <a:stretch>
            <a:fillRect/>
          </a:stretch>
        </p:blipFill>
        <p:spPr bwMode="auto">
          <a:xfrm>
            <a:off x="0" y="3733800"/>
            <a:ext cx="9144000" cy="1808945"/>
          </a:xfrm>
          <a:prstGeom prst="rect">
            <a:avLst/>
          </a:prstGeom>
          <a:noFill/>
          <a:ln w="9525">
            <a:noFill/>
            <a:miter lim="800000"/>
            <a:headEnd/>
            <a:tailEnd/>
          </a:ln>
        </p:spPr>
      </p:pic>
      <p:pic>
        <p:nvPicPr>
          <p:cNvPr id="1026" name="Picture 2"/>
          <p:cNvPicPr>
            <a:picLocks noChangeAspect="1" noChangeArrowheads="1"/>
          </p:cNvPicPr>
          <p:nvPr/>
        </p:nvPicPr>
        <p:blipFill>
          <a:blip r:embed="rId3" cstate="print"/>
          <a:srcRect/>
          <a:stretch>
            <a:fillRect/>
          </a:stretch>
        </p:blipFill>
        <p:spPr bwMode="auto">
          <a:xfrm>
            <a:off x="1676400" y="5791200"/>
            <a:ext cx="5354128" cy="1066800"/>
          </a:xfrm>
          <a:prstGeom prst="rect">
            <a:avLst/>
          </a:prstGeom>
          <a:noFill/>
          <a:ln w="9525">
            <a:noFill/>
            <a:miter lim="800000"/>
            <a:headEnd/>
            <a:tailEnd/>
          </a:ln>
        </p:spPr>
      </p:pic>
      <p:sp>
        <p:nvSpPr>
          <p:cNvPr id="5" name="Title 4"/>
          <p:cNvSpPr>
            <a:spLocks noGrp="1"/>
          </p:cNvSpPr>
          <p:nvPr>
            <p:ph type="title"/>
          </p:nvPr>
        </p:nvSpPr>
        <p:spPr/>
        <p:txBody>
          <a:bodyPr/>
          <a:lstStyle/>
          <a:p>
            <a:r>
              <a:rPr lang="en-US" dirty="0" smtClean="0"/>
              <a:t>Extension to the tensor algebra</a:t>
            </a:r>
            <a:endParaRPr lang="en-US" dirty="0"/>
          </a:p>
        </p:txBody>
      </p:sp>
      <p:pic>
        <p:nvPicPr>
          <p:cNvPr id="5122" name="Picture 2"/>
          <p:cNvPicPr>
            <a:picLocks noChangeAspect="1" noChangeArrowheads="1"/>
          </p:cNvPicPr>
          <p:nvPr/>
        </p:nvPicPr>
        <p:blipFill>
          <a:blip r:embed="rId4" cstate="print"/>
          <a:srcRect/>
          <a:stretch>
            <a:fillRect/>
          </a:stretch>
        </p:blipFill>
        <p:spPr bwMode="auto">
          <a:xfrm>
            <a:off x="2286000" y="1295400"/>
            <a:ext cx="4336473" cy="762000"/>
          </a:xfrm>
          <a:prstGeom prst="rect">
            <a:avLst/>
          </a:prstGeom>
          <a:noFill/>
          <a:ln w="9525">
            <a:noFill/>
            <a:miter lim="800000"/>
            <a:headEnd/>
            <a:tailEnd/>
          </a:ln>
        </p:spPr>
      </p:pic>
      <p:pic>
        <p:nvPicPr>
          <p:cNvPr id="5123" name="Picture 3"/>
          <p:cNvPicPr>
            <a:picLocks noChangeAspect="1" noChangeArrowheads="1"/>
          </p:cNvPicPr>
          <p:nvPr/>
        </p:nvPicPr>
        <p:blipFill>
          <a:blip r:embed="rId5" cstate="print"/>
          <a:srcRect/>
          <a:stretch>
            <a:fillRect/>
          </a:stretch>
        </p:blipFill>
        <p:spPr bwMode="auto">
          <a:xfrm>
            <a:off x="228601" y="2133599"/>
            <a:ext cx="8871856" cy="461161"/>
          </a:xfrm>
          <a:prstGeom prst="rect">
            <a:avLst/>
          </a:prstGeom>
          <a:noFill/>
          <a:ln w="9525">
            <a:noFill/>
            <a:miter lim="800000"/>
            <a:headEnd/>
            <a:tailEnd/>
          </a:ln>
        </p:spPr>
      </p:pic>
      <p:pic>
        <p:nvPicPr>
          <p:cNvPr id="5124" name="Picture 4"/>
          <p:cNvPicPr>
            <a:picLocks noChangeAspect="1" noChangeArrowheads="1"/>
          </p:cNvPicPr>
          <p:nvPr/>
        </p:nvPicPr>
        <p:blipFill>
          <a:blip r:embed="rId6" cstate="print"/>
          <a:srcRect/>
          <a:stretch>
            <a:fillRect/>
          </a:stretch>
        </p:blipFill>
        <p:spPr bwMode="auto">
          <a:xfrm>
            <a:off x="685799" y="2895600"/>
            <a:ext cx="8262025" cy="5334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Web Representations</a:t>
            </a:r>
            <a:endParaRPr lang="en-US" dirty="0"/>
          </a:p>
        </p:txBody>
      </p:sp>
      <p:sp>
        <p:nvSpPr>
          <p:cNvPr id="6" name="TextBox 5"/>
          <p:cNvSpPr txBox="1"/>
          <p:nvPr/>
        </p:nvSpPr>
        <p:spPr>
          <a:xfrm>
            <a:off x="533400" y="1371600"/>
            <a:ext cx="7391400" cy="584775"/>
          </a:xfrm>
          <a:prstGeom prst="rect">
            <a:avLst/>
          </a:prstGeom>
          <a:noFill/>
        </p:spPr>
        <p:txBody>
          <a:bodyPr wrap="square" rtlCol="0">
            <a:spAutoFit/>
          </a:bodyPr>
          <a:lstStyle/>
          <a:p>
            <a:r>
              <a:rPr lang="en-US" sz="3200" b="1" u="sng" dirty="0" smtClean="0">
                <a:solidFill>
                  <a:srgbClr val="0000FF"/>
                </a:solidFill>
              </a:rPr>
              <a:t>Definition:</a:t>
            </a:r>
            <a:r>
              <a:rPr lang="en-US" sz="3200" dirty="0" smtClean="0">
                <a:solidFill>
                  <a:srgbClr val="0000FF"/>
                </a:solidFill>
              </a:rPr>
              <a:t> A representation of webs is </a:t>
            </a:r>
            <a:endParaRPr lang="en-US" sz="3200" dirty="0">
              <a:solidFill>
                <a:srgbClr val="0000FF"/>
              </a:solidFill>
            </a:endParaRPr>
          </a:p>
        </p:txBody>
      </p:sp>
      <p:sp>
        <p:nvSpPr>
          <p:cNvPr id="7" name="TextBox 6"/>
          <p:cNvSpPr txBox="1"/>
          <p:nvPr/>
        </p:nvSpPr>
        <p:spPr>
          <a:xfrm>
            <a:off x="304800" y="2133600"/>
            <a:ext cx="7620000" cy="830997"/>
          </a:xfrm>
          <a:prstGeom prst="rect">
            <a:avLst/>
          </a:prstGeom>
          <a:noFill/>
        </p:spPr>
        <p:txBody>
          <a:bodyPr wrap="square" rtlCol="0">
            <a:spAutoFit/>
          </a:bodyPr>
          <a:lstStyle/>
          <a:p>
            <a:r>
              <a:rPr lang="en-US" sz="2400" dirty="0" smtClean="0">
                <a:solidFill>
                  <a:srgbClr val="0000FF"/>
                </a:solidFill>
              </a:rPr>
              <a:t>a.) A choice of </a:t>
            </a:r>
            <a:r>
              <a:rPr lang="en-US" sz="2400" dirty="0" smtClean="0">
                <a:solidFill>
                  <a:srgbClr val="0000FF"/>
                </a:solidFill>
                <a:latin typeface="Mathematica7Mono" pitchFamily="2" charset="0"/>
                <a:ea typeface="Mathematica7Mono" pitchFamily="2" charset="0"/>
              </a:rPr>
              <a:t>Z</a:t>
            </a:r>
            <a:r>
              <a:rPr lang="en-US" sz="2400" dirty="0" smtClean="0">
                <a:solidFill>
                  <a:srgbClr val="0000FF"/>
                </a:solidFill>
              </a:rPr>
              <a:t>-graded </a:t>
            </a:r>
            <a:r>
              <a:rPr lang="en-US" sz="2400" dirty="0" smtClean="0">
                <a:solidFill>
                  <a:srgbClr val="0000FF"/>
                </a:solidFill>
                <a:latin typeface="Mathematica7Mono" pitchFamily="2" charset="0"/>
                <a:ea typeface="Mathematica7Mono" pitchFamily="2" charset="0"/>
              </a:rPr>
              <a:t>Z</a:t>
            </a:r>
            <a:r>
              <a:rPr lang="en-US" sz="2400" dirty="0" smtClean="0">
                <a:solidFill>
                  <a:srgbClr val="0000FF"/>
                </a:solidFill>
              </a:rPr>
              <a:t>-module </a:t>
            </a:r>
            <a:r>
              <a:rPr lang="en-US" sz="2400" dirty="0" err="1" smtClean="0">
                <a:solidFill>
                  <a:srgbClr val="0000FF"/>
                </a:solidFill>
              </a:rPr>
              <a:t>R</a:t>
            </a:r>
            <a:r>
              <a:rPr lang="en-US" sz="2400" baseline="-25000" dirty="0" err="1" smtClean="0">
                <a:solidFill>
                  <a:srgbClr val="0000FF"/>
                </a:solidFill>
              </a:rPr>
              <a:t>ij</a:t>
            </a:r>
            <a:r>
              <a:rPr lang="en-US" sz="2400" dirty="0" smtClean="0">
                <a:solidFill>
                  <a:srgbClr val="0000FF"/>
                </a:solidFill>
              </a:rPr>
              <a:t> for every ordered pair </a:t>
            </a:r>
            <a:r>
              <a:rPr lang="en-US" sz="2400" dirty="0" err="1" smtClean="0">
                <a:solidFill>
                  <a:srgbClr val="0000FF"/>
                </a:solidFill>
              </a:rPr>
              <a:t>ij</a:t>
            </a:r>
            <a:r>
              <a:rPr lang="en-US" sz="2400" dirty="0" smtClean="0">
                <a:solidFill>
                  <a:srgbClr val="0000FF"/>
                </a:solidFill>
              </a:rPr>
              <a:t> of </a:t>
            </a:r>
            <a:r>
              <a:rPr lang="en-US" sz="2400" dirty="0" err="1" smtClean="0">
                <a:solidFill>
                  <a:srgbClr val="0000FF"/>
                </a:solidFill>
              </a:rPr>
              <a:t>vacua</a:t>
            </a:r>
            <a:r>
              <a:rPr lang="en-US" sz="2400" dirty="0" smtClean="0">
                <a:solidFill>
                  <a:srgbClr val="0000FF"/>
                </a:solidFill>
              </a:rPr>
              <a:t>. </a:t>
            </a:r>
            <a:endParaRPr lang="en-US" sz="2400" dirty="0">
              <a:solidFill>
                <a:srgbClr val="0000FF"/>
              </a:solidFill>
            </a:endParaRPr>
          </a:p>
        </p:txBody>
      </p:sp>
      <p:sp>
        <p:nvSpPr>
          <p:cNvPr id="8" name="TextBox 7"/>
          <p:cNvSpPr txBox="1"/>
          <p:nvPr/>
        </p:nvSpPr>
        <p:spPr>
          <a:xfrm>
            <a:off x="304800" y="3276600"/>
            <a:ext cx="4191000" cy="461665"/>
          </a:xfrm>
          <a:prstGeom prst="rect">
            <a:avLst/>
          </a:prstGeom>
          <a:noFill/>
        </p:spPr>
        <p:txBody>
          <a:bodyPr wrap="square" rtlCol="0">
            <a:spAutoFit/>
          </a:bodyPr>
          <a:lstStyle/>
          <a:p>
            <a:r>
              <a:rPr lang="en-US" sz="2400" dirty="0" smtClean="0">
                <a:solidFill>
                  <a:srgbClr val="0000FF"/>
                </a:solidFill>
              </a:rPr>
              <a:t>b.) A degree = -1 pairing </a:t>
            </a:r>
            <a:endParaRPr lang="en-US" sz="2400" dirty="0">
              <a:solidFill>
                <a:srgbClr val="0000FF"/>
              </a:solidFill>
            </a:endParaRPr>
          </a:p>
        </p:txBody>
      </p:sp>
      <p:grpSp>
        <p:nvGrpSpPr>
          <p:cNvPr id="4115" name="Group 19"/>
          <p:cNvGrpSpPr>
            <a:grpSpLocks noChangeAspect="1"/>
          </p:cNvGrpSpPr>
          <p:nvPr>
            <p:custDataLst>
              <p:tags r:id="rId1"/>
            </p:custDataLst>
          </p:nvPr>
        </p:nvGrpSpPr>
        <p:grpSpPr bwMode="auto">
          <a:xfrm>
            <a:off x="4495800" y="3352800"/>
            <a:ext cx="4023099" cy="495300"/>
            <a:chOff x="2888" y="2317"/>
            <a:chExt cx="12858" cy="1583"/>
          </a:xfrm>
          <a:solidFill>
            <a:srgbClr val="0000FF"/>
          </a:solidFill>
        </p:grpSpPr>
        <p:sp>
          <p:nvSpPr>
            <p:cNvPr id="4117" name="Freeform 21"/>
            <p:cNvSpPr>
              <a:spLocks/>
            </p:cNvSpPr>
            <p:nvPr/>
          </p:nvSpPr>
          <p:spPr bwMode="auto">
            <a:xfrm>
              <a:off x="2888" y="2321"/>
              <a:ext cx="1355" cy="1109"/>
            </a:xfrm>
            <a:custGeom>
              <a:avLst/>
              <a:gdLst/>
              <a:ahLst/>
              <a:cxnLst>
                <a:cxn ang="0">
                  <a:pos x="451" y="4"/>
                </a:cxn>
                <a:cxn ang="0">
                  <a:pos x="656" y="0"/>
                </a:cxn>
                <a:cxn ang="0">
                  <a:pos x="719" y="4"/>
                </a:cxn>
                <a:cxn ang="0">
                  <a:pos x="719" y="40"/>
                </a:cxn>
                <a:cxn ang="0">
                  <a:pos x="671" y="48"/>
                </a:cxn>
                <a:cxn ang="0">
                  <a:pos x="550" y="80"/>
                </a:cxn>
                <a:cxn ang="0">
                  <a:pos x="1029" y="156"/>
                </a:cxn>
                <a:cxn ang="0">
                  <a:pos x="1088" y="84"/>
                </a:cxn>
                <a:cxn ang="0">
                  <a:pos x="1056" y="52"/>
                </a:cxn>
                <a:cxn ang="0">
                  <a:pos x="1021" y="40"/>
                </a:cxn>
                <a:cxn ang="0">
                  <a:pos x="1029" y="4"/>
                </a:cxn>
                <a:cxn ang="0">
                  <a:pos x="1048" y="0"/>
                </a:cxn>
                <a:cxn ang="0">
                  <a:pos x="1339" y="0"/>
                </a:cxn>
                <a:cxn ang="0">
                  <a:pos x="1355" y="16"/>
                </a:cxn>
                <a:cxn ang="0">
                  <a:pos x="1339" y="48"/>
                </a:cxn>
                <a:cxn ang="0">
                  <a:pos x="1284" y="56"/>
                </a:cxn>
                <a:cxn ang="0">
                  <a:pos x="1127" y="132"/>
                </a:cxn>
                <a:cxn ang="0">
                  <a:pos x="774" y="406"/>
                </a:cxn>
                <a:cxn ang="0">
                  <a:pos x="746" y="426"/>
                </a:cxn>
                <a:cxn ang="0">
                  <a:pos x="750" y="446"/>
                </a:cxn>
                <a:cxn ang="0">
                  <a:pos x="997" y="1020"/>
                </a:cxn>
                <a:cxn ang="0">
                  <a:pos x="1092" y="1056"/>
                </a:cxn>
                <a:cxn ang="0">
                  <a:pos x="1115" y="1068"/>
                </a:cxn>
                <a:cxn ang="0">
                  <a:pos x="1111" y="1105"/>
                </a:cxn>
                <a:cxn ang="0">
                  <a:pos x="1092" y="1109"/>
                </a:cxn>
                <a:cxn ang="0">
                  <a:pos x="935" y="1105"/>
                </a:cxn>
                <a:cxn ang="0">
                  <a:pos x="734" y="1109"/>
                </a:cxn>
                <a:cxn ang="0">
                  <a:pos x="719" y="1093"/>
                </a:cxn>
                <a:cxn ang="0">
                  <a:pos x="730" y="1060"/>
                </a:cxn>
                <a:cxn ang="0">
                  <a:pos x="766" y="1056"/>
                </a:cxn>
                <a:cxn ang="0">
                  <a:pos x="836" y="1008"/>
                </a:cxn>
                <a:cxn ang="0">
                  <a:pos x="832" y="988"/>
                </a:cxn>
                <a:cxn ang="0">
                  <a:pos x="632" y="514"/>
                </a:cxn>
                <a:cxn ang="0">
                  <a:pos x="318" y="1012"/>
                </a:cxn>
                <a:cxn ang="0">
                  <a:pos x="381" y="1056"/>
                </a:cxn>
                <a:cxn ang="0">
                  <a:pos x="455" y="1060"/>
                </a:cxn>
                <a:cxn ang="0">
                  <a:pos x="459" y="1097"/>
                </a:cxn>
                <a:cxn ang="0">
                  <a:pos x="440" y="1109"/>
                </a:cxn>
                <a:cxn ang="0">
                  <a:pos x="184" y="1105"/>
                </a:cxn>
                <a:cxn ang="0">
                  <a:pos x="23" y="1109"/>
                </a:cxn>
                <a:cxn ang="0">
                  <a:pos x="4" y="1097"/>
                </a:cxn>
                <a:cxn ang="0">
                  <a:pos x="12" y="1064"/>
                </a:cxn>
                <a:cxn ang="0">
                  <a:pos x="47" y="1056"/>
                </a:cxn>
                <a:cxn ang="0">
                  <a:pos x="173" y="1028"/>
                </a:cxn>
                <a:cxn ang="0">
                  <a:pos x="408" y="96"/>
                </a:cxn>
                <a:cxn ang="0">
                  <a:pos x="408" y="68"/>
                </a:cxn>
                <a:cxn ang="0">
                  <a:pos x="377" y="52"/>
                </a:cxn>
                <a:cxn ang="0">
                  <a:pos x="279" y="48"/>
                </a:cxn>
                <a:cxn ang="0">
                  <a:pos x="263" y="20"/>
                </a:cxn>
                <a:cxn ang="0">
                  <a:pos x="283" y="0"/>
                </a:cxn>
              </a:cxnLst>
              <a:rect l="0" t="0" r="r" b="b"/>
              <a:pathLst>
                <a:path w="1355" h="1109">
                  <a:moveTo>
                    <a:pt x="294" y="0"/>
                  </a:moveTo>
                  <a:lnTo>
                    <a:pt x="338" y="0"/>
                  </a:lnTo>
                  <a:lnTo>
                    <a:pt x="397" y="0"/>
                  </a:lnTo>
                  <a:lnTo>
                    <a:pt x="451" y="4"/>
                  </a:lnTo>
                  <a:lnTo>
                    <a:pt x="499" y="4"/>
                  </a:lnTo>
                  <a:lnTo>
                    <a:pt x="542" y="4"/>
                  </a:lnTo>
                  <a:lnTo>
                    <a:pt x="601" y="0"/>
                  </a:lnTo>
                  <a:lnTo>
                    <a:pt x="656" y="0"/>
                  </a:lnTo>
                  <a:lnTo>
                    <a:pt x="699" y="0"/>
                  </a:lnTo>
                  <a:lnTo>
                    <a:pt x="707" y="0"/>
                  </a:lnTo>
                  <a:lnTo>
                    <a:pt x="715" y="0"/>
                  </a:lnTo>
                  <a:lnTo>
                    <a:pt x="719" y="4"/>
                  </a:lnTo>
                  <a:lnTo>
                    <a:pt x="722" y="8"/>
                  </a:lnTo>
                  <a:lnTo>
                    <a:pt x="722" y="16"/>
                  </a:lnTo>
                  <a:lnTo>
                    <a:pt x="722" y="32"/>
                  </a:lnTo>
                  <a:lnTo>
                    <a:pt x="719" y="40"/>
                  </a:lnTo>
                  <a:lnTo>
                    <a:pt x="711" y="44"/>
                  </a:lnTo>
                  <a:lnTo>
                    <a:pt x="703" y="48"/>
                  </a:lnTo>
                  <a:lnTo>
                    <a:pt x="687" y="48"/>
                  </a:lnTo>
                  <a:lnTo>
                    <a:pt x="671" y="48"/>
                  </a:lnTo>
                  <a:lnTo>
                    <a:pt x="620" y="48"/>
                  </a:lnTo>
                  <a:lnTo>
                    <a:pt x="585" y="56"/>
                  </a:lnTo>
                  <a:lnTo>
                    <a:pt x="565" y="64"/>
                  </a:lnTo>
                  <a:lnTo>
                    <a:pt x="550" y="80"/>
                  </a:lnTo>
                  <a:lnTo>
                    <a:pt x="542" y="100"/>
                  </a:lnTo>
                  <a:lnTo>
                    <a:pt x="534" y="124"/>
                  </a:lnTo>
                  <a:lnTo>
                    <a:pt x="408" y="647"/>
                  </a:lnTo>
                  <a:lnTo>
                    <a:pt x="1029" y="156"/>
                  </a:lnTo>
                  <a:lnTo>
                    <a:pt x="1041" y="148"/>
                  </a:lnTo>
                  <a:lnTo>
                    <a:pt x="1060" y="128"/>
                  </a:lnTo>
                  <a:lnTo>
                    <a:pt x="1080" y="104"/>
                  </a:lnTo>
                  <a:lnTo>
                    <a:pt x="1088" y="84"/>
                  </a:lnTo>
                  <a:lnTo>
                    <a:pt x="1084" y="72"/>
                  </a:lnTo>
                  <a:lnTo>
                    <a:pt x="1080" y="64"/>
                  </a:lnTo>
                  <a:lnTo>
                    <a:pt x="1072" y="56"/>
                  </a:lnTo>
                  <a:lnTo>
                    <a:pt x="1056" y="52"/>
                  </a:lnTo>
                  <a:lnTo>
                    <a:pt x="1037" y="48"/>
                  </a:lnTo>
                  <a:lnTo>
                    <a:pt x="1029" y="48"/>
                  </a:lnTo>
                  <a:lnTo>
                    <a:pt x="1025" y="44"/>
                  </a:lnTo>
                  <a:lnTo>
                    <a:pt x="1021" y="40"/>
                  </a:lnTo>
                  <a:lnTo>
                    <a:pt x="1017" y="32"/>
                  </a:lnTo>
                  <a:lnTo>
                    <a:pt x="1021" y="20"/>
                  </a:lnTo>
                  <a:lnTo>
                    <a:pt x="1021" y="12"/>
                  </a:lnTo>
                  <a:lnTo>
                    <a:pt x="1029" y="4"/>
                  </a:lnTo>
                  <a:lnTo>
                    <a:pt x="1033" y="0"/>
                  </a:lnTo>
                  <a:lnTo>
                    <a:pt x="1037" y="0"/>
                  </a:lnTo>
                  <a:lnTo>
                    <a:pt x="1045" y="0"/>
                  </a:lnTo>
                  <a:lnTo>
                    <a:pt x="1048" y="0"/>
                  </a:lnTo>
                  <a:lnTo>
                    <a:pt x="1139" y="4"/>
                  </a:lnTo>
                  <a:lnTo>
                    <a:pt x="1225" y="4"/>
                  </a:lnTo>
                  <a:lnTo>
                    <a:pt x="1284" y="4"/>
                  </a:lnTo>
                  <a:lnTo>
                    <a:pt x="1339" y="0"/>
                  </a:lnTo>
                  <a:lnTo>
                    <a:pt x="1347" y="0"/>
                  </a:lnTo>
                  <a:lnTo>
                    <a:pt x="1351" y="4"/>
                  </a:lnTo>
                  <a:lnTo>
                    <a:pt x="1355" y="12"/>
                  </a:lnTo>
                  <a:lnTo>
                    <a:pt x="1355" y="16"/>
                  </a:lnTo>
                  <a:lnTo>
                    <a:pt x="1355" y="28"/>
                  </a:lnTo>
                  <a:lnTo>
                    <a:pt x="1351" y="36"/>
                  </a:lnTo>
                  <a:lnTo>
                    <a:pt x="1347" y="44"/>
                  </a:lnTo>
                  <a:lnTo>
                    <a:pt x="1339" y="48"/>
                  </a:lnTo>
                  <a:lnTo>
                    <a:pt x="1335" y="48"/>
                  </a:lnTo>
                  <a:lnTo>
                    <a:pt x="1327" y="48"/>
                  </a:lnTo>
                  <a:lnTo>
                    <a:pt x="1308" y="52"/>
                  </a:lnTo>
                  <a:lnTo>
                    <a:pt x="1284" y="56"/>
                  </a:lnTo>
                  <a:lnTo>
                    <a:pt x="1253" y="64"/>
                  </a:lnTo>
                  <a:lnTo>
                    <a:pt x="1217" y="80"/>
                  </a:lnTo>
                  <a:lnTo>
                    <a:pt x="1178" y="100"/>
                  </a:lnTo>
                  <a:lnTo>
                    <a:pt x="1127" y="132"/>
                  </a:lnTo>
                  <a:lnTo>
                    <a:pt x="1068" y="172"/>
                  </a:lnTo>
                  <a:lnTo>
                    <a:pt x="789" y="393"/>
                  </a:lnTo>
                  <a:lnTo>
                    <a:pt x="781" y="397"/>
                  </a:lnTo>
                  <a:lnTo>
                    <a:pt x="774" y="406"/>
                  </a:lnTo>
                  <a:lnTo>
                    <a:pt x="762" y="414"/>
                  </a:lnTo>
                  <a:lnTo>
                    <a:pt x="754" y="418"/>
                  </a:lnTo>
                  <a:lnTo>
                    <a:pt x="750" y="426"/>
                  </a:lnTo>
                  <a:lnTo>
                    <a:pt x="746" y="426"/>
                  </a:lnTo>
                  <a:lnTo>
                    <a:pt x="742" y="430"/>
                  </a:lnTo>
                  <a:lnTo>
                    <a:pt x="742" y="434"/>
                  </a:lnTo>
                  <a:lnTo>
                    <a:pt x="746" y="442"/>
                  </a:lnTo>
                  <a:lnTo>
                    <a:pt x="750" y="446"/>
                  </a:lnTo>
                  <a:lnTo>
                    <a:pt x="750" y="454"/>
                  </a:lnTo>
                  <a:lnTo>
                    <a:pt x="750" y="454"/>
                  </a:lnTo>
                  <a:lnTo>
                    <a:pt x="978" y="988"/>
                  </a:lnTo>
                  <a:lnTo>
                    <a:pt x="997" y="1020"/>
                  </a:lnTo>
                  <a:lnTo>
                    <a:pt x="1017" y="1044"/>
                  </a:lnTo>
                  <a:lnTo>
                    <a:pt x="1045" y="1056"/>
                  </a:lnTo>
                  <a:lnTo>
                    <a:pt x="1088" y="1056"/>
                  </a:lnTo>
                  <a:lnTo>
                    <a:pt x="1092" y="1056"/>
                  </a:lnTo>
                  <a:lnTo>
                    <a:pt x="1099" y="1060"/>
                  </a:lnTo>
                  <a:lnTo>
                    <a:pt x="1107" y="1060"/>
                  </a:lnTo>
                  <a:lnTo>
                    <a:pt x="1111" y="1064"/>
                  </a:lnTo>
                  <a:lnTo>
                    <a:pt x="1115" y="1068"/>
                  </a:lnTo>
                  <a:lnTo>
                    <a:pt x="1119" y="1077"/>
                  </a:lnTo>
                  <a:lnTo>
                    <a:pt x="1115" y="1089"/>
                  </a:lnTo>
                  <a:lnTo>
                    <a:pt x="1115" y="1097"/>
                  </a:lnTo>
                  <a:lnTo>
                    <a:pt x="1111" y="1105"/>
                  </a:lnTo>
                  <a:lnTo>
                    <a:pt x="1103" y="1105"/>
                  </a:lnTo>
                  <a:lnTo>
                    <a:pt x="1099" y="1109"/>
                  </a:lnTo>
                  <a:lnTo>
                    <a:pt x="1096" y="1109"/>
                  </a:lnTo>
                  <a:lnTo>
                    <a:pt x="1092" y="1109"/>
                  </a:lnTo>
                  <a:lnTo>
                    <a:pt x="1056" y="1109"/>
                  </a:lnTo>
                  <a:lnTo>
                    <a:pt x="1013" y="1105"/>
                  </a:lnTo>
                  <a:lnTo>
                    <a:pt x="966" y="1105"/>
                  </a:lnTo>
                  <a:lnTo>
                    <a:pt x="935" y="1105"/>
                  </a:lnTo>
                  <a:lnTo>
                    <a:pt x="836" y="1105"/>
                  </a:lnTo>
                  <a:lnTo>
                    <a:pt x="742" y="1109"/>
                  </a:lnTo>
                  <a:lnTo>
                    <a:pt x="738" y="1109"/>
                  </a:lnTo>
                  <a:lnTo>
                    <a:pt x="734" y="1109"/>
                  </a:lnTo>
                  <a:lnTo>
                    <a:pt x="726" y="1109"/>
                  </a:lnTo>
                  <a:lnTo>
                    <a:pt x="722" y="1105"/>
                  </a:lnTo>
                  <a:lnTo>
                    <a:pt x="719" y="1101"/>
                  </a:lnTo>
                  <a:lnTo>
                    <a:pt x="719" y="1093"/>
                  </a:lnTo>
                  <a:lnTo>
                    <a:pt x="719" y="1081"/>
                  </a:lnTo>
                  <a:lnTo>
                    <a:pt x="722" y="1068"/>
                  </a:lnTo>
                  <a:lnTo>
                    <a:pt x="726" y="1064"/>
                  </a:lnTo>
                  <a:lnTo>
                    <a:pt x="730" y="1060"/>
                  </a:lnTo>
                  <a:lnTo>
                    <a:pt x="738" y="1060"/>
                  </a:lnTo>
                  <a:lnTo>
                    <a:pt x="746" y="1056"/>
                  </a:lnTo>
                  <a:lnTo>
                    <a:pt x="754" y="1056"/>
                  </a:lnTo>
                  <a:lnTo>
                    <a:pt x="766" y="1056"/>
                  </a:lnTo>
                  <a:lnTo>
                    <a:pt x="789" y="1056"/>
                  </a:lnTo>
                  <a:lnTo>
                    <a:pt x="809" y="1048"/>
                  </a:lnTo>
                  <a:lnTo>
                    <a:pt x="829" y="1032"/>
                  </a:lnTo>
                  <a:lnTo>
                    <a:pt x="836" y="1008"/>
                  </a:lnTo>
                  <a:lnTo>
                    <a:pt x="836" y="1004"/>
                  </a:lnTo>
                  <a:lnTo>
                    <a:pt x="836" y="1000"/>
                  </a:lnTo>
                  <a:lnTo>
                    <a:pt x="832" y="996"/>
                  </a:lnTo>
                  <a:lnTo>
                    <a:pt x="832" y="988"/>
                  </a:lnTo>
                  <a:lnTo>
                    <a:pt x="829" y="980"/>
                  </a:lnTo>
                  <a:lnTo>
                    <a:pt x="825" y="968"/>
                  </a:lnTo>
                  <a:lnTo>
                    <a:pt x="817" y="952"/>
                  </a:lnTo>
                  <a:lnTo>
                    <a:pt x="632" y="514"/>
                  </a:lnTo>
                  <a:lnTo>
                    <a:pt x="393" y="703"/>
                  </a:lnTo>
                  <a:lnTo>
                    <a:pt x="330" y="960"/>
                  </a:lnTo>
                  <a:lnTo>
                    <a:pt x="326" y="984"/>
                  </a:lnTo>
                  <a:lnTo>
                    <a:pt x="318" y="1012"/>
                  </a:lnTo>
                  <a:lnTo>
                    <a:pt x="314" y="1028"/>
                  </a:lnTo>
                  <a:lnTo>
                    <a:pt x="322" y="1044"/>
                  </a:lnTo>
                  <a:lnTo>
                    <a:pt x="345" y="1056"/>
                  </a:lnTo>
                  <a:lnTo>
                    <a:pt x="381" y="1056"/>
                  </a:lnTo>
                  <a:lnTo>
                    <a:pt x="420" y="1056"/>
                  </a:lnTo>
                  <a:lnTo>
                    <a:pt x="436" y="1056"/>
                  </a:lnTo>
                  <a:lnTo>
                    <a:pt x="448" y="1060"/>
                  </a:lnTo>
                  <a:lnTo>
                    <a:pt x="455" y="1060"/>
                  </a:lnTo>
                  <a:lnTo>
                    <a:pt x="463" y="1068"/>
                  </a:lnTo>
                  <a:lnTo>
                    <a:pt x="463" y="1077"/>
                  </a:lnTo>
                  <a:lnTo>
                    <a:pt x="463" y="1089"/>
                  </a:lnTo>
                  <a:lnTo>
                    <a:pt x="459" y="1097"/>
                  </a:lnTo>
                  <a:lnTo>
                    <a:pt x="455" y="1105"/>
                  </a:lnTo>
                  <a:lnTo>
                    <a:pt x="448" y="1105"/>
                  </a:lnTo>
                  <a:lnTo>
                    <a:pt x="444" y="1109"/>
                  </a:lnTo>
                  <a:lnTo>
                    <a:pt x="440" y="1109"/>
                  </a:lnTo>
                  <a:lnTo>
                    <a:pt x="432" y="1109"/>
                  </a:lnTo>
                  <a:lnTo>
                    <a:pt x="330" y="1105"/>
                  </a:lnTo>
                  <a:lnTo>
                    <a:pt x="228" y="1105"/>
                  </a:lnTo>
                  <a:lnTo>
                    <a:pt x="184" y="1105"/>
                  </a:lnTo>
                  <a:lnTo>
                    <a:pt x="126" y="1105"/>
                  </a:lnTo>
                  <a:lnTo>
                    <a:pt x="71" y="1109"/>
                  </a:lnTo>
                  <a:lnTo>
                    <a:pt x="27" y="1109"/>
                  </a:lnTo>
                  <a:lnTo>
                    <a:pt x="23" y="1109"/>
                  </a:lnTo>
                  <a:lnTo>
                    <a:pt x="16" y="1109"/>
                  </a:lnTo>
                  <a:lnTo>
                    <a:pt x="12" y="1109"/>
                  </a:lnTo>
                  <a:lnTo>
                    <a:pt x="8" y="1105"/>
                  </a:lnTo>
                  <a:lnTo>
                    <a:pt x="4" y="1097"/>
                  </a:lnTo>
                  <a:lnTo>
                    <a:pt x="0" y="1089"/>
                  </a:lnTo>
                  <a:lnTo>
                    <a:pt x="4" y="1077"/>
                  </a:lnTo>
                  <a:lnTo>
                    <a:pt x="4" y="1068"/>
                  </a:lnTo>
                  <a:lnTo>
                    <a:pt x="12" y="1064"/>
                  </a:lnTo>
                  <a:lnTo>
                    <a:pt x="16" y="1060"/>
                  </a:lnTo>
                  <a:lnTo>
                    <a:pt x="23" y="1060"/>
                  </a:lnTo>
                  <a:lnTo>
                    <a:pt x="35" y="1056"/>
                  </a:lnTo>
                  <a:lnTo>
                    <a:pt x="47" y="1056"/>
                  </a:lnTo>
                  <a:lnTo>
                    <a:pt x="98" y="1056"/>
                  </a:lnTo>
                  <a:lnTo>
                    <a:pt x="137" y="1052"/>
                  </a:lnTo>
                  <a:lnTo>
                    <a:pt x="161" y="1044"/>
                  </a:lnTo>
                  <a:lnTo>
                    <a:pt x="173" y="1028"/>
                  </a:lnTo>
                  <a:lnTo>
                    <a:pt x="184" y="1008"/>
                  </a:lnTo>
                  <a:lnTo>
                    <a:pt x="192" y="980"/>
                  </a:lnTo>
                  <a:lnTo>
                    <a:pt x="404" y="108"/>
                  </a:lnTo>
                  <a:lnTo>
                    <a:pt x="408" y="96"/>
                  </a:lnTo>
                  <a:lnTo>
                    <a:pt x="408" y="88"/>
                  </a:lnTo>
                  <a:lnTo>
                    <a:pt x="412" y="84"/>
                  </a:lnTo>
                  <a:lnTo>
                    <a:pt x="412" y="80"/>
                  </a:lnTo>
                  <a:lnTo>
                    <a:pt x="408" y="68"/>
                  </a:lnTo>
                  <a:lnTo>
                    <a:pt x="404" y="64"/>
                  </a:lnTo>
                  <a:lnTo>
                    <a:pt x="400" y="56"/>
                  </a:lnTo>
                  <a:lnTo>
                    <a:pt x="389" y="56"/>
                  </a:lnTo>
                  <a:lnTo>
                    <a:pt x="377" y="52"/>
                  </a:lnTo>
                  <a:lnTo>
                    <a:pt x="342" y="48"/>
                  </a:lnTo>
                  <a:lnTo>
                    <a:pt x="306" y="48"/>
                  </a:lnTo>
                  <a:lnTo>
                    <a:pt x="290" y="48"/>
                  </a:lnTo>
                  <a:lnTo>
                    <a:pt x="279" y="48"/>
                  </a:lnTo>
                  <a:lnTo>
                    <a:pt x="267" y="44"/>
                  </a:lnTo>
                  <a:lnTo>
                    <a:pt x="263" y="40"/>
                  </a:lnTo>
                  <a:lnTo>
                    <a:pt x="259" y="32"/>
                  </a:lnTo>
                  <a:lnTo>
                    <a:pt x="263" y="20"/>
                  </a:lnTo>
                  <a:lnTo>
                    <a:pt x="267" y="12"/>
                  </a:lnTo>
                  <a:lnTo>
                    <a:pt x="271" y="4"/>
                  </a:lnTo>
                  <a:lnTo>
                    <a:pt x="275" y="0"/>
                  </a:lnTo>
                  <a:lnTo>
                    <a:pt x="283" y="0"/>
                  </a:lnTo>
                  <a:lnTo>
                    <a:pt x="287" y="0"/>
                  </a:lnTo>
                  <a:lnTo>
                    <a:pt x="2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8" name="Freeform 22"/>
            <p:cNvSpPr>
              <a:spLocks noEditPoints="1"/>
            </p:cNvSpPr>
            <p:nvPr/>
          </p:nvSpPr>
          <p:spPr bwMode="auto">
            <a:xfrm>
              <a:off x="4887" y="2731"/>
              <a:ext cx="169" cy="699"/>
            </a:xfrm>
            <a:custGeom>
              <a:avLst/>
              <a:gdLst/>
              <a:ahLst/>
              <a:cxnLst>
                <a:cxn ang="0">
                  <a:pos x="82" y="526"/>
                </a:cxn>
                <a:cxn ang="0">
                  <a:pos x="126" y="538"/>
                </a:cxn>
                <a:cxn ang="0">
                  <a:pos x="157" y="570"/>
                </a:cxn>
                <a:cxn ang="0">
                  <a:pos x="169" y="610"/>
                </a:cxn>
                <a:cxn ang="0">
                  <a:pos x="161" y="646"/>
                </a:cxn>
                <a:cxn ang="0">
                  <a:pos x="141" y="675"/>
                </a:cxn>
                <a:cxn ang="0">
                  <a:pos x="118" y="691"/>
                </a:cxn>
                <a:cxn ang="0">
                  <a:pos x="82" y="699"/>
                </a:cxn>
                <a:cxn ang="0">
                  <a:pos x="51" y="691"/>
                </a:cxn>
                <a:cxn ang="0">
                  <a:pos x="23" y="675"/>
                </a:cxn>
                <a:cxn ang="0">
                  <a:pos x="8" y="646"/>
                </a:cxn>
                <a:cxn ang="0">
                  <a:pos x="0" y="610"/>
                </a:cxn>
                <a:cxn ang="0">
                  <a:pos x="8" y="578"/>
                </a:cxn>
                <a:cxn ang="0">
                  <a:pos x="23" y="554"/>
                </a:cxn>
                <a:cxn ang="0">
                  <a:pos x="51" y="534"/>
                </a:cxn>
                <a:cxn ang="0">
                  <a:pos x="82" y="526"/>
                </a:cxn>
                <a:cxn ang="0">
                  <a:pos x="82" y="0"/>
                </a:cxn>
                <a:cxn ang="0">
                  <a:pos x="118" y="4"/>
                </a:cxn>
                <a:cxn ang="0">
                  <a:pos x="141" y="24"/>
                </a:cxn>
                <a:cxn ang="0">
                  <a:pos x="161" y="52"/>
                </a:cxn>
                <a:cxn ang="0">
                  <a:pos x="169" y="84"/>
                </a:cxn>
                <a:cxn ang="0">
                  <a:pos x="157" y="128"/>
                </a:cxn>
                <a:cxn ang="0">
                  <a:pos x="126" y="156"/>
                </a:cxn>
                <a:cxn ang="0">
                  <a:pos x="82" y="168"/>
                </a:cxn>
                <a:cxn ang="0">
                  <a:pos x="51" y="164"/>
                </a:cxn>
                <a:cxn ang="0">
                  <a:pos x="23" y="144"/>
                </a:cxn>
                <a:cxn ang="0">
                  <a:pos x="8" y="116"/>
                </a:cxn>
                <a:cxn ang="0">
                  <a:pos x="0" y="84"/>
                </a:cxn>
                <a:cxn ang="0">
                  <a:pos x="8" y="52"/>
                </a:cxn>
                <a:cxn ang="0">
                  <a:pos x="23" y="24"/>
                </a:cxn>
                <a:cxn ang="0">
                  <a:pos x="51" y="4"/>
                </a:cxn>
                <a:cxn ang="0">
                  <a:pos x="82" y="0"/>
                </a:cxn>
              </a:cxnLst>
              <a:rect l="0" t="0" r="r" b="b"/>
              <a:pathLst>
                <a:path w="169" h="699">
                  <a:moveTo>
                    <a:pt x="82" y="526"/>
                  </a:moveTo>
                  <a:lnTo>
                    <a:pt x="126" y="538"/>
                  </a:lnTo>
                  <a:lnTo>
                    <a:pt x="157" y="570"/>
                  </a:lnTo>
                  <a:lnTo>
                    <a:pt x="169" y="610"/>
                  </a:lnTo>
                  <a:lnTo>
                    <a:pt x="161" y="646"/>
                  </a:lnTo>
                  <a:lnTo>
                    <a:pt x="141" y="675"/>
                  </a:lnTo>
                  <a:lnTo>
                    <a:pt x="118" y="691"/>
                  </a:lnTo>
                  <a:lnTo>
                    <a:pt x="82" y="699"/>
                  </a:lnTo>
                  <a:lnTo>
                    <a:pt x="51" y="691"/>
                  </a:lnTo>
                  <a:lnTo>
                    <a:pt x="23" y="675"/>
                  </a:lnTo>
                  <a:lnTo>
                    <a:pt x="8" y="646"/>
                  </a:lnTo>
                  <a:lnTo>
                    <a:pt x="0" y="610"/>
                  </a:lnTo>
                  <a:lnTo>
                    <a:pt x="8" y="578"/>
                  </a:lnTo>
                  <a:lnTo>
                    <a:pt x="23" y="554"/>
                  </a:lnTo>
                  <a:lnTo>
                    <a:pt x="51" y="534"/>
                  </a:lnTo>
                  <a:lnTo>
                    <a:pt x="82" y="526"/>
                  </a:lnTo>
                  <a:close/>
                  <a:moveTo>
                    <a:pt x="82" y="0"/>
                  </a:moveTo>
                  <a:lnTo>
                    <a:pt x="118" y="4"/>
                  </a:lnTo>
                  <a:lnTo>
                    <a:pt x="141" y="24"/>
                  </a:lnTo>
                  <a:lnTo>
                    <a:pt x="161" y="52"/>
                  </a:lnTo>
                  <a:lnTo>
                    <a:pt x="169" y="84"/>
                  </a:lnTo>
                  <a:lnTo>
                    <a:pt x="157" y="128"/>
                  </a:lnTo>
                  <a:lnTo>
                    <a:pt x="126" y="156"/>
                  </a:lnTo>
                  <a:lnTo>
                    <a:pt x="82" y="168"/>
                  </a:lnTo>
                  <a:lnTo>
                    <a:pt x="51" y="164"/>
                  </a:lnTo>
                  <a:lnTo>
                    <a:pt x="23" y="144"/>
                  </a:lnTo>
                  <a:lnTo>
                    <a:pt x="8" y="116"/>
                  </a:lnTo>
                  <a:lnTo>
                    <a:pt x="0" y="84"/>
                  </a:lnTo>
                  <a:lnTo>
                    <a:pt x="8" y="52"/>
                  </a:lnTo>
                  <a:lnTo>
                    <a:pt x="23" y="24"/>
                  </a:lnTo>
                  <a:lnTo>
                    <a:pt x="51" y="4"/>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9" name="Freeform 23"/>
            <p:cNvSpPr>
              <a:spLocks noEditPoints="1"/>
            </p:cNvSpPr>
            <p:nvPr/>
          </p:nvSpPr>
          <p:spPr bwMode="auto">
            <a:xfrm>
              <a:off x="5696" y="2321"/>
              <a:ext cx="1139" cy="1145"/>
            </a:xfrm>
            <a:custGeom>
              <a:avLst/>
              <a:gdLst/>
              <a:ahLst/>
              <a:cxnLst>
                <a:cxn ang="0">
                  <a:pos x="601" y="48"/>
                </a:cxn>
                <a:cxn ang="0">
                  <a:pos x="558" y="60"/>
                </a:cxn>
                <a:cxn ang="0">
                  <a:pos x="538" y="92"/>
                </a:cxn>
                <a:cxn ang="0">
                  <a:pos x="609" y="538"/>
                </a:cxn>
                <a:cxn ang="0">
                  <a:pos x="805" y="494"/>
                </a:cxn>
                <a:cxn ang="0">
                  <a:pos x="907" y="397"/>
                </a:cxn>
                <a:cxn ang="0">
                  <a:pos x="962" y="249"/>
                </a:cxn>
                <a:cxn ang="0">
                  <a:pos x="935" y="116"/>
                </a:cxn>
                <a:cxn ang="0">
                  <a:pos x="817" y="56"/>
                </a:cxn>
                <a:cxn ang="0">
                  <a:pos x="675" y="48"/>
                </a:cxn>
                <a:cxn ang="0">
                  <a:pos x="860" y="8"/>
                </a:cxn>
                <a:cxn ang="0">
                  <a:pos x="1068" y="116"/>
                </a:cxn>
                <a:cxn ang="0">
                  <a:pos x="1103" y="309"/>
                </a:cxn>
                <a:cxn ang="0">
                  <a:pos x="966" y="470"/>
                </a:cxn>
                <a:cxn ang="0">
                  <a:pos x="762" y="558"/>
                </a:cxn>
                <a:cxn ang="0">
                  <a:pos x="762" y="558"/>
                </a:cxn>
                <a:cxn ang="0">
                  <a:pos x="852" y="610"/>
                </a:cxn>
                <a:cxn ang="0">
                  <a:pos x="911" y="747"/>
                </a:cxn>
                <a:cxn ang="0">
                  <a:pos x="899" y="884"/>
                </a:cxn>
                <a:cxn ang="0">
                  <a:pos x="891" y="1052"/>
                </a:cxn>
                <a:cxn ang="0">
                  <a:pos x="954" y="1109"/>
                </a:cxn>
                <a:cxn ang="0">
                  <a:pos x="1041" y="1064"/>
                </a:cxn>
                <a:cxn ang="0">
                  <a:pos x="1099" y="956"/>
                </a:cxn>
                <a:cxn ang="0">
                  <a:pos x="1111" y="940"/>
                </a:cxn>
                <a:cxn ang="0">
                  <a:pos x="1123" y="940"/>
                </a:cxn>
                <a:cxn ang="0">
                  <a:pos x="1139" y="948"/>
                </a:cxn>
                <a:cxn ang="0">
                  <a:pos x="1123" y="1004"/>
                </a:cxn>
                <a:cxn ang="0">
                  <a:pos x="1045" y="1113"/>
                </a:cxn>
                <a:cxn ang="0">
                  <a:pos x="935" y="1145"/>
                </a:cxn>
                <a:cxn ang="0">
                  <a:pos x="848" y="1129"/>
                </a:cxn>
                <a:cxn ang="0">
                  <a:pos x="762" y="1060"/>
                </a:cxn>
                <a:cxn ang="0">
                  <a:pos x="738" y="928"/>
                </a:cxn>
                <a:cxn ang="0">
                  <a:pos x="770" y="791"/>
                </a:cxn>
                <a:cxn ang="0">
                  <a:pos x="781" y="691"/>
                </a:cxn>
                <a:cxn ang="0">
                  <a:pos x="738" y="610"/>
                </a:cxn>
                <a:cxn ang="0">
                  <a:pos x="609" y="570"/>
                </a:cxn>
                <a:cxn ang="0">
                  <a:pos x="314" y="1016"/>
                </a:cxn>
                <a:cxn ang="0">
                  <a:pos x="342" y="1056"/>
                </a:cxn>
                <a:cxn ang="0">
                  <a:pos x="428" y="1056"/>
                </a:cxn>
                <a:cxn ang="0">
                  <a:pos x="455" y="1068"/>
                </a:cxn>
                <a:cxn ang="0">
                  <a:pos x="455" y="1097"/>
                </a:cxn>
                <a:cxn ang="0">
                  <a:pos x="440" y="1109"/>
                </a:cxn>
                <a:cxn ang="0">
                  <a:pos x="381" y="1109"/>
                </a:cxn>
                <a:cxn ang="0">
                  <a:pos x="224" y="1105"/>
                </a:cxn>
                <a:cxn ang="0">
                  <a:pos x="67" y="1109"/>
                </a:cxn>
                <a:cxn ang="0">
                  <a:pos x="16" y="1109"/>
                </a:cxn>
                <a:cxn ang="0">
                  <a:pos x="4" y="1101"/>
                </a:cxn>
                <a:cxn ang="0">
                  <a:pos x="4" y="1068"/>
                </a:cxn>
                <a:cxn ang="0">
                  <a:pos x="23" y="1060"/>
                </a:cxn>
                <a:cxn ang="0">
                  <a:pos x="98" y="1056"/>
                </a:cxn>
                <a:cxn ang="0">
                  <a:pos x="173" y="1028"/>
                </a:cxn>
                <a:cxn ang="0">
                  <a:pos x="404" y="108"/>
                </a:cxn>
                <a:cxn ang="0">
                  <a:pos x="408" y="84"/>
                </a:cxn>
                <a:cxn ang="0">
                  <a:pos x="400" y="60"/>
                </a:cxn>
                <a:cxn ang="0">
                  <a:pos x="365" y="52"/>
                </a:cxn>
                <a:cxn ang="0">
                  <a:pos x="322" y="48"/>
                </a:cxn>
                <a:cxn ang="0">
                  <a:pos x="290" y="48"/>
                </a:cxn>
                <a:cxn ang="0">
                  <a:pos x="263" y="40"/>
                </a:cxn>
                <a:cxn ang="0">
                  <a:pos x="267" y="8"/>
                </a:cxn>
                <a:cxn ang="0">
                  <a:pos x="290" y="0"/>
                </a:cxn>
              </a:cxnLst>
              <a:rect l="0" t="0" r="r" b="b"/>
              <a:pathLst>
                <a:path w="1139" h="1145">
                  <a:moveTo>
                    <a:pt x="675" y="48"/>
                  </a:moveTo>
                  <a:lnTo>
                    <a:pt x="640" y="48"/>
                  </a:lnTo>
                  <a:lnTo>
                    <a:pt x="601" y="48"/>
                  </a:lnTo>
                  <a:lnTo>
                    <a:pt x="577" y="52"/>
                  </a:lnTo>
                  <a:lnTo>
                    <a:pt x="565" y="52"/>
                  </a:lnTo>
                  <a:lnTo>
                    <a:pt x="558" y="60"/>
                  </a:lnTo>
                  <a:lnTo>
                    <a:pt x="550" y="68"/>
                  </a:lnTo>
                  <a:lnTo>
                    <a:pt x="542" y="80"/>
                  </a:lnTo>
                  <a:lnTo>
                    <a:pt x="538" y="92"/>
                  </a:lnTo>
                  <a:lnTo>
                    <a:pt x="534" y="112"/>
                  </a:lnTo>
                  <a:lnTo>
                    <a:pt x="428" y="538"/>
                  </a:lnTo>
                  <a:lnTo>
                    <a:pt x="609" y="538"/>
                  </a:lnTo>
                  <a:lnTo>
                    <a:pt x="687" y="530"/>
                  </a:lnTo>
                  <a:lnTo>
                    <a:pt x="754" y="514"/>
                  </a:lnTo>
                  <a:lnTo>
                    <a:pt x="805" y="494"/>
                  </a:lnTo>
                  <a:lnTo>
                    <a:pt x="848" y="466"/>
                  </a:lnTo>
                  <a:lnTo>
                    <a:pt x="876" y="442"/>
                  </a:lnTo>
                  <a:lnTo>
                    <a:pt x="907" y="397"/>
                  </a:lnTo>
                  <a:lnTo>
                    <a:pt x="935" y="349"/>
                  </a:lnTo>
                  <a:lnTo>
                    <a:pt x="950" y="297"/>
                  </a:lnTo>
                  <a:lnTo>
                    <a:pt x="962" y="249"/>
                  </a:lnTo>
                  <a:lnTo>
                    <a:pt x="962" y="209"/>
                  </a:lnTo>
                  <a:lnTo>
                    <a:pt x="954" y="156"/>
                  </a:lnTo>
                  <a:lnTo>
                    <a:pt x="935" y="116"/>
                  </a:lnTo>
                  <a:lnTo>
                    <a:pt x="903" y="88"/>
                  </a:lnTo>
                  <a:lnTo>
                    <a:pt x="860" y="68"/>
                  </a:lnTo>
                  <a:lnTo>
                    <a:pt x="817" y="56"/>
                  </a:lnTo>
                  <a:lnTo>
                    <a:pt x="766" y="52"/>
                  </a:lnTo>
                  <a:lnTo>
                    <a:pt x="719" y="48"/>
                  </a:lnTo>
                  <a:lnTo>
                    <a:pt x="675" y="48"/>
                  </a:lnTo>
                  <a:close/>
                  <a:moveTo>
                    <a:pt x="306" y="0"/>
                  </a:moveTo>
                  <a:lnTo>
                    <a:pt x="762" y="0"/>
                  </a:lnTo>
                  <a:lnTo>
                    <a:pt x="860" y="8"/>
                  </a:lnTo>
                  <a:lnTo>
                    <a:pt x="946" y="32"/>
                  </a:lnTo>
                  <a:lnTo>
                    <a:pt x="1013" y="68"/>
                  </a:lnTo>
                  <a:lnTo>
                    <a:pt x="1068" y="116"/>
                  </a:lnTo>
                  <a:lnTo>
                    <a:pt x="1103" y="177"/>
                  </a:lnTo>
                  <a:lnTo>
                    <a:pt x="1115" y="241"/>
                  </a:lnTo>
                  <a:lnTo>
                    <a:pt x="1103" y="309"/>
                  </a:lnTo>
                  <a:lnTo>
                    <a:pt x="1072" y="369"/>
                  </a:lnTo>
                  <a:lnTo>
                    <a:pt x="1025" y="422"/>
                  </a:lnTo>
                  <a:lnTo>
                    <a:pt x="966" y="470"/>
                  </a:lnTo>
                  <a:lnTo>
                    <a:pt x="903" y="506"/>
                  </a:lnTo>
                  <a:lnTo>
                    <a:pt x="832" y="538"/>
                  </a:lnTo>
                  <a:lnTo>
                    <a:pt x="762" y="558"/>
                  </a:lnTo>
                  <a:lnTo>
                    <a:pt x="762" y="558"/>
                  </a:lnTo>
                  <a:lnTo>
                    <a:pt x="762" y="558"/>
                  </a:lnTo>
                  <a:lnTo>
                    <a:pt x="762" y="558"/>
                  </a:lnTo>
                  <a:lnTo>
                    <a:pt x="789" y="566"/>
                  </a:lnTo>
                  <a:lnTo>
                    <a:pt x="821" y="586"/>
                  </a:lnTo>
                  <a:lnTo>
                    <a:pt x="852" y="610"/>
                  </a:lnTo>
                  <a:lnTo>
                    <a:pt x="883" y="647"/>
                  </a:lnTo>
                  <a:lnTo>
                    <a:pt x="903" y="691"/>
                  </a:lnTo>
                  <a:lnTo>
                    <a:pt x="911" y="747"/>
                  </a:lnTo>
                  <a:lnTo>
                    <a:pt x="911" y="787"/>
                  </a:lnTo>
                  <a:lnTo>
                    <a:pt x="907" y="823"/>
                  </a:lnTo>
                  <a:lnTo>
                    <a:pt x="899" y="884"/>
                  </a:lnTo>
                  <a:lnTo>
                    <a:pt x="891" y="952"/>
                  </a:lnTo>
                  <a:lnTo>
                    <a:pt x="887" y="1008"/>
                  </a:lnTo>
                  <a:lnTo>
                    <a:pt x="891" y="1052"/>
                  </a:lnTo>
                  <a:lnTo>
                    <a:pt x="899" y="1085"/>
                  </a:lnTo>
                  <a:lnTo>
                    <a:pt x="923" y="1105"/>
                  </a:lnTo>
                  <a:lnTo>
                    <a:pt x="954" y="1109"/>
                  </a:lnTo>
                  <a:lnTo>
                    <a:pt x="978" y="1105"/>
                  </a:lnTo>
                  <a:lnTo>
                    <a:pt x="1009" y="1093"/>
                  </a:lnTo>
                  <a:lnTo>
                    <a:pt x="1041" y="1064"/>
                  </a:lnTo>
                  <a:lnTo>
                    <a:pt x="1072" y="1024"/>
                  </a:lnTo>
                  <a:lnTo>
                    <a:pt x="1099" y="960"/>
                  </a:lnTo>
                  <a:lnTo>
                    <a:pt x="1099" y="956"/>
                  </a:lnTo>
                  <a:lnTo>
                    <a:pt x="1103" y="948"/>
                  </a:lnTo>
                  <a:lnTo>
                    <a:pt x="1107" y="944"/>
                  </a:lnTo>
                  <a:lnTo>
                    <a:pt x="1111" y="940"/>
                  </a:lnTo>
                  <a:lnTo>
                    <a:pt x="1119" y="936"/>
                  </a:lnTo>
                  <a:lnTo>
                    <a:pt x="1119" y="940"/>
                  </a:lnTo>
                  <a:lnTo>
                    <a:pt x="1123" y="940"/>
                  </a:lnTo>
                  <a:lnTo>
                    <a:pt x="1131" y="940"/>
                  </a:lnTo>
                  <a:lnTo>
                    <a:pt x="1135" y="944"/>
                  </a:lnTo>
                  <a:lnTo>
                    <a:pt x="1139" y="948"/>
                  </a:lnTo>
                  <a:lnTo>
                    <a:pt x="1139" y="960"/>
                  </a:lnTo>
                  <a:lnTo>
                    <a:pt x="1135" y="976"/>
                  </a:lnTo>
                  <a:lnTo>
                    <a:pt x="1123" y="1004"/>
                  </a:lnTo>
                  <a:lnTo>
                    <a:pt x="1103" y="1040"/>
                  </a:lnTo>
                  <a:lnTo>
                    <a:pt x="1080" y="1081"/>
                  </a:lnTo>
                  <a:lnTo>
                    <a:pt x="1045" y="1113"/>
                  </a:lnTo>
                  <a:lnTo>
                    <a:pt x="997" y="1137"/>
                  </a:lnTo>
                  <a:lnTo>
                    <a:pt x="946" y="1145"/>
                  </a:lnTo>
                  <a:lnTo>
                    <a:pt x="935" y="1145"/>
                  </a:lnTo>
                  <a:lnTo>
                    <a:pt x="911" y="1145"/>
                  </a:lnTo>
                  <a:lnTo>
                    <a:pt x="883" y="1137"/>
                  </a:lnTo>
                  <a:lnTo>
                    <a:pt x="848" y="1129"/>
                  </a:lnTo>
                  <a:lnTo>
                    <a:pt x="817" y="1117"/>
                  </a:lnTo>
                  <a:lnTo>
                    <a:pt x="785" y="1093"/>
                  </a:lnTo>
                  <a:lnTo>
                    <a:pt x="762" y="1060"/>
                  </a:lnTo>
                  <a:lnTo>
                    <a:pt x="742" y="1020"/>
                  </a:lnTo>
                  <a:lnTo>
                    <a:pt x="734" y="968"/>
                  </a:lnTo>
                  <a:lnTo>
                    <a:pt x="738" y="928"/>
                  </a:lnTo>
                  <a:lnTo>
                    <a:pt x="750" y="880"/>
                  </a:lnTo>
                  <a:lnTo>
                    <a:pt x="762" y="831"/>
                  </a:lnTo>
                  <a:lnTo>
                    <a:pt x="770" y="791"/>
                  </a:lnTo>
                  <a:lnTo>
                    <a:pt x="781" y="751"/>
                  </a:lnTo>
                  <a:lnTo>
                    <a:pt x="785" y="719"/>
                  </a:lnTo>
                  <a:lnTo>
                    <a:pt x="781" y="691"/>
                  </a:lnTo>
                  <a:lnTo>
                    <a:pt x="774" y="663"/>
                  </a:lnTo>
                  <a:lnTo>
                    <a:pt x="762" y="639"/>
                  </a:lnTo>
                  <a:lnTo>
                    <a:pt x="738" y="610"/>
                  </a:lnTo>
                  <a:lnTo>
                    <a:pt x="707" y="590"/>
                  </a:lnTo>
                  <a:lnTo>
                    <a:pt x="664" y="578"/>
                  </a:lnTo>
                  <a:lnTo>
                    <a:pt x="609" y="570"/>
                  </a:lnTo>
                  <a:lnTo>
                    <a:pt x="420" y="570"/>
                  </a:lnTo>
                  <a:lnTo>
                    <a:pt x="314" y="1000"/>
                  </a:lnTo>
                  <a:lnTo>
                    <a:pt x="314" y="1016"/>
                  </a:lnTo>
                  <a:lnTo>
                    <a:pt x="310" y="1028"/>
                  </a:lnTo>
                  <a:lnTo>
                    <a:pt x="318" y="1044"/>
                  </a:lnTo>
                  <a:lnTo>
                    <a:pt x="342" y="1056"/>
                  </a:lnTo>
                  <a:lnTo>
                    <a:pt x="373" y="1056"/>
                  </a:lnTo>
                  <a:lnTo>
                    <a:pt x="412" y="1056"/>
                  </a:lnTo>
                  <a:lnTo>
                    <a:pt x="428" y="1056"/>
                  </a:lnTo>
                  <a:lnTo>
                    <a:pt x="444" y="1060"/>
                  </a:lnTo>
                  <a:lnTo>
                    <a:pt x="451" y="1060"/>
                  </a:lnTo>
                  <a:lnTo>
                    <a:pt x="455" y="1068"/>
                  </a:lnTo>
                  <a:lnTo>
                    <a:pt x="459" y="1077"/>
                  </a:lnTo>
                  <a:lnTo>
                    <a:pt x="455" y="1089"/>
                  </a:lnTo>
                  <a:lnTo>
                    <a:pt x="455" y="1097"/>
                  </a:lnTo>
                  <a:lnTo>
                    <a:pt x="451" y="1105"/>
                  </a:lnTo>
                  <a:lnTo>
                    <a:pt x="444" y="1109"/>
                  </a:lnTo>
                  <a:lnTo>
                    <a:pt x="440" y="1109"/>
                  </a:lnTo>
                  <a:lnTo>
                    <a:pt x="432" y="1109"/>
                  </a:lnTo>
                  <a:lnTo>
                    <a:pt x="424" y="1109"/>
                  </a:lnTo>
                  <a:lnTo>
                    <a:pt x="381" y="1109"/>
                  </a:lnTo>
                  <a:lnTo>
                    <a:pt x="326" y="1109"/>
                  </a:lnTo>
                  <a:lnTo>
                    <a:pt x="267" y="1105"/>
                  </a:lnTo>
                  <a:lnTo>
                    <a:pt x="224" y="1105"/>
                  </a:lnTo>
                  <a:lnTo>
                    <a:pt x="181" y="1105"/>
                  </a:lnTo>
                  <a:lnTo>
                    <a:pt x="122" y="1109"/>
                  </a:lnTo>
                  <a:lnTo>
                    <a:pt x="67" y="1109"/>
                  </a:lnTo>
                  <a:lnTo>
                    <a:pt x="23" y="1109"/>
                  </a:lnTo>
                  <a:lnTo>
                    <a:pt x="19" y="1109"/>
                  </a:lnTo>
                  <a:lnTo>
                    <a:pt x="16" y="1109"/>
                  </a:lnTo>
                  <a:lnTo>
                    <a:pt x="12" y="1109"/>
                  </a:lnTo>
                  <a:lnTo>
                    <a:pt x="8" y="1105"/>
                  </a:lnTo>
                  <a:lnTo>
                    <a:pt x="4" y="1101"/>
                  </a:lnTo>
                  <a:lnTo>
                    <a:pt x="0" y="1093"/>
                  </a:lnTo>
                  <a:lnTo>
                    <a:pt x="0" y="1081"/>
                  </a:lnTo>
                  <a:lnTo>
                    <a:pt x="4" y="1068"/>
                  </a:lnTo>
                  <a:lnTo>
                    <a:pt x="8" y="1064"/>
                  </a:lnTo>
                  <a:lnTo>
                    <a:pt x="16" y="1060"/>
                  </a:lnTo>
                  <a:lnTo>
                    <a:pt x="23" y="1060"/>
                  </a:lnTo>
                  <a:lnTo>
                    <a:pt x="31" y="1056"/>
                  </a:lnTo>
                  <a:lnTo>
                    <a:pt x="43" y="1056"/>
                  </a:lnTo>
                  <a:lnTo>
                    <a:pt x="98" y="1056"/>
                  </a:lnTo>
                  <a:lnTo>
                    <a:pt x="133" y="1052"/>
                  </a:lnTo>
                  <a:lnTo>
                    <a:pt x="157" y="1044"/>
                  </a:lnTo>
                  <a:lnTo>
                    <a:pt x="173" y="1028"/>
                  </a:lnTo>
                  <a:lnTo>
                    <a:pt x="181" y="1008"/>
                  </a:lnTo>
                  <a:lnTo>
                    <a:pt x="188" y="980"/>
                  </a:lnTo>
                  <a:lnTo>
                    <a:pt x="404" y="108"/>
                  </a:lnTo>
                  <a:lnTo>
                    <a:pt x="404" y="96"/>
                  </a:lnTo>
                  <a:lnTo>
                    <a:pt x="408" y="88"/>
                  </a:lnTo>
                  <a:lnTo>
                    <a:pt x="408" y="84"/>
                  </a:lnTo>
                  <a:lnTo>
                    <a:pt x="408" y="80"/>
                  </a:lnTo>
                  <a:lnTo>
                    <a:pt x="408" y="68"/>
                  </a:lnTo>
                  <a:lnTo>
                    <a:pt x="400" y="60"/>
                  </a:lnTo>
                  <a:lnTo>
                    <a:pt x="393" y="56"/>
                  </a:lnTo>
                  <a:lnTo>
                    <a:pt x="381" y="56"/>
                  </a:lnTo>
                  <a:lnTo>
                    <a:pt x="365" y="52"/>
                  </a:lnTo>
                  <a:lnTo>
                    <a:pt x="349" y="52"/>
                  </a:lnTo>
                  <a:lnTo>
                    <a:pt x="334" y="48"/>
                  </a:lnTo>
                  <a:lnTo>
                    <a:pt x="322" y="48"/>
                  </a:lnTo>
                  <a:lnTo>
                    <a:pt x="310" y="48"/>
                  </a:lnTo>
                  <a:lnTo>
                    <a:pt x="306" y="48"/>
                  </a:lnTo>
                  <a:lnTo>
                    <a:pt x="290" y="48"/>
                  </a:lnTo>
                  <a:lnTo>
                    <a:pt x="279" y="48"/>
                  </a:lnTo>
                  <a:lnTo>
                    <a:pt x="267" y="44"/>
                  </a:lnTo>
                  <a:lnTo>
                    <a:pt x="263" y="40"/>
                  </a:lnTo>
                  <a:lnTo>
                    <a:pt x="259" y="32"/>
                  </a:lnTo>
                  <a:lnTo>
                    <a:pt x="263" y="16"/>
                  </a:lnTo>
                  <a:lnTo>
                    <a:pt x="267" y="8"/>
                  </a:lnTo>
                  <a:lnTo>
                    <a:pt x="271" y="4"/>
                  </a:lnTo>
                  <a:lnTo>
                    <a:pt x="283" y="0"/>
                  </a:lnTo>
                  <a:lnTo>
                    <a:pt x="290" y="0"/>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0" name="Freeform 24"/>
            <p:cNvSpPr>
              <a:spLocks noEditPoints="1"/>
            </p:cNvSpPr>
            <p:nvPr/>
          </p:nvSpPr>
          <p:spPr bwMode="auto">
            <a:xfrm>
              <a:off x="6894" y="2903"/>
              <a:ext cx="341" cy="772"/>
            </a:xfrm>
            <a:custGeom>
              <a:avLst/>
              <a:gdLst/>
              <a:ahLst/>
              <a:cxnLst>
                <a:cxn ang="0">
                  <a:pos x="208" y="265"/>
                </a:cxn>
                <a:cxn ang="0">
                  <a:pos x="263" y="314"/>
                </a:cxn>
                <a:cxn ang="0">
                  <a:pos x="271" y="366"/>
                </a:cxn>
                <a:cxn ang="0">
                  <a:pos x="267" y="390"/>
                </a:cxn>
                <a:cxn ang="0">
                  <a:pos x="247" y="438"/>
                </a:cxn>
                <a:cxn ang="0">
                  <a:pos x="220" y="511"/>
                </a:cxn>
                <a:cxn ang="0">
                  <a:pos x="172" y="627"/>
                </a:cxn>
                <a:cxn ang="0">
                  <a:pos x="157" y="699"/>
                </a:cxn>
                <a:cxn ang="0">
                  <a:pos x="157" y="728"/>
                </a:cxn>
                <a:cxn ang="0">
                  <a:pos x="172" y="740"/>
                </a:cxn>
                <a:cxn ang="0">
                  <a:pos x="216" y="732"/>
                </a:cxn>
                <a:cxn ang="0">
                  <a:pos x="279" y="663"/>
                </a:cxn>
                <a:cxn ang="0">
                  <a:pos x="306" y="595"/>
                </a:cxn>
                <a:cxn ang="0">
                  <a:pos x="310" y="587"/>
                </a:cxn>
                <a:cxn ang="0">
                  <a:pos x="326" y="583"/>
                </a:cxn>
                <a:cxn ang="0">
                  <a:pos x="333" y="583"/>
                </a:cxn>
                <a:cxn ang="0">
                  <a:pos x="341" y="591"/>
                </a:cxn>
                <a:cxn ang="0">
                  <a:pos x="341" y="615"/>
                </a:cxn>
                <a:cxn ang="0">
                  <a:pos x="314" y="675"/>
                </a:cxn>
                <a:cxn ang="0">
                  <a:pos x="263" y="740"/>
                </a:cxn>
                <a:cxn ang="0">
                  <a:pos x="180" y="772"/>
                </a:cxn>
                <a:cxn ang="0">
                  <a:pos x="102" y="744"/>
                </a:cxn>
                <a:cxn ang="0">
                  <a:pos x="74" y="675"/>
                </a:cxn>
                <a:cxn ang="0">
                  <a:pos x="78" y="643"/>
                </a:cxn>
                <a:cxn ang="0">
                  <a:pos x="153" y="442"/>
                </a:cxn>
                <a:cxn ang="0">
                  <a:pos x="180" y="370"/>
                </a:cxn>
                <a:cxn ang="0">
                  <a:pos x="188" y="326"/>
                </a:cxn>
                <a:cxn ang="0">
                  <a:pos x="184" y="302"/>
                </a:cxn>
                <a:cxn ang="0">
                  <a:pos x="169" y="290"/>
                </a:cxn>
                <a:cxn ang="0">
                  <a:pos x="129" y="294"/>
                </a:cxn>
                <a:cxn ang="0">
                  <a:pos x="66" y="362"/>
                </a:cxn>
                <a:cxn ang="0">
                  <a:pos x="39" y="434"/>
                </a:cxn>
                <a:cxn ang="0">
                  <a:pos x="31" y="446"/>
                </a:cxn>
                <a:cxn ang="0">
                  <a:pos x="15" y="446"/>
                </a:cxn>
                <a:cxn ang="0">
                  <a:pos x="8" y="442"/>
                </a:cxn>
                <a:cxn ang="0">
                  <a:pos x="0" y="430"/>
                </a:cxn>
                <a:cxn ang="0">
                  <a:pos x="15" y="386"/>
                </a:cxn>
                <a:cxn ang="0">
                  <a:pos x="55" y="318"/>
                </a:cxn>
                <a:cxn ang="0">
                  <a:pos x="121" y="265"/>
                </a:cxn>
                <a:cxn ang="0">
                  <a:pos x="267" y="0"/>
                </a:cxn>
                <a:cxn ang="0">
                  <a:pos x="294" y="8"/>
                </a:cxn>
                <a:cxn ang="0">
                  <a:pos x="310" y="24"/>
                </a:cxn>
                <a:cxn ang="0">
                  <a:pos x="314" y="45"/>
                </a:cxn>
                <a:cxn ang="0">
                  <a:pos x="302" y="73"/>
                </a:cxn>
                <a:cxn ang="0">
                  <a:pos x="282" y="97"/>
                </a:cxn>
                <a:cxn ang="0">
                  <a:pos x="251" y="109"/>
                </a:cxn>
                <a:cxn ang="0">
                  <a:pos x="224" y="101"/>
                </a:cxn>
                <a:cxn ang="0">
                  <a:pos x="212" y="85"/>
                </a:cxn>
                <a:cxn ang="0">
                  <a:pos x="204" y="61"/>
                </a:cxn>
                <a:cxn ang="0">
                  <a:pos x="216" y="32"/>
                </a:cxn>
                <a:cxn ang="0">
                  <a:pos x="239" y="8"/>
                </a:cxn>
                <a:cxn ang="0">
                  <a:pos x="267" y="0"/>
                </a:cxn>
              </a:cxnLst>
              <a:rect l="0" t="0" r="r" b="b"/>
              <a:pathLst>
                <a:path w="341" h="772">
                  <a:moveTo>
                    <a:pt x="165" y="257"/>
                  </a:moveTo>
                  <a:lnTo>
                    <a:pt x="208" y="265"/>
                  </a:lnTo>
                  <a:lnTo>
                    <a:pt x="239" y="286"/>
                  </a:lnTo>
                  <a:lnTo>
                    <a:pt x="263" y="314"/>
                  </a:lnTo>
                  <a:lnTo>
                    <a:pt x="271" y="354"/>
                  </a:lnTo>
                  <a:lnTo>
                    <a:pt x="271" y="366"/>
                  </a:lnTo>
                  <a:lnTo>
                    <a:pt x="267" y="378"/>
                  </a:lnTo>
                  <a:lnTo>
                    <a:pt x="267" y="390"/>
                  </a:lnTo>
                  <a:lnTo>
                    <a:pt x="259" y="406"/>
                  </a:lnTo>
                  <a:lnTo>
                    <a:pt x="247" y="438"/>
                  </a:lnTo>
                  <a:lnTo>
                    <a:pt x="231" y="478"/>
                  </a:lnTo>
                  <a:lnTo>
                    <a:pt x="220" y="511"/>
                  </a:lnTo>
                  <a:lnTo>
                    <a:pt x="212" y="535"/>
                  </a:lnTo>
                  <a:lnTo>
                    <a:pt x="172" y="627"/>
                  </a:lnTo>
                  <a:lnTo>
                    <a:pt x="161" y="663"/>
                  </a:lnTo>
                  <a:lnTo>
                    <a:pt x="157" y="699"/>
                  </a:lnTo>
                  <a:lnTo>
                    <a:pt x="157" y="715"/>
                  </a:lnTo>
                  <a:lnTo>
                    <a:pt x="157" y="728"/>
                  </a:lnTo>
                  <a:lnTo>
                    <a:pt x="165" y="736"/>
                  </a:lnTo>
                  <a:lnTo>
                    <a:pt x="172" y="740"/>
                  </a:lnTo>
                  <a:lnTo>
                    <a:pt x="184" y="744"/>
                  </a:lnTo>
                  <a:lnTo>
                    <a:pt x="216" y="732"/>
                  </a:lnTo>
                  <a:lnTo>
                    <a:pt x="251" y="707"/>
                  </a:lnTo>
                  <a:lnTo>
                    <a:pt x="279" y="663"/>
                  </a:lnTo>
                  <a:lnTo>
                    <a:pt x="302" y="603"/>
                  </a:lnTo>
                  <a:lnTo>
                    <a:pt x="306" y="595"/>
                  </a:lnTo>
                  <a:lnTo>
                    <a:pt x="306" y="591"/>
                  </a:lnTo>
                  <a:lnTo>
                    <a:pt x="310" y="587"/>
                  </a:lnTo>
                  <a:lnTo>
                    <a:pt x="318" y="583"/>
                  </a:lnTo>
                  <a:lnTo>
                    <a:pt x="326" y="583"/>
                  </a:lnTo>
                  <a:lnTo>
                    <a:pt x="330" y="583"/>
                  </a:lnTo>
                  <a:lnTo>
                    <a:pt x="333" y="583"/>
                  </a:lnTo>
                  <a:lnTo>
                    <a:pt x="337" y="587"/>
                  </a:lnTo>
                  <a:lnTo>
                    <a:pt x="341" y="591"/>
                  </a:lnTo>
                  <a:lnTo>
                    <a:pt x="341" y="599"/>
                  </a:lnTo>
                  <a:lnTo>
                    <a:pt x="341" y="615"/>
                  </a:lnTo>
                  <a:lnTo>
                    <a:pt x="330" y="639"/>
                  </a:lnTo>
                  <a:lnTo>
                    <a:pt x="314" y="675"/>
                  </a:lnTo>
                  <a:lnTo>
                    <a:pt x="290" y="707"/>
                  </a:lnTo>
                  <a:lnTo>
                    <a:pt x="263" y="740"/>
                  </a:lnTo>
                  <a:lnTo>
                    <a:pt x="224" y="764"/>
                  </a:lnTo>
                  <a:lnTo>
                    <a:pt x="180" y="772"/>
                  </a:lnTo>
                  <a:lnTo>
                    <a:pt x="137" y="764"/>
                  </a:lnTo>
                  <a:lnTo>
                    <a:pt x="102" y="744"/>
                  </a:lnTo>
                  <a:lnTo>
                    <a:pt x="82" y="711"/>
                  </a:lnTo>
                  <a:lnTo>
                    <a:pt x="74" y="675"/>
                  </a:lnTo>
                  <a:lnTo>
                    <a:pt x="74" y="659"/>
                  </a:lnTo>
                  <a:lnTo>
                    <a:pt x="78" y="643"/>
                  </a:lnTo>
                  <a:lnTo>
                    <a:pt x="82" y="627"/>
                  </a:lnTo>
                  <a:lnTo>
                    <a:pt x="153" y="442"/>
                  </a:lnTo>
                  <a:lnTo>
                    <a:pt x="172" y="398"/>
                  </a:lnTo>
                  <a:lnTo>
                    <a:pt x="180" y="370"/>
                  </a:lnTo>
                  <a:lnTo>
                    <a:pt x="188" y="346"/>
                  </a:lnTo>
                  <a:lnTo>
                    <a:pt x="188" y="326"/>
                  </a:lnTo>
                  <a:lnTo>
                    <a:pt x="188" y="310"/>
                  </a:lnTo>
                  <a:lnTo>
                    <a:pt x="184" y="302"/>
                  </a:lnTo>
                  <a:lnTo>
                    <a:pt x="176" y="294"/>
                  </a:lnTo>
                  <a:lnTo>
                    <a:pt x="169" y="290"/>
                  </a:lnTo>
                  <a:lnTo>
                    <a:pt x="161" y="286"/>
                  </a:lnTo>
                  <a:lnTo>
                    <a:pt x="129" y="294"/>
                  </a:lnTo>
                  <a:lnTo>
                    <a:pt x="94" y="322"/>
                  </a:lnTo>
                  <a:lnTo>
                    <a:pt x="66" y="362"/>
                  </a:lnTo>
                  <a:lnTo>
                    <a:pt x="39" y="426"/>
                  </a:lnTo>
                  <a:lnTo>
                    <a:pt x="39" y="434"/>
                  </a:lnTo>
                  <a:lnTo>
                    <a:pt x="35" y="442"/>
                  </a:lnTo>
                  <a:lnTo>
                    <a:pt x="31" y="446"/>
                  </a:lnTo>
                  <a:lnTo>
                    <a:pt x="19" y="446"/>
                  </a:lnTo>
                  <a:lnTo>
                    <a:pt x="15" y="446"/>
                  </a:lnTo>
                  <a:lnTo>
                    <a:pt x="11" y="446"/>
                  </a:lnTo>
                  <a:lnTo>
                    <a:pt x="8" y="442"/>
                  </a:lnTo>
                  <a:lnTo>
                    <a:pt x="4" y="438"/>
                  </a:lnTo>
                  <a:lnTo>
                    <a:pt x="0" y="430"/>
                  </a:lnTo>
                  <a:lnTo>
                    <a:pt x="4" y="414"/>
                  </a:lnTo>
                  <a:lnTo>
                    <a:pt x="15" y="386"/>
                  </a:lnTo>
                  <a:lnTo>
                    <a:pt x="31" y="354"/>
                  </a:lnTo>
                  <a:lnTo>
                    <a:pt x="55" y="318"/>
                  </a:lnTo>
                  <a:lnTo>
                    <a:pt x="82" y="286"/>
                  </a:lnTo>
                  <a:lnTo>
                    <a:pt x="121" y="265"/>
                  </a:lnTo>
                  <a:lnTo>
                    <a:pt x="165" y="257"/>
                  </a:lnTo>
                  <a:close/>
                  <a:moveTo>
                    <a:pt x="267" y="0"/>
                  </a:moveTo>
                  <a:lnTo>
                    <a:pt x="282" y="4"/>
                  </a:lnTo>
                  <a:lnTo>
                    <a:pt x="294" y="8"/>
                  </a:lnTo>
                  <a:lnTo>
                    <a:pt x="302" y="16"/>
                  </a:lnTo>
                  <a:lnTo>
                    <a:pt x="310" y="24"/>
                  </a:lnTo>
                  <a:lnTo>
                    <a:pt x="310" y="32"/>
                  </a:lnTo>
                  <a:lnTo>
                    <a:pt x="314" y="45"/>
                  </a:lnTo>
                  <a:lnTo>
                    <a:pt x="310" y="61"/>
                  </a:lnTo>
                  <a:lnTo>
                    <a:pt x="302" y="73"/>
                  </a:lnTo>
                  <a:lnTo>
                    <a:pt x="294" y="89"/>
                  </a:lnTo>
                  <a:lnTo>
                    <a:pt x="282" y="97"/>
                  </a:lnTo>
                  <a:lnTo>
                    <a:pt x="267" y="105"/>
                  </a:lnTo>
                  <a:lnTo>
                    <a:pt x="251" y="109"/>
                  </a:lnTo>
                  <a:lnTo>
                    <a:pt x="235" y="105"/>
                  </a:lnTo>
                  <a:lnTo>
                    <a:pt x="224" y="101"/>
                  </a:lnTo>
                  <a:lnTo>
                    <a:pt x="216" y="93"/>
                  </a:lnTo>
                  <a:lnTo>
                    <a:pt x="212" y="85"/>
                  </a:lnTo>
                  <a:lnTo>
                    <a:pt x="208" y="73"/>
                  </a:lnTo>
                  <a:lnTo>
                    <a:pt x="204" y="61"/>
                  </a:lnTo>
                  <a:lnTo>
                    <a:pt x="208" y="45"/>
                  </a:lnTo>
                  <a:lnTo>
                    <a:pt x="216" y="32"/>
                  </a:lnTo>
                  <a:lnTo>
                    <a:pt x="224" y="20"/>
                  </a:lnTo>
                  <a:lnTo>
                    <a:pt x="239" y="8"/>
                  </a:lnTo>
                  <a:lnTo>
                    <a:pt x="251" y="4"/>
                  </a:lnTo>
                  <a:lnTo>
                    <a:pt x="2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1" name="Freeform 25"/>
            <p:cNvSpPr>
              <a:spLocks noEditPoints="1"/>
            </p:cNvSpPr>
            <p:nvPr/>
          </p:nvSpPr>
          <p:spPr bwMode="auto">
            <a:xfrm>
              <a:off x="7282" y="2903"/>
              <a:ext cx="495" cy="997"/>
            </a:xfrm>
            <a:custGeom>
              <a:avLst/>
              <a:gdLst/>
              <a:ahLst/>
              <a:cxnLst>
                <a:cxn ang="0">
                  <a:pos x="381" y="265"/>
                </a:cxn>
                <a:cxn ang="0">
                  <a:pos x="444" y="322"/>
                </a:cxn>
                <a:cxn ang="0">
                  <a:pos x="452" y="378"/>
                </a:cxn>
                <a:cxn ang="0">
                  <a:pos x="448" y="406"/>
                </a:cxn>
                <a:cxn ang="0">
                  <a:pos x="326" y="872"/>
                </a:cxn>
                <a:cxn ang="0">
                  <a:pos x="260" y="949"/>
                </a:cxn>
                <a:cxn ang="0">
                  <a:pos x="185" y="985"/>
                </a:cxn>
                <a:cxn ang="0">
                  <a:pos x="114" y="997"/>
                </a:cxn>
                <a:cxn ang="0">
                  <a:pos x="32" y="977"/>
                </a:cxn>
                <a:cxn ang="0">
                  <a:pos x="0" y="924"/>
                </a:cxn>
                <a:cxn ang="0">
                  <a:pos x="32" y="868"/>
                </a:cxn>
                <a:cxn ang="0">
                  <a:pos x="79" y="860"/>
                </a:cxn>
                <a:cxn ang="0">
                  <a:pos x="99" y="872"/>
                </a:cxn>
                <a:cxn ang="0">
                  <a:pos x="110" y="900"/>
                </a:cxn>
                <a:cxn ang="0">
                  <a:pos x="107" y="920"/>
                </a:cxn>
                <a:cxn ang="0">
                  <a:pos x="95" y="940"/>
                </a:cxn>
                <a:cxn ang="0">
                  <a:pos x="71" y="957"/>
                </a:cxn>
                <a:cxn ang="0">
                  <a:pos x="110" y="965"/>
                </a:cxn>
                <a:cxn ang="0">
                  <a:pos x="201" y="920"/>
                </a:cxn>
                <a:cxn ang="0">
                  <a:pos x="256" y="820"/>
                </a:cxn>
                <a:cxn ang="0">
                  <a:pos x="366" y="378"/>
                </a:cxn>
                <a:cxn ang="0">
                  <a:pos x="370" y="358"/>
                </a:cxn>
                <a:cxn ang="0">
                  <a:pos x="370" y="326"/>
                </a:cxn>
                <a:cxn ang="0">
                  <a:pos x="362" y="302"/>
                </a:cxn>
                <a:cxn ang="0">
                  <a:pos x="342" y="290"/>
                </a:cxn>
                <a:cxn ang="0">
                  <a:pos x="283" y="298"/>
                </a:cxn>
                <a:cxn ang="0">
                  <a:pos x="205" y="374"/>
                </a:cxn>
                <a:cxn ang="0">
                  <a:pos x="173" y="434"/>
                </a:cxn>
                <a:cxn ang="0">
                  <a:pos x="165" y="446"/>
                </a:cxn>
                <a:cxn ang="0">
                  <a:pos x="154" y="446"/>
                </a:cxn>
                <a:cxn ang="0">
                  <a:pos x="142" y="442"/>
                </a:cxn>
                <a:cxn ang="0">
                  <a:pos x="138" y="430"/>
                </a:cxn>
                <a:cxn ang="0">
                  <a:pos x="154" y="390"/>
                </a:cxn>
                <a:cxn ang="0">
                  <a:pos x="205" y="318"/>
                </a:cxn>
                <a:cxn ang="0">
                  <a:pos x="283" y="265"/>
                </a:cxn>
                <a:cxn ang="0">
                  <a:pos x="452" y="0"/>
                </a:cxn>
                <a:cxn ang="0">
                  <a:pos x="476" y="8"/>
                </a:cxn>
                <a:cxn ang="0">
                  <a:pos x="491" y="24"/>
                </a:cxn>
                <a:cxn ang="0">
                  <a:pos x="495" y="45"/>
                </a:cxn>
                <a:cxn ang="0">
                  <a:pos x="487" y="77"/>
                </a:cxn>
                <a:cxn ang="0">
                  <a:pos x="464" y="97"/>
                </a:cxn>
                <a:cxn ang="0">
                  <a:pos x="432" y="109"/>
                </a:cxn>
                <a:cxn ang="0">
                  <a:pos x="409" y="101"/>
                </a:cxn>
                <a:cxn ang="0">
                  <a:pos x="393" y="85"/>
                </a:cxn>
                <a:cxn ang="0">
                  <a:pos x="389" y="61"/>
                </a:cxn>
                <a:cxn ang="0">
                  <a:pos x="401" y="28"/>
                </a:cxn>
                <a:cxn ang="0">
                  <a:pos x="432" y="4"/>
                </a:cxn>
              </a:cxnLst>
              <a:rect l="0" t="0" r="r" b="b"/>
              <a:pathLst>
                <a:path w="495" h="997">
                  <a:moveTo>
                    <a:pt x="334" y="257"/>
                  </a:moveTo>
                  <a:lnTo>
                    <a:pt x="381" y="265"/>
                  </a:lnTo>
                  <a:lnTo>
                    <a:pt x="421" y="286"/>
                  </a:lnTo>
                  <a:lnTo>
                    <a:pt x="444" y="322"/>
                  </a:lnTo>
                  <a:lnTo>
                    <a:pt x="452" y="362"/>
                  </a:lnTo>
                  <a:lnTo>
                    <a:pt x="452" y="378"/>
                  </a:lnTo>
                  <a:lnTo>
                    <a:pt x="452" y="394"/>
                  </a:lnTo>
                  <a:lnTo>
                    <a:pt x="448" y="406"/>
                  </a:lnTo>
                  <a:lnTo>
                    <a:pt x="346" y="816"/>
                  </a:lnTo>
                  <a:lnTo>
                    <a:pt x="326" y="872"/>
                  </a:lnTo>
                  <a:lnTo>
                    <a:pt x="295" y="912"/>
                  </a:lnTo>
                  <a:lnTo>
                    <a:pt x="260" y="949"/>
                  </a:lnTo>
                  <a:lnTo>
                    <a:pt x="224" y="973"/>
                  </a:lnTo>
                  <a:lnTo>
                    <a:pt x="185" y="985"/>
                  </a:lnTo>
                  <a:lnTo>
                    <a:pt x="146" y="997"/>
                  </a:lnTo>
                  <a:lnTo>
                    <a:pt x="114" y="997"/>
                  </a:lnTo>
                  <a:lnTo>
                    <a:pt x="67" y="993"/>
                  </a:lnTo>
                  <a:lnTo>
                    <a:pt x="32" y="977"/>
                  </a:lnTo>
                  <a:lnTo>
                    <a:pt x="8" y="957"/>
                  </a:lnTo>
                  <a:lnTo>
                    <a:pt x="0" y="924"/>
                  </a:lnTo>
                  <a:lnTo>
                    <a:pt x="8" y="892"/>
                  </a:lnTo>
                  <a:lnTo>
                    <a:pt x="32" y="868"/>
                  </a:lnTo>
                  <a:lnTo>
                    <a:pt x="67" y="856"/>
                  </a:lnTo>
                  <a:lnTo>
                    <a:pt x="79" y="860"/>
                  </a:lnTo>
                  <a:lnTo>
                    <a:pt x="91" y="864"/>
                  </a:lnTo>
                  <a:lnTo>
                    <a:pt x="99" y="872"/>
                  </a:lnTo>
                  <a:lnTo>
                    <a:pt x="107" y="884"/>
                  </a:lnTo>
                  <a:lnTo>
                    <a:pt x="110" y="900"/>
                  </a:lnTo>
                  <a:lnTo>
                    <a:pt x="107" y="908"/>
                  </a:lnTo>
                  <a:lnTo>
                    <a:pt x="107" y="920"/>
                  </a:lnTo>
                  <a:lnTo>
                    <a:pt x="103" y="928"/>
                  </a:lnTo>
                  <a:lnTo>
                    <a:pt x="95" y="940"/>
                  </a:lnTo>
                  <a:lnTo>
                    <a:pt x="83" y="949"/>
                  </a:lnTo>
                  <a:lnTo>
                    <a:pt x="71" y="957"/>
                  </a:lnTo>
                  <a:lnTo>
                    <a:pt x="91" y="965"/>
                  </a:lnTo>
                  <a:lnTo>
                    <a:pt x="110" y="965"/>
                  </a:lnTo>
                  <a:lnTo>
                    <a:pt x="161" y="953"/>
                  </a:lnTo>
                  <a:lnTo>
                    <a:pt x="201" y="920"/>
                  </a:lnTo>
                  <a:lnTo>
                    <a:pt x="236" y="876"/>
                  </a:lnTo>
                  <a:lnTo>
                    <a:pt x="256" y="820"/>
                  </a:lnTo>
                  <a:lnTo>
                    <a:pt x="256" y="820"/>
                  </a:lnTo>
                  <a:lnTo>
                    <a:pt x="366" y="378"/>
                  </a:lnTo>
                  <a:lnTo>
                    <a:pt x="366" y="370"/>
                  </a:lnTo>
                  <a:lnTo>
                    <a:pt x="370" y="358"/>
                  </a:lnTo>
                  <a:lnTo>
                    <a:pt x="370" y="342"/>
                  </a:lnTo>
                  <a:lnTo>
                    <a:pt x="370" y="326"/>
                  </a:lnTo>
                  <a:lnTo>
                    <a:pt x="366" y="314"/>
                  </a:lnTo>
                  <a:lnTo>
                    <a:pt x="362" y="302"/>
                  </a:lnTo>
                  <a:lnTo>
                    <a:pt x="354" y="294"/>
                  </a:lnTo>
                  <a:lnTo>
                    <a:pt x="342" y="290"/>
                  </a:lnTo>
                  <a:lnTo>
                    <a:pt x="330" y="286"/>
                  </a:lnTo>
                  <a:lnTo>
                    <a:pt x="283" y="298"/>
                  </a:lnTo>
                  <a:lnTo>
                    <a:pt x="240" y="330"/>
                  </a:lnTo>
                  <a:lnTo>
                    <a:pt x="205" y="374"/>
                  </a:lnTo>
                  <a:lnTo>
                    <a:pt x="177" y="426"/>
                  </a:lnTo>
                  <a:lnTo>
                    <a:pt x="173" y="434"/>
                  </a:lnTo>
                  <a:lnTo>
                    <a:pt x="169" y="442"/>
                  </a:lnTo>
                  <a:lnTo>
                    <a:pt x="165" y="446"/>
                  </a:lnTo>
                  <a:lnTo>
                    <a:pt x="158" y="446"/>
                  </a:lnTo>
                  <a:lnTo>
                    <a:pt x="154" y="446"/>
                  </a:lnTo>
                  <a:lnTo>
                    <a:pt x="146" y="446"/>
                  </a:lnTo>
                  <a:lnTo>
                    <a:pt x="142" y="442"/>
                  </a:lnTo>
                  <a:lnTo>
                    <a:pt x="138" y="438"/>
                  </a:lnTo>
                  <a:lnTo>
                    <a:pt x="138" y="430"/>
                  </a:lnTo>
                  <a:lnTo>
                    <a:pt x="142" y="414"/>
                  </a:lnTo>
                  <a:lnTo>
                    <a:pt x="154" y="390"/>
                  </a:lnTo>
                  <a:lnTo>
                    <a:pt x="173" y="354"/>
                  </a:lnTo>
                  <a:lnTo>
                    <a:pt x="205" y="318"/>
                  </a:lnTo>
                  <a:lnTo>
                    <a:pt x="240" y="290"/>
                  </a:lnTo>
                  <a:lnTo>
                    <a:pt x="283" y="265"/>
                  </a:lnTo>
                  <a:lnTo>
                    <a:pt x="334" y="257"/>
                  </a:lnTo>
                  <a:close/>
                  <a:moveTo>
                    <a:pt x="452" y="0"/>
                  </a:moveTo>
                  <a:lnTo>
                    <a:pt x="464" y="0"/>
                  </a:lnTo>
                  <a:lnTo>
                    <a:pt x="476" y="8"/>
                  </a:lnTo>
                  <a:lnTo>
                    <a:pt x="484" y="16"/>
                  </a:lnTo>
                  <a:lnTo>
                    <a:pt x="491" y="24"/>
                  </a:lnTo>
                  <a:lnTo>
                    <a:pt x="495" y="32"/>
                  </a:lnTo>
                  <a:lnTo>
                    <a:pt x="495" y="45"/>
                  </a:lnTo>
                  <a:lnTo>
                    <a:pt x="495" y="61"/>
                  </a:lnTo>
                  <a:lnTo>
                    <a:pt x="487" y="77"/>
                  </a:lnTo>
                  <a:lnTo>
                    <a:pt x="476" y="89"/>
                  </a:lnTo>
                  <a:lnTo>
                    <a:pt x="464" y="97"/>
                  </a:lnTo>
                  <a:lnTo>
                    <a:pt x="448" y="105"/>
                  </a:lnTo>
                  <a:lnTo>
                    <a:pt x="432" y="109"/>
                  </a:lnTo>
                  <a:lnTo>
                    <a:pt x="421" y="105"/>
                  </a:lnTo>
                  <a:lnTo>
                    <a:pt x="409" y="101"/>
                  </a:lnTo>
                  <a:lnTo>
                    <a:pt x="397" y="93"/>
                  </a:lnTo>
                  <a:lnTo>
                    <a:pt x="393" y="85"/>
                  </a:lnTo>
                  <a:lnTo>
                    <a:pt x="389" y="73"/>
                  </a:lnTo>
                  <a:lnTo>
                    <a:pt x="389" y="61"/>
                  </a:lnTo>
                  <a:lnTo>
                    <a:pt x="393" y="45"/>
                  </a:lnTo>
                  <a:lnTo>
                    <a:pt x="401" y="28"/>
                  </a:lnTo>
                  <a:lnTo>
                    <a:pt x="417" y="12"/>
                  </a:lnTo>
                  <a:lnTo>
                    <a:pt x="432" y="4"/>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2" name="Freeform 26"/>
            <p:cNvSpPr>
              <a:spLocks noEditPoints="1"/>
            </p:cNvSpPr>
            <p:nvPr/>
          </p:nvSpPr>
          <p:spPr bwMode="auto">
            <a:xfrm>
              <a:off x="8406" y="2481"/>
              <a:ext cx="1064" cy="1085"/>
            </a:xfrm>
            <a:custGeom>
              <a:avLst/>
              <a:gdLst/>
              <a:ahLst/>
              <a:cxnLst>
                <a:cxn ang="0">
                  <a:pos x="200" y="912"/>
                </a:cxn>
                <a:cxn ang="0">
                  <a:pos x="357" y="1013"/>
                </a:cxn>
                <a:cxn ang="0">
                  <a:pos x="491" y="1041"/>
                </a:cxn>
                <a:cxn ang="0">
                  <a:pos x="616" y="1037"/>
                </a:cxn>
                <a:cxn ang="0">
                  <a:pos x="750" y="993"/>
                </a:cxn>
                <a:cxn ang="0">
                  <a:pos x="832" y="941"/>
                </a:cxn>
                <a:cxn ang="0">
                  <a:pos x="864" y="912"/>
                </a:cxn>
                <a:cxn ang="0">
                  <a:pos x="856" y="900"/>
                </a:cxn>
                <a:cxn ang="0">
                  <a:pos x="848" y="892"/>
                </a:cxn>
                <a:cxn ang="0">
                  <a:pos x="530" y="571"/>
                </a:cxn>
                <a:cxn ang="0">
                  <a:pos x="561" y="543"/>
                </a:cxn>
                <a:cxn ang="0">
                  <a:pos x="950" y="808"/>
                </a:cxn>
                <a:cxn ang="0">
                  <a:pos x="1017" y="635"/>
                </a:cxn>
                <a:cxn ang="0">
                  <a:pos x="1013" y="446"/>
                </a:cxn>
                <a:cxn ang="0">
                  <a:pos x="946" y="274"/>
                </a:cxn>
                <a:cxn ang="0">
                  <a:pos x="172" y="201"/>
                </a:cxn>
                <a:cxn ang="0">
                  <a:pos x="74" y="362"/>
                </a:cxn>
                <a:cxn ang="0">
                  <a:pos x="43" y="543"/>
                </a:cxn>
                <a:cxn ang="0">
                  <a:pos x="70" y="712"/>
                </a:cxn>
                <a:cxn ang="0">
                  <a:pos x="172" y="884"/>
                </a:cxn>
                <a:cxn ang="0">
                  <a:pos x="172" y="201"/>
                </a:cxn>
                <a:cxn ang="0">
                  <a:pos x="451" y="49"/>
                </a:cxn>
                <a:cxn ang="0">
                  <a:pos x="318" y="93"/>
                </a:cxn>
                <a:cxn ang="0">
                  <a:pos x="231" y="145"/>
                </a:cxn>
                <a:cxn ang="0">
                  <a:pos x="200" y="173"/>
                </a:cxn>
                <a:cxn ang="0">
                  <a:pos x="208" y="185"/>
                </a:cxn>
                <a:cxn ang="0">
                  <a:pos x="216" y="193"/>
                </a:cxn>
                <a:cxn ang="0">
                  <a:pos x="534" y="515"/>
                </a:cxn>
                <a:cxn ang="0">
                  <a:pos x="797" y="121"/>
                </a:cxn>
                <a:cxn ang="0">
                  <a:pos x="671" y="61"/>
                </a:cxn>
                <a:cxn ang="0">
                  <a:pos x="565" y="41"/>
                </a:cxn>
                <a:cxn ang="0">
                  <a:pos x="534" y="0"/>
                </a:cxn>
                <a:cxn ang="0">
                  <a:pos x="738" y="45"/>
                </a:cxn>
                <a:cxn ang="0">
                  <a:pos x="907" y="161"/>
                </a:cxn>
                <a:cxn ang="0">
                  <a:pos x="1021" y="330"/>
                </a:cxn>
                <a:cxn ang="0">
                  <a:pos x="1064" y="543"/>
                </a:cxn>
                <a:cxn ang="0">
                  <a:pos x="1021" y="752"/>
                </a:cxn>
                <a:cxn ang="0">
                  <a:pos x="907" y="925"/>
                </a:cxn>
                <a:cxn ang="0">
                  <a:pos x="738" y="1041"/>
                </a:cxn>
                <a:cxn ang="0">
                  <a:pos x="530" y="1085"/>
                </a:cxn>
                <a:cxn ang="0">
                  <a:pos x="326" y="1041"/>
                </a:cxn>
                <a:cxn ang="0">
                  <a:pos x="157" y="925"/>
                </a:cxn>
                <a:cxn ang="0">
                  <a:pos x="43" y="752"/>
                </a:cxn>
                <a:cxn ang="0">
                  <a:pos x="0" y="543"/>
                </a:cxn>
                <a:cxn ang="0">
                  <a:pos x="43" y="334"/>
                </a:cxn>
                <a:cxn ang="0">
                  <a:pos x="157" y="161"/>
                </a:cxn>
                <a:cxn ang="0">
                  <a:pos x="326" y="45"/>
                </a:cxn>
                <a:cxn ang="0">
                  <a:pos x="534" y="0"/>
                </a:cxn>
              </a:cxnLst>
              <a:rect l="0" t="0" r="r" b="b"/>
              <a:pathLst>
                <a:path w="1064" h="1085">
                  <a:moveTo>
                    <a:pt x="530" y="571"/>
                  </a:moveTo>
                  <a:lnTo>
                    <a:pt x="200" y="912"/>
                  </a:lnTo>
                  <a:lnTo>
                    <a:pt x="279" y="973"/>
                  </a:lnTo>
                  <a:lnTo>
                    <a:pt x="357" y="1013"/>
                  </a:lnTo>
                  <a:lnTo>
                    <a:pt x="428" y="1033"/>
                  </a:lnTo>
                  <a:lnTo>
                    <a:pt x="491" y="1041"/>
                  </a:lnTo>
                  <a:lnTo>
                    <a:pt x="534" y="1045"/>
                  </a:lnTo>
                  <a:lnTo>
                    <a:pt x="616" y="1037"/>
                  </a:lnTo>
                  <a:lnTo>
                    <a:pt x="687" y="1017"/>
                  </a:lnTo>
                  <a:lnTo>
                    <a:pt x="750" y="993"/>
                  </a:lnTo>
                  <a:lnTo>
                    <a:pt x="797" y="965"/>
                  </a:lnTo>
                  <a:lnTo>
                    <a:pt x="832" y="941"/>
                  </a:lnTo>
                  <a:lnTo>
                    <a:pt x="856" y="921"/>
                  </a:lnTo>
                  <a:lnTo>
                    <a:pt x="864" y="912"/>
                  </a:lnTo>
                  <a:lnTo>
                    <a:pt x="864" y="904"/>
                  </a:lnTo>
                  <a:lnTo>
                    <a:pt x="856" y="900"/>
                  </a:lnTo>
                  <a:lnTo>
                    <a:pt x="852" y="896"/>
                  </a:lnTo>
                  <a:lnTo>
                    <a:pt x="848" y="892"/>
                  </a:lnTo>
                  <a:lnTo>
                    <a:pt x="848" y="892"/>
                  </a:lnTo>
                  <a:lnTo>
                    <a:pt x="530" y="571"/>
                  </a:lnTo>
                  <a:close/>
                  <a:moveTo>
                    <a:pt x="895" y="201"/>
                  </a:moveTo>
                  <a:lnTo>
                    <a:pt x="561" y="543"/>
                  </a:lnTo>
                  <a:lnTo>
                    <a:pt x="895" y="884"/>
                  </a:lnTo>
                  <a:lnTo>
                    <a:pt x="950" y="808"/>
                  </a:lnTo>
                  <a:lnTo>
                    <a:pt x="989" y="724"/>
                  </a:lnTo>
                  <a:lnTo>
                    <a:pt x="1017" y="635"/>
                  </a:lnTo>
                  <a:lnTo>
                    <a:pt x="1025" y="543"/>
                  </a:lnTo>
                  <a:lnTo>
                    <a:pt x="1013" y="446"/>
                  </a:lnTo>
                  <a:lnTo>
                    <a:pt x="985" y="354"/>
                  </a:lnTo>
                  <a:lnTo>
                    <a:pt x="946" y="274"/>
                  </a:lnTo>
                  <a:lnTo>
                    <a:pt x="895" y="201"/>
                  </a:lnTo>
                  <a:close/>
                  <a:moveTo>
                    <a:pt x="172" y="201"/>
                  </a:moveTo>
                  <a:lnTo>
                    <a:pt x="114" y="278"/>
                  </a:lnTo>
                  <a:lnTo>
                    <a:pt x="74" y="362"/>
                  </a:lnTo>
                  <a:lnTo>
                    <a:pt x="51" y="450"/>
                  </a:lnTo>
                  <a:lnTo>
                    <a:pt x="43" y="543"/>
                  </a:lnTo>
                  <a:lnTo>
                    <a:pt x="47" y="623"/>
                  </a:lnTo>
                  <a:lnTo>
                    <a:pt x="70" y="712"/>
                  </a:lnTo>
                  <a:lnTo>
                    <a:pt x="110" y="796"/>
                  </a:lnTo>
                  <a:lnTo>
                    <a:pt x="172" y="884"/>
                  </a:lnTo>
                  <a:lnTo>
                    <a:pt x="502" y="543"/>
                  </a:lnTo>
                  <a:lnTo>
                    <a:pt x="172" y="201"/>
                  </a:lnTo>
                  <a:close/>
                  <a:moveTo>
                    <a:pt x="530" y="41"/>
                  </a:moveTo>
                  <a:lnTo>
                    <a:pt x="451" y="49"/>
                  </a:lnTo>
                  <a:lnTo>
                    <a:pt x="377" y="69"/>
                  </a:lnTo>
                  <a:lnTo>
                    <a:pt x="318" y="93"/>
                  </a:lnTo>
                  <a:lnTo>
                    <a:pt x="267" y="121"/>
                  </a:lnTo>
                  <a:lnTo>
                    <a:pt x="231" y="145"/>
                  </a:lnTo>
                  <a:lnTo>
                    <a:pt x="208" y="165"/>
                  </a:lnTo>
                  <a:lnTo>
                    <a:pt x="200" y="173"/>
                  </a:lnTo>
                  <a:lnTo>
                    <a:pt x="204" y="177"/>
                  </a:lnTo>
                  <a:lnTo>
                    <a:pt x="208" y="185"/>
                  </a:lnTo>
                  <a:lnTo>
                    <a:pt x="212" y="189"/>
                  </a:lnTo>
                  <a:lnTo>
                    <a:pt x="216" y="193"/>
                  </a:lnTo>
                  <a:lnTo>
                    <a:pt x="216" y="193"/>
                  </a:lnTo>
                  <a:lnTo>
                    <a:pt x="534" y="515"/>
                  </a:lnTo>
                  <a:lnTo>
                    <a:pt x="864" y="173"/>
                  </a:lnTo>
                  <a:lnTo>
                    <a:pt x="797" y="121"/>
                  </a:lnTo>
                  <a:lnTo>
                    <a:pt x="734" y="85"/>
                  </a:lnTo>
                  <a:lnTo>
                    <a:pt x="671" y="61"/>
                  </a:lnTo>
                  <a:lnTo>
                    <a:pt x="612" y="49"/>
                  </a:lnTo>
                  <a:lnTo>
                    <a:pt x="565" y="41"/>
                  </a:lnTo>
                  <a:lnTo>
                    <a:pt x="530" y="41"/>
                  </a:lnTo>
                  <a:close/>
                  <a:moveTo>
                    <a:pt x="534" y="0"/>
                  </a:moveTo>
                  <a:lnTo>
                    <a:pt x="640" y="12"/>
                  </a:lnTo>
                  <a:lnTo>
                    <a:pt x="738" y="45"/>
                  </a:lnTo>
                  <a:lnTo>
                    <a:pt x="828" y="93"/>
                  </a:lnTo>
                  <a:lnTo>
                    <a:pt x="907" y="161"/>
                  </a:lnTo>
                  <a:lnTo>
                    <a:pt x="974" y="237"/>
                  </a:lnTo>
                  <a:lnTo>
                    <a:pt x="1021" y="330"/>
                  </a:lnTo>
                  <a:lnTo>
                    <a:pt x="1052" y="434"/>
                  </a:lnTo>
                  <a:lnTo>
                    <a:pt x="1064" y="543"/>
                  </a:lnTo>
                  <a:lnTo>
                    <a:pt x="1052" y="651"/>
                  </a:lnTo>
                  <a:lnTo>
                    <a:pt x="1021" y="752"/>
                  </a:lnTo>
                  <a:lnTo>
                    <a:pt x="974" y="844"/>
                  </a:lnTo>
                  <a:lnTo>
                    <a:pt x="907" y="925"/>
                  </a:lnTo>
                  <a:lnTo>
                    <a:pt x="828" y="993"/>
                  </a:lnTo>
                  <a:lnTo>
                    <a:pt x="738" y="1041"/>
                  </a:lnTo>
                  <a:lnTo>
                    <a:pt x="640" y="1073"/>
                  </a:lnTo>
                  <a:lnTo>
                    <a:pt x="530" y="1085"/>
                  </a:lnTo>
                  <a:lnTo>
                    <a:pt x="424" y="1073"/>
                  </a:lnTo>
                  <a:lnTo>
                    <a:pt x="326" y="1041"/>
                  </a:lnTo>
                  <a:lnTo>
                    <a:pt x="235" y="993"/>
                  </a:lnTo>
                  <a:lnTo>
                    <a:pt x="157" y="925"/>
                  </a:lnTo>
                  <a:lnTo>
                    <a:pt x="94" y="844"/>
                  </a:lnTo>
                  <a:lnTo>
                    <a:pt x="43" y="752"/>
                  </a:lnTo>
                  <a:lnTo>
                    <a:pt x="11" y="651"/>
                  </a:lnTo>
                  <a:lnTo>
                    <a:pt x="0" y="543"/>
                  </a:lnTo>
                  <a:lnTo>
                    <a:pt x="11" y="434"/>
                  </a:lnTo>
                  <a:lnTo>
                    <a:pt x="43" y="334"/>
                  </a:lnTo>
                  <a:lnTo>
                    <a:pt x="90" y="242"/>
                  </a:lnTo>
                  <a:lnTo>
                    <a:pt x="157" y="161"/>
                  </a:lnTo>
                  <a:lnTo>
                    <a:pt x="235" y="93"/>
                  </a:lnTo>
                  <a:lnTo>
                    <a:pt x="326" y="45"/>
                  </a:lnTo>
                  <a:lnTo>
                    <a:pt x="424" y="12"/>
                  </a:lnTo>
                  <a:lnTo>
                    <a:pt x="5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3" name="Freeform 27"/>
            <p:cNvSpPr>
              <a:spLocks noEditPoints="1"/>
            </p:cNvSpPr>
            <p:nvPr/>
          </p:nvSpPr>
          <p:spPr bwMode="auto">
            <a:xfrm>
              <a:off x="9977" y="2321"/>
              <a:ext cx="1138" cy="1145"/>
            </a:xfrm>
            <a:custGeom>
              <a:avLst/>
              <a:gdLst/>
              <a:ahLst/>
              <a:cxnLst>
                <a:cxn ang="0">
                  <a:pos x="600" y="48"/>
                </a:cxn>
                <a:cxn ang="0">
                  <a:pos x="557" y="60"/>
                </a:cxn>
                <a:cxn ang="0">
                  <a:pos x="538" y="92"/>
                </a:cxn>
                <a:cxn ang="0">
                  <a:pos x="608" y="538"/>
                </a:cxn>
                <a:cxn ang="0">
                  <a:pos x="805" y="494"/>
                </a:cxn>
                <a:cxn ang="0">
                  <a:pos x="911" y="397"/>
                </a:cxn>
                <a:cxn ang="0">
                  <a:pos x="962" y="249"/>
                </a:cxn>
                <a:cxn ang="0">
                  <a:pos x="934" y="116"/>
                </a:cxn>
                <a:cxn ang="0">
                  <a:pos x="816" y="56"/>
                </a:cxn>
                <a:cxn ang="0">
                  <a:pos x="675" y="48"/>
                </a:cxn>
                <a:cxn ang="0">
                  <a:pos x="860" y="8"/>
                </a:cxn>
                <a:cxn ang="0">
                  <a:pos x="1068" y="116"/>
                </a:cxn>
                <a:cxn ang="0">
                  <a:pos x="1103" y="309"/>
                </a:cxn>
                <a:cxn ang="0">
                  <a:pos x="970" y="470"/>
                </a:cxn>
                <a:cxn ang="0">
                  <a:pos x="761" y="558"/>
                </a:cxn>
                <a:cxn ang="0">
                  <a:pos x="761" y="558"/>
                </a:cxn>
                <a:cxn ang="0">
                  <a:pos x="852" y="610"/>
                </a:cxn>
                <a:cxn ang="0">
                  <a:pos x="911" y="747"/>
                </a:cxn>
                <a:cxn ang="0">
                  <a:pos x="899" y="884"/>
                </a:cxn>
                <a:cxn ang="0">
                  <a:pos x="891" y="1052"/>
                </a:cxn>
                <a:cxn ang="0">
                  <a:pos x="954" y="1109"/>
                </a:cxn>
                <a:cxn ang="0">
                  <a:pos x="1040" y="1064"/>
                </a:cxn>
                <a:cxn ang="0">
                  <a:pos x="1099" y="956"/>
                </a:cxn>
                <a:cxn ang="0">
                  <a:pos x="1111" y="940"/>
                </a:cxn>
                <a:cxn ang="0">
                  <a:pos x="1127" y="940"/>
                </a:cxn>
                <a:cxn ang="0">
                  <a:pos x="1138" y="948"/>
                </a:cxn>
                <a:cxn ang="0">
                  <a:pos x="1123" y="1004"/>
                </a:cxn>
                <a:cxn ang="0">
                  <a:pos x="1044" y="1113"/>
                </a:cxn>
                <a:cxn ang="0">
                  <a:pos x="934" y="1145"/>
                </a:cxn>
                <a:cxn ang="0">
                  <a:pos x="852" y="1129"/>
                </a:cxn>
                <a:cxn ang="0">
                  <a:pos x="761" y="1060"/>
                </a:cxn>
                <a:cxn ang="0">
                  <a:pos x="738" y="928"/>
                </a:cxn>
                <a:cxn ang="0">
                  <a:pos x="773" y="791"/>
                </a:cxn>
                <a:cxn ang="0">
                  <a:pos x="781" y="691"/>
                </a:cxn>
                <a:cxn ang="0">
                  <a:pos x="738" y="610"/>
                </a:cxn>
                <a:cxn ang="0">
                  <a:pos x="608" y="570"/>
                </a:cxn>
                <a:cxn ang="0">
                  <a:pos x="314" y="1016"/>
                </a:cxn>
                <a:cxn ang="0">
                  <a:pos x="341" y="1056"/>
                </a:cxn>
                <a:cxn ang="0">
                  <a:pos x="432" y="1056"/>
                </a:cxn>
                <a:cxn ang="0">
                  <a:pos x="455" y="1068"/>
                </a:cxn>
                <a:cxn ang="0">
                  <a:pos x="455" y="1097"/>
                </a:cxn>
                <a:cxn ang="0">
                  <a:pos x="439" y="1109"/>
                </a:cxn>
                <a:cxn ang="0">
                  <a:pos x="381" y="1109"/>
                </a:cxn>
                <a:cxn ang="0">
                  <a:pos x="223" y="1105"/>
                </a:cxn>
                <a:cxn ang="0">
                  <a:pos x="66" y="1109"/>
                </a:cxn>
                <a:cxn ang="0">
                  <a:pos x="15" y="1109"/>
                </a:cxn>
                <a:cxn ang="0">
                  <a:pos x="4" y="1101"/>
                </a:cxn>
                <a:cxn ang="0">
                  <a:pos x="4" y="1068"/>
                </a:cxn>
                <a:cxn ang="0">
                  <a:pos x="23" y="1060"/>
                </a:cxn>
                <a:cxn ang="0">
                  <a:pos x="98" y="1056"/>
                </a:cxn>
                <a:cxn ang="0">
                  <a:pos x="172" y="1028"/>
                </a:cxn>
                <a:cxn ang="0">
                  <a:pos x="404" y="108"/>
                </a:cxn>
                <a:cxn ang="0">
                  <a:pos x="408" y="84"/>
                </a:cxn>
                <a:cxn ang="0">
                  <a:pos x="400" y="60"/>
                </a:cxn>
                <a:cxn ang="0">
                  <a:pos x="365" y="52"/>
                </a:cxn>
                <a:cxn ang="0">
                  <a:pos x="322" y="48"/>
                </a:cxn>
                <a:cxn ang="0">
                  <a:pos x="290" y="48"/>
                </a:cxn>
                <a:cxn ang="0">
                  <a:pos x="263" y="40"/>
                </a:cxn>
                <a:cxn ang="0">
                  <a:pos x="267" y="8"/>
                </a:cxn>
                <a:cxn ang="0">
                  <a:pos x="294" y="0"/>
                </a:cxn>
              </a:cxnLst>
              <a:rect l="0" t="0" r="r" b="b"/>
              <a:pathLst>
                <a:path w="1138" h="1145">
                  <a:moveTo>
                    <a:pt x="675" y="48"/>
                  </a:moveTo>
                  <a:lnTo>
                    <a:pt x="640" y="48"/>
                  </a:lnTo>
                  <a:lnTo>
                    <a:pt x="600" y="48"/>
                  </a:lnTo>
                  <a:lnTo>
                    <a:pt x="577" y="52"/>
                  </a:lnTo>
                  <a:lnTo>
                    <a:pt x="565" y="52"/>
                  </a:lnTo>
                  <a:lnTo>
                    <a:pt x="557" y="60"/>
                  </a:lnTo>
                  <a:lnTo>
                    <a:pt x="549" y="68"/>
                  </a:lnTo>
                  <a:lnTo>
                    <a:pt x="542" y="80"/>
                  </a:lnTo>
                  <a:lnTo>
                    <a:pt x="538" y="92"/>
                  </a:lnTo>
                  <a:lnTo>
                    <a:pt x="534" y="112"/>
                  </a:lnTo>
                  <a:lnTo>
                    <a:pt x="428" y="538"/>
                  </a:lnTo>
                  <a:lnTo>
                    <a:pt x="608" y="538"/>
                  </a:lnTo>
                  <a:lnTo>
                    <a:pt x="687" y="530"/>
                  </a:lnTo>
                  <a:lnTo>
                    <a:pt x="754" y="514"/>
                  </a:lnTo>
                  <a:lnTo>
                    <a:pt x="805" y="494"/>
                  </a:lnTo>
                  <a:lnTo>
                    <a:pt x="848" y="466"/>
                  </a:lnTo>
                  <a:lnTo>
                    <a:pt x="875" y="442"/>
                  </a:lnTo>
                  <a:lnTo>
                    <a:pt x="911" y="397"/>
                  </a:lnTo>
                  <a:lnTo>
                    <a:pt x="934" y="349"/>
                  </a:lnTo>
                  <a:lnTo>
                    <a:pt x="950" y="297"/>
                  </a:lnTo>
                  <a:lnTo>
                    <a:pt x="962" y="249"/>
                  </a:lnTo>
                  <a:lnTo>
                    <a:pt x="962" y="209"/>
                  </a:lnTo>
                  <a:lnTo>
                    <a:pt x="958" y="156"/>
                  </a:lnTo>
                  <a:lnTo>
                    <a:pt x="934" y="116"/>
                  </a:lnTo>
                  <a:lnTo>
                    <a:pt x="903" y="88"/>
                  </a:lnTo>
                  <a:lnTo>
                    <a:pt x="864" y="68"/>
                  </a:lnTo>
                  <a:lnTo>
                    <a:pt x="816" y="56"/>
                  </a:lnTo>
                  <a:lnTo>
                    <a:pt x="769" y="52"/>
                  </a:lnTo>
                  <a:lnTo>
                    <a:pt x="718" y="48"/>
                  </a:lnTo>
                  <a:lnTo>
                    <a:pt x="675" y="48"/>
                  </a:lnTo>
                  <a:close/>
                  <a:moveTo>
                    <a:pt x="306" y="0"/>
                  </a:moveTo>
                  <a:lnTo>
                    <a:pt x="761" y="0"/>
                  </a:lnTo>
                  <a:lnTo>
                    <a:pt x="860" y="8"/>
                  </a:lnTo>
                  <a:lnTo>
                    <a:pt x="946" y="32"/>
                  </a:lnTo>
                  <a:lnTo>
                    <a:pt x="1017" y="68"/>
                  </a:lnTo>
                  <a:lnTo>
                    <a:pt x="1068" y="116"/>
                  </a:lnTo>
                  <a:lnTo>
                    <a:pt x="1103" y="177"/>
                  </a:lnTo>
                  <a:lnTo>
                    <a:pt x="1115" y="241"/>
                  </a:lnTo>
                  <a:lnTo>
                    <a:pt x="1103" y="309"/>
                  </a:lnTo>
                  <a:lnTo>
                    <a:pt x="1072" y="369"/>
                  </a:lnTo>
                  <a:lnTo>
                    <a:pt x="1025" y="422"/>
                  </a:lnTo>
                  <a:lnTo>
                    <a:pt x="970" y="470"/>
                  </a:lnTo>
                  <a:lnTo>
                    <a:pt x="903" y="506"/>
                  </a:lnTo>
                  <a:lnTo>
                    <a:pt x="832" y="538"/>
                  </a:lnTo>
                  <a:lnTo>
                    <a:pt x="761" y="558"/>
                  </a:lnTo>
                  <a:lnTo>
                    <a:pt x="761" y="558"/>
                  </a:lnTo>
                  <a:lnTo>
                    <a:pt x="761" y="558"/>
                  </a:lnTo>
                  <a:lnTo>
                    <a:pt x="761" y="558"/>
                  </a:lnTo>
                  <a:lnTo>
                    <a:pt x="789" y="566"/>
                  </a:lnTo>
                  <a:lnTo>
                    <a:pt x="820" y="586"/>
                  </a:lnTo>
                  <a:lnTo>
                    <a:pt x="852" y="610"/>
                  </a:lnTo>
                  <a:lnTo>
                    <a:pt x="883" y="647"/>
                  </a:lnTo>
                  <a:lnTo>
                    <a:pt x="903" y="691"/>
                  </a:lnTo>
                  <a:lnTo>
                    <a:pt x="911" y="747"/>
                  </a:lnTo>
                  <a:lnTo>
                    <a:pt x="911" y="787"/>
                  </a:lnTo>
                  <a:lnTo>
                    <a:pt x="907" y="823"/>
                  </a:lnTo>
                  <a:lnTo>
                    <a:pt x="899" y="884"/>
                  </a:lnTo>
                  <a:lnTo>
                    <a:pt x="891" y="952"/>
                  </a:lnTo>
                  <a:lnTo>
                    <a:pt x="887" y="1008"/>
                  </a:lnTo>
                  <a:lnTo>
                    <a:pt x="891" y="1052"/>
                  </a:lnTo>
                  <a:lnTo>
                    <a:pt x="903" y="1085"/>
                  </a:lnTo>
                  <a:lnTo>
                    <a:pt x="922" y="1105"/>
                  </a:lnTo>
                  <a:lnTo>
                    <a:pt x="954" y="1109"/>
                  </a:lnTo>
                  <a:lnTo>
                    <a:pt x="977" y="1105"/>
                  </a:lnTo>
                  <a:lnTo>
                    <a:pt x="1009" y="1093"/>
                  </a:lnTo>
                  <a:lnTo>
                    <a:pt x="1040" y="1064"/>
                  </a:lnTo>
                  <a:lnTo>
                    <a:pt x="1072" y="1024"/>
                  </a:lnTo>
                  <a:lnTo>
                    <a:pt x="1099" y="960"/>
                  </a:lnTo>
                  <a:lnTo>
                    <a:pt x="1099" y="956"/>
                  </a:lnTo>
                  <a:lnTo>
                    <a:pt x="1103" y="948"/>
                  </a:lnTo>
                  <a:lnTo>
                    <a:pt x="1107" y="944"/>
                  </a:lnTo>
                  <a:lnTo>
                    <a:pt x="1111" y="940"/>
                  </a:lnTo>
                  <a:lnTo>
                    <a:pt x="1119" y="936"/>
                  </a:lnTo>
                  <a:lnTo>
                    <a:pt x="1123" y="940"/>
                  </a:lnTo>
                  <a:lnTo>
                    <a:pt x="1127" y="940"/>
                  </a:lnTo>
                  <a:lnTo>
                    <a:pt x="1131" y="940"/>
                  </a:lnTo>
                  <a:lnTo>
                    <a:pt x="1135" y="944"/>
                  </a:lnTo>
                  <a:lnTo>
                    <a:pt x="1138" y="948"/>
                  </a:lnTo>
                  <a:lnTo>
                    <a:pt x="1138" y="960"/>
                  </a:lnTo>
                  <a:lnTo>
                    <a:pt x="1135" y="976"/>
                  </a:lnTo>
                  <a:lnTo>
                    <a:pt x="1123" y="1004"/>
                  </a:lnTo>
                  <a:lnTo>
                    <a:pt x="1107" y="1040"/>
                  </a:lnTo>
                  <a:lnTo>
                    <a:pt x="1080" y="1081"/>
                  </a:lnTo>
                  <a:lnTo>
                    <a:pt x="1044" y="1113"/>
                  </a:lnTo>
                  <a:lnTo>
                    <a:pt x="1001" y="1137"/>
                  </a:lnTo>
                  <a:lnTo>
                    <a:pt x="946" y="1145"/>
                  </a:lnTo>
                  <a:lnTo>
                    <a:pt x="934" y="1145"/>
                  </a:lnTo>
                  <a:lnTo>
                    <a:pt x="911" y="1145"/>
                  </a:lnTo>
                  <a:lnTo>
                    <a:pt x="883" y="1137"/>
                  </a:lnTo>
                  <a:lnTo>
                    <a:pt x="852" y="1129"/>
                  </a:lnTo>
                  <a:lnTo>
                    <a:pt x="816" y="1117"/>
                  </a:lnTo>
                  <a:lnTo>
                    <a:pt x="785" y="1093"/>
                  </a:lnTo>
                  <a:lnTo>
                    <a:pt x="761" y="1060"/>
                  </a:lnTo>
                  <a:lnTo>
                    <a:pt x="742" y="1020"/>
                  </a:lnTo>
                  <a:lnTo>
                    <a:pt x="738" y="968"/>
                  </a:lnTo>
                  <a:lnTo>
                    <a:pt x="738" y="928"/>
                  </a:lnTo>
                  <a:lnTo>
                    <a:pt x="750" y="880"/>
                  </a:lnTo>
                  <a:lnTo>
                    <a:pt x="761" y="831"/>
                  </a:lnTo>
                  <a:lnTo>
                    <a:pt x="773" y="791"/>
                  </a:lnTo>
                  <a:lnTo>
                    <a:pt x="781" y="751"/>
                  </a:lnTo>
                  <a:lnTo>
                    <a:pt x="785" y="719"/>
                  </a:lnTo>
                  <a:lnTo>
                    <a:pt x="781" y="691"/>
                  </a:lnTo>
                  <a:lnTo>
                    <a:pt x="773" y="663"/>
                  </a:lnTo>
                  <a:lnTo>
                    <a:pt x="761" y="639"/>
                  </a:lnTo>
                  <a:lnTo>
                    <a:pt x="738" y="610"/>
                  </a:lnTo>
                  <a:lnTo>
                    <a:pt x="706" y="590"/>
                  </a:lnTo>
                  <a:lnTo>
                    <a:pt x="663" y="578"/>
                  </a:lnTo>
                  <a:lnTo>
                    <a:pt x="608" y="570"/>
                  </a:lnTo>
                  <a:lnTo>
                    <a:pt x="420" y="570"/>
                  </a:lnTo>
                  <a:lnTo>
                    <a:pt x="318" y="1000"/>
                  </a:lnTo>
                  <a:lnTo>
                    <a:pt x="314" y="1016"/>
                  </a:lnTo>
                  <a:lnTo>
                    <a:pt x="310" y="1028"/>
                  </a:lnTo>
                  <a:lnTo>
                    <a:pt x="318" y="1044"/>
                  </a:lnTo>
                  <a:lnTo>
                    <a:pt x="341" y="1056"/>
                  </a:lnTo>
                  <a:lnTo>
                    <a:pt x="373" y="1056"/>
                  </a:lnTo>
                  <a:lnTo>
                    <a:pt x="412" y="1056"/>
                  </a:lnTo>
                  <a:lnTo>
                    <a:pt x="432" y="1056"/>
                  </a:lnTo>
                  <a:lnTo>
                    <a:pt x="443" y="1060"/>
                  </a:lnTo>
                  <a:lnTo>
                    <a:pt x="451" y="1060"/>
                  </a:lnTo>
                  <a:lnTo>
                    <a:pt x="455" y="1068"/>
                  </a:lnTo>
                  <a:lnTo>
                    <a:pt x="459" y="1077"/>
                  </a:lnTo>
                  <a:lnTo>
                    <a:pt x="459" y="1089"/>
                  </a:lnTo>
                  <a:lnTo>
                    <a:pt x="455" y="1097"/>
                  </a:lnTo>
                  <a:lnTo>
                    <a:pt x="451" y="1105"/>
                  </a:lnTo>
                  <a:lnTo>
                    <a:pt x="443" y="1109"/>
                  </a:lnTo>
                  <a:lnTo>
                    <a:pt x="439" y="1109"/>
                  </a:lnTo>
                  <a:lnTo>
                    <a:pt x="432" y="1109"/>
                  </a:lnTo>
                  <a:lnTo>
                    <a:pt x="428" y="1109"/>
                  </a:lnTo>
                  <a:lnTo>
                    <a:pt x="381" y="1109"/>
                  </a:lnTo>
                  <a:lnTo>
                    <a:pt x="326" y="1109"/>
                  </a:lnTo>
                  <a:lnTo>
                    <a:pt x="267" y="1105"/>
                  </a:lnTo>
                  <a:lnTo>
                    <a:pt x="223" y="1105"/>
                  </a:lnTo>
                  <a:lnTo>
                    <a:pt x="180" y="1105"/>
                  </a:lnTo>
                  <a:lnTo>
                    <a:pt x="125" y="1109"/>
                  </a:lnTo>
                  <a:lnTo>
                    <a:pt x="66" y="1109"/>
                  </a:lnTo>
                  <a:lnTo>
                    <a:pt x="23" y="1109"/>
                  </a:lnTo>
                  <a:lnTo>
                    <a:pt x="19" y="1109"/>
                  </a:lnTo>
                  <a:lnTo>
                    <a:pt x="15" y="1109"/>
                  </a:lnTo>
                  <a:lnTo>
                    <a:pt x="11" y="1109"/>
                  </a:lnTo>
                  <a:lnTo>
                    <a:pt x="7" y="1105"/>
                  </a:lnTo>
                  <a:lnTo>
                    <a:pt x="4" y="1101"/>
                  </a:lnTo>
                  <a:lnTo>
                    <a:pt x="0" y="1093"/>
                  </a:lnTo>
                  <a:lnTo>
                    <a:pt x="4" y="1081"/>
                  </a:lnTo>
                  <a:lnTo>
                    <a:pt x="4" y="1068"/>
                  </a:lnTo>
                  <a:lnTo>
                    <a:pt x="7" y="1064"/>
                  </a:lnTo>
                  <a:lnTo>
                    <a:pt x="15" y="1060"/>
                  </a:lnTo>
                  <a:lnTo>
                    <a:pt x="23" y="1060"/>
                  </a:lnTo>
                  <a:lnTo>
                    <a:pt x="31" y="1056"/>
                  </a:lnTo>
                  <a:lnTo>
                    <a:pt x="43" y="1056"/>
                  </a:lnTo>
                  <a:lnTo>
                    <a:pt x="98" y="1056"/>
                  </a:lnTo>
                  <a:lnTo>
                    <a:pt x="133" y="1052"/>
                  </a:lnTo>
                  <a:lnTo>
                    <a:pt x="157" y="1044"/>
                  </a:lnTo>
                  <a:lnTo>
                    <a:pt x="172" y="1028"/>
                  </a:lnTo>
                  <a:lnTo>
                    <a:pt x="180" y="1008"/>
                  </a:lnTo>
                  <a:lnTo>
                    <a:pt x="188" y="980"/>
                  </a:lnTo>
                  <a:lnTo>
                    <a:pt x="404" y="108"/>
                  </a:lnTo>
                  <a:lnTo>
                    <a:pt x="404" y="96"/>
                  </a:lnTo>
                  <a:lnTo>
                    <a:pt x="408" y="88"/>
                  </a:lnTo>
                  <a:lnTo>
                    <a:pt x="408" y="84"/>
                  </a:lnTo>
                  <a:lnTo>
                    <a:pt x="408" y="80"/>
                  </a:lnTo>
                  <a:lnTo>
                    <a:pt x="408" y="68"/>
                  </a:lnTo>
                  <a:lnTo>
                    <a:pt x="400" y="60"/>
                  </a:lnTo>
                  <a:lnTo>
                    <a:pt x="392" y="56"/>
                  </a:lnTo>
                  <a:lnTo>
                    <a:pt x="381" y="56"/>
                  </a:lnTo>
                  <a:lnTo>
                    <a:pt x="365" y="52"/>
                  </a:lnTo>
                  <a:lnTo>
                    <a:pt x="349" y="52"/>
                  </a:lnTo>
                  <a:lnTo>
                    <a:pt x="333" y="48"/>
                  </a:lnTo>
                  <a:lnTo>
                    <a:pt x="322" y="48"/>
                  </a:lnTo>
                  <a:lnTo>
                    <a:pt x="310" y="48"/>
                  </a:lnTo>
                  <a:lnTo>
                    <a:pt x="306" y="48"/>
                  </a:lnTo>
                  <a:lnTo>
                    <a:pt x="290" y="48"/>
                  </a:lnTo>
                  <a:lnTo>
                    <a:pt x="278" y="48"/>
                  </a:lnTo>
                  <a:lnTo>
                    <a:pt x="267" y="44"/>
                  </a:lnTo>
                  <a:lnTo>
                    <a:pt x="263" y="40"/>
                  </a:lnTo>
                  <a:lnTo>
                    <a:pt x="263" y="32"/>
                  </a:lnTo>
                  <a:lnTo>
                    <a:pt x="263" y="16"/>
                  </a:lnTo>
                  <a:lnTo>
                    <a:pt x="267" y="8"/>
                  </a:lnTo>
                  <a:lnTo>
                    <a:pt x="271" y="4"/>
                  </a:lnTo>
                  <a:lnTo>
                    <a:pt x="282" y="0"/>
                  </a:lnTo>
                  <a:lnTo>
                    <a:pt x="294" y="0"/>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4" name="Freeform 28"/>
            <p:cNvSpPr>
              <a:spLocks noEditPoints="1"/>
            </p:cNvSpPr>
            <p:nvPr/>
          </p:nvSpPr>
          <p:spPr bwMode="auto">
            <a:xfrm>
              <a:off x="11123" y="2903"/>
              <a:ext cx="495" cy="997"/>
            </a:xfrm>
            <a:custGeom>
              <a:avLst/>
              <a:gdLst/>
              <a:ahLst/>
              <a:cxnLst>
                <a:cxn ang="0">
                  <a:pos x="381" y="265"/>
                </a:cxn>
                <a:cxn ang="0">
                  <a:pos x="444" y="322"/>
                </a:cxn>
                <a:cxn ang="0">
                  <a:pos x="452" y="378"/>
                </a:cxn>
                <a:cxn ang="0">
                  <a:pos x="448" y="406"/>
                </a:cxn>
                <a:cxn ang="0">
                  <a:pos x="326" y="872"/>
                </a:cxn>
                <a:cxn ang="0">
                  <a:pos x="260" y="949"/>
                </a:cxn>
                <a:cxn ang="0">
                  <a:pos x="181" y="985"/>
                </a:cxn>
                <a:cxn ang="0">
                  <a:pos x="114" y="997"/>
                </a:cxn>
                <a:cxn ang="0">
                  <a:pos x="32" y="977"/>
                </a:cxn>
                <a:cxn ang="0">
                  <a:pos x="0" y="924"/>
                </a:cxn>
                <a:cxn ang="0">
                  <a:pos x="32" y="868"/>
                </a:cxn>
                <a:cxn ang="0">
                  <a:pos x="79" y="860"/>
                </a:cxn>
                <a:cxn ang="0">
                  <a:pos x="99" y="872"/>
                </a:cxn>
                <a:cxn ang="0">
                  <a:pos x="106" y="900"/>
                </a:cxn>
                <a:cxn ang="0">
                  <a:pos x="106" y="920"/>
                </a:cxn>
                <a:cxn ang="0">
                  <a:pos x="95" y="940"/>
                </a:cxn>
                <a:cxn ang="0">
                  <a:pos x="71" y="957"/>
                </a:cxn>
                <a:cxn ang="0">
                  <a:pos x="110" y="965"/>
                </a:cxn>
                <a:cxn ang="0">
                  <a:pos x="201" y="920"/>
                </a:cxn>
                <a:cxn ang="0">
                  <a:pos x="256" y="820"/>
                </a:cxn>
                <a:cxn ang="0">
                  <a:pos x="366" y="378"/>
                </a:cxn>
                <a:cxn ang="0">
                  <a:pos x="366" y="358"/>
                </a:cxn>
                <a:cxn ang="0">
                  <a:pos x="366" y="326"/>
                </a:cxn>
                <a:cxn ang="0">
                  <a:pos x="358" y="302"/>
                </a:cxn>
                <a:cxn ang="0">
                  <a:pos x="342" y="290"/>
                </a:cxn>
                <a:cxn ang="0">
                  <a:pos x="283" y="298"/>
                </a:cxn>
                <a:cxn ang="0">
                  <a:pos x="205" y="374"/>
                </a:cxn>
                <a:cxn ang="0">
                  <a:pos x="173" y="434"/>
                </a:cxn>
                <a:cxn ang="0">
                  <a:pos x="161" y="446"/>
                </a:cxn>
                <a:cxn ang="0">
                  <a:pos x="150" y="446"/>
                </a:cxn>
                <a:cxn ang="0">
                  <a:pos x="142" y="442"/>
                </a:cxn>
                <a:cxn ang="0">
                  <a:pos x="134" y="430"/>
                </a:cxn>
                <a:cxn ang="0">
                  <a:pos x="154" y="390"/>
                </a:cxn>
                <a:cxn ang="0">
                  <a:pos x="201" y="318"/>
                </a:cxn>
                <a:cxn ang="0">
                  <a:pos x="283" y="265"/>
                </a:cxn>
                <a:cxn ang="0">
                  <a:pos x="452" y="0"/>
                </a:cxn>
                <a:cxn ang="0">
                  <a:pos x="476" y="8"/>
                </a:cxn>
                <a:cxn ang="0">
                  <a:pos x="491" y="24"/>
                </a:cxn>
                <a:cxn ang="0">
                  <a:pos x="495" y="45"/>
                </a:cxn>
                <a:cxn ang="0">
                  <a:pos x="487" y="77"/>
                </a:cxn>
                <a:cxn ang="0">
                  <a:pos x="464" y="97"/>
                </a:cxn>
                <a:cxn ang="0">
                  <a:pos x="432" y="109"/>
                </a:cxn>
                <a:cxn ang="0">
                  <a:pos x="405" y="101"/>
                </a:cxn>
                <a:cxn ang="0">
                  <a:pos x="393" y="85"/>
                </a:cxn>
                <a:cxn ang="0">
                  <a:pos x="389" y="61"/>
                </a:cxn>
                <a:cxn ang="0">
                  <a:pos x="401" y="28"/>
                </a:cxn>
                <a:cxn ang="0">
                  <a:pos x="432" y="4"/>
                </a:cxn>
              </a:cxnLst>
              <a:rect l="0" t="0" r="r" b="b"/>
              <a:pathLst>
                <a:path w="495" h="997">
                  <a:moveTo>
                    <a:pt x="334" y="257"/>
                  </a:moveTo>
                  <a:lnTo>
                    <a:pt x="381" y="265"/>
                  </a:lnTo>
                  <a:lnTo>
                    <a:pt x="417" y="286"/>
                  </a:lnTo>
                  <a:lnTo>
                    <a:pt x="444" y="322"/>
                  </a:lnTo>
                  <a:lnTo>
                    <a:pt x="452" y="362"/>
                  </a:lnTo>
                  <a:lnTo>
                    <a:pt x="452" y="378"/>
                  </a:lnTo>
                  <a:lnTo>
                    <a:pt x="452" y="394"/>
                  </a:lnTo>
                  <a:lnTo>
                    <a:pt x="448" y="406"/>
                  </a:lnTo>
                  <a:lnTo>
                    <a:pt x="346" y="816"/>
                  </a:lnTo>
                  <a:lnTo>
                    <a:pt x="326" y="872"/>
                  </a:lnTo>
                  <a:lnTo>
                    <a:pt x="295" y="912"/>
                  </a:lnTo>
                  <a:lnTo>
                    <a:pt x="260" y="949"/>
                  </a:lnTo>
                  <a:lnTo>
                    <a:pt x="220" y="973"/>
                  </a:lnTo>
                  <a:lnTo>
                    <a:pt x="181" y="985"/>
                  </a:lnTo>
                  <a:lnTo>
                    <a:pt x="146" y="997"/>
                  </a:lnTo>
                  <a:lnTo>
                    <a:pt x="114" y="997"/>
                  </a:lnTo>
                  <a:lnTo>
                    <a:pt x="67" y="993"/>
                  </a:lnTo>
                  <a:lnTo>
                    <a:pt x="32" y="977"/>
                  </a:lnTo>
                  <a:lnTo>
                    <a:pt x="8" y="957"/>
                  </a:lnTo>
                  <a:lnTo>
                    <a:pt x="0" y="924"/>
                  </a:lnTo>
                  <a:lnTo>
                    <a:pt x="8" y="892"/>
                  </a:lnTo>
                  <a:lnTo>
                    <a:pt x="32" y="868"/>
                  </a:lnTo>
                  <a:lnTo>
                    <a:pt x="67" y="856"/>
                  </a:lnTo>
                  <a:lnTo>
                    <a:pt x="79" y="860"/>
                  </a:lnTo>
                  <a:lnTo>
                    <a:pt x="91" y="864"/>
                  </a:lnTo>
                  <a:lnTo>
                    <a:pt x="99" y="872"/>
                  </a:lnTo>
                  <a:lnTo>
                    <a:pt x="106" y="884"/>
                  </a:lnTo>
                  <a:lnTo>
                    <a:pt x="106" y="900"/>
                  </a:lnTo>
                  <a:lnTo>
                    <a:pt x="106" y="908"/>
                  </a:lnTo>
                  <a:lnTo>
                    <a:pt x="106" y="920"/>
                  </a:lnTo>
                  <a:lnTo>
                    <a:pt x="99" y="928"/>
                  </a:lnTo>
                  <a:lnTo>
                    <a:pt x="95" y="940"/>
                  </a:lnTo>
                  <a:lnTo>
                    <a:pt x="83" y="949"/>
                  </a:lnTo>
                  <a:lnTo>
                    <a:pt x="71" y="957"/>
                  </a:lnTo>
                  <a:lnTo>
                    <a:pt x="91" y="965"/>
                  </a:lnTo>
                  <a:lnTo>
                    <a:pt x="110" y="965"/>
                  </a:lnTo>
                  <a:lnTo>
                    <a:pt x="157" y="953"/>
                  </a:lnTo>
                  <a:lnTo>
                    <a:pt x="201" y="920"/>
                  </a:lnTo>
                  <a:lnTo>
                    <a:pt x="236" y="876"/>
                  </a:lnTo>
                  <a:lnTo>
                    <a:pt x="256" y="820"/>
                  </a:lnTo>
                  <a:lnTo>
                    <a:pt x="256" y="820"/>
                  </a:lnTo>
                  <a:lnTo>
                    <a:pt x="366" y="378"/>
                  </a:lnTo>
                  <a:lnTo>
                    <a:pt x="366" y="370"/>
                  </a:lnTo>
                  <a:lnTo>
                    <a:pt x="366" y="358"/>
                  </a:lnTo>
                  <a:lnTo>
                    <a:pt x="370" y="342"/>
                  </a:lnTo>
                  <a:lnTo>
                    <a:pt x="366" y="326"/>
                  </a:lnTo>
                  <a:lnTo>
                    <a:pt x="366" y="314"/>
                  </a:lnTo>
                  <a:lnTo>
                    <a:pt x="358" y="302"/>
                  </a:lnTo>
                  <a:lnTo>
                    <a:pt x="354" y="294"/>
                  </a:lnTo>
                  <a:lnTo>
                    <a:pt x="342" y="290"/>
                  </a:lnTo>
                  <a:lnTo>
                    <a:pt x="330" y="286"/>
                  </a:lnTo>
                  <a:lnTo>
                    <a:pt x="283" y="298"/>
                  </a:lnTo>
                  <a:lnTo>
                    <a:pt x="240" y="330"/>
                  </a:lnTo>
                  <a:lnTo>
                    <a:pt x="205" y="374"/>
                  </a:lnTo>
                  <a:lnTo>
                    <a:pt x="177" y="426"/>
                  </a:lnTo>
                  <a:lnTo>
                    <a:pt x="173" y="434"/>
                  </a:lnTo>
                  <a:lnTo>
                    <a:pt x="169" y="442"/>
                  </a:lnTo>
                  <a:lnTo>
                    <a:pt x="161" y="446"/>
                  </a:lnTo>
                  <a:lnTo>
                    <a:pt x="154" y="446"/>
                  </a:lnTo>
                  <a:lnTo>
                    <a:pt x="150" y="446"/>
                  </a:lnTo>
                  <a:lnTo>
                    <a:pt x="146" y="446"/>
                  </a:lnTo>
                  <a:lnTo>
                    <a:pt x="142" y="442"/>
                  </a:lnTo>
                  <a:lnTo>
                    <a:pt x="138" y="438"/>
                  </a:lnTo>
                  <a:lnTo>
                    <a:pt x="134" y="430"/>
                  </a:lnTo>
                  <a:lnTo>
                    <a:pt x="138" y="414"/>
                  </a:lnTo>
                  <a:lnTo>
                    <a:pt x="154" y="390"/>
                  </a:lnTo>
                  <a:lnTo>
                    <a:pt x="173" y="354"/>
                  </a:lnTo>
                  <a:lnTo>
                    <a:pt x="201" y="318"/>
                  </a:lnTo>
                  <a:lnTo>
                    <a:pt x="240" y="290"/>
                  </a:lnTo>
                  <a:lnTo>
                    <a:pt x="283" y="265"/>
                  </a:lnTo>
                  <a:lnTo>
                    <a:pt x="334" y="257"/>
                  </a:lnTo>
                  <a:close/>
                  <a:moveTo>
                    <a:pt x="452" y="0"/>
                  </a:moveTo>
                  <a:lnTo>
                    <a:pt x="464" y="0"/>
                  </a:lnTo>
                  <a:lnTo>
                    <a:pt x="476" y="8"/>
                  </a:lnTo>
                  <a:lnTo>
                    <a:pt x="483" y="16"/>
                  </a:lnTo>
                  <a:lnTo>
                    <a:pt x="491" y="24"/>
                  </a:lnTo>
                  <a:lnTo>
                    <a:pt x="495" y="32"/>
                  </a:lnTo>
                  <a:lnTo>
                    <a:pt x="495" y="45"/>
                  </a:lnTo>
                  <a:lnTo>
                    <a:pt x="491" y="61"/>
                  </a:lnTo>
                  <a:lnTo>
                    <a:pt x="487" y="77"/>
                  </a:lnTo>
                  <a:lnTo>
                    <a:pt x="476" y="89"/>
                  </a:lnTo>
                  <a:lnTo>
                    <a:pt x="464" y="97"/>
                  </a:lnTo>
                  <a:lnTo>
                    <a:pt x="448" y="105"/>
                  </a:lnTo>
                  <a:lnTo>
                    <a:pt x="432" y="109"/>
                  </a:lnTo>
                  <a:lnTo>
                    <a:pt x="417" y="105"/>
                  </a:lnTo>
                  <a:lnTo>
                    <a:pt x="405" y="101"/>
                  </a:lnTo>
                  <a:lnTo>
                    <a:pt x="397" y="93"/>
                  </a:lnTo>
                  <a:lnTo>
                    <a:pt x="393" y="85"/>
                  </a:lnTo>
                  <a:lnTo>
                    <a:pt x="389" y="73"/>
                  </a:lnTo>
                  <a:lnTo>
                    <a:pt x="389" y="61"/>
                  </a:lnTo>
                  <a:lnTo>
                    <a:pt x="389" y="45"/>
                  </a:lnTo>
                  <a:lnTo>
                    <a:pt x="401" y="28"/>
                  </a:lnTo>
                  <a:lnTo>
                    <a:pt x="413" y="12"/>
                  </a:lnTo>
                  <a:lnTo>
                    <a:pt x="432" y="4"/>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5" name="Freeform 29"/>
            <p:cNvSpPr>
              <a:spLocks noEditPoints="1"/>
            </p:cNvSpPr>
            <p:nvPr/>
          </p:nvSpPr>
          <p:spPr bwMode="auto">
            <a:xfrm>
              <a:off x="11752" y="2903"/>
              <a:ext cx="341" cy="772"/>
            </a:xfrm>
            <a:custGeom>
              <a:avLst/>
              <a:gdLst/>
              <a:ahLst/>
              <a:cxnLst>
                <a:cxn ang="0">
                  <a:pos x="208" y="265"/>
                </a:cxn>
                <a:cxn ang="0">
                  <a:pos x="263" y="314"/>
                </a:cxn>
                <a:cxn ang="0">
                  <a:pos x="267" y="366"/>
                </a:cxn>
                <a:cxn ang="0">
                  <a:pos x="263" y="390"/>
                </a:cxn>
                <a:cxn ang="0">
                  <a:pos x="247" y="438"/>
                </a:cxn>
                <a:cxn ang="0">
                  <a:pos x="220" y="511"/>
                </a:cxn>
                <a:cxn ang="0">
                  <a:pos x="173" y="627"/>
                </a:cxn>
                <a:cxn ang="0">
                  <a:pos x="153" y="699"/>
                </a:cxn>
                <a:cxn ang="0">
                  <a:pos x="157" y="728"/>
                </a:cxn>
                <a:cxn ang="0">
                  <a:pos x="169" y="740"/>
                </a:cxn>
                <a:cxn ang="0">
                  <a:pos x="216" y="732"/>
                </a:cxn>
                <a:cxn ang="0">
                  <a:pos x="279" y="663"/>
                </a:cxn>
                <a:cxn ang="0">
                  <a:pos x="306" y="595"/>
                </a:cxn>
                <a:cxn ang="0">
                  <a:pos x="310" y="587"/>
                </a:cxn>
                <a:cxn ang="0">
                  <a:pos x="326" y="583"/>
                </a:cxn>
                <a:cxn ang="0">
                  <a:pos x="330" y="583"/>
                </a:cxn>
                <a:cxn ang="0">
                  <a:pos x="341" y="591"/>
                </a:cxn>
                <a:cxn ang="0">
                  <a:pos x="337" y="615"/>
                </a:cxn>
                <a:cxn ang="0">
                  <a:pos x="314" y="675"/>
                </a:cxn>
                <a:cxn ang="0">
                  <a:pos x="259" y="740"/>
                </a:cxn>
                <a:cxn ang="0">
                  <a:pos x="180" y="772"/>
                </a:cxn>
                <a:cxn ang="0">
                  <a:pos x="102" y="744"/>
                </a:cxn>
                <a:cxn ang="0">
                  <a:pos x="70" y="675"/>
                </a:cxn>
                <a:cxn ang="0">
                  <a:pos x="78" y="643"/>
                </a:cxn>
                <a:cxn ang="0">
                  <a:pos x="153" y="442"/>
                </a:cxn>
                <a:cxn ang="0">
                  <a:pos x="180" y="370"/>
                </a:cxn>
                <a:cxn ang="0">
                  <a:pos x="188" y="326"/>
                </a:cxn>
                <a:cxn ang="0">
                  <a:pos x="180" y="302"/>
                </a:cxn>
                <a:cxn ang="0">
                  <a:pos x="169" y="290"/>
                </a:cxn>
                <a:cxn ang="0">
                  <a:pos x="125" y="294"/>
                </a:cxn>
                <a:cxn ang="0">
                  <a:pos x="66" y="362"/>
                </a:cxn>
                <a:cxn ang="0">
                  <a:pos x="39" y="434"/>
                </a:cxn>
                <a:cxn ang="0">
                  <a:pos x="27" y="446"/>
                </a:cxn>
                <a:cxn ang="0">
                  <a:pos x="15" y="446"/>
                </a:cxn>
                <a:cxn ang="0">
                  <a:pos x="4" y="442"/>
                </a:cxn>
                <a:cxn ang="0">
                  <a:pos x="0" y="430"/>
                </a:cxn>
                <a:cxn ang="0">
                  <a:pos x="11" y="386"/>
                </a:cxn>
                <a:cxn ang="0">
                  <a:pos x="51" y="318"/>
                </a:cxn>
                <a:cxn ang="0">
                  <a:pos x="121" y="265"/>
                </a:cxn>
                <a:cxn ang="0">
                  <a:pos x="267" y="0"/>
                </a:cxn>
                <a:cxn ang="0">
                  <a:pos x="294" y="8"/>
                </a:cxn>
                <a:cxn ang="0">
                  <a:pos x="306" y="24"/>
                </a:cxn>
                <a:cxn ang="0">
                  <a:pos x="310" y="45"/>
                </a:cxn>
                <a:cxn ang="0">
                  <a:pos x="302" y="73"/>
                </a:cxn>
                <a:cxn ang="0">
                  <a:pos x="279" y="97"/>
                </a:cxn>
                <a:cxn ang="0">
                  <a:pos x="251" y="109"/>
                </a:cxn>
                <a:cxn ang="0">
                  <a:pos x="224" y="101"/>
                </a:cxn>
                <a:cxn ang="0">
                  <a:pos x="208" y="85"/>
                </a:cxn>
                <a:cxn ang="0">
                  <a:pos x="204" y="61"/>
                </a:cxn>
                <a:cxn ang="0">
                  <a:pos x="216" y="32"/>
                </a:cxn>
                <a:cxn ang="0">
                  <a:pos x="235" y="8"/>
                </a:cxn>
                <a:cxn ang="0">
                  <a:pos x="267" y="0"/>
                </a:cxn>
              </a:cxnLst>
              <a:rect l="0" t="0" r="r" b="b"/>
              <a:pathLst>
                <a:path w="341" h="772">
                  <a:moveTo>
                    <a:pt x="165" y="257"/>
                  </a:moveTo>
                  <a:lnTo>
                    <a:pt x="208" y="265"/>
                  </a:lnTo>
                  <a:lnTo>
                    <a:pt x="239" y="286"/>
                  </a:lnTo>
                  <a:lnTo>
                    <a:pt x="263" y="314"/>
                  </a:lnTo>
                  <a:lnTo>
                    <a:pt x="271" y="354"/>
                  </a:lnTo>
                  <a:lnTo>
                    <a:pt x="267" y="366"/>
                  </a:lnTo>
                  <a:lnTo>
                    <a:pt x="267" y="378"/>
                  </a:lnTo>
                  <a:lnTo>
                    <a:pt x="263" y="390"/>
                  </a:lnTo>
                  <a:lnTo>
                    <a:pt x="259" y="406"/>
                  </a:lnTo>
                  <a:lnTo>
                    <a:pt x="247" y="438"/>
                  </a:lnTo>
                  <a:lnTo>
                    <a:pt x="231" y="478"/>
                  </a:lnTo>
                  <a:lnTo>
                    <a:pt x="220" y="511"/>
                  </a:lnTo>
                  <a:lnTo>
                    <a:pt x="208" y="535"/>
                  </a:lnTo>
                  <a:lnTo>
                    <a:pt x="173" y="627"/>
                  </a:lnTo>
                  <a:lnTo>
                    <a:pt x="161" y="663"/>
                  </a:lnTo>
                  <a:lnTo>
                    <a:pt x="153" y="699"/>
                  </a:lnTo>
                  <a:lnTo>
                    <a:pt x="157" y="715"/>
                  </a:lnTo>
                  <a:lnTo>
                    <a:pt x="157" y="728"/>
                  </a:lnTo>
                  <a:lnTo>
                    <a:pt x="161" y="736"/>
                  </a:lnTo>
                  <a:lnTo>
                    <a:pt x="169" y="740"/>
                  </a:lnTo>
                  <a:lnTo>
                    <a:pt x="180" y="744"/>
                  </a:lnTo>
                  <a:lnTo>
                    <a:pt x="216" y="732"/>
                  </a:lnTo>
                  <a:lnTo>
                    <a:pt x="251" y="707"/>
                  </a:lnTo>
                  <a:lnTo>
                    <a:pt x="279" y="663"/>
                  </a:lnTo>
                  <a:lnTo>
                    <a:pt x="302" y="603"/>
                  </a:lnTo>
                  <a:lnTo>
                    <a:pt x="306" y="595"/>
                  </a:lnTo>
                  <a:lnTo>
                    <a:pt x="306" y="591"/>
                  </a:lnTo>
                  <a:lnTo>
                    <a:pt x="310" y="587"/>
                  </a:lnTo>
                  <a:lnTo>
                    <a:pt x="314" y="583"/>
                  </a:lnTo>
                  <a:lnTo>
                    <a:pt x="326" y="583"/>
                  </a:lnTo>
                  <a:lnTo>
                    <a:pt x="326" y="583"/>
                  </a:lnTo>
                  <a:lnTo>
                    <a:pt x="330" y="583"/>
                  </a:lnTo>
                  <a:lnTo>
                    <a:pt x="337" y="587"/>
                  </a:lnTo>
                  <a:lnTo>
                    <a:pt x="341" y="591"/>
                  </a:lnTo>
                  <a:lnTo>
                    <a:pt x="341" y="599"/>
                  </a:lnTo>
                  <a:lnTo>
                    <a:pt x="337" y="615"/>
                  </a:lnTo>
                  <a:lnTo>
                    <a:pt x="330" y="639"/>
                  </a:lnTo>
                  <a:lnTo>
                    <a:pt x="314" y="675"/>
                  </a:lnTo>
                  <a:lnTo>
                    <a:pt x="290" y="707"/>
                  </a:lnTo>
                  <a:lnTo>
                    <a:pt x="259" y="740"/>
                  </a:lnTo>
                  <a:lnTo>
                    <a:pt x="224" y="764"/>
                  </a:lnTo>
                  <a:lnTo>
                    <a:pt x="180" y="772"/>
                  </a:lnTo>
                  <a:lnTo>
                    <a:pt x="137" y="764"/>
                  </a:lnTo>
                  <a:lnTo>
                    <a:pt x="102" y="744"/>
                  </a:lnTo>
                  <a:lnTo>
                    <a:pt x="78" y="711"/>
                  </a:lnTo>
                  <a:lnTo>
                    <a:pt x="70" y="675"/>
                  </a:lnTo>
                  <a:lnTo>
                    <a:pt x="74" y="659"/>
                  </a:lnTo>
                  <a:lnTo>
                    <a:pt x="78" y="643"/>
                  </a:lnTo>
                  <a:lnTo>
                    <a:pt x="82" y="627"/>
                  </a:lnTo>
                  <a:lnTo>
                    <a:pt x="153" y="442"/>
                  </a:lnTo>
                  <a:lnTo>
                    <a:pt x="169" y="398"/>
                  </a:lnTo>
                  <a:lnTo>
                    <a:pt x="180" y="370"/>
                  </a:lnTo>
                  <a:lnTo>
                    <a:pt x="184" y="346"/>
                  </a:lnTo>
                  <a:lnTo>
                    <a:pt x="188" y="326"/>
                  </a:lnTo>
                  <a:lnTo>
                    <a:pt x="184" y="310"/>
                  </a:lnTo>
                  <a:lnTo>
                    <a:pt x="180" y="302"/>
                  </a:lnTo>
                  <a:lnTo>
                    <a:pt x="176" y="294"/>
                  </a:lnTo>
                  <a:lnTo>
                    <a:pt x="169" y="290"/>
                  </a:lnTo>
                  <a:lnTo>
                    <a:pt x="161" y="286"/>
                  </a:lnTo>
                  <a:lnTo>
                    <a:pt x="125" y="294"/>
                  </a:lnTo>
                  <a:lnTo>
                    <a:pt x="94" y="322"/>
                  </a:lnTo>
                  <a:lnTo>
                    <a:pt x="66" y="362"/>
                  </a:lnTo>
                  <a:lnTo>
                    <a:pt x="39" y="426"/>
                  </a:lnTo>
                  <a:lnTo>
                    <a:pt x="39" y="434"/>
                  </a:lnTo>
                  <a:lnTo>
                    <a:pt x="35" y="442"/>
                  </a:lnTo>
                  <a:lnTo>
                    <a:pt x="27" y="446"/>
                  </a:lnTo>
                  <a:lnTo>
                    <a:pt x="19" y="446"/>
                  </a:lnTo>
                  <a:lnTo>
                    <a:pt x="15" y="446"/>
                  </a:lnTo>
                  <a:lnTo>
                    <a:pt x="11" y="446"/>
                  </a:lnTo>
                  <a:lnTo>
                    <a:pt x="4" y="442"/>
                  </a:lnTo>
                  <a:lnTo>
                    <a:pt x="0" y="438"/>
                  </a:lnTo>
                  <a:lnTo>
                    <a:pt x="0" y="430"/>
                  </a:lnTo>
                  <a:lnTo>
                    <a:pt x="4" y="414"/>
                  </a:lnTo>
                  <a:lnTo>
                    <a:pt x="11" y="386"/>
                  </a:lnTo>
                  <a:lnTo>
                    <a:pt x="27" y="354"/>
                  </a:lnTo>
                  <a:lnTo>
                    <a:pt x="51" y="318"/>
                  </a:lnTo>
                  <a:lnTo>
                    <a:pt x="82" y="286"/>
                  </a:lnTo>
                  <a:lnTo>
                    <a:pt x="121" y="265"/>
                  </a:lnTo>
                  <a:lnTo>
                    <a:pt x="165" y="257"/>
                  </a:lnTo>
                  <a:close/>
                  <a:moveTo>
                    <a:pt x="267" y="0"/>
                  </a:moveTo>
                  <a:lnTo>
                    <a:pt x="282" y="4"/>
                  </a:lnTo>
                  <a:lnTo>
                    <a:pt x="294" y="8"/>
                  </a:lnTo>
                  <a:lnTo>
                    <a:pt x="302" y="16"/>
                  </a:lnTo>
                  <a:lnTo>
                    <a:pt x="306" y="24"/>
                  </a:lnTo>
                  <a:lnTo>
                    <a:pt x="310" y="32"/>
                  </a:lnTo>
                  <a:lnTo>
                    <a:pt x="310" y="45"/>
                  </a:lnTo>
                  <a:lnTo>
                    <a:pt x="310" y="61"/>
                  </a:lnTo>
                  <a:lnTo>
                    <a:pt x="302" y="73"/>
                  </a:lnTo>
                  <a:lnTo>
                    <a:pt x="294" y="89"/>
                  </a:lnTo>
                  <a:lnTo>
                    <a:pt x="279" y="97"/>
                  </a:lnTo>
                  <a:lnTo>
                    <a:pt x="267" y="105"/>
                  </a:lnTo>
                  <a:lnTo>
                    <a:pt x="251" y="109"/>
                  </a:lnTo>
                  <a:lnTo>
                    <a:pt x="235" y="105"/>
                  </a:lnTo>
                  <a:lnTo>
                    <a:pt x="224" y="101"/>
                  </a:lnTo>
                  <a:lnTo>
                    <a:pt x="216" y="93"/>
                  </a:lnTo>
                  <a:lnTo>
                    <a:pt x="208" y="85"/>
                  </a:lnTo>
                  <a:lnTo>
                    <a:pt x="204" y="73"/>
                  </a:lnTo>
                  <a:lnTo>
                    <a:pt x="204" y="61"/>
                  </a:lnTo>
                  <a:lnTo>
                    <a:pt x="208" y="45"/>
                  </a:lnTo>
                  <a:lnTo>
                    <a:pt x="216" y="32"/>
                  </a:lnTo>
                  <a:lnTo>
                    <a:pt x="224" y="20"/>
                  </a:lnTo>
                  <a:lnTo>
                    <a:pt x="235" y="8"/>
                  </a:lnTo>
                  <a:lnTo>
                    <a:pt x="251" y="4"/>
                  </a:lnTo>
                  <a:lnTo>
                    <a:pt x="2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6" name="Freeform 30"/>
            <p:cNvSpPr>
              <a:spLocks/>
            </p:cNvSpPr>
            <p:nvPr/>
          </p:nvSpPr>
          <p:spPr bwMode="auto">
            <a:xfrm>
              <a:off x="12765" y="2598"/>
              <a:ext cx="1414" cy="852"/>
            </a:xfrm>
            <a:custGeom>
              <a:avLst/>
              <a:gdLst/>
              <a:ahLst/>
              <a:cxnLst>
                <a:cxn ang="0">
                  <a:pos x="1060" y="0"/>
                </a:cxn>
                <a:cxn ang="0">
                  <a:pos x="1072" y="8"/>
                </a:cxn>
                <a:cxn ang="0">
                  <a:pos x="1080" y="28"/>
                </a:cxn>
                <a:cxn ang="0">
                  <a:pos x="1143" y="197"/>
                </a:cxn>
                <a:cxn ang="0">
                  <a:pos x="1237" y="309"/>
                </a:cxn>
                <a:cxn ang="0">
                  <a:pos x="1327" y="374"/>
                </a:cxn>
                <a:cxn ang="0">
                  <a:pos x="1402" y="406"/>
                </a:cxn>
                <a:cxn ang="0">
                  <a:pos x="1410" y="414"/>
                </a:cxn>
                <a:cxn ang="0">
                  <a:pos x="1414" y="426"/>
                </a:cxn>
                <a:cxn ang="0">
                  <a:pos x="1410" y="438"/>
                </a:cxn>
                <a:cxn ang="0">
                  <a:pos x="1390" y="446"/>
                </a:cxn>
                <a:cxn ang="0">
                  <a:pos x="1237" y="542"/>
                </a:cxn>
                <a:cxn ang="0">
                  <a:pos x="1135" y="667"/>
                </a:cxn>
                <a:cxn ang="0">
                  <a:pos x="1080" y="816"/>
                </a:cxn>
                <a:cxn ang="0">
                  <a:pos x="1076" y="840"/>
                </a:cxn>
                <a:cxn ang="0">
                  <a:pos x="1064" y="848"/>
                </a:cxn>
                <a:cxn ang="0">
                  <a:pos x="1045" y="852"/>
                </a:cxn>
                <a:cxn ang="0">
                  <a:pos x="1033" y="848"/>
                </a:cxn>
                <a:cxn ang="0">
                  <a:pos x="1017" y="844"/>
                </a:cxn>
                <a:cxn ang="0">
                  <a:pos x="1013" y="832"/>
                </a:cxn>
                <a:cxn ang="0">
                  <a:pos x="1021" y="787"/>
                </a:cxn>
                <a:cxn ang="0">
                  <a:pos x="1060" y="679"/>
                </a:cxn>
                <a:cxn ang="0">
                  <a:pos x="1115" y="591"/>
                </a:cxn>
                <a:cxn ang="0">
                  <a:pos x="1182" y="510"/>
                </a:cxn>
                <a:cxn ang="0">
                  <a:pos x="59" y="458"/>
                </a:cxn>
                <a:cxn ang="0">
                  <a:pos x="35" y="458"/>
                </a:cxn>
                <a:cxn ang="0">
                  <a:pos x="16" y="454"/>
                </a:cxn>
                <a:cxn ang="0">
                  <a:pos x="4" y="438"/>
                </a:cxn>
                <a:cxn ang="0">
                  <a:pos x="4" y="414"/>
                </a:cxn>
                <a:cxn ang="0">
                  <a:pos x="16" y="398"/>
                </a:cxn>
                <a:cxn ang="0">
                  <a:pos x="35" y="394"/>
                </a:cxn>
                <a:cxn ang="0">
                  <a:pos x="59" y="394"/>
                </a:cxn>
                <a:cxn ang="0">
                  <a:pos x="1178" y="341"/>
                </a:cxn>
                <a:cxn ang="0">
                  <a:pos x="1092" y="237"/>
                </a:cxn>
                <a:cxn ang="0">
                  <a:pos x="1037" y="112"/>
                </a:cxn>
                <a:cxn ang="0">
                  <a:pos x="1017" y="36"/>
                </a:cxn>
                <a:cxn ang="0">
                  <a:pos x="1013" y="12"/>
                </a:cxn>
                <a:cxn ang="0">
                  <a:pos x="1025" y="4"/>
                </a:cxn>
                <a:cxn ang="0">
                  <a:pos x="1041" y="0"/>
                </a:cxn>
              </a:cxnLst>
              <a:rect l="0" t="0" r="r" b="b"/>
              <a:pathLst>
                <a:path w="1414" h="852">
                  <a:moveTo>
                    <a:pt x="1045" y="0"/>
                  </a:moveTo>
                  <a:lnTo>
                    <a:pt x="1060" y="0"/>
                  </a:lnTo>
                  <a:lnTo>
                    <a:pt x="1068" y="4"/>
                  </a:lnTo>
                  <a:lnTo>
                    <a:pt x="1072" y="8"/>
                  </a:lnTo>
                  <a:lnTo>
                    <a:pt x="1076" y="16"/>
                  </a:lnTo>
                  <a:lnTo>
                    <a:pt x="1080" y="28"/>
                  </a:lnTo>
                  <a:lnTo>
                    <a:pt x="1107" y="120"/>
                  </a:lnTo>
                  <a:lnTo>
                    <a:pt x="1143" y="197"/>
                  </a:lnTo>
                  <a:lnTo>
                    <a:pt x="1190" y="257"/>
                  </a:lnTo>
                  <a:lnTo>
                    <a:pt x="1237" y="309"/>
                  </a:lnTo>
                  <a:lnTo>
                    <a:pt x="1284" y="345"/>
                  </a:lnTo>
                  <a:lnTo>
                    <a:pt x="1327" y="374"/>
                  </a:lnTo>
                  <a:lnTo>
                    <a:pt x="1371" y="394"/>
                  </a:lnTo>
                  <a:lnTo>
                    <a:pt x="1402" y="406"/>
                  </a:lnTo>
                  <a:lnTo>
                    <a:pt x="1406" y="410"/>
                  </a:lnTo>
                  <a:lnTo>
                    <a:pt x="1410" y="414"/>
                  </a:lnTo>
                  <a:lnTo>
                    <a:pt x="1414" y="418"/>
                  </a:lnTo>
                  <a:lnTo>
                    <a:pt x="1414" y="426"/>
                  </a:lnTo>
                  <a:lnTo>
                    <a:pt x="1414" y="434"/>
                  </a:lnTo>
                  <a:lnTo>
                    <a:pt x="1410" y="438"/>
                  </a:lnTo>
                  <a:lnTo>
                    <a:pt x="1402" y="442"/>
                  </a:lnTo>
                  <a:lnTo>
                    <a:pt x="1390" y="446"/>
                  </a:lnTo>
                  <a:lnTo>
                    <a:pt x="1308" y="490"/>
                  </a:lnTo>
                  <a:lnTo>
                    <a:pt x="1237" y="542"/>
                  </a:lnTo>
                  <a:lnTo>
                    <a:pt x="1182" y="603"/>
                  </a:lnTo>
                  <a:lnTo>
                    <a:pt x="1135" y="667"/>
                  </a:lnTo>
                  <a:lnTo>
                    <a:pt x="1104" y="739"/>
                  </a:lnTo>
                  <a:lnTo>
                    <a:pt x="1080" y="816"/>
                  </a:lnTo>
                  <a:lnTo>
                    <a:pt x="1076" y="832"/>
                  </a:lnTo>
                  <a:lnTo>
                    <a:pt x="1076" y="840"/>
                  </a:lnTo>
                  <a:lnTo>
                    <a:pt x="1072" y="844"/>
                  </a:lnTo>
                  <a:lnTo>
                    <a:pt x="1064" y="848"/>
                  </a:lnTo>
                  <a:lnTo>
                    <a:pt x="1056" y="852"/>
                  </a:lnTo>
                  <a:lnTo>
                    <a:pt x="1045" y="852"/>
                  </a:lnTo>
                  <a:lnTo>
                    <a:pt x="1041" y="852"/>
                  </a:lnTo>
                  <a:lnTo>
                    <a:pt x="1033" y="848"/>
                  </a:lnTo>
                  <a:lnTo>
                    <a:pt x="1025" y="848"/>
                  </a:lnTo>
                  <a:lnTo>
                    <a:pt x="1017" y="844"/>
                  </a:lnTo>
                  <a:lnTo>
                    <a:pt x="1013" y="840"/>
                  </a:lnTo>
                  <a:lnTo>
                    <a:pt x="1013" y="832"/>
                  </a:lnTo>
                  <a:lnTo>
                    <a:pt x="1013" y="820"/>
                  </a:lnTo>
                  <a:lnTo>
                    <a:pt x="1021" y="787"/>
                  </a:lnTo>
                  <a:lnTo>
                    <a:pt x="1037" y="739"/>
                  </a:lnTo>
                  <a:lnTo>
                    <a:pt x="1060" y="679"/>
                  </a:lnTo>
                  <a:lnTo>
                    <a:pt x="1100" y="615"/>
                  </a:lnTo>
                  <a:lnTo>
                    <a:pt x="1115" y="591"/>
                  </a:lnTo>
                  <a:lnTo>
                    <a:pt x="1143" y="554"/>
                  </a:lnTo>
                  <a:lnTo>
                    <a:pt x="1182" y="510"/>
                  </a:lnTo>
                  <a:lnTo>
                    <a:pt x="1241" y="458"/>
                  </a:lnTo>
                  <a:lnTo>
                    <a:pt x="59" y="458"/>
                  </a:lnTo>
                  <a:lnTo>
                    <a:pt x="47" y="458"/>
                  </a:lnTo>
                  <a:lnTo>
                    <a:pt x="35" y="458"/>
                  </a:lnTo>
                  <a:lnTo>
                    <a:pt x="24" y="458"/>
                  </a:lnTo>
                  <a:lnTo>
                    <a:pt x="16" y="454"/>
                  </a:lnTo>
                  <a:lnTo>
                    <a:pt x="8" y="446"/>
                  </a:lnTo>
                  <a:lnTo>
                    <a:pt x="4" y="438"/>
                  </a:lnTo>
                  <a:lnTo>
                    <a:pt x="0" y="426"/>
                  </a:lnTo>
                  <a:lnTo>
                    <a:pt x="4" y="414"/>
                  </a:lnTo>
                  <a:lnTo>
                    <a:pt x="8" y="406"/>
                  </a:lnTo>
                  <a:lnTo>
                    <a:pt x="16" y="398"/>
                  </a:lnTo>
                  <a:lnTo>
                    <a:pt x="24" y="394"/>
                  </a:lnTo>
                  <a:lnTo>
                    <a:pt x="35" y="394"/>
                  </a:lnTo>
                  <a:lnTo>
                    <a:pt x="47" y="394"/>
                  </a:lnTo>
                  <a:lnTo>
                    <a:pt x="59" y="394"/>
                  </a:lnTo>
                  <a:lnTo>
                    <a:pt x="1241" y="394"/>
                  </a:lnTo>
                  <a:lnTo>
                    <a:pt x="1178" y="341"/>
                  </a:lnTo>
                  <a:lnTo>
                    <a:pt x="1131" y="285"/>
                  </a:lnTo>
                  <a:lnTo>
                    <a:pt x="1092" y="237"/>
                  </a:lnTo>
                  <a:lnTo>
                    <a:pt x="1060" y="173"/>
                  </a:lnTo>
                  <a:lnTo>
                    <a:pt x="1037" y="112"/>
                  </a:lnTo>
                  <a:lnTo>
                    <a:pt x="1021" y="68"/>
                  </a:lnTo>
                  <a:lnTo>
                    <a:pt x="1017" y="36"/>
                  </a:lnTo>
                  <a:lnTo>
                    <a:pt x="1013" y="20"/>
                  </a:lnTo>
                  <a:lnTo>
                    <a:pt x="1013" y="12"/>
                  </a:lnTo>
                  <a:lnTo>
                    <a:pt x="1017" y="8"/>
                  </a:lnTo>
                  <a:lnTo>
                    <a:pt x="1025" y="4"/>
                  </a:lnTo>
                  <a:lnTo>
                    <a:pt x="1033" y="0"/>
                  </a:lnTo>
                  <a:lnTo>
                    <a:pt x="1041" y="0"/>
                  </a:lnTo>
                  <a:lnTo>
                    <a:pt x="10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7" name="Freeform 31"/>
            <p:cNvSpPr>
              <a:spLocks noEditPoints="1"/>
            </p:cNvSpPr>
            <p:nvPr/>
          </p:nvSpPr>
          <p:spPr bwMode="auto">
            <a:xfrm>
              <a:off x="14776" y="2317"/>
              <a:ext cx="970" cy="1113"/>
            </a:xfrm>
            <a:custGeom>
              <a:avLst/>
              <a:gdLst/>
              <a:ahLst/>
              <a:cxnLst>
                <a:cxn ang="0">
                  <a:pos x="828" y="1008"/>
                </a:cxn>
                <a:cxn ang="0">
                  <a:pos x="766" y="1056"/>
                </a:cxn>
                <a:cxn ang="0">
                  <a:pos x="879" y="1008"/>
                </a:cxn>
                <a:cxn ang="0">
                  <a:pos x="887" y="948"/>
                </a:cxn>
                <a:cxn ang="0">
                  <a:pos x="78" y="1056"/>
                </a:cxn>
                <a:cxn ang="0">
                  <a:pos x="840" y="56"/>
                </a:cxn>
                <a:cxn ang="0">
                  <a:pos x="137" y="56"/>
                </a:cxn>
                <a:cxn ang="0">
                  <a:pos x="153" y="108"/>
                </a:cxn>
                <a:cxn ang="0">
                  <a:pos x="220" y="56"/>
                </a:cxn>
                <a:cxn ang="0">
                  <a:pos x="137" y="0"/>
                </a:cxn>
                <a:cxn ang="0">
                  <a:pos x="879" y="0"/>
                </a:cxn>
                <a:cxn ang="0">
                  <a:pos x="899" y="4"/>
                </a:cxn>
                <a:cxn ang="0">
                  <a:pos x="915" y="12"/>
                </a:cxn>
                <a:cxn ang="0">
                  <a:pos x="919" y="28"/>
                </a:cxn>
                <a:cxn ang="0">
                  <a:pos x="919" y="36"/>
                </a:cxn>
                <a:cxn ang="0">
                  <a:pos x="911" y="48"/>
                </a:cxn>
                <a:cxn ang="0">
                  <a:pos x="907" y="56"/>
                </a:cxn>
                <a:cxn ang="0">
                  <a:pos x="534" y="1056"/>
                </a:cxn>
                <a:cxn ang="0">
                  <a:pos x="703" y="1024"/>
                </a:cxn>
                <a:cxn ang="0">
                  <a:pos x="821" y="936"/>
                </a:cxn>
                <a:cxn ang="0">
                  <a:pos x="891" y="827"/>
                </a:cxn>
                <a:cxn ang="0">
                  <a:pos x="911" y="751"/>
                </a:cxn>
                <a:cxn ang="0">
                  <a:pos x="923" y="727"/>
                </a:cxn>
                <a:cxn ang="0">
                  <a:pos x="942" y="719"/>
                </a:cxn>
                <a:cxn ang="0">
                  <a:pos x="958" y="723"/>
                </a:cxn>
                <a:cxn ang="0">
                  <a:pos x="966" y="739"/>
                </a:cxn>
                <a:cxn ang="0">
                  <a:pos x="927" y="1068"/>
                </a:cxn>
                <a:cxn ang="0">
                  <a:pos x="923" y="1097"/>
                </a:cxn>
                <a:cxn ang="0">
                  <a:pos x="911" y="1109"/>
                </a:cxn>
                <a:cxn ang="0">
                  <a:pos x="887" y="1113"/>
                </a:cxn>
                <a:cxn ang="0">
                  <a:pos x="55" y="1113"/>
                </a:cxn>
                <a:cxn ang="0">
                  <a:pos x="31" y="1113"/>
                </a:cxn>
                <a:cxn ang="0">
                  <a:pos x="15" y="1109"/>
                </a:cxn>
                <a:cxn ang="0">
                  <a:pos x="4" y="1097"/>
                </a:cxn>
                <a:cxn ang="0">
                  <a:pos x="0" y="1081"/>
                </a:cxn>
                <a:cxn ang="0">
                  <a:pos x="4" y="1072"/>
                </a:cxn>
                <a:cxn ang="0">
                  <a:pos x="15" y="1052"/>
                </a:cxn>
                <a:cxn ang="0">
                  <a:pos x="483" y="56"/>
                </a:cxn>
                <a:cxn ang="0">
                  <a:pos x="369" y="68"/>
                </a:cxn>
                <a:cxn ang="0">
                  <a:pos x="227" y="120"/>
                </a:cxn>
                <a:cxn ang="0">
                  <a:pos x="145" y="197"/>
                </a:cxn>
                <a:cxn ang="0">
                  <a:pos x="118" y="269"/>
                </a:cxn>
                <a:cxn ang="0">
                  <a:pos x="106" y="305"/>
                </a:cxn>
                <a:cxn ang="0">
                  <a:pos x="94" y="317"/>
                </a:cxn>
                <a:cxn ang="0">
                  <a:pos x="74" y="317"/>
                </a:cxn>
                <a:cxn ang="0">
                  <a:pos x="63" y="309"/>
                </a:cxn>
                <a:cxn ang="0">
                  <a:pos x="55" y="289"/>
                </a:cxn>
                <a:cxn ang="0">
                  <a:pos x="82" y="48"/>
                </a:cxn>
                <a:cxn ang="0">
                  <a:pos x="86" y="20"/>
                </a:cxn>
                <a:cxn ang="0">
                  <a:pos x="98" y="4"/>
                </a:cxn>
                <a:cxn ang="0">
                  <a:pos x="121" y="0"/>
                </a:cxn>
              </a:cxnLst>
              <a:rect l="0" t="0" r="r" b="b"/>
              <a:pathLst>
                <a:path w="970" h="1113">
                  <a:moveTo>
                    <a:pt x="887" y="948"/>
                  </a:moveTo>
                  <a:lnTo>
                    <a:pt x="828" y="1008"/>
                  </a:lnTo>
                  <a:lnTo>
                    <a:pt x="766" y="1052"/>
                  </a:lnTo>
                  <a:lnTo>
                    <a:pt x="766" y="1056"/>
                  </a:lnTo>
                  <a:lnTo>
                    <a:pt x="872" y="1056"/>
                  </a:lnTo>
                  <a:lnTo>
                    <a:pt x="879" y="1008"/>
                  </a:lnTo>
                  <a:lnTo>
                    <a:pt x="883" y="976"/>
                  </a:lnTo>
                  <a:lnTo>
                    <a:pt x="887" y="948"/>
                  </a:lnTo>
                  <a:close/>
                  <a:moveTo>
                    <a:pt x="679" y="56"/>
                  </a:moveTo>
                  <a:lnTo>
                    <a:pt x="78" y="1056"/>
                  </a:lnTo>
                  <a:lnTo>
                    <a:pt x="243" y="1056"/>
                  </a:lnTo>
                  <a:lnTo>
                    <a:pt x="840" y="56"/>
                  </a:lnTo>
                  <a:lnTo>
                    <a:pt x="679" y="56"/>
                  </a:lnTo>
                  <a:close/>
                  <a:moveTo>
                    <a:pt x="137" y="56"/>
                  </a:moveTo>
                  <a:lnTo>
                    <a:pt x="129" y="128"/>
                  </a:lnTo>
                  <a:lnTo>
                    <a:pt x="153" y="108"/>
                  </a:lnTo>
                  <a:lnTo>
                    <a:pt x="184" y="84"/>
                  </a:lnTo>
                  <a:lnTo>
                    <a:pt x="220" y="56"/>
                  </a:lnTo>
                  <a:lnTo>
                    <a:pt x="137" y="56"/>
                  </a:lnTo>
                  <a:close/>
                  <a:moveTo>
                    <a:pt x="137" y="0"/>
                  </a:moveTo>
                  <a:lnTo>
                    <a:pt x="868" y="0"/>
                  </a:lnTo>
                  <a:lnTo>
                    <a:pt x="879" y="0"/>
                  </a:lnTo>
                  <a:lnTo>
                    <a:pt x="891" y="0"/>
                  </a:lnTo>
                  <a:lnTo>
                    <a:pt x="899" y="4"/>
                  </a:lnTo>
                  <a:lnTo>
                    <a:pt x="907" y="8"/>
                  </a:lnTo>
                  <a:lnTo>
                    <a:pt x="915" y="12"/>
                  </a:lnTo>
                  <a:lnTo>
                    <a:pt x="919" y="20"/>
                  </a:lnTo>
                  <a:lnTo>
                    <a:pt x="919" y="28"/>
                  </a:lnTo>
                  <a:lnTo>
                    <a:pt x="919" y="32"/>
                  </a:lnTo>
                  <a:lnTo>
                    <a:pt x="919" y="36"/>
                  </a:lnTo>
                  <a:lnTo>
                    <a:pt x="915" y="40"/>
                  </a:lnTo>
                  <a:lnTo>
                    <a:pt x="911" y="48"/>
                  </a:lnTo>
                  <a:lnTo>
                    <a:pt x="907" y="56"/>
                  </a:lnTo>
                  <a:lnTo>
                    <a:pt x="907" y="56"/>
                  </a:lnTo>
                  <a:lnTo>
                    <a:pt x="306" y="1056"/>
                  </a:lnTo>
                  <a:lnTo>
                    <a:pt x="534" y="1056"/>
                  </a:lnTo>
                  <a:lnTo>
                    <a:pt x="624" y="1048"/>
                  </a:lnTo>
                  <a:lnTo>
                    <a:pt x="703" y="1024"/>
                  </a:lnTo>
                  <a:lnTo>
                    <a:pt x="769" y="984"/>
                  </a:lnTo>
                  <a:lnTo>
                    <a:pt x="821" y="936"/>
                  </a:lnTo>
                  <a:lnTo>
                    <a:pt x="864" y="884"/>
                  </a:lnTo>
                  <a:lnTo>
                    <a:pt x="891" y="827"/>
                  </a:lnTo>
                  <a:lnTo>
                    <a:pt x="911" y="767"/>
                  </a:lnTo>
                  <a:lnTo>
                    <a:pt x="911" y="751"/>
                  </a:lnTo>
                  <a:lnTo>
                    <a:pt x="915" y="735"/>
                  </a:lnTo>
                  <a:lnTo>
                    <a:pt x="923" y="727"/>
                  </a:lnTo>
                  <a:lnTo>
                    <a:pt x="930" y="723"/>
                  </a:lnTo>
                  <a:lnTo>
                    <a:pt x="942" y="719"/>
                  </a:lnTo>
                  <a:lnTo>
                    <a:pt x="950" y="719"/>
                  </a:lnTo>
                  <a:lnTo>
                    <a:pt x="958" y="723"/>
                  </a:lnTo>
                  <a:lnTo>
                    <a:pt x="962" y="731"/>
                  </a:lnTo>
                  <a:lnTo>
                    <a:pt x="966" y="739"/>
                  </a:lnTo>
                  <a:lnTo>
                    <a:pt x="970" y="747"/>
                  </a:lnTo>
                  <a:lnTo>
                    <a:pt x="927" y="1068"/>
                  </a:lnTo>
                  <a:lnTo>
                    <a:pt x="923" y="1085"/>
                  </a:lnTo>
                  <a:lnTo>
                    <a:pt x="923" y="1097"/>
                  </a:lnTo>
                  <a:lnTo>
                    <a:pt x="915" y="1105"/>
                  </a:lnTo>
                  <a:lnTo>
                    <a:pt x="911" y="1109"/>
                  </a:lnTo>
                  <a:lnTo>
                    <a:pt x="903" y="1113"/>
                  </a:lnTo>
                  <a:lnTo>
                    <a:pt x="887" y="1113"/>
                  </a:lnTo>
                  <a:lnTo>
                    <a:pt x="872" y="1113"/>
                  </a:lnTo>
                  <a:lnTo>
                    <a:pt x="55" y="1113"/>
                  </a:lnTo>
                  <a:lnTo>
                    <a:pt x="43" y="1113"/>
                  </a:lnTo>
                  <a:lnTo>
                    <a:pt x="31" y="1113"/>
                  </a:lnTo>
                  <a:lnTo>
                    <a:pt x="23" y="1113"/>
                  </a:lnTo>
                  <a:lnTo>
                    <a:pt x="15" y="1109"/>
                  </a:lnTo>
                  <a:lnTo>
                    <a:pt x="8" y="1105"/>
                  </a:lnTo>
                  <a:lnTo>
                    <a:pt x="4" y="1097"/>
                  </a:lnTo>
                  <a:lnTo>
                    <a:pt x="0" y="1085"/>
                  </a:lnTo>
                  <a:lnTo>
                    <a:pt x="0" y="1081"/>
                  </a:lnTo>
                  <a:lnTo>
                    <a:pt x="4" y="1076"/>
                  </a:lnTo>
                  <a:lnTo>
                    <a:pt x="4" y="1072"/>
                  </a:lnTo>
                  <a:lnTo>
                    <a:pt x="8" y="1064"/>
                  </a:lnTo>
                  <a:lnTo>
                    <a:pt x="15" y="1052"/>
                  </a:lnTo>
                  <a:lnTo>
                    <a:pt x="612" y="56"/>
                  </a:lnTo>
                  <a:lnTo>
                    <a:pt x="483" y="56"/>
                  </a:lnTo>
                  <a:lnTo>
                    <a:pt x="436" y="60"/>
                  </a:lnTo>
                  <a:lnTo>
                    <a:pt x="369" y="68"/>
                  </a:lnTo>
                  <a:lnTo>
                    <a:pt x="298" y="84"/>
                  </a:lnTo>
                  <a:lnTo>
                    <a:pt x="227" y="120"/>
                  </a:lnTo>
                  <a:lnTo>
                    <a:pt x="180" y="160"/>
                  </a:lnTo>
                  <a:lnTo>
                    <a:pt x="145" y="197"/>
                  </a:lnTo>
                  <a:lnTo>
                    <a:pt x="125" y="233"/>
                  </a:lnTo>
                  <a:lnTo>
                    <a:pt x="118" y="269"/>
                  </a:lnTo>
                  <a:lnTo>
                    <a:pt x="110" y="293"/>
                  </a:lnTo>
                  <a:lnTo>
                    <a:pt x="106" y="305"/>
                  </a:lnTo>
                  <a:lnTo>
                    <a:pt x="102" y="309"/>
                  </a:lnTo>
                  <a:lnTo>
                    <a:pt x="94" y="317"/>
                  </a:lnTo>
                  <a:lnTo>
                    <a:pt x="82" y="317"/>
                  </a:lnTo>
                  <a:lnTo>
                    <a:pt x="74" y="317"/>
                  </a:lnTo>
                  <a:lnTo>
                    <a:pt x="66" y="313"/>
                  </a:lnTo>
                  <a:lnTo>
                    <a:pt x="63" y="309"/>
                  </a:lnTo>
                  <a:lnTo>
                    <a:pt x="55" y="301"/>
                  </a:lnTo>
                  <a:lnTo>
                    <a:pt x="55" y="289"/>
                  </a:lnTo>
                  <a:lnTo>
                    <a:pt x="59" y="265"/>
                  </a:lnTo>
                  <a:lnTo>
                    <a:pt x="82" y="48"/>
                  </a:lnTo>
                  <a:lnTo>
                    <a:pt x="82" y="32"/>
                  </a:lnTo>
                  <a:lnTo>
                    <a:pt x="86" y="20"/>
                  </a:lnTo>
                  <a:lnTo>
                    <a:pt x="90" y="12"/>
                  </a:lnTo>
                  <a:lnTo>
                    <a:pt x="98" y="4"/>
                  </a:lnTo>
                  <a:lnTo>
                    <a:pt x="106" y="4"/>
                  </a:lnTo>
                  <a:lnTo>
                    <a:pt x="121" y="0"/>
                  </a:lnTo>
                  <a:lnTo>
                    <a:pt x="1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 name="TextBox 40"/>
          <p:cNvSpPr txBox="1"/>
          <p:nvPr/>
        </p:nvSpPr>
        <p:spPr>
          <a:xfrm>
            <a:off x="304800" y="4191000"/>
            <a:ext cx="8534400" cy="461665"/>
          </a:xfrm>
          <a:prstGeom prst="rect">
            <a:avLst/>
          </a:prstGeom>
          <a:noFill/>
        </p:spPr>
        <p:txBody>
          <a:bodyPr wrap="square" rtlCol="0">
            <a:spAutoFit/>
          </a:bodyPr>
          <a:lstStyle/>
          <a:p>
            <a:r>
              <a:rPr lang="en-US" sz="2400" dirty="0" smtClean="0">
                <a:solidFill>
                  <a:srgbClr val="FF0000"/>
                </a:solidFill>
              </a:rPr>
              <a:t>For every cyclic fan of </a:t>
            </a:r>
            <a:r>
              <a:rPr lang="en-US" sz="2400" dirty="0" err="1" smtClean="0">
                <a:solidFill>
                  <a:srgbClr val="FF0000"/>
                </a:solidFill>
              </a:rPr>
              <a:t>vacua</a:t>
            </a:r>
            <a:r>
              <a:rPr lang="en-US" sz="2400" dirty="0" smtClean="0">
                <a:solidFill>
                  <a:srgbClr val="FF0000"/>
                </a:solidFill>
              </a:rPr>
              <a:t> introduce a fan representation: </a:t>
            </a:r>
            <a:endParaRPr lang="en-US" sz="2400" dirty="0">
              <a:solidFill>
                <a:srgbClr val="FF0000"/>
              </a:solidFill>
            </a:endParaRPr>
          </a:p>
        </p:txBody>
      </p:sp>
      <p:grpSp>
        <p:nvGrpSpPr>
          <p:cNvPr id="60" name="Group 34"/>
          <p:cNvGrpSpPr>
            <a:grpSpLocks noChangeAspect="1"/>
          </p:cNvGrpSpPr>
          <p:nvPr>
            <p:custDataLst>
              <p:tags r:id="rId2"/>
            </p:custDataLst>
          </p:nvPr>
        </p:nvGrpSpPr>
        <p:grpSpPr bwMode="auto">
          <a:xfrm>
            <a:off x="2057400" y="5029200"/>
            <a:ext cx="3738270" cy="571500"/>
            <a:chOff x="450" y="3407"/>
            <a:chExt cx="10649" cy="1628"/>
          </a:xfrm>
          <a:solidFill>
            <a:srgbClr val="FF0000"/>
          </a:solidFill>
        </p:grpSpPr>
        <p:sp>
          <p:nvSpPr>
            <p:cNvPr id="61" name="Freeform 36"/>
            <p:cNvSpPr>
              <a:spLocks/>
            </p:cNvSpPr>
            <p:nvPr/>
          </p:nvSpPr>
          <p:spPr bwMode="auto">
            <a:xfrm>
              <a:off x="450" y="3519"/>
              <a:ext cx="738" cy="1111"/>
            </a:xfrm>
            <a:custGeom>
              <a:avLst/>
              <a:gdLst/>
              <a:ahLst/>
              <a:cxnLst>
                <a:cxn ang="0">
                  <a:pos x="325" y="0"/>
                </a:cxn>
                <a:cxn ang="0">
                  <a:pos x="421" y="3"/>
                </a:cxn>
                <a:cxn ang="0">
                  <a:pos x="503" y="3"/>
                </a:cxn>
                <a:cxn ang="0">
                  <a:pos x="583" y="3"/>
                </a:cxn>
                <a:cxn ang="0">
                  <a:pos x="679" y="0"/>
                </a:cxn>
                <a:cxn ang="0">
                  <a:pos x="718" y="0"/>
                </a:cxn>
                <a:cxn ang="0">
                  <a:pos x="728" y="0"/>
                </a:cxn>
                <a:cxn ang="0">
                  <a:pos x="735" y="10"/>
                </a:cxn>
                <a:cxn ang="0">
                  <a:pos x="735" y="27"/>
                </a:cxn>
                <a:cxn ang="0">
                  <a:pos x="728" y="40"/>
                </a:cxn>
                <a:cxn ang="0">
                  <a:pos x="712" y="47"/>
                </a:cxn>
                <a:cxn ang="0">
                  <a:pos x="685" y="47"/>
                </a:cxn>
                <a:cxn ang="0">
                  <a:pos x="596" y="54"/>
                </a:cxn>
                <a:cxn ang="0">
                  <a:pos x="556" y="77"/>
                </a:cxn>
                <a:cxn ang="0">
                  <a:pos x="540" y="125"/>
                </a:cxn>
                <a:cxn ang="0">
                  <a:pos x="328" y="993"/>
                </a:cxn>
                <a:cxn ang="0">
                  <a:pos x="321" y="1016"/>
                </a:cxn>
                <a:cxn ang="0">
                  <a:pos x="321" y="1036"/>
                </a:cxn>
                <a:cxn ang="0">
                  <a:pos x="328" y="1047"/>
                </a:cxn>
                <a:cxn ang="0">
                  <a:pos x="348" y="1053"/>
                </a:cxn>
                <a:cxn ang="0">
                  <a:pos x="387" y="1057"/>
                </a:cxn>
                <a:cxn ang="0">
                  <a:pos x="431" y="1060"/>
                </a:cxn>
                <a:cxn ang="0">
                  <a:pos x="460" y="1060"/>
                </a:cxn>
                <a:cxn ang="0">
                  <a:pos x="474" y="1064"/>
                </a:cxn>
                <a:cxn ang="0">
                  <a:pos x="480" y="1080"/>
                </a:cxn>
                <a:cxn ang="0">
                  <a:pos x="474" y="1097"/>
                </a:cxn>
                <a:cxn ang="0">
                  <a:pos x="464" y="1107"/>
                </a:cxn>
                <a:cxn ang="0">
                  <a:pos x="450" y="1111"/>
                </a:cxn>
                <a:cxn ang="0">
                  <a:pos x="411" y="1111"/>
                </a:cxn>
                <a:cxn ang="0">
                  <a:pos x="315" y="1107"/>
                </a:cxn>
                <a:cxn ang="0">
                  <a:pos x="232" y="1104"/>
                </a:cxn>
                <a:cxn ang="0">
                  <a:pos x="152" y="1107"/>
                </a:cxn>
                <a:cxn ang="0">
                  <a:pos x="56" y="1111"/>
                </a:cxn>
                <a:cxn ang="0">
                  <a:pos x="17" y="1111"/>
                </a:cxn>
                <a:cxn ang="0">
                  <a:pos x="10" y="1107"/>
                </a:cxn>
                <a:cxn ang="0">
                  <a:pos x="0" y="1101"/>
                </a:cxn>
                <a:cxn ang="0">
                  <a:pos x="0" y="1080"/>
                </a:cxn>
                <a:cxn ang="0">
                  <a:pos x="7" y="1064"/>
                </a:cxn>
                <a:cxn ang="0">
                  <a:pos x="23" y="1060"/>
                </a:cxn>
                <a:cxn ang="0">
                  <a:pos x="50" y="1060"/>
                </a:cxn>
                <a:cxn ang="0">
                  <a:pos x="139" y="1053"/>
                </a:cxn>
                <a:cxn ang="0">
                  <a:pos x="179" y="1030"/>
                </a:cxn>
                <a:cxn ang="0">
                  <a:pos x="195" y="982"/>
                </a:cxn>
                <a:cxn ang="0">
                  <a:pos x="411" y="98"/>
                </a:cxn>
                <a:cxn ang="0">
                  <a:pos x="414" y="84"/>
                </a:cxn>
                <a:cxn ang="0">
                  <a:pos x="407" y="64"/>
                </a:cxn>
                <a:cxn ang="0">
                  <a:pos x="371" y="50"/>
                </a:cxn>
                <a:cxn ang="0">
                  <a:pos x="301" y="47"/>
                </a:cxn>
                <a:cxn ang="0">
                  <a:pos x="278" y="47"/>
                </a:cxn>
                <a:cxn ang="0">
                  <a:pos x="262" y="40"/>
                </a:cxn>
                <a:cxn ang="0">
                  <a:pos x="258" y="30"/>
                </a:cxn>
                <a:cxn ang="0">
                  <a:pos x="262" y="10"/>
                </a:cxn>
                <a:cxn ang="0">
                  <a:pos x="272" y="0"/>
                </a:cxn>
                <a:cxn ang="0">
                  <a:pos x="285" y="0"/>
                </a:cxn>
              </a:cxnLst>
              <a:rect l="0" t="0" r="r" b="b"/>
              <a:pathLst>
                <a:path w="738" h="1111">
                  <a:moveTo>
                    <a:pt x="291" y="0"/>
                  </a:moveTo>
                  <a:lnTo>
                    <a:pt x="325" y="0"/>
                  </a:lnTo>
                  <a:lnTo>
                    <a:pt x="371" y="0"/>
                  </a:lnTo>
                  <a:lnTo>
                    <a:pt x="421" y="3"/>
                  </a:lnTo>
                  <a:lnTo>
                    <a:pt x="467" y="3"/>
                  </a:lnTo>
                  <a:lnTo>
                    <a:pt x="503" y="3"/>
                  </a:lnTo>
                  <a:lnTo>
                    <a:pt x="540" y="3"/>
                  </a:lnTo>
                  <a:lnTo>
                    <a:pt x="583" y="3"/>
                  </a:lnTo>
                  <a:lnTo>
                    <a:pt x="632" y="0"/>
                  </a:lnTo>
                  <a:lnTo>
                    <a:pt x="679" y="0"/>
                  </a:lnTo>
                  <a:lnTo>
                    <a:pt x="715" y="0"/>
                  </a:lnTo>
                  <a:lnTo>
                    <a:pt x="718" y="0"/>
                  </a:lnTo>
                  <a:lnTo>
                    <a:pt x="722" y="0"/>
                  </a:lnTo>
                  <a:lnTo>
                    <a:pt x="728" y="0"/>
                  </a:lnTo>
                  <a:lnTo>
                    <a:pt x="732" y="3"/>
                  </a:lnTo>
                  <a:lnTo>
                    <a:pt x="735" y="10"/>
                  </a:lnTo>
                  <a:lnTo>
                    <a:pt x="738" y="17"/>
                  </a:lnTo>
                  <a:lnTo>
                    <a:pt x="735" y="27"/>
                  </a:lnTo>
                  <a:lnTo>
                    <a:pt x="735" y="37"/>
                  </a:lnTo>
                  <a:lnTo>
                    <a:pt x="728" y="40"/>
                  </a:lnTo>
                  <a:lnTo>
                    <a:pt x="722" y="44"/>
                  </a:lnTo>
                  <a:lnTo>
                    <a:pt x="712" y="47"/>
                  </a:lnTo>
                  <a:lnTo>
                    <a:pt x="702" y="47"/>
                  </a:lnTo>
                  <a:lnTo>
                    <a:pt x="685" y="47"/>
                  </a:lnTo>
                  <a:lnTo>
                    <a:pt x="632" y="50"/>
                  </a:lnTo>
                  <a:lnTo>
                    <a:pt x="596" y="54"/>
                  </a:lnTo>
                  <a:lnTo>
                    <a:pt x="573" y="64"/>
                  </a:lnTo>
                  <a:lnTo>
                    <a:pt x="556" y="77"/>
                  </a:lnTo>
                  <a:lnTo>
                    <a:pt x="550" y="98"/>
                  </a:lnTo>
                  <a:lnTo>
                    <a:pt x="540" y="125"/>
                  </a:lnTo>
                  <a:lnTo>
                    <a:pt x="540" y="125"/>
                  </a:lnTo>
                  <a:lnTo>
                    <a:pt x="328" y="993"/>
                  </a:lnTo>
                  <a:lnTo>
                    <a:pt x="325" y="1003"/>
                  </a:lnTo>
                  <a:lnTo>
                    <a:pt x="321" y="1016"/>
                  </a:lnTo>
                  <a:lnTo>
                    <a:pt x="321" y="1030"/>
                  </a:lnTo>
                  <a:lnTo>
                    <a:pt x="321" y="1036"/>
                  </a:lnTo>
                  <a:lnTo>
                    <a:pt x="325" y="1043"/>
                  </a:lnTo>
                  <a:lnTo>
                    <a:pt x="328" y="1047"/>
                  </a:lnTo>
                  <a:lnTo>
                    <a:pt x="335" y="1053"/>
                  </a:lnTo>
                  <a:lnTo>
                    <a:pt x="348" y="1053"/>
                  </a:lnTo>
                  <a:lnTo>
                    <a:pt x="361" y="1057"/>
                  </a:lnTo>
                  <a:lnTo>
                    <a:pt x="387" y="1057"/>
                  </a:lnTo>
                  <a:lnTo>
                    <a:pt x="407" y="1060"/>
                  </a:lnTo>
                  <a:lnTo>
                    <a:pt x="431" y="1060"/>
                  </a:lnTo>
                  <a:lnTo>
                    <a:pt x="447" y="1060"/>
                  </a:lnTo>
                  <a:lnTo>
                    <a:pt x="460" y="1060"/>
                  </a:lnTo>
                  <a:lnTo>
                    <a:pt x="467" y="1060"/>
                  </a:lnTo>
                  <a:lnTo>
                    <a:pt x="474" y="1064"/>
                  </a:lnTo>
                  <a:lnTo>
                    <a:pt x="477" y="1070"/>
                  </a:lnTo>
                  <a:lnTo>
                    <a:pt x="480" y="1080"/>
                  </a:lnTo>
                  <a:lnTo>
                    <a:pt x="477" y="1091"/>
                  </a:lnTo>
                  <a:lnTo>
                    <a:pt x="474" y="1097"/>
                  </a:lnTo>
                  <a:lnTo>
                    <a:pt x="470" y="1104"/>
                  </a:lnTo>
                  <a:lnTo>
                    <a:pt x="464" y="1107"/>
                  </a:lnTo>
                  <a:lnTo>
                    <a:pt x="457" y="1111"/>
                  </a:lnTo>
                  <a:lnTo>
                    <a:pt x="450" y="1111"/>
                  </a:lnTo>
                  <a:lnTo>
                    <a:pt x="447" y="1111"/>
                  </a:lnTo>
                  <a:lnTo>
                    <a:pt x="411" y="1111"/>
                  </a:lnTo>
                  <a:lnTo>
                    <a:pt x="364" y="1107"/>
                  </a:lnTo>
                  <a:lnTo>
                    <a:pt x="315" y="1107"/>
                  </a:lnTo>
                  <a:lnTo>
                    <a:pt x="268" y="1104"/>
                  </a:lnTo>
                  <a:lnTo>
                    <a:pt x="232" y="1104"/>
                  </a:lnTo>
                  <a:lnTo>
                    <a:pt x="195" y="1104"/>
                  </a:lnTo>
                  <a:lnTo>
                    <a:pt x="152" y="1107"/>
                  </a:lnTo>
                  <a:lnTo>
                    <a:pt x="103" y="1107"/>
                  </a:lnTo>
                  <a:lnTo>
                    <a:pt x="56" y="1111"/>
                  </a:lnTo>
                  <a:lnTo>
                    <a:pt x="20" y="1111"/>
                  </a:lnTo>
                  <a:lnTo>
                    <a:pt x="17" y="1111"/>
                  </a:lnTo>
                  <a:lnTo>
                    <a:pt x="13" y="1111"/>
                  </a:lnTo>
                  <a:lnTo>
                    <a:pt x="10" y="1107"/>
                  </a:lnTo>
                  <a:lnTo>
                    <a:pt x="4" y="1104"/>
                  </a:lnTo>
                  <a:lnTo>
                    <a:pt x="0" y="1101"/>
                  </a:lnTo>
                  <a:lnTo>
                    <a:pt x="0" y="1091"/>
                  </a:lnTo>
                  <a:lnTo>
                    <a:pt x="0" y="1080"/>
                  </a:lnTo>
                  <a:lnTo>
                    <a:pt x="4" y="1070"/>
                  </a:lnTo>
                  <a:lnTo>
                    <a:pt x="7" y="1064"/>
                  </a:lnTo>
                  <a:lnTo>
                    <a:pt x="13" y="1060"/>
                  </a:lnTo>
                  <a:lnTo>
                    <a:pt x="23" y="1060"/>
                  </a:lnTo>
                  <a:lnTo>
                    <a:pt x="33" y="1060"/>
                  </a:lnTo>
                  <a:lnTo>
                    <a:pt x="50" y="1060"/>
                  </a:lnTo>
                  <a:lnTo>
                    <a:pt x="103" y="1057"/>
                  </a:lnTo>
                  <a:lnTo>
                    <a:pt x="139" y="1053"/>
                  </a:lnTo>
                  <a:lnTo>
                    <a:pt x="162" y="1043"/>
                  </a:lnTo>
                  <a:lnTo>
                    <a:pt x="179" y="1030"/>
                  </a:lnTo>
                  <a:lnTo>
                    <a:pt x="189" y="1009"/>
                  </a:lnTo>
                  <a:lnTo>
                    <a:pt x="195" y="982"/>
                  </a:lnTo>
                  <a:lnTo>
                    <a:pt x="411" y="108"/>
                  </a:lnTo>
                  <a:lnTo>
                    <a:pt x="411" y="98"/>
                  </a:lnTo>
                  <a:lnTo>
                    <a:pt x="414" y="91"/>
                  </a:lnTo>
                  <a:lnTo>
                    <a:pt x="414" y="84"/>
                  </a:lnTo>
                  <a:lnTo>
                    <a:pt x="414" y="81"/>
                  </a:lnTo>
                  <a:lnTo>
                    <a:pt x="407" y="64"/>
                  </a:lnTo>
                  <a:lnTo>
                    <a:pt x="394" y="54"/>
                  </a:lnTo>
                  <a:lnTo>
                    <a:pt x="371" y="50"/>
                  </a:lnTo>
                  <a:lnTo>
                    <a:pt x="341" y="47"/>
                  </a:lnTo>
                  <a:lnTo>
                    <a:pt x="301" y="47"/>
                  </a:lnTo>
                  <a:lnTo>
                    <a:pt x="288" y="47"/>
                  </a:lnTo>
                  <a:lnTo>
                    <a:pt x="278" y="47"/>
                  </a:lnTo>
                  <a:lnTo>
                    <a:pt x="268" y="44"/>
                  </a:lnTo>
                  <a:lnTo>
                    <a:pt x="262" y="40"/>
                  </a:lnTo>
                  <a:lnTo>
                    <a:pt x="258" y="37"/>
                  </a:lnTo>
                  <a:lnTo>
                    <a:pt x="258" y="30"/>
                  </a:lnTo>
                  <a:lnTo>
                    <a:pt x="258" y="17"/>
                  </a:lnTo>
                  <a:lnTo>
                    <a:pt x="262" y="10"/>
                  </a:lnTo>
                  <a:lnTo>
                    <a:pt x="268" y="3"/>
                  </a:lnTo>
                  <a:lnTo>
                    <a:pt x="272" y="0"/>
                  </a:lnTo>
                  <a:lnTo>
                    <a:pt x="278" y="0"/>
                  </a:lnTo>
                  <a:lnTo>
                    <a:pt x="285" y="0"/>
                  </a:lnTo>
                  <a:lnTo>
                    <a:pt x="2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7"/>
            <p:cNvSpPr>
              <a:spLocks noEditPoints="1"/>
            </p:cNvSpPr>
            <p:nvPr/>
          </p:nvSpPr>
          <p:spPr bwMode="auto">
            <a:xfrm>
              <a:off x="1758" y="4032"/>
              <a:ext cx="1059" cy="378"/>
            </a:xfrm>
            <a:custGeom>
              <a:avLst/>
              <a:gdLst/>
              <a:ahLst/>
              <a:cxnLst>
                <a:cxn ang="0">
                  <a:pos x="49" y="314"/>
                </a:cxn>
                <a:cxn ang="0">
                  <a:pos x="1006" y="314"/>
                </a:cxn>
                <a:cxn ang="0">
                  <a:pos x="1023" y="317"/>
                </a:cxn>
                <a:cxn ang="0">
                  <a:pos x="1042" y="321"/>
                </a:cxn>
                <a:cxn ang="0">
                  <a:pos x="1056" y="331"/>
                </a:cxn>
                <a:cxn ang="0">
                  <a:pos x="1059" y="348"/>
                </a:cxn>
                <a:cxn ang="0">
                  <a:pos x="1059" y="358"/>
                </a:cxn>
                <a:cxn ang="0">
                  <a:pos x="1056" y="365"/>
                </a:cxn>
                <a:cxn ang="0">
                  <a:pos x="1049" y="372"/>
                </a:cxn>
                <a:cxn ang="0">
                  <a:pos x="1042" y="375"/>
                </a:cxn>
                <a:cxn ang="0">
                  <a:pos x="1032" y="378"/>
                </a:cxn>
                <a:cxn ang="0">
                  <a:pos x="1026" y="378"/>
                </a:cxn>
                <a:cxn ang="0">
                  <a:pos x="1016" y="378"/>
                </a:cxn>
                <a:cxn ang="0">
                  <a:pos x="1006" y="378"/>
                </a:cxn>
                <a:cxn ang="0">
                  <a:pos x="49" y="378"/>
                </a:cxn>
                <a:cxn ang="0">
                  <a:pos x="43" y="378"/>
                </a:cxn>
                <a:cxn ang="0">
                  <a:pos x="33" y="378"/>
                </a:cxn>
                <a:cxn ang="0">
                  <a:pos x="23" y="378"/>
                </a:cxn>
                <a:cxn ang="0">
                  <a:pos x="16" y="375"/>
                </a:cxn>
                <a:cxn ang="0">
                  <a:pos x="10" y="372"/>
                </a:cxn>
                <a:cxn ang="0">
                  <a:pos x="3" y="365"/>
                </a:cxn>
                <a:cxn ang="0">
                  <a:pos x="0" y="358"/>
                </a:cxn>
                <a:cxn ang="0">
                  <a:pos x="0" y="348"/>
                </a:cxn>
                <a:cxn ang="0">
                  <a:pos x="0" y="338"/>
                </a:cxn>
                <a:cxn ang="0">
                  <a:pos x="3" y="331"/>
                </a:cxn>
                <a:cxn ang="0">
                  <a:pos x="10" y="324"/>
                </a:cxn>
                <a:cxn ang="0">
                  <a:pos x="16" y="321"/>
                </a:cxn>
                <a:cxn ang="0">
                  <a:pos x="23" y="317"/>
                </a:cxn>
                <a:cxn ang="0">
                  <a:pos x="33" y="317"/>
                </a:cxn>
                <a:cxn ang="0">
                  <a:pos x="43" y="314"/>
                </a:cxn>
                <a:cxn ang="0">
                  <a:pos x="49" y="314"/>
                </a:cxn>
                <a:cxn ang="0">
                  <a:pos x="49" y="0"/>
                </a:cxn>
                <a:cxn ang="0">
                  <a:pos x="1006" y="0"/>
                </a:cxn>
                <a:cxn ang="0">
                  <a:pos x="1016" y="0"/>
                </a:cxn>
                <a:cxn ang="0">
                  <a:pos x="1026" y="0"/>
                </a:cxn>
                <a:cxn ang="0">
                  <a:pos x="1032" y="3"/>
                </a:cxn>
                <a:cxn ang="0">
                  <a:pos x="1042" y="3"/>
                </a:cxn>
                <a:cxn ang="0">
                  <a:pos x="1049" y="7"/>
                </a:cxn>
                <a:cxn ang="0">
                  <a:pos x="1056" y="14"/>
                </a:cxn>
                <a:cxn ang="0">
                  <a:pos x="1059" y="20"/>
                </a:cxn>
                <a:cxn ang="0">
                  <a:pos x="1059" y="30"/>
                </a:cxn>
                <a:cxn ang="0">
                  <a:pos x="1056" y="51"/>
                </a:cxn>
                <a:cxn ang="0">
                  <a:pos x="1042" y="61"/>
                </a:cxn>
                <a:cxn ang="0">
                  <a:pos x="1023" y="64"/>
                </a:cxn>
                <a:cxn ang="0">
                  <a:pos x="1006" y="64"/>
                </a:cxn>
                <a:cxn ang="0">
                  <a:pos x="49" y="64"/>
                </a:cxn>
                <a:cxn ang="0">
                  <a:pos x="43" y="64"/>
                </a:cxn>
                <a:cxn ang="0">
                  <a:pos x="33" y="64"/>
                </a:cxn>
                <a:cxn ang="0">
                  <a:pos x="23" y="64"/>
                </a:cxn>
                <a:cxn ang="0">
                  <a:pos x="16" y="61"/>
                </a:cxn>
                <a:cxn ang="0">
                  <a:pos x="10" y="57"/>
                </a:cxn>
                <a:cxn ang="0">
                  <a:pos x="3" y="51"/>
                </a:cxn>
                <a:cxn ang="0">
                  <a:pos x="0" y="41"/>
                </a:cxn>
                <a:cxn ang="0">
                  <a:pos x="0" y="30"/>
                </a:cxn>
                <a:cxn ang="0">
                  <a:pos x="0" y="20"/>
                </a:cxn>
                <a:cxn ang="0">
                  <a:pos x="3" y="14"/>
                </a:cxn>
                <a:cxn ang="0">
                  <a:pos x="10" y="7"/>
                </a:cxn>
                <a:cxn ang="0">
                  <a:pos x="16" y="3"/>
                </a:cxn>
                <a:cxn ang="0">
                  <a:pos x="23" y="3"/>
                </a:cxn>
                <a:cxn ang="0">
                  <a:pos x="33" y="0"/>
                </a:cxn>
                <a:cxn ang="0">
                  <a:pos x="43" y="0"/>
                </a:cxn>
                <a:cxn ang="0">
                  <a:pos x="49" y="0"/>
                </a:cxn>
              </a:cxnLst>
              <a:rect l="0" t="0" r="r" b="b"/>
              <a:pathLst>
                <a:path w="1059" h="378">
                  <a:moveTo>
                    <a:pt x="49" y="314"/>
                  </a:moveTo>
                  <a:lnTo>
                    <a:pt x="1006" y="314"/>
                  </a:lnTo>
                  <a:lnTo>
                    <a:pt x="1023" y="317"/>
                  </a:lnTo>
                  <a:lnTo>
                    <a:pt x="1042" y="321"/>
                  </a:lnTo>
                  <a:lnTo>
                    <a:pt x="1056" y="331"/>
                  </a:lnTo>
                  <a:lnTo>
                    <a:pt x="1059" y="348"/>
                  </a:lnTo>
                  <a:lnTo>
                    <a:pt x="1059" y="358"/>
                  </a:lnTo>
                  <a:lnTo>
                    <a:pt x="1056" y="365"/>
                  </a:lnTo>
                  <a:lnTo>
                    <a:pt x="1049" y="372"/>
                  </a:lnTo>
                  <a:lnTo>
                    <a:pt x="1042" y="375"/>
                  </a:lnTo>
                  <a:lnTo>
                    <a:pt x="1032" y="378"/>
                  </a:lnTo>
                  <a:lnTo>
                    <a:pt x="1026" y="378"/>
                  </a:lnTo>
                  <a:lnTo>
                    <a:pt x="1016" y="378"/>
                  </a:lnTo>
                  <a:lnTo>
                    <a:pt x="1006" y="378"/>
                  </a:lnTo>
                  <a:lnTo>
                    <a:pt x="49" y="378"/>
                  </a:lnTo>
                  <a:lnTo>
                    <a:pt x="43" y="378"/>
                  </a:lnTo>
                  <a:lnTo>
                    <a:pt x="33" y="378"/>
                  </a:lnTo>
                  <a:lnTo>
                    <a:pt x="23" y="378"/>
                  </a:lnTo>
                  <a:lnTo>
                    <a:pt x="16" y="375"/>
                  </a:lnTo>
                  <a:lnTo>
                    <a:pt x="10" y="372"/>
                  </a:lnTo>
                  <a:lnTo>
                    <a:pt x="3" y="365"/>
                  </a:lnTo>
                  <a:lnTo>
                    <a:pt x="0" y="358"/>
                  </a:lnTo>
                  <a:lnTo>
                    <a:pt x="0" y="348"/>
                  </a:lnTo>
                  <a:lnTo>
                    <a:pt x="0" y="338"/>
                  </a:lnTo>
                  <a:lnTo>
                    <a:pt x="3" y="331"/>
                  </a:lnTo>
                  <a:lnTo>
                    <a:pt x="10" y="324"/>
                  </a:lnTo>
                  <a:lnTo>
                    <a:pt x="16" y="321"/>
                  </a:lnTo>
                  <a:lnTo>
                    <a:pt x="23" y="317"/>
                  </a:lnTo>
                  <a:lnTo>
                    <a:pt x="33" y="317"/>
                  </a:lnTo>
                  <a:lnTo>
                    <a:pt x="43" y="314"/>
                  </a:lnTo>
                  <a:lnTo>
                    <a:pt x="49" y="314"/>
                  </a:lnTo>
                  <a:close/>
                  <a:moveTo>
                    <a:pt x="49" y="0"/>
                  </a:moveTo>
                  <a:lnTo>
                    <a:pt x="1006" y="0"/>
                  </a:lnTo>
                  <a:lnTo>
                    <a:pt x="1016" y="0"/>
                  </a:lnTo>
                  <a:lnTo>
                    <a:pt x="1026" y="0"/>
                  </a:lnTo>
                  <a:lnTo>
                    <a:pt x="1032" y="3"/>
                  </a:lnTo>
                  <a:lnTo>
                    <a:pt x="1042" y="3"/>
                  </a:lnTo>
                  <a:lnTo>
                    <a:pt x="1049" y="7"/>
                  </a:lnTo>
                  <a:lnTo>
                    <a:pt x="1056" y="14"/>
                  </a:lnTo>
                  <a:lnTo>
                    <a:pt x="1059" y="20"/>
                  </a:lnTo>
                  <a:lnTo>
                    <a:pt x="1059" y="30"/>
                  </a:lnTo>
                  <a:lnTo>
                    <a:pt x="1056" y="51"/>
                  </a:lnTo>
                  <a:lnTo>
                    <a:pt x="1042" y="61"/>
                  </a:lnTo>
                  <a:lnTo>
                    <a:pt x="1023" y="64"/>
                  </a:lnTo>
                  <a:lnTo>
                    <a:pt x="1006" y="64"/>
                  </a:lnTo>
                  <a:lnTo>
                    <a:pt x="49" y="64"/>
                  </a:lnTo>
                  <a:lnTo>
                    <a:pt x="43" y="64"/>
                  </a:lnTo>
                  <a:lnTo>
                    <a:pt x="33" y="64"/>
                  </a:lnTo>
                  <a:lnTo>
                    <a:pt x="23" y="64"/>
                  </a:lnTo>
                  <a:lnTo>
                    <a:pt x="16" y="61"/>
                  </a:lnTo>
                  <a:lnTo>
                    <a:pt x="10" y="57"/>
                  </a:lnTo>
                  <a:lnTo>
                    <a:pt x="3" y="51"/>
                  </a:lnTo>
                  <a:lnTo>
                    <a:pt x="0" y="41"/>
                  </a:lnTo>
                  <a:lnTo>
                    <a:pt x="0" y="30"/>
                  </a:lnTo>
                  <a:lnTo>
                    <a:pt x="0" y="20"/>
                  </a:lnTo>
                  <a:lnTo>
                    <a:pt x="3" y="14"/>
                  </a:lnTo>
                  <a:lnTo>
                    <a:pt x="10" y="7"/>
                  </a:lnTo>
                  <a:lnTo>
                    <a:pt x="16" y="3"/>
                  </a:lnTo>
                  <a:lnTo>
                    <a:pt x="23" y="3"/>
                  </a:lnTo>
                  <a:lnTo>
                    <a:pt x="33" y="0"/>
                  </a:lnTo>
                  <a:lnTo>
                    <a:pt x="43"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8"/>
            <p:cNvSpPr>
              <a:spLocks/>
            </p:cNvSpPr>
            <p:nvPr/>
          </p:nvSpPr>
          <p:spPr bwMode="auto">
            <a:xfrm>
              <a:off x="3476" y="3407"/>
              <a:ext cx="569" cy="1628"/>
            </a:xfrm>
            <a:custGeom>
              <a:avLst/>
              <a:gdLst/>
              <a:ahLst/>
              <a:cxnLst>
                <a:cxn ang="0">
                  <a:pos x="546" y="0"/>
                </a:cxn>
                <a:cxn ang="0">
                  <a:pos x="559" y="4"/>
                </a:cxn>
                <a:cxn ang="0">
                  <a:pos x="566" y="10"/>
                </a:cxn>
                <a:cxn ang="0">
                  <a:pos x="566" y="24"/>
                </a:cxn>
                <a:cxn ang="0">
                  <a:pos x="559" y="34"/>
                </a:cxn>
                <a:cxn ang="0">
                  <a:pos x="493" y="44"/>
                </a:cxn>
                <a:cxn ang="0">
                  <a:pos x="410" y="81"/>
                </a:cxn>
                <a:cxn ang="0">
                  <a:pos x="360" y="135"/>
                </a:cxn>
                <a:cxn ang="0">
                  <a:pos x="341" y="193"/>
                </a:cxn>
                <a:cxn ang="0">
                  <a:pos x="337" y="220"/>
                </a:cxn>
                <a:cxn ang="0">
                  <a:pos x="331" y="662"/>
                </a:cxn>
                <a:cxn ang="0">
                  <a:pos x="271" y="753"/>
                </a:cxn>
                <a:cxn ang="0">
                  <a:pos x="149" y="814"/>
                </a:cxn>
                <a:cxn ang="0">
                  <a:pos x="235" y="848"/>
                </a:cxn>
                <a:cxn ang="0">
                  <a:pos x="304" y="915"/>
                </a:cxn>
                <a:cxn ang="0">
                  <a:pos x="334" y="983"/>
                </a:cxn>
                <a:cxn ang="0">
                  <a:pos x="337" y="1375"/>
                </a:cxn>
                <a:cxn ang="0">
                  <a:pos x="337" y="1429"/>
                </a:cxn>
                <a:cxn ang="0">
                  <a:pos x="341" y="1452"/>
                </a:cxn>
                <a:cxn ang="0">
                  <a:pos x="394" y="1537"/>
                </a:cxn>
                <a:cxn ang="0">
                  <a:pos x="486" y="1584"/>
                </a:cxn>
                <a:cxn ang="0">
                  <a:pos x="552" y="1594"/>
                </a:cxn>
                <a:cxn ang="0">
                  <a:pos x="562" y="1598"/>
                </a:cxn>
                <a:cxn ang="0">
                  <a:pos x="569" y="1611"/>
                </a:cxn>
                <a:cxn ang="0">
                  <a:pos x="566" y="1625"/>
                </a:cxn>
                <a:cxn ang="0">
                  <a:pos x="552" y="1628"/>
                </a:cxn>
                <a:cxn ang="0">
                  <a:pos x="539" y="1628"/>
                </a:cxn>
                <a:cxn ang="0">
                  <a:pos x="446" y="1621"/>
                </a:cxn>
                <a:cxn ang="0">
                  <a:pos x="350" y="1588"/>
                </a:cxn>
                <a:cxn ang="0">
                  <a:pos x="271" y="1527"/>
                </a:cxn>
                <a:cxn ang="0">
                  <a:pos x="238" y="1456"/>
                </a:cxn>
                <a:cxn ang="0">
                  <a:pos x="231" y="1382"/>
                </a:cxn>
                <a:cxn ang="0">
                  <a:pos x="231" y="1024"/>
                </a:cxn>
                <a:cxn ang="0">
                  <a:pos x="228" y="990"/>
                </a:cxn>
                <a:cxn ang="0">
                  <a:pos x="208" y="932"/>
                </a:cxn>
                <a:cxn ang="0">
                  <a:pos x="139" y="865"/>
                </a:cxn>
                <a:cxn ang="0">
                  <a:pos x="26" y="834"/>
                </a:cxn>
                <a:cxn ang="0">
                  <a:pos x="10" y="831"/>
                </a:cxn>
                <a:cxn ang="0">
                  <a:pos x="3" y="821"/>
                </a:cxn>
                <a:cxn ang="0">
                  <a:pos x="3" y="807"/>
                </a:cxn>
                <a:cxn ang="0">
                  <a:pos x="10" y="801"/>
                </a:cxn>
                <a:cxn ang="0">
                  <a:pos x="46" y="794"/>
                </a:cxn>
                <a:cxn ang="0">
                  <a:pos x="125" y="774"/>
                </a:cxn>
                <a:cxn ang="0">
                  <a:pos x="205" y="706"/>
                </a:cxn>
                <a:cxn ang="0">
                  <a:pos x="231" y="622"/>
                </a:cxn>
                <a:cxn ang="0">
                  <a:pos x="231" y="206"/>
                </a:cxn>
                <a:cxn ang="0">
                  <a:pos x="264" y="112"/>
                </a:cxn>
                <a:cxn ang="0">
                  <a:pos x="350" y="44"/>
                </a:cxn>
                <a:cxn ang="0">
                  <a:pos x="470" y="7"/>
                </a:cxn>
              </a:cxnLst>
              <a:rect l="0" t="0" r="r" b="b"/>
              <a:pathLst>
                <a:path w="569" h="1628">
                  <a:moveTo>
                    <a:pt x="539" y="0"/>
                  </a:moveTo>
                  <a:lnTo>
                    <a:pt x="546" y="0"/>
                  </a:lnTo>
                  <a:lnTo>
                    <a:pt x="552" y="0"/>
                  </a:lnTo>
                  <a:lnTo>
                    <a:pt x="559" y="4"/>
                  </a:lnTo>
                  <a:lnTo>
                    <a:pt x="566" y="7"/>
                  </a:lnTo>
                  <a:lnTo>
                    <a:pt x="566" y="10"/>
                  </a:lnTo>
                  <a:lnTo>
                    <a:pt x="569" y="17"/>
                  </a:lnTo>
                  <a:lnTo>
                    <a:pt x="566" y="24"/>
                  </a:lnTo>
                  <a:lnTo>
                    <a:pt x="562" y="31"/>
                  </a:lnTo>
                  <a:lnTo>
                    <a:pt x="559" y="34"/>
                  </a:lnTo>
                  <a:lnTo>
                    <a:pt x="552" y="37"/>
                  </a:lnTo>
                  <a:lnTo>
                    <a:pt x="493" y="44"/>
                  </a:lnTo>
                  <a:lnTo>
                    <a:pt x="446" y="61"/>
                  </a:lnTo>
                  <a:lnTo>
                    <a:pt x="410" y="81"/>
                  </a:lnTo>
                  <a:lnTo>
                    <a:pt x="380" y="108"/>
                  </a:lnTo>
                  <a:lnTo>
                    <a:pt x="360" y="135"/>
                  </a:lnTo>
                  <a:lnTo>
                    <a:pt x="347" y="162"/>
                  </a:lnTo>
                  <a:lnTo>
                    <a:pt x="341" y="193"/>
                  </a:lnTo>
                  <a:lnTo>
                    <a:pt x="337" y="220"/>
                  </a:lnTo>
                  <a:lnTo>
                    <a:pt x="337" y="220"/>
                  </a:lnTo>
                  <a:lnTo>
                    <a:pt x="337" y="608"/>
                  </a:lnTo>
                  <a:lnTo>
                    <a:pt x="331" y="662"/>
                  </a:lnTo>
                  <a:lnTo>
                    <a:pt x="307" y="709"/>
                  </a:lnTo>
                  <a:lnTo>
                    <a:pt x="271" y="753"/>
                  </a:lnTo>
                  <a:lnTo>
                    <a:pt x="218" y="787"/>
                  </a:lnTo>
                  <a:lnTo>
                    <a:pt x="149" y="814"/>
                  </a:lnTo>
                  <a:lnTo>
                    <a:pt x="195" y="831"/>
                  </a:lnTo>
                  <a:lnTo>
                    <a:pt x="235" y="848"/>
                  </a:lnTo>
                  <a:lnTo>
                    <a:pt x="274" y="878"/>
                  </a:lnTo>
                  <a:lnTo>
                    <a:pt x="304" y="915"/>
                  </a:lnTo>
                  <a:lnTo>
                    <a:pt x="324" y="946"/>
                  </a:lnTo>
                  <a:lnTo>
                    <a:pt x="334" y="983"/>
                  </a:lnTo>
                  <a:lnTo>
                    <a:pt x="337" y="1034"/>
                  </a:lnTo>
                  <a:lnTo>
                    <a:pt x="337" y="1375"/>
                  </a:lnTo>
                  <a:lnTo>
                    <a:pt x="337" y="1412"/>
                  </a:lnTo>
                  <a:lnTo>
                    <a:pt x="337" y="1429"/>
                  </a:lnTo>
                  <a:lnTo>
                    <a:pt x="341" y="1442"/>
                  </a:lnTo>
                  <a:lnTo>
                    <a:pt x="341" y="1452"/>
                  </a:lnTo>
                  <a:lnTo>
                    <a:pt x="360" y="1496"/>
                  </a:lnTo>
                  <a:lnTo>
                    <a:pt x="394" y="1537"/>
                  </a:lnTo>
                  <a:lnTo>
                    <a:pt x="433" y="1564"/>
                  </a:lnTo>
                  <a:lnTo>
                    <a:pt x="486" y="1584"/>
                  </a:lnTo>
                  <a:lnTo>
                    <a:pt x="542" y="1594"/>
                  </a:lnTo>
                  <a:lnTo>
                    <a:pt x="552" y="1594"/>
                  </a:lnTo>
                  <a:lnTo>
                    <a:pt x="559" y="1598"/>
                  </a:lnTo>
                  <a:lnTo>
                    <a:pt x="562" y="1598"/>
                  </a:lnTo>
                  <a:lnTo>
                    <a:pt x="566" y="1604"/>
                  </a:lnTo>
                  <a:lnTo>
                    <a:pt x="569" y="1611"/>
                  </a:lnTo>
                  <a:lnTo>
                    <a:pt x="566" y="1618"/>
                  </a:lnTo>
                  <a:lnTo>
                    <a:pt x="566" y="1625"/>
                  </a:lnTo>
                  <a:lnTo>
                    <a:pt x="559" y="1628"/>
                  </a:lnTo>
                  <a:lnTo>
                    <a:pt x="552" y="1628"/>
                  </a:lnTo>
                  <a:lnTo>
                    <a:pt x="546" y="1628"/>
                  </a:lnTo>
                  <a:lnTo>
                    <a:pt x="539" y="1628"/>
                  </a:lnTo>
                  <a:lnTo>
                    <a:pt x="496" y="1628"/>
                  </a:lnTo>
                  <a:lnTo>
                    <a:pt x="446" y="1621"/>
                  </a:lnTo>
                  <a:lnTo>
                    <a:pt x="397" y="1608"/>
                  </a:lnTo>
                  <a:lnTo>
                    <a:pt x="350" y="1588"/>
                  </a:lnTo>
                  <a:lnTo>
                    <a:pt x="307" y="1564"/>
                  </a:lnTo>
                  <a:lnTo>
                    <a:pt x="271" y="1527"/>
                  </a:lnTo>
                  <a:lnTo>
                    <a:pt x="248" y="1490"/>
                  </a:lnTo>
                  <a:lnTo>
                    <a:pt x="238" y="1456"/>
                  </a:lnTo>
                  <a:lnTo>
                    <a:pt x="231" y="1419"/>
                  </a:lnTo>
                  <a:lnTo>
                    <a:pt x="231" y="1382"/>
                  </a:lnTo>
                  <a:lnTo>
                    <a:pt x="231" y="1057"/>
                  </a:lnTo>
                  <a:lnTo>
                    <a:pt x="231" y="1024"/>
                  </a:lnTo>
                  <a:lnTo>
                    <a:pt x="231" y="1003"/>
                  </a:lnTo>
                  <a:lnTo>
                    <a:pt x="228" y="990"/>
                  </a:lnTo>
                  <a:lnTo>
                    <a:pt x="228" y="980"/>
                  </a:lnTo>
                  <a:lnTo>
                    <a:pt x="208" y="932"/>
                  </a:lnTo>
                  <a:lnTo>
                    <a:pt x="178" y="895"/>
                  </a:lnTo>
                  <a:lnTo>
                    <a:pt x="139" y="865"/>
                  </a:lnTo>
                  <a:lnTo>
                    <a:pt x="86" y="845"/>
                  </a:lnTo>
                  <a:lnTo>
                    <a:pt x="26" y="834"/>
                  </a:lnTo>
                  <a:lnTo>
                    <a:pt x="16" y="831"/>
                  </a:lnTo>
                  <a:lnTo>
                    <a:pt x="10" y="831"/>
                  </a:lnTo>
                  <a:lnTo>
                    <a:pt x="6" y="828"/>
                  </a:lnTo>
                  <a:lnTo>
                    <a:pt x="3" y="821"/>
                  </a:lnTo>
                  <a:lnTo>
                    <a:pt x="0" y="814"/>
                  </a:lnTo>
                  <a:lnTo>
                    <a:pt x="3" y="807"/>
                  </a:lnTo>
                  <a:lnTo>
                    <a:pt x="3" y="804"/>
                  </a:lnTo>
                  <a:lnTo>
                    <a:pt x="10" y="801"/>
                  </a:lnTo>
                  <a:lnTo>
                    <a:pt x="16" y="797"/>
                  </a:lnTo>
                  <a:lnTo>
                    <a:pt x="46" y="794"/>
                  </a:lnTo>
                  <a:lnTo>
                    <a:pt x="82" y="787"/>
                  </a:lnTo>
                  <a:lnTo>
                    <a:pt x="125" y="774"/>
                  </a:lnTo>
                  <a:lnTo>
                    <a:pt x="165" y="747"/>
                  </a:lnTo>
                  <a:lnTo>
                    <a:pt x="205" y="706"/>
                  </a:lnTo>
                  <a:lnTo>
                    <a:pt x="225" y="666"/>
                  </a:lnTo>
                  <a:lnTo>
                    <a:pt x="231" y="622"/>
                  </a:lnTo>
                  <a:lnTo>
                    <a:pt x="231" y="578"/>
                  </a:lnTo>
                  <a:lnTo>
                    <a:pt x="231" y="206"/>
                  </a:lnTo>
                  <a:lnTo>
                    <a:pt x="241" y="156"/>
                  </a:lnTo>
                  <a:lnTo>
                    <a:pt x="264" y="112"/>
                  </a:lnTo>
                  <a:lnTo>
                    <a:pt x="301" y="75"/>
                  </a:lnTo>
                  <a:lnTo>
                    <a:pt x="350" y="44"/>
                  </a:lnTo>
                  <a:lnTo>
                    <a:pt x="407" y="21"/>
                  </a:lnTo>
                  <a:lnTo>
                    <a:pt x="470" y="7"/>
                  </a:lnTo>
                  <a:lnTo>
                    <a:pt x="5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9"/>
            <p:cNvSpPr>
              <a:spLocks noEditPoints="1"/>
            </p:cNvSpPr>
            <p:nvPr/>
          </p:nvSpPr>
          <p:spPr bwMode="auto">
            <a:xfrm>
              <a:off x="4217" y="3552"/>
              <a:ext cx="424" cy="1095"/>
            </a:xfrm>
            <a:custGeom>
              <a:avLst/>
              <a:gdLst/>
              <a:ahLst/>
              <a:cxnLst>
                <a:cxn ang="0">
                  <a:pos x="255" y="365"/>
                </a:cxn>
                <a:cxn ang="0">
                  <a:pos x="318" y="413"/>
                </a:cxn>
                <a:cxn ang="0">
                  <a:pos x="344" y="490"/>
                </a:cxn>
                <a:cxn ang="0">
                  <a:pos x="321" y="578"/>
                </a:cxn>
                <a:cxn ang="0">
                  <a:pos x="305" y="622"/>
                </a:cxn>
                <a:cxn ang="0">
                  <a:pos x="285" y="673"/>
                </a:cxn>
                <a:cxn ang="0">
                  <a:pos x="225" y="841"/>
                </a:cxn>
                <a:cxn ang="0">
                  <a:pos x="192" y="929"/>
                </a:cxn>
                <a:cxn ang="0">
                  <a:pos x="179" y="983"/>
                </a:cxn>
                <a:cxn ang="0">
                  <a:pos x="179" y="1024"/>
                </a:cxn>
                <a:cxn ang="0">
                  <a:pos x="185" y="1047"/>
                </a:cxn>
                <a:cxn ang="0">
                  <a:pos x="202" y="1058"/>
                </a:cxn>
                <a:cxn ang="0">
                  <a:pos x="255" y="1051"/>
                </a:cxn>
                <a:cxn ang="0">
                  <a:pos x="318" y="997"/>
                </a:cxn>
                <a:cxn ang="0">
                  <a:pos x="361" y="909"/>
                </a:cxn>
                <a:cxn ang="0">
                  <a:pos x="381" y="848"/>
                </a:cxn>
                <a:cxn ang="0">
                  <a:pos x="387" y="835"/>
                </a:cxn>
                <a:cxn ang="0">
                  <a:pos x="397" y="828"/>
                </a:cxn>
                <a:cxn ang="0">
                  <a:pos x="407" y="828"/>
                </a:cxn>
                <a:cxn ang="0">
                  <a:pos x="414" y="831"/>
                </a:cxn>
                <a:cxn ang="0">
                  <a:pos x="420" y="838"/>
                </a:cxn>
                <a:cxn ang="0">
                  <a:pos x="420" y="858"/>
                </a:cxn>
                <a:cxn ang="0">
                  <a:pos x="401" y="916"/>
                </a:cxn>
                <a:cxn ang="0">
                  <a:pos x="361" y="997"/>
                </a:cxn>
                <a:cxn ang="0">
                  <a:pos x="298" y="1064"/>
                </a:cxn>
                <a:cxn ang="0">
                  <a:pos x="212" y="1095"/>
                </a:cxn>
                <a:cxn ang="0">
                  <a:pos x="132" y="1071"/>
                </a:cxn>
                <a:cxn ang="0">
                  <a:pos x="89" y="1003"/>
                </a:cxn>
                <a:cxn ang="0">
                  <a:pos x="86" y="933"/>
                </a:cxn>
                <a:cxn ang="0">
                  <a:pos x="106" y="865"/>
                </a:cxn>
                <a:cxn ang="0">
                  <a:pos x="132" y="794"/>
                </a:cxn>
                <a:cxn ang="0">
                  <a:pos x="169" y="696"/>
                </a:cxn>
                <a:cxn ang="0">
                  <a:pos x="205" y="595"/>
                </a:cxn>
                <a:cxn ang="0">
                  <a:pos x="228" y="527"/>
                </a:cxn>
                <a:cxn ang="0">
                  <a:pos x="245" y="480"/>
                </a:cxn>
                <a:cxn ang="0">
                  <a:pos x="245" y="429"/>
                </a:cxn>
                <a:cxn ang="0">
                  <a:pos x="238" y="409"/>
                </a:cxn>
                <a:cxn ang="0">
                  <a:pos x="228" y="399"/>
                </a:cxn>
                <a:cxn ang="0">
                  <a:pos x="219" y="392"/>
                </a:cxn>
                <a:cxn ang="0">
                  <a:pos x="209" y="392"/>
                </a:cxn>
                <a:cxn ang="0">
                  <a:pos x="149" y="413"/>
                </a:cxn>
                <a:cxn ang="0">
                  <a:pos x="93" y="473"/>
                </a:cxn>
                <a:cxn ang="0">
                  <a:pos x="43" y="595"/>
                </a:cxn>
                <a:cxn ang="0">
                  <a:pos x="36" y="615"/>
                </a:cxn>
                <a:cxn ang="0">
                  <a:pos x="27" y="622"/>
                </a:cxn>
                <a:cxn ang="0">
                  <a:pos x="17" y="625"/>
                </a:cxn>
                <a:cxn ang="0">
                  <a:pos x="7" y="622"/>
                </a:cxn>
                <a:cxn ang="0">
                  <a:pos x="0" y="615"/>
                </a:cxn>
                <a:cxn ang="0">
                  <a:pos x="0" y="595"/>
                </a:cxn>
                <a:cxn ang="0">
                  <a:pos x="20" y="537"/>
                </a:cxn>
                <a:cxn ang="0">
                  <a:pos x="60" y="456"/>
                </a:cxn>
                <a:cxn ang="0">
                  <a:pos x="126" y="389"/>
                </a:cxn>
                <a:cxn ang="0">
                  <a:pos x="212" y="358"/>
                </a:cxn>
                <a:cxn ang="0">
                  <a:pos x="374" y="7"/>
                </a:cxn>
                <a:cxn ang="0">
                  <a:pos x="404" y="38"/>
                </a:cxn>
                <a:cxn ang="0">
                  <a:pos x="401" y="95"/>
                </a:cxn>
                <a:cxn ang="0">
                  <a:pos x="351" y="139"/>
                </a:cxn>
                <a:cxn ang="0">
                  <a:pos x="298" y="139"/>
                </a:cxn>
                <a:cxn ang="0">
                  <a:pos x="265" y="109"/>
                </a:cxn>
                <a:cxn ang="0">
                  <a:pos x="268" y="55"/>
                </a:cxn>
                <a:cxn ang="0">
                  <a:pos x="318" y="7"/>
                </a:cxn>
              </a:cxnLst>
              <a:rect l="0" t="0" r="r" b="b"/>
              <a:pathLst>
                <a:path w="424" h="1095">
                  <a:moveTo>
                    <a:pt x="212" y="358"/>
                  </a:moveTo>
                  <a:lnTo>
                    <a:pt x="255" y="365"/>
                  </a:lnTo>
                  <a:lnTo>
                    <a:pt x="291" y="382"/>
                  </a:lnTo>
                  <a:lnTo>
                    <a:pt x="318" y="413"/>
                  </a:lnTo>
                  <a:lnTo>
                    <a:pt x="338" y="450"/>
                  </a:lnTo>
                  <a:lnTo>
                    <a:pt x="344" y="490"/>
                  </a:lnTo>
                  <a:lnTo>
                    <a:pt x="338" y="534"/>
                  </a:lnTo>
                  <a:lnTo>
                    <a:pt x="321" y="578"/>
                  </a:lnTo>
                  <a:lnTo>
                    <a:pt x="311" y="605"/>
                  </a:lnTo>
                  <a:lnTo>
                    <a:pt x="305" y="622"/>
                  </a:lnTo>
                  <a:lnTo>
                    <a:pt x="298" y="642"/>
                  </a:lnTo>
                  <a:lnTo>
                    <a:pt x="285" y="673"/>
                  </a:lnTo>
                  <a:lnTo>
                    <a:pt x="285" y="673"/>
                  </a:lnTo>
                  <a:lnTo>
                    <a:pt x="225" y="841"/>
                  </a:lnTo>
                  <a:lnTo>
                    <a:pt x="205" y="892"/>
                  </a:lnTo>
                  <a:lnTo>
                    <a:pt x="192" y="929"/>
                  </a:lnTo>
                  <a:lnTo>
                    <a:pt x="182" y="960"/>
                  </a:lnTo>
                  <a:lnTo>
                    <a:pt x="179" y="983"/>
                  </a:lnTo>
                  <a:lnTo>
                    <a:pt x="176" y="1007"/>
                  </a:lnTo>
                  <a:lnTo>
                    <a:pt x="179" y="1024"/>
                  </a:lnTo>
                  <a:lnTo>
                    <a:pt x="182" y="1037"/>
                  </a:lnTo>
                  <a:lnTo>
                    <a:pt x="185" y="1047"/>
                  </a:lnTo>
                  <a:lnTo>
                    <a:pt x="195" y="1054"/>
                  </a:lnTo>
                  <a:lnTo>
                    <a:pt x="202" y="1058"/>
                  </a:lnTo>
                  <a:lnTo>
                    <a:pt x="215" y="1058"/>
                  </a:lnTo>
                  <a:lnTo>
                    <a:pt x="255" y="1051"/>
                  </a:lnTo>
                  <a:lnTo>
                    <a:pt x="288" y="1031"/>
                  </a:lnTo>
                  <a:lnTo>
                    <a:pt x="318" y="997"/>
                  </a:lnTo>
                  <a:lnTo>
                    <a:pt x="341" y="956"/>
                  </a:lnTo>
                  <a:lnTo>
                    <a:pt x="361" y="909"/>
                  </a:lnTo>
                  <a:lnTo>
                    <a:pt x="377" y="858"/>
                  </a:lnTo>
                  <a:lnTo>
                    <a:pt x="381" y="848"/>
                  </a:lnTo>
                  <a:lnTo>
                    <a:pt x="384" y="838"/>
                  </a:lnTo>
                  <a:lnTo>
                    <a:pt x="387" y="835"/>
                  </a:lnTo>
                  <a:lnTo>
                    <a:pt x="391" y="831"/>
                  </a:lnTo>
                  <a:lnTo>
                    <a:pt x="397" y="828"/>
                  </a:lnTo>
                  <a:lnTo>
                    <a:pt x="404" y="828"/>
                  </a:lnTo>
                  <a:lnTo>
                    <a:pt x="407" y="828"/>
                  </a:lnTo>
                  <a:lnTo>
                    <a:pt x="411" y="828"/>
                  </a:lnTo>
                  <a:lnTo>
                    <a:pt x="414" y="831"/>
                  </a:lnTo>
                  <a:lnTo>
                    <a:pt x="420" y="835"/>
                  </a:lnTo>
                  <a:lnTo>
                    <a:pt x="420" y="838"/>
                  </a:lnTo>
                  <a:lnTo>
                    <a:pt x="424" y="845"/>
                  </a:lnTo>
                  <a:lnTo>
                    <a:pt x="420" y="858"/>
                  </a:lnTo>
                  <a:lnTo>
                    <a:pt x="414" y="882"/>
                  </a:lnTo>
                  <a:lnTo>
                    <a:pt x="401" y="916"/>
                  </a:lnTo>
                  <a:lnTo>
                    <a:pt x="384" y="956"/>
                  </a:lnTo>
                  <a:lnTo>
                    <a:pt x="361" y="997"/>
                  </a:lnTo>
                  <a:lnTo>
                    <a:pt x="334" y="1034"/>
                  </a:lnTo>
                  <a:lnTo>
                    <a:pt x="298" y="1064"/>
                  </a:lnTo>
                  <a:lnTo>
                    <a:pt x="258" y="1088"/>
                  </a:lnTo>
                  <a:lnTo>
                    <a:pt x="212" y="1095"/>
                  </a:lnTo>
                  <a:lnTo>
                    <a:pt x="169" y="1088"/>
                  </a:lnTo>
                  <a:lnTo>
                    <a:pt x="132" y="1071"/>
                  </a:lnTo>
                  <a:lnTo>
                    <a:pt x="106" y="1041"/>
                  </a:lnTo>
                  <a:lnTo>
                    <a:pt x="89" y="1003"/>
                  </a:lnTo>
                  <a:lnTo>
                    <a:pt x="83" y="963"/>
                  </a:lnTo>
                  <a:lnTo>
                    <a:pt x="86" y="933"/>
                  </a:lnTo>
                  <a:lnTo>
                    <a:pt x="93" y="899"/>
                  </a:lnTo>
                  <a:lnTo>
                    <a:pt x="106" y="865"/>
                  </a:lnTo>
                  <a:lnTo>
                    <a:pt x="119" y="831"/>
                  </a:lnTo>
                  <a:lnTo>
                    <a:pt x="132" y="794"/>
                  </a:lnTo>
                  <a:lnTo>
                    <a:pt x="149" y="750"/>
                  </a:lnTo>
                  <a:lnTo>
                    <a:pt x="169" y="696"/>
                  </a:lnTo>
                  <a:lnTo>
                    <a:pt x="189" y="646"/>
                  </a:lnTo>
                  <a:lnTo>
                    <a:pt x="205" y="595"/>
                  </a:lnTo>
                  <a:lnTo>
                    <a:pt x="222" y="554"/>
                  </a:lnTo>
                  <a:lnTo>
                    <a:pt x="228" y="527"/>
                  </a:lnTo>
                  <a:lnTo>
                    <a:pt x="235" y="507"/>
                  </a:lnTo>
                  <a:lnTo>
                    <a:pt x="245" y="480"/>
                  </a:lnTo>
                  <a:lnTo>
                    <a:pt x="248" y="443"/>
                  </a:lnTo>
                  <a:lnTo>
                    <a:pt x="245" y="429"/>
                  </a:lnTo>
                  <a:lnTo>
                    <a:pt x="245" y="416"/>
                  </a:lnTo>
                  <a:lnTo>
                    <a:pt x="238" y="409"/>
                  </a:lnTo>
                  <a:lnTo>
                    <a:pt x="235" y="402"/>
                  </a:lnTo>
                  <a:lnTo>
                    <a:pt x="228" y="399"/>
                  </a:lnTo>
                  <a:lnTo>
                    <a:pt x="222" y="396"/>
                  </a:lnTo>
                  <a:lnTo>
                    <a:pt x="219" y="392"/>
                  </a:lnTo>
                  <a:lnTo>
                    <a:pt x="212" y="392"/>
                  </a:lnTo>
                  <a:lnTo>
                    <a:pt x="209" y="392"/>
                  </a:lnTo>
                  <a:lnTo>
                    <a:pt x="179" y="399"/>
                  </a:lnTo>
                  <a:lnTo>
                    <a:pt x="149" y="413"/>
                  </a:lnTo>
                  <a:lnTo>
                    <a:pt x="123" y="436"/>
                  </a:lnTo>
                  <a:lnTo>
                    <a:pt x="93" y="473"/>
                  </a:lnTo>
                  <a:lnTo>
                    <a:pt x="66" y="527"/>
                  </a:lnTo>
                  <a:lnTo>
                    <a:pt x="43" y="595"/>
                  </a:lnTo>
                  <a:lnTo>
                    <a:pt x="40" y="608"/>
                  </a:lnTo>
                  <a:lnTo>
                    <a:pt x="36" y="615"/>
                  </a:lnTo>
                  <a:lnTo>
                    <a:pt x="33" y="622"/>
                  </a:lnTo>
                  <a:lnTo>
                    <a:pt x="27" y="622"/>
                  </a:lnTo>
                  <a:lnTo>
                    <a:pt x="20" y="625"/>
                  </a:lnTo>
                  <a:lnTo>
                    <a:pt x="17" y="625"/>
                  </a:lnTo>
                  <a:lnTo>
                    <a:pt x="13" y="622"/>
                  </a:lnTo>
                  <a:lnTo>
                    <a:pt x="7" y="622"/>
                  </a:lnTo>
                  <a:lnTo>
                    <a:pt x="3" y="619"/>
                  </a:lnTo>
                  <a:lnTo>
                    <a:pt x="0" y="615"/>
                  </a:lnTo>
                  <a:lnTo>
                    <a:pt x="0" y="608"/>
                  </a:lnTo>
                  <a:lnTo>
                    <a:pt x="0" y="595"/>
                  </a:lnTo>
                  <a:lnTo>
                    <a:pt x="10" y="571"/>
                  </a:lnTo>
                  <a:lnTo>
                    <a:pt x="20" y="537"/>
                  </a:lnTo>
                  <a:lnTo>
                    <a:pt x="40" y="497"/>
                  </a:lnTo>
                  <a:lnTo>
                    <a:pt x="60" y="456"/>
                  </a:lnTo>
                  <a:lnTo>
                    <a:pt x="89" y="419"/>
                  </a:lnTo>
                  <a:lnTo>
                    <a:pt x="126" y="389"/>
                  </a:lnTo>
                  <a:lnTo>
                    <a:pt x="166" y="365"/>
                  </a:lnTo>
                  <a:lnTo>
                    <a:pt x="212" y="358"/>
                  </a:lnTo>
                  <a:close/>
                  <a:moveTo>
                    <a:pt x="348" y="0"/>
                  </a:moveTo>
                  <a:lnTo>
                    <a:pt x="374" y="7"/>
                  </a:lnTo>
                  <a:lnTo>
                    <a:pt x="391" y="17"/>
                  </a:lnTo>
                  <a:lnTo>
                    <a:pt x="404" y="38"/>
                  </a:lnTo>
                  <a:lnTo>
                    <a:pt x="407" y="61"/>
                  </a:lnTo>
                  <a:lnTo>
                    <a:pt x="401" y="95"/>
                  </a:lnTo>
                  <a:lnTo>
                    <a:pt x="381" y="122"/>
                  </a:lnTo>
                  <a:lnTo>
                    <a:pt x="351" y="139"/>
                  </a:lnTo>
                  <a:lnTo>
                    <a:pt x="321" y="146"/>
                  </a:lnTo>
                  <a:lnTo>
                    <a:pt x="298" y="139"/>
                  </a:lnTo>
                  <a:lnTo>
                    <a:pt x="278" y="129"/>
                  </a:lnTo>
                  <a:lnTo>
                    <a:pt x="265" y="109"/>
                  </a:lnTo>
                  <a:lnTo>
                    <a:pt x="262" y="85"/>
                  </a:lnTo>
                  <a:lnTo>
                    <a:pt x="268" y="55"/>
                  </a:lnTo>
                  <a:lnTo>
                    <a:pt x="288" y="28"/>
                  </a:lnTo>
                  <a:lnTo>
                    <a:pt x="318" y="7"/>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0"/>
            <p:cNvSpPr>
              <a:spLocks/>
            </p:cNvSpPr>
            <p:nvPr/>
          </p:nvSpPr>
          <p:spPr bwMode="auto">
            <a:xfrm>
              <a:off x="4853" y="4100"/>
              <a:ext cx="413" cy="766"/>
            </a:xfrm>
            <a:custGeom>
              <a:avLst/>
              <a:gdLst/>
              <a:ahLst/>
              <a:cxnLst>
                <a:cxn ang="0">
                  <a:pos x="221" y="0"/>
                </a:cxn>
                <a:cxn ang="0">
                  <a:pos x="235" y="0"/>
                </a:cxn>
                <a:cxn ang="0">
                  <a:pos x="245" y="0"/>
                </a:cxn>
                <a:cxn ang="0">
                  <a:pos x="251" y="3"/>
                </a:cxn>
                <a:cxn ang="0">
                  <a:pos x="254" y="10"/>
                </a:cxn>
                <a:cxn ang="0">
                  <a:pos x="258" y="20"/>
                </a:cxn>
                <a:cxn ang="0">
                  <a:pos x="258" y="33"/>
                </a:cxn>
                <a:cxn ang="0">
                  <a:pos x="258" y="668"/>
                </a:cxn>
                <a:cxn ang="0">
                  <a:pos x="258" y="689"/>
                </a:cxn>
                <a:cxn ang="0">
                  <a:pos x="261" y="702"/>
                </a:cxn>
                <a:cxn ang="0">
                  <a:pos x="271" y="712"/>
                </a:cxn>
                <a:cxn ang="0">
                  <a:pos x="291" y="719"/>
                </a:cxn>
                <a:cxn ang="0">
                  <a:pos x="324" y="722"/>
                </a:cxn>
                <a:cxn ang="0">
                  <a:pos x="370" y="722"/>
                </a:cxn>
                <a:cxn ang="0">
                  <a:pos x="413" y="722"/>
                </a:cxn>
                <a:cxn ang="0">
                  <a:pos x="413" y="766"/>
                </a:cxn>
                <a:cxn ang="0">
                  <a:pos x="390" y="763"/>
                </a:cxn>
                <a:cxn ang="0">
                  <a:pos x="357" y="763"/>
                </a:cxn>
                <a:cxn ang="0">
                  <a:pos x="314" y="763"/>
                </a:cxn>
                <a:cxn ang="0">
                  <a:pos x="271" y="759"/>
                </a:cxn>
                <a:cxn ang="0">
                  <a:pos x="235" y="759"/>
                </a:cxn>
                <a:cxn ang="0">
                  <a:pos x="208" y="759"/>
                </a:cxn>
                <a:cxn ang="0">
                  <a:pos x="182" y="759"/>
                </a:cxn>
                <a:cxn ang="0">
                  <a:pos x="145" y="759"/>
                </a:cxn>
                <a:cxn ang="0">
                  <a:pos x="102" y="763"/>
                </a:cxn>
                <a:cxn ang="0">
                  <a:pos x="59" y="763"/>
                </a:cxn>
                <a:cxn ang="0">
                  <a:pos x="26" y="763"/>
                </a:cxn>
                <a:cxn ang="0">
                  <a:pos x="10" y="766"/>
                </a:cxn>
                <a:cxn ang="0">
                  <a:pos x="10" y="722"/>
                </a:cxn>
                <a:cxn ang="0">
                  <a:pos x="53" y="722"/>
                </a:cxn>
                <a:cxn ang="0">
                  <a:pos x="99" y="722"/>
                </a:cxn>
                <a:cxn ang="0">
                  <a:pos x="132" y="719"/>
                </a:cxn>
                <a:cxn ang="0">
                  <a:pos x="149" y="712"/>
                </a:cxn>
                <a:cxn ang="0">
                  <a:pos x="159" y="702"/>
                </a:cxn>
                <a:cxn ang="0">
                  <a:pos x="165" y="689"/>
                </a:cxn>
                <a:cxn ang="0">
                  <a:pos x="165" y="668"/>
                </a:cxn>
                <a:cxn ang="0">
                  <a:pos x="165" y="84"/>
                </a:cxn>
                <a:cxn ang="0">
                  <a:pos x="119" y="101"/>
                </a:cxn>
                <a:cxn ang="0">
                  <a:pos x="69" y="111"/>
                </a:cxn>
                <a:cxn ang="0">
                  <a:pos x="29" y="114"/>
                </a:cxn>
                <a:cxn ang="0">
                  <a:pos x="0" y="114"/>
                </a:cxn>
                <a:cxn ang="0">
                  <a:pos x="0" y="74"/>
                </a:cxn>
                <a:cxn ang="0">
                  <a:pos x="36" y="74"/>
                </a:cxn>
                <a:cxn ang="0">
                  <a:pos x="79" y="67"/>
                </a:cxn>
                <a:cxn ang="0">
                  <a:pos x="129" y="57"/>
                </a:cxn>
                <a:cxn ang="0">
                  <a:pos x="175" y="37"/>
                </a:cxn>
                <a:cxn ang="0">
                  <a:pos x="221" y="0"/>
                </a:cxn>
              </a:cxnLst>
              <a:rect l="0" t="0" r="r" b="b"/>
              <a:pathLst>
                <a:path w="413" h="766">
                  <a:moveTo>
                    <a:pt x="221" y="0"/>
                  </a:moveTo>
                  <a:lnTo>
                    <a:pt x="235" y="0"/>
                  </a:lnTo>
                  <a:lnTo>
                    <a:pt x="245" y="0"/>
                  </a:lnTo>
                  <a:lnTo>
                    <a:pt x="251" y="3"/>
                  </a:lnTo>
                  <a:lnTo>
                    <a:pt x="254" y="10"/>
                  </a:lnTo>
                  <a:lnTo>
                    <a:pt x="258" y="20"/>
                  </a:lnTo>
                  <a:lnTo>
                    <a:pt x="258" y="33"/>
                  </a:lnTo>
                  <a:lnTo>
                    <a:pt x="258" y="668"/>
                  </a:lnTo>
                  <a:lnTo>
                    <a:pt x="258" y="689"/>
                  </a:lnTo>
                  <a:lnTo>
                    <a:pt x="261" y="702"/>
                  </a:lnTo>
                  <a:lnTo>
                    <a:pt x="271" y="712"/>
                  </a:lnTo>
                  <a:lnTo>
                    <a:pt x="291" y="719"/>
                  </a:lnTo>
                  <a:lnTo>
                    <a:pt x="324" y="722"/>
                  </a:lnTo>
                  <a:lnTo>
                    <a:pt x="370" y="722"/>
                  </a:lnTo>
                  <a:lnTo>
                    <a:pt x="413" y="722"/>
                  </a:lnTo>
                  <a:lnTo>
                    <a:pt x="413" y="766"/>
                  </a:lnTo>
                  <a:lnTo>
                    <a:pt x="390" y="763"/>
                  </a:lnTo>
                  <a:lnTo>
                    <a:pt x="357" y="763"/>
                  </a:lnTo>
                  <a:lnTo>
                    <a:pt x="314" y="763"/>
                  </a:lnTo>
                  <a:lnTo>
                    <a:pt x="271" y="759"/>
                  </a:lnTo>
                  <a:lnTo>
                    <a:pt x="235" y="759"/>
                  </a:lnTo>
                  <a:lnTo>
                    <a:pt x="208" y="759"/>
                  </a:lnTo>
                  <a:lnTo>
                    <a:pt x="182" y="759"/>
                  </a:lnTo>
                  <a:lnTo>
                    <a:pt x="145" y="759"/>
                  </a:lnTo>
                  <a:lnTo>
                    <a:pt x="102" y="763"/>
                  </a:lnTo>
                  <a:lnTo>
                    <a:pt x="59" y="763"/>
                  </a:lnTo>
                  <a:lnTo>
                    <a:pt x="26" y="763"/>
                  </a:lnTo>
                  <a:lnTo>
                    <a:pt x="10" y="766"/>
                  </a:lnTo>
                  <a:lnTo>
                    <a:pt x="10" y="722"/>
                  </a:lnTo>
                  <a:lnTo>
                    <a:pt x="53" y="722"/>
                  </a:lnTo>
                  <a:lnTo>
                    <a:pt x="99" y="722"/>
                  </a:lnTo>
                  <a:lnTo>
                    <a:pt x="132" y="719"/>
                  </a:lnTo>
                  <a:lnTo>
                    <a:pt x="149" y="712"/>
                  </a:lnTo>
                  <a:lnTo>
                    <a:pt x="159" y="702"/>
                  </a:lnTo>
                  <a:lnTo>
                    <a:pt x="165" y="689"/>
                  </a:lnTo>
                  <a:lnTo>
                    <a:pt x="165" y="668"/>
                  </a:lnTo>
                  <a:lnTo>
                    <a:pt x="165" y="84"/>
                  </a:lnTo>
                  <a:lnTo>
                    <a:pt x="119" y="101"/>
                  </a:lnTo>
                  <a:lnTo>
                    <a:pt x="69" y="111"/>
                  </a:lnTo>
                  <a:lnTo>
                    <a:pt x="29" y="114"/>
                  </a:lnTo>
                  <a:lnTo>
                    <a:pt x="0" y="114"/>
                  </a:lnTo>
                  <a:lnTo>
                    <a:pt x="0" y="74"/>
                  </a:lnTo>
                  <a:lnTo>
                    <a:pt x="36" y="74"/>
                  </a:lnTo>
                  <a:lnTo>
                    <a:pt x="79" y="67"/>
                  </a:lnTo>
                  <a:lnTo>
                    <a:pt x="129" y="57"/>
                  </a:lnTo>
                  <a:lnTo>
                    <a:pt x="175" y="37"/>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1"/>
            <p:cNvSpPr>
              <a:spLocks/>
            </p:cNvSpPr>
            <p:nvPr/>
          </p:nvSpPr>
          <p:spPr bwMode="auto">
            <a:xfrm>
              <a:off x="5564" y="4458"/>
              <a:ext cx="186" cy="486"/>
            </a:xfrm>
            <a:custGeom>
              <a:avLst/>
              <a:gdLst/>
              <a:ahLst/>
              <a:cxnLst>
                <a:cxn ang="0">
                  <a:pos x="83" y="0"/>
                </a:cxn>
                <a:cxn ang="0">
                  <a:pos x="119" y="6"/>
                </a:cxn>
                <a:cxn ang="0">
                  <a:pos x="146" y="27"/>
                </a:cxn>
                <a:cxn ang="0">
                  <a:pos x="166" y="64"/>
                </a:cxn>
                <a:cxn ang="0">
                  <a:pos x="179" y="111"/>
                </a:cxn>
                <a:cxn ang="0">
                  <a:pos x="186" y="168"/>
                </a:cxn>
                <a:cxn ang="0">
                  <a:pos x="186" y="168"/>
                </a:cxn>
                <a:cxn ang="0">
                  <a:pos x="179" y="236"/>
                </a:cxn>
                <a:cxn ang="0">
                  <a:pos x="166" y="300"/>
                </a:cxn>
                <a:cxn ang="0">
                  <a:pos x="143" y="354"/>
                </a:cxn>
                <a:cxn ang="0">
                  <a:pos x="119" y="398"/>
                </a:cxn>
                <a:cxn ang="0">
                  <a:pos x="93" y="435"/>
                </a:cxn>
                <a:cxn ang="0">
                  <a:pos x="70" y="462"/>
                </a:cxn>
                <a:cxn ang="0">
                  <a:pos x="50" y="479"/>
                </a:cxn>
                <a:cxn ang="0">
                  <a:pos x="40" y="486"/>
                </a:cxn>
                <a:cxn ang="0">
                  <a:pos x="33" y="486"/>
                </a:cxn>
                <a:cxn ang="0">
                  <a:pos x="30" y="482"/>
                </a:cxn>
                <a:cxn ang="0">
                  <a:pos x="27" y="476"/>
                </a:cxn>
                <a:cxn ang="0">
                  <a:pos x="23" y="469"/>
                </a:cxn>
                <a:cxn ang="0">
                  <a:pos x="23" y="466"/>
                </a:cxn>
                <a:cxn ang="0">
                  <a:pos x="23" y="462"/>
                </a:cxn>
                <a:cxn ang="0">
                  <a:pos x="27" y="459"/>
                </a:cxn>
                <a:cxn ang="0">
                  <a:pos x="30" y="455"/>
                </a:cxn>
                <a:cxn ang="0">
                  <a:pos x="33" y="449"/>
                </a:cxn>
                <a:cxn ang="0">
                  <a:pos x="43" y="442"/>
                </a:cxn>
                <a:cxn ang="0">
                  <a:pos x="73" y="405"/>
                </a:cxn>
                <a:cxn ang="0">
                  <a:pos x="103" y="358"/>
                </a:cxn>
                <a:cxn ang="0">
                  <a:pos x="126" y="300"/>
                </a:cxn>
                <a:cxn ang="0">
                  <a:pos x="143" y="239"/>
                </a:cxn>
                <a:cxn ang="0">
                  <a:pos x="149" y="168"/>
                </a:cxn>
                <a:cxn ang="0">
                  <a:pos x="149" y="158"/>
                </a:cxn>
                <a:cxn ang="0">
                  <a:pos x="149" y="152"/>
                </a:cxn>
                <a:cxn ang="0">
                  <a:pos x="149" y="148"/>
                </a:cxn>
                <a:cxn ang="0">
                  <a:pos x="149" y="145"/>
                </a:cxn>
                <a:cxn ang="0">
                  <a:pos x="146" y="145"/>
                </a:cxn>
                <a:cxn ang="0">
                  <a:pos x="146" y="145"/>
                </a:cxn>
                <a:cxn ang="0">
                  <a:pos x="146" y="145"/>
                </a:cxn>
                <a:cxn ang="0">
                  <a:pos x="143" y="148"/>
                </a:cxn>
                <a:cxn ang="0">
                  <a:pos x="139" y="152"/>
                </a:cxn>
                <a:cxn ang="0">
                  <a:pos x="113" y="165"/>
                </a:cxn>
                <a:cxn ang="0">
                  <a:pos x="83" y="172"/>
                </a:cxn>
                <a:cxn ang="0">
                  <a:pos x="47" y="165"/>
                </a:cxn>
                <a:cxn ang="0">
                  <a:pos x="20" y="145"/>
                </a:cxn>
                <a:cxn ang="0">
                  <a:pos x="4" y="114"/>
                </a:cxn>
                <a:cxn ang="0">
                  <a:pos x="0" y="84"/>
                </a:cxn>
                <a:cxn ang="0">
                  <a:pos x="4" y="54"/>
                </a:cxn>
                <a:cxn ang="0">
                  <a:pos x="20" y="27"/>
                </a:cxn>
                <a:cxn ang="0">
                  <a:pos x="47" y="6"/>
                </a:cxn>
                <a:cxn ang="0">
                  <a:pos x="83" y="0"/>
                </a:cxn>
              </a:cxnLst>
              <a:rect l="0" t="0" r="r" b="b"/>
              <a:pathLst>
                <a:path w="186" h="486">
                  <a:moveTo>
                    <a:pt x="83" y="0"/>
                  </a:moveTo>
                  <a:lnTo>
                    <a:pt x="119" y="6"/>
                  </a:lnTo>
                  <a:lnTo>
                    <a:pt x="146" y="27"/>
                  </a:lnTo>
                  <a:lnTo>
                    <a:pt x="166" y="64"/>
                  </a:lnTo>
                  <a:lnTo>
                    <a:pt x="179" y="111"/>
                  </a:lnTo>
                  <a:lnTo>
                    <a:pt x="186" y="168"/>
                  </a:lnTo>
                  <a:lnTo>
                    <a:pt x="186" y="168"/>
                  </a:lnTo>
                  <a:lnTo>
                    <a:pt x="179" y="236"/>
                  </a:lnTo>
                  <a:lnTo>
                    <a:pt x="166" y="300"/>
                  </a:lnTo>
                  <a:lnTo>
                    <a:pt x="143" y="354"/>
                  </a:lnTo>
                  <a:lnTo>
                    <a:pt x="119" y="398"/>
                  </a:lnTo>
                  <a:lnTo>
                    <a:pt x="93" y="435"/>
                  </a:lnTo>
                  <a:lnTo>
                    <a:pt x="70" y="462"/>
                  </a:lnTo>
                  <a:lnTo>
                    <a:pt x="50" y="479"/>
                  </a:lnTo>
                  <a:lnTo>
                    <a:pt x="40" y="486"/>
                  </a:lnTo>
                  <a:lnTo>
                    <a:pt x="33" y="486"/>
                  </a:lnTo>
                  <a:lnTo>
                    <a:pt x="30" y="482"/>
                  </a:lnTo>
                  <a:lnTo>
                    <a:pt x="27" y="476"/>
                  </a:lnTo>
                  <a:lnTo>
                    <a:pt x="23" y="469"/>
                  </a:lnTo>
                  <a:lnTo>
                    <a:pt x="23" y="466"/>
                  </a:lnTo>
                  <a:lnTo>
                    <a:pt x="23" y="462"/>
                  </a:lnTo>
                  <a:lnTo>
                    <a:pt x="27" y="459"/>
                  </a:lnTo>
                  <a:lnTo>
                    <a:pt x="30" y="455"/>
                  </a:lnTo>
                  <a:lnTo>
                    <a:pt x="33" y="449"/>
                  </a:lnTo>
                  <a:lnTo>
                    <a:pt x="43" y="442"/>
                  </a:lnTo>
                  <a:lnTo>
                    <a:pt x="73" y="405"/>
                  </a:lnTo>
                  <a:lnTo>
                    <a:pt x="103" y="358"/>
                  </a:lnTo>
                  <a:lnTo>
                    <a:pt x="126" y="300"/>
                  </a:lnTo>
                  <a:lnTo>
                    <a:pt x="143" y="239"/>
                  </a:lnTo>
                  <a:lnTo>
                    <a:pt x="149" y="168"/>
                  </a:lnTo>
                  <a:lnTo>
                    <a:pt x="149" y="158"/>
                  </a:lnTo>
                  <a:lnTo>
                    <a:pt x="149" y="152"/>
                  </a:lnTo>
                  <a:lnTo>
                    <a:pt x="149" y="148"/>
                  </a:lnTo>
                  <a:lnTo>
                    <a:pt x="149" y="145"/>
                  </a:lnTo>
                  <a:lnTo>
                    <a:pt x="146" y="145"/>
                  </a:lnTo>
                  <a:lnTo>
                    <a:pt x="146" y="145"/>
                  </a:lnTo>
                  <a:lnTo>
                    <a:pt x="146" y="145"/>
                  </a:lnTo>
                  <a:lnTo>
                    <a:pt x="143" y="148"/>
                  </a:lnTo>
                  <a:lnTo>
                    <a:pt x="139" y="152"/>
                  </a:lnTo>
                  <a:lnTo>
                    <a:pt x="113" y="165"/>
                  </a:lnTo>
                  <a:lnTo>
                    <a:pt x="83" y="172"/>
                  </a:lnTo>
                  <a:lnTo>
                    <a:pt x="47" y="165"/>
                  </a:lnTo>
                  <a:lnTo>
                    <a:pt x="20" y="145"/>
                  </a:lnTo>
                  <a:lnTo>
                    <a:pt x="4" y="114"/>
                  </a:lnTo>
                  <a:lnTo>
                    <a:pt x="0" y="84"/>
                  </a:lnTo>
                  <a:lnTo>
                    <a:pt x="4" y="54"/>
                  </a:lnTo>
                  <a:lnTo>
                    <a:pt x="20" y="27"/>
                  </a:lnTo>
                  <a:lnTo>
                    <a:pt x="47" y="6"/>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2"/>
            <p:cNvSpPr>
              <a:spLocks/>
            </p:cNvSpPr>
            <p:nvPr/>
          </p:nvSpPr>
          <p:spPr bwMode="auto">
            <a:xfrm>
              <a:off x="6276" y="4458"/>
              <a:ext cx="169" cy="172"/>
            </a:xfrm>
            <a:custGeom>
              <a:avLst/>
              <a:gdLst/>
              <a:ahLst/>
              <a:cxnLst>
                <a:cxn ang="0">
                  <a:pos x="86" y="0"/>
                </a:cxn>
                <a:cxn ang="0">
                  <a:pos x="116" y="6"/>
                </a:cxn>
                <a:cxn ang="0">
                  <a:pos x="142" y="23"/>
                </a:cxn>
                <a:cxn ang="0">
                  <a:pos x="162" y="50"/>
                </a:cxn>
                <a:cxn ang="0">
                  <a:pos x="169" y="84"/>
                </a:cxn>
                <a:cxn ang="0">
                  <a:pos x="162" y="118"/>
                </a:cxn>
                <a:cxn ang="0">
                  <a:pos x="142" y="145"/>
                </a:cxn>
                <a:cxn ang="0">
                  <a:pos x="116" y="165"/>
                </a:cxn>
                <a:cxn ang="0">
                  <a:pos x="86" y="172"/>
                </a:cxn>
                <a:cxn ang="0">
                  <a:pos x="53" y="165"/>
                </a:cxn>
                <a:cxn ang="0">
                  <a:pos x="23" y="145"/>
                </a:cxn>
                <a:cxn ang="0">
                  <a:pos x="7" y="118"/>
                </a:cxn>
                <a:cxn ang="0">
                  <a:pos x="0" y="84"/>
                </a:cxn>
                <a:cxn ang="0">
                  <a:pos x="7" y="50"/>
                </a:cxn>
                <a:cxn ang="0">
                  <a:pos x="23" y="23"/>
                </a:cxn>
                <a:cxn ang="0">
                  <a:pos x="53" y="6"/>
                </a:cxn>
                <a:cxn ang="0">
                  <a:pos x="86" y="0"/>
                </a:cxn>
              </a:cxnLst>
              <a:rect l="0" t="0" r="r" b="b"/>
              <a:pathLst>
                <a:path w="169" h="172">
                  <a:moveTo>
                    <a:pt x="86" y="0"/>
                  </a:moveTo>
                  <a:lnTo>
                    <a:pt x="116" y="6"/>
                  </a:lnTo>
                  <a:lnTo>
                    <a:pt x="142" y="23"/>
                  </a:lnTo>
                  <a:lnTo>
                    <a:pt x="162" y="50"/>
                  </a:lnTo>
                  <a:lnTo>
                    <a:pt x="169" y="84"/>
                  </a:lnTo>
                  <a:lnTo>
                    <a:pt x="162" y="118"/>
                  </a:lnTo>
                  <a:lnTo>
                    <a:pt x="142" y="145"/>
                  </a:lnTo>
                  <a:lnTo>
                    <a:pt x="116" y="165"/>
                  </a:lnTo>
                  <a:lnTo>
                    <a:pt x="86" y="172"/>
                  </a:lnTo>
                  <a:lnTo>
                    <a:pt x="53" y="165"/>
                  </a:lnTo>
                  <a:lnTo>
                    <a:pt x="23" y="145"/>
                  </a:lnTo>
                  <a:lnTo>
                    <a:pt x="7" y="118"/>
                  </a:lnTo>
                  <a:lnTo>
                    <a:pt x="0" y="84"/>
                  </a:lnTo>
                  <a:lnTo>
                    <a:pt x="7" y="50"/>
                  </a:lnTo>
                  <a:lnTo>
                    <a:pt x="23" y="23"/>
                  </a:lnTo>
                  <a:lnTo>
                    <a:pt x="53" y="6"/>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3"/>
            <p:cNvSpPr>
              <a:spLocks/>
            </p:cNvSpPr>
            <p:nvPr/>
          </p:nvSpPr>
          <p:spPr bwMode="auto">
            <a:xfrm>
              <a:off x="6988" y="4458"/>
              <a:ext cx="168" cy="172"/>
            </a:xfrm>
            <a:custGeom>
              <a:avLst/>
              <a:gdLst/>
              <a:ahLst/>
              <a:cxnLst>
                <a:cxn ang="0">
                  <a:pos x="86" y="0"/>
                </a:cxn>
                <a:cxn ang="0">
                  <a:pos x="119" y="6"/>
                </a:cxn>
                <a:cxn ang="0">
                  <a:pos x="145" y="23"/>
                </a:cxn>
                <a:cxn ang="0">
                  <a:pos x="162" y="50"/>
                </a:cxn>
                <a:cxn ang="0">
                  <a:pos x="168" y="84"/>
                </a:cxn>
                <a:cxn ang="0">
                  <a:pos x="162" y="118"/>
                </a:cxn>
                <a:cxn ang="0">
                  <a:pos x="145" y="145"/>
                </a:cxn>
                <a:cxn ang="0">
                  <a:pos x="119" y="165"/>
                </a:cxn>
                <a:cxn ang="0">
                  <a:pos x="86" y="172"/>
                </a:cxn>
                <a:cxn ang="0">
                  <a:pos x="53" y="165"/>
                </a:cxn>
                <a:cxn ang="0">
                  <a:pos x="26" y="145"/>
                </a:cxn>
                <a:cxn ang="0">
                  <a:pos x="6" y="118"/>
                </a:cxn>
                <a:cxn ang="0">
                  <a:pos x="0" y="84"/>
                </a:cxn>
                <a:cxn ang="0">
                  <a:pos x="6" y="50"/>
                </a:cxn>
                <a:cxn ang="0">
                  <a:pos x="26" y="23"/>
                </a:cxn>
                <a:cxn ang="0">
                  <a:pos x="53" y="6"/>
                </a:cxn>
                <a:cxn ang="0">
                  <a:pos x="86" y="0"/>
                </a:cxn>
              </a:cxnLst>
              <a:rect l="0" t="0" r="r" b="b"/>
              <a:pathLst>
                <a:path w="168" h="172">
                  <a:moveTo>
                    <a:pt x="86" y="0"/>
                  </a:moveTo>
                  <a:lnTo>
                    <a:pt x="119" y="6"/>
                  </a:lnTo>
                  <a:lnTo>
                    <a:pt x="145" y="23"/>
                  </a:lnTo>
                  <a:lnTo>
                    <a:pt x="162" y="50"/>
                  </a:lnTo>
                  <a:lnTo>
                    <a:pt x="168" y="84"/>
                  </a:lnTo>
                  <a:lnTo>
                    <a:pt x="162" y="118"/>
                  </a:lnTo>
                  <a:lnTo>
                    <a:pt x="145" y="145"/>
                  </a:lnTo>
                  <a:lnTo>
                    <a:pt x="119" y="165"/>
                  </a:lnTo>
                  <a:lnTo>
                    <a:pt x="86" y="172"/>
                  </a:lnTo>
                  <a:lnTo>
                    <a:pt x="53" y="165"/>
                  </a:lnTo>
                  <a:lnTo>
                    <a:pt x="26" y="145"/>
                  </a:lnTo>
                  <a:lnTo>
                    <a:pt x="6" y="118"/>
                  </a:lnTo>
                  <a:lnTo>
                    <a:pt x="0" y="84"/>
                  </a:lnTo>
                  <a:lnTo>
                    <a:pt x="6" y="50"/>
                  </a:lnTo>
                  <a:lnTo>
                    <a:pt x="26" y="23"/>
                  </a:lnTo>
                  <a:lnTo>
                    <a:pt x="53" y="6"/>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4"/>
            <p:cNvSpPr>
              <a:spLocks/>
            </p:cNvSpPr>
            <p:nvPr/>
          </p:nvSpPr>
          <p:spPr bwMode="auto">
            <a:xfrm>
              <a:off x="7703" y="4458"/>
              <a:ext cx="168" cy="172"/>
            </a:xfrm>
            <a:custGeom>
              <a:avLst/>
              <a:gdLst/>
              <a:ahLst/>
              <a:cxnLst>
                <a:cxn ang="0">
                  <a:pos x="82" y="0"/>
                </a:cxn>
                <a:cxn ang="0">
                  <a:pos x="115" y="6"/>
                </a:cxn>
                <a:cxn ang="0">
                  <a:pos x="142" y="23"/>
                </a:cxn>
                <a:cxn ang="0">
                  <a:pos x="162" y="50"/>
                </a:cxn>
                <a:cxn ang="0">
                  <a:pos x="168" y="84"/>
                </a:cxn>
                <a:cxn ang="0">
                  <a:pos x="162" y="118"/>
                </a:cxn>
                <a:cxn ang="0">
                  <a:pos x="142" y="145"/>
                </a:cxn>
                <a:cxn ang="0">
                  <a:pos x="115" y="165"/>
                </a:cxn>
                <a:cxn ang="0">
                  <a:pos x="82" y="172"/>
                </a:cxn>
                <a:cxn ang="0">
                  <a:pos x="49" y="165"/>
                </a:cxn>
                <a:cxn ang="0">
                  <a:pos x="23" y="145"/>
                </a:cxn>
                <a:cxn ang="0">
                  <a:pos x="6" y="118"/>
                </a:cxn>
                <a:cxn ang="0">
                  <a:pos x="0" y="84"/>
                </a:cxn>
                <a:cxn ang="0">
                  <a:pos x="6" y="50"/>
                </a:cxn>
                <a:cxn ang="0">
                  <a:pos x="23" y="23"/>
                </a:cxn>
                <a:cxn ang="0">
                  <a:pos x="49" y="6"/>
                </a:cxn>
                <a:cxn ang="0">
                  <a:pos x="82" y="0"/>
                </a:cxn>
              </a:cxnLst>
              <a:rect l="0" t="0" r="r" b="b"/>
              <a:pathLst>
                <a:path w="168" h="172">
                  <a:moveTo>
                    <a:pt x="82" y="0"/>
                  </a:moveTo>
                  <a:lnTo>
                    <a:pt x="115" y="6"/>
                  </a:lnTo>
                  <a:lnTo>
                    <a:pt x="142" y="23"/>
                  </a:lnTo>
                  <a:lnTo>
                    <a:pt x="162" y="50"/>
                  </a:lnTo>
                  <a:lnTo>
                    <a:pt x="168" y="84"/>
                  </a:lnTo>
                  <a:lnTo>
                    <a:pt x="162" y="118"/>
                  </a:lnTo>
                  <a:lnTo>
                    <a:pt x="142" y="145"/>
                  </a:lnTo>
                  <a:lnTo>
                    <a:pt x="115" y="165"/>
                  </a:lnTo>
                  <a:lnTo>
                    <a:pt x="82" y="172"/>
                  </a:lnTo>
                  <a:lnTo>
                    <a:pt x="49" y="165"/>
                  </a:lnTo>
                  <a:lnTo>
                    <a:pt x="23" y="145"/>
                  </a:lnTo>
                  <a:lnTo>
                    <a:pt x="6" y="118"/>
                  </a:lnTo>
                  <a:lnTo>
                    <a:pt x="0" y="84"/>
                  </a:lnTo>
                  <a:lnTo>
                    <a:pt x="6" y="50"/>
                  </a:lnTo>
                  <a:lnTo>
                    <a:pt x="23" y="23"/>
                  </a:lnTo>
                  <a:lnTo>
                    <a:pt x="49" y="6"/>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5"/>
            <p:cNvSpPr>
              <a:spLocks/>
            </p:cNvSpPr>
            <p:nvPr/>
          </p:nvSpPr>
          <p:spPr bwMode="auto">
            <a:xfrm>
              <a:off x="8414" y="4458"/>
              <a:ext cx="186" cy="486"/>
            </a:xfrm>
            <a:custGeom>
              <a:avLst/>
              <a:gdLst/>
              <a:ahLst/>
              <a:cxnLst>
                <a:cxn ang="0">
                  <a:pos x="86" y="0"/>
                </a:cxn>
                <a:cxn ang="0">
                  <a:pos x="119" y="6"/>
                </a:cxn>
                <a:cxn ang="0">
                  <a:pos x="146" y="27"/>
                </a:cxn>
                <a:cxn ang="0">
                  <a:pos x="169" y="64"/>
                </a:cxn>
                <a:cxn ang="0">
                  <a:pos x="182" y="111"/>
                </a:cxn>
                <a:cxn ang="0">
                  <a:pos x="186" y="168"/>
                </a:cxn>
                <a:cxn ang="0">
                  <a:pos x="186" y="168"/>
                </a:cxn>
                <a:cxn ang="0">
                  <a:pos x="182" y="236"/>
                </a:cxn>
                <a:cxn ang="0">
                  <a:pos x="166" y="300"/>
                </a:cxn>
                <a:cxn ang="0">
                  <a:pos x="146" y="354"/>
                </a:cxn>
                <a:cxn ang="0">
                  <a:pos x="119" y="398"/>
                </a:cxn>
                <a:cxn ang="0">
                  <a:pos x="93" y="435"/>
                </a:cxn>
                <a:cxn ang="0">
                  <a:pos x="70" y="462"/>
                </a:cxn>
                <a:cxn ang="0">
                  <a:pos x="53" y="479"/>
                </a:cxn>
                <a:cxn ang="0">
                  <a:pos x="40" y="486"/>
                </a:cxn>
                <a:cxn ang="0">
                  <a:pos x="37" y="486"/>
                </a:cxn>
                <a:cxn ang="0">
                  <a:pos x="30" y="482"/>
                </a:cxn>
                <a:cxn ang="0">
                  <a:pos x="27" y="476"/>
                </a:cxn>
                <a:cxn ang="0">
                  <a:pos x="27" y="469"/>
                </a:cxn>
                <a:cxn ang="0">
                  <a:pos x="27" y="466"/>
                </a:cxn>
                <a:cxn ang="0">
                  <a:pos x="27" y="462"/>
                </a:cxn>
                <a:cxn ang="0">
                  <a:pos x="27" y="459"/>
                </a:cxn>
                <a:cxn ang="0">
                  <a:pos x="30" y="455"/>
                </a:cxn>
                <a:cxn ang="0">
                  <a:pos x="37" y="449"/>
                </a:cxn>
                <a:cxn ang="0">
                  <a:pos x="43" y="442"/>
                </a:cxn>
                <a:cxn ang="0">
                  <a:pos x="73" y="405"/>
                </a:cxn>
                <a:cxn ang="0">
                  <a:pos x="103" y="358"/>
                </a:cxn>
                <a:cxn ang="0">
                  <a:pos x="129" y="300"/>
                </a:cxn>
                <a:cxn ang="0">
                  <a:pos x="146" y="239"/>
                </a:cxn>
                <a:cxn ang="0">
                  <a:pos x="153" y="168"/>
                </a:cxn>
                <a:cxn ang="0">
                  <a:pos x="153" y="158"/>
                </a:cxn>
                <a:cxn ang="0">
                  <a:pos x="149" y="152"/>
                </a:cxn>
                <a:cxn ang="0">
                  <a:pos x="149" y="148"/>
                </a:cxn>
                <a:cxn ang="0">
                  <a:pos x="149" y="145"/>
                </a:cxn>
                <a:cxn ang="0">
                  <a:pos x="149" y="145"/>
                </a:cxn>
                <a:cxn ang="0">
                  <a:pos x="146" y="145"/>
                </a:cxn>
                <a:cxn ang="0">
                  <a:pos x="146" y="145"/>
                </a:cxn>
                <a:cxn ang="0">
                  <a:pos x="143" y="148"/>
                </a:cxn>
                <a:cxn ang="0">
                  <a:pos x="139" y="152"/>
                </a:cxn>
                <a:cxn ang="0">
                  <a:pos x="113" y="165"/>
                </a:cxn>
                <a:cxn ang="0">
                  <a:pos x="86" y="172"/>
                </a:cxn>
                <a:cxn ang="0">
                  <a:pos x="50" y="165"/>
                </a:cxn>
                <a:cxn ang="0">
                  <a:pos x="23" y="145"/>
                </a:cxn>
                <a:cxn ang="0">
                  <a:pos x="7" y="114"/>
                </a:cxn>
                <a:cxn ang="0">
                  <a:pos x="0" y="84"/>
                </a:cxn>
                <a:cxn ang="0">
                  <a:pos x="7" y="54"/>
                </a:cxn>
                <a:cxn ang="0">
                  <a:pos x="23" y="27"/>
                </a:cxn>
                <a:cxn ang="0">
                  <a:pos x="50" y="6"/>
                </a:cxn>
                <a:cxn ang="0">
                  <a:pos x="86" y="0"/>
                </a:cxn>
              </a:cxnLst>
              <a:rect l="0" t="0" r="r" b="b"/>
              <a:pathLst>
                <a:path w="186" h="486">
                  <a:moveTo>
                    <a:pt x="86" y="0"/>
                  </a:moveTo>
                  <a:lnTo>
                    <a:pt x="119" y="6"/>
                  </a:lnTo>
                  <a:lnTo>
                    <a:pt x="146" y="27"/>
                  </a:lnTo>
                  <a:lnTo>
                    <a:pt x="169" y="64"/>
                  </a:lnTo>
                  <a:lnTo>
                    <a:pt x="182" y="111"/>
                  </a:lnTo>
                  <a:lnTo>
                    <a:pt x="186" y="168"/>
                  </a:lnTo>
                  <a:lnTo>
                    <a:pt x="186" y="168"/>
                  </a:lnTo>
                  <a:lnTo>
                    <a:pt x="182" y="236"/>
                  </a:lnTo>
                  <a:lnTo>
                    <a:pt x="166" y="300"/>
                  </a:lnTo>
                  <a:lnTo>
                    <a:pt x="146" y="354"/>
                  </a:lnTo>
                  <a:lnTo>
                    <a:pt x="119" y="398"/>
                  </a:lnTo>
                  <a:lnTo>
                    <a:pt x="93" y="435"/>
                  </a:lnTo>
                  <a:lnTo>
                    <a:pt x="70" y="462"/>
                  </a:lnTo>
                  <a:lnTo>
                    <a:pt x="53" y="479"/>
                  </a:lnTo>
                  <a:lnTo>
                    <a:pt x="40" y="486"/>
                  </a:lnTo>
                  <a:lnTo>
                    <a:pt x="37" y="486"/>
                  </a:lnTo>
                  <a:lnTo>
                    <a:pt x="30" y="482"/>
                  </a:lnTo>
                  <a:lnTo>
                    <a:pt x="27" y="476"/>
                  </a:lnTo>
                  <a:lnTo>
                    <a:pt x="27" y="469"/>
                  </a:lnTo>
                  <a:lnTo>
                    <a:pt x="27" y="466"/>
                  </a:lnTo>
                  <a:lnTo>
                    <a:pt x="27" y="462"/>
                  </a:lnTo>
                  <a:lnTo>
                    <a:pt x="27" y="459"/>
                  </a:lnTo>
                  <a:lnTo>
                    <a:pt x="30" y="455"/>
                  </a:lnTo>
                  <a:lnTo>
                    <a:pt x="37" y="449"/>
                  </a:lnTo>
                  <a:lnTo>
                    <a:pt x="43" y="442"/>
                  </a:lnTo>
                  <a:lnTo>
                    <a:pt x="73" y="405"/>
                  </a:lnTo>
                  <a:lnTo>
                    <a:pt x="103" y="358"/>
                  </a:lnTo>
                  <a:lnTo>
                    <a:pt x="129" y="300"/>
                  </a:lnTo>
                  <a:lnTo>
                    <a:pt x="146" y="239"/>
                  </a:lnTo>
                  <a:lnTo>
                    <a:pt x="153" y="168"/>
                  </a:lnTo>
                  <a:lnTo>
                    <a:pt x="153" y="158"/>
                  </a:lnTo>
                  <a:lnTo>
                    <a:pt x="149" y="152"/>
                  </a:lnTo>
                  <a:lnTo>
                    <a:pt x="149" y="148"/>
                  </a:lnTo>
                  <a:lnTo>
                    <a:pt x="149" y="145"/>
                  </a:lnTo>
                  <a:lnTo>
                    <a:pt x="149" y="145"/>
                  </a:lnTo>
                  <a:lnTo>
                    <a:pt x="146" y="145"/>
                  </a:lnTo>
                  <a:lnTo>
                    <a:pt x="146" y="145"/>
                  </a:lnTo>
                  <a:lnTo>
                    <a:pt x="143" y="148"/>
                  </a:lnTo>
                  <a:lnTo>
                    <a:pt x="139" y="152"/>
                  </a:lnTo>
                  <a:lnTo>
                    <a:pt x="113" y="165"/>
                  </a:lnTo>
                  <a:lnTo>
                    <a:pt x="86" y="172"/>
                  </a:lnTo>
                  <a:lnTo>
                    <a:pt x="50" y="165"/>
                  </a:lnTo>
                  <a:lnTo>
                    <a:pt x="23" y="145"/>
                  </a:lnTo>
                  <a:lnTo>
                    <a:pt x="7" y="114"/>
                  </a:lnTo>
                  <a:lnTo>
                    <a:pt x="0" y="84"/>
                  </a:lnTo>
                  <a:lnTo>
                    <a:pt x="7" y="54"/>
                  </a:lnTo>
                  <a:lnTo>
                    <a:pt x="23" y="27"/>
                  </a:lnTo>
                  <a:lnTo>
                    <a:pt x="50" y="6"/>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
            <p:cNvSpPr>
              <a:spLocks noEditPoints="1"/>
            </p:cNvSpPr>
            <p:nvPr/>
          </p:nvSpPr>
          <p:spPr bwMode="auto">
            <a:xfrm>
              <a:off x="9033" y="3552"/>
              <a:ext cx="424" cy="1095"/>
            </a:xfrm>
            <a:custGeom>
              <a:avLst/>
              <a:gdLst/>
              <a:ahLst/>
              <a:cxnLst>
                <a:cxn ang="0">
                  <a:pos x="258" y="365"/>
                </a:cxn>
                <a:cxn ang="0">
                  <a:pos x="321" y="413"/>
                </a:cxn>
                <a:cxn ang="0">
                  <a:pos x="345" y="490"/>
                </a:cxn>
                <a:cxn ang="0">
                  <a:pos x="335" y="548"/>
                </a:cxn>
                <a:cxn ang="0">
                  <a:pos x="315" y="605"/>
                </a:cxn>
                <a:cxn ang="0">
                  <a:pos x="298" y="642"/>
                </a:cxn>
                <a:cxn ang="0">
                  <a:pos x="288" y="673"/>
                </a:cxn>
                <a:cxn ang="0">
                  <a:pos x="209" y="892"/>
                </a:cxn>
                <a:cxn ang="0">
                  <a:pos x="186" y="960"/>
                </a:cxn>
                <a:cxn ang="0">
                  <a:pos x="179" y="1007"/>
                </a:cxn>
                <a:cxn ang="0">
                  <a:pos x="182" y="1037"/>
                </a:cxn>
                <a:cxn ang="0">
                  <a:pos x="196" y="1054"/>
                </a:cxn>
                <a:cxn ang="0">
                  <a:pos x="219" y="1058"/>
                </a:cxn>
                <a:cxn ang="0">
                  <a:pos x="292" y="1031"/>
                </a:cxn>
                <a:cxn ang="0">
                  <a:pos x="345" y="956"/>
                </a:cxn>
                <a:cxn ang="0">
                  <a:pos x="381" y="858"/>
                </a:cxn>
                <a:cxn ang="0">
                  <a:pos x="388" y="838"/>
                </a:cxn>
                <a:cxn ang="0">
                  <a:pos x="394" y="831"/>
                </a:cxn>
                <a:cxn ang="0">
                  <a:pos x="404" y="828"/>
                </a:cxn>
                <a:cxn ang="0">
                  <a:pos x="414" y="828"/>
                </a:cxn>
                <a:cxn ang="0">
                  <a:pos x="421" y="835"/>
                </a:cxn>
                <a:cxn ang="0">
                  <a:pos x="424" y="845"/>
                </a:cxn>
                <a:cxn ang="0">
                  <a:pos x="417" y="882"/>
                </a:cxn>
                <a:cxn ang="0">
                  <a:pos x="388" y="956"/>
                </a:cxn>
                <a:cxn ang="0">
                  <a:pos x="338" y="1034"/>
                </a:cxn>
                <a:cxn ang="0">
                  <a:pos x="262" y="1088"/>
                </a:cxn>
                <a:cxn ang="0">
                  <a:pos x="172" y="1088"/>
                </a:cxn>
                <a:cxn ang="0">
                  <a:pos x="110" y="1041"/>
                </a:cxn>
                <a:cxn ang="0">
                  <a:pos x="83" y="963"/>
                </a:cxn>
                <a:cxn ang="0">
                  <a:pos x="96" y="899"/>
                </a:cxn>
                <a:cxn ang="0">
                  <a:pos x="123" y="831"/>
                </a:cxn>
                <a:cxn ang="0">
                  <a:pos x="153" y="750"/>
                </a:cxn>
                <a:cxn ang="0">
                  <a:pos x="189" y="646"/>
                </a:cxn>
                <a:cxn ang="0">
                  <a:pos x="222" y="554"/>
                </a:cxn>
                <a:cxn ang="0">
                  <a:pos x="239" y="507"/>
                </a:cxn>
                <a:cxn ang="0">
                  <a:pos x="249" y="443"/>
                </a:cxn>
                <a:cxn ang="0">
                  <a:pos x="245" y="416"/>
                </a:cxn>
                <a:cxn ang="0">
                  <a:pos x="239" y="402"/>
                </a:cxn>
                <a:cxn ang="0">
                  <a:pos x="225" y="396"/>
                </a:cxn>
                <a:cxn ang="0">
                  <a:pos x="215" y="392"/>
                </a:cxn>
                <a:cxn ang="0">
                  <a:pos x="182" y="399"/>
                </a:cxn>
                <a:cxn ang="0">
                  <a:pos x="123" y="436"/>
                </a:cxn>
                <a:cxn ang="0">
                  <a:pos x="70" y="527"/>
                </a:cxn>
                <a:cxn ang="0">
                  <a:pos x="43" y="605"/>
                </a:cxn>
                <a:cxn ang="0">
                  <a:pos x="37" y="619"/>
                </a:cxn>
                <a:cxn ang="0">
                  <a:pos x="27" y="622"/>
                </a:cxn>
                <a:cxn ang="0">
                  <a:pos x="20" y="625"/>
                </a:cxn>
                <a:cxn ang="0">
                  <a:pos x="10" y="622"/>
                </a:cxn>
                <a:cxn ang="0">
                  <a:pos x="4" y="615"/>
                </a:cxn>
                <a:cxn ang="0">
                  <a:pos x="4" y="595"/>
                </a:cxn>
                <a:cxn ang="0">
                  <a:pos x="23" y="537"/>
                </a:cxn>
                <a:cxn ang="0">
                  <a:pos x="63" y="456"/>
                </a:cxn>
                <a:cxn ang="0">
                  <a:pos x="126" y="389"/>
                </a:cxn>
                <a:cxn ang="0">
                  <a:pos x="215" y="358"/>
                </a:cxn>
                <a:cxn ang="0">
                  <a:pos x="374" y="7"/>
                </a:cxn>
                <a:cxn ang="0">
                  <a:pos x="407" y="38"/>
                </a:cxn>
                <a:cxn ang="0">
                  <a:pos x="404" y="95"/>
                </a:cxn>
                <a:cxn ang="0">
                  <a:pos x="354" y="139"/>
                </a:cxn>
                <a:cxn ang="0">
                  <a:pos x="301" y="139"/>
                </a:cxn>
                <a:cxn ang="0">
                  <a:pos x="268" y="109"/>
                </a:cxn>
                <a:cxn ang="0">
                  <a:pos x="272" y="55"/>
                </a:cxn>
                <a:cxn ang="0">
                  <a:pos x="318" y="7"/>
                </a:cxn>
              </a:cxnLst>
              <a:rect l="0" t="0" r="r" b="b"/>
              <a:pathLst>
                <a:path w="424" h="1095">
                  <a:moveTo>
                    <a:pt x="215" y="358"/>
                  </a:moveTo>
                  <a:lnTo>
                    <a:pt x="258" y="365"/>
                  </a:lnTo>
                  <a:lnTo>
                    <a:pt x="295" y="382"/>
                  </a:lnTo>
                  <a:lnTo>
                    <a:pt x="321" y="413"/>
                  </a:lnTo>
                  <a:lnTo>
                    <a:pt x="338" y="450"/>
                  </a:lnTo>
                  <a:lnTo>
                    <a:pt x="345" y="490"/>
                  </a:lnTo>
                  <a:lnTo>
                    <a:pt x="341" y="521"/>
                  </a:lnTo>
                  <a:lnTo>
                    <a:pt x="335" y="548"/>
                  </a:lnTo>
                  <a:lnTo>
                    <a:pt x="321" y="578"/>
                  </a:lnTo>
                  <a:lnTo>
                    <a:pt x="315" y="605"/>
                  </a:lnTo>
                  <a:lnTo>
                    <a:pt x="308" y="622"/>
                  </a:lnTo>
                  <a:lnTo>
                    <a:pt x="298" y="642"/>
                  </a:lnTo>
                  <a:lnTo>
                    <a:pt x="288" y="673"/>
                  </a:lnTo>
                  <a:lnTo>
                    <a:pt x="288" y="673"/>
                  </a:lnTo>
                  <a:lnTo>
                    <a:pt x="229" y="841"/>
                  </a:lnTo>
                  <a:lnTo>
                    <a:pt x="209" y="892"/>
                  </a:lnTo>
                  <a:lnTo>
                    <a:pt x="196" y="929"/>
                  </a:lnTo>
                  <a:lnTo>
                    <a:pt x="186" y="960"/>
                  </a:lnTo>
                  <a:lnTo>
                    <a:pt x="182" y="983"/>
                  </a:lnTo>
                  <a:lnTo>
                    <a:pt x="179" y="1007"/>
                  </a:lnTo>
                  <a:lnTo>
                    <a:pt x="179" y="1024"/>
                  </a:lnTo>
                  <a:lnTo>
                    <a:pt x="182" y="1037"/>
                  </a:lnTo>
                  <a:lnTo>
                    <a:pt x="189" y="1047"/>
                  </a:lnTo>
                  <a:lnTo>
                    <a:pt x="196" y="1054"/>
                  </a:lnTo>
                  <a:lnTo>
                    <a:pt x="205" y="1058"/>
                  </a:lnTo>
                  <a:lnTo>
                    <a:pt x="219" y="1058"/>
                  </a:lnTo>
                  <a:lnTo>
                    <a:pt x="255" y="1051"/>
                  </a:lnTo>
                  <a:lnTo>
                    <a:pt x="292" y="1031"/>
                  </a:lnTo>
                  <a:lnTo>
                    <a:pt x="318" y="997"/>
                  </a:lnTo>
                  <a:lnTo>
                    <a:pt x="345" y="956"/>
                  </a:lnTo>
                  <a:lnTo>
                    <a:pt x="364" y="909"/>
                  </a:lnTo>
                  <a:lnTo>
                    <a:pt x="381" y="858"/>
                  </a:lnTo>
                  <a:lnTo>
                    <a:pt x="384" y="848"/>
                  </a:lnTo>
                  <a:lnTo>
                    <a:pt x="388" y="838"/>
                  </a:lnTo>
                  <a:lnTo>
                    <a:pt x="391" y="835"/>
                  </a:lnTo>
                  <a:lnTo>
                    <a:pt x="394" y="831"/>
                  </a:lnTo>
                  <a:lnTo>
                    <a:pt x="397" y="828"/>
                  </a:lnTo>
                  <a:lnTo>
                    <a:pt x="404" y="828"/>
                  </a:lnTo>
                  <a:lnTo>
                    <a:pt x="407" y="828"/>
                  </a:lnTo>
                  <a:lnTo>
                    <a:pt x="414" y="828"/>
                  </a:lnTo>
                  <a:lnTo>
                    <a:pt x="417" y="831"/>
                  </a:lnTo>
                  <a:lnTo>
                    <a:pt x="421" y="835"/>
                  </a:lnTo>
                  <a:lnTo>
                    <a:pt x="424" y="838"/>
                  </a:lnTo>
                  <a:lnTo>
                    <a:pt x="424" y="845"/>
                  </a:lnTo>
                  <a:lnTo>
                    <a:pt x="424" y="858"/>
                  </a:lnTo>
                  <a:lnTo>
                    <a:pt x="417" y="882"/>
                  </a:lnTo>
                  <a:lnTo>
                    <a:pt x="404" y="916"/>
                  </a:lnTo>
                  <a:lnTo>
                    <a:pt x="388" y="956"/>
                  </a:lnTo>
                  <a:lnTo>
                    <a:pt x="364" y="997"/>
                  </a:lnTo>
                  <a:lnTo>
                    <a:pt x="338" y="1034"/>
                  </a:lnTo>
                  <a:lnTo>
                    <a:pt x="301" y="1064"/>
                  </a:lnTo>
                  <a:lnTo>
                    <a:pt x="262" y="1088"/>
                  </a:lnTo>
                  <a:lnTo>
                    <a:pt x="215" y="1095"/>
                  </a:lnTo>
                  <a:lnTo>
                    <a:pt x="172" y="1088"/>
                  </a:lnTo>
                  <a:lnTo>
                    <a:pt x="136" y="1071"/>
                  </a:lnTo>
                  <a:lnTo>
                    <a:pt x="110" y="1041"/>
                  </a:lnTo>
                  <a:lnTo>
                    <a:pt x="90" y="1003"/>
                  </a:lnTo>
                  <a:lnTo>
                    <a:pt x="83" y="963"/>
                  </a:lnTo>
                  <a:lnTo>
                    <a:pt x="86" y="933"/>
                  </a:lnTo>
                  <a:lnTo>
                    <a:pt x="96" y="899"/>
                  </a:lnTo>
                  <a:lnTo>
                    <a:pt x="110" y="865"/>
                  </a:lnTo>
                  <a:lnTo>
                    <a:pt x="123" y="831"/>
                  </a:lnTo>
                  <a:lnTo>
                    <a:pt x="136" y="794"/>
                  </a:lnTo>
                  <a:lnTo>
                    <a:pt x="153" y="750"/>
                  </a:lnTo>
                  <a:lnTo>
                    <a:pt x="172" y="696"/>
                  </a:lnTo>
                  <a:lnTo>
                    <a:pt x="189" y="646"/>
                  </a:lnTo>
                  <a:lnTo>
                    <a:pt x="209" y="595"/>
                  </a:lnTo>
                  <a:lnTo>
                    <a:pt x="222" y="554"/>
                  </a:lnTo>
                  <a:lnTo>
                    <a:pt x="232" y="527"/>
                  </a:lnTo>
                  <a:lnTo>
                    <a:pt x="239" y="507"/>
                  </a:lnTo>
                  <a:lnTo>
                    <a:pt x="245" y="480"/>
                  </a:lnTo>
                  <a:lnTo>
                    <a:pt x="249" y="443"/>
                  </a:lnTo>
                  <a:lnTo>
                    <a:pt x="249" y="429"/>
                  </a:lnTo>
                  <a:lnTo>
                    <a:pt x="245" y="416"/>
                  </a:lnTo>
                  <a:lnTo>
                    <a:pt x="242" y="409"/>
                  </a:lnTo>
                  <a:lnTo>
                    <a:pt x="239" y="402"/>
                  </a:lnTo>
                  <a:lnTo>
                    <a:pt x="232" y="399"/>
                  </a:lnTo>
                  <a:lnTo>
                    <a:pt x="225" y="396"/>
                  </a:lnTo>
                  <a:lnTo>
                    <a:pt x="219" y="392"/>
                  </a:lnTo>
                  <a:lnTo>
                    <a:pt x="215" y="392"/>
                  </a:lnTo>
                  <a:lnTo>
                    <a:pt x="209" y="392"/>
                  </a:lnTo>
                  <a:lnTo>
                    <a:pt x="182" y="399"/>
                  </a:lnTo>
                  <a:lnTo>
                    <a:pt x="153" y="413"/>
                  </a:lnTo>
                  <a:lnTo>
                    <a:pt x="123" y="436"/>
                  </a:lnTo>
                  <a:lnTo>
                    <a:pt x="96" y="473"/>
                  </a:lnTo>
                  <a:lnTo>
                    <a:pt x="70" y="527"/>
                  </a:lnTo>
                  <a:lnTo>
                    <a:pt x="47" y="595"/>
                  </a:lnTo>
                  <a:lnTo>
                    <a:pt x="43" y="605"/>
                  </a:lnTo>
                  <a:lnTo>
                    <a:pt x="40" y="615"/>
                  </a:lnTo>
                  <a:lnTo>
                    <a:pt x="37" y="619"/>
                  </a:lnTo>
                  <a:lnTo>
                    <a:pt x="33" y="622"/>
                  </a:lnTo>
                  <a:lnTo>
                    <a:pt x="27" y="622"/>
                  </a:lnTo>
                  <a:lnTo>
                    <a:pt x="20" y="625"/>
                  </a:lnTo>
                  <a:lnTo>
                    <a:pt x="20" y="625"/>
                  </a:lnTo>
                  <a:lnTo>
                    <a:pt x="14" y="622"/>
                  </a:lnTo>
                  <a:lnTo>
                    <a:pt x="10" y="622"/>
                  </a:lnTo>
                  <a:lnTo>
                    <a:pt x="7" y="619"/>
                  </a:lnTo>
                  <a:lnTo>
                    <a:pt x="4" y="615"/>
                  </a:lnTo>
                  <a:lnTo>
                    <a:pt x="0" y="608"/>
                  </a:lnTo>
                  <a:lnTo>
                    <a:pt x="4" y="595"/>
                  </a:lnTo>
                  <a:lnTo>
                    <a:pt x="10" y="571"/>
                  </a:lnTo>
                  <a:lnTo>
                    <a:pt x="23" y="537"/>
                  </a:lnTo>
                  <a:lnTo>
                    <a:pt x="40" y="497"/>
                  </a:lnTo>
                  <a:lnTo>
                    <a:pt x="63" y="456"/>
                  </a:lnTo>
                  <a:lnTo>
                    <a:pt x="93" y="419"/>
                  </a:lnTo>
                  <a:lnTo>
                    <a:pt x="126" y="389"/>
                  </a:lnTo>
                  <a:lnTo>
                    <a:pt x="169" y="365"/>
                  </a:lnTo>
                  <a:lnTo>
                    <a:pt x="215" y="358"/>
                  </a:lnTo>
                  <a:close/>
                  <a:moveTo>
                    <a:pt x="351" y="0"/>
                  </a:moveTo>
                  <a:lnTo>
                    <a:pt x="374" y="7"/>
                  </a:lnTo>
                  <a:lnTo>
                    <a:pt x="394" y="17"/>
                  </a:lnTo>
                  <a:lnTo>
                    <a:pt x="407" y="38"/>
                  </a:lnTo>
                  <a:lnTo>
                    <a:pt x="411" y="61"/>
                  </a:lnTo>
                  <a:lnTo>
                    <a:pt x="404" y="95"/>
                  </a:lnTo>
                  <a:lnTo>
                    <a:pt x="381" y="122"/>
                  </a:lnTo>
                  <a:lnTo>
                    <a:pt x="354" y="139"/>
                  </a:lnTo>
                  <a:lnTo>
                    <a:pt x="325" y="146"/>
                  </a:lnTo>
                  <a:lnTo>
                    <a:pt x="301" y="139"/>
                  </a:lnTo>
                  <a:lnTo>
                    <a:pt x="282" y="129"/>
                  </a:lnTo>
                  <a:lnTo>
                    <a:pt x="268" y="109"/>
                  </a:lnTo>
                  <a:lnTo>
                    <a:pt x="265" y="85"/>
                  </a:lnTo>
                  <a:lnTo>
                    <a:pt x="272" y="55"/>
                  </a:lnTo>
                  <a:lnTo>
                    <a:pt x="292" y="28"/>
                  </a:lnTo>
                  <a:lnTo>
                    <a:pt x="318" y="7"/>
                  </a:lnTo>
                  <a:lnTo>
                    <a:pt x="3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7"/>
            <p:cNvSpPr>
              <a:spLocks/>
            </p:cNvSpPr>
            <p:nvPr/>
          </p:nvSpPr>
          <p:spPr bwMode="auto">
            <a:xfrm>
              <a:off x="9603" y="4356"/>
              <a:ext cx="691" cy="520"/>
            </a:xfrm>
            <a:custGeom>
              <a:avLst/>
              <a:gdLst/>
              <a:ahLst/>
              <a:cxnLst>
                <a:cxn ang="0">
                  <a:pos x="182" y="10"/>
                </a:cxn>
                <a:cxn ang="0">
                  <a:pos x="241" y="71"/>
                </a:cxn>
                <a:cxn ang="0">
                  <a:pos x="307" y="51"/>
                </a:cxn>
                <a:cxn ang="0">
                  <a:pos x="443" y="0"/>
                </a:cxn>
                <a:cxn ang="0">
                  <a:pos x="526" y="17"/>
                </a:cxn>
                <a:cxn ang="0">
                  <a:pos x="585" y="88"/>
                </a:cxn>
                <a:cxn ang="0">
                  <a:pos x="576" y="210"/>
                </a:cxn>
                <a:cxn ang="0">
                  <a:pos x="539" y="331"/>
                </a:cxn>
                <a:cxn ang="0">
                  <a:pos x="509" y="412"/>
                </a:cxn>
                <a:cxn ang="0">
                  <a:pos x="506" y="460"/>
                </a:cxn>
                <a:cxn ang="0">
                  <a:pos x="516" y="483"/>
                </a:cxn>
                <a:cxn ang="0">
                  <a:pos x="566" y="480"/>
                </a:cxn>
                <a:cxn ang="0">
                  <a:pos x="652" y="348"/>
                </a:cxn>
                <a:cxn ang="0">
                  <a:pos x="662" y="331"/>
                </a:cxn>
                <a:cxn ang="0">
                  <a:pos x="675" y="328"/>
                </a:cxn>
                <a:cxn ang="0">
                  <a:pos x="688" y="335"/>
                </a:cxn>
                <a:cxn ang="0">
                  <a:pos x="691" y="358"/>
                </a:cxn>
                <a:cxn ang="0">
                  <a:pos x="655" y="436"/>
                </a:cxn>
                <a:cxn ang="0">
                  <a:pos x="569" y="514"/>
                </a:cxn>
                <a:cxn ang="0">
                  <a:pos x="466" y="503"/>
                </a:cxn>
                <a:cxn ang="0">
                  <a:pos x="420" y="422"/>
                </a:cxn>
                <a:cxn ang="0">
                  <a:pos x="440" y="362"/>
                </a:cxn>
                <a:cxn ang="0">
                  <a:pos x="486" y="216"/>
                </a:cxn>
                <a:cxn ang="0">
                  <a:pos x="503" y="102"/>
                </a:cxn>
                <a:cxn ang="0">
                  <a:pos x="486" y="48"/>
                </a:cxn>
                <a:cxn ang="0">
                  <a:pos x="390" y="37"/>
                </a:cxn>
                <a:cxn ang="0">
                  <a:pos x="291" y="112"/>
                </a:cxn>
                <a:cxn ang="0">
                  <a:pos x="238" y="189"/>
                </a:cxn>
                <a:cxn ang="0">
                  <a:pos x="202" y="318"/>
                </a:cxn>
                <a:cxn ang="0">
                  <a:pos x="175" y="426"/>
                </a:cxn>
                <a:cxn ang="0">
                  <a:pos x="155" y="497"/>
                </a:cxn>
                <a:cxn ang="0">
                  <a:pos x="129" y="517"/>
                </a:cxn>
                <a:cxn ang="0">
                  <a:pos x="96" y="514"/>
                </a:cxn>
                <a:cxn ang="0">
                  <a:pos x="76" y="493"/>
                </a:cxn>
                <a:cxn ang="0">
                  <a:pos x="76" y="473"/>
                </a:cxn>
                <a:cxn ang="0">
                  <a:pos x="82" y="446"/>
                </a:cxn>
                <a:cxn ang="0">
                  <a:pos x="119" y="287"/>
                </a:cxn>
                <a:cxn ang="0">
                  <a:pos x="145" y="186"/>
                </a:cxn>
                <a:cxn ang="0">
                  <a:pos x="165" y="88"/>
                </a:cxn>
                <a:cxn ang="0">
                  <a:pos x="145" y="37"/>
                </a:cxn>
                <a:cxn ang="0">
                  <a:pos x="86" y="58"/>
                </a:cxn>
                <a:cxn ang="0">
                  <a:pos x="46" y="159"/>
                </a:cxn>
                <a:cxn ang="0">
                  <a:pos x="36" y="186"/>
                </a:cxn>
                <a:cxn ang="0">
                  <a:pos x="19" y="193"/>
                </a:cxn>
                <a:cxn ang="0">
                  <a:pos x="10" y="189"/>
                </a:cxn>
                <a:cxn ang="0">
                  <a:pos x="0" y="176"/>
                </a:cxn>
                <a:cxn ang="0">
                  <a:pos x="16" y="118"/>
                </a:cxn>
                <a:cxn ang="0">
                  <a:pos x="53" y="44"/>
                </a:cxn>
                <a:cxn ang="0">
                  <a:pos x="132" y="0"/>
                </a:cxn>
              </a:cxnLst>
              <a:rect l="0" t="0" r="r" b="b"/>
              <a:pathLst>
                <a:path w="691" h="520">
                  <a:moveTo>
                    <a:pt x="132" y="0"/>
                  </a:moveTo>
                  <a:lnTo>
                    <a:pt x="155" y="4"/>
                  </a:lnTo>
                  <a:lnTo>
                    <a:pt x="182" y="10"/>
                  </a:lnTo>
                  <a:lnTo>
                    <a:pt x="205" y="24"/>
                  </a:lnTo>
                  <a:lnTo>
                    <a:pt x="225" y="44"/>
                  </a:lnTo>
                  <a:lnTo>
                    <a:pt x="241" y="71"/>
                  </a:lnTo>
                  <a:lnTo>
                    <a:pt x="251" y="105"/>
                  </a:lnTo>
                  <a:lnTo>
                    <a:pt x="274" y="78"/>
                  </a:lnTo>
                  <a:lnTo>
                    <a:pt x="307" y="51"/>
                  </a:lnTo>
                  <a:lnTo>
                    <a:pt x="344" y="24"/>
                  </a:lnTo>
                  <a:lnTo>
                    <a:pt x="390" y="7"/>
                  </a:lnTo>
                  <a:lnTo>
                    <a:pt x="443" y="0"/>
                  </a:lnTo>
                  <a:lnTo>
                    <a:pt x="470" y="4"/>
                  </a:lnTo>
                  <a:lnTo>
                    <a:pt x="496" y="7"/>
                  </a:lnTo>
                  <a:lnTo>
                    <a:pt x="526" y="17"/>
                  </a:lnTo>
                  <a:lnTo>
                    <a:pt x="549" y="34"/>
                  </a:lnTo>
                  <a:lnTo>
                    <a:pt x="572" y="58"/>
                  </a:lnTo>
                  <a:lnTo>
                    <a:pt x="585" y="88"/>
                  </a:lnTo>
                  <a:lnTo>
                    <a:pt x="589" y="132"/>
                  </a:lnTo>
                  <a:lnTo>
                    <a:pt x="585" y="169"/>
                  </a:lnTo>
                  <a:lnTo>
                    <a:pt x="576" y="210"/>
                  </a:lnTo>
                  <a:lnTo>
                    <a:pt x="566" y="254"/>
                  </a:lnTo>
                  <a:lnTo>
                    <a:pt x="549" y="294"/>
                  </a:lnTo>
                  <a:lnTo>
                    <a:pt x="539" y="331"/>
                  </a:lnTo>
                  <a:lnTo>
                    <a:pt x="529" y="355"/>
                  </a:lnTo>
                  <a:lnTo>
                    <a:pt x="516" y="389"/>
                  </a:lnTo>
                  <a:lnTo>
                    <a:pt x="509" y="412"/>
                  </a:lnTo>
                  <a:lnTo>
                    <a:pt x="506" y="429"/>
                  </a:lnTo>
                  <a:lnTo>
                    <a:pt x="503" y="446"/>
                  </a:lnTo>
                  <a:lnTo>
                    <a:pt x="506" y="460"/>
                  </a:lnTo>
                  <a:lnTo>
                    <a:pt x="506" y="470"/>
                  </a:lnTo>
                  <a:lnTo>
                    <a:pt x="509" y="476"/>
                  </a:lnTo>
                  <a:lnTo>
                    <a:pt x="516" y="483"/>
                  </a:lnTo>
                  <a:lnTo>
                    <a:pt x="523" y="487"/>
                  </a:lnTo>
                  <a:lnTo>
                    <a:pt x="533" y="487"/>
                  </a:lnTo>
                  <a:lnTo>
                    <a:pt x="566" y="480"/>
                  </a:lnTo>
                  <a:lnTo>
                    <a:pt x="599" y="453"/>
                  </a:lnTo>
                  <a:lnTo>
                    <a:pt x="629" y="409"/>
                  </a:lnTo>
                  <a:lnTo>
                    <a:pt x="652" y="348"/>
                  </a:lnTo>
                  <a:lnTo>
                    <a:pt x="655" y="341"/>
                  </a:lnTo>
                  <a:lnTo>
                    <a:pt x="658" y="338"/>
                  </a:lnTo>
                  <a:lnTo>
                    <a:pt x="662" y="331"/>
                  </a:lnTo>
                  <a:lnTo>
                    <a:pt x="665" y="331"/>
                  </a:lnTo>
                  <a:lnTo>
                    <a:pt x="672" y="328"/>
                  </a:lnTo>
                  <a:lnTo>
                    <a:pt x="675" y="328"/>
                  </a:lnTo>
                  <a:lnTo>
                    <a:pt x="681" y="331"/>
                  </a:lnTo>
                  <a:lnTo>
                    <a:pt x="685" y="331"/>
                  </a:lnTo>
                  <a:lnTo>
                    <a:pt x="688" y="335"/>
                  </a:lnTo>
                  <a:lnTo>
                    <a:pt x="691" y="338"/>
                  </a:lnTo>
                  <a:lnTo>
                    <a:pt x="691" y="345"/>
                  </a:lnTo>
                  <a:lnTo>
                    <a:pt x="691" y="358"/>
                  </a:lnTo>
                  <a:lnTo>
                    <a:pt x="681" y="378"/>
                  </a:lnTo>
                  <a:lnTo>
                    <a:pt x="672" y="406"/>
                  </a:lnTo>
                  <a:lnTo>
                    <a:pt x="655" y="436"/>
                  </a:lnTo>
                  <a:lnTo>
                    <a:pt x="632" y="466"/>
                  </a:lnTo>
                  <a:lnTo>
                    <a:pt x="602" y="493"/>
                  </a:lnTo>
                  <a:lnTo>
                    <a:pt x="569" y="514"/>
                  </a:lnTo>
                  <a:lnTo>
                    <a:pt x="529" y="520"/>
                  </a:lnTo>
                  <a:lnTo>
                    <a:pt x="496" y="514"/>
                  </a:lnTo>
                  <a:lnTo>
                    <a:pt x="466" y="503"/>
                  </a:lnTo>
                  <a:lnTo>
                    <a:pt x="443" y="483"/>
                  </a:lnTo>
                  <a:lnTo>
                    <a:pt x="427" y="456"/>
                  </a:lnTo>
                  <a:lnTo>
                    <a:pt x="420" y="422"/>
                  </a:lnTo>
                  <a:lnTo>
                    <a:pt x="423" y="402"/>
                  </a:lnTo>
                  <a:lnTo>
                    <a:pt x="430" y="385"/>
                  </a:lnTo>
                  <a:lnTo>
                    <a:pt x="440" y="362"/>
                  </a:lnTo>
                  <a:lnTo>
                    <a:pt x="453" y="321"/>
                  </a:lnTo>
                  <a:lnTo>
                    <a:pt x="470" y="274"/>
                  </a:lnTo>
                  <a:lnTo>
                    <a:pt x="486" y="216"/>
                  </a:lnTo>
                  <a:lnTo>
                    <a:pt x="499" y="162"/>
                  </a:lnTo>
                  <a:lnTo>
                    <a:pt x="503" y="115"/>
                  </a:lnTo>
                  <a:lnTo>
                    <a:pt x="503" y="102"/>
                  </a:lnTo>
                  <a:lnTo>
                    <a:pt x="503" y="81"/>
                  </a:lnTo>
                  <a:lnTo>
                    <a:pt x="496" y="64"/>
                  </a:lnTo>
                  <a:lnTo>
                    <a:pt x="486" y="48"/>
                  </a:lnTo>
                  <a:lnTo>
                    <a:pt x="466" y="37"/>
                  </a:lnTo>
                  <a:lnTo>
                    <a:pt x="440" y="31"/>
                  </a:lnTo>
                  <a:lnTo>
                    <a:pt x="390" y="37"/>
                  </a:lnTo>
                  <a:lnTo>
                    <a:pt x="350" y="58"/>
                  </a:lnTo>
                  <a:lnTo>
                    <a:pt x="317" y="81"/>
                  </a:lnTo>
                  <a:lnTo>
                    <a:pt x="291" y="112"/>
                  </a:lnTo>
                  <a:lnTo>
                    <a:pt x="268" y="139"/>
                  </a:lnTo>
                  <a:lnTo>
                    <a:pt x="248" y="169"/>
                  </a:lnTo>
                  <a:lnTo>
                    <a:pt x="238" y="189"/>
                  </a:lnTo>
                  <a:lnTo>
                    <a:pt x="228" y="213"/>
                  </a:lnTo>
                  <a:lnTo>
                    <a:pt x="221" y="243"/>
                  </a:lnTo>
                  <a:lnTo>
                    <a:pt x="202" y="318"/>
                  </a:lnTo>
                  <a:lnTo>
                    <a:pt x="195" y="355"/>
                  </a:lnTo>
                  <a:lnTo>
                    <a:pt x="185" y="392"/>
                  </a:lnTo>
                  <a:lnTo>
                    <a:pt x="175" y="426"/>
                  </a:lnTo>
                  <a:lnTo>
                    <a:pt x="168" y="449"/>
                  </a:lnTo>
                  <a:lnTo>
                    <a:pt x="162" y="476"/>
                  </a:lnTo>
                  <a:lnTo>
                    <a:pt x="155" y="497"/>
                  </a:lnTo>
                  <a:lnTo>
                    <a:pt x="149" y="503"/>
                  </a:lnTo>
                  <a:lnTo>
                    <a:pt x="139" y="510"/>
                  </a:lnTo>
                  <a:lnTo>
                    <a:pt x="129" y="517"/>
                  </a:lnTo>
                  <a:lnTo>
                    <a:pt x="112" y="520"/>
                  </a:lnTo>
                  <a:lnTo>
                    <a:pt x="102" y="517"/>
                  </a:lnTo>
                  <a:lnTo>
                    <a:pt x="96" y="514"/>
                  </a:lnTo>
                  <a:lnTo>
                    <a:pt x="86" y="510"/>
                  </a:lnTo>
                  <a:lnTo>
                    <a:pt x="79" y="503"/>
                  </a:lnTo>
                  <a:lnTo>
                    <a:pt x="76" y="493"/>
                  </a:lnTo>
                  <a:lnTo>
                    <a:pt x="72" y="483"/>
                  </a:lnTo>
                  <a:lnTo>
                    <a:pt x="72" y="480"/>
                  </a:lnTo>
                  <a:lnTo>
                    <a:pt x="76" y="473"/>
                  </a:lnTo>
                  <a:lnTo>
                    <a:pt x="76" y="466"/>
                  </a:lnTo>
                  <a:lnTo>
                    <a:pt x="79" y="456"/>
                  </a:lnTo>
                  <a:lnTo>
                    <a:pt x="82" y="446"/>
                  </a:lnTo>
                  <a:lnTo>
                    <a:pt x="86" y="436"/>
                  </a:lnTo>
                  <a:lnTo>
                    <a:pt x="86" y="436"/>
                  </a:lnTo>
                  <a:lnTo>
                    <a:pt x="119" y="287"/>
                  </a:lnTo>
                  <a:lnTo>
                    <a:pt x="129" y="257"/>
                  </a:lnTo>
                  <a:lnTo>
                    <a:pt x="139" y="220"/>
                  </a:lnTo>
                  <a:lnTo>
                    <a:pt x="145" y="186"/>
                  </a:lnTo>
                  <a:lnTo>
                    <a:pt x="155" y="152"/>
                  </a:lnTo>
                  <a:lnTo>
                    <a:pt x="162" y="115"/>
                  </a:lnTo>
                  <a:lnTo>
                    <a:pt x="165" y="88"/>
                  </a:lnTo>
                  <a:lnTo>
                    <a:pt x="165" y="68"/>
                  </a:lnTo>
                  <a:lnTo>
                    <a:pt x="158" y="48"/>
                  </a:lnTo>
                  <a:lnTo>
                    <a:pt x="145" y="37"/>
                  </a:lnTo>
                  <a:lnTo>
                    <a:pt x="129" y="31"/>
                  </a:lnTo>
                  <a:lnTo>
                    <a:pt x="102" y="37"/>
                  </a:lnTo>
                  <a:lnTo>
                    <a:pt x="86" y="58"/>
                  </a:lnTo>
                  <a:lnTo>
                    <a:pt x="69" y="85"/>
                  </a:lnTo>
                  <a:lnTo>
                    <a:pt x="56" y="118"/>
                  </a:lnTo>
                  <a:lnTo>
                    <a:pt x="46" y="159"/>
                  </a:lnTo>
                  <a:lnTo>
                    <a:pt x="43" y="172"/>
                  </a:lnTo>
                  <a:lnTo>
                    <a:pt x="39" y="179"/>
                  </a:lnTo>
                  <a:lnTo>
                    <a:pt x="36" y="186"/>
                  </a:lnTo>
                  <a:lnTo>
                    <a:pt x="33" y="189"/>
                  </a:lnTo>
                  <a:lnTo>
                    <a:pt x="26" y="189"/>
                  </a:lnTo>
                  <a:lnTo>
                    <a:pt x="19" y="193"/>
                  </a:lnTo>
                  <a:lnTo>
                    <a:pt x="16" y="189"/>
                  </a:lnTo>
                  <a:lnTo>
                    <a:pt x="13" y="189"/>
                  </a:lnTo>
                  <a:lnTo>
                    <a:pt x="10" y="189"/>
                  </a:lnTo>
                  <a:lnTo>
                    <a:pt x="3" y="186"/>
                  </a:lnTo>
                  <a:lnTo>
                    <a:pt x="0" y="183"/>
                  </a:lnTo>
                  <a:lnTo>
                    <a:pt x="0" y="176"/>
                  </a:lnTo>
                  <a:lnTo>
                    <a:pt x="3" y="166"/>
                  </a:lnTo>
                  <a:lnTo>
                    <a:pt x="6" y="145"/>
                  </a:lnTo>
                  <a:lnTo>
                    <a:pt x="16" y="118"/>
                  </a:lnTo>
                  <a:lnTo>
                    <a:pt x="26" y="91"/>
                  </a:lnTo>
                  <a:lnTo>
                    <a:pt x="39" y="64"/>
                  </a:lnTo>
                  <a:lnTo>
                    <a:pt x="53" y="44"/>
                  </a:lnTo>
                  <a:lnTo>
                    <a:pt x="72" y="24"/>
                  </a:lnTo>
                  <a:lnTo>
                    <a:pt x="99" y="7"/>
                  </a:lnTo>
                  <a:lnTo>
                    <a:pt x="1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8"/>
            <p:cNvSpPr>
              <a:spLocks/>
            </p:cNvSpPr>
            <p:nvPr/>
          </p:nvSpPr>
          <p:spPr bwMode="auto">
            <a:xfrm>
              <a:off x="10533" y="3407"/>
              <a:ext cx="566" cy="1628"/>
            </a:xfrm>
            <a:custGeom>
              <a:avLst/>
              <a:gdLst/>
              <a:ahLst/>
              <a:cxnLst>
                <a:cxn ang="0">
                  <a:pos x="69" y="4"/>
                </a:cxn>
                <a:cxn ang="0">
                  <a:pos x="169" y="24"/>
                </a:cxn>
                <a:cxn ang="0">
                  <a:pos x="261" y="68"/>
                </a:cxn>
                <a:cxn ang="0">
                  <a:pos x="321" y="139"/>
                </a:cxn>
                <a:cxn ang="0">
                  <a:pos x="334" y="210"/>
                </a:cxn>
                <a:cxn ang="0">
                  <a:pos x="337" y="571"/>
                </a:cxn>
                <a:cxn ang="0">
                  <a:pos x="337" y="625"/>
                </a:cxn>
                <a:cxn ang="0">
                  <a:pos x="341" y="652"/>
                </a:cxn>
                <a:cxn ang="0">
                  <a:pos x="390" y="736"/>
                </a:cxn>
                <a:cxn ang="0">
                  <a:pos x="483" y="787"/>
                </a:cxn>
                <a:cxn ang="0">
                  <a:pos x="549" y="797"/>
                </a:cxn>
                <a:cxn ang="0">
                  <a:pos x="562" y="804"/>
                </a:cxn>
                <a:cxn ang="0">
                  <a:pos x="566" y="814"/>
                </a:cxn>
                <a:cxn ang="0">
                  <a:pos x="562" y="828"/>
                </a:cxn>
                <a:cxn ang="0">
                  <a:pos x="553" y="834"/>
                </a:cxn>
                <a:cxn ang="0">
                  <a:pos x="483" y="841"/>
                </a:cxn>
                <a:cxn ang="0">
                  <a:pos x="400" y="885"/>
                </a:cxn>
                <a:cxn ang="0">
                  <a:pos x="344" y="966"/>
                </a:cxn>
                <a:cxn ang="0">
                  <a:pos x="337" y="1054"/>
                </a:cxn>
                <a:cxn ang="0">
                  <a:pos x="327" y="1476"/>
                </a:cxn>
                <a:cxn ang="0">
                  <a:pos x="265" y="1557"/>
                </a:cxn>
                <a:cxn ang="0">
                  <a:pos x="159" y="1611"/>
                </a:cxn>
                <a:cxn ang="0">
                  <a:pos x="33" y="1628"/>
                </a:cxn>
                <a:cxn ang="0">
                  <a:pos x="16" y="1628"/>
                </a:cxn>
                <a:cxn ang="0">
                  <a:pos x="6" y="1625"/>
                </a:cxn>
                <a:cxn ang="0">
                  <a:pos x="0" y="1611"/>
                </a:cxn>
                <a:cxn ang="0">
                  <a:pos x="3" y="1601"/>
                </a:cxn>
                <a:cxn ang="0">
                  <a:pos x="16" y="1594"/>
                </a:cxn>
                <a:cxn ang="0">
                  <a:pos x="122" y="1571"/>
                </a:cxn>
                <a:cxn ang="0">
                  <a:pos x="188" y="1523"/>
                </a:cxn>
                <a:cxn ang="0">
                  <a:pos x="222" y="1466"/>
                </a:cxn>
                <a:cxn ang="0">
                  <a:pos x="231" y="1412"/>
                </a:cxn>
                <a:cxn ang="0">
                  <a:pos x="231" y="1024"/>
                </a:cxn>
                <a:cxn ang="0">
                  <a:pos x="251" y="936"/>
                </a:cxn>
                <a:cxn ang="0">
                  <a:pos x="311" y="865"/>
                </a:cxn>
                <a:cxn ang="0">
                  <a:pos x="420" y="814"/>
                </a:cxn>
                <a:cxn ang="0">
                  <a:pos x="331" y="780"/>
                </a:cxn>
                <a:cxn ang="0">
                  <a:pos x="261" y="716"/>
                </a:cxn>
                <a:cxn ang="0">
                  <a:pos x="235" y="645"/>
                </a:cxn>
                <a:cxn ang="0">
                  <a:pos x="231" y="254"/>
                </a:cxn>
                <a:cxn ang="0">
                  <a:pos x="231" y="200"/>
                </a:cxn>
                <a:cxn ang="0">
                  <a:pos x="225" y="176"/>
                </a:cxn>
                <a:cxn ang="0">
                  <a:pos x="175" y="95"/>
                </a:cxn>
                <a:cxn ang="0">
                  <a:pos x="82" y="48"/>
                </a:cxn>
                <a:cxn ang="0">
                  <a:pos x="16" y="37"/>
                </a:cxn>
                <a:cxn ang="0">
                  <a:pos x="3" y="34"/>
                </a:cxn>
                <a:cxn ang="0">
                  <a:pos x="0" y="17"/>
                </a:cxn>
                <a:cxn ang="0">
                  <a:pos x="6" y="7"/>
                </a:cxn>
                <a:cxn ang="0">
                  <a:pos x="16" y="0"/>
                </a:cxn>
                <a:cxn ang="0">
                  <a:pos x="33" y="0"/>
                </a:cxn>
              </a:cxnLst>
              <a:rect l="0" t="0" r="r" b="b"/>
              <a:pathLst>
                <a:path w="566" h="1628">
                  <a:moveTo>
                    <a:pt x="33" y="0"/>
                  </a:moveTo>
                  <a:lnTo>
                    <a:pt x="69" y="4"/>
                  </a:lnTo>
                  <a:lnTo>
                    <a:pt x="116" y="10"/>
                  </a:lnTo>
                  <a:lnTo>
                    <a:pt x="169" y="24"/>
                  </a:lnTo>
                  <a:lnTo>
                    <a:pt x="218" y="41"/>
                  </a:lnTo>
                  <a:lnTo>
                    <a:pt x="261" y="68"/>
                  </a:lnTo>
                  <a:lnTo>
                    <a:pt x="298" y="102"/>
                  </a:lnTo>
                  <a:lnTo>
                    <a:pt x="321" y="139"/>
                  </a:lnTo>
                  <a:lnTo>
                    <a:pt x="331" y="173"/>
                  </a:lnTo>
                  <a:lnTo>
                    <a:pt x="334" y="210"/>
                  </a:lnTo>
                  <a:lnTo>
                    <a:pt x="337" y="250"/>
                  </a:lnTo>
                  <a:lnTo>
                    <a:pt x="337" y="571"/>
                  </a:lnTo>
                  <a:lnTo>
                    <a:pt x="337" y="605"/>
                  </a:lnTo>
                  <a:lnTo>
                    <a:pt x="337" y="625"/>
                  </a:lnTo>
                  <a:lnTo>
                    <a:pt x="337" y="639"/>
                  </a:lnTo>
                  <a:lnTo>
                    <a:pt x="341" y="652"/>
                  </a:lnTo>
                  <a:lnTo>
                    <a:pt x="357" y="696"/>
                  </a:lnTo>
                  <a:lnTo>
                    <a:pt x="390" y="736"/>
                  </a:lnTo>
                  <a:lnTo>
                    <a:pt x="430" y="767"/>
                  </a:lnTo>
                  <a:lnTo>
                    <a:pt x="483" y="787"/>
                  </a:lnTo>
                  <a:lnTo>
                    <a:pt x="543" y="797"/>
                  </a:lnTo>
                  <a:lnTo>
                    <a:pt x="549" y="797"/>
                  </a:lnTo>
                  <a:lnTo>
                    <a:pt x="556" y="801"/>
                  </a:lnTo>
                  <a:lnTo>
                    <a:pt x="562" y="804"/>
                  </a:lnTo>
                  <a:lnTo>
                    <a:pt x="566" y="807"/>
                  </a:lnTo>
                  <a:lnTo>
                    <a:pt x="566" y="814"/>
                  </a:lnTo>
                  <a:lnTo>
                    <a:pt x="566" y="821"/>
                  </a:lnTo>
                  <a:lnTo>
                    <a:pt x="562" y="828"/>
                  </a:lnTo>
                  <a:lnTo>
                    <a:pt x="559" y="831"/>
                  </a:lnTo>
                  <a:lnTo>
                    <a:pt x="553" y="834"/>
                  </a:lnTo>
                  <a:lnTo>
                    <a:pt x="523" y="834"/>
                  </a:lnTo>
                  <a:lnTo>
                    <a:pt x="483" y="841"/>
                  </a:lnTo>
                  <a:lnTo>
                    <a:pt x="443" y="858"/>
                  </a:lnTo>
                  <a:lnTo>
                    <a:pt x="400" y="885"/>
                  </a:lnTo>
                  <a:lnTo>
                    <a:pt x="364" y="926"/>
                  </a:lnTo>
                  <a:lnTo>
                    <a:pt x="344" y="966"/>
                  </a:lnTo>
                  <a:lnTo>
                    <a:pt x="337" y="1010"/>
                  </a:lnTo>
                  <a:lnTo>
                    <a:pt x="337" y="1054"/>
                  </a:lnTo>
                  <a:lnTo>
                    <a:pt x="337" y="1425"/>
                  </a:lnTo>
                  <a:lnTo>
                    <a:pt x="327" y="1476"/>
                  </a:lnTo>
                  <a:lnTo>
                    <a:pt x="304" y="1520"/>
                  </a:lnTo>
                  <a:lnTo>
                    <a:pt x="265" y="1557"/>
                  </a:lnTo>
                  <a:lnTo>
                    <a:pt x="215" y="1588"/>
                  </a:lnTo>
                  <a:lnTo>
                    <a:pt x="159" y="1611"/>
                  </a:lnTo>
                  <a:lnTo>
                    <a:pt x="99" y="1625"/>
                  </a:lnTo>
                  <a:lnTo>
                    <a:pt x="33" y="1628"/>
                  </a:lnTo>
                  <a:lnTo>
                    <a:pt x="26" y="1628"/>
                  </a:lnTo>
                  <a:lnTo>
                    <a:pt x="16" y="1628"/>
                  </a:lnTo>
                  <a:lnTo>
                    <a:pt x="10" y="1628"/>
                  </a:lnTo>
                  <a:lnTo>
                    <a:pt x="6" y="1625"/>
                  </a:lnTo>
                  <a:lnTo>
                    <a:pt x="0" y="1618"/>
                  </a:lnTo>
                  <a:lnTo>
                    <a:pt x="0" y="1611"/>
                  </a:lnTo>
                  <a:lnTo>
                    <a:pt x="0" y="1604"/>
                  </a:lnTo>
                  <a:lnTo>
                    <a:pt x="3" y="1601"/>
                  </a:lnTo>
                  <a:lnTo>
                    <a:pt x="10" y="1594"/>
                  </a:lnTo>
                  <a:lnTo>
                    <a:pt x="16" y="1594"/>
                  </a:lnTo>
                  <a:lnTo>
                    <a:pt x="73" y="1584"/>
                  </a:lnTo>
                  <a:lnTo>
                    <a:pt x="122" y="1571"/>
                  </a:lnTo>
                  <a:lnTo>
                    <a:pt x="159" y="1550"/>
                  </a:lnTo>
                  <a:lnTo>
                    <a:pt x="188" y="1523"/>
                  </a:lnTo>
                  <a:lnTo>
                    <a:pt x="208" y="1496"/>
                  </a:lnTo>
                  <a:lnTo>
                    <a:pt x="222" y="1466"/>
                  </a:lnTo>
                  <a:lnTo>
                    <a:pt x="228" y="1439"/>
                  </a:lnTo>
                  <a:lnTo>
                    <a:pt x="231" y="1412"/>
                  </a:lnTo>
                  <a:lnTo>
                    <a:pt x="231" y="1412"/>
                  </a:lnTo>
                  <a:lnTo>
                    <a:pt x="231" y="1024"/>
                  </a:lnTo>
                  <a:lnTo>
                    <a:pt x="235" y="976"/>
                  </a:lnTo>
                  <a:lnTo>
                    <a:pt x="251" y="936"/>
                  </a:lnTo>
                  <a:lnTo>
                    <a:pt x="274" y="899"/>
                  </a:lnTo>
                  <a:lnTo>
                    <a:pt x="311" y="865"/>
                  </a:lnTo>
                  <a:lnTo>
                    <a:pt x="357" y="838"/>
                  </a:lnTo>
                  <a:lnTo>
                    <a:pt x="420" y="814"/>
                  </a:lnTo>
                  <a:lnTo>
                    <a:pt x="374" y="801"/>
                  </a:lnTo>
                  <a:lnTo>
                    <a:pt x="331" y="780"/>
                  </a:lnTo>
                  <a:lnTo>
                    <a:pt x="294" y="750"/>
                  </a:lnTo>
                  <a:lnTo>
                    <a:pt x="261" y="716"/>
                  </a:lnTo>
                  <a:lnTo>
                    <a:pt x="245" y="682"/>
                  </a:lnTo>
                  <a:lnTo>
                    <a:pt x="235" y="645"/>
                  </a:lnTo>
                  <a:lnTo>
                    <a:pt x="231" y="598"/>
                  </a:lnTo>
                  <a:lnTo>
                    <a:pt x="231" y="254"/>
                  </a:lnTo>
                  <a:lnTo>
                    <a:pt x="231" y="220"/>
                  </a:lnTo>
                  <a:lnTo>
                    <a:pt x="231" y="200"/>
                  </a:lnTo>
                  <a:lnTo>
                    <a:pt x="228" y="186"/>
                  </a:lnTo>
                  <a:lnTo>
                    <a:pt x="225" y="176"/>
                  </a:lnTo>
                  <a:lnTo>
                    <a:pt x="205" y="132"/>
                  </a:lnTo>
                  <a:lnTo>
                    <a:pt x="175" y="95"/>
                  </a:lnTo>
                  <a:lnTo>
                    <a:pt x="132" y="64"/>
                  </a:lnTo>
                  <a:lnTo>
                    <a:pt x="82" y="48"/>
                  </a:lnTo>
                  <a:lnTo>
                    <a:pt x="26" y="37"/>
                  </a:lnTo>
                  <a:lnTo>
                    <a:pt x="16" y="37"/>
                  </a:lnTo>
                  <a:lnTo>
                    <a:pt x="10" y="34"/>
                  </a:lnTo>
                  <a:lnTo>
                    <a:pt x="3" y="34"/>
                  </a:lnTo>
                  <a:lnTo>
                    <a:pt x="0" y="27"/>
                  </a:lnTo>
                  <a:lnTo>
                    <a:pt x="0" y="17"/>
                  </a:lnTo>
                  <a:lnTo>
                    <a:pt x="0" y="10"/>
                  </a:lnTo>
                  <a:lnTo>
                    <a:pt x="6" y="7"/>
                  </a:lnTo>
                  <a:lnTo>
                    <a:pt x="10" y="4"/>
                  </a:lnTo>
                  <a:lnTo>
                    <a:pt x="16" y="0"/>
                  </a:lnTo>
                  <a:lnTo>
                    <a:pt x="26" y="0"/>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47" name="Group 51"/>
          <p:cNvGrpSpPr>
            <a:grpSpLocks noChangeAspect="1"/>
          </p:cNvGrpSpPr>
          <p:nvPr>
            <p:custDataLst>
              <p:tags r:id="rId3"/>
            </p:custDataLst>
          </p:nvPr>
        </p:nvGrpSpPr>
        <p:grpSpPr bwMode="auto">
          <a:xfrm>
            <a:off x="1219200" y="6019800"/>
            <a:ext cx="6479923" cy="571500"/>
            <a:chOff x="3040" y="3520"/>
            <a:chExt cx="17722" cy="1563"/>
          </a:xfrm>
          <a:solidFill>
            <a:srgbClr val="C00000"/>
          </a:solidFill>
        </p:grpSpPr>
        <p:sp>
          <p:nvSpPr>
            <p:cNvPr id="4149" name="Freeform 53"/>
            <p:cNvSpPr>
              <a:spLocks noEditPoints="1"/>
            </p:cNvSpPr>
            <p:nvPr/>
          </p:nvSpPr>
          <p:spPr bwMode="auto">
            <a:xfrm>
              <a:off x="3040" y="3520"/>
              <a:ext cx="1136" cy="1145"/>
            </a:xfrm>
            <a:custGeom>
              <a:avLst/>
              <a:gdLst/>
              <a:ahLst/>
              <a:cxnLst>
                <a:cxn ang="0">
                  <a:pos x="598" y="49"/>
                </a:cxn>
                <a:cxn ang="0">
                  <a:pos x="549" y="60"/>
                </a:cxn>
                <a:cxn ang="0">
                  <a:pos x="528" y="110"/>
                </a:cxn>
                <a:cxn ang="0">
                  <a:pos x="603" y="534"/>
                </a:cxn>
                <a:cxn ang="0">
                  <a:pos x="834" y="473"/>
                </a:cxn>
                <a:cxn ang="0">
                  <a:pos x="942" y="319"/>
                </a:cxn>
                <a:cxn ang="0">
                  <a:pos x="953" y="148"/>
                </a:cxn>
                <a:cxn ang="0">
                  <a:pos x="834" y="60"/>
                </a:cxn>
                <a:cxn ang="0">
                  <a:pos x="673" y="44"/>
                </a:cxn>
                <a:cxn ang="0">
                  <a:pos x="856" y="5"/>
                </a:cxn>
                <a:cxn ang="0">
                  <a:pos x="1066" y="115"/>
                </a:cxn>
                <a:cxn ang="0">
                  <a:pos x="1098" y="319"/>
                </a:cxn>
                <a:cxn ang="0">
                  <a:pos x="920" y="495"/>
                </a:cxn>
                <a:cxn ang="0">
                  <a:pos x="759" y="556"/>
                </a:cxn>
                <a:cxn ang="0">
                  <a:pos x="791" y="567"/>
                </a:cxn>
                <a:cxn ang="0">
                  <a:pos x="899" y="682"/>
                </a:cxn>
                <a:cxn ang="0">
                  <a:pos x="904" y="798"/>
                </a:cxn>
                <a:cxn ang="0">
                  <a:pos x="888" y="952"/>
                </a:cxn>
                <a:cxn ang="0">
                  <a:pos x="899" y="1084"/>
                </a:cxn>
                <a:cxn ang="0">
                  <a:pos x="974" y="1106"/>
                </a:cxn>
                <a:cxn ang="0">
                  <a:pos x="1066" y="1018"/>
                </a:cxn>
                <a:cxn ang="0">
                  <a:pos x="1098" y="946"/>
                </a:cxn>
                <a:cxn ang="0">
                  <a:pos x="1120" y="935"/>
                </a:cxn>
                <a:cxn ang="0">
                  <a:pos x="1136" y="946"/>
                </a:cxn>
                <a:cxn ang="0">
                  <a:pos x="1114" y="1012"/>
                </a:cxn>
                <a:cxn ang="0">
                  <a:pos x="1007" y="1134"/>
                </a:cxn>
                <a:cxn ang="0">
                  <a:pos x="899" y="1139"/>
                </a:cxn>
                <a:cxn ang="0">
                  <a:pos x="791" y="1101"/>
                </a:cxn>
                <a:cxn ang="0">
                  <a:pos x="732" y="968"/>
                </a:cxn>
                <a:cxn ang="0">
                  <a:pos x="759" y="831"/>
                </a:cxn>
                <a:cxn ang="0">
                  <a:pos x="781" y="715"/>
                </a:cxn>
                <a:cxn ang="0">
                  <a:pos x="748" y="622"/>
                </a:cxn>
                <a:cxn ang="0">
                  <a:pos x="603" y="572"/>
                </a:cxn>
                <a:cxn ang="0">
                  <a:pos x="307" y="1012"/>
                </a:cxn>
                <a:cxn ang="0">
                  <a:pos x="334" y="1051"/>
                </a:cxn>
                <a:cxn ang="0">
                  <a:pos x="425" y="1057"/>
                </a:cxn>
                <a:cxn ang="0">
                  <a:pos x="452" y="1068"/>
                </a:cxn>
                <a:cxn ang="0">
                  <a:pos x="452" y="1095"/>
                </a:cxn>
                <a:cxn ang="0">
                  <a:pos x="431" y="1106"/>
                </a:cxn>
                <a:cxn ang="0">
                  <a:pos x="323" y="1106"/>
                </a:cxn>
                <a:cxn ang="0">
                  <a:pos x="178" y="1101"/>
                </a:cxn>
                <a:cxn ang="0">
                  <a:pos x="22" y="1106"/>
                </a:cxn>
                <a:cxn ang="0">
                  <a:pos x="6" y="1106"/>
                </a:cxn>
                <a:cxn ang="0">
                  <a:pos x="0" y="1073"/>
                </a:cxn>
                <a:cxn ang="0">
                  <a:pos x="16" y="1057"/>
                </a:cxn>
                <a:cxn ang="0">
                  <a:pos x="102" y="1057"/>
                </a:cxn>
                <a:cxn ang="0">
                  <a:pos x="178" y="1012"/>
                </a:cxn>
                <a:cxn ang="0">
                  <a:pos x="404" y="93"/>
                </a:cxn>
                <a:cxn ang="0">
                  <a:pos x="404" y="66"/>
                </a:cxn>
                <a:cxn ang="0">
                  <a:pos x="377" y="55"/>
                </a:cxn>
                <a:cxn ang="0">
                  <a:pos x="323" y="49"/>
                </a:cxn>
                <a:cxn ang="0">
                  <a:pos x="285" y="44"/>
                </a:cxn>
                <a:cxn ang="0">
                  <a:pos x="258" y="38"/>
                </a:cxn>
                <a:cxn ang="0">
                  <a:pos x="264" y="5"/>
                </a:cxn>
                <a:cxn ang="0">
                  <a:pos x="291" y="0"/>
                </a:cxn>
              </a:cxnLst>
              <a:rect l="0" t="0" r="r" b="b"/>
              <a:pathLst>
                <a:path w="1136" h="1145">
                  <a:moveTo>
                    <a:pt x="673" y="44"/>
                  </a:moveTo>
                  <a:lnTo>
                    <a:pt x="635" y="44"/>
                  </a:lnTo>
                  <a:lnTo>
                    <a:pt x="598" y="49"/>
                  </a:lnTo>
                  <a:lnTo>
                    <a:pt x="576" y="49"/>
                  </a:lnTo>
                  <a:lnTo>
                    <a:pt x="560" y="55"/>
                  </a:lnTo>
                  <a:lnTo>
                    <a:pt x="549" y="60"/>
                  </a:lnTo>
                  <a:lnTo>
                    <a:pt x="544" y="71"/>
                  </a:lnTo>
                  <a:lnTo>
                    <a:pt x="538" y="88"/>
                  </a:lnTo>
                  <a:lnTo>
                    <a:pt x="528" y="110"/>
                  </a:lnTo>
                  <a:lnTo>
                    <a:pt x="528" y="110"/>
                  </a:lnTo>
                  <a:lnTo>
                    <a:pt x="425" y="534"/>
                  </a:lnTo>
                  <a:lnTo>
                    <a:pt x="603" y="534"/>
                  </a:lnTo>
                  <a:lnTo>
                    <a:pt x="700" y="528"/>
                  </a:lnTo>
                  <a:lnTo>
                    <a:pt x="775" y="501"/>
                  </a:lnTo>
                  <a:lnTo>
                    <a:pt x="834" y="473"/>
                  </a:lnTo>
                  <a:lnTo>
                    <a:pt x="872" y="440"/>
                  </a:lnTo>
                  <a:lnTo>
                    <a:pt x="915" y="385"/>
                  </a:lnTo>
                  <a:lnTo>
                    <a:pt x="942" y="319"/>
                  </a:lnTo>
                  <a:lnTo>
                    <a:pt x="958" y="258"/>
                  </a:lnTo>
                  <a:lnTo>
                    <a:pt x="958" y="209"/>
                  </a:lnTo>
                  <a:lnTo>
                    <a:pt x="953" y="148"/>
                  </a:lnTo>
                  <a:lnTo>
                    <a:pt x="920" y="104"/>
                  </a:lnTo>
                  <a:lnTo>
                    <a:pt x="883" y="77"/>
                  </a:lnTo>
                  <a:lnTo>
                    <a:pt x="834" y="60"/>
                  </a:lnTo>
                  <a:lnTo>
                    <a:pt x="781" y="49"/>
                  </a:lnTo>
                  <a:lnTo>
                    <a:pt x="721" y="49"/>
                  </a:lnTo>
                  <a:lnTo>
                    <a:pt x="673" y="44"/>
                  </a:lnTo>
                  <a:close/>
                  <a:moveTo>
                    <a:pt x="302" y="0"/>
                  </a:moveTo>
                  <a:lnTo>
                    <a:pt x="759" y="0"/>
                  </a:lnTo>
                  <a:lnTo>
                    <a:pt x="856" y="5"/>
                  </a:lnTo>
                  <a:lnTo>
                    <a:pt x="942" y="27"/>
                  </a:lnTo>
                  <a:lnTo>
                    <a:pt x="1012" y="66"/>
                  </a:lnTo>
                  <a:lnTo>
                    <a:pt x="1066" y="115"/>
                  </a:lnTo>
                  <a:lnTo>
                    <a:pt x="1098" y="176"/>
                  </a:lnTo>
                  <a:lnTo>
                    <a:pt x="1109" y="242"/>
                  </a:lnTo>
                  <a:lnTo>
                    <a:pt x="1098" y="319"/>
                  </a:lnTo>
                  <a:lnTo>
                    <a:pt x="1055" y="385"/>
                  </a:lnTo>
                  <a:lnTo>
                    <a:pt x="996" y="446"/>
                  </a:lnTo>
                  <a:lnTo>
                    <a:pt x="920" y="495"/>
                  </a:lnTo>
                  <a:lnTo>
                    <a:pt x="840" y="528"/>
                  </a:lnTo>
                  <a:lnTo>
                    <a:pt x="759" y="556"/>
                  </a:lnTo>
                  <a:lnTo>
                    <a:pt x="759" y="556"/>
                  </a:lnTo>
                  <a:lnTo>
                    <a:pt x="759" y="556"/>
                  </a:lnTo>
                  <a:lnTo>
                    <a:pt x="759" y="556"/>
                  </a:lnTo>
                  <a:lnTo>
                    <a:pt x="791" y="567"/>
                  </a:lnTo>
                  <a:lnTo>
                    <a:pt x="829" y="594"/>
                  </a:lnTo>
                  <a:lnTo>
                    <a:pt x="867" y="627"/>
                  </a:lnTo>
                  <a:lnTo>
                    <a:pt x="899" y="682"/>
                  </a:lnTo>
                  <a:lnTo>
                    <a:pt x="910" y="748"/>
                  </a:lnTo>
                  <a:lnTo>
                    <a:pt x="904" y="770"/>
                  </a:lnTo>
                  <a:lnTo>
                    <a:pt x="904" y="798"/>
                  </a:lnTo>
                  <a:lnTo>
                    <a:pt x="904" y="825"/>
                  </a:lnTo>
                  <a:lnTo>
                    <a:pt x="894" y="886"/>
                  </a:lnTo>
                  <a:lnTo>
                    <a:pt x="888" y="952"/>
                  </a:lnTo>
                  <a:lnTo>
                    <a:pt x="883" y="1007"/>
                  </a:lnTo>
                  <a:lnTo>
                    <a:pt x="888" y="1051"/>
                  </a:lnTo>
                  <a:lnTo>
                    <a:pt x="899" y="1084"/>
                  </a:lnTo>
                  <a:lnTo>
                    <a:pt x="920" y="1101"/>
                  </a:lnTo>
                  <a:lnTo>
                    <a:pt x="953" y="1106"/>
                  </a:lnTo>
                  <a:lnTo>
                    <a:pt x="974" y="1106"/>
                  </a:lnTo>
                  <a:lnTo>
                    <a:pt x="1007" y="1090"/>
                  </a:lnTo>
                  <a:lnTo>
                    <a:pt x="1039" y="1062"/>
                  </a:lnTo>
                  <a:lnTo>
                    <a:pt x="1066" y="1018"/>
                  </a:lnTo>
                  <a:lnTo>
                    <a:pt x="1093" y="957"/>
                  </a:lnTo>
                  <a:lnTo>
                    <a:pt x="1098" y="952"/>
                  </a:lnTo>
                  <a:lnTo>
                    <a:pt x="1098" y="946"/>
                  </a:lnTo>
                  <a:lnTo>
                    <a:pt x="1109" y="941"/>
                  </a:lnTo>
                  <a:lnTo>
                    <a:pt x="1114" y="935"/>
                  </a:lnTo>
                  <a:lnTo>
                    <a:pt x="1120" y="935"/>
                  </a:lnTo>
                  <a:lnTo>
                    <a:pt x="1125" y="935"/>
                  </a:lnTo>
                  <a:lnTo>
                    <a:pt x="1130" y="941"/>
                  </a:lnTo>
                  <a:lnTo>
                    <a:pt x="1136" y="946"/>
                  </a:lnTo>
                  <a:lnTo>
                    <a:pt x="1136" y="957"/>
                  </a:lnTo>
                  <a:lnTo>
                    <a:pt x="1130" y="979"/>
                  </a:lnTo>
                  <a:lnTo>
                    <a:pt x="1114" y="1012"/>
                  </a:lnTo>
                  <a:lnTo>
                    <a:pt x="1087" y="1057"/>
                  </a:lnTo>
                  <a:lnTo>
                    <a:pt x="1055" y="1101"/>
                  </a:lnTo>
                  <a:lnTo>
                    <a:pt x="1007" y="1134"/>
                  </a:lnTo>
                  <a:lnTo>
                    <a:pt x="942" y="1145"/>
                  </a:lnTo>
                  <a:lnTo>
                    <a:pt x="926" y="1145"/>
                  </a:lnTo>
                  <a:lnTo>
                    <a:pt x="899" y="1139"/>
                  </a:lnTo>
                  <a:lnTo>
                    <a:pt x="867" y="1134"/>
                  </a:lnTo>
                  <a:lnTo>
                    <a:pt x="829" y="1123"/>
                  </a:lnTo>
                  <a:lnTo>
                    <a:pt x="791" y="1101"/>
                  </a:lnTo>
                  <a:lnTo>
                    <a:pt x="764" y="1068"/>
                  </a:lnTo>
                  <a:lnTo>
                    <a:pt x="743" y="1023"/>
                  </a:lnTo>
                  <a:lnTo>
                    <a:pt x="732" y="968"/>
                  </a:lnTo>
                  <a:lnTo>
                    <a:pt x="737" y="930"/>
                  </a:lnTo>
                  <a:lnTo>
                    <a:pt x="748" y="880"/>
                  </a:lnTo>
                  <a:lnTo>
                    <a:pt x="759" y="831"/>
                  </a:lnTo>
                  <a:lnTo>
                    <a:pt x="770" y="787"/>
                  </a:lnTo>
                  <a:lnTo>
                    <a:pt x="775" y="748"/>
                  </a:lnTo>
                  <a:lnTo>
                    <a:pt x="781" y="715"/>
                  </a:lnTo>
                  <a:lnTo>
                    <a:pt x="775" y="688"/>
                  </a:lnTo>
                  <a:lnTo>
                    <a:pt x="770" y="655"/>
                  </a:lnTo>
                  <a:lnTo>
                    <a:pt x="748" y="622"/>
                  </a:lnTo>
                  <a:lnTo>
                    <a:pt x="716" y="594"/>
                  </a:lnTo>
                  <a:lnTo>
                    <a:pt x="667" y="578"/>
                  </a:lnTo>
                  <a:lnTo>
                    <a:pt x="603" y="572"/>
                  </a:lnTo>
                  <a:lnTo>
                    <a:pt x="420" y="572"/>
                  </a:lnTo>
                  <a:lnTo>
                    <a:pt x="312" y="1001"/>
                  </a:lnTo>
                  <a:lnTo>
                    <a:pt x="307" y="1012"/>
                  </a:lnTo>
                  <a:lnTo>
                    <a:pt x="307" y="1029"/>
                  </a:lnTo>
                  <a:lnTo>
                    <a:pt x="318" y="1046"/>
                  </a:lnTo>
                  <a:lnTo>
                    <a:pt x="334" y="1051"/>
                  </a:lnTo>
                  <a:lnTo>
                    <a:pt x="371" y="1057"/>
                  </a:lnTo>
                  <a:lnTo>
                    <a:pt x="409" y="1057"/>
                  </a:lnTo>
                  <a:lnTo>
                    <a:pt x="425" y="1057"/>
                  </a:lnTo>
                  <a:lnTo>
                    <a:pt x="441" y="1057"/>
                  </a:lnTo>
                  <a:lnTo>
                    <a:pt x="447" y="1062"/>
                  </a:lnTo>
                  <a:lnTo>
                    <a:pt x="452" y="1068"/>
                  </a:lnTo>
                  <a:lnTo>
                    <a:pt x="458" y="1073"/>
                  </a:lnTo>
                  <a:lnTo>
                    <a:pt x="452" y="1090"/>
                  </a:lnTo>
                  <a:lnTo>
                    <a:pt x="452" y="1095"/>
                  </a:lnTo>
                  <a:lnTo>
                    <a:pt x="441" y="1101"/>
                  </a:lnTo>
                  <a:lnTo>
                    <a:pt x="436" y="1106"/>
                  </a:lnTo>
                  <a:lnTo>
                    <a:pt x="431" y="1106"/>
                  </a:lnTo>
                  <a:lnTo>
                    <a:pt x="425" y="1106"/>
                  </a:lnTo>
                  <a:lnTo>
                    <a:pt x="377" y="1106"/>
                  </a:lnTo>
                  <a:lnTo>
                    <a:pt x="323" y="1106"/>
                  </a:lnTo>
                  <a:lnTo>
                    <a:pt x="264" y="1101"/>
                  </a:lnTo>
                  <a:lnTo>
                    <a:pt x="221" y="1101"/>
                  </a:lnTo>
                  <a:lnTo>
                    <a:pt x="178" y="1101"/>
                  </a:lnTo>
                  <a:lnTo>
                    <a:pt x="119" y="1106"/>
                  </a:lnTo>
                  <a:lnTo>
                    <a:pt x="65" y="1106"/>
                  </a:lnTo>
                  <a:lnTo>
                    <a:pt x="22" y="1106"/>
                  </a:lnTo>
                  <a:lnTo>
                    <a:pt x="16" y="1106"/>
                  </a:lnTo>
                  <a:lnTo>
                    <a:pt x="11" y="1106"/>
                  </a:lnTo>
                  <a:lnTo>
                    <a:pt x="6" y="1106"/>
                  </a:lnTo>
                  <a:lnTo>
                    <a:pt x="0" y="1101"/>
                  </a:lnTo>
                  <a:lnTo>
                    <a:pt x="0" y="1090"/>
                  </a:lnTo>
                  <a:lnTo>
                    <a:pt x="0" y="1073"/>
                  </a:lnTo>
                  <a:lnTo>
                    <a:pt x="0" y="1068"/>
                  </a:lnTo>
                  <a:lnTo>
                    <a:pt x="11" y="1062"/>
                  </a:lnTo>
                  <a:lnTo>
                    <a:pt x="16" y="1057"/>
                  </a:lnTo>
                  <a:lnTo>
                    <a:pt x="27" y="1057"/>
                  </a:lnTo>
                  <a:lnTo>
                    <a:pt x="38" y="1057"/>
                  </a:lnTo>
                  <a:lnTo>
                    <a:pt x="102" y="1057"/>
                  </a:lnTo>
                  <a:lnTo>
                    <a:pt x="140" y="1046"/>
                  </a:lnTo>
                  <a:lnTo>
                    <a:pt x="167" y="1034"/>
                  </a:lnTo>
                  <a:lnTo>
                    <a:pt x="178" y="1012"/>
                  </a:lnTo>
                  <a:lnTo>
                    <a:pt x="183" y="979"/>
                  </a:lnTo>
                  <a:lnTo>
                    <a:pt x="398" y="110"/>
                  </a:lnTo>
                  <a:lnTo>
                    <a:pt x="404" y="93"/>
                  </a:lnTo>
                  <a:lnTo>
                    <a:pt x="404" y="82"/>
                  </a:lnTo>
                  <a:lnTo>
                    <a:pt x="404" y="77"/>
                  </a:lnTo>
                  <a:lnTo>
                    <a:pt x="404" y="66"/>
                  </a:lnTo>
                  <a:lnTo>
                    <a:pt x="398" y="60"/>
                  </a:lnTo>
                  <a:lnTo>
                    <a:pt x="388" y="55"/>
                  </a:lnTo>
                  <a:lnTo>
                    <a:pt x="377" y="55"/>
                  </a:lnTo>
                  <a:lnTo>
                    <a:pt x="361" y="49"/>
                  </a:lnTo>
                  <a:lnTo>
                    <a:pt x="345" y="49"/>
                  </a:lnTo>
                  <a:lnTo>
                    <a:pt x="323" y="49"/>
                  </a:lnTo>
                  <a:lnTo>
                    <a:pt x="307" y="44"/>
                  </a:lnTo>
                  <a:lnTo>
                    <a:pt x="302" y="44"/>
                  </a:lnTo>
                  <a:lnTo>
                    <a:pt x="285" y="44"/>
                  </a:lnTo>
                  <a:lnTo>
                    <a:pt x="275" y="44"/>
                  </a:lnTo>
                  <a:lnTo>
                    <a:pt x="264" y="44"/>
                  </a:lnTo>
                  <a:lnTo>
                    <a:pt x="258" y="38"/>
                  </a:lnTo>
                  <a:lnTo>
                    <a:pt x="258" y="27"/>
                  </a:lnTo>
                  <a:lnTo>
                    <a:pt x="258" y="16"/>
                  </a:lnTo>
                  <a:lnTo>
                    <a:pt x="264" y="5"/>
                  </a:lnTo>
                  <a:lnTo>
                    <a:pt x="269" y="0"/>
                  </a:lnTo>
                  <a:lnTo>
                    <a:pt x="280" y="0"/>
                  </a:lnTo>
                  <a:lnTo>
                    <a:pt x="291" y="0"/>
                  </a:lnTo>
                  <a:lnTo>
                    <a:pt x="3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0" name="Freeform 54"/>
            <p:cNvSpPr>
              <a:spLocks/>
            </p:cNvSpPr>
            <p:nvPr/>
          </p:nvSpPr>
          <p:spPr bwMode="auto">
            <a:xfrm>
              <a:off x="4256" y="4076"/>
              <a:ext cx="533" cy="787"/>
            </a:xfrm>
            <a:custGeom>
              <a:avLst/>
              <a:gdLst/>
              <a:ahLst/>
              <a:cxnLst>
                <a:cxn ang="0">
                  <a:pos x="243" y="5"/>
                </a:cxn>
                <a:cxn ang="0">
                  <a:pos x="286" y="5"/>
                </a:cxn>
                <a:cxn ang="0">
                  <a:pos x="313" y="5"/>
                </a:cxn>
                <a:cxn ang="0">
                  <a:pos x="345" y="5"/>
                </a:cxn>
                <a:cxn ang="0">
                  <a:pos x="361" y="5"/>
                </a:cxn>
                <a:cxn ang="0">
                  <a:pos x="436" y="5"/>
                </a:cxn>
                <a:cxn ang="0">
                  <a:pos x="485" y="0"/>
                </a:cxn>
                <a:cxn ang="0">
                  <a:pos x="522" y="5"/>
                </a:cxn>
                <a:cxn ang="0">
                  <a:pos x="533" y="16"/>
                </a:cxn>
                <a:cxn ang="0">
                  <a:pos x="522" y="38"/>
                </a:cxn>
                <a:cxn ang="0">
                  <a:pos x="501" y="44"/>
                </a:cxn>
                <a:cxn ang="0">
                  <a:pos x="436" y="44"/>
                </a:cxn>
                <a:cxn ang="0">
                  <a:pos x="399" y="66"/>
                </a:cxn>
                <a:cxn ang="0">
                  <a:pos x="393" y="93"/>
                </a:cxn>
                <a:cxn ang="0">
                  <a:pos x="237" y="715"/>
                </a:cxn>
                <a:cxn ang="0">
                  <a:pos x="237" y="726"/>
                </a:cxn>
                <a:cxn ang="0">
                  <a:pos x="237" y="737"/>
                </a:cxn>
                <a:cxn ang="0">
                  <a:pos x="248" y="743"/>
                </a:cxn>
                <a:cxn ang="0">
                  <a:pos x="280" y="743"/>
                </a:cxn>
                <a:cxn ang="0">
                  <a:pos x="307" y="748"/>
                </a:cxn>
                <a:cxn ang="0">
                  <a:pos x="323" y="748"/>
                </a:cxn>
                <a:cxn ang="0">
                  <a:pos x="339" y="748"/>
                </a:cxn>
                <a:cxn ang="0">
                  <a:pos x="350" y="759"/>
                </a:cxn>
                <a:cxn ang="0">
                  <a:pos x="339" y="781"/>
                </a:cxn>
                <a:cxn ang="0">
                  <a:pos x="329" y="787"/>
                </a:cxn>
                <a:cxn ang="0">
                  <a:pos x="286" y="787"/>
                </a:cxn>
                <a:cxn ang="0">
                  <a:pos x="167" y="781"/>
                </a:cxn>
                <a:cxn ang="0">
                  <a:pos x="65" y="787"/>
                </a:cxn>
                <a:cxn ang="0">
                  <a:pos x="6" y="787"/>
                </a:cxn>
                <a:cxn ang="0">
                  <a:pos x="0" y="776"/>
                </a:cxn>
                <a:cxn ang="0">
                  <a:pos x="0" y="770"/>
                </a:cxn>
                <a:cxn ang="0">
                  <a:pos x="6" y="754"/>
                </a:cxn>
                <a:cxn ang="0">
                  <a:pos x="22" y="748"/>
                </a:cxn>
                <a:cxn ang="0">
                  <a:pos x="92" y="743"/>
                </a:cxn>
                <a:cxn ang="0">
                  <a:pos x="130" y="721"/>
                </a:cxn>
                <a:cxn ang="0">
                  <a:pos x="286" y="88"/>
                </a:cxn>
                <a:cxn ang="0">
                  <a:pos x="291" y="60"/>
                </a:cxn>
                <a:cxn ang="0">
                  <a:pos x="286" y="49"/>
                </a:cxn>
                <a:cxn ang="0">
                  <a:pos x="259" y="44"/>
                </a:cxn>
                <a:cxn ang="0">
                  <a:pos x="232" y="44"/>
                </a:cxn>
                <a:cxn ang="0">
                  <a:pos x="221" y="44"/>
                </a:cxn>
                <a:cxn ang="0">
                  <a:pos x="189" y="38"/>
                </a:cxn>
                <a:cxn ang="0">
                  <a:pos x="183" y="27"/>
                </a:cxn>
                <a:cxn ang="0">
                  <a:pos x="189" y="5"/>
                </a:cxn>
                <a:cxn ang="0">
                  <a:pos x="200" y="0"/>
                </a:cxn>
              </a:cxnLst>
              <a:rect l="0" t="0" r="r" b="b"/>
              <a:pathLst>
                <a:path w="533" h="787">
                  <a:moveTo>
                    <a:pt x="205" y="0"/>
                  </a:moveTo>
                  <a:lnTo>
                    <a:pt x="243" y="5"/>
                  </a:lnTo>
                  <a:lnTo>
                    <a:pt x="280" y="5"/>
                  </a:lnTo>
                  <a:lnTo>
                    <a:pt x="286" y="5"/>
                  </a:lnTo>
                  <a:lnTo>
                    <a:pt x="296" y="5"/>
                  </a:lnTo>
                  <a:lnTo>
                    <a:pt x="313" y="5"/>
                  </a:lnTo>
                  <a:lnTo>
                    <a:pt x="329" y="5"/>
                  </a:lnTo>
                  <a:lnTo>
                    <a:pt x="345" y="5"/>
                  </a:lnTo>
                  <a:lnTo>
                    <a:pt x="356" y="5"/>
                  </a:lnTo>
                  <a:lnTo>
                    <a:pt x="361" y="5"/>
                  </a:lnTo>
                  <a:lnTo>
                    <a:pt x="399" y="5"/>
                  </a:lnTo>
                  <a:lnTo>
                    <a:pt x="436" y="5"/>
                  </a:lnTo>
                  <a:lnTo>
                    <a:pt x="463" y="5"/>
                  </a:lnTo>
                  <a:lnTo>
                    <a:pt x="485" y="0"/>
                  </a:lnTo>
                  <a:lnTo>
                    <a:pt x="512" y="0"/>
                  </a:lnTo>
                  <a:lnTo>
                    <a:pt x="522" y="5"/>
                  </a:lnTo>
                  <a:lnTo>
                    <a:pt x="528" y="11"/>
                  </a:lnTo>
                  <a:lnTo>
                    <a:pt x="533" y="16"/>
                  </a:lnTo>
                  <a:lnTo>
                    <a:pt x="528" y="27"/>
                  </a:lnTo>
                  <a:lnTo>
                    <a:pt x="522" y="38"/>
                  </a:lnTo>
                  <a:lnTo>
                    <a:pt x="517" y="38"/>
                  </a:lnTo>
                  <a:lnTo>
                    <a:pt x="501" y="44"/>
                  </a:lnTo>
                  <a:lnTo>
                    <a:pt x="490" y="44"/>
                  </a:lnTo>
                  <a:lnTo>
                    <a:pt x="436" y="44"/>
                  </a:lnTo>
                  <a:lnTo>
                    <a:pt x="409" y="55"/>
                  </a:lnTo>
                  <a:lnTo>
                    <a:pt x="399" y="66"/>
                  </a:lnTo>
                  <a:lnTo>
                    <a:pt x="393" y="93"/>
                  </a:lnTo>
                  <a:lnTo>
                    <a:pt x="393" y="93"/>
                  </a:lnTo>
                  <a:lnTo>
                    <a:pt x="243" y="699"/>
                  </a:lnTo>
                  <a:lnTo>
                    <a:pt x="237" y="715"/>
                  </a:lnTo>
                  <a:lnTo>
                    <a:pt x="237" y="721"/>
                  </a:lnTo>
                  <a:lnTo>
                    <a:pt x="237" y="726"/>
                  </a:lnTo>
                  <a:lnTo>
                    <a:pt x="237" y="732"/>
                  </a:lnTo>
                  <a:lnTo>
                    <a:pt x="237" y="737"/>
                  </a:lnTo>
                  <a:lnTo>
                    <a:pt x="243" y="737"/>
                  </a:lnTo>
                  <a:lnTo>
                    <a:pt x="248" y="743"/>
                  </a:lnTo>
                  <a:lnTo>
                    <a:pt x="264" y="743"/>
                  </a:lnTo>
                  <a:lnTo>
                    <a:pt x="280" y="743"/>
                  </a:lnTo>
                  <a:lnTo>
                    <a:pt x="296" y="743"/>
                  </a:lnTo>
                  <a:lnTo>
                    <a:pt x="307" y="748"/>
                  </a:lnTo>
                  <a:lnTo>
                    <a:pt x="313" y="748"/>
                  </a:lnTo>
                  <a:lnTo>
                    <a:pt x="323" y="748"/>
                  </a:lnTo>
                  <a:lnTo>
                    <a:pt x="334" y="748"/>
                  </a:lnTo>
                  <a:lnTo>
                    <a:pt x="339" y="748"/>
                  </a:lnTo>
                  <a:lnTo>
                    <a:pt x="345" y="754"/>
                  </a:lnTo>
                  <a:lnTo>
                    <a:pt x="350" y="759"/>
                  </a:lnTo>
                  <a:lnTo>
                    <a:pt x="345" y="776"/>
                  </a:lnTo>
                  <a:lnTo>
                    <a:pt x="339" y="781"/>
                  </a:lnTo>
                  <a:lnTo>
                    <a:pt x="334" y="787"/>
                  </a:lnTo>
                  <a:lnTo>
                    <a:pt x="329" y="787"/>
                  </a:lnTo>
                  <a:lnTo>
                    <a:pt x="323" y="787"/>
                  </a:lnTo>
                  <a:lnTo>
                    <a:pt x="286" y="787"/>
                  </a:lnTo>
                  <a:lnTo>
                    <a:pt x="248" y="787"/>
                  </a:lnTo>
                  <a:lnTo>
                    <a:pt x="167" y="781"/>
                  </a:lnTo>
                  <a:lnTo>
                    <a:pt x="119" y="781"/>
                  </a:lnTo>
                  <a:lnTo>
                    <a:pt x="65" y="787"/>
                  </a:lnTo>
                  <a:lnTo>
                    <a:pt x="17" y="787"/>
                  </a:lnTo>
                  <a:lnTo>
                    <a:pt x="6" y="787"/>
                  </a:lnTo>
                  <a:lnTo>
                    <a:pt x="0" y="781"/>
                  </a:lnTo>
                  <a:lnTo>
                    <a:pt x="0" y="776"/>
                  </a:lnTo>
                  <a:lnTo>
                    <a:pt x="0" y="770"/>
                  </a:lnTo>
                  <a:lnTo>
                    <a:pt x="0" y="770"/>
                  </a:lnTo>
                  <a:lnTo>
                    <a:pt x="0" y="759"/>
                  </a:lnTo>
                  <a:lnTo>
                    <a:pt x="6" y="754"/>
                  </a:lnTo>
                  <a:lnTo>
                    <a:pt x="11" y="748"/>
                  </a:lnTo>
                  <a:lnTo>
                    <a:pt x="22" y="748"/>
                  </a:lnTo>
                  <a:lnTo>
                    <a:pt x="43" y="748"/>
                  </a:lnTo>
                  <a:lnTo>
                    <a:pt x="92" y="743"/>
                  </a:lnTo>
                  <a:lnTo>
                    <a:pt x="119" y="737"/>
                  </a:lnTo>
                  <a:lnTo>
                    <a:pt x="130" y="721"/>
                  </a:lnTo>
                  <a:lnTo>
                    <a:pt x="135" y="693"/>
                  </a:lnTo>
                  <a:lnTo>
                    <a:pt x="286" y="88"/>
                  </a:lnTo>
                  <a:lnTo>
                    <a:pt x="291" y="71"/>
                  </a:lnTo>
                  <a:lnTo>
                    <a:pt x="291" y="60"/>
                  </a:lnTo>
                  <a:lnTo>
                    <a:pt x="291" y="55"/>
                  </a:lnTo>
                  <a:lnTo>
                    <a:pt x="286" y="49"/>
                  </a:lnTo>
                  <a:lnTo>
                    <a:pt x="275" y="49"/>
                  </a:lnTo>
                  <a:lnTo>
                    <a:pt x="259" y="44"/>
                  </a:lnTo>
                  <a:lnTo>
                    <a:pt x="248" y="44"/>
                  </a:lnTo>
                  <a:lnTo>
                    <a:pt x="232" y="44"/>
                  </a:lnTo>
                  <a:lnTo>
                    <a:pt x="221" y="44"/>
                  </a:lnTo>
                  <a:lnTo>
                    <a:pt x="221" y="44"/>
                  </a:lnTo>
                  <a:lnTo>
                    <a:pt x="200" y="44"/>
                  </a:lnTo>
                  <a:lnTo>
                    <a:pt x="189" y="38"/>
                  </a:lnTo>
                  <a:lnTo>
                    <a:pt x="183" y="38"/>
                  </a:lnTo>
                  <a:lnTo>
                    <a:pt x="183" y="27"/>
                  </a:lnTo>
                  <a:lnTo>
                    <a:pt x="183" y="16"/>
                  </a:lnTo>
                  <a:lnTo>
                    <a:pt x="189" y="5"/>
                  </a:lnTo>
                  <a:lnTo>
                    <a:pt x="194" y="5"/>
                  </a:lnTo>
                  <a:lnTo>
                    <a:pt x="200" y="0"/>
                  </a:lnTo>
                  <a:lnTo>
                    <a:pt x="2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1" name="Freeform 55"/>
            <p:cNvSpPr>
              <a:spLocks noEditPoints="1"/>
            </p:cNvSpPr>
            <p:nvPr/>
          </p:nvSpPr>
          <p:spPr bwMode="auto">
            <a:xfrm>
              <a:off x="5489" y="3927"/>
              <a:ext cx="172" cy="699"/>
            </a:xfrm>
            <a:custGeom>
              <a:avLst/>
              <a:gdLst/>
              <a:ahLst/>
              <a:cxnLst>
                <a:cxn ang="0">
                  <a:pos x="86" y="528"/>
                </a:cxn>
                <a:cxn ang="0">
                  <a:pos x="108" y="534"/>
                </a:cxn>
                <a:cxn ang="0">
                  <a:pos x="129" y="539"/>
                </a:cxn>
                <a:cxn ang="0">
                  <a:pos x="145" y="556"/>
                </a:cxn>
                <a:cxn ang="0">
                  <a:pos x="156" y="572"/>
                </a:cxn>
                <a:cxn ang="0">
                  <a:pos x="167" y="589"/>
                </a:cxn>
                <a:cxn ang="0">
                  <a:pos x="172" y="611"/>
                </a:cxn>
                <a:cxn ang="0">
                  <a:pos x="167" y="639"/>
                </a:cxn>
                <a:cxn ang="0">
                  <a:pos x="156" y="655"/>
                </a:cxn>
                <a:cxn ang="0">
                  <a:pos x="145" y="677"/>
                </a:cxn>
                <a:cxn ang="0">
                  <a:pos x="129" y="688"/>
                </a:cxn>
                <a:cxn ang="0">
                  <a:pos x="108" y="699"/>
                </a:cxn>
                <a:cxn ang="0">
                  <a:pos x="86" y="699"/>
                </a:cxn>
                <a:cxn ang="0">
                  <a:pos x="64" y="699"/>
                </a:cxn>
                <a:cxn ang="0">
                  <a:pos x="43" y="688"/>
                </a:cxn>
                <a:cxn ang="0">
                  <a:pos x="27" y="677"/>
                </a:cxn>
                <a:cxn ang="0">
                  <a:pos x="16" y="655"/>
                </a:cxn>
                <a:cxn ang="0">
                  <a:pos x="5" y="639"/>
                </a:cxn>
                <a:cxn ang="0">
                  <a:pos x="0" y="611"/>
                </a:cxn>
                <a:cxn ang="0">
                  <a:pos x="5" y="589"/>
                </a:cxn>
                <a:cxn ang="0">
                  <a:pos x="16" y="572"/>
                </a:cxn>
                <a:cxn ang="0">
                  <a:pos x="27" y="556"/>
                </a:cxn>
                <a:cxn ang="0">
                  <a:pos x="43" y="539"/>
                </a:cxn>
                <a:cxn ang="0">
                  <a:pos x="64" y="534"/>
                </a:cxn>
                <a:cxn ang="0">
                  <a:pos x="86" y="528"/>
                </a:cxn>
                <a:cxn ang="0">
                  <a:pos x="86" y="0"/>
                </a:cxn>
                <a:cxn ang="0">
                  <a:pos x="108" y="5"/>
                </a:cxn>
                <a:cxn ang="0">
                  <a:pos x="129" y="11"/>
                </a:cxn>
                <a:cxn ang="0">
                  <a:pos x="145" y="27"/>
                </a:cxn>
                <a:cxn ang="0">
                  <a:pos x="156" y="44"/>
                </a:cxn>
                <a:cxn ang="0">
                  <a:pos x="167" y="66"/>
                </a:cxn>
                <a:cxn ang="0">
                  <a:pos x="172" y="88"/>
                </a:cxn>
                <a:cxn ang="0">
                  <a:pos x="167" y="110"/>
                </a:cxn>
                <a:cxn ang="0">
                  <a:pos x="156" y="127"/>
                </a:cxn>
                <a:cxn ang="0">
                  <a:pos x="145" y="149"/>
                </a:cxn>
                <a:cxn ang="0">
                  <a:pos x="129" y="160"/>
                </a:cxn>
                <a:cxn ang="0">
                  <a:pos x="108" y="171"/>
                </a:cxn>
                <a:cxn ang="0">
                  <a:pos x="86" y="171"/>
                </a:cxn>
                <a:cxn ang="0">
                  <a:pos x="64" y="171"/>
                </a:cxn>
                <a:cxn ang="0">
                  <a:pos x="43" y="160"/>
                </a:cxn>
                <a:cxn ang="0">
                  <a:pos x="27" y="149"/>
                </a:cxn>
                <a:cxn ang="0">
                  <a:pos x="16" y="127"/>
                </a:cxn>
                <a:cxn ang="0">
                  <a:pos x="5" y="110"/>
                </a:cxn>
                <a:cxn ang="0">
                  <a:pos x="0" y="88"/>
                </a:cxn>
                <a:cxn ang="0">
                  <a:pos x="5" y="66"/>
                </a:cxn>
                <a:cxn ang="0">
                  <a:pos x="16" y="44"/>
                </a:cxn>
                <a:cxn ang="0">
                  <a:pos x="27" y="27"/>
                </a:cxn>
                <a:cxn ang="0">
                  <a:pos x="43" y="11"/>
                </a:cxn>
                <a:cxn ang="0">
                  <a:pos x="64" y="5"/>
                </a:cxn>
                <a:cxn ang="0">
                  <a:pos x="86" y="0"/>
                </a:cxn>
              </a:cxnLst>
              <a:rect l="0" t="0" r="r" b="b"/>
              <a:pathLst>
                <a:path w="172" h="699">
                  <a:moveTo>
                    <a:pt x="86" y="528"/>
                  </a:moveTo>
                  <a:lnTo>
                    <a:pt x="108" y="534"/>
                  </a:lnTo>
                  <a:lnTo>
                    <a:pt x="129" y="539"/>
                  </a:lnTo>
                  <a:lnTo>
                    <a:pt x="145" y="556"/>
                  </a:lnTo>
                  <a:lnTo>
                    <a:pt x="156" y="572"/>
                  </a:lnTo>
                  <a:lnTo>
                    <a:pt x="167" y="589"/>
                  </a:lnTo>
                  <a:lnTo>
                    <a:pt x="172" y="611"/>
                  </a:lnTo>
                  <a:lnTo>
                    <a:pt x="167" y="639"/>
                  </a:lnTo>
                  <a:lnTo>
                    <a:pt x="156" y="655"/>
                  </a:lnTo>
                  <a:lnTo>
                    <a:pt x="145" y="677"/>
                  </a:lnTo>
                  <a:lnTo>
                    <a:pt x="129" y="688"/>
                  </a:lnTo>
                  <a:lnTo>
                    <a:pt x="108" y="699"/>
                  </a:lnTo>
                  <a:lnTo>
                    <a:pt x="86" y="699"/>
                  </a:lnTo>
                  <a:lnTo>
                    <a:pt x="64" y="699"/>
                  </a:lnTo>
                  <a:lnTo>
                    <a:pt x="43" y="688"/>
                  </a:lnTo>
                  <a:lnTo>
                    <a:pt x="27" y="677"/>
                  </a:lnTo>
                  <a:lnTo>
                    <a:pt x="16" y="655"/>
                  </a:lnTo>
                  <a:lnTo>
                    <a:pt x="5" y="639"/>
                  </a:lnTo>
                  <a:lnTo>
                    <a:pt x="0" y="611"/>
                  </a:lnTo>
                  <a:lnTo>
                    <a:pt x="5" y="589"/>
                  </a:lnTo>
                  <a:lnTo>
                    <a:pt x="16" y="572"/>
                  </a:lnTo>
                  <a:lnTo>
                    <a:pt x="27" y="556"/>
                  </a:lnTo>
                  <a:lnTo>
                    <a:pt x="43" y="539"/>
                  </a:lnTo>
                  <a:lnTo>
                    <a:pt x="64" y="534"/>
                  </a:lnTo>
                  <a:lnTo>
                    <a:pt x="86" y="528"/>
                  </a:lnTo>
                  <a:close/>
                  <a:moveTo>
                    <a:pt x="86" y="0"/>
                  </a:moveTo>
                  <a:lnTo>
                    <a:pt x="108" y="5"/>
                  </a:lnTo>
                  <a:lnTo>
                    <a:pt x="129" y="11"/>
                  </a:lnTo>
                  <a:lnTo>
                    <a:pt x="145" y="27"/>
                  </a:lnTo>
                  <a:lnTo>
                    <a:pt x="156" y="44"/>
                  </a:lnTo>
                  <a:lnTo>
                    <a:pt x="167" y="66"/>
                  </a:lnTo>
                  <a:lnTo>
                    <a:pt x="172" y="88"/>
                  </a:lnTo>
                  <a:lnTo>
                    <a:pt x="167" y="110"/>
                  </a:lnTo>
                  <a:lnTo>
                    <a:pt x="156" y="127"/>
                  </a:lnTo>
                  <a:lnTo>
                    <a:pt x="145" y="149"/>
                  </a:lnTo>
                  <a:lnTo>
                    <a:pt x="129" y="160"/>
                  </a:lnTo>
                  <a:lnTo>
                    <a:pt x="108" y="171"/>
                  </a:lnTo>
                  <a:lnTo>
                    <a:pt x="86" y="171"/>
                  </a:lnTo>
                  <a:lnTo>
                    <a:pt x="64" y="171"/>
                  </a:lnTo>
                  <a:lnTo>
                    <a:pt x="43" y="160"/>
                  </a:lnTo>
                  <a:lnTo>
                    <a:pt x="27" y="149"/>
                  </a:lnTo>
                  <a:lnTo>
                    <a:pt x="16" y="127"/>
                  </a:lnTo>
                  <a:lnTo>
                    <a:pt x="5" y="110"/>
                  </a:lnTo>
                  <a:lnTo>
                    <a:pt x="0" y="88"/>
                  </a:lnTo>
                  <a:lnTo>
                    <a:pt x="5" y="66"/>
                  </a:lnTo>
                  <a:lnTo>
                    <a:pt x="16" y="44"/>
                  </a:lnTo>
                  <a:lnTo>
                    <a:pt x="27" y="27"/>
                  </a:lnTo>
                  <a:lnTo>
                    <a:pt x="43" y="11"/>
                  </a:lnTo>
                  <a:lnTo>
                    <a:pt x="64" y="5"/>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2" name="Freeform 56"/>
            <p:cNvSpPr>
              <a:spLocks noEditPoints="1"/>
            </p:cNvSpPr>
            <p:nvPr/>
          </p:nvSpPr>
          <p:spPr bwMode="auto">
            <a:xfrm>
              <a:off x="5887" y="4032"/>
              <a:ext cx="1055" cy="379"/>
            </a:xfrm>
            <a:custGeom>
              <a:avLst/>
              <a:gdLst/>
              <a:ahLst/>
              <a:cxnLst>
                <a:cxn ang="0">
                  <a:pos x="49" y="313"/>
                </a:cxn>
                <a:cxn ang="0">
                  <a:pos x="1001" y="313"/>
                </a:cxn>
                <a:cxn ang="0">
                  <a:pos x="1012" y="313"/>
                </a:cxn>
                <a:cxn ang="0">
                  <a:pos x="1028" y="313"/>
                </a:cxn>
                <a:cxn ang="0">
                  <a:pos x="1039" y="319"/>
                </a:cxn>
                <a:cxn ang="0">
                  <a:pos x="1044" y="324"/>
                </a:cxn>
                <a:cxn ang="0">
                  <a:pos x="1055" y="335"/>
                </a:cxn>
                <a:cxn ang="0">
                  <a:pos x="1055" y="346"/>
                </a:cxn>
                <a:cxn ang="0">
                  <a:pos x="1055" y="363"/>
                </a:cxn>
                <a:cxn ang="0">
                  <a:pos x="1044" y="368"/>
                </a:cxn>
                <a:cxn ang="0">
                  <a:pos x="1039" y="374"/>
                </a:cxn>
                <a:cxn ang="0">
                  <a:pos x="1028" y="379"/>
                </a:cxn>
                <a:cxn ang="0">
                  <a:pos x="1012" y="379"/>
                </a:cxn>
                <a:cxn ang="0">
                  <a:pos x="1001" y="379"/>
                </a:cxn>
                <a:cxn ang="0">
                  <a:pos x="49" y="379"/>
                </a:cxn>
                <a:cxn ang="0">
                  <a:pos x="38" y="379"/>
                </a:cxn>
                <a:cxn ang="0">
                  <a:pos x="27" y="379"/>
                </a:cxn>
                <a:cxn ang="0">
                  <a:pos x="16" y="374"/>
                </a:cxn>
                <a:cxn ang="0">
                  <a:pos x="6" y="368"/>
                </a:cxn>
                <a:cxn ang="0">
                  <a:pos x="0" y="363"/>
                </a:cxn>
                <a:cxn ang="0">
                  <a:pos x="0" y="346"/>
                </a:cxn>
                <a:cxn ang="0">
                  <a:pos x="0" y="335"/>
                </a:cxn>
                <a:cxn ang="0">
                  <a:pos x="6" y="324"/>
                </a:cxn>
                <a:cxn ang="0">
                  <a:pos x="16" y="319"/>
                </a:cxn>
                <a:cxn ang="0">
                  <a:pos x="27" y="313"/>
                </a:cxn>
                <a:cxn ang="0">
                  <a:pos x="38" y="313"/>
                </a:cxn>
                <a:cxn ang="0">
                  <a:pos x="49" y="313"/>
                </a:cxn>
                <a:cxn ang="0">
                  <a:pos x="49" y="0"/>
                </a:cxn>
                <a:cxn ang="0">
                  <a:pos x="1001" y="0"/>
                </a:cxn>
                <a:cxn ang="0">
                  <a:pos x="1012" y="0"/>
                </a:cxn>
                <a:cxn ang="0">
                  <a:pos x="1028" y="0"/>
                </a:cxn>
                <a:cxn ang="0">
                  <a:pos x="1039" y="5"/>
                </a:cxn>
                <a:cxn ang="0">
                  <a:pos x="1044" y="11"/>
                </a:cxn>
                <a:cxn ang="0">
                  <a:pos x="1055" y="16"/>
                </a:cxn>
                <a:cxn ang="0">
                  <a:pos x="1055" y="33"/>
                </a:cxn>
                <a:cxn ang="0">
                  <a:pos x="1055" y="44"/>
                </a:cxn>
                <a:cxn ang="0">
                  <a:pos x="1044" y="55"/>
                </a:cxn>
                <a:cxn ang="0">
                  <a:pos x="1039" y="60"/>
                </a:cxn>
                <a:cxn ang="0">
                  <a:pos x="1028" y="60"/>
                </a:cxn>
                <a:cxn ang="0">
                  <a:pos x="1012" y="66"/>
                </a:cxn>
                <a:cxn ang="0">
                  <a:pos x="1001" y="66"/>
                </a:cxn>
                <a:cxn ang="0">
                  <a:pos x="49" y="66"/>
                </a:cxn>
                <a:cxn ang="0">
                  <a:pos x="38" y="66"/>
                </a:cxn>
                <a:cxn ang="0">
                  <a:pos x="27" y="60"/>
                </a:cxn>
                <a:cxn ang="0">
                  <a:pos x="16" y="60"/>
                </a:cxn>
                <a:cxn ang="0">
                  <a:pos x="6" y="55"/>
                </a:cxn>
                <a:cxn ang="0">
                  <a:pos x="0" y="44"/>
                </a:cxn>
                <a:cxn ang="0">
                  <a:pos x="0" y="33"/>
                </a:cxn>
                <a:cxn ang="0">
                  <a:pos x="0" y="16"/>
                </a:cxn>
                <a:cxn ang="0">
                  <a:pos x="6" y="11"/>
                </a:cxn>
                <a:cxn ang="0">
                  <a:pos x="16" y="5"/>
                </a:cxn>
                <a:cxn ang="0">
                  <a:pos x="27" y="0"/>
                </a:cxn>
                <a:cxn ang="0">
                  <a:pos x="38" y="0"/>
                </a:cxn>
                <a:cxn ang="0">
                  <a:pos x="49" y="0"/>
                </a:cxn>
              </a:cxnLst>
              <a:rect l="0" t="0" r="r" b="b"/>
              <a:pathLst>
                <a:path w="1055" h="379">
                  <a:moveTo>
                    <a:pt x="49" y="313"/>
                  </a:moveTo>
                  <a:lnTo>
                    <a:pt x="1001" y="313"/>
                  </a:lnTo>
                  <a:lnTo>
                    <a:pt x="1012" y="313"/>
                  </a:lnTo>
                  <a:lnTo>
                    <a:pt x="1028" y="313"/>
                  </a:lnTo>
                  <a:lnTo>
                    <a:pt x="1039" y="319"/>
                  </a:lnTo>
                  <a:lnTo>
                    <a:pt x="1044" y="324"/>
                  </a:lnTo>
                  <a:lnTo>
                    <a:pt x="1055" y="335"/>
                  </a:lnTo>
                  <a:lnTo>
                    <a:pt x="1055" y="346"/>
                  </a:lnTo>
                  <a:lnTo>
                    <a:pt x="1055" y="363"/>
                  </a:lnTo>
                  <a:lnTo>
                    <a:pt x="1044" y="368"/>
                  </a:lnTo>
                  <a:lnTo>
                    <a:pt x="1039" y="374"/>
                  </a:lnTo>
                  <a:lnTo>
                    <a:pt x="1028" y="379"/>
                  </a:lnTo>
                  <a:lnTo>
                    <a:pt x="1012" y="379"/>
                  </a:lnTo>
                  <a:lnTo>
                    <a:pt x="1001" y="379"/>
                  </a:lnTo>
                  <a:lnTo>
                    <a:pt x="49" y="379"/>
                  </a:lnTo>
                  <a:lnTo>
                    <a:pt x="38" y="379"/>
                  </a:lnTo>
                  <a:lnTo>
                    <a:pt x="27" y="379"/>
                  </a:lnTo>
                  <a:lnTo>
                    <a:pt x="16" y="374"/>
                  </a:lnTo>
                  <a:lnTo>
                    <a:pt x="6" y="368"/>
                  </a:lnTo>
                  <a:lnTo>
                    <a:pt x="0" y="363"/>
                  </a:lnTo>
                  <a:lnTo>
                    <a:pt x="0" y="346"/>
                  </a:lnTo>
                  <a:lnTo>
                    <a:pt x="0" y="335"/>
                  </a:lnTo>
                  <a:lnTo>
                    <a:pt x="6" y="324"/>
                  </a:lnTo>
                  <a:lnTo>
                    <a:pt x="16" y="319"/>
                  </a:lnTo>
                  <a:lnTo>
                    <a:pt x="27" y="313"/>
                  </a:lnTo>
                  <a:lnTo>
                    <a:pt x="38" y="313"/>
                  </a:lnTo>
                  <a:lnTo>
                    <a:pt x="49" y="313"/>
                  </a:lnTo>
                  <a:close/>
                  <a:moveTo>
                    <a:pt x="49" y="0"/>
                  </a:moveTo>
                  <a:lnTo>
                    <a:pt x="1001" y="0"/>
                  </a:lnTo>
                  <a:lnTo>
                    <a:pt x="1012" y="0"/>
                  </a:lnTo>
                  <a:lnTo>
                    <a:pt x="1028" y="0"/>
                  </a:lnTo>
                  <a:lnTo>
                    <a:pt x="1039" y="5"/>
                  </a:lnTo>
                  <a:lnTo>
                    <a:pt x="1044" y="11"/>
                  </a:lnTo>
                  <a:lnTo>
                    <a:pt x="1055" y="16"/>
                  </a:lnTo>
                  <a:lnTo>
                    <a:pt x="1055" y="33"/>
                  </a:lnTo>
                  <a:lnTo>
                    <a:pt x="1055" y="44"/>
                  </a:lnTo>
                  <a:lnTo>
                    <a:pt x="1044" y="55"/>
                  </a:lnTo>
                  <a:lnTo>
                    <a:pt x="1039" y="60"/>
                  </a:lnTo>
                  <a:lnTo>
                    <a:pt x="1028" y="60"/>
                  </a:lnTo>
                  <a:lnTo>
                    <a:pt x="1012" y="66"/>
                  </a:lnTo>
                  <a:lnTo>
                    <a:pt x="1001" y="66"/>
                  </a:lnTo>
                  <a:lnTo>
                    <a:pt x="49" y="66"/>
                  </a:lnTo>
                  <a:lnTo>
                    <a:pt x="38" y="66"/>
                  </a:lnTo>
                  <a:lnTo>
                    <a:pt x="27" y="60"/>
                  </a:lnTo>
                  <a:lnTo>
                    <a:pt x="16" y="60"/>
                  </a:lnTo>
                  <a:lnTo>
                    <a:pt x="6" y="55"/>
                  </a:lnTo>
                  <a:lnTo>
                    <a:pt x="0" y="44"/>
                  </a:lnTo>
                  <a:lnTo>
                    <a:pt x="0" y="33"/>
                  </a:lnTo>
                  <a:lnTo>
                    <a:pt x="0" y="16"/>
                  </a:lnTo>
                  <a:lnTo>
                    <a:pt x="6" y="11"/>
                  </a:lnTo>
                  <a:lnTo>
                    <a:pt x="16" y="5"/>
                  </a:lnTo>
                  <a:lnTo>
                    <a:pt x="27" y="0"/>
                  </a:lnTo>
                  <a:lnTo>
                    <a:pt x="38"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3" name="Freeform 57"/>
            <p:cNvSpPr>
              <a:spLocks noEditPoints="1"/>
            </p:cNvSpPr>
            <p:nvPr/>
          </p:nvSpPr>
          <p:spPr bwMode="auto">
            <a:xfrm>
              <a:off x="7550" y="3520"/>
              <a:ext cx="1136" cy="1145"/>
            </a:xfrm>
            <a:custGeom>
              <a:avLst/>
              <a:gdLst/>
              <a:ahLst/>
              <a:cxnLst>
                <a:cxn ang="0">
                  <a:pos x="597" y="49"/>
                </a:cxn>
                <a:cxn ang="0">
                  <a:pos x="549" y="60"/>
                </a:cxn>
                <a:cxn ang="0">
                  <a:pos x="533" y="110"/>
                </a:cxn>
                <a:cxn ang="0">
                  <a:pos x="608" y="534"/>
                </a:cxn>
                <a:cxn ang="0">
                  <a:pos x="834" y="473"/>
                </a:cxn>
                <a:cxn ang="0">
                  <a:pos x="942" y="319"/>
                </a:cxn>
                <a:cxn ang="0">
                  <a:pos x="953" y="148"/>
                </a:cxn>
                <a:cxn ang="0">
                  <a:pos x="834" y="60"/>
                </a:cxn>
                <a:cxn ang="0">
                  <a:pos x="673" y="44"/>
                </a:cxn>
                <a:cxn ang="0">
                  <a:pos x="856" y="5"/>
                </a:cxn>
                <a:cxn ang="0">
                  <a:pos x="1066" y="115"/>
                </a:cxn>
                <a:cxn ang="0">
                  <a:pos x="1098" y="319"/>
                </a:cxn>
                <a:cxn ang="0">
                  <a:pos x="920" y="495"/>
                </a:cxn>
                <a:cxn ang="0">
                  <a:pos x="759" y="556"/>
                </a:cxn>
                <a:cxn ang="0">
                  <a:pos x="791" y="567"/>
                </a:cxn>
                <a:cxn ang="0">
                  <a:pos x="899" y="682"/>
                </a:cxn>
                <a:cxn ang="0">
                  <a:pos x="904" y="798"/>
                </a:cxn>
                <a:cxn ang="0">
                  <a:pos x="888" y="952"/>
                </a:cxn>
                <a:cxn ang="0">
                  <a:pos x="899" y="1084"/>
                </a:cxn>
                <a:cxn ang="0">
                  <a:pos x="980" y="1106"/>
                </a:cxn>
                <a:cxn ang="0">
                  <a:pos x="1071" y="1018"/>
                </a:cxn>
                <a:cxn ang="0">
                  <a:pos x="1103" y="946"/>
                </a:cxn>
                <a:cxn ang="0">
                  <a:pos x="1120" y="935"/>
                </a:cxn>
                <a:cxn ang="0">
                  <a:pos x="1136" y="946"/>
                </a:cxn>
                <a:cxn ang="0">
                  <a:pos x="1114" y="1012"/>
                </a:cxn>
                <a:cxn ang="0">
                  <a:pos x="1007" y="1134"/>
                </a:cxn>
                <a:cxn ang="0">
                  <a:pos x="904" y="1139"/>
                </a:cxn>
                <a:cxn ang="0">
                  <a:pos x="797" y="1101"/>
                </a:cxn>
                <a:cxn ang="0">
                  <a:pos x="732" y="968"/>
                </a:cxn>
                <a:cxn ang="0">
                  <a:pos x="759" y="831"/>
                </a:cxn>
                <a:cxn ang="0">
                  <a:pos x="780" y="715"/>
                </a:cxn>
                <a:cxn ang="0">
                  <a:pos x="748" y="622"/>
                </a:cxn>
                <a:cxn ang="0">
                  <a:pos x="608" y="572"/>
                </a:cxn>
                <a:cxn ang="0">
                  <a:pos x="312" y="1012"/>
                </a:cxn>
                <a:cxn ang="0">
                  <a:pos x="339" y="1051"/>
                </a:cxn>
                <a:cxn ang="0">
                  <a:pos x="425" y="1057"/>
                </a:cxn>
                <a:cxn ang="0">
                  <a:pos x="452" y="1068"/>
                </a:cxn>
                <a:cxn ang="0">
                  <a:pos x="452" y="1095"/>
                </a:cxn>
                <a:cxn ang="0">
                  <a:pos x="431" y="1106"/>
                </a:cxn>
                <a:cxn ang="0">
                  <a:pos x="323" y="1106"/>
                </a:cxn>
                <a:cxn ang="0">
                  <a:pos x="178" y="1101"/>
                </a:cxn>
                <a:cxn ang="0">
                  <a:pos x="22" y="1106"/>
                </a:cxn>
                <a:cxn ang="0">
                  <a:pos x="5" y="1106"/>
                </a:cxn>
                <a:cxn ang="0">
                  <a:pos x="0" y="1073"/>
                </a:cxn>
                <a:cxn ang="0">
                  <a:pos x="16" y="1057"/>
                </a:cxn>
                <a:cxn ang="0">
                  <a:pos x="102" y="1057"/>
                </a:cxn>
                <a:cxn ang="0">
                  <a:pos x="178" y="1012"/>
                </a:cxn>
                <a:cxn ang="0">
                  <a:pos x="404" y="93"/>
                </a:cxn>
                <a:cxn ang="0">
                  <a:pos x="404" y="66"/>
                </a:cxn>
                <a:cxn ang="0">
                  <a:pos x="377" y="55"/>
                </a:cxn>
                <a:cxn ang="0">
                  <a:pos x="323" y="49"/>
                </a:cxn>
                <a:cxn ang="0">
                  <a:pos x="285" y="44"/>
                </a:cxn>
                <a:cxn ang="0">
                  <a:pos x="258" y="38"/>
                </a:cxn>
                <a:cxn ang="0">
                  <a:pos x="264" y="5"/>
                </a:cxn>
                <a:cxn ang="0">
                  <a:pos x="291" y="0"/>
                </a:cxn>
              </a:cxnLst>
              <a:rect l="0" t="0" r="r" b="b"/>
              <a:pathLst>
                <a:path w="1136" h="1145">
                  <a:moveTo>
                    <a:pt x="673" y="44"/>
                  </a:moveTo>
                  <a:lnTo>
                    <a:pt x="635" y="44"/>
                  </a:lnTo>
                  <a:lnTo>
                    <a:pt x="597" y="49"/>
                  </a:lnTo>
                  <a:lnTo>
                    <a:pt x="576" y="49"/>
                  </a:lnTo>
                  <a:lnTo>
                    <a:pt x="560" y="55"/>
                  </a:lnTo>
                  <a:lnTo>
                    <a:pt x="549" y="60"/>
                  </a:lnTo>
                  <a:lnTo>
                    <a:pt x="544" y="71"/>
                  </a:lnTo>
                  <a:lnTo>
                    <a:pt x="538" y="88"/>
                  </a:lnTo>
                  <a:lnTo>
                    <a:pt x="533" y="110"/>
                  </a:lnTo>
                  <a:lnTo>
                    <a:pt x="533" y="110"/>
                  </a:lnTo>
                  <a:lnTo>
                    <a:pt x="425" y="534"/>
                  </a:lnTo>
                  <a:lnTo>
                    <a:pt x="608" y="534"/>
                  </a:lnTo>
                  <a:lnTo>
                    <a:pt x="705" y="528"/>
                  </a:lnTo>
                  <a:lnTo>
                    <a:pt x="780" y="501"/>
                  </a:lnTo>
                  <a:lnTo>
                    <a:pt x="834" y="473"/>
                  </a:lnTo>
                  <a:lnTo>
                    <a:pt x="872" y="440"/>
                  </a:lnTo>
                  <a:lnTo>
                    <a:pt x="915" y="385"/>
                  </a:lnTo>
                  <a:lnTo>
                    <a:pt x="942" y="319"/>
                  </a:lnTo>
                  <a:lnTo>
                    <a:pt x="958" y="258"/>
                  </a:lnTo>
                  <a:lnTo>
                    <a:pt x="963" y="209"/>
                  </a:lnTo>
                  <a:lnTo>
                    <a:pt x="953" y="148"/>
                  </a:lnTo>
                  <a:lnTo>
                    <a:pt x="926" y="104"/>
                  </a:lnTo>
                  <a:lnTo>
                    <a:pt x="883" y="77"/>
                  </a:lnTo>
                  <a:lnTo>
                    <a:pt x="834" y="60"/>
                  </a:lnTo>
                  <a:lnTo>
                    <a:pt x="780" y="49"/>
                  </a:lnTo>
                  <a:lnTo>
                    <a:pt x="721" y="49"/>
                  </a:lnTo>
                  <a:lnTo>
                    <a:pt x="673" y="44"/>
                  </a:lnTo>
                  <a:close/>
                  <a:moveTo>
                    <a:pt x="301" y="0"/>
                  </a:moveTo>
                  <a:lnTo>
                    <a:pt x="759" y="0"/>
                  </a:lnTo>
                  <a:lnTo>
                    <a:pt x="856" y="5"/>
                  </a:lnTo>
                  <a:lnTo>
                    <a:pt x="942" y="27"/>
                  </a:lnTo>
                  <a:lnTo>
                    <a:pt x="1012" y="66"/>
                  </a:lnTo>
                  <a:lnTo>
                    <a:pt x="1066" y="115"/>
                  </a:lnTo>
                  <a:lnTo>
                    <a:pt x="1098" y="176"/>
                  </a:lnTo>
                  <a:lnTo>
                    <a:pt x="1109" y="242"/>
                  </a:lnTo>
                  <a:lnTo>
                    <a:pt x="1098" y="319"/>
                  </a:lnTo>
                  <a:lnTo>
                    <a:pt x="1055" y="385"/>
                  </a:lnTo>
                  <a:lnTo>
                    <a:pt x="996" y="446"/>
                  </a:lnTo>
                  <a:lnTo>
                    <a:pt x="920" y="495"/>
                  </a:lnTo>
                  <a:lnTo>
                    <a:pt x="840" y="528"/>
                  </a:lnTo>
                  <a:lnTo>
                    <a:pt x="759" y="556"/>
                  </a:lnTo>
                  <a:lnTo>
                    <a:pt x="759" y="556"/>
                  </a:lnTo>
                  <a:lnTo>
                    <a:pt x="759" y="556"/>
                  </a:lnTo>
                  <a:lnTo>
                    <a:pt x="759" y="556"/>
                  </a:lnTo>
                  <a:lnTo>
                    <a:pt x="791" y="567"/>
                  </a:lnTo>
                  <a:lnTo>
                    <a:pt x="829" y="594"/>
                  </a:lnTo>
                  <a:lnTo>
                    <a:pt x="867" y="627"/>
                  </a:lnTo>
                  <a:lnTo>
                    <a:pt x="899" y="682"/>
                  </a:lnTo>
                  <a:lnTo>
                    <a:pt x="910" y="748"/>
                  </a:lnTo>
                  <a:lnTo>
                    <a:pt x="910" y="770"/>
                  </a:lnTo>
                  <a:lnTo>
                    <a:pt x="904" y="798"/>
                  </a:lnTo>
                  <a:lnTo>
                    <a:pt x="904" y="825"/>
                  </a:lnTo>
                  <a:lnTo>
                    <a:pt x="893" y="886"/>
                  </a:lnTo>
                  <a:lnTo>
                    <a:pt x="888" y="952"/>
                  </a:lnTo>
                  <a:lnTo>
                    <a:pt x="888" y="1007"/>
                  </a:lnTo>
                  <a:lnTo>
                    <a:pt x="888" y="1051"/>
                  </a:lnTo>
                  <a:lnTo>
                    <a:pt x="899" y="1084"/>
                  </a:lnTo>
                  <a:lnTo>
                    <a:pt x="920" y="1101"/>
                  </a:lnTo>
                  <a:lnTo>
                    <a:pt x="953" y="1106"/>
                  </a:lnTo>
                  <a:lnTo>
                    <a:pt x="980" y="1106"/>
                  </a:lnTo>
                  <a:lnTo>
                    <a:pt x="1007" y="1090"/>
                  </a:lnTo>
                  <a:lnTo>
                    <a:pt x="1039" y="1062"/>
                  </a:lnTo>
                  <a:lnTo>
                    <a:pt x="1071" y="1018"/>
                  </a:lnTo>
                  <a:lnTo>
                    <a:pt x="1098" y="957"/>
                  </a:lnTo>
                  <a:lnTo>
                    <a:pt x="1098" y="952"/>
                  </a:lnTo>
                  <a:lnTo>
                    <a:pt x="1103" y="946"/>
                  </a:lnTo>
                  <a:lnTo>
                    <a:pt x="1109" y="941"/>
                  </a:lnTo>
                  <a:lnTo>
                    <a:pt x="1114" y="935"/>
                  </a:lnTo>
                  <a:lnTo>
                    <a:pt x="1120" y="935"/>
                  </a:lnTo>
                  <a:lnTo>
                    <a:pt x="1125" y="935"/>
                  </a:lnTo>
                  <a:lnTo>
                    <a:pt x="1130" y="941"/>
                  </a:lnTo>
                  <a:lnTo>
                    <a:pt x="1136" y="946"/>
                  </a:lnTo>
                  <a:lnTo>
                    <a:pt x="1136" y="957"/>
                  </a:lnTo>
                  <a:lnTo>
                    <a:pt x="1130" y="979"/>
                  </a:lnTo>
                  <a:lnTo>
                    <a:pt x="1114" y="1012"/>
                  </a:lnTo>
                  <a:lnTo>
                    <a:pt x="1093" y="1057"/>
                  </a:lnTo>
                  <a:lnTo>
                    <a:pt x="1055" y="1101"/>
                  </a:lnTo>
                  <a:lnTo>
                    <a:pt x="1007" y="1134"/>
                  </a:lnTo>
                  <a:lnTo>
                    <a:pt x="942" y="1145"/>
                  </a:lnTo>
                  <a:lnTo>
                    <a:pt x="931" y="1145"/>
                  </a:lnTo>
                  <a:lnTo>
                    <a:pt x="904" y="1139"/>
                  </a:lnTo>
                  <a:lnTo>
                    <a:pt x="867" y="1134"/>
                  </a:lnTo>
                  <a:lnTo>
                    <a:pt x="829" y="1123"/>
                  </a:lnTo>
                  <a:lnTo>
                    <a:pt x="797" y="1101"/>
                  </a:lnTo>
                  <a:lnTo>
                    <a:pt x="764" y="1068"/>
                  </a:lnTo>
                  <a:lnTo>
                    <a:pt x="743" y="1023"/>
                  </a:lnTo>
                  <a:lnTo>
                    <a:pt x="732" y="968"/>
                  </a:lnTo>
                  <a:lnTo>
                    <a:pt x="737" y="930"/>
                  </a:lnTo>
                  <a:lnTo>
                    <a:pt x="748" y="880"/>
                  </a:lnTo>
                  <a:lnTo>
                    <a:pt x="759" y="831"/>
                  </a:lnTo>
                  <a:lnTo>
                    <a:pt x="770" y="787"/>
                  </a:lnTo>
                  <a:lnTo>
                    <a:pt x="780" y="748"/>
                  </a:lnTo>
                  <a:lnTo>
                    <a:pt x="780" y="715"/>
                  </a:lnTo>
                  <a:lnTo>
                    <a:pt x="780" y="688"/>
                  </a:lnTo>
                  <a:lnTo>
                    <a:pt x="770" y="655"/>
                  </a:lnTo>
                  <a:lnTo>
                    <a:pt x="748" y="622"/>
                  </a:lnTo>
                  <a:lnTo>
                    <a:pt x="716" y="594"/>
                  </a:lnTo>
                  <a:lnTo>
                    <a:pt x="667" y="578"/>
                  </a:lnTo>
                  <a:lnTo>
                    <a:pt x="608" y="572"/>
                  </a:lnTo>
                  <a:lnTo>
                    <a:pt x="420" y="572"/>
                  </a:lnTo>
                  <a:lnTo>
                    <a:pt x="312" y="1001"/>
                  </a:lnTo>
                  <a:lnTo>
                    <a:pt x="312" y="1012"/>
                  </a:lnTo>
                  <a:lnTo>
                    <a:pt x="307" y="1029"/>
                  </a:lnTo>
                  <a:lnTo>
                    <a:pt x="318" y="1046"/>
                  </a:lnTo>
                  <a:lnTo>
                    <a:pt x="339" y="1051"/>
                  </a:lnTo>
                  <a:lnTo>
                    <a:pt x="371" y="1057"/>
                  </a:lnTo>
                  <a:lnTo>
                    <a:pt x="409" y="1057"/>
                  </a:lnTo>
                  <a:lnTo>
                    <a:pt x="425" y="1057"/>
                  </a:lnTo>
                  <a:lnTo>
                    <a:pt x="441" y="1057"/>
                  </a:lnTo>
                  <a:lnTo>
                    <a:pt x="447" y="1062"/>
                  </a:lnTo>
                  <a:lnTo>
                    <a:pt x="452" y="1068"/>
                  </a:lnTo>
                  <a:lnTo>
                    <a:pt x="458" y="1073"/>
                  </a:lnTo>
                  <a:lnTo>
                    <a:pt x="458" y="1090"/>
                  </a:lnTo>
                  <a:lnTo>
                    <a:pt x="452" y="1095"/>
                  </a:lnTo>
                  <a:lnTo>
                    <a:pt x="447" y="1101"/>
                  </a:lnTo>
                  <a:lnTo>
                    <a:pt x="436" y="1106"/>
                  </a:lnTo>
                  <a:lnTo>
                    <a:pt x="431" y="1106"/>
                  </a:lnTo>
                  <a:lnTo>
                    <a:pt x="425" y="1106"/>
                  </a:lnTo>
                  <a:lnTo>
                    <a:pt x="382" y="1106"/>
                  </a:lnTo>
                  <a:lnTo>
                    <a:pt x="323" y="1106"/>
                  </a:lnTo>
                  <a:lnTo>
                    <a:pt x="264" y="1101"/>
                  </a:lnTo>
                  <a:lnTo>
                    <a:pt x="221" y="1101"/>
                  </a:lnTo>
                  <a:lnTo>
                    <a:pt x="178" y="1101"/>
                  </a:lnTo>
                  <a:lnTo>
                    <a:pt x="124" y="1106"/>
                  </a:lnTo>
                  <a:lnTo>
                    <a:pt x="65" y="1106"/>
                  </a:lnTo>
                  <a:lnTo>
                    <a:pt x="22" y="1106"/>
                  </a:lnTo>
                  <a:lnTo>
                    <a:pt x="16" y="1106"/>
                  </a:lnTo>
                  <a:lnTo>
                    <a:pt x="11" y="1106"/>
                  </a:lnTo>
                  <a:lnTo>
                    <a:pt x="5" y="1106"/>
                  </a:lnTo>
                  <a:lnTo>
                    <a:pt x="0" y="1101"/>
                  </a:lnTo>
                  <a:lnTo>
                    <a:pt x="0" y="1090"/>
                  </a:lnTo>
                  <a:lnTo>
                    <a:pt x="0" y="1073"/>
                  </a:lnTo>
                  <a:lnTo>
                    <a:pt x="5" y="1068"/>
                  </a:lnTo>
                  <a:lnTo>
                    <a:pt x="11" y="1062"/>
                  </a:lnTo>
                  <a:lnTo>
                    <a:pt x="16" y="1057"/>
                  </a:lnTo>
                  <a:lnTo>
                    <a:pt x="27" y="1057"/>
                  </a:lnTo>
                  <a:lnTo>
                    <a:pt x="43" y="1057"/>
                  </a:lnTo>
                  <a:lnTo>
                    <a:pt x="102" y="1057"/>
                  </a:lnTo>
                  <a:lnTo>
                    <a:pt x="145" y="1046"/>
                  </a:lnTo>
                  <a:lnTo>
                    <a:pt x="167" y="1034"/>
                  </a:lnTo>
                  <a:lnTo>
                    <a:pt x="178" y="1012"/>
                  </a:lnTo>
                  <a:lnTo>
                    <a:pt x="188" y="979"/>
                  </a:lnTo>
                  <a:lnTo>
                    <a:pt x="404" y="110"/>
                  </a:lnTo>
                  <a:lnTo>
                    <a:pt x="404" y="93"/>
                  </a:lnTo>
                  <a:lnTo>
                    <a:pt x="404" y="82"/>
                  </a:lnTo>
                  <a:lnTo>
                    <a:pt x="409" y="77"/>
                  </a:lnTo>
                  <a:lnTo>
                    <a:pt x="404" y="66"/>
                  </a:lnTo>
                  <a:lnTo>
                    <a:pt x="398" y="60"/>
                  </a:lnTo>
                  <a:lnTo>
                    <a:pt x="393" y="55"/>
                  </a:lnTo>
                  <a:lnTo>
                    <a:pt x="377" y="55"/>
                  </a:lnTo>
                  <a:lnTo>
                    <a:pt x="366" y="49"/>
                  </a:lnTo>
                  <a:lnTo>
                    <a:pt x="345" y="49"/>
                  </a:lnTo>
                  <a:lnTo>
                    <a:pt x="323" y="49"/>
                  </a:lnTo>
                  <a:lnTo>
                    <a:pt x="312" y="44"/>
                  </a:lnTo>
                  <a:lnTo>
                    <a:pt x="301" y="44"/>
                  </a:lnTo>
                  <a:lnTo>
                    <a:pt x="285" y="44"/>
                  </a:lnTo>
                  <a:lnTo>
                    <a:pt x="275" y="44"/>
                  </a:lnTo>
                  <a:lnTo>
                    <a:pt x="264" y="44"/>
                  </a:lnTo>
                  <a:lnTo>
                    <a:pt x="258" y="38"/>
                  </a:lnTo>
                  <a:lnTo>
                    <a:pt x="258" y="27"/>
                  </a:lnTo>
                  <a:lnTo>
                    <a:pt x="258" y="16"/>
                  </a:lnTo>
                  <a:lnTo>
                    <a:pt x="264" y="5"/>
                  </a:lnTo>
                  <a:lnTo>
                    <a:pt x="269" y="0"/>
                  </a:lnTo>
                  <a:lnTo>
                    <a:pt x="280" y="0"/>
                  </a:lnTo>
                  <a:lnTo>
                    <a:pt x="291" y="0"/>
                  </a:lnTo>
                  <a:lnTo>
                    <a:pt x="3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4" name="Freeform 58"/>
            <p:cNvSpPr>
              <a:spLocks noEditPoints="1"/>
            </p:cNvSpPr>
            <p:nvPr/>
          </p:nvSpPr>
          <p:spPr bwMode="auto">
            <a:xfrm>
              <a:off x="8745" y="4103"/>
              <a:ext cx="344" cy="771"/>
            </a:xfrm>
            <a:custGeom>
              <a:avLst/>
              <a:gdLst/>
              <a:ahLst/>
              <a:cxnLst>
                <a:cxn ang="0">
                  <a:pos x="221" y="264"/>
                </a:cxn>
                <a:cxn ang="0">
                  <a:pos x="274" y="352"/>
                </a:cxn>
                <a:cxn ang="0">
                  <a:pos x="269" y="374"/>
                </a:cxn>
                <a:cxn ang="0">
                  <a:pos x="258" y="407"/>
                </a:cxn>
                <a:cxn ang="0">
                  <a:pos x="237" y="474"/>
                </a:cxn>
                <a:cxn ang="0">
                  <a:pos x="210" y="534"/>
                </a:cxn>
                <a:cxn ang="0">
                  <a:pos x="167" y="650"/>
                </a:cxn>
                <a:cxn ang="0">
                  <a:pos x="156" y="699"/>
                </a:cxn>
                <a:cxn ang="0">
                  <a:pos x="161" y="721"/>
                </a:cxn>
                <a:cxn ang="0">
                  <a:pos x="172" y="738"/>
                </a:cxn>
                <a:cxn ang="0">
                  <a:pos x="221" y="732"/>
                </a:cxn>
                <a:cxn ang="0">
                  <a:pos x="280" y="661"/>
                </a:cxn>
                <a:cxn ang="0">
                  <a:pos x="307" y="589"/>
                </a:cxn>
                <a:cxn ang="0">
                  <a:pos x="317" y="584"/>
                </a:cxn>
                <a:cxn ang="0">
                  <a:pos x="328" y="578"/>
                </a:cxn>
                <a:cxn ang="0">
                  <a:pos x="339" y="584"/>
                </a:cxn>
                <a:cxn ang="0">
                  <a:pos x="344" y="595"/>
                </a:cxn>
                <a:cxn ang="0">
                  <a:pos x="328" y="650"/>
                </a:cxn>
                <a:cxn ang="0">
                  <a:pos x="274" y="727"/>
                </a:cxn>
                <a:cxn ang="0">
                  <a:pos x="183" y="771"/>
                </a:cxn>
                <a:cxn ang="0">
                  <a:pos x="86" y="721"/>
                </a:cxn>
                <a:cxn ang="0">
                  <a:pos x="75" y="655"/>
                </a:cxn>
                <a:cxn ang="0">
                  <a:pos x="86" y="622"/>
                </a:cxn>
                <a:cxn ang="0">
                  <a:pos x="156" y="440"/>
                </a:cxn>
                <a:cxn ang="0">
                  <a:pos x="183" y="363"/>
                </a:cxn>
                <a:cxn ang="0">
                  <a:pos x="188" y="325"/>
                </a:cxn>
                <a:cxn ang="0">
                  <a:pos x="183" y="297"/>
                </a:cxn>
                <a:cxn ang="0">
                  <a:pos x="172" y="286"/>
                </a:cxn>
                <a:cxn ang="0">
                  <a:pos x="129" y="292"/>
                </a:cxn>
                <a:cxn ang="0">
                  <a:pos x="70" y="358"/>
                </a:cxn>
                <a:cxn ang="0">
                  <a:pos x="38" y="435"/>
                </a:cxn>
                <a:cxn ang="0">
                  <a:pos x="32" y="440"/>
                </a:cxn>
                <a:cxn ang="0">
                  <a:pos x="16" y="440"/>
                </a:cxn>
                <a:cxn ang="0">
                  <a:pos x="5" y="440"/>
                </a:cxn>
                <a:cxn ang="0">
                  <a:pos x="0" y="429"/>
                </a:cxn>
                <a:cxn ang="0">
                  <a:pos x="21" y="374"/>
                </a:cxn>
                <a:cxn ang="0">
                  <a:pos x="75" y="292"/>
                </a:cxn>
                <a:cxn ang="0">
                  <a:pos x="167" y="253"/>
                </a:cxn>
                <a:cxn ang="0">
                  <a:pos x="285" y="0"/>
                </a:cxn>
                <a:cxn ang="0">
                  <a:pos x="307" y="11"/>
                </a:cxn>
                <a:cxn ang="0">
                  <a:pos x="312" y="33"/>
                </a:cxn>
                <a:cxn ang="0">
                  <a:pos x="312" y="39"/>
                </a:cxn>
                <a:cxn ang="0">
                  <a:pos x="301" y="77"/>
                </a:cxn>
                <a:cxn ang="0">
                  <a:pos x="269" y="99"/>
                </a:cxn>
                <a:cxn ang="0">
                  <a:pos x="237" y="105"/>
                </a:cxn>
                <a:cxn ang="0">
                  <a:pos x="215" y="83"/>
                </a:cxn>
                <a:cxn ang="0">
                  <a:pos x="210" y="61"/>
                </a:cxn>
                <a:cxn ang="0">
                  <a:pos x="221" y="22"/>
                </a:cxn>
                <a:cxn ang="0">
                  <a:pos x="253" y="0"/>
                </a:cxn>
              </a:cxnLst>
              <a:rect l="0" t="0" r="r" b="b"/>
              <a:pathLst>
                <a:path w="344" h="771">
                  <a:moveTo>
                    <a:pt x="167" y="253"/>
                  </a:moveTo>
                  <a:lnTo>
                    <a:pt x="221" y="264"/>
                  </a:lnTo>
                  <a:lnTo>
                    <a:pt x="258" y="303"/>
                  </a:lnTo>
                  <a:lnTo>
                    <a:pt x="274" y="352"/>
                  </a:lnTo>
                  <a:lnTo>
                    <a:pt x="269" y="363"/>
                  </a:lnTo>
                  <a:lnTo>
                    <a:pt x="269" y="374"/>
                  </a:lnTo>
                  <a:lnTo>
                    <a:pt x="269" y="385"/>
                  </a:lnTo>
                  <a:lnTo>
                    <a:pt x="258" y="407"/>
                  </a:lnTo>
                  <a:lnTo>
                    <a:pt x="247" y="435"/>
                  </a:lnTo>
                  <a:lnTo>
                    <a:pt x="237" y="474"/>
                  </a:lnTo>
                  <a:lnTo>
                    <a:pt x="221" y="507"/>
                  </a:lnTo>
                  <a:lnTo>
                    <a:pt x="210" y="534"/>
                  </a:lnTo>
                  <a:lnTo>
                    <a:pt x="172" y="622"/>
                  </a:lnTo>
                  <a:lnTo>
                    <a:pt x="167" y="650"/>
                  </a:lnTo>
                  <a:lnTo>
                    <a:pt x="161" y="672"/>
                  </a:lnTo>
                  <a:lnTo>
                    <a:pt x="156" y="699"/>
                  </a:lnTo>
                  <a:lnTo>
                    <a:pt x="156" y="710"/>
                  </a:lnTo>
                  <a:lnTo>
                    <a:pt x="161" y="721"/>
                  </a:lnTo>
                  <a:lnTo>
                    <a:pt x="167" y="732"/>
                  </a:lnTo>
                  <a:lnTo>
                    <a:pt x="172" y="738"/>
                  </a:lnTo>
                  <a:lnTo>
                    <a:pt x="183" y="738"/>
                  </a:lnTo>
                  <a:lnTo>
                    <a:pt x="221" y="732"/>
                  </a:lnTo>
                  <a:lnTo>
                    <a:pt x="253" y="705"/>
                  </a:lnTo>
                  <a:lnTo>
                    <a:pt x="280" y="661"/>
                  </a:lnTo>
                  <a:lnTo>
                    <a:pt x="307" y="600"/>
                  </a:lnTo>
                  <a:lnTo>
                    <a:pt x="307" y="589"/>
                  </a:lnTo>
                  <a:lnTo>
                    <a:pt x="312" y="584"/>
                  </a:lnTo>
                  <a:lnTo>
                    <a:pt x="317" y="584"/>
                  </a:lnTo>
                  <a:lnTo>
                    <a:pt x="328" y="578"/>
                  </a:lnTo>
                  <a:lnTo>
                    <a:pt x="328" y="578"/>
                  </a:lnTo>
                  <a:lnTo>
                    <a:pt x="334" y="584"/>
                  </a:lnTo>
                  <a:lnTo>
                    <a:pt x="339" y="584"/>
                  </a:lnTo>
                  <a:lnTo>
                    <a:pt x="344" y="589"/>
                  </a:lnTo>
                  <a:lnTo>
                    <a:pt x="344" y="595"/>
                  </a:lnTo>
                  <a:lnTo>
                    <a:pt x="339" y="617"/>
                  </a:lnTo>
                  <a:lnTo>
                    <a:pt x="328" y="650"/>
                  </a:lnTo>
                  <a:lnTo>
                    <a:pt x="307" y="688"/>
                  </a:lnTo>
                  <a:lnTo>
                    <a:pt x="274" y="727"/>
                  </a:lnTo>
                  <a:lnTo>
                    <a:pt x="231" y="760"/>
                  </a:lnTo>
                  <a:lnTo>
                    <a:pt x="183" y="771"/>
                  </a:lnTo>
                  <a:lnTo>
                    <a:pt x="129" y="754"/>
                  </a:lnTo>
                  <a:lnTo>
                    <a:pt x="86" y="721"/>
                  </a:lnTo>
                  <a:lnTo>
                    <a:pt x="75" y="672"/>
                  </a:lnTo>
                  <a:lnTo>
                    <a:pt x="75" y="655"/>
                  </a:lnTo>
                  <a:lnTo>
                    <a:pt x="81" y="639"/>
                  </a:lnTo>
                  <a:lnTo>
                    <a:pt x="86" y="622"/>
                  </a:lnTo>
                  <a:lnTo>
                    <a:pt x="86" y="622"/>
                  </a:lnTo>
                  <a:lnTo>
                    <a:pt x="156" y="440"/>
                  </a:lnTo>
                  <a:lnTo>
                    <a:pt x="172" y="396"/>
                  </a:lnTo>
                  <a:lnTo>
                    <a:pt x="183" y="363"/>
                  </a:lnTo>
                  <a:lnTo>
                    <a:pt x="188" y="341"/>
                  </a:lnTo>
                  <a:lnTo>
                    <a:pt x="188" y="325"/>
                  </a:lnTo>
                  <a:lnTo>
                    <a:pt x="188" y="308"/>
                  </a:lnTo>
                  <a:lnTo>
                    <a:pt x="183" y="297"/>
                  </a:lnTo>
                  <a:lnTo>
                    <a:pt x="177" y="292"/>
                  </a:lnTo>
                  <a:lnTo>
                    <a:pt x="172" y="286"/>
                  </a:lnTo>
                  <a:lnTo>
                    <a:pt x="161" y="286"/>
                  </a:lnTo>
                  <a:lnTo>
                    <a:pt x="129" y="292"/>
                  </a:lnTo>
                  <a:lnTo>
                    <a:pt x="97" y="319"/>
                  </a:lnTo>
                  <a:lnTo>
                    <a:pt x="70" y="358"/>
                  </a:lnTo>
                  <a:lnTo>
                    <a:pt x="43" y="424"/>
                  </a:lnTo>
                  <a:lnTo>
                    <a:pt x="38" y="435"/>
                  </a:lnTo>
                  <a:lnTo>
                    <a:pt x="38" y="440"/>
                  </a:lnTo>
                  <a:lnTo>
                    <a:pt x="32" y="440"/>
                  </a:lnTo>
                  <a:lnTo>
                    <a:pt x="21" y="440"/>
                  </a:lnTo>
                  <a:lnTo>
                    <a:pt x="16" y="440"/>
                  </a:lnTo>
                  <a:lnTo>
                    <a:pt x="11" y="440"/>
                  </a:lnTo>
                  <a:lnTo>
                    <a:pt x="5" y="440"/>
                  </a:lnTo>
                  <a:lnTo>
                    <a:pt x="5" y="435"/>
                  </a:lnTo>
                  <a:lnTo>
                    <a:pt x="0" y="429"/>
                  </a:lnTo>
                  <a:lnTo>
                    <a:pt x="5" y="407"/>
                  </a:lnTo>
                  <a:lnTo>
                    <a:pt x="21" y="374"/>
                  </a:lnTo>
                  <a:lnTo>
                    <a:pt x="43" y="336"/>
                  </a:lnTo>
                  <a:lnTo>
                    <a:pt x="75" y="292"/>
                  </a:lnTo>
                  <a:lnTo>
                    <a:pt x="118" y="264"/>
                  </a:lnTo>
                  <a:lnTo>
                    <a:pt x="167" y="253"/>
                  </a:lnTo>
                  <a:close/>
                  <a:moveTo>
                    <a:pt x="269" y="0"/>
                  </a:moveTo>
                  <a:lnTo>
                    <a:pt x="285" y="0"/>
                  </a:lnTo>
                  <a:lnTo>
                    <a:pt x="296" y="6"/>
                  </a:lnTo>
                  <a:lnTo>
                    <a:pt x="307" y="11"/>
                  </a:lnTo>
                  <a:lnTo>
                    <a:pt x="312" y="22"/>
                  </a:lnTo>
                  <a:lnTo>
                    <a:pt x="312" y="33"/>
                  </a:lnTo>
                  <a:lnTo>
                    <a:pt x="312" y="39"/>
                  </a:lnTo>
                  <a:lnTo>
                    <a:pt x="312" y="39"/>
                  </a:lnTo>
                  <a:lnTo>
                    <a:pt x="312" y="61"/>
                  </a:lnTo>
                  <a:lnTo>
                    <a:pt x="301" y="77"/>
                  </a:lnTo>
                  <a:lnTo>
                    <a:pt x="290" y="94"/>
                  </a:lnTo>
                  <a:lnTo>
                    <a:pt x="269" y="99"/>
                  </a:lnTo>
                  <a:lnTo>
                    <a:pt x="253" y="105"/>
                  </a:lnTo>
                  <a:lnTo>
                    <a:pt x="237" y="105"/>
                  </a:lnTo>
                  <a:lnTo>
                    <a:pt x="226" y="94"/>
                  </a:lnTo>
                  <a:lnTo>
                    <a:pt x="215" y="83"/>
                  </a:lnTo>
                  <a:lnTo>
                    <a:pt x="210" y="72"/>
                  </a:lnTo>
                  <a:lnTo>
                    <a:pt x="210" y="61"/>
                  </a:lnTo>
                  <a:lnTo>
                    <a:pt x="210" y="39"/>
                  </a:lnTo>
                  <a:lnTo>
                    <a:pt x="221" y="22"/>
                  </a:lnTo>
                  <a:lnTo>
                    <a:pt x="237" y="11"/>
                  </a:lnTo>
                  <a:lnTo>
                    <a:pt x="253"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5" name="Freeform 59"/>
            <p:cNvSpPr>
              <a:spLocks/>
            </p:cNvSpPr>
            <p:nvPr/>
          </p:nvSpPr>
          <p:spPr bwMode="auto">
            <a:xfrm>
              <a:off x="9251" y="4488"/>
              <a:ext cx="317" cy="534"/>
            </a:xfrm>
            <a:custGeom>
              <a:avLst/>
              <a:gdLst/>
              <a:ahLst/>
              <a:cxnLst>
                <a:cxn ang="0">
                  <a:pos x="167" y="0"/>
                </a:cxn>
                <a:cxn ang="0">
                  <a:pos x="183" y="0"/>
                </a:cxn>
                <a:cxn ang="0">
                  <a:pos x="194" y="0"/>
                </a:cxn>
                <a:cxn ang="0">
                  <a:pos x="199" y="11"/>
                </a:cxn>
                <a:cxn ang="0">
                  <a:pos x="199" y="22"/>
                </a:cxn>
                <a:cxn ang="0">
                  <a:pos x="199" y="22"/>
                </a:cxn>
                <a:cxn ang="0">
                  <a:pos x="199" y="463"/>
                </a:cxn>
                <a:cxn ang="0">
                  <a:pos x="199" y="474"/>
                </a:cxn>
                <a:cxn ang="0">
                  <a:pos x="199" y="479"/>
                </a:cxn>
                <a:cxn ang="0">
                  <a:pos x="204" y="485"/>
                </a:cxn>
                <a:cxn ang="0">
                  <a:pos x="210" y="490"/>
                </a:cxn>
                <a:cxn ang="0">
                  <a:pos x="215" y="490"/>
                </a:cxn>
                <a:cxn ang="0">
                  <a:pos x="231" y="496"/>
                </a:cxn>
                <a:cxn ang="0">
                  <a:pos x="253" y="496"/>
                </a:cxn>
                <a:cxn ang="0">
                  <a:pos x="280" y="496"/>
                </a:cxn>
                <a:cxn ang="0">
                  <a:pos x="317" y="496"/>
                </a:cxn>
                <a:cxn ang="0">
                  <a:pos x="317" y="534"/>
                </a:cxn>
                <a:cxn ang="0">
                  <a:pos x="242" y="529"/>
                </a:cxn>
                <a:cxn ang="0">
                  <a:pos x="161" y="529"/>
                </a:cxn>
                <a:cxn ang="0">
                  <a:pos x="107" y="529"/>
                </a:cxn>
                <a:cxn ang="0">
                  <a:pos x="54" y="529"/>
                </a:cxn>
                <a:cxn ang="0">
                  <a:pos x="0" y="534"/>
                </a:cxn>
                <a:cxn ang="0">
                  <a:pos x="0" y="496"/>
                </a:cxn>
                <a:cxn ang="0">
                  <a:pos x="43" y="496"/>
                </a:cxn>
                <a:cxn ang="0">
                  <a:pos x="70" y="496"/>
                </a:cxn>
                <a:cxn ang="0">
                  <a:pos x="91" y="496"/>
                </a:cxn>
                <a:cxn ang="0">
                  <a:pos x="107" y="490"/>
                </a:cxn>
                <a:cxn ang="0">
                  <a:pos x="113" y="490"/>
                </a:cxn>
                <a:cxn ang="0">
                  <a:pos x="118" y="485"/>
                </a:cxn>
                <a:cxn ang="0">
                  <a:pos x="124" y="479"/>
                </a:cxn>
                <a:cxn ang="0">
                  <a:pos x="124" y="474"/>
                </a:cxn>
                <a:cxn ang="0">
                  <a:pos x="124" y="463"/>
                </a:cxn>
                <a:cxn ang="0">
                  <a:pos x="124" y="66"/>
                </a:cxn>
                <a:cxn ang="0">
                  <a:pos x="80" y="78"/>
                </a:cxn>
                <a:cxn ang="0">
                  <a:pos x="37" y="83"/>
                </a:cxn>
                <a:cxn ang="0">
                  <a:pos x="11" y="83"/>
                </a:cxn>
                <a:cxn ang="0">
                  <a:pos x="0" y="83"/>
                </a:cxn>
                <a:cxn ang="0">
                  <a:pos x="0" y="50"/>
                </a:cxn>
                <a:cxn ang="0">
                  <a:pos x="11" y="50"/>
                </a:cxn>
                <a:cxn ang="0">
                  <a:pos x="32" y="50"/>
                </a:cxn>
                <a:cxn ang="0">
                  <a:pos x="75" y="44"/>
                </a:cxn>
                <a:cxn ang="0">
                  <a:pos x="124" y="28"/>
                </a:cxn>
                <a:cxn ang="0">
                  <a:pos x="167" y="0"/>
                </a:cxn>
              </a:cxnLst>
              <a:rect l="0" t="0" r="r" b="b"/>
              <a:pathLst>
                <a:path w="317" h="534">
                  <a:moveTo>
                    <a:pt x="167" y="0"/>
                  </a:moveTo>
                  <a:lnTo>
                    <a:pt x="183" y="0"/>
                  </a:lnTo>
                  <a:lnTo>
                    <a:pt x="194" y="0"/>
                  </a:lnTo>
                  <a:lnTo>
                    <a:pt x="199" y="11"/>
                  </a:lnTo>
                  <a:lnTo>
                    <a:pt x="199" y="22"/>
                  </a:lnTo>
                  <a:lnTo>
                    <a:pt x="199" y="22"/>
                  </a:lnTo>
                  <a:lnTo>
                    <a:pt x="199" y="463"/>
                  </a:lnTo>
                  <a:lnTo>
                    <a:pt x="199" y="474"/>
                  </a:lnTo>
                  <a:lnTo>
                    <a:pt x="199" y="479"/>
                  </a:lnTo>
                  <a:lnTo>
                    <a:pt x="204" y="485"/>
                  </a:lnTo>
                  <a:lnTo>
                    <a:pt x="210" y="490"/>
                  </a:lnTo>
                  <a:lnTo>
                    <a:pt x="215" y="490"/>
                  </a:lnTo>
                  <a:lnTo>
                    <a:pt x="231" y="496"/>
                  </a:lnTo>
                  <a:lnTo>
                    <a:pt x="253" y="496"/>
                  </a:lnTo>
                  <a:lnTo>
                    <a:pt x="280" y="496"/>
                  </a:lnTo>
                  <a:lnTo>
                    <a:pt x="317" y="496"/>
                  </a:lnTo>
                  <a:lnTo>
                    <a:pt x="317" y="534"/>
                  </a:lnTo>
                  <a:lnTo>
                    <a:pt x="242" y="529"/>
                  </a:lnTo>
                  <a:lnTo>
                    <a:pt x="161" y="529"/>
                  </a:lnTo>
                  <a:lnTo>
                    <a:pt x="107" y="529"/>
                  </a:lnTo>
                  <a:lnTo>
                    <a:pt x="54" y="529"/>
                  </a:lnTo>
                  <a:lnTo>
                    <a:pt x="0" y="534"/>
                  </a:lnTo>
                  <a:lnTo>
                    <a:pt x="0" y="496"/>
                  </a:lnTo>
                  <a:lnTo>
                    <a:pt x="43" y="496"/>
                  </a:lnTo>
                  <a:lnTo>
                    <a:pt x="70" y="496"/>
                  </a:lnTo>
                  <a:lnTo>
                    <a:pt x="91" y="496"/>
                  </a:lnTo>
                  <a:lnTo>
                    <a:pt x="107" y="490"/>
                  </a:lnTo>
                  <a:lnTo>
                    <a:pt x="113" y="490"/>
                  </a:lnTo>
                  <a:lnTo>
                    <a:pt x="118" y="485"/>
                  </a:lnTo>
                  <a:lnTo>
                    <a:pt x="124" y="479"/>
                  </a:lnTo>
                  <a:lnTo>
                    <a:pt x="124" y="474"/>
                  </a:lnTo>
                  <a:lnTo>
                    <a:pt x="124" y="463"/>
                  </a:lnTo>
                  <a:lnTo>
                    <a:pt x="124" y="66"/>
                  </a:lnTo>
                  <a:lnTo>
                    <a:pt x="80" y="78"/>
                  </a:lnTo>
                  <a:lnTo>
                    <a:pt x="37" y="83"/>
                  </a:lnTo>
                  <a:lnTo>
                    <a:pt x="11" y="83"/>
                  </a:lnTo>
                  <a:lnTo>
                    <a:pt x="0" y="83"/>
                  </a:lnTo>
                  <a:lnTo>
                    <a:pt x="0" y="50"/>
                  </a:lnTo>
                  <a:lnTo>
                    <a:pt x="11" y="50"/>
                  </a:lnTo>
                  <a:lnTo>
                    <a:pt x="32" y="50"/>
                  </a:lnTo>
                  <a:lnTo>
                    <a:pt x="75" y="44"/>
                  </a:lnTo>
                  <a:lnTo>
                    <a:pt x="124" y="28"/>
                  </a:lnTo>
                  <a:lnTo>
                    <a:pt x="1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6" name="Freeform 60"/>
            <p:cNvSpPr>
              <a:spLocks/>
            </p:cNvSpPr>
            <p:nvPr/>
          </p:nvSpPr>
          <p:spPr bwMode="auto">
            <a:xfrm>
              <a:off x="9897" y="4731"/>
              <a:ext cx="145" cy="352"/>
            </a:xfrm>
            <a:custGeom>
              <a:avLst/>
              <a:gdLst/>
              <a:ahLst/>
              <a:cxnLst>
                <a:cxn ang="0">
                  <a:pos x="64" y="0"/>
                </a:cxn>
                <a:cxn ang="0">
                  <a:pos x="96" y="11"/>
                </a:cxn>
                <a:cxn ang="0">
                  <a:pos x="123" y="33"/>
                </a:cxn>
                <a:cxn ang="0">
                  <a:pos x="140" y="77"/>
                </a:cxn>
                <a:cxn ang="0">
                  <a:pos x="145" y="126"/>
                </a:cxn>
                <a:cxn ang="0">
                  <a:pos x="134" y="203"/>
                </a:cxn>
                <a:cxn ang="0">
                  <a:pos x="107" y="264"/>
                </a:cxn>
                <a:cxn ang="0">
                  <a:pos x="75" y="313"/>
                </a:cxn>
                <a:cxn ang="0">
                  <a:pos x="48" y="341"/>
                </a:cxn>
                <a:cxn ang="0">
                  <a:pos x="32" y="352"/>
                </a:cxn>
                <a:cxn ang="0">
                  <a:pos x="21" y="352"/>
                </a:cxn>
                <a:cxn ang="0">
                  <a:pos x="16" y="346"/>
                </a:cxn>
                <a:cxn ang="0">
                  <a:pos x="16" y="341"/>
                </a:cxn>
                <a:cxn ang="0">
                  <a:pos x="16" y="330"/>
                </a:cxn>
                <a:cxn ang="0">
                  <a:pos x="21" y="330"/>
                </a:cxn>
                <a:cxn ang="0">
                  <a:pos x="21" y="324"/>
                </a:cxn>
                <a:cxn ang="0">
                  <a:pos x="70" y="269"/>
                </a:cxn>
                <a:cxn ang="0">
                  <a:pos x="96" y="214"/>
                </a:cxn>
                <a:cxn ang="0">
                  <a:pos x="107" y="165"/>
                </a:cxn>
                <a:cxn ang="0">
                  <a:pos x="113" y="115"/>
                </a:cxn>
                <a:cxn ang="0">
                  <a:pos x="113" y="115"/>
                </a:cxn>
                <a:cxn ang="0">
                  <a:pos x="113" y="115"/>
                </a:cxn>
                <a:cxn ang="0">
                  <a:pos x="113" y="115"/>
                </a:cxn>
                <a:cxn ang="0">
                  <a:pos x="107" y="115"/>
                </a:cxn>
                <a:cxn ang="0">
                  <a:pos x="102" y="121"/>
                </a:cxn>
                <a:cxn ang="0">
                  <a:pos x="91" y="126"/>
                </a:cxn>
                <a:cxn ang="0">
                  <a:pos x="80" y="132"/>
                </a:cxn>
                <a:cxn ang="0">
                  <a:pos x="64" y="132"/>
                </a:cxn>
                <a:cxn ang="0">
                  <a:pos x="43" y="126"/>
                </a:cxn>
                <a:cxn ang="0">
                  <a:pos x="26" y="121"/>
                </a:cxn>
                <a:cxn ang="0">
                  <a:pos x="10" y="104"/>
                </a:cxn>
                <a:cxn ang="0">
                  <a:pos x="0" y="88"/>
                </a:cxn>
                <a:cxn ang="0">
                  <a:pos x="0" y="66"/>
                </a:cxn>
                <a:cxn ang="0">
                  <a:pos x="0" y="44"/>
                </a:cxn>
                <a:cxn ang="0">
                  <a:pos x="10" y="27"/>
                </a:cxn>
                <a:cxn ang="0">
                  <a:pos x="21" y="11"/>
                </a:cxn>
                <a:cxn ang="0">
                  <a:pos x="43" y="0"/>
                </a:cxn>
                <a:cxn ang="0">
                  <a:pos x="64" y="0"/>
                </a:cxn>
              </a:cxnLst>
              <a:rect l="0" t="0" r="r" b="b"/>
              <a:pathLst>
                <a:path w="145" h="352">
                  <a:moveTo>
                    <a:pt x="64" y="0"/>
                  </a:moveTo>
                  <a:lnTo>
                    <a:pt x="96" y="11"/>
                  </a:lnTo>
                  <a:lnTo>
                    <a:pt x="123" y="33"/>
                  </a:lnTo>
                  <a:lnTo>
                    <a:pt x="140" y="77"/>
                  </a:lnTo>
                  <a:lnTo>
                    <a:pt x="145" y="126"/>
                  </a:lnTo>
                  <a:lnTo>
                    <a:pt x="134" y="203"/>
                  </a:lnTo>
                  <a:lnTo>
                    <a:pt x="107" y="264"/>
                  </a:lnTo>
                  <a:lnTo>
                    <a:pt x="75" y="313"/>
                  </a:lnTo>
                  <a:lnTo>
                    <a:pt x="48" y="341"/>
                  </a:lnTo>
                  <a:lnTo>
                    <a:pt x="32" y="352"/>
                  </a:lnTo>
                  <a:lnTo>
                    <a:pt x="21" y="352"/>
                  </a:lnTo>
                  <a:lnTo>
                    <a:pt x="16" y="346"/>
                  </a:lnTo>
                  <a:lnTo>
                    <a:pt x="16" y="341"/>
                  </a:lnTo>
                  <a:lnTo>
                    <a:pt x="16" y="330"/>
                  </a:lnTo>
                  <a:lnTo>
                    <a:pt x="21" y="330"/>
                  </a:lnTo>
                  <a:lnTo>
                    <a:pt x="21" y="324"/>
                  </a:lnTo>
                  <a:lnTo>
                    <a:pt x="70" y="269"/>
                  </a:lnTo>
                  <a:lnTo>
                    <a:pt x="96" y="214"/>
                  </a:lnTo>
                  <a:lnTo>
                    <a:pt x="107" y="165"/>
                  </a:lnTo>
                  <a:lnTo>
                    <a:pt x="113" y="115"/>
                  </a:lnTo>
                  <a:lnTo>
                    <a:pt x="113" y="115"/>
                  </a:lnTo>
                  <a:lnTo>
                    <a:pt x="113" y="115"/>
                  </a:lnTo>
                  <a:lnTo>
                    <a:pt x="113" y="115"/>
                  </a:lnTo>
                  <a:lnTo>
                    <a:pt x="107" y="115"/>
                  </a:lnTo>
                  <a:lnTo>
                    <a:pt x="102" y="121"/>
                  </a:lnTo>
                  <a:lnTo>
                    <a:pt x="91" y="126"/>
                  </a:lnTo>
                  <a:lnTo>
                    <a:pt x="80" y="132"/>
                  </a:lnTo>
                  <a:lnTo>
                    <a:pt x="64" y="132"/>
                  </a:lnTo>
                  <a:lnTo>
                    <a:pt x="43" y="126"/>
                  </a:lnTo>
                  <a:lnTo>
                    <a:pt x="26" y="121"/>
                  </a:lnTo>
                  <a:lnTo>
                    <a:pt x="10" y="104"/>
                  </a:lnTo>
                  <a:lnTo>
                    <a:pt x="0" y="88"/>
                  </a:lnTo>
                  <a:lnTo>
                    <a:pt x="0" y="66"/>
                  </a:lnTo>
                  <a:lnTo>
                    <a:pt x="0" y="44"/>
                  </a:lnTo>
                  <a:lnTo>
                    <a:pt x="10" y="27"/>
                  </a:lnTo>
                  <a:lnTo>
                    <a:pt x="21" y="11"/>
                  </a:lnTo>
                  <a:lnTo>
                    <a:pt x="43" y="0"/>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7" name="Freeform 61"/>
            <p:cNvSpPr>
              <a:spLocks noEditPoints="1"/>
            </p:cNvSpPr>
            <p:nvPr/>
          </p:nvSpPr>
          <p:spPr bwMode="auto">
            <a:xfrm>
              <a:off x="10203" y="4103"/>
              <a:ext cx="345" cy="771"/>
            </a:xfrm>
            <a:custGeom>
              <a:avLst/>
              <a:gdLst/>
              <a:ahLst/>
              <a:cxnLst>
                <a:cxn ang="0">
                  <a:pos x="221" y="264"/>
                </a:cxn>
                <a:cxn ang="0">
                  <a:pos x="275" y="352"/>
                </a:cxn>
                <a:cxn ang="0">
                  <a:pos x="269" y="374"/>
                </a:cxn>
                <a:cxn ang="0">
                  <a:pos x="259" y="407"/>
                </a:cxn>
                <a:cxn ang="0">
                  <a:pos x="237" y="474"/>
                </a:cxn>
                <a:cxn ang="0">
                  <a:pos x="210" y="534"/>
                </a:cxn>
                <a:cxn ang="0">
                  <a:pos x="167" y="650"/>
                </a:cxn>
                <a:cxn ang="0">
                  <a:pos x="156" y="699"/>
                </a:cxn>
                <a:cxn ang="0">
                  <a:pos x="162" y="721"/>
                </a:cxn>
                <a:cxn ang="0">
                  <a:pos x="173" y="738"/>
                </a:cxn>
                <a:cxn ang="0">
                  <a:pos x="221" y="732"/>
                </a:cxn>
                <a:cxn ang="0">
                  <a:pos x="280" y="661"/>
                </a:cxn>
                <a:cxn ang="0">
                  <a:pos x="307" y="589"/>
                </a:cxn>
                <a:cxn ang="0">
                  <a:pos x="318" y="584"/>
                </a:cxn>
                <a:cxn ang="0">
                  <a:pos x="329" y="578"/>
                </a:cxn>
                <a:cxn ang="0">
                  <a:pos x="339" y="584"/>
                </a:cxn>
                <a:cxn ang="0">
                  <a:pos x="345" y="595"/>
                </a:cxn>
                <a:cxn ang="0">
                  <a:pos x="329" y="650"/>
                </a:cxn>
                <a:cxn ang="0">
                  <a:pos x="275" y="727"/>
                </a:cxn>
                <a:cxn ang="0">
                  <a:pos x="183" y="771"/>
                </a:cxn>
                <a:cxn ang="0">
                  <a:pos x="92" y="721"/>
                </a:cxn>
                <a:cxn ang="0">
                  <a:pos x="76" y="655"/>
                </a:cxn>
                <a:cxn ang="0">
                  <a:pos x="86" y="622"/>
                </a:cxn>
                <a:cxn ang="0">
                  <a:pos x="173" y="396"/>
                </a:cxn>
                <a:cxn ang="0">
                  <a:pos x="189" y="341"/>
                </a:cxn>
                <a:cxn ang="0">
                  <a:pos x="189" y="308"/>
                </a:cxn>
                <a:cxn ang="0">
                  <a:pos x="178" y="292"/>
                </a:cxn>
                <a:cxn ang="0">
                  <a:pos x="162" y="286"/>
                </a:cxn>
                <a:cxn ang="0">
                  <a:pos x="97" y="319"/>
                </a:cxn>
                <a:cxn ang="0">
                  <a:pos x="43" y="424"/>
                </a:cxn>
                <a:cxn ang="0">
                  <a:pos x="38" y="440"/>
                </a:cxn>
                <a:cxn ang="0">
                  <a:pos x="22" y="440"/>
                </a:cxn>
                <a:cxn ang="0">
                  <a:pos x="11" y="440"/>
                </a:cxn>
                <a:cxn ang="0">
                  <a:pos x="6" y="435"/>
                </a:cxn>
                <a:cxn ang="0">
                  <a:pos x="6" y="407"/>
                </a:cxn>
                <a:cxn ang="0">
                  <a:pos x="43" y="336"/>
                </a:cxn>
                <a:cxn ang="0">
                  <a:pos x="119" y="264"/>
                </a:cxn>
                <a:cxn ang="0">
                  <a:pos x="269" y="0"/>
                </a:cxn>
                <a:cxn ang="0">
                  <a:pos x="296" y="6"/>
                </a:cxn>
                <a:cxn ang="0">
                  <a:pos x="312" y="22"/>
                </a:cxn>
                <a:cxn ang="0">
                  <a:pos x="318" y="39"/>
                </a:cxn>
                <a:cxn ang="0">
                  <a:pos x="302" y="77"/>
                </a:cxn>
                <a:cxn ang="0">
                  <a:pos x="269" y="99"/>
                </a:cxn>
                <a:cxn ang="0">
                  <a:pos x="237" y="105"/>
                </a:cxn>
                <a:cxn ang="0">
                  <a:pos x="216" y="83"/>
                </a:cxn>
                <a:cxn ang="0">
                  <a:pos x="210" y="61"/>
                </a:cxn>
                <a:cxn ang="0">
                  <a:pos x="221" y="22"/>
                </a:cxn>
                <a:cxn ang="0">
                  <a:pos x="253" y="0"/>
                </a:cxn>
              </a:cxnLst>
              <a:rect l="0" t="0" r="r" b="b"/>
              <a:pathLst>
                <a:path w="345" h="771">
                  <a:moveTo>
                    <a:pt x="167" y="253"/>
                  </a:moveTo>
                  <a:lnTo>
                    <a:pt x="221" y="264"/>
                  </a:lnTo>
                  <a:lnTo>
                    <a:pt x="259" y="303"/>
                  </a:lnTo>
                  <a:lnTo>
                    <a:pt x="275" y="352"/>
                  </a:lnTo>
                  <a:lnTo>
                    <a:pt x="269" y="363"/>
                  </a:lnTo>
                  <a:lnTo>
                    <a:pt x="269" y="374"/>
                  </a:lnTo>
                  <a:lnTo>
                    <a:pt x="269" y="385"/>
                  </a:lnTo>
                  <a:lnTo>
                    <a:pt x="259" y="407"/>
                  </a:lnTo>
                  <a:lnTo>
                    <a:pt x="248" y="435"/>
                  </a:lnTo>
                  <a:lnTo>
                    <a:pt x="237" y="474"/>
                  </a:lnTo>
                  <a:lnTo>
                    <a:pt x="221" y="507"/>
                  </a:lnTo>
                  <a:lnTo>
                    <a:pt x="210" y="534"/>
                  </a:lnTo>
                  <a:lnTo>
                    <a:pt x="178" y="622"/>
                  </a:lnTo>
                  <a:lnTo>
                    <a:pt x="167" y="650"/>
                  </a:lnTo>
                  <a:lnTo>
                    <a:pt x="162" y="672"/>
                  </a:lnTo>
                  <a:lnTo>
                    <a:pt x="156" y="699"/>
                  </a:lnTo>
                  <a:lnTo>
                    <a:pt x="156" y="710"/>
                  </a:lnTo>
                  <a:lnTo>
                    <a:pt x="162" y="721"/>
                  </a:lnTo>
                  <a:lnTo>
                    <a:pt x="167" y="732"/>
                  </a:lnTo>
                  <a:lnTo>
                    <a:pt x="173" y="738"/>
                  </a:lnTo>
                  <a:lnTo>
                    <a:pt x="183" y="738"/>
                  </a:lnTo>
                  <a:lnTo>
                    <a:pt x="221" y="732"/>
                  </a:lnTo>
                  <a:lnTo>
                    <a:pt x="253" y="705"/>
                  </a:lnTo>
                  <a:lnTo>
                    <a:pt x="280" y="661"/>
                  </a:lnTo>
                  <a:lnTo>
                    <a:pt x="307" y="600"/>
                  </a:lnTo>
                  <a:lnTo>
                    <a:pt x="307" y="589"/>
                  </a:lnTo>
                  <a:lnTo>
                    <a:pt x="312" y="584"/>
                  </a:lnTo>
                  <a:lnTo>
                    <a:pt x="318" y="584"/>
                  </a:lnTo>
                  <a:lnTo>
                    <a:pt x="329" y="578"/>
                  </a:lnTo>
                  <a:lnTo>
                    <a:pt x="329" y="578"/>
                  </a:lnTo>
                  <a:lnTo>
                    <a:pt x="334" y="584"/>
                  </a:lnTo>
                  <a:lnTo>
                    <a:pt x="339" y="584"/>
                  </a:lnTo>
                  <a:lnTo>
                    <a:pt x="345" y="589"/>
                  </a:lnTo>
                  <a:lnTo>
                    <a:pt x="345" y="595"/>
                  </a:lnTo>
                  <a:lnTo>
                    <a:pt x="339" y="617"/>
                  </a:lnTo>
                  <a:lnTo>
                    <a:pt x="329" y="650"/>
                  </a:lnTo>
                  <a:lnTo>
                    <a:pt x="307" y="688"/>
                  </a:lnTo>
                  <a:lnTo>
                    <a:pt x="275" y="727"/>
                  </a:lnTo>
                  <a:lnTo>
                    <a:pt x="232" y="760"/>
                  </a:lnTo>
                  <a:lnTo>
                    <a:pt x="183" y="771"/>
                  </a:lnTo>
                  <a:lnTo>
                    <a:pt x="130" y="754"/>
                  </a:lnTo>
                  <a:lnTo>
                    <a:pt x="92" y="721"/>
                  </a:lnTo>
                  <a:lnTo>
                    <a:pt x="76" y="672"/>
                  </a:lnTo>
                  <a:lnTo>
                    <a:pt x="76" y="655"/>
                  </a:lnTo>
                  <a:lnTo>
                    <a:pt x="81" y="639"/>
                  </a:lnTo>
                  <a:lnTo>
                    <a:pt x="86" y="622"/>
                  </a:lnTo>
                  <a:lnTo>
                    <a:pt x="156" y="440"/>
                  </a:lnTo>
                  <a:lnTo>
                    <a:pt x="173" y="396"/>
                  </a:lnTo>
                  <a:lnTo>
                    <a:pt x="183" y="363"/>
                  </a:lnTo>
                  <a:lnTo>
                    <a:pt x="189" y="341"/>
                  </a:lnTo>
                  <a:lnTo>
                    <a:pt x="189" y="325"/>
                  </a:lnTo>
                  <a:lnTo>
                    <a:pt x="189" y="308"/>
                  </a:lnTo>
                  <a:lnTo>
                    <a:pt x="183" y="297"/>
                  </a:lnTo>
                  <a:lnTo>
                    <a:pt x="178" y="292"/>
                  </a:lnTo>
                  <a:lnTo>
                    <a:pt x="173" y="286"/>
                  </a:lnTo>
                  <a:lnTo>
                    <a:pt x="162" y="286"/>
                  </a:lnTo>
                  <a:lnTo>
                    <a:pt x="130" y="292"/>
                  </a:lnTo>
                  <a:lnTo>
                    <a:pt x="97" y="319"/>
                  </a:lnTo>
                  <a:lnTo>
                    <a:pt x="70" y="358"/>
                  </a:lnTo>
                  <a:lnTo>
                    <a:pt x="43" y="424"/>
                  </a:lnTo>
                  <a:lnTo>
                    <a:pt x="43" y="435"/>
                  </a:lnTo>
                  <a:lnTo>
                    <a:pt x="38" y="440"/>
                  </a:lnTo>
                  <a:lnTo>
                    <a:pt x="33" y="440"/>
                  </a:lnTo>
                  <a:lnTo>
                    <a:pt x="22" y="440"/>
                  </a:lnTo>
                  <a:lnTo>
                    <a:pt x="16" y="440"/>
                  </a:lnTo>
                  <a:lnTo>
                    <a:pt x="11" y="440"/>
                  </a:lnTo>
                  <a:lnTo>
                    <a:pt x="11" y="440"/>
                  </a:lnTo>
                  <a:lnTo>
                    <a:pt x="6" y="435"/>
                  </a:lnTo>
                  <a:lnTo>
                    <a:pt x="0" y="429"/>
                  </a:lnTo>
                  <a:lnTo>
                    <a:pt x="6" y="407"/>
                  </a:lnTo>
                  <a:lnTo>
                    <a:pt x="22" y="374"/>
                  </a:lnTo>
                  <a:lnTo>
                    <a:pt x="43" y="336"/>
                  </a:lnTo>
                  <a:lnTo>
                    <a:pt x="76" y="292"/>
                  </a:lnTo>
                  <a:lnTo>
                    <a:pt x="119" y="264"/>
                  </a:lnTo>
                  <a:lnTo>
                    <a:pt x="167" y="253"/>
                  </a:lnTo>
                  <a:close/>
                  <a:moveTo>
                    <a:pt x="269" y="0"/>
                  </a:moveTo>
                  <a:lnTo>
                    <a:pt x="286" y="0"/>
                  </a:lnTo>
                  <a:lnTo>
                    <a:pt x="296" y="6"/>
                  </a:lnTo>
                  <a:lnTo>
                    <a:pt x="307" y="11"/>
                  </a:lnTo>
                  <a:lnTo>
                    <a:pt x="312" y="22"/>
                  </a:lnTo>
                  <a:lnTo>
                    <a:pt x="312" y="33"/>
                  </a:lnTo>
                  <a:lnTo>
                    <a:pt x="318" y="39"/>
                  </a:lnTo>
                  <a:lnTo>
                    <a:pt x="312" y="61"/>
                  </a:lnTo>
                  <a:lnTo>
                    <a:pt x="302" y="77"/>
                  </a:lnTo>
                  <a:lnTo>
                    <a:pt x="291" y="94"/>
                  </a:lnTo>
                  <a:lnTo>
                    <a:pt x="269" y="99"/>
                  </a:lnTo>
                  <a:lnTo>
                    <a:pt x="253" y="105"/>
                  </a:lnTo>
                  <a:lnTo>
                    <a:pt x="237" y="105"/>
                  </a:lnTo>
                  <a:lnTo>
                    <a:pt x="226" y="94"/>
                  </a:lnTo>
                  <a:lnTo>
                    <a:pt x="216" y="83"/>
                  </a:lnTo>
                  <a:lnTo>
                    <a:pt x="210" y="72"/>
                  </a:lnTo>
                  <a:lnTo>
                    <a:pt x="210" y="61"/>
                  </a:lnTo>
                  <a:lnTo>
                    <a:pt x="210" y="39"/>
                  </a:lnTo>
                  <a:lnTo>
                    <a:pt x="221" y="22"/>
                  </a:lnTo>
                  <a:lnTo>
                    <a:pt x="237" y="11"/>
                  </a:lnTo>
                  <a:lnTo>
                    <a:pt x="253"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8" name="Freeform 62"/>
            <p:cNvSpPr>
              <a:spLocks/>
            </p:cNvSpPr>
            <p:nvPr/>
          </p:nvSpPr>
          <p:spPr bwMode="auto">
            <a:xfrm>
              <a:off x="10666" y="4488"/>
              <a:ext cx="393" cy="534"/>
            </a:xfrm>
            <a:custGeom>
              <a:avLst/>
              <a:gdLst/>
              <a:ahLst/>
              <a:cxnLst>
                <a:cxn ang="0">
                  <a:pos x="248" y="6"/>
                </a:cxn>
                <a:cxn ang="0">
                  <a:pos x="350" y="61"/>
                </a:cxn>
                <a:cxn ang="0">
                  <a:pos x="393" y="160"/>
                </a:cxn>
                <a:cxn ang="0">
                  <a:pos x="350" y="259"/>
                </a:cxn>
                <a:cxn ang="0">
                  <a:pos x="253" y="342"/>
                </a:cxn>
                <a:cxn ang="0">
                  <a:pos x="97" y="457"/>
                </a:cxn>
                <a:cxn ang="0">
                  <a:pos x="259" y="457"/>
                </a:cxn>
                <a:cxn ang="0">
                  <a:pos x="285" y="457"/>
                </a:cxn>
                <a:cxn ang="0">
                  <a:pos x="318" y="452"/>
                </a:cxn>
                <a:cxn ang="0">
                  <a:pos x="334" y="452"/>
                </a:cxn>
                <a:cxn ang="0">
                  <a:pos x="350" y="424"/>
                </a:cxn>
                <a:cxn ang="0">
                  <a:pos x="355" y="391"/>
                </a:cxn>
                <a:cxn ang="0">
                  <a:pos x="393" y="380"/>
                </a:cxn>
                <a:cxn ang="0">
                  <a:pos x="366" y="534"/>
                </a:cxn>
                <a:cxn ang="0">
                  <a:pos x="0" y="507"/>
                </a:cxn>
                <a:cxn ang="0">
                  <a:pos x="6" y="501"/>
                </a:cxn>
                <a:cxn ang="0">
                  <a:pos x="199" y="331"/>
                </a:cxn>
                <a:cxn ang="0">
                  <a:pos x="291" y="221"/>
                </a:cxn>
                <a:cxn ang="0">
                  <a:pos x="296" y="105"/>
                </a:cxn>
                <a:cxn ang="0">
                  <a:pos x="221" y="39"/>
                </a:cxn>
                <a:cxn ang="0">
                  <a:pos x="119" y="39"/>
                </a:cxn>
                <a:cxn ang="0">
                  <a:pos x="49" y="94"/>
                </a:cxn>
                <a:cxn ang="0">
                  <a:pos x="76" y="105"/>
                </a:cxn>
                <a:cxn ang="0">
                  <a:pos x="92" y="127"/>
                </a:cxn>
                <a:cxn ang="0">
                  <a:pos x="92" y="160"/>
                </a:cxn>
                <a:cxn ang="0">
                  <a:pos x="70" y="182"/>
                </a:cxn>
                <a:cxn ang="0">
                  <a:pos x="49" y="188"/>
                </a:cxn>
                <a:cxn ang="0">
                  <a:pos x="32" y="188"/>
                </a:cxn>
                <a:cxn ang="0">
                  <a:pos x="16" y="177"/>
                </a:cxn>
                <a:cxn ang="0">
                  <a:pos x="6" y="155"/>
                </a:cxn>
                <a:cxn ang="0">
                  <a:pos x="16" y="83"/>
                </a:cxn>
                <a:cxn ang="0">
                  <a:pos x="113" y="11"/>
                </a:cxn>
              </a:cxnLst>
              <a:rect l="0" t="0" r="r" b="b"/>
              <a:pathLst>
                <a:path w="393" h="534">
                  <a:moveTo>
                    <a:pt x="183" y="0"/>
                  </a:moveTo>
                  <a:lnTo>
                    <a:pt x="248" y="6"/>
                  </a:lnTo>
                  <a:lnTo>
                    <a:pt x="307" y="28"/>
                  </a:lnTo>
                  <a:lnTo>
                    <a:pt x="350" y="61"/>
                  </a:lnTo>
                  <a:lnTo>
                    <a:pt x="382" y="105"/>
                  </a:lnTo>
                  <a:lnTo>
                    <a:pt x="393" y="160"/>
                  </a:lnTo>
                  <a:lnTo>
                    <a:pt x="382" y="215"/>
                  </a:lnTo>
                  <a:lnTo>
                    <a:pt x="350" y="259"/>
                  </a:lnTo>
                  <a:lnTo>
                    <a:pt x="307" y="303"/>
                  </a:lnTo>
                  <a:lnTo>
                    <a:pt x="253" y="342"/>
                  </a:lnTo>
                  <a:lnTo>
                    <a:pt x="178" y="397"/>
                  </a:lnTo>
                  <a:lnTo>
                    <a:pt x="97" y="457"/>
                  </a:lnTo>
                  <a:lnTo>
                    <a:pt x="253" y="457"/>
                  </a:lnTo>
                  <a:lnTo>
                    <a:pt x="259" y="457"/>
                  </a:lnTo>
                  <a:lnTo>
                    <a:pt x="275" y="457"/>
                  </a:lnTo>
                  <a:lnTo>
                    <a:pt x="285" y="457"/>
                  </a:lnTo>
                  <a:lnTo>
                    <a:pt x="302" y="452"/>
                  </a:lnTo>
                  <a:lnTo>
                    <a:pt x="318" y="452"/>
                  </a:lnTo>
                  <a:lnTo>
                    <a:pt x="328" y="452"/>
                  </a:lnTo>
                  <a:lnTo>
                    <a:pt x="334" y="452"/>
                  </a:lnTo>
                  <a:lnTo>
                    <a:pt x="339" y="441"/>
                  </a:lnTo>
                  <a:lnTo>
                    <a:pt x="350" y="424"/>
                  </a:lnTo>
                  <a:lnTo>
                    <a:pt x="350" y="408"/>
                  </a:lnTo>
                  <a:lnTo>
                    <a:pt x="355" y="391"/>
                  </a:lnTo>
                  <a:lnTo>
                    <a:pt x="355" y="380"/>
                  </a:lnTo>
                  <a:lnTo>
                    <a:pt x="393" y="380"/>
                  </a:lnTo>
                  <a:lnTo>
                    <a:pt x="393" y="380"/>
                  </a:lnTo>
                  <a:lnTo>
                    <a:pt x="366" y="534"/>
                  </a:lnTo>
                  <a:lnTo>
                    <a:pt x="0" y="534"/>
                  </a:lnTo>
                  <a:lnTo>
                    <a:pt x="0" y="507"/>
                  </a:lnTo>
                  <a:lnTo>
                    <a:pt x="0" y="501"/>
                  </a:lnTo>
                  <a:lnTo>
                    <a:pt x="6" y="501"/>
                  </a:lnTo>
                  <a:lnTo>
                    <a:pt x="11" y="496"/>
                  </a:lnTo>
                  <a:lnTo>
                    <a:pt x="199" y="331"/>
                  </a:lnTo>
                  <a:lnTo>
                    <a:pt x="253" y="276"/>
                  </a:lnTo>
                  <a:lnTo>
                    <a:pt x="291" y="221"/>
                  </a:lnTo>
                  <a:lnTo>
                    <a:pt x="307" y="160"/>
                  </a:lnTo>
                  <a:lnTo>
                    <a:pt x="296" y="105"/>
                  </a:lnTo>
                  <a:lnTo>
                    <a:pt x="264" y="66"/>
                  </a:lnTo>
                  <a:lnTo>
                    <a:pt x="221" y="39"/>
                  </a:lnTo>
                  <a:lnTo>
                    <a:pt x="167" y="33"/>
                  </a:lnTo>
                  <a:lnTo>
                    <a:pt x="119" y="39"/>
                  </a:lnTo>
                  <a:lnTo>
                    <a:pt x="76" y="61"/>
                  </a:lnTo>
                  <a:lnTo>
                    <a:pt x="49" y="94"/>
                  </a:lnTo>
                  <a:lnTo>
                    <a:pt x="59" y="100"/>
                  </a:lnTo>
                  <a:lnTo>
                    <a:pt x="76" y="105"/>
                  </a:lnTo>
                  <a:lnTo>
                    <a:pt x="81" y="111"/>
                  </a:lnTo>
                  <a:lnTo>
                    <a:pt x="92" y="127"/>
                  </a:lnTo>
                  <a:lnTo>
                    <a:pt x="92" y="138"/>
                  </a:lnTo>
                  <a:lnTo>
                    <a:pt x="92" y="160"/>
                  </a:lnTo>
                  <a:lnTo>
                    <a:pt x="81" y="171"/>
                  </a:lnTo>
                  <a:lnTo>
                    <a:pt x="70" y="182"/>
                  </a:lnTo>
                  <a:lnTo>
                    <a:pt x="59" y="188"/>
                  </a:lnTo>
                  <a:lnTo>
                    <a:pt x="49" y="188"/>
                  </a:lnTo>
                  <a:lnTo>
                    <a:pt x="38" y="188"/>
                  </a:lnTo>
                  <a:lnTo>
                    <a:pt x="32" y="188"/>
                  </a:lnTo>
                  <a:lnTo>
                    <a:pt x="22" y="182"/>
                  </a:lnTo>
                  <a:lnTo>
                    <a:pt x="16" y="177"/>
                  </a:lnTo>
                  <a:lnTo>
                    <a:pt x="11" y="166"/>
                  </a:lnTo>
                  <a:lnTo>
                    <a:pt x="6" y="155"/>
                  </a:lnTo>
                  <a:lnTo>
                    <a:pt x="0" y="138"/>
                  </a:lnTo>
                  <a:lnTo>
                    <a:pt x="16" y="83"/>
                  </a:lnTo>
                  <a:lnTo>
                    <a:pt x="54" y="39"/>
                  </a:lnTo>
                  <a:lnTo>
                    <a:pt x="113" y="11"/>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9" name="Freeform 63"/>
            <p:cNvSpPr>
              <a:spLocks noEditPoints="1"/>
            </p:cNvSpPr>
            <p:nvPr/>
          </p:nvSpPr>
          <p:spPr bwMode="auto">
            <a:xfrm>
              <a:off x="11737" y="3679"/>
              <a:ext cx="1066" cy="1085"/>
            </a:xfrm>
            <a:custGeom>
              <a:avLst/>
              <a:gdLst/>
              <a:ahLst/>
              <a:cxnLst>
                <a:cxn ang="0">
                  <a:pos x="205" y="909"/>
                </a:cxn>
                <a:cxn ang="0">
                  <a:pos x="361" y="1013"/>
                </a:cxn>
                <a:cxn ang="0">
                  <a:pos x="490" y="1041"/>
                </a:cxn>
                <a:cxn ang="0">
                  <a:pos x="630" y="1035"/>
                </a:cxn>
                <a:cxn ang="0">
                  <a:pos x="775" y="980"/>
                </a:cxn>
                <a:cxn ang="0">
                  <a:pos x="856" y="920"/>
                </a:cxn>
                <a:cxn ang="0">
                  <a:pos x="861" y="903"/>
                </a:cxn>
                <a:cxn ang="0">
                  <a:pos x="850" y="898"/>
                </a:cxn>
                <a:cxn ang="0">
                  <a:pos x="533" y="567"/>
                </a:cxn>
                <a:cxn ang="0">
                  <a:pos x="560" y="540"/>
                </a:cxn>
                <a:cxn ang="0">
                  <a:pos x="964" y="776"/>
                </a:cxn>
                <a:cxn ang="0">
                  <a:pos x="1023" y="540"/>
                </a:cxn>
                <a:cxn ang="0">
                  <a:pos x="985" y="353"/>
                </a:cxn>
                <a:cxn ang="0">
                  <a:pos x="894" y="204"/>
                </a:cxn>
                <a:cxn ang="0">
                  <a:pos x="102" y="303"/>
                </a:cxn>
                <a:cxn ang="0">
                  <a:pos x="43" y="540"/>
                </a:cxn>
                <a:cxn ang="0">
                  <a:pos x="70" y="710"/>
                </a:cxn>
                <a:cxn ang="0">
                  <a:pos x="172" y="881"/>
                </a:cxn>
                <a:cxn ang="0">
                  <a:pos x="172" y="204"/>
                </a:cxn>
                <a:cxn ang="0">
                  <a:pos x="436" y="50"/>
                </a:cxn>
                <a:cxn ang="0">
                  <a:pos x="291" y="105"/>
                </a:cxn>
                <a:cxn ang="0">
                  <a:pos x="210" y="160"/>
                </a:cxn>
                <a:cxn ang="0">
                  <a:pos x="205" y="176"/>
                </a:cxn>
                <a:cxn ang="0">
                  <a:pos x="215" y="187"/>
                </a:cxn>
                <a:cxn ang="0">
                  <a:pos x="215" y="193"/>
                </a:cxn>
                <a:cxn ang="0">
                  <a:pos x="867" y="171"/>
                </a:cxn>
                <a:cxn ang="0">
                  <a:pos x="705" y="72"/>
                </a:cxn>
                <a:cxn ang="0">
                  <a:pos x="576" y="44"/>
                </a:cxn>
                <a:cxn ang="0">
                  <a:pos x="533" y="0"/>
                </a:cxn>
                <a:cxn ang="0">
                  <a:pos x="764" y="55"/>
                </a:cxn>
                <a:cxn ang="0">
                  <a:pos x="947" y="204"/>
                </a:cxn>
                <a:cxn ang="0">
                  <a:pos x="1050" y="419"/>
                </a:cxn>
                <a:cxn ang="0">
                  <a:pos x="1050" y="666"/>
                </a:cxn>
                <a:cxn ang="0">
                  <a:pos x="947" y="881"/>
                </a:cxn>
                <a:cxn ang="0">
                  <a:pos x="764" y="1030"/>
                </a:cxn>
                <a:cxn ang="0">
                  <a:pos x="533" y="1085"/>
                </a:cxn>
                <a:cxn ang="0">
                  <a:pos x="302" y="1030"/>
                </a:cxn>
                <a:cxn ang="0">
                  <a:pos x="119" y="881"/>
                </a:cxn>
                <a:cxn ang="0">
                  <a:pos x="16" y="666"/>
                </a:cxn>
                <a:cxn ang="0">
                  <a:pos x="16" y="419"/>
                </a:cxn>
                <a:cxn ang="0">
                  <a:pos x="119" y="204"/>
                </a:cxn>
                <a:cxn ang="0">
                  <a:pos x="302" y="55"/>
                </a:cxn>
                <a:cxn ang="0">
                  <a:pos x="533" y="0"/>
                </a:cxn>
              </a:cxnLst>
              <a:rect l="0" t="0" r="r" b="b"/>
              <a:pathLst>
                <a:path w="1066" h="1085">
                  <a:moveTo>
                    <a:pt x="533" y="567"/>
                  </a:moveTo>
                  <a:lnTo>
                    <a:pt x="205" y="909"/>
                  </a:lnTo>
                  <a:lnTo>
                    <a:pt x="280" y="975"/>
                  </a:lnTo>
                  <a:lnTo>
                    <a:pt x="361" y="1013"/>
                  </a:lnTo>
                  <a:lnTo>
                    <a:pt x="431" y="1030"/>
                  </a:lnTo>
                  <a:lnTo>
                    <a:pt x="490" y="1041"/>
                  </a:lnTo>
                  <a:lnTo>
                    <a:pt x="533" y="1041"/>
                  </a:lnTo>
                  <a:lnTo>
                    <a:pt x="630" y="1035"/>
                  </a:lnTo>
                  <a:lnTo>
                    <a:pt x="711" y="1008"/>
                  </a:lnTo>
                  <a:lnTo>
                    <a:pt x="775" y="980"/>
                  </a:lnTo>
                  <a:lnTo>
                    <a:pt x="824" y="947"/>
                  </a:lnTo>
                  <a:lnTo>
                    <a:pt x="856" y="920"/>
                  </a:lnTo>
                  <a:lnTo>
                    <a:pt x="867" y="909"/>
                  </a:lnTo>
                  <a:lnTo>
                    <a:pt x="861" y="903"/>
                  </a:lnTo>
                  <a:lnTo>
                    <a:pt x="856" y="898"/>
                  </a:lnTo>
                  <a:lnTo>
                    <a:pt x="850" y="898"/>
                  </a:lnTo>
                  <a:lnTo>
                    <a:pt x="850" y="892"/>
                  </a:lnTo>
                  <a:lnTo>
                    <a:pt x="533" y="567"/>
                  </a:lnTo>
                  <a:close/>
                  <a:moveTo>
                    <a:pt x="894" y="204"/>
                  </a:moveTo>
                  <a:lnTo>
                    <a:pt x="560" y="540"/>
                  </a:lnTo>
                  <a:lnTo>
                    <a:pt x="894" y="881"/>
                  </a:lnTo>
                  <a:lnTo>
                    <a:pt x="964" y="776"/>
                  </a:lnTo>
                  <a:lnTo>
                    <a:pt x="1007" y="666"/>
                  </a:lnTo>
                  <a:lnTo>
                    <a:pt x="1023" y="540"/>
                  </a:lnTo>
                  <a:lnTo>
                    <a:pt x="1017" y="446"/>
                  </a:lnTo>
                  <a:lnTo>
                    <a:pt x="985" y="353"/>
                  </a:lnTo>
                  <a:lnTo>
                    <a:pt x="947" y="270"/>
                  </a:lnTo>
                  <a:lnTo>
                    <a:pt x="894" y="204"/>
                  </a:lnTo>
                  <a:close/>
                  <a:moveTo>
                    <a:pt x="172" y="204"/>
                  </a:moveTo>
                  <a:lnTo>
                    <a:pt x="102" y="303"/>
                  </a:lnTo>
                  <a:lnTo>
                    <a:pt x="59" y="419"/>
                  </a:lnTo>
                  <a:lnTo>
                    <a:pt x="43" y="540"/>
                  </a:lnTo>
                  <a:lnTo>
                    <a:pt x="49" y="622"/>
                  </a:lnTo>
                  <a:lnTo>
                    <a:pt x="70" y="710"/>
                  </a:lnTo>
                  <a:lnTo>
                    <a:pt x="113" y="798"/>
                  </a:lnTo>
                  <a:lnTo>
                    <a:pt x="172" y="881"/>
                  </a:lnTo>
                  <a:lnTo>
                    <a:pt x="506" y="540"/>
                  </a:lnTo>
                  <a:lnTo>
                    <a:pt x="172" y="204"/>
                  </a:lnTo>
                  <a:close/>
                  <a:moveTo>
                    <a:pt x="533" y="39"/>
                  </a:moveTo>
                  <a:lnTo>
                    <a:pt x="436" y="50"/>
                  </a:lnTo>
                  <a:lnTo>
                    <a:pt x="355" y="72"/>
                  </a:lnTo>
                  <a:lnTo>
                    <a:pt x="291" y="105"/>
                  </a:lnTo>
                  <a:lnTo>
                    <a:pt x="242" y="138"/>
                  </a:lnTo>
                  <a:lnTo>
                    <a:pt x="210" y="160"/>
                  </a:lnTo>
                  <a:lnTo>
                    <a:pt x="205" y="171"/>
                  </a:lnTo>
                  <a:lnTo>
                    <a:pt x="205" y="176"/>
                  </a:lnTo>
                  <a:lnTo>
                    <a:pt x="210" y="182"/>
                  </a:lnTo>
                  <a:lnTo>
                    <a:pt x="215" y="187"/>
                  </a:lnTo>
                  <a:lnTo>
                    <a:pt x="215" y="193"/>
                  </a:lnTo>
                  <a:lnTo>
                    <a:pt x="215" y="193"/>
                  </a:lnTo>
                  <a:lnTo>
                    <a:pt x="533" y="512"/>
                  </a:lnTo>
                  <a:lnTo>
                    <a:pt x="867" y="171"/>
                  </a:lnTo>
                  <a:lnTo>
                    <a:pt x="786" y="110"/>
                  </a:lnTo>
                  <a:lnTo>
                    <a:pt x="705" y="72"/>
                  </a:lnTo>
                  <a:lnTo>
                    <a:pt x="635" y="50"/>
                  </a:lnTo>
                  <a:lnTo>
                    <a:pt x="576" y="44"/>
                  </a:lnTo>
                  <a:lnTo>
                    <a:pt x="533" y="39"/>
                  </a:lnTo>
                  <a:close/>
                  <a:moveTo>
                    <a:pt x="533" y="0"/>
                  </a:moveTo>
                  <a:lnTo>
                    <a:pt x="657" y="17"/>
                  </a:lnTo>
                  <a:lnTo>
                    <a:pt x="764" y="55"/>
                  </a:lnTo>
                  <a:lnTo>
                    <a:pt x="867" y="121"/>
                  </a:lnTo>
                  <a:lnTo>
                    <a:pt x="947" y="204"/>
                  </a:lnTo>
                  <a:lnTo>
                    <a:pt x="1012" y="303"/>
                  </a:lnTo>
                  <a:lnTo>
                    <a:pt x="1050" y="419"/>
                  </a:lnTo>
                  <a:lnTo>
                    <a:pt x="1066" y="540"/>
                  </a:lnTo>
                  <a:lnTo>
                    <a:pt x="1050" y="666"/>
                  </a:lnTo>
                  <a:lnTo>
                    <a:pt x="1012" y="776"/>
                  </a:lnTo>
                  <a:lnTo>
                    <a:pt x="947" y="881"/>
                  </a:lnTo>
                  <a:lnTo>
                    <a:pt x="867" y="964"/>
                  </a:lnTo>
                  <a:lnTo>
                    <a:pt x="764" y="1030"/>
                  </a:lnTo>
                  <a:lnTo>
                    <a:pt x="657" y="1068"/>
                  </a:lnTo>
                  <a:lnTo>
                    <a:pt x="533" y="1085"/>
                  </a:lnTo>
                  <a:lnTo>
                    <a:pt x="409" y="1068"/>
                  </a:lnTo>
                  <a:lnTo>
                    <a:pt x="302" y="1030"/>
                  </a:lnTo>
                  <a:lnTo>
                    <a:pt x="199" y="964"/>
                  </a:lnTo>
                  <a:lnTo>
                    <a:pt x="119" y="881"/>
                  </a:lnTo>
                  <a:lnTo>
                    <a:pt x="54" y="782"/>
                  </a:lnTo>
                  <a:lnTo>
                    <a:pt x="16" y="666"/>
                  </a:lnTo>
                  <a:lnTo>
                    <a:pt x="0" y="540"/>
                  </a:lnTo>
                  <a:lnTo>
                    <a:pt x="16" y="419"/>
                  </a:lnTo>
                  <a:lnTo>
                    <a:pt x="54" y="303"/>
                  </a:lnTo>
                  <a:lnTo>
                    <a:pt x="119" y="204"/>
                  </a:lnTo>
                  <a:lnTo>
                    <a:pt x="199" y="121"/>
                  </a:lnTo>
                  <a:lnTo>
                    <a:pt x="302" y="55"/>
                  </a:lnTo>
                  <a:lnTo>
                    <a:pt x="409" y="17"/>
                  </a:lnTo>
                  <a:lnTo>
                    <a:pt x="5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0" name="Freeform 64"/>
            <p:cNvSpPr>
              <a:spLocks/>
            </p:cNvSpPr>
            <p:nvPr/>
          </p:nvSpPr>
          <p:spPr bwMode="auto">
            <a:xfrm>
              <a:off x="13384" y="4136"/>
              <a:ext cx="167" cy="171"/>
            </a:xfrm>
            <a:custGeom>
              <a:avLst/>
              <a:gdLst/>
              <a:ahLst/>
              <a:cxnLst>
                <a:cxn ang="0">
                  <a:pos x="81" y="0"/>
                </a:cxn>
                <a:cxn ang="0">
                  <a:pos x="102" y="0"/>
                </a:cxn>
                <a:cxn ang="0">
                  <a:pos x="124" y="11"/>
                </a:cxn>
                <a:cxn ang="0">
                  <a:pos x="140" y="22"/>
                </a:cxn>
                <a:cxn ang="0">
                  <a:pos x="156" y="44"/>
                </a:cxn>
                <a:cxn ang="0">
                  <a:pos x="161" y="61"/>
                </a:cxn>
                <a:cxn ang="0">
                  <a:pos x="167" y="83"/>
                </a:cxn>
                <a:cxn ang="0">
                  <a:pos x="161" y="105"/>
                </a:cxn>
                <a:cxn ang="0">
                  <a:pos x="156" y="127"/>
                </a:cxn>
                <a:cxn ang="0">
                  <a:pos x="140" y="143"/>
                </a:cxn>
                <a:cxn ang="0">
                  <a:pos x="124" y="160"/>
                </a:cxn>
                <a:cxn ang="0">
                  <a:pos x="102" y="171"/>
                </a:cxn>
                <a:cxn ang="0">
                  <a:pos x="81" y="171"/>
                </a:cxn>
                <a:cxn ang="0">
                  <a:pos x="59" y="171"/>
                </a:cxn>
                <a:cxn ang="0">
                  <a:pos x="38" y="160"/>
                </a:cxn>
                <a:cxn ang="0">
                  <a:pos x="22" y="143"/>
                </a:cxn>
                <a:cxn ang="0">
                  <a:pos x="11" y="127"/>
                </a:cxn>
                <a:cxn ang="0">
                  <a:pos x="0" y="105"/>
                </a:cxn>
                <a:cxn ang="0">
                  <a:pos x="0" y="83"/>
                </a:cxn>
                <a:cxn ang="0">
                  <a:pos x="0" y="61"/>
                </a:cxn>
                <a:cxn ang="0">
                  <a:pos x="11" y="44"/>
                </a:cxn>
                <a:cxn ang="0">
                  <a:pos x="22" y="22"/>
                </a:cxn>
                <a:cxn ang="0">
                  <a:pos x="38" y="11"/>
                </a:cxn>
                <a:cxn ang="0">
                  <a:pos x="59" y="0"/>
                </a:cxn>
                <a:cxn ang="0">
                  <a:pos x="81" y="0"/>
                </a:cxn>
              </a:cxnLst>
              <a:rect l="0" t="0" r="r" b="b"/>
              <a:pathLst>
                <a:path w="167" h="171">
                  <a:moveTo>
                    <a:pt x="81" y="0"/>
                  </a:moveTo>
                  <a:lnTo>
                    <a:pt x="102" y="0"/>
                  </a:lnTo>
                  <a:lnTo>
                    <a:pt x="124" y="11"/>
                  </a:lnTo>
                  <a:lnTo>
                    <a:pt x="140" y="22"/>
                  </a:lnTo>
                  <a:lnTo>
                    <a:pt x="156" y="44"/>
                  </a:lnTo>
                  <a:lnTo>
                    <a:pt x="161" y="61"/>
                  </a:lnTo>
                  <a:lnTo>
                    <a:pt x="167" y="83"/>
                  </a:lnTo>
                  <a:lnTo>
                    <a:pt x="161" y="105"/>
                  </a:lnTo>
                  <a:lnTo>
                    <a:pt x="156" y="127"/>
                  </a:lnTo>
                  <a:lnTo>
                    <a:pt x="140" y="143"/>
                  </a:lnTo>
                  <a:lnTo>
                    <a:pt x="124" y="160"/>
                  </a:lnTo>
                  <a:lnTo>
                    <a:pt x="102" y="171"/>
                  </a:lnTo>
                  <a:lnTo>
                    <a:pt x="81" y="171"/>
                  </a:lnTo>
                  <a:lnTo>
                    <a:pt x="59" y="171"/>
                  </a:lnTo>
                  <a:lnTo>
                    <a:pt x="38" y="160"/>
                  </a:lnTo>
                  <a:lnTo>
                    <a:pt x="22" y="143"/>
                  </a:lnTo>
                  <a:lnTo>
                    <a:pt x="11" y="127"/>
                  </a:lnTo>
                  <a:lnTo>
                    <a:pt x="0" y="105"/>
                  </a:lnTo>
                  <a:lnTo>
                    <a:pt x="0" y="83"/>
                  </a:lnTo>
                  <a:lnTo>
                    <a:pt x="0" y="61"/>
                  </a:lnTo>
                  <a:lnTo>
                    <a:pt x="11" y="44"/>
                  </a:lnTo>
                  <a:lnTo>
                    <a:pt x="22" y="22"/>
                  </a:lnTo>
                  <a:lnTo>
                    <a:pt x="38" y="11"/>
                  </a:lnTo>
                  <a:lnTo>
                    <a:pt x="59" y="0"/>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1" name="Freeform 65"/>
            <p:cNvSpPr>
              <a:spLocks/>
            </p:cNvSpPr>
            <p:nvPr/>
          </p:nvSpPr>
          <p:spPr bwMode="auto">
            <a:xfrm>
              <a:off x="14094" y="4136"/>
              <a:ext cx="167" cy="171"/>
            </a:xfrm>
            <a:custGeom>
              <a:avLst/>
              <a:gdLst/>
              <a:ahLst/>
              <a:cxnLst>
                <a:cxn ang="0">
                  <a:pos x="81" y="0"/>
                </a:cxn>
                <a:cxn ang="0">
                  <a:pos x="103" y="0"/>
                </a:cxn>
                <a:cxn ang="0">
                  <a:pos x="124" y="11"/>
                </a:cxn>
                <a:cxn ang="0">
                  <a:pos x="140" y="22"/>
                </a:cxn>
                <a:cxn ang="0">
                  <a:pos x="156" y="44"/>
                </a:cxn>
                <a:cxn ang="0">
                  <a:pos x="162" y="61"/>
                </a:cxn>
                <a:cxn ang="0">
                  <a:pos x="167" y="83"/>
                </a:cxn>
                <a:cxn ang="0">
                  <a:pos x="162" y="105"/>
                </a:cxn>
                <a:cxn ang="0">
                  <a:pos x="156" y="127"/>
                </a:cxn>
                <a:cxn ang="0">
                  <a:pos x="140" y="143"/>
                </a:cxn>
                <a:cxn ang="0">
                  <a:pos x="124" y="160"/>
                </a:cxn>
                <a:cxn ang="0">
                  <a:pos x="103" y="171"/>
                </a:cxn>
                <a:cxn ang="0">
                  <a:pos x="81" y="171"/>
                </a:cxn>
                <a:cxn ang="0">
                  <a:pos x="60" y="171"/>
                </a:cxn>
                <a:cxn ang="0">
                  <a:pos x="38" y="160"/>
                </a:cxn>
                <a:cxn ang="0">
                  <a:pos x="22" y="143"/>
                </a:cxn>
                <a:cxn ang="0">
                  <a:pos x="11" y="127"/>
                </a:cxn>
                <a:cxn ang="0">
                  <a:pos x="0" y="105"/>
                </a:cxn>
                <a:cxn ang="0">
                  <a:pos x="0" y="83"/>
                </a:cxn>
                <a:cxn ang="0">
                  <a:pos x="0" y="61"/>
                </a:cxn>
                <a:cxn ang="0">
                  <a:pos x="11" y="44"/>
                </a:cxn>
                <a:cxn ang="0">
                  <a:pos x="22" y="22"/>
                </a:cxn>
                <a:cxn ang="0">
                  <a:pos x="38" y="11"/>
                </a:cxn>
                <a:cxn ang="0">
                  <a:pos x="60" y="0"/>
                </a:cxn>
                <a:cxn ang="0">
                  <a:pos x="81" y="0"/>
                </a:cxn>
              </a:cxnLst>
              <a:rect l="0" t="0" r="r" b="b"/>
              <a:pathLst>
                <a:path w="167" h="171">
                  <a:moveTo>
                    <a:pt x="81" y="0"/>
                  </a:moveTo>
                  <a:lnTo>
                    <a:pt x="103" y="0"/>
                  </a:lnTo>
                  <a:lnTo>
                    <a:pt x="124" y="11"/>
                  </a:lnTo>
                  <a:lnTo>
                    <a:pt x="140" y="22"/>
                  </a:lnTo>
                  <a:lnTo>
                    <a:pt x="156" y="44"/>
                  </a:lnTo>
                  <a:lnTo>
                    <a:pt x="162" y="61"/>
                  </a:lnTo>
                  <a:lnTo>
                    <a:pt x="167" y="83"/>
                  </a:lnTo>
                  <a:lnTo>
                    <a:pt x="162" y="105"/>
                  </a:lnTo>
                  <a:lnTo>
                    <a:pt x="156" y="127"/>
                  </a:lnTo>
                  <a:lnTo>
                    <a:pt x="140" y="143"/>
                  </a:lnTo>
                  <a:lnTo>
                    <a:pt x="124" y="160"/>
                  </a:lnTo>
                  <a:lnTo>
                    <a:pt x="103" y="171"/>
                  </a:lnTo>
                  <a:lnTo>
                    <a:pt x="81" y="171"/>
                  </a:lnTo>
                  <a:lnTo>
                    <a:pt x="60" y="171"/>
                  </a:lnTo>
                  <a:lnTo>
                    <a:pt x="38" y="160"/>
                  </a:lnTo>
                  <a:lnTo>
                    <a:pt x="22" y="143"/>
                  </a:lnTo>
                  <a:lnTo>
                    <a:pt x="11" y="127"/>
                  </a:lnTo>
                  <a:lnTo>
                    <a:pt x="0" y="105"/>
                  </a:lnTo>
                  <a:lnTo>
                    <a:pt x="0" y="83"/>
                  </a:lnTo>
                  <a:lnTo>
                    <a:pt x="0" y="61"/>
                  </a:lnTo>
                  <a:lnTo>
                    <a:pt x="11" y="44"/>
                  </a:lnTo>
                  <a:lnTo>
                    <a:pt x="22" y="22"/>
                  </a:lnTo>
                  <a:lnTo>
                    <a:pt x="38" y="11"/>
                  </a:lnTo>
                  <a:lnTo>
                    <a:pt x="60" y="0"/>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2" name="Freeform 66"/>
            <p:cNvSpPr>
              <a:spLocks/>
            </p:cNvSpPr>
            <p:nvPr/>
          </p:nvSpPr>
          <p:spPr bwMode="auto">
            <a:xfrm>
              <a:off x="14799" y="4136"/>
              <a:ext cx="173" cy="171"/>
            </a:xfrm>
            <a:custGeom>
              <a:avLst/>
              <a:gdLst/>
              <a:ahLst/>
              <a:cxnLst>
                <a:cxn ang="0">
                  <a:pos x="87" y="0"/>
                </a:cxn>
                <a:cxn ang="0">
                  <a:pos x="108" y="0"/>
                </a:cxn>
                <a:cxn ang="0">
                  <a:pos x="130" y="11"/>
                </a:cxn>
                <a:cxn ang="0">
                  <a:pos x="146" y="22"/>
                </a:cxn>
                <a:cxn ang="0">
                  <a:pos x="162" y="44"/>
                </a:cxn>
                <a:cxn ang="0">
                  <a:pos x="167" y="61"/>
                </a:cxn>
                <a:cxn ang="0">
                  <a:pos x="173" y="83"/>
                </a:cxn>
                <a:cxn ang="0">
                  <a:pos x="167" y="105"/>
                </a:cxn>
                <a:cxn ang="0">
                  <a:pos x="162" y="127"/>
                </a:cxn>
                <a:cxn ang="0">
                  <a:pos x="146" y="143"/>
                </a:cxn>
                <a:cxn ang="0">
                  <a:pos x="130" y="160"/>
                </a:cxn>
                <a:cxn ang="0">
                  <a:pos x="108" y="171"/>
                </a:cxn>
                <a:cxn ang="0">
                  <a:pos x="87" y="171"/>
                </a:cxn>
                <a:cxn ang="0">
                  <a:pos x="65" y="171"/>
                </a:cxn>
                <a:cxn ang="0">
                  <a:pos x="43" y="160"/>
                </a:cxn>
                <a:cxn ang="0">
                  <a:pos x="27" y="143"/>
                </a:cxn>
                <a:cxn ang="0">
                  <a:pos x="17" y="127"/>
                </a:cxn>
                <a:cxn ang="0">
                  <a:pos x="6" y="105"/>
                </a:cxn>
                <a:cxn ang="0">
                  <a:pos x="0" y="83"/>
                </a:cxn>
                <a:cxn ang="0">
                  <a:pos x="6" y="61"/>
                </a:cxn>
                <a:cxn ang="0">
                  <a:pos x="17" y="44"/>
                </a:cxn>
                <a:cxn ang="0">
                  <a:pos x="27" y="22"/>
                </a:cxn>
                <a:cxn ang="0">
                  <a:pos x="43" y="11"/>
                </a:cxn>
                <a:cxn ang="0">
                  <a:pos x="65" y="0"/>
                </a:cxn>
                <a:cxn ang="0">
                  <a:pos x="87" y="0"/>
                </a:cxn>
              </a:cxnLst>
              <a:rect l="0" t="0" r="r" b="b"/>
              <a:pathLst>
                <a:path w="173" h="171">
                  <a:moveTo>
                    <a:pt x="87" y="0"/>
                  </a:moveTo>
                  <a:lnTo>
                    <a:pt x="108" y="0"/>
                  </a:lnTo>
                  <a:lnTo>
                    <a:pt x="130" y="11"/>
                  </a:lnTo>
                  <a:lnTo>
                    <a:pt x="146" y="22"/>
                  </a:lnTo>
                  <a:lnTo>
                    <a:pt x="162" y="44"/>
                  </a:lnTo>
                  <a:lnTo>
                    <a:pt x="167" y="61"/>
                  </a:lnTo>
                  <a:lnTo>
                    <a:pt x="173" y="83"/>
                  </a:lnTo>
                  <a:lnTo>
                    <a:pt x="167" y="105"/>
                  </a:lnTo>
                  <a:lnTo>
                    <a:pt x="162" y="127"/>
                  </a:lnTo>
                  <a:lnTo>
                    <a:pt x="146" y="143"/>
                  </a:lnTo>
                  <a:lnTo>
                    <a:pt x="130" y="160"/>
                  </a:lnTo>
                  <a:lnTo>
                    <a:pt x="108" y="171"/>
                  </a:lnTo>
                  <a:lnTo>
                    <a:pt x="87" y="171"/>
                  </a:lnTo>
                  <a:lnTo>
                    <a:pt x="65" y="171"/>
                  </a:lnTo>
                  <a:lnTo>
                    <a:pt x="43" y="160"/>
                  </a:lnTo>
                  <a:lnTo>
                    <a:pt x="27" y="143"/>
                  </a:lnTo>
                  <a:lnTo>
                    <a:pt x="17" y="127"/>
                  </a:lnTo>
                  <a:lnTo>
                    <a:pt x="6" y="105"/>
                  </a:lnTo>
                  <a:lnTo>
                    <a:pt x="0" y="83"/>
                  </a:lnTo>
                  <a:lnTo>
                    <a:pt x="6" y="61"/>
                  </a:lnTo>
                  <a:lnTo>
                    <a:pt x="17" y="44"/>
                  </a:lnTo>
                  <a:lnTo>
                    <a:pt x="27" y="22"/>
                  </a:lnTo>
                  <a:lnTo>
                    <a:pt x="43" y="11"/>
                  </a:lnTo>
                  <a:lnTo>
                    <a:pt x="65"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3" name="Freeform 67"/>
            <p:cNvSpPr>
              <a:spLocks noEditPoints="1"/>
            </p:cNvSpPr>
            <p:nvPr/>
          </p:nvSpPr>
          <p:spPr bwMode="auto">
            <a:xfrm>
              <a:off x="15558" y="3679"/>
              <a:ext cx="1060" cy="1085"/>
            </a:xfrm>
            <a:custGeom>
              <a:avLst/>
              <a:gdLst/>
              <a:ahLst/>
              <a:cxnLst>
                <a:cxn ang="0">
                  <a:pos x="199" y="909"/>
                </a:cxn>
                <a:cxn ang="0">
                  <a:pos x="355" y="1013"/>
                </a:cxn>
                <a:cxn ang="0">
                  <a:pos x="490" y="1041"/>
                </a:cxn>
                <a:cxn ang="0">
                  <a:pos x="625" y="1035"/>
                </a:cxn>
                <a:cxn ang="0">
                  <a:pos x="770" y="980"/>
                </a:cxn>
                <a:cxn ang="0">
                  <a:pos x="851" y="920"/>
                </a:cxn>
                <a:cxn ang="0">
                  <a:pos x="861" y="903"/>
                </a:cxn>
                <a:cxn ang="0">
                  <a:pos x="851" y="898"/>
                </a:cxn>
                <a:cxn ang="0">
                  <a:pos x="845" y="892"/>
                </a:cxn>
                <a:cxn ang="0">
                  <a:pos x="894" y="204"/>
                </a:cxn>
                <a:cxn ang="0">
                  <a:pos x="894" y="881"/>
                </a:cxn>
                <a:cxn ang="0">
                  <a:pos x="1007" y="666"/>
                </a:cxn>
                <a:cxn ang="0">
                  <a:pos x="1012" y="446"/>
                </a:cxn>
                <a:cxn ang="0">
                  <a:pos x="942" y="270"/>
                </a:cxn>
                <a:cxn ang="0">
                  <a:pos x="167" y="204"/>
                </a:cxn>
                <a:cxn ang="0">
                  <a:pos x="54" y="419"/>
                </a:cxn>
                <a:cxn ang="0">
                  <a:pos x="49" y="622"/>
                </a:cxn>
                <a:cxn ang="0">
                  <a:pos x="108" y="798"/>
                </a:cxn>
                <a:cxn ang="0">
                  <a:pos x="501" y="540"/>
                </a:cxn>
                <a:cxn ang="0">
                  <a:pos x="528" y="39"/>
                </a:cxn>
                <a:cxn ang="0">
                  <a:pos x="355" y="72"/>
                </a:cxn>
                <a:cxn ang="0">
                  <a:pos x="242" y="138"/>
                </a:cxn>
                <a:cxn ang="0">
                  <a:pos x="199" y="171"/>
                </a:cxn>
                <a:cxn ang="0">
                  <a:pos x="205" y="182"/>
                </a:cxn>
                <a:cxn ang="0">
                  <a:pos x="216" y="193"/>
                </a:cxn>
                <a:cxn ang="0">
                  <a:pos x="533" y="512"/>
                </a:cxn>
                <a:cxn ang="0">
                  <a:pos x="781" y="110"/>
                </a:cxn>
                <a:cxn ang="0">
                  <a:pos x="635" y="50"/>
                </a:cxn>
                <a:cxn ang="0">
                  <a:pos x="528" y="39"/>
                </a:cxn>
                <a:cxn ang="0">
                  <a:pos x="651" y="17"/>
                </a:cxn>
                <a:cxn ang="0">
                  <a:pos x="861" y="121"/>
                </a:cxn>
                <a:cxn ang="0">
                  <a:pos x="1007" y="303"/>
                </a:cxn>
                <a:cxn ang="0">
                  <a:pos x="1060" y="540"/>
                </a:cxn>
                <a:cxn ang="0">
                  <a:pos x="1050" y="666"/>
                </a:cxn>
                <a:cxn ang="0">
                  <a:pos x="947" y="881"/>
                </a:cxn>
                <a:cxn ang="0">
                  <a:pos x="764" y="1030"/>
                </a:cxn>
                <a:cxn ang="0">
                  <a:pos x="528" y="1085"/>
                </a:cxn>
                <a:cxn ang="0">
                  <a:pos x="296" y="1030"/>
                </a:cxn>
                <a:cxn ang="0">
                  <a:pos x="119" y="881"/>
                </a:cxn>
                <a:cxn ang="0">
                  <a:pos x="16" y="666"/>
                </a:cxn>
                <a:cxn ang="0">
                  <a:pos x="11" y="419"/>
                </a:cxn>
                <a:cxn ang="0">
                  <a:pos x="113" y="204"/>
                </a:cxn>
                <a:cxn ang="0">
                  <a:pos x="296" y="55"/>
                </a:cxn>
                <a:cxn ang="0">
                  <a:pos x="533" y="0"/>
                </a:cxn>
              </a:cxnLst>
              <a:rect l="0" t="0" r="r" b="b"/>
              <a:pathLst>
                <a:path w="1060" h="1085">
                  <a:moveTo>
                    <a:pt x="528" y="567"/>
                  </a:moveTo>
                  <a:lnTo>
                    <a:pt x="199" y="909"/>
                  </a:lnTo>
                  <a:lnTo>
                    <a:pt x="280" y="975"/>
                  </a:lnTo>
                  <a:lnTo>
                    <a:pt x="355" y="1013"/>
                  </a:lnTo>
                  <a:lnTo>
                    <a:pt x="425" y="1030"/>
                  </a:lnTo>
                  <a:lnTo>
                    <a:pt x="490" y="1041"/>
                  </a:lnTo>
                  <a:lnTo>
                    <a:pt x="533" y="1041"/>
                  </a:lnTo>
                  <a:lnTo>
                    <a:pt x="625" y="1035"/>
                  </a:lnTo>
                  <a:lnTo>
                    <a:pt x="705" y="1008"/>
                  </a:lnTo>
                  <a:lnTo>
                    <a:pt x="770" y="980"/>
                  </a:lnTo>
                  <a:lnTo>
                    <a:pt x="824" y="947"/>
                  </a:lnTo>
                  <a:lnTo>
                    <a:pt x="851" y="920"/>
                  </a:lnTo>
                  <a:lnTo>
                    <a:pt x="861" y="909"/>
                  </a:lnTo>
                  <a:lnTo>
                    <a:pt x="861" y="903"/>
                  </a:lnTo>
                  <a:lnTo>
                    <a:pt x="856" y="898"/>
                  </a:lnTo>
                  <a:lnTo>
                    <a:pt x="851" y="898"/>
                  </a:lnTo>
                  <a:lnTo>
                    <a:pt x="845" y="892"/>
                  </a:lnTo>
                  <a:lnTo>
                    <a:pt x="845" y="892"/>
                  </a:lnTo>
                  <a:lnTo>
                    <a:pt x="528" y="567"/>
                  </a:lnTo>
                  <a:close/>
                  <a:moveTo>
                    <a:pt x="894" y="204"/>
                  </a:moveTo>
                  <a:lnTo>
                    <a:pt x="560" y="540"/>
                  </a:lnTo>
                  <a:lnTo>
                    <a:pt x="894" y="881"/>
                  </a:lnTo>
                  <a:lnTo>
                    <a:pt x="964" y="776"/>
                  </a:lnTo>
                  <a:lnTo>
                    <a:pt x="1007" y="666"/>
                  </a:lnTo>
                  <a:lnTo>
                    <a:pt x="1023" y="540"/>
                  </a:lnTo>
                  <a:lnTo>
                    <a:pt x="1012" y="446"/>
                  </a:lnTo>
                  <a:lnTo>
                    <a:pt x="985" y="353"/>
                  </a:lnTo>
                  <a:lnTo>
                    <a:pt x="942" y="270"/>
                  </a:lnTo>
                  <a:lnTo>
                    <a:pt x="894" y="204"/>
                  </a:lnTo>
                  <a:close/>
                  <a:moveTo>
                    <a:pt x="167" y="204"/>
                  </a:moveTo>
                  <a:lnTo>
                    <a:pt x="97" y="303"/>
                  </a:lnTo>
                  <a:lnTo>
                    <a:pt x="54" y="419"/>
                  </a:lnTo>
                  <a:lnTo>
                    <a:pt x="38" y="540"/>
                  </a:lnTo>
                  <a:lnTo>
                    <a:pt x="49" y="622"/>
                  </a:lnTo>
                  <a:lnTo>
                    <a:pt x="70" y="710"/>
                  </a:lnTo>
                  <a:lnTo>
                    <a:pt x="108" y="798"/>
                  </a:lnTo>
                  <a:lnTo>
                    <a:pt x="167" y="881"/>
                  </a:lnTo>
                  <a:lnTo>
                    <a:pt x="501" y="540"/>
                  </a:lnTo>
                  <a:lnTo>
                    <a:pt x="167" y="204"/>
                  </a:lnTo>
                  <a:close/>
                  <a:moveTo>
                    <a:pt x="528" y="39"/>
                  </a:moveTo>
                  <a:lnTo>
                    <a:pt x="436" y="50"/>
                  </a:lnTo>
                  <a:lnTo>
                    <a:pt x="355" y="72"/>
                  </a:lnTo>
                  <a:lnTo>
                    <a:pt x="291" y="105"/>
                  </a:lnTo>
                  <a:lnTo>
                    <a:pt x="242" y="138"/>
                  </a:lnTo>
                  <a:lnTo>
                    <a:pt x="210" y="160"/>
                  </a:lnTo>
                  <a:lnTo>
                    <a:pt x="199" y="171"/>
                  </a:lnTo>
                  <a:lnTo>
                    <a:pt x="199" y="176"/>
                  </a:lnTo>
                  <a:lnTo>
                    <a:pt x="205" y="182"/>
                  </a:lnTo>
                  <a:lnTo>
                    <a:pt x="210" y="187"/>
                  </a:lnTo>
                  <a:lnTo>
                    <a:pt x="216" y="193"/>
                  </a:lnTo>
                  <a:lnTo>
                    <a:pt x="216" y="193"/>
                  </a:lnTo>
                  <a:lnTo>
                    <a:pt x="533" y="512"/>
                  </a:lnTo>
                  <a:lnTo>
                    <a:pt x="861" y="171"/>
                  </a:lnTo>
                  <a:lnTo>
                    <a:pt x="781" y="110"/>
                  </a:lnTo>
                  <a:lnTo>
                    <a:pt x="705" y="72"/>
                  </a:lnTo>
                  <a:lnTo>
                    <a:pt x="635" y="50"/>
                  </a:lnTo>
                  <a:lnTo>
                    <a:pt x="571" y="44"/>
                  </a:lnTo>
                  <a:lnTo>
                    <a:pt x="528" y="39"/>
                  </a:lnTo>
                  <a:close/>
                  <a:moveTo>
                    <a:pt x="533" y="0"/>
                  </a:moveTo>
                  <a:lnTo>
                    <a:pt x="651" y="17"/>
                  </a:lnTo>
                  <a:lnTo>
                    <a:pt x="764" y="55"/>
                  </a:lnTo>
                  <a:lnTo>
                    <a:pt x="861" y="121"/>
                  </a:lnTo>
                  <a:lnTo>
                    <a:pt x="947" y="204"/>
                  </a:lnTo>
                  <a:lnTo>
                    <a:pt x="1007" y="303"/>
                  </a:lnTo>
                  <a:lnTo>
                    <a:pt x="1050" y="419"/>
                  </a:lnTo>
                  <a:lnTo>
                    <a:pt x="1060" y="540"/>
                  </a:lnTo>
                  <a:lnTo>
                    <a:pt x="1060" y="540"/>
                  </a:lnTo>
                  <a:lnTo>
                    <a:pt x="1050" y="666"/>
                  </a:lnTo>
                  <a:lnTo>
                    <a:pt x="1007" y="776"/>
                  </a:lnTo>
                  <a:lnTo>
                    <a:pt x="947" y="881"/>
                  </a:lnTo>
                  <a:lnTo>
                    <a:pt x="861" y="964"/>
                  </a:lnTo>
                  <a:lnTo>
                    <a:pt x="764" y="1030"/>
                  </a:lnTo>
                  <a:lnTo>
                    <a:pt x="651" y="1068"/>
                  </a:lnTo>
                  <a:lnTo>
                    <a:pt x="528" y="1085"/>
                  </a:lnTo>
                  <a:lnTo>
                    <a:pt x="409" y="1068"/>
                  </a:lnTo>
                  <a:lnTo>
                    <a:pt x="296" y="1030"/>
                  </a:lnTo>
                  <a:lnTo>
                    <a:pt x="199" y="964"/>
                  </a:lnTo>
                  <a:lnTo>
                    <a:pt x="119" y="881"/>
                  </a:lnTo>
                  <a:lnTo>
                    <a:pt x="54" y="782"/>
                  </a:lnTo>
                  <a:lnTo>
                    <a:pt x="16" y="666"/>
                  </a:lnTo>
                  <a:lnTo>
                    <a:pt x="0" y="540"/>
                  </a:lnTo>
                  <a:lnTo>
                    <a:pt x="11" y="419"/>
                  </a:lnTo>
                  <a:lnTo>
                    <a:pt x="54" y="303"/>
                  </a:lnTo>
                  <a:lnTo>
                    <a:pt x="113" y="204"/>
                  </a:lnTo>
                  <a:lnTo>
                    <a:pt x="199" y="121"/>
                  </a:lnTo>
                  <a:lnTo>
                    <a:pt x="296" y="55"/>
                  </a:lnTo>
                  <a:lnTo>
                    <a:pt x="409" y="17"/>
                  </a:lnTo>
                  <a:lnTo>
                    <a:pt x="5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4" name="Freeform 68"/>
            <p:cNvSpPr>
              <a:spLocks noEditPoints="1"/>
            </p:cNvSpPr>
            <p:nvPr/>
          </p:nvSpPr>
          <p:spPr bwMode="auto">
            <a:xfrm>
              <a:off x="17130" y="3520"/>
              <a:ext cx="1135" cy="1145"/>
            </a:xfrm>
            <a:custGeom>
              <a:avLst/>
              <a:gdLst/>
              <a:ahLst/>
              <a:cxnLst>
                <a:cxn ang="0">
                  <a:pos x="597" y="49"/>
                </a:cxn>
                <a:cxn ang="0">
                  <a:pos x="549" y="60"/>
                </a:cxn>
                <a:cxn ang="0">
                  <a:pos x="533" y="110"/>
                </a:cxn>
                <a:cxn ang="0">
                  <a:pos x="705" y="528"/>
                </a:cxn>
                <a:cxn ang="0">
                  <a:pos x="872" y="440"/>
                </a:cxn>
                <a:cxn ang="0">
                  <a:pos x="958" y="258"/>
                </a:cxn>
                <a:cxn ang="0">
                  <a:pos x="925" y="104"/>
                </a:cxn>
                <a:cxn ang="0">
                  <a:pos x="780" y="49"/>
                </a:cxn>
                <a:cxn ang="0">
                  <a:pos x="301" y="0"/>
                </a:cxn>
                <a:cxn ang="0">
                  <a:pos x="942" y="27"/>
                </a:cxn>
                <a:cxn ang="0">
                  <a:pos x="1098" y="176"/>
                </a:cxn>
                <a:cxn ang="0">
                  <a:pos x="1055" y="385"/>
                </a:cxn>
                <a:cxn ang="0">
                  <a:pos x="839" y="528"/>
                </a:cxn>
                <a:cxn ang="0">
                  <a:pos x="759" y="556"/>
                </a:cxn>
                <a:cxn ang="0">
                  <a:pos x="829" y="594"/>
                </a:cxn>
                <a:cxn ang="0">
                  <a:pos x="909" y="748"/>
                </a:cxn>
                <a:cxn ang="0">
                  <a:pos x="904" y="825"/>
                </a:cxn>
                <a:cxn ang="0">
                  <a:pos x="888" y="1007"/>
                </a:cxn>
                <a:cxn ang="0">
                  <a:pos x="920" y="1101"/>
                </a:cxn>
                <a:cxn ang="0">
                  <a:pos x="1006" y="1090"/>
                </a:cxn>
                <a:cxn ang="0">
                  <a:pos x="1098" y="957"/>
                </a:cxn>
                <a:cxn ang="0">
                  <a:pos x="1108" y="941"/>
                </a:cxn>
                <a:cxn ang="0">
                  <a:pos x="1125" y="935"/>
                </a:cxn>
                <a:cxn ang="0">
                  <a:pos x="1135" y="957"/>
                </a:cxn>
                <a:cxn ang="0">
                  <a:pos x="1092" y="1057"/>
                </a:cxn>
                <a:cxn ang="0">
                  <a:pos x="942" y="1145"/>
                </a:cxn>
                <a:cxn ang="0">
                  <a:pos x="866" y="1134"/>
                </a:cxn>
                <a:cxn ang="0">
                  <a:pos x="764" y="1068"/>
                </a:cxn>
                <a:cxn ang="0">
                  <a:pos x="737" y="930"/>
                </a:cxn>
                <a:cxn ang="0">
                  <a:pos x="769" y="787"/>
                </a:cxn>
                <a:cxn ang="0">
                  <a:pos x="780" y="688"/>
                </a:cxn>
                <a:cxn ang="0">
                  <a:pos x="716" y="594"/>
                </a:cxn>
                <a:cxn ang="0">
                  <a:pos x="420" y="572"/>
                </a:cxn>
                <a:cxn ang="0">
                  <a:pos x="307" y="1029"/>
                </a:cxn>
                <a:cxn ang="0">
                  <a:pos x="371" y="1057"/>
                </a:cxn>
                <a:cxn ang="0">
                  <a:pos x="441" y="1057"/>
                </a:cxn>
                <a:cxn ang="0">
                  <a:pos x="457" y="1073"/>
                </a:cxn>
                <a:cxn ang="0">
                  <a:pos x="446" y="1101"/>
                </a:cxn>
                <a:cxn ang="0">
                  <a:pos x="425" y="1106"/>
                </a:cxn>
                <a:cxn ang="0">
                  <a:pos x="263" y="1101"/>
                </a:cxn>
                <a:cxn ang="0">
                  <a:pos x="124" y="1106"/>
                </a:cxn>
                <a:cxn ang="0">
                  <a:pos x="16" y="1106"/>
                </a:cxn>
                <a:cxn ang="0">
                  <a:pos x="0" y="1101"/>
                </a:cxn>
                <a:cxn ang="0">
                  <a:pos x="5" y="1068"/>
                </a:cxn>
                <a:cxn ang="0">
                  <a:pos x="27" y="1057"/>
                </a:cxn>
                <a:cxn ang="0">
                  <a:pos x="145" y="1046"/>
                </a:cxn>
                <a:cxn ang="0">
                  <a:pos x="188" y="979"/>
                </a:cxn>
                <a:cxn ang="0">
                  <a:pos x="403" y="82"/>
                </a:cxn>
                <a:cxn ang="0">
                  <a:pos x="398" y="60"/>
                </a:cxn>
                <a:cxn ang="0">
                  <a:pos x="366" y="49"/>
                </a:cxn>
                <a:cxn ang="0">
                  <a:pos x="312" y="44"/>
                </a:cxn>
                <a:cxn ang="0">
                  <a:pos x="274" y="44"/>
                </a:cxn>
                <a:cxn ang="0">
                  <a:pos x="258" y="27"/>
                </a:cxn>
                <a:cxn ang="0">
                  <a:pos x="269" y="0"/>
                </a:cxn>
                <a:cxn ang="0">
                  <a:pos x="301" y="0"/>
                </a:cxn>
              </a:cxnLst>
              <a:rect l="0" t="0" r="r" b="b"/>
              <a:pathLst>
                <a:path w="1135" h="1145">
                  <a:moveTo>
                    <a:pt x="672" y="44"/>
                  </a:moveTo>
                  <a:lnTo>
                    <a:pt x="635" y="44"/>
                  </a:lnTo>
                  <a:lnTo>
                    <a:pt x="597" y="49"/>
                  </a:lnTo>
                  <a:lnTo>
                    <a:pt x="576" y="49"/>
                  </a:lnTo>
                  <a:lnTo>
                    <a:pt x="559" y="55"/>
                  </a:lnTo>
                  <a:lnTo>
                    <a:pt x="549" y="60"/>
                  </a:lnTo>
                  <a:lnTo>
                    <a:pt x="543" y="71"/>
                  </a:lnTo>
                  <a:lnTo>
                    <a:pt x="538" y="88"/>
                  </a:lnTo>
                  <a:lnTo>
                    <a:pt x="533" y="110"/>
                  </a:lnTo>
                  <a:lnTo>
                    <a:pt x="425" y="534"/>
                  </a:lnTo>
                  <a:lnTo>
                    <a:pt x="608" y="534"/>
                  </a:lnTo>
                  <a:lnTo>
                    <a:pt x="705" y="528"/>
                  </a:lnTo>
                  <a:lnTo>
                    <a:pt x="780" y="501"/>
                  </a:lnTo>
                  <a:lnTo>
                    <a:pt x="834" y="473"/>
                  </a:lnTo>
                  <a:lnTo>
                    <a:pt x="872" y="440"/>
                  </a:lnTo>
                  <a:lnTo>
                    <a:pt x="915" y="385"/>
                  </a:lnTo>
                  <a:lnTo>
                    <a:pt x="942" y="319"/>
                  </a:lnTo>
                  <a:lnTo>
                    <a:pt x="958" y="258"/>
                  </a:lnTo>
                  <a:lnTo>
                    <a:pt x="963" y="209"/>
                  </a:lnTo>
                  <a:lnTo>
                    <a:pt x="952" y="148"/>
                  </a:lnTo>
                  <a:lnTo>
                    <a:pt x="925" y="104"/>
                  </a:lnTo>
                  <a:lnTo>
                    <a:pt x="882" y="77"/>
                  </a:lnTo>
                  <a:lnTo>
                    <a:pt x="834" y="60"/>
                  </a:lnTo>
                  <a:lnTo>
                    <a:pt x="780" y="49"/>
                  </a:lnTo>
                  <a:lnTo>
                    <a:pt x="721" y="49"/>
                  </a:lnTo>
                  <a:lnTo>
                    <a:pt x="672" y="44"/>
                  </a:lnTo>
                  <a:close/>
                  <a:moveTo>
                    <a:pt x="301" y="0"/>
                  </a:moveTo>
                  <a:lnTo>
                    <a:pt x="759" y="0"/>
                  </a:lnTo>
                  <a:lnTo>
                    <a:pt x="855" y="5"/>
                  </a:lnTo>
                  <a:lnTo>
                    <a:pt x="942" y="27"/>
                  </a:lnTo>
                  <a:lnTo>
                    <a:pt x="1012" y="66"/>
                  </a:lnTo>
                  <a:lnTo>
                    <a:pt x="1065" y="115"/>
                  </a:lnTo>
                  <a:lnTo>
                    <a:pt x="1098" y="176"/>
                  </a:lnTo>
                  <a:lnTo>
                    <a:pt x="1108" y="242"/>
                  </a:lnTo>
                  <a:lnTo>
                    <a:pt x="1098" y="319"/>
                  </a:lnTo>
                  <a:lnTo>
                    <a:pt x="1055" y="385"/>
                  </a:lnTo>
                  <a:lnTo>
                    <a:pt x="995" y="446"/>
                  </a:lnTo>
                  <a:lnTo>
                    <a:pt x="920" y="495"/>
                  </a:lnTo>
                  <a:lnTo>
                    <a:pt x="839" y="528"/>
                  </a:lnTo>
                  <a:lnTo>
                    <a:pt x="759" y="556"/>
                  </a:lnTo>
                  <a:lnTo>
                    <a:pt x="759" y="556"/>
                  </a:lnTo>
                  <a:lnTo>
                    <a:pt x="759" y="556"/>
                  </a:lnTo>
                  <a:lnTo>
                    <a:pt x="759" y="556"/>
                  </a:lnTo>
                  <a:lnTo>
                    <a:pt x="791" y="567"/>
                  </a:lnTo>
                  <a:lnTo>
                    <a:pt x="829" y="594"/>
                  </a:lnTo>
                  <a:lnTo>
                    <a:pt x="866" y="627"/>
                  </a:lnTo>
                  <a:lnTo>
                    <a:pt x="899" y="682"/>
                  </a:lnTo>
                  <a:lnTo>
                    <a:pt x="909" y="748"/>
                  </a:lnTo>
                  <a:lnTo>
                    <a:pt x="909" y="770"/>
                  </a:lnTo>
                  <a:lnTo>
                    <a:pt x="904" y="798"/>
                  </a:lnTo>
                  <a:lnTo>
                    <a:pt x="904" y="825"/>
                  </a:lnTo>
                  <a:lnTo>
                    <a:pt x="893" y="886"/>
                  </a:lnTo>
                  <a:lnTo>
                    <a:pt x="888" y="952"/>
                  </a:lnTo>
                  <a:lnTo>
                    <a:pt x="888" y="1007"/>
                  </a:lnTo>
                  <a:lnTo>
                    <a:pt x="888" y="1051"/>
                  </a:lnTo>
                  <a:lnTo>
                    <a:pt x="899" y="1084"/>
                  </a:lnTo>
                  <a:lnTo>
                    <a:pt x="920" y="1101"/>
                  </a:lnTo>
                  <a:lnTo>
                    <a:pt x="952" y="1106"/>
                  </a:lnTo>
                  <a:lnTo>
                    <a:pt x="974" y="1106"/>
                  </a:lnTo>
                  <a:lnTo>
                    <a:pt x="1006" y="1090"/>
                  </a:lnTo>
                  <a:lnTo>
                    <a:pt x="1038" y="1062"/>
                  </a:lnTo>
                  <a:lnTo>
                    <a:pt x="1071" y="1018"/>
                  </a:lnTo>
                  <a:lnTo>
                    <a:pt x="1098" y="957"/>
                  </a:lnTo>
                  <a:lnTo>
                    <a:pt x="1098" y="952"/>
                  </a:lnTo>
                  <a:lnTo>
                    <a:pt x="1103" y="946"/>
                  </a:lnTo>
                  <a:lnTo>
                    <a:pt x="1108" y="941"/>
                  </a:lnTo>
                  <a:lnTo>
                    <a:pt x="1114" y="935"/>
                  </a:lnTo>
                  <a:lnTo>
                    <a:pt x="1119" y="935"/>
                  </a:lnTo>
                  <a:lnTo>
                    <a:pt x="1125" y="935"/>
                  </a:lnTo>
                  <a:lnTo>
                    <a:pt x="1130" y="941"/>
                  </a:lnTo>
                  <a:lnTo>
                    <a:pt x="1135" y="946"/>
                  </a:lnTo>
                  <a:lnTo>
                    <a:pt x="1135" y="957"/>
                  </a:lnTo>
                  <a:lnTo>
                    <a:pt x="1130" y="979"/>
                  </a:lnTo>
                  <a:lnTo>
                    <a:pt x="1114" y="1012"/>
                  </a:lnTo>
                  <a:lnTo>
                    <a:pt x="1092" y="1057"/>
                  </a:lnTo>
                  <a:lnTo>
                    <a:pt x="1055" y="1101"/>
                  </a:lnTo>
                  <a:lnTo>
                    <a:pt x="1006" y="1134"/>
                  </a:lnTo>
                  <a:lnTo>
                    <a:pt x="942" y="1145"/>
                  </a:lnTo>
                  <a:lnTo>
                    <a:pt x="931" y="1145"/>
                  </a:lnTo>
                  <a:lnTo>
                    <a:pt x="904" y="1139"/>
                  </a:lnTo>
                  <a:lnTo>
                    <a:pt x="866" y="1134"/>
                  </a:lnTo>
                  <a:lnTo>
                    <a:pt x="829" y="1123"/>
                  </a:lnTo>
                  <a:lnTo>
                    <a:pt x="796" y="1101"/>
                  </a:lnTo>
                  <a:lnTo>
                    <a:pt x="764" y="1068"/>
                  </a:lnTo>
                  <a:lnTo>
                    <a:pt x="742" y="1023"/>
                  </a:lnTo>
                  <a:lnTo>
                    <a:pt x="732" y="968"/>
                  </a:lnTo>
                  <a:lnTo>
                    <a:pt x="737" y="930"/>
                  </a:lnTo>
                  <a:lnTo>
                    <a:pt x="748" y="880"/>
                  </a:lnTo>
                  <a:lnTo>
                    <a:pt x="759" y="831"/>
                  </a:lnTo>
                  <a:lnTo>
                    <a:pt x="769" y="787"/>
                  </a:lnTo>
                  <a:lnTo>
                    <a:pt x="775" y="748"/>
                  </a:lnTo>
                  <a:lnTo>
                    <a:pt x="780" y="715"/>
                  </a:lnTo>
                  <a:lnTo>
                    <a:pt x="780" y="688"/>
                  </a:lnTo>
                  <a:lnTo>
                    <a:pt x="769" y="655"/>
                  </a:lnTo>
                  <a:lnTo>
                    <a:pt x="748" y="622"/>
                  </a:lnTo>
                  <a:lnTo>
                    <a:pt x="716" y="594"/>
                  </a:lnTo>
                  <a:lnTo>
                    <a:pt x="667" y="578"/>
                  </a:lnTo>
                  <a:lnTo>
                    <a:pt x="608" y="572"/>
                  </a:lnTo>
                  <a:lnTo>
                    <a:pt x="420" y="572"/>
                  </a:lnTo>
                  <a:lnTo>
                    <a:pt x="312" y="1001"/>
                  </a:lnTo>
                  <a:lnTo>
                    <a:pt x="312" y="1012"/>
                  </a:lnTo>
                  <a:lnTo>
                    <a:pt x="307" y="1029"/>
                  </a:lnTo>
                  <a:lnTo>
                    <a:pt x="317" y="1046"/>
                  </a:lnTo>
                  <a:lnTo>
                    <a:pt x="339" y="1051"/>
                  </a:lnTo>
                  <a:lnTo>
                    <a:pt x="371" y="1057"/>
                  </a:lnTo>
                  <a:lnTo>
                    <a:pt x="409" y="1057"/>
                  </a:lnTo>
                  <a:lnTo>
                    <a:pt x="425" y="1057"/>
                  </a:lnTo>
                  <a:lnTo>
                    <a:pt x="441" y="1057"/>
                  </a:lnTo>
                  <a:lnTo>
                    <a:pt x="446" y="1062"/>
                  </a:lnTo>
                  <a:lnTo>
                    <a:pt x="452" y="1068"/>
                  </a:lnTo>
                  <a:lnTo>
                    <a:pt x="457" y="1073"/>
                  </a:lnTo>
                  <a:lnTo>
                    <a:pt x="452" y="1090"/>
                  </a:lnTo>
                  <a:lnTo>
                    <a:pt x="452" y="1095"/>
                  </a:lnTo>
                  <a:lnTo>
                    <a:pt x="446" y="1101"/>
                  </a:lnTo>
                  <a:lnTo>
                    <a:pt x="436" y="1106"/>
                  </a:lnTo>
                  <a:lnTo>
                    <a:pt x="430" y="1106"/>
                  </a:lnTo>
                  <a:lnTo>
                    <a:pt x="425" y="1106"/>
                  </a:lnTo>
                  <a:lnTo>
                    <a:pt x="376" y="1106"/>
                  </a:lnTo>
                  <a:lnTo>
                    <a:pt x="323" y="1106"/>
                  </a:lnTo>
                  <a:lnTo>
                    <a:pt x="263" y="1101"/>
                  </a:lnTo>
                  <a:lnTo>
                    <a:pt x="220" y="1101"/>
                  </a:lnTo>
                  <a:lnTo>
                    <a:pt x="177" y="1101"/>
                  </a:lnTo>
                  <a:lnTo>
                    <a:pt x="124" y="1106"/>
                  </a:lnTo>
                  <a:lnTo>
                    <a:pt x="64" y="1106"/>
                  </a:lnTo>
                  <a:lnTo>
                    <a:pt x="21" y="1106"/>
                  </a:lnTo>
                  <a:lnTo>
                    <a:pt x="16" y="1106"/>
                  </a:lnTo>
                  <a:lnTo>
                    <a:pt x="11" y="1106"/>
                  </a:lnTo>
                  <a:lnTo>
                    <a:pt x="5" y="1106"/>
                  </a:lnTo>
                  <a:lnTo>
                    <a:pt x="0" y="1101"/>
                  </a:lnTo>
                  <a:lnTo>
                    <a:pt x="0" y="1090"/>
                  </a:lnTo>
                  <a:lnTo>
                    <a:pt x="0" y="1073"/>
                  </a:lnTo>
                  <a:lnTo>
                    <a:pt x="5" y="1068"/>
                  </a:lnTo>
                  <a:lnTo>
                    <a:pt x="11" y="1062"/>
                  </a:lnTo>
                  <a:lnTo>
                    <a:pt x="16" y="1057"/>
                  </a:lnTo>
                  <a:lnTo>
                    <a:pt x="27" y="1057"/>
                  </a:lnTo>
                  <a:lnTo>
                    <a:pt x="43" y="1057"/>
                  </a:lnTo>
                  <a:lnTo>
                    <a:pt x="102" y="1057"/>
                  </a:lnTo>
                  <a:lnTo>
                    <a:pt x="145" y="1046"/>
                  </a:lnTo>
                  <a:lnTo>
                    <a:pt x="167" y="1034"/>
                  </a:lnTo>
                  <a:lnTo>
                    <a:pt x="177" y="1012"/>
                  </a:lnTo>
                  <a:lnTo>
                    <a:pt x="188" y="979"/>
                  </a:lnTo>
                  <a:lnTo>
                    <a:pt x="403" y="110"/>
                  </a:lnTo>
                  <a:lnTo>
                    <a:pt x="403" y="93"/>
                  </a:lnTo>
                  <a:lnTo>
                    <a:pt x="403" y="82"/>
                  </a:lnTo>
                  <a:lnTo>
                    <a:pt x="403" y="77"/>
                  </a:lnTo>
                  <a:lnTo>
                    <a:pt x="403" y="66"/>
                  </a:lnTo>
                  <a:lnTo>
                    <a:pt x="398" y="60"/>
                  </a:lnTo>
                  <a:lnTo>
                    <a:pt x="393" y="55"/>
                  </a:lnTo>
                  <a:lnTo>
                    <a:pt x="376" y="55"/>
                  </a:lnTo>
                  <a:lnTo>
                    <a:pt x="366" y="49"/>
                  </a:lnTo>
                  <a:lnTo>
                    <a:pt x="344" y="49"/>
                  </a:lnTo>
                  <a:lnTo>
                    <a:pt x="323" y="49"/>
                  </a:lnTo>
                  <a:lnTo>
                    <a:pt x="312" y="44"/>
                  </a:lnTo>
                  <a:lnTo>
                    <a:pt x="301" y="44"/>
                  </a:lnTo>
                  <a:lnTo>
                    <a:pt x="285" y="44"/>
                  </a:lnTo>
                  <a:lnTo>
                    <a:pt x="274" y="44"/>
                  </a:lnTo>
                  <a:lnTo>
                    <a:pt x="263" y="44"/>
                  </a:lnTo>
                  <a:lnTo>
                    <a:pt x="258" y="38"/>
                  </a:lnTo>
                  <a:lnTo>
                    <a:pt x="258" y="27"/>
                  </a:lnTo>
                  <a:lnTo>
                    <a:pt x="258" y="16"/>
                  </a:lnTo>
                  <a:lnTo>
                    <a:pt x="263" y="5"/>
                  </a:lnTo>
                  <a:lnTo>
                    <a:pt x="269" y="0"/>
                  </a:lnTo>
                  <a:lnTo>
                    <a:pt x="280" y="0"/>
                  </a:lnTo>
                  <a:lnTo>
                    <a:pt x="290" y="0"/>
                  </a:lnTo>
                  <a:lnTo>
                    <a:pt x="3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5" name="Freeform 69"/>
            <p:cNvSpPr>
              <a:spLocks noEditPoints="1"/>
            </p:cNvSpPr>
            <p:nvPr/>
          </p:nvSpPr>
          <p:spPr bwMode="auto">
            <a:xfrm>
              <a:off x="18330" y="4103"/>
              <a:ext cx="339" cy="771"/>
            </a:xfrm>
            <a:custGeom>
              <a:avLst/>
              <a:gdLst/>
              <a:ahLst/>
              <a:cxnLst>
                <a:cxn ang="0">
                  <a:pos x="215" y="264"/>
                </a:cxn>
                <a:cxn ang="0">
                  <a:pos x="269" y="352"/>
                </a:cxn>
                <a:cxn ang="0">
                  <a:pos x="264" y="374"/>
                </a:cxn>
                <a:cxn ang="0">
                  <a:pos x="258" y="407"/>
                </a:cxn>
                <a:cxn ang="0">
                  <a:pos x="231" y="474"/>
                </a:cxn>
                <a:cxn ang="0">
                  <a:pos x="210" y="534"/>
                </a:cxn>
                <a:cxn ang="0">
                  <a:pos x="161" y="650"/>
                </a:cxn>
                <a:cxn ang="0">
                  <a:pos x="151" y="699"/>
                </a:cxn>
                <a:cxn ang="0">
                  <a:pos x="156" y="721"/>
                </a:cxn>
                <a:cxn ang="0">
                  <a:pos x="167" y="738"/>
                </a:cxn>
                <a:cxn ang="0">
                  <a:pos x="215" y="732"/>
                </a:cxn>
                <a:cxn ang="0">
                  <a:pos x="280" y="661"/>
                </a:cxn>
                <a:cxn ang="0">
                  <a:pos x="301" y="589"/>
                </a:cxn>
                <a:cxn ang="0">
                  <a:pos x="312" y="584"/>
                </a:cxn>
                <a:cxn ang="0">
                  <a:pos x="328" y="578"/>
                </a:cxn>
                <a:cxn ang="0">
                  <a:pos x="334" y="584"/>
                </a:cxn>
                <a:cxn ang="0">
                  <a:pos x="339" y="595"/>
                </a:cxn>
                <a:cxn ang="0">
                  <a:pos x="323" y="650"/>
                </a:cxn>
                <a:cxn ang="0">
                  <a:pos x="269" y="727"/>
                </a:cxn>
                <a:cxn ang="0">
                  <a:pos x="177" y="771"/>
                </a:cxn>
                <a:cxn ang="0">
                  <a:pos x="86" y="721"/>
                </a:cxn>
                <a:cxn ang="0">
                  <a:pos x="70" y="655"/>
                </a:cxn>
                <a:cxn ang="0">
                  <a:pos x="81" y="622"/>
                </a:cxn>
                <a:cxn ang="0">
                  <a:pos x="167" y="396"/>
                </a:cxn>
                <a:cxn ang="0">
                  <a:pos x="183" y="341"/>
                </a:cxn>
                <a:cxn ang="0">
                  <a:pos x="183" y="308"/>
                </a:cxn>
                <a:cxn ang="0">
                  <a:pos x="177" y="292"/>
                </a:cxn>
                <a:cxn ang="0">
                  <a:pos x="156" y="286"/>
                </a:cxn>
                <a:cxn ang="0">
                  <a:pos x="91" y="319"/>
                </a:cxn>
                <a:cxn ang="0">
                  <a:pos x="38" y="424"/>
                </a:cxn>
                <a:cxn ang="0">
                  <a:pos x="32" y="440"/>
                </a:cxn>
                <a:cxn ang="0">
                  <a:pos x="16" y="440"/>
                </a:cxn>
                <a:cxn ang="0">
                  <a:pos x="11" y="440"/>
                </a:cxn>
                <a:cxn ang="0">
                  <a:pos x="0" y="435"/>
                </a:cxn>
                <a:cxn ang="0">
                  <a:pos x="0" y="407"/>
                </a:cxn>
                <a:cxn ang="0">
                  <a:pos x="38" y="336"/>
                </a:cxn>
                <a:cxn ang="0">
                  <a:pos x="113" y="264"/>
                </a:cxn>
                <a:cxn ang="0">
                  <a:pos x="264" y="0"/>
                </a:cxn>
                <a:cxn ang="0">
                  <a:pos x="296" y="6"/>
                </a:cxn>
                <a:cxn ang="0">
                  <a:pos x="307" y="28"/>
                </a:cxn>
                <a:cxn ang="0">
                  <a:pos x="307" y="61"/>
                </a:cxn>
                <a:cxn ang="0">
                  <a:pos x="285" y="94"/>
                </a:cxn>
                <a:cxn ang="0">
                  <a:pos x="247" y="105"/>
                </a:cxn>
                <a:cxn ang="0">
                  <a:pos x="221" y="94"/>
                </a:cxn>
                <a:cxn ang="0">
                  <a:pos x="204" y="72"/>
                </a:cxn>
                <a:cxn ang="0">
                  <a:pos x="204" y="39"/>
                </a:cxn>
                <a:cxn ang="0">
                  <a:pos x="231" y="11"/>
                </a:cxn>
                <a:cxn ang="0">
                  <a:pos x="264" y="0"/>
                </a:cxn>
              </a:cxnLst>
              <a:rect l="0" t="0" r="r" b="b"/>
              <a:pathLst>
                <a:path w="339" h="771">
                  <a:moveTo>
                    <a:pt x="161" y="253"/>
                  </a:moveTo>
                  <a:lnTo>
                    <a:pt x="215" y="264"/>
                  </a:lnTo>
                  <a:lnTo>
                    <a:pt x="253" y="303"/>
                  </a:lnTo>
                  <a:lnTo>
                    <a:pt x="269" y="352"/>
                  </a:lnTo>
                  <a:lnTo>
                    <a:pt x="269" y="363"/>
                  </a:lnTo>
                  <a:lnTo>
                    <a:pt x="264" y="374"/>
                  </a:lnTo>
                  <a:lnTo>
                    <a:pt x="264" y="385"/>
                  </a:lnTo>
                  <a:lnTo>
                    <a:pt x="258" y="407"/>
                  </a:lnTo>
                  <a:lnTo>
                    <a:pt x="242" y="435"/>
                  </a:lnTo>
                  <a:lnTo>
                    <a:pt x="231" y="474"/>
                  </a:lnTo>
                  <a:lnTo>
                    <a:pt x="215" y="507"/>
                  </a:lnTo>
                  <a:lnTo>
                    <a:pt x="210" y="534"/>
                  </a:lnTo>
                  <a:lnTo>
                    <a:pt x="172" y="622"/>
                  </a:lnTo>
                  <a:lnTo>
                    <a:pt x="161" y="650"/>
                  </a:lnTo>
                  <a:lnTo>
                    <a:pt x="156" y="672"/>
                  </a:lnTo>
                  <a:lnTo>
                    <a:pt x="151" y="699"/>
                  </a:lnTo>
                  <a:lnTo>
                    <a:pt x="156" y="710"/>
                  </a:lnTo>
                  <a:lnTo>
                    <a:pt x="156" y="721"/>
                  </a:lnTo>
                  <a:lnTo>
                    <a:pt x="161" y="732"/>
                  </a:lnTo>
                  <a:lnTo>
                    <a:pt x="167" y="738"/>
                  </a:lnTo>
                  <a:lnTo>
                    <a:pt x="183" y="738"/>
                  </a:lnTo>
                  <a:lnTo>
                    <a:pt x="215" y="732"/>
                  </a:lnTo>
                  <a:lnTo>
                    <a:pt x="247" y="705"/>
                  </a:lnTo>
                  <a:lnTo>
                    <a:pt x="280" y="661"/>
                  </a:lnTo>
                  <a:lnTo>
                    <a:pt x="301" y="600"/>
                  </a:lnTo>
                  <a:lnTo>
                    <a:pt x="301" y="589"/>
                  </a:lnTo>
                  <a:lnTo>
                    <a:pt x="307" y="584"/>
                  </a:lnTo>
                  <a:lnTo>
                    <a:pt x="312" y="584"/>
                  </a:lnTo>
                  <a:lnTo>
                    <a:pt x="323" y="578"/>
                  </a:lnTo>
                  <a:lnTo>
                    <a:pt x="328" y="578"/>
                  </a:lnTo>
                  <a:lnTo>
                    <a:pt x="328" y="584"/>
                  </a:lnTo>
                  <a:lnTo>
                    <a:pt x="334" y="584"/>
                  </a:lnTo>
                  <a:lnTo>
                    <a:pt x="339" y="589"/>
                  </a:lnTo>
                  <a:lnTo>
                    <a:pt x="339" y="595"/>
                  </a:lnTo>
                  <a:lnTo>
                    <a:pt x="334" y="617"/>
                  </a:lnTo>
                  <a:lnTo>
                    <a:pt x="323" y="650"/>
                  </a:lnTo>
                  <a:lnTo>
                    <a:pt x="301" y="688"/>
                  </a:lnTo>
                  <a:lnTo>
                    <a:pt x="269" y="727"/>
                  </a:lnTo>
                  <a:lnTo>
                    <a:pt x="231" y="760"/>
                  </a:lnTo>
                  <a:lnTo>
                    <a:pt x="177" y="771"/>
                  </a:lnTo>
                  <a:lnTo>
                    <a:pt x="124" y="754"/>
                  </a:lnTo>
                  <a:lnTo>
                    <a:pt x="86" y="721"/>
                  </a:lnTo>
                  <a:lnTo>
                    <a:pt x="70" y="672"/>
                  </a:lnTo>
                  <a:lnTo>
                    <a:pt x="70" y="655"/>
                  </a:lnTo>
                  <a:lnTo>
                    <a:pt x="75" y="639"/>
                  </a:lnTo>
                  <a:lnTo>
                    <a:pt x="81" y="622"/>
                  </a:lnTo>
                  <a:lnTo>
                    <a:pt x="151" y="440"/>
                  </a:lnTo>
                  <a:lnTo>
                    <a:pt x="167" y="396"/>
                  </a:lnTo>
                  <a:lnTo>
                    <a:pt x="177" y="363"/>
                  </a:lnTo>
                  <a:lnTo>
                    <a:pt x="183" y="341"/>
                  </a:lnTo>
                  <a:lnTo>
                    <a:pt x="183" y="325"/>
                  </a:lnTo>
                  <a:lnTo>
                    <a:pt x="183" y="308"/>
                  </a:lnTo>
                  <a:lnTo>
                    <a:pt x="183" y="297"/>
                  </a:lnTo>
                  <a:lnTo>
                    <a:pt x="177" y="292"/>
                  </a:lnTo>
                  <a:lnTo>
                    <a:pt x="167" y="286"/>
                  </a:lnTo>
                  <a:lnTo>
                    <a:pt x="156" y="286"/>
                  </a:lnTo>
                  <a:lnTo>
                    <a:pt x="124" y="292"/>
                  </a:lnTo>
                  <a:lnTo>
                    <a:pt x="91" y="319"/>
                  </a:lnTo>
                  <a:lnTo>
                    <a:pt x="64" y="358"/>
                  </a:lnTo>
                  <a:lnTo>
                    <a:pt x="38" y="424"/>
                  </a:lnTo>
                  <a:lnTo>
                    <a:pt x="38" y="435"/>
                  </a:lnTo>
                  <a:lnTo>
                    <a:pt x="32" y="440"/>
                  </a:lnTo>
                  <a:lnTo>
                    <a:pt x="27" y="440"/>
                  </a:lnTo>
                  <a:lnTo>
                    <a:pt x="16" y="440"/>
                  </a:lnTo>
                  <a:lnTo>
                    <a:pt x="16" y="440"/>
                  </a:lnTo>
                  <a:lnTo>
                    <a:pt x="11" y="440"/>
                  </a:lnTo>
                  <a:lnTo>
                    <a:pt x="5" y="440"/>
                  </a:lnTo>
                  <a:lnTo>
                    <a:pt x="0" y="435"/>
                  </a:lnTo>
                  <a:lnTo>
                    <a:pt x="0" y="429"/>
                  </a:lnTo>
                  <a:lnTo>
                    <a:pt x="0" y="407"/>
                  </a:lnTo>
                  <a:lnTo>
                    <a:pt x="16" y="374"/>
                  </a:lnTo>
                  <a:lnTo>
                    <a:pt x="38" y="336"/>
                  </a:lnTo>
                  <a:lnTo>
                    <a:pt x="70" y="292"/>
                  </a:lnTo>
                  <a:lnTo>
                    <a:pt x="113" y="264"/>
                  </a:lnTo>
                  <a:lnTo>
                    <a:pt x="161" y="253"/>
                  </a:lnTo>
                  <a:close/>
                  <a:moveTo>
                    <a:pt x="264" y="0"/>
                  </a:moveTo>
                  <a:lnTo>
                    <a:pt x="280" y="0"/>
                  </a:lnTo>
                  <a:lnTo>
                    <a:pt x="296" y="6"/>
                  </a:lnTo>
                  <a:lnTo>
                    <a:pt x="301" y="17"/>
                  </a:lnTo>
                  <a:lnTo>
                    <a:pt x="307" y="28"/>
                  </a:lnTo>
                  <a:lnTo>
                    <a:pt x="312" y="39"/>
                  </a:lnTo>
                  <a:lnTo>
                    <a:pt x="307" y="61"/>
                  </a:lnTo>
                  <a:lnTo>
                    <a:pt x="296" y="77"/>
                  </a:lnTo>
                  <a:lnTo>
                    <a:pt x="285" y="94"/>
                  </a:lnTo>
                  <a:lnTo>
                    <a:pt x="269" y="99"/>
                  </a:lnTo>
                  <a:lnTo>
                    <a:pt x="247" y="105"/>
                  </a:lnTo>
                  <a:lnTo>
                    <a:pt x="231" y="105"/>
                  </a:lnTo>
                  <a:lnTo>
                    <a:pt x="221" y="94"/>
                  </a:lnTo>
                  <a:lnTo>
                    <a:pt x="210" y="83"/>
                  </a:lnTo>
                  <a:lnTo>
                    <a:pt x="204" y="72"/>
                  </a:lnTo>
                  <a:lnTo>
                    <a:pt x="204" y="61"/>
                  </a:lnTo>
                  <a:lnTo>
                    <a:pt x="204" y="39"/>
                  </a:lnTo>
                  <a:lnTo>
                    <a:pt x="215" y="22"/>
                  </a:lnTo>
                  <a:lnTo>
                    <a:pt x="231" y="11"/>
                  </a:lnTo>
                  <a:lnTo>
                    <a:pt x="247" y="0"/>
                  </a:lnTo>
                  <a:lnTo>
                    <a:pt x="2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6" name="Freeform 70"/>
            <p:cNvSpPr>
              <a:spLocks/>
            </p:cNvSpPr>
            <p:nvPr/>
          </p:nvSpPr>
          <p:spPr bwMode="auto">
            <a:xfrm>
              <a:off x="18787" y="4665"/>
              <a:ext cx="549" cy="363"/>
            </a:xfrm>
            <a:custGeom>
              <a:avLst/>
              <a:gdLst/>
              <a:ahLst/>
              <a:cxnLst>
                <a:cxn ang="0">
                  <a:pos x="130" y="5"/>
                </a:cxn>
                <a:cxn ang="0">
                  <a:pos x="183" y="38"/>
                </a:cxn>
                <a:cxn ang="0">
                  <a:pos x="232" y="44"/>
                </a:cxn>
                <a:cxn ang="0">
                  <a:pos x="345" y="0"/>
                </a:cxn>
                <a:cxn ang="0">
                  <a:pos x="431" y="27"/>
                </a:cxn>
                <a:cxn ang="0">
                  <a:pos x="463" y="99"/>
                </a:cxn>
                <a:cxn ang="0">
                  <a:pos x="442" y="187"/>
                </a:cxn>
                <a:cxn ang="0">
                  <a:pos x="409" y="264"/>
                </a:cxn>
                <a:cxn ang="0">
                  <a:pos x="404" y="291"/>
                </a:cxn>
                <a:cxn ang="0">
                  <a:pos x="404" y="319"/>
                </a:cxn>
                <a:cxn ang="0">
                  <a:pos x="415" y="335"/>
                </a:cxn>
                <a:cxn ang="0">
                  <a:pos x="463" y="324"/>
                </a:cxn>
                <a:cxn ang="0">
                  <a:pos x="517" y="247"/>
                </a:cxn>
                <a:cxn ang="0">
                  <a:pos x="522" y="231"/>
                </a:cxn>
                <a:cxn ang="0">
                  <a:pos x="533" y="231"/>
                </a:cxn>
                <a:cxn ang="0">
                  <a:pos x="544" y="231"/>
                </a:cxn>
                <a:cxn ang="0">
                  <a:pos x="549" y="242"/>
                </a:cxn>
                <a:cxn ang="0">
                  <a:pos x="528" y="291"/>
                </a:cxn>
                <a:cxn ang="0">
                  <a:pos x="469" y="352"/>
                </a:cxn>
                <a:cxn ang="0">
                  <a:pos x="399" y="363"/>
                </a:cxn>
                <a:cxn ang="0">
                  <a:pos x="361" y="341"/>
                </a:cxn>
                <a:cxn ang="0">
                  <a:pos x="339" y="313"/>
                </a:cxn>
                <a:cxn ang="0">
                  <a:pos x="339" y="280"/>
                </a:cxn>
                <a:cxn ang="0">
                  <a:pos x="345" y="258"/>
                </a:cxn>
                <a:cxn ang="0">
                  <a:pos x="377" y="176"/>
                </a:cxn>
                <a:cxn ang="0">
                  <a:pos x="399" y="88"/>
                </a:cxn>
                <a:cxn ang="0">
                  <a:pos x="388" y="49"/>
                </a:cxn>
                <a:cxn ang="0">
                  <a:pos x="361" y="33"/>
                </a:cxn>
                <a:cxn ang="0">
                  <a:pos x="291" y="38"/>
                </a:cxn>
                <a:cxn ang="0">
                  <a:pos x="216" y="104"/>
                </a:cxn>
                <a:cxn ang="0">
                  <a:pos x="178" y="165"/>
                </a:cxn>
                <a:cxn ang="0">
                  <a:pos x="178" y="170"/>
                </a:cxn>
                <a:cxn ang="0">
                  <a:pos x="162" y="220"/>
                </a:cxn>
                <a:cxn ang="0">
                  <a:pos x="146" y="291"/>
                </a:cxn>
                <a:cxn ang="0">
                  <a:pos x="140" y="319"/>
                </a:cxn>
                <a:cxn ang="0">
                  <a:pos x="135" y="335"/>
                </a:cxn>
                <a:cxn ang="0">
                  <a:pos x="119" y="357"/>
                </a:cxn>
                <a:cxn ang="0">
                  <a:pos x="97" y="363"/>
                </a:cxn>
                <a:cxn ang="0">
                  <a:pos x="76" y="357"/>
                </a:cxn>
                <a:cxn ang="0">
                  <a:pos x="70" y="335"/>
                </a:cxn>
                <a:cxn ang="0">
                  <a:pos x="70" y="319"/>
                </a:cxn>
                <a:cxn ang="0">
                  <a:pos x="81" y="291"/>
                </a:cxn>
                <a:cxn ang="0">
                  <a:pos x="81" y="275"/>
                </a:cxn>
                <a:cxn ang="0">
                  <a:pos x="103" y="192"/>
                </a:cxn>
                <a:cxn ang="0">
                  <a:pos x="113" y="154"/>
                </a:cxn>
                <a:cxn ang="0">
                  <a:pos x="119" y="115"/>
                </a:cxn>
                <a:cxn ang="0">
                  <a:pos x="130" y="82"/>
                </a:cxn>
                <a:cxn ang="0">
                  <a:pos x="130" y="60"/>
                </a:cxn>
                <a:cxn ang="0">
                  <a:pos x="124" y="44"/>
                </a:cxn>
                <a:cxn ang="0">
                  <a:pos x="108" y="27"/>
                </a:cxn>
                <a:cxn ang="0">
                  <a:pos x="70" y="44"/>
                </a:cxn>
                <a:cxn ang="0">
                  <a:pos x="33" y="121"/>
                </a:cxn>
                <a:cxn ang="0">
                  <a:pos x="27" y="137"/>
                </a:cxn>
                <a:cxn ang="0">
                  <a:pos x="11" y="137"/>
                </a:cxn>
                <a:cxn ang="0">
                  <a:pos x="6" y="132"/>
                </a:cxn>
                <a:cxn ang="0">
                  <a:pos x="6" y="110"/>
                </a:cxn>
                <a:cxn ang="0">
                  <a:pos x="33" y="44"/>
                </a:cxn>
                <a:cxn ang="0">
                  <a:pos x="103" y="0"/>
                </a:cxn>
              </a:cxnLst>
              <a:rect l="0" t="0" r="r" b="b"/>
              <a:pathLst>
                <a:path w="549" h="363">
                  <a:moveTo>
                    <a:pt x="103" y="0"/>
                  </a:moveTo>
                  <a:lnTo>
                    <a:pt x="130" y="5"/>
                  </a:lnTo>
                  <a:lnTo>
                    <a:pt x="162" y="16"/>
                  </a:lnTo>
                  <a:lnTo>
                    <a:pt x="183" y="38"/>
                  </a:lnTo>
                  <a:lnTo>
                    <a:pt x="199" y="82"/>
                  </a:lnTo>
                  <a:lnTo>
                    <a:pt x="232" y="44"/>
                  </a:lnTo>
                  <a:lnTo>
                    <a:pt x="280" y="16"/>
                  </a:lnTo>
                  <a:lnTo>
                    <a:pt x="345" y="0"/>
                  </a:lnTo>
                  <a:lnTo>
                    <a:pt x="393" y="11"/>
                  </a:lnTo>
                  <a:lnTo>
                    <a:pt x="431" y="27"/>
                  </a:lnTo>
                  <a:lnTo>
                    <a:pt x="452" y="55"/>
                  </a:lnTo>
                  <a:lnTo>
                    <a:pt x="463" y="99"/>
                  </a:lnTo>
                  <a:lnTo>
                    <a:pt x="458" y="137"/>
                  </a:lnTo>
                  <a:lnTo>
                    <a:pt x="442" y="187"/>
                  </a:lnTo>
                  <a:lnTo>
                    <a:pt x="426" y="231"/>
                  </a:lnTo>
                  <a:lnTo>
                    <a:pt x="409" y="264"/>
                  </a:lnTo>
                  <a:lnTo>
                    <a:pt x="404" y="280"/>
                  </a:lnTo>
                  <a:lnTo>
                    <a:pt x="404" y="291"/>
                  </a:lnTo>
                  <a:lnTo>
                    <a:pt x="404" y="308"/>
                  </a:lnTo>
                  <a:lnTo>
                    <a:pt x="404" y="319"/>
                  </a:lnTo>
                  <a:lnTo>
                    <a:pt x="409" y="330"/>
                  </a:lnTo>
                  <a:lnTo>
                    <a:pt x="415" y="335"/>
                  </a:lnTo>
                  <a:lnTo>
                    <a:pt x="426" y="335"/>
                  </a:lnTo>
                  <a:lnTo>
                    <a:pt x="463" y="324"/>
                  </a:lnTo>
                  <a:lnTo>
                    <a:pt x="495" y="291"/>
                  </a:lnTo>
                  <a:lnTo>
                    <a:pt x="517" y="247"/>
                  </a:lnTo>
                  <a:lnTo>
                    <a:pt x="517" y="236"/>
                  </a:lnTo>
                  <a:lnTo>
                    <a:pt x="522" y="231"/>
                  </a:lnTo>
                  <a:lnTo>
                    <a:pt x="522" y="231"/>
                  </a:lnTo>
                  <a:lnTo>
                    <a:pt x="533" y="231"/>
                  </a:lnTo>
                  <a:lnTo>
                    <a:pt x="539" y="231"/>
                  </a:lnTo>
                  <a:lnTo>
                    <a:pt x="544" y="231"/>
                  </a:lnTo>
                  <a:lnTo>
                    <a:pt x="549" y="236"/>
                  </a:lnTo>
                  <a:lnTo>
                    <a:pt x="549" y="242"/>
                  </a:lnTo>
                  <a:lnTo>
                    <a:pt x="544" y="258"/>
                  </a:lnTo>
                  <a:lnTo>
                    <a:pt x="528" y="291"/>
                  </a:lnTo>
                  <a:lnTo>
                    <a:pt x="506" y="324"/>
                  </a:lnTo>
                  <a:lnTo>
                    <a:pt x="469" y="352"/>
                  </a:lnTo>
                  <a:lnTo>
                    <a:pt x="420" y="363"/>
                  </a:lnTo>
                  <a:lnTo>
                    <a:pt x="399" y="363"/>
                  </a:lnTo>
                  <a:lnTo>
                    <a:pt x="382" y="352"/>
                  </a:lnTo>
                  <a:lnTo>
                    <a:pt x="361" y="341"/>
                  </a:lnTo>
                  <a:lnTo>
                    <a:pt x="350" y="330"/>
                  </a:lnTo>
                  <a:lnTo>
                    <a:pt x="339" y="313"/>
                  </a:lnTo>
                  <a:lnTo>
                    <a:pt x="339" y="291"/>
                  </a:lnTo>
                  <a:lnTo>
                    <a:pt x="339" y="280"/>
                  </a:lnTo>
                  <a:lnTo>
                    <a:pt x="339" y="269"/>
                  </a:lnTo>
                  <a:lnTo>
                    <a:pt x="345" y="258"/>
                  </a:lnTo>
                  <a:lnTo>
                    <a:pt x="361" y="220"/>
                  </a:lnTo>
                  <a:lnTo>
                    <a:pt x="377" y="176"/>
                  </a:lnTo>
                  <a:lnTo>
                    <a:pt x="393" y="126"/>
                  </a:lnTo>
                  <a:lnTo>
                    <a:pt x="399" y="88"/>
                  </a:lnTo>
                  <a:lnTo>
                    <a:pt x="393" y="66"/>
                  </a:lnTo>
                  <a:lnTo>
                    <a:pt x="388" y="49"/>
                  </a:lnTo>
                  <a:lnTo>
                    <a:pt x="377" y="38"/>
                  </a:lnTo>
                  <a:lnTo>
                    <a:pt x="361" y="33"/>
                  </a:lnTo>
                  <a:lnTo>
                    <a:pt x="339" y="27"/>
                  </a:lnTo>
                  <a:lnTo>
                    <a:pt x="291" y="38"/>
                  </a:lnTo>
                  <a:lnTo>
                    <a:pt x="248" y="71"/>
                  </a:lnTo>
                  <a:lnTo>
                    <a:pt x="216" y="104"/>
                  </a:lnTo>
                  <a:lnTo>
                    <a:pt x="189" y="143"/>
                  </a:lnTo>
                  <a:lnTo>
                    <a:pt x="178" y="165"/>
                  </a:lnTo>
                  <a:lnTo>
                    <a:pt x="178" y="165"/>
                  </a:lnTo>
                  <a:lnTo>
                    <a:pt x="178" y="170"/>
                  </a:lnTo>
                  <a:lnTo>
                    <a:pt x="173" y="187"/>
                  </a:lnTo>
                  <a:lnTo>
                    <a:pt x="162" y="220"/>
                  </a:lnTo>
                  <a:lnTo>
                    <a:pt x="151" y="275"/>
                  </a:lnTo>
                  <a:lnTo>
                    <a:pt x="146" y="291"/>
                  </a:lnTo>
                  <a:lnTo>
                    <a:pt x="146" y="308"/>
                  </a:lnTo>
                  <a:lnTo>
                    <a:pt x="140" y="319"/>
                  </a:lnTo>
                  <a:lnTo>
                    <a:pt x="135" y="330"/>
                  </a:lnTo>
                  <a:lnTo>
                    <a:pt x="135" y="335"/>
                  </a:lnTo>
                  <a:lnTo>
                    <a:pt x="130" y="352"/>
                  </a:lnTo>
                  <a:lnTo>
                    <a:pt x="119" y="357"/>
                  </a:lnTo>
                  <a:lnTo>
                    <a:pt x="108" y="363"/>
                  </a:lnTo>
                  <a:lnTo>
                    <a:pt x="97" y="363"/>
                  </a:lnTo>
                  <a:lnTo>
                    <a:pt x="86" y="363"/>
                  </a:lnTo>
                  <a:lnTo>
                    <a:pt x="76" y="357"/>
                  </a:lnTo>
                  <a:lnTo>
                    <a:pt x="70" y="346"/>
                  </a:lnTo>
                  <a:lnTo>
                    <a:pt x="70" y="335"/>
                  </a:lnTo>
                  <a:lnTo>
                    <a:pt x="70" y="330"/>
                  </a:lnTo>
                  <a:lnTo>
                    <a:pt x="70" y="319"/>
                  </a:lnTo>
                  <a:lnTo>
                    <a:pt x="76" y="302"/>
                  </a:lnTo>
                  <a:lnTo>
                    <a:pt x="81" y="291"/>
                  </a:lnTo>
                  <a:lnTo>
                    <a:pt x="81" y="275"/>
                  </a:lnTo>
                  <a:lnTo>
                    <a:pt x="81" y="275"/>
                  </a:lnTo>
                  <a:lnTo>
                    <a:pt x="97" y="203"/>
                  </a:lnTo>
                  <a:lnTo>
                    <a:pt x="103" y="192"/>
                  </a:lnTo>
                  <a:lnTo>
                    <a:pt x="108" y="170"/>
                  </a:lnTo>
                  <a:lnTo>
                    <a:pt x="113" y="154"/>
                  </a:lnTo>
                  <a:lnTo>
                    <a:pt x="119" y="132"/>
                  </a:lnTo>
                  <a:lnTo>
                    <a:pt x="119" y="115"/>
                  </a:lnTo>
                  <a:lnTo>
                    <a:pt x="124" y="99"/>
                  </a:lnTo>
                  <a:lnTo>
                    <a:pt x="130" y="82"/>
                  </a:lnTo>
                  <a:lnTo>
                    <a:pt x="130" y="71"/>
                  </a:lnTo>
                  <a:lnTo>
                    <a:pt x="130" y="60"/>
                  </a:lnTo>
                  <a:lnTo>
                    <a:pt x="130" y="49"/>
                  </a:lnTo>
                  <a:lnTo>
                    <a:pt x="124" y="44"/>
                  </a:lnTo>
                  <a:lnTo>
                    <a:pt x="119" y="33"/>
                  </a:lnTo>
                  <a:lnTo>
                    <a:pt x="108" y="27"/>
                  </a:lnTo>
                  <a:lnTo>
                    <a:pt x="97" y="27"/>
                  </a:lnTo>
                  <a:lnTo>
                    <a:pt x="70" y="44"/>
                  </a:lnTo>
                  <a:lnTo>
                    <a:pt x="49" y="77"/>
                  </a:lnTo>
                  <a:lnTo>
                    <a:pt x="33" y="121"/>
                  </a:lnTo>
                  <a:lnTo>
                    <a:pt x="33" y="132"/>
                  </a:lnTo>
                  <a:lnTo>
                    <a:pt x="27" y="137"/>
                  </a:lnTo>
                  <a:lnTo>
                    <a:pt x="16" y="137"/>
                  </a:lnTo>
                  <a:lnTo>
                    <a:pt x="11" y="137"/>
                  </a:lnTo>
                  <a:lnTo>
                    <a:pt x="11" y="137"/>
                  </a:lnTo>
                  <a:lnTo>
                    <a:pt x="6" y="132"/>
                  </a:lnTo>
                  <a:lnTo>
                    <a:pt x="0" y="126"/>
                  </a:lnTo>
                  <a:lnTo>
                    <a:pt x="6" y="110"/>
                  </a:lnTo>
                  <a:lnTo>
                    <a:pt x="16" y="82"/>
                  </a:lnTo>
                  <a:lnTo>
                    <a:pt x="33" y="44"/>
                  </a:lnTo>
                  <a:lnTo>
                    <a:pt x="60" y="16"/>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7" name="Freeform 71"/>
            <p:cNvSpPr>
              <a:spLocks/>
            </p:cNvSpPr>
            <p:nvPr/>
          </p:nvSpPr>
          <p:spPr bwMode="auto">
            <a:xfrm>
              <a:off x="19627" y="4731"/>
              <a:ext cx="145" cy="352"/>
            </a:xfrm>
            <a:custGeom>
              <a:avLst/>
              <a:gdLst/>
              <a:ahLst/>
              <a:cxnLst>
                <a:cxn ang="0">
                  <a:pos x="64" y="0"/>
                </a:cxn>
                <a:cxn ang="0">
                  <a:pos x="102" y="11"/>
                </a:cxn>
                <a:cxn ang="0">
                  <a:pos x="129" y="33"/>
                </a:cxn>
                <a:cxn ang="0">
                  <a:pos x="140" y="77"/>
                </a:cxn>
                <a:cxn ang="0">
                  <a:pos x="145" y="126"/>
                </a:cxn>
                <a:cxn ang="0">
                  <a:pos x="134" y="203"/>
                </a:cxn>
                <a:cxn ang="0">
                  <a:pos x="113" y="264"/>
                </a:cxn>
                <a:cxn ang="0">
                  <a:pos x="81" y="313"/>
                </a:cxn>
                <a:cxn ang="0">
                  <a:pos x="54" y="341"/>
                </a:cxn>
                <a:cxn ang="0">
                  <a:pos x="32" y="352"/>
                </a:cxn>
                <a:cxn ang="0">
                  <a:pos x="27" y="352"/>
                </a:cxn>
                <a:cxn ang="0">
                  <a:pos x="21" y="346"/>
                </a:cxn>
                <a:cxn ang="0">
                  <a:pos x="21" y="341"/>
                </a:cxn>
                <a:cxn ang="0">
                  <a:pos x="21" y="330"/>
                </a:cxn>
                <a:cxn ang="0">
                  <a:pos x="21" y="330"/>
                </a:cxn>
                <a:cxn ang="0">
                  <a:pos x="27" y="324"/>
                </a:cxn>
                <a:cxn ang="0">
                  <a:pos x="75" y="269"/>
                </a:cxn>
                <a:cxn ang="0">
                  <a:pos x="102" y="214"/>
                </a:cxn>
                <a:cxn ang="0">
                  <a:pos x="113" y="165"/>
                </a:cxn>
                <a:cxn ang="0">
                  <a:pos x="113" y="115"/>
                </a:cxn>
                <a:cxn ang="0">
                  <a:pos x="113" y="115"/>
                </a:cxn>
                <a:cxn ang="0">
                  <a:pos x="113" y="115"/>
                </a:cxn>
                <a:cxn ang="0">
                  <a:pos x="113" y="115"/>
                </a:cxn>
                <a:cxn ang="0">
                  <a:pos x="113" y="115"/>
                </a:cxn>
                <a:cxn ang="0">
                  <a:pos x="108" y="121"/>
                </a:cxn>
                <a:cxn ang="0">
                  <a:pos x="97" y="126"/>
                </a:cxn>
                <a:cxn ang="0">
                  <a:pos x="86" y="132"/>
                </a:cxn>
                <a:cxn ang="0">
                  <a:pos x="70" y="132"/>
                </a:cxn>
                <a:cxn ang="0">
                  <a:pos x="48" y="126"/>
                </a:cxn>
                <a:cxn ang="0">
                  <a:pos x="27" y="121"/>
                </a:cxn>
                <a:cxn ang="0">
                  <a:pos x="16" y="104"/>
                </a:cxn>
                <a:cxn ang="0">
                  <a:pos x="5" y="88"/>
                </a:cxn>
                <a:cxn ang="0">
                  <a:pos x="0" y="66"/>
                </a:cxn>
                <a:cxn ang="0">
                  <a:pos x="5" y="44"/>
                </a:cxn>
                <a:cxn ang="0">
                  <a:pos x="16" y="27"/>
                </a:cxn>
                <a:cxn ang="0">
                  <a:pos x="27" y="11"/>
                </a:cxn>
                <a:cxn ang="0">
                  <a:pos x="48" y="0"/>
                </a:cxn>
                <a:cxn ang="0">
                  <a:pos x="64" y="0"/>
                </a:cxn>
              </a:cxnLst>
              <a:rect l="0" t="0" r="r" b="b"/>
              <a:pathLst>
                <a:path w="145" h="352">
                  <a:moveTo>
                    <a:pt x="64" y="0"/>
                  </a:moveTo>
                  <a:lnTo>
                    <a:pt x="102" y="11"/>
                  </a:lnTo>
                  <a:lnTo>
                    <a:pt x="129" y="33"/>
                  </a:lnTo>
                  <a:lnTo>
                    <a:pt x="140" y="77"/>
                  </a:lnTo>
                  <a:lnTo>
                    <a:pt x="145" y="126"/>
                  </a:lnTo>
                  <a:lnTo>
                    <a:pt x="134" y="203"/>
                  </a:lnTo>
                  <a:lnTo>
                    <a:pt x="113" y="264"/>
                  </a:lnTo>
                  <a:lnTo>
                    <a:pt x="81" y="313"/>
                  </a:lnTo>
                  <a:lnTo>
                    <a:pt x="54" y="341"/>
                  </a:lnTo>
                  <a:lnTo>
                    <a:pt x="32" y="352"/>
                  </a:lnTo>
                  <a:lnTo>
                    <a:pt x="27" y="352"/>
                  </a:lnTo>
                  <a:lnTo>
                    <a:pt x="21" y="346"/>
                  </a:lnTo>
                  <a:lnTo>
                    <a:pt x="21" y="341"/>
                  </a:lnTo>
                  <a:lnTo>
                    <a:pt x="21" y="330"/>
                  </a:lnTo>
                  <a:lnTo>
                    <a:pt x="21" y="330"/>
                  </a:lnTo>
                  <a:lnTo>
                    <a:pt x="27" y="324"/>
                  </a:lnTo>
                  <a:lnTo>
                    <a:pt x="75" y="269"/>
                  </a:lnTo>
                  <a:lnTo>
                    <a:pt x="102" y="214"/>
                  </a:lnTo>
                  <a:lnTo>
                    <a:pt x="113" y="165"/>
                  </a:lnTo>
                  <a:lnTo>
                    <a:pt x="113" y="115"/>
                  </a:lnTo>
                  <a:lnTo>
                    <a:pt x="113" y="115"/>
                  </a:lnTo>
                  <a:lnTo>
                    <a:pt x="113" y="115"/>
                  </a:lnTo>
                  <a:lnTo>
                    <a:pt x="113" y="115"/>
                  </a:lnTo>
                  <a:lnTo>
                    <a:pt x="113" y="115"/>
                  </a:lnTo>
                  <a:lnTo>
                    <a:pt x="108" y="121"/>
                  </a:lnTo>
                  <a:lnTo>
                    <a:pt x="97" y="126"/>
                  </a:lnTo>
                  <a:lnTo>
                    <a:pt x="86" y="132"/>
                  </a:lnTo>
                  <a:lnTo>
                    <a:pt x="70" y="132"/>
                  </a:lnTo>
                  <a:lnTo>
                    <a:pt x="48" y="126"/>
                  </a:lnTo>
                  <a:lnTo>
                    <a:pt x="27" y="121"/>
                  </a:lnTo>
                  <a:lnTo>
                    <a:pt x="16" y="104"/>
                  </a:lnTo>
                  <a:lnTo>
                    <a:pt x="5" y="88"/>
                  </a:lnTo>
                  <a:lnTo>
                    <a:pt x="0" y="66"/>
                  </a:lnTo>
                  <a:lnTo>
                    <a:pt x="5" y="44"/>
                  </a:lnTo>
                  <a:lnTo>
                    <a:pt x="16" y="27"/>
                  </a:lnTo>
                  <a:lnTo>
                    <a:pt x="27" y="11"/>
                  </a:lnTo>
                  <a:lnTo>
                    <a:pt x="48" y="0"/>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8" name="Freeform 72"/>
            <p:cNvSpPr>
              <a:spLocks noEditPoints="1"/>
            </p:cNvSpPr>
            <p:nvPr/>
          </p:nvSpPr>
          <p:spPr bwMode="auto">
            <a:xfrm>
              <a:off x="19939" y="4103"/>
              <a:ext cx="344" cy="771"/>
            </a:xfrm>
            <a:custGeom>
              <a:avLst/>
              <a:gdLst/>
              <a:ahLst/>
              <a:cxnLst>
                <a:cxn ang="0">
                  <a:pos x="221" y="264"/>
                </a:cxn>
                <a:cxn ang="0">
                  <a:pos x="269" y="352"/>
                </a:cxn>
                <a:cxn ang="0">
                  <a:pos x="269" y="374"/>
                </a:cxn>
                <a:cxn ang="0">
                  <a:pos x="258" y="407"/>
                </a:cxn>
                <a:cxn ang="0">
                  <a:pos x="231" y="474"/>
                </a:cxn>
                <a:cxn ang="0">
                  <a:pos x="210" y="534"/>
                </a:cxn>
                <a:cxn ang="0">
                  <a:pos x="167" y="650"/>
                </a:cxn>
                <a:cxn ang="0">
                  <a:pos x="156" y="699"/>
                </a:cxn>
                <a:cxn ang="0">
                  <a:pos x="162" y="721"/>
                </a:cxn>
                <a:cxn ang="0">
                  <a:pos x="172" y="738"/>
                </a:cxn>
                <a:cxn ang="0">
                  <a:pos x="215" y="732"/>
                </a:cxn>
                <a:cxn ang="0">
                  <a:pos x="280" y="661"/>
                </a:cxn>
                <a:cxn ang="0">
                  <a:pos x="307" y="589"/>
                </a:cxn>
                <a:cxn ang="0">
                  <a:pos x="318" y="584"/>
                </a:cxn>
                <a:cxn ang="0">
                  <a:pos x="328" y="578"/>
                </a:cxn>
                <a:cxn ang="0">
                  <a:pos x="339" y="584"/>
                </a:cxn>
                <a:cxn ang="0">
                  <a:pos x="344" y="595"/>
                </a:cxn>
                <a:cxn ang="0">
                  <a:pos x="328" y="650"/>
                </a:cxn>
                <a:cxn ang="0">
                  <a:pos x="275" y="727"/>
                </a:cxn>
                <a:cxn ang="0">
                  <a:pos x="183" y="771"/>
                </a:cxn>
                <a:cxn ang="0">
                  <a:pos x="86" y="721"/>
                </a:cxn>
                <a:cxn ang="0">
                  <a:pos x="75" y="655"/>
                </a:cxn>
                <a:cxn ang="0">
                  <a:pos x="86" y="622"/>
                </a:cxn>
                <a:cxn ang="0">
                  <a:pos x="172" y="396"/>
                </a:cxn>
                <a:cxn ang="0">
                  <a:pos x="188" y="341"/>
                </a:cxn>
                <a:cxn ang="0">
                  <a:pos x="188" y="308"/>
                </a:cxn>
                <a:cxn ang="0">
                  <a:pos x="178" y="292"/>
                </a:cxn>
                <a:cxn ang="0">
                  <a:pos x="162" y="286"/>
                </a:cxn>
                <a:cxn ang="0">
                  <a:pos x="97" y="319"/>
                </a:cxn>
                <a:cxn ang="0">
                  <a:pos x="43" y="424"/>
                </a:cxn>
                <a:cxn ang="0">
                  <a:pos x="38" y="440"/>
                </a:cxn>
                <a:cxn ang="0">
                  <a:pos x="22" y="440"/>
                </a:cxn>
                <a:cxn ang="0">
                  <a:pos x="11" y="440"/>
                </a:cxn>
                <a:cxn ang="0">
                  <a:pos x="5" y="435"/>
                </a:cxn>
                <a:cxn ang="0">
                  <a:pos x="5" y="407"/>
                </a:cxn>
                <a:cxn ang="0">
                  <a:pos x="43" y="336"/>
                </a:cxn>
                <a:cxn ang="0">
                  <a:pos x="113" y="264"/>
                </a:cxn>
                <a:cxn ang="0">
                  <a:pos x="269" y="0"/>
                </a:cxn>
                <a:cxn ang="0">
                  <a:pos x="296" y="6"/>
                </a:cxn>
                <a:cxn ang="0">
                  <a:pos x="307" y="22"/>
                </a:cxn>
                <a:cxn ang="0">
                  <a:pos x="312" y="39"/>
                </a:cxn>
                <a:cxn ang="0">
                  <a:pos x="301" y="77"/>
                </a:cxn>
                <a:cxn ang="0">
                  <a:pos x="269" y="99"/>
                </a:cxn>
                <a:cxn ang="0">
                  <a:pos x="237" y="105"/>
                </a:cxn>
                <a:cxn ang="0">
                  <a:pos x="215" y="83"/>
                </a:cxn>
                <a:cxn ang="0">
                  <a:pos x="205" y="61"/>
                </a:cxn>
                <a:cxn ang="0">
                  <a:pos x="221" y="22"/>
                </a:cxn>
                <a:cxn ang="0">
                  <a:pos x="253" y="0"/>
                </a:cxn>
              </a:cxnLst>
              <a:rect l="0" t="0" r="r" b="b"/>
              <a:pathLst>
                <a:path w="344" h="771">
                  <a:moveTo>
                    <a:pt x="167" y="253"/>
                  </a:moveTo>
                  <a:lnTo>
                    <a:pt x="221" y="264"/>
                  </a:lnTo>
                  <a:lnTo>
                    <a:pt x="258" y="303"/>
                  </a:lnTo>
                  <a:lnTo>
                    <a:pt x="269" y="352"/>
                  </a:lnTo>
                  <a:lnTo>
                    <a:pt x="269" y="363"/>
                  </a:lnTo>
                  <a:lnTo>
                    <a:pt x="269" y="374"/>
                  </a:lnTo>
                  <a:lnTo>
                    <a:pt x="264" y="385"/>
                  </a:lnTo>
                  <a:lnTo>
                    <a:pt x="258" y="407"/>
                  </a:lnTo>
                  <a:lnTo>
                    <a:pt x="248" y="435"/>
                  </a:lnTo>
                  <a:lnTo>
                    <a:pt x="231" y="474"/>
                  </a:lnTo>
                  <a:lnTo>
                    <a:pt x="221" y="507"/>
                  </a:lnTo>
                  <a:lnTo>
                    <a:pt x="210" y="534"/>
                  </a:lnTo>
                  <a:lnTo>
                    <a:pt x="172" y="622"/>
                  </a:lnTo>
                  <a:lnTo>
                    <a:pt x="167" y="650"/>
                  </a:lnTo>
                  <a:lnTo>
                    <a:pt x="156" y="672"/>
                  </a:lnTo>
                  <a:lnTo>
                    <a:pt x="156" y="699"/>
                  </a:lnTo>
                  <a:lnTo>
                    <a:pt x="156" y="710"/>
                  </a:lnTo>
                  <a:lnTo>
                    <a:pt x="162" y="721"/>
                  </a:lnTo>
                  <a:lnTo>
                    <a:pt x="167" y="732"/>
                  </a:lnTo>
                  <a:lnTo>
                    <a:pt x="172" y="738"/>
                  </a:lnTo>
                  <a:lnTo>
                    <a:pt x="183" y="738"/>
                  </a:lnTo>
                  <a:lnTo>
                    <a:pt x="215" y="732"/>
                  </a:lnTo>
                  <a:lnTo>
                    <a:pt x="253" y="705"/>
                  </a:lnTo>
                  <a:lnTo>
                    <a:pt x="280" y="661"/>
                  </a:lnTo>
                  <a:lnTo>
                    <a:pt x="301" y="600"/>
                  </a:lnTo>
                  <a:lnTo>
                    <a:pt x="307" y="589"/>
                  </a:lnTo>
                  <a:lnTo>
                    <a:pt x="312" y="584"/>
                  </a:lnTo>
                  <a:lnTo>
                    <a:pt x="318" y="584"/>
                  </a:lnTo>
                  <a:lnTo>
                    <a:pt x="328" y="578"/>
                  </a:lnTo>
                  <a:lnTo>
                    <a:pt x="328" y="578"/>
                  </a:lnTo>
                  <a:lnTo>
                    <a:pt x="334" y="584"/>
                  </a:lnTo>
                  <a:lnTo>
                    <a:pt x="339" y="584"/>
                  </a:lnTo>
                  <a:lnTo>
                    <a:pt x="344" y="589"/>
                  </a:lnTo>
                  <a:lnTo>
                    <a:pt x="344" y="595"/>
                  </a:lnTo>
                  <a:lnTo>
                    <a:pt x="339" y="617"/>
                  </a:lnTo>
                  <a:lnTo>
                    <a:pt x="328" y="650"/>
                  </a:lnTo>
                  <a:lnTo>
                    <a:pt x="307" y="688"/>
                  </a:lnTo>
                  <a:lnTo>
                    <a:pt x="275" y="727"/>
                  </a:lnTo>
                  <a:lnTo>
                    <a:pt x="231" y="760"/>
                  </a:lnTo>
                  <a:lnTo>
                    <a:pt x="183" y="771"/>
                  </a:lnTo>
                  <a:lnTo>
                    <a:pt x="124" y="754"/>
                  </a:lnTo>
                  <a:lnTo>
                    <a:pt x="86" y="721"/>
                  </a:lnTo>
                  <a:lnTo>
                    <a:pt x="75" y="672"/>
                  </a:lnTo>
                  <a:lnTo>
                    <a:pt x="75" y="655"/>
                  </a:lnTo>
                  <a:lnTo>
                    <a:pt x="81" y="639"/>
                  </a:lnTo>
                  <a:lnTo>
                    <a:pt x="86" y="622"/>
                  </a:lnTo>
                  <a:lnTo>
                    <a:pt x="156" y="440"/>
                  </a:lnTo>
                  <a:lnTo>
                    <a:pt x="172" y="396"/>
                  </a:lnTo>
                  <a:lnTo>
                    <a:pt x="183" y="363"/>
                  </a:lnTo>
                  <a:lnTo>
                    <a:pt x="188" y="341"/>
                  </a:lnTo>
                  <a:lnTo>
                    <a:pt x="188" y="325"/>
                  </a:lnTo>
                  <a:lnTo>
                    <a:pt x="188" y="308"/>
                  </a:lnTo>
                  <a:lnTo>
                    <a:pt x="183" y="297"/>
                  </a:lnTo>
                  <a:lnTo>
                    <a:pt x="178" y="292"/>
                  </a:lnTo>
                  <a:lnTo>
                    <a:pt x="172" y="286"/>
                  </a:lnTo>
                  <a:lnTo>
                    <a:pt x="162" y="286"/>
                  </a:lnTo>
                  <a:lnTo>
                    <a:pt x="129" y="292"/>
                  </a:lnTo>
                  <a:lnTo>
                    <a:pt x="97" y="319"/>
                  </a:lnTo>
                  <a:lnTo>
                    <a:pt x="65" y="358"/>
                  </a:lnTo>
                  <a:lnTo>
                    <a:pt x="43" y="424"/>
                  </a:lnTo>
                  <a:lnTo>
                    <a:pt x="38" y="435"/>
                  </a:lnTo>
                  <a:lnTo>
                    <a:pt x="38" y="440"/>
                  </a:lnTo>
                  <a:lnTo>
                    <a:pt x="32" y="440"/>
                  </a:lnTo>
                  <a:lnTo>
                    <a:pt x="22" y="440"/>
                  </a:lnTo>
                  <a:lnTo>
                    <a:pt x="16" y="440"/>
                  </a:lnTo>
                  <a:lnTo>
                    <a:pt x="11" y="440"/>
                  </a:lnTo>
                  <a:lnTo>
                    <a:pt x="5" y="440"/>
                  </a:lnTo>
                  <a:lnTo>
                    <a:pt x="5" y="435"/>
                  </a:lnTo>
                  <a:lnTo>
                    <a:pt x="0" y="429"/>
                  </a:lnTo>
                  <a:lnTo>
                    <a:pt x="5" y="407"/>
                  </a:lnTo>
                  <a:lnTo>
                    <a:pt x="22" y="374"/>
                  </a:lnTo>
                  <a:lnTo>
                    <a:pt x="43" y="336"/>
                  </a:lnTo>
                  <a:lnTo>
                    <a:pt x="75" y="292"/>
                  </a:lnTo>
                  <a:lnTo>
                    <a:pt x="113" y="264"/>
                  </a:lnTo>
                  <a:lnTo>
                    <a:pt x="167" y="253"/>
                  </a:lnTo>
                  <a:close/>
                  <a:moveTo>
                    <a:pt x="269" y="0"/>
                  </a:moveTo>
                  <a:lnTo>
                    <a:pt x="285" y="0"/>
                  </a:lnTo>
                  <a:lnTo>
                    <a:pt x="296" y="6"/>
                  </a:lnTo>
                  <a:lnTo>
                    <a:pt x="301" y="11"/>
                  </a:lnTo>
                  <a:lnTo>
                    <a:pt x="307" y="22"/>
                  </a:lnTo>
                  <a:lnTo>
                    <a:pt x="312" y="33"/>
                  </a:lnTo>
                  <a:lnTo>
                    <a:pt x="312" y="39"/>
                  </a:lnTo>
                  <a:lnTo>
                    <a:pt x="312" y="61"/>
                  </a:lnTo>
                  <a:lnTo>
                    <a:pt x="301" y="77"/>
                  </a:lnTo>
                  <a:lnTo>
                    <a:pt x="285" y="94"/>
                  </a:lnTo>
                  <a:lnTo>
                    <a:pt x="269" y="99"/>
                  </a:lnTo>
                  <a:lnTo>
                    <a:pt x="253" y="105"/>
                  </a:lnTo>
                  <a:lnTo>
                    <a:pt x="237" y="105"/>
                  </a:lnTo>
                  <a:lnTo>
                    <a:pt x="221" y="94"/>
                  </a:lnTo>
                  <a:lnTo>
                    <a:pt x="215" y="83"/>
                  </a:lnTo>
                  <a:lnTo>
                    <a:pt x="210" y="72"/>
                  </a:lnTo>
                  <a:lnTo>
                    <a:pt x="205" y="61"/>
                  </a:lnTo>
                  <a:lnTo>
                    <a:pt x="210" y="39"/>
                  </a:lnTo>
                  <a:lnTo>
                    <a:pt x="221" y="22"/>
                  </a:lnTo>
                  <a:lnTo>
                    <a:pt x="231" y="11"/>
                  </a:lnTo>
                  <a:lnTo>
                    <a:pt x="253"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9" name="Freeform 73"/>
            <p:cNvSpPr>
              <a:spLocks/>
            </p:cNvSpPr>
            <p:nvPr/>
          </p:nvSpPr>
          <p:spPr bwMode="auto">
            <a:xfrm>
              <a:off x="20440" y="4488"/>
              <a:ext cx="322" cy="534"/>
            </a:xfrm>
            <a:custGeom>
              <a:avLst/>
              <a:gdLst/>
              <a:ahLst/>
              <a:cxnLst>
                <a:cxn ang="0">
                  <a:pos x="172" y="0"/>
                </a:cxn>
                <a:cxn ang="0">
                  <a:pos x="188" y="0"/>
                </a:cxn>
                <a:cxn ang="0">
                  <a:pos x="199" y="0"/>
                </a:cxn>
                <a:cxn ang="0">
                  <a:pos x="199" y="11"/>
                </a:cxn>
                <a:cxn ang="0">
                  <a:pos x="204" y="22"/>
                </a:cxn>
                <a:cxn ang="0">
                  <a:pos x="204" y="463"/>
                </a:cxn>
                <a:cxn ang="0">
                  <a:pos x="204" y="474"/>
                </a:cxn>
                <a:cxn ang="0">
                  <a:pos x="204" y="479"/>
                </a:cxn>
                <a:cxn ang="0">
                  <a:pos x="204" y="485"/>
                </a:cxn>
                <a:cxn ang="0">
                  <a:pos x="215" y="490"/>
                </a:cxn>
                <a:cxn ang="0">
                  <a:pos x="220" y="490"/>
                </a:cxn>
                <a:cxn ang="0">
                  <a:pos x="236" y="496"/>
                </a:cxn>
                <a:cxn ang="0">
                  <a:pos x="258" y="496"/>
                </a:cxn>
                <a:cxn ang="0">
                  <a:pos x="285" y="496"/>
                </a:cxn>
                <a:cxn ang="0">
                  <a:pos x="322" y="496"/>
                </a:cxn>
                <a:cxn ang="0">
                  <a:pos x="322" y="534"/>
                </a:cxn>
                <a:cxn ang="0">
                  <a:pos x="247" y="529"/>
                </a:cxn>
                <a:cxn ang="0">
                  <a:pos x="166" y="529"/>
                </a:cxn>
                <a:cxn ang="0">
                  <a:pos x="113" y="529"/>
                </a:cxn>
                <a:cxn ang="0">
                  <a:pos x="59" y="529"/>
                </a:cxn>
                <a:cxn ang="0">
                  <a:pos x="5" y="534"/>
                </a:cxn>
                <a:cxn ang="0">
                  <a:pos x="5" y="496"/>
                </a:cxn>
                <a:cxn ang="0">
                  <a:pos x="48" y="496"/>
                </a:cxn>
                <a:cxn ang="0">
                  <a:pos x="75" y="496"/>
                </a:cxn>
                <a:cxn ang="0">
                  <a:pos x="96" y="496"/>
                </a:cxn>
                <a:cxn ang="0">
                  <a:pos x="107" y="490"/>
                </a:cxn>
                <a:cxn ang="0">
                  <a:pos x="118" y="490"/>
                </a:cxn>
                <a:cxn ang="0">
                  <a:pos x="123" y="485"/>
                </a:cxn>
                <a:cxn ang="0">
                  <a:pos x="129" y="479"/>
                </a:cxn>
                <a:cxn ang="0">
                  <a:pos x="129" y="474"/>
                </a:cxn>
                <a:cxn ang="0">
                  <a:pos x="129" y="463"/>
                </a:cxn>
                <a:cxn ang="0">
                  <a:pos x="129" y="66"/>
                </a:cxn>
                <a:cxn ang="0">
                  <a:pos x="86" y="78"/>
                </a:cxn>
                <a:cxn ang="0">
                  <a:pos x="43" y="83"/>
                </a:cxn>
                <a:cxn ang="0">
                  <a:pos x="16" y="83"/>
                </a:cxn>
                <a:cxn ang="0">
                  <a:pos x="0" y="83"/>
                </a:cxn>
                <a:cxn ang="0">
                  <a:pos x="0" y="50"/>
                </a:cxn>
                <a:cxn ang="0">
                  <a:pos x="16" y="50"/>
                </a:cxn>
                <a:cxn ang="0">
                  <a:pos x="37" y="50"/>
                </a:cxn>
                <a:cxn ang="0">
                  <a:pos x="80" y="44"/>
                </a:cxn>
                <a:cxn ang="0">
                  <a:pos x="129" y="28"/>
                </a:cxn>
                <a:cxn ang="0">
                  <a:pos x="172" y="0"/>
                </a:cxn>
              </a:cxnLst>
              <a:rect l="0" t="0" r="r" b="b"/>
              <a:pathLst>
                <a:path w="322" h="534">
                  <a:moveTo>
                    <a:pt x="172" y="0"/>
                  </a:moveTo>
                  <a:lnTo>
                    <a:pt x="188" y="0"/>
                  </a:lnTo>
                  <a:lnTo>
                    <a:pt x="199" y="0"/>
                  </a:lnTo>
                  <a:lnTo>
                    <a:pt x="199" y="11"/>
                  </a:lnTo>
                  <a:lnTo>
                    <a:pt x="204" y="22"/>
                  </a:lnTo>
                  <a:lnTo>
                    <a:pt x="204" y="463"/>
                  </a:lnTo>
                  <a:lnTo>
                    <a:pt x="204" y="474"/>
                  </a:lnTo>
                  <a:lnTo>
                    <a:pt x="204" y="479"/>
                  </a:lnTo>
                  <a:lnTo>
                    <a:pt x="204" y="485"/>
                  </a:lnTo>
                  <a:lnTo>
                    <a:pt x="215" y="490"/>
                  </a:lnTo>
                  <a:lnTo>
                    <a:pt x="220" y="490"/>
                  </a:lnTo>
                  <a:lnTo>
                    <a:pt x="236" y="496"/>
                  </a:lnTo>
                  <a:lnTo>
                    <a:pt x="258" y="496"/>
                  </a:lnTo>
                  <a:lnTo>
                    <a:pt x="285" y="496"/>
                  </a:lnTo>
                  <a:lnTo>
                    <a:pt x="322" y="496"/>
                  </a:lnTo>
                  <a:lnTo>
                    <a:pt x="322" y="534"/>
                  </a:lnTo>
                  <a:lnTo>
                    <a:pt x="247" y="529"/>
                  </a:lnTo>
                  <a:lnTo>
                    <a:pt x="166" y="529"/>
                  </a:lnTo>
                  <a:lnTo>
                    <a:pt x="113" y="529"/>
                  </a:lnTo>
                  <a:lnTo>
                    <a:pt x="59" y="529"/>
                  </a:lnTo>
                  <a:lnTo>
                    <a:pt x="5" y="534"/>
                  </a:lnTo>
                  <a:lnTo>
                    <a:pt x="5" y="496"/>
                  </a:lnTo>
                  <a:lnTo>
                    <a:pt x="48" y="496"/>
                  </a:lnTo>
                  <a:lnTo>
                    <a:pt x="75" y="496"/>
                  </a:lnTo>
                  <a:lnTo>
                    <a:pt x="96" y="496"/>
                  </a:lnTo>
                  <a:lnTo>
                    <a:pt x="107" y="490"/>
                  </a:lnTo>
                  <a:lnTo>
                    <a:pt x="118" y="490"/>
                  </a:lnTo>
                  <a:lnTo>
                    <a:pt x="123" y="485"/>
                  </a:lnTo>
                  <a:lnTo>
                    <a:pt x="129" y="479"/>
                  </a:lnTo>
                  <a:lnTo>
                    <a:pt x="129" y="474"/>
                  </a:lnTo>
                  <a:lnTo>
                    <a:pt x="129" y="463"/>
                  </a:lnTo>
                  <a:lnTo>
                    <a:pt x="129" y="66"/>
                  </a:lnTo>
                  <a:lnTo>
                    <a:pt x="86" y="78"/>
                  </a:lnTo>
                  <a:lnTo>
                    <a:pt x="43" y="83"/>
                  </a:lnTo>
                  <a:lnTo>
                    <a:pt x="16" y="83"/>
                  </a:lnTo>
                  <a:lnTo>
                    <a:pt x="0" y="83"/>
                  </a:lnTo>
                  <a:lnTo>
                    <a:pt x="0" y="50"/>
                  </a:lnTo>
                  <a:lnTo>
                    <a:pt x="16" y="50"/>
                  </a:lnTo>
                  <a:lnTo>
                    <a:pt x="37" y="50"/>
                  </a:lnTo>
                  <a:lnTo>
                    <a:pt x="80" y="44"/>
                  </a:lnTo>
                  <a:lnTo>
                    <a:pt x="129" y="28"/>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0" name="Right Arrow 99"/>
          <p:cNvSpPr/>
          <p:nvPr/>
        </p:nvSpPr>
        <p:spPr>
          <a:xfrm>
            <a:off x="6248400" y="5029200"/>
            <a:ext cx="1066800" cy="457200"/>
          </a:xfrm>
          <a:prstGeom prst="rightArrow">
            <a:avLst/>
          </a:prstGeom>
          <a:solidFill>
            <a:srgbClr val="FF000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11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1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1" grpId="0"/>
      <p:bldP spid="10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Contraction</a:t>
            </a:r>
            <a:endParaRPr lang="en-US" dirty="0"/>
          </a:p>
        </p:txBody>
      </p:sp>
      <p:sp>
        <p:nvSpPr>
          <p:cNvPr id="4" name="TextBox 3"/>
          <p:cNvSpPr txBox="1"/>
          <p:nvPr/>
        </p:nvSpPr>
        <p:spPr>
          <a:xfrm>
            <a:off x="533400" y="1447800"/>
            <a:ext cx="8001000" cy="954107"/>
          </a:xfrm>
          <a:prstGeom prst="rect">
            <a:avLst/>
          </a:prstGeom>
          <a:noFill/>
        </p:spPr>
        <p:txBody>
          <a:bodyPr wrap="square" rtlCol="0">
            <a:spAutoFit/>
          </a:bodyPr>
          <a:lstStyle/>
          <a:p>
            <a:r>
              <a:rPr lang="en-US" sz="2800" dirty="0" smtClean="0">
                <a:solidFill>
                  <a:srgbClr val="0000FF"/>
                </a:solidFill>
              </a:rPr>
              <a:t>Given a rep and a deformation type </a:t>
            </a:r>
            <a:r>
              <a:rPr lang="en-US" sz="2800" dirty="0" smtClean="0">
                <a:solidFill>
                  <a:srgbClr val="0000FF"/>
                </a:solidFill>
                <a:latin typeface="eufb10" pitchFamily="34" charset="0"/>
              </a:rPr>
              <a:t>w </a:t>
            </a:r>
            <a:r>
              <a:rPr lang="en-US" sz="2800" dirty="0" smtClean="0">
                <a:solidFill>
                  <a:srgbClr val="0000FF"/>
                </a:solidFill>
              </a:rPr>
              <a:t> we define the contraction operation: </a:t>
            </a:r>
            <a:endParaRPr lang="en-US" sz="2800" dirty="0">
              <a:solidFill>
                <a:srgbClr val="0000FF"/>
              </a:solidFill>
            </a:endParaRPr>
          </a:p>
        </p:txBody>
      </p:sp>
      <p:grpSp>
        <p:nvGrpSpPr>
          <p:cNvPr id="3076" name="Group 4"/>
          <p:cNvGrpSpPr>
            <a:grpSpLocks noChangeAspect="1"/>
          </p:cNvGrpSpPr>
          <p:nvPr>
            <p:custDataLst>
              <p:tags r:id="rId1"/>
            </p:custDataLst>
          </p:nvPr>
        </p:nvGrpSpPr>
        <p:grpSpPr bwMode="auto">
          <a:xfrm>
            <a:off x="685800" y="2819400"/>
            <a:ext cx="7676879" cy="609600"/>
            <a:chOff x="822" y="3216"/>
            <a:chExt cx="22202" cy="1763"/>
          </a:xfrm>
          <a:solidFill>
            <a:srgbClr val="0000FF"/>
          </a:solidFill>
        </p:grpSpPr>
        <p:sp>
          <p:nvSpPr>
            <p:cNvPr id="3078" name="Freeform 6"/>
            <p:cNvSpPr>
              <a:spLocks noEditPoints="1"/>
            </p:cNvSpPr>
            <p:nvPr/>
          </p:nvSpPr>
          <p:spPr bwMode="auto">
            <a:xfrm>
              <a:off x="822" y="3706"/>
              <a:ext cx="755" cy="1048"/>
            </a:xfrm>
            <a:custGeom>
              <a:avLst/>
              <a:gdLst/>
              <a:ahLst/>
              <a:cxnLst>
                <a:cxn ang="0">
                  <a:pos x="483" y="41"/>
                </a:cxn>
                <a:cxn ang="0">
                  <a:pos x="381" y="116"/>
                </a:cxn>
                <a:cxn ang="0">
                  <a:pos x="313" y="225"/>
                </a:cxn>
                <a:cxn ang="0">
                  <a:pos x="279" y="320"/>
                </a:cxn>
                <a:cxn ang="0">
                  <a:pos x="238" y="483"/>
                </a:cxn>
                <a:cxn ang="0">
                  <a:pos x="224" y="524"/>
                </a:cxn>
                <a:cxn ang="0">
                  <a:pos x="224" y="545"/>
                </a:cxn>
                <a:cxn ang="0">
                  <a:pos x="238" y="599"/>
                </a:cxn>
                <a:cxn ang="0">
                  <a:pos x="299" y="674"/>
                </a:cxn>
                <a:cxn ang="0">
                  <a:pos x="360" y="688"/>
                </a:cxn>
                <a:cxn ang="0">
                  <a:pos x="360" y="688"/>
                </a:cxn>
                <a:cxn ang="0">
                  <a:pos x="489" y="619"/>
                </a:cxn>
                <a:cxn ang="0">
                  <a:pos x="578" y="463"/>
                </a:cxn>
                <a:cxn ang="0">
                  <a:pos x="632" y="272"/>
                </a:cxn>
                <a:cxn ang="0">
                  <a:pos x="632" y="122"/>
                </a:cxn>
                <a:cxn ang="0">
                  <a:pos x="571" y="41"/>
                </a:cxn>
                <a:cxn ang="0">
                  <a:pos x="530" y="0"/>
                </a:cxn>
                <a:cxn ang="0">
                  <a:pos x="659" y="41"/>
                </a:cxn>
                <a:cxn ang="0">
                  <a:pos x="741" y="170"/>
                </a:cxn>
                <a:cxn ang="0">
                  <a:pos x="741" y="374"/>
                </a:cxn>
                <a:cxn ang="0">
                  <a:pos x="625" y="579"/>
                </a:cxn>
                <a:cxn ang="0">
                  <a:pos x="455" y="701"/>
                </a:cxn>
                <a:cxn ang="0">
                  <a:pos x="292" y="708"/>
                </a:cxn>
                <a:cxn ang="0">
                  <a:pos x="204" y="613"/>
                </a:cxn>
                <a:cxn ang="0">
                  <a:pos x="156" y="790"/>
                </a:cxn>
                <a:cxn ang="0">
                  <a:pos x="122" y="946"/>
                </a:cxn>
                <a:cxn ang="0">
                  <a:pos x="102" y="1014"/>
                </a:cxn>
                <a:cxn ang="0">
                  <a:pos x="88" y="1028"/>
                </a:cxn>
                <a:cxn ang="0">
                  <a:pos x="61" y="1048"/>
                </a:cxn>
                <a:cxn ang="0">
                  <a:pos x="27" y="1048"/>
                </a:cxn>
                <a:cxn ang="0">
                  <a:pos x="0" y="1021"/>
                </a:cxn>
                <a:cxn ang="0">
                  <a:pos x="0" y="1001"/>
                </a:cxn>
                <a:cxn ang="0">
                  <a:pos x="0" y="994"/>
                </a:cxn>
                <a:cxn ang="0">
                  <a:pos x="6" y="980"/>
                </a:cxn>
                <a:cxn ang="0">
                  <a:pos x="204" y="245"/>
                </a:cxn>
                <a:cxn ang="0">
                  <a:pos x="347" y="68"/>
                </a:cxn>
                <a:cxn ang="0">
                  <a:pos x="530" y="0"/>
                </a:cxn>
              </a:cxnLst>
              <a:rect l="0" t="0" r="r" b="b"/>
              <a:pathLst>
                <a:path w="755" h="1048">
                  <a:moveTo>
                    <a:pt x="530" y="34"/>
                  </a:moveTo>
                  <a:lnTo>
                    <a:pt x="483" y="41"/>
                  </a:lnTo>
                  <a:lnTo>
                    <a:pt x="435" y="68"/>
                  </a:lnTo>
                  <a:lnTo>
                    <a:pt x="381" y="116"/>
                  </a:lnTo>
                  <a:lnTo>
                    <a:pt x="333" y="184"/>
                  </a:lnTo>
                  <a:lnTo>
                    <a:pt x="313" y="225"/>
                  </a:lnTo>
                  <a:lnTo>
                    <a:pt x="292" y="265"/>
                  </a:lnTo>
                  <a:lnTo>
                    <a:pt x="279" y="320"/>
                  </a:lnTo>
                  <a:lnTo>
                    <a:pt x="258" y="395"/>
                  </a:lnTo>
                  <a:lnTo>
                    <a:pt x="238" y="483"/>
                  </a:lnTo>
                  <a:lnTo>
                    <a:pt x="231" y="504"/>
                  </a:lnTo>
                  <a:lnTo>
                    <a:pt x="224" y="524"/>
                  </a:lnTo>
                  <a:lnTo>
                    <a:pt x="224" y="538"/>
                  </a:lnTo>
                  <a:lnTo>
                    <a:pt x="224" y="545"/>
                  </a:lnTo>
                  <a:lnTo>
                    <a:pt x="224" y="565"/>
                  </a:lnTo>
                  <a:lnTo>
                    <a:pt x="238" y="599"/>
                  </a:lnTo>
                  <a:lnTo>
                    <a:pt x="265" y="640"/>
                  </a:lnTo>
                  <a:lnTo>
                    <a:pt x="299" y="674"/>
                  </a:lnTo>
                  <a:lnTo>
                    <a:pt x="360" y="688"/>
                  </a:lnTo>
                  <a:lnTo>
                    <a:pt x="360" y="688"/>
                  </a:lnTo>
                  <a:lnTo>
                    <a:pt x="360" y="688"/>
                  </a:lnTo>
                  <a:lnTo>
                    <a:pt x="360" y="688"/>
                  </a:lnTo>
                  <a:lnTo>
                    <a:pt x="421" y="667"/>
                  </a:lnTo>
                  <a:lnTo>
                    <a:pt x="489" y="619"/>
                  </a:lnTo>
                  <a:lnTo>
                    <a:pt x="551" y="538"/>
                  </a:lnTo>
                  <a:lnTo>
                    <a:pt x="578" y="463"/>
                  </a:lnTo>
                  <a:lnTo>
                    <a:pt x="612" y="368"/>
                  </a:lnTo>
                  <a:lnTo>
                    <a:pt x="632" y="272"/>
                  </a:lnTo>
                  <a:lnTo>
                    <a:pt x="639" y="191"/>
                  </a:lnTo>
                  <a:lnTo>
                    <a:pt x="632" y="122"/>
                  </a:lnTo>
                  <a:lnTo>
                    <a:pt x="605" y="75"/>
                  </a:lnTo>
                  <a:lnTo>
                    <a:pt x="571" y="41"/>
                  </a:lnTo>
                  <a:lnTo>
                    <a:pt x="530" y="34"/>
                  </a:lnTo>
                  <a:close/>
                  <a:moveTo>
                    <a:pt x="530" y="0"/>
                  </a:moveTo>
                  <a:lnTo>
                    <a:pt x="598" y="13"/>
                  </a:lnTo>
                  <a:lnTo>
                    <a:pt x="659" y="41"/>
                  </a:lnTo>
                  <a:lnTo>
                    <a:pt x="707" y="95"/>
                  </a:lnTo>
                  <a:lnTo>
                    <a:pt x="741" y="170"/>
                  </a:lnTo>
                  <a:lnTo>
                    <a:pt x="755" y="259"/>
                  </a:lnTo>
                  <a:lnTo>
                    <a:pt x="741" y="374"/>
                  </a:lnTo>
                  <a:lnTo>
                    <a:pt x="693" y="483"/>
                  </a:lnTo>
                  <a:lnTo>
                    <a:pt x="625" y="579"/>
                  </a:lnTo>
                  <a:lnTo>
                    <a:pt x="544" y="653"/>
                  </a:lnTo>
                  <a:lnTo>
                    <a:pt x="455" y="701"/>
                  </a:lnTo>
                  <a:lnTo>
                    <a:pt x="360" y="722"/>
                  </a:lnTo>
                  <a:lnTo>
                    <a:pt x="292" y="708"/>
                  </a:lnTo>
                  <a:lnTo>
                    <a:pt x="245" y="674"/>
                  </a:lnTo>
                  <a:lnTo>
                    <a:pt x="204" y="613"/>
                  </a:lnTo>
                  <a:lnTo>
                    <a:pt x="183" y="701"/>
                  </a:lnTo>
                  <a:lnTo>
                    <a:pt x="156" y="790"/>
                  </a:lnTo>
                  <a:lnTo>
                    <a:pt x="136" y="871"/>
                  </a:lnTo>
                  <a:lnTo>
                    <a:pt x="122" y="946"/>
                  </a:lnTo>
                  <a:lnTo>
                    <a:pt x="108" y="994"/>
                  </a:lnTo>
                  <a:lnTo>
                    <a:pt x="102" y="1014"/>
                  </a:lnTo>
                  <a:lnTo>
                    <a:pt x="95" y="1021"/>
                  </a:lnTo>
                  <a:lnTo>
                    <a:pt x="88" y="1028"/>
                  </a:lnTo>
                  <a:lnTo>
                    <a:pt x="74" y="1042"/>
                  </a:lnTo>
                  <a:lnTo>
                    <a:pt x="61" y="1048"/>
                  </a:lnTo>
                  <a:lnTo>
                    <a:pt x="47" y="1048"/>
                  </a:lnTo>
                  <a:lnTo>
                    <a:pt x="27" y="1048"/>
                  </a:lnTo>
                  <a:lnTo>
                    <a:pt x="13" y="1035"/>
                  </a:lnTo>
                  <a:lnTo>
                    <a:pt x="0" y="1021"/>
                  </a:lnTo>
                  <a:lnTo>
                    <a:pt x="0" y="1008"/>
                  </a:lnTo>
                  <a:lnTo>
                    <a:pt x="0" y="1001"/>
                  </a:lnTo>
                  <a:lnTo>
                    <a:pt x="0" y="1001"/>
                  </a:lnTo>
                  <a:lnTo>
                    <a:pt x="0" y="994"/>
                  </a:lnTo>
                  <a:lnTo>
                    <a:pt x="6" y="980"/>
                  </a:lnTo>
                  <a:lnTo>
                    <a:pt x="6" y="980"/>
                  </a:lnTo>
                  <a:lnTo>
                    <a:pt x="163" y="354"/>
                  </a:lnTo>
                  <a:lnTo>
                    <a:pt x="204" y="245"/>
                  </a:lnTo>
                  <a:lnTo>
                    <a:pt x="265" y="143"/>
                  </a:lnTo>
                  <a:lnTo>
                    <a:pt x="347" y="68"/>
                  </a:lnTo>
                  <a:lnTo>
                    <a:pt x="435" y="20"/>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7"/>
            <p:cNvSpPr>
              <a:spLocks/>
            </p:cNvSpPr>
            <p:nvPr/>
          </p:nvSpPr>
          <p:spPr bwMode="auto">
            <a:xfrm>
              <a:off x="1760" y="3216"/>
              <a:ext cx="368" cy="1593"/>
            </a:xfrm>
            <a:custGeom>
              <a:avLst/>
              <a:gdLst/>
              <a:ahLst/>
              <a:cxnLst>
                <a:cxn ang="0">
                  <a:pos x="354" y="0"/>
                </a:cxn>
                <a:cxn ang="0">
                  <a:pos x="361" y="0"/>
                </a:cxn>
                <a:cxn ang="0">
                  <a:pos x="368" y="6"/>
                </a:cxn>
                <a:cxn ang="0">
                  <a:pos x="368" y="13"/>
                </a:cxn>
                <a:cxn ang="0">
                  <a:pos x="368" y="20"/>
                </a:cxn>
                <a:cxn ang="0">
                  <a:pos x="368" y="20"/>
                </a:cxn>
                <a:cxn ang="0">
                  <a:pos x="361" y="27"/>
                </a:cxn>
                <a:cxn ang="0">
                  <a:pos x="347" y="41"/>
                </a:cxn>
                <a:cxn ang="0">
                  <a:pos x="245" y="170"/>
                </a:cxn>
                <a:cxn ang="0">
                  <a:pos x="170" y="313"/>
                </a:cxn>
                <a:cxn ang="0">
                  <a:pos x="123" y="469"/>
                </a:cxn>
                <a:cxn ang="0">
                  <a:pos x="102" y="633"/>
                </a:cxn>
                <a:cxn ang="0">
                  <a:pos x="89" y="796"/>
                </a:cxn>
                <a:cxn ang="0">
                  <a:pos x="96" y="919"/>
                </a:cxn>
                <a:cxn ang="0">
                  <a:pos x="109" y="1055"/>
                </a:cxn>
                <a:cxn ang="0">
                  <a:pos x="143" y="1184"/>
                </a:cxn>
                <a:cxn ang="0">
                  <a:pos x="191" y="1314"/>
                </a:cxn>
                <a:cxn ang="0">
                  <a:pos x="252" y="1436"/>
                </a:cxn>
                <a:cxn ang="0">
                  <a:pos x="340" y="1545"/>
                </a:cxn>
                <a:cxn ang="0">
                  <a:pos x="354" y="1559"/>
                </a:cxn>
                <a:cxn ang="0">
                  <a:pos x="361" y="1566"/>
                </a:cxn>
                <a:cxn ang="0">
                  <a:pos x="368" y="1572"/>
                </a:cxn>
                <a:cxn ang="0">
                  <a:pos x="368" y="1572"/>
                </a:cxn>
                <a:cxn ang="0">
                  <a:pos x="368" y="1579"/>
                </a:cxn>
                <a:cxn ang="0">
                  <a:pos x="368" y="1579"/>
                </a:cxn>
                <a:cxn ang="0">
                  <a:pos x="368" y="1586"/>
                </a:cxn>
                <a:cxn ang="0">
                  <a:pos x="361" y="1593"/>
                </a:cxn>
                <a:cxn ang="0">
                  <a:pos x="354" y="1593"/>
                </a:cxn>
                <a:cxn ang="0">
                  <a:pos x="327" y="1579"/>
                </a:cxn>
                <a:cxn ang="0">
                  <a:pos x="286" y="1545"/>
                </a:cxn>
                <a:cxn ang="0">
                  <a:pos x="225" y="1484"/>
                </a:cxn>
                <a:cxn ang="0">
                  <a:pos x="164" y="1402"/>
                </a:cxn>
                <a:cxn ang="0">
                  <a:pos x="102" y="1293"/>
                </a:cxn>
                <a:cxn ang="0">
                  <a:pos x="48" y="1157"/>
                </a:cxn>
                <a:cxn ang="0">
                  <a:pos x="21" y="1028"/>
                </a:cxn>
                <a:cxn ang="0">
                  <a:pos x="0" y="898"/>
                </a:cxn>
                <a:cxn ang="0">
                  <a:pos x="0" y="796"/>
                </a:cxn>
                <a:cxn ang="0">
                  <a:pos x="7" y="646"/>
                </a:cxn>
                <a:cxn ang="0">
                  <a:pos x="34" y="483"/>
                </a:cxn>
                <a:cxn ang="0">
                  <a:pos x="96" y="313"/>
                </a:cxn>
                <a:cxn ang="0">
                  <a:pos x="150" y="218"/>
                </a:cxn>
                <a:cxn ang="0">
                  <a:pos x="204" y="136"/>
                </a:cxn>
                <a:cxn ang="0">
                  <a:pos x="259" y="75"/>
                </a:cxn>
                <a:cxn ang="0">
                  <a:pos x="300" y="34"/>
                </a:cxn>
                <a:cxn ang="0">
                  <a:pos x="334" y="6"/>
                </a:cxn>
                <a:cxn ang="0">
                  <a:pos x="354" y="0"/>
                </a:cxn>
              </a:cxnLst>
              <a:rect l="0" t="0" r="r" b="b"/>
              <a:pathLst>
                <a:path w="368" h="1593">
                  <a:moveTo>
                    <a:pt x="354" y="0"/>
                  </a:moveTo>
                  <a:lnTo>
                    <a:pt x="361" y="0"/>
                  </a:lnTo>
                  <a:lnTo>
                    <a:pt x="368" y="6"/>
                  </a:lnTo>
                  <a:lnTo>
                    <a:pt x="368" y="13"/>
                  </a:lnTo>
                  <a:lnTo>
                    <a:pt x="368" y="20"/>
                  </a:lnTo>
                  <a:lnTo>
                    <a:pt x="368" y="20"/>
                  </a:lnTo>
                  <a:lnTo>
                    <a:pt x="361" y="27"/>
                  </a:lnTo>
                  <a:lnTo>
                    <a:pt x="347" y="41"/>
                  </a:lnTo>
                  <a:lnTo>
                    <a:pt x="245" y="170"/>
                  </a:lnTo>
                  <a:lnTo>
                    <a:pt x="170" y="313"/>
                  </a:lnTo>
                  <a:lnTo>
                    <a:pt x="123" y="469"/>
                  </a:lnTo>
                  <a:lnTo>
                    <a:pt x="102" y="633"/>
                  </a:lnTo>
                  <a:lnTo>
                    <a:pt x="89" y="796"/>
                  </a:lnTo>
                  <a:lnTo>
                    <a:pt x="96" y="919"/>
                  </a:lnTo>
                  <a:lnTo>
                    <a:pt x="109" y="1055"/>
                  </a:lnTo>
                  <a:lnTo>
                    <a:pt x="143" y="1184"/>
                  </a:lnTo>
                  <a:lnTo>
                    <a:pt x="191" y="1314"/>
                  </a:lnTo>
                  <a:lnTo>
                    <a:pt x="252" y="1436"/>
                  </a:lnTo>
                  <a:lnTo>
                    <a:pt x="340" y="1545"/>
                  </a:lnTo>
                  <a:lnTo>
                    <a:pt x="354" y="1559"/>
                  </a:lnTo>
                  <a:lnTo>
                    <a:pt x="361" y="1566"/>
                  </a:lnTo>
                  <a:lnTo>
                    <a:pt x="368" y="1572"/>
                  </a:lnTo>
                  <a:lnTo>
                    <a:pt x="368" y="1572"/>
                  </a:lnTo>
                  <a:lnTo>
                    <a:pt x="368" y="1579"/>
                  </a:lnTo>
                  <a:lnTo>
                    <a:pt x="368" y="1579"/>
                  </a:lnTo>
                  <a:lnTo>
                    <a:pt x="368" y="1586"/>
                  </a:lnTo>
                  <a:lnTo>
                    <a:pt x="361" y="1593"/>
                  </a:lnTo>
                  <a:lnTo>
                    <a:pt x="354" y="1593"/>
                  </a:lnTo>
                  <a:lnTo>
                    <a:pt x="327" y="1579"/>
                  </a:lnTo>
                  <a:lnTo>
                    <a:pt x="286" y="1545"/>
                  </a:lnTo>
                  <a:lnTo>
                    <a:pt x="225" y="1484"/>
                  </a:lnTo>
                  <a:lnTo>
                    <a:pt x="164" y="1402"/>
                  </a:lnTo>
                  <a:lnTo>
                    <a:pt x="102" y="1293"/>
                  </a:lnTo>
                  <a:lnTo>
                    <a:pt x="48" y="1157"/>
                  </a:lnTo>
                  <a:lnTo>
                    <a:pt x="21" y="1028"/>
                  </a:lnTo>
                  <a:lnTo>
                    <a:pt x="0" y="898"/>
                  </a:lnTo>
                  <a:lnTo>
                    <a:pt x="0" y="796"/>
                  </a:lnTo>
                  <a:lnTo>
                    <a:pt x="7" y="646"/>
                  </a:lnTo>
                  <a:lnTo>
                    <a:pt x="34" y="483"/>
                  </a:lnTo>
                  <a:lnTo>
                    <a:pt x="96" y="313"/>
                  </a:lnTo>
                  <a:lnTo>
                    <a:pt x="150" y="218"/>
                  </a:lnTo>
                  <a:lnTo>
                    <a:pt x="204" y="136"/>
                  </a:lnTo>
                  <a:lnTo>
                    <a:pt x="259" y="75"/>
                  </a:lnTo>
                  <a:lnTo>
                    <a:pt x="300" y="34"/>
                  </a:lnTo>
                  <a:lnTo>
                    <a:pt x="334" y="6"/>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8"/>
            <p:cNvSpPr>
              <a:spLocks noEditPoints="1"/>
            </p:cNvSpPr>
            <p:nvPr/>
          </p:nvSpPr>
          <p:spPr bwMode="auto">
            <a:xfrm>
              <a:off x="2284" y="3563"/>
              <a:ext cx="1034" cy="892"/>
            </a:xfrm>
            <a:custGeom>
              <a:avLst/>
              <a:gdLst/>
              <a:ahLst/>
              <a:cxnLst>
                <a:cxn ang="0">
                  <a:pos x="694" y="245"/>
                </a:cxn>
                <a:cxn ang="0">
                  <a:pos x="626" y="286"/>
                </a:cxn>
                <a:cxn ang="0">
                  <a:pos x="599" y="388"/>
                </a:cxn>
                <a:cxn ang="0">
                  <a:pos x="599" y="599"/>
                </a:cxn>
                <a:cxn ang="0">
                  <a:pos x="612" y="654"/>
                </a:cxn>
                <a:cxn ang="0">
                  <a:pos x="646" y="694"/>
                </a:cxn>
                <a:cxn ang="0">
                  <a:pos x="748" y="762"/>
                </a:cxn>
                <a:cxn ang="0">
                  <a:pos x="823" y="776"/>
                </a:cxn>
                <a:cxn ang="0">
                  <a:pos x="844" y="756"/>
                </a:cxn>
                <a:cxn ang="0">
                  <a:pos x="891" y="647"/>
                </a:cxn>
                <a:cxn ang="0">
                  <a:pos x="905" y="429"/>
                </a:cxn>
                <a:cxn ang="0">
                  <a:pos x="884" y="293"/>
                </a:cxn>
                <a:cxn ang="0">
                  <a:pos x="728" y="231"/>
                </a:cxn>
                <a:cxn ang="0">
                  <a:pos x="129" y="0"/>
                </a:cxn>
                <a:cxn ang="0">
                  <a:pos x="143" y="27"/>
                </a:cxn>
                <a:cxn ang="0">
                  <a:pos x="129" y="75"/>
                </a:cxn>
                <a:cxn ang="0">
                  <a:pos x="136" y="102"/>
                </a:cxn>
                <a:cxn ang="0">
                  <a:pos x="150" y="136"/>
                </a:cxn>
                <a:cxn ang="0">
                  <a:pos x="170" y="163"/>
                </a:cxn>
                <a:cxn ang="0">
                  <a:pos x="197" y="197"/>
                </a:cxn>
                <a:cxn ang="0">
                  <a:pos x="299" y="177"/>
                </a:cxn>
                <a:cxn ang="0">
                  <a:pos x="497" y="150"/>
                </a:cxn>
                <a:cxn ang="0">
                  <a:pos x="599" y="259"/>
                </a:cxn>
                <a:cxn ang="0">
                  <a:pos x="599" y="259"/>
                </a:cxn>
                <a:cxn ang="0">
                  <a:pos x="830" y="95"/>
                </a:cxn>
                <a:cxn ang="0">
                  <a:pos x="1034" y="265"/>
                </a:cxn>
                <a:cxn ang="0">
                  <a:pos x="1034" y="422"/>
                </a:cxn>
                <a:cxn ang="0">
                  <a:pos x="1020" y="592"/>
                </a:cxn>
                <a:cxn ang="0">
                  <a:pos x="973" y="735"/>
                </a:cxn>
                <a:cxn ang="0">
                  <a:pos x="463" y="776"/>
                </a:cxn>
                <a:cxn ang="0">
                  <a:pos x="469" y="306"/>
                </a:cxn>
                <a:cxn ang="0">
                  <a:pos x="381" y="252"/>
                </a:cxn>
                <a:cxn ang="0">
                  <a:pos x="333" y="225"/>
                </a:cxn>
                <a:cxn ang="0">
                  <a:pos x="306" y="225"/>
                </a:cxn>
                <a:cxn ang="0">
                  <a:pos x="293" y="231"/>
                </a:cxn>
                <a:cxn ang="0">
                  <a:pos x="197" y="293"/>
                </a:cxn>
                <a:cxn ang="0">
                  <a:pos x="197" y="429"/>
                </a:cxn>
                <a:cxn ang="0">
                  <a:pos x="197" y="599"/>
                </a:cxn>
                <a:cxn ang="0">
                  <a:pos x="231" y="708"/>
                </a:cxn>
                <a:cxn ang="0">
                  <a:pos x="272" y="769"/>
                </a:cxn>
                <a:cxn ang="0">
                  <a:pos x="109" y="824"/>
                </a:cxn>
                <a:cxn ang="0">
                  <a:pos x="68" y="640"/>
                </a:cxn>
                <a:cxn ang="0">
                  <a:pos x="68" y="299"/>
                </a:cxn>
                <a:cxn ang="0">
                  <a:pos x="61" y="279"/>
                </a:cxn>
                <a:cxn ang="0">
                  <a:pos x="41" y="252"/>
                </a:cxn>
                <a:cxn ang="0">
                  <a:pos x="14" y="218"/>
                </a:cxn>
                <a:cxn ang="0">
                  <a:pos x="0" y="184"/>
                </a:cxn>
                <a:cxn ang="0">
                  <a:pos x="7" y="156"/>
                </a:cxn>
                <a:cxn ang="0">
                  <a:pos x="68" y="68"/>
                </a:cxn>
              </a:cxnLst>
              <a:rect l="0" t="0" r="r" b="b"/>
              <a:pathLst>
                <a:path w="1034" h="892">
                  <a:moveTo>
                    <a:pt x="728" y="231"/>
                  </a:moveTo>
                  <a:lnTo>
                    <a:pt x="694" y="245"/>
                  </a:lnTo>
                  <a:lnTo>
                    <a:pt x="660" y="259"/>
                  </a:lnTo>
                  <a:lnTo>
                    <a:pt x="626" y="286"/>
                  </a:lnTo>
                  <a:lnTo>
                    <a:pt x="599" y="306"/>
                  </a:lnTo>
                  <a:lnTo>
                    <a:pt x="599" y="388"/>
                  </a:lnTo>
                  <a:lnTo>
                    <a:pt x="599" y="476"/>
                  </a:lnTo>
                  <a:lnTo>
                    <a:pt x="599" y="599"/>
                  </a:lnTo>
                  <a:lnTo>
                    <a:pt x="605" y="626"/>
                  </a:lnTo>
                  <a:lnTo>
                    <a:pt x="612" y="654"/>
                  </a:lnTo>
                  <a:lnTo>
                    <a:pt x="626" y="674"/>
                  </a:lnTo>
                  <a:lnTo>
                    <a:pt x="646" y="694"/>
                  </a:lnTo>
                  <a:lnTo>
                    <a:pt x="694" y="735"/>
                  </a:lnTo>
                  <a:lnTo>
                    <a:pt x="748" y="762"/>
                  </a:lnTo>
                  <a:lnTo>
                    <a:pt x="810" y="776"/>
                  </a:lnTo>
                  <a:lnTo>
                    <a:pt x="823" y="776"/>
                  </a:lnTo>
                  <a:lnTo>
                    <a:pt x="830" y="769"/>
                  </a:lnTo>
                  <a:lnTo>
                    <a:pt x="844" y="756"/>
                  </a:lnTo>
                  <a:lnTo>
                    <a:pt x="878" y="701"/>
                  </a:lnTo>
                  <a:lnTo>
                    <a:pt x="891" y="647"/>
                  </a:lnTo>
                  <a:lnTo>
                    <a:pt x="905" y="538"/>
                  </a:lnTo>
                  <a:lnTo>
                    <a:pt x="905" y="429"/>
                  </a:lnTo>
                  <a:lnTo>
                    <a:pt x="898" y="361"/>
                  </a:lnTo>
                  <a:lnTo>
                    <a:pt x="884" y="293"/>
                  </a:lnTo>
                  <a:lnTo>
                    <a:pt x="810" y="252"/>
                  </a:lnTo>
                  <a:lnTo>
                    <a:pt x="728" y="231"/>
                  </a:lnTo>
                  <a:lnTo>
                    <a:pt x="728" y="231"/>
                  </a:lnTo>
                  <a:close/>
                  <a:moveTo>
                    <a:pt x="129" y="0"/>
                  </a:moveTo>
                  <a:lnTo>
                    <a:pt x="150" y="7"/>
                  </a:lnTo>
                  <a:lnTo>
                    <a:pt x="143" y="27"/>
                  </a:lnTo>
                  <a:lnTo>
                    <a:pt x="129" y="54"/>
                  </a:lnTo>
                  <a:lnTo>
                    <a:pt x="129" y="75"/>
                  </a:lnTo>
                  <a:lnTo>
                    <a:pt x="129" y="88"/>
                  </a:lnTo>
                  <a:lnTo>
                    <a:pt x="136" y="102"/>
                  </a:lnTo>
                  <a:lnTo>
                    <a:pt x="143" y="122"/>
                  </a:lnTo>
                  <a:lnTo>
                    <a:pt x="150" y="136"/>
                  </a:lnTo>
                  <a:lnTo>
                    <a:pt x="157" y="150"/>
                  </a:lnTo>
                  <a:lnTo>
                    <a:pt x="170" y="163"/>
                  </a:lnTo>
                  <a:lnTo>
                    <a:pt x="184" y="184"/>
                  </a:lnTo>
                  <a:lnTo>
                    <a:pt x="197" y="197"/>
                  </a:lnTo>
                  <a:lnTo>
                    <a:pt x="197" y="245"/>
                  </a:lnTo>
                  <a:lnTo>
                    <a:pt x="299" y="177"/>
                  </a:lnTo>
                  <a:lnTo>
                    <a:pt x="395" y="95"/>
                  </a:lnTo>
                  <a:lnTo>
                    <a:pt x="497" y="150"/>
                  </a:lnTo>
                  <a:lnTo>
                    <a:pt x="599" y="204"/>
                  </a:lnTo>
                  <a:lnTo>
                    <a:pt x="599" y="259"/>
                  </a:lnTo>
                  <a:lnTo>
                    <a:pt x="599" y="259"/>
                  </a:lnTo>
                  <a:lnTo>
                    <a:pt x="599" y="259"/>
                  </a:lnTo>
                  <a:lnTo>
                    <a:pt x="599" y="259"/>
                  </a:lnTo>
                  <a:lnTo>
                    <a:pt x="830" y="95"/>
                  </a:lnTo>
                  <a:lnTo>
                    <a:pt x="1027" y="204"/>
                  </a:lnTo>
                  <a:lnTo>
                    <a:pt x="1034" y="265"/>
                  </a:lnTo>
                  <a:lnTo>
                    <a:pt x="1034" y="340"/>
                  </a:lnTo>
                  <a:lnTo>
                    <a:pt x="1034" y="422"/>
                  </a:lnTo>
                  <a:lnTo>
                    <a:pt x="1034" y="517"/>
                  </a:lnTo>
                  <a:lnTo>
                    <a:pt x="1020" y="592"/>
                  </a:lnTo>
                  <a:lnTo>
                    <a:pt x="1000" y="660"/>
                  </a:lnTo>
                  <a:lnTo>
                    <a:pt x="973" y="735"/>
                  </a:lnTo>
                  <a:lnTo>
                    <a:pt x="673" y="892"/>
                  </a:lnTo>
                  <a:lnTo>
                    <a:pt x="463" y="776"/>
                  </a:lnTo>
                  <a:lnTo>
                    <a:pt x="476" y="497"/>
                  </a:lnTo>
                  <a:lnTo>
                    <a:pt x="469" y="306"/>
                  </a:lnTo>
                  <a:lnTo>
                    <a:pt x="429" y="279"/>
                  </a:lnTo>
                  <a:lnTo>
                    <a:pt x="381" y="252"/>
                  </a:lnTo>
                  <a:lnTo>
                    <a:pt x="354" y="231"/>
                  </a:lnTo>
                  <a:lnTo>
                    <a:pt x="333" y="225"/>
                  </a:lnTo>
                  <a:lnTo>
                    <a:pt x="313" y="225"/>
                  </a:lnTo>
                  <a:lnTo>
                    <a:pt x="306" y="225"/>
                  </a:lnTo>
                  <a:lnTo>
                    <a:pt x="299" y="225"/>
                  </a:lnTo>
                  <a:lnTo>
                    <a:pt x="293" y="231"/>
                  </a:lnTo>
                  <a:lnTo>
                    <a:pt x="245" y="259"/>
                  </a:lnTo>
                  <a:lnTo>
                    <a:pt x="197" y="293"/>
                  </a:lnTo>
                  <a:lnTo>
                    <a:pt x="197" y="347"/>
                  </a:lnTo>
                  <a:lnTo>
                    <a:pt x="197" y="429"/>
                  </a:lnTo>
                  <a:lnTo>
                    <a:pt x="197" y="511"/>
                  </a:lnTo>
                  <a:lnTo>
                    <a:pt x="197" y="599"/>
                  </a:lnTo>
                  <a:lnTo>
                    <a:pt x="204" y="654"/>
                  </a:lnTo>
                  <a:lnTo>
                    <a:pt x="231" y="708"/>
                  </a:lnTo>
                  <a:lnTo>
                    <a:pt x="252" y="742"/>
                  </a:lnTo>
                  <a:lnTo>
                    <a:pt x="272" y="769"/>
                  </a:lnTo>
                  <a:lnTo>
                    <a:pt x="150" y="892"/>
                  </a:lnTo>
                  <a:lnTo>
                    <a:pt x="109" y="824"/>
                  </a:lnTo>
                  <a:lnTo>
                    <a:pt x="55" y="762"/>
                  </a:lnTo>
                  <a:lnTo>
                    <a:pt x="68" y="640"/>
                  </a:lnTo>
                  <a:lnTo>
                    <a:pt x="75" y="517"/>
                  </a:lnTo>
                  <a:lnTo>
                    <a:pt x="68" y="299"/>
                  </a:lnTo>
                  <a:lnTo>
                    <a:pt x="68" y="286"/>
                  </a:lnTo>
                  <a:lnTo>
                    <a:pt x="61" y="279"/>
                  </a:lnTo>
                  <a:lnTo>
                    <a:pt x="55" y="265"/>
                  </a:lnTo>
                  <a:lnTo>
                    <a:pt x="41" y="252"/>
                  </a:lnTo>
                  <a:lnTo>
                    <a:pt x="27" y="238"/>
                  </a:lnTo>
                  <a:lnTo>
                    <a:pt x="14" y="218"/>
                  </a:lnTo>
                  <a:lnTo>
                    <a:pt x="7" y="197"/>
                  </a:lnTo>
                  <a:lnTo>
                    <a:pt x="0" y="184"/>
                  </a:lnTo>
                  <a:lnTo>
                    <a:pt x="7" y="170"/>
                  </a:lnTo>
                  <a:lnTo>
                    <a:pt x="7" y="156"/>
                  </a:lnTo>
                  <a:lnTo>
                    <a:pt x="14" y="143"/>
                  </a:lnTo>
                  <a:lnTo>
                    <a:pt x="68" y="68"/>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9"/>
            <p:cNvSpPr>
              <a:spLocks/>
            </p:cNvSpPr>
            <p:nvPr/>
          </p:nvSpPr>
          <p:spPr bwMode="auto">
            <a:xfrm>
              <a:off x="3536" y="3216"/>
              <a:ext cx="374" cy="1593"/>
            </a:xfrm>
            <a:custGeom>
              <a:avLst/>
              <a:gdLst/>
              <a:ahLst/>
              <a:cxnLst>
                <a:cxn ang="0">
                  <a:pos x="20" y="0"/>
                </a:cxn>
                <a:cxn ang="0">
                  <a:pos x="34" y="6"/>
                </a:cxn>
                <a:cxn ang="0">
                  <a:pos x="68" y="34"/>
                </a:cxn>
                <a:cxn ang="0">
                  <a:pos x="115" y="75"/>
                </a:cxn>
                <a:cxn ang="0">
                  <a:pos x="163" y="136"/>
                </a:cxn>
                <a:cxn ang="0">
                  <a:pos x="217" y="211"/>
                </a:cxn>
                <a:cxn ang="0">
                  <a:pos x="265" y="299"/>
                </a:cxn>
                <a:cxn ang="0">
                  <a:pos x="319" y="435"/>
                </a:cxn>
                <a:cxn ang="0">
                  <a:pos x="353" y="572"/>
                </a:cxn>
                <a:cxn ang="0">
                  <a:pos x="367" y="694"/>
                </a:cxn>
                <a:cxn ang="0">
                  <a:pos x="374" y="796"/>
                </a:cxn>
                <a:cxn ang="0">
                  <a:pos x="374" y="796"/>
                </a:cxn>
                <a:cxn ang="0">
                  <a:pos x="367" y="939"/>
                </a:cxn>
                <a:cxn ang="0">
                  <a:pos x="333" y="1109"/>
                </a:cxn>
                <a:cxn ang="0">
                  <a:pos x="272" y="1280"/>
                </a:cxn>
                <a:cxn ang="0">
                  <a:pos x="224" y="1375"/>
                </a:cxn>
                <a:cxn ang="0">
                  <a:pos x="170" y="1457"/>
                </a:cxn>
                <a:cxn ang="0">
                  <a:pos x="115" y="1511"/>
                </a:cxn>
                <a:cxn ang="0">
                  <a:pos x="68" y="1559"/>
                </a:cxn>
                <a:cxn ang="0">
                  <a:pos x="34" y="1586"/>
                </a:cxn>
                <a:cxn ang="0">
                  <a:pos x="20" y="1593"/>
                </a:cxn>
                <a:cxn ang="0">
                  <a:pos x="13" y="1593"/>
                </a:cxn>
                <a:cxn ang="0">
                  <a:pos x="6" y="1586"/>
                </a:cxn>
                <a:cxn ang="0">
                  <a:pos x="0" y="1579"/>
                </a:cxn>
                <a:cxn ang="0">
                  <a:pos x="0" y="1572"/>
                </a:cxn>
                <a:cxn ang="0">
                  <a:pos x="6" y="1572"/>
                </a:cxn>
                <a:cxn ang="0">
                  <a:pos x="13" y="1559"/>
                </a:cxn>
                <a:cxn ang="0">
                  <a:pos x="27" y="1552"/>
                </a:cxn>
                <a:cxn ang="0">
                  <a:pos x="129" y="1423"/>
                </a:cxn>
                <a:cxn ang="0">
                  <a:pos x="197" y="1280"/>
                </a:cxn>
                <a:cxn ang="0">
                  <a:pos x="245" y="1123"/>
                </a:cxn>
                <a:cxn ang="0">
                  <a:pos x="272" y="960"/>
                </a:cxn>
                <a:cxn ang="0">
                  <a:pos x="279" y="796"/>
                </a:cxn>
                <a:cxn ang="0">
                  <a:pos x="272" y="606"/>
                </a:cxn>
                <a:cxn ang="0">
                  <a:pos x="238" y="435"/>
                </a:cxn>
                <a:cxn ang="0">
                  <a:pos x="190" y="286"/>
                </a:cxn>
                <a:cxn ang="0">
                  <a:pos x="115" y="156"/>
                </a:cxn>
                <a:cxn ang="0">
                  <a:pos x="34" y="54"/>
                </a:cxn>
                <a:cxn ang="0">
                  <a:pos x="20" y="41"/>
                </a:cxn>
                <a:cxn ang="0">
                  <a:pos x="6" y="27"/>
                </a:cxn>
                <a:cxn ang="0">
                  <a:pos x="6" y="20"/>
                </a:cxn>
                <a:cxn ang="0">
                  <a:pos x="0" y="20"/>
                </a:cxn>
                <a:cxn ang="0">
                  <a:pos x="0" y="13"/>
                </a:cxn>
                <a:cxn ang="0">
                  <a:pos x="6" y="6"/>
                </a:cxn>
                <a:cxn ang="0">
                  <a:pos x="13" y="0"/>
                </a:cxn>
                <a:cxn ang="0">
                  <a:pos x="20" y="0"/>
                </a:cxn>
              </a:cxnLst>
              <a:rect l="0" t="0" r="r" b="b"/>
              <a:pathLst>
                <a:path w="374" h="1593">
                  <a:moveTo>
                    <a:pt x="20" y="0"/>
                  </a:moveTo>
                  <a:lnTo>
                    <a:pt x="34" y="6"/>
                  </a:lnTo>
                  <a:lnTo>
                    <a:pt x="68" y="34"/>
                  </a:lnTo>
                  <a:lnTo>
                    <a:pt x="115" y="75"/>
                  </a:lnTo>
                  <a:lnTo>
                    <a:pt x="163" y="136"/>
                  </a:lnTo>
                  <a:lnTo>
                    <a:pt x="217" y="211"/>
                  </a:lnTo>
                  <a:lnTo>
                    <a:pt x="265" y="299"/>
                  </a:lnTo>
                  <a:lnTo>
                    <a:pt x="319" y="435"/>
                  </a:lnTo>
                  <a:lnTo>
                    <a:pt x="353" y="572"/>
                  </a:lnTo>
                  <a:lnTo>
                    <a:pt x="367" y="694"/>
                  </a:lnTo>
                  <a:lnTo>
                    <a:pt x="374" y="796"/>
                  </a:lnTo>
                  <a:lnTo>
                    <a:pt x="374" y="796"/>
                  </a:lnTo>
                  <a:lnTo>
                    <a:pt x="367" y="939"/>
                  </a:lnTo>
                  <a:lnTo>
                    <a:pt x="333" y="1109"/>
                  </a:lnTo>
                  <a:lnTo>
                    <a:pt x="272" y="1280"/>
                  </a:lnTo>
                  <a:lnTo>
                    <a:pt x="224" y="1375"/>
                  </a:lnTo>
                  <a:lnTo>
                    <a:pt x="170" y="1457"/>
                  </a:lnTo>
                  <a:lnTo>
                    <a:pt x="115" y="1511"/>
                  </a:lnTo>
                  <a:lnTo>
                    <a:pt x="68" y="1559"/>
                  </a:lnTo>
                  <a:lnTo>
                    <a:pt x="34" y="1586"/>
                  </a:lnTo>
                  <a:lnTo>
                    <a:pt x="20" y="1593"/>
                  </a:lnTo>
                  <a:lnTo>
                    <a:pt x="13" y="1593"/>
                  </a:lnTo>
                  <a:lnTo>
                    <a:pt x="6" y="1586"/>
                  </a:lnTo>
                  <a:lnTo>
                    <a:pt x="0" y="1579"/>
                  </a:lnTo>
                  <a:lnTo>
                    <a:pt x="0" y="1572"/>
                  </a:lnTo>
                  <a:lnTo>
                    <a:pt x="6" y="1572"/>
                  </a:lnTo>
                  <a:lnTo>
                    <a:pt x="13" y="1559"/>
                  </a:lnTo>
                  <a:lnTo>
                    <a:pt x="27" y="1552"/>
                  </a:lnTo>
                  <a:lnTo>
                    <a:pt x="129" y="1423"/>
                  </a:lnTo>
                  <a:lnTo>
                    <a:pt x="197" y="1280"/>
                  </a:lnTo>
                  <a:lnTo>
                    <a:pt x="245" y="1123"/>
                  </a:lnTo>
                  <a:lnTo>
                    <a:pt x="272" y="960"/>
                  </a:lnTo>
                  <a:lnTo>
                    <a:pt x="279" y="796"/>
                  </a:lnTo>
                  <a:lnTo>
                    <a:pt x="272" y="606"/>
                  </a:lnTo>
                  <a:lnTo>
                    <a:pt x="238" y="435"/>
                  </a:lnTo>
                  <a:lnTo>
                    <a:pt x="190" y="286"/>
                  </a:lnTo>
                  <a:lnTo>
                    <a:pt x="115" y="156"/>
                  </a:lnTo>
                  <a:lnTo>
                    <a:pt x="34" y="54"/>
                  </a:lnTo>
                  <a:lnTo>
                    <a:pt x="20" y="41"/>
                  </a:lnTo>
                  <a:lnTo>
                    <a:pt x="6" y="27"/>
                  </a:lnTo>
                  <a:lnTo>
                    <a:pt x="6" y="20"/>
                  </a:lnTo>
                  <a:lnTo>
                    <a:pt x="0" y="20"/>
                  </a:lnTo>
                  <a:lnTo>
                    <a:pt x="0" y="13"/>
                  </a:lnTo>
                  <a:lnTo>
                    <a:pt x="6" y="6"/>
                  </a:lnTo>
                  <a:lnTo>
                    <a:pt x="13"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0"/>
            <p:cNvSpPr>
              <a:spLocks noEditPoints="1"/>
            </p:cNvSpPr>
            <p:nvPr/>
          </p:nvSpPr>
          <p:spPr bwMode="auto">
            <a:xfrm>
              <a:off x="4665" y="3726"/>
              <a:ext cx="163" cy="688"/>
            </a:xfrm>
            <a:custGeom>
              <a:avLst/>
              <a:gdLst/>
              <a:ahLst/>
              <a:cxnLst>
                <a:cxn ang="0">
                  <a:pos x="81" y="518"/>
                </a:cxn>
                <a:cxn ang="0">
                  <a:pos x="109" y="518"/>
                </a:cxn>
                <a:cxn ang="0">
                  <a:pos x="129" y="531"/>
                </a:cxn>
                <a:cxn ang="0">
                  <a:pos x="149" y="552"/>
                </a:cxn>
                <a:cxn ang="0">
                  <a:pos x="163" y="572"/>
                </a:cxn>
                <a:cxn ang="0">
                  <a:pos x="163" y="599"/>
                </a:cxn>
                <a:cxn ang="0">
                  <a:pos x="163" y="599"/>
                </a:cxn>
                <a:cxn ang="0">
                  <a:pos x="163" y="627"/>
                </a:cxn>
                <a:cxn ang="0">
                  <a:pos x="149" y="647"/>
                </a:cxn>
                <a:cxn ang="0">
                  <a:pos x="129" y="668"/>
                </a:cxn>
                <a:cxn ang="0">
                  <a:pos x="109" y="681"/>
                </a:cxn>
                <a:cxn ang="0">
                  <a:pos x="81" y="688"/>
                </a:cxn>
                <a:cxn ang="0">
                  <a:pos x="54" y="681"/>
                </a:cxn>
                <a:cxn ang="0">
                  <a:pos x="34" y="668"/>
                </a:cxn>
                <a:cxn ang="0">
                  <a:pos x="13" y="647"/>
                </a:cxn>
                <a:cxn ang="0">
                  <a:pos x="0" y="627"/>
                </a:cxn>
                <a:cxn ang="0">
                  <a:pos x="0" y="599"/>
                </a:cxn>
                <a:cxn ang="0">
                  <a:pos x="0" y="572"/>
                </a:cxn>
                <a:cxn ang="0">
                  <a:pos x="13" y="552"/>
                </a:cxn>
                <a:cxn ang="0">
                  <a:pos x="34" y="531"/>
                </a:cxn>
                <a:cxn ang="0">
                  <a:pos x="54" y="518"/>
                </a:cxn>
                <a:cxn ang="0">
                  <a:pos x="81" y="518"/>
                </a:cxn>
                <a:cxn ang="0">
                  <a:pos x="81" y="0"/>
                </a:cxn>
                <a:cxn ang="0">
                  <a:pos x="109" y="0"/>
                </a:cxn>
                <a:cxn ang="0">
                  <a:pos x="129" y="14"/>
                </a:cxn>
                <a:cxn ang="0">
                  <a:pos x="149" y="34"/>
                </a:cxn>
                <a:cxn ang="0">
                  <a:pos x="163" y="55"/>
                </a:cxn>
                <a:cxn ang="0">
                  <a:pos x="163" y="82"/>
                </a:cxn>
                <a:cxn ang="0">
                  <a:pos x="163" y="82"/>
                </a:cxn>
                <a:cxn ang="0">
                  <a:pos x="163" y="109"/>
                </a:cxn>
                <a:cxn ang="0">
                  <a:pos x="149" y="130"/>
                </a:cxn>
                <a:cxn ang="0">
                  <a:pos x="129" y="150"/>
                </a:cxn>
                <a:cxn ang="0">
                  <a:pos x="109" y="164"/>
                </a:cxn>
                <a:cxn ang="0">
                  <a:pos x="81" y="164"/>
                </a:cxn>
                <a:cxn ang="0">
                  <a:pos x="54" y="164"/>
                </a:cxn>
                <a:cxn ang="0">
                  <a:pos x="34" y="150"/>
                </a:cxn>
                <a:cxn ang="0">
                  <a:pos x="13" y="130"/>
                </a:cxn>
                <a:cxn ang="0">
                  <a:pos x="0" y="109"/>
                </a:cxn>
                <a:cxn ang="0">
                  <a:pos x="0" y="82"/>
                </a:cxn>
                <a:cxn ang="0">
                  <a:pos x="0" y="55"/>
                </a:cxn>
                <a:cxn ang="0">
                  <a:pos x="13" y="34"/>
                </a:cxn>
                <a:cxn ang="0">
                  <a:pos x="34" y="14"/>
                </a:cxn>
                <a:cxn ang="0">
                  <a:pos x="54" y="0"/>
                </a:cxn>
                <a:cxn ang="0">
                  <a:pos x="81" y="0"/>
                </a:cxn>
              </a:cxnLst>
              <a:rect l="0" t="0" r="r" b="b"/>
              <a:pathLst>
                <a:path w="163" h="688">
                  <a:moveTo>
                    <a:pt x="81" y="518"/>
                  </a:moveTo>
                  <a:lnTo>
                    <a:pt x="109" y="518"/>
                  </a:lnTo>
                  <a:lnTo>
                    <a:pt x="129" y="531"/>
                  </a:lnTo>
                  <a:lnTo>
                    <a:pt x="149" y="552"/>
                  </a:lnTo>
                  <a:lnTo>
                    <a:pt x="163" y="572"/>
                  </a:lnTo>
                  <a:lnTo>
                    <a:pt x="163" y="599"/>
                  </a:lnTo>
                  <a:lnTo>
                    <a:pt x="163" y="599"/>
                  </a:lnTo>
                  <a:lnTo>
                    <a:pt x="163" y="627"/>
                  </a:lnTo>
                  <a:lnTo>
                    <a:pt x="149" y="647"/>
                  </a:lnTo>
                  <a:lnTo>
                    <a:pt x="129" y="668"/>
                  </a:lnTo>
                  <a:lnTo>
                    <a:pt x="109" y="681"/>
                  </a:lnTo>
                  <a:lnTo>
                    <a:pt x="81" y="688"/>
                  </a:lnTo>
                  <a:lnTo>
                    <a:pt x="54" y="681"/>
                  </a:lnTo>
                  <a:lnTo>
                    <a:pt x="34" y="668"/>
                  </a:lnTo>
                  <a:lnTo>
                    <a:pt x="13" y="647"/>
                  </a:lnTo>
                  <a:lnTo>
                    <a:pt x="0" y="627"/>
                  </a:lnTo>
                  <a:lnTo>
                    <a:pt x="0" y="599"/>
                  </a:lnTo>
                  <a:lnTo>
                    <a:pt x="0" y="572"/>
                  </a:lnTo>
                  <a:lnTo>
                    <a:pt x="13" y="552"/>
                  </a:lnTo>
                  <a:lnTo>
                    <a:pt x="34" y="531"/>
                  </a:lnTo>
                  <a:lnTo>
                    <a:pt x="54" y="518"/>
                  </a:lnTo>
                  <a:lnTo>
                    <a:pt x="81" y="518"/>
                  </a:lnTo>
                  <a:close/>
                  <a:moveTo>
                    <a:pt x="81" y="0"/>
                  </a:moveTo>
                  <a:lnTo>
                    <a:pt x="109" y="0"/>
                  </a:lnTo>
                  <a:lnTo>
                    <a:pt x="129" y="14"/>
                  </a:lnTo>
                  <a:lnTo>
                    <a:pt x="149" y="34"/>
                  </a:lnTo>
                  <a:lnTo>
                    <a:pt x="163" y="55"/>
                  </a:lnTo>
                  <a:lnTo>
                    <a:pt x="163" y="82"/>
                  </a:lnTo>
                  <a:lnTo>
                    <a:pt x="163" y="82"/>
                  </a:lnTo>
                  <a:lnTo>
                    <a:pt x="163" y="109"/>
                  </a:lnTo>
                  <a:lnTo>
                    <a:pt x="149" y="130"/>
                  </a:lnTo>
                  <a:lnTo>
                    <a:pt x="129" y="150"/>
                  </a:lnTo>
                  <a:lnTo>
                    <a:pt x="109" y="164"/>
                  </a:lnTo>
                  <a:lnTo>
                    <a:pt x="81" y="164"/>
                  </a:lnTo>
                  <a:lnTo>
                    <a:pt x="54" y="164"/>
                  </a:lnTo>
                  <a:lnTo>
                    <a:pt x="34" y="150"/>
                  </a:lnTo>
                  <a:lnTo>
                    <a:pt x="13" y="130"/>
                  </a:lnTo>
                  <a:lnTo>
                    <a:pt x="0" y="109"/>
                  </a:lnTo>
                  <a:lnTo>
                    <a:pt x="0" y="82"/>
                  </a:lnTo>
                  <a:lnTo>
                    <a:pt x="0" y="55"/>
                  </a:lnTo>
                  <a:lnTo>
                    <a:pt x="13" y="34"/>
                  </a:lnTo>
                  <a:lnTo>
                    <a:pt x="34" y="14"/>
                  </a:lnTo>
                  <a:lnTo>
                    <a:pt x="54" y="0"/>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1"/>
            <p:cNvSpPr>
              <a:spLocks noEditPoints="1"/>
            </p:cNvSpPr>
            <p:nvPr/>
          </p:nvSpPr>
          <p:spPr bwMode="auto">
            <a:xfrm>
              <a:off x="5495" y="3481"/>
              <a:ext cx="1068" cy="1062"/>
            </a:xfrm>
            <a:custGeom>
              <a:avLst/>
              <a:gdLst/>
              <a:ahLst/>
              <a:cxnLst>
                <a:cxn ang="0">
                  <a:pos x="204" y="892"/>
                </a:cxn>
                <a:cxn ang="0">
                  <a:pos x="394" y="1001"/>
                </a:cxn>
                <a:cxn ang="0">
                  <a:pos x="537" y="1021"/>
                </a:cxn>
                <a:cxn ang="0">
                  <a:pos x="714" y="987"/>
                </a:cxn>
                <a:cxn ang="0">
                  <a:pos x="823" y="926"/>
                </a:cxn>
                <a:cxn ang="0">
                  <a:pos x="870" y="892"/>
                </a:cxn>
                <a:cxn ang="0">
                  <a:pos x="857" y="878"/>
                </a:cxn>
                <a:cxn ang="0">
                  <a:pos x="850" y="872"/>
                </a:cxn>
                <a:cxn ang="0">
                  <a:pos x="898" y="198"/>
                </a:cxn>
                <a:cxn ang="0">
                  <a:pos x="898" y="865"/>
                </a:cxn>
                <a:cxn ang="0">
                  <a:pos x="1013" y="654"/>
                </a:cxn>
                <a:cxn ang="0">
                  <a:pos x="1013" y="402"/>
                </a:cxn>
                <a:cxn ang="0">
                  <a:pos x="898" y="198"/>
                </a:cxn>
                <a:cxn ang="0">
                  <a:pos x="170" y="198"/>
                </a:cxn>
                <a:cxn ang="0">
                  <a:pos x="61" y="409"/>
                </a:cxn>
                <a:cxn ang="0">
                  <a:pos x="54" y="640"/>
                </a:cxn>
                <a:cxn ang="0">
                  <a:pos x="170" y="865"/>
                </a:cxn>
                <a:cxn ang="0">
                  <a:pos x="170" y="865"/>
                </a:cxn>
                <a:cxn ang="0">
                  <a:pos x="503" y="531"/>
                </a:cxn>
                <a:cxn ang="0">
                  <a:pos x="537" y="41"/>
                </a:cxn>
                <a:cxn ang="0">
                  <a:pos x="360" y="75"/>
                </a:cxn>
                <a:cxn ang="0">
                  <a:pos x="245" y="136"/>
                </a:cxn>
                <a:cxn ang="0">
                  <a:pos x="204" y="170"/>
                </a:cxn>
                <a:cxn ang="0">
                  <a:pos x="211" y="184"/>
                </a:cxn>
                <a:cxn ang="0">
                  <a:pos x="217" y="191"/>
                </a:cxn>
                <a:cxn ang="0">
                  <a:pos x="870" y="170"/>
                </a:cxn>
                <a:cxn ang="0">
                  <a:pos x="673" y="61"/>
                </a:cxn>
                <a:cxn ang="0">
                  <a:pos x="537" y="41"/>
                </a:cxn>
                <a:cxn ang="0">
                  <a:pos x="680" y="21"/>
                </a:cxn>
                <a:cxn ang="0">
                  <a:pos x="911" y="157"/>
                </a:cxn>
                <a:cxn ang="0">
                  <a:pos x="1047" y="388"/>
                </a:cxn>
                <a:cxn ang="0">
                  <a:pos x="1068" y="531"/>
                </a:cxn>
                <a:cxn ang="0">
                  <a:pos x="993" y="797"/>
                </a:cxn>
                <a:cxn ang="0">
                  <a:pos x="802" y="987"/>
                </a:cxn>
                <a:cxn ang="0">
                  <a:pos x="537" y="1062"/>
                </a:cxn>
                <a:cxn ang="0">
                  <a:pos x="265" y="987"/>
                </a:cxn>
                <a:cxn ang="0">
                  <a:pos x="74" y="797"/>
                </a:cxn>
                <a:cxn ang="0">
                  <a:pos x="0" y="531"/>
                </a:cxn>
                <a:cxn ang="0">
                  <a:pos x="74" y="266"/>
                </a:cxn>
                <a:cxn ang="0">
                  <a:pos x="265" y="75"/>
                </a:cxn>
                <a:cxn ang="0">
                  <a:pos x="537" y="0"/>
                </a:cxn>
              </a:cxnLst>
              <a:rect l="0" t="0" r="r" b="b"/>
              <a:pathLst>
                <a:path w="1068" h="1062">
                  <a:moveTo>
                    <a:pt x="537" y="558"/>
                  </a:moveTo>
                  <a:lnTo>
                    <a:pt x="204" y="892"/>
                  </a:lnTo>
                  <a:lnTo>
                    <a:pt x="299" y="967"/>
                  </a:lnTo>
                  <a:lnTo>
                    <a:pt x="394" y="1001"/>
                  </a:lnTo>
                  <a:lnTo>
                    <a:pt x="476" y="1021"/>
                  </a:lnTo>
                  <a:lnTo>
                    <a:pt x="537" y="1021"/>
                  </a:lnTo>
                  <a:lnTo>
                    <a:pt x="632" y="1015"/>
                  </a:lnTo>
                  <a:lnTo>
                    <a:pt x="714" y="987"/>
                  </a:lnTo>
                  <a:lnTo>
                    <a:pt x="775" y="960"/>
                  </a:lnTo>
                  <a:lnTo>
                    <a:pt x="823" y="926"/>
                  </a:lnTo>
                  <a:lnTo>
                    <a:pt x="857" y="906"/>
                  </a:lnTo>
                  <a:lnTo>
                    <a:pt x="870" y="892"/>
                  </a:lnTo>
                  <a:lnTo>
                    <a:pt x="864" y="885"/>
                  </a:lnTo>
                  <a:lnTo>
                    <a:pt x="857" y="878"/>
                  </a:lnTo>
                  <a:lnTo>
                    <a:pt x="850" y="872"/>
                  </a:lnTo>
                  <a:lnTo>
                    <a:pt x="850" y="872"/>
                  </a:lnTo>
                  <a:lnTo>
                    <a:pt x="537" y="558"/>
                  </a:lnTo>
                  <a:close/>
                  <a:moveTo>
                    <a:pt x="898" y="198"/>
                  </a:moveTo>
                  <a:lnTo>
                    <a:pt x="564" y="531"/>
                  </a:lnTo>
                  <a:lnTo>
                    <a:pt x="898" y="865"/>
                  </a:lnTo>
                  <a:lnTo>
                    <a:pt x="966" y="763"/>
                  </a:lnTo>
                  <a:lnTo>
                    <a:pt x="1013" y="654"/>
                  </a:lnTo>
                  <a:lnTo>
                    <a:pt x="1027" y="531"/>
                  </a:lnTo>
                  <a:lnTo>
                    <a:pt x="1013" y="402"/>
                  </a:lnTo>
                  <a:lnTo>
                    <a:pt x="966" y="293"/>
                  </a:lnTo>
                  <a:lnTo>
                    <a:pt x="898" y="198"/>
                  </a:lnTo>
                  <a:lnTo>
                    <a:pt x="898" y="198"/>
                  </a:lnTo>
                  <a:close/>
                  <a:moveTo>
                    <a:pt x="170" y="198"/>
                  </a:moveTo>
                  <a:lnTo>
                    <a:pt x="102" y="300"/>
                  </a:lnTo>
                  <a:lnTo>
                    <a:pt x="61" y="409"/>
                  </a:lnTo>
                  <a:lnTo>
                    <a:pt x="40" y="531"/>
                  </a:lnTo>
                  <a:lnTo>
                    <a:pt x="54" y="640"/>
                  </a:lnTo>
                  <a:lnTo>
                    <a:pt x="95" y="756"/>
                  </a:lnTo>
                  <a:lnTo>
                    <a:pt x="170" y="865"/>
                  </a:lnTo>
                  <a:lnTo>
                    <a:pt x="170" y="865"/>
                  </a:lnTo>
                  <a:lnTo>
                    <a:pt x="170" y="865"/>
                  </a:lnTo>
                  <a:lnTo>
                    <a:pt x="170" y="865"/>
                  </a:lnTo>
                  <a:lnTo>
                    <a:pt x="503" y="531"/>
                  </a:lnTo>
                  <a:lnTo>
                    <a:pt x="170" y="198"/>
                  </a:lnTo>
                  <a:close/>
                  <a:moveTo>
                    <a:pt x="537" y="41"/>
                  </a:moveTo>
                  <a:lnTo>
                    <a:pt x="442" y="48"/>
                  </a:lnTo>
                  <a:lnTo>
                    <a:pt x="360" y="75"/>
                  </a:lnTo>
                  <a:lnTo>
                    <a:pt x="292" y="102"/>
                  </a:lnTo>
                  <a:lnTo>
                    <a:pt x="245" y="136"/>
                  </a:lnTo>
                  <a:lnTo>
                    <a:pt x="211" y="157"/>
                  </a:lnTo>
                  <a:lnTo>
                    <a:pt x="204" y="170"/>
                  </a:lnTo>
                  <a:lnTo>
                    <a:pt x="204" y="177"/>
                  </a:lnTo>
                  <a:lnTo>
                    <a:pt x="211" y="184"/>
                  </a:lnTo>
                  <a:lnTo>
                    <a:pt x="217" y="191"/>
                  </a:lnTo>
                  <a:lnTo>
                    <a:pt x="217" y="191"/>
                  </a:lnTo>
                  <a:lnTo>
                    <a:pt x="537" y="504"/>
                  </a:lnTo>
                  <a:lnTo>
                    <a:pt x="870" y="170"/>
                  </a:lnTo>
                  <a:lnTo>
                    <a:pt x="768" y="96"/>
                  </a:lnTo>
                  <a:lnTo>
                    <a:pt x="673" y="61"/>
                  </a:lnTo>
                  <a:lnTo>
                    <a:pt x="591" y="41"/>
                  </a:lnTo>
                  <a:lnTo>
                    <a:pt x="537" y="41"/>
                  </a:lnTo>
                  <a:close/>
                  <a:moveTo>
                    <a:pt x="537" y="0"/>
                  </a:moveTo>
                  <a:lnTo>
                    <a:pt x="680" y="21"/>
                  </a:lnTo>
                  <a:lnTo>
                    <a:pt x="802" y="75"/>
                  </a:lnTo>
                  <a:lnTo>
                    <a:pt x="911" y="157"/>
                  </a:lnTo>
                  <a:lnTo>
                    <a:pt x="993" y="266"/>
                  </a:lnTo>
                  <a:lnTo>
                    <a:pt x="1047" y="388"/>
                  </a:lnTo>
                  <a:lnTo>
                    <a:pt x="1068" y="531"/>
                  </a:lnTo>
                  <a:lnTo>
                    <a:pt x="1068" y="531"/>
                  </a:lnTo>
                  <a:lnTo>
                    <a:pt x="1047" y="674"/>
                  </a:lnTo>
                  <a:lnTo>
                    <a:pt x="993" y="797"/>
                  </a:lnTo>
                  <a:lnTo>
                    <a:pt x="911" y="906"/>
                  </a:lnTo>
                  <a:lnTo>
                    <a:pt x="802" y="987"/>
                  </a:lnTo>
                  <a:lnTo>
                    <a:pt x="673" y="1042"/>
                  </a:lnTo>
                  <a:lnTo>
                    <a:pt x="537" y="1062"/>
                  </a:lnTo>
                  <a:lnTo>
                    <a:pt x="394" y="1042"/>
                  </a:lnTo>
                  <a:lnTo>
                    <a:pt x="265" y="987"/>
                  </a:lnTo>
                  <a:lnTo>
                    <a:pt x="156" y="906"/>
                  </a:lnTo>
                  <a:lnTo>
                    <a:pt x="74" y="797"/>
                  </a:lnTo>
                  <a:lnTo>
                    <a:pt x="20" y="674"/>
                  </a:lnTo>
                  <a:lnTo>
                    <a:pt x="0" y="531"/>
                  </a:lnTo>
                  <a:lnTo>
                    <a:pt x="20" y="388"/>
                  </a:lnTo>
                  <a:lnTo>
                    <a:pt x="74" y="266"/>
                  </a:lnTo>
                  <a:lnTo>
                    <a:pt x="156" y="157"/>
                  </a:lnTo>
                  <a:lnTo>
                    <a:pt x="265" y="75"/>
                  </a:lnTo>
                  <a:lnTo>
                    <a:pt x="394" y="21"/>
                  </a:lnTo>
                  <a:lnTo>
                    <a:pt x="5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2"/>
            <p:cNvSpPr>
              <a:spLocks/>
            </p:cNvSpPr>
            <p:nvPr/>
          </p:nvSpPr>
          <p:spPr bwMode="auto">
            <a:xfrm>
              <a:off x="6712" y="4203"/>
              <a:ext cx="551" cy="504"/>
            </a:xfrm>
            <a:custGeom>
              <a:avLst/>
              <a:gdLst/>
              <a:ahLst/>
              <a:cxnLst>
                <a:cxn ang="0">
                  <a:pos x="497" y="0"/>
                </a:cxn>
                <a:cxn ang="0">
                  <a:pos x="517" y="0"/>
                </a:cxn>
                <a:cxn ang="0">
                  <a:pos x="538" y="20"/>
                </a:cxn>
                <a:cxn ang="0">
                  <a:pos x="551" y="61"/>
                </a:cxn>
                <a:cxn ang="0">
                  <a:pos x="551" y="88"/>
                </a:cxn>
                <a:cxn ang="0">
                  <a:pos x="531" y="211"/>
                </a:cxn>
                <a:cxn ang="0">
                  <a:pos x="470" y="368"/>
                </a:cxn>
                <a:cxn ang="0">
                  <a:pos x="361" y="490"/>
                </a:cxn>
                <a:cxn ang="0">
                  <a:pos x="232" y="504"/>
                </a:cxn>
                <a:cxn ang="0">
                  <a:pos x="143" y="463"/>
                </a:cxn>
                <a:cxn ang="0">
                  <a:pos x="109" y="361"/>
                </a:cxn>
                <a:cxn ang="0">
                  <a:pos x="123" y="286"/>
                </a:cxn>
                <a:cxn ang="0">
                  <a:pos x="170" y="143"/>
                </a:cxn>
                <a:cxn ang="0">
                  <a:pos x="191" y="68"/>
                </a:cxn>
                <a:cxn ang="0">
                  <a:pos x="184" y="41"/>
                </a:cxn>
                <a:cxn ang="0">
                  <a:pos x="163" y="27"/>
                </a:cxn>
                <a:cxn ang="0">
                  <a:pos x="75" y="88"/>
                </a:cxn>
                <a:cxn ang="0">
                  <a:pos x="41" y="177"/>
                </a:cxn>
                <a:cxn ang="0">
                  <a:pos x="21" y="184"/>
                </a:cxn>
                <a:cxn ang="0">
                  <a:pos x="7" y="184"/>
                </a:cxn>
                <a:cxn ang="0">
                  <a:pos x="0" y="170"/>
                </a:cxn>
                <a:cxn ang="0">
                  <a:pos x="27" y="102"/>
                </a:cxn>
                <a:cxn ang="0">
                  <a:pos x="109" y="14"/>
                </a:cxn>
                <a:cxn ang="0">
                  <a:pos x="197" y="0"/>
                </a:cxn>
                <a:cxn ang="0">
                  <a:pos x="238" y="27"/>
                </a:cxn>
                <a:cxn ang="0">
                  <a:pos x="266" y="68"/>
                </a:cxn>
                <a:cxn ang="0">
                  <a:pos x="272" y="116"/>
                </a:cxn>
                <a:cxn ang="0">
                  <a:pos x="259" y="156"/>
                </a:cxn>
                <a:cxn ang="0">
                  <a:pos x="204" y="320"/>
                </a:cxn>
                <a:cxn ang="0">
                  <a:pos x="197" y="381"/>
                </a:cxn>
                <a:cxn ang="0">
                  <a:pos x="197" y="408"/>
                </a:cxn>
                <a:cxn ang="0">
                  <a:pos x="211" y="442"/>
                </a:cxn>
                <a:cxn ang="0">
                  <a:pos x="238" y="463"/>
                </a:cxn>
                <a:cxn ang="0">
                  <a:pos x="286" y="476"/>
                </a:cxn>
                <a:cxn ang="0">
                  <a:pos x="402" y="408"/>
                </a:cxn>
                <a:cxn ang="0">
                  <a:pos x="470" y="279"/>
                </a:cxn>
                <a:cxn ang="0">
                  <a:pos x="497" y="184"/>
                </a:cxn>
                <a:cxn ang="0">
                  <a:pos x="483" y="136"/>
                </a:cxn>
                <a:cxn ang="0">
                  <a:pos x="463" y="102"/>
                </a:cxn>
                <a:cxn ang="0">
                  <a:pos x="449" y="88"/>
                </a:cxn>
                <a:cxn ang="0">
                  <a:pos x="436" y="68"/>
                </a:cxn>
                <a:cxn ang="0">
                  <a:pos x="442" y="34"/>
                </a:cxn>
                <a:cxn ang="0">
                  <a:pos x="476" y="0"/>
                </a:cxn>
              </a:cxnLst>
              <a:rect l="0" t="0" r="r" b="b"/>
              <a:pathLst>
                <a:path w="551" h="504">
                  <a:moveTo>
                    <a:pt x="497" y="0"/>
                  </a:moveTo>
                  <a:lnTo>
                    <a:pt x="497" y="0"/>
                  </a:lnTo>
                  <a:lnTo>
                    <a:pt x="504" y="0"/>
                  </a:lnTo>
                  <a:lnTo>
                    <a:pt x="517" y="0"/>
                  </a:lnTo>
                  <a:lnTo>
                    <a:pt x="524" y="7"/>
                  </a:lnTo>
                  <a:lnTo>
                    <a:pt x="538" y="20"/>
                  </a:lnTo>
                  <a:lnTo>
                    <a:pt x="544" y="34"/>
                  </a:lnTo>
                  <a:lnTo>
                    <a:pt x="551" y="61"/>
                  </a:lnTo>
                  <a:lnTo>
                    <a:pt x="551" y="88"/>
                  </a:lnTo>
                  <a:lnTo>
                    <a:pt x="551" y="88"/>
                  </a:lnTo>
                  <a:lnTo>
                    <a:pt x="551" y="143"/>
                  </a:lnTo>
                  <a:lnTo>
                    <a:pt x="531" y="211"/>
                  </a:lnTo>
                  <a:lnTo>
                    <a:pt x="504" y="293"/>
                  </a:lnTo>
                  <a:lnTo>
                    <a:pt x="470" y="368"/>
                  </a:lnTo>
                  <a:lnTo>
                    <a:pt x="422" y="442"/>
                  </a:lnTo>
                  <a:lnTo>
                    <a:pt x="361" y="490"/>
                  </a:lnTo>
                  <a:lnTo>
                    <a:pt x="286" y="504"/>
                  </a:lnTo>
                  <a:lnTo>
                    <a:pt x="232" y="504"/>
                  </a:lnTo>
                  <a:lnTo>
                    <a:pt x="184" y="483"/>
                  </a:lnTo>
                  <a:lnTo>
                    <a:pt x="143" y="463"/>
                  </a:lnTo>
                  <a:lnTo>
                    <a:pt x="123" y="415"/>
                  </a:lnTo>
                  <a:lnTo>
                    <a:pt x="109" y="361"/>
                  </a:lnTo>
                  <a:lnTo>
                    <a:pt x="109" y="327"/>
                  </a:lnTo>
                  <a:lnTo>
                    <a:pt x="123" y="286"/>
                  </a:lnTo>
                  <a:lnTo>
                    <a:pt x="143" y="225"/>
                  </a:lnTo>
                  <a:lnTo>
                    <a:pt x="170" y="143"/>
                  </a:lnTo>
                  <a:lnTo>
                    <a:pt x="184" y="109"/>
                  </a:lnTo>
                  <a:lnTo>
                    <a:pt x="191" y="68"/>
                  </a:lnTo>
                  <a:lnTo>
                    <a:pt x="191" y="54"/>
                  </a:lnTo>
                  <a:lnTo>
                    <a:pt x="184" y="41"/>
                  </a:lnTo>
                  <a:lnTo>
                    <a:pt x="177" y="34"/>
                  </a:lnTo>
                  <a:lnTo>
                    <a:pt x="163" y="27"/>
                  </a:lnTo>
                  <a:lnTo>
                    <a:pt x="116" y="48"/>
                  </a:lnTo>
                  <a:lnTo>
                    <a:pt x="75" y="88"/>
                  </a:lnTo>
                  <a:lnTo>
                    <a:pt x="41" y="170"/>
                  </a:lnTo>
                  <a:lnTo>
                    <a:pt x="41" y="177"/>
                  </a:lnTo>
                  <a:lnTo>
                    <a:pt x="34" y="184"/>
                  </a:lnTo>
                  <a:lnTo>
                    <a:pt x="21" y="184"/>
                  </a:lnTo>
                  <a:lnTo>
                    <a:pt x="14" y="184"/>
                  </a:lnTo>
                  <a:lnTo>
                    <a:pt x="7" y="184"/>
                  </a:lnTo>
                  <a:lnTo>
                    <a:pt x="7" y="177"/>
                  </a:lnTo>
                  <a:lnTo>
                    <a:pt x="0" y="170"/>
                  </a:lnTo>
                  <a:lnTo>
                    <a:pt x="7" y="143"/>
                  </a:lnTo>
                  <a:lnTo>
                    <a:pt x="27" y="102"/>
                  </a:lnTo>
                  <a:lnTo>
                    <a:pt x="61" y="54"/>
                  </a:lnTo>
                  <a:lnTo>
                    <a:pt x="109" y="14"/>
                  </a:lnTo>
                  <a:lnTo>
                    <a:pt x="170" y="0"/>
                  </a:lnTo>
                  <a:lnTo>
                    <a:pt x="197" y="0"/>
                  </a:lnTo>
                  <a:lnTo>
                    <a:pt x="218" y="14"/>
                  </a:lnTo>
                  <a:lnTo>
                    <a:pt x="238" y="27"/>
                  </a:lnTo>
                  <a:lnTo>
                    <a:pt x="259" y="48"/>
                  </a:lnTo>
                  <a:lnTo>
                    <a:pt x="266" y="68"/>
                  </a:lnTo>
                  <a:lnTo>
                    <a:pt x="272" y="95"/>
                  </a:lnTo>
                  <a:lnTo>
                    <a:pt x="272" y="116"/>
                  </a:lnTo>
                  <a:lnTo>
                    <a:pt x="266" y="136"/>
                  </a:lnTo>
                  <a:lnTo>
                    <a:pt x="259" y="156"/>
                  </a:lnTo>
                  <a:lnTo>
                    <a:pt x="225" y="245"/>
                  </a:lnTo>
                  <a:lnTo>
                    <a:pt x="204" y="320"/>
                  </a:lnTo>
                  <a:lnTo>
                    <a:pt x="197" y="374"/>
                  </a:lnTo>
                  <a:lnTo>
                    <a:pt x="197" y="381"/>
                  </a:lnTo>
                  <a:lnTo>
                    <a:pt x="197" y="395"/>
                  </a:lnTo>
                  <a:lnTo>
                    <a:pt x="197" y="408"/>
                  </a:lnTo>
                  <a:lnTo>
                    <a:pt x="204" y="429"/>
                  </a:lnTo>
                  <a:lnTo>
                    <a:pt x="211" y="442"/>
                  </a:lnTo>
                  <a:lnTo>
                    <a:pt x="225" y="456"/>
                  </a:lnTo>
                  <a:lnTo>
                    <a:pt x="238" y="463"/>
                  </a:lnTo>
                  <a:lnTo>
                    <a:pt x="259" y="476"/>
                  </a:lnTo>
                  <a:lnTo>
                    <a:pt x="286" y="476"/>
                  </a:lnTo>
                  <a:lnTo>
                    <a:pt x="347" y="456"/>
                  </a:lnTo>
                  <a:lnTo>
                    <a:pt x="402" y="408"/>
                  </a:lnTo>
                  <a:lnTo>
                    <a:pt x="442" y="347"/>
                  </a:lnTo>
                  <a:lnTo>
                    <a:pt x="470" y="279"/>
                  </a:lnTo>
                  <a:lnTo>
                    <a:pt x="490" y="225"/>
                  </a:lnTo>
                  <a:lnTo>
                    <a:pt x="497" y="184"/>
                  </a:lnTo>
                  <a:lnTo>
                    <a:pt x="490" y="156"/>
                  </a:lnTo>
                  <a:lnTo>
                    <a:pt x="483" y="136"/>
                  </a:lnTo>
                  <a:lnTo>
                    <a:pt x="476" y="116"/>
                  </a:lnTo>
                  <a:lnTo>
                    <a:pt x="463" y="102"/>
                  </a:lnTo>
                  <a:lnTo>
                    <a:pt x="456" y="95"/>
                  </a:lnTo>
                  <a:lnTo>
                    <a:pt x="449" y="88"/>
                  </a:lnTo>
                  <a:lnTo>
                    <a:pt x="442" y="82"/>
                  </a:lnTo>
                  <a:lnTo>
                    <a:pt x="436" y="68"/>
                  </a:lnTo>
                  <a:lnTo>
                    <a:pt x="436" y="54"/>
                  </a:lnTo>
                  <a:lnTo>
                    <a:pt x="442" y="34"/>
                  </a:lnTo>
                  <a:lnTo>
                    <a:pt x="456" y="14"/>
                  </a:lnTo>
                  <a:lnTo>
                    <a:pt x="476" y="0"/>
                  </a:lnTo>
                  <a:lnTo>
                    <a:pt x="4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3"/>
            <p:cNvSpPr>
              <a:spLocks/>
            </p:cNvSpPr>
            <p:nvPr/>
          </p:nvSpPr>
          <p:spPr bwMode="auto">
            <a:xfrm>
              <a:off x="7460" y="4046"/>
              <a:ext cx="619" cy="736"/>
            </a:xfrm>
            <a:custGeom>
              <a:avLst/>
              <a:gdLst/>
              <a:ahLst/>
              <a:cxnLst>
                <a:cxn ang="0">
                  <a:pos x="381" y="0"/>
                </a:cxn>
                <a:cxn ang="0">
                  <a:pos x="579" y="0"/>
                </a:cxn>
                <a:cxn ang="0">
                  <a:pos x="585" y="0"/>
                </a:cxn>
                <a:cxn ang="0">
                  <a:pos x="599" y="0"/>
                </a:cxn>
                <a:cxn ang="0">
                  <a:pos x="606" y="7"/>
                </a:cxn>
                <a:cxn ang="0">
                  <a:pos x="613" y="7"/>
                </a:cxn>
                <a:cxn ang="0">
                  <a:pos x="619" y="21"/>
                </a:cxn>
                <a:cxn ang="0">
                  <a:pos x="619" y="34"/>
                </a:cxn>
                <a:cxn ang="0">
                  <a:pos x="619" y="41"/>
                </a:cxn>
                <a:cxn ang="0">
                  <a:pos x="613" y="48"/>
                </a:cxn>
                <a:cxn ang="0">
                  <a:pos x="599" y="55"/>
                </a:cxn>
                <a:cxn ang="0">
                  <a:pos x="585" y="55"/>
                </a:cxn>
                <a:cxn ang="0">
                  <a:pos x="579" y="55"/>
                </a:cxn>
                <a:cxn ang="0">
                  <a:pos x="381" y="55"/>
                </a:cxn>
                <a:cxn ang="0">
                  <a:pos x="279" y="68"/>
                </a:cxn>
                <a:cxn ang="0">
                  <a:pos x="198" y="109"/>
                </a:cxn>
                <a:cxn ang="0">
                  <a:pos x="123" y="171"/>
                </a:cxn>
                <a:cxn ang="0">
                  <a:pos x="75" y="252"/>
                </a:cxn>
                <a:cxn ang="0">
                  <a:pos x="55" y="341"/>
                </a:cxn>
                <a:cxn ang="0">
                  <a:pos x="579" y="341"/>
                </a:cxn>
                <a:cxn ang="0">
                  <a:pos x="585" y="341"/>
                </a:cxn>
                <a:cxn ang="0">
                  <a:pos x="599" y="341"/>
                </a:cxn>
                <a:cxn ang="0">
                  <a:pos x="606" y="348"/>
                </a:cxn>
                <a:cxn ang="0">
                  <a:pos x="613" y="354"/>
                </a:cxn>
                <a:cxn ang="0">
                  <a:pos x="619" y="361"/>
                </a:cxn>
                <a:cxn ang="0">
                  <a:pos x="619" y="375"/>
                </a:cxn>
                <a:cxn ang="0">
                  <a:pos x="619" y="382"/>
                </a:cxn>
                <a:cxn ang="0">
                  <a:pos x="613" y="395"/>
                </a:cxn>
                <a:cxn ang="0">
                  <a:pos x="599" y="395"/>
                </a:cxn>
                <a:cxn ang="0">
                  <a:pos x="585" y="395"/>
                </a:cxn>
                <a:cxn ang="0">
                  <a:pos x="579" y="395"/>
                </a:cxn>
                <a:cxn ang="0">
                  <a:pos x="55" y="395"/>
                </a:cxn>
                <a:cxn ang="0">
                  <a:pos x="75" y="491"/>
                </a:cxn>
                <a:cxn ang="0">
                  <a:pos x="123" y="572"/>
                </a:cxn>
                <a:cxn ang="0">
                  <a:pos x="198" y="633"/>
                </a:cxn>
                <a:cxn ang="0">
                  <a:pos x="279" y="668"/>
                </a:cxn>
                <a:cxn ang="0">
                  <a:pos x="381" y="681"/>
                </a:cxn>
                <a:cxn ang="0">
                  <a:pos x="579" y="681"/>
                </a:cxn>
                <a:cxn ang="0">
                  <a:pos x="585" y="681"/>
                </a:cxn>
                <a:cxn ang="0">
                  <a:pos x="599" y="688"/>
                </a:cxn>
                <a:cxn ang="0">
                  <a:pos x="613" y="688"/>
                </a:cxn>
                <a:cxn ang="0">
                  <a:pos x="619" y="695"/>
                </a:cxn>
                <a:cxn ang="0">
                  <a:pos x="619" y="708"/>
                </a:cxn>
                <a:cxn ang="0">
                  <a:pos x="619" y="722"/>
                </a:cxn>
                <a:cxn ang="0">
                  <a:pos x="613" y="736"/>
                </a:cxn>
                <a:cxn ang="0">
                  <a:pos x="599" y="736"/>
                </a:cxn>
                <a:cxn ang="0">
                  <a:pos x="585" y="736"/>
                </a:cxn>
                <a:cxn ang="0">
                  <a:pos x="579" y="736"/>
                </a:cxn>
                <a:cxn ang="0">
                  <a:pos x="381" y="736"/>
                </a:cxn>
                <a:cxn ang="0">
                  <a:pos x="259" y="722"/>
                </a:cxn>
                <a:cxn ang="0">
                  <a:pos x="157" y="668"/>
                </a:cxn>
                <a:cxn ang="0">
                  <a:pos x="68" y="593"/>
                </a:cxn>
                <a:cxn ang="0">
                  <a:pos x="14" y="491"/>
                </a:cxn>
                <a:cxn ang="0">
                  <a:pos x="0" y="368"/>
                </a:cxn>
                <a:cxn ang="0">
                  <a:pos x="14" y="252"/>
                </a:cxn>
                <a:cxn ang="0">
                  <a:pos x="68" y="150"/>
                </a:cxn>
                <a:cxn ang="0">
                  <a:pos x="150" y="75"/>
                </a:cxn>
                <a:cxn ang="0">
                  <a:pos x="259" y="21"/>
                </a:cxn>
                <a:cxn ang="0">
                  <a:pos x="381" y="0"/>
                </a:cxn>
              </a:cxnLst>
              <a:rect l="0" t="0" r="r" b="b"/>
              <a:pathLst>
                <a:path w="619" h="736">
                  <a:moveTo>
                    <a:pt x="381" y="0"/>
                  </a:moveTo>
                  <a:lnTo>
                    <a:pt x="579" y="0"/>
                  </a:lnTo>
                  <a:lnTo>
                    <a:pt x="585" y="0"/>
                  </a:lnTo>
                  <a:lnTo>
                    <a:pt x="599" y="0"/>
                  </a:lnTo>
                  <a:lnTo>
                    <a:pt x="606" y="7"/>
                  </a:lnTo>
                  <a:lnTo>
                    <a:pt x="613" y="7"/>
                  </a:lnTo>
                  <a:lnTo>
                    <a:pt x="619" y="21"/>
                  </a:lnTo>
                  <a:lnTo>
                    <a:pt x="619" y="34"/>
                  </a:lnTo>
                  <a:lnTo>
                    <a:pt x="619" y="41"/>
                  </a:lnTo>
                  <a:lnTo>
                    <a:pt x="613" y="48"/>
                  </a:lnTo>
                  <a:lnTo>
                    <a:pt x="599" y="55"/>
                  </a:lnTo>
                  <a:lnTo>
                    <a:pt x="585" y="55"/>
                  </a:lnTo>
                  <a:lnTo>
                    <a:pt x="579" y="55"/>
                  </a:lnTo>
                  <a:lnTo>
                    <a:pt x="381" y="55"/>
                  </a:lnTo>
                  <a:lnTo>
                    <a:pt x="279" y="68"/>
                  </a:lnTo>
                  <a:lnTo>
                    <a:pt x="198" y="109"/>
                  </a:lnTo>
                  <a:lnTo>
                    <a:pt x="123" y="171"/>
                  </a:lnTo>
                  <a:lnTo>
                    <a:pt x="75" y="252"/>
                  </a:lnTo>
                  <a:lnTo>
                    <a:pt x="55" y="341"/>
                  </a:lnTo>
                  <a:lnTo>
                    <a:pt x="579" y="341"/>
                  </a:lnTo>
                  <a:lnTo>
                    <a:pt x="585" y="341"/>
                  </a:lnTo>
                  <a:lnTo>
                    <a:pt x="599" y="341"/>
                  </a:lnTo>
                  <a:lnTo>
                    <a:pt x="606" y="348"/>
                  </a:lnTo>
                  <a:lnTo>
                    <a:pt x="613" y="354"/>
                  </a:lnTo>
                  <a:lnTo>
                    <a:pt x="619" y="361"/>
                  </a:lnTo>
                  <a:lnTo>
                    <a:pt x="619" y="375"/>
                  </a:lnTo>
                  <a:lnTo>
                    <a:pt x="619" y="382"/>
                  </a:lnTo>
                  <a:lnTo>
                    <a:pt x="613" y="395"/>
                  </a:lnTo>
                  <a:lnTo>
                    <a:pt x="599" y="395"/>
                  </a:lnTo>
                  <a:lnTo>
                    <a:pt x="585" y="395"/>
                  </a:lnTo>
                  <a:lnTo>
                    <a:pt x="579" y="395"/>
                  </a:lnTo>
                  <a:lnTo>
                    <a:pt x="55" y="395"/>
                  </a:lnTo>
                  <a:lnTo>
                    <a:pt x="75" y="491"/>
                  </a:lnTo>
                  <a:lnTo>
                    <a:pt x="123" y="572"/>
                  </a:lnTo>
                  <a:lnTo>
                    <a:pt x="198" y="633"/>
                  </a:lnTo>
                  <a:lnTo>
                    <a:pt x="279" y="668"/>
                  </a:lnTo>
                  <a:lnTo>
                    <a:pt x="381" y="681"/>
                  </a:lnTo>
                  <a:lnTo>
                    <a:pt x="579" y="681"/>
                  </a:lnTo>
                  <a:lnTo>
                    <a:pt x="585" y="681"/>
                  </a:lnTo>
                  <a:lnTo>
                    <a:pt x="599" y="688"/>
                  </a:lnTo>
                  <a:lnTo>
                    <a:pt x="613" y="688"/>
                  </a:lnTo>
                  <a:lnTo>
                    <a:pt x="619" y="695"/>
                  </a:lnTo>
                  <a:lnTo>
                    <a:pt x="619" y="708"/>
                  </a:lnTo>
                  <a:lnTo>
                    <a:pt x="619" y="722"/>
                  </a:lnTo>
                  <a:lnTo>
                    <a:pt x="613" y="736"/>
                  </a:lnTo>
                  <a:lnTo>
                    <a:pt x="599" y="736"/>
                  </a:lnTo>
                  <a:lnTo>
                    <a:pt x="585" y="736"/>
                  </a:lnTo>
                  <a:lnTo>
                    <a:pt x="579" y="736"/>
                  </a:lnTo>
                  <a:lnTo>
                    <a:pt x="381" y="736"/>
                  </a:lnTo>
                  <a:lnTo>
                    <a:pt x="259" y="722"/>
                  </a:lnTo>
                  <a:lnTo>
                    <a:pt x="157" y="668"/>
                  </a:lnTo>
                  <a:lnTo>
                    <a:pt x="68" y="593"/>
                  </a:lnTo>
                  <a:lnTo>
                    <a:pt x="14" y="491"/>
                  </a:lnTo>
                  <a:lnTo>
                    <a:pt x="0" y="368"/>
                  </a:lnTo>
                  <a:lnTo>
                    <a:pt x="14" y="252"/>
                  </a:lnTo>
                  <a:lnTo>
                    <a:pt x="68" y="150"/>
                  </a:lnTo>
                  <a:lnTo>
                    <a:pt x="150" y="75"/>
                  </a:lnTo>
                  <a:lnTo>
                    <a:pt x="259" y="21"/>
                  </a:lnTo>
                  <a:lnTo>
                    <a:pt x="3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4"/>
            <p:cNvSpPr>
              <a:spLocks/>
            </p:cNvSpPr>
            <p:nvPr/>
          </p:nvSpPr>
          <p:spPr bwMode="auto">
            <a:xfrm>
              <a:off x="8256" y="3931"/>
              <a:ext cx="789" cy="823"/>
            </a:xfrm>
            <a:custGeom>
              <a:avLst/>
              <a:gdLst/>
              <a:ahLst/>
              <a:cxnLst>
                <a:cxn ang="0">
                  <a:pos x="715" y="13"/>
                </a:cxn>
                <a:cxn ang="0">
                  <a:pos x="783" y="88"/>
                </a:cxn>
                <a:cxn ang="0">
                  <a:pos x="776" y="211"/>
                </a:cxn>
                <a:cxn ang="0">
                  <a:pos x="674" y="415"/>
                </a:cxn>
                <a:cxn ang="0">
                  <a:pos x="490" y="619"/>
                </a:cxn>
                <a:cxn ang="0">
                  <a:pos x="340" y="748"/>
                </a:cxn>
                <a:cxn ang="0">
                  <a:pos x="238" y="817"/>
                </a:cxn>
                <a:cxn ang="0">
                  <a:pos x="218" y="823"/>
                </a:cxn>
                <a:cxn ang="0">
                  <a:pos x="211" y="803"/>
                </a:cxn>
                <a:cxn ang="0">
                  <a:pos x="211" y="789"/>
                </a:cxn>
                <a:cxn ang="0">
                  <a:pos x="218" y="714"/>
                </a:cxn>
                <a:cxn ang="0">
                  <a:pos x="225" y="544"/>
                </a:cxn>
                <a:cxn ang="0">
                  <a:pos x="198" y="272"/>
                </a:cxn>
                <a:cxn ang="0">
                  <a:pos x="130" y="108"/>
                </a:cxn>
                <a:cxn ang="0">
                  <a:pos x="28" y="61"/>
                </a:cxn>
                <a:cxn ang="0">
                  <a:pos x="14" y="61"/>
                </a:cxn>
                <a:cxn ang="0">
                  <a:pos x="0" y="54"/>
                </a:cxn>
                <a:cxn ang="0">
                  <a:pos x="21" y="20"/>
                </a:cxn>
                <a:cxn ang="0">
                  <a:pos x="55" y="6"/>
                </a:cxn>
                <a:cxn ang="0">
                  <a:pos x="89" y="0"/>
                </a:cxn>
                <a:cxn ang="0">
                  <a:pos x="211" y="54"/>
                </a:cxn>
                <a:cxn ang="0">
                  <a:pos x="279" y="177"/>
                </a:cxn>
                <a:cxn ang="0">
                  <a:pos x="313" y="326"/>
                </a:cxn>
                <a:cxn ang="0">
                  <a:pos x="320" y="456"/>
                </a:cxn>
                <a:cxn ang="0">
                  <a:pos x="320" y="571"/>
                </a:cxn>
                <a:cxn ang="0">
                  <a:pos x="408" y="599"/>
                </a:cxn>
                <a:cxn ang="0">
                  <a:pos x="578" y="449"/>
                </a:cxn>
                <a:cxn ang="0">
                  <a:pos x="694" y="306"/>
                </a:cxn>
                <a:cxn ang="0">
                  <a:pos x="735" y="204"/>
                </a:cxn>
                <a:cxn ang="0">
                  <a:pos x="728" y="183"/>
                </a:cxn>
                <a:cxn ang="0">
                  <a:pos x="715" y="149"/>
                </a:cxn>
                <a:cxn ang="0">
                  <a:pos x="681" y="122"/>
                </a:cxn>
                <a:cxn ang="0">
                  <a:pos x="633" y="108"/>
                </a:cxn>
                <a:cxn ang="0">
                  <a:pos x="619" y="108"/>
                </a:cxn>
                <a:cxn ang="0">
                  <a:pos x="612" y="88"/>
                </a:cxn>
                <a:cxn ang="0">
                  <a:pos x="619" y="54"/>
                </a:cxn>
                <a:cxn ang="0">
                  <a:pos x="640" y="13"/>
                </a:cxn>
              </a:cxnLst>
              <a:rect l="0" t="0" r="r" b="b"/>
              <a:pathLst>
                <a:path w="789" h="823">
                  <a:moveTo>
                    <a:pt x="653" y="0"/>
                  </a:moveTo>
                  <a:lnTo>
                    <a:pt x="715" y="13"/>
                  </a:lnTo>
                  <a:lnTo>
                    <a:pt x="755" y="40"/>
                  </a:lnTo>
                  <a:lnTo>
                    <a:pt x="783" y="88"/>
                  </a:lnTo>
                  <a:lnTo>
                    <a:pt x="789" y="136"/>
                  </a:lnTo>
                  <a:lnTo>
                    <a:pt x="776" y="211"/>
                  </a:lnTo>
                  <a:lnTo>
                    <a:pt x="742" y="306"/>
                  </a:lnTo>
                  <a:lnTo>
                    <a:pt x="674" y="415"/>
                  </a:lnTo>
                  <a:lnTo>
                    <a:pt x="572" y="537"/>
                  </a:lnTo>
                  <a:lnTo>
                    <a:pt x="490" y="619"/>
                  </a:lnTo>
                  <a:lnTo>
                    <a:pt x="408" y="687"/>
                  </a:lnTo>
                  <a:lnTo>
                    <a:pt x="340" y="748"/>
                  </a:lnTo>
                  <a:lnTo>
                    <a:pt x="279" y="789"/>
                  </a:lnTo>
                  <a:lnTo>
                    <a:pt x="238" y="817"/>
                  </a:lnTo>
                  <a:lnTo>
                    <a:pt x="225" y="823"/>
                  </a:lnTo>
                  <a:lnTo>
                    <a:pt x="218" y="823"/>
                  </a:lnTo>
                  <a:lnTo>
                    <a:pt x="211" y="810"/>
                  </a:lnTo>
                  <a:lnTo>
                    <a:pt x="211" y="803"/>
                  </a:lnTo>
                  <a:lnTo>
                    <a:pt x="211" y="796"/>
                  </a:lnTo>
                  <a:lnTo>
                    <a:pt x="211" y="789"/>
                  </a:lnTo>
                  <a:lnTo>
                    <a:pt x="211" y="783"/>
                  </a:lnTo>
                  <a:lnTo>
                    <a:pt x="218" y="714"/>
                  </a:lnTo>
                  <a:lnTo>
                    <a:pt x="225" y="633"/>
                  </a:lnTo>
                  <a:lnTo>
                    <a:pt x="225" y="544"/>
                  </a:lnTo>
                  <a:lnTo>
                    <a:pt x="218" y="401"/>
                  </a:lnTo>
                  <a:lnTo>
                    <a:pt x="198" y="272"/>
                  </a:lnTo>
                  <a:lnTo>
                    <a:pt x="170" y="170"/>
                  </a:lnTo>
                  <a:lnTo>
                    <a:pt x="130" y="108"/>
                  </a:lnTo>
                  <a:lnTo>
                    <a:pt x="75" y="74"/>
                  </a:lnTo>
                  <a:lnTo>
                    <a:pt x="28" y="61"/>
                  </a:lnTo>
                  <a:lnTo>
                    <a:pt x="28" y="61"/>
                  </a:lnTo>
                  <a:lnTo>
                    <a:pt x="14" y="61"/>
                  </a:lnTo>
                  <a:lnTo>
                    <a:pt x="7" y="54"/>
                  </a:lnTo>
                  <a:lnTo>
                    <a:pt x="0" y="54"/>
                  </a:lnTo>
                  <a:lnTo>
                    <a:pt x="7" y="34"/>
                  </a:lnTo>
                  <a:lnTo>
                    <a:pt x="21" y="20"/>
                  </a:lnTo>
                  <a:lnTo>
                    <a:pt x="41" y="13"/>
                  </a:lnTo>
                  <a:lnTo>
                    <a:pt x="55" y="6"/>
                  </a:lnTo>
                  <a:lnTo>
                    <a:pt x="75" y="0"/>
                  </a:lnTo>
                  <a:lnTo>
                    <a:pt x="89" y="0"/>
                  </a:lnTo>
                  <a:lnTo>
                    <a:pt x="157" y="13"/>
                  </a:lnTo>
                  <a:lnTo>
                    <a:pt x="211" y="54"/>
                  </a:lnTo>
                  <a:lnTo>
                    <a:pt x="252" y="108"/>
                  </a:lnTo>
                  <a:lnTo>
                    <a:pt x="279" y="177"/>
                  </a:lnTo>
                  <a:lnTo>
                    <a:pt x="300" y="251"/>
                  </a:lnTo>
                  <a:lnTo>
                    <a:pt x="313" y="326"/>
                  </a:lnTo>
                  <a:lnTo>
                    <a:pt x="320" y="394"/>
                  </a:lnTo>
                  <a:lnTo>
                    <a:pt x="320" y="456"/>
                  </a:lnTo>
                  <a:lnTo>
                    <a:pt x="320" y="490"/>
                  </a:lnTo>
                  <a:lnTo>
                    <a:pt x="320" y="571"/>
                  </a:lnTo>
                  <a:lnTo>
                    <a:pt x="313" y="674"/>
                  </a:lnTo>
                  <a:lnTo>
                    <a:pt x="408" y="599"/>
                  </a:lnTo>
                  <a:lnTo>
                    <a:pt x="497" y="524"/>
                  </a:lnTo>
                  <a:lnTo>
                    <a:pt x="578" y="449"/>
                  </a:lnTo>
                  <a:lnTo>
                    <a:pt x="640" y="374"/>
                  </a:lnTo>
                  <a:lnTo>
                    <a:pt x="694" y="306"/>
                  </a:lnTo>
                  <a:lnTo>
                    <a:pt x="721" y="245"/>
                  </a:lnTo>
                  <a:lnTo>
                    <a:pt x="735" y="204"/>
                  </a:lnTo>
                  <a:lnTo>
                    <a:pt x="735" y="190"/>
                  </a:lnTo>
                  <a:lnTo>
                    <a:pt x="728" y="183"/>
                  </a:lnTo>
                  <a:lnTo>
                    <a:pt x="721" y="170"/>
                  </a:lnTo>
                  <a:lnTo>
                    <a:pt x="715" y="149"/>
                  </a:lnTo>
                  <a:lnTo>
                    <a:pt x="701" y="136"/>
                  </a:lnTo>
                  <a:lnTo>
                    <a:pt x="681" y="122"/>
                  </a:lnTo>
                  <a:lnTo>
                    <a:pt x="660" y="115"/>
                  </a:lnTo>
                  <a:lnTo>
                    <a:pt x="633" y="108"/>
                  </a:lnTo>
                  <a:lnTo>
                    <a:pt x="619" y="108"/>
                  </a:lnTo>
                  <a:lnTo>
                    <a:pt x="619" y="108"/>
                  </a:lnTo>
                  <a:lnTo>
                    <a:pt x="612" y="102"/>
                  </a:lnTo>
                  <a:lnTo>
                    <a:pt x="612" y="88"/>
                  </a:lnTo>
                  <a:lnTo>
                    <a:pt x="612" y="74"/>
                  </a:lnTo>
                  <a:lnTo>
                    <a:pt x="619" y="54"/>
                  </a:lnTo>
                  <a:lnTo>
                    <a:pt x="626" y="34"/>
                  </a:lnTo>
                  <a:lnTo>
                    <a:pt x="640" y="13"/>
                  </a:lnTo>
                  <a:lnTo>
                    <a:pt x="6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5"/>
            <p:cNvSpPr>
              <a:spLocks noEditPoints="1"/>
            </p:cNvSpPr>
            <p:nvPr/>
          </p:nvSpPr>
          <p:spPr bwMode="auto">
            <a:xfrm>
              <a:off x="9236" y="3856"/>
              <a:ext cx="292" cy="1123"/>
            </a:xfrm>
            <a:custGeom>
              <a:avLst/>
              <a:gdLst/>
              <a:ahLst/>
              <a:cxnLst>
                <a:cxn ang="0">
                  <a:pos x="272" y="0"/>
                </a:cxn>
                <a:cxn ang="0">
                  <a:pos x="279" y="0"/>
                </a:cxn>
                <a:cxn ang="0">
                  <a:pos x="285" y="0"/>
                </a:cxn>
                <a:cxn ang="0">
                  <a:pos x="292" y="6"/>
                </a:cxn>
                <a:cxn ang="0">
                  <a:pos x="292" y="13"/>
                </a:cxn>
                <a:cxn ang="0">
                  <a:pos x="292" y="20"/>
                </a:cxn>
                <a:cxn ang="0">
                  <a:pos x="285" y="20"/>
                </a:cxn>
                <a:cxn ang="0">
                  <a:pos x="238" y="75"/>
                </a:cxn>
                <a:cxn ang="0">
                  <a:pos x="190" y="136"/>
                </a:cxn>
                <a:cxn ang="0">
                  <a:pos x="143" y="211"/>
                </a:cxn>
                <a:cxn ang="0">
                  <a:pos x="109" y="306"/>
                </a:cxn>
                <a:cxn ang="0">
                  <a:pos x="81" y="422"/>
                </a:cxn>
                <a:cxn ang="0">
                  <a:pos x="75" y="565"/>
                </a:cxn>
                <a:cxn ang="0">
                  <a:pos x="81" y="681"/>
                </a:cxn>
                <a:cxn ang="0">
                  <a:pos x="102" y="796"/>
                </a:cxn>
                <a:cxn ang="0">
                  <a:pos x="143" y="905"/>
                </a:cxn>
                <a:cxn ang="0">
                  <a:pos x="204" y="1007"/>
                </a:cxn>
                <a:cxn ang="0">
                  <a:pos x="279" y="1096"/>
                </a:cxn>
                <a:cxn ang="0">
                  <a:pos x="285" y="1103"/>
                </a:cxn>
                <a:cxn ang="0">
                  <a:pos x="292" y="1103"/>
                </a:cxn>
                <a:cxn ang="0">
                  <a:pos x="292" y="1109"/>
                </a:cxn>
                <a:cxn ang="0">
                  <a:pos x="292" y="1116"/>
                </a:cxn>
                <a:cxn ang="0">
                  <a:pos x="285" y="1123"/>
                </a:cxn>
                <a:cxn ang="0">
                  <a:pos x="279" y="1123"/>
                </a:cxn>
                <a:cxn ang="0">
                  <a:pos x="272" y="1123"/>
                </a:cxn>
                <a:cxn ang="0">
                  <a:pos x="170" y="1041"/>
                </a:cxn>
                <a:cxn ang="0">
                  <a:pos x="102" y="946"/>
                </a:cxn>
                <a:cxn ang="0">
                  <a:pos x="47" y="844"/>
                </a:cxn>
                <a:cxn ang="0">
                  <a:pos x="20" y="742"/>
                </a:cxn>
                <a:cxn ang="0">
                  <a:pos x="0" y="646"/>
                </a:cxn>
                <a:cxn ang="0">
                  <a:pos x="0" y="558"/>
                </a:cxn>
                <a:cxn ang="0">
                  <a:pos x="7" y="469"/>
                </a:cxn>
                <a:cxn ang="0">
                  <a:pos x="20" y="367"/>
                </a:cxn>
                <a:cxn ang="0">
                  <a:pos x="54" y="265"/>
                </a:cxn>
                <a:cxn ang="0">
                  <a:pos x="102" y="170"/>
                </a:cxn>
                <a:cxn ang="0">
                  <a:pos x="177" y="81"/>
                </a:cxn>
                <a:cxn ang="0">
                  <a:pos x="272" y="0"/>
                </a:cxn>
                <a:cxn ang="0">
                  <a:pos x="272" y="0"/>
                </a:cxn>
                <a:cxn ang="0">
                  <a:pos x="272" y="0"/>
                </a:cxn>
                <a:cxn ang="0">
                  <a:pos x="272" y="0"/>
                </a:cxn>
                <a:cxn ang="0">
                  <a:pos x="272" y="0"/>
                </a:cxn>
              </a:cxnLst>
              <a:rect l="0" t="0" r="r" b="b"/>
              <a:pathLst>
                <a:path w="292" h="1123">
                  <a:moveTo>
                    <a:pt x="272" y="0"/>
                  </a:moveTo>
                  <a:lnTo>
                    <a:pt x="279" y="0"/>
                  </a:lnTo>
                  <a:lnTo>
                    <a:pt x="285" y="0"/>
                  </a:lnTo>
                  <a:lnTo>
                    <a:pt x="292" y="6"/>
                  </a:lnTo>
                  <a:lnTo>
                    <a:pt x="292" y="13"/>
                  </a:lnTo>
                  <a:lnTo>
                    <a:pt x="292" y="20"/>
                  </a:lnTo>
                  <a:lnTo>
                    <a:pt x="285" y="20"/>
                  </a:lnTo>
                  <a:lnTo>
                    <a:pt x="238" y="75"/>
                  </a:lnTo>
                  <a:lnTo>
                    <a:pt x="190" y="136"/>
                  </a:lnTo>
                  <a:lnTo>
                    <a:pt x="143" y="211"/>
                  </a:lnTo>
                  <a:lnTo>
                    <a:pt x="109" y="306"/>
                  </a:lnTo>
                  <a:lnTo>
                    <a:pt x="81" y="422"/>
                  </a:lnTo>
                  <a:lnTo>
                    <a:pt x="75" y="565"/>
                  </a:lnTo>
                  <a:lnTo>
                    <a:pt x="81" y="681"/>
                  </a:lnTo>
                  <a:lnTo>
                    <a:pt x="102" y="796"/>
                  </a:lnTo>
                  <a:lnTo>
                    <a:pt x="143" y="905"/>
                  </a:lnTo>
                  <a:lnTo>
                    <a:pt x="204" y="1007"/>
                  </a:lnTo>
                  <a:lnTo>
                    <a:pt x="279" y="1096"/>
                  </a:lnTo>
                  <a:lnTo>
                    <a:pt x="285" y="1103"/>
                  </a:lnTo>
                  <a:lnTo>
                    <a:pt x="292" y="1103"/>
                  </a:lnTo>
                  <a:lnTo>
                    <a:pt x="292" y="1109"/>
                  </a:lnTo>
                  <a:lnTo>
                    <a:pt x="292" y="1116"/>
                  </a:lnTo>
                  <a:lnTo>
                    <a:pt x="285" y="1123"/>
                  </a:lnTo>
                  <a:lnTo>
                    <a:pt x="279" y="1123"/>
                  </a:lnTo>
                  <a:lnTo>
                    <a:pt x="272" y="1123"/>
                  </a:lnTo>
                  <a:lnTo>
                    <a:pt x="170" y="1041"/>
                  </a:lnTo>
                  <a:lnTo>
                    <a:pt x="102" y="946"/>
                  </a:lnTo>
                  <a:lnTo>
                    <a:pt x="47" y="844"/>
                  </a:lnTo>
                  <a:lnTo>
                    <a:pt x="20" y="742"/>
                  </a:lnTo>
                  <a:lnTo>
                    <a:pt x="0" y="646"/>
                  </a:lnTo>
                  <a:lnTo>
                    <a:pt x="0" y="558"/>
                  </a:lnTo>
                  <a:lnTo>
                    <a:pt x="7" y="469"/>
                  </a:lnTo>
                  <a:lnTo>
                    <a:pt x="20" y="367"/>
                  </a:lnTo>
                  <a:lnTo>
                    <a:pt x="54" y="265"/>
                  </a:lnTo>
                  <a:lnTo>
                    <a:pt x="102" y="170"/>
                  </a:lnTo>
                  <a:lnTo>
                    <a:pt x="177" y="81"/>
                  </a:lnTo>
                  <a:lnTo>
                    <a:pt x="272" y="0"/>
                  </a:lnTo>
                  <a:close/>
                  <a:moveTo>
                    <a:pt x="272" y="0"/>
                  </a:moveTo>
                  <a:lnTo>
                    <a:pt x="272" y="0"/>
                  </a:lnTo>
                  <a:lnTo>
                    <a:pt x="272" y="0"/>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6"/>
            <p:cNvSpPr>
              <a:spLocks noEditPoints="1"/>
            </p:cNvSpPr>
            <p:nvPr/>
          </p:nvSpPr>
          <p:spPr bwMode="auto">
            <a:xfrm>
              <a:off x="9685" y="4094"/>
              <a:ext cx="796" cy="640"/>
            </a:xfrm>
            <a:custGeom>
              <a:avLst/>
              <a:gdLst/>
              <a:ahLst/>
              <a:cxnLst>
                <a:cxn ang="0">
                  <a:pos x="558" y="170"/>
                </a:cxn>
                <a:cxn ang="0">
                  <a:pos x="523" y="177"/>
                </a:cxn>
                <a:cxn ang="0">
                  <a:pos x="489" y="204"/>
                </a:cxn>
                <a:cxn ang="0">
                  <a:pos x="462" y="225"/>
                </a:cxn>
                <a:cxn ang="0">
                  <a:pos x="455" y="388"/>
                </a:cxn>
                <a:cxn ang="0">
                  <a:pos x="469" y="456"/>
                </a:cxn>
                <a:cxn ang="0">
                  <a:pos x="496" y="497"/>
                </a:cxn>
                <a:cxn ang="0">
                  <a:pos x="571" y="545"/>
                </a:cxn>
                <a:cxn ang="0">
                  <a:pos x="626" y="551"/>
                </a:cxn>
                <a:cxn ang="0">
                  <a:pos x="646" y="538"/>
                </a:cxn>
                <a:cxn ang="0">
                  <a:pos x="673" y="504"/>
                </a:cxn>
                <a:cxn ang="0">
                  <a:pos x="687" y="463"/>
                </a:cxn>
                <a:cxn ang="0">
                  <a:pos x="694" y="279"/>
                </a:cxn>
                <a:cxn ang="0">
                  <a:pos x="680" y="211"/>
                </a:cxn>
                <a:cxn ang="0">
                  <a:pos x="558" y="170"/>
                </a:cxn>
                <a:cxn ang="0">
                  <a:pos x="115" y="7"/>
                </a:cxn>
                <a:cxn ang="0">
                  <a:pos x="95" y="41"/>
                </a:cxn>
                <a:cxn ang="0">
                  <a:pos x="95" y="68"/>
                </a:cxn>
                <a:cxn ang="0">
                  <a:pos x="109" y="95"/>
                </a:cxn>
                <a:cxn ang="0">
                  <a:pos x="129" y="123"/>
                </a:cxn>
                <a:cxn ang="0">
                  <a:pos x="149" y="143"/>
                </a:cxn>
                <a:cxn ang="0">
                  <a:pos x="231" y="129"/>
                </a:cxn>
                <a:cxn ang="0">
                  <a:pos x="381" y="116"/>
                </a:cxn>
                <a:cxn ang="0">
                  <a:pos x="455" y="191"/>
                </a:cxn>
                <a:cxn ang="0">
                  <a:pos x="455" y="191"/>
                </a:cxn>
                <a:cxn ang="0">
                  <a:pos x="632" y="75"/>
                </a:cxn>
                <a:cxn ang="0">
                  <a:pos x="796" y="191"/>
                </a:cxn>
                <a:cxn ang="0">
                  <a:pos x="796" y="300"/>
                </a:cxn>
                <a:cxn ang="0">
                  <a:pos x="782" y="422"/>
                </a:cxn>
                <a:cxn ang="0">
                  <a:pos x="748" y="524"/>
                </a:cxn>
                <a:cxn ang="0">
                  <a:pos x="353" y="551"/>
                </a:cxn>
                <a:cxn ang="0">
                  <a:pos x="353" y="225"/>
                </a:cxn>
                <a:cxn ang="0">
                  <a:pos x="319" y="197"/>
                </a:cxn>
                <a:cxn ang="0">
                  <a:pos x="285" y="177"/>
                </a:cxn>
                <a:cxn ang="0">
                  <a:pos x="258" y="163"/>
                </a:cxn>
                <a:cxn ang="0">
                  <a:pos x="231" y="163"/>
                </a:cxn>
                <a:cxn ang="0">
                  <a:pos x="183" y="191"/>
                </a:cxn>
                <a:cxn ang="0">
                  <a:pos x="149" y="272"/>
                </a:cxn>
                <a:cxn ang="0">
                  <a:pos x="149" y="429"/>
                </a:cxn>
                <a:cxn ang="0">
                  <a:pos x="156" y="483"/>
                </a:cxn>
                <a:cxn ang="0">
                  <a:pos x="190" y="531"/>
                </a:cxn>
                <a:cxn ang="0">
                  <a:pos x="115" y="633"/>
                </a:cxn>
                <a:cxn ang="0">
                  <a:pos x="68" y="572"/>
                </a:cxn>
                <a:cxn ang="0">
                  <a:pos x="54" y="463"/>
                </a:cxn>
                <a:cxn ang="0">
                  <a:pos x="47" y="218"/>
                </a:cxn>
                <a:cxn ang="0">
                  <a:pos x="41" y="191"/>
                </a:cxn>
                <a:cxn ang="0">
                  <a:pos x="7" y="163"/>
                </a:cxn>
                <a:cxn ang="0">
                  <a:pos x="0" y="136"/>
                </a:cxn>
                <a:cxn ang="0">
                  <a:pos x="7" y="116"/>
                </a:cxn>
                <a:cxn ang="0">
                  <a:pos x="47" y="54"/>
                </a:cxn>
              </a:cxnLst>
              <a:rect l="0" t="0" r="r" b="b"/>
              <a:pathLst>
                <a:path w="796" h="640">
                  <a:moveTo>
                    <a:pt x="558" y="170"/>
                  </a:moveTo>
                  <a:lnTo>
                    <a:pt x="558" y="170"/>
                  </a:lnTo>
                  <a:lnTo>
                    <a:pt x="544" y="170"/>
                  </a:lnTo>
                  <a:lnTo>
                    <a:pt x="523" y="177"/>
                  </a:lnTo>
                  <a:lnTo>
                    <a:pt x="503" y="191"/>
                  </a:lnTo>
                  <a:lnTo>
                    <a:pt x="489" y="204"/>
                  </a:lnTo>
                  <a:lnTo>
                    <a:pt x="469" y="211"/>
                  </a:lnTo>
                  <a:lnTo>
                    <a:pt x="462" y="225"/>
                  </a:lnTo>
                  <a:lnTo>
                    <a:pt x="455" y="340"/>
                  </a:lnTo>
                  <a:lnTo>
                    <a:pt x="455" y="388"/>
                  </a:lnTo>
                  <a:lnTo>
                    <a:pt x="462" y="429"/>
                  </a:lnTo>
                  <a:lnTo>
                    <a:pt x="469" y="456"/>
                  </a:lnTo>
                  <a:lnTo>
                    <a:pt x="476" y="477"/>
                  </a:lnTo>
                  <a:lnTo>
                    <a:pt x="496" y="497"/>
                  </a:lnTo>
                  <a:lnTo>
                    <a:pt x="530" y="524"/>
                  </a:lnTo>
                  <a:lnTo>
                    <a:pt x="571" y="545"/>
                  </a:lnTo>
                  <a:lnTo>
                    <a:pt x="619" y="558"/>
                  </a:lnTo>
                  <a:lnTo>
                    <a:pt x="626" y="551"/>
                  </a:lnTo>
                  <a:lnTo>
                    <a:pt x="639" y="545"/>
                  </a:lnTo>
                  <a:lnTo>
                    <a:pt x="646" y="538"/>
                  </a:lnTo>
                  <a:lnTo>
                    <a:pt x="660" y="524"/>
                  </a:lnTo>
                  <a:lnTo>
                    <a:pt x="673" y="504"/>
                  </a:lnTo>
                  <a:lnTo>
                    <a:pt x="680" y="483"/>
                  </a:lnTo>
                  <a:lnTo>
                    <a:pt x="687" y="463"/>
                  </a:lnTo>
                  <a:lnTo>
                    <a:pt x="694" y="306"/>
                  </a:lnTo>
                  <a:lnTo>
                    <a:pt x="694" y="279"/>
                  </a:lnTo>
                  <a:lnTo>
                    <a:pt x="687" y="245"/>
                  </a:lnTo>
                  <a:lnTo>
                    <a:pt x="680" y="211"/>
                  </a:lnTo>
                  <a:lnTo>
                    <a:pt x="619" y="184"/>
                  </a:lnTo>
                  <a:lnTo>
                    <a:pt x="558" y="170"/>
                  </a:lnTo>
                  <a:close/>
                  <a:moveTo>
                    <a:pt x="95" y="0"/>
                  </a:moveTo>
                  <a:lnTo>
                    <a:pt x="115" y="7"/>
                  </a:lnTo>
                  <a:lnTo>
                    <a:pt x="102" y="27"/>
                  </a:lnTo>
                  <a:lnTo>
                    <a:pt x="95" y="41"/>
                  </a:lnTo>
                  <a:lnTo>
                    <a:pt x="95" y="61"/>
                  </a:lnTo>
                  <a:lnTo>
                    <a:pt x="95" y="68"/>
                  </a:lnTo>
                  <a:lnTo>
                    <a:pt x="102" y="82"/>
                  </a:lnTo>
                  <a:lnTo>
                    <a:pt x="109" y="95"/>
                  </a:lnTo>
                  <a:lnTo>
                    <a:pt x="122" y="109"/>
                  </a:lnTo>
                  <a:lnTo>
                    <a:pt x="129" y="123"/>
                  </a:lnTo>
                  <a:lnTo>
                    <a:pt x="136" y="136"/>
                  </a:lnTo>
                  <a:lnTo>
                    <a:pt x="149" y="143"/>
                  </a:lnTo>
                  <a:lnTo>
                    <a:pt x="149" y="184"/>
                  </a:lnTo>
                  <a:lnTo>
                    <a:pt x="231" y="129"/>
                  </a:lnTo>
                  <a:lnTo>
                    <a:pt x="299" y="68"/>
                  </a:lnTo>
                  <a:lnTo>
                    <a:pt x="381" y="116"/>
                  </a:lnTo>
                  <a:lnTo>
                    <a:pt x="462" y="150"/>
                  </a:lnTo>
                  <a:lnTo>
                    <a:pt x="455" y="191"/>
                  </a:lnTo>
                  <a:lnTo>
                    <a:pt x="455" y="191"/>
                  </a:lnTo>
                  <a:lnTo>
                    <a:pt x="455" y="191"/>
                  </a:lnTo>
                  <a:lnTo>
                    <a:pt x="455" y="191"/>
                  </a:lnTo>
                  <a:lnTo>
                    <a:pt x="632" y="75"/>
                  </a:lnTo>
                  <a:lnTo>
                    <a:pt x="789" y="150"/>
                  </a:lnTo>
                  <a:lnTo>
                    <a:pt x="796" y="191"/>
                  </a:lnTo>
                  <a:lnTo>
                    <a:pt x="796" y="245"/>
                  </a:lnTo>
                  <a:lnTo>
                    <a:pt x="796" y="300"/>
                  </a:lnTo>
                  <a:lnTo>
                    <a:pt x="796" y="368"/>
                  </a:lnTo>
                  <a:lnTo>
                    <a:pt x="782" y="422"/>
                  </a:lnTo>
                  <a:lnTo>
                    <a:pt x="768" y="477"/>
                  </a:lnTo>
                  <a:lnTo>
                    <a:pt x="748" y="524"/>
                  </a:lnTo>
                  <a:lnTo>
                    <a:pt x="517" y="640"/>
                  </a:lnTo>
                  <a:lnTo>
                    <a:pt x="353" y="551"/>
                  </a:lnTo>
                  <a:lnTo>
                    <a:pt x="360" y="354"/>
                  </a:lnTo>
                  <a:lnTo>
                    <a:pt x="353" y="225"/>
                  </a:lnTo>
                  <a:lnTo>
                    <a:pt x="340" y="211"/>
                  </a:lnTo>
                  <a:lnTo>
                    <a:pt x="319" y="197"/>
                  </a:lnTo>
                  <a:lnTo>
                    <a:pt x="299" y="184"/>
                  </a:lnTo>
                  <a:lnTo>
                    <a:pt x="285" y="177"/>
                  </a:lnTo>
                  <a:lnTo>
                    <a:pt x="272" y="170"/>
                  </a:lnTo>
                  <a:lnTo>
                    <a:pt x="258" y="163"/>
                  </a:lnTo>
                  <a:lnTo>
                    <a:pt x="238" y="163"/>
                  </a:lnTo>
                  <a:lnTo>
                    <a:pt x="231" y="163"/>
                  </a:lnTo>
                  <a:lnTo>
                    <a:pt x="217" y="170"/>
                  </a:lnTo>
                  <a:lnTo>
                    <a:pt x="183" y="191"/>
                  </a:lnTo>
                  <a:lnTo>
                    <a:pt x="149" y="211"/>
                  </a:lnTo>
                  <a:lnTo>
                    <a:pt x="149" y="272"/>
                  </a:lnTo>
                  <a:lnTo>
                    <a:pt x="149" y="347"/>
                  </a:lnTo>
                  <a:lnTo>
                    <a:pt x="149" y="429"/>
                  </a:lnTo>
                  <a:lnTo>
                    <a:pt x="149" y="456"/>
                  </a:lnTo>
                  <a:lnTo>
                    <a:pt x="156" y="483"/>
                  </a:lnTo>
                  <a:lnTo>
                    <a:pt x="170" y="504"/>
                  </a:lnTo>
                  <a:lnTo>
                    <a:pt x="190" y="531"/>
                  </a:lnTo>
                  <a:lnTo>
                    <a:pt x="204" y="551"/>
                  </a:lnTo>
                  <a:lnTo>
                    <a:pt x="115" y="633"/>
                  </a:lnTo>
                  <a:lnTo>
                    <a:pt x="88" y="606"/>
                  </a:lnTo>
                  <a:lnTo>
                    <a:pt x="68" y="572"/>
                  </a:lnTo>
                  <a:lnTo>
                    <a:pt x="41" y="545"/>
                  </a:lnTo>
                  <a:lnTo>
                    <a:pt x="54" y="463"/>
                  </a:lnTo>
                  <a:lnTo>
                    <a:pt x="54" y="374"/>
                  </a:lnTo>
                  <a:lnTo>
                    <a:pt x="47" y="218"/>
                  </a:lnTo>
                  <a:lnTo>
                    <a:pt x="47" y="204"/>
                  </a:lnTo>
                  <a:lnTo>
                    <a:pt x="41" y="191"/>
                  </a:lnTo>
                  <a:lnTo>
                    <a:pt x="20" y="177"/>
                  </a:lnTo>
                  <a:lnTo>
                    <a:pt x="7" y="163"/>
                  </a:lnTo>
                  <a:lnTo>
                    <a:pt x="0" y="150"/>
                  </a:lnTo>
                  <a:lnTo>
                    <a:pt x="0" y="136"/>
                  </a:lnTo>
                  <a:lnTo>
                    <a:pt x="0" y="123"/>
                  </a:lnTo>
                  <a:lnTo>
                    <a:pt x="7" y="116"/>
                  </a:lnTo>
                  <a:lnTo>
                    <a:pt x="7" y="102"/>
                  </a:lnTo>
                  <a:lnTo>
                    <a:pt x="47" y="54"/>
                  </a:lnTo>
                  <a:lnTo>
                    <a:pt x="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17"/>
            <p:cNvSpPr>
              <a:spLocks noEditPoints="1"/>
            </p:cNvSpPr>
            <p:nvPr/>
          </p:nvSpPr>
          <p:spPr bwMode="auto">
            <a:xfrm>
              <a:off x="10685" y="3856"/>
              <a:ext cx="292" cy="1123"/>
            </a:xfrm>
            <a:custGeom>
              <a:avLst/>
              <a:gdLst/>
              <a:ahLst/>
              <a:cxnLst>
                <a:cxn ang="0">
                  <a:pos x="20" y="0"/>
                </a:cxn>
                <a:cxn ang="0">
                  <a:pos x="122" y="81"/>
                </a:cxn>
                <a:cxn ang="0">
                  <a:pos x="190" y="177"/>
                </a:cxn>
                <a:cxn ang="0">
                  <a:pos x="238" y="279"/>
                </a:cxn>
                <a:cxn ang="0">
                  <a:pos x="272" y="381"/>
                </a:cxn>
                <a:cxn ang="0">
                  <a:pos x="285" y="476"/>
                </a:cxn>
                <a:cxn ang="0">
                  <a:pos x="292" y="565"/>
                </a:cxn>
                <a:cxn ang="0">
                  <a:pos x="285" y="687"/>
                </a:cxn>
                <a:cxn ang="0">
                  <a:pos x="251" y="803"/>
                </a:cxn>
                <a:cxn ang="0">
                  <a:pos x="210" y="905"/>
                </a:cxn>
                <a:cxn ang="0">
                  <a:pos x="163" y="987"/>
                </a:cxn>
                <a:cxn ang="0">
                  <a:pos x="115" y="1048"/>
                </a:cxn>
                <a:cxn ang="0">
                  <a:pos x="68" y="1089"/>
                </a:cxn>
                <a:cxn ang="0">
                  <a:pos x="34" y="1116"/>
                </a:cxn>
                <a:cxn ang="0">
                  <a:pos x="13" y="1123"/>
                </a:cxn>
                <a:cxn ang="0">
                  <a:pos x="6" y="1123"/>
                </a:cxn>
                <a:cxn ang="0">
                  <a:pos x="0" y="1116"/>
                </a:cxn>
                <a:cxn ang="0">
                  <a:pos x="0" y="1109"/>
                </a:cxn>
                <a:cxn ang="0">
                  <a:pos x="0" y="1109"/>
                </a:cxn>
                <a:cxn ang="0">
                  <a:pos x="0" y="1103"/>
                </a:cxn>
                <a:cxn ang="0">
                  <a:pos x="6" y="1103"/>
                </a:cxn>
                <a:cxn ang="0">
                  <a:pos x="6" y="1096"/>
                </a:cxn>
                <a:cxn ang="0">
                  <a:pos x="20" y="1082"/>
                </a:cxn>
                <a:cxn ang="0">
                  <a:pos x="102" y="987"/>
                </a:cxn>
                <a:cxn ang="0">
                  <a:pos x="163" y="871"/>
                </a:cxn>
                <a:cxn ang="0">
                  <a:pos x="204" y="728"/>
                </a:cxn>
                <a:cxn ang="0">
                  <a:pos x="217" y="558"/>
                </a:cxn>
                <a:cxn ang="0">
                  <a:pos x="204" y="429"/>
                </a:cxn>
                <a:cxn ang="0">
                  <a:pos x="183" y="313"/>
                </a:cxn>
                <a:cxn ang="0">
                  <a:pos x="149" y="218"/>
                </a:cxn>
                <a:cxn ang="0">
                  <a:pos x="108" y="143"/>
                </a:cxn>
                <a:cxn ang="0">
                  <a:pos x="61" y="75"/>
                </a:cxn>
                <a:cxn ang="0">
                  <a:pos x="6" y="27"/>
                </a:cxn>
                <a:cxn ang="0">
                  <a:pos x="0" y="20"/>
                </a:cxn>
                <a:cxn ang="0">
                  <a:pos x="0" y="13"/>
                </a:cxn>
                <a:cxn ang="0">
                  <a:pos x="0" y="6"/>
                </a:cxn>
                <a:cxn ang="0">
                  <a:pos x="6" y="0"/>
                </a:cxn>
                <a:cxn ang="0">
                  <a:pos x="13" y="0"/>
                </a:cxn>
                <a:cxn ang="0">
                  <a:pos x="20" y="0"/>
                </a:cxn>
                <a:cxn ang="0">
                  <a:pos x="20" y="0"/>
                </a:cxn>
                <a:cxn ang="0">
                  <a:pos x="20" y="0"/>
                </a:cxn>
                <a:cxn ang="0">
                  <a:pos x="20" y="0"/>
                </a:cxn>
                <a:cxn ang="0">
                  <a:pos x="20" y="0"/>
                </a:cxn>
              </a:cxnLst>
              <a:rect l="0" t="0" r="r" b="b"/>
              <a:pathLst>
                <a:path w="292" h="1123">
                  <a:moveTo>
                    <a:pt x="20" y="0"/>
                  </a:moveTo>
                  <a:lnTo>
                    <a:pt x="122" y="81"/>
                  </a:lnTo>
                  <a:lnTo>
                    <a:pt x="190" y="177"/>
                  </a:lnTo>
                  <a:lnTo>
                    <a:pt x="238" y="279"/>
                  </a:lnTo>
                  <a:lnTo>
                    <a:pt x="272" y="381"/>
                  </a:lnTo>
                  <a:lnTo>
                    <a:pt x="285" y="476"/>
                  </a:lnTo>
                  <a:lnTo>
                    <a:pt x="292" y="565"/>
                  </a:lnTo>
                  <a:lnTo>
                    <a:pt x="285" y="687"/>
                  </a:lnTo>
                  <a:lnTo>
                    <a:pt x="251" y="803"/>
                  </a:lnTo>
                  <a:lnTo>
                    <a:pt x="210" y="905"/>
                  </a:lnTo>
                  <a:lnTo>
                    <a:pt x="163" y="987"/>
                  </a:lnTo>
                  <a:lnTo>
                    <a:pt x="115" y="1048"/>
                  </a:lnTo>
                  <a:lnTo>
                    <a:pt x="68" y="1089"/>
                  </a:lnTo>
                  <a:lnTo>
                    <a:pt x="34" y="1116"/>
                  </a:lnTo>
                  <a:lnTo>
                    <a:pt x="13" y="1123"/>
                  </a:lnTo>
                  <a:lnTo>
                    <a:pt x="6" y="1123"/>
                  </a:lnTo>
                  <a:lnTo>
                    <a:pt x="0" y="1116"/>
                  </a:lnTo>
                  <a:lnTo>
                    <a:pt x="0" y="1109"/>
                  </a:lnTo>
                  <a:lnTo>
                    <a:pt x="0" y="1109"/>
                  </a:lnTo>
                  <a:lnTo>
                    <a:pt x="0" y="1103"/>
                  </a:lnTo>
                  <a:lnTo>
                    <a:pt x="6" y="1103"/>
                  </a:lnTo>
                  <a:lnTo>
                    <a:pt x="6" y="1096"/>
                  </a:lnTo>
                  <a:lnTo>
                    <a:pt x="20" y="1082"/>
                  </a:lnTo>
                  <a:lnTo>
                    <a:pt x="102" y="987"/>
                  </a:lnTo>
                  <a:lnTo>
                    <a:pt x="163" y="871"/>
                  </a:lnTo>
                  <a:lnTo>
                    <a:pt x="204" y="728"/>
                  </a:lnTo>
                  <a:lnTo>
                    <a:pt x="217" y="558"/>
                  </a:lnTo>
                  <a:lnTo>
                    <a:pt x="204" y="429"/>
                  </a:lnTo>
                  <a:lnTo>
                    <a:pt x="183" y="313"/>
                  </a:lnTo>
                  <a:lnTo>
                    <a:pt x="149" y="218"/>
                  </a:lnTo>
                  <a:lnTo>
                    <a:pt x="108" y="143"/>
                  </a:lnTo>
                  <a:lnTo>
                    <a:pt x="61" y="75"/>
                  </a:lnTo>
                  <a:lnTo>
                    <a:pt x="6" y="27"/>
                  </a:lnTo>
                  <a:lnTo>
                    <a:pt x="0" y="20"/>
                  </a:lnTo>
                  <a:lnTo>
                    <a:pt x="0" y="13"/>
                  </a:lnTo>
                  <a:lnTo>
                    <a:pt x="0" y="6"/>
                  </a:lnTo>
                  <a:lnTo>
                    <a:pt x="6" y="0"/>
                  </a:lnTo>
                  <a:lnTo>
                    <a:pt x="13" y="0"/>
                  </a:lnTo>
                  <a:lnTo>
                    <a:pt x="20" y="0"/>
                  </a:lnTo>
                  <a:close/>
                  <a:moveTo>
                    <a:pt x="20" y="0"/>
                  </a:moveTo>
                  <a:lnTo>
                    <a:pt x="20" y="0"/>
                  </a:lnTo>
                  <a:lnTo>
                    <a:pt x="20"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
            <p:cNvSpPr>
              <a:spLocks noEditPoints="1"/>
            </p:cNvSpPr>
            <p:nvPr/>
          </p:nvSpPr>
          <p:spPr bwMode="auto">
            <a:xfrm>
              <a:off x="11249" y="3325"/>
              <a:ext cx="1136" cy="1123"/>
            </a:xfrm>
            <a:custGeom>
              <a:avLst/>
              <a:gdLst/>
              <a:ahLst/>
              <a:cxnLst>
                <a:cxn ang="0">
                  <a:pos x="633" y="47"/>
                </a:cxn>
                <a:cxn ang="0">
                  <a:pos x="578" y="47"/>
                </a:cxn>
                <a:cxn ang="0">
                  <a:pos x="538" y="81"/>
                </a:cxn>
                <a:cxn ang="0">
                  <a:pos x="429" y="524"/>
                </a:cxn>
                <a:cxn ang="0">
                  <a:pos x="782" y="490"/>
                </a:cxn>
                <a:cxn ang="0">
                  <a:pos x="918" y="374"/>
                </a:cxn>
                <a:cxn ang="0">
                  <a:pos x="966" y="204"/>
                </a:cxn>
                <a:cxn ang="0">
                  <a:pos x="884" y="74"/>
                </a:cxn>
                <a:cxn ang="0">
                  <a:pos x="728" y="47"/>
                </a:cxn>
                <a:cxn ang="0">
                  <a:pos x="762" y="0"/>
                </a:cxn>
                <a:cxn ang="0">
                  <a:pos x="1048" y="95"/>
                </a:cxn>
                <a:cxn ang="0">
                  <a:pos x="1102" y="313"/>
                </a:cxn>
                <a:cxn ang="0">
                  <a:pos x="925" y="483"/>
                </a:cxn>
                <a:cxn ang="0">
                  <a:pos x="762" y="544"/>
                </a:cxn>
                <a:cxn ang="0">
                  <a:pos x="796" y="558"/>
                </a:cxn>
                <a:cxn ang="0">
                  <a:pos x="898" y="667"/>
                </a:cxn>
                <a:cxn ang="0">
                  <a:pos x="912" y="783"/>
                </a:cxn>
                <a:cxn ang="0">
                  <a:pos x="891" y="932"/>
                </a:cxn>
                <a:cxn ang="0">
                  <a:pos x="891" y="1041"/>
                </a:cxn>
                <a:cxn ang="0">
                  <a:pos x="932" y="1082"/>
                </a:cxn>
                <a:cxn ang="0">
                  <a:pos x="1027" y="1055"/>
                </a:cxn>
                <a:cxn ang="0">
                  <a:pos x="1102" y="932"/>
                </a:cxn>
                <a:cxn ang="0">
                  <a:pos x="1123" y="919"/>
                </a:cxn>
                <a:cxn ang="0">
                  <a:pos x="1136" y="919"/>
                </a:cxn>
                <a:cxn ang="0">
                  <a:pos x="1136" y="960"/>
                </a:cxn>
                <a:cxn ang="0">
                  <a:pos x="1055" y="1075"/>
                </a:cxn>
                <a:cxn ang="0">
                  <a:pos x="925" y="1123"/>
                </a:cxn>
                <a:cxn ang="0">
                  <a:pos x="810" y="1089"/>
                </a:cxn>
                <a:cxn ang="0">
                  <a:pos x="735" y="946"/>
                </a:cxn>
                <a:cxn ang="0">
                  <a:pos x="762" y="810"/>
                </a:cxn>
                <a:cxn ang="0">
                  <a:pos x="782" y="701"/>
                </a:cxn>
                <a:cxn ang="0">
                  <a:pos x="735" y="592"/>
                </a:cxn>
                <a:cxn ang="0">
                  <a:pos x="422" y="558"/>
                </a:cxn>
                <a:cxn ang="0">
                  <a:pos x="313" y="1007"/>
                </a:cxn>
                <a:cxn ang="0">
                  <a:pos x="340" y="1034"/>
                </a:cxn>
                <a:cxn ang="0">
                  <a:pos x="415" y="1034"/>
                </a:cxn>
                <a:cxn ang="0">
                  <a:pos x="456" y="1041"/>
                </a:cxn>
                <a:cxn ang="0">
                  <a:pos x="449" y="1075"/>
                </a:cxn>
                <a:cxn ang="0">
                  <a:pos x="429" y="1089"/>
                </a:cxn>
                <a:cxn ang="0">
                  <a:pos x="225" y="1082"/>
                </a:cxn>
                <a:cxn ang="0">
                  <a:pos x="21" y="1089"/>
                </a:cxn>
                <a:cxn ang="0">
                  <a:pos x="7" y="1082"/>
                </a:cxn>
                <a:cxn ang="0">
                  <a:pos x="0" y="1055"/>
                </a:cxn>
                <a:cxn ang="0">
                  <a:pos x="27" y="1034"/>
                </a:cxn>
                <a:cxn ang="0">
                  <a:pos x="157" y="1021"/>
                </a:cxn>
                <a:cxn ang="0">
                  <a:pos x="402" y="109"/>
                </a:cxn>
                <a:cxn ang="0">
                  <a:pos x="408" y="74"/>
                </a:cxn>
                <a:cxn ang="0">
                  <a:pos x="381" y="54"/>
                </a:cxn>
                <a:cxn ang="0">
                  <a:pos x="327" y="47"/>
                </a:cxn>
                <a:cxn ang="0">
                  <a:pos x="286" y="47"/>
                </a:cxn>
                <a:cxn ang="0">
                  <a:pos x="259" y="27"/>
                </a:cxn>
                <a:cxn ang="0">
                  <a:pos x="279" y="0"/>
                </a:cxn>
              </a:cxnLst>
              <a:rect l="0" t="0" r="r" b="b"/>
              <a:pathLst>
                <a:path w="1136" h="1123">
                  <a:moveTo>
                    <a:pt x="674" y="47"/>
                  </a:moveTo>
                  <a:lnTo>
                    <a:pt x="653" y="47"/>
                  </a:lnTo>
                  <a:lnTo>
                    <a:pt x="633" y="47"/>
                  </a:lnTo>
                  <a:lnTo>
                    <a:pt x="606" y="47"/>
                  </a:lnTo>
                  <a:lnTo>
                    <a:pt x="592" y="47"/>
                  </a:lnTo>
                  <a:lnTo>
                    <a:pt x="578" y="47"/>
                  </a:lnTo>
                  <a:lnTo>
                    <a:pt x="558" y="54"/>
                  </a:lnTo>
                  <a:lnTo>
                    <a:pt x="551" y="68"/>
                  </a:lnTo>
                  <a:lnTo>
                    <a:pt x="538" y="81"/>
                  </a:lnTo>
                  <a:lnTo>
                    <a:pt x="531" y="109"/>
                  </a:lnTo>
                  <a:lnTo>
                    <a:pt x="531" y="109"/>
                  </a:lnTo>
                  <a:lnTo>
                    <a:pt x="429" y="524"/>
                  </a:lnTo>
                  <a:lnTo>
                    <a:pt x="606" y="524"/>
                  </a:lnTo>
                  <a:lnTo>
                    <a:pt x="708" y="517"/>
                  </a:lnTo>
                  <a:lnTo>
                    <a:pt x="782" y="490"/>
                  </a:lnTo>
                  <a:lnTo>
                    <a:pt x="837" y="463"/>
                  </a:lnTo>
                  <a:lnTo>
                    <a:pt x="878" y="429"/>
                  </a:lnTo>
                  <a:lnTo>
                    <a:pt x="918" y="374"/>
                  </a:lnTo>
                  <a:lnTo>
                    <a:pt x="946" y="313"/>
                  </a:lnTo>
                  <a:lnTo>
                    <a:pt x="959" y="252"/>
                  </a:lnTo>
                  <a:lnTo>
                    <a:pt x="966" y="204"/>
                  </a:lnTo>
                  <a:lnTo>
                    <a:pt x="952" y="143"/>
                  </a:lnTo>
                  <a:lnTo>
                    <a:pt x="925" y="102"/>
                  </a:lnTo>
                  <a:lnTo>
                    <a:pt x="884" y="74"/>
                  </a:lnTo>
                  <a:lnTo>
                    <a:pt x="837" y="54"/>
                  </a:lnTo>
                  <a:lnTo>
                    <a:pt x="782" y="47"/>
                  </a:lnTo>
                  <a:lnTo>
                    <a:pt x="728" y="47"/>
                  </a:lnTo>
                  <a:lnTo>
                    <a:pt x="674" y="47"/>
                  </a:lnTo>
                  <a:close/>
                  <a:moveTo>
                    <a:pt x="306" y="0"/>
                  </a:moveTo>
                  <a:lnTo>
                    <a:pt x="762" y="0"/>
                  </a:lnTo>
                  <a:lnTo>
                    <a:pt x="878" y="6"/>
                  </a:lnTo>
                  <a:lnTo>
                    <a:pt x="973" y="40"/>
                  </a:lnTo>
                  <a:lnTo>
                    <a:pt x="1048" y="95"/>
                  </a:lnTo>
                  <a:lnTo>
                    <a:pt x="1095" y="156"/>
                  </a:lnTo>
                  <a:lnTo>
                    <a:pt x="1116" y="238"/>
                  </a:lnTo>
                  <a:lnTo>
                    <a:pt x="1102" y="313"/>
                  </a:lnTo>
                  <a:lnTo>
                    <a:pt x="1061" y="381"/>
                  </a:lnTo>
                  <a:lnTo>
                    <a:pt x="1000" y="435"/>
                  </a:lnTo>
                  <a:lnTo>
                    <a:pt x="925" y="483"/>
                  </a:lnTo>
                  <a:lnTo>
                    <a:pt x="844" y="517"/>
                  </a:lnTo>
                  <a:lnTo>
                    <a:pt x="762" y="544"/>
                  </a:lnTo>
                  <a:lnTo>
                    <a:pt x="762" y="544"/>
                  </a:lnTo>
                  <a:lnTo>
                    <a:pt x="762" y="544"/>
                  </a:lnTo>
                  <a:lnTo>
                    <a:pt x="762" y="544"/>
                  </a:lnTo>
                  <a:lnTo>
                    <a:pt x="796" y="558"/>
                  </a:lnTo>
                  <a:lnTo>
                    <a:pt x="830" y="578"/>
                  </a:lnTo>
                  <a:lnTo>
                    <a:pt x="871" y="619"/>
                  </a:lnTo>
                  <a:lnTo>
                    <a:pt x="898" y="667"/>
                  </a:lnTo>
                  <a:lnTo>
                    <a:pt x="912" y="735"/>
                  </a:lnTo>
                  <a:lnTo>
                    <a:pt x="912" y="755"/>
                  </a:lnTo>
                  <a:lnTo>
                    <a:pt x="912" y="783"/>
                  </a:lnTo>
                  <a:lnTo>
                    <a:pt x="905" y="810"/>
                  </a:lnTo>
                  <a:lnTo>
                    <a:pt x="898" y="864"/>
                  </a:lnTo>
                  <a:lnTo>
                    <a:pt x="891" y="932"/>
                  </a:lnTo>
                  <a:lnTo>
                    <a:pt x="891" y="987"/>
                  </a:lnTo>
                  <a:lnTo>
                    <a:pt x="891" y="1014"/>
                  </a:lnTo>
                  <a:lnTo>
                    <a:pt x="891" y="1041"/>
                  </a:lnTo>
                  <a:lnTo>
                    <a:pt x="905" y="1062"/>
                  </a:lnTo>
                  <a:lnTo>
                    <a:pt x="912" y="1075"/>
                  </a:lnTo>
                  <a:lnTo>
                    <a:pt x="932" y="1082"/>
                  </a:lnTo>
                  <a:lnTo>
                    <a:pt x="952" y="1089"/>
                  </a:lnTo>
                  <a:lnTo>
                    <a:pt x="987" y="1082"/>
                  </a:lnTo>
                  <a:lnTo>
                    <a:pt x="1027" y="1055"/>
                  </a:lnTo>
                  <a:lnTo>
                    <a:pt x="1068" y="1014"/>
                  </a:lnTo>
                  <a:lnTo>
                    <a:pt x="1102" y="939"/>
                  </a:lnTo>
                  <a:lnTo>
                    <a:pt x="1102" y="932"/>
                  </a:lnTo>
                  <a:lnTo>
                    <a:pt x="1102" y="926"/>
                  </a:lnTo>
                  <a:lnTo>
                    <a:pt x="1109" y="919"/>
                  </a:lnTo>
                  <a:lnTo>
                    <a:pt x="1123" y="919"/>
                  </a:lnTo>
                  <a:lnTo>
                    <a:pt x="1123" y="919"/>
                  </a:lnTo>
                  <a:lnTo>
                    <a:pt x="1129" y="919"/>
                  </a:lnTo>
                  <a:lnTo>
                    <a:pt x="1136" y="919"/>
                  </a:lnTo>
                  <a:lnTo>
                    <a:pt x="1136" y="926"/>
                  </a:lnTo>
                  <a:lnTo>
                    <a:pt x="1136" y="939"/>
                  </a:lnTo>
                  <a:lnTo>
                    <a:pt x="1136" y="960"/>
                  </a:lnTo>
                  <a:lnTo>
                    <a:pt x="1123" y="994"/>
                  </a:lnTo>
                  <a:lnTo>
                    <a:pt x="1095" y="1034"/>
                  </a:lnTo>
                  <a:lnTo>
                    <a:pt x="1055" y="1075"/>
                  </a:lnTo>
                  <a:lnTo>
                    <a:pt x="1007" y="1109"/>
                  </a:lnTo>
                  <a:lnTo>
                    <a:pt x="946" y="1123"/>
                  </a:lnTo>
                  <a:lnTo>
                    <a:pt x="925" y="1123"/>
                  </a:lnTo>
                  <a:lnTo>
                    <a:pt x="898" y="1116"/>
                  </a:lnTo>
                  <a:lnTo>
                    <a:pt x="857" y="1109"/>
                  </a:lnTo>
                  <a:lnTo>
                    <a:pt x="810" y="1089"/>
                  </a:lnTo>
                  <a:lnTo>
                    <a:pt x="776" y="1055"/>
                  </a:lnTo>
                  <a:lnTo>
                    <a:pt x="748" y="1014"/>
                  </a:lnTo>
                  <a:lnTo>
                    <a:pt x="735" y="946"/>
                  </a:lnTo>
                  <a:lnTo>
                    <a:pt x="742" y="912"/>
                  </a:lnTo>
                  <a:lnTo>
                    <a:pt x="748" y="864"/>
                  </a:lnTo>
                  <a:lnTo>
                    <a:pt x="762" y="810"/>
                  </a:lnTo>
                  <a:lnTo>
                    <a:pt x="769" y="776"/>
                  </a:lnTo>
                  <a:lnTo>
                    <a:pt x="782" y="735"/>
                  </a:lnTo>
                  <a:lnTo>
                    <a:pt x="782" y="701"/>
                  </a:lnTo>
                  <a:lnTo>
                    <a:pt x="782" y="667"/>
                  </a:lnTo>
                  <a:lnTo>
                    <a:pt x="762" y="626"/>
                  </a:lnTo>
                  <a:lnTo>
                    <a:pt x="735" y="592"/>
                  </a:lnTo>
                  <a:lnTo>
                    <a:pt x="680" y="572"/>
                  </a:lnTo>
                  <a:lnTo>
                    <a:pt x="606" y="558"/>
                  </a:lnTo>
                  <a:lnTo>
                    <a:pt x="422" y="558"/>
                  </a:lnTo>
                  <a:lnTo>
                    <a:pt x="313" y="980"/>
                  </a:lnTo>
                  <a:lnTo>
                    <a:pt x="313" y="994"/>
                  </a:lnTo>
                  <a:lnTo>
                    <a:pt x="313" y="1007"/>
                  </a:lnTo>
                  <a:lnTo>
                    <a:pt x="313" y="1021"/>
                  </a:lnTo>
                  <a:lnTo>
                    <a:pt x="327" y="1028"/>
                  </a:lnTo>
                  <a:lnTo>
                    <a:pt x="340" y="1034"/>
                  </a:lnTo>
                  <a:lnTo>
                    <a:pt x="361" y="1034"/>
                  </a:lnTo>
                  <a:lnTo>
                    <a:pt x="381" y="1034"/>
                  </a:lnTo>
                  <a:lnTo>
                    <a:pt x="415" y="1034"/>
                  </a:lnTo>
                  <a:lnTo>
                    <a:pt x="436" y="1034"/>
                  </a:lnTo>
                  <a:lnTo>
                    <a:pt x="449" y="1034"/>
                  </a:lnTo>
                  <a:lnTo>
                    <a:pt x="456" y="1041"/>
                  </a:lnTo>
                  <a:lnTo>
                    <a:pt x="456" y="1055"/>
                  </a:lnTo>
                  <a:lnTo>
                    <a:pt x="456" y="1069"/>
                  </a:lnTo>
                  <a:lnTo>
                    <a:pt x="449" y="1075"/>
                  </a:lnTo>
                  <a:lnTo>
                    <a:pt x="442" y="1082"/>
                  </a:lnTo>
                  <a:lnTo>
                    <a:pt x="436" y="1082"/>
                  </a:lnTo>
                  <a:lnTo>
                    <a:pt x="429" y="1089"/>
                  </a:lnTo>
                  <a:lnTo>
                    <a:pt x="361" y="1082"/>
                  </a:lnTo>
                  <a:lnTo>
                    <a:pt x="286" y="1082"/>
                  </a:lnTo>
                  <a:lnTo>
                    <a:pt x="225" y="1082"/>
                  </a:lnTo>
                  <a:lnTo>
                    <a:pt x="163" y="1082"/>
                  </a:lnTo>
                  <a:lnTo>
                    <a:pt x="82" y="1082"/>
                  </a:lnTo>
                  <a:lnTo>
                    <a:pt x="21" y="1089"/>
                  </a:lnTo>
                  <a:lnTo>
                    <a:pt x="21" y="1089"/>
                  </a:lnTo>
                  <a:lnTo>
                    <a:pt x="14" y="1082"/>
                  </a:lnTo>
                  <a:lnTo>
                    <a:pt x="7" y="1082"/>
                  </a:lnTo>
                  <a:lnTo>
                    <a:pt x="0" y="1075"/>
                  </a:lnTo>
                  <a:lnTo>
                    <a:pt x="0" y="1069"/>
                  </a:lnTo>
                  <a:lnTo>
                    <a:pt x="0" y="1055"/>
                  </a:lnTo>
                  <a:lnTo>
                    <a:pt x="7" y="1041"/>
                  </a:lnTo>
                  <a:lnTo>
                    <a:pt x="14" y="1034"/>
                  </a:lnTo>
                  <a:lnTo>
                    <a:pt x="27" y="1034"/>
                  </a:lnTo>
                  <a:lnTo>
                    <a:pt x="41" y="1034"/>
                  </a:lnTo>
                  <a:lnTo>
                    <a:pt x="116" y="1034"/>
                  </a:lnTo>
                  <a:lnTo>
                    <a:pt x="157" y="1021"/>
                  </a:lnTo>
                  <a:lnTo>
                    <a:pt x="177" y="1000"/>
                  </a:lnTo>
                  <a:lnTo>
                    <a:pt x="191" y="960"/>
                  </a:lnTo>
                  <a:lnTo>
                    <a:pt x="402" y="109"/>
                  </a:lnTo>
                  <a:lnTo>
                    <a:pt x="408" y="88"/>
                  </a:lnTo>
                  <a:lnTo>
                    <a:pt x="408" y="81"/>
                  </a:lnTo>
                  <a:lnTo>
                    <a:pt x="408" y="74"/>
                  </a:lnTo>
                  <a:lnTo>
                    <a:pt x="408" y="61"/>
                  </a:lnTo>
                  <a:lnTo>
                    <a:pt x="395" y="54"/>
                  </a:lnTo>
                  <a:lnTo>
                    <a:pt x="381" y="54"/>
                  </a:lnTo>
                  <a:lnTo>
                    <a:pt x="368" y="47"/>
                  </a:lnTo>
                  <a:lnTo>
                    <a:pt x="347" y="47"/>
                  </a:lnTo>
                  <a:lnTo>
                    <a:pt x="327" y="47"/>
                  </a:lnTo>
                  <a:lnTo>
                    <a:pt x="313" y="47"/>
                  </a:lnTo>
                  <a:lnTo>
                    <a:pt x="306" y="47"/>
                  </a:lnTo>
                  <a:lnTo>
                    <a:pt x="286" y="47"/>
                  </a:lnTo>
                  <a:lnTo>
                    <a:pt x="272" y="40"/>
                  </a:lnTo>
                  <a:lnTo>
                    <a:pt x="265" y="40"/>
                  </a:lnTo>
                  <a:lnTo>
                    <a:pt x="259" y="27"/>
                  </a:lnTo>
                  <a:lnTo>
                    <a:pt x="259" y="13"/>
                  </a:lnTo>
                  <a:lnTo>
                    <a:pt x="265" y="6"/>
                  </a:lnTo>
                  <a:lnTo>
                    <a:pt x="279" y="0"/>
                  </a:lnTo>
                  <a:lnTo>
                    <a:pt x="286" y="0"/>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9"/>
            <p:cNvSpPr>
              <a:spLocks/>
            </p:cNvSpPr>
            <p:nvPr/>
          </p:nvSpPr>
          <p:spPr bwMode="auto">
            <a:xfrm>
              <a:off x="12467" y="3931"/>
              <a:ext cx="537" cy="769"/>
            </a:xfrm>
            <a:custGeom>
              <a:avLst/>
              <a:gdLst/>
              <a:ahLst/>
              <a:cxnLst>
                <a:cxn ang="0">
                  <a:pos x="245" y="0"/>
                </a:cxn>
                <a:cxn ang="0">
                  <a:pos x="292" y="0"/>
                </a:cxn>
                <a:cxn ang="0">
                  <a:pos x="319" y="0"/>
                </a:cxn>
                <a:cxn ang="0">
                  <a:pos x="353" y="6"/>
                </a:cxn>
                <a:cxn ang="0">
                  <a:pos x="401" y="0"/>
                </a:cxn>
                <a:cxn ang="0">
                  <a:pos x="476" y="0"/>
                </a:cxn>
                <a:cxn ang="0">
                  <a:pos x="524" y="0"/>
                </a:cxn>
                <a:cxn ang="0">
                  <a:pos x="537" y="13"/>
                </a:cxn>
                <a:cxn ang="0">
                  <a:pos x="530" y="34"/>
                </a:cxn>
                <a:cxn ang="0">
                  <a:pos x="510" y="40"/>
                </a:cxn>
                <a:cxn ang="0">
                  <a:pos x="462" y="40"/>
                </a:cxn>
                <a:cxn ang="0">
                  <a:pos x="422" y="47"/>
                </a:cxn>
                <a:cxn ang="0">
                  <a:pos x="401" y="61"/>
                </a:cxn>
                <a:cxn ang="0">
                  <a:pos x="394" y="88"/>
                </a:cxn>
                <a:cxn ang="0">
                  <a:pos x="245" y="680"/>
                </a:cxn>
                <a:cxn ang="0">
                  <a:pos x="238" y="708"/>
                </a:cxn>
                <a:cxn ang="0">
                  <a:pos x="238" y="714"/>
                </a:cxn>
                <a:cxn ang="0">
                  <a:pos x="251" y="721"/>
                </a:cxn>
                <a:cxn ang="0">
                  <a:pos x="285" y="728"/>
                </a:cxn>
                <a:cxn ang="0">
                  <a:pos x="313" y="728"/>
                </a:cxn>
                <a:cxn ang="0">
                  <a:pos x="340" y="728"/>
                </a:cxn>
                <a:cxn ang="0">
                  <a:pos x="353" y="742"/>
                </a:cxn>
                <a:cxn ang="0">
                  <a:pos x="347" y="762"/>
                </a:cxn>
                <a:cxn ang="0">
                  <a:pos x="333" y="769"/>
                </a:cxn>
                <a:cxn ang="0">
                  <a:pos x="285" y="769"/>
                </a:cxn>
                <a:cxn ang="0">
                  <a:pos x="170" y="762"/>
                </a:cxn>
                <a:cxn ang="0">
                  <a:pos x="68" y="769"/>
                </a:cxn>
                <a:cxn ang="0">
                  <a:pos x="7" y="769"/>
                </a:cxn>
                <a:cxn ang="0">
                  <a:pos x="0" y="755"/>
                </a:cxn>
                <a:cxn ang="0">
                  <a:pos x="0" y="742"/>
                </a:cxn>
                <a:cxn ang="0">
                  <a:pos x="20" y="728"/>
                </a:cxn>
                <a:cxn ang="0">
                  <a:pos x="75" y="728"/>
                </a:cxn>
                <a:cxn ang="0">
                  <a:pos x="115" y="721"/>
                </a:cxn>
                <a:cxn ang="0">
                  <a:pos x="129" y="701"/>
                </a:cxn>
                <a:cxn ang="0">
                  <a:pos x="136" y="680"/>
                </a:cxn>
                <a:cxn ang="0">
                  <a:pos x="292" y="68"/>
                </a:cxn>
                <a:cxn ang="0">
                  <a:pos x="292" y="47"/>
                </a:cxn>
                <a:cxn ang="0">
                  <a:pos x="265" y="40"/>
                </a:cxn>
                <a:cxn ang="0">
                  <a:pos x="238" y="40"/>
                </a:cxn>
                <a:cxn ang="0">
                  <a:pos x="224" y="40"/>
                </a:cxn>
                <a:cxn ang="0">
                  <a:pos x="190" y="34"/>
                </a:cxn>
                <a:cxn ang="0">
                  <a:pos x="183" y="20"/>
                </a:cxn>
                <a:cxn ang="0">
                  <a:pos x="190" y="6"/>
                </a:cxn>
                <a:cxn ang="0">
                  <a:pos x="204" y="0"/>
                </a:cxn>
              </a:cxnLst>
              <a:rect l="0" t="0" r="r" b="b"/>
              <a:pathLst>
                <a:path w="537" h="769">
                  <a:moveTo>
                    <a:pt x="204" y="0"/>
                  </a:moveTo>
                  <a:lnTo>
                    <a:pt x="245" y="0"/>
                  </a:lnTo>
                  <a:lnTo>
                    <a:pt x="285" y="0"/>
                  </a:lnTo>
                  <a:lnTo>
                    <a:pt x="292" y="0"/>
                  </a:lnTo>
                  <a:lnTo>
                    <a:pt x="306" y="0"/>
                  </a:lnTo>
                  <a:lnTo>
                    <a:pt x="319" y="0"/>
                  </a:lnTo>
                  <a:lnTo>
                    <a:pt x="340" y="0"/>
                  </a:lnTo>
                  <a:lnTo>
                    <a:pt x="353" y="6"/>
                  </a:lnTo>
                  <a:lnTo>
                    <a:pt x="360" y="6"/>
                  </a:lnTo>
                  <a:lnTo>
                    <a:pt x="401" y="0"/>
                  </a:lnTo>
                  <a:lnTo>
                    <a:pt x="442" y="0"/>
                  </a:lnTo>
                  <a:lnTo>
                    <a:pt x="476" y="0"/>
                  </a:lnTo>
                  <a:lnTo>
                    <a:pt x="517" y="0"/>
                  </a:lnTo>
                  <a:lnTo>
                    <a:pt x="524" y="0"/>
                  </a:lnTo>
                  <a:lnTo>
                    <a:pt x="530" y="6"/>
                  </a:lnTo>
                  <a:lnTo>
                    <a:pt x="537" y="13"/>
                  </a:lnTo>
                  <a:lnTo>
                    <a:pt x="530" y="27"/>
                  </a:lnTo>
                  <a:lnTo>
                    <a:pt x="530" y="34"/>
                  </a:lnTo>
                  <a:lnTo>
                    <a:pt x="517" y="34"/>
                  </a:lnTo>
                  <a:lnTo>
                    <a:pt x="510" y="40"/>
                  </a:lnTo>
                  <a:lnTo>
                    <a:pt x="490" y="40"/>
                  </a:lnTo>
                  <a:lnTo>
                    <a:pt x="462" y="40"/>
                  </a:lnTo>
                  <a:lnTo>
                    <a:pt x="435" y="40"/>
                  </a:lnTo>
                  <a:lnTo>
                    <a:pt x="422" y="47"/>
                  </a:lnTo>
                  <a:lnTo>
                    <a:pt x="408" y="54"/>
                  </a:lnTo>
                  <a:lnTo>
                    <a:pt x="401" y="61"/>
                  </a:lnTo>
                  <a:lnTo>
                    <a:pt x="401" y="74"/>
                  </a:lnTo>
                  <a:lnTo>
                    <a:pt x="394" y="88"/>
                  </a:lnTo>
                  <a:lnTo>
                    <a:pt x="394" y="88"/>
                  </a:lnTo>
                  <a:lnTo>
                    <a:pt x="245" y="680"/>
                  </a:lnTo>
                  <a:lnTo>
                    <a:pt x="238" y="694"/>
                  </a:lnTo>
                  <a:lnTo>
                    <a:pt x="238" y="708"/>
                  </a:lnTo>
                  <a:lnTo>
                    <a:pt x="238" y="708"/>
                  </a:lnTo>
                  <a:lnTo>
                    <a:pt x="238" y="714"/>
                  </a:lnTo>
                  <a:lnTo>
                    <a:pt x="245" y="721"/>
                  </a:lnTo>
                  <a:lnTo>
                    <a:pt x="251" y="721"/>
                  </a:lnTo>
                  <a:lnTo>
                    <a:pt x="265" y="728"/>
                  </a:lnTo>
                  <a:lnTo>
                    <a:pt x="285" y="728"/>
                  </a:lnTo>
                  <a:lnTo>
                    <a:pt x="306" y="728"/>
                  </a:lnTo>
                  <a:lnTo>
                    <a:pt x="313" y="728"/>
                  </a:lnTo>
                  <a:lnTo>
                    <a:pt x="326" y="728"/>
                  </a:lnTo>
                  <a:lnTo>
                    <a:pt x="340" y="728"/>
                  </a:lnTo>
                  <a:lnTo>
                    <a:pt x="347" y="735"/>
                  </a:lnTo>
                  <a:lnTo>
                    <a:pt x="353" y="742"/>
                  </a:lnTo>
                  <a:lnTo>
                    <a:pt x="347" y="755"/>
                  </a:lnTo>
                  <a:lnTo>
                    <a:pt x="347" y="762"/>
                  </a:lnTo>
                  <a:lnTo>
                    <a:pt x="340" y="769"/>
                  </a:lnTo>
                  <a:lnTo>
                    <a:pt x="333" y="769"/>
                  </a:lnTo>
                  <a:lnTo>
                    <a:pt x="326" y="769"/>
                  </a:lnTo>
                  <a:lnTo>
                    <a:pt x="285" y="769"/>
                  </a:lnTo>
                  <a:lnTo>
                    <a:pt x="251" y="769"/>
                  </a:lnTo>
                  <a:lnTo>
                    <a:pt x="170" y="762"/>
                  </a:lnTo>
                  <a:lnTo>
                    <a:pt x="122" y="762"/>
                  </a:lnTo>
                  <a:lnTo>
                    <a:pt x="68" y="769"/>
                  </a:lnTo>
                  <a:lnTo>
                    <a:pt x="20" y="769"/>
                  </a:lnTo>
                  <a:lnTo>
                    <a:pt x="7" y="769"/>
                  </a:lnTo>
                  <a:lnTo>
                    <a:pt x="0" y="762"/>
                  </a:lnTo>
                  <a:lnTo>
                    <a:pt x="0" y="755"/>
                  </a:lnTo>
                  <a:lnTo>
                    <a:pt x="0" y="755"/>
                  </a:lnTo>
                  <a:lnTo>
                    <a:pt x="0" y="742"/>
                  </a:lnTo>
                  <a:lnTo>
                    <a:pt x="7" y="728"/>
                  </a:lnTo>
                  <a:lnTo>
                    <a:pt x="20" y="728"/>
                  </a:lnTo>
                  <a:lnTo>
                    <a:pt x="41" y="728"/>
                  </a:lnTo>
                  <a:lnTo>
                    <a:pt x="75" y="728"/>
                  </a:lnTo>
                  <a:lnTo>
                    <a:pt x="95" y="721"/>
                  </a:lnTo>
                  <a:lnTo>
                    <a:pt x="115" y="721"/>
                  </a:lnTo>
                  <a:lnTo>
                    <a:pt x="122" y="714"/>
                  </a:lnTo>
                  <a:lnTo>
                    <a:pt x="129" y="701"/>
                  </a:lnTo>
                  <a:lnTo>
                    <a:pt x="136" y="694"/>
                  </a:lnTo>
                  <a:lnTo>
                    <a:pt x="136" y="680"/>
                  </a:lnTo>
                  <a:lnTo>
                    <a:pt x="292" y="81"/>
                  </a:lnTo>
                  <a:lnTo>
                    <a:pt x="292" y="68"/>
                  </a:lnTo>
                  <a:lnTo>
                    <a:pt x="292" y="54"/>
                  </a:lnTo>
                  <a:lnTo>
                    <a:pt x="292" y="47"/>
                  </a:lnTo>
                  <a:lnTo>
                    <a:pt x="279" y="40"/>
                  </a:lnTo>
                  <a:lnTo>
                    <a:pt x="265" y="40"/>
                  </a:lnTo>
                  <a:lnTo>
                    <a:pt x="251" y="40"/>
                  </a:lnTo>
                  <a:lnTo>
                    <a:pt x="238" y="40"/>
                  </a:lnTo>
                  <a:lnTo>
                    <a:pt x="224" y="40"/>
                  </a:lnTo>
                  <a:lnTo>
                    <a:pt x="224" y="40"/>
                  </a:lnTo>
                  <a:lnTo>
                    <a:pt x="204" y="40"/>
                  </a:lnTo>
                  <a:lnTo>
                    <a:pt x="190" y="34"/>
                  </a:lnTo>
                  <a:lnTo>
                    <a:pt x="183" y="34"/>
                  </a:lnTo>
                  <a:lnTo>
                    <a:pt x="183" y="20"/>
                  </a:lnTo>
                  <a:lnTo>
                    <a:pt x="183" y="13"/>
                  </a:lnTo>
                  <a:lnTo>
                    <a:pt x="190" y="6"/>
                  </a:lnTo>
                  <a:lnTo>
                    <a:pt x="197" y="0"/>
                  </a:lnTo>
                  <a:lnTo>
                    <a:pt x="204" y="0"/>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20"/>
            <p:cNvSpPr>
              <a:spLocks/>
            </p:cNvSpPr>
            <p:nvPr/>
          </p:nvSpPr>
          <p:spPr bwMode="auto">
            <a:xfrm>
              <a:off x="13025" y="4502"/>
              <a:ext cx="435" cy="361"/>
            </a:xfrm>
            <a:custGeom>
              <a:avLst/>
              <a:gdLst/>
              <a:ahLst/>
              <a:cxnLst>
                <a:cxn ang="0">
                  <a:pos x="394" y="7"/>
                </a:cxn>
                <a:cxn ang="0">
                  <a:pos x="414" y="21"/>
                </a:cxn>
                <a:cxn ang="0">
                  <a:pos x="428" y="48"/>
                </a:cxn>
                <a:cxn ang="0">
                  <a:pos x="435" y="69"/>
                </a:cxn>
                <a:cxn ang="0">
                  <a:pos x="421" y="143"/>
                </a:cxn>
                <a:cxn ang="0">
                  <a:pos x="367" y="273"/>
                </a:cxn>
                <a:cxn ang="0">
                  <a:pos x="285" y="348"/>
                </a:cxn>
                <a:cxn ang="0">
                  <a:pos x="176" y="355"/>
                </a:cxn>
                <a:cxn ang="0">
                  <a:pos x="102" y="300"/>
                </a:cxn>
                <a:cxn ang="0">
                  <a:pos x="95" y="218"/>
                </a:cxn>
                <a:cxn ang="0">
                  <a:pos x="136" y="109"/>
                </a:cxn>
                <a:cxn ang="0">
                  <a:pos x="142" y="75"/>
                </a:cxn>
                <a:cxn ang="0">
                  <a:pos x="142" y="41"/>
                </a:cxn>
                <a:cxn ang="0">
                  <a:pos x="122" y="28"/>
                </a:cxn>
                <a:cxn ang="0">
                  <a:pos x="81" y="48"/>
                </a:cxn>
                <a:cxn ang="0">
                  <a:pos x="47" y="89"/>
                </a:cxn>
                <a:cxn ang="0">
                  <a:pos x="34" y="130"/>
                </a:cxn>
                <a:cxn ang="0">
                  <a:pos x="13" y="137"/>
                </a:cxn>
                <a:cxn ang="0">
                  <a:pos x="6" y="137"/>
                </a:cxn>
                <a:cxn ang="0">
                  <a:pos x="0" y="123"/>
                </a:cxn>
                <a:cxn ang="0">
                  <a:pos x="34" y="55"/>
                </a:cxn>
                <a:cxn ang="0">
                  <a:pos x="129" y="7"/>
                </a:cxn>
                <a:cxn ang="0">
                  <a:pos x="176" y="21"/>
                </a:cxn>
                <a:cxn ang="0">
                  <a:pos x="210" y="48"/>
                </a:cxn>
                <a:cxn ang="0">
                  <a:pos x="210" y="96"/>
                </a:cxn>
                <a:cxn ang="0">
                  <a:pos x="170" y="191"/>
                </a:cxn>
                <a:cxn ang="0">
                  <a:pos x="156" y="286"/>
                </a:cxn>
                <a:cxn ang="0">
                  <a:pos x="176" y="320"/>
                </a:cxn>
                <a:cxn ang="0">
                  <a:pos x="210" y="334"/>
                </a:cxn>
                <a:cxn ang="0">
                  <a:pos x="285" y="320"/>
                </a:cxn>
                <a:cxn ang="0">
                  <a:pos x="360" y="225"/>
                </a:cxn>
                <a:cxn ang="0">
                  <a:pos x="387" y="137"/>
                </a:cxn>
                <a:cxn ang="0">
                  <a:pos x="380" y="103"/>
                </a:cxn>
                <a:cxn ang="0">
                  <a:pos x="360" y="82"/>
                </a:cxn>
                <a:cxn ang="0">
                  <a:pos x="353" y="69"/>
                </a:cxn>
                <a:cxn ang="0">
                  <a:pos x="340" y="48"/>
                </a:cxn>
                <a:cxn ang="0">
                  <a:pos x="353" y="21"/>
                </a:cxn>
                <a:cxn ang="0">
                  <a:pos x="387" y="0"/>
                </a:cxn>
              </a:cxnLst>
              <a:rect l="0" t="0" r="r" b="b"/>
              <a:pathLst>
                <a:path w="435" h="361">
                  <a:moveTo>
                    <a:pt x="387" y="0"/>
                  </a:moveTo>
                  <a:lnTo>
                    <a:pt x="394" y="7"/>
                  </a:lnTo>
                  <a:lnTo>
                    <a:pt x="408" y="7"/>
                  </a:lnTo>
                  <a:lnTo>
                    <a:pt x="414" y="21"/>
                  </a:lnTo>
                  <a:lnTo>
                    <a:pt x="421" y="28"/>
                  </a:lnTo>
                  <a:lnTo>
                    <a:pt x="428" y="48"/>
                  </a:lnTo>
                  <a:lnTo>
                    <a:pt x="435" y="69"/>
                  </a:lnTo>
                  <a:lnTo>
                    <a:pt x="435" y="69"/>
                  </a:lnTo>
                  <a:lnTo>
                    <a:pt x="428" y="96"/>
                  </a:lnTo>
                  <a:lnTo>
                    <a:pt x="421" y="143"/>
                  </a:lnTo>
                  <a:lnTo>
                    <a:pt x="401" y="205"/>
                  </a:lnTo>
                  <a:lnTo>
                    <a:pt x="367" y="273"/>
                  </a:lnTo>
                  <a:lnTo>
                    <a:pt x="333" y="314"/>
                  </a:lnTo>
                  <a:lnTo>
                    <a:pt x="285" y="348"/>
                  </a:lnTo>
                  <a:lnTo>
                    <a:pt x="231" y="361"/>
                  </a:lnTo>
                  <a:lnTo>
                    <a:pt x="176" y="355"/>
                  </a:lnTo>
                  <a:lnTo>
                    <a:pt x="129" y="334"/>
                  </a:lnTo>
                  <a:lnTo>
                    <a:pt x="102" y="300"/>
                  </a:lnTo>
                  <a:lnTo>
                    <a:pt x="88" y="252"/>
                  </a:lnTo>
                  <a:lnTo>
                    <a:pt x="95" y="218"/>
                  </a:lnTo>
                  <a:lnTo>
                    <a:pt x="108" y="171"/>
                  </a:lnTo>
                  <a:lnTo>
                    <a:pt x="136" y="109"/>
                  </a:lnTo>
                  <a:lnTo>
                    <a:pt x="142" y="89"/>
                  </a:lnTo>
                  <a:lnTo>
                    <a:pt x="142" y="75"/>
                  </a:lnTo>
                  <a:lnTo>
                    <a:pt x="149" y="62"/>
                  </a:lnTo>
                  <a:lnTo>
                    <a:pt x="142" y="41"/>
                  </a:lnTo>
                  <a:lnTo>
                    <a:pt x="136" y="35"/>
                  </a:lnTo>
                  <a:lnTo>
                    <a:pt x="122" y="28"/>
                  </a:lnTo>
                  <a:lnTo>
                    <a:pt x="102" y="35"/>
                  </a:lnTo>
                  <a:lnTo>
                    <a:pt x="81" y="48"/>
                  </a:lnTo>
                  <a:lnTo>
                    <a:pt x="61" y="69"/>
                  </a:lnTo>
                  <a:lnTo>
                    <a:pt x="47" y="89"/>
                  </a:lnTo>
                  <a:lnTo>
                    <a:pt x="34" y="123"/>
                  </a:lnTo>
                  <a:lnTo>
                    <a:pt x="34" y="130"/>
                  </a:lnTo>
                  <a:lnTo>
                    <a:pt x="27" y="137"/>
                  </a:lnTo>
                  <a:lnTo>
                    <a:pt x="13" y="137"/>
                  </a:lnTo>
                  <a:lnTo>
                    <a:pt x="13" y="137"/>
                  </a:lnTo>
                  <a:lnTo>
                    <a:pt x="6" y="137"/>
                  </a:lnTo>
                  <a:lnTo>
                    <a:pt x="6" y="130"/>
                  </a:lnTo>
                  <a:lnTo>
                    <a:pt x="0" y="123"/>
                  </a:lnTo>
                  <a:lnTo>
                    <a:pt x="6" y="96"/>
                  </a:lnTo>
                  <a:lnTo>
                    <a:pt x="34" y="55"/>
                  </a:lnTo>
                  <a:lnTo>
                    <a:pt x="74" y="21"/>
                  </a:lnTo>
                  <a:lnTo>
                    <a:pt x="129" y="7"/>
                  </a:lnTo>
                  <a:lnTo>
                    <a:pt x="156" y="7"/>
                  </a:lnTo>
                  <a:lnTo>
                    <a:pt x="176" y="21"/>
                  </a:lnTo>
                  <a:lnTo>
                    <a:pt x="197" y="35"/>
                  </a:lnTo>
                  <a:lnTo>
                    <a:pt x="210" y="48"/>
                  </a:lnTo>
                  <a:lnTo>
                    <a:pt x="210" y="75"/>
                  </a:lnTo>
                  <a:lnTo>
                    <a:pt x="210" y="96"/>
                  </a:lnTo>
                  <a:lnTo>
                    <a:pt x="204" y="116"/>
                  </a:lnTo>
                  <a:lnTo>
                    <a:pt x="170" y="191"/>
                  </a:lnTo>
                  <a:lnTo>
                    <a:pt x="156" y="259"/>
                  </a:lnTo>
                  <a:lnTo>
                    <a:pt x="156" y="286"/>
                  </a:lnTo>
                  <a:lnTo>
                    <a:pt x="170" y="307"/>
                  </a:lnTo>
                  <a:lnTo>
                    <a:pt x="176" y="320"/>
                  </a:lnTo>
                  <a:lnTo>
                    <a:pt x="197" y="327"/>
                  </a:lnTo>
                  <a:lnTo>
                    <a:pt x="210" y="334"/>
                  </a:lnTo>
                  <a:lnTo>
                    <a:pt x="231" y="334"/>
                  </a:lnTo>
                  <a:lnTo>
                    <a:pt x="285" y="320"/>
                  </a:lnTo>
                  <a:lnTo>
                    <a:pt x="326" y="280"/>
                  </a:lnTo>
                  <a:lnTo>
                    <a:pt x="360" y="225"/>
                  </a:lnTo>
                  <a:lnTo>
                    <a:pt x="380" y="171"/>
                  </a:lnTo>
                  <a:lnTo>
                    <a:pt x="387" y="137"/>
                  </a:lnTo>
                  <a:lnTo>
                    <a:pt x="387" y="116"/>
                  </a:lnTo>
                  <a:lnTo>
                    <a:pt x="380" y="103"/>
                  </a:lnTo>
                  <a:lnTo>
                    <a:pt x="374" y="89"/>
                  </a:lnTo>
                  <a:lnTo>
                    <a:pt x="360" y="82"/>
                  </a:lnTo>
                  <a:lnTo>
                    <a:pt x="360" y="75"/>
                  </a:lnTo>
                  <a:lnTo>
                    <a:pt x="353" y="69"/>
                  </a:lnTo>
                  <a:lnTo>
                    <a:pt x="346" y="62"/>
                  </a:lnTo>
                  <a:lnTo>
                    <a:pt x="340" y="48"/>
                  </a:lnTo>
                  <a:lnTo>
                    <a:pt x="346" y="35"/>
                  </a:lnTo>
                  <a:lnTo>
                    <a:pt x="353" y="21"/>
                  </a:lnTo>
                  <a:lnTo>
                    <a:pt x="367" y="7"/>
                  </a:lnTo>
                  <a:lnTo>
                    <a:pt x="3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21"/>
            <p:cNvSpPr>
              <a:spLocks/>
            </p:cNvSpPr>
            <p:nvPr/>
          </p:nvSpPr>
          <p:spPr bwMode="auto">
            <a:xfrm>
              <a:off x="13780" y="3856"/>
              <a:ext cx="292" cy="1123"/>
            </a:xfrm>
            <a:custGeom>
              <a:avLst/>
              <a:gdLst/>
              <a:ahLst/>
              <a:cxnLst>
                <a:cxn ang="0">
                  <a:pos x="265" y="0"/>
                </a:cxn>
                <a:cxn ang="0">
                  <a:pos x="265" y="0"/>
                </a:cxn>
                <a:cxn ang="0">
                  <a:pos x="272" y="0"/>
                </a:cxn>
                <a:cxn ang="0">
                  <a:pos x="285" y="0"/>
                </a:cxn>
                <a:cxn ang="0">
                  <a:pos x="285" y="6"/>
                </a:cxn>
                <a:cxn ang="0">
                  <a:pos x="292" y="13"/>
                </a:cxn>
                <a:cxn ang="0">
                  <a:pos x="285" y="20"/>
                </a:cxn>
                <a:cxn ang="0">
                  <a:pos x="285" y="20"/>
                </a:cxn>
                <a:cxn ang="0">
                  <a:pos x="231" y="75"/>
                </a:cxn>
                <a:cxn ang="0">
                  <a:pos x="183" y="136"/>
                </a:cxn>
                <a:cxn ang="0">
                  <a:pos x="142" y="211"/>
                </a:cxn>
                <a:cxn ang="0">
                  <a:pos x="108" y="306"/>
                </a:cxn>
                <a:cxn ang="0">
                  <a:pos x="81" y="422"/>
                </a:cxn>
                <a:cxn ang="0">
                  <a:pos x="74" y="565"/>
                </a:cxn>
                <a:cxn ang="0">
                  <a:pos x="81" y="681"/>
                </a:cxn>
                <a:cxn ang="0">
                  <a:pos x="102" y="796"/>
                </a:cxn>
                <a:cxn ang="0">
                  <a:pos x="142" y="905"/>
                </a:cxn>
                <a:cxn ang="0">
                  <a:pos x="197" y="1007"/>
                </a:cxn>
                <a:cxn ang="0">
                  <a:pos x="278" y="1096"/>
                </a:cxn>
                <a:cxn ang="0">
                  <a:pos x="285" y="1103"/>
                </a:cxn>
                <a:cxn ang="0">
                  <a:pos x="285" y="1103"/>
                </a:cxn>
                <a:cxn ang="0">
                  <a:pos x="292" y="1109"/>
                </a:cxn>
                <a:cxn ang="0">
                  <a:pos x="285" y="1116"/>
                </a:cxn>
                <a:cxn ang="0">
                  <a:pos x="285" y="1123"/>
                </a:cxn>
                <a:cxn ang="0">
                  <a:pos x="272" y="1123"/>
                </a:cxn>
                <a:cxn ang="0">
                  <a:pos x="265" y="1123"/>
                </a:cxn>
                <a:cxn ang="0">
                  <a:pos x="170" y="1041"/>
                </a:cxn>
                <a:cxn ang="0">
                  <a:pos x="95" y="946"/>
                </a:cxn>
                <a:cxn ang="0">
                  <a:pos x="47" y="844"/>
                </a:cxn>
                <a:cxn ang="0">
                  <a:pos x="20" y="742"/>
                </a:cxn>
                <a:cxn ang="0">
                  <a:pos x="0" y="646"/>
                </a:cxn>
                <a:cxn ang="0">
                  <a:pos x="0" y="558"/>
                </a:cxn>
                <a:cxn ang="0">
                  <a:pos x="0" y="469"/>
                </a:cxn>
                <a:cxn ang="0">
                  <a:pos x="20" y="367"/>
                </a:cxn>
                <a:cxn ang="0">
                  <a:pos x="54" y="265"/>
                </a:cxn>
                <a:cxn ang="0">
                  <a:pos x="102" y="170"/>
                </a:cxn>
                <a:cxn ang="0">
                  <a:pos x="170" y="81"/>
                </a:cxn>
                <a:cxn ang="0">
                  <a:pos x="265" y="0"/>
                </a:cxn>
              </a:cxnLst>
              <a:rect l="0" t="0" r="r" b="b"/>
              <a:pathLst>
                <a:path w="292" h="1123">
                  <a:moveTo>
                    <a:pt x="265" y="0"/>
                  </a:moveTo>
                  <a:lnTo>
                    <a:pt x="265" y="0"/>
                  </a:lnTo>
                  <a:lnTo>
                    <a:pt x="272" y="0"/>
                  </a:lnTo>
                  <a:lnTo>
                    <a:pt x="285" y="0"/>
                  </a:lnTo>
                  <a:lnTo>
                    <a:pt x="285" y="6"/>
                  </a:lnTo>
                  <a:lnTo>
                    <a:pt x="292" y="13"/>
                  </a:lnTo>
                  <a:lnTo>
                    <a:pt x="285" y="20"/>
                  </a:lnTo>
                  <a:lnTo>
                    <a:pt x="285" y="20"/>
                  </a:lnTo>
                  <a:lnTo>
                    <a:pt x="231" y="75"/>
                  </a:lnTo>
                  <a:lnTo>
                    <a:pt x="183" y="136"/>
                  </a:lnTo>
                  <a:lnTo>
                    <a:pt x="142" y="211"/>
                  </a:lnTo>
                  <a:lnTo>
                    <a:pt x="108" y="306"/>
                  </a:lnTo>
                  <a:lnTo>
                    <a:pt x="81" y="422"/>
                  </a:lnTo>
                  <a:lnTo>
                    <a:pt x="74" y="565"/>
                  </a:lnTo>
                  <a:lnTo>
                    <a:pt x="81" y="681"/>
                  </a:lnTo>
                  <a:lnTo>
                    <a:pt x="102" y="796"/>
                  </a:lnTo>
                  <a:lnTo>
                    <a:pt x="142" y="905"/>
                  </a:lnTo>
                  <a:lnTo>
                    <a:pt x="197" y="1007"/>
                  </a:lnTo>
                  <a:lnTo>
                    <a:pt x="278" y="1096"/>
                  </a:lnTo>
                  <a:lnTo>
                    <a:pt x="285" y="1103"/>
                  </a:lnTo>
                  <a:lnTo>
                    <a:pt x="285" y="1103"/>
                  </a:lnTo>
                  <a:lnTo>
                    <a:pt x="292" y="1109"/>
                  </a:lnTo>
                  <a:lnTo>
                    <a:pt x="285" y="1116"/>
                  </a:lnTo>
                  <a:lnTo>
                    <a:pt x="285" y="1123"/>
                  </a:lnTo>
                  <a:lnTo>
                    <a:pt x="272" y="1123"/>
                  </a:lnTo>
                  <a:lnTo>
                    <a:pt x="265" y="1123"/>
                  </a:lnTo>
                  <a:lnTo>
                    <a:pt x="170" y="1041"/>
                  </a:lnTo>
                  <a:lnTo>
                    <a:pt x="95" y="946"/>
                  </a:lnTo>
                  <a:lnTo>
                    <a:pt x="47" y="844"/>
                  </a:lnTo>
                  <a:lnTo>
                    <a:pt x="20" y="742"/>
                  </a:lnTo>
                  <a:lnTo>
                    <a:pt x="0" y="646"/>
                  </a:lnTo>
                  <a:lnTo>
                    <a:pt x="0" y="558"/>
                  </a:lnTo>
                  <a:lnTo>
                    <a:pt x="0" y="469"/>
                  </a:lnTo>
                  <a:lnTo>
                    <a:pt x="20" y="367"/>
                  </a:lnTo>
                  <a:lnTo>
                    <a:pt x="54" y="265"/>
                  </a:lnTo>
                  <a:lnTo>
                    <a:pt x="102" y="170"/>
                  </a:lnTo>
                  <a:lnTo>
                    <a:pt x="170" y="81"/>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4" name="Freeform 22"/>
            <p:cNvSpPr>
              <a:spLocks noEditPoints="1"/>
            </p:cNvSpPr>
            <p:nvPr/>
          </p:nvSpPr>
          <p:spPr bwMode="auto">
            <a:xfrm>
              <a:off x="14229" y="4094"/>
              <a:ext cx="795" cy="640"/>
            </a:xfrm>
            <a:custGeom>
              <a:avLst/>
              <a:gdLst/>
              <a:ahLst/>
              <a:cxnLst>
                <a:cxn ang="0">
                  <a:pos x="557" y="170"/>
                </a:cxn>
                <a:cxn ang="0">
                  <a:pos x="523" y="177"/>
                </a:cxn>
                <a:cxn ang="0">
                  <a:pos x="489" y="204"/>
                </a:cxn>
                <a:cxn ang="0">
                  <a:pos x="455" y="225"/>
                </a:cxn>
                <a:cxn ang="0">
                  <a:pos x="455" y="388"/>
                </a:cxn>
                <a:cxn ang="0">
                  <a:pos x="462" y="456"/>
                </a:cxn>
                <a:cxn ang="0">
                  <a:pos x="496" y="497"/>
                </a:cxn>
                <a:cxn ang="0">
                  <a:pos x="571" y="545"/>
                </a:cxn>
                <a:cxn ang="0">
                  <a:pos x="625" y="551"/>
                </a:cxn>
                <a:cxn ang="0">
                  <a:pos x="646" y="538"/>
                </a:cxn>
                <a:cxn ang="0">
                  <a:pos x="673" y="504"/>
                </a:cxn>
                <a:cxn ang="0">
                  <a:pos x="687" y="463"/>
                </a:cxn>
                <a:cxn ang="0">
                  <a:pos x="693" y="279"/>
                </a:cxn>
                <a:cxn ang="0">
                  <a:pos x="680" y="211"/>
                </a:cxn>
                <a:cxn ang="0">
                  <a:pos x="557" y="170"/>
                </a:cxn>
                <a:cxn ang="0">
                  <a:pos x="115" y="7"/>
                </a:cxn>
                <a:cxn ang="0">
                  <a:pos x="95" y="41"/>
                </a:cxn>
                <a:cxn ang="0">
                  <a:pos x="95" y="68"/>
                </a:cxn>
                <a:cxn ang="0">
                  <a:pos x="108" y="95"/>
                </a:cxn>
                <a:cxn ang="0">
                  <a:pos x="122" y="123"/>
                </a:cxn>
                <a:cxn ang="0">
                  <a:pos x="149" y="143"/>
                </a:cxn>
                <a:cxn ang="0">
                  <a:pos x="231" y="129"/>
                </a:cxn>
                <a:cxn ang="0">
                  <a:pos x="380" y="116"/>
                </a:cxn>
                <a:cxn ang="0">
                  <a:pos x="455" y="191"/>
                </a:cxn>
                <a:cxn ang="0">
                  <a:pos x="455" y="191"/>
                </a:cxn>
                <a:cxn ang="0">
                  <a:pos x="632" y="75"/>
                </a:cxn>
                <a:cxn ang="0">
                  <a:pos x="795" y="191"/>
                </a:cxn>
                <a:cxn ang="0">
                  <a:pos x="795" y="300"/>
                </a:cxn>
                <a:cxn ang="0">
                  <a:pos x="782" y="422"/>
                </a:cxn>
                <a:cxn ang="0">
                  <a:pos x="748" y="524"/>
                </a:cxn>
                <a:cxn ang="0">
                  <a:pos x="353" y="551"/>
                </a:cxn>
                <a:cxn ang="0">
                  <a:pos x="353" y="225"/>
                </a:cxn>
                <a:cxn ang="0">
                  <a:pos x="319" y="197"/>
                </a:cxn>
                <a:cxn ang="0">
                  <a:pos x="278" y="177"/>
                </a:cxn>
                <a:cxn ang="0">
                  <a:pos x="251" y="163"/>
                </a:cxn>
                <a:cxn ang="0">
                  <a:pos x="224" y="163"/>
                </a:cxn>
                <a:cxn ang="0">
                  <a:pos x="183" y="191"/>
                </a:cxn>
                <a:cxn ang="0">
                  <a:pos x="142" y="272"/>
                </a:cxn>
                <a:cxn ang="0">
                  <a:pos x="142" y="429"/>
                </a:cxn>
                <a:cxn ang="0">
                  <a:pos x="156" y="483"/>
                </a:cxn>
                <a:cxn ang="0">
                  <a:pos x="183" y="531"/>
                </a:cxn>
                <a:cxn ang="0">
                  <a:pos x="115" y="633"/>
                </a:cxn>
                <a:cxn ang="0">
                  <a:pos x="68" y="572"/>
                </a:cxn>
                <a:cxn ang="0">
                  <a:pos x="47" y="463"/>
                </a:cxn>
                <a:cxn ang="0">
                  <a:pos x="47" y="218"/>
                </a:cxn>
                <a:cxn ang="0">
                  <a:pos x="40" y="191"/>
                </a:cxn>
                <a:cxn ang="0">
                  <a:pos x="6" y="163"/>
                </a:cxn>
                <a:cxn ang="0">
                  <a:pos x="0" y="136"/>
                </a:cxn>
                <a:cxn ang="0">
                  <a:pos x="0" y="116"/>
                </a:cxn>
                <a:cxn ang="0">
                  <a:pos x="47" y="54"/>
                </a:cxn>
              </a:cxnLst>
              <a:rect l="0" t="0" r="r" b="b"/>
              <a:pathLst>
                <a:path w="795" h="640">
                  <a:moveTo>
                    <a:pt x="557" y="170"/>
                  </a:moveTo>
                  <a:lnTo>
                    <a:pt x="557" y="170"/>
                  </a:lnTo>
                  <a:lnTo>
                    <a:pt x="537" y="170"/>
                  </a:lnTo>
                  <a:lnTo>
                    <a:pt x="523" y="177"/>
                  </a:lnTo>
                  <a:lnTo>
                    <a:pt x="503" y="191"/>
                  </a:lnTo>
                  <a:lnTo>
                    <a:pt x="489" y="204"/>
                  </a:lnTo>
                  <a:lnTo>
                    <a:pt x="469" y="211"/>
                  </a:lnTo>
                  <a:lnTo>
                    <a:pt x="455" y="225"/>
                  </a:lnTo>
                  <a:lnTo>
                    <a:pt x="455" y="340"/>
                  </a:lnTo>
                  <a:lnTo>
                    <a:pt x="455" y="388"/>
                  </a:lnTo>
                  <a:lnTo>
                    <a:pt x="455" y="429"/>
                  </a:lnTo>
                  <a:lnTo>
                    <a:pt x="462" y="456"/>
                  </a:lnTo>
                  <a:lnTo>
                    <a:pt x="476" y="477"/>
                  </a:lnTo>
                  <a:lnTo>
                    <a:pt x="496" y="497"/>
                  </a:lnTo>
                  <a:lnTo>
                    <a:pt x="530" y="524"/>
                  </a:lnTo>
                  <a:lnTo>
                    <a:pt x="571" y="545"/>
                  </a:lnTo>
                  <a:lnTo>
                    <a:pt x="618" y="558"/>
                  </a:lnTo>
                  <a:lnTo>
                    <a:pt x="625" y="551"/>
                  </a:lnTo>
                  <a:lnTo>
                    <a:pt x="639" y="545"/>
                  </a:lnTo>
                  <a:lnTo>
                    <a:pt x="646" y="538"/>
                  </a:lnTo>
                  <a:lnTo>
                    <a:pt x="659" y="524"/>
                  </a:lnTo>
                  <a:lnTo>
                    <a:pt x="673" y="504"/>
                  </a:lnTo>
                  <a:lnTo>
                    <a:pt x="680" y="483"/>
                  </a:lnTo>
                  <a:lnTo>
                    <a:pt x="687" y="463"/>
                  </a:lnTo>
                  <a:lnTo>
                    <a:pt x="693" y="306"/>
                  </a:lnTo>
                  <a:lnTo>
                    <a:pt x="693" y="279"/>
                  </a:lnTo>
                  <a:lnTo>
                    <a:pt x="687" y="245"/>
                  </a:lnTo>
                  <a:lnTo>
                    <a:pt x="680" y="211"/>
                  </a:lnTo>
                  <a:lnTo>
                    <a:pt x="618" y="184"/>
                  </a:lnTo>
                  <a:lnTo>
                    <a:pt x="557" y="170"/>
                  </a:lnTo>
                  <a:close/>
                  <a:moveTo>
                    <a:pt x="95" y="0"/>
                  </a:moveTo>
                  <a:lnTo>
                    <a:pt x="115" y="7"/>
                  </a:lnTo>
                  <a:lnTo>
                    <a:pt x="102" y="27"/>
                  </a:lnTo>
                  <a:lnTo>
                    <a:pt x="95" y="41"/>
                  </a:lnTo>
                  <a:lnTo>
                    <a:pt x="95" y="61"/>
                  </a:lnTo>
                  <a:lnTo>
                    <a:pt x="95" y="68"/>
                  </a:lnTo>
                  <a:lnTo>
                    <a:pt x="102" y="82"/>
                  </a:lnTo>
                  <a:lnTo>
                    <a:pt x="108" y="95"/>
                  </a:lnTo>
                  <a:lnTo>
                    <a:pt x="115" y="109"/>
                  </a:lnTo>
                  <a:lnTo>
                    <a:pt x="122" y="123"/>
                  </a:lnTo>
                  <a:lnTo>
                    <a:pt x="136" y="136"/>
                  </a:lnTo>
                  <a:lnTo>
                    <a:pt x="149" y="143"/>
                  </a:lnTo>
                  <a:lnTo>
                    <a:pt x="149" y="184"/>
                  </a:lnTo>
                  <a:lnTo>
                    <a:pt x="231" y="129"/>
                  </a:lnTo>
                  <a:lnTo>
                    <a:pt x="299" y="68"/>
                  </a:lnTo>
                  <a:lnTo>
                    <a:pt x="380" y="116"/>
                  </a:lnTo>
                  <a:lnTo>
                    <a:pt x="455" y="150"/>
                  </a:lnTo>
                  <a:lnTo>
                    <a:pt x="455" y="191"/>
                  </a:lnTo>
                  <a:lnTo>
                    <a:pt x="455" y="191"/>
                  </a:lnTo>
                  <a:lnTo>
                    <a:pt x="455" y="191"/>
                  </a:lnTo>
                  <a:lnTo>
                    <a:pt x="455" y="191"/>
                  </a:lnTo>
                  <a:lnTo>
                    <a:pt x="632" y="75"/>
                  </a:lnTo>
                  <a:lnTo>
                    <a:pt x="789" y="150"/>
                  </a:lnTo>
                  <a:lnTo>
                    <a:pt x="795" y="191"/>
                  </a:lnTo>
                  <a:lnTo>
                    <a:pt x="795" y="245"/>
                  </a:lnTo>
                  <a:lnTo>
                    <a:pt x="795" y="300"/>
                  </a:lnTo>
                  <a:lnTo>
                    <a:pt x="789" y="368"/>
                  </a:lnTo>
                  <a:lnTo>
                    <a:pt x="782" y="422"/>
                  </a:lnTo>
                  <a:lnTo>
                    <a:pt x="761" y="477"/>
                  </a:lnTo>
                  <a:lnTo>
                    <a:pt x="748" y="524"/>
                  </a:lnTo>
                  <a:lnTo>
                    <a:pt x="516" y="640"/>
                  </a:lnTo>
                  <a:lnTo>
                    <a:pt x="353" y="551"/>
                  </a:lnTo>
                  <a:lnTo>
                    <a:pt x="360" y="354"/>
                  </a:lnTo>
                  <a:lnTo>
                    <a:pt x="353" y="225"/>
                  </a:lnTo>
                  <a:lnTo>
                    <a:pt x="333" y="211"/>
                  </a:lnTo>
                  <a:lnTo>
                    <a:pt x="319" y="197"/>
                  </a:lnTo>
                  <a:lnTo>
                    <a:pt x="299" y="184"/>
                  </a:lnTo>
                  <a:lnTo>
                    <a:pt x="278" y="177"/>
                  </a:lnTo>
                  <a:lnTo>
                    <a:pt x="265" y="170"/>
                  </a:lnTo>
                  <a:lnTo>
                    <a:pt x="251" y="163"/>
                  </a:lnTo>
                  <a:lnTo>
                    <a:pt x="238" y="163"/>
                  </a:lnTo>
                  <a:lnTo>
                    <a:pt x="224" y="163"/>
                  </a:lnTo>
                  <a:lnTo>
                    <a:pt x="217" y="170"/>
                  </a:lnTo>
                  <a:lnTo>
                    <a:pt x="183" y="191"/>
                  </a:lnTo>
                  <a:lnTo>
                    <a:pt x="149" y="211"/>
                  </a:lnTo>
                  <a:lnTo>
                    <a:pt x="142" y="272"/>
                  </a:lnTo>
                  <a:lnTo>
                    <a:pt x="142" y="347"/>
                  </a:lnTo>
                  <a:lnTo>
                    <a:pt x="142" y="429"/>
                  </a:lnTo>
                  <a:lnTo>
                    <a:pt x="149" y="456"/>
                  </a:lnTo>
                  <a:lnTo>
                    <a:pt x="156" y="483"/>
                  </a:lnTo>
                  <a:lnTo>
                    <a:pt x="170" y="504"/>
                  </a:lnTo>
                  <a:lnTo>
                    <a:pt x="183" y="531"/>
                  </a:lnTo>
                  <a:lnTo>
                    <a:pt x="204" y="551"/>
                  </a:lnTo>
                  <a:lnTo>
                    <a:pt x="115" y="633"/>
                  </a:lnTo>
                  <a:lnTo>
                    <a:pt x="88" y="606"/>
                  </a:lnTo>
                  <a:lnTo>
                    <a:pt x="68" y="572"/>
                  </a:lnTo>
                  <a:lnTo>
                    <a:pt x="40" y="545"/>
                  </a:lnTo>
                  <a:lnTo>
                    <a:pt x="47" y="463"/>
                  </a:lnTo>
                  <a:lnTo>
                    <a:pt x="54" y="374"/>
                  </a:lnTo>
                  <a:lnTo>
                    <a:pt x="47" y="218"/>
                  </a:lnTo>
                  <a:lnTo>
                    <a:pt x="40" y="204"/>
                  </a:lnTo>
                  <a:lnTo>
                    <a:pt x="40" y="191"/>
                  </a:lnTo>
                  <a:lnTo>
                    <a:pt x="20" y="177"/>
                  </a:lnTo>
                  <a:lnTo>
                    <a:pt x="6" y="163"/>
                  </a:lnTo>
                  <a:lnTo>
                    <a:pt x="0" y="150"/>
                  </a:lnTo>
                  <a:lnTo>
                    <a:pt x="0" y="136"/>
                  </a:lnTo>
                  <a:lnTo>
                    <a:pt x="0" y="123"/>
                  </a:lnTo>
                  <a:lnTo>
                    <a:pt x="0" y="116"/>
                  </a:lnTo>
                  <a:lnTo>
                    <a:pt x="6" y="102"/>
                  </a:lnTo>
                  <a:lnTo>
                    <a:pt x="47" y="54"/>
                  </a:lnTo>
                  <a:lnTo>
                    <a:pt x="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5" name="Freeform 23"/>
            <p:cNvSpPr>
              <a:spLocks noEditPoints="1"/>
            </p:cNvSpPr>
            <p:nvPr/>
          </p:nvSpPr>
          <p:spPr bwMode="auto">
            <a:xfrm>
              <a:off x="15228" y="3856"/>
              <a:ext cx="293" cy="1123"/>
            </a:xfrm>
            <a:custGeom>
              <a:avLst/>
              <a:gdLst/>
              <a:ahLst/>
              <a:cxnLst>
                <a:cxn ang="0">
                  <a:pos x="21" y="0"/>
                </a:cxn>
                <a:cxn ang="0">
                  <a:pos x="116" y="81"/>
                </a:cxn>
                <a:cxn ang="0">
                  <a:pos x="191" y="177"/>
                </a:cxn>
                <a:cxn ang="0">
                  <a:pos x="238" y="279"/>
                </a:cxn>
                <a:cxn ang="0">
                  <a:pos x="272" y="381"/>
                </a:cxn>
                <a:cxn ang="0">
                  <a:pos x="286" y="476"/>
                </a:cxn>
                <a:cxn ang="0">
                  <a:pos x="293" y="565"/>
                </a:cxn>
                <a:cxn ang="0">
                  <a:pos x="279" y="687"/>
                </a:cxn>
                <a:cxn ang="0">
                  <a:pos x="252" y="803"/>
                </a:cxn>
                <a:cxn ang="0">
                  <a:pos x="211" y="905"/>
                </a:cxn>
                <a:cxn ang="0">
                  <a:pos x="164" y="987"/>
                </a:cxn>
                <a:cxn ang="0">
                  <a:pos x="109" y="1048"/>
                </a:cxn>
                <a:cxn ang="0">
                  <a:pos x="68" y="1089"/>
                </a:cxn>
                <a:cxn ang="0">
                  <a:pos x="34" y="1116"/>
                </a:cxn>
                <a:cxn ang="0">
                  <a:pos x="14" y="1123"/>
                </a:cxn>
                <a:cxn ang="0">
                  <a:pos x="0" y="1123"/>
                </a:cxn>
                <a:cxn ang="0">
                  <a:pos x="0" y="1116"/>
                </a:cxn>
                <a:cxn ang="0">
                  <a:pos x="0" y="1109"/>
                </a:cxn>
                <a:cxn ang="0">
                  <a:pos x="0" y="1109"/>
                </a:cxn>
                <a:cxn ang="0">
                  <a:pos x="0" y="1103"/>
                </a:cxn>
                <a:cxn ang="0">
                  <a:pos x="0" y="1103"/>
                </a:cxn>
                <a:cxn ang="0">
                  <a:pos x="7" y="1096"/>
                </a:cxn>
                <a:cxn ang="0">
                  <a:pos x="21" y="1082"/>
                </a:cxn>
                <a:cxn ang="0">
                  <a:pos x="102" y="987"/>
                </a:cxn>
                <a:cxn ang="0">
                  <a:pos x="164" y="871"/>
                </a:cxn>
                <a:cxn ang="0">
                  <a:pos x="198" y="728"/>
                </a:cxn>
                <a:cxn ang="0">
                  <a:pos x="211" y="558"/>
                </a:cxn>
                <a:cxn ang="0">
                  <a:pos x="204" y="429"/>
                </a:cxn>
                <a:cxn ang="0">
                  <a:pos x="184" y="313"/>
                </a:cxn>
                <a:cxn ang="0">
                  <a:pos x="150" y="218"/>
                </a:cxn>
                <a:cxn ang="0">
                  <a:pos x="102" y="143"/>
                </a:cxn>
                <a:cxn ang="0">
                  <a:pos x="55" y="75"/>
                </a:cxn>
                <a:cxn ang="0">
                  <a:pos x="7" y="27"/>
                </a:cxn>
                <a:cxn ang="0">
                  <a:pos x="0" y="20"/>
                </a:cxn>
                <a:cxn ang="0">
                  <a:pos x="0" y="13"/>
                </a:cxn>
                <a:cxn ang="0">
                  <a:pos x="0" y="6"/>
                </a:cxn>
                <a:cxn ang="0">
                  <a:pos x="7" y="0"/>
                </a:cxn>
                <a:cxn ang="0">
                  <a:pos x="14" y="0"/>
                </a:cxn>
                <a:cxn ang="0">
                  <a:pos x="21" y="0"/>
                </a:cxn>
                <a:cxn ang="0">
                  <a:pos x="21" y="0"/>
                </a:cxn>
                <a:cxn ang="0">
                  <a:pos x="21" y="0"/>
                </a:cxn>
                <a:cxn ang="0">
                  <a:pos x="21" y="0"/>
                </a:cxn>
                <a:cxn ang="0">
                  <a:pos x="21" y="0"/>
                </a:cxn>
              </a:cxnLst>
              <a:rect l="0" t="0" r="r" b="b"/>
              <a:pathLst>
                <a:path w="293" h="1123">
                  <a:moveTo>
                    <a:pt x="21" y="0"/>
                  </a:moveTo>
                  <a:lnTo>
                    <a:pt x="116" y="81"/>
                  </a:lnTo>
                  <a:lnTo>
                    <a:pt x="191" y="177"/>
                  </a:lnTo>
                  <a:lnTo>
                    <a:pt x="238" y="279"/>
                  </a:lnTo>
                  <a:lnTo>
                    <a:pt x="272" y="381"/>
                  </a:lnTo>
                  <a:lnTo>
                    <a:pt x="286" y="476"/>
                  </a:lnTo>
                  <a:lnTo>
                    <a:pt x="293" y="565"/>
                  </a:lnTo>
                  <a:lnTo>
                    <a:pt x="279" y="687"/>
                  </a:lnTo>
                  <a:lnTo>
                    <a:pt x="252" y="803"/>
                  </a:lnTo>
                  <a:lnTo>
                    <a:pt x="211" y="905"/>
                  </a:lnTo>
                  <a:lnTo>
                    <a:pt x="164" y="987"/>
                  </a:lnTo>
                  <a:lnTo>
                    <a:pt x="109" y="1048"/>
                  </a:lnTo>
                  <a:lnTo>
                    <a:pt x="68" y="1089"/>
                  </a:lnTo>
                  <a:lnTo>
                    <a:pt x="34" y="1116"/>
                  </a:lnTo>
                  <a:lnTo>
                    <a:pt x="14" y="1123"/>
                  </a:lnTo>
                  <a:lnTo>
                    <a:pt x="0" y="1123"/>
                  </a:lnTo>
                  <a:lnTo>
                    <a:pt x="0" y="1116"/>
                  </a:lnTo>
                  <a:lnTo>
                    <a:pt x="0" y="1109"/>
                  </a:lnTo>
                  <a:lnTo>
                    <a:pt x="0" y="1109"/>
                  </a:lnTo>
                  <a:lnTo>
                    <a:pt x="0" y="1103"/>
                  </a:lnTo>
                  <a:lnTo>
                    <a:pt x="0" y="1103"/>
                  </a:lnTo>
                  <a:lnTo>
                    <a:pt x="7" y="1096"/>
                  </a:lnTo>
                  <a:lnTo>
                    <a:pt x="21" y="1082"/>
                  </a:lnTo>
                  <a:lnTo>
                    <a:pt x="102" y="987"/>
                  </a:lnTo>
                  <a:lnTo>
                    <a:pt x="164" y="871"/>
                  </a:lnTo>
                  <a:lnTo>
                    <a:pt x="198" y="728"/>
                  </a:lnTo>
                  <a:lnTo>
                    <a:pt x="211" y="558"/>
                  </a:lnTo>
                  <a:lnTo>
                    <a:pt x="204" y="429"/>
                  </a:lnTo>
                  <a:lnTo>
                    <a:pt x="184" y="313"/>
                  </a:lnTo>
                  <a:lnTo>
                    <a:pt x="150" y="218"/>
                  </a:lnTo>
                  <a:lnTo>
                    <a:pt x="102" y="143"/>
                  </a:lnTo>
                  <a:lnTo>
                    <a:pt x="55" y="75"/>
                  </a:lnTo>
                  <a:lnTo>
                    <a:pt x="7" y="27"/>
                  </a:lnTo>
                  <a:lnTo>
                    <a:pt x="0" y="20"/>
                  </a:lnTo>
                  <a:lnTo>
                    <a:pt x="0" y="13"/>
                  </a:lnTo>
                  <a:lnTo>
                    <a:pt x="0" y="6"/>
                  </a:lnTo>
                  <a:lnTo>
                    <a:pt x="7" y="0"/>
                  </a:lnTo>
                  <a:lnTo>
                    <a:pt x="14" y="0"/>
                  </a:lnTo>
                  <a:lnTo>
                    <a:pt x="21" y="0"/>
                  </a:lnTo>
                  <a:close/>
                  <a:moveTo>
                    <a:pt x="21" y="0"/>
                  </a:moveTo>
                  <a:lnTo>
                    <a:pt x="21" y="0"/>
                  </a:lnTo>
                  <a:lnTo>
                    <a:pt x="21"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6" name="Freeform 24"/>
            <p:cNvSpPr>
              <a:spLocks/>
            </p:cNvSpPr>
            <p:nvPr/>
          </p:nvSpPr>
          <p:spPr bwMode="auto">
            <a:xfrm>
              <a:off x="16256" y="3597"/>
              <a:ext cx="1414" cy="831"/>
            </a:xfrm>
            <a:custGeom>
              <a:avLst/>
              <a:gdLst/>
              <a:ahLst/>
              <a:cxnLst>
                <a:cxn ang="0">
                  <a:pos x="1047" y="0"/>
                </a:cxn>
                <a:cxn ang="0">
                  <a:pos x="1061" y="0"/>
                </a:cxn>
                <a:cxn ang="0">
                  <a:pos x="1067" y="7"/>
                </a:cxn>
                <a:cxn ang="0">
                  <a:pos x="1074" y="14"/>
                </a:cxn>
                <a:cxn ang="0">
                  <a:pos x="1081" y="27"/>
                </a:cxn>
                <a:cxn ang="0">
                  <a:pos x="1115" y="143"/>
                </a:cxn>
                <a:cxn ang="0">
                  <a:pos x="1169" y="231"/>
                </a:cxn>
                <a:cxn ang="0">
                  <a:pos x="1237" y="300"/>
                </a:cxn>
                <a:cxn ang="0">
                  <a:pos x="1299" y="347"/>
                </a:cxn>
                <a:cxn ang="0">
                  <a:pos x="1360" y="381"/>
                </a:cxn>
                <a:cxn ang="0">
                  <a:pos x="1401" y="395"/>
                </a:cxn>
                <a:cxn ang="0">
                  <a:pos x="1408" y="402"/>
                </a:cxn>
                <a:cxn ang="0">
                  <a:pos x="1414" y="408"/>
                </a:cxn>
                <a:cxn ang="0">
                  <a:pos x="1414" y="415"/>
                </a:cxn>
                <a:cxn ang="0">
                  <a:pos x="1414" y="422"/>
                </a:cxn>
                <a:cxn ang="0">
                  <a:pos x="1408" y="429"/>
                </a:cxn>
                <a:cxn ang="0">
                  <a:pos x="1394" y="436"/>
                </a:cxn>
                <a:cxn ang="0">
                  <a:pos x="1272" y="504"/>
                </a:cxn>
                <a:cxn ang="0">
                  <a:pos x="1183" y="585"/>
                </a:cxn>
                <a:cxn ang="0">
                  <a:pos x="1115" y="688"/>
                </a:cxn>
                <a:cxn ang="0">
                  <a:pos x="1081" y="797"/>
                </a:cxn>
                <a:cxn ang="0">
                  <a:pos x="1074" y="817"/>
                </a:cxn>
                <a:cxn ang="0">
                  <a:pos x="1067" y="824"/>
                </a:cxn>
                <a:cxn ang="0">
                  <a:pos x="1061" y="831"/>
                </a:cxn>
                <a:cxn ang="0">
                  <a:pos x="1047" y="831"/>
                </a:cxn>
                <a:cxn ang="0">
                  <a:pos x="1040" y="831"/>
                </a:cxn>
                <a:cxn ang="0">
                  <a:pos x="1027" y="831"/>
                </a:cxn>
                <a:cxn ang="0">
                  <a:pos x="1020" y="824"/>
                </a:cxn>
                <a:cxn ang="0">
                  <a:pos x="1013" y="824"/>
                </a:cxn>
                <a:cxn ang="0">
                  <a:pos x="1013" y="810"/>
                </a:cxn>
                <a:cxn ang="0">
                  <a:pos x="1013" y="797"/>
                </a:cxn>
                <a:cxn ang="0">
                  <a:pos x="1027" y="749"/>
                </a:cxn>
                <a:cxn ang="0">
                  <a:pos x="1054" y="681"/>
                </a:cxn>
                <a:cxn ang="0">
                  <a:pos x="1095" y="599"/>
                </a:cxn>
                <a:cxn ang="0">
                  <a:pos x="1122" y="565"/>
                </a:cxn>
                <a:cxn ang="0">
                  <a:pos x="1169" y="511"/>
                </a:cxn>
                <a:cxn ang="0">
                  <a:pos x="1237" y="449"/>
                </a:cxn>
                <a:cxn ang="0">
                  <a:pos x="54" y="449"/>
                </a:cxn>
                <a:cxn ang="0">
                  <a:pos x="40" y="449"/>
                </a:cxn>
                <a:cxn ang="0">
                  <a:pos x="27" y="449"/>
                </a:cxn>
                <a:cxn ang="0">
                  <a:pos x="13" y="442"/>
                </a:cxn>
                <a:cxn ang="0">
                  <a:pos x="6" y="436"/>
                </a:cxn>
                <a:cxn ang="0">
                  <a:pos x="0" y="429"/>
                </a:cxn>
                <a:cxn ang="0">
                  <a:pos x="0" y="415"/>
                </a:cxn>
                <a:cxn ang="0">
                  <a:pos x="0" y="402"/>
                </a:cxn>
                <a:cxn ang="0">
                  <a:pos x="6" y="395"/>
                </a:cxn>
                <a:cxn ang="0">
                  <a:pos x="13" y="388"/>
                </a:cxn>
                <a:cxn ang="0">
                  <a:pos x="27" y="381"/>
                </a:cxn>
                <a:cxn ang="0">
                  <a:pos x="40" y="381"/>
                </a:cxn>
                <a:cxn ang="0">
                  <a:pos x="54" y="381"/>
                </a:cxn>
                <a:cxn ang="0">
                  <a:pos x="1237" y="381"/>
                </a:cxn>
                <a:cxn ang="0">
                  <a:pos x="1156" y="306"/>
                </a:cxn>
                <a:cxn ang="0">
                  <a:pos x="1095" y="231"/>
                </a:cxn>
                <a:cxn ang="0">
                  <a:pos x="1054" y="150"/>
                </a:cxn>
                <a:cxn ang="0">
                  <a:pos x="1027" y="82"/>
                </a:cxn>
                <a:cxn ang="0">
                  <a:pos x="1013" y="41"/>
                </a:cxn>
                <a:cxn ang="0">
                  <a:pos x="1013" y="20"/>
                </a:cxn>
                <a:cxn ang="0">
                  <a:pos x="1013" y="7"/>
                </a:cxn>
                <a:cxn ang="0">
                  <a:pos x="1020" y="0"/>
                </a:cxn>
                <a:cxn ang="0">
                  <a:pos x="1027" y="0"/>
                </a:cxn>
                <a:cxn ang="0">
                  <a:pos x="1040" y="0"/>
                </a:cxn>
                <a:cxn ang="0">
                  <a:pos x="1047" y="0"/>
                </a:cxn>
              </a:cxnLst>
              <a:rect l="0" t="0" r="r" b="b"/>
              <a:pathLst>
                <a:path w="1414" h="831">
                  <a:moveTo>
                    <a:pt x="1047" y="0"/>
                  </a:moveTo>
                  <a:lnTo>
                    <a:pt x="1061" y="0"/>
                  </a:lnTo>
                  <a:lnTo>
                    <a:pt x="1067" y="7"/>
                  </a:lnTo>
                  <a:lnTo>
                    <a:pt x="1074" y="14"/>
                  </a:lnTo>
                  <a:lnTo>
                    <a:pt x="1081" y="27"/>
                  </a:lnTo>
                  <a:lnTo>
                    <a:pt x="1115" y="143"/>
                  </a:lnTo>
                  <a:lnTo>
                    <a:pt x="1169" y="231"/>
                  </a:lnTo>
                  <a:lnTo>
                    <a:pt x="1237" y="300"/>
                  </a:lnTo>
                  <a:lnTo>
                    <a:pt x="1299" y="347"/>
                  </a:lnTo>
                  <a:lnTo>
                    <a:pt x="1360" y="381"/>
                  </a:lnTo>
                  <a:lnTo>
                    <a:pt x="1401" y="395"/>
                  </a:lnTo>
                  <a:lnTo>
                    <a:pt x="1408" y="402"/>
                  </a:lnTo>
                  <a:lnTo>
                    <a:pt x="1414" y="408"/>
                  </a:lnTo>
                  <a:lnTo>
                    <a:pt x="1414" y="415"/>
                  </a:lnTo>
                  <a:lnTo>
                    <a:pt x="1414" y="422"/>
                  </a:lnTo>
                  <a:lnTo>
                    <a:pt x="1408" y="429"/>
                  </a:lnTo>
                  <a:lnTo>
                    <a:pt x="1394" y="436"/>
                  </a:lnTo>
                  <a:lnTo>
                    <a:pt x="1272" y="504"/>
                  </a:lnTo>
                  <a:lnTo>
                    <a:pt x="1183" y="585"/>
                  </a:lnTo>
                  <a:lnTo>
                    <a:pt x="1115" y="688"/>
                  </a:lnTo>
                  <a:lnTo>
                    <a:pt x="1081" y="797"/>
                  </a:lnTo>
                  <a:lnTo>
                    <a:pt x="1074" y="817"/>
                  </a:lnTo>
                  <a:lnTo>
                    <a:pt x="1067" y="824"/>
                  </a:lnTo>
                  <a:lnTo>
                    <a:pt x="1061" y="831"/>
                  </a:lnTo>
                  <a:lnTo>
                    <a:pt x="1047" y="831"/>
                  </a:lnTo>
                  <a:lnTo>
                    <a:pt x="1040" y="831"/>
                  </a:lnTo>
                  <a:lnTo>
                    <a:pt x="1027" y="831"/>
                  </a:lnTo>
                  <a:lnTo>
                    <a:pt x="1020" y="824"/>
                  </a:lnTo>
                  <a:lnTo>
                    <a:pt x="1013" y="824"/>
                  </a:lnTo>
                  <a:lnTo>
                    <a:pt x="1013" y="810"/>
                  </a:lnTo>
                  <a:lnTo>
                    <a:pt x="1013" y="797"/>
                  </a:lnTo>
                  <a:lnTo>
                    <a:pt x="1027" y="749"/>
                  </a:lnTo>
                  <a:lnTo>
                    <a:pt x="1054" y="681"/>
                  </a:lnTo>
                  <a:lnTo>
                    <a:pt x="1095" y="599"/>
                  </a:lnTo>
                  <a:lnTo>
                    <a:pt x="1122" y="565"/>
                  </a:lnTo>
                  <a:lnTo>
                    <a:pt x="1169" y="511"/>
                  </a:lnTo>
                  <a:lnTo>
                    <a:pt x="1237" y="449"/>
                  </a:lnTo>
                  <a:lnTo>
                    <a:pt x="54" y="449"/>
                  </a:lnTo>
                  <a:lnTo>
                    <a:pt x="40" y="449"/>
                  </a:lnTo>
                  <a:lnTo>
                    <a:pt x="27" y="449"/>
                  </a:lnTo>
                  <a:lnTo>
                    <a:pt x="13" y="442"/>
                  </a:lnTo>
                  <a:lnTo>
                    <a:pt x="6" y="436"/>
                  </a:lnTo>
                  <a:lnTo>
                    <a:pt x="0" y="429"/>
                  </a:lnTo>
                  <a:lnTo>
                    <a:pt x="0" y="415"/>
                  </a:lnTo>
                  <a:lnTo>
                    <a:pt x="0" y="402"/>
                  </a:lnTo>
                  <a:lnTo>
                    <a:pt x="6" y="395"/>
                  </a:lnTo>
                  <a:lnTo>
                    <a:pt x="13" y="388"/>
                  </a:lnTo>
                  <a:lnTo>
                    <a:pt x="27" y="381"/>
                  </a:lnTo>
                  <a:lnTo>
                    <a:pt x="40" y="381"/>
                  </a:lnTo>
                  <a:lnTo>
                    <a:pt x="54" y="381"/>
                  </a:lnTo>
                  <a:lnTo>
                    <a:pt x="1237" y="381"/>
                  </a:lnTo>
                  <a:lnTo>
                    <a:pt x="1156" y="306"/>
                  </a:lnTo>
                  <a:lnTo>
                    <a:pt x="1095" y="231"/>
                  </a:lnTo>
                  <a:lnTo>
                    <a:pt x="1054" y="150"/>
                  </a:lnTo>
                  <a:lnTo>
                    <a:pt x="1027" y="82"/>
                  </a:lnTo>
                  <a:lnTo>
                    <a:pt x="1013" y="41"/>
                  </a:lnTo>
                  <a:lnTo>
                    <a:pt x="1013" y="20"/>
                  </a:lnTo>
                  <a:lnTo>
                    <a:pt x="1013" y="7"/>
                  </a:lnTo>
                  <a:lnTo>
                    <a:pt x="1020" y="0"/>
                  </a:lnTo>
                  <a:lnTo>
                    <a:pt x="1027" y="0"/>
                  </a:lnTo>
                  <a:lnTo>
                    <a:pt x="1040" y="0"/>
                  </a:lnTo>
                  <a:lnTo>
                    <a:pt x="10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25"/>
            <p:cNvSpPr>
              <a:spLocks noEditPoints="1"/>
            </p:cNvSpPr>
            <p:nvPr/>
          </p:nvSpPr>
          <p:spPr bwMode="auto">
            <a:xfrm>
              <a:off x="18269" y="3325"/>
              <a:ext cx="1143" cy="1123"/>
            </a:xfrm>
            <a:custGeom>
              <a:avLst/>
              <a:gdLst/>
              <a:ahLst/>
              <a:cxnLst>
                <a:cxn ang="0">
                  <a:pos x="633" y="47"/>
                </a:cxn>
                <a:cxn ang="0">
                  <a:pos x="578" y="47"/>
                </a:cxn>
                <a:cxn ang="0">
                  <a:pos x="544" y="81"/>
                </a:cxn>
                <a:cxn ang="0">
                  <a:pos x="428" y="524"/>
                </a:cxn>
                <a:cxn ang="0">
                  <a:pos x="782" y="490"/>
                </a:cxn>
                <a:cxn ang="0">
                  <a:pos x="918" y="374"/>
                </a:cxn>
                <a:cxn ang="0">
                  <a:pos x="966" y="204"/>
                </a:cxn>
                <a:cxn ang="0">
                  <a:pos x="891" y="74"/>
                </a:cxn>
                <a:cxn ang="0">
                  <a:pos x="728" y="47"/>
                </a:cxn>
                <a:cxn ang="0">
                  <a:pos x="762" y="0"/>
                </a:cxn>
                <a:cxn ang="0">
                  <a:pos x="1054" y="95"/>
                </a:cxn>
                <a:cxn ang="0">
                  <a:pos x="1102" y="313"/>
                </a:cxn>
                <a:cxn ang="0">
                  <a:pos x="925" y="483"/>
                </a:cxn>
                <a:cxn ang="0">
                  <a:pos x="762" y="544"/>
                </a:cxn>
                <a:cxn ang="0">
                  <a:pos x="871" y="619"/>
                </a:cxn>
                <a:cxn ang="0">
                  <a:pos x="911" y="755"/>
                </a:cxn>
                <a:cxn ang="0">
                  <a:pos x="898" y="864"/>
                </a:cxn>
                <a:cxn ang="0">
                  <a:pos x="891" y="1014"/>
                </a:cxn>
                <a:cxn ang="0">
                  <a:pos x="918" y="1075"/>
                </a:cxn>
                <a:cxn ang="0">
                  <a:pos x="986" y="1082"/>
                </a:cxn>
                <a:cxn ang="0">
                  <a:pos x="1102" y="939"/>
                </a:cxn>
                <a:cxn ang="0">
                  <a:pos x="1115" y="919"/>
                </a:cxn>
                <a:cxn ang="0">
                  <a:pos x="1129" y="919"/>
                </a:cxn>
                <a:cxn ang="0">
                  <a:pos x="1143" y="939"/>
                </a:cxn>
                <a:cxn ang="0">
                  <a:pos x="1095" y="1034"/>
                </a:cxn>
                <a:cxn ang="0">
                  <a:pos x="945" y="1123"/>
                </a:cxn>
                <a:cxn ang="0">
                  <a:pos x="857" y="1109"/>
                </a:cxn>
                <a:cxn ang="0">
                  <a:pos x="748" y="1014"/>
                </a:cxn>
                <a:cxn ang="0">
                  <a:pos x="748" y="864"/>
                </a:cxn>
                <a:cxn ang="0">
                  <a:pos x="782" y="735"/>
                </a:cxn>
                <a:cxn ang="0">
                  <a:pos x="769" y="626"/>
                </a:cxn>
                <a:cxn ang="0">
                  <a:pos x="612" y="558"/>
                </a:cxn>
                <a:cxn ang="0">
                  <a:pos x="313" y="994"/>
                </a:cxn>
                <a:cxn ang="0">
                  <a:pos x="326" y="1028"/>
                </a:cxn>
                <a:cxn ang="0">
                  <a:pos x="388" y="1034"/>
                </a:cxn>
                <a:cxn ang="0">
                  <a:pos x="449" y="1034"/>
                </a:cxn>
                <a:cxn ang="0">
                  <a:pos x="456" y="1069"/>
                </a:cxn>
                <a:cxn ang="0">
                  <a:pos x="435" y="1082"/>
                </a:cxn>
                <a:cxn ang="0">
                  <a:pos x="286" y="1082"/>
                </a:cxn>
                <a:cxn ang="0">
                  <a:pos x="88" y="1082"/>
                </a:cxn>
                <a:cxn ang="0">
                  <a:pos x="14" y="1082"/>
                </a:cxn>
                <a:cxn ang="0">
                  <a:pos x="0" y="1069"/>
                </a:cxn>
                <a:cxn ang="0">
                  <a:pos x="20" y="1034"/>
                </a:cxn>
                <a:cxn ang="0">
                  <a:pos x="116" y="1034"/>
                </a:cxn>
                <a:cxn ang="0">
                  <a:pos x="190" y="960"/>
                </a:cxn>
                <a:cxn ang="0">
                  <a:pos x="408" y="81"/>
                </a:cxn>
                <a:cxn ang="0">
                  <a:pos x="401" y="54"/>
                </a:cxn>
                <a:cxn ang="0">
                  <a:pos x="347" y="47"/>
                </a:cxn>
                <a:cxn ang="0">
                  <a:pos x="306" y="47"/>
                </a:cxn>
                <a:cxn ang="0">
                  <a:pos x="265" y="40"/>
                </a:cxn>
                <a:cxn ang="0">
                  <a:pos x="272" y="6"/>
                </a:cxn>
                <a:cxn ang="0">
                  <a:pos x="306" y="0"/>
                </a:cxn>
              </a:cxnLst>
              <a:rect l="0" t="0" r="r" b="b"/>
              <a:pathLst>
                <a:path w="1143" h="1123">
                  <a:moveTo>
                    <a:pt x="673" y="47"/>
                  </a:moveTo>
                  <a:lnTo>
                    <a:pt x="653" y="47"/>
                  </a:lnTo>
                  <a:lnTo>
                    <a:pt x="633" y="47"/>
                  </a:lnTo>
                  <a:lnTo>
                    <a:pt x="612" y="47"/>
                  </a:lnTo>
                  <a:lnTo>
                    <a:pt x="592" y="47"/>
                  </a:lnTo>
                  <a:lnTo>
                    <a:pt x="578" y="47"/>
                  </a:lnTo>
                  <a:lnTo>
                    <a:pt x="565" y="54"/>
                  </a:lnTo>
                  <a:lnTo>
                    <a:pt x="551" y="68"/>
                  </a:lnTo>
                  <a:lnTo>
                    <a:pt x="544" y="81"/>
                  </a:lnTo>
                  <a:lnTo>
                    <a:pt x="537" y="109"/>
                  </a:lnTo>
                  <a:lnTo>
                    <a:pt x="537" y="109"/>
                  </a:lnTo>
                  <a:lnTo>
                    <a:pt x="428" y="524"/>
                  </a:lnTo>
                  <a:lnTo>
                    <a:pt x="612" y="524"/>
                  </a:lnTo>
                  <a:lnTo>
                    <a:pt x="707" y="517"/>
                  </a:lnTo>
                  <a:lnTo>
                    <a:pt x="782" y="490"/>
                  </a:lnTo>
                  <a:lnTo>
                    <a:pt x="837" y="463"/>
                  </a:lnTo>
                  <a:lnTo>
                    <a:pt x="877" y="429"/>
                  </a:lnTo>
                  <a:lnTo>
                    <a:pt x="918" y="374"/>
                  </a:lnTo>
                  <a:lnTo>
                    <a:pt x="945" y="313"/>
                  </a:lnTo>
                  <a:lnTo>
                    <a:pt x="959" y="252"/>
                  </a:lnTo>
                  <a:lnTo>
                    <a:pt x="966" y="204"/>
                  </a:lnTo>
                  <a:lnTo>
                    <a:pt x="959" y="143"/>
                  </a:lnTo>
                  <a:lnTo>
                    <a:pt x="932" y="102"/>
                  </a:lnTo>
                  <a:lnTo>
                    <a:pt x="891" y="74"/>
                  </a:lnTo>
                  <a:lnTo>
                    <a:pt x="837" y="54"/>
                  </a:lnTo>
                  <a:lnTo>
                    <a:pt x="782" y="47"/>
                  </a:lnTo>
                  <a:lnTo>
                    <a:pt x="728" y="47"/>
                  </a:lnTo>
                  <a:lnTo>
                    <a:pt x="673" y="47"/>
                  </a:lnTo>
                  <a:close/>
                  <a:moveTo>
                    <a:pt x="306" y="0"/>
                  </a:moveTo>
                  <a:lnTo>
                    <a:pt x="762" y="0"/>
                  </a:lnTo>
                  <a:lnTo>
                    <a:pt x="877" y="6"/>
                  </a:lnTo>
                  <a:lnTo>
                    <a:pt x="979" y="40"/>
                  </a:lnTo>
                  <a:lnTo>
                    <a:pt x="1054" y="95"/>
                  </a:lnTo>
                  <a:lnTo>
                    <a:pt x="1102" y="156"/>
                  </a:lnTo>
                  <a:lnTo>
                    <a:pt x="1115" y="238"/>
                  </a:lnTo>
                  <a:lnTo>
                    <a:pt x="1102" y="313"/>
                  </a:lnTo>
                  <a:lnTo>
                    <a:pt x="1061" y="381"/>
                  </a:lnTo>
                  <a:lnTo>
                    <a:pt x="1000" y="435"/>
                  </a:lnTo>
                  <a:lnTo>
                    <a:pt x="925" y="483"/>
                  </a:lnTo>
                  <a:lnTo>
                    <a:pt x="843" y="517"/>
                  </a:lnTo>
                  <a:lnTo>
                    <a:pt x="762" y="544"/>
                  </a:lnTo>
                  <a:lnTo>
                    <a:pt x="762" y="544"/>
                  </a:lnTo>
                  <a:lnTo>
                    <a:pt x="796" y="558"/>
                  </a:lnTo>
                  <a:lnTo>
                    <a:pt x="837" y="578"/>
                  </a:lnTo>
                  <a:lnTo>
                    <a:pt x="871" y="619"/>
                  </a:lnTo>
                  <a:lnTo>
                    <a:pt x="905" y="667"/>
                  </a:lnTo>
                  <a:lnTo>
                    <a:pt x="911" y="735"/>
                  </a:lnTo>
                  <a:lnTo>
                    <a:pt x="911" y="755"/>
                  </a:lnTo>
                  <a:lnTo>
                    <a:pt x="911" y="783"/>
                  </a:lnTo>
                  <a:lnTo>
                    <a:pt x="911" y="810"/>
                  </a:lnTo>
                  <a:lnTo>
                    <a:pt x="898" y="864"/>
                  </a:lnTo>
                  <a:lnTo>
                    <a:pt x="891" y="932"/>
                  </a:lnTo>
                  <a:lnTo>
                    <a:pt x="891" y="987"/>
                  </a:lnTo>
                  <a:lnTo>
                    <a:pt x="891" y="1014"/>
                  </a:lnTo>
                  <a:lnTo>
                    <a:pt x="898" y="1041"/>
                  </a:lnTo>
                  <a:lnTo>
                    <a:pt x="905" y="1062"/>
                  </a:lnTo>
                  <a:lnTo>
                    <a:pt x="918" y="1075"/>
                  </a:lnTo>
                  <a:lnTo>
                    <a:pt x="932" y="1082"/>
                  </a:lnTo>
                  <a:lnTo>
                    <a:pt x="959" y="1089"/>
                  </a:lnTo>
                  <a:lnTo>
                    <a:pt x="986" y="1082"/>
                  </a:lnTo>
                  <a:lnTo>
                    <a:pt x="1027" y="1055"/>
                  </a:lnTo>
                  <a:lnTo>
                    <a:pt x="1068" y="1014"/>
                  </a:lnTo>
                  <a:lnTo>
                    <a:pt x="1102" y="939"/>
                  </a:lnTo>
                  <a:lnTo>
                    <a:pt x="1102" y="932"/>
                  </a:lnTo>
                  <a:lnTo>
                    <a:pt x="1109" y="926"/>
                  </a:lnTo>
                  <a:lnTo>
                    <a:pt x="1115" y="919"/>
                  </a:lnTo>
                  <a:lnTo>
                    <a:pt x="1122" y="919"/>
                  </a:lnTo>
                  <a:lnTo>
                    <a:pt x="1122" y="919"/>
                  </a:lnTo>
                  <a:lnTo>
                    <a:pt x="1129" y="919"/>
                  </a:lnTo>
                  <a:lnTo>
                    <a:pt x="1136" y="919"/>
                  </a:lnTo>
                  <a:lnTo>
                    <a:pt x="1143" y="926"/>
                  </a:lnTo>
                  <a:lnTo>
                    <a:pt x="1143" y="939"/>
                  </a:lnTo>
                  <a:lnTo>
                    <a:pt x="1136" y="960"/>
                  </a:lnTo>
                  <a:lnTo>
                    <a:pt x="1122" y="994"/>
                  </a:lnTo>
                  <a:lnTo>
                    <a:pt x="1095" y="1034"/>
                  </a:lnTo>
                  <a:lnTo>
                    <a:pt x="1061" y="1075"/>
                  </a:lnTo>
                  <a:lnTo>
                    <a:pt x="1007" y="1109"/>
                  </a:lnTo>
                  <a:lnTo>
                    <a:pt x="945" y="1123"/>
                  </a:lnTo>
                  <a:lnTo>
                    <a:pt x="932" y="1123"/>
                  </a:lnTo>
                  <a:lnTo>
                    <a:pt x="898" y="1116"/>
                  </a:lnTo>
                  <a:lnTo>
                    <a:pt x="857" y="1109"/>
                  </a:lnTo>
                  <a:lnTo>
                    <a:pt x="816" y="1089"/>
                  </a:lnTo>
                  <a:lnTo>
                    <a:pt x="775" y="1055"/>
                  </a:lnTo>
                  <a:lnTo>
                    <a:pt x="748" y="1014"/>
                  </a:lnTo>
                  <a:lnTo>
                    <a:pt x="741" y="946"/>
                  </a:lnTo>
                  <a:lnTo>
                    <a:pt x="741" y="912"/>
                  </a:lnTo>
                  <a:lnTo>
                    <a:pt x="748" y="864"/>
                  </a:lnTo>
                  <a:lnTo>
                    <a:pt x="762" y="810"/>
                  </a:lnTo>
                  <a:lnTo>
                    <a:pt x="775" y="776"/>
                  </a:lnTo>
                  <a:lnTo>
                    <a:pt x="782" y="735"/>
                  </a:lnTo>
                  <a:lnTo>
                    <a:pt x="789" y="701"/>
                  </a:lnTo>
                  <a:lnTo>
                    <a:pt x="782" y="667"/>
                  </a:lnTo>
                  <a:lnTo>
                    <a:pt x="769" y="626"/>
                  </a:lnTo>
                  <a:lnTo>
                    <a:pt x="735" y="592"/>
                  </a:lnTo>
                  <a:lnTo>
                    <a:pt x="687" y="572"/>
                  </a:lnTo>
                  <a:lnTo>
                    <a:pt x="612" y="558"/>
                  </a:lnTo>
                  <a:lnTo>
                    <a:pt x="422" y="558"/>
                  </a:lnTo>
                  <a:lnTo>
                    <a:pt x="320" y="980"/>
                  </a:lnTo>
                  <a:lnTo>
                    <a:pt x="313" y="994"/>
                  </a:lnTo>
                  <a:lnTo>
                    <a:pt x="313" y="1007"/>
                  </a:lnTo>
                  <a:lnTo>
                    <a:pt x="313" y="1021"/>
                  </a:lnTo>
                  <a:lnTo>
                    <a:pt x="326" y="1028"/>
                  </a:lnTo>
                  <a:lnTo>
                    <a:pt x="340" y="1034"/>
                  </a:lnTo>
                  <a:lnTo>
                    <a:pt x="360" y="1034"/>
                  </a:lnTo>
                  <a:lnTo>
                    <a:pt x="388" y="1034"/>
                  </a:lnTo>
                  <a:lnTo>
                    <a:pt x="415" y="1034"/>
                  </a:lnTo>
                  <a:lnTo>
                    <a:pt x="435" y="1034"/>
                  </a:lnTo>
                  <a:lnTo>
                    <a:pt x="449" y="1034"/>
                  </a:lnTo>
                  <a:lnTo>
                    <a:pt x="456" y="1041"/>
                  </a:lnTo>
                  <a:lnTo>
                    <a:pt x="462" y="1055"/>
                  </a:lnTo>
                  <a:lnTo>
                    <a:pt x="456" y="1069"/>
                  </a:lnTo>
                  <a:lnTo>
                    <a:pt x="449" y="1075"/>
                  </a:lnTo>
                  <a:lnTo>
                    <a:pt x="442" y="1082"/>
                  </a:lnTo>
                  <a:lnTo>
                    <a:pt x="435" y="1082"/>
                  </a:lnTo>
                  <a:lnTo>
                    <a:pt x="428" y="1089"/>
                  </a:lnTo>
                  <a:lnTo>
                    <a:pt x="367" y="1082"/>
                  </a:lnTo>
                  <a:lnTo>
                    <a:pt x="286" y="1082"/>
                  </a:lnTo>
                  <a:lnTo>
                    <a:pt x="224" y="1082"/>
                  </a:lnTo>
                  <a:lnTo>
                    <a:pt x="163" y="1082"/>
                  </a:lnTo>
                  <a:lnTo>
                    <a:pt x="88" y="1082"/>
                  </a:lnTo>
                  <a:lnTo>
                    <a:pt x="27" y="1089"/>
                  </a:lnTo>
                  <a:lnTo>
                    <a:pt x="20" y="1089"/>
                  </a:lnTo>
                  <a:lnTo>
                    <a:pt x="14" y="1082"/>
                  </a:lnTo>
                  <a:lnTo>
                    <a:pt x="7" y="1082"/>
                  </a:lnTo>
                  <a:lnTo>
                    <a:pt x="7" y="1075"/>
                  </a:lnTo>
                  <a:lnTo>
                    <a:pt x="0" y="1069"/>
                  </a:lnTo>
                  <a:lnTo>
                    <a:pt x="7" y="1055"/>
                  </a:lnTo>
                  <a:lnTo>
                    <a:pt x="7" y="1041"/>
                  </a:lnTo>
                  <a:lnTo>
                    <a:pt x="20" y="1034"/>
                  </a:lnTo>
                  <a:lnTo>
                    <a:pt x="27" y="1034"/>
                  </a:lnTo>
                  <a:lnTo>
                    <a:pt x="48" y="1034"/>
                  </a:lnTo>
                  <a:lnTo>
                    <a:pt x="116" y="1034"/>
                  </a:lnTo>
                  <a:lnTo>
                    <a:pt x="156" y="1021"/>
                  </a:lnTo>
                  <a:lnTo>
                    <a:pt x="177" y="1000"/>
                  </a:lnTo>
                  <a:lnTo>
                    <a:pt x="190" y="960"/>
                  </a:lnTo>
                  <a:lnTo>
                    <a:pt x="408" y="109"/>
                  </a:lnTo>
                  <a:lnTo>
                    <a:pt x="408" y="88"/>
                  </a:lnTo>
                  <a:lnTo>
                    <a:pt x="408" y="81"/>
                  </a:lnTo>
                  <a:lnTo>
                    <a:pt x="408" y="74"/>
                  </a:lnTo>
                  <a:lnTo>
                    <a:pt x="408" y="61"/>
                  </a:lnTo>
                  <a:lnTo>
                    <a:pt x="401" y="54"/>
                  </a:lnTo>
                  <a:lnTo>
                    <a:pt x="388" y="54"/>
                  </a:lnTo>
                  <a:lnTo>
                    <a:pt x="367" y="47"/>
                  </a:lnTo>
                  <a:lnTo>
                    <a:pt x="347" y="47"/>
                  </a:lnTo>
                  <a:lnTo>
                    <a:pt x="326" y="47"/>
                  </a:lnTo>
                  <a:lnTo>
                    <a:pt x="313" y="47"/>
                  </a:lnTo>
                  <a:lnTo>
                    <a:pt x="306" y="47"/>
                  </a:lnTo>
                  <a:lnTo>
                    <a:pt x="286" y="47"/>
                  </a:lnTo>
                  <a:lnTo>
                    <a:pt x="272" y="40"/>
                  </a:lnTo>
                  <a:lnTo>
                    <a:pt x="265" y="40"/>
                  </a:lnTo>
                  <a:lnTo>
                    <a:pt x="265" y="27"/>
                  </a:lnTo>
                  <a:lnTo>
                    <a:pt x="265" y="13"/>
                  </a:lnTo>
                  <a:lnTo>
                    <a:pt x="272" y="6"/>
                  </a:lnTo>
                  <a:lnTo>
                    <a:pt x="279" y="0"/>
                  </a:lnTo>
                  <a:lnTo>
                    <a:pt x="292" y="0"/>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26"/>
            <p:cNvSpPr>
              <a:spLocks/>
            </p:cNvSpPr>
            <p:nvPr/>
          </p:nvSpPr>
          <p:spPr bwMode="auto">
            <a:xfrm>
              <a:off x="19493" y="3931"/>
              <a:ext cx="531" cy="769"/>
            </a:xfrm>
            <a:custGeom>
              <a:avLst/>
              <a:gdLst/>
              <a:ahLst/>
              <a:cxnLst>
                <a:cxn ang="0">
                  <a:pos x="245" y="0"/>
                </a:cxn>
                <a:cxn ang="0">
                  <a:pos x="286" y="0"/>
                </a:cxn>
                <a:cxn ang="0">
                  <a:pos x="320" y="0"/>
                </a:cxn>
                <a:cxn ang="0">
                  <a:pos x="354" y="6"/>
                </a:cxn>
                <a:cxn ang="0">
                  <a:pos x="395" y="0"/>
                </a:cxn>
                <a:cxn ang="0">
                  <a:pos x="476" y="0"/>
                </a:cxn>
                <a:cxn ang="0">
                  <a:pos x="524" y="0"/>
                </a:cxn>
                <a:cxn ang="0">
                  <a:pos x="531" y="13"/>
                </a:cxn>
                <a:cxn ang="0">
                  <a:pos x="524" y="34"/>
                </a:cxn>
                <a:cxn ang="0">
                  <a:pos x="504" y="40"/>
                </a:cxn>
                <a:cxn ang="0">
                  <a:pos x="456" y="40"/>
                </a:cxn>
                <a:cxn ang="0">
                  <a:pos x="415" y="47"/>
                </a:cxn>
                <a:cxn ang="0">
                  <a:pos x="402" y="61"/>
                </a:cxn>
                <a:cxn ang="0">
                  <a:pos x="388" y="88"/>
                </a:cxn>
                <a:cxn ang="0">
                  <a:pos x="238" y="680"/>
                </a:cxn>
                <a:cxn ang="0">
                  <a:pos x="238" y="708"/>
                </a:cxn>
                <a:cxn ang="0">
                  <a:pos x="238" y="714"/>
                </a:cxn>
                <a:cxn ang="0">
                  <a:pos x="245" y="721"/>
                </a:cxn>
                <a:cxn ang="0">
                  <a:pos x="286" y="728"/>
                </a:cxn>
                <a:cxn ang="0">
                  <a:pos x="313" y="728"/>
                </a:cxn>
                <a:cxn ang="0">
                  <a:pos x="340" y="728"/>
                </a:cxn>
                <a:cxn ang="0">
                  <a:pos x="347" y="742"/>
                </a:cxn>
                <a:cxn ang="0">
                  <a:pos x="340" y="762"/>
                </a:cxn>
                <a:cxn ang="0">
                  <a:pos x="327" y="769"/>
                </a:cxn>
                <a:cxn ang="0">
                  <a:pos x="286" y="769"/>
                </a:cxn>
                <a:cxn ang="0">
                  <a:pos x="170" y="762"/>
                </a:cxn>
                <a:cxn ang="0">
                  <a:pos x="62" y="769"/>
                </a:cxn>
                <a:cxn ang="0">
                  <a:pos x="7" y="769"/>
                </a:cxn>
                <a:cxn ang="0">
                  <a:pos x="0" y="755"/>
                </a:cxn>
                <a:cxn ang="0">
                  <a:pos x="0" y="742"/>
                </a:cxn>
                <a:cxn ang="0">
                  <a:pos x="21" y="728"/>
                </a:cxn>
                <a:cxn ang="0">
                  <a:pos x="68" y="728"/>
                </a:cxn>
                <a:cxn ang="0">
                  <a:pos x="109" y="721"/>
                </a:cxn>
                <a:cxn ang="0">
                  <a:pos x="130" y="701"/>
                </a:cxn>
                <a:cxn ang="0">
                  <a:pos x="136" y="680"/>
                </a:cxn>
                <a:cxn ang="0">
                  <a:pos x="286" y="68"/>
                </a:cxn>
                <a:cxn ang="0">
                  <a:pos x="286" y="47"/>
                </a:cxn>
                <a:cxn ang="0">
                  <a:pos x="259" y="40"/>
                </a:cxn>
                <a:cxn ang="0">
                  <a:pos x="232" y="40"/>
                </a:cxn>
                <a:cxn ang="0">
                  <a:pos x="218" y="40"/>
                </a:cxn>
                <a:cxn ang="0">
                  <a:pos x="191" y="34"/>
                </a:cxn>
                <a:cxn ang="0">
                  <a:pos x="184" y="20"/>
                </a:cxn>
                <a:cxn ang="0">
                  <a:pos x="184" y="6"/>
                </a:cxn>
                <a:cxn ang="0">
                  <a:pos x="198" y="0"/>
                </a:cxn>
              </a:cxnLst>
              <a:rect l="0" t="0" r="r" b="b"/>
              <a:pathLst>
                <a:path w="531" h="769">
                  <a:moveTo>
                    <a:pt x="204" y="0"/>
                  </a:moveTo>
                  <a:lnTo>
                    <a:pt x="245" y="0"/>
                  </a:lnTo>
                  <a:lnTo>
                    <a:pt x="279" y="0"/>
                  </a:lnTo>
                  <a:lnTo>
                    <a:pt x="286" y="0"/>
                  </a:lnTo>
                  <a:lnTo>
                    <a:pt x="300" y="0"/>
                  </a:lnTo>
                  <a:lnTo>
                    <a:pt x="320" y="0"/>
                  </a:lnTo>
                  <a:lnTo>
                    <a:pt x="340" y="0"/>
                  </a:lnTo>
                  <a:lnTo>
                    <a:pt x="354" y="6"/>
                  </a:lnTo>
                  <a:lnTo>
                    <a:pt x="361" y="6"/>
                  </a:lnTo>
                  <a:lnTo>
                    <a:pt x="395" y="0"/>
                  </a:lnTo>
                  <a:lnTo>
                    <a:pt x="436" y="0"/>
                  </a:lnTo>
                  <a:lnTo>
                    <a:pt x="476" y="0"/>
                  </a:lnTo>
                  <a:lnTo>
                    <a:pt x="510" y="0"/>
                  </a:lnTo>
                  <a:lnTo>
                    <a:pt x="524" y="0"/>
                  </a:lnTo>
                  <a:lnTo>
                    <a:pt x="531" y="6"/>
                  </a:lnTo>
                  <a:lnTo>
                    <a:pt x="531" y="13"/>
                  </a:lnTo>
                  <a:lnTo>
                    <a:pt x="531" y="27"/>
                  </a:lnTo>
                  <a:lnTo>
                    <a:pt x="524" y="34"/>
                  </a:lnTo>
                  <a:lnTo>
                    <a:pt x="517" y="34"/>
                  </a:lnTo>
                  <a:lnTo>
                    <a:pt x="504" y="40"/>
                  </a:lnTo>
                  <a:lnTo>
                    <a:pt x="490" y="40"/>
                  </a:lnTo>
                  <a:lnTo>
                    <a:pt x="456" y="40"/>
                  </a:lnTo>
                  <a:lnTo>
                    <a:pt x="436" y="40"/>
                  </a:lnTo>
                  <a:lnTo>
                    <a:pt x="415" y="47"/>
                  </a:lnTo>
                  <a:lnTo>
                    <a:pt x="408" y="54"/>
                  </a:lnTo>
                  <a:lnTo>
                    <a:pt x="402" y="61"/>
                  </a:lnTo>
                  <a:lnTo>
                    <a:pt x="395" y="74"/>
                  </a:lnTo>
                  <a:lnTo>
                    <a:pt x="388" y="88"/>
                  </a:lnTo>
                  <a:lnTo>
                    <a:pt x="388" y="88"/>
                  </a:lnTo>
                  <a:lnTo>
                    <a:pt x="238" y="680"/>
                  </a:lnTo>
                  <a:lnTo>
                    <a:pt x="238" y="694"/>
                  </a:lnTo>
                  <a:lnTo>
                    <a:pt x="238" y="708"/>
                  </a:lnTo>
                  <a:lnTo>
                    <a:pt x="238" y="708"/>
                  </a:lnTo>
                  <a:lnTo>
                    <a:pt x="238" y="714"/>
                  </a:lnTo>
                  <a:lnTo>
                    <a:pt x="238" y="721"/>
                  </a:lnTo>
                  <a:lnTo>
                    <a:pt x="245" y="721"/>
                  </a:lnTo>
                  <a:lnTo>
                    <a:pt x="266" y="728"/>
                  </a:lnTo>
                  <a:lnTo>
                    <a:pt x="286" y="728"/>
                  </a:lnTo>
                  <a:lnTo>
                    <a:pt x="300" y="728"/>
                  </a:lnTo>
                  <a:lnTo>
                    <a:pt x="313" y="728"/>
                  </a:lnTo>
                  <a:lnTo>
                    <a:pt x="327" y="728"/>
                  </a:lnTo>
                  <a:lnTo>
                    <a:pt x="340" y="728"/>
                  </a:lnTo>
                  <a:lnTo>
                    <a:pt x="347" y="735"/>
                  </a:lnTo>
                  <a:lnTo>
                    <a:pt x="347" y="742"/>
                  </a:lnTo>
                  <a:lnTo>
                    <a:pt x="347" y="755"/>
                  </a:lnTo>
                  <a:lnTo>
                    <a:pt x="340" y="762"/>
                  </a:lnTo>
                  <a:lnTo>
                    <a:pt x="334" y="769"/>
                  </a:lnTo>
                  <a:lnTo>
                    <a:pt x="327" y="769"/>
                  </a:lnTo>
                  <a:lnTo>
                    <a:pt x="320" y="769"/>
                  </a:lnTo>
                  <a:lnTo>
                    <a:pt x="286" y="769"/>
                  </a:lnTo>
                  <a:lnTo>
                    <a:pt x="245" y="769"/>
                  </a:lnTo>
                  <a:lnTo>
                    <a:pt x="170" y="762"/>
                  </a:lnTo>
                  <a:lnTo>
                    <a:pt x="123" y="762"/>
                  </a:lnTo>
                  <a:lnTo>
                    <a:pt x="62" y="769"/>
                  </a:lnTo>
                  <a:lnTo>
                    <a:pt x="14" y="769"/>
                  </a:lnTo>
                  <a:lnTo>
                    <a:pt x="7" y="769"/>
                  </a:lnTo>
                  <a:lnTo>
                    <a:pt x="0" y="762"/>
                  </a:lnTo>
                  <a:lnTo>
                    <a:pt x="0" y="755"/>
                  </a:lnTo>
                  <a:lnTo>
                    <a:pt x="0" y="755"/>
                  </a:lnTo>
                  <a:lnTo>
                    <a:pt x="0" y="742"/>
                  </a:lnTo>
                  <a:lnTo>
                    <a:pt x="7" y="728"/>
                  </a:lnTo>
                  <a:lnTo>
                    <a:pt x="21" y="728"/>
                  </a:lnTo>
                  <a:lnTo>
                    <a:pt x="41" y="728"/>
                  </a:lnTo>
                  <a:lnTo>
                    <a:pt x="68" y="728"/>
                  </a:lnTo>
                  <a:lnTo>
                    <a:pt x="96" y="721"/>
                  </a:lnTo>
                  <a:lnTo>
                    <a:pt x="109" y="721"/>
                  </a:lnTo>
                  <a:lnTo>
                    <a:pt x="123" y="714"/>
                  </a:lnTo>
                  <a:lnTo>
                    <a:pt x="130" y="701"/>
                  </a:lnTo>
                  <a:lnTo>
                    <a:pt x="130" y="694"/>
                  </a:lnTo>
                  <a:lnTo>
                    <a:pt x="136" y="680"/>
                  </a:lnTo>
                  <a:lnTo>
                    <a:pt x="286" y="81"/>
                  </a:lnTo>
                  <a:lnTo>
                    <a:pt x="286" y="68"/>
                  </a:lnTo>
                  <a:lnTo>
                    <a:pt x="293" y="54"/>
                  </a:lnTo>
                  <a:lnTo>
                    <a:pt x="286" y="47"/>
                  </a:lnTo>
                  <a:lnTo>
                    <a:pt x="279" y="40"/>
                  </a:lnTo>
                  <a:lnTo>
                    <a:pt x="259" y="40"/>
                  </a:lnTo>
                  <a:lnTo>
                    <a:pt x="245" y="40"/>
                  </a:lnTo>
                  <a:lnTo>
                    <a:pt x="232" y="40"/>
                  </a:lnTo>
                  <a:lnTo>
                    <a:pt x="225" y="40"/>
                  </a:lnTo>
                  <a:lnTo>
                    <a:pt x="218" y="40"/>
                  </a:lnTo>
                  <a:lnTo>
                    <a:pt x="204" y="40"/>
                  </a:lnTo>
                  <a:lnTo>
                    <a:pt x="191" y="34"/>
                  </a:lnTo>
                  <a:lnTo>
                    <a:pt x="184" y="34"/>
                  </a:lnTo>
                  <a:lnTo>
                    <a:pt x="184" y="20"/>
                  </a:lnTo>
                  <a:lnTo>
                    <a:pt x="184" y="13"/>
                  </a:lnTo>
                  <a:lnTo>
                    <a:pt x="184" y="6"/>
                  </a:lnTo>
                  <a:lnTo>
                    <a:pt x="191" y="0"/>
                  </a:lnTo>
                  <a:lnTo>
                    <a:pt x="198" y="0"/>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27"/>
            <p:cNvSpPr>
              <a:spLocks noEditPoints="1"/>
            </p:cNvSpPr>
            <p:nvPr/>
          </p:nvSpPr>
          <p:spPr bwMode="auto">
            <a:xfrm>
              <a:off x="20071" y="4509"/>
              <a:ext cx="871" cy="354"/>
            </a:xfrm>
            <a:custGeom>
              <a:avLst/>
              <a:gdLst/>
              <a:ahLst/>
              <a:cxnLst>
                <a:cxn ang="0">
                  <a:pos x="123" y="55"/>
                </a:cxn>
                <a:cxn ang="0">
                  <a:pos x="41" y="123"/>
                </a:cxn>
                <a:cxn ang="0">
                  <a:pos x="41" y="232"/>
                </a:cxn>
                <a:cxn ang="0">
                  <a:pos x="123" y="307"/>
                </a:cxn>
                <a:cxn ang="0">
                  <a:pos x="273" y="300"/>
                </a:cxn>
                <a:cxn ang="0">
                  <a:pos x="402" y="191"/>
                </a:cxn>
                <a:cxn ang="0">
                  <a:pos x="375" y="164"/>
                </a:cxn>
                <a:cxn ang="0">
                  <a:pos x="313" y="109"/>
                </a:cxn>
                <a:cxn ang="0">
                  <a:pos x="211" y="48"/>
                </a:cxn>
                <a:cxn ang="0">
                  <a:pos x="694" y="28"/>
                </a:cxn>
                <a:cxn ang="0">
                  <a:pos x="538" y="96"/>
                </a:cxn>
                <a:cxn ang="0">
                  <a:pos x="477" y="157"/>
                </a:cxn>
                <a:cxn ang="0">
                  <a:pos x="531" y="218"/>
                </a:cxn>
                <a:cxn ang="0">
                  <a:pos x="626" y="286"/>
                </a:cxn>
                <a:cxn ang="0">
                  <a:pos x="701" y="307"/>
                </a:cxn>
                <a:cxn ang="0">
                  <a:pos x="803" y="266"/>
                </a:cxn>
                <a:cxn ang="0">
                  <a:pos x="851" y="170"/>
                </a:cxn>
                <a:cxn ang="0">
                  <a:pos x="803" y="75"/>
                </a:cxn>
                <a:cxn ang="0">
                  <a:pos x="694" y="28"/>
                </a:cxn>
                <a:cxn ang="0">
                  <a:pos x="266" y="7"/>
                </a:cxn>
                <a:cxn ang="0">
                  <a:pos x="368" y="55"/>
                </a:cxn>
                <a:cxn ang="0">
                  <a:pos x="415" y="96"/>
                </a:cxn>
                <a:cxn ang="0">
                  <a:pos x="449" y="130"/>
                </a:cxn>
                <a:cxn ang="0">
                  <a:pos x="449" y="130"/>
                </a:cxn>
                <a:cxn ang="0">
                  <a:pos x="517" y="62"/>
                </a:cxn>
                <a:cxn ang="0">
                  <a:pos x="640" y="0"/>
                </a:cxn>
                <a:cxn ang="0">
                  <a:pos x="762" y="14"/>
                </a:cxn>
                <a:cxn ang="0">
                  <a:pos x="858" y="109"/>
                </a:cxn>
                <a:cxn ang="0">
                  <a:pos x="858" y="245"/>
                </a:cxn>
                <a:cxn ang="0">
                  <a:pos x="762" y="341"/>
                </a:cxn>
                <a:cxn ang="0">
                  <a:pos x="613" y="341"/>
                </a:cxn>
                <a:cxn ang="0">
                  <a:pos x="511" y="293"/>
                </a:cxn>
                <a:cxn ang="0">
                  <a:pos x="463" y="259"/>
                </a:cxn>
                <a:cxn ang="0">
                  <a:pos x="429" y="218"/>
                </a:cxn>
                <a:cxn ang="0">
                  <a:pos x="300" y="327"/>
                </a:cxn>
                <a:cxn ang="0">
                  <a:pos x="191" y="354"/>
                </a:cxn>
                <a:cxn ang="0">
                  <a:pos x="55" y="300"/>
                </a:cxn>
                <a:cxn ang="0">
                  <a:pos x="0" y="177"/>
                </a:cxn>
                <a:cxn ang="0">
                  <a:pos x="55" y="48"/>
                </a:cxn>
                <a:cxn ang="0">
                  <a:pos x="191" y="0"/>
                </a:cxn>
              </a:cxnLst>
              <a:rect l="0" t="0" r="r" b="b"/>
              <a:pathLst>
                <a:path w="871" h="354">
                  <a:moveTo>
                    <a:pt x="177" y="48"/>
                  </a:moveTo>
                  <a:lnTo>
                    <a:pt x="123" y="55"/>
                  </a:lnTo>
                  <a:lnTo>
                    <a:pt x="75" y="82"/>
                  </a:lnTo>
                  <a:lnTo>
                    <a:pt x="41" y="123"/>
                  </a:lnTo>
                  <a:lnTo>
                    <a:pt x="28" y="177"/>
                  </a:lnTo>
                  <a:lnTo>
                    <a:pt x="41" y="232"/>
                  </a:lnTo>
                  <a:lnTo>
                    <a:pt x="75" y="279"/>
                  </a:lnTo>
                  <a:lnTo>
                    <a:pt x="123" y="307"/>
                  </a:lnTo>
                  <a:lnTo>
                    <a:pt x="184" y="320"/>
                  </a:lnTo>
                  <a:lnTo>
                    <a:pt x="273" y="300"/>
                  </a:lnTo>
                  <a:lnTo>
                    <a:pt x="347" y="252"/>
                  </a:lnTo>
                  <a:lnTo>
                    <a:pt x="402" y="191"/>
                  </a:lnTo>
                  <a:lnTo>
                    <a:pt x="402" y="191"/>
                  </a:lnTo>
                  <a:lnTo>
                    <a:pt x="375" y="164"/>
                  </a:lnTo>
                  <a:lnTo>
                    <a:pt x="347" y="130"/>
                  </a:lnTo>
                  <a:lnTo>
                    <a:pt x="313" y="109"/>
                  </a:lnTo>
                  <a:lnTo>
                    <a:pt x="259" y="62"/>
                  </a:lnTo>
                  <a:lnTo>
                    <a:pt x="211" y="48"/>
                  </a:lnTo>
                  <a:lnTo>
                    <a:pt x="177" y="48"/>
                  </a:lnTo>
                  <a:close/>
                  <a:moveTo>
                    <a:pt x="694" y="28"/>
                  </a:moveTo>
                  <a:lnTo>
                    <a:pt x="613" y="48"/>
                  </a:lnTo>
                  <a:lnTo>
                    <a:pt x="538" y="96"/>
                  </a:lnTo>
                  <a:lnTo>
                    <a:pt x="477" y="157"/>
                  </a:lnTo>
                  <a:lnTo>
                    <a:pt x="477" y="157"/>
                  </a:lnTo>
                  <a:lnTo>
                    <a:pt x="504" y="191"/>
                  </a:lnTo>
                  <a:lnTo>
                    <a:pt x="531" y="218"/>
                  </a:lnTo>
                  <a:lnTo>
                    <a:pt x="565" y="245"/>
                  </a:lnTo>
                  <a:lnTo>
                    <a:pt x="626" y="286"/>
                  </a:lnTo>
                  <a:lnTo>
                    <a:pt x="667" y="300"/>
                  </a:lnTo>
                  <a:lnTo>
                    <a:pt x="701" y="307"/>
                  </a:lnTo>
                  <a:lnTo>
                    <a:pt x="756" y="293"/>
                  </a:lnTo>
                  <a:lnTo>
                    <a:pt x="803" y="266"/>
                  </a:lnTo>
                  <a:lnTo>
                    <a:pt x="837" y="225"/>
                  </a:lnTo>
                  <a:lnTo>
                    <a:pt x="851" y="170"/>
                  </a:lnTo>
                  <a:lnTo>
                    <a:pt x="837" y="116"/>
                  </a:lnTo>
                  <a:lnTo>
                    <a:pt x="803" y="75"/>
                  </a:lnTo>
                  <a:lnTo>
                    <a:pt x="756" y="41"/>
                  </a:lnTo>
                  <a:lnTo>
                    <a:pt x="694" y="28"/>
                  </a:lnTo>
                  <a:close/>
                  <a:moveTo>
                    <a:pt x="191" y="0"/>
                  </a:moveTo>
                  <a:lnTo>
                    <a:pt x="266" y="7"/>
                  </a:lnTo>
                  <a:lnTo>
                    <a:pt x="327" y="28"/>
                  </a:lnTo>
                  <a:lnTo>
                    <a:pt x="368" y="55"/>
                  </a:lnTo>
                  <a:lnTo>
                    <a:pt x="402" y="75"/>
                  </a:lnTo>
                  <a:lnTo>
                    <a:pt x="415" y="96"/>
                  </a:lnTo>
                  <a:lnTo>
                    <a:pt x="429" y="109"/>
                  </a:lnTo>
                  <a:lnTo>
                    <a:pt x="449" y="130"/>
                  </a:lnTo>
                  <a:lnTo>
                    <a:pt x="449" y="130"/>
                  </a:lnTo>
                  <a:lnTo>
                    <a:pt x="449" y="130"/>
                  </a:lnTo>
                  <a:lnTo>
                    <a:pt x="449" y="130"/>
                  </a:lnTo>
                  <a:lnTo>
                    <a:pt x="517" y="62"/>
                  </a:lnTo>
                  <a:lnTo>
                    <a:pt x="579" y="21"/>
                  </a:lnTo>
                  <a:lnTo>
                    <a:pt x="640" y="0"/>
                  </a:lnTo>
                  <a:lnTo>
                    <a:pt x="687" y="0"/>
                  </a:lnTo>
                  <a:lnTo>
                    <a:pt x="762" y="14"/>
                  </a:lnTo>
                  <a:lnTo>
                    <a:pt x="824" y="48"/>
                  </a:lnTo>
                  <a:lnTo>
                    <a:pt x="858" y="109"/>
                  </a:lnTo>
                  <a:lnTo>
                    <a:pt x="871" y="170"/>
                  </a:lnTo>
                  <a:lnTo>
                    <a:pt x="858" y="245"/>
                  </a:lnTo>
                  <a:lnTo>
                    <a:pt x="824" y="300"/>
                  </a:lnTo>
                  <a:lnTo>
                    <a:pt x="762" y="341"/>
                  </a:lnTo>
                  <a:lnTo>
                    <a:pt x="687" y="354"/>
                  </a:lnTo>
                  <a:lnTo>
                    <a:pt x="613" y="341"/>
                  </a:lnTo>
                  <a:lnTo>
                    <a:pt x="551" y="320"/>
                  </a:lnTo>
                  <a:lnTo>
                    <a:pt x="511" y="293"/>
                  </a:lnTo>
                  <a:lnTo>
                    <a:pt x="483" y="273"/>
                  </a:lnTo>
                  <a:lnTo>
                    <a:pt x="463" y="259"/>
                  </a:lnTo>
                  <a:lnTo>
                    <a:pt x="449" y="239"/>
                  </a:lnTo>
                  <a:lnTo>
                    <a:pt x="429" y="218"/>
                  </a:lnTo>
                  <a:lnTo>
                    <a:pt x="368" y="286"/>
                  </a:lnTo>
                  <a:lnTo>
                    <a:pt x="300" y="327"/>
                  </a:lnTo>
                  <a:lnTo>
                    <a:pt x="239" y="348"/>
                  </a:lnTo>
                  <a:lnTo>
                    <a:pt x="191" y="354"/>
                  </a:lnTo>
                  <a:lnTo>
                    <a:pt x="116" y="341"/>
                  </a:lnTo>
                  <a:lnTo>
                    <a:pt x="55" y="300"/>
                  </a:lnTo>
                  <a:lnTo>
                    <a:pt x="14" y="245"/>
                  </a:lnTo>
                  <a:lnTo>
                    <a:pt x="0" y="177"/>
                  </a:lnTo>
                  <a:lnTo>
                    <a:pt x="14" y="109"/>
                  </a:lnTo>
                  <a:lnTo>
                    <a:pt x="55" y="48"/>
                  </a:lnTo>
                  <a:lnTo>
                    <a:pt x="116" y="14"/>
                  </a:lnTo>
                  <a:lnTo>
                    <a:pt x="1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Freeform 28"/>
            <p:cNvSpPr>
              <a:spLocks noEditPoints="1"/>
            </p:cNvSpPr>
            <p:nvPr/>
          </p:nvSpPr>
          <p:spPr bwMode="auto">
            <a:xfrm>
              <a:off x="21282" y="3856"/>
              <a:ext cx="293" cy="1123"/>
            </a:xfrm>
            <a:custGeom>
              <a:avLst/>
              <a:gdLst/>
              <a:ahLst/>
              <a:cxnLst>
                <a:cxn ang="0">
                  <a:pos x="266" y="0"/>
                </a:cxn>
                <a:cxn ang="0">
                  <a:pos x="279" y="0"/>
                </a:cxn>
                <a:cxn ang="0">
                  <a:pos x="286" y="0"/>
                </a:cxn>
                <a:cxn ang="0">
                  <a:pos x="286" y="6"/>
                </a:cxn>
                <a:cxn ang="0">
                  <a:pos x="293" y="13"/>
                </a:cxn>
                <a:cxn ang="0">
                  <a:pos x="286" y="20"/>
                </a:cxn>
                <a:cxn ang="0">
                  <a:pos x="286" y="20"/>
                </a:cxn>
                <a:cxn ang="0">
                  <a:pos x="238" y="75"/>
                </a:cxn>
                <a:cxn ang="0">
                  <a:pos x="191" y="136"/>
                </a:cxn>
                <a:cxn ang="0">
                  <a:pos x="143" y="211"/>
                </a:cxn>
                <a:cxn ang="0">
                  <a:pos x="109" y="306"/>
                </a:cxn>
                <a:cxn ang="0">
                  <a:pos x="82" y="422"/>
                </a:cxn>
                <a:cxn ang="0">
                  <a:pos x="75" y="565"/>
                </a:cxn>
                <a:cxn ang="0">
                  <a:pos x="82" y="681"/>
                </a:cxn>
                <a:cxn ang="0">
                  <a:pos x="102" y="796"/>
                </a:cxn>
                <a:cxn ang="0">
                  <a:pos x="143" y="905"/>
                </a:cxn>
                <a:cxn ang="0">
                  <a:pos x="198" y="1007"/>
                </a:cxn>
                <a:cxn ang="0">
                  <a:pos x="279" y="1096"/>
                </a:cxn>
                <a:cxn ang="0">
                  <a:pos x="286" y="1103"/>
                </a:cxn>
                <a:cxn ang="0">
                  <a:pos x="293" y="1103"/>
                </a:cxn>
                <a:cxn ang="0">
                  <a:pos x="293" y="1109"/>
                </a:cxn>
                <a:cxn ang="0">
                  <a:pos x="286" y="1116"/>
                </a:cxn>
                <a:cxn ang="0">
                  <a:pos x="286" y="1123"/>
                </a:cxn>
                <a:cxn ang="0">
                  <a:pos x="279" y="1123"/>
                </a:cxn>
                <a:cxn ang="0">
                  <a:pos x="266" y="1123"/>
                </a:cxn>
                <a:cxn ang="0">
                  <a:pos x="170" y="1041"/>
                </a:cxn>
                <a:cxn ang="0">
                  <a:pos x="102" y="946"/>
                </a:cxn>
                <a:cxn ang="0">
                  <a:pos x="48" y="844"/>
                </a:cxn>
                <a:cxn ang="0">
                  <a:pos x="21" y="742"/>
                </a:cxn>
                <a:cxn ang="0">
                  <a:pos x="0" y="646"/>
                </a:cxn>
                <a:cxn ang="0">
                  <a:pos x="0" y="558"/>
                </a:cxn>
                <a:cxn ang="0">
                  <a:pos x="0" y="469"/>
                </a:cxn>
                <a:cxn ang="0">
                  <a:pos x="21" y="367"/>
                </a:cxn>
                <a:cxn ang="0">
                  <a:pos x="55" y="265"/>
                </a:cxn>
                <a:cxn ang="0">
                  <a:pos x="102" y="170"/>
                </a:cxn>
                <a:cxn ang="0">
                  <a:pos x="177" y="81"/>
                </a:cxn>
                <a:cxn ang="0">
                  <a:pos x="266" y="0"/>
                </a:cxn>
                <a:cxn ang="0">
                  <a:pos x="266" y="0"/>
                </a:cxn>
                <a:cxn ang="0">
                  <a:pos x="266" y="0"/>
                </a:cxn>
                <a:cxn ang="0">
                  <a:pos x="266" y="0"/>
                </a:cxn>
                <a:cxn ang="0">
                  <a:pos x="266" y="0"/>
                </a:cxn>
              </a:cxnLst>
              <a:rect l="0" t="0" r="r" b="b"/>
              <a:pathLst>
                <a:path w="293" h="1123">
                  <a:moveTo>
                    <a:pt x="266" y="0"/>
                  </a:moveTo>
                  <a:lnTo>
                    <a:pt x="279" y="0"/>
                  </a:lnTo>
                  <a:lnTo>
                    <a:pt x="286" y="0"/>
                  </a:lnTo>
                  <a:lnTo>
                    <a:pt x="286" y="6"/>
                  </a:lnTo>
                  <a:lnTo>
                    <a:pt x="293" y="13"/>
                  </a:lnTo>
                  <a:lnTo>
                    <a:pt x="286" y="20"/>
                  </a:lnTo>
                  <a:lnTo>
                    <a:pt x="286" y="20"/>
                  </a:lnTo>
                  <a:lnTo>
                    <a:pt x="238" y="75"/>
                  </a:lnTo>
                  <a:lnTo>
                    <a:pt x="191" y="136"/>
                  </a:lnTo>
                  <a:lnTo>
                    <a:pt x="143" y="211"/>
                  </a:lnTo>
                  <a:lnTo>
                    <a:pt x="109" y="306"/>
                  </a:lnTo>
                  <a:lnTo>
                    <a:pt x="82" y="422"/>
                  </a:lnTo>
                  <a:lnTo>
                    <a:pt x="75" y="565"/>
                  </a:lnTo>
                  <a:lnTo>
                    <a:pt x="82" y="681"/>
                  </a:lnTo>
                  <a:lnTo>
                    <a:pt x="102" y="796"/>
                  </a:lnTo>
                  <a:lnTo>
                    <a:pt x="143" y="905"/>
                  </a:lnTo>
                  <a:lnTo>
                    <a:pt x="198" y="1007"/>
                  </a:lnTo>
                  <a:lnTo>
                    <a:pt x="279" y="1096"/>
                  </a:lnTo>
                  <a:lnTo>
                    <a:pt x="286" y="1103"/>
                  </a:lnTo>
                  <a:lnTo>
                    <a:pt x="293" y="1103"/>
                  </a:lnTo>
                  <a:lnTo>
                    <a:pt x="293" y="1109"/>
                  </a:lnTo>
                  <a:lnTo>
                    <a:pt x="286" y="1116"/>
                  </a:lnTo>
                  <a:lnTo>
                    <a:pt x="286" y="1123"/>
                  </a:lnTo>
                  <a:lnTo>
                    <a:pt x="279" y="1123"/>
                  </a:lnTo>
                  <a:lnTo>
                    <a:pt x="266" y="1123"/>
                  </a:lnTo>
                  <a:lnTo>
                    <a:pt x="170" y="1041"/>
                  </a:lnTo>
                  <a:lnTo>
                    <a:pt x="102" y="946"/>
                  </a:lnTo>
                  <a:lnTo>
                    <a:pt x="48" y="844"/>
                  </a:lnTo>
                  <a:lnTo>
                    <a:pt x="21" y="742"/>
                  </a:lnTo>
                  <a:lnTo>
                    <a:pt x="0" y="646"/>
                  </a:lnTo>
                  <a:lnTo>
                    <a:pt x="0" y="558"/>
                  </a:lnTo>
                  <a:lnTo>
                    <a:pt x="0" y="469"/>
                  </a:lnTo>
                  <a:lnTo>
                    <a:pt x="21" y="367"/>
                  </a:lnTo>
                  <a:lnTo>
                    <a:pt x="55" y="265"/>
                  </a:lnTo>
                  <a:lnTo>
                    <a:pt x="102" y="170"/>
                  </a:lnTo>
                  <a:lnTo>
                    <a:pt x="177" y="81"/>
                  </a:lnTo>
                  <a:lnTo>
                    <a:pt x="266" y="0"/>
                  </a:lnTo>
                  <a:close/>
                  <a:moveTo>
                    <a:pt x="266" y="0"/>
                  </a:moveTo>
                  <a:lnTo>
                    <a:pt x="266" y="0"/>
                  </a:lnTo>
                  <a:lnTo>
                    <a:pt x="266" y="0"/>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1" name="Freeform 29"/>
            <p:cNvSpPr>
              <a:spLocks noEditPoints="1"/>
            </p:cNvSpPr>
            <p:nvPr/>
          </p:nvSpPr>
          <p:spPr bwMode="auto">
            <a:xfrm>
              <a:off x="21731" y="4094"/>
              <a:ext cx="796" cy="640"/>
            </a:xfrm>
            <a:custGeom>
              <a:avLst/>
              <a:gdLst/>
              <a:ahLst/>
              <a:cxnLst>
                <a:cxn ang="0">
                  <a:pos x="558" y="170"/>
                </a:cxn>
                <a:cxn ang="0">
                  <a:pos x="524" y="177"/>
                </a:cxn>
                <a:cxn ang="0">
                  <a:pos x="490" y="204"/>
                </a:cxn>
                <a:cxn ang="0">
                  <a:pos x="463" y="225"/>
                </a:cxn>
                <a:cxn ang="0">
                  <a:pos x="456" y="388"/>
                </a:cxn>
                <a:cxn ang="0">
                  <a:pos x="463" y="456"/>
                </a:cxn>
                <a:cxn ang="0">
                  <a:pos x="497" y="497"/>
                </a:cxn>
                <a:cxn ang="0">
                  <a:pos x="572" y="545"/>
                </a:cxn>
                <a:cxn ang="0">
                  <a:pos x="626" y="551"/>
                </a:cxn>
                <a:cxn ang="0">
                  <a:pos x="646" y="538"/>
                </a:cxn>
                <a:cxn ang="0">
                  <a:pos x="674" y="504"/>
                </a:cxn>
                <a:cxn ang="0">
                  <a:pos x="687" y="463"/>
                </a:cxn>
                <a:cxn ang="0">
                  <a:pos x="694" y="279"/>
                </a:cxn>
                <a:cxn ang="0">
                  <a:pos x="680" y="211"/>
                </a:cxn>
                <a:cxn ang="0">
                  <a:pos x="558" y="170"/>
                </a:cxn>
                <a:cxn ang="0">
                  <a:pos x="116" y="7"/>
                </a:cxn>
                <a:cxn ang="0">
                  <a:pos x="95" y="41"/>
                </a:cxn>
                <a:cxn ang="0">
                  <a:pos x="95" y="68"/>
                </a:cxn>
                <a:cxn ang="0">
                  <a:pos x="109" y="95"/>
                </a:cxn>
                <a:cxn ang="0">
                  <a:pos x="129" y="123"/>
                </a:cxn>
                <a:cxn ang="0">
                  <a:pos x="150" y="143"/>
                </a:cxn>
                <a:cxn ang="0">
                  <a:pos x="231" y="129"/>
                </a:cxn>
                <a:cxn ang="0">
                  <a:pos x="381" y="116"/>
                </a:cxn>
                <a:cxn ang="0">
                  <a:pos x="456" y="191"/>
                </a:cxn>
                <a:cxn ang="0">
                  <a:pos x="456" y="191"/>
                </a:cxn>
                <a:cxn ang="0">
                  <a:pos x="633" y="75"/>
                </a:cxn>
                <a:cxn ang="0">
                  <a:pos x="796" y="191"/>
                </a:cxn>
                <a:cxn ang="0">
                  <a:pos x="796" y="300"/>
                </a:cxn>
                <a:cxn ang="0">
                  <a:pos x="782" y="422"/>
                </a:cxn>
                <a:cxn ang="0">
                  <a:pos x="748" y="524"/>
                </a:cxn>
                <a:cxn ang="0">
                  <a:pos x="354" y="551"/>
                </a:cxn>
                <a:cxn ang="0">
                  <a:pos x="354" y="225"/>
                </a:cxn>
                <a:cxn ang="0">
                  <a:pos x="320" y="197"/>
                </a:cxn>
                <a:cxn ang="0">
                  <a:pos x="279" y="177"/>
                </a:cxn>
                <a:cxn ang="0">
                  <a:pos x="252" y="163"/>
                </a:cxn>
                <a:cxn ang="0">
                  <a:pos x="231" y="163"/>
                </a:cxn>
                <a:cxn ang="0">
                  <a:pos x="184" y="191"/>
                </a:cxn>
                <a:cxn ang="0">
                  <a:pos x="150" y="272"/>
                </a:cxn>
                <a:cxn ang="0">
                  <a:pos x="150" y="429"/>
                </a:cxn>
                <a:cxn ang="0">
                  <a:pos x="157" y="483"/>
                </a:cxn>
                <a:cxn ang="0">
                  <a:pos x="191" y="531"/>
                </a:cxn>
                <a:cxn ang="0">
                  <a:pos x="116" y="633"/>
                </a:cxn>
                <a:cxn ang="0">
                  <a:pos x="68" y="572"/>
                </a:cxn>
                <a:cxn ang="0">
                  <a:pos x="55" y="463"/>
                </a:cxn>
                <a:cxn ang="0">
                  <a:pos x="48" y="218"/>
                </a:cxn>
                <a:cxn ang="0">
                  <a:pos x="41" y="191"/>
                </a:cxn>
                <a:cxn ang="0">
                  <a:pos x="7" y="163"/>
                </a:cxn>
                <a:cxn ang="0">
                  <a:pos x="0" y="136"/>
                </a:cxn>
                <a:cxn ang="0">
                  <a:pos x="7" y="116"/>
                </a:cxn>
                <a:cxn ang="0">
                  <a:pos x="48" y="54"/>
                </a:cxn>
              </a:cxnLst>
              <a:rect l="0" t="0" r="r" b="b"/>
              <a:pathLst>
                <a:path w="796" h="640">
                  <a:moveTo>
                    <a:pt x="558" y="170"/>
                  </a:moveTo>
                  <a:lnTo>
                    <a:pt x="558" y="170"/>
                  </a:lnTo>
                  <a:lnTo>
                    <a:pt x="544" y="170"/>
                  </a:lnTo>
                  <a:lnTo>
                    <a:pt x="524" y="177"/>
                  </a:lnTo>
                  <a:lnTo>
                    <a:pt x="504" y="191"/>
                  </a:lnTo>
                  <a:lnTo>
                    <a:pt x="490" y="204"/>
                  </a:lnTo>
                  <a:lnTo>
                    <a:pt x="470" y="211"/>
                  </a:lnTo>
                  <a:lnTo>
                    <a:pt x="463" y="225"/>
                  </a:lnTo>
                  <a:lnTo>
                    <a:pt x="456" y="340"/>
                  </a:lnTo>
                  <a:lnTo>
                    <a:pt x="456" y="388"/>
                  </a:lnTo>
                  <a:lnTo>
                    <a:pt x="463" y="429"/>
                  </a:lnTo>
                  <a:lnTo>
                    <a:pt x="463" y="456"/>
                  </a:lnTo>
                  <a:lnTo>
                    <a:pt x="476" y="477"/>
                  </a:lnTo>
                  <a:lnTo>
                    <a:pt x="497" y="497"/>
                  </a:lnTo>
                  <a:lnTo>
                    <a:pt x="531" y="524"/>
                  </a:lnTo>
                  <a:lnTo>
                    <a:pt x="572" y="545"/>
                  </a:lnTo>
                  <a:lnTo>
                    <a:pt x="619" y="558"/>
                  </a:lnTo>
                  <a:lnTo>
                    <a:pt x="626" y="551"/>
                  </a:lnTo>
                  <a:lnTo>
                    <a:pt x="640" y="545"/>
                  </a:lnTo>
                  <a:lnTo>
                    <a:pt x="646" y="538"/>
                  </a:lnTo>
                  <a:lnTo>
                    <a:pt x="660" y="524"/>
                  </a:lnTo>
                  <a:lnTo>
                    <a:pt x="674" y="504"/>
                  </a:lnTo>
                  <a:lnTo>
                    <a:pt x="680" y="483"/>
                  </a:lnTo>
                  <a:lnTo>
                    <a:pt x="687" y="463"/>
                  </a:lnTo>
                  <a:lnTo>
                    <a:pt x="694" y="306"/>
                  </a:lnTo>
                  <a:lnTo>
                    <a:pt x="694" y="279"/>
                  </a:lnTo>
                  <a:lnTo>
                    <a:pt x="687" y="245"/>
                  </a:lnTo>
                  <a:lnTo>
                    <a:pt x="680" y="211"/>
                  </a:lnTo>
                  <a:lnTo>
                    <a:pt x="619" y="184"/>
                  </a:lnTo>
                  <a:lnTo>
                    <a:pt x="558" y="170"/>
                  </a:lnTo>
                  <a:close/>
                  <a:moveTo>
                    <a:pt x="95" y="0"/>
                  </a:moveTo>
                  <a:lnTo>
                    <a:pt x="116" y="7"/>
                  </a:lnTo>
                  <a:lnTo>
                    <a:pt x="102" y="27"/>
                  </a:lnTo>
                  <a:lnTo>
                    <a:pt x="95" y="41"/>
                  </a:lnTo>
                  <a:lnTo>
                    <a:pt x="95" y="61"/>
                  </a:lnTo>
                  <a:lnTo>
                    <a:pt x="95" y="68"/>
                  </a:lnTo>
                  <a:lnTo>
                    <a:pt x="102" y="82"/>
                  </a:lnTo>
                  <a:lnTo>
                    <a:pt x="109" y="95"/>
                  </a:lnTo>
                  <a:lnTo>
                    <a:pt x="116" y="109"/>
                  </a:lnTo>
                  <a:lnTo>
                    <a:pt x="129" y="123"/>
                  </a:lnTo>
                  <a:lnTo>
                    <a:pt x="136" y="136"/>
                  </a:lnTo>
                  <a:lnTo>
                    <a:pt x="150" y="143"/>
                  </a:lnTo>
                  <a:lnTo>
                    <a:pt x="150" y="184"/>
                  </a:lnTo>
                  <a:lnTo>
                    <a:pt x="231" y="129"/>
                  </a:lnTo>
                  <a:lnTo>
                    <a:pt x="299" y="68"/>
                  </a:lnTo>
                  <a:lnTo>
                    <a:pt x="381" y="116"/>
                  </a:lnTo>
                  <a:lnTo>
                    <a:pt x="463" y="150"/>
                  </a:lnTo>
                  <a:lnTo>
                    <a:pt x="456" y="191"/>
                  </a:lnTo>
                  <a:lnTo>
                    <a:pt x="456" y="191"/>
                  </a:lnTo>
                  <a:lnTo>
                    <a:pt x="456" y="191"/>
                  </a:lnTo>
                  <a:lnTo>
                    <a:pt x="456" y="191"/>
                  </a:lnTo>
                  <a:lnTo>
                    <a:pt x="633" y="75"/>
                  </a:lnTo>
                  <a:lnTo>
                    <a:pt x="789" y="150"/>
                  </a:lnTo>
                  <a:lnTo>
                    <a:pt x="796" y="191"/>
                  </a:lnTo>
                  <a:lnTo>
                    <a:pt x="796" y="245"/>
                  </a:lnTo>
                  <a:lnTo>
                    <a:pt x="796" y="300"/>
                  </a:lnTo>
                  <a:lnTo>
                    <a:pt x="796" y="368"/>
                  </a:lnTo>
                  <a:lnTo>
                    <a:pt x="782" y="422"/>
                  </a:lnTo>
                  <a:lnTo>
                    <a:pt x="769" y="477"/>
                  </a:lnTo>
                  <a:lnTo>
                    <a:pt x="748" y="524"/>
                  </a:lnTo>
                  <a:lnTo>
                    <a:pt x="517" y="640"/>
                  </a:lnTo>
                  <a:lnTo>
                    <a:pt x="354" y="551"/>
                  </a:lnTo>
                  <a:lnTo>
                    <a:pt x="361" y="354"/>
                  </a:lnTo>
                  <a:lnTo>
                    <a:pt x="354" y="225"/>
                  </a:lnTo>
                  <a:lnTo>
                    <a:pt x="333" y="211"/>
                  </a:lnTo>
                  <a:lnTo>
                    <a:pt x="320" y="197"/>
                  </a:lnTo>
                  <a:lnTo>
                    <a:pt x="299" y="184"/>
                  </a:lnTo>
                  <a:lnTo>
                    <a:pt x="279" y="177"/>
                  </a:lnTo>
                  <a:lnTo>
                    <a:pt x="272" y="170"/>
                  </a:lnTo>
                  <a:lnTo>
                    <a:pt x="252" y="163"/>
                  </a:lnTo>
                  <a:lnTo>
                    <a:pt x="238" y="163"/>
                  </a:lnTo>
                  <a:lnTo>
                    <a:pt x="231" y="163"/>
                  </a:lnTo>
                  <a:lnTo>
                    <a:pt x="218" y="170"/>
                  </a:lnTo>
                  <a:lnTo>
                    <a:pt x="184" y="191"/>
                  </a:lnTo>
                  <a:lnTo>
                    <a:pt x="150" y="211"/>
                  </a:lnTo>
                  <a:lnTo>
                    <a:pt x="150" y="272"/>
                  </a:lnTo>
                  <a:lnTo>
                    <a:pt x="150" y="347"/>
                  </a:lnTo>
                  <a:lnTo>
                    <a:pt x="150" y="429"/>
                  </a:lnTo>
                  <a:lnTo>
                    <a:pt x="150" y="456"/>
                  </a:lnTo>
                  <a:lnTo>
                    <a:pt x="157" y="483"/>
                  </a:lnTo>
                  <a:lnTo>
                    <a:pt x="170" y="504"/>
                  </a:lnTo>
                  <a:lnTo>
                    <a:pt x="191" y="531"/>
                  </a:lnTo>
                  <a:lnTo>
                    <a:pt x="204" y="551"/>
                  </a:lnTo>
                  <a:lnTo>
                    <a:pt x="116" y="633"/>
                  </a:lnTo>
                  <a:lnTo>
                    <a:pt x="89" y="606"/>
                  </a:lnTo>
                  <a:lnTo>
                    <a:pt x="68" y="572"/>
                  </a:lnTo>
                  <a:lnTo>
                    <a:pt x="41" y="545"/>
                  </a:lnTo>
                  <a:lnTo>
                    <a:pt x="55" y="463"/>
                  </a:lnTo>
                  <a:lnTo>
                    <a:pt x="55" y="374"/>
                  </a:lnTo>
                  <a:lnTo>
                    <a:pt x="48" y="218"/>
                  </a:lnTo>
                  <a:lnTo>
                    <a:pt x="48" y="204"/>
                  </a:lnTo>
                  <a:lnTo>
                    <a:pt x="41" y="191"/>
                  </a:lnTo>
                  <a:lnTo>
                    <a:pt x="21" y="177"/>
                  </a:lnTo>
                  <a:lnTo>
                    <a:pt x="7" y="163"/>
                  </a:lnTo>
                  <a:lnTo>
                    <a:pt x="0" y="150"/>
                  </a:lnTo>
                  <a:lnTo>
                    <a:pt x="0" y="136"/>
                  </a:lnTo>
                  <a:lnTo>
                    <a:pt x="0" y="123"/>
                  </a:lnTo>
                  <a:lnTo>
                    <a:pt x="7" y="116"/>
                  </a:lnTo>
                  <a:lnTo>
                    <a:pt x="7" y="102"/>
                  </a:lnTo>
                  <a:lnTo>
                    <a:pt x="48" y="54"/>
                  </a:lnTo>
                  <a:lnTo>
                    <a:pt x="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2" name="Freeform 30"/>
            <p:cNvSpPr>
              <a:spLocks noEditPoints="1"/>
            </p:cNvSpPr>
            <p:nvPr/>
          </p:nvSpPr>
          <p:spPr bwMode="auto">
            <a:xfrm>
              <a:off x="22731" y="3856"/>
              <a:ext cx="293" cy="1123"/>
            </a:xfrm>
            <a:custGeom>
              <a:avLst/>
              <a:gdLst/>
              <a:ahLst/>
              <a:cxnLst>
                <a:cxn ang="0">
                  <a:pos x="20" y="0"/>
                </a:cxn>
                <a:cxn ang="0">
                  <a:pos x="116" y="81"/>
                </a:cxn>
                <a:cxn ang="0">
                  <a:pos x="191" y="177"/>
                </a:cxn>
                <a:cxn ang="0">
                  <a:pos x="238" y="279"/>
                </a:cxn>
                <a:cxn ang="0">
                  <a:pos x="272" y="381"/>
                </a:cxn>
                <a:cxn ang="0">
                  <a:pos x="286" y="476"/>
                </a:cxn>
                <a:cxn ang="0">
                  <a:pos x="293" y="565"/>
                </a:cxn>
                <a:cxn ang="0">
                  <a:pos x="279" y="687"/>
                </a:cxn>
                <a:cxn ang="0">
                  <a:pos x="252" y="803"/>
                </a:cxn>
                <a:cxn ang="0">
                  <a:pos x="211" y="905"/>
                </a:cxn>
                <a:cxn ang="0">
                  <a:pos x="163" y="987"/>
                </a:cxn>
                <a:cxn ang="0">
                  <a:pos x="109" y="1048"/>
                </a:cxn>
                <a:cxn ang="0">
                  <a:pos x="68" y="1089"/>
                </a:cxn>
                <a:cxn ang="0">
                  <a:pos x="34" y="1116"/>
                </a:cxn>
                <a:cxn ang="0">
                  <a:pos x="14" y="1123"/>
                </a:cxn>
                <a:cxn ang="0">
                  <a:pos x="7" y="1123"/>
                </a:cxn>
                <a:cxn ang="0">
                  <a:pos x="0" y="1116"/>
                </a:cxn>
                <a:cxn ang="0">
                  <a:pos x="0" y="1109"/>
                </a:cxn>
                <a:cxn ang="0">
                  <a:pos x="0" y="1109"/>
                </a:cxn>
                <a:cxn ang="0">
                  <a:pos x="0" y="1103"/>
                </a:cxn>
                <a:cxn ang="0">
                  <a:pos x="0" y="1103"/>
                </a:cxn>
                <a:cxn ang="0">
                  <a:pos x="7" y="1096"/>
                </a:cxn>
                <a:cxn ang="0">
                  <a:pos x="20" y="1082"/>
                </a:cxn>
                <a:cxn ang="0">
                  <a:pos x="102" y="987"/>
                </a:cxn>
                <a:cxn ang="0">
                  <a:pos x="163" y="871"/>
                </a:cxn>
                <a:cxn ang="0">
                  <a:pos x="204" y="728"/>
                </a:cxn>
                <a:cxn ang="0">
                  <a:pos x="218" y="558"/>
                </a:cxn>
                <a:cxn ang="0">
                  <a:pos x="204" y="429"/>
                </a:cxn>
                <a:cxn ang="0">
                  <a:pos x="184" y="313"/>
                </a:cxn>
                <a:cxn ang="0">
                  <a:pos x="150" y="218"/>
                </a:cxn>
                <a:cxn ang="0">
                  <a:pos x="109" y="143"/>
                </a:cxn>
                <a:cxn ang="0">
                  <a:pos x="61" y="75"/>
                </a:cxn>
                <a:cxn ang="0">
                  <a:pos x="7" y="27"/>
                </a:cxn>
                <a:cxn ang="0">
                  <a:pos x="0" y="20"/>
                </a:cxn>
                <a:cxn ang="0">
                  <a:pos x="0" y="13"/>
                </a:cxn>
                <a:cxn ang="0">
                  <a:pos x="0" y="6"/>
                </a:cxn>
                <a:cxn ang="0">
                  <a:pos x="7" y="0"/>
                </a:cxn>
                <a:cxn ang="0">
                  <a:pos x="14" y="0"/>
                </a:cxn>
                <a:cxn ang="0">
                  <a:pos x="20" y="0"/>
                </a:cxn>
                <a:cxn ang="0">
                  <a:pos x="20" y="0"/>
                </a:cxn>
                <a:cxn ang="0">
                  <a:pos x="20" y="0"/>
                </a:cxn>
                <a:cxn ang="0">
                  <a:pos x="20" y="0"/>
                </a:cxn>
                <a:cxn ang="0">
                  <a:pos x="20" y="0"/>
                </a:cxn>
              </a:cxnLst>
              <a:rect l="0" t="0" r="r" b="b"/>
              <a:pathLst>
                <a:path w="293" h="1123">
                  <a:moveTo>
                    <a:pt x="20" y="0"/>
                  </a:moveTo>
                  <a:lnTo>
                    <a:pt x="116" y="81"/>
                  </a:lnTo>
                  <a:lnTo>
                    <a:pt x="191" y="177"/>
                  </a:lnTo>
                  <a:lnTo>
                    <a:pt x="238" y="279"/>
                  </a:lnTo>
                  <a:lnTo>
                    <a:pt x="272" y="381"/>
                  </a:lnTo>
                  <a:lnTo>
                    <a:pt x="286" y="476"/>
                  </a:lnTo>
                  <a:lnTo>
                    <a:pt x="293" y="565"/>
                  </a:lnTo>
                  <a:lnTo>
                    <a:pt x="279" y="687"/>
                  </a:lnTo>
                  <a:lnTo>
                    <a:pt x="252" y="803"/>
                  </a:lnTo>
                  <a:lnTo>
                    <a:pt x="211" y="905"/>
                  </a:lnTo>
                  <a:lnTo>
                    <a:pt x="163" y="987"/>
                  </a:lnTo>
                  <a:lnTo>
                    <a:pt x="109" y="1048"/>
                  </a:lnTo>
                  <a:lnTo>
                    <a:pt x="68" y="1089"/>
                  </a:lnTo>
                  <a:lnTo>
                    <a:pt x="34" y="1116"/>
                  </a:lnTo>
                  <a:lnTo>
                    <a:pt x="14" y="1123"/>
                  </a:lnTo>
                  <a:lnTo>
                    <a:pt x="7" y="1123"/>
                  </a:lnTo>
                  <a:lnTo>
                    <a:pt x="0" y="1116"/>
                  </a:lnTo>
                  <a:lnTo>
                    <a:pt x="0" y="1109"/>
                  </a:lnTo>
                  <a:lnTo>
                    <a:pt x="0" y="1109"/>
                  </a:lnTo>
                  <a:lnTo>
                    <a:pt x="0" y="1103"/>
                  </a:lnTo>
                  <a:lnTo>
                    <a:pt x="0" y="1103"/>
                  </a:lnTo>
                  <a:lnTo>
                    <a:pt x="7" y="1096"/>
                  </a:lnTo>
                  <a:lnTo>
                    <a:pt x="20" y="1082"/>
                  </a:lnTo>
                  <a:lnTo>
                    <a:pt x="102" y="987"/>
                  </a:lnTo>
                  <a:lnTo>
                    <a:pt x="163" y="871"/>
                  </a:lnTo>
                  <a:lnTo>
                    <a:pt x="204" y="728"/>
                  </a:lnTo>
                  <a:lnTo>
                    <a:pt x="218" y="558"/>
                  </a:lnTo>
                  <a:lnTo>
                    <a:pt x="204" y="429"/>
                  </a:lnTo>
                  <a:lnTo>
                    <a:pt x="184" y="313"/>
                  </a:lnTo>
                  <a:lnTo>
                    <a:pt x="150" y="218"/>
                  </a:lnTo>
                  <a:lnTo>
                    <a:pt x="109" y="143"/>
                  </a:lnTo>
                  <a:lnTo>
                    <a:pt x="61" y="75"/>
                  </a:lnTo>
                  <a:lnTo>
                    <a:pt x="7" y="27"/>
                  </a:lnTo>
                  <a:lnTo>
                    <a:pt x="0" y="20"/>
                  </a:lnTo>
                  <a:lnTo>
                    <a:pt x="0" y="13"/>
                  </a:lnTo>
                  <a:lnTo>
                    <a:pt x="0" y="6"/>
                  </a:lnTo>
                  <a:lnTo>
                    <a:pt x="7" y="0"/>
                  </a:lnTo>
                  <a:lnTo>
                    <a:pt x="14" y="0"/>
                  </a:lnTo>
                  <a:lnTo>
                    <a:pt x="20" y="0"/>
                  </a:lnTo>
                  <a:close/>
                  <a:moveTo>
                    <a:pt x="20" y="0"/>
                  </a:moveTo>
                  <a:lnTo>
                    <a:pt x="20" y="0"/>
                  </a:lnTo>
                  <a:lnTo>
                    <a:pt x="20"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5" name="TextBox 34"/>
          <p:cNvSpPr txBox="1"/>
          <p:nvPr/>
        </p:nvSpPr>
        <p:spPr>
          <a:xfrm>
            <a:off x="533400" y="4114800"/>
            <a:ext cx="7467600" cy="954107"/>
          </a:xfrm>
          <a:prstGeom prst="rect">
            <a:avLst/>
          </a:prstGeom>
          <a:noFill/>
        </p:spPr>
        <p:txBody>
          <a:bodyPr wrap="square" rtlCol="0">
            <a:spAutoFit/>
          </a:bodyPr>
          <a:lstStyle/>
          <a:p>
            <a:r>
              <a:rPr lang="en-US" sz="2800" dirty="0" smtClean="0">
                <a:solidFill>
                  <a:srgbClr val="0000FF"/>
                </a:solidFill>
              </a:rPr>
              <a:t>by applying the contraction K to the pairs </a:t>
            </a:r>
            <a:r>
              <a:rPr lang="en-US" sz="2800" dirty="0" err="1" smtClean="0">
                <a:solidFill>
                  <a:srgbClr val="0000FF"/>
                </a:solidFill>
              </a:rPr>
              <a:t>R</a:t>
            </a:r>
            <a:r>
              <a:rPr lang="en-US" sz="2800" baseline="-25000" dirty="0" err="1" smtClean="0">
                <a:solidFill>
                  <a:srgbClr val="0000FF"/>
                </a:solidFill>
              </a:rPr>
              <a:t>ij</a:t>
            </a:r>
            <a:r>
              <a:rPr lang="en-US" sz="2800" dirty="0" smtClean="0">
                <a:solidFill>
                  <a:srgbClr val="0000FF"/>
                </a:solidFill>
              </a:rPr>
              <a:t> and </a:t>
            </a:r>
            <a:r>
              <a:rPr lang="en-US" sz="2800" dirty="0" err="1" smtClean="0">
                <a:solidFill>
                  <a:srgbClr val="0000FF"/>
                </a:solidFill>
              </a:rPr>
              <a:t>R</a:t>
            </a:r>
            <a:r>
              <a:rPr lang="en-US" sz="2800" baseline="-25000" dirty="0" err="1" smtClean="0">
                <a:solidFill>
                  <a:srgbClr val="0000FF"/>
                </a:solidFill>
              </a:rPr>
              <a:t>ji</a:t>
            </a:r>
            <a:r>
              <a:rPr lang="en-US" sz="2800" dirty="0" smtClean="0">
                <a:solidFill>
                  <a:srgbClr val="0000FF"/>
                </a:solidFill>
              </a:rPr>
              <a:t> on each edge: </a:t>
            </a:r>
            <a:endParaRPr lang="en-US" sz="2800" dirty="0">
              <a:solidFill>
                <a:srgbClr val="0000FF"/>
              </a:solidFill>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4648200" y="2667000"/>
            <a:ext cx="228600" cy="228600"/>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 name="Straight Arrow Connector 3"/>
          <p:cNvCxnSpPr/>
          <p:nvPr/>
        </p:nvCxnSpPr>
        <p:spPr>
          <a:xfrm flipV="1">
            <a:off x="4876800" y="2667000"/>
            <a:ext cx="2514600" cy="1524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p:nvPr/>
        </p:nvCxnSpPr>
        <p:spPr>
          <a:xfrm flipV="1">
            <a:off x="4876800" y="457200"/>
            <a:ext cx="2209800" cy="2286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H="1">
            <a:off x="2667000" y="2819400"/>
            <a:ext cx="1981200" cy="228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3352800" y="4419600"/>
            <a:ext cx="228600" cy="228600"/>
          </a:xfrm>
          <a:prstGeom prst="ellipse">
            <a:avLst/>
          </a:prstGeom>
          <a:solidFill>
            <a:srgbClr val="FF0000"/>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 name="Straight Arrow Connector 13"/>
          <p:cNvCxnSpPr/>
          <p:nvPr/>
        </p:nvCxnSpPr>
        <p:spPr>
          <a:xfrm flipH="1">
            <a:off x="685800" y="4572000"/>
            <a:ext cx="2667000" cy="9144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flipH="1" flipV="1">
            <a:off x="2133600" y="533400"/>
            <a:ext cx="2514600" cy="22098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3581400" y="4572000"/>
            <a:ext cx="3276600" cy="16764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flipH="1">
            <a:off x="2133600" y="4648200"/>
            <a:ext cx="1295400" cy="16764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4343400" y="2133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 name="Oval 24"/>
          <p:cNvSpPr/>
          <p:nvPr/>
        </p:nvSpPr>
        <p:spPr>
          <a:xfrm>
            <a:off x="4648200" y="2057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Oval 25"/>
          <p:cNvSpPr/>
          <p:nvPr/>
        </p:nvSpPr>
        <p:spPr>
          <a:xfrm>
            <a:off x="4953000" y="22098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Oval 26"/>
          <p:cNvSpPr/>
          <p:nvPr/>
        </p:nvSpPr>
        <p:spPr>
          <a:xfrm>
            <a:off x="2895600" y="60198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Oval 27"/>
          <p:cNvSpPr/>
          <p:nvPr/>
        </p:nvSpPr>
        <p:spPr>
          <a:xfrm>
            <a:off x="3886200" y="60960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Oval 28"/>
          <p:cNvSpPr/>
          <p:nvPr/>
        </p:nvSpPr>
        <p:spPr>
          <a:xfrm>
            <a:off x="3352800" y="6324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 name="Straight Arrow Connector 29"/>
          <p:cNvCxnSpPr>
            <a:stCxn id="2" idx="4"/>
            <a:endCxn id="13" idx="7"/>
          </p:cNvCxnSpPr>
          <p:nvPr/>
        </p:nvCxnSpPr>
        <p:spPr>
          <a:xfrm flipH="1">
            <a:off x="3547922" y="2895600"/>
            <a:ext cx="1214578" cy="1557478"/>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Group 4"/>
          <p:cNvGrpSpPr>
            <a:grpSpLocks noChangeAspect="1"/>
          </p:cNvGrpSpPr>
          <p:nvPr>
            <p:custDataLst>
              <p:tags r:id="rId1"/>
            </p:custDataLst>
          </p:nvPr>
        </p:nvGrpSpPr>
        <p:grpSpPr bwMode="auto">
          <a:xfrm>
            <a:off x="3429000" y="3276600"/>
            <a:ext cx="481862" cy="495300"/>
            <a:chOff x="2841" y="2288"/>
            <a:chExt cx="1255" cy="1290"/>
          </a:xfrm>
        </p:grpSpPr>
        <p:sp>
          <p:nvSpPr>
            <p:cNvPr id="1030" name="Freeform 6"/>
            <p:cNvSpPr>
              <a:spLocks noEditPoints="1"/>
            </p:cNvSpPr>
            <p:nvPr/>
          </p:nvSpPr>
          <p:spPr bwMode="auto">
            <a:xfrm>
              <a:off x="2841" y="2288"/>
              <a:ext cx="423" cy="1068"/>
            </a:xfrm>
            <a:custGeom>
              <a:avLst/>
              <a:gdLst/>
              <a:ahLst/>
              <a:cxnLst>
                <a:cxn ang="0">
                  <a:pos x="829" y="1089"/>
                </a:cxn>
                <a:cxn ang="0">
                  <a:pos x="986" y="1251"/>
                </a:cxn>
                <a:cxn ang="0">
                  <a:pos x="1026" y="1477"/>
                </a:cxn>
                <a:cxn ang="0">
                  <a:pos x="961" y="1688"/>
                </a:cxn>
                <a:cxn ang="0">
                  <a:pos x="918" y="1811"/>
                </a:cxn>
                <a:cxn ang="0">
                  <a:pos x="870" y="1930"/>
                </a:cxn>
                <a:cxn ang="0">
                  <a:pos x="632" y="2573"/>
                </a:cxn>
                <a:cxn ang="0">
                  <a:pos x="561" y="2765"/>
                </a:cxn>
                <a:cxn ang="0">
                  <a:pos x="535" y="2891"/>
                </a:cxn>
                <a:cxn ang="0">
                  <a:pos x="548" y="3040"/>
                </a:cxn>
                <a:cxn ang="0">
                  <a:pos x="645" y="3098"/>
                </a:cxn>
                <a:cxn ang="0">
                  <a:pos x="864" y="3011"/>
                </a:cxn>
                <a:cxn ang="0">
                  <a:pos x="1025" y="2793"/>
                </a:cxn>
                <a:cxn ang="0">
                  <a:pos x="1132" y="2506"/>
                </a:cxn>
                <a:cxn ang="0">
                  <a:pos x="1178" y="2427"/>
                </a:cxn>
                <a:cxn ang="0">
                  <a:pos x="1233" y="2425"/>
                </a:cxn>
                <a:cxn ang="0">
                  <a:pos x="1269" y="2468"/>
                </a:cxn>
                <a:cxn ang="0">
                  <a:pos x="1244" y="2567"/>
                </a:cxn>
                <a:cxn ang="0">
                  <a:pos x="1168" y="2764"/>
                </a:cxn>
                <a:cxn ang="0">
                  <a:pos x="1035" y="2983"/>
                </a:cxn>
                <a:cxn ang="0">
                  <a:pos x="840" y="3152"/>
                </a:cxn>
                <a:cxn ang="0">
                  <a:pos x="582" y="3200"/>
                </a:cxn>
                <a:cxn ang="0">
                  <a:pos x="358" y="3093"/>
                </a:cxn>
                <a:cxn ang="0">
                  <a:pos x="251" y="2869"/>
                </a:cxn>
                <a:cxn ang="0">
                  <a:pos x="277" y="2655"/>
                </a:cxn>
                <a:cxn ang="0">
                  <a:pos x="360" y="2430"/>
                </a:cxn>
                <a:cxn ang="0">
                  <a:pos x="442" y="2211"/>
                </a:cxn>
                <a:cxn ang="0">
                  <a:pos x="547" y="1931"/>
                </a:cxn>
                <a:cxn ang="0">
                  <a:pos x="643" y="1676"/>
                </a:cxn>
                <a:cxn ang="0">
                  <a:pos x="698" y="1523"/>
                </a:cxn>
                <a:cxn ang="0">
                  <a:pos x="741" y="1342"/>
                </a:cxn>
                <a:cxn ang="0">
                  <a:pos x="720" y="1193"/>
                </a:cxn>
                <a:cxn ang="0">
                  <a:pos x="657" y="1149"/>
                </a:cxn>
                <a:cxn ang="0">
                  <a:pos x="555" y="1156"/>
                </a:cxn>
                <a:cxn ang="0">
                  <a:pos x="382" y="1258"/>
                </a:cxn>
                <a:cxn ang="0">
                  <a:pos x="218" y="1506"/>
                </a:cxn>
                <a:cxn ang="0">
                  <a:pos x="119" y="1790"/>
                </a:cxn>
                <a:cxn ang="0">
                  <a:pos x="60" y="1822"/>
                </a:cxn>
                <a:cxn ang="0">
                  <a:pos x="17" y="1812"/>
                </a:cxn>
                <a:cxn ang="0">
                  <a:pos x="4" y="1754"/>
                </a:cxn>
                <a:cxn ang="0">
                  <a:pos x="49" y="1606"/>
                </a:cxn>
                <a:cxn ang="0">
                  <a:pos x="150" y="1393"/>
                </a:cxn>
                <a:cxn ang="0">
                  <a:pos x="309" y="1186"/>
                </a:cxn>
                <a:cxn ang="0">
                  <a:pos x="531" y="1056"/>
                </a:cxn>
                <a:cxn ang="0">
                  <a:pos x="1111" y="10"/>
                </a:cxn>
                <a:cxn ang="0">
                  <a:pos x="1214" y="111"/>
                </a:cxn>
                <a:cxn ang="0">
                  <a:pos x="1195" y="279"/>
                </a:cxn>
                <a:cxn ang="0">
                  <a:pos x="1063" y="398"/>
                </a:cxn>
                <a:cxn ang="0">
                  <a:pos x="899" y="409"/>
                </a:cxn>
                <a:cxn ang="0">
                  <a:pos x="797" y="309"/>
                </a:cxn>
                <a:cxn ang="0">
                  <a:pos x="826" y="127"/>
                </a:cxn>
                <a:cxn ang="0">
                  <a:pos x="1000" y="4"/>
                </a:cxn>
              </a:cxnLst>
              <a:rect l="0" t="0" r="r" b="b"/>
              <a:pathLst>
                <a:path w="1269" h="3203">
                  <a:moveTo>
                    <a:pt x="637" y="1042"/>
                  </a:moveTo>
                  <a:lnTo>
                    <a:pt x="690" y="1046"/>
                  </a:lnTo>
                  <a:lnTo>
                    <a:pt x="739" y="1055"/>
                  </a:lnTo>
                  <a:lnTo>
                    <a:pt x="785" y="1069"/>
                  </a:lnTo>
                  <a:lnTo>
                    <a:pt x="829" y="1089"/>
                  </a:lnTo>
                  <a:lnTo>
                    <a:pt x="868" y="1114"/>
                  </a:lnTo>
                  <a:lnTo>
                    <a:pt x="903" y="1143"/>
                  </a:lnTo>
                  <a:lnTo>
                    <a:pt x="936" y="1176"/>
                  </a:lnTo>
                  <a:lnTo>
                    <a:pt x="962" y="1212"/>
                  </a:lnTo>
                  <a:lnTo>
                    <a:pt x="986" y="1251"/>
                  </a:lnTo>
                  <a:lnTo>
                    <a:pt x="1004" y="1293"/>
                  </a:lnTo>
                  <a:lnTo>
                    <a:pt x="1017" y="1338"/>
                  </a:lnTo>
                  <a:lnTo>
                    <a:pt x="1025" y="1385"/>
                  </a:lnTo>
                  <a:lnTo>
                    <a:pt x="1028" y="1432"/>
                  </a:lnTo>
                  <a:lnTo>
                    <a:pt x="1026" y="1477"/>
                  </a:lnTo>
                  <a:lnTo>
                    <a:pt x="1021" y="1517"/>
                  </a:lnTo>
                  <a:lnTo>
                    <a:pt x="1011" y="1558"/>
                  </a:lnTo>
                  <a:lnTo>
                    <a:pt x="997" y="1598"/>
                  </a:lnTo>
                  <a:lnTo>
                    <a:pt x="982" y="1642"/>
                  </a:lnTo>
                  <a:lnTo>
                    <a:pt x="961" y="1688"/>
                  </a:lnTo>
                  <a:lnTo>
                    <a:pt x="949" y="1720"/>
                  </a:lnTo>
                  <a:lnTo>
                    <a:pt x="940" y="1746"/>
                  </a:lnTo>
                  <a:lnTo>
                    <a:pt x="932" y="1770"/>
                  </a:lnTo>
                  <a:lnTo>
                    <a:pt x="924" y="1791"/>
                  </a:lnTo>
                  <a:lnTo>
                    <a:pt x="918" y="1811"/>
                  </a:lnTo>
                  <a:lnTo>
                    <a:pt x="910" y="1830"/>
                  </a:lnTo>
                  <a:lnTo>
                    <a:pt x="902" y="1851"/>
                  </a:lnTo>
                  <a:lnTo>
                    <a:pt x="893" y="1873"/>
                  </a:lnTo>
                  <a:lnTo>
                    <a:pt x="882" y="1900"/>
                  </a:lnTo>
                  <a:lnTo>
                    <a:pt x="870" y="1930"/>
                  </a:lnTo>
                  <a:lnTo>
                    <a:pt x="855" y="1965"/>
                  </a:lnTo>
                  <a:lnTo>
                    <a:pt x="855" y="1965"/>
                  </a:lnTo>
                  <a:lnTo>
                    <a:pt x="675" y="2460"/>
                  </a:lnTo>
                  <a:lnTo>
                    <a:pt x="652" y="2520"/>
                  </a:lnTo>
                  <a:lnTo>
                    <a:pt x="632" y="2573"/>
                  </a:lnTo>
                  <a:lnTo>
                    <a:pt x="614" y="2620"/>
                  </a:lnTo>
                  <a:lnTo>
                    <a:pt x="598" y="2663"/>
                  </a:lnTo>
                  <a:lnTo>
                    <a:pt x="584" y="2701"/>
                  </a:lnTo>
                  <a:lnTo>
                    <a:pt x="572" y="2735"/>
                  </a:lnTo>
                  <a:lnTo>
                    <a:pt x="561" y="2765"/>
                  </a:lnTo>
                  <a:lnTo>
                    <a:pt x="554" y="2793"/>
                  </a:lnTo>
                  <a:lnTo>
                    <a:pt x="547" y="2819"/>
                  </a:lnTo>
                  <a:lnTo>
                    <a:pt x="542" y="2844"/>
                  </a:lnTo>
                  <a:lnTo>
                    <a:pt x="538" y="2867"/>
                  </a:lnTo>
                  <a:lnTo>
                    <a:pt x="535" y="2891"/>
                  </a:lnTo>
                  <a:lnTo>
                    <a:pt x="533" y="2916"/>
                  </a:lnTo>
                  <a:lnTo>
                    <a:pt x="533" y="2941"/>
                  </a:lnTo>
                  <a:lnTo>
                    <a:pt x="534" y="2980"/>
                  </a:lnTo>
                  <a:lnTo>
                    <a:pt x="539" y="3013"/>
                  </a:lnTo>
                  <a:lnTo>
                    <a:pt x="548" y="3040"/>
                  </a:lnTo>
                  <a:lnTo>
                    <a:pt x="561" y="3061"/>
                  </a:lnTo>
                  <a:lnTo>
                    <a:pt x="577" y="3078"/>
                  </a:lnTo>
                  <a:lnTo>
                    <a:pt x="595" y="3089"/>
                  </a:lnTo>
                  <a:lnTo>
                    <a:pt x="619" y="3095"/>
                  </a:lnTo>
                  <a:lnTo>
                    <a:pt x="645" y="3098"/>
                  </a:lnTo>
                  <a:lnTo>
                    <a:pt x="694" y="3094"/>
                  </a:lnTo>
                  <a:lnTo>
                    <a:pt x="739" y="3083"/>
                  </a:lnTo>
                  <a:lnTo>
                    <a:pt x="783" y="3065"/>
                  </a:lnTo>
                  <a:lnTo>
                    <a:pt x="825" y="3042"/>
                  </a:lnTo>
                  <a:lnTo>
                    <a:pt x="864" y="3011"/>
                  </a:lnTo>
                  <a:lnTo>
                    <a:pt x="901" y="2976"/>
                  </a:lnTo>
                  <a:lnTo>
                    <a:pt x="935" y="2935"/>
                  </a:lnTo>
                  <a:lnTo>
                    <a:pt x="967" y="2892"/>
                  </a:lnTo>
                  <a:lnTo>
                    <a:pt x="996" y="2844"/>
                  </a:lnTo>
                  <a:lnTo>
                    <a:pt x="1025" y="2793"/>
                  </a:lnTo>
                  <a:lnTo>
                    <a:pt x="1050" y="2739"/>
                  </a:lnTo>
                  <a:lnTo>
                    <a:pt x="1075" y="2683"/>
                  </a:lnTo>
                  <a:lnTo>
                    <a:pt x="1096" y="2624"/>
                  </a:lnTo>
                  <a:lnTo>
                    <a:pt x="1115" y="2565"/>
                  </a:lnTo>
                  <a:lnTo>
                    <a:pt x="1132" y="2506"/>
                  </a:lnTo>
                  <a:lnTo>
                    <a:pt x="1144" y="2480"/>
                  </a:lnTo>
                  <a:lnTo>
                    <a:pt x="1153" y="2460"/>
                  </a:lnTo>
                  <a:lnTo>
                    <a:pt x="1161" y="2444"/>
                  </a:lnTo>
                  <a:lnTo>
                    <a:pt x="1169" y="2434"/>
                  </a:lnTo>
                  <a:lnTo>
                    <a:pt x="1178" y="2427"/>
                  </a:lnTo>
                  <a:lnTo>
                    <a:pt x="1191" y="2423"/>
                  </a:lnTo>
                  <a:lnTo>
                    <a:pt x="1208" y="2423"/>
                  </a:lnTo>
                  <a:lnTo>
                    <a:pt x="1215" y="2423"/>
                  </a:lnTo>
                  <a:lnTo>
                    <a:pt x="1224" y="2423"/>
                  </a:lnTo>
                  <a:lnTo>
                    <a:pt x="1233" y="2425"/>
                  </a:lnTo>
                  <a:lnTo>
                    <a:pt x="1244" y="2429"/>
                  </a:lnTo>
                  <a:lnTo>
                    <a:pt x="1253" y="2434"/>
                  </a:lnTo>
                  <a:lnTo>
                    <a:pt x="1261" y="2442"/>
                  </a:lnTo>
                  <a:lnTo>
                    <a:pt x="1266" y="2454"/>
                  </a:lnTo>
                  <a:lnTo>
                    <a:pt x="1269" y="2468"/>
                  </a:lnTo>
                  <a:lnTo>
                    <a:pt x="1267" y="2477"/>
                  </a:lnTo>
                  <a:lnTo>
                    <a:pt x="1265" y="2492"/>
                  </a:lnTo>
                  <a:lnTo>
                    <a:pt x="1259" y="2512"/>
                  </a:lnTo>
                  <a:lnTo>
                    <a:pt x="1253" y="2539"/>
                  </a:lnTo>
                  <a:lnTo>
                    <a:pt x="1244" y="2567"/>
                  </a:lnTo>
                  <a:lnTo>
                    <a:pt x="1233" y="2602"/>
                  </a:lnTo>
                  <a:lnTo>
                    <a:pt x="1220" y="2640"/>
                  </a:lnTo>
                  <a:lnTo>
                    <a:pt x="1204" y="2679"/>
                  </a:lnTo>
                  <a:lnTo>
                    <a:pt x="1187" y="2721"/>
                  </a:lnTo>
                  <a:lnTo>
                    <a:pt x="1168" y="2764"/>
                  </a:lnTo>
                  <a:lnTo>
                    <a:pt x="1145" y="2808"/>
                  </a:lnTo>
                  <a:lnTo>
                    <a:pt x="1122" y="2853"/>
                  </a:lnTo>
                  <a:lnTo>
                    <a:pt x="1096" y="2896"/>
                  </a:lnTo>
                  <a:lnTo>
                    <a:pt x="1067" y="2941"/>
                  </a:lnTo>
                  <a:lnTo>
                    <a:pt x="1035" y="2983"/>
                  </a:lnTo>
                  <a:lnTo>
                    <a:pt x="1001" y="3023"/>
                  </a:lnTo>
                  <a:lnTo>
                    <a:pt x="965" y="3060"/>
                  </a:lnTo>
                  <a:lnTo>
                    <a:pt x="927" y="3095"/>
                  </a:lnTo>
                  <a:lnTo>
                    <a:pt x="885" y="3125"/>
                  </a:lnTo>
                  <a:lnTo>
                    <a:pt x="840" y="3152"/>
                  </a:lnTo>
                  <a:lnTo>
                    <a:pt x="794" y="3174"/>
                  </a:lnTo>
                  <a:lnTo>
                    <a:pt x="745" y="3190"/>
                  </a:lnTo>
                  <a:lnTo>
                    <a:pt x="692" y="3200"/>
                  </a:lnTo>
                  <a:lnTo>
                    <a:pt x="637" y="3203"/>
                  </a:lnTo>
                  <a:lnTo>
                    <a:pt x="582" y="3200"/>
                  </a:lnTo>
                  <a:lnTo>
                    <a:pt x="531" y="3190"/>
                  </a:lnTo>
                  <a:lnTo>
                    <a:pt x="482" y="3174"/>
                  </a:lnTo>
                  <a:lnTo>
                    <a:pt x="437" y="3152"/>
                  </a:lnTo>
                  <a:lnTo>
                    <a:pt x="395" y="3125"/>
                  </a:lnTo>
                  <a:lnTo>
                    <a:pt x="358" y="3093"/>
                  </a:lnTo>
                  <a:lnTo>
                    <a:pt x="326" y="3056"/>
                  </a:lnTo>
                  <a:lnTo>
                    <a:pt x="300" y="3014"/>
                  </a:lnTo>
                  <a:lnTo>
                    <a:pt x="277" y="2970"/>
                  </a:lnTo>
                  <a:lnTo>
                    <a:pt x="262" y="2920"/>
                  </a:lnTo>
                  <a:lnTo>
                    <a:pt x="251" y="2869"/>
                  </a:lnTo>
                  <a:lnTo>
                    <a:pt x="248" y="2814"/>
                  </a:lnTo>
                  <a:lnTo>
                    <a:pt x="250" y="2778"/>
                  </a:lnTo>
                  <a:lnTo>
                    <a:pt x="256" y="2740"/>
                  </a:lnTo>
                  <a:lnTo>
                    <a:pt x="265" y="2698"/>
                  </a:lnTo>
                  <a:lnTo>
                    <a:pt x="277" y="2655"/>
                  </a:lnTo>
                  <a:lnTo>
                    <a:pt x="292" y="2611"/>
                  </a:lnTo>
                  <a:lnTo>
                    <a:pt x="307" y="2565"/>
                  </a:lnTo>
                  <a:lnTo>
                    <a:pt x="324" y="2519"/>
                  </a:lnTo>
                  <a:lnTo>
                    <a:pt x="343" y="2475"/>
                  </a:lnTo>
                  <a:lnTo>
                    <a:pt x="360" y="2430"/>
                  </a:lnTo>
                  <a:lnTo>
                    <a:pt x="373" y="2396"/>
                  </a:lnTo>
                  <a:lnTo>
                    <a:pt x="389" y="2355"/>
                  </a:lnTo>
                  <a:lnTo>
                    <a:pt x="404" y="2311"/>
                  </a:lnTo>
                  <a:lnTo>
                    <a:pt x="423" y="2262"/>
                  </a:lnTo>
                  <a:lnTo>
                    <a:pt x="442" y="2211"/>
                  </a:lnTo>
                  <a:lnTo>
                    <a:pt x="462" y="2158"/>
                  </a:lnTo>
                  <a:lnTo>
                    <a:pt x="483" y="2103"/>
                  </a:lnTo>
                  <a:lnTo>
                    <a:pt x="504" y="2045"/>
                  </a:lnTo>
                  <a:lnTo>
                    <a:pt x="526" y="1989"/>
                  </a:lnTo>
                  <a:lnTo>
                    <a:pt x="547" y="1931"/>
                  </a:lnTo>
                  <a:lnTo>
                    <a:pt x="568" y="1876"/>
                  </a:lnTo>
                  <a:lnTo>
                    <a:pt x="589" y="1821"/>
                  </a:lnTo>
                  <a:lnTo>
                    <a:pt x="607" y="1770"/>
                  </a:lnTo>
                  <a:lnTo>
                    <a:pt x="626" y="1720"/>
                  </a:lnTo>
                  <a:lnTo>
                    <a:pt x="643" y="1676"/>
                  </a:lnTo>
                  <a:lnTo>
                    <a:pt x="658" y="1635"/>
                  </a:lnTo>
                  <a:lnTo>
                    <a:pt x="671" y="1598"/>
                  </a:lnTo>
                  <a:lnTo>
                    <a:pt x="682" y="1568"/>
                  </a:lnTo>
                  <a:lnTo>
                    <a:pt x="690" y="1545"/>
                  </a:lnTo>
                  <a:lnTo>
                    <a:pt x="698" y="1523"/>
                  </a:lnTo>
                  <a:lnTo>
                    <a:pt x="707" y="1495"/>
                  </a:lnTo>
                  <a:lnTo>
                    <a:pt x="717" y="1462"/>
                  </a:lnTo>
                  <a:lnTo>
                    <a:pt x="726" y="1424"/>
                  </a:lnTo>
                  <a:lnTo>
                    <a:pt x="736" y="1385"/>
                  </a:lnTo>
                  <a:lnTo>
                    <a:pt x="741" y="1342"/>
                  </a:lnTo>
                  <a:lnTo>
                    <a:pt x="743" y="1297"/>
                  </a:lnTo>
                  <a:lnTo>
                    <a:pt x="741" y="1263"/>
                  </a:lnTo>
                  <a:lnTo>
                    <a:pt x="737" y="1234"/>
                  </a:lnTo>
                  <a:lnTo>
                    <a:pt x="729" y="1211"/>
                  </a:lnTo>
                  <a:lnTo>
                    <a:pt x="720" y="1193"/>
                  </a:lnTo>
                  <a:lnTo>
                    <a:pt x="709" y="1177"/>
                  </a:lnTo>
                  <a:lnTo>
                    <a:pt x="696" y="1166"/>
                  </a:lnTo>
                  <a:lnTo>
                    <a:pt x="684" y="1158"/>
                  </a:lnTo>
                  <a:lnTo>
                    <a:pt x="670" y="1153"/>
                  </a:lnTo>
                  <a:lnTo>
                    <a:pt x="657" y="1149"/>
                  </a:lnTo>
                  <a:lnTo>
                    <a:pt x="645" y="1148"/>
                  </a:lnTo>
                  <a:lnTo>
                    <a:pt x="633" y="1148"/>
                  </a:lnTo>
                  <a:lnTo>
                    <a:pt x="623" y="1148"/>
                  </a:lnTo>
                  <a:lnTo>
                    <a:pt x="589" y="1149"/>
                  </a:lnTo>
                  <a:lnTo>
                    <a:pt x="555" y="1156"/>
                  </a:lnTo>
                  <a:lnTo>
                    <a:pt x="521" y="1166"/>
                  </a:lnTo>
                  <a:lnTo>
                    <a:pt x="487" y="1181"/>
                  </a:lnTo>
                  <a:lnTo>
                    <a:pt x="451" y="1202"/>
                  </a:lnTo>
                  <a:lnTo>
                    <a:pt x="416" y="1227"/>
                  </a:lnTo>
                  <a:lnTo>
                    <a:pt x="382" y="1258"/>
                  </a:lnTo>
                  <a:lnTo>
                    <a:pt x="348" y="1295"/>
                  </a:lnTo>
                  <a:lnTo>
                    <a:pt x="314" y="1337"/>
                  </a:lnTo>
                  <a:lnTo>
                    <a:pt x="281" y="1386"/>
                  </a:lnTo>
                  <a:lnTo>
                    <a:pt x="250" y="1443"/>
                  </a:lnTo>
                  <a:lnTo>
                    <a:pt x="218" y="1506"/>
                  </a:lnTo>
                  <a:lnTo>
                    <a:pt x="190" y="1576"/>
                  </a:lnTo>
                  <a:lnTo>
                    <a:pt x="162" y="1655"/>
                  </a:lnTo>
                  <a:lnTo>
                    <a:pt x="135" y="1740"/>
                  </a:lnTo>
                  <a:lnTo>
                    <a:pt x="127" y="1769"/>
                  </a:lnTo>
                  <a:lnTo>
                    <a:pt x="119" y="1790"/>
                  </a:lnTo>
                  <a:lnTo>
                    <a:pt x="111" y="1804"/>
                  </a:lnTo>
                  <a:lnTo>
                    <a:pt x="102" y="1813"/>
                  </a:lnTo>
                  <a:lnTo>
                    <a:pt x="91" y="1820"/>
                  </a:lnTo>
                  <a:lnTo>
                    <a:pt x="77" y="1822"/>
                  </a:lnTo>
                  <a:lnTo>
                    <a:pt x="60" y="1822"/>
                  </a:lnTo>
                  <a:lnTo>
                    <a:pt x="56" y="1822"/>
                  </a:lnTo>
                  <a:lnTo>
                    <a:pt x="48" y="1822"/>
                  </a:lnTo>
                  <a:lnTo>
                    <a:pt x="38" y="1820"/>
                  </a:lnTo>
                  <a:lnTo>
                    <a:pt x="27" y="1817"/>
                  </a:lnTo>
                  <a:lnTo>
                    <a:pt x="17" y="1812"/>
                  </a:lnTo>
                  <a:lnTo>
                    <a:pt x="9" y="1804"/>
                  </a:lnTo>
                  <a:lnTo>
                    <a:pt x="2" y="1792"/>
                  </a:lnTo>
                  <a:lnTo>
                    <a:pt x="0" y="1778"/>
                  </a:lnTo>
                  <a:lnTo>
                    <a:pt x="1" y="1769"/>
                  </a:lnTo>
                  <a:lnTo>
                    <a:pt x="4" y="1754"/>
                  </a:lnTo>
                  <a:lnTo>
                    <a:pt x="9" y="1733"/>
                  </a:lnTo>
                  <a:lnTo>
                    <a:pt x="17" y="1707"/>
                  </a:lnTo>
                  <a:lnTo>
                    <a:pt x="26" y="1677"/>
                  </a:lnTo>
                  <a:lnTo>
                    <a:pt x="36" y="1644"/>
                  </a:lnTo>
                  <a:lnTo>
                    <a:pt x="49" y="1606"/>
                  </a:lnTo>
                  <a:lnTo>
                    <a:pt x="65" y="1567"/>
                  </a:lnTo>
                  <a:lnTo>
                    <a:pt x="83" y="1525"/>
                  </a:lnTo>
                  <a:lnTo>
                    <a:pt x="103" y="1482"/>
                  </a:lnTo>
                  <a:lnTo>
                    <a:pt x="125" y="1437"/>
                  </a:lnTo>
                  <a:lnTo>
                    <a:pt x="150" y="1393"/>
                  </a:lnTo>
                  <a:lnTo>
                    <a:pt x="178" y="1348"/>
                  </a:lnTo>
                  <a:lnTo>
                    <a:pt x="207" y="1305"/>
                  </a:lnTo>
                  <a:lnTo>
                    <a:pt x="238" y="1263"/>
                  </a:lnTo>
                  <a:lnTo>
                    <a:pt x="272" y="1223"/>
                  </a:lnTo>
                  <a:lnTo>
                    <a:pt x="309" y="1186"/>
                  </a:lnTo>
                  <a:lnTo>
                    <a:pt x="348" y="1151"/>
                  </a:lnTo>
                  <a:lnTo>
                    <a:pt x="390" y="1121"/>
                  </a:lnTo>
                  <a:lnTo>
                    <a:pt x="434" y="1094"/>
                  </a:lnTo>
                  <a:lnTo>
                    <a:pt x="482" y="1072"/>
                  </a:lnTo>
                  <a:lnTo>
                    <a:pt x="531" y="1056"/>
                  </a:lnTo>
                  <a:lnTo>
                    <a:pt x="582" y="1046"/>
                  </a:lnTo>
                  <a:lnTo>
                    <a:pt x="637" y="1042"/>
                  </a:lnTo>
                  <a:close/>
                  <a:moveTo>
                    <a:pt x="1043" y="0"/>
                  </a:moveTo>
                  <a:lnTo>
                    <a:pt x="1079" y="2"/>
                  </a:lnTo>
                  <a:lnTo>
                    <a:pt x="1111" y="10"/>
                  </a:lnTo>
                  <a:lnTo>
                    <a:pt x="1140" y="23"/>
                  </a:lnTo>
                  <a:lnTo>
                    <a:pt x="1164" y="39"/>
                  </a:lnTo>
                  <a:lnTo>
                    <a:pt x="1185" y="60"/>
                  </a:lnTo>
                  <a:lnTo>
                    <a:pt x="1202" y="83"/>
                  </a:lnTo>
                  <a:lnTo>
                    <a:pt x="1214" y="111"/>
                  </a:lnTo>
                  <a:lnTo>
                    <a:pt x="1220" y="141"/>
                  </a:lnTo>
                  <a:lnTo>
                    <a:pt x="1223" y="172"/>
                  </a:lnTo>
                  <a:lnTo>
                    <a:pt x="1220" y="210"/>
                  </a:lnTo>
                  <a:lnTo>
                    <a:pt x="1210" y="246"/>
                  </a:lnTo>
                  <a:lnTo>
                    <a:pt x="1195" y="279"/>
                  </a:lnTo>
                  <a:lnTo>
                    <a:pt x="1174" y="310"/>
                  </a:lnTo>
                  <a:lnTo>
                    <a:pt x="1151" y="337"/>
                  </a:lnTo>
                  <a:lnTo>
                    <a:pt x="1123" y="361"/>
                  </a:lnTo>
                  <a:lnTo>
                    <a:pt x="1094" y="381"/>
                  </a:lnTo>
                  <a:lnTo>
                    <a:pt x="1063" y="398"/>
                  </a:lnTo>
                  <a:lnTo>
                    <a:pt x="1032" y="409"/>
                  </a:lnTo>
                  <a:lnTo>
                    <a:pt x="999" y="417"/>
                  </a:lnTo>
                  <a:lnTo>
                    <a:pt x="969" y="420"/>
                  </a:lnTo>
                  <a:lnTo>
                    <a:pt x="932" y="417"/>
                  </a:lnTo>
                  <a:lnTo>
                    <a:pt x="899" y="409"/>
                  </a:lnTo>
                  <a:lnTo>
                    <a:pt x="872" y="396"/>
                  </a:lnTo>
                  <a:lnTo>
                    <a:pt x="847" y="379"/>
                  </a:lnTo>
                  <a:lnTo>
                    <a:pt x="826" y="360"/>
                  </a:lnTo>
                  <a:lnTo>
                    <a:pt x="810" y="335"/>
                  </a:lnTo>
                  <a:lnTo>
                    <a:pt x="797" y="309"/>
                  </a:lnTo>
                  <a:lnTo>
                    <a:pt x="791" y="279"/>
                  </a:lnTo>
                  <a:lnTo>
                    <a:pt x="788" y="247"/>
                  </a:lnTo>
                  <a:lnTo>
                    <a:pt x="793" y="205"/>
                  </a:lnTo>
                  <a:lnTo>
                    <a:pt x="805" y="165"/>
                  </a:lnTo>
                  <a:lnTo>
                    <a:pt x="826" y="127"/>
                  </a:lnTo>
                  <a:lnTo>
                    <a:pt x="852" y="91"/>
                  </a:lnTo>
                  <a:lnTo>
                    <a:pt x="884" y="61"/>
                  </a:lnTo>
                  <a:lnTo>
                    <a:pt x="920" y="35"/>
                  </a:lnTo>
                  <a:lnTo>
                    <a:pt x="959" y="17"/>
                  </a:lnTo>
                  <a:lnTo>
                    <a:pt x="1000" y="4"/>
                  </a:lnTo>
                  <a:lnTo>
                    <a:pt x="104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3406" y="3073"/>
              <a:ext cx="690" cy="505"/>
            </a:xfrm>
            <a:custGeom>
              <a:avLst/>
              <a:gdLst/>
              <a:ahLst/>
              <a:cxnLst>
                <a:cxn ang="0">
                  <a:pos x="508" y="16"/>
                </a:cxn>
                <a:cxn ang="0">
                  <a:pos x="652" y="96"/>
                </a:cxn>
                <a:cxn ang="0">
                  <a:pos x="743" y="262"/>
                </a:cxn>
                <a:cxn ang="0">
                  <a:pos x="871" y="178"/>
                </a:cxn>
                <a:cxn ang="0">
                  <a:pos x="1090" y="44"/>
                </a:cxn>
                <a:cxn ang="0">
                  <a:pos x="1350" y="0"/>
                </a:cxn>
                <a:cxn ang="0">
                  <a:pos x="1515" y="27"/>
                </a:cxn>
                <a:cxn ang="0">
                  <a:pos x="1664" y="110"/>
                </a:cxn>
                <a:cxn ang="0">
                  <a:pos x="1754" y="283"/>
                </a:cxn>
                <a:cxn ang="0">
                  <a:pos x="1747" y="512"/>
                </a:cxn>
                <a:cxn ang="0">
                  <a:pos x="1679" y="765"/>
                </a:cxn>
                <a:cxn ang="0">
                  <a:pos x="1603" y="981"/>
                </a:cxn>
                <a:cxn ang="0">
                  <a:pos x="1540" y="1146"/>
                </a:cxn>
                <a:cxn ang="0">
                  <a:pos x="1510" y="1263"/>
                </a:cxn>
                <a:cxn ang="0">
                  <a:pos x="1516" y="1377"/>
                </a:cxn>
                <a:cxn ang="0">
                  <a:pos x="1590" y="1425"/>
                </a:cxn>
                <a:cxn ang="0">
                  <a:pos x="1773" y="1339"/>
                </a:cxn>
                <a:cxn ang="0">
                  <a:pos x="1926" y="1083"/>
                </a:cxn>
                <a:cxn ang="0">
                  <a:pos x="1972" y="972"/>
                </a:cxn>
                <a:cxn ang="0">
                  <a:pos x="2026" y="962"/>
                </a:cxn>
                <a:cxn ang="0">
                  <a:pos x="2069" y="990"/>
                </a:cxn>
                <a:cxn ang="0">
                  <a:pos x="2052" y="1075"/>
                </a:cxn>
                <a:cxn ang="0">
                  <a:pos x="1976" y="1240"/>
                </a:cxn>
                <a:cxn ang="0">
                  <a:pos x="1837" y="1415"/>
                </a:cxn>
                <a:cxn ang="0">
                  <a:pos x="1632" y="1513"/>
                </a:cxn>
                <a:cxn ang="0">
                  <a:pos x="1422" y="1481"/>
                </a:cxn>
                <a:cxn ang="0">
                  <a:pos x="1286" y="1352"/>
                </a:cxn>
                <a:cxn ang="0">
                  <a:pos x="1264" y="1184"/>
                </a:cxn>
                <a:cxn ang="0">
                  <a:pos x="1312" y="1051"/>
                </a:cxn>
                <a:cxn ang="0">
                  <a:pos x="1393" y="828"/>
                </a:cxn>
                <a:cxn ang="0">
                  <a:pos x="1479" y="537"/>
                </a:cxn>
                <a:cxn ang="0">
                  <a:pos x="1507" y="316"/>
                </a:cxn>
                <a:cxn ang="0">
                  <a:pos x="1496" y="216"/>
                </a:cxn>
                <a:cxn ang="0">
                  <a:pos x="1431" y="122"/>
                </a:cxn>
                <a:cxn ang="0">
                  <a:pos x="1256" y="93"/>
                </a:cxn>
                <a:cxn ang="0">
                  <a:pos x="1018" y="184"/>
                </a:cxn>
                <a:cxn ang="0">
                  <a:pos x="851" y="341"/>
                </a:cxn>
                <a:cxn ang="0">
                  <a:pos x="740" y="497"/>
                </a:cxn>
                <a:cxn ang="0">
                  <a:pos x="686" y="615"/>
                </a:cxn>
                <a:cxn ang="0">
                  <a:pos x="622" y="855"/>
                </a:cxn>
                <a:cxn ang="0">
                  <a:pos x="566" y="1090"/>
                </a:cxn>
                <a:cxn ang="0">
                  <a:pos x="519" y="1269"/>
                </a:cxn>
                <a:cxn ang="0">
                  <a:pos x="474" y="1430"/>
                </a:cxn>
                <a:cxn ang="0">
                  <a:pos x="393" y="1505"/>
                </a:cxn>
                <a:cxn ang="0">
                  <a:pos x="283" y="1505"/>
                </a:cxn>
                <a:cxn ang="0">
                  <a:pos x="220" y="1434"/>
                </a:cxn>
                <a:cxn ang="0">
                  <a:pos x="231" y="1357"/>
                </a:cxn>
                <a:cxn ang="0">
                  <a:pos x="255" y="1276"/>
                </a:cxn>
                <a:cxn ang="0">
                  <a:pos x="403" y="672"/>
                </a:cxn>
                <a:cxn ang="0">
                  <a:pos x="453" y="464"/>
                </a:cxn>
                <a:cxn ang="0">
                  <a:pos x="494" y="283"/>
                </a:cxn>
                <a:cxn ang="0">
                  <a:pos x="475" y="150"/>
                </a:cxn>
                <a:cxn ang="0">
                  <a:pos x="382" y="91"/>
                </a:cxn>
                <a:cxn ang="0">
                  <a:pos x="248" y="167"/>
                </a:cxn>
                <a:cxn ang="0">
                  <a:pos x="162" y="360"/>
                </a:cxn>
                <a:cxn ang="0">
                  <a:pos x="113" y="528"/>
                </a:cxn>
                <a:cxn ang="0">
                  <a:pos x="59" y="556"/>
                </a:cxn>
                <a:cxn ang="0">
                  <a:pos x="15" y="545"/>
                </a:cxn>
                <a:cxn ang="0">
                  <a:pos x="3" y="490"/>
                </a:cxn>
                <a:cxn ang="0">
                  <a:pos x="42" y="354"/>
                </a:cxn>
                <a:cxn ang="0">
                  <a:pos x="119" y="180"/>
                </a:cxn>
                <a:cxn ang="0">
                  <a:pos x="219" y="62"/>
                </a:cxn>
                <a:cxn ang="0">
                  <a:pos x="390" y="0"/>
                </a:cxn>
              </a:cxnLst>
              <a:rect l="0" t="0" r="r" b="b"/>
              <a:pathLst>
                <a:path w="2070" h="1515">
                  <a:moveTo>
                    <a:pt x="390" y="0"/>
                  </a:moveTo>
                  <a:lnTo>
                    <a:pt x="418" y="2"/>
                  </a:lnTo>
                  <a:lnTo>
                    <a:pt x="447" y="4"/>
                  </a:lnTo>
                  <a:lnTo>
                    <a:pt x="477" y="10"/>
                  </a:lnTo>
                  <a:lnTo>
                    <a:pt x="508" y="16"/>
                  </a:lnTo>
                  <a:lnTo>
                    <a:pt x="538" y="27"/>
                  </a:lnTo>
                  <a:lnTo>
                    <a:pt x="568" y="40"/>
                  </a:lnTo>
                  <a:lnTo>
                    <a:pt x="599" y="55"/>
                  </a:lnTo>
                  <a:lnTo>
                    <a:pt x="626" y="74"/>
                  </a:lnTo>
                  <a:lnTo>
                    <a:pt x="652" y="96"/>
                  </a:lnTo>
                  <a:lnTo>
                    <a:pt x="677" y="121"/>
                  </a:lnTo>
                  <a:lnTo>
                    <a:pt x="698" y="151"/>
                  </a:lnTo>
                  <a:lnTo>
                    <a:pt x="716" y="184"/>
                  </a:lnTo>
                  <a:lnTo>
                    <a:pt x="732" y="220"/>
                  </a:lnTo>
                  <a:lnTo>
                    <a:pt x="743" y="262"/>
                  </a:lnTo>
                  <a:lnTo>
                    <a:pt x="750" y="308"/>
                  </a:lnTo>
                  <a:lnTo>
                    <a:pt x="775" y="277"/>
                  </a:lnTo>
                  <a:lnTo>
                    <a:pt x="804" y="244"/>
                  </a:lnTo>
                  <a:lnTo>
                    <a:pt x="836" y="211"/>
                  </a:lnTo>
                  <a:lnTo>
                    <a:pt x="871" y="178"/>
                  </a:lnTo>
                  <a:lnTo>
                    <a:pt x="909" y="147"/>
                  </a:lnTo>
                  <a:lnTo>
                    <a:pt x="949" y="117"/>
                  </a:lnTo>
                  <a:lnTo>
                    <a:pt x="993" y="89"/>
                  </a:lnTo>
                  <a:lnTo>
                    <a:pt x="1040" y="65"/>
                  </a:lnTo>
                  <a:lnTo>
                    <a:pt x="1090" y="44"/>
                  </a:lnTo>
                  <a:lnTo>
                    <a:pt x="1142" y="25"/>
                  </a:lnTo>
                  <a:lnTo>
                    <a:pt x="1198" y="12"/>
                  </a:lnTo>
                  <a:lnTo>
                    <a:pt x="1257" y="3"/>
                  </a:lnTo>
                  <a:lnTo>
                    <a:pt x="1320" y="0"/>
                  </a:lnTo>
                  <a:lnTo>
                    <a:pt x="1350" y="0"/>
                  </a:lnTo>
                  <a:lnTo>
                    <a:pt x="1383" y="3"/>
                  </a:lnTo>
                  <a:lnTo>
                    <a:pt x="1416" y="6"/>
                  </a:lnTo>
                  <a:lnTo>
                    <a:pt x="1448" y="11"/>
                  </a:lnTo>
                  <a:lnTo>
                    <a:pt x="1481" y="17"/>
                  </a:lnTo>
                  <a:lnTo>
                    <a:pt x="1515" y="27"/>
                  </a:lnTo>
                  <a:lnTo>
                    <a:pt x="1547" y="37"/>
                  </a:lnTo>
                  <a:lnTo>
                    <a:pt x="1579" y="51"/>
                  </a:lnTo>
                  <a:lnTo>
                    <a:pt x="1609" y="67"/>
                  </a:lnTo>
                  <a:lnTo>
                    <a:pt x="1637" y="87"/>
                  </a:lnTo>
                  <a:lnTo>
                    <a:pt x="1664" y="110"/>
                  </a:lnTo>
                  <a:lnTo>
                    <a:pt x="1688" y="137"/>
                  </a:lnTo>
                  <a:lnTo>
                    <a:pt x="1709" y="167"/>
                  </a:lnTo>
                  <a:lnTo>
                    <a:pt x="1727" y="202"/>
                  </a:lnTo>
                  <a:lnTo>
                    <a:pt x="1743" y="240"/>
                  </a:lnTo>
                  <a:lnTo>
                    <a:pt x="1754" y="283"/>
                  </a:lnTo>
                  <a:lnTo>
                    <a:pt x="1760" y="330"/>
                  </a:lnTo>
                  <a:lnTo>
                    <a:pt x="1763" y="383"/>
                  </a:lnTo>
                  <a:lnTo>
                    <a:pt x="1761" y="422"/>
                  </a:lnTo>
                  <a:lnTo>
                    <a:pt x="1756" y="467"/>
                  </a:lnTo>
                  <a:lnTo>
                    <a:pt x="1747" y="512"/>
                  </a:lnTo>
                  <a:lnTo>
                    <a:pt x="1736" y="562"/>
                  </a:lnTo>
                  <a:lnTo>
                    <a:pt x="1725" y="612"/>
                  </a:lnTo>
                  <a:lnTo>
                    <a:pt x="1710" y="663"/>
                  </a:lnTo>
                  <a:lnTo>
                    <a:pt x="1695" y="715"/>
                  </a:lnTo>
                  <a:lnTo>
                    <a:pt x="1679" y="765"/>
                  </a:lnTo>
                  <a:lnTo>
                    <a:pt x="1662" y="815"/>
                  </a:lnTo>
                  <a:lnTo>
                    <a:pt x="1646" y="862"/>
                  </a:lnTo>
                  <a:lnTo>
                    <a:pt x="1630" y="905"/>
                  </a:lnTo>
                  <a:lnTo>
                    <a:pt x="1616" y="946"/>
                  </a:lnTo>
                  <a:lnTo>
                    <a:pt x="1603" y="981"/>
                  </a:lnTo>
                  <a:lnTo>
                    <a:pt x="1591" y="1011"/>
                  </a:lnTo>
                  <a:lnTo>
                    <a:pt x="1583" y="1036"/>
                  </a:lnTo>
                  <a:lnTo>
                    <a:pt x="1566" y="1078"/>
                  </a:lnTo>
                  <a:lnTo>
                    <a:pt x="1552" y="1115"/>
                  </a:lnTo>
                  <a:lnTo>
                    <a:pt x="1540" y="1146"/>
                  </a:lnTo>
                  <a:lnTo>
                    <a:pt x="1531" y="1174"/>
                  </a:lnTo>
                  <a:lnTo>
                    <a:pt x="1523" y="1199"/>
                  </a:lnTo>
                  <a:lnTo>
                    <a:pt x="1516" y="1221"/>
                  </a:lnTo>
                  <a:lnTo>
                    <a:pt x="1513" y="1243"/>
                  </a:lnTo>
                  <a:lnTo>
                    <a:pt x="1510" y="1263"/>
                  </a:lnTo>
                  <a:lnTo>
                    <a:pt x="1509" y="1284"/>
                  </a:lnTo>
                  <a:lnTo>
                    <a:pt x="1507" y="1306"/>
                  </a:lnTo>
                  <a:lnTo>
                    <a:pt x="1509" y="1332"/>
                  </a:lnTo>
                  <a:lnTo>
                    <a:pt x="1511" y="1356"/>
                  </a:lnTo>
                  <a:lnTo>
                    <a:pt x="1516" y="1377"/>
                  </a:lnTo>
                  <a:lnTo>
                    <a:pt x="1523" y="1394"/>
                  </a:lnTo>
                  <a:lnTo>
                    <a:pt x="1535" y="1408"/>
                  </a:lnTo>
                  <a:lnTo>
                    <a:pt x="1549" y="1417"/>
                  </a:lnTo>
                  <a:lnTo>
                    <a:pt x="1568" y="1424"/>
                  </a:lnTo>
                  <a:lnTo>
                    <a:pt x="1590" y="1425"/>
                  </a:lnTo>
                  <a:lnTo>
                    <a:pt x="1628" y="1422"/>
                  </a:lnTo>
                  <a:lnTo>
                    <a:pt x="1664" y="1412"/>
                  </a:lnTo>
                  <a:lnTo>
                    <a:pt x="1701" y="1394"/>
                  </a:lnTo>
                  <a:lnTo>
                    <a:pt x="1738" y="1370"/>
                  </a:lnTo>
                  <a:lnTo>
                    <a:pt x="1773" y="1339"/>
                  </a:lnTo>
                  <a:lnTo>
                    <a:pt x="1807" y="1301"/>
                  </a:lnTo>
                  <a:lnTo>
                    <a:pt x="1840" y="1256"/>
                  </a:lnTo>
                  <a:lnTo>
                    <a:pt x="1871" y="1205"/>
                  </a:lnTo>
                  <a:lnTo>
                    <a:pt x="1900" y="1147"/>
                  </a:lnTo>
                  <a:lnTo>
                    <a:pt x="1926" y="1083"/>
                  </a:lnTo>
                  <a:lnTo>
                    <a:pt x="1950" y="1013"/>
                  </a:lnTo>
                  <a:lnTo>
                    <a:pt x="1956" y="1001"/>
                  </a:lnTo>
                  <a:lnTo>
                    <a:pt x="1960" y="989"/>
                  </a:lnTo>
                  <a:lnTo>
                    <a:pt x="1966" y="980"/>
                  </a:lnTo>
                  <a:lnTo>
                    <a:pt x="1972" y="972"/>
                  </a:lnTo>
                  <a:lnTo>
                    <a:pt x="1981" y="965"/>
                  </a:lnTo>
                  <a:lnTo>
                    <a:pt x="1993" y="962"/>
                  </a:lnTo>
                  <a:lnTo>
                    <a:pt x="2010" y="960"/>
                  </a:lnTo>
                  <a:lnTo>
                    <a:pt x="2017" y="960"/>
                  </a:lnTo>
                  <a:lnTo>
                    <a:pt x="2026" y="962"/>
                  </a:lnTo>
                  <a:lnTo>
                    <a:pt x="2036" y="963"/>
                  </a:lnTo>
                  <a:lnTo>
                    <a:pt x="2046" y="965"/>
                  </a:lnTo>
                  <a:lnTo>
                    <a:pt x="2056" y="972"/>
                  </a:lnTo>
                  <a:lnTo>
                    <a:pt x="2063" y="980"/>
                  </a:lnTo>
                  <a:lnTo>
                    <a:pt x="2069" y="990"/>
                  </a:lnTo>
                  <a:lnTo>
                    <a:pt x="2070" y="1006"/>
                  </a:lnTo>
                  <a:lnTo>
                    <a:pt x="2069" y="1015"/>
                  </a:lnTo>
                  <a:lnTo>
                    <a:pt x="2066" y="1031"/>
                  </a:lnTo>
                  <a:lnTo>
                    <a:pt x="2060" y="1051"/>
                  </a:lnTo>
                  <a:lnTo>
                    <a:pt x="2052" y="1075"/>
                  </a:lnTo>
                  <a:lnTo>
                    <a:pt x="2042" y="1104"/>
                  </a:lnTo>
                  <a:lnTo>
                    <a:pt x="2029" y="1136"/>
                  </a:lnTo>
                  <a:lnTo>
                    <a:pt x="2014" y="1170"/>
                  </a:lnTo>
                  <a:lnTo>
                    <a:pt x="1996" y="1205"/>
                  </a:lnTo>
                  <a:lnTo>
                    <a:pt x="1976" y="1240"/>
                  </a:lnTo>
                  <a:lnTo>
                    <a:pt x="1953" y="1277"/>
                  </a:lnTo>
                  <a:lnTo>
                    <a:pt x="1928" y="1314"/>
                  </a:lnTo>
                  <a:lnTo>
                    <a:pt x="1900" y="1349"/>
                  </a:lnTo>
                  <a:lnTo>
                    <a:pt x="1870" y="1383"/>
                  </a:lnTo>
                  <a:lnTo>
                    <a:pt x="1837" y="1415"/>
                  </a:lnTo>
                  <a:lnTo>
                    <a:pt x="1801" y="1442"/>
                  </a:lnTo>
                  <a:lnTo>
                    <a:pt x="1763" y="1467"/>
                  </a:lnTo>
                  <a:lnTo>
                    <a:pt x="1722" y="1488"/>
                  </a:lnTo>
                  <a:lnTo>
                    <a:pt x="1679" y="1502"/>
                  </a:lnTo>
                  <a:lnTo>
                    <a:pt x="1632" y="1513"/>
                  </a:lnTo>
                  <a:lnTo>
                    <a:pt x="1583" y="1515"/>
                  </a:lnTo>
                  <a:lnTo>
                    <a:pt x="1540" y="1514"/>
                  </a:lnTo>
                  <a:lnTo>
                    <a:pt x="1499" y="1508"/>
                  </a:lnTo>
                  <a:lnTo>
                    <a:pt x="1459" y="1497"/>
                  </a:lnTo>
                  <a:lnTo>
                    <a:pt x="1422" y="1481"/>
                  </a:lnTo>
                  <a:lnTo>
                    <a:pt x="1388" y="1463"/>
                  </a:lnTo>
                  <a:lnTo>
                    <a:pt x="1357" y="1441"/>
                  </a:lnTo>
                  <a:lnTo>
                    <a:pt x="1329" y="1415"/>
                  </a:lnTo>
                  <a:lnTo>
                    <a:pt x="1306" y="1384"/>
                  </a:lnTo>
                  <a:lnTo>
                    <a:pt x="1286" y="1352"/>
                  </a:lnTo>
                  <a:lnTo>
                    <a:pt x="1272" y="1314"/>
                  </a:lnTo>
                  <a:lnTo>
                    <a:pt x="1262" y="1274"/>
                  </a:lnTo>
                  <a:lnTo>
                    <a:pt x="1260" y="1231"/>
                  </a:lnTo>
                  <a:lnTo>
                    <a:pt x="1261" y="1206"/>
                  </a:lnTo>
                  <a:lnTo>
                    <a:pt x="1264" y="1184"/>
                  </a:lnTo>
                  <a:lnTo>
                    <a:pt x="1269" y="1163"/>
                  </a:lnTo>
                  <a:lnTo>
                    <a:pt x="1277" y="1141"/>
                  </a:lnTo>
                  <a:lnTo>
                    <a:pt x="1286" y="1115"/>
                  </a:lnTo>
                  <a:lnTo>
                    <a:pt x="1298" y="1086"/>
                  </a:lnTo>
                  <a:lnTo>
                    <a:pt x="1312" y="1051"/>
                  </a:lnTo>
                  <a:lnTo>
                    <a:pt x="1325" y="1017"/>
                  </a:lnTo>
                  <a:lnTo>
                    <a:pt x="1340" y="976"/>
                  </a:lnTo>
                  <a:lnTo>
                    <a:pt x="1357" y="931"/>
                  </a:lnTo>
                  <a:lnTo>
                    <a:pt x="1374" y="880"/>
                  </a:lnTo>
                  <a:lnTo>
                    <a:pt x="1393" y="828"/>
                  </a:lnTo>
                  <a:lnTo>
                    <a:pt x="1412" y="772"/>
                  </a:lnTo>
                  <a:lnTo>
                    <a:pt x="1430" y="713"/>
                  </a:lnTo>
                  <a:lnTo>
                    <a:pt x="1447" y="654"/>
                  </a:lnTo>
                  <a:lnTo>
                    <a:pt x="1464" y="595"/>
                  </a:lnTo>
                  <a:lnTo>
                    <a:pt x="1479" y="537"/>
                  </a:lnTo>
                  <a:lnTo>
                    <a:pt x="1490" y="481"/>
                  </a:lnTo>
                  <a:lnTo>
                    <a:pt x="1499" y="427"/>
                  </a:lnTo>
                  <a:lnTo>
                    <a:pt x="1506" y="376"/>
                  </a:lnTo>
                  <a:lnTo>
                    <a:pt x="1507" y="330"/>
                  </a:lnTo>
                  <a:lnTo>
                    <a:pt x="1507" y="316"/>
                  </a:lnTo>
                  <a:lnTo>
                    <a:pt x="1507" y="299"/>
                  </a:lnTo>
                  <a:lnTo>
                    <a:pt x="1506" y="279"/>
                  </a:lnTo>
                  <a:lnTo>
                    <a:pt x="1503" y="260"/>
                  </a:lnTo>
                  <a:lnTo>
                    <a:pt x="1501" y="239"/>
                  </a:lnTo>
                  <a:lnTo>
                    <a:pt x="1496" y="216"/>
                  </a:lnTo>
                  <a:lnTo>
                    <a:pt x="1488" y="195"/>
                  </a:lnTo>
                  <a:lnTo>
                    <a:pt x="1479" y="175"/>
                  </a:lnTo>
                  <a:lnTo>
                    <a:pt x="1465" y="155"/>
                  </a:lnTo>
                  <a:lnTo>
                    <a:pt x="1450" y="138"/>
                  </a:lnTo>
                  <a:lnTo>
                    <a:pt x="1431" y="122"/>
                  </a:lnTo>
                  <a:lnTo>
                    <a:pt x="1408" y="109"/>
                  </a:lnTo>
                  <a:lnTo>
                    <a:pt x="1380" y="99"/>
                  </a:lnTo>
                  <a:lnTo>
                    <a:pt x="1349" y="92"/>
                  </a:lnTo>
                  <a:lnTo>
                    <a:pt x="1312" y="91"/>
                  </a:lnTo>
                  <a:lnTo>
                    <a:pt x="1256" y="93"/>
                  </a:lnTo>
                  <a:lnTo>
                    <a:pt x="1202" y="103"/>
                  </a:lnTo>
                  <a:lnTo>
                    <a:pt x="1151" y="117"/>
                  </a:lnTo>
                  <a:lnTo>
                    <a:pt x="1104" y="135"/>
                  </a:lnTo>
                  <a:lnTo>
                    <a:pt x="1059" y="157"/>
                  </a:lnTo>
                  <a:lnTo>
                    <a:pt x="1018" y="184"/>
                  </a:lnTo>
                  <a:lnTo>
                    <a:pt x="980" y="211"/>
                  </a:lnTo>
                  <a:lnTo>
                    <a:pt x="944" y="243"/>
                  </a:lnTo>
                  <a:lnTo>
                    <a:pt x="910" y="274"/>
                  </a:lnTo>
                  <a:lnTo>
                    <a:pt x="880" y="308"/>
                  </a:lnTo>
                  <a:lnTo>
                    <a:pt x="851" y="341"/>
                  </a:lnTo>
                  <a:lnTo>
                    <a:pt x="826" y="374"/>
                  </a:lnTo>
                  <a:lnTo>
                    <a:pt x="803" y="405"/>
                  </a:lnTo>
                  <a:lnTo>
                    <a:pt x="778" y="440"/>
                  </a:lnTo>
                  <a:lnTo>
                    <a:pt x="757" y="470"/>
                  </a:lnTo>
                  <a:lnTo>
                    <a:pt x="740" y="497"/>
                  </a:lnTo>
                  <a:lnTo>
                    <a:pt x="726" y="522"/>
                  </a:lnTo>
                  <a:lnTo>
                    <a:pt x="714" y="544"/>
                  </a:lnTo>
                  <a:lnTo>
                    <a:pt x="703" y="566"/>
                  </a:lnTo>
                  <a:lnTo>
                    <a:pt x="694" y="590"/>
                  </a:lnTo>
                  <a:lnTo>
                    <a:pt x="686" y="615"/>
                  </a:lnTo>
                  <a:lnTo>
                    <a:pt x="678" y="641"/>
                  </a:lnTo>
                  <a:lnTo>
                    <a:pt x="669" y="671"/>
                  </a:lnTo>
                  <a:lnTo>
                    <a:pt x="660" y="705"/>
                  </a:lnTo>
                  <a:lnTo>
                    <a:pt x="643" y="781"/>
                  </a:lnTo>
                  <a:lnTo>
                    <a:pt x="622" y="855"/>
                  </a:lnTo>
                  <a:lnTo>
                    <a:pt x="600" y="930"/>
                  </a:lnTo>
                  <a:lnTo>
                    <a:pt x="593" y="964"/>
                  </a:lnTo>
                  <a:lnTo>
                    <a:pt x="585" y="1003"/>
                  </a:lnTo>
                  <a:lnTo>
                    <a:pt x="575" y="1047"/>
                  </a:lnTo>
                  <a:lnTo>
                    <a:pt x="566" y="1090"/>
                  </a:lnTo>
                  <a:lnTo>
                    <a:pt x="554" y="1133"/>
                  </a:lnTo>
                  <a:lnTo>
                    <a:pt x="544" y="1174"/>
                  </a:lnTo>
                  <a:lnTo>
                    <a:pt x="534" y="1209"/>
                  </a:lnTo>
                  <a:lnTo>
                    <a:pt x="525" y="1238"/>
                  </a:lnTo>
                  <a:lnTo>
                    <a:pt x="519" y="1269"/>
                  </a:lnTo>
                  <a:lnTo>
                    <a:pt x="511" y="1305"/>
                  </a:lnTo>
                  <a:lnTo>
                    <a:pt x="502" y="1340"/>
                  </a:lnTo>
                  <a:lnTo>
                    <a:pt x="494" y="1374"/>
                  </a:lnTo>
                  <a:lnTo>
                    <a:pt x="485" y="1405"/>
                  </a:lnTo>
                  <a:lnTo>
                    <a:pt x="474" y="1430"/>
                  </a:lnTo>
                  <a:lnTo>
                    <a:pt x="465" y="1449"/>
                  </a:lnTo>
                  <a:lnTo>
                    <a:pt x="454" y="1464"/>
                  </a:lnTo>
                  <a:lnTo>
                    <a:pt x="439" y="1479"/>
                  </a:lnTo>
                  <a:lnTo>
                    <a:pt x="418" y="1493"/>
                  </a:lnTo>
                  <a:lnTo>
                    <a:pt x="393" y="1505"/>
                  </a:lnTo>
                  <a:lnTo>
                    <a:pt x="367" y="1513"/>
                  </a:lnTo>
                  <a:lnTo>
                    <a:pt x="337" y="1515"/>
                  </a:lnTo>
                  <a:lnTo>
                    <a:pt x="320" y="1515"/>
                  </a:lnTo>
                  <a:lnTo>
                    <a:pt x="301" y="1512"/>
                  </a:lnTo>
                  <a:lnTo>
                    <a:pt x="283" y="1505"/>
                  </a:lnTo>
                  <a:lnTo>
                    <a:pt x="266" y="1497"/>
                  </a:lnTo>
                  <a:lnTo>
                    <a:pt x="250" y="1485"/>
                  </a:lnTo>
                  <a:lnTo>
                    <a:pt x="237" y="1471"/>
                  </a:lnTo>
                  <a:lnTo>
                    <a:pt x="227" y="1454"/>
                  </a:lnTo>
                  <a:lnTo>
                    <a:pt x="220" y="1434"/>
                  </a:lnTo>
                  <a:lnTo>
                    <a:pt x="217" y="1411"/>
                  </a:lnTo>
                  <a:lnTo>
                    <a:pt x="217" y="1404"/>
                  </a:lnTo>
                  <a:lnTo>
                    <a:pt x="221" y="1392"/>
                  </a:lnTo>
                  <a:lnTo>
                    <a:pt x="225" y="1377"/>
                  </a:lnTo>
                  <a:lnTo>
                    <a:pt x="231" y="1357"/>
                  </a:lnTo>
                  <a:lnTo>
                    <a:pt x="236" y="1336"/>
                  </a:lnTo>
                  <a:lnTo>
                    <a:pt x="242" y="1315"/>
                  </a:lnTo>
                  <a:lnTo>
                    <a:pt x="249" y="1294"/>
                  </a:lnTo>
                  <a:lnTo>
                    <a:pt x="255" y="1276"/>
                  </a:lnTo>
                  <a:lnTo>
                    <a:pt x="255" y="1276"/>
                  </a:lnTo>
                  <a:lnTo>
                    <a:pt x="360" y="840"/>
                  </a:lnTo>
                  <a:lnTo>
                    <a:pt x="369" y="804"/>
                  </a:lnTo>
                  <a:lnTo>
                    <a:pt x="381" y="764"/>
                  </a:lnTo>
                  <a:lnTo>
                    <a:pt x="392" y="719"/>
                  </a:lnTo>
                  <a:lnTo>
                    <a:pt x="403" y="672"/>
                  </a:lnTo>
                  <a:lnTo>
                    <a:pt x="414" y="626"/>
                  </a:lnTo>
                  <a:lnTo>
                    <a:pt x="424" y="582"/>
                  </a:lnTo>
                  <a:lnTo>
                    <a:pt x="435" y="540"/>
                  </a:lnTo>
                  <a:lnTo>
                    <a:pt x="444" y="503"/>
                  </a:lnTo>
                  <a:lnTo>
                    <a:pt x="453" y="464"/>
                  </a:lnTo>
                  <a:lnTo>
                    <a:pt x="464" y="425"/>
                  </a:lnTo>
                  <a:lnTo>
                    <a:pt x="473" y="387"/>
                  </a:lnTo>
                  <a:lnTo>
                    <a:pt x="482" y="350"/>
                  </a:lnTo>
                  <a:lnTo>
                    <a:pt x="489" y="315"/>
                  </a:lnTo>
                  <a:lnTo>
                    <a:pt x="494" y="283"/>
                  </a:lnTo>
                  <a:lnTo>
                    <a:pt x="495" y="256"/>
                  </a:lnTo>
                  <a:lnTo>
                    <a:pt x="494" y="226"/>
                  </a:lnTo>
                  <a:lnTo>
                    <a:pt x="490" y="198"/>
                  </a:lnTo>
                  <a:lnTo>
                    <a:pt x="485" y="173"/>
                  </a:lnTo>
                  <a:lnTo>
                    <a:pt x="475" y="150"/>
                  </a:lnTo>
                  <a:lnTo>
                    <a:pt x="464" y="130"/>
                  </a:lnTo>
                  <a:lnTo>
                    <a:pt x="448" y="113"/>
                  </a:lnTo>
                  <a:lnTo>
                    <a:pt x="430" y="101"/>
                  </a:lnTo>
                  <a:lnTo>
                    <a:pt x="407" y="93"/>
                  </a:lnTo>
                  <a:lnTo>
                    <a:pt x="382" y="91"/>
                  </a:lnTo>
                  <a:lnTo>
                    <a:pt x="350" y="93"/>
                  </a:lnTo>
                  <a:lnTo>
                    <a:pt x="321" y="104"/>
                  </a:lnTo>
                  <a:lnTo>
                    <a:pt x="293" y="120"/>
                  </a:lnTo>
                  <a:lnTo>
                    <a:pt x="270" y="140"/>
                  </a:lnTo>
                  <a:lnTo>
                    <a:pt x="248" y="167"/>
                  </a:lnTo>
                  <a:lnTo>
                    <a:pt x="228" y="198"/>
                  </a:lnTo>
                  <a:lnTo>
                    <a:pt x="210" y="233"/>
                  </a:lnTo>
                  <a:lnTo>
                    <a:pt x="193" y="273"/>
                  </a:lnTo>
                  <a:lnTo>
                    <a:pt x="177" y="315"/>
                  </a:lnTo>
                  <a:lnTo>
                    <a:pt x="162" y="360"/>
                  </a:lnTo>
                  <a:lnTo>
                    <a:pt x="148" y="409"/>
                  </a:lnTo>
                  <a:lnTo>
                    <a:pt x="135" y="459"/>
                  </a:lnTo>
                  <a:lnTo>
                    <a:pt x="127" y="487"/>
                  </a:lnTo>
                  <a:lnTo>
                    <a:pt x="121" y="511"/>
                  </a:lnTo>
                  <a:lnTo>
                    <a:pt x="113" y="528"/>
                  </a:lnTo>
                  <a:lnTo>
                    <a:pt x="106" y="541"/>
                  </a:lnTo>
                  <a:lnTo>
                    <a:pt x="97" y="549"/>
                  </a:lnTo>
                  <a:lnTo>
                    <a:pt x="88" y="553"/>
                  </a:lnTo>
                  <a:lnTo>
                    <a:pt x="75" y="556"/>
                  </a:lnTo>
                  <a:lnTo>
                    <a:pt x="59" y="556"/>
                  </a:lnTo>
                  <a:lnTo>
                    <a:pt x="52" y="556"/>
                  </a:lnTo>
                  <a:lnTo>
                    <a:pt x="43" y="554"/>
                  </a:lnTo>
                  <a:lnTo>
                    <a:pt x="34" y="553"/>
                  </a:lnTo>
                  <a:lnTo>
                    <a:pt x="24" y="550"/>
                  </a:lnTo>
                  <a:lnTo>
                    <a:pt x="15" y="545"/>
                  </a:lnTo>
                  <a:lnTo>
                    <a:pt x="7" y="536"/>
                  </a:lnTo>
                  <a:lnTo>
                    <a:pt x="1" y="525"/>
                  </a:lnTo>
                  <a:lnTo>
                    <a:pt x="0" y="511"/>
                  </a:lnTo>
                  <a:lnTo>
                    <a:pt x="0" y="503"/>
                  </a:lnTo>
                  <a:lnTo>
                    <a:pt x="3" y="490"/>
                  </a:lnTo>
                  <a:lnTo>
                    <a:pt x="8" y="470"/>
                  </a:lnTo>
                  <a:lnTo>
                    <a:pt x="15" y="447"/>
                  </a:lnTo>
                  <a:lnTo>
                    <a:pt x="22" y="418"/>
                  </a:lnTo>
                  <a:lnTo>
                    <a:pt x="32" y="388"/>
                  </a:lnTo>
                  <a:lnTo>
                    <a:pt x="42" y="354"/>
                  </a:lnTo>
                  <a:lnTo>
                    <a:pt x="55" y="320"/>
                  </a:lnTo>
                  <a:lnTo>
                    <a:pt x="70" y="283"/>
                  </a:lnTo>
                  <a:lnTo>
                    <a:pt x="85" y="248"/>
                  </a:lnTo>
                  <a:lnTo>
                    <a:pt x="101" y="214"/>
                  </a:lnTo>
                  <a:lnTo>
                    <a:pt x="119" y="180"/>
                  </a:lnTo>
                  <a:lnTo>
                    <a:pt x="134" y="157"/>
                  </a:lnTo>
                  <a:lnTo>
                    <a:pt x="152" y="133"/>
                  </a:lnTo>
                  <a:lnTo>
                    <a:pt x="170" y="108"/>
                  </a:lnTo>
                  <a:lnTo>
                    <a:pt x="193" y="84"/>
                  </a:lnTo>
                  <a:lnTo>
                    <a:pt x="219" y="62"/>
                  </a:lnTo>
                  <a:lnTo>
                    <a:pt x="246" y="42"/>
                  </a:lnTo>
                  <a:lnTo>
                    <a:pt x="278" y="25"/>
                  </a:lnTo>
                  <a:lnTo>
                    <a:pt x="312" y="12"/>
                  </a:lnTo>
                  <a:lnTo>
                    <a:pt x="348" y="3"/>
                  </a:lnTo>
                  <a:lnTo>
                    <a:pt x="39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7" name="Straight Arrow Connector 46"/>
          <p:cNvCxnSpPr/>
          <p:nvPr/>
        </p:nvCxnSpPr>
        <p:spPr>
          <a:xfrm>
            <a:off x="3505200" y="4648200"/>
            <a:ext cx="1371600" cy="1752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6" name="Group 10"/>
          <p:cNvGrpSpPr>
            <a:grpSpLocks noChangeAspect="1"/>
          </p:cNvGrpSpPr>
          <p:nvPr>
            <p:custDataLst>
              <p:tags r:id="rId2"/>
            </p:custDataLst>
          </p:nvPr>
        </p:nvGrpSpPr>
        <p:grpSpPr bwMode="auto">
          <a:xfrm>
            <a:off x="5943600" y="1981200"/>
            <a:ext cx="431840" cy="495300"/>
            <a:chOff x="4094" y="1952"/>
            <a:chExt cx="1116" cy="1280"/>
          </a:xfrm>
        </p:grpSpPr>
        <p:sp>
          <p:nvSpPr>
            <p:cNvPr id="50"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Group 10"/>
          <p:cNvGrpSpPr>
            <a:grpSpLocks noChangeAspect="1"/>
          </p:cNvGrpSpPr>
          <p:nvPr>
            <p:custDataLst>
              <p:tags r:id="rId3"/>
            </p:custDataLst>
          </p:nvPr>
        </p:nvGrpSpPr>
        <p:grpSpPr bwMode="auto">
          <a:xfrm>
            <a:off x="2819400" y="2057400"/>
            <a:ext cx="1072382" cy="495300"/>
            <a:chOff x="3847" y="1375"/>
            <a:chExt cx="2793" cy="1290"/>
          </a:xfrm>
        </p:grpSpPr>
        <p:sp>
          <p:nvSpPr>
            <p:cNvPr id="1036" name="Freeform 12"/>
            <p:cNvSpPr>
              <a:spLocks noEditPoints="1"/>
            </p:cNvSpPr>
            <p:nvPr/>
          </p:nvSpPr>
          <p:spPr bwMode="auto">
            <a:xfrm>
              <a:off x="3847" y="1375"/>
              <a:ext cx="417" cy="1068"/>
            </a:xfrm>
            <a:custGeom>
              <a:avLst/>
              <a:gdLst/>
              <a:ahLst/>
              <a:cxnLst>
                <a:cxn ang="0">
                  <a:pos x="513" y="711"/>
                </a:cxn>
                <a:cxn ang="0">
                  <a:pos x="620" y="788"/>
                </a:cxn>
                <a:cxn ang="0">
                  <a:pos x="673" y="910"/>
                </a:cxn>
                <a:cxn ang="0">
                  <a:pos x="666" y="1039"/>
                </a:cxn>
                <a:cxn ang="0">
                  <a:pos x="622" y="1153"/>
                </a:cxn>
                <a:cxn ang="0">
                  <a:pos x="600" y="1214"/>
                </a:cxn>
                <a:cxn ang="0">
                  <a:pos x="575" y="1278"/>
                </a:cxn>
                <a:cxn ang="0">
                  <a:pos x="444" y="1640"/>
                </a:cxn>
                <a:cxn ang="0">
                  <a:pos x="391" y="1780"/>
                </a:cxn>
                <a:cxn ang="0">
                  <a:pos x="362" y="1868"/>
                </a:cxn>
                <a:cxn ang="0">
                  <a:pos x="351" y="1936"/>
                </a:cxn>
                <a:cxn ang="0">
                  <a:pos x="358" y="2021"/>
                </a:cxn>
                <a:cxn ang="0">
                  <a:pos x="402" y="2062"/>
                </a:cxn>
                <a:cxn ang="0">
                  <a:pos x="507" y="2047"/>
                </a:cxn>
                <a:cxn ang="0">
                  <a:pos x="611" y="1962"/>
                </a:cxn>
                <a:cxn ang="0">
                  <a:pos x="689" y="1829"/>
                </a:cxn>
                <a:cxn ang="0">
                  <a:pos x="746" y="1669"/>
                </a:cxn>
                <a:cxn ang="0">
                  <a:pos x="769" y="1621"/>
                </a:cxn>
                <a:cxn ang="0">
                  <a:pos x="802" y="1616"/>
                </a:cxn>
                <a:cxn ang="0">
                  <a:pos x="831" y="1630"/>
                </a:cxn>
                <a:cxn ang="0">
                  <a:pos x="829" y="1673"/>
                </a:cxn>
                <a:cxn ang="0">
                  <a:pos x="802" y="1761"/>
                </a:cxn>
                <a:cxn ang="0">
                  <a:pos x="749" y="1881"/>
                </a:cxn>
                <a:cxn ang="0">
                  <a:pos x="669" y="2003"/>
                </a:cxn>
                <a:cxn ang="0">
                  <a:pos x="560" y="2097"/>
                </a:cxn>
                <a:cxn ang="0">
                  <a:pos x="420" y="2135"/>
                </a:cxn>
                <a:cxn ang="0">
                  <a:pos x="273" y="2093"/>
                </a:cxn>
                <a:cxn ang="0">
                  <a:pos x="182" y="1979"/>
                </a:cxn>
                <a:cxn ang="0">
                  <a:pos x="165" y="1839"/>
                </a:cxn>
                <a:cxn ang="0">
                  <a:pos x="202" y="1710"/>
                </a:cxn>
                <a:cxn ang="0">
                  <a:pos x="249" y="1584"/>
                </a:cxn>
                <a:cxn ang="0">
                  <a:pos x="302" y="1444"/>
                </a:cxn>
                <a:cxn ang="0">
                  <a:pos x="364" y="1278"/>
                </a:cxn>
                <a:cxn ang="0">
                  <a:pos x="418" y="1127"/>
                </a:cxn>
                <a:cxn ang="0">
                  <a:pos x="453" y="1030"/>
                </a:cxn>
                <a:cxn ang="0">
                  <a:pos x="478" y="945"/>
                </a:cxn>
                <a:cxn ang="0">
                  <a:pos x="486" y="833"/>
                </a:cxn>
                <a:cxn ang="0">
                  <a:pos x="458" y="777"/>
                </a:cxn>
                <a:cxn ang="0">
                  <a:pos x="420" y="764"/>
                </a:cxn>
                <a:cxn ang="0">
                  <a:pos x="349" y="775"/>
                </a:cxn>
                <a:cxn ang="0">
                  <a:pos x="255" y="834"/>
                </a:cxn>
                <a:cxn ang="0">
                  <a:pos x="165" y="958"/>
                </a:cxn>
                <a:cxn ang="0">
                  <a:pos x="89" y="1160"/>
                </a:cxn>
                <a:cxn ang="0">
                  <a:pos x="65" y="1210"/>
                </a:cxn>
                <a:cxn ang="0">
                  <a:pos x="34" y="1214"/>
                </a:cxn>
                <a:cxn ang="0">
                  <a:pos x="9" y="1207"/>
                </a:cxn>
                <a:cxn ang="0">
                  <a:pos x="2" y="1175"/>
                </a:cxn>
                <a:cxn ang="0">
                  <a:pos x="22" y="1103"/>
                </a:cxn>
                <a:cxn ang="0">
                  <a:pos x="65" y="991"/>
                </a:cxn>
                <a:cxn ang="0">
                  <a:pos x="138" y="868"/>
                </a:cxn>
                <a:cxn ang="0">
                  <a:pos x="238" y="759"/>
                </a:cxn>
                <a:cxn ang="0">
                  <a:pos x="369" y="700"/>
                </a:cxn>
                <a:cxn ang="0">
                  <a:pos x="720" y="3"/>
                </a:cxn>
                <a:cxn ang="0">
                  <a:pos x="789" y="57"/>
                </a:cxn>
                <a:cxn ang="0">
                  <a:pos x="798" y="154"/>
                </a:cxn>
                <a:cxn ang="0">
                  <a:pos x="733" y="245"/>
                </a:cxn>
                <a:cxn ang="0">
                  <a:pos x="636" y="280"/>
                </a:cxn>
                <a:cxn ang="0">
                  <a:pos x="549" y="247"/>
                </a:cxn>
                <a:cxn ang="0">
                  <a:pos x="518" y="165"/>
                </a:cxn>
                <a:cxn ang="0">
                  <a:pos x="558" y="64"/>
                </a:cxn>
                <a:cxn ang="0">
                  <a:pos x="649" y="5"/>
                </a:cxn>
              </a:cxnLst>
              <a:rect l="0" t="0" r="r" b="b"/>
              <a:pathLst>
                <a:path w="835" h="2135">
                  <a:moveTo>
                    <a:pt x="420" y="694"/>
                  </a:moveTo>
                  <a:lnTo>
                    <a:pt x="469" y="700"/>
                  </a:lnTo>
                  <a:lnTo>
                    <a:pt x="513" y="711"/>
                  </a:lnTo>
                  <a:lnTo>
                    <a:pt x="555" y="731"/>
                  </a:lnTo>
                  <a:lnTo>
                    <a:pt x="589" y="757"/>
                  </a:lnTo>
                  <a:lnTo>
                    <a:pt x="620" y="788"/>
                  </a:lnTo>
                  <a:lnTo>
                    <a:pt x="644" y="825"/>
                  </a:lnTo>
                  <a:lnTo>
                    <a:pt x="662" y="866"/>
                  </a:lnTo>
                  <a:lnTo>
                    <a:pt x="673" y="910"/>
                  </a:lnTo>
                  <a:lnTo>
                    <a:pt x="676" y="954"/>
                  </a:lnTo>
                  <a:lnTo>
                    <a:pt x="673" y="998"/>
                  </a:lnTo>
                  <a:lnTo>
                    <a:pt x="666" y="1039"/>
                  </a:lnTo>
                  <a:lnTo>
                    <a:pt x="651" y="1079"/>
                  </a:lnTo>
                  <a:lnTo>
                    <a:pt x="631" y="1125"/>
                  </a:lnTo>
                  <a:lnTo>
                    <a:pt x="622" y="1153"/>
                  </a:lnTo>
                  <a:lnTo>
                    <a:pt x="615" y="1177"/>
                  </a:lnTo>
                  <a:lnTo>
                    <a:pt x="607" y="1196"/>
                  </a:lnTo>
                  <a:lnTo>
                    <a:pt x="600" y="1214"/>
                  </a:lnTo>
                  <a:lnTo>
                    <a:pt x="595" y="1232"/>
                  </a:lnTo>
                  <a:lnTo>
                    <a:pt x="586" y="1253"/>
                  </a:lnTo>
                  <a:lnTo>
                    <a:pt x="575" y="1278"/>
                  </a:lnTo>
                  <a:lnTo>
                    <a:pt x="562" y="1310"/>
                  </a:lnTo>
                  <a:lnTo>
                    <a:pt x="562" y="1310"/>
                  </a:lnTo>
                  <a:lnTo>
                    <a:pt x="444" y="1640"/>
                  </a:lnTo>
                  <a:lnTo>
                    <a:pt x="424" y="1695"/>
                  </a:lnTo>
                  <a:lnTo>
                    <a:pt x="405" y="1741"/>
                  </a:lnTo>
                  <a:lnTo>
                    <a:pt x="391" y="1780"/>
                  </a:lnTo>
                  <a:lnTo>
                    <a:pt x="378" y="1815"/>
                  </a:lnTo>
                  <a:lnTo>
                    <a:pt x="369" y="1842"/>
                  </a:lnTo>
                  <a:lnTo>
                    <a:pt x="362" y="1868"/>
                  </a:lnTo>
                  <a:lnTo>
                    <a:pt x="356" y="1892"/>
                  </a:lnTo>
                  <a:lnTo>
                    <a:pt x="353" y="1914"/>
                  </a:lnTo>
                  <a:lnTo>
                    <a:pt x="351" y="1936"/>
                  </a:lnTo>
                  <a:lnTo>
                    <a:pt x="351" y="1960"/>
                  </a:lnTo>
                  <a:lnTo>
                    <a:pt x="353" y="1993"/>
                  </a:lnTo>
                  <a:lnTo>
                    <a:pt x="358" y="2021"/>
                  </a:lnTo>
                  <a:lnTo>
                    <a:pt x="369" y="2041"/>
                  </a:lnTo>
                  <a:lnTo>
                    <a:pt x="384" y="2054"/>
                  </a:lnTo>
                  <a:lnTo>
                    <a:pt x="402" y="2062"/>
                  </a:lnTo>
                  <a:lnTo>
                    <a:pt x="424" y="2065"/>
                  </a:lnTo>
                  <a:lnTo>
                    <a:pt x="467" y="2060"/>
                  </a:lnTo>
                  <a:lnTo>
                    <a:pt x="507" y="2047"/>
                  </a:lnTo>
                  <a:lnTo>
                    <a:pt x="544" y="2025"/>
                  </a:lnTo>
                  <a:lnTo>
                    <a:pt x="578" y="1997"/>
                  </a:lnTo>
                  <a:lnTo>
                    <a:pt x="611" y="1962"/>
                  </a:lnTo>
                  <a:lnTo>
                    <a:pt x="640" y="1921"/>
                  </a:lnTo>
                  <a:lnTo>
                    <a:pt x="666" y="1877"/>
                  </a:lnTo>
                  <a:lnTo>
                    <a:pt x="689" y="1829"/>
                  </a:lnTo>
                  <a:lnTo>
                    <a:pt x="711" y="1778"/>
                  </a:lnTo>
                  <a:lnTo>
                    <a:pt x="729" y="1724"/>
                  </a:lnTo>
                  <a:lnTo>
                    <a:pt x="746" y="1669"/>
                  </a:lnTo>
                  <a:lnTo>
                    <a:pt x="755" y="1647"/>
                  </a:lnTo>
                  <a:lnTo>
                    <a:pt x="762" y="1630"/>
                  </a:lnTo>
                  <a:lnTo>
                    <a:pt x="769" y="1621"/>
                  </a:lnTo>
                  <a:lnTo>
                    <a:pt x="780" y="1616"/>
                  </a:lnTo>
                  <a:lnTo>
                    <a:pt x="795" y="1616"/>
                  </a:lnTo>
                  <a:lnTo>
                    <a:pt x="802" y="1616"/>
                  </a:lnTo>
                  <a:lnTo>
                    <a:pt x="813" y="1617"/>
                  </a:lnTo>
                  <a:lnTo>
                    <a:pt x="824" y="1621"/>
                  </a:lnTo>
                  <a:lnTo>
                    <a:pt x="831" y="1630"/>
                  </a:lnTo>
                  <a:lnTo>
                    <a:pt x="835" y="1645"/>
                  </a:lnTo>
                  <a:lnTo>
                    <a:pt x="833" y="1654"/>
                  </a:lnTo>
                  <a:lnTo>
                    <a:pt x="829" y="1673"/>
                  </a:lnTo>
                  <a:lnTo>
                    <a:pt x="822" y="1697"/>
                  </a:lnTo>
                  <a:lnTo>
                    <a:pt x="813" y="1726"/>
                  </a:lnTo>
                  <a:lnTo>
                    <a:pt x="802" y="1761"/>
                  </a:lnTo>
                  <a:lnTo>
                    <a:pt x="787" y="1798"/>
                  </a:lnTo>
                  <a:lnTo>
                    <a:pt x="769" y="1839"/>
                  </a:lnTo>
                  <a:lnTo>
                    <a:pt x="749" y="1881"/>
                  </a:lnTo>
                  <a:lnTo>
                    <a:pt x="726" y="1921"/>
                  </a:lnTo>
                  <a:lnTo>
                    <a:pt x="698" y="1964"/>
                  </a:lnTo>
                  <a:lnTo>
                    <a:pt x="669" y="2003"/>
                  </a:lnTo>
                  <a:lnTo>
                    <a:pt x="636" y="2038"/>
                  </a:lnTo>
                  <a:lnTo>
                    <a:pt x="600" y="2071"/>
                  </a:lnTo>
                  <a:lnTo>
                    <a:pt x="560" y="2097"/>
                  </a:lnTo>
                  <a:lnTo>
                    <a:pt x="516" y="2117"/>
                  </a:lnTo>
                  <a:lnTo>
                    <a:pt x="469" y="2130"/>
                  </a:lnTo>
                  <a:lnTo>
                    <a:pt x="420" y="2135"/>
                  </a:lnTo>
                  <a:lnTo>
                    <a:pt x="365" y="2130"/>
                  </a:lnTo>
                  <a:lnTo>
                    <a:pt x="316" y="2115"/>
                  </a:lnTo>
                  <a:lnTo>
                    <a:pt x="273" y="2093"/>
                  </a:lnTo>
                  <a:lnTo>
                    <a:pt x="236" y="2062"/>
                  </a:lnTo>
                  <a:lnTo>
                    <a:pt x="205" y="2023"/>
                  </a:lnTo>
                  <a:lnTo>
                    <a:pt x="182" y="1979"/>
                  </a:lnTo>
                  <a:lnTo>
                    <a:pt x="167" y="1929"/>
                  </a:lnTo>
                  <a:lnTo>
                    <a:pt x="164" y="1875"/>
                  </a:lnTo>
                  <a:lnTo>
                    <a:pt x="165" y="1839"/>
                  </a:lnTo>
                  <a:lnTo>
                    <a:pt x="175" y="1798"/>
                  </a:lnTo>
                  <a:lnTo>
                    <a:pt x="187" y="1756"/>
                  </a:lnTo>
                  <a:lnTo>
                    <a:pt x="202" y="1710"/>
                  </a:lnTo>
                  <a:lnTo>
                    <a:pt x="220" y="1664"/>
                  </a:lnTo>
                  <a:lnTo>
                    <a:pt x="236" y="1619"/>
                  </a:lnTo>
                  <a:lnTo>
                    <a:pt x="249" y="1584"/>
                  </a:lnTo>
                  <a:lnTo>
                    <a:pt x="265" y="1544"/>
                  </a:lnTo>
                  <a:lnTo>
                    <a:pt x="282" y="1496"/>
                  </a:lnTo>
                  <a:lnTo>
                    <a:pt x="302" y="1444"/>
                  </a:lnTo>
                  <a:lnTo>
                    <a:pt x="322" y="1389"/>
                  </a:lnTo>
                  <a:lnTo>
                    <a:pt x="342" y="1334"/>
                  </a:lnTo>
                  <a:lnTo>
                    <a:pt x="364" y="1278"/>
                  </a:lnTo>
                  <a:lnTo>
                    <a:pt x="382" y="1225"/>
                  </a:lnTo>
                  <a:lnTo>
                    <a:pt x="402" y="1173"/>
                  </a:lnTo>
                  <a:lnTo>
                    <a:pt x="418" y="1127"/>
                  </a:lnTo>
                  <a:lnTo>
                    <a:pt x="433" y="1087"/>
                  </a:lnTo>
                  <a:lnTo>
                    <a:pt x="445" y="1054"/>
                  </a:lnTo>
                  <a:lnTo>
                    <a:pt x="453" y="1030"/>
                  </a:lnTo>
                  <a:lnTo>
                    <a:pt x="462" y="1008"/>
                  </a:lnTo>
                  <a:lnTo>
                    <a:pt x="471" y="978"/>
                  </a:lnTo>
                  <a:lnTo>
                    <a:pt x="478" y="945"/>
                  </a:lnTo>
                  <a:lnTo>
                    <a:pt x="486" y="906"/>
                  </a:lnTo>
                  <a:lnTo>
                    <a:pt x="489" y="864"/>
                  </a:lnTo>
                  <a:lnTo>
                    <a:pt x="486" y="833"/>
                  </a:lnTo>
                  <a:lnTo>
                    <a:pt x="480" y="807"/>
                  </a:lnTo>
                  <a:lnTo>
                    <a:pt x="469" y="788"/>
                  </a:lnTo>
                  <a:lnTo>
                    <a:pt x="458" y="777"/>
                  </a:lnTo>
                  <a:lnTo>
                    <a:pt x="445" y="770"/>
                  </a:lnTo>
                  <a:lnTo>
                    <a:pt x="433" y="766"/>
                  </a:lnTo>
                  <a:lnTo>
                    <a:pt x="420" y="764"/>
                  </a:lnTo>
                  <a:lnTo>
                    <a:pt x="409" y="764"/>
                  </a:lnTo>
                  <a:lnTo>
                    <a:pt x="380" y="768"/>
                  </a:lnTo>
                  <a:lnTo>
                    <a:pt x="349" y="775"/>
                  </a:lnTo>
                  <a:lnTo>
                    <a:pt x="318" y="788"/>
                  </a:lnTo>
                  <a:lnTo>
                    <a:pt x="285" y="809"/>
                  </a:lnTo>
                  <a:lnTo>
                    <a:pt x="255" y="834"/>
                  </a:lnTo>
                  <a:lnTo>
                    <a:pt x="224" y="868"/>
                  </a:lnTo>
                  <a:lnTo>
                    <a:pt x="195" y="908"/>
                  </a:lnTo>
                  <a:lnTo>
                    <a:pt x="165" y="958"/>
                  </a:lnTo>
                  <a:lnTo>
                    <a:pt x="138" y="1015"/>
                  </a:lnTo>
                  <a:lnTo>
                    <a:pt x="113" y="1083"/>
                  </a:lnTo>
                  <a:lnTo>
                    <a:pt x="89" y="1160"/>
                  </a:lnTo>
                  <a:lnTo>
                    <a:pt x="80" y="1184"/>
                  </a:lnTo>
                  <a:lnTo>
                    <a:pt x="73" y="1201"/>
                  </a:lnTo>
                  <a:lnTo>
                    <a:pt x="65" y="1210"/>
                  </a:lnTo>
                  <a:lnTo>
                    <a:pt x="54" y="1214"/>
                  </a:lnTo>
                  <a:lnTo>
                    <a:pt x="40" y="1214"/>
                  </a:lnTo>
                  <a:lnTo>
                    <a:pt x="34" y="1214"/>
                  </a:lnTo>
                  <a:lnTo>
                    <a:pt x="27" y="1214"/>
                  </a:lnTo>
                  <a:lnTo>
                    <a:pt x="18" y="1210"/>
                  </a:lnTo>
                  <a:lnTo>
                    <a:pt x="9" y="1207"/>
                  </a:lnTo>
                  <a:lnTo>
                    <a:pt x="2" y="1197"/>
                  </a:lnTo>
                  <a:lnTo>
                    <a:pt x="0" y="1184"/>
                  </a:lnTo>
                  <a:lnTo>
                    <a:pt x="2" y="1175"/>
                  </a:lnTo>
                  <a:lnTo>
                    <a:pt x="5" y="1159"/>
                  </a:lnTo>
                  <a:lnTo>
                    <a:pt x="11" y="1133"/>
                  </a:lnTo>
                  <a:lnTo>
                    <a:pt x="22" y="1103"/>
                  </a:lnTo>
                  <a:lnTo>
                    <a:pt x="33" y="1070"/>
                  </a:lnTo>
                  <a:lnTo>
                    <a:pt x="47" y="1032"/>
                  </a:lnTo>
                  <a:lnTo>
                    <a:pt x="65" y="991"/>
                  </a:lnTo>
                  <a:lnTo>
                    <a:pt x="87" y="950"/>
                  </a:lnTo>
                  <a:lnTo>
                    <a:pt x="111" y="908"/>
                  </a:lnTo>
                  <a:lnTo>
                    <a:pt x="138" y="868"/>
                  </a:lnTo>
                  <a:lnTo>
                    <a:pt x="169" y="827"/>
                  </a:lnTo>
                  <a:lnTo>
                    <a:pt x="202" y="792"/>
                  </a:lnTo>
                  <a:lnTo>
                    <a:pt x="238" y="759"/>
                  </a:lnTo>
                  <a:lnTo>
                    <a:pt x="278" y="733"/>
                  </a:lnTo>
                  <a:lnTo>
                    <a:pt x="322" y="713"/>
                  </a:lnTo>
                  <a:lnTo>
                    <a:pt x="369" y="700"/>
                  </a:lnTo>
                  <a:lnTo>
                    <a:pt x="420" y="694"/>
                  </a:lnTo>
                  <a:close/>
                  <a:moveTo>
                    <a:pt x="686" y="0"/>
                  </a:moveTo>
                  <a:lnTo>
                    <a:pt x="720" y="3"/>
                  </a:lnTo>
                  <a:lnTo>
                    <a:pt x="749" y="14"/>
                  </a:lnTo>
                  <a:lnTo>
                    <a:pt x="773" y="33"/>
                  </a:lnTo>
                  <a:lnTo>
                    <a:pt x="789" y="57"/>
                  </a:lnTo>
                  <a:lnTo>
                    <a:pt x="800" y="84"/>
                  </a:lnTo>
                  <a:lnTo>
                    <a:pt x="804" y="116"/>
                  </a:lnTo>
                  <a:lnTo>
                    <a:pt x="798" y="154"/>
                  </a:lnTo>
                  <a:lnTo>
                    <a:pt x="784" y="189"/>
                  </a:lnTo>
                  <a:lnTo>
                    <a:pt x="762" y="219"/>
                  </a:lnTo>
                  <a:lnTo>
                    <a:pt x="733" y="245"/>
                  </a:lnTo>
                  <a:lnTo>
                    <a:pt x="702" y="263"/>
                  </a:lnTo>
                  <a:lnTo>
                    <a:pt x="669" y="276"/>
                  </a:lnTo>
                  <a:lnTo>
                    <a:pt x="636" y="280"/>
                  </a:lnTo>
                  <a:lnTo>
                    <a:pt x="602" y="276"/>
                  </a:lnTo>
                  <a:lnTo>
                    <a:pt x="573" y="265"/>
                  </a:lnTo>
                  <a:lnTo>
                    <a:pt x="549" y="247"/>
                  </a:lnTo>
                  <a:lnTo>
                    <a:pt x="533" y="223"/>
                  </a:lnTo>
                  <a:lnTo>
                    <a:pt x="522" y="195"/>
                  </a:lnTo>
                  <a:lnTo>
                    <a:pt x="518" y="165"/>
                  </a:lnTo>
                  <a:lnTo>
                    <a:pt x="524" y="129"/>
                  </a:lnTo>
                  <a:lnTo>
                    <a:pt x="536" y="95"/>
                  </a:lnTo>
                  <a:lnTo>
                    <a:pt x="558" y="64"/>
                  </a:lnTo>
                  <a:lnTo>
                    <a:pt x="584" y="38"/>
                  </a:lnTo>
                  <a:lnTo>
                    <a:pt x="616" y="18"/>
                  </a:lnTo>
                  <a:lnTo>
                    <a:pt x="649" y="5"/>
                  </a:lnTo>
                  <a:lnTo>
                    <a:pt x="68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4403" y="2160"/>
              <a:ext cx="683" cy="505"/>
            </a:xfrm>
            <a:custGeom>
              <a:avLst/>
              <a:gdLst/>
              <a:ahLst/>
              <a:cxnLst>
                <a:cxn ang="0">
                  <a:pos x="346" y="14"/>
                </a:cxn>
                <a:cxn ang="0">
                  <a:pos x="453" y="90"/>
                </a:cxn>
                <a:cxn ang="0">
                  <a:pos x="520" y="175"/>
                </a:cxn>
                <a:cxn ang="0">
                  <a:pos x="660" y="55"/>
                </a:cxn>
                <a:cxn ang="0">
                  <a:pos x="869" y="0"/>
                </a:cxn>
                <a:cxn ang="0">
                  <a:pos x="988" y="14"/>
                </a:cxn>
                <a:cxn ang="0">
                  <a:pos x="1097" y="75"/>
                </a:cxn>
                <a:cxn ang="0">
                  <a:pos x="1159" y="208"/>
                </a:cxn>
                <a:cxn ang="0">
                  <a:pos x="1140" y="390"/>
                </a:cxn>
                <a:cxn ang="0">
                  <a:pos x="1078" y="589"/>
                </a:cxn>
                <a:cxn ang="0">
                  <a:pos x="1028" y="729"/>
                </a:cxn>
                <a:cxn ang="0">
                  <a:pos x="997" y="831"/>
                </a:cxn>
                <a:cxn ang="0">
                  <a:pos x="997" y="913"/>
                </a:cxn>
                <a:cxn ang="0">
                  <a:pos x="1048" y="950"/>
                </a:cxn>
                <a:cxn ang="0">
                  <a:pos x="1179" y="880"/>
                </a:cxn>
                <a:cxn ang="0">
                  <a:pos x="1284" y="676"/>
                </a:cxn>
                <a:cxn ang="0">
                  <a:pos x="1309" y="641"/>
                </a:cxn>
                <a:cxn ang="0">
                  <a:pos x="1353" y="646"/>
                </a:cxn>
                <a:cxn ang="0">
                  <a:pos x="1357" y="698"/>
                </a:cxn>
                <a:cxn ang="0">
                  <a:pos x="1308" y="816"/>
                </a:cxn>
                <a:cxn ang="0">
                  <a:pos x="1204" y="948"/>
                </a:cxn>
                <a:cxn ang="0">
                  <a:pos x="1042" y="1009"/>
                </a:cxn>
                <a:cxn ang="0">
                  <a:pos x="893" y="960"/>
                </a:cxn>
                <a:cxn ang="0">
                  <a:pos x="829" y="820"/>
                </a:cxn>
                <a:cxn ang="0">
                  <a:pos x="851" y="731"/>
                </a:cxn>
                <a:cxn ang="0">
                  <a:pos x="908" y="580"/>
                </a:cxn>
                <a:cxn ang="0">
                  <a:pos x="971" y="364"/>
                </a:cxn>
                <a:cxn ang="0">
                  <a:pos x="993" y="204"/>
                </a:cxn>
                <a:cxn ang="0">
                  <a:pos x="977" y="123"/>
                </a:cxn>
                <a:cxn ang="0">
                  <a:pos x="900" y="62"/>
                </a:cxn>
                <a:cxn ang="0">
                  <a:pos x="717" y="94"/>
                </a:cxn>
                <a:cxn ang="0">
                  <a:pos x="578" y="208"/>
                </a:cxn>
                <a:cxn ang="0">
                  <a:pos x="491" y="326"/>
                </a:cxn>
                <a:cxn ang="0">
                  <a:pos x="451" y="414"/>
                </a:cxn>
                <a:cxn ang="0">
                  <a:pos x="396" y="621"/>
                </a:cxn>
                <a:cxn ang="0">
                  <a:pos x="364" y="764"/>
                </a:cxn>
                <a:cxn ang="0">
                  <a:pos x="333" y="888"/>
                </a:cxn>
                <a:cxn ang="0">
                  <a:pos x="295" y="980"/>
                </a:cxn>
                <a:cxn ang="0">
                  <a:pos x="205" y="1007"/>
                </a:cxn>
                <a:cxn ang="0">
                  <a:pos x="147" y="963"/>
                </a:cxn>
                <a:cxn ang="0">
                  <a:pos x="153" y="904"/>
                </a:cxn>
                <a:cxn ang="0">
                  <a:pos x="169" y="851"/>
                </a:cxn>
                <a:cxn ang="0">
                  <a:pos x="267" y="442"/>
                </a:cxn>
                <a:cxn ang="0">
                  <a:pos x="307" y="278"/>
                </a:cxn>
                <a:cxn ang="0">
                  <a:pos x="326" y="141"/>
                </a:cxn>
                <a:cxn ang="0">
                  <a:pos x="276" y="64"/>
                </a:cxn>
                <a:cxn ang="0">
                  <a:pos x="178" y="94"/>
                </a:cxn>
                <a:cxn ang="0">
                  <a:pos x="115" y="219"/>
                </a:cxn>
                <a:cxn ang="0">
                  <a:pos x="76" y="348"/>
                </a:cxn>
                <a:cxn ang="0">
                  <a:pos x="40" y="370"/>
                </a:cxn>
                <a:cxn ang="0">
                  <a:pos x="4" y="355"/>
                </a:cxn>
                <a:cxn ang="0">
                  <a:pos x="13" y="289"/>
                </a:cxn>
                <a:cxn ang="0">
                  <a:pos x="62" y="152"/>
                </a:cxn>
                <a:cxn ang="0">
                  <a:pos x="133" y="51"/>
                </a:cxn>
                <a:cxn ang="0">
                  <a:pos x="258" y="0"/>
                </a:cxn>
              </a:cxnLst>
              <a:rect l="0" t="0" r="r" b="b"/>
              <a:pathLst>
                <a:path w="1364" h="1009">
                  <a:moveTo>
                    <a:pt x="258" y="0"/>
                  </a:moveTo>
                  <a:lnTo>
                    <a:pt x="286" y="1"/>
                  </a:lnTo>
                  <a:lnTo>
                    <a:pt x="315" y="5"/>
                  </a:lnTo>
                  <a:lnTo>
                    <a:pt x="346" y="14"/>
                  </a:lnTo>
                  <a:lnTo>
                    <a:pt x="375" y="25"/>
                  </a:lnTo>
                  <a:lnTo>
                    <a:pt x="404" y="42"/>
                  </a:lnTo>
                  <a:lnTo>
                    <a:pt x="431" y="64"/>
                  </a:lnTo>
                  <a:lnTo>
                    <a:pt x="453" y="90"/>
                  </a:lnTo>
                  <a:lnTo>
                    <a:pt x="473" y="121"/>
                  </a:lnTo>
                  <a:lnTo>
                    <a:pt x="487" y="160"/>
                  </a:lnTo>
                  <a:lnTo>
                    <a:pt x="495" y="204"/>
                  </a:lnTo>
                  <a:lnTo>
                    <a:pt x="520" y="175"/>
                  </a:lnTo>
                  <a:lnTo>
                    <a:pt x="549" y="143"/>
                  </a:lnTo>
                  <a:lnTo>
                    <a:pt x="582" y="112"/>
                  </a:lnTo>
                  <a:lnTo>
                    <a:pt x="620" y="82"/>
                  </a:lnTo>
                  <a:lnTo>
                    <a:pt x="660" y="55"/>
                  </a:lnTo>
                  <a:lnTo>
                    <a:pt x="707" y="33"/>
                  </a:lnTo>
                  <a:lnTo>
                    <a:pt x="757" y="14"/>
                  </a:lnTo>
                  <a:lnTo>
                    <a:pt x="811" y="3"/>
                  </a:lnTo>
                  <a:lnTo>
                    <a:pt x="869" y="0"/>
                  </a:lnTo>
                  <a:lnTo>
                    <a:pt x="898" y="0"/>
                  </a:lnTo>
                  <a:lnTo>
                    <a:pt x="928" y="3"/>
                  </a:lnTo>
                  <a:lnTo>
                    <a:pt x="957" y="7"/>
                  </a:lnTo>
                  <a:lnTo>
                    <a:pt x="988" y="14"/>
                  </a:lnTo>
                  <a:lnTo>
                    <a:pt x="1017" y="24"/>
                  </a:lnTo>
                  <a:lnTo>
                    <a:pt x="1046" y="36"/>
                  </a:lnTo>
                  <a:lnTo>
                    <a:pt x="1073" y="53"/>
                  </a:lnTo>
                  <a:lnTo>
                    <a:pt x="1097" y="75"/>
                  </a:lnTo>
                  <a:lnTo>
                    <a:pt x="1118" y="99"/>
                  </a:lnTo>
                  <a:lnTo>
                    <a:pt x="1137" y="130"/>
                  </a:lnTo>
                  <a:lnTo>
                    <a:pt x="1149" y="165"/>
                  </a:lnTo>
                  <a:lnTo>
                    <a:pt x="1159" y="208"/>
                  </a:lnTo>
                  <a:lnTo>
                    <a:pt x="1160" y="254"/>
                  </a:lnTo>
                  <a:lnTo>
                    <a:pt x="1159" y="296"/>
                  </a:lnTo>
                  <a:lnTo>
                    <a:pt x="1151" y="340"/>
                  </a:lnTo>
                  <a:lnTo>
                    <a:pt x="1140" y="390"/>
                  </a:lnTo>
                  <a:lnTo>
                    <a:pt x="1126" y="442"/>
                  </a:lnTo>
                  <a:lnTo>
                    <a:pt x="1111" y="493"/>
                  </a:lnTo>
                  <a:lnTo>
                    <a:pt x="1095" y="543"/>
                  </a:lnTo>
                  <a:lnTo>
                    <a:pt x="1078" y="589"/>
                  </a:lnTo>
                  <a:lnTo>
                    <a:pt x="1064" y="630"/>
                  </a:lnTo>
                  <a:lnTo>
                    <a:pt x="1051" y="665"/>
                  </a:lnTo>
                  <a:lnTo>
                    <a:pt x="1042" y="691"/>
                  </a:lnTo>
                  <a:lnTo>
                    <a:pt x="1028" y="729"/>
                  </a:lnTo>
                  <a:lnTo>
                    <a:pt x="1015" y="761"/>
                  </a:lnTo>
                  <a:lnTo>
                    <a:pt x="1006" y="786"/>
                  </a:lnTo>
                  <a:lnTo>
                    <a:pt x="1000" y="810"/>
                  </a:lnTo>
                  <a:lnTo>
                    <a:pt x="997" y="831"/>
                  </a:lnTo>
                  <a:lnTo>
                    <a:pt x="993" y="849"/>
                  </a:lnTo>
                  <a:lnTo>
                    <a:pt x="993" y="869"/>
                  </a:lnTo>
                  <a:lnTo>
                    <a:pt x="995" y="893"/>
                  </a:lnTo>
                  <a:lnTo>
                    <a:pt x="997" y="913"/>
                  </a:lnTo>
                  <a:lnTo>
                    <a:pt x="1004" y="928"/>
                  </a:lnTo>
                  <a:lnTo>
                    <a:pt x="1013" y="941"/>
                  </a:lnTo>
                  <a:lnTo>
                    <a:pt x="1028" y="947"/>
                  </a:lnTo>
                  <a:lnTo>
                    <a:pt x="1048" y="950"/>
                  </a:lnTo>
                  <a:lnTo>
                    <a:pt x="1080" y="945"/>
                  </a:lnTo>
                  <a:lnTo>
                    <a:pt x="1115" y="932"/>
                  </a:lnTo>
                  <a:lnTo>
                    <a:pt x="1148" y="910"/>
                  </a:lnTo>
                  <a:lnTo>
                    <a:pt x="1179" y="880"/>
                  </a:lnTo>
                  <a:lnTo>
                    <a:pt x="1209" y="842"/>
                  </a:lnTo>
                  <a:lnTo>
                    <a:pt x="1237" y="794"/>
                  </a:lnTo>
                  <a:lnTo>
                    <a:pt x="1262" y="738"/>
                  </a:lnTo>
                  <a:lnTo>
                    <a:pt x="1284" y="676"/>
                  </a:lnTo>
                  <a:lnTo>
                    <a:pt x="1289" y="663"/>
                  </a:lnTo>
                  <a:lnTo>
                    <a:pt x="1293" y="654"/>
                  </a:lnTo>
                  <a:lnTo>
                    <a:pt x="1300" y="646"/>
                  </a:lnTo>
                  <a:lnTo>
                    <a:pt x="1309" y="641"/>
                  </a:lnTo>
                  <a:lnTo>
                    <a:pt x="1324" y="639"/>
                  </a:lnTo>
                  <a:lnTo>
                    <a:pt x="1331" y="641"/>
                  </a:lnTo>
                  <a:lnTo>
                    <a:pt x="1342" y="641"/>
                  </a:lnTo>
                  <a:lnTo>
                    <a:pt x="1353" y="646"/>
                  </a:lnTo>
                  <a:lnTo>
                    <a:pt x="1360" y="656"/>
                  </a:lnTo>
                  <a:lnTo>
                    <a:pt x="1364" y="670"/>
                  </a:lnTo>
                  <a:lnTo>
                    <a:pt x="1362" y="679"/>
                  </a:lnTo>
                  <a:lnTo>
                    <a:pt x="1357" y="698"/>
                  </a:lnTo>
                  <a:lnTo>
                    <a:pt x="1349" y="722"/>
                  </a:lnTo>
                  <a:lnTo>
                    <a:pt x="1339" y="751"/>
                  </a:lnTo>
                  <a:lnTo>
                    <a:pt x="1324" y="783"/>
                  </a:lnTo>
                  <a:lnTo>
                    <a:pt x="1308" y="816"/>
                  </a:lnTo>
                  <a:lnTo>
                    <a:pt x="1286" y="851"/>
                  </a:lnTo>
                  <a:lnTo>
                    <a:pt x="1262" y="886"/>
                  </a:lnTo>
                  <a:lnTo>
                    <a:pt x="1235" y="919"/>
                  </a:lnTo>
                  <a:lnTo>
                    <a:pt x="1204" y="948"/>
                  </a:lnTo>
                  <a:lnTo>
                    <a:pt x="1168" y="972"/>
                  </a:lnTo>
                  <a:lnTo>
                    <a:pt x="1129" y="993"/>
                  </a:lnTo>
                  <a:lnTo>
                    <a:pt x="1088" y="1006"/>
                  </a:lnTo>
                  <a:lnTo>
                    <a:pt x="1042" y="1009"/>
                  </a:lnTo>
                  <a:lnTo>
                    <a:pt x="1000" y="1007"/>
                  </a:lnTo>
                  <a:lnTo>
                    <a:pt x="962" y="996"/>
                  </a:lnTo>
                  <a:lnTo>
                    <a:pt x="926" y="982"/>
                  </a:lnTo>
                  <a:lnTo>
                    <a:pt x="893" y="960"/>
                  </a:lnTo>
                  <a:lnTo>
                    <a:pt x="868" y="932"/>
                  </a:lnTo>
                  <a:lnTo>
                    <a:pt x="848" y="901"/>
                  </a:lnTo>
                  <a:lnTo>
                    <a:pt x="835" y="862"/>
                  </a:lnTo>
                  <a:lnTo>
                    <a:pt x="829" y="820"/>
                  </a:lnTo>
                  <a:lnTo>
                    <a:pt x="831" y="797"/>
                  </a:lnTo>
                  <a:lnTo>
                    <a:pt x="835" y="777"/>
                  </a:lnTo>
                  <a:lnTo>
                    <a:pt x="842" y="757"/>
                  </a:lnTo>
                  <a:lnTo>
                    <a:pt x="851" y="731"/>
                  </a:lnTo>
                  <a:lnTo>
                    <a:pt x="866" y="700"/>
                  </a:lnTo>
                  <a:lnTo>
                    <a:pt x="877" y="667"/>
                  </a:lnTo>
                  <a:lnTo>
                    <a:pt x="891" y="626"/>
                  </a:lnTo>
                  <a:lnTo>
                    <a:pt x="908" y="580"/>
                  </a:lnTo>
                  <a:lnTo>
                    <a:pt x="926" y="528"/>
                  </a:lnTo>
                  <a:lnTo>
                    <a:pt x="942" y="475"/>
                  </a:lnTo>
                  <a:lnTo>
                    <a:pt x="958" y="420"/>
                  </a:lnTo>
                  <a:lnTo>
                    <a:pt x="971" y="364"/>
                  </a:lnTo>
                  <a:lnTo>
                    <a:pt x="984" y="313"/>
                  </a:lnTo>
                  <a:lnTo>
                    <a:pt x="991" y="263"/>
                  </a:lnTo>
                  <a:lnTo>
                    <a:pt x="993" y="221"/>
                  </a:lnTo>
                  <a:lnTo>
                    <a:pt x="993" y="204"/>
                  </a:lnTo>
                  <a:lnTo>
                    <a:pt x="991" y="186"/>
                  </a:lnTo>
                  <a:lnTo>
                    <a:pt x="989" y="165"/>
                  </a:lnTo>
                  <a:lnTo>
                    <a:pt x="986" y="143"/>
                  </a:lnTo>
                  <a:lnTo>
                    <a:pt x="977" y="123"/>
                  </a:lnTo>
                  <a:lnTo>
                    <a:pt x="966" y="103"/>
                  </a:lnTo>
                  <a:lnTo>
                    <a:pt x="949" y="86"/>
                  </a:lnTo>
                  <a:lnTo>
                    <a:pt x="928" y="71"/>
                  </a:lnTo>
                  <a:lnTo>
                    <a:pt x="900" y="62"/>
                  </a:lnTo>
                  <a:lnTo>
                    <a:pt x="866" y="60"/>
                  </a:lnTo>
                  <a:lnTo>
                    <a:pt x="811" y="64"/>
                  </a:lnTo>
                  <a:lnTo>
                    <a:pt x="762" y="75"/>
                  </a:lnTo>
                  <a:lnTo>
                    <a:pt x="717" y="94"/>
                  </a:lnTo>
                  <a:lnTo>
                    <a:pt x="677" y="117"/>
                  </a:lnTo>
                  <a:lnTo>
                    <a:pt x="640" y="145"/>
                  </a:lnTo>
                  <a:lnTo>
                    <a:pt x="607" y="175"/>
                  </a:lnTo>
                  <a:lnTo>
                    <a:pt x="578" y="208"/>
                  </a:lnTo>
                  <a:lnTo>
                    <a:pt x="551" y="239"/>
                  </a:lnTo>
                  <a:lnTo>
                    <a:pt x="529" y="270"/>
                  </a:lnTo>
                  <a:lnTo>
                    <a:pt x="507" y="300"/>
                  </a:lnTo>
                  <a:lnTo>
                    <a:pt x="491" y="326"/>
                  </a:lnTo>
                  <a:lnTo>
                    <a:pt x="478" y="350"/>
                  </a:lnTo>
                  <a:lnTo>
                    <a:pt x="467" y="370"/>
                  </a:lnTo>
                  <a:lnTo>
                    <a:pt x="458" y="390"/>
                  </a:lnTo>
                  <a:lnTo>
                    <a:pt x="451" y="414"/>
                  </a:lnTo>
                  <a:lnTo>
                    <a:pt x="444" y="440"/>
                  </a:lnTo>
                  <a:lnTo>
                    <a:pt x="435" y="469"/>
                  </a:lnTo>
                  <a:lnTo>
                    <a:pt x="416" y="545"/>
                  </a:lnTo>
                  <a:lnTo>
                    <a:pt x="396" y="621"/>
                  </a:lnTo>
                  <a:lnTo>
                    <a:pt x="389" y="652"/>
                  </a:lnTo>
                  <a:lnTo>
                    <a:pt x="382" y="687"/>
                  </a:lnTo>
                  <a:lnTo>
                    <a:pt x="373" y="726"/>
                  </a:lnTo>
                  <a:lnTo>
                    <a:pt x="364" y="764"/>
                  </a:lnTo>
                  <a:lnTo>
                    <a:pt x="355" y="797"/>
                  </a:lnTo>
                  <a:lnTo>
                    <a:pt x="347" y="825"/>
                  </a:lnTo>
                  <a:lnTo>
                    <a:pt x="340" y="855"/>
                  </a:lnTo>
                  <a:lnTo>
                    <a:pt x="333" y="888"/>
                  </a:lnTo>
                  <a:lnTo>
                    <a:pt x="324" y="921"/>
                  </a:lnTo>
                  <a:lnTo>
                    <a:pt x="316" y="947"/>
                  </a:lnTo>
                  <a:lnTo>
                    <a:pt x="307" y="965"/>
                  </a:lnTo>
                  <a:lnTo>
                    <a:pt x="295" y="980"/>
                  </a:lnTo>
                  <a:lnTo>
                    <a:pt x="276" y="995"/>
                  </a:lnTo>
                  <a:lnTo>
                    <a:pt x="251" y="1006"/>
                  </a:lnTo>
                  <a:lnTo>
                    <a:pt x="224" y="1009"/>
                  </a:lnTo>
                  <a:lnTo>
                    <a:pt x="205" y="1007"/>
                  </a:lnTo>
                  <a:lnTo>
                    <a:pt x="187" y="1004"/>
                  </a:lnTo>
                  <a:lnTo>
                    <a:pt x="171" y="995"/>
                  </a:lnTo>
                  <a:lnTo>
                    <a:pt x="156" y="980"/>
                  </a:lnTo>
                  <a:lnTo>
                    <a:pt x="147" y="963"/>
                  </a:lnTo>
                  <a:lnTo>
                    <a:pt x="144" y="939"/>
                  </a:lnTo>
                  <a:lnTo>
                    <a:pt x="145" y="934"/>
                  </a:lnTo>
                  <a:lnTo>
                    <a:pt x="147" y="921"/>
                  </a:lnTo>
                  <a:lnTo>
                    <a:pt x="153" y="904"/>
                  </a:lnTo>
                  <a:lnTo>
                    <a:pt x="158" y="886"/>
                  </a:lnTo>
                  <a:lnTo>
                    <a:pt x="164" y="867"/>
                  </a:lnTo>
                  <a:lnTo>
                    <a:pt x="169" y="851"/>
                  </a:lnTo>
                  <a:lnTo>
                    <a:pt x="169" y="851"/>
                  </a:lnTo>
                  <a:lnTo>
                    <a:pt x="238" y="560"/>
                  </a:lnTo>
                  <a:lnTo>
                    <a:pt x="247" y="525"/>
                  </a:lnTo>
                  <a:lnTo>
                    <a:pt x="258" y="484"/>
                  </a:lnTo>
                  <a:lnTo>
                    <a:pt x="267" y="442"/>
                  </a:lnTo>
                  <a:lnTo>
                    <a:pt x="278" y="399"/>
                  </a:lnTo>
                  <a:lnTo>
                    <a:pt x="287" y="359"/>
                  </a:lnTo>
                  <a:lnTo>
                    <a:pt x="296" y="320"/>
                  </a:lnTo>
                  <a:lnTo>
                    <a:pt x="307" y="278"/>
                  </a:lnTo>
                  <a:lnTo>
                    <a:pt x="316" y="237"/>
                  </a:lnTo>
                  <a:lnTo>
                    <a:pt x="324" y="200"/>
                  </a:lnTo>
                  <a:lnTo>
                    <a:pt x="327" y="169"/>
                  </a:lnTo>
                  <a:lnTo>
                    <a:pt x="326" y="141"/>
                  </a:lnTo>
                  <a:lnTo>
                    <a:pt x="320" y="114"/>
                  </a:lnTo>
                  <a:lnTo>
                    <a:pt x="311" y="92"/>
                  </a:lnTo>
                  <a:lnTo>
                    <a:pt x="296" y="75"/>
                  </a:lnTo>
                  <a:lnTo>
                    <a:pt x="276" y="64"/>
                  </a:lnTo>
                  <a:lnTo>
                    <a:pt x="253" y="60"/>
                  </a:lnTo>
                  <a:lnTo>
                    <a:pt x="225" y="64"/>
                  </a:lnTo>
                  <a:lnTo>
                    <a:pt x="200" y="75"/>
                  </a:lnTo>
                  <a:lnTo>
                    <a:pt x="178" y="94"/>
                  </a:lnTo>
                  <a:lnTo>
                    <a:pt x="160" y="117"/>
                  </a:lnTo>
                  <a:lnTo>
                    <a:pt x="142" y="147"/>
                  </a:lnTo>
                  <a:lnTo>
                    <a:pt x="127" y="182"/>
                  </a:lnTo>
                  <a:lnTo>
                    <a:pt x="115" y="219"/>
                  </a:lnTo>
                  <a:lnTo>
                    <a:pt x="102" y="261"/>
                  </a:lnTo>
                  <a:lnTo>
                    <a:pt x="89" y="305"/>
                  </a:lnTo>
                  <a:lnTo>
                    <a:pt x="84" y="331"/>
                  </a:lnTo>
                  <a:lnTo>
                    <a:pt x="76" y="348"/>
                  </a:lnTo>
                  <a:lnTo>
                    <a:pt x="71" y="361"/>
                  </a:lnTo>
                  <a:lnTo>
                    <a:pt x="64" y="366"/>
                  </a:lnTo>
                  <a:lnTo>
                    <a:pt x="53" y="370"/>
                  </a:lnTo>
                  <a:lnTo>
                    <a:pt x="40" y="370"/>
                  </a:lnTo>
                  <a:lnTo>
                    <a:pt x="33" y="370"/>
                  </a:lnTo>
                  <a:lnTo>
                    <a:pt x="22" y="368"/>
                  </a:lnTo>
                  <a:lnTo>
                    <a:pt x="13" y="363"/>
                  </a:lnTo>
                  <a:lnTo>
                    <a:pt x="4" y="355"/>
                  </a:lnTo>
                  <a:lnTo>
                    <a:pt x="0" y="340"/>
                  </a:lnTo>
                  <a:lnTo>
                    <a:pt x="2" y="331"/>
                  </a:lnTo>
                  <a:lnTo>
                    <a:pt x="5" y="313"/>
                  </a:lnTo>
                  <a:lnTo>
                    <a:pt x="13" y="289"/>
                  </a:lnTo>
                  <a:lnTo>
                    <a:pt x="22" y="258"/>
                  </a:lnTo>
                  <a:lnTo>
                    <a:pt x="33" y="224"/>
                  </a:lnTo>
                  <a:lnTo>
                    <a:pt x="47" y="189"/>
                  </a:lnTo>
                  <a:lnTo>
                    <a:pt x="62" y="152"/>
                  </a:lnTo>
                  <a:lnTo>
                    <a:pt x="80" y="119"/>
                  </a:lnTo>
                  <a:lnTo>
                    <a:pt x="95" y="97"/>
                  </a:lnTo>
                  <a:lnTo>
                    <a:pt x="111" y="73"/>
                  </a:lnTo>
                  <a:lnTo>
                    <a:pt x="133" y="51"/>
                  </a:lnTo>
                  <a:lnTo>
                    <a:pt x="158" y="31"/>
                  </a:lnTo>
                  <a:lnTo>
                    <a:pt x="187" y="14"/>
                  </a:lnTo>
                  <a:lnTo>
                    <a:pt x="220" y="3"/>
                  </a:lnTo>
                  <a:lnTo>
                    <a:pt x="2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5250" y="2345"/>
              <a:ext cx="750" cy="56"/>
            </a:xfrm>
            <a:custGeom>
              <a:avLst/>
              <a:gdLst/>
              <a:ahLst/>
              <a:cxnLst>
                <a:cxn ang="0">
                  <a:pos x="89" y="0"/>
                </a:cxn>
                <a:cxn ang="0">
                  <a:pos x="1412" y="0"/>
                </a:cxn>
                <a:cxn ang="0">
                  <a:pos x="1428" y="0"/>
                </a:cxn>
                <a:cxn ang="0">
                  <a:pos x="1446" y="2"/>
                </a:cxn>
                <a:cxn ang="0">
                  <a:pos x="1462" y="5"/>
                </a:cxn>
                <a:cxn ang="0">
                  <a:pos x="1477" y="11"/>
                </a:cxn>
                <a:cxn ang="0">
                  <a:pos x="1490" y="22"/>
                </a:cxn>
                <a:cxn ang="0">
                  <a:pos x="1497" y="37"/>
                </a:cxn>
                <a:cxn ang="0">
                  <a:pos x="1501" y="61"/>
                </a:cxn>
                <a:cxn ang="0">
                  <a:pos x="1497" y="79"/>
                </a:cxn>
                <a:cxn ang="0">
                  <a:pos x="1488" y="92"/>
                </a:cxn>
                <a:cxn ang="0">
                  <a:pos x="1477" y="101"/>
                </a:cxn>
                <a:cxn ang="0">
                  <a:pos x="1461" y="105"/>
                </a:cxn>
                <a:cxn ang="0">
                  <a:pos x="1444" y="109"/>
                </a:cxn>
                <a:cxn ang="0">
                  <a:pos x="1428" y="110"/>
                </a:cxn>
                <a:cxn ang="0">
                  <a:pos x="1412" y="110"/>
                </a:cxn>
                <a:cxn ang="0">
                  <a:pos x="89" y="110"/>
                </a:cxn>
                <a:cxn ang="0">
                  <a:pos x="71" y="110"/>
                </a:cxn>
                <a:cxn ang="0">
                  <a:pos x="53" y="109"/>
                </a:cxn>
                <a:cxn ang="0">
                  <a:pos x="37" y="105"/>
                </a:cxn>
                <a:cxn ang="0">
                  <a:pos x="22" y="99"/>
                </a:cxn>
                <a:cxn ang="0">
                  <a:pos x="11" y="90"/>
                </a:cxn>
                <a:cxn ang="0">
                  <a:pos x="2" y="75"/>
                </a:cxn>
                <a:cxn ang="0">
                  <a:pos x="0" y="55"/>
                </a:cxn>
                <a:cxn ang="0">
                  <a:pos x="2" y="35"/>
                </a:cxn>
                <a:cxn ang="0">
                  <a:pos x="11" y="20"/>
                </a:cxn>
                <a:cxn ang="0">
                  <a:pos x="22" y="11"/>
                </a:cxn>
                <a:cxn ang="0">
                  <a:pos x="37" y="4"/>
                </a:cxn>
                <a:cxn ang="0">
                  <a:pos x="53" y="2"/>
                </a:cxn>
                <a:cxn ang="0">
                  <a:pos x="71" y="0"/>
                </a:cxn>
                <a:cxn ang="0">
                  <a:pos x="89" y="0"/>
                </a:cxn>
              </a:cxnLst>
              <a:rect l="0" t="0" r="r" b="b"/>
              <a:pathLst>
                <a:path w="1501" h="110">
                  <a:moveTo>
                    <a:pt x="89" y="0"/>
                  </a:moveTo>
                  <a:lnTo>
                    <a:pt x="1412" y="0"/>
                  </a:lnTo>
                  <a:lnTo>
                    <a:pt x="1428" y="0"/>
                  </a:lnTo>
                  <a:lnTo>
                    <a:pt x="1446" y="2"/>
                  </a:lnTo>
                  <a:lnTo>
                    <a:pt x="1462" y="5"/>
                  </a:lnTo>
                  <a:lnTo>
                    <a:pt x="1477" y="11"/>
                  </a:lnTo>
                  <a:lnTo>
                    <a:pt x="1490" y="22"/>
                  </a:lnTo>
                  <a:lnTo>
                    <a:pt x="1497" y="37"/>
                  </a:lnTo>
                  <a:lnTo>
                    <a:pt x="1501" y="61"/>
                  </a:lnTo>
                  <a:lnTo>
                    <a:pt x="1497" y="79"/>
                  </a:lnTo>
                  <a:lnTo>
                    <a:pt x="1488" y="92"/>
                  </a:lnTo>
                  <a:lnTo>
                    <a:pt x="1477" y="101"/>
                  </a:lnTo>
                  <a:lnTo>
                    <a:pt x="1461" y="105"/>
                  </a:lnTo>
                  <a:lnTo>
                    <a:pt x="1444" y="109"/>
                  </a:lnTo>
                  <a:lnTo>
                    <a:pt x="1428" y="110"/>
                  </a:lnTo>
                  <a:lnTo>
                    <a:pt x="1412" y="110"/>
                  </a:lnTo>
                  <a:lnTo>
                    <a:pt x="89" y="110"/>
                  </a:lnTo>
                  <a:lnTo>
                    <a:pt x="71" y="110"/>
                  </a:lnTo>
                  <a:lnTo>
                    <a:pt x="53" y="109"/>
                  </a:lnTo>
                  <a:lnTo>
                    <a:pt x="37" y="105"/>
                  </a:lnTo>
                  <a:lnTo>
                    <a:pt x="22" y="99"/>
                  </a:lnTo>
                  <a:lnTo>
                    <a:pt x="11" y="90"/>
                  </a:lnTo>
                  <a:lnTo>
                    <a:pt x="2" y="75"/>
                  </a:lnTo>
                  <a:lnTo>
                    <a:pt x="0" y="55"/>
                  </a:lnTo>
                  <a:lnTo>
                    <a:pt x="2" y="35"/>
                  </a:lnTo>
                  <a:lnTo>
                    <a:pt x="11" y="20"/>
                  </a:lnTo>
                  <a:lnTo>
                    <a:pt x="22" y="11"/>
                  </a:lnTo>
                  <a:lnTo>
                    <a:pt x="37" y="4"/>
                  </a:lnTo>
                  <a:lnTo>
                    <a:pt x="53" y="2"/>
                  </a:lnTo>
                  <a:lnTo>
                    <a:pt x="71" y="0"/>
                  </a:lnTo>
                  <a:lnTo>
                    <a:pt x="8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6235" y="1908"/>
              <a:ext cx="405" cy="747"/>
            </a:xfrm>
            <a:custGeom>
              <a:avLst/>
              <a:gdLst/>
              <a:ahLst/>
              <a:cxnLst>
                <a:cxn ang="0">
                  <a:pos x="462" y="0"/>
                </a:cxn>
                <a:cxn ang="0">
                  <a:pos x="493" y="9"/>
                </a:cxn>
                <a:cxn ang="0">
                  <a:pos x="504" y="38"/>
                </a:cxn>
                <a:cxn ang="0">
                  <a:pos x="504" y="1310"/>
                </a:cxn>
                <a:cxn ang="0">
                  <a:pos x="506" y="1347"/>
                </a:cxn>
                <a:cxn ang="0">
                  <a:pos x="515" y="1374"/>
                </a:cxn>
                <a:cxn ang="0">
                  <a:pos x="540" y="1395"/>
                </a:cxn>
                <a:cxn ang="0">
                  <a:pos x="589" y="1407"/>
                </a:cxn>
                <a:cxn ang="0">
                  <a:pos x="671" y="1415"/>
                </a:cxn>
                <a:cxn ang="0">
                  <a:pos x="809" y="1415"/>
                </a:cxn>
                <a:cxn ang="0">
                  <a:pos x="789" y="1494"/>
                </a:cxn>
                <a:cxn ang="0">
                  <a:pos x="715" y="1492"/>
                </a:cxn>
                <a:cxn ang="0">
                  <a:pos x="616" y="1490"/>
                </a:cxn>
                <a:cxn ang="0">
                  <a:pos x="518" y="1487"/>
                </a:cxn>
                <a:cxn ang="0">
                  <a:pos x="436" y="1485"/>
                </a:cxn>
                <a:cxn ang="0">
                  <a:pos x="384" y="1485"/>
                </a:cxn>
                <a:cxn ang="0">
                  <a:pos x="311" y="1487"/>
                </a:cxn>
                <a:cxn ang="0">
                  <a:pos x="220" y="1489"/>
                </a:cxn>
                <a:cxn ang="0">
                  <a:pos x="131" y="1492"/>
                </a:cxn>
                <a:cxn ang="0">
                  <a:pos x="58" y="1494"/>
                </a:cxn>
                <a:cxn ang="0">
                  <a:pos x="14" y="1494"/>
                </a:cxn>
                <a:cxn ang="0">
                  <a:pos x="100" y="1415"/>
                </a:cxn>
                <a:cxn ang="0">
                  <a:pos x="200" y="1411"/>
                </a:cxn>
                <a:cxn ang="0">
                  <a:pos x="264" y="1402"/>
                </a:cxn>
                <a:cxn ang="0">
                  <a:pos x="300" y="1385"/>
                </a:cxn>
                <a:cxn ang="0">
                  <a:pos x="316" y="1361"/>
                </a:cxn>
                <a:cxn ang="0">
                  <a:pos x="322" y="1330"/>
                </a:cxn>
                <a:cxn ang="0">
                  <a:pos x="322" y="166"/>
                </a:cxn>
                <a:cxn ang="0">
                  <a:pos x="215" y="202"/>
                </a:cxn>
                <a:cxn ang="0">
                  <a:pos x="113" y="221"/>
                </a:cxn>
                <a:cxn ang="0">
                  <a:pos x="29" y="224"/>
                </a:cxn>
                <a:cxn ang="0">
                  <a:pos x="0" y="145"/>
                </a:cxn>
                <a:cxn ang="0">
                  <a:pos x="69" y="143"/>
                </a:cxn>
                <a:cxn ang="0">
                  <a:pos x="154" y="136"/>
                </a:cxn>
                <a:cxn ang="0">
                  <a:pos x="249" y="114"/>
                </a:cxn>
                <a:cxn ang="0">
                  <a:pos x="345" y="70"/>
                </a:cxn>
                <a:cxn ang="0">
                  <a:pos x="435" y="0"/>
                </a:cxn>
              </a:cxnLst>
              <a:rect l="0" t="0" r="r" b="b"/>
              <a:pathLst>
                <a:path w="809" h="1494">
                  <a:moveTo>
                    <a:pt x="435" y="0"/>
                  </a:moveTo>
                  <a:lnTo>
                    <a:pt x="462" y="0"/>
                  </a:lnTo>
                  <a:lnTo>
                    <a:pt x="482" y="3"/>
                  </a:lnTo>
                  <a:lnTo>
                    <a:pt x="493" y="9"/>
                  </a:lnTo>
                  <a:lnTo>
                    <a:pt x="500" y="22"/>
                  </a:lnTo>
                  <a:lnTo>
                    <a:pt x="504" y="38"/>
                  </a:lnTo>
                  <a:lnTo>
                    <a:pt x="504" y="64"/>
                  </a:lnTo>
                  <a:lnTo>
                    <a:pt x="504" y="1310"/>
                  </a:lnTo>
                  <a:lnTo>
                    <a:pt x="504" y="1330"/>
                  </a:lnTo>
                  <a:lnTo>
                    <a:pt x="506" y="1347"/>
                  </a:lnTo>
                  <a:lnTo>
                    <a:pt x="509" y="1361"/>
                  </a:lnTo>
                  <a:lnTo>
                    <a:pt x="515" y="1374"/>
                  </a:lnTo>
                  <a:lnTo>
                    <a:pt x="526" y="1385"/>
                  </a:lnTo>
                  <a:lnTo>
                    <a:pt x="540" y="1395"/>
                  </a:lnTo>
                  <a:lnTo>
                    <a:pt x="562" y="1402"/>
                  </a:lnTo>
                  <a:lnTo>
                    <a:pt x="589" y="1407"/>
                  </a:lnTo>
                  <a:lnTo>
                    <a:pt x="626" y="1411"/>
                  </a:lnTo>
                  <a:lnTo>
                    <a:pt x="671" y="1415"/>
                  </a:lnTo>
                  <a:lnTo>
                    <a:pt x="726" y="1415"/>
                  </a:lnTo>
                  <a:lnTo>
                    <a:pt x="809" y="1415"/>
                  </a:lnTo>
                  <a:lnTo>
                    <a:pt x="809" y="1494"/>
                  </a:lnTo>
                  <a:lnTo>
                    <a:pt x="789" y="1494"/>
                  </a:lnTo>
                  <a:lnTo>
                    <a:pt x="756" y="1494"/>
                  </a:lnTo>
                  <a:lnTo>
                    <a:pt x="715" y="1492"/>
                  </a:lnTo>
                  <a:lnTo>
                    <a:pt x="667" y="1492"/>
                  </a:lnTo>
                  <a:lnTo>
                    <a:pt x="616" y="1490"/>
                  </a:lnTo>
                  <a:lnTo>
                    <a:pt x="566" y="1489"/>
                  </a:lnTo>
                  <a:lnTo>
                    <a:pt x="518" y="1487"/>
                  </a:lnTo>
                  <a:lnTo>
                    <a:pt x="473" y="1487"/>
                  </a:lnTo>
                  <a:lnTo>
                    <a:pt x="436" y="1485"/>
                  </a:lnTo>
                  <a:lnTo>
                    <a:pt x="409" y="1485"/>
                  </a:lnTo>
                  <a:lnTo>
                    <a:pt x="384" y="1485"/>
                  </a:lnTo>
                  <a:lnTo>
                    <a:pt x="349" y="1487"/>
                  </a:lnTo>
                  <a:lnTo>
                    <a:pt x="311" y="1487"/>
                  </a:lnTo>
                  <a:lnTo>
                    <a:pt x="267" y="1489"/>
                  </a:lnTo>
                  <a:lnTo>
                    <a:pt x="220" y="1489"/>
                  </a:lnTo>
                  <a:lnTo>
                    <a:pt x="175" y="1490"/>
                  </a:lnTo>
                  <a:lnTo>
                    <a:pt x="131" y="1492"/>
                  </a:lnTo>
                  <a:lnTo>
                    <a:pt x="91" y="1492"/>
                  </a:lnTo>
                  <a:lnTo>
                    <a:pt x="58" y="1494"/>
                  </a:lnTo>
                  <a:lnTo>
                    <a:pt x="31" y="1494"/>
                  </a:lnTo>
                  <a:lnTo>
                    <a:pt x="14" y="1494"/>
                  </a:lnTo>
                  <a:lnTo>
                    <a:pt x="14" y="1415"/>
                  </a:lnTo>
                  <a:lnTo>
                    <a:pt x="100" y="1415"/>
                  </a:lnTo>
                  <a:lnTo>
                    <a:pt x="154" y="1415"/>
                  </a:lnTo>
                  <a:lnTo>
                    <a:pt x="200" y="1411"/>
                  </a:lnTo>
                  <a:lnTo>
                    <a:pt x="236" y="1407"/>
                  </a:lnTo>
                  <a:lnTo>
                    <a:pt x="264" y="1402"/>
                  </a:lnTo>
                  <a:lnTo>
                    <a:pt x="285" y="1395"/>
                  </a:lnTo>
                  <a:lnTo>
                    <a:pt x="300" y="1385"/>
                  </a:lnTo>
                  <a:lnTo>
                    <a:pt x="311" y="1374"/>
                  </a:lnTo>
                  <a:lnTo>
                    <a:pt x="316" y="1361"/>
                  </a:lnTo>
                  <a:lnTo>
                    <a:pt x="320" y="1347"/>
                  </a:lnTo>
                  <a:lnTo>
                    <a:pt x="322" y="1330"/>
                  </a:lnTo>
                  <a:lnTo>
                    <a:pt x="322" y="1310"/>
                  </a:lnTo>
                  <a:lnTo>
                    <a:pt x="322" y="166"/>
                  </a:lnTo>
                  <a:lnTo>
                    <a:pt x="269" y="188"/>
                  </a:lnTo>
                  <a:lnTo>
                    <a:pt x="215" y="202"/>
                  </a:lnTo>
                  <a:lnTo>
                    <a:pt x="162" y="213"/>
                  </a:lnTo>
                  <a:lnTo>
                    <a:pt x="113" y="221"/>
                  </a:lnTo>
                  <a:lnTo>
                    <a:pt x="67" y="223"/>
                  </a:lnTo>
                  <a:lnTo>
                    <a:pt x="29" y="224"/>
                  </a:lnTo>
                  <a:lnTo>
                    <a:pt x="0" y="224"/>
                  </a:lnTo>
                  <a:lnTo>
                    <a:pt x="0" y="145"/>
                  </a:lnTo>
                  <a:lnTo>
                    <a:pt x="31" y="145"/>
                  </a:lnTo>
                  <a:lnTo>
                    <a:pt x="69" y="143"/>
                  </a:lnTo>
                  <a:lnTo>
                    <a:pt x="109" y="142"/>
                  </a:lnTo>
                  <a:lnTo>
                    <a:pt x="154" y="136"/>
                  </a:lnTo>
                  <a:lnTo>
                    <a:pt x="200" y="127"/>
                  </a:lnTo>
                  <a:lnTo>
                    <a:pt x="249" y="114"/>
                  </a:lnTo>
                  <a:lnTo>
                    <a:pt x="298" y="95"/>
                  </a:lnTo>
                  <a:lnTo>
                    <a:pt x="345" y="70"/>
                  </a:lnTo>
                  <a:lnTo>
                    <a:pt x="391" y="38"/>
                  </a:lnTo>
                  <a:lnTo>
                    <a:pt x="43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18"/>
          <p:cNvGrpSpPr>
            <a:grpSpLocks noChangeAspect="1"/>
          </p:cNvGrpSpPr>
          <p:nvPr>
            <p:custDataLst>
              <p:tags r:id="rId4"/>
            </p:custDataLst>
          </p:nvPr>
        </p:nvGrpSpPr>
        <p:grpSpPr bwMode="auto">
          <a:xfrm>
            <a:off x="4267200" y="5181600"/>
            <a:ext cx="451353" cy="495300"/>
            <a:chOff x="3209" y="3584"/>
            <a:chExt cx="1253" cy="1375"/>
          </a:xfrm>
        </p:grpSpPr>
        <p:sp>
          <p:nvSpPr>
            <p:cNvPr id="1044" name="Freeform 20"/>
            <p:cNvSpPr>
              <a:spLocks noEditPoints="1"/>
            </p:cNvSpPr>
            <p:nvPr/>
          </p:nvSpPr>
          <p:spPr bwMode="auto">
            <a:xfrm>
              <a:off x="3209" y="3584"/>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p:cNvSpPr>
            <p:nvPr/>
          </p:nvSpPr>
          <p:spPr bwMode="auto">
            <a:xfrm>
              <a:off x="3942" y="4116"/>
              <a:ext cx="520" cy="771"/>
            </a:xfrm>
            <a:custGeom>
              <a:avLst/>
              <a:gdLst/>
              <a:ahLst/>
              <a:cxnLst>
                <a:cxn ang="0">
                  <a:pos x="1053" y="41"/>
                </a:cxn>
                <a:cxn ang="0">
                  <a:pos x="1322" y="189"/>
                </a:cxn>
                <a:cxn ang="0">
                  <a:pos x="1451" y="414"/>
                </a:cxn>
                <a:cxn ang="0">
                  <a:pos x="1426" y="641"/>
                </a:cxn>
                <a:cxn ang="0">
                  <a:pos x="1294" y="855"/>
                </a:cxn>
                <a:cxn ang="0">
                  <a:pos x="1036" y="1031"/>
                </a:cxn>
                <a:cxn ang="0">
                  <a:pos x="1232" y="1155"/>
                </a:cxn>
                <a:cxn ang="0">
                  <a:pos x="1459" y="1355"/>
                </a:cxn>
                <a:cxn ang="0">
                  <a:pos x="1557" y="1606"/>
                </a:cxn>
                <a:cxn ang="0">
                  <a:pos x="1507" y="1890"/>
                </a:cxn>
                <a:cxn ang="0">
                  <a:pos x="1311" y="2132"/>
                </a:cxn>
                <a:cxn ang="0">
                  <a:pos x="996" y="2284"/>
                </a:cxn>
                <a:cxn ang="0">
                  <a:pos x="622" y="2304"/>
                </a:cxn>
                <a:cxn ang="0">
                  <a:pos x="305" y="2215"/>
                </a:cxn>
                <a:cxn ang="0">
                  <a:pos x="84" y="2038"/>
                </a:cxn>
                <a:cxn ang="0">
                  <a:pos x="0" y="1786"/>
                </a:cxn>
                <a:cxn ang="0">
                  <a:pos x="60" y="1638"/>
                </a:cxn>
                <a:cxn ang="0">
                  <a:pos x="194" y="1591"/>
                </a:cxn>
                <a:cxn ang="0">
                  <a:pos x="334" y="1657"/>
                </a:cxn>
                <a:cxn ang="0">
                  <a:pos x="373" y="1797"/>
                </a:cxn>
                <a:cxn ang="0">
                  <a:pos x="336" y="1895"/>
                </a:cxn>
                <a:cxn ang="0">
                  <a:pos x="216" y="1962"/>
                </a:cxn>
                <a:cxn ang="0">
                  <a:pos x="332" y="2102"/>
                </a:cxn>
                <a:cxn ang="0">
                  <a:pos x="564" y="2186"/>
                </a:cxn>
                <a:cxn ang="0">
                  <a:pos x="757" y="2207"/>
                </a:cxn>
                <a:cxn ang="0">
                  <a:pos x="924" y="2173"/>
                </a:cxn>
                <a:cxn ang="0">
                  <a:pos x="1075" y="2060"/>
                </a:cxn>
                <a:cxn ang="0">
                  <a:pos x="1173" y="1845"/>
                </a:cxn>
                <a:cxn ang="0">
                  <a:pos x="1182" y="1524"/>
                </a:cxn>
                <a:cxn ang="0">
                  <a:pos x="1080" y="1272"/>
                </a:cxn>
                <a:cxn ang="0">
                  <a:pos x="889" y="1139"/>
                </a:cxn>
                <a:cxn ang="0">
                  <a:pos x="538" y="1118"/>
                </a:cxn>
                <a:cxn ang="0">
                  <a:pos x="474" y="1086"/>
                </a:cxn>
                <a:cxn ang="0">
                  <a:pos x="490" y="1032"/>
                </a:cxn>
                <a:cxn ang="0">
                  <a:pos x="520" y="1023"/>
                </a:cxn>
                <a:cxn ang="0">
                  <a:pos x="614" y="1014"/>
                </a:cxn>
                <a:cxn ang="0">
                  <a:pos x="840" y="980"/>
                </a:cxn>
                <a:cxn ang="0">
                  <a:pos x="1021" y="829"/>
                </a:cxn>
                <a:cxn ang="0">
                  <a:pos x="1115" y="575"/>
                </a:cxn>
                <a:cxn ang="0">
                  <a:pos x="1104" y="324"/>
                </a:cxn>
                <a:cxn ang="0">
                  <a:pos x="1000" y="172"/>
                </a:cxn>
                <a:cxn ang="0">
                  <a:pos x="850" y="106"/>
                </a:cxn>
                <a:cxn ang="0">
                  <a:pos x="689" y="101"/>
                </a:cxn>
                <a:cxn ang="0">
                  <a:pos x="476" y="151"/>
                </a:cxn>
                <a:cxn ang="0">
                  <a:pos x="284" y="286"/>
                </a:cxn>
                <a:cxn ang="0">
                  <a:pos x="429" y="363"/>
                </a:cxn>
                <a:cxn ang="0">
                  <a:pos x="448" y="519"/>
                </a:cxn>
                <a:cxn ang="0">
                  <a:pos x="348" y="621"/>
                </a:cxn>
                <a:cxn ang="0">
                  <a:pos x="191" y="612"/>
                </a:cxn>
                <a:cxn ang="0">
                  <a:pos x="107" y="494"/>
                </a:cxn>
                <a:cxn ang="0">
                  <a:pos x="162" y="262"/>
                </a:cxn>
                <a:cxn ang="0">
                  <a:pos x="374" y="84"/>
                </a:cxn>
                <a:cxn ang="0">
                  <a:pos x="698" y="3"/>
                </a:cxn>
              </a:cxnLst>
              <a:rect l="0" t="0" r="r" b="b"/>
              <a:pathLst>
                <a:path w="1559" h="2311">
                  <a:moveTo>
                    <a:pt x="772" y="0"/>
                  </a:moveTo>
                  <a:lnTo>
                    <a:pt x="846" y="3"/>
                  </a:lnTo>
                  <a:lnTo>
                    <a:pt x="918" y="11"/>
                  </a:lnTo>
                  <a:lnTo>
                    <a:pt x="987" y="24"/>
                  </a:lnTo>
                  <a:lnTo>
                    <a:pt x="1053" y="41"/>
                  </a:lnTo>
                  <a:lnTo>
                    <a:pt x="1115" y="63"/>
                  </a:lnTo>
                  <a:lnTo>
                    <a:pt x="1174" y="89"/>
                  </a:lnTo>
                  <a:lnTo>
                    <a:pt x="1228" y="118"/>
                  </a:lnTo>
                  <a:lnTo>
                    <a:pt x="1278" y="152"/>
                  </a:lnTo>
                  <a:lnTo>
                    <a:pt x="1322" y="189"/>
                  </a:lnTo>
                  <a:lnTo>
                    <a:pt x="1360" y="228"/>
                  </a:lnTo>
                  <a:lnTo>
                    <a:pt x="1393" y="271"/>
                  </a:lnTo>
                  <a:lnTo>
                    <a:pt x="1419" y="317"/>
                  </a:lnTo>
                  <a:lnTo>
                    <a:pt x="1439" y="364"/>
                  </a:lnTo>
                  <a:lnTo>
                    <a:pt x="1451" y="414"/>
                  </a:lnTo>
                  <a:lnTo>
                    <a:pt x="1455" y="466"/>
                  </a:lnTo>
                  <a:lnTo>
                    <a:pt x="1453" y="508"/>
                  </a:lnTo>
                  <a:lnTo>
                    <a:pt x="1448" y="551"/>
                  </a:lnTo>
                  <a:lnTo>
                    <a:pt x="1439" y="596"/>
                  </a:lnTo>
                  <a:lnTo>
                    <a:pt x="1426" y="641"/>
                  </a:lnTo>
                  <a:lnTo>
                    <a:pt x="1407" y="685"/>
                  </a:lnTo>
                  <a:lnTo>
                    <a:pt x="1387" y="728"/>
                  </a:lnTo>
                  <a:lnTo>
                    <a:pt x="1360" y="771"/>
                  </a:lnTo>
                  <a:lnTo>
                    <a:pt x="1330" y="815"/>
                  </a:lnTo>
                  <a:lnTo>
                    <a:pt x="1294" y="855"/>
                  </a:lnTo>
                  <a:lnTo>
                    <a:pt x="1253" y="895"/>
                  </a:lnTo>
                  <a:lnTo>
                    <a:pt x="1207" y="933"/>
                  </a:lnTo>
                  <a:lnTo>
                    <a:pt x="1156" y="968"/>
                  </a:lnTo>
                  <a:lnTo>
                    <a:pt x="1098" y="1001"/>
                  </a:lnTo>
                  <a:lnTo>
                    <a:pt x="1036" y="1031"/>
                  </a:lnTo>
                  <a:lnTo>
                    <a:pt x="966" y="1058"/>
                  </a:lnTo>
                  <a:lnTo>
                    <a:pt x="1039" y="1075"/>
                  </a:lnTo>
                  <a:lnTo>
                    <a:pt x="1109" y="1098"/>
                  </a:lnTo>
                  <a:lnTo>
                    <a:pt x="1173" y="1125"/>
                  </a:lnTo>
                  <a:lnTo>
                    <a:pt x="1232" y="1155"/>
                  </a:lnTo>
                  <a:lnTo>
                    <a:pt x="1287" y="1189"/>
                  </a:lnTo>
                  <a:lnTo>
                    <a:pt x="1338" y="1227"/>
                  </a:lnTo>
                  <a:lnTo>
                    <a:pt x="1383" y="1266"/>
                  </a:lnTo>
                  <a:lnTo>
                    <a:pt x="1423" y="1310"/>
                  </a:lnTo>
                  <a:lnTo>
                    <a:pt x="1459" y="1355"/>
                  </a:lnTo>
                  <a:lnTo>
                    <a:pt x="1490" y="1403"/>
                  </a:lnTo>
                  <a:lnTo>
                    <a:pt x="1515" y="1452"/>
                  </a:lnTo>
                  <a:lnTo>
                    <a:pt x="1534" y="1502"/>
                  </a:lnTo>
                  <a:lnTo>
                    <a:pt x="1548" y="1555"/>
                  </a:lnTo>
                  <a:lnTo>
                    <a:pt x="1557" y="1606"/>
                  </a:lnTo>
                  <a:lnTo>
                    <a:pt x="1559" y="1658"/>
                  </a:lnTo>
                  <a:lnTo>
                    <a:pt x="1557" y="1718"/>
                  </a:lnTo>
                  <a:lnTo>
                    <a:pt x="1546" y="1776"/>
                  </a:lnTo>
                  <a:lnTo>
                    <a:pt x="1529" y="1833"/>
                  </a:lnTo>
                  <a:lnTo>
                    <a:pt x="1507" y="1890"/>
                  </a:lnTo>
                  <a:lnTo>
                    <a:pt x="1479" y="1943"/>
                  </a:lnTo>
                  <a:lnTo>
                    <a:pt x="1445" y="1995"/>
                  </a:lnTo>
                  <a:lnTo>
                    <a:pt x="1405" y="2044"/>
                  </a:lnTo>
                  <a:lnTo>
                    <a:pt x="1360" y="2090"/>
                  </a:lnTo>
                  <a:lnTo>
                    <a:pt x="1311" y="2132"/>
                  </a:lnTo>
                  <a:lnTo>
                    <a:pt x="1257" y="2171"/>
                  </a:lnTo>
                  <a:lnTo>
                    <a:pt x="1198" y="2207"/>
                  </a:lnTo>
                  <a:lnTo>
                    <a:pt x="1135" y="2237"/>
                  </a:lnTo>
                  <a:lnTo>
                    <a:pt x="1067" y="2263"/>
                  </a:lnTo>
                  <a:lnTo>
                    <a:pt x="996" y="2284"/>
                  </a:lnTo>
                  <a:lnTo>
                    <a:pt x="923" y="2298"/>
                  </a:lnTo>
                  <a:lnTo>
                    <a:pt x="844" y="2309"/>
                  </a:lnTo>
                  <a:lnTo>
                    <a:pt x="765" y="2311"/>
                  </a:lnTo>
                  <a:lnTo>
                    <a:pt x="692" y="2309"/>
                  </a:lnTo>
                  <a:lnTo>
                    <a:pt x="622" y="2304"/>
                  </a:lnTo>
                  <a:lnTo>
                    <a:pt x="552" y="2293"/>
                  </a:lnTo>
                  <a:lnTo>
                    <a:pt x="487" y="2279"/>
                  </a:lnTo>
                  <a:lnTo>
                    <a:pt x="423" y="2260"/>
                  </a:lnTo>
                  <a:lnTo>
                    <a:pt x="362" y="2239"/>
                  </a:lnTo>
                  <a:lnTo>
                    <a:pt x="305" y="2215"/>
                  </a:lnTo>
                  <a:lnTo>
                    <a:pt x="252" y="2186"/>
                  </a:lnTo>
                  <a:lnTo>
                    <a:pt x="203" y="2153"/>
                  </a:lnTo>
                  <a:lnTo>
                    <a:pt x="158" y="2118"/>
                  </a:lnTo>
                  <a:lnTo>
                    <a:pt x="118" y="2080"/>
                  </a:lnTo>
                  <a:lnTo>
                    <a:pt x="84" y="2038"/>
                  </a:lnTo>
                  <a:lnTo>
                    <a:pt x="53" y="1993"/>
                  </a:lnTo>
                  <a:lnTo>
                    <a:pt x="30" y="1945"/>
                  </a:lnTo>
                  <a:lnTo>
                    <a:pt x="13" y="1895"/>
                  </a:lnTo>
                  <a:lnTo>
                    <a:pt x="2" y="1841"/>
                  </a:lnTo>
                  <a:lnTo>
                    <a:pt x="0" y="1786"/>
                  </a:lnTo>
                  <a:lnTo>
                    <a:pt x="2" y="1748"/>
                  </a:lnTo>
                  <a:lnTo>
                    <a:pt x="10" y="1714"/>
                  </a:lnTo>
                  <a:lnTo>
                    <a:pt x="23" y="1684"/>
                  </a:lnTo>
                  <a:lnTo>
                    <a:pt x="40" y="1659"/>
                  </a:lnTo>
                  <a:lnTo>
                    <a:pt x="60" y="1638"/>
                  </a:lnTo>
                  <a:lnTo>
                    <a:pt x="84" y="1621"/>
                  </a:lnTo>
                  <a:lnTo>
                    <a:pt x="108" y="1608"/>
                  </a:lnTo>
                  <a:lnTo>
                    <a:pt x="136" y="1599"/>
                  </a:lnTo>
                  <a:lnTo>
                    <a:pt x="165" y="1593"/>
                  </a:lnTo>
                  <a:lnTo>
                    <a:pt x="194" y="1591"/>
                  </a:lnTo>
                  <a:lnTo>
                    <a:pt x="228" y="1594"/>
                  </a:lnTo>
                  <a:lnTo>
                    <a:pt x="259" y="1603"/>
                  </a:lnTo>
                  <a:lnTo>
                    <a:pt x="288" y="1616"/>
                  </a:lnTo>
                  <a:lnTo>
                    <a:pt x="313" y="1634"/>
                  </a:lnTo>
                  <a:lnTo>
                    <a:pt x="334" y="1657"/>
                  </a:lnTo>
                  <a:lnTo>
                    <a:pt x="351" y="1683"/>
                  </a:lnTo>
                  <a:lnTo>
                    <a:pt x="364" y="1713"/>
                  </a:lnTo>
                  <a:lnTo>
                    <a:pt x="372" y="1744"/>
                  </a:lnTo>
                  <a:lnTo>
                    <a:pt x="374" y="1778"/>
                  </a:lnTo>
                  <a:lnTo>
                    <a:pt x="373" y="1797"/>
                  </a:lnTo>
                  <a:lnTo>
                    <a:pt x="370" y="1815"/>
                  </a:lnTo>
                  <a:lnTo>
                    <a:pt x="366" y="1835"/>
                  </a:lnTo>
                  <a:lnTo>
                    <a:pt x="359" y="1856"/>
                  </a:lnTo>
                  <a:lnTo>
                    <a:pt x="348" y="1875"/>
                  </a:lnTo>
                  <a:lnTo>
                    <a:pt x="336" y="1895"/>
                  </a:lnTo>
                  <a:lnTo>
                    <a:pt x="319" y="1913"/>
                  </a:lnTo>
                  <a:lnTo>
                    <a:pt x="300" y="1929"/>
                  </a:lnTo>
                  <a:lnTo>
                    <a:pt x="276" y="1943"/>
                  </a:lnTo>
                  <a:lnTo>
                    <a:pt x="249" y="1954"/>
                  </a:lnTo>
                  <a:lnTo>
                    <a:pt x="216" y="1962"/>
                  </a:lnTo>
                  <a:lnTo>
                    <a:pt x="179" y="1966"/>
                  </a:lnTo>
                  <a:lnTo>
                    <a:pt x="212" y="2008"/>
                  </a:lnTo>
                  <a:lnTo>
                    <a:pt x="249" y="2043"/>
                  </a:lnTo>
                  <a:lnTo>
                    <a:pt x="289" y="2074"/>
                  </a:lnTo>
                  <a:lnTo>
                    <a:pt x="332" y="2102"/>
                  </a:lnTo>
                  <a:lnTo>
                    <a:pt x="378" y="2125"/>
                  </a:lnTo>
                  <a:lnTo>
                    <a:pt x="424" y="2145"/>
                  </a:lnTo>
                  <a:lnTo>
                    <a:pt x="471" y="2162"/>
                  </a:lnTo>
                  <a:lnTo>
                    <a:pt x="518" y="2175"/>
                  </a:lnTo>
                  <a:lnTo>
                    <a:pt x="564" y="2186"/>
                  </a:lnTo>
                  <a:lnTo>
                    <a:pt x="609" y="2194"/>
                  </a:lnTo>
                  <a:lnTo>
                    <a:pt x="651" y="2200"/>
                  </a:lnTo>
                  <a:lnTo>
                    <a:pt x="690" y="2204"/>
                  </a:lnTo>
                  <a:lnTo>
                    <a:pt x="725" y="2205"/>
                  </a:lnTo>
                  <a:lnTo>
                    <a:pt x="757" y="2207"/>
                  </a:lnTo>
                  <a:lnTo>
                    <a:pt x="789" y="2205"/>
                  </a:lnTo>
                  <a:lnTo>
                    <a:pt x="823" y="2201"/>
                  </a:lnTo>
                  <a:lnTo>
                    <a:pt x="856" y="2195"/>
                  </a:lnTo>
                  <a:lnTo>
                    <a:pt x="890" y="2186"/>
                  </a:lnTo>
                  <a:lnTo>
                    <a:pt x="924" y="2173"/>
                  </a:lnTo>
                  <a:lnTo>
                    <a:pt x="956" y="2158"/>
                  </a:lnTo>
                  <a:lnTo>
                    <a:pt x="988" y="2139"/>
                  </a:lnTo>
                  <a:lnTo>
                    <a:pt x="1019" y="2116"/>
                  </a:lnTo>
                  <a:lnTo>
                    <a:pt x="1047" y="2090"/>
                  </a:lnTo>
                  <a:lnTo>
                    <a:pt x="1075" y="2060"/>
                  </a:lnTo>
                  <a:lnTo>
                    <a:pt x="1100" y="2026"/>
                  </a:lnTo>
                  <a:lnTo>
                    <a:pt x="1122" y="1987"/>
                  </a:lnTo>
                  <a:lnTo>
                    <a:pt x="1143" y="1945"/>
                  </a:lnTo>
                  <a:lnTo>
                    <a:pt x="1160" y="1896"/>
                  </a:lnTo>
                  <a:lnTo>
                    <a:pt x="1173" y="1845"/>
                  </a:lnTo>
                  <a:lnTo>
                    <a:pt x="1184" y="1788"/>
                  </a:lnTo>
                  <a:lnTo>
                    <a:pt x="1190" y="1726"/>
                  </a:lnTo>
                  <a:lnTo>
                    <a:pt x="1191" y="1658"/>
                  </a:lnTo>
                  <a:lnTo>
                    <a:pt x="1189" y="1589"/>
                  </a:lnTo>
                  <a:lnTo>
                    <a:pt x="1182" y="1524"/>
                  </a:lnTo>
                  <a:lnTo>
                    <a:pt x="1170" y="1464"/>
                  </a:lnTo>
                  <a:lnTo>
                    <a:pt x="1153" y="1409"/>
                  </a:lnTo>
                  <a:lnTo>
                    <a:pt x="1134" y="1358"/>
                  </a:lnTo>
                  <a:lnTo>
                    <a:pt x="1109" y="1312"/>
                  </a:lnTo>
                  <a:lnTo>
                    <a:pt x="1080" y="1272"/>
                  </a:lnTo>
                  <a:lnTo>
                    <a:pt x="1049" y="1236"/>
                  </a:lnTo>
                  <a:lnTo>
                    <a:pt x="1013" y="1205"/>
                  </a:lnTo>
                  <a:lnTo>
                    <a:pt x="975" y="1179"/>
                  </a:lnTo>
                  <a:lnTo>
                    <a:pt x="933" y="1156"/>
                  </a:lnTo>
                  <a:lnTo>
                    <a:pt x="889" y="1139"/>
                  </a:lnTo>
                  <a:lnTo>
                    <a:pt x="843" y="1128"/>
                  </a:lnTo>
                  <a:lnTo>
                    <a:pt x="793" y="1121"/>
                  </a:lnTo>
                  <a:lnTo>
                    <a:pt x="742" y="1118"/>
                  </a:lnTo>
                  <a:lnTo>
                    <a:pt x="562" y="1118"/>
                  </a:lnTo>
                  <a:lnTo>
                    <a:pt x="538" y="1118"/>
                  </a:lnTo>
                  <a:lnTo>
                    <a:pt x="518" y="1117"/>
                  </a:lnTo>
                  <a:lnTo>
                    <a:pt x="501" y="1115"/>
                  </a:lnTo>
                  <a:lnTo>
                    <a:pt x="488" y="1108"/>
                  </a:lnTo>
                  <a:lnTo>
                    <a:pt x="479" y="1099"/>
                  </a:lnTo>
                  <a:lnTo>
                    <a:pt x="474" y="1086"/>
                  </a:lnTo>
                  <a:lnTo>
                    <a:pt x="471" y="1066"/>
                  </a:lnTo>
                  <a:lnTo>
                    <a:pt x="474" y="1052"/>
                  </a:lnTo>
                  <a:lnTo>
                    <a:pt x="478" y="1043"/>
                  </a:lnTo>
                  <a:lnTo>
                    <a:pt x="483" y="1036"/>
                  </a:lnTo>
                  <a:lnTo>
                    <a:pt x="490" y="1032"/>
                  </a:lnTo>
                  <a:lnTo>
                    <a:pt x="496" y="1029"/>
                  </a:lnTo>
                  <a:lnTo>
                    <a:pt x="500" y="1028"/>
                  </a:lnTo>
                  <a:lnTo>
                    <a:pt x="501" y="1028"/>
                  </a:lnTo>
                  <a:lnTo>
                    <a:pt x="510" y="1025"/>
                  </a:lnTo>
                  <a:lnTo>
                    <a:pt x="520" y="1023"/>
                  </a:lnTo>
                  <a:lnTo>
                    <a:pt x="529" y="1022"/>
                  </a:lnTo>
                  <a:lnTo>
                    <a:pt x="542" y="1020"/>
                  </a:lnTo>
                  <a:lnTo>
                    <a:pt x="560" y="1019"/>
                  </a:lnTo>
                  <a:lnTo>
                    <a:pt x="584" y="1016"/>
                  </a:lnTo>
                  <a:lnTo>
                    <a:pt x="614" y="1014"/>
                  </a:lnTo>
                  <a:lnTo>
                    <a:pt x="666" y="1011"/>
                  </a:lnTo>
                  <a:lnTo>
                    <a:pt x="715" y="1007"/>
                  </a:lnTo>
                  <a:lnTo>
                    <a:pt x="761" y="1002"/>
                  </a:lnTo>
                  <a:lnTo>
                    <a:pt x="801" y="993"/>
                  </a:lnTo>
                  <a:lnTo>
                    <a:pt x="840" y="980"/>
                  </a:lnTo>
                  <a:lnTo>
                    <a:pt x="878" y="963"/>
                  </a:lnTo>
                  <a:lnTo>
                    <a:pt x="915" y="939"/>
                  </a:lnTo>
                  <a:lnTo>
                    <a:pt x="952" y="909"/>
                  </a:lnTo>
                  <a:lnTo>
                    <a:pt x="990" y="871"/>
                  </a:lnTo>
                  <a:lnTo>
                    <a:pt x="1021" y="829"/>
                  </a:lnTo>
                  <a:lnTo>
                    <a:pt x="1049" y="783"/>
                  </a:lnTo>
                  <a:lnTo>
                    <a:pt x="1072" y="733"/>
                  </a:lnTo>
                  <a:lnTo>
                    <a:pt x="1091" y="682"/>
                  </a:lnTo>
                  <a:lnTo>
                    <a:pt x="1105" y="629"/>
                  </a:lnTo>
                  <a:lnTo>
                    <a:pt x="1115" y="575"/>
                  </a:lnTo>
                  <a:lnTo>
                    <a:pt x="1122" y="520"/>
                  </a:lnTo>
                  <a:lnTo>
                    <a:pt x="1125" y="466"/>
                  </a:lnTo>
                  <a:lnTo>
                    <a:pt x="1122" y="414"/>
                  </a:lnTo>
                  <a:lnTo>
                    <a:pt x="1115" y="366"/>
                  </a:lnTo>
                  <a:lnTo>
                    <a:pt x="1104" y="324"/>
                  </a:lnTo>
                  <a:lnTo>
                    <a:pt x="1089" y="284"/>
                  </a:lnTo>
                  <a:lnTo>
                    <a:pt x="1071" y="250"/>
                  </a:lnTo>
                  <a:lnTo>
                    <a:pt x="1050" y="221"/>
                  </a:lnTo>
                  <a:lnTo>
                    <a:pt x="1025" y="195"/>
                  </a:lnTo>
                  <a:lnTo>
                    <a:pt x="1000" y="172"/>
                  </a:lnTo>
                  <a:lnTo>
                    <a:pt x="971" y="153"/>
                  </a:lnTo>
                  <a:lnTo>
                    <a:pt x="943" y="138"/>
                  </a:lnTo>
                  <a:lnTo>
                    <a:pt x="912" y="125"/>
                  </a:lnTo>
                  <a:lnTo>
                    <a:pt x="881" y="114"/>
                  </a:lnTo>
                  <a:lnTo>
                    <a:pt x="850" y="106"/>
                  </a:lnTo>
                  <a:lnTo>
                    <a:pt x="818" y="102"/>
                  </a:lnTo>
                  <a:lnTo>
                    <a:pt x="787" y="98"/>
                  </a:lnTo>
                  <a:lnTo>
                    <a:pt x="757" y="98"/>
                  </a:lnTo>
                  <a:lnTo>
                    <a:pt x="725" y="98"/>
                  </a:lnTo>
                  <a:lnTo>
                    <a:pt x="689" y="101"/>
                  </a:lnTo>
                  <a:lnTo>
                    <a:pt x="649" y="106"/>
                  </a:lnTo>
                  <a:lnTo>
                    <a:pt x="607" y="113"/>
                  </a:lnTo>
                  <a:lnTo>
                    <a:pt x="564" y="123"/>
                  </a:lnTo>
                  <a:lnTo>
                    <a:pt x="521" y="135"/>
                  </a:lnTo>
                  <a:lnTo>
                    <a:pt x="476" y="151"/>
                  </a:lnTo>
                  <a:lnTo>
                    <a:pt x="433" y="170"/>
                  </a:lnTo>
                  <a:lnTo>
                    <a:pt x="391" y="193"/>
                  </a:lnTo>
                  <a:lnTo>
                    <a:pt x="352" y="220"/>
                  </a:lnTo>
                  <a:lnTo>
                    <a:pt x="317" y="250"/>
                  </a:lnTo>
                  <a:lnTo>
                    <a:pt x="284" y="286"/>
                  </a:lnTo>
                  <a:lnTo>
                    <a:pt x="322" y="291"/>
                  </a:lnTo>
                  <a:lnTo>
                    <a:pt x="356" y="303"/>
                  </a:lnTo>
                  <a:lnTo>
                    <a:pt x="385" y="318"/>
                  </a:lnTo>
                  <a:lnTo>
                    <a:pt x="410" y="338"/>
                  </a:lnTo>
                  <a:lnTo>
                    <a:pt x="429" y="363"/>
                  </a:lnTo>
                  <a:lnTo>
                    <a:pt x="445" y="390"/>
                  </a:lnTo>
                  <a:lnTo>
                    <a:pt x="454" y="423"/>
                  </a:lnTo>
                  <a:lnTo>
                    <a:pt x="457" y="458"/>
                  </a:lnTo>
                  <a:lnTo>
                    <a:pt x="454" y="490"/>
                  </a:lnTo>
                  <a:lnTo>
                    <a:pt x="448" y="519"/>
                  </a:lnTo>
                  <a:lnTo>
                    <a:pt x="436" y="546"/>
                  </a:lnTo>
                  <a:lnTo>
                    <a:pt x="419" y="570"/>
                  </a:lnTo>
                  <a:lnTo>
                    <a:pt x="399" y="591"/>
                  </a:lnTo>
                  <a:lnTo>
                    <a:pt x="376" y="608"/>
                  </a:lnTo>
                  <a:lnTo>
                    <a:pt x="348" y="621"/>
                  </a:lnTo>
                  <a:lnTo>
                    <a:pt x="318" y="629"/>
                  </a:lnTo>
                  <a:lnTo>
                    <a:pt x="284" y="631"/>
                  </a:lnTo>
                  <a:lnTo>
                    <a:pt x="250" y="629"/>
                  </a:lnTo>
                  <a:lnTo>
                    <a:pt x="218" y="622"/>
                  </a:lnTo>
                  <a:lnTo>
                    <a:pt x="191" y="612"/>
                  </a:lnTo>
                  <a:lnTo>
                    <a:pt x="166" y="596"/>
                  </a:lnTo>
                  <a:lnTo>
                    <a:pt x="145" y="576"/>
                  </a:lnTo>
                  <a:lnTo>
                    <a:pt x="127" y="553"/>
                  </a:lnTo>
                  <a:lnTo>
                    <a:pt x="115" y="525"/>
                  </a:lnTo>
                  <a:lnTo>
                    <a:pt x="107" y="494"/>
                  </a:lnTo>
                  <a:lnTo>
                    <a:pt x="105" y="458"/>
                  </a:lnTo>
                  <a:lnTo>
                    <a:pt x="107" y="405"/>
                  </a:lnTo>
                  <a:lnTo>
                    <a:pt x="119" y="355"/>
                  </a:lnTo>
                  <a:lnTo>
                    <a:pt x="137" y="307"/>
                  </a:lnTo>
                  <a:lnTo>
                    <a:pt x="162" y="262"/>
                  </a:lnTo>
                  <a:lnTo>
                    <a:pt x="194" y="219"/>
                  </a:lnTo>
                  <a:lnTo>
                    <a:pt x="232" y="181"/>
                  </a:lnTo>
                  <a:lnTo>
                    <a:pt x="273" y="144"/>
                  </a:lnTo>
                  <a:lnTo>
                    <a:pt x="322" y="113"/>
                  </a:lnTo>
                  <a:lnTo>
                    <a:pt x="374" y="84"/>
                  </a:lnTo>
                  <a:lnTo>
                    <a:pt x="432" y="59"/>
                  </a:lnTo>
                  <a:lnTo>
                    <a:pt x="493" y="38"/>
                  </a:lnTo>
                  <a:lnTo>
                    <a:pt x="559" y="22"/>
                  </a:lnTo>
                  <a:lnTo>
                    <a:pt x="627" y="11"/>
                  </a:lnTo>
                  <a:lnTo>
                    <a:pt x="698" y="3"/>
                  </a:lnTo>
                  <a:lnTo>
                    <a:pt x="77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24"/>
          <p:cNvGrpSpPr>
            <a:grpSpLocks noChangeAspect="1"/>
          </p:cNvGrpSpPr>
          <p:nvPr>
            <p:custDataLst>
              <p:tags r:id="rId5"/>
            </p:custDataLst>
          </p:nvPr>
        </p:nvGrpSpPr>
        <p:grpSpPr bwMode="auto">
          <a:xfrm>
            <a:off x="2133600" y="4953000"/>
            <a:ext cx="633883" cy="495300"/>
            <a:chOff x="1193" y="3343"/>
            <a:chExt cx="1761" cy="1376"/>
          </a:xfrm>
        </p:grpSpPr>
        <p:sp>
          <p:nvSpPr>
            <p:cNvPr id="1050" name="Freeform 26"/>
            <p:cNvSpPr>
              <a:spLocks noEditPoints="1"/>
            </p:cNvSpPr>
            <p:nvPr/>
          </p:nvSpPr>
          <p:spPr bwMode="auto">
            <a:xfrm>
              <a:off x="1193" y="3343"/>
              <a:ext cx="652" cy="1376"/>
            </a:xfrm>
            <a:custGeom>
              <a:avLst/>
              <a:gdLst/>
              <a:ahLst/>
              <a:cxnLst>
                <a:cxn ang="0">
                  <a:pos x="969" y="704"/>
                </a:cxn>
                <a:cxn ang="0">
                  <a:pos x="1069" y="749"/>
                </a:cxn>
                <a:cxn ang="0">
                  <a:pos x="1144" y="830"/>
                </a:cxn>
                <a:cxn ang="0">
                  <a:pos x="1182" y="941"/>
                </a:cxn>
                <a:cxn ang="0">
                  <a:pos x="1183" y="1013"/>
                </a:cxn>
                <a:cxn ang="0">
                  <a:pos x="1169" y="1105"/>
                </a:cxn>
                <a:cxn ang="0">
                  <a:pos x="837" y="2381"/>
                </a:cxn>
                <a:cxn ang="0">
                  <a:pos x="747" y="2521"/>
                </a:cxn>
                <a:cxn ang="0">
                  <a:pos x="632" y="2628"/>
                </a:cxn>
                <a:cxn ang="0">
                  <a:pos x="500" y="2702"/>
                </a:cxn>
                <a:cxn ang="0">
                  <a:pos x="365" y="2743"/>
                </a:cxn>
                <a:cxn ang="0">
                  <a:pos x="239" y="2748"/>
                </a:cxn>
                <a:cxn ang="0">
                  <a:pos x="127" y="2723"/>
                </a:cxn>
                <a:cxn ang="0">
                  <a:pos x="44" y="2669"/>
                </a:cxn>
                <a:cxn ang="0">
                  <a:pos x="2" y="2588"/>
                </a:cxn>
                <a:cxn ang="0">
                  <a:pos x="9" y="2492"/>
                </a:cxn>
                <a:cxn ang="0">
                  <a:pos x="55" y="2423"/>
                </a:cxn>
                <a:cxn ang="0">
                  <a:pos x="121" y="2383"/>
                </a:cxn>
                <a:cxn ang="0">
                  <a:pos x="196" y="2377"/>
                </a:cxn>
                <a:cxn ang="0">
                  <a:pos x="255" y="2405"/>
                </a:cxn>
                <a:cxn ang="0">
                  <a:pos x="284" y="2452"/>
                </a:cxn>
                <a:cxn ang="0">
                  <a:pos x="287" y="2507"/>
                </a:cxn>
                <a:cxn ang="0">
                  <a:pos x="262" y="2575"/>
                </a:cxn>
                <a:cxn ang="0">
                  <a:pos x="205" y="2631"/>
                </a:cxn>
                <a:cxn ang="0">
                  <a:pos x="182" y="2667"/>
                </a:cxn>
                <a:cxn ang="0">
                  <a:pos x="256" y="2680"/>
                </a:cxn>
                <a:cxn ang="0">
                  <a:pos x="357" y="2666"/>
                </a:cxn>
                <a:cxn ang="0">
                  <a:pos x="476" y="2595"/>
                </a:cxn>
                <a:cxn ang="0">
                  <a:pos x="575" y="2476"/>
                </a:cxn>
                <a:cxn ang="0">
                  <a:pos x="647" y="2319"/>
                </a:cxn>
                <a:cxn ang="0">
                  <a:pos x="965" y="1075"/>
                </a:cxn>
                <a:cxn ang="0">
                  <a:pos x="979" y="1001"/>
                </a:cxn>
                <a:cxn ang="0">
                  <a:pos x="984" y="910"/>
                </a:cxn>
                <a:cxn ang="0">
                  <a:pos x="974" y="827"/>
                </a:cxn>
                <a:cxn ang="0">
                  <a:pos x="946" y="784"/>
                </a:cxn>
                <a:cxn ang="0">
                  <a:pos x="910" y="768"/>
                </a:cxn>
                <a:cxn ang="0">
                  <a:pos x="841" y="769"/>
                </a:cxn>
                <a:cxn ang="0">
                  <a:pos x="719" y="823"/>
                </a:cxn>
                <a:cxn ang="0">
                  <a:pos x="613" y="926"/>
                </a:cxn>
                <a:cxn ang="0">
                  <a:pos x="528" y="1059"/>
                </a:cxn>
                <a:cxn ang="0">
                  <a:pos x="475" y="1175"/>
                </a:cxn>
                <a:cxn ang="0">
                  <a:pos x="455" y="1208"/>
                </a:cxn>
                <a:cxn ang="0">
                  <a:pos x="434" y="1215"/>
                </a:cxn>
                <a:cxn ang="0">
                  <a:pos x="414" y="1215"/>
                </a:cxn>
                <a:cxn ang="0">
                  <a:pos x="391" y="1204"/>
                </a:cxn>
                <a:cxn ang="0">
                  <a:pos x="386" y="1177"/>
                </a:cxn>
                <a:cxn ang="0">
                  <a:pos x="406" y="1123"/>
                </a:cxn>
                <a:cxn ang="0">
                  <a:pos x="450" y="1034"/>
                </a:cxn>
                <a:cxn ang="0">
                  <a:pos x="518" y="928"/>
                </a:cxn>
                <a:cxn ang="0">
                  <a:pos x="606" y="826"/>
                </a:cxn>
                <a:cxn ang="0">
                  <a:pos x="717" y="743"/>
                </a:cxn>
                <a:cxn ang="0">
                  <a:pos x="847" y="698"/>
                </a:cxn>
                <a:cxn ang="0">
                  <a:pos x="1211" y="2"/>
                </a:cxn>
                <a:cxn ang="0">
                  <a:pos x="1273" y="35"/>
                </a:cxn>
                <a:cxn ang="0">
                  <a:pos x="1302" y="93"/>
                </a:cxn>
                <a:cxn ang="0">
                  <a:pos x="1301" y="146"/>
                </a:cxn>
                <a:cxn ang="0">
                  <a:pos x="1251" y="229"/>
                </a:cxn>
                <a:cxn ang="0">
                  <a:pos x="1163" y="277"/>
                </a:cxn>
                <a:cxn ang="0">
                  <a:pos x="1076" y="269"/>
                </a:cxn>
                <a:cxn ang="0">
                  <a:pos x="1025" y="216"/>
                </a:cxn>
                <a:cxn ang="0">
                  <a:pos x="1018" y="135"/>
                </a:cxn>
                <a:cxn ang="0">
                  <a:pos x="1061" y="57"/>
                </a:cxn>
                <a:cxn ang="0">
                  <a:pos x="1132" y="10"/>
                </a:cxn>
              </a:cxnLst>
              <a:rect l="0" t="0" r="r" b="b"/>
              <a:pathLst>
                <a:path w="1304" h="2751">
                  <a:moveTo>
                    <a:pt x="895" y="696"/>
                  </a:moveTo>
                  <a:lnTo>
                    <a:pt x="933" y="697"/>
                  </a:lnTo>
                  <a:lnTo>
                    <a:pt x="969" y="704"/>
                  </a:lnTo>
                  <a:lnTo>
                    <a:pt x="1005" y="715"/>
                  </a:lnTo>
                  <a:lnTo>
                    <a:pt x="1039" y="731"/>
                  </a:lnTo>
                  <a:lnTo>
                    <a:pt x="1069" y="749"/>
                  </a:lnTo>
                  <a:lnTo>
                    <a:pt x="1097" y="772"/>
                  </a:lnTo>
                  <a:lnTo>
                    <a:pt x="1123" y="799"/>
                  </a:lnTo>
                  <a:lnTo>
                    <a:pt x="1144" y="830"/>
                  </a:lnTo>
                  <a:lnTo>
                    <a:pt x="1161" y="864"/>
                  </a:lnTo>
                  <a:lnTo>
                    <a:pt x="1174" y="902"/>
                  </a:lnTo>
                  <a:lnTo>
                    <a:pt x="1182" y="941"/>
                  </a:lnTo>
                  <a:lnTo>
                    <a:pt x="1185" y="985"/>
                  </a:lnTo>
                  <a:lnTo>
                    <a:pt x="1185" y="995"/>
                  </a:lnTo>
                  <a:lnTo>
                    <a:pt x="1183" y="1013"/>
                  </a:lnTo>
                  <a:lnTo>
                    <a:pt x="1181" y="1038"/>
                  </a:lnTo>
                  <a:lnTo>
                    <a:pt x="1176" y="1068"/>
                  </a:lnTo>
                  <a:lnTo>
                    <a:pt x="1169" y="1105"/>
                  </a:lnTo>
                  <a:lnTo>
                    <a:pt x="874" y="2270"/>
                  </a:lnTo>
                  <a:lnTo>
                    <a:pt x="858" y="2327"/>
                  </a:lnTo>
                  <a:lnTo>
                    <a:pt x="837" y="2381"/>
                  </a:lnTo>
                  <a:lnTo>
                    <a:pt x="811" y="2432"/>
                  </a:lnTo>
                  <a:lnTo>
                    <a:pt x="781" y="2478"/>
                  </a:lnTo>
                  <a:lnTo>
                    <a:pt x="747" y="2521"/>
                  </a:lnTo>
                  <a:lnTo>
                    <a:pt x="711" y="2561"/>
                  </a:lnTo>
                  <a:lnTo>
                    <a:pt x="673" y="2596"/>
                  </a:lnTo>
                  <a:lnTo>
                    <a:pt x="632" y="2628"/>
                  </a:lnTo>
                  <a:lnTo>
                    <a:pt x="589" y="2656"/>
                  </a:lnTo>
                  <a:lnTo>
                    <a:pt x="545" y="2681"/>
                  </a:lnTo>
                  <a:lnTo>
                    <a:pt x="500" y="2702"/>
                  </a:lnTo>
                  <a:lnTo>
                    <a:pt x="455" y="2719"/>
                  </a:lnTo>
                  <a:lnTo>
                    <a:pt x="410" y="2733"/>
                  </a:lnTo>
                  <a:lnTo>
                    <a:pt x="365" y="2743"/>
                  </a:lnTo>
                  <a:lnTo>
                    <a:pt x="321" y="2748"/>
                  </a:lnTo>
                  <a:lnTo>
                    <a:pt x="279" y="2751"/>
                  </a:lnTo>
                  <a:lnTo>
                    <a:pt x="239" y="2748"/>
                  </a:lnTo>
                  <a:lnTo>
                    <a:pt x="199" y="2744"/>
                  </a:lnTo>
                  <a:lnTo>
                    <a:pt x="162" y="2734"/>
                  </a:lnTo>
                  <a:lnTo>
                    <a:pt x="127" y="2723"/>
                  </a:lnTo>
                  <a:lnTo>
                    <a:pt x="95" y="2708"/>
                  </a:lnTo>
                  <a:lnTo>
                    <a:pt x="68" y="2690"/>
                  </a:lnTo>
                  <a:lnTo>
                    <a:pt x="44" y="2669"/>
                  </a:lnTo>
                  <a:lnTo>
                    <a:pt x="26" y="2645"/>
                  </a:lnTo>
                  <a:lnTo>
                    <a:pt x="12" y="2618"/>
                  </a:lnTo>
                  <a:lnTo>
                    <a:pt x="2" y="2588"/>
                  </a:lnTo>
                  <a:lnTo>
                    <a:pt x="0" y="2555"/>
                  </a:lnTo>
                  <a:lnTo>
                    <a:pt x="2" y="2523"/>
                  </a:lnTo>
                  <a:lnTo>
                    <a:pt x="9" y="2492"/>
                  </a:lnTo>
                  <a:lnTo>
                    <a:pt x="21" y="2466"/>
                  </a:lnTo>
                  <a:lnTo>
                    <a:pt x="36" y="2442"/>
                  </a:lnTo>
                  <a:lnTo>
                    <a:pt x="55" y="2423"/>
                  </a:lnTo>
                  <a:lnTo>
                    <a:pt x="76" y="2405"/>
                  </a:lnTo>
                  <a:lnTo>
                    <a:pt x="98" y="2392"/>
                  </a:lnTo>
                  <a:lnTo>
                    <a:pt x="121" y="2383"/>
                  </a:lnTo>
                  <a:lnTo>
                    <a:pt x="145" y="2377"/>
                  </a:lnTo>
                  <a:lnTo>
                    <a:pt x="170" y="2375"/>
                  </a:lnTo>
                  <a:lnTo>
                    <a:pt x="196" y="2377"/>
                  </a:lnTo>
                  <a:lnTo>
                    <a:pt x="219" y="2383"/>
                  </a:lnTo>
                  <a:lnTo>
                    <a:pt x="239" y="2392"/>
                  </a:lnTo>
                  <a:lnTo>
                    <a:pt x="255" y="2405"/>
                  </a:lnTo>
                  <a:lnTo>
                    <a:pt x="268" y="2419"/>
                  </a:lnTo>
                  <a:lnTo>
                    <a:pt x="277" y="2434"/>
                  </a:lnTo>
                  <a:lnTo>
                    <a:pt x="284" y="2452"/>
                  </a:lnTo>
                  <a:lnTo>
                    <a:pt x="289" y="2468"/>
                  </a:lnTo>
                  <a:lnTo>
                    <a:pt x="290" y="2485"/>
                  </a:lnTo>
                  <a:lnTo>
                    <a:pt x="287" y="2507"/>
                  </a:lnTo>
                  <a:lnTo>
                    <a:pt x="283" y="2530"/>
                  </a:lnTo>
                  <a:lnTo>
                    <a:pt x="275" y="2553"/>
                  </a:lnTo>
                  <a:lnTo>
                    <a:pt x="262" y="2575"/>
                  </a:lnTo>
                  <a:lnTo>
                    <a:pt x="247" y="2596"/>
                  </a:lnTo>
                  <a:lnTo>
                    <a:pt x="228" y="2615"/>
                  </a:lnTo>
                  <a:lnTo>
                    <a:pt x="205" y="2631"/>
                  </a:lnTo>
                  <a:lnTo>
                    <a:pt x="179" y="2645"/>
                  </a:lnTo>
                  <a:lnTo>
                    <a:pt x="149" y="2655"/>
                  </a:lnTo>
                  <a:lnTo>
                    <a:pt x="182" y="2667"/>
                  </a:lnTo>
                  <a:lnTo>
                    <a:pt x="211" y="2675"/>
                  </a:lnTo>
                  <a:lnTo>
                    <a:pt x="236" y="2679"/>
                  </a:lnTo>
                  <a:lnTo>
                    <a:pt x="256" y="2680"/>
                  </a:lnTo>
                  <a:lnTo>
                    <a:pt x="269" y="2680"/>
                  </a:lnTo>
                  <a:lnTo>
                    <a:pt x="314" y="2676"/>
                  </a:lnTo>
                  <a:lnTo>
                    <a:pt x="357" y="2666"/>
                  </a:lnTo>
                  <a:lnTo>
                    <a:pt x="399" y="2648"/>
                  </a:lnTo>
                  <a:lnTo>
                    <a:pt x="439" y="2625"/>
                  </a:lnTo>
                  <a:lnTo>
                    <a:pt x="476" y="2595"/>
                  </a:lnTo>
                  <a:lnTo>
                    <a:pt x="512" y="2560"/>
                  </a:lnTo>
                  <a:lnTo>
                    <a:pt x="545" y="2520"/>
                  </a:lnTo>
                  <a:lnTo>
                    <a:pt x="575" y="2476"/>
                  </a:lnTo>
                  <a:lnTo>
                    <a:pt x="603" y="2427"/>
                  </a:lnTo>
                  <a:lnTo>
                    <a:pt x="627" y="2375"/>
                  </a:lnTo>
                  <a:lnTo>
                    <a:pt x="647" y="2319"/>
                  </a:lnTo>
                  <a:lnTo>
                    <a:pt x="664" y="2261"/>
                  </a:lnTo>
                  <a:lnTo>
                    <a:pt x="664" y="2261"/>
                  </a:lnTo>
                  <a:lnTo>
                    <a:pt x="965" y="1075"/>
                  </a:lnTo>
                  <a:lnTo>
                    <a:pt x="969" y="1049"/>
                  </a:lnTo>
                  <a:lnTo>
                    <a:pt x="974" y="1025"/>
                  </a:lnTo>
                  <a:lnTo>
                    <a:pt x="979" y="1001"/>
                  </a:lnTo>
                  <a:lnTo>
                    <a:pt x="982" y="974"/>
                  </a:lnTo>
                  <a:lnTo>
                    <a:pt x="983" y="945"/>
                  </a:lnTo>
                  <a:lnTo>
                    <a:pt x="984" y="910"/>
                  </a:lnTo>
                  <a:lnTo>
                    <a:pt x="983" y="877"/>
                  </a:lnTo>
                  <a:lnTo>
                    <a:pt x="980" y="850"/>
                  </a:lnTo>
                  <a:lnTo>
                    <a:pt x="974" y="827"/>
                  </a:lnTo>
                  <a:lnTo>
                    <a:pt x="966" y="810"/>
                  </a:lnTo>
                  <a:lnTo>
                    <a:pt x="957" y="795"/>
                  </a:lnTo>
                  <a:lnTo>
                    <a:pt x="946" y="784"/>
                  </a:lnTo>
                  <a:lnTo>
                    <a:pt x="934" y="776"/>
                  </a:lnTo>
                  <a:lnTo>
                    <a:pt x="922" y="770"/>
                  </a:lnTo>
                  <a:lnTo>
                    <a:pt x="910" y="768"/>
                  </a:lnTo>
                  <a:lnTo>
                    <a:pt x="897" y="766"/>
                  </a:lnTo>
                  <a:lnTo>
                    <a:pt x="884" y="766"/>
                  </a:lnTo>
                  <a:lnTo>
                    <a:pt x="841" y="769"/>
                  </a:lnTo>
                  <a:lnTo>
                    <a:pt x="799" y="781"/>
                  </a:lnTo>
                  <a:lnTo>
                    <a:pt x="759" y="799"/>
                  </a:lnTo>
                  <a:lnTo>
                    <a:pt x="719" y="823"/>
                  </a:lnTo>
                  <a:lnTo>
                    <a:pt x="682" y="853"/>
                  </a:lnTo>
                  <a:lnTo>
                    <a:pt x="647" y="887"/>
                  </a:lnTo>
                  <a:lnTo>
                    <a:pt x="613" y="926"/>
                  </a:lnTo>
                  <a:lnTo>
                    <a:pt x="583" y="968"/>
                  </a:lnTo>
                  <a:lnTo>
                    <a:pt x="554" y="1012"/>
                  </a:lnTo>
                  <a:lnTo>
                    <a:pt x="528" y="1059"/>
                  </a:lnTo>
                  <a:lnTo>
                    <a:pt x="505" y="1106"/>
                  </a:lnTo>
                  <a:lnTo>
                    <a:pt x="484" y="1155"/>
                  </a:lnTo>
                  <a:lnTo>
                    <a:pt x="475" y="1175"/>
                  </a:lnTo>
                  <a:lnTo>
                    <a:pt x="467" y="1190"/>
                  </a:lnTo>
                  <a:lnTo>
                    <a:pt x="461" y="1201"/>
                  </a:lnTo>
                  <a:lnTo>
                    <a:pt x="455" y="1208"/>
                  </a:lnTo>
                  <a:lnTo>
                    <a:pt x="449" y="1212"/>
                  </a:lnTo>
                  <a:lnTo>
                    <a:pt x="442" y="1215"/>
                  </a:lnTo>
                  <a:lnTo>
                    <a:pt x="434" y="1215"/>
                  </a:lnTo>
                  <a:lnTo>
                    <a:pt x="425" y="1215"/>
                  </a:lnTo>
                  <a:lnTo>
                    <a:pt x="421" y="1215"/>
                  </a:lnTo>
                  <a:lnTo>
                    <a:pt x="414" y="1215"/>
                  </a:lnTo>
                  <a:lnTo>
                    <a:pt x="406" y="1212"/>
                  </a:lnTo>
                  <a:lnTo>
                    <a:pt x="399" y="1210"/>
                  </a:lnTo>
                  <a:lnTo>
                    <a:pt x="391" y="1204"/>
                  </a:lnTo>
                  <a:lnTo>
                    <a:pt x="386" y="1196"/>
                  </a:lnTo>
                  <a:lnTo>
                    <a:pt x="384" y="1186"/>
                  </a:lnTo>
                  <a:lnTo>
                    <a:pt x="386" y="1177"/>
                  </a:lnTo>
                  <a:lnTo>
                    <a:pt x="390" y="1165"/>
                  </a:lnTo>
                  <a:lnTo>
                    <a:pt x="397" y="1146"/>
                  </a:lnTo>
                  <a:lnTo>
                    <a:pt x="406" y="1123"/>
                  </a:lnTo>
                  <a:lnTo>
                    <a:pt x="419" y="1096"/>
                  </a:lnTo>
                  <a:lnTo>
                    <a:pt x="433" y="1066"/>
                  </a:lnTo>
                  <a:lnTo>
                    <a:pt x="450" y="1034"/>
                  </a:lnTo>
                  <a:lnTo>
                    <a:pt x="470" y="999"/>
                  </a:lnTo>
                  <a:lnTo>
                    <a:pt x="492" y="964"/>
                  </a:lnTo>
                  <a:lnTo>
                    <a:pt x="518" y="928"/>
                  </a:lnTo>
                  <a:lnTo>
                    <a:pt x="545" y="894"/>
                  </a:lnTo>
                  <a:lnTo>
                    <a:pt x="575" y="859"/>
                  </a:lnTo>
                  <a:lnTo>
                    <a:pt x="606" y="826"/>
                  </a:lnTo>
                  <a:lnTo>
                    <a:pt x="641" y="796"/>
                  </a:lnTo>
                  <a:lnTo>
                    <a:pt x="677" y="768"/>
                  </a:lnTo>
                  <a:lnTo>
                    <a:pt x="717" y="743"/>
                  </a:lnTo>
                  <a:lnTo>
                    <a:pt x="758" y="724"/>
                  </a:lnTo>
                  <a:lnTo>
                    <a:pt x="802" y="708"/>
                  </a:lnTo>
                  <a:lnTo>
                    <a:pt x="847" y="698"/>
                  </a:lnTo>
                  <a:lnTo>
                    <a:pt x="895" y="696"/>
                  </a:lnTo>
                  <a:close/>
                  <a:moveTo>
                    <a:pt x="1185" y="0"/>
                  </a:moveTo>
                  <a:lnTo>
                    <a:pt x="1211" y="2"/>
                  </a:lnTo>
                  <a:lnTo>
                    <a:pt x="1235" y="9"/>
                  </a:lnTo>
                  <a:lnTo>
                    <a:pt x="1256" y="21"/>
                  </a:lnTo>
                  <a:lnTo>
                    <a:pt x="1273" y="35"/>
                  </a:lnTo>
                  <a:lnTo>
                    <a:pt x="1286" y="52"/>
                  </a:lnTo>
                  <a:lnTo>
                    <a:pt x="1296" y="72"/>
                  </a:lnTo>
                  <a:lnTo>
                    <a:pt x="1302" y="93"/>
                  </a:lnTo>
                  <a:lnTo>
                    <a:pt x="1304" y="115"/>
                  </a:lnTo>
                  <a:lnTo>
                    <a:pt x="1304" y="115"/>
                  </a:lnTo>
                  <a:lnTo>
                    <a:pt x="1301" y="146"/>
                  </a:lnTo>
                  <a:lnTo>
                    <a:pt x="1289" y="177"/>
                  </a:lnTo>
                  <a:lnTo>
                    <a:pt x="1273" y="205"/>
                  </a:lnTo>
                  <a:lnTo>
                    <a:pt x="1251" y="229"/>
                  </a:lnTo>
                  <a:lnTo>
                    <a:pt x="1224" y="250"/>
                  </a:lnTo>
                  <a:lnTo>
                    <a:pt x="1195" y="266"/>
                  </a:lnTo>
                  <a:lnTo>
                    <a:pt x="1163" y="277"/>
                  </a:lnTo>
                  <a:lnTo>
                    <a:pt x="1130" y="280"/>
                  </a:lnTo>
                  <a:lnTo>
                    <a:pt x="1101" y="277"/>
                  </a:lnTo>
                  <a:lnTo>
                    <a:pt x="1076" y="269"/>
                  </a:lnTo>
                  <a:lnTo>
                    <a:pt x="1055" y="256"/>
                  </a:lnTo>
                  <a:lnTo>
                    <a:pt x="1038" y="237"/>
                  </a:lnTo>
                  <a:lnTo>
                    <a:pt x="1025" y="216"/>
                  </a:lnTo>
                  <a:lnTo>
                    <a:pt x="1017" y="192"/>
                  </a:lnTo>
                  <a:lnTo>
                    <a:pt x="1015" y="165"/>
                  </a:lnTo>
                  <a:lnTo>
                    <a:pt x="1018" y="135"/>
                  </a:lnTo>
                  <a:lnTo>
                    <a:pt x="1028" y="106"/>
                  </a:lnTo>
                  <a:lnTo>
                    <a:pt x="1041" y="80"/>
                  </a:lnTo>
                  <a:lnTo>
                    <a:pt x="1061" y="57"/>
                  </a:lnTo>
                  <a:lnTo>
                    <a:pt x="1082" y="38"/>
                  </a:lnTo>
                  <a:lnTo>
                    <a:pt x="1107" y="22"/>
                  </a:lnTo>
                  <a:lnTo>
                    <a:pt x="1132" y="10"/>
                  </a:lnTo>
                  <a:lnTo>
                    <a:pt x="1159" y="2"/>
                  </a:lnTo>
                  <a:lnTo>
                    <a:pt x="118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7"/>
            <p:cNvSpPr>
              <a:spLocks/>
            </p:cNvSpPr>
            <p:nvPr/>
          </p:nvSpPr>
          <p:spPr bwMode="auto">
            <a:xfrm>
              <a:off x="1919" y="4128"/>
              <a:ext cx="1035" cy="506"/>
            </a:xfrm>
            <a:custGeom>
              <a:avLst/>
              <a:gdLst/>
              <a:ahLst/>
              <a:cxnLst>
                <a:cxn ang="0">
                  <a:pos x="374" y="24"/>
                </a:cxn>
                <a:cxn ang="0">
                  <a:pos x="485" y="139"/>
                </a:cxn>
                <a:cxn ang="0">
                  <a:pos x="598" y="104"/>
                </a:cxn>
                <a:cxn ang="0">
                  <a:pos x="831" y="3"/>
                </a:cxn>
                <a:cxn ang="0">
                  <a:pos x="1011" y="19"/>
                </a:cxn>
                <a:cxn ang="0">
                  <a:pos x="1144" y="123"/>
                </a:cxn>
                <a:cxn ang="0">
                  <a:pos x="1238" y="150"/>
                </a:cxn>
                <a:cxn ang="0">
                  <a:pos x="1436" y="22"/>
                </a:cxn>
                <a:cxn ang="0">
                  <a:pos x="1689" y="15"/>
                </a:cxn>
                <a:cxn ang="0">
                  <a:pos x="1827" y="107"/>
                </a:cxn>
                <a:cxn ang="0">
                  <a:pos x="1864" y="242"/>
                </a:cxn>
                <a:cxn ang="0">
                  <a:pos x="1833" y="434"/>
                </a:cxn>
                <a:cxn ang="0">
                  <a:pos x="1762" y="647"/>
                </a:cxn>
                <a:cxn ang="0">
                  <a:pos x="1707" y="790"/>
                </a:cxn>
                <a:cxn ang="0">
                  <a:pos x="1696" y="890"/>
                </a:cxn>
                <a:cxn ang="0">
                  <a:pos x="1750" y="950"/>
                </a:cxn>
                <a:cxn ang="0">
                  <a:pos x="1910" y="850"/>
                </a:cxn>
                <a:cxn ang="0">
                  <a:pos x="1998" y="657"/>
                </a:cxn>
                <a:cxn ang="0">
                  <a:pos x="2043" y="641"/>
                </a:cxn>
                <a:cxn ang="0">
                  <a:pos x="2069" y="678"/>
                </a:cxn>
                <a:cxn ang="0">
                  <a:pos x="2017" y="808"/>
                </a:cxn>
                <a:cxn ang="0">
                  <a:pos x="1883" y="967"/>
                </a:cxn>
                <a:cxn ang="0">
                  <a:pos x="1678" y="1001"/>
                </a:cxn>
                <a:cxn ang="0">
                  <a:pos x="1541" y="886"/>
                </a:cxn>
                <a:cxn ang="0">
                  <a:pos x="1544" y="749"/>
                </a:cxn>
                <a:cxn ang="0">
                  <a:pos x="1614" y="564"/>
                </a:cxn>
                <a:cxn ang="0">
                  <a:pos x="1687" y="296"/>
                </a:cxn>
                <a:cxn ang="0">
                  <a:pos x="1690" y="160"/>
                </a:cxn>
                <a:cxn ang="0">
                  <a:pos x="1634" y="75"/>
                </a:cxn>
                <a:cxn ang="0">
                  <a:pos x="1444" y="82"/>
                </a:cxn>
                <a:cxn ang="0">
                  <a:pos x="1266" y="216"/>
                </a:cxn>
                <a:cxn ang="0">
                  <a:pos x="1172" y="354"/>
                </a:cxn>
                <a:cxn ang="0">
                  <a:pos x="1135" y="470"/>
                </a:cxn>
                <a:cxn ang="0">
                  <a:pos x="1066" y="743"/>
                </a:cxn>
                <a:cxn ang="0">
                  <a:pos x="1028" y="893"/>
                </a:cxn>
                <a:cxn ang="0">
                  <a:pos x="982" y="990"/>
                </a:cxn>
                <a:cxn ang="0">
                  <a:pos x="872" y="998"/>
                </a:cxn>
                <a:cxn ang="0">
                  <a:pos x="843" y="922"/>
                </a:cxn>
                <a:cxn ang="0">
                  <a:pos x="875" y="811"/>
                </a:cxn>
                <a:cxn ang="0">
                  <a:pos x="996" y="309"/>
                </a:cxn>
                <a:cxn ang="0">
                  <a:pos x="1004" y="209"/>
                </a:cxn>
                <a:cxn ang="0">
                  <a:pos x="985" y="116"/>
                </a:cxn>
                <a:cxn ang="0">
                  <a:pos x="875" y="60"/>
                </a:cxn>
                <a:cxn ang="0">
                  <a:pos x="651" y="143"/>
                </a:cxn>
                <a:cxn ang="0">
                  <a:pos x="517" y="295"/>
                </a:cxn>
                <a:cxn ang="0">
                  <a:pos x="459" y="405"/>
                </a:cxn>
                <a:cxn ang="0">
                  <a:pos x="395" y="647"/>
                </a:cxn>
                <a:cxn ang="0">
                  <a:pos x="350" y="826"/>
                </a:cxn>
                <a:cxn ang="0">
                  <a:pos x="310" y="965"/>
                </a:cxn>
                <a:cxn ang="0">
                  <a:pos x="210" y="1008"/>
                </a:cxn>
                <a:cxn ang="0">
                  <a:pos x="144" y="940"/>
                </a:cxn>
                <a:cxn ang="0">
                  <a:pos x="165" y="864"/>
                </a:cxn>
                <a:cxn ang="0">
                  <a:pos x="274" y="428"/>
                </a:cxn>
                <a:cxn ang="0">
                  <a:pos x="319" y="243"/>
                </a:cxn>
                <a:cxn ang="0">
                  <a:pos x="320" y="109"/>
                </a:cxn>
                <a:cxn ang="0">
                  <a:pos x="232" y="62"/>
                </a:cxn>
                <a:cxn ang="0">
                  <a:pos x="132" y="172"/>
                </a:cxn>
                <a:cxn ang="0">
                  <a:pos x="78" y="344"/>
                </a:cxn>
                <a:cxn ang="0">
                  <a:pos x="35" y="370"/>
                </a:cxn>
                <a:cxn ang="0">
                  <a:pos x="0" y="341"/>
                </a:cxn>
                <a:cxn ang="0">
                  <a:pos x="30" y="231"/>
                </a:cxn>
                <a:cxn ang="0">
                  <a:pos x="104" y="85"/>
                </a:cxn>
                <a:cxn ang="0">
                  <a:pos x="229" y="2"/>
                </a:cxn>
              </a:cxnLst>
              <a:rect l="0" t="0" r="r" b="b"/>
              <a:pathLst>
                <a:path w="2070" h="1011">
                  <a:moveTo>
                    <a:pt x="260" y="0"/>
                  </a:moveTo>
                  <a:lnTo>
                    <a:pt x="282" y="1"/>
                  </a:lnTo>
                  <a:lnTo>
                    <a:pt x="304" y="3"/>
                  </a:lnTo>
                  <a:lnTo>
                    <a:pt x="327" y="8"/>
                  </a:lnTo>
                  <a:lnTo>
                    <a:pt x="350" y="15"/>
                  </a:lnTo>
                  <a:lnTo>
                    <a:pt x="374" y="24"/>
                  </a:lnTo>
                  <a:lnTo>
                    <a:pt x="397" y="36"/>
                  </a:lnTo>
                  <a:lnTo>
                    <a:pt x="419" y="50"/>
                  </a:lnTo>
                  <a:lnTo>
                    <a:pt x="439" y="67"/>
                  </a:lnTo>
                  <a:lnTo>
                    <a:pt x="456" y="88"/>
                  </a:lnTo>
                  <a:lnTo>
                    <a:pt x="473" y="111"/>
                  </a:lnTo>
                  <a:lnTo>
                    <a:pt x="485" y="139"/>
                  </a:lnTo>
                  <a:lnTo>
                    <a:pt x="495" y="171"/>
                  </a:lnTo>
                  <a:lnTo>
                    <a:pt x="499" y="206"/>
                  </a:lnTo>
                  <a:lnTo>
                    <a:pt x="520" y="180"/>
                  </a:lnTo>
                  <a:lnTo>
                    <a:pt x="544" y="154"/>
                  </a:lnTo>
                  <a:lnTo>
                    <a:pt x="569" y="129"/>
                  </a:lnTo>
                  <a:lnTo>
                    <a:pt x="598" y="104"/>
                  </a:lnTo>
                  <a:lnTo>
                    <a:pt x="630" y="80"/>
                  </a:lnTo>
                  <a:lnTo>
                    <a:pt x="665" y="58"/>
                  </a:lnTo>
                  <a:lnTo>
                    <a:pt x="702" y="39"/>
                  </a:lnTo>
                  <a:lnTo>
                    <a:pt x="741" y="23"/>
                  </a:lnTo>
                  <a:lnTo>
                    <a:pt x="784" y="10"/>
                  </a:lnTo>
                  <a:lnTo>
                    <a:pt x="831" y="3"/>
                  </a:lnTo>
                  <a:lnTo>
                    <a:pt x="880" y="0"/>
                  </a:lnTo>
                  <a:lnTo>
                    <a:pt x="905" y="1"/>
                  </a:lnTo>
                  <a:lnTo>
                    <a:pt x="931" y="3"/>
                  </a:lnTo>
                  <a:lnTo>
                    <a:pt x="958" y="7"/>
                  </a:lnTo>
                  <a:lnTo>
                    <a:pt x="985" y="11"/>
                  </a:lnTo>
                  <a:lnTo>
                    <a:pt x="1011" y="19"/>
                  </a:lnTo>
                  <a:lnTo>
                    <a:pt x="1038" y="29"/>
                  </a:lnTo>
                  <a:lnTo>
                    <a:pt x="1062" y="41"/>
                  </a:lnTo>
                  <a:lnTo>
                    <a:pt x="1087" y="57"/>
                  </a:lnTo>
                  <a:lnTo>
                    <a:pt x="1108" y="75"/>
                  </a:lnTo>
                  <a:lnTo>
                    <a:pt x="1128" y="97"/>
                  </a:lnTo>
                  <a:lnTo>
                    <a:pt x="1144" y="123"/>
                  </a:lnTo>
                  <a:lnTo>
                    <a:pt x="1158" y="153"/>
                  </a:lnTo>
                  <a:lnTo>
                    <a:pt x="1168" y="187"/>
                  </a:lnTo>
                  <a:lnTo>
                    <a:pt x="1175" y="225"/>
                  </a:lnTo>
                  <a:lnTo>
                    <a:pt x="1194" y="201"/>
                  </a:lnTo>
                  <a:lnTo>
                    <a:pt x="1215" y="175"/>
                  </a:lnTo>
                  <a:lnTo>
                    <a:pt x="1238" y="150"/>
                  </a:lnTo>
                  <a:lnTo>
                    <a:pt x="1264" y="124"/>
                  </a:lnTo>
                  <a:lnTo>
                    <a:pt x="1293" y="100"/>
                  </a:lnTo>
                  <a:lnTo>
                    <a:pt x="1324" y="78"/>
                  </a:lnTo>
                  <a:lnTo>
                    <a:pt x="1358" y="55"/>
                  </a:lnTo>
                  <a:lnTo>
                    <a:pt x="1395" y="37"/>
                  </a:lnTo>
                  <a:lnTo>
                    <a:pt x="1436" y="22"/>
                  </a:lnTo>
                  <a:lnTo>
                    <a:pt x="1479" y="10"/>
                  </a:lnTo>
                  <a:lnTo>
                    <a:pt x="1526" y="3"/>
                  </a:lnTo>
                  <a:lnTo>
                    <a:pt x="1574" y="0"/>
                  </a:lnTo>
                  <a:lnTo>
                    <a:pt x="1618" y="2"/>
                  </a:lnTo>
                  <a:lnTo>
                    <a:pt x="1656" y="7"/>
                  </a:lnTo>
                  <a:lnTo>
                    <a:pt x="1689" y="15"/>
                  </a:lnTo>
                  <a:lnTo>
                    <a:pt x="1719" y="24"/>
                  </a:lnTo>
                  <a:lnTo>
                    <a:pt x="1744" y="36"/>
                  </a:lnTo>
                  <a:lnTo>
                    <a:pt x="1766" y="47"/>
                  </a:lnTo>
                  <a:lnTo>
                    <a:pt x="1785" y="60"/>
                  </a:lnTo>
                  <a:lnTo>
                    <a:pt x="1808" y="83"/>
                  </a:lnTo>
                  <a:lnTo>
                    <a:pt x="1827" y="107"/>
                  </a:lnTo>
                  <a:lnTo>
                    <a:pt x="1841" y="132"/>
                  </a:lnTo>
                  <a:lnTo>
                    <a:pt x="1851" y="157"/>
                  </a:lnTo>
                  <a:lnTo>
                    <a:pt x="1857" y="181"/>
                  </a:lnTo>
                  <a:lnTo>
                    <a:pt x="1862" y="203"/>
                  </a:lnTo>
                  <a:lnTo>
                    <a:pt x="1864" y="224"/>
                  </a:lnTo>
                  <a:lnTo>
                    <a:pt x="1864" y="242"/>
                  </a:lnTo>
                  <a:lnTo>
                    <a:pt x="1864" y="256"/>
                  </a:lnTo>
                  <a:lnTo>
                    <a:pt x="1863" y="286"/>
                  </a:lnTo>
                  <a:lnTo>
                    <a:pt x="1858" y="320"/>
                  </a:lnTo>
                  <a:lnTo>
                    <a:pt x="1853" y="357"/>
                  </a:lnTo>
                  <a:lnTo>
                    <a:pt x="1843" y="395"/>
                  </a:lnTo>
                  <a:lnTo>
                    <a:pt x="1833" y="434"/>
                  </a:lnTo>
                  <a:lnTo>
                    <a:pt x="1822" y="473"/>
                  </a:lnTo>
                  <a:lnTo>
                    <a:pt x="1810" y="513"/>
                  </a:lnTo>
                  <a:lnTo>
                    <a:pt x="1798" y="550"/>
                  </a:lnTo>
                  <a:lnTo>
                    <a:pt x="1785" y="586"/>
                  </a:lnTo>
                  <a:lnTo>
                    <a:pt x="1773" y="619"/>
                  </a:lnTo>
                  <a:lnTo>
                    <a:pt x="1762" y="647"/>
                  </a:lnTo>
                  <a:lnTo>
                    <a:pt x="1753" y="671"/>
                  </a:lnTo>
                  <a:lnTo>
                    <a:pt x="1744" y="691"/>
                  </a:lnTo>
                  <a:lnTo>
                    <a:pt x="1733" y="721"/>
                  </a:lnTo>
                  <a:lnTo>
                    <a:pt x="1722" y="748"/>
                  </a:lnTo>
                  <a:lnTo>
                    <a:pt x="1714" y="770"/>
                  </a:lnTo>
                  <a:lnTo>
                    <a:pt x="1707" y="790"/>
                  </a:lnTo>
                  <a:lnTo>
                    <a:pt x="1702" y="807"/>
                  </a:lnTo>
                  <a:lnTo>
                    <a:pt x="1699" y="823"/>
                  </a:lnTo>
                  <a:lnTo>
                    <a:pt x="1697" y="839"/>
                  </a:lnTo>
                  <a:lnTo>
                    <a:pt x="1696" y="854"/>
                  </a:lnTo>
                  <a:lnTo>
                    <a:pt x="1694" y="870"/>
                  </a:lnTo>
                  <a:lnTo>
                    <a:pt x="1696" y="890"/>
                  </a:lnTo>
                  <a:lnTo>
                    <a:pt x="1698" y="907"/>
                  </a:lnTo>
                  <a:lnTo>
                    <a:pt x="1702" y="922"/>
                  </a:lnTo>
                  <a:lnTo>
                    <a:pt x="1709" y="934"/>
                  </a:lnTo>
                  <a:lnTo>
                    <a:pt x="1719" y="943"/>
                  </a:lnTo>
                  <a:lnTo>
                    <a:pt x="1733" y="948"/>
                  </a:lnTo>
                  <a:lnTo>
                    <a:pt x="1750" y="950"/>
                  </a:lnTo>
                  <a:lnTo>
                    <a:pt x="1777" y="947"/>
                  </a:lnTo>
                  <a:lnTo>
                    <a:pt x="1805" y="939"/>
                  </a:lnTo>
                  <a:lnTo>
                    <a:pt x="1832" y="925"/>
                  </a:lnTo>
                  <a:lnTo>
                    <a:pt x="1858" y="905"/>
                  </a:lnTo>
                  <a:lnTo>
                    <a:pt x="1885" y="880"/>
                  </a:lnTo>
                  <a:lnTo>
                    <a:pt x="1910" y="850"/>
                  </a:lnTo>
                  <a:lnTo>
                    <a:pt x="1933" y="814"/>
                  </a:lnTo>
                  <a:lnTo>
                    <a:pt x="1954" y="773"/>
                  </a:lnTo>
                  <a:lnTo>
                    <a:pt x="1974" y="727"/>
                  </a:lnTo>
                  <a:lnTo>
                    <a:pt x="1990" y="676"/>
                  </a:lnTo>
                  <a:lnTo>
                    <a:pt x="1995" y="665"/>
                  </a:lnTo>
                  <a:lnTo>
                    <a:pt x="1998" y="657"/>
                  </a:lnTo>
                  <a:lnTo>
                    <a:pt x="2003" y="650"/>
                  </a:lnTo>
                  <a:lnTo>
                    <a:pt x="2010" y="644"/>
                  </a:lnTo>
                  <a:lnTo>
                    <a:pt x="2020" y="641"/>
                  </a:lnTo>
                  <a:lnTo>
                    <a:pt x="2034" y="640"/>
                  </a:lnTo>
                  <a:lnTo>
                    <a:pt x="2039" y="640"/>
                  </a:lnTo>
                  <a:lnTo>
                    <a:pt x="2043" y="641"/>
                  </a:lnTo>
                  <a:lnTo>
                    <a:pt x="2050" y="642"/>
                  </a:lnTo>
                  <a:lnTo>
                    <a:pt x="2057" y="645"/>
                  </a:lnTo>
                  <a:lnTo>
                    <a:pt x="2063" y="651"/>
                  </a:lnTo>
                  <a:lnTo>
                    <a:pt x="2068" y="659"/>
                  </a:lnTo>
                  <a:lnTo>
                    <a:pt x="2070" y="670"/>
                  </a:lnTo>
                  <a:lnTo>
                    <a:pt x="2069" y="678"/>
                  </a:lnTo>
                  <a:lnTo>
                    <a:pt x="2066" y="692"/>
                  </a:lnTo>
                  <a:lnTo>
                    <a:pt x="2061" y="709"/>
                  </a:lnTo>
                  <a:lnTo>
                    <a:pt x="2053" y="730"/>
                  </a:lnTo>
                  <a:lnTo>
                    <a:pt x="2043" y="755"/>
                  </a:lnTo>
                  <a:lnTo>
                    <a:pt x="2032" y="780"/>
                  </a:lnTo>
                  <a:lnTo>
                    <a:pt x="2017" y="808"/>
                  </a:lnTo>
                  <a:lnTo>
                    <a:pt x="2000" y="837"/>
                  </a:lnTo>
                  <a:lnTo>
                    <a:pt x="1982" y="865"/>
                  </a:lnTo>
                  <a:lnTo>
                    <a:pt x="1961" y="893"/>
                  </a:lnTo>
                  <a:lnTo>
                    <a:pt x="1938" y="920"/>
                  </a:lnTo>
                  <a:lnTo>
                    <a:pt x="1912" y="944"/>
                  </a:lnTo>
                  <a:lnTo>
                    <a:pt x="1883" y="967"/>
                  </a:lnTo>
                  <a:lnTo>
                    <a:pt x="1853" y="984"/>
                  </a:lnTo>
                  <a:lnTo>
                    <a:pt x="1819" y="998"/>
                  </a:lnTo>
                  <a:lnTo>
                    <a:pt x="1783" y="1007"/>
                  </a:lnTo>
                  <a:lnTo>
                    <a:pt x="1744" y="1011"/>
                  </a:lnTo>
                  <a:lnTo>
                    <a:pt x="1711" y="1008"/>
                  </a:lnTo>
                  <a:lnTo>
                    <a:pt x="1678" y="1001"/>
                  </a:lnTo>
                  <a:lnTo>
                    <a:pt x="1648" y="992"/>
                  </a:lnTo>
                  <a:lnTo>
                    <a:pt x="1620" y="978"/>
                  </a:lnTo>
                  <a:lnTo>
                    <a:pt x="1594" y="961"/>
                  </a:lnTo>
                  <a:lnTo>
                    <a:pt x="1572" y="939"/>
                  </a:lnTo>
                  <a:lnTo>
                    <a:pt x="1555" y="914"/>
                  </a:lnTo>
                  <a:lnTo>
                    <a:pt x="1541" y="886"/>
                  </a:lnTo>
                  <a:lnTo>
                    <a:pt x="1533" y="855"/>
                  </a:lnTo>
                  <a:lnTo>
                    <a:pt x="1530" y="820"/>
                  </a:lnTo>
                  <a:lnTo>
                    <a:pt x="1530" y="801"/>
                  </a:lnTo>
                  <a:lnTo>
                    <a:pt x="1534" y="785"/>
                  </a:lnTo>
                  <a:lnTo>
                    <a:pt x="1537" y="768"/>
                  </a:lnTo>
                  <a:lnTo>
                    <a:pt x="1544" y="749"/>
                  </a:lnTo>
                  <a:lnTo>
                    <a:pt x="1554" y="727"/>
                  </a:lnTo>
                  <a:lnTo>
                    <a:pt x="1565" y="700"/>
                  </a:lnTo>
                  <a:lnTo>
                    <a:pt x="1574" y="673"/>
                  </a:lnTo>
                  <a:lnTo>
                    <a:pt x="1586" y="641"/>
                  </a:lnTo>
                  <a:lnTo>
                    <a:pt x="1600" y="604"/>
                  </a:lnTo>
                  <a:lnTo>
                    <a:pt x="1614" y="564"/>
                  </a:lnTo>
                  <a:lnTo>
                    <a:pt x="1628" y="520"/>
                  </a:lnTo>
                  <a:lnTo>
                    <a:pt x="1643" y="476"/>
                  </a:lnTo>
                  <a:lnTo>
                    <a:pt x="1657" y="429"/>
                  </a:lnTo>
                  <a:lnTo>
                    <a:pt x="1669" y="384"/>
                  </a:lnTo>
                  <a:lnTo>
                    <a:pt x="1679" y="338"/>
                  </a:lnTo>
                  <a:lnTo>
                    <a:pt x="1687" y="296"/>
                  </a:lnTo>
                  <a:lnTo>
                    <a:pt x="1693" y="257"/>
                  </a:lnTo>
                  <a:lnTo>
                    <a:pt x="1694" y="221"/>
                  </a:lnTo>
                  <a:lnTo>
                    <a:pt x="1694" y="207"/>
                  </a:lnTo>
                  <a:lnTo>
                    <a:pt x="1694" y="192"/>
                  </a:lnTo>
                  <a:lnTo>
                    <a:pt x="1693" y="176"/>
                  </a:lnTo>
                  <a:lnTo>
                    <a:pt x="1690" y="160"/>
                  </a:lnTo>
                  <a:lnTo>
                    <a:pt x="1686" y="144"/>
                  </a:lnTo>
                  <a:lnTo>
                    <a:pt x="1680" y="128"/>
                  </a:lnTo>
                  <a:lnTo>
                    <a:pt x="1672" y="112"/>
                  </a:lnTo>
                  <a:lnTo>
                    <a:pt x="1662" y="98"/>
                  </a:lnTo>
                  <a:lnTo>
                    <a:pt x="1649" y="86"/>
                  </a:lnTo>
                  <a:lnTo>
                    <a:pt x="1634" y="75"/>
                  </a:lnTo>
                  <a:lnTo>
                    <a:pt x="1614" y="67"/>
                  </a:lnTo>
                  <a:lnTo>
                    <a:pt x="1592" y="62"/>
                  </a:lnTo>
                  <a:lnTo>
                    <a:pt x="1565" y="60"/>
                  </a:lnTo>
                  <a:lnTo>
                    <a:pt x="1522" y="62"/>
                  </a:lnTo>
                  <a:lnTo>
                    <a:pt x="1483" y="71"/>
                  </a:lnTo>
                  <a:lnTo>
                    <a:pt x="1444" y="82"/>
                  </a:lnTo>
                  <a:lnTo>
                    <a:pt x="1409" y="98"/>
                  </a:lnTo>
                  <a:lnTo>
                    <a:pt x="1377" y="117"/>
                  </a:lnTo>
                  <a:lnTo>
                    <a:pt x="1345" y="139"/>
                  </a:lnTo>
                  <a:lnTo>
                    <a:pt x="1316" y="162"/>
                  </a:lnTo>
                  <a:lnTo>
                    <a:pt x="1291" y="189"/>
                  </a:lnTo>
                  <a:lnTo>
                    <a:pt x="1266" y="216"/>
                  </a:lnTo>
                  <a:lnTo>
                    <a:pt x="1244" y="244"/>
                  </a:lnTo>
                  <a:lnTo>
                    <a:pt x="1223" y="272"/>
                  </a:lnTo>
                  <a:lnTo>
                    <a:pt x="1204" y="300"/>
                  </a:lnTo>
                  <a:lnTo>
                    <a:pt x="1192" y="321"/>
                  </a:lnTo>
                  <a:lnTo>
                    <a:pt x="1181" y="339"/>
                  </a:lnTo>
                  <a:lnTo>
                    <a:pt x="1172" y="354"/>
                  </a:lnTo>
                  <a:lnTo>
                    <a:pt x="1165" y="368"/>
                  </a:lnTo>
                  <a:lnTo>
                    <a:pt x="1159" y="384"/>
                  </a:lnTo>
                  <a:lnTo>
                    <a:pt x="1154" y="400"/>
                  </a:lnTo>
                  <a:lnTo>
                    <a:pt x="1149" y="418"/>
                  </a:lnTo>
                  <a:lnTo>
                    <a:pt x="1143" y="442"/>
                  </a:lnTo>
                  <a:lnTo>
                    <a:pt x="1135" y="470"/>
                  </a:lnTo>
                  <a:lnTo>
                    <a:pt x="1117" y="545"/>
                  </a:lnTo>
                  <a:lnTo>
                    <a:pt x="1095" y="620"/>
                  </a:lnTo>
                  <a:lnTo>
                    <a:pt x="1088" y="647"/>
                  </a:lnTo>
                  <a:lnTo>
                    <a:pt x="1081" y="677"/>
                  </a:lnTo>
                  <a:lnTo>
                    <a:pt x="1073" y="709"/>
                  </a:lnTo>
                  <a:lnTo>
                    <a:pt x="1066" y="743"/>
                  </a:lnTo>
                  <a:lnTo>
                    <a:pt x="1059" y="775"/>
                  </a:lnTo>
                  <a:lnTo>
                    <a:pt x="1051" y="802"/>
                  </a:lnTo>
                  <a:lnTo>
                    <a:pt x="1045" y="826"/>
                  </a:lnTo>
                  <a:lnTo>
                    <a:pt x="1039" y="846"/>
                  </a:lnTo>
                  <a:lnTo>
                    <a:pt x="1035" y="869"/>
                  </a:lnTo>
                  <a:lnTo>
                    <a:pt x="1028" y="893"/>
                  </a:lnTo>
                  <a:lnTo>
                    <a:pt x="1022" y="915"/>
                  </a:lnTo>
                  <a:lnTo>
                    <a:pt x="1015" y="936"/>
                  </a:lnTo>
                  <a:lnTo>
                    <a:pt x="1009" y="954"/>
                  </a:lnTo>
                  <a:lnTo>
                    <a:pt x="1004" y="965"/>
                  </a:lnTo>
                  <a:lnTo>
                    <a:pt x="996" y="977"/>
                  </a:lnTo>
                  <a:lnTo>
                    <a:pt x="982" y="990"/>
                  </a:lnTo>
                  <a:lnTo>
                    <a:pt x="964" y="1000"/>
                  </a:lnTo>
                  <a:lnTo>
                    <a:pt x="943" y="1007"/>
                  </a:lnTo>
                  <a:lnTo>
                    <a:pt x="919" y="1011"/>
                  </a:lnTo>
                  <a:lnTo>
                    <a:pt x="903" y="1008"/>
                  </a:lnTo>
                  <a:lnTo>
                    <a:pt x="887" y="1005"/>
                  </a:lnTo>
                  <a:lnTo>
                    <a:pt x="872" y="998"/>
                  </a:lnTo>
                  <a:lnTo>
                    <a:pt x="859" y="989"/>
                  </a:lnTo>
                  <a:lnTo>
                    <a:pt x="848" y="976"/>
                  </a:lnTo>
                  <a:lnTo>
                    <a:pt x="843" y="960"/>
                  </a:lnTo>
                  <a:lnTo>
                    <a:pt x="840" y="940"/>
                  </a:lnTo>
                  <a:lnTo>
                    <a:pt x="840" y="934"/>
                  </a:lnTo>
                  <a:lnTo>
                    <a:pt x="843" y="922"/>
                  </a:lnTo>
                  <a:lnTo>
                    <a:pt x="847" y="906"/>
                  </a:lnTo>
                  <a:lnTo>
                    <a:pt x="852" y="889"/>
                  </a:lnTo>
                  <a:lnTo>
                    <a:pt x="857" y="869"/>
                  </a:lnTo>
                  <a:lnTo>
                    <a:pt x="862" y="848"/>
                  </a:lnTo>
                  <a:lnTo>
                    <a:pt x="869" y="828"/>
                  </a:lnTo>
                  <a:lnTo>
                    <a:pt x="875" y="811"/>
                  </a:lnTo>
                  <a:lnTo>
                    <a:pt x="875" y="811"/>
                  </a:lnTo>
                  <a:lnTo>
                    <a:pt x="965" y="430"/>
                  </a:lnTo>
                  <a:lnTo>
                    <a:pt x="975" y="392"/>
                  </a:lnTo>
                  <a:lnTo>
                    <a:pt x="983" y="359"/>
                  </a:lnTo>
                  <a:lnTo>
                    <a:pt x="990" y="332"/>
                  </a:lnTo>
                  <a:lnTo>
                    <a:pt x="996" y="309"/>
                  </a:lnTo>
                  <a:lnTo>
                    <a:pt x="1000" y="289"/>
                  </a:lnTo>
                  <a:lnTo>
                    <a:pt x="1002" y="272"/>
                  </a:lnTo>
                  <a:lnTo>
                    <a:pt x="1003" y="254"/>
                  </a:lnTo>
                  <a:lnTo>
                    <a:pt x="1004" y="238"/>
                  </a:lnTo>
                  <a:lnTo>
                    <a:pt x="1004" y="221"/>
                  </a:lnTo>
                  <a:lnTo>
                    <a:pt x="1004" y="209"/>
                  </a:lnTo>
                  <a:lnTo>
                    <a:pt x="1004" y="195"/>
                  </a:lnTo>
                  <a:lnTo>
                    <a:pt x="1003" y="180"/>
                  </a:lnTo>
                  <a:lnTo>
                    <a:pt x="1001" y="164"/>
                  </a:lnTo>
                  <a:lnTo>
                    <a:pt x="997" y="147"/>
                  </a:lnTo>
                  <a:lnTo>
                    <a:pt x="992" y="131"/>
                  </a:lnTo>
                  <a:lnTo>
                    <a:pt x="985" y="116"/>
                  </a:lnTo>
                  <a:lnTo>
                    <a:pt x="974" y="101"/>
                  </a:lnTo>
                  <a:lnTo>
                    <a:pt x="961" y="87"/>
                  </a:lnTo>
                  <a:lnTo>
                    <a:pt x="945" y="76"/>
                  </a:lnTo>
                  <a:lnTo>
                    <a:pt x="926" y="67"/>
                  </a:lnTo>
                  <a:lnTo>
                    <a:pt x="902" y="62"/>
                  </a:lnTo>
                  <a:lnTo>
                    <a:pt x="875" y="60"/>
                  </a:lnTo>
                  <a:lnTo>
                    <a:pt x="830" y="64"/>
                  </a:lnTo>
                  <a:lnTo>
                    <a:pt x="788" y="72"/>
                  </a:lnTo>
                  <a:lnTo>
                    <a:pt x="749" y="83"/>
                  </a:lnTo>
                  <a:lnTo>
                    <a:pt x="713" y="101"/>
                  </a:lnTo>
                  <a:lnTo>
                    <a:pt x="681" y="121"/>
                  </a:lnTo>
                  <a:lnTo>
                    <a:pt x="651" y="143"/>
                  </a:lnTo>
                  <a:lnTo>
                    <a:pt x="623" y="167"/>
                  </a:lnTo>
                  <a:lnTo>
                    <a:pt x="597" y="193"/>
                  </a:lnTo>
                  <a:lnTo>
                    <a:pt x="575" y="220"/>
                  </a:lnTo>
                  <a:lnTo>
                    <a:pt x="554" y="245"/>
                  </a:lnTo>
                  <a:lnTo>
                    <a:pt x="535" y="270"/>
                  </a:lnTo>
                  <a:lnTo>
                    <a:pt x="517" y="295"/>
                  </a:lnTo>
                  <a:lnTo>
                    <a:pt x="503" y="317"/>
                  </a:lnTo>
                  <a:lnTo>
                    <a:pt x="490" y="336"/>
                  </a:lnTo>
                  <a:lnTo>
                    <a:pt x="481" y="353"/>
                  </a:lnTo>
                  <a:lnTo>
                    <a:pt x="473" y="370"/>
                  </a:lnTo>
                  <a:lnTo>
                    <a:pt x="466" y="387"/>
                  </a:lnTo>
                  <a:lnTo>
                    <a:pt x="459" y="405"/>
                  </a:lnTo>
                  <a:lnTo>
                    <a:pt x="453" y="423"/>
                  </a:lnTo>
                  <a:lnTo>
                    <a:pt x="447" y="445"/>
                  </a:lnTo>
                  <a:lnTo>
                    <a:pt x="440" y="470"/>
                  </a:lnTo>
                  <a:lnTo>
                    <a:pt x="421" y="545"/>
                  </a:lnTo>
                  <a:lnTo>
                    <a:pt x="400" y="620"/>
                  </a:lnTo>
                  <a:lnTo>
                    <a:pt x="395" y="647"/>
                  </a:lnTo>
                  <a:lnTo>
                    <a:pt x="388" y="677"/>
                  </a:lnTo>
                  <a:lnTo>
                    <a:pt x="381" y="709"/>
                  </a:lnTo>
                  <a:lnTo>
                    <a:pt x="372" y="743"/>
                  </a:lnTo>
                  <a:lnTo>
                    <a:pt x="364" y="775"/>
                  </a:lnTo>
                  <a:lnTo>
                    <a:pt x="357" y="802"/>
                  </a:lnTo>
                  <a:lnTo>
                    <a:pt x="350" y="826"/>
                  </a:lnTo>
                  <a:lnTo>
                    <a:pt x="345" y="850"/>
                  </a:lnTo>
                  <a:lnTo>
                    <a:pt x="339" y="877"/>
                  </a:lnTo>
                  <a:lnTo>
                    <a:pt x="332" y="905"/>
                  </a:lnTo>
                  <a:lnTo>
                    <a:pt x="325" y="930"/>
                  </a:lnTo>
                  <a:lnTo>
                    <a:pt x="318" y="951"/>
                  </a:lnTo>
                  <a:lnTo>
                    <a:pt x="310" y="965"/>
                  </a:lnTo>
                  <a:lnTo>
                    <a:pt x="301" y="977"/>
                  </a:lnTo>
                  <a:lnTo>
                    <a:pt x="288" y="990"/>
                  </a:lnTo>
                  <a:lnTo>
                    <a:pt x="269" y="1000"/>
                  </a:lnTo>
                  <a:lnTo>
                    <a:pt x="248" y="1007"/>
                  </a:lnTo>
                  <a:lnTo>
                    <a:pt x="225" y="1011"/>
                  </a:lnTo>
                  <a:lnTo>
                    <a:pt x="210" y="1008"/>
                  </a:lnTo>
                  <a:lnTo>
                    <a:pt x="193" y="1005"/>
                  </a:lnTo>
                  <a:lnTo>
                    <a:pt x="178" y="998"/>
                  </a:lnTo>
                  <a:lnTo>
                    <a:pt x="165" y="989"/>
                  </a:lnTo>
                  <a:lnTo>
                    <a:pt x="155" y="976"/>
                  </a:lnTo>
                  <a:lnTo>
                    <a:pt x="148" y="960"/>
                  </a:lnTo>
                  <a:lnTo>
                    <a:pt x="144" y="940"/>
                  </a:lnTo>
                  <a:lnTo>
                    <a:pt x="146" y="935"/>
                  </a:lnTo>
                  <a:lnTo>
                    <a:pt x="148" y="926"/>
                  </a:lnTo>
                  <a:lnTo>
                    <a:pt x="151" y="912"/>
                  </a:lnTo>
                  <a:lnTo>
                    <a:pt x="156" y="897"/>
                  </a:lnTo>
                  <a:lnTo>
                    <a:pt x="161" y="880"/>
                  </a:lnTo>
                  <a:lnTo>
                    <a:pt x="165" y="864"/>
                  </a:lnTo>
                  <a:lnTo>
                    <a:pt x="170" y="850"/>
                  </a:lnTo>
                  <a:lnTo>
                    <a:pt x="240" y="560"/>
                  </a:lnTo>
                  <a:lnTo>
                    <a:pt x="248" y="533"/>
                  </a:lnTo>
                  <a:lnTo>
                    <a:pt x="256" y="499"/>
                  </a:lnTo>
                  <a:lnTo>
                    <a:pt x="264" y="464"/>
                  </a:lnTo>
                  <a:lnTo>
                    <a:pt x="274" y="428"/>
                  </a:lnTo>
                  <a:lnTo>
                    <a:pt x="282" y="392"/>
                  </a:lnTo>
                  <a:lnTo>
                    <a:pt x="290" y="360"/>
                  </a:lnTo>
                  <a:lnTo>
                    <a:pt x="297" y="331"/>
                  </a:lnTo>
                  <a:lnTo>
                    <a:pt x="304" y="302"/>
                  </a:lnTo>
                  <a:lnTo>
                    <a:pt x="312" y="272"/>
                  </a:lnTo>
                  <a:lnTo>
                    <a:pt x="319" y="243"/>
                  </a:lnTo>
                  <a:lnTo>
                    <a:pt x="325" y="216"/>
                  </a:lnTo>
                  <a:lnTo>
                    <a:pt x="328" y="192"/>
                  </a:lnTo>
                  <a:lnTo>
                    <a:pt x="329" y="171"/>
                  </a:lnTo>
                  <a:lnTo>
                    <a:pt x="328" y="149"/>
                  </a:lnTo>
                  <a:lnTo>
                    <a:pt x="326" y="128"/>
                  </a:lnTo>
                  <a:lnTo>
                    <a:pt x="320" y="109"/>
                  </a:lnTo>
                  <a:lnTo>
                    <a:pt x="313" y="93"/>
                  </a:lnTo>
                  <a:lnTo>
                    <a:pt x="303" y="79"/>
                  </a:lnTo>
                  <a:lnTo>
                    <a:pt x="290" y="69"/>
                  </a:lnTo>
                  <a:lnTo>
                    <a:pt x="274" y="62"/>
                  </a:lnTo>
                  <a:lnTo>
                    <a:pt x="255" y="60"/>
                  </a:lnTo>
                  <a:lnTo>
                    <a:pt x="232" y="62"/>
                  </a:lnTo>
                  <a:lnTo>
                    <a:pt x="211" y="71"/>
                  </a:lnTo>
                  <a:lnTo>
                    <a:pt x="191" y="83"/>
                  </a:lnTo>
                  <a:lnTo>
                    <a:pt x="175" y="100"/>
                  </a:lnTo>
                  <a:lnTo>
                    <a:pt x="158" y="121"/>
                  </a:lnTo>
                  <a:lnTo>
                    <a:pt x="144" y="145"/>
                  </a:lnTo>
                  <a:lnTo>
                    <a:pt x="132" y="172"/>
                  </a:lnTo>
                  <a:lnTo>
                    <a:pt x="120" y="202"/>
                  </a:lnTo>
                  <a:lnTo>
                    <a:pt x="109" y="235"/>
                  </a:lnTo>
                  <a:lnTo>
                    <a:pt x="99" y="270"/>
                  </a:lnTo>
                  <a:lnTo>
                    <a:pt x="90" y="306"/>
                  </a:lnTo>
                  <a:lnTo>
                    <a:pt x="84" y="328"/>
                  </a:lnTo>
                  <a:lnTo>
                    <a:pt x="78" y="344"/>
                  </a:lnTo>
                  <a:lnTo>
                    <a:pt x="73" y="356"/>
                  </a:lnTo>
                  <a:lnTo>
                    <a:pt x="68" y="364"/>
                  </a:lnTo>
                  <a:lnTo>
                    <a:pt x="61" y="367"/>
                  </a:lnTo>
                  <a:lnTo>
                    <a:pt x="51" y="370"/>
                  </a:lnTo>
                  <a:lnTo>
                    <a:pt x="40" y="371"/>
                  </a:lnTo>
                  <a:lnTo>
                    <a:pt x="35" y="370"/>
                  </a:lnTo>
                  <a:lnTo>
                    <a:pt x="28" y="370"/>
                  </a:lnTo>
                  <a:lnTo>
                    <a:pt x="20" y="368"/>
                  </a:lnTo>
                  <a:lnTo>
                    <a:pt x="13" y="365"/>
                  </a:lnTo>
                  <a:lnTo>
                    <a:pt x="6" y="359"/>
                  </a:lnTo>
                  <a:lnTo>
                    <a:pt x="1" y="351"/>
                  </a:lnTo>
                  <a:lnTo>
                    <a:pt x="0" y="341"/>
                  </a:lnTo>
                  <a:lnTo>
                    <a:pt x="1" y="334"/>
                  </a:lnTo>
                  <a:lnTo>
                    <a:pt x="4" y="322"/>
                  </a:lnTo>
                  <a:lnTo>
                    <a:pt x="7" y="304"/>
                  </a:lnTo>
                  <a:lnTo>
                    <a:pt x="14" y="282"/>
                  </a:lnTo>
                  <a:lnTo>
                    <a:pt x="21" y="258"/>
                  </a:lnTo>
                  <a:lnTo>
                    <a:pt x="30" y="231"/>
                  </a:lnTo>
                  <a:lnTo>
                    <a:pt x="41" y="203"/>
                  </a:lnTo>
                  <a:lnTo>
                    <a:pt x="52" y="174"/>
                  </a:lnTo>
                  <a:lnTo>
                    <a:pt x="65" y="146"/>
                  </a:lnTo>
                  <a:lnTo>
                    <a:pt x="80" y="119"/>
                  </a:lnTo>
                  <a:lnTo>
                    <a:pt x="91" y="103"/>
                  </a:lnTo>
                  <a:lnTo>
                    <a:pt x="104" y="85"/>
                  </a:lnTo>
                  <a:lnTo>
                    <a:pt x="119" y="67"/>
                  </a:lnTo>
                  <a:lnTo>
                    <a:pt x="136" y="50"/>
                  </a:lnTo>
                  <a:lnTo>
                    <a:pt x="156" y="33"/>
                  </a:lnTo>
                  <a:lnTo>
                    <a:pt x="177" y="21"/>
                  </a:lnTo>
                  <a:lnTo>
                    <a:pt x="203" y="9"/>
                  </a:lnTo>
                  <a:lnTo>
                    <a:pt x="229" y="2"/>
                  </a:lnTo>
                  <a:lnTo>
                    <a:pt x="2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4"/>
          <p:cNvGrpSpPr>
            <a:grpSpLocks noChangeAspect="1"/>
          </p:cNvGrpSpPr>
          <p:nvPr>
            <p:custDataLst>
              <p:tags r:id="rId6"/>
            </p:custDataLst>
          </p:nvPr>
        </p:nvGrpSpPr>
        <p:grpSpPr bwMode="auto">
          <a:xfrm>
            <a:off x="4572000" y="3733800"/>
            <a:ext cx="416749" cy="495300"/>
            <a:chOff x="2270" y="752"/>
            <a:chExt cx="1077" cy="1280"/>
          </a:xfrm>
        </p:grpSpPr>
        <p:sp>
          <p:nvSpPr>
            <p:cNvPr id="89"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6" name="Group 4"/>
          <p:cNvGrpSpPr>
            <a:grpSpLocks noChangeAspect="1"/>
          </p:cNvGrpSpPr>
          <p:nvPr>
            <p:custDataLst>
              <p:tags r:id="rId7"/>
            </p:custDataLst>
          </p:nvPr>
        </p:nvGrpSpPr>
        <p:grpSpPr bwMode="auto">
          <a:xfrm>
            <a:off x="609600" y="2514600"/>
            <a:ext cx="1334957" cy="571500"/>
            <a:chOff x="206" y="2080"/>
            <a:chExt cx="3665" cy="1569"/>
          </a:xfrm>
          <a:solidFill>
            <a:srgbClr val="FF0000"/>
          </a:solidFill>
        </p:grpSpPr>
        <p:sp>
          <p:nvSpPr>
            <p:cNvPr id="57" name="Freeform 6"/>
            <p:cNvSpPr>
              <a:spLocks noEditPoints="1"/>
            </p:cNvSpPr>
            <p:nvPr/>
          </p:nvSpPr>
          <p:spPr bwMode="auto">
            <a:xfrm>
              <a:off x="206" y="2080"/>
              <a:ext cx="1137" cy="1146"/>
            </a:xfrm>
            <a:custGeom>
              <a:avLst/>
              <a:gdLst/>
              <a:ahLst/>
              <a:cxnLst>
                <a:cxn ang="0">
                  <a:pos x="600" y="50"/>
                </a:cxn>
                <a:cxn ang="0">
                  <a:pos x="543" y="75"/>
                </a:cxn>
                <a:cxn ang="0">
                  <a:pos x="607" y="538"/>
                </a:cxn>
                <a:cxn ang="0">
                  <a:pos x="794" y="500"/>
                </a:cxn>
                <a:cxn ang="0">
                  <a:pos x="896" y="416"/>
                </a:cxn>
                <a:cxn ang="0">
                  <a:pos x="958" y="261"/>
                </a:cxn>
                <a:cxn ang="0">
                  <a:pos x="944" y="132"/>
                </a:cxn>
                <a:cxn ang="0">
                  <a:pos x="848" y="65"/>
                </a:cxn>
                <a:cxn ang="0">
                  <a:pos x="721" y="50"/>
                </a:cxn>
                <a:cxn ang="0">
                  <a:pos x="815" y="3"/>
                </a:cxn>
                <a:cxn ang="0">
                  <a:pos x="1030" y="80"/>
                </a:cxn>
                <a:cxn ang="0">
                  <a:pos x="1112" y="244"/>
                </a:cxn>
                <a:cxn ang="0">
                  <a:pos x="1040" y="409"/>
                </a:cxn>
                <a:cxn ang="0">
                  <a:pos x="874" y="521"/>
                </a:cxn>
                <a:cxn ang="0">
                  <a:pos x="760" y="558"/>
                </a:cxn>
                <a:cxn ang="0">
                  <a:pos x="825" y="590"/>
                </a:cxn>
                <a:cxn ang="0">
                  <a:pos x="901" y="689"/>
                </a:cxn>
                <a:cxn ang="0">
                  <a:pos x="905" y="826"/>
                </a:cxn>
                <a:cxn ang="0">
                  <a:pos x="888" y="983"/>
                </a:cxn>
                <a:cxn ang="0">
                  <a:pos x="904" y="1091"/>
                </a:cxn>
                <a:cxn ang="0">
                  <a:pos x="981" y="1105"/>
                </a:cxn>
                <a:cxn ang="0">
                  <a:pos x="1067" y="1029"/>
                </a:cxn>
                <a:cxn ang="0">
                  <a:pos x="1108" y="941"/>
                </a:cxn>
                <a:cxn ang="0">
                  <a:pos x="1136" y="950"/>
                </a:cxn>
                <a:cxn ang="0">
                  <a:pos x="1121" y="1011"/>
                </a:cxn>
                <a:cxn ang="0">
                  <a:pos x="1048" y="1108"/>
                </a:cxn>
                <a:cxn ang="0">
                  <a:pos x="939" y="1146"/>
                </a:cxn>
                <a:cxn ang="0">
                  <a:pos x="869" y="1136"/>
                </a:cxn>
                <a:cxn ang="0">
                  <a:pos x="780" y="1089"/>
                </a:cxn>
                <a:cxn ang="0">
                  <a:pos x="734" y="970"/>
                </a:cxn>
                <a:cxn ang="0">
                  <a:pos x="754" y="855"/>
                </a:cxn>
                <a:cxn ang="0">
                  <a:pos x="781" y="736"/>
                </a:cxn>
                <a:cxn ang="0">
                  <a:pos x="769" y="655"/>
                </a:cxn>
                <a:cxn ang="0">
                  <a:pos x="696" y="588"/>
                </a:cxn>
                <a:cxn ang="0">
                  <a:pos x="315" y="1003"/>
                </a:cxn>
                <a:cxn ang="0">
                  <a:pos x="332" y="1054"/>
                </a:cxn>
                <a:cxn ang="0">
                  <a:pos x="428" y="1059"/>
                </a:cxn>
                <a:cxn ang="0">
                  <a:pos x="456" y="1091"/>
                </a:cxn>
                <a:cxn ang="0">
                  <a:pos x="425" y="1110"/>
                </a:cxn>
                <a:cxn ang="0">
                  <a:pos x="275" y="1105"/>
                </a:cxn>
                <a:cxn ang="0">
                  <a:pos x="138" y="1107"/>
                </a:cxn>
                <a:cxn ang="0">
                  <a:pos x="19" y="1110"/>
                </a:cxn>
                <a:cxn ang="0">
                  <a:pos x="1" y="1078"/>
                </a:cxn>
                <a:cxn ang="0">
                  <a:pos x="42" y="1059"/>
                </a:cxn>
                <a:cxn ang="0">
                  <a:pos x="157" y="1045"/>
                </a:cxn>
                <a:cxn ang="0">
                  <a:pos x="187" y="982"/>
                </a:cxn>
                <a:cxn ang="0">
                  <a:pos x="407" y="79"/>
                </a:cxn>
                <a:cxn ang="0">
                  <a:pos x="364" y="54"/>
                </a:cxn>
                <a:cxn ang="0">
                  <a:pos x="305" y="48"/>
                </a:cxn>
                <a:cxn ang="0">
                  <a:pos x="259" y="30"/>
                </a:cxn>
                <a:cxn ang="0">
                  <a:pos x="291" y="1"/>
                </a:cxn>
              </a:cxnLst>
              <a:rect l="0" t="0" r="r" b="b"/>
              <a:pathLst>
                <a:path w="1137" h="1146">
                  <a:moveTo>
                    <a:pt x="673" y="48"/>
                  </a:moveTo>
                  <a:lnTo>
                    <a:pt x="656" y="48"/>
                  </a:lnTo>
                  <a:lnTo>
                    <a:pt x="638" y="48"/>
                  </a:lnTo>
                  <a:lnTo>
                    <a:pt x="618" y="50"/>
                  </a:lnTo>
                  <a:lnTo>
                    <a:pt x="600" y="50"/>
                  </a:lnTo>
                  <a:lnTo>
                    <a:pt x="586" y="51"/>
                  </a:lnTo>
                  <a:lnTo>
                    <a:pt x="577" y="52"/>
                  </a:lnTo>
                  <a:lnTo>
                    <a:pt x="562" y="55"/>
                  </a:lnTo>
                  <a:lnTo>
                    <a:pt x="552" y="64"/>
                  </a:lnTo>
                  <a:lnTo>
                    <a:pt x="543" y="75"/>
                  </a:lnTo>
                  <a:lnTo>
                    <a:pt x="538" y="91"/>
                  </a:lnTo>
                  <a:lnTo>
                    <a:pt x="532" y="113"/>
                  </a:lnTo>
                  <a:lnTo>
                    <a:pt x="532" y="113"/>
                  </a:lnTo>
                  <a:lnTo>
                    <a:pt x="427" y="538"/>
                  </a:lnTo>
                  <a:lnTo>
                    <a:pt x="607" y="538"/>
                  </a:lnTo>
                  <a:lnTo>
                    <a:pt x="653" y="535"/>
                  </a:lnTo>
                  <a:lnTo>
                    <a:pt x="693" y="530"/>
                  </a:lnTo>
                  <a:lnTo>
                    <a:pt x="731" y="522"/>
                  </a:lnTo>
                  <a:lnTo>
                    <a:pt x="764" y="511"/>
                  </a:lnTo>
                  <a:lnTo>
                    <a:pt x="794" y="500"/>
                  </a:lnTo>
                  <a:lnTo>
                    <a:pt x="819" y="485"/>
                  </a:lnTo>
                  <a:lnTo>
                    <a:pt x="841" y="471"/>
                  </a:lnTo>
                  <a:lnTo>
                    <a:pt x="860" y="457"/>
                  </a:lnTo>
                  <a:lnTo>
                    <a:pt x="875" y="442"/>
                  </a:lnTo>
                  <a:lnTo>
                    <a:pt x="896" y="416"/>
                  </a:lnTo>
                  <a:lnTo>
                    <a:pt x="915" y="388"/>
                  </a:lnTo>
                  <a:lnTo>
                    <a:pt x="930" y="355"/>
                  </a:lnTo>
                  <a:lnTo>
                    <a:pt x="943" y="323"/>
                  </a:lnTo>
                  <a:lnTo>
                    <a:pt x="951" y="291"/>
                  </a:lnTo>
                  <a:lnTo>
                    <a:pt x="958" y="261"/>
                  </a:lnTo>
                  <a:lnTo>
                    <a:pt x="961" y="234"/>
                  </a:lnTo>
                  <a:lnTo>
                    <a:pt x="962" y="210"/>
                  </a:lnTo>
                  <a:lnTo>
                    <a:pt x="960" y="179"/>
                  </a:lnTo>
                  <a:lnTo>
                    <a:pt x="953" y="154"/>
                  </a:lnTo>
                  <a:lnTo>
                    <a:pt x="944" y="132"/>
                  </a:lnTo>
                  <a:lnTo>
                    <a:pt x="930" y="113"/>
                  </a:lnTo>
                  <a:lnTo>
                    <a:pt x="912" y="96"/>
                  </a:lnTo>
                  <a:lnTo>
                    <a:pt x="894" y="84"/>
                  </a:lnTo>
                  <a:lnTo>
                    <a:pt x="872" y="73"/>
                  </a:lnTo>
                  <a:lnTo>
                    <a:pt x="848" y="65"/>
                  </a:lnTo>
                  <a:lnTo>
                    <a:pt x="824" y="59"/>
                  </a:lnTo>
                  <a:lnTo>
                    <a:pt x="798" y="54"/>
                  </a:lnTo>
                  <a:lnTo>
                    <a:pt x="773" y="52"/>
                  </a:lnTo>
                  <a:lnTo>
                    <a:pt x="747" y="50"/>
                  </a:lnTo>
                  <a:lnTo>
                    <a:pt x="721" y="50"/>
                  </a:lnTo>
                  <a:lnTo>
                    <a:pt x="696" y="48"/>
                  </a:lnTo>
                  <a:lnTo>
                    <a:pt x="673" y="48"/>
                  </a:lnTo>
                  <a:close/>
                  <a:moveTo>
                    <a:pt x="305" y="0"/>
                  </a:moveTo>
                  <a:lnTo>
                    <a:pt x="760" y="0"/>
                  </a:lnTo>
                  <a:lnTo>
                    <a:pt x="815" y="3"/>
                  </a:lnTo>
                  <a:lnTo>
                    <a:pt x="866" y="10"/>
                  </a:lnTo>
                  <a:lnTo>
                    <a:pt x="913" y="22"/>
                  </a:lnTo>
                  <a:lnTo>
                    <a:pt x="958" y="38"/>
                  </a:lnTo>
                  <a:lnTo>
                    <a:pt x="996" y="58"/>
                  </a:lnTo>
                  <a:lnTo>
                    <a:pt x="1030" y="80"/>
                  </a:lnTo>
                  <a:lnTo>
                    <a:pt x="1059" y="108"/>
                  </a:lnTo>
                  <a:lnTo>
                    <a:pt x="1082" y="138"/>
                  </a:lnTo>
                  <a:lnTo>
                    <a:pt x="1098" y="171"/>
                  </a:lnTo>
                  <a:lnTo>
                    <a:pt x="1109" y="205"/>
                  </a:lnTo>
                  <a:lnTo>
                    <a:pt x="1112" y="244"/>
                  </a:lnTo>
                  <a:lnTo>
                    <a:pt x="1109" y="280"/>
                  </a:lnTo>
                  <a:lnTo>
                    <a:pt x="1100" y="315"/>
                  </a:lnTo>
                  <a:lnTo>
                    <a:pt x="1084" y="348"/>
                  </a:lnTo>
                  <a:lnTo>
                    <a:pt x="1065" y="379"/>
                  </a:lnTo>
                  <a:lnTo>
                    <a:pt x="1040" y="409"/>
                  </a:lnTo>
                  <a:lnTo>
                    <a:pt x="1012" y="435"/>
                  </a:lnTo>
                  <a:lnTo>
                    <a:pt x="981" y="460"/>
                  </a:lnTo>
                  <a:lnTo>
                    <a:pt x="947" y="483"/>
                  </a:lnTo>
                  <a:lnTo>
                    <a:pt x="911" y="503"/>
                  </a:lnTo>
                  <a:lnTo>
                    <a:pt x="874" y="521"/>
                  </a:lnTo>
                  <a:lnTo>
                    <a:pt x="835" y="535"/>
                  </a:lnTo>
                  <a:lnTo>
                    <a:pt x="798" y="548"/>
                  </a:lnTo>
                  <a:lnTo>
                    <a:pt x="760" y="558"/>
                  </a:lnTo>
                  <a:lnTo>
                    <a:pt x="760" y="558"/>
                  </a:lnTo>
                  <a:lnTo>
                    <a:pt x="760" y="558"/>
                  </a:lnTo>
                  <a:lnTo>
                    <a:pt x="760" y="558"/>
                  </a:lnTo>
                  <a:lnTo>
                    <a:pt x="774" y="563"/>
                  </a:lnTo>
                  <a:lnTo>
                    <a:pt x="789" y="570"/>
                  </a:lnTo>
                  <a:lnTo>
                    <a:pt x="806" y="579"/>
                  </a:lnTo>
                  <a:lnTo>
                    <a:pt x="825" y="590"/>
                  </a:lnTo>
                  <a:lnTo>
                    <a:pt x="842" y="604"/>
                  </a:lnTo>
                  <a:lnTo>
                    <a:pt x="860" y="621"/>
                  </a:lnTo>
                  <a:lnTo>
                    <a:pt x="876" y="640"/>
                  </a:lnTo>
                  <a:lnTo>
                    <a:pt x="890" y="663"/>
                  </a:lnTo>
                  <a:lnTo>
                    <a:pt x="901" y="689"/>
                  </a:lnTo>
                  <a:lnTo>
                    <a:pt x="908" y="717"/>
                  </a:lnTo>
                  <a:lnTo>
                    <a:pt x="910" y="750"/>
                  </a:lnTo>
                  <a:lnTo>
                    <a:pt x="909" y="775"/>
                  </a:lnTo>
                  <a:lnTo>
                    <a:pt x="908" y="801"/>
                  </a:lnTo>
                  <a:lnTo>
                    <a:pt x="905" y="826"/>
                  </a:lnTo>
                  <a:lnTo>
                    <a:pt x="901" y="854"/>
                  </a:lnTo>
                  <a:lnTo>
                    <a:pt x="897" y="886"/>
                  </a:lnTo>
                  <a:lnTo>
                    <a:pt x="894" y="920"/>
                  </a:lnTo>
                  <a:lnTo>
                    <a:pt x="890" y="952"/>
                  </a:lnTo>
                  <a:lnTo>
                    <a:pt x="888" y="983"/>
                  </a:lnTo>
                  <a:lnTo>
                    <a:pt x="888" y="1010"/>
                  </a:lnTo>
                  <a:lnTo>
                    <a:pt x="888" y="1036"/>
                  </a:lnTo>
                  <a:lnTo>
                    <a:pt x="891" y="1058"/>
                  </a:lnTo>
                  <a:lnTo>
                    <a:pt x="896" y="1077"/>
                  </a:lnTo>
                  <a:lnTo>
                    <a:pt x="904" y="1091"/>
                  </a:lnTo>
                  <a:lnTo>
                    <a:pt x="917" y="1102"/>
                  </a:lnTo>
                  <a:lnTo>
                    <a:pt x="932" y="1108"/>
                  </a:lnTo>
                  <a:lnTo>
                    <a:pt x="952" y="1110"/>
                  </a:lnTo>
                  <a:lnTo>
                    <a:pt x="966" y="1109"/>
                  </a:lnTo>
                  <a:lnTo>
                    <a:pt x="981" y="1105"/>
                  </a:lnTo>
                  <a:lnTo>
                    <a:pt x="997" y="1098"/>
                  </a:lnTo>
                  <a:lnTo>
                    <a:pt x="1015" y="1088"/>
                  </a:lnTo>
                  <a:lnTo>
                    <a:pt x="1032" y="1073"/>
                  </a:lnTo>
                  <a:lnTo>
                    <a:pt x="1051" y="1054"/>
                  </a:lnTo>
                  <a:lnTo>
                    <a:pt x="1067" y="1029"/>
                  </a:lnTo>
                  <a:lnTo>
                    <a:pt x="1083" y="998"/>
                  </a:lnTo>
                  <a:lnTo>
                    <a:pt x="1097" y="961"/>
                  </a:lnTo>
                  <a:lnTo>
                    <a:pt x="1100" y="954"/>
                  </a:lnTo>
                  <a:lnTo>
                    <a:pt x="1103" y="946"/>
                  </a:lnTo>
                  <a:lnTo>
                    <a:pt x="1108" y="941"/>
                  </a:lnTo>
                  <a:lnTo>
                    <a:pt x="1117" y="939"/>
                  </a:lnTo>
                  <a:lnTo>
                    <a:pt x="1121" y="939"/>
                  </a:lnTo>
                  <a:lnTo>
                    <a:pt x="1125" y="940"/>
                  </a:lnTo>
                  <a:lnTo>
                    <a:pt x="1131" y="944"/>
                  </a:lnTo>
                  <a:lnTo>
                    <a:pt x="1136" y="950"/>
                  </a:lnTo>
                  <a:lnTo>
                    <a:pt x="1137" y="959"/>
                  </a:lnTo>
                  <a:lnTo>
                    <a:pt x="1136" y="967"/>
                  </a:lnTo>
                  <a:lnTo>
                    <a:pt x="1133" y="979"/>
                  </a:lnTo>
                  <a:lnTo>
                    <a:pt x="1128" y="994"/>
                  </a:lnTo>
                  <a:lnTo>
                    <a:pt x="1121" y="1011"/>
                  </a:lnTo>
                  <a:lnTo>
                    <a:pt x="1110" y="1030"/>
                  </a:lnTo>
                  <a:lnTo>
                    <a:pt x="1098" y="1051"/>
                  </a:lnTo>
                  <a:lnTo>
                    <a:pt x="1084" y="1071"/>
                  </a:lnTo>
                  <a:lnTo>
                    <a:pt x="1067" y="1091"/>
                  </a:lnTo>
                  <a:lnTo>
                    <a:pt x="1048" y="1108"/>
                  </a:lnTo>
                  <a:lnTo>
                    <a:pt x="1026" y="1123"/>
                  </a:lnTo>
                  <a:lnTo>
                    <a:pt x="1002" y="1135"/>
                  </a:lnTo>
                  <a:lnTo>
                    <a:pt x="975" y="1144"/>
                  </a:lnTo>
                  <a:lnTo>
                    <a:pt x="945" y="1146"/>
                  </a:lnTo>
                  <a:lnTo>
                    <a:pt x="939" y="1146"/>
                  </a:lnTo>
                  <a:lnTo>
                    <a:pt x="930" y="1146"/>
                  </a:lnTo>
                  <a:lnTo>
                    <a:pt x="918" y="1145"/>
                  </a:lnTo>
                  <a:lnTo>
                    <a:pt x="903" y="1144"/>
                  </a:lnTo>
                  <a:lnTo>
                    <a:pt x="887" y="1140"/>
                  </a:lnTo>
                  <a:lnTo>
                    <a:pt x="869" y="1136"/>
                  </a:lnTo>
                  <a:lnTo>
                    <a:pt x="851" y="1132"/>
                  </a:lnTo>
                  <a:lnTo>
                    <a:pt x="832" y="1123"/>
                  </a:lnTo>
                  <a:lnTo>
                    <a:pt x="813" y="1115"/>
                  </a:lnTo>
                  <a:lnTo>
                    <a:pt x="796" y="1103"/>
                  </a:lnTo>
                  <a:lnTo>
                    <a:pt x="780" y="1089"/>
                  </a:lnTo>
                  <a:lnTo>
                    <a:pt x="764" y="1071"/>
                  </a:lnTo>
                  <a:lnTo>
                    <a:pt x="753" y="1051"/>
                  </a:lnTo>
                  <a:lnTo>
                    <a:pt x="744" y="1028"/>
                  </a:lnTo>
                  <a:lnTo>
                    <a:pt x="737" y="1001"/>
                  </a:lnTo>
                  <a:lnTo>
                    <a:pt x="734" y="970"/>
                  </a:lnTo>
                  <a:lnTo>
                    <a:pt x="735" y="952"/>
                  </a:lnTo>
                  <a:lnTo>
                    <a:pt x="739" y="930"/>
                  </a:lnTo>
                  <a:lnTo>
                    <a:pt x="742" y="907"/>
                  </a:lnTo>
                  <a:lnTo>
                    <a:pt x="748" y="880"/>
                  </a:lnTo>
                  <a:lnTo>
                    <a:pt x="754" y="855"/>
                  </a:lnTo>
                  <a:lnTo>
                    <a:pt x="760" y="832"/>
                  </a:lnTo>
                  <a:lnTo>
                    <a:pt x="766" y="809"/>
                  </a:lnTo>
                  <a:lnTo>
                    <a:pt x="771" y="784"/>
                  </a:lnTo>
                  <a:lnTo>
                    <a:pt x="777" y="759"/>
                  </a:lnTo>
                  <a:lnTo>
                    <a:pt x="781" y="736"/>
                  </a:lnTo>
                  <a:lnTo>
                    <a:pt x="782" y="719"/>
                  </a:lnTo>
                  <a:lnTo>
                    <a:pt x="782" y="704"/>
                  </a:lnTo>
                  <a:lnTo>
                    <a:pt x="780" y="689"/>
                  </a:lnTo>
                  <a:lnTo>
                    <a:pt x="775" y="672"/>
                  </a:lnTo>
                  <a:lnTo>
                    <a:pt x="769" y="655"/>
                  </a:lnTo>
                  <a:lnTo>
                    <a:pt x="761" y="640"/>
                  </a:lnTo>
                  <a:lnTo>
                    <a:pt x="749" y="625"/>
                  </a:lnTo>
                  <a:lnTo>
                    <a:pt x="734" y="610"/>
                  </a:lnTo>
                  <a:lnTo>
                    <a:pt x="717" y="598"/>
                  </a:lnTo>
                  <a:lnTo>
                    <a:pt x="696" y="588"/>
                  </a:lnTo>
                  <a:lnTo>
                    <a:pt x="670" y="580"/>
                  </a:lnTo>
                  <a:lnTo>
                    <a:pt x="641" y="575"/>
                  </a:lnTo>
                  <a:lnTo>
                    <a:pt x="607" y="573"/>
                  </a:lnTo>
                  <a:lnTo>
                    <a:pt x="420" y="573"/>
                  </a:lnTo>
                  <a:lnTo>
                    <a:pt x="315" y="1003"/>
                  </a:lnTo>
                  <a:lnTo>
                    <a:pt x="312" y="1017"/>
                  </a:lnTo>
                  <a:lnTo>
                    <a:pt x="309" y="1030"/>
                  </a:lnTo>
                  <a:lnTo>
                    <a:pt x="312" y="1041"/>
                  </a:lnTo>
                  <a:lnTo>
                    <a:pt x="320" y="1048"/>
                  </a:lnTo>
                  <a:lnTo>
                    <a:pt x="332" y="1054"/>
                  </a:lnTo>
                  <a:lnTo>
                    <a:pt x="347" y="1057"/>
                  </a:lnTo>
                  <a:lnTo>
                    <a:pt x="365" y="1058"/>
                  </a:lnTo>
                  <a:lnTo>
                    <a:pt x="387" y="1059"/>
                  </a:lnTo>
                  <a:lnTo>
                    <a:pt x="412" y="1059"/>
                  </a:lnTo>
                  <a:lnTo>
                    <a:pt x="428" y="1059"/>
                  </a:lnTo>
                  <a:lnTo>
                    <a:pt x="441" y="1060"/>
                  </a:lnTo>
                  <a:lnTo>
                    <a:pt x="450" y="1063"/>
                  </a:lnTo>
                  <a:lnTo>
                    <a:pt x="455" y="1069"/>
                  </a:lnTo>
                  <a:lnTo>
                    <a:pt x="457" y="1077"/>
                  </a:lnTo>
                  <a:lnTo>
                    <a:pt x="456" y="1091"/>
                  </a:lnTo>
                  <a:lnTo>
                    <a:pt x="451" y="1101"/>
                  </a:lnTo>
                  <a:lnTo>
                    <a:pt x="446" y="1107"/>
                  </a:lnTo>
                  <a:lnTo>
                    <a:pt x="439" y="1109"/>
                  </a:lnTo>
                  <a:lnTo>
                    <a:pt x="432" y="1110"/>
                  </a:lnTo>
                  <a:lnTo>
                    <a:pt x="425" y="1110"/>
                  </a:lnTo>
                  <a:lnTo>
                    <a:pt x="401" y="1110"/>
                  </a:lnTo>
                  <a:lnTo>
                    <a:pt x="372" y="1109"/>
                  </a:lnTo>
                  <a:lnTo>
                    <a:pt x="341" y="1108"/>
                  </a:lnTo>
                  <a:lnTo>
                    <a:pt x="307" y="1107"/>
                  </a:lnTo>
                  <a:lnTo>
                    <a:pt x="275" y="1105"/>
                  </a:lnTo>
                  <a:lnTo>
                    <a:pt x="245" y="1105"/>
                  </a:lnTo>
                  <a:lnTo>
                    <a:pt x="222" y="1105"/>
                  </a:lnTo>
                  <a:lnTo>
                    <a:pt x="199" y="1105"/>
                  </a:lnTo>
                  <a:lnTo>
                    <a:pt x="171" y="1105"/>
                  </a:lnTo>
                  <a:lnTo>
                    <a:pt x="138" y="1107"/>
                  </a:lnTo>
                  <a:lnTo>
                    <a:pt x="106" y="1108"/>
                  </a:lnTo>
                  <a:lnTo>
                    <a:pt x="73" y="1109"/>
                  </a:lnTo>
                  <a:lnTo>
                    <a:pt x="45" y="1110"/>
                  </a:lnTo>
                  <a:lnTo>
                    <a:pt x="22" y="1110"/>
                  </a:lnTo>
                  <a:lnTo>
                    <a:pt x="19" y="1110"/>
                  </a:lnTo>
                  <a:lnTo>
                    <a:pt x="13" y="1109"/>
                  </a:lnTo>
                  <a:lnTo>
                    <a:pt x="7" y="1107"/>
                  </a:lnTo>
                  <a:lnTo>
                    <a:pt x="2" y="1101"/>
                  </a:lnTo>
                  <a:lnTo>
                    <a:pt x="0" y="1092"/>
                  </a:lnTo>
                  <a:lnTo>
                    <a:pt x="1" y="1078"/>
                  </a:lnTo>
                  <a:lnTo>
                    <a:pt x="5" y="1069"/>
                  </a:lnTo>
                  <a:lnTo>
                    <a:pt x="10" y="1063"/>
                  </a:lnTo>
                  <a:lnTo>
                    <a:pt x="19" y="1060"/>
                  </a:lnTo>
                  <a:lnTo>
                    <a:pt x="29" y="1059"/>
                  </a:lnTo>
                  <a:lnTo>
                    <a:pt x="42" y="1059"/>
                  </a:lnTo>
                  <a:lnTo>
                    <a:pt x="77" y="1059"/>
                  </a:lnTo>
                  <a:lnTo>
                    <a:pt x="105" y="1057"/>
                  </a:lnTo>
                  <a:lnTo>
                    <a:pt x="127" y="1054"/>
                  </a:lnTo>
                  <a:lnTo>
                    <a:pt x="144" y="1051"/>
                  </a:lnTo>
                  <a:lnTo>
                    <a:pt x="157" y="1045"/>
                  </a:lnTo>
                  <a:lnTo>
                    <a:pt x="166" y="1036"/>
                  </a:lnTo>
                  <a:lnTo>
                    <a:pt x="173" y="1027"/>
                  </a:lnTo>
                  <a:lnTo>
                    <a:pt x="179" y="1015"/>
                  </a:lnTo>
                  <a:lnTo>
                    <a:pt x="183" y="1000"/>
                  </a:lnTo>
                  <a:lnTo>
                    <a:pt x="187" y="982"/>
                  </a:lnTo>
                  <a:lnTo>
                    <a:pt x="403" y="110"/>
                  </a:lnTo>
                  <a:lnTo>
                    <a:pt x="404" y="97"/>
                  </a:lnTo>
                  <a:lnTo>
                    <a:pt x="406" y="89"/>
                  </a:lnTo>
                  <a:lnTo>
                    <a:pt x="407" y="84"/>
                  </a:lnTo>
                  <a:lnTo>
                    <a:pt x="407" y="79"/>
                  </a:lnTo>
                  <a:lnTo>
                    <a:pt x="406" y="70"/>
                  </a:lnTo>
                  <a:lnTo>
                    <a:pt x="400" y="63"/>
                  </a:lnTo>
                  <a:lnTo>
                    <a:pt x="392" y="58"/>
                  </a:lnTo>
                  <a:lnTo>
                    <a:pt x="379" y="55"/>
                  </a:lnTo>
                  <a:lnTo>
                    <a:pt x="364" y="54"/>
                  </a:lnTo>
                  <a:lnTo>
                    <a:pt x="348" y="52"/>
                  </a:lnTo>
                  <a:lnTo>
                    <a:pt x="333" y="50"/>
                  </a:lnTo>
                  <a:lnTo>
                    <a:pt x="319" y="50"/>
                  </a:lnTo>
                  <a:lnTo>
                    <a:pt x="309" y="48"/>
                  </a:lnTo>
                  <a:lnTo>
                    <a:pt x="305" y="48"/>
                  </a:lnTo>
                  <a:lnTo>
                    <a:pt x="289" y="48"/>
                  </a:lnTo>
                  <a:lnTo>
                    <a:pt x="276" y="47"/>
                  </a:lnTo>
                  <a:lnTo>
                    <a:pt x="266" y="45"/>
                  </a:lnTo>
                  <a:lnTo>
                    <a:pt x="262" y="40"/>
                  </a:lnTo>
                  <a:lnTo>
                    <a:pt x="259" y="30"/>
                  </a:lnTo>
                  <a:lnTo>
                    <a:pt x="261" y="17"/>
                  </a:lnTo>
                  <a:lnTo>
                    <a:pt x="265" y="9"/>
                  </a:lnTo>
                  <a:lnTo>
                    <a:pt x="271" y="4"/>
                  </a:lnTo>
                  <a:lnTo>
                    <a:pt x="279" y="1"/>
                  </a:lnTo>
                  <a:lnTo>
                    <a:pt x="291" y="1"/>
                  </a:lnTo>
                  <a:lnTo>
                    <a:pt x="3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
            <p:cNvSpPr>
              <a:spLocks noEditPoints="1"/>
            </p:cNvSpPr>
            <p:nvPr/>
          </p:nvSpPr>
          <p:spPr bwMode="auto">
            <a:xfrm>
              <a:off x="1402" y="2663"/>
              <a:ext cx="343" cy="772"/>
            </a:xfrm>
            <a:custGeom>
              <a:avLst/>
              <a:gdLst/>
              <a:ahLst/>
              <a:cxnLst>
                <a:cxn ang="0">
                  <a:pos x="213" y="265"/>
                </a:cxn>
                <a:cxn ang="0">
                  <a:pos x="261" y="311"/>
                </a:cxn>
                <a:cxn ang="0">
                  <a:pos x="270" y="365"/>
                </a:cxn>
                <a:cxn ang="0">
                  <a:pos x="263" y="397"/>
                </a:cxn>
                <a:cxn ang="0">
                  <a:pos x="243" y="447"/>
                </a:cxn>
                <a:cxn ang="0">
                  <a:pos x="221" y="508"/>
                </a:cxn>
                <a:cxn ang="0">
                  <a:pos x="174" y="627"/>
                </a:cxn>
                <a:cxn ang="0">
                  <a:pos x="156" y="701"/>
                </a:cxn>
                <a:cxn ang="0">
                  <a:pos x="164" y="736"/>
                </a:cxn>
                <a:cxn ang="0">
                  <a:pos x="203" y="739"/>
                </a:cxn>
                <a:cxn ang="0">
                  <a:pos x="260" y="695"/>
                </a:cxn>
                <a:cxn ang="0">
                  <a:pos x="303" y="601"/>
                </a:cxn>
                <a:cxn ang="0">
                  <a:pos x="312" y="587"/>
                </a:cxn>
                <a:cxn ang="0">
                  <a:pos x="327" y="583"/>
                </a:cxn>
                <a:cxn ang="0">
                  <a:pos x="334" y="584"/>
                </a:cxn>
                <a:cxn ang="0">
                  <a:pos x="341" y="590"/>
                </a:cxn>
                <a:cxn ang="0">
                  <a:pos x="342" y="606"/>
                </a:cxn>
                <a:cxn ang="0">
                  <a:pos x="326" y="651"/>
                </a:cxn>
                <a:cxn ang="0">
                  <a:pos x="290" y="712"/>
                </a:cxn>
                <a:cxn ang="0">
                  <a:pos x="232" y="761"/>
                </a:cxn>
                <a:cxn ang="0">
                  <a:pos x="155" y="770"/>
                </a:cxn>
                <a:cxn ang="0">
                  <a:pos x="96" y="737"/>
                </a:cxn>
                <a:cxn ang="0">
                  <a:pos x="73" y="676"/>
                </a:cxn>
                <a:cxn ang="0">
                  <a:pos x="83" y="627"/>
                </a:cxn>
                <a:cxn ang="0">
                  <a:pos x="163" y="419"/>
                </a:cxn>
                <a:cxn ang="0">
                  <a:pos x="182" y="368"/>
                </a:cxn>
                <a:cxn ang="0">
                  <a:pos x="188" y="337"/>
                </a:cxn>
                <a:cxn ang="0">
                  <a:pos x="184" y="300"/>
                </a:cxn>
                <a:cxn ang="0">
                  <a:pos x="161" y="287"/>
                </a:cxn>
                <a:cxn ang="0">
                  <a:pos x="105" y="311"/>
                </a:cxn>
                <a:cxn ang="0">
                  <a:pos x="55" y="388"/>
                </a:cxn>
                <a:cxn ang="0">
                  <a:pos x="35" y="442"/>
                </a:cxn>
                <a:cxn ang="0">
                  <a:pos x="16" y="445"/>
                </a:cxn>
                <a:cxn ang="0">
                  <a:pos x="3" y="438"/>
                </a:cxn>
                <a:cxn ang="0">
                  <a:pos x="5" y="411"/>
                </a:cxn>
                <a:cxn ang="0">
                  <a:pos x="28" y="357"/>
                </a:cxn>
                <a:cxn ang="0">
                  <a:pos x="72" y="297"/>
                </a:cxn>
                <a:cxn ang="0">
                  <a:pos x="139" y="259"/>
                </a:cxn>
                <a:cxn ang="0">
                  <a:pos x="283" y="2"/>
                </a:cxn>
                <a:cxn ang="0">
                  <a:pos x="309" y="25"/>
                </a:cxn>
                <a:cxn ang="0">
                  <a:pos x="313" y="44"/>
                </a:cxn>
                <a:cxn ang="0">
                  <a:pos x="286" y="94"/>
                </a:cxn>
                <a:cxn ang="0">
                  <a:pos x="236" y="106"/>
                </a:cxn>
                <a:cxn ang="0">
                  <a:pos x="211" y="83"/>
                </a:cxn>
                <a:cxn ang="0">
                  <a:pos x="210" y="43"/>
                </a:cxn>
                <a:cxn ang="0">
                  <a:pos x="250" y="3"/>
                </a:cxn>
              </a:cxnLst>
              <a:rect l="0" t="0" r="r" b="b"/>
              <a:pathLst>
                <a:path w="343" h="772">
                  <a:moveTo>
                    <a:pt x="165" y="256"/>
                  </a:moveTo>
                  <a:lnTo>
                    <a:pt x="190" y="258"/>
                  </a:lnTo>
                  <a:lnTo>
                    <a:pt x="213" y="265"/>
                  </a:lnTo>
                  <a:lnTo>
                    <a:pt x="232" y="277"/>
                  </a:lnTo>
                  <a:lnTo>
                    <a:pt x="248" y="293"/>
                  </a:lnTo>
                  <a:lnTo>
                    <a:pt x="261" y="311"/>
                  </a:lnTo>
                  <a:lnTo>
                    <a:pt x="268" y="331"/>
                  </a:lnTo>
                  <a:lnTo>
                    <a:pt x="270" y="353"/>
                  </a:lnTo>
                  <a:lnTo>
                    <a:pt x="270" y="365"/>
                  </a:lnTo>
                  <a:lnTo>
                    <a:pt x="268" y="377"/>
                  </a:lnTo>
                  <a:lnTo>
                    <a:pt x="265" y="389"/>
                  </a:lnTo>
                  <a:lnTo>
                    <a:pt x="263" y="397"/>
                  </a:lnTo>
                  <a:lnTo>
                    <a:pt x="257" y="411"/>
                  </a:lnTo>
                  <a:lnTo>
                    <a:pt x="252" y="428"/>
                  </a:lnTo>
                  <a:lnTo>
                    <a:pt x="243" y="447"/>
                  </a:lnTo>
                  <a:lnTo>
                    <a:pt x="236" y="469"/>
                  </a:lnTo>
                  <a:lnTo>
                    <a:pt x="228" y="489"/>
                  </a:lnTo>
                  <a:lnTo>
                    <a:pt x="221" y="508"/>
                  </a:lnTo>
                  <a:lnTo>
                    <a:pt x="215" y="524"/>
                  </a:lnTo>
                  <a:lnTo>
                    <a:pt x="211" y="534"/>
                  </a:lnTo>
                  <a:lnTo>
                    <a:pt x="174" y="627"/>
                  </a:lnTo>
                  <a:lnTo>
                    <a:pt x="164" y="652"/>
                  </a:lnTo>
                  <a:lnTo>
                    <a:pt x="158" y="676"/>
                  </a:lnTo>
                  <a:lnTo>
                    <a:pt x="156" y="701"/>
                  </a:lnTo>
                  <a:lnTo>
                    <a:pt x="156" y="715"/>
                  </a:lnTo>
                  <a:lnTo>
                    <a:pt x="158" y="726"/>
                  </a:lnTo>
                  <a:lnTo>
                    <a:pt x="164" y="736"/>
                  </a:lnTo>
                  <a:lnTo>
                    <a:pt x="171" y="740"/>
                  </a:lnTo>
                  <a:lnTo>
                    <a:pt x="183" y="742"/>
                  </a:lnTo>
                  <a:lnTo>
                    <a:pt x="203" y="739"/>
                  </a:lnTo>
                  <a:lnTo>
                    <a:pt x="222" y="731"/>
                  </a:lnTo>
                  <a:lnTo>
                    <a:pt x="241" y="715"/>
                  </a:lnTo>
                  <a:lnTo>
                    <a:pt x="260" y="695"/>
                  </a:lnTo>
                  <a:lnTo>
                    <a:pt x="276" y="670"/>
                  </a:lnTo>
                  <a:lnTo>
                    <a:pt x="291" y="638"/>
                  </a:lnTo>
                  <a:lnTo>
                    <a:pt x="303" y="601"/>
                  </a:lnTo>
                  <a:lnTo>
                    <a:pt x="306" y="595"/>
                  </a:lnTo>
                  <a:lnTo>
                    <a:pt x="309" y="590"/>
                  </a:lnTo>
                  <a:lnTo>
                    <a:pt x="312" y="587"/>
                  </a:lnTo>
                  <a:lnTo>
                    <a:pt x="317" y="584"/>
                  </a:lnTo>
                  <a:lnTo>
                    <a:pt x="326" y="583"/>
                  </a:lnTo>
                  <a:lnTo>
                    <a:pt x="327" y="583"/>
                  </a:lnTo>
                  <a:lnTo>
                    <a:pt x="328" y="583"/>
                  </a:lnTo>
                  <a:lnTo>
                    <a:pt x="332" y="584"/>
                  </a:lnTo>
                  <a:lnTo>
                    <a:pt x="334" y="584"/>
                  </a:lnTo>
                  <a:lnTo>
                    <a:pt x="336" y="586"/>
                  </a:lnTo>
                  <a:lnTo>
                    <a:pt x="339" y="588"/>
                  </a:lnTo>
                  <a:lnTo>
                    <a:pt x="341" y="590"/>
                  </a:lnTo>
                  <a:lnTo>
                    <a:pt x="342" y="594"/>
                  </a:lnTo>
                  <a:lnTo>
                    <a:pt x="343" y="599"/>
                  </a:lnTo>
                  <a:lnTo>
                    <a:pt x="342" y="606"/>
                  </a:lnTo>
                  <a:lnTo>
                    <a:pt x="339" y="617"/>
                  </a:lnTo>
                  <a:lnTo>
                    <a:pt x="333" y="632"/>
                  </a:lnTo>
                  <a:lnTo>
                    <a:pt x="326" y="651"/>
                  </a:lnTo>
                  <a:lnTo>
                    <a:pt x="317" y="671"/>
                  </a:lnTo>
                  <a:lnTo>
                    <a:pt x="304" y="692"/>
                  </a:lnTo>
                  <a:lnTo>
                    <a:pt x="290" y="712"/>
                  </a:lnTo>
                  <a:lnTo>
                    <a:pt x="272" y="731"/>
                  </a:lnTo>
                  <a:lnTo>
                    <a:pt x="254" y="747"/>
                  </a:lnTo>
                  <a:lnTo>
                    <a:pt x="232" y="761"/>
                  </a:lnTo>
                  <a:lnTo>
                    <a:pt x="207" y="770"/>
                  </a:lnTo>
                  <a:lnTo>
                    <a:pt x="181" y="772"/>
                  </a:lnTo>
                  <a:lnTo>
                    <a:pt x="155" y="770"/>
                  </a:lnTo>
                  <a:lnTo>
                    <a:pt x="132" y="763"/>
                  </a:lnTo>
                  <a:lnTo>
                    <a:pt x="112" y="751"/>
                  </a:lnTo>
                  <a:lnTo>
                    <a:pt x="96" y="737"/>
                  </a:lnTo>
                  <a:lnTo>
                    <a:pt x="84" y="719"/>
                  </a:lnTo>
                  <a:lnTo>
                    <a:pt x="76" y="697"/>
                  </a:lnTo>
                  <a:lnTo>
                    <a:pt x="73" y="676"/>
                  </a:lnTo>
                  <a:lnTo>
                    <a:pt x="75" y="658"/>
                  </a:lnTo>
                  <a:lnTo>
                    <a:pt x="78" y="643"/>
                  </a:lnTo>
                  <a:lnTo>
                    <a:pt x="83" y="627"/>
                  </a:lnTo>
                  <a:lnTo>
                    <a:pt x="83" y="627"/>
                  </a:lnTo>
                  <a:lnTo>
                    <a:pt x="153" y="443"/>
                  </a:lnTo>
                  <a:lnTo>
                    <a:pt x="163" y="419"/>
                  </a:lnTo>
                  <a:lnTo>
                    <a:pt x="171" y="399"/>
                  </a:lnTo>
                  <a:lnTo>
                    <a:pt x="177" y="382"/>
                  </a:lnTo>
                  <a:lnTo>
                    <a:pt x="182" y="368"/>
                  </a:lnTo>
                  <a:lnTo>
                    <a:pt x="185" y="357"/>
                  </a:lnTo>
                  <a:lnTo>
                    <a:pt x="186" y="346"/>
                  </a:lnTo>
                  <a:lnTo>
                    <a:pt x="188" y="337"/>
                  </a:lnTo>
                  <a:lnTo>
                    <a:pt x="188" y="327"/>
                  </a:lnTo>
                  <a:lnTo>
                    <a:pt x="186" y="312"/>
                  </a:lnTo>
                  <a:lnTo>
                    <a:pt x="184" y="300"/>
                  </a:lnTo>
                  <a:lnTo>
                    <a:pt x="178" y="293"/>
                  </a:lnTo>
                  <a:lnTo>
                    <a:pt x="170" y="288"/>
                  </a:lnTo>
                  <a:lnTo>
                    <a:pt x="161" y="287"/>
                  </a:lnTo>
                  <a:lnTo>
                    <a:pt x="142" y="289"/>
                  </a:lnTo>
                  <a:lnTo>
                    <a:pt x="124" y="297"/>
                  </a:lnTo>
                  <a:lnTo>
                    <a:pt x="105" y="311"/>
                  </a:lnTo>
                  <a:lnTo>
                    <a:pt x="87" y="331"/>
                  </a:lnTo>
                  <a:lnTo>
                    <a:pt x="70" y="356"/>
                  </a:lnTo>
                  <a:lnTo>
                    <a:pt x="55" y="388"/>
                  </a:lnTo>
                  <a:lnTo>
                    <a:pt x="41" y="427"/>
                  </a:lnTo>
                  <a:lnTo>
                    <a:pt x="39" y="436"/>
                  </a:lnTo>
                  <a:lnTo>
                    <a:pt x="35" y="442"/>
                  </a:lnTo>
                  <a:lnTo>
                    <a:pt x="29" y="444"/>
                  </a:lnTo>
                  <a:lnTo>
                    <a:pt x="21" y="445"/>
                  </a:lnTo>
                  <a:lnTo>
                    <a:pt x="16" y="445"/>
                  </a:lnTo>
                  <a:lnTo>
                    <a:pt x="12" y="444"/>
                  </a:lnTo>
                  <a:lnTo>
                    <a:pt x="6" y="442"/>
                  </a:lnTo>
                  <a:lnTo>
                    <a:pt x="3" y="438"/>
                  </a:lnTo>
                  <a:lnTo>
                    <a:pt x="0" y="430"/>
                  </a:lnTo>
                  <a:lnTo>
                    <a:pt x="1" y="422"/>
                  </a:lnTo>
                  <a:lnTo>
                    <a:pt x="5" y="411"/>
                  </a:lnTo>
                  <a:lnTo>
                    <a:pt x="11" y="395"/>
                  </a:lnTo>
                  <a:lnTo>
                    <a:pt x="19" y="377"/>
                  </a:lnTo>
                  <a:lnTo>
                    <a:pt x="28" y="357"/>
                  </a:lnTo>
                  <a:lnTo>
                    <a:pt x="41" y="337"/>
                  </a:lnTo>
                  <a:lnTo>
                    <a:pt x="56" y="317"/>
                  </a:lnTo>
                  <a:lnTo>
                    <a:pt x="72" y="297"/>
                  </a:lnTo>
                  <a:lnTo>
                    <a:pt x="92" y="281"/>
                  </a:lnTo>
                  <a:lnTo>
                    <a:pt x="114" y="268"/>
                  </a:lnTo>
                  <a:lnTo>
                    <a:pt x="139" y="259"/>
                  </a:lnTo>
                  <a:lnTo>
                    <a:pt x="165" y="256"/>
                  </a:lnTo>
                  <a:close/>
                  <a:moveTo>
                    <a:pt x="268" y="0"/>
                  </a:moveTo>
                  <a:lnTo>
                    <a:pt x="283" y="2"/>
                  </a:lnTo>
                  <a:lnTo>
                    <a:pt x="295" y="8"/>
                  </a:lnTo>
                  <a:lnTo>
                    <a:pt x="303" y="15"/>
                  </a:lnTo>
                  <a:lnTo>
                    <a:pt x="309" y="25"/>
                  </a:lnTo>
                  <a:lnTo>
                    <a:pt x="312" y="34"/>
                  </a:lnTo>
                  <a:lnTo>
                    <a:pt x="313" y="44"/>
                  </a:lnTo>
                  <a:lnTo>
                    <a:pt x="313" y="44"/>
                  </a:lnTo>
                  <a:lnTo>
                    <a:pt x="310" y="62"/>
                  </a:lnTo>
                  <a:lnTo>
                    <a:pt x="300" y="80"/>
                  </a:lnTo>
                  <a:lnTo>
                    <a:pt x="286" y="94"/>
                  </a:lnTo>
                  <a:lnTo>
                    <a:pt x="270" y="105"/>
                  </a:lnTo>
                  <a:lnTo>
                    <a:pt x="250" y="108"/>
                  </a:lnTo>
                  <a:lnTo>
                    <a:pt x="236" y="106"/>
                  </a:lnTo>
                  <a:lnTo>
                    <a:pt x="226" y="100"/>
                  </a:lnTo>
                  <a:lnTo>
                    <a:pt x="217" y="93"/>
                  </a:lnTo>
                  <a:lnTo>
                    <a:pt x="211" y="83"/>
                  </a:lnTo>
                  <a:lnTo>
                    <a:pt x="207" y="72"/>
                  </a:lnTo>
                  <a:lnTo>
                    <a:pt x="206" y="62"/>
                  </a:lnTo>
                  <a:lnTo>
                    <a:pt x="210" y="43"/>
                  </a:lnTo>
                  <a:lnTo>
                    <a:pt x="219" y="26"/>
                  </a:lnTo>
                  <a:lnTo>
                    <a:pt x="233" y="13"/>
                  </a:lnTo>
                  <a:lnTo>
                    <a:pt x="250" y="3"/>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
            <p:cNvSpPr>
              <a:spLocks/>
            </p:cNvSpPr>
            <p:nvPr/>
          </p:nvSpPr>
          <p:spPr bwMode="auto">
            <a:xfrm>
              <a:off x="1905" y="3051"/>
              <a:ext cx="322" cy="532"/>
            </a:xfrm>
            <a:custGeom>
              <a:avLst/>
              <a:gdLst/>
              <a:ahLst/>
              <a:cxnLst>
                <a:cxn ang="0">
                  <a:pos x="170" y="0"/>
                </a:cxn>
                <a:cxn ang="0">
                  <a:pos x="184" y="0"/>
                </a:cxn>
                <a:cxn ang="0">
                  <a:pos x="192" y="1"/>
                </a:cxn>
                <a:cxn ang="0">
                  <a:pos x="197" y="5"/>
                </a:cxn>
                <a:cxn ang="0">
                  <a:pos x="199" y="12"/>
                </a:cxn>
                <a:cxn ang="0">
                  <a:pos x="200" y="23"/>
                </a:cxn>
                <a:cxn ang="0">
                  <a:pos x="200" y="23"/>
                </a:cxn>
                <a:cxn ang="0">
                  <a:pos x="200" y="463"/>
                </a:cxn>
                <a:cxn ang="0">
                  <a:pos x="200" y="471"/>
                </a:cxn>
                <a:cxn ang="0">
                  <a:pos x="201" y="479"/>
                </a:cxn>
                <a:cxn ang="0">
                  <a:pos x="204" y="484"/>
                </a:cxn>
                <a:cxn ang="0">
                  <a:pos x="209" y="489"/>
                </a:cxn>
                <a:cxn ang="0">
                  <a:pos x="220" y="492"/>
                </a:cxn>
                <a:cxn ang="0">
                  <a:pos x="234" y="494"/>
                </a:cxn>
                <a:cxn ang="0">
                  <a:pos x="255" y="495"/>
                </a:cxn>
                <a:cxn ang="0">
                  <a:pos x="281" y="496"/>
                </a:cxn>
                <a:cxn ang="0">
                  <a:pos x="322" y="496"/>
                </a:cxn>
                <a:cxn ang="0">
                  <a:pos x="322" y="532"/>
                </a:cxn>
                <a:cxn ang="0">
                  <a:pos x="293" y="531"/>
                </a:cxn>
                <a:cxn ang="0">
                  <a:pos x="261" y="530"/>
                </a:cxn>
                <a:cxn ang="0">
                  <a:pos x="226" y="530"/>
                </a:cxn>
                <a:cxn ang="0">
                  <a:pos x="193" y="530"/>
                </a:cxn>
                <a:cxn ang="0">
                  <a:pos x="162" y="530"/>
                </a:cxn>
                <a:cxn ang="0">
                  <a:pos x="133" y="530"/>
                </a:cxn>
                <a:cxn ang="0">
                  <a:pos x="100" y="530"/>
                </a:cxn>
                <a:cxn ang="0">
                  <a:pos x="65" y="530"/>
                </a:cxn>
                <a:cxn ang="0">
                  <a:pos x="32" y="531"/>
                </a:cxn>
                <a:cxn ang="0">
                  <a:pos x="5" y="532"/>
                </a:cxn>
                <a:cxn ang="0">
                  <a:pos x="5" y="496"/>
                </a:cxn>
                <a:cxn ang="0">
                  <a:pos x="44" y="496"/>
                </a:cxn>
                <a:cxn ang="0">
                  <a:pos x="72" y="495"/>
                </a:cxn>
                <a:cxn ang="0">
                  <a:pos x="92" y="494"/>
                </a:cxn>
                <a:cxn ang="0">
                  <a:pos x="107" y="492"/>
                </a:cxn>
                <a:cxn ang="0">
                  <a:pos x="116" y="489"/>
                </a:cxn>
                <a:cxn ang="0">
                  <a:pos x="123" y="484"/>
                </a:cxn>
                <a:cxn ang="0">
                  <a:pos x="126" y="479"/>
                </a:cxn>
                <a:cxn ang="0">
                  <a:pos x="127" y="471"/>
                </a:cxn>
                <a:cxn ang="0">
                  <a:pos x="127" y="463"/>
                </a:cxn>
                <a:cxn ang="0">
                  <a:pos x="127" y="64"/>
                </a:cxn>
                <a:cxn ang="0">
                  <a:pos x="100" y="73"/>
                </a:cxn>
                <a:cxn ang="0">
                  <a:pos x="72" y="79"/>
                </a:cxn>
                <a:cxn ang="0">
                  <a:pos x="48" y="82"/>
                </a:cxn>
                <a:cxn ang="0">
                  <a:pos x="27" y="83"/>
                </a:cxn>
                <a:cxn ang="0">
                  <a:pos x="12" y="84"/>
                </a:cxn>
                <a:cxn ang="0">
                  <a:pos x="0" y="84"/>
                </a:cxn>
                <a:cxn ang="0">
                  <a:pos x="0" y="51"/>
                </a:cxn>
                <a:cxn ang="0">
                  <a:pos x="12" y="51"/>
                </a:cxn>
                <a:cxn ang="0">
                  <a:pos x="21" y="51"/>
                </a:cxn>
                <a:cxn ang="0">
                  <a:pos x="35" y="50"/>
                </a:cxn>
                <a:cxn ang="0">
                  <a:pos x="53" y="49"/>
                </a:cxn>
                <a:cxn ang="0">
                  <a:pos x="76" y="45"/>
                </a:cxn>
                <a:cxn ang="0">
                  <a:pos x="100" y="38"/>
                </a:cxn>
                <a:cxn ang="0">
                  <a:pos x="124" y="30"/>
                </a:cxn>
                <a:cxn ang="0">
                  <a:pos x="148" y="17"/>
                </a:cxn>
                <a:cxn ang="0">
                  <a:pos x="170" y="0"/>
                </a:cxn>
              </a:cxnLst>
              <a:rect l="0" t="0" r="r" b="b"/>
              <a:pathLst>
                <a:path w="322" h="532">
                  <a:moveTo>
                    <a:pt x="170" y="0"/>
                  </a:moveTo>
                  <a:lnTo>
                    <a:pt x="184" y="0"/>
                  </a:lnTo>
                  <a:lnTo>
                    <a:pt x="192" y="1"/>
                  </a:lnTo>
                  <a:lnTo>
                    <a:pt x="197" y="5"/>
                  </a:lnTo>
                  <a:lnTo>
                    <a:pt x="199" y="12"/>
                  </a:lnTo>
                  <a:lnTo>
                    <a:pt x="200" y="23"/>
                  </a:lnTo>
                  <a:lnTo>
                    <a:pt x="200" y="23"/>
                  </a:lnTo>
                  <a:lnTo>
                    <a:pt x="200" y="463"/>
                  </a:lnTo>
                  <a:lnTo>
                    <a:pt x="200" y="471"/>
                  </a:lnTo>
                  <a:lnTo>
                    <a:pt x="201" y="479"/>
                  </a:lnTo>
                  <a:lnTo>
                    <a:pt x="204" y="484"/>
                  </a:lnTo>
                  <a:lnTo>
                    <a:pt x="209" y="489"/>
                  </a:lnTo>
                  <a:lnTo>
                    <a:pt x="220" y="492"/>
                  </a:lnTo>
                  <a:lnTo>
                    <a:pt x="234" y="494"/>
                  </a:lnTo>
                  <a:lnTo>
                    <a:pt x="255" y="495"/>
                  </a:lnTo>
                  <a:lnTo>
                    <a:pt x="281" y="496"/>
                  </a:lnTo>
                  <a:lnTo>
                    <a:pt x="322" y="496"/>
                  </a:lnTo>
                  <a:lnTo>
                    <a:pt x="322" y="532"/>
                  </a:lnTo>
                  <a:lnTo>
                    <a:pt x="293" y="531"/>
                  </a:lnTo>
                  <a:lnTo>
                    <a:pt x="261" y="530"/>
                  </a:lnTo>
                  <a:lnTo>
                    <a:pt x="226" y="530"/>
                  </a:lnTo>
                  <a:lnTo>
                    <a:pt x="193" y="530"/>
                  </a:lnTo>
                  <a:lnTo>
                    <a:pt x="162" y="530"/>
                  </a:lnTo>
                  <a:lnTo>
                    <a:pt x="133" y="530"/>
                  </a:lnTo>
                  <a:lnTo>
                    <a:pt x="100" y="530"/>
                  </a:lnTo>
                  <a:lnTo>
                    <a:pt x="65" y="530"/>
                  </a:lnTo>
                  <a:lnTo>
                    <a:pt x="32" y="531"/>
                  </a:lnTo>
                  <a:lnTo>
                    <a:pt x="5" y="532"/>
                  </a:lnTo>
                  <a:lnTo>
                    <a:pt x="5" y="496"/>
                  </a:lnTo>
                  <a:lnTo>
                    <a:pt x="44" y="496"/>
                  </a:lnTo>
                  <a:lnTo>
                    <a:pt x="72" y="495"/>
                  </a:lnTo>
                  <a:lnTo>
                    <a:pt x="92" y="494"/>
                  </a:lnTo>
                  <a:lnTo>
                    <a:pt x="107" y="492"/>
                  </a:lnTo>
                  <a:lnTo>
                    <a:pt x="116" y="489"/>
                  </a:lnTo>
                  <a:lnTo>
                    <a:pt x="123" y="484"/>
                  </a:lnTo>
                  <a:lnTo>
                    <a:pt x="126" y="479"/>
                  </a:lnTo>
                  <a:lnTo>
                    <a:pt x="127" y="471"/>
                  </a:lnTo>
                  <a:lnTo>
                    <a:pt x="127" y="463"/>
                  </a:lnTo>
                  <a:lnTo>
                    <a:pt x="127" y="64"/>
                  </a:lnTo>
                  <a:lnTo>
                    <a:pt x="100" y="73"/>
                  </a:lnTo>
                  <a:lnTo>
                    <a:pt x="72" y="79"/>
                  </a:lnTo>
                  <a:lnTo>
                    <a:pt x="48" y="82"/>
                  </a:lnTo>
                  <a:lnTo>
                    <a:pt x="27" y="83"/>
                  </a:lnTo>
                  <a:lnTo>
                    <a:pt x="12" y="84"/>
                  </a:lnTo>
                  <a:lnTo>
                    <a:pt x="0" y="84"/>
                  </a:lnTo>
                  <a:lnTo>
                    <a:pt x="0" y="51"/>
                  </a:lnTo>
                  <a:lnTo>
                    <a:pt x="12" y="51"/>
                  </a:lnTo>
                  <a:lnTo>
                    <a:pt x="21" y="51"/>
                  </a:lnTo>
                  <a:lnTo>
                    <a:pt x="35" y="50"/>
                  </a:lnTo>
                  <a:lnTo>
                    <a:pt x="53" y="49"/>
                  </a:lnTo>
                  <a:lnTo>
                    <a:pt x="76" y="45"/>
                  </a:lnTo>
                  <a:lnTo>
                    <a:pt x="100" y="38"/>
                  </a:lnTo>
                  <a:lnTo>
                    <a:pt x="124" y="30"/>
                  </a:lnTo>
                  <a:lnTo>
                    <a:pt x="148" y="17"/>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9"/>
            <p:cNvSpPr>
              <a:spLocks/>
            </p:cNvSpPr>
            <p:nvPr/>
          </p:nvSpPr>
          <p:spPr bwMode="auto">
            <a:xfrm>
              <a:off x="2551" y="3293"/>
              <a:ext cx="145" cy="356"/>
            </a:xfrm>
            <a:custGeom>
              <a:avLst/>
              <a:gdLst/>
              <a:ahLst/>
              <a:cxnLst>
                <a:cxn ang="0">
                  <a:pos x="65" y="0"/>
                </a:cxn>
                <a:cxn ang="0">
                  <a:pos x="83" y="2"/>
                </a:cxn>
                <a:cxn ang="0">
                  <a:pos x="100" y="9"/>
                </a:cxn>
                <a:cxn ang="0">
                  <a:pos x="113" y="20"/>
                </a:cxn>
                <a:cxn ang="0">
                  <a:pos x="124" y="35"/>
                </a:cxn>
                <a:cxn ang="0">
                  <a:pos x="134" y="53"/>
                </a:cxn>
                <a:cxn ang="0">
                  <a:pos x="139" y="75"/>
                </a:cxn>
                <a:cxn ang="0">
                  <a:pos x="144" y="98"/>
                </a:cxn>
                <a:cxn ang="0">
                  <a:pos x="145" y="125"/>
                </a:cxn>
                <a:cxn ang="0">
                  <a:pos x="143" y="162"/>
                </a:cxn>
                <a:cxn ang="0">
                  <a:pos x="136" y="195"/>
                </a:cxn>
                <a:cxn ang="0">
                  <a:pos x="127" y="227"/>
                </a:cxn>
                <a:cxn ang="0">
                  <a:pos x="115" y="256"/>
                </a:cxn>
                <a:cxn ang="0">
                  <a:pos x="101" y="281"/>
                </a:cxn>
                <a:cxn ang="0">
                  <a:pos x="87" y="302"/>
                </a:cxn>
                <a:cxn ang="0">
                  <a:pos x="73" y="321"/>
                </a:cxn>
                <a:cxn ang="0">
                  <a:pos x="59" y="335"/>
                </a:cxn>
                <a:cxn ang="0">
                  <a:pos x="47" y="346"/>
                </a:cxn>
                <a:cxn ang="0">
                  <a:pos x="38" y="353"/>
                </a:cxn>
                <a:cxn ang="0">
                  <a:pos x="32" y="356"/>
                </a:cxn>
                <a:cxn ang="0">
                  <a:pos x="28" y="354"/>
                </a:cxn>
                <a:cxn ang="0">
                  <a:pos x="24" y="352"/>
                </a:cxn>
                <a:cxn ang="0">
                  <a:pos x="21" y="348"/>
                </a:cxn>
                <a:cxn ang="0">
                  <a:pos x="18" y="345"/>
                </a:cxn>
                <a:cxn ang="0">
                  <a:pos x="17" y="340"/>
                </a:cxn>
                <a:cxn ang="0">
                  <a:pos x="17" y="335"/>
                </a:cxn>
                <a:cxn ang="0">
                  <a:pos x="18" y="333"/>
                </a:cxn>
                <a:cxn ang="0">
                  <a:pos x="19" y="329"/>
                </a:cxn>
                <a:cxn ang="0">
                  <a:pos x="22" y="327"/>
                </a:cxn>
                <a:cxn ang="0">
                  <a:pos x="24" y="325"/>
                </a:cxn>
                <a:cxn ang="0">
                  <a:pos x="54" y="292"/>
                </a:cxn>
                <a:cxn ang="0">
                  <a:pos x="76" y="262"/>
                </a:cxn>
                <a:cxn ang="0">
                  <a:pos x="92" y="231"/>
                </a:cxn>
                <a:cxn ang="0">
                  <a:pos x="102" y="201"/>
                </a:cxn>
                <a:cxn ang="0">
                  <a:pos x="108" y="171"/>
                </a:cxn>
                <a:cxn ang="0">
                  <a:pos x="111" y="142"/>
                </a:cxn>
                <a:cxn ang="0">
                  <a:pos x="113" y="115"/>
                </a:cxn>
                <a:cxn ang="0">
                  <a:pos x="113" y="115"/>
                </a:cxn>
                <a:cxn ang="0">
                  <a:pos x="113" y="115"/>
                </a:cxn>
                <a:cxn ang="0">
                  <a:pos x="113" y="115"/>
                </a:cxn>
                <a:cxn ang="0">
                  <a:pos x="110" y="116"/>
                </a:cxn>
                <a:cxn ang="0">
                  <a:pos x="103" y="121"/>
                </a:cxn>
                <a:cxn ang="0">
                  <a:pos x="94" y="126"/>
                </a:cxn>
                <a:cxn ang="0">
                  <a:pos x="81" y="131"/>
                </a:cxn>
                <a:cxn ang="0">
                  <a:pos x="67" y="133"/>
                </a:cxn>
                <a:cxn ang="0">
                  <a:pos x="49" y="131"/>
                </a:cxn>
                <a:cxn ang="0">
                  <a:pos x="32" y="123"/>
                </a:cxn>
                <a:cxn ang="0">
                  <a:pos x="18" y="113"/>
                </a:cxn>
                <a:cxn ang="0">
                  <a:pos x="8" y="100"/>
                </a:cxn>
                <a:cxn ang="0">
                  <a:pos x="2" y="83"/>
                </a:cxn>
                <a:cxn ang="0">
                  <a:pos x="0" y="66"/>
                </a:cxn>
                <a:cxn ang="0">
                  <a:pos x="2" y="48"/>
                </a:cxn>
                <a:cxn ang="0">
                  <a:pos x="8" y="33"/>
                </a:cxn>
                <a:cxn ang="0">
                  <a:pos x="18" y="20"/>
                </a:cxn>
                <a:cxn ang="0">
                  <a:pos x="31" y="9"/>
                </a:cxn>
                <a:cxn ang="0">
                  <a:pos x="47" y="2"/>
                </a:cxn>
                <a:cxn ang="0">
                  <a:pos x="65" y="0"/>
                </a:cxn>
              </a:cxnLst>
              <a:rect l="0" t="0" r="r" b="b"/>
              <a:pathLst>
                <a:path w="145" h="356">
                  <a:moveTo>
                    <a:pt x="65" y="0"/>
                  </a:moveTo>
                  <a:lnTo>
                    <a:pt x="83" y="2"/>
                  </a:lnTo>
                  <a:lnTo>
                    <a:pt x="100" y="9"/>
                  </a:lnTo>
                  <a:lnTo>
                    <a:pt x="113" y="20"/>
                  </a:lnTo>
                  <a:lnTo>
                    <a:pt x="124" y="35"/>
                  </a:lnTo>
                  <a:lnTo>
                    <a:pt x="134" y="53"/>
                  </a:lnTo>
                  <a:lnTo>
                    <a:pt x="139" y="75"/>
                  </a:lnTo>
                  <a:lnTo>
                    <a:pt x="144" y="98"/>
                  </a:lnTo>
                  <a:lnTo>
                    <a:pt x="145" y="125"/>
                  </a:lnTo>
                  <a:lnTo>
                    <a:pt x="143" y="162"/>
                  </a:lnTo>
                  <a:lnTo>
                    <a:pt x="136" y="195"/>
                  </a:lnTo>
                  <a:lnTo>
                    <a:pt x="127" y="227"/>
                  </a:lnTo>
                  <a:lnTo>
                    <a:pt x="115" y="256"/>
                  </a:lnTo>
                  <a:lnTo>
                    <a:pt x="101" y="281"/>
                  </a:lnTo>
                  <a:lnTo>
                    <a:pt x="87" y="302"/>
                  </a:lnTo>
                  <a:lnTo>
                    <a:pt x="73" y="321"/>
                  </a:lnTo>
                  <a:lnTo>
                    <a:pt x="59" y="335"/>
                  </a:lnTo>
                  <a:lnTo>
                    <a:pt x="47" y="346"/>
                  </a:lnTo>
                  <a:lnTo>
                    <a:pt x="38" y="353"/>
                  </a:lnTo>
                  <a:lnTo>
                    <a:pt x="32" y="356"/>
                  </a:lnTo>
                  <a:lnTo>
                    <a:pt x="28" y="354"/>
                  </a:lnTo>
                  <a:lnTo>
                    <a:pt x="24" y="352"/>
                  </a:lnTo>
                  <a:lnTo>
                    <a:pt x="21" y="348"/>
                  </a:lnTo>
                  <a:lnTo>
                    <a:pt x="18" y="345"/>
                  </a:lnTo>
                  <a:lnTo>
                    <a:pt x="17" y="340"/>
                  </a:lnTo>
                  <a:lnTo>
                    <a:pt x="17" y="335"/>
                  </a:lnTo>
                  <a:lnTo>
                    <a:pt x="18" y="333"/>
                  </a:lnTo>
                  <a:lnTo>
                    <a:pt x="19" y="329"/>
                  </a:lnTo>
                  <a:lnTo>
                    <a:pt x="22" y="327"/>
                  </a:lnTo>
                  <a:lnTo>
                    <a:pt x="24" y="325"/>
                  </a:lnTo>
                  <a:lnTo>
                    <a:pt x="54" y="292"/>
                  </a:lnTo>
                  <a:lnTo>
                    <a:pt x="76" y="262"/>
                  </a:lnTo>
                  <a:lnTo>
                    <a:pt x="92" y="231"/>
                  </a:lnTo>
                  <a:lnTo>
                    <a:pt x="102" y="201"/>
                  </a:lnTo>
                  <a:lnTo>
                    <a:pt x="108" y="171"/>
                  </a:lnTo>
                  <a:lnTo>
                    <a:pt x="111" y="142"/>
                  </a:lnTo>
                  <a:lnTo>
                    <a:pt x="113" y="115"/>
                  </a:lnTo>
                  <a:lnTo>
                    <a:pt x="113" y="115"/>
                  </a:lnTo>
                  <a:lnTo>
                    <a:pt x="113" y="115"/>
                  </a:lnTo>
                  <a:lnTo>
                    <a:pt x="113" y="115"/>
                  </a:lnTo>
                  <a:lnTo>
                    <a:pt x="110" y="116"/>
                  </a:lnTo>
                  <a:lnTo>
                    <a:pt x="103" y="121"/>
                  </a:lnTo>
                  <a:lnTo>
                    <a:pt x="94" y="126"/>
                  </a:lnTo>
                  <a:lnTo>
                    <a:pt x="81" y="131"/>
                  </a:lnTo>
                  <a:lnTo>
                    <a:pt x="67" y="133"/>
                  </a:lnTo>
                  <a:lnTo>
                    <a:pt x="49" y="131"/>
                  </a:lnTo>
                  <a:lnTo>
                    <a:pt x="32" y="123"/>
                  </a:lnTo>
                  <a:lnTo>
                    <a:pt x="18" y="113"/>
                  </a:lnTo>
                  <a:lnTo>
                    <a:pt x="8" y="100"/>
                  </a:lnTo>
                  <a:lnTo>
                    <a:pt x="2" y="83"/>
                  </a:lnTo>
                  <a:lnTo>
                    <a:pt x="0" y="66"/>
                  </a:lnTo>
                  <a:lnTo>
                    <a:pt x="2" y="48"/>
                  </a:lnTo>
                  <a:lnTo>
                    <a:pt x="8" y="33"/>
                  </a:lnTo>
                  <a:lnTo>
                    <a:pt x="18" y="20"/>
                  </a:lnTo>
                  <a:lnTo>
                    <a:pt x="31" y="9"/>
                  </a:lnTo>
                  <a:lnTo>
                    <a:pt x="47" y="2"/>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0"/>
            <p:cNvSpPr>
              <a:spLocks noEditPoints="1"/>
            </p:cNvSpPr>
            <p:nvPr/>
          </p:nvSpPr>
          <p:spPr bwMode="auto">
            <a:xfrm>
              <a:off x="2863" y="2663"/>
              <a:ext cx="342" cy="772"/>
            </a:xfrm>
            <a:custGeom>
              <a:avLst/>
              <a:gdLst/>
              <a:ahLst/>
              <a:cxnLst>
                <a:cxn ang="0">
                  <a:pos x="211" y="265"/>
                </a:cxn>
                <a:cxn ang="0">
                  <a:pos x="259" y="311"/>
                </a:cxn>
                <a:cxn ang="0">
                  <a:pos x="268" y="365"/>
                </a:cxn>
                <a:cxn ang="0">
                  <a:pos x="261" y="397"/>
                </a:cxn>
                <a:cxn ang="0">
                  <a:pos x="243" y="447"/>
                </a:cxn>
                <a:cxn ang="0">
                  <a:pos x="219" y="508"/>
                </a:cxn>
                <a:cxn ang="0">
                  <a:pos x="172" y="627"/>
                </a:cxn>
                <a:cxn ang="0">
                  <a:pos x="154" y="701"/>
                </a:cxn>
                <a:cxn ang="0">
                  <a:pos x="162" y="736"/>
                </a:cxn>
                <a:cxn ang="0">
                  <a:pos x="201" y="739"/>
                </a:cxn>
                <a:cxn ang="0">
                  <a:pos x="258" y="695"/>
                </a:cxn>
                <a:cxn ang="0">
                  <a:pos x="301" y="601"/>
                </a:cxn>
                <a:cxn ang="0">
                  <a:pos x="310" y="587"/>
                </a:cxn>
                <a:cxn ang="0">
                  <a:pos x="325" y="583"/>
                </a:cxn>
                <a:cxn ang="0">
                  <a:pos x="332" y="584"/>
                </a:cxn>
                <a:cxn ang="0">
                  <a:pos x="339" y="590"/>
                </a:cxn>
                <a:cxn ang="0">
                  <a:pos x="340" y="606"/>
                </a:cxn>
                <a:cxn ang="0">
                  <a:pos x="324" y="651"/>
                </a:cxn>
                <a:cxn ang="0">
                  <a:pos x="288" y="712"/>
                </a:cxn>
                <a:cxn ang="0">
                  <a:pos x="230" y="761"/>
                </a:cxn>
                <a:cxn ang="0">
                  <a:pos x="153" y="770"/>
                </a:cxn>
                <a:cxn ang="0">
                  <a:pos x="94" y="737"/>
                </a:cxn>
                <a:cxn ang="0">
                  <a:pos x="72" y="676"/>
                </a:cxn>
                <a:cxn ang="0">
                  <a:pos x="81" y="627"/>
                </a:cxn>
                <a:cxn ang="0">
                  <a:pos x="161" y="419"/>
                </a:cxn>
                <a:cxn ang="0">
                  <a:pos x="180" y="368"/>
                </a:cxn>
                <a:cxn ang="0">
                  <a:pos x="186" y="337"/>
                </a:cxn>
                <a:cxn ang="0">
                  <a:pos x="182" y="300"/>
                </a:cxn>
                <a:cxn ang="0">
                  <a:pos x="159" y="287"/>
                </a:cxn>
                <a:cxn ang="0">
                  <a:pos x="103" y="311"/>
                </a:cxn>
                <a:cxn ang="0">
                  <a:pos x="53" y="388"/>
                </a:cxn>
                <a:cxn ang="0">
                  <a:pos x="33" y="442"/>
                </a:cxn>
                <a:cxn ang="0">
                  <a:pos x="15" y="445"/>
                </a:cxn>
                <a:cxn ang="0">
                  <a:pos x="1" y="438"/>
                </a:cxn>
                <a:cxn ang="0">
                  <a:pos x="3" y="411"/>
                </a:cxn>
                <a:cxn ang="0">
                  <a:pos x="27" y="357"/>
                </a:cxn>
                <a:cxn ang="0">
                  <a:pos x="72" y="297"/>
                </a:cxn>
                <a:cxn ang="0">
                  <a:pos x="137" y="259"/>
                </a:cxn>
                <a:cxn ang="0">
                  <a:pos x="281" y="2"/>
                </a:cxn>
                <a:cxn ang="0">
                  <a:pos x="307" y="25"/>
                </a:cxn>
                <a:cxn ang="0">
                  <a:pos x="311" y="44"/>
                </a:cxn>
                <a:cxn ang="0">
                  <a:pos x="285" y="94"/>
                </a:cxn>
                <a:cxn ang="0">
                  <a:pos x="236" y="106"/>
                </a:cxn>
                <a:cxn ang="0">
                  <a:pos x="209" y="83"/>
                </a:cxn>
                <a:cxn ang="0">
                  <a:pos x="208" y="43"/>
                </a:cxn>
                <a:cxn ang="0">
                  <a:pos x="249" y="3"/>
                </a:cxn>
              </a:cxnLst>
              <a:rect l="0" t="0" r="r" b="b"/>
              <a:pathLst>
                <a:path w="342" h="772">
                  <a:moveTo>
                    <a:pt x="164" y="256"/>
                  </a:moveTo>
                  <a:lnTo>
                    <a:pt x="189" y="258"/>
                  </a:lnTo>
                  <a:lnTo>
                    <a:pt x="211" y="265"/>
                  </a:lnTo>
                  <a:lnTo>
                    <a:pt x="231" y="277"/>
                  </a:lnTo>
                  <a:lnTo>
                    <a:pt x="246" y="293"/>
                  </a:lnTo>
                  <a:lnTo>
                    <a:pt x="259" y="311"/>
                  </a:lnTo>
                  <a:lnTo>
                    <a:pt x="266" y="331"/>
                  </a:lnTo>
                  <a:lnTo>
                    <a:pt x="270" y="353"/>
                  </a:lnTo>
                  <a:lnTo>
                    <a:pt x="268" y="365"/>
                  </a:lnTo>
                  <a:lnTo>
                    <a:pt x="266" y="377"/>
                  </a:lnTo>
                  <a:lnTo>
                    <a:pt x="264" y="389"/>
                  </a:lnTo>
                  <a:lnTo>
                    <a:pt x="261" y="397"/>
                  </a:lnTo>
                  <a:lnTo>
                    <a:pt x="257" y="411"/>
                  </a:lnTo>
                  <a:lnTo>
                    <a:pt x="250" y="428"/>
                  </a:lnTo>
                  <a:lnTo>
                    <a:pt x="243" y="447"/>
                  </a:lnTo>
                  <a:lnTo>
                    <a:pt x="235" y="469"/>
                  </a:lnTo>
                  <a:lnTo>
                    <a:pt x="226" y="489"/>
                  </a:lnTo>
                  <a:lnTo>
                    <a:pt x="219" y="508"/>
                  </a:lnTo>
                  <a:lnTo>
                    <a:pt x="214" y="524"/>
                  </a:lnTo>
                  <a:lnTo>
                    <a:pt x="209" y="534"/>
                  </a:lnTo>
                  <a:lnTo>
                    <a:pt x="172" y="627"/>
                  </a:lnTo>
                  <a:lnTo>
                    <a:pt x="162" y="652"/>
                  </a:lnTo>
                  <a:lnTo>
                    <a:pt x="157" y="676"/>
                  </a:lnTo>
                  <a:lnTo>
                    <a:pt x="154" y="701"/>
                  </a:lnTo>
                  <a:lnTo>
                    <a:pt x="154" y="715"/>
                  </a:lnTo>
                  <a:lnTo>
                    <a:pt x="157" y="726"/>
                  </a:lnTo>
                  <a:lnTo>
                    <a:pt x="162" y="736"/>
                  </a:lnTo>
                  <a:lnTo>
                    <a:pt x="169" y="740"/>
                  </a:lnTo>
                  <a:lnTo>
                    <a:pt x="181" y="742"/>
                  </a:lnTo>
                  <a:lnTo>
                    <a:pt x="201" y="739"/>
                  </a:lnTo>
                  <a:lnTo>
                    <a:pt x="221" y="731"/>
                  </a:lnTo>
                  <a:lnTo>
                    <a:pt x="239" y="715"/>
                  </a:lnTo>
                  <a:lnTo>
                    <a:pt x="258" y="695"/>
                  </a:lnTo>
                  <a:lnTo>
                    <a:pt x="274" y="670"/>
                  </a:lnTo>
                  <a:lnTo>
                    <a:pt x="289" y="638"/>
                  </a:lnTo>
                  <a:lnTo>
                    <a:pt x="301" y="601"/>
                  </a:lnTo>
                  <a:lnTo>
                    <a:pt x="304" y="595"/>
                  </a:lnTo>
                  <a:lnTo>
                    <a:pt x="307" y="590"/>
                  </a:lnTo>
                  <a:lnTo>
                    <a:pt x="310" y="587"/>
                  </a:lnTo>
                  <a:lnTo>
                    <a:pt x="315" y="584"/>
                  </a:lnTo>
                  <a:lnTo>
                    <a:pt x="324" y="583"/>
                  </a:lnTo>
                  <a:lnTo>
                    <a:pt x="325" y="583"/>
                  </a:lnTo>
                  <a:lnTo>
                    <a:pt x="328" y="583"/>
                  </a:lnTo>
                  <a:lnTo>
                    <a:pt x="330" y="584"/>
                  </a:lnTo>
                  <a:lnTo>
                    <a:pt x="332" y="584"/>
                  </a:lnTo>
                  <a:lnTo>
                    <a:pt x="335" y="586"/>
                  </a:lnTo>
                  <a:lnTo>
                    <a:pt x="337" y="588"/>
                  </a:lnTo>
                  <a:lnTo>
                    <a:pt x="339" y="590"/>
                  </a:lnTo>
                  <a:lnTo>
                    <a:pt x="340" y="594"/>
                  </a:lnTo>
                  <a:lnTo>
                    <a:pt x="342" y="599"/>
                  </a:lnTo>
                  <a:lnTo>
                    <a:pt x="340" y="606"/>
                  </a:lnTo>
                  <a:lnTo>
                    <a:pt x="337" y="617"/>
                  </a:lnTo>
                  <a:lnTo>
                    <a:pt x="332" y="632"/>
                  </a:lnTo>
                  <a:lnTo>
                    <a:pt x="324" y="651"/>
                  </a:lnTo>
                  <a:lnTo>
                    <a:pt x="315" y="671"/>
                  </a:lnTo>
                  <a:lnTo>
                    <a:pt x="302" y="692"/>
                  </a:lnTo>
                  <a:lnTo>
                    <a:pt x="288" y="712"/>
                  </a:lnTo>
                  <a:lnTo>
                    <a:pt x="271" y="731"/>
                  </a:lnTo>
                  <a:lnTo>
                    <a:pt x="252" y="747"/>
                  </a:lnTo>
                  <a:lnTo>
                    <a:pt x="230" y="761"/>
                  </a:lnTo>
                  <a:lnTo>
                    <a:pt x="206" y="770"/>
                  </a:lnTo>
                  <a:lnTo>
                    <a:pt x="179" y="772"/>
                  </a:lnTo>
                  <a:lnTo>
                    <a:pt x="153" y="770"/>
                  </a:lnTo>
                  <a:lnTo>
                    <a:pt x="130" y="763"/>
                  </a:lnTo>
                  <a:lnTo>
                    <a:pt x="110" y="751"/>
                  </a:lnTo>
                  <a:lnTo>
                    <a:pt x="94" y="737"/>
                  </a:lnTo>
                  <a:lnTo>
                    <a:pt x="82" y="719"/>
                  </a:lnTo>
                  <a:lnTo>
                    <a:pt x="74" y="697"/>
                  </a:lnTo>
                  <a:lnTo>
                    <a:pt x="72" y="676"/>
                  </a:lnTo>
                  <a:lnTo>
                    <a:pt x="73" y="658"/>
                  </a:lnTo>
                  <a:lnTo>
                    <a:pt x="76" y="643"/>
                  </a:lnTo>
                  <a:lnTo>
                    <a:pt x="81" y="627"/>
                  </a:lnTo>
                  <a:lnTo>
                    <a:pt x="81" y="627"/>
                  </a:lnTo>
                  <a:lnTo>
                    <a:pt x="152" y="443"/>
                  </a:lnTo>
                  <a:lnTo>
                    <a:pt x="161" y="419"/>
                  </a:lnTo>
                  <a:lnTo>
                    <a:pt x="169" y="399"/>
                  </a:lnTo>
                  <a:lnTo>
                    <a:pt x="175" y="382"/>
                  </a:lnTo>
                  <a:lnTo>
                    <a:pt x="180" y="368"/>
                  </a:lnTo>
                  <a:lnTo>
                    <a:pt x="183" y="357"/>
                  </a:lnTo>
                  <a:lnTo>
                    <a:pt x="186" y="346"/>
                  </a:lnTo>
                  <a:lnTo>
                    <a:pt x="186" y="337"/>
                  </a:lnTo>
                  <a:lnTo>
                    <a:pt x="187" y="327"/>
                  </a:lnTo>
                  <a:lnTo>
                    <a:pt x="186" y="312"/>
                  </a:lnTo>
                  <a:lnTo>
                    <a:pt x="182" y="300"/>
                  </a:lnTo>
                  <a:lnTo>
                    <a:pt x="176" y="293"/>
                  </a:lnTo>
                  <a:lnTo>
                    <a:pt x="168" y="288"/>
                  </a:lnTo>
                  <a:lnTo>
                    <a:pt x="159" y="287"/>
                  </a:lnTo>
                  <a:lnTo>
                    <a:pt x="140" y="289"/>
                  </a:lnTo>
                  <a:lnTo>
                    <a:pt x="122" y="297"/>
                  </a:lnTo>
                  <a:lnTo>
                    <a:pt x="103" y="311"/>
                  </a:lnTo>
                  <a:lnTo>
                    <a:pt x="86" y="331"/>
                  </a:lnTo>
                  <a:lnTo>
                    <a:pt x="68" y="356"/>
                  </a:lnTo>
                  <a:lnTo>
                    <a:pt x="53" y="388"/>
                  </a:lnTo>
                  <a:lnTo>
                    <a:pt x="39" y="427"/>
                  </a:lnTo>
                  <a:lnTo>
                    <a:pt x="37" y="436"/>
                  </a:lnTo>
                  <a:lnTo>
                    <a:pt x="33" y="442"/>
                  </a:lnTo>
                  <a:lnTo>
                    <a:pt x="29" y="444"/>
                  </a:lnTo>
                  <a:lnTo>
                    <a:pt x="19" y="445"/>
                  </a:lnTo>
                  <a:lnTo>
                    <a:pt x="15" y="445"/>
                  </a:lnTo>
                  <a:lnTo>
                    <a:pt x="10" y="444"/>
                  </a:lnTo>
                  <a:lnTo>
                    <a:pt x="4" y="442"/>
                  </a:lnTo>
                  <a:lnTo>
                    <a:pt x="1" y="438"/>
                  </a:lnTo>
                  <a:lnTo>
                    <a:pt x="0" y="430"/>
                  </a:lnTo>
                  <a:lnTo>
                    <a:pt x="1" y="422"/>
                  </a:lnTo>
                  <a:lnTo>
                    <a:pt x="3" y="411"/>
                  </a:lnTo>
                  <a:lnTo>
                    <a:pt x="9" y="395"/>
                  </a:lnTo>
                  <a:lnTo>
                    <a:pt x="17" y="377"/>
                  </a:lnTo>
                  <a:lnTo>
                    <a:pt x="27" y="357"/>
                  </a:lnTo>
                  <a:lnTo>
                    <a:pt x="39" y="337"/>
                  </a:lnTo>
                  <a:lnTo>
                    <a:pt x="54" y="317"/>
                  </a:lnTo>
                  <a:lnTo>
                    <a:pt x="72" y="297"/>
                  </a:lnTo>
                  <a:lnTo>
                    <a:pt x="90" y="281"/>
                  </a:lnTo>
                  <a:lnTo>
                    <a:pt x="112" y="268"/>
                  </a:lnTo>
                  <a:lnTo>
                    <a:pt x="137" y="259"/>
                  </a:lnTo>
                  <a:lnTo>
                    <a:pt x="164" y="256"/>
                  </a:lnTo>
                  <a:close/>
                  <a:moveTo>
                    <a:pt x="266" y="0"/>
                  </a:moveTo>
                  <a:lnTo>
                    <a:pt x="281" y="2"/>
                  </a:lnTo>
                  <a:lnTo>
                    <a:pt x="293" y="8"/>
                  </a:lnTo>
                  <a:lnTo>
                    <a:pt x="301" y="15"/>
                  </a:lnTo>
                  <a:lnTo>
                    <a:pt x="307" y="25"/>
                  </a:lnTo>
                  <a:lnTo>
                    <a:pt x="310" y="34"/>
                  </a:lnTo>
                  <a:lnTo>
                    <a:pt x="311" y="44"/>
                  </a:lnTo>
                  <a:lnTo>
                    <a:pt x="311" y="44"/>
                  </a:lnTo>
                  <a:lnTo>
                    <a:pt x="308" y="62"/>
                  </a:lnTo>
                  <a:lnTo>
                    <a:pt x="299" y="80"/>
                  </a:lnTo>
                  <a:lnTo>
                    <a:pt x="285" y="94"/>
                  </a:lnTo>
                  <a:lnTo>
                    <a:pt x="268" y="105"/>
                  </a:lnTo>
                  <a:lnTo>
                    <a:pt x="249" y="108"/>
                  </a:lnTo>
                  <a:lnTo>
                    <a:pt x="236" y="106"/>
                  </a:lnTo>
                  <a:lnTo>
                    <a:pt x="224" y="100"/>
                  </a:lnTo>
                  <a:lnTo>
                    <a:pt x="215" y="93"/>
                  </a:lnTo>
                  <a:lnTo>
                    <a:pt x="209" y="83"/>
                  </a:lnTo>
                  <a:lnTo>
                    <a:pt x="206" y="72"/>
                  </a:lnTo>
                  <a:lnTo>
                    <a:pt x="204" y="62"/>
                  </a:lnTo>
                  <a:lnTo>
                    <a:pt x="208" y="43"/>
                  </a:lnTo>
                  <a:lnTo>
                    <a:pt x="217" y="26"/>
                  </a:lnTo>
                  <a:lnTo>
                    <a:pt x="231" y="13"/>
                  </a:lnTo>
                  <a:lnTo>
                    <a:pt x="249" y="3"/>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1"/>
            <p:cNvSpPr>
              <a:spLocks/>
            </p:cNvSpPr>
            <p:nvPr/>
          </p:nvSpPr>
          <p:spPr bwMode="auto">
            <a:xfrm>
              <a:off x="3323" y="3230"/>
              <a:ext cx="548" cy="360"/>
            </a:xfrm>
            <a:custGeom>
              <a:avLst/>
              <a:gdLst/>
              <a:ahLst/>
              <a:cxnLst>
                <a:cxn ang="0">
                  <a:pos x="125" y="2"/>
                </a:cxn>
                <a:cxn ang="0">
                  <a:pos x="166" y="19"/>
                </a:cxn>
                <a:cxn ang="0">
                  <a:pos x="194" y="59"/>
                </a:cxn>
                <a:cxn ang="0">
                  <a:pos x="225" y="48"/>
                </a:cxn>
                <a:cxn ang="0">
                  <a:pos x="288" y="9"/>
                </a:cxn>
                <a:cxn ang="0">
                  <a:pos x="374" y="2"/>
                </a:cxn>
                <a:cxn ang="0">
                  <a:pos x="438" y="33"/>
                </a:cxn>
                <a:cxn ang="0">
                  <a:pos x="461" y="95"/>
                </a:cxn>
                <a:cxn ang="0">
                  <a:pos x="448" y="158"/>
                </a:cxn>
                <a:cxn ang="0">
                  <a:pos x="424" y="228"/>
                </a:cxn>
                <a:cxn ang="0">
                  <a:pos x="406" y="272"/>
                </a:cxn>
                <a:cxn ang="0">
                  <a:pos x="401" y="304"/>
                </a:cxn>
                <a:cxn ang="0">
                  <a:pos x="408" y="329"/>
                </a:cxn>
                <a:cxn ang="0">
                  <a:pos x="443" y="332"/>
                </a:cxn>
                <a:cxn ang="0">
                  <a:pos x="491" y="290"/>
                </a:cxn>
                <a:cxn ang="0">
                  <a:pos x="515" y="240"/>
                </a:cxn>
                <a:cxn ang="0">
                  <a:pos x="520" y="229"/>
                </a:cxn>
                <a:cxn ang="0">
                  <a:pos x="531" y="228"/>
                </a:cxn>
                <a:cxn ang="0">
                  <a:pos x="539" y="228"/>
                </a:cxn>
                <a:cxn ang="0">
                  <a:pos x="546" y="232"/>
                </a:cxn>
                <a:cxn ang="0">
                  <a:pos x="547" y="246"/>
                </a:cxn>
                <a:cxn ang="0">
                  <a:pos x="527" y="290"/>
                </a:cxn>
                <a:cxn ang="0">
                  <a:pos x="486" y="338"/>
                </a:cxn>
                <a:cxn ang="0">
                  <a:pos x="420" y="360"/>
                </a:cxn>
                <a:cxn ang="0">
                  <a:pos x="361" y="341"/>
                </a:cxn>
                <a:cxn ang="0">
                  <a:pos x="335" y="291"/>
                </a:cxn>
                <a:cxn ang="0">
                  <a:pos x="344" y="258"/>
                </a:cxn>
                <a:cxn ang="0">
                  <a:pos x="372" y="185"/>
                </a:cxn>
                <a:cxn ang="0">
                  <a:pos x="394" y="105"/>
                </a:cxn>
                <a:cxn ang="0">
                  <a:pos x="390" y="53"/>
                </a:cxn>
                <a:cxn ang="0">
                  <a:pos x="358" y="27"/>
                </a:cxn>
                <a:cxn ang="0">
                  <a:pos x="288" y="38"/>
                </a:cxn>
                <a:cxn ang="0">
                  <a:pos x="227" y="84"/>
                </a:cxn>
                <a:cxn ang="0">
                  <a:pos x="190" y="138"/>
                </a:cxn>
                <a:cxn ang="0">
                  <a:pos x="177" y="161"/>
                </a:cxn>
                <a:cxn ang="0">
                  <a:pos x="175" y="170"/>
                </a:cxn>
                <a:cxn ang="0">
                  <a:pos x="167" y="201"/>
                </a:cxn>
                <a:cxn ang="0">
                  <a:pos x="148" y="273"/>
                </a:cxn>
                <a:cxn ang="0">
                  <a:pos x="141" y="311"/>
                </a:cxn>
                <a:cxn ang="0">
                  <a:pos x="133" y="335"/>
                </a:cxn>
                <a:cxn ang="0">
                  <a:pos x="112" y="358"/>
                </a:cxn>
                <a:cxn ang="0">
                  <a:pos x="85" y="359"/>
                </a:cxn>
                <a:cxn ang="0">
                  <a:pos x="68" y="333"/>
                </a:cxn>
                <a:cxn ang="0">
                  <a:pos x="72" y="310"/>
                </a:cxn>
                <a:cxn ang="0">
                  <a:pos x="81" y="273"/>
                </a:cxn>
                <a:cxn ang="0">
                  <a:pos x="103" y="188"/>
                </a:cxn>
                <a:cxn ang="0">
                  <a:pos x="116" y="130"/>
                </a:cxn>
                <a:cxn ang="0">
                  <a:pos x="125" y="89"/>
                </a:cxn>
                <a:cxn ang="0">
                  <a:pos x="128" y="59"/>
                </a:cxn>
                <a:cxn ang="0">
                  <a:pos x="117" y="33"/>
                </a:cxn>
                <a:cxn ang="0">
                  <a:pos x="83" y="28"/>
                </a:cxn>
                <a:cxn ang="0">
                  <a:pos x="53" y="63"/>
                </a:cxn>
                <a:cxn ang="0">
                  <a:pos x="33" y="120"/>
                </a:cxn>
                <a:cxn ang="0">
                  <a:pos x="29" y="130"/>
                </a:cxn>
                <a:cxn ang="0">
                  <a:pos x="20" y="135"/>
                </a:cxn>
                <a:cxn ang="0">
                  <a:pos x="13" y="135"/>
                </a:cxn>
                <a:cxn ang="0">
                  <a:pos x="6" y="133"/>
                </a:cxn>
                <a:cxn ang="0">
                  <a:pos x="2" y="127"/>
                </a:cxn>
                <a:cxn ang="0">
                  <a:pos x="4" y="111"/>
                </a:cxn>
                <a:cxn ang="0">
                  <a:pos x="18" y="70"/>
                </a:cxn>
                <a:cxn ang="0">
                  <a:pos x="49" y="22"/>
                </a:cxn>
                <a:cxn ang="0">
                  <a:pos x="100" y="0"/>
                </a:cxn>
              </a:cxnLst>
              <a:rect l="0" t="0" r="r" b="b"/>
              <a:pathLst>
                <a:path w="548" h="360">
                  <a:moveTo>
                    <a:pt x="100" y="0"/>
                  </a:moveTo>
                  <a:lnTo>
                    <a:pt x="112" y="1"/>
                  </a:lnTo>
                  <a:lnTo>
                    <a:pt x="125" y="2"/>
                  </a:lnTo>
                  <a:lnTo>
                    <a:pt x="139" y="5"/>
                  </a:lnTo>
                  <a:lnTo>
                    <a:pt x="152" y="11"/>
                  </a:lnTo>
                  <a:lnTo>
                    <a:pt x="166" y="19"/>
                  </a:lnTo>
                  <a:lnTo>
                    <a:pt x="177" y="29"/>
                  </a:lnTo>
                  <a:lnTo>
                    <a:pt x="187" y="42"/>
                  </a:lnTo>
                  <a:lnTo>
                    <a:pt x="194" y="59"/>
                  </a:lnTo>
                  <a:lnTo>
                    <a:pt x="196" y="79"/>
                  </a:lnTo>
                  <a:lnTo>
                    <a:pt x="209" y="64"/>
                  </a:lnTo>
                  <a:lnTo>
                    <a:pt x="225" y="48"/>
                  </a:lnTo>
                  <a:lnTo>
                    <a:pt x="244" y="33"/>
                  </a:lnTo>
                  <a:lnTo>
                    <a:pt x="264" y="20"/>
                  </a:lnTo>
                  <a:lnTo>
                    <a:pt x="288" y="9"/>
                  </a:lnTo>
                  <a:lnTo>
                    <a:pt x="315" y="2"/>
                  </a:lnTo>
                  <a:lnTo>
                    <a:pt x="344" y="0"/>
                  </a:lnTo>
                  <a:lnTo>
                    <a:pt x="374" y="2"/>
                  </a:lnTo>
                  <a:lnTo>
                    <a:pt x="399" y="8"/>
                  </a:lnTo>
                  <a:lnTo>
                    <a:pt x="422" y="19"/>
                  </a:lnTo>
                  <a:lnTo>
                    <a:pt x="438" y="33"/>
                  </a:lnTo>
                  <a:lnTo>
                    <a:pt x="451" y="50"/>
                  </a:lnTo>
                  <a:lnTo>
                    <a:pt x="459" y="71"/>
                  </a:lnTo>
                  <a:lnTo>
                    <a:pt x="461" y="95"/>
                  </a:lnTo>
                  <a:lnTo>
                    <a:pt x="459" y="113"/>
                  </a:lnTo>
                  <a:lnTo>
                    <a:pt x="455" y="134"/>
                  </a:lnTo>
                  <a:lnTo>
                    <a:pt x="448" y="158"/>
                  </a:lnTo>
                  <a:lnTo>
                    <a:pt x="440" y="183"/>
                  </a:lnTo>
                  <a:lnTo>
                    <a:pt x="432" y="207"/>
                  </a:lnTo>
                  <a:lnTo>
                    <a:pt x="424" y="228"/>
                  </a:lnTo>
                  <a:lnTo>
                    <a:pt x="417" y="247"/>
                  </a:lnTo>
                  <a:lnTo>
                    <a:pt x="411" y="260"/>
                  </a:lnTo>
                  <a:lnTo>
                    <a:pt x="406" y="272"/>
                  </a:lnTo>
                  <a:lnTo>
                    <a:pt x="403" y="283"/>
                  </a:lnTo>
                  <a:lnTo>
                    <a:pt x="402" y="292"/>
                  </a:lnTo>
                  <a:lnTo>
                    <a:pt x="401" y="304"/>
                  </a:lnTo>
                  <a:lnTo>
                    <a:pt x="402" y="314"/>
                  </a:lnTo>
                  <a:lnTo>
                    <a:pt x="404" y="323"/>
                  </a:lnTo>
                  <a:lnTo>
                    <a:pt x="408" y="329"/>
                  </a:lnTo>
                  <a:lnTo>
                    <a:pt x="415" y="334"/>
                  </a:lnTo>
                  <a:lnTo>
                    <a:pt x="424" y="335"/>
                  </a:lnTo>
                  <a:lnTo>
                    <a:pt x="443" y="332"/>
                  </a:lnTo>
                  <a:lnTo>
                    <a:pt x="460" y="322"/>
                  </a:lnTo>
                  <a:lnTo>
                    <a:pt x="476" y="308"/>
                  </a:lnTo>
                  <a:lnTo>
                    <a:pt x="491" y="290"/>
                  </a:lnTo>
                  <a:lnTo>
                    <a:pt x="504" y="269"/>
                  </a:lnTo>
                  <a:lnTo>
                    <a:pt x="514" y="246"/>
                  </a:lnTo>
                  <a:lnTo>
                    <a:pt x="515" y="240"/>
                  </a:lnTo>
                  <a:lnTo>
                    <a:pt x="517" y="235"/>
                  </a:lnTo>
                  <a:lnTo>
                    <a:pt x="518" y="232"/>
                  </a:lnTo>
                  <a:lnTo>
                    <a:pt x="520" y="229"/>
                  </a:lnTo>
                  <a:lnTo>
                    <a:pt x="523" y="228"/>
                  </a:lnTo>
                  <a:lnTo>
                    <a:pt x="526" y="228"/>
                  </a:lnTo>
                  <a:lnTo>
                    <a:pt x="531" y="228"/>
                  </a:lnTo>
                  <a:lnTo>
                    <a:pt x="533" y="228"/>
                  </a:lnTo>
                  <a:lnTo>
                    <a:pt x="536" y="228"/>
                  </a:lnTo>
                  <a:lnTo>
                    <a:pt x="539" y="228"/>
                  </a:lnTo>
                  <a:lnTo>
                    <a:pt x="541" y="229"/>
                  </a:lnTo>
                  <a:lnTo>
                    <a:pt x="544" y="230"/>
                  </a:lnTo>
                  <a:lnTo>
                    <a:pt x="546" y="232"/>
                  </a:lnTo>
                  <a:lnTo>
                    <a:pt x="547" y="234"/>
                  </a:lnTo>
                  <a:lnTo>
                    <a:pt x="548" y="238"/>
                  </a:lnTo>
                  <a:lnTo>
                    <a:pt x="547" y="246"/>
                  </a:lnTo>
                  <a:lnTo>
                    <a:pt x="544" y="258"/>
                  </a:lnTo>
                  <a:lnTo>
                    <a:pt x="537" y="273"/>
                  </a:lnTo>
                  <a:lnTo>
                    <a:pt x="527" y="290"/>
                  </a:lnTo>
                  <a:lnTo>
                    <a:pt x="517" y="307"/>
                  </a:lnTo>
                  <a:lnTo>
                    <a:pt x="502" y="323"/>
                  </a:lnTo>
                  <a:lnTo>
                    <a:pt x="486" y="338"/>
                  </a:lnTo>
                  <a:lnTo>
                    <a:pt x="467" y="350"/>
                  </a:lnTo>
                  <a:lnTo>
                    <a:pt x="445" y="358"/>
                  </a:lnTo>
                  <a:lnTo>
                    <a:pt x="420" y="360"/>
                  </a:lnTo>
                  <a:lnTo>
                    <a:pt x="399" y="358"/>
                  </a:lnTo>
                  <a:lnTo>
                    <a:pt x="379" y="352"/>
                  </a:lnTo>
                  <a:lnTo>
                    <a:pt x="361" y="341"/>
                  </a:lnTo>
                  <a:lnTo>
                    <a:pt x="348" y="328"/>
                  </a:lnTo>
                  <a:lnTo>
                    <a:pt x="339" y="310"/>
                  </a:lnTo>
                  <a:lnTo>
                    <a:pt x="335" y="291"/>
                  </a:lnTo>
                  <a:lnTo>
                    <a:pt x="338" y="279"/>
                  </a:lnTo>
                  <a:lnTo>
                    <a:pt x="340" y="269"/>
                  </a:lnTo>
                  <a:lnTo>
                    <a:pt x="344" y="258"/>
                  </a:lnTo>
                  <a:lnTo>
                    <a:pt x="352" y="236"/>
                  </a:lnTo>
                  <a:lnTo>
                    <a:pt x="361" y="211"/>
                  </a:lnTo>
                  <a:lnTo>
                    <a:pt x="372" y="185"/>
                  </a:lnTo>
                  <a:lnTo>
                    <a:pt x="381" y="158"/>
                  </a:lnTo>
                  <a:lnTo>
                    <a:pt x="389" y="130"/>
                  </a:lnTo>
                  <a:lnTo>
                    <a:pt x="394" y="105"/>
                  </a:lnTo>
                  <a:lnTo>
                    <a:pt x="396" y="84"/>
                  </a:lnTo>
                  <a:lnTo>
                    <a:pt x="395" y="67"/>
                  </a:lnTo>
                  <a:lnTo>
                    <a:pt x="390" y="53"/>
                  </a:lnTo>
                  <a:lnTo>
                    <a:pt x="382" y="41"/>
                  </a:lnTo>
                  <a:lnTo>
                    <a:pt x="372" y="33"/>
                  </a:lnTo>
                  <a:lnTo>
                    <a:pt x="358" y="27"/>
                  </a:lnTo>
                  <a:lnTo>
                    <a:pt x="341" y="26"/>
                  </a:lnTo>
                  <a:lnTo>
                    <a:pt x="313" y="28"/>
                  </a:lnTo>
                  <a:lnTo>
                    <a:pt x="288" y="38"/>
                  </a:lnTo>
                  <a:lnTo>
                    <a:pt x="264" y="51"/>
                  </a:lnTo>
                  <a:lnTo>
                    <a:pt x="245" y="66"/>
                  </a:lnTo>
                  <a:lnTo>
                    <a:pt x="227" y="84"/>
                  </a:lnTo>
                  <a:lnTo>
                    <a:pt x="212" y="103"/>
                  </a:lnTo>
                  <a:lnTo>
                    <a:pt x="199" y="122"/>
                  </a:lnTo>
                  <a:lnTo>
                    <a:pt x="190" y="138"/>
                  </a:lnTo>
                  <a:lnTo>
                    <a:pt x="183" y="152"/>
                  </a:lnTo>
                  <a:lnTo>
                    <a:pt x="178" y="161"/>
                  </a:lnTo>
                  <a:lnTo>
                    <a:pt x="177" y="161"/>
                  </a:lnTo>
                  <a:lnTo>
                    <a:pt x="177" y="163"/>
                  </a:lnTo>
                  <a:lnTo>
                    <a:pt x="176" y="166"/>
                  </a:lnTo>
                  <a:lnTo>
                    <a:pt x="175" y="170"/>
                  </a:lnTo>
                  <a:lnTo>
                    <a:pt x="173" y="177"/>
                  </a:lnTo>
                  <a:lnTo>
                    <a:pt x="170" y="188"/>
                  </a:lnTo>
                  <a:lnTo>
                    <a:pt x="167" y="201"/>
                  </a:lnTo>
                  <a:lnTo>
                    <a:pt x="162" y="220"/>
                  </a:lnTo>
                  <a:lnTo>
                    <a:pt x="156" y="244"/>
                  </a:lnTo>
                  <a:lnTo>
                    <a:pt x="148" y="273"/>
                  </a:lnTo>
                  <a:lnTo>
                    <a:pt x="147" y="285"/>
                  </a:lnTo>
                  <a:lnTo>
                    <a:pt x="143" y="298"/>
                  </a:lnTo>
                  <a:lnTo>
                    <a:pt x="141" y="311"/>
                  </a:lnTo>
                  <a:lnTo>
                    <a:pt x="138" y="322"/>
                  </a:lnTo>
                  <a:lnTo>
                    <a:pt x="135" y="330"/>
                  </a:lnTo>
                  <a:lnTo>
                    <a:pt x="133" y="335"/>
                  </a:lnTo>
                  <a:lnTo>
                    <a:pt x="127" y="346"/>
                  </a:lnTo>
                  <a:lnTo>
                    <a:pt x="120" y="353"/>
                  </a:lnTo>
                  <a:lnTo>
                    <a:pt x="112" y="358"/>
                  </a:lnTo>
                  <a:lnTo>
                    <a:pt x="104" y="360"/>
                  </a:lnTo>
                  <a:lnTo>
                    <a:pt x="96" y="360"/>
                  </a:lnTo>
                  <a:lnTo>
                    <a:pt x="85" y="359"/>
                  </a:lnTo>
                  <a:lnTo>
                    <a:pt x="76" y="353"/>
                  </a:lnTo>
                  <a:lnTo>
                    <a:pt x="70" y="345"/>
                  </a:lnTo>
                  <a:lnTo>
                    <a:pt x="68" y="333"/>
                  </a:lnTo>
                  <a:lnTo>
                    <a:pt x="69" y="328"/>
                  </a:lnTo>
                  <a:lnTo>
                    <a:pt x="70" y="321"/>
                  </a:lnTo>
                  <a:lnTo>
                    <a:pt x="72" y="310"/>
                  </a:lnTo>
                  <a:lnTo>
                    <a:pt x="75" y="297"/>
                  </a:lnTo>
                  <a:lnTo>
                    <a:pt x="78" y="285"/>
                  </a:lnTo>
                  <a:lnTo>
                    <a:pt x="81" y="273"/>
                  </a:lnTo>
                  <a:lnTo>
                    <a:pt x="81" y="273"/>
                  </a:lnTo>
                  <a:lnTo>
                    <a:pt x="98" y="202"/>
                  </a:lnTo>
                  <a:lnTo>
                    <a:pt x="103" y="188"/>
                  </a:lnTo>
                  <a:lnTo>
                    <a:pt x="107" y="169"/>
                  </a:lnTo>
                  <a:lnTo>
                    <a:pt x="112" y="150"/>
                  </a:lnTo>
                  <a:lnTo>
                    <a:pt x="116" y="130"/>
                  </a:lnTo>
                  <a:lnTo>
                    <a:pt x="119" y="117"/>
                  </a:lnTo>
                  <a:lnTo>
                    <a:pt x="123" y="103"/>
                  </a:lnTo>
                  <a:lnTo>
                    <a:pt x="125" y="89"/>
                  </a:lnTo>
                  <a:lnTo>
                    <a:pt x="127" y="77"/>
                  </a:lnTo>
                  <a:lnTo>
                    <a:pt x="128" y="69"/>
                  </a:lnTo>
                  <a:lnTo>
                    <a:pt x="128" y="59"/>
                  </a:lnTo>
                  <a:lnTo>
                    <a:pt x="126" y="50"/>
                  </a:lnTo>
                  <a:lnTo>
                    <a:pt x="123" y="40"/>
                  </a:lnTo>
                  <a:lnTo>
                    <a:pt x="117" y="33"/>
                  </a:lnTo>
                  <a:lnTo>
                    <a:pt x="107" y="27"/>
                  </a:lnTo>
                  <a:lnTo>
                    <a:pt x="96" y="26"/>
                  </a:lnTo>
                  <a:lnTo>
                    <a:pt x="83" y="28"/>
                  </a:lnTo>
                  <a:lnTo>
                    <a:pt x="71" y="35"/>
                  </a:lnTo>
                  <a:lnTo>
                    <a:pt x="62" y="47"/>
                  </a:lnTo>
                  <a:lnTo>
                    <a:pt x="53" y="63"/>
                  </a:lnTo>
                  <a:lnTo>
                    <a:pt x="46" y="80"/>
                  </a:lnTo>
                  <a:lnTo>
                    <a:pt x="39" y="100"/>
                  </a:lnTo>
                  <a:lnTo>
                    <a:pt x="33" y="120"/>
                  </a:lnTo>
                  <a:lnTo>
                    <a:pt x="32" y="125"/>
                  </a:lnTo>
                  <a:lnTo>
                    <a:pt x="31" y="128"/>
                  </a:lnTo>
                  <a:lnTo>
                    <a:pt x="29" y="130"/>
                  </a:lnTo>
                  <a:lnTo>
                    <a:pt x="27" y="133"/>
                  </a:lnTo>
                  <a:lnTo>
                    <a:pt x="25" y="134"/>
                  </a:lnTo>
                  <a:lnTo>
                    <a:pt x="20" y="135"/>
                  </a:lnTo>
                  <a:lnTo>
                    <a:pt x="15" y="135"/>
                  </a:lnTo>
                  <a:lnTo>
                    <a:pt x="14" y="135"/>
                  </a:lnTo>
                  <a:lnTo>
                    <a:pt x="13" y="135"/>
                  </a:lnTo>
                  <a:lnTo>
                    <a:pt x="11" y="135"/>
                  </a:lnTo>
                  <a:lnTo>
                    <a:pt x="8" y="134"/>
                  </a:lnTo>
                  <a:lnTo>
                    <a:pt x="6" y="133"/>
                  </a:lnTo>
                  <a:lnTo>
                    <a:pt x="4" y="132"/>
                  </a:lnTo>
                  <a:lnTo>
                    <a:pt x="3" y="129"/>
                  </a:lnTo>
                  <a:lnTo>
                    <a:pt x="2" y="127"/>
                  </a:lnTo>
                  <a:lnTo>
                    <a:pt x="0" y="122"/>
                  </a:lnTo>
                  <a:lnTo>
                    <a:pt x="2" y="120"/>
                  </a:lnTo>
                  <a:lnTo>
                    <a:pt x="4" y="111"/>
                  </a:lnTo>
                  <a:lnTo>
                    <a:pt x="6" y="101"/>
                  </a:lnTo>
                  <a:lnTo>
                    <a:pt x="11" y="85"/>
                  </a:lnTo>
                  <a:lnTo>
                    <a:pt x="18" y="70"/>
                  </a:lnTo>
                  <a:lnTo>
                    <a:pt x="26" y="53"/>
                  </a:lnTo>
                  <a:lnTo>
                    <a:pt x="36" y="36"/>
                  </a:lnTo>
                  <a:lnTo>
                    <a:pt x="49" y="22"/>
                  </a:lnTo>
                  <a:lnTo>
                    <a:pt x="64" y="10"/>
                  </a:lnTo>
                  <a:lnTo>
                    <a:pt x="81" y="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14"/>
          <p:cNvGrpSpPr>
            <a:grpSpLocks noChangeAspect="1"/>
          </p:cNvGrpSpPr>
          <p:nvPr>
            <p:custDataLst>
              <p:tags r:id="rId8"/>
            </p:custDataLst>
          </p:nvPr>
        </p:nvGrpSpPr>
        <p:grpSpPr bwMode="auto">
          <a:xfrm>
            <a:off x="6858000" y="3886200"/>
            <a:ext cx="1346378" cy="571500"/>
            <a:chOff x="4092" y="2176"/>
            <a:chExt cx="3694" cy="1568"/>
          </a:xfrm>
          <a:solidFill>
            <a:srgbClr val="FF0000"/>
          </a:solidFill>
        </p:grpSpPr>
        <p:sp>
          <p:nvSpPr>
            <p:cNvPr id="1040" name="Freeform 16"/>
            <p:cNvSpPr>
              <a:spLocks noEditPoints="1"/>
            </p:cNvSpPr>
            <p:nvPr/>
          </p:nvSpPr>
          <p:spPr bwMode="auto">
            <a:xfrm>
              <a:off x="4092" y="2176"/>
              <a:ext cx="1151" cy="1146"/>
            </a:xfrm>
            <a:custGeom>
              <a:avLst/>
              <a:gdLst/>
              <a:ahLst/>
              <a:cxnLst>
                <a:cxn ang="0">
                  <a:pos x="608" y="50"/>
                </a:cxn>
                <a:cxn ang="0">
                  <a:pos x="551" y="75"/>
                </a:cxn>
                <a:cxn ang="0">
                  <a:pos x="615" y="537"/>
                </a:cxn>
                <a:cxn ang="0">
                  <a:pos x="803" y="499"/>
                </a:cxn>
                <a:cxn ang="0">
                  <a:pos x="907" y="417"/>
                </a:cxn>
                <a:cxn ang="0">
                  <a:pos x="969" y="261"/>
                </a:cxn>
                <a:cxn ang="0">
                  <a:pos x="954" y="131"/>
                </a:cxn>
                <a:cxn ang="0">
                  <a:pos x="860" y="65"/>
                </a:cxn>
                <a:cxn ang="0">
                  <a:pos x="730" y="49"/>
                </a:cxn>
                <a:cxn ang="0">
                  <a:pos x="820" y="2"/>
                </a:cxn>
                <a:cxn ang="0">
                  <a:pos x="1027" y="69"/>
                </a:cxn>
                <a:cxn ang="0">
                  <a:pos x="1122" y="208"/>
                </a:cxn>
                <a:cxn ang="0">
                  <a:pos x="1077" y="380"/>
                </a:cxn>
                <a:cxn ang="0">
                  <a:pos x="923" y="503"/>
                </a:cxn>
                <a:cxn ang="0">
                  <a:pos x="769" y="557"/>
                </a:cxn>
                <a:cxn ang="0">
                  <a:pos x="817" y="579"/>
                </a:cxn>
                <a:cxn ang="0">
                  <a:pos x="900" y="662"/>
                </a:cxn>
                <a:cxn ang="0">
                  <a:pos x="918" y="802"/>
                </a:cxn>
                <a:cxn ang="0">
                  <a:pos x="901" y="952"/>
                </a:cxn>
                <a:cxn ang="0">
                  <a:pos x="905" y="1070"/>
                </a:cxn>
                <a:cxn ang="0">
                  <a:pos x="963" y="1111"/>
                </a:cxn>
                <a:cxn ang="0">
                  <a:pos x="1046" y="1073"/>
                </a:cxn>
                <a:cxn ang="0">
                  <a:pos x="1112" y="956"/>
                </a:cxn>
                <a:cxn ang="0">
                  <a:pos x="1134" y="938"/>
                </a:cxn>
                <a:cxn ang="0">
                  <a:pos x="1151" y="959"/>
                </a:cxn>
                <a:cxn ang="0">
                  <a:pos x="1124" y="1031"/>
                </a:cxn>
                <a:cxn ang="0">
                  <a:pos x="1039" y="1123"/>
                </a:cxn>
                <a:cxn ang="0">
                  <a:pos x="941" y="1146"/>
                </a:cxn>
                <a:cxn ang="0">
                  <a:pos x="862" y="1131"/>
                </a:cxn>
                <a:cxn ang="0">
                  <a:pos x="774" y="1072"/>
                </a:cxn>
                <a:cxn ang="0">
                  <a:pos x="745" y="952"/>
                </a:cxn>
                <a:cxn ang="0">
                  <a:pos x="769" y="831"/>
                </a:cxn>
                <a:cxn ang="0">
                  <a:pos x="791" y="733"/>
                </a:cxn>
                <a:cxn ang="0">
                  <a:pos x="778" y="656"/>
                </a:cxn>
                <a:cxn ang="0">
                  <a:pos x="704" y="588"/>
                </a:cxn>
                <a:cxn ang="0">
                  <a:pos x="320" y="1002"/>
                </a:cxn>
                <a:cxn ang="0">
                  <a:pos x="336" y="1054"/>
                </a:cxn>
                <a:cxn ang="0">
                  <a:pos x="435" y="1059"/>
                </a:cxn>
                <a:cxn ang="0">
                  <a:pos x="462" y="1091"/>
                </a:cxn>
                <a:cxn ang="0">
                  <a:pos x="430" y="1111"/>
                </a:cxn>
                <a:cxn ang="0">
                  <a:pos x="278" y="1106"/>
                </a:cxn>
                <a:cxn ang="0">
                  <a:pos x="141" y="1107"/>
                </a:cxn>
                <a:cxn ang="0">
                  <a:pos x="21" y="1110"/>
                </a:cxn>
                <a:cxn ang="0">
                  <a:pos x="0" y="1092"/>
                </a:cxn>
                <a:cxn ang="0">
                  <a:pos x="31" y="1059"/>
                </a:cxn>
                <a:cxn ang="0">
                  <a:pos x="147" y="1050"/>
                </a:cxn>
                <a:cxn ang="0">
                  <a:pos x="186" y="1000"/>
                </a:cxn>
                <a:cxn ang="0">
                  <a:pos x="412" y="84"/>
                </a:cxn>
                <a:cxn ang="0">
                  <a:pos x="385" y="56"/>
                </a:cxn>
                <a:cxn ang="0">
                  <a:pos x="314" y="49"/>
                </a:cxn>
                <a:cxn ang="0">
                  <a:pos x="265" y="40"/>
                </a:cxn>
                <a:cxn ang="0">
                  <a:pos x="283" y="1"/>
                </a:cxn>
              </a:cxnLst>
              <a:rect l="0" t="0" r="r" b="b"/>
              <a:pathLst>
                <a:path w="1151" h="1146">
                  <a:moveTo>
                    <a:pt x="680" y="49"/>
                  </a:moveTo>
                  <a:lnTo>
                    <a:pt x="665" y="49"/>
                  </a:lnTo>
                  <a:lnTo>
                    <a:pt x="645" y="49"/>
                  </a:lnTo>
                  <a:lnTo>
                    <a:pt x="626" y="49"/>
                  </a:lnTo>
                  <a:lnTo>
                    <a:pt x="608" y="50"/>
                  </a:lnTo>
                  <a:lnTo>
                    <a:pt x="594" y="50"/>
                  </a:lnTo>
                  <a:lnTo>
                    <a:pt x="585" y="51"/>
                  </a:lnTo>
                  <a:lnTo>
                    <a:pt x="570" y="56"/>
                  </a:lnTo>
                  <a:lnTo>
                    <a:pt x="559" y="64"/>
                  </a:lnTo>
                  <a:lnTo>
                    <a:pt x="551" y="75"/>
                  </a:lnTo>
                  <a:lnTo>
                    <a:pt x="545" y="91"/>
                  </a:lnTo>
                  <a:lnTo>
                    <a:pt x="539" y="113"/>
                  </a:lnTo>
                  <a:lnTo>
                    <a:pt x="539" y="113"/>
                  </a:lnTo>
                  <a:lnTo>
                    <a:pt x="433" y="537"/>
                  </a:lnTo>
                  <a:lnTo>
                    <a:pt x="615" y="537"/>
                  </a:lnTo>
                  <a:lnTo>
                    <a:pt x="661" y="536"/>
                  </a:lnTo>
                  <a:lnTo>
                    <a:pt x="703" y="530"/>
                  </a:lnTo>
                  <a:lnTo>
                    <a:pt x="740" y="522"/>
                  </a:lnTo>
                  <a:lnTo>
                    <a:pt x="774" y="512"/>
                  </a:lnTo>
                  <a:lnTo>
                    <a:pt x="803" y="499"/>
                  </a:lnTo>
                  <a:lnTo>
                    <a:pt x="829" y="486"/>
                  </a:lnTo>
                  <a:lnTo>
                    <a:pt x="852" y="471"/>
                  </a:lnTo>
                  <a:lnTo>
                    <a:pt x="871" y="457"/>
                  </a:lnTo>
                  <a:lnTo>
                    <a:pt x="886" y="442"/>
                  </a:lnTo>
                  <a:lnTo>
                    <a:pt x="907" y="417"/>
                  </a:lnTo>
                  <a:lnTo>
                    <a:pt x="926" y="388"/>
                  </a:lnTo>
                  <a:lnTo>
                    <a:pt x="941" y="356"/>
                  </a:lnTo>
                  <a:lnTo>
                    <a:pt x="953" y="324"/>
                  </a:lnTo>
                  <a:lnTo>
                    <a:pt x="962" y="292"/>
                  </a:lnTo>
                  <a:lnTo>
                    <a:pt x="969" y="261"/>
                  </a:lnTo>
                  <a:lnTo>
                    <a:pt x="972" y="234"/>
                  </a:lnTo>
                  <a:lnTo>
                    <a:pt x="975" y="210"/>
                  </a:lnTo>
                  <a:lnTo>
                    <a:pt x="971" y="180"/>
                  </a:lnTo>
                  <a:lnTo>
                    <a:pt x="966" y="154"/>
                  </a:lnTo>
                  <a:lnTo>
                    <a:pt x="954" y="131"/>
                  </a:lnTo>
                  <a:lnTo>
                    <a:pt x="941" y="113"/>
                  </a:lnTo>
                  <a:lnTo>
                    <a:pt x="924" y="97"/>
                  </a:lnTo>
                  <a:lnTo>
                    <a:pt x="905" y="84"/>
                  </a:lnTo>
                  <a:lnTo>
                    <a:pt x="882" y="74"/>
                  </a:lnTo>
                  <a:lnTo>
                    <a:pt x="860" y="65"/>
                  </a:lnTo>
                  <a:lnTo>
                    <a:pt x="835" y="59"/>
                  </a:lnTo>
                  <a:lnTo>
                    <a:pt x="809" y="54"/>
                  </a:lnTo>
                  <a:lnTo>
                    <a:pt x="782" y="52"/>
                  </a:lnTo>
                  <a:lnTo>
                    <a:pt x="756" y="50"/>
                  </a:lnTo>
                  <a:lnTo>
                    <a:pt x="730" y="49"/>
                  </a:lnTo>
                  <a:lnTo>
                    <a:pt x="705" y="49"/>
                  </a:lnTo>
                  <a:lnTo>
                    <a:pt x="680" y="49"/>
                  </a:lnTo>
                  <a:close/>
                  <a:moveTo>
                    <a:pt x="309" y="0"/>
                  </a:moveTo>
                  <a:lnTo>
                    <a:pt x="769" y="0"/>
                  </a:lnTo>
                  <a:lnTo>
                    <a:pt x="820" y="2"/>
                  </a:lnTo>
                  <a:lnTo>
                    <a:pt x="869" y="9"/>
                  </a:lnTo>
                  <a:lnTo>
                    <a:pt x="914" y="18"/>
                  </a:lnTo>
                  <a:lnTo>
                    <a:pt x="955" y="32"/>
                  </a:lnTo>
                  <a:lnTo>
                    <a:pt x="993" y="49"/>
                  </a:lnTo>
                  <a:lnTo>
                    <a:pt x="1027" y="69"/>
                  </a:lnTo>
                  <a:lnTo>
                    <a:pt x="1056" y="92"/>
                  </a:lnTo>
                  <a:lnTo>
                    <a:pt x="1080" y="117"/>
                  </a:lnTo>
                  <a:lnTo>
                    <a:pt x="1100" y="146"/>
                  </a:lnTo>
                  <a:lnTo>
                    <a:pt x="1113" y="177"/>
                  </a:lnTo>
                  <a:lnTo>
                    <a:pt x="1122" y="208"/>
                  </a:lnTo>
                  <a:lnTo>
                    <a:pt x="1126" y="244"/>
                  </a:lnTo>
                  <a:lnTo>
                    <a:pt x="1122" y="280"/>
                  </a:lnTo>
                  <a:lnTo>
                    <a:pt x="1113" y="316"/>
                  </a:lnTo>
                  <a:lnTo>
                    <a:pt x="1098" y="349"/>
                  </a:lnTo>
                  <a:lnTo>
                    <a:pt x="1077" y="380"/>
                  </a:lnTo>
                  <a:lnTo>
                    <a:pt x="1052" y="409"/>
                  </a:lnTo>
                  <a:lnTo>
                    <a:pt x="1024" y="435"/>
                  </a:lnTo>
                  <a:lnTo>
                    <a:pt x="993" y="461"/>
                  </a:lnTo>
                  <a:lnTo>
                    <a:pt x="959" y="483"/>
                  </a:lnTo>
                  <a:lnTo>
                    <a:pt x="923" y="503"/>
                  </a:lnTo>
                  <a:lnTo>
                    <a:pt x="884" y="521"/>
                  </a:lnTo>
                  <a:lnTo>
                    <a:pt x="846" y="536"/>
                  </a:lnTo>
                  <a:lnTo>
                    <a:pt x="808" y="548"/>
                  </a:lnTo>
                  <a:lnTo>
                    <a:pt x="769" y="557"/>
                  </a:lnTo>
                  <a:lnTo>
                    <a:pt x="769" y="557"/>
                  </a:lnTo>
                  <a:lnTo>
                    <a:pt x="769" y="557"/>
                  </a:lnTo>
                  <a:lnTo>
                    <a:pt x="769" y="557"/>
                  </a:lnTo>
                  <a:lnTo>
                    <a:pt x="783" y="563"/>
                  </a:lnTo>
                  <a:lnTo>
                    <a:pt x="799" y="570"/>
                  </a:lnTo>
                  <a:lnTo>
                    <a:pt x="817" y="579"/>
                  </a:lnTo>
                  <a:lnTo>
                    <a:pt x="835" y="591"/>
                  </a:lnTo>
                  <a:lnTo>
                    <a:pt x="853" y="604"/>
                  </a:lnTo>
                  <a:lnTo>
                    <a:pt x="871" y="621"/>
                  </a:lnTo>
                  <a:lnTo>
                    <a:pt x="887" y="641"/>
                  </a:lnTo>
                  <a:lnTo>
                    <a:pt x="900" y="662"/>
                  </a:lnTo>
                  <a:lnTo>
                    <a:pt x="912" y="689"/>
                  </a:lnTo>
                  <a:lnTo>
                    <a:pt x="918" y="717"/>
                  </a:lnTo>
                  <a:lnTo>
                    <a:pt x="921" y="749"/>
                  </a:lnTo>
                  <a:lnTo>
                    <a:pt x="921" y="774"/>
                  </a:lnTo>
                  <a:lnTo>
                    <a:pt x="918" y="802"/>
                  </a:lnTo>
                  <a:lnTo>
                    <a:pt x="916" y="827"/>
                  </a:lnTo>
                  <a:lnTo>
                    <a:pt x="912" y="854"/>
                  </a:lnTo>
                  <a:lnTo>
                    <a:pt x="908" y="886"/>
                  </a:lnTo>
                  <a:lnTo>
                    <a:pt x="905" y="919"/>
                  </a:lnTo>
                  <a:lnTo>
                    <a:pt x="901" y="952"/>
                  </a:lnTo>
                  <a:lnTo>
                    <a:pt x="899" y="983"/>
                  </a:lnTo>
                  <a:lnTo>
                    <a:pt x="898" y="1010"/>
                  </a:lnTo>
                  <a:lnTo>
                    <a:pt x="899" y="1033"/>
                  </a:lnTo>
                  <a:lnTo>
                    <a:pt x="901" y="1053"/>
                  </a:lnTo>
                  <a:lnTo>
                    <a:pt x="905" y="1070"/>
                  </a:lnTo>
                  <a:lnTo>
                    <a:pt x="912" y="1084"/>
                  </a:lnTo>
                  <a:lnTo>
                    <a:pt x="919" y="1096"/>
                  </a:lnTo>
                  <a:lnTo>
                    <a:pt x="932" y="1104"/>
                  </a:lnTo>
                  <a:lnTo>
                    <a:pt x="945" y="1108"/>
                  </a:lnTo>
                  <a:lnTo>
                    <a:pt x="963" y="1111"/>
                  </a:lnTo>
                  <a:lnTo>
                    <a:pt x="978" y="1110"/>
                  </a:lnTo>
                  <a:lnTo>
                    <a:pt x="993" y="1105"/>
                  </a:lnTo>
                  <a:lnTo>
                    <a:pt x="1010" y="1098"/>
                  </a:lnTo>
                  <a:lnTo>
                    <a:pt x="1028" y="1088"/>
                  </a:lnTo>
                  <a:lnTo>
                    <a:pt x="1046" y="1073"/>
                  </a:lnTo>
                  <a:lnTo>
                    <a:pt x="1063" y="1054"/>
                  </a:lnTo>
                  <a:lnTo>
                    <a:pt x="1080" y="1029"/>
                  </a:lnTo>
                  <a:lnTo>
                    <a:pt x="1096" y="999"/>
                  </a:lnTo>
                  <a:lnTo>
                    <a:pt x="1110" y="961"/>
                  </a:lnTo>
                  <a:lnTo>
                    <a:pt x="1112" y="956"/>
                  </a:lnTo>
                  <a:lnTo>
                    <a:pt x="1114" y="949"/>
                  </a:lnTo>
                  <a:lnTo>
                    <a:pt x="1118" y="944"/>
                  </a:lnTo>
                  <a:lnTo>
                    <a:pt x="1124" y="941"/>
                  </a:lnTo>
                  <a:lnTo>
                    <a:pt x="1130" y="938"/>
                  </a:lnTo>
                  <a:lnTo>
                    <a:pt x="1134" y="938"/>
                  </a:lnTo>
                  <a:lnTo>
                    <a:pt x="1137" y="940"/>
                  </a:lnTo>
                  <a:lnTo>
                    <a:pt x="1142" y="942"/>
                  </a:lnTo>
                  <a:lnTo>
                    <a:pt x="1146" y="945"/>
                  </a:lnTo>
                  <a:lnTo>
                    <a:pt x="1149" y="951"/>
                  </a:lnTo>
                  <a:lnTo>
                    <a:pt x="1151" y="959"/>
                  </a:lnTo>
                  <a:lnTo>
                    <a:pt x="1149" y="967"/>
                  </a:lnTo>
                  <a:lnTo>
                    <a:pt x="1147" y="978"/>
                  </a:lnTo>
                  <a:lnTo>
                    <a:pt x="1142" y="994"/>
                  </a:lnTo>
                  <a:lnTo>
                    <a:pt x="1134" y="1011"/>
                  </a:lnTo>
                  <a:lnTo>
                    <a:pt x="1124" y="1031"/>
                  </a:lnTo>
                  <a:lnTo>
                    <a:pt x="1112" y="1051"/>
                  </a:lnTo>
                  <a:lnTo>
                    <a:pt x="1098" y="1071"/>
                  </a:lnTo>
                  <a:lnTo>
                    <a:pt x="1081" y="1090"/>
                  </a:lnTo>
                  <a:lnTo>
                    <a:pt x="1060" y="1108"/>
                  </a:lnTo>
                  <a:lnTo>
                    <a:pt x="1039" y="1123"/>
                  </a:lnTo>
                  <a:lnTo>
                    <a:pt x="1014" y="1136"/>
                  </a:lnTo>
                  <a:lnTo>
                    <a:pt x="986" y="1143"/>
                  </a:lnTo>
                  <a:lnTo>
                    <a:pt x="957" y="1146"/>
                  </a:lnTo>
                  <a:lnTo>
                    <a:pt x="951" y="1146"/>
                  </a:lnTo>
                  <a:lnTo>
                    <a:pt x="941" y="1146"/>
                  </a:lnTo>
                  <a:lnTo>
                    <a:pt x="930" y="1145"/>
                  </a:lnTo>
                  <a:lnTo>
                    <a:pt x="915" y="1143"/>
                  </a:lnTo>
                  <a:lnTo>
                    <a:pt x="898" y="1140"/>
                  </a:lnTo>
                  <a:lnTo>
                    <a:pt x="880" y="1137"/>
                  </a:lnTo>
                  <a:lnTo>
                    <a:pt x="862" y="1131"/>
                  </a:lnTo>
                  <a:lnTo>
                    <a:pt x="843" y="1123"/>
                  </a:lnTo>
                  <a:lnTo>
                    <a:pt x="824" y="1114"/>
                  </a:lnTo>
                  <a:lnTo>
                    <a:pt x="806" y="1103"/>
                  </a:lnTo>
                  <a:lnTo>
                    <a:pt x="790" y="1089"/>
                  </a:lnTo>
                  <a:lnTo>
                    <a:pt x="774" y="1072"/>
                  </a:lnTo>
                  <a:lnTo>
                    <a:pt x="762" y="1051"/>
                  </a:lnTo>
                  <a:lnTo>
                    <a:pt x="753" y="1027"/>
                  </a:lnTo>
                  <a:lnTo>
                    <a:pt x="746" y="1000"/>
                  </a:lnTo>
                  <a:lnTo>
                    <a:pt x="744" y="969"/>
                  </a:lnTo>
                  <a:lnTo>
                    <a:pt x="745" y="952"/>
                  </a:lnTo>
                  <a:lnTo>
                    <a:pt x="748" y="930"/>
                  </a:lnTo>
                  <a:lnTo>
                    <a:pt x="751" y="907"/>
                  </a:lnTo>
                  <a:lnTo>
                    <a:pt x="757" y="880"/>
                  </a:lnTo>
                  <a:lnTo>
                    <a:pt x="763" y="855"/>
                  </a:lnTo>
                  <a:lnTo>
                    <a:pt x="769" y="831"/>
                  </a:lnTo>
                  <a:lnTo>
                    <a:pt x="774" y="813"/>
                  </a:lnTo>
                  <a:lnTo>
                    <a:pt x="780" y="792"/>
                  </a:lnTo>
                  <a:lnTo>
                    <a:pt x="784" y="771"/>
                  </a:lnTo>
                  <a:lnTo>
                    <a:pt x="789" y="751"/>
                  </a:lnTo>
                  <a:lnTo>
                    <a:pt x="791" y="733"/>
                  </a:lnTo>
                  <a:lnTo>
                    <a:pt x="792" y="718"/>
                  </a:lnTo>
                  <a:lnTo>
                    <a:pt x="791" y="705"/>
                  </a:lnTo>
                  <a:lnTo>
                    <a:pt x="789" y="689"/>
                  </a:lnTo>
                  <a:lnTo>
                    <a:pt x="785" y="673"/>
                  </a:lnTo>
                  <a:lnTo>
                    <a:pt x="778" y="656"/>
                  </a:lnTo>
                  <a:lnTo>
                    <a:pt x="771" y="640"/>
                  </a:lnTo>
                  <a:lnTo>
                    <a:pt x="758" y="625"/>
                  </a:lnTo>
                  <a:lnTo>
                    <a:pt x="744" y="611"/>
                  </a:lnTo>
                  <a:lnTo>
                    <a:pt x="727" y="599"/>
                  </a:lnTo>
                  <a:lnTo>
                    <a:pt x="704" y="588"/>
                  </a:lnTo>
                  <a:lnTo>
                    <a:pt x="679" y="580"/>
                  </a:lnTo>
                  <a:lnTo>
                    <a:pt x="650" y="575"/>
                  </a:lnTo>
                  <a:lnTo>
                    <a:pt x="615" y="573"/>
                  </a:lnTo>
                  <a:lnTo>
                    <a:pt x="426" y="573"/>
                  </a:lnTo>
                  <a:lnTo>
                    <a:pt x="320" y="1002"/>
                  </a:lnTo>
                  <a:lnTo>
                    <a:pt x="316" y="1017"/>
                  </a:lnTo>
                  <a:lnTo>
                    <a:pt x="314" y="1031"/>
                  </a:lnTo>
                  <a:lnTo>
                    <a:pt x="317" y="1041"/>
                  </a:lnTo>
                  <a:lnTo>
                    <a:pt x="324" y="1049"/>
                  </a:lnTo>
                  <a:lnTo>
                    <a:pt x="336" y="1054"/>
                  </a:lnTo>
                  <a:lnTo>
                    <a:pt x="351" y="1057"/>
                  </a:lnTo>
                  <a:lnTo>
                    <a:pt x="370" y="1058"/>
                  </a:lnTo>
                  <a:lnTo>
                    <a:pt x="393" y="1059"/>
                  </a:lnTo>
                  <a:lnTo>
                    <a:pt x="418" y="1059"/>
                  </a:lnTo>
                  <a:lnTo>
                    <a:pt x="435" y="1059"/>
                  </a:lnTo>
                  <a:lnTo>
                    <a:pt x="447" y="1061"/>
                  </a:lnTo>
                  <a:lnTo>
                    <a:pt x="456" y="1063"/>
                  </a:lnTo>
                  <a:lnTo>
                    <a:pt x="462" y="1069"/>
                  </a:lnTo>
                  <a:lnTo>
                    <a:pt x="464" y="1077"/>
                  </a:lnTo>
                  <a:lnTo>
                    <a:pt x="462" y="1091"/>
                  </a:lnTo>
                  <a:lnTo>
                    <a:pt x="457" y="1100"/>
                  </a:lnTo>
                  <a:lnTo>
                    <a:pt x="451" y="1106"/>
                  </a:lnTo>
                  <a:lnTo>
                    <a:pt x="445" y="1108"/>
                  </a:lnTo>
                  <a:lnTo>
                    <a:pt x="437" y="1110"/>
                  </a:lnTo>
                  <a:lnTo>
                    <a:pt x="430" y="1111"/>
                  </a:lnTo>
                  <a:lnTo>
                    <a:pt x="407" y="1110"/>
                  </a:lnTo>
                  <a:lnTo>
                    <a:pt x="378" y="1110"/>
                  </a:lnTo>
                  <a:lnTo>
                    <a:pt x="345" y="1108"/>
                  </a:lnTo>
                  <a:lnTo>
                    <a:pt x="312" y="1107"/>
                  </a:lnTo>
                  <a:lnTo>
                    <a:pt x="278" y="1106"/>
                  </a:lnTo>
                  <a:lnTo>
                    <a:pt x="250" y="1105"/>
                  </a:lnTo>
                  <a:lnTo>
                    <a:pt x="226" y="1105"/>
                  </a:lnTo>
                  <a:lnTo>
                    <a:pt x="202" y="1105"/>
                  </a:lnTo>
                  <a:lnTo>
                    <a:pt x="174" y="1106"/>
                  </a:lnTo>
                  <a:lnTo>
                    <a:pt x="141" y="1107"/>
                  </a:lnTo>
                  <a:lnTo>
                    <a:pt x="108" y="1108"/>
                  </a:lnTo>
                  <a:lnTo>
                    <a:pt x="76" y="1110"/>
                  </a:lnTo>
                  <a:lnTo>
                    <a:pt x="47" y="1110"/>
                  </a:lnTo>
                  <a:lnTo>
                    <a:pt x="24" y="1111"/>
                  </a:lnTo>
                  <a:lnTo>
                    <a:pt x="21" y="1110"/>
                  </a:lnTo>
                  <a:lnTo>
                    <a:pt x="16" y="1110"/>
                  </a:lnTo>
                  <a:lnTo>
                    <a:pt x="12" y="1108"/>
                  </a:lnTo>
                  <a:lnTo>
                    <a:pt x="6" y="1105"/>
                  </a:lnTo>
                  <a:lnTo>
                    <a:pt x="3" y="1099"/>
                  </a:lnTo>
                  <a:lnTo>
                    <a:pt x="0" y="1092"/>
                  </a:lnTo>
                  <a:lnTo>
                    <a:pt x="2" y="1078"/>
                  </a:lnTo>
                  <a:lnTo>
                    <a:pt x="6" y="1069"/>
                  </a:lnTo>
                  <a:lnTo>
                    <a:pt x="12" y="1063"/>
                  </a:lnTo>
                  <a:lnTo>
                    <a:pt x="21" y="1061"/>
                  </a:lnTo>
                  <a:lnTo>
                    <a:pt x="31" y="1059"/>
                  </a:lnTo>
                  <a:lnTo>
                    <a:pt x="44" y="1059"/>
                  </a:lnTo>
                  <a:lnTo>
                    <a:pt x="79" y="1058"/>
                  </a:lnTo>
                  <a:lnTo>
                    <a:pt x="108" y="1057"/>
                  </a:lnTo>
                  <a:lnTo>
                    <a:pt x="129" y="1055"/>
                  </a:lnTo>
                  <a:lnTo>
                    <a:pt x="147" y="1050"/>
                  </a:lnTo>
                  <a:lnTo>
                    <a:pt x="159" y="1045"/>
                  </a:lnTo>
                  <a:lnTo>
                    <a:pt x="170" y="1037"/>
                  </a:lnTo>
                  <a:lnTo>
                    <a:pt x="176" y="1027"/>
                  </a:lnTo>
                  <a:lnTo>
                    <a:pt x="182" y="1015"/>
                  </a:lnTo>
                  <a:lnTo>
                    <a:pt x="186" y="1000"/>
                  </a:lnTo>
                  <a:lnTo>
                    <a:pt x="190" y="982"/>
                  </a:lnTo>
                  <a:lnTo>
                    <a:pt x="407" y="110"/>
                  </a:lnTo>
                  <a:lnTo>
                    <a:pt x="410" y="98"/>
                  </a:lnTo>
                  <a:lnTo>
                    <a:pt x="411" y="89"/>
                  </a:lnTo>
                  <a:lnTo>
                    <a:pt x="412" y="84"/>
                  </a:lnTo>
                  <a:lnTo>
                    <a:pt x="413" y="80"/>
                  </a:lnTo>
                  <a:lnTo>
                    <a:pt x="411" y="69"/>
                  </a:lnTo>
                  <a:lnTo>
                    <a:pt x="405" y="62"/>
                  </a:lnTo>
                  <a:lnTo>
                    <a:pt x="397" y="58"/>
                  </a:lnTo>
                  <a:lnTo>
                    <a:pt x="385" y="56"/>
                  </a:lnTo>
                  <a:lnTo>
                    <a:pt x="370" y="54"/>
                  </a:lnTo>
                  <a:lnTo>
                    <a:pt x="353" y="51"/>
                  </a:lnTo>
                  <a:lnTo>
                    <a:pt x="338" y="50"/>
                  </a:lnTo>
                  <a:lnTo>
                    <a:pt x="324" y="49"/>
                  </a:lnTo>
                  <a:lnTo>
                    <a:pt x="314" y="49"/>
                  </a:lnTo>
                  <a:lnTo>
                    <a:pt x="309" y="49"/>
                  </a:lnTo>
                  <a:lnTo>
                    <a:pt x="292" y="49"/>
                  </a:lnTo>
                  <a:lnTo>
                    <a:pt x="280" y="48"/>
                  </a:lnTo>
                  <a:lnTo>
                    <a:pt x="271" y="45"/>
                  </a:lnTo>
                  <a:lnTo>
                    <a:pt x="265" y="40"/>
                  </a:lnTo>
                  <a:lnTo>
                    <a:pt x="263" y="30"/>
                  </a:lnTo>
                  <a:lnTo>
                    <a:pt x="265" y="18"/>
                  </a:lnTo>
                  <a:lnTo>
                    <a:pt x="269" y="9"/>
                  </a:lnTo>
                  <a:lnTo>
                    <a:pt x="276" y="4"/>
                  </a:lnTo>
                  <a:lnTo>
                    <a:pt x="283" y="1"/>
                  </a:lnTo>
                  <a:lnTo>
                    <a:pt x="296" y="1"/>
                  </a:lnTo>
                  <a:lnTo>
                    <a:pt x="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noEditPoints="1"/>
            </p:cNvSpPr>
            <p:nvPr/>
          </p:nvSpPr>
          <p:spPr bwMode="auto">
            <a:xfrm>
              <a:off x="5303" y="2760"/>
              <a:ext cx="347" cy="772"/>
            </a:xfrm>
            <a:custGeom>
              <a:avLst/>
              <a:gdLst/>
              <a:ahLst/>
              <a:cxnLst>
                <a:cxn ang="0">
                  <a:pos x="215" y="264"/>
                </a:cxn>
                <a:cxn ang="0">
                  <a:pos x="262" y="310"/>
                </a:cxn>
                <a:cxn ang="0">
                  <a:pos x="272" y="364"/>
                </a:cxn>
                <a:cxn ang="0">
                  <a:pos x="265" y="396"/>
                </a:cxn>
                <a:cxn ang="0">
                  <a:pos x="250" y="439"/>
                </a:cxn>
                <a:cxn ang="0">
                  <a:pos x="228" y="494"/>
                </a:cxn>
                <a:cxn ang="0">
                  <a:pos x="212" y="534"/>
                </a:cxn>
                <a:cxn ang="0">
                  <a:pos x="159" y="675"/>
                </a:cxn>
                <a:cxn ang="0">
                  <a:pos x="159" y="725"/>
                </a:cxn>
                <a:cxn ang="0">
                  <a:pos x="184" y="741"/>
                </a:cxn>
                <a:cxn ang="0">
                  <a:pos x="243" y="715"/>
                </a:cxn>
                <a:cxn ang="0">
                  <a:pos x="294" y="637"/>
                </a:cxn>
                <a:cxn ang="0">
                  <a:pos x="311" y="589"/>
                </a:cxn>
                <a:cxn ang="0">
                  <a:pos x="329" y="583"/>
                </a:cxn>
                <a:cxn ang="0">
                  <a:pos x="334" y="583"/>
                </a:cxn>
                <a:cxn ang="0">
                  <a:pos x="342" y="587"/>
                </a:cxn>
                <a:cxn ang="0">
                  <a:pos x="347" y="597"/>
                </a:cxn>
                <a:cxn ang="0">
                  <a:pos x="338" y="627"/>
                </a:cxn>
                <a:cxn ang="0">
                  <a:pos x="313" y="681"/>
                </a:cxn>
                <a:cxn ang="0">
                  <a:pos x="270" y="735"/>
                </a:cxn>
                <a:cxn ang="0">
                  <a:pos x="207" y="769"/>
                </a:cxn>
                <a:cxn ang="0">
                  <a:pos x="132" y="762"/>
                </a:cxn>
                <a:cxn ang="0">
                  <a:pos x="84" y="717"/>
                </a:cxn>
                <a:cxn ang="0">
                  <a:pos x="75" y="658"/>
                </a:cxn>
                <a:cxn ang="0">
                  <a:pos x="84" y="626"/>
                </a:cxn>
                <a:cxn ang="0">
                  <a:pos x="173" y="397"/>
                </a:cxn>
                <a:cxn ang="0">
                  <a:pos x="187" y="356"/>
                </a:cxn>
                <a:cxn ang="0">
                  <a:pos x="190" y="327"/>
                </a:cxn>
                <a:cxn ang="0">
                  <a:pos x="180" y="292"/>
                </a:cxn>
                <a:cxn ang="0">
                  <a:pos x="146" y="287"/>
                </a:cxn>
                <a:cxn ang="0">
                  <a:pos x="96" y="319"/>
                </a:cxn>
                <a:cxn ang="0">
                  <a:pos x="52" y="392"/>
                </a:cxn>
                <a:cxn ang="0">
                  <a:pos x="35" y="440"/>
                </a:cxn>
                <a:cxn ang="0">
                  <a:pos x="16" y="445"/>
                </a:cxn>
                <a:cxn ang="0">
                  <a:pos x="2" y="437"/>
                </a:cxn>
                <a:cxn ang="0">
                  <a:pos x="5" y="410"/>
                </a:cxn>
                <a:cxn ang="0">
                  <a:pos x="29" y="356"/>
                </a:cxn>
                <a:cxn ang="0">
                  <a:pos x="73" y="296"/>
                </a:cxn>
                <a:cxn ang="0">
                  <a:pos x="140" y="259"/>
                </a:cxn>
                <a:cxn ang="0">
                  <a:pos x="286" y="1"/>
                </a:cxn>
                <a:cxn ang="0">
                  <a:pos x="312" y="24"/>
                </a:cxn>
                <a:cxn ang="0">
                  <a:pos x="316" y="43"/>
                </a:cxn>
                <a:cxn ang="0">
                  <a:pos x="289" y="93"/>
                </a:cxn>
                <a:cxn ang="0">
                  <a:pos x="238" y="105"/>
                </a:cxn>
                <a:cxn ang="0">
                  <a:pos x="212" y="82"/>
                </a:cxn>
                <a:cxn ang="0">
                  <a:pos x="210" y="44"/>
                </a:cxn>
                <a:cxn ang="0">
                  <a:pos x="241" y="8"/>
                </a:cxn>
              </a:cxnLst>
              <a:rect l="0" t="0" r="r" b="b"/>
              <a:pathLst>
                <a:path w="347" h="772">
                  <a:moveTo>
                    <a:pt x="167" y="255"/>
                  </a:moveTo>
                  <a:lnTo>
                    <a:pt x="192" y="258"/>
                  </a:lnTo>
                  <a:lnTo>
                    <a:pt x="215" y="264"/>
                  </a:lnTo>
                  <a:lnTo>
                    <a:pt x="234" y="277"/>
                  </a:lnTo>
                  <a:lnTo>
                    <a:pt x="251" y="292"/>
                  </a:lnTo>
                  <a:lnTo>
                    <a:pt x="262" y="310"/>
                  </a:lnTo>
                  <a:lnTo>
                    <a:pt x="270" y="329"/>
                  </a:lnTo>
                  <a:lnTo>
                    <a:pt x="273" y="352"/>
                  </a:lnTo>
                  <a:lnTo>
                    <a:pt x="272" y="364"/>
                  </a:lnTo>
                  <a:lnTo>
                    <a:pt x="270" y="376"/>
                  </a:lnTo>
                  <a:lnTo>
                    <a:pt x="268" y="388"/>
                  </a:lnTo>
                  <a:lnTo>
                    <a:pt x="265" y="396"/>
                  </a:lnTo>
                  <a:lnTo>
                    <a:pt x="261" y="407"/>
                  </a:lnTo>
                  <a:lnTo>
                    <a:pt x="255" y="422"/>
                  </a:lnTo>
                  <a:lnTo>
                    <a:pt x="250" y="439"/>
                  </a:lnTo>
                  <a:lnTo>
                    <a:pt x="242" y="457"/>
                  </a:lnTo>
                  <a:lnTo>
                    <a:pt x="235" y="475"/>
                  </a:lnTo>
                  <a:lnTo>
                    <a:pt x="228" y="494"/>
                  </a:lnTo>
                  <a:lnTo>
                    <a:pt x="221" y="511"/>
                  </a:lnTo>
                  <a:lnTo>
                    <a:pt x="216" y="524"/>
                  </a:lnTo>
                  <a:lnTo>
                    <a:pt x="212" y="534"/>
                  </a:lnTo>
                  <a:lnTo>
                    <a:pt x="174" y="626"/>
                  </a:lnTo>
                  <a:lnTo>
                    <a:pt x="165" y="651"/>
                  </a:lnTo>
                  <a:lnTo>
                    <a:pt x="159" y="675"/>
                  </a:lnTo>
                  <a:lnTo>
                    <a:pt x="157" y="700"/>
                  </a:lnTo>
                  <a:lnTo>
                    <a:pt x="157" y="714"/>
                  </a:lnTo>
                  <a:lnTo>
                    <a:pt x="159" y="725"/>
                  </a:lnTo>
                  <a:lnTo>
                    <a:pt x="165" y="734"/>
                  </a:lnTo>
                  <a:lnTo>
                    <a:pt x="173" y="739"/>
                  </a:lnTo>
                  <a:lnTo>
                    <a:pt x="184" y="741"/>
                  </a:lnTo>
                  <a:lnTo>
                    <a:pt x="205" y="738"/>
                  </a:lnTo>
                  <a:lnTo>
                    <a:pt x="224" y="729"/>
                  </a:lnTo>
                  <a:lnTo>
                    <a:pt x="243" y="715"/>
                  </a:lnTo>
                  <a:lnTo>
                    <a:pt x="262" y="694"/>
                  </a:lnTo>
                  <a:lnTo>
                    <a:pt x="279" y="668"/>
                  </a:lnTo>
                  <a:lnTo>
                    <a:pt x="294" y="637"/>
                  </a:lnTo>
                  <a:lnTo>
                    <a:pt x="306" y="601"/>
                  </a:lnTo>
                  <a:lnTo>
                    <a:pt x="308" y="594"/>
                  </a:lnTo>
                  <a:lnTo>
                    <a:pt x="311" y="589"/>
                  </a:lnTo>
                  <a:lnTo>
                    <a:pt x="314" y="586"/>
                  </a:lnTo>
                  <a:lnTo>
                    <a:pt x="320" y="584"/>
                  </a:lnTo>
                  <a:lnTo>
                    <a:pt x="329" y="583"/>
                  </a:lnTo>
                  <a:lnTo>
                    <a:pt x="330" y="583"/>
                  </a:lnTo>
                  <a:lnTo>
                    <a:pt x="332" y="583"/>
                  </a:lnTo>
                  <a:lnTo>
                    <a:pt x="334" y="583"/>
                  </a:lnTo>
                  <a:lnTo>
                    <a:pt x="338" y="584"/>
                  </a:lnTo>
                  <a:lnTo>
                    <a:pt x="340" y="585"/>
                  </a:lnTo>
                  <a:lnTo>
                    <a:pt x="342" y="587"/>
                  </a:lnTo>
                  <a:lnTo>
                    <a:pt x="344" y="589"/>
                  </a:lnTo>
                  <a:lnTo>
                    <a:pt x="346" y="593"/>
                  </a:lnTo>
                  <a:lnTo>
                    <a:pt x="347" y="597"/>
                  </a:lnTo>
                  <a:lnTo>
                    <a:pt x="346" y="603"/>
                  </a:lnTo>
                  <a:lnTo>
                    <a:pt x="343" y="613"/>
                  </a:lnTo>
                  <a:lnTo>
                    <a:pt x="338" y="627"/>
                  </a:lnTo>
                  <a:lnTo>
                    <a:pt x="332" y="644"/>
                  </a:lnTo>
                  <a:lnTo>
                    <a:pt x="323" y="661"/>
                  </a:lnTo>
                  <a:lnTo>
                    <a:pt x="313" y="681"/>
                  </a:lnTo>
                  <a:lnTo>
                    <a:pt x="300" y="700"/>
                  </a:lnTo>
                  <a:lnTo>
                    <a:pt x="286" y="718"/>
                  </a:lnTo>
                  <a:lnTo>
                    <a:pt x="270" y="735"/>
                  </a:lnTo>
                  <a:lnTo>
                    <a:pt x="251" y="750"/>
                  </a:lnTo>
                  <a:lnTo>
                    <a:pt x="230" y="762"/>
                  </a:lnTo>
                  <a:lnTo>
                    <a:pt x="207" y="769"/>
                  </a:lnTo>
                  <a:lnTo>
                    <a:pt x="182" y="772"/>
                  </a:lnTo>
                  <a:lnTo>
                    <a:pt x="156" y="770"/>
                  </a:lnTo>
                  <a:lnTo>
                    <a:pt x="132" y="762"/>
                  </a:lnTo>
                  <a:lnTo>
                    <a:pt x="113" y="750"/>
                  </a:lnTo>
                  <a:lnTo>
                    <a:pt x="96" y="735"/>
                  </a:lnTo>
                  <a:lnTo>
                    <a:pt x="84" y="717"/>
                  </a:lnTo>
                  <a:lnTo>
                    <a:pt x="76" y="697"/>
                  </a:lnTo>
                  <a:lnTo>
                    <a:pt x="74" y="675"/>
                  </a:lnTo>
                  <a:lnTo>
                    <a:pt x="75" y="658"/>
                  </a:lnTo>
                  <a:lnTo>
                    <a:pt x="78" y="641"/>
                  </a:lnTo>
                  <a:lnTo>
                    <a:pt x="84" y="626"/>
                  </a:lnTo>
                  <a:lnTo>
                    <a:pt x="84" y="626"/>
                  </a:lnTo>
                  <a:lnTo>
                    <a:pt x="154" y="442"/>
                  </a:lnTo>
                  <a:lnTo>
                    <a:pt x="164" y="417"/>
                  </a:lnTo>
                  <a:lnTo>
                    <a:pt x="173" y="397"/>
                  </a:lnTo>
                  <a:lnTo>
                    <a:pt x="179" y="381"/>
                  </a:lnTo>
                  <a:lnTo>
                    <a:pt x="183" y="367"/>
                  </a:lnTo>
                  <a:lnTo>
                    <a:pt x="187" y="356"/>
                  </a:lnTo>
                  <a:lnTo>
                    <a:pt x="189" y="345"/>
                  </a:lnTo>
                  <a:lnTo>
                    <a:pt x="189" y="336"/>
                  </a:lnTo>
                  <a:lnTo>
                    <a:pt x="190" y="327"/>
                  </a:lnTo>
                  <a:lnTo>
                    <a:pt x="189" y="311"/>
                  </a:lnTo>
                  <a:lnTo>
                    <a:pt x="185" y="299"/>
                  </a:lnTo>
                  <a:lnTo>
                    <a:pt x="180" y="292"/>
                  </a:lnTo>
                  <a:lnTo>
                    <a:pt x="172" y="287"/>
                  </a:lnTo>
                  <a:lnTo>
                    <a:pt x="162" y="286"/>
                  </a:lnTo>
                  <a:lnTo>
                    <a:pt x="146" y="287"/>
                  </a:lnTo>
                  <a:lnTo>
                    <a:pt x="129" y="294"/>
                  </a:lnTo>
                  <a:lnTo>
                    <a:pt x="112" y="304"/>
                  </a:lnTo>
                  <a:lnTo>
                    <a:pt x="96" y="319"/>
                  </a:lnTo>
                  <a:lnTo>
                    <a:pt x="81" y="339"/>
                  </a:lnTo>
                  <a:lnTo>
                    <a:pt x="66" y="362"/>
                  </a:lnTo>
                  <a:lnTo>
                    <a:pt x="52" y="392"/>
                  </a:lnTo>
                  <a:lnTo>
                    <a:pt x="40" y="426"/>
                  </a:lnTo>
                  <a:lnTo>
                    <a:pt x="39" y="434"/>
                  </a:lnTo>
                  <a:lnTo>
                    <a:pt x="35" y="440"/>
                  </a:lnTo>
                  <a:lnTo>
                    <a:pt x="30" y="443"/>
                  </a:lnTo>
                  <a:lnTo>
                    <a:pt x="20" y="445"/>
                  </a:lnTo>
                  <a:lnTo>
                    <a:pt x="16" y="445"/>
                  </a:lnTo>
                  <a:lnTo>
                    <a:pt x="11" y="443"/>
                  </a:lnTo>
                  <a:lnTo>
                    <a:pt x="6" y="441"/>
                  </a:lnTo>
                  <a:lnTo>
                    <a:pt x="2" y="437"/>
                  </a:lnTo>
                  <a:lnTo>
                    <a:pt x="0" y="429"/>
                  </a:lnTo>
                  <a:lnTo>
                    <a:pt x="2" y="422"/>
                  </a:lnTo>
                  <a:lnTo>
                    <a:pt x="5" y="410"/>
                  </a:lnTo>
                  <a:lnTo>
                    <a:pt x="11" y="394"/>
                  </a:lnTo>
                  <a:lnTo>
                    <a:pt x="19" y="376"/>
                  </a:lnTo>
                  <a:lnTo>
                    <a:pt x="29" y="356"/>
                  </a:lnTo>
                  <a:lnTo>
                    <a:pt x="41" y="335"/>
                  </a:lnTo>
                  <a:lnTo>
                    <a:pt x="56" y="315"/>
                  </a:lnTo>
                  <a:lnTo>
                    <a:pt x="73" y="296"/>
                  </a:lnTo>
                  <a:lnTo>
                    <a:pt x="93" y="279"/>
                  </a:lnTo>
                  <a:lnTo>
                    <a:pt x="115" y="267"/>
                  </a:lnTo>
                  <a:lnTo>
                    <a:pt x="140" y="259"/>
                  </a:lnTo>
                  <a:lnTo>
                    <a:pt x="167" y="255"/>
                  </a:lnTo>
                  <a:close/>
                  <a:moveTo>
                    <a:pt x="270" y="0"/>
                  </a:moveTo>
                  <a:lnTo>
                    <a:pt x="286" y="1"/>
                  </a:lnTo>
                  <a:lnTo>
                    <a:pt x="297" y="7"/>
                  </a:lnTo>
                  <a:lnTo>
                    <a:pt x="306" y="15"/>
                  </a:lnTo>
                  <a:lnTo>
                    <a:pt x="312" y="24"/>
                  </a:lnTo>
                  <a:lnTo>
                    <a:pt x="315" y="34"/>
                  </a:lnTo>
                  <a:lnTo>
                    <a:pt x="316" y="43"/>
                  </a:lnTo>
                  <a:lnTo>
                    <a:pt x="316" y="43"/>
                  </a:lnTo>
                  <a:lnTo>
                    <a:pt x="313" y="61"/>
                  </a:lnTo>
                  <a:lnTo>
                    <a:pt x="304" y="78"/>
                  </a:lnTo>
                  <a:lnTo>
                    <a:pt x="289" y="93"/>
                  </a:lnTo>
                  <a:lnTo>
                    <a:pt x="272" y="104"/>
                  </a:lnTo>
                  <a:lnTo>
                    <a:pt x="253" y="107"/>
                  </a:lnTo>
                  <a:lnTo>
                    <a:pt x="238" y="105"/>
                  </a:lnTo>
                  <a:lnTo>
                    <a:pt x="227" y="99"/>
                  </a:lnTo>
                  <a:lnTo>
                    <a:pt x="219" y="91"/>
                  </a:lnTo>
                  <a:lnTo>
                    <a:pt x="212" y="82"/>
                  </a:lnTo>
                  <a:lnTo>
                    <a:pt x="209" y="72"/>
                  </a:lnTo>
                  <a:lnTo>
                    <a:pt x="207" y="60"/>
                  </a:lnTo>
                  <a:lnTo>
                    <a:pt x="210" y="44"/>
                  </a:lnTo>
                  <a:lnTo>
                    <a:pt x="217" y="31"/>
                  </a:lnTo>
                  <a:lnTo>
                    <a:pt x="227" y="18"/>
                  </a:lnTo>
                  <a:lnTo>
                    <a:pt x="241" y="8"/>
                  </a:lnTo>
                  <a:lnTo>
                    <a:pt x="255" y="2"/>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5770" y="3326"/>
              <a:ext cx="554" cy="360"/>
            </a:xfrm>
            <a:custGeom>
              <a:avLst/>
              <a:gdLst/>
              <a:ahLst/>
              <a:cxnLst>
                <a:cxn ang="0">
                  <a:pos x="125" y="2"/>
                </a:cxn>
                <a:cxn ang="0">
                  <a:pos x="166" y="19"/>
                </a:cxn>
                <a:cxn ang="0">
                  <a:pos x="194" y="59"/>
                </a:cxn>
                <a:cxn ang="0">
                  <a:pos x="227" y="47"/>
                </a:cxn>
                <a:cxn ang="0">
                  <a:pos x="291" y="10"/>
                </a:cxn>
                <a:cxn ang="0">
                  <a:pos x="377" y="2"/>
                </a:cxn>
                <a:cxn ang="0">
                  <a:pos x="442" y="33"/>
                </a:cxn>
                <a:cxn ang="0">
                  <a:pos x="465" y="94"/>
                </a:cxn>
                <a:cxn ang="0">
                  <a:pos x="452" y="158"/>
                </a:cxn>
                <a:cxn ang="0">
                  <a:pos x="428" y="228"/>
                </a:cxn>
                <a:cxn ang="0">
                  <a:pos x="410" y="272"/>
                </a:cxn>
                <a:cxn ang="0">
                  <a:pos x="404" y="304"/>
                </a:cxn>
                <a:cxn ang="0">
                  <a:pos x="412" y="329"/>
                </a:cxn>
                <a:cxn ang="0">
                  <a:pos x="446" y="331"/>
                </a:cxn>
                <a:cxn ang="0">
                  <a:pos x="496" y="290"/>
                </a:cxn>
                <a:cxn ang="0">
                  <a:pos x="520" y="239"/>
                </a:cxn>
                <a:cxn ang="0">
                  <a:pos x="526" y="230"/>
                </a:cxn>
                <a:cxn ang="0">
                  <a:pos x="536" y="228"/>
                </a:cxn>
                <a:cxn ang="0">
                  <a:pos x="544" y="228"/>
                </a:cxn>
                <a:cxn ang="0">
                  <a:pos x="552" y="232"/>
                </a:cxn>
                <a:cxn ang="0">
                  <a:pos x="553" y="246"/>
                </a:cxn>
                <a:cxn ang="0">
                  <a:pos x="533" y="289"/>
                </a:cxn>
                <a:cxn ang="0">
                  <a:pos x="491" y="337"/>
                </a:cxn>
                <a:cxn ang="0">
                  <a:pos x="424" y="360"/>
                </a:cxn>
                <a:cxn ang="0">
                  <a:pos x="365" y="342"/>
                </a:cxn>
                <a:cxn ang="0">
                  <a:pos x="339" y="292"/>
                </a:cxn>
                <a:cxn ang="0">
                  <a:pos x="346" y="258"/>
                </a:cxn>
                <a:cxn ang="0">
                  <a:pos x="375" y="184"/>
                </a:cxn>
                <a:cxn ang="0">
                  <a:pos x="397" y="106"/>
                </a:cxn>
                <a:cxn ang="0">
                  <a:pos x="394" y="53"/>
                </a:cxn>
                <a:cxn ang="0">
                  <a:pos x="361" y="27"/>
                </a:cxn>
                <a:cxn ang="0">
                  <a:pos x="295" y="35"/>
                </a:cxn>
                <a:cxn ang="0">
                  <a:pos x="236" y="76"/>
                </a:cxn>
                <a:cxn ang="0">
                  <a:pos x="198" y="126"/>
                </a:cxn>
                <a:cxn ang="0">
                  <a:pos x="180" y="160"/>
                </a:cxn>
                <a:cxn ang="0">
                  <a:pos x="177" y="166"/>
                </a:cxn>
                <a:cxn ang="0">
                  <a:pos x="172" y="187"/>
                </a:cxn>
                <a:cxn ang="0">
                  <a:pos x="157" y="244"/>
                </a:cxn>
                <a:cxn ang="0">
                  <a:pos x="145" y="298"/>
                </a:cxn>
                <a:cxn ang="0">
                  <a:pos x="136" y="330"/>
                </a:cxn>
                <a:cxn ang="0">
                  <a:pos x="121" y="353"/>
                </a:cxn>
                <a:cxn ang="0">
                  <a:pos x="96" y="360"/>
                </a:cxn>
                <a:cxn ang="0">
                  <a:pos x="70" y="344"/>
                </a:cxn>
                <a:cxn ang="0">
                  <a:pos x="70" y="320"/>
                </a:cxn>
                <a:cxn ang="0">
                  <a:pos x="78" y="285"/>
                </a:cxn>
                <a:cxn ang="0">
                  <a:pos x="98" y="201"/>
                </a:cxn>
                <a:cxn ang="0">
                  <a:pos x="112" y="149"/>
                </a:cxn>
                <a:cxn ang="0">
                  <a:pos x="123" y="103"/>
                </a:cxn>
                <a:cxn ang="0">
                  <a:pos x="129" y="69"/>
                </a:cxn>
                <a:cxn ang="0">
                  <a:pos x="123" y="41"/>
                </a:cxn>
                <a:cxn ang="0">
                  <a:pos x="96" y="26"/>
                </a:cxn>
                <a:cxn ang="0">
                  <a:pos x="61" y="47"/>
                </a:cxn>
                <a:cxn ang="0">
                  <a:pos x="39" y="100"/>
                </a:cxn>
                <a:cxn ang="0">
                  <a:pos x="31" y="127"/>
                </a:cxn>
                <a:cxn ang="0">
                  <a:pos x="24" y="134"/>
                </a:cxn>
                <a:cxn ang="0">
                  <a:pos x="14" y="135"/>
                </a:cxn>
                <a:cxn ang="0">
                  <a:pos x="8" y="134"/>
                </a:cxn>
                <a:cxn ang="0">
                  <a:pos x="1" y="130"/>
                </a:cxn>
                <a:cxn ang="0">
                  <a:pos x="0" y="119"/>
                </a:cxn>
                <a:cxn ang="0">
                  <a:pos x="10" y="86"/>
                </a:cxn>
                <a:cxn ang="0">
                  <a:pos x="36" y="37"/>
                </a:cxn>
                <a:cxn ang="0">
                  <a:pos x="81" y="3"/>
                </a:cxn>
              </a:cxnLst>
              <a:rect l="0" t="0" r="r" b="b"/>
              <a:pathLst>
                <a:path w="554" h="360">
                  <a:moveTo>
                    <a:pt x="101" y="0"/>
                  </a:moveTo>
                  <a:lnTo>
                    <a:pt x="112" y="1"/>
                  </a:lnTo>
                  <a:lnTo>
                    <a:pt x="125" y="2"/>
                  </a:lnTo>
                  <a:lnTo>
                    <a:pt x="139" y="5"/>
                  </a:lnTo>
                  <a:lnTo>
                    <a:pt x="153" y="11"/>
                  </a:lnTo>
                  <a:lnTo>
                    <a:pt x="166" y="19"/>
                  </a:lnTo>
                  <a:lnTo>
                    <a:pt x="178" y="29"/>
                  </a:lnTo>
                  <a:lnTo>
                    <a:pt x="187" y="42"/>
                  </a:lnTo>
                  <a:lnTo>
                    <a:pt x="194" y="59"/>
                  </a:lnTo>
                  <a:lnTo>
                    <a:pt x="198" y="79"/>
                  </a:lnTo>
                  <a:lnTo>
                    <a:pt x="210" y="63"/>
                  </a:lnTo>
                  <a:lnTo>
                    <a:pt x="227" y="47"/>
                  </a:lnTo>
                  <a:lnTo>
                    <a:pt x="245" y="33"/>
                  </a:lnTo>
                  <a:lnTo>
                    <a:pt x="266" y="20"/>
                  </a:lnTo>
                  <a:lnTo>
                    <a:pt x="291" y="10"/>
                  </a:lnTo>
                  <a:lnTo>
                    <a:pt x="317" y="2"/>
                  </a:lnTo>
                  <a:lnTo>
                    <a:pt x="346" y="0"/>
                  </a:lnTo>
                  <a:lnTo>
                    <a:pt x="377" y="2"/>
                  </a:lnTo>
                  <a:lnTo>
                    <a:pt x="403" y="9"/>
                  </a:lnTo>
                  <a:lnTo>
                    <a:pt x="425" y="19"/>
                  </a:lnTo>
                  <a:lnTo>
                    <a:pt x="442" y="33"/>
                  </a:lnTo>
                  <a:lnTo>
                    <a:pt x="455" y="50"/>
                  </a:lnTo>
                  <a:lnTo>
                    <a:pt x="463" y="70"/>
                  </a:lnTo>
                  <a:lnTo>
                    <a:pt x="465" y="94"/>
                  </a:lnTo>
                  <a:lnTo>
                    <a:pt x="464" y="112"/>
                  </a:lnTo>
                  <a:lnTo>
                    <a:pt x="459" y="134"/>
                  </a:lnTo>
                  <a:lnTo>
                    <a:pt x="452" y="158"/>
                  </a:lnTo>
                  <a:lnTo>
                    <a:pt x="445" y="182"/>
                  </a:lnTo>
                  <a:lnTo>
                    <a:pt x="437" y="206"/>
                  </a:lnTo>
                  <a:lnTo>
                    <a:pt x="428" y="228"/>
                  </a:lnTo>
                  <a:lnTo>
                    <a:pt x="421" y="247"/>
                  </a:lnTo>
                  <a:lnTo>
                    <a:pt x="415" y="261"/>
                  </a:lnTo>
                  <a:lnTo>
                    <a:pt x="410" y="272"/>
                  </a:lnTo>
                  <a:lnTo>
                    <a:pt x="406" y="282"/>
                  </a:lnTo>
                  <a:lnTo>
                    <a:pt x="405" y="293"/>
                  </a:lnTo>
                  <a:lnTo>
                    <a:pt x="404" y="304"/>
                  </a:lnTo>
                  <a:lnTo>
                    <a:pt x="405" y="314"/>
                  </a:lnTo>
                  <a:lnTo>
                    <a:pt x="407" y="322"/>
                  </a:lnTo>
                  <a:lnTo>
                    <a:pt x="412" y="329"/>
                  </a:lnTo>
                  <a:lnTo>
                    <a:pt x="419" y="334"/>
                  </a:lnTo>
                  <a:lnTo>
                    <a:pt x="428" y="335"/>
                  </a:lnTo>
                  <a:lnTo>
                    <a:pt x="446" y="331"/>
                  </a:lnTo>
                  <a:lnTo>
                    <a:pt x="465" y="322"/>
                  </a:lnTo>
                  <a:lnTo>
                    <a:pt x="482" y="309"/>
                  </a:lnTo>
                  <a:lnTo>
                    <a:pt x="496" y="290"/>
                  </a:lnTo>
                  <a:lnTo>
                    <a:pt x="509" y="269"/>
                  </a:lnTo>
                  <a:lnTo>
                    <a:pt x="518" y="245"/>
                  </a:lnTo>
                  <a:lnTo>
                    <a:pt x="520" y="239"/>
                  </a:lnTo>
                  <a:lnTo>
                    <a:pt x="522" y="234"/>
                  </a:lnTo>
                  <a:lnTo>
                    <a:pt x="524" y="232"/>
                  </a:lnTo>
                  <a:lnTo>
                    <a:pt x="526" y="230"/>
                  </a:lnTo>
                  <a:lnTo>
                    <a:pt x="528" y="229"/>
                  </a:lnTo>
                  <a:lnTo>
                    <a:pt x="531" y="228"/>
                  </a:lnTo>
                  <a:lnTo>
                    <a:pt x="536" y="228"/>
                  </a:lnTo>
                  <a:lnTo>
                    <a:pt x="538" y="228"/>
                  </a:lnTo>
                  <a:lnTo>
                    <a:pt x="540" y="228"/>
                  </a:lnTo>
                  <a:lnTo>
                    <a:pt x="544" y="228"/>
                  </a:lnTo>
                  <a:lnTo>
                    <a:pt x="547" y="229"/>
                  </a:lnTo>
                  <a:lnTo>
                    <a:pt x="549" y="230"/>
                  </a:lnTo>
                  <a:lnTo>
                    <a:pt x="552" y="232"/>
                  </a:lnTo>
                  <a:lnTo>
                    <a:pt x="553" y="234"/>
                  </a:lnTo>
                  <a:lnTo>
                    <a:pt x="554" y="238"/>
                  </a:lnTo>
                  <a:lnTo>
                    <a:pt x="553" y="246"/>
                  </a:lnTo>
                  <a:lnTo>
                    <a:pt x="548" y="258"/>
                  </a:lnTo>
                  <a:lnTo>
                    <a:pt x="542" y="273"/>
                  </a:lnTo>
                  <a:lnTo>
                    <a:pt x="533" y="289"/>
                  </a:lnTo>
                  <a:lnTo>
                    <a:pt x="521" y="306"/>
                  </a:lnTo>
                  <a:lnTo>
                    <a:pt x="508" y="323"/>
                  </a:lnTo>
                  <a:lnTo>
                    <a:pt x="491" y="337"/>
                  </a:lnTo>
                  <a:lnTo>
                    <a:pt x="472" y="350"/>
                  </a:lnTo>
                  <a:lnTo>
                    <a:pt x="449" y="358"/>
                  </a:lnTo>
                  <a:lnTo>
                    <a:pt x="424" y="360"/>
                  </a:lnTo>
                  <a:lnTo>
                    <a:pt x="403" y="358"/>
                  </a:lnTo>
                  <a:lnTo>
                    <a:pt x="383" y="352"/>
                  </a:lnTo>
                  <a:lnTo>
                    <a:pt x="365" y="342"/>
                  </a:lnTo>
                  <a:lnTo>
                    <a:pt x="351" y="327"/>
                  </a:lnTo>
                  <a:lnTo>
                    <a:pt x="342" y="311"/>
                  </a:lnTo>
                  <a:lnTo>
                    <a:pt x="339" y="292"/>
                  </a:lnTo>
                  <a:lnTo>
                    <a:pt x="340" y="279"/>
                  </a:lnTo>
                  <a:lnTo>
                    <a:pt x="343" y="269"/>
                  </a:lnTo>
                  <a:lnTo>
                    <a:pt x="346" y="258"/>
                  </a:lnTo>
                  <a:lnTo>
                    <a:pt x="354" y="237"/>
                  </a:lnTo>
                  <a:lnTo>
                    <a:pt x="365" y="212"/>
                  </a:lnTo>
                  <a:lnTo>
                    <a:pt x="375" y="184"/>
                  </a:lnTo>
                  <a:lnTo>
                    <a:pt x="384" y="158"/>
                  </a:lnTo>
                  <a:lnTo>
                    <a:pt x="392" y="131"/>
                  </a:lnTo>
                  <a:lnTo>
                    <a:pt x="397" y="106"/>
                  </a:lnTo>
                  <a:lnTo>
                    <a:pt x="399" y="84"/>
                  </a:lnTo>
                  <a:lnTo>
                    <a:pt x="398" y="68"/>
                  </a:lnTo>
                  <a:lnTo>
                    <a:pt x="394" y="53"/>
                  </a:lnTo>
                  <a:lnTo>
                    <a:pt x="386" y="42"/>
                  </a:lnTo>
                  <a:lnTo>
                    <a:pt x="375" y="33"/>
                  </a:lnTo>
                  <a:lnTo>
                    <a:pt x="361" y="27"/>
                  </a:lnTo>
                  <a:lnTo>
                    <a:pt x="344" y="26"/>
                  </a:lnTo>
                  <a:lnTo>
                    <a:pt x="318" y="28"/>
                  </a:lnTo>
                  <a:lnTo>
                    <a:pt x="295" y="35"/>
                  </a:lnTo>
                  <a:lnTo>
                    <a:pt x="273" y="46"/>
                  </a:lnTo>
                  <a:lnTo>
                    <a:pt x="254" y="60"/>
                  </a:lnTo>
                  <a:lnTo>
                    <a:pt x="236" y="76"/>
                  </a:lnTo>
                  <a:lnTo>
                    <a:pt x="221" y="93"/>
                  </a:lnTo>
                  <a:lnTo>
                    <a:pt x="209" y="110"/>
                  </a:lnTo>
                  <a:lnTo>
                    <a:pt x="198" y="126"/>
                  </a:lnTo>
                  <a:lnTo>
                    <a:pt x="190" y="141"/>
                  </a:lnTo>
                  <a:lnTo>
                    <a:pt x="183" y="152"/>
                  </a:lnTo>
                  <a:lnTo>
                    <a:pt x="180" y="160"/>
                  </a:lnTo>
                  <a:lnTo>
                    <a:pt x="178" y="161"/>
                  </a:lnTo>
                  <a:lnTo>
                    <a:pt x="178" y="163"/>
                  </a:lnTo>
                  <a:lnTo>
                    <a:pt x="177" y="166"/>
                  </a:lnTo>
                  <a:lnTo>
                    <a:pt x="176" y="169"/>
                  </a:lnTo>
                  <a:lnTo>
                    <a:pt x="174" y="177"/>
                  </a:lnTo>
                  <a:lnTo>
                    <a:pt x="172" y="187"/>
                  </a:lnTo>
                  <a:lnTo>
                    <a:pt x="167" y="201"/>
                  </a:lnTo>
                  <a:lnTo>
                    <a:pt x="163" y="220"/>
                  </a:lnTo>
                  <a:lnTo>
                    <a:pt x="157" y="244"/>
                  </a:lnTo>
                  <a:lnTo>
                    <a:pt x="149" y="273"/>
                  </a:lnTo>
                  <a:lnTo>
                    <a:pt x="147" y="285"/>
                  </a:lnTo>
                  <a:lnTo>
                    <a:pt x="145" y="298"/>
                  </a:lnTo>
                  <a:lnTo>
                    <a:pt x="141" y="311"/>
                  </a:lnTo>
                  <a:lnTo>
                    <a:pt x="139" y="322"/>
                  </a:lnTo>
                  <a:lnTo>
                    <a:pt x="136" y="330"/>
                  </a:lnTo>
                  <a:lnTo>
                    <a:pt x="134" y="335"/>
                  </a:lnTo>
                  <a:lnTo>
                    <a:pt x="129" y="345"/>
                  </a:lnTo>
                  <a:lnTo>
                    <a:pt x="121" y="353"/>
                  </a:lnTo>
                  <a:lnTo>
                    <a:pt x="113" y="358"/>
                  </a:lnTo>
                  <a:lnTo>
                    <a:pt x="104" y="360"/>
                  </a:lnTo>
                  <a:lnTo>
                    <a:pt x="96" y="360"/>
                  </a:lnTo>
                  <a:lnTo>
                    <a:pt x="85" y="359"/>
                  </a:lnTo>
                  <a:lnTo>
                    <a:pt x="77" y="353"/>
                  </a:lnTo>
                  <a:lnTo>
                    <a:pt x="70" y="344"/>
                  </a:lnTo>
                  <a:lnTo>
                    <a:pt x="68" y="333"/>
                  </a:lnTo>
                  <a:lnTo>
                    <a:pt x="69" y="328"/>
                  </a:lnTo>
                  <a:lnTo>
                    <a:pt x="70" y="320"/>
                  </a:lnTo>
                  <a:lnTo>
                    <a:pt x="72" y="310"/>
                  </a:lnTo>
                  <a:lnTo>
                    <a:pt x="76" y="297"/>
                  </a:lnTo>
                  <a:lnTo>
                    <a:pt x="78" y="285"/>
                  </a:lnTo>
                  <a:lnTo>
                    <a:pt x="81" y="273"/>
                  </a:lnTo>
                  <a:lnTo>
                    <a:pt x="81" y="273"/>
                  </a:lnTo>
                  <a:lnTo>
                    <a:pt x="98" y="201"/>
                  </a:lnTo>
                  <a:lnTo>
                    <a:pt x="103" y="188"/>
                  </a:lnTo>
                  <a:lnTo>
                    <a:pt x="107" y="169"/>
                  </a:lnTo>
                  <a:lnTo>
                    <a:pt x="112" y="149"/>
                  </a:lnTo>
                  <a:lnTo>
                    <a:pt x="116" y="131"/>
                  </a:lnTo>
                  <a:lnTo>
                    <a:pt x="120" y="117"/>
                  </a:lnTo>
                  <a:lnTo>
                    <a:pt x="123" y="103"/>
                  </a:lnTo>
                  <a:lnTo>
                    <a:pt x="125" y="88"/>
                  </a:lnTo>
                  <a:lnTo>
                    <a:pt x="128" y="77"/>
                  </a:lnTo>
                  <a:lnTo>
                    <a:pt x="129" y="69"/>
                  </a:lnTo>
                  <a:lnTo>
                    <a:pt x="129" y="60"/>
                  </a:lnTo>
                  <a:lnTo>
                    <a:pt x="127" y="50"/>
                  </a:lnTo>
                  <a:lnTo>
                    <a:pt x="123" y="41"/>
                  </a:lnTo>
                  <a:lnTo>
                    <a:pt x="118" y="33"/>
                  </a:lnTo>
                  <a:lnTo>
                    <a:pt x="109" y="27"/>
                  </a:lnTo>
                  <a:lnTo>
                    <a:pt x="96" y="26"/>
                  </a:lnTo>
                  <a:lnTo>
                    <a:pt x="83" y="28"/>
                  </a:lnTo>
                  <a:lnTo>
                    <a:pt x="71" y="36"/>
                  </a:lnTo>
                  <a:lnTo>
                    <a:pt x="61" y="47"/>
                  </a:lnTo>
                  <a:lnTo>
                    <a:pt x="53" y="62"/>
                  </a:lnTo>
                  <a:lnTo>
                    <a:pt x="45" y="80"/>
                  </a:lnTo>
                  <a:lnTo>
                    <a:pt x="39" y="100"/>
                  </a:lnTo>
                  <a:lnTo>
                    <a:pt x="33" y="120"/>
                  </a:lnTo>
                  <a:lnTo>
                    <a:pt x="32" y="124"/>
                  </a:lnTo>
                  <a:lnTo>
                    <a:pt x="31" y="127"/>
                  </a:lnTo>
                  <a:lnTo>
                    <a:pt x="28" y="131"/>
                  </a:lnTo>
                  <a:lnTo>
                    <a:pt x="26" y="133"/>
                  </a:lnTo>
                  <a:lnTo>
                    <a:pt x="24" y="134"/>
                  </a:lnTo>
                  <a:lnTo>
                    <a:pt x="21" y="135"/>
                  </a:lnTo>
                  <a:lnTo>
                    <a:pt x="15" y="135"/>
                  </a:lnTo>
                  <a:lnTo>
                    <a:pt x="14" y="135"/>
                  </a:lnTo>
                  <a:lnTo>
                    <a:pt x="13" y="135"/>
                  </a:lnTo>
                  <a:lnTo>
                    <a:pt x="10" y="135"/>
                  </a:lnTo>
                  <a:lnTo>
                    <a:pt x="8" y="134"/>
                  </a:lnTo>
                  <a:lnTo>
                    <a:pt x="6" y="133"/>
                  </a:lnTo>
                  <a:lnTo>
                    <a:pt x="4" y="132"/>
                  </a:lnTo>
                  <a:lnTo>
                    <a:pt x="1" y="130"/>
                  </a:lnTo>
                  <a:lnTo>
                    <a:pt x="0" y="126"/>
                  </a:lnTo>
                  <a:lnTo>
                    <a:pt x="0" y="123"/>
                  </a:lnTo>
                  <a:lnTo>
                    <a:pt x="0" y="119"/>
                  </a:lnTo>
                  <a:lnTo>
                    <a:pt x="3" y="112"/>
                  </a:lnTo>
                  <a:lnTo>
                    <a:pt x="6" y="100"/>
                  </a:lnTo>
                  <a:lnTo>
                    <a:pt x="10" y="86"/>
                  </a:lnTo>
                  <a:lnTo>
                    <a:pt x="17" y="69"/>
                  </a:lnTo>
                  <a:lnTo>
                    <a:pt x="26" y="53"/>
                  </a:lnTo>
                  <a:lnTo>
                    <a:pt x="36" y="37"/>
                  </a:lnTo>
                  <a:lnTo>
                    <a:pt x="49" y="22"/>
                  </a:lnTo>
                  <a:lnTo>
                    <a:pt x="63" y="11"/>
                  </a:lnTo>
                  <a:lnTo>
                    <a:pt x="81" y="3"/>
                  </a:lnTo>
                  <a:lnTo>
                    <a:pt x="1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6639" y="3388"/>
              <a:ext cx="146" cy="356"/>
            </a:xfrm>
            <a:custGeom>
              <a:avLst/>
              <a:gdLst/>
              <a:ahLst/>
              <a:cxnLst>
                <a:cxn ang="0">
                  <a:pos x="65" y="0"/>
                </a:cxn>
                <a:cxn ang="0">
                  <a:pos x="84" y="3"/>
                </a:cxn>
                <a:cxn ang="0">
                  <a:pos x="100" y="11"/>
                </a:cxn>
                <a:cxn ang="0">
                  <a:pos x="115" y="21"/>
                </a:cxn>
                <a:cxn ang="0">
                  <a:pos x="126" y="37"/>
                </a:cxn>
                <a:cxn ang="0">
                  <a:pos x="135" y="55"/>
                </a:cxn>
                <a:cxn ang="0">
                  <a:pos x="141" y="76"/>
                </a:cxn>
                <a:cxn ang="0">
                  <a:pos x="145" y="99"/>
                </a:cxn>
                <a:cxn ang="0">
                  <a:pos x="146" y="126"/>
                </a:cxn>
                <a:cxn ang="0">
                  <a:pos x="144" y="162"/>
                </a:cxn>
                <a:cxn ang="0">
                  <a:pos x="137" y="196"/>
                </a:cxn>
                <a:cxn ang="0">
                  <a:pos x="128" y="227"/>
                </a:cxn>
                <a:cxn ang="0">
                  <a:pos x="116" y="256"/>
                </a:cxn>
                <a:cxn ang="0">
                  <a:pos x="102" y="281"/>
                </a:cxn>
                <a:cxn ang="0">
                  <a:pos x="88" y="304"/>
                </a:cxn>
                <a:cxn ang="0">
                  <a:pos x="73" y="322"/>
                </a:cxn>
                <a:cxn ang="0">
                  <a:pos x="59" y="337"/>
                </a:cxn>
                <a:cxn ang="0">
                  <a:pos x="48" y="347"/>
                </a:cxn>
                <a:cxn ang="0">
                  <a:pos x="38" y="354"/>
                </a:cxn>
                <a:cxn ang="0">
                  <a:pos x="32" y="356"/>
                </a:cxn>
                <a:cxn ang="0">
                  <a:pos x="28" y="355"/>
                </a:cxn>
                <a:cxn ang="0">
                  <a:pos x="23" y="353"/>
                </a:cxn>
                <a:cxn ang="0">
                  <a:pos x="20" y="349"/>
                </a:cxn>
                <a:cxn ang="0">
                  <a:pos x="18" y="345"/>
                </a:cxn>
                <a:cxn ang="0">
                  <a:pos x="18" y="340"/>
                </a:cxn>
                <a:cxn ang="0">
                  <a:pos x="18" y="337"/>
                </a:cxn>
                <a:cxn ang="0">
                  <a:pos x="19" y="333"/>
                </a:cxn>
                <a:cxn ang="0">
                  <a:pos x="20" y="331"/>
                </a:cxn>
                <a:cxn ang="0">
                  <a:pos x="22" y="328"/>
                </a:cxn>
                <a:cxn ang="0">
                  <a:pos x="24" y="325"/>
                </a:cxn>
                <a:cxn ang="0">
                  <a:pos x="55" y="293"/>
                </a:cxn>
                <a:cxn ang="0">
                  <a:pos x="76" y="263"/>
                </a:cxn>
                <a:cxn ang="0">
                  <a:pos x="92" y="232"/>
                </a:cxn>
                <a:cxn ang="0">
                  <a:pos x="103" y="201"/>
                </a:cxn>
                <a:cxn ang="0">
                  <a:pos x="109" y="172"/>
                </a:cxn>
                <a:cxn ang="0">
                  <a:pos x="112" y="143"/>
                </a:cxn>
                <a:cxn ang="0">
                  <a:pos x="113" y="115"/>
                </a:cxn>
                <a:cxn ang="0">
                  <a:pos x="113" y="115"/>
                </a:cxn>
                <a:cxn ang="0">
                  <a:pos x="113" y="115"/>
                </a:cxn>
                <a:cxn ang="0">
                  <a:pos x="113" y="115"/>
                </a:cxn>
                <a:cxn ang="0">
                  <a:pos x="111" y="117"/>
                </a:cxn>
                <a:cxn ang="0">
                  <a:pos x="107" y="120"/>
                </a:cxn>
                <a:cxn ang="0">
                  <a:pos x="100" y="125"/>
                </a:cxn>
                <a:cxn ang="0">
                  <a:pos x="91" y="129"/>
                </a:cxn>
                <a:cxn ang="0">
                  <a:pos x="80" y="133"/>
                </a:cxn>
                <a:cxn ang="0">
                  <a:pos x="67" y="134"/>
                </a:cxn>
                <a:cxn ang="0">
                  <a:pos x="48" y="131"/>
                </a:cxn>
                <a:cxn ang="0">
                  <a:pos x="32" y="125"/>
                </a:cxn>
                <a:cxn ang="0">
                  <a:pos x="19" y="113"/>
                </a:cxn>
                <a:cxn ang="0">
                  <a:pos x="9" y="101"/>
                </a:cxn>
                <a:cxn ang="0">
                  <a:pos x="2" y="85"/>
                </a:cxn>
                <a:cxn ang="0">
                  <a:pos x="0" y="66"/>
                </a:cxn>
                <a:cxn ang="0">
                  <a:pos x="2" y="49"/>
                </a:cxn>
                <a:cxn ang="0">
                  <a:pos x="7" y="33"/>
                </a:cxn>
                <a:cxn ang="0">
                  <a:pos x="18" y="21"/>
                </a:cxn>
                <a:cxn ang="0">
                  <a:pos x="31" y="9"/>
                </a:cxn>
                <a:cxn ang="0">
                  <a:pos x="47" y="3"/>
                </a:cxn>
                <a:cxn ang="0">
                  <a:pos x="65" y="0"/>
                </a:cxn>
              </a:cxnLst>
              <a:rect l="0" t="0" r="r" b="b"/>
              <a:pathLst>
                <a:path w="146" h="356">
                  <a:moveTo>
                    <a:pt x="65" y="0"/>
                  </a:moveTo>
                  <a:lnTo>
                    <a:pt x="84" y="3"/>
                  </a:lnTo>
                  <a:lnTo>
                    <a:pt x="100" y="11"/>
                  </a:lnTo>
                  <a:lnTo>
                    <a:pt x="115" y="21"/>
                  </a:lnTo>
                  <a:lnTo>
                    <a:pt x="126" y="37"/>
                  </a:lnTo>
                  <a:lnTo>
                    <a:pt x="135" y="55"/>
                  </a:lnTo>
                  <a:lnTo>
                    <a:pt x="141" y="76"/>
                  </a:lnTo>
                  <a:lnTo>
                    <a:pt x="145" y="99"/>
                  </a:lnTo>
                  <a:lnTo>
                    <a:pt x="146" y="126"/>
                  </a:lnTo>
                  <a:lnTo>
                    <a:pt x="144" y="162"/>
                  </a:lnTo>
                  <a:lnTo>
                    <a:pt x="137" y="196"/>
                  </a:lnTo>
                  <a:lnTo>
                    <a:pt x="128" y="227"/>
                  </a:lnTo>
                  <a:lnTo>
                    <a:pt x="116" y="256"/>
                  </a:lnTo>
                  <a:lnTo>
                    <a:pt x="102" y="281"/>
                  </a:lnTo>
                  <a:lnTo>
                    <a:pt x="88" y="304"/>
                  </a:lnTo>
                  <a:lnTo>
                    <a:pt x="73" y="322"/>
                  </a:lnTo>
                  <a:lnTo>
                    <a:pt x="59" y="337"/>
                  </a:lnTo>
                  <a:lnTo>
                    <a:pt x="48" y="347"/>
                  </a:lnTo>
                  <a:lnTo>
                    <a:pt x="38" y="354"/>
                  </a:lnTo>
                  <a:lnTo>
                    <a:pt x="32" y="356"/>
                  </a:lnTo>
                  <a:lnTo>
                    <a:pt x="28" y="355"/>
                  </a:lnTo>
                  <a:lnTo>
                    <a:pt x="23" y="353"/>
                  </a:lnTo>
                  <a:lnTo>
                    <a:pt x="20" y="349"/>
                  </a:lnTo>
                  <a:lnTo>
                    <a:pt x="18" y="345"/>
                  </a:lnTo>
                  <a:lnTo>
                    <a:pt x="18" y="340"/>
                  </a:lnTo>
                  <a:lnTo>
                    <a:pt x="18" y="337"/>
                  </a:lnTo>
                  <a:lnTo>
                    <a:pt x="19" y="333"/>
                  </a:lnTo>
                  <a:lnTo>
                    <a:pt x="20" y="331"/>
                  </a:lnTo>
                  <a:lnTo>
                    <a:pt x="22" y="328"/>
                  </a:lnTo>
                  <a:lnTo>
                    <a:pt x="24" y="325"/>
                  </a:lnTo>
                  <a:lnTo>
                    <a:pt x="55" y="293"/>
                  </a:lnTo>
                  <a:lnTo>
                    <a:pt x="76" y="263"/>
                  </a:lnTo>
                  <a:lnTo>
                    <a:pt x="92" y="232"/>
                  </a:lnTo>
                  <a:lnTo>
                    <a:pt x="103" y="201"/>
                  </a:lnTo>
                  <a:lnTo>
                    <a:pt x="109" y="172"/>
                  </a:lnTo>
                  <a:lnTo>
                    <a:pt x="112" y="143"/>
                  </a:lnTo>
                  <a:lnTo>
                    <a:pt x="113" y="115"/>
                  </a:lnTo>
                  <a:lnTo>
                    <a:pt x="113" y="115"/>
                  </a:lnTo>
                  <a:lnTo>
                    <a:pt x="113" y="115"/>
                  </a:lnTo>
                  <a:lnTo>
                    <a:pt x="113" y="115"/>
                  </a:lnTo>
                  <a:lnTo>
                    <a:pt x="111" y="117"/>
                  </a:lnTo>
                  <a:lnTo>
                    <a:pt x="107" y="120"/>
                  </a:lnTo>
                  <a:lnTo>
                    <a:pt x="100" y="125"/>
                  </a:lnTo>
                  <a:lnTo>
                    <a:pt x="91" y="129"/>
                  </a:lnTo>
                  <a:lnTo>
                    <a:pt x="80" y="133"/>
                  </a:lnTo>
                  <a:lnTo>
                    <a:pt x="67" y="134"/>
                  </a:lnTo>
                  <a:lnTo>
                    <a:pt x="48" y="131"/>
                  </a:lnTo>
                  <a:lnTo>
                    <a:pt x="32" y="125"/>
                  </a:lnTo>
                  <a:lnTo>
                    <a:pt x="19" y="113"/>
                  </a:lnTo>
                  <a:lnTo>
                    <a:pt x="9" y="101"/>
                  </a:lnTo>
                  <a:lnTo>
                    <a:pt x="2" y="85"/>
                  </a:lnTo>
                  <a:lnTo>
                    <a:pt x="0" y="66"/>
                  </a:lnTo>
                  <a:lnTo>
                    <a:pt x="2" y="49"/>
                  </a:lnTo>
                  <a:lnTo>
                    <a:pt x="7" y="33"/>
                  </a:lnTo>
                  <a:lnTo>
                    <a:pt x="18" y="21"/>
                  </a:lnTo>
                  <a:lnTo>
                    <a:pt x="31" y="9"/>
                  </a:lnTo>
                  <a:lnTo>
                    <a:pt x="47" y="3"/>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0"/>
            <p:cNvSpPr>
              <a:spLocks noEditPoints="1"/>
            </p:cNvSpPr>
            <p:nvPr/>
          </p:nvSpPr>
          <p:spPr bwMode="auto">
            <a:xfrm>
              <a:off x="6953" y="2760"/>
              <a:ext cx="346" cy="772"/>
            </a:xfrm>
            <a:custGeom>
              <a:avLst/>
              <a:gdLst/>
              <a:ahLst/>
              <a:cxnLst>
                <a:cxn ang="0">
                  <a:pos x="214" y="264"/>
                </a:cxn>
                <a:cxn ang="0">
                  <a:pos x="263" y="310"/>
                </a:cxn>
                <a:cxn ang="0">
                  <a:pos x="272" y="364"/>
                </a:cxn>
                <a:cxn ang="0">
                  <a:pos x="265" y="396"/>
                </a:cxn>
                <a:cxn ang="0">
                  <a:pos x="249" y="439"/>
                </a:cxn>
                <a:cxn ang="0">
                  <a:pos x="228" y="494"/>
                </a:cxn>
                <a:cxn ang="0">
                  <a:pos x="212" y="534"/>
                </a:cxn>
                <a:cxn ang="0">
                  <a:pos x="159" y="675"/>
                </a:cxn>
                <a:cxn ang="0">
                  <a:pos x="160" y="725"/>
                </a:cxn>
                <a:cxn ang="0">
                  <a:pos x="185" y="741"/>
                </a:cxn>
                <a:cxn ang="0">
                  <a:pos x="244" y="715"/>
                </a:cxn>
                <a:cxn ang="0">
                  <a:pos x="293" y="637"/>
                </a:cxn>
                <a:cxn ang="0">
                  <a:pos x="311" y="589"/>
                </a:cxn>
                <a:cxn ang="0">
                  <a:pos x="328" y="583"/>
                </a:cxn>
                <a:cxn ang="0">
                  <a:pos x="335" y="583"/>
                </a:cxn>
                <a:cxn ang="0">
                  <a:pos x="343" y="587"/>
                </a:cxn>
                <a:cxn ang="0">
                  <a:pos x="346" y="597"/>
                </a:cxn>
                <a:cxn ang="0">
                  <a:pos x="338" y="627"/>
                </a:cxn>
                <a:cxn ang="0">
                  <a:pos x="313" y="681"/>
                </a:cxn>
                <a:cxn ang="0">
                  <a:pos x="270" y="735"/>
                </a:cxn>
                <a:cxn ang="0">
                  <a:pos x="208" y="769"/>
                </a:cxn>
                <a:cxn ang="0">
                  <a:pos x="133" y="762"/>
                </a:cxn>
                <a:cxn ang="0">
                  <a:pos x="84" y="717"/>
                </a:cxn>
                <a:cxn ang="0">
                  <a:pos x="75" y="658"/>
                </a:cxn>
                <a:cxn ang="0">
                  <a:pos x="84" y="626"/>
                </a:cxn>
                <a:cxn ang="0">
                  <a:pos x="173" y="397"/>
                </a:cxn>
                <a:cxn ang="0">
                  <a:pos x="186" y="356"/>
                </a:cxn>
                <a:cxn ang="0">
                  <a:pos x="190" y="327"/>
                </a:cxn>
                <a:cxn ang="0">
                  <a:pos x="179" y="292"/>
                </a:cxn>
                <a:cxn ang="0">
                  <a:pos x="146" y="287"/>
                </a:cxn>
                <a:cxn ang="0">
                  <a:pos x="96" y="319"/>
                </a:cxn>
                <a:cxn ang="0">
                  <a:pos x="53" y="392"/>
                </a:cxn>
                <a:cxn ang="0">
                  <a:pos x="35" y="440"/>
                </a:cxn>
                <a:cxn ang="0">
                  <a:pos x="16" y="445"/>
                </a:cxn>
                <a:cxn ang="0">
                  <a:pos x="1" y="437"/>
                </a:cxn>
                <a:cxn ang="0">
                  <a:pos x="5" y="410"/>
                </a:cxn>
                <a:cxn ang="0">
                  <a:pos x="28" y="356"/>
                </a:cxn>
                <a:cxn ang="0">
                  <a:pos x="73" y="296"/>
                </a:cxn>
                <a:cxn ang="0">
                  <a:pos x="140" y="259"/>
                </a:cxn>
                <a:cxn ang="0">
                  <a:pos x="285" y="1"/>
                </a:cxn>
                <a:cxn ang="0">
                  <a:pos x="311" y="24"/>
                </a:cxn>
                <a:cxn ang="0">
                  <a:pos x="313" y="61"/>
                </a:cxn>
                <a:cxn ang="0">
                  <a:pos x="272" y="104"/>
                </a:cxn>
                <a:cxn ang="0">
                  <a:pos x="228" y="99"/>
                </a:cxn>
                <a:cxn ang="0">
                  <a:pos x="209" y="72"/>
                </a:cxn>
                <a:cxn ang="0">
                  <a:pos x="217" y="31"/>
                </a:cxn>
                <a:cxn ang="0">
                  <a:pos x="255" y="2"/>
                </a:cxn>
              </a:cxnLst>
              <a:rect l="0" t="0" r="r" b="b"/>
              <a:pathLst>
                <a:path w="346" h="772">
                  <a:moveTo>
                    <a:pt x="167" y="255"/>
                  </a:moveTo>
                  <a:lnTo>
                    <a:pt x="192" y="258"/>
                  </a:lnTo>
                  <a:lnTo>
                    <a:pt x="214" y="264"/>
                  </a:lnTo>
                  <a:lnTo>
                    <a:pt x="235" y="277"/>
                  </a:lnTo>
                  <a:lnTo>
                    <a:pt x="250" y="292"/>
                  </a:lnTo>
                  <a:lnTo>
                    <a:pt x="263" y="310"/>
                  </a:lnTo>
                  <a:lnTo>
                    <a:pt x="271" y="329"/>
                  </a:lnTo>
                  <a:lnTo>
                    <a:pt x="273" y="352"/>
                  </a:lnTo>
                  <a:lnTo>
                    <a:pt x="272" y="364"/>
                  </a:lnTo>
                  <a:lnTo>
                    <a:pt x="271" y="376"/>
                  </a:lnTo>
                  <a:lnTo>
                    <a:pt x="269" y="388"/>
                  </a:lnTo>
                  <a:lnTo>
                    <a:pt x="265" y="396"/>
                  </a:lnTo>
                  <a:lnTo>
                    <a:pt x="262" y="407"/>
                  </a:lnTo>
                  <a:lnTo>
                    <a:pt x="256" y="422"/>
                  </a:lnTo>
                  <a:lnTo>
                    <a:pt x="249" y="439"/>
                  </a:lnTo>
                  <a:lnTo>
                    <a:pt x="243" y="457"/>
                  </a:lnTo>
                  <a:lnTo>
                    <a:pt x="235" y="475"/>
                  </a:lnTo>
                  <a:lnTo>
                    <a:pt x="228" y="494"/>
                  </a:lnTo>
                  <a:lnTo>
                    <a:pt x="221" y="511"/>
                  </a:lnTo>
                  <a:lnTo>
                    <a:pt x="217" y="524"/>
                  </a:lnTo>
                  <a:lnTo>
                    <a:pt x="212" y="534"/>
                  </a:lnTo>
                  <a:lnTo>
                    <a:pt x="175" y="626"/>
                  </a:lnTo>
                  <a:lnTo>
                    <a:pt x="166" y="651"/>
                  </a:lnTo>
                  <a:lnTo>
                    <a:pt x="159" y="675"/>
                  </a:lnTo>
                  <a:lnTo>
                    <a:pt x="157" y="700"/>
                  </a:lnTo>
                  <a:lnTo>
                    <a:pt x="158" y="714"/>
                  </a:lnTo>
                  <a:lnTo>
                    <a:pt x="160" y="725"/>
                  </a:lnTo>
                  <a:lnTo>
                    <a:pt x="165" y="734"/>
                  </a:lnTo>
                  <a:lnTo>
                    <a:pt x="173" y="739"/>
                  </a:lnTo>
                  <a:lnTo>
                    <a:pt x="185" y="741"/>
                  </a:lnTo>
                  <a:lnTo>
                    <a:pt x="204" y="738"/>
                  </a:lnTo>
                  <a:lnTo>
                    <a:pt x="225" y="729"/>
                  </a:lnTo>
                  <a:lnTo>
                    <a:pt x="244" y="715"/>
                  </a:lnTo>
                  <a:lnTo>
                    <a:pt x="262" y="694"/>
                  </a:lnTo>
                  <a:lnTo>
                    <a:pt x="279" y="668"/>
                  </a:lnTo>
                  <a:lnTo>
                    <a:pt x="293" y="637"/>
                  </a:lnTo>
                  <a:lnTo>
                    <a:pt x="306" y="601"/>
                  </a:lnTo>
                  <a:lnTo>
                    <a:pt x="309" y="594"/>
                  </a:lnTo>
                  <a:lnTo>
                    <a:pt x="311" y="589"/>
                  </a:lnTo>
                  <a:lnTo>
                    <a:pt x="315" y="586"/>
                  </a:lnTo>
                  <a:lnTo>
                    <a:pt x="320" y="584"/>
                  </a:lnTo>
                  <a:lnTo>
                    <a:pt x="328" y="583"/>
                  </a:lnTo>
                  <a:lnTo>
                    <a:pt x="331" y="583"/>
                  </a:lnTo>
                  <a:lnTo>
                    <a:pt x="332" y="583"/>
                  </a:lnTo>
                  <a:lnTo>
                    <a:pt x="335" y="583"/>
                  </a:lnTo>
                  <a:lnTo>
                    <a:pt x="337" y="584"/>
                  </a:lnTo>
                  <a:lnTo>
                    <a:pt x="340" y="585"/>
                  </a:lnTo>
                  <a:lnTo>
                    <a:pt x="343" y="587"/>
                  </a:lnTo>
                  <a:lnTo>
                    <a:pt x="344" y="589"/>
                  </a:lnTo>
                  <a:lnTo>
                    <a:pt x="346" y="593"/>
                  </a:lnTo>
                  <a:lnTo>
                    <a:pt x="346" y="597"/>
                  </a:lnTo>
                  <a:lnTo>
                    <a:pt x="345" y="603"/>
                  </a:lnTo>
                  <a:lnTo>
                    <a:pt x="343" y="613"/>
                  </a:lnTo>
                  <a:lnTo>
                    <a:pt x="338" y="627"/>
                  </a:lnTo>
                  <a:lnTo>
                    <a:pt x="332" y="644"/>
                  </a:lnTo>
                  <a:lnTo>
                    <a:pt x="324" y="661"/>
                  </a:lnTo>
                  <a:lnTo>
                    <a:pt x="313" y="681"/>
                  </a:lnTo>
                  <a:lnTo>
                    <a:pt x="300" y="700"/>
                  </a:lnTo>
                  <a:lnTo>
                    <a:pt x="287" y="718"/>
                  </a:lnTo>
                  <a:lnTo>
                    <a:pt x="270" y="735"/>
                  </a:lnTo>
                  <a:lnTo>
                    <a:pt x="250" y="750"/>
                  </a:lnTo>
                  <a:lnTo>
                    <a:pt x="230" y="762"/>
                  </a:lnTo>
                  <a:lnTo>
                    <a:pt x="208" y="769"/>
                  </a:lnTo>
                  <a:lnTo>
                    <a:pt x="182" y="772"/>
                  </a:lnTo>
                  <a:lnTo>
                    <a:pt x="156" y="770"/>
                  </a:lnTo>
                  <a:lnTo>
                    <a:pt x="133" y="762"/>
                  </a:lnTo>
                  <a:lnTo>
                    <a:pt x="113" y="750"/>
                  </a:lnTo>
                  <a:lnTo>
                    <a:pt x="96" y="735"/>
                  </a:lnTo>
                  <a:lnTo>
                    <a:pt x="84" y="717"/>
                  </a:lnTo>
                  <a:lnTo>
                    <a:pt x="76" y="697"/>
                  </a:lnTo>
                  <a:lnTo>
                    <a:pt x="73" y="675"/>
                  </a:lnTo>
                  <a:lnTo>
                    <a:pt x="75" y="658"/>
                  </a:lnTo>
                  <a:lnTo>
                    <a:pt x="79" y="641"/>
                  </a:lnTo>
                  <a:lnTo>
                    <a:pt x="84" y="626"/>
                  </a:lnTo>
                  <a:lnTo>
                    <a:pt x="84" y="626"/>
                  </a:lnTo>
                  <a:lnTo>
                    <a:pt x="155" y="442"/>
                  </a:lnTo>
                  <a:lnTo>
                    <a:pt x="165" y="417"/>
                  </a:lnTo>
                  <a:lnTo>
                    <a:pt x="173" y="397"/>
                  </a:lnTo>
                  <a:lnTo>
                    <a:pt x="179" y="381"/>
                  </a:lnTo>
                  <a:lnTo>
                    <a:pt x="184" y="367"/>
                  </a:lnTo>
                  <a:lnTo>
                    <a:pt x="186" y="356"/>
                  </a:lnTo>
                  <a:lnTo>
                    <a:pt x="188" y="345"/>
                  </a:lnTo>
                  <a:lnTo>
                    <a:pt x="190" y="336"/>
                  </a:lnTo>
                  <a:lnTo>
                    <a:pt x="190" y="327"/>
                  </a:lnTo>
                  <a:lnTo>
                    <a:pt x="188" y="311"/>
                  </a:lnTo>
                  <a:lnTo>
                    <a:pt x="185" y="299"/>
                  </a:lnTo>
                  <a:lnTo>
                    <a:pt x="179" y="292"/>
                  </a:lnTo>
                  <a:lnTo>
                    <a:pt x="172" y="287"/>
                  </a:lnTo>
                  <a:lnTo>
                    <a:pt x="163" y="286"/>
                  </a:lnTo>
                  <a:lnTo>
                    <a:pt x="146" y="287"/>
                  </a:lnTo>
                  <a:lnTo>
                    <a:pt x="129" y="294"/>
                  </a:lnTo>
                  <a:lnTo>
                    <a:pt x="113" y="304"/>
                  </a:lnTo>
                  <a:lnTo>
                    <a:pt x="96" y="319"/>
                  </a:lnTo>
                  <a:lnTo>
                    <a:pt x="81" y="339"/>
                  </a:lnTo>
                  <a:lnTo>
                    <a:pt x="67" y="362"/>
                  </a:lnTo>
                  <a:lnTo>
                    <a:pt x="53" y="392"/>
                  </a:lnTo>
                  <a:lnTo>
                    <a:pt x="41" y="426"/>
                  </a:lnTo>
                  <a:lnTo>
                    <a:pt x="39" y="434"/>
                  </a:lnTo>
                  <a:lnTo>
                    <a:pt x="35" y="440"/>
                  </a:lnTo>
                  <a:lnTo>
                    <a:pt x="29" y="443"/>
                  </a:lnTo>
                  <a:lnTo>
                    <a:pt x="20" y="445"/>
                  </a:lnTo>
                  <a:lnTo>
                    <a:pt x="16" y="445"/>
                  </a:lnTo>
                  <a:lnTo>
                    <a:pt x="11" y="443"/>
                  </a:lnTo>
                  <a:lnTo>
                    <a:pt x="6" y="441"/>
                  </a:lnTo>
                  <a:lnTo>
                    <a:pt x="1" y="437"/>
                  </a:lnTo>
                  <a:lnTo>
                    <a:pt x="0" y="429"/>
                  </a:lnTo>
                  <a:lnTo>
                    <a:pt x="1" y="422"/>
                  </a:lnTo>
                  <a:lnTo>
                    <a:pt x="5" y="410"/>
                  </a:lnTo>
                  <a:lnTo>
                    <a:pt x="10" y="394"/>
                  </a:lnTo>
                  <a:lnTo>
                    <a:pt x="18" y="376"/>
                  </a:lnTo>
                  <a:lnTo>
                    <a:pt x="28" y="356"/>
                  </a:lnTo>
                  <a:lnTo>
                    <a:pt x="41" y="335"/>
                  </a:lnTo>
                  <a:lnTo>
                    <a:pt x="55" y="315"/>
                  </a:lnTo>
                  <a:lnTo>
                    <a:pt x="73" y="296"/>
                  </a:lnTo>
                  <a:lnTo>
                    <a:pt x="93" y="279"/>
                  </a:lnTo>
                  <a:lnTo>
                    <a:pt x="115" y="267"/>
                  </a:lnTo>
                  <a:lnTo>
                    <a:pt x="140" y="259"/>
                  </a:lnTo>
                  <a:lnTo>
                    <a:pt x="167" y="255"/>
                  </a:lnTo>
                  <a:close/>
                  <a:moveTo>
                    <a:pt x="271" y="0"/>
                  </a:moveTo>
                  <a:lnTo>
                    <a:pt x="285" y="1"/>
                  </a:lnTo>
                  <a:lnTo>
                    <a:pt x="297" y="7"/>
                  </a:lnTo>
                  <a:lnTo>
                    <a:pt x="306" y="15"/>
                  </a:lnTo>
                  <a:lnTo>
                    <a:pt x="311" y="24"/>
                  </a:lnTo>
                  <a:lnTo>
                    <a:pt x="315" y="34"/>
                  </a:lnTo>
                  <a:lnTo>
                    <a:pt x="316" y="43"/>
                  </a:lnTo>
                  <a:lnTo>
                    <a:pt x="313" y="61"/>
                  </a:lnTo>
                  <a:lnTo>
                    <a:pt x="303" y="78"/>
                  </a:lnTo>
                  <a:lnTo>
                    <a:pt x="289" y="93"/>
                  </a:lnTo>
                  <a:lnTo>
                    <a:pt x="272" y="104"/>
                  </a:lnTo>
                  <a:lnTo>
                    <a:pt x="253" y="107"/>
                  </a:lnTo>
                  <a:lnTo>
                    <a:pt x="239" y="105"/>
                  </a:lnTo>
                  <a:lnTo>
                    <a:pt x="228" y="99"/>
                  </a:lnTo>
                  <a:lnTo>
                    <a:pt x="219" y="91"/>
                  </a:lnTo>
                  <a:lnTo>
                    <a:pt x="212" y="82"/>
                  </a:lnTo>
                  <a:lnTo>
                    <a:pt x="209" y="72"/>
                  </a:lnTo>
                  <a:lnTo>
                    <a:pt x="208" y="60"/>
                  </a:lnTo>
                  <a:lnTo>
                    <a:pt x="210" y="44"/>
                  </a:lnTo>
                  <a:lnTo>
                    <a:pt x="217" y="31"/>
                  </a:lnTo>
                  <a:lnTo>
                    <a:pt x="228" y="18"/>
                  </a:lnTo>
                  <a:lnTo>
                    <a:pt x="240" y="8"/>
                  </a:lnTo>
                  <a:lnTo>
                    <a:pt x="255" y="2"/>
                  </a:lnTo>
                  <a:lnTo>
                    <a:pt x="2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1"/>
            <p:cNvSpPr>
              <a:spLocks/>
            </p:cNvSpPr>
            <p:nvPr/>
          </p:nvSpPr>
          <p:spPr bwMode="auto">
            <a:xfrm>
              <a:off x="7461" y="3146"/>
              <a:ext cx="325" cy="533"/>
            </a:xfrm>
            <a:custGeom>
              <a:avLst/>
              <a:gdLst/>
              <a:ahLst/>
              <a:cxnLst>
                <a:cxn ang="0">
                  <a:pos x="172" y="0"/>
                </a:cxn>
                <a:cxn ang="0">
                  <a:pos x="186" y="0"/>
                </a:cxn>
                <a:cxn ang="0">
                  <a:pos x="195" y="3"/>
                </a:cxn>
                <a:cxn ang="0">
                  <a:pos x="199" y="6"/>
                </a:cxn>
                <a:cxn ang="0">
                  <a:pos x="201" y="13"/>
                </a:cxn>
                <a:cxn ang="0">
                  <a:pos x="201" y="24"/>
                </a:cxn>
                <a:cxn ang="0">
                  <a:pos x="201" y="24"/>
                </a:cxn>
                <a:cxn ang="0">
                  <a:pos x="201" y="464"/>
                </a:cxn>
                <a:cxn ang="0">
                  <a:pos x="201" y="473"/>
                </a:cxn>
                <a:cxn ang="0">
                  <a:pos x="203" y="480"/>
                </a:cxn>
                <a:cxn ang="0">
                  <a:pos x="206" y="485"/>
                </a:cxn>
                <a:cxn ang="0">
                  <a:pos x="213" y="490"/>
                </a:cxn>
                <a:cxn ang="0">
                  <a:pos x="222" y="493"/>
                </a:cxn>
                <a:cxn ang="0">
                  <a:pos x="238" y="495"/>
                </a:cxn>
                <a:cxn ang="0">
                  <a:pos x="258" y="497"/>
                </a:cxn>
                <a:cxn ang="0">
                  <a:pos x="285" y="497"/>
                </a:cxn>
                <a:cxn ang="0">
                  <a:pos x="325" y="497"/>
                </a:cxn>
                <a:cxn ang="0">
                  <a:pos x="325" y="533"/>
                </a:cxn>
                <a:cxn ang="0">
                  <a:pos x="296" y="532"/>
                </a:cxn>
                <a:cxn ang="0">
                  <a:pos x="263" y="531"/>
                </a:cxn>
                <a:cxn ang="0">
                  <a:pos x="228" y="531"/>
                </a:cxn>
                <a:cxn ang="0">
                  <a:pos x="195" y="530"/>
                </a:cxn>
                <a:cxn ang="0">
                  <a:pos x="164" y="530"/>
                </a:cxn>
                <a:cxn ang="0">
                  <a:pos x="134" y="530"/>
                </a:cxn>
                <a:cxn ang="0">
                  <a:pos x="101" y="531"/>
                </a:cxn>
                <a:cxn ang="0">
                  <a:pos x="66" y="531"/>
                </a:cxn>
                <a:cxn ang="0">
                  <a:pos x="33" y="532"/>
                </a:cxn>
                <a:cxn ang="0">
                  <a:pos x="5" y="533"/>
                </a:cxn>
                <a:cxn ang="0">
                  <a:pos x="5" y="497"/>
                </a:cxn>
                <a:cxn ang="0">
                  <a:pos x="45" y="497"/>
                </a:cxn>
                <a:cxn ang="0">
                  <a:pos x="73" y="497"/>
                </a:cxn>
                <a:cxn ang="0">
                  <a:pos x="93" y="495"/>
                </a:cxn>
                <a:cxn ang="0">
                  <a:pos x="108" y="493"/>
                </a:cxn>
                <a:cxn ang="0">
                  <a:pos x="118" y="490"/>
                </a:cxn>
                <a:cxn ang="0">
                  <a:pos x="124" y="485"/>
                </a:cxn>
                <a:cxn ang="0">
                  <a:pos x="127" y="480"/>
                </a:cxn>
                <a:cxn ang="0">
                  <a:pos x="128" y="473"/>
                </a:cxn>
                <a:cxn ang="0">
                  <a:pos x="128" y="464"/>
                </a:cxn>
                <a:cxn ang="0">
                  <a:pos x="128" y="64"/>
                </a:cxn>
                <a:cxn ang="0">
                  <a:pos x="106" y="72"/>
                </a:cxn>
                <a:cxn ang="0">
                  <a:pos x="82" y="78"/>
                </a:cxn>
                <a:cxn ang="0">
                  <a:pos x="60" y="81"/>
                </a:cxn>
                <a:cxn ang="0">
                  <a:pos x="40" y="84"/>
                </a:cxn>
                <a:cxn ang="0">
                  <a:pos x="23" y="85"/>
                </a:cxn>
                <a:cxn ang="0">
                  <a:pos x="12" y="85"/>
                </a:cxn>
                <a:cxn ang="0">
                  <a:pos x="0" y="85"/>
                </a:cxn>
                <a:cxn ang="0">
                  <a:pos x="0" y="52"/>
                </a:cxn>
                <a:cxn ang="0">
                  <a:pos x="12" y="52"/>
                </a:cxn>
                <a:cxn ang="0">
                  <a:pos x="21" y="52"/>
                </a:cxn>
                <a:cxn ang="0">
                  <a:pos x="36" y="51"/>
                </a:cxn>
                <a:cxn ang="0">
                  <a:pos x="55" y="49"/>
                </a:cxn>
                <a:cxn ang="0">
                  <a:pos x="76" y="46"/>
                </a:cxn>
                <a:cxn ang="0">
                  <a:pos x="101" y="39"/>
                </a:cxn>
                <a:cxn ang="0">
                  <a:pos x="125" y="30"/>
                </a:cxn>
                <a:cxn ang="0">
                  <a:pos x="150" y="18"/>
                </a:cxn>
                <a:cxn ang="0">
                  <a:pos x="172" y="0"/>
                </a:cxn>
              </a:cxnLst>
              <a:rect l="0" t="0" r="r" b="b"/>
              <a:pathLst>
                <a:path w="325" h="533">
                  <a:moveTo>
                    <a:pt x="172" y="0"/>
                  </a:moveTo>
                  <a:lnTo>
                    <a:pt x="186" y="0"/>
                  </a:lnTo>
                  <a:lnTo>
                    <a:pt x="195" y="3"/>
                  </a:lnTo>
                  <a:lnTo>
                    <a:pt x="199" y="6"/>
                  </a:lnTo>
                  <a:lnTo>
                    <a:pt x="201" y="13"/>
                  </a:lnTo>
                  <a:lnTo>
                    <a:pt x="201" y="24"/>
                  </a:lnTo>
                  <a:lnTo>
                    <a:pt x="201" y="24"/>
                  </a:lnTo>
                  <a:lnTo>
                    <a:pt x="201" y="464"/>
                  </a:lnTo>
                  <a:lnTo>
                    <a:pt x="201" y="473"/>
                  </a:lnTo>
                  <a:lnTo>
                    <a:pt x="203" y="480"/>
                  </a:lnTo>
                  <a:lnTo>
                    <a:pt x="206" y="485"/>
                  </a:lnTo>
                  <a:lnTo>
                    <a:pt x="213" y="490"/>
                  </a:lnTo>
                  <a:lnTo>
                    <a:pt x="222" y="493"/>
                  </a:lnTo>
                  <a:lnTo>
                    <a:pt x="238" y="495"/>
                  </a:lnTo>
                  <a:lnTo>
                    <a:pt x="258" y="497"/>
                  </a:lnTo>
                  <a:lnTo>
                    <a:pt x="285" y="497"/>
                  </a:lnTo>
                  <a:lnTo>
                    <a:pt x="325" y="497"/>
                  </a:lnTo>
                  <a:lnTo>
                    <a:pt x="325" y="533"/>
                  </a:lnTo>
                  <a:lnTo>
                    <a:pt x="296" y="532"/>
                  </a:lnTo>
                  <a:lnTo>
                    <a:pt x="263" y="531"/>
                  </a:lnTo>
                  <a:lnTo>
                    <a:pt x="228" y="531"/>
                  </a:lnTo>
                  <a:lnTo>
                    <a:pt x="195" y="530"/>
                  </a:lnTo>
                  <a:lnTo>
                    <a:pt x="164" y="530"/>
                  </a:lnTo>
                  <a:lnTo>
                    <a:pt x="134" y="530"/>
                  </a:lnTo>
                  <a:lnTo>
                    <a:pt x="101" y="531"/>
                  </a:lnTo>
                  <a:lnTo>
                    <a:pt x="66" y="531"/>
                  </a:lnTo>
                  <a:lnTo>
                    <a:pt x="33" y="532"/>
                  </a:lnTo>
                  <a:lnTo>
                    <a:pt x="5" y="533"/>
                  </a:lnTo>
                  <a:lnTo>
                    <a:pt x="5" y="497"/>
                  </a:lnTo>
                  <a:lnTo>
                    <a:pt x="45" y="497"/>
                  </a:lnTo>
                  <a:lnTo>
                    <a:pt x="73" y="497"/>
                  </a:lnTo>
                  <a:lnTo>
                    <a:pt x="93" y="495"/>
                  </a:lnTo>
                  <a:lnTo>
                    <a:pt x="108" y="493"/>
                  </a:lnTo>
                  <a:lnTo>
                    <a:pt x="118" y="490"/>
                  </a:lnTo>
                  <a:lnTo>
                    <a:pt x="124" y="485"/>
                  </a:lnTo>
                  <a:lnTo>
                    <a:pt x="127" y="480"/>
                  </a:lnTo>
                  <a:lnTo>
                    <a:pt x="128" y="473"/>
                  </a:lnTo>
                  <a:lnTo>
                    <a:pt x="128" y="464"/>
                  </a:lnTo>
                  <a:lnTo>
                    <a:pt x="128" y="64"/>
                  </a:lnTo>
                  <a:lnTo>
                    <a:pt x="106" y="72"/>
                  </a:lnTo>
                  <a:lnTo>
                    <a:pt x="82" y="78"/>
                  </a:lnTo>
                  <a:lnTo>
                    <a:pt x="60" y="81"/>
                  </a:lnTo>
                  <a:lnTo>
                    <a:pt x="40" y="84"/>
                  </a:lnTo>
                  <a:lnTo>
                    <a:pt x="23" y="85"/>
                  </a:lnTo>
                  <a:lnTo>
                    <a:pt x="12" y="85"/>
                  </a:lnTo>
                  <a:lnTo>
                    <a:pt x="0" y="85"/>
                  </a:lnTo>
                  <a:lnTo>
                    <a:pt x="0" y="52"/>
                  </a:lnTo>
                  <a:lnTo>
                    <a:pt x="12" y="52"/>
                  </a:lnTo>
                  <a:lnTo>
                    <a:pt x="21" y="52"/>
                  </a:lnTo>
                  <a:lnTo>
                    <a:pt x="36" y="51"/>
                  </a:lnTo>
                  <a:lnTo>
                    <a:pt x="55" y="49"/>
                  </a:lnTo>
                  <a:lnTo>
                    <a:pt x="76" y="46"/>
                  </a:lnTo>
                  <a:lnTo>
                    <a:pt x="101" y="39"/>
                  </a:lnTo>
                  <a:lnTo>
                    <a:pt x="125" y="30"/>
                  </a:lnTo>
                  <a:lnTo>
                    <a:pt x="150" y="18"/>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5" name="Straight Arrow Connector 74"/>
          <p:cNvCxnSpPr/>
          <p:nvPr/>
        </p:nvCxnSpPr>
        <p:spPr>
          <a:xfrm>
            <a:off x="2057400" y="3200400"/>
            <a:ext cx="1524000" cy="990600"/>
          </a:xfrm>
          <a:prstGeom prst="straightConnector1">
            <a:avLst/>
          </a:prstGeom>
          <a:ln w="38100">
            <a:solidFill>
              <a:srgbClr val="FF0066"/>
            </a:solidFill>
            <a:tailEnd type="arrow"/>
          </a:ln>
        </p:spPr>
        <p:style>
          <a:lnRef idx="1">
            <a:schemeClr val="accent1"/>
          </a:lnRef>
          <a:fillRef idx="0">
            <a:schemeClr val="accent1"/>
          </a:fillRef>
          <a:effectRef idx="0">
            <a:schemeClr val="accent1"/>
          </a:effectRef>
          <a:fontRef idx="minor">
            <a:schemeClr val="tx1"/>
          </a:fontRef>
        </p:style>
      </p:cxnSp>
      <p:cxnSp>
        <p:nvCxnSpPr>
          <p:cNvPr id="78" name="Straight Arrow Connector 77"/>
          <p:cNvCxnSpPr/>
          <p:nvPr/>
        </p:nvCxnSpPr>
        <p:spPr>
          <a:xfrm flipH="1" flipV="1">
            <a:off x="4648200" y="3200400"/>
            <a:ext cx="1981200" cy="838200"/>
          </a:xfrm>
          <a:prstGeom prst="straightConnector1">
            <a:avLst/>
          </a:prstGeom>
          <a:ln w="38100">
            <a:solidFill>
              <a:srgbClr val="FF0066"/>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7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Motivations</a:t>
            </a:r>
            <a:endParaRPr lang="en-US" dirty="0"/>
          </a:p>
        </p:txBody>
      </p:sp>
      <p:sp>
        <p:nvSpPr>
          <p:cNvPr id="3" name="TextBox 2"/>
          <p:cNvSpPr txBox="1"/>
          <p:nvPr/>
        </p:nvSpPr>
        <p:spPr>
          <a:xfrm>
            <a:off x="0" y="1295400"/>
            <a:ext cx="9144000" cy="830997"/>
          </a:xfrm>
          <a:prstGeom prst="rect">
            <a:avLst/>
          </a:prstGeom>
          <a:noFill/>
        </p:spPr>
        <p:txBody>
          <a:bodyPr wrap="square" rtlCol="0">
            <a:spAutoFit/>
          </a:bodyPr>
          <a:lstStyle/>
          <a:p>
            <a:pPr marL="342900" indent="-342900">
              <a:buAutoNum type="arabicPeriod"/>
            </a:pPr>
            <a:r>
              <a:rPr lang="en-US" sz="2400" dirty="0" smtClean="0">
                <a:solidFill>
                  <a:srgbClr val="FF0066"/>
                </a:solidFill>
              </a:rPr>
              <a:t>1+1 dimensional Landau-</a:t>
            </a:r>
            <a:r>
              <a:rPr lang="en-US" sz="2400" dirty="0" err="1" smtClean="0">
                <a:solidFill>
                  <a:srgbClr val="FF0066"/>
                </a:solidFill>
              </a:rPr>
              <a:t>Ginzburg</a:t>
            </a:r>
            <a:r>
              <a:rPr lang="en-US" sz="2400" dirty="0" smtClean="0">
                <a:solidFill>
                  <a:srgbClr val="FF0066"/>
                </a:solidFill>
              </a:rPr>
              <a:t> models with (2,2) </a:t>
            </a:r>
            <a:r>
              <a:rPr lang="en-US" sz="2400" dirty="0" err="1" smtClean="0">
                <a:solidFill>
                  <a:srgbClr val="FF0066"/>
                </a:solidFill>
              </a:rPr>
              <a:t>supersymmetry</a:t>
            </a:r>
            <a:r>
              <a:rPr lang="en-US" sz="2400" dirty="0" smtClean="0">
                <a:solidFill>
                  <a:srgbClr val="FF0066"/>
                </a:solidFill>
              </a:rPr>
              <a:t>:  Boundary conditions and D-</a:t>
            </a:r>
            <a:r>
              <a:rPr lang="en-US" sz="2400" dirty="0" err="1" smtClean="0">
                <a:solidFill>
                  <a:srgbClr val="FF0066"/>
                </a:solidFill>
              </a:rPr>
              <a:t>branes</a:t>
            </a:r>
            <a:r>
              <a:rPr lang="en-US" sz="2400" dirty="0" smtClean="0">
                <a:solidFill>
                  <a:srgbClr val="FF0066"/>
                </a:solidFill>
              </a:rPr>
              <a:t>. </a:t>
            </a:r>
            <a:endParaRPr lang="en-US" sz="2400" dirty="0">
              <a:solidFill>
                <a:srgbClr val="FF0066"/>
              </a:solidFill>
            </a:endParaRPr>
          </a:p>
        </p:txBody>
      </p:sp>
      <p:sp>
        <p:nvSpPr>
          <p:cNvPr id="4" name="TextBox 3"/>
          <p:cNvSpPr txBox="1"/>
          <p:nvPr/>
        </p:nvSpPr>
        <p:spPr>
          <a:xfrm>
            <a:off x="0" y="2286000"/>
            <a:ext cx="9144000" cy="461665"/>
          </a:xfrm>
          <a:prstGeom prst="rect">
            <a:avLst/>
          </a:prstGeom>
          <a:noFill/>
        </p:spPr>
        <p:txBody>
          <a:bodyPr wrap="square" rtlCol="0">
            <a:spAutoFit/>
          </a:bodyPr>
          <a:lstStyle/>
          <a:p>
            <a:r>
              <a:rPr lang="en-US" sz="2400" dirty="0" smtClean="0">
                <a:solidFill>
                  <a:srgbClr val="6600FF"/>
                </a:solidFill>
              </a:rPr>
              <a:t>2. Knot homology:</a:t>
            </a:r>
            <a:endParaRPr lang="en-US" sz="2400" dirty="0">
              <a:solidFill>
                <a:srgbClr val="6600FF"/>
              </a:solidFill>
            </a:endParaRPr>
          </a:p>
        </p:txBody>
      </p:sp>
      <p:sp>
        <p:nvSpPr>
          <p:cNvPr id="5" name="TextBox 4"/>
          <p:cNvSpPr txBox="1"/>
          <p:nvPr/>
        </p:nvSpPr>
        <p:spPr>
          <a:xfrm>
            <a:off x="0" y="2895600"/>
            <a:ext cx="9144000" cy="1200329"/>
          </a:xfrm>
          <a:prstGeom prst="rect">
            <a:avLst/>
          </a:prstGeom>
          <a:noFill/>
        </p:spPr>
        <p:txBody>
          <a:bodyPr wrap="square" rtlCol="0">
            <a:spAutoFit/>
          </a:bodyPr>
          <a:lstStyle/>
          <a:p>
            <a:r>
              <a:rPr lang="en-US" sz="2400" dirty="0" smtClean="0">
                <a:solidFill>
                  <a:srgbClr val="6600FF"/>
                </a:solidFill>
              </a:rPr>
              <a:t>Witten reformulated knot homology in terms of Morse complexes. This formulation can be further refined to a problem in </a:t>
            </a:r>
            <a:r>
              <a:rPr lang="en-US" sz="2400" dirty="0" err="1" smtClean="0">
                <a:solidFill>
                  <a:srgbClr val="6600FF"/>
                </a:solidFill>
              </a:rPr>
              <a:t>categorification</a:t>
            </a:r>
            <a:r>
              <a:rPr lang="en-US" sz="2400" dirty="0" smtClean="0">
                <a:solidFill>
                  <a:srgbClr val="6600FF"/>
                </a:solidFill>
              </a:rPr>
              <a:t> of Witten indices in certain LG models. </a:t>
            </a:r>
            <a:endParaRPr lang="en-US" sz="2400" dirty="0">
              <a:solidFill>
                <a:srgbClr val="6600FF"/>
              </a:solidFill>
            </a:endParaRPr>
          </a:p>
        </p:txBody>
      </p:sp>
      <p:sp>
        <p:nvSpPr>
          <p:cNvPr id="6" name="TextBox 5"/>
          <p:cNvSpPr txBox="1"/>
          <p:nvPr/>
        </p:nvSpPr>
        <p:spPr>
          <a:xfrm>
            <a:off x="0" y="4419600"/>
            <a:ext cx="9144000" cy="461665"/>
          </a:xfrm>
          <a:prstGeom prst="rect">
            <a:avLst/>
          </a:prstGeom>
          <a:noFill/>
        </p:spPr>
        <p:txBody>
          <a:bodyPr wrap="square" rtlCol="0">
            <a:spAutoFit/>
          </a:bodyPr>
          <a:lstStyle/>
          <a:p>
            <a:r>
              <a:rPr lang="en-US" sz="2400" dirty="0" smtClean="0">
                <a:solidFill>
                  <a:srgbClr val="FF0000"/>
                </a:solidFill>
              </a:rPr>
              <a:t>3. Higgs bundles &amp; </a:t>
            </a:r>
            <a:r>
              <a:rPr lang="en-US" sz="2400" dirty="0" err="1" smtClean="0">
                <a:solidFill>
                  <a:srgbClr val="FF0000"/>
                </a:solidFill>
              </a:rPr>
              <a:t>Hitchin</a:t>
            </a:r>
            <a:r>
              <a:rPr lang="en-US" sz="2400" dirty="0" smtClean="0">
                <a:solidFill>
                  <a:srgbClr val="FF0000"/>
                </a:solidFill>
              </a:rPr>
              <a:t> systems on Riemann surfaces:</a:t>
            </a:r>
            <a:endParaRPr lang="en-US" sz="2400" dirty="0">
              <a:solidFill>
                <a:srgbClr val="FF0000"/>
              </a:solidFill>
            </a:endParaRPr>
          </a:p>
        </p:txBody>
      </p:sp>
      <p:sp>
        <p:nvSpPr>
          <p:cNvPr id="7" name="TextBox 6"/>
          <p:cNvSpPr txBox="1"/>
          <p:nvPr/>
        </p:nvSpPr>
        <p:spPr>
          <a:xfrm>
            <a:off x="0" y="5029200"/>
            <a:ext cx="9144000" cy="1569660"/>
          </a:xfrm>
          <a:prstGeom prst="rect">
            <a:avLst/>
          </a:prstGeom>
          <a:noFill/>
        </p:spPr>
        <p:txBody>
          <a:bodyPr wrap="square" rtlCol="0">
            <a:spAutoFit/>
          </a:bodyPr>
          <a:lstStyle/>
          <a:p>
            <a:r>
              <a:rPr lang="en-US" sz="2400" dirty="0" smtClean="0">
                <a:solidFill>
                  <a:srgbClr val="FF0000"/>
                </a:solidFill>
              </a:rPr>
              <a:t>GMN studied wall-crossing of BPS </a:t>
            </a:r>
            <a:r>
              <a:rPr lang="en-US" sz="2400" dirty="0" err="1" smtClean="0">
                <a:solidFill>
                  <a:srgbClr val="FF0000"/>
                </a:solidFill>
              </a:rPr>
              <a:t>degeneracies</a:t>
            </a:r>
            <a:r>
              <a:rPr lang="en-US" sz="2400" dirty="0" smtClean="0">
                <a:solidFill>
                  <a:srgbClr val="FF0000"/>
                </a:solidFill>
              </a:rPr>
              <a:t>. An important special case is related to </a:t>
            </a:r>
            <a:r>
              <a:rPr lang="en-US" sz="2400" dirty="0" err="1" smtClean="0">
                <a:solidFill>
                  <a:srgbClr val="FF0000"/>
                </a:solidFill>
              </a:rPr>
              <a:t>Hitchin</a:t>
            </a:r>
            <a:r>
              <a:rPr lang="en-US" sz="2400" dirty="0" smtClean="0">
                <a:solidFill>
                  <a:srgbClr val="FF0000"/>
                </a:solidFill>
              </a:rPr>
              <a:t> systems. It is clear there should be a “</a:t>
            </a:r>
            <a:r>
              <a:rPr lang="en-US" sz="2400" dirty="0" err="1" smtClean="0">
                <a:solidFill>
                  <a:srgbClr val="FF0000"/>
                </a:solidFill>
              </a:rPr>
              <a:t>categorification</a:t>
            </a:r>
            <a:r>
              <a:rPr lang="en-US" sz="2400" dirty="0" smtClean="0">
                <a:solidFill>
                  <a:srgbClr val="FF0000"/>
                </a:solidFill>
              </a:rPr>
              <a:t>”  of  our </a:t>
            </a:r>
            <a:r>
              <a:rPr lang="en-US" sz="2400" dirty="0" err="1" smtClean="0">
                <a:solidFill>
                  <a:srgbClr val="FF0000"/>
                </a:solidFill>
              </a:rPr>
              <a:t>nonabelianization</a:t>
            </a:r>
            <a:r>
              <a:rPr lang="en-US" sz="2400" dirty="0" smtClean="0">
                <a:solidFill>
                  <a:srgbClr val="FF0000"/>
                </a:solidFill>
              </a:rPr>
              <a:t> map, and of the KSWCF, and understanding LG models is an important first step.</a:t>
            </a:r>
            <a:endParaRPr lang="en-US" sz="24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Half-Plane Contractions</a:t>
            </a:r>
            <a:endParaRPr lang="en-US" dirty="0"/>
          </a:p>
        </p:txBody>
      </p:sp>
      <p:grpSp>
        <p:nvGrpSpPr>
          <p:cNvPr id="4" name="Group 4"/>
          <p:cNvGrpSpPr>
            <a:grpSpLocks noChangeAspect="1"/>
          </p:cNvGrpSpPr>
          <p:nvPr>
            <p:custDataLst>
              <p:tags r:id="rId1"/>
            </p:custDataLst>
          </p:nvPr>
        </p:nvGrpSpPr>
        <p:grpSpPr bwMode="auto">
          <a:xfrm>
            <a:off x="4876800" y="1447800"/>
            <a:ext cx="3836662" cy="571500"/>
            <a:chOff x="3562" y="2401"/>
            <a:chExt cx="10936" cy="1629"/>
          </a:xfrm>
          <a:solidFill>
            <a:srgbClr val="0000FF"/>
          </a:solidFill>
        </p:grpSpPr>
        <p:sp>
          <p:nvSpPr>
            <p:cNvPr id="5" name="Freeform 6"/>
            <p:cNvSpPr>
              <a:spLocks/>
            </p:cNvSpPr>
            <p:nvPr/>
          </p:nvSpPr>
          <p:spPr bwMode="auto">
            <a:xfrm>
              <a:off x="3562" y="2512"/>
              <a:ext cx="893" cy="1147"/>
            </a:xfrm>
            <a:custGeom>
              <a:avLst/>
              <a:gdLst/>
              <a:ahLst/>
              <a:cxnLst>
                <a:cxn ang="0">
                  <a:pos x="500" y="0"/>
                </a:cxn>
                <a:cxn ang="0">
                  <a:pos x="602" y="3"/>
                </a:cxn>
                <a:cxn ang="0">
                  <a:pos x="693" y="3"/>
                </a:cxn>
                <a:cxn ang="0">
                  <a:pos x="832" y="0"/>
                </a:cxn>
                <a:cxn ang="0">
                  <a:pos x="879" y="0"/>
                </a:cxn>
                <a:cxn ang="0">
                  <a:pos x="889" y="10"/>
                </a:cxn>
                <a:cxn ang="0">
                  <a:pos x="889" y="28"/>
                </a:cxn>
                <a:cxn ang="0">
                  <a:pos x="882" y="42"/>
                </a:cxn>
                <a:cxn ang="0">
                  <a:pos x="869" y="48"/>
                </a:cxn>
                <a:cxn ang="0">
                  <a:pos x="849" y="48"/>
                </a:cxn>
                <a:cxn ang="0">
                  <a:pos x="778" y="55"/>
                </a:cxn>
                <a:cxn ang="0">
                  <a:pos x="754" y="90"/>
                </a:cxn>
                <a:cxn ang="0">
                  <a:pos x="744" y="118"/>
                </a:cxn>
                <a:cxn ang="0">
                  <a:pos x="537" y="942"/>
                </a:cxn>
                <a:cxn ang="0">
                  <a:pos x="453" y="1053"/>
                </a:cxn>
                <a:cxn ang="0">
                  <a:pos x="334" y="1122"/>
                </a:cxn>
                <a:cxn ang="0">
                  <a:pos x="209" y="1147"/>
                </a:cxn>
                <a:cxn ang="0">
                  <a:pos x="101" y="1122"/>
                </a:cxn>
                <a:cxn ang="0">
                  <a:pos x="27" y="1060"/>
                </a:cxn>
                <a:cxn ang="0">
                  <a:pos x="0" y="969"/>
                </a:cxn>
                <a:cxn ang="0">
                  <a:pos x="16" y="893"/>
                </a:cxn>
                <a:cxn ang="0">
                  <a:pos x="54" y="855"/>
                </a:cxn>
                <a:cxn ang="0">
                  <a:pos x="91" y="841"/>
                </a:cxn>
                <a:cxn ang="0">
                  <a:pos x="125" y="841"/>
                </a:cxn>
                <a:cxn ang="0">
                  <a:pos x="159" y="862"/>
                </a:cxn>
                <a:cxn ang="0">
                  <a:pos x="175" y="907"/>
                </a:cxn>
                <a:cxn ang="0">
                  <a:pos x="159" y="966"/>
                </a:cxn>
                <a:cxn ang="0">
                  <a:pos x="108" y="1004"/>
                </a:cxn>
                <a:cxn ang="0">
                  <a:pos x="54" y="1011"/>
                </a:cxn>
                <a:cxn ang="0">
                  <a:pos x="94" y="1074"/>
                </a:cxn>
                <a:cxn ang="0">
                  <a:pos x="152" y="1105"/>
                </a:cxn>
                <a:cxn ang="0">
                  <a:pos x="202" y="1112"/>
                </a:cxn>
                <a:cxn ang="0">
                  <a:pos x="290" y="1081"/>
                </a:cxn>
                <a:cxn ang="0">
                  <a:pos x="375" y="1001"/>
                </a:cxn>
                <a:cxn ang="0">
                  <a:pos x="433" y="869"/>
                </a:cxn>
                <a:cxn ang="0">
                  <a:pos x="619" y="108"/>
                </a:cxn>
                <a:cxn ang="0">
                  <a:pos x="622" y="83"/>
                </a:cxn>
                <a:cxn ang="0">
                  <a:pos x="615" y="66"/>
                </a:cxn>
                <a:cxn ang="0">
                  <a:pos x="592" y="55"/>
                </a:cxn>
                <a:cxn ang="0">
                  <a:pos x="541" y="48"/>
                </a:cxn>
                <a:cxn ang="0">
                  <a:pos x="480" y="48"/>
                </a:cxn>
                <a:cxn ang="0">
                  <a:pos x="433" y="42"/>
                </a:cxn>
                <a:cxn ang="0">
                  <a:pos x="426" y="17"/>
                </a:cxn>
                <a:cxn ang="0">
                  <a:pos x="436" y="7"/>
                </a:cxn>
                <a:cxn ang="0">
                  <a:pos x="446" y="0"/>
                </a:cxn>
                <a:cxn ang="0">
                  <a:pos x="460" y="0"/>
                </a:cxn>
              </a:cxnLst>
              <a:rect l="0" t="0" r="r" b="b"/>
              <a:pathLst>
                <a:path w="893" h="1147">
                  <a:moveTo>
                    <a:pt x="460" y="0"/>
                  </a:moveTo>
                  <a:lnTo>
                    <a:pt x="500" y="0"/>
                  </a:lnTo>
                  <a:lnTo>
                    <a:pt x="551" y="0"/>
                  </a:lnTo>
                  <a:lnTo>
                    <a:pt x="602" y="3"/>
                  </a:lnTo>
                  <a:lnTo>
                    <a:pt x="652" y="3"/>
                  </a:lnTo>
                  <a:lnTo>
                    <a:pt x="693" y="3"/>
                  </a:lnTo>
                  <a:lnTo>
                    <a:pt x="730" y="3"/>
                  </a:lnTo>
                  <a:lnTo>
                    <a:pt x="832" y="0"/>
                  </a:lnTo>
                  <a:lnTo>
                    <a:pt x="869" y="0"/>
                  </a:lnTo>
                  <a:lnTo>
                    <a:pt x="879" y="0"/>
                  </a:lnTo>
                  <a:lnTo>
                    <a:pt x="886" y="3"/>
                  </a:lnTo>
                  <a:lnTo>
                    <a:pt x="889" y="10"/>
                  </a:lnTo>
                  <a:lnTo>
                    <a:pt x="893" y="17"/>
                  </a:lnTo>
                  <a:lnTo>
                    <a:pt x="889" y="28"/>
                  </a:lnTo>
                  <a:lnTo>
                    <a:pt x="889" y="38"/>
                  </a:lnTo>
                  <a:lnTo>
                    <a:pt x="882" y="42"/>
                  </a:lnTo>
                  <a:lnTo>
                    <a:pt x="876" y="45"/>
                  </a:lnTo>
                  <a:lnTo>
                    <a:pt x="869" y="48"/>
                  </a:lnTo>
                  <a:lnTo>
                    <a:pt x="859" y="48"/>
                  </a:lnTo>
                  <a:lnTo>
                    <a:pt x="849" y="48"/>
                  </a:lnTo>
                  <a:lnTo>
                    <a:pt x="808" y="52"/>
                  </a:lnTo>
                  <a:lnTo>
                    <a:pt x="778" y="55"/>
                  </a:lnTo>
                  <a:lnTo>
                    <a:pt x="764" y="69"/>
                  </a:lnTo>
                  <a:lnTo>
                    <a:pt x="754" y="90"/>
                  </a:lnTo>
                  <a:lnTo>
                    <a:pt x="744" y="118"/>
                  </a:lnTo>
                  <a:lnTo>
                    <a:pt x="744" y="118"/>
                  </a:lnTo>
                  <a:lnTo>
                    <a:pt x="561" y="879"/>
                  </a:lnTo>
                  <a:lnTo>
                    <a:pt x="537" y="942"/>
                  </a:lnTo>
                  <a:lnTo>
                    <a:pt x="500" y="1001"/>
                  </a:lnTo>
                  <a:lnTo>
                    <a:pt x="453" y="1053"/>
                  </a:lnTo>
                  <a:lnTo>
                    <a:pt x="395" y="1091"/>
                  </a:lnTo>
                  <a:lnTo>
                    <a:pt x="334" y="1122"/>
                  </a:lnTo>
                  <a:lnTo>
                    <a:pt x="274" y="1140"/>
                  </a:lnTo>
                  <a:lnTo>
                    <a:pt x="209" y="1147"/>
                  </a:lnTo>
                  <a:lnTo>
                    <a:pt x="152" y="1140"/>
                  </a:lnTo>
                  <a:lnTo>
                    <a:pt x="101" y="1122"/>
                  </a:lnTo>
                  <a:lnTo>
                    <a:pt x="57" y="1094"/>
                  </a:lnTo>
                  <a:lnTo>
                    <a:pt x="27" y="1060"/>
                  </a:lnTo>
                  <a:lnTo>
                    <a:pt x="6" y="1018"/>
                  </a:lnTo>
                  <a:lnTo>
                    <a:pt x="0" y="969"/>
                  </a:lnTo>
                  <a:lnTo>
                    <a:pt x="3" y="928"/>
                  </a:lnTo>
                  <a:lnTo>
                    <a:pt x="16" y="893"/>
                  </a:lnTo>
                  <a:lnTo>
                    <a:pt x="33" y="872"/>
                  </a:lnTo>
                  <a:lnTo>
                    <a:pt x="54" y="855"/>
                  </a:lnTo>
                  <a:lnTo>
                    <a:pt x="74" y="844"/>
                  </a:lnTo>
                  <a:lnTo>
                    <a:pt x="91" y="841"/>
                  </a:lnTo>
                  <a:lnTo>
                    <a:pt x="108" y="841"/>
                  </a:lnTo>
                  <a:lnTo>
                    <a:pt x="125" y="841"/>
                  </a:lnTo>
                  <a:lnTo>
                    <a:pt x="142" y="848"/>
                  </a:lnTo>
                  <a:lnTo>
                    <a:pt x="159" y="862"/>
                  </a:lnTo>
                  <a:lnTo>
                    <a:pt x="172" y="879"/>
                  </a:lnTo>
                  <a:lnTo>
                    <a:pt x="175" y="907"/>
                  </a:lnTo>
                  <a:lnTo>
                    <a:pt x="172" y="938"/>
                  </a:lnTo>
                  <a:lnTo>
                    <a:pt x="159" y="966"/>
                  </a:lnTo>
                  <a:lnTo>
                    <a:pt x="135" y="990"/>
                  </a:lnTo>
                  <a:lnTo>
                    <a:pt x="108" y="1004"/>
                  </a:lnTo>
                  <a:lnTo>
                    <a:pt x="71" y="1011"/>
                  </a:lnTo>
                  <a:lnTo>
                    <a:pt x="54" y="1011"/>
                  </a:lnTo>
                  <a:lnTo>
                    <a:pt x="71" y="1046"/>
                  </a:lnTo>
                  <a:lnTo>
                    <a:pt x="94" y="1074"/>
                  </a:lnTo>
                  <a:lnTo>
                    <a:pt x="125" y="1091"/>
                  </a:lnTo>
                  <a:lnTo>
                    <a:pt x="152" y="1105"/>
                  </a:lnTo>
                  <a:lnTo>
                    <a:pt x="182" y="1108"/>
                  </a:lnTo>
                  <a:lnTo>
                    <a:pt x="202" y="1112"/>
                  </a:lnTo>
                  <a:lnTo>
                    <a:pt x="246" y="1105"/>
                  </a:lnTo>
                  <a:lnTo>
                    <a:pt x="290" y="1081"/>
                  </a:lnTo>
                  <a:lnTo>
                    <a:pt x="334" y="1046"/>
                  </a:lnTo>
                  <a:lnTo>
                    <a:pt x="375" y="1001"/>
                  </a:lnTo>
                  <a:lnTo>
                    <a:pt x="409" y="938"/>
                  </a:lnTo>
                  <a:lnTo>
                    <a:pt x="433" y="869"/>
                  </a:lnTo>
                  <a:lnTo>
                    <a:pt x="615" y="121"/>
                  </a:lnTo>
                  <a:lnTo>
                    <a:pt x="619" y="108"/>
                  </a:lnTo>
                  <a:lnTo>
                    <a:pt x="622" y="94"/>
                  </a:lnTo>
                  <a:lnTo>
                    <a:pt x="622" y="83"/>
                  </a:lnTo>
                  <a:lnTo>
                    <a:pt x="622" y="73"/>
                  </a:lnTo>
                  <a:lnTo>
                    <a:pt x="615" y="66"/>
                  </a:lnTo>
                  <a:lnTo>
                    <a:pt x="605" y="59"/>
                  </a:lnTo>
                  <a:lnTo>
                    <a:pt x="592" y="55"/>
                  </a:lnTo>
                  <a:lnTo>
                    <a:pt x="571" y="52"/>
                  </a:lnTo>
                  <a:lnTo>
                    <a:pt x="541" y="48"/>
                  </a:lnTo>
                  <a:lnTo>
                    <a:pt x="514" y="48"/>
                  </a:lnTo>
                  <a:lnTo>
                    <a:pt x="480" y="48"/>
                  </a:lnTo>
                  <a:lnTo>
                    <a:pt x="449" y="48"/>
                  </a:lnTo>
                  <a:lnTo>
                    <a:pt x="433" y="42"/>
                  </a:lnTo>
                  <a:lnTo>
                    <a:pt x="426" y="31"/>
                  </a:lnTo>
                  <a:lnTo>
                    <a:pt x="426" y="17"/>
                  </a:lnTo>
                  <a:lnTo>
                    <a:pt x="429" y="10"/>
                  </a:lnTo>
                  <a:lnTo>
                    <a:pt x="436" y="7"/>
                  </a:lnTo>
                  <a:lnTo>
                    <a:pt x="439" y="3"/>
                  </a:lnTo>
                  <a:lnTo>
                    <a:pt x="446" y="0"/>
                  </a:lnTo>
                  <a:lnTo>
                    <a:pt x="453" y="0"/>
                  </a:lnTo>
                  <a:lnTo>
                    <a:pt x="4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noEditPoints="1"/>
            </p:cNvSpPr>
            <p:nvPr/>
          </p:nvSpPr>
          <p:spPr bwMode="auto">
            <a:xfrm>
              <a:off x="5013" y="3026"/>
              <a:ext cx="1055" cy="379"/>
            </a:xfrm>
            <a:custGeom>
              <a:avLst/>
              <a:gdLst/>
              <a:ahLst/>
              <a:cxnLst>
                <a:cxn ang="0">
                  <a:pos x="50" y="316"/>
                </a:cxn>
                <a:cxn ang="0">
                  <a:pos x="998" y="316"/>
                </a:cxn>
                <a:cxn ang="0">
                  <a:pos x="1018" y="316"/>
                </a:cxn>
                <a:cxn ang="0">
                  <a:pos x="1035" y="320"/>
                </a:cxn>
                <a:cxn ang="0">
                  <a:pos x="1048" y="330"/>
                </a:cxn>
                <a:cxn ang="0">
                  <a:pos x="1055" y="348"/>
                </a:cxn>
                <a:cxn ang="0">
                  <a:pos x="1052" y="358"/>
                </a:cxn>
                <a:cxn ang="0">
                  <a:pos x="1048" y="365"/>
                </a:cxn>
                <a:cxn ang="0">
                  <a:pos x="1042" y="372"/>
                </a:cxn>
                <a:cxn ang="0">
                  <a:pos x="1035" y="375"/>
                </a:cxn>
                <a:cxn ang="0">
                  <a:pos x="1028" y="379"/>
                </a:cxn>
                <a:cxn ang="0">
                  <a:pos x="1018" y="379"/>
                </a:cxn>
                <a:cxn ang="0">
                  <a:pos x="1011" y="379"/>
                </a:cxn>
                <a:cxn ang="0">
                  <a:pos x="1001" y="379"/>
                </a:cxn>
                <a:cxn ang="0">
                  <a:pos x="50" y="379"/>
                </a:cxn>
                <a:cxn ang="0">
                  <a:pos x="44" y="379"/>
                </a:cxn>
                <a:cxn ang="0">
                  <a:pos x="34" y="379"/>
                </a:cxn>
                <a:cxn ang="0">
                  <a:pos x="27" y="379"/>
                </a:cxn>
                <a:cxn ang="0">
                  <a:pos x="17" y="375"/>
                </a:cxn>
                <a:cxn ang="0">
                  <a:pos x="10" y="372"/>
                </a:cxn>
                <a:cxn ang="0">
                  <a:pos x="3" y="365"/>
                </a:cxn>
                <a:cxn ang="0">
                  <a:pos x="0" y="358"/>
                </a:cxn>
                <a:cxn ang="0">
                  <a:pos x="0" y="348"/>
                </a:cxn>
                <a:cxn ang="0">
                  <a:pos x="0" y="337"/>
                </a:cxn>
                <a:cxn ang="0">
                  <a:pos x="3" y="330"/>
                </a:cxn>
                <a:cxn ang="0">
                  <a:pos x="10" y="323"/>
                </a:cxn>
                <a:cxn ang="0">
                  <a:pos x="17" y="320"/>
                </a:cxn>
                <a:cxn ang="0">
                  <a:pos x="27" y="316"/>
                </a:cxn>
                <a:cxn ang="0">
                  <a:pos x="34" y="316"/>
                </a:cxn>
                <a:cxn ang="0">
                  <a:pos x="44" y="316"/>
                </a:cxn>
                <a:cxn ang="0">
                  <a:pos x="50" y="316"/>
                </a:cxn>
                <a:cxn ang="0">
                  <a:pos x="50" y="0"/>
                </a:cxn>
                <a:cxn ang="0">
                  <a:pos x="1001" y="0"/>
                </a:cxn>
                <a:cxn ang="0">
                  <a:pos x="1011" y="0"/>
                </a:cxn>
                <a:cxn ang="0">
                  <a:pos x="1018" y="0"/>
                </a:cxn>
                <a:cxn ang="0">
                  <a:pos x="1028" y="0"/>
                </a:cxn>
                <a:cxn ang="0">
                  <a:pos x="1035" y="4"/>
                </a:cxn>
                <a:cxn ang="0">
                  <a:pos x="1042" y="7"/>
                </a:cxn>
                <a:cxn ang="0">
                  <a:pos x="1048" y="14"/>
                </a:cxn>
                <a:cxn ang="0">
                  <a:pos x="1052" y="21"/>
                </a:cxn>
                <a:cxn ang="0">
                  <a:pos x="1055" y="31"/>
                </a:cxn>
                <a:cxn ang="0">
                  <a:pos x="1048" y="49"/>
                </a:cxn>
                <a:cxn ang="0">
                  <a:pos x="1035" y="59"/>
                </a:cxn>
                <a:cxn ang="0">
                  <a:pos x="1018" y="63"/>
                </a:cxn>
                <a:cxn ang="0">
                  <a:pos x="998" y="63"/>
                </a:cxn>
                <a:cxn ang="0">
                  <a:pos x="50" y="63"/>
                </a:cxn>
                <a:cxn ang="0">
                  <a:pos x="44" y="63"/>
                </a:cxn>
                <a:cxn ang="0">
                  <a:pos x="34" y="63"/>
                </a:cxn>
                <a:cxn ang="0">
                  <a:pos x="27" y="63"/>
                </a:cxn>
                <a:cxn ang="0">
                  <a:pos x="17" y="59"/>
                </a:cxn>
                <a:cxn ang="0">
                  <a:pos x="10" y="56"/>
                </a:cxn>
                <a:cxn ang="0">
                  <a:pos x="3" y="49"/>
                </a:cxn>
                <a:cxn ang="0">
                  <a:pos x="0" y="42"/>
                </a:cxn>
                <a:cxn ang="0">
                  <a:pos x="0" y="31"/>
                </a:cxn>
                <a:cxn ang="0">
                  <a:pos x="0" y="21"/>
                </a:cxn>
                <a:cxn ang="0">
                  <a:pos x="3" y="14"/>
                </a:cxn>
                <a:cxn ang="0">
                  <a:pos x="10" y="7"/>
                </a:cxn>
                <a:cxn ang="0">
                  <a:pos x="17" y="4"/>
                </a:cxn>
                <a:cxn ang="0">
                  <a:pos x="27" y="0"/>
                </a:cxn>
                <a:cxn ang="0">
                  <a:pos x="34" y="0"/>
                </a:cxn>
                <a:cxn ang="0">
                  <a:pos x="44" y="0"/>
                </a:cxn>
                <a:cxn ang="0">
                  <a:pos x="50" y="0"/>
                </a:cxn>
              </a:cxnLst>
              <a:rect l="0" t="0" r="r" b="b"/>
              <a:pathLst>
                <a:path w="1055" h="379">
                  <a:moveTo>
                    <a:pt x="50" y="316"/>
                  </a:moveTo>
                  <a:lnTo>
                    <a:pt x="998" y="316"/>
                  </a:lnTo>
                  <a:lnTo>
                    <a:pt x="1018" y="316"/>
                  </a:lnTo>
                  <a:lnTo>
                    <a:pt x="1035" y="320"/>
                  </a:lnTo>
                  <a:lnTo>
                    <a:pt x="1048" y="330"/>
                  </a:lnTo>
                  <a:lnTo>
                    <a:pt x="1055" y="348"/>
                  </a:lnTo>
                  <a:lnTo>
                    <a:pt x="1052" y="358"/>
                  </a:lnTo>
                  <a:lnTo>
                    <a:pt x="1048" y="365"/>
                  </a:lnTo>
                  <a:lnTo>
                    <a:pt x="1042" y="372"/>
                  </a:lnTo>
                  <a:lnTo>
                    <a:pt x="1035" y="375"/>
                  </a:lnTo>
                  <a:lnTo>
                    <a:pt x="1028" y="379"/>
                  </a:lnTo>
                  <a:lnTo>
                    <a:pt x="1018" y="379"/>
                  </a:lnTo>
                  <a:lnTo>
                    <a:pt x="1011" y="379"/>
                  </a:lnTo>
                  <a:lnTo>
                    <a:pt x="1001" y="379"/>
                  </a:lnTo>
                  <a:lnTo>
                    <a:pt x="50" y="379"/>
                  </a:lnTo>
                  <a:lnTo>
                    <a:pt x="44" y="379"/>
                  </a:lnTo>
                  <a:lnTo>
                    <a:pt x="34" y="379"/>
                  </a:lnTo>
                  <a:lnTo>
                    <a:pt x="27" y="379"/>
                  </a:lnTo>
                  <a:lnTo>
                    <a:pt x="17" y="375"/>
                  </a:lnTo>
                  <a:lnTo>
                    <a:pt x="10" y="372"/>
                  </a:lnTo>
                  <a:lnTo>
                    <a:pt x="3" y="365"/>
                  </a:lnTo>
                  <a:lnTo>
                    <a:pt x="0" y="358"/>
                  </a:lnTo>
                  <a:lnTo>
                    <a:pt x="0" y="348"/>
                  </a:lnTo>
                  <a:lnTo>
                    <a:pt x="0" y="337"/>
                  </a:lnTo>
                  <a:lnTo>
                    <a:pt x="3" y="330"/>
                  </a:lnTo>
                  <a:lnTo>
                    <a:pt x="10" y="323"/>
                  </a:lnTo>
                  <a:lnTo>
                    <a:pt x="17" y="320"/>
                  </a:lnTo>
                  <a:lnTo>
                    <a:pt x="27" y="316"/>
                  </a:lnTo>
                  <a:lnTo>
                    <a:pt x="34" y="316"/>
                  </a:lnTo>
                  <a:lnTo>
                    <a:pt x="44" y="316"/>
                  </a:lnTo>
                  <a:lnTo>
                    <a:pt x="50" y="316"/>
                  </a:lnTo>
                  <a:close/>
                  <a:moveTo>
                    <a:pt x="50" y="0"/>
                  </a:moveTo>
                  <a:lnTo>
                    <a:pt x="1001" y="0"/>
                  </a:lnTo>
                  <a:lnTo>
                    <a:pt x="1011" y="0"/>
                  </a:lnTo>
                  <a:lnTo>
                    <a:pt x="1018" y="0"/>
                  </a:lnTo>
                  <a:lnTo>
                    <a:pt x="1028" y="0"/>
                  </a:lnTo>
                  <a:lnTo>
                    <a:pt x="1035" y="4"/>
                  </a:lnTo>
                  <a:lnTo>
                    <a:pt x="1042" y="7"/>
                  </a:lnTo>
                  <a:lnTo>
                    <a:pt x="1048" y="14"/>
                  </a:lnTo>
                  <a:lnTo>
                    <a:pt x="1052" y="21"/>
                  </a:lnTo>
                  <a:lnTo>
                    <a:pt x="1055" y="31"/>
                  </a:lnTo>
                  <a:lnTo>
                    <a:pt x="1048" y="49"/>
                  </a:lnTo>
                  <a:lnTo>
                    <a:pt x="1035" y="59"/>
                  </a:lnTo>
                  <a:lnTo>
                    <a:pt x="1018" y="63"/>
                  </a:lnTo>
                  <a:lnTo>
                    <a:pt x="998" y="63"/>
                  </a:lnTo>
                  <a:lnTo>
                    <a:pt x="50" y="63"/>
                  </a:lnTo>
                  <a:lnTo>
                    <a:pt x="44" y="63"/>
                  </a:lnTo>
                  <a:lnTo>
                    <a:pt x="34" y="63"/>
                  </a:lnTo>
                  <a:lnTo>
                    <a:pt x="27" y="63"/>
                  </a:lnTo>
                  <a:lnTo>
                    <a:pt x="17" y="59"/>
                  </a:lnTo>
                  <a:lnTo>
                    <a:pt x="10" y="56"/>
                  </a:lnTo>
                  <a:lnTo>
                    <a:pt x="3" y="49"/>
                  </a:lnTo>
                  <a:lnTo>
                    <a:pt x="0" y="42"/>
                  </a:lnTo>
                  <a:lnTo>
                    <a:pt x="0" y="31"/>
                  </a:lnTo>
                  <a:lnTo>
                    <a:pt x="0" y="21"/>
                  </a:lnTo>
                  <a:lnTo>
                    <a:pt x="3" y="14"/>
                  </a:lnTo>
                  <a:lnTo>
                    <a:pt x="10" y="7"/>
                  </a:lnTo>
                  <a:lnTo>
                    <a:pt x="17" y="4"/>
                  </a:lnTo>
                  <a:lnTo>
                    <a:pt x="27" y="0"/>
                  </a:lnTo>
                  <a:lnTo>
                    <a:pt x="34" y="0"/>
                  </a:lnTo>
                  <a:lnTo>
                    <a:pt x="44" y="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a:off x="6721" y="2401"/>
              <a:ext cx="565" cy="1629"/>
            </a:xfrm>
            <a:custGeom>
              <a:avLst/>
              <a:gdLst/>
              <a:ahLst/>
              <a:cxnLst>
                <a:cxn ang="0">
                  <a:pos x="541" y="0"/>
                </a:cxn>
                <a:cxn ang="0">
                  <a:pos x="555" y="3"/>
                </a:cxn>
                <a:cxn ang="0">
                  <a:pos x="562" y="10"/>
                </a:cxn>
                <a:cxn ang="0">
                  <a:pos x="562" y="27"/>
                </a:cxn>
                <a:cxn ang="0">
                  <a:pos x="548" y="38"/>
                </a:cxn>
                <a:cxn ang="0">
                  <a:pos x="430" y="66"/>
                </a:cxn>
                <a:cxn ang="0">
                  <a:pos x="365" y="121"/>
                </a:cxn>
                <a:cxn ang="0">
                  <a:pos x="338" y="187"/>
                </a:cxn>
                <a:cxn ang="0">
                  <a:pos x="335" y="219"/>
                </a:cxn>
                <a:cxn ang="0">
                  <a:pos x="328" y="660"/>
                </a:cxn>
                <a:cxn ang="0">
                  <a:pos x="271" y="754"/>
                </a:cxn>
                <a:cxn ang="0">
                  <a:pos x="149" y="813"/>
                </a:cxn>
                <a:cxn ang="0">
                  <a:pos x="234" y="848"/>
                </a:cxn>
                <a:cxn ang="0">
                  <a:pos x="301" y="914"/>
                </a:cxn>
                <a:cxn ang="0">
                  <a:pos x="332" y="983"/>
                </a:cxn>
                <a:cxn ang="0">
                  <a:pos x="335" y="1376"/>
                </a:cxn>
                <a:cxn ang="0">
                  <a:pos x="335" y="1431"/>
                </a:cxn>
                <a:cxn ang="0">
                  <a:pos x="338" y="1452"/>
                </a:cxn>
                <a:cxn ang="0">
                  <a:pos x="389" y="1536"/>
                </a:cxn>
                <a:cxn ang="0">
                  <a:pos x="480" y="1584"/>
                </a:cxn>
                <a:cxn ang="0">
                  <a:pos x="548" y="1595"/>
                </a:cxn>
                <a:cxn ang="0">
                  <a:pos x="558" y="1598"/>
                </a:cxn>
                <a:cxn ang="0">
                  <a:pos x="565" y="1612"/>
                </a:cxn>
                <a:cxn ang="0">
                  <a:pos x="558" y="1622"/>
                </a:cxn>
                <a:cxn ang="0">
                  <a:pos x="548" y="1629"/>
                </a:cxn>
                <a:cxn ang="0">
                  <a:pos x="535" y="1629"/>
                </a:cxn>
                <a:cxn ang="0">
                  <a:pos x="443" y="1619"/>
                </a:cxn>
                <a:cxn ang="0">
                  <a:pos x="345" y="1588"/>
                </a:cxn>
                <a:cxn ang="0">
                  <a:pos x="267" y="1525"/>
                </a:cxn>
                <a:cxn ang="0">
                  <a:pos x="234" y="1456"/>
                </a:cxn>
                <a:cxn ang="0">
                  <a:pos x="230" y="1379"/>
                </a:cxn>
                <a:cxn ang="0">
                  <a:pos x="230" y="1021"/>
                </a:cxn>
                <a:cxn ang="0">
                  <a:pos x="227" y="990"/>
                </a:cxn>
                <a:cxn ang="0">
                  <a:pos x="206" y="931"/>
                </a:cxn>
                <a:cxn ang="0">
                  <a:pos x="135" y="865"/>
                </a:cxn>
                <a:cxn ang="0">
                  <a:pos x="24" y="834"/>
                </a:cxn>
                <a:cxn ang="0">
                  <a:pos x="10" y="830"/>
                </a:cxn>
                <a:cxn ang="0">
                  <a:pos x="0" y="823"/>
                </a:cxn>
                <a:cxn ang="0">
                  <a:pos x="3" y="806"/>
                </a:cxn>
                <a:cxn ang="0">
                  <a:pos x="14" y="795"/>
                </a:cxn>
                <a:cxn ang="0">
                  <a:pos x="81" y="788"/>
                </a:cxn>
                <a:cxn ang="0">
                  <a:pos x="166" y="747"/>
                </a:cxn>
                <a:cxn ang="0">
                  <a:pos x="220" y="663"/>
                </a:cxn>
                <a:cxn ang="0">
                  <a:pos x="230" y="576"/>
                </a:cxn>
                <a:cxn ang="0">
                  <a:pos x="237" y="156"/>
                </a:cxn>
                <a:cxn ang="0">
                  <a:pos x="298" y="73"/>
                </a:cxn>
                <a:cxn ang="0">
                  <a:pos x="403" y="20"/>
                </a:cxn>
                <a:cxn ang="0">
                  <a:pos x="535" y="0"/>
                </a:cxn>
              </a:cxnLst>
              <a:rect l="0" t="0" r="r" b="b"/>
              <a:pathLst>
                <a:path w="565" h="1629">
                  <a:moveTo>
                    <a:pt x="535" y="0"/>
                  </a:moveTo>
                  <a:lnTo>
                    <a:pt x="541" y="0"/>
                  </a:lnTo>
                  <a:lnTo>
                    <a:pt x="548" y="0"/>
                  </a:lnTo>
                  <a:lnTo>
                    <a:pt x="555" y="3"/>
                  </a:lnTo>
                  <a:lnTo>
                    <a:pt x="558" y="7"/>
                  </a:lnTo>
                  <a:lnTo>
                    <a:pt x="562" y="10"/>
                  </a:lnTo>
                  <a:lnTo>
                    <a:pt x="565" y="17"/>
                  </a:lnTo>
                  <a:lnTo>
                    <a:pt x="562" y="27"/>
                  </a:lnTo>
                  <a:lnTo>
                    <a:pt x="555" y="34"/>
                  </a:lnTo>
                  <a:lnTo>
                    <a:pt x="548" y="38"/>
                  </a:lnTo>
                  <a:lnTo>
                    <a:pt x="484" y="48"/>
                  </a:lnTo>
                  <a:lnTo>
                    <a:pt x="430" y="66"/>
                  </a:lnTo>
                  <a:lnTo>
                    <a:pt x="392" y="93"/>
                  </a:lnTo>
                  <a:lnTo>
                    <a:pt x="365" y="121"/>
                  </a:lnTo>
                  <a:lnTo>
                    <a:pt x="345" y="156"/>
                  </a:lnTo>
                  <a:lnTo>
                    <a:pt x="338" y="187"/>
                  </a:lnTo>
                  <a:lnTo>
                    <a:pt x="335" y="219"/>
                  </a:lnTo>
                  <a:lnTo>
                    <a:pt x="335" y="219"/>
                  </a:lnTo>
                  <a:lnTo>
                    <a:pt x="335" y="608"/>
                  </a:lnTo>
                  <a:lnTo>
                    <a:pt x="328" y="660"/>
                  </a:lnTo>
                  <a:lnTo>
                    <a:pt x="305" y="709"/>
                  </a:lnTo>
                  <a:lnTo>
                    <a:pt x="271" y="754"/>
                  </a:lnTo>
                  <a:lnTo>
                    <a:pt x="217" y="788"/>
                  </a:lnTo>
                  <a:lnTo>
                    <a:pt x="149" y="813"/>
                  </a:lnTo>
                  <a:lnTo>
                    <a:pt x="193" y="830"/>
                  </a:lnTo>
                  <a:lnTo>
                    <a:pt x="234" y="848"/>
                  </a:lnTo>
                  <a:lnTo>
                    <a:pt x="271" y="879"/>
                  </a:lnTo>
                  <a:lnTo>
                    <a:pt x="301" y="914"/>
                  </a:lnTo>
                  <a:lnTo>
                    <a:pt x="321" y="948"/>
                  </a:lnTo>
                  <a:lnTo>
                    <a:pt x="332" y="983"/>
                  </a:lnTo>
                  <a:lnTo>
                    <a:pt x="335" y="1032"/>
                  </a:lnTo>
                  <a:lnTo>
                    <a:pt x="335" y="1376"/>
                  </a:lnTo>
                  <a:lnTo>
                    <a:pt x="335" y="1410"/>
                  </a:lnTo>
                  <a:lnTo>
                    <a:pt x="335" y="1431"/>
                  </a:lnTo>
                  <a:lnTo>
                    <a:pt x="335" y="1442"/>
                  </a:lnTo>
                  <a:lnTo>
                    <a:pt x="338" y="1452"/>
                  </a:lnTo>
                  <a:lnTo>
                    <a:pt x="359" y="1497"/>
                  </a:lnTo>
                  <a:lnTo>
                    <a:pt x="389" y="1536"/>
                  </a:lnTo>
                  <a:lnTo>
                    <a:pt x="430" y="1563"/>
                  </a:lnTo>
                  <a:lnTo>
                    <a:pt x="480" y="1584"/>
                  </a:lnTo>
                  <a:lnTo>
                    <a:pt x="538" y="1591"/>
                  </a:lnTo>
                  <a:lnTo>
                    <a:pt x="548" y="1595"/>
                  </a:lnTo>
                  <a:lnTo>
                    <a:pt x="555" y="1595"/>
                  </a:lnTo>
                  <a:lnTo>
                    <a:pt x="558" y="1598"/>
                  </a:lnTo>
                  <a:lnTo>
                    <a:pt x="562" y="1602"/>
                  </a:lnTo>
                  <a:lnTo>
                    <a:pt x="565" y="1612"/>
                  </a:lnTo>
                  <a:lnTo>
                    <a:pt x="562" y="1619"/>
                  </a:lnTo>
                  <a:lnTo>
                    <a:pt x="558" y="1622"/>
                  </a:lnTo>
                  <a:lnTo>
                    <a:pt x="555" y="1626"/>
                  </a:lnTo>
                  <a:lnTo>
                    <a:pt x="548" y="1629"/>
                  </a:lnTo>
                  <a:lnTo>
                    <a:pt x="541" y="1629"/>
                  </a:lnTo>
                  <a:lnTo>
                    <a:pt x="535" y="1629"/>
                  </a:lnTo>
                  <a:lnTo>
                    <a:pt x="491" y="1626"/>
                  </a:lnTo>
                  <a:lnTo>
                    <a:pt x="443" y="1619"/>
                  </a:lnTo>
                  <a:lnTo>
                    <a:pt x="392" y="1605"/>
                  </a:lnTo>
                  <a:lnTo>
                    <a:pt x="345" y="1588"/>
                  </a:lnTo>
                  <a:lnTo>
                    <a:pt x="305" y="1563"/>
                  </a:lnTo>
                  <a:lnTo>
                    <a:pt x="267" y="1525"/>
                  </a:lnTo>
                  <a:lnTo>
                    <a:pt x="247" y="1490"/>
                  </a:lnTo>
                  <a:lnTo>
                    <a:pt x="234" y="1456"/>
                  </a:lnTo>
                  <a:lnTo>
                    <a:pt x="230" y="1417"/>
                  </a:lnTo>
                  <a:lnTo>
                    <a:pt x="230" y="1379"/>
                  </a:lnTo>
                  <a:lnTo>
                    <a:pt x="230" y="1056"/>
                  </a:lnTo>
                  <a:lnTo>
                    <a:pt x="230" y="1021"/>
                  </a:lnTo>
                  <a:lnTo>
                    <a:pt x="230" y="1004"/>
                  </a:lnTo>
                  <a:lnTo>
                    <a:pt x="227" y="990"/>
                  </a:lnTo>
                  <a:lnTo>
                    <a:pt x="223" y="980"/>
                  </a:lnTo>
                  <a:lnTo>
                    <a:pt x="206" y="931"/>
                  </a:lnTo>
                  <a:lnTo>
                    <a:pt x="176" y="893"/>
                  </a:lnTo>
                  <a:lnTo>
                    <a:pt x="135" y="865"/>
                  </a:lnTo>
                  <a:lnTo>
                    <a:pt x="85" y="844"/>
                  </a:lnTo>
                  <a:lnTo>
                    <a:pt x="24" y="834"/>
                  </a:lnTo>
                  <a:lnTo>
                    <a:pt x="17" y="830"/>
                  </a:lnTo>
                  <a:lnTo>
                    <a:pt x="10" y="830"/>
                  </a:lnTo>
                  <a:lnTo>
                    <a:pt x="3" y="827"/>
                  </a:lnTo>
                  <a:lnTo>
                    <a:pt x="0" y="823"/>
                  </a:lnTo>
                  <a:lnTo>
                    <a:pt x="0" y="813"/>
                  </a:lnTo>
                  <a:lnTo>
                    <a:pt x="3" y="806"/>
                  </a:lnTo>
                  <a:lnTo>
                    <a:pt x="7" y="799"/>
                  </a:lnTo>
                  <a:lnTo>
                    <a:pt x="14" y="795"/>
                  </a:lnTo>
                  <a:lnTo>
                    <a:pt x="44" y="795"/>
                  </a:lnTo>
                  <a:lnTo>
                    <a:pt x="81" y="788"/>
                  </a:lnTo>
                  <a:lnTo>
                    <a:pt x="122" y="771"/>
                  </a:lnTo>
                  <a:lnTo>
                    <a:pt x="166" y="747"/>
                  </a:lnTo>
                  <a:lnTo>
                    <a:pt x="203" y="705"/>
                  </a:lnTo>
                  <a:lnTo>
                    <a:pt x="220" y="663"/>
                  </a:lnTo>
                  <a:lnTo>
                    <a:pt x="230" y="622"/>
                  </a:lnTo>
                  <a:lnTo>
                    <a:pt x="230" y="576"/>
                  </a:lnTo>
                  <a:lnTo>
                    <a:pt x="230" y="205"/>
                  </a:lnTo>
                  <a:lnTo>
                    <a:pt x="237" y="156"/>
                  </a:lnTo>
                  <a:lnTo>
                    <a:pt x="261" y="111"/>
                  </a:lnTo>
                  <a:lnTo>
                    <a:pt x="298" y="73"/>
                  </a:lnTo>
                  <a:lnTo>
                    <a:pt x="349" y="45"/>
                  </a:lnTo>
                  <a:lnTo>
                    <a:pt x="403" y="20"/>
                  </a:lnTo>
                  <a:lnTo>
                    <a:pt x="467" y="7"/>
                  </a:lnTo>
                  <a:lnTo>
                    <a:pt x="5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noEditPoints="1"/>
            </p:cNvSpPr>
            <p:nvPr/>
          </p:nvSpPr>
          <p:spPr bwMode="auto">
            <a:xfrm>
              <a:off x="7391" y="2547"/>
              <a:ext cx="649" cy="1407"/>
            </a:xfrm>
            <a:custGeom>
              <a:avLst/>
              <a:gdLst/>
              <a:ahLst/>
              <a:cxnLst>
                <a:cxn ang="0">
                  <a:pos x="490" y="364"/>
                </a:cxn>
                <a:cxn ang="0">
                  <a:pos x="561" y="413"/>
                </a:cxn>
                <a:cxn ang="0">
                  <a:pos x="589" y="503"/>
                </a:cxn>
                <a:cxn ang="0">
                  <a:pos x="582" y="566"/>
                </a:cxn>
                <a:cxn ang="0">
                  <a:pos x="413" y="1226"/>
                </a:cxn>
                <a:cxn ang="0">
                  <a:pos x="338" y="1327"/>
                </a:cxn>
                <a:cxn ang="0">
                  <a:pos x="240" y="1386"/>
                </a:cxn>
                <a:cxn ang="0">
                  <a:pos x="139" y="1407"/>
                </a:cxn>
                <a:cxn ang="0">
                  <a:pos x="57" y="1393"/>
                </a:cxn>
                <a:cxn ang="0">
                  <a:pos x="7" y="1344"/>
                </a:cxn>
                <a:cxn ang="0">
                  <a:pos x="7" y="1268"/>
                </a:cxn>
                <a:cxn ang="0">
                  <a:pos x="54" y="1223"/>
                </a:cxn>
                <a:cxn ang="0">
                  <a:pos x="112" y="1223"/>
                </a:cxn>
                <a:cxn ang="0">
                  <a:pos x="142" y="1254"/>
                </a:cxn>
                <a:cxn ang="0">
                  <a:pos x="139" y="1299"/>
                </a:cxn>
                <a:cxn ang="0">
                  <a:pos x="105" y="1344"/>
                </a:cxn>
                <a:cxn ang="0">
                  <a:pos x="112" y="1372"/>
                </a:cxn>
                <a:cxn ang="0">
                  <a:pos x="186" y="1362"/>
                </a:cxn>
                <a:cxn ang="0">
                  <a:pos x="274" y="1285"/>
                </a:cxn>
                <a:cxn ang="0">
                  <a:pos x="331" y="1157"/>
                </a:cxn>
                <a:cxn ang="0">
                  <a:pos x="480" y="552"/>
                </a:cxn>
                <a:cxn ang="0">
                  <a:pos x="490" y="500"/>
                </a:cxn>
                <a:cxn ang="0">
                  <a:pos x="487" y="434"/>
                </a:cxn>
                <a:cxn ang="0">
                  <a:pos x="467" y="399"/>
                </a:cxn>
                <a:cxn ang="0">
                  <a:pos x="440" y="392"/>
                </a:cxn>
                <a:cxn ang="0">
                  <a:pos x="345" y="434"/>
                </a:cxn>
                <a:cxn ang="0">
                  <a:pos x="267" y="531"/>
                </a:cxn>
                <a:cxn ang="0">
                  <a:pos x="237" y="604"/>
                </a:cxn>
                <a:cxn ang="0">
                  <a:pos x="227" y="618"/>
                </a:cxn>
                <a:cxn ang="0">
                  <a:pos x="220" y="622"/>
                </a:cxn>
                <a:cxn ang="0">
                  <a:pos x="210" y="622"/>
                </a:cxn>
                <a:cxn ang="0">
                  <a:pos x="206" y="622"/>
                </a:cxn>
                <a:cxn ang="0">
                  <a:pos x="196" y="618"/>
                </a:cxn>
                <a:cxn ang="0">
                  <a:pos x="193" y="608"/>
                </a:cxn>
                <a:cxn ang="0">
                  <a:pos x="206" y="569"/>
                </a:cxn>
                <a:cxn ang="0">
                  <a:pos x="243" y="497"/>
                </a:cxn>
                <a:cxn ang="0">
                  <a:pos x="308" y="417"/>
                </a:cxn>
                <a:cxn ang="0">
                  <a:pos x="396" y="364"/>
                </a:cxn>
                <a:cxn ang="0">
                  <a:pos x="589" y="0"/>
                </a:cxn>
                <a:cxn ang="0">
                  <a:pos x="632" y="17"/>
                </a:cxn>
                <a:cxn ang="0">
                  <a:pos x="649" y="59"/>
                </a:cxn>
                <a:cxn ang="0">
                  <a:pos x="643" y="90"/>
                </a:cxn>
                <a:cxn ang="0">
                  <a:pos x="595" y="135"/>
                </a:cxn>
                <a:cxn ang="0">
                  <a:pos x="531" y="135"/>
                </a:cxn>
                <a:cxn ang="0">
                  <a:pos x="504" y="86"/>
                </a:cxn>
                <a:cxn ang="0">
                  <a:pos x="534" y="24"/>
                </a:cxn>
                <a:cxn ang="0">
                  <a:pos x="589" y="0"/>
                </a:cxn>
              </a:cxnLst>
              <a:rect l="0" t="0" r="r" b="b"/>
              <a:pathLst>
                <a:path w="649" h="1407">
                  <a:moveTo>
                    <a:pt x="446" y="358"/>
                  </a:moveTo>
                  <a:lnTo>
                    <a:pt x="490" y="364"/>
                  </a:lnTo>
                  <a:lnTo>
                    <a:pt x="531" y="382"/>
                  </a:lnTo>
                  <a:lnTo>
                    <a:pt x="561" y="413"/>
                  </a:lnTo>
                  <a:lnTo>
                    <a:pt x="582" y="455"/>
                  </a:lnTo>
                  <a:lnTo>
                    <a:pt x="589" y="503"/>
                  </a:lnTo>
                  <a:lnTo>
                    <a:pt x="589" y="524"/>
                  </a:lnTo>
                  <a:lnTo>
                    <a:pt x="582" y="566"/>
                  </a:lnTo>
                  <a:lnTo>
                    <a:pt x="436" y="1164"/>
                  </a:lnTo>
                  <a:lnTo>
                    <a:pt x="413" y="1226"/>
                  </a:lnTo>
                  <a:lnTo>
                    <a:pt x="379" y="1282"/>
                  </a:lnTo>
                  <a:lnTo>
                    <a:pt x="338" y="1327"/>
                  </a:lnTo>
                  <a:lnTo>
                    <a:pt x="291" y="1362"/>
                  </a:lnTo>
                  <a:lnTo>
                    <a:pt x="240" y="1386"/>
                  </a:lnTo>
                  <a:lnTo>
                    <a:pt x="189" y="1403"/>
                  </a:lnTo>
                  <a:lnTo>
                    <a:pt x="139" y="1407"/>
                  </a:lnTo>
                  <a:lnTo>
                    <a:pt x="95" y="1403"/>
                  </a:lnTo>
                  <a:lnTo>
                    <a:pt x="57" y="1393"/>
                  </a:lnTo>
                  <a:lnTo>
                    <a:pt x="27" y="1372"/>
                  </a:lnTo>
                  <a:lnTo>
                    <a:pt x="7" y="1344"/>
                  </a:lnTo>
                  <a:lnTo>
                    <a:pt x="0" y="1310"/>
                  </a:lnTo>
                  <a:lnTo>
                    <a:pt x="7" y="1268"/>
                  </a:lnTo>
                  <a:lnTo>
                    <a:pt x="27" y="1240"/>
                  </a:lnTo>
                  <a:lnTo>
                    <a:pt x="54" y="1223"/>
                  </a:lnTo>
                  <a:lnTo>
                    <a:pt x="84" y="1216"/>
                  </a:lnTo>
                  <a:lnTo>
                    <a:pt x="112" y="1223"/>
                  </a:lnTo>
                  <a:lnTo>
                    <a:pt x="128" y="1233"/>
                  </a:lnTo>
                  <a:lnTo>
                    <a:pt x="142" y="1254"/>
                  </a:lnTo>
                  <a:lnTo>
                    <a:pt x="145" y="1271"/>
                  </a:lnTo>
                  <a:lnTo>
                    <a:pt x="139" y="1299"/>
                  </a:lnTo>
                  <a:lnTo>
                    <a:pt x="125" y="1324"/>
                  </a:lnTo>
                  <a:lnTo>
                    <a:pt x="105" y="1344"/>
                  </a:lnTo>
                  <a:lnTo>
                    <a:pt x="74" y="1358"/>
                  </a:lnTo>
                  <a:lnTo>
                    <a:pt x="112" y="1372"/>
                  </a:lnTo>
                  <a:lnTo>
                    <a:pt x="135" y="1372"/>
                  </a:lnTo>
                  <a:lnTo>
                    <a:pt x="186" y="1362"/>
                  </a:lnTo>
                  <a:lnTo>
                    <a:pt x="233" y="1330"/>
                  </a:lnTo>
                  <a:lnTo>
                    <a:pt x="274" y="1285"/>
                  </a:lnTo>
                  <a:lnTo>
                    <a:pt x="308" y="1226"/>
                  </a:lnTo>
                  <a:lnTo>
                    <a:pt x="331" y="1157"/>
                  </a:lnTo>
                  <a:lnTo>
                    <a:pt x="331" y="1157"/>
                  </a:lnTo>
                  <a:lnTo>
                    <a:pt x="480" y="552"/>
                  </a:lnTo>
                  <a:lnTo>
                    <a:pt x="484" y="524"/>
                  </a:lnTo>
                  <a:lnTo>
                    <a:pt x="490" y="500"/>
                  </a:lnTo>
                  <a:lnTo>
                    <a:pt x="490" y="465"/>
                  </a:lnTo>
                  <a:lnTo>
                    <a:pt x="487" y="434"/>
                  </a:lnTo>
                  <a:lnTo>
                    <a:pt x="480" y="413"/>
                  </a:lnTo>
                  <a:lnTo>
                    <a:pt x="467" y="399"/>
                  </a:lnTo>
                  <a:lnTo>
                    <a:pt x="453" y="392"/>
                  </a:lnTo>
                  <a:lnTo>
                    <a:pt x="440" y="392"/>
                  </a:lnTo>
                  <a:lnTo>
                    <a:pt x="389" y="403"/>
                  </a:lnTo>
                  <a:lnTo>
                    <a:pt x="345" y="434"/>
                  </a:lnTo>
                  <a:lnTo>
                    <a:pt x="301" y="479"/>
                  </a:lnTo>
                  <a:lnTo>
                    <a:pt x="267" y="531"/>
                  </a:lnTo>
                  <a:lnTo>
                    <a:pt x="240" y="590"/>
                  </a:lnTo>
                  <a:lnTo>
                    <a:pt x="237" y="604"/>
                  </a:lnTo>
                  <a:lnTo>
                    <a:pt x="230" y="611"/>
                  </a:lnTo>
                  <a:lnTo>
                    <a:pt x="227" y="618"/>
                  </a:lnTo>
                  <a:lnTo>
                    <a:pt x="223" y="622"/>
                  </a:lnTo>
                  <a:lnTo>
                    <a:pt x="220" y="622"/>
                  </a:lnTo>
                  <a:lnTo>
                    <a:pt x="216" y="622"/>
                  </a:lnTo>
                  <a:lnTo>
                    <a:pt x="210" y="622"/>
                  </a:lnTo>
                  <a:lnTo>
                    <a:pt x="210" y="622"/>
                  </a:lnTo>
                  <a:lnTo>
                    <a:pt x="206" y="622"/>
                  </a:lnTo>
                  <a:lnTo>
                    <a:pt x="199" y="622"/>
                  </a:lnTo>
                  <a:lnTo>
                    <a:pt x="196" y="618"/>
                  </a:lnTo>
                  <a:lnTo>
                    <a:pt x="193" y="615"/>
                  </a:lnTo>
                  <a:lnTo>
                    <a:pt x="193" y="608"/>
                  </a:lnTo>
                  <a:lnTo>
                    <a:pt x="196" y="594"/>
                  </a:lnTo>
                  <a:lnTo>
                    <a:pt x="206" y="569"/>
                  </a:lnTo>
                  <a:lnTo>
                    <a:pt x="220" y="535"/>
                  </a:lnTo>
                  <a:lnTo>
                    <a:pt x="243" y="497"/>
                  </a:lnTo>
                  <a:lnTo>
                    <a:pt x="274" y="455"/>
                  </a:lnTo>
                  <a:lnTo>
                    <a:pt x="308" y="417"/>
                  </a:lnTo>
                  <a:lnTo>
                    <a:pt x="348" y="385"/>
                  </a:lnTo>
                  <a:lnTo>
                    <a:pt x="396" y="364"/>
                  </a:lnTo>
                  <a:lnTo>
                    <a:pt x="446" y="358"/>
                  </a:lnTo>
                  <a:close/>
                  <a:moveTo>
                    <a:pt x="589" y="0"/>
                  </a:moveTo>
                  <a:lnTo>
                    <a:pt x="616" y="7"/>
                  </a:lnTo>
                  <a:lnTo>
                    <a:pt x="632" y="17"/>
                  </a:lnTo>
                  <a:lnTo>
                    <a:pt x="646" y="38"/>
                  </a:lnTo>
                  <a:lnTo>
                    <a:pt x="649" y="59"/>
                  </a:lnTo>
                  <a:lnTo>
                    <a:pt x="649" y="59"/>
                  </a:lnTo>
                  <a:lnTo>
                    <a:pt x="643" y="90"/>
                  </a:lnTo>
                  <a:lnTo>
                    <a:pt x="622" y="118"/>
                  </a:lnTo>
                  <a:lnTo>
                    <a:pt x="595" y="135"/>
                  </a:lnTo>
                  <a:lnTo>
                    <a:pt x="561" y="142"/>
                  </a:lnTo>
                  <a:lnTo>
                    <a:pt x="531" y="135"/>
                  </a:lnTo>
                  <a:lnTo>
                    <a:pt x="511" y="114"/>
                  </a:lnTo>
                  <a:lnTo>
                    <a:pt x="504" y="86"/>
                  </a:lnTo>
                  <a:lnTo>
                    <a:pt x="514" y="52"/>
                  </a:lnTo>
                  <a:lnTo>
                    <a:pt x="534" y="24"/>
                  </a:lnTo>
                  <a:lnTo>
                    <a:pt x="561" y="7"/>
                  </a:lnTo>
                  <a:lnTo>
                    <a:pt x="5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0"/>
            <p:cNvSpPr>
              <a:spLocks/>
            </p:cNvSpPr>
            <p:nvPr/>
          </p:nvSpPr>
          <p:spPr bwMode="auto">
            <a:xfrm>
              <a:off x="8182" y="3092"/>
              <a:ext cx="410" cy="765"/>
            </a:xfrm>
            <a:custGeom>
              <a:avLst/>
              <a:gdLst/>
              <a:ahLst/>
              <a:cxnLst>
                <a:cxn ang="0">
                  <a:pos x="220" y="0"/>
                </a:cxn>
                <a:cxn ang="0">
                  <a:pos x="234" y="0"/>
                </a:cxn>
                <a:cxn ang="0">
                  <a:pos x="244" y="4"/>
                </a:cxn>
                <a:cxn ang="0">
                  <a:pos x="251" y="7"/>
                </a:cxn>
                <a:cxn ang="0">
                  <a:pos x="254" y="11"/>
                </a:cxn>
                <a:cxn ang="0">
                  <a:pos x="254" y="21"/>
                </a:cxn>
                <a:cxn ang="0">
                  <a:pos x="258" y="35"/>
                </a:cxn>
                <a:cxn ang="0">
                  <a:pos x="258" y="671"/>
                </a:cxn>
                <a:cxn ang="0">
                  <a:pos x="258" y="688"/>
                </a:cxn>
                <a:cxn ang="0">
                  <a:pos x="261" y="702"/>
                </a:cxn>
                <a:cxn ang="0">
                  <a:pos x="271" y="713"/>
                </a:cxn>
                <a:cxn ang="0">
                  <a:pos x="288" y="719"/>
                </a:cxn>
                <a:cxn ang="0">
                  <a:pos x="322" y="723"/>
                </a:cxn>
                <a:cxn ang="0">
                  <a:pos x="369" y="726"/>
                </a:cxn>
                <a:cxn ang="0">
                  <a:pos x="410" y="726"/>
                </a:cxn>
                <a:cxn ang="0">
                  <a:pos x="410" y="765"/>
                </a:cxn>
                <a:cxn ang="0">
                  <a:pos x="389" y="765"/>
                </a:cxn>
                <a:cxn ang="0">
                  <a:pos x="356" y="765"/>
                </a:cxn>
                <a:cxn ang="0">
                  <a:pos x="315" y="765"/>
                </a:cxn>
                <a:cxn ang="0">
                  <a:pos x="271" y="761"/>
                </a:cxn>
                <a:cxn ang="0">
                  <a:pos x="234" y="761"/>
                </a:cxn>
                <a:cxn ang="0">
                  <a:pos x="210" y="761"/>
                </a:cxn>
                <a:cxn ang="0">
                  <a:pos x="183" y="761"/>
                </a:cxn>
                <a:cxn ang="0">
                  <a:pos x="143" y="761"/>
                </a:cxn>
                <a:cxn ang="0">
                  <a:pos x="102" y="765"/>
                </a:cxn>
                <a:cxn ang="0">
                  <a:pos x="61" y="765"/>
                </a:cxn>
                <a:cxn ang="0">
                  <a:pos x="28" y="765"/>
                </a:cxn>
                <a:cxn ang="0">
                  <a:pos x="11" y="765"/>
                </a:cxn>
                <a:cxn ang="0">
                  <a:pos x="11" y="726"/>
                </a:cxn>
                <a:cxn ang="0">
                  <a:pos x="51" y="726"/>
                </a:cxn>
                <a:cxn ang="0">
                  <a:pos x="99" y="723"/>
                </a:cxn>
                <a:cxn ang="0">
                  <a:pos x="132" y="719"/>
                </a:cxn>
                <a:cxn ang="0">
                  <a:pos x="149" y="713"/>
                </a:cxn>
                <a:cxn ang="0">
                  <a:pos x="159" y="702"/>
                </a:cxn>
                <a:cxn ang="0">
                  <a:pos x="163" y="688"/>
                </a:cxn>
                <a:cxn ang="0">
                  <a:pos x="163" y="671"/>
                </a:cxn>
                <a:cxn ang="0">
                  <a:pos x="163" y="84"/>
                </a:cxn>
                <a:cxn ang="0">
                  <a:pos x="119" y="104"/>
                </a:cxn>
                <a:cxn ang="0">
                  <a:pos x="72" y="111"/>
                </a:cxn>
                <a:cxn ang="0">
                  <a:pos x="31" y="115"/>
                </a:cxn>
                <a:cxn ang="0">
                  <a:pos x="0" y="115"/>
                </a:cxn>
                <a:cxn ang="0">
                  <a:pos x="0" y="73"/>
                </a:cxn>
                <a:cxn ang="0">
                  <a:pos x="38" y="73"/>
                </a:cxn>
                <a:cxn ang="0">
                  <a:pos x="78" y="70"/>
                </a:cxn>
                <a:cxn ang="0">
                  <a:pos x="129" y="59"/>
                </a:cxn>
                <a:cxn ang="0">
                  <a:pos x="176" y="38"/>
                </a:cxn>
                <a:cxn ang="0">
                  <a:pos x="220" y="0"/>
                </a:cxn>
              </a:cxnLst>
              <a:rect l="0" t="0" r="r" b="b"/>
              <a:pathLst>
                <a:path w="410" h="765">
                  <a:moveTo>
                    <a:pt x="220" y="0"/>
                  </a:moveTo>
                  <a:lnTo>
                    <a:pt x="234" y="0"/>
                  </a:lnTo>
                  <a:lnTo>
                    <a:pt x="244" y="4"/>
                  </a:lnTo>
                  <a:lnTo>
                    <a:pt x="251" y="7"/>
                  </a:lnTo>
                  <a:lnTo>
                    <a:pt x="254" y="11"/>
                  </a:lnTo>
                  <a:lnTo>
                    <a:pt x="254" y="21"/>
                  </a:lnTo>
                  <a:lnTo>
                    <a:pt x="258" y="35"/>
                  </a:lnTo>
                  <a:lnTo>
                    <a:pt x="258" y="671"/>
                  </a:lnTo>
                  <a:lnTo>
                    <a:pt x="258" y="688"/>
                  </a:lnTo>
                  <a:lnTo>
                    <a:pt x="261" y="702"/>
                  </a:lnTo>
                  <a:lnTo>
                    <a:pt x="271" y="713"/>
                  </a:lnTo>
                  <a:lnTo>
                    <a:pt x="288" y="719"/>
                  </a:lnTo>
                  <a:lnTo>
                    <a:pt x="322" y="723"/>
                  </a:lnTo>
                  <a:lnTo>
                    <a:pt x="369" y="726"/>
                  </a:lnTo>
                  <a:lnTo>
                    <a:pt x="410" y="726"/>
                  </a:lnTo>
                  <a:lnTo>
                    <a:pt x="410" y="765"/>
                  </a:lnTo>
                  <a:lnTo>
                    <a:pt x="389" y="765"/>
                  </a:lnTo>
                  <a:lnTo>
                    <a:pt x="356" y="765"/>
                  </a:lnTo>
                  <a:lnTo>
                    <a:pt x="315" y="765"/>
                  </a:lnTo>
                  <a:lnTo>
                    <a:pt x="271" y="761"/>
                  </a:lnTo>
                  <a:lnTo>
                    <a:pt x="234" y="761"/>
                  </a:lnTo>
                  <a:lnTo>
                    <a:pt x="210" y="761"/>
                  </a:lnTo>
                  <a:lnTo>
                    <a:pt x="183" y="761"/>
                  </a:lnTo>
                  <a:lnTo>
                    <a:pt x="143" y="761"/>
                  </a:lnTo>
                  <a:lnTo>
                    <a:pt x="102" y="765"/>
                  </a:lnTo>
                  <a:lnTo>
                    <a:pt x="61" y="765"/>
                  </a:lnTo>
                  <a:lnTo>
                    <a:pt x="28" y="765"/>
                  </a:lnTo>
                  <a:lnTo>
                    <a:pt x="11" y="765"/>
                  </a:lnTo>
                  <a:lnTo>
                    <a:pt x="11" y="726"/>
                  </a:lnTo>
                  <a:lnTo>
                    <a:pt x="51" y="726"/>
                  </a:lnTo>
                  <a:lnTo>
                    <a:pt x="99" y="723"/>
                  </a:lnTo>
                  <a:lnTo>
                    <a:pt x="132" y="719"/>
                  </a:lnTo>
                  <a:lnTo>
                    <a:pt x="149" y="713"/>
                  </a:lnTo>
                  <a:lnTo>
                    <a:pt x="159" y="702"/>
                  </a:lnTo>
                  <a:lnTo>
                    <a:pt x="163" y="688"/>
                  </a:lnTo>
                  <a:lnTo>
                    <a:pt x="163" y="671"/>
                  </a:lnTo>
                  <a:lnTo>
                    <a:pt x="163" y="84"/>
                  </a:lnTo>
                  <a:lnTo>
                    <a:pt x="119" y="104"/>
                  </a:lnTo>
                  <a:lnTo>
                    <a:pt x="72" y="111"/>
                  </a:lnTo>
                  <a:lnTo>
                    <a:pt x="31" y="115"/>
                  </a:lnTo>
                  <a:lnTo>
                    <a:pt x="0" y="115"/>
                  </a:lnTo>
                  <a:lnTo>
                    <a:pt x="0" y="73"/>
                  </a:lnTo>
                  <a:lnTo>
                    <a:pt x="38" y="73"/>
                  </a:lnTo>
                  <a:lnTo>
                    <a:pt x="78" y="70"/>
                  </a:lnTo>
                  <a:lnTo>
                    <a:pt x="129" y="59"/>
                  </a:lnTo>
                  <a:lnTo>
                    <a:pt x="176" y="38"/>
                  </a:lnTo>
                  <a:lnTo>
                    <a:pt x="2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1"/>
            <p:cNvSpPr>
              <a:spLocks/>
            </p:cNvSpPr>
            <p:nvPr/>
          </p:nvSpPr>
          <p:spPr bwMode="auto">
            <a:xfrm>
              <a:off x="8906" y="3450"/>
              <a:ext cx="186" cy="487"/>
            </a:xfrm>
            <a:custGeom>
              <a:avLst/>
              <a:gdLst/>
              <a:ahLst/>
              <a:cxnLst>
                <a:cxn ang="0">
                  <a:pos x="85" y="0"/>
                </a:cxn>
                <a:cxn ang="0">
                  <a:pos x="119" y="7"/>
                </a:cxn>
                <a:cxn ang="0">
                  <a:pos x="146" y="28"/>
                </a:cxn>
                <a:cxn ang="0">
                  <a:pos x="166" y="63"/>
                </a:cxn>
                <a:cxn ang="0">
                  <a:pos x="180" y="111"/>
                </a:cxn>
                <a:cxn ang="0">
                  <a:pos x="186" y="170"/>
                </a:cxn>
                <a:cxn ang="0">
                  <a:pos x="186" y="170"/>
                </a:cxn>
                <a:cxn ang="0">
                  <a:pos x="180" y="240"/>
                </a:cxn>
                <a:cxn ang="0">
                  <a:pos x="166" y="299"/>
                </a:cxn>
                <a:cxn ang="0">
                  <a:pos x="142" y="355"/>
                </a:cxn>
                <a:cxn ang="0">
                  <a:pos x="119" y="400"/>
                </a:cxn>
                <a:cxn ang="0">
                  <a:pos x="95" y="438"/>
                </a:cxn>
                <a:cxn ang="0">
                  <a:pos x="71" y="466"/>
                </a:cxn>
                <a:cxn ang="0">
                  <a:pos x="51" y="483"/>
                </a:cxn>
                <a:cxn ang="0">
                  <a:pos x="41" y="487"/>
                </a:cxn>
                <a:cxn ang="0">
                  <a:pos x="34" y="487"/>
                </a:cxn>
                <a:cxn ang="0">
                  <a:pos x="27" y="480"/>
                </a:cxn>
                <a:cxn ang="0">
                  <a:pos x="24" y="469"/>
                </a:cxn>
                <a:cxn ang="0">
                  <a:pos x="24" y="466"/>
                </a:cxn>
                <a:cxn ang="0">
                  <a:pos x="27" y="466"/>
                </a:cxn>
                <a:cxn ang="0">
                  <a:pos x="27" y="462"/>
                </a:cxn>
                <a:cxn ang="0">
                  <a:pos x="31" y="459"/>
                </a:cxn>
                <a:cxn ang="0">
                  <a:pos x="34" y="452"/>
                </a:cxn>
                <a:cxn ang="0">
                  <a:pos x="44" y="445"/>
                </a:cxn>
                <a:cxn ang="0">
                  <a:pos x="75" y="407"/>
                </a:cxn>
                <a:cxn ang="0">
                  <a:pos x="102" y="358"/>
                </a:cxn>
                <a:cxn ang="0">
                  <a:pos x="129" y="302"/>
                </a:cxn>
                <a:cxn ang="0">
                  <a:pos x="142" y="240"/>
                </a:cxn>
                <a:cxn ang="0">
                  <a:pos x="149" y="170"/>
                </a:cxn>
                <a:cxn ang="0">
                  <a:pos x="149" y="160"/>
                </a:cxn>
                <a:cxn ang="0">
                  <a:pos x="149" y="153"/>
                </a:cxn>
                <a:cxn ang="0">
                  <a:pos x="149" y="149"/>
                </a:cxn>
                <a:cxn ang="0">
                  <a:pos x="149" y="146"/>
                </a:cxn>
                <a:cxn ang="0">
                  <a:pos x="149" y="146"/>
                </a:cxn>
                <a:cxn ang="0">
                  <a:pos x="146" y="146"/>
                </a:cxn>
                <a:cxn ang="0">
                  <a:pos x="146" y="146"/>
                </a:cxn>
                <a:cxn ang="0">
                  <a:pos x="142" y="149"/>
                </a:cxn>
                <a:cxn ang="0">
                  <a:pos x="139" y="153"/>
                </a:cxn>
                <a:cxn ang="0">
                  <a:pos x="112" y="167"/>
                </a:cxn>
                <a:cxn ang="0">
                  <a:pos x="85" y="174"/>
                </a:cxn>
                <a:cxn ang="0">
                  <a:pos x="48" y="163"/>
                </a:cxn>
                <a:cxn ang="0">
                  <a:pos x="24" y="146"/>
                </a:cxn>
                <a:cxn ang="0">
                  <a:pos x="7" y="118"/>
                </a:cxn>
                <a:cxn ang="0">
                  <a:pos x="0" y="87"/>
                </a:cxn>
                <a:cxn ang="0">
                  <a:pos x="7" y="52"/>
                </a:cxn>
                <a:cxn ang="0">
                  <a:pos x="24" y="28"/>
                </a:cxn>
                <a:cxn ang="0">
                  <a:pos x="48" y="7"/>
                </a:cxn>
                <a:cxn ang="0">
                  <a:pos x="85" y="0"/>
                </a:cxn>
              </a:cxnLst>
              <a:rect l="0" t="0" r="r" b="b"/>
              <a:pathLst>
                <a:path w="186" h="487">
                  <a:moveTo>
                    <a:pt x="85" y="0"/>
                  </a:moveTo>
                  <a:lnTo>
                    <a:pt x="119" y="7"/>
                  </a:lnTo>
                  <a:lnTo>
                    <a:pt x="146" y="28"/>
                  </a:lnTo>
                  <a:lnTo>
                    <a:pt x="166" y="63"/>
                  </a:lnTo>
                  <a:lnTo>
                    <a:pt x="180" y="111"/>
                  </a:lnTo>
                  <a:lnTo>
                    <a:pt x="186" y="170"/>
                  </a:lnTo>
                  <a:lnTo>
                    <a:pt x="186" y="170"/>
                  </a:lnTo>
                  <a:lnTo>
                    <a:pt x="180" y="240"/>
                  </a:lnTo>
                  <a:lnTo>
                    <a:pt x="166" y="299"/>
                  </a:lnTo>
                  <a:lnTo>
                    <a:pt x="142" y="355"/>
                  </a:lnTo>
                  <a:lnTo>
                    <a:pt x="119" y="400"/>
                  </a:lnTo>
                  <a:lnTo>
                    <a:pt x="95" y="438"/>
                  </a:lnTo>
                  <a:lnTo>
                    <a:pt x="71" y="466"/>
                  </a:lnTo>
                  <a:lnTo>
                    <a:pt x="51" y="483"/>
                  </a:lnTo>
                  <a:lnTo>
                    <a:pt x="41" y="487"/>
                  </a:lnTo>
                  <a:lnTo>
                    <a:pt x="34" y="487"/>
                  </a:lnTo>
                  <a:lnTo>
                    <a:pt x="27" y="480"/>
                  </a:lnTo>
                  <a:lnTo>
                    <a:pt x="24" y="469"/>
                  </a:lnTo>
                  <a:lnTo>
                    <a:pt x="24" y="466"/>
                  </a:lnTo>
                  <a:lnTo>
                    <a:pt x="27" y="466"/>
                  </a:lnTo>
                  <a:lnTo>
                    <a:pt x="27" y="462"/>
                  </a:lnTo>
                  <a:lnTo>
                    <a:pt x="31" y="459"/>
                  </a:lnTo>
                  <a:lnTo>
                    <a:pt x="34" y="452"/>
                  </a:lnTo>
                  <a:lnTo>
                    <a:pt x="44" y="445"/>
                  </a:lnTo>
                  <a:lnTo>
                    <a:pt x="75" y="407"/>
                  </a:lnTo>
                  <a:lnTo>
                    <a:pt x="102" y="358"/>
                  </a:lnTo>
                  <a:lnTo>
                    <a:pt x="129" y="302"/>
                  </a:lnTo>
                  <a:lnTo>
                    <a:pt x="142" y="240"/>
                  </a:lnTo>
                  <a:lnTo>
                    <a:pt x="149" y="170"/>
                  </a:lnTo>
                  <a:lnTo>
                    <a:pt x="149" y="160"/>
                  </a:lnTo>
                  <a:lnTo>
                    <a:pt x="149" y="153"/>
                  </a:lnTo>
                  <a:lnTo>
                    <a:pt x="149" y="149"/>
                  </a:lnTo>
                  <a:lnTo>
                    <a:pt x="149" y="146"/>
                  </a:lnTo>
                  <a:lnTo>
                    <a:pt x="149" y="146"/>
                  </a:lnTo>
                  <a:lnTo>
                    <a:pt x="146" y="146"/>
                  </a:lnTo>
                  <a:lnTo>
                    <a:pt x="146" y="146"/>
                  </a:lnTo>
                  <a:lnTo>
                    <a:pt x="142" y="149"/>
                  </a:lnTo>
                  <a:lnTo>
                    <a:pt x="139" y="153"/>
                  </a:lnTo>
                  <a:lnTo>
                    <a:pt x="112" y="167"/>
                  </a:lnTo>
                  <a:lnTo>
                    <a:pt x="85" y="174"/>
                  </a:lnTo>
                  <a:lnTo>
                    <a:pt x="48" y="163"/>
                  </a:lnTo>
                  <a:lnTo>
                    <a:pt x="24" y="146"/>
                  </a:lnTo>
                  <a:lnTo>
                    <a:pt x="7" y="118"/>
                  </a:lnTo>
                  <a:lnTo>
                    <a:pt x="0" y="87"/>
                  </a:lnTo>
                  <a:lnTo>
                    <a:pt x="7" y="52"/>
                  </a:lnTo>
                  <a:lnTo>
                    <a:pt x="24" y="28"/>
                  </a:lnTo>
                  <a:lnTo>
                    <a:pt x="48" y="7"/>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2"/>
            <p:cNvSpPr>
              <a:spLocks/>
            </p:cNvSpPr>
            <p:nvPr/>
          </p:nvSpPr>
          <p:spPr bwMode="auto">
            <a:xfrm>
              <a:off x="9613" y="3450"/>
              <a:ext cx="170" cy="174"/>
            </a:xfrm>
            <a:custGeom>
              <a:avLst/>
              <a:gdLst/>
              <a:ahLst/>
              <a:cxnLst>
                <a:cxn ang="0">
                  <a:pos x="85" y="0"/>
                </a:cxn>
                <a:cxn ang="0">
                  <a:pos x="119" y="7"/>
                </a:cxn>
                <a:cxn ang="0">
                  <a:pos x="142" y="24"/>
                </a:cxn>
                <a:cxn ang="0">
                  <a:pos x="163" y="52"/>
                </a:cxn>
                <a:cxn ang="0">
                  <a:pos x="170" y="87"/>
                </a:cxn>
                <a:cxn ang="0">
                  <a:pos x="163" y="118"/>
                </a:cxn>
                <a:cxn ang="0">
                  <a:pos x="142" y="146"/>
                </a:cxn>
                <a:cxn ang="0">
                  <a:pos x="119" y="167"/>
                </a:cxn>
                <a:cxn ang="0">
                  <a:pos x="85" y="174"/>
                </a:cxn>
                <a:cxn ang="0">
                  <a:pos x="51" y="167"/>
                </a:cxn>
                <a:cxn ang="0">
                  <a:pos x="27" y="146"/>
                </a:cxn>
                <a:cxn ang="0">
                  <a:pos x="7" y="118"/>
                </a:cxn>
                <a:cxn ang="0">
                  <a:pos x="0" y="87"/>
                </a:cxn>
                <a:cxn ang="0">
                  <a:pos x="7" y="52"/>
                </a:cxn>
                <a:cxn ang="0">
                  <a:pos x="27" y="24"/>
                </a:cxn>
                <a:cxn ang="0">
                  <a:pos x="51" y="7"/>
                </a:cxn>
                <a:cxn ang="0">
                  <a:pos x="85" y="0"/>
                </a:cxn>
              </a:cxnLst>
              <a:rect l="0" t="0" r="r" b="b"/>
              <a:pathLst>
                <a:path w="170" h="174">
                  <a:moveTo>
                    <a:pt x="85" y="0"/>
                  </a:moveTo>
                  <a:lnTo>
                    <a:pt x="119" y="7"/>
                  </a:lnTo>
                  <a:lnTo>
                    <a:pt x="142" y="24"/>
                  </a:lnTo>
                  <a:lnTo>
                    <a:pt x="163" y="52"/>
                  </a:lnTo>
                  <a:lnTo>
                    <a:pt x="170" y="87"/>
                  </a:lnTo>
                  <a:lnTo>
                    <a:pt x="163" y="118"/>
                  </a:lnTo>
                  <a:lnTo>
                    <a:pt x="142" y="146"/>
                  </a:lnTo>
                  <a:lnTo>
                    <a:pt x="119" y="167"/>
                  </a:lnTo>
                  <a:lnTo>
                    <a:pt x="85" y="174"/>
                  </a:lnTo>
                  <a:lnTo>
                    <a:pt x="51" y="167"/>
                  </a:lnTo>
                  <a:lnTo>
                    <a:pt x="27" y="146"/>
                  </a:lnTo>
                  <a:lnTo>
                    <a:pt x="7" y="118"/>
                  </a:lnTo>
                  <a:lnTo>
                    <a:pt x="0" y="87"/>
                  </a:lnTo>
                  <a:lnTo>
                    <a:pt x="7" y="52"/>
                  </a:lnTo>
                  <a:lnTo>
                    <a:pt x="27" y="24"/>
                  </a:lnTo>
                  <a:lnTo>
                    <a:pt x="51" y="7"/>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3"/>
            <p:cNvSpPr>
              <a:spLocks/>
            </p:cNvSpPr>
            <p:nvPr/>
          </p:nvSpPr>
          <p:spPr bwMode="auto">
            <a:xfrm>
              <a:off x="10320" y="3450"/>
              <a:ext cx="170" cy="174"/>
            </a:xfrm>
            <a:custGeom>
              <a:avLst/>
              <a:gdLst/>
              <a:ahLst/>
              <a:cxnLst>
                <a:cxn ang="0">
                  <a:pos x="88" y="0"/>
                </a:cxn>
                <a:cxn ang="0">
                  <a:pos x="119" y="7"/>
                </a:cxn>
                <a:cxn ang="0">
                  <a:pos x="146" y="24"/>
                </a:cxn>
                <a:cxn ang="0">
                  <a:pos x="163" y="52"/>
                </a:cxn>
                <a:cxn ang="0">
                  <a:pos x="170" y="87"/>
                </a:cxn>
                <a:cxn ang="0">
                  <a:pos x="163" y="118"/>
                </a:cxn>
                <a:cxn ang="0">
                  <a:pos x="146" y="146"/>
                </a:cxn>
                <a:cxn ang="0">
                  <a:pos x="119" y="167"/>
                </a:cxn>
                <a:cxn ang="0">
                  <a:pos x="88" y="174"/>
                </a:cxn>
                <a:cxn ang="0">
                  <a:pos x="55" y="167"/>
                </a:cxn>
                <a:cxn ang="0">
                  <a:pos x="27" y="146"/>
                </a:cxn>
                <a:cxn ang="0">
                  <a:pos x="7" y="118"/>
                </a:cxn>
                <a:cxn ang="0">
                  <a:pos x="0" y="87"/>
                </a:cxn>
                <a:cxn ang="0">
                  <a:pos x="7" y="52"/>
                </a:cxn>
                <a:cxn ang="0">
                  <a:pos x="27" y="24"/>
                </a:cxn>
                <a:cxn ang="0">
                  <a:pos x="55" y="7"/>
                </a:cxn>
                <a:cxn ang="0">
                  <a:pos x="88" y="0"/>
                </a:cxn>
              </a:cxnLst>
              <a:rect l="0" t="0" r="r" b="b"/>
              <a:pathLst>
                <a:path w="170" h="174">
                  <a:moveTo>
                    <a:pt x="88" y="0"/>
                  </a:moveTo>
                  <a:lnTo>
                    <a:pt x="119" y="7"/>
                  </a:lnTo>
                  <a:lnTo>
                    <a:pt x="146" y="24"/>
                  </a:lnTo>
                  <a:lnTo>
                    <a:pt x="163" y="52"/>
                  </a:lnTo>
                  <a:lnTo>
                    <a:pt x="170" y="87"/>
                  </a:lnTo>
                  <a:lnTo>
                    <a:pt x="163" y="118"/>
                  </a:lnTo>
                  <a:lnTo>
                    <a:pt x="146" y="146"/>
                  </a:lnTo>
                  <a:lnTo>
                    <a:pt x="119" y="167"/>
                  </a:lnTo>
                  <a:lnTo>
                    <a:pt x="88" y="174"/>
                  </a:lnTo>
                  <a:lnTo>
                    <a:pt x="55" y="167"/>
                  </a:lnTo>
                  <a:lnTo>
                    <a:pt x="27" y="146"/>
                  </a:lnTo>
                  <a:lnTo>
                    <a:pt x="7" y="118"/>
                  </a:lnTo>
                  <a:lnTo>
                    <a:pt x="0" y="87"/>
                  </a:lnTo>
                  <a:lnTo>
                    <a:pt x="7" y="52"/>
                  </a:lnTo>
                  <a:lnTo>
                    <a:pt x="27" y="24"/>
                  </a:lnTo>
                  <a:lnTo>
                    <a:pt x="55" y="7"/>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4"/>
            <p:cNvSpPr>
              <a:spLocks/>
            </p:cNvSpPr>
            <p:nvPr/>
          </p:nvSpPr>
          <p:spPr bwMode="auto">
            <a:xfrm>
              <a:off x="11031" y="3450"/>
              <a:ext cx="166" cy="174"/>
            </a:xfrm>
            <a:custGeom>
              <a:avLst/>
              <a:gdLst/>
              <a:ahLst/>
              <a:cxnLst>
                <a:cxn ang="0">
                  <a:pos x="84" y="0"/>
                </a:cxn>
                <a:cxn ang="0">
                  <a:pos x="115" y="7"/>
                </a:cxn>
                <a:cxn ang="0">
                  <a:pos x="142" y="24"/>
                </a:cxn>
                <a:cxn ang="0">
                  <a:pos x="159" y="52"/>
                </a:cxn>
                <a:cxn ang="0">
                  <a:pos x="166" y="87"/>
                </a:cxn>
                <a:cxn ang="0">
                  <a:pos x="159" y="118"/>
                </a:cxn>
                <a:cxn ang="0">
                  <a:pos x="142" y="146"/>
                </a:cxn>
                <a:cxn ang="0">
                  <a:pos x="115" y="167"/>
                </a:cxn>
                <a:cxn ang="0">
                  <a:pos x="84" y="174"/>
                </a:cxn>
                <a:cxn ang="0">
                  <a:pos x="51" y="167"/>
                </a:cxn>
                <a:cxn ang="0">
                  <a:pos x="24" y="146"/>
                </a:cxn>
                <a:cxn ang="0">
                  <a:pos x="7" y="118"/>
                </a:cxn>
                <a:cxn ang="0">
                  <a:pos x="0" y="87"/>
                </a:cxn>
                <a:cxn ang="0">
                  <a:pos x="7" y="52"/>
                </a:cxn>
                <a:cxn ang="0">
                  <a:pos x="24" y="24"/>
                </a:cxn>
                <a:cxn ang="0">
                  <a:pos x="51" y="7"/>
                </a:cxn>
                <a:cxn ang="0">
                  <a:pos x="84" y="0"/>
                </a:cxn>
              </a:cxnLst>
              <a:rect l="0" t="0" r="r" b="b"/>
              <a:pathLst>
                <a:path w="166" h="174">
                  <a:moveTo>
                    <a:pt x="84" y="0"/>
                  </a:moveTo>
                  <a:lnTo>
                    <a:pt x="115" y="7"/>
                  </a:lnTo>
                  <a:lnTo>
                    <a:pt x="142" y="24"/>
                  </a:lnTo>
                  <a:lnTo>
                    <a:pt x="159" y="52"/>
                  </a:lnTo>
                  <a:lnTo>
                    <a:pt x="166" y="87"/>
                  </a:lnTo>
                  <a:lnTo>
                    <a:pt x="159" y="118"/>
                  </a:lnTo>
                  <a:lnTo>
                    <a:pt x="142" y="146"/>
                  </a:lnTo>
                  <a:lnTo>
                    <a:pt x="115" y="167"/>
                  </a:lnTo>
                  <a:lnTo>
                    <a:pt x="84" y="174"/>
                  </a:lnTo>
                  <a:lnTo>
                    <a:pt x="51" y="167"/>
                  </a:lnTo>
                  <a:lnTo>
                    <a:pt x="24" y="146"/>
                  </a:lnTo>
                  <a:lnTo>
                    <a:pt x="7" y="118"/>
                  </a:lnTo>
                  <a:lnTo>
                    <a:pt x="0" y="87"/>
                  </a:lnTo>
                  <a:lnTo>
                    <a:pt x="7" y="52"/>
                  </a:lnTo>
                  <a:lnTo>
                    <a:pt x="24" y="24"/>
                  </a:lnTo>
                  <a:lnTo>
                    <a:pt x="51"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5"/>
            <p:cNvSpPr>
              <a:spLocks/>
            </p:cNvSpPr>
            <p:nvPr/>
          </p:nvSpPr>
          <p:spPr bwMode="auto">
            <a:xfrm>
              <a:off x="11738" y="3450"/>
              <a:ext cx="186" cy="487"/>
            </a:xfrm>
            <a:custGeom>
              <a:avLst/>
              <a:gdLst/>
              <a:ahLst/>
              <a:cxnLst>
                <a:cxn ang="0">
                  <a:pos x="84" y="0"/>
                </a:cxn>
                <a:cxn ang="0">
                  <a:pos x="118" y="7"/>
                </a:cxn>
                <a:cxn ang="0">
                  <a:pos x="145" y="28"/>
                </a:cxn>
                <a:cxn ang="0">
                  <a:pos x="166" y="63"/>
                </a:cxn>
                <a:cxn ang="0">
                  <a:pos x="179" y="111"/>
                </a:cxn>
                <a:cxn ang="0">
                  <a:pos x="186" y="170"/>
                </a:cxn>
                <a:cxn ang="0">
                  <a:pos x="186" y="170"/>
                </a:cxn>
                <a:cxn ang="0">
                  <a:pos x="179" y="240"/>
                </a:cxn>
                <a:cxn ang="0">
                  <a:pos x="166" y="299"/>
                </a:cxn>
                <a:cxn ang="0">
                  <a:pos x="142" y="355"/>
                </a:cxn>
                <a:cxn ang="0">
                  <a:pos x="118" y="400"/>
                </a:cxn>
                <a:cxn ang="0">
                  <a:pos x="95" y="438"/>
                </a:cxn>
                <a:cxn ang="0">
                  <a:pos x="71" y="466"/>
                </a:cxn>
                <a:cxn ang="0">
                  <a:pos x="51" y="483"/>
                </a:cxn>
                <a:cxn ang="0">
                  <a:pos x="40" y="487"/>
                </a:cxn>
                <a:cxn ang="0">
                  <a:pos x="34" y="487"/>
                </a:cxn>
                <a:cxn ang="0">
                  <a:pos x="27" y="480"/>
                </a:cxn>
                <a:cxn ang="0">
                  <a:pos x="24" y="469"/>
                </a:cxn>
                <a:cxn ang="0">
                  <a:pos x="24" y="466"/>
                </a:cxn>
                <a:cxn ang="0">
                  <a:pos x="27" y="466"/>
                </a:cxn>
                <a:cxn ang="0">
                  <a:pos x="27" y="462"/>
                </a:cxn>
                <a:cxn ang="0">
                  <a:pos x="30" y="459"/>
                </a:cxn>
                <a:cxn ang="0">
                  <a:pos x="34" y="452"/>
                </a:cxn>
                <a:cxn ang="0">
                  <a:pos x="44" y="445"/>
                </a:cxn>
                <a:cxn ang="0">
                  <a:pos x="74" y="407"/>
                </a:cxn>
                <a:cxn ang="0">
                  <a:pos x="101" y="358"/>
                </a:cxn>
                <a:cxn ang="0">
                  <a:pos x="128" y="302"/>
                </a:cxn>
                <a:cxn ang="0">
                  <a:pos x="142" y="240"/>
                </a:cxn>
                <a:cxn ang="0">
                  <a:pos x="149" y="170"/>
                </a:cxn>
                <a:cxn ang="0">
                  <a:pos x="149" y="160"/>
                </a:cxn>
                <a:cxn ang="0">
                  <a:pos x="149" y="153"/>
                </a:cxn>
                <a:cxn ang="0">
                  <a:pos x="149" y="149"/>
                </a:cxn>
                <a:cxn ang="0">
                  <a:pos x="149" y="146"/>
                </a:cxn>
                <a:cxn ang="0">
                  <a:pos x="145" y="146"/>
                </a:cxn>
                <a:cxn ang="0">
                  <a:pos x="145" y="146"/>
                </a:cxn>
                <a:cxn ang="0">
                  <a:pos x="145" y="146"/>
                </a:cxn>
                <a:cxn ang="0">
                  <a:pos x="142" y="149"/>
                </a:cxn>
                <a:cxn ang="0">
                  <a:pos x="139" y="153"/>
                </a:cxn>
                <a:cxn ang="0">
                  <a:pos x="111" y="167"/>
                </a:cxn>
                <a:cxn ang="0">
                  <a:pos x="84" y="174"/>
                </a:cxn>
                <a:cxn ang="0">
                  <a:pos x="47" y="163"/>
                </a:cxn>
                <a:cxn ang="0">
                  <a:pos x="20" y="146"/>
                </a:cxn>
                <a:cxn ang="0">
                  <a:pos x="7" y="118"/>
                </a:cxn>
                <a:cxn ang="0">
                  <a:pos x="0" y="87"/>
                </a:cxn>
                <a:cxn ang="0">
                  <a:pos x="7" y="52"/>
                </a:cxn>
                <a:cxn ang="0">
                  <a:pos x="20" y="28"/>
                </a:cxn>
                <a:cxn ang="0">
                  <a:pos x="47" y="7"/>
                </a:cxn>
                <a:cxn ang="0">
                  <a:pos x="84" y="0"/>
                </a:cxn>
              </a:cxnLst>
              <a:rect l="0" t="0" r="r" b="b"/>
              <a:pathLst>
                <a:path w="186" h="487">
                  <a:moveTo>
                    <a:pt x="84" y="0"/>
                  </a:moveTo>
                  <a:lnTo>
                    <a:pt x="118" y="7"/>
                  </a:lnTo>
                  <a:lnTo>
                    <a:pt x="145" y="28"/>
                  </a:lnTo>
                  <a:lnTo>
                    <a:pt x="166" y="63"/>
                  </a:lnTo>
                  <a:lnTo>
                    <a:pt x="179" y="111"/>
                  </a:lnTo>
                  <a:lnTo>
                    <a:pt x="186" y="170"/>
                  </a:lnTo>
                  <a:lnTo>
                    <a:pt x="186" y="170"/>
                  </a:lnTo>
                  <a:lnTo>
                    <a:pt x="179" y="240"/>
                  </a:lnTo>
                  <a:lnTo>
                    <a:pt x="166" y="299"/>
                  </a:lnTo>
                  <a:lnTo>
                    <a:pt x="142" y="355"/>
                  </a:lnTo>
                  <a:lnTo>
                    <a:pt x="118" y="400"/>
                  </a:lnTo>
                  <a:lnTo>
                    <a:pt x="95" y="438"/>
                  </a:lnTo>
                  <a:lnTo>
                    <a:pt x="71" y="466"/>
                  </a:lnTo>
                  <a:lnTo>
                    <a:pt x="51" y="483"/>
                  </a:lnTo>
                  <a:lnTo>
                    <a:pt x="40" y="487"/>
                  </a:lnTo>
                  <a:lnTo>
                    <a:pt x="34" y="487"/>
                  </a:lnTo>
                  <a:lnTo>
                    <a:pt x="27" y="480"/>
                  </a:lnTo>
                  <a:lnTo>
                    <a:pt x="24" y="469"/>
                  </a:lnTo>
                  <a:lnTo>
                    <a:pt x="24" y="466"/>
                  </a:lnTo>
                  <a:lnTo>
                    <a:pt x="27" y="466"/>
                  </a:lnTo>
                  <a:lnTo>
                    <a:pt x="27" y="462"/>
                  </a:lnTo>
                  <a:lnTo>
                    <a:pt x="30" y="459"/>
                  </a:lnTo>
                  <a:lnTo>
                    <a:pt x="34" y="452"/>
                  </a:lnTo>
                  <a:lnTo>
                    <a:pt x="44" y="445"/>
                  </a:lnTo>
                  <a:lnTo>
                    <a:pt x="74" y="407"/>
                  </a:lnTo>
                  <a:lnTo>
                    <a:pt x="101" y="358"/>
                  </a:lnTo>
                  <a:lnTo>
                    <a:pt x="128" y="302"/>
                  </a:lnTo>
                  <a:lnTo>
                    <a:pt x="142" y="240"/>
                  </a:lnTo>
                  <a:lnTo>
                    <a:pt x="149" y="170"/>
                  </a:lnTo>
                  <a:lnTo>
                    <a:pt x="149" y="160"/>
                  </a:lnTo>
                  <a:lnTo>
                    <a:pt x="149" y="153"/>
                  </a:lnTo>
                  <a:lnTo>
                    <a:pt x="149" y="149"/>
                  </a:lnTo>
                  <a:lnTo>
                    <a:pt x="149" y="146"/>
                  </a:lnTo>
                  <a:lnTo>
                    <a:pt x="145" y="146"/>
                  </a:lnTo>
                  <a:lnTo>
                    <a:pt x="145" y="146"/>
                  </a:lnTo>
                  <a:lnTo>
                    <a:pt x="145" y="146"/>
                  </a:lnTo>
                  <a:lnTo>
                    <a:pt x="142" y="149"/>
                  </a:lnTo>
                  <a:lnTo>
                    <a:pt x="139" y="153"/>
                  </a:lnTo>
                  <a:lnTo>
                    <a:pt x="111" y="167"/>
                  </a:lnTo>
                  <a:lnTo>
                    <a:pt x="84" y="174"/>
                  </a:lnTo>
                  <a:lnTo>
                    <a:pt x="47" y="163"/>
                  </a:lnTo>
                  <a:lnTo>
                    <a:pt x="20" y="146"/>
                  </a:lnTo>
                  <a:lnTo>
                    <a:pt x="7" y="118"/>
                  </a:lnTo>
                  <a:lnTo>
                    <a:pt x="0" y="87"/>
                  </a:lnTo>
                  <a:lnTo>
                    <a:pt x="7" y="52"/>
                  </a:lnTo>
                  <a:lnTo>
                    <a:pt x="20" y="28"/>
                  </a:lnTo>
                  <a:lnTo>
                    <a:pt x="47"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6"/>
            <p:cNvSpPr>
              <a:spLocks noEditPoints="1"/>
            </p:cNvSpPr>
            <p:nvPr/>
          </p:nvSpPr>
          <p:spPr bwMode="auto">
            <a:xfrm>
              <a:off x="12289" y="2547"/>
              <a:ext cx="650" cy="1407"/>
            </a:xfrm>
            <a:custGeom>
              <a:avLst/>
              <a:gdLst/>
              <a:ahLst/>
              <a:cxnLst>
                <a:cxn ang="0">
                  <a:pos x="491" y="364"/>
                </a:cxn>
                <a:cxn ang="0">
                  <a:pos x="562" y="413"/>
                </a:cxn>
                <a:cxn ang="0">
                  <a:pos x="589" y="503"/>
                </a:cxn>
                <a:cxn ang="0">
                  <a:pos x="582" y="566"/>
                </a:cxn>
                <a:cxn ang="0">
                  <a:pos x="413" y="1226"/>
                </a:cxn>
                <a:cxn ang="0">
                  <a:pos x="339" y="1327"/>
                </a:cxn>
                <a:cxn ang="0">
                  <a:pos x="240" y="1386"/>
                </a:cxn>
                <a:cxn ang="0">
                  <a:pos x="139" y="1407"/>
                </a:cxn>
                <a:cxn ang="0">
                  <a:pos x="58" y="1393"/>
                </a:cxn>
                <a:cxn ang="0">
                  <a:pos x="7" y="1344"/>
                </a:cxn>
                <a:cxn ang="0">
                  <a:pos x="7" y="1268"/>
                </a:cxn>
                <a:cxn ang="0">
                  <a:pos x="54" y="1223"/>
                </a:cxn>
                <a:cxn ang="0">
                  <a:pos x="112" y="1223"/>
                </a:cxn>
                <a:cxn ang="0">
                  <a:pos x="142" y="1254"/>
                </a:cxn>
                <a:cxn ang="0">
                  <a:pos x="139" y="1299"/>
                </a:cxn>
                <a:cxn ang="0">
                  <a:pos x="105" y="1344"/>
                </a:cxn>
                <a:cxn ang="0">
                  <a:pos x="112" y="1372"/>
                </a:cxn>
                <a:cxn ang="0">
                  <a:pos x="186" y="1362"/>
                </a:cxn>
                <a:cxn ang="0">
                  <a:pos x="274" y="1285"/>
                </a:cxn>
                <a:cxn ang="0">
                  <a:pos x="332" y="1157"/>
                </a:cxn>
                <a:cxn ang="0">
                  <a:pos x="481" y="552"/>
                </a:cxn>
                <a:cxn ang="0">
                  <a:pos x="491" y="500"/>
                </a:cxn>
                <a:cxn ang="0">
                  <a:pos x="487" y="434"/>
                </a:cxn>
                <a:cxn ang="0">
                  <a:pos x="467" y="399"/>
                </a:cxn>
                <a:cxn ang="0">
                  <a:pos x="440" y="392"/>
                </a:cxn>
                <a:cxn ang="0">
                  <a:pos x="342" y="434"/>
                </a:cxn>
                <a:cxn ang="0">
                  <a:pos x="267" y="531"/>
                </a:cxn>
                <a:cxn ang="0">
                  <a:pos x="237" y="604"/>
                </a:cxn>
                <a:cxn ang="0">
                  <a:pos x="227" y="618"/>
                </a:cxn>
                <a:cxn ang="0">
                  <a:pos x="220" y="622"/>
                </a:cxn>
                <a:cxn ang="0">
                  <a:pos x="210" y="622"/>
                </a:cxn>
                <a:cxn ang="0">
                  <a:pos x="207" y="622"/>
                </a:cxn>
                <a:cxn ang="0">
                  <a:pos x="196" y="618"/>
                </a:cxn>
                <a:cxn ang="0">
                  <a:pos x="193" y="608"/>
                </a:cxn>
                <a:cxn ang="0">
                  <a:pos x="207" y="569"/>
                </a:cxn>
                <a:cxn ang="0">
                  <a:pos x="244" y="497"/>
                </a:cxn>
                <a:cxn ang="0">
                  <a:pos x="308" y="417"/>
                </a:cxn>
                <a:cxn ang="0">
                  <a:pos x="393" y="364"/>
                </a:cxn>
                <a:cxn ang="0">
                  <a:pos x="589" y="0"/>
                </a:cxn>
                <a:cxn ang="0">
                  <a:pos x="633" y="17"/>
                </a:cxn>
                <a:cxn ang="0">
                  <a:pos x="650" y="59"/>
                </a:cxn>
                <a:cxn ang="0">
                  <a:pos x="623" y="118"/>
                </a:cxn>
                <a:cxn ang="0">
                  <a:pos x="562" y="142"/>
                </a:cxn>
                <a:cxn ang="0">
                  <a:pos x="511" y="114"/>
                </a:cxn>
                <a:cxn ang="0">
                  <a:pos x="514" y="52"/>
                </a:cxn>
                <a:cxn ang="0">
                  <a:pos x="562" y="7"/>
                </a:cxn>
              </a:cxnLst>
              <a:rect l="0" t="0" r="r" b="b"/>
              <a:pathLst>
                <a:path w="650" h="1407">
                  <a:moveTo>
                    <a:pt x="447" y="358"/>
                  </a:moveTo>
                  <a:lnTo>
                    <a:pt x="491" y="364"/>
                  </a:lnTo>
                  <a:lnTo>
                    <a:pt x="531" y="382"/>
                  </a:lnTo>
                  <a:lnTo>
                    <a:pt x="562" y="413"/>
                  </a:lnTo>
                  <a:lnTo>
                    <a:pt x="582" y="455"/>
                  </a:lnTo>
                  <a:lnTo>
                    <a:pt x="589" y="503"/>
                  </a:lnTo>
                  <a:lnTo>
                    <a:pt x="589" y="524"/>
                  </a:lnTo>
                  <a:lnTo>
                    <a:pt x="582" y="566"/>
                  </a:lnTo>
                  <a:lnTo>
                    <a:pt x="437" y="1164"/>
                  </a:lnTo>
                  <a:lnTo>
                    <a:pt x="413" y="1226"/>
                  </a:lnTo>
                  <a:lnTo>
                    <a:pt x="379" y="1282"/>
                  </a:lnTo>
                  <a:lnTo>
                    <a:pt x="339" y="1327"/>
                  </a:lnTo>
                  <a:lnTo>
                    <a:pt x="291" y="1362"/>
                  </a:lnTo>
                  <a:lnTo>
                    <a:pt x="240" y="1386"/>
                  </a:lnTo>
                  <a:lnTo>
                    <a:pt x="190" y="1403"/>
                  </a:lnTo>
                  <a:lnTo>
                    <a:pt x="139" y="1407"/>
                  </a:lnTo>
                  <a:lnTo>
                    <a:pt x="95" y="1403"/>
                  </a:lnTo>
                  <a:lnTo>
                    <a:pt x="58" y="1393"/>
                  </a:lnTo>
                  <a:lnTo>
                    <a:pt x="27" y="1372"/>
                  </a:lnTo>
                  <a:lnTo>
                    <a:pt x="7" y="1344"/>
                  </a:lnTo>
                  <a:lnTo>
                    <a:pt x="0" y="1310"/>
                  </a:lnTo>
                  <a:lnTo>
                    <a:pt x="7" y="1268"/>
                  </a:lnTo>
                  <a:lnTo>
                    <a:pt x="27" y="1240"/>
                  </a:lnTo>
                  <a:lnTo>
                    <a:pt x="54" y="1223"/>
                  </a:lnTo>
                  <a:lnTo>
                    <a:pt x="85" y="1216"/>
                  </a:lnTo>
                  <a:lnTo>
                    <a:pt x="112" y="1223"/>
                  </a:lnTo>
                  <a:lnTo>
                    <a:pt x="129" y="1233"/>
                  </a:lnTo>
                  <a:lnTo>
                    <a:pt x="142" y="1254"/>
                  </a:lnTo>
                  <a:lnTo>
                    <a:pt x="146" y="1271"/>
                  </a:lnTo>
                  <a:lnTo>
                    <a:pt x="139" y="1299"/>
                  </a:lnTo>
                  <a:lnTo>
                    <a:pt x="125" y="1324"/>
                  </a:lnTo>
                  <a:lnTo>
                    <a:pt x="105" y="1344"/>
                  </a:lnTo>
                  <a:lnTo>
                    <a:pt x="75" y="1358"/>
                  </a:lnTo>
                  <a:lnTo>
                    <a:pt x="112" y="1372"/>
                  </a:lnTo>
                  <a:lnTo>
                    <a:pt x="136" y="1372"/>
                  </a:lnTo>
                  <a:lnTo>
                    <a:pt x="186" y="1362"/>
                  </a:lnTo>
                  <a:lnTo>
                    <a:pt x="234" y="1330"/>
                  </a:lnTo>
                  <a:lnTo>
                    <a:pt x="274" y="1285"/>
                  </a:lnTo>
                  <a:lnTo>
                    <a:pt x="308" y="1226"/>
                  </a:lnTo>
                  <a:lnTo>
                    <a:pt x="332" y="1157"/>
                  </a:lnTo>
                  <a:lnTo>
                    <a:pt x="332" y="1157"/>
                  </a:lnTo>
                  <a:lnTo>
                    <a:pt x="481" y="552"/>
                  </a:lnTo>
                  <a:lnTo>
                    <a:pt x="484" y="524"/>
                  </a:lnTo>
                  <a:lnTo>
                    <a:pt x="491" y="500"/>
                  </a:lnTo>
                  <a:lnTo>
                    <a:pt x="491" y="465"/>
                  </a:lnTo>
                  <a:lnTo>
                    <a:pt x="487" y="434"/>
                  </a:lnTo>
                  <a:lnTo>
                    <a:pt x="481" y="413"/>
                  </a:lnTo>
                  <a:lnTo>
                    <a:pt x="467" y="399"/>
                  </a:lnTo>
                  <a:lnTo>
                    <a:pt x="454" y="392"/>
                  </a:lnTo>
                  <a:lnTo>
                    <a:pt x="440" y="392"/>
                  </a:lnTo>
                  <a:lnTo>
                    <a:pt x="389" y="403"/>
                  </a:lnTo>
                  <a:lnTo>
                    <a:pt x="342" y="434"/>
                  </a:lnTo>
                  <a:lnTo>
                    <a:pt x="301" y="479"/>
                  </a:lnTo>
                  <a:lnTo>
                    <a:pt x="267" y="531"/>
                  </a:lnTo>
                  <a:lnTo>
                    <a:pt x="240" y="590"/>
                  </a:lnTo>
                  <a:lnTo>
                    <a:pt x="237" y="604"/>
                  </a:lnTo>
                  <a:lnTo>
                    <a:pt x="230" y="611"/>
                  </a:lnTo>
                  <a:lnTo>
                    <a:pt x="227" y="618"/>
                  </a:lnTo>
                  <a:lnTo>
                    <a:pt x="224" y="622"/>
                  </a:lnTo>
                  <a:lnTo>
                    <a:pt x="220" y="622"/>
                  </a:lnTo>
                  <a:lnTo>
                    <a:pt x="217" y="622"/>
                  </a:lnTo>
                  <a:lnTo>
                    <a:pt x="210" y="622"/>
                  </a:lnTo>
                  <a:lnTo>
                    <a:pt x="210" y="622"/>
                  </a:lnTo>
                  <a:lnTo>
                    <a:pt x="207" y="622"/>
                  </a:lnTo>
                  <a:lnTo>
                    <a:pt x="200" y="622"/>
                  </a:lnTo>
                  <a:lnTo>
                    <a:pt x="196" y="618"/>
                  </a:lnTo>
                  <a:lnTo>
                    <a:pt x="193" y="615"/>
                  </a:lnTo>
                  <a:lnTo>
                    <a:pt x="193" y="608"/>
                  </a:lnTo>
                  <a:lnTo>
                    <a:pt x="196" y="594"/>
                  </a:lnTo>
                  <a:lnTo>
                    <a:pt x="207" y="569"/>
                  </a:lnTo>
                  <a:lnTo>
                    <a:pt x="220" y="535"/>
                  </a:lnTo>
                  <a:lnTo>
                    <a:pt x="244" y="497"/>
                  </a:lnTo>
                  <a:lnTo>
                    <a:pt x="274" y="455"/>
                  </a:lnTo>
                  <a:lnTo>
                    <a:pt x="308" y="417"/>
                  </a:lnTo>
                  <a:lnTo>
                    <a:pt x="349" y="385"/>
                  </a:lnTo>
                  <a:lnTo>
                    <a:pt x="393" y="364"/>
                  </a:lnTo>
                  <a:lnTo>
                    <a:pt x="447" y="358"/>
                  </a:lnTo>
                  <a:close/>
                  <a:moveTo>
                    <a:pt x="589" y="0"/>
                  </a:moveTo>
                  <a:lnTo>
                    <a:pt x="616" y="7"/>
                  </a:lnTo>
                  <a:lnTo>
                    <a:pt x="633" y="17"/>
                  </a:lnTo>
                  <a:lnTo>
                    <a:pt x="646" y="38"/>
                  </a:lnTo>
                  <a:lnTo>
                    <a:pt x="650" y="59"/>
                  </a:lnTo>
                  <a:lnTo>
                    <a:pt x="643" y="90"/>
                  </a:lnTo>
                  <a:lnTo>
                    <a:pt x="623" y="118"/>
                  </a:lnTo>
                  <a:lnTo>
                    <a:pt x="596" y="135"/>
                  </a:lnTo>
                  <a:lnTo>
                    <a:pt x="562" y="142"/>
                  </a:lnTo>
                  <a:lnTo>
                    <a:pt x="531" y="135"/>
                  </a:lnTo>
                  <a:lnTo>
                    <a:pt x="511" y="114"/>
                  </a:lnTo>
                  <a:lnTo>
                    <a:pt x="504" y="86"/>
                  </a:lnTo>
                  <a:lnTo>
                    <a:pt x="514" y="52"/>
                  </a:lnTo>
                  <a:lnTo>
                    <a:pt x="535" y="24"/>
                  </a:lnTo>
                  <a:lnTo>
                    <a:pt x="562" y="7"/>
                  </a:lnTo>
                  <a:lnTo>
                    <a:pt x="5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7"/>
            <p:cNvSpPr>
              <a:spLocks/>
            </p:cNvSpPr>
            <p:nvPr/>
          </p:nvSpPr>
          <p:spPr bwMode="auto">
            <a:xfrm>
              <a:off x="13013" y="3353"/>
              <a:ext cx="687" cy="514"/>
            </a:xfrm>
            <a:custGeom>
              <a:avLst/>
              <a:gdLst/>
              <a:ahLst/>
              <a:cxnLst>
                <a:cxn ang="0">
                  <a:pos x="179" y="7"/>
                </a:cxn>
                <a:cxn ang="0">
                  <a:pos x="240" y="66"/>
                </a:cxn>
                <a:cxn ang="0">
                  <a:pos x="305" y="45"/>
                </a:cxn>
                <a:cxn ang="0">
                  <a:pos x="440" y="0"/>
                </a:cxn>
                <a:cxn ang="0">
                  <a:pos x="521" y="14"/>
                </a:cxn>
                <a:cxn ang="0">
                  <a:pos x="582" y="87"/>
                </a:cxn>
                <a:cxn ang="0">
                  <a:pos x="572" y="208"/>
                </a:cxn>
                <a:cxn ang="0">
                  <a:pos x="535" y="326"/>
                </a:cxn>
                <a:cxn ang="0">
                  <a:pos x="508" y="406"/>
                </a:cxn>
                <a:cxn ang="0">
                  <a:pos x="501" y="455"/>
                </a:cxn>
                <a:cxn ang="0">
                  <a:pos x="511" y="479"/>
                </a:cxn>
                <a:cxn ang="0">
                  <a:pos x="562" y="476"/>
                </a:cxn>
                <a:cxn ang="0">
                  <a:pos x="650" y="344"/>
                </a:cxn>
                <a:cxn ang="0">
                  <a:pos x="656" y="330"/>
                </a:cxn>
                <a:cxn ang="0">
                  <a:pos x="670" y="326"/>
                </a:cxn>
                <a:cxn ang="0">
                  <a:pos x="684" y="330"/>
                </a:cxn>
                <a:cxn ang="0">
                  <a:pos x="684" y="354"/>
                </a:cxn>
                <a:cxn ang="0">
                  <a:pos x="636" y="452"/>
                </a:cxn>
                <a:cxn ang="0">
                  <a:pos x="525" y="514"/>
                </a:cxn>
                <a:cxn ang="0">
                  <a:pos x="440" y="479"/>
                </a:cxn>
                <a:cxn ang="0">
                  <a:pos x="420" y="399"/>
                </a:cxn>
                <a:cxn ang="0">
                  <a:pos x="450" y="319"/>
                </a:cxn>
                <a:cxn ang="0">
                  <a:pos x="497" y="160"/>
                </a:cxn>
                <a:cxn ang="0">
                  <a:pos x="497" y="80"/>
                </a:cxn>
                <a:cxn ang="0">
                  <a:pos x="464" y="35"/>
                </a:cxn>
                <a:cxn ang="0">
                  <a:pos x="349" y="52"/>
                </a:cxn>
                <a:cxn ang="0">
                  <a:pos x="267" y="135"/>
                </a:cxn>
                <a:cxn ang="0">
                  <a:pos x="227" y="208"/>
                </a:cxn>
                <a:cxn ang="0">
                  <a:pos x="193" y="351"/>
                </a:cxn>
                <a:cxn ang="0">
                  <a:pos x="169" y="448"/>
                </a:cxn>
                <a:cxn ang="0">
                  <a:pos x="149" y="500"/>
                </a:cxn>
                <a:cxn ang="0">
                  <a:pos x="112" y="514"/>
                </a:cxn>
                <a:cxn ang="0">
                  <a:pos x="85" y="507"/>
                </a:cxn>
                <a:cxn ang="0">
                  <a:pos x="71" y="479"/>
                </a:cxn>
                <a:cxn ang="0">
                  <a:pos x="78" y="462"/>
                </a:cxn>
                <a:cxn ang="0">
                  <a:pos x="85" y="434"/>
                </a:cxn>
                <a:cxn ang="0">
                  <a:pos x="129" y="253"/>
                </a:cxn>
                <a:cxn ang="0">
                  <a:pos x="152" y="149"/>
                </a:cxn>
                <a:cxn ang="0">
                  <a:pos x="163" y="62"/>
                </a:cxn>
                <a:cxn ang="0">
                  <a:pos x="129" y="28"/>
                </a:cxn>
                <a:cxn ang="0">
                  <a:pos x="68" y="80"/>
                </a:cxn>
                <a:cxn ang="0">
                  <a:pos x="41" y="167"/>
                </a:cxn>
                <a:cxn ang="0">
                  <a:pos x="31" y="187"/>
                </a:cxn>
                <a:cxn ang="0">
                  <a:pos x="17" y="187"/>
                </a:cxn>
                <a:cxn ang="0">
                  <a:pos x="4" y="184"/>
                </a:cxn>
                <a:cxn ang="0">
                  <a:pos x="0" y="163"/>
                </a:cxn>
                <a:cxn ang="0">
                  <a:pos x="27" y="87"/>
                </a:cxn>
                <a:cxn ang="0">
                  <a:pos x="71" y="21"/>
                </a:cxn>
              </a:cxnLst>
              <a:rect l="0" t="0" r="r" b="b"/>
              <a:pathLst>
                <a:path w="687" h="514">
                  <a:moveTo>
                    <a:pt x="129" y="0"/>
                  </a:moveTo>
                  <a:lnTo>
                    <a:pt x="152" y="0"/>
                  </a:lnTo>
                  <a:lnTo>
                    <a:pt x="179" y="7"/>
                  </a:lnTo>
                  <a:lnTo>
                    <a:pt x="203" y="21"/>
                  </a:lnTo>
                  <a:lnTo>
                    <a:pt x="223" y="38"/>
                  </a:lnTo>
                  <a:lnTo>
                    <a:pt x="240" y="66"/>
                  </a:lnTo>
                  <a:lnTo>
                    <a:pt x="251" y="104"/>
                  </a:lnTo>
                  <a:lnTo>
                    <a:pt x="274" y="76"/>
                  </a:lnTo>
                  <a:lnTo>
                    <a:pt x="305" y="45"/>
                  </a:lnTo>
                  <a:lnTo>
                    <a:pt x="342" y="21"/>
                  </a:lnTo>
                  <a:lnTo>
                    <a:pt x="386" y="3"/>
                  </a:lnTo>
                  <a:lnTo>
                    <a:pt x="440" y="0"/>
                  </a:lnTo>
                  <a:lnTo>
                    <a:pt x="467" y="0"/>
                  </a:lnTo>
                  <a:lnTo>
                    <a:pt x="494" y="3"/>
                  </a:lnTo>
                  <a:lnTo>
                    <a:pt x="521" y="14"/>
                  </a:lnTo>
                  <a:lnTo>
                    <a:pt x="548" y="31"/>
                  </a:lnTo>
                  <a:lnTo>
                    <a:pt x="568" y="52"/>
                  </a:lnTo>
                  <a:lnTo>
                    <a:pt x="582" y="87"/>
                  </a:lnTo>
                  <a:lnTo>
                    <a:pt x="585" y="128"/>
                  </a:lnTo>
                  <a:lnTo>
                    <a:pt x="582" y="167"/>
                  </a:lnTo>
                  <a:lnTo>
                    <a:pt x="572" y="208"/>
                  </a:lnTo>
                  <a:lnTo>
                    <a:pt x="562" y="250"/>
                  </a:lnTo>
                  <a:lnTo>
                    <a:pt x="548" y="292"/>
                  </a:lnTo>
                  <a:lnTo>
                    <a:pt x="535" y="326"/>
                  </a:lnTo>
                  <a:lnTo>
                    <a:pt x="525" y="351"/>
                  </a:lnTo>
                  <a:lnTo>
                    <a:pt x="514" y="385"/>
                  </a:lnTo>
                  <a:lnTo>
                    <a:pt x="508" y="406"/>
                  </a:lnTo>
                  <a:lnTo>
                    <a:pt x="501" y="427"/>
                  </a:lnTo>
                  <a:lnTo>
                    <a:pt x="501" y="445"/>
                  </a:lnTo>
                  <a:lnTo>
                    <a:pt x="501" y="455"/>
                  </a:lnTo>
                  <a:lnTo>
                    <a:pt x="504" y="465"/>
                  </a:lnTo>
                  <a:lnTo>
                    <a:pt x="508" y="472"/>
                  </a:lnTo>
                  <a:lnTo>
                    <a:pt x="511" y="479"/>
                  </a:lnTo>
                  <a:lnTo>
                    <a:pt x="518" y="483"/>
                  </a:lnTo>
                  <a:lnTo>
                    <a:pt x="528" y="483"/>
                  </a:lnTo>
                  <a:lnTo>
                    <a:pt x="562" y="476"/>
                  </a:lnTo>
                  <a:lnTo>
                    <a:pt x="596" y="448"/>
                  </a:lnTo>
                  <a:lnTo>
                    <a:pt x="623" y="403"/>
                  </a:lnTo>
                  <a:lnTo>
                    <a:pt x="650" y="344"/>
                  </a:lnTo>
                  <a:lnTo>
                    <a:pt x="650" y="337"/>
                  </a:lnTo>
                  <a:lnTo>
                    <a:pt x="653" y="333"/>
                  </a:lnTo>
                  <a:lnTo>
                    <a:pt x="656" y="330"/>
                  </a:lnTo>
                  <a:lnTo>
                    <a:pt x="660" y="326"/>
                  </a:lnTo>
                  <a:lnTo>
                    <a:pt x="667" y="326"/>
                  </a:lnTo>
                  <a:lnTo>
                    <a:pt x="670" y="326"/>
                  </a:lnTo>
                  <a:lnTo>
                    <a:pt x="677" y="326"/>
                  </a:lnTo>
                  <a:lnTo>
                    <a:pt x="680" y="326"/>
                  </a:lnTo>
                  <a:lnTo>
                    <a:pt x="684" y="330"/>
                  </a:lnTo>
                  <a:lnTo>
                    <a:pt x="687" y="333"/>
                  </a:lnTo>
                  <a:lnTo>
                    <a:pt x="687" y="340"/>
                  </a:lnTo>
                  <a:lnTo>
                    <a:pt x="684" y="354"/>
                  </a:lnTo>
                  <a:lnTo>
                    <a:pt x="677" y="382"/>
                  </a:lnTo>
                  <a:lnTo>
                    <a:pt x="660" y="417"/>
                  </a:lnTo>
                  <a:lnTo>
                    <a:pt x="636" y="452"/>
                  </a:lnTo>
                  <a:lnTo>
                    <a:pt x="606" y="483"/>
                  </a:lnTo>
                  <a:lnTo>
                    <a:pt x="568" y="507"/>
                  </a:lnTo>
                  <a:lnTo>
                    <a:pt x="525" y="514"/>
                  </a:lnTo>
                  <a:lnTo>
                    <a:pt x="494" y="511"/>
                  </a:lnTo>
                  <a:lnTo>
                    <a:pt x="464" y="500"/>
                  </a:lnTo>
                  <a:lnTo>
                    <a:pt x="440" y="479"/>
                  </a:lnTo>
                  <a:lnTo>
                    <a:pt x="423" y="452"/>
                  </a:lnTo>
                  <a:lnTo>
                    <a:pt x="420" y="417"/>
                  </a:lnTo>
                  <a:lnTo>
                    <a:pt x="420" y="399"/>
                  </a:lnTo>
                  <a:lnTo>
                    <a:pt x="426" y="382"/>
                  </a:lnTo>
                  <a:lnTo>
                    <a:pt x="437" y="358"/>
                  </a:lnTo>
                  <a:lnTo>
                    <a:pt x="450" y="319"/>
                  </a:lnTo>
                  <a:lnTo>
                    <a:pt x="467" y="267"/>
                  </a:lnTo>
                  <a:lnTo>
                    <a:pt x="484" y="212"/>
                  </a:lnTo>
                  <a:lnTo>
                    <a:pt x="497" y="160"/>
                  </a:lnTo>
                  <a:lnTo>
                    <a:pt x="501" y="111"/>
                  </a:lnTo>
                  <a:lnTo>
                    <a:pt x="501" y="97"/>
                  </a:lnTo>
                  <a:lnTo>
                    <a:pt x="497" y="80"/>
                  </a:lnTo>
                  <a:lnTo>
                    <a:pt x="494" y="62"/>
                  </a:lnTo>
                  <a:lnTo>
                    <a:pt x="481" y="45"/>
                  </a:lnTo>
                  <a:lnTo>
                    <a:pt x="464" y="35"/>
                  </a:lnTo>
                  <a:lnTo>
                    <a:pt x="437" y="28"/>
                  </a:lnTo>
                  <a:lnTo>
                    <a:pt x="389" y="35"/>
                  </a:lnTo>
                  <a:lnTo>
                    <a:pt x="349" y="52"/>
                  </a:lnTo>
                  <a:lnTo>
                    <a:pt x="315" y="80"/>
                  </a:lnTo>
                  <a:lnTo>
                    <a:pt x="288" y="107"/>
                  </a:lnTo>
                  <a:lnTo>
                    <a:pt x="267" y="135"/>
                  </a:lnTo>
                  <a:lnTo>
                    <a:pt x="247" y="167"/>
                  </a:lnTo>
                  <a:lnTo>
                    <a:pt x="237" y="187"/>
                  </a:lnTo>
                  <a:lnTo>
                    <a:pt x="227" y="208"/>
                  </a:lnTo>
                  <a:lnTo>
                    <a:pt x="220" y="240"/>
                  </a:lnTo>
                  <a:lnTo>
                    <a:pt x="200" y="316"/>
                  </a:lnTo>
                  <a:lnTo>
                    <a:pt x="193" y="351"/>
                  </a:lnTo>
                  <a:lnTo>
                    <a:pt x="183" y="389"/>
                  </a:lnTo>
                  <a:lnTo>
                    <a:pt x="176" y="420"/>
                  </a:lnTo>
                  <a:lnTo>
                    <a:pt x="169" y="448"/>
                  </a:lnTo>
                  <a:lnTo>
                    <a:pt x="163" y="476"/>
                  </a:lnTo>
                  <a:lnTo>
                    <a:pt x="156" y="493"/>
                  </a:lnTo>
                  <a:lnTo>
                    <a:pt x="149" y="500"/>
                  </a:lnTo>
                  <a:lnTo>
                    <a:pt x="139" y="507"/>
                  </a:lnTo>
                  <a:lnTo>
                    <a:pt x="125" y="514"/>
                  </a:lnTo>
                  <a:lnTo>
                    <a:pt x="112" y="514"/>
                  </a:lnTo>
                  <a:lnTo>
                    <a:pt x="102" y="514"/>
                  </a:lnTo>
                  <a:lnTo>
                    <a:pt x="95" y="511"/>
                  </a:lnTo>
                  <a:lnTo>
                    <a:pt x="85" y="507"/>
                  </a:lnTo>
                  <a:lnTo>
                    <a:pt x="78" y="500"/>
                  </a:lnTo>
                  <a:lnTo>
                    <a:pt x="75" y="490"/>
                  </a:lnTo>
                  <a:lnTo>
                    <a:pt x="71" y="479"/>
                  </a:lnTo>
                  <a:lnTo>
                    <a:pt x="75" y="476"/>
                  </a:lnTo>
                  <a:lnTo>
                    <a:pt x="75" y="469"/>
                  </a:lnTo>
                  <a:lnTo>
                    <a:pt x="78" y="462"/>
                  </a:lnTo>
                  <a:lnTo>
                    <a:pt x="78" y="452"/>
                  </a:lnTo>
                  <a:lnTo>
                    <a:pt x="81" y="441"/>
                  </a:lnTo>
                  <a:lnTo>
                    <a:pt x="85" y="434"/>
                  </a:lnTo>
                  <a:lnTo>
                    <a:pt x="85" y="434"/>
                  </a:lnTo>
                  <a:lnTo>
                    <a:pt x="119" y="285"/>
                  </a:lnTo>
                  <a:lnTo>
                    <a:pt x="129" y="253"/>
                  </a:lnTo>
                  <a:lnTo>
                    <a:pt x="135" y="215"/>
                  </a:lnTo>
                  <a:lnTo>
                    <a:pt x="146" y="184"/>
                  </a:lnTo>
                  <a:lnTo>
                    <a:pt x="152" y="149"/>
                  </a:lnTo>
                  <a:lnTo>
                    <a:pt x="163" y="114"/>
                  </a:lnTo>
                  <a:lnTo>
                    <a:pt x="166" y="87"/>
                  </a:lnTo>
                  <a:lnTo>
                    <a:pt x="163" y="62"/>
                  </a:lnTo>
                  <a:lnTo>
                    <a:pt x="156" y="45"/>
                  </a:lnTo>
                  <a:lnTo>
                    <a:pt x="146" y="35"/>
                  </a:lnTo>
                  <a:lnTo>
                    <a:pt x="129" y="28"/>
                  </a:lnTo>
                  <a:lnTo>
                    <a:pt x="102" y="35"/>
                  </a:lnTo>
                  <a:lnTo>
                    <a:pt x="85" y="52"/>
                  </a:lnTo>
                  <a:lnTo>
                    <a:pt x="68" y="80"/>
                  </a:lnTo>
                  <a:lnTo>
                    <a:pt x="54" y="114"/>
                  </a:lnTo>
                  <a:lnTo>
                    <a:pt x="44" y="153"/>
                  </a:lnTo>
                  <a:lnTo>
                    <a:pt x="41" y="167"/>
                  </a:lnTo>
                  <a:lnTo>
                    <a:pt x="37" y="177"/>
                  </a:lnTo>
                  <a:lnTo>
                    <a:pt x="34" y="184"/>
                  </a:lnTo>
                  <a:lnTo>
                    <a:pt x="31" y="187"/>
                  </a:lnTo>
                  <a:lnTo>
                    <a:pt x="27" y="187"/>
                  </a:lnTo>
                  <a:lnTo>
                    <a:pt x="20" y="187"/>
                  </a:lnTo>
                  <a:lnTo>
                    <a:pt x="17" y="187"/>
                  </a:lnTo>
                  <a:lnTo>
                    <a:pt x="14" y="187"/>
                  </a:lnTo>
                  <a:lnTo>
                    <a:pt x="7" y="187"/>
                  </a:lnTo>
                  <a:lnTo>
                    <a:pt x="4" y="184"/>
                  </a:lnTo>
                  <a:lnTo>
                    <a:pt x="0" y="177"/>
                  </a:lnTo>
                  <a:lnTo>
                    <a:pt x="0" y="174"/>
                  </a:lnTo>
                  <a:lnTo>
                    <a:pt x="0" y="163"/>
                  </a:lnTo>
                  <a:lnTo>
                    <a:pt x="7" y="142"/>
                  </a:lnTo>
                  <a:lnTo>
                    <a:pt x="14" y="118"/>
                  </a:lnTo>
                  <a:lnTo>
                    <a:pt x="27" y="87"/>
                  </a:lnTo>
                  <a:lnTo>
                    <a:pt x="41" y="59"/>
                  </a:lnTo>
                  <a:lnTo>
                    <a:pt x="54" y="38"/>
                  </a:lnTo>
                  <a:lnTo>
                    <a:pt x="71" y="21"/>
                  </a:lnTo>
                  <a:lnTo>
                    <a:pt x="98" y="3"/>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
            <p:cNvSpPr>
              <a:spLocks/>
            </p:cNvSpPr>
            <p:nvPr/>
          </p:nvSpPr>
          <p:spPr bwMode="auto">
            <a:xfrm>
              <a:off x="13937" y="2401"/>
              <a:ext cx="561" cy="1629"/>
            </a:xfrm>
            <a:custGeom>
              <a:avLst/>
              <a:gdLst/>
              <a:ahLst/>
              <a:cxnLst>
                <a:cxn ang="0">
                  <a:pos x="71" y="3"/>
                </a:cxn>
                <a:cxn ang="0">
                  <a:pos x="165" y="24"/>
                </a:cxn>
                <a:cxn ang="0">
                  <a:pos x="260" y="66"/>
                </a:cxn>
                <a:cxn ang="0">
                  <a:pos x="318" y="139"/>
                </a:cxn>
                <a:cxn ang="0">
                  <a:pos x="331" y="212"/>
                </a:cxn>
                <a:cxn ang="0">
                  <a:pos x="335" y="573"/>
                </a:cxn>
                <a:cxn ang="0">
                  <a:pos x="335" y="625"/>
                </a:cxn>
                <a:cxn ang="0">
                  <a:pos x="338" y="649"/>
                </a:cxn>
                <a:cxn ang="0">
                  <a:pos x="385" y="736"/>
                </a:cxn>
                <a:cxn ang="0">
                  <a:pos x="480" y="788"/>
                </a:cxn>
                <a:cxn ang="0">
                  <a:pos x="544" y="799"/>
                </a:cxn>
                <a:cxn ang="0">
                  <a:pos x="558" y="802"/>
                </a:cxn>
                <a:cxn ang="0">
                  <a:pos x="561" y="813"/>
                </a:cxn>
                <a:cxn ang="0">
                  <a:pos x="558" y="827"/>
                </a:cxn>
                <a:cxn ang="0">
                  <a:pos x="548" y="834"/>
                </a:cxn>
                <a:cxn ang="0">
                  <a:pos x="480" y="841"/>
                </a:cxn>
                <a:cxn ang="0">
                  <a:pos x="399" y="882"/>
                </a:cxn>
                <a:cxn ang="0">
                  <a:pos x="341" y="966"/>
                </a:cxn>
                <a:cxn ang="0">
                  <a:pos x="335" y="1056"/>
                </a:cxn>
                <a:cxn ang="0">
                  <a:pos x="324" y="1473"/>
                </a:cxn>
                <a:cxn ang="0">
                  <a:pos x="264" y="1556"/>
                </a:cxn>
                <a:cxn ang="0">
                  <a:pos x="159" y="1609"/>
                </a:cxn>
                <a:cxn ang="0">
                  <a:pos x="34" y="1629"/>
                </a:cxn>
                <a:cxn ang="0">
                  <a:pos x="17" y="1629"/>
                </a:cxn>
                <a:cxn ang="0">
                  <a:pos x="3" y="1622"/>
                </a:cxn>
                <a:cxn ang="0">
                  <a:pos x="0" y="1612"/>
                </a:cxn>
                <a:cxn ang="0">
                  <a:pos x="6" y="1595"/>
                </a:cxn>
                <a:cxn ang="0">
                  <a:pos x="74" y="1584"/>
                </a:cxn>
                <a:cxn ang="0">
                  <a:pos x="159" y="1549"/>
                </a:cxn>
                <a:cxn ang="0">
                  <a:pos x="206" y="1494"/>
                </a:cxn>
                <a:cxn ang="0">
                  <a:pos x="226" y="1438"/>
                </a:cxn>
                <a:cxn ang="0">
                  <a:pos x="230" y="1410"/>
                </a:cxn>
                <a:cxn ang="0">
                  <a:pos x="236" y="969"/>
                </a:cxn>
                <a:cxn ang="0">
                  <a:pos x="294" y="875"/>
                </a:cxn>
                <a:cxn ang="0">
                  <a:pos x="416" y="813"/>
                </a:cxn>
                <a:cxn ang="0">
                  <a:pos x="328" y="782"/>
                </a:cxn>
                <a:cxn ang="0">
                  <a:pos x="260" y="715"/>
                </a:cxn>
                <a:cxn ang="0">
                  <a:pos x="230" y="646"/>
                </a:cxn>
                <a:cxn ang="0">
                  <a:pos x="230" y="253"/>
                </a:cxn>
                <a:cxn ang="0">
                  <a:pos x="226" y="198"/>
                </a:cxn>
                <a:cxn ang="0">
                  <a:pos x="223" y="177"/>
                </a:cxn>
                <a:cxn ang="0">
                  <a:pos x="172" y="93"/>
                </a:cxn>
                <a:cxn ang="0">
                  <a:pos x="81" y="45"/>
                </a:cxn>
                <a:cxn ang="0">
                  <a:pos x="17" y="38"/>
                </a:cxn>
                <a:cxn ang="0">
                  <a:pos x="3" y="31"/>
                </a:cxn>
                <a:cxn ang="0">
                  <a:pos x="0" y="17"/>
                </a:cxn>
                <a:cxn ang="0">
                  <a:pos x="3" y="7"/>
                </a:cxn>
                <a:cxn ang="0">
                  <a:pos x="17" y="0"/>
                </a:cxn>
                <a:cxn ang="0">
                  <a:pos x="34" y="0"/>
                </a:cxn>
              </a:cxnLst>
              <a:rect l="0" t="0" r="r" b="b"/>
              <a:pathLst>
                <a:path w="561" h="1629">
                  <a:moveTo>
                    <a:pt x="34" y="0"/>
                  </a:moveTo>
                  <a:lnTo>
                    <a:pt x="71" y="3"/>
                  </a:lnTo>
                  <a:lnTo>
                    <a:pt x="115" y="10"/>
                  </a:lnTo>
                  <a:lnTo>
                    <a:pt x="165" y="24"/>
                  </a:lnTo>
                  <a:lnTo>
                    <a:pt x="216" y="41"/>
                  </a:lnTo>
                  <a:lnTo>
                    <a:pt x="260" y="66"/>
                  </a:lnTo>
                  <a:lnTo>
                    <a:pt x="294" y="104"/>
                  </a:lnTo>
                  <a:lnTo>
                    <a:pt x="318" y="139"/>
                  </a:lnTo>
                  <a:lnTo>
                    <a:pt x="328" y="173"/>
                  </a:lnTo>
                  <a:lnTo>
                    <a:pt x="331" y="212"/>
                  </a:lnTo>
                  <a:lnTo>
                    <a:pt x="335" y="250"/>
                  </a:lnTo>
                  <a:lnTo>
                    <a:pt x="335" y="573"/>
                  </a:lnTo>
                  <a:lnTo>
                    <a:pt x="335" y="608"/>
                  </a:lnTo>
                  <a:lnTo>
                    <a:pt x="335" y="625"/>
                  </a:lnTo>
                  <a:lnTo>
                    <a:pt x="335" y="639"/>
                  </a:lnTo>
                  <a:lnTo>
                    <a:pt x="338" y="649"/>
                  </a:lnTo>
                  <a:lnTo>
                    <a:pt x="355" y="698"/>
                  </a:lnTo>
                  <a:lnTo>
                    <a:pt x="385" y="736"/>
                  </a:lnTo>
                  <a:lnTo>
                    <a:pt x="426" y="768"/>
                  </a:lnTo>
                  <a:lnTo>
                    <a:pt x="480" y="788"/>
                  </a:lnTo>
                  <a:lnTo>
                    <a:pt x="538" y="795"/>
                  </a:lnTo>
                  <a:lnTo>
                    <a:pt x="544" y="799"/>
                  </a:lnTo>
                  <a:lnTo>
                    <a:pt x="554" y="799"/>
                  </a:lnTo>
                  <a:lnTo>
                    <a:pt x="558" y="802"/>
                  </a:lnTo>
                  <a:lnTo>
                    <a:pt x="561" y="806"/>
                  </a:lnTo>
                  <a:lnTo>
                    <a:pt x="561" y="813"/>
                  </a:lnTo>
                  <a:lnTo>
                    <a:pt x="561" y="820"/>
                  </a:lnTo>
                  <a:lnTo>
                    <a:pt x="558" y="827"/>
                  </a:lnTo>
                  <a:lnTo>
                    <a:pt x="554" y="830"/>
                  </a:lnTo>
                  <a:lnTo>
                    <a:pt x="548" y="834"/>
                  </a:lnTo>
                  <a:lnTo>
                    <a:pt x="517" y="834"/>
                  </a:lnTo>
                  <a:lnTo>
                    <a:pt x="480" y="841"/>
                  </a:lnTo>
                  <a:lnTo>
                    <a:pt x="439" y="858"/>
                  </a:lnTo>
                  <a:lnTo>
                    <a:pt x="399" y="882"/>
                  </a:lnTo>
                  <a:lnTo>
                    <a:pt x="362" y="924"/>
                  </a:lnTo>
                  <a:lnTo>
                    <a:pt x="341" y="966"/>
                  </a:lnTo>
                  <a:lnTo>
                    <a:pt x="335" y="1007"/>
                  </a:lnTo>
                  <a:lnTo>
                    <a:pt x="335" y="1056"/>
                  </a:lnTo>
                  <a:lnTo>
                    <a:pt x="335" y="1424"/>
                  </a:lnTo>
                  <a:lnTo>
                    <a:pt x="324" y="1473"/>
                  </a:lnTo>
                  <a:lnTo>
                    <a:pt x="301" y="1518"/>
                  </a:lnTo>
                  <a:lnTo>
                    <a:pt x="264" y="1556"/>
                  </a:lnTo>
                  <a:lnTo>
                    <a:pt x="213" y="1588"/>
                  </a:lnTo>
                  <a:lnTo>
                    <a:pt x="159" y="1609"/>
                  </a:lnTo>
                  <a:lnTo>
                    <a:pt x="98" y="1622"/>
                  </a:lnTo>
                  <a:lnTo>
                    <a:pt x="34" y="1629"/>
                  </a:lnTo>
                  <a:lnTo>
                    <a:pt x="23" y="1629"/>
                  </a:lnTo>
                  <a:lnTo>
                    <a:pt x="17" y="1629"/>
                  </a:lnTo>
                  <a:lnTo>
                    <a:pt x="10" y="1626"/>
                  </a:lnTo>
                  <a:lnTo>
                    <a:pt x="3" y="1622"/>
                  </a:lnTo>
                  <a:lnTo>
                    <a:pt x="0" y="1619"/>
                  </a:lnTo>
                  <a:lnTo>
                    <a:pt x="0" y="1612"/>
                  </a:lnTo>
                  <a:lnTo>
                    <a:pt x="0" y="1602"/>
                  </a:lnTo>
                  <a:lnTo>
                    <a:pt x="6" y="1595"/>
                  </a:lnTo>
                  <a:lnTo>
                    <a:pt x="13" y="1591"/>
                  </a:lnTo>
                  <a:lnTo>
                    <a:pt x="74" y="1584"/>
                  </a:lnTo>
                  <a:lnTo>
                    <a:pt x="121" y="1570"/>
                  </a:lnTo>
                  <a:lnTo>
                    <a:pt x="159" y="1549"/>
                  </a:lnTo>
                  <a:lnTo>
                    <a:pt x="186" y="1522"/>
                  </a:lnTo>
                  <a:lnTo>
                    <a:pt x="206" y="1494"/>
                  </a:lnTo>
                  <a:lnTo>
                    <a:pt x="220" y="1466"/>
                  </a:lnTo>
                  <a:lnTo>
                    <a:pt x="226" y="1438"/>
                  </a:lnTo>
                  <a:lnTo>
                    <a:pt x="230" y="1410"/>
                  </a:lnTo>
                  <a:lnTo>
                    <a:pt x="230" y="1410"/>
                  </a:lnTo>
                  <a:lnTo>
                    <a:pt x="230" y="1021"/>
                  </a:lnTo>
                  <a:lnTo>
                    <a:pt x="236" y="969"/>
                  </a:lnTo>
                  <a:lnTo>
                    <a:pt x="257" y="920"/>
                  </a:lnTo>
                  <a:lnTo>
                    <a:pt x="294" y="875"/>
                  </a:lnTo>
                  <a:lnTo>
                    <a:pt x="345" y="841"/>
                  </a:lnTo>
                  <a:lnTo>
                    <a:pt x="416" y="813"/>
                  </a:lnTo>
                  <a:lnTo>
                    <a:pt x="372" y="799"/>
                  </a:lnTo>
                  <a:lnTo>
                    <a:pt x="328" y="782"/>
                  </a:lnTo>
                  <a:lnTo>
                    <a:pt x="291" y="750"/>
                  </a:lnTo>
                  <a:lnTo>
                    <a:pt x="260" y="715"/>
                  </a:lnTo>
                  <a:lnTo>
                    <a:pt x="240" y="681"/>
                  </a:lnTo>
                  <a:lnTo>
                    <a:pt x="230" y="646"/>
                  </a:lnTo>
                  <a:lnTo>
                    <a:pt x="230" y="597"/>
                  </a:lnTo>
                  <a:lnTo>
                    <a:pt x="230" y="253"/>
                  </a:lnTo>
                  <a:lnTo>
                    <a:pt x="230" y="219"/>
                  </a:lnTo>
                  <a:lnTo>
                    <a:pt x="226" y="198"/>
                  </a:lnTo>
                  <a:lnTo>
                    <a:pt x="226" y="187"/>
                  </a:lnTo>
                  <a:lnTo>
                    <a:pt x="223" y="177"/>
                  </a:lnTo>
                  <a:lnTo>
                    <a:pt x="203" y="132"/>
                  </a:lnTo>
                  <a:lnTo>
                    <a:pt x="172" y="93"/>
                  </a:lnTo>
                  <a:lnTo>
                    <a:pt x="132" y="66"/>
                  </a:lnTo>
                  <a:lnTo>
                    <a:pt x="81" y="45"/>
                  </a:lnTo>
                  <a:lnTo>
                    <a:pt x="23" y="38"/>
                  </a:lnTo>
                  <a:lnTo>
                    <a:pt x="17" y="38"/>
                  </a:lnTo>
                  <a:lnTo>
                    <a:pt x="10" y="34"/>
                  </a:lnTo>
                  <a:lnTo>
                    <a:pt x="3" y="31"/>
                  </a:lnTo>
                  <a:lnTo>
                    <a:pt x="0" y="27"/>
                  </a:lnTo>
                  <a:lnTo>
                    <a:pt x="0" y="17"/>
                  </a:lnTo>
                  <a:lnTo>
                    <a:pt x="0" y="10"/>
                  </a:lnTo>
                  <a:lnTo>
                    <a:pt x="3" y="7"/>
                  </a:lnTo>
                  <a:lnTo>
                    <a:pt x="10" y="3"/>
                  </a:lnTo>
                  <a:lnTo>
                    <a:pt x="17" y="0"/>
                  </a:lnTo>
                  <a:lnTo>
                    <a:pt x="2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p:cNvSpPr txBox="1"/>
          <p:nvPr/>
        </p:nvSpPr>
        <p:spPr>
          <a:xfrm>
            <a:off x="228600" y="1447800"/>
            <a:ext cx="4876800" cy="523220"/>
          </a:xfrm>
          <a:prstGeom prst="rect">
            <a:avLst/>
          </a:prstGeom>
          <a:noFill/>
        </p:spPr>
        <p:txBody>
          <a:bodyPr wrap="square" rtlCol="0">
            <a:spAutoFit/>
          </a:bodyPr>
          <a:lstStyle/>
          <a:p>
            <a:r>
              <a:rPr lang="en-US" sz="2800" dirty="0" smtClean="0">
                <a:solidFill>
                  <a:srgbClr val="0000FF"/>
                </a:solidFill>
              </a:rPr>
              <a:t>Similarly for half-plane fans: </a:t>
            </a:r>
            <a:endParaRPr lang="en-US" sz="2800" dirty="0">
              <a:solidFill>
                <a:srgbClr val="0000FF"/>
              </a:solidFill>
            </a:endParaRPr>
          </a:p>
        </p:txBody>
      </p:sp>
      <p:sp>
        <p:nvSpPr>
          <p:cNvPr id="70" name="TextBox 69"/>
          <p:cNvSpPr txBox="1"/>
          <p:nvPr/>
        </p:nvSpPr>
        <p:spPr>
          <a:xfrm>
            <a:off x="381000" y="3200400"/>
            <a:ext cx="8001000" cy="646331"/>
          </a:xfrm>
          <a:prstGeom prst="rect">
            <a:avLst/>
          </a:prstGeom>
          <a:noFill/>
        </p:spPr>
        <p:txBody>
          <a:bodyPr wrap="square" rtlCol="0">
            <a:spAutoFit/>
          </a:bodyPr>
          <a:lstStyle/>
          <a:p>
            <a:r>
              <a:rPr lang="en-US" sz="3600" dirty="0" smtClean="0">
                <a:solidFill>
                  <a:srgbClr val="FF0000"/>
                </a:solidFill>
                <a:sym typeface="Mathematica1"/>
              </a:rPr>
              <a:t>(</a:t>
            </a:r>
            <a:r>
              <a:rPr lang="en-US" sz="3600" dirty="0" smtClean="0">
                <a:solidFill>
                  <a:srgbClr val="FF0000"/>
                </a:solidFill>
                <a:latin typeface="eufb10" pitchFamily="34" charset="0"/>
                <a:sym typeface="Mathematica1"/>
              </a:rPr>
              <a:t>u</a:t>
            </a:r>
            <a:r>
              <a:rPr lang="en-US" sz="3600" dirty="0" smtClean="0">
                <a:solidFill>
                  <a:srgbClr val="FF0000"/>
                </a:solidFill>
                <a:sym typeface="Mathematica1"/>
              </a:rPr>
              <a:t>) now contracts </a:t>
            </a:r>
            <a:endParaRPr lang="en-US" sz="3600" dirty="0">
              <a:solidFill>
                <a:srgbClr val="FF0000"/>
              </a:solidFill>
            </a:endParaRPr>
          </a:p>
        </p:txBody>
      </p:sp>
      <p:sp>
        <p:nvSpPr>
          <p:cNvPr id="218" name="Right Brace 217"/>
          <p:cNvSpPr/>
          <p:nvPr/>
        </p:nvSpPr>
        <p:spPr>
          <a:xfrm rot="5400000">
            <a:off x="2247900" y="3314700"/>
            <a:ext cx="457200" cy="4038600"/>
          </a:xfrm>
          <a:prstGeom prst="rightBrace">
            <a:avLst>
              <a:gd name="adj1" fmla="val 0"/>
              <a:gd name="adj2" fmla="val 50000"/>
            </a:avLst>
          </a:prstGeom>
          <a:ln w="38100">
            <a:solidFill>
              <a:srgbClr val="6600FF"/>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 name="TextBox 218"/>
          <p:cNvSpPr txBox="1"/>
          <p:nvPr/>
        </p:nvSpPr>
        <p:spPr>
          <a:xfrm>
            <a:off x="1447800" y="5943600"/>
            <a:ext cx="3962400" cy="584775"/>
          </a:xfrm>
          <a:prstGeom prst="rect">
            <a:avLst/>
          </a:prstGeom>
          <a:noFill/>
        </p:spPr>
        <p:txBody>
          <a:bodyPr wrap="square" rtlCol="0">
            <a:spAutoFit/>
          </a:bodyPr>
          <a:lstStyle/>
          <a:p>
            <a:r>
              <a:rPr lang="en-US" sz="3200" dirty="0" smtClean="0">
                <a:solidFill>
                  <a:srgbClr val="0000FF"/>
                </a:solidFill>
              </a:rPr>
              <a:t>time ordered!</a:t>
            </a:r>
            <a:endParaRPr lang="en-US" sz="3200" dirty="0">
              <a:solidFill>
                <a:srgbClr val="0000FF"/>
              </a:solidFill>
            </a:endParaRPr>
          </a:p>
        </p:txBody>
      </p:sp>
      <p:grpSp>
        <p:nvGrpSpPr>
          <p:cNvPr id="2190" name="Group 142"/>
          <p:cNvGrpSpPr>
            <a:grpSpLocks noChangeAspect="1"/>
          </p:cNvGrpSpPr>
          <p:nvPr>
            <p:custDataLst>
              <p:tags r:id="rId2"/>
            </p:custDataLst>
          </p:nvPr>
        </p:nvGrpSpPr>
        <p:grpSpPr bwMode="auto">
          <a:xfrm>
            <a:off x="1752600" y="2438400"/>
            <a:ext cx="5689272" cy="490984"/>
            <a:chOff x="1067" y="1498"/>
            <a:chExt cx="18343" cy="1583"/>
          </a:xfrm>
          <a:solidFill>
            <a:srgbClr val="C00000"/>
          </a:solidFill>
        </p:grpSpPr>
        <p:sp>
          <p:nvSpPr>
            <p:cNvPr id="2192" name="Freeform 144"/>
            <p:cNvSpPr>
              <a:spLocks noEditPoints="1"/>
            </p:cNvSpPr>
            <p:nvPr/>
          </p:nvSpPr>
          <p:spPr bwMode="auto">
            <a:xfrm>
              <a:off x="1067" y="1498"/>
              <a:ext cx="1135" cy="1149"/>
            </a:xfrm>
            <a:custGeom>
              <a:avLst/>
              <a:gdLst/>
              <a:ahLst/>
              <a:cxnLst>
                <a:cxn ang="0">
                  <a:pos x="601" y="52"/>
                </a:cxn>
                <a:cxn ang="0">
                  <a:pos x="551" y="63"/>
                </a:cxn>
                <a:cxn ang="0">
                  <a:pos x="534" y="115"/>
                </a:cxn>
                <a:cxn ang="0">
                  <a:pos x="607" y="537"/>
                </a:cxn>
                <a:cxn ang="0">
                  <a:pos x="835" y="480"/>
                </a:cxn>
                <a:cxn ang="0">
                  <a:pos x="941" y="326"/>
                </a:cxn>
                <a:cxn ang="0">
                  <a:pos x="952" y="155"/>
                </a:cxn>
                <a:cxn ang="0">
                  <a:pos x="835" y="63"/>
                </a:cxn>
                <a:cxn ang="0">
                  <a:pos x="674" y="52"/>
                </a:cxn>
                <a:cxn ang="0">
                  <a:pos x="879" y="12"/>
                </a:cxn>
                <a:cxn ang="0">
                  <a:pos x="1096" y="166"/>
                </a:cxn>
                <a:cxn ang="0">
                  <a:pos x="1058" y="395"/>
                </a:cxn>
                <a:cxn ang="0">
                  <a:pos x="846" y="537"/>
                </a:cxn>
                <a:cxn ang="0">
                  <a:pos x="763" y="560"/>
                </a:cxn>
                <a:cxn ang="0">
                  <a:pos x="835" y="600"/>
                </a:cxn>
                <a:cxn ang="0">
                  <a:pos x="913" y="755"/>
                </a:cxn>
                <a:cxn ang="0">
                  <a:pos x="907" y="829"/>
                </a:cxn>
                <a:cxn ang="0">
                  <a:pos x="891" y="1012"/>
                </a:cxn>
                <a:cxn ang="0">
                  <a:pos x="924" y="1109"/>
                </a:cxn>
                <a:cxn ang="0">
                  <a:pos x="1024" y="1086"/>
                </a:cxn>
                <a:cxn ang="0">
                  <a:pos x="1102" y="960"/>
                </a:cxn>
                <a:cxn ang="0">
                  <a:pos x="1119" y="943"/>
                </a:cxn>
                <a:cxn ang="0">
                  <a:pos x="1130" y="949"/>
                </a:cxn>
                <a:cxn ang="0">
                  <a:pos x="1135" y="983"/>
                </a:cxn>
                <a:cxn ang="0">
                  <a:pos x="1058" y="1109"/>
                </a:cxn>
                <a:cxn ang="0">
                  <a:pos x="930" y="1149"/>
                </a:cxn>
                <a:cxn ang="0">
                  <a:pos x="813" y="1115"/>
                </a:cxn>
                <a:cxn ang="0">
                  <a:pos x="735" y="972"/>
                </a:cxn>
                <a:cxn ang="0">
                  <a:pos x="763" y="835"/>
                </a:cxn>
                <a:cxn ang="0">
                  <a:pos x="785" y="720"/>
                </a:cxn>
                <a:cxn ang="0">
                  <a:pos x="751" y="629"/>
                </a:cxn>
                <a:cxn ang="0">
                  <a:pos x="607" y="577"/>
                </a:cxn>
                <a:cxn ang="0">
                  <a:pos x="312" y="1023"/>
                </a:cxn>
                <a:cxn ang="0">
                  <a:pos x="340" y="1057"/>
                </a:cxn>
                <a:cxn ang="0">
                  <a:pos x="429" y="1063"/>
                </a:cxn>
                <a:cxn ang="0">
                  <a:pos x="456" y="1075"/>
                </a:cxn>
                <a:cxn ang="0">
                  <a:pos x="451" y="1103"/>
                </a:cxn>
                <a:cxn ang="0">
                  <a:pos x="434" y="1115"/>
                </a:cxn>
                <a:cxn ang="0">
                  <a:pos x="267" y="1109"/>
                </a:cxn>
                <a:cxn ang="0">
                  <a:pos x="123" y="1109"/>
                </a:cxn>
                <a:cxn ang="0">
                  <a:pos x="22" y="1115"/>
                </a:cxn>
                <a:cxn ang="0">
                  <a:pos x="6" y="1103"/>
                </a:cxn>
                <a:cxn ang="0">
                  <a:pos x="6" y="1075"/>
                </a:cxn>
                <a:cxn ang="0">
                  <a:pos x="34" y="1063"/>
                </a:cxn>
                <a:cxn ang="0">
                  <a:pos x="145" y="1052"/>
                </a:cxn>
                <a:cxn ang="0">
                  <a:pos x="189" y="983"/>
                </a:cxn>
                <a:cxn ang="0">
                  <a:pos x="406" y="86"/>
                </a:cxn>
                <a:cxn ang="0">
                  <a:pos x="401" y="63"/>
                </a:cxn>
                <a:cxn ang="0">
                  <a:pos x="367" y="57"/>
                </a:cxn>
                <a:cxn ang="0">
                  <a:pos x="312" y="52"/>
                </a:cxn>
                <a:cxn ang="0">
                  <a:pos x="278" y="52"/>
                </a:cxn>
                <a:cxn ang="0">
                  <a:pos x="262" y="35"/>
                </a:cxn>
                <a:cxn ang="0">
                  <a:pos x="278" y="6"/>
                </a:cxn>
              </a:cxnLst>
              <a:rect l="0" t="0" r="r" b="b"/>
              <a:pathLst>
                <a:path w="1135" h="1149">
                  <a:moveTo>
                    <a:pt x="674" y="52"/>
                  </a:moveTo>
                  <a:lnTo>
                    <a:pt x="640" y="52"/>
                  </a:lnTo>
                  <a:lnTo>
                    <a:pt x="601" y="52"/>
                  </a:lnTo>
                  <a:lnTo>
                    <a:pt x="579" y="52"/>
                  </a:lnTo>
                  <a:lnTo>
                    <a:pt x="562" y="57"/>
                  </a:lnTo>
                  <a:lnTo>
                    <a:pt x="551" y="63"/>
                  </a:lnTo>
                  <a:lnTo>
                    <a:pt x="546" y="75"/>
                  </a:lnTo>
                  <a:lnTo>
                    <a:pt x="540" y="92"/>
                  </a:lnTo>
                  <a:lnTo>
                    <a:pt x="534" y="115"/>
                  </a:lnTo>
                  <a:lnTo>
                    <a:pt x="534" y="115"/>
                  </a:lnTo>
                  <a:lnTo>
                    <a:pt x="429" y="537"/>
                  </a:lnTo>
                  <a:lnTo>
                    <a:pt x="607" y="537"/>
                  </a:lnTo>
                  <a:lnTo>
                    <a:pt x="707" y="532"/>
                  </a:lnTo>
                  <a:lnTo>
                    <a:pt x="779" y="509"/>
                  </a:lnTo>
                  <a:lnTo>
                    <a:pt x="835" y="480"/>
                  </a:lnTo>
                  <a:lnTo>
                    <a:pt x="874" y="446"/>
                  </a:lnTo>
                  <a:lnTo>
                    <a:pt x="918" y="389"/>
                  </a:lnTo>
                  <a:lnTo>
                    <a:pt x="941" y="326"/>
                  </a:lnTo>
                  <a:lnTo>
                    <a:pt x="957" y="263"/>
                  </a:lnTo>
                  <a:lnTo>
                    <a:pt x="963" y="212"/>
                  </a:lnTo>
                  <a:lnTo>
                    <a:pt x="952" y="155"/>
                  </a:lnTo>
                  <a:lnTo>
                    <a:pt x="924" y="109"/>
                  </a:lnTo>
                  <a:lnTo>
                    <a:pt x="885" y="80"/>
                  </a:lnTo>
                  <a:lnTo>
                    <a:pt x="835" y="63"/>
                  </a:lnTo>
                  <a:lnTo>
                    <a:pt x="779" y="52"/>
                  </a:lnTo>
                  <a:lnTo>
                    <a:pt x="724" y="52"/>
                  </a:lnTo>
                  <a:lnTo>
                    <a:pt x="674" y="52"/>
                  </a:lnTo>
                  <a:close/>
                  <a:moveTo>
                    <a:pt x="306" y="0"/>
                  </a:moveTo>
                  <a:lnTo>
                    <a:pt x="763" y="0"/>
                  </a:lnTo>
                  <a:lnTo>
                    <a:pt x="879" y="12"/>
                  </a:lnTo>
                  <a:lnTo>
                    <a:pt x="974" y="46"/>
                  </a:lnTo>
                  <a:lnTo>
                    <a:pt x="1046" y="97"/>
                  </a:lnTo>
                  <a:lnTo>
                    <a:pt x="1096" y="166"/>
                  </a:lnTo>
                  <a:lnTo>
                    <a:pt x="1113" y="246"/>
                  </a:lnTo>
                  <a:lnTo>
                    <a:pt x="1096" y="326"/>
                  </a:lnTo>
                  <a:lnTo>
                    <a:pt x="1058" y="395"/>
                  </a:lnTo>
                  <a:lnTo>
                    <a:pt x="996" y="452"/>
                  </a:lnTo>
                  <a:lnTo>
                    <a:pt x="924" y="497"/>
                  </a:lnTo>
                  <a:lnTo>
                    <a:pt x="846" y="537"/>
                  </a:lnTo>
                  <a:lnTo>
                    <a:pt x="763" y="560"/>
                  </a:lnTo>
                  <a:lnTo>
                    <a:pt x="763" y="560"/>
                  </a:lnTo>
                  <a:lnTo>
                    <a:pt x="763" y="560"/>
                  </a:lnTo>
                  <a:lnTo>
                    <a:pt x="763" y="560"/>
                  </a:lnTo>
                  <a:lnTo>
                    <a:pt x="796" y="572"/>
                  </a:lnTo>
                  <a:lnTo>
                    <a:pt x="835" y="600"/>
                  </a:lnTo>
                  <a:lnTo>
                    <a:pt x="874" y="635"/>
                  </a:lnTo>
                  <a:lnTo>
                    <a:pt x="902" y="686"/>
                  </a:lnTo>
                  <a:lnTo>
                    <a:pt x="913" y="755"/>
                  </a:lnTo>
                  <a:lnTo>
                    <a:pt x="913" y="777"/>
                  </a:lnTo>
                  <a:lnTo>
                    <a:pt x="907" y="806"/>
                  </a:lnTo>
                  <a:lnTo>
                    <a:pt x="907" y="829"/>
                  </a:lnTo>
                  <a:lnTo>
                    <a:pt x="896" y="892"/>
                  </a:lnTo>
                  <a:lnTo>
                    <a:pt x="891" y="955"/>
                  </a:lnTo>
                  <a:lnTo>
                    <a:pt x="891" y="1012"/>
                  </a:lnTo>
                  <a:lnTo>
                    <a:pt x="891" y="1057"/>
                  </a:lnTo>
                  <a:lnTo>
                    <a:pt x="902" y="1086"/>
                  </a:lnTo>
                  <a:lnTo>
                    <a:pt x="924" y="1109"/>
                  </a:lnTo>
                  <a:lnTo>
                    <a:pt x="952" y="1115"/>
                  </a:lnTo>
                  <a:lnTo>
                    <a:pt x="985" y="1109"/>
                  </a:lnTo>
                  <a:lnTo>
                    <a:pt x="1024" y="1086"/>
                  </a:lnTo>
                  <a:lnTo>
                    <a:pt x="1063" y="1040"/>
                  </a:lnTo>
                  <a:lnTo>
                    <a:pt x="1096" y="966"/>
                  </a:lnTo>
                  <a:lnTo>
                    <a:pt x="1102" y="960"/>
                  </a:lnTo>
                  <a:lnTo>
                    <a:pt x="1102" y="949"/>
                  </a:lnTo>
                  <a:lnTo>
                    <a:pt x="1108" y="943"/>
                  </a:lnTo>
                  <a:lnTo>
                    <a:pt x="1119" y="943"/>
                  </a:lnTo>
                  <a:lnTo>
                    <a:pt x="1119" y="943"/>
                  </a:lnTo>
                  <a:lnTo>
                    <a:pt x="1124" y="943"/>
                  </a:lnTo>
                  <a:lnTo>
                    <a:pt x="1130" y="949"/>
                  </a:lnTo>
                  <a:lnTo>
                    <a:pt x="1135" y="955"/>
                  </a:lnTo>
                  <a:lnTo>
                    <a:pt x="1135" y="960"/>
                  </a:lnTo>
                  <a:lnTo>
                    <a:pt x="1135" y="983"/>
                  </a:lnTo>
                  <a:lnTo>
                    <a:pt x="1119" y="1023"/>
                  </a:lnTo>
                  <a:lnTo>
                    <a:pt x="1091" y="1063"/>
                  </a:lnTo>
                  <a:lnTo>
                    <a:pt x="1058" y="1109"/>
                  </a:lnTo>
                  <a:lnTo>
                    <a:pt x="1007" y="1137"/>
                  </a:lnTo>
                  <a:lnTo>
                    <a:pt x="946" y="1149"/>
                  </a:lnTo>
                  <a:lnTo>
                    <a:pt x="930" y="1149"/>
                  </a:lnTo>
                  <a:lnTo>
                    <a:pt x="896" y="1143"/>
                  </a:lnTo>
                  <a:lnTo>
                    <a:pt x="857" y="1137"/>
                  </a:lnTo>
                  <a:lnTo>
                    <a:pt x="813" y="1115"/>
                  </a:lnTo>
                  <a:lnTo>
                    <a:pt x="774" y="1086"/>
                  </a:lnTo>
                  <a:lnTo>
                    <a:pt x="746" y="1040"/>
                  </a:lnTo>
                  <a:lnTo>
                    <a:pt x="735" y="972"/>
                  </a:lnTo>
                  <a:lnTo>
                    <a:pt x="740" y="932"/>
                  </a:lnTo>
                  <a:lnTo>
                    <a:pt x="751" y="886"/>
                  </a:lnTo>
                  <a:lnTo>
                    <a:pt x="763" y="835"/>
                  </a:lnTo>
                  <a:lnTo>
                    <a:pt x="774" y="795"/>
                  </a:lnTo>
                  <a:lnTo>
                    <a:pt x="779" y="755"/>
                  </a:lnTo>
                  <a:lnTo>
                    <a:pt x="785" y="720"/>
                  </a:lnTo>
                  <a:lnTo>
                    <a:pt x="779" y="692"/>
                  </a:lnTo>
                  <a:lnTo>
                    <a:pt x="768" y="657"/>
                  </a:lnTo>
                  <a:lnTo>
                    <a:pt x="751" y="629"/>
                  </a:lnTo>
                  <a:lnTo>
                    <a:pt x="718" y="600"/>
                  </a:lnTo>
                  <a:lnTo>
                    <a:pt x="674" y="583"/>
                  </a:lnTo>
                  <a:lnTo>
                    <a:pt x="607" y="577"/>
                  </a:lnTo>
                  <a:lnTo>
                    <a:pt x="423" y="577"/>
                  </a:lnTo>
                  <a:lnTo>
                    <a:pt x="317" y="1006"/>
                  </a:lnTo>
                  <a:lnTo>
                    <a:pt x="312" y="1023"/>
                  </a:lnTo>
                  <a:lnTo>
                    <a:pt x="312" y="1035"/>
                  </a:lnTo>
                  <a:lnTo>
                    <a:pt x="317" y="1052"/>
                  </a:lnTo>
                  <a:lnTo>
                    <a:pt x="340" y="1057"/>
                  </a:lnTo>
                  <a:lnTo>
                    <a:pt x="373" y="1063"/>
                  </a:lnTo>
                  <a:lnTo>
                    <a:pt x="412" y="1063"/>
                  </a:lnTo>
                  <a:lnTo>
                    <a:pt x="429" y="1063"/>
                  </a:lnTo>
                  <a:lnTo>
                    <a:pt x="445" y="1063"/>
                  </a:lnTo>
                  <a:lnTo>
                    <a:pt x="451" y="1069"/>
                  </a:lnTo>
                  <a:lnTo>
                    <a:pt x="456" y="1075"/>
                  </a:lnTo>
                  <a:lnTo>
                    <a:pt x="462" y="1080"/>
                  </a:lnTo>
                  <a:lnTo>
                    <a:pt x="456" y="1097"/>
                  </a:lnTo>
                  <a:lnTo>
                    <a:pt x="451" y="1103"/>
                  </a:lnTo>
                  <a:lnTo>
                    <a:pt x="445" y="1109"/>
                  </a:lnTo>
                  <a:lnTo>
                    <a:pt x="440" y="1115"/>
                  </a:lnTo>
                  <a:lnTo>
                    <a:pt x="434" y="1115"/>
                  </a:lnTo>
                  <a:lnTo>
                    <a:pt x="429" y="1115"/>
                  </a:lnTo>
                  <a:lnTo>
                    <a:pt x="384" y="1115"/>
                  </a:lnTo>
                  <a:lnTo>
                    <a:pt x="267" y="1109"/>
                  </a:lnTo>
                  <a:lnTo>
                    <a:pt x="223" y="1109"/>
                  </a:lnTo>
                  <a:lnTo>
                    <a:pt x="178" y="1109"/>
                  </a:lnTo>
                  <a:lnTo>
                    <a:pt x="123" y="1109"/>
                  </a:lnTo>
                  <a:lnTo>
                    <a:pt x="67" y="1115"/>
                  </a:lnTo>
                  <a:lnTo>
                    <a:pt x="28" y="1115"/>
                  </a:lnTo>
                  <a:lnTo>
                    <a:pt x="22" y="1115"/>
                  </a:lnTo>
                  <a:lnTo>
                    <a:pt x="17" y="1115"/>
                  </a:lnTo>
                  <a:lnTo>
                    <a:pt x="11" y="1109"/>
                  </a:lnTo>
                  <a:lnTo>
                    <a:pt x="6" y="1103"/>
                  </a:lnTo>
                  <a:lnTo>
                    <a:pt x="0" y="1097"/>
                  </a:lnTo>
                  <a:lnTo>
                    <a:pt x="6" y="1080"/>
                  </a:lnTo>
                  <a:lnTo>
                    <a:pt x="6" y="1075"/>
                  </a:lnTo>
                  <a:lnTo>
                    <a:pt x="11" y="1069"/>
                  </a:lnTo>
                  <a:lnTo>
                    <a:pt x="22" y="1063"/>
                  </a:lnTo>
                  <a:lnTo>
                    <a:pt x="34" y="1063"/>
                  </a:lnTo>
                  <a:lnTo>
                    <a:pt x="45" y="1063"/>
                  </a:lnTo>
                  <a:lnTo>
                    <a:pt x="106" y="1063"/>
                  </a:lnTo>
                  <a:lnTo>
                    <a:pt x="145" y="1052"/>
                  </a:lnTo>
                  <a:lnTo>
                    <a:pt x="167" y="1040"/>
                  </a:lnTo>
                  <a:lnTo>
                    <a:pt x="184" y="1017"/>
                  </a:lnTo>
                  <a:lnTo>
                    <a:pt x="189" y="983"/>
                  </a:lnTo>
                  <a:lnTo>
                    <a:pt x="406" y="115"/>
                  </a:lnTo>
                  <a:lnTo>
                    <a:pt x="406" y="97"/>
                  </a:lnTo>
                  <a:lnTo>
                    <a:pt x="406" y="86"/>
                  </a:lnTo>
                  <a:lnTo>
                    <a:pt x="412" y="80"/>
                  </a:lnTo>
                  <a:lnTo>
                    <a:pt x="406" y="69"/>
                  </a:lnTo>
                  <a:lnTo>
                    <a:pt x="401" y="63"/>
                  </a:lnTo>
                  <a:lnTo>
                    <a:pt x="395" y="57"/>
                  </a:lnTo>
                  <a:lnTo>
                    <a:pt x="384" y="57"/>
                  </a:lnTo>
                  <a:lnTo>
                    <a:pt x="367" y="57"/>
                  </a:lnTo>
                  <a:lnTo>
                    <a:pt x="345" y="52"/>
                  </a:lnTo>
                  <a:lnTo>
                    <a:pt x="328" y="52"/>
                  </a:lnTo>
                  <a:lnTo>
                    <a:pt x="312" y="52"/>
                  </a:lnTo>
                  <a:lnTo>
                    <a:pt x="306" y="52"/>
                  </a:lnTo>
                  <a:lnTo>
                    <a:pt x="290" y="52"/>
                  </a:lnTo>
                  <a:lnTo>
                    <a:pt x="278" y="52"/>
                  </a:lnTo>
                  <a:lnTo>
                    <a:pt x="267" y="46"/>
                  </a:lnTo>
                  <a:lnTo>
                    <a:pt x="262" y="40"/>
                  </a:lnTo>
                  <a:lnTo>
                    <a:pt x="262" y="35"/>
                  </a:lnTo>
                  <a:lnTo>
                    <a:pt x="262" y="17"/>
                  </a:lnTo>
                  <a:lnTo>
                    <a:pt x="267" y="6"/>
                  </a:lnTo>
                  <a:lnTo>
                    <a:pt x="278" y="6"/>
                  </a:lnTo>
                  <a:lnTo>
                    <a:pt x="290" y="0"/>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145"/>
            <p:cNvSpPr>
              <a:spLocks/>
            </p:cNvSpPr>
            <p:nvPr/>
          </p:nvSpPr>
          <p:spPr bwMode="auto">
            <a:xfrm>
              <a:off x="2325" y="2058"/>
              <a:ext cx="662" cy="812"/>
            </a:xfrm>
            <a:custGeom>
              <a:avLst/>
              <a:gdLst/>
              <a:ahLst/>
              <a:cxnLst>
                <a:cxn ang="0">
                  <a:pos x="378" y="6"/>
                </a:cxn>
                <a:cxn ang="0">
                  <a:pos x="434" y="6"/>
                </a:cxn>
                <a:cxn ang="0">
                  <a:pos x="479" y="6"/>
                </a:cxn>
                <a:cxn ang="0">
                  <a:pos x="523" y="6"/>
                </a:cxn>
                <a:cxn ang="0">
                  <a:pos x="607" y="6"/>
                </a:cxn>
                <a:cxn ang="0">
                  <a:pos x="651" y="6"/>
                </a:cxn>
                <a:cxn ang="0">
                  <a:pos x="662" y="17"/>
                </a:cxn>
                <a:cxn ang="0">
                  <a:pos x="657" y="40"/>
                </a:cxn>
                <a:cxn ang="0">
                  <a:pos x="640" y="46"/>
                </a:cxn>
                <a:cxn ang="0">
                  <a:pos x="612" y="46"/>
                </a:cxn>
                <a:cxn ang="0">
                  <a:pos x="579" y="52"/>
                </a:cxn>
                <a:cxn ang="0">
                  <a:pos x="568" y="63"/>
                </a:cxn>
                <a:cxn ang="0">
                  <a:pos x="556" y="92"/>
                </a:cxn>
                <a:cxn ang="0">
                  <a:pos x="401" y="692"/>
                </a:cxn>
                <a:cxn ang="0">
                  <a:pos x="295" y="777"/>
                </a:cxn>
                <a:cxn ang="0">
                  <a:pos x="161" y="812"/>
                </a:cxn>
                <a:cxn ang="0">
                  <a:pos x="50" y="777"/>
                </a:cxn>
                <a:cxn ang="0">
                  <a:pos x="0" y="686"/>
                </a:cxn>
                <a:cxn ang="0">
                  <a:pos x="28" y="617"/>
                </a:cxn>
                <a:cxn ang="0">
                  <a:pos x="78" y="595"/>
                </a:cxn>
                <a:cxn ang="0">
                  <a:pos x="106" y="606"/>
                </a:cxn>
                <a:cxn ang="0">
                  <a:pos x="128" y="629"/>
                </a:cxn>
                <a:cxn ang="0">
                  <a:pos x="128" y="657"/>
                </a:cxn>
                <a:cxn ang="0">
                  <a:pos x="122" y="680"/>
                </a:cxn>
                <a:cxn ang="0">
                  <a:pos x="106" y="703"/>
                </a:cxn>
                <a:cxn ang="0">
                  <a:pos x="72" y="720"/>
                </a:cxn>
                <a:cxn ang="0">
                  <a:pos x="78" y="755"/>
                </a:cxn>
                <a:cxn ang="0">
                  <a:pos x="139" y="777"/>
                </a:cxn>
                <a:cxn ang="0">
                  <a:pos x="217" y="766"/>
                </a:cxn>
                <a:cxn ang="0">
                  <a:pos x="300" y="680"/>
                </a:cxn>
                <a:cxn ang="0">
                  <a:pos x="456" y="92"/>
                </a:cxn>
                <a:cxn ang="0">
                  <a:pos x="462" y="75"/>
                </a:cxn>
                <a:cxn ang="0">
                  <a:pos x="462" y="69"/>
                </a:cxn>
                <a:cxn ang="0">
                  <a:pos x="456" y="57"/>
                </a:cxn>
                <a:cxn ang="0">
                  <a:pos x="440" y="46"/>
                </a:cxn>
                <a:cxn ang="0">
                  <a:pos x="406" y="46"/>
                </a:cxn>
                <a:cxn ang="0">
                  <a:pos x="384" y="46"/>
                </a:cxn>
                <a:cxn ang="0">
                  <a:pos x="345" y="46"/>
                </a:cxn>
                <a:cxn ang="0">
                  <a:pos x="328" y="35"/>
                </a:cxn>
                <a:cxn ang="0">
                  <a:pos x="328" y="17"/>
                </a:cxn>
                <a:cxn ang="0">
                  <a:pos x="334" y="6"/>
                </a:cxn>
                <a:cxn ang="0">
                  <a:pos x="351" y="0"/>
                </a:cxn>
              </a:cxnLst>
              <a:rect l="0" t="0" r="r" b="b"/>
              <a:pathLst>
                <a:path w="662" h="812">
                  <a:moveTo>
                    <a:pt x="351" y="0"/>
                  </a:moveTo>
                  <a:lnTo>
                    <a:pt x="378" y="6"/>
                  </a:lnTo>
                  <a:lnTo>
                    <a:pt x="406" y="6"/>
                  </a:lnTo>
                  <a:lnTo>
                    <a:pt x="434" y="6"/>
                  </a:lnTo>
                  <a:lnTo>
                    <a:pt x="456" y="6"/>
                  </a:lnTo>
                  <a:lnTo>
                    <a:pt x="479" y="6"/>
                  </a:lnTo>
                  <a:lnTo>
                    <a:pt x="506" y="6"/>
                  </a:lnTo>
                  <a:lnTo>
                    <a:pt x="523" y="6"/>
                  </a:lnTo>
                  <a:lnTo>
                    <a:pt x="562" y="6"/>
                  </a:lnTo>
                  <a:lnTo>
                    <a:pt x="607" y="6"/>
                  </a:lnTo>
                  <a:lnTo>
                    <a:pt x="645" y="0"/>
                  </a:lnTo>
                  <a:lnTo>
                    <a:pt x="651" y="6"/>
                  </a:lnTo>
                  <a:lnTo>
                    <a:pt x="657" y="12"/>
                  </a:lnTo>
                  <a:lnTo>
                    <a:pt x="662" y="17"/>
                  </a:lnTo>
                  <a:lnTo>
                    <a:pt x="657" y="29"/>
                  </a:lnTo>
                  <a:lnTo>
                    <a:pt x="657" y="40"/>
                  </a:lnTo>
                  <a:lnTo>
                    <a:pt x="645" y="40"/>
                  </a:lnTo>
                  <a:lnTo>
                    <a:pt x="640" y="46"/>
                  </a:lnTo>
                  <a:lnTo>
                    <a:pt x="634" y="46"/>
                  </a:lnTo>
                  <a:lnTo>
                    <a:pt x="612" y="46"/>
                  </a:lnTo>
                  <a:lnTo>
                    <a:pt x="595" y="46"/>
                  </a:lnTo>
                  <a:lnTo>
                    <a:pt x="579" y="52"/>
                  </a:lnTo>
                  <a:lnTo>
                    <a:pt x="573" y="57"/>
                  </a:lnTo>
                  <a:lnTo>
                    <a:pt x="568" y="63"/>
                  </a:lnTo>
                  <a:lnTo>
                    <a:pt x="562" y="75"/>
                  </a:lnTo>
                  <a:lnTo>
                    <a:pt x="556" y="92"/>
                  </a:lnTo>
                  <a:lnTo>
                    <a:pt x="428" y="623"/>
                  </a:lnTo>
                  <a:lnTo>
                    <a:pt x="401" y="692"/>
                  </a:lnTo>
                  <a:lnTo>
                    <a:pt x="356" y="743"/>
                  </a:lnTo>
                  <a:lnTo>
                    <a:pt x="295" y="777"/>
                  </a:lnTo>
                  <a:lnTo>
                    <a:pt x="228" y="806"/>
                  </a:lnTo>
                  <a:lnTo>
                    <a:pt x="161" y="812"/>
                  </a:lnTo>
                  <a:lnTo>
                    <a:pt x="100" y="806"/>
                  </a:lnTo>
                  <a:lnTo>
                    <a:pt x="50" y="777"/>
                  </a:lnTo>
                  <a:lnTo>
                    <a:pt x="11" y="737"/>
                  </a:lnTo>
                  <a:lnTo>
                    <a:pt x="0" y="686"/>
                  </a:lnTo>
                  <a:lnTo>
                    <a:pt x="11" y="646"/>
                  </a:lnTo>
                  <a:lnTo>
                    <a:pt x="28" y="617"/>
                  </a:lnTo>
                  <a:lnTo>
                    <a:pt x="50" y="600"/>
                  </a:lnTo>
                  <a:lnTo>
                    <a:pt x="78" y="595"/>
                  </a:lnTo>
                  <a:lnTo>
                    <a:pt x="89" y="595"/>
                  </a:lnTo>
                  <a:lnTo>
                    <a:pt x="106" y="606"/>
                  </a:lnTo>
                  <a:lnTo>
                    <a:pt x="117" y="612"/>
                  </a:lnTo>
                  <a:lnTo>
                    <a:pt x="128" y="629"/>
                  </a:lnTo>
                  <a:lnTo>
                    <a:pt x="128" y="646"/>
                  </a:lnTo>
                  <a:lnTo>
                    <a:pt x="128" y="657"/>
                  </a:lnTo>
                  <a:lnTo>
                    <a:pt x="128" y="669"/>
                  </a:lnTo>
                  <a:lnTo>
                    <a:pt x="122" y="680"/>
                  </a:lnTo>
                  <a:lnTo>
                    <a:pt x="111" y="692"/>
                  </a:lnTo>
                  <a:lnTo>
                    <a:pt x="106" y="703"/>
                  </a:lnTo>
                  <a:lnTo>
                    <a:pt x="89" y="715"/>
                  </a:lnTo>
                  <a:lnTo>
                    <a:pt x="72" y="720"/>
                  </a:lnTo>
                  <a:lnTo>
                    <a:pt x="50" y="720"/>
                  </a:lnTo>
                  <a:lnTo>
                    <a:pt x="78" y="755"/>
                  </a:lnTo>
                  <a:lnTo>
                    <a:pt x="111" y="772"/>
                  </a:lnTo>
                  <a:lnTo>
                    <a:pt x="139" y="777"/>
                  </a:lnTo>
                  <a:lnTo>
                    <a:pt x="161" y="777"/>
                  </a:lnTo>
                  <a:lnTo>
                    <a:pt x="217" y="766"/>
                  </a:lnTo>
                  <a:lnTo>
                    <a:pt x="261" y="732"/>
                  </a:lnTo>
                  <a:lnTo>
                    <a:pt x="300" y="680"/>
                  </a:lnTo>
                  <a:lnTo>
                    <a:pt x="328" y="623"/>
                  </a:lnTo>
                  <a:lnTo>
                    <a:pt x="456" y="92"/>
                  </a:lnTo>
                  <a:lnTo>
                    <a:pt x="456" y="86"/>
                  </a:lnTo>
                  <a:lnTo>
                    <a:pt x="462" y="75"/>
                  </a:lnTo>
                  <a:lnTo>
                    <a:pt x="462" y="75"/>
                  </a:lnTo>
                  <a:lnTo>
                    <a:pt x="462" y="69"/>
                  </a:lnTo>
                  <a:lnTo>
                    <a:pt x="462" y="63"/>
                  </a:lnTo>
                  <a:lnTo>
                    <a:pt x="456" y="57"/>
                  </a:lnTo>
                  <a:lnTo>
                    <a:pt x="451" y="52"/>
                  </a:lnTo>
                  <a:lnTo>
                    <a:pt x="440" y="46"/>
                  </a:lnTo>
                  <a:lnTo>
                    <a:pt x="428" y="46"/>
                  </a:lnTo>
                  <a:lnTo>
                    <a:pt x="406" y="46"/>
                  </a:lnTo>
                  <a:lnTo>
                    <a:pt x="395" y="46"/>
                  </a:lnTo>
                  <a:lnTo>
                    <a:pt x="384" y="46"/>
                  </a:lnTo>
                  <a:lnTo>
                    <a:pt x="367" y="46"/>
                  </a:lnTo>
                  <a:lnTo>
                    <a:pt x="345" y="46"/>
                  </a:lnTo>
                  <a:lnTo>
                    <a:pt x="334" y="40"/>
                  </a:lnTo>
                  <a:lnTo>
                    <a:pt x="328" y="35"/>
                  </a:lnTo>
                  <a:lnTo>
                    <a:pt x="323" y="29"/>
                  </a:lnTo>
                  <a:lnTo>
                    <a:pt x="328" y="17"/>
                  </a:lnTo>
                  <a:lnTo>
                    <a:pt x="328" y="6"/>
                  </a:lnTo>
                  <a:lnTo>
                    <a:pt x="334" y="6"/>
                  </a:lnTo>
                  <a:lnTo>
                    <a:pt x="345" y="6"/>
                  </a:lnTo>
                  <a:lnTo>
                    <a:pt x="3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146"/>
            <p:cNvSpPr>
              <a:spLocks noEditPoints="1"/>
            </p:cNvSpPr>
            <p:nvPr/>
          </p:nvSpPr>
          <p:spPr bwMode="auto">
            <a:xfrm>
              <a:off x="3688" y="1910"/>
              <a:ext cx="173" cy="703"/>
            </a:xfrm>
            <a:custGeom>
              <a:avLst/>
              <a:gdLst/>
              <a:ahLst/>
              <a:cxnLst>
                <a:cxn ang="0">
                  <a:pos x="89" y="531"/>
                </a:cxn>
                <a:cxn ang="0">
                  <a:pos x="112" y="537"/>
                </a:cxn>
                <a:cxn ang="0">
                  <a:pos x="134" y="548"/>
                </a:cxn>
                <a:cxn ang="0">
                  <a:pos x="156" y="565"/>
                </a:cxn>
                <a:cxn ang="0">
                  <a:pos x="167" y="588"/>
                </a:cxn>
                <a:cxn ang="0">
                  <a:pos x="173" y="617"/>
                </a:cxn>
                <a:cxn ang="0">
                  <a:pos x="167" y="640"/>
                </a:cxn>
                <a:cxn ang="0">
                  <a:pos x="156" y="657"/>
                </a:cxn>
                <a:cxn ang="0">
                  <a:pos x="145" y="674"/>
                </a:cxn>
                <a:cxn ang="0">
                  <a:pos x="128" y="691"/>
                </a:cxn>
                <a:cxn ang="0">
                  <a:pos x="112" y="697"/>
                </a:cxn>
                <a:cxn ang="0">
                  <a:pos x="89" y="703"/>
                </a:cxn>
                <a:cxn ang="0">
                  <a:pos x="67" y="697"/>
                </a:cxn>
                <a:cxn ang="0">
                  <a:pos x="45" y="691"/>
                </a:cxn>
                <a:cxn ang="0">
                  <a:pos x="28" y="674"/>
                </a:cxn>
                <a:cxn ang="0">
                  <a:pos x="17" y="657"/>
                </a:cxn>
                <a:cxn ang="0">
                  <a:pos x="6" y="640"/>
                </a:cxn>
                <a:cxn ang="0">
                  <a:pos x="0" y="617"/>
                </a:cxn>
                <a:cxn ang="0">
                  <a:pos x="6" y="594"/>
                </a:cxn>
                <a:cxn ang="0">
                  <a:pos x="17" y="571"/>
                </a:cxn>
                <a:cxn ang="0">
                  <a:pos x="28" y="554"/>
                </a:cxn>
                <a:cxn ang="0">
                  <a:pos x="45" y="543"/>
                </a:cxn>
                <a:cxn ang="0">
                  <a:pos x="67" y="531"/>
                </a:cxn>
                <a:cxn ang="0">
                  <a:pos x="89" y="531"/>
                </a:cxn>
                <a:cxn ang="0">
                  <a:pos x="89" y="0"/>
                </a:cxn>
                <a:cxn ang="0">
                  <a:pos x="112" y="5"/>
                </a:cxn>
                <a:cxn ang="0">
                  <a:pos x="128" y="11"/>
                </a:cxn>
                <a:cxn ang="0">
                  <a:pos x="145" y="23"/>
                </a:cxn>
                <a:cxn ang="0">
                  <a:pos x="156" y="45"/>
                </a:cxn>
                <a:cxn ang="0">
                  <a:pos x="167" y="63"/>
                </a:cxn>
                <a:cxn ang="0">
                  <a:pos x="173" y="85"/>
                </a:cxn>
                <a:cxn ang="0">
                  <a:pos x="167" y="114"/>
                </a:cxn>
                <a:cxn ang="0">
                  <a:pos x="156" y="137"/>
                </a:cxn>
                <a:cxn ang="0">
                  <a:pos x="134" y="154"/>
                </a:cxn>
                <a:cxn ang="0">
                  <a:pos x="112" y="165"/>
                </a:cxn>
                <a:cxn ang="0">
                  <a:pos x="89" y="171"/>
                </a:cxn>
                <a:cxn ang="0">
                  <a:pos x="67" y="171"/>
                </a:cxn>
                <a:cxn ang="0">
                  <a:pos x="45" y="160"/>
                </a:cxn>
                <a:cxn ang="0">
                  <a:pos x="28" y="148"/>
                </a:cxn>
                <a:cxn ang="0">
                  <a:pos x="17" y="131"/>
                </a:cxn>
                <a:cxn ang="0">
                  <a:pos x="6" y="108"/>
                </a:cxn>
                <a:cxn ang="0">
                  <a:pos x="0" y="85"/>
                </a:cxn>
                <a:cxn ang="0">
                  <a:pos x="6" y="63"/>
                </a:cxn>
                <a:cxn ang="0">
                  <a:pos x="17" y="45"/>
                </a:cxn>
                <a:cxn ang="0">
                  <a:pos x="28" y="23"/>
                </a:cxn>
                <a:cxn ang="0">
                  <a:pos x="45" y="11"/>
                </a:cxn>
                <a:cxn ang="0">
                  <a:pos x="67" y="5"/>
                </a:cxn>
                <a:cxn ang="0">
                  <a:pos x="89" y="0"/>
                </a:cxn>
              </a:cxnLst>
              <a:rect l="0" t="0" r="r" b="b"/>
              <a:pathLst>
                <a:path w="173" h="703">
                  <a:moveTo>
                    <a:pt x="89" y="531"/>
                  </a:moveTo>
                  <a:lnTo>
                    <a:pt x="112" y="537"/>
                  </a:lnTo>
                  <a:lnTo>
                    <a:pt x="134" y="548"/>
                  </a:lnTo>
                  <a:lnTo>
                    <a:pt x="156" y="565"/>
                  </a:lnTo>
                  <a:lnTo>
                    <a:pt x="167" y="588"/>
                  </a:lnTo>
                  <a:lnTo>
                    <a:pt x="173" y="617"/>
                  </a:lnTo>
                  <a:lnTo>
                    <a:pt x="167" y="640"/>
                  </a:lnTo>
                  <a:lnTo>
                    <a:pt x="156" y="657"/>
                  </a:lnTo>
                  <a:lnTo>
                    <a:pt x="145" y="674"/>
                  </a:lnTo>
                  <a:lnTo>
                    <a:pt x="128" y="691"/>
                  </a:lnTo>
                  <a:lnTo>
                    <a:pt x="112" y="697"/>
                  </a:lnTo>
                  <a:lnTo>
                    <a:pt x="89" y="703"/>
                  </a:lnTo>
                  <a:lnTo>
                    <a:pt x="67" y="697"/>
                  </a:lnTo>
                  <a:lnTo>
                    <a:pt x="45" y="691"/>
                  </a:lnTo>
                  <a:lnTo>
                    <a:pt x="28" y="674"/>
                  </a:lnTo>
                  <a:lnTo>
                    <a:pt x="17" y="657"/>
                  </a:lnTo>
                  <a:lnTo>
                    <a:pt x="6" y="640"/>
                  </a:lnTo>
                  <a:lnTo>
                    <a:pt x="0" y="617"/>
                  </a:lnTo>
                  <a:lnTo>
                    <a:pt x="6" y="594"/>
                  </a:lnTo>
                  <a:lnTo>
                    <a:pt x="17" y="571"/>
                  </a:lnTo>
                  <a:lnTo>
                    <a:pt x="28" y="554"/>
                  </a:lnTo>
                  <a:lnTo>
                    <a:pt x="45" y="543"/>
                  </a:lnTo>
                  <a:lnTo>
                    <a:pt x="67" y="531"/>
                  </a:lnTo>
                  <a:lnTo>
                    <a:pt x="89" y="531"/>
                  </a:lnTo>
                  <a:close/>
                  <a:moveTo>
                    <a:pt x="89" y="0"/>
                  </a:moveTo>
                  <a:lnTo>
                    <a:pt x="112" y="5"/>
                  </a:lnTo>
                  <a:lnTo>
                    <a:pt x="128" y="11"/>
                  </a:lnTo>
                  <a:lnTo>
                    <a:pt x="145" y="23"/>
                  </a:lnTo>
                  <a:lnTo>
                    <a:pt x="156" y="45"/>
                  </a:lnTo>
                  <a:lnTo>
                    <a:pt x="167" y="63"/>
                  </a:lnTo>
                  <a:lnTo>
                    <a:pt x="173" y="85"/>
                  </a:lnTo>
                  <a:lnTo>
                    <a:pt x="167" y="114"/>
                  </a:lnTo>
                  <a:lnTo>
                    <a:pt x="156" y="137"/>
                  </a:lnTo>
                  <a:lnTo>
                    <a:pt x="134" y="154"/>
                  </a:lnTo>
                  <a:lnTo>
                    <a:pt x="112" y="165"/>
                  </a:lnTo>
                  <a:lnTo>
                    <a:pt x="89" y="171"/>
                  </a:lnTo>
                  <a:lnTo>
                    <a:pt x="67" y="171"/>
                  </a:lnTo>
                  <a:lnTo>
                    <a:pt x="45" y="160"/>
                  </a:lnTo>
                  <a:lnTo>
                    <a:pt x="28" y="148"/>
                  </a:lnTo>
                  <a:lnTo>
                    <a:pt x="17" y="131"/>
                  </a:lnTo>
                  <a:lnTo>
                    <a:pt x="6" y="108"/>
                  </a:lnTo>
                  <a:lnTo>
                    <a:pt x="0" y="85"/>
                  </a:lnTo>
                  <a:lnTo>
                    <a:pt x="6" y="63"/>
                  </a:lnTo>
                  <a:lnTo>
                    <a:pt x="17" y="45"/>
                  </a:lnTo>
                  <a:lnTo>
                    <a:pt x="28" y="23"/>
                  </a:lnTo>
                  <a:lnTo>
                    <a:pt x="45" y="11"/>
                  </a:lnTo>
                  <a:lnTo>
                    <a:pt x="67" y="5"/>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147"/>
            <p:cNvSpPr>
              <a:spLocks noEditPoints="1"/>
            </p:cNvSpPr>
            <p:nvPr/>
          </p:nvSpPr>
          <p:spPr bwMode="auto">
            <a:xfrm>
              <a:off x="4084" y="2013"/>
              <a:ext cx="1057" cy="382"/>
            </a:xfrm>
            <a:custGeom>
              <a:avLst/>
              <a:gdLst/>
              <a:ahLst/>
              <a:cxnLst>
                <a:cxn ang="0">
                  <a:pos x="55" y="320"/>
                </a:cxn>
                <a:cxn ang="0">
                  <a:pos x="1001" y="320"/>
                </a:cxn>
                <a:cxn ang="0">
                  <a:pos x="1012" y="320"/>
                </a:cxn>
                <a:cxn ang="0">
                  <a:pos x="1024" y="320"/>
                </a:cxn>
                <a:cxn ang="0">
                  <a:pos x="1040" y="320"/>
                </a:cxn>
                <a:cxn ang="0">
                  <a:pos x="1046" y="325"/>
                </a:cxn>
                <a:cxn ang="0">
                  <a:pos x="1051" y="337"/>
                </a:cxn>
                <a:cxn ang="0">
                  <a:pos x="1057" y="348"/>
                </a:cxn>
                <a:cxn ang="0">
                  <a:pos x="1051" y="365"/>
                </a:cxn>
                <a:cxn ang="0">
                  <a:pos x="1046" y="371"/>
                </a:cxn>
                <a:cxn ang="0">
                  <a:pos x="1040" y="377"/>
                </a:cxn>
                <a:cxn ang="0">
                  <a:pos x="1029" y="382"/>
                </a:cxn>
                <a:cxn ang="0">
                  <a:pos x="1012" y="382"/>
                </a:cxn>
                <a:cxn ang="0">
                  <a:pos x="1001" y="382"/>
                </a:cxn>
                <a:cxn ang="0">
                  <a:pos x="55" y="382"/>
                </a:cxn>
                <a:cxn ang="0">
                  <a:pos x="38" y="382"/>
                </a:cxn>
                <a:cxn ang="0">
                  <a:pos x="27" y="382"/>
                </a:cxn>
                <a:cxn ang="0">
                  <a:pos x="16" y="377"/>
                </a:cxn>
                <a:cxn ang="0">
                  <a:pos x="11" y="371"/>
                </a:cxn>
                <a:cxn ang="0">
                  <a:pos x="5" y="365"/>
                </a:cxn>
                <a:cxn ang="0">
                  <a:pos x="0" y="348"/>
                </a:cxn>
                <a:cxn ang="0">
                  <a:pos x="5" y="337"/>
                </a:cxn>
                <a:cxn ang="0">
                  <a:pos x="11" y="325"/>
                </a:cxn>
                <a:cxn ang="0">
                  <a:pos x="16" y="320"/>
                </a:cxn>
                <a:cxn ang="0">
                  <a:pos x="27" y="320"/>
                </a:cxn>
                <a:cxn ang="0">
                  <a:pos x="38" y="320"/>
                </a:cxn>
                <a:cxn ang="0">
                  <a:pos x="55" y="320"/>
                </a:cxn>
                <a:cxn ang="0">
                  <a:pos x="55" y="0"/>
                </a:cxn>
                <a:cxn ang="0">
                  <a:pos x="1001" y="0"/>
                </a:cxn>
                <a:cxn ang="0">
                  <a:pos x="1012" y="0"/>
                </a:cxn>
                <a:cxn ang="0">
                  <a:pos x="1029" y="5"/>
                </a:cxn>
                <a:cxn ang="0">
                  <a:pos x="1040" y="5"/>
                </a:cxn>
                <a:cxn ang="0">
                  <a:pos x="1046" y="11"/>
                </a:cxn>
                <a:cxn ang="0">
                  <a:pos x="1051" y="22"/>
                </a:cxn>
                <a:cxn ang="0">
                  <a:pos x="1057" y="34"/>
                </a:cxn>
                <a:cxn ang="0">
                  <a:pos x="1051" y="45"/>
                </a:cxn>
                <a:cxn ang="0">
                  <a:pos x="1046" y="57"/>
                </a:cxn>
                <a:cxn ang="0">
                  <a:pos x="1040" y="62"/>
                </a:cxn>
                <a:cxn ang="0">
                  <a:pos x="1024" y="62"/>
                </a:cxn>
                <a:cxn ang="0">
                  <a:pos x="1012" y="68"/>
                </a:cxn>
                <a:cxn ang="0">
                  <a:pos x="1001" y="68"/>
                </a:cxn>
                <a:cxn ang="0">
                  <a:pos x="55" y="68"/>
                </a:cxn>
                <a:cxn ang="0">
                  <a:pos x="38" y="68"/>
                </a:cxn>
                <a:cxn ang="0">
                  <a:pos x="27" y="62"/>
                </a:cxn>
                <a:cxn ang="0">
                  <a:pos x="16" y="62"/>
                </a:cxn>
                <a:cxn ang="0">
                  <a:pos x="11" y="57"/>
                </a:cxn>
                <a:cxn ang="0">
                  <a:pos x="5" y="45"/>
                </a:cxn>
                <a:cxn ang="0">
                  <a:pos x="0" y="34"/>
                </a:cxn>
                <a:cxn ang="0">
                  <a:pos x="5" y="22"/>
                </a:cxn>
                <a:cxn ang="0">
                  <a:pos x="11" y="11"/>
                </a:cxn>
                <a:cxn ang="0">
                  <a:pos x="16" y="5"/>
                </a:cxn>
                <a:cxn ang="0">
                  <a:pos x="27" y="5"/>
                </a:cxn>
                <a:cxn ang="0">
                  <a:pos x="38" y="0"/>
                </a:cxn>
                <a:cxn ang="0">
                  <a:pos x="55" y="0"/>
                </a:cxn>
              </a:cxnLst>
              <a:rect l="0" t="0" r="r" b="b"/>
              <a:pathLst>
                <a:path w="1057" h="382">
                  <a:moveTo>
                    <a:pt x="55" y="320"/>
                  </a:moveTo>
                  <a:lnTo>
                    <a:pt x="1001" y="320"/>
                  </a:lnTo>
                  <a:lnTo>
                    <a:pt x="1012" y="320"/>
                  </a:lnTo>
                  <a:lnTo>
                    <a:pt x="1024" y="320"/>
                  </a:lnTo>
                  <a:lnTo>
                    <a:pt x="1040" y="320"/>
                  </a:lnTo>
                  <a:lnTo>
                    <a:pt x="1046" y="325"/>
                  </a:lnTo>
                  <a:lnTo>
                    <a:pt x="1051" y="337"/>
                  </a:lnTo>
                  <a:lnTo>
                    <a:pt x="1057" y="348"/>
                  </a:lnTo>
                  <a:lnTo>
                    <a:pt x="1051" y="365"/>
                  </a:lnTo>
                  <a:lnTo>
                    <a:pt x="1046" y="371"/>
                  </a:lnTo>
                  <a:lnTo>
                    <a:pt x="1040" y="377"/>
                  </a:lnTo>
                  <a:lnTo>
                    <a:pt x="1029" y="382"/>
                  </a:lnTo>
                  <a:lnTo>
                    <a:pt x="1012" y="382"/>
                  </a:lnTo>
                  <a:lnTo>
                    <a:pt x="1001" y="382"/>
                  </a:lnTo>
                  <a:lnTo>
                    <a:pt x="55" y="382"/>
                  </a:lnTo>
                  <a:lnTo>
                    <a:pt x="38" y="382"/>
                  </a:lnTo>
                  <a:lnTo>
                    <a:pt x="27" y="382"/>
                  </a:lnTo>
                  <a:lnTo>
                    <a:pt x="16" y="377"/>
                  </a:lnTo>
                  <a:lnTo>
                    <a:pt x="11" y="371"/>
                  </a:lnTo>
                  <a:lnTo>
                    <a:pt x="5" y="365"/>
                  </a:lnTo>
                  <a:lnTo>
                    <a:pt x="0" y="348"/>
                  </a:lnTo>
                  <a:lnTo>
                    <a:pt x="5" y="337"/>
                  </a:lnTo>
                  <a:lnTo>
                    <a:pt x="11" y="325"/>
                  </a:lnTo>
                  <a:lnTo>
                    <a:pt x="16" y="320"/>
                  </a:lnTo>
                  <a:lnTo>
                    <a:pt x="27" y="320"/>
                  </a:lnTo>
                  <a:lnTo>
                    <a:pt x="38" y="320"/>
                  </a:lnTo>
                  <a:lnTo>
                    <a:pt x="55" y="320"/>
                  </a:lnTo>
                  <a:close/>
                  <a:moveTo>
                    <a:pt x="55" y="0"/>
                  </a:moveTo>
                  <a:lnTo>
                    <a:pt x="1001" y="0"/>
                  </a:lnTo>
                  <a:lnTo>
                    <a:pt x="1012" y="0"/>
                  </a:lnTo>
                  <a:lnTo>
                    <a:pt x="1029" y="5"/>
                  </a:lnTo>
                  <a:lnTo>
                    <a:pt x="1040" y="5"/>
                  </a:lnTo>
                  <a:lnTo>
                    <a:pt x="1046" y="11"/>
                  </a:lnTo>
                  <a:lnTo>
                    <a:pt x="1051" y="22"/>
                  </a:lnTo>
                  <a:lnTo>
                    <a:pt x="1057" y="34"/>
                  </a:lnTo>
                  <a:lnTo>
                    <a:pt x="1051" y="45"/>
                  </a:lnTo>
                  <a:lnTo>
                    <a:pt x="1046" y="57"/>
                  </a:lnTo>
                  <a:lnTo>
                    <a:pt x="1040" y="62"/>
                  </a:lnTo>
                  <a:lnTo>
                    <a:pt x="1024" y="62"/>
                  </a:lnTo>
                  <a:lnTo>
                    <a:pt x="1012" y="68"/>
                  </a:lnTo>
                  <a:lnTo>
                    <a:pt x="1001" y="68"/>
                  </a:lnTo>
                  <a:lnTo>
                    <a:pt x="55" y="68"/>
                  </a:lnTo>
                  <a:lnTo>
                    <a:pt x="38" y="68"/>
                  </a:lnTo>
                  <a:lnTo>
                    <a:pt x="27" y="62"/>
                  </a:lnTo>
                  <a:lnTo>
                    <a:pt x="16" y="62"/>
                  </a:lnTo>
                  <a:lnTo>
                    <a:pt x="11" y="57"/>
                  </a:lnTo>
                  <a:lnTo>
                    <a:pt x="5" y="45"/>
                  </a:lnTo>
                  <a:lnTo>
                    <a:pt x="0" y="34"/>
                  </a:lnTo>
                  <a:lnTo>
                    <a:pt x="5" y="22"/>
                  </a:lnTo>
                  <a:lnTo>
                    <a:pt x="11" y="11"/>
                  </a:lnTo>
                  <a:lnTo>
                    <a:pt x="16" y="5"/>
                  </a:lnTo>
                  <a:lnTo>
                    <a:pt x="27" y="5"/>
                  </a:lnTo>
                  <a:lnTo>
                    <a:pt x="38" y="0"/>
                  </a:lnTo>
                  <a:lnTo>
                    <a:pt x="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148"/>
            <p:cNvSpPr>
              <a:spLocks noEditPoints="1"/>
            </p:cNvSpPr>
            <p:nvPr/>
          </p:nvSpPr>
          <p:spPr bwMode="auto">
            <a:xfrm>
              <a:off x="5725" y="1498"/>
              <a:ext cx="1136" cy="1149"/>
            </a:xfrm>
            <a:custGeom>
              <a:avLst/>
              <a:gdLst/>
              <a:ahLst/>
              <a:cxnLst>
                <a:cxn ang="0">
                  <a:pos x="601" y="52"/>
                </a:cxn>
                <a:cxn ang="0">
                  <a:pos x="551" y="63"/>
                </a:cxn>
                <a:cxn ang="0">
                  <a:pos x="535" y="115"/>
                </a:cxn>
                <a:cxn ang="0">
                  <a:pos x="702" y="532"/>
                </a:cxn>
                <a:cxn ang="0">
                  <a:pos x="874" y="446"/>
                </a:cxn>
                <a:cxn ang="0">
                  <a:pos x="958" y="263"/>
                </a:cxn>
                <a:cxn ang="0">
                  <a:pos x="924" y="109"/>
                </a:cxn>
                <a:cxn ang="0">
                  <a:pos x="779" y="52"/>
                </a:cxn>
                <a:cxn ang="0">
                  <a:pos x="306" y="0"/>
                </a:cxn>
                <a:cxn ang="0">
                  <a:pos x="974" y="46"/>
                </a:cxn>
                <a:cxn ang="0">
                  <a:pos x="1113" y="246"/>
                </a:cxn>
                <a:cxn ang="0">
                  <a:pos x="996" y="452"/>
                </a:cxn>
                <a:cxn ang="0">
                  <a:pos x="757" y="560"/>
                </a:cxn>
                <a:cxn ang="0">
                  <a:pos x="757" y="560"/>
                </a:cxn>
                <a:cxn ang="0">
                  <a:pos x="868" y="635"/>
                </a:cxn>
                <a:cxn ang="0">
                  <a:pos x="907" y="777"/>
                </a:cxn>
                <a:cxn ang="0">
                  <a:pos x="896" y="892"/>
                </a:cxn>
                <a:cxn ang="0">
                  <a:pos x="891" y="1057"/>
                </a:cxn>
                <a:cxn ang="0">
                  <a:pos x="952" y="1115"/>
                </a:cxn>
                <a:cxn ang="0">
                  <a:pos x="1063" y="1040"/>
                </a:cxn>
                <a:cxn ang="0">
                  <a:pos x="1102" y="949"/>
                </a:cxn>
                <a:cxn ang="0">
                  <a:pos x="1119" y="943"/>
                </a:cxn>
                <a:cxn ang="0">
                  <a:pos x="1136" y="955"/>
                </a:cxn>
                <a:cxn ang="0">
                  <a:pos x="1119" y="1023"/>
                </a:cxn>
                <a:cxn ang="0">
                  <a:pos x="1008" y="1137"/>
                </a:cxn>
                <a:cxn ang="0">
                  <a:pos x="896" y="1143"/>
                </a:cxn>
                <a:cxn ang="0">
                  <a:pos x="774" y="1086"/>
                </a:cxn>
                <a:cxn ang="0">
                  <a:pos x="740" y="932"/>
                </a:cxn>
                <a:cxn ang="0">
                  <a:pos x="768" y="795"/>
                </a:cxn>
                <a:cxn ang="0">
                  <a:pos x="779" y="692"/>
                </a:cxn>
                <a:cxn ang="0">
                  <a:pos x="718" y="600"/>
                </a:cxn>
                <a:cxn ang="0">
                  <a:pos x="418" y="577"/>
                </a:cxn>
                <a:cxn ang="0">
                  <a:pos x="312" y="1035"/>
                </a:cxn>
                <a:cxn ang="0">
                  <a:pos x="373" y="1063"/>
                </a:cxn>
                <a:cxn ang="0">
                  <a:pos x="440" y="1063"/>
                </a:cxn>
                <a:cxn ang="0">
                  <a:pos x="457" y="1080"/>
                </a:cxn>
                <a:cxn ang="0">
                  <a:pos x="446" y="1109"/>
                </a:cxn>
                <a:cxn ang="0">
                  <a:pos x="423" y="1115"/>
                </a:cxn>
                <a:cxn ang="0">
                  <a:pos x="267" y="1109"/>
                </a:cxn>
                <a:cxn ang="0">
                  <a:pos x="67" y="1115"/>
                </a:cxn>
                <a:cxn ang="0">
                  <a:pos x="17" y="1115"/>
                </a:cxn>
                <a:cxn ang="0">
                  <a:pos x="0" y="1097"/>
                </a:cxn>
                <a:cxn ang="0">
                  <a:pos x="11" y="1069"/>
                </a:cxn>
                <a:cxn ang="0">
                  <a:pos x="45" y="1063"/>
                </a:cxn>
                <a:cxn ang="0">
                  <a:pos x="167" y="1040"/>
                </a:cxn>
                <a:cxn ang="0">
                  <a:pos x="401" y="115"/>
                </a:cxn>
                <a:cxn ang="0">
                  <a:pos x="407" y="80"/>
                </a:cxn>
                <a:cxn ang="0">
                  <a:pos x="390" y="57"/>
                </a:cxn>
                <a:cxn ang="0">
                  <a:pos x="345" y="52"/>
                </a:cxn>
                <a:cxn ang="0">
                  <a:pos x="306" y="52"/>
                </a:cxn>
                <a:cxn ang="0">
                  <a:pos x="267" y="46"/>
                </a:cxn>
                <a:cxn ang="0">
                  <a:pos x="262" y="17"/>
                </a:cxn>
                <a:cxn ang="0">
                  <a:pos x="290" y="0"/>
                </a:cxn>
              </a:cxnLst>
              <a:rect l="0" t="0" r="r" b="b"/>
              <a:pathLst>
                <a:path w="1136" h="1149">
                  <a:moveTo>
                    <a:pt x="674" y="52"/>
                  </a:moveTo>
                  <a:lnTo>
                    <a:pt x="635" y="52"/>
                  </a:lnTo>
                  <a:lnTo>
                    <a:pt x="601" y="52"/>
                  </a:lnTo>
                  <a:lnTo>
                    <a:pt x="579" y="52"/>
                  </a:lnTo>
                  <a:lnTo>
                    <a:pt x="562" y="57"/>
                  </a:lnTo>
                  <a:lnTo>
                    <a:pt x="551" y="63"/>
                  </a:lnTo>
                  <a:lnTo>
                    <a:pt x="546" y="75"/>
                  </a:lnTo>
                  <a:lnTo>
                    <a:pt x="540" y="92"/>
                  </a:lnTo>
                  <a:lnTo>
                    <a:pt x="535" y="115"/>
                  </a:lnTo>
                  <a:lnTo>
                    <a:pt x="429" y="537"/>
                  </a:lnTo>
                  <a:lnTo>
                    <a:pt x="607" y="537"/>
                  </a:lnTo>
                  <a:lnTo>
                    <a:pt x="702" y="532"/>
                  </a:lnTo>
                  <a:lnTo>
                    <a:pt x="779" y="509"/>
                  </a:lnTo>
                  <a:lnTo>
                    <a:pt x="835" y="480"/>
                  </a:lnTo>
                  <a:lnTo>
                    <a:pt x="874" y="446"/>
                  </a:lnTo>
                  <a:lnTo>
                    <a:pt x="913" y="389"/>
                  </a:lnTo>
                  <a:lnTo>
                    <a:pt x="941" y="326"/>
                  </a:lnTo>
                  <a:lnTo>
                    <a:pt x="958" y="263"/>
                  </a:lnTo>
                  <a:lnTo>
                    <a:pt x="963" y="212"/>
                  </a:lnTo>
                  <a:lnTo>
                    <a:pt x="952" y="155"/>
                  </a:lnTo>
                  <a:lnTo>
                    <a:pt x="924" y="109"/>
                  </a:lnTo>
                  <a:lnTo>
                    <a:pt x="885" y="80"/>
                  </a:lnTo>
                  <a:lnTo>
                    <a:pt x="835" y="63"/>
                  </a:lnTo>
                  <a:lnTo>
                    <a:pt x="779" y="52"/>
                  </a:lnTo>
                  <a:lnTo>
                    <a:pt x="724" y="52"/>
                  </a:lnTo>
                  <a:lnTo>
                    <a:pt x="674" y="52"/>
                  </a:lnTo>
                  <a:close/>
                  <a:moveTo>
                    <a:pt x="306" y="0"/>
                  </a:moveTo>
                  <a:lnTo>
                    <a:pt x="757" y="0"/>
                  </a:lnTo>
                  <a:lnTo>
                    <a:pt x="874" y="12"/>
                  </a:lnTo>
                  <a:lnTo>
                    <a:pt x="974" y="46"/>
                  </a:lnTo>
                  <a:lnTo>
                    <a:pt x="1047" y="97"/>
                  </a:lnTo>
                  <a:lnTo>
                    <a:pt x="1097" y="166"/>
                  </a:lnTo>
                  <a:lnTo>
                    <a:pt x="1113" y="246"/>
                  </a:lnTo>
                  <a:lnTo>
                    <a:pt x="1097" y="326"/>
                  </a:lnTo>
                  <a:lnTo>
                    <a:pt x="1058" y="395"/>
                  </a:lnTo>
                  <a:lnTo>
                    <a:pt x="996" y="452"/>
                  </a:lnTo>
                  <a:lnTo>
                    <a:pt x="924" y="497"/>
                  </a:lnTo>
                  <a:lnTo>
                    <a:pt x="841" y="537"/>
                  </a:lnTo>
                  <a:lnTo>
                    <a:pt x="757" y="560"/>
                  </a:lnTo>
                  <a:lnTo>
                    <a:pt x="757" y="560"/>
                  </a:lnTo>
                  <a:lnTo>
                    <a:pt x="757" y="560"/>
                  </a:lnTo>
                  <a:lnTo>
                    <a:pt x="757" y="560"/>
                  </a:lnTo>
                  <a:lnTo>
                    <a:pt x="791" y="572"/>
                  </a:lnTo>
                  <a:lnTo>
                    <a:pt x="830" y="600"/>
                  </a:lnTo>
                  <a:lnTo>
                    <a:pt x="868" y="635"/>
                  </a:lnTo>
                  <a:lnTo>
                    <a:pt x="896" y="686"/>
                  </a:lnTo>
                  <a:lnTo>
                    <a:pt x="907" y="755"/>
                  </a:lnTo>
                  <a:lnTo>
                    <a:pt x="907" y="777"/>
                  </a:lnTo>
                  <a:lnTo>
                    <a:pt x="907" y="806"/>
                  </a:lnTo>
                  <a:lnTo>
                    <a:pt x="902" y="829"/>
                  </a:lnTo>
                  <a:lnTo>
                    <a:pt x="896" y="892"/>
                  </a:lnTo>
                  <a:lnTo>
                    <a:pt x="891" y="955"/>
                  </a:lnTo>
                  <a:lnTo>
                    <a:pt x="885" y="1012"/>
                  </a:lnTo>
                  <a:lnTo>
                    <a:pt x="891" y="1057"/>
                  </a:lnTo>
                  <a:lnTo>
                    <a:pt x="902" y="1086"/>
                  </a:lnTo>
                  <a:lnTo>
                    <a:pt x="919" y="1109"/>
                  </a:lnTo>
                  <a:lnTo>
                    <a:pt x="952" y="1115"/>
                  </a:lnTo>
                  <a:lnTo>
                    <a:pt x="985" y="1109"/>
                  </a:lnTo>
                  <a:lnTo>
                    <a:pt x="1024" y="1086"/>
                  </a:lnTo>
                  <a:lnTo>
                    <a:pt x="1063" y="1040"/>
                  </a:lnTo>
                  <a:lnTo>
                    <a:pt x="1097" y="966"/>
                  </a:lnTo>
                  <a:lnTo>
                    <a:pt x="1097" y="960"/>
                  </a:lnTo>
                  <a:lnTo>
                    <a:pt x="1102" y="949"/>
                  </a:lnTo>
                  <a:lnTo>
                    <a:pt x="1108" y="943"/>
                  </a:lnTo>
                  <a:lnTo>
                    <a:pt x="1119" y="943"/>
                  </a:lnTo>
                  <a:lnTo>
                    <a:pt x="1119" y="943"/>
                  </a:lnTo>
                  <a:lnTo>
                    <a:pt x="1125" y="943"/>
                  </a:lnTo>
                  <a:lnTo>
                    <a:pt x="1130" y="949"/>
                  </a:lnTo>
                  <a:lnTo>
                    <a:pt x="1136" y="955"/>
                  </a:lnTo>
                  <a:lnTo>
                    <a:pt x="1136" y="960"/>
                  </a:lnTo>
                  <a:lnTo>
                    <a:pt x="1130" y="983"/>
                  </a:lnTo>
                  <a:lnTo>
                    <a:pt x="1119" y="1023"/>
                  </a:lnTo>
                  <a:lnTo>
                    <a:pt x="1091" y="1063"/>
                  </a:lnTo>
                  <a:lnTo>
                    <a:pt x="1052" y="1109"/>
                  </a:lnTo>
                  <a:lnTo>
                    <a:pt x="1008" y="1137"/>
                  </a:lnTo>
                  <a:lnTo>
                    <a:pt x="946" y="1149"/>
                  </a:lnTo>
                  <a:lnTo>
                    <a:pt x="924" y="1149"/>
                  </a:lnTo>
                  <a:lnTo>
                    <a:pt x="896" y="1143"/>
                  </a:lnTo>
                  <a:lnTo>
                    <a:pt x="852" y="1137"/>
                  </a:lnTo>
                  <a:lnTo>
                    <a:pt x="813" y="1115"/>
                  </a:lnTo>
                  <a:lnTo>
                    <a:pt x="774" y="1086"/>
                  </a:lnTo>
                  <a:lnTo>
                    <a:pt x="746" y="1040"/>
                  </a:lnTo>
                  <a:lnTo>
                    <a:pt x="735" y="972"/>
                  </a:lnTo>
                  <a:lnTo>
                    <a:pt x="740" y="932"/>
                  </a:lnTo>
                  <a:lnTo>
                    <a:pt x="746" y="886"/>
                  </a:lnTo>
                  <a:lnTo>
                    <a:pt x="757" y="835"/>
                  </a:lnTo>
                  <a:lnTo>
                    <a:pt x="768" y="795"/>
                  </a:lnTo>
                  <a:lnTo>
                    <a:pt x="779" y="755"/>
                  </a:lnTo>
                  <a:lnTo>
                    <a:pt x="779" y="720"/>
                  </a:lnTo>
                  <a:lnTo>
                    <a:pt x="779" y="692"/>
                  </a:lnTo>
                  <a:lnTo>
                    <a:pt x="768" y="657"/>
                  </a:lnTo>
                  <a:lnTo>
                    <a:pt x="752" y="629"/>
                  </a:lnTo>
                  <a:lnTo>
                    <a:pt x="718" y="600"/>
                  </a:lnTo>
                  <a:lnTo>
                    <a:pt x="668" y="583"/>
                  </a:lnTo>
                  <a:lnTo>
                    <a:pt x="607" y="577"/>
                  </a:lnTo>
                  <a:lnTo>
                    <a:pt x="418" y="577"/>
                  </a:lnTo>
                  <a:lnTo>
                    <a:pt x="318" y="1006"/>
                  </a:lnTo>
                  <a:lnTo>
                    <a:pt x="312" y="1023"/>
                  </a:lnTo>
                  <a:lnTo>
                    <a:pt x="312" y="1035"/>
                  </a:lnTo>
                  <a:lnTo>
                    <a:pt x="318" y="1052"/>
                  </a:lnTo>
                  <a:lnTo>
                    <a:pt x="340" y="1057"/>
                  </a:lnTo>
                  <a:lnTo>
                    <a:pt x="373" y="1063"/>
                  </a:lnTo>
                  <a:lnTo>
                    <a:pt x="412" y="1063"/>
                  </a:lnTo>
                  <a:lnTo>
                    <a:pt x="429" y="1063"/>
                  </a:lnTo>
                  <a:lnTo>
                    <a:pt x="440" y="1063"/>
                  </a:lnTo>
                  <a:lnTo>
                    <a:pt x="451" y="1069"/>
                  </a:lnTo>
                  <a:lnTo>
                    <a:pt x="457" y="1075"/>
                  </a:lnTo>
                  <a:lnTo>
                    <a:pt x="457" y="1080"/>
                  </a:lnTo>
                  <a:lnTo>
                    <a:pt x="457" y="1097"/>
                  </a:lnTo>
                  <a:lnTo>
                    <a:pt x="451" y="1103"/>
                  </a:lnTo>
                  <a:lnTo>
                    <a:pt x="446" y="1109"/>
                  </a:lnTo>
                  <a:lnTo>
                    <a:pt x="440" y="1115"/>
                  </a:lnTo>
                  <a:lnTo>
                    <a:pt x="434" y="1115"/>
                  </a:lnTo>
                  <a:lnTo>
                    <a:pt x="423" y="1115"/>
                  </a:lnTo>
                  <a:lnTo>
                    <a:pt x="379" y="1115"/>
                  </a:lnTo>
                  <a:lnTo>
                    <a:pt x="323" y="1109"/>
                  </a:lnTo>
                  <a:lnTo>
                    <a:pt x="267" y="1109"/>
                  </a:lnTo>
                  <a:lnTo>
                    <a:pt x="223" y="1109"/>
                  </a:lnTo>
                  <a:lnTo>
                    <a:pt x="178" y="1109"/>
                  </a:lnTo>
                  <a:lnTo>
                    <a:pt x="67" y="1115"/>
                  </a:lnTo>
                  <a:lnTo>
                    <a:pt x="23" y="1115"/>
                  </a:lnTo>
                  <a:lnTo>
                    <a:pt x="23" y="1115"/>
                  </a:lnTo>
                  <a:lnTo>
                    <a:pt x="17" y="1115"/>
                  </a:lnTo>
                  <a:lnTo>
                    <a:pt x="6" y="1109"/>
                  </a:lnTo>
                  <a:lnTo>
                    <a:pt x="0" y="1103"/>
                  </a:lnTo>
                  <a:lnTo>
                    <a:pt x="0" y="1097"/>
                  </a:lnTo>
                  <a:lnTo>
                    <a:pt x="0" y="1080"/>
                  </a:lnTo>
                  <a:lnTo>
                    <a:pt x="6" y="1075"/>
                  </a:lnTo>
                  <a:lnTo>
                    <a:pt x="11" y="1069"/>
                  </a:lnTo>
                  <a:lnTo>
                    <a:pt x="23" y="1063"/>
                  </a:lnTo>
                  <a:lnTo>
                    <a:pt x="28" y="1063"/>
                  </a:lnTo>
                  <a:lnTo>
                    <a:pt x="45" y="1063"/>
                  </a:lnTo>
                  <a:lnTo>
                    <a:pt x="106" y="1063"/>
                  </a:lnTo>
                  <a:lnTo>
                    <a:pt x="145" y="1052"/>
                  </a:lnTo>
                  <a:lnTo>
                    <a:pt x="167" y="1040"/>
                  </a:lnTo>
                  <a:lnTo>
                    <a:pt x="178" y="1017"/>
                  </a:lnTo>
                  <a:lnTo>
                    <a:pt x="190" y="983"/>
                  </a:lnTo>
                  <a:lnTo>
                    <a:pt x="401" y="115"/>
                  </a:lnTo>
                  <a:lnTo>
                    <a:pt x="407" y="97"/>
                  </a:lnTo>
                  <a:lnTo>
                    <a:pt x="407" y="86"/>
                  </a:lnTo>
                  <a:lnTo>
                    <a:pt x="407" y="80"/>
                  </a:lnTo>
                  <a:lnTo>
                    <a:pt x="407" y="69"/>
                  </a:lnTo>
                  <a:lnTo>
                    <a:pt x="401" y="63"/>
                  </a:lnTo>
                  <a:lnTo>
                    <a:pt x="390" y="57"/>
                  </a:lnTo>
                  <a:lnTo>
                    <a:pt x="379" y="57"/>
                  </a:lnTo>
                  <a:lnTo>
                    <a:pt x="368" y="57"/>
                  </a:lnTo>
                  <a:lnTo>
                    <a:pt x="345" y="52"/>
                  </a:lnTo>
                  <a:lnTo>
                    <a:pt x="329" y="52"/>
                  </a:lnTo>
                  <a:lnTo>
                    <a:pt x="312" y="52"/>
                  </a:lnTo>
                  <a:lnTo>
                    <a:pt x="306" y="52"/>
                  </a:lnTo>
                  <a:lnTo>
                    <a:pt x="290" y="52"/>
                  </a:lnTo>
                  <a:lnTo>
                    <a:pt x="279" y="52"/>
                  </a:lnTo>
                  <a:lnTo>
                    <a:pt x="267" y="46"/>
                  </a:lnTo>
                  <a:lnTo>
                    <a:pt x="262" y="40"/>
                  </a:lnTo>
                  <a:lnTo>
                    <a:pt x="262" y="35"/>
                  </a:lnTo>
                  <a:lnTo>
                    <a:pt x="262" y="17"/>
                  </a:lnTo>
                  <a:lnTo>
                    <a:pt x="267" y="6"/>
                  </a:lnTo>
                  <a:lnTo>
                    <a:pt x="279" y="6"/>
                  </a:lnTo>
                  <a:lnTo>
                    <a:pt x="290" y="0"/>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149"/>
            <p:cNvSpPr>
              <a:spLocks noEditPoints="1"/>
            </p:cNvSpPr>
            <p:nvPr/>
          </p:nvSpPr>
          <p:spPr bwMode="auto">
            <a:xfrm>
              <a:off x="6866" y="2087"/>
              <a:ext cx="496" cy="994"/>
            </a:xfrm>
            <a:custGeom>
              <a:avLst/>
              <a:gdLst/>
              <a:ahLst/>
              <a:cxnLst>
                <a:cxn ang="0">
                  <a:pos x="384" y="263"/>
                </a:cxn>
                <a:cxn ang="0">
                  <a:pos x="445" y="320"/>
                </a:cxn>
                <a:cxn ang="0">
                  <a:pos x="457" y="377"/>
                </a:cxn>
                <a:cxn ang="0">
                  <a:pos x="451" y="400"/>
                </a:cxn>
                <a:cxn ang="0">
                  <a:pos x="323" y="874"/>
                </a:cxn>
                <a:cxn ang="0">
                  <a:pos x="245" y="960"/>
                </a:cxn>
                <a:cxn ang="0">
                  <a:pos x="156" y="994"/>
                </a:cxn>
                <a:cxn ang="0">
                  <a:pos x="56" y="988"/>
                </a:cxn>
                <a:cxn ang="0">
                  <a:pos x="0" y="920"/>
                </a:cxn>
                <a:cxn ang="0">
                  <a:pos x="17" y="886"/>
                </a:cxn>
                <a:cxn ang="0">
                  <a:pos x="50" y="857"/>
                </a:cxn>
                <a:cxn ang="0">
                  <a:pos x="78" y="857"/>
                </a:cxn>
                <a:cxn ang="0">
                  <a:pos x="100" y="874"/>
                </a:cxn>
                <a:cxn ang="0">
                  <a:pos x="112" y="897"/>
                </a:cxn>
                <a:cxn ang="0">
                  <a:pos x="106" y="920"/>
                </a:cxn>
                <a:cxn ang="0">
                  <a:pos x="89" y="948"/>
                </a:cxn>
                <a:cxn ang="0">
                  <a:pos x="89" y="960"/>
                </a:cxn>
                <a:cxn ang="0">
                  <a:pos x="162" y="954"/>
                </a:cxn>
                <a:cxn ang="0">
                  <a:pos x="240" y="874"/>
                </a:cxn>
                <a:cxn ang="0">
                  <a:pos x="256" y="817"/>
                </a:cxn>
                <a:cxn ang="0">
                  <a:pos x="368" y="366"/>
                </a:cxn>
                <a:cxn ang="0">
                  <a:pos x="368" y="343"/>
                </a:cxn>
                <a:cxn ang="0">
                  <a:pos x="362" y="303"/>
                </a:cxn>
                <a:cxn ang="0">
                  <a:pos x="345" y="286"/>
                </a:cxn>
                <a:cxn ang="0">
                  <a:pos x="284" y="297"/>
                </a:cxn>
                <a:cxn ang="0">
                  <a:pos x="206" y="371"/>
                </a:cxn>
                <a:cxn ang="0">
                  <a:pos x="173" y="434"/>
                </a:cxn>
                <a:cxn ang="0">
                  <a:pos x="167" y="440"/>
                </a:cxn>
                <a:cxn ang="0">
                  <a:pos x="156" y="446"/>
                </a:cxn>
                <a:cxn ang="0">
                  <a:pos x="145" y="440"/>
                </a:cxn>
                <a:cxn ang="0">
                  <a:pos x="139" y="428"/>
                </a:cxn>
                <a:cxn ang="0">
                  <a:pos x="162" y="377"/>
                </a:cxn>
                <a:cxn ang="0">
                  <a:pos x="228" y="297"/>
                </a:cxn>
                <a:cxn ang="0">
                  <a:pos x="334" y="251"/>
                </a:cxn>
                <a:cxn ang="0">
                  <a:pos x="468" y="0"/>
                </a:cxn>
                <a:cxn ang="0">
                  <a:pos x="490" y="17"/>
                </a:cxn>
                <a:cxn ang="0">
                  <a:pos x="496" y="40"/>
                </a:cxn>
                <a:cxn ang="0">
                  <a:pos x="484" y="80"/>
                </a:cxn>
                <a:cxn ang="0">
                  <a:pos x="451" y="103"/>
                </a:cxn>
                <a:cxn ang="0">
                  <a:pos x="418" y="103"/>
                </a:cxn>
                <a:cxn ang="0">
                  <a:pos x="395" y="86"/>
                </a:cxn>
                <a:cxn ang="0">
                  <a:pos x="390" y="57"/>
                </a:cxn>
                <a:cxn ang="0">
                  <a:pos x="401" y="23"/>
                </a:cxn>
                <a:cxn ang="0">
                  <a:pos x="434" y="0"/>
                </a:cxn>
              </a:cxnLst>
              <a:rect l="0" t="0" r="r" b="b"/>
              <a:pathLst>
                <a:path w="496" h="994">
                  <a:moveTo>
                    <a:pt x="334" y="251"/>
                  </a:moveTo>
                  <a:lnTo>
                    <a:pt x="384" y="263"/>
                  </a:lnTo>
                  <a:lnTo>
                    <a:pt x="418" y="286"/>
                  </a:lnTo>
                  <a:lnTo>
                    <a:pt x="445" y="320"/>
                  </a:lnTo>
                  <a:lnTo>
                    <a:pt x="457" y="360"/>
                  </a:lnTo>
                  <a:lnTo>
                    <a:pt x="457" y="377"/>
                  </a:lnTo>
                  <a:lnTo>
                    <a:pt x="451" y="388"/>
                  </a:lnTo>
                  <a:lnTo>
                    <a:pt x="451" y="400"/>
                  </a:lnTo>
                  <a:lnTo>
                    <a:pt x="345" y="817"/>
                  </a:lnTo>
                  <a:lnTo>
                    <a:pt x="323" y="874"/>
                  </a:lnTo>
                  <a:lnTo>
                    <a:pt x="284" y="926"/>
                  </a:lnTo>
                  <a:lnTo>
                    <a:pt x="245" y="960"/>
                  </a:lnTo>
                  <a:lnTo>
                    <a:pt x="195" y="983"/>
                  </a:lnTo>
                  <a:lnTo>
                    <a:pt x="156" y="994"/>
                  </a:lnTo>
                  <a:lnTo>
                    <a:pt x="117" y="994"/>
                  </a:lnTo>
                  <a:lnTo>
                    <a:pt x="56" y="988"/>
                  </a:lnTo>
                  <a:lnTo>
                    <a:pt x="17" y="960"/>
                  </a:lnTo>
                  <a:lnTo>
                    <a:pt x="0" y="920"/>
                  </a:lnTo>
                  <a:lnTo>
                    <a:pt x="6" y="903"/>
                  </a:lnTo>
                  <a:lnTo>
                    <a:pt x="17" y="886"/>
                  </a:lnTo>
                  <a:lnTo>
                    <a:pt x="28" y="868"/>
                  </a:lnTo>
                  <a:lnTo>
                    <a:pt x="50" y="857"/>
                  </a:lnTo>
                  <a:lnTo>
                    <a:pt x="67" y="857"/>
                  </a:lnTo>
                  <a:lnTo>
                    <a:pt x="78" y="857"/>
                  </a:lnTo>
                  <a:lnTo>
                    <a:pt x="95" y="863"/>
                  </a:lnTo>
                  <a:lnTo>
                    <a:pt x="100" y="874"/>
                  </a:lnTo>
                  <a:lnTo>
                    <a:pt x="106" y="886"/>
                  </a:lnTo>
                  <a:lnTo>
                    <a:pt x="112" y="897"/>
                  </a:lnTo>
                  <a:lnTo>
                    <a:pt x="112" y="908"/>
                  </a:lnTo>
                  <a:lnTo>
                    <a:pt x="106" y="920"/>
                  </a:lnTo>
                  <a:lnTo>
                    <a:pt x="100" y="937"/>
                  </a:lnTo>
                  <a:lnTo>
                    <a:pt x="89" y="948"/>
                  </a:lnTo>
                  <a:lnTo>
                    <a:pt x="73" y="954"/>
                  </a:lnTo>
                  <a:lnTo>
                    <a:pt x="89" y="960"/>
                  </a:lnTo>
                  <a:lnTo>
                    <a:pt x="112" y="966"/>
                  </a:lnTo>
                  <a:lnTo>
                    <a:pt x="162" y="954"/>
                  </a:lnTo>
                  <a:lnTo>
                    <a:pt x="206" y="920"/>
                  </a:lnTo>
                  <a:lnTo>
                    <a:pt x="240" y="874"/>
                  </a:lnTo>
                  <a:lnTo>
                    <a:pt x="256" y="817"/>
                  </a:lnTo>
                  <a:lnTo>
                    <a:pt x="256" y="817"/>
                  </a:lnTo>
                  <a:lnTo>
                    <a:pt x="368" y="377"/>
                  </a:lnTo>
                  <a:lnTo>
                    <a:pt x="368" y="366"/>
                  </a:lnTo>
                  <a:lnTo>
                    <a:pt x="368" y="354"/>
                  </a:lnTo>
                  <a:lnTo>
                    <a:pt x="368" y="343"/>
                  </a:lnTo>
                  <a:lnTo>
                    <a:pt x="368" y="320"/>
                  </a:lnTo>
                  <a:lnTo>
                    <a:pt x="362" y="303"/>
                  </a:lnTo>
                  <a:lnTo>
                    <a:pt x="356" y="291"/>
                  </a:lnTo>
                  <a:lnTo>
                    <a:pt x="345" y="286"/>
                  </a:lnTo>
                  <a:lnTo>
                    <a:pt x="334" y="286"/>
                  </a:lnTo>
                  <a:lnTo>
                    <a:pt x="284" y="297"/>
                  </a:lnTo>
                  <a:lnTo>
                    <a:pt x="240" y="326"/>
                  </a:lnTo>
                  <a:lnTo>
                    <a:pt x="206" y="371"/>
                  </a:lnTo>
                  <a:lnTo>
                    <a:pt x="178" y="423"/>
                  </a:lnTo>
                  <a:lnTo>
                    <a:pt x="173" y="434"/>
                  </a:lnTo>
                  <a:lnTo>
                    <a:pt x="173" y="440"/>
                  </a:lnTo>
                  <a:lnTo>
                    <a:pt x="167" y="440"/>
                  </a:lnTo>
                  <a:lnTo>
                    <a:pt x="156" y="446"/>
                  </a:lnTo>
                  <a:lnTo>
                    <a:pt x="156" y="446"/>
                  </a:lnTo>
                  <a:lnTo>
                    <a:pt x="150" y="440"/>
                  </a:lnTo>
                  <a:lnTo>
                    <a:pt x="145" y="440"/>
                  </a:lnTo>
                  <a:lnTo>
                    <a:pt x="139" y="434"/>
                  </a:lnTo>
                  <a:lnTo>
                    <a:pt x="139" y="428"/>
                  </a:lnTo>
                  <a:lnTo>
                    <a:pt x="145" y="411"/>
                  </a:lnTo>
                  <a:lnTo>
                    <a:pt x="162" y="377"/>
                  </a:lnTo>
                  <a:lnTo>
                    <a:pt x="189" y="337"/>
                  </a:lnTo>
                  <a:lnTo>
                    <a:pt x="228" y="297"/>
                  </a:lnTo>
                  <a:lnTo>
                    <a:pt x="278" y="263"/>
                  </a:lnTo>
                  <a:lnTo>
                    <a:pt x="334" y="251"/>
                  </a:lnTo>
                  <a:close/>
                  <a:moveTo>
                    <a:pt x="451" y="0"/>
                  </a:moveTo>
                  <a:lnTo>
                    <a:pt x="468" y="0"/>
                  </a:lnTo>
                  <a:lnTo>
                    <a:pt x="479" y="6"/>
                  </a:lnTo>
                  <a:lnTo>
                    <a:pt x="490" y="17"/>
                  </a:lnTo>
                  <a:lnTo>
                    <a:pt x="496" y="28"/>
                  </a:lnTo>
                  <a:lnTo>
                    <a:pt x="496" y="40"/>
                  </a:lnTo>
                  <a:lnTo>
                    <a:pt x="496" y="63"/>
                  </a:lnTo>
                  <a:lnTo>
                    <a:pt x="484" y="80"/>
                  </a:lnTo>
                  <a:lnTo>
                    <a:pt x="468" y="91"/>
                  </a:lnTo>
                  <a:lnTo>
                    <a:pt x="451" y="103"/>
                  </a:lnTo>
                  <a:lnTo>
                    <a:pt x="434" y="103"/>
                  </a:lnTo>
                  <a:lnTo>
                    <a:pt x="418" y="103"/>
                  </a:lnTo>
                  <a:lnTo>
                    <a:pt x="406" y="97"/>
                  </a:lnTo>
                  <a:lnTo>
                    <a:pt x="395" y="86"/>
                  </a:lnTo>
                  <a:lnTo>
                    <a:pt x="390" y="74"/>
                  </a:lnTo>
                  <a:lnTo>
                    <a:pt x="390" y="57"/>
                  </a:lnTo>
                  <a:lnTo>
                    <a:pt x="395" y="40"/>
                  </a:lnTo>
                  <a:lnTo>
                    <a:pt x="401" y="23"/>
                  </a:lnTo>
                  <a:lnTo>
                    <a:pt x="418" y="11"/>
                  </a:lnTo>
                  <a:lnTo>
                    <a:pt x="434" y="0"/>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150"/>
            <p:cNvSpPr>
              <a:spLocks/>
            </p:cNvSpPr>
            <p:nvPr/>
          </p:nvSpPr>
          <p:spPr bwMode="auto">
            <a:xfrm>
              <a:off x="7501" y="2470"/>
              <a:ext cx="322" cy="537"/>
            </a:xfrm>
            <a:custGeom>
              <a:avLst/>
              <a:gdLst/>
              <a:ahLst/>
              <a:cxnLst>
                <a:cxn ang="0">
                  <a:pos x="167" y="0"/>
                </a:cxn>
                <a:cxn ang="0">
                  <a:pos x="183" y="5"/>
                </a:cxn>
                <a:cxn ang="0">
                  <a:pos x="194" y="5"/>
                </a:cxn>
                <a:cxn ang="0">
                  <a:pos x="194" y="11"/>
                </a:cxn>
                <a:cxn ang="0">
                  <a:pos x="200" y="28"/>
                </a:cxn>
                <a:cxn ang="0">
                  <a:pos x="200" y="28"/>
                </a:cxn>
                <a:cxn ang="0">
                  <a:pos x="200" y="468"/>
                </a:cxn>
                <a:cxn ang="0">
                  <a:pos x="200" y="474"/>
                </a:cxn>
                <a:cxn ang="0">
                  <a:pos x="200" y="485"/>
                </a:cxn>
                <a:cxn ang="0">
                  <a:pos x="206" y="491"/>
                </a:cxn>
                <a:cxn ang="0">
                  <a:pos x="211" y="497"/>
                </a:cxn>
                <a:cxn ang="0">
                  <a:pos x="228" y="497"/>
                </a:cxn>
                <a:cxn ang="0">
                  <a:pos x="250" y="497"/>
                </a:cxn>
                <a:cxn ang="0">
                  <a:pos x="278" y="497"/>
                </a:cxn>
                <a:cxn ang="0">
                  <a:pos x="322" y="497"/>
                </a:cxn>
                <a:cxn ang="0">
                  <a:pos x="322" y="537"/>
                </a:cxn>
                <a:cxn ang="0">
                  <a:pos x="239" y="531"/>
                </a:cxn>
                <a:cxn ang="0">
                  <a:pos x="161" y="531"/>
                </a:cxn>
                <a:cxn ang="0">
                  <a:pos x="111" y="531"/>
                </a:cxn>
                <a:cxn ang="0">
                  <a:pos x="55" y="531"/>
                </a:cxn>
                <a:cxn ang="0">
                  <a:pos x="5" y="537"/>
                </a:cxn>
                <a:cxn ang="0">
                  <a:pos x="5" y="497"/>
                </a:cxn>
                <a:cxn ang="0">
                  <a:pos x="44" y="497"/>
                </a:cxn>
                <a:cxn ang="0">
                  <a:pos x="72" y="497"/>
                </a:cxn>
                <a:cxn ang="0">
                  <a:pos x="94" y="497"/>
                </a:cxn>
                <a:cxn ang="0">
                  <a:pos x="111" y="497"/>
                </a:cxn>
                <a:cxn ang="0">
                  <a:pos x="117" y="491"/>
                </a:cxn>
                <a:cxn ang="0">
                  <a:pos x="122" y="485"/>
                </a:cxn>
                <a:cxn ang="0">
                  <a:pos x="128" y="474"/>
                </a:cxn>
                <a:cxn ang="0">
                  <a:pos x="128" y="468"/>
                </a:cxn>
                <a:cxn ang="0">
                  <a:pos x="128" y="68"/>
                </a:cxn>
                <a:cxn ang="0">
                  <a:pos x="78" y="80"/>
                </a:cxn>
                <a:cxn ang="0">
                  <a:pos x="39" y="85"/>
                </a:cxn>
                <a:cxn ang="0">
                  <a:pos x="11" y="85"/>
                </a:cxn>
                <a:cxn ang="0">
                  <a:pos x="0" y="85"/>
                </a:cxn>
                <a:cxn ang="0">
                  <a:pos x="0" y="51"/>
                </a:cxn>
                <a:cxn ang="0">
                  <a:pos x="11" y="51"/>
                </a:cxn>
                <a:cxn ang="0">
                  <a:pos x="33" y="51"/>
                </a:cxn>
                <a:cxn ang="0">
                  <a:pos x="72" y="45"/>
                </a:cxn>
                <a:cxn ang="0">
                  <a:pos x="122" y="34"/>
                </a:cxn>
                <a:cxn ang="0">
                  <a:pos x="167" y="0"/>
                </a:cxn>
              </a:cxnLst>
              <a:rect l="0" t="0" r="r" b="b"/>
              <a:pathLst>
                <a:path w="322" h="537">
                  <a:moveTo>
                    <a:pt x="167" y="0"/>
                  </a:moveTo>
                  <a:lnTo>
                    <a:pt x="183" y="5"/>
                  </a:lnTo>
                  <a:lnTo>
                    <a:pt x="194" y="5"/>
                  </a:lnTo>
                  <a:lnTo>
                    <a:pt x="194" y="11"/>
                  </a:lnTo>
                  <a:lnTo>
                    <a:pt x="200" y="28"/>
                  </a:lnTo>
                  <a:lnTo>
                    <a:pt x="200" y="28"/>
                  </a:lnTo>
                  <a:lnTo>
                    <a:pt x="200" y="468"/>
                  </a:lnTo>
                  <a:lnTo>
                    <a:pt x="200" y="474"/>
                  </a:lnTo>
                  <a:lnTo>
                    <a:pt x="200" y="485"/>
                  </a:lnTo>
                  <a:lnTo>
                    <a:pt x="206" y="491"/>
                  </a:lnTo>
                  <a:lnTo>
                    <a:pt x="211" y="497"/>
                  </a:lnTo>
                  <a:lnTo>
                    <a:pt x="228" y="497"/>
                  </a:lnTo>
                  <a:lnTo>
                    <a:pt x="250" y="497"/>
                  </a:lnTo>
                  <a:lnTo>
                    <a:pt x="278" y="497"/>
                  </a:lnTo>
                  <a:lnTo>
                    <a:pt x="322" y="497"/>
                  </a:lnTo>
                  <a:lnTo>
                    <a:pt x="322" y="537"/>
                  </a:lnTo>
                  <a:lnTo>
                    <a:pt x="239" y="531"/>
                  </a:lnTo>
                  <a:lnTo>
                    <a:pt x="161" y="531"/>
                  </a:lnTo>
                  <a:lnTo>
                    <a:pt x="111" y="531"/>
                  </a:lnTo>
                  <a:lnTo>
                    <a:pt x="55" y="531"/>
                  </a:lnTo>
                  <a:lnTo>
                    <a:pt x="5" y="537"/>
                  </a:lnTo>
                  <a:lnTo>
                    <a:pt x="5" y="497"/>
                  </a:lnTo>
                  <a:lnTo>
                    <a:pt x="44" y="497"/>
                  </a:lnTo>
                  <a:lnTo>
                    <a:pt x="72" y="497"/>
                  </a:lnTo>
                  <a:lnTo>
                    <a:pt x="94" y="497"/>
                  </a:lnTo>
                  <a:lnTo>
                    <a:pt x="111" y="497"/>
                  </a:lnTo>
                  <a:lnTo>
                    <a:pt x="117" y="491"/>
                  </a:lnTo>
                  <a:lnTo>
                    <a:pt x="122" y="485"/>
                  </a:lnTo>
                  <a:lnTo>
                    <a:pt x="128" y="474"/>
                  </a:lnTo>
                  <a:lnTo>
                    <a:pt x="128" y="468"/>
                  </a:lnTo>
                  <a:lnTo>
                    <a:pt x="128" y="68"/>
                  </a:lnTo>
                  <a:lnTo>
                    <a:pt x="78" y="80"/>
                  </a:lnTo>
                  <a:lnTo>
                    <a:pt x="39" y="85"/>
                  </a:lnTo>
                  <a:lnTo>
                    <a:pt x="11" y="85"/>
                  </a:lnTo>
                  <a:lnTo>
                    <a:pt x="0" y="85"/>
                  </a:lnTo>
                  <a:lnTo>
                    <a:pt x="0" y="51"/>
                  </a:lnTo>
                  <a:lnTo>
                    <a:pt x="11" y="51"/>
                  </a:lnTo>
                  <a:lnTo>
                    <a:pt x="33" y="51"/>
                  </a:lnTo>
                  <a:lnTo>
                    <a:pt x="72" y="45"/>
                  </a:lnTo>
                  <a:lnTo>
                    <a:pt x="122" y="34"/>
                  </a:lnTo>
                  <a:lnTo>
                    <a:pt x="1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151"/>
            <p:cNvSpPr>
              <a:spLocks/>
            </p:cNvSpPr>
            <p:nvPr/>
          </p:nvSpPr>
          <p:spPr bwMode="auto">
            <a:xfrm>
              <a:off x="8146" y="2715"/>
              <a:ext cx="145" cy="355"/>
            </a:xfrm>
            <a:custGeom>
              <a:avLst/>
              <a:gdLst/>
              <a:ahLst/>
              <a:cxnLst>
                <a:cxn ang="0">
                  <a:pos x="61" y="0"/>
                </a:cxn>
                <a:cxn ang="0">
                  <a:pos x="95" y="12"/>
                </a:cxn>
                <a:cxn ang="0">
                  <a:pos x="123" y="35"/>
                </a:cxn>
                <a:cxn ang="0">
                  <a:pos x="139" y="75"/>
                </a:cxn>
                <a:cxn ang="0">
                  <a:pos x="145" y="126"/>
                </a:cxn>
                <a:cxn ang="0">
                  <a:pos x="134" y="200"/>
                </a:cxn>
                <a:cxn ang="0">
                  <a:pos x="106" y="263"/>
                </a:cxn>
                <a:cxn ang="0">
                  <a:pos x="78" y="315"/>
                </a:cxn>
                <a:cxn ang="0">
                  <a:pos x="50" y="343"/>
                </a:cxn>
                <a:cxn ang="0">
                  <a:pos x="28" y="355"/>
                </a:cxn>
                <a:cxn ang="0">
                  <a:pos x="22" y="355"/>
                </a:cxn>
                <a:cxn ang="0">
                  <a:pos x="17" y="349"/>
                </a:cxn>
                <a:cxn ang="0">
                  <a:pos x="17" y="338"/>
                </a:cxn>
                <a:cxn ang="0">
                  <a:pos x="17" y="332"/>
                </a:cxn>
                <a:cxn ang="0">
                  <a:pos x="17" y="332"/>
                </a:cxn>
                <a:cxn ang="0">
                  <a:pos x="22" y="326"/>
                </a:cxn>
                <a:cxn ang="0">
                  <a:pos x="67" y="269"/>
                </a:cxn>
                <a:cxn ang="0">
                  <a:pos x="95" y="218"/>
                </a:cxn>
                <a:cxn ang="0">
                  <a:pos x="106" y="166"/>
                </a:cxn>
                <a:cxn ang="0">
                  <a:pos x="112" y="115"/>
                </a:cxn>
                <a:cxn ang="0">
                  <a:pos x="112" y="115"/>
                </a:cxn>
                <a:cxn ang="0">
                  <a:pos x="112" y="115"/>
                </a:cxn>
                <a:cxn ang="0">
                  <a:pos x="112" y="115"/>
                </a:cxn>
                <a:cxn ang="0">
                  <a:pos x="106" y="115"/>
                </a:cxn>
                <a:cxn ang="0">
                  <a:pos x="100" y="120"/>
                </a:cxn>
                <a:cxn ang="0">
                  <a:pos x="89" y="126"/>
                </a:cxn>
                <a:cxn ang="0">
                  <a:pos x="78" y="132"/>
                </a:cxn>
                <a:cxn ang="0">
                  <a:pos x="67" y="132"/>
                </a:cxn>
                <a:cxn ang="0">
                  <a:pos x="45" y="132"/>
                </a:cxn>
                <a:cxn ang="0">
                  <a:pos x="22" y="120"/>
                </a:cxn>
                <a:cxn ang="0">
                  <a:pos x="11" y="103"/>
                </a:cxn>
                <a:cxn ang="0">
                  <a:pos x="0" y="86"/>
                </a:cxn>
                <a:cxn ang="0">
                  <a:pos x="0" y="63"/>
                </a:cxn>
                <a:cxn ang="0">
                  <a:pos x="0" y="46"/>
                </a:cxn>
                <a:cxn ang="0">
                  <a:pos x="11" y="29"/>
                </a:cxn>
                <a:cxn ang="0">
                  <a:pos x="22" y="12"/>
                </a:cxn>
                <a:cxn ang="0">
                  <a:pos x="39" y="0"/>
                </a:cxn>
                <a:cxn ang="0">
                  <a:pos x="61" y="0"/>
                </a:cxn>
              </a:cxnLst>
              <a:rect l="0" t="0" r="r" b="b"/>
              <a:pathLst>
                <a:path w="145" h="355">
                  <a:moveTo>
                    <a:pt x="61" y="0"/>
                  </a:moveTo>
                  <a:lnTo>
                    <a:pt x="95" y="12"/>
                  </a:lnTo>
                  <a:lnTo>
                    <a:pt x="123" y="35"/>
                  </a:lnTo>
                  <a:lnTo>
                    <a:pt x="139" y="75"/>
                  </a:lnTo>
                  <a:lnTo>
                    <a:pt x="145" y="126"/>
                  </a:lnTo>
                  <a:lnTo>
                    <a:pt x="134" y="200"/>
                  </a:lnTo>
                  <a:lnTo>
                    <a:pt x="106" y="263"/>
                  </a:lnTo>
                  <a:lnTo>
                    <a:pt x="78" y="315"/>
                  </a:lnTo>
                  <a:lnTo>
                    <a:pt x="50" y="343"/>
                  </a:lnTo>
                  <a:lnTo>
                    <a:pt x="28" y="355"/>
                  </a:lnTo>
                  <a:lnTo>
                    <a:pt x="22" y="355"/>
                  </a:lnTo>
                  <a:lnTo>
                    <a:pt x="17" y="349"/>
                  </a:lnTo>
                  <a:lnTo>
                    <a:pt x="17" y="338"/>
                  </a:lnTo>
                  <a:lnTo>
                    <a:pt x="17" y="332"/>
                  </a:lnTo>
                  <a:lnTo>
                    <a:pt x="17" y="332"/>
                  </a:lnTo>
                  <a:lnTo>
                    <a:pt x="22" y="326"/>
                  </a:lnTo>
                  <a:lnTo>
                    <a:pt x="67" y="269"/>
                  </a:lnTo>
                  <a:lnTo>
                    <a:pt x="95" y="218"/>
                  </a:lnTo>
                  <a:lnTo>
                    <a:pt x="106" y="166"/>
                  </a:lnTo>
                  <a:lnTo>
                    <a:pt x="112" y="115"/>
                  </a:lnTo>
                  <a:lnTo>
                    <a:pt x="112" y="115"/>
                  </a:lnTo>
                  <a:lnTo>
                    <a:pt x="112" y="115"/>
                  </a:lnTo>
                  <a:lnTo>
                    <a:pt x="112" y="115"/>
                  </a:lnTo>
                  <a:lnTo>
                    <a:pt x="106" y="115"/>
                  </a:lnTo>
                  <a:lnTo>
                    <a:pt x="100" y="120"/>
                  </a:lnTo>
                  <a:lnTo>
                    <a:pt x="89" y="126"/>
                  </a:lnTo>
                  <a:lnTo>
                    <a:pt x="78" y="132"/>
                  </a:lnTo>
                  <a:lnTo>
                    <a:pt x="67" y="132"/>
                  </a:lnTo>
                  <a:lnTo>
                    <a:pt x="45" y="132"/>
                  </a:lnTo>
                  <a:lnTo>
                    <a:pt x="22" y="120"/>
                  </a:lnTo>
                  <a:lnTo>
                    <a:pt x="11" y="103"/>
                  </a:lnTo>
                  <a:lnTo>
                    <a:pt x="0" y="86"/>
                  </a:lnTo>
                  <a:lnTo>
                    <a:pt x="0" y="63"/>
                  </a:lnTo>
                  <a:lnTo>
                    <a:pt x="0" y="46"/>
                  </a:lnTo>
                  <a:lnTo>
                    <a:pt x="11" y="29"/>
                  </a:lnTo>
                  <a:lnTo>
                    <a:pt x="22" y="12"/>
                  </a:lnTo>
                  <a:lnTo>
                    <a:pt x="39"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152"/>
            <p:cNvSpPr>
              <a:spLocks noEditPoints="1"/>
            </p:cNvSpPr>
            <p:nvPr/>
          </p:nvSpPr>
          <p:spPr bwMode="auto">
            <a:xfrm>
              <a:off x="8402" y="2087"/>
              <a:ext cx="496" cy="994"/>
            </a:xfrm>
            <a:custGeom>
              <a:avLst/>
              <a:gdLst/>
              <a:ahLst/>
              <a:cxnLst>
                <a:cxn ang="0">
                  <a:pos x="379" y="263"/>
                </a:cxn>
                <a:cxn ang="0">
                  <a:pos x="440" y="320"/>
                </a:cxn>
                <a:cxn ang="0">
                  <a:pos x="451" y="377"/>
                </a:cxn>
                <a:cxn ang="0">
                  <a:pos x="445" y="400"/>
                </a:cxn>
                <a:cxn ang="0">
                  <a:pos x="317" y="874"/>
                </a:cxn>
                <a:cxn ang="0">
                  <a:pos x="240" y="960"/>
                </a:cxn>
                <a:cxn ang="0">
                  <a:pos x="150" y="994"/>
                </a:cxn>
                <a:cxn ang="0">
                  <a:pos x="56" y="988"/>
                </a:cxn>
                <a:cxn ang="0">
                  <a:pos x="0" y="920"/>
                </a:cxn>
                <a:cxn ang="0">
                  <a:pos x="11" y="886"/>
                </a:cxn>
                <a:cxn ang="0">
                  <a:pos x="45" y="857"/>
                </a:cxn>
                <a:cxn ang="0">
                  <a:pos x="78" y="857"/>
                </a:cxn>
                <a:cxn ang="0">
                  <a:pos x="100" y="874"/>
                </a:cxn>
                <a:cxn ang="0">
                  <a:pos x="106" y="897"/>
                </a:cxn>
                <a:cxn ang="0">
                  <a:pos x="100" y="920"/>
                </a:cxn>
                <a:cxn ang="0">
                  <a:pos x="84" y="948"/>
                </a:cxn>
                <a:cxn ang="0">
                  <a:pos x="89" y="960"/>
                </a:cxn>
                <a:cxn ang="0">
                  <a:pos x="156" y="954"/>
                </a:cxn>
                <a:cxn ang="0">
                  <a:pos x="234" y="874"/>
                </a:cxn>
                <a:cxn ang="0">
                  <a:pos x="256" y="817"/>
                </a:cxn>
                <a:cxn ang="0">
                  <a:pos x="368" y="366"/>
                </a:cxn>
                <a:cxn ang="0">
                  <a:pos x="368" y="343"/>
                </a:cxn>
                <a:cxn ang="0">
                  <a:pos x="362" y="303"/>
                </a:cxn>
                <a:cxn ang="0">
                  <a:pos x="345" y="286"/>
                </a:cxn>
                <a:cxn ang="0">
                  <a:pos x="284" y="297"/>
                </a:cxn>
                <a:cxn ang="0">
                  <a:pos x="201" y="371"/>
                </a:cxn>
                <a:cxn ang="0">
                  <a:pos x="173" y="434"/>
                </a:cxn>
                <a:cxn ang="0">
                  <a:pos x="162" y="440"/>
                </a:cxn>
                <a:cxn ang="0">
                  <a:pos x="150" y="446"/>
                </a:cxn>
                <a:cxn ang="0">
                  <a:pos x="139" y="440"/>
                </a:cxn>
                <a:cxn ang="0">
                  <a:pos x="134" y="428"/>
                </a:cxn>
                <a:cxn ang="0">
                  <a:pos x="156" y="377"/>
                </a:cxn>
                <a:cxn ang="0">
                  <a:pos x="223" y="297"/>
                </a:cxn>
                <a:cxn ang="0">
                  <a:pos x="334" y="251"/>
                </a:cxn>
                <a:cxn ang="0">
                  <a:pos x="468" y="0"/>
                </a:cxn>
                <a:cxn ang="0">
                  <a:pos x="484" y="17"/>
                </a:cxn>
                <a:cxn ang="0">
                  <a:pos x="496" y="40"/>
                </a:cxn>
                <a:cxn ang="0">
                  <a:pos x="479" y="80"/>
                </a:cxn>
                <a:cxn ang="0">
                  <a:pos x="451" y="103"/>
                </a:cxn>
                <a:cxn ang="0">
                  <a:pos x="412" y="103"/>
                </a:cxn>
                <a:cxn ang="0">
                  <a:pos x="395" y="86"/>
                </a:cxn>
                <a:cxn ang="0">
                  <a:pos x="390" y="57"/>
                </a:cxn>
                <a:cxn ang="0">
                  <a:pos x="401" y="23"/>
                </a:cxn>
                <a:cxn ang="0">
                  <a:pos x="429" y="0"/>
                </a:cxn>
              </a:cxnLst>
              <a:rect l="0" t="0" r="r" b="b"/>
              <a:pathLst>
                <a:path w="496" h="994">
                  <a:moveTo>
                    <a:pt x="334" y="251"/>
                  </a:moveTo>
                  <a:lnTo>
                    <a:pt x="379" y="263"/>
                  </a:lnTo>
                  <a:lnTo>
                    <a:pt x="418" y="286"/>
                  </a:lnTo>
                  <a:lnTo>
                    <a:pt x="440" y="320"/>
                  </a:lnTo>
                  <a:lnTo>
                    <a:pt x="451" y="360"/>
                  </a:lnTo>
                  <a:lnTo>
                    <a:pt x="451" y="377"/>
                  </a:lnTo>
                  <a:lnTo>
                    <a:pt x="451" y="388"/>
                  </a:lnTo>
                  <a:lnTo>
                    <a:pt x="445" y="400"/>
                  </a:lnTo>
                  <a:lnTo>
                    <a:pt x="345" y="817"/>
                  </a:lnTo>
                  <a:lnTo>
                    <a:pt x="317" y="874"/>
                  </a:lnTo>
                  <a:lnTo>
                    <a:pt x="284" y="926"/>
                  </a:lnTo>
                  <a:lnTo>
                    <a:pt x="240" y="960"/>
                  </a:lnTo>
                  <a:lnTo>
                    <a:pt x="195" y="983"/>
                  </a:lnTo>
                  <a:lnTo>
                    <a:pt x="150" y="994"/>
                  </a:lnTo>
                  <a:lnTo>
                    <a:pt x="112" y="994"/>
                  </a:lnTo>
                  <a:lnTo>
                    <a:pt x="56" y="988"/>
                  </a:lnTo>
                  <a:lnTo>
                    <a:pt x="17" y="960"/>
                  </a:lnTo>
                  <a:lnTo>
                    <a:pt x="0" y="920"/>
                  </a:lnTo>
                  <a:lnTo>
                    <a:pt x="6" y="903"/>
                  </a:lnTo>
                  <a:lnTo>
                    <a:pt x="11" y="886"/>
                  </a:lnTo>
                  <a:lnTo>
                    <a:pt x="28" y="868"/>
                  </a:lnTo>
                  <a:lnTo>
                    <a:pt x="45" y="857"/>
                  </a:lnTo>
                  <a:lnTo>
                    <a:pt x="67" y="857"/>
                  </a:lnTo>
                  <a:lnTo>
                    <a:pt x="78" y="857"/>
                  </a:lnTo>
                  <a:lnTo>
                    <a:pt x="89" y="863"/>
                  </a:lnTo>
                  <a:lnTo>
                    <a:pt x="100" y="874"/>
                  </a:lnTo>
                  <a:lnTo>
                    <a:pt x="106" y="886"/>
                  </a:lnTo>
                  <a:lnTo>
                    <a:pt x="106" y="897"/>
                  </a:lnTo>
                  <a:lnTo>
                    <a:pt x="106" y="908"/>
                  </a:lnTo>
                  <a:lnTo>
                    <a:pt x="100" y="920"/>
                  </a:lnTo>
                  <a:lnTo>
                    <a:pt x="95" y="937"/>
                  </a:lnTo>
                  <a:lnTo>
                    <a:pt x="84" y="948"/>
                  </a:lnTo>
                  <a:lnTo>
                    <a:pt x="73" y="954"/>
                  </a:lnTo>
                  <a:lnTo>
                    <a:pt x="89" y="960"/>
                  </a:lnTo>
                  <a:lnTo>
                    <a:pt x="112" y="966"/>
                  </a:lnTo>
                  <a:lnTo>
                    <a:pt x="156" y="954"/>
                  </a:lnTo>
                  <a:lnTo>
                    <a:pt x="201" y="920"/>
                  </a:lnTo>
                  <a:lnTo>
                    <a:pt x="234" y="874"/>
                  </a:lnTo>
                  <a:lnTo>
                    <a:pt x="256" y="817"/>
                  </a:lnTo>
                  <a:lnTo>
                    <a:pt x="256" y="817"/>
                  </a:lnTo>
                  <a:lnTo>
                    <a:pt x="362" y="377"/>
                  </a:lnTo>
                  <a:lnTo>
                    <a:pt x="368" y="366"/>
                  </a:lnTo>
                  <a:lnTo>
                    <a:pt x="368" y="354"/>
                  </a:lnTo>
                  <a:lnTo>
                    <a:pt x="368" y="343"/>
                  </a:lnTo>
                  <a:lnTo>
                    <a:pt x="368" y="320"/>
                  </a:lnTo>
                  <a:lnTo>
                    <a:pt x="362" y="303"/>
                  </a:lnTo>
                  <a:lnTo>
                    <a:pt x="356" y="291"/>
                  </a:lnTo>
                  <a:lnTo>
                    <a:pt x="345" y="286"/>
                  </a:lnTo>
                  <a:lnTo>
                    <a:pt x="329" y="286"/>
                  </a:lnTo>
                  <a:lnTo>
                    <a:pt x="284" y="297"/>
                  </a:lnTo>
                  <a:lnTo>
                    <a:pt x="240" y="326"/>
                  </a:lnTo>
                  <a:lnTo>
                    <a:pt x="201" y="371"/>
                  </a:lnTo>
                  <a:lnTo>
                    <a:pt x="178" y="423"/>
                  </a:lnTo>
                  <a:lnTo>
                    <a:pt x="173" y="434"/>
                  </a:lnTo>
                  <a:lnTo>
                    <a:pt x="167" y="440"/>
                  </a:lnTo>
                  <a:lnTo>
                    <a:pt x="162" y="440"/>
                  </a:lnTo>
                  <a:lnTo>
                    <a:pt x="156" y="446"/>
                  </a:lnTo>
                  <a:lnTo>
                    <a:pt x="150" y="446"/>
                  </a:lnTo>
                  <a:lnTo>
                    <a:pt x="145" y="440"/>
                  </a:lnTo>
                  <a:lnTo>
                    <a:pt x="139" y="440"/>
                  </a:lnTo>
                  <a:lnTo>
                    <a:pt x="139" y="434"/>
                  </a:lnTo>
                  <a:lnTo>
                    <a:pt x="134" y="428"/>
                  </a:lnTo>
                  <a:lnTo>
                    <a:pt x="139" y="411"/>
                  </a:lnTo>
                  <a:lnTo>
                    <a:pt x="156" y="377"/>
                  </a:lnTo>
                  <a:lnTo>
                    <a:pt x="189" y="337"/>
                  </a:lnTo>
                  <a:lnTo>
                    <a:pt x="223" y="297"/>
                  </a:lnTo>
                  <a:lnTo>
                    <a:pt x="273" y="263"/>
                  </a:lnTo>
                  <a:lnTo>
                    <a:pt x="334" y="251"/>
                  </a:lnTo>
                  <a:close/>
                  <a:moveTo>
                    <a:pt x="451" y="0"/>
                  </a:moveTo>
                  <a:lnTo>
                    <a:pt x="468" y="0"/>
                  </a:lnTo>
                  <a:lnTo>
                    <a:pt x="479" y="6"/>
                  </a:lnTo>
                  <a:lnTo>
                    <a:pt x="484" y="17"/>
                  </a:lnTo>
                  <a:lnTo>
                    <a:pt x="490" y="28"/>
                  </a:lnTo>
                  <a:lnTo>
                    <a:pt x="496" y="40"/>
                  </a:lnTo>
                  <a:lnTo>
                    <a:pt x="490" y="63"/>
                  </a:lnTo>
                  <a:lnTo>
                    <a:pt x="479" y="80"/>
                  </a:lnTo>
                  <a:lnTo>
                    <a:pt x="468" y="91"/>
                  </a:lnTo>
                  <a:lnTo>
                    <a:pt x="451" y="103"/>
                  </a:lnTo>
                  <a:lnTo>
                    <a:pt x="434" y="103"/>
                  </a:lnTo>
                  <a:lnTo>
                    <a:pt x="412" y="103"/>
                  </a:lnTo>
                  <a:lnTo>
                    <a:pt x="401" y="97"/>
                  </a:lnTo>
                  <a:lnTo>
                    <a:pt x="395" y="86"/>
                  </a:lnTo>
                  <a:lnTo>
                    <a:pt x="390" y="74"/>
                  </a:lnTo>
                  <a:lnTo>
                    <a:pt x="390" y="57"/>
                  </a:lnTo>
                  <a:lnTo>
                    <a:pt x="390" y="40"/>
                  </a:lnTo>
                  <a:lnTo>
                    <a:pt x="401" y="23"/>
                  </a:lnTo>
                  <a:lnTo>
                    <a:pt x="412" y="11"/>
                  </a:lnTo>
                  <a:lnTo>
                    <a:pt x="429" y="0"/>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153"/>
            <p:cNvSpPr>
              <a:spLocks/>
            </p:cNvSpPr>
            <p:nvPr/>
          </p:nvSpPr>
          <p:spPr bwMode="auto">
            <a:xfrm>
              <a:off x="8992" y="2470"/>
              <a:ext cx="390" cy="537"/>
            </a:xfrm>
            <a:custGeom>
              <a:avLst/>
              <a:gdLst/>
              <a:ahLst/>
              <a:cxnLst>
                <a:cxn ang="0">
                  <a:pos x="184" y="0"/>
                </a:cxn>
                <a:cxn ang="0">
                  <a:pos x="245" y="11"/>
                </a:cxn>
                <a:cxn ang="0">
                  <a:pos x="301" y="28"/>
                </a:cxn>
                <a:cxn ang="0">
                  <a:pos x="351" y="63"/>
                </a:cxn>
                <a:cxn ang="0">
                  <a:pos x="379" y="103"/>
                </a:cxn>
                <a:cxn ang="0">
                  <a:pos x="390" y="160"/>
                </a:cxn>
                <a:cxn ang="0">
                  <a:pos x="379" y="217"/>
                </a:cxn>
                <a:cxn ang="0">
                  <a:pos x="345" y="263"/>
                </a:cxn>
                <a:cxn ang="0">
                  <a:pos x="301" y="303"/>
                </a:cxn>
                <a:cxn ang="0">
                  <a:pos x="251" y="343"/>
                </a:cxn>
                <a:cxn ang="0">
                  <a:pos x="173" y="400"/>
                </a:cxn>
                <a:cxn ang="0">
                  <a:pos x="95" y="457"/>
                </a:cxn>
                <a:cxn ang="0">
                  <a:pos x="251" y="457"/>
                </a:cxn>
                <a:cxn ang="0">
                  <a:pos x="262" y="457"/>
                </a:cxn>
                <a:cxn ang="0">
                  <a:pos x="273" y="457"/>
                </a:cxn>
                <a:cxn ang="0">
                  <a:pos x="295" y="457"/>
                </a:cxn>
                <a:cxn ang="0">
                  <a:pos x="312" y="457"/>
                </a:cxn>
                <a:cxn ang="0">
                  <a:pos x="323" y="457"/>
                </a:cxn>
                <a:cxn ang="0">
                  <a:pos x="334" y="451"/>
                </a:cxn>
                <a:cxn ang="0">
                  <a:pos x="340" y="445"/>
                </a:cxn>
                <a:cxn ang="0">
                  <a:pos x="345" y="428"/>
                </a:cxn>
                <a:cxn ang="0">
                  <a:pos x="351" y="411"/>
                </a:cxn>
                <a:cxn ang="0">
                  <a:pos x="351" y="394"/>
                </a:cxn>
                <a:cxn ang="0">
                  <a:pos x="356" y="383"/>
                </a:cxn>
                <a:cxn ang="0">
                  <a:pos x="390" y="383"/>
                </a:cxn>
                <a:cxn ang="0">
                  <a:pos x="390" y="383"/>
                </a:cxn>
                <a:cxn ang="0">
                  <a:pos x="362" y="537"/>
                </a:cxn>
                <a:cxn ang="0">
                  <a:pos x="0" y="537"/>
                </a:cxn>
                <a:cxn ang="0">
                  <a:pos x="0" y="514"/>
                </a:cxn>
                <a:cxn ang="0">
                  <a:pos x="0" y="508"/>
                </a:cxn>
                <a:cxn ang="0">
                  <a:pos x="0" y="503"/>
                </a:cxn>
                <a:cxn ang="0">
                  <a:pos x="6" y="497"/>
                </a:cxn>
                <a:cxn ang="0">
                  <a:pos x="201" y="331"/>
                </a:cxn>
                <a:cxn ang="0">
                  <a:pos x="251" y="280"/>
                </a:cxn>
                <a:cxn ang="0">
                  <a:pos x="290" y="223"/>
                </a:cxn>
                <a:cxn ang="0">
                  <a:pos x="306" y="160"/>
                </a:cxn>
                <a:cxn ang="0">
                  <a:pos x="295" y="108"/>
                </a:cxn>
                <a:cxn ang="0">
                  <a:pos x="262" y="68"/>
                </a:cxn>
                <a:cxn ang="0">
                  <a:pos x="217" y="45"/>
                </a:cxn>
                <a:cxn ang="0">
                  <a:pos x="167" y="34"/>
                </a:cxn>
                <a:cxn ang="0">
                  <a:pos x="117" y="45"/>
                </a:cxn>
                <a:cxn ang="0">
                  <a:pos x="72" y="63"/>
                </a:cxn>
                <a:cxn ang="0">
                  <a:pos x="45" y="97"/>
                </a:cxn>
                <a:cxn ang="0">
                  <a:pos x="61" y="103"/>
                </a:cxn>
                <a:cxn ang="0">
                  <a:pos x="72" y="108"/>
                </a:cxn>
                <a:cxn ang="0">
                  <a:pos x="84" y="114"/>
                </a:cxn>
                <a:cxn ang="0">
                  <a:pos x="89" y="125"/>
                </a:cxn>
                <a:cxn ang="0">
                  <a:pos x="89" y="143"/>
                </a:cxn>
                <a:cxn ang="0">
                  <a:pos x="89" y="160"/>
                </a:cxn>
                <a:cxn ang="0">
                  <a:pos x="78" y="177"/>
                </a:cxn>
                <a:cxn ang="0">
                  <a:pos x="67" y="183"/>
                </a:cxn>
                <a:cxn ang="0">
                  <a:pos x="56" y="188"/>
                </a:cxn>
                <a:cxn ang="0">
                  <a:pos x="45" y="194"/>
                </a:cxn>
                <a:cxn ang="0">
                  <a:pos x="39" y="194"/>
                </a:cxn>
                <a:cxn ang="0">
                  <a:pos x="28" y="188"/>
                </a:cxn>
                <a:cxn ang="0">
                  <a:pos x="17" y="183"/>
                </a:cxn>
                <a:cxn ang="0">
                  <a:pos x="11" y="177"/>
                </a:cxn>
                <a:cxn ang="0">
                  <a:pos x="0" y="160"/>
                </a:cxn>
                <a:cxn ang="0">
                  <a:pos x="0" y="143"/>
                </a:cxn>
                <a:cxn ang="0">
                  <a:pos x="11" y="85"/>
                </a:cxn>
                <a:cxn ang="0">
                  <a:pos x="50" y="45"/>
                </a:cxn>
                <a:cxn ang="0">
                  <a:pos x="111" y="11"/>
                </a:cxn>
                <a:cxn ang="0">
                  <a:pos x="184" y="0"/>
                </a:cxn>
              </a:cxnLst>
              <a:rect l="0" t="0" r="r" b="b"/>
              <a:pathLst>
                <a:path w="390" h="537">
                  <a:moveTo>
                    <a:pt x="184" y="0"/>
                  </a:moveTo>
                  <a:lnTo>
                    <a:pt x="245" y="11"/>
                  </a:lnTo>
                  <a:lnTo>
                    <a:pt x="301" y="28"/>
                  </a:lnTo>
                  <a:lnTo>
                    <a:pt x="351" y="63"/>
                  </a:lnTo>
                  <a:lnTo>
                    <a:pt x="379" y="103"/>
                  </a:lnTo>
                  <a:lnTo>
                    <a:pt x="390" y="160"/>
                  </a:lnTo>
                  <a:lnTo>
                    <a:pt x="379" y="217"/>
                  </a:lnTo>
                  <a:lnTo>
                    <a:pt x="345" y="263"/>
                  </a:lnTo>
                  <a:lnTo>
                    <a:pt x="301" y="303"/>
                  </a:lnTo>
                  <a:lnTo>
                    <a:pt x="251" y="343"/>
                  </a:lnTo>
                  <a:lnTo>
                    <a:pt x="173" y="400"/>
                  </a:lnTo>
                  <a:lnTo>
                    <a:pt x="95" y="457"/>
                  </a:lnTo>
                  <a:lnTo>
                    <a:pt x="251" y="457"/>
                  </a:lnTo>
                  <a:lnTo>
                    <a:pt x="262" y="457"/>
                  </a:lnTo>
                  <a:lnTo>
                    <a:pt x="273" y="457"/>
                  </a:lnTo>
                  <a:lnTo>
                    <a:pt x="295" y="457"/>
                  </a:lnTo>
                  <a:lnTo>
                    <a:pt x="312" y="457"/>
                  </a:lnTo>
                  <a:lnTo>
                    <a:pt x="323" y="457"/>
                  </a:lnTo>
                  <a:lnTo>
                    <a:pt x="334" y="451"/>
                  </a:lnTo>
                  <a:lnTo>
                    <a:pt x="340" y="445"/>
                  </a:lnTo>
                  <a:lnTo>
                    <a:pt x="345" y="428"/>
                  </a:lnTo>
                  <a:lnTo>
                    <a:pt x="351" y="411"/>
                  </a:lnTo>
                  <a:lnTo>
                    <a:pt x="351" y="394"/>
                  </a:lnTo>
                  <a:lnTo>
                    <a:pt x="356" y="383"/>
                  </a:lnTo>
                  <a:lnTo>
                    <a:pt x="390" y="383"/>
                  </a:lnTo>
                  <a:lnTo>
                    <a:pt x="390" y="383"/>
                  </a:lnTo>
                  <a:lnTo>
                    <a:pt x="362" y="537"/>
                  </a:lnTo>
                  <a:lnTo>
                    <a:pt x="0" y="537"/>
                  </a:lnTo>
                  <a:lnTo>
                    <a:pt x="0" y="514"/>
                  </a:lnTo>
                  <a:lnTo>
                    <a:pt x="0" y="508"/>
                  </a:lnTo>
                  <a:lnTo>
                    <a:pt x="0" y="503"/>
                  </a:lnTo>
                  <a:lnTo>
                    <a:pt x="6" y="497"/>
                  </a:lnTo>
                  <a:lnTo>
                    <a:pt x="201" y="331"/>
                  </a:lnTo>
                  <a:lnTo>
                    <a:pt x="251" y="280"/>
                  </a:lnTo>
                  <a:lnTo>
                    <a:pt x="290" y="223"/>
                  </a:lnTo>
                  <a:lnTo>
                    <a:pt x="306" y="160"/>
                  </a:lnTo>
                  <a:lnTo>
                    <a:pt x="295" y="108"/>
                  </a:lnTo>
                  <a:lnTo>
                    <a:pt x="262" y="68"/>
                  </a:lnTo>
                  <a:lnTo>
                    <a:pt x="217" y="45"/>
                  </a:lnTo>
                  <a:lnTo>
                    <a:pt x="167" y="34"/>
                  </a:lnTo>
                  <a:lnTo>
                    <a:pt x="117" y="45"/>
                  </a:lnTo>
                  <a:lnTo>
                    <a:pt x="72" y="63"/>
                  </a:lnTo>
                  <a:lnTo>
                    <a:pt x="45" y="97"/>
                  </a:lnTo>
                  <a:lnTo>
                    <a:pt x="61" y="103"/>
                  </a:lnTo>
                  <a:lnTo>
                    <a:pt x="72" y="108"/>
                  </a:lnTo>
                  <a:lnTo>
                    <a:pt x="84" y="114"/>
                  </a:lnTo>
                  <a:lnTo>
                    <a:pt x="89" y="125"/>
                  </a:lnTo>
                  <a:lnTo>
                    <a:pt x="89" y="143"/>
                  </a:lnTo>
                  <a:lnTo>
                    <a:pt x="89" y="160"/>
                  </a:lnTo>
                  <a:lnTo>
                    <a:pt x="78" y="177"/>
                  </a:lnTo>
                  <a:lnTo>
                    <a:pt x="67" y="183"/>
                  </a:lnTo>
                  <a:lnTo>
                    <a:pt x="56" y="188"/>
                  </a:lnTo>
                  <a:lnTo>
                    <a:pt x="45" y="194"/>
                  </a:lnTo>
                  <a:lnTo>
                    <a:pt x="39" y="194"/>
                  </a:lnTo>
                  <a:lnTo>
                    <a:pt x="28" y="188"/>
                  </a:lnTo>
                  <a:lnTo>
                    <a:pt x="17" y="183"/>
                  </a:lnTo>
                  <a:lnTo>
                    <a:pt x="11" y="177"/>
                  </a:lnTo>
                  <a:lnTo>
                    <a:pt x="0" y="160"/>
                  </a:lnTo>
                  <a:lnTo>
                    <a:pt x="0" y="143"/>
                  </a:lnTo>
                  <a:lnTo>
                    <a:pt x="11" y="85"/>
                  </a:lnTo>
                  <a:lnTo>
                    <a:pt x="50" y="45"/>
                  </a:lnTo>
                  <a:lnTo>
                    <a:pt x="111" y="11"/>
                  </a:ln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154"/>
            <p:cNvSpPr>
              <a:spLocks noEditPoints="1"/>
            </p:cNvSpPr>
            <p:nvPr/>
          </p:nvSpPr>
          <p:spPr bwMode="auto">
            <a:xfrm>
              <a:off x="10083" y="1664"/>
              <a:ext cx="1057" cy="1086"/>
            </a:xfrm>
            <a:custGeom>
              <a:avLst/>
              <a:gdLst/>
              <a:ahLst/>
              <a:cxnLst>
                <a:cxn ang="0">
                  <a:pos x="195" y="909"/>
                </a:cxn>
                <a:cxn ang="0">
                  <a:pos x="351" y="1011"/>
                </a:cxn>
                <a:cxn ang="0">
                  <a:pos x="484" y="1040"/>
                </a:cxn>
                <a:cxn ang="0">
                  <a:pos x="623" y="1034"/>
                </a:cxn>
                <a:cxn ang="0">
                  <a:pos x="768" y="977"/>
                </a:cxn>
                <a:cxn ang="0">
                  <a:pos x="846" y="920"/>
                </a:cxn>
                <a:cxn ang="0">
                  <a:pos x="857" y="903"/>
                </a:cxn>
                <a:cxn ang="0">
                  <a:pos x="846" y="897"/>
                </a:cxn>
                <a:cxn ang="0">
                  <a:pos x="529" y="571"/>
                </a:cxn>
                <a:cxn ang="0">
                  <a:pos x="556" y="543"/>
                </a:cxn>
                <a:cxn ang="0">
                  <a:pos x="957" y="777"/>
                </a:cxn>
                <a:cxn ang="0">
                  <a:pos x="1018" y="543"/>
                </a:cxn>
                <a:cxn ang="0">
                  <a:pos x="957" y="297"/>
                </a:cxn>
                <a:cxn ang="0">
                  <a:pos x="167" y="200"/>
                </a:cxn>
                <a:cxn ang="0">
                  <a:pos x="50" y="417"/>
                </a:cxn>
                <a:cxn ang="0">
                  <a:pos x="44" y="623"/>
                </a:cxn>
                <a:cxn ang="0">
                  <a:pos x="106" y="794"/>
                </a:cxn>
                <a:cxn ang="0">
                  <a:pos x="501" y="543"/>
                </a:cxn>
                <a:cxn ang="0">
                  <a:pos x="529" y="40"/>
                </a:cxn>
                <a:cxn ang="0">
                  <a:pos x="351" y="74"/>
                </a:cxn>
                <a:cxn ang="0">
                  <a:pos x="239" y="137"/>
                </a:cxn>
                <a:cxn ang="0">
                  <a:pos x="195" y="171"/>
                </a:cxn>
                <a:cxn ang="0">
                  <a:pos x="206" y="183"/>
                </a:cxn>
                <a:cxn ang="0">
                  <a:pos x="211" y="189"/>
                </a:cxn>
                <a:cxn ang="0">
                  <a:pos x="529" y="514"/>
                </a:cxn>
                <a:cxn ang="0">
                  <a:pos x="779" y="109"/>
                </a:cxn>
                <a:cxn ang="0">
                  <a:pos x="629" y="51"/>
                </a:cxn>
                <a:cxn ang="0">
                  <a:pos x="529" y="40"/>
                </a:cxn>
                <a:cxn ang="0">
                  <a:pos x="651" y="11"/>
                </a:cxn>
                <a:cxn ang="0">
                  <a:pos x="857" y="114"/>
                </a:cxn>
                <a:cxn ang="0">
                  <a:pos x="1002" y="303"/>
                </a:cxn>
                <a:cxn ang="0">
                  <a:pos x="1057" y="543"/>
                </a:cxn>
                <a:cxn ang="0">
                  <a:pos x="1002" y="777"/>
                </a:cxn>
                <a:cxn ang="0">
                  <a:pos x="857" y="966"/>
                </a:cxn>
                <a:cxn ang="0">
                  <a:pos x="651" y="1069"/>
                </a:cxn>
                <a:cxn ang="0">
                  <a:pos x="406" y="1069"/>
                </a:cxn>
                <a:cxn ang="0">
                  <a:pos x="195" y="966"/>
                </a:cxn>
                <a:cxn ang="0">
                  <a:pos x="50" y="777"/>
                </a:cxn>
                <a:cxn ang="0">
                  <a:pos x="0" y="543"/>
                </a:cxn>
                <a:cxn ang="0">
                  <a:pos x="50" y="303"/>
                </a:cxn>
                <a:cxn ang="0">
                  <a:pos x="195" y="120"/>
                </a:cxn>
                <a:cxn ang="0">
                  <a:pos x="406" y="11"/>
                </a:cxn>
              </a:cxnLst>
              <a:rect l="0" t="0" r="r" b="b"/>
              <a:pathLst>
                <a:path w="1057" h="1086">
                  <a:moveTo>
                    <a:pt x="529" y="571"/>
                  </a:moveTo>
                  <a:lnTo>
                    <a:pt x="195" y="909"/>
                  </a:lnTo>
                  <a:lnTo>
                    <a:pt x="278" y="971"/>
                  </a:lnTo>
                  <a:lnTo>
                    <a:pt x="351" y="1011"/>
                  </a:lnTo>
                  <a:lnTo>
                    <a:pt x="423" y="1034"/>
                  </a:lnTo>
                  <a:lnTo>
                    <a:pt x="484" y="1040"/>
                  </a:lnTo>
                  <a:lnTo>
                    <a:pt x="529" y="1040"/>
                  </a:lnTo>
                  <a:lnTo>
                    <a:pt x="623" y="1034"/>
                  </a:lnTo>
                  <a:lnTo>
                    <a:pt x="701" y="1011"/>
                  </a:lnTo>
                  <a:lnTo>
                    <a:pt x="768" y="977"/>
                  </a:lnTo>
                  <a:lnTo>
                    <a:pt x="818" y="949"/>
                  </a:lnTo>
                  <a:lnTo>
                    <a:pt x="846" y="920"/>
                  </a:lnTo>
                  <a:lnTo>
                    <a:pt x="857" y="909"/>
                  </a:lnTo>
                  <a:lnTo>
                    <a:pt x="857" y="903"/>
                  </a:lnTo>
                  <a:lnTo>
                    <a:pt x="851" y="897"/>
                  </a:lnTo>
                  <a:lnTo>
                    <a:pt x="846" y="897"/>
                  </a:lnTo>
                  <a:lnTo>
                    <a:pt x="846" y="891"/>
                  </a:lnTo>
                  <a:lnTo>
                    <a:pt x="529" y="571"/>
                  </a:lnTo>
                  <a:close/>
                  <a:moveTo>
                    <a:pt x="890" y="200"/>
                  </a:moveTo>
                  <a:lnTo>
                    <a:pt x="556" y="543"/>
                  </a:lnTo>
                  <a:lnTo>
                    <a:pt x="890" y="880"/>
                  </a:lnTo>
                  <a:lnTo>
                    <a:pt x="957" y="777"/>
                  </a:lnTo>
                  <a:lnTo>
                    <a:pt x="1002" y="663"/>
                  </a:lnTo>
                  <a:lnTo>
                    <a:pt x="1018" y="543"/>
                  </a:lnTo>
                  <a:lnTo>
                    <a:pt x="1002" y="411"/>
                  </a:lnTo>
                  <a:lnTo>
                    <a:pt x="957" y="297"/>
                  </a:lnTo>
                  <a:lnTo>
                    <a:pt x="890" y="200"/>
                  </a:lnTo>
                  <a:close/>
                  <a:moveTo>
                    <a:pt x="167" y="200"/>
                  </a:moveTo>
                  <a:lnTo>
                    <a:pt x="95" y="303"/>
                  </a:lnTo>
                  <a:lnTo>
                    <a:pt x="50" y="417"/>
                  </a:lnTo>
                  <a:lnTo>
                    <a:pt x="39" y="543"/>
                  </a:lnTo>
                  <a:lnTo>
                    <a:pt x="44" y="623"/>
                  </a:lnTo>
                  <a:lnTo>
                    <a:pt x="67" y="709"/>
                  </a:lnTo>
                  <a:lnTo>
                    <a:pt x="106" y="794"/>
                  </a:lnTo>
                  <a:lnTo>
                    <a:pt x="167" y="880"/>
                  </a:lnTo>
                  <a:lnTo>
                    <a:pt x="501" y="543"/>
                  </a:lnTo>
                  <a:lnTo>
                    <a:pt x="167" y="200"/>
                  </a:lnTo>
                  <a:close/>
                  <a:moveTo>
                    <a:pt x="529" y="40"/>
                  </a:moveTo>
                  <a:lnTo>
                    <a:pt x="434" y="46"/>
                  </a:lnTo>
                  <a:lnTo>
                    <a:pt x="351" y="74"/>
                  </a:lnTo>
                  <a:lnTo>
                    <a:pt x="289" y="103"/>
                  </a:lnTo>
                  <a:lnTo>
                    <a:pt x="239" y="137"/>
                  </a:lnTo>
                  <a:lnTo>
                    <a:pt x="206" y="160"/>
                  </a:lnTo>
                  <a:lnTo>
                    <a:pt x="195" y="171"/>
                  </a:lnTo>
                  <a:lnTo>
                    <a:pt x="200" y="177"/>
                  </a:lnTo>
                  <a:lnTo>
                    <a:pt x="206" y="183"/>
                  </a:lnTo>
                  <a:lnTo>
                    <a:pt x="206" y="189"/>
                  </a:lnTo>
                  <a:lnTo>
                    <a:pt x="211" y="189"/>
                  </a:lnTo>
                  <a:lnTo>
                    <a:pt x="211" y="189"/>
                  </a:lnTo>
                  <a:lnTo>
                    <a:pt x="529" y="514"/>
                  </a:lnTo>
                  <a:lnTo>
                    <a:pt x="857" y="171"/>
                  </a:lnTo>
                  <a:lnTo>
                    <a:pt x="779" y="109"/>
                  </a:lnTo>
                  <a:lnTo>
                    <a:pt x="701" y="69"/>
                  </a:lnTo>
                  <a:lnTo>
                    <a:pt x="629" y="51"/>
                  </a:lnTo>
                  <a:lnTo>
                    <a:pt x="568" y="40"/>
                  </a:lnTo>
                  <a:lnTo>
                    <a:pt x="529" y="40"/>
                  </a:lnTo>
                  <a:close/>
                  <a:moveTo>
                    <a:pt x="529" y="0"/>
                  </a:moveTo>
                  <a:lnTo>
                    <a:pt x="651" y="11"/>
                  </a:lnTo>
                  <a:lnTo>
                    <a:pt x="762" y="51"/>
                  </a:lnTo>
                  <a:lnTo>
                    <a:pt x="857" y="114"/>
                  </a:lnTo>
                  <a:lnTo>
                    <a:pt x="940" y="200"/>
                  </a:lnTo>
                  <a:lnTo>
                    <a:pt x="1002" y="303"/>
                  </a:lnTo>
                  <a:lnTo>
                    <a:pt x="1046" y="417"/>
                  </a:lnTo>
                  <a:lnTo>
                    <a:pt x="1057" y="543"/>
                  </a:lnTo>
                  <a:lnTo>
                    <a:pt x="1046" y="663"/>
                  </a:lnTo>
                  <a:lnTo>
                    <a:pt x="1002" y="777"/>
                  </a:lnTo>
                  <a:lnTo>
                    <a:pt x="940" y="880"/>
                  </a:lnTo>
                  <a:lnTo>
                    <a:pt x="857" y="966"/>
                  </a:lnTo>
                  <a:lnTo>
                    <a:pt x="762" y="1029"/>
                  </a:lnTo>
                  <a:lnTo>
                    <a:pt x="651" y="1069"/>
                  </a:lnTo>
                  <a:lnTo>
                    <a:pt x="529" y="1086"/>
                  </a:lnTo>
                  <a:lnTo>
                    <a:pt x="406" y="1069"/>
                  </a:lnTo>
                  <a:lnTo>
                    <a:pt x="295" y="1029"/>
                  </a:lnTo>
                  <a:lnTo>
                    <a:pt x="195" y="966"/>
                  </a:lnTo>
                  <a:lnTo>
                    <a:pt x="117" y="880"/>
                  </a:lnTo>
                  <a:lnTo>
                    <a:pt x="50" y="777"/>
                  </a:lnTo>
                  <a:lnTo>
                    <a:pt x="11" y="663"/>
                  </a:lnTo>
                  <a:lnTo>
                    <a:pt x="0" y="543"/>
                  </a:lnTo>
                  <a:lnTo>
                    <a:pt x="11" y="417"/>
                  </a:lnTo>
                  <a:lnTo>
                    <a:pt x="50" y="303"/>
                  </a:lnTo>
                  <a:lnTo>
                    <a:pt x="111" y="200"/>
                  </a:lnTo>
                  <a:lnTo>
                    <a:pt x="195" y="120"/>
                  </a:lnTo>
                  <a:lnTo>
                    <a:pt x="295" y="51"/>
                  </a:lnTo>
                  <a:lnTo>
                    <a:pt x="406" y="11"/>
                  </a:lnTo>
                  <a:lnTo>
                    <a:pt x="5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155"/>
            <p:cNvSpPr>
              <a:spLocks/>
            </p:cNvSpPr>
            <p:nvPr/>
          </p:nvSpPr>
          <p:spPr bwMode="auto">
            <a:xfrm>
              <a:off x="11719" y="2115"/>
              <a:ext cx="167" cy="178"/>
            </a:xfrm>
            <a:custGeom>
              <a:avLst/>
              <a:gdLst/>
              <a:ahLst/>
              <a:cxnLst>
                <a:cxn ang="0">
                  <a:pos x="84" y="0"/>
                </a:cxn>
                <a:cxn ang="0">
                  <a:pos x="106" y="6"/>
                </a:cxn>
                <a:cxn ang="0">
                  <a:pos x="128" y="18"/>
                </a:cxn>
                <a:cxn ang="0">
                  <a:pos x="145" y="29"/>
                </a:cxn>
                <a:cxn ang="0">
                  <a:pos x="156" y="46"/>
                </a:cxn>
                <a:cxn ang="0">
                  <a:pos x="167" y="69"/>
                </a:cxn>
                <a:cxn ang="0">
                  <a:pos x="167" y="92"/>
                </a:cxn>
                <a:cxn ang="0">
                  <a:pos x="167" y="115"/>
                </a:cxn>
                <a:cxn ang="0">
                  <a:pos x="156" y="132"/>
                </a:cxn>
                <a:cxn ang="0">
                  <a:pos x="145" y="149"/>
                </a:cxn>
                <a:cxn ang="0">
                  <a:pos x="128" y="166"/>
                </a:cxn>
                <a:cxn ang="0">
                  <a:pos x="106" y="172"/>
                </a:cxn>
                <a:cxn ang="0">
                  <a:pos x="84" y="178"/>
                </a:cxn>
                <a:cxn ang="0">
                  <a:pos x="61" y="172"/>
                </a:cxn>
                <a:cxn ang="0">
                  <a:pos x="45" y="166"/>
                </a:cxn>
                <a:cxn ang="0">
                  <a:pos x="28" y="149"/>
                </a:cxn>
                <a:cxn ang="0">
                  <a:pos x="11" y="132"/>
                </a:cxn>
                <a:cxn ang="0">
                  <a:pos x="6" y="115"/>
                </a:cxn>
                <a:cxn ang="0">
                  <a:pos x="0" y="92"/>
                </a:cxn>
                <a:cxn ang="0">
                  <a:pos x="6" y="69"/>
                </a:cxn>
                <a:cxn ang="0">
                  <a:pos x="11" y="46"/>
                </a:cxn>
                <a:cxn ang="0">
                  <a:pos x="28" y="29"/>
                </a:cxn>
                <a:cxn ang="0">
                  <a:pos x="45" y="18"/>
                </a:cxn>
                <a:cxn ang="0">
                  <a:pos x="61" y="6"/>
                </a:cxn>
                <a:cxn ang="0">
                  <a:pos x="84" y="0"/>
                </a:cxn>
              </a:cxnLst>
              <a:rect l="0" t="0" r="r" b="b"/>
              <a:pathLst>
                <a:path w="167" h="178">
                  <a:moveTo>
                    <a:pt x="84" y="0"/>
                  </a:moveTo>
                  <a:lnTo>
                    <a:pt x="106" y="6"/>
                  </a:lnTo>
                  <a:lnTo>
                    <a:pt x="128" y="18"/>
                  </a:lnTo>
                  <a:lnTo>
                    <a:pt x="145" y="29"/>
                  </a:lnTo>
                  <a:lnTo>
                    <a:pt x="156" y="46"/>
                  </a:lnTo>
                  <a:lnTo>
                    <a:pt x="167" y="69"/>
                  </a:lnTo>
                  <a:lnTo>
                    <a:pt x="167" y="92"/>
                  </a:lnTo>
                  <a:lnTo>
                    <a:pt x="167" y="115"/>
                  </a:lnTo>
                  <a:lnTo>
                    <a:pt x="156" y="132"/>
                  </a:lnTo>
                  <a:lnTo>
                    <a:pt x="145" y="149"/>
                  </a:lnTo>
                  <a:lnTo>
                    <a:pt x="128" y="166"/>
                  </a:lnTo>
                  <a:lnTo>
                    <a:pt x="106" y="172"/>
                  </a:lnTo>
                  <a:lnTo>
                    <a:pt x="84" y="178"/>
                  </a:lnTo>
                  <a:lnTo>
                    <a:pt x="61" y="172"/>
                  </a:lnTo>
                  <a:lnTo>
                    <a:pt x="45" y="166"/>
                  </a:lnTo>
                  <a:lnTo>
                    <a:pt x="28" y="149"/>
                  </a:lnTo>
                  <a:lnTo>
                    <a:pt x="11" y="132"/>
                  </a:lnTo>
                  <a:lnTo>
                    <a:pt x="6" y="115"/>
                  </a:lnTo>
                  <a:lnTo>
                    <a:pt x="0" y="92"/>
                  </a:lnTo>
                  <a:lnTo>
                    <a:pt x="6" y="69"/>
                  </a:lnTo>
                  <a:lnTo>
                    <a:pt x="11" y="46"/>
                  </a:lnTo>
                  <a:lnTo>
                    <a:pt x="28" y="29"/>
                  </a:lnTo>
                  <a:lnTo>
                    <a:pt x="45" y="18"/>
                  </a:lnTo>
                  <a:lnTo>
                    <a:pt x="61" y="6"/>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156"/>
            <p:cNvSpPr>
              <a:spLocks noEditPoints="1"/>
            </p:cNvSpPr>
            <p:nvPr/>
          </p:nvSpPr>
          <p:spPr bwMode="auto">
            <a:xfrm>
              <a:off x="12454" y="1664"/>
              <a:ext cx="1063" cy="1086"/>
            </a:xfrm>
            <a:custGeom>
              <a:avLst/>
              <a:gdLst/>
              <a:ahLst/>
              <a:cxnLst>
                <a:cxn ang="0">
                  <a:pos x="200" y="909"/>
                </a:cxn>
                <a:cxn ang="0">
                  <a:pos x="356" y="1011"/>
                </a:cxn>
                <a:cxn ang="0">
                  <a:pos x="490" y="1040"/>
                </a:cxn>
                <a:cxn ang="0">
                  <a:pos x="629" y="1034"/>
                </a:cxn>
                <a:cxn ang="0">
                  <a:pos x="773" y="977"/>
                </a:cxn>
                <a:cxn ang="0">
                  <a:pos x="851" y="920"/>
                </a:cxn>
                <a:cxn ang="0">
                  <a:pos x="862" y="903"/>
                </a:cxn>
                <a:cxn ang="0">
                  <a:pos x="851" y="897"/>
                </a:cxn>
                <a:cxn ang="0">
                  <a:pos x="528" y="571"/>
                </a:cxn>
                <a:cxn ang="0">
                  <a:pos x="562" y="543"/>
                </a:cxn>
                <a:cxn ang="0">
                  <a:pos x="963" y="777"/>
                </a:cxn>
                <a:cxn ang="0">
                  <a:pos x="1024" y="543"/>
                </a:cxn>
                <a:cxn ang="0">
                  <a:pos x="957" y="297"/>
                </a:cxn>
                <a:cxn ang="0">
                  <a:pos x="172" y="200"/>
                </a:cxn>
                <a:cxn ang="0">
                  <a:pos x="55" y="417"/>
                </a:cxn>
                <a:cxn ang="0">
                  <a:pos x="50" y="623"/>
                </a:cxn>
                <a:cxn ang="0">
                  <a:pos x="111" y="794"/>
                </a:cxn>
                <a:cxn ang="0">
                  <a:pos x="501" y="543"/>
                </a:cxn>
                <a:cxn ang="0">
                  <a:pos x="528" y="40"/>
                </a:cxn>
                <a:cxn ang="0">
                  <a:pos x="356" y="74"/>
                </a:cxn>
                <a:cxn ang="0">
                  <a:pos x="245" y="137"/>
                </a:cxn>
                <a:cxn ang="0">
                  <a:pos x="200" y="171"/>
                </a:cxn>
                <a:cxn ang="0">
                  <a:pos x="206" y="183"/>
                </a:cxn>
                <a:cxn ang="0">
                  <a:pos x="217" y="189"/>
                </a:cxn>
                <a:cxn ang="0">
                  <a:pos x="534" y="514"/>
                </a:cxn>
                <a:cxn ang="0">
                  <a:pos x="784" y="109"/>
                </a:cxn>
                <a:cxn ang="0">
                  <a:pos x="634" y="51"/>
                </a:cxn>
                <a:cxn ang="0">
                  <a:pos x="528" y="40"/>
                </a:cxn>
                <a:cxn ang="0">
                  <a:pos x="656" y="11"/>
                </a:cxn>
                <a:cxn ang="0">
                  <a:pos x="862" y="114"/>
                </a:cxn>
                <a:cxn ang="0">
                  <a:pos x="1007" y="303"/>
                </a:cxn>
                <a:cxn ang="0">
                  <a:pos x="1063" y="543"/>
                </a:cxn>
                <a:cxn ang="0">
                  <a:pos x="1007" y="777"/>
                </a:cxn>
                <a:cxn ang="0">
                  <a:pos x="862" y="966"/>
                </a:cxn>
                <a:cxn ang="0">
                  <a:pos x="651" y="1069"/>
                </a:cxn>
                <a:cxn ang="0">
                  <a:pos x="412" y="1069"/>
                </a:cxn>
                <a:cxn ang="0">
                  <a:pos x="200" y="966"/>
                </a:cxn>
                <a:cxn ang="0">
                  <a:pos x="55" y="777"/>
                </a:cxn>
                <a:cxn ang="0">
                  <a:pos x="0" y="543"/>
                </a:cxn>
                <a:cxn ang="0">
                  <a:pos x="55" y="303"/>
                </a:cxn>
                <a:cxn ang="0">
                  <a:pos x="200" y="120"/>
                </a:cxn>
                <a:cxn ang="0">
                  <a:pos x="412" y="11"/>
                </a:cxn>
              </a:cxnLst>
              <a:rect l="0" t="0" r="r" b="b"/>
              <a:pathLst>
                <a:path w="1063" h="1086">
                  <a:moveTo>
                    <a:pt x="528" y="571"/>
                  </a:moveTo>
                  <a:lnTo>
                    <a:pt x="200" y="909"/>
                  </a:lnTo>
                  <a:lnTo>
                    <a:pt x="278" y="971"/>
                  </a:lnTo>
                  <a:lnTo>
                    <a:pt x="356" y="1011"/>
                  </a:lnTo>
                  <a:lnTo>
                    <a:pt x="428" y="1034"/>
                  </a:lnTo>
                  <a:lnTo>
                    <a:pt x="490" y="1040"/>
                  </a:lnTo>
                  <a:lnTo>
                    <a:pt x="534" y="1040"/>
                  </a:lnTo>
                  <a:lnTo>
                    <a:pt x="629" y="1034"/>
                  </a:lnTo>
                  <a:lnTo>
                    <a:pt x="707" y="1011"/>
                  </a:lnTo>
                  <a:lnTo>
                    <a:pt x="773" y="977"/>
                  </a:lnTo>
                  <a:lnTo>
                    <a:pt x="823" y="949"/>
                  </a:lnTo>
                  <a:lnTo>
                    <a:pt x="851" y="920"/>
                  </a:lnTo>
                  <a:lnTo>
                    <a:pt x="862" y="909"/>
                  </a:lnTo>
                  <a:lnTo>
                    <a:pt x="862" y="903"/>
                  </a:lnTo>
                  <a:lnTo>
                    <a:pt x="857" y="897"/>
                  </a:lnTo>
                  <a:lnTo>
                    <a:pt x="851" y="897"/>
                  </a:lnTo>
                  <a:lnTo>
                    <a:pt x="846" y="891"/>
                  </a:lnTo>
                  <a:lnTo>
                    <a:pt x="528" y="571"/>
                  </a:lnTo>
                  <a:close/>
                  <a:moveTo>
                    <a:pt x="890" y="200"/>
                  </a:moveTo>
                  <a:lnTo>
                    <a:pt x="562" y="543"/>
                  </a:lnTo>
                  <a:lnTo>
                    <a:pt x="890" y="880"/>
                  </a:lnTo>
                  <a:lnTo>
                    <a:pt x="963" y="777"/>
                  </a:lnTo>
                  <a:lnTo>
                    <a:pt x="1007" y="663"/>
                  </a:lnTo>
                  <a:lnTo>
                    <a:pt x="1024" y="543"/>
                  </a:lnTo>
                  <a:lnTo>
                    <a:pt x="1007" y="411"/>
                  </a:lnTo>
                  <a:lnTo>
                    <a:pt x="957" y="297"/>
                  </a:lnTo>
                  <a:lnTo>
                    <a:pt x="890" y="200"/>
                  </a:lnTo>
                  <a:close/>
                  <a:moveTo>
                    <a:pt x="172" y="200"/>
                  </a:moveTo>
                  <a:lnTo>
                    <a:pt x="100" y="303"/>
                  </a:lnTo>
                  <a:lnTo>
                    <a:pt x="55" y="417"/>
                  </a:lnTo>
                  <a:lnTo>
                    <a:pt x="44" y="543"/>
                  </a:lnTo>
                  <a:lnTo>
                    <a:pt x="50" y="623"/>
                  </a:lnTo>
                  <a:lnTo>
                    <a:pt x="72" y="709"/>
                  </a:lnTo>
                  <a:lnTo>
                    <a:pt x="111" y="794"/>
                  </a:lnTo>
                  <a:lnTo>
                    <a:pt x="172" y="880"/>
                  </a:lnTo>
                  <a:lnTo>
                    <a:pt x="501" y="543"/>
                  </a:lnTo>
                  <a:lnTo>
                    <a:pt x="172" y="200"/>
                  </a:lnTo>
                  <a:close/>
                  <a:moveTo>
                    <a:pt x="528" y="40"/>
                  </a:moveTo>
                  <a:lnTo>
                    <a:pt x="439" y="46"/>
                  </a:lnTo>
                  <a:lnTo>
                    <a:pt x="356" y="74"/>
                  </a:lnTo>
                  <a:lnTo>
                    <a:pt x="289" y="103"/>
                  </a:lnTo>
                  <a:lnTo>
                    <a:pt x="245" y="137"/>
                  </a:lnTo>
                  <a:lnTo>
                    <a:pt x="211" y="160"/>
                  </a:lnTo>
                  <a:lnTo>
                    <a:pt x="200" y="171"/>
                  </a:lnTo>
                  <a:lnTo>
                    <a:pt x="206" y="177"/>
                  </a:lnTo>
                  <a:lnTo>
                    <a:pt x="206" y="183"/>
                  </a:lnTo>
                  <a:lnTo>
                    <a:pt x="211" y="189"/>
                  </a:lnTo>
                  <a:lnTo>
                    <a:pt x="217" y="189"/>
                  </a:lnTo>
                  <a:lnTo>
                    <a:pt x="217" y="189"/>
                  </a:lnTo>
                  <a:lnTo>
                    <a:pt x="534" y="514"/>
                  </a:lnTo>
                  <a:lnTo>
                    <a:pt x="862" y="171"/>
                  </a:lnTo>
                  <a:lnTo>
                    <a:pt x="784" y="109"/>
                  </a:lnTo>
                  <a:lnTo>
                    <a:pt x="707" y="69"/>
                  </a:lnTo>
                  <a:lnTo>
                    <a:pt x="634" y="51"/>
                  </a:lnTo>
                  <a:lnTo>
                    <a:pt x="573" y="40"/>
                  </a:lnTo>
                  <a:lnTo>
                    <a:pt x="528" y="40"/>
                  </a:lnTo>
                  <a:close/>
                  <a:moveTo>
                    <a:pt x="534" y="0"/>
                  </a:moveTo>
                  <a:lnTo>
                    <a:pt x="656" y="11"/>
                  </a:lnTo>
                  <a:lnTo>
                    <a:pt x="762" y="51"/>
                  </a:lnTo>
                  <a:lnTo>
                    <a:pt x="862" y="114"/>
                  </a:lnTo>
                  <a:lnTo>
                    <a:pt x="946" y="200"/>
                  </a:lnTo>
                  <a:lnTo>
                    <a:pt x="1007" y="303"/>
                  </a:lnTo>
                  <a:lnTo>
                    <a:pt x="1046" y="417"/>
                  </a:lnTo>
                  <a:lnTo>
                    <a:pt x="1063" y="543"/>
                  </a:lnTo>
                  <a:lnTo>
                    <a:pt x="1046" y="663"/>
                  </a:lnTo>
                  <a:lnTo>
                    <a:pt x="1007" y="777"/>
                  </a:lnTo>
                  <a:lnTo>
                    <a:pt x="946" y="880"/>
                  </a:lnTo>
                  <a:lnTo>
                    <a:pt x="862" y="966"/>
                  </a:lnTo>
                  <a:lnTo>
                    <a:pt x="762" y="1029"/>
                  </a:lnTo>
                  <a:lnTo>
                    <a:pt x="651" y="1069"/>
                  </a:lnTo>
                  <a:lnTo>
                    <a:pt x="528" y="1086"/>
                  </a:lnTo>
                  <a:lnTo>
                    <a:pt x="412" y="1069"/>
                  </a:lnTo>
                  <a:lnTo>
                    <a:pt x="300" y="1029"/>
                  </a:lnTo>
                  <a:lnTo>
                    <a:pt x="200" y="966"/>
                  </a:lnTo>
                  <a:lnTo>
                    <a:pt x="117" y="880"/>
                  </a:lnTo>
                  <a:lnTo>
                    <a:pt x="55" y="777"/>
                  </a:lnTo>
                  <a:lnTo>
                    <a:pt x="16" y="663"/>
                  </a:lnTo>
                  <a:lnTo>
                    <a:pt x="0" y="543"/>
                  </a:lnTo>
                  <a:lnTo>
                    <a:pt x="16" y="417"/>
                  </a:lnTo>
                  <a:lnTo>
                    <a:pt x="55" y="303"/>
                  </a:lnTo>
                  <a:lnTo>
                    <a:pt x="117" y="200"/>
                  </a:lnTo>
                  <a:lnTo>
                    <a:pt x="200" y="120"/>
                  </a:lnTo>
                  <a:lnTo>
                    <a:pt x="300" y="51"/>
                  </a:lnTo>
                  <a:lnTo>
                    <a:pt x="412" y="11"/>
                  </a:lnTo>
                  <a:lnTo>
                    <a:pt x="5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157"/>
            <p:cNvSpPr>
              <a:spLocks noEditPoints="1"/>
            </p:cNvSpPr>
            <p:nvPr/>
          </p:nvSpPr>
          <p:spPr bwMode="auto">
            <a:xfrm>
              <a:off x="14023" y="1498"/>
              <a:ext cx="1136" cy="1149"/>
            </a:xfrm>
            <a:custGeom>
              <a:avLst/>
              <a:gdLst/>
              <a:ahLst/>
              <a:cxnLst>
                <a:cxn ang="0">
                  <a:pos x="601" y="52"/>
                </a:cxn>
                <a:cxn ang="0">
                  <a:pos x="551" y="63"/>
                </a:cxn>
                <a:cxn ang="0">
                  <a:pos x="534" y="115"/>
                </a:cxn>
                <a:cxn ang="0">
                  <a:pos x="701" y="532"/>
                </a:cxn>
                <a:cxn ang="0">
                  <a:pos x="874" y="446"/>
                </a:cxn>
                <a:cxn ang="0">
                  <a:pos x="957" y="263"/>
                </a:cxn>
                <a:cxn ang="0">
                  <a:pos x="924" y="109"/>
                </a:cxn>
                <a:cxn ang="0">
                  <a:pos x="779" y="52"/>
                </a:cxn>
                <a:cxn ang="0">
                  <a:pos x="306" y="0"/>
                </a:cxn>
                <a:cxn ang="0">
                  <a:pos x="974" y="46"/>
                </a:cxn>
                <a:cxn ang="0">
                  <a:pos x="1113" y="246"/>
                </a:cxn>
                <a:cxn ang="0">
                  <a:pos x="996" y="452"/>
                </a:cxn>
                <a:cxn ang="0">
                  <a:pos x="757" y="560"/>
                </a:cxn>
                <a:cxn ang="0">
                  <a:pos x="757" y="560"/>
                </a:cxn>
                <a:cxn ang="0">
                  <a:pos x="868" y="635"/>
                </a:cxn>
                <a:cxn ang="0">
                  <a:pos x="907" y="777"/>
                </a:cxn>
                <a:cxn ang="0">
                  <a:pos x="896" y="892"/>
                </a:cxn>
                <a:cxn ang="0">
                  <a:pos x="891" y="1057"/>
                </a:cxn>
                <a:cxn ang="0">
                  <a:pos x="952" y="1115"/>
                </a:cxn>
                <a:cxn ang="0">
                  <a:pos x="1063" y="1040"/>
                </a:cxn>
                <a:cxn ang="0">
                  <a:pos x="1102" y="949"/>
                </a:cxn>
                <a:cxn ang="0">
                  <a:pos x="1119" y="943"/>
                </a:cxn>
                <a:cxn ang="0">
                  <a:pos x="1136" y="955"/>
                </a:cxn>
                <a:cxn ang="0">
                  <a:pos x="1119" y="1023"/>
                </a:cxn>
                <a:cxn ang="0">
                  <a:pos x="1008" y="1137"/>
                </a:cxn>
                <a:cxn ang="0">
                  <a:pos x="896" y="1143"/>
                </a:cxn>
                <a:cxn ang="0">
                  <a:pos x="774" y="1086"/>
                </a:cxn>
                <a:cxn ang="0">
                  <a:pos x="740" y="932"/>
                </a:cxn>
                <a:cxn ang="0">
                  <a:pos x="768" y="795"/>
                </a:cxn>
                <a:cxn ang="0">
                  <a:pos x="779" y="692"/>
                </a:cxn>
                <a:cxn ang="0">
                  <a:pos x="718" y="600"/>
                </a:cxn>
                <a:cxn ang="0">
                  <a:pos x="418" y="577"/>
                </a:cxn>
                <a:cxn ang="0">
                  <a:pos x="312" y="1035"/>
                </a:cxn>
                <a:cxn ang="0">
                  <a:pos x="373" y="1063"/>
                </a:cxn>
                <a:cxn ang="0">
                  <a:pos x="440" y="1063"/>
                </a:cxn>
                <a:cxn ang="0">
                  <a:pos x="457" y="1080"/>
                </a:cxn>
                <a:cxn ang="0">
                  <a:pos x="445" y="1109"/>
                </a:cxn>
                <a:cxn ang="0">
                  <a:pos x="423" y="1115"/>
                </a:cxn>
                <a:cxn ang="0">
                  <a:pos x="267" y="1109"/>
                </a:cxn>
                <a:cxn ang="0">
                  <a:pos x="67" y="1115"/>
                </a:cxn>
                <a:cxn ang="0">
                  <a:pos x="11" y="1115"/>
                </a:cxn>
                <a:cxn ang="0">
                  <a:pos x="0" y="1097"/>
                </a:cxn>
                <a:cxn ang="0">
                  <a:pos x="11" y="1069"/>
                </a:cxn>
                <a:cxn ang="0">
                  <a:pos x="45" y="1063"/>
                </a:cxn>
                <a:cxn ang="0">
                  <a:pos x="167" y="1040"/>
                </a:cxn>
                <a:cxn ang="0">
                  <a:pos x="401" y="115"/>
                </a:cxn>
                <a:cxn ang="0">
                  <a:pos x="406" y="80"/>
                </a:cxn>
                <a:cxn ang="0">
                  <a:pos x="390" y="57"/>
                </a:cxn>
                <a:cxn ang="0">
                  <a:pos x="345" y="52"/>
                </a:cxn>
                <a:cxn ang="0">
                  <a:pos x="306" y="52"/>
                </a:cxn>
                <a:cxn ang="0">
                  <a:pos x="267" y="46"/>
                </a:cxn>
                <a:cxn ang="0">
                  <a:pos x="262" y="17"/>
                </a:cxn>
                <a:cxn ang="0">
                  <a:pos x="290" y="0"/>
                </a:cxn>
              </a:cxnLst>
              <a:rect l="0" t="0" r="r" b="b"/>
              <a:pathLst>
                <a:path w="1136" h="1149">
                  <a:moveTo>
                    <a:pt x="674" y="52"/>
                  </a:moveTo>
                  <a:lnTo>
                    <a:pt x="635" y="52"/>
                  </a:lnTo>
                  <a:lnTo>
                    <a:pt x="601" y="52"/>
                  </a:lnTo>
                  <a:lnTo>
                    <a:pt x="579" y="52"/>
                  </a:lnTo>
                  <a:lnTo>
                    <a:pt x="562" y="57"/>
                  </a:lnTo>
                  <a:lnTo>
                    <a:pt x="551" y="63"/>
                  </a:lnTo>
                  <a:lnTo>
                    <a:pt x="546" y="75"/>
                  </a:lnTo>
                  <a:lnTo>
                    <a:pt x="540" y="92"/>
                  </a:lnTo>
                  <a:lnTo>
                    <a:pt x="534" y="115"/>
                  </a:lnTo>
                  <a:lnTo>
                    <a:pt x="429" y="537"/>
                  </a:lnTo>
                  <a:lnTo>
                    <a:pt x="607" y="537"/>
                  </a:lnTo>
                  <a:lnTo>
                    <a:pt x="701" y="532"/>
                  </a:lnTo>
                  <a:lnTo>
                    <a:pt x="779" y="509"/>
                  </a:lnTo>
                  <a:lnTo>
                    <a:pt x="835" y="480"/>
                  </a:lnTo>
                  <a:lnTo>
                    <a:pt x="874" y="446"/>
                  </a:lnTo>
                  <a:lnTo>
                    <a:pt x="913" y="389"/>
                  </a:lnTo>
                  <a:lnTo>
                    <a:pt x="941" y="326"/>
                  </a:lnTo>
                  <a:lnTo>
                    <a:pt x="957" y="263"/>
                  </a:lnTo>
                  <a:lnTo>
                    <a:pt x="963" y="212"/>
                  </a:lnTo>
                  <a:lnTo>
                    <a:pt x="952" y="155"/>
                  </a:lnTo>
                  <a:lnTo>
                    <a:pt x="924" y="109"/>
                  </a:lnTo>
                  <a:lnTo>
                    <a:pt x="885" y="80"/>
                  </a:lnTo>
                  <a:lnTo>
                    <a:pt x="835" y="63"/>
                  </a:lnTo>
                  <a:lnTo>
                    <a:pt x="779" y="52"/>
                  </a:lnTo>
                  <a:lnTo>
                    <a:pt x="724" y="52"/>
                  </a:lnTo>
                  <a:lnTo>
                    <a:pt x="674" y="52"/>
                  </a:lnTo>
                  <a:close/>
                  <a:moveTo>
                    <a:pt x="306" y="0"/>
                  </a:moveTo>
                  <a:lnTo>
                    <a:pt x="757" y="0"/>
                  </a:lnTo>
                  <a:lnTo>
                    <a:pt x="874" y="12"/>
                  </a:lnTo>
                  <a:lnTo>
                    <a:pt x="974" y="46"/>
                  </a:lnTo>
                  <a:lnTo>
                    <a:pt x="1046" y="97"/>
                  </a:lnTo>
                  <a:lnTo>
                    <a:pt x="1097" y="166"/>
                  </a:lnTo>
                  <a:lnTo>
                    <a:pt x="1113" y="246"/>
                  </a:lnTo>
                  <a:lnTo>
                    <a:pt x="1097" y="326"/>
                  </a:lnTo>
                  <a:lnTo>
                    <a:pt x="1058" y="395"/>
                  </a:lnTo>
                  <a:lnTo>
                    <a:pt x="996" y="452"/>
                  </a:lnTo>
                  <a:lnTo>
                    <a:pt x="924" y="497"/>
                  </a:lnTo>
                  <a:lnTo>
                    <a:pt x="841" y="537"/>
                  </a:lnTo>
                  <a:lnTo>
                    <a:pt x="757" y="560"/>
                  </a:lnTo>
                  <a:lnTo>
                    <a:pt x="757" y="560"/>
                  </a:lnTo>
                  <a:lnTo>
                    <a:pt x="757" y="560"/>
                  </a:lnTo>
                  <a:lnTo>
                    <a:pt x="757" y="560"/>
                  </a:lnTo>
                  <a:lnTo>
                    <a:pt x="790" y="572"/>
                  </a:lnTo>
                  <a:lnTo>
                    <a:pt x="829" y="600"/>
                  </a:lnTo>
                  <a:lnTo>
                    <a:pt x="868" y="635"/>
                  </a:lnTo>
                  <a:lnTo>
                    <a:pt x="896" y="686"/>
                  </a:lnTo>
                  <a:lnTo>
                    <a:pt x="907" y="755"/>
                  </a:lnTo>
                  <a:lnTo>
                    <a:pt x="907" y="777"/>
                  </a:lnTo>
                  <a:lnTo>
                    <a:pt x="907" y="806"/>
                  </a:lnTo>
                  <a:lnTo>
                    <a:pt x="902" y="829"/>
                  </a:lnTo>
                  <a:lnTo>
                    <a:pt x="896" y="892"/>
                  </a:lnTo>
                  <a:lnTo>
                    <a:pt x="891" y="955"/>
                  </a:lnTo>
                  <a:lnTo>
                    <a:pt x="885" y="1012"/>
                  </a:lnTo>
                  <a:lnTo>
                    <a:pt x="891" y="1057"/>
                  </a:lnTo>
                  <a:lnTo>
                    <a:pt x="902" y="1086"/>
                  </a:lnTo>
                  <a:lnTo>
                    <a:pt x="918" y="1109"/>
                  </a:lnTo>
                  <a:lnTo>
                    <a:pt x="952" y="1115"/>
                  </a:lnTo>
                  <a:lnTo>
                    <a:pt x="985" y="1109"/>
                  </a:lnTo>
                  <a:lnTo>
                    <a:pt x="1024" y="1086"/>
                  </a:lnTo>
                  <a:lnTo>
                    <a:pt x="1063" y="1040"/>
                  </a:lnTo>
                  <a:lnTo>
                    <a:pt x="1097" y="966"/>
                  </a:lnTo>
                  <a:lnTo>
                    <a:pt x="1097" y="960"/>
                  </a:lnTo>
                  <a:lnTo>
                    <a:pt x="1102" y="949"/>
                  </a:lnTo>
                  <a:lnTo>
                    <a:pt x="1108" y="943"/>
                  </a:lnTo>
                  <a:lnTo>
                    <a:pt x="1113" y="943"/>
                  </a:lnTo>
                  <a:lnTo>
                    <a:pt x="1119" y="943"/>
                  </a:lnTo>
                  <a:lnTo>
                    <a:pt x="1124" y="943"/>
                  </a:lnTo>
                  <a:lnTo>
                    <a:pt x="1130" y="949"/>
                  </a:lnTo>
                  <a:lnTo>
                    <a:pt x="1136" y="955"/>
                  </a:lnTo>
                  <a:lnTo>
                    <a:pt x="1136" y="960"/>
                  </a:lnTo>
                  <a:lnTo>
                    <a:pt x="1130" y="983"/>
                  </a:lnTo>
                  <a:lnTo>
                    <a:pt x="1119" y="1023"/>
                  </a:lnTo>
                  <a:lnTo>
                    <a:pt x="1091" y="1063"/>
                  </a:lnTo>
                  <a:lnTo>
                    <a:pt x="1052" y="1109"/>
                  </a:lnTo>
                  <a:lnTo>
                    <a:pt x="1008" y="1137"/>
                  </a:lnTo>
                  <a:lnTo>
                    <a:pt x="946" y="1149"/>
                  </a:lnTo>
                  <a:lnTo>
                    <a:pt x="924" y="1149"/>
                  </a:lnTo>
                  <a:lnTo>
                    <a:pt x="896" y="1143"/>
                  </a:lnTo>
                  <a:lnTo>
                    <a:pt x="852" y="1137"/>
                  </a:lnTo>
                  <a:lnTo>
                    <a:pt x="813" y="1115"/>
                  </a:lnTo>
                  <a:lnTo>
                    <a:pt x="774" y="1086"/>
                  </a:lnTo>
                  <a:lnTo>
                    <a:pt x="746" y="1040"/>
                  </a:lnTo>
                  <a:lnTo>
                    <a:pt x="735" y="972"/>
                  </a:lnTo>
                  <a:lnTo>
                    <a:pt x="740" y="932"/>
                  </a:lnTo>
                  <a:lnTo>
                    <a:pt x="746" y="886"/>
                  </a:lnTo>
                  <a:lnTo>
                    <a:pt x="757" y="835"/>
                  </a:lnTo>
                  <a:lnTo>
                    <a:pt x="768" y="795"/>
                  </a:lnTo>
                  <a:lnTo>
                    <a:pt x="779" y="755"/>
                  </a:lnTo>
                  <a:lnTo>
                    <a:pt x="779" y="720"/>
                  </a:lnTo>
                  <a:lnTo>
                    <a:pt x="779" y="692"/>
                  </a:lnTo>
                  <a:lnTo>
                    <a:pt x="768" y="657"/>
                  </a:lnTo>
                  <a:lnTo>
                    <a:pt x="746" y="629"/>
                  </a:lnTo>
                  <a:lnTo>
                    <a:pt x="718" y="600"/>
                  </a:lnTo>
                  <a:lnTo>
                    <a:pt x="668" y="583"/>
                  </a:lnTo>
                  <a:lnTo>
                    <a:pt x="607" y="577"/>
                  </a:lnTo>
                  <a:lnTo>
                    <a:pt x="418" y="577"/>
                  </a:lnTo>
                  <a:lnTo>
                    <a:pt x="317" y="1006"/>
                  </a:lnTo>
                  <a:lnTo>
                    <a:pt x="312" y="1023"/>
                  </a:lnTo>
                  <a:lnTo>
                    <a:pt x="312" y="1035"/>
                  </a:lnTo>
                  <a:lnTo>
                    <a:pt x="317" y="1052"/>
                  </a:lnTo>
                  <a:lnTo>
                    <a:pt x="340" y="1057"/>
                  </a:lnTo>
                  <a:lnTo>
                    <a:pt x="373" y="1063"/>
                  </a:lnTo>
                  <a:lnTo>
                    <a:pt x="412" y="1063"/>
                  </a:lnTo>
                  <a:lnTo>
                    <a:pt x="429" y="1063"/>
                  </a:lnTo>
                  <a:lnTo>
                    <a:pt x="440" y="1063"/>
                  </a:lnTo>
                  <a:lnTo>
                    <a:pt x="451" y="1069"/>
                  </a:lnTo>
                  <a:lnTo>
                    <a:pt x="457" y="1075"/>
                  </a:lnTo>
                  <a:lnTo>
                    <a:pt x="457" y="1080"/>
                  </a:lnTo>
                  <a:lnTo>
                    <a:pt x="457" y="1097"/>
                  </a:lnTo>
                  <a:lnTo>
                    <a:pt x="451" y="1103"/>
                  </a:lnTo>
                  <a:lnTo>
                    <a:pt x="445" y="1109"/>
                  </a:lnTo>
                  <a:lnTo>
                    <a:pt x="440" y="1115"/>
                  </a:lnTo>
                  <a:lnTo>
                    <a:pt x="429" y="1115"/>
                  </a:lnTo>
                  <a:lnTo>
                    <a:pt x="423" y="1115"/>
                  </a:lnTo>
                  <a:lnTo>
                    <a:pt x="379" y="1115"/>
                  </a:lnTo>
                  <a:lnTo>
                    <a:pt x="323" y="1109"/>
                  </a:lnTo>
                  <a:lnTo>
                    <a:pt x="267" y="1109"/>
                  </a:lnTo>
                  <a:lnTo>
                    <a:pt x="223" y="1109"/>
                  </a:lnTo>
                  <a:lnTo>
                    <a:pt x="178" y="1109"/>
                  </a:lnTo>
                  <a:lnTo>
                    <a:pt x="67" y="1115"/>
                  </a:lnTo>
                  <a:lnTo>
                    <a:pt x="22" y="1115"/>
                  </a:lnTo>
                  <a:lnTo>
                    <a:pt x="22" y="1115"/>
                  </a:lnTo>
                  <a:lnTo>
                    <a:pt x="11" y="1115"/>
                  </a:lnTo>
                  <a:lnTo>
                    <a:pt x="6" y="1109"/>
                  </a:lnTo>
                  <a:lnTo>
                    <a:pt x="0" y="1103"/>
                  </a:lnTo>
                  <a:lnTo>
                    <a:pt x="0" y="1097"/>
                  </a:lnTo>
                  <a:lnTo>
                    <a:pt x="0" y="1080"/>
                  </a:lnTo>
                  <a:lnTo>
                    <a:pt x="6" y="1075"/>
                  </a:lnTo>
                  <a:lnTo>
                    <a:pt x="11" y="1069"/>
                  </a:lnTo>
                  <a:lnTo>
                    <a:pt x="22" y="1063"/>
                  </a:lnTo>
                  <a:lnTo>
                    <a:pt x="28" y="1063"/>
                  </a:lnTo>
                  <a:lnTo>
                    <a:pt x="45" y="1063"/>
                  </a:lnTo>
                  <a:lnTo>
                    <a:pt x="106" y="1063"/>
                  </a:lnTo>
                  <a:lnTo>
                    <a:pt x="145" y="1052"/>
                  </a:lnTo>
                  <a:lnTo>
                    <a:pt x="167" y="1040"/>
                  </a:lnTo>
                  <a:lnTo>
                    <a:pt x="178" y="1017"/>
                  </a:lnTo>
                  <a:lnTo>
                    <a:pt x="189" y="983"/>
                  </a:lnTo>
                  <a:lnTo>
                    <a:pt x="401" y="115"/>
                  </a:lnTo>
                  <a:lnTo>
                    <a:pt x="406" y="97"/>
                  </a:lnTo>
                  <a:lnTo>
                    <a:pt x="406" y="86"/>
                  </a:lnTo>
                  <a:lnTo>
                    <a:pt x="406" y="80"/>
                  </a:lnTo>
                  <a:lnTo>
                    <a:pt x="406" y="69"/>
                  </a:lnTo>
                  <a:lnTo>
                    <a:pt x="401" y="63"/>
                  </a:lnTo>
                  <a:lnTo>
                    <a:pt x="390" y="57"/>
                  </a:lnTo>
                  <a:lnTo>
                    <a:pt x="379" y="57"/>
                  </a:lnTo>
                  <a:lnTo>
                    <a:pt x="368" y="57"/>
                  </a:lnTo>
                  <a:lnTo>
                    <a:pt x="345" y="52"/>
                  </a:lnTo>
                  <a:lnTo>
                    <a:pt x="323" y="52"/>
                  </a:lnTo>
                  <a:lnTo>
                    <a:pt x="312" y="52"/>
                  </a:lnTo>
                  <a:lnTo>
                    <a:pt x="306" y="52"/>
                  </a:lnTo>
                  <a:lnTo>
                    <a:pt x="290" y="52"/>
                  </a:lnTo>
                  <a:lnTo>
                    <a:pt x="278" y="52"/>
                  </a:lnTo>
                  <a:lnTo>
                    <a:pt x="267" y="46"/>
                  </a:lnTo>
                  <a:lnTo>
                    <a:pt x="262" y="40"/>
                  </a:lnTo>
                  <a:lnTo>
                    <a:pt x="262" y="35"/>
                  </a:lnTo>
                  <a:lnTo>
                    <a:pt x="262" y="17"/>
                  </a:lnTo>
                  <a:lnTo>
                    <a:pt x="267" y="6"/>
                  </a:lnTo>
                  <a:lnTo>
                    <a:pt x="278" y="6"/>
                  </a:lnTo>
                  <a:lnTo>
                    <a:pt x="290" y="0"/>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158"/>
            <p:cNvSpPr>
              <a:spLocks noEditPoints="1"/>
            </p:cNvSpPr>
            <p:nvPr/>
          </p:nvSpPr>
          <p:spPr bwMode="auto">
            <a:xfrm>
              <a:off x="15170" y="2087"/>
              <a:ext cx="489" cy="994"/>
            </a:xfrm>
            <a:custGeom>
              <a:avLst/>
              <a:gdLst/>
              <a:ahLst/>
              <a:cxnLst>
                <a:cxn ang="0">
                  <a:pos x="378" y="263"/>
                </a:cxn>
                <a:cxn ang="0">
                  <a:pos x="439" y="320"/>
                </a:cxn>
                <a:cxn ang="0">
                  <a:pos x="450" y="377"/>
                </a:cxn>
                <a:cxn ang="0">
                  <a:pos x="445" y="400"/>
                </a:cxn>
                <a:cxn ang="0">
                  <a:pos x="317" y="874"/>
                </a:cxn>
                <a:cxn ang="0">
                  <a:pos x="239" y="960"/>
                </a:cxn>
                <a:cxn ang="0">
                  <a:pos x="150" y="994"/>
                </a:cxn>
                <a:cxn ang="0">
                  <a:pos x="50" y="988"/>
                </a:cxn>
                <a:cxn ang="0">
                  <a:pos x="0" y="920"/>
                </a:cxn>
                <a:cxn ang="0">
                  <a:pos x="11" y="886"/>
                </a:cxn>
                <a:cxn ang="0">
                  <a:pos x="44" y="857"/>
                </a:cxn>
                <a:cxn ang="0">
                  <a:pos x="78" y="857"/>
                </a:cxn>
                <a:cxn ang="0">
                  <a:pos x="94" y="874"/>
                </a:cxn>
                <a:cxn ang="0">
                  <a:pos x="105" y="897"/>
                </a:cxn>
                <a:cxn ang="0">
                  <a:pos x="100" y="920"/>
                </a:cxn>
                <a:cxn ang="0">
                  <a:pos x="83" y="948"/>
                </a:cxn>
                <a:cxn ang="0">
                  <a:pos x="89" y="960"/>
                </a:cxn>
                <a:cxn ang="0">
                  <a:pos x="155" y="954"/>
                </a:cxn>
                <a:cxn ang="0">
                  <a:pos x="233" y="874"/>
                </a:cxn>
                <a:cxn ang="0">
                  <a:pos x="250" y="817"/>
                </a:cxn>
                <a:cxn ang="0">
                  <a:pos x="361" y="366"/>
                </a:cxn>
                <a:cxn ang="0">
                  <a:pos x="361" y="343"/>
                </a:cxn>
                <a:cxn ang="0">
                  <a:pos x="356" y="303"/>
                </a:cxn>
                <a:cxn ang="0">
                  <a:pos x="339" y="286"/>
                </a:cxn>
                <a:cxn ang="0">
                  <a:pos x="278" y="297"/>
                </a:cxn>
                <a:cxn ang="0">
                  <a:pos x="200" y="371"/>
                </a:cxn>
                <a:cxn ang="0">
                  <a:pos x="167" y="434"/>
                </a:cxn>
                <a:cxn ang="0">
                  <a:pos x="161" y="440"/>
                </a:cxn>
                <a:cxn ang="0">
                  <a:pos x="150" y="446"/>
                </a:cxn>
                <a:cxn ang="0">
                  <a:pos x="139" y="440"/>
                </a:cxn>
                <a:cxn ang="0">
                  <a:pos x="133" y="428"/>
                </a:cxn>
                <a:cxn ang="0">
                  <a:pos x="155" y="377"/>
                </a:cxn>
                <a:cxn ang="0">
                  <a:pos x="222" y="297"/>
                </a:cxn>
                <a:cxn ang="0">
                  <a:pos x="328" y="251"/>
                </a:cxn>
                <a:cxn ang="0">
                  <a:pos x="462" y="0"/>
                </a:cxn>
                <a:cxn ang="0">
                  <a:pos x="484" y="17"/>
                </a:cxn>
                <a:cxn ang="0">
                  <a:pos x="489" y="40"/>
                </a:cxn>
                <a:cxn ang="0">
                  <a:pos x="478" y="80"/>
                </a:cxn>
                <a:cxn ang="0">
                  <a:pos x="445" y="103"/>
                </a:cxn>
                <a:cxn ang="0">
                  <a:pos x="411" y="103"/>
                </a:cxn>
                <a:cxn ang="0">
                  <a:pos x="389" y="86"/>
                </a:cxn>
                <a:cxn ang="0">
                  <a:pos x="384" y="57"/>
                </a:cxn>
                <a:cxn ang="0">
                  <a:pos x="395" y="23"/>
                </a:cxn>
                <a:cxn ang="0">
                  <a:pos x="428" y="0"/>
                </a:cxn>
              </a:cxnLst>
              <a:rect l="0" t="0" r="r" b="b"/>
              <a:pathLst>
                <a:path w="489" h="994">
                  <a:moveTo>
                    <a:pt x="328" y="251"/>
                  </a:moveTo>
                  <a:lnTo>
                    <a:pt x="378" y="263"/>
                  </a:lnTo>
                  <a:lnTo>
                    <a:pt x="411" y="286"/>
                  </a:lnTo>
                  <a:lnTo>
                    <a:pt x="439" y="320"/>
                  </a:lnTo>
                  <a:lnTo>
                    <a:pt x="450" y="360"/>
                  </a:lnTo>
                  <a:lnTo>
                    <a:pt x="450" y="377"/>
                  </a:lnTo>
                  <a:lnTo>
                    <a:pt x="445" y="388"/>
                  </a:lnTo>
                  <a:lnTo>
                    <a:pt x="445" y="400"/>
                  </a:lnTo>
                  <a:lnTo>
                    <a:pt x="339" y="817"/>
                  </a:lnTo>
                  <a:lnTo>
                    <a:pt x="317" y="874"/>
                  </a:lnTo>
                  <a:lnTo>
                    <a:pt x="278" y="926"/>
                  </a:lnTo>
                  <a:lnTo>
                    <a:pt x="239" y="960"/>
                  </a:lnTo>
                  <a:lnTo>
                    <a:pt x="194" y="983"/>
                  </a:lnTo>
                  <a:lnTo>
                    <a:pt x="150" y="994"/>
                  </a:lnTo>
                  <a:lnTo>
                    <a:pt x="111" y="994"/>
                  </a:lnTo>
                  <a:lnTo>
                    <a:pt x="50" y="988"/>
                  </a:lnTo>
                  <a:lnTo>
                    <a:pt x="11" y="960"/>
                  </a:lnTo>
                  <a:lnTo>
                    <a:pt x="0" y="920"/>
                  </a:lnTo>
                  <a:lnTo>
                    <a:pt x="0" y="903"/>
                  </a:lnTo>
                  <a:lnTo>
                    <a:pt x="11" y="886"/>
                  </a:lnTo>
                  <a:lnTo>
                    <a:pt x="22" y="868"/>
                  </a:lnTo>
                  <a:lnTo>
                    <a:pt x="44" y="857"/>
                  </a:lnTo>
                  <a:lnTo>
                    <a:pt x="61" y="857"/>
                  </a:lnTo>
                  <a:lnTo>
                    <a:pt x="78" y="857"/>
                  </a:lnTo>
                  <a:lnTo>
                    <a:pt x="89" y="863"/>
                  </a:lnTo>
                  <a:lnTo>
                    <a:pt x="94" y="874"/>
                  </a:lnTo>
                  <a:lnTo>
                    <a:pt x="100" y="886"/>
                  </a:lnTo>
                  <a:lnTo>
                    <a:pt x="105" y="897"/>
                  </a:lnTo>
                  <a:lnTo>
                    <a:pt x="105" y="908"/>
                  </a:lnTo>
                  <a:lnTo>
                    <a:pt x="100" y="920"/>
                  </a:lnTo>
                  <a:lnTo>
                    <a:pt x="94" y="937"/>
                  </a:lnTo>
                  <a:lnTo>
                    <a:pt x="83" y="948"/>
                  </a:lnTo>
                  <a:lnTo>
                    <a:pt x="66" y="954"/>
                  </a:lnTo>
                  <a:lnTo>
                    <a:pt x="89" y="960"/>
                  </a:lnTo>
                  <a:lnTo>
                    <a:pt x="105" y="966"/>
                  </a:lnTo>
                  <a:lnTo>
                    <a:pt x="155" y="954"/>
                  </a:lnTo>
                  <a:lnTo>
                    <a:pt x="200" y="920"/>
                  </a:lnTo>
                  <a:lnTo>
                    <a:pt x="233" y="874"/>
                  </a:lnTo>
                  <a:lnTo>
                    <a:pt x="250" y="817"/>
                  </a:lnTo>
                  <a:lnTo>
                    <a:pt x="250" y="817"/>
                  </a:lnTo>
                  <a:lnTo>
                    <a:pt x="361" y="377"/>
                  </a:lnTo>
                  <a:lnTo>
                    <a:pt x="361" y="366"/>
                  </a:lnTo>
                  <a:lnTo>
                    <a:pt x="361" y="354"/>
                  </a:lnTo>
                  <a:lnTo>
                    <a:pt x="361" y="343"/>
                  </a:lnTo>
                  <a:lnTo>
                    <a:pt x="361" y="320"/>
                  </a:lnTo>
                  <a:lnTo>
                    <a:pt x="356" y="303"/>
                  </a:lnTo>
                  <a:lnTo>
                    <a:pt x="350" y="291"/>
                  </a:lnTo>
                  <a:lnTo>
                    <a:pt x="339" y="286"/>
                  </a:lnTo>
                  <a:lnTo>
                    <a:pt x="328" y="286"/>
                  </a:lnTo>
                  <a:lnTo>
                    <a:pt x="278" y="297"/>
                  </a:lnTo>
                  <a:lnTo>
                    <a:pt x="233" y="326"/>
                  </a:lnTo>
                  <a:lnTo>
                    <a:pt x="200" y="371"/>
                  </a:lnTo>
                  <a:lnTo>
                    <a:pt x="172" y="423"/>
                  </a:lnTo>
                  <a:lnTo>
                    <a:pt x="167" y="434"/>
                  </a:lnTo>
                  <a:lnTo>
                    <a:pt x="167" y="440"/>
                  </a:lnTo>
                  <a:lnTo>
                    <a:pt x="161" y="440"/>
                  </a:lnTo>
                  <a:lnTo>
                    <a:pt x="150" y="446"/>
                  </a:lnTo>
                  <a:lnTo>
                    <a:pt x="150" y="446"/>
                  </a:lnTo>
                  <a:lnTo>
                    <a:pt x="144" y="440"/>
                  </a:lnTo>
                  <a:lnTo>
                    <a:pt x="139" y="440"/>
                  </a:lnTo>
                  <a:lnTo>
                    <a:pt x="133" y="434"/>
                  </a:lnTo>
                  <a:lnTo>
                    <a:pt x="133" y="428"/>
                  </a:lnTo>
                  <a:lnTo>
                    <a:pt x="139" y="411"/>
                  </a:lnTo>
                  <a:lnTo>
                    <a:pt x="155" y="377"/>
                  </a:lnTo>
                  <a:lnTo>
                    <a:pt x="183" y="337"/>
                  </a:lnTo>
                  <a:lnTo>
                    <a:pt x="222" y="297"/>
                  </a:lnTo>
                  <a:lnTo>
                    <a:pt x="272" y="263"/>
                  </a:lnTo>
                  <a:lnTo>
                    <a:pt x="328" y="251"/>
                  </a:lnTo>
                  <a:close/>
                  <a:moveTo>
                    <a:pt x="445" y="0"/>
                  </a:moveTo>
                  <a:lnTo>
                    <a:pt x="462" y="0"/>
                  </a:lnTo>
                  <a:lnTo>
                    <a:pt x="473" y="6"/>
                  </a:lnTo>
                  <a:lnTo>
                    <a:pt x="484" y="17"/>
                  </a:lnTo>
                  <a:lnTo>
                    <a:pt x="489" y="28"/>
                  </a:lnTo>
                  <a:lnTo>
                    <a:pt x="489" y="40"/>
                  </a:lnTo>
                  <a:lnTo>
                    <a:pt x="489" y="63"/>
                  </a:lnTo>
                  <a:lnTo>
                    <a:pt x="478" y="80"/>
                  </a:lnTo>
                  <a:lnTo>
                    <a:pt x="462" y="91"/>
                  </a:lnTo>
                  <a:lnTo>
                    <a:pt x="445" y="103"/>
                  </a:lnTo>
                  <a:lnTo>
                    <a:pt x="428" y="103"/>
                  </a:lnTo>
                  <a:lnTo>
                    <a:pt x="411" y="103"/>
                  </a:lnTo>
                  <a:lnTo>
                    <a:pt x="400" y="97"/>
                  </a:lnTo>
                  <a:lnTo>
                    <a:pt x="389" y="86"/>
                  </a:lnTo>
                  <a:lnTo>
                    <a:pt x="384" y="74"/>
                  </a:lnTo>
                  <a:lnTo>
                    <a:pt x="384" y="57"/>
                  </a:lnTo>
                  <a:lnTo>
                    <a:pt x="389" y="40"/>
                  </a:lnTo>
                  <a:lnTo>
                    <a:pt x="395" y="23"/>
                  </a:lnTo>
                  <a:lnTo>
                    <a:pt x="411" y="11"/>
                  </a:lnTo>
                  <a:lnTo>
                    <a:pt x="428" y="0"/>
                  </a:lnTo>
                  <a:lnTo>
                    <a:pt x="4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159"/>
            <p:cNvSpPr>
              <a:spLocks/>
            </p:cNvSpPr>
            <p:nvPr/>
          </p:nvSpPr>
          <p:spPr bwMode="auto">
            <a:xfrm>
              <a:off x="15760" y="2653"/>
              <a:ext cx="545" cy="360"/>
            </a:xfrm>
            <a:custGeom>
              <a:avLst/>
              <a:gdLst/>
              <a:ahLst/>
              <a:cxnLst>
                <a:cxn ang="0">
                  <a:pos x="122" y="0"/>
                </a:cxn>
                <a:cxn ang="0">
                  <a:pos x="178" y="40"/>
                </a:cxn>
                <a:cxn ang="0">
                  <a:pos x="228" y="40"/>
                </a:cxn>
                <a:cxn ang="0">
                  <a:pos x="339" y="0"/>
                </a:cxn>
                <a:cxn ang="0">
                  <a:pos x="428" y="22"/>
                </a:cxn>
                <a:cxn ang="0">
                  <a:pos x="456" y="91"/>
                </a:cxn>
                <a:cxn ang="0">
                  <a:pos x="434" y="182"/>
                </a:cxn>
                <a:cxn ang="0">
                  <a:pos x="406" y="262"/>
                </a:cxn>
                <a:cxn ang="0">
                  <a:pos x="395" y="291"/>
                </a:cxn>
                <a:cxn ang="0">
                  <a:pos x="400" y="314"/>
                </a:cxn>
                <a:cxn ang="0">
                  <a:pos x="406" y="331"/>
                </a:cxn>
                <a:cxn ang="0">
                  <a:pos x="456" y="320"/>
                </a:cxn>
                <a:cxn ang="0">
                  <a:pos x="506" y="245"/>
                </a:cxn>
                <a:cxn ang="0">
                  <a:pos x="517" y="228"/>
                </a:cxn>
                <a:cxn ang="0">
                  <a:pos x="528" y="228"/>
                </a:cxn>
                <a:cxn ang="0">
                  <a:pos x="539" y="228"/>
                </a:cxn>
                <a:cxn ang="0">
                  <a:pos x="545" y="240"/>
                </a:cxn>
                <a:cxn ang="0">
                  <a:pos x="523" y="291"/>
                </a:cxn>
                <a:cxn ang="0">
                  <a:pos x="462" y="348"/>
                </a:cxn>
                <a:cxn ang="0">
                  <a:pos x="395" y="360"/>
                </a:cxn>
                <a:cxn ang="0">
                  <a:pos x="356" y="342"/>
                </a:cxn>
                <a:cxn ang="0">
                  <a:pos x="334" y="308"/>
                </a:cxn>
                <a:cxn ang="0">
                  <a:pos x="334" y="280"/>
                </a:cxn>
                <a:cxn ang="0">
                  <a:pos x="339" y="257"/>
                </a:cxn>
                <a:cxn ang="0">
                  <a:pos x="372" y="171"/>
                </a:cxn>
                <a:cxn ang="0">
                  <a:pos x="389" y="85"/>
                </a:cxn>
                <a:cxn ang="0">
                  <a:pos x="384" y="45"/>
                </a:cxn>
                <a:cxn ang="0">
                  <a:pos x="356" y="28"/>
                </a:cxn>
                <a:cxn ang="0">
                  <a:pos x="283" y="34"/>
                </a:cxn>
                <a:cxn ang="0">
                  <a:pos x="205" y="102"/>
                </a:cxn>
                <a:cxn ang="0">
                  <a:pos x="172" y="160"/>
                </a:cxn>
                <a:cxn ang="0">
                  <a:pos x="172" y="171"/>
                </a:cxn>
                <a:cxn ang="0">
                  <a:pos x="155" y="217"/>
                </a:cxn>
                <a:cxn ang="0">
                  <a:pos x="144" y="285"/>
                </a:cxn>
                <a:cxn ang="0">
                  <a:pos x="133" y="320"/>
                </a:cxn>
                <a:cxn ang="0">
                  <a:pos x="128" y="337"/>
                </a:cxn>
                <a:cxn ang="0">
                  <a:pos x="111" y="354"/>
                </a:cxn>
                <a:cxn ang="0">
                  <a:pos x="94" y="360"/>
                </a:cxn>
                <a:cxn ang="0">
                  <a:pos x="72" y="354"/>
                </a:cxn>
                <a:cxn ang="0">
                  <a:pos x="66" y="331"/>
                </a:cxn>
                <a:cxn ang="0">
                  <a:pos x="66" y="314"/>
                </a:cxn>
                <a:cxn ang="0">
                  <a:pos x="72" y="285"/>
                </a:cxn>
                <a:cxn ang="0">
                  <a:pos x="77" y="274"/>
                </a:cxn>
                <a:cxn ang="0">
                  <a:pos x="100" y="188"/>
                </a:cxn>
                <a:cxn ang="0">
                  <a:pos x="105" y="148"/>
                </a:cxn>
                <a:cxn ang="0">
                  <a:pos x="116" y="114"/>
                </a:cxn>
                <a:cxn ang="0">
                  <a:pos x="122" y="80"/>
                </a:cxn>
                <a:cxn ang="0">
                  <a:pos x="122" y="57"/>
                </a:cxn>
                <a:cxn ang="0">
                  <a:pos x="116" y="40"/>
                </a:cxn>
                <a:cxn ang="0">
                  <a:pos x="105" y="28"/>
                </a:cxn>
                <a:cxn ang="0">
                  <a:pos x="66" y="40"/>
                </a:cxn>
                <a:cxn ang="0">
                  <a:pos x="27" y="120"/>
                </a:cxn>
                <a:cxn ang="0">
                  <a:pos x="22" y="131"/>
                </a:cxn>
                <a:cxn ang="0">
                  <a:pos x="11" y="137"/>
                </a:cxn>
                <a:cxn ang="0">
                  <a:pos x="0" y="131"/>
                </a:cxn>
                <a:cxn ang="0">
                  <a:pos x="0" y="108"/>
                </a:cxn>
                <a:cxn ang="0">
                  <a:pos x="27" y="40"/>
                </a:cxn>
                <a:cxn ang="0">
                  <a:pos x="100" y="0"/>
                </a:cxn>
              </a:cxnLst>
              <a:rect l="0" t="0" r="r" b="b"/>
              <a:pathLst>
                <a:path w="545" h="360">
                  <a:moveTo>
                    <a:pt x="100" y="0"/>
                  </a:moveTo>
                  <a:lnTo>
                    <a:pt x="122" y="0"/>
                  </a:lnTo>
                  <a:lnTo>
                    <a:pt x="155" y="11"/>
                  </a:lnTo>
                  <a:lnTo>
                    <a:pt x="178" y="40"/>
                  </a:lnTo>
                  <a:lnTo>
                    <a:pt x="194" y="80"/>
                  </a:lnTo>
                  <a:lnTo>
                    <a:pt x="228" y="40"/>
                  </a:lnTo>
                  <a:lnTo>
                    <a:pt x="278" y="11"/>
                  </a:lnTo>
                  <a:lnTo>
                    <a:pt x="339" y="0"/>
                  </a:lnTo>
                  <a:lnTo>
                    <a:pt x="389" y="5"/>
                  </a:lnTo>
                  <a:lnTo>
                    <a:pt x="428" y="22"/>
                  </a:lnTo>
                  <a:lnTo>
                    <a:pt x="450" y="57"/>
                  </a:lnTo>
                  <a:lnTo>
                    <a:pt x="456" y="91"/>
                  </a:lnTo>
                  <a:lnTo>
                    <a:pt x="450" y="131"/>
                  </a:lnTo>
                  <a:lnTo>
                    <a:pt x="434" y="182"/>
                  </a:lnTo>
                  <a:lnTo>
                    <a:pt x="417" y="228"/>
                  </a:lnTo>
                  <a:lnTo>
                    <a:pt x="406" y="262"/>
                  </a:lnTo>
                  <a:lnTo>
                    <a:pt x="400" y="274"/>
                  </a:lnTo>
                  <a:lnTo>
                    <a:pt x="395" y="291"/>
                  </a:lnTo>
                  <a:lnTo>
                    <a:pt x="395" y="302"/>
                  </a:lnTo>
                  <a:lnTo>
                    <a:pt x="400" y="314"/>
                  </a:lnTo>
                  <a:lnTo>
                    <a:pt x="400" y="325"/>
                  </a:lnTo>
                  <a:lnTo>
                    <a:pt x="406" y="331"/>
                  </a:lnTo>
                  <a:lnTo>
                    <a:pt x="417" y="337"/>
                  </a:lnTo>
                  <a:lnTo>
                    <a:pt x="456" y="320"/>
                  </a:lnTo>
                  <a:lnTo>
                    <a:pt x="489" y="291"/>
                  </a:lnTo>
                  <a:lnTo>
                    <a:pt x="506" y="245"/>
                  </a:lnTo>
                  <a:lnTo>
                    <a:pt x="512" y="234"/>
                  </a:lnTo>
                  <a:lnTo>
                    <a:pt x="517" y="228"/>
                  </a:lnTo>
                  <a:lnTo>
                    <a:pt x="517" y="228"/>
                  </a:lnTo>
                  <a:lnTo>
                    <a:pt x="528" y="228"/>
                  </a:lnTo>
                  <a:lnTo>
                    <a:pt x="528" y="228"/>
                  </a:lnTo>
                  <a:lnTo>
                    <a:pt x="539" y="228"/>
                  </a:lnTo>
                  <a:lnTo>
                    <a:pt x="539" y="234"/>
                  </a:lnTo>
                  <a:lnTo>
                    <a:pt x="545" y="240"/>
                  </a:lnTo>
                  <a:lnTo>
                    <a:pt x="539" y="257"/>
                  </a:lnTo>
                  <a:lnTo>
                    <a:pt x="523" y="291"/>
                  </a:lnTo>
                  <a:lnTo>
                    <a:pt x="500" y="325"/>
                  </a:lnTo>
                  <a:lnTo>
                    <a:pt x="462" y="348"/>
                  </a:lnTo>
                  <a:lnTo>
                    <a:pt x="417" y="360"/>
                  </a:lnTo>
                  <a:lnTo>
                    <a:pt x="395" y="360"/>
                  </a:lnTo>
                  <a:lnTo>
                    <a:pt x="372" y="354"/>
                  </a:lnTo>
                  <a:lnTo>
                    <a:pt x="356" y="342"/>
                  </a:lnTo>
                  <a:lnTo>
                    <a:pt x="345" y="325"/>
                  </a:lnTo>
                  <a:lnTo>
                    <a:pt x="334" y="308"/>
                  </a:lnTo>
                  <a:lnTo>
                    <a:pt x="334" y="291"/>
                  </a:lnTo>
                  <a:lnTo>
                    <a:pt x="334" y="280"/>
                  </a:lnTo>
                  <a:lnTo>
                    <a:pt x="334" y="268"/>
                  </a:lnTo>
                  <a:lnTo>
                    <a:pt x="339" y="257"/>
                  </a:lnTo>
                  <a:lnTo>
                    <a:pt x="356" y="217"/>
                  </a:lnTo>
                  <a:lnTo>
                    <a:pt x="372" y="171"/>
                  </a:lnTo>
                  <a:lnTo>
                    <a:pt x="384" y="125"/>
                  </a:lnTo>
                  <a:lnTo>
                    <a:pt x="389" y="85"/>
                  </a:lnTo>
                  <a:lnTo>
                    <a:pt x="389" y="62"/>
                  </a:lnTo>
                  <a:lnTo>
                    <a:pt x="384" y="45"/>
                  </a:lnTo>
                  <a:lnTo>
                    <a:pt x="372" y="34"/>
                  </a:lnTo>
                  <a:lnTo>
                    <a:pt x="356" y="28"/>
                  </a:lnTo>
                  <a:lnTo>
                    <a:pt x="339" y="22"/>
                  </a:lnTo>
                  <a:lnTo>
                    <a:pt x="283" y="34"/>
                  </a:lnTo>
                  <a:lnTo>
                    <a:pt x="239" y="68"/>
                  </a:lnTo>
                  <a:lnTo>
                    <a:pt x="205" y="102"/>
                  </a:lnTo>
                  <a:lnTo>
                    <a:pt x="183" y="137"/>
                  </a:lnTo>
                  <a:lnTo>
                    <a:pt x="172" y="160"/>
                  </a:lnTo>
                  <a:lnTo>
                    <a:pt x="172" y="160"/>
                  </a:lnTo>
                  <a:lnTo>
                    <a:pt x="172" y="171"/>
                  </a:lnTo>
                  <a:lnTo>
                    <a:pt x="167" y="188"/>
                  </a:lnTo>
                  <a:lnTo>
                    <a:pt x="155" y="217"/>
                  </a:lnTo>
                  <a:lnTo>
                    <a:pt x="144" y="274"/>
                  </a:lnTo>
                  <a:lnTo>
                    <a:pt x="144" y="285"/>
                  </a:lnTo>
                  <a:lnTo>
                    <a:pt x="139" y="302"/>
                  </a:lnTo>
                  <a:lnTo>
                    <a:pt x="133" y="320"/>
                  </a:lnTo>
                  <a:lnTo>
                    <a:pt x="133" y="331"/>
                  </a:lnTo>
                  <a:lnTo>
                    <a:pt x="128" y="337"/>
                  </a:lnTo>
                  <a:lnTo>
                    <a:pt x="122" y="348"/>
                  </a:lnTo>
                  <a:lnTo>
                    <a:pt x="111" y="354"/>
                  </a:lnTo>
                  <a:lnTo>
                    <a:pt x="100" y="360"/>
                  </a:lnTo>
                  <a:lnTo>
                    <a:pt x="94" y="360"/>
                  </a:lnTo>
                  <a:lnTo>
                    <a:pt x="83" y="360"/>
                  </a:lnTo>
                  <a:lnTo>
                    <a:pt x="72" y="354"/>
                  </a:lnTo>
                  <a:lnTo>
                    <a:pt x="66" y="342"/>
                  </a:lnTo>
                  <a:lnTo>
                    <a:pt x="66" y="331"/>
                  </a:lnTo>
                  <a:lnTo>
                    <a:pt x="66" y="325"/>
                  </a:lnTo>
                  <a:lnTo>
                    <a:pt x="66" y="314"/>
                  </a:lnTo>
                  <a:lnTo>
                    <a:pt x="72" y="302"/>
                  </a:lnTo>
                  <a:lnTo>
                    <a:pt x="72" y="285"/>
                  </a:lnTo>
                  <a:lnTo>
                    <a:pt x="77" y="274"/>
                  </a:lnTo>
                  <a:lnTo>
                    <a:pt x="77" y="274"/>
                  </a:lnTo>
                  <a:lnTo>
                    <a:pt x="94" y="200"/>
                  </a:lnTo>
                  <a:lnTo>
                    <a:pt x="100" y="188"/>
                  </a:lnTo>
                  <a:lnTo>
                    <a:pt x="105" y="171"/>
                  </a:lnTo>
                  <a:lnTo>
                    <a:pt x="105" y="148"/>
                  </a:lnTo>
                  <a:lnTo>
                    <a:pt x="111" y="131"/>
                  </a:lnTo>
                  <a:lnTo>
                    <a:pt x="116" y="114"/>
                  </a:lnTo>
                  <a:lnTo>
                    <a:pt x="122" y="97"/>
                  </a:lnTo>
                  <a:lnTo>
                    <a:pt x="122" y="80"/>
                  </a:lnTo>
                  <a:lnTo>
                    <a:pt x="122" y="68"/>
                  </a:lnTo>
                  <a:lnTo>
                    <a:pt x="122" y="57"/>
                  </a:lnTo>
                  <a:lnTo>
                    <a:pt x="122" y="51"/>
                  </a:lnTo>
                  <a:lnTo>
                    <a:pt x="116" y="40"/>
                  </a:lnTo>
                  <a:lnTo>
                    <a:pt x="111" y="34"/>
                  </a:lnTo>
                  <a:lnTo>
                    <a:pt x="105" y="28"/>
                  </a:lnTo>
                  <a:lnTo>
                    <a:pt x="94" y="22"/>
                  </a:lnTo>
                  <a:lnTo>
                    <a:pt x="66" y="40"/>
                  </a:lnTo>
                  <a:lnTo>
                    <a:pt x="44" y="74"/>
                  </a:lnTo>
                  <a:lnTo>
                    <a:pt x="27" y="120"/>
                  </a:lnTo>
                  <a:lnTo>
                    <a:pt x="27" y="125"/>
                  </a:lnTo>
                  <a:lnTo>
                    <a:pt x="22" y="131"/>
                  </a:lnTo>
                  <a:lnTo>
                    <a:pt x="11" y="137"/>
                  </a:lnTo>
                  <a:lnTo>
                    <a:pt x="11" y="137"/>
                  </a:lnTo>
                  <a:lnTo>
                    <a:pt x="5" y="131"/>
                  </a:lnTo>
                  <a:lnTo>
                    <a:pt x="0" y="131"/>
                  </a:lnTo>
                  <a:lnTo>
                    <a:pt x="0" y="120"/>
                  </a:lnTo>
                  <a:lnTo>
                    <a:pt x="0" y="108"/>
                  </a:lnTo>
                  <a:lnTo>
                    <a:pt x="11" y="80"/>
                  </a:lnTo>
                  <a:lnTo>
                    <a:pt x="27" y="40"/>
                  </a:lnTo>
                  <a:lnTo>
                    <a:pt x="55" y="11"/>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8" name="Freeform 160"/>
            <p:cNvSpPr>
              <a:spLocks/>
            </p:cNvSpPr>
            <p:nvPr/>
          </p:nvSpPr>
          <p:spPr bwMode="auto">
            <a:xfrm>
              <a:off x="16516" y="2784"/>
              <a:ext cx="596" cy="46"/>
            </a:xfrm>
            <a:custGeom>
              <a:avLst/>
              <a:gdLst/>
              <a:ahLst/>
              <a:cxnLst>
                <a:cxn ang="0">
                  <a:pos x="39" y="0"/>
                </a:cxn>
                <a:cxn ang="0">
                  <a:pos x="568" y="0"/>
                </a:cxn>
                <a:cxn ang="0">
                  <a:pos x="574" y="0"/>
                </a:cxn>
                <a:cxn ang="0">
                  <a:pos x="585" y="0"/>
                </a:cxn>
                <a:cxn ang="0">
                  <a:pos x="590" y="6"/>
                </a:cxn>
                <a:cxn ang="0">
                  <a:pos x="596" y="11"/>
                </a:cxn>
                <a:cxn ang="0">
                  <a:pos x="596" y="23"/>
                </a:cxn>
                <a:cxn ang="0">
                  <a:pos x="596" y="34"/>
                </a:cxn>
                <a:cxn ang="0">
                  <a:pos x="590" y="40"/>
                </a:cxn>
                <a:cxn ang="0">
                  <a:pos x="585" y="46"/>
                </a:cxn>
                <a:cxn ang="0">
                  <a:pos x="574" y="46"/>
                </a:cxn>
                <a:cxn ang="0">
                  <a:pos x="568" y="46"/>
                </a:cxn>
                <a:cxn ang="0">
                  <a:pos x="39" y="46"/>
                </a:cxn>
                <a:cxn ang="0">
                  <a:pos x="28" y="46"/>
                </a:cxn>
                <a:cxn ang="0">
                  <a:pos x="17" y="46"/>
                </a:cxn>
                <a:cxn ang="0">
                  <a:pos x="12" y="40"/>
                </a:cxn>
                <a:cxn ang="0">
                  <a:pos x="6" y="34"/>
                </a:cxn>
                <a:cxn ang="0">
                  <a:pos x="0" y="23"/>
                </a:cxn>
                <a:cxn ang="0">
                  <a:pos x="6" y="11"/>
                </a:cxn>
                <a:cxn ang="0">
                  <a:pos x="12" y="6"/>
                </a:cxn>
                <a:cxn ang="0">
                  <a:pos x="17" y="0"/>
                </a:cxn>
                <a:cxn ang="0">
                  <a:pos x="28" y="0"/>
                </a:cxn>
                <a:cxn ang="0">
                  <a:pos x="39" y="0"/>
                </a:cxn>
              </a:cxnLst>
              <a:rect l="0" t="0" r="r" b="b"/>
              <a:pathLst>
                <a:path w="596" h="46">
                  <a:moveTo>
                    <a:pt x="39" y="0"/>
                  </a:moveTo>
                  <a:lnTo>
                    <a:pt x="568" y="0"/>
                  </a:lnTo>
                  <a:lnTo>
                    <a:pt x="574" y="0"/>
                  </a:lnTo>
                  <a:lnTo>
                    <a:pt x="585" y="0"/>
                  </a:lnTo>
                  <a:lnTo>
                    <a:pt x="590" y="6"/>
                  </a:lnTo>
                  <a:lnTo>
                    <a:pt x="596" y="11"/>
                  </a:lnTo>
                  <a:lnTo>
                    <a:pt x="596" y="23"/>
                  </a:lnTo>
                  <a:lnTo>
                    <a:pt x="596" y="34"/>
                  </a:lnTo>
                  <a:lnTo>
                    <a:pt x="590" y="40"/>
                  </a:lnTo>
                  <a:lnTo>
                    <a:pt x="585" y="46"/>
                  </a:lnTo>
                  <a:lnTo>
                    <a:pt x="574" y="46"/>
                  </a:lnTo>
                  <a:lnTo>
                    <a:pt x="568" y="46"/>
                  </a:lnTo>
                  <a:lnTo>
                    <a:pt x="39" y="46"/>
                  </a:lnTo>
                  <a:lnTo>
                    <a:pt x="28" y="46"/>
                  </a:lnTo>
                  <a:lnTo>
                    <a:pt x="17" y="46"/>
                  </a:lnTo>
                  <a:lnTo>
                    <a:pt x="12" y="40"/>
                  </a:lnTo>
                  <a:lnTo>
                    <a:pt x="6" y="34"/>
                  </a:lnTo>
                  <a:lnTo>
                    <a:pt x="0" y="23"/>
                  </a:lnTo>
                  <a:lnTo>
                    <a:pt x="6" y="11"/>
                  </a:lnTo>
                  <a:lnTo>
                    <a:pt x="12" y="6"/>
                  </a:lnTo>
                  <a:lnTo>
                    <a:pt x="17" y="0"/>
                  </a:lnTo>
                  <a:lnTo>
                    <a:pt x="28"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161"/>
            <p:cNvSpPr>
              <a:spLocks/>
            </p:cNvSpPr>
            <p:nvPr/>
          </p:nvSpPr>
          <p:spPr bwMode="auto">
            <a:xfrm>
              <a:off x="17368" y="2470"/>
              <a:ext cx="323" cy="537"/>
            </a:xfrm>
            <a:custGeom>
              <a:avLst/>
              <a:gdLst/>
              <a:ahLst/>
              <a:cxnLst>
                <a:cxn ang="0">
                  <a:pos x="167" y="0"/>
                </a:cxn>
                <a:cxn ang="0">
                  <a:pos x="184" y="5"/>
                </a:cxn>
                <a:cxn ang="0">
                  <a:pos x="195" y="5"/>
                </a:cxn>
                <a:cxn ang="0">
                  <a:pos x="200" y="11"/>
                </a:cxn>
                <a:cxn ang="0">
                  <a:pos x="200" y="28"/>
                </a:cxn>
                <a:cxn ang="0">
                  <a:pos x="200" y="28"/>
                </a:cxn>
                <a:cxn ang="0">
                  <a:pos x="200" y="468"/>
                </a:cxn>
                <a:cxn ang="0">
                  <a:pos x="200" y="474"/>
                </a:cxn>
                <a:cxn ang="0">
                  <a:pos x="200" y="485"/>
                </a:cxn>
                <a:cxn ang="0">
                  <a:pos x="206" y="491"/>
                </a:cxn>
                <a:cxn ang="0">
                  <a:pos x="217" y="497"/>
                </a:cxn>
                <a:cxn ang="0">
                  <a:pos x="228" y="497"/>
                </a:cxn>
                <a:cxn ang="0">
                  <a:pos x="250" y="497"/>
                </a:cxn>
                <a:cxn ang="0">
                  <a:pos x="284" y="497"/>
                </a:cxn>
                <a:cxn ang="0">
                  <a:pos x="323" y="497"/>
                </a:cxn>
                <a:cxn ang="0">
                  <a:pos x="323" y="537"/>
                </a:cxn>
                <a:cxn ang="0">
                  <a:pos x="245" y="531"/>
                </a:cxn>
                <a:cxn ang="0">
                  <a:pos x="161" y="531"/>
                </a:cxn>
                <a:cxn ang="0">
                  <a:pos x="111" y="531"/>
                </a:cxn>
                <a:cxn ang="0">
                  <a:pos x="56" y="531"/>
                </a:cxn>
                <a:cxn ang="0">
                  <a:pos x="6" y="537"/>
                </a:cxn>
                <a:cxn ang="0">
                  <a:pos x="6" y="497"/>
                </a:cxn>
                <a:cxn ang="0">
                  <a:pos x="44" y="497"/>
                </a:cxn>
                <a:cxn ang="0">
                  <a:pos x="78" y="497"/>
                </a:cxn>
                <a:cxn ang="0">
                  <a:pos x="95" y="497"/>
                </a:cxn>
                <a:cxn ang="0">
                  <a:pos x="111" y="497"/>
                </a:cxn>
                <a:cxn ang="0">
                  <a:pos x="122" y="491"/>
                </a:cxn>
                <a:cxn ang="0">
                  <a:pos x="128" y="485"/>
                </a:cxn>
                <a:cxn ang="0">
                  <a:pos x="128" y="474"/>
                </a:cxn>
                <a:cxn ang="0">
                  <a:pos x="128" y="468"/>
                </a:cxn>
                <a:cxn ang="0">
                  <a:pos x="128" y="68"/>
                </a:cxn>
                <a:cxn ang="0">
                  <a:pos x="83" y="80"/>
                </a:cxn>
                <a:cxn ang="0">
                  <a:pos x="39" y="85"/>
                </a:cxn>
                <a:cxn ang="0">
                  <a:pos x="11" y="85"/>
                </a:cxn>
                <a:cxn ang="0">
                  <a:pos x="0" y="85"/>
                </a:cxn>
                <a:cxn ang="0">
                  <a:pos x="0" y="51"/>
                </a:cxn>
                <a:cxn ang="0">
                  <a:pos x="11" y="51"/>
                </a:cxn>
                <a:cxn ang="0">
                  <a:pos x="33" y="51"/>
                </a:cxn>
                <a:cxn ang="0">
                  <a:pos x="78" y="45"/>
                </a:cxn>
                <a:cxn ang="0">
                  <a:pos x="122" y="34"/>
                </a:cxn>
                <a:cxn ang="0">
                  <a:pos x="167" y="0"/>
                </a:cxn>
              </a:cxnLst>
              <a:rect l="0" t="0" r="r" b="b"/>
              <a:pathLst>
                <a:path w="323" h="537">
                  <a:moveTo>
                    <a:pt x="167" y="0"/>
                  </a:moveTo>
                  <a:lnTo>
                    <a:pt x="184" y="5"/>
                  </a:lnTo>
                  <a:lnTo>
                    <a:pt x="195" y="5"/>
                  </a:lnTo>
                  <a:lnTo>
                    <a:pt x="200" y="11"/>
                  </a:lnTo>
                  <a:lnTo>
                    <a:pt x="200" y="28"/>
                  </a:lnTo>
                  <a:lnTo>
                    <a:pt x="200" y="28"/>
                  </a:lnTo>
                  <a:lnTo>
                    <a:pt x="200" y="468"/>
                  </a:lnTo>
                  <a:lnTo>
                    <a:pt x="200" y="474"/>
                  </a:lnTo>
                  <a:lnTo>
                    <a:pt x="200" y="485"/>
                  </a:lnTo>
                  <a:lnTo>
                    <a:pt x="206" y="491"/>
                  </a:lnTo>
                  <a:lnTo>
                    <a:pt x="217" y="497"/>
                  </a:lnTo>
                  <a:lnTo>
                    <a:pt x="228" y="497"/>
                  </a:lnTo>
                  <a:lnTo>
                    <a:pt x="250" y="497"/>
                  </a:lnTo>
                  <a:lnTo>
                    <a:pt x="284" y="497"/>
                  </a:lnTo>
                  <a:lnTo>
                    <a:pt x="323" y="497"/>
                  </a:lnTo>
                  <a:lnTo>
                    <a:pt x="323" y="537"/>
                  </a:lnTo>
                  <a:lnTo>
                    <a:pt x="245" y="531"/>
                  </a:lnTo>
                  <a:lnTo>
                    <a:pt x="161" y="531"/>
                  </a:lnTo>
                  <a:lnTo>
                    <a:pt x="111" y="531"/>
                  </a:lnTo>
                  <a:lnTo>
                    <a:pt x="56" y="531"/>
                  </a:lnTo>
                  <a:lnTo>
                    <a:pt x="6" y="537"/>
                  </a:lnTo>
                  <a:lnTo>
                    <a:pt x="6" y="497"/>
                  </a:lnTo>
                  <a:lnTo>
                    <a:pt x="44" y="497"/>
                  </a:lnTo>
                  <a:lnTo>
                    <a:pt x="78" y="497"/>
                  </a:lnTo>
                  <a:lnTo>
                    <a:pt x="95" y="497"/>
                  </a:lnTo>
                  <a:lnTo>
                    <a:pt x="111" y="497"/>
                  </a:lnTo>
                  <a:lnTo>
                    <a:pt x="122" y="491"/>
                  </a:lnTo>
                  <a:lnTo>
                    <a:pt x="128" y="485"/>
                  </a:lnTo>
                  <a:lnTo>
                    <a:pt x="128" y="474"/>
                  </a:lnTo>
                  <a:lnTo>
                    <a:pt x="128" y="468"/>
                  </a:lnTo>
                  <a:lnTo>
                    <a:pt x="128" y="68"/>
                  </a:lnTo>
                  <a:lnTo>
                    <a:pt x="83" y="80"/>
                  </a:lnTo>
                  <a:lnTo>
                    <a:pt x="39" y="85"/>
                  </a:lnTo>
                  <a:lnTo>
                    <a:pt x="11" y="85"/>
                  </a:lnTo>
                  <a:lnTo>
                    <a:pt x="0" y="85"/>
                  </a:lnTo>
                  <a:lnTo>
                    <a:pt x="0" y="51"/>
                  </a:lnTo>
                  <a:lnTo>
                    <a:pt x="11" y="51"/>
                  </a:lnTo>
                  <a:lnTo>
                    <a:pt x="33" y="51"/>
                  </a:lnTo>
                  <a:lnTo>
                    <a:pt x="78" y="45"/>
                  </a:lnTo>
                  <a:lnTo>
                    <a:pt x="122" y="34"/>
                  </a:lnTo>
                  <a:lnTo>
                    <a:pt x="1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162"/>
            <p:cNvSpPr>
              <a:spLocks/>
            </p:cNvSpPr>
            <p:nvPr/>
          </p:nvSpPr>
          <p:spPr bwMode="auto">
            <a:xfrm>
              <a:off x="18014" y="2715"/>
              <a:ext cx="144" cy="355"/>
            </a:xfrm>
            <a:custGeom>
              <a:avLst/>
              <a:gdLst/>
              <a:ahLst/>
              <a:cxnLst>
                <a:cxn ang="0">
                  <a:pos x="66" y="0"/>
                </a:cxn>
                <a:cxn ang="0">
                  <a:pos x="100" y="12"/>
                </a:cxn>
                <a:cxn ang="0">
                  <a:pos x="122" y="35"/>
                </a:cxn>
                <a:cxn ang="0">
                  <a:pos x="139" y="75"/>
                </a:cxn>
                <a:cxn ang="0">
                  <a:pos x="144" y="126"/>
                </a:cxn>
                <a:cxn ang="0">
                  <a:pos x="133" y="200"/>
                </a:cxn>
                <a:cxn ang="0">
                  <a:pos x="111" y="263"/>
                </a:cxn>
                <a:cxn ang="0">
                  <a:pos x="77" y="315"/>
                </a:cxn>
                <a:cxn ang="0">
                  <a:pos x="50" y="343"/>
                </a:cxn>
                <a:cxn ang="0">
                  <a:pos x="33" y="355"/>
                </a:cxn>
                <a:cxn ang="0">
                  <a:pos x="22" y="355"/>
                </a:cxn>
                <a:cxn ang="0">
                  <a:pos x="16" y="349"/>
                </a:cxn>
                <a:cxn ang="0">
                  <a:pos x="16" y="338"/>
                </a:cxn>
                <a:cxn ang="0">
                  <a:pos x="16" y="332"/>
                </a:cxn>
                <a:cxn ang="0">
                  <a:pos x="22" y="332"/>
                </a:cxn>
                <a:cxn ang="0">
                  <a:pos x="22" y="326"/>
                </a:cxn>
                <a:cxn ang="0">
                  <a:pos x="72" y="269"/>
                </a:cxn>
                <a:cxn ang="0">
                  <a:pos x="94" y="218"/>
                </a:cxn>
                <a:cxn ang="0">
                  <a:pos x="111" y="166"/>
                </a:cxn>
                <a:cxn ang="0">
                  <a:pos x="111" y="115"/>
                </a:cxn>
                <a:cxn ang="0">
                  <a:pos x="111" y="115"/>
                </a:cxn>
                <a:cxn ang="0">
                  <a:pos x="111" y="115"/>
                </a:cxn>
                <a:cxn ang="0">
                  <a:pos x="111" y="115"/>
                </a:cxn>
                <a:cxn ang="0">
                  <a:pos x="105" y="120"/>
                </a:cxn>
                <a:cxn ang="0">
                  <a:pos x="94" y="126"/>
                </a:cxn>
                <a:cxn ang="0">
                  <a:pos x="83" y="132"/>
                </a:cxn>
                <a:cxn ang="0">
                  <a:pos x="66" y="132"/>
                </a:cxn>
                <a:cxn ang="0">
                  <a:pos x="44" y="132"/>
                </a:cxn>
                <a:cxn ang="0">
                  <a:pos x="27" y="120"/>
                </a:cxn>
                <a:cxn ang="0">
                  <a:pos x="11" y="103"/>
                </a:cxn>
                <a:cxn ang="0">
                  <a:pos x="0" y="86"/>
                </a:cxn>
                <a:cxn ang="0">
                  <a:pos x="0" y="63"/>
                </a:cxn>
                <a:cxn ang="0">
                  <a:pos x="0" y="46"/>
                </a:cxn>
                <a:cxn ang="0">
                  <a:pos x="11" y="29"/>
                </a:cxn>
                <a:cxn ang="0">
                  <a:pos x="27" y="12"/>
                </a:cxn>
                <a:cxn ang="0">
                  <a:pos x="44" y="0"/>
                </a:cxn>
                <a:cxn ang="0">
                  <a:pos x="66" y="0"/>
                </a:cxn>
              </a:cxnLst>
              <a:rect l="0" t="0" r="r" b="b"/>
              <a:pathLst>
                <a:path w="144" h="355">
                  <a:moveTo>
                    <a:pt x="66" y="0"/>
                  </a:moveTo>
                  <a:lnTo>
                    <a:pt x="100" y="12"/>
                  </a:lnTo>
                  <a:lnTo>
                    <a:pt x="122" y="35"/>
                  </a:lnTo>
                  <a:lnTo>
                    <a:pt x="139" y="75"/>
                  </a:lnTo>
                  <a:lnTo>
                    <a:pt x="144" y="126"/>
                  </a:lnTo>
                  <a:lnTo>
                    <a:pt x="133" y="200"/>
                  </a:lnTo>
                  <a:lnTo>
                    <a:pt x="111" y="263"/>
                  </a:lnTo>
                  <a:lnTo>
                    <a:pt x="77" y="315"/>
                  </a:lnTo>
                  <a:lnTo>
                    <a:pt x="50" y="343"/>
                  </a:lnTo>
                  <a:lnTo>
                    <a:pt x="33" y="355"/>
                  </a:lnTo>
                  <a:lnTo>
                    <a:pt x="22" y="355"/>
                  </a:lnTo>
                  <a:lnTo>
                    <a:pt x="16" y="349"/>
                  </a:lnTo>
                  <a:lnTo>
                    <a:pt x="16" y="338"/>
                  </a:lnTo>
                  <a:lnTo>
                    <a:pt x="16" y="332"/>
                  </a:lnTo>
                  <a:lnTo>
                    <a:pt x="22" y="332"/>
                  </a:lnTo>
                  <a:lnTo>
                    <a:pt x="22" y="326"/>
                  </a:lnTo>
                  <a:lnTo>
                    <a:pt x="72" y="269"/>
                  </a:lnTo>
                  <a:lnTo>
                    <a:pt x="94" y="218"/>
                  </a:lnTo>
                  <a:lnTo>
                    <a:pt x="111" y="166"/>
                  </a:lnTo>
                  <a:lnTo>
                    <a:pt x="111" y="115"/>
                  </a:lnTo>
                  <a:lnTo>
                    <a:pt x="111" y="115"/>
                  </a:lnTo>
                  <a:lnTo>
                    <a:pt x="111" y="115"/>
                  </a:lnTo>
                  <a:lnTo>
                    <a:pt x="111" y="115"/>
                  </a:lnTo>
                  <a:lnTo>
                    <a:pt x="105" y="120"/>
                  </a:lnTo>
                  <a:lnTo>
                    <a:pt x="94" y="126"/>
                  </a:lnTo>
                  <a:lnTo>
                    <a:pt x="83" y="132"/>
                  </a:lnTo>
                  <a:lnTo>
                    <a:pt x="66" y="132"/>
                  </a:lnTo>
                  <a:lnTo>
                    <a:pt x="44" y="132"/>
                  </a:lnTo>
                  <a:lnTo>
                    <a:pt x="27" y="120"/>
                  </a:lnTo>
                  <a:lnTo>
                    <a:pt x="11" y="103"/>
                  </a:lnTo>
                  <a:lnTo>
                    <a:pt x="0" y="86"/>
                  </a:lnTo>
                  <a:lnTo>
                    <a:pt x="0" y="63"/>
                  </a:lnTo>
                  <a:lnTo>
                    <a:pt x="0" y="46"/>
                  </a:lnTo>
                  <a:lnTo>
                    <a:pt x="11" y="29"/>
                  </a:lnTo>
                  <a:lnTo>
                    <a:pt x="27" y="12"/>
                  </a:lnTo>
                  <a:lnTo>
                    <a:pt x="44" y="0"/>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163"/>
            <p:cNvSpPr>
              <a:spLocks noEditPoints="1"/>
            </p:cNvSpPr>
            <p:nvPr/>
          </p:nvSpPr>
          <p:spPr bwMode="auto">
            <a:xfrm>
              <a:off x="18270" y="2087"/>
              <a:ext cx="495" cy="994"/>
            </a:xfrm>
            <a:custGeom>
              <a:avLst/>
              <a:gdLst/>
              <a:ahLst/>
              <a:cxnLst>
                <a:cxn ang="0">
                  <a:pos x="378" y="263"/>
                </a:cxn>
                <a:cxn ang="0">
                  <a:pos x="445" y="320"/>
                </a:cxn>
                <a:cxn ang="0">
                  <a:pos x="450" y="377"/>
                </a:cxn>
                <a:cxn ang="0">
                  <a:pos x="450" y="400"/>
                </a:cxn>
                <a:cxn ang="0">
                  <a:pos x="322" y="874"/>
                </a:cxn>
                <a:cxn ang="0">
                  <a:pos x="244" y="960"/>
                </a:cxn>
                <a:cxn ang="0">
                  <a:pos x="150" y="994"/>
                </a:cxn>
                <a:cxn ang="0">
                  <a:pos x="55" y="988"/>
                </a:cxn>
                <a:cxn ang="0">
                  <a:pos x="0" y="920"/>
                </a:cxn>
                <a:cxn ang="0">
                  <a:pos x="16" y="886"/>
                </a:cxn>
                <a:cxn ang="0">
                  <a:pos x="44" y="857"/>
                </a:cxn>
                <a:cxn ang="0">
                  <a:pos x="77" y="857"/>
                </a:cxn>
                <a:cxn ang="0">
                  <a:pos x="100" y="874"/>
                </a:cxn>
                <a:cxn ang="0">
                  <a:pos x="111" y="897"/>
                </a:cxn>
                <a:cxn ang="0">
                  <a:pos x="105" y="920"/>
                </a:cxn>
                <a:cxn ang="0">
                  <a:pos x="89" y="948"/>
                </a:cxn>
                <a:cxn ang="0">
                  <a:pos x="89" y="960"/>
                </a:cxn>
                <a:cxn ang="0">
                  <a:pos x="161" y="954"/>
                </a:cxn>
                <a:cxn ang="0">
                  <a:pos x="233" y="874"/>
                </a:cxn>
                <a:cxn ang="0">
                  <a:pos x="256" y="817"/>
                </a:cxn>
                <a:cxn ang="0">
                  <a:pos x="367" y="366"/>
                </a:cxn>
                <a:cxn ang="0">
                  <a:pos x="367" y="343"/>
                </a:cxn>
                <a:cxn ang="0">
                  <a:pos x="361" y="303"/>
                </a:cxn>
                <a:cxn ang="0">
                  <a:pos x="345" y="286"/>
                </a:cxn>
                <a:cxn ang="0">
                  <a:pos x="283" y="297"/>
                </a:cxn>
                <a:cxn ang="0">
                  <a:pos x="205" y="371"/>
                </a:cxn>
                <a:cxn ang="0">
                  <a:pos x="172" y="434"/>
                </a:cxn>
                <a:cxn ang="0">
                  <a:pos x="161" y="440"/>
                </a:cxn>
                <a:cxn ang="0">
                  <a:pos x="150" y="446"/>
                </a:cxn>
                <a:cxn ang="0">
                  <a:pos x="144" y="440"/>
                </a:cxn>
                <a:cxn ang="0">
                  <a:pos x="139" y="428"/>
                </a:cxn>
                <a:cxn ang="0">
                  <a:pos x="161" y="377"/>
                </a:cxn>
                <a:cxn ang="0">
                  <a:pos x="228" y="297"/>
                </a:cxn>
                <a:cxn ang="0">
                  <a:pos x="333" y="251"/>
                </a:cxn>
                <a:cxn ang="0">
                  <a:pos x="467" y="0"/>
                </a:cxn>
                <a:cxn ang="0">
                  <a:pos x="489" y="17"/>
                </a:cxn>
                <a:cxn ang="0">
                  <a:pos x="495" y="40"/>
                </a:cxn>
                <a:cxn ang="0">
                  <a:pos x="484" y="80"/>
                </a:cxn>
                <a:cxn ang="0">
                  <a:pos x="450" y="103"/>
                </a:cxn>
                <a:cxn ang="0">
                  <a:pos x="417" y="103"/>
                </a:cxn>
                <a:cxn ang="0">
                  <a:pos x="395" y="86"/>
                </a:cxn>
                <a:cxn ang="0">
                  <a:pos x="389" y="57"/>
                </a:cxn>
                <a:cxn ang="0">
                  <a:pos x="400" y="23"/>
                </a:cxn>
                <a:cxn ang="0">
                  <a:pos x="434" y="0"/>
                </a:cxn>
              </a:cxnLst>
              <a:rect l="0" t="0" r="r" b="b"/>
              <a:pathLst>
                <a:path w="495" h="994">
                  <a:moveTo>
                    <a:pt x="333" y="251"/>
                  </a:moveTo>
                  <a:lnTo>
                    <a:pt x="378" y="263"/>
                  </a:lnTo>
                  <a:lnTo>
                    <a:pt x="417" y="286"/>
                  </a:lnTo>
                  <a:lnTo>
                    <a:pt x="445" y="320"/>
                  </a:lnTo>
                  <a:lnTo>
                    <a:pt x="450" y="360"/>
                  </a:lnTo>
                  <a:lnTo>
                    <a:pt x="450" y="377"/>
                  </a:lnTo>
                  <a:lnTo>
                    <a:pt x="450" y="388"/>
                  </a:lnTo>
                  <a:lnTo>
                    <a:pt x="450" y="400"/>
                  </a:lnTo>
                  <a:lnTo>
                    <a:pt x="345" y="817"/>
                  </a:lnTo>
                  <a:lnTo>
                    <a:pt x="322" y="874"/>
                  </a:lnTo>
                  <a:lnTo>
                    <a:pt x="283" y="926"/>
                  </a:lnTo>
                  <a:lnTo>
                    <a:pt x="244" y="960"/>
                  </a:lnTo>
                  <a:lnTo>
                    <a:pt x="194" y="983"/>
                  </a:lnTo>
                  <a:lnTo>
                    <a:pt x="150" y="994"/>
                  </a:lnTo>
                  <a:lnTo>
                    <a:pt x="111" y="994"/>
                  </a:lnTo>
                  <a:lnTo>
                    <a:pt x="55" y="988"/>
                  </a:lnTo>
                  <a:lnTo>
                    <a:pt x="16" y="960"/>
                  </a:lnTo>
                  <a:lnTo>
                    <a:pt x="0" y="920"/>
                  </a:lnTo>
                  <a:lnTo>
                    <a:pt x="5" y="903"/>
                  </a:lnTo>
                  <a:lnTo>
                    <a:pt x="16" y="886"/>
                  </a:lnTo>
                  <a:lnTo>
                    <a:pt x="27" y="868"/>
                  </a:lnTo>
                  <a:lnTo>
                    <a:pt x="44" y="857"/>
                  </a:lnTo>
                  <a:lnTo>
                    <a:pt x="66" y="857"/>
                  </a:lnTo>
                  <a:lnTo>
                    <a:pt x="77" y="857"/>
                  </a:lnTo>
                  <a:lnTo>
                    <a:pt x="89" y="863"/>
                  </a:lnTo>
                  <a:lnTo>
                    <a:pt x="100" y="874"/>
                  </a:lnTo>
                  <a:lnTo>
                    <a:pt x="105" y="886"/>
                  </a:lnTo>
                  <a:lnTo>
                    <a:pt x="111" y="897"/>
                  </a:lnTo>
                  <a:lnTo>
                    <a:pt x="105" y="908"/>
                  </a:lnTo>
                  <a:lnTo>
                    <a:pt x="105" y="920"/>
                  </a:lnTo>
                  <a:lnTo>
                    <a:pt x="100" y="937"/>
                  </a:lnTo>
                  <a:lnTo>
                    <a:pt x="89" y="948"/>
                  </a:lnTo>
                  <a:lnTo>
                    <a:pt x="72" y="954"/>
                  </a:lnTo>
                  <a:lnTo>
                    <a:pt x="89" y="960"/>
                  </a:lnTo>
                  <a:lnTo>
                    <a:pt x="111" y="966"/>
                  </a:lnTo>
                  <a:lnTo>
                    <a:pt x="161" y="954"/>
                  </a:lnTo>
                  <a:lnTo>
                    <a:pt x="200" y="920"/>
                  </a:lnTo>
                  <a:lnTo>
                    <a:pt x="233" y="874"/>
                  </a:lnTo>
                  <a:lnTo>
                    <a:pt x="256" y="817"/>
                  </a:lnTo>
                  <a:lnTo>
                    <a:pt x="256" y="817"/>
                  </a:lnTo>
                  <a:lnTo>
                    <a:pt x="367" y="377"/>
                  </a:lnTo>
                  <a:lnTo>
                    <a:pt x="367" y="366"/>
                  </a:lnTo>
                  <a:lnTo>
                    <a:pt x="367" y="354"/>
                  </a:lnTo>
                  <a:lnTo>
                    <a:pt x="367" y="343"/>
                  </a:lnTo>
                  <a:lnTo>
                    <a:pt x="367" y="320"/>
                  </a:lnTo>
                  <a:lnTo>
                    <a:pt x="361" y="303"/>
                  </a:lnTo>
                  <a:lnTo>
                    <a:pt x="356" y="291"/>
                  </a:lnTo>
                  <a:lnTo>
                    <a:pt x="345" y="286"/>
                  </a:lnTo>
                  <a:lnTo>
                    <a:pt x="328" y="286"/>
                  </a:lnTo>
                  <a:lnTo>
                    <a:pt x="283" y="297"/>
                  </a:lnTo>
                  <a:lnTo>
                    <a:pt x="239" y="326"/>
                  </a:lnTo>
                  <a:lnTo>
                    <a:pt x="205" y="371"/>
                  </a:lnTo>
                  <a:lnTo>
                    <a:pt x="178" y="423"/>
                  </a:lnTo>
                  <a:lnTo>
                    <a:pt x="172" y="434"/>
                  </a:lnTo>
                  <a:lnTo>
                    <a:pt x="167" y="440"/>
                  </a:lnTo>
                  <a:lnTo>
                    <a:pt x="161" y="440"/>
                  </a:lnTo>
                  <a:lnTo>
                    <a:pt x="155" y="446"/>
                  </a:lnTo>
                  <a:lnTo>
                    <a:pt x="150" y="446"/>
                  </a:lnTo>
                  <a:lnTo>
                    <a:pt x="144" y="440"/>
                  </a:lnTo>
                  <a:lnTo>
                    <a:pt x="144" y="440"/>
                  </a:lnTo>
                  <a:lnTo>
                    <a:pt x="139" y="434"/>
                  </a:lnTo>
                  <a:lnTo>
                    <a:pt x="139" y="428"/>
                  </a:lnTo>
                  <a:lnTo>
                    <a:pt x="144" y="411"/>
                  </a:lnTo>
                  <a:lnTo>
                    <a:pt x="161" y="377"/>
                  </a:lnTo>
                  <a:lnTo>
                    <a:pt x="189" y="337"/>
                  </a:lnTo>
                  <a:lnTo>
                    <a:pt x="228" y="297"/>
                  </a:lnTo>
                  <a:lnTo>
                    <a:pt x="278" y="263"/>
                  </a:lnTo>
                  <a:lnTo>
                    <a:pt x="333" y="251"/>
                  </a:lnTo>
                  <a:close/>
                  <a:moveTo>
                    <a:pt x="450" y="0"/>
                  </a:moveTo>
                  <a:lnTo>
                    <a:pt x="467" y="0"/>
                  </a:lnTo>
                  <a:lnTo>
                    <a:pt x="478" y="6"/>
                  </a:lnTo>
                  <a:lnTo>
                    <a:pt x="489" y="17"/>
                  </a:lnTo>
                  <a:lnTo>
                    <a:pt x="495" y="28"/>
                  </a:lnTo>
                  <a:lnTo>
                    <a:pt x="495" y="40"/>
                  </a:lnTo>
                  <a:lnTo>
                    <a:pt x="489" y="63"/>
                  </a:lnTo>
                  <a:lnTo>
                    <a:pt x="484" y="80"/>
                  </a:lnTo>
                  <a:lnTo>
                    <a:pt x="467" y="91"/>
                  </a:lnTo>
                  <a:lnTo>
                    <a:pt x="450" y="103"/>
                  </a:lnTo>
                  <a:lnTo>
                    <a:pt x="434" y="103"/>
                  </a:lnTo>
                  <a:lnTo>
                    <a:pt x="417" y="103"/>
                  </a:lnTo>
                  <a:lnTo>
                    <a:pt x="406" y="97"/>
                  </a:lnTo>
                  <a:lnTo>
                    <a:pt x="395" y="86"/>
                  </a:lnTo>
                  <a:lnTo>
                    <a:pt x="389" y="74"/>
                  </a:lnTo>
                  <a:lnTo>
                    <a:pt x="389" y="57"/>
                  </a:lnTo>
                  <a:lnTo>
                    <a:pt x="389" y="40"/>
                  </a:lnTo>
                  <a:lnTo>
                    <a:pt x="400" y="23"/>
                  </a:lnTo>
                  <a:lnTo>
                    <a:pt x="417" y="11"/>
                  </a:lnTo>
                  <a:lnTo>
                    <a:pt x="434" y="0"/>
                  </a:lnTo>
                  <a:lnTo>
                    <a:pt x="4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164"/>
            <p:cNvSpPr>
              <a:spLocks/>
            </p:cNvSpPr>
            <p:nvPr/>
          </p:nvSpPr>
          <p:spPr bwMode="auto">
            <a:xfrm>
              <a:off x="18859" y="2653"/>
              <a:ext cx="551" cy="360"/>
            </a:xfrm>
            <a:custGeom>
              <a:avLst/>
              <a:gdLst/>
              <a:ahLst/>
              <a:cxnLst>
                <a:cxn ang="0">
                  <a:pos x="128" y="0"/>
                </a:cxn>
                <a:cxn ang="0">
                  <a:pos x="184" y="40"/>
                </a:cxn>
                <a:cxn ang="0">
                  <a:pos x="234" y="40"/>
                </a:cxn>
                <a:cxn ang="0">
                  <a:pos x="346" y="0"/>
                </a:cxn>
                <a:cxn ang="0">
                  <a:pos x="429" y="22"/>
                </a:cxn>
                <a:cxn ang="0">
                  <a:pos x="462" y="91"/>
                </a:cxn>
                <a:cxn ang="0">
                  <a:pos x="440" y="182"/>
                </a:cxn>
                <a:cxn ang="0">
                  <a:pos x="412" y="262"/>
                </a:cxn>
                <a:cxn ang="0">
                  <a:pos x="401" y="291"/>
                </a:cxn>
                <a:cxn ang="0">
                  <a:pos x="401" y="314"/>
                </a:cxn>
                <a:cxn ang="0">
                  <a:pos x="412" y="331"/>
                </a:cxn>
                <a:cxn ang="0">
                  <a:pos x="462" y="320"/>
                </a:cxn>
                <a:cxn ang="0">
                  <a:pos x="512" y="245"/>
                </a:cxn>
                <a:cxn ang="0">
                  <a:pos x="518" y="228"/>
                </a:cxn>
                <a:cxn ang="0">
                  <a:pos x="529" y="228"/>
                </a:cxn>
                <a:cxn ang="0">
                  <a:pos x="540" y="228"/>
                </a:cxn>
                <a:cxn ang="0">
                  <a:pos x="551" y="240"/>
                </a:cxn>
                <a:cxn ang="0">
                  <a:pos x="529" y="291"/>
                </a:cxn>
                <a:cxn ang="0">
                  <a:pos x="468" y="348"/>
                </a:cxn>
                <a:cxn ang="0">
                  <a:pos x="401" y="360"/>
                </a:cxn>
                <a:cxn ang="0">
                  <a:pos x="362" y="342"/>
                </a:cxn>
                <a:cxn ang="0">
                  <a:pos x="340" y="308"/>
                </a:cxn>
                <a:cxn ang="0">
                  <a:pos x="340" y="280"/>
                </a:cxn>
                <a:cxn ang="0">
                  <a:pos x="346" y="257"/>
                </a:cxn>
                <a:cxn ang="0">
                  <a:pos x="379" y="171"/>
                </a:cxn>
                <a:cxn ang="0">
                  <a:pos x="396" y="85"/>
                </a:cxn>
                <a:cxn ang="0">
                  <a:pos x="390" y="45"/>
                </a:cxn>
                <a:cxn ang="0">
                  <a:pos x="362" y="28"/>
                </a:cxn>
                <a:cxn ang="0">
                  <a:pos x="290" y="34"/>
                </a:cxn>
                <a:cxn ang="0">
                  <a:pos x="212" y="102"/>
                </a:cxn>
                <a:cxn ang="0">
                  <a:pos x="179" y="160"/>
                </a:cxn>
                <a:cxn ang="0">
                  <a:pos x="179" y="171"/>
                </a:cxn>
                <a:cxn ang="0">
                  <a:pos x="162" y="217"/>
                </a:cxn>
                <a:cxn ang="0">
                  <a:pos x="145" y="285"/>
                </a:cxn>
                <a:cxn ang="0">
                  <a:pos x="140" y="320"/>
                </a:cxn>
                <a:cxn ang="0">
                  <a:pos x="134" y="337"/>
                </a:cxn>
                <a:cxn ang="0">
                  <a:pos x="117" y="354"/>
                </a:cxn>
                <a:cxn ang="0">
                  <a:pos x="95" y="360"/>
                </a:cxn>
                <a:cxn ang="0">
                  <a:pos x="78" y="354"/>
                </a:cxn>
                <a:cxn ang="0">
                  <a:pos x="67" y="331"/>
                </a:cxn>
                <a:cxn ang="0">
                  <a:pos x="73" y="314"/>
                </a:cxn>
                <a:cxn ang="0">
                  <a:pos x="78" y="285"/>
                </a:cxn>
                <a:cxn ang="0">
                  <a:pos x="84" y="274"/>
                </a:cxn>
                <a:cxn ang="0">
                  <a:pos x="106" y="188"/>
                </a:cxn>
                <a:cxn ang="0">
                  <a:pos x="112" y="148"/>
                </a:cxn>
                <a:cxn ang="0">
                  <a:pos x="123" y="114"/>
                </a:cxn>
                <a:cxn ang="0">
                  <a:pos x="128" y="80"/>
                </a:cxn>
                <a:cxn ang="0">
                  <a:pos x="128" y="57"/>
                </a:cxn>
                <a:cxn ang="0">
                  <a:pos x="123" y="40"/>
                </a:cxn>
                <a:cxn ang="0">
                  <a:pos x="112" y="28"/>
                </a:cxn>
                <a:cxn ang="0">
                  <a:pos x="67" y="40"/>
                </a:cxn>
                <a:cxn ang="0">
                  <a:pos x="34" y="120"/>
                </a:cxn>
                <a:cxn ang="0">
                  <a:pos x="28" y="131"/>
                </a:cxn>
                <a:cxn ang="0">
                  <a:pos x="12" y="137"/>
                </a:cxn>
                <a:cxn ang="0">
                  <a:pos x="6" y="131"/>
                </a:cxn>
                <a:cxn ang="0">
                  <a:pos x="6" y="108"/>
                </a:cxn>
                <a:cxn ang="0">
                  <a:pos x="34" y="40"/>
                </a:cxn>
                <a:cxn ang="0">
                  <a:pos x="101" y="0"/>
                </a:cxn>
              </a:cxnLst>
              <a:rect l="0" t="0" r="r" b="b"/>
              <a:pathLst>
                <a:path w="551" h="360">
                  <a:moveTo>
                    <a:pt x="101" y="0"/>
                  </a:moveTo>
                  <a:lnTo>
                    <a:pt x="128" y="0"/>
                  </a:lnTo>
                  <a:lnTo>
                    <a:pt x="162" y="11"/>
                  </a:lnTo>
                  <a:lnTo>
                    <a:pt x="184" y="40"/>
                  </a:lnTo>
                  <a:lnTo>
                    <a:pt x="195" y="80"/>
                  </a:lnTo>
                  <a:lnTo>
                    <a:pt x="234" y="40"/>
                  </a:lnTo>
                  <a:lnTo>
                    <a:pt x="279" y="11"/>
                  </a:lnTo>
                  <a:lnTo>
                    <a:pt x="346" y="0"/>
                  </a:lnTo>
                  <a:lnTo>
                    <a:pt x="396" y="5"/>
                  </a:lnTo>
                  <a:lnTo>
                    <a:pt x="429" y="22"/>
                  </a:lnTo>
                  <a:lnTo>
                    <a:pt x="451" y="57"/>
                  </a:lnTo>
                  <a:lnTo>
                    <a:pt x="462" y="91"/>
                  </a:lnTo>
                  <a:lnTo>
                    <a:pt x="457" y="131"/>
                  </a:lnTo>
                  <a:lnTo>
                    <a:pt x="440" y="182"/>
                  </a:lnTo>
                  <a:lnTo>
                    <a:pt x="423" y="228"/>
                  </a:lnTo>
                  <a:lnTo>
                    <a:pt x="412" y="262"/>
                  </a:lnTo>
                  <a:lnTo>
                    <a:pt x="407" y="274"/>
                  </a:lnTo>
                  <a:lnTo>
                    <a:pt x="401" y="291"/>
                  </a:lnTo>
                  <a:lnTo>
                    <a:pt x="401" y="302"/>
                  </a:lnTo>
                  <a:lnTo>
                    <a:pt x="401" y="314"/>
                  </a:lnTo>
                  <a:lnTo>
                    <a:pt x="407" y="325"/>
                  </a:lnTo>
                  <a:lnTo>
                    <a:pt x="412" y="331"/>
                  </a:lnTo>
                  <a:lnTo>
                    <a:pt x="423" y="337"/>
                  </a:lnTo>
                  <a:lnTo>
                    <a:pt x="462" y="320"/>
                  </a:lnTo>
                  <a:lnTo>
                    <a:pt x="490" y="291"/>
                  </a:lnTo>
                  <a:lnTo>
                    <a:pt x="512" y="245"/>
                  </a:lnTo>
                  <a:lnTo>
                    <a:pt x="518" y="234"/>
                  </a:lnTo>
                  <a:lnTo>
                    <a:pt x="518" y="228"/>
                  </a:lnTo>
                  <a:lnTo>
                    <a:pt x="524" y="228"/>
                  </a:lnTo>
                  <a:lnTo>
                    <a:pt x="529" y="228"/>
                  </a:lnTo>
                  <a:lnTo>
                    <a:pt x="535" y="228"/>
                  </a:lnTo>
                  <a:lnTo>
                    <a:pt x="540" y="228"/>
                  </a:lnTo>
                  <a:lnTo>
                    <a:pt x="546" y="234"/>
                  </a:lnTo>
                  <a:lnTo>
                    <a:pt x="551" y="240"/>
                  </a:lnTo>
                  <a:lnTo>
                    <a:pt x="546" y="257"/>
                  </a:lnTo>
                  <a:lnTo>
                    <a:pt x="529" y="291"/>
                  </a:lnTo>
                  <a:lnTo>
                    <a:pt x="501" y="325"/>
                  </a:lnTo>
                  <a:lnTo>
                    <a:pt x="468" y="348"/>
                  </a:lnTo>
                  <a:lnTo>
                    <a:pt x="423" y="360"/>
                  </a:lnTo>
                  <a:lnTo>
                    <a:pt x="401" y="360"/>
                  </a:lnTo>
                  <a:lnTo>
                    <a:pt x="379" y="354"/>
                  </a:lnTo>
                  <a:lnTo>
                    <a:pt x="362" y="342"/>
                  </a:lnTo>
                  <a:lnTo>
                    <a:pt x="351" y="325"/>
                  </a:lnTo>
                  <a:lnTo>
                    <a:pt x="340" y="308"/>
                  </a:lnTo>
                  <a:lnTo>
                    <a:pt x="334" y="291"/>
                  </a:lnTo>
                  <a:lnTo>
                    <a:pt x="340" y="280"/>
                  </a:lnTo>
                  <a:lnTo>
                    <a:pt x="340" y="268"/>
                  </a:lnTo>
                  <a:lnTo>
                    <a:pt x="346" y="257"/>
                  </a:lnTo>
                  <a:lnTo>
                    <a:pt x="362" y="217"/>
                  </a:lnTo>
                  <a:lnTo>
                    <a:pt x="379" y="171"/>
                  </a:lnTo>
                  <a:lnTo>
                    <a:pt x="390" y="125"/>
                  </a:lnTo>
                  <a:lnTo>
                    <a:pt x="396" y="85"/>
                  </a:lnTo>
                  <a:lnTo>
                    <a:pt x="396" y="62"/>
                  </a:lnTo>
                  <a:lnTo>
                    <a:pt x="390" y="45"/>
                  </a:lnTo>
                  <a:lnTo>
                    <a:pt x="379" y="34"/>
                  </a:lnTo>
                  <a:lnTo>
                    <a:pt x="362" y="28"/>
                  </a:lnTo>
                  <a:lnTo>
                    <a:pt x="340" y="22"/>
                  </a:lnTo>
                  <a:lnTo>
                    <a:pt x="290" y="34"/>
                  </a:lnTo>
                  <a:lnTo>
                    <a:pt x="245" y="68"/>
                  </a:lnTo>
                  <a:lnTo>
                    <a:pt x="212" y="102"/>
                  </a:lnTo>
                  <a:lnTo>
                    <a:pt x="190" y="137"/>
                  </a:lnTo>
                  <a:lnTo>
                    <a:pt x="179" y="160"/>
                  </a:lnTo>
                  <a:lnTo>
                    <a:pt x="179" y="160"/>
                  </a:lnTo>
                  <a:lnTo>
                    <a:pt x="179" y="171"/>
                  </a:lnTo>
                  <a:lnTo>
                    <a:pt x="173" y="188"/>
                  </a:lnTo>
                  <a:lnTo>
                    <a:pt x="162" y="217"/>
                  </a:lnTo>
                  <a:lnTo>
                    <a:pt x="151" y="274"/>
                  </a:lnTo>
                  <a:lnTo>
                    <a:pt x="145" y="285"/>
                  </a:lnTo>
                  <a:lnTo>
                    <a:pt x="145" y="302"/>
                  </a:lnTo>
                  <a:lnTo>
                    <a:pt x="140" y="320"/>
                  </a:lnTo>
                  <a:lnTo>
                    <a:pt x="140" y="331"/>
                  </a:lnTo>
                  <a:lnTo>
                    <a:pt x="134" y="337"/>
                  </a:lnTo>
                  <a:lnTo>
                    <a:pt x="128" y="348"/>
                  </a:lnTo>
                  <a:lnTo>
                    <a:pt x="117" y="354"/>
                  </a:lnTo>
                  <a:lnTo>
                    <a:pt x="106" y="360"/>
                  </a:lnTo>
                  <a:lnTo>
                    <a:pt x="95" y="360"/>
                  </a:lnTo>
                  <a:lnTo>
                    <a:pt x="84" y="360"/>
                  </a:lnTo>
                  <a:lnTo>
                    <a:pt x="78" y="354"/>
                  </a:lnTo>
                  <a:lnTo>
                    <a:pt x="73" y="342"/>
                  </a:lnTo>
                  <a:lnTo>
                    <a:pt x="67" y="331"/>
                  </a:lnTo>
                  <a:lnTo>
                    <a:pt x="73" y="325"/>
                  </a:lnTo>
                  <a:lnTo>
                    <a:pt x="73" y="314"/>
                  </a:lnTo>
                  <a:lnTo>
                    <a:pt x="78" y="302"/>
                  </a:lnTo>
                  <a:lnTo>
                    <a:pt x="78" y="285"/>
                  </a:lnTo>
                  <a:lnTo>
                    <a:pt x="84" y="274"/>
                  </a:lnTo>
                  <a:lnTo>
                    <a:pt x="84" y="274"/>
                  </a:lnTo>
                  <a:lnTo>
                    <a:pt x="101" y="200"/>
                  </a:lnTo>
                  <a:lnTo>
                    <a:pt x="106" y="188"/>
                  </a:lnTo>
                  <a:lnTo>
                    <a:pt x="106" y="171"/>
                  </a:lnTo>
                  <a:lnTo>
                    <a:pt x="112" y="148"/>
                  </a:lnTo>
                  <a:lnTo>
                    <a:pt x="117" y="131"/>
                  </a:lnTo>
                  <a:lnTo>
                    <a:pt x="123" y="114"/>
                  </a:lnTo>
                  <a:lnTo>
                    <a:pt x="123" y="97"/>
                  </a:lnTo>
                  <a:lnTo>
                    <a:pt x="128" y="80"/>
                  </a:lnTo>
                  <a:lnTo>
                    <a:pt x="128" y="68"/>
                  </a:lnTo>
                  <a:lnTo>
                    <a:pt x="128" y="57"/>
                  </a:lnTo>
                  <a:lnTo>
                    <a:pt x="128" y="51"/>
                  </a:lnTo>
                  <a:lnTo>
                    <a:pt x="123" y="40"/>
                  </a:lnTo>
                  <a:lnTo>
                    <a:pt x="117" y="34"/>
                  </a:lnTo>
                  <a:lnTo>
                    <a:pt x="112" y="28"/>
                  </a:lnTo>
                  <a:lnTo>
                    <a:pt x="95" y="22"/>
                  </a:lnTo>
                  <a:lnTo>
                    <a:pt x="67" y="40"/>
                  </a:lnTo>
                  <a:lnTo>
                    <a:pt x="51" y="74"/>
                  </a:lnTo>
                  <a:lnTo>
                    <a:pt x="34" y="120"/>
                  </a:lnTo>
                  <a:lnTo>
                    <a:pt x="34" y="125"/>
                  </a:lnTo>
                  <a:lnTo>
                    <a:pt x="28" y="131"/>
                  </a:lnTo>
                  <a:lnTo>
                    <a:pt x="17" y="137"/>
                  </a:lnTo>
                  <a:lnTo>
                    <a:pt x="12" y="137"/>
                  </a:lnTo>
                  <a:lnTo>
                    <a:pt x="12" y="131"/>
                  </a:lnTo>
                  <a:lnTo>
                    <a:pt x="6" y="131"/>
                  </a:lnTo>
                  <a:lnTo>
                    <a:pt x="0" y="120"/>
                  </a:lnTo>
                  <a:lnTo>
                    <a:pt x="6" y="108"/>
                  </a:lnTo>
                  <a:lnTo>
                    <a:pt x="17" y="80"/>
                  </a:lnTo>
                  <a:lnTo>
                    <a:pt x="34" y="40"/>
                  </a:lnTo>
                  <a:lnTo>
                    <a:pt x="62" y="11"/>
                  </a:lnTo>
                  <a:lnTo>
                    <a:pt x="1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15" name="Group 167"/>
          <p:cNvGrpSpPr>
            <a:grpSpLocks noChangeAspect="1"/>
          </p:cNvGrpSpPr>
          <p:nvPr>
            <p:custDataLst>
              <p:tags r:id="rId3"/>
            </p:custDataLst>
          </p:nvPr>
        </p:nvGrpSpPr>
        <p:grpSpPr bwMode="auto">
          <a:xfrm>
            <a:off x="5867400" y="5334000"/>
            <a:ext cx="2434712" cy="609600"/>
            <a:chOff x="3733" y="3517"/>
            <a:chExt cx="6602" cy="1653"/>
          </a:xfrm>
          <a:solidFill>
            <a:srgbClr val="FF0000"/>
          </a:solidFill>
        </p:grpSpPr>
        <p:sp>
          <p:nvSpPr>
            <p:cNvPr id="2217" name="Freeform 169"/>
            <p:cNvSpPr>
              <a:spLocks/>
            </p:cNvSpPr>
            <p:nvPr/>
          </p:nvSpPr>
          <p:spPr bwMode="auto">
            <a:xfrm>
              <a:off x="3733" y="3788"/>
              <a:ext cx="1411" cy="832"/>
            </a:xfrm>
            <a:custGeom>
              <a:avLst/>
              <a:gdLst/>
              <a:ahLst/>
              <a:cxnLst>
                <a:cxn ang="0">
                  <a:pos x="1055" y="2"/>
                </a:cxn>
                <a:cxn ang="0">
                  <a:pos x="1067" y="4"/>
                </a:cxn>
                <a:cxn ang="0">
                  <a:pos x="1073" y="12"/>
                </a:cxn>
                <a:cxn ang="0">
                  <a:pos x="1077" y="27"/>
                </a:cxn>
                <a:cxn ang="0">
                  <a:pos x="1122" y="153"/>
                </a:cxn>
                <a:cxn ang="0">
                  <a:pos x="1183" y="249"/>
                </a:cxn>
                <a:cxn ang="0">
                  <a:pos x="1252" y="316"/>
                </a:cxn>
                <a:cxn ang="0">
                  <a:pos x="1320" y="361"/>
                </a:cxn>
                <a:cxn ang="0">
                  <a:pos x="1379" y="389"/>
                </a:cxn>
                <a:cxn ang="0">
                  <a:pos x="1403" y="402"/>
                </a:cxn>
                <a:cxn ang="0">
                  <a:pos x="1409" y="406"/>
                </a:cxn>
                <a:cxn ang="0">
                  <a:pos x="1411" y="416"/>
                </a:cxn>
                <a:cxn ang="0">
                  <a:pos x="1411" y="426"/>
                </a:cxn>
                <a:cxn ang="0">
                  <a:pos x="1405" y="432"/>
                </a:cxn>
                <a:cxn ang="0">
                  <a:pos x="1389" y="436"/>
                </a:cxn>
                <a:cxn ang="0">
                  <a:pos x="1271" y="503"/>
                </a:cxn>
                <a:cxn ang="0">
                  <a:pos x="1181" y="587"/>
                </a:cxn>
                <a:cxn ang="0">
                  <a:pos x="1118" y="687"/>
                </a:cxn>
                <a:cxn ang="0">
                  <a:pos x="1079" y="799"/>
                </a:cxn>
                <a:cxn ang="0">
                  <a:pos x="1069" y="828"/>
                </a:cxn>
                <a:cxn ang="0">
                  <a:pos x="1045" y="832"/>
                </a:cxn>
                <a:cxn ang="0">
                  <a:pos x="1034" y="832"/>
                </a:cxn>
                <a:cxn ang="0">
                  <a:pos x="1024" y="830"/>
                </a:cxn>
                <a:cxn ang="0">
                  <a:pos x="1016" y="823"/>
                </a:cxn>
                <a:cxn ang="0">
                  <a:pos x="1012" y="811"/>
                </a:cxn>
                <a:cxn ang="0">
                  <a:pos x="1016" y="789"/>
                </a:cxn>
                <a:cxn ang="0">
                  <a:pos x="1032" y="730"/>
                </a:cxn>
                <a:cxn ang="0">
                  <a:pos x="1069" y="648"/>
                </a:cxn>
                <a:cxn ang="0">
                  <a:pos x="1106" y="587"/>
                </a:cxn>
                <a:cxn ang="0">
                  <a:pos x="1140" y="542"/>
                </a:cxn>
                <a:cxn ang="0">
                  <a:pos x="1199" y="481"/>
                </a:cxn>
                <a:cxn ang="0">
                  <a:pos x="57" y="448"/>
                </a:cxn>
                <a:cxn ang="0">
                  <a:pos x="24" y="446"/>
                </a:cxn>
                <a:cxn ang="0">
                  <a:pos x="2" y="432"/>
                </a:cxn>
                <a:cxn ang="0">
                  <a:pos x="2" y="400"/>
                </a:cxn>
                <a:cxn ang="0">
                  <a:pos x="24" y="385"/>
                </a:cxn>
                <a:cxn ang="0">
                  <a:pos x="57" y="383"/>
                </a:cxn>
                <a:cxn ang="0">
                  <a:pos x="1193" y="344"/>
                </a:cxn>
                <a:cxn ang="0">
                  <a:pos x="1120" y="267"/>
                </a:cxn>
                <a:cxn ang="0">
                  <a:pos x="1067" y="186"/>
                </a:cxn>
                <a:cxn ang="0">
                  <a:pos x="1032" y="104"/>
                </a:cxn>
                <a:cxn ang="0">
                  <a:pos x="1016" y="45"/>
                </a:cxn>
                <a:cxn ang="0">
                  <a:pos x="1012" y="20"/>
                </a:cxn>
                <a:cxn ang="0">
                  <a:pos x="1016" y="10"/>
                </a:cxn>
                <a:cxn ang="0">
                  <a:pos x="1024" y="4"/>
                </a:cxn>
                <a:cxn ang="0">
                  <a:pos x="1034" y="2"/>
                </a:cxn>
                <a:cxn ang="0">
                  <a:pos x="1045" y="0"/>
                </a:cxn>
              </a:cxnLst>
              <a:rect l="0" t="0" r="r" b="b"/>
              <a:pathLst>
                <a:path w="1411" h="832">
                  <a:moveTo>
                    <a:pt x="1045" y="0"/>
                  </a:moveTo>
                  <a:lnTo>
                    <a:pt x="1055" y="2"/>
                  </a:lnTo>
                  <a:lnTo>
                    <a:pt x="1063" y="2"/>
                  </a:lnTo>
                  <a:lnTo>
                    <a:pt x="1067" y="4"/>
                  </a:lnTo>
                  <a:lnTo>
                    <a:pt x="1071" y="8"/>
                  </a:lnTo>
                  <a:lnTo>
                    <a:pt x="1073" y="12"/>
                  </a:lnTo>
                  <a:lnTo>
                    <a:pt x="1075" y="18"/>
                  </a:lnTo>
                  <a:lnTo>
                    <a:pt x="1077" y="27"/>
                  </a:lnTo>
                  <a:lnTo>
                    <a:pt x="1096" y="94"/>
                  </a:lnTo>
                  <a:lnTo>
                    <a:pt x="1122" y="153"/>
                  </a:lnTo>
                  <a:lnTo>
                    <a:pt x="1151" y="204"/>
                  </a:lnTo>
                  <a:lnTo>
                    <a:pt x="1183" y="249"/>
                  </a:lnTo>
                  <a:lnTo>
                    <a:pt x="1218" y="285"/>
                  </a:lnTo>
                  <a:lnTo>
                    <a:pt x="1252" y="316"/>
                  </a:lnTo>
                  <a:lnTo>
                    <a:pt x="1287" y="342"/>
                  </a:lnTo>
                  <a:lnTo>
                    <a:pt x="1320" y="361"/>
                  </a:lnTo>
                  <a:lnTo>
                    <a:pt x="1350" y="377"/>
                  </a:lnTo>
                  <a:lnTo>
                    <a:pt x="1379" y="389"/>
                  </a:lnTo>
                  <a:lnTo>
                    <a:pt x="1399" y="400"/>
                  </a:lnTo>
                  <a:lnTo>
                    <a:pt x="1403" y="402"/>
                  </a:lnTo>
                  <a:lnTo>
                    <a:pt x="1407" y="404"/>
                  </a:lnTo>
                  <a:lnTo>
                    <a:pt x="1409" y="406"/>
                  </a:lnTo>
                  <a:lnTo>
                    <a:pt x="1411" y="412"/>
                  </a:lnTo>
                  <a:lnTo>
                    <a:pt x="1411" y="416"/>
                  </a:lnTo>
                  <a:lnTo>
                    <a:pt x="1411" y="422"/>
                  </a:lnTo>
                  <a:lnTo>
                    <a:pt x="1411" y="426"/>
                  </a:lnTo>
                  <a:lnTo>
                    <a:pt x="1409" y="428"/>
                  </a:lnTo>
                  <a:lnTo>
                    <a:pt x="1405" y="432"/>
                  </a:lnTo>
                  <a:lnTo>
                    <a:pt x="1399" y="434"/>
                  </a:lnTo>
                  <a:lnTo>
                    <a:pt x="1389" y="436"/>
                  </a:lnTo>
                  <a:lnTo>
                    <a:pt x="1326" y="467"/>
                  </a:lnTo>
                  <a:lnTo>
                    <a:pt x="1271" y="503"/>
                  </a:lnTo>
                  <a:lnTo>
                    <a:pt x="1222" y="542"/>
                  </a:lnTo>
                  <a:lnTo>
                    <a:pt x="1181" y="587"/>
                  </a:lnTo>
                  <a:lnTo>
                    <a:pt x="1146" y="636"/>
                  </a:lnTo>
                  <a:lnTo>
                    <a:pt x="1118" y="687"/>
                  </a:lnTo>
                  <a:lnTo>
                    <a:pt x="1096" y="742"/>
                  </a:lnTo>
                  <a:lnTo>
                    <a:pt x="1079" y="799"/>
                  </a:lnTo>
                  <a:lnTo>
                    <a:pt x="1075" y="817"/>
                  </a:lnTo>
                  <a:lnTo>
                    <a:pt x="1069" y="828"/>
                  </a:lnTo>
                  <a:lnTo>
                    <a:pt x="1061" y="832"/>
                  </a:lnTo>
                  <a:lnTo>
                    <a:pt x="1045" y="832"/>
                  </a:lnTo>
                  <a:lnTo>
                    <a:pt x="1041" y="832"/>
                  </a:lnTo>
                  <a:lnTo>
                    <a:pt x="1034" y="832"/>
                  </a:lnTo>
                  <a:lnTo>
                    <a:pt x="1028" y="830"/>
                  </a:lnTo>
                  <a:lnTo>
                    <a:pt x="1024" y="830"/>
                  </a:lnTo>
                  <a:lnTo>
                    <a:pt x="1018" y="828"/>
                  </a:lnTo>
                  <a:lnTo>
                    <a:pt x="1016" y="823"/>
                  </a:lnTo>
                  <a:lnTo>
                    <a:pt x="1012" y="817"/>
                  </a:lnTo>
                  <a:lnTo>
                    <a:pt x="1012" y="811"/>
                  </a:lnTo>
                  <a:lnTo>
                    <a:pt x="1012" y="805"/>
                  </a:lnTo>
                  <a:lnTo>
                    <a:pt x="1016" y="789"/>
                  </a:lnTo>
                  <a:lnTo>
                    <a:pt x="1022" y="764"/>
                  </a:lnTo>
                  <a:lnTo>
                    <a:pt x="1032" y="730"/>
                  </a:lnTo>
                  <a:lnTo>
                    <a:pt x="1049" y="691"/>
                  </a:lnTo>
                  <a:lnTo>
                    <a:pt x="1069" y="648"/>
                  </a:lnTo>
                  <a:lnTo>
                    <a:pt x="1098" y="601"/>
                  </a:lnTo>
                  <a:lnTo>
                    <a:pt x="1106" y="587"/>
                  </a:lnTo>
                  <a:lnTo>
                    <a:pt x="1120" y="567"/>
                  </a:lnTo>
                  <a:lnTo>
                    <a:pt x="1140" y="542"/>
                  </a:lnTo>
                  <a:lnTo>
                    <a:pt x="1167" y="514"/>
                  </a:lnTo>
                  <a:lnTo>
                    <a:pt x="1199" y="481"/>
                  </a:lnTo>
                  <a:lnTo>
                    <a:pt x="1240" y="448"/>
                  </a:lnTo>
                  <a:lnTo>
                    <a:pt x="57" y="448"/>
                  </a:lnTo>
                  <a:lnTo>
                    <a:pt x="38" y="448"/>
                  </a:lnTo>
                  <a:lnTo>
                    <a:pt x="24" y="446"/>
                  </a:lnTo>
                  <a:lnTo>
                    <a:pt x="12" y="442"/>
                  </a:lnTo>
                  <a:lnTo>
                    <a:pt x="2" y="432"/>
                  </a:lnTo>
                  <a:lnTo>
                    <a:pt x="0" y="416"/>
                  </a:lnTo>
                  <a:lnTo>
                    <a:pt x="2" y="400"/>
                  </a:lnTo>
                  <a:lnTo>
                    <a:pt x="12" y="391"/>
                  </a:lnTo>
                  <a:lnTo>
                    <a:pt x="24" y="385"/>
                  </a:lnTo>
                  <a:lnTo>
                    <a:pt x="38" y="383"/>
                  </a:lnTo>
                  <a:lnTo>
                    <a:pt x="57" y="383"/>
                  </a:lnTo>
                  <a:lnTo>
                    <a:pt x="1240" y="383"/>
                  </a:lnTo>
                  <a:lnTo>
                    <a:pt x="1193" y="344"/>
                  </a:lnTo>
                  <a:lnTo>
                    <a:pt x="1153" y="306"/>
                  </a:lnTo>
                  <a:lnTo>
                    <a:pt x="1120" y="267"/>
                  </a:lnTo>
                  <a:lnTo>
                    <a:pt x="1091" y="230"/>
                  </a:lnTo>
                  <a:lnTo>
                    <a:pt x="1067" y="186"/>
                  </a:lnTo>
                  <a:lnTo>
                    <a:pt x="1049" y="143"/>
                  </a:lnTo>
                  <a:lnTo>
                    <a:pt x="1032" y="104"/>
                  </a:lnTo>
                  <a:lnTo>
                    <a:pt x="1022" y="71"/>
                  </a:lnTo>
                  <a:lnTo>
                    <a:pt x="1016" y="45"/>
                  </a:lnTo>
                  <a:lnTo>
                    <a:pt x="1014" y="29"/>
                  </a:lnTo>
                  <a:lnTo>
                    <a:pt x="1012" y="20"/>
                  </a:lnTo>
                  <a:lnTo>
                    <a:pt x="1012" y="14"/>
                  </a:lnTo>
                  <a:lnTo>
                    <a:pt x="1016" y="10"/>
                  </a:lnTo>
                  <a:lnTo>
                    <a:pt x="1018" y="6"/>
                  </a:lnTo>
                  <a:lnTo>
                    <a:pt x="1024" y="4"/>
                  </a:lnTo>
                  <a:lnTo>
                    <a:pt x="1028" y="2"/>
                  </a:lnTo>
                  <a:lnTo>
                    <a:pt x="1034" y="2"/>
                  </a:lnTo>
                  <a:lnTo>
                    <a:pt x="1041" y="0"/>
                  </a:lnTo>
                  <a:lnTo>
                    <a:pt x="10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8" name="Freeform 170"/>
            <p:cNvSpPr>
              <a:spLocks noEditPoints="1"/>
            </p:cNvSpPr>
            <p:nvPr/>
          </p:nvSpPr>
          <p:spPr bwMode="auto">
            <a:xfrm>
              <a:off x="5745" y="3517"/>
              <a:ext cx="1139" cy="1121"/>
            </a:xfrm>
            <a:custGeom>
              <a:avLst/>
              <a:gdLst/>
              <a:ahLst/>
              <a:cxnLst>
                <a:cxn ang="0">
                  <a:pos x="593" y="47"/>
                </a:cxn>
                <a:cxn ang="0">
                  <a:pos x="540" y="84"/>
                </a:cxn>
                <a:cxn ang="0">
                  <a:pos x="607" y="524"/>
                </a:cxn>
                <a:cxn ang="0">
                  <a:pos x="799" y="485"/>
                </a:cxn>
                <a:cxn ang="0">
                  <a:pos x="905" y="397"/>
                </a:cxn>
                <a:cxn ang="0">
                  <a:pos x="962" y="236"/>
                </a:cxn>
                <a:cxn ang="0">
                  <a:pos x="933" y="114"/>
                </a:cxn>
                <a:cxn ang="0">
                  <a:pos x="831" y="59"/>
                </a:cxn>
                <a:cxn ang="0">
                  <a:pos x="703" y="47"/>
                </a:cxn>
                <a:cxn ang="0">
                  <a:pos x="827" y="2"/>
                </a:cxn>
                <a:cxn ang="0">
                  <a:pos x="1035" y="81"/>
                </a:cxn>
                <a:cxn ang="0">
                  <a:pos x="1112" y="236"/>
                </a:cxn>
                <a:cxn ang="0">
                  <a:pos x="1035" y="404"/>
                </a:cxn>
                <a:cxn ang="0">
                  <a:pos x="860" y="514"/>
                </a:cxn>
                <a:cxn ang="0">
                  <a:pos x="760" y="544"/>
                </a:cxn>
                <a:cxn ang="0">
                  <a:pos x="819" y="573"/>
                </a:cxn>
                <a:cxn ang="0">
                  <a:pos x="896" y="660"/>
                </a:cxn>
                <a:cxn ang="0">
                  <a:pos x="907" y="807"/>
                </a:cxn>
                <a:cxn ang="0">
                  <a:pos x="888" y="956"/>
                </a:cxn>
                <a:cxn ang="0">
                  <a:pos x="901" y="1060"/>
                </a:cxn>
                <a:cxn ang="0">
                  <a:pos x="972" y="1084"/>
                </a:cxn>
                <a:cxn ang="0">
                  <a:pos x="1059" y="1021"/>
                </a:cxn>
                <a:cxn ang="0">
                  <a:pos x="1100" y="931"/>
                </a:cxn>
                <a:cxn ang="0">
                  <a:pos x="1112" y="919"/>
                </a:cxn>
                <a:cxn ang="0">
                  <a:pos x="1127" y="919"/>
                </a:cxn>
                <a:cxn ang="0">
                  <a:pos x="1137" y="931"/>
                </a:cxn>
                <a:cxn ang="0">
                  <a:pos x="1123" y="986"/>
                </a:cxn>
                <a:cxn ang="0">
                  <a:pos x="1047" y="1084"/>
                </a:cxn>
                <a:cxn ang="0">
                  <a:pos x="937" y="1121"/>
                </a:cxn>
                <a:cxn ang="0">
                  <a:pos x="858" y="1107"/>
                </a:cxn>
                <a:cxn ang="0">
                  <a:pos x="766" y="1048"/>
                </a:cxn>
                <a:cxn ang="0">
                  <a:pos x="738" y="919"/>
                </a:cxn>
                <a:cxn ang="0">
                  <a:pos x="768" y="785"/>
                </a:cxn>
                <a:cxn ang="0">
                  <a:pos x="782" y="683"/>
                </a:cxn>
                <a:cxn ang="0">
                  <a:pos x="742" y="601"/>
                </a:cxn>
                <a:cxn ang="0">
                  <a:pos x="607" y="560"/>
                </a:cxn>
                <a:cxn ang="0">
                  <a:pos x="312" y="999"/>
                </a:cxn>
                <a:cxn ang="0">
                  <a:pos x="338" y="1031"/>
                </a:cxn>
                <a:cxn ang="0">
                  <a:pos x="432" y="1035"/>
                </a:cxn>
                <a:cxn ang="0">
                  <a:pos x="456" y="1062"/>
                </a:cxn>
                <a:cxn ang="0">
                  <a:pos x="444" y="1082"/>
                </a:cxn>
                <a:cxn ang="0">
                  <a:pos x="426" y="1084"/>
                </a:cxn>
                <a:cxn ang="0">
                  <a:pos x="285" y="1082"/>
                </a:cxn>
                <a:cxn ang="0">
                  <a:pos x="161" y="1082"/>
                </a:cxn>
                <a:cxn ang="0">
                  <a:pos x="23" y="1084"/>
                </a:cxn>
                <a:cxn ang="0">
                  <a:pos x="10" y="1082"/>
                </a:cxn>
                <a:cxn ang="0">
                  <a:pos x="0" y="1068"/>
                </a:cxn>
                <a:cxn ang="0">
                  <a:pos x="29" y="1035"/>
                </a:cxn>
                <a:cxn ang="0">
                  <a:pos x="141" y="1027"/>
                </a:cxn>
                <a:cxn ang="0">
                  <a:pos x="184" y="980"/>
                </a:cxn>
                <a:cxn ang="0">
                  <a:pos x="406" y="90"/>
                </a:cxn>
                <a:cxn ang="0">
                  <a:pos x="406" y="65"/>
                </a:cxn>
                <a:cxn ang="0">
                  <a:pos x="344" y="49"/>
                </a:cxn>
                <a:cxn ang="0">
                  <a:pos x="285" y="47"/>
                </a:cxn>
                <a:cxn ang="0">
                  <a:pos x="263" y="14"/>
                </a:cxn>
                <a:cxn ang="0">
                  <a:pos x="306" y="0"/>
                </a:cxn>
              </a:cxnLst>
              <a:rect l="0" t="0" r="r" b="b"/>
              <a:pathLst>
                <a:path w="1139" h="1121">
                  <a:moveTo>
                    <a:pt x="672" y="47"/>
                  </a:moveTo>
                  <a:lnTo>
                    <a:pt x="648" y="47"/>
                  </a:lnTo>
                  <a:lnTo>
                    <a:pt x="619" y="47"/>
                  </a:lnTo>
                  <a:lnTo>
                    <a:pt x="593" y="47"/>
                  </a:lnTo>
                  <a:lnTo>
                    <a:pt x="579" y="49"/>
                  </a:lnTo>
                  <a:lnTo>
                    <a:pt x="560" y="55"/>
                  </a:lnTo>
                  <a:lnTo>
                    <a:pt x="548" y="65"/>
                  </a:lnTo>
                  <a:lnTo>
                    <a:pt x="540" y="84"/>
                  </a:lnTo>
                  <a:lnTo>
                    <a:pt x="534" y="110"/>
                  </a:lnTo>
                  <a:lnTo>
                    <a:pt x="534" y="110"/>
                  </a:lnTo>
                  <a:lnTo>
                    <a:pt x="428" y="524"/>
                  </a:lnTo>
                  <a:lnTo>
                    <a:pt x="607" y="524"/>
                  </a:lnTo>
                  <a:lnTo>
                    <a:pt x="666" y="522"/>
                  </a:lnTo>
                  <a:lnTo>
                    <a:pt x="717" y="514"/>
                  </a:lnTo>
                  <a:lnTo>
                    <a:pt x="760" y="501"/>
                  </a:lnTo>
                  <a:lnTo>
                    <a:pt x="799" y="485"/>
                  </a:lnTo>
                  <a:lnTo>
                    <a:pt x="829" y="469"/>
                  </a:lnTo>
                  <a:lnTo>
                    <a:pt x="856" y="450"/>
                  </a:lnTo>
                  <a:lnTo>
                    <a:pt x="876" y="432"/>
                  </a:lnTo>
                  <a:lnTo>
                    <a:pt x="905" y="397"/>
                  </a:lnTo>
                  <a:lnTo>
                    <a:pt x="927" y="357"/>
                  </a:lnTo>
                  <a:lnTo>
                    <a:pt x="943" y="316"/>
                  </a:lnTo>
                  <a:lnTo>
                    <a:pt x="954" y="273"/>
                  </a:lnTo>
                  <a:lnTo>
                    <a:pt x="962" y="236"/>
                  </a:lnTo>
                  <a:lnTo>
                    <a:pt x="964" y="204"/>
                  </a:lnTo>
                  <a:lnTo>
                    <a:pt x="960" y="169"/>
                  </a:lnTo>
                  <a:lnTo>
                    <a:pt x="949" y="139"/>
                  </a:lnTo>
                  <a:lnTo>
                    <a:pt x="933" y="114"/>
                  </a:lnTo>
                  <a:lnTo>
                    <a:pt x="913" y="94"/>
                  </a:lnTo>
                  <a:lnTo>
                    <a:pt x="888" y="77"/>
                  </a:lnTo>
                  <a:lnTo>
                    <a:pt x="862" y="67"/>
                  </a:lnTo>
                  <a:lnTo>
                    <a:pt x="831" y="59"/>
                  </a:lnTo>
                  <a:lnTo>
                    <a:pt x="799" y="53"/>
                  </a:lnTo>
                  <a:lnTo>
                    <a:pt x="766" y="49"/>
                  </a:lnTo>
                  <a:lnTo>
                    <a:pt x="736" y="47"/>
                  </a:lnTo>
                  <a:lnTo>
                    <a:pt x="703" y="47"/>
                  </a:lnTo>
                  <a:lnTo>
                    <a:pt x="672" y="47"/>
                  </a:lnTo>
                  <a:close/>
                  <a:moveTo>
                    <a:pt x="306" y="0"/>
                  </a:moveTo>
                  <a:lnTo>
                    <a:pt x="760" y="0"/>
                  </a:lnTo>
                  <a:lnTo>
                    <a:pt x="827" y="2"/>
                  </a:lnTo>
                  <a:lnTo>
                    <a:pt x="888" y="14"/>
                  </a:lnTo>
                  <a:lnTo>
                    <a:pt x="943" y="31"/>
                  </a:lnTo>
                  <a:lnTo>
                    <a:pt x="992" y="53"/>
                  </a:lnTo>
                  <a:lnTo>
                    <a:pt x="1035" y="81"/>
                  </a:lnTo>
                  <a:lnTo>
                    <a:pt x="1068" y="114"/>
                  </a:lnTo>
                  <a:lnTo>
                    <a:pt x="1092" y="151"/>
                  </a:lnTo>
                  <a:lnTo>
                    <a:pt x="1108" y="192"/>
                  </a:lnTo>
                  <a:lnTo>
                    <a:pt x="1112" y="236"/>
                  </a:lnTo>
                  <a:lnTo>
                    <a:pt x="1108" y="283"/>
                  </a:lnTo>
                  <a:lnTo>
                    <a:pt x="1092" y="326"/>
                  </a:lnTo>
                  <a:lnTo>
                    <a:pt x="1068" y="367"/>
                  </a:lnTo>
                  <a:lnTo>
                    <a:pt x="1035" y="404"/>
                  </a:lnTo>
                  <a:lnTo>
                    <a:pt x="998" y="438"/>
                  </a:lnTo>
                  <a:lnTo>
                    <a:pt x="956" y="467"/>
                  </a:lnTo>
                  <a:lnTo>
                    <a:pt x="909" y="493"/>
                  </a:lnTo>
                  <a:lnTo>
                    <a:pt x="860" y="514"/>
                  </a:lnTo>
                  <a:lnTo>
                    <a:pt x="811" y="532"/>
                  </a:lnTo>
                  <a:lnTo>
                    <a:pt x="760" y="544"/>
                  </a:lnTo>
                  <a:lnTo>
                    <a:pt x="760" y="544"/>
                  </a:lnTo>
                  <a:lnTo>
                    <a:pt x="760" y="544"/>
                  </a:lnTo>
                  <a:lnTo>
                    <a:pt x="760" y="544"/>
                  </a:lnTo>
                  <a:lnTo>
                    <a:pt x="778" y="550"/>
                  </a:lnTo>
                  <a:lnTo>
                    <a:pt x="799" y="560"/>
                  </a:lnTo>
                  <a:lnTo>
                    <a:pt x="819" y="573"/>
                  </a:lnTo>
                  <a:lnTo>
                    <a:pt x="841" y="589"/>
                  </a:lnTo>
                  <a:lnTo>
                    <a:pt x="864" y="609"/>
                  </a:lnTo>
                  <a:lnTo>
                    <a:pt x="882" y="632"/>
                  </a:lnTo>
                  <a:lnTo>
                    <a:pt x="896" y="660"/>
                  </a:lnTo>
                  <a:lnTo>
                    <a:pt x="907" y="695"/>
                  </a:lnTo>
                  <a:lnTo>
                    <a:pt x="911" y="732"/>
                  </a:lnTo>
                  <a:lnTo>
                    <a:pt x="909" y="770"/>
                  </a:lnTo>
                  <a:lnTo>
                    <a:pt x="907" y="807"/>
                  </a:lnTo>
                  <a:lnTo>
                    <a:pt x="901" y="842"/>
                  </a:lnTo>
                  <a:lnTo>
                    <a:pt x="896" y="878"/>
                  </a:lnTo>
                  <a:lnTo>
                    <a:pt x="892" y="917"/>
                  </a:lnTo>
                  <a:lnTo>
                    <a:pt x="888" y="956"/>
                  </a:lnTo>
                  <a:lnTo>
                    <a:pt x="888" y="988"/>
                  </a:lnTo>
                  <a:lnTo>
                    <a:pt x="890" y="1017"/>
                  </a:lnTo>
                  <a:lnTo>
                    <a:pt x="892" y="1041"/>
                  </a:lnTo>
                  <a:lnTo>
                    <a:pt x="901" y="1060"/>
                  </a:lnTo>
                  <a:lnTo>
                    <a:pt x="913" y="1074"/>
                  </a:lnTo>
                  <a:lnTo>
                    <a:pt x="931" y="1082"/>
                  </a:lnTo>
                  <a:lnTo>
                    <a:pt x="954" y="1084"/>
                  </a:lnTo>
                  <a:lnTo>
                    <a:pt x="972" y="1084"/>
                  </a:lnTo>
                  <a:lnTo>
                    <a:pt x="992" y="1076"/>
                  </a:lnTo>
                  <a:lnTo>
                    <a:pt x="1013" y="1066"/>
                  </a:lnTo>
                  <a:lnTo>
                    <a:pt x="1037" y="1046"/>
                  </a:lnTo>
                  <a:lnTo>
                    <a:pt x="1059" y="1021"/>
                  </a:lnTo>
                  <a:lnTo>
                    <a:pt x="1080" y="984"/>
                  </a:lnTo>
                  <a:lnTo>
                    <a:pt x="1098" y="940"/>
                  </a:lnTo>
                  <a:lnTo>
                    <a:pt x="1100" y="935"/>
                  </a:lnTo>
                  <a:lnTo>
                    <a:pt x="1100" y="931"/>
                  </a:lnTo>
                  <a:lnTo>
                    <a:pt x="1102" y="927"/>
                  </a:lnTo>
                  <a:lnTo>
                    <a:pt x="1104" y="923"/>
                  </a:lnTo>
                  <a:lnTo>
                    <a:pt x="1108" y="919"/>
                  </a:lnTo>
                  <a:lnTo>
                    <a:pt x="1112" y="919"/>
                  </a:lnTo>
                  <a:lnTo>
                    <a:pt x="1119" y="917"/>
                  </a:lnTo>
                  <a:lnTo>
                    <a:pt x="1121" y="917"/>
                  </a:lnTo>
                  <a:lnTo>
                    <a:pt x="1123" y="917"/>
                  </a:lnTo>
                  <a:lnTo>
                    <a:pt x="1127" y="919"/>
                  </a:lnTo>
                  <a:lnTo>
                    <a:pt x="1129" y="919"/>
                  </a:lnTo>
                  <a:lnTo>
                    <a:pt x="1133" y="923"/>
                  </a:lnTo>
                  <a:lnTo>
                    <a:pt x="1135" y="925"/>
                  </a:lnTo>
                  <a:lnTo>
                    <a:pt x="1137" y="931"/>
                  </a:lnTo>
                  <a:lnTo>
                    <a:pt x="1139" y="938"/>
                  </a:lnTo>
                  <a:lnTo>
                    <a:pt x="1137" y="948"/>
                  </a:lnTo>
                  <a:lnTo>
                    <a:pt x="1131" y="966"/>
                  </a:lnTo>
                  <a:lnTo>
                    <a:pt x="1123" y="986"/>
                  </a:lnTo>
                  <a:lnTo>
                    <a:pt x="1110" y="1011"/>
                  </a:lnTo>
                  <a:lnTo>
                    <a:pt x="1092" y="1037"/>
                  </a:lnTo>
                  <a:lnTo>
                    <a:pt x="1072" y="1062"/>
                  </a:lnTo>
                  <a:lnTo>
                    <a:pt x="1047" y="1084"/>
                  </a:lnTo>
                  <a:lnTo>
                    <a:pt x="1017" y="1103"/>
                  </a:lnTo>
                  <a:lnTo>
                    <a:pt x="984" y="1115"/>
                  </a:lnTo>
                  <a:lnTo>
                    <a:pt x="945" y="1121"/>
                  </a:lnTo>
                  <a:lnTo>
                    <a:pt x="937" y="1121"/>
                  </a:lnTo>
                  <a:lnTo>
                    <a:pt x="923" y="1119"/>
                  </a:lnTo>
                  <a:lnTo>
                    <a:pt x="905" y="1117"/>
                  </a:lnTo>
                  <a:lnTo>
                    <a:pt x="882" y="1113"/>
                  </a:lnTo>
                  <a:lnTo>
                    <a:pt x="858" y="1107"/>
                  </a:lnTo>
                  <a:lnTo>
                    <a:pt x="833" y="1099"/>
                  </a:lnTo>
                  <a:lnTo>
                    <a:pt x="809" y="1086"/>
                  </a:lnTo>
                  <a:lnTo>
                    <a:pt x="786" y="1068"/>
                  </a:lnTo>
                  <a:lnTo>
                    <a:pt x="766" y="1048"/>
                  </a:lnTo>
                  <a:lnTo>
                    <a:pt x="750" y="1021"/>
                  </a:lnTo>
                  <a:lnTo>
                    <a:pt x="740" y="986"/>
                  </a:lnTo>
                  <a:lnTo>
                    <a:pt x="736" y="948"/>
                  </a:lnTo>
                  <a:lnTo>
                    <a:pt x="738" y="919"/>
                  </a:lnTo>
                  <a:lnTo>
                    <a:pt x="744" y="887"/>
                  </a:lnTo>
                  <a:lnTo>
                    <a:pt x="752" y="848"/>
                  </a:lnTo>
                  <a:lnTo>
                    <a:pt x="760" y="813"/>
                  </a:lnTo>
                  <a:lnTo>
                    <a:pt x="768" y="785"/>
                  </a:lnTo>
                  <a:lnTo>
                    <a:pt x="776" y="754"/>
                  </a:lnTo>
                  <a:lnTo>
                    <a:pt x="780" y="726"/>
                  </a:lnTo>
                  <a:lnTo>
                    <a:pt x="782" y="703"/>
                  </a:lnTo>
                  <a:lnTo>
                    <a:pt x="782" y="683"/>
                  </a:lnTo>
                  <a:lnTo>
                    <a:pt x="778" y="662"/>
                  </a:lnTo>
                  <a:lnTo>
                    <a:pt x="770" y="640"/>
                  </a:lnTo>
                  <a:lnTo>
                    <a:pt x="758" y="620"/>
                  </a:lnTo>
                  <a:lnTo>
                    <a:pt x="742" y="601"/>
                  </a:lnTo>
                  <a:lnTo>
                    <a:pt x="717" y="585"/>
                  </a:lnTo>
                  <a:lnTo>
                    <a:pt x="689" y="571"/>
                  </a:lnTo>
                  <a:lnTo>
                    <a:pt x="652" y="562"/>
                  </a:lnTo>
                  <a:lnTo>
                    <a:pt x="607" y="560"/>
                  </a:lnTo>
                  <a:lnTo>
                    <a:pt x="420" y="560"/>
                  </a:lnTo>
                  <a:lnTo>
                    <a:pt x="316" y="980"/>
                  </a:lnTo>
                  <a:lnTo>
                    <a:pt x="314" y="988"/>
                  </a:lnTo>
                  <a:lnTo>
                    <a:pt x="312" y="999"/>
                  </a:lnTo>
                  <a:lnTo>
                    <a:pt x="310" y="1007"/>
                  </a:lnTo>
                  <a:lnTo>
                    <a:pt x="314" y="1019"/>
                  </a:lnTo>
                  <a:lnTo>
                    <a:pt x="324" y="1027"/>
                  </a:lnTo>
                  <a:lnTo>
                    <a:pt x="338" y="1031"/>
                  </a:lnTo>
                  <a:lnTo>
                    <a:pt x="361" y="1033"/>
                  </a:lnTo>
                  <a:lnTo>
                    <a:pt x="385" y="1035"/>
                  </a:lnTo>
                  <a:lnTo>
                    <a:pt x="414" y="1035"/>
                  </a:lnTo>
                  <a:lnTo>
                    <a:pt x="432" y="1035"/>
                  </a:lnTo>
                  <a:lnTo>
                    <a:pt x="446" y="1037"/>
                  </a:lnTo>
                  <a:lnTo>
                    <a:pt x="454" y="1041"/>
                  </a:lnTo>
                  <a:lnTo>
                    <a:pt x="459" y="1052"/>
                  </a:lnTo>
                  <a:lnTo>
                    <a:pt x="456" y="1062"/>
                  </a:lnTo>
                  <a:lnTo>
                    <a:pt x="454" y="1070"/>
                  </a:lnTo>
                  <a:lnTo>
                    <a:pt x="452" y="1076"/>
                  </a:lnTo>
                  <a:lnTo>
                    <a:pt x="448" y="1080"/>
                  </a:lnTo>
                  <a:lnTo>
                    <a:pt x="444" y="1082"/>
                  </a:lnTo>
                  <a:lnTo>
                    <a:pt x="440" y="1084"/>
                  </a:lnTo>
                  <a:lnTo>
                    <a:pt x="434" y="1084"/>
                  </a:lnTo>
                  <a:lnTo>
                    <a:pt x="430" y="1084"/>
                  </a:lnTo>
                  <a:lnTo>
                    <a:pt x="426" y="1084"/>
                  </a:lnTo>
                  <a:lnTo>
                    <a:pt x="397" y="1084"/>
                  </a:lnTo>
                  <a:lnTo>
                    <a:pt x="363" y="1084"/>
                  </a:lnTo>
                  <a:lnTo>
                    <a:pt x="324" y="1082"/>
                  </a:lnTo>
                  <a:lnTo>
                    <a:pt x="285" y="1082"/>
                  </a:lnTo>
                  <a:lnTo>
                    <a:pt x="251" y="1080"/>
                  </a:lnTo>
                  <a:lnTo>
                    <a:pt x="222" y="1080"/>
                  </a:lnTo>
                  <a:lnTo>
                    <a:pt x="196" y="1080"/>
                  </a:lnTo>
                  <a:lnTo>
                    <a:pt x="161" y="1082"/>
                  </a:lnTo>
                  <a:lnTo>
                    <a:pt x="122" y="1082"/>
                  </a:lnTo>
                  <a:lnTo>
                    <a:pt x="86" y="1084"/>
                  </a:lnTo>
                  <a:lnTo>
                    <a:pt x="51" y="1084"/>
                  </a:lnTo>
                  <a:lnTo>
                    <a:pt x="23" y="1084"/>
                  </a:lnTo>
                  <a:lnTo>
                    <a:pt x="21" y="1084"/>
                  </a:lnTo>
                  <a:lnTo>
                    <a:pt x="19" y="1084"/>
                  </a:lnTo>
                  <a:lnTo>
                    <a:pt x="14" y="1084"/>
                  </a:lnTo>
                  <a:lnTo>
                    <a:pt x="10" y="1082"/>
                  </a:lnTo>
                  <a:lnTo>
                    <a:pt x="6" y="1080"/>
                  </a:lnTo>
                  <a:lnTo>
                    <a:pt x="4" y="1078"/>
                  </a:lnTo>
                  <a:lnTo>
                    <a:pt x="2" y="1074"/>
                  </a:lnTo>
                  <a:lnTo>
                    <a:pt x="0" y="1068"/>
                  </a:lnTo>
                  <a:lnTo>
                    <a:pt x="2" y="1052"/>
                  </a:lnTo>
                  <a:lnTo>
                    <a:pt x="8" y="1041"/>
                  </a:lnTo>
                  <a:lnTo>
                    <a:pt x="16" y="1037"/>
                  </a:lnTo>
                  <a:lnTo>
                    <a:pt x="29" y="1035"/>
                  </a:lnTo>
                  <a:lnTo>
                    <a:pt x="43" y="1035"/>
                  </a:lnTo>
                  <a:lnTo>
                    <a:pt x="86" y="1035"/>
                  </a:lnTo>
                  <a:lnTo>
                    <a:pt x="116" y="1031"/>
                  </a:lnTo>
                  <a:lnTo>
                    <a:pt x="141" y="1027"/>
                  </a:lnTo>
                  <a:lnTo>
                    <a:pt x="157" y="1021"/>
                  </a:lnTo>
                  <a:lnTo>
                    <a:pt x="169" y="1011"/>
                  </a:lnTo>
                  <a:lnTo>
                    <a:pt x="177" y="999"/>
                  </a:lnTo>
                  <a:lnTo>
                    <a:pt x="184" y="980"/>
                  </a:lnTo>
                  <a:lnTo>
                    <a:pt x="188" y="960"/>
                  </a:lnTo>
                  <a:lnTo>
                    <a:pt x="404" y="106"/>
                  </a:lnTo>
                  <a:lnTo>
                    <a:pt x="404" y="96"/>
                  </a:lnTo>
                  <a:lnTo>
                    <a:pt x="406" y="90"/>
                  </a:lnTo>
                  <a:lnTo>
                    <a:pt x="408" y="84"/>
                  </a:lnTo>
                  <a:lnTo>
                    <a:pt x="408" y="79"/>
                  </a:lnTo>
                  <a:lnTo>
                    <a:pt x="408" y="77"/>
                  </a:lnTo>
                  <a:lnTo>
                    <a:pt x="406" y="65"/>
                  </a:lnTo>
                  <a:lnTo>
                    <a:pt x="397" y="57"/>
                  </a:lnTo>
                  <a:lnTo>
                    <a:pt x="383" y="53"/>
                  </a:lnTo>
                  <a:lnTo>
                    <a:pt x="365" y="51"/>
                  </a:lnTo>
                  <a:lnTo>
                    <a:pt x="344" y="49"/>
                  </a:lnTo>
                  <a:lnTo>
                    <a:pt x="326" y="47"/>
                  </a:lnTo>
                  <a:lnTo>
                    <a:pt x="312" y="47"/>
                  </a:lnTo>
                  <a:lnTo>
                    <a:pt x="306" y="47"/>
                  </a:lnTo>
                  <a:lnTo>
                    <a:pt x="285" y="47"/>
                  </a:lnTo>
                  <a:lnTo>
                    <a:pt x="271" y="45"/>
                  </a:lnTo>
                  <a:lnTo>
                    <a:pt x="263" y="39"/>
                  </a:lnTo>
                  <a:lnTo>
                    <a:pt x="261" y="28"/>
                  </a:lnTo>
                  <a:lnTo>
                    <a:pt x="263" y="14"/>
                  </a:lnTo>
                  <a:lnTo>
                    <a:pt x="267" y="6"/>
                  </a:lnTo>
                  <a:lnTo>
                    <a:pt x="277" y="2"/>
                  </a:lnTo>
                  <a:lnTo>
                    <a:pt x="289" y="0"/>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171"/>
            <p:cNvSpPr>
              <a:spLocks/>
            </p:cNvSpPr>
            <p:nvPr/>
          </p:nvSpPr>
          <p:spPr bwMode="auto">
            <a:xfrm>
              <a:off x="7006" y="4122"/>
              <a:ext cx="660" cy="791"/>
            </a:xfrm>
            <a:custGeom>
              <a:avLst/>
              <a:gdLst/>
              <a:ahLst/>
              <a:cxnLst>
                <a:cxn ang="0">
                  <a:pos x="391" y="0"/>
                </a:cxn>
                <a:cxn ang="0">
                  <a:pos x="465" y="2"/>
                </a:cxn>
                <a:cxn ang="0">
                  <a:pos x="522" y="4"/>
                </a:cxn>
                <a:cxn ang="0">
                  <a:pos x="570" y="2"/>
                </a:cxn>
                <a:cxn ang="0">
                  <a:pos x="623" y="0"/>
                </a:cxn>
                <a:cxn ang="0">
                  <a:pos x="650" y="0"/>
                </a:cxn>
                <a:cxn ang="0">
                  <a:pos x="656" y="4"/>
                </a:cxn>
                <a:cxn ang="0">
                  <a:pos x="660" y="15"/>
                </a:cxn>
                <a:cxn ang="0">
                  <a:pos x="658" y="29"/>
                </a:cxn>
                <a:cxn ang="0">
                  <a:pos x="652" y="37"/>
                </a:cxn>
                <a:cxn ang="0">
                  <a:pos x="642" y="39"/>
                </a:cxn>
                <a:cxn ang="0">
                  <a:pos x="632" y="39"/>
                </a:cxn>
                <a:cxn ang="0">
                  <a:pos x="583" y="45"/>
                </a:cxn>
                <a:cxn ang="0">
                  <a:pos x="562" y="66"/>
                </a:cxn>
                <a:cxn ang="0">
                  <a:pos x="428" y="608"/>
                </a:cxn>
                <a:cxn ang="0">
                  <a:pos x="389" y="683"/>
                </a:cxn>
                <a:cxn ang="0">
                  <a:pos x="324" y="742"/>
                </a:cxn>
                <a:cxn ang="0">
                  <a:pos x="247" y="777"/>
                </a:cxn>
                <a:cxn ang="0">
                  <a:pos x="163" y="791"/>
                </a:cxn>
                <a:cxn ang="0">
                  <a:pos x="77" y="775"/>
                </a:cxn>
                <a:cxn ang="0">
                  <a:pos x="20" y="732"/>
                </a:cxn>
                <a:cxn ang="0">
                  <a:pos x="0" y="669"/>
                </a:cxn>
                <a:cxn ang="0">
                  <a:pos x="12" y="616"/>
                </a:cxn>
                <a:cxn ang="0">
                  <a:pos x="43" y="587"/>
                </a:cxn>
                <a:cxn ang="0">
                  <a:pos x="75" y="577"/>
                </a:cxn>
                <a:cxn ang="0">
                  <a:pos x="110" y="591"/>
                </a:cxn>
                <a:cxn ang="0">
                  <a:pos x="126" y="628"/>
                </a:cxn>
                <a:cxn ang="0">
                  <a:pos x="122" y="650"/>
                </a:cxn>
                <a:cxn ang="0">
                  <a:pos x="106" y="679"/>
                </a:cxn>
                <a:cxn ang="0">
                  <a:pos x="71" y="697"/>
                </a:cxn>
                <a:cxn ang="0">
                  <a:pos x="61" y="722"/>
                </a:cxn>
                <a:cxn ang="0">
                  <a:pos x="98" y="746"/>
                </a:cxn>
                <a:cxn ang="0">
                  <a:pos x="135" y="756"/>
                </a:cxn>
                <a:cxn ang="0">
                  <a:pos x="159" y="759"/>
                </a:cxn>
                <a:cxn ang="0">
                  <a:pos x="230" y="736"/>
                </a:cxn>
                <a:cxn ang="0">
                  <a:pos x="289" y="681"/>
                </a:cxn>
                <a:cxn ang="0">
                  <a:pos x="328" y="604"/>
                </a:cxn>
                <a:cxn ang="0">
                  <a:pos x="456" y="80"/>
                </a:cxn>
                <a:cxn ang="0">
                  <a:pos x="458" y="72"/>
                </a:cxn>
                <a:cxn ang="0">
                  <a:pos x="460" y="66"/>
                </a:cxn>
                <a:cxn ang="0">
                  <a:pos x="458" y="53"/>
                </a:cxn>
                <a:cxn ang="0">
                  <a:pos x="444" y="45"/>
                </a:cxn>
                <a:cxn ang="0">
                  <a:pos x="407" y="41"/>
                </a:cxn>
                <a:cxn ang="0">
                  <a:pos x="381" y="39"/>
                </a:cxn>
                <a:cxn ang="0">
                  <a:pos x="344" y="39"/>
                </a:cxn>
                <a:cxn ang="0">
                  <a:pos x="324" y="33"/>
                </a:cxn>
                <a:cxn ang="0">
                  <a:pos x="324" y="15"/>
                </a:cxn>
                <a:cxn ang="0">
                  <a:pos x="328" y="4"/>
                </a:cxn>
                <a:cxn ang="0">
                  <a:pos x="336" y="0"/>
                </a:cxn>
                <a:cxn ang="0">
                  <a:pos x="344" y="0"/>
                </a:cxn>
              </a:cxnLst>
              <a:rect l="0" t="0" r="r" b="b"/>
              <a:pathLst>
                <a:path w="660" h="791">
                  <a:moveTo>
                    <a:pt x="348" y="0"/>
                  </a:moveTo>
                  <a:lnTo>
                    <a:pt x="391" y="0"/>
                  </a:lnTo>
                  <a:lnTo>
                    <a:pt x="434" y="2"/>
                  </a:lnTo>
                  <a:lnTo>
                    <a:pt x="465" y="2"/>
                  </a:lnTo>
                  <a:lnTo>
                    <a:pt x="495" y="4"/>
                  </a:lnTo>
                  <a:lnTo>
                    <a:pt x="522" y="4"/>
                  </a:lnTo>
                  <a:lnTo>
                    <a:pt x="544" y="4"/>
                  </a:lnTo>
                  <a:lnTo>
                    <a:pt x="570" y="2"/>
                  </a:lnTo>
                  <a:lnTo>
                    <a:pt x="597" y="2"/>
                  </a:lnTo>
                  <a:lnTo>
                    <a:pt x="623" y="0"/>
                  </a:lnTo>
                  <a:lnTo>
                    <a:pt x="646" y="0"/>
                  </a:lnTo>
                  <a:lnTo>
                    <a:pt x="650" y="0"/>
                  </a:lnTo>
                  <a:lnTo>
                    <a:pt x="654" y="2"/>
                  </a:lnTo>
                  <a:lnTo>
                    <a:pt x="656" y="4"/>
                  </a:lnTo>
                  <a:lnTo>
                    <a:pt x="660" y="8"/>
                  </a:lnTo>
                  <a:lnTo>
                    <a:pt x="660" y="15"/>
                  </a:lnTo>
                  <a:lnTo>
                    <a:pt x="660" y="23"/>
                  </a:lnTo>
                  <a:lnTo>
                    <a:pt x="658" y="29"/>
                  </a:lnTo>
                  <a:lnTo>
                    <a:pt x="654" y="33"/>
                  </a:lnTo>
                  <a:lnTo>
                    <a:pt x="652" y="37"/>
                  </a:lnTo>
                  <a:lnTo>
                    <a:pt x="646" y="39"/>
                  </a:lnTo>
                  <a:lnTo>
                    <a:pt x="642" y="39"/>
                  </a:lnTo>
                  <a:lnTo>
                    <a:pt x="638" y="39"/>
                  </a:lnTo>
                  <a:lnTo>
                    <a:pt x="632" y="39"/>
                  </a:lnTo>
                  <a:lnTo>
                    <a:pt x="601" y="41"/>
                  </a:lnTo>
                  <a:lnTo>
                    <a:pt x="583" y="45"/>
                  </a:lnTo>
                  <a:lnTo>
                    <a:pt x="570" y="53"/>
                  </a:lnTo>
                  <a:lnTo>
                    <a:pt x="562" y="66"/>
                  </a:lnTo>
                  <a:lnTo>
                    <a:pt x="558" y="84"/>
                  </a:lnTo>
                  <a:lnTo>
                    <a:pt x="428" y="608"/>
                  </a:lnTo>
                  <a:lnTo>
                    <a:pt x="412" y="648"/>
                  </a:lnTo>
                  <a:lnTo>
                    <a:pt x="389" y="683"/>
                  </a:lnTo>
                  <a:lnTo>
                    <a:pt x="359" y="716"/>
                  </a:lnTo>
                  <a:lnTo>
                    <a:pt x="324" y="742"/>
                  </a:lnTo>
                  <a:lnTo>
                    <a:pt x="287" y="763"/>
                  </a:lnTo>
                  <a:lnTo>
                    <a:pt x="247" y="777"/>
                  </a:lnTo>
                  <a:lnTo>
                    <a:pt x="204" y="787"/>
                  </a:lnTo>
                  <a:lnTo>
                    <a:pt x="163" y="791"/>
                  </a:lnTo>
                  <a:lnTo>
                    <a:pt x="118" y="787"/>
                  </a:lnTo>
                  <a:lnTo>
                    <a:pt x="77" y="775"/>
                  </a:lnTo>
                  <a:lnTo>
                    <a:pt x="45" y="756"/>
                  </a:lnTo>
                  <a:lnTo>
                    <a:pt x="20" y="732"/>
                  </a:lnTo>
                  <a:lnTo>
                    <a:pt x="6" y="701"/>
                  </a:lnTo>
                  <a:lnTo>
                    <a:pt x="0" y="669"/>
                  </a:lnTo>
                  <a:lnTo>
                    <a:pt x="4" y="638"/>
                  </a:lnTo>
                  <a:lnTo>
                    <a:pt x="12" y="616"/>
                  </a:lnTo>
                  <a:lnTo>
                    <a:pt x="27" y="597"/>
                  </a:lnTo>
                  <a:lnTo>
                    <a:pt x="43" y="587"/>
                  </a:lnTo>
                  <a:lnTo>
                    <a:pt x="59" y="579"/>
                  </a:lnTo>
                  <a:lnTo>
                    <a:pt x="75" y="577"/>
                  </a:lnTo>
                  <a:lnTo>
                    <a:pt x="94" y="581"/>
                  </a:lnTo>
                  <a:lnTo>
                    <a:pt x="110" y="591"/>
                  </a:lnTo>
                  <a:lnTo>
                    <a:pt x="122" y="606"/>
                  </a:lnTo>
                  <a:lnTo>
                    <a:pt x="126" y="628"/>
                  </a:lnTo>
                  <a:lnTo>
                    <a:pt x="126" y="638"/>
                  </a:lnTo>
                  <a:lnTo>
                    <a:pt x="122" y="650"/>
                  </a:lnTo>
                  <a:lnTo>
                    <a:pt x="116" y="665"/>
                  </a:lnTo>
                  <a:lnTo>
                    <a:pt x="106" y="679"/>
                  </a:lnTo>
                  <a:lnTo>
                    <a:pt x="92" y="689"/>
                  </a:lnTo>
                  <a:lnTo>
                    <a:pt x="71" y="697"/>
                  </a:lnTo>
                  <a:lnTo>
                    <a:pt x="47" y="699"/>
                  </a:lnTo>
                  <a:lnTo>
                    <a:pt x="61" y="722"/>
                  </a:lnTo>
                  <a:lnTo>
                    <a:pt x="77" y="736"/>
                  </a:lnTo>
                  <a:lnTo>
                    <a:pt x="98" y="746"/>
                  </a:lnTo>
                  <a:lnTo>
                    <a:pt x="116" y="752"/>
                  </a:lnTo>
                  <a:lnTo>
                    <a:pt x="135" y="756"/>
                  </a:lnTo>
                  <a:lnTo>
                    <a:pt x="151" y="759"/>
                  </a:lnTo>
                  <a:lnTo>
                    <a:pt x="159" y="759"/>
                  </a:lnTo>
                  <a:lnTo>
                    <a:pt x="196" y="752"/>
                  </a:lnTo>
                  <a:lnTo>
                    <a:pt x="230" y="736"/>
                  </a:lnTo>
                  <a:lnTo>
                    <a:pt x="263" y="712"/>
                  </a:lnTo>
                  <a:lnTo>
                    <a:pt x="289" y="681"/>
                  </a:lnTo>
                  <a:lnTo>
                    <a:pt x="312" y="644"/>
                  </a:lnTo>
                  <a:lnTo>
                    <a:pt x="328" y="604"/>
                  </a:lnTo>
                  <a:lnTo>
                    <a:pt x="454" y="88"/>
                  </a:lnTo>
                  <a:lnTo>
                    <a:pt x="456" y="80"/>
                  </a:lnTo>
                  <a:lnTo>
                    <a:pt x="458" y="76"/>
                  </a:lnTo>
                  <a:lnTo>
                    <a:pt x="458" y="72"/>
                  </a:lnTo>
                  <a:lnTo>
                    <a:pt x="460" y="70"/>
                  </a:lnTo>
                  <a:lnTo>
                    <a:pt x="460" y="66"/>
                  </a:lnTo>
                  <a:lnTo>
                    <a:pt x="460" y="61"/>
                  </a:lnTo>
                  <a:lnTo>
                    <a:pt x="458" y="53"/>
                  </a:lnTo>
                  <a:lnTo>
                    <a:pt x="454" y="49"/>
                  </a:lnTo>
                  <a:lnTo>
                    <a:pt x="444" y="45"/>
                  </a:lnTo>
                  <a:lnTo>
                    <a:pt x="426" y="43"/>
                  </a:lnTo>
                  <a:lnTo>
                    <a:pt x="407" y="41"/>
                  </a:lnTo>
                  <a:lnTo>
                    <a:pt x="395" y="41"/>
                  </a:lnTo>
                  <a:lnTo>
                    <a:pt x="381" y="39"/>
                  </a:lnTo>
                  <a:lnTo>
                    <a:pt x="365" y="39"/>
                  </a:lnTo>
                  <a:lnTo>
                    <a:pt x="344" y="39"/>
                  </a:lnTo>
                  <a:lnTo>
                    <a:pt x="332" y="37"/>
                  </a:lnTo>
                  <a:lnTo>
                    <a:pt x="324" y="33"/>
                  </a:lnTo>
                  <a:lnTo>
                    <a:pt x="322" y="23"/>
                  </a:lnTo>
                  <a:lnTo>
                    <a:pt x="324" y="15"/>
                  </a:lnTo>
                  <a:lnTo>
                    <a:pt x="326" y="8"/>
                  </a:lnTo>
                  <a:lnTo>
                    <a:pt x="328" y="4"/>
                  </a:lnTo>
                  <a:lnTo>
                    <a:pt x="332" y="2"/>
                  </a:lnTo>
                  <a:lnTo>
                    <a:pt x="336" y="0"/>
                  </a:lnTo>
                  <a:lnTo>
                    <a:pt x="340" y="0"/>
                  </a:lnTo>
                  <a:lnTo>
                    <a:pt x="344" y="0"/>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172"/>
            <p:cNvSpPr>
              <a:spLocks noEditPoints="1"/>
            </p:cNvSpPr>
            <p:nvPr/>
          </p:nvSpPr>
          <p:spPr bwMode="auto">
            <a:xfrm>
              <a:off x="7699" y="4699"/>
              <a:ext cx="869" cy="353"/>
            </a:xfrm>
            <a:custGeom>
              <a:avLst/>
              <a:gdLst/>
              <a:ahLst/>
              <a:cxnLst>
                <a:cxn ang="0">
                  <a:pos x="136" y="51"/>
                </a:cxn>
                <a:cxn ang="0">
                  <a:pos x="71" y="84"/>
                </a:cxn>
                <a:cxn ang="0">
                  <a:pos x="32" y="141"/>
                </a:cxn>
                <a:cxn ang="0">
                  <a:pos x="32" y="216"/>
                </a:cxn>
                <a:cxn ang="0">
                  <a:pos x="73" y="279"/>
                </a:cxn>
                <a:cxn ang="0">
                  <a:pos x="140" y="314"/>
                </a:cxn>
                <a:cxn ang="0">
                  <a:pos x="224" y="314"/>
                </a:cxn>
                <a:cxn ang="0">
                  <a:pos x="305" y="281"/>
                </a:cxn>
                <a:cxn ang="0">
                  <a:pos x="372" y="224"/>
                </a:cxn>
                <a:cxn ang="0">
                  <a:pos x="399" y="192"/>
                </a:cxn>
                <a:cxn ang="0">
                  <a:pos x="399" y="192"/>
                </a:cxn>
                <a:cxn ang="0">
                  <a:pos x="340" y="133"/>
                </a:cxn>
                <a:cxn ang="0">
                  <a:pos x="281" y="82"/>
                </a:cxn>
                <a:cxn ang="0">
                  <a:pos x="228" y="55"/>
                </a:cxn>
                <a:cxn ang="0">
                  <a:pos x="189" y="47"/>
                </a:cxn>
                <a:cxn ang="0">
                  <a:pos x="692" y="33"/>
                </a:cxn>
                <a:cxn ang="0">
                  <a:pos x="607" y="49"/>
                </a:cxn>
                <a:cxn ang="0">
                  <a:pos x="531" y="96"/>
                </a:cxn>
                <a:cxn ang="0">
                  <a:pos x="472" y="159"/>
                </a:cxn>
                <a:cxn ang="0">
                  <a:pos x="503" y="190"/>
                </a:cxn>
                <a:cxn ang="0">
                  <a:pos x="560" y="245"/>
                </a:cxn>
                <a:cxn ang="0">
                  <a:pos x="619" y="285"/>
                </a:cxn>
                <a:cxn ang="0">
                  <a:pos x="664" y="302"/>
                </a:cxn>
                <a:cxn ang="0">
                  <a:pos x="694" y="304"/>
                </a:cxn>
                <a:cxn ang="0">
                  <a:pos x="770" y="287"/>
                </a:cxn>
                <a:cxn ang="0">
                  <a:pos x="825" y="243"/>
                </a:cxn>
                <a:cxn ang="0">
                  <a:pos x="845" y="175"/>
                </a:cxn>
                <a:cxn ang="0">
                  <a:pos x="823" y="102"/>
                </a:cxn>
                <a:cxn ang="0">
                  <a:pos x="768" y="51"/>
                </a:cxn>
                <a:cxn ang="0">
                  <a:pos x="692" y="33"/>
                </a:cxn>
                <a:cxn ang="0">
                  <a:pos x="240" y="4"/>
                </a:cxn>
                <a:cxn ang="0">
                  <a:pos x="322" y="31"/>
                </a:cxn>
                <a:cxn ang="0">
                  <a:pos x="379" y="65"/>
                </a:cxn>
                <a:cxn ang="0">
                  <a:pos x="411" y="96"/>
                </a:cxn>
                <a:cxn ang="0">
                  <a:pos x="444" y="131"/>
                </a:cxn>
                <a:cxn ang="0">
                  <a:pos x="533" y="47"/>
                </a:cxn>
                <a:cxn ang="0">
                  <a:pos x="615" y="8"/>
                </a:cxn>
                <a:cxn ang="0">
                  <a:pos x="684" y="0"/>
                </a:cxn>
                <a:cxn ang="0">
                  <a:pos x="768" y="18"/>
                </a:cxn>
                <a:cxn ang="0">
                  <a:pos x="831" y="65"/>
                </a:cxn>
                <a:cxn ang="0">
                  <a:pos x="865" y="135"/>
                </a:cxn>
                <a:cxn ang="0">
                  <a:pos x="865" y="216"/>
                </a:cxn>
                <a:cxn ang="0">
                  <a:pos x="829" y="285"/>
                </a:cxn>
                <a:cxn ang="0">
                  <a:pos x="766" y="334"/>
                </a:cxn>
                <a:cxn ang="0">
                  <a:pos x="682" y="353"/>
                </a:cxn>
                <a:cxn ang="0">
                  <a:pos x="586" y="336"/>
                </a:cxn>
                <a:cxn ang="0">
                  <a:pos x="517" y="304"/>
                </a:cxn>
                <a:cxn ang="0">
                  <a:pos x="476" y="275"/>
                </a:cxn>
                <a:cxn ang="0">
                  <a:pos x="446" y="241"/>
                </a:cxn>
                <a:cxn ang="0">
                  <a:pos x="383" y="269"/>
                </a:cxn>
                <a:cxn ang="0">
                  <a:pos x="295" y="328"/>
                </a:cxn>
                <a:cxn ang="0">
                  <a:pos x="220" y="351"/>
                </a:cxn>
                <a:cxn ang="0">
                  <a:pos x="144" y="347"/>
                </a:cxn>
                <a:cxn ang="0">
                  <a:pos x="69" y="314"/>
                </a:cxn>
                <a:cxn ang="0">
                  <a:pos x="18" y="253"/>
                </a:cxn>
                <a:cxn ang="0">
                  <a:pos x="0" y="177"/>
                </a:cxn>
                <a:cxn ang="0">
                  <a:pos x="18" y="100"/>
                </a:cxn>
                <a:cxn ang="0">
                  <a:pos x="69" y="39"/>
                </a:cxn>
                <a:cxn ang="0">
                  <a:pos x="144" y="4"/>
                </a:cxn>
              </a:cxnLst>
              <a:rect l="0" t="0" r="r" b="b"/>
              <a:pathLst>
                <a:path w="869" h="353">
                  <a:moveTo>
                    <a:pt x="175" y="47"/>
                  </a:moveTo>
                  <a:lnTo>
                    <a:pt x="136" y="51"/>
                  </a:lnTo>
                  <a:lnTo>
                    <a:pt x="102" y="63"/>
                  </a:lnTo>
                  <a:lnTo>
                    <a:pt x="71" y="84"/>
                  </a:lnTo>
                  <a:lnTo>
                    <a:pt x="47" y="110"/>
                  </a:lnTo>
                  <a:lnTo>
                    <a:pt x="32" y="141"/>
                  </a:lnTo>
                  <a:lnTo>
                    <a:pt x="26" y="177"/>
                  </a:lnTo>
                  <a:lnTo>
                    <a:pt x="32" y="216"/>
                  </a:lnTo>
                  <a:lnTo>
                    <a:pt x="49" y="249"/>
                  </a:lnTo>
                  <a:lnTo>
                    <a:pt x="73" y="279"/>
                  </a:lnTo>
                  <a:lnTo>
                    <a:pt x="104" y="300"/>
                  </a:lnTo>
                  <a:lnTo>
                    <a:pt x="140" y="314"/>
                  </a:lnTo>
                  <a:lnTo>
                    <a:pt x="179" y="320"/>
                  </a:lnTo>
                  <a:lnTo>
                    <a:pt x="224" y="314"/>
                  </a:lnTo>
                  <a:lnTo>
                    <a:pt x="264" y="302"/>
                  </a:lnTo>
                  <a:lnTo>
                    <a:pt x="305" y="281"/>
                  </a:lnTo>
                  <a:lnTo>
                    <a:pt x="340" y="255"/>
                  </a:lnTo>
                  <a:lnTo>
                    <a:pt x="372" y="224"/>
                  </a:lnTo>
                  <a:lnTo>
                    <a:pt x="399" y="192"/>
                  </a:lnTo>
                  <a:lnTo>
                    <a:pt x="399" y="192"/>
                  </a:lnTo>
                  <a:lnTo>
                    <a:pt x="399" y="192"/>
                  </a:lnTo>
                  <a:lnTo>
                    <a:pt x="399" y="192"/>
                  </a:lnTo>
                  <a:lnTo>
                    <a:pt x="368" y="161"/>
                  </a:lnTo>
                  <a:lnTo>
                    <a:pt x="340" y="133"/>
                  </a:lnTo>
                  <a:lnTo>
                    <a:pt x="311" y="106"/>
                  </a:lnTo>
                  <a:lnTo>
                    <a:pt x="281" y="82"/>
                  </a:lnTo>
                  <a:lnTo>
                    <a:pt x="252" y="65"/>
                  </a:lnTo>
                  <a:lnTo>
                    <a:pt x="228" y="55"/>
                  </a:lnTo>
                  <a:lnTo>
                    <a:pt x="207" y="49"/>
                  </a:lnTo>
                  <a:lnTo>
                    <a:pt x="189" y="47"/>
                  </a:lnTo>
                  <a:lnTo>
                    <a:pt x="175" y="47"/>
                  </a:lnTo>
                  <a:close/>
                  <a:moveTo>
                    <a:pt x="692" y="33"/>
                  </a:moveTo>
                  <a:lnTo>
                    <a:pt x="647" y="37"/>
                  </a:lnTo>
                  <a:lnTo>
                    <a:pt x="607" y="49"/>
                  </a:lnTo>
                  <a:lnTo>
                    <a:pt x="568" y="69"/>
                  </a:lnTo>
                  <a:lnTo>
                    <a:pt x="531" y="96"/>
                  </a:lnTo>
                  <a:lnTo>
                    <a:pt x="499" y="126"/>
                  </a:lnTo>
                  <a:lnTo>
                    <a:pt x="472" y="159"/>
                  </a:lnTo>
                  <a:lnTo>
                    <a:pt x="472" y="159"/>
                  </a:lnTo>
                  <a:lnTo>
                    <a:pt x="503" y="190"/>
                  </a:lnTo>
                  <a:lnTo>
                    <a:pt x="529" y="218"/>
                  </a:lnTo>
                  <a:lnTo>
                    <a:pt x="560" y="245"/>
                  </a:lnTo>
                  <a:lnTo>
                    <a:pt x="590" y="269"/>
                  </a:lnTo>
                  <a:lnTo>
                    <a:pt x="619" y="285"/>
                  </a:lnTo>
                  <a:lnTo>
                    <a:pt x="643" y="296"/>
                  </a:lnTo>
                  <a:lnTo>
                    <a:pt x="664" y="302"/>
                  </a:lnTo>
                  <a:lnTo>
                    <a:pt x="680" y="304"/>
                  </a:lnTo>
                  <a:lnTo>
                    <a:pt x="694" y="304"/>
                  </a:lnTo>
                  <a:lnTo>
                    <a:pt x="735" y="300"/>
                  </a:lnTo>
                  <a:lnTo>
                    <a:pt x="770" y="287"/>
                  </a:lnTo>
                  <a:lnTo>
                    <a:pt x="800" y="267"/>
                  </a:lnTo>
                  <a:lnTo>
                    <a:pt x="825" y="243"/>
                  </a:lnTo>
                  <a:lnTo>
                    <a:pt x="839" y="210"/>
                  </a:lnTo>
                  <a:lnTo>
                    <a:pt x="845" y="175"/>
                  </a:lnTo>
                  <a:lnTo>
                    <a:pt x="839" y="137"/>
                  </a:lnTo>
                  <a:lnTo>
                    <a:pt x="823" y="102"/>
                  </a:lnTo>
                  <a:lnTo>
                    <a:pt x="800" y="73"/>
                  </a:lnTo>
                  <a:lnTo>
                    <a:pt x="768" y="51"/>
                  </a:lnTo>
                  <a:lnTo>
                    <a:pt x="733" y="37"/>
                  </a:lnTo>
                  <a:lnTo>
                    <a:pt x="692" y="33"/>
                  </a:lnTo>
                  <a:close/>
                  <a:moveTo>
                    <a:pt x="189" y="0"/>
                  </a:moveTo>
                  <a:lnTo>
                    <a:pt x="240" y="4"/>
                  </a:lnTo>
                  <a:lnTo>
                    <a:pt x="283" y="14"/>
                  </a:lnTo>
                  <a:lnTo>
                    <a:pt x="322" y="31"/>
                  </a:lnTo>
                  <a:lnTo>
                    <a:pt x="354" y="49"/>
                  </a:lnTo>
                  <a:lnTo>
                    <a:pt x="379" y="65"/>
                  </a:lnTo>
                  <a:lnTo>
                    <a:pt x="395" y="80"/>
                  </a:lnTo>
                  <a:lnTo>
                    <a:pt x="411" y="96"/>
                  </a:lnTo>
                  <a:lnTo>
                    <a:pt x="425" y="112"/>
                  </a:lnTo>
                  <a:lnTo>
                    <a:pt x="444" y="131"/>
                  </a:lnTo>
                  <a:lnTo>
                    <a:pt x="489" y="82"/>
                  </a:lnTo>
                  <a:lnTo>
                    <a:pt x="533" y="47"/>
                  </a:lnTo>
                  <a:lnTo>
                    <a:pt x="574" y="23"/>
                  </a:lnTo>
                  <a:lnTo>
                    <a:pt x="615" y="8"/>
                  </a:lnTo>
                  <a:lnTo>
                    <a:pt x="652" y="2"/>
                  </a:lnTo>
                  <a:lnTo>
                    <a:pt x="684" y="0"/>
                  </a:lnTo>
                  <a:lnTo>
                    <a:pt x="729" y="4"/>
                  </a:lnTo>
                  <a:lnTo>
                    <a:pt x="768" y="18"/>
                  </a:lnTo>
                  <a:lnTo>
                    <a:pt x="802" y="39"/>
                  </a:lnTo>
                  <a:lnTo>
                    <a:pt x="831" y="65"/>
                  </a:lnTo>
                  <a:lnTo>
                    <a:pt x="851" y="98"/>
                  </a:lnTo>
                  <a:lnTo>
                    <a:pt x="865" y="135"/>
                  </a:lnTo>
                  <a:lnTo>
                    <a:pt x="869" y="175"/>
                  </a:lnTo>
                  <a:lnTo>
                    <a:pt x="865" y="216"/>
                  </a:lnTo>
                  <a:lnTo>
                    <a:pt x="851" y="253"/>
                  </a:lnTo>
                  <a:lnTo>
                    <a:pt x="829" y="285"/>
                  </a:lnTo>
                  <a:lnTo>
                    <a:pt x="800" y="314"/>
                  </a:lnTo>
                  <a:lnTo>
                    <a:pt x="766" y="334"/>
                  </a:lnTo>
                  <a:lnTo>
                    <a:pt x="727" y="347"/>
                  </a:lnTo>
                  <a:lnTo>
                    <a:pt x="682" y="353"/>
                  </a:lnTo>
                  <a:lnTo>
                    <a:pt x="631" y="349"/>
                  </a:lnTo>
                  <a:lnTo>
                    <a:pt x="586" y="336"/>
                  </a:lnTo>
                  <a:lnTo>
                    <a:pt x="550" y="320"/>
                  </a:lnTo>
                  <a:lnTo>
                    <a:pt x="517" y="304"/>
                  </a:lnTo>
                  <a:lnTo>
                    <a:pt x="493" y="287"/>
                  </a:lnTo>
                  <a:lnTo>
                    <a:pt x="476" y="275"/>
                  </a:lnTo>
                  <a:lnTo>
                    <a:pt x="460" y="257"/>
                  </a:lnTo>
                  <a:lnTo>
                    <a:pt x="446" y="241"/>
                  </a:lnTo>
                  <a:lnTo>
                    <a:pt x="427" y="222"/>
                  </a:lnTo>
                  <a:lnTo>
                    <a:pt x="383" y="269"/>
                  </a:lnTo>
                  <a:lnTo>
                    <a:pt x="338" y="304"/>
                  </a:lnTo>
                  <a:lnTo>
                    <a:pt x="295" y="328"/>
                  </a:lnTo>
                  <a:lnTo>
                    <a:pt x="256" y="343"/>
                  </a:lnTo>
                  <a:lnTo>
                    <a:pt x="220" y="351"/>
                  </a:lnTo>
                  <a:lnTo>
                    <a:pt x="187" y="353"/>
                  </a:lnTo>
                  <a:lnTo>
                    <a:pt x="144" y="347"/>
                  </a:lnTo>
                  <a:lnTo>
                    <a:pt x="104" y="334"/>
                  </a:lnTo>
                  <a:lnTo>
                    <a:pt x="69" y="314"/>
                  </a:lnTo>
                  <a:lnTo>
                    <a:pt x="40" y="285"/>
                  </a:lnTo>
                  <a:lnTo>
                    <a:pt x="18" y="253"/>
                  </a:lnTo>
                  <a:lnTo>
                    <a:pt x="4" y="216"/>
                  </a:lnTo>
                  <a:lnTo>
                    <a:pt x="0" y="177"/>
                  </a:lnTo>
                  <a:lnTo>
                    <a:pt x="4" y="137"/>
                  </a:lnTo>
                  <a:lnTo>
                    <a:pt x="18" y="100"/>
                  </a:lnTo>
                  <a:lnTo>
                    <a:pt x="40" y="65"/>
                  </a:lnTo>
                  <a:lnTo>
                    <a:pt x="69" y="39"/>
                  </a:lnTo>
                  <a:lnTo>
                    <a:pt x="106" y="18"/>
                  </a:lnTo>
                  <a:lnTo>
                    <a:pt x="144" y="4"/>
                  </a:lnTo>
                  <a:lnTo>
                    <a:pt x="1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173"/>
            <p:cNvSpPr>
              <a:spLocks/>
            </p:cNvSpPr>
            <p:nvPr/>
          </p:nvSpPr>
          <p:spPr bwMode="auto">
            <a:xfrm>
              <a:off x="8903" y="4047"/>
              <a:ext cx="293" cy="1123"/>
            </a:xfrm>
            <a:custGeom>
              <a:avLst/>
              <a:gdLst/>
              <a:ahLst/>
              <a:cxnLst>
                <a:cxn ang="0">
                  <a:pos x="270" y="0"/>
                </a:cxn>
                <a:cxn ang="0">
                  <a:pos x="270" y="0"/>
                </a:cxn>
                <a:cxn ang="0">
                  <a:pos x="275" y="0"/>
                </a:cxn>
                <a:cxn ang="0">
                  <a:pos x="279" y="0"/>
                </a:cxn>
                <a:cxn ang="0">
                  <a:pos x="283" y="0"/>
                </a:cxn>
                <a:cxn ang="0">
                  <a:pos x="287" y="2"/>
                </a:cxn>
                <a:cxn ang="0">
                  <a:pos x="289" y="4"/>
                </a:cxn>
                <a:cxn ang="0">
                  <a:pos x="291" y="8"/>
                </a:cxn>
                <a:cxn ang="0">
                  <a:pos x="293" y="12"/>
                </a:cxn>
                <a:cxn ang="0">
                  <a:pos x="291" y="16"/>
                </a:cxn>
                <a:cxn ang="0">
                  <a:pos x="289" y="22"/>
                </a:cxn>
                <a:cxn ang="0">
                  <a:pos x="285" y="24"/>
                </a:cxn>
                <a:cxn ang="0">
                  <a:pos x="258" y="49"/>
                </a:cxn>
                <a:cxn ang="0">
                  <a:pos x="232" y="77"/>
                </a:cxn>
                <a:cxn ang="0">
                  <a:pos x="205" y="110"/>
                </a:cxn>
                <a:cxn ang="0">
                  <a:pos x="181" y="147"/>
                </a:cxn>
                <a:cxn ang="0">
                  <a:pos x="156" y="187"/>
                </a:cxn>
                <a:cxn ang="0">
                  <a:pos x="134" y="234"/>
                </a:cxn>
                <a:cxn ang="0">
                  <a:pos x="114" y="287"/>
                </a:cxn>
                <a:cxn ang="0">
                  <a:pos x="97" y="346"/>
                </a:cxn>
                <a:cxn ang="0">
                  <a:pos x="85" y="412"/>
                </a:cxn>
                <a:cxn ang="0">
                  <a:pos x="77" y="483"/>
                </a:cxn>
                <a:cxn ang="0">
                  <a:pos x="75" y="562"/>
                </a:cxn>
                <a:cxn ang="0">
                  <a:pos x="77" y="638"/>
                </a:cxn>
                <a:cxn ang="0">
                  <a:pos x="85" y="711"/>
                </a:cxn>
                <a:cxn ang="0">
                  <a:pos x="101" y="785"/>
                </a:cxn>
                <a:cxn ang="0">
                  <a:pos x="122" y="854"/>
                </a:cxn>
                <a:cxn ang="0">
                  <a:pos x="150" y="919"/>
                </a:cxn>
                <a:cxn ang="0">
                  <a:pos x="185" y="982"/>
                </a:cxn>
                <a:cxn ang="0">
                  <a:pos x="228" y="1039"/>
                </a:cxn>
                <a:cxn ang="0">
                  <a:pos x="281" y="1092"/>
                </a:cxn>
                <a:cxn ang="0">
                  <a:pos x="285" y="1096"/>
                </a:cxn>
                <a:cxn ang="0">
                  <a:pos x="289" y="1101"/>
                </a:cxn>
                <a:cxn ang="0">
                  <a:pos x="291" y="1103"/>
                </a:cxn>
                <a:cxn ang="0">
                  <a:pos x="291" y="1107"/>
                </a:cxn>
                <a:cxn ang="0">
                  <a:pos x="293" y="1111"/>
                </a:cxn>
                <a:cxn ang="0">
                  <a:pos x="291" y="1115"/>
                </a:cxn>
                <a:cxn ang="0">
                  <a:pos x="289" y="1119"/>
                </a:cxn>
                <a:cxn ang="0">
                  <a:pos x="287" y="1121"/>
                </a:cxn>
                <a:cxn ang="0">
                  <a:pos x="283" y="1123"/>
                </a:cxn>
                <a:cxn ang="0">
                  <a:pos x="279" y="1123"/>
                </a:cxn>
                <a:cxn ang="0">
                  <a:pos x="275" y="1123"/>
                </a:cxn>
                <a:cxn ang="0">
                  <a:pos x="270" y="1123"/>
                </a:cxn>
                <a:cxn ang="0">
                  <a:pos x="207" y="1074"/>
                </a:cxn>
                <a:cxn ang="0">
                  <a:pos x="156" y="1019"/>
                </a:cxn>
                <a:cxn ang="0">
                  <a:pos x="114" y="962"/>
                </a:cxn>
                <a:cxn ang="0">
                  <a:pos x="79" y="903"/>
                </a:cxn>
                <a:cxn ang="0">
                  <a:pos x="50" y="842"/>
                </a:cxn>
                <a:cxn ang="0">
                  <a:pos x="30" y="783"/>
                </a:cxn>
                <a:cxn ang="0">
                  <a:pos x="16" y="723"/>
                </a:cxn>
                <a:cxn ang="0">
                  <a:pos x="6" y="664"/>
                </a:cxn>
                <a:cxn ang="0">
                  <a:pos x="2" y="611"/>
                </a:cxn>
                <a:cxn ang="0">
                  <a:pos x="0" y="560"/>
                </a:cxn>
                <a:cxn ang="0">
                  <a:pos x="2" y="507"/>
                </a:cxn>
                <a:cxn ang="0">
                  <a:pos x="8" y="450"/>
                </a:cxn>
                <a:cxn ang="0">
                  <a:pos x="18" y="391"/>
                </a:cxn>
                <a:cxn ang="0">
                  <a:pos x="32" y="332"/>
                </a:cxn>
                <a:cxn ang="0">
                  <a:pos x="55" y="271"/>
                </a:cxn>
                <a:cxn ang="0">
                  <a:pos x="81" y="212"/>
                </a:cxn>
                <a:cxn ang="0">
                  <a:pos x="116" y="155"/>
                </a:cxn>
                <a:cxn ang="0">
                  <a:pos x="158" y="100"/>
                </a:cxn>
                <a:cxn ang="0">
                  <a:pos x="209" y="47"/>
                </a:cxn>
                <a:cxn ang="0">
                  <a:pos x="270" y="0"/>
                </a:cxn>
              </a:cxnLst>
              <a:rect l="0" t="0" r="r" b="b"/>
              <a:pathLst>
                <a:path w="293" h="1123">
                  <a:moveTo>
                    <a:pt x="270" y="0"/>
                  </a:moveTo>
                  <a:lnTo>
                    <a:pt x="270" y="0"/>
                  </a:lnTo>
                  <a:lnTo>
                    <a:pt x="275" y="0"/>
                  </a:lnTo>
                  <a:lnTo>
                    <a:pt x="279" y="0"/>
                  </a:lnTo>
                  <a:lnTo>
                    <a:pt x="283" y="0"/>
                  </a:lnTo>
                  <a:lnTo>
                    <a:pt x="287" y="2"/>
                  </a:lnTo>
                  <a:lnTo>
                    <a:pt x="289" y="4"/>
                  </a:lnTo>
                  <a:lnTo>
                    <a:pt x="291" y="8"/>
                  </a:lnTo>
                  <a:lnTo>
                    <a:pt x="293" y="12"/>
                  </a:lnTo>
                  <a:lnTo>
                    <a:pt x="291" y="16"/>
                  </a:lnTo>
                  <a:lnTo>
                    <a:pt x="289" y="22"/>
                  </a:lnTo>
                  <a:lnTo>
                    <a:pt x="285" y="24"/>
                  </a:lnTo>
                  <a:lnTo>
                    <a:pt x="258" y="49"/>
                  </a:lnTo>
                  <a:lnTo>
                    <a:pt x="232" y="77"/>
                  </a:lnTo>
                  <a:lnTo>
                    <a:pt x="205" y="110"/>
                  </a:lnTo>
                  <a:lnTo>
                    <a:pt x="181" y="147"/>
                  </a:lnTo>
                  <a:lnTo>
                    <a:pt x="156" y="187"/>
                  </a:lnTo>
                  <a:lnTo>
                    <a:pt x="134" y="234"/>
                  </a:lnTo>
                  <a:lnTo>
                    <a:pt x="114" y="287"/>
                  </a:lnTo>
                  <a:lnTo>
                    <a:pt x="97" y="346"/>
                  </a:lnTo>
                  <a:lnTo>
                    <a:pt x="85" y="412"/>
                  </a:lnTo>
                  <a:lnTo>
                    <a:pt x="77" y="483"/>
                  </a:lnTo>
                  <a:lnTo>
                    <a:pt x="75" y="562"/>
                  </a:lnTo>
                  <a:lnTo>
                    <a:pt x="77" y="638"/>
                  </a:lnTo>
                  <a:lnTo>
                    <a:pt x="85" y="711"/>
                  </a:lnTo>
                  <a:lnTo>
                    <a:pt x="101" y="785"/>
                  </a:lnTo>
                  <a:lnTo>
                    <a:pt x="122" y="854"/>
                  </a:lnTo>
                  <a:lnTo>
                    <a:pt x="150" y="919"/>
                  </a:lnTo>
                  <a:lnTo>
                    <a:pt x="185" y="982"/>
                  </a:lnTo>
                  <a:lnTo>
                    <a:pt x="228" y="1039"/>
                  </a:lnTo>
                  <a:lnTo>
                    <a:pt x="281" y="1092"/>
                  </a:lnTo>
                  <a:lnTo>
                    <a:pt x="285" y="1096"/>
                  </a:lnTo>
                  <a:lnTo>
                    <a:pt x="289" y="1101"/>
                  </a:lnTo>
                  <a:lnTo>
                    <a:pt x="291" y="1103"/>
                  </a:lnTo>
                  <a:lnTo>
                    <a:pt x="291" y="1107"/>
                  </a:lnTo>
                  <a:lnTo>
                    <a:pt x="293" y="1111"/>
                  </a:lnTo>
                  <a:lnTo>
                    <a:pt x="291" y="1115"/>
                  </a:lnTo>
                  <a:lnTo>
                    <a:pt x="289" y="1119"/>
                  </a:lnTo>
                  <a:lnTo>
                    <a:pt x="287" y="1121"/>
                  </a:lnTo>
                  <a:lnTo>
                    <a:pt x="283" y="1123"/>
                  </a:lnTo>
                  <a:lnTo>
                    <a:pt x="279" y="1123"/>
                  </a:lnTo>
                  <a:lnTo>
                    <a:pt x="275" y="1123"/>
                  </a:lnTo>
                  <a:lnTo>
                    <a:pt x="270" y="1123"/>
                  </a:lnTo>
                  <a:lnTo>
                    <a:pt x="207" y="1074"/>
                  </a:lnTo>
                  <a:lnTo>
                    <a:pt x="156" y="1019"/>
                  </a:lnTo>
                  <a:lnTo>
                    <a:pt x="114" y="962"/>
                  </a:lnTo>
                  <a:lnTo>
                    <a:pt x="79" y="903"/>
                  </a:lnTo>
                  <a:lnTo>
                    <a:pt x="50" y="842"/>
                  </a:lnTo>
                  <a:lnTo>
                    <a:pt x="30" y="783"/>
                  </a:lnTo>
                  <a:lnTo>
                    <a:pt x="16" y="723"/>
                  </a:lnTo>
                  <a:lnTo>
                    <a:pt x="6" y="664"/>
                  </a:lnTo>
                  <a:lnTo>
                    <a:pt x="2" y="611"/>
                  </a:lnTo>
                  <a:lnTo>
                    <a:pt x="0" y="560"/>
                  </a:lnTo>
                  <a:lnTo>
                    <a:pt x="2" y="507"/>
                  </a:lnTo>
                  <a:lnTo>
                    <a:pt x="8" y="450"/>
                  </a:lnTo>
                  <a:lnTo>
                    <a:pt x="18" y="391"/>
                  </a:lnTo>
                  <a:lnTo>
                    <a:pt x="32" y="332"/>
                  </a:lnTo>
                  <a:lnTo>
                    <a:pt x="55" y="271"/>
                  </a:lnTo>
                  <a:lnTo>
                    <a:pt x="81" y="212"/>
                  </a:lnTo>
                  <a:lnTo>
                    <a:pt x="116" y="155"/>
                  </a:lnTo>
                  <a:lnTo>
                    <a:pt x="158" y="100"/>
                  </a:lnTo>
                  <a:lnTo>
                    <a:pt x="209" y="47"/>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174"/>
            <p:cNvSpPr>
              <a:spLocks noEditPoints="1"/>
            </p:cNvSpPr>
            <p:nvPr/>
          </p:nvSpPr>
          <p:spPr bwMode="auto">
            <a:xfrm>
              <a:off x="9316" y="4357"/>
              <a:ext cx="623" cy="562"/>
            </a:xfrm>
            <a:custGeom>
              <a:avLst/>
              <a:gdLst/>
              <a:ahLst/>
              <a:cxnLst>
                <a:cxn ang="0">
                  <a:pos x="507" y="6"/>
                </a:cxn>
                <a:cxn ang="0">
                  <a:pos x="507" y="6"/>
                </a:cxn>
                <a:cxn ang="0">
                  <a:pos x="169" y="30"/>
                </a:cxn>
                <a:cxn ang="0">
                  <a:pos x="204" y="132"/>
                </a:cxn>
                <a:cxn ang="0">
                  <a:pos x="200" y="234"/>
                </a:cxn>
                <a:cxn ang="0">
                  <a:pos x="187" y="356"/>
                </a:cxn>
                <a:cxn ang="0">
                  <a:pos x="295" y="471"/>
                </a:cxn>
                <a:cxn ang="0">
                  <a:pos x="407" y="320"/>
                </a:cxn>
                <a:cxn ang="0">
                  <a:pos x="407" y="146"/>
                </a:cxn>
                <a:cxn ang="0">
                  <a:pos x="507" y="6"/>
                </a:cxn>
                <a:cxn ang="0">
                  <a:pos x="509" y="102"/>
                </a:cxn>
                <a:cxn ang="0">
                  <a:pos x="503" y="281"/>
                </a:cxn>
                <a:cxn ang="0">
                  <a:pos x="507" y="385"/>
                </a:cxn>
                <a:cxn ang="0">
                  <a:pos x="519" y="415"/>
                </a:cxn>
                <a:cxn ang="0">
                  <a:pos x="536" y="436"/>
                </a:cxn>
                <a:cxn ang="0">
                  <a:pos x="550" y="440"/>
                </a:cxn>
                <a:cxn ang="0">
                  <a:pos x="574" y="434"/>
                </a:cxn>
                <a:cxn ang="0">
                  <a:pos x="605" y="422"/>
                </a:cxn>
                <a:cxn ang="0">
                  <a:pos x="623" y="434"/>
                </a:cxn>
                <a:cxn ang="0">
                  <a:pos x="473" y="552"/>
                </a:cxn>
                <a:cxn ang="0">
                  <a:pos x="430" y="495"/>
                </a:cxn>
                <a:cxn ang="0">
                  <a:pos x="373" y="452"/>
                </a:cxn>
                <a:cxn ang="0">
                  <a:pos x="316" y="491"/>
                </a:cxn>
                <a:cxn ang="0">
                  <a:pos x="265" y="526"/>
                </a:cxn>
                <a:cxn ang="0">
                  <a:pos x="226" y="552"/>
                </a:cxn>
                <a:cxn ang="0">
                  <a:pos x="214" y="562"/>
                </a:cxn>
                <a:cxn ang="0">
                  <a:pos x="169" y="536"/>
                </a:cxn>
                <a:cxn ang="0">
                  <a:pos x="112" y="503"/>
                </a:cxn>
                <a:cxn ang="0">
                  <a:pos x="57" y="479"/>
                </a:cxn>
                <a:cxn ang="0">
                  <a:pos x="84" y="422"/>
                </a:cxn>
                <a:cxn ang="0">
                  <a:pos x="106" y="314"/>
                </a:cxn>
                <a:cxn ang="0">
                  <a:pos x="110" y="189"/>
                </a:cxn>
                <a:cxn ang="0">
                  <a:pos x="94" y="122"/>
                </a:cxn>
                <a:cxn ang="0">
                  <a:pos x="67" y="87"/>
                </a:cxn>
                <a:cxn ang="0">
                  <a:pos x="0" y="98"/>
                </a:cxn>
              </a:cxnLst>
              <a:rect l="0" t="0" r="r" b="b"/>
              <a:pathLst>
                <a:path w="623" h="562">
                  <a:moveTo>
                    <a:pt x="507" y="6"/>
                  </a:moveTo>
                  <a:lnTo>
                    <a:pt x="507" y="6"/>
                  </a:lnTo>
                  <a:lnTo>
                    <a:pt x="507" y="6"/>
                  </a:lnTo>
                  <a:lnTo>
                    <a:pt x="507" y="6"/>
                  </a:lnTo>
                  <a:close/>
                  <a:moveTo>
                    <a:pt x="139" y="0"/>
                  </a:moveTo>
                  <a:lnTo>
                    <a:pt x="169" y="30"/>
                  </a:lnTo>
                  <a:lnTo>
                    <a:pt x="204" y="61"/>
                  </a:lnTo>
                  <a:lnTo>
                    <a:pt x="204" y="132"/>
                  </a:lnTo>
                  <a:lnTo>
                    <a:pt x="204" y="185"/>
                  </a:lnTo>
                  <a:lnTo>
                    <a:pt x="200" y="234"/>
                  </a:lnTo>
                  <a:lnTo>
                    <a:pt x="196" y="297"/>
                  </a:lnTo>
                  <a:lnTo>
                    <a:pt x="187" y="356"/>
                  </a:lnTo>
                  <a:lnTo>
                    <a:pt x="173" y="415"/>
                  </a:lnTo>
                  <a:lnTo>
                    <a:pt x="295" y="471"/>
                  </a:lnTo>
                  <a:lnTo>
                    <a:pt x="403" y="403"/>
                  </a:lnTo>
                  <a:lnTo>
                    <a:pt x="407" y="320"/>
                  </a:lnTo>
                  <a:lnTo>
                    <a:pt x="407" y="234"/>
                  </a:lnTo>
                  <a:lnTo>
                    <a:pt x="407" y="146"/>
                  </a:lnTo>
                  <a:lnTo>
                    <a:pt x="405" y="55"/>
                  </a:lnTo>
                  <a:lnTo>
                    <a:pt x="507" y="6"/>
                  </a:lnTo>
                  <a:lnTo>
                    <a:pt x="517" y="12"/>
                  </a:lnTo>
                  <a:lnTo>
                    <a:pt x="509" y="102"/>
                  </a:lnTo>
                  <a:lnTo>
                    <a:pt x="505" y="191"/>
                  </a:lnTo>
                  <a:lnTo>
                    <a:pt x="503" y="281"/>
                  </a:lnTo>
                  <a:lnTo>
                    <a:pt x="503" y="334"/>
                  </a:lnTo>
                  <a:lnTo>
                    <a:pt x="507" y="385"/>
                  </a:lnTo>
                  <a:lnTo>
                    <a:pt x="513" y="401"/>
                  </a:lnTo>
                  <a:lnTo>
                    <a:pt x="519" y="415"/>
                  </a:lnTo>
                  <a:lnTo>
                    <a:pt x="530" y="430"/>
                  </a:lnTo>
                  <a:lnTo>
                    <a:pt x="536" y="436"/>
                  </a:lnTo>
                  <a:lnTo>
                    <a:pt x="544" y="438"/>
                  </a:lnTo>
                  <a:lnTo>
                    <a:pt x="550" y="440"/>
                  </a:lnTo>
                  <a:lnTo>
                    <a:pt x="560" y="438"/>
                  </a:lnTo>
                  <a:lnTo>
                    <a:pt x="574" y="434"/>
                  </a:lnTo>
                  <a:lnTo>
                    <a:pt x="591" y="428"/>
                  </a:lnTo>
                  <a:lnTo>
                    <a:pt x="605" y="422"/>
                  </a:lnTo>
                  <a:lnTo>
                    <a:pt x="615" y="418"/>
                  </a:lnTo>
                  <a:lnTo>
                    <a:pt x="623" y="434"/>
                  </a:lnTo>
                  <a:lnTo>
                    <a:pt x="546" y="493"/>
                  </a:lnTo>
                  <a:lnTo>
                    <a:pt x="473" y="552"/>
                  </a:lnTo>
                  <a:lnTo>
                    <a:pt x="462" y="550"/>
                  </a:lnTo>
                  <a:lnTo>
                    <a:pt x="430" y="495"/>
                  </a:lnTo>
                  <a:lnTo>
                    <a:pt x="401" y="436"/>
                  </a:lnTo>
                  <a:lnTo>
                    <a:pt x="373" y="452"/>
                  </a:lnTo>
                  <a:lnTo>
                    <a:pt x="344" y="473"/>
                  </a:lnTo>
                  <a:lnTo>
                    <a:pt x="316" y="491"/>
                  </a:lnTo>
                  <a:lnTo>
                    <a:pt x="289" y="509"/>
                  </a:lnTo>
                  <a:lnTo>
                    <a:pt x="265" y="526"/>
                  </a:lnTo>
                  <a:lnTo>
                    <a:pt x="242" y="542"/>
                  </a:lnTo>
                  <a:lnTo>
                    <a:pt x="226" y="552"/>
                  </a:lnTo>
                  <a:lnTo>
                    <a:pt x="216" y="560"/>
                  </a:lnTo>
                  <a:lnTo>
                    <a:pt x="214" y="562"/>
                  </a:lnTo>
                  <a:lnTo>
                    <a:pt x="194" y="550"/>
                  </a:lnTo>
                  <a:lnTo>
                    <a:pt x="169" y="536"/>
                  </a:lnTo>
                  <a:lnTo>
                    <a:pt x="141" y="519"/>
                  </a:lnTo>
                  <a:lnTo>
                    <a:pt x="112" y="503"/>
                  </a:lnTo>
                  <a:lnTo>
                    <a:pt x="84" y="489"/>
                  </a:lnTo>
                  <a:lnTo>
                    <a:pt x="57" y="479"/>
                  </a:lnTo>
                  <a:lnTo>
                    <a:pt x="73" y="452"/>
                  </a:lnTo>
                  <a:lnTo>
                    <a:pt x="84" y="422"/>
                  </a:lnTo>
                  <a:lnTo>
                    <a:pt x="94" y="391"/>
                  </a:lnTo>
                  <a:lnTo>
                    <a:pt x="106" y="314"/>
                  </a:lnTo>
                  <a:lnTo>
                    <a:pt x="110" y="234"/>
                  </a:lnTo>
                  <a:lnTo>
                    <a:pt x="110" y="189"/>
                  </a:lnTo>
                  <a:lnTo>
                    <a:pt x="104" y="142"/>
                  </a:lnTo>
                  <a:lnTo>
                    <a:pt x="94" y="122"/>
                  </a:lnTo>
                  <a:lnTo>
                    <a:pt x="84" y="104"/>
                  </a:lnTo>
                  <a:lnTo>
                    <a:pt x="67" y="87"/>
                  </a:lnTo>
                  <a:lnTo>
                    <a:pt x="20" y="110"/>
                  </a:lnTo>
                  <a:lnTo>
                    <a:pt x="0" y="98"/>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175"/>
            <p:cNvSpPr>
              <a:spLocks/>
            </p:cNvSpPr>
            <p:nvPr/>
          </p:nvSpPr>
          <p:spPr bwMode="auto">
            <a:xfrm>
              <a:off x="10043" y="4047"/>
              <a:ext cx="292" cy="1123"/>
            </a:xfrm>
            <a:custGeom>
              <a:avLst/>
              <a:gdLst/>
              <a:ahLst/>
              <a:cxnLst>
                <a:cxn ang="0">
                  <a:pos x="84" y="49"/>
                </a:cxn>
                <a:cxn ang="0">
                  <a:pos x="177" y="161"/>
                </a:cxn>
                <a:cxn ang="0">
                  <a:pos x="241" y="281"/>
                </a:cxn>
                <a:cxn ang="0">
                  <a:pos x="275" y="399"/>
                </a:cxn>
                <a:cxn ang="0">
                  <a:pos x="289" y="511"/>
                </a:cxn>
                <a:cxn ang="0">
                  <a:pos x="287" y="640"/>
                </a:cxn>
                <a:cxn ang="0">
                  <a:pos x="261" y="785"/>
                </a:cxn>
                <a:cxn ang="0">
                  <a:pos x="210" y="909"/>
                </a:cxn>
                <a:cxn ang="0">
                  <a:pos x="149" y="1001"/>
                </a:cxn>
                <a:cxn ang="0">
                  <a:pos x="88" y="1068"/>
                </a:cxn>
                <a:cxn ang="0">
                  <a:pos x="39" y="1109"/>
                </a:cxn>
                <a:cxn ang="0">
                  <a:pos x="14" y="1123"/>
                </a:cxn>
                <a:cxn ang="0">
                  <a:pos x="4" y="1121"/>
                </a:cxn>
                <a:cxn ang="0">
                  <a:pos x="0" y="1117"/>
                </a:cxn>
                <a:cxn ang="0">
                  <a:pos x="0" y="1111"/>
                </a:cxn>
                <a:cxn ang="0">
                  <a:pos x="0" y="1107"/>
                </a:cxn>
                <a:cxn ang="0">
                  <a:pos x="2" y="1103"/>
                </a:cxn>
                <a:cxn ang="0">
                  <a:pos x="8" y="1094"/>
                </a:cxn>
                <a:cxn ang="0">
                  <a:pos x="19" y="1082"/>
                </a:cxn>
                <a:cxn ang="0">
                  <a:pos x="112" y="972"/>
                </a:cxn>
                <a:cxn ang="0">
                  <a:pos x="175" y="829"/>
                </a:cxn>
                <a:cxn ang="0">
                  <a:pos x="210" y="658"/>
                </a:cxn>
                <a:cxn ang="0">
                  <a:pos x="212" y="477"/>
                </a:cxn>
                <a:cxn ang="0">
                  <a:pos x="188" y="334"/>
                </a:cxn>
                <a:cxn ang="0">
                  <a:pos x="149" y="218"/>
                </a:cxn>
                <a:cxn ang="0">
                  <a:pos x="96" y="128"/>
                </a:cxn>
                <a:cxn ang="0">
                  <a:pos x="39" y="57"/>
                </a:cxn>
                <a:cxn ang="0">
                  <a:pos x="4" y="24"/>
                </a:cxn>
                <a:cxn ang="0">
                  <a:pos x="0" y="16"/>
                </a:cxn>
                <a:cxn ang="0">
                  <a:pos x="0" y="8"/>
                </a:cxn>
                <a:cxn ang="0">
                  <a:pos x="4" y="2"/>
                </a:cxn>
                <a:cxn ang="0">
                  <a:pos x="12" y="0"/>
                </a:cxn>
                <a:cxn ang="0">
                  <a:pos x="23" y="0"/>
                </a:cxn>
              </a:cxnLst>
              <a:rect l="0" t="0" r="r" b="b"/>
              <a:pathLst>
                <a:path w="292" h="1123">
                  <a:moveTo>
                    <a:pt x="23" y="0"/>
                  </a:moveTo>
                  <a:lnTo>
                    <a:pt x="84" y="49"/>
                  </a:lnTo>
                  <a:lnTo>
                    <a:pt x="135" y="104"/>
                  </a:lnTo>
                  <a:lnTo>
                    <a:pt x="177" y="161"/>
                  </a:lnTo>
                  <a:lnTo>
                    <a:pt x="212" y="220"/>
                  </a:lnTo>
                  <a:lnTo>
                    <a:pt x="241" y="281"/>
                  </a:lnTo>
                  <a:lnTo>
                    <a:pt x="261" y="340"/>
                  </a:lnTo>
                  <a:lnTo>
                    <a:pt x="275" y="399"/>
                  </a:lnTo>
                  <a:lnTo>
                    <a:pt x="285" y="458"/>
                  </a:lnTo>
                  <a:lnTo>
                    <a:pt x="289" y="511"/>
                  </a:lnTo>
                  <a:lnTo>
                    <a:pt x="292" y="562"/>
                  </a:lnTo>
                  <a:lnTo>
                    <a:pt x="287" y="640"/>
                  </a:lnTo>
                  <a:lnTo>
                    <a:pt x="277" y="713"/>
                  </a:lnTo>
                  <a:lnTo>
                    <a:pt x="261" y="785"/>
                  </a:lnTo>
                  <a:lnTo>
                    <a:pt x="237" y="850"/>
                  </a:lnTo>
                  <a:lnTo>
                    <a:pt x="210" y="909"/>
                  </a:lnTo>
                  <a:lnTo>
                    <a:pt x="179" y="958"/>
                  </a:lnTo>
                  <a:lnTo>
                    <a:pt x="149" y="1001"/>
                  </a:lnTo>
                  <a:lnTo>
                    <a:pt x="118" y="1037"/>
                  </a:lnTo>
                  <a:lnTo>
                    <a:pt x="88" y="1068"/>
                  </a:lnTo>
                  <a:lnTo>
                    <a:pt x="61" y="1092"/>
                  </a:lnTo>
                  <a:lnTo>
                    <a:pt x="39" y="1109"/>
                  </a:lnTo>
                  <a:lnTo>
                    <a:pt x="23" y="1119"/>
                  </a:lnTo>
                  <a:lnTo>
                    <a:pt x="14" y="1123"/>
                  </a:lnTo>
                  <a:lnTo>
                    <a:pt x="8" y="1123"/>
                  </a:lnTo>
                  <a:lnTo>
                    <a:pt x="4" y="1121"/>
                  </a:lnTo>
                  <a:lnTo>
                    <a:pt x="2" y="1119"/>
                  </a:lnTo>
                  <a:lnTo>
                    <a:pt x="0" y="1117"/>
                  </a:lnTo>
                  <a:lnTo>
                    <a:pt x="0" y="1113"/>
                  </a:lnTo>
                  <a:lnTo>
                    <a:pt x="0" y="1111"/>
                  </a:lnTo>
                  <a:lnTo>
                    <a:pt x="0" y="1109"/>
                  </a:lnTo>
                  <a:lnTo>
                    <a:pt x="0" y="1107"/>
                  </a:lnTo>
                  <a:lnTo>
                    <a:pt x="0" y="1105"/>
                  </a:lnTo>
                  <a:lnTo>
                    <a:pt x="2" y="1103"/>
                  </a:lnTo>
                  <a:lnTo>
                    <a:pt x="4" y="1098"/>
                  </a:lnTo>
                  <a:lnTo>
                    <a:pt x="8" y="1094"/>
                  </a:lnTo>
                  <a:lnTo>
                    <a:pt x="12" y="1090"/>
                  </a:lnTo>
                  <a:lnTo>
                    <a:pt x="19" y="1082"/>
                  </a:lnTo>
                  <a:lnTo>
                    <a:pt x="69" y="1031"/>
                  </a:lnTo>
                  <a:lnTo>
                    <a:pt x="112" y="972"/>
                  </a:lnTo>
                  <a:lnTo>
                    <a:pt x="147" y="905"/>
                  </a:lnTo>
                  <a:lnTo>
                    <a:pt x="175" y="829"/>
                  </a:lnTo>
                  <a:lnTo>
                    <a:pt x="198" y="748"/>
                  </a:lnTo>
                  <a:lnTo>
                    <a:pt x="210" y="658"/>
                  </a:lnTo>
                  <a:lnTo>
                    <a:pt x="214" y="560"/>
                  </a:lnTo>
                  <a:lnTo>
                    <a:pt x="212" y="477"/>
                  </a:lnTo>
                  <a:lnTo>
                    <a:pt x="202" y="401"/>
                  </a:lnTo>
                  <a:lnTo>
                    <a:pt x="188" y="334"/>
                  </a:lnTo>
                  <a:lnTo>
                    <a:pt x="169" y="273"/>
                  </a:lnTo>
                  <a:lnTo>
                    <a:pt x="149" y="218"/>
                  </a:lnTo>
                  <a:lnTo>
                    <a:pt x="124" y="171"/>
                  </a:lnTo>
                  <a:lnTo>
                    <a:pt x="96" y="128"/>
                  </a:lnTo>
                  <a:lnTo>
                    <a:pt x="67" y="90"/>
                  </a:lnTo>
                  <a:lnTo>
                    <a:pt x="39" y="57"/>
                  </a:lnTo>
                  <a:lnTo>
                    <a:pt x="8" y="30"/>
                  </a:lnTo>
                  <a:lnTo>
                    <a:pt x="4" y="24"/>
                  </a:lnTo>
                  <a:lnTo>
                    <a:pt x="2" y="20"/>
                  </a:lnTo>
                  <a:lnTo>
                    <a:pt x="0" y="16"/>
                  </a:lnTo>
                  <a:lnTo>
                    <a:pt x="0" y="12"/>
                  </a:lnTo>
                  <a:lnTo>
                    <a:pt x="0" y="8"/>
                  </a:lnTo>
                  <a:lnTo>
                    <a:pt x="2" y="4"/>
                  </a:lnTo>
                  <a:lnTo>
                    <a:pt x="4" y="2"/>
                  </a:lnTo>
                  <a:lnTo>
                    <a:pt x="8" y="0"/>
                  </a:lnTo>
                  <a:lnTo>
                    <a:pt x="12" y="0"/>
                  </a:lnTo>
                  <a:lnTo>
                    <a:pt x="17" y="0"/>
                  </a:lnTo>
                  <a:lnTo>
                    <a:pt x="23"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15" name="Group 43"/>
          <p:cNvGrpSpPr>
            <a:grpSpLocks noChangeAspect="1"/>
          </p:cNvGrpSpPr>
          <p:nvPr>
            <p:custDataLst>
              <p:tags r:id="rId4"/>
            </p:custDataLst>
          </p:nvPr>
        </p:nvGrpSpPr>
        <p:grpSpPr bwMode="auto">
          <a:xfrm>
            <a:off x="533401" y="4191000"/>
            <a:ext cx="7704063" cy="609600"/>
            <a:chOff x="374" y="2794"/>
            <a:chExt cx="20941" cy="1657"/>
          </a:xfrm>
          <a:solidFill>
            <a:srgbClr val="FF0000"/>
          </a:solidFill>
        </p:grpSpPr>
        <p:sp>
          <p:nvSpPr>
            <p:cNvPr id="3117" name="Freeform 45"/>
            <p:cNvSpPr>
              <a:spLocks noEditPoints="1"/>
            </p:cNvSpPr>
            <p:nvPr/>
          </p:nvSpPr>
          <p:spPr bwMode="auto">
            <a:xfrm>
              <a:off x="374" y="2954"/>
              <a:ext cx="1063" cy="1062"/>
            </a:xfrm>
            <a:custGeom>
              <a:avLst/>
              <a:gdLst/>
              <a:ahLst/>
              <a:cxnLst>
                <a:cxn ang="0">
                  <a:pos x="199" y="889"/>
                </a:cxn>
                <a:cxn ang="0">
                  <a:pos x="391" y="1004"/>
                </a:cxn>
                <a:cxn ang="0">
                  <a:pos x="532" y="1017"/>
                </a:cxn>
                <a:cxn ang="0">
                  <a:pos x="704" y="985"/>
                </a:cxn>
                <a:cxn ang="0">
                  <a:pos x="820" y="928"/>
                </a:cxn>
                <a:cxn ang="0">
                  <a:pos x="858" y="889"/>
                </a:cxn>
                <a:cxn ang="0">
                  <a:pos x="852" y="876"/>
                </a:cxn>
                <a:cxn ang="0">
                  <a:pos x="525" y="556"/>
                </a:cxn>
                <a:cxn ang="0">
                  <a:pos x="557" y="531"/>
                </a:cxn>
                <a:cxn ang="0">
                  <a:pos x="960" y="761"/>
                </a:cxn>
                <a:cxn ang="0">
                  <a:pos x="1018" y="531"/>
                </a:cxn>
                <a:cxn ang="0">
                  <a:pos x="960" y="294"/>
                </a:cxn>
                <a:cxn ang="0">
                  <a:pos x="167" y="198"/>
                </a:cxn>
                <a:cxn ang="0">
                  <a:pos x="52" y="409"/>
                </a:cxn>
                <a:cxn ang="0">
                  <a:pos x="45" y="608"/>
                </a:cxn>
                <a:cxn ang="0">
                  <a:pos x="109" y="780"/>
                </a:cxn>
                <a:cxn ang="0">
                  <a:pos x="500" y="531"/>
                </a:cxn>
                <a:cxn ang="0">
                  <a:pos x="525" y="38"/>
                </a:cxn>
                <a:cxn ang="0">
                  <a:pos x="352" y="70"/>
                </a:cxn>
                <a:cxn ang="0">
                  <a:pos x="237" y="134"/>
                </a:cxn>
                <a:cxn ang="0">
                  <a:pos x="199" y="172"/>
                </a:cxn>
                <a:cxn ang="0">
                  <a:pos x="205" y="185"/>
                </a:cxn>
                <a:cxn ang="0">
                  <a:pos x="212" y="185"/>
                </a:cxn>
                <a:cxn ang="0">
                  <a:pos x="858" y="172"/>
                </a:cxn>
                <a:cxn ang="0">
                  <a:pos x="666" y="57"/>
                </a:cxn>
                <a:cxn ang="0">
                  <a:pos x="525" y="38"/>
                </a:cxn>
                <a:cxn ang="0">
                  <a:pos x="672" y="19"/>
                </a:cxn>
                <a:cxn ang="0">
                  <a:pos x="903" y="153"/>
                </a:cxn>
                <a:cxn ang="0">
                  <a:pos x="1044" y="390"/>
                </a:cxn>
                <a:cxn ang="0">
                  <a:pos x="1044" y="672"/>
                </a:cxn>
                <a:cxn ang="0">
                  <a:pos x="903" y="902"/>
                </a:cxn>
                <a:cxn ang="0">
                  <a:pos x="672" y="1043"/>
                </a:cxn>
                <a:cxn ang="0">
                  <a:pos x="391" y="1043"/>
                </a:cxn>
                <a:cxn ang="0">
                  <a:pos x="154" y="902"/>
                </a:cxn>
                <a:cxn ang="0">
                  <a:pos x="20" y="672"/>
                </a:cxn>
                <a:cxn ang="0">
                  <a:pos x="20" y="390"/>
                </a:cxn>
                <a:cxn ang="0">
                  <a:pos x="154" y="160"/>
                </a:cxn>
                <a:cxn ang="0">
                  <a:pos x="391" y="19"/>
                </a:cxn>
              </a:cxnLst>
              <a:rect l="0" t="0" r="r" b="b"/>
              <a:pathLst>
                <a:path w="1063" h="1062">
                  <a:moveTo>
                    <a:pt x="525" y="556"/>
                  </a:moveTo>
                  <a:lnTo>
                    <a:pt x="199" y="889"/>
                  </a:lnTo>
                  <a:lnTo>
                    <a:pt x="295" y="960"/>
                  </a:lnTo>
                  <a:lnTo>
                    <a:pt x="391" y="1004"/>
                  </a:lnTo>
                  <a:lnTo>
                    <a:pt x="474" y="1017"/>
                  </a:lnTo>
                  <a:lnTo>
                    <a:pt x="532" y="1017"/>
                  </a:lnTo>
                  <a:lnTo>
                    <a:pt x="628" y="1011"/>
                  </a:lnTo>
                  <a:lnTo>
                    <a:pt x="704" y="985"/>
                  </a:lnTo>
                  <a:lnTo>
                    <a:pt x="768" y="960"/>
                  </a:lnTo>
                  <a:lnTo>
                    <a:pt x="820" y="928"/>
                  </a:lnTo>
                  <a:lnTo>
                    <a:pt x="852" y="902"/>
                  </a:lnTo>
                  <a:lnTo>
                    <a:pt x="858" y="889"/>
                  </a:lnTo>
                  <a:lnTo>
                    <a:pt x="858" y="883"/>
                  </a:lnTo>
                  <a:lnTo>
                    <a:pt x="852" y="876"/>
                  </a:lnTo>
                  <a:lnTo>
                    <a:pt x="845" y="870"/>
                  </a:lnTo>
                  <a:lnTo>
                    <a:pt x="525" y="556"/>
                  </a:lnTo>
                  <a:close/>
                  <a:moveTo>
                    <a:pt x="890" y="198"/>
                  </a:moveTo>
                  <a:lnTo>
                    <a:pt x="557" y="531"/>
                  </a:lnTo>
                  <a:lnTo>
                    <a:pt x="890" y="864"/>
                  </a:lnTo>
                  <a:lnTo>
                    <a:pt x="960" y="761"/>
                  </a:lnTo>
                  <a:lnTo>
                    <a:pt x="1005" y="652"/>
                  </a:lnTo>
                  <a:lnTo>
                    <a:pt x="1018" y="531"/>
                  </a:lnTo>
                  <a:lnTo>
                    <a:pt x="1005" y="403"/>
                  </a:lnTo>
                  <a:lnTo>
                    <a:pt x="960" y="294"/>
                  </a:lnTo>
                  <a:lnTo>
                    <a:pt x="890" y="198"/>
                  </a:lnTo>
                  <a:close/>
                  <a:moveTo>
                    <a:pt x="167" y="198"/>
                  </a:moveTo>
                  <a:lnTo>
                    <a:pt x="96" y="300"/>
                  </a:lnTo>
                  <a:lnTo>
                    <a:pt x="52" y="409"/>
                  </a:lnTo>
                  <a:lnTo>
                    <a:pt x="39" y="531"/>
                  </a:lnTo>
                  <a:lnTo>
                    <a:pt x="45" y="608"/>
                  </a:lnTo>
                  <a:lnTo>
                    <a:pt x="64" y="697"/>
                  </a:lnTo>
                  <a:lnTo>
                    <a:pt x="109" y="780"/>
                  </a:lnTo>
                  <a:lnTo>
                    <a:pt x="167" y="864"/>
                  </a:lnTo>
                  <a:lnTo>
                    <a:pt x="500" y="531"/>
                  </a:lnTo>
                  <a:lnTo>
                    <a:pt x="167" y="198"/>
                  </a:lnTo>
                  <a:close/>
                  <a:moveTo>
                    <a:pt x="525" y="38"/>
                  </a:moveTo>
                  <a:lnTo>
                    <a:pt x="436" y="51"/>
                  </a:lnTo>
                  <a:lnTo>
                    <a:pt x="352" y="70"/>
                  </a:lnTo>
                  <a:lnTo>
                    <a:pt x="288" y="102"/>
                  </a:lnTo>
                  <a:lnTo>
                    <a:pt x="237" y="134"/>
                  </a:lnTo>
                  <a:lnTo>
                    <a:pt x="212" y="160"/>
                  </a:lnTo>
                  <a:lnTo>
                    <a:pt x="199" y="172"/>
                  </a:lnTo>
                  <a:lnTo>
                    <a:pt x="199" y="179"/>
                  </a:lnTo>
                  <a:lnTo>
                    <a:pt x="205" y="185"/>
                  </a:lnTo>
                  <a:lnTo>
                    <a:pt x="212" y="185"/>
                  </a:lnTo>
                  <a:lnTo>
                    <a:pt x="212" y="185"/>
                  </a:lnTo>
                  <a:lnTo>
                    <a:pt x="532" y="505"/>
                  </a:lnTo>
                  <a:lnTo>
                    <a:pt x="858" y="172"/>
                  </a:lnTo>
                  <a:lnTo>
                    <a:pt x="762" y="96"/>
                  </a:lnTo>
                  <a:lnTo>
                    <a:pt x="666" y="57"/>
                  </a:lnTo>
                  <a:lnTo>
                    <a:pt x="583" y="44"/>
                  </a:lnTo>
                  <a:lnTo>
                    <a:pt x="525" y="38"/>
                  </a:lnTo>
                  <a:close/>
                  <a:moveTo>
                    <a:pt x="532" y="0"/>
                  </a:moveTo>
                  <a:lnTo>
                    <a:pt x="672" y="19"/>
                  </a:lnTo>
                  <a:lnTo>
                    <a:pt x="794" y="70"/>
                  </a:lnTo>
                  <a:lnTo>
                    <a:pt x="903" y="153"/>
                  </a:lnTo>
                  <a:lnTo>
                    <a:pt x="986" y="262"/>
                  </a:lnTo>
                  <a:lnTo>
                    <a:pt x="1044" y="390"/>
                  </a:lnTo>
                  <a:lnTo>
                    <a:pt x="1063" y="531"/>
                  </a:lnTo>
                  <a:lnTo>
                    <a:pt x="1044" y="672"/>
                  </a:lnTo>
                  <a:lnTo>
                    <a:pt x="986" y="800"/>
                  </a:lnTo>
                  <a:lnTo>
                    <a:pt x="903" y="902"/>
                  </a:lnTo>
                  <a:lnTo>
                    <a:pt x="800" y="985"/>
                  </a:lnTo>
                  <a:lnTo>
                    <a:pt x="672" y="1043"/>
                  </a:lnTo>
                  <a:lnTo>
                    <a:pt x="525" y="1062"/>
                  </a:lnTo>
                  <a:lnTo>
                    <a:pt x="391" y="1043"/>
                  </a:lnTo>
                  <a:lnTo>
                    <a:pt x="263" y="985"/>
                  </a:lnTo>
                  <a:lnTo>
                    <a:pt x="154" y="902"/>
                  </a:lnTo>
                  <a:lnTo>
                    <a:pt x="71" y="800"/>
                  </a:lnTo>
                  <a:lnTo>
                    <a:pt x="20" y="672"/>
                  </a:lnTo>
                  <a:lnTo>
                    <a:pt x="0" y="531"/>
                  </a:lnTo>
                  <a:lnTo>
                    <a:pt x="20" y="390"/>
                  </a:lnTo>
                  <a:lnTo>
                    <a:pt x="71" y="262"/>
                  </a:lnTo>
                  <a:lnTo>
                    <a:pt x="154" y="160"/>
                  </a:lnTo>
                  <a:lnTo>
                    <a:pt x="263" y="76"/>
                  </a:lnTo>
                  <a:lnTo>
                    <a:pt x="391" y="19"/>
                  </a:lnTo>
                  <a:lnTo>
                    <a:pt x="5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8" name="Freeform 46"/>
            <p:cNvSpPr>
              <a:spLocks/>
            </p:cNvSpPr>
            <p:nvPr/>
          </p:nvSpPr>
          <p:spPr bwMode="auto">
            <a:xfrm>
              <a:off x="1584" y="3670"/>
              <a:ext cx="550" cy="512"/>
            </a:xfrm>
            <a:custGeom>
              <a:avLst/>
              <a:gdLst/>
              <a:ahLst/>
              <a:cxnLst>
                <a:cxn ang="0">
                  <a:pos x="499" y="0"/>
                </a:cxn>
                <a:cxn ang="0">
                  <a:pos x="512" y="7"/>
                </a:cxn>
                <a:cxn ang="0">
                  <a:pos x="531" y="20"/>
                </a:cxn>
                <a:cxn ang="0">
                  <a:pos x="544" y="45"/>
                </a:cxn>
                <a:cxn ang="0">
                  <a:pos x="550" y="90"/>
                </a:cxn>
                <a:cxn ang="0">
                  <a:pos x="550" y="135"/>
                </a:cxn>
                <a:cxn ang="0">
                  <a:pos x="518" y="263"/>
                </a:cxn>
                <a:cxn ang="0">
                  <a:pos x="448" y="404"/>
                </a:cxn>
                <a:cxn ang="0">
                  <a:pos x="346" y="493"/>
                </a:cxn>
                <a:cxn ang="0">
                  <a:pos x="230" y="506"/>
                </a:cxn>
                <a:cxn ang="0">
                  <a:pos x="147" y="461"/>
                </a:cxn>
                <a:cxn ang="0">
                  <a:pos x="109" y="365"/>
                </a:cxn>
                <a:cxn ang="0">
                  <a:pos x="122" y="288"/>
                </a:cxn>
                <a:cxn ang="0">
                  <a:pos x="166" y="148"/>
                </a:cxn>
                <a:cxn ang="0">
                  <a:pos x="186" y="77"/>
                </a:cxn>
                <a:cxn ang="0">
                  <a:pos x="186" y="45"/>
                </a:cxn>
                <a:cxn ang="0">
                  <a:pos x="160" y="32"/>
                </a:cxn>
                <a:cxn ang="0">
                  <a:pos x="77" y="96"/>
                </a:cxn>
                <a:cxn ang="0">
                  <a:pos x="38" y="180"/>
                </a:cxn>
                <a:cxn ang="0">
                  <a:pos x="19" y="192"/>
                </a:cxn>
                <a:cxn ang="0">
                  <a:pos x="6" y="186"/>
                </a:cxn>
                <a:cxn ang="0">
                  <a:pos x="0" y="173"/>
                </a:cxn>
                <a:cxn ang="0">
                  <a:pos x="19" y="122"/>
                </a:cxn>
                <a:cxn ang="0">
                  <a:pos x="70" y="45"/>
                </a:cxn>
                <a:cxn ang="0">
                  <a:pos x="166" y="7"/>
                </a:cxn>
                <a:cxn ang="0">
                  <a:pos x="256" y="52"/>
                </a:cxn>
                <a:cxn ang="0">
                  <a:pos x="269" y="122"/>
                </a:cxn>
                <a:cxn ang="0">
                  <a:pos x="256" y="160"/>
                </a:cxn>
                <a:cxn ang="0">
                  <a:pos x="198" y="320"/>
                </a:cxn>
                <a:cxn ang="0">
                  <a:pos x="192" y="391"/>
                </a:cxn>
                <a:cxn ang="0">
                  <a:pos x="198" y="416"/>
                </a:cxn>
                <a:cxn ang="0">
                  <a:pos x="211" y="442"/>
                </a:cxn>
                <a:cxn ang="0">
                  <a:pos x="237" y="468"/>
                </a:cxn>
                <a:cxn ang="0">
                  <a:pos x="288" y="480"/>
                </a:cxn>
                <a:cxn ang="0">
                  <a:pos x="397" y="416"/>
                </a:cxn>
                <a:cxn ang="0">
                  <a:pos x="467" y="282"/>
                </a:cxn>
                <a:cxn ang="0">
                  <a:pos x="493" y="186"/>
                </a:cxn>
                <a:cxn ang="0">
                  <a:pos x="486" y="141"/>
                </a:cxn>
                <a:cxn ang="0">
                  <a:pos x="461" y="109"/>
                </a:cxn>
                <a:cxn ang="0">
                  <a:pos x="448" y="90"/>
                </a:cxn>
                <a:cxn ang="0">
                  <a:pos x="435" y="77"/>
                </a:cxn>
                <a:cxn ang="0">
                  <a:pos x="442" y="39"/>
                </a:cxn>
                <a:cxn ang="0">
                  <a:pos x="474" y="7"/>
                </a:cxn>
              </a:cxnLst>
              <a:rect l="0" t="0" r="r" b="b"/>
              <a:pathLst>
                <a:path w="550" h="512">
                  <a:moveTo>
                    <a:pt x="493" y="0"/>
                  </a:moveTo>
                  <a:lnTo>
                    <a:pt x="499" y="0"/>
                  </a:lnTo>
                  <a:lnTo>
                    <a:pt x="499" y="0"/>
                  </a:lnTo>
                  <a:lnTo>
                    <a:pt x="512" y="7"/>
                  </a:lnTo>
                  <a:lnTo>
                    <a:pt x="518" y="13"/>
                  </a:lnTo>
                  <a:lnTo>
                    <a:pt x="531" y="20"/>
                  </a:lnTo>
                  <a:lnTo>
                    <a:pt x="538" y="32"/>
                  </a:lnTo>
                  <a:lnTo>
                    <a:pt x="544" y="45"/>
                  </a:lnTo>
                  <a:lnTo>
                    <a:pt x="550" y="64"/>
                  </a:lnTo>
                  <a:lnTo>
                    <a:pt x="550" y="90"/>
                  </a:lnTo>
                  <a:lnTo>
                    <a:pt x="550" y="90"/>
                  </a:lnTo>
                  <a:lnTo>
                    <a:pt x="550" y="135"/>
                  </a:lnTo>
                  <a:lnTo>
                    <a:pt x="538" y="199"/>
                  </a:lnTo>
                  <a:lnTo>
                    <a:pt x="518" y="263"/>
                  </a:lnTo>
                  <a:lnTo>
                    <a:pt x="486" y="333"/>
                  </a:lnTo>
                  <a:lnTo>
                    <a:pt x="448" y="404"/>
                  </a:lnTo>
                  <a:lnTo>
                    <a:pt x="403" y="455"/>
                  </a:lnTo>
                  <a:lnTo>
                    <a:pt x="346" y="493"/>
                  </a:lnTo>
                  <a:lnTo>
                    <a:pt x="282" y="512"/>
                  </a:lnTo>
                  <a:lnTo>
                    <a:pt x="230" y="506"/>
                  </a:lnTo>
                  <a:lnTo>
                    <a:pt x="186" y="493"/>
                  </a:lnTo>
                  <a:lnTo>
                    <a:pt x="147" y="461"/>
                  </a:lnTo>
                  <a:lnTo>
                    <a:pt x="122" y="423"/>
                  </a:lnTo>
                  <a:lnTo>
                    <a:pt x="109" y="365"/>
                  </a:lnTo>
                  <a:lnTo>
                    <a:pt x="109" y="333"/>
                  </a:lnTo>
                  <a:lnTo>
                    <a:pt x="122" y="288"/>
                  </a:lnTo>
                  <a:lnTo>
                    <a:pt x="141" y="231"/>
                  </a:lnTo>
                  <a:lnTo>
                    <a:pt x="166" y="148"/>
                  </a:lnTo>
                  <a:lnTo>
                    <a:pt x="186" y="109"/>
                  </a:lnTo>
                  <a:lnTo>
                    <a:pt x="186" y="77"/>
                  </a:lnTo>
                  <a:lnTo>
                    <a:pt x="186" y="58"/>
                  </a:lnTo>
                  <a:lnTo>
                    <a:pt x="186" y="45"/>
                  </a:lnTo>
                  <a:lnTo>
                    <a:pt x="173" y="39"/>
                  </a:lnTo>
                  <a:lnTo>
                    <a:pt x="160" y="32"/>
                  </a:lnTo>
                  <a:lnTo>
                    <a:pt x="115" y="52"/>
                  </a:lnTo>
                  <a:lnTo>
                    <a:pt x="77" y="96"/>
                  </a:lnTo>
                  <a:lnTo>
                    <a:pt x="38" y="173"/>
                  </a:lnTo>
                  <a:lnTo>
                    <a:pt x="38" y="180"/>
                  </a:lnTo>
                  <a:lnTo>
                    <a:pt x="32" y="186"/>
                  </a:lnTo>
                  <a:lnTo>
                    <a:pt x="19" y="192"/>
                  </a:lnTo>
                  <a:lnTo>
                    <a:pt x="19" y="186"/>
                  </a:lnTo>
                  <a:lnTo>
                    <a:pt x="6" y="186"/>
                  </a:lnTo>
                  <a:lnTo>
                    <a:pt x="6" y="186"/>
                  </a:lnTo>
                  <a:lnTo>
                    <a:pt x="0" y="173"/>
                  </a:lnTo>
                  <a:lnTo>
                    <a:pt x="6" y="154"/>
                  </a:lnTo>
                  <a:lnTo>
                    <a:pt x="19" y="122"/>
                  </a:lnTo>
                  <a:lnTo>
                    <a:pt x="38" y="84"/>
                  </a:lnTo>
                  <a:lnTo>
                    <a:pt x="70" y="45"/>
                  </a:lnTo>
                  <a:lnTo>
                    <a:pt x="115" y="13"/>
                  </a:lnTo>
                  <a:lnTo>
                    <a:pt x="166" y="7"/>
                  </a:lnTo>
                  <a:lnTo>
                    <a:pt x="218" y="13"/>
                  </a:lnTo>
                  <a:lnTo>
                    <a:pt x="256" y="52"/>
                  </a:lnTo>
                  <a:lnTo>
                    <a:pt x="269" y="96"/>
                  </a:lnTo>
                  <a:lnTo>
                    <a:pt x="269" y="122"/>
                  </a:lnTo>
                  <a:lnTo>
                    <a:pt x="262" y="141"/>
                  </a:lnTo>
                  <a:lnTo>
                    <a:pt x="256" y="160"/>
                  </a:lnTo>
                  <a:lnTo>
                    <a:pt x="224" y="250"/>
                  </a:lnTo>
                  <a:lnTo>
                    <a:pt x="198" y="320"/>
                  </a:lnTo>
                  <a:lnTo>
                    <a:pt x="192" y="378"/>
                  </a:lnTo>
                  <a:lnTo>
                    <a:pt x="192" y="391"/>
                  </a:lnTo>
                  <a:lnTo>
                    <a:pt x="192" y="397"/>
                  </a:lnTo>
                  <a:lnTo>
                    <a:pt x="198" y="416"/>
                  </a:lnTo>
                  <a:lnTo>
                    <a:pt x="205" y="429"/>
                  </a:lnTo>
                  <a:lnTo>
                    <a:pt x="211" y="442"/>
                  </a:lnTo>
                  <a:lnTo>
                    <a:pt x="224" y="455"/>
                  </a:lnTo>
                  <a:lnTo>
                    <a:pt x="237" y="468"/>
                  </a:lnTo>
                  <a:lnTo>
                    <a:pt x="256" y="474"/>
                  </a:lnTo>
                  <a:lnTo>
                    <a:pt x="288" y="480"/>
                  </a:lnTo>
                  <a:lnTo>
                    <a:pt x="346" y="461"/>
                  </a:lnTo>
                  <a:lnTo>
                    <a:pt x="397" y="416"/>
                  </a:lnTo>
                  <a:lnTo>
                    <a:pt x="442" y="352"/>
                  </a:lnTo>
                  <a:lnTo>
                    <a:pt x="467" y="282"/>
                  </a:lnTo>
                  <a:lnTo>
                    <a:pt x="486" y="224"/>
                  </a:lnTo>
                  <a:lnTo>
                    <a:pt x="493" y="186"/>
                  </a:lnTo>
                  <a:lnTo>
                    <a:pt x="493" y="160"/>
                  </a:lnTo>
                  <a:lnTo>
                    <a:pt x="486" y="141"/>
                  </a:lnTo>
                  <a:lnTo>
                    <a:pt x="474" y="122"/>
                  </a:lnTo>
                  <a:lnTo>
                    <a:pt x="461" y="109"/>
                  </a:lnTo>
                  <a:lnTo>
                    <a:pt x="454" y="96"/>
                  </a:lnTo>
                  <a:lnTo>
                    <a:pt x="448" y="90"/>
                  </a:lnTo>
                  <a:lnTo>
                    <a:pt x="442" y="84"/>
                  </a:lnTo>
                  <a:lnTo>
                    <a:pt x="435" y="77"/>
                  </a:lnTo>
                  <a:lnTo>
                    <a:pt x="435" y="64"/>
                  </a:lnTo>
                  <a:lnTo>
                    <a:pt x="442" y="39"/>
                  </a:lnTo>
                  <a:lnTo>
                    <a:pt x="454" y="20"/>
                  </a:lnTo>
                  <a:lnTo>
                    <a:pt x="474" y="7"/>
                  </a:lnTo>
                  <a:lnTo>
                    <a:pt x="4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9" name="Freeform 47"/>
            <p:cNvSpPr>
              <a:spLocks/>
            </p:cNvSpPr>
            <p:nvPr/>
          </p:nvSpPr>
          <p:spPr bwMode="auto">
            <a:xfrm>
              <a:off x="2326" y="3517"/>
              <a:ext cx="621" cy="736"/>
            </a:xfrm>
            <a:custGeom>
              <a:avLst/>
              <a:gdLst/>
              <a:ahLst/>
              <a:cxnLst>
                <a:cxn ang="0">
                  <a:pos x="378" y="0"/>
                </a:cxn>
                <a:cxn ang="0">
                  <a:pos x="576" y="0"/>
                </a:cxn>
                <a:cxn ang="0">
                  <a:pos x="589" y="0"/>
                </a:cxn>
                <a:cxn ang="0">
                  <a:pos x="596" y="6"/>
                </a:cxn>
                <a:cxn ang="0">
                  <a:pos x="608" y="6"/>
                </a:cxn>
                <a:cxn ang="0">
                  <a:pos x="615" y="13"/>
                </a:cxn>
                <a:cxn ang="0">
                  <a:pos x="621" y="19"/>
                </a:cxn>
                <a:cxn ang="0">
                  <a:pos x="621" y="32"/>
                </a:cxn>
                <a:cxn ang="0">
                  <a:pos x="621" y="45"/>
                </a:cxn>
                <a:cxn ang="0">
                  <a:pos x="615" y="51"/>
                </a:cxn>
                <a:cxn ang="0">
                  <a:pos x="602" y="57"/>
                </a:cxn>
                <a:cxn ang="0">
                  <a:pos x="589" y="57"/>
                </a:cxn>
                <a:cxn ang="0">
                  <a:pos x="576" y="57"/>
                </a:cxn>
                <a:cxn ang="0">
                  <a:pos x="384" y="57"/>
                </a:cxn>
                <a:cxn ang="0">
                  <a:pos x="282" y="70"/>
                </a:cxn>
                <a:cxn ang="0">
                  <a:pos x="199" y="109"/>
                </a:cxn>
                <a:cxn ang="0">
                  <a:pos x="128" y="173"/>
                </a:cxn>
                <a:cxn ang="0">
                  <a:pos x="77" y="249"/>
                </a:cxn>
                <a:cxn ang="0">
                  <a:pos x="58" y="345"/>
                </a:cxn>
                <a:cxn ang="0">
                  <a:pos x="576" y="345"/>
                </a:cxn>
                <a:cxn ang="0">
                  <a:pos x="589" y="345"/>
                </a:cxn>
                <a:cxn ang="0">
                  <a:pos x="596" y="345"/>
                </a:cxn>
                <a:cxn ang="0">
                  <a:pos x="608" y="345"/>
                </a:cxn>
                <a:cxn ang="0">
                  <a:pos x="615" y="352"/>
                </a:cxn>
                <a:cxn ang="0">
                  <a:pos x="621" y="358"/>
                </a:cxn>
                <a:cxn ang="0">
                  <a:pos x="621" y="371"/>
                </a:cxn>
                <a:cxn ang="0">
                  <a:pos x="621" y="384"/>
                </a:cxn>
                <a:cxn ang="0">
                  <a:pos x="615" y="390"/>
                </a:cxn>
                <a:cxn ang="0">
                  <a:pos x="602" y="397"/>
                </a:cxn>
                <a:cxn ang="0">
                  <a:pos x="589" y="397"/>
                </a:cxn>
                <a:cxn ang="0">
                  <a:pos x="576" y="397"/>
                </a:cxn>
                <a:cxn ang="0">
                  <a:pos x="58" y="397"/>
                </a:cxn>
                <a:cxn ang="0">
                  <a:pos x="77" y="493"/>
                </a:cxn>
                <a:cxn ang="0">
                  <a:pos x="128" y="569"/>
                </a:cxn>
                <a:cxn ang="0">
                  <a:pos x="199" y="627"/>
                </a:cxn>
                <a:cxn ang="0">
                  <a:pos x="282" y="665"/>
                </a:cxn>
                <a:cxn ang="0">
                  <a:pos x="384" y="685"/>
                </a:cxn>
                <a:cxn ang="0">
                  <a:pos x="576" y="685"/>
                </a:cxn>
                <a:cxn ang="0">
                  <a:pos x="589" y="685"/>
                </a:cxn>
                <a:cxn ang="0">
                  <a:pos x="596" y="685"/>
                </a:cxn>
                <a:cxn ang="0">
                  <a:pos x="608" y="685"/>
                </a:cxn>
                <a:cxn ang="0">
                  <a:pos x="615" y="691"/>
                </a:cxn>
                <a:cxn ang="0">
                  <a:pos x="621" y="697"/>
                </a:cxn>
                <a:cxn ang="0">
                  <a:pos x="621" y="710"/>
                </a:cxn>
                <a:cxn ang="0">
                  <a:pos x="621" y="723"/>
                </a:cxn>
                <a:cxn ang="0">
                  <a:pos x="615" y="729"/>
                </a:cxn>
                <a:cxn ang="0">
                  <a:pos x="608" y="736"/>
                </a:cxn>
                <a:cxn ang="0">
                  <a:pos x="596" y="736"/>
                </a:cxn>
                <a:cxn ang="0">
                  <a:pos x="589" y="736"/>
                </a:cxn>
                <a:cxn ang="0">
                  <a:pos x="576" y="736"/>
                </a:cxn>
                <a:cxn ang="0">
                  <a:pos x="378" y="736"/>
                </a:cxn>
                <a:cxn ang="0">
                  <a:pos x="282" y="723"/>
                </a:cxn>
                <a:cxn ang="0">
                  <a:pos x="192" y="691"/>
                </a:cxn>
                <a:cxn ang="0">
                  <a:pos x="116" y="633"/>
                </a:cxn>
                <a:cxn ang="0">
                  <a:pos x="52" y="557"/>
                </a:cxn>
                <a:cxn ang="0">
                  <a:pos x="13" y="467"/>
                </a:cxn>
                <a:cxn ang="0">
                  <a:pos x="0" y="371"/>
                </a:cxn>
                <a:cxn ang="0">
                  <a:pos x="20" y="256"/>
                </a:cxn>
                <a:cxn ang="0">
                  <a:pos x="71" y="153"/>
                </a:cxn>
                <a:cxn ang="0">
                  <a:pos x="154" y="70"/>
                </a:cxn>
                <a:cxn ang="0">
                  <a:pos x="263" y="19"/>
                </a:cxn>
                <a:cxn ang="0">
                  <a:pos x="378" y="0"/>
                </a:cxn>
              </a:cxnLst>
              <a:rect l="0" t="0" r="r" b="b"/>
              <a:pathLst>
                <a:path w="621" h="736">
                  <a:moveTo>
                    <a:pt x="378" y="0"/>
                  </a:moveTo>
                  <a:lnTo>
                    <a:pt x="576" y="0"/>
                  </a:lnTo>
                  <a:lnTo>
                    <a:pt x="589" y="0"/>
                  </a:lnTo>
                  <a:lnTo>
                    <a:pt x="596" y="6"/>
                  </a:lnTo>
                  <a:lnTo>
                    <a:pt x="608" y="6"/>
                  </a:lnTo>
                  <a:lnTo>
                    <a:pt x="615" y="13"/>
                  </a:lnTo>
                  <a:lnTo>
                    <a:pt x="621" y="19"/>
                  </a:lnTo>
                  <a:lnTo>
                    <a:pt x="621" y="32"/>
                  </a:lnTo>
                  <a:lnTo>
                    <a:pt x="621" y="45"/>
                  </a:lnTo>
                  <a:lnTo>
                    <a:pt x="615" y="51"/>
                  </a:lnTo>
                  <a:lnTo>
                    <a:pt x="602" y="57"/>
                  </a:lnTo>
                  <a:lnTo>
                    <a:pt x="589" y="57"/>
                  </a:lnTo>
                  <a:lnTo>
                    <a:pt x="576" y="57"/>
                  </a:lnTo>
                  <a:lnTo>
                    <a:pt x="384" y="57"/>
                  </a:lnTo>
                  <a:lnTo>
                    <a:pt x="282" y="70"/>
                  </a:lnTo>
                  <a:lnTo>
                    <a:pt x="199" y="109"/>
                  </a:lnTo>
                  <a:lnTo>
                    <a:pt x="128" y="173"/>
                  </a:lnTo>
                  <a:lnTo>
                    <a:pt x="77" y="249"/>
                  </a:lnTo>
                  <a:lnTo>
                    <a:pt x="58" y="345"/>
                  </a:lnTo>
                  <a:lnTo>
                    <a:pt x="576" y="345"/>
                  </a:lnTo>
                  <a:lnTo>
                    <a:pt x="589" y="345"/>
                  </a:lnTo>
                  <a:lnTo>
                    <a:pt x="596" y="345"/>
                  </a:lnTo>
                  <a:lnTo>
                    <a:pt x="608" y="345"/>
                  </a:lnTo>
                  <a:lnTo>
                    <a:pt x="615" y="352"/>
                  </a:lnTo>
                  <a:lnTo>
                    <a:pt x="621" y="358"/>
                  </a:lnTo>
                  <a:lnTo>
                    <a:pt x="621" y="371"/>
                  </a:lnTo>
                  <a:lnTo>
                    <a:pt x="621" y="384"/>
                  </a:lnTo>
                  <a:lnTo>
                    <a:pt x="615" y="390"/>
                  </a:lnTo>
                  <a:lnTo>
                    <a:pt x="602" y="397"/>
                  </a:lnTo>
                  <a:lnTo>
                    <a:pt x="589" y="397"/>
                  </a:lnTo>
                  <a:lnTo>
                    <a:pt x="576" y="397"/>
                  </a:lnTo>
                  <a:lnTo>
                    <a:pt x="58" y="397"/>
                  </a:lnTo>
                  <a:lnTo>
                    <a:pt x="77" y="493"/>
                  </a:lnTo>
                  <a:lnTo>
                    <a:pt x="128" y="569"/>
                  </a:lnTo>
                  <a:lnTo>
                    <a:pt x="199" y="627"/>
                  </a:lnTo>
                  <a:lnTo>
                    <a:pt x="282" y="665"/>
                  </a:lnTo>
                  <a:lnTo>
                    <a:pt x="384" y="685"/>
                  </a:lnTo>
                  <a:lnTo>
                    <a:pt x="576" y="685"/>
                  </a:lnTo>
                  <a:lnTo>
                    <a:pt x="589" y="685"/>
                  </a:lnTo>
                  <a:lnTo>
                    <a:pt x="596" y="685"/>
                  </a:lnTo>
                  <a:lnTo>
                    <a:pt x="608" y="685"/>
                  </a:lnTo>
                  <a:lnTo>
                    <a:pt x="615" y="691"/>
                  </a:lnTo>
                  <a:lnTo>
                    <a:pt x="621" y="697"/>
                  </a:lnTo>
                  <a:lnTo>
                    <a:pt x="621" y="710"/>
                  </a:lnTo>
                  <a:lnTo>
                    <a:pt x="621" y="723"/>
                  </a:lnTo>
                  <a:lnTo>
                    <a:pt x="615" y="729"/>
                  </a:lnTo>
                  <a:lnTo>
                    <a:pt x="608" y="736"/>
                  </a:lnTo>
                  <a:lnTo>
                    <a:pt x="596" y="736"/>
                  </a:lnTo>
                  <a:lnTo>
                    <a:pt x="589" y="736"/>
                  </a:lnTo>
                  <a:lnTo>
                    <a:pt x="576" y="736"/>
                  </a:lnTo>
                  <a:lnTo>
                    <a:pt x="378" y="736"/>
                  </a:lnTo>
                  <a:lnTo>
                    <a:pt x="282" y="723"/>
                  </a:lnTo>
                  <a:lnTo>
                    <a:pt x="192" y="691"/>
                  </a:lnTo>
                  <a:lnTo>
                    <a:pt x="116" y="633"/>
                  </a:lnTo>
                  <a:lnTo>
                    <a:pt x="52" y="557"/>
                  </a:lnTo>
                  <a:lnTo>
                    <a:pt x="13" y="467"/>
                  </a:lnTo>
                  <a:lnTo>
                    <a:pt x="0" y="371"/>
                  </a:lnTo>
                  <a:lnTo>
                    <a:pt x="20" y="256"/>
                  </a:lnTo>
                  <a:lnTo>
                    <a:pt x="71" y="153"/>
                  </a:lnTo>
                  <a:lnTo>
                    <a:pt x="154" y="70"/>
                  </a:lnTo>
                  <a:lnTo>
                    <a:pt x="263" y="19"/>
                  </a:lnTo>
                  <a:lnTo>
                    <a:pt x="3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0" name="Freeform 48"/>
            <p:cNvSpPr>
              <a:spLocks/>
            </p:cNvSpPr>
            <p:nvPr/>
          </p:nvSpPr>
          <p:spPr bwMode="auto">
            <a:xfrm>
              <a:off x="3126" y="3402"/>
              <a:ext cx="781" cy="825"/>
            </a:xfrm>
            <a:custGeom>
              <a:avLst/>
              <a:gdLst/>
              <a:ahLst/>
              <a:cxnLst>
                <a:cxn ang="0">
                  <a:pos x="711" y="12"/>
                </a:cxn>
                <a:cxn ang="0">
                  <a:pos x="775" y="89"/>
                </a:cxn>
                <a:cxn ang="0">
                  <a:pos x="775" y="211"/>
                </a:cxn>
                <a:cxn ang="0">
                  <a:pos x="672" y="416"/>
                </a:cxn>
                <a:cxn ang="0">
                  <a:pos x="487" y="620"/>
                </a:cxn>
                <a:cxn ang="0">
                  <a:pos x="333" y="742"/>
                </a:cxn>
                <a:cxn ang="0">
                  <a:pos x="237" y="812"/>
                </a:cxn>
                <a:cxn ang="0">
                  <a:pos x="212" y="819"/>
                </a:cxn>
                <a:cxn ang="0">
                  <a:pos x="205" y="800"/>
                </a:cxn>
                <a:cxn ang="0">
                  <a:pos x="205" y="793"/>
                </a:cxn>
                <a:cxn ang="0">
                  <a:pos x="218" y="716"/>
                </a:cxn>
                <a:cxn ang="0">
                  <a:pos x="224" y="544"/>
                </a:cxn>
                <a:cxn ang="0">
                  <a:pos x="199" y="268"/>
                </a:cxn>
                <a:cxn ang="0">
                  <a:pos x="141" y="134"/>
                </a:cxn>
                <a:cxn ang="0">
                  <a:pos x="64" y="70"/>
                </a:cxn>
                <a:cxn ang="0">
                  <a:pos x="20" y="64"/>
                </a:cxn>
                <a:cxn ang="0">
                  <a:pos x="7" y="57"/>
                </a:cxn>
                <a:cxn ang="0">
                  <a:pos x="7" y="38"/>
                </a:cxn>
                <a:cxn ang="0">
                  <a:pos x="32" y="12"/>
                </a:cxn>
                <a:cxn ang="0">
                  <a:pos x="71" y="0"/>
                </a:cxn>
                <a:cxn ang="0">
                  <a:pos x="154" y="12"/>
                </a:cxn>
                <a:cxn ang="0">
                  <a:pos x="250" y="108"/>
                </a:cxn>
                <a:cxn ang="0">
                  <a:pos x="295" y="249"/>
                </a:cxn>
                <a:cxn ang="0">
                  <a:pos x="314" y="396"/>
                </a:cxn>
                <a:cxn ang="0">
                  <a:pos x="314" y="492"/>
                </a:cxn>
                <a:cxn ang="0">
                  <a:pos x="308" y="672"/>
                </a:cxn>
                <a:cxn ang="0">
                  <a:pos x="493" y="524"/>
                </a:cxn>
                <a:cxn ang="0">
                  <a:pos x="640" y="371"/>
                </a:cxn>
                <a:cxn ang="0">
                  <a:pos x="717" y="249"/>
                </a:cxn>
                <a:cxn ang="0">
                  <a:pos x="724" y="179"/>
                </a:cxn>
                <a:cxn ang="0">
                  <a:pos x="679" y="128"/>
                </a:cxn>
                <a:cxn ang="0">
                  <a:pos x="621" y="108"/>
                </a:cxn>
                <a:cxn ang="0">
                  <a:pos x="608" y="102"/>
                </a:cxn>
                <a:cxn ang="0">
                  <a:pos x="608" y="76"/>
                </a:cxn>
                <a:cxn ang="0">
                  <a:pos x="621" y="38"/>
                </a:cxn>
                <a:cxn ang="0">
                  <a:pos x="647" y="0"/>
                </a:cxn>
              </a:cxnLst>
              <a:rect l="0" t="0" r="r" b="b"/>
              <a:pathLst>
                <a:path w="781" h="825">
                  <a:moveTo>
                    <a:pt x="647" y="0"/>
                  </a:moveTo>
                  <a:lnTo>
                    <a:pt x="711" y="12"/>
                  </a:lnTo>
                  <a:lnTo>
                    <a:pt x="756" y="44"/>
                  </a:lnTo>
                  <a:lnTo>
                    <a:pt x="775" y="89"/>
                  </a:lnTo>
                  <a:lnTo>
                    <a:pt x="781" y="140"/>
                  </a:lnTo>
                  <a:lnTo>
                    <a:pt x="775" y="211"/>
                  </a:lnTo>
                  <a:lnTo>
                    <a:pt x="736" y="307"/>
                  </a:lnTo>
                  <a:lnTo>
                    <a:pt x="672" y="416"/>
                  </a:lnTo>
                  <a:lnTo>
                    <a:pt x="564" y="537"/>
                  </a:lnTo>
                  <a:lnTo>
                    <a:pt x="487" y="620"/>
                  </a:lnTo>
                  <a:lnTo>
                    <a:pt x="404" y="691"/>
                  </a:lnTo>
                  <a:lnTo>
                    <a:pt x="333" y="742"/>
                  </a:lnTo>
                  <a:lnTo>
                    <a:pt x="276" y="787"/>
                  </a:lnTo>
                  <a:lnTo>
                    <a:pt x="237" y="812"/>
                  </a:lnTo>
                  <a:lnTo>
                    <a:pt x="218" y="825"/>
                  </a:lnTo>
                  <a:lnTo>
                    <a:pt x="212" y="819"/>
                  </a:lnTo>
                  <a:lnTo>
                    <a:pt x="205" y="812"/>
                  </a:lnTo>
                  <a:lnTo>
                    <a:pt x="205" y="800"/>
                  </a:lnTo>
                  <a:lnTo>
                    <a:pt x="205" y="800"/>
                  </a:lnTo>
                  <a:lnTo>
                    <a:pt x="205" y="793"/>
                  </a:lnTo>
                  <a:lnTo>
                    <a:pt x="212" y="780"/>
                  </a:lnTo>
                  <a:lnTo>
                    <a:pt x="218" y="716"/>
                  </a:lnTo>
                  <a:lnTo>
                    <a:pt x="224" y="633"/>
                  </a:lnTo>
                  <a:lnTo>
                    <a:pt x="224" y="544"/>
                  </a:lnTo>
                  <a:lnTo>
                    <a:pt x="218" y="403"/>
                  </a:lnTo>
                  <a:lnTo>
                    <a:pt x="199" y="268"/>
                  </a:lnTo>
                  <a:lnTo>
                    <a:pt x="173" y="192"/>
                  </a:lnTo>
                  <a:lnTo>
                    <a:pt x="141" y="134"/>
                  </a:lnTo>
                  <a:lnTo>
                    <a:pt x="103" y="96"/>
                  </a:lnTo>
                  <a:lnTo>
                    <a:pt x="64" y="70"/>
                  </a:lnTo>
                  <a:lnTo>
                    <a:pt x="20" y="64"/>
                  </a:lnTo>
                  <a:lnTo>
                    <a:pt x="20" y="64"/>
                  </a:lnTo>
                  <a:lnTo>
                    <a:pt x="7" y="57"/>
                  </a:lnTo>
                  <a:lnTo>
                    <a:pt x="7" y="57"/>
                  </a:lnTo>
                  <a:lnTo>
                    <a:pt x="0" y="57"/>
                  </a:lnTo>
                  <a:lnTo>
                    <a:pt x="7" y="38"/>
                  </a:lnTo>
                  <a:lnTo>
                    <a:pt x="20" y="25"/>
                  </a:lnTo>
                  <a:lnTo>
                    <a:pt x="32" y="12"/>
                  </a:lnTo>
                  <a:lnTo>
                    <a:pt x="52" y="6"/>
                  </a:lnTo>
                  <a:lnTo>
                    <a:pt x="71" y="0"/>
                  </a:lnTo>
                  <a:lnTo>
                    <a:pt x="84" y="0"/>
                  </a:lnTo>
                  <a:lnTo>
                    <a:pt x="154" y="12"/>
                  </a:lnTo>
                  <a:lnTo>
                    <a:pt x="205" y="51"/>
                  </a:lnTo>
                  <a:lnTo>
                    <a:pt x="250" y="108"/>
                  </a:lnTo>
                  <a:lnTo>
                    <a:pt x="276" y="179"/>
                  </a:lnTo>
                  <a:lnTo>
                    <a:pt x="295" y="249"/>
                  </a:lnTo>
                  <a:lnTo>
                    <a:pt x="308" y="326"/>
                  </a:lnTo>
                  <a:lnTo>
                    <a:pt x="314" y="396"/>
                  </a:lnTo>
                  <a:lnTo>
                    <a:pt x="314" y="454"/>
                  </a:lnTo>
                  <a:lnTo>
                    <a:pt x="314" y="492"/>
                  </a:lnTo>
                  <a:lnTo>
                    <a:pt x="314" y="569"/>
                  </a:lnTo>
                  <a:lnTo>
                    <a:pt x="308" y="672"/>
                  </a:lnTo>
                  <a:lnTo>
                    <a:pt x="404" y="601"/>
                  </a:lnTo>
                  <a:lnTo>
                    <a:pt x="493" y="524"/>
                  </a:lnTo>
                  <a:lnTo>
                    <a:pt x="570" y="448"/>
                  </a:lnTo>
                  <a:lnTo>
                    <a:pt x="640" y="371"/>
                  </a:lnTo>
                  <a:lnTo>
                    <a:pt x="685" y="307"/>
                  </a:lnTo>
                  <a:lnTo>
                    <a:pt x="717" y="249"/>
                  </a:lnTo>
                  <a:lnTo>
                    <a:pt x="730" y="204"/>
                  </a:lnTo>
                  <a:lnTo>
                    <a:pt x="724" y="179"/>
                  </a:lnTo>
                  <a:lnTo>
                    <a:pt x="711" y="153"/>
                  </a:lnTo>
                  <a:lnTo>
                    <a:pt x="679" y="128"/>
                  </a:lnTo>
                  <a:lnTo>
                    <a:pt x="628" y="108"/>
                  </a:lnTo>
                  <a:lnTo>
                    <a:pt x="621" y="108"/>
                  </a:lnTo>
                  <a:lnTo>
                    <a:pt x="615" y="108"/>
                  </a:lnTo>
                  <a:lnTo>
                    <a:pt x="608" y="102"/>
                  </a:lnTo>
                  <a:lnTo>
                    <a:pt x="608" y="89"/>
                  </a:lnTo>
                  <a:lnTo>
                    <a:pt x="608" y="76"/>
                  </a:lnTo>
                  <a:lnTo>
                    <a:pt x="615" y="57"/>
                  </a:lnTo>
                  <a:lnTo>
                    <a:pt x="621" y="38"/>
                  </a:lnTo>
                  <a:lnTo>
                    <a:pt x="634" y="12"/>
                  </a:lnTo>
                  <a:lnTo>
                    <a:pt x="6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1" name="Freeform 49"/>
            <p:cNvSpPr>
              <a:spLocks noEditPoints="1"/>
            </p:cNvSpPr>
            <p:nvPr/>
          </p:nvSpPr>
          <p:spPr bwMode="auto">
            <a:xfrm>
              <a:off x="3958" y="3786"/>
              <a:ext cx="500" cy="576"/>
            </a:xfrm>
            <a:custGeom>
              <a:avLst/>
              <a:gdLst/>
              <a:ahLst/>
              <a:cxnLst>
                <a:cxn ang="0">
                  <a:pos x="237" y="224"/>
                </a:cxn>
                <a:cxn ang="0">
                  <a:pos x="135" y="281"/>
                </a:cxn>
                <a:cxn ang="0">
                  <a:pos x="84" y="384"/>
                </a:cxn>
                <a:cxn ang="0">
                  <a:pos x="77" y="448"/>
                </a:cxn>
                <a:cxn ang="0">
                  <a:pos x="96" y="512"/>
                </a:cxn>
                <a:cxn ang="0">
                  <a:pos x="192" y="544"/>
                </a:cxn>
                <a:cxn ang="0">
                  <a:pos x="314" y="499"/>
                </a:cxn>
                <a:cxn ang="0">
                  <a:pos x="372" y="403"/>
                </a:cxn>
                <a:cxn ang="0">
                  <a:pos x="391" y="332"/>
                </a:cxn>
                <a:cxn ang="0">
                  <a:pos x="359" y="262"/>
                </a:cxn>
                <a:cxn ang="0">
                  <a:pos x="269" y="224"/>
                </a:cxn>
                <a:cxn ang="0">
                  <a:pos x="365" y="12"/>
                </a:cxn>
                <a:cxn ang="0">
                  <a:pos x="480" y="128"/>
                </a:cxn>
                <a:cxn ang="0">
                  <a:pos x="493" y="268"/>
                </a:cxn>
                <a:cxn ang="0">
                  <a:pos x="448" y="396"/>
                </a:cxn>
                <a:cxn ang="0">
                  <a:pos x="352" y="518"/>
                </a:cxn>
                <a:cxn ang="0">
                  <a:pos x="186" y="576"/>
                </a:cxn>
                <a:cxn ang="0">
                  <a:pos x="52" y="531"/>
                </a:cxn>
                <a:cxn ang="0">
                  <a:pos x="0" y="422"/>
                </a:cxn>
                <a:cxn ang="0">
                  <a:pos x="13" y="364"/>
                </a:cxn>
                <a:cxn ang="0">
                  <a:pos x="77" y="268"/>
                </a:cxn>
                <a:cxn ang="0">
                  <a:pos x="205" y="204"/>
                </a:cxn>
                <a:cxn ang="0">
                  <a:pos x="327" y="204"/>
                </a:cxn>
                <a:cxn ang="0">
                  <a:pos x="391" y="262"/>
                </a:cxn>
                <a:cxn ang="0">
                  <a:pos x="423" y="236"/>
                </a:cxn>
                <a:cxn ang="0">
                  <a:pos x="416" y="115"/>
                </a:cxn>
                <a:cxn ang="0">
                  <a:pos x="352" y="44"/>
                </a:cxn>
                <a:cxn ang="0">
                  <a:pos x="269" y="25"/>
                </a:cxn>
                <a:cxn ang="0">
                  <a:pos x="173" y="51"/>
                </a:cxn>
                <a:cxn ang="0">
                  <a:pos x="148" y="76"/>
                </a:cxn>
                <a:cxn ang="0">
                  <a:pos x="148" y="76"/>
                </a:cxn>
                <a:cxn ang="0">
                  <a:pos x="160" y="83"/>
                </a:cxn>
                <a:cxn ang="0">
                  <a:pos x="173" y="96"/>
                </a:cxn>
                <a:cxn ang="0">
                  <a:pos x="173" y="128"/>
                </a:cxn>
                <a:cxn ang="0">
                  <a:pos x="148" y="153"/>
                </a:cxn>
                <a:cxn ang="0">
                  <a:pos x="116" y="153"/>
                </a:cxn>
                <a:cxn ang="0">
                  <a:pos x="96" y="140"/>
                </a:cxn>
                <a:cxn ang="0">
                  <a:pos x="103" y="102"/>
                </a:cxn>
                <a:cxn ang="0">
                  <a:pos x="148" y="32"/>
                </a:cxn>
                <a:cxn ang="0">
                  <a:pos x="276" y="0"/>
                </a:cxn>
              </a:cxnLst>
              <a:rect l="0" t="0" r="r" b="b"/>
              <a:pathLst>
                <a:path w="500" h="576">
                  <a:moveTo>
                    <a:pt x="269" y="224"/>
                  </a:moveTo>
                  <a:lnTo>
                    <a:pt x="237" y="224"/>
                  </a:lnTo>
                  <a:lnTo>
                    <a:pt x="192" y="243"/>
                  </a:lnTo>
                  <a:lnTo>
                    <a:pt x="135" y="281"/>
                  </a:lnTo>
                  <a:lnTo>
                    <a:pt x="103" y="326"/>
                  </a:lnTo>
                  <a:lnTo>
                    <a:pt x="84" y="384"/>
                  </a:lnTo>
                  <a:lnTo>
                    <a:pt x="77" y="428"/>
                  </a:lnTo>
                  <a:lnTo>
                    <a:pt x="77" y="448"/>
                  </a:lnTo>
                  <a:lnTo>
                    <a:pt x="77" y="480"/>
                  </a:lnTo>
                  <a:lnTo>
                    <a:pt x="96" y="512"/>
                  </a:lnTo>
                  <a:lnTo>
                    <a:pt x="135" y="531"/>
                  </a:lnTo>
                  <a:lnTo>
                    <a:pt x="192" y="544"/>
                  </a:lnTo>
                  <a:lnTo>
                    <a:pt x="256" y="531"/>
                  </a:lnTo>
                  <a:lnTo>
                    <a:pt x="314" y="499"/>
                  </a:lnTo>
                  <a:lnTo>
                    <a:pt x="346" y="454"/>
                  </a:lnTo>
                  <a:lnTo>
                    <a:pt x="372" y="403"/>
                  </a:lnTo>
                  <a:lnTo>
                    <a:pt x="384" y="358"/>
                  </a:lnTo>
                  <a:lnTo>
                    <a:pt x="391" y="332"/>
                  </a:lnTo>
                  <a:lnTo>
                    <a:pt x="384" y="294"/>
                  </a:lnTo>
                  <a:lnTo>
                    <a:pt x="359" y="262"/>
                  </a:lnTo>
                  <a:lnTo>
                    <a:pt x="327" y="236"/>
                  </a:lnTo>
                  <a:lnTo>
                    <a:pt x="269" y="224"/>
                  </a:lnTo>
                  <a:close/>
                  <a:moveTo>
                    <a:pt x="276" y="0"/>
                  </a:moveTo>
                  <a:lnTo>
                    <a:pt x="365" y="12"/>
                  </a:lnTo>
                  <a:lnTo>
                    <a:pt x="436" y="57"/>
                  </a:lnTo>
                  <a:lnTo>
                    <a:pt x="480" y="128"/>
                  </a:lnTo>
                  <a:lnTo>
                    <a:pt x="500" y="217"/>
                  </a:lnTo>
                  <a:lnTo>
                    <a:pt x="493" y="268"/>
                  </a:lnTo>
                  <a:lnTo>
                    <a:pt x="480" y="332"/>
                  </a:lnTo>
                  <a:lnTo>
                    <a:pt x="448" y="396"/>
                  </a:lnTo>
                  <a:lnTo>
                    <a:pt x="410" y="467"/>
                  </a:lnTo>
                  <a:lnTo>
                    <a:pt x="352" y="518"/>
                  </a:lnTo>
                  <a:lnTo>
                    <a:pt x="276" y="556"/>
                  </a:lnTo>
                  <a:lnTo>
                    <a:pt x="186" y="576"/>
                  </a:lnTo>
                  <a:lnTo>
                    <a:pt x="116" y="563"/>
                  </a:lnTo>
                  <a:lnTo>
                    <a:pt x="52" y="531"/>
                  </a:lnTo>
                  <a:lnTo>
                    <a:pt x="13" y="480"/>
                  </a:lnTo>
                  <a:lnTo>
                    <a:pt x="0" y="422"/>
                  </a:lnTo>
                  <a:lnTo>
                    <a:pt x="0" y="403"/>
                  </a:lnTo>
                  <a:lnTo>
                    <a:pt x="13" y="364"/>
                  </a:lnTo>
                  <a:lnTo>
                    <a:pt x="32" y="313"/>
                  </a:lnTo>
                  <a:lnTo>
                    <a:pt x="77" y="268"/>
                  </a:lnTo>
                  <a:lnTo>
                    <a:pt x="148" y="224"/>
                  </a:lnTo>
                  <a:lnTo>
                    <a:pt x="205" y="204"/>
                  </a:lnTo>
                  <a:lnTo>
                    <a:pt x="263" y="198"/>
                  </a:lnTo>
                  <a:lnTo>
                    <a:pt x="327" y="204"/>
                  </a:lnTo>
                  <a:lnTo>
                    <a:pt x="365" y="230"/>
                  </a:lnTo>
                  <a:lnTo>
                    <a:pt x="391" y="262"/>
                  </a:lnTo>
                  <a:lnTo>
                    <a:pt x="410" y="294"/>
                  </a:lnTo>
                  <a:lnTo>
                    <a:pt x="423" y="236"/>
                  </a:lnTo>
                  <a:lnTo>
                    <a:pt x="423" y="179"/>
                  </a:lnTo>
                  <a:lnTo>
                    <a:pt x="416" y="115"/>
                  </a:lnTo>
                  <a:lnTo>
                    <a:pt x="391" y="70"/>
                  </a:lnTo>
                  <a:lnTo>
                    <a:pt x="352" y="44"/>
                  </a:lnTo>
                  <a:lnTo>
                    <a:pt x="314" y="32"/>
                  </a:lnTo>
                  <a:lnTo>
                    <a:pt x="269" y="25"/>
                  </a:lnTo>
                  <a:lnTo>
                    <a:pt x="212" y="32"/>
                  </a:lnTo>
                  <a:lnTo>
                    <a:pt x="173" y="51"/>
                  </a:lnTo>
                  <a:lnTo>
                    <a:pt x="148" y="76"/>
                  </a:lnTo>
                  <a:lnTo>
                    <a:pt x="148" y="76"/>
                  </a:lnTo>
                  <a:lnTo>
                    <a:pt x="148" y="76"/>
                  </a:lnTo>
                  <a:lnTo>
                    <a:pt x="148" y="76"/>
                  </a:lnTo>
                  <a:lnTo>
                    <a:pt x="154" y="76"/>
                  </a:lnTo>
                  <a:lnTo>
                    <a:pt x="160" y="83"/>
                  </a:lnTo>
                  <a:lnTo>
                    <a:pt x="167" y="89"/>
                  </a:lnTo>
                  <a:lnTo>
                    <a:pt x="173" y="96"/>
                  </a:lnTo>
                  <a:lnTo>
                    <a:pt x="173" y="108"/>
                  </a:lnTo>
                  <a:lnTo>
                    <a:pt x="173" y="128"/>
                  </a:lnTo>
                  <a:lnTo>
                    <a:pt x="160" y="147"/>
                  </a:lnTo>
                  <a:lnTo>
                    <a:pt x="148" y="153"/>
                  </a:lnTo>
                  <a:lnTo>
                    <a:pt x="128" y="160"/>
                  </a:lnTo>
                  <a:lnTo>
                    <a:pt x="116" y="153"/>
                  </a:lnTo>
                  <a:lnTo>
                    <a:pt x="103" y="147"/>
                  </a:lnTo>
                  <a:lnTo>
                    <a:pt x="96" y="140"/>
                  </a:lnTo>
                  <a:lnTo>
                    <a:pt x="96" y="128"/>
                  </a:lnTo>
                  <a:lnTo>
                    <a:pt x="103" y="102"/>
                  </a:lnTo>
                  <a:lnTo>
                    <a:pt x="116" y="70"/>
                  </a:lnTo>
                  <a:lnTo>
                    <a:pt x="148" y="32"/>
                  </a:lnTo>
                  <a:lnTo>
                    <a:pt x="199" y="6"/>
                  </a:lnTo>
                  <a:lnTo>
                    <a:pt x="27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2" name="Freeform 50"/>
            <p:cNvSpPr>
              <a:spLocks/>
            </p:cNvSpPr>
            <p:nvPr/>
          </p:nvSpPr>
          <p:spPr bwMode="auto">
            <a:xfrm>
              <a:off x="4733" y="3325"/>
              <a:ext cx="294" cy="1126"/>
            </a:xfrm>
            <a:custGeom>
              <a:avLst/>
              <a:gdLst/>
              <a:ahLst/>
              <a:cxnLst>
                <a:cxn ang="0">
                  <a:pos x="275" y="0"/>
                </a:cxn>
                <a:cxn ang="0">
                  <a:pos x="269" y="0"/>
                </a:cxn>
                <a:cxn ang="0">
                  <a:pos x="281" y="0"/>
                </a:cxn>
                <a:cxn ang="0">
                  <a:pos x="288" y="6"/>
                </a:cxn>
                <a:cxn ang="0">
                  <a:pos x="294" y="6"/>
                </a:cxn>
                <a:cxn ang="0">
                  <a:pos x="294" y="13"/>
                </a:cxn>
                <a:cxn ang="0">
                  <a:pos x="294" y="19"/>
                </a:cxn>
                <a:cxn ang="0">
                  <a:pos x="288" y="25"/>
                </a:cxn>
                <a:cxn ang="0">
                  <a:pos x="237" y="77"/>
                </a:cxn>
                <a:cxn ang="0">
                  <a:pos x="192" y="134"/>
                </a:cxn>
                <a:cxn ang="0">
                  <a:pos x="147" y="211"/>
                </a:cxn>
                <a:cxn ang="0">
                  <a:pos x="109" y="307"/>
                </a:cxn>
                <a:cxn ang="0">
                  <a:pos x="83" y="422"/>
                </a:cxn>
                <a:cxn ang="0">
                  <a:pos x="77" y="563"/>
                </a:cxn>
                <a:cxn ang="0">
                  <a:pos x="83" y="685"/>
                </a:cxn>
                <a:cxn ang="0">
                  <a:pos x="109" y="800"/>
                </a:cxn>
                <a:cxn ang="0">
                  <a:pos x="147" y="909"/>
                </a:cxn>
                <a:cxn ang="0">
                  <a:pos x="205" y="1005"/>
                </a:cxn>
                <a:cxn ang="0">
                  <a:pos x="281" y="1094"/>
                </a:cxn>
                <a:cxn ang="0">
                  <a:pos x="288" y="1101"/>
                </a:cxn>
                <a:cxn ang="0">
                  <a:pos x="294" y="1107"/>
                </a:cxn>
                <a:cxn ang="0">
                  <a:pos x="294" y="1113"/>
                </a:cxn>
                <a:cxn ang="0">
                  <a:pos x="294" y="1120"/>
                </a:cxn>
                <a:cxn ang="0">
                  <a:pos x="288" y="1120"/>
                </a:cxn>
                <a:cxn ang="0">
                  <a:pos x="281" y="1126"/>
                </a:cxn>
                <a:cxn ang="0">
                  <a:pos x="275" y="1126"/>
                </a:cxn>
                <a:cxn ang="0">
                  <a:pos x="173" y="1037"/>
                </a:cxn>
                <a:cxn ang="0">
                  <a:pos x="102" y="947"/>
                </a:cxn>
                <a:cxn ang="0">
                  <a:pos x="51" y="845"/>
                </a:cxn>
                <a:cxn ang="0">
                  <a:pos x="25" y="742"/>
                </a:cxn>
                <a:cxn ang="0">
                  <a:pos x="6" y="646"/>
                </a:cxn>
                <a:cxn ang="0">
                  <a:pos x="0" y="563"/>
                </a:cxn>
                <a:cxn ang="0">
                  <a:pos x="6" y="473"/>
                </a:cxn>
                <a:cxn ang="0">
                  <a:pos x="25" y="371"/>
                </a:cxn>
                <a:cxn ang="0">
                  <a:pos x="57" y="269"/>
                </a:cxn>
                <a:cxn ang="0">
                  <a:pos x="109" y="173"/>
                </a:cxn>
                <a:cxn ang="0">
                  <a:pos x="179" y="83"/>
                </a:cxn>
                <a:cxn ang="0">
                  <a:pos x="275" y="0"/>
                </a:cxn>
              </a:cxnLst>
              <a:rect l="0" t="0" r="r" b="b"/>
              <a:pathLst>
                <a:path w="294" h="1126">
                  <a:moveTo>
                    <a:pt x="275" y="0"/>
                  </a:moveTo>
                  <a:lnTo>
                    <a:pt x="269" y="0"/>
                  </a:lnTo>
                  <a:lnTo>
                    <a:pt x="281" y="0"/>
                  </a:lnTo>
                  <a:lnTo>
                    <a:pt x="288" y="6"/>
                  </a:lnTo>
                  <a:lnTo>
                    <a:pt x="294" y="6"/>
                  </a:lnTo>
                  <a:lnTo>
                    <a:pt x="294" y="13"/>
                  </a:lnTo>
                  <a:lnTo>
                    <a:pt x="294" y="19"/>
                  </a:lnTo>
                  <a:lnTo>
                    <a:pt x="288" y="25"/>
                  </a:lnTo>
                  <a:lnTo>
                    <a:pt x="237" y="77"/>
                  </a:lnTo>
                  <a:lnTo>
                    <a:pt x="192" y="134"/>
                  </a:lnTo>
                  <a:lnTo>
                    <a:pt x="147" y="211"/>
                  </a:lnTo>
                  <a:lnTo>
                    <a:pt x="109" y="307"/>
                  </a:lnTo>
                  <a:lnTo>
                    <a:pt x="83" y="422"/>
                  </a:lnTo>
                  <a:lnTo>
                    <a:pt x="77" y="563"/>
                  </a:lnTo>
                  <a:lnTo>
                    <a:pt x="83" y="685"/>
                  </a:lnTo>
                  <a:lnTo>
                    <a:pt x="109" y="800"/>
                  </a:lnTo>
                  <a:lnTo>
                    <a:pt x="147" y="909"/>
                  </a:lnTo>
                  <a:lnTo>
                    <a:pt x="205" y="1005"/>
                  </a:lnTo>
                  <a:lnTo>
                    <a:pt x="281" y="1094"/>
                  </a:lnTo>
                  <a:lnTo>
                    <a:pt x="288" y="1101"/>
                  </a:lnTo>
                  <a:lnTo>
                    <a:pt x="294" y="1107"/>
                  </a:lnTo>
                  <a:lnTo>
                    <a:pt x="294" y="1113"/>
                  </a:lnTo>
                  <a:lnTo>
                    <a:pt x="294" y="1120"/>
                  </a:lnTo>
                  <a:lnTo>
                    <a:pt x="288" y="1120"/>
                  </a:lnTo>
                  <a:lnTo>
                    <a:pt x="281" y="1126"/>
                  </a:lnTo>
                  <a:lnTo>
                    <a:pt x="275" y="1126"/>
                  </a:lnTo>
                  <a:lnTo>
                    <a:pt x="173" y="1037"/>
                  </a:lnTo>
                  <a:lnTo>
                    <a:pt x="102" y="947"/>
                  </a:lnTo>
                  <a:lnTo>
                    <a:pt x="51" y="845"/>
                  </a:lnTo>
                  <a:lnTo>
                    <a:pt x="25" y="742"/>
                  </a:lnTo>
                  <a:lnTo>
                    <a:pt x="6" y="646"/>
                  </a:lnTo>
                  <a:lnTo>
                    <a:pt x="0" y="563"/>
                  </a:lnTo>
                  <a:lnTo>
                    <a:pt x="6" y="473"/>
                  </a:lnTo>
                  <a:lnTo>
                    <a:pt x="25" y="371"/>
                  </a:lnTo>
                  <a:lnTo>
                    <a:pt x="57" y="269"/>
                  </a:lnTo>
                  <a:lnTo>
                    <a:pt x="109" y="173"/>
                  </a:lnTo>
                  <a:lnTo>
                    <a:pt x="179" y="83"/>
                  </a:lnTo>
                  <a:lnTo>
                    <a:pt x="27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3" name="Freeform 51"/>
            <p:cNvSpPr>
              <a:spLocks noEditPoints="1"/>
            </p:cNvSpPr>
            <p:nvPr/>
          </p:nvSpPr>
          <p:spPr bwMode="auto">
            <a:xfrm>
              <a:off x="5149" y="3638"/>
              <a:ext cx="621" cy="564"/>
            </a:xfrm>
            <a:custGeom>
              <a:avLst/>
              <a:gdLst/>
              <a:ahLst/>
              <a:cxnLst>
                <a:cxn ang="0">
                  <a:pos x="505" y="7"/>
                </a:cxn>
                <a:cxn ang="0">
                  <a:pos x="505" y="7"/>
                </a:cxn>
                <a:cxn ang="0">
                  <a:pos x="505" y="7"/>
                </a:cxn>
                <a:cxn ang="0">
                  <a:pos x="505" y="7"/>
                </a:cxn>
                <a:cxn ang="0">
                  <a:pos x="134" y="0"/>
                </a:cxn>
                <a:cxn ang="0">
                  <a:pos x="160" y="20"/>
                </a:cxn>
                <a:cxn ang="0">
                  <a:pos x="179" y="39"/>
                </a:cxn>
                <a:cxn ang="0">
                  <a:pos x="205" y="58"/>
                </a:cxn>
                <a:cxn ang="0">
                  <a:pos x="205" y="128"/>
                </a:cxn>
                <a:cxn ang="0">
                  <a:pos x="205" y="186"/>
                </a:cxn>
                <a:cxn ang="0">
                  <a:pos x="198" y="231"/>
                </a:cxn>
                <a:cxn ang="0">
                  <a:pos x="192" y="327"/>
                </a:cxn>
                <a:cxn ang="0">
                  <a:pos x="173" y="416"/>
                </a:cxn>
                <a:cxn ang="0">
                  <a:pos x="294" y="468"/>
                </a:cxn>
                <a:cxn ang="0">
                  <a:pos x="403" y="404"/>
                </a:cxn>
                <a:cxn ang="0">
                  <a:pos x="409" y="231"/>
                </a:cxn>
                <a:cxn ang="0">
                  <a:pos x="403" y="52"/>
                </a:cxn>
                <a:cxn ang="0">
                  <a:pos x="505" y="7"/>
                </a:cxn>
                <a:cxn ang="0">
                  <a:pos x="518" y="13"/>
                </a:cxn>
                <a:cxn ang="0">
                  <a:pos x="505" y="148"/>
                </a:cxn>
                <a:cxn ang="0">
                  <a:pos x="499" y="282"/>
                </a:cxn>
                <a:cxn ang="0">
                  <a:pos x="505" y="333"/>
                </a:cxn>
                <a:cxn ang="0">
                  <a:pos x="505" y="384"/>
                </a:cxn>
                <a:cxn ang="0">
                  <a:pos x="512" y="397"/>
                </a:cxn>
                <a:cxn ang="0">
                  <a:pos x="518" y="416"/>
                </a:cxn>
                <a:cxn ang="0">
                  <a:pos x="531" y="429"/>
                </a:cxn>
                <a:cxn ang="0">
                  <a:pos x="537" y="436"/>
                </a:cxn>
                <a:cxn ang="0">
                  <a:pos x="550" y="442"/>
                </a:cxn>
                <a:cxn ang="0">
                  <a:pos x="563" y="436"/>
                </a:cxn>
                <a:cxn ang="0">
                  <a:pos x="576" y="429"/>
                </a:cxn>
                <a:cxn ang="0">
                  <a:pos x="589" y="429"/>
                </a:cxn>
                <a:cxn ang="0">
                  <a:pos x="601" y="423"/>
                </a:cxn>
                <a:cxn ang="0">
                  <a:pos x="614" y="416"/>
                </a:cxn>
                <a:cxn ang="0">
                  <a:pos x="621" y="429"/>
                </a:cxn>
                <a:cxn ang="0">
                  <a:pos x="473" y="551"/>
                </a:cxn>
                <a:cxn ang="0">
                  <a:pos x="461" y="551"/>
                </a:cxn>
                <a:cxn ang="0">
                  <a:pos x="429" y="493"/>
                </a:cxn>
                <a:cxn ang="0">
                  <a:pos x="397" y="436"/>
                </a:cxn>
                <a:cxn ang="0">
                  <a:pos x="345" y="468"/>
                </a:cxn>
                <a:cxn ang="0">
                  <a:pos x="301" y="500"/>
                </a:cxn>
                <a:cxn ang="0">
                  <a:pos x="256" y="532"/>
                </a:cxn>
                <a:cxn ang="0">
                  <a:pos x="224" y="551"/>
                </a:cxn>
                <a:cxn ang="0">
                  <a:pos x="211" y="564"/>
                </a:cxn>
                <a:cxn ang="0">
                  <a:pos x="166" y="532"/>
                </a:cxn>
                <a:cxn ang="0">
                  <a:pos x="109" y="500"/>
                </a:cxn>
                <a:cxn ang="0">
                  <a:pos x="57" y="474"/>
                </a:cxn>
                <a:cxn ang="0">
                  <a:pos x="70" y="455"/>
                </a:cxn>
                <a:cxn ang="0">
                  <a:pos x="77" y="436"/>
                </a:cxn>
                <a:cxn ang="0">
                  <a:pos x="83" y="410"/>
                </a:cxn>
                <a:cxn ang="0">
                  <a:pos x="89" y="391"/>
                </a:cxn>
                <a:cxn ang="0">
                  <a:pos x="109" y="231"/>
                </a:cxn>
                <a:cxn ang="0">
                  <a:pos x="109" y="205"/>
                </a:cxn>
                <a:cxn ang="0">
                  <a:pos x="109" y="173"/>
                </a:cxn>
                <a:cxn ang="0">
                  <a:pos x="102" y="141"/>
                </a:cxn>
                <a:cxn ang="0">
                  <a:pos x="96" y="122"/>
                </a:cxn>
                <a:cxn ang="0">
                  <a:pos x="83" y="103"/>
                </a:cxn>
                <a:cxn ang="0">
                  <a:pos x="64" y="84"/>
                </a:cxn>
                <a:cxn ang="0">
                  <a:pos x="19" y="109"/>
                </a:cxn>
                <a:cxn ang="0">
                  <a:pos x="0" y="96"/>
                </a:cxn>
                <a:cxn ang="0">
                  <a:pos x="134" y="0"/>
                </a:cxn>
              </a:cxnLst>
              <a:rect l="0" t="0" r="r" b="b"/>
              <a:pathLst>
                <a:path w="621" h="564">
                  <a:moveTo>
                    <a:pt x="505" y="7"/>
                  </a:moveTo>
                  <a:lnTo>
                    <a:pt x="505" y="7"/>
                  </a:lnTo>
                  <a:lnTo>
                    <a:pt x="505" y="7"/>
                  </a:lnTo>
                  <a:lnTo>
                    <a:pt x="505" y="7"/>
                  </a:lnTo>
                  <a:close/>
                  <a:moveTo>
                    <a:pt x="134" y="0"/>
                  </a:moveTo>
                  <a:lnTo>
                    <a:pt x="160" y="20"/>
                  </a:lnTo>
                  <a:lnTo>
                    <a:pt x="179" y="39"/>
                  </a:lnTo>
                  <a:lnTo>
                    <a:pt x="205" y="58"/>
                  </a:lnTo>
                  <a:lnTo>
                    <a:pt x="205" y="128"/>
                  </a:lnTo>
                  <a:lnTo>
                    <a:pt x="205" y="186"/>
                  </a:lnTo>
                  <a:lnTo>
                    <a:pt x="198" y="231"/>
                  </a:lnTo>
                  <a:lnTo>
                    <a:pt x="192" y="327"/>
                  </a:lnTo>
                  <a:lnTo>
                    <a:pt x="173" y="416"/>
                  </a:lnTo>
                  <a:lnTo>
                    <a:pt x="294" y="468"/>
                  </a:lnTo>
                  <a:lnTo>
                    <a:pt x="403" y="404"/>
                  </a:lnTo>
                  <a:lnTo>
                    <a:pt x="409" y="231"/>
                  </a:lnTo>
                  <a:lnTo>
                    <a:pt x="403" y="52"/>
                  </a:lnTo>
                  <a:lnTo>
                    <a:pt x="505" y="7"/>
                  </a:lnTo>
                  <a:lnTo>
                    <a:pt x="518" y="13"/>
                  </a:lnTo>
                  <a:lnTo>
                    <a:pt x="505" y="148"/>
                  </a:lnTo>
                  <a:lnTo>
                    <a:pt x="499" y="282"/>
                  </a:lnTo>
                  <a:lnTo>
                    <a:pt x="505" y="333"/>
                  </a:lnTo>
                  <a:lnTo>
                    <a:pt x="505" y="384"/>
                  </a:lnTo>
                  <a:lnTo>
                    <a:pt x="512" y="397"/>
                  </a:lnTo>
                  <a:lnTo>
                    <a:pt x="518" y="416"/>
                  </a:lnTo>
                  <a:lnTo>
                    <a:pt x="531" y="429"/>
                  </a:lnTo>
                  <a:lnTo>
                    <a:pt x="537" y="436"/>
                  </a:lnTo>
                  <a:lnTo>
                    <a:pt x="550" y="442"/>
                  </a:lnTo>
                  <a:lnTo>
                    <a:pt x="563" y="436"/>
                  </a:lnTo>
                  <a:lnTo>
                    <a:pt x="576" y="429"/>
                  </a:lnTo>
                  <a:lnTo>
                    <a:pt x="589" y="429"/>
                  </a:lnTo>
                  <a:lnTo>
                    <a:pt x="601" y="423"/>
                  </a:lnTo>
                  <a:lnTo>
                    <a:pt x="614" y="416"/>
                  </a:lnTo>
                  <a:lnTo>
                    <a:pt x="621" y="429"/>
                  </a:lnTo>
                  <a:lnTo>
                    <a:pt x="473" y="551"/>
                  </a:lnTo>
                  <a:lnTo>
                    <a:pt x="461" y="551"/>
                  </a:lnTo>
                  <a:lnTo>
                    <a:pt x="429" y="493"/>
                  </a:lnTo>
                  <a:lnTo>
                    <a:pt x="397" y="436"/>
                  </a:lnTo>
                  <a:lnTo>
                    <a:pt x="345" y="468"/>
                  </a:lnTo>
                  <a:lnTo>
                    <a:pt x="301" y="500"/>
                  </a:lnTo>
                  <a:lnTo>
                    <a:pt x="256" y="532"/>
                  </a:lnTo>
                  <a:lnTo>
                    <a:pt x="224" y="551"/>
                  </a:lnTo>
                  <a:lnTo>
                    <a:pt x="211" y="564"/>
                  </a:lnTo>
                  <a:lnTo>
                    <a:pt x="166" y="532"/>
                  </a:lnTo>
                  <a:lnTo>
                    <a:pt x="109" y="500"/>
                  </a:lnTo>
                  <a:lnTo>
                    <a:pt x="57" y="474"/>
                  </a:lnTo>
                  <a:lnTo>
                    <a:pt x="70" y="455"/>
                  </a:lnTo>
                  <a:lnTo>
                    <a:pt x="77" y="436"/>
                  </a:lnTo>
                  <a:lnTo>
                    <a:pt x="83" y="410"/>
                  </a:lnTo>
                  <a:lnTo>
                    <a:pt x="89" y="391"/>
                  </a:lnTo>
                  <a:lnTo>
                    <a:pt x="109" y="231"/>
                  </a:lnTo>
                  <a:lnTo>
                    <a:pt x="109" y="205"/>
                  </a:lnTo>
                  <a:lnTo>
                    <a:pt x="109" y="173"/>
                  </a:lnTo>
                  <a:lnTo>
                    <a:pt x="102" y="141"/>
                  </a:lnTo>
                  <a:lnTo>
                    <a:pt x="96" y="122"/>
                  </a:lnTo>
                  <a:lnTo>
                    <a:pt x="83" y="103"/>
                  </a:lnTo>
                  <a:lnTo>
                    <a:pt x="64" y="84"/>
                  </a:lnTo>
                  <a:lnTo>
                    <a:pt x="19" y="109"/>
                  </a:lnTo>
                  <a:lnTo>
                    <a:pt x="0" y="96"/>
                  </a:lnTo>
                  <a:lnTo>
                    <a:pt x="1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4" name="Freeform 52"/>
            <p:cNvSpPr>
              <a:spLocks/>
            </p:cNvSpPr>
            <p:nvPr/>
          </p:nvSpPr>
          <p:spPr bwMode="auto">
            <a:xfrm>
              <a:off x="5872" y="3325"/>
              <a:ext cx="294" cy="1126"/>
            </a:xfrm>
            <a:custGeom>
              <a:avLst/>
              <a:gdLst/>
              <a:ahLst/>
              <a:cxnLst>
                <a:cxn ang="0">
                  <a:pos x="26" y="0"/>
                </a:cxn>
                <a:cxn ang="0">
                  <a:pos x="122" y="89"/>
                </a:cxn>
                <a:cxn ang="0">
                  <a:pos x="192" y="179"/>
                </a:cxn>
                <a:cxn ang="0">
                  <a:pos x="243" y="281"/>
                </a:cxn>
                <a:cxn ang="0">
                  <a:pos x="275" y="384"/>
                </a:cxn>
                <a:cxn ang="0">
                  <a:pos x="288" y="480"/>
                </a:cxn>
                <a:cxn ang="0">
                  <a:pos x="294" y="563"/>
                </a:cxn>
                <a:cxn ang="0">
                  <a:pos x="282" y="691"/>
                </a:cxn>
                <a:cxn ang="0">
                  <a:pos x="256" y="806"/>
                </a:cxn>
                <a:cxn ang="0">
                  <a:pos x="211" y="909"/>
                </a:cxn>
                <a:cxn ang="0">
                  <a:pos x="166" y="985"/>
                </a:cxn>
                <a:cxn ang="0">
                  <a:pos x="115" y="1043"/>
                </a:cxn>
                <a:cxn ang="0">
                  <a:pos x="70" y="1088"/>
                </a:cxn>
                <a:cxn ang="0">
                  <a:pos x="32" y="1113"/>
                </a:cxn>
                <a:cxn ang="0">
                  <a:pos x="19" y="1126"/>
                </a:cxn>
                <a:cxn ang="0">
                  <a:pos x="6" y="1120"/>
                </a:cxn>
                <a:cxn ang="0">
                  <a:pos x="6" y="1120"/>
                </a:cxn>
                <a:cxn ang="0">
                  <a:pos x="0" y="1113"/>
                </a:cxn>
                <a:cxn ang="0">
                  <a:pos x="0" y="1107"/>
                </a:cxn>
                <a:cxn ang="0">
                  <a:pos x="6" y="1107"/>
                </a:cxn>
                <a:cxn ang="0">
                  <a:pos x="6" y="1101"/>
                </a:cxn>
                <a:cxn ang="0">
                  <a:pos x="13" y="1094"/>
                </a:cxn>
                <a:cxn ang="0">
                  <a:pos x="19" y="1081"/>
                </a:cxn>
                <a:cxn ang="0">
                  <a:pos x="102" y="992"/>
                </a:cxn>
                <a:cxn ang="0">
                  <a:pos x="166" y="870"/>
                </a:cxn>
                <a:cxn ang="0">
                  <a:pos x="205" y="729"/>
                </a:cxn>
                <a:cxn ang="0">
                  <a:pos x="218" y="563"/>
                </a:cxn>
                <a:cxn ang="0">
                  <a:pos x="211" y="429"/>
                </a:cxn>
                <a:cxn ang="0">
                  <a:pos x="186" y="313"/>
                </a:cxn>
                <a:cxn ang="0">
                  <a:pos x="154" y="224"/>
                </a:cxn>
                <a:cxn ang="0">
                  <a:pos x="109" y="141"/>
                </a:cxn>
                <a:cxn ang="0">
                  <a:pos x="64" y="83"/>
                </a:cxn>
                <a:cxn ang="0">
                  <a:pos x="13" y="32"/>
                </a:cxn>
                <a:cxn ang="0">
                  <a:pos x="6" y="19"/>
                </a:cxn>
                <a:cxn ang="0">
                  <a:pos x="0" y="13"/>
                </a:cxn>
                <a:cxn ang="0">
                  <a:pos x="6" y="6"/>
                </a:cxn>
                <a:cxn ang="0">
                  <a:pos x="6" y="6"/>
                </a:cxn>
                <a:cxn ang="0">
                  <a:pos x="19" y="0"/>
                </a:cxn>
                <a:cxn ang="0">
                  <a:pos x="26" y="0"/>
                </a:cxn>
                <a:cxn ang="0">
                  <a:pos x="26" y="0"/>
                </a:cxn>
              </a:cxnLst>
              <a:rect l="0" t="0" r="r" b="b"/>
              <a:pathLst>
                <a:path w="294" h="1126">
                  <a:moveTo>
                    <a:pt x="26" y="0"/>
                  </a:moveTo>
                  <a:lnTo>
                    <a:pt x="122" y="89"/>
                  </a:lnTo>
                  <a:lnTo>
                    <a:pt x="192" y="179"/>
                  </a:lnTo>
                  <a:lnTo>
                    <a:pt x="243" y="281"/>
                  </a:lnTo>
                  <a:lnTo>
                    <a:pt x="275" y="384"/>
                  </a:lnTo>
                  <a:lnTo>
                    <a:pt x="288" y="480"/>
                  </a:lnTo>
                  <a:lnTo>
                    <a:pt x="294" y="563"/>
                  </a:lnTo>
                  <a:lnTo>
                    <a:pt x="282" y="691"/>
                  </a:lnTo>
                  <a:lnTo>
                    <a:pt x="256" y="806"/>
                  </a:lnTo>
                  <a:lnTo>
                    <a:pt x="211" y="909"/>
                  </a:lnTo>
                  <a:lnTo>
                    <a:pt x="166" y="985"/>
                  </a:lnTo>
                  <a:lnTo>
                    <a:pt x="115" y="1043"/>
                  </a:lnTo>
                  <a:lnTo>
                    <a:pt x="70" y="1088"/>
                  </a:lnTo>
                  <a:lnTo>
                    <a:pt x="32" y="1113"/>
                  </a:lnTo>
                  <a:lnTo>
                    <a:pt x="19" y="1126"/>
                  </a:lnTo>
                  <a:lnTo>
                    <a:pt x="6" y="1120"/>
                  </a:lnTo>
                  <a:lnTo>
                    <a:pt x="6" y="1120"/>
                  </a:lnTo>
                  <a:lnTo>
                    <a:pt x="0" y="1113"/>
                  </a:lnTo>
                  <a:lnTo>
                    <a:pt x="0" y="1107"/>
                  </a:lnTo>
                  <a:lnTo>
                    <a:pt x="6" y="1107"/>
                  </a:lnTo>
                  <a:lnTo>
                    <a:pt x="6" y="1101"/>
                  </a:lnTo>
                  <a:lnTo>
                    <a:pt x="13" y="1094"/>
                  </a:lnTo>
                  <a:lnTo>
                    <a:pt x="19" y="1081"/>
                  </a:lnTo>
                  <a:lnTo>
                    <a:pt x="102" y="992"/>
                  </a:lnTo>
                  <a:lnTo>
                    <a:pt x="166" y="870"/>
                  </a:lnTo>
                  <a:lnTo>
                    <a:pt x="205" y="729"/>
                  </a:lnTo>
                  <a:lnTo>
                    <a:pt x="218" y="563"/>
                  </a:lnTo>
                  <a:lnTo>
                    <a:pt x="211" y="429"/>
                  </a:lnTo>
                  <a:lnTo>
                    <a:pt x="186" y="313"/>
                  </a:lnTo>
                  <a:lnTo>
                    <a:pt x="154" y="224"/>
                  </a:lnTo>
                  <a:lnTo>
                    <a:pt x="109" y="141"/>
                  </a:lnTo>
                  <a:lnTo>
                    <a:pt x="64" y="83"/>
                  </a:lnTo>
                  <a:lnTo>
                    <a:pt x="13" y="32"/>
                  </a:lnTo>
                  <a:lnTo>
                    <a:pt x="6" y="19"/>
                  </a:lnTo>
                  <a:lnTo>
                    <a:pt x="0" y="13"/>
                  </a:lnTo>
                  <a:lnTo>
                    <a:pt x="6" y="6"/>
                  </a:lnTo>
                  <a:lnTo>
                    <a:pt x="6" y="6"/>
                  </a:lnTo>
                  <a:lnTo>
                    <a:pt x="19" y="0"/>
                  </a:lnTo>
                  <a:lnTo>
                    <a:pt x="26"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5" name="Freeform 53"/>
            <p:cNvSpPr>
              <a:spLocks noEditPoints="1"/>
            </p:cNvSpPr>
            <p:nvPr/>
          </p:nvSpPr>
          <p:spPr bwMode="auto">
            <a:xfrm>
              <a:off x="6435" y="2794"/>
              <a:ext cx="1139" cy="1120"/>
            </a:xfrm>
            <a:custGeom>
              <a:avLst/>
              <a:gdLst/>
              <a:ahLst/>
              <a:cxnLst>
                <a:cxn ang="0">
                  <a:pos x="634" y="51"/>
                </a:cxn>
                <a:cxn ang="0">
                  <a:pos x="576" y="51"/>
                </a:cxn>
                <a:cxn ang="0">
                  <a:pos x="544" y="76"/>
                </a:cxn>
                <a:cxn ang="0">
                  <a:pos x="531" y="115"/>
                </a:cxn>
                <a:cxn ang="0">
                  <a:pos x="704" y="518"/>
                </a:cxn>
                <a:cxn ang="0">
                  <a:pos x="877" y="435"/>
                </a:cxn>
                <a:cxn ang="0">
                  <a:pos x="960" y="256"/>
                </a:cxn>
                <a:cxn ang="0">
                  <a:pos x="928" y="108"/>
                </a:cxn>
                <a:cxn ang="0">
                  <a:pos x="781" y="51"/>
                </a:cxn>
                <a:cxn ang="0">
                  <a:pos x="307" y="0"/>
                </a:cxn>
                <a:cxn ang="0">
                  <a:pos x="973" y="44"/>
                </a:cxn>
                <a:cxn ang="0">
                  <a:pos x="1114" y="243"/>
                </a:cxn>
                <a:cxn ang="0">
                  <a:pos x="999" y="441"/>
                </a:cxn>
                <a:cxn ang="0">
                  <a:pos x="762" y="550"/>
                </a:cxn>
                <a:cxn ang="0">
                  <a:pos x="762" y="550"/>
                </a:cxn>
                <a:cxn ang="0">
                  <a:pos x="871" y="620"/>
                </a:cxn>
                <a:cxn ang="0">
                  <a:pos x="909" y="761"/>
                </a:cxn>
                <a:cxn ang="0">
                  <a:pos x="896" y="870"/>
                </a:cxn>
                <a:cxn ang="0">
                  <a:pos x="890" y="1017"/>
                </a:cxn>
                <a:cxn ang="0">
                  <a:pos x="915" y="1075"/>
                </a:cxn>
                <a:cxn ang="0">
                  <a:pos x="986" y="1081"/>
                </a:cxn>
                <a:cxn ang="0">
                  <a:pos x="1101" y="940"/>
                </a:cxn>
                <a:cxn ang="0">
                  <a:pos x="1107" y="921"/>
                </a:cxn>
                <a:cxn ang="0">
                  <a:pos x="1127" y="921"/>
                </a:cxn>
                <a:cxn ang="0">
                  <a:pos x="1139" y="940"/>
                </a:cxn>
                <a:cxn ang="0">
                  <a:pos x="1095" y="1043"/>
                </a:cxn>
                <a:cxn ang="0">
                  <a:pos x="947" y="1120"/>
                </a:cxn>
                <a:cxn ang="0">
                  <a:pos x="858" y="1107"/>
                </a:cxn>
                <a:cxn ang="0">
                  <a:pos x="749" y="1017"/>
                </a:cxn>
                <a:cxn ang="0">
                  <a:pos x="749" y="864"/>
                </a:cxn>
                <a:cxn ang="0">
                  <a:pos x="781" y="736"/>
                </a:cxn>
                <a:cxn ang="0">
                  <a:pos x="762" y="633"/>
                </a:cxn>
                <a:cxn ang="0">
                  <a:pos x="608" y="563"/>
                </a:cxn>
                <a:cxn ang="0">
                  <a:pos x="314" y="998"/>
                </a:cxn>
                <a:cxn ang="0">
                  <a:pos x="359" y="1036"/>
                </a:cxn>
                <a:cxn ang="0">
                  <a:pos x="448" y="1043"/>
                </a:cxn>
                <a:cxn ang="0">
                  <a:pos x="455" y="1068"/>
                </a:cxn>
                <a:cxn ang="0">
                  <a:pos x="435" y="1088"/>
                </a:cxn>
                <a:cxn ang="0">
                  <a:pos x="288" y="1081"/>
                </a:cxn>
                <a:cxn ang="0">
                  <a:pos x="83" y="1088"/>
                </a:cxn>
                <a:cxn ang="0">
                  <a:pos x="13" y="1088"/>
                </a:cxn>
                <a:cxn ang="0">
                  <a:pos x="0" y="1068"/>
                </a:cxn>
                <a:cxn ang="0">
                  <a:pos x="19" y="1043"/>
                </a:cxn>
                <a:cxn ang="0">
                  <a:pos x="109" y="1036"/>
                </a:cxn>
                <a:cxn ang="0">
                  <a:pos x="179" y="992"/>
                </a:cxn>
                <a:cxn ang="0">
                  <a:pos x="403" y="96"/>
                </a:cxn>
                <a:cxn ang="0">
                  <a:pos x="403" y="70"/>
                </a:cxn>
                <a:cxn ang="0">
                  <a:pos x="365" y="57"/>
                </a:cxn>
                <a:cxn ang="0">
                  <a:pos x="314" y="51"/>
                </a:cxn>
                <a:cxn ang="0">
                  <a:pos x="275" y="51"/>
                </a:cxn>
                <a:cxn ang="0">
                  <a:pos x="263" y="19"/>
                </a:cxn>
                <a:cxn ang="0">
                  <a:pos x="288" y="6"/>
                </a:cxn>
              </a:cxnLst>
              <a:rect l="0" t="0" r="r" b="b"/>
              <a:pathLst>
                <a:path w="1139" h="1120">
                  <a:moveTo>
                    <a:pt x="672" y="51"/>
                  </a:moveTo>
                  <a:lnTo>
                    <a:pt x="653" y="51"/>
                  </a:lnTo>
                  <a:lnTo>
                    <a:pt x="634" y="51"/>
                  </a:lnTo>
                  <a:lnTo>
                    <a:pt x="608" y="51"/>
                  </a:lnTo>
                  <a:lnTo>
                    <a:pt x="589" y="51"/>
                  </a:lnTo>
                  <a:lnTo>
                    <a:pt x="576" y="51"/>
                  </a:lnTo>
                  <a:lnTo>
                    <a:pt x="563" y="57"/>
                  </a:lnTo>
                  <a:lnTo>
                    <a:pt x="551" y="64"/>
                  </a:lnTo>
                  <a:lnTo>
                    <a:pt x="544" y="76"/>
                  </a:lnTo>
                  <a:lnTo>
                    <a:pt x="538" y="89"/>
                  </a:lnTo>
                  <a:lnTo>
                    <a:pt x="531" y="115"/>
                  </a:lnTo>
                  <a:lnTo>
                    <a:pt x="531" y="115"/>
                  </a:lnTo>
                  <a:lnTo>
                    <a:pt x="429" y="531"/>
                  </a:lnTo>
                  <a:lnTo>
                    <a:pt x="608" y="531"/>
                  </a:lnTo>
                  <a:lnTo>
                    <a:pt x="704" y="518"/>
                  </a:lnTo>
                  <a:lnTo>
                    <a:pt x="781" y="499"/>
                  </a:lnTo>
                  <a:lnTo>
                    <a:pt x="839" y="467"/>
                  </a:lnTo>
                  <a:lnTo>
                    <a:pt x="877" y="435"/>
                  </a:lnTo>
                  <a:lnTo>
                    <a:pt x="915" y="384"/>
                  </a:lnTo>
                  <a:lnTo>
                    <a:pt x="941" y="320"/>
                  </a:lnTo>
                  <a:lnTo>
                    <a:pt x="960" y="256"/>
                  </a:lnTo>
                  <a:lnTo>
                    <a:pt x="967" y="211"/>
                  </a:lnTo>
                  <a:lnTo>
                    <a:pt x="954" y="147"/>
                  </a:lnTo>
                  <a:lnTo>
                    <a:pt x="928" y="108"/>
                  </a:lnTo>
                  <a:lnTo>
                    <a:pt x="883" y="83"/>
                  </a:lnTo>
                  <a:lnTo>
                    <a:pt x="839" y="64"/>
                  </a:lnTo>
                  <a:lnTo>
                    <a:pt x="781" y="51"/>
                  </a:lnTo>
                  <a:lnTo>
                    <a:pt x="723" y="51"/>
                  </a:lnTo>
                  <a:lnTo>
                    <a:pt x="672" y="51"/>
                  </a:lnTo>
                  <a:close/>
                  <a:moveTo>
                    <a:pt x="307" y="0"/>
                  </a:moveTo>
                  <a:lnTo>
                    <a:pt x="762" y="0"/>
                  </a:lnTo>
                  <a:lnTo>
                    <a:pt x="877" y="12"/>
                  </a:lnTo>
                  <a:lnTo>
                    <a:pt x="973" y="44"/>
                  </a:lnTo>
                  <a:lnTo>
                    <a:pt x="1050" y="96"/>
                  </a:lnTo>
                  <a:lnTo>
                    <a:pt x="1095" y="166"/>
                  </a:lnTo>
                  <a:lnTo>
                    <a:pt x="1114" y="243"/>
                  </a:lnTo>
                  <a:lnTo>
                    <a:pt x="1101" y="313"/>
                  </a:lnTo>
                  <a:lnTo>
                    <a:pt x="1056" y="384"/>
                  </a:lnTo>
                  <a:lnTo>
                    <a:pt x="999" y="441"/>
                  </a:lnTo>
                  <a:lnTo>
                    <a:pt x="922" y="486"/>
                  </a:lnTo>
                  <a:lnTo>
                    <a:pt x="845" y="524"/>
                  </a:lnTo>
                  <a:lnTo>
                    <a:pt x="762" y="550"/>
                  </a:lnTo>
                  <a:lnTo>
                    <a:pt x="762" y="550"/>
                  </a:lnTo>
                  <a:lnTo>
                    <a:pt x="762" y="550"/>
                  </a:lnTo>
                  <a:lnTo>
                    <a:pt x="762" y="550"/>
                  </a:lnTo>
                  <a:lnTo>
                    <a:pt x="794" y="563"/>
                  </a:lnTo>
                  <a:lnTo>
                    <a:pt x="832" y="582"/>
                  </a:lnTo>
                  <a:lnTo>
                    <a:pt x="871" y="620"/>
                  </a:lnTo>
                  <a:lnTo>
                    <a:pt x="903" y="672"/>
                  </a:lnTo>
                  <a:lnTo>
                    <a:pt x="909" y="736"/>
                  </a:lnTo>
                  <a:lnTo>
                    <a:pt x="909" y="761"/>
                  </a:lnTo>
                  <a:lnTo>
                    <a:pt x="909" y="787"/>
                  </a:lnTo>
                  <a:lnTo>
                    <a:pt x="909" y="812"/>
                  </a:lnTo>
                  <a:lnTo>
                    <a:pt x="896" y="870"/>
                  </a:lnTo>
                  <a:lnTo>
                    <a:pt x="890" y="934"/>
                  </a:lnTo>
                  <a:lnTo>
                    <a:pt x="890" y="992"/>
                  </a:lnTo>
                  <a:lnTo>
                    <a:pt x="890" y="1017"/>
                  </a:lnTo>
                  <a:lnTo>
                    <a:pt x="896" y="1043"/>
                  </a:lnTo>
                  <a:lnTo>
                    <a:pt x="903" y="1062"/>
                  </a:lnTo>
                  <a:lnTo>
                    <a:pt x="915" y="1075"/>
                  </a:lnTo>
                  <a:lnTo>
                    <a:pt x="928" y="1088"/>
                  </a:lnTo>
                  <a:lnTo>
                    <a:pt x="954" y="1088"/>
                  </a:lnTo>
                  <a:lnTo>
                    <a:pt x="986" y="1081"/>
                  </a:lnTo>
                  <a:lnTo>
                    <a:pt x="1024" y="1062"/>
                  </a:lnTo>
                  <a:lnTo>
                    <a:pt x="1063" y="1017"/>
                  </a:lnTo>
                  <a:lnTo>
                    <a:pt x="1101" y="940"/>
                  </a:lnTo>
                  <a:lnTo>
                    <a:pt x="1101" y="934"/>
                  </a:lnTo>
                  <a:lnTo>
                    <a:pt x="1101" y="928"/>
                  </a:lnTo>
                  <a:lnTo>
                    <a:pt x="1107" y="921"/>
                  </a:lnTo>
                  <a:lnTo>
                    <a:pt x="1120" y="921"/>
                  </a:lnTo>
                  <a:lnTo>
                    <a:pt x="1120" y="921"/>
                  </a:lnTo>
                  <a:lnTo>
                    <a:pt x="1127" y="921"/>
                  </a:lnTo>
                  <a:lnTo>
                    <a:pt x="1133" y="928"/>
                  </a:lnTo>
                  <a:lnTo>
                    <a:pt x="1139" y="928"/>
                  </a:lnTo>
                  <a:lnTo>
                    <a:pt x="1139" y="940"/>
                  </a:lnTo>
                  <a:lnTo>
                    <a:pt x="1133" y="960"/>
                  </a:lnTo>
                  <a:lnTo>
                    <a:pt x="1120" y="998"/>
                  </a:lnTo>
                  <a:lnTo>
                    <a:pt x="1095" y="1043"/>
                  </a:lnTo>
                  <a:lnTo>
                    <a:pt x="1056" y="1081"/>
                  </a:lnTo>
                  <a:lnTo>
                    <a:pt x="1005" y="1113"/>
                  </a:lnTo>
                  <a:lnTo>
                    <a:pt x="947" y="1120"/>
                  </a:lnTo>
                  <a:lnTo>
                    <a:pt x="928" y="1120"/>
                  </a:lnTo>
                  <a:lnTo>
                    <a:pt x="896" y="1120"/>
                  </a:lnTo>
                  <a:lnTo>
                    <a:pt x="858" y="1107"/>
                  </a:lnTo>
                  <a:lnTo>
                    <a:pt x="813" y="1088"/>
                  </a:lnTo>
                  <a:lnTo>
                    <a:pt x="775" y="1062"/>
                  </a:lnTo>
                  <a:lnTo>
                    <a:pt x="749" y="1017"/>
                  </a:lnTo>
                  <a:lnTo>
                    <a:pt x="736" y="953"/>
                  </a:lnTo>
                  <a:lnTo>
                    <a:pt x="743" y="915"/>
                  </a:lnTo>
                  <a:lnTo>
                    <a:pt x="749" y="864"/>
                  </a:lnTo>
                  <a:lnTo>
                    <a:pt x="762" y="812"/>
                  </a:lnTo>
                  <a:lnTo>
                    <a:pt x="768" y="774"/>
                  </a:lnTo>
                  <a:lnTo>
                    <a:pt x="781" y="736"/>
                  </a:lnTo>
                  <a:lnTo>
                    <a:pt x="781" y="704"/>
                  </a:lnTo>
                  <a:lnTo>
                    <a:pt x="781" y="672"/>
                  </a:lnTo>
                  <a:lnTo>
                    <a:pt x="762" y="633"/>
                  </a:lnTo>
                  <a:lnTo>
                    <a:pt x="730" y="595"/>
                  </a:lnTo>
                  <a:lnTo>
                    <a:pt x="685" y="569"/>
                  </a:lnTo>
                  <a:lnTo>
                    <a:pt x="608" y="563"/>
                  </a:lnTo>
                  <a:lnTo>
                    <a:pt x="423" y="563"/>
                  </a:lnTo>
                  <a:lnTo>
                    <a:pt x="314" y="985"/>
                  </a:lnTo>
                  <a:lnTo>
                    <a:pt x="314" y="998"/>
                  </a:lnTo>
                  <a:lnTo>
                    <a:pt x="314" y="1011"/>
                  </a:lnTo>
                  <a:lnTo>
                    <a:pt x="327" y="1030"/>
                  </a:lnTo>
                  <a:lnTo>
                    <a:pt x="359" y="1036"/>
                  </a:lnTo>
                  <a:lnTo>
                    <a:pt x="416" y="1036"/>
                  </a:lnTo>
                  <a:lnTo>
                    <a:pt x="435" y="1036"/>
                  </a:lnTo>
                  <a:lnTo>
                    <a:pt x="448" y="1043"/>
                  </a:lnTo>
                  <a:lnTo>
                    <a:pt x="455" y="1043"/>
                  </a:lnTo>
                  <a:lnTo>
                    <a:pt x="461" y="1056"/>
                  </a:lnTo>
                  <a:lnTo>
                    <a:pt x="455" y="1068"/>
                  </a:lnTo>
                  <a:lnTo>
                    <a:pt x="448" y="1081"/>
                  </a:lnTo>
                  <a:lnTo>
                    <a:pt x="442" y="1088"/>
                  </a:lnTo>
                  <a:lnTo>
                    <a:pt x="435" y="1088"/>
                  </a:lnTo>
                  <a:lnTo>
                    <a:pt x="429" y="1088"/>
                  </a:lnTo>
                  <a:lnTo>
                    <a:pt x="365" y="1088"/>
                  </a:lnTo>
                  <a:lnTo>
                    <a:pt x="288" y="1081"/>
                  </a:lnTo>
                  <a:lnTo>
                    <a:pt x="224" y="1081"/>
                  </a:lnTo>
                  <a:lnTo>
                    <a:pt x="160" y="1081"/>
                  </a:lnTo>
                  <a:lnTo>
                    <a:pt x="83" y="1088"/>
                  </a:lnTo>
                  <a:lnTo>
                    <a:pt x="26" y="1088"/>
                  </a:lnTo>
                  <a:lnTo>
                    <a:pt x="19" y="1088"/>
                  </a:lnTo>
                  <a:lnTo>
                    <a:pt x="13" y="1088"/>
                  </a:lnTo>
                  <a:lnTo>
                    <a:pt x="7" y="1081"/>
                  </a:lnTo>
                  <a:lnTo>
                    <a:pt x="0" y="1081"/>
                  </a:lnTo>
                  <a:lnTo>
                    <a:pt x="0" y="1068"/>
                  </a:lnTo>
                  <a:lnTo>
                    <a:pt x="0" y="1056"/>
                  </a:lnTo>
                  <a:lnTo>
                    <a:pt x="7" y="1043"/>
                  </a:lnTo>
                  <a:lnTo>
                    <a:pt x="19" y="1043"/>
                  </a:lnTo>
                  <a:lnTo>
                    <a:pt x="26" y="1036"/>
                  </a:lnTo>
                  <a:lnTo>
                    <a:pt x="45" y="1036"/>
                  </a:lnTo>
                  <a:lnTo>
                    <a:pt x="109" y="1036"/>
                  </a:lnTo>
                  <a:lnTo>
                    <a:pt x="147" y="1030"/>
                  </a:lnTo>
                  <a:lnTo>
                    <a:pt x="167" y="1017"/>
                  </a:lnTo>
                  <a:lnTo>
                    <a:pt x="179" y="992"/>
                  </a:lnTo>
                  <a:lnTo>
                    <a:pt x="186" y="960"/>
                  </a:lnTo>
                  <a:lnTo>
                    <a:pt x="403" y="108"/>
                  </a:lnTo>
                  <a:lnTo>
                    <a:pt x="403" y="96"/>
                  </a:lnTo>
                  <a:lnTo>
                    <a:pt x="410" y="83"/>
                  </a:lnTo>
                  <a:lnTo>
                    <a:pt x="410" y="83"/>
                  </a:lnTo>
                  <a:lnTo>
                    <a:pt x="403" y="70"/>
                  </a:lnTo>
                  <a:lnTo>
                    <a:pt x="397" y="64"/>
                  </a:lnTo>
                  <a:lnTo>
                    <a:pt x="384" y="57"/>
                  </a:lnTo>
                  <a:lnTo>
                    <a:pt x="365" y="57"/>
                  </a:lnTo>
                  <a:lnTo>
                    <a:pt x="346" y="51"/>
                  </a:lnTo>
                  <a:lnTo>
                    <a:pt x="327" y="51"/>
                  </a:lnTo>
                  <a:lnTo>
                    <a:pt x="314" y="51"/>
                  </a:lnTo>
                  <a:lnTo>
                    <a:pt x="307" y="51"/>
                  </a:lnTo>
                  <a:lnTo>
                    <a:pt x="288" y="51"/>
                  </a:lnTo>
                  <a:lnTo>
                    <a:pt x="275" y="51"/>
                  </a:lnTo>
                  <a:lnTo>
                    <a:pt x="263" y="44"/>
                  </a:lnTo>
                  <a:lnTo>
                    <a:pt x="263" y="32"/>
                  </a:lnTo>
                  <a:lnTo>
                    <a:pt x="263" y="19"/>
                  </a:lnTo>
                  <a:lnTo>
                    <a:pt x="269" y="12"/>
                  </a:lnTo>
                  <a:lnTo>
                    <a:pt x="275" y="6"/>
                  </a:lnTo>
                  <a:lnTo>
                    <a:pt x="288" y="6"/>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6" name="Freeform 54"/>
            <p:cNvSpPr>
              <a:spLocks/>
            </p:cNvSpPr>
            <p:nvPr/>
          </p:nvSpPr>
          <p:spPr bwMode="auto">
            <a:xfrm>
              <a:off x="7696" y="3402"/>
              <a:ext cx="659" cy="787"/>
            </a:xfrm>
            <a:custGeom>
              <a:avLst/>
              <a:gdLst/>
              <a:ahLst/>
              <a:cxnLst>
                <a:cxn ang="0">
                  <a:pos x="435" y="0"/>
                </a:cxn>
                <a:cxn ang="0">
                  <a:pos x="480" y="6"/>
                </a:cxn>
                <a:cxn ang="0">
                  <a:pos x="525" y="6"/>
                </a:cxn>
                <a:cxn ang="0">
                  <a:pos x="608" y="0"/>
                </a:cxn>
                <a:cxn ang="0">
                  <a:pos x="653" y="0"/>
                </a:cxn>
                <a:cxn ang="0">
                  <a:pos x="659" y="12"/>
                </a:cxn>
                <a:cxn ang="0">
                  <a:pos x="653" y="32"/>
                </a:cxn>
                <a:cxn ang="0">
                  <a:pos x="640" y="38"/>
                </a:cxn>
                <a:cxn ang="0">
                  <a:pos x="608" y="38"/>
                </a:cxn>
                <a:cxn ang="0">
                  <a:pos x="576" y="51"/>
                </a:cxn>
                <a:cxn ang="0">
                  <a:pos x="563" y="70"/>
                </a:cxn>
                <a:cxn ang="0">
                  <a:pos x="429" y="608"/>
                </a:cxn>
                <a:cxn ang="0">
                  <a:pos x="352" y="723"/>
                </a:cxn>
                <a:cxn ang="0">
                  <a:pos x="230" y="780"/>
                </a:cxn>
                <a:cxn ang="0">
                  <a:pos x="96" y="780"/>
                </a:cxn>
                <a:cxn ang="0">
                  <a:pos x="13" y="716"/>
                </a:cxn>
                <a:cxn ang="0">
                  <a:pos x="0" y="640"/>
                </a:cxn>
                <a:cxn ang="0">
                  <a:pos x="19" y="608"/>
                </a:cxn>
                <a:cxn ang="0">
                  <a:pos x="45" y="582"/>
                </a:cxn>
                <a:cxn ang="0">
                  <a:pos x="77" y="576"/>
                </a:cxn>
                <a:cxn ang="0">
                  <a:pos x="102" y="588"/>
                </a:cxn>
                <a:cxn ang="0">
                  <a:pos x="122" y="608"/>
                </a:cxn>
                <a:cxn ang="0">
                  <a:pos x="128" y="640"/>
                </a:cxn>
                <a:cxn ang="0">
                  <a:pos x="115" y="665"/>
                </a:cxn>
                <a:cxn ang="0">
                  <a:pos x="90" y="691"/>
                </a:cxn>
                <a:cxn ang="0">
                  <a:pos x="45" y="697"/>
                </a:cxn>
                <a:cxn ang="0">
                  <a:pos x="109" y="748"/>
                </a:cxn>
                <a:cxn ang="0">
                  <a:pos x="160" y="755"/>
                </a:cxn>
                <a:cxn ang="0">
                  <a:pos x="288" y="678"/>
                </a:cxn>
                <a:cxn ang="0">
                  <a:pos x="454" y="89"/>
                </a:cxn>
                <a:cxn ang="0">
                  <a:pos x="461" y="70"/>
                </a:cxn>
                <a:cxn ang="0">
                  <a:pos x="461" y="57"/>
                </a:cxn>
                <a:cxn ang="0">
                  <a:pos x="442" y="44"/>
                </a:cxn>
                <a:cxn ang="0">
                  <a:pos x="410" y="38"/>
                </a:cxn>
                <a:cxn ang="0">
                  <a:pos x="384" y="38"/>
                </a:cxn>
                <a:cxn ang="0">
                  <a:pos x="346" y="38"/>
                </a:cxn>
                <a:cxn ang="0">
                  <a:pos x="326" y="32"/>
                </a:cxn>
                <a:cxn ang="0">
                  <a:pos x="326" y="12"/>
                </a:cxn>
                <a:cxn ang="0">
                  <a:pos x="333" y="0"/>
                </a:cxn>
                <a:cxn ang="0">
                  <a:pos x="346" y="0"/>
                </a:cxn>
              </a:cxnLst>
              <a:rect l="0" t="0" r="r" b="b"/>
              <a:pathLst>
                <a:path w="659" h="787">
                  <a:moveTo>
                    <a:pt x="346" y="0"/>
                  </a:moveTo>
                  <a:lnTo>
                    <a:pt x="435" y="0"/>
                  </a:lnTo>
                  <a:lnTo>
                    <a:pt x="454" y="0"/>
                  </a:lnTo>
                  <a:lnTo>
                    <a:pt x="480" y="6"/>
                  </a:lnTo>
                  <a:lnTo>
                    <a:pt x="506" y="6"/>
                  </a:lnTo>
                  <a:lnTo>
                    <a:pt x="525" y="6"/>
                  </a:lnTo>
                  <a:lnTo>
                    <a:pt x="563" y="6"/>
                  </a:lnTo>
                  <a:lnTo>
                    <a:pt x="608" y="0"/>
                  </a:lnTo>
                  <a:lnTo>
                    <a:pt x="646" y="0"/>
                  </a:lnTo>
                  <a:lnTo>
                    <a:pt x="653" y="0"/>
                  </a:lnTo>
                  <a:lnTo>
                    <a:pt x="659" y="6"/>
                  </a:lnTo>
                  <a:lnTo>
                    <a:pt x="659" y="12"/>
                  </a:lnTo>
                  <a:lnTo>
                    <a:pt x="659" y="25"/>
                  </a:lnTo>
                  <a:lnTo>
                    <a:pt x="653" y="32"/>
                  </a:lnTo>
                  <a:lnTo>
                    <a:pt x="646" y="38"/>
                  </a:lnTo>
                  <a:lnTo>
                    <a:pt x="640" y="38"/>
                  </a:lnTo>
                  <a:lnTo>
                    <a:pt x="634" y="38"/>
                  </a:lnTo>
                  <a:lnTo>
                    <a:pt x="608" y="38"/>
                  </a:lnTo>
                  <a:lnTo>
                    <a:pt x="589" y="44"/>
                  </a:lnTo>
                  <a:lnTo>
                    <a:pt x="576" y="51"/>
                  </a:lnTo>
                  <a:lnTo>
                    <a:pt x="570" y="57"/>
                  </a:lnTo>
                  <a:lnTo>
                    <a:pt x="563" y="70"/>
                  </a:lnTo>
                  <a:lnTo>
                    <a:pt x="557" y="83"/>
                  </a:lnTo>
                  <a:lnTo>
                    <a:pt x="429" y="608"/>
                  </a:lnTo>
                  <a:lnTo>
                    <a:pt x="397" y="672"/>
                  </a:lnTo>
                  <a:lnTo>
                    <a:pt x="352" y="723"/>
                  </a:lnTo>
                  <a:lnTo>
                    <a:pt x="294" y="761"/>
                  </a:lnTo>
                  <a:lnTo>
                    <a:pt x="230" y="780"/>
                  </a:lnTo>
                  <a:lnTo>
                    <a:pt x="160" y="787"/>
                  </a:lnTo>
                  <a:lnTo>
                    <a:pt x="96" y="780"/>
                  </a:lnTo>
                  <a:lnTo>
                    <a:pt x="45" y="755"/>
                  </a:lnTo>
                  <a:lnTo>
                    <a:pt x="13" y="716"/>
                  </a:lnTo>
                  <a:lnTo>
                    <a:pt x="0" y="665"/>
                  </a:lnTo>
                  <a:lnTo>
                    <a:pt x="0" y="640"/>
                  </a:lnTo>
                  <a:lnTo>
                    <a:pt x="13" y="620"/>
                  </a:lnTo>
                  <a:lnTo>
                    <a:pt x="19" y="608"/>
                  </a:lnTo>
                  <a:lnTo>
                    <a:pt x="32" y="595"/>
                  </a:lnTo>
                  <a:lnTo>
                    <a:pt x="45" y="582"/>
                  </a:lnTo>
                  <a:lnTo>
                    <a:pt x="64" y="582"/>
                  </a:lnTo>
                  <a:lnTo>
                    <a:pt x="77" y="576"/>
                  </a:lnTo>
                  <a:lnTo>
                    <a:pt x="90" y="582"/>
                  </a:lnTo>
                  <a:lnTo>
                    <a:pt x="102" y="588"/>
                  </a:lnTo>
                  <a:lnTo>
                    <a:pt x="115" y="595"/>
                  </a:lnTo>
                  <a:lnTo>
                    <a:pt x="122" y="608"/>
                  </a:lnTo>
                  <a:lnTo>
                    <a:pt x="128" y="627"/>
                  </a:lnTo>
                  <a:lnTo>
                    <a:pt x="128" y="640"/>
                  </a:lnTo>
                  <a:lnTo>
                    <a:pt x="122" y="652"/>
                  </a:lnTo>
                  <a:lnTo>
                    <a:pt x="115" y="665"/>
                  </a:lnTo>
                  <a:lnTo>
                    <a:pt x="109" y="678"/>
                  </a:lnTo>
                  <a:lnTo>
                    <a:pt x="90" y="691"/>
                  </a:lnTo>
                  <a:lnTo>
                    <a:pt x="70" y="697"/>
                  </a:lnTo>
                  <a:lnTo>
                    <a:pt x="45" y="697"/>
                  </a:lnTo>
                  <a:lnTo>
                    <a:pt x="70" y="729"/>
                  </a:lnTo>
                  <a:lnTo>
                    <a:pt x="109" y="748"/>
                  </a:lnTo>
                  <a:lnTo>
                    <a:pt x="141" y="755"/>
                  </a:lnTo>
                  <a:lnTo>
                    <a:pt x="160" y="755"/>
                  </a:lnTo>
                  <a:lnTo>
                    <a:pt x="230" y="736"/>
                  </a:lnTo>
                  <a:lnTo>
                    <a:pt x="288" y="678"/>
                  </a:lnTo>
                  <a:lnTo>
                    <a:pt x="326" y="601"/>
                  </a:lnTo>
                  <a:lnTo>
                    <a:pt x="454" y="89"/>
                  </a:lnTo>
                  <a:lnTo>
                    <a:pt x="461" y="76"/>
                  </a:lnTo>
                  <a:lnTo>
                    <a:pt x="461" y="70"/>
                  </a:lnTo>
                  <a:lnTo>
                    <a:pt x="461" y="64"/>
                  </a:lnTo>
                  <a:lnTo>
                    <a:pt x="461" y="57"/>
                  </a:lnTo>
                  <a:lnTo>
                    <a:pt x="454" y="51"/>
                  </a:lnTo>
                  <a:lnTo>
                    <a:pt x="442" y="44"/>
                  </a:lnTo>
                  <a:lnTo>
                    <a:pt x="422" y="44"/>
                  </a:lnTo>
                  <a:lnTo>
                    <a:pt x="410" y="38"/>
                  </a:lnTo>
                  <a:lnTo>
                    <a:pt x="397" y="38"/>
                  </a:lnTo>
                  <a:lnTo>
                    <a:pt x="384" y="38"/>
                  </a:lnTo>
                  <a:lnTo>
                    <a:pt x="365" y="38"/>
                  </a:lnTo>
                  <a:lnTo>
                    <a:pt x="346" y="38"/>
                  </a:lnTo>
                  <a:lnTo>
                    <a:pt x="333" y="38"/>
                  </a:lnTo>
                  <a:lnTo>
                    <a:pt x="326" y="32"/>
                  </a:lnTo>
                  <a:lnTo>
                    <a:pt x="320" y="25"/>
                  </a:lnTo>
                  <a:lnTo>
                    <a:pt x="326" y="12"/>
                  </a:lnTo>
                  <a:lnTo>
                    <a:pt x="326" y="6"/>
                  </a:lnTo>
                  <a:lnTo>
                    <a:pt x="333" y="0"/>
                  </a:lnTo>
                  <a:lnTo>
                    <a:pt x="339" y="0"/>
                  </a:lnTo>
                  <a:lnTo>
                    <a:pt x="3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7" name="Freeform 55"/>
            <p:cNvSpPr>
              <a:spLocks/>
            </p:cNvSpPr>
            <p:nvPr/>
          </p:nvSpPr>
          <p:spPr bwMode="auto">
            <a:xfrm>
              <a:off x="8362" y="3978"/>
              <a:ext cx="428" cy="352"/>
            </a:xfrm>
            <a:custGeom>
              <a:avLst/>
              <a:gdLst/>
              <a:ahLst/>
              <a:cxnLst>
                <a:cxn ang="0">
                  <a:pos x="396" y="0"/>
                </a:cxn>
                <a:cxn ang="0">
                  <a:pos x="416" y="12"/>
                </a:cxn>
                <a:cxn ang="0">
                  <a:pos x="428" y="44"/>
                </a:cxn>
                <a:cxn ang="0">
                  <a:pos x="428" y="64"/>
                </a:cxn>
                <a:cxn ang="0">
                  <a:pos x="422" y="140"/>
                </a:cxn>
                <a:cxn ang="0">
                  <a:pos x="364" y="268"/>
                </a:cxn>
                <a:cxn ang="0">
                  <a:pos x="288" y="339"/>
                </a:cxn>
                <a:cxn ang="0">
                  <a:pos x="179" y="345"/>
                </a:cxn>
                <a:cxn ang="0">
                  <a:pos x="102" y="294"/>
                </a:cxn>
                <a:cxn ang="0">
                  <a:pos x="96" y="211"/>
                </a:cxn>
                <a:cxn ang="0">
                  <a:pos x="134" y="102"/>
                </a:cxn>
                <a:cxn ang="0">
                  <a:pos x="147" y="76"/>
                </a:cxn>
                <a:cxn ang="0">
                  <a:pos x="147" y="57"/>
                </a:cxn>
                <a:cxn ang="0">
                  <a:pos x="134" y="32"/>
                </a:cxn>
                <a:cxn ang="0">
                  <a:pos x="102" y="32"/>
                </a:cxn>
                <a:cxn ang="0">
                  <a:pos x="64" y="64"/>
                </a:cxn>
                <a:cxn ang="0">
                  <a:pos x="32" y="115"/>
                </a:cxn>
                <a:cxn ang="0">
                  <a:pos x="25" y="134"/>
                </a:cxn>
                <a:cxn ang="0">
                  <a:pos x="12" y="134"/>
                </a:cxn>
                <a:cxn ang="0">
                  <a:pos x="6" y="128"/>
                </a:cxn>
                <a:cxn ang="0">
                  <a:pos x="6" y="102"/>
                </a:cxn>
                <a:cxn ang="0">
                  <a:pos x="44" y="38"/>
                </a:cxn>
                <a:cxn ang="0">
                  <a:pos x="128" y="0"/>
                </a:cxn>
                <a:cxn ang="0">
                  <a:pos x="179" y="12"/>
                </a:cxn>
                <a:cxn ang="0">
                  <a:pos x="204" y="44"/>
                </a:cxn>
                <a:cxn ang="0">
                  <a:pos x="211" y="89"/>
                </a:cxn>
                <a:cxn ang="0">
                  <a:pos x="172" y="185"/>
                </a:cxn>
                <a:cxn ang="0">
                  <a:pos x="160" y="275"/>
                </a:cxn>
                <a:cxn ang="0">
                  <a:pos x="172" y="307"/>
                </a:cxn>
                <a:cxn ang="0">
                  <a:pos x="198" y="326"/>
                </a:cxn>
                <a:cxn ang="0">
                  <a:pos x="236" y="326"/>
                </a:cxn>
                <a:cxn ang="0">
                  <a:pos x="326" y="268"/>
                </a:cxn>
                <a:cxn ang="0">
                  <a:pos x="377" y="166"/>
                </a:cxn>
                <a:cxn ang="0">
                  <a:pos x="384" y="108"/>
                </a:cxn>
                <a:cxn ang="0">
                  <a:pos x="371" y="83"/>
                </a:cxn>
                <a:cxn ang="0">
                  <a:pos x="358" y="70"/>
                </a:cxn>
                <a:cxn ang="0">
                  <a:pos x="345" y="57"/>
                </a:cxn>
                <a:cxn ang="0">
                  <a:pos x="345" y="25"/>
                </a:cxn>
                <a:cxn ang="0">
                  <a:pos x="371" y="0"/>
                </a:cxn>
              </a:cxnLst>
              <a:rect l="0" t="0" r="r" b="b"/>
              <a:pathLst>
                <a:path w="428" h="352">
                  <a:moveTo>
                    <a:pt x="384" y="0"/>
                  </a:moveTo>
                  <a:lnTo>
                    <a:pt x="396" y="0"/>
                  </a:lnTo>
                  <a:lnTo>
                    <a:pt x="403" y="6"/>
                  </a:lnTo>
                  <a:lnTo>
                    <a:pt x="416" y="12"/>
                  </a:lnTo>
                  <a:lnTo>
                    <a:pt x="422" y="25"/>
                  </a:lnTo>
                  <a:lnTo>
                    <a:pt x="428" y="44"/>
                  </a:lnTo>
                  <a:lnTo>
                    <a:pt x="428" y="64"/>
                  </a:lnTo>
                  <a:lnTo>
                    <a:pt x="428" y="64"/>
                  </a:lnTo>
                  <a:lnTo>
                    <a:pt x="428" y="89"/>
                  </a:lnTo>
                  <a:lnTo>
                    <a:pt x="422" y="140"/>
                  </a:lnTo>
                  <a:lnTo>
                    <a:pt x="403" y="204"/>
                  </a:lnTo>
                  <a:lnTo>
                    <a:pt x="364" y="268"/>
                  </a:lnTo>
                  <a:lnTo>
                    <a:pt x="332" y="307"/>
                  </a:lnTo>
                  <a:lnTo>
                    <a:pt x="288" y="339"/>
                  </a:lnTo>
                  <a:lnTo>
                    <a:pt x="230" y="352"/>
                  </a:lnTo>
                  <a:lnTo>
                    <a:pt x="179" y="345"/>
                  </a:lnTo>
                  <a:lnTo>
                    <a:pt x="134" y="326"/>
                  </a:lnTo>
                  <a:lnTo>
                    <a:pt x="102" y="294"/>
                  </a:lnTo>
                  <a:lnTo>
                    <a:pt x="89" y="243"/>
                  </a:lnTo>
                  <a:lnTo>
                    <a:pt x="96" y="211"/>
                  </a:lnTo>
                  <a:lnTo>
                    <a:pt x="108" y="166"/>
                  </a:lnTo>
                  <a:lnTo>
                    <a:pt x="134" y="102"/>
                  </a:lnTo>
                  <a:lnTo>
                    <a:pt x="140" y="89"/>
                  </a:lnTo>
                  <a:lnTo>
                    <a:pt x="147" y="76"/>
                  </a:lnTo>
                  <a:lnTo>
                    <a:pt x="147" y="64"/>
                  </a:lnTo>
                  <a:lnTo>
                    <a:pt x="147" y="57"/>
                  </a:lnTo>
                  <a:lnTo>
                    <a:pt x="147" y="38"/>
                  </a:lnTo>
                  <a:lnTo>
                    <a:pt x="134" y="32"/>
                  </a:lnTo>
                  <a:lnTo>
                    <a:pt x="121" y="25"/>
                  </a:lnTo>
                  <a:lnTo>
                    <a:pt x="102" y="32"/>
                  </a:lnTo>
                  <a:lnTo>
                    <a:pt x="83" y="44"/>
                  </a:lnTo>
                  <a:lnTo>
                    <a:pt x="64" y="64"/>
                  </a:lnTo>
                  <a:lnTo>
                    <a:pt x="44" y="83"/>
                  </a:lnTo>
                  <a:lnTo>
                    <a:pt x="32" y="115"/>
                  </a:lnTo>
                  <a:lnTo>
                    <a:pt x="32" y="128"/>
                  </a:lnTo>
                  <a:lnTo>
                    <a:pt x="25" y="134"/>
                  </a:lnTo>
                  <a:lnTo>
                    <a:pt x="19" y="134"/>
                  </a:lnTo>
                  <a:lnTo>
                    <a:pt x="12" y="134"/>
                  </a:lnTo>
                  <a:lnTo>
                    <a:pt x="6" y="134"/>
                  </a:lnTo>
                  <a:lnTo>
                    <a:pt x="6" y="128"/>
                  </a:lnTo>
                  <a:lnTo>
                    <a:pt x="0" y="121"/>
                  </a:lnTo>
                  <a:lnTo>
                    <a:pt x="6" y="102"/>
                  </a:lnTo>
                  <a:lnTo>
                    <a:pt x="19" y="70"/>
                  </a:lnTo>
                  <a:lnTo>
                    <a:pt x="44" y="38"/>
                  </a:lnTo>
                  <a:lnTo>
                    <a:pt x="83" y="12"/>
                  </a:lnTo>
                  <a:lnTo>
                    <a:pt x="128" y="0"/>
                  </a:lnTo>
                  <a:lnTo>
                    <a:pt x="153" y="6"/>
                  </a:lnTo>
                  <a:lnTo>
                    <a:pt x="179" y="12"/>
                  </a:lnTo>
                  <a:lnTo>
                    <a:pt x="198" y="25"/>
                  </a:lnTo>
                  <a:lnTo>
                    <a:pt x="204" y="44"/>
                  </a:lnTo>
                  <a:lnTo>
                    <a:pt x="211" y="70"/>
                  </a:lnTo>
                  <a:lnTo>
                    <a:pt x="211" y="89"/>
                  </a:lnTo>
                  <a:lnTo>
                    <a:pt x="204" y="108"/>
                  </a:lnTo>
                  <a:lnTo>
                    <a:pt x="172" y="185"/>
                  </a:lnTo>
                  <a:lnTo>
                    <a:pt x="160" y="256"/>
                  </a:lnTo>
                  <a:lnTo>
                    <a:pt x="160" y="275"/>
                  </a:lnTo>
                  <a:lnTo>
                    <a:pt x="166" y="294"/>
                  </a:lnTo>
                  <a:lnTo>
                    <a:pt x="172" y="307"/>
                  </a:lnTo>
                  <a:lnTo>
                    <a:pt x="185" y="320"/>
                  </a:lnTo>
                  <a:lnTo>
                    <a:pt x="198" y="326"/>
                  </a:lnTo>
                  <a:lnTo>
                    <a:pt x="217" y="326"/>
                  </a:lnTo>
                  <a:lnTo>
                    <a:pt x="236" y="326"/>
                  </a:lnTo>
                  <a:lnTo>
                    <a:pt x="288" y="313"/>
                  </a:lnTo>
                  <a:lnTo>
                    <a:pt x="326" y="268"/>
                  </a:lnTo>
                  <a:lnTo>
                    <a:pt x="358" y="217"/>
                  </a:lnTo>
                  <a:lnTo>
                    <a:pt x="377" y="166"/>
                  </a:lnTo>
                  <a:lnTo>
                    <a:pt x="384" y="128"/>
                  </a:lnTo>
                  <a:lnTo>
                    <a:pt x="384" y="108"/>
                  </a:lnTo>
                  <a:lnTo>
                    <a:pt x="377" y="96"/>
                  </a:lnTo>
                  <a:lnTo>
                    <a:pt x="371" y="83"/>
                  </a:lnTo>
                  <a:lnTo>
                    <a:pt x="364" y="76"/>
                  </a:lnTo>
                  <a:lnTo>
                    <a:pt x="358" y="70"/>
                  </a:lnTo>
                  <a:lnTo>
                    <a:pt x="352" y="64"/>
                  </a:lnTo>
                  <a:lnTo>
                    <a:pt x="345" y="57"/>
                  </a:lnTo>
                  <a:lnTo>
                    <a:pt x="339" y="44"/>
                  </a:lnTo>
                  <a:lnTo>
                    <a:pt x="345" y="25"/>
                  </a:lnTo>
                  <a:lnTo>
                    <a:pt x="358" y="12"/>
                  </a:lnTo>
                  <a:lnTo>
                    <a:pt x="371" y="0"/>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8" name="Freeform 56"/>
            <p:cNvSpPr>
              <a:spLocks/>
            </p:cNvSpPr>
            <p:nvPr/>
          </p:nvSpPr>
          <p:spPr bwMode="auto">
            <a:xfrm>
              <a:off x="9091" y="3325"/>
              <a:ext cx="295" cy="1126"/>
            </a:xfrm>
            <a:custGeom>
              <a:avLst/>
              <a:gdLst/>
              <a:ahLst/>
              <a:cxnLst>
                <a:cxn ang="0">
                  <a:pos x="275" y="0"/>
                </a:cxn>
                <a:cxn ang="0">
                  <a:pos x="275" y="0"/>
                </a:cxn>
                <a:cxn ang="0">
                  <a:pos x="282" y="0"/>
                </a:cxn>
                <a:cxn ang="0">
                  <a:pos x="288" y="6"/>
                </a:cxn>
                <a:cxn ang="0">
                  <a:pos x="295" y="6"/>
                </a:cxn>
                <a:cxn ang="0">
                  <a:pos x="295" y="13"/>
                </a:cxn>
                <a:cxn ang="0">
                  <a:pos x="295" y="19"/>
                </a:cxn>
                <a:cxn ang="0">
                  <a:pos x="288" y="25"/>
                </a:cxn>
                <a:cxn ang="0">
                  <a:pos x="237" y="77"/>
                </a:cxn>
                <a:cxn ang="0">
                  <a:pos x="192" y="134"/>
                </a:cxn>
                <a:cxn ang="0">
                  <a:pos x="147" y="211"/>
                </a:cxn>
                <a:cxn ang="0">
                  <a:pos x="109" y="307"/>
                </a:cxn>
                <a:cxn ang="0">
                  <a:pos x="90" y="422"/>
                </a:cxn>
                <a:cxn ang="0">
                  <a:pos x="77" y="563"/>
                </a:cxn>
                <a:cxn ang="0">
                  <a:pos x="83" y="685"/>
                </a:cxn>
                <a:cxn ang="0">
                  <a:pos x="109" y="800"/>
                </a:cxn>
                <a:cxn ang="0">
                  <a:pos x="147" y="909"/>
                </a:cxn>
                <a:cxn ang="0">
                  <a:pos x="205" y="1005"/>
                </a:cxn>
                <a:cxn ang="0">
                  <a:pos x="282" y="1094"/>
                </a:cxn>
                <a:cxn ang="0">
                  <a:pos x="288" y="1101"/>
                </a:cxn>
                <a:cxn ang="0">
                  <a:pos x="295" y="1107"/>
                </a:cxn>
                <a:cxn ang="0">
                  <a:pos x="295" y="1113"/>
                </a:cxn>
                <a:cxn ang="0">
                  <a:pos x="295" y="1120"/>
                </a:cxn>
                <a:cxn ang="0">
                  <a:pos x="288" y="1120"/>
                </a:cxn>
                <a:cxn ang="0">
                  <a:pos x="282" y="1126"/>
                </a:cxn>
                <a:cxn ang="0">
                  <a:pos x="275" y="1126"/>
                </a:cxn>
                <a:cxn ang="0">
                  <a:pos x="173" y="1037"/>
                </a:cxn>
                <a:cxn ang="0">
                  <a:pos x="103" y="947"/>
                </a:cxn>
                <a:cxn ang="0">
                  <a:pos x="51" y="845"/>
                </a:cxn>
                <a:cxn ang="0">
                  <a:pos x="26" y="742"/>
                </a:cxn>
                <a:cxn ang="0">
                  <a:pos x="7" y="646"/>
                </a:cxn>
                <a:cxn ang="0">
                  <a:pos x="0" y="563"/>
                </a:cxn>
                <a:cxn ang="0">
                  <a:pos x="7" y="473"/>
                </a:cxn>
                <a:cxn ang="0">
                  <a:pos x="26" y="371"/>
                </a:cxn>
                <a:cxn ang="0">
                  <a:pos x="58" y="269"/>
                </a:cxn>
                <a:cxn ang="0">
                  <a:pos x="109" y="173"/>
                </a:cxn>
                <a:cxn ang="0">
                  <a:pos x="179" y="83"/>
                </a:cxn>
                <a:cxn ang="0">
                  <a:pos x="275" y="0"/>
                </a:cxn>
              </a:cxnLst>
              <a:rect l="0" t="0" r="r" b="b"/>
              <a:pathLst>
                <a:path w="295" h="1126">
                  <a:moveTo>
                    <a:pt x="275" y="0"/>
                  </a:moveTo>
                  <a:lnTo>
                    <a:pt x="275" y="0"/>
                  </a:lnTo>
                  <a:lnTo>
                    <a:pt x="282" y="0"/>
                  </a:lnTo>
                  <a:lnTo>
                    <a:pt x="288" y="6"/>
                  </a:lnTo>
                  <a:lnTo>
                    <a:pt x="295" y="6"/>
                  </a:lnTo>
                  <a:lnTo>
                    <a:pt x="295" y="13"/>
                  </a:lnTo>
                  <a:lnTo>
                    <a:pt x="295" y="19"/>
                  </a:lnTo>
                  <a:lnTo>
                    <a:pt x="288" y="25"/>
                  </a:lnTo>
                  <a:lnTo>
                    <a:pt x="237" y="77"/>
                  </a:lnTo>
                  <a:lnTo>
                    <a:pt x="192" y="134"/>
                  </a:lnTo>
                  <a:lnTo>
                    <a:pt x="147" y="211"/>
                  </a:lnTo>
                  <a:lnTo>
                    <a:pt x="109" y="307"/>
                  </a:lnTo>
                  <a:lnTo>
                    <a:pt x="90" y="422"/>
                  </a:lnTo>
                  <a:lnTo>
                    <a:pt x="77" y="563"/>
                  </a:lnTo>
                  <a:lnTo>
                    <a:pt x="83" y="685"/>
                  </a:lnTo>
                  <a:lnTo>
                    <a:pt x="109" y="800"/>
                  </a:lnTo>
                  <a:lnTo>
                    <a:pt x="147" y="909"/>
                  </a:lnTo>
                  <a:lnTo>
                    <a:pt x="205" y="1005"/>
                  </a:lnTo>
                  <a:lnTo>
                    <a:pt x="282" y="1094"/>
                  </a:lnTo>
                  <a:lnTo>
                    <a:pt x="288" y="1101"/>
                  </a:lnTo>
                  <a:lnTo>
                    <a:pt x="295" y="1107"/>
                  </a:lnTo>
                  <a:lnTo>
                    <a:pt x="295" y="1113"/>
                  </a:lnTo>
                  <a:lnTo>
                    <a:pt x="295" y="1120"/>
                  </a:lnTo>
                  <a:lnTo>
                    <a:pt x="288" y="1120"/>
                  </a:lnTo>
                  <a:lnTo>
                    <a:pt x="282" y="1126"/>
                  </a:lnTo>
                  <a:lnTo>
                    <a:pt x="275" y="1126"/>
                  </a:lnTo>
                  <a:lnTo>
                    <a:pt x="173" y="1037"/>
                  </a:lnTo>
                  <a:lnTo>
                    <a:pt x="103" y="947"/>
                  </a:lnTo>
                  <a:lnTo>
                    <a:pt x="51" y="845"/>
                  </a:lnTo>
                  <a:lnTo>
                    <a:pt x="26" y="742"/>
                  </a:lnTo>
                  <a:lnTo>
                    <a:pt x="7" y="646"/>
                  </a:lnTo>
                  <a:lnTo>
                    <a:pt x="0" y="563"/>
                  </a:lnTo>
                  <a:lnTo>
                    <a:pt x="7" y="473"/>
                  </a:lnTo>
                  <a:lnTo>
                    <a:pt x="26" y="371"/>
                  </a:lnTo>
                  <a:lnTo>
                    <a:pt x="58" y="269"/>
                  </a:lnTo>
                  <a:lnTo>
                    <a:pt x="109" y="173"/>
                  </a:lnTo>
                  <a:lnTo>
                    <a:pt x="179" y="83"/>
                  </a:lnTo>
                  <a:lnTo>
                    <a:pt x="27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9" name="Freeform 57"/>
            <p:cNvSpPr>
              <a:spLocks noEditPoints="1"/>
            </p:cNvSpPr>
            <p:nvPr/>
          </p:nvSpPr>
          <p:spPr bwMode="auto">
            <a:xfrm>
              <a:off x="9507" y="3638"/>
              <a:ext cx="621" cy="564"/>
            </a:xfrm>
            <a:custGeom>
              <a:avLst/>
              <a:gdLst/>
              <a:ahLst/>
              <a:cxnLst>
                <a:cxn ang="0">
                  <a:pos x="506" y="7"/>
                </a:cxn>
                <a:cxn ang="0">
                  <a:pos x="506" y="7"/>
                </a:cxn>
                <a:cxn ang="0">
                  <a:pos x="506" y="7"/>
                </a:cxn>
                <a:cxn ang="0">
                  <a:pos x="506" y="7"/>
                </a:cxn>
                <a:cxn ang="0">
                  <a:pos x="135" y="0"/>
                </a:cxn>
                <a:cxn ang="0">
                  <a:pos x="160" y="20"/>
                </a:cxn>
                <a:cxn ang="0">
                  <a:pos x="179" y="39"/>
                </a:cxn>
                <a:cxn ang="0">
                  <a:pos x="205" y="58"/>
                </a:cxn>
                <a:cxn ang="0">
                  <a:pos x="205" y="128"/>
                </a:cxn>
                <a:cxn ang="0">
                  <a:pos x="205" y="186"/>
                </a:cxn>
                <a:cxn ang="0">
                  <a:pos x="199" y="231"/>
                </a:cxn>
                <a:cxn ang="0">
                  <a:pos x="192" y="327"/>
                </a:cxn>
                <a:cxn ang="0">
                  <a:pos x="173" y="416"/>
                </a:cxn>
                <a:cxn ang="0">
                  <a:pos x="295" y="468"/>
                </a:cxn>
                <a:cxn ang="0">
                  <a:pos x="403" y="404"/>
                </a:cxn>
                <a:cxn ang="0">
                  <a:pos x="410" y="231"/>
                </a:cxn>
                <a:cxn ang="0">
                  <a:pos x="403" y="52"/>
                </a:cxn>
                <a:cxn ang="0">
                  <a:pos x="506" y="7"/>
                </a:cxn>
                <a:cxn ang="0">
                  <a:pos x="519" y="13"/>
                </a:cxn>
                <a:cxn ang="0">
                  <a:pos x="506" y="148"/>
                </a:cxn>
                <a:cxn ang="0">
                  <a:pos x="506" y="282"/>
                </a:cxn>
                <a:cxn ang="0">
                  <a:pos x="506" y="333"/>
                </a:cxn>
                <a:cxn ang="0">
                  <a:pos x="506" y="384"/>
                </a:cxn>
                <a:cxn ang="0">
                  <a:pos x="512" y="397"/>
                </a:cxn>
                <a:cxn ang="0">
                  <a:pos x="519" y="416"/>
                </a:cxn>
                <a:cxn ang="0">
                  <a:pos x="531" y="429"/>
                </a:cxn>
                <a:cxn ang="0">
                  <a:pos x="538" y="436"/>
                </a:cxn>
                <a:cxn ang="0">
                  <a:pos x="551" y="442"/>
                </a:cxn>
                <a:cxn ang="0">
                  <a:pos x="563" y="436"/>
                </a:cxn>
                <a:cxn ang="0">
                  <a:pos x="576" y="429"/>
                </a:cxn>
                <a:cxn ang="0">
                  <a:pos x="589" y="429"/>
                </a:cxn>
                <a:cxn ang="0">
                  <a:pos x="602" y="423"/>
                </a:cxn>
                <a:cxn ang="0">
                  <a:pos x="615" y="416"/>
                </a:cxn>
                <a:cxn ang="0">
                  <a:pos x="621" y="429"/>
                </a:cxn>
                <a:cxn ang="0">
                  <a:pos x="474" y="551"/>
                </a:cxn>
                <a:cxn ang="0">
                  <a:pos x="461" y="551"/>
                </a:cxn>
                <a:cxn ang="0">
                  <a:pos x="429" y="493"/>
                </a:cxn>
                <a:cxn ang="0">
                  <a:pos x="397" y="436"/>
                </a:cxn>
                <a:cxn ang="0">
                  <a:pos x="352" y="468"/>
                </a:cxn>
                <a:cxn ang="0">
                  <a:pos x="301" y="500"/>
                </a:cxn>
                <a:cxn ang="0">
                  <a:pos x="256" y="532"/>
                </a:cxn>
                <a:cxn ang="0">
                  <a:pos x="224" y="551"/>
                </a:cxn>
                <a:cxn ang="0">
                  <a:pos x="211" y="564"/>
                </a:cxn>
                <a:cxn ang="0">
                  <a:pos x="167" y="532"/>
                </a:cxn>
                <a:cxn ang="0">
                  <a:pos x="109" y="500"/>
                </a:cxn>
                <a:cxn ang="0">
                  <a:pos x="58" y="474"/>
                </a:cxn>
                <a:cxn ang="0">
                  <a:pos x="71" y="455"/>
                </a:cxn>
                <a:cxn ang="0">
                  <a:pos x="77" y="436"/>
                </a:cxn>
                <a:cxn ang="0">
                  <a:pos x="83" y="410"/>
                </a:cxn>
                <a:cxn ang="0">
                  <a:pos x="90" y="391"/>
                </a:cxn>
                <a:cxn ang="0">
                  <a:pos x="109" y="231"/>
                </a:cxn>
                <a:cxn ang="0">
                  <a:pos x="109" y="205"/>
                </a:cxn>
                <a:cxn ang="0">
                  <a:pos x="109" y="173"/>
                </a:cxn>
                <a:cxn ang="0">
                  <a:pos x="103" y="141"/>
                </a:cxn>
                <a:cxn ang="0">
                  <a:pos x="96" y="122"/>
                </a:cxn>
                <a:cxn ang="0">
                  <a:pos x="83" y="103"/>
                </a:cxn>
                <a:cxn ang="0">
                  <a:pos x="71" y="84"/>
                </a:cxn>
                <a:cxn ang="0">
                  <a:pos x="19" y="109"/>
                </a:cxn>
                <a:cxn ang="0">
                  <a:pos x="0" y="96"/>
                </a:cxn>
                <a:cxn ang="0">
                  <a:pos x="135" y="0"/>
                </a:cxn>
              </a:cxnLst>
              <a:rect l="0" t="0" r="r" b="b"/>
              <a:pathLst>
                <a:path w="621" h="564">
                  <a:moveTo>
                    <a:pt x="506" y="7"/>
                  </a:moveTo>
                  <a:lnTo>
                    <a:pt x="506" y="7"/>
                  </a:lnTo>
                  <a:lnTo>
                    <a:pt x="506" y="7"/>
                  </a:lnTo>
                  <a:lnTo>
                    <a:pt x="506" y="7"/>
                  </a:lnTo>
                  <a:close/>
                  <a:moveTo>
                    <a:pt x="135" y="0"/>
                  </a:moveTo>
                  <a:lnTo>
                    <a:pt x="160" y="20"/>
                  </a:lnTo>
                  <a:lnTo>
                    <a:pt x="179" y="39"/>
                  </a:lnTo>
                  <a:lnTo>
                    <a:pt x="205" y="58"/>
                  </a:lnTo>
                  <a:lnTo>
                    <a:pt x="205" y="128"/>
                  </a:lnTo>
                  <a:lnTo>
                    <a:pt x="205" y="186"/>
                  </a:lnTo>
                  <a:lnTo>
                    <a:pt x="199" y="231"/>
                  </a:lnTo>
                  <a:lnTo>
                    <a:pt x="192" y="327"/>
                  </a:lnTo>
                  <a:lnTo>
                    <a:pt x="173" y="416"/>
                  </a:lnTo>
                  <a:lnTo>
                    <a:pt x="295" y="468"/>
                  </a:lnTo>
                  <a:lnTo>
                    <a:pt x="403" y="404"/>
                  </a:lnTo>
                  <a:lnTo>
                    <a:pt x="410" y="231"/>
                  </a:lnTo>
                  <a:lnTo>
                    <a:pt x="403" y="52"/>
                  </a:lnTo>
                  <a:lnTo>
                    <a:pt x="506" y="7"/>
                  </a:lnTo>
                  <a:lnTo>
                    <a:pt x="519" y="13"/>
                  </a:lnTo>
                  <a:lnTo>
                    <a:pt x="506" y="148"/>
                  </a:lnTo>
                  <a:lnTo>
                    <a:pt x="506" y="282"/>
                  </a:lnTo>
                  <a:lnTo>
                    <a:pt x="506" y="333"/>
                  </a:lnTo>
                  <a:lnTo>
                    <a:pt x="506" y="384"/>
                  </a:lnTo>
                  <a:lnTo>
                    <a:pt x="512" y="397"/>
                  </a:lnTo>
                  <a:lnTo>
                    <a:pt x="519" y="416"/>
                  </a:lnTo>
                  <a:lnTo>
                    <a:pt x="531" y="429"/>
                  </a:lnTo>
                  <a:lnTo>
                    <a:pt x="538" y="436"/>
                  </a:lnTo>
                  <a:lnTo>
                    <a:pt x="551" y="442"/>
                  </a:lnTo>
                  <a:lnTo>
                    <a:pt x="563" y="436"/>
                  </a:lnTo>
                  <a:lnTo>
                    <a:pt x="576" y="429"/>
                  </a:lnTo>
                  <a:lnTo>
                    <a:pt x="589" y="429"/>
                  </a:lnTo>
                  <a:lnTo>
                    <a:pt x="602" y="423"/>
                  </a:lnTo>
                  <a:lnTo>
                    <a:pt x="615" y="416"/>
                  </a:lnTo>
                  <a:lnTo>
                    <a:pt x="621" y="429"/>
                  </a:lnTo>
                  <a:lnTo>
                    <a:pt x="474" y="551"/>
                  </a:lnTo>
                  <a:lnTo>
                    <a:pt x="461" y="551"/>
                  </a:lnTo>
                  <a:lnTo>
                    <a:pt x="429" y="493"/>
                  </a:lnTo>
                  <a:lnTo>
                    <a:pt x="397" y="436"/>
                  </a:lnTo>
                  <a:lnTo>
                    <a:pt x="352" y="468"/>
                  </a:lnTo>
                  <a:lnTo>
                    <a:pt x="301" y="500"/>
                  </a:lnTo>
                  <a:lnTo>
                    <a:pt x="256" y="532"/>
                  </a:lnTo>
                  <a:lnTo>
                    <a:pt x="224" y="551"/>
                  </a:lnTo>
                  <a:lnTo>
                    <a:pt x="211" y="564"/>
                  </a:lnTo>
                  <a:lnTo>
                    <a:pt x="167" y="532"/>
                  </a:lnTo>
                  <a:lnTo>
                    <a:pt x="109" y="500"/>
                  </a:lnTo>
                  <a:lnTo>
                    <a:pt x="58" y="474"/>
                  </a:lnTo>
                  <a:lnTo>
                    <a:pt x="71" y="455"/>
                  </a:lnTo>
                  <a:lnTo>
                    <a:pt x="77" y="436"/>
                  </a:lnTo>
                  <a:lnTo>
                    <a:pt x="83" y="410"/>
                  </a:lnTo>
                  <a:lnTo>
                    <a:pt x="90" y="391"/>
                  </a:lnTo>
                  <a:lnTo>
                    <a:pt x="109" y="231"/>
                  </a:lnTo>
                  <a:lnTo>
                    <a:pt x="109" y="205"/>
                  </a:lnTo>
                  <a:lnTo>
                    <a:pt x="109" y="173"/>
                  </a:lnTo>
                  <a:lnTo>
                    <a:pt x="103" y="141"/>
                  </a:lnTo>
                  <a:lnTo>
                    <a:pt x="96" y="122"/>
                  </a:lnTo>
                  <a:lnTo>
                    <a:pt x="83" y="103"/>
                  </a:lnTo>
                  <a:lnTo>
                    <a:pt x="71" y="84"/>
                  </a:lnTo>
                  <a:lnTo>
                    <a:pt x="19" y="109"/>
                  </a:lnTo>
                  <a:lnTo>
                    <a:pt x="0" y="96"/>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0" name="Freeform 58"/>
            <p:cNvSpPr>
              <a:spLocks/>
            </p:cNvSpPr>
            <p:nvPr/>
          </p:nvSpPr>
          <p:spPr bwMode="auto">
            <a:xfrm>
              <a:off x="10230" y="3325"/>
              <a:ext cx="295" cy="1126"/>
            </a:xfrm>
            <a:custGeom>
              <a:avLst/>
              <a:gdLst/>
              <a:ahLst/>
              <a:cxnLst>
                <a:cxn ang="0">
                  <a:pos x="26" y="0"/>
                </a:cxn>
                <a:cxn ang="0">
                  <a:pos x="122" y="89"/>
                </a:cxn>
                <a:cxn ang="0">
                  <a:pos x="192" y="179"/>
                </a:cxn>
                <a:cxn ang="0">
                  <a:pos x="244" y="281"/>
                </a:cxn>
                <a:cxn ang="0">
                  <a:pos x="276" y="384"/>
                </a:cxn>
                <a:cxn ang="0">
                  <a:pos x="288" y="480"/>
                </a:cxn>
                <a:cxn ang="0">
                  <a:pos x="295" y="563"/>
                </a:cxn>
                <a:cxn ang="0">
                  <a:pos x="282" y="691"/>
                </a:cxn>
                <a:cxn ang="0">
                  <a:pos x="256" y="806"/>
                </a:cxn>
                <a:cxn ang="0">
                  <a:pos x="212" y="909"/>
                </a:cxn>
                <a:cxn ang="0">
                  <a:pos x="167" y="985"/>
                </a:cxn>
                <a:cxn ang="0">
                  <a:pos x="116" y="1043"/>
                </a:cxn>
                <a:cxn ang="0">
                  <a:pos x="71" y="1088"/>
                </a:cxn>
                <a:cxn ang="0">
                  <a:pos x="39" y="1113"/>
                </a:cxn>
                <a:cxn ang="0">
                  <a:pos x="20" y="1126"/>
                </a:cxn>
                <a:cxn ang="0">
                  <a:pos x="7" y="1120"/>
                </a:cxn>
                <a:cxn ang="0">
                  <a:pos x="7" y="1120"/>
                </a:cxn>
                <a:cxn ang="0">
                  <a:pos x="0" y="1113"/>
                </a:cxn>
                <a:cxn ang="0">
                  <a:pos x="0" y="1107"/>
                </a:cxn>
                <a:cxn ang="0">
                  <a:pos x="7" y="1107"/>
                </a:cxn>
                <a:cxn ang="0">
                  <a:pos x="7" y="1101"/>
                </a:cxn>
                <a:cxn ang="0">
                  <a:pos x="13" y="1094"/>
                </a:cxn>
                <a:cxn ang="0">
                  <a:pos x="26" y="1081"/>
                </a:cxn>
                <a:cxn ang="0">
                  <a:pos x="103" y="992"/>
                </a:cxn>
                <a:cxn ang="0">
                  <a:pos x="167" y="870"/>
                </a:cxn>
                <a:cxn ang="0">
                  <a:pos x="205" y="729"/>
                </a:cxn>
                <a:cxn ang="0">
                  <a:pos x="218" y="563"/>
                </a:cxn>
                <a:cxn ang="0">
                  <a:pos x="212" y="429"/>
                </a:cxn>
                <a:cxn ang="0">
                  <a:pos x="186" y="313"/>
                </a:cxn>
                <a:cxn ang="0">
                  <a:pos x="154" y="224"/>
                </a:cxn>
                <a:cxn ang="0">
                  <a:pos x="109" y="141"/>
                </a:cxn>
                <a:cxn ang="0">
                  <a:pos x="64" y="83"/>
                </a:cxn>
                <a:cxn ang="0">
                  <a:pos x="13" y="32"/>
                </a:cxn>
                <a:cxn ang="0">
                  <a:pos x="7" y="19"/>
                </a:cxn>
                <a:cxn ang="0">
                  <a:pos x="0" y="13"/>
                </a:cxn>
                <a:cxn ang="0">
                  <a:pos x="7" y="6"/>
                </a:cxn>
                <a:cxn ang="0">
                  <a:pos x="13" y="6"/>
                </a:cxn>
                <a:cxn ang="0">
                  <a:pos x="20" y="0"/>
                </a:cxn>
                <a:cxn ang="0">
                  <a:pos x="26" y="0"/>
                </a:cxn>
                <a:cxn ang="0">
                  <a:pos x="26" y="0"/>
                </a:cxn>
              </a:cxnLst>
              <a:rect l="0" t="0" r="r" b="b"/>
              <a:pathLst>
                <a:path w="295" h="1126">
                  <a:moveTo>
                    <a:pt x="26" y="0"/>
                  </a:moveTo>
                  <a:lnTo>
                    <a:pt x="122" y="89"/>
                  </a:lnTo>
                  <a:lnTo>
                    <a:pt x="192" y="179"/>
                  </a:lnTo>
                  <a:lnTo>
                    <a:pt x="244" y="281"/>
                  </a:lnTo>
                  <a:lnTo>
                    <a:pt x="276" y="384"/>
                  </a:lnTo>
                  <a:lnTo>
                    <a:pt x="288" y="480"/>
                  </a:lnTo>
                  <a:lnTo>
                    <a:pt x="295" y="563"/>
                  </a:lnTo>
                  <a:lnTo>
                    <a:pt x="282" y="691"/>
                  </a:lnTo>
                  <a:lnTo>
                    <a:pt x="256" y="806"/>
                  </a:lnTo>
                  <a:lnTo>
                    <a:pt x="212" y="909"/>
                  </a:lnTo>
                  <a:lnTo>
                    <a:pt x="167" y="985"/>
                  </a:lnTo>
                  <a:lnTo>
                    <a:pt x="116" y="1043"/>
                  </a:lnTo>
                  <a:lnTo>
                    <a:pt x="71" y="1088"/>
                  </a:lnTo>
                  <a:lnTo>
                    <a:pt x="39" y="1113"/>
                  </a:lnTo>
                  <a:lnTo>
                    <a:pt x="20" y="1126"/>
                  </a:lnTo>
                  <a:lnTo>
                    <a:pt x="7" y="1120"/>
                  </a:lnTo>
                  <a:lnTo>
                    <a:pt x="7" y="1120"/>
                  </a:lnTo>
                  <a:lnTo>
                    <a:pt x="0" y="1113"/>
                  </a:lnTo>
                  <a:lnTo>
                    <a:pt x="0" y="1107"/>
                  </a:lnTo>
                  <a:lnTo>
                    <a:pt x="7" y="1107"/>
                  </a:lnTo>
                  <a:lnTo>
                    <a:pt x="7" y="1101"/>
                  </a:lnTo>
                  <a:lnTo>
                    <a:pt x="13" y="1094"/>
                  </a:lnTo>
                  <a:lnTo>
                    <a:pt x="26" y="1081"/>
                  </a:lnTo>
                  <a:lnTo>
                    <a:pt x="103" y="992"/>
                  </a:lnTo>
                  <a:lnTo>
                    <a:pt x="167" y="870"/>
                  </a:lnTo>
                  <a:lnTo>
                    <a:pt x="205" y="729"/>
                  </a:lnTo>
                  <a:lnTo>
                    <a:pt x="218" y="563"/>
                  </a:lnTo>
                  <a:lnTo>
                    <a:pt x="212" y="429"/>
                  </a:lnTo>
                  <a:lnTo>
                    <a:pt x="186" y="313"/>
                  </a:lnTo>
                  <a:lnTo>
                    <a:pt x="154" y="224"/>
                  </a:lnTo>
                  <a:lnTo>
                    <a:pt x="109" y="141"/>
                  </a:lnTo>
                  <a:lnTo>
                    <a:pt x="64" y="83"/>
                  </a:lnTo>
                  <a:lnTo>
                    <a:pt x="13" y="32"/>
                  </a:lnTo>
                  <a:lnTo>
                    <a:pt x="7" y="19"/>
                  </a:lnTo>
                  <a:lnTo>
                    <a:pt x="0" y="13"/>
                  </a:lnTo>
                  <a:lnTo>
                    <a:pt x="7" y="6"/>
                  </a:lnTo>
                  <a:lnTo>
                    <a:pt x="13" y="6"/>
                  </a:lnTo>
                  <a:lnTo>
                    <a:pt x="20" y="0"/>
                  </a:lnTo>
                  <a:lnTo>
                    <a:pt x="26"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1" name="Freeform 59"/>
            <p:cNvSpPr>
              <a:spLocks noEditPoints="1"/>
            </p:cNvSpPr>
            <p:nvPr/>
          </p:nvSpPr>
          <p:spPr bwMode="auto">
            <a:xfrm>
              <a:off x="11184" y="2954"/>
              <a:ext cx="1062" cy="1062"/>
            </a:xfrm>
            <a:custGeom>
              <a:avLst/>
              <a:gdLst/>
              <a:ahLst/>
              <a:cxnLst>
                <a:cxn ang="0">
                  <a:pos x="198" y="889"/>
                </a:cxn>
                <a:cxn ang="0">
                  <a:pos x="390" y="1004"/>
                </a:cxn>
                <a:cxn ang="0">
                  <a:pos x="531" y="1017"/>
                </a:cxn>
                <a:cxn ang="0">
                  <a:pos x="704" y="985"/>
                </a:cxn>
                <a:cxn ang="0">
                  <a:pos x="819" y="928"/>
                </a:cxn>
                <a:cxn ang="0">
                  <a:pos x="858" y="889"/>
                </a:cxn>
                <a:cxn ang="0">
                  <a:pos x="851" y="876"/>
                </a:cxn>
                <a:cxn ang="0">
                  <a:pos x="525" y="556"/>
                </a:cxn>
                <a:cxn ang="0">
                  <a:pos x="557" y="531"/>
                </a:cxn>
                <a:cxn ang="0">
                  <a:pos x="960" y="761"/>
                </a:cxn>
                <a:cxn ang="0">
                  <a:pos x="1018" y="531"/>
                </a:cxn>
                <a:cxn ang="0">
                  <a:pos x="960" y="294"/>
                </a:cxn>
                <a:cxn ang="0">
                  <a:pos x="166" y="198"/>
                </a:cxn>
                <a:cxn ang="0">
                  <a:pos x="51" y="409"/>
                </a:cxn>
                <a:cxn ang="0">
                  <a:pos x="45" y="608"/>
                </a:cxn>
                <a:cxn ang="0">
                  <a:pos x="109" y="780"/>
                </a:cxn>
                <a:cxn ang="0">
                  <a:pos x="499" y="531"/>
                </a:cxn>
                <a:cxn ang="0">
                  <a:pos x="525" y="38"/>
                </a:cxn>
                <a:cxn ang="0">
                  <a:pos x="352" y="70"/>
                </a:cxn>
                <a:cxn ang="0">
                  <a:pos x="237" y="134"/>
                </a:cxn>
                <a:cxn ang="0">
                  <a:pos x="198" y="172"/>
                </a:cxn>
                <a:cxn ang="0">
                  <a:pos x="205" y="185"/>
                </a:cxn>
                <a:cxn ang="0">
                  <a:pos x="211" y="185"/>
                </a:cxn>
                <a:cxn ang="0">
                  <a:pos x="858" y="172"/>
                </a:cxn>
                <a:cxn ang="0">
                  <a:pos x="666" y="57"/>
                </a:cxn>
                <a:cxn ang="0">
                  <a:pos x="525" y="38"/>
                </a:cxn>
                <a:cxn ang="0">
                  <a:pos x="672" y="19"/>
                </a:cxn>
                <a:cxn ang="0">
                  <a:pos x="902" y="153"/>
                </a:cxn>
                <a:cxn ang="0">
                  <a:pos x="1043" y="390"/>
                </a:cxn>
                <a:cxn ang="0">
                  <a:pos x="1043" y="672"/>
                </a:cxn>
                <a:cxn ang="0">
                  <a:pos x="902" y="902"/>
                </a:cxn>
                <a:cxn ang="0">
                  <a:pos x="672" y="1043"/>
                </a:cxn>
                <a:cxn ang="0">
                  <a:pos x="390" y="1043"/>
                </a:cxn>
                <a:cxn ang="0">
                  <a:pos x="154" y="902"/>
                </a:cxn>
                <a:cxn ang="0">
                  <a:pos x="19" y="672"/>
                </a:cxn>
                <a:cxn ang="0">
                  <a:pos x="19" y="390"/>
                </a:cxn>
                <a:cxn ang="0">
                  <a:pos x="154" y="160"/>
                </a:cxn>
                <a:cxn ang="0">
                  <a:pos x="390" y="19"/>
                </a:cxn>
              </a:cxnLst>
              <a:rect l="0" t="0" r="r" b="b"/>
              <a:pathLst>
                <a:path w="1062" h="1062">
                  <a:moveTo>
                    <a:pt x="525" y="556"/>
                  </a:moveTo>
                  <a:lnTo>
                    <a:pt x="198" y="889"/>
                  </a:lnTo>
                  <a:lnTo>
                    <a:pt x="294" y="960"/>
                  </a:lnTo>
                  <a:lnTo>
                    <a:pt x="390" y="1004"/>
                  </a:lnTo>
                  <a:lnTo>
                    <a:pt x="474" y="1017"/>
                  </a:lnTo>
                  <a:lnTo>
                    <a:pt x="531" y="1017"/>
                  </a:lnTo>
                  <a:lnTo>
                    <a:pt x="621" y="1011"/>
                  </a:lnTo>
                  <a:lnTo>
                    <a:pt x="704" y="985"/>
                  </a:lnTo>
                  <a:lnTo>
                    <a:pt x="768" y="960"/>
                  </a:lnTo>
                  <a:lnTo>
                    <a:pt x="819" y="928"/>
                  </a:lnTo>
                  <a:lnTo>
                    <a:pt x="851" y="902"/>
                  </a:lnTo>
                  <a:lnTo>
                    <a:pt x="858" y="889"/>
                  </a:lnTo>
                  <a:lnTo>
                    <a:pt x="858" y="883"/>
                  </a:lnTo>
                  <a:lnTo>
                    <a:pt x="851" y="876"/>
                  </a:lnTo>
                  <a:lnTo>
                    <a:pt x="845" y="870"/>
                  </a:lnTo>
                  <a:lnTo>
                    <a:pt x="525" y="556"/>
                  </a:lnTo>
                  <a:close/>
                  <a:moveTo>
                    <a:pt x="890" y="198"/>
                  </a:moveTo>
                  <a:lnTo>
                    <a:pt x="557" y="531"/>
                  </a:lnTo>
                  <a:lnTo>
                    <a:pt x="890" y="864"/>
                  </a:lnTo>
                  <a:lnTo>
                    <a:pt x="960" y="761"/>
                  </a:lnTo>
                  <a:lnTo>
                    <a:pt x="1005" y="652"/>
                  </a:lnTo>
                  <a:lnTo>
                    <a:pt x="1018" y="531"/>
                  </a:lnTo>
                  <a:lnTo>
                    <a:pt x="1005" y="403"/>
                  </a:lnTo>
                  <a:lnTo>
                    <a:pt x="960" y="294"/>
                  </a:lnTo>
                  <a:lnTo>
                    <a:pt x="890" y="198"/>
                  </a:lnTo>
                  <a:close/>
                  <a:moveTo>
                    <a:pt x="166" y="198"/>
                  </a:moveTo>
                  <a:lnTo>
                    <a:pt x="96" y="300"/>
                  </a:lnTo>
                  <a:lnTo>
                    <a:pt x="51" y="409"/>
                  </a:lnTo>
                  <a:lnTo>
                    <a:pt x="38" y="531"/>
                  </a:lnTo>
                  <a:lnTo>
                    <a:pt x="45" y="608"/>
                  </a:lnTo>
                  <a:lnTo>
                    <a:pt x="64" y="697"/>
                  </a:lnTo>
                  <a:lnTo>
                    <a:pt x="109" y="780"/>
                  </a:lnTo>
                  <a:lnTo>
                    <a:pt x="166" y="864"/>
                  </a:lnTo>
                  <a:lnTo>
                    <a:pt x="499" y="531"/>
                  </a:lnTo>
                  <a:lnTo>
                    <a:pt x="166" y="198"/>
                  </a:lnTo>
                  <a:close/>
                  <a:moveTo>
                    <a:pt x="525" y="38"/>
                  </a:moveTo>
                  <a:lnTo>
                    <a:pt x="435" y="51"/>
                  </a:lnTo>
                  <a:lnTo>
                    <a:pt x="352" y="70"/>
                  </a:lnTo>
                  <a:lnTo>
                    <a:pt x="288" y="102"/>
                  </a:lnTo>
                  <a:lnTo>
                    <a:pt x="237" y="134"/>
                  </a:lnTo>
                  <a:lnTo>
                    <a:pt x="211" y="160"/>
                  </a:lnTo>
                  <a:lnTo>
                    <a:pt x="198" y="172"/>
                  </a:lnTo>
                  <a:lnTo>
                    <a:pt x="198" y="179"/>
                  </a:lnTo>
                  <a:lnTo>
                    <a:pt x="205" y="185"/>
                  </a:lnTo>
                  <a:lnTo>
                    <a:pt x="211" y="185"/>
                  </a:lnTo>
                  <a:lnTo>
                    <a:pt x="211" y="185"/>
                  </a:lnTo>
                  <a:lnTo>
                    <a:pt x="531" y="505"/>
                  </a:lnTo>
                  <a:lnTo>
                    <a:pt x="858" y="172"/>
                  </a:lnTo>
                  <a:lnTo>
                    <a:pt x="762" y="96"/>
                  </a:lnTo>
                  <a:lnTo>
                    <a:pt x="666" y="57"/>
                  </a:lnTo>
                  <a:lnTo>
                    <a:pt x="582" y="44"/>
                  </a:lnTo>
                  <a:lnTo>
                    <a:pt x="525" y="38"/>
                  </a:lnTo>
                  <a:close/>
                  <a:moveTo>
                    <a:pt x="531" y="0"/>
                  </a:moveTo>
                  <a:lnTo>
                    <a:pt x="672" y="19"/>
                  </a:lnTo>
                  <a:lnTo>
                    <a:pt x="794" y="70"/>
                  </a:lnTo>
                  <a:lnTo>
                    <a:pt x="902" y="153"/>
                  </a:lnTo>
                  <a:lnTo>
                    <a:pt x="986" y="262"/>
                  </a:lnTo>
                  <a:lnTo>
                    <a:pt x="1043" y="390"/>
                  </a:lnTo>
                  <a:lnTo>
                    <a:pt x="1062" y="531"/>
                  </a:lnTo>
                  <a:lnTo>
                    <a:pt x="1043" y="672"/>
                  </a:lnTo>
                  <a:lnTo>
                    <a:pt x="986" y="800"/>
                  </a:lnTo>
                  <a:lnTo>
                    <a:pt x="902" y="902"/>
                  </a:lnTo>
                  <a:lnTo>
                    <a:pt x="794" y="985"/>
                  </a:lnTo>
                  <a:lnTo>
                    <a:pt x="672" y="1043"/>
                  </a:lnTo>
                  <a:lnTo>
                    <a:pt x="525" y="1062"/>
                  </a:lnTo>
                  <a:lnTo>
                    <a:pt x="390" y="1043"/>
                  </a:lnTo>
                  <a:lnTo>
                    <a:pt x="262" y="985"/>
                  </a:lnTo>
                  <a:lnTo>
                    <a:pt x="154" y="902"/>
                  </a:lnTo>
                  <a:lnTo>
                    <a:pt x="70" y="800"/>
                  </a:lnTo>
                  <a:lnTo>
                    <a:pt x="19" y="672"/>
                  </a:lnTo>
                  <a:lnTo>
                    <a:pt x="0" y="531"/>
                  </a:lnTo>
                  <a:lnTo>
                    <a:pt x="19" y="390"/>
                  </a:lnTo>
                  <a:lnTo>
                    <a:pt x="70" y="262"/>
                  </a:lnTo>
                  <a:lnTo>
                    <a:pt x="154" y="160"/>
                  </a:lnTo>
                  <a:lnTo>
                    <a:pt x="262" y="76"/>
                  </a:lnTo>
                  <a:lnTo>
                    <a:pt x="390" y="19"/>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2" name="Freeform 60"/>
            <p:cNvSpPr>
              <a:spLocks/>
            </p:cNvSpPr>
            <p:nvPr/>
          </p:nvSpPr>
          <p:spPr bwMode="auto">
            <a:xfrm>
              <a:off x="12394" y="3670"/>
              <a:ext cx="550" cy="512"/>
            </a:xfrm>
            <a:custGeom>
              <a:avLst/>
              <a:gdLst/>
              <a:ahLst/>
              <a:cxnLst>
                <a:cxn ang="0">
                  <a:pos x="499" y="0"/>
                </a:cxn>
                <a:cxn ang="0">
                  <a:pos x="512" y="7"/>
                </a:cxn>
                <a:cxn ang="0">
                  <a:pos x="531" y="20"/>
                </a:cxn>
                <a:cxn ang="0">
                  <a:pos x="544" y="45"/>
                </a:cxn>
                <a:cxn ang="0">
                  <a:pos x="550" y="90"/>
                </a:cxn>
                <a:cxn ang="0">
                  <a:pos x="550" y="135"/>
                </a:cxn>
                <a:cxn ang="0">
                  <a:pos x="518" y="263"/>
                </a:cxn>
                <a:cxn ang="0">
                  <a:pos x="448" y="404"/>
                </a:cxn>
                <a:cxn ang="0">
                  <a:pos x="345" y="493"/>
                </a:cxn>
                <a:cxn ang="0">
                  <a:pos x="230" y="506"/>
                </a:cxn>
                <a:cxn ang="0">
                  <a:pos x="147" y="461"/>
                </a:cxn>
                <a:cxn ang="0">
                  <a:pos x="108" y="365"/>
                </a:cxn>
                <a:cxn ang="0">
                  <a:pos x="121" y="288"/>
                </a:cxn>
                <a:cxn ang="0">
                  <a:pos x="166" y="148"/>
                </a:cxn>
                <a:cxn ang="0">
                  <a:pos x="185" y="77"/>
                </a:cxn>
                <a:cxn ang="0">
                  <a:pos x="179" y="45"/>
                </a:cxn>
                <a:cxn ang="0">
                  <a:pos x="160" y="32"/>
                </a:cxn>
                <a:cxn ang="0">
                  <a:pos x="76" y="96"/>
                </a:cxn>
                <a:cxn ang="0">
                  <a:pos x="38" y="180"/>
                </a:cxn>
                <a:cxn ang="0">
                  <a:pos x="19" y="192"/>
                </a:cxn>
                <a:cxn ang="0">
                  <a:pos x="6" y="186"/>
                </a:cxn>
                <a:cxn ang="0">
                  <a:pos x="0" y="173"/>
                </a:cxn>
                <a:cxn ang="0">
                  <a:pos x="19" y="122"/>
                </a:cxn>
                <a:cxn ang="0">
                  <a:pos x="70" y="45"/>
                </a:cxn>
                <a:cxn ang="0">
                  <a:pos x="166" y="7"/>
                </a:cxn>
                <a:cxn ang="0">
                  <a:pos x="256" y="52"/>
                </a:cxn>
                <a:cxn ang="0">
                  <a:pos x="268" y="122"/>
                </a:cxn>
                <a:cxn ang="0">
                  <a:pos x="256" y="160"/>
                </a:cxn>
                <a:cxn ang="0">
                  <a:pos x="198" y="320"/>
                </a:cxn>
                <a:cxn ang="0">
                  <a:pos x="192" y="391"/>
                </a:cxn>
                <a:cxn ang="0">
                  <a:pos x="198" y="416"/>
                </a:cxn>
                <a:cxn ang="0">
                  <a:pos x="211" y="442"/>
                </a:cxn>
                <a:cxn ang="0">
                  <a:pos x="236" y="468"/>
                </a:cxn>
                <a:cxn ang="0">
                  <a:pos x="288" y="480"/>
                </a:cxn>
                <a:cxn ang="0">
                  <a:pos x="396" y="416"/>
                </a:cxn>
                <a:cxn ang="0">
                  <a:pos x="467" y="282"/>
                </a:cxn>
                <a:cxn ang="0">
                  <a:pos x="492" y="186"/>
                </a:cxn>
                <a:cxn ang="0">
                  <a:pos x="486" y="141"/>
                </a:cxn>
                <a:cxn ang="0">
                  <a:pos x="460" y="109"/>
                </a:cxn>
                <a:cxn ang="0">
                  <a:pos x="448" y="90"/>
                </a:cxn>
                <a:cxn ang="0">
                  <a:pos x="435" y="77"/>
                </a:cxn>
                <a:cxn ang="0">
                  <a:pos x="441" y="39"/>
                </a:cxn>
                <a:cxn ang="0">
                  <a:pos x="473" y="7"/>
                </a:cxn>
              </a:cxnLst>
              <a:rect l="0" t="0" r="r" b="b"/>
              <a:pathLst>
                <a:path w="550" h="512">
                  <a:moveTo>
                    <a:pt x="492" y="0"/>
                  </a:moveTo>
                  <a:lnTo>
                    <a:pt x="499" y="0"/>
                  </a:lnTo>
                  <a:lnTo>
                    <a:pt x="499" y="0"/>
                  </a:lnTo>
                  <a:lnTo>
                    <a:pt x="512" y="7"/>
                  </a:lnTo>
                  <a:lnTo>
                    <a:pt x="518" y="13"/>
                  </a:lnTo>
                  <a:lnTo>
                    <a:pt x="531" y="20"/>
                  </a:lnTo>
                  <a:lnTo>
                    <a:pt x="537" y="32"/>
                  </a:lnTo>
                  <a:lnTo>
                    <a:pt x="544" y="45"/>
                  </a:lnTo>
                  <a:lnTo>
                    <a:pt x="550" y="64"/>
                  </a:lnTo>
                  <a:lnTo>
                    <a:pt x="550" y="90"/>
                  </a:lnTo>
                  <a:lnTo>
                    <a:pt x="550" y="90"/>
                  </a:lnTo>
                  <a:lnTo>
                    <a:pt x="550" y="135"/>
                  </a:lnTo>
                  <a:lnTo>
                    <a:pt x="537" y="199"/>
                  </a:lnTo>
                  <a:lnTo>
                    <a:pt x="518" y="263"/>
                  </a:lnTo>
                  <a:lnTo>
                    <a:pt x="486" y="333"/>
                  </a:lnTo>
                  <a:lnTo>
                    <a:pt x="448" y="404"/>
                  </a:lnTo>
                  <a:lnTo>
                    <a:pt x="403" y="455"/>
                  </a:lnTo>
                  <a:lnTo>
                    <a:pt x="345" y="493"/>
                  </a:lnTo>
                  <a:lnTo>
                    <a:pt x="281" y="512"/>
                  </a:lnTo>
                  <a:lnTo>
                    <a:pt x="230" y="506"/>
                  </a:lnTo>
                  <a:lnTo>
                    <a:pt x="185" y="493"/>
                  </a:lnTo>
                  <a:lnTo>
                    <a:pt x="147" y="461"/>
                  </a:lnTo>
                  <a:lnTo>
                    <a:pt x="121" y="423"/>
                  </a:lnTo>
                  <a:lnTo>
                    <a:pt x="108" y="365"/>
                  </a:lnTo>
                  <a:lnTo>
                    <a:pt x="108" y="333"/>
                  </a:lnTo>
                  <a:lnTo>
                    <a:pt x="121" y="288"/>
                  </a:lnTo>
                  <a:lnTo>
                    <a:pt x="140" y="231"/>
                  </a:lnTo>
                  <a:lnTo>
                    <a:pt x="166" y="148"/>
                  </a:lnTo>
                  <a:lnTo>
                    <a:pt x="185" y="109"/>
                  </a:lnTo>
                  <a:lnTo>
                    <a:pt x="185" y="77"/>
                  </a:lnTo>
                  <a:lnTo>
                    <a:pt x="185" y="58"/>
                  </a:lnTo>
                  <a:lnTo>
                    <a:pt x="179" y="45"/>
                  </a:lnTo>
                  <a:lnTo>
                    <a:pt x="172" y="39"/>
                  </a:lnTo>
                  <a:lnTo>
                    <a:pt x="160" y="32"/>
                  </a:lnTo>
                  <a:lnTo>
                    <a:pt x="115" y="52"/>
                  </a:lnTo>
                  <a:lnTo>
                    <a:pt x="76" y="96"/>
                  </a:lnTo>
                  <a:lnTo>
                    <a:pt x="38" y="173"/>
                  </a:lnTo>
                  <a:lnTo>
                    <a:pt x="38" y="180"/>
                  </a:lnTo>
                  <a:lnTo>
                    <a:pt x="32" y="186"/>
                  </a:lnTo>
                  <a:lnTo>
                    <a:pt x="19" y="192"/>
                  </a:lnTo>
                  <a:lnTo>
                    <a:pt x="12" y="186"/>
                  </a:lnTo>
                  <a:lnTo>
                    <a:pt x="6" y="186"/>
                  </a:lnTo>
                  <a:lnTo>
                    <a:pt x="6" y="186"/>
                  </a:lnTo>
                  <a:lnTo>
                    <a:pt x="0" y="173"/>
                  </a:lnTo>
                  <a:lnTo>
                    <a:pt x="6" y="154"/>
                  </a:lnTo>
                  <a:lnTo>
                    <a:pt x="19" y="122"/>
                  </a:lnTo>
                  <a:lnTo>
                    <a:pt x="38" y="84"/>
                  </a:lnTo>
                  <a:lnTo>
                    <a:pt x="70" y="45"/>
                  </a:lnTo>
                  <a:lnTo>
                    <a:pt x="115" y="13"/>
                  </a:lnTo>
                  <a:lnTo>
                    <a:pt x="166" y="7"/>
                  </a:lnTo>
                  <a:lnTo>
                    <a:pt x="217" y="13"/>
                  </a:lnTo>
                  <a:lnTo>
                    <a:pt x="256" y="52"/>
                  </a:lnTo>
                  <a:lnTo>
                    <a:pt x="268" y="96"/>
                  </a:lnTo>
                  <a:lnTo>
                    <a:pt x="268" y="122"/>
                  </a:lnTo>
                  <a:lnTo>
                    <a:pt x="262" y="141"/>
                  </a:lnTo>
                  <a:lnTo>
                    <a:pt x="256" y="160"/>
                  </a:lnTo>
                  <a:lnTo>
                    <a:pt x="224" y="250"/>
                  </a:lnTo>
                  <a:lnTo>
                    <a:pt x="198" y="320"/>
                  </a:lnTo>
                  <a:lnTo>
                    <a:pt x="192" y="378"/>
                  </a:lnTo>
                  <a:lnTo>
                    <a:pt x="192" y="391"/>
                  </a:lnTo>
                  <a:lnTo>
                    <a:pt x="192" y="397"/>
                  </a:lnTo>
                  <a:lnTo>
                    <a:pt x="198" y="416"/>
                  </a:lnTo>
                  <a:lnTo>
                    <a:pt x="204" y="429"/>
                  </a:lnTo>
                  <a:lnTo>
                    <a:pt x="211" y="442"/>
                  </a:lnTo>
                  <a:lnTo>
                    <a:pt x="224" y="455"/>
                  </a:lnTo>
                  <a:lnTo>
                    <a:pt x="236" y="468"/>
                  </a:lnTo>
                  <a:lnTo>
                    <a:pt x="256" y="474"/>
                  </a:lnTo>
                  <a:lnTo>
                    <a:pt x="288" y="480"/>
                  </a:lnTo>
                  <a:lnTo>
                    <a:pt x="345" y="461"/>
                  </a:lnTo>
                  <a:lnTo>
                    <a:pt x="396" y="416"/>
                  </a:lnTo>
                  <a:lnTo>
                    <a:pt x="441" y="352"/>
                  </a:lnTo>
                  <a:lnTo>
                    <a:pt x="467" y="282"/>
                  </a:lnTo>
                  <a:lnTo>
                    <a:pt x="486" y="224"/>
                  </a:lnTo>
                  <a:lnTo>
                    <a:pt x="492" y="186"/>
                  </a:lnTo>
                  <a:lnTo>
                    <a:pt x="492" y="160"/>
                  </a:lnTo>
                  <a:lnTo>
                    <a:pt x="486" y="141"/>
                  </a:lnTo>
                  <a:lnTo>
                    <a:pt x="473" y="122"/>
                  </a:lnTo>
                  <a:lnTo>
                    <a:pt x="460" y="109"/>
                  </a:lnTo>
                  <a:lnTo>
                    <a:pt x="454" y="96"/>
                  </a:lnTo>
                  <a:lnTo>
                    <a:pt x="448" y="90"/>
                  </a:lnTo>
                  <a:lnTo>
                    <a:pt x="441" y="84"/>
                  </a:lnTo>
                  <a:lnTo>
                    <a:pt x="435" y="77"/>
                  </a:lnTo>
                  <a:lnTo>
                    <a:pt x="435" y="64"/>
                  </a:lnTo>
                  <a:lnTo>
                    <a:pt x="441" y="39"/>
                  </a:lnTo>
                  <a:lnTo>
                    <a:pt x="454" y="20"/>
                  </a:lnTo>
                  <a:lnTo>
                    <a:pt x="473" y="7"/>
                  </a:lnTo>
                  <a:lnTo>
                    <a:pt x="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3" name="Freeform 61"/>
            <p:cNvSpPr>
              <a:spLocks/>
            </p:cNvSpPr>
            <p:nvPr/>
          </p:nvSpPr>
          <p:spPr bwMode="auto">
            <a:xfrm>
              <a:off x="13136" y="3517"/>
              <a:ext cx="621" cy="736"/>
            </a:xfrm>
            <a:custGeom>
              <a:avLst/>
              <a:gdLst/>
              <a:ahLst/>
              <a:cxnLst>
                <a:cxn ang="0">
                  <a:pos x="378" y="0"/>
                </a:cxn>
                <a:cxn ang="0">
                  <a:pos x="576" y="0"/>
                </a:cxn>
                <a:cxn ang="0">
                  <a:pos x="589" y="0"/>
                </a:cxn>
                <a:cxn ang="0">
                  <a:pos x="595" y="6"/>
                </a:cxn>
                <a:cxn ang="0">
                  <a:pos x="608" y="6"/>
                </a:cxn>
                <a:cxn ang="0">
                  <a:pos x="614" y="13"/>
                </a:cxn>
                <a:cxn ang="0">
                  <a:pos x="621" y="19"/>
                </a:cxn>
                <a:cxn ang="0">
                  <a:pos x="621" y="32"/>
                </a:cxn>
                <a:cxn ang="0">
                  <a:pos x="621" y="45"/>
                </a:cxn>
                <a:cxn ang="0">
                  <a:pos x="614" y="51"/>
                </a:cxn>
                <a:cxn ang="0">
                  <a:pos x="602" y="57"/>
                </a:cxn>
                <a:cxn ang="0">
                  <a:pos x="589" y="57"/>
                </a:cxn>
                <a:cxn ang="0">
                  <a:pos x="576" y="57"/>
                </a:cxn>
                <a:cxn ang="0">
                  <a:pos x="384" y="57"/>
                </a:cxn>
                <a:cxn ang="0">
                  <a:pos x="288" y="70"/>
                </a:cxn>
                <a:cxn ang="0">
                  <a:pos x="198" y="109"/>
                </a:cxn>
                <a:cxn ang="0">
                  <a:pos x="128" y="173"/>
                </a:cxn>
                <a:cxn ang="0">
                  <a:pos x="77" y="249"/>
                </a:cxn>
                <a:cxn ang="0">
                  <a:pos x="58" y="345"/>
                </a:cxn>
                <a:cxn ang="0">
                  <a:pos x="576" y="345"/>
                </a:cxn>
                <a:cxn ang="0">
                  <a:pos x="589" y="345"/>
                </a:cxn>
                <a:cxn ang="0">
                  <a:pos x="595" y="345"/>
                </a:cxn>
                <a:cxn ang="0">
                  <a:pos x="608" y="345"/>
                </a:cxn>
                <a:cxn ang="0">
                  <a:pos x="614" y="352"/>
                </a:cxn>
                <a:cxn ang="0">
                  <a:pos x="621" y="358"/>
                </a:cxn>
                <a:cxn ang="0">
                  <a:pos x="621" y="371"/>
                </a:cxn>
                <a:cxn ang="0">
                  <a:pos x="621" y="384"/>
                </a:cxn>
                <a:cxn ang="0">
                  <a:pos x="614" y="390"/>
                </a:cxn>
                <a:cxn ang="0">
                  <a:pos x="602" y="397"/>
                </a:cxn>
                <a:cxn ang="0">
                  <a:pos x="589" y="397"/>
                </a:cxn>
                <a:cxn ang="0">
                  <a:pos x="576" y="397"/>
                </a:cxn>
                <a:cxn ang="0">
                  <a:pos x="58" y="397"/>
                </a:cxn>
                <a:cxn ang="0">
                  <a:pos x="77" y="493"/>
                </a:cxn>
                <a:cxn ang="0">
                  <a:pos x="128" y="569"/>
                </a:cxn>
                <a:cxn ang="0">
                  <a:pos x="198" y="627"/>
                </a:cxn>
                <a:cxn ang="0">
                  <a:pos x="288" y="665"/>
                </a:cxn>
                <a:cxn ang="0">
                  <a:pos x="384" y="685"/>
                </a:cxn>
                <a:cxn ang="0">
                  <a:pos x="576" y="685"/>
                </a:cxn>
                <a:cxn ang="0">
                  <a:pos x="589" y="685"/>
                </a:cxn>
                <a:cxn ang="0">
                  <a:pos x="595" y="685"/>
                </a:cxn>
                <a:cxn ang="0">
                  <a:pos x="608" y="685"/>
                </a:cxn>
                <a:cxn ang="0">
                  <a:pos x="614" y="691"/>
                </a:cxn>
                <a:cxn ang="0">
                  <a:pos x="621" y="697"/>
                </a:cxn>
                <a:cxn ang="0">
                  <a:pos x="621" y="710"/>
                </a:cxn>
                <a:cxn ang="0">
                  <a:pos x="621" y="723"/>
                </a:cxn>
                <a:cxn ang="0">
                  <a:pos x="614" y="729"/>
                </a:cxn>
                <a:cxn ang="0">
                  <a:pos x="608" y="736"/>
                </a:cxn>
                <a:cxn ang="0">
                  <a:pos x="595" y="736"/>
                </a:cxn>
                <a:cxn ang="0">
                  <a:pos x="589" y="736"/>
                </a:cxn>
                <a:cxn ang="0">
                  <a:pos x="576" y="736"/>
                </a:cxn>
                <a:cxn ang="0">
                  <a:pos x="378" y="736"/>
                </a:cxn>
                <a:cxn ang="0">
                  <a:pos x="282" y="723"/>
                </a:cxn>
                <a:cxn ang="0">
                  <a:pos x="192" y="691"/>
                </a:cxn>
                <a:cxn ang="0">
                  <a:pos x="115" y="633"/>
                </a:cxn>
                <a:cxn ang="0">
                  <a:pos x="51" y="557"/>
                </a:cxn>
                <a:cxn ang="0">
                  <a:pos x="13" y="467"/>
                </a:cxn>
                <a:cxn ang="0">
                  <a:pos x="0" y="371"/>
                </a:cxn>
                <a:cxn ang="0">
                  <a:pos x="19" y="256"/>
                </a:cxn>
                <a:cxn ang="0">
                  <a:pos x="77" y="153"/>
                </a:cxn>
                <a:cxn ang="0">
                  <a:pos x="154" y="70"/>
                </a:cxn>
                <a:cxn ang="0">
                  <a:pos x="262" y="19"/>
                </a:cxn>
                <a:cxn ang="0">
                  <a:pos x="378" y="0"/>
                </a:cxn>
              </a:cxnLst>
              <a:rect l="0" t="0" r="r" b="b"/>
              <a:pathLst>
                <a:path w="621" h="736">
                  <a:moveTo>
                    <a:pt x="378" y="0"/>
                  </a:moveTo>
                  <a:lnTo>
                    <a:pt x="576" y="0"/>
                  </a:lnTo>
                  <a:lnTo>
                    <a:pt x="589" y="0"/>
                  </a:lnTo>
                  <a:lnTo>
                    <a:pt x="595" y="6"/>
                  </a:lnTo>
                  <a:lnTo>
                    <a:pt x="608" y="6"/>
                  </a:lnTo>
                  <a:lnTo>
                    <a:pt x="614" y="13"/>
                  </a:lnTo>
                  <a:lnTo>
                    <a:pt x="621" y="19"/>
                  </a:lnTo>
                  <a:lnTo>
                    <a:pt x="621" y="32"/>
                  </a:lnTo>
                  <a:lnTo>
                    <a:pt x="621" y="45"/>
                  </a:lnTo>
                  <a:lnTo>
                    <a:pt x="614" y="51"/>
                  </a:lnTo>
                  <a:lnTo>
                    <a:pt x="602" y="57"/>
                  </a:lnTo>
                  <a:lnTo>
                    <a:pt x="589" y="57"/>
                  </a:lnTo>
                  <a:lnTo>
                    <a:pt x="576" y="57"/>
                  </a:lnTo>
                  <a:lnTo>
                    <a:pt x="384" y="57"/>
                  </a:lnTo>
                  <a:lnTo>
                    <a:pt x="288" y="70"/>
                  </a:lnTo>
                  <a:lnTo>
                    <a:pt x="198" y="109"/>
                  </a:lnTo>
                  <a:lnTo>
                    <a:pt x="128" y="173"/>
                  </a:lnTo>
                  <a:lnTo>
                    <a:pt x="77" y="249"/>
                  </a:lnTo>
                  <a:lnTo>
                    <a:pt x="58" y="345"/>
                  </a:lnTo>
                  <a:lnTo>
                    <a:pt x="576" y="345"/>
                  </a:lnTo>
                  <a:lnTo>
                    <a:pt x="589" y="345"/>
                  </a:lnTo>
                  <a:lnTo>
                    <a:pt x="595" y="345"/>
                  </a:lnTo>
                  <a:lnTo>
                    <a:pt x="608" y="345"/>
                  </a:lnTo>
                  <a:lnTo>
                    <a:pt x="614" y="352"/>
                  </a:lnTo>
                  <a:lnTo>
                    <a:pt x="621" y="358"/>
                  </a:lnTo>
                  <a:lnTo>
                    <a:pt x="621" y="371"/>
                  </a:lnTo>
                  <a:lnTo>
                    <a:pt x="621" y="384"/>
                  </a:lnTo>
                  <a:lnTo>
                    <a:pt x="614" y="390"/>
                  </a:lnTo>
                  <a:lnTo>
                    <a:pt x="602" y="397"/>
                  </a:lnTo>
                  <a:lnTo>
                    <a:pt x="589" y="397"/>
                  </a:lnTo>
                  <a:lnTo>
                    <a:pt x="576" y="397"/>
                  </a:lnTo>
                  <a:lnTo>
                    <a:pt x="58" y="397"/>
                  </a:lnTo>
                  <a:lnTo>
                    <a:pt x="77" y="493"/>
                  </a:lnTo>
                  <a:lnTo>
                    <a:pt x="128" y="569"/>
                  </a:lnTo>
                  <a:lnTo>
                    <a:pt x="198" y="627"/>
                  </a:lnTo>
                  <a:lnTo>
                    <a:pt x="288" y="665"/>
                  </a:lnTo>
                  <a:lnTo>
                    <a:pt x="384" y="685"/>
                  </a:lnTo>
                  <a:lnTo>
                    <a:pt x="576" y="685"/>
                  </a:lnTo>
                  <a:lnTo>
                    <a:pt x="589" y="685"/>
                  </a:lnTo>
                  <a:lnTo>
                    <a:pt x="595" y="685"/>
                  </a:lnTo>
                  <a:lnTo>
                    <a:pt x="608" y="685"/>
                  </a:lnTo>
                  <a:lnTo>
                    <a:pt x="614" y="691"/>
                  </a:lnTo>
                  <a:lnTo>
                    <a:pt x="621" y="697"/>
                  </a:lnTo>
                  <a:lnTo>
                    <a:pt x="621" y="710"/>
                  </a:lnTo>
                  <a:lnTo>
                    <a:pt x="621" y="723"/>
                  </a:lnTo>
                  <a:lnTo>
                    <a:pt x="614" y="729"/>
                  </a:lnTo>
                  <a:lnTo>
                    <a:pt x="608" y="736"/>
                  </a:lnTo>
                  <a:lnTo>
                    <a:pt x="595" y="736"/>
                  </a:lnTo>
                  <a:lnTo>
                    <a:pt x="589" y="736"/>
                  </a:lnTo>
                  <a:lnTo>
                    <a:pt x="576" y="736"/>
                  </a:lnTo>
                  <a:lnTo>
                    <a:pt x="378" y="736"/>
                  </a:lnTo>
                  <a:lnTo>
                    <a:pt x="282" y="723"/>
                  </a:lnTo>
                  <a:lnTo>
                    <a:pt x="192" y="691"/>
                  </a:lnTo>
                  <a:lnTo>
                    <a:pt x="115" y="633"/>
                  </a:lnTo>
                  <a:lnTo>
                    <a:pt x="51" y="557"/>
                  </a:lnTo>
                  <a:lnTo>
                    <a:pt x="13" y="467"/>
                  </a:lnTo>
                  <a:lnTo>
                    <a:pt x="0" y="371"/>
                  </a:lnTo>
                  <a:lnTo>
                    <a:pt x="19" y="256"/>
                  </a:lnTo>
                  <a:lnTo>
                    <a:pt x="77" y="153"/>
                  </a:lnTo>
                  <a:lnTo>
                    <a:pt x="154" y="70"/>
                  </a:lnTo>
                  <a:lnTo>
                    <a:pt x="262" y="19"/>
                  </a:lnTo>
                  <a:lnTo>
                    <a:pt x="3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4" name="Freeform 62"/>
            <p:cNvSpPr>
              <a:spLocks/>
            </p:cNvSpPr>
            <p:nvPr/>
          </p:nvSpPr>
          <p:spPr bwMode="auto">
            <a:xfrm>
              <a:off x="13936" y="3402"/>
              <a:ext cx="787" cy="825"/>
            </a:xfrm>
            <a:custGeom>
              <a:avLst/>
              <a:gdLst/>
              <a:ahLst/>
              <a:cxnLst>
                <a:cxn ang="0">
                  <a:pos x="710" y="12"/>
                </a:cxn>
                <a:cxn ang="0">
                  <a:pos x="774" y="89"/>
                </a:cxn>
                <a:cxn ang="0">
                  <a:pos x="774" y="211"/>
                </a:cxn>
                <a:cxn ang="0">
                  <a:pos x="672" y="416"/>
                </a:cxn>
                <a:cxn ang="0">
                  <a:pos x="486" y="620"/>
                </a:cxn>
                <a:cxn ang="0">
                  <a:pos x="333" y="742"/>
                </a:cxn>
                <a:cxn ang="0">
                  <a:pos x="237" y="812"/>
                </a:cxn>
                <a:cxn ang="0">
                  <a:pos x="211" y="819"/>
                </a:cxn>
                <a:cxn ang="0">
                  <a:pos x="205" y="800"/>
                </a:cxn>
                <a:cxn ang="0">
                  <a:pos x="205" y="793"/>
                </a:cxn>
                <a:cxn ang="0">
                  <a:pos x="218" y="716"/>
                </a:cxn>
                <a:cxn ang="0">
                  <a:pos x="224" y="544"/>
                </a:cxn>
                <a:cxn ang="0">
                  <a:pos x="198" y="268"/>
                </a:cxn>
                <a:cxn ang="0">
                  <a:pos x="141" y="134"/>
                </a:cxn>
                <a:cxn ang="0">
                  <a:pos x="64" y="70"/>
                </a:cxn>
                <a:cxn ang="0">
                  <a:pos x="19" y="64"/>
                </a:cxn>
                <a:cxn ang="0">
                  <a:pos x="6" y="57"/>
                </a:cxn>
                <a:cxn ang="0">
                  <a:pos x="6" y="38"/>
                </a:cxn>
                <a:cxn ang="0">
                  <a:pos x="38" y="12"/>
                </a:cxn>
                <a:cxn ang="0">
                  <a:pos x="70" y="0"/>
                </a:cxn>
                <a:cxn ang="0">
                  <a:pos x="154" y="12"/>
                </a:cxn>
                <a:cxn ang="0">
                  <a:pos x="250" y="108"/>
                </a:cxn>
                <a:cxn ang="0">
                  <a:pos x="294" y="249"/>
                </a:cxn>
                <a:cxn ang="0">
                  <a:pos x="314" y="396"/>
                </a:cxn>
                <a:cxn ang="0">
                  <a:pos x="320" y="492"/>
                </a:cxn>
                <a:cxn ang="0">
                  <a:pos x="307" y="672"/>
                </a:cxn>
                <a:cxn ang="0">
                  <a:pos x="493" y="524"/>
                </a:cxn>
                <a:cxn ang="0">
                  <a:pos x="640" y="371"/>
                </a:cxn>
                <a:cxn ang="0">
                  <a:pos x="717" y="249"/>
                </a:cxn>
                <a:cxn ang="0">
                  <a:pos x="723" y="179"/>
                </a:cxn>
                <a:cxn ang="0">
                  <a:pos x="678" y="128"/>
                </a:cxn>
                <a:cxn ang="0">
                  <a:pos x="621" y="108"/>
                </a:cxn>
                <a:cxn ang="0">
                  <a:pos x="608" y="102"/>
                </a:cxn>
                <a:cxn ang="0">
                  <a:pos x="608" y="76"/>
                </a:cxn>
                <a:cxn ang="0">
                  <a:pos x="621" y="38"/>
                </a:cxn>
                <a:cxn ang="0">
                  <a:pos x="646" y="0"/>
                </a:cxn>
              </a:cxnLst>
              <a:rect l="0" t="0" r="r" b="b"/>
              <a:pathLst>
                <a:path w="787" h="825">
                  <a:moveTo>
                    <a:pt x="646" y="0"/>
                  </a:moveTo>
                  <a:lnTo>
                    <a:pt x="710" y="12"/>
                  </a:lnTo>
                  <a:lnTo>
                    <a:pt x="755" y="44"/>
                  </a:lnTo>
                  <a:lnTo>
                    <a:pt x="774" y="89"/>
                  </a:lnTo>
                  <a:lnTo>
                    <a:pt x="787" y="140"/>
                  </a:lnTo>
                  <a:lnTo>
                    <a:pt x="774" y="211"/>
                  </a:lnTo>
                  <a:lnTo>
                    <a:pt x="736" y="307"/>
                  </a:lnTo>
                  <a:lnTo>
                    <a:pt x="672" y="416"/>
                  </a:lnTo>
                  <a:lnTo>
                    <a:pt x="570" y="537"/>
                  </a:lnTo>
                  <a:lnTo>
                    <a:pt x="486" y="620"/>
                  </a:lnTo>
                  <a:lnTo>
                    <a:pt x="403" y="691"/>
                  </a:lnTo>
                  <a:lnTo>
                    <a:pt x="333" y="742"/>
                  </a:lnTo>
                  <a:lnTo>
                    <a:pt x="275" y="787"/>
                  </a:lnTo>
                  <a:lnTo>
                    <a:pt x="237" y="812"/>
                  </a:lnTo>
                  <a:lnTo>
                    <a:pt x="218" y="825"/>
                  </a:lnTo>
                  <a:lnTo>
                    <a:pt x="211" y="819"/>
                  </a:lnTo>
                  <a:lnTo>
                    <a:pt x="205" y="812"/>
                  </a:lnTo>
                  <a:lnTo>
                    <a:pt x="205" y="800"/>
                  </a:lnTo>
                  <a:lnTo>
                    <a:pt x="205" y="800"/>
                  </a:lnTo>
                  <a:lnTo>
                    <a:pt x="205" y="793"/>
                  </a:lnTo>
                  <a:lnTo>
                    <a:pt x="211" y="780"/>
                  </a:lnTo>
                  <a:lnTo>
                    <a:pt x="218" y="716"/>
                  </a:lnTo>
                  <a:lnTo>
                    <a:pt x="224" y="633"/>
                  </a:lnTo>
                  <a:lnTo>
                    <a:pt x="224" y="544"/>
                  </a:lnTo>
                  <a:lnTo>
                    <a:pt x="218" y="403"/>
                  </a:lnTo>
                  <a:lnTo>
                    <a:pt x="198" y="268"/>
                  </a:lnTo>
                  <a:lnTo>
                    <a:pt x="173" y="192"/>
                  </a:lnTo>
                  <a:lnTo>
                    <a:pt x="141" y="134"/>
                  </a:lnTo>
                  <a:lnTo>
                    <a:pt x="102" y="96"/>
                  </a:lnTo>
                  <a:lnTo>
                    <a:pt x="64" y="70"/>
                  </a:lnTo>
                  <a:lnTo>
                    <a:pt x="19" y="64"/>
                  </a:lnTo>
                  <a:lnTo>
                    <a:pt x="19" y="64"/>
                  </a:lnTo>
                  <a:lnTo>
                    <a:pt x="6" y="57"/>
                  </a:lnTo>
                  <a:lnTo>
                    <a:pt x="6" y="57"/>
                  </a:lnTo>
                  <a:lnTo>
                    <a:pt x="0" y="57"/>
                  </a:lnTo>
                  <a:lnTo>
                    <a:pt x="6" y="38"/>
                  </a:lnTo>
                  <a:lnTo>
                    <a:pt x="19" y="25"/>
                  </a:lnTo>
                  <a:lnTo>
                    <a:pt x="38" y="12"/>
                  </a:lnTo>
                  <a:lnTo>
                    <a:pt x="51" y="6"/>
                  </a:lnTo>
                  <a:lnTo>
                    <a:pt x="70" y="0"/>
                  </a:lnTo>
                  <a:lnTo>
                    <a:pt x="83" y="0"/>
                  </a:lnTo>
                  <a:lnTo>
                    <a:pt x="154" y="12"/>
                  </a:lnTo>
                  <a:lnTo>
                    <a:pt x="205" y="51"/>
                  </a:lnTo>
                  <a:lnTo>
                    <a:pt x="250" y="108"/>
                  </a:lnTo>
                  <a:lnTo>
                    <a:pt x="275" y="179"/>
                  </a:lnTo>
                  <a:lnTo>
                    <a:pt x="294" y="249"/>
                  </a:lnTo>
                  <a:lnTo>
                    <a:pt x="307" y="326"/>
                  </a:lnTo>
                  <a:lnTo>
                    <a:pt x="314" y="396"/>
                  </a:lnTo>
                  <a:lnTo>
                    <a:pt x="314" y="454"/>
                  </a:lnTo>
                  <a:lnTo>
                    <a:pt x="320" y="492"/>
                  </a:lnTo>
                  <a:lnTo>
                    <a:pt x="314" y="569"/>
                  </a:lnTo>
                  <a:lnTo>
                    <a:pt x="307" y="672"/>
                  </a:lnTo>
                  <a:lnTo>
                    <a:pt x="403" y="601"/>
                  </a:lnTo>
                  <a:lnTo>
                    <a:pt x="493" y="524"/>
                  </a:lnTo>
                  <a:lnTo>
                    <a:pt x="570" y="448"/>
                  </a:lnTo>
                  <a:lnTo>
                    <a:pt x="640" y="371"/>
                  </a:lnTo>
                  <a:lnTo>
                    <a:pt x="685" y="307"/>
                  </a:lnTo>
                  <a:lnTo>
                    <a:pt x="717" y="249"/>
                  </a:lnTo>
                  <a:lnTo>
                    <a:pt x="730" y="204"/>
                  </a:lnTo>
                  <a:lnTo>
                    <a:pt x="723" y="179"/>
                  </a:lnTo>
                  <a:lnTo>
                    <a:pt x="710" y="153"/>
                  </a:lnTo>
                  <a:lnTo>
                    <a:pt x="678" y="128"/>
                  </a:lnTo>
                  <a:lnTo>
                    <a:pt x="627" y="108"/>
                  </a:lnTo>
                  <a:lnTo>
                    <a:pt x="621" y="108"/>
                  </a:lnTo>
                  <a:lnTo>
                    <a:pt x="614" y="108"/>
                  </a:lnTo>
                  <a:lnTo>
                    <a:pt x="608" y="102"/>
                  </a:lnTo>
                  <a:lnTo>
                    <a:pt x="608" y="89"/>
                  </a:lnTo>
                  <a:lnTo>
                    <a:pt x="608" y="76"/>
                  </a:lnTo>
                  <a:lnTo>
                    <a:pt x="614" y="57"/>
                  </a:lnTo>
                  <a:lnTo>
                    <a:pt x="621" y="38"/>
                  </a:lnTo>
                  <a:lnTo>
                    <a:pt x="634" y="12"/>
                  </a:lnTo>
                  <a:lnTo>
                    <a:pt x="6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5" name="Freeform 63"/>
            <p:cNvSpPr>
              <a:spLocks noEditPoints="1"/>
            </p:cNvSpPr>
            <p:nvPr/>
          </p:nvSpPr>
          <p:spPr bwMode="auto">
            <a:xfrm>
              <a:off x="14755" y="3798"/>
              <a:ext cx="275" cy="532"/>
            </a:xfrm>
            <a:custGeom>
              <a:avLst/>
              <a:gdLst/>
              <a:ahLst/>
              <a:cxnLst>
                <a:cxn ang="0">
                  <a:pos x="154" y="186"/>
                </a:cxn>
                <a:cxn ang="0">
                  <a:pos x="199" y="205"/>
                </a:cxn>
                <a:cxn ang="0">
                  <a:pos x="211" y="250"/>
                </a:cxn>
                <a:cxn ang="0">
                  <a:pos x="205" y="276"/>
                </a:cxn>
                <a:cxn ang="0">
                  <a:pos x="192" y="314"/>
                </a:cxn>
                <a:cxn ang="0">
                  <a:pos x="167" y="378"/>
                </a:cxn>
                <a:cxn ang="0">
                  <a:pos x="147" y="416"/>
                </a:cxn>
                <a:cxn ang="0">
                  <a:pos x="135" y="448"/>
                </a:cxn>
                <a:cxn ang="0">
                  <a:pos x="128" y="480"/>
                </a:cxn>
                <a:cxn ang="0">
                  <a:pos x="135" y="500"/>
                </a:cxn>
                <a:cxn ang="0">
                  <a:pos x="154" y="506"/>
                </a:cxn>
                <a:cxn ang="0">
                  <a:pos x="199" y="487"/>
                </a:cxn>
                <a:cxn ang="0">
                  <a:pos x="231" y="448"/>
                </a:cxn>
                <a:cxn ang="0">
                  <a:pos x="243" y="410"/>
                </a:cxn>
                <a:cxn ang="0">
                  <a:pos x="263" y="404"/>
                </a:cxn>
                <a:cxn ang="0">
                  <a:pos x="269" y="404"/>
                </a:cxn>
                <a:cxn ang="0">
                  <a:pos x="275" y="410"/>
                </a:cxn>
                <a:cxn ang="0">
                  <a:pos x="269" y="436"/>
                </a:cxn>
                <a:cxn ang="0">
                  <a:pos x="231" y="493"/>
                </a:cxn>
                <a:cxn ang="0">
                  <a:pos x="147" y="532"/>
                </a:cxn>
                <a:cxn ang="0">
                  <a:pos x="103" y="519"/>
                </a:cxn>
                <a:cxn ang="0">
                  <a:pos x="71" y="487"/>
                </a:cxn>
                <a:cxn ang="0">
                  <a:pos x="71" y="448"/>
                </a:cxn>
                <a:cxn ang="0">
                  <a:pos x="77" y="416"/>
                </a:cxn>
                <a:cxn ang="0">
                  <a:pos x="83" y="404"/>
                </a:cxn>
                <a:cxn ang="0">
                  <a:pos x="90" y="384"/>
                </a:cxn>
                <a:cxn ang="0">
                  <a:pos x="122" y="320"/>
                </a:cxn>
                <a:cxn ang="0">
                  <a:pos x="141" y="263"/>
                </a:cxn>
                <a:cxn ang="0">
                  <a:pos x="147" y="244"/>
                </a:cxn>
                <a:cxn ang="0">
                  <a:pos x="147" y="218"/>
                </a:cxn>
                <a:cxn ang="0">
                  <a:pos x="122" y="205"/>
                </a:cxn>
                <a:cxn ang="0">
                  <a:pos x="83" y="218"/>
                </a:cxn>
                <a:cxn ang="0">
                  <a:pos x="45" y="263"/>
                </a:cxn>
                <a:cxn ang="0">
                  <a:pos x="32" y="308"/>
                </a:cxn>
                <a:cxn ang="0">
                  <a:pos x="19" y="314"/>
                </a:cxn>
                <a:cxn ang="0">
                  <a:pos x="7" y="314"/>
                </a:cxn>
                <a:cxn ang="0">
                  <a:pos x="0" y="301"/>
                </a:cxn>
                <a:cxn ang="0">
                  <a:pos x="19" y="250"/>
                </a:cxn>
                <a:cxn ang="0">
                  <a:pos x="83" y="192"/>
                </a:cxn>
                <a:cxn ang="0">
                  <a:pos x="205" y="0"/>
                </a:cxn>
                <a:cxn ang="0">
                  <a:pos x="231" y="13"/>
                </a:cxn>
                <a:cxn ang="0">
                  <a:pos x="237" y="39"/>
                </a:cxn>
                <a:cxn ang="0">
                  <a:pos x="224" y="71"/>
                </a:cxn>
                <a:cxn ang="0">
                  <a:pos x="192" y="84"/>
                </a:cxn>
                <a:cxn ang="0">
                  <a:pos x="167" y="77"/>
                </a:cxn>
                <a:cxn ang="0">
                  <a:pos x="160" y="52"/>
                </a:cxn>
                <a:cxn ang="0">
                  <a:pos x="173" y="20"/>
                </a:cxn>
                <a:cxn ang="0">
                  <a:pos x="205" y="0"/>
                </a:cxn>
              </a:cxnLst>
              <a:rect l="0" t="0" r="r" b="b"/>
              <a:pathLst>
                <a:path w="275" h="532">
                  <a:moveTo>
                    <a:pt x="128" y="180"/>
                  </a:moveTo>
                  <a:lnTo>
                    <a:pt x="154" y="186"/>
                  </a:lnTo>
                  <a:lnTo>
                    <a:pt x="179" y="192"/>
                  </a:lnTo>
                  <a:lnTo>
                    <a:pt x="199" y="205"/>
                  </a:lnTo>
                  <a:lnTo>
                    <a:pt x="205" y="224"/>
                  </a:lnTo>
                  <a:lnTo>
                    <a:pt x="211" y="250"/>
                  </a:lnTo>
                  <a:lnTo>
                    <a:pt x="211" y="263"/>
                  </a:lnTo>
                  <a:lnTo>
                    <a:pt x="205" y="276"/>
                  </a:lnTo>
                  <a:lnTo>
                    <a:pt x="205" y="288"/>
                  </a:lnTo>
                  <a:lnTo>
                    <a:pt x="192" y="314"/>
                  </a:lnTo>
                  <a:lnTo>
                    <a:pt x="173" y="346"/>
                  </a:lnTo>
                  <a:lnTo>
                    <a:pt x="167" y="378"/>
                  </a:lnTo>
                  <a:lnTo>
                    <a:pt x="160" y="397"/>
                  </a:lnTo>
                  <a:lnTo>
                    <a:pt x="147" y="416"/>
                  </a:lnTo>
                  <a:lnTo>
                    <a:pt x="141" y="436"/>
                  </a:lnTo>
                  <a:lnTo>
                    <a:pt x="135" y="448"/>
                  </a:lnTo>
                  <a:lnTo>
                    <a:pt x="128" y="461"/>
                  </a:lnTo>
                  <a:lnTo>
                    <a:pt x="128" y="480"/>
                  </a:lnTo>
                  <a:lnTo>
                    <a:pt x="128" y="487"/>
                  </a:lnTo>
                  <a:lnTo>
                    <a:pt x="135" y="500"/>
                  </a:lnTo>
                  <a:lnTo>
                    <a:pt x="141" y="506"/>
                  </a:lnTo>
                  <a:lnTo>
                    <a:pt x="154" y="506"/>
                  </a:lnTo>
                  <a:lnTo>
                    <a:pt x="179" y="500"/>
                  </a:lnTo>
                  <a:lnTo>
                    <a:pt x="199" y="487"/>
                  </a:lnTo>
                  <a:lnTo>
                    <a:pt x="218" y="468"/>
                  </a:lnTo>
                  <a:lnTo>
                    <a:pt x="231" y="448"/>
                  </a:lnTo>
                  <a:lnTo>
                    <a:pt x="243" y="423"/>
                  </a:lnTo>
                  <a:lnTo>
                    <a:pt x="243" y="410"/>
                  </a:lnTo>
                  <a:lnTo>
                    <a:pt x="250" y="404"/>
                  </a:lnTo>
                  <a:lnTo>
                    <a:pt x="263" y="404"/>
                  </a:lnTo>
                  <a:lnTo>
                    <a:pt x="263" y="404"/>
                  </a:lnTo>
                  <a:lnTo>
                    <a:pt x="269" y="404"/>
                  </a:lnTo>
                  <a:lnTo>
                    <a:pt x="275" y="410"/>
                  </a:lnTo>
                  <a:lnTo>
                    <a:pt x="275" y="410"/>
                  </a:lnTo>
                  <a:lnTo>
                    <a:pt x="275" y="410"/>
                  </a:lnTo>
                  <a:lnTo>
                    <a:pt x="269" y="436"/>
                  </a:lnTo>
                  <a:lnTo>
                    <a:pt x="256" y="461"/>
                  </a:lnTo>
                  <a:lnTo>
                    <a:pt x="231" y="493"/>
                  </a:lnTo>
                  <a:lnTo>
                    <a:pt x="192" y="519"/>
                  </a:lnTo>
                  <a:lnTo>
                    <a:pt x="147" y="532"/>
                  </a:lnTo>
                  <a:lnTo>
                    <a:pt x="122" y="532"/>
                  </a:lnTo>
                  <a:lnTo>
                    <a:pt x="103" y="519"/>
                  </a:lnTo>
                  <a:lnTo>
                    <a:pt x="83" y="506"/>
                  </a:lnTo>
                  <a:lnTo>
                    <a:pt x="71" y="487"/>
                  </a:lnTo>
                  <a:lnTo>
                    <a:pt x="64" y="468"/>
                  </a:lnTo>
                  <a:lnTo>
                    <a:pt x="71" y="448"/>
                  </a:lnTo>
                  <a:lnTo>
                    <a:pt x="77" y="429"/>
                  </a:lnTo>
                  <a:lnTo>
                    <a:pt x="77" y="416"/>
                  </a:lnTo>
                  <a:lnTo>
                    <a:pt x="83" y="410"/>
                  </a:lnTo>
                  <a:lnTo>
                    <a:pt x="83" y="404"/>
                  </a:lnTo>
                  <a:lnTo>
                    <a:pt x="90" y="397"/>
                  </a:lnTo>
                  <a:lnTo>
                    <a:pt x="90" y="384"/>
                  </a:lnTo>
                  <a:lnTo>
                    <a:pt x="103" y="359"/>
                  </a:lnTo>
                  <a:lnTo>
                    <a:pt x="122" y="320"/>
                  </a:lnTo>
                  <a:lnTo>
                    <a:pt x="135" y="282"/>
                  </a:lnTo>
                  <a:lnTo>
                    <a:pt x="141" y="263"/>
                  </a:lnTo>
                  <a:lnTo>
                    <a:pt x="147" y="250"/>
                  </a:lnTo>
                  <a:lnTo>
                    <a:pt x="147" y="244"/>
                  </a:lnTo>
                  <a:lnTo>
                    <a:pt x="147" y="237"/>
                  </a:lnTo>
                  <a:lnTo>
                    <a:pt x="147" y="218"/>
                  </a:lnTo>
                  <a:lnTo>
                    <a:pt x="135" y="212"/>
                  </a:lnTo>
                  <a:lnTo>
                    <a:pt x="122" y="205"/>
                  </a:lnTo>
                  <a:lnTo>
                    <a:pt x="103" y="212"/>
                  </a:lnTo>
                  <a:lnTo>
                    <a:pt x="83" y="218"/>
                  </a:lnTo>
                  <a:lnTo>
                    <a:pt x="64" y="237"/>
                  </a:lnTo>
                  <a:lnTo>
                    <a:pt x="45" y="263"/>
                  </a:lnTo>
                  <a:lnTo>
                    <a:pt x="32" y="295"/>
                  </a:lnTo>
                  <a:lnTo>
                    <a:pt x="32" y="308"/>
                  </a:lnTo>
                  <a:lnTo>
                    <a:pt x="26" y="308"/>
                  </a:lnTo>
                  <a:lnTo>
                    <a:pt x="19" y="314"/>
                  </a:lnTo>
                  <a:lnTo>
                    <a:pt x="13" y="314"/>
                  </a:lnTo>
                  <a:lnTo>
                    <a:pt x="7" y="314"/>
                  </a:lnTo>
                  <a:lnTo>
                    <a:pt x="7" y="308"/>
                  </a:lnTo>
                  <a:lnTo>
                    <a:pt x="0" y="301"/>
                  </a:lnTo>
                  <a:lnTo>
                    <a:pt x="7" y="282"/>
                  </a:lnTo>
                  <a:lnTo>
                    <a:pt x="19" y="250"/>
                  </a:lnTo>
                  <a:lnTo>
                    <a:pt x="45" y="218"/>
                  </a:lnTo>
                  <a:lnTo>
                    <a:pt x="83" y="192"/>
                  </a:lnTo>
                  <a:lnTo>
                    <a:pt x="128" y="180"/>
                  </a:lnTo>
                  <a:close/>
                  <a:moveTo>
                    <a:pt x="205" y="0"/>
                  </a:moveTo>
                  <a:lnTo>
                    <a:pt x="218" y="7"/>
                  </a:lnTo>
                  <a:lnTo>
                    <a:pt x="231" y="13"/>
                  </a:lnTo>
                  <a:lnTo>
                    <a:pt x="237" y="26"/>
                  </a:lnTo>
                  <a:lnTo>
                    <a:pt x="237" y="39"/>
                  </a:lnTo>
                  <a:lnTo>
                    <a:pt x="237" y="52"/>
                  </a:lnTo>
                  <a:lnTo>
                    <a:pt x="224" y="71"/>
                  </a:lnTo>
                  <a:lnTo>
                    <a:pt x="211" y="77"/>
                  </a:lnTo>
                  <a:lnTo>
                    <a:pt x="192" y="84"/>
                  </a:lnTo>
                  <a:lnTo>
                    <a:pt x="179" y="84"/>
                  </a:lnTo>
                  <a:lnTo>
                    <a:pt x="167" y="77"/>
                  </a:lnTo>
                  <a:lnTo>
                    <a:pt x="160" y="64"/>
                  </a:lnTo>
                  <a:lnTo>
                    <a:pt x="160" y="52"/>
                  </a:lnTo>
                  <a:lnTo>
                    <a:pt x="160" y="32"/>
                  </a:lnTo>
                  <a:lnTo>
                    <a:pt x="173" y="20"/>
                  </a:lnTo>
                  <a:lnTo>
                    <a:pt x="186" y="7"/>
                  </a:lnTo>
                  <a:lnTo>
                    <a:pt x="2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6" name="Freeform 64"/>
            <p:cNvSpPr>
              <a:spLocks/>
            </p:cNvSpPr>
            <p:nvPr/>
          </p:nvSpPr>
          <p:spPr bwMode="auto">
            <a:xfrm>
              <a:off x="15293" y="3325"/>
              <a:ext cx="294" cy="1126"/>
            </a:xfrm>
            <a:custGeom>
              <a:avLst/>
              <a:gdLst/>
              <a:ahLst/>
              <a:cxnLst>
                <a:cxn ang="0">
                  <a:pos x="275" y="0"/>
                </a:cxn>
                <a:cxn ang="0">
                  <a:pos x="275" y="0"/>
                </a:cxn>
                <a:cxn ang="0">
                  <a:pos x="281" y="0"/>
                </a:cxn>
                <a:cxn ang="0">
                  <a:pos x="288" y="6"/>
                </a:cxn>
                <a:cxn ang="0">
                  <a:pos x="294" y="6"/>
                </a:cxn>
                <a:cxn ang="0">
                  <a:pos x="294" y="13"/>
                </a:cxn>
                <a:cxn ang="0">
                  <a:pos x="294" y="19"/>
                </a:cxn>
                <a:cxn ang="0">
                  <a:pos x="288" y="25"/>
                </a:cxn>
                <a:cxn ang="0">
                  <a:pos x="237" y="77"/>
                </a:cxn>
                <a:cxn ang="0">
                  <a:pos x="192" y="134"/>
                </a:cxn>
                <a:cxn ang="0">
                  <a:pos x="147" y="211"/>
                </a:cxn>
                <a:cxn ang="0">
                  <a:pos x="109" y="307"/>
                </a:cxn>
                <a:cxn ang="0">
                  <a:pos x="83" y="422"/>
                </a:cxn>
                <a:cxn ang="0">
                  <a:pos x="77" y="563"/>
                </a:cxn>
                <a:cxn ang="0">
                  <a:pos x="83" y="685"/>
                </a:cxn>
                <a:cxn ang="0">
                  <a:pos x="109" y="800"/>
                </a:cxn>
                <a:cxn ang="0">
                  <a:pos x="147" y="909"/>
                </a:cxn>
                <a:cxn ang="0">
                  <a:pos x="205" y="1005"/>
                </a:cxn>
                <a:cxn ang="0">
                  <a:pos x="281" y="1094"/>
                </a:cxn>
                <a:cxn ang="0">
                  <a:pos x="288" y="1101"/>
                </a:cxn>
                <a:cxn ang="0">
                  <a:pos x="294" y="1107"/>
                </a:cxn>
                <a:cxn ang="0">
                  <a:pos x="294" y="1113"/>
                </a:cxn>
                <a:cxn ang="0">
                  <a:pos x="294" y="1120"/>
                </a:cxn>
                <a:cxn ang="0">
                  <a:pos x="288" y="1120"/>
                </a:cxn>
                <a:cxn ang="0">
                  <a:pos x="281" y="1126"/>
                </a:cxn>
                <a:cxn ang="0">
                  <a:pos x="275" y="1126"/>
                </a:cxn>
                <a:cxn ang="0">
                  <a:pos x="173" y="1037"/>
                </a:cxn>
                <a:cxn ang="0">
                  <a:pos x="102" y="947"/>
                </a:cxn>
                <a:cxn ang="0">
                  <a:pos x="51" y="845"/>
                </a:cxn>
                <a:cxn ang="0">
                  <a:pos x="25" y="742"/>
                </a:cxn>
                <a:cxn ang="0">
                  <a:pos x="6" y="646"/>
                </a:cxn>
                <a:cxn ang="0">
                  <a:pos x="0" y="563"/>
                </a:cxn>
                <a:cxn ang="0">
                  <a:pos x="6" y="473"/>
                </a:cxn>
                <a:cxn ang="0">
                  <a:pos x="25" y="371"/>
                </a:cxn>
                <a:cxn ang="0">
                  <a:pos x="57" y="269"/>
                </a:cxn>
                <a:cxn ang="0">
                  <a:pos x="109" y="173"/>
                </a:cxn>
                <a:cxn ang="0">
                  <a:pos x="179" y="83"/>
                </a:cxn>
                <a:cxn ang="0">
                  <a:pos x="275" y="0"/>
                </a:cxn>
              </a:cxnLst>
              <a:rect l="0" t="0" r="r" b="b"/>
              <a:pathLst>
                <a:path w="294" h="1126">
                  <a:moveTo>
                    <a:pt x="275" y="0"/>
                  </a:moveTo>
                  <a:lnTo>
                    <a:pt x="275" y="0"/>
                  </a:lnTo>
                  <a:lnTo>
                    <a:pt x="281" y="0"/>
                  </a:lnTo>
                  <a:lnTo>
                    <a:pt x="288" y="6"/>
                  </a:lnTo>
                  <a:lnTo>
                    <a:pt x="294" y="6"/>
                  </a:lnTo>
                  <a:lnTo>
                    <a:pt x="294" y="13"/>
                  </a:lnTo>
                  <a:lnTo>
                    <a:pt x="294" y="19"/>
                  </a:lnTo>
                  <a:lnTo>
                    <a:pt x="288" y="25"/>
                  </a:lnTo>
                  <a:lnTo>
                    <a:pt x="237" y="77"/>
                  </a:lnTo>
                  <a:lnTo>
                    <a:pt x="192" y="134"/>
                  </a:lnTo>
                  <a:lnTo>
                    <a:pt x="147" y="211"/>
                  </a:lnTo>
                  <a:lnTo>
                    <a:pt x="109" y="307"/>
                  </a:lnTo>
                  <a:lnTo>
                    <a:pt x="83" y="422"/>
                  </a:lnTo>
                  <a:lnTo>
                    <a:pt x="77" y="563"/>
                  </a:lnTo>
                  <a:lnTo>
                    <a:pt x="83" y="685"/>
                  </a:lnTo>
                  <a:lnTo>
                    <a:pt x="109" y="800"/>
                  </a:lnTo>
                  <a:lnTo>
                    <a:pt x="147" y="909"/>
                  </a:lnTo>
                  <a:lnTo>
                    <a:pt x="205" y="1005"/>
                  </a:lnTo>
                  <a:lnTo>
                    <a:pt x="281" y="1094"/>
                  </a:lnTo>
                  <a:lnTo>
                    <a:pt x="288" y="1101"/>
                  </a:lnTo>
                  <a:lnTo>
                    <a:pt x="294" y="1107"/>
                  </a:lnTo>
                  <a:lnTo>
                    <a:pt x="294" y="1113"/>
                  </a:lnTo>
                  <a:lnTo>
                    <a:pt x="294" y="1120"/>
                  </a:lnTo>
                  <a:lnTo>
                    <a:pt x="288" y="1120"/>
                  </a:lnTo>
                  <a:lnTo>
                    <a:pt x="281" y="1126"/>
                  </a:lnTo>
                  <a:lnTo>
                    <a:pt x="275" y="1126"/>
                  </a:lnTo>
                  <a:lnTo>
                    <a:pt x="173" y="1037"/>
                  </a:lnTo>
                  <a:lnTo>
                    <a:pt x="102" y="947"/>
                  </a:lnTo>
                  <a:lnTo>
                    <a:pt x="51" y="845"/>
                  </a:lnTo>
                  <a:lnTo>
                    <a:pt x="25" y="742"/>
                  </a:lnTo>
                  <a:lnTo>
                    <a:pt x="6" y="646"/>
                  </a:lnTo>
                  <a:lnTo>
                    <a:pt x="0" y="563"/>
                  </a:lnTo>
                  <a:lnTo>
                    <a:pt x="6" y="473"/>
                  </a:lnTo>
                  <a:lnTo>
                    <a:pt x="25" y="371"/>
                  </a:lnTo>
                  <a:lnTo>
                    <a:pt x="57" y="269"/>
                  </a:lnTo>
                  <a:lnTo>
                    <a:pt x="109" y="173"/>
                  </a:lnTo>
                  <a:lnTo>
                    <a:pt x="179" y="83"/>
                  </a:lnTo>
                  <a:lnTo>
                    <a:pt x="27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7" name="Freeform 65"/>
            <p:cNvSpPr>
              <a:spLocks noEditPoints="1"/>
            </p:cNvSpPr>
            <p:nvPr/>
          </p:nvSpPr>
          <p:spPr bwMode="auto">
            <a:xfrm>
              <a:off x="15709" y="3638"/>
              <a:ext cx="621" cy="564"/>
            </a:xfrm>
            <a:custGeom>
              <a:avLst/>
              <a:gdLst/>
              <a:ahLst/>
              <a:cxnLst>
                <a:cxn ang="0">
                  <a:pos x="505" y="7"/>
                </a:cxn>
                <a:cxn ang="0">
                  <a:pos x="505" y="7"/>
                </a:cxn>
                <a:cxn ang="0">
                  <a:pos x="505" y="7"/>
                </a:cxn>
                <a:cxn ang="0">
                  <a:pos x="505" y="7"/>
                </a:cxn>
                <a:cxn ang="0">
                  <a:pos x="134" y="0"/>
                </a:cxn>
                <a:cxn ang="0">
                  <a:pos x="160" y="20"/>
                </a:cxn>
                <a:cxn ang="0">
                  <a:pos x="179" y="39"/>
                </a:cxn>
                <a:cxn ang="0">
                  <a:pos x="205" y="58"/>
                </a:cxn>
                <a:cxn ang="0">
                  <a:pos x="205" y="128"/>
                </a:cxn>
                <a:cxn ang="0">
                  <a:pos x="205" y="186"/>
                </a:cxn>
                <a:cxn ang="0">
                  <a:pos x="198" y="231"/>
                </a:cxn>
                <a:cxn ang="0">
                  <a:pos x="192" y="327"/>
                </a:cxn>
                <a:cxn ang="0">
                  <a:pos x="173" y="416"/>
                </a:cxn>
                <a:cxn ang="0">
                  <a:pos x="294" y="468"/>
                </a:cxn>
                <a:cxn ang="0">
                  <a:pos x="403" y="404"/>
                </a:cxn>
                <a:cxn ang="0">
                  <a:pos x="409" y="231"/>
                </a:cxn>
                <a:cxn ang="0">
                  <a:pos x="403" y="52"/>
                </a:cxn>
                <a:cxn ang="0">
                  <a:pos x="505" y="7"/>
                </a:cxn>
                <a:cxn ang="0">
                  <a:pos x="518" y="13"/>
                </a:cxn>
                <a:cxn ang="0">
                  <a:pos x="505" y="148"/>
                </a:cxn>
                <a:cxn ang="0">
                  <a:pos x="499" y="282"/>
                </a:cxn>
                <a:cxn ang="0">
                  <a:pos x="505" y="333"/>
                </a:cxn>
                <a:cxn ang="0">
                  <a:pos x="505" y="384"/>
                </a:cxn>
                <a:cxn ang="0">
                  <a:pos x="512" y="397"/>
                </a:cxn>
                <a:cxn ang="0">
                  <a:pos x="518" y="416"/>
                </a:cxn>
                <a:cxn ang="0">
                  <a:pos x="531" y="429"/>
                </a:cxn>
                <a:cxn ang="0">
                  <a:pos x="537" y="436"/>
                </a:cxn>
                <a:cxn ang="0">
                  <a:pos x="550" y="442"/>
                </a:cxn>
                <a:cxn ang="0">
                  <a:pos x="563" y="436"/>
                </a:cxn>
                <a:cxn ang="0">
                  <a:pos x="576" y="429"/>
                </a:cxn>
                <a:cxn ang="0">
                  <a:pos x="589" y="429"/>
                </a:cxn>
                <a:cxn ang="0">
                  <a:pos x="601" y="423"/>
                </a:cxn>
                <a:cxn ang="0">
                  <a:pos x="614" y="416"/>
                </a:cxn>
                <a:cxn ang="0">
                  <a:pos x="621" y="429"/>
                </a:cxn>
                <a:cxn ang="0">
                  <a:pos x="473" y="551"/>
                </a:cxn>
                <a:cxn ang="0">
                  <a:pos x="461" y="551"/>
                </a:cxn>
                <a:cxn ang="0">
                  <a:pos x="429" y="493"/>
                </a:cxn>
                <a:cxn ang="0">
                  <a:pos x="397" y="436"/>
                </a:cxn>
                <a:cxn ang="0">
                  <a:pos x="345" y="468"/>
                </a:cxn>
                <a:cxn ang="0">
                  <a:pos x="301" y="500"/>
                </a:cxn>
                <a:cxn ang="0">
                  <a:pos x="256" y="532"/>
                </a:cxn>
                <a:cxn ang="0">
                  <a:pos x="224" y="551"/>
                </a:cxn>
                <a:cxn ang="0">
                  <a:pos x="211" y="564"/>
                </a:cxn>
                <a:cxn ang="0">
                  <a:pos x="166" y="532"/>
                </a:cxn>
                <a:cxn ang="0">
                  <a:pos x="109" y="500"/>
                </a:cxn>
                <a:cxn ang="0">
                  <a:pos x="57" y="474"/>
                </a:cxn>
                <a:cxn ang="0">
                  <a:pos x="70" y="455"/>
                </a:cxn>
                <a:cxn ang="0">
                  <a:pos x="77" y="436"/>
                </a:cxn>
                <a:cxn ang="0">
                  <a:pos x="83" y="410"/>
                </a:cxn>
                <a:cxn ang="0">
                  <a:pos x="89" y="391"/>
                </a:cxn>
                <a:cxn ang="0">
                  <a:pos x="109" y="231"/>
                </a:cxn>
                <a:cxn ang="0">
                  <a:pos x="109" y="205"/>
                </a:cxn>
                <a:cxn ang="0">
                  <a:pos x="109" y="173"/>
                </a:cxn>
                <a:cxn ang="0">
                  <a:pos x="102" y="141"/>
                </a:cxn>
                <a:cxn ang="0">
                  <a:pos x="96" y="122"/>
                </a:cxn>
                <a:cxn ang="0">
                  <a:pos x="83" y="103"/>
                </a:cxn>
                <a:cxn ang="0">
                  <a:pos x="64" y="84"/>
                </a:cxn>
                <a:cxn ang="0">
                  <a:pos x="19" y="109"/>
                </a:cxn>
                <a:cxn ang="0">
                  <a:pos x="0" y="96"/>
                </a:cxn>
                <a:cxn ang="0">
                  <a:pos x="134" y="0"/>
                </a:cxn>
              </a:cxnLst>
              <a:rect l="0" t="0" r="r" b="b"/>
              <a:pathLst>
                <a:path w="621" h="564">
                  <a:moveTo>
                    <a:pt x="505" y="7"/>
                  </a:moveTo>
                  <a:lnTo>
                    <a:pt x="505" y="7"/>
                  </a:lnTo>
                  <a:lnTo>
                    <a:pt x="505" y="7"/>
                  </a:lnTo>
                  <a:lnTo>
                    <a:pt x="505" y="7"/>
                  </a:lnTo>
                  <a:close/>
                  <a:moveTo>
                    <a:pt x="134" y="0"/>
                  </a:moveTo>
                  <a:lnTo>
                    <a:pt x="160" y="20"/>
                  </a:lnTo>
                  <a:lnTo>
                    <a:pt x="179" y="39"/>
                  </a:lnTo>
                  <a:lnTo>
                    <a:pt x="205" y="58"/>
                  </a:lnTo>
                  <a:lnTo>
                    <a:pt x="205" y="128"/>
                  </a:lnTo>
                  <a:lnTo>
                    <a:pt x="205" y="186"/>
                  </a:lnTo>
                  <a:lnTo>
                    <a:pt x="198" y="231"/>
                  </a:lnTo>
                  <a:lnTo>
                    <a:pt x="192" y="327"/>
                  </a:lnTo>
                  <a:lnTo>
                    <a:pt x="173" y="416"/>
                  </a:lnTo>
                  <a:lnTo>
                    <a:pt x="294" y="468"/>
                  </a:lnTo>
                  <a:lnTo>
                    <a:pt x="403" y="404"/>
                  </a:lnTo>
                  <a:lnTo>
                    <a:pt x="409" y="231"/>
                  </a:lnTo>
                  <a:lnTo>
                    <a:pt x="403" y="52"/>
                  </a:lnTo>
                  <a:lnTo>
                    <a:pt x="505" y="7"/>
                  </a:lnTo>
                  <a:lnTo>
                    <a:pt x="518" y="13"/>
                  </a:lnTo>
                  <a:lnTo>
                    <a:pt x="505" y="148"/>
                  </a:lnTo>
                  <a:lnTo>
                    <a:pt x="499" y="282"/>
                  </a:lnTo>
                  <a:lnTo>
                    <a:pt x="505" y="333"/>
                  </a:lnTo>
                  <a:lnTo>
                    <a:pt x="505" y="384"/>
                  </a:lnTo>
                  <a:lnTo>
                    <a:pt x="512" y="397"/>
                  </a:lnTo>
                  <a:lnTo>
                    <a:pt x="518" y="416"/>
                  </a:lnTo>
                  <a:lnTo>
                    <a:pt x="531" y="429"/>
                  </a:lnTo>
                  <a:lnTo>
                    <a:pt x="537" y="436"/>
                  </a:lnTo>
                  <a:lnTo>
                    <a:pt x="550" y="442"/>
                  </a:lnTo>
                  <a:lnTo>
                    <a:pt x="563" y="436"/>
                  </a:lnTo>
                  <a:lnTo>
                    <a:pt x="576" y="429"/>
                  </a:lnTo>
                  <a:lnTo>
                    <a:pt x="589" y="429"/>
                  </a:lnTo>
                  <a:lnTo>
                    <a:pt x="601" y="423"/>
                  </a:lnTo>
                  <a:lnTo>
                    <a:pt x="614" y="416"/>
                  </a:lnTo>
                  <a:lnTo>
                    <a:pt x="621" y="429"/>
                  </a:lnTo>
                  <a:lnTo>
                    <a:pt x="473" y="551"/>
                  </a:lnTo>
                  <a:lnTo>
                    <a:pt x="461" y="551"/>
                  </a:lnTo>
                  <a:lnTo>
                    <a:pt x="429" y="493"/>
                  </a:lnTo>
                  <a:lnTo>
                    <a:pt x="397" y="436"/>
                  </a:lnTo>
                  <a:lnTo>
                    <a:pt x="345" y="468"/>
                  </a:lnTo>
                  <a:lnTo>
                    <a:pt x="301" y="500"/>
                  </a:lnTo>
                  <a:lnTo>
                    <a:pt x="256" y="532"/>
                  </a:lnTo>
                  <a:lnTo>
                    <a:pt x="224" y="551"/>
                  </a:lnTo>
                  <a:lnTo>
                    <a:pt x="211" y="564"/>
                  </a:lnTo>
                  <a:lnTo>
                    <a:pt x="166" y="532"/>
                  </a:lnTo>
                  <a:lnTo>
                    <a:pt x="109" y="500"/>
                  </a:lnTo>
                  <a:lnTo>
                    <a:pt x="57" y="474"/>
                  </a:lnTo>
                  <a:lnTo>
                    <a:pt x="70" y="455"/>
                  </a:lnTo>
                  <a:lnTo>
                    <a:pt x="77" y="436"/>
                  </a:lnTo>
                  <a:lnTo>
                    <a:pt x="83" y="410"/>
                  </a:lnTo>
                  <a:lnTo>
                    <a:pt x="89" y="391"/>
                  </a:lnTo>
                  <a:lnTo>
                    <a:pt x="109" y="231"/>
                  </a:lnTo>
                  <a:lnTo>
                    <a:pt x="109" y="205"/>
                  </a:lnTo>
                  <a:lnTo>
                    <a:pt x="109" y="173"/>
                  </a:lnTo>
                  <a:lnTo>
                    <a:pt x="102" y="141"/>
                  </a:lnTo>
                  <a:lnTo>
                    <a:pt x="96" y="122"/>
                  </a:lnTo>
                  <a:lnTo>
                    <a:pt x="83" y="103"/>
                  </a:lnTo>
                  <a:lnTo>
                    <a:pt x="64" y="84"/>
                  </a:lnTo>
                  <a:lnTo>
                    <a:pt x="19" y="109"/>
                  </a:lnTo>
                  <a:lnTo>
                    <a:pt x="0" y="96"/>
                  </a:lnTo>
                  <a:lnTo>
                    <a:pt x="1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8" name="Freeform 66"/>
            <p:cNvSpPr>
              <a:spLocks/>
            </p:cNvSpPr>
            <p:nvPr/>
          </p:nvSpPr>
          <p:spPr bwMode="auto">
            <a:xfrm>
              <a:off x="16432" y="3325"/>
              <a:ext cx="294" cy="1126"/>
            </a:xfrm>
            <a:custGeom>
              <a:avLst/>
              <a:gdLst/>
              <a:ahLst/>
              <a:cxnLst>
                <a:cxn ang="0">
                  <a:pos x="26" y="0"/>
                </a:cxn>
                <a:cxn ang="0">
                  <a:pos x="122" y="89"/>
                </a:cxn>
                <a:cxn ang="0">
                  <a:pos x="192" y="179"/>
                </a:cxn>
                <a:cxn ang="0">
                  <a:pos x="243" y="281"/>
                </a:cxn>
                <a:cxn ang="0">
                  <a:pos x="275" y="384"/>
                </a:cxn>
                <a:cxn ang="0">
                  <a:pos x="288" y="480"/>
                </a:cxn>
                <a:cxn ang="0">
                  <a:pos x="294" y="563"/>
                </a:cxn>
                <a:cxn ang="0">
                  <a:pos x="282" y="691"/>
                </a:cxn>
                <a:cxn ang="0">
                  <a:pos x="256" y="806"/>
                </a:cxn>
                <a:cxn ang="0">
                  <a:pos x="211" y="909"/>
                </a:cxn>
                <a:cxn ang="0">
                  <a:pos x="166" y="985"/>
                </a:cxn>
                <a:cxn ang="0">
                  <a:pos x="115" y="1043"/>
                </a:cxn>
                <a:cxn ang="0">
                  <a:pos x="70" y="1088"/>
                </a:cxn>
                <a:cxn ang="0">
                  <a:pos x="32" y="1113"/>
                </a:cxn>
                <a:cxn ang="0">
                  <a:pos x="19" y="1126"/>
                </a:cxn>
                <a:cxn ang="0">
                  <a:pos x="6" y="1120"/>
                </a:cxn>
                <a:cxn ang="0">
                  <a:pos x="6" y="1120"/>
                </a:cxn>
                <a:cxn ang="0">
                  <a:pos x="0" y="1113"/>
                </a:cxn>
                <a:cxn ang="0">
                  <a:pos x="0" y="1107"/>
                </a:cxn>
                <a:cxn ang="0">
                  <a:pos x="6" y="1107"/>
                </a:cxn>
                <a:cxn ang="0">
                  <a:pos x="6" y="1101"/>
                </a:cxn>
                <a:cxn ang="0">
                  <a:pos x="13" y="1094"/>
                </a:cxn>
                <a:cxn ang="0">
                  <a:pos x="19" y="1081"/>
                </a:cxn>
                <a:cxn ang="0">
                  <a:pos x="102" y="992"/>
                </a:cxn>
                <a:cxn ang="0">
                  <a:pos x="166" y="870"/>
                </a:cxn>
                <a:cxn ang="0">
                  <a:pos x="205" y="729"/>
                </a:cxn>
                <a:cxn ang="0">
                  <a:pos x="218" y="563"/>
                </a:cxn>
                <a:cxn ang="0">
                  <a:pos x="211" y="429"/>
                </a:cxn>
                <a:cxn ang="0">
                  <a:pos x="186" y="313"/>
                </a:cxn>
                <a:cxn ang="0">
                  <a:pos x="154" y="224"/>
                </a:cxn>
                <a:cxn ang="0">
                  <a:pos x="109" y="141"/>
                </a:cxn>
                <a:cxn ang="0">
                  <a:pos x="64" y="83"/>
                </a:cxn>
                <a:cxn ang="0">
                  <a:pos x="13" y="32"/>
                </a:cxn>
                <a:cxn ang="0">
                  <a:pos x="6" y="19"/>
                </a:cxn>
                <a:cxn ang="0">
                  <a:pos x="0" y="13"/>
                </a:cxn>
                <a:cxn ang="0">
                  <a:pos x="6" y="6"/>
                </a:cxn>
                <a:cxn ang="0">
                  <a:pos x="6" y="6"/>
                </a:cxn>
                <a:cxn ang="0">
                  <a:pos x="19" y="0"/>
                </a:cxn>
                <a:cxn ang="0">
                  <a:pos x="26" y="0"/>
                </a:cxn>
                <a:cxn ang="0">
                  <a:pos x="26" y="0"/>
                </a:cxn>
              </a:cxnLst>
              <a:rect l="0" t="0" r="r" b="b"/>
              <a:pathLst>
                <a:path w="294" h="1126">
                  <a:moveTo>
                    <a:pt x="26" y="0"/>
                  </a:moveTo>
                  <a:lnTo>
                    <a:pt x="122" y="89"/>
                  </a:lnTo>
                  <a:lnTo>
                    <a:pt x="192" y="179"/>
                  </a:lnTo>
                  <a:lnTo>
                    <a:pt x="243" y="281"/>
                  </a:lnTo>
                  <a:lnTo>
                    <a:pt x="275" y="384"/>
                  </a:lnTo>
                  <a:lnTo>
                    <a:pt x="288" y="480"/>
                  </a:lnTo>
                  <a:lnTo>
                    <a:pt x="294" y="563"/>
                  </a:lnTo>
                  <a:lnTo>
                    <a:pt x="282" y="691"/>
                  </a:lnTo>
                  <a:lnTo>
                    <a:pt x="256" y="806"/>
                  </a:lnTo>
                  <a:lnTo>
                    <a:pt x="211" y="909"/>
                  </a:lnTo>
                  <a:lnTo>
                    <a:pt x="166" y="985"/>
                  </a:lnTo>
                  <a:lnTo>
                    <a:pt x="115" y="1043"/>
                  </a:lnTo>
                  <a:lnTo>
                    <a:pt x="70" y="1088"/>
                  </a:lnTo>
                  <a:lnTo>
                    <a:pt x="32" y="1113"/>
                  </a:lnTo>
                  <a:lnTo>
                    <a:pt x="19" y="1126"/>
                  </a:lnTo>
                  <a:lnTo>
                    <a:pt x="6" y="1120"/>
                  </a:lnTo>
                  <a:lnTo>
                    <a:pt x="6" y="1120"/>
                  </a:lnTo>
                  <a:lnTo>
                    <a:pt x="0" y="1113"/>
                  </a:lnTo>
                  <a:lnTo>
                    <a:pt x="0" y="1107"/>
                  </a:lnTo>
                  <a:lnTo>
                    <a:pt x="6" y="1107"/>
                  </a:lnTo>
                  <a:lnTo>
                    <a:pt x="6" y="1101"/>
                  </a:lnTo>
                  <a:lnTo>
                    <a:pt x="13" y="1094"/>
                  </a:lnTo>
                  <a:lnTo>
                    <a:pt x="19" y="1081"/>
                  </a:lnTo>
                  <a:lnTo>
                    <a:pt x="102" y="992"/>
                  </a:lnTo>
                  <a:lnTo>
                    <a:pt x="166" y="870"/>
                  </a:lnTo>
                  <a:lnTo>
                    <a:pt x="205" y="729"/>
                  </a:lnTo>
                  <a:lnTo>
                    <a:pt x="218" y="563"/>
                  </a:lnTo>
                  <a:lnTo>
                    <a:pt x="211" y="429"/>
                  </a:lnTo>
                  <a:lnTo>
                    <a:pt x="186" y="313"/>
                  </a:lnTo>
                  <a:lnTo>
                    <a:pt x="154" y="224"/>
                  </a:lnTo>
                  <a:lnTo>
                    <a:pt x="109" y="141"/>
                  </a:lnTo>
                  <a:lnTo>
                    <a:pt x="64" y="83"/>
                  </a:lnTo>
                  <a:lnTo>
                    <a:pt x="13" y="32"/>
                  </a:lnTo>
                  <a:lnTo>
                    <a:pt x="6" y="19"/>
                  </a:lnTo>
                  <a:lnTo>
                    <a:pt x="0" y="13"/>
                  </a:lnTo>
                  <a:lnTo>
                    <a:pt x="6" y="6"/>
                  </a:lnTo>
                  <a:lnTo>
                    <a:pt x="6" y="6"/>
                  </a:lnTo>
                  <a:lnTo>
                    <a:pt x="19" y="0"/>
                  </a:lnTo>
                  <a:lnTo>
                    <a:pt x="26"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9" name="Freeform 67"/>
            <p:cNvSpPr>
              <a:spLocks noEditPoints="1"/>
            </p:cNvSpPr>
            <p:nvPr/>
          </p:nvSpPr>
          <p:spPr bwMode="auto">
            <a:xfrm>
              <a:off x="17360" y="2794"/>
              <a:ext cx="1139" cy="1120"/>
            </a:xfrm>
            <a:custGeom>
              <a:avLst/>
              <a:gdLst/>
              <a:ahLst/>
              <a:cxnLst>
                <a:cxn ang="0">
                  <a:pos x="634" y="51"/>
                </a:cxn>
                <a:cxn ang="0">
                  <a:pos x="576" y="51"/>
                </a:cxn>
                <a:cxn ang="0">
                  <a:pos x="544" y="76"/>
                </a:cxn>
                <a:cxn ang="0">
                  <a:pos x="429" y="531"/>
                </a:cxn>
                <a:cxn ang="0">
                  <a:pos x="781" y="499"/>
                </a:cxn>
                <a:cxn ang="0">
                  <a:pos x="915" y="384"/>
                </a:cxn>
                <a:cxn ang="0">
                  <a:pos x="966" y="211"/>
                </a:cxn>
                <a:cxn ang="0">
                  <a:pos x="883" y="83"/>
                </a:cxn>
                <a:cxn ang="0">
                  <a:pos x="723" y="51"/>
                </a:cxn>
                <a:cxn ang="0">
                  <a:pos x="762" y="0"/>
                </a:cxn>
                <a:cxn ang="0">
                  <a:pos x="1050" y="96"/>
                </a:cxn>
                <a:cxn ang="0">
                  <a:pos x="1101" y="313"/>
                </a:cxn>
                <a:cxn ang="0">
                  <a:pos x="922" y="486"/>
                </a:cxn>
                <a:cxn ang="0">
                  <a:pos x="762" y="550"/>
                </a:cxn>
                <a:cxn ang="0">
                  <a:pos x="794" y="563"/>
                </a:cxn>
                <a:cxn ang="0">
                  <a:pos x="902" y="672"/>
                </a:cxn>
                <a:cxn ang="0">
                  <a:pos x="909" y="787"/>
                </a:cxn>
                <a:cxn ang="0">
                  <a:pos x="890" y="934"/>
                </a:cxn>
                <a:cxn ang="0">
                  <a:pos x="896" y="1043"/>
                </a:cxn>
                <a:cxn ang="0">
                  <a:pos x="928" y="1088"/>
                </a:cxn>
                <a:cxn ang="0">
                  <a:pos x="1024" y="1062"/>
                </a:cxn>
                <a:cxn ang="0">
                  <a:pos x="1101" y="934"/>
                </a:cxn>
                <a:cxn ang="0">
                  <a:pos x="1120" y="921"/>
                </a:cxn>
                <a:cxn ang="0">
                  <a:pos x="1133" y="928"/>
                </a:cxn>
                <a:cxn ang="0">
                  <a:pos x="1133" y="960"/>
                </a:cxn>
                <a:cxn ang="0">
                  <a:pos x="1056" y="1081"/>
                </a:cxn>
                <a:cxn ang="0">
                  <a:pos x="928" y="1120"/>
                </a:cxn>
                <a:cxn ang="0">
                  <a:pos x="813" y="1088"/>
                </a:cxn>
                <a:cxn ang="0">
                  <a:pos x="736" y="953"/>
                </a:cxn>
                <a:cxn ang="0">
                  <a:pos x="762" y="812"/>
                </a:cxn>
                <a:cxn ang="0">
                  <a:pos x="781" y="704"/>
                </a:cxn>
                <a:cxn ang="0">
                  <a:pos x="730" y="595"/>
                </a:cxn>
                <a:cxn ang="0">
                  <a:pos x="422" y="563"/>
                </a:cxn>
                <a:cxn ang="0">
                  <a:pos x="314" y="1011"/>
                </a:cxn>
                <a:cxn ang="0">
                  <a:pos x="339" y="1036"/>
                </a:cxn>
                <a:cxn ang="0">
                  <a:pos x="416" y="1036"/>
                </a:cxn>
                <a:cxn ang="0">
                  <a:pos x="454" y="1043"/>
                </a:cxn>
                <a:cxn ang="0">
                  <a:pos x="448" y="1081"/>
                </a:cxn>
                <a:cxn ang="0">
                  <a:pos x="429" y="1088"/>
                </a:cxn>
                <a:cxn ang="0">
                  <a:pos x="224" y="1081"/>
                </a:cxn>
                <a:cxn ang="0">
                  <a:pos x="26" y="1088"/>
                </a:cxn>
                <a:cxn ang="0">
                  <a:pos x="6" y="1081"/>
                </a:cxn>
                <a:cxn ang="0">
                  <a:pos x="0" y="1056"/>
                </a:cxn>
                <a:cxn ang="0">
                  <a:pos x="26" y="1036"/>
                </a:cxn>
                <a:cxn ang="0">
                  <a:pos x="147" y="1030"/>
                </a:cxn>
                <a:cxn ang="0">
                  <a:pos x="186" y="960"/>
                </a:cxn>
                <a:cxn ang="0">
                  <a:pos x="410" y="83"/>
                </a:cxn>
                <a:cxn ang="0">
                  <a:pos x="397" y="64"/>
                </a:cxn>
                <a:cxn ang="0">
                  <a:pos x="346" y="51"/>
                </a:cxn>
                <a:cxn ang="0">
                  <a:pos x="307" y="51"/>
                </a:cxn>
                <a:cxn ang="0">
                  <a:pos x="262" y="44"/>
                </a:cxn>
                <a:cxn ang="0">
                  <a:pos x="269" y="12"/>
                </a:cxn>
                <a:cxn ang="0">
                  <a:pos x="307" y="0"/>
                </a:cxn>
              </a:cxnLst>
              <a:rect l="0" t="0" r="r" b="b"/>
              <a:pathLst>
                <a:path w="1139" h="1120">
                  <a:moveTo>
                    <a:pt x="672" y="51"/>
                  </a:moveTo>
                  <a:lnTo>
                    <a:pt x="653" y="51"/>
                  </a:lnTo>
                  <a:lnTo>
                    <a:pt x="634" y="51"/>
                  </a:lnTo>
                  <a:lnTo>
                    <a:pt x="608" y="51"/>
                  </a:lnTo>
                  <a:lnTo>
                    <a:pt x="589" y="51"/>
                  </a:lnTo>
                  <a:lnTo>
                    <a:pt x="576" y="51"/>
                  </a:lnTo>
                  <a:lnTo>
                    <a:pt x="563" y="57"/>
                  </a:lnTo>
                  <a:lnTo>
                    <a:pt x="550" y="64"/>
                  </a:lnTo>
                  <a:lnTo>
                    <a:pt x="544" y="76"/>
                  </a:lnTo>
                  <a:lnTo>
                    <a:pt x="538" y="89"/>
                  </a:lnTo>
                  <a:lnTo>
                    <a:pt x="531" y="115"/>
                  </a:lnTo>
                  <a:lnTo>
                    <a:pt x="429" y="531"/>
                  </a:lnTo>
                  <a:lnTo>
                    <a:pt x="608" y="531"/>
                  </a:lnTo>
                  <a:lnTo>
                    <a:pt x="704" y="518"/>
                  </a:lnTo>
                  <a:lnTo>
                    <a:pt x="781" y="499"/>
                  </a:lnTo>
                  <a:lnTo>
                    <a:pt x="838" y="467"/>
                  </a:lnTo>
                  <a:lnTo>
                    <a:pt x="877" y="435"/>
                  </a:lnTo>
                  <a:lnTo>
                    <a:pt x="915" y="384"/>
                  </a:lnTo>
                  <a:lnTo>
                    <a:pt x="941" y="320"/>
                  </a:lnTo>
                  <a:lnTo>
                    <a:pt x="960" y="256"/>
                  </a:lnTo>
                  <a:lnTo>
                    <a:pt x="966" y="211"/>
                  </a:lnTo>
                  <a:lnTo>
                    <a:pt x="954" y="147"/>
                  </a:lnTo>
                  <a:lnTo>
                    <a:pt x="928" y="108"/>
                  </a:lnTo>
                  <a:lnTo>
                    <a:pt x="883" y="83"/>
                  </a:lnTo>
                  <a:lnTo>
                    <a:pt x="838" y="64"/>
                  </a:lnTo>
                  <a:lnTo>
                    <a:pt x="781" y="51"/>
                  </a:lnTo>
                  <a:lnTo>
                    <a:pt x="723" y="51"/>
                  </a:lnTo>
                  <a:lnTo>
                    <a:pt x="672" y="51"/>
                  </a:lnTo>
                  <a:close/>
                  <a:moveTo>
                    <a:pt x="307" y="0"/>
                  </a:moveTo>
                  <a:lnTo>
                    <a:pt x="762" y="0"/>
                  </a:lnTo>
                  <a:lnTo>
                    <a:pt x="877" y="12"/>
                  </a:lnTo>
                  <a:lnTo>
                    <a:pt x="973" y="44"/>
                  </a:lnTo>
                  <a:lnTo>
                    <a:pt x="1050" y="96"/>
                  </a:lnTo>
                  <a:lnTo>
                    <a:pt x="1094" y="166"/>
                  </a:lnTo>
                  <a:lnTo>
                    <a:pt x="1114" y="243"/>
                  </a:lnTo>
                  <a:lnTo>
                    <a:pt x="1101" y="313"/>
                  </a:lnTo>
                  <a:lnTo>
                    <a:pt x="1056" y="384"/>
                  </a:lnTo>
                  <a:lnTo>
                    <a:pt x="998" y="441"/>
                  </a:lnTo>
                  <a:lnTo>
                    <a:pt x="922" y="486"/>
                  </a:lnTo>
                  <a:lnTo>
                    <a:pt x="845" y="524"/>
                  </a:lnTo>
                  <a:lnTo>
                    <a:pt x="762" y="550"/>
                  </a:lnTo>
                  <a:lnTo>
                    <a:pt x="762" y="550"/>
                  </a:lnTo>
                  <a:lnTo>
                    <a:pt x="762" y="550"/>
                  </a:lnTo>
                  <a:lnTo>
                    <a:pt x="762" y="550"/>
                  </a:lnTo>
                  <a:lnTo>
                    <a:pt x="794" y="563"/>
                  </a:lnTo>
                  <a:lnTo>
                    <a:pt x="832" y="582"/>
                  </a:lnTo>
                  <a:lnTo>
                    <a:pt x="870" y="620"/>
                  </a:lnTo>
                  <a:lnTo>
                    <a:pt x="902" y="672"/>
                  </a:lnTo>
                  <a:lnTo>
                    <a:pt x="909" y="736"/>
                  </a:lnTo>
                  <a:lnTo>
                    <a:pt x="909" y="761"/>
                  </a:lnTo>
                  <a:lnTo>
                    <a:pt x="909" y="787"/>
                  </a:lnTo>
                  <a:lnTo>
                    <a:pt x="909" y="812"/>
                  </a:lnTo>
                  <a:lnTo>
                    <a:pt x="896" y="870"/>
                  </a:lnTo>
                  <a:lnTo>
                    <a:pt x="890" y="934"/>
                  </a:lnTo>
                  <a:lnTo>
                    <a:pt x="890" y="992"/>
                  </a:lnTo>
                  <a:lnTo>
                    <a:pt x="890" y="1017"/>
                  </a:lnTo>
                  <a:lnTo>
                    <a:pt x="896" y="1043"/>
                  </a:lnTo>
                  <a:lnTo>
                    <a:pt x="902" y="1062"/>
                  </a:lnTo>
                  <a:lnTo>
                    <a:pt x="915" y="1075"/>
                  </a:lnTo>
                  <a:lnTo>
                    <a:pt x="928" y="1088"/>
                  </a:lnTo>
                  <a:lnTo>
                    <a:pt x="954" y="1088"/>
                  </a:lnTo>
                  <a:lnTo>
                    <a:pt x="986" y="1081"/>
                  </a:lnTo>
                  <a:lnTo>
                    <a:pt x="1024" y="1062"/>
                  </a:lnTo>
                  <a:lnTo>
                    <a:pt x="1062" y="1017"/>
                  </a:lnTo>
                  <a:lnTo>
                    <a:pt x="1101" y="940"/>
                  </a:lnTo>
                  <a:lnTo>
                    <a:pt x="1101" y="934"/>
                  </a:lnTo>
                  <a:lnTo>
                    <a:pt x="1101" y="928"/>
                  </a:lnTo>
                  <a:lnTo>
                    <a:pt x="1107" y="921"/>
                  </a:lnTo>
                  <a:lnTo>
                    <a:pt x="1120" y="921"/>
                  </a:lnTo>
                  <a:lnTo>
                    <a:pt x="1120" y="921"/>
                  </a:lnTo>
                  <a:lnTo>
                    <a:pt x="1126" y="921"/>
                  </a:lnTo>
                  <a:lnTo>
                    <a:pt x="1133" y="928"/>
                  </a:lnTo>
                  <a:lnTo>
                    <a:pt x="1139" y="928"/>
                  </a:lnTo>
                  <a:lnTo>
                    <a:pt x="1139" y="940"/>
                  </a:lnTo>
                  <a:lnTo>
                    <a:pt x="1133" y="960"/>
                  </a:lnTo>
                  <a:lnTo>
                    <a:pt x="1120" y="998"/>
                  </a:lnTo>
                  <a:lnTo>
                    <a:pt x="1094" y="1043"/>
                  </a:lnTo>
                  <a:lnTo>
                    <a:pt x="1056" y="1081"/>
                  </a:lnTo>
                  <a:lnTo>
                    <a:pt x="1005" y="1113"/>
                  </a:lnTo>
                  <a:lnTo>
                    <a:pt x="947" y="1120"/>
                  </a:lnTo>
                  <a:lnTo>
                    <a:pt x="928" y="1120"/>
                  </a:lnTo>
                  <a:lnTo>
                    <a:pt x="896" y="1120"/>
                  </a:lnTo>
                  <a:lnTo>
                    <a:pt x="858" y="1107"/>
                  </a:lnTo>
                  <a:lnTo>
                    <a:pt x="813" y="1088"/>
                  </a:lnTo>
                  <a:lnTo>
                    <a:pt x="774" y="1062"/>
                  </a:lnTo>
                  <a:lnTo>
                    <a:pt x="749" y="1017"/>
                  </a:lnTo>
                  <a:lnTo>
                    <a:pt x="736" y="953"/>
                  </a:lnTo>
                  <a:lnTo>
                    <a:pt x="742" y="915"/>
                  </a:lnTo>
                  <a:lnTo>
                    <a:pt x="749" y="864"/>
                  </a:lnTo>
                  <a:lnTo>
                    <a:pt x="762" y="812"/>
                  </a:lnTo>
                  <a:lnTo>
                    <a:pt x="774" y="774"/>
                  </a:lnTo>
                  <a:lnTo>
                    <a:pt x="781" y="736"/>
                  </a:lnTo>
                  <a:lnTo>
                    <a:pt x="781" y="704"/>
                  </a:lnTo>
                  <a:lnTo>
                    <a:pt x="781" y="672"/>
                  </a:lnTo>
                  <a:lnTo>
                    <a:pt x="762" y="633"/>
                  </a:lnTo>
                  <a:lnTo>
                    <a:pt x="730" y="595"/>
                  </a:lnTo>
                  <a:lnTo>
                    <a:pt x="685" y="569"/>
                  </a:lnTo>
                  <a:lnTo>
                    <a:pt x="608" y="563"/>
                  </a:lnTo>
                  <a:lnTo>
                    <a:pt x="422" y="563"/>
                  </a:lnTo>
                  <a:lnTo>
                    <a:pt x="314" y="985"/>
                  </a:lnTo>
                  <a:lnTo>
                    <a:pt x="314" y="998"/>
                  </a:lnTo>
                  <a:lnTo>
                    <a:pt x="314" y="1011"/>
                  </a:lnTo>
                  <a:lnTo>
                    <a:pt x="314" y="1024"/>
                  </a:lnTo>
                  <a:lnTo>
                    <a:pt x="326" y="1030"/>
                  </a:lnTo>
                  <a:lnTo>
                    <a:pt x="339" y="1036"/>
                  </a:lnTo>
                  <a:lnTo>
                    <a:pt x="358" y="1036"/>
                  </a:lnTo>
                  <a:lnTo>
                    <a:pt x="384" y="1036"/>
                  </a:lnTo>
                  <a:lnTo>
                    <a:pt x="416" y="1036"/>
                  </a:lnTo>
                  <a:lnTo>
                    <a:pt x="435" y="1036"/>
                  </a:lnTo>
                  <a:lnTo>
                    <a:pt x="448" y="1043"/>
                  </a:lnTo>
                  <a:lnTo>
                    <a:pt x="454" y="1043"/>
                  </a:lnTo>
                  <a:lnTo>
                    <a:pt x="461" y="1056"/>
                  </a:lnTo>
                  <a:lnTo>
                    <a:pt x="454" y="1068"/>
                  </a:lnTo>
                  <a:lnTo>
                    <a:pt x="448" y="1081"/>
                  </a:lnTo>
                  <a:lnTo>
                    <a:pt x="442" y="1088"/>
                  </a:lnTo>
                  <a:lnTo>
                    <a:pt x="435" y="1088"/>
                  </a:lnTo>
                  <a:lnTo>
                    <a:pt x="429" y="1088"/>
                  </a:lnTo>
                  <a:lnTo>
                    <a:pt x="365" y="1088"/>
                  </a:lnTo>
                  <a:lnTo>
                    <a:pt x="288" y="1081"/>
                  </a:lnTo>
                  <a:lnTo>
                    <a:pt x="224" y="1081"/>
                  </a:lnTo>
                  <a:lnTo>
                    <a:pt x="160" y="1081"/>
                  </a:lnTo>
                  <a:lnTo>
                    <a:pt x="83" y="1088"/>
                  </a:lnTo>
                  <a:lnTo>
                    <a:pt x="26" y="1088"/>
                  </a:lnTo>
                  <a:lnTo>
                    <a:pt x="19" y="1088"/>
                  </a:lnTo>
                  <a:lnTo>
                    <a:pt x="13" y="1088"/>
                  </a:lnTo>
                  <a:lnTo>
                    <a:pt x="6" y="1081"/>
                  </a:lnTo>
                  <a:lnTo>
                    <a:pt x="0" y="1081"/>
                  </a:lnTo>
                  <a:lnTo>
                    <a:pt x="0" y="1068"/>
                  </a:lnTo>
                  <a:lnTo>
                    <a:pt x="0" y="1056"/>
                  </a:lnTo>
                  <a:lnTo>
                    <a:pt x="6" y="1043"/>
                  </a:lnTo>
                  <a:lnTo>
                    <a:pt x="19" y="1043"/>
                  </a:lnTo>
                  <a:lnTo>
                    <a:pt x="26" y="1036"/>
                  </a:lnTo>
                  <a:lnTo>
                    <a:pt x="45" y="1036"/>
                  </a:lnTo>
                  <a:lnTo>
                    <a:pt x="109" y="1036"/>
                  </a:lnTo>
                  <a:lnTo>
                    <a:pt x="147" y="1030"/>
                  </a:lnTo>
                  <a:lnTo>
                    <a:pt x="166" y="1017"/>
                  </a:lnTo>
                  <a:lnTo>
                    <a:pt x="179" y="992"/>
                  </a:lnTo>
                  <a:lnTo>
                    <a:pt x="186" y="960"/>
                  </a:lnTo>
                  <a:lnTo>
                    <a:pt x="403" y="108"/>
                  </a:lnTo>
                  <a:lnTo>
                    <a:pt x="403" y="96"/>
                  </a:lnTo>
                  <a:lnTo>
                    <a:pt x="410" y="83"/>
                  </a:lnTo>
                  <a:lnTo>
                    <a:pt x="410" y="83"/>
                  </a:lnTo>
                  <a:lnTo>
                    <a:pt x="403" y="70"/>
                  </a:lnTo>
                  <a:lnTo>
                    <a:pt x="397" y="64"/>
                  </a:lnTo>
                  <a:lnTo>
                    <a:pt x="384" y="57"/>
                  </a:lnTo>
                  <a:lnTo>
                    <a:pt x="365" y="57"/>
                  </a:lnTo>
                  <a:lnTo>
                    <a:pt x="346" y="51"/>
                  </a:lnTo>
                  <a:lnTo>
                    <a:pt x="326" y="51"/>
                  </a:lnTo>
                  <a:lnTo>
                    <a:pt x="314" y="51"/>
                  </a:lnTo>
                  <a:lnTo>
                    <a:pt x="307" y="51"/>
                  </a:lnTo>
                  <a:lnTo>
                    <a:pt x="288" y="51"/>
                  </a:lnTo>
                  <a:lnTo>
                    <a:pt x="275" y="51"/>
                  </a:lnTo>
                  <a:lnTo>
                    <a:pt x="262" y="44"/>
                  </a:lnTo>
                  <a:lnTo>
                    <a:pt x="262" y="32"/>
                  </a:lnTo>
                  <a:lnTo>
                    <a:pt x="262" y="19"/>
                  </a:lnTo>
                  <a:lnTo>
                    <a:pt x="269" y="12"/>
                  </a:lnTo>
                  <a:lnTo>
                    <a:pt x="275" y="6"/>
                  </a:lnTo>
                  <a:lnTo>
                    <a:pt x="288" y="6"/>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0" name="Freeform 68"/>
            <p:cNvSpPr>
              <a:spLocks/>
            </p:cNvSpPr>
            <p:nvPr/>
          </p:nvSpPr>
          <p:spPr bwMode="auto">
            <a:xfrm>
              <a:off x="18576" y="3402"/>
              <a:ext cx="538" cy="768"/>
            </a:xfrm>
            <a:custGeom>
              <a:avLst/>
              <a:gdLst/>
              <a:ahLst/>
              <a:cxnLst>
                <a:cxn ang="0">
                  <a:pos x="282" y="0"/>
                </a:cxn>
                <a:cxn ang="0">
                  <a:pos x="301" y="6"/>
                </a:cxn>
                <a:cxn ang="0">
                  <a:pos x="333" y="6"/>
                </a:cxn>
                <a:cxn ang="0">
                  <a:pos x="358" y="6"/>
                </a:cxn>
                <a:cxn ang="0">
                  <a:pos x="403" y="6"/>
                </a:cxn>
                <a:cxn ang="0">
                  <a:pos x="480" y="0"/>
                </a:cxn>
                <a:cxn ang="0">
                  <a:pos x="525" y="0"/>
                </a:cxn>
                <a:cxn ang="0">
                  <a:pos x="538" y="12"/>
                </a:cxn>
                <a:cxn ang="0">
                  <a:pos x="525" y="32"/>
                </a:cxn>
                <a:cxn ang="0">
                  <a:pos x="506" y="38"/>
                </a:cxn>
                <a:cxn ang="0">
                  <a:pos x="461" y="38"/>
                </a:cxn>
                <a:cxn ang="0">
                  <a:pos x="422" y="44"/>
                </a:cxn>
                <a:cxn ang="0">
                  <a:pos x="403" y="64"/>
                </a:cxn>
                <a:cxn ang="0">
                  <a:pos x="397" y="89"/>
                </a:cxn>
                <a:cxn ang="0">
                  <a:pos x="243" y="684"/>
                </a:cxn>
                <a:cxn ang="0">
                  <a:pos x="237" y="704"/>
                </a:cxn>
                <a:cxn ang="0">
                  <a:pos x="237" y="716"/>
                </a:cxn>
                <a:cxn ang="0">
                  <a:pos x="250" y="723"/>
                </a:cxn>
                <a:cxn ang="0">
                  <a:pos x="282" y="729"/>
                </a:cxn>
                <a:cxn ang="0">
                  <a:pos x="307" y="729"/>
                </a:cxn>
                <a:cxn ang="0">
                  <a:pos x="333" y="729"/>
                </a:cxn>
                <a:cxn ang="0">
                  <a:pos x="352" y="736"/>
                </a:cxn>
                <a:cxn ang="0">
                  <a:pos x="352" y="755"/>
                </a:cxn>
                <a:cxn ang="0">
                  <a:pos x="339" y="768"/>
                </a:cxn>
                <a:cxn ang="0">
                  <a:pos x="326" y="768"/>
                </a:cxn>
                <a:cxn ang="0">
                  <a:pos x="250" y="768"/>
                </a:cxn>
                <a:cxn ang="0">
                  <a:pos x="122" y="761"/>
                </a:cxn>
                <a:cxn ang="0">
                  <a:pos x="19" y="768"/>
                </a:cxn>
                <a:cxn ang="0">
                  <a:pos x="6" y="761"/>
                </a:cxn>
                <a:cxn ang="0">
                  <a:pos x="0" y="755"/>
                </a:cxn>
                <a:cxn ang="0">
                  <a:pos x="6" y="736"/>
                </a:cxn>
                <a:cxn ang="0">
                  <a:pos x="26" y="729"/>
                </a:cxn>
                <a:cxn ang="0">
                  <a:pos x="77" y="729"/>
                </a:cxn>
                <a:cxn ang="0">
                  <a:pos x="115" y="716"/>
                </a:cxn>
                <a:cxn ang="0">
                  <a:pos x="134" y="704"/>
                </a:cxn>
                <a:cxn ang="0">
                  <a:pos x="141" y="678"/>
                </a:cxn>
                <a:cxn ang="0">
                  <a:pos x="294" y="70"/>
                </a:cxn>
                <a:cxn ang="0">
                  <a:pos x="294" y="51"/>
                </a:cxn>
                <a:cxn ang="0">
                  <a:pos x="282" y="44"/>
                </a:cxn>
                <a:cxn ang="0">
                  <a:pos x="250" y="38"/>
                </a:cxn>
                <a:cxn ang="0">
                  <a:pos x="224" y="38"/>
                </a:cxn>
                <a:cxn ang="0">
                  <a:pos x="205" y="38"/>
                </a:cxn>
                <a:cxn ang="0">
                  <a:pos x="186" y="32"/>
                </a:cxn>
                <a:cxn ang="0">
                  <a:pos x="186" y="12"/>
                </a:cxn>
                <a:cxn ang="0">
                  <a:pos x="198" y="0"/>
                </a:cxn>
                <a:cxn ang="0">
                  <a:pos x="205" y="0"/>
                </a:cxn>
              </a:cxnLst>
              <a:rect l="0" t="0" r="r" b="b"/>
              <a:pathLst>
                <a:path w="538" h="768">
                  <a:moveTo>
                    <a:pt x="205" y="0"/>
                  </a:moveTo>
                  <a:lnTo>
                    <a:pt x="282" y="0"/>
                  </a:lnTo>
                  <a:lnTo>
                    <a:pt x="288" y="0"/>
                  </a:lnTo>
                  <a:lnTo>
                    <a:pt x="301" y="6"/>
                  </a:lnTo>
                  <a:lnTo>
                    <a:pt x="314" y="6"/>
                  </a:lnTo>
                  <a:lnTo>
                    <a:pt x="333" y="6"/>
                  </a:lnTo>
                  <a:lnTo>
                    <a:pt x="346" y="6"/>
                  </a:lnTo>
                  <a:lnTo>
                    <a:pt x="358" y="6"/>
                  </a:lnTo>
                  <a:lnTo>
                    <a:pt x="365" y="6"/>
                  </a:lnTo>
                  <a:lnTo>
                    <a:pt x="403" y="6"/>
                  </a:lnTo>
                  <a:lnTo>
                    <a:pt x="442" y="0"/>
                  </a:lnTo>
                  <a:lnTo>
                    <a:pt x="480" y="0"/>
                  </a:lnTo>
                  <a:lnTo>
                    <a:pt x="512" y="0"/>
                  </a:lnTo>
                  <a:lnTo>
                    <a:pt x="525" y="0"/>
                  </a:lnTo>
                  <a:lnTo>
                    <a:pt x="531" y="6"/>
                  </a:lnTo>
                  <a:lnTo>
                    <a:pt x="538" y="12"/>
                  </a:lnTo>
                  <a:lnTo>
                    <a:pt x="531" y="25"/>
                  </a:lnTo>
                  <a:lnTo>
                    <a:pt x="525" y="32"/>
                  </a:lnTo>
                  <a:lnTo>
                    <a:pt x="518" y="38"/>
                  </a:lnTo>
                  <a:lnTo>
                    <a:pt x="506" y="38"/>
                  </a:lnTo>
                  <a:lnTo>
                    <a:pt x="493" y="38"/>
                  </a:lnTo>
                  <a:lnTo>
                    <a:pt x="461" y="38"/>
                  </a:lnTo>
                  <a:lnTo>
                    <a:pt x="435" y="44"/>
                  </a:lnTo>
                  <a:lnTo>
                    <a:pt x="422" y="44"/>
                  </a:lnTo>
                  <a:lnTo>
                    <a:pt x="410" y="51"/>
                  </a:lnTo>
                  <a:lnTo>
                    <a:pt x="403" y="64"/>
                  </a:lnTo>
                  <a:lnTo>
                    <a:pt x="397" y="70"/>
                  </a:lnTo>
                  <a:lnTo>
                    <a:pt x="397" y="89"/>
                  </a:lnTo>
                  <a:lnTo>
                    <a:pt x="397" y="89"/>
                  </a:lnTo>
                  <a:lnTo>
                    <a:pt x="243" y="684"/>
                  </a:lnTo>
                  <a:lnTo>
                    <a:pt x="243" y="697"/>
                  </a:lnTo>
                  <a:lnTo>
                    <a:pt x="237" y="704"/>
                  </a:lnTo>
                  <a:lnTo>
                    <a:pt x="237" y="710"/>
                  </a:lnTo>
                  <a:lnTo>
                    <a:pt x="237" y="716"/>
                  </a:lnTo>
                  <a:lnTo>
                    <a:pt x="243" y="716"/>
                  </a:lnTo>
                  <a:lnTo>
                    <a:pt x="250" y="723"/>
                  </a:lnTo>
                  <a:lnTo>
                    <a:pt x="269" y="723"/>
                  </a:lnTo>
                  <a:lnTo>
                    <a:pt x="282" y="729"/>
                  </a:lnTo>
                  <a:lnTo>
                    <a:pt x="301" y="729"/>
                  </a:lnTo>
                  <a:lnTo>
                    <a:pt x="307" y="729"/>
                  </a:lnTo>
                  <a:lnTo>
                    <a:pt x="314" y="729"/>
                  </a:lnTo>
                  <a:lnTo>
                    <a:pt x="333" y="729"/>
                  </a:lnTo>
                  <a:lnTo>
                    <a:pt x="339" y="729"/>
                  </a:lnTo>
                  <a:lnTo>
                    <a:pt x="352" y="736"/>
                  </a:lnTo>
                  <a:lnTo>
                    <a:pt x="352" y="742"/>
                  </a:lnTo>
                  <a:lnTo>
                    <a:pt x="352" y="755"/>
                  </a:lnTo>
                  <a:lnTo>
                    <a:pt x="346" y="761"/>
                  </a:lnTo>
                  <a:lnTo>
                    <a:pt x="339" y="768"/>
                  </a:lnTo>
                  <a:lnTo>
                    <a:pt x="333" y="768"/>
                  </a:lnTo>
                  <a:lnTo>
                    <a:pt x="326" y="768"/>
                  </a:lnTo>
                  <a:lnTo>
                    <a:pt x="288" y="768"/>
                  </a:lnTo>
                  <a:lnTo>
                    <a:pt x="250" y="768"/>
                  </a:lnTo>
                  <a:lnTo>
                    <a:pt x="173" y="761"/>
                  </a:lnTo>
                  <a:lnTo>
                    <a:pt x="122" y="761"/>
                  </a:lnTo>
                  <a:lnTo>
                    <a:pt x="64" y="768"/>
                  </a:lnTo>
                  <a:lnTo>
                    <a:pt x="19" y="768"/>
                  </a:lnTo>
                  <a:lnTo>
                    <a:pt x="6" y="768"/>
                  </a:lnTo>
                  <a:lnTo>
                    <a:pt x="6" y="761"/>
                  </a:lnTo>
                  <a:lnTo>
                    <a:pt x="0" y="755"/>
                  </a:lnTo>
                  <a:lnTo>
                    <a:pt x="0" y="755"/>
                  </a:lnTo>
                  <a:lnTo>
                    <a:pt x="6" y="742"/>
                  </a:lnTo>
                  <a:lnTo>
                    <a:pt x="6" y="736"/>
                  </a:lnTo>
                  <a:lnTo>
                    <a:pt x="13" y="729"/>
                  </a:lnTo>
                  <a:lnTo>
                    <a:pt x="26" y="729"/>
                  </a:lnTo>
                  <a:lnTo>
                    <a:pt x="45" y="729"/>
                  </a:lnTo>
                  <a:lnTo>
                    <a:pt x="77" y="729"/>
                  </a:lnTo>
                  <a:lnTo>
                    <a:pt x="96" y="723"/>
                  </a:lnTo>
                  <a:lnTo>
                    <a:pt x="115" y="716"/>
                  </a:lnTo>
                  <a:lnTo>
                    <a:pt x="122" y="710"/>
                  </a:lnTo>
                  <a:lnTo>
                    <a:pt x="134" y="704"/>
                  </a:lnTo>
                  <a:lnTo>
                    <a:pt x="134" y="691"/>
                  </a:lnTo>
                  <a:lnTo>
                    <a:pt x="141" y="678"/>
                  </a:lnTo>
                  <a:lnTo>
                    <a:pt x="288" y="83"/>
                  </a:lnTo>
                  <a:lnTo>
                    <a:pt x="294" y="70"/>
                  </a:lnTo>
                  <a:lnTo>
                    <a:pt x="294" y="57"/>
                  </a:lnTo>
                  <a:lnTo>
                    <a:pt x="294" y="51"/>
                  </a:lnTo>
                  <a:lnTo>
                    <a:pt x="288" y="44"/>
                  </a:lnTo>
                  <a:lnTo>
                    <a:pt x="282" y="44"/>
                  </a:lnTo>
                  <a:lnTo>
                    <a:pt x="262" y="44"/>
                  </a:lnTo>
                  <a:lnTo>
                    <a:pt x="250" y="38"/>
                  </a:lnTo>
                  <a:lnTo>
                    <a:pt x="237" y="38"/>
                  </a:lnTo>
                  <a:lnTo>
                    <a:pt x="224" y="38"/>
                  </a:lnTo>
                  <a:lnTo>
                    <a:pt x="224" y="38"/>
                  </a:lnTo>
                  <a:lnTo>
                    <a:pt x="205" y="38"/>
                  </a:lnTo>
                  <a:lnTo>
                    <a:pt x="192" y="38"/>
                  </a:lnTo>
                  <a:lnTo>
                    <a:pt x="186" y="32"/>
                  </a:lnTo>
                  <a:lnTo>
                    <a:pt x="186" y="25"/>
                  </a:lnTo>
                  <a:lnTo>
                    <a:pt x="186" y="12"/>
                  </a:lnTo>
                  <a:lnTo>
                    <a:pt x="192" y="6"/>
                  </a:lnTo>
                  <a:lnTo>
                    <a:pt x="198" y="0"/>
                  </a:lnTo>
                  <a:lnTo>
                    <a:pt x="205" y="0"/>
                  </a:lnTo>
                  <a:lnTo>
                    <a:pt x="2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1" name="Freeform 69"/>
            <p:cNvSpPr>
              <a:spLocks/>
            </p:cNvSpPr>
            <p:nvPr/>
          </p:nvSpPr>
          <p:spPr bwMode="auto">
            <a:xfrm>
              <a:off x="19133" y="3978"/>
              <a:ext cx="435" cy="352"/>
            </a:xfrm>
            <a:custGeom>
              <a:avLst/>
              <a:gdLst/>
              <a:ahLst/>
              <a:cxnLst>
                <a:cxn ang="0">
                  <a:pos x="397" y="0"/>
                </a:cxn>
                <a:cxn ang="0">
                  <a:pos x="416" y="12"/>
                </a:cxn>
                <a:cxn ang="0">
                  <a:pos x="429" y="44"/>
                </a:cxn>
                <a:cxn ang="0">
                  <a:pos x="429" y="64"/>
                </a:cxn>
                <a:cxn ang="0">
                  <a:pos x="422" y="140"/>
                </a:cxn>
                <a:cxn ang="0">
                  <a:pos x="365" y="268"/>
                </a:cxn>
                <a:cxn ang="0">
                  <a:pos x="288" y="339"/>
                </a:cxn>
                <a:cxn ang="0">
                  <a:pos x="179" y="345"/>
                </a:cxn>
                <a:cxn ang="0">
                  <a:pos x="102" y="294"/>
                </a:cxn>
                <a:cxn ang="0">
                  <a:pos x="96" y="211"/>
                </a:cxn>
                <a:cxn ang="0">
                  <a:pos x="134" y="102"/>
                </a:cxn>
                <a:cxn ang="0">
                  <a:pos x="147" y="76"/>
                </a:cxn>
                <a:cxn ang="0">
                  <a:pos x="147" y="57"/>
                </a:cxn>
                <a:cxn ang="0">
                  <a:pos x="134" y="32"/>
                </a:cxn>
                <a:cxn ang="0">
                  <a:pos x="102" y="32"/>
                </a:cxn>
                <a:cxn ang="0">
                  <a:pos x="64" y="64"/>
                </a:cxn>
                <a:cxn ang="0">
                  <a:pos x="32" y="115"/>
                </a:cxn>
                <a:cxn ang="0">
                  <a:pos x="25" y="134"/>
                </a:cxn>
                <a:cxn ang="0">
                  <a:pos x="13" y="134"/>
                </a:cxn>
                <a:cxn ang="0">
                  <a:pos x="6" y="128"/>
                </a:cxn>
                <a:cxn ang="0">
                  <a:pos x="6" y="102"/>
                </a:cxn>
                <a:cxn ang="0">
                  <a:pos x="45" y="38"/>
                </a:cxn>
                <a:cxn ang="0">
                  <a:pos x="128" y="0"/>
                </a:cxn>
                <a:cxn ang="0">
                  <a:pos x="179" y="12"/>
                </a:cxn>
                <a:cxn ang="0">
                  <a:pos x="205" y="44"/>
                </a:cxn>
                <a:cxn ang="0">
                  <a:pos x="211" y="89"/>
                </a:cxn>
                <a:cxn ang="0">
                  <a:pos x="173" y="185"/>
                </a:cxn>
                <a:cxn ang="0">
                  <a:pos x="160" y="275"/>
                </a:cxn>
                <a:cxn ang="0">
                  <a:pos x="173" y="307"/>
                </a:cxn>
                <a:cxn ang="0">
                  <a:pos x="198" y="326"/>
                </a:cxn>
                <a:cxn ang="0">
                  <a:pos x="237" y="326"/>
                </a:cxn>
                <a:cxn ang="0">
                  <a:pos x="326" y="268"/>
                </a:cxn>
                <a:cxn ang="0">
                  <a:pos x="377" y="166"/>
                </a:cxn>
                <a:cxn ang="0">
                  <a:pos x="384" y="108"/>
                </a:cxn>
                <a:cxn ang="0">
                  <a:pos x="371" y="83"/>
                </a:cxn>
                <a:cxn ang="0">
                  <a:pos x="358" y="70"/>
                </a:cxn>
                <a:cxn ang="0">
                  <a:pos x="345" y="57"/>
                </a:cxn>
                <a:cxn ang="0">
                  <a:pos x="345" y="25"/>
                </a:cxn>
                <a:cxn ang="0">
                  <a:pos x="371" y="0"/>
                </a:cxn>
              </a:cxnLst>
              <a:rect l="0" t="0" r="r" b="b"/>
              <a:pathLst>
                <a:path w="435" h="352">
                  <a:moveTo>
                    <a:pt x="384" y="0"/>
                  </a:moveTo>
                  <a:lnTo>
                    <a:pt x="397" y="0"/>
                  </a:lnTo>
                  <a:lnTo>
                    <a:pt x="403" y="6"/>
                  </a:lnTo>
                  <a:lnTo>
                    <a:pt x="416" y="12"/>
                  </a:lnTo>
                  <a:lnTo>
                    <a:pt x="422" y="25"/>
                  </a:lnTo>
                  <a:lnTo>
                    <a:pt x="429" y="44"/>
                  </a:lnTo>
                  <a:lnTo>
                    <a:pt x="435" y="64"/>
                  </a:lnTo>
                  <a:lnTo>
                    <a:pt x="429" y="64"/>
                  </a:lnTo>
                  <a:lnTo>
                    <a:pt x="429" y="89"/>
                  </a:lnTo>
                  <a:lnTo>
                    <a:pt x="422" y="140"/>
                  </a:lnTo>
                  <a:lnTo>
                    <a:pt x="403" y="204"/>
                  </a:lnTo>
                  <a:lnTo>
                    <a:pt x="365" y="268"/>
                  </a:lnTo>
                  <a:lnTo>
                    <a:pt x="333" y="307"/>
                  </a:lnTo>
                  <a:lnTo>
                    <a:pt x="288" y="339"/>
                  </a:lnTo>
                  <a:lnTo>
                    <a:pt x="230" y="352"/>
                  </a:lnTo>
                  <a:lnTo>
                    <a:pt x="179" y="345"/>
                  </a:lnTo>
                  <a:lnTo>
                    <a:pt x="134" y="326"/>
                  </a:lnTo>
                  <a:lnTo>
                    <a:pt x="102" y="294"/>
                  </a:lnTo>
                  <a:lnTo>
                    <a:pt x="89" y="243"/>
                  </a:lnTo>
                  <a:lnTo>
                    <a:pt x="96" y="211"/>
                  </a:lnTo>
                  <a:lnTo>
                    <a:pt x="109" y="166"/>
                  </a:lnTo>
                  <a:lnTo>
                    <a:pt x="134" y="102"/>
                  </a:lnTo>
                  <a:lnTo>
                    <a:pt x="141" y="89"/>
                  </a:lnTo>
                  <a:lnTo>
                    <a:pt x="147" y="76"/>
                  </a:lnTo>
                  <a:lnTo>
                    <a:pt x="147" y="64"/>
                  </a:lnTo>
                  <a:lnTo>
                    <a:pt x="147" y="57"/>
                  </a:lnTo>
                  <a:lnTo>
                    <a:pt x="147" y="38"/>
                  </a:lnTo>
                  <a:lnTo>
                    <a:pt x="134" y="32"/>
                  </a:lnTo>
                  <a:lnTo>
                    <a:pt x="121" y="25"/>
                  </a:lnTo>
                  <a:lnTo>
                    <a:pt x="102" y="32"/>
                  </a:lnTo>
                  <a:lnTo>
                    <a:pt x="83" y="44"/>
                  </a:lnTo>
                  <a:lnTo>
                    <a:pt x="64" y="64"/>
                  </a:lnTo>
                  <a:lnTo>
                    <a:pt x="45" y="83"/>
                  </a:lnTo>
                  <a:lnTo>
                    <a:pt x="32" y="115"/>
                  </a:lnTo>
                  <a:lnTo>
                    <a:pt x="32" y="128"/>
                  </a:lnTo>
                  <a:lnTo>
                    <a:pt x="25" y="134"/>
                  </a:lnTo>
                  <a:lnTo>
                    <a:pt x="19" y="134"/>
                  </a:lnTo>
                  <a:lnTo>
                    <a:pt x="13" y="134"/>
                  </a:lnTo>
                  <a:lnTo>
                    <a:pt x="6" y="134"/>
                  </a:lnTo>
                  <a:lnTo>
                    <a:pt x="6" y="128"/>
                  </a:lnTo>
                  <a:lnTo>
                    <a:pt x="0" y="121"/>
                  </a:lnTo>
                  <a:lnTo>
                    <a:pt x="6" y="102"/>
                  </a:lnTo>
                  <a:lnTo>
                    <a:pt x="19" y="70"/>
                  </a:lnTo>
                  <a:lnTo>
                    <a:pt x="45" y="38"/>
                  </a:lnTo>
                  <a:lnTo>
                    <a:pt x="83" y="12"/>
                  </a:lnTo>
                  <a:lnTo>
                    <a:pt x="128" y="0"/>
                  </a:lnTo>
                  <a:lnTo>
                    <a:pt x="153" y="6"/>
                  </a:lnTo>
                  <a:lnTo>
                    <a:pt x="179" y="12"/>
                  </a:lnTo>
                  <a:lnTo>
                    <a:pt x="198" y="25"/>
                  </a:lnTo>
                  <a:lnTo>
                    <a:pt x="205" y="44"/>
                  </a:lnTo>
                  <a:lnTo>
                    <a:pt x="211" y="70"/>
                  </a:lnTo>
                  <a:lnTo>
                    <a:pt x="211" y="89"/>
                  </a:lnTo>
                  <a:lnTo>
                    <a:pt x="205" y="108"/>
                  </a:lnTo>
                  <a:lnTo>
                    <a:pt x="173" y="185"/>
                  </a:lnTo>
                  <a:lnTo>
                    <a:pt x="160" y="256"/>
                  </a:lnTo>
                  <a:lnTo>
                    <a:pt x="160" y="275"/>
                  </a:lnTo>
                  <a:lnTo>
                    <a:pt x="166" y="294"/>
                  </a:lnTo>
                  <a:lnTo>
                    <a:pt x="173" y="307"/>
                  </a:lnTo>
                  <a:lnTo>
                    <a:pt x="185" y="320"/>
                  </a:lnTo>
                  <a:lnTo>
                    <a:pt x="198" y="326"/>
                  </a:lnTo>
                  <a:lnTo>
                    <a:pt x="217" y="326"/>
                  </a:lnTo>
                  <a:lnTo>
                    <a:pt x="237" y="326"/>
                  </a:lnTo>
                  <a:lnTo>
                    <a:pt x="288" y="313"/>
                  </a:lnTo>
                  <a:lnTo>
                    <a:pt x="326" y="268"/>
                  </a:lnTo>
                  <a:lnTo>
                    <a:pt x="358" y="217"/>
                  </a:lnTo>
                  <a:lnTo>
                    <a:pt x="377" y="166"/>
                  </a:lnTo>
                  <a:lnTo>
                    <a:pt x="384" y="128"/>
                  </a:lnTo>
                  <a:lnTo>
                    <a:pt x="384" y="108"/>
                  </a:lnTo>
                  <a:lnTo>
                    <a:pt x="377" y="96"/>
                  </a:lnTo>
                  <a:lnTo>
                    <a:pt x="371" y="83"/>
                  </a:lnTo>
                  <a:lnTo>
                    <a:pt x="365" y="76"/>
                  </a:lnTo>
                  <a:lnTo>
                    <a:pt x="358" y="70"/>
                  </a:lnTo>
                  <a:lnTo>
                    <a:pt x="352" y="64"/>
                  </a:lnTo>
                  <a:lnTo>
                    <a:pt x="345" y="57"/>
                  </a:lnTo>
                  <a:lnTo>
                    <a:pt x="339" y="44"/>
                  </a:lnTo>
                  <a:lnTo>
                    <a:pt x="345" y="25"/>
                  </a:lnTo>
                  <a:lnTo>
                    <a:pt x="358" y="12"/>
                  </a:lnTo>
                  <a:lnTo>
                    <a:pt x="371" y="0"/>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2" name="Freeform 70"/>
            <p:cNvSpPr>
              <a:spLocks/>
            </p:cNvSpPr>
            <p:nvPr/>
          </p:nvSpPr>
          <p:spPr bwMode="auto">
            <a:xfrm>
              <a:off x="19882" y="3325"/>
              <a:ext cx="294" cy="1126"/>
            </a:xfrm>
            <a:custGeom>
              <a:avLst/>
              <a:gdLst/>
              <a:ahLst/>
              <a:cxnLst>
                <a:cxn ang="0">
                  <a:pos x="268" y="0"/>
                </a:cxn>
                <a:cxn ang="0">
                  <a:pos x="268" y="0"/>
                </a:cxn>
                <a:cxn ang="0">
                  <a:pos x="281" y="0"/>
                </a:cxn>
                <a:cxn ang="0">
                  <a:pos x="288" y="6"/>
                </a:cxn>
                <a:cxn ang="0">
                  <a:pos x="294" y="6"/>
                </a:cxn>
                <a:cxn ang="0">
                  <a:pos x="294" y="13"/>
                </a:cxn>
                <a:cxn ang="0">
                  <a:pos x="294" y="19"/>
                </a:cxn>
                <a:cxn ang="0">
                  <a:pos x="288" y="25"/>
                </a:cxn>
                <a:cxn ang="0">
                  <a:pos x="236" y="77"/>
                </a:cxn>
                <a:cxn ang="0">
                  <a:pos x="192" y="134"/>
                </a:cxn>
                <a:cxn ang="0">
                  <a:pos x="147" y="211"/>
                </a:cxn>
                <a:cxn ang="0">
                  <a:pos x="108" y="307"/>
                </a:cxn>
                <a:cxn ang="0">
                  <a:pos x="83" y="422"/>
                </a:cxn>
                <a:cxn ang="0">
                  <a:pos x="76" y="563"/>
                </a:cxn>
                <a:cxn ang="0">
                  <a:pos x="83" y="685"/>
                </a:cxn>
                <a:cxn ang="0">
                  <a:pos x="108" y="800"/>
                </a:cxn>
                <a:cxn ang="0">
                  <a:pos x="147" y="909"/>
                </a:cxn>
                <a:cxn ang="0">
                  <a:pos x="204" y="1005"/>
                </a:cxn>
                <a:cxn ang="0">
                  <a:pos x="281" y="1094"/>
                </a:cxn>
                <a:cxn ang="0">
                  <a:pos x="288" y="1101"/>
                </a:cxn>
                <a:cxn ang="0">
                  <a:pos x="294" y="1107"/>
                </a:cxn>
                <a:cxn ang="0">
                  <a:pos x="294" y="1113"/>
                </a:cxn>
                <a:cxn ang="0">
                  <a:pos x="294" y="1120"/>
                </a:cxn>
                <a:cxn ang="0">
                  <a:pos x="288" y="1120"/>
                </a:cxn>
                <a:cxn ang="0">
                  <a:pos x="281" y="1126"/>
                </a:cxn>
                <a:cxn ang="0">
                  <a:pos x="268" y="1126"/>
                </a:cxn>
                <a:cxn ang="0">
                  <a:pos x="172" y="1037"/>
                </a:cxn>
                <a:cxn ang="0">
                  <a:pos x="102" y="947"/>
                </a:cxn>
                <a:cxn ang="0">
                  <a:pos x="51" y="845"/>
                </a:cxn>
                <a:cxn ang="0">
                  <a:pos x="25" y="742"/>
                </a:cxn>
                <a:cxn ang="0">
                  <a:pos x="6" y="646"/>
                </a:cxn>
                <a:cxn ang="0">
                  <a:pos x="0" y="563"/>
                </a:cxn>
                <a:cxn ang="0">
                  <a:pos x="6" y="473"/>
                </a:cxn>
                <a:cxn ang="0">
                  <a:pos x="25" y="371"/>
                </a:cxn>
                <a:cxn ang="0">
                  <a:pos x="57" y="269"/>
                </a:cxn>
                <a:cxn ang="0">
                  <a:pos x="108" y="173"/>
                </a:cxn>
                <a:cxn ang="0">
                  <a:pos x="179" y="83"/>
                </a:cxn>
                <a:cxn ang="0">
                  <a:pos x="268" y="0"/>
                </a:cxn>
              </a:cxnLst>
              <a:rect l="0" t="0" r="r" b="b"/>
              <a:pathLst>
                <a:path w="294" h="1126">
                  <a:moveTo>
                    <a:pt x="268" y="0"/>
                  </a:moveTo>
                  <a:lnTo>
                    <a:pt x="268" y="0"/>
                  </a:lnTo>
                  <a:lnTo>
                    <a:pt x="281" y="0"/>
                  </a:lnTo>
                  <a:lnTo>
                    <a:pt x="288" y="6"/>
                  </a:lnTo>
                  <a:lnTo>
                    <a:pt x="294" y="6"/>
                  </a:lnTo>
                  <a:lnTo>
                    <a:pt x="294" y="13"/>
                  </a:lnTo>
                  <a:lnTo>
                    <a:pt x="294" y="19"/>
                  </a:lnTo>
                  <a:lnTo>
                    <a:pt x="288" y="25"/>
                  </a:lnTo>
                  <a:lnTo>
                    <a:pt x="236" y="77"/>
                  </a:lnTo>
                  <a:lnTo>
                    <a:pt x="192" y="134"/>
                  </a:lnTo>
                  <a:lnTo>
                    <a:pt x="147" y="211"/>
                  </a:lnTo>
                  <a:lnTo>
                    <a:pt x="108" y="307"/>
                  </a:lnTo>
                  <a:lnTo>
                    <a:pt x="83" y="422"/>
                  </a:lnTo>
                  <a:lnTo>
                    <a:pt x="76" y="563"/>
                  </a:lnTo>
                  <a:lnTo>
                    <a:pt x="83" y="685"/>
                  </a:lnTo>
                  <a:lnTo>
                    <a:pt x="108" y="800"/>
                  </a:lnTo>
                  <a:lnTo>
                    <a:pt x="147" y="909"/>
                  </a:lnTo>
                  <a:lnTo>
                    <a:pt x="204" y="1005"/>
                  </a:lnTo>
                  <a:lnTo>
                    <a:pt x="281" y="1094"/>
                  </a:lnTo>
                  <a:lnTo>
                    <a:pt x="288" y="1101"/>
                  </a:lnTo>
                  <a:lnTo>
                    <a:pt x="294" y="1107"/>
                  </a:lnTo>
                  <a:lnTo>
                    <a:pt x="294" y="1113"/>
                  </a:lnTo>
                  <a:lnTo>
                    <a:pt x="294" y="1120"/>
                  </a:lnTo>
                  <a:lnTo>
                    <a:pt x="288" y="1120"/>
                  </a:lnTo>
                  <a:lnTo>
                    <a:pt x="281" y="1126"/>
                  </a:lnTo>
                  <a:lnTo>
                    <a:pt x="268" y="1126"/>
                  </a:lnTo>
                  <a:lnTo>
                    <a:pt x="172" y="1037"/>
                  </a:lnTo>
                  <a:lnTo>
                    <a:pt x="102" y="947"/>
                  </a:lnTo>
                  <a:lnTo>
                    <a:pt x="51" y="845"/>
                  </a:lnTo>
                  <a:lnTo>
                    <a:pt x="25" y="742"/>
                  </a:lnTo>
                  <a:lnTo>
                    <a:pt x="6" y="646"/>
                  </a:lnTo>
                  <a:lnTo>
                    <a:pt x="0" y="563"/>
                  </a:lnTo>
                  <a:lnTo>
                    <a:pt x="6" y="473"/>
                  </a:lnTo>
                  <a:lnTo>
                    <a:pt x="25" y="371"/>
                  </a:lnTo>
                  <a:lnTo>
                    <a:pt x="57" y="269"/>
                  </a:lnTo>
                  <a:lnTo>
                    <a:pt x="108" y="173"/>
                  </a:lnTo>
                  <a:lnTo>
                    <a:pt x="179" y="83"/>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3" name="Freeform 71"/>
            <p:cNvSpPr>
              <a:spLocks noEditPoints="1"/>
            </p:cNvSpPr>
            <p:nvPr/>
          </p:nvSpPr>
          <p:spPr bwMode="auto">
            <a:xfrm>
              <a:off x="20298" y="3638"/>
              <a:ext cx="620" cy="564"/>
            </a:xfrm>
            <a:custGeom>
              <a:avLst/>
              <a:gdLst/>
              <a:ahLst/>
              <a:cxnLst>
                <a:cxn ang="0">
                  <a:pos x="505" y="7"/>
                </a:cxn>
                <a:cxn ang="0">
                  <a:pos x="505" y="7"/>
                </a:cxn>
                <a:cxn ang="0">
                  <a:pos x="505" y="7"/>
                </a:cxn>
                <a:cxn ang="0">
                  <a:pos x="505" y="7"/>
                </a:cxn>
                <a:cxn ang="0">
                  <a:pos x="134" y="0"/>
                </a:cxn>
                <a:cxn ang="0">
                  <a:pos x="160" y="20"/>
                </a:cxn>
                <a:cxn ang="0">
                  <a:pos x="179" y="39"/>
                </a:cxn>
                <a:cxn ang="0">
                  <a:pos x="204" y="58"/>
                </a:cxn>
                <a:cxn ang="0">
                  <a:pos x="204" y="128"/>
                </a:cxn>
                <a:cxn ang="0">
                  <a:pos x="204" y="186"/>
                </a:cxn>
                <a:cxn ang="0">
                  <a:pos x="198" y="231"/>
                </a:cxn>
                <a:cxn ang="0">
                  <a:pos x="192" y="327"/>
                </a:cxn>
                <a:cxn ang="0">
                  <a:pos x="172" y="416"/>
                </a:cxn>
                <a:cxn ang="0">
                  <a:pos x="294" y="468"/>
                </a:cxn>
                <a:cxn ang="0">
                  <a:pos x="403" y="404"/>
                </a:cxn>
                <a:cxn ang="0">
                  <a:pos x="409" y="231"/>
                </a:cxn>
                <a:cxn ang="0">
                  <a:pos x="403" y="52"/>
                </a:cxn>
                <a:cxn ang="0">
                  <a:pos x="505" y="7"/>
                </a:cxn>
                <a:cxn ang="0">
                  <a:pos x="518" y="13"/>
                </a:cxn>
                <a:cxn ang="0">
                  <a:pos x="505" y="148"/>
                </a:cxn>
                <a:cxn ang="0">
                  <a:pos x="499" y="282"/>
                </a:cxn>
                <a:cxn ang="0">
                  <a:pos x="505" y="333"/>
                </a:cxn>
                <a:cxn ang="0">
                  <a:pos x="505" y="384"/>
                </a:cxn>
                <a:cxn ang="0">
                  <a:pos x="512" y="397"/>
                </a:cxn>
                <a:cxn ang="0">
                  <a:pos x="518" y="416"/>
                </a:cxn>
                <a:cxn ang="0">
                  <a:pos x="531" y="429"/>
                </a:cxn>
                <a:cxn ang="0">
                  <a:pos x="537" y="436"/>
                </a:cxn>
                <a:cxn ang="0">
                  <a:pos x="550" y="442"/>
                </a:cxn>
                <a:cxn ang="0">
                  <a:pos x="556" y="436"/>
                </a:cxn>
                <a:cxn ang="0">
                  <a:pos x="576" y="429"/>
                </a:cxn>
                <a:cxn ang="0">
                  <a:pos x="588" y="429"/>
                </a:cxn>
                <a:cxn ang="0">
                  <a:pos x="601" y="423"/>
                </a:cxn>
                <a:cxn ang="0">
                  <a:pos x="614" y="416"/>
                </a:cxn>
                <a:cxn ang="0">
                  <a:pos x="620" y="429"/>
                </a:cxn>
                <a:cxn ang="0">
                  <a:pos x="473" y="551"/>
                </a:cxn>
                <a:cxn ang="0">
                  <a:pos x="460" y="551"/>
                </a:cxn>
                <a:cxn ang="0">
                  <a:pos x="428" y="493"/>
                </a:cxn>
                <a:cxn ang="0">
                  <a:pos x="396" y="436"/>
                </a:cxn>
                <a:cxn ang="0">
                  <a:pos x="345" y="468"/>
                </a:cxn>
                <a:cxn ang="0">
                  <a:pos x="300" y="500"/>
                </a:cxn>
                <a:cxn ang="0">
                  <a:pos x="256" y="532"/>
                </a:cxn>
                <a:cxn ang="0">
                  <a:pos x="224" y="551"/>
                </a:cxn>
                <a:cxn ang="0">
                  <a:pos x="211" y="564"/>
                </a:cxn>
                <a:cxn ang="0">
                  <a:pos x="166" y="532"/>
                </a:cxn>
                <a:cxn ang="0">
                  <a:pos x="108" y="500"/>
                </a:cxn>
                <a:cxn ang="0">
                  <a:pos x="57" y="474"/>
                </a:cxn>
                <a:cxn ang="0">
                  <a:pos x="70" y="455"/>
                </a:cxn>
                <a:cxn ang="0">
                  <a:pos x="76" y="436"/>
                </a:cxn>
                <a:cxn ang="0">
                  <a:pos x="83" y="410"/>
                </a:cxn>
                <a:cxn ang="0">
                  <a:pos x="89" y="391"/>
                </a:cxn>
                <a:cxn ang="0">
                  <a:pos x="108" y="231"/>
                </a:cxn>
                <a:cxn ang="0">
                  <a:pos x="108" y="205"/>
                </a:cxn>
                <a:cxn ang="0">
                  <a:pos x="108" y="173"/>
                </a:cxn>
                <a:cxn ang="0">
                  <a:pos x="102" y="141"/>
                </a:cxn>
                <a:cxn ang="0">
                  <a:pos x="96" y="122"/>
                </a:cxn>
                <a:cxn ang="0">
                  <a:pos x="83" y="103"/>
                </a:cxn>
                <a:cxn ang="0">
                  <a:pos x="64" y="84"/>
                </a:cxn>
                <a:cxn ang="0">
                  <a:pos x="19" y="109"/>
                </a:cxn>
                <a:cxn ang="0">
                  <a:pos x="0" y="96"/>
                </a:cxn>
                <a:cxn ang="0">
                  <a:pos x="134" y="0"/>
                </a:cxn>
              </a:cxnLst>
              <a:rect l="0" t="0" r="r" b="b"/>
              <a:pathLst>
                <a:path w="620" h="564">
                  <a:moveTo>
                    <a:pt x="505" y="7"/>
                  </a:moveTo>
                  <a:lnTo>
                    <a:pt x="505" y="7"/>
                  </a:lnTo>
                  <a:lnTo>
                    <a:pt x="505" y="7"/>
                  </a:lnTo>
                  <a:lnTo>
                    <a:pt x="505" y="7"/>
                  </a:lnTo>
                  <a:close/>
                  <a:moveTo>
                    <a:pt x="134" y="0"/>
                  </a:moveTo>
                  <a:lnTo>
                    <a:pt x="160" y="20"/>
                  </a:lnTo>
                  <a:lnTo>
                    <a:pt x="179" y="39"/>
                  </a:lnTo>
                  <a:lnTo>
                    <a:pt x="204" y="58"/>
                  </a:lnTo>
                  <a:lnTo>
                    <a:pt x="204" y="128"/>
                  </a:lnTo>
                  <a:lnTo>
                    <a:pt x="204" y="186"/>
                  </a:lnTo>
                  <a:lnTo>
                    <a:pt x="198" y="231"/>
                  </a:lnTo>
                  <a:lnTo>
                    <a:pt x="192" y="327"/>
                  </a:lnTo>
                  <a:lnTo>
                    <a:pt x="172" y="416"/>
                  </a:lnTo>
                  <a:lnTo>
                    <a:pt x="294" y="468"/>
                  </a:lnTo>
                  <a:lnTo>
                    <a:pt x="403" y="404"/>
                  </a:lnTo>
                  <a:lnTo>
                    <a:pt x="409" y="231"/>
                  </a:lnTo>
                  <a:lnTo>
                    <a:pt x="403" y="52"/>
                  </a:lnTo>
                  <a:lnTo>
                    <a:pt x="505" y="7"/>
                  </a:lnTo>
                  <a:lnTo>
                    <a:pt x="518" y="13"/>
                  </a:lnTo>
                  <a:lnTo>
                    <a:pt x="505" y="148"/>
                  </a:lnTo>
                  <a:lnTo>
                    <a:pt x="499" y="282"/>
                  </a:lnTo>
                  <a:lnTo>
                    <a:pt x="505" y="333"/>
                  </a:lnTo>
                  <a:lnTo>
                    <a:pt x="505" y="384"/>
                  </a:lnTo>
                  <a:lnTo>
                    <a:pt x="512" y="397"/>
                  </a:lnTo>
                  <a:lnTo>
                    <a:pt x="518" y="416"/>
                  </a:lnTo>
                  <a:lnTo>
                    <a:pt x="531" y="429"/>
                  </a:lnTo>
                  <a:lnTo>
                    <a:pt x="537" y="436"/>
                  </a:lnTo>
                  <a:lnTo>
                    <a:pt x="550" y="442"/>
                  </a:lnTo>
                  <a:lnTo>
                    <a:pt x="556" y="436"/>
                  </a:lnTo>
                  <a:lnTo>
                    <a:pt x="576" y="429"/>
                  </a:lnTo>
                  <a:lnTo>
                    <a:pt x="588" y="429"/>
                  </a:lnTo>
                  <a:lnTo>
                    <a:pt x="601" y="423"/>
                  </a:lnTo>
                  <a:lnTo>
                    <a:pt x="614" y="416"/>
                  </a:lnTo>
                  <a:lnTo>
                    <a:pt x="620" y="429"/>
                  </a:lnTo>
                  <a:lnTo>
                    <a:pt x="473" y="551"/>
                  </a:lnTo>
                  <a:lnTo>
                    <a:pt x="460" y="551"/>
                  </a:lnTo>
                  <a:lnTo>
                    <a:pt x="428" y="493"/>
                  </a:lnTo>
                  <a:lnTo>
                    <a:pt x="396" y="436"/>
                  </a:lnTo>
                  <a:lnTo>
                    <a:pt x="345" y="468"/>
                  </a:lnTo>
                  <a:lnTo>
                    <a:pt x="300" y="500"/>
                  </a:lnTo>
                  <a:lnTo>
                    <a:pt x="256" y="532"/>
                  </a:lnTo>
                  <a:lnTo>
                    <a:pt x="224" y="551"/>
                  </a:lnTo>
                  <a:lnTo>
                    <a:pt x="211" y="564"/>
                  </a:lnTo>
                  <a:lnTo>
                    <a:pt x="166" y="532"/>
                  </a:lnTo>
                  <a:lnTo>
                    <a:pt x="108" y="500"/>
                  </a:lnTo>
                  <a:lnTo>
                    <a:pt x="57" y="474"/>
                  </a:lnTo>
                  <a:lnTo>
                    <a:pt x="70" y="455"/>
                  </a:lnTo>
                  <a:lnTo>
                    <a:pt x="76" y="436"/>
                  </a:lnTo>
                  <a:lnTo>
                    <a:pt x="83" y="410"/>
                  </a:lnTo>
                  <a:lnTo>
                    <a:pt x="89" y="391"/>
                  </a:lnTo>
                  <a:lnTo>
                    <a:pt x="108" y="231"/>
                  </a:lnTo>
                  <a:lnTo>
                    <a:pt x="108" y="205"/>
                  </a:lnTo>
                  <a:lnTo>
                    <a:pt x="108" y="173"/>
                  </a:lnTo>
                  <a:lnTo>
                    <a:pt x="102" y="141"/>
                  </a:lnTo>
                  <a:lnTo>
                    <a:pt x="96" y="122"/>
                  </a:lnTo>
                  <a:lnTo>
                    <a:pt x="83" y="103"/>
                  </a:lnTo>
                  <a:lnTo>
                    <a:pt x="64" y="84"/>
                  </a:lnTo>
                  <a:lnTo>
                    <a:pt x="19" y="109"/>
                  </a:lnTo>
                  <a:lnTo>
                    <a:pt x="0" y="96"/>
                  </a:lnTo>
                  <a:lnTo>
                    <a:pt x="1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4" name="Freeform 72"/>
            <p:cNvSpPr>
              <a:spLocks/>
            </p:cNvSpPr>
            <p:nvPr/>
          </p:nvSpPr>
          <p:spPr bwMode="auto">
            <a:xfrm>
              <a:off x="21021" y="3325"/>
              <a:ext cx="294" cy="1126"/>
            </a:xfrm>
            <a:custGeom>
              <a:avLst/>
              <a:gdLst/>
              <a:ahLst/>
              <a:cxnLst>
                <a:cxn ang="0">
                  <a:pos x="25" y="0"/>
                </a:cxn>
                <a:cxn ang="0">
                  <a:pos x="121" y="89"/>
                </a:cxn>
                <a:cxn ang="0">
                  <a:pos x="192" y="179"/>
                </a:cxn>
                <a:cxn ang="0">
                  <a:pos x="243" y="281"/>
                </a:cxn>
                <a:cxn ang="0">
                  <a:pos x="275" y="384"/>
                </a:cxn>
                <a:cxn ang="0">
                  <a:pos x="288" y="480"/>
                </a:cxn>
                <a:cxn ang="0">
                  <a:pos x="294" y="563"/>
                </a:cxn>
                <a:cxn ang="0">
                  <a:pos x="281" y="691"/>
                </a:cxn>
                <a:cxn ang="0">
                  <a:pos x="256" y="806"/>
                </a:cxn>
                <a:cxn ang="0">
                  <a:pos x="211" y="909"/>
                </a:cxn>
                <a:cxn ang="0">
                  <a:pos x="166" y="985"/>
                </a:cxn>
                <a:cxn ang="0">
                  <a:pos x="115" y="1043"/>
                </a:cxn>
                <a:cxn ang="0">
                  <a:pos x="70" y="1088"/>
                </a:cxn>
                <a:cxn ang="0">
                  <a:pos x="32" y="1113"/>
                </a:cxn>
                <a:cxn ang="0">
                  <a:pos x="19" y="1126"/>
                </a:cxn>
                <a:cxn ang="0">
                  <a:pos x="6" y="1120"/>
                </a:cxn>
                <a:cxn ang="0">
                  <a:pos x="6" y="1120"/>
                </a:cxn>
                <a:cxn ang="0">
                  <a:pos x="0" y="1113"/>
                </a:cxn>
                <a:cxn ang="0">
                  <a:pos x="0" y="1107"/>
                </a:cxn>
                <a:cxn ang="0">
                  <a:pos x="6" y="1107"/>
                </a:cxn>
                <a:cxn ang="0">
                  <a:pos x="6" y="1101"/>
                </a:cxn>
                <a:cxn ang="0">
                  <a:pos x="13" y="1094"/>
                </a:cxn>
                <a:cxn ang="0">
                  <a:pos x="19" y="1081"/>
                </a:cxn>
                <a:cxn ang="0">
                  <a:pos x="102" y="992"/>
                </a:cxn>
                <a:cxn ang="0">
                  <a:pos x="166" y="870"/>
                </a:cxn>
                <a:cxn ang="0">
                  <a:pos x="205" y="729"/>
                </a:cxn>
                <a:cxn ang="0">
                  <a:pos x="217" y="563"/>
                </a:cxn>
                <a:cxn ang="0">
                  <a:pos x="211" y="429"/>
                </a:cxn>
                <a:cxn ang="0">
                  <a:pos x="185" y="313"/>
                </a:cxn>
                <a:cxn ang="0">
                  <a:pos x="153" y="224"/>
                </a:cxn>
                <a:cxn ang="0">
                  <a:pos x="109" y="141"/>
                </a:cxn>
                <a:cxn ang="0">
                  <a:pos x="64" y="83"/>
                </a:cxn>
                <a:cxn ang="0">
                  <a:pos x="13" y="32"/>
                </a:cxn>
                <a:cxn ang="0">
                  <a:pos x="6" y="19"/>
                </a:cxn>
                <a:cxn ang="0">
                  <a:pos x="0" y="13"/>
                </a:cxn>
                <a:cxn ang="0">
                  <a:pos x="6" y="6"/>
                </a:cxn>
                <a:cxn ang="0">
                  <a:pos x="6" y="6"/>
                </a:cxn>
                <a:cxn ang="0">
                  <a:pos x="19" y="0"/>
                </a:cxn>
                <a:cxn ang="0">
                  <a:pos x="25" y="0"/>
                </a:cxn>
                <a:cxn ang="0">
                  <a:pos x="25" y="0"/>
                </a:cxn>
              </a:cxnLst>
              <a:rect l="0" t="0" r="r" b="b"/>
              <a:pathLst>
                <a:path w="294" h="1126">
                  <a:moveTo>
                    <a:pt x="25" y="0"/>
                  </a:moveTo>
                  <a:lnTo>
                    <a:pt x="121" y="89"/>
                  </a:lnTo>
                  <a:lnTo>
                    <a:pt x="192" y="179"/>
                  </a:lnTo>
                  <a:lnTo>
                    <a:pt x="243" y="281"/>
                  </a:lnTo>
                  <a:lnTo>
                    <a:pt x="275" y="384"/>
                  </a:lnTo>
                  <a:lnTo>
                    <a:pt x="288" y="480"/>
                  </a:lnTo>
                  <a:lnTo>
                    <a:pt x="294" y="563"/>
                  </a:lnTo>
                  <a:lnTo>
                    <a:pt x="281" y="691"/>
                  </a:lnTo>
                  <a:lnTo>
                    <a:pt x="256" y="806"/>
                  </a:lnTo>
                  <a:lnTo>
                    <a:pt x="211" y="909"/>
                  </a:lnTo>
                  <a:lnTo>
                    <a:pt x="166" y="985"/>
                  </a:lnTo>
                  <a:lnTo>
                    <a:pt x="115" y="1043"/>
                  </a:lnTo>
                  <a:lnTo>
                    <a:pt x="70" y="1088"/>
                  </a:lnTo>
                  <a:lnTo>
                    <a:pt x="32" y="1113"/>
                  </a:lnTo>
                  <a:lnTo>
                    <a:pt x="19" y="1126"/>
                  </a:lnTo>
                  <a:lnTo>
                    <a:pt x="6" y="1120"/>
                  </a:lnTo>
                  <a:lnTo>
                    <a:pt x="6" y="1120"/>
                  </a:lnTo>
                  <a:lnTo>
                    <a:pt x="0" y="1113"/>
                  </a:lnTo>
                  <a:lnTo>
                    <a:pt x="0" y="1107"/>
                  </a:lnTo>
                  <a:lnTo>
                    <a:pt x="6" y="1107"/>
                  </a:lnTo>
                  <a:lnTo>
                    <a:pt x="6" y="1101"/>
                  </a:lnTo>
                  <a:lnTo>
                    <a:pt x="13" y="1094"/>
                  </a:lnTo>
                  <a:lnTo>
                    <a:pt x="19" y="1081"/>
                  </a:lnTo>
                  <a:lnTo>
                    <a:pt x="102" y="992"/>
                  </a:lnTo>
                  <a:lnTo>
                    <a:pt x="166" y="870"/>
                  </a:lnTo>
                  <a:lnTo>
                    <a:pt x="205" y="729"/>
                  </a:lnTo>
                  <a:lnTo>
                    <a:pt x="217" y="563"/>
                  </a:lnTo>
                  <a:lnTo>
                    <a:pt x="211" y="429"/>
                  </a:lnTo>
                  <a:lnTo>
                    <a:pt x="185" y="313"/>
                  </a:lnTo>
                  <a:lnTo>
                    <a:pt x="153" y="224"/>
                  </a:lnTo>
                  <a:lnTo>
                    <a:pt x="109" y="141"/>
                  </a:lnTo>
                  <a:lnTo>
                    <a:pt x="64" y="83"/>
                  </a:lnTo>
                  <a:lnTo>
                    <a:pt x="13" y="32"/>
                  </a:lnTo>
                  <a:lnTo>
                    <a:pt x="6" y="19"/>
                  </a:lnTo>
                  <a:lnTo>
                    <a:pt x="0" y="13"/>
                  </a:lnTo>
                  <a:lnTo>
                    <a:pt x="6" y="6"/>
                  </a:lnTo>
                  <a:lnTo>
                    <a:pt x="6" y="6"/>
                  </a:lnTo>
                  <a:lnTo>
                    <a:pt x="19" y="0"/>
                  </a:lnTo>
                  <a:lnTo>
                    <a:pt x="25"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9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1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2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70" grpId="0"/>
      <p:bldP spid="218" grpId="0" animBg="1"/>
      <p:bldP spid="21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Definition of an</a:t>
            </a:r>
            <a:r>
              <a:rPr lang="en-US" dirty="0" smtClean="0"/>
              <a:t> </a:t>
            </a:r>
            <a:r>
              <a:rPr lang="en-US" dirty="0" smtClean="0"/>
              <a:t>Interior Amplitude</a:t>
            </a:r>
            <a:endParaRPr lang="en-US" dirty="0"/>
          </a:p>
        </p:txBody>
      </p:sp>
      <p:pic>
        <p:nvPicPr>
          <p:cNvPr id="13314" name="Picture 2"/>
          <p:cNvPicPr>
            <a:picLocks noChangeAspect="1" noChangeArrowheads="1"/>
          </p:cNvPicPr>
          <p:nvPr/>
        </p:nvPicPr>
        <p:blipFill>
          <a:blip r:embed="rId2" cstate="print"/>
          <a:srcRect/>
          <a:stretch>
            <a:fillRect/>
          </a:stretch>
        </p:blipFill>
        <p:spPr bwMode="auto">
          <a:xfrm>
            <a:off x="91873" y="2057400"/>
            <a:ext cx="9052127" cy="1905000"/>
          </a:xfrm>
          <a:prstGeom prst="rect">
            <a:avLst/>
          </a:prstGeom>
          <a:noFill/>
          <a:ln w="9525">
            <a:noFill/>
            <a:miter lim="800000"/>
            <a:headEnd/>
            <a:tailEnd/>
          </a:ln>
        </p:spPr>
      </p:pic>
      <p:pic>
        <p:nvPicPr>
          <p:cNvPr id="13315" name="Picture 3"/>
          <p:cNvPicPr>
            <a:picLocks noChangeAspect="1" noChangeArrowheads="1"/>
          </p:cNvPicPr>
          <p:nvPr/>
        </p:nvPicPr>
        <p:blipFill>
          <a:blip r:embed="rId3" cstate="print"/>
          <a:srcRect/>
          <a:stretch>
            <a:fillRect/>
          </a:stretch>
        </p:blipFill>
        <p:spPr bwMode="auto">
          <a:xfrm>
            <a:off x="0" y="4191000"/>
            <a:ext cx="8906623" cy="1964394"/>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The A-</a:t>
            </a:r>
            <a:r>
              <a:rPr lang="en-US" dirty="0" smtClean="0">
                <a:sym typeface="Mathematica1"/>
              </a:rPr>
              <a:t></a:t>
            </a:r>
            <a:r>
              <a:rPr lang="en-US" dirty="0" smtClean="0"/>
              <a:t> Category</a:t>
            </a:r>
            <a:endParaRPr lang="en-US" dirty="0"/>
          </a:p>
        </p:txBody>
      </p:sp>
      <p:sp>
        <p:nvSpPr>
          <p:cNvPr id="5" name="TextBox 4"/>
          <p:cNvSpPr txBox="1"/>
          <p:nvPr/>
        </p:nvSpPr>
        <p:spPr>
          <a:xfrm>
            <a:off x="0" y="1066800"/>
            <a:ext cx="8915400" cy="523220"/>
          </a:xfrm>
          <a:prstGeom prst="rect">
            <a:avLst/>
          </a:prstGeom>
          <a:noFill/>
        </p:spPr>
        <p:txBody>
          <a:bodyPr wrap="square" rtlCol="0">
            <a:spAutoFit/>
          </a:bodyPr>
          <a:lstStyle/>
          <a:p>
            <a:r>
              <a:rPr lang="en-US" sz="2800" dirty="0" smtClean="0">
                <a:solidFill>
                  <a:srgbClr val="FF0000"/>
                </a:solidFill>
              </a:rPr>
              <a:t>An interior amplitude </a:t>
            </a:r>
            <a:r>
              <a:rPr lang="en-US" sz="2800" dirty="0" smtClean="0">
                <a:solidFill>
                  <a:srgbClr val="FF0000"/>
                </a:solidFill>
                <a:sym typeface="Mathematica1"/>
              </a:rPr>
              <a:t>  </a:t>
            </a:r>
            <a:r>
              <a:rPr lang="en-US" sz="2800" dirty="0" smtClean="0">
                <a:solidFill>
                  <a:srgbClr val="FF0000"/>
                </a:solidFill>
              </a:rPr>
              <a:t>defines an A</a:t>
            </a:r>
            <a:r>
              <a:rPr lang="en-US" sz="2800" dirty="0" smtClean="0">
                <a:solidFill>
                  <a:srgbClr val="FF0000"/>
                </a:solidFill>
                <a:sym typeface="Mathematica1"/>
              </a:rPr>
              <a:t> category </a:t>
            </a:r>
            <a:r>
              <a:rPr lang="en-US" sz="2800" dirty="0" err="1" smtClean="0">
                <a:solidFill>
                  <a:srgbClr val="FF0000"/>
                </a:solidFill>
                <a:latin typeface="eufb10" pitchFamily="34" charset="0"/>
                <a:sym typeface="Mathematica1"/>
              </a:rPr>
              <a:t>Vac</a:t>
            </a:r>
            <a:r>
              <a:rPr lang="en-US" sz="2800" baseline="30000" dirty="0" smtClean="0">
                <a:solidFill>
                  <a:srgbClr val="FF0000"/>
                </a:solidFill>
                <a:sym typeface="Mathematica1"/>
              </a:rPr>
              <a:t></a:t>
            </a:r>
            <a:r>
              <a:rPr lang="en-US" sz="2800" baseline="30000" dirty="0" smtClean="0">
                <a:solidFill>
                  <a:srgbClr val="FF0000"/>
                </a:solidFill>
              </a:rPr>
              <a:t> </a:t>
            </a:r>
            <a:endParaRPr lang="en-US" sz="2800" baseline="30000" dirty="0">
              <a:solidFill>
                <a:srgbClr val="FF0000"/>
              </a:solidFill>
            </a:endParaRPr>
          </a:p>
        </p:txBody>
      </p:sp>
      <p:sp>
        <p:nvSpPr>
          <p:cNvPr id="6" name="TextBox 5"/>
          <p:cNvSpPr txBox="1"/>
          <p:nvPr/>
        </p:nvSpPr>
        <p:spPr>
          <a:xfrm>
            <a:off x="0" y="1828800"/>
            <a:ext cx="4343400" cy="954107"/>
          </a:xfrm>
          <a:prstGeom prst="rect">
            <a:avLst/>
          </a:prstGeom>
          <a:noFill/>
        </p:spPr>
        <p:txBody>
          <a:bodyPr wrap="square" rtlCol="0">
            <a:spAutoFit/>
          </a:bodyPr>
          <a:lstStyle/>
          <a:p>
            <a:r>
              <a:rPr lang="en-US" sz="2800" dirty="0" smtClean="0">
                <a:solidFill>
                  <a:srgbClr val="0000FF"/>
                </a:solidFill>
              </a:rPr>
              <a:t>Objects:  </a:t>
            </a:r>
            <a:r>
              <a:rPr lang="en-US" sz="2800" dirty="0" err="1" smtClean="0">
                <a:solidFill>
                  <a:srgbClr val="0000FF"/>
                </a:solidFill>
              </a:rPr>
              <a:t>i</a:t>
            </a:r>
            <a:r>
              <a:rPr lang="en-US" sz="2800" dirty="0" smtClean="0">
                <a:solidFill>
                  <a:srgbClr val="0000FF"/>
                </a:solidFill>
              </a:rPr>
              <a:t> </a:t>
            </a:r>
            <a:r>
              <a:rPr lang="en-US" sz="2800" dirty="0" smtClean="0">
                <a:solidFill>
                  <a:srgbClr val="0000FF"/>
                </a:solidFill>
                <a:sym typeface="Symbol"/>
              </a:rPr>
              <a:t> </a:t>
            </a:r>
            <a:r>
              <a:rPr lang="en-US" sz="2800" dirty="0" smtClean="0">
                <a:solidFill>
                  <a:srgbClr val="0000FF"/>
                </a:solidFill>
                <a:latin typeface="Mathematica7Mono" pitchFamily="2" charset="0"/>
                <a:ea typeface="Mathematica7Mono" pitchFamily="2" charset="0"/>
                <a:sym typeface="Symbol"/>
              </a:rPr>
              <a:t>V</a:t>
            </a:r>
            <a:r>
              <a:rPr lang="en-US" sz="2800" dirty="0" smtClean="0">
                <a:solidFill>
                  <a:srgbClr val="0000FF"/>
                </a:solidFill>
                <a:sym typeface="Symbol"/>
              </a:rPr>
              <a:t>.   </a:t>
            </a:r>
            <a:r>
              <a:rPr lang="en-US" sz="2800" dirty="0" err="1" smtClean="0">
                <a:solidFill>
                  <a:srgbClr val="0000FF"/>
                </a:solidFill>
                <a:sym typeface="Symbol"/>
              </a:rPr>
              <a:t>Morphisms</a:t>
            </a:r>
            <a:r>
              <a:rPr lang="en-US" sz="2800" dirty="0" smtClean="0">
                <a:solidFill>
                  <a:srgbClr val="0000FF"/>
                </a:solidFill>
                <a:sym typeface="Symbol"/>
              </a:rPr>
              <a:t>: </a:t>
            </a:r>
            <a:endParaRPr lang="en-US" sz="2800" dirty="0">
              <a:solidFill>
                <a:srgbClr val="0000FF"/>
              </a:solidFill>
            </a:endParaRPr>
          </a:p>
        </p:txBody>
      </p:sp>
      <p:grpSp>
        <p:nvGrpSpPr>
          <p:cNvPr id="111" name="Group 110"/>
          <p:cNvGrpSpPr/>
          <p:nvPr/>
        </p:nvGrpSpPr>
        <p:grpSpPr>
          <a:xfrm>
            <a:off x="5181600" y="3352800"/>
            <a:ext cx="2590800" cy="2133600"/>
            <a:chOff x="1143000" y="838200"/>
            <a:chExt cx="5715000" cy="5181600"/>
          </a:xfrm>
        </p:grpSpPr>
        <p:cxnSp>
          <p:nvCxnSpPr>
            <p:cNvPr id="112" name="Straight Arrow Connector 111"/>
            <p:cNvCxnSpPr/>
            <p:nvPr/>
          </p:nvCxnSpPr>
          <p:spPr>
            <a:xfrm flipV="1">
              <a:off x="1260835" y="1659673"/>
              <a:ext cx="2356701" cy="252760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13" name="Straight Arrow Connector 112"/>
            <p:cNvCxnSpPr/>
            <p:nvPr/>
          </p:nvCxnSpPr>
          <p:spPr>
            <a:xfrm flipV="1">
              <a:off x="1319753" y="2797098"/>
              <a:ext cx="2710206" cy="132699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p:nvPr/>
          </p:nvCxnSpPr>
          <p:spPr>
            <a:xfrm>
              <a:off x="1319753" y="4124093"/>
              <a:ext cx="3358299" cy="1453376"/>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115" name="Group 43"/>
            <p:cNvGrpSpPr/>
            <p:nvPr/>
          </p:nvGrpSpPr>
          <p:grpSpPr>
            <a:xfrm>
              <a:off x="3735371" y="3176240"/>
              <a:ext cx="412422" cy="1706136"/>
              <a:chOff x="7162800" y="2743200"/>
              <a:chExt cx="533400" cy="2057400"/>
            </a:xfrm>
          </p:grpSpPr>
          <p:sp>
            <p:nvSpPr>
              <p:cNvPr id="136" name="Oval 5"/>
              <p:cNvSpPr/>
              <p:nvPr/>
            </p:nvSpPr>
            <p:spPr>
              <a:xfrm>
                <a:off x="7620000" y="4038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 name="Oval 6"/>
              <p:cNvSpPr/>
              <p:nvPr/>
            </p:nvSpPr>
            <p:spPr>
              <a:xfrm>
                <a:off x="7467600" y="3200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 name="Oval 7"/>
              <p:cNvSpPr/>
              <p:nvPr/>
            </p:nvSpPr>
            <p:spPr>
              <a:xfrm>
                <a:off x="7239000" y="2743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 name="Oval 8"/>
              <p:cNvSpPr/>
              <p:nvPr/>
            </p:nvSpPr>
            <p:spPr>
              <a:xfrm>
                <a:off x="7620000" y="3505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Oval 9"/>
              <p:cNvSpPr/>
              <p:nvPr/>
            </p:nvSpPr>
            <p:spPr>
              <a:xfrm>
                <a:off x="7391400" y="4419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 name="Oval 10"/>
              <p:cNvSpPr/>
              <p:nvPr/>
            </p:nvSpPr>
            <p:spPr>
              <a:xfrm>
                <a:off x="7162800" y="4724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cxnSp>
          <p:nvCxnSpPr>
            <p:cNvPr id="116" name="Straight Arrow Connector 115"/>
            <p:cNvCxnSpPr/>
            <p:nvPr/>
          </p:nvCxnSpPr>
          <p:spPr>
            <a:xfrm>
              <a:off x="1260835" y="4124093"/>
              <a:ext cx="2297783" cy="1895707"/>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17" name="Straight Arrow Connector 116"/>
            <p:cNvCxnSpPr/>
            <p:nvPr/>
          </p:nvCxnSpPr>
          <p:spPr>
            <a:xfrm flipV="1">
              <a:off x="1260835" y="964580"/>
              <a:ext cx="0" cy="505522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118" name="Straight Arrow Connector 117"/>
            <p:cNvCxnSpPr/>
            <p:nvPr/>
          </p:nvCxnSpPr>
          <p:spPr>
            <a:xfrm>
              <a:off x="1260835" y="3744951"/>
              <a:ext cx="5597165"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119" name="Freeform 6"/>
            <p:cNvSpPr>
              <a:spLocks noChangeAspect="1"/>
            </p:cNvSpPr>
            <p:nvPr>
              <p:custDataLst>
                <p:tags r:id="rId5"/>
              </p:custDataLst>
            </p:nvPr>
          </p:nvSpPr>
          <p:spPr bwMode="auto">
            <a:xfrm>
              <a:off x="6327742" y="3871331"/>
              <a:ext cx="216849" cy="221166"/>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1"/>
            <p:cNvSpPr>
              <a:spLocks noChangeAspect="1"/>
            </p:cNvSpPr>
            <p:nvPr>
              <p:custDataLst>
                <p:tags r:id="rId6"/>
              </p:custDataLst>
            </p:nvPr>
          </p:nvSpPr>
          <p:spPr bwMode="auto">
            <a:xfrm>
              <a:off x="1378669" y="838200"/>
              <a:ext cx="176753" cy="182185"/>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120"/>
            <p:cNvSpPr/>
            <p:nvPr/>
          </p:nvSpPr>
          <p:spPr>
            <a:xfrm>
              <a:off x="1143000" y="3997711"/>
              <a:ext cx="235669" cy="189571"/>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22" name="Group 4"/>
            <p:cNvGrpSpPr>
              <a:grpSpLocks noChangeAspect="1"/>
            </p:cNvGrpSpPr>
            <p:nvPr>
              <p:custDataLst>
                <p:tags r:id="rId7"/>
              </p:custDataLst>
            </p:nvPr>
          </p:nvGrpSpPr>
          <p:grpSpPr bwMode="auto">
            <a:xfrm>
              <a:off x="1883832" y="5578812"/>
              <a:ext cx="359954" cy="410736"/>
              <a:chOff x="1276" y="3546"/>
              <a:chExt cx="1205" cy="1375"/>
            </a:xfrm>
          </p:grpSpPr>
          <p:sp>
            <p:nvSpPr>
              <p:cNvPr id="134" name="Freeform 6"/>
              <p:cNvSpPr>
                <a:spLocks noEditPoints="1"/>
              </p:cNvSpPr>
              <p:nvPr/>
            </p:nvSpPr>
            <p:spPr bwMode="auto">
              <a:xfrm>
                <a:off x="1276" y="3546"/>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
              <p:cNvSpPr>
                <a:spLocks/>
              </p:cNvSpPr>
              <p:nvPr/>
            </p:nvSpPr>
            <p:spPr bwMode="auto">
              <a:xfrm>
                <a:off x="2071" y="4078"/>
                <a:ext cx="410" cy="748"/>
              </a:xfrm>
              <a:custGeom>
                <a:avLst/>
                <a:gdLst/>
                <a:ahLst/>
                <a:cxnLst>
                  <a:cxn ang="0">
                    <a:pos x="693" y="1"/>
                  </a:cxn>
                  <a:cxn ang="0">
                    <a:pos x="736" y="8"/>
                  </a:cxn>
                  <a:cxn ang="0">
                    <a:pos x="757" y="28"/>
                  </a:cxn>
                  <a:cxn ang="0">
                    <a:pos x="765" y="68"/>
                  </a:cxn>
                  <a:cxn ang="0">
                    <a:pos x="765" y="1966"/>
                  </a:cxn>
                  <a:cxn ang="0">
                    <a:pos x="766" y="2008"/>
                  </a:cxn>
                  <a:cxn ang="0">
                    <a:pos x="771" y="2042"/>
                  </a:cxn>
                  <a:cxn ang="0">
                    <a:pos x="787" y="2070"/>
                  </a:cxn>
                  <a:cxn ang="0">
                    <a:pos x="816" y="2091"/>
                  </a:cxn>
                  <a:cxn ang="0">
                    <a:pos x="864" y="2107"/>
                  </a:cxn>
                  <a:cxn ang="0">
                    <a:pos x="938" y="2118"/>
                  </a:cxn>
                  <a:cxn ang="0">
                    <a:pos x="1040" y="2123"/>
                  </a:cxn>
                  <a:cxn ang="0">
                    <a:pos x="1230" y="2124"/>
                  </a:cxn>
                  <a:cxn ang="0">
                    <a:pos x="1210" y="2243"/>
                  </a:cxn>
                  <a:cxn ang="0">
                    <a:pos x="1148" y="2242"/>
                  </a:cxn>
                  <a:cxn ang="0">
                    <a:pos x="1062" y="2239"/>
                  </a:cxn>
                  <a:cxn ang="0">
                    <a:pos x="964" y="2237"/>
                  </a:cxn>
                  <a:cxn ang="0">
                    <a:pos x="860" y="2234"/>
                  </a:cxn>
                  <a:cxn ang="0">
                    <a:pos x="762" y="2232"/>
                  </a:cxn>
                  <a:cxn ang="0">
                    <a:pos x="680" y="2229"/>
                  </a:cxn>
                  <a:cxn ang="0">
                    <a:pos x="622" y="2229"/>
                  </a:cxn>
                  <a:cxn ang="0">
                    <a:pos x="559" y="2229"/>
                  </a:cxn>
                  <a:cxn ang="0">
                    <a:pos x="474" y="2232"/>
                  </a:cxn>
                  <a:cxn ang="0">
                    <a:pos x="376" y="2234"/>
                  </a:cxn>
                  <a:cxn ang="0">
                    <a:pos x="274" y="2237"/>
                  </a:cxn>
                  <a:cxn ang="0">
                    <a:pos x="178" y="2239"/>
                  </a:cxn>
                  <a:cxn ang="0">
                    <a:pos x="96" y="2242"/>
                  </a:cxn>
                  <a:cxn ang="0">
                    <a:pos x="38" y="2243"/>
                  </a:cxn>
                  <a:cxn ang="0">
                    <a:pos x="22" y="2124"/>
                  </a:cxn>
                  <a:cxn ang="0">
                    <a:pos x="213" y="2123"/>
                  </a:cxn>
                  <a:cxn ang="0">
                    <a:pos x="314" y="2118"/>
                  </a:cxn>
                  <a:cxn ang="0">
                    <a:pos x="388" y="2107"/>
                  </a:cxn>
                  <a:cxn ang="0">
                    <a:pos x="436" y="2091"/>
                  </a:cxn>
                  <a:cxn ang="0">
                    <a:pos x="466" y="2070"/>
                  </a:cxn>
                  <a:cxn ang="0">
                    <a:pos x="481" y="2042"/>
                  </a:cxn>
                  <a:cxn ang="0">
                    <a:pos x="486" y="2008"/>
                  </a:cxn>
                  <a:cxn ang="0">
                    <a:pos x="487" y="1966"/>
                  </a:cxn>
                  <a:cxn ang="0">
                    <a:pos x="432" y="273"/>
                  </a:cxn>
                  <a:cxn ang="0">
                    <a:pos x="318" y="307"/>
                  </a:cxn>
                  <a:cxn ang="0">
                    <a:pos x="207" y="326"/>
                  </a:cxn>
                  <a:cxn ang="0">
                    <a:pos x="107" y="335"/>
                  </a:cxn>
                  <a:cxn ang="0">
                    <a:pos x="29" y="338"/>
                  </a:cxn>
                  <a:cxn ang="0">
                    <a:pos x="0" y="218"/>
                  </a:cxn>
                  <a:cxn ang="0">
                    <a:pos x="69" y="218"/>
                  </a:cxn>
                  <a:cxn ang="0">
                    <a:pos x="156" y="212"/>
                  </a:cxn>
                  <a:cxn ang="0">
                    <a:pos x="253" y="201"/>
                  </a:cxn>
                  <a:cxn ang="0">
                    <a:pos x="356" y="177"/>
                  </a:cxn>
                  <a:cxn ang="0">
                    <a:pos x="462" y="139"/>
                  </a:cxn>
                  <a:cxn ang="0">
                    <a:pos x="564" y="81"/>
                  </a:cxn>
                  <a:cxn ang="0">
                    <a:pos x="660" y="0"/>
                  </a:cxn>
                </a:cxnLst>
                <a:rect l="0" t="0" r="r" b="b"/>
                <a:pathLst>
                  <a:path w="1230" h="2243">
                    <a:moveTo>
                      <a:pt x="660" y="0"/>
                    </a:moveTo>
                    <a:lnTo>
                      <a:pt x="693" y="1"/>
                    </a:lnTo>
                    <a:lnTo>
                      <a:pt x="718" y="3"/>
                    </a:lnTo>
                    <a:lnTo>
                      <a:pt x="736" y="8"/>
                    </a:lnTo>
                    <a:lnTo>
                      <a:pt x="749" y="16"/>
                    </a:lnTo>
                    <a:lnTo>
                      <a:pt x="757" y="28"/>
                    </a:lnTo>
                    <a:lnTo>
                      <a:pt x="762" y="45"/>
                    </a:lnTo>
                    <a:lnTo>
                      <a:pt x="765" y="68"/>
                    </a:lnTo>
                    <a:lnTo>
                      <a:pt x="765" y="98"/>
                    </a:lnTo>
                    <a:lnTo>
                      <a:pt x="765" y="1966"/>
                    </a:lnTo>
                    <a:lnTo>
                      <a:pt x="765" y="1988"/>
                    </a:lnTo>
                    <a:lnTo>
                      <a:pt x="766" y="2008"/>
                    </a:lnTo>
                    <a:lnTo>
                      <a:pt x="767" y="2026"/>
                    </a:lnTo>
                    <a:lnTo>
                      <a:pt x="771" y="2042"/>
                    </a:lnTo>
                    <a:lnTo>
                      <a:pt x="778" y="2057"/>
                    </a:lnTo>
                    <a:lnTo>
                      <a:pt x="787" y="2070"/>
                    </a:lnTo>
                    <a:lnTo>
                      <a:pt x="799" y="2082"/>
                    </a:lnTo>
                    <a:lnTo>
                      <a:pt x="816" y="2091"/>
                    </a:lnTo>
                    <a:lnTo>
                      <a:pt x="838" y="2101"/>
                    </a:lnTo>
                    <a:lnTo>
                      <a:pt x="864" y="2107"/>
                    </a:lnTo>
                    <a:lnTo>
                      <a:pt x="898" y="2114"/>
                    </a:lnTo>
                    <a:lnTo>
                      <a:pt x="938" y="2118"/>
                    </a:lnTo>
                    <a:lnTo>
                      <a:pt x="985" y="2122"/>
                    </a:lnTo>
                    <a:lnTo>
                      <a:pt x="1040" y="2123"/>
                    </a:lnTo>
                    <a:lnTo>
                      <a:pt x="1103" y="2124"/>
                    </a:lnTo>
                    <a:lnTo>
                      <a:pt x="1230" y="2124"/>
                    </a:lnTo>
                    <a:lnTo>
                      <a:pt x="1230" y="2243"/>
                    </a:lnTo>
                    <a:lnTo>
                      <a:pt x="1210" y="2243"/>
                    </a:lnTo>
                    <a:lnTo>
                      <a:pt x="1182" y="2243"/>
                    </a:lnTo>
                    <a:lnTo>
                      <a:pt x="1148" y="2242"/>
                    </a:lnTo>
                    <a:lnTo>
                      <a:pt x="1108" y="2241"/>
                    </a:lnTo>
                    <a:lnTo>
                      <a:pt x="1062" y="2239"/>
                    </a:lnTo>
                    <a:lnTo>
                      <a:pt x="1014" y="2238"/>
                    </a:lnTo>
                    <a:lnTo>
                      <a:pt x="964" y="2237"/>
                    </a:lnTo>
                    <a:lnTo>
                      <a:pt x="911" y="2235"/>
                    </a:lnTo>
                    <a:lnTo>
                      <a:pt x="860" y="2234"/>
                    </a:lnTo>
                    <a:lnTo>
                      <a:pt x="809" y="2233"/>
                    </a:lnTo>
                    <a:lnTo>
                      <a:pt x="762" y="2232"/>
                    </a:lnTo>
                    <a:lnTo>
                      <a:pt x="719" y="2230"/>
                    </a:lnTo>
                    <a:lnTo>
                      <a:pt x="680" y="2229"/>
                    </a:lnTo>
                    <a:lnTo>
                      <a:pt x="647" y="2229"/>
                    </a:lnTo>
                    <a:lnTo>
                      <a:pt x="622" y="2229"/>
                    </a:lnTo>
                    <a:lnTo>
                      <a:pt x="595" y="2229"/>
                    </a:lnTo>
                    <a:lnTo>
                      <a:pt x="559" y="2229"/>
                    </a:lnTo>
                    <a:lnTo>
                      <a:pt x="520" y="2230"/>
                    </a:lnTo>
                    <a:lnTo>
                      <a:pt x="474" y="2232"/>
                    </a:lnTo>
                    <a:lnTo>
                      <a:pt x="427" y="2233"/>
                    </a:lnTo>
                    <a:lnTo>
                      <a:pt x="376" y="2234"/>
                    </a:lnTo>
                    <a:lnTo>
                      <a:pt x="325" y="2235"/>
                    </a:lnTo>
                    <a:lnTo>
                      <a:pt x="274" y="2237"/>
                    </a:lnTo>
                    <a:lnTo>
                      <a:pt x="225" y="2238"/>
                    </a:lnTo>
                    <a:lnTo>
                      <a:pt x="178" y="2239"/>
                    </a:lnTo>
                    <a:lnTo>
                      <a:pt x="135" y="2241"/>
                    </a:lnTo>
                    <a:lnTo>
                      <a:pt x="96" y="2242"/>
                    </a:lnTo>
                    <a:lnTo>
                      <a:pt x="64" y="2243"/>
                    </a:lnTo>
                    <a:lnTo>
                      <a:pt x="38" y="2243"/>
                    </a:lnTo>
                    <a:lnTo>
                      <a:pt x="22" y="2243"/>
                    </a:lnTo>
                    <a:lnTo>
                      <a:pt x="22" y="2124"/>
                    </a:lnTo>
                    <a:lnTo>
                      <a:pt x="149" y="2124"/>
                    </a:lnTo>
                    <a:lnTo>
                      <a:pt x="213" y="2123"/>
                    </a:lnTo>
                    <a:lnTo>
                      <a:pt x="267" y="2122"/>
                    </a:lnTo>
                    <a:lnTo>
                      <a:pt x="314" y="2118"/>
                    </a:lnTo>
                    <a:lnTo>
                      <a:pt x="354" y="2114"/>
                    </a:lnTo>
                    <a:lnTo>
                      <a:pt x="388" y="2107"/>
                    </a:lnTo>
                    <a:lnTo>
                      <a:pt x="414" y="2101"/>
                    </a:lnTo>
                    <a:lnTo>
                      <a:pt x="436" y="2091"/>
                    </a:lnTo>
                    <a:lnTo>
                      <a:pt x="453" y="2082"/>
                    </a:lnTo>
                    <a:lnTo>
                      <a:pt x="466" y="2070"/>
                    </a:lnTo>
                    <a:lnTo>
                      <a:pt x="475" y="2057"/>
                    </a:lnTo>
                    <a:lnTo>
                      <a:pt x="481" y="2042"/>
                    </a:lnTo>
                    <a:lnTo>
                      <a:pt x="485" y="2026"/>
                    </a:lnTo>
                    <a:lnTo>
                      <a:pt x="486" y="2008"/>
                    </a:lnTo>
                    <a:lnTo>
                      <a:pt x="487" y="1988"/>
                    </a:lnTo>
                    <a:lnTo>
                      <a:pt x="487" y="1966"/>
                    </a:lnTo>
                    <a:lnTo>
                      <a:pt x="487" y="248"/>
                    </a:lnTo>
                    <a:lnTo>
                      <a:pt x="432" y="273"/>
                    </a:lnTo>
                    <a:lnTo>
                      <a:pt x="376" y="292"/>
                    </a:lnTo>
                    <a:lnTo>
                      <a:pt x="318" y="307"/>
                    </a:lnTo>
                    <a:lnTo>
                      <a:pt x="262" y="318"/>
                    </a:lnTo>
                    <a:lnTo>
                      <a:pt x="207" y="326"/>
                    </a:lnTo>
                    <a:lnTo>
                      <a:pt x="155" y="333"/>
                    </a:lnTo>
                    <a:lnTo>
                      <a:pt x="107" y="335"/>
                    </a:lnTo>
                    <a:lnTo>
                      <a:pt x="64" y="337"/>
                    </a:lnTo>
                    <a:lnTo>
                      <a:pt x="29" y="338"/>
                    </a:lnTo>
                    <a:lnTo>
                      <a:pt x="0" y="338"/>
                    </a:lnTo>
                    <a:lnTo>
                      <a:pt x="0" y="218"/>
                    </a:lnTo>
                    <a:lnTo>
                      <a:pt x="33" y="218"/>
                    </a:lnTo>
                    <a:lnTo>
                      <a:pt x="69" y="218"/>
                    </a:lnTo>
                    <a:lnTo>
                      <a:pt x="111" y="216"/>
                    </a:lnTo>
                    <a:lnTo>
                      <a:pt x="156" y="212"/>
                    </a:lnTo>
                    <a:lnTo>
                      <a:pt x="203" y="208"/>
                    </a:lnTo>
                    <a:lnTo>
                      <a:pt x="253" y="201"/>
                    </a:lnTo>
                    <a:lnTo>
                      <a:pt x="304" y="191"/>
                    </a:lnTo>
                    <a:lnTo>
                      <a:pt x="356" y="177"/>
                    </a:lnTo>
                    <a:lnTo>
                      <a:pt x="410" y="160"/>
                    </a:lnTo>
                    <a:lnTo>
                      <a:pt x="462" y="139"/>
                    </a:lnTo>
                    <a:lnTo>
                      <a:pt x="513" y="113"/>
                    </a:lnTo>
                    <a:lnTo>
                      <a:pt x="564" y="81"/>
                    </a:lnTo>
                    <a:lnTo>
                      <a:pt x="613" y="43"/>
                    </a:lnTo>
                    <a:lnTo>
                      <a:pt x="6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0"/>
            <p:cNvGrpSpPr>
              <a:grpSpLocks noChangeAspect="1"/>
            </p:cNvGrpSpPr>
            <p:nvPr>
              <p:custDataLst>
                <p:tags r:id="rId8"/>
              </p:custDataLst>
            </p:nvPr>
          </p:nvGrpSpPr>
          <p:grpSpPr bwMode="auto">
            <a:xfrm>
              <a:off x="2942167" y="5027579"/>
              <a:ext cx="371305" cy="410736"/>
              <a:chOff x="1942" y="3199"/>
              <a:chExt cx="1243" cy="1375"/>
            </a:xfrm>
          </p:grpSpPr>
          <p:sp>
            <p:nvSpPr>
              <p:cNvPr id="132" name="Freeform 12"/>
              <p:cNvSpPr>
                <a:spLocks noEditPoints="1"/>
              </p:cNvSpPr>
              <p:nvPr/>
            </p:nvSpPr>
            <p:spPr bwMode="auto">
              <a:xfrm>
                <a:off x="1942" y="3199"/>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3"/>
              <p:cNvSpPr>
                <a:spLocks/>
              </p:cNvSpPr>
              <p:nvPr/>
            </p:nvSpPr>
            <p:spPr bwMode="auto">
              <a:xfrm>
                <a:off x="2685" y="3731"/>
                <a:ext cx="500" cy="748"/>
              </a:xfrm>
              <a:custGeom>
                <a:avLst/>
                <a:gdLst/>
                <a:ahLst/>
                <a:cxnLst>
                  <a:cxn ang="0">
                    <a:pos x="847" y="9"/>
                  </a:cxn>
                  <a:cxn ang="0">
                    <a:pos x="1045" y="58"/>
                  </a:cxn>
                  <a:cxn ang="0">
                    <a:pos x="1216" y="143"/>
                  </a:cxn>
                  <a:cxn ang="0">
                    <a:pos x="1354" y="262"/>
                  </a:cxn>
                  <a:cxn ang="0">
                    <a:pos x="1450" y="414"/>
                  </a:cxn>
                  <a:cxn ang="0">
                    <a:pos x="1498" y="595"/>
                  </a:cxn>
                  <a:cxn ang="0">
                    <a:pos x="1488" y="785"/>
                  </a:cxn>
                  <a:cxn ang="0">
                    <a:pos x="1430" y="950"/>
                  </a:cxn>
                  <a:cxn ang="0">
                    <a:pos x="1331" y="1096"/>
                  </a:cxn>
                  <a:cxn ang="0">
                    <a:pos x="1204" y="1227"/>
                  </a:cxn>
                  <a:cxn ang="0">
                    <a:pos x="1063" y="1349"/>
                  </a:cxn>
                  <a:cxn ang="0">
                    <a:pos x="945" y="1442"/>
                  </a:cxn>
                  <a:cxn ang="0">
                    <a:pos x="848" y="1519"/>
                  </a:cxn>
                  <a:cxn ang="0">
                    <a:pos x="749" y="1600"/>
                  </a:cxn>
                  <a:cxn ang="0">
                    <a:pos x="639" y="1695"/>
                  </a:cxn>
                  <a:cxn ang="0">
                    <a:pos x="504" y="1811"/>
                  </a:cxn>
                  <a:cxn ang="0">
                    <a:pos x="337" y="1958"/>
                  </a:cxn>
                  <a:cxn ang="0">
                    <a:pos x="995" y="1958"/>
                  </a:cxn>
                  <a:cxn ang="0">
                    <a:pos x="1084" y="1958"/>
                  </a:cxn>
                  <a:cxn ang="0">
                    <a:pos x="1186" y="1954"/>
                  </a:cxn>
                  <a:cxn ang="0">
                    <a:pos x="1270" y="1945"/>
                  </a:cxn>
                  <a:cxn ang="0">
                    <a:pos x="1309" y="1922"/>
                  </a:cxn>
                  <a:cxn ang="0">
                    <a:pos x="1340" y="1836"/>
                  </a:cxn>
                  <a:cxn ang="0">
                    <a:pos x="1367" y="1722"/>
                  </a:cxn>
                  <a:cxn ang="0">
                    <a:pos x="1380" y="1629"/>
                  </a:cxn>
                  <a:cxn ang="0">
                    <a:pos x="1395" y="2243"/>
                  </a:cxn>
                  <a:cxn ang="0">
                    <a:pos x="1" y="2187"/>
                  </a:cxn>
                  <a:cxn ang="0">
                    <a:pos x="9" y="2142"/>
                  </a:cxn>
                  <a:cxn ang="0">
                    <a:pos x="38" y="2108"/>
                  </a:cxn>
                  <a:cxn ang="0">
                    <a:pos x="906" y="1243"/>
                  </a:cxn>
                  <a:cxn ang="0">
                    <a:pos x="1004" y="1121"/>
                  </a:cxn>
                  <a:cxn ang="0">
                    <a:pos x="1094" y="969"/>
                  </a:cxn>
                  <a:cxn ang="0">
                    <a:pos x="1157" y="791"/>
                  </a:cxn>
                  <a:cxn ang="0">
                    <a:pos x="1169" y="610"/>
                  </a:cxn>
                  <a:cxn ang="0">
                    <a:pos x="1138" y="462"/>
                  </a:cxn>
                  <a:cxn ang="0">
                    <a:pos x="1069" y="329"/>
                  </a:cxn>
                  <a:cxn ang="0">
                    <a:pos x="965" y="220"/>
                  </a:cxn>
                  <a:cxn ang="0">
                    <a:pos x="826" y="147"/>
                  </a:cxn>
                  <a:cxn ang="0">
                    <a:pos x="653" y="121"/>
                  </a:cxn>
                  <a:cxn ang="0">
                    <a:pos x="535" y="134"/>
                  </a:cxn>
                  <a:cxn ang="0">
                    <a:pos x="409" y="177"/>
                  </a:cxn>
                  <a:cxn ang="0">
                    <a:pos x="290" y="258"/>
                  </a:cxn>
                  <a:cxn ang="0">
                    <a:pos x="192" y="384"/>
                  </a:cxn>
                  <a:cxn ang="0">
                    <a:pos x="234" y="444"/>
                  </a:cxn>
                  <a:cxn ang="0">
                    <a:pos x="305" y="479"/>
                  </a:cxn>
                  <a:cxn ang="0">
                    <a:pos x="343" y="531"/>
                  </a:cxn>
                  <a:cxn ang="0">
                    <a:pos x="358" y="584"/>
                  </a:cxn>
                  <a:cxn ang="0">
                    <a:pos x="357" y="650"/>
                  </a:cxn>
                  <a:cxn ang="0">
                    <a:pos x="320" y="731"/>
                  </a:cxn>
                  <a:cxn ang="0">
                    <a:pos x="255" y="779"/>
                  </a:cxn>
                  <a:cxn ang="0">
                    <a:pos x="180" y="796"/>
                  </a:cxn>
                  <a:cxn ang="0">
                    <a:pos x="148" y="792"/>
                  </a:cxn>
                  <a:cxn ang="0">
                    <a:pos x="96" y="777"/>
                  </a:cxn>
                  <a:cxn ang="0">
                    <a:pos x="45" y="740"/>
                  </a:cxn>
                  <a:cxn ang="0">
                    <a:pos x="9" y="673"/>
                  </a:cxn>
                  <a:cxn ang="0">
                    <a:pos x="4" y="550"/>
                  </a:cxn>
                  <a:cxn ang="0">
                    <a:pos x="51" y="380"/>
                  </a:cxn>
                  <a:cxn ang="0">
                    <a:pos x="151" y="231"/>
                  </a:cxn>
                  <a:cxn ang="0">
                    <a:pos x="298" y="110"/>
                  </a:cxn>
                  <a:cxn ang="0">
                    <a:pos x="484" y="29"/>
                  </a:cxn>
                  <a:cxn ang="0">
                    <a:pos x="705" y="0"/>
                  </a:cxn>
                </a:cxnLst>
                <a:rect l="0" t="0" r="r" b="b"/>
                <a:pathLst>
                  <a:path w="1500" h="2243">
                    <a:moveTo>
                      <a:pt x="705" y="0"/>
                    </a:moveTo>
                    <a:lnTo>
                      <a:pt x="777" y="3"/>
                    </a:lnTo>
                    <a:lnTo>
                      <a:pt x="847" y="9"/>
                    </a:lnTo>
                    <a:lnTo>
                      <a:pt x="915" y="21"/>
                    </a:lnTo>
                    <a:lnTo>
                      <a:pt x="982" y="37"/>
                    </a:lnTo>
                    <a:lnTo>
                      <a:pt x="1045" y="58"/>
                    </a:lnTo>
                    <a:lnTo>
                      <a:pt x="1105" y="81"/>
                    </a:lnTo>
                    <a:lnTo>
                      <a:pt x="1162" y="110"/>
                    </a:lnTo>
                    <a:lnTo>
                      <a:pt x="1216" y="143"/>
                    </a:lnTo>
                    <a:lnTo>
                      <a:pt x="1266" y="178"/>
                    </a:lnTo>
                    <a:lnTo>
                      <a:pt x="1312" y="219"/>
                    </a:lnTo>
                    <a:lnTo>
                      <a:pt x="1354" y="262"/>
                    </a:lnTo>
                    <a:lnTo>
                      <a:pt x="1392" y="309"/>
                    </a:lnTo>
                    <a:lnTo>
                      <a:pt x="1423" y="360"/>
                    </a:lnTo>
                    <a:lnTo>
                      <a:pt x="1450" y="414"/>
                    </a:lnTo>
                    <a:lnTo>
                      <a:pt x="1471" y="472"/>
                    </a:lnTo>
                    <a:lnTo>
                      <a:pt x="1487" y="532"/>
                    </a:lnTo>
                    <a:lnTo>
                      <a:pt x="1498" y="595"/>
                    </a:lnTo>
                    <a:lnTo>
                      <a:pt x="1500" y="660"/>
                    </a:lnTo>
                    <a:lnTo>
                      <a:pt x="1498" y="724"/>
                    </a:lnTo>
                    <a:lnTo>
                      <a:pt x="1488" y="785"/>
                    </a:lnTo>
                    <a:lnTo>
                      <a:pt x="1474" y="842"/>
                    </a:lnTo>
                    <a:lnTo>
                      <a:pt x="1453" y="897"/>
                    </a:lnTo>
                    <a:lnTo>
                      <a:pt x="1430" y="950"/>
                    </a:lnTo>
                    <a:lnTo>
                      <a:pt x="1401" y="1001"/>
                    </a:lnTo>
                    <a:lnTo>
                      <a:pt x="1367" y="1049"/>
                    </a:lnTo>
                    <a:lnTo>
                      <a:pt x="1331" y="1096"/>
                    </a:lnTo>
                    <a:lnTo>
                      <a:pt x="1292" y="1141"/>
                    </a:lnTo>
                    <a:lnTo>
                      <a:pt x="1249" y="1185"/>
                    </a:lnTo>
                    <a:lnTo>
                      <a:pt x="1204" y="1227"/>
                    </a:lnTo>
                    <a:lnTo>
                      <a:pt x="1158" y="1269"/>
                    </a:lnTo>
                    <a:lnTo>
                      <a:pt x="1111" y="1310"/>
                    </a:lnTo>
                    <a:lnTo>
                      <a:pt x="1063" y="1349"/>
                    </a:lnTo>
                    <a:lnTo>
                      <a:pt x="1013" y="1388"/>
                    </a:lnTo>
                    <a:lnTo>
                      <a:pt x="978" y="1416"/>
                    </a:lnTo>
                    <a:lnTo>
                      <a:pt x="945" y="1442"/>
                    </a:lnTo>
                    <a:lnTo>
                      <a:pt x="912" y="1468"/>
                    </a:lnTo>
                    <a:lnTo>
                      <a:pt x="880" y="1493"/>
                    </a:lnTo>
                    <a:lnTo>
                      <a:pt x="848" y="1519"/>
                    </a:lnTo>
                    <a:lnTo>
                      <a:pt x="815" y="1545"/>
                    </a:lnTo>
                    <a:lnTo>
                      <a:pt x="783" y="1572"/>
                    </a:lnTo>
                    <a:lnTo>
                      <a:pt x="749" y="1600"/>
                    </a:lnTo>
                    <a:lnTo>
                      <a:pt x="715" y="1629"/>
                    </a:lnTo>
                    <a:lnTo>
                      <a:pt x="677" y="1661"/>
                    </a:lnTo>
                    <a:lnTo>
                      <a:pt x="639" y="1695"/>
                    </a:lnTo>
                    <a:lnTo>
                      <a:pt x="597" y="1730"/>
                    </a:lnTo>
                    <a:lnTo>
                      <a:pt x="552" y="1769"/>
                    </a:lnTo>
                    <a:lnTo>
                      <a:pt x="504" y="1811"/>
                    </a:lnTo>
                    <a:lnTo>
                      <a:pt x="453" y="1856"/>
                    </a:lnTo>
                    <a:lnTo>
                      <a:pt x="398" y="1905"/>
                    </a:lnTo>
                    <a:lnTo>
                      <a:pt x="337" y="1958"/>
                    </a:lnTo>
                    <a:lnTo>
                      <a:pt x="961" y="1958"/>
                    </a:lnTo>
                    <a:lnTo>
                      <a:pt x="974" y="1958"/>
                    </a:lnTo>
                    <a:lnTo>
                      <a:pt x="995" y="1958"/>
                    </a:lnTo>
                    <a:lnTo>
                      <a:pt x="1021" y="1958"/>
                    </a:lnTo>
                    <a:lnTo>
                      <a:pt x="1051" y="1958"/>
                    </a:lnTo>
                    <a:lnTo>
                      <a:pt x="1084" y="1958"/>
                    </a:lnTo>
                    <a:lnTo>
                      <a:pt x="1118" y="1957"/>
                    </a:lnTo>
                    <a:lnTo>
                      <a:pt x="1152" y="1955"/>
                    </a:lnTo>
                    <a:lnTo>
                      <a:pt x="1186" y="1954"/>
                    </a:lnTo>
                    <a:lnTo>
                      <a:pt x="1217" y="1951"/>
                    </a:lnTo>
                    <a:lnTo>
                      <a:pt x="1245" y="1949"/>
                    </a:lnTo>
                    <a:lnTo>
                      <a:pt x="1270" y="1945"/>
                    </a:lnTo>
                    <a:lnTo>
                      <a:pt x="1287" y="1941"/>
                    </a:lnTo>
                    <a:lnTo>
                      <a:pt x="1297" y="1937"/>
                    </a:lnTo>
                    <a:lnTo>
                      <a:pt x="1309" y="1922"/>
                    </a:lnTo>
                    <a:lnTo>
                      <a:pt x="1320" y="1900"/>
                    </a:lnTo>
                    <a:lnTo>
                      <a:pt x="1331" y="1870"/>
                    </a:lnTo>
                    <a:lnTo>
                      <a:pt x="1340" y="1836"/>
                    </a:lnTo>
                    <a:lnTo>
                      <a:pt x="1351" y="1799"/>
                    </a:lnTo>
                    <a:lnTo>
                      <a:pt x="1359" y="1760"/>
                    </a:lnTo>
                    <a:lnTo>
                      <a:pt x="1367" y="1722"/>
                    </a:lnTo>
                    <a:lnTo>
                      <a:pt x="1373" y="1687"/>
                    </a:lnTo>
                    <a:lnTo>
                      <a:pt x="1377" y="1654"/>
                    </a:lnTo>
                    <a:lnTo>
                      <a:pt x="1380" y="1629"/>
                    </a:lnTo>
                    <a:lnTo>
                      <a:pt x="1500" y="1629"/>
                    </a:lnTo>
                    <a:lnTo>
                      <a:pt x="1500" y="1629"/>
                    </a:lnTo>
                    <a:lnTo>
                      <a:pt x="1395" y="2243"/>
                    </a:lnTo>
                    <a:lnTo>
                      <a:pt x="0" y="2243"/>
                    </a:lnTo>
                    <a:lnTo>
                      <a:pt x="0" y="2212"/>
                    </a:lnTo>
                    <a:lnTo>
                      <a:pt x="1" y="2187"/>
                    </a:lnTo>
                    <a:lnTo>
                      <a:pt x="2" y="2169"/>
                    </a:lnTo>
                    <a:lnTo>
                      <a:pt x="5" y="2154"/>
                    </a:lnTo>
                    <a:lnTo>
                      <a:pt x="9" y="2142"/>
                    </a:lnTo>
                    <a:lnTo>
                      <a:pt x="15" y="2132"/>
                    </a:lnTo>
                    <a:lnTo>
                      <a:pt x="24" y="2122"/>
                    </a:lnTo>
                    <a:lnTo>
                      <a:pt x="38" y="2108"/>
                    </a:lnTo>
                    <a:lnTo>
                      <a:pt x="848" y="1306"/>
                    </a:lnTo>
                    <a:lnTo>
                      <a:pt x="876" y="1277"/>
                    </a:lnTo>
                    <a:lnTo>
                      <a:pt x="906" y="1243"/>
                    </a:lnTo>
                    <a:lnTo>
                      <a:pt x="937" y="1206"/>
                    </a:lnTo>
                    <a:lnTo>
                      <a:pt x="970" y="1164"/>
                    </a:lnTo>
                    <a:lnTo>
                      <a:pt x="1004" y="1121"/>
                    </a:lnTo>
                    <a:lnTo>
                      <a:pt x="1035" y="1073"/>
                    </a:lnTo>
                    <a:lnTo>
                      <a:pt x="1067" y="1023"/>
                    </a:lnTo>
                    <a:lnTo>
                      <a:pt x="1094" y="969"/>
                    </a:lnTo>
                    <a:lnTo>
                      <a:pt x="1119" y="913"/>
                    </a:lnTo>
                    <a:lnTo>
                      <a:pt x="1140" y="853"/>
                    </a:lnTo>
                    <a:lnTo>
                      <a:pt x="1157" y="791"/>
                    </a:lnTo>
                    <a:lnTo>
                      <a:pt x="1166" y="727"/>
                    </a:lnTo>
                    <a:lnTo>
                      <a:pt x="1170" y="660"/>
                    </a:lnTo>
                    <a:lnTo>
                      <a:pt x="1169" y="610"/>
                    </a:lnTo>
                    <a:lnTo>
                      <a:pt x="1162" y="561"/>
                    </a:lnTo>
                    <a:lnTo>
                      <a:pt x="1152" y="511"/>
                    </a:lnTo>
                    <a:lnTo>
                      <a:pt x="1138" y="462"/>
                    </a:lnTo>
                    <a:lnTo>
                      <a:pt x="1118" y="415"/>
                    </a:lnTo>
                    <a:lnTo>
                      <a:pt x="1096" y="371"/>
                    </a:lnTo>
                    <a:lnTo>
                      <a:pt x="1069" y="329"/>
                    </a:lnTo>
                    <a:lnTo>
                      <a:pt x="1038" y="290"/>
                    </a:lnTo>
                    <a:lnTo>
                      <a:pt x="1004" y="253"/>
                    </a:lnTo>
                    <a:lnTo>
                      <a:pt x="965" y="220"/>
                    </a:lnTo>
                    <a:lnTo>
                      <a:pt x="923" y="191"/>
                    </a:lnTo>
                    <a:lnTo>
                      <a:pt x="876" y="166"/>
                    </a:lnTo>
                    <a:lnTo>
                      <a:pt x="826" y="147"/>
                    </a:lnTo>
                    <a:lnTo>
                      <a:pt x="772" y="132"/>
                    </a:lnTo>
                    <a:lnTo>
                      <a:pt x="715" y="123"/>
                    </a:lnTo>
                    <a:lnTo>
                      <a:pt x="653" y="121"/>
                    </a:lnTo>
                    <a:lnTo>
                      <a:pt x="615" y="122"/>
                    </a:lnTo>
                    <a:lnTo>
                      <a:pt x="576" y="126"/>
                    </a:lnTo>
                    <a:lnTo>
                      <a:pt x="535" y="134"/>
                    </a:lnTo>
                    <a:lnTo>
                      <a:pt x="493" y="144"/>
                    </a:lnTo>
                    <a:lnTo>
                      <a:pt x="451" y="159"/>
                    </a:lnTo>
                    <a:lnTo>
                      <a:pt x="409" y="177"/>
                    </a:lnTo>
                    <a:lnTo>
                      <a:pt x="369" y="201"/>
                    </a:lnTo>
                    <a:lnTo>
                      <a:pt x="330" y="227"/>
                    </a:lnTo>
                    <a:lnTo>
                      <a:pt x="290" y="258"/>
                    </a:lnTo>
                    <a:lnTo>
                      <a:pt x="255" y="295"/>
                    </a:lnTo>
                    <a:lnTo>
                      <a:pt x="221" y="337"/>
                    </a:lnTo>
                    <a:lnTo>
                      <a:pt x="192" y="384"/>
                    </a:lnTo>
                    <a:lnTo>
                      <a:pt x="165" y="436"/>
                    </a:lnTo>
                    <a:lnTo>
                      <a:pt x="203" y="438"/>
                    </a:lnTo>
                    <a:lnTo>
                      <a:pt x="234" y="444"/>
                    </a:lnTo>
                    <a:lnTo>
                      <a:pt x="261" y="453"/>
                    </a:lnTo>
                    <a:lnTo>
                      <a:pt x="285" y="465"/>
                    </a:lnTo>
                    <a:lnTo>
                      <a:pt x="305" y="479"/>
                    </a:lnTo>
                    <a:lnTo>
                      <a:pt x="320" y="495"/>
                    </a:lnTo>
                    <a:lnTo>
                      <a:pt x="333" y="512"/>
                    </a:lnTo>
                    <a:lnTo>
                      <a:pt x="343" y="531"/>
                    </a:lnTo>
                    <a:lnTo>
                      <a:pt x="351" y="549"/>
                    </a:lnTo>
                    <a:lnTo>
                      <a:pt x="354" y="567"/>
                    </a:lnTo>
                    <a:lnTo>
                      <a:pt x="358" y="584"/>
                    </a:lnTo>
                    <a:lnTo>
                      <a:pt x="360" y="601"/>
                    </a:lnTo>
                    <a:lnTo>
                      <a:pt x="360" y="616"/>
                    </a:lnTo>
                    <a:lnTo>
                      <a:pt x="357" y="650"/>
                    </a:lnTo>
                    <a:lnTo>
                      <a:pt x="349" y="681"/>
                    </a:lnTo>
                    <a:lnTo>
                      <a:pt x="337" y="707"/>
                    </a:lnTo>
                    <a:lnTo>
                      <a:pt x="320" y="731"/>
                    </a:lnTo>
                    <a:lnTo>
                      <a:pt x="301" y="751"/>
                    </a:lnTo>
                    <a:lnTo>
                      <a:pt x="278" y="768"/>
                    </a:lnTo>
                    <a:lnTo>
                      <a:pt x="255" y="779"/>
                    </a:lnTo>
                    <a:lnTo>
                      <a:pt x="230" y="788"/>
                    </a:lnTo>
                    <a:lnTo>
                      <a:pt x="205" y="794"/>
                    </a:lnTo>
                    <a:lnTo>
                      <a:pt x="180" y="796"/>
                    </a:lnTo>
                    <a:lnTo>
                      <a:pt x="172" y="796"/>
                    </a:lnTo>
                    <a:lnTo>
                      <a:pt x="161" y="795"/>
                    </a:lnTo>
                    <a:lnTo>
                      <a:pt x="148" y="792"/>
                    </a:lnTo>
                    <a:lnTo>
                      <a:pt x="132" y="788"/>
                    </a:lnTo>
                    <a:lnTo>
                      <a:pt x="115" y="783"/>
                    </a:lnTo>
                    <a:lnTo>
                      <a:pt x="96" y="777"/>
                    </a:lnTo>
                    <a:lnTo>
                      <a:pt x="79" y="766"/>
                    </a:lnTo>
                    <a:lnTo>
                      <a:pt x="61" y="754"/>
                    </a:lnTo>
                    <a:lnTo>
                      <a:pt x="45" y="740"/>
                    </a:lnTo>
                    <a:lnTo>
                      <a:pt x="31" y="720"/>
                    </a:lnTo>
                    <a:lnTo>
                      <a:pt x="18" y="699"/>
                    </a:lnTo>
                    <a:lnTo>
                      <a:pt x="9" y="673"/>
                    </a:lnTo>
                    <a:lnTo>
                      <a:pt x="2" y="643"/>
                    </a:lnTo>
                    <a:lnTo>
                      <a:pt x="0" y="608"/>
                    </a:lnTo>
                    <a:lnTo>
                      <a:pt x="4" y="550"/>
                    </a:lnTo>
                    <a:lnTo>
                      <a:pt x="13" y="491"/>
                    </a:lnTo>
                    <a:lnTo>
                      <a:pt x="30" y="435"/>
                    </a:lnTo>
                    <a:lnTo>
                      <a:pt x="51" y="380"/>
                    </a:lnTo>
                    <a:lnTo>
                      <a:pt x="79" y="328"/>
                    </a:lnTo>
                    <a:lnTo>
                      <a:pt x="112" y="278"/>
                    </a:lnTo>
                    <a:lnTo>
                      <a:pt x="151" y="231"/>
                    </a:lnTo>
                    <a:lnTo>
                      <a:pt x="195" y="186"/>
                    </a:lnTo>
                    <a:lnTo>
                      <a:pt x="244" y="146"/>
                    </a:lnTo>
                    <a:lnTo>
                      <a:pt x="298" y="110"/>
                    </a:lnTo>
                    <a:lnTo>
                      <a:pt x="356" y="77"/>
                    </a:lnTo>
                    <a:lnTo>
                      <a:pt x="417" y="51"/>
                    </a:lnTo>
                    <a:lnTo>
                      <a:pt x="484" y="29"/>
                    </a:lnTo>
                    <a:lnTo>
                      <a:pt x="555" y="13"/>
                    </a:lnTo>
                    <a:lnTo>
                      <a:pt x="628" y="4"/>
                    </a:lnTo>
                    <a:lnTo>
                      <a:pt x="7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4" name="Group 16"/>
            <p:cNvGrpSpPr>
              <a:grpSpLocks noChangeAspect="1"/>
            </p:cNvGrpSpPr>
            <p:nvPr>
              <p:custDataLst>
                <p:tags r:id="rId9"/>
              </p:custDataLst>
            </p:nvPr>
          </p:nvGrpSpPr>
          <p:grpSpPr bwMode="auto">
            <a:xfrm>
              <a:off x="3365501" y="2161161"/>
              <a:ext cx="904515" cy="410736"/>
              <a:chOff x="2210" y="1392"/>
              <a:chExt cx="3028" cy="1375"/>
            </a:xfrm>
          </p:grpSpPr>
          <p:sp>
            <p:nvSpPr>
              <p:cNvPr id="128" name="Freeform 18"/>
              <p:cNvSpPr>
                <a:spLocks noEditPoints="1"/>
              </p:cNvSpPr>
              <p:nvPr/>
            </p:nvSpPr>
            <p:spPr bwMode="auto">
              <a:xfrm>
                <a:off x="2210" y="1392"/>
                <a:ext cx="660" cy="1375"/>
              </a:xfrm>
              <a:custGeom>
                <a:avLst/>
                <a:gdLst/>
                <a:ahLst/>
                <a:cxnLst>
                  <a:cxn ang="0">
                    <a:pos x="1005" y="712"/>
                  </a:cxn>
                  <a:cxn ang="0">
                    <a:pos x="1129" y="791"/>
                  </a:cxn>
                  <a:cxn ang="0">
                    <a:pos x="1194" y="929"/>
                  </a:cxn>
                  <a:cxn ang="0">
                    <a:pos x="1197" y="1026"/>
                  </a:cxn>
                  <a:cxn ang="0">
                    <a:pos x="885" y="2271"/>
                  </a:cxn>
                  <a:cxn ang="0">
                    <a:pos x="799" y="2465"/>
                  </a:cxn>
                  <a:cxn ang="0">
                    <a:pos x="663" y="2610"/>
                  </a:cxn>
                  <a:cxn ang="0">
                    <a:pos x="502" y="2704"/>
                  </a:cxn>
                  <a:cxn ang="0">
                    <a:pos x="335" y="2748"/>
                  </a:cxn>
                  <a:cxn ang="0">
                    <a:pos x="182" y="2740"/>
                  </a:cxn>
                  <a:cxn ang="0">
                    <a:pos x="64" y="2688"/>
                  </a:cxn>
                  <a:cxn ang="0">
                    <a:pos x="4" y="2595"/>
                  </a:cxn>
                  <a:cxn ang="0">
                    <a:pos x="13" y="2479"/>
                  </a:cxn>
                  <a:cxn ang="0">
                    <a:pos x="80" y="2403"/>
                  </a:cxn>
                  <a:cxn ang="0">
                    <a:pos x="170" y="2376"/>
                  </a:cxn>
                  <a:cxn ang="0">
                    <a:pos x="255" y="2403"/>
                  </a:cxn>
                  <a:cxn ang="0">
                    <a:pos x="290" y="2463"/>
                  </a:cxn>
                  <a:cxn ang="0">
                    <a:pos x="280" y="2545"/>
                  </a:cxn>
                  <a:cxn ang="0">
                    <a:pos x="222" y="2622"/>
                  </a:cxn>
                  <a:cxn ang="0">
                    <a:pos x="190" y="2671"/>
                  </a:cxn>
                  <a:cxn ang="0">
                    <a:pos x="273" y="2680"/>
                  </a:cxn>
                  <a:cxn ang="0">
                    <a:pos x="443" y="2626"/>
                  </a:cxn>
                  <a:cxn ang="0">
                    <a:pos x="581" y="2477"/>
                  </a:cxn>
                  <a:cxn ang="0">
                    <a:pos x="671" y="2261"/>
                  </a:cxn>
                  <a:cxn ang="0">
                    <a:pos x="981" y="1045"/>
                  </a:cxn>
                  <a:cxn ang="0">
                    <a:pos x="995" y="952"/>
                  </a:cxn>
                  <a:cxn ang="0">
                    <a:pos x="989" y="840"/>
                  </a:cxn>
                  <a:cxn ang="0">
                    <a:pos x="956" y="784"/>
                  </a:cxn>
                  <a:cxn ang="0">
                    <a:pos x="911" y="766"/>
                  </a:cxn>
                  <a:cxn ang="0">
                    <a:pos x="791" y="787"/>
                  </a:cxn>
                  <a:cxn ang="0">
                    <a:pos x="654" y="888"/>
                  </a:cxn>
                  <a:cxn ang="0">
                    <a:pos x="544" y="1040"/>
                  </a:cxn>
                  <a:cxn ang="0">
                    <a:pos x="477" y="1181"/>
                  </a:cxn>
                  <a:cxn ang="0">
                    <a:pos x="451" y="1214"/>
                  </a:cxn>
                  <a:cxn ang="0">
                    <a:pos x="424" y="1216"/>
                  </a:cxn>
                  <a:cxn ang="0">
                    <a:pos x="398" y="1206"/>
                  </a:cxn>
                  <a:cxn ang="0">
                    <a:pos x="390" y="1175"/>
                  </a:cxn>
                  <a:cxn ang="0">
                    <a:pos x="424" y="1096"/>
                  </a:cxn>
                  <a:cxn ang="0">
                    <a:pos x="493" y="974"/>
                  </a:cxn>
                  <a:cxn ang="0">
                    <a:pos x="597" y="844"/>
                  </a:cxn>
                  <a:cxn ang="0">
                    <a:pos x="736" y="739"/>
                  </a:cxn>
                  <a:cxn ang="0">
                    <a:pos x="905" y="696"/>
                  </a:cxn>
                  <a:cxn ang="0">
                    <a:pos x="1264" y="18"/>
                  </a:cxn>
                  <a:cxn ang="0">
                    <a:pos x="1317" y="87"/>
                  </a:cxn>
                  <a:cxn ang="0">
                    <a:pos x="1313" y="157"/>
                  </a:cxn>
                  <a:cxn ang="0">
                    <a:pos x="1229" y="256"/>
                  </a:cxn>
                  <a:cxn ang="0">
                    <a:pos x="1109" y="277"/>
                  </a:cxn>
                  <a:cxn ang="0">
                    <a:pos x="1040" y="225"/>
                  </a:cxn>
                  <a:cxn ang="0">
                    <a:pos x="1033" y="126"/>
                  </a:cxn>
                  <a:cxn ang="0">
                    <a:pos x="1099" y="35"/>
                  </a:cxn>
                  <a:cxn ang="0">
                    <a:pos x="1199" y="0"/>
                  </a:cxn>
                </a:cxnLst>
                <a:rect l="0" t="0" r="r" b="b"/>
                <a:pathLst>
                  <a:path w="1319" h="2750">
                    <a:moveTo>
                      <a:pt x="905" y="696"/>
                    </a:moveTo>
                    <a:lnTo>
                      <a:pt x="956" y="700"/>
                    </a:lnTo>
                    <a:lnTo>
                      <a:pt x="1005" y="712"/>
                    </a:lnTo>
                    <a:lnTo>
                      <a:pt x="1050" y="731"/>
                    </a:lnTo>
                    <a:lnTo>
                      <a:pt x="1091" y="758"/>
                    </a:lnTo>
                    <a:lnTo>
                      <a:pt x="1129" y="791"/>
                    </a:lnTo>
                    <a:lnTo>
                      <a:pt x="1158" y="830"/>
                    </a:lnTo>
                    <a:lnTo>
                      <a:pt x="1180" y="877"/>
                    </a:lnTo>
                    <a:lnTo>
                      <a:pt x="1194" y="929"/>
                    </a:lnTo>
                    <a:lnTo>
                      <a:pt x="1199" y="985"/>
                    </a:lnTo>
                    <a:lnTo>
                      <a:pt x="1197" y="999"/>
                    </a:lnTo>
                    <a:lnTo>
                      <a:pt x="1197" y="1026"/>
                    </a:lnTo>
                    <a:lnTo>
                      <a:pt x="1192" y="1061"/>
                    </a:lnTo>
                    <a:lnTo>
                      <a:pt x="1184" y="1106"/>
                    </a:lnTo>
                    <a:lnTo>
                      <a:pt x="885" y="2271"/>
                    </a:lnTo>
                    <a:lnTo>
                      <a:pt x="864" y="2341"/>
                    </a:lnTo>
                    <a:lnTo>
                      <a:pt x="834" y="2405"/>
                    </a:lnTo>
                    <a:lnTo>
                      <a:pt x="799" y="2465"/>
                    </a:lnTo>
                    <a:lnTo>
                      <a:pt x="760" y="2519"/>
                    </a:lnTo>
                    <a:lnTo>
                      <a:pt x="714" y="2566"/>
                    </a:lnTo>
                    <a:lnTo>
                      <a:pt x="663" y="2610"/>
                    </a:lnTo>
                    <a:lnTo>
                      <a:pt x="612" y="2647"/>
                    </a:lnTo>
                    <a:lnTo>
                      <a:pt x="557" y="2678"/>
                    </a:lnTo>
                    <a:lnTo>
                      <a:pt x="502" y="2704"/>
                    </a:lnTo>
                    <a:lnTo>
                      <a:pt x="445" y="2725"/>
                    </a:lnTo>
                    <a:lnTo>
                      <a:pt x="390" y="2738"/>
                    </a:lnTo>
                    <a:lnTo>
                      <a:pt x="335" y="2748"/>
                    </a:lnTo>
                    <a:lnTo>
                      <a:pt x="282" y="2750"/>
                    </a:lnTo>
                    <a:lnTo>
                      <a:pt x="231" y="2748"/>
                    </a:lnTo>
                    <a:lnTo>
                      <a:pt x="182" y="2740"/>
                    </a:lnTo>
                    <a:lnTo>
                      <a:pt x="139" y="2729"/>
                    </a:lnTo>
                    <a:lnTo>
                      <a:pt x="100" y="2711"/>
                    </a:lnTo>
                    <a:lnTo>
                      <a:pt x="64" y="2688"/>
                    </a:lnTo>
                    <a:lnTo>
                      <a:pt x="37" y="2663"/>
                    </a:lnTo>
                    <a:lnTo>
                      <a:pt x="17" y="2630"/>
                    </a:lnTo>
                    <a:lnTo>
                      <a:pt x="4" y="2595"/>
                    </a:lnTo>
                    <a:lnTo>
                      <a:pt x="0" y="2556"/>
                    </a:lnTo>
                    <a:lnTo>
                      <a:pt x="4" y="2515"/>
                    </a:lnTo>
                    <a:lnTo>
                      <a:pt x="13" y="2479"/>
                    </a:lnTo>
                    <a:lnTo>
                      <a:pt x="31" y="2448"/>
                    </a:lnTo>
                    <a:lnTo>
                      <a:pt x="55" y="2422"/>
                    </a:lnTo>
                    <a:lnTo>
                      <a:pt x="80" y="2403"/>
                    </a:lnTo>
                    <a:lnTo>
                      <a:pt x="110" y="2387"/>
                    </a:lnTo>
                    <a:lnTo>
                      <a:pt x="141" y="2380"/>
                    </a:lnTo>
                    <a:lnTo>
                      <a:pt x="170" y="2376"/>
                    </a:lnTo>
                    <a:lnTo>
                      <a:pt x="204" y="2380"/>
                    </a:lnTo>
                    <a:lnTo>
                      <a:pt x="233" y="2389"/>
                    </a:lnTo>
                    <a:lnTo>
                      <a:pt x="255" y="2403"/>
                    </a:lnTo>
                    <a:lnTo>
                      <a:pt x="273" y="2422"/>
                    </a:lnTo>
                    <a:lnTo>
                      <a:pt x="282" y="2442"/>
                    </a:lnTo>
                    <a:lnTo>
                      <a:pt x="290" y="2463"/>
                    </a:lnTo>
                    <a:lnTo>
                      <a:pt x="292" y="2486"/>
                    </a:lnTo>
                    <a:lnTo>
                      <a:pt x="290" y="2514"/>
                    </a:lnTo>
                    <a:lnTo>
                      <a:pt x="280" y="2545"/>
                    </a:lnTo>
                    <a:lnTo>
                      <a:pt x="267" y="2572"/>
                    </a:lnTo>
                    <a:lnTo>
                      <a:pt x="247" y="2599"/>
                    </a:lnTo>
                    <a:lnTo>
                      <a:pt x="222" y="2622"/>
                    </a:lnTo>
                    <a:lnTo>
                      <a:pt x="188" y="2642"/>
                    </a:lnTo>
                    <a:lnTo>
                      <a:pt x="151" y="2655"/>
                    </a:lnTo>
                    <a:lnTo>
                      <a:pt x="190" y="2671"/>
                    </a:lnTo>
                    <a:lnTo>
                      <a:pt x="227" y="2678"/>
                    </a:lnTo>
                    <a:lnTo>
                      <a:pt x="255" y="2680"/>
                    </a:lnTo>
                    <a:lnTo>
                      <a:pt x="273" y="2680"/>
                    </a:lnTo>
                    <a:lnTo>
                      <a:pt x="332" y="2674"/>
                    </a:lnTo>
                    <a:lnTo>
                      <a:pt x="388" y="2655"/>
                    </a:lnTo>
                    <a:lnTo>
                      <a:pt x="443" y="2626"/>
                    </a:lnTo>
                    <a:lnTo>
                      <a:pt x="494" y="2585"/>
                    </a:lnTo>
                    <a:lnTo>
                      <a:pt x="540" y="2535"/>
                    </a:lnTo>
                    <a:lnTo>
                      <a:pt x="581" y="2477"/>
                    </a:lnTo>
                    <a:lnTo>
                      <a:pt x="618" y="2411"/>
                    </a:lnTo>
                    <a:lnTo>
                      <a:pt x="648" y="2339"/>
                    </a:lnTo>
                    <a:lnTo>
                      <a:pt x="671" y="2261"/>
                    </a:lnTo>
                    <a:lnTo>
                      <a:pt x="671" y="2261"/>
                    </a:lnTo>
                    <a:lnTo>
                      <a:pt x="976" y="1076"/>
                    </a:lnTo>
                    <a:lnTo>
                      <a:pt x="981" y="1045"/>
                    </a:lnTo>
                    <a:lnTo>
                      <a:pt x="987" y="1016"/>
                    </a:lnTo>
                    <a:lnTo>
                      <a:pt x="991" y="985"/>
                    </a:lnTo>
                    <a:lnTo>
                      <a:pt x="995" y="952"/>
                    </a:lnTo>
                    <a:lnTo>
                      <a:pt x="995" y="912"/>
                    </a:lnTo>
                    <a:lnTo>
                      <a:pt x="993" y="871"/>
                    </a:lnTo>
                    <a:lnTo>
                      <a:pt x="989" y="840"/>
                    </a:lnTo>
                    <a:lnTo>
                      <a:pt x="980" y="815"/>
                    </a:lnTo>
                    <a:lnTo>
                      <a:pt x="970" y="797"/>
                    </a:lnTo>
                    <a:lnTo>
                      <a:pt x="956" y="784"/>
                    </a:lnTo>
                    <a:lnTo>
                      <a:pt x="942" y="774"/>
                    </a:lnTo>
                    <a:lnTo>
                      <a:pt x="926" y="770"/>
                    </a:lnTo>
                    <a:lnTo>
                      <a:pt x="911" y="766"/>
                    </a:lnTo>
                    <a:lnTo>
                      <a:pt x="895" y="766"/>
                    </a:lnTo>
                    <a:lnTo>
                      <a:pt x="842" y="772"/>
                    </a:lnTo>
                    <a:lnTo>
                      <a:pt x="791" y="787"/>
                    </a:lnTo>
                    <a:lnTo>
                      <a:pt x="744" y="813"/>
                    </a:lnTo>
                    <a:lnTo>
                      <a:pt x="697" y="848"/>
                    </a:lnTo>
                    <a:lnTo>
                      <a:pt x="654" y="888"/>
                    </a:lnTo>
                    <a:lnTo>
                      <a:pt x="614" y="935"/>
                    </a:lnTo>
                    <a:lnTo>
                      <a:pt x="577" y="985"/>
                    </a:lnTo>
                    <a:lnTo>
                      <a:pt x="544" y="1040"/>
                    </a:lnTo>
                    <a:lnTo>
                      <a:pt x="514" y="1098"/>
                    </a:lnTo>
                    <a:lnTo>
                      <a:pt x="491" y="1156"/>
                    </a:lnTo>
                    <a:lnTo>
                      <a:pt x="477" y="1181"/>
                    </a:lnTo>
                    <a:lnTo>
                      <a:pt x="467" y="1199"/>
                    </a:lnTo>
                    <a:lnTo>
                      <a:pt x="459" y="1208"/>
                    </a:lnTo>
                    <a:lnTo>
                      <a:pt x="451" y="1214"/>
                    </a:lnTo>
                    <a:lnTo>
                      <a:pt x="441" y="1216"/>
                    </a:lnTo>
                    <a:lnTo>
                      <a:pt x="430" y="1216"/>
                    </a:lnTo>
                    <a:lnTo>
                      <a:pt x="424" y="1216"/>
                    </a:lnTo>
                    <a:lnTo>
                      <a:pt x="416" y="1214"/>
                    </a:lnTo>
                    <a:lnTo>
                      <a:pt x="406" y="1212"/>
                    </a:lnTo>
                    <a:lnTo>
                      <a:pt x="398" y="1206"/>
                    </a:lnTo>
                    <a:lnTo>
                      <a:pt x="390" y="1199"/>
                    </a:lnTo>
                    <a:lnTo>
                      <a:pt x="388" y="1185"/>
                    </a:lnTo>
                    <a:lnTo>
                      <a:pt x="390" y="1175"/>
                    </a:lnTo>
                    <a:lnTo>
                      <a:pt x="396" y="1156"/>
                    </a:lnTo>
                    <a:lnTo>
                      <a:pt x="408" y="1129"/>
                    </a:lnTo>
                    <a:lnTo>
                      <a:pt x="424" y="1096"/>
                    </a:lnTo>
                    <a:lnTo>
                      <a:pt x="441" y="1059"/>
                    </a:lnTo>
                    <a:lnTo>
                      <a:pt x="465" y="1018"/>
                    </a:lnTo>
                    <a:lnTo>
                      <a:pt x="493" y="974"/>
                    </a:lnTo>
                    <a:lnTo>
                      <a:pt x="524" y="929"/>
                    </a:lnTo>
                    <a:lnTo>
                      <a:pt x="557" y="886"/>
                    </a:lnTo>
                    <a:lnTo>
                      <a:pt x="597" y="844"/>
                    </a:lnTo>
                    <a:lnTo>
                      <a:pt x="640" y="803"/>
                    </a:lnTo>
                    <a:lnTo>
                      <a:pt x="685" y="768"/>
                    </a:lnTo>
                    <a:lnTo>
                      <a:pt x="736" y="739"/>
                    </a:lnTo>
                    <a:lnTo>
                      <a:pt x="789" y="716"/>
                    </a:lnTo>
                    <a:lnTo>
                      <a:pt x="844" y="700"/>
                    </a:lnTo>
                    <a:lnTo>
                      <a:pt x="905" y="696"/>
                    </a:lnTo>
                    <a:close/>
                    <a:moveTo>
                      <a:pt x="1199" y="0"/>
                    </a:moveTo>
                    <a:lnTo>
                      <a:pt x="1235" y="6"/>
                    </a:lnTo>
                    <a:lnTo>
                      <a:pt x="1264" y="18"/>
                    </a:lnTo>
                    <a:lnTo>
                      <a:pt x="1288" y="35"/>
                    </a:lnTo>
                    <a:lnTo>
                      <a:pt x="1305" y="60"/>
                    </a:lnTo>
                    <a:lnTo>
                      <a:pt x="1317" y="87"/>
                    </a:lnTo>
                    <a:lnTo>
                      <a:pt x="1319" y="116"/>
                    </a:lnTo>
                    <a:lnTo>
                      <a:pt x="1319" y="116"/>
                    </a:lnTo>
                    <a:lnTo>
                      <a:pt x="1313" y="157"/>
                    </a:lnTo>
                    <a:lnTo>
                      <a:pt x="1294" y="196"/>
                    </a:lnTo>
                    <a:lnTo>
                      <a:pt x="1266" y="231"/>
                    </a:lnTo>
                    <a:lnTo>
                      <a:pt x="1229" y="256"/>
                    </a:lnTo>
                    <a:lnTo>
                      <a:pt x="1188" y="274"/>
                    </a:lnTo>
                    <a:lnTo>
                      <a:pt x="1142" y="281"/>
                    </a:lnTo>
                    <a:lnTo>
                      <a:pt x="1109" y="277"/>
                    </a:lnTo>
                    <a:lnTo>
                      <a:pt x="1082" y="266"/>
                    </a:lnTo>
                    <a:lnTo>
                      <a:pt x="1058" y="248"/>
                    </a:lnTo>
                    <a:lnTo>
                      <a:pt x="1040" y="225"/>
                    </a:lnTo>
                    <a:lnTo>
                      <a:pt x="1031" y="196"/>
                    </a:lnTo>
                    <a:lnTo>
                      <a:pt x="1027" y="165"/>
                    </a:lnTo>
                    <a:lnTo>
                      <a:pt x="1033" y="126"/>
                    </a:lnTo>
                    <a:lnTo>
                      <a:pt x="1048" y="91"/>
                    </a:lnTo>
                    <a:lnTo>
                      <a:pt x="1070" y="60"/>
                    </a:lnTo>
                    <a:lnTo>
                      <a:pt x="1099" y="35"/>
                    </a:lnTo>
                    <a:lnTo>
                      <a:pt x="1131" y="18"/>
                    </a:lnTo>
                    <a:lnTo>
                      <a:pt x="1166" y="4"/>
                    </a:lnTo>
                    <a:lnTo>
                      <a:pt x="119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19"/>
              <p:cNvSpPr>
                <a:spLocks/>
              </p:cNvSpPr>
              <p:nvPr/>
            </p:nvSpPr>
            <p:spPr bwMode="auto">
              <a:xfrm>
                <a:off x="2945" y="2177"/>
                <a:ext cx="698" cy="506"/>
              </a:xfrm>
              <a:custGeom>
                <a:avLst/>
                <a:gdLst/>
                <a:ahLst/>
                <a:cxnLst>
                  <a:cxn ang="0">
                    <a:pos x="354" y="14"/>
                  </a:cxn>
                  <a:cxn ang="0">
                    <a:pos x="464" y="89"/>
                  </a:cxn>
                  <a:cxn ang="0">
                    <a:pos x="533" y="175"/>
                  </a:cxn>
                  <a:cxn ang="0">
                    <a:pos x="678" y="56"/>
                  </a:cxn>
                  <a:cxn ang="0">
                    <a:pos x="892" y="0"/>
                  </a:cxn>
                  <a:cxn ang="0">
                    <a:pos x="1024" y="17"/>
                  </a:cxn>
                  <a:cxn ang="0">
                    <a:pos x="1139" y="91"/>
                  </a:cxn>
                  <a:cxn ang="0">
                    <a:pos x="1190" y="254"/>
                  </a:cxn>
                  <a:cxn ang="0">
                    <a:pos x="1155" y="442"/>
                  </a:cxn>
                  <a:cxn ang="0">
                    <a:pos x="1090" y="630"/>
                  </a:cxn>
                  <a:cxn ang="0">
                    <a:pos x="1041" y="760"/>
                  </a:cxn>
                  <a:cxn ang="0">
                    <a:pos x="1018" y="849"/>
                  </a:cxn>
                  <a:cxn ang="0">
                    <a:pos x="1033" y="937"/>
                  </a:cxn>
                  <a:cxn ang="0">
                    <a:pos x="1151" y="927"/>
                  </a:cxn>
                  <a:cxn ang="0">
                    <a:pos x="1291" y="747"/>
                  </a:cxn>
                  <a:cxn ang="0">
                    <a:pos x="1332" y="646"/>
                  </a:cxn>
                  <a:cxn ang="0">
                    <a:pos x="1375" y="642"/>
                  </a:cxn>
                  <a:cxn ang="0">
                    <a:pos x="1395" y="681"/>
                  </a:cxn>
                  <a:cxn ang="0">
                    <a:pos x="1351" y="795"/>
                  </a:cxn>
                  <a:cxn ang="0">
                    <a:pos x="1243" y="939"/>
                  </a:cxn>
                  <a:cxn ang="0">
                    <a:pos x="1069" y="1010"/>
                  </a:cxn>
                  <a:cxn ang="0">
                    <a:pos x="916" y="960"/>
                  </a:cxn>
                  <a:cxn ang="0">
                    <a:pos x="851" y="820"/>
                  </a:cxn>
                  <a:cxn ang="0">
                    <a:pos x="872" y="731"/>
                  </a:cxn>
                  <a:cxn ang="0">
                    <a:pos x="929" y="580"/>
                  </a:cxn>
                  <a:cxn ang="0">
                    <a:pos x="996" y="365"/>
                  </a:cxn>
                  <a:cxn ang="0">
                    <a:pos x="1018" y="204"/>
                  </a:cxn>
                  <a:cxn ang="0">
                    <a:pos x="1002" y="122"/>
                  </a:cxn>
                  <a:cxn ang="0">
                    <a:pos x="921" y="64"/>
                  </a:cxn>
                  <a:cxn ang="0">
                    <a:pos x="735" y="95"/>
                  </a:cxn>
                  <a:cxn ang="0">
                    <a:pos x="592" y="207"/>
                  </a:cxn>
                  <a:cxn ang="0">
                    <a:pos x="503" y="326"/>
                  </a:cxn>
                  <a:cxn ang="0">
                    <a:pos x="462" y="413"/>
                  </a:cxn>
                  <a:cxn ang="0">
                    <a:pos x="405" y="621"/>
                  </a:cxn>
                  <a:cxn ang="0">
                    <a:pos x="372" y="764"/>
                  </a:cxn>
                  <a:cxn ang="0">
                    <a:pos x="340" y="888"/>
                  </a:cxn>
                  <a:cxn ang="0">
                    <a:pos x="303" y="979"/>
                  </a:cxn>
                  <a:cxn ang="0">
                    <a:pos x="211" y="1008"/>
                  </a:cxn>
                  <a:cxn ang="0">
                    <a:pos x="150" y="962"/>
                  </a:cxn>
                  <a:cxn ang="0">
                    <a:pos x="156" y="904"/>
                  </a:cxn>
                  <a:cxn ang="0">
                    <a:pos x="171" y="849"/>
                  </a:cxn>
                  <a:cxn ang="0">
                    <a:pos x="273" y="442"/>
                  </a:cxn>
                  <a:cxn ang="0">
                    <a:pos x="315" y="277"/>
                  </a:cxn>
                  <a:cxn ang="0">
                    <a:pos x="332" y="142"/>
                  </a:cxn>
                  <a:cxn ang="0">
                    <a:pos x="283" y="64"/>
                  </a:cxn>
                  <a:cxn ang="0">
                    <a:pos x="175" y="101"/>
                  </a:cxn>
                  <a:cxn ang="0">
                    <a:pos x="105" y="256"/>
                  </a:cxn>
                  <a:cxn ang="0">
                    <a:pos x="71" y="361"/>
                  </a:cxn>
                  <a:cxn ang="0">
                    <a:pos x="32" y="370"/>
                  </a:cxn>
                  <a:cxn ang="0">
                    <a:pos x="0" y="339"/>
                  </a:cxn>
                  <a:cxn ang="0">
                    <a:pos x="22" y="258"/>
                  </a:cxn>
                  <a:cxn ang="0">
                    <a:pos x="81" y="120"/>
                  </a:cxn>
                  <a:cxn ang="0">
                    <a:pos x="161" y="31"/>
                  </a:cxn>
                </a:cxnLst>
                <a:rect l="0" t="0" r="r" b="b"/>
                <a:pathLst>
                  <a:path w="1397" h="1010">
                    <a:moveTo>
                      <a:pt x="264" y="0"/>
                    </a:moveTo>
                    <a:lnTo>
                      <a:pt x="291" y="2"/>
                    </a:lnTo>
                    <a:lnTo>
                      <a:pt x="322" y="6"/>
                    </a:lnTo>
                    <a:lnTo>
                      <a:pt x="354" y="14"/>
                    </a:lnTo>
                    <a:lnTo>
                      <a:pt x="383" y="25"/>
                    </a:lnTo>
                    <a:lnTo>
                      <a:pt x="413" y="43"/>
                    </a:lnTo>
                    <a:lnTo>
                      <a:pt x="440" y="64"/>
                    </a:lnTo>
                    <a:lnTo>
                      <a:pt x="464" y="89"/>
                    </a:lnTo>
                    <a:lnTo>
                      <a:pt x="484" y="122"/>
                    </a:lnTo>
                    <a:lnTo>
                      <a:pt x="497" y="161"/>
                    </a:lnTo>
                    <a:lnTo>
                      <a:pt x="507" y="206"/>
                    </a:lnTo>
                    <a:lnTo>
                      <a:pt x="533" y="175"/>
                    </a:lnTo>
                    <a:lnTo>
                      <a:pt x="562" y="143"/>
                    </a:lnTo>
                    <a:lnTo>
                      <a:pt x="595" y="112"/>
                    </a:lnTo>
                    <a:lnTo>
                      <a:pt x="635" y="81"/>
                    </a:lnTo>
                    <a:lnTo>
                      <a:pt x="678" y="56"/>
                    </a:lnTo>
                    <a:lnTo>
                      <a:pt x="723" y="33"/>
                    </a:lnTo>
                    <a:lnTo>
                      <a:pt x="776" y="15"/>
                    </a:lnTo>
                    <a:lnTo>
                      <a:pt x="831" y="4"/>
                    </a:lnTo>
                    <a:lnTo>
                      <a:pt x="892" y="0"/>
                    </a:lnTo>
                    <a:lnTo>
                      <a:pt x="923" y="0"/>
                    </a:lnTo>
                    <a:lnTo>
                      <a:pt x="955" y="4"/>
                    </a:lnTo>
                    <a:lnTo>
                      <a:pt x="988" y="8"/>
                    </a:lnTo>
                    <a:lnTo>
                      <a:pt x="1024" y="17"/>
                    </a:lnTo>
                    <a:lnTo>
                      <a:pt x="1055" y="29"/>
                    </a:lnTo>
                    <a:lnTo>
                      <a:pt x="1086" y="45"/>
                    </a:lnTo>
                    <a:lnTo>
                      <a:pt x="1114" y="66"/>
                    </a:lnTo>
                    <a:lnTo>
                      <a:pt x="1139" y="91"/>
                    </a:lnTo>
                    <a:lnTo>
                      <a:pt x="1161" y="122"/>
                    </a:lnTo>
                    <a:lnTo>
                      <a:pt x="1177" y="159"/>
                    </a:lnTo>
                    <a:lnTo>
                      <a:pt x="1186" y="204"/>
                    </a:lnTo>
                    <a:lnTo>
                      <a:pt x="1190" y="254"/>
                    </a:lnTo>
                    <a:lnTo>
                      <a:pt x="1186" y="295"/>
                    </a:lnTo>
                    <a:lnTo>
                      <a:pt x="1181" y="341"/>
                    </a:lnTo>
                    <a:lnTo>
                      <a:pt x="1169" y="390"/>
                    </a:lnTo>
                    <a:lnTo>
                      <a:pt x="1155" y="442"/>
                    </a:lnTo>
                    <a:lnTo>
                      <a:pt x="1139" y="493"/>
                    </a:lnTo>
                    <a:lnTo>
                      <a:pt x="1122" y="543"/>
                    </a:lnTo>
                    <a:lnTo>
                      <a:pt x="1106" y="590"/>
                    </a:lnTo>
                    <a:lnTo>
                      <a:pt x="1090" y="630"/>
                    </a:lnTo>
                    <a:lnTo>
                      <a:pt x="1078" y="663"/>
                    </a:lnTo>
                    <a:lnTo>
                      <a:pt x="1069" y="690"/>
                    </a:lnTo>
                    <a:lnTo>
                      <a:pt x="1053" y="729"/>
                    </a:lnTo>
                    <a:lnTo>
                      <a:pt x="1041" y="760"/>
                    </a:lnTo>
                    <a:lnTo>
                      <a:pt x="1031" y="787"/>
                    </a:lnTo>
                    <a:lnTo>
                      <a:pt x="1025" y="809"/>
                    </a:lnTo>
                    <a:lnTo>
                      <a:pt x="1020" y="830"/>
                    </a:lnTo>
                    <a:lnTo>
                      <a:pt x="1018" y="849"/>
                    </a:lnTo>
                    <a:lnTo>
                      <a:pt x="1018" y="869"/>
                    </a:lnTo>
                    <a:lnTo>
                      <a:pt x="1020" y="898"/>
                    </a:lnTo>
                    <a:lnTo>
                      <a:pt x="1024" y="919"/>
                    </a:lnTo>
                    <a:lnTo>
                      <a:pt x="1033" y="937"/>
                    </a:lnTo>
                    <a:lnTo>
                      <a:pt x="1051" y="946"/>
                    </a:lnTo>
                    <a:lnTo>
                      <a:pt x="1073" y="950"/>
                    </a:lnTo>
                    <a:lnTo>
                      <a:pt x="1112" y="944"/>
                    </a:lnTo>
                    <a:lnTo>
                      <a:pt x="1151" y="927"/>
                    </a:lnTo>
                    <a:lnTo>
                      <a:pt x="1190" y="898"/>
                    </a:lnTo>
                    <a:lnTo>
                      <a:pt x="1226" y="859"/>
                    </a:lnTo>
                    <a:lnTo>
                      <a:pt x="1259" y="809"/>
                    </a:lnTo>
                    <a:lnTo>
                      <a:pt x="1291" y="747"/>
                    </a:lnTo>
                    <a:lnTo>
                      <a:pt x="1316" y="675"/>
                    </a:lnTo>
                    <a:lnTo>
                      <a:pt x="1322" y="663"/>
                    </a:lnTo>
                    <a:lnTo>
                      <a:pt x="1326" y="654"/>
                    </a:lnTo>
                    <a:lnTo>
                      <a:pt x="1332" y="646"/>
                    </a:lnTo>
                    <a:lnTo>
                      <a:pt x="1342" y="642"/>
                    </a:lnTo>
                    <a:lnTo>
                      <a:pt x="1357" y="640"/>
                    </a:lnTo>
                    <a:lnTo>
                      <a:pt x="1365" y="640"/>
                    </a:lnTo>
                    <a:lnTo>
                      <a:pt x="1375" y="642"/>
                    </a:lnTo>
                    <a:lnTo>
                      <a:pt x="1387" y="646"/>
                    </a:lnTo>
                    <a:lnTo>
                      <a:pt x="1395" y="655"/>
                    </a:lnTo>
                    <a:lnTo>
                      <a:pt x="1397" y="669"/>
                    </a:lnTo>
                    <a:lnTo>
                      <a:pt x="1395" y="681"/>
                    </a:lnTo>
                    <a:lnTo>
                      <a:pt x="1391" y="702"/>
                    </a:lnTo>
                    <a:lnTo>
                      <a:pt x="1381" y="727"/>
                    </a:lnTo>
                    <a:lnTo>
                      <a:pt x="1367" y="760"/>
                    </a:lnTo>
                    <a:lnTo>
                      <a:pt x="1351" y="795"/>
                    </a:lnTo>
                    <a:lnTo>
                      <a:pt x="1330" y="832"/>
                    </a:lnTo>
                    <a:lnTo>
                      <a:pt x="1306" y="869"/>
                    </a:lnTo>
                    <a:lnTo>
                      <a:pt x="1277" y="906"/>
                    </a:lnTo>
                    <a:lnTo>
                      <a:pt x="1243" y="939"/>
                    </a:lnTo>
                    <a:lnTo>
                      <a:pt x="1206" y="968"/>
                    </a:lnTo>
                    <a:lnTo>
                      <a:pt x="1165" y="989"/>
                    </a:lnTo>
                    <a:lnTo>
                      <a:pt x="1118" y="1005"/>
                    </a:lnTo>
                    <a:lnTo>
                      <a:pt x="1069" y="1010"/>
                    </a:lnTo>
                    <a:lnTo>
                      <a:pt x="1025" y="1007"/>
                    </a:lnTo>
                    <a:lnTo>
                      <a:pt x="984" y="997"/>
                    </a:lnTo>
                    <a:lnTo>
                      <a:pt x="949" y="981"/>
                    </a:lnTo>
                    <a:lnTo>
                      <a:pt x="916" y="960"/>
                    </a:lnTo>
                    <a:lnTo>
                      <a:pt x="888" y="933"/>
                    </a:lnTo>
                    <a:lnTo>
                      <a:pt x="868" y="900"/>
                    </a:lnTo>
                    <a:lnTo>
                      <a:pt x="855" y="863"/>
                    </a:lnTo>
                    <a:lnTo>
                      <a:pt x="851" y="820"/>
                    </a:lnTo>
                    <a:lnTo>
                      <a:pt x="853" y="797"/>
                    </a:lnTo>
                    <a:lnTo>
                      <a:pt x="857" y="778"/>
                    </a:lnTo>
                    <a:lnTo>
                      <a:pt x="862" y="756"/>
                    </a:lnTo>
                    <a:lnTo>
                      <a:pt x="872" y="731"/>
                    </a:lnTo>
                    <a:lnTo>
                      <a:pt x="886" y="700"/>
                    </a:lnTo>
                    <a:lnTo>
                      <a:pt x="898" y="667"/>
                    </a:lnTo>
                    <a:lnTo>
                      <a:pt x="914" y="626"/>
                    </a:lnTo>
                    <a:lnTo>
                      <a:pt x="929" y="580"/>
                    </a:lnTo>
                    <a:lnTo>
                      <a:pt x="947" y="529"/>
                    </a:lnTo>
                    <a:lnTo>
                      <a:pt x="965" y="475"/>
                    </a:lnTo>
                    <a:lnTo>
                      <a:pt x="982" y="419"/>
                    </a:lnTo>
                    <a:lnTo>
                      <a:pt x="996" y="365"/>
                    </a:lnTo>
                    <a:lnTo>
                      <a:pt x="1008" y="312"/>
                    </a:lnTo>
                    <a:lnTo>
                      <a:pt x="1016" y="264"/>
                    </a:lnTo>
                    <a:lnTo>
                      <a:pt x="1018" y="219"/>
                    </a:lnTo>
                    <a:lnTo>
                      <a:pt x="1018" y="204"/>
                    </a:lnTo>
                    <a:lnTo>
                      <a:pt x="1016" y="186"/>
                    </a:lnTo>
                    <a:lnTo>
                      <a:pt x="1014" y="165"/>
                    </a:lnTo>
                    <a:lnTo>
                      <a:pt x="1010" y="143"/>
                    </a:lnTo>
                    <a:lnTo>
                      <a:pt x="1002" y="122"/>
                    </a:lnTo>
                    <a:lnTo>
                      <a:pt x="988" y="103"/>
                    </a:lnTo>
                    <a:lnTo>
                      <a:pt x="972" y="85"/>
                    </a:lnTo>
                    <a:lnTo>
                      <a:pt x="951" y="72"/>
                    </a:lnTo>
                    <a:lnTo>
                      <a:pt x="921" y="64"/>
                    </a:lnTo>
                    <a:lnTo>
                      <a:pt x="886" y="60"/>
                    </a:lnTo>
                    <a:lnTo>
                      <a:pt x="831" y="64"/>
                    </a:lnTo>
                    <a:lnTo>
                      <a:pt x="780" y="76"/>
                    </a:lnTo>
                    <a:lnTo>
                      <a:pt x="735" y="95"/>
                    </a:lnTo>
                    <a:lnTo>
                      <a:pt x="694" y="118"/>
                    </a:lnTo>
                    <a:lnTo>
                      <a:pt x="656" y="145"/>
                    </a:lnTo>
                    <a:lnTo>
                      <a:pt x="623" y="175"/>
                    </a:lnTo>
                    <a:lnTo>
                      <a:pt x="592" y="207"/>
                    </a:lnTo>
                    <a:lnTo>
                      <a:pt x="566" y="239"/>
                    </a:lnTo>
                    <a:lnTo>
                      <a:pt x="542" y="270"/>
                    </a:lnTo>
                    <a:lnTo>
                      <a:pt x="521" y="301"/>
                    </a:lnTo>
                    <a:lnTo>
                      <a:pt x="503" y="326"/>
                    </a:lnTo>
                    <a:lnTo>
                      <a:pt x="489" y="349"/>
                    </a:lnTo>
                    <a:lnTo>
                      <a:pt x="478" y="370"/>
                    </a:lnTo>
                    <a:lnTo>
                      <a:pt x="470" y="390"/>
                    </a:lnTo>
                    <a:lnTo>
                      <a:pt x="462" y="413"/>
                    </a:lnTo>
                    <a:lnTo>
                      <a:pt x="454" y="438"/>
                    </a:lnTo>
                    <a:lnTo>
                      <a:pt x="446" y="469"/>
                    </a:lnTo>
                    <a:lnTo>
                      <a:pt x="427" y="545"/>
                    </a:lnTo>
                    <a:lnTo>
                      <a:pt x="405" y="621"/>
                    </a:lnTo>
                    <a:lnTo>
                      <a:pt x="399" y="652"/>
                    </a:lnTo>
                    <a:lnTo>
                      <a:pt x="391" y="687"/>
                    </a:lnTo>
                    <a:lnTo>
                      <a:pt x="381" y="725"/>
                    </a:lnTo>
                    <a:lnTo>
                      <a:pt x="372" y="764"/>
                    </a:lnTo>
                    <a:lnTo>
                      <a:pt x="364" y="797"/>
                    </a:lnTo>
                    <a:lnTo>
                      <a:pt x="354" y="824"/>
                    </a:lnTo>
                    <a:lnTo>
                      <a:pt x="348" y="855"/>
                    </a:lnTo>
                    <a:lnTo>
                      <a:pt x="340" y="888"/>
                    </a:lnTo>
                    <a:lnTo>
                      <a:pt x="332" y="919"/>
                    </a:lnTo>
                    <a:lnTo>
                      <a:pt x="322" y="946"/>
                    </a:lnTo>
                    <a:lnTo>
                      <a:pt x="315" y="964"/>
                    </a:lnTo>
                    <a:lnTo>
                      <a:pt x="303" y="979"/>
                    </a:lnTo>
                    <a:lnTo>
                      <a:pt x="283" y="995"/>
                    </a:lnTo>
                    <a:lnTo>
                      <a:pt x="258" y="1007"/>
                    </a:lnTo>
                    <a:lnTo>
                      <a:pt x="228" y="1010"/>
                    </a:lnTo>
                    <a:lnTo>
                      <a:pt x="211" y="1008"/>
                    </a:lnTo>
                    <a:lnTo>
                      <a:pt x="191" y="1003"/>
                    </a:lnTo>
                    <a:lnTo>
                      <a:pt x="173" y="993"/>
                    </a:lnTo>
                    <a:lnTo>
                      <a:pt x="160" y="979"/>
                    </a:lnTo>
                    <a:lnTo>
                      <a:pt x="150" y="962"/>
                    </a:lnTo>
                    <a:lnTo>
                      <a:pt x="148" y="941"/>
                    </a:lnTo>
                    <a:lnTo>
                      <a:pt x="148" y="933"/>
                    </a:lnTo>
                    <a:lnTo>
                      <a:pt x="152" y="921"/>
                    </a:lnTo>
                    <a:lnTo>
                      <a:pt x="156" y="904"/>
                    </a:lnTo>
                    <a:lnTo>
                      <a:pt x="161" y="884"/>
                    </a:lnTo>
                    <a:lnTo>
                      <a:pt x="167" y="867"/>
                    </a:lnTo>
                    <a:lnTo>
                      <a:pt x="171" y="849"/>
                    </a:lnTo>
                    <a:lnTo>
                      <a:pt x="171" y="849"/>
                    </a:lnTo>
                    <a:lnTo>
                      <a:pt x="244" y="560"/>
                    </a:lnTo>
                    <a:lnTo>
                      <a:pt x="254" y="526"/>
                    </a:lnTo>
                    <a:lnTo>
                      <a:pt x="264" y="485"/>
                    </a:lnTo>
                    <a:lnTo>
                      <a:pt x="273" y="442"/>
                    </a:lnTo>
                    <a:lnTo>
                      <a:pt x="283" y="399"/>
                    </a:lnTo>
                    <a:lnTo>
                      <a:pt x="293" y="359"/>
                    </a:lnTo>
                    <a:lnTo>
                      <a:pt x="303" y="320"/>
                    </a:lnTo>
                    <a:lnTo>
                      <a:pt x="315" y="277"/>
                    </a:lnTo>
                    <a:lnTo>
                      <a:pt x="324" y="237"/>
                    </a:lnTo>
                    <a:lnTo>
                      <a:pt x="332" y="200"/>
                    </a:lnTo>
                    <a:lnTo>
                      <a:pt x="334" y="171"/>
                    </a:lnTo>
                    <a:lnTo>
                      <a:pt x="332" y="142"/>
                    </a:lnTo>
                    <a:lnTo>
                      <a:pt x="326" y="114"/>
                    </a:lnTo>
                    <a:lnTo>
                      <a:pt x="317" y="93"/>
                    </a:lnTo>
                    <a:lnTo>
                      <a:pt x="303" y="76"/>
                    </a:lnTo>
                    <a:lnTo>
                      <a:pt x="283" y="64"/>
                    </a:lnTo>
                    <a:lnTo>
                      <a:pt x="258" y="60"/>
                    </a:lnTo>
                    <a:lnTo>
                      <a:pt x="226" y="64"/>
                    </a:lnTo>
                    <a:lnTo>
                      <a:pt x="199" y="79"/>
                    </a:lnTo>
                    <a:lnTo>
                      <a:pt x="175" y="101"/>
                    </a:lnTo>
                    <a:lnTo>
                      <a:pt x="154" y="132"/>
                    </a:lnTo>
                    <a:lnTo>
                      <a:pt x="136" y="169"/>
                    </a:lnTo>
                    <a:lnTo>
                      <a:pt x="120" y="209"/>
                    </a:lnTo>
                    <a:lnTo>
                      <a:pt x="105" y="256"/>
                    </a:lnTo>
                    <a:lnTo>
                      <a:pt x="91" y="304"/>
                    </a:lnTo>
                    <a:lnTo>
                      <a:pt x="85" y="330"/>
                    </a:lnTo>
                    <a:lnTo>
                      <a:pt x="79" y="349"/>
                    </a:lnTo>
                    <a:lnTo>
                      <a:pt x="71" y="361"/>
                    </a:lnTo>
                    <a:lnTo>
                      <a:pt x="63" y="367"/>
                    </a:lnTo>
                    <a:lnTo>
                      <a:pt x="53" y="368"/>
                    </a:lnTo>
                    <a:lnTo>
                      <a:pt x="40" y="370"/>
                    </a:lnTo>
                    <a:lnTo>
                      <a:pt x="32" y="370"/>
                    </a:lnTo>
                    <a:lnTo>
                      <a:pt x="22" y="368"/>
                    </a:lnTo>
                    <a:lnTo>
                      <a:pt x="12" y="363"/>
                    </a:lnTo>
                    <a:lnTo>
                      <a:pt x="4" y="355"/>
                    </a:lnTo>
                    <a:lnTo>
                      <a:pt x="0" y="339"/>
                    </a:lnTo>
                    <a:lnTo>
                      <a:pt x="2" y="332"/>
                    </a:lnTo>
                    <a:lnTo>
                      <a:pt x="6" y="312"/>
                    </a:lnTo>
                    <a:lnTo>
                      <a:pt x="12" y="289"/>
                    </a:lnTo>
                    <a:lnTo>
                      <a:pt x="22" y="258"/>
                    </a:lnTo>
                    <a:lnTo>
                      <a:pt x="34" y="225"/>
                    </a:lnTo>
                    <a:lnTo>
                      <a:pt x="48" y="188"/>
                    </a:lnTo>
                    <a:lnTo>
                      <a:pt x="63" y="153"/>
                    </a:lnTo>
                    <a:lnTo>
                      <a:pt x="81" y="120"/>
                    </a:lnTo>
                    <a:lnTo>
                      <a:pt x="97" y="97"/>
                    </a:lnTo>
                    <a:lnTo>
                      <a:pt x="114" y="74"/>
                    </a:lnTo>
                    <a:lnTo>
                      <a:pt x="136" y="52"/>
                    </a:lnTo>
                    <a:lnTo>
                      <a:pt x="161" y="31"/>
                    </a:lnTo>
                    <a:lnTo>
                      <a:pt x="191" y="15"/>
                    </a:lnTo>
                    <a:lnTo>
                      <a:pt x="224" y="4"/>
                    </a:lnTo>
                    <a:lnTo>
                      <a:pt x="26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20"/>
              <p:cNvSpPr>
                <a:spLocks/>
              </p:cNvSpPr>
              <p:nvPr/>
            </p:nvSpPr>
            <p:spPr bwMode="auto">
              <a:xfrm>
                <a:off x="3812" y="2363"/>
                <a:ext cx="769" cy="54"/>
              </a:xfrm>
              <a:custGeom>
                <a:avLst/>
                <a:gdLst/>
                <a:ahLst/>
                <a:cxnLst>
                  <a:cxn ang="0">
                    <a:pos x="93" y="0"/>
                  </a:cxn>
                  <a:cxn ang="0">
                    <a:pos x="1450" y="0"/>
                  </a:cxn>
                  <a:cxn ang="0">
                    <a:pos x="1467" y="0"/>
                  </a:cxn>
                  <a:cxn ang="0">
                    <a:pos x="1485" y="0"/>
                  </a:cxn>
                  <a:cxn ang="0">
                    <a:pos x="1503" y="4"/>
                  </a:cxn>
                  <a:cxn ang="0">
                    <a:pos x="1516" y="10"/>
                  </a:cxn>
                  <a:cxn ang="0">
                    <a:pos x="1530" y="22"/>
                  </a:cxn>
                  <a:cxn ang="0">
                    <a:pos x="1538" y="37"/>
                  </a:cxn>
                  <a:cxn ang="0">
                    <a:pos x="1540" y="61"/>
                  </a:cxn>
                  <a:cxn ang="0">
                    <a:pos x="1538" y="78"/>
                  </a:cxn>
                  <a:cxn ang="0">
                    <a:pos x="1528" y="92"/>
                  </a:cxn>
                  <a:cxn ang="0">
                    <a:pos x="1516" y="101"/>
                  </a:cxn>
                  <a:cxn ang="0">
                    <a:pos x="1501" y="105"/>
                  </a:cxn>
                  <a:cxn ang="0">
                    <a:pos x="1483" y="109"/>
                  </a:cxn>
                  <a:cxn ang="0">
                    <a:pos x="1465" y="109"/>
                  </a:cxn>
                  <a:cxn ang="0">
                    <a:pos x="1450" y="109"/>
                  </a:cxn>
                  <a:cxn ang="0">
                    <a:pos x="93" y="109"/>
                  </a:cxn>
                  <a:cxn ang="0">
                    <a:pos x="75" y="109"/>
                  </a:cxn>
                  <a:cxn ang="0">
                    <a:pos x="57" y="109"/>
                  </a:cxn>
                  <a:cxn ang="0">
                    <a:pos x="40" y="105"/>
                  </a:cxn>
                  <a:cxn ang="0">
                    <a:pos x="24" y="99"/>
                  </a:cxn>
                  <a:cxn ang="0">
                    <a:pos x="12" y="90"/>
                  </a:cxn>
                  <a:cxn ang="0">
                    <a:pos x="4" y="76"/>
                  </a:cxn>
                  <a:cxn ang="0">
                    <a:pos x="0" y="55"/>
                  </a:cxn>
                  <a:cxn ang="0">
                    <a:pos x="4" y="35"/>
                  </a:cxn>
                  <a:cxn ang="0">
                    <a:pos x="12" y="20"/>
                  </a:cxn>
                  <a:cxn ang="0">
                    <a:pos x="24" y="10"/>
                  </a:cxn>
                  <a:cxn ang="0">
                    <a:pos x="40" y="4"/>
                  </a:cxn>
                  <a:cxn ang="0">
                    <a:pos x="57" y="0"/>
                  </a:cxn>
                  <a:cxn ang="0">
                    <a:pos x="75" y="0"/>
                  </a:cxn>
                  <a:cxn ang="0">
                    <a:pos x="93" y="0"/>
                  </a:cxn>
                </a:cxnLst>
                <a:rect l="0" t="0" r="r" b="b"/>
                <a:pathLst>
                  <a:path w="1540" h="109">
                    <a:moveTo>
                      <a:pt x="93" y="0"/>
                    </a:moveTo>
                    <a:lnTo>
                      <a:pt x="1450" y="0"/>
                    </a:lnTo>
                    <a:lnTo>
                      <a:pt x="1467" y="0"/>
                    </a:lnTo>
                    <a:lnTo>
                      <a:pt x="1485" y="0"/>
                    </a:lnTo>
                    <a:lnTo>
                      <a:pt x="1503" y="4"/>
                    </a:lnTo>
                    <a:lnTo>
                      <a:pt x="1516" y="10"/>
                    </a:lnTo>
                    <a:lnTo>
                      <a:pt x="1530" y="22"/>
                    </a:lnTo>
                    <a:lnTo>
                      <a:pt x="1538" y="37"/>
                    </a:lnTo>
                    <a:lnTo>
                      <a:pt x="1540" y="61"/>
                    </a:lnTo>
                    <a:lnTo>
                      <a:pt x="1538" y="78"/>
                    </a:lnTo>
                    <a:lnTo>
                      <a:pt x="1528" y="92"/>
                    </a:lnTo>
                    <a:lnTo>
                      <a:pt x="1516" y="101"/>
                    </a:lnTo>
                    <a:lnTo>
                      <a:pt x="1501" y="105"/>
                    </a:lnTo>
                    <a:lnTo>
                      <a:pt x="1483" y="109"/>
                    </a:lnTo>
                    <a:lnTo>
                      <a:pt x="1465" y="109"/>
                    </a:lnTo>
                    <a:lnTo>
                      <a:pt x="1450" y="109"/>
                    </a:lnTo>
                    <a:lnTo>
                      <a:pt x="93" y="109"/>
                    </a:lnTo>
                    <a:lnTo>
                      <a:pt x="75" y="109"/>
                    </a:lnTo>
                    <a:lnTo>
                      <a:pt x="57" y="109"/>
                    </a:lnTo>
                    <a:lnTo>
                      <a:pt x="40" y="105"/>
                    </a:lnTo>
                    <a:lnTo>
                      <a:pt x="24" y="99"/>
                    </a:lnTo>
                    <a:lnTo>
                      <a:pt x="12" y="90"/>
                    </a:lnTo>
                    <a:lnTo>
                      <a:pt x="4" y="76"/>
                    </a:lnTo>
                    <a:lnTo>
                      <a:pt x="0" y="55"/>
                    </a:lnTo>
                    <a:lnTo>
                      <a:pt x="4" y="35"/>
                    </a:lnTo>
                    <a:lnTo>
                      <a:pt x="12" y="20"/>
                    </a:lnTo>
                    <a:lnTo>
                      <a:pt x="24" y="10"/>
                    </a:lnTo>
                    <a:lnTo>
                      <a:pt x="40" y="4"/>
                    </a:lnTo>
                    <a:lnTo>
                      <a:pt x="57" y="0"/>
                    </a:lnTo>
                    <a:lnTo>
                      <a:pt x="75" y="0"/>
                    </a:lnTo>
                    <a:lnTo>
                      <a:pt x="9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21"/>
              <p:cNvSpPr>
                <a:spLocks/>
              </p:cNvSpPr>
              <p:nvPr/>
            </p:nvSpPr>
            <p:spPr bwMode="auto">
              <a:xfrm>
                <a:off x="4823" y="1924"/>
                <a:ext cx="415" cy="748"/>
              </a:xfrm>
              <a:custGeom>
                <a:avLst/>
                <a:gdLst/>
                <a:ahLst/>
                <a:cxnLst>
                  <a:cxn ang="0">
                    <a:pos x="473" y="2"/>
                  </a:cxn>
                  <a:cxn ang="0">
                    <a:pos x="505" y="11"/>
                  </a:cxn>
                  <a:cxn ang="0">
                    <a:pos x="514" y="41"/>
                  </a:cxn>
                  <a:cxn ang="0">
                    <a:pos x="516" y="66"/>
                  </a:cxn>
                  <a:cxn ang="0">
                    <a:pos x="516" y="1332"/>
                  </a:cxn>
                  <a:cxn ang="0">
                    <a:pos x="522" y="1367"/>
                  </a:cxn>
                  <a:cxn ang="0">
                    <a:pos x="544" y="1390"/>
                  </a:cxn>
                  <a:cxn ang="0">
                    <a:pos x="593" y="1408"/>
                  </a:cxn>
                  <a:cxn ang="0">
                    <a:pos x="681" y="1416"/>
                  </a:cxn>
                  <a:cxn ang="0">
                    <a:pos x="831" y="1416"/>
                  </a:cxn>
                  <a:cxn ang="0">
                    <a:pos x="807" y="1495"/>
                  </a:cxn>
                  <a:cxn ang="0">
                    <a:pos x="732" y="1493"/>
                  </a:cxn>
                  <a:cxn ang="0">
                    <a:pos x="632" y="1491"/>
                  </a:cxn>
                  <a:cxn ang="0">
                    <a:pos x="530" y="1487"/>
                  </a:cxn>
                  <a:cxn ang="0">
                    <a:pos x="448" y="1485"/>
                  </a:cxn>
                  <a:cxn ang="0">
                    <a:pos x="389" y="1485"/>
                  </a:cxn>
                  <a:cxn ang="0">
                    <a:pos x="304" y="1487"/>
                  </a:cxn>
                  <a:cxn ang="0">
                    <a:pos x="202" y="1491"/>
                  </a:cxn>
                  <a:cxn ang="0">
                    <a:pos x="104" y="1493"/>
                  </a:cxn>
                  <a:cxn ang="0">
                    <a:pos x="33" y="1495"/>
                  </a:cxn>
                  <a:cxn ang="0">
                    <a:pos x="14" y="1416"/>
                  </a:cxn>
                  <a:cxn ang="0">
                    <a:pos x="163" y="1416"/>
                  </a:cxn>
                  <a:cxn ang="0">
                    <a:pos x="251" y="1408"/>
                  </a:cxn>
                  <a:cxn ang="0">
                    <a:pos x="300" y="1390"/>
                  </a:cxn>
                  <a:cxn ang="0">
                    <a:pos x="322" y="1367"/>
                  </a:cxn>
                  <a:cxn ang="0">
                    <a:pos x="328" y="1332"/>
                  </a:cxn>
                  <a:cxn ang="0">
                    <a:pos x="328" y="167"/>
                  </a:cxn>
                  <a:cxn ang="0">
                    <a:pos x="220" y="203"/>
                  </a:cxn>
                  <a:cxn ang="0">
                    <a:pos x="114" y="221"/>
                  </a:cxn>
                  <a:cxn ang="0">
                    <a:pos x="29" y="225"/>
                  </a:cxn>
                  <a:cxn ang="0">
                    <a:pos x="0" y="145"/>
                  </a:cxn>
                  <a:cxn ang="0">
                    <a:pos x="69" y="145"/>
                  </a:cxn>
                  <a:cxn ang="0">
                    <a:pos x="157" y="136"/>
                  </a:cxn>
                  <a:cxn ang="0">
                    <a:pos x="255" y="114"/>
                  </a:cxn>
                  <a:cxn ang="0">
                    <a:pos x="353" y="72"/>
                  </a:cxn>
                  <a:cxn ang="0">
                    <a:pos x="446" y="0"/>
                  </a:cxn>
                </a:cxnLst>
                <a:rect l="0" t="0" r="r" b="b"/>
                <a:pathLst>
                  <a:path w="831" h="1495">
                    <a:moveTo>
                      <a:pt x="446" y="0"/>
                    </a:moveTo>
                    <a:lnTo>
                      <a:pt x="473" y="2"/>
                    </a:lnTo>
                    <a:lnTo>
                      <a:pt x="493" y="4"/>
                    </a:lnTo>
                    <a:lnTo>
                      <a:pt x="505" y="11"/>
                    </a:lnTo>
                    <a:lnTo>
                      <a:pt x="512" y="23"/>
                    </a:lnTo>
                    <a:lnTo>
                      <a:pt x="514" y="41"/>
                    </a:lnTo>
                    <a:lnTo>
                      <a:pt x="516" y="66"/>
                    </a:lnTo>
                    <a:lnTo>
                      <a:pt x="516" y="66"/>
                    </a:lnTo>
                    <a:lnTo>
                      <a:pt x="516" y="1311"/>
                    </a:lnTo>
                    <a:lnTo>
                      <a:pt x="516" y="1332"/>
                    </a:lnTo>
                    <a:lnTo>
                      <a:pt x="518" y="1350"/>
                    </a:lnTo>
                    <a:lnTo>
                      <a:pt x="522" y="1367"/>
                    </a:lnTo>
                    <a:lnTo>
                      <a:pt x="530" y="1381"/>
                    </a:lnTo>
                    <a:lnTo>
                      <a:pt x="544" y="1390"/>
                    </a:lnTo>
                    <a:lnTo>
                      <a:pt x="565" y="1400"/>
                    </a:lnTo>
                    <a:lnTo>
                      <a:pt x="593" y="1408"/>
                    </a:lnTo>
                    <a:lnTo>
                      <a:pt x="632" y="1412"/>
                    </a:lnTo>
                    <a:lnTo>
                      <a:pt x="681" y="1416"/>
                    </a:lnTo>
                    <a:lnTo>
                      <a:pt x="744" y="1416"/>
                    </a:lnTo>
                    <a:lnTo>
                      <a:pt x="831" y="1416"/>
                    </a:lnTo>
                    <a:lnTo>
                      <a:pt x="831" y="1495"/>
                    </a:lnTo>
                    <a:lnTo>
                      <a:pt x="807" y="1495"/>
                    </a:lnTo>
                    <a:lnTo>
                      <a:pt x="774" y="1495"/>
                    </a:lnTo>
                    <a:lnTo>
                      <a:pt x="732" y="1493"/>
                    </a:lnTo>
                    <a:lnTo>
                      <a:pt x="683" y="1493"/>
                    </a:lnTo>
                    <a:lnTo>
                      <a:pt x="632" y="1491"/>
                    </a:lnTo>
                    <a:lnTo>
                      <a:pt x="579" y="1489"/>
                    </a:lnTo>
                    <a:lnTo>
                      <a:pt x="530" y="1487"/>
                    </a:lnTo>
                    <a:lnTo>
                      <a:pt x="485" y="1487"/>
                    </a:lnTo>
                    <a:lnTo>
                      <a:pt x="448" y="1485"/>
                    </a:lnTo>
                    <a:lnTo>
                      <a:pt x="420" y="1485"/>
                    </a:lnTo>
                    <a:lnTo>
                      <a:pt x="389" y="1485"/>
                    </a:lnTo>
                    <a:lnTo>
                      <a:pt x="349" y="1487"/>
                    </a:lnTo>
                    <a:lnTo>
                      <a:pt x="304" y="1487"/>
                    </a:lnTo>
                    <a:lnTo>
                      <a:pt x="253" y="1489"/>
                    </a:lnTo>
                    <a:lnTo>
                      <a:pt x="202" y="1491"/>
                    </a:lnTo>
                    <a:lnTo>
                      <a:pt x="151" y="1493"/>
                    </a:lnTo>
                    <a:lnTo>
                      <a:pt x="104" y="1493"/>
                    </a:lnTo>
                    <a:lnTo>
                      <a:pt x="65" y="1495"/>
                    </a:lnTo>
                    <a:lnTo>
                      <a:pt x="33" y="1495"/>
                    </a:lnTo>
                    <a:lnTo>
                      <a:pt x="14" y="1495"/>
                    </a:lnTo>
                    <a:lnTo>
                      <a:pt x="14" y="1416"/>
                    </a:lnTo>
                    <a:lnTo>
                      <a:pt x="100" y="1416"/>
                    </a:lnTo>
                    <a:lnTo>
                      <a:pt x="163" y="1416"/>
                    </a:lnTo>
                    <a:lnTo>
                      <a:pt x="212" y="1412"/>
                    </a:lnTo>
                    <a:lnTo>
                      <a:pt x="251" y="1408"/>
                    </a:lnTo>
                    <a:lnTo>
                      <a:pt x="279" y="1400"/>
                    </a:lnTo>
                    <a:lnTo>
                      <a:pt x="300" y="1390"/>
                    </a:lnTo>
                    <a:lnTo>
                      <a:pt x="314" y="1381"/>
                    </a:lnTo>
                    <a:lnTo>
                      <a:pt x="322" y="1367"/>
                    </a:lnTo>
                    <a:lnTo>
                      <a:pt x="326" y="1350"/>
                    </a:lnTo>
                    <a:lnTo>
                      <a:pt x="328" y="1332"/>
                    </a:lnTo>
                    <a:lnTo>
                      <a:pt x="328" y="1311"/>
                    </a:lnTo>
                    <a:lnTo>
                      <a:pt x="328" y="167"/>
                    </a:lnTo>
                    <a:lnTo>
                      <a:pt x="275" y="188"/>
                    </a:lnTo>
                    <a:lnTo>
                      <a:pt x="220" y="203"/>
                    </a:lnTo>
                    <a:lnTo>
                      <a:pt x="165" y="215"/>
                    </a:lnTo>
                    <a:lnTo>
                      <a:pt x="114" y="221"/>
                    </a:lnTo>
                    <a:lnTo>
                      <a:pt x="69" y="225"/>
                    </a:lnTo>
                    <a:lnTo>
                      <a:pt x="29" y="225"/>
                    </a:lnTo>
                    <a:lnTo>
                      <a:pt x="0" y="225"/>
                    </a:lnTo>
                    <a:lnTo>
                      <a:pt x="0" y="145"/>
                    </a:lnTo>
                    <a:lnTo>
                      <a:pt x="31" y="145"/>
                    </a:lnTo>
                    <a:lnTo>
                      <a:pt x="69" y="145"/>
                    </a:lnTo>
                    <a:lnTo>
                      <a:pt x="112" y="141"/>
                    </a:lnTo>
                    <a:lnTo>
                      <a:pt x="157" y="136"/>
                    </a:lnTo>
                    <a:lnTo>
                      <a:pt x="206" y="128"/>
                    </a:lnTo>
                    <a:lnTo>
                      <a:pt x="255" y="114"/>
                    </a:lnTo>
                    <a:lnTo>
                      <a:pt x="304" y="97"/>
                    </a:lnTo>
                    <a:lnTo>
                      <a:pt x="353" y="72"/>
                    </a:lnTo>
                    <a:lnTo>
                      <a:pt x="400" y="41"/>
                    </a:lnTo>
                    <a:lnTo>
                      <a:pt x="4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5" name="Group 24"/>
            <p:cNvGrpSpPr>
              <a:grpSpLocks noChangeAspect="1"/>
            </p:cNvGrpSpPr>
            <p:nvPr>
              <p:custDataLst>
                <p:tags r:id="rId10"/>
              </p:custDataLst>
            </p:nvPr>
          </p:nvGrpSpPr>
          <p:grpSpPr bwMode="auto">
            <a:xfrm>
              <a:off x="1883832" y="2050915"/>
              <a:ext cx="412230" cy="410736"/>
              <a:chOff x="1274" y="1324"/>
              <a:chExt cx="1380" cy="1375"/>
            </a:xfrm>
          </p:grpSpPr>
          <p:sp>
            <p:nvSpPr>
              <p:cNvPr id="126" name="Freeform 26"/>
              <p:cNvSpPr>
                <a:spLocks noEditPoints="1"/>
              </p:cNvSpPr>
              <p:nvPr/>
            </p:nvSpPr>
            <p:spPr bwMode="auto">
              <a:xfrm>
                <a:off x="1274" y="1324"/>
                <a:ext cx="636" cy="1375"/>
              </a:xfrm>
              <a:custGeom>
                <a:avLst/>
                <a:gdLst/>
                <a:ahLst/>
                <a:cxnLst>
                  <a:cxn ang="0">
                    <a:pos x="1459" y="1068"/>
                  </a:cxn>
                  <a:cxn ang="0">
                    <a:pos x="1623" y="1177"/>
                  </a:cxn>
                  <a:cxn ang="0">
                    <a:pos x="1720" y="1360"/>
                  </a:cxn>
                  <a:cxn ang="0">
                    <a:pos x="1733" y="1508"/>
                  </a:cxn>
                  <a:cxn ang="0">
                    <a:pos x="1711" y="1657"/>
                  </a:cxn>
                  <a:cxn ang="0">
                    <a:pos x="1199" y="3622"/>
                  </a:cxn>
                  <a:cxn ang="0">
                    <a:pos x="1028" y="3853"/>
                  </a:cxn>
                  <a:cxn ang="0">
                    <a:pos x="811" y="4013"/>
                  </a:cxn>
                  <a:cxn ang="0">
                    <a:pos x="578" y="4105"/>
                  </a:cxn>
                  <a:cxn ang="0">
                    <a:pos x="354" y="4122"/>
                  </a:cxn>
                  <a:cxn ang="0">
                    <a:pos x="158" y="4071"/>
                  </a:cxn>
                  <a:cxn ang="0">
                    <a:pos x="32" y="3956"/>
                  </a:cxn>
                  <a:cxn ang="0">
                    <a:pos x="2" y="3788"/>
                  </a:cxn>
                  <a:cxn ang="0">
                    <a:pos x="68" y="3645"/>
                  </a:cxn>
                  <a:cxn ang="0">
                    <a:pos x="184" y="3571"/>
                  </a:cxn>
                  <a:cxn ang="0">
                    <a:pos x="314" y="3572"/>
                  </a:cxn>
                  <a:cxn ang="0">
                    <a:pos x="398" y="3636"/>
                  </a:cxn>
                  <a:cxn ang="0">
                    <a:pos x="424" y="3727"/>
                  </a:cxn>
                  <a:cxn ang="0">
                    <a:pos x="391" y="3849"/>
                  </a:cxn>
                  <a:cxn ang="0">
                    <a:pos x="293" y="3951"/>
                  </a:cxn>
                  <a:cxn ang="0">
                    <a:pos x="296" y="4009"/>
                  </a:cxn>
                  <a:cxn ang="0">
                    <a:pos x="394" y="4019"/>
                  </a:cxn>
                  <a:cxn ang="0">
                    <a:pos x="624" y="3948"/>
                  </a:cxn>
                  <a:cxn ang="0">
                    <a:pos x="815" y="3754"/>
                  </a:cxn>
                  <a:cxn ang="0">
                    <a:pos x="950" y="3471"/>
                  </a:cxn>
                  <a:cxn ang="0">
                    <a:pos x="1418" y="1578"/>
                  </a:cxn>
                  <a:cxn ang="0">
                    <a:pos x="1438" y="1449"/>
                  </a:cxn>
                  <a:cxn ang="0">
                    <a:pos x="1433" y="1281"/>
                  </a:cxn>
                  <a:cxn ang="0">
                    <a:pos x="1392" y="1183"/>
                  </a:cxn>
                  <a:cxn ang="0">
                    <a:pos x="1327" y="1149"/>
                  </a:cxn>
                  <a:cxn ang="0">
                    <a:pos x="1187" y="1164"/>
                  </a:cxn>
                  <a:cxn ang="0">
                    <a:pos x="991" y="1286"/>
                  </a:cxn>
                  <a:cxn ang="0">
                    <a:pos x="828" y="1488"/>
                  </a:cxn>
                  <a:cxn ang="0">
                    <a:pos x="709" y="1732"/>
                  </a:cxn>
                  <a:cxn ang="0">
                    <a:pos x="669" y="1807"/>
                  </a:cxn>
                  <a:cxn ang="0">
                    <a:pos x="635" y="1823"/>
                  </a:cxn>
                  <a:cxn ang="0">
                    <a:pos x="599" y="1820"/>
                  </a:cxn>
                  <a:cxn ang="0">
                    <a:pos x="565" y="1792"/>
                  </a:cxn>
                  <a:cxn ang="0">
                    <a:pos x="578" y="1727"/>
                  </a:cxn>
                  <a:cxn ang="0">
                    <a:pos x="643" y="1581"/>
                  </a:cxn>
                  <a:cxn ang="0">
                    <a:pos x="757" y="1393"/>
                  </a:cxn>
                  <a:cxn ang="0">
                    <a:pos x="919" y="1209"/>
                  </a:cxn>
                  <a:cxn ang="0">
                    <a:pos x="1126" y="1078"/>
                  </a:cxn>
                  <a:cxn ang="0">
                    <a:pos x="1733" y="0"/>
                  </a:cxn>
                  <a:cxn ang="0">
                    <a:pos x="1852" y="42"/>
                  </a:cxn>
                  <a:cxn ang="0">
                    <a:pos x="1906" y="143"/>
                  </a:cxn>
                  <a:cxn ang="0">
                    <a:pos x="1891" y="255"/>
                  </a:cxn>
                  <a:cxn ang="0">
                    <a:pos x="1777" y="384"/>
                  </a:cxn>
                  <a:cxn ang="0">
                    <a:pos x="1616" y="416"/>
                  </a:cxn>
                  <a:cxn ang="0">
                    <a:pos x="1510" y="345"/>
                  </a:cxn>
                  <a:cxn ang="0">
                    <a:pos x="1489" y="205"/>
                  </a:cxn>
                  <a:cxn ang="0">
                    <a:pos x="1567" y="70"/>
                  </a:cxn>
                  <a:cxn ang="0">
                    <a:pos x="1699" y="3"/>
                  </a:cxn>
                </a:cxnLst>
                <a:rect l="0" t="0" r="r" b="b"/>
                <a:pathLst>
                  <a:path w="1908" h="4125">
                    <a:moveTo>
                      <a:pt x="1309" y="1041"/>
                    </a:moveTo>
                    <a:lnTo>
                      <a:pt x="1361" y="1044"/>
                    </a:lnTo>
                    <a:lnTo>
                      <a:pt x="1411" y="1053"/>
                    </a:lnTo>
                    <a:lnTo>
                      <a:pt x="1459" y="1068"/>
                    </a:lnTo>
                    <a:lnTo>
                      <a:pt x="1504" y="1087"/>
                    </a:lnTo>
                    <a:lnTo>
                      <a:pt x="1548" y="1111"/>
                    </a:lnTo>
                    <a:lnTo>
                      <a:pt x="1588" y="1142"/>
                    </a:lnTo>
                    <a:lnTo>
                      <a:pt x="1623" y="1177"/>
                    </a:lnTo>
                    <a:lnTo>
                      <a:pt x="1655" y="1216"/>
                    </a:lnTo>
                    <a:lnTo>
                      <a:pt x="1681" y="1260"/>
                    </a:lnTo>
                    <a:lnTo>
                      <a:pt x="1703" y="1308"/>
                    </a:lnTo>
                    <a:lnTo>
                      <a:pt x="1720" y="1360"/>
                    </a:lnTo>
                    <a:lnTo>
                      <a:pt x="1730" y="1417"/>
                    </a:lnTo>
                    <a:lnTo>
                      <a:pt x="1733" y="1476"/>
                    </a:lnTo>
                    <a:lnTo>
                      <a:pt x="1733" y="1489"/>
                    </a:lnTo>
                    <a:lnTo>
                      <a:pt x="1733" y="1508"/>
                    </a:lnTo>
                    <a:lnTo>
                      <a:pt x="1730" y="1536"/>
                    </a:lnTo>
                    <a:lnTo>
                      <a:pt x="1727" y="1571"/>
                    </a:lnTo>
                    <a:lnTo>
                      <a:pt x="1720" y="1610"/>
                    </a:lnTo>
                    <a:lnTo>
                      <a:pt x="1711" y="1657"/>
                    </a:lnTo>
                    <a:lnTo>
                      <a:pt x="1279" y="3405"/>
                    </a:lnTo>
                    <a:lnTo>
                      <a:pt x="1257" y="3481"/>
                    </a:lnTo>
                    <a:lnTo>
                      <a:pt x="1231" y="3553"/>
                    </a:lnTo>
                    <a:lnTo>
                      <a:pt x="1199" y="3622"/>
                    </a:lnTo>
                    <a:lnTo>
                      <a:pt x="1162" y="3686"/>
                    </a:lnTo>
                    <a:lnTo>
                      <a:pt x="1121" y="3745"/>
                    </a:lnTo>
                    <a:lnTo>
                      <a:pt x="1076" y="3801"/>
                    </a:lnTo>
                    <a:lnTo>
                      <a:pt x="1028" y="3853"/>
                    </a:lnTo>
                    <a:lnTo>
                      <a:pt x="977" y="3900"/>
                    </a:lnTo>
                    <a:lnTo>
                      <a:pt x="924" y="3942"/>
                    </a:lnTo>
                    <a:lnTo>
                      <a:pt x="869" y="3980"/>
                    </a:lnTo>
                    <a:lnTo>
                      <a:pt x="811" y="4013"/>
                    </a:lnTo>
                    <a:lnTo>
                      <a:pt x="754" y="4044"/>
                    </a:lnTo>
                    <a:lnTo>
                      <a:pt x="694" y="4068"/>
                    </a:lnTo>
                    <a:lnTo>
                      <a:pt x="636" y="4089"/>
                    </a:lnTo>
                    <a:lnTo>
                      <a:pt x="578" y="4105"/>
                    </a:lnTo>
                    <a:lnTo>
                      <a:pt x="520" y="4115"/>
                    </a:lnTo>
                    <a:lnTo>
                      <a:pt x="463" y="4122"/>
                    </a:lnTo>
                    <a:lnTo>
                      <a:pt x="409" y="4125"/>
                    </a:lnTo>
                    <a:lnTo>
                      <a:pt x="354" y="4122"/>
                    </a:lnTo>
                    <a:lnTo>
                      <a:pt x="300" y="4116"/>
                    </a:lnTo>
                    <a:lnTo>
                      <a:pt x="249" y="4105"/>
                    </a:lnTo>
                    <a:lnTo>
                      <a:pt x="202" y="4090"/>
                    </a:lnTo>
                    <a:lnTo>
                      <a:pt x="158" y="4071"/>
                    </a:lnTo>
                    <a:lnTo>
                      <a:pt x="120" y="4048"/>
                    </a:lnTo>
                    <a:lnTo>
                      <a:pt x="85" y="4022"/>
                    </a:lnTo>
                    <a:lnTo>
                      <a:pt x="55" y="3991"/>
                    </a:lnTo>
                    <a:lnTo>
                      <a:pt x="32" y="3956"/>
                    </a:lnTo>
                    <a:lnTo>
                      <a:pt x="14" y="3919"/>
                    </a:lnTo>
                    <a:lnTo>
                      <a:pt x="4" y="3878"/>
                    </a:lnTo>
                    <a:lnTo>
                      <a:pt x="0" y="3833"/>
                    </a:lnTo>
                    <a:lnTo>
                      <a:pt x="2" y="3788"/>
                    </a:lnTo>
                    <a:lnTo>
                      <a:pt x="12" y="3745"/>
                    </a:lnTo>
                    <a:lnTo>
                      <a:pt x="26" y="3708"/>
                    </a:lnTo>
                    <a:lnTo>
                      <a:pt x="45" y="3674"/>
                    </a:lnTo>
                    <a:lnTo>
                      <a:pt x="68" y="3645"/>
                    </a:lnTo>
                    <a:lnTo>
                      <a:pt x="93" y="3620"/>
                    </a:lnTo>
                    <a:lnTo>
                      <a:pt x="121" y="3600"/>
                    </a:lnTo>
                    <a:lnTo>
                      <a:pt x="153" y="3584"/>
                    </a:lnTo>
                    <a:lnTo>
                      <a:pt x="184" y="3571"/>
                    </a:lnTo>
                    <a:lnTo>
                      <a:pt x="217" y="3565"/>
                    </a:lnTo>
                    <a:lnTo>
                      <a:pt x="248" y="3562"/>
                    </a:lnTo>
                    <a:lnTo>
                      <a:pt x="283" y="3565"/>
                    </a:lnTo>
                    <a:lnTo>
                      <a:pt x="314" y="3572"/>
                    </a:lnTo>
                    <a:lnTo>
                      <a:pt x="341" y="3584"/>
                    </a:lnTo>
                    <a:lnTo>
                      <a:pt x="364" y="3599"/>
                    </a:lnTo>
                    <a:lnTo>
                      <a:pt x="382" y="3616"/>
                    </a:lnTo>
                    <a:lnTo>
                      <a:pt x="398" y="3636"/>
                    </a:lnTo>
                    <a:lnTo>
                      <a:pt x="409" y="3658"/>
                    </a:lnTo>
                    <a:lnTo>
                      <a:pt x="418" y="3681"/>
                    </a:lnTo>
                    <a:lnTo>
                      <a:pt x="422" y="3705"/>
                    </a:lnTo>
                    <a:lnTo>
                      <a:pt x="424" y="3727"/>
                    </a:lnTo>
                    <a:lnTo>
                      <a:pt x="422" y="3757"/>
                    </a:lnTo>
                    <a:lnTo>
                      <a:pt x="416" y="3788"/>
                    </a:lnTo>
                    <a:lnTo>
                      <a:pt x="405" y="3818"/>
                    </a:lnTo>
                    <a:lnTo>
                      <a:pt x="391" y="3849"/>
                    </a:lnTo>
                    <a:lnTo>
                      <a:pt x="374" y="3878"/>
                    </a:lnTo>
                    <a:lnTo>
                      <a:pt x="351" y="3904"/>
                    </a:lnTo>
                    <a:lnTo>
                      <a:pt x="324" y="3929"/>
                    </a:lnTo>
                    <a:lnTo>
                      <a:pt x="293" y="3951"/>
                    </a:lnTo>
                    <a:lnTo>
                      <a:pt x="258" y="3968"/>
                    </a:lnTo>
                    <a:lnTo>
                      <a:pt x="219" y="3983"/>
                    </a:lnTo>
                    <a:lnTo>
                      <a:pt x="258" y="3999"/>
                    </a:lnTo>
                    <a:lnTo>
                      <a:pt x="296" y="4009"/>
                    </a:lnTo>
                    <a:lnTo>
                      <a:pt x="329" y="4015"/>
                    </a:lnTo>
                    <a:lnTo>
                      <a:pt x="357" y="4017"/>
                    </a:lnTo>
                    <a:lnTo>
                      <a:pt x="380" y="4019"/>
                    </a:lnTo>
                    <a:lnTo>
                      <a:pt x="394" y="4019"/>
                    </a:lnTo>
                    <a:lnTo>
                      <a:pt x="455" y="4015"/>
                    </a:lnTo>
                    <a:lnTo>
                      <a:pt x="513" y="4001"/>
                    </a:lnTo>
                    <a:lnTo>
                      <a:pt x="570" y="3978"/>
                    </a:lnTo>
                    <a:lnTo>
                      <a:pt x="624" y="3948"/>
                    </a:lnTo>
                    <a:lnTo>
                      <a:pt x="676" y="3910"/>
                    </a:lnTo>
                    <a:lnTo>
                      <a:pt x="726" y="3865"/>
                    </a:lnTo>
                    <a:lnTo>
                      <a:pt x="772" y="3812"/>
                    </a:lnTo>
                    <a:lnTo>
                      <a:pt x="815" y="3754"/>
                    </a:lnTo>
                    <a:lnTo>
                      <a:pt x="855" y="3692"/>
                    </a:lnTo>
                    <a:lnTo>
                      <a:pt x="890" y="3622"/>
                    </a:lnTo>
                    <a:lnTo>
                      <a:pt x="923" y="3549"/>
                    </a:lnTo>
                    <a:lnTo>
                      <a:pt x="950" y="3471"/>
                    </a:lnTo>
                    <a:lnTo>
                      <a:pt x="972" y="3389"/>
                    </a:lnTo>
                    <a:lnTo>
                      <a:pt x="972" y="3389"/>
                    </a:lnTo>
                    <a:lnTo>
                      <a:pt x="1411" y="1612"/>
                    </a:lnTo>
                    <a:lnTo>
                      <a:pt x="1418" y="1578"/>
                    </a:lnTo>
                    <a:lnTo>
                      <a:pt x="1423" y="1546"/>
                    </a:lnTo>
                    <a:lnTo>
                      <a:pt x="1429" y="1516"/>
                    </a:lnTo>
                    <a:lnTo>
                      <a:pt x="1433" y="1484"/>
                    </a:lnTo>
                    <a:lnTo>
                      <a:pt x="1438" y="1449"/>
                    </a:lnTo>
                    <a:lnTo>
                      <a:pt x="1439" y="1409"/>
                    </a:lnTo>
                    <a:lnTo>
                      <a:pt x="1440" y="1364"/>
                    </a:lnTo>
                    <a:lnTo>
                      <a:pt x="1439" y="1319"/>
                    </a:lnTo>
                    <a:lnTo>
                      <a:pt x="1433" y="1281"/>
                    </a:lnTo>
                    <a:lnTo>
                      <a:pt x="1426" y="1248"/>
                    </a:lnTo>
                    <a:lnTo>
                      <a:pt x="1416" y="1222"/>
                    </a:lnTo>
                    <a:lnTo>
                      <a:pt x="1405" y="1200"/>
                    </a:lnTo>
                    <a:lnTo>
                      <a:pt x="1392" y="1183"/>
                    </a:lnTo>
                    <a:lnTo>
                      <a:pt x="1377" y="1169"/>
                    </a:lnTo>
                    <a:lnTo>
                      <a:pt x="1361" y="1161"/>
                    </a:lnTo>
                    <a:lnTo>
                      <a:pt x="1344" y="1153"/>
                    </a:lnTo>
                    <a:lnTo>
                      <a:pt x="1327" y="1149"/>
                    </a:lnTo>
                    <a:lnTo>
                      <a:pt x="1310" y="1148"/>
                    </a:lnTo>
                    <a:lnTo>
                      <a:pt x="1294" y="1148"/>
                    </a:lnTo>
                    <a:lnTo>
                      <a:pt x="1239" y="1152"/>
                    </a:lnTo>
                    <a:lnTo>
                      <a:pt x="1187" y="1164"/>
                    </a:lnTo>
                    <a:lnTo>
                      <a:pt x="1135" y="1184"/>
                    </a:lnTo>
                    <a:lnTo>
                      <a:pt x="1084" y="1212"/>
                    </a:lnTo>
                    <a:lnTo>
                      <a:pt x="1036" y="1245"/>
                    </a:lnTo>
                    <a:lnTo>
                      <a:pt x="991" y="1286"/>
                    </a:lnTo>
                    <a:lnTo>
                      <a:pt x="947" y="1329"/>
                    </a:lnTo>
                    <a:lnTo>
                      <a:pt x="904" y="1379"/>
                    </a:lnTo>
                    <a:lnTo>
                      <a:pt x="865" y="1433"/>
                    </a:lnTo>
                    <a:lnTo>
                      <a:pt x="828" y="1488"/>
                    </a:lnTo>
                    <a:lnTo>
                      <a:pt x="794" y="1548"/>
                    </a:lnTo>
                    <a:lnTo>
                      <a:pt x="763" y="1607"/>
                    </a:lnTo>
                    <a:lnTo>
                      <a:pt x="734" y="1670"/>
                    </a:lnTo>
                    <a:lnTo>
                      <a:pt x="709" y="1732"/>
                    </a:lnTo>
                    <a:lnTo>
                      <a:pt x="696" y="1759"/>
                    </a:lnTo>
                    <a:lnTo>
                      <a:pt x="686" y="1780"/>
                    </a:lnTo>
                    <a:lnTo>
                      <a:pt x="676" y="1795"/>
                    </a:lnTo>
                    <a:lnTo>
                      <a:pt x="669" y="1807"/>
                    </a:lnTo>
                    <a:lnTo>
                      <a:pt x="662" y="1814"/>
                    </a:lnTo>
                    <a:lnTo>
                      <a:pt x="653" y="1818"/>
                    </a:lnTo>
                    <a:lnTo>
                      <a:pt x="645" y="1821"/>
                    </a:lnTo>
                    <a:lnTo>
                      <a:pt x="635" y="1823"/>
                    </a:lnTo>
                    <a:lnTo>
                      <a:pt x="621" y="1823"/>
                    </a:lnTo>
                    <a:lnTo>
                      <a:pt x="616" y="1823"/>
                    </a:lnTo>
                    <a:lnTo>
                      <a:pt x="609" y="1821"/>
                    </a:lnTo>
                    <a:lnTo>
                      <a:pt x="599" y="1820"/>
                    </a:lnTo>
                    <a:lnTo>
                      <a:pt x="589" y="1817"/>
                    </a:lnTo>
                    <a:lnTo>
                      <a:pt x="580" y="1811"/>
                    </a:lnTo>
                    <a:lnTo>
                      <a:pt x="571" y="1804"/>
                    </a:lnTo>
                    <a:lnTo>
                      <a:pt x="565" y="1792"/>
                    </a:lnTo>
                    <a:lnTo>
                      <a:pt x="563" y="1777"/>
                    </a:lnTo>
                    <a:lnTo>
                      <a:pt x="564" y="1767"/>
                    </a:lnTo>
                    <a:lnTo>
                      <a:pt x="570" y="1750"/>
                    </a:lnTo>
                    <a:lnTo>
                      <a:pt x="578" y="1727"/>
                    </a:lnTo>
                    <a:lnTo>
                      <a:pt x="589" y="1696"/>
                    </a:lnTo>
                    <a:lnTo>
                      <a:pt x="604" y="1663"/>
                    </a:lnTo>
                    <a:lnTo>
                      <a:pt x="622" y="1623"/>
                    </a:lnTo>
                    <a:lnTo>
                      <a:pt x="643" y="1581"/>
                    </a:lnTo>
                    <a:lnTo>
                      <a:pt x="667" y="1536"/>
                    </a:lnTo>
                    <a:lnTo>
                      <a:pt x="694" y="1489"/>
                    </a:lnTo>
                    <a:lnTo>
                      <a:pt x="724" y="1441"/>
                    </a:lnTo>
                    <a:lnTo>
                      <a:pt x="757" y="1393"/>
                    </a:lnTo>
                    <a:lnTo>
                      <a:pt x="794" y="1344"/>
                    </a:lnTo>
                    <a:lnTo>
                      <a:pt x="832" y="1297"/>
                    </a:lnTo>
                    <a:lnTo>
                      <a:pt x="875" y="1252"/>
                    </a:lnTo>
                    <a:lnTo>
                      <a:pt x="919" y="1209"/>
                    </a:lnTo>
                    <a:lnTo>
                      <a:pt x="967" y="1169"/>
                    </a:lnTo>
                    <a:lnTo>
                      <a:pt x="1016" y="1133"/>
                    </a:lnTo>
                    <a:lnTo>
                      <a:pt x="1070" y="1103"/>
                    </a:lnTo>
                    <a:lnTo>
                      <a:pt x="1126" y="1078"/>
                    </a:lnTo>
                    <a:lnTo>
                      <a:pt x="1184" y="1059"/>
                    </a:lnTo>
                    <a:lnTo>
                      <a:pt x="1245" y="1046"/>
                    </a:lnTo>
                    <a:lnTo>
                      <a:pt x="1309" y="1041"/>
                    </a:lnTo>
                    <a:close/>
                    <a:moveTo>
                      <a:pt x="1733" y="0"/>
                    </a:moveTo>
                    <a:lnTo>
                      <a:pt x="1768" y="3"/>
                    </a:lnTo>
                    <a:lnTo>
                      <a:pt x="1799" y="12"/>
                    </a:lnTo>
                    <a:lnTo>
                      <a:pt x="1828" y="25"/>
                    </a:lnTo>
                    <a:lnTo>
                      <a:pt x="1852" y="42"/>
                    </a:lnTo>
                    <a:lnTo>
                      <a:pt x="1872" y="63"/>
                    </a:lnTo>
                    <a:lnTo>
                      <a:pt x="1887" y="87"/>
                    </a:lnTo>
                    <a:lnTo>
                      <a:pt x="1898" y="113"/>
                    </a:lnTo>
                    <a:lnTo>
                      <a:pt x="1906" y="143"/>
                    </a:lnTo>
                    <a:lnTo>
                      <a:pt x="1908" y="172"/>
                    </a:lnTo>
                    <a:lnTo>
                      <a:pt x="1908" y="172"/>
                    </a:lnTo>
                    <a:lnTo>
                      <a:pt x="1904" y="214"/>
                    </a:lnTo>
                    <a:lnTo>
                      <a:pt x="1891" y="255"/>
                    </a:lnTo>
                    <a:lnTo>
                      <a:pt x="1872" y="292"/>
                    </a:lnTo>
                    <a:lnTo>
                      <a:pt x="1845" y="327"/>
                    </a:lnTo>
                    <a:lnTo>
                      <a:pt x="1813" y="358"/>
                    </a:lnTo>
                    <a:lnTo>
                      <a:pt x="1777" y="384"/>
                    </a:lnTo>
                    <a:lnTo>
                      <a:pt x="1738" y="403"/>
                    </a:lnTo>
                    <a:lnTo>
                      <a:pt x="1696" y="415"/>
                    </a:lnTo>
                    <a:lnTo>
                      <a:pt x="1652" y="419"/>
                    </a:lnTo>
                    <a:lnTo>
                      <a:pt x="1616" y="416"/>
                    </a:lnTo>
                    <a:lnTo>
                      <a:pt x="1582" y="406"/>
                    </a:lnTo>
                    <a:lnTo>
                      <a:pt x="1554" y="391"/>
                    </a:lnTo>
                    <a:lnTo>
                      <a:pt x="1530" y="369"/>
                    </a:lnTo>
                    <a:lnTo>
                      <a:pt x="1510" y="345"/>
                    </a:lnTo>
                    <a:lnTo>
                      <a:pt x="1496" y="316"/>
                    </a:lnTo>
                    <a:lnTo>
                      <a:pt x="1487" y="282"/>
                    </a:lnTo>
                    <a:lnTo>
                      <a:pt x="1484" y="247"/>
                    </a:lnTo>
                    <a:lnTo>
                      <a:pt x="1489" y="205"/>
                    </a:lnTo>
                    <a:lnTo>
                      <a:pt x="1500" y="167"/>
                    </a:lnTo>
                    <a:lnTo>
                      <a:pt x="1517" y="131"/>
                    </a:lnTo>
                    <a:lnTo>
                      <a:pt x="1540" y="99"/>
                    </a:lnTo>
                    <a:lnTo>
                      <a:pt x="1567" y="70"/>
                    </a:lnTo>
                    <a:lnTo>
                      <a:pt x="1598" y="45"/>
                    </a:lnTo>
                    <a:lnTo>
                      <a:pt x="1630" y="26"/>
                    </a:lnTo>
                    <a:lnTo>
                      <a:pt x="1664" y="12"/>
                    </a:lnTo>
                    <a:lnTo>
                      <a:pt x="1699" y="3"/>
                    </a:lnTo>
                    <a:lnTo>
                      <a:pt x="17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27"/>
              <p:cNvSpPr>
                <a:spLocks/>
              </p:cNvSpPr>
              <p:nvPr/>
            </p:nvSpPr>
            <p:spPr bwMode="auto">
              <a:xfrm>
                <a:off x="1981" y="2109"/>
                <a:ext cx="673" cy="505"/>
              </a:xfrm>
              <a:custGeom>
                <a:avLst/>
                <a:gdLst/>
                <a:ahLst/>
                <a:cxnLst>
                  <a:cxn ang="0">
                    <a:pos x="503" y="19"/>
                  </a:cxn>
                  <a:cxn ang="0">
                    <a:pos x="650" y="110"/>
                  </a:cxn>
                  <a:cxn ang="0">
                    <a:pos x="730" y="307"/>
                  </a:cxn>
                  <a:cxn ang="0">
                    <a:pos x="900" y="134"/>
                  </a:cxn>
                  <a:cxn ang="0">
                    <a:pos x="1158" y="13"/>
                  </a:cxn>
                  <a:cxn ang="0">
                    <a:pos x="1385" y="6"/>
                  </a:cxn>
                  <a:cxn ang="0">
                    <a:pos x="1552" y="58"/>
                  </a:cxn>
                  <a:cxn ang="0">
                    <a:pos x="1680" y="192"/>
                  </a:cxn>
                  <a:cxn ang="0">
                    <a:pos x="1716" y="425"/>
                  </a:cxn>
                  <a:cxn ang="0">
                    <a:pos x="1660" y="685"/>
                  </a:cxn>
                  <a:cxn ang="0">
                    <a:pos x="1578" y="937"/>
                  </a:cxn>
                  <a:cxn ang="0">
                    <a:pos x="1510" y="1120"/>
                  </a:cxn>
                  <a:cxn ang="0">
                    <a:pos x="1472" y="1258"/>
                  </a:cxn>
                  <a:cxn ang="0">
                    <a:pos x="1477" y="1376"/>
                  </a:cxn>
                  <a:cxn ang="0">
                    <a:pos x="1550" y="1424"/>
                  </a:cxn>
                  <a:cxn ang="0">
                    <a:pos x="1744" y="1319"/>
                  </a:cxn>
                  <a:cxn ang="0">
                    <a:pos x="1900" y="1012"/>
                  </a:cxn>
                  <a:cxn ang="0">
                    <a:pos x="1940" y="961"/>
                  </a:cxn>
                  <a:cxn ang="0">
                    <a:pos x="1999" y="967"/>
                  </a:cxn>
                  <a:cxn ang="0">
                    <a:pos x="2012" y="1031"/>
                  </a:cxn>
                  <a:cxn ang="0">
                    <a:pos x="1955" y="1181"/>
                  </a:cxn>
                  <a:cxn ang="0">
                    <a:pos x="1833" y="1370"/>
                  </a:cxn>
                  <a:cxn ang="0">
                    <a:pos x="1640" y="1501"/>
                  </a:cxn>
                  <a:cxn ang="0">
                    <a:pos x="1412" y="1492"/>
                  </a:cxn>
                  <a:cxn ang="0">
                    <a:pos x="1257" y="1360"/>
                  </a:cxn>
                  <a:cxn ang="0">
                    <a:pos x="1232" y="1184"/>
                  </a:cxn>
                  <a:cxn ang="0">
                    <a:pos x="1279" y="1050"/>
                  </a:cxn>
                  <a:cxn ang="0">
                    <a:pos x="1364" y="806"/>
                  </a:cxn>
                  <a:cxn ang="0">
                    <a:pos x="1449" y="493"/>
                  </a:cxn>
                  <a:cxn ang="0">
                    <a:pos x="1469" y="295"/>
                  </a:cxn>
                  <a:cxn ang="0">
                    <a:pos x="1445" y="185"/>
                  </a:cxn>
                  <a:cxn ang="0">
                    <a:pos x="1350" y="99"/>
                  </a:cxn>
                  <a:cxn ang="0">
                    <a:pos x="1110" y="119"/>
                  </a:cxn>
                  <a:cxn ang="0">
                    <a:pos x="897" y="263"/>
                  </a:cxn>
                  <a:cxn ang="0">
                    <a:pos x="758" y="439"/>
                  </a:cxn>
                  <a:cxn ang="0">
                    <a:pos x="686" y="566"/>
                  </a:cxn>
                  <a:cxn ang="0">
                    <a:pos x="642" y="704"/>
                  </a:cxn>
                  <a:cxn ang="0">
                    <a:pos x="570" y="1004"/>
                  </a:cxn>
                  <a:cxn ang="0">
                    <a:pos x="520" y="1209"/>
                  </a:cxn>
                  <a:cxn ang="0">
                    <a:pos x="480" y="1373"/>
                  </a:cxn>
                  <a:cxn ang="0">
                    <a:pos x="419" y="1484"/>
                  </a:cxn>
                  <a:cxn ang="0">
                    <a:pos x="289" y="1508"/>
                  </a:cxn>
                  <a:cxn ang="0">
                    <a:pos x="214" y="1436"/>
                  </a:cxn>
                  <a:cxn ang="0">
                    <a:pos x="224" y="1356"/>
                  </a:cxn>
                  <a:cxn ang="0">
                    <a:pos x="248" y="1274"/>
                  </a:cxn>
                  <a:cxn ang="0">
                    <a:pos x="399" y="640"/>
                  </a:cxn>
                  <a:cxn ang="0">
                    <a:pos x="455" y="407"/>
                  </a:cxn>
                  <a:cxn ang="0">
                    <a:pos x="480" y="225"/>
                  </a:cxn>
                  <a:cxn ang="0">
                    <a:pos x="436" y="112"/>
                  </a:cxn>
                  <a:cxn ang="0">
                    <a:pos x="312" y="103"/>
                  </a:cxn>
                  <a:cxn ang="0">
                    <a:pos x="204" y="233"/>
                  </a:cxn>
                  <a:cxn ang="0">
                    <a:pos x="130" y="457"/>
                  </a:cxn>
                  <a:cxn ang="0">
                    <a:pos x="95" y="548"/>
                  </a:cxn>
                  <a:cxn ang="0">
                    <a:pos x="39" y="554"/>
                  </a:cxn>
                  <a:cxn ang="0">
                    <a:pos x="0" y="509"/>
                  </a:cxn>
                  <a:cxn ang="0">
                    <a:pos x="25" y="404"/>
                  </a:cxn>
                  <a:cxn ang="0">
                    <a:pos x="97" y="215"/>
                  </a:cxn>
                  <a:cxn ang="0">
                    <a:pos x="188" y="84"/>
                  </a:cxn>
                  <a:cxn ang="0">
                    <a:pos x="338" y="3"/>
                  </a:cxn>
                </a:cxnLst>
                <a:rect l="0" t="0" r="r" b="b"/>
                <a:pathLst>
                  <a:path w="2018" h="1514">
                    <a:moveTo>
                      <a:pt x="380" y="0"/>
                    </a:moveTo>
                    <a:lnTo>
                      <a:pt x="408" y="0"/>
                    </a:lnTo>
                    <a:lnTo>
                      <a:pt x="439" y="4"/>
                    </a:lnTo>
                    <a:lnTo>
                      <a:pt x="470" y="10"/>
                    </a:lnTo>
                    <a:lnTo>
                      <a:pt x="503" y="19"/>
                    </a:lnTo>
                    <a:lnTo>
                      <a:pt x="534" y="30"/>
                    </a:lnTo>
                    <a:lnTo>
                      <a:pt x="565" y="45"/>
                    </a:lnTo>
                    <a:lnTo>
                      <a:pt x="595" y="64"/>
                    </a:lnTo>
                    <a:lnTo>
                      <a:pt x="625" y="86"/>
                    </a:lnTo>
                    <a:lnTo>
                      <a:pt x="650" y="110"/>
                    </a:lnTo>
                    <a:lnTo>
                      <a:pt x="675" y="141"/>
                    </a:lnTo>
                    <a:lnTo>
                      <a:pt x="694" y="176"/>
                    </a:lnTo>
                    <a:lnTo>
                      <a:pt x="710" y="214"/>
                    </a:lnTo>
                    <a:lnTo>
                      <a:pt x="723" y="259"/>
                    </a:lnTo>
                    <a:lnTo>
                      <a:pt x="730" y="307"/>
                    </a:lnTo>
                    <a:lnTo>
                      <a:pt x="757" y="273"/>
                    </a:lnTo>
                    <a:lnTo>
                      <a:pt x="788" y="237"/>
                    </a:lnTo>
                    <a:lnTo>
                      <a:pt x="822" y="202"/>
                    </a:lnTo>
                    <a:lnTo>
                      <a:pt x="860" y="167"/>
                    </a:lnTo>
                    <a:lnTo>
                      <a:pt x="900" y="134"/>
                    </a:lnTo>
                    <a:lnTo>
                      <a:pt x="945" y="103"/>
                    </a:lnTo>
                    <a:lnTo>
                      <a:pt x="994" y="74"/>
                    </a:lnTo>
                    <a:lnTo>
                      <a:pt x="1045" y="49"/>
                    </a:lnTo>
                    <a:lnTo>
                      <a:pt x="1100" y="29"/>
                    </a:lnTo>
                    <a:lnTo>
                      <a:pt x="1158" y="13"/>
                    </a:lnTo>
                    <a:lnTo>
                      <a:pt x="1221" y="3"/>
                    </a:lnTo>
                    <a:lnTo>
                      <a:pt x="1286" y="0"/>
                    </a:lnTo>
                    <a:lnTo>
                      <a:pt x="1318" y="0"/>
                    </a:lnTo>
                    <a:lnTo>
                      <a:pt x="1351" y="1"/>
                    </a:lnTo>
                    <a:lnTo>
                      <a:pt x="1385" y="6"/>
                    </a:lnTo>
                    <a:lnTo>
                      <a:pt x="1419" y="12"/>
                    </a:lnTo>
                    <a:lnTo>
                      <a:pt x="1453" y="19"/>
                    </a:lnTo>
                    <a:lnTo>
                      <a:pt x="1487" y="29"/>
                    </a:lnTo>
                    <a:lnTo>
                      <a:pt x="1520" y="42"/>
                    </a:lnTo>
                    <a:lnTo>
                      <a:pt x="1552" y="58"/>
                    </a:lnTo>
                    <a:lnTo>
                      <a:pt x="1582" y="77"/>
                    </a:lnTo>
                    <a:lnTo>
                      <a:pt x="1611" y="100"/>
                    </a:lnTo>
                    <a:lnTo>
                      <a:pt x="1636" y="126"/>
                    </a:lnTo>
                    <a:lnTo>
                      <a:pt x="1660" y="157"/>
                    </a:lnTo>
                    <a:lnTo>
                      <a:pt x="1680" y="192"/>
                    </a:lnTo>
                    <a:lnTo>
                      <a:pt x="1696" y="233"/>
                    </a:lnTo>
                    <a:lnTo>
                      <a:pt x="1707" y="276"/>
                    </a:lnTo>
                    <a:lnTo>
                      <a:pt x="1716" y="327"/>
                    </a:lnTo>
                    <a:lnTo>
                      <a:pt x="1717" y="382"/>
                    </a:lnTo>
                    <a:lnTo>
                      <a:pt x="1716" y="425"/>
                    </a:lnTo>
                    <a:lnTo>
                      <a:pt x="1710" y="471"/>
                    </a:lnTo>
                    <a:lnTo>
                      <a:pt x="1701" y="522"/>
                    </a:lnTo>
                    <a:lnTo>
                      <a:pt x="1689" y="574"/>
                    </a:lnTo>
                    <a:lnTo>
                      <a:pt x="1676" y="630"/>
                    </a:lnTo>
                    <a:lnTo>
                      <a:pt x="1660" y="685"/>
                    </a:lnTo>
                    <a:lnTo>
                      <a:pt x="1643" y="739"/>
                    </a:lnTo>
                    <a:lnTo>
                      <a:pt x="1626" y="793"/>
                    </a:lnTo>
                    <a:lnTo>
                      <a:pt x="1609" y="844"/>
                    </a:lnTo>
                    <a:lnTo>
                      <a:pt x="1594" y="892"/>
                    </a:lnTo>
                    <a:lnTo>
                      <a:pt x="1578" y="937"/>
                    </a:lnTo>
                    <a:lnTo>
                      <a:pt x="1564" y="976"/>
                    </a:lnTo>
                    <a:lnTo>
                      <a:pt x="1551" y="1008"/>
                    </a:lnTo>
                    <a:lnTo>
                      <a:pt x="1543" y="1034"/>
                    </a:lnTo>
                    <a:lnTo>
                      <a:pt x="1524" y="1081"/>
                    </a:lnTo>
                    <a:lnTo>
                      <a:pt x="1510" y="1120"/>
                    </a:lnTo>
                    <a:lnTo>
                      <a:pt x="1497" y="1155"/>
                    </a:lnTo>
                    <a:lnTo>
                      <a:pt x="1487" y="1184"/>
                    </a:lnTo>
                    <a:lnTo>
                      <a:pt x="1480" y="1210"/>
                    </a:lnTo>
                    <a:lnTo>
                      <a:pt x="1474" y="1235"/>
                    </a:lnTo>
                    <a:lnTo>
                      <a:pt x="1472" y="1258"/>
                    </a:lnTo>
                    <a:lnTo>
                      <a:pt x="1469" y="1280"/>
                    </a:lnTo>
                    <a:lnTo>
                      <a:pt x="1469" y="1305"/>
                    </a:lnTo>
                    <a:lnTo>
                      <a:pt x="1469" y="1331"/>
                    </a:lnTo>
                    <a:lnTo>
                      <a:pt x="1472" y="1356"/>
                    </a:lnTo>
                    <a:lnTo>
                      <a:pt x="1477" y="1376"/>
                    </a:lnTo>
                    <a:lnTo>
                      <a:pt x="1484" y="1392"/>
                    </a:lnTo>
                    <a:lnTo>
                      <a:pt x="1494" y="1406"/>
                    </a:lnTo>
                    <a:lnTo>
                      <a:pt x="1508" y="1417"/>
                    </a:lnTo>
                    <a:lnTo>
                      <a:pt x="1527" y="1422"/>
                    </a:lnTo>
                    <a:lnTo>
                      <a:pt x="1550" y="1424"/>
                    </a:lnTo>
                    <a:lnTo>
                      <a:pt x="1589" y="1420"/>
                    </a:lnTo>
                    <a:lnTo>
                      <a:pt x="1629" y="1408"/>
                    </a:lnTo>
                    <a:lnTo>
                      <a:pt x="1667" y="1386"/>
                    </a:lnTo>
                    <a:lnTo>
                      <a:pt x="1707" y="1357"/>
                    </a:lnTo>
                    <a:lnTo>
                      <a:pt x="1744" y="1319"/>
                    </a:lnTo>
                    <a:lnTo>
                      <a:pt x="1779" y="1274"/>
                    </a:lnTo>
                    <a:lnTo>
                      <a:pt x="1813" y="1220"/>
                    </a:lnTo>
                    <a:lnTo>
                      <a:pt x="1846" y="1159"/>
                    </a:lnTo>
                    <a:lnTo>
                      <a:pt x="1874" y="1089"/>
                    </a:lnTo>
                    <a:lnTo>
                      <a:pt x="1900" y="1012"/>
                    </a:lnTo>
                    <a:lnTo>
                      <a:pt x="1907" y="998"/>
                    </a:lnTo>
                    <a:lnTo>
                      <a:pt x="1913" y="985"/>
                    </a:lnTo>
                    <a:lnTo>
                      <a:pt x="1918" y="974"/>
                    </a:lnTo>
                    <a:lnTo>
                      <a:pt x="1927" y="966"/>
                    </a:lnTo>
                    <a:lnTo>
                      <a:pt x="1940" y="961"/>
                    </a:lnTo>
                    <a:lnTo>
                      <a:pt x="1958" y="960"/>
                    </a:lnTo>
                    <a:lnTo>
                      <a:pt x="1967" y="960"/>
                    </a:lnTo>
                    <a:lnTo>
                      <a:pt x="1976" y="960"/>
                    </a:lnTo>
                    <a:lnTo>
                      <a:pt x="1988" y="963"/>
                    </a:lnTo>
                    <a:lnTo>
                      <a:pt x="1999" y="967"/>
                    </a:lnTo>
                    <a:lnTo>
                      <a:pt x="2008" y="976"/>
                    </a:lnTo>
                    <a:lnTo>
                      <a:pt x="2015" y="988"/>
                    </a:lnTo>
                    <a:lnTo>
                      <a:pt x="2018" y="1005"/>
                    </a:lnTo>
                    <a:lnTo>
                      <a:pt x="2016" y="1015"/>
                    </a:lnTo>
                    <a:lnTo>
                      <a:pt x="2012" y="1031"/>
                    </a:lnTo>
                    <a:lnTo>
                      <a:pt x="2006" y="1054"/>
                    </a:lnTo>
                    <a:lnTo>
                      <a:pt x="1998" y="1081"/>
                    </a:lnTo>
                    <a:lnTo>
                      <a:pt x="1986" y="1111"/>
                    </a:lnTo>
                    <a:lnTo>
                      <a:pt x="1972" y="1145"/>
                    </a:lnTo>
                    <a:lnTo>
                      <a:pt x="1955" y="1181"/>
                    </a:lnTo>
                    <a:lnTo>
                      <a:pt x="1937" y="1219"/>
                    </a:lnTo>
                    <a:lnTo>
                      <a:pt x="1916" y="1257"/>
                    </a:lnTo>
                    <a:lnTo>
                      <a:pt x="1890" y="1296"/>
                    </a:lnTo>
                    <a:lnTo>
                      <a:pt x="1863" y="1334"/>
                    </a:lnTo>
                    <a:lnTo>
                      <a:pt x="1833" y="1370"/>
                    </a:lnTo>
                    <a:lnTo>
                      <a:pt x="1801" y="1404"/>
                    </a:lnTo>
                    <a:lnTo>
                      <a:pt x="1765" y="1434"/>
                    </a:lnTo>
                    <a:lnTo>
                      <a:pt x="1725" y="1462"/>
                    </a:lnTo>
                    <a:lnTo>
                      <a:pt x="1684" y="1484"/>
                    </a:lnTo>
                    <a:lnTo>
                      <a:pt x="1640" y="1501"/>
                    </a:lnTo>
                    <a:lnTo>
                      <a:pt x="1592" y="1511"/>
                    </a:lnTo>
                    <a:lnTo>
                      <a:pt x="1543" y="1514"/>
                    </a:lnTo>
                    <a:lnTo>
                      <a:pt x="1497" y="1513"/>
                    </a:lnTo>
                    <a:lnTo>
                      <a:pt x="1453" y="1504"/>
                    </a:lnTo>
                    <a:lnTo>
                      <a:pt x="1412" y="1492"/>
                    </a:lnTo>
                    <a:lnTo>
                      <a:pt x="1374" y="1475"/>
                    </a:lnTo>
                    <a:lnTo>
                      <a:pt x="1338" y="1453"/>
                    </a:lnTo>
                    <a:lnTo>
                      <a:pt x="1307" y="1425"/>
                    </a:lnTo>
                    <a:lnTo>
                      <a:pt x="1280" y="1395"/>
                    </a:lnTo>
                    <a:lnTo>
                      <a:pt x="1257" y="1360"/>
                    </a:lnTo>
                    <a:lnTo>
                      <a:pt x="1242" y="1321"/>
                    </a:lnTo>
                    <a:lnTo>
                      <a:pt x="1231" y="1277"/>
                    </a:lnTo>
                    <a:lnTo>
                      <a:pt x="1228" y="1229"/>
                    </a:lnTo>
                    <a:lnTo>
                      <a:pt x="1229" y="1206"/>
                    </a:lnTo>
                    <a:lnTo>
                      <a:pt x="1232" y="1184"/>
                    </a:lnTo>
                    <a:lnTo>
                      <a:pt x="1236" y="1162"/>
                    </a:lnTo>
                    <a:lnTo>
                      <a:pt x="1243" y="1139"/>
                    </a:lnTo>
                    <a:lnTo>
                      <a:pt x="1253" y="1114"/>
                    </a:lnTo>
                    <a:lnTo>
                      <a:pt x="1265" y="1085"/>
                    </a:lnTo>
                    <a:lnTo>
                      <a:pt x="1279" y="1050"/>
                    </a:lnTo>
                    <a:lnTo>
                      <a:pt x="1292" y="1012"/>
                    </a:lnTo>
                    <a:lnTo>
                      <a:pt x="1307" y="969"/>
                    </a:lnTo>
                    <a:lnTo>
                      <a:pt x="1326" y="919"/>
                    </a:lnTo>
                    <a:lnTo>
                      <a:pt x="1344" y="864"/>
                    </a:lnTo>
                    <a:lnTo>
                      <a:pt x="1364" y="806"/>
                    </a:lnTo>
                    <a:lnTo>
                      <a:pt x="1384" y="743"/>
                    </a:lnTo>
                    <a:lnTo>
                      <a:pt x="1402" y="681"/>
                    </a:lnTo>
                    <a:lnTo>
                      <a:pt x="1421" y="617"/>
                    </a:lnTo>
                    <a:lnTo>
                      <a:pt x="1436" y="554"/>
                    </a:lnTo>
                    <a:lnTo>
                      <a:pt x="1449" y="493"/>
                    </a:lnTo>
                    <a:lnTo>
                      <a:pt x="1460" y="433"/>
                    </a:lnTo>
                    <a:lnTo>
                      <a:pt x="1466" y="380"/>
                    </a:lnTo>
                    <a:lnTo>
                      <a:pt x="1469" y="330"/>
                    </a:lnTo>
                    <a:lnTo>
                      <a:pt x="1469" y="314"/>
                    </a:lnTo>
                    <a:lnTo>
                      <a:pt x="1469" y="295"/>
                    </a:lnTo>
                    <a:lnTo>
                      <a:pt x="1467" y="275"/>
                    </a:lnTo>
                    <a:lnTo>
                      <a:pt x="1465" y="253"/>
                    </a:lnTo>
                    <a:lnTo>
                      <a:pt x="1460" y="230"/>
                    </a:lnTo>
                    <a:lnTo>
                      <a:pt x="1453" y="206"/>
                    </a:lnTo>
                    <a:lnTo>
                      <a:pt x="1445" y="185"/>
                    </a:lnTo>
                    <a:lnTo>
                      <a:pt x="1433" y="163"/>
                    </a:lnTo>
                    <a:lnTo>
                      <a:pt x="1418" y="142"/>
                    </a:lnTo>
                    <a:lnTo>
                      <a:pt x="1399" y="125"/>
                    </a:lnTo>
                    <a:lnTo>
                      <a:pt x="1377" y="110"/>
                    </a:lnTo>
                    <a:lnTo>
                      <a:pt x="1350" y="99"/>
                    </a:lnTo>
                    <a:lnTo>
                      <a:pt x="1317" y="92"/>
                    </a:lnTo>
                    <a:lnTo>
                      <a:pt x="1279" y="90"/>
                    </a:lnTo>
                    <a:lnTo>
                      <a:pt x="1218" y="93"/>
                    </a:lnTo>
                    <a:lnTo>
                      <a:pt x="1162" y="103"/>
                    </a:lnTo>
                    <a:lnTo>
                      <a:pt x="1110" y="119"/>
                    </a:lnTo>
                    <a:lnTo>
                      <a:pt x="1060" y="141"/>
                    </a:lnTo>
                    <a:lnTo>
                      <a:pt x="1015" y="167"/>
                    </a:lnTo>
                    <a:lnTo>
                      <a:pt x="972" y="196"/>
                    </a:lnTo>
                    <a:lnTo>
                      <a:pt x="934" y="228"/>
                    </a:lnTo>
                    <a:lnTo>
                      <a:pt x="897" y="263"/>
                    </a:lnTo>
                    <a:lnTo>
                      <a:pt x="865" y="298"/>
                    </a:lnTo>
                    <a:lnTo>
                      <a:pt x="835" y="334"/>
                    </a:lnTo>
                    <a:lnTo>
                      <a:pt x="806" y="369"/>
                    </a:lnTo>
                    <a:lnTo>
                      <a:pt x="781" y="404"/>
                    </a:lnTo>
                    <a:lnTo>
                      <a:pt x="758" y="439"/>
                    </a:lnTo>
                    <a:lnTo>
                      <a:pt x="738" y="468"/>
                    </a:lnTo>
                    <a:lnTo>
                      <a:pt x="721" y="496"/>
                    </a:lnTo>
                    <a:lnTo>
                      <a:pt x="707" y="521"/>
                    </a:lnTo>
                    <a:lnTo>
                      <a:pt x="696" y="544"/>
                    </a:lnTo>
                    <a:lnTo>
                      <a:pt x="686" y="566"/>
                    </a:lnTo>
                    <a:lnTo>
                      <a:pt x="676" y="589"/>
                    </a:lnTo>
                    <a:lnTo>
                      <a:pt x="669" y="614"/>
                    </a:lnTo>
                    <a:lnTo>
                      <a:pt x="660" y="640"/>
                    </a:lnTo>
                    <a:lnTo>
                      <a:pt x="652" y="670"/>
                    </a:lnTo>
                    <a:lnTo>
                      <a:pt x="642" y="704"/>
                    </a:lnTo>
                    <a:lnTo>
                      <a:pt x="626" y="780"/>
                    </a:lnTo>
                    <a:lnTo>
                      <a:pt x="607" y="855"/>
                    </a:lnTo>
                    <a:lnTo>
                      <a:pt x="584" y="929"/>
                    </a:lnTo>
                    <a:lnTo>
                      <a:pt x="578" y="964"/>
                    </a:lnTo>
                    <a:lnTo>
                      <a:pt x="570" y="1004"/>
                    </a:lnTo>
                    <a:lnTo>
                      <a:pt x="560" y="1046"/>
                    </a:lnTo>
                    <a:lnTo>
                      <a:pt x="550" y="1089"/>
                    </a:lnTo>
                    <a:lnTo>
                      <a:pt x="540" y="1132"/>
                    </a:lnTo>
                    <a:lnTo>
                      <a:pt x="530" y="1172"/>
                    </a:lnTo>
                    <a:lnTo>
                      <a:pt x="520" y="1209"/>
                    </a:lnTo>
                    <a:lnTo>
                      <a:pt x="512" y="1238"/>
                    </a:lnTo>
                    <a:lnTo>
                      <a:pt x="504" y="1268"/>
                    </a:lnTo>
                    <a:lnTo>
                      <a:pt x="497" y="1303"/>
                    </a:lnTo>
                    <a:lnTo>
                      <a:pt x="489" y="1338"/>
                    </a:lnTo>
                    <a:lnTo>
                      <a:pt x="480" y="1373"/>
                    </a:lnTo>
                    <a:lnTo>
                      <a:pt x="470" y="1404"/>
                    </a:lnTo>
                    <a:lnTo>
                      <a:pt x="462" y="1430"/>
                    </a:lnTo>
                    <a:lnTo>
                      <a:pt x="452" y="1447"/>
                    </a:lnTo>
                    <a:lnTo>
                      <a:pt x="439" y="1466"/>
                    </a:lnTo>
                    <a:lnTo>
                      <a:pt x="419" y="1484"/>
                    </a:lnTo>
                    <a:lnTo>
                      <a:pt x="392" y="1500"/>
                    </a:lnTo>
                    <a:lnTo>
                      <a:pt x="363" y="1511"/>
                    </a:lnTo>
                    <a:lnTo>
                      <a:pt x="329" y="1514"/>
                    </a:lnTo>
                    <a:lnTo>
                      <a:pt x="309" y="1513"/>
                    </a:lnTo>
                    <a:lnTo>
                      <a:pt x="289" y="1508"/>
                    </a:lnTo>
                    <a:lnTo>
                      <a:pt x="269" y="1501"/>
                    </a:lnTo>
                    <a:lnTo>
                      <a:pt x="251" y="1491"/>
                    </a:lnTo>
                    <a:lnTo>
                      <a:pt x="235" y="1476"/>
                    </a:lnTo>
                    <a:lnTo>
                      <a:pt x="222" y="1457"/>
                    </a:lnTo>
                    <a:lnTo>
                      <a:pt x="214" y="1436"/>
                    </a:lnTo>
                    <a:lnTo>
                      <a:pt x="211" y="1409"/>
                    </a:lnTo>
                    <a:lnTo>
                      <a:pt x="212" y="1404"/>
                    </a:lnTo>
                    <a:lnTo>
                      <a:pt x="215" y="1392"/>
                    </a:lnTo>
                    <a:lnTo>
                      <a:pt x="219" y="1376"/>
                    </a:lnTo>
                    <a:lnTo>
                      <a:pt x="224" y="1356"/>
                    </a:lnTo>
                    <a:lnTo>
                      <a:pt x="229" y="1335"/>
                    </a:lnTo>
                    <a:lnTo>
                      <a:pt x="236" y="1313"/>
                    </a:lnTo>
                    <a:lnTo>
                      <a:pt x="242" y="1293"/>
                    </a:lnTo>
                    <a:lnTo>
                      <a:pt x="248" y="1274"/>
                    </a:lnTo>
                    <a:lnTo>
                      <a:pt x="248" y="1274"/>
                    </a:lnTo>
                    <a:lnTo>
                      <a:pt x="350" y="839"/>
                    </a:lnTo>
                    <a:lnTo>
                      <a:pt x="361" y="797"/>
                    </a:lnTo>
                    <a:lnTo>
                      <a:pt x="374" y="749"/>
                    </a:lnTo>
                    <a:lnTo>
                      <a:pt x="387" y="695"/>
                    </a:lnTo>
                    <a:lnTo>
                      <a:pt x="399" y="640"/>
                    </a:lnTo>
                    <a:lnTo>
                      <a:pt x="412" y="588"/>
                    </a:lnTo>
                    <a:lnTo>
                      <a:pt x="424" y="540"/>
                    </a:lnTo>
                    <a:lnTo>
                      <a:pt x="434" y="496"/>
                    </a:lnTo>
                    <a:lnTo>
                      <a:pt x="445" y="452"/>
                    </a:lnTo>
                    <a:lnTo>
                      <a:pt x="455" y="407"/>
                    </a:lnTo>
                    <a:lnTo>
                      <a:pt x="466" y="365"/>
                    </a:lnTo>
                    <a:lnTo>
                      <a:pt x="473" y="323"/>
                    </a:lnTo>
                    <a:lnTo>
                      <a:pt x="479" y="286"/>
                    </a:lnTo>
                    <a:lnTo>
                      <a:pt x="482" y="254"/>
                    </a:lnTo>
                    <a:lnTo>
                      <a:pt x="480" y="225"/>
                    </a:lnTo>
                    <a:lnTo>
                      <a:pt x="477" y="198"/>
                    </a:lnTo>
                    <a:lnTo>
                      <a:pt x="472" y="172"/>
                    </a:lnTo>
                    <a:lnTo>
                      <a:pt x="462" y="148"/>
                    </a:lnTo>
                    <a:lnTo>
                      <a:pt x="451" y="129"/>
                    </a:lnTo>
                    <a:lnTo>
                      <a:pt x="436" y="112"/>
                    </a:lnTo>
                    <a:lnTo>
                      <a:pt x="418" y="100"/>
                    </a:lnTo>
                    <a:lnTo>
                      <a:pt x="397" y="93"/>
                    </a:lnTo>
                    <a:lnTo>
                      <a:pt x="373" y="90"/>
                    </a:lnTo>
                    <a:lnTo>
                      <a:pt x="341" y="93"/>
                    </a:lnTo>
                    <a:lnTo>
                      <a:pt x="312" y="103"/>
                    </a:lnTo>
                    <a:lnTo>
                      <a:pt x="286" y="119"/>
                    </a:lnTo>
                    <a:lnTo>
                      <a:pt x="262" y="140"/>
                    </a:lnTo>
                    <a:lnTo>
                      <a:pt x="241" y="166"/>
                    </a:lnTo>
                    <a:lnTo>
                      <a:pt x="221" y="198"/>
                    </a:lnTo>
                    <a:lnTo>
                      <a:pt x="204" y="233"/>
                    </a:lnTo>
                    <a:lnTo>
                      <a:pt x="187" y="272"/>
                    </a:lnTo>
                    <a:lnTo>
                      <a:pt x="171" y="314"/>
                    </a:lnTo>
                    <a:lnTo>
                      <a:pt x="157" y="359"/>
                    </a:lnTo>
                    <a:lnTo>
                      <a:pt x="144" y="407"/>
                    </a:lnTo>
                    <a:lnTo>
                      <a:pt x="130" y="457"/>
                    </a:lnTo>
                    <a:lnTo>
                      <a:pt x="123" y="487"/>
                    </a:lnTo>
                    <a:lnTo>
                      <a:pt x="116" y="510"/>
                    </a:lnTo>
                    <a:lnTo>
                      <a:pt x="110" y="528"/>
                    </a:lnTo>
                    <a:lnTo>
                      <a:pt x="103" y="540"/>
                    </a:lnTo>
                    <a:lnTo>
                      <a:pt x="95" y="548"/>
                    </a:lnTo>
                    <a:lnTo>
                      <a:pt x="85" y="553"/>
                    </a:lnTo>
                    <a:lnTo>
                      <a:pt x="72" y="554"/>
                    </a:lnTo>
                    <a:lnTo>
                      <a:pt x="58" y="554"/>
                    </a:lnTo>
                    <a:lnTo>
                      <a:pt x="49" y="554"/>
                    </a:lnTo>
                    <a:lnTo>
                      <a:pt x="39" y="554"/>
                    </a:lnTo>
                    <a:lnTo>
                      <a:pt x="28" y="551"/>
                    </a:lnTo>
                    <a:lnTo>
                      <a:pt x="18" y="547"/>
                    </a:lnTo>
                    <a:lnTo>
                      <a:pt x="8" y="538"/>
                    </a:lnTo>
                    <a:lnTo>
                      <a:pt x="1" y="526"/>
                    </a:lnTo>
                    <a:lnTo>
                      <a:pt x="0" y="509"/>
                    </a:lnTo>
                    <a:lnTo>
                      <a:pt x="0" y="502"/>
                    </a:lnTo>
                    <a:lnTo>
                      <a:pt x="4" y="486"/>
                    </a:lnTo>
                    <a:lnTo>
                      <a:pt x="8" y="464"/>
                    </a:lnTo>
                    <a:lnTo>
                      <a:pt x="15" y="436"/>
                    </a:lnTo>
                    <a:lnTo>
                      <a:pt x="25" y="404"/>
                    </a:lnTo>
                    <a:lnTo>
                      <a:pt x="36" y="369"/>
                    </a:lnTo>
                    <a:lnTo>
                      <a:pt x="49" y="332"/>
                    </a:lnTo>
                    <a:lnTo>
                      <a:pt x="63" y="292"/>
                    </a:lnTo>
                    <a:lnTo>
                      <a:pt x="79" y="253"/>
                    </a:lnTo>
                    <a:lnTo>
                      <a:pt x="97" y="215"/>
                    </a:lnTo>
                    <a:lnTo>
                      <a:pt x="116" y="179"/>
                    </a:lnTo>
                    <a:lnTo>
                      <a:pt x="130" y="156"/>
                    </a:lnTo>
                    <a:lnTo>
                      <a:pt x="147" y="132"/>
                    </a:lnTo>
                    <a:lnTo>
                      <a:pt x="165" y="108"/>
                    </a:lnTo>
                    <a:lnTo>
                      <a:pt x="188" y="84"/>
                    </a:lnTo>
                    <a:lnTo>
                      <a:pt x="212" y="61"/>
                    </a:lnTo>
                    <a:lnTo>
                      <a:pt x="239" y="41"/>
                    </a:lnTo>
                    <a:lnTo>
                      <a:pt x="269" y="25"/>
                    </a:lnTo>
                    <a:lnTo>
                      <a:pt x="303" y="12"/>
                    </a:lnTo>
                    <a:lnTo>
                      <a:pt x="338" y="3"/>
                    </a:lnTo>
                    <a:lnTo>
                      <a:pt x="38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44" name="Group 100"/>
          <p:cNvGrpSpPr>
            <a:grpSpLocks noChangeAspect="1"/>
          </p:cNvGrpSpPr>
          <p:nvPr>
            <p:custDataLst>
              <p:tags r:id="rId1"/>
            </p:custDataLst>
          </p:nvPr>
        </p:nvGrpSpPr>
        <p:grpSpPr bwMode="auto">
          <a:xfrm>
            <a:off x="2971802" y="1676400"/>
            <a:ext cx="4762979" cy="1480500"/>
            <a:chOff x="2027" y="1212"/>
            <a:chExt cx="21883" cy="6802"/>
          </a:xfrm>
          <a:solidFill>
            <a:srgbClr val="0000FF"/>
          </a:solidFill>
        </p:grpSpPr>
        <p:sp>
          <p:nvSpPr>
            <p:cNvPr id="147" name="Freeform 102"/>
            <p:cNvSpPr>
              <a:spLocks/>
            </p:cNvSpPr>
            <p:nvPr/>
          </p:nvSpPr>
          <p:spPr bwMode="auto">
            <a:xfrm>
              <a:off x="2027" y="3959"/>
              <a:ext cx="1083" cy="1085"/>
            </a:xfrm>
            <a:custGeom>
              <a:avLst/>
              <a:gdLst/>
              <a:ahLst/>
              <a:cxnLst>
                <a:cxn ang="0">
                  <a:pos x="74" y="0"/>
                </a:cxn>
                <a:cxn ang="0">
                  <a:pos x="235" y="0"/>
                </a:cxn>
                <a:cxn ang="0">
                  <a:pos x="397" y="0"/>
                </a:cxn>
                <a:cxn ang="0">
                  <a:pos x="471" y="47"/>
                </a:cxn>
                <a:cxn ang="0">
                  <a:pos x="356" y="47"/>
                </a:cxn>
                <a:cxn ang="0">
                  <a:pos x="309" y="81"/>
                </a:cxn>
                <a:cxn ang="0">
                  <a:pos x="303" y="495"/>
                </a:cxn>
                <a:cxn ang="0">
                  <a:pos x="780" y="122"/>
                </a:cxn>
                <a:cxn ang="0">
                  <a:pos x="760" y="61"/>
                </a:cxn>
                <a:cxn ang="0">
                  <a:pos x="653" y="47"/>
                </a:cxn>
                <a:cxn ang="0">
                  <a:pos x="619" y="0"/>
                </a:cxn>
                <a:cxn ang="0">
                  <a:pos x="774" y="0"/>
                </a:cxn>
                <a:cxn ang="0">
                  <a:pos x="928" y="0"/>
                </a:cxn>
                <a:cxn ang="0">
                  <a:pos x="1083" y="0"/>
                </a:cxn>
                <a:cxn ang="0">
                  <a:pos x="1050" y="47"/>
                </a:cxn>
                <a:cxn ang="0">
                  <a:pos x="935" y="61"/>
                </a:cxn>
                <a:cxn ang="0">
                  <a:pos x="922" y="122"/>
                </a:cxn>
                <a:cxn ang="0">
                  <a:pos x="922" y="996"/>
                </a:cxn>
                <a:cxn ang="0">
                  <a:pos x="976" y="1037"/>
                </a:cxn>
                <a:cxn ang="0">
                  <a:pos x="1083" y="1037"/>
                </a:cxn>
                <a:cxn ang="0">
                  <a:pos x="1016" y="1085"/>
                </a:cxn>
                <a:cxn ang="0">
                  <a:pos x="848" y="1085"/>
                </a:cxn>
                <a:cxn ang="0">
                  <a:pos x="686" y="1085"/>
                </a:cxn>
                <a:cxn ang="0">
                  <a:pos x="619" y="1037"/>
                </a:cxn>
                <a:cxn ang="0">
                  <a:pos x="727" y="1037"/>
                </a:cxn>
                <a:cxn ang="0">
                  <a:pos x="780" y="996"/>
                </a:cxn>
                <a:cxn ang="0">
                  <a:pos x="780" y="542"/>
                </a:cxn>
                <a:cxn ang="0">
                  <a:pos x="303" y="963"/>
                </a:cxn>
                <a:cxn ang="0">
                  <a:pos x="323" y="1024"/>
                </a:cxn>
                <a:cxn ang="0">
                  <a:pos x="430" y="1037"/>
                </a:cxn>
                <a:cxn ang="0">
                  <a:pos x="471" y="1085"/>
                </a:cxn>
                <a:cxn ang="0">
                  <a:pos x="309" y="1085"/>
                </a:cxn>
                <a:cxn ang="0">
                  <a:pos x="155" y="1085"/>
                </a:cxn>
                <a:cxn ang="0">
                  <a:pos x="0" y="1085"/>
                </a:cxn>
                <a:cxn ang="0">
                  <a:pos x="33" y="1037"/>
                </a:cxn>
                <a:cxn ang="0">
                  <a:pos x="148" y="1024"/>
                </a:cxn>
                <a:cxn ang="0">
                  <a:pos x="161" y="963"/>
                </a:cxn>
                <a:cxn ang="0">
                  <a:pos x="161" y="81"/>
                </a:cxn>
                <a:cxn ang="0">
                  <a:pos x="107" y="47"/>
                </a:cxn>
                <a:cxn ang="0">
                  <a:pos x="0" y="47"/>
                </a:cxn>
              </a:cxnLst>
              <a:rect l="0" t="0" r="r" b="b"/>
              <a:pathLst>
                <a:path w="1083" h="1085">
                  <a:moveTo>
                    <a:pt x="0" y="0"/>
                  </a:moveTo>
                  <a:lnTo>
                    <a:pt x="74" y="0"/>
                  </a:lnTo>
                  <a:lnTo>
                    <a:pt x="161" y="0"/>
                  </a:lnTo>
                  <a:lnTo>
                    <a:pt x="235" y="0"/>
                  </a:lnTo>
                  <a:lnTo>
                    <a:pt x="309" y="0"/>
                  </a:lnTo>
                  <a:lnTo>
                    <a:pt x="397" y="0"/>
                  </a:lnTo>
                  <a:lnTo>
                    <a:pt x="471" y="0"/>
                  </a:lnTo>
                  <a:lnTo>
                    <a:pt x="471" y="47"/>
                  </a:lnTo>
                  <a:lnTo>
                    <a:pt x="430" y="47"/>
                  </a:lnTo>
                  <a:lnTo>
                    <a:pt x="356" y="47"/>
                  </a:lnTo>
                  <a:lnTo>
                    <a:pt x="323" y="61"/>
                  </a:lnTo>
                  <a:lnTo>
                    <a:pt x="309" y="81"/>
                  </a:lnTo>
                  <a:lnTo>
                    <a:pt x="303" y="122"/>
                  </a:lnTo>
                  <a:lnTo>
                    <a:pt x="303" y="495"/>
                  </a:lnTo>
                  <a:lnTo>
                    <a:pt x="780" y="495"/>
                  </a:lnTo>
                  <a:lnTo>
                    <a:pt x="780" y="122"/>
                  </a:lnTo>
                  <a:lnTo>
                    <a:pt x="780" y="81"/>
                  </a:lnTo>
                  <a:lnTo>
                    <a:pt x="760" y="61"/>
                  </a:lnTo>
                  <a:lnTo>
                    <a:pt x="727" y="47"/>
                  </a:lnTo>
                  <a:lnTo>
                    <a:pt x="653" y="47"/>
                  </a:lnTo>
                  <a:lnTo>
                    <a:pt x="619" y="47"/>
                  </a:lnTo>
                  <a:lnTo>
                    <a:pt x="619" y="0"/>
                  </a:lnTo>
                  <a:lnTo>
                    <a:pt x="686" y="0"/>
                  </a:lnTo>
                  <a:lnTo>
                    <a:pt x="774" y="0"/>
                  </a:lnTo>
                  <a:lnTo>
                    <a:pt x="848" y="0"/>
                  </a:lnTo>
                  <a:lnTo>
                    <a:pt x="928" y="0"/>
                  </a:lnTo>
                  <a:lnTo>
                    <a:pt x="1016" y="0"/>
                  </a:lnTo>
                  <a:lnTo>
                    <a:pt x="1083" y="0"/>
                  </a:lnTo>
                  <a:lnTo>
                    <a:pt x="1083" y="47"/>
                  </a:lnTo>
                  <a:lnTo>
                    <a:pt x="1050" y="47"/>
                  </a:lnTo>
                  <a:lnTo>
                    <a:pt x="976" y="47"/>
                  </a:lnTo>
                  <a:lnTo>
                    <a:pt x="935" y="61"/>
                  </a:lnTo>
                  <a:lnTo>
                    <a:pt x="922" y="81"/>
                  </a:lnTo>
                  <a:lnTo>
                    <a:pt x="922" y="122"/>
                  </a:lnTo>
                  <a:lnTo>
                    <a:pt x="922" y="963"/>
                  </a:lnTo>
                  <a:lnTo>
                    <a:pt x="922" y="996"/>
                  </a:lnTo>
                  <a:lnTo>
                    <a:pt x="935" y="1024"/>
                  </a:lnTo>
                  <a:lnTo>
                    <a:pt x="976" y="1037"/>
                  </a:lnTo>
                  <a:lnTo>
                    <a:pt x="1050" y="1037"/>
                  </a:lnTo>
                  <a:lnTo>
                    <a:pt x="1083" y="1037"/>
                  </a:lnTo>
                  <a:lnTo>
                    <a:pt x="1083" y="1085"/>
                  </a:lnTo>
                  <a:lnTo>
                    <a:pt x="1016" y="1085"/>
                  </a:lnTo>
                  <a:lnTo>
                    <a:pt x="928" y="1085"/>
                  </a:lnTo>
                  <a:lnTo>
                    <a:pt x="848" y="1085"/>
                  </a:lnTo>
                  <a:lnTo>
                    <a:pt x="774" y="1085"/>
                  </a:lnTo>
                  <a:lnTo>
                    <a:pt x="686" y="1085"/>
                  </a:lnTo>
                  <a:lnTo>
                    <a:pt x="619" y="1085"/>
                  </a:lnTo>
                  <a:lnTo>
                    <a:pt x="619" y="1037"/>
                  </a:lnTo>
                  <a:lnTo>
                    <a:pt x="653" y="1037"/>
                  </a:lnTo>
                  <a:lnTo>
                    <a:pt x="727" y="1037"/>
                  </a:lnTo>
                  <a:lnTo>
                    <a:pt x="760" y="1024"/>
                  </a:lnTo>
                  <a:lnTo>
                    <a:pt x="780" y="996"/>
                  </a:lnTo>
                  <a:lnTo>
                    <a:pt x="780" y="963"/>
                  </a:lnTo>
                  <a:lnTo>
                    <a:pt x="780" y="542"/>
                  </a:lnTo>
                  <a:lnTo>
                    <a:pt x="303" y="542"/>
                  </a:lnTo>
                  <a:lnTo>
                    <a:pt x="303" y="963"/>
                  </a:lnTo>
                  <a:lnTo>
                    <a:pt x="309" y="996"/>
                  </a:lnTo>
                  <a:lnTo>
                    <a:pt x="323" y="1024"/>
                  </a:lnTo>
                  <a:lnTo>
                    <a:pt x="356" y="1037"/>
                  </a:lnTo>
                  <a:lnTo>
                    <a:pt x="430" y="1037"/>
                  </a:lnTo>
                  <a:lnTo>
                    <a:pt x="471" y="1037"/>
                  </a:lnTo>
                  <a:lnTo>
                    <a:pt x="471" y="1085"/>
                  </a:lnTo>
                  <a:lnTo>
                    <a:pt x="397" y="1085"/>
                  </a:lnTo>
                  <a:lnTo>
                    <a:pt x="309" y="1085"/>
                  </a:lnTo>
                  <a:lnTo>
                    <a:pt x="235" y="1085"/>
                  </a:lnTo>
                  <a:lnTo>
                    <a:pt x="155" y="1085"/>
                  </a:lnTo>
                  <a:lnTo>
                    <a:pt x="74" y="1085"/>
                  </a:lnTo>
                  <a:lnTo>
                    <a:pt x="0" y="1085"/>
                  </a:lnTo>
                  <a:lnTo>
                    <a:pt x="0" y="1037"/>
                  </a:lnTo>
                  <a:lnTo>
                    <a:pt x="33" y="1037"/>
                  </a:lnTo>
                  <a:lnTo>
                    <a:pt x="107" y="1037"/>
                  </a:lnTo>
                  <a:lnTo>
                    <a:pt x="148" y="1024"/>
                  </a:lnTo>
                  <a:lnTo>
                    <a:pt x="161" y="996"/>
                  </a:lnTo>
                  <a:lnTo>
                    <a:pt x="161" y="963"/>
                  </a:lnTo>
                  <a:lnTo>
                    <a:pt x="161" y="122"/>
                  </a:lnTo>
                  <a:lnTo>
                    <a:pt x="161" y="81"/>
                  </a:lnTo>
                  <a:lnTo>
                    <a:pt x="148" y="61"/>
                  </a:lnTo>
                  <a:lnTo>
                    <a:pt x="107" y="47"/>
                  </a:lnTo>
                  <a:lnTo>
                    <a:pt x="33" y="47"/>
                  </a:lnTo>
                  <a:lnTo>
                    <a:pt x="0" y="4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103"/>
            <p:cNvSpPr>
              <a:spLocks noEditPoints="1"/>
            </p:cNvSpPr>
            <p:nvPr/>
          </p:nvSpPr>
          <p:spPr bwMode="auto">
            <a:xfrm>
              <a:off x="3204" y="4332"/>
              <a:ext cx="707" cy="732"/>
            </a:xfrm>
            <a:custGeom>
              <a:avLst/>
              <a:gdLst/>
              <a:ahLst/>
              <a:cxnLst>
                <a:cxn ang="0">
                  <a:pos x="357" y="33"/>
                </a:cxn>
                <a:cxn ang="0">
                  <a:pos x="290" y="47"/>
                </a:cxn>
                <a:cxn ang="0">
                  <a:pos x="222" y="81"/>
                </a:cxn>
                <a:cxn ang="0">
                  <a:pos x="175" y="142"/>
                </a:cxn>
                <a:cxn ang="0">
                  <a:pos x="148" y="217"/>
                </a:cxn>
                <a:cxn ang="0">
                  <a:pos x="135" y="291"/>
                </a:cxn>
                <a:cxn ang="0">
                  <a:pos x="135" y="359"/>
                </a:cxn>
                <a:cxn ang="0">
                  <a:pos x="135" y="427"/>
                </a:cxn>
                <a:cxn ang="0">
                  <a:pos x="148" y="508"/>
                </a:cxn>
                <a:cxn ang="0">
                  <a:pos x="175" y="590"/>
                </a:cxn>
                <a:cxn ang="0">
                  <a:pos x="222" y="644"/>
                </a:cxn>
                <a:cxn ang="0">
                  <a:pos x="290" y="684"/>
                </a:cxn>
                <a:cxn ang="0">
                  <a:pos x="357" y="691"/>
                </a:cxn>
                <a:cxn ang="0">
                  <a:pos x="357" y="691"/>
                </a:cxn>
                <a:cxn ang="0">
                  <a:pos x="431" y="678"/>
                </a:cxn>
                <a:cxn ang="0">
                  <a:pos x="492" y="637"/>
                </a:cxn>
                <a:cxn ang="0">
                  <a:pos x="539" y="576"/>
                </a:cxn>
                <a:cxn ang="0">
                  <a:pos x="566" y="501"/>
                </a:cxn>
                <a:cxn ang="0">
                  <a:pos x="572" y="427"/>
                </a:cxn>
                <a:cxn ang="0">
                  <a:pos x="572" y="359"/>
                </a:cxn>
                <a:cxn ang="0">
                  <a:pos x="572" y="291"/>
                </a:cxn>
                <a:cxn ang="0">
                  <a:pos x="566" y="210"/>
                </a:cxn>
                <a:cxn ang="0">
                  <a:pos x="532" y="135"/>
                </a:cxn>
                <a:cxn ang="0">
                  <a:pos x="485" y="81"/>
                </a:cxn>
                <a:cxn ang="0">
                  <a:pos x="424" y="47"/>
                </a:cxn>
                <a:cxn ang="0">
                  <a:pos x="357" y="33"/>
                </a:cxn>
                <a:cxn ang="0">
                  <a:pos x="357" y="0"/>
                </a:cxn>
                <a:cxn ang="0">
                  <a:pos x="465" y="20"/>
                </a:cxn>
                <a:cxn ang="0">
                  <a:pos x="559" y="74"/>
                </a:cxn>
                <a:cxn ang="0">
                  <a:pos x="640" y="155"/>
                </a:cxn>
                <a:cxn ang="0">
                  <a:pos x="687" y="257"/>
                </a:cxn>
                <a:cxn ang="0">
                  <a:pos x="707" y="373"/>
                </a:cxn>
                <a:cxn ang="0">
                  <a:pos x="687" y="488"/>
                </a:cxn>
                <a:cxn ang="0">
                  <a:pos x="640" y="590"/>
                </a:cxn>
                <a:cxn ang="0">
                  <a:pos x="559" y="664"/>
                </a:cxn>
                <a:cxn ang="0">
                  <a:pos x="465" y="712"/>
                </a:cxn>
                <a:cxn ang="0">
                  <a:pos x="357" y="732"/>
                </a:cxn>
                <a:cxn ang="0">
                  <a:pos x="249" y="712"/>
                </a:cxn>
                <a:cxn ang="0">
                  <a:pos x="148" y="664"/>
                </a:cxn>
                <a:cxn ang="0">
                  <a:pos x="74" y="590"/>
                </a:cxn>
                <a:cxn ang="0">
                  <a:pos x="21" y="488"/>
                </a:cxn>
                <a:cxn ang="0">
                  <a:pos x="0" y="373"/>
                </a:cxn>
                <a:cxn ang="0">
                  <a:pos x="21" y="257"/>
                </a:cxn>
                <a:cxn ang="0">
                  <a:pos x="68" y="155"/>
                </a:cxn>
                <a:cxn ang="0">
                  <a:pos x="148" y="74"/>
                </a:cxn>
                <a:cxn ang="0">
                  <a:pos x="243" y="20"/>
                </a:cxn>
                <a:cxn ang="0">
                  <a:pos x="357" y="0"/>
                </a:cxn>
              </a:cxnLst>
              <a:rect l="0" t="0" r="r" b="b"/>
              <a:pathLst>
                <a:path w="707" h="732">
                  <a:moveTo>
                    <a:pt x="357" y="33"/>
                  </a:moveTo>
                  <a:lnTo>
                    <a:pt x="290" y="47"/>
                  </a:lnTo>
                  <a:lnTo>
                    <a:pt x="222" y="81"/>
                  </a:lnTo>
                  <a:lnTo>
                    <a:pt x="175" y="142"/>
                  </a:lnTo>
                  <a:lnTo>
                    <a:pt x="148" y="217"/>
                  </a:lnTo>
                  <a:lnTo>
                    <a:pt x="135" y="291"/>
                  </a:lnTo>
                  <a:lnTo>
                    <a:pt x="135" y="359"/>
                  </a:lnTo>
                  <a:lnTo>
                    <a:pt x="135" y="427"/>
                  </a:lnTo>
                  <a:lnTo>
                    <a:pt x="148" y="508"/>
                  </a:lnTo>
                  <a:lnTo>
                    <a:pt x="175" y="590"/>
                  </a:lnTo>
                  <a:lnTo>
                    <a:pt x="222" y="644"/>
                  </a:lnTo>
                  <a:lnTo>
                    <a:pt x="290" y="684"/>
                  </a:lnTo>
                  <a:lnTo>
                    <a:pt x="357" y="691"/>
                  </a:lnTo>
                  <a:lnTo>
                    <a:pt x="357" y="691"/>
                  </a:lnTo>
                  <a:lnTo>
                    <a:pt x="431" y="678"/>
                  </a:lnTo>
                  <a:lnTo>
                    <a:pt x="492" y="637"/>
                  </a:lnTo>
                  <a:lnTo>
                    <a:pt x="539" y="576"/>
                  </a:lnTo>
                  <a:lnTo>
                    <a:pt x="566" y="501"/>
                  </a:lnTo>
                  <a:lnTo>
                    <a:pt x="572" y="427"/>
                  </a:lnTo>
                  <a:lnTo>
                    <a:pt x="572" y="359"/>
                  </a:lnTo>
                  <a:lnTo>
                    <a:pt x="572" y="291"/>
                  </a:lnTo>
                  <a:lnTo>
                    <a:pt x="566" y="210"/>
                  </a:lnTo>
                  <a:lnTo>
                    <a:pt x="532" y="135"/>
                  </a:lnTo>
                  <a:lnTo>
                    <a:pt x="485" y="81"/>
                  </a:lnTo>
                  <a:lnTo>
                    <a:pt x="424" y="47"/>
                  </a:lnTo>
                  <a:lnTo>
                    <a:pt x="357" y="33"/>
                  </a:lnTo>
                  <a:close/>
                  <a:moveTo>
                    <a:pt x="357" y="0"/>
                  </a:moveTo>
                  <a:lnTo>
                    <a:pt x="465" y="20"/>
                  </a:lnTo>
                  <a:lnTo>
                    <a:pt x="559" y="74"/>
                  </a:lnTo>
                  <a:lnTo>
                    <a:pt x="640" y="155"/>
                  </a:lnTo>
                  <a:lnTo>
                    <a:pt x="687" y="257"/>
                  </a:lnTo>
                  <a:lnTo>
                    <a:pt x="707" y="373"/>
                  </a:lnTo>
                  <a:lnTo>
                    <a:pt x="687" y="488"/>
                  </a:lnTo>
                  <a:lnTo>
                    <a:pt x="640" y="590"/>
                  </a:lnTo>
                  <a:lnTo>
                    <a:pt x="559" y="664"/>
                  </a:lnTo>
                  <a:lnTo>
                    <a:pt x="465" y="712"/>
                  </a:lnTo>
                  <a:lnTo>
                    <a:pt x="357" y="732"/>
                  </a:lnTo>
                  <a:lnTo>
                    <a:pt x="249" y="712"/>
                  </a:lnTo>
                  <a:lnTo>
                    <a:pt x="148" y="664"/>
                  </a:lnTo>
                  <a:lnTo>
                    <a:pt x="74" y="590"/>
                  </a:lnTo>
                  <a:lnTo>
                    <a:pt x="21" y="488"/>
                  </a:lnTo>
                  <a:lnTo>
                    <a:pt x="0" y="373"/>
                  </a:lnTo>
                  <a:lnTo>
                    <a:pt x="21" y="257"/>
                  </a:lnTo>
                  <a:lnTo>
                    <a:pt x="68" y="155"/>
                  </a:lnTo>
                  <a:lnTo>
                    <a:pt x="148" y="74"/>
                  </a:lnTo>
                  <a:lnTo>
                    <a:pt x="243" y="20"/>
                  </a:lnTo>
                  <a:lnTo>
                    <a:pt x="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104"/>
            <p:cNvSpPr>
              <a:spLocks/>
            </p:cNvSpPr>
            <p:nvPr/>
          </p:nvSpPr>
          <p:spPr bwMode="auto">
            <a:xfrm>
              <a:off x="4019" y="4338"/>
              <a:ext cx="1238" cy="706"/>
            </a:xfrm>
            <a:custGeom>
              <a:avLst/>
              <a:gdLst/>
              <a:ahLst/>
              <a:cxnLst>
                <a:cxn ang="0">
                  <a:pos x="222" y="170"/>
                </a:cxn>
                <a:cxn ang="0">
                  <a:pos x="316" y="48"/>
                </a:cxn>
                <a:cxn ang="0">
                  <a:pos x="457" y="0"/>
                </a:cxn>
                <a:cxn ang="0">
                  <a:pos x="558" y="14"/>
                </a:cxn>
                <a:cxn ang="0">
                  <a:pos x="646" y="88"/>
                </a:cxn>
                <a:cxn ang="0">
                  <a:pos x="693" y="116"/>
                </a:cxn>
                <a:cxn ang="0">
                  <a:pos x="767" y="41"/>
                </a:cxn>
                <a:cxn ang="0">
                  <a:pos x="901" y="0"/>
                </a:cxn>
                <a:cxn ang="0">
                  <a:pos x="1036" y="34"/>
                </a:cxn>
                <a:cxn ang="0">
                  <a:pos x="1097" y="102"/>
                </a:cxn>
                <a:cxn ang="0">
                  <a:pos x="1117" y="217"/>
                </a:cxn>
                <a:cxn ang="0">
                  <a:pos x="1117" y="611"/>
                </a:cxn>
                <a:cxn ang="0">
                  <a:pos x="1150" y="651"/>
                </a:cxn>
                <a:cxn ang="0">
                  <a:pos x="1238" y="658"/>
                </a:cxn>
                <a:cxn ang="0">
                  <a:pos x="1177" y="706"/>
                </a:cxn>
                <a:cxn ang="0">
                  <a:pos x="1063" y="706"/>
                </a:cxn>
                <a:cxn ang="0">
                  <a:pos x="942" y="706"/>
                </a:cxn>
                <a:cxn ang="0">
                  <a:pos x="881" y="658"/>
                </a:cxn>
                <a:cxn ang="0">
                  <a:pos x="982" y="651"/>
                </a:cxn>
                <a:cxn ang="0">
                  <a:pos x="1009" y="590"/>
                </a:cxn>
                <a:cxn ang="0">
                  <a:pos x="1002" y="163"/>
                </a:cxn>
                <a:cxn ang="0">
                  <a:pos x="975" y="75"/>
                </a:cxn>
                <a:cxn ang="0">
                  <a:pos x="888" y="34"/>
                </a:cxn>
                <a:cxn ang="0">
                  <a:pos x="767" y="82"/>
                </a:cxn>
                <a:cxn ang="0">
                  <a:pos x="686" y="204"/>
                </a:cxn>
                <a:cxn ang="0">
                  <a:pos x="673" y="590"/>
                </a:cxn>
                <a:cxn ang="0">
                  <a:pos x="699" y="651"/>
                </a:cxn>
                <a:cxn ang="0">
                  <a:pos x="800" y="658"/>
                </a:cxn>
                <a:cxn ang="0">
                  <a:pos x="740" y="706"/>
                </a:cxn>
                <a:cxn ang="0">
                  <a:pos x="619" y="706"/>
                </a:cxn>
                <a:cxn ang="0">
                  <a:pos x="504" y="706"/>
                </a:cxn>
                <a:cxn ang="0">
                  <a:pos x="437" y="658"/>
                </a:cxn>
                <a:cxn ang="0">
                  <a:pos x="545" y="651"/>
                </a:cxn>
                <a:cxn ang="0">
                  <a:pos x="565" y="590"/>
                </a:cxn>
                <a:cxn ang="0">
                  <a:pos x="565" y="163"/>
                </a:cxn>
                <a:cxn ang="0">
                  <a:pos x="531" y="75"/>
                </a:cxn>
                <a:cxn ang="0">
                  <a:pos x="451" y="34"/>
                </a:cxn>
                <a:cxn ang="0">
                  <a:pos x="329" y="82"/>
                </a:cxn>
                <a:cxn ang="0">
                  <a:pos x="249" y="204"/>
                </a:cxn>
                <a:cxn ang="0">
                  <a:pos x="235" y="590"/>
                </a:cxn>
                <a:cxn ang="0">
                  <a:pos x="255" y="651"/>
                </a:cxn>
                <a:cxn ang="0">
                  <a:pos x="356" y="658"/>
                </a:cxn>
                <a:cxn ang="0">
                  <a:pos x="296" y="706"/>
                </a:cxn>
                <a:cxn ang="0">
                  <a:pos x="175" y="706"/>
                </a:cxn>
                <a:cxn ang="0">
                  <a:pos x="60" y="706"/>
                </a:cxn>
                <a:cxn ang="0">
                  <a:pos x="0" y="658"/>
                </a:cxn>
                <a:cxn ang="0">
                  <a:pos x="101" y="651"/>
                </a:cxn>
                <a:cxn ang="0">
                  <a:pos x="121" y="590"/>
                </a:cxn>
                <a:cxn ang="0">
                  <a:pos x="121" y="156"/>
                </a:cxn>
                <a:cxn ang="0">
                  <a:pos x="101" y="82"/>
                </a:cxn>
                <a:cxn ang="0">
                  <a:pos x="0" y="68"/>
                </a:cxn>
                <a:cxn ang="0">
                  <a:pos x="222" y="0"/>
                </a:cxn>
              </a:cxnLst>
              <a:rect l="0" t="0" r="r" b="b"/>
              <a:pathLst>
                <a:path w="1238" h="706">
                  <a:moveTo>
                    <a:pt x="222" y="0"/>
                  </a:moveTo>
                  <a:lnTo>
                    <a:pt x="222" y="170"/>
                  </a:lnTo>
                  <a:lnTo>
                    <a:pt x="262" y="102"/>
                  </a:lnTo>
                  <a:lnTo>
                    <a:pt x="316" y="48"/>
                  </a:lnTo>
                  <a:lnTo>
                    <a:pt x="376" y="14"/>
                  </a:lnTo>
                  <a:lnTo>
                    <a:pt x="457" y="0"/>
                  </a:lnTo>
                  <a:lnTo>
                    <a:pt x="504" y="7"/>
                  </a:lnTo>
                  <a:lnTo>
                    <a:pt x="558" y="14"/>
                  </a:lnTo>
                  <a:lnTo>
                    <a:pt x="605" y="41"/>
                  </a:lnTo>
                  <a:lnTo>
                    <a:pt x="646" y="88"/>
                  </a:lnTo>
                  <a:lnTo>
                    <a:pt x="673" y="156"/>
                  </a:lnTo>
                  <a:lnTo>
                    <a:pt x="693" y="116"/>
                  </a:lnTo>
                  <a:lnTo>
                    <a:pt x="726" y="75"/>
                  </a:lnTo>
                  <a:lnTo>
                    <a:pt x="767" y="41"/>
                  </a:lnTo>
                  <a:lnTo>
                    <a:pt x="827" y="14"/>
                  </a:lnTo>
                  <a:lnTo>
                    <a:pt x="901" y="0"/>
                  </a:lnTo>
                  <a:lnTo>
                    <a:pt x="975" y="14"/>
                  </a:lnTo>
                  <a:lnTo>
                    <a:pt x="1036" y="34"/>
                  </a:lnTo>
                  <a:lnTo>
                    <a:pt x="1070" y="61"/>
                  </a:lnTo>
                  <a:lnTo>
                    <a:pt x="1097" y="102"/>
                  </a:lnTo>
                  <a:lnTo>
                    <a:pt x="1110" y="156"/>
                  </a:lnTo>
                  <a:lnTo>
                    <a:pt x="1117" y="217"/>
                  </a:lnTo>
                  <a:lnTo>
                    <a:pt x="1117" y="305"/>
                  </a:lnTo>
                  <a:lnTo>
                    <a:pt x="1117" y="611"/>
                  </a:lnTo>
                  <a:lnTo>
                    <a:pt x="1123" y="638"/>
                  </a:lnTo>
                  <a:lnTo>
                    <a:pt x="1150" y="651"/>
                  </a:lnTo>
                  <a:lnTo>
                    <a:pt x="1184" y="658"/>
                  </a:lnTo>
                  <a:lnTo>
                    <a:pt x="1238" y="658"/>
                  </a:lnTo>
                  <a:lnTo>
                    <a:pt x="1238" y="706"/>
                  </a:lnTo>
                  <a:lnTo>
                    <a:pt x="1177" y="706"/>
                  </a:lnTo>
                  <a:lnTo>
                    <a:pt x="1117" y="706"/>
                  </a:lnTo>
                  <a:lnTo>
                    <a:pt x="1063" y="706"/>
                  </a:lnTo>
                  <a:lnTo>
                    <a:pt x="1009" y="706"/>
                  </a:lnTo>
                  <a:lnTo>
                    <a:pt x="942" y="706"/>
                  </a:lnTo>
                  <a:lnTo>
                    <a:pt x="881" y="706"/>
                  </a:lnTo>
                  <a:lnTo>
                    <a:pt x="881" y="658"/>
                  </a:lnTo>
                  <a:lnTo>
                    <a:pt x="948" y="658"/>
                  </a:lnTo>
                  <a:lnTo>
                    <a:pt x="982" y="651"/>
                  </a:lnTo>
                  <a:lnTo>
                    <a:pt x="1002" y="631"/>
                  </a:lnTo>
                  <a:lnTo>
                    <a:pt x="1009" y="590"/>
                  </a:lnTo>
                  <a:lnTo>
                    <a:pt x="1009" y="217"/>
                  </a:lnTo>
                  <a:lnTo>
                    <a:pt x="1002" y="163"/>
                  </a:lnTo>
                  <a:lnTo>
                    <a:pt x="996" y="116"/>
                  </a:lnTo>
                  <a:lnTo>
                    <a:pt x="975" y="75"/>
                  </a:lnTo>
                  <a:lnTo>
                    <a:pt x="942" y="48"/>
                  </a:lnTo>
                  <a:lnTo>
                    <a:pt x="888" y="34"/>
                  </a:lnTo>
                  <a:lnTo>
                    <a:pt x="827" y="48"/>
                  </a:lnTo>
                  <a:lnTo>
                    <a:pt x="767" y="82"/>
                  </a:lnTo>
                  <a:lnTo>
                    <a:pt x="720" y="129"/>
                  </a:lnTo>
                  <a:lnTo>
                    <a:pt x="686" y="204"/>
                  </a:lnTo>
                  <a:lnTo>
                    <a:pt x="673" y="292"/>
                  </a:lnTo>
                  <a:lnTo>
                    <a:pt x="673" y="590"/>
                  </a:lnTo>
                  <a:lnTo>
                    <a:pt x="679" y="631"/>
                  </a:lnTo>
                  <a:lnTo>
                    <a:pt x="699" y="651"/>
                  </a:lnTo>
                  <a:lnTo>
                    <a:pt x="733" y="658"/>
                  </a:lnTo>
                  <a:lnTo>
                    <a:pt x="800" y="658"/>
                  </a:lnTo>
                  <a:lnTo>
                    <a:pt x="800" y="706"/>
                  </a:lnTo>
                  <a:lnTo>
                    <a:pt x="740" y="706"/>
                  </a:lnTo>
                  <a:lnTo>
                    <a:pt x="673" y="706"/>
                  </a:lnTo>
                  <a:lnTo>
                    <a:pt x="619" y="706"/>
                  </a:lnTo>
                  <a:lnTo>
                    <a:pt x="565" y="706"/>
                  </a:lnTo>
                  <a:lnTo>
                    <a:pt x="504" y="706"/>
                  </a:lnTo>
                  <a:lnTo>
                    <a:pt x="437" y="706"/>
                  </a:lnTo>
                  <a:lnTo>
                    <a:pt x="437" y="658"/>
                  </a:lnTo>
                  <a:lnTo>
                    <a:pt x="504" y="658"/>
                  </a:lnTo>
                  <a:lnTo>
                    <a:pt x="545" y="651"/>
                  </a:lnTo>
                  <a:lnTo>
                    <a:pt x="558" y="631"/>
                  </a:lnTo>
                  <a:lnTo>
                    <a:pt x="565" y="590"/>
                  </a:lnTo>
                  <a:lnTo>
                    <a:pt x="565" y="217"/>
                  </a:lnTo>
                  <a:lnTo>
                    <a:pt x="565" y="163"/>
                  </a:lnTo>
                  <a:lnTo>
                    <a:pt x="551" y="116"/>
                  </a:lnTo>
                  <a:lnTo>
                    <a:pt x="531" y="75"/>
                  </a:lnTo>
                  <a:lnTo>
                    <a:pt x="498" y="48"/>
                  </a:lnTo>
                  <a:lnTo>
                    <a:pt x="451" y="34"/>
                  </a:lnTo>
                  <a:lnTo>
                    <a:pt x="383" y="48"/>
                  </a:lnTo>
                  <a:lnTo>
                    <a:pt x="329" y="82"/>
                  </a:lnTo>
                  <a:lnTo>
                    <a:pt x="276" y="129"/>
                  </a:lnTo>
                  <a:lnTo>
                    <a:pt x="249" y="204"/>
                  </a:lnTo>
                  <a:lnTo>
                    <a:pt x="235" y="292"/>
                  </a:lnTo>
                  <a:lnTo>
                    <a:pt x="235" y="590"/>
                  </a:lnTo>
                  <a:lnTo>
                    <a:pt x="235" y="631"/>
                  </a:lnTo>
                  <a:lnTo>
                    <a:pt x="255" y="651"/>
                  </a:lnTo>
                  <a:lnTo>
                    <a:pt x="296" y="658"/>
                  </a:lnTo>
                  <a:lnTo>
                    <a:pt x="356" y="658"/>
                  </a:lnTo>
                  <a:lnTo>
                    <a:pt x="356" y="706"/>
                  </a:lnTo>
                  <a:lnTo>
                    <a:pt x="296" y="706"/>
                  </a:lnTo>
                  <a:lnTo>
                    <a:pt x="228" y="706"/>
                  </a:lnTo>
                  <a:lnTo>
                    <a:pt x="175" y="706"/>
                  </a:lnTo>
                  <a:lnTo>
                    <a:pt x="128" y="706"/>
                  </a:lnTo>
                  <a:lnTo>
                    <a:pt x="60" y="706"/>
                  </a:lnTo>
                  <a:lnTo>
                    <a:pt x="0" y="706"/>
                  </a:lnTo>
                  <a:lnTo>
                    <a:pt x="0" y="658"/>
                  </a:lnTo>
                  <a:lnTo>
                    <a:pt x="60" y="658"/>
                  </a:lnTo>
                  <a:lnTo>
                    <a:pt x="101" y="651"/>
                  </a:lnTo>
                  <a:lnTo>
                    <a:pt x="121" y="631"/>
                  </a:lnTo>
                  <a:lnTo>
                    <a:pt x="121" y="590"/>
                  </a:lnTo>
                  <a:lnTo>
                    <a:pt x="121" y="156"/>
                  </a:lnTo>
                  <a:lnTo>
                    <a:pt x="121" y="156"/>
                  </a:lnTo>
                  <a:lnTo>
                    <a:pt x="121" y="109"/>
                  </a:lnTo>
                  <a:lnTo>
                    <a:pt x="101" y="82"/>
                  </a:lnTo>
                  <a:lnTo>
                    <a:pt x="67" y="75"/>
                  </a:lnTo>
                  <a:lnTo>
                    <a:pt x="0" y="68"/>
                  </a:lnTo>
                  <a:lnTo>
                    <a:pt x="0" y="21"/>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105"/>
            <p:cNvSpPr>
              <a:spLocks/>
            </p:cNvSpPr>
            <p:nvPr/>
          </p:nvSpPr>
          <p:spPr bwMode="auto">
            <a:xfrm>
              <a:off x="5445" y="3850"/>
              <a:ext cx="370" cy="1594"/>
            </a:xfrm>
            <a:custGeom>
              <a:avLst/>
              <a:gdLst/>
              <a:ahLst/>
              <a:cxnLst>
                <a:cxn ang="0">
                  <a:pos x="357" y="0"/>
                </a:cxn>
                <a:cxn ang="0">
                  <a:pos x="364" y="0"/>
                </a:cxn>
                <a:cxn ang="0">
                  <a:pos x="370" y="7"/>
                </a:cxn>
                <a:cxn ang="0">
                  <a:pos x="370" y="14"/>
                </a:cxn>
                <a:cxn ang="0">
                  <a:pos x="370" y="20"/>
                </a:cxn>
                <a:cxn ang="0">
                  <a:pos x="370" y="20"/>
                </a:cxn>
                <a:cxn ang="0">
                  <a:pos x="364" y="27"/>
                </a:cxn>
                <a:cxn ang="0">
                  <a:pos x="350" y="41"/>
                </a:cxn>
                <a:cxn ang="0">
                  <a:pos x="249" y="170"/>
                </a:cxn>
                <a:cxn ang="0">
                  <a:pos x="175" y="312"/>
                </a:cxn>
                <a:cxn ang="0">
                  <a:pos x="128" y="468"/>
                </a:cxn>
                <a:cxn ang="0">
                  <a:pos x="101" y="631"/>
                </a:cxn>
                <a:cxn ang="0">
                  <a:pos x="94" y="800"/>
                </a:cxn>
                <a:cxn ang="0">
                  <a:pos x="101" y="922"/>
                </a:cxn>
                <a:cxn ang="0">
                  <a:pos x="115" y="1051"/>
                </a:cxn>
                <a:cxn ang="0">
                  <a:pos x="142" y="1187"/>
                </a:cxn>
                <a:cxn ang="0">
                  <a:pos x="189" y="1316"/>
                </a:cxn>
                <a:cxn ang="0">
                  <a:pos x="256" y="1438"/>
                </a:cxn>
                <a:cxn ang="0">
                  <a:pos x="343" y="1546"/>
                </a:cxn>
                <a:cxn ang="0">
                  <a:pos x="357" y="1560"/>
                </a:cxn>
                <a:cxn ang="0">
                  <a:pos x="364" y="1567"/>
                </a:cxn>
                <a:cxn ang="0">
                  <a:pos x="370" y="1573"/>
                </a:cxn>
                <a:cxn ang="0">
                  <a:pos x="370" y="1580"/>
                </a:cxn>
                <a:cxn ang="0">
                  <a:pos x="370" y="1580"/>
                </a:cxn>
                <a:cxn ang="0">
                  <a:pos x="370" y="1580"/>
                </a:cxn>
                <a:cxn ang="0">
                  <a:pos x="370" y="1587"/>
                </a:cxn>
                <a:cxn ang="0">
                  <a:pos x="364" y="1594"/>
                </a:cxn>
                <a:cxn ang="0">
                  <a:pos x="357" y="1594"/>
                </a:cxn>
                <a:cxn ang="0">
                  <a:pos x="337" y="1587"/>
                </a:cxn>
                <a:cxn ang="0">
                  <a:pos x="303" y="1560"/>
                </a:cxn>
                <a:cxn ang="0">
                  <a:pos x="263" y="1519"/>
                </a:cxn>
                <a:cxn ang="0">
                  <a:pos x="209" y="1465"/>
                </a:cxn>
                <a:cxn ang="0">
                  <a:pos x="155" y="1383"/>
                </a:cxn>
                <a:cxn ang="0">
                  <a:pos x="108" y="1295"/>
                </a:cxn>
                <a:cxn ang="0">
                  <a:pos x="54" y="1160"/>
                </a:cxn>
                <a:cxn ang="0">
                  <a:pos x="20" y="1024"/>
                </a:cxn>
                <a:cxn ang="0">
                  <a:pos x="7" y="902"/>
                </a:cxn>
                <a:cxn ang="0">
                  <a:pos x="0" y="800"/>
                </a:cxn>
                <a:cxn ang="0">
                  <a:pos x="7" y="651"/>
                </a:cxn>
                <a:cxn ang="0">
                  <a:pos x="41" y="482"/>
                </a:cxn>
                <a:cxn ang="0">
                  <a:pos x="101" y="312"/>
                </a:cxn>
                <a:cxn ang="0">
                  <a:pos x="155" y="217"/>
                </a:cxn>
                <a:cxn ang="0">
                  <a:pos x="209" y="136"/>
                </a:cxn>
                <a:cxn ang="0">
                  <a:pos x="256" y="75"/>
                </a:cxn>
                <a:cxn ang="0">
                  <a:pos x="303" y="34"/>
                </a:cxn>
                <a:cxn ang="0">
                  <a:pos x="337" y="7"/>
                </a:cxn>
                <a:cxn ang="0">
                  <a:pos x="357" y="0"/>
                </a:cxn>
              </a:cxnLst>
              <a:rect l="0" t="0" r="r" b="b"/>
              <a:pathLst>
                <a:path w="370" h="1594">
                  <a:moveTo>
                    <a:pt x="357" y="0"/>
                  </a:moveTo>
                  <a:lnTo>
                    <a:pt x="364" y="0"/>
                  </a:lnTo>
                  <a:lnTo>
                    <a:pt x="370" y="7"/>
                  </a:lnTo>
                  <a:lnTo>
                    <a:pt x="370" y="14"/>
                  </a:lnTo>
                  <a:lnTo>
                    <a:pt x="370" y="20"/>
                  </a:lnTo>
                  <a:lnTo>
                    <a:pt x="370" y="20"/>
                  </a:lnTo>
                  <a:lnTo>
                    <a:pt x="364" y="27"/>
                  </a:lnTo>
                  <a:lnTo>
                    <a:pt x="350" y="41"/>
                  </a:lnTo>
                  <a:lnTo>
                    <a:pt x="249" y="170"/>
                  </a:lnTo>
                  <a:lnTo>
                    <a:pt x="175" y="312"/>
                  </a:lnTo>
                  <a:lnTo>
                    <a:pt x="128" y="468"/>
                  </a:lnTo>
                  <a:lnTo>
                    <a:pt x="101" y="631"/>
                  </a:lnTo>
                  <a:lnTo>
                    <a:pt x="94" y="800"/>
                  </a:lnTo>
                  <a:lnTo>
                    <a:pt x="101" y="922"/>
                  </a:lnTo>
                  <a:lnTo>
                    <a:pt x="115" y="1051"/>
                  </a:lnTo>
                  <a:lnTo>
                    <a:pt x="142" y="1187"/>
                  </a:lnTo>
                  <a:lnTo>
                    <a:pt x="189" y="1316"/>
                  </a:lnTo>
                  <a:lnTo>
                    <a:pt x="256" y="1438"/>
                  </a:lnTo>
                  <a:lnTo>
                    <a:pt x="343" y="1546"/>
                  </a:lnTo>
                  <a:lnTo>
                    <a:pt x="357" y="1560"/>
                  </a:lnTo>
                  <a:lnTo>
                    <a:pt x="364" y="1567"/>
                  </a:lnTo>
                  <a:lnTo>
                    <a:pt x="370" y="1573"/>
                  </a:lnTo>
                  <a:lnTo>
                    <a:pt x="370" y="1580"/>
                  </a:lnTo>
                  <a:lnTo>
                    <a:pt x="370" y="1580"/>
                  </a:lnTo>
                  <a:lnTo>
                    <a:pt x="370" y="1580"/>
                  </a:lnTo>
                  <a:lnTo>
                    <a:pt x="370" y="1587"/>
                  </a:lnTo>
                  <a:lnTo>
                    <a:pt x="364" y="1594"/>
                  </a:lnTo>
                  <a:lnTo>
                    <a:pt x="357" y="1594"/>
                  </a:lnTo>
                  <a:lnTo>
                    <a:pt x="337" y="1587"/>
                  </a:lnTo>
                  <a:lnTo>
                    <a:pt x="303" y="1560"/>
                  </a:lnTo>
                  <a:lnTo>
                    <a:pt x="263" y="1519"/>
                  </a:lnTo>
                  <a:lnTo>
                    <a:pt x="209" y="1465"/>
                  </a:lnTo>
                  <a:lnTo>
                    <a:pt x="155" y="1383"/>
                  </a:lnTo>
                  <a:lnTo>
                    <a:pt x="108" y="1295"/>
                  </a:lnTo>
                  <a:lnTo>
                    <a:pt x="54" y="1160"/>
                  </a:lnTo>
                  <a:lnTo>
                    <a:pt x="20" y="1024"/>
                  </a:lnTo>
                  <a:lnTo>
                    <a:pt x="7" y="902"/>
                  </a:lnTo>
                  <a:lnTo>
                    <a:pt x="0" y="800"/>
                  </a:lnTo>
                  <a:lnTo>
                    <a:pt x="7" y="651"/>
                  </a:lnTo>
                  <a:lnTo>
                    <a:pt x="41" y="482"/>
                  </a:lnTo>
                  <a:lnTo>
                    <a:pt x="101" y="312"/>
                  </a:lnTo>
                  <a:lnTo>
                    <a:pt x="155" y="217"/>
                  </a:lnTo>
                  <a:lnTo>
                    <a:pt x="209" y="136"/>
                  </a:lnTo>
                  <a:lnTo>
                    <a:pt x="256" y="75"/>
                  </a:lnTo>
                  <a:lnTo>
                    <a:pt x="303" y="34"/>
                  </a:lnTo>
                  <a:lnTo>
                    <a:pt x="337" y="7"/>
                  </a:lnTo>
                  <a:lnTo>
                    <a:pt x="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06"/>
            <p:cNvSpPr>
              <a:spLocks noEditPoints="1"/>
            </p:cNvSpPr>
            <p:nvPr/>
          </p:nvSpPr>
          <p:spPr bwMode="auto">
            <a:xfrm>
              <a:off x="5950" y="3992"/>
              <a:ext cx="417" cy="1072"/>
            </a:xfrm>
            <a:custGeom>
              <a:avLst/>
              <a:gdLst/>
              <a:ahLst/>
              <a:cxnLst>
                <a:cxn ang="0">
                  <a:pos x="262" y="360"/>
                </a:cxn>
                <a:cxn ang="0">
                  <a:pos x="330" y="428"/>
                </a:cxn>
                <a:cxn ang="0">
                  <a:pos x="336" y="509"/>
                </a:cxn>
                <a:cxn ang="0">
                  <a:pos x="316" y="563"/>
                </a:cxn>
                <a:cxn ang="0">
                  <a:pos x="310" y="597"/>
                </a:cxn>
                <a:cxn ang="0">
                  <a:pos x="296" y="624"/>
                </a:cxn>
                <a:cxn ang="0">
                  <a:pos x="283" y="658"/>
                </a:cxn>
                <a:cxn ang="0">
                  <a:pos x="222" y="821"/>
                </a:cxn>
                <a:cxn ang="0">
                  <a:pos x="182" y="923"/>
                </a:cxn>
                <a:cxn ang="0">
                  <a:pos x="175" y="984"/>
                </a:cxn>
                <a:cxn ang="0">
                  <a:pos x="182" y="1024"/>
                </a:cxn>
                <a:cxn ang="0">
                  <a:pos x="215" y="1038"/>
                </a:cxn>
                <a:cxn ang="0">
                  <a:pos x="316" y="977"/>
                </a:cxn>
                <a:cxn ang="0">
                  <a:pos x="377" y="841"/>
                </a:cxn>
                <a:cxn ang="0">
                  <a:pos x="384" y="814"/>
                </a:cxn>
                <a:cxn ang="0">
                  <a:pos x="397" y="814"/>
                </a:cxn>
                <a:cxn ang="0">
                  <a:pos x="410" y="814"/>
                </a:cxn>
                <a:cxn ang="0">
                  <a:pos x="417" y="828"/>
                </a:cxn>
                <a:cxn ang="0">
                  <a:pos x="397" y="896"/>
                </a:cxn>
                <a:cxn ang="0">
                  <a:pos x="330" y="1011"/>
                </a:cxn>
                <a:cxn ang="0">
                  <a:pos x="209" y="1072"/>
                </a:cxn>
                <a:cxn ang="0">
                  <a:pos x="94" y="1011"/>
                </a:cxn>
                <a:cxn ang="0">
                  <a:pos x="87" y="902"/>
                </a:cxn>
                <a:cxn ang="0">
                  <a:pos x="121" y="814"/>
                </a:cxn>
                <a:cxn ang="0">
                  <a:pos x="161" y="692"/>
                </a:cxn>
                <a:cxn ang="0">
                  <a:pos x="215" y="557"/>
                </a:cxn>
                <a:cxn ang="0">
                  <a:pos x="235" y="502"/>
                </a:cxn>
                <a:cxn ang="0">
                  <a:pos x="242" y="462"/>
                </a:cxn>
                <a:cxn ang="0">
                  <a:pos x="242" y="414"/>
                </a:cxn>
                <a:cxn ang="0">
                  <a:pos x="229" y="387"/>
                </a:cxn>
                <a:cxn ang="0">
                  <a:pos x="215" y="380"/>
                </a:cxn>
                <a:cxn ang="0">
                  <a:pos x="161" y="394"/>
                </a:cxn>
                <a:cxn ang="0">
                  <a:pos x="81" y="489"/>
                </a:cxn>
                <a:cxn ang="0">
                  <a:pos x="40" y="597"/>
                </a:cxn>
                <a:cxn ang="0">
                  <a:pos x="27" y="611"/>
                </a:cxn>
                <a:cxn ang="0">
                  <a:pos x="13" y="611"/>
                </a:cxn>
                <a:cxn ang="0">
                  <a:pos x="0" y="597"/>
                </a:cxn>
                <a:cxn ang="0">
                  <a:pos x="0" y="570"/>
                </a:cxn>
                <a:cxn ang="0">
                  <a:pos x="47" y="468"/>
                </a:cxn>
                <a:cxn ang="0">
                  <a:pos x="141" y="367"/>
                </a:cxn>
                <a:cxn ang="0">
                  <a:pos x="343" y="0"/>
                </a:cxn>
                <a:cxn ang="0">
                  <a:pos x="384" y="7"/>
                </a:cxn>
                <a:cxn ang="0">
                  <a:pos x="404" y="34"/>
                </a:cxn>
                <a:cxn ang="0">
                  <a:pos x="404" y="82"/>
                </a:cxn>
                <a:cxn ang="0">
                  <a:pos x="377" y="116"/>
                </a:cxn>
                <a:cxn ang="0">
                  <a:pos x="336" y="136"/>
                </a:cxn>
                <a:cxn ang="0">
                  <a:pos x="296" y="136"/>
                </a:cxn>
                <a:cxn ang="0">
                  <a:pos x="269" y="116"/>
                </a:cxn>
                <a:cxn ang="0">
                  <a:pos x="262" y="82"/>
                </a:cxn>
                <a:cxn ang="0">
                  <a:pos x="276" y="34"/>
                </a:cxn>
                <a:cxn ang="0">
                  <a:pos x="323" y="0"/>
                </a:cxn>
              </a:cxnLst>
              <a:rect l="0" t="0" r="r" b="b"/>
              <a:pathLst>
                <a:path w="417" h="1072">
                  <a:moveTo>
                    <a:pt x="209" y="346"/>
                  </a:moveTo>
                  <a:lnTo>
                    <a:pt x="262" y="360"/>
                  </a:lnTo>
                  <a:lnTo>
                    <a:pt x="303" y="387"/>
                  </a:lnTo>
                  <a:lnTo>
                    <a:pt x="330" y="428"/>
                  </a:lnTo>
                  <a:lnTo>
                    <a:pt x="343" y="482"/>
                  </a:lnTo>
                  <a:lnTo>
                    <a:pt x="336" y="509"/>
                  </a:lnTo>
                  <a:lnTo>
                    <a:pt x="330" y="536"/>
                  </a:lnTo>
                  <a:lnTo>
                    <a:pt x="316" y="563"/>
                  </a:lnTo>
                  <a:lnTo>
                    <a:pt x="310" y="584"/>
                  </a:lnTo>
                  <a:lnTo>
                    <a:pt x="310" y="597"/>
                  </a:lnTo>
                  <a:lnTo>
                    <a:pt x="303" y="611"/>
                  </a:lnTo>
                  <a:lnTo>
                    <a:pt x="296" y="624"/>
                  </a:lnTo>
                  <a:lnTo>
                    <a:pt x="289" y="638"/>
                  </a:lnTo>
                  <a:lnTo>
                    <a:pt x="283" y="658"/>
                  </a:lnTo>
                  <a:lnTo>
                    <a:pt x="283" y="658"/>
                  </a:lnTo>
                  <a:lnTo>
                    <a:pt x="222" y="821"/>
                  </a:lnTo>
                  <a:lnTo>
                    <a:pt x="202" y="882"/>
                  </a:lnTo>
                  <a:lnTo>
                    <a:pt x="182" y="923"/>
                  </a:lnTo>
                  <a:lnTo>
                    <a:pt x="175" y="957"/>
                  </a:lnTo>
                  <a:lnTo>
                    <a:pt x="175" y="984"/>
                  </a:lnTo>
                  <a:lnTo>
                    <a:pt x="175" y="1011"/>
                  </a:lnTo>
                  <a:lnTo>
                    <a:pt x="182" y="1024"/>
                  </a:lnTo>
                  <a:lnTo>
                    <a:pt x="195" y="1031"/>
                  </a:lnTo>
                  <a:lnTo>
                    <a:pt x="215" y="1038"/>
                  </a:lnTo>
                  <a:lnTo>
                    <a:pt x="269" y="1018"/>
                  </a:lnTo>
                  <a:lnTo>
                    <a:pt x="316" y="977"/>
                  </a:lnTo>
                  <a:lnTo>
                    <a:pt x="350" y="909"/>
                  </a:lnTo>
                  <a:lnTo>
                    <a:pt x="377" y="841"/>
                  </a:lnTo>
                  <a:lnTo>
                    <a:pt x="384" y="828"/>
                  </a:lnTo>
                  <a:lnTo>
                    <a:pt x="384" y="814"/>
                  </a:lnTo>
                  <a:lnTo>
                    <a:pt x="390" y="814"/>
                  </a:lnTo>
                  <a:lnTo>
                    <a:pt x="397" y="814"/>
                  </a:lnTo>
                  <a:lnTo>
                    <a:pt x="404" y="814"/>
                  </a:lnTo>
                  <a:lnTo>
                    <a:pt x="410" y="814"/>
                  </a:lnTo>
                  <a:lnTo>
                    <a:pt x="417" y="814"/>
                  </a:lnTo>
                  <a:lnTo>
                    <a:pt x="417" y="828"/>
                  </a:lnTo>
                  <a:lnTo>
                    <a:pt x="417" y="848"/>
                  </a:lnTo>
                  <a:lnTo>
                    <a:pt x="397" y="896"/>
                  </a:lnTo>
                  <a:lnTo>
                    <a:pt x="370" y="957"/>
                  </a:lnTo>
                  <a:lnTo>
                    <a:pt x="330" y="1011"/>
                  </a:lnTo>
                  <a:lnTo>
                    <a:pt x="276" y="1058"/>
                  </a:lnTo>
                  <a:lnTo>
                    <a:pt x="209" y="1072"/>
                  </a:lnTo>
                  <a:lnTo>
                    <a:pt x="141" y="1058"/>
                  </a:lnTo>
                  <a:lnTo>
                    <a:pt x="94" y="1011"/>
                  </a:lnTo>
                  <a:lnTo>
                    <a:pt x="81" y="943"/>
                  </a:lnTo>
                  <a:lnTo>
                    <a:pt x="87" y="902"/>
                  </a:lnTo>
                  <a:lnTo>
                    <a:pt x="101" y="862"/>
                  </a:lnTo>
                  <a:lnTo>
                    <a:pt x="121" y="814"/>
                  </a:lnTo>
                  <a:lnTo>
                    <a:pt x="135" y="760"/>
                  </a:lnTo>
                  <a:lnTo>
                    <a:pt x="161" y="692"/>
                  </a:lnTo>
                  <a:lnTo>
                    <a:pt x="188" y="618"/>
                  </a:lnTo>
                  <a:lnTo>
                    <a:pt x="215" y="557"/>
                  </a:lnTo>
                  <a:lnTo>
                    <a:pt x="229" y="516"/>
                  </a:lnTo>
                  <a:lnTo>
                    <a:pt x="235" y="502"/>
                  </a:lnTo>
                  <a:lnTo>
                    <a:pt x="235" y="482"/>
                  </a:lnTo>
                  <a:lnTo>
                    <a:pt x="242" y="462"/>
                  </a:lnTo>
                  <a:lnTo>
                    <a:pt x="242" y="434"/>
                  </a:lnTo>
                  <a:lnTo>
                    <a:pt x="242" y="414"/>
                  </a:lnTo>
                  <a:lnTo>
                    <a:pt x="235" y="401"/>
                  </a:lnTo>
                  <a:lnTo>
                    <a:pt x="229" y="387"/>
                  </a:lnTo>
                  <a:lnTo>
                    <a:pt x="222" y="387"/>
                  </a:lnTo>
                  <a:lnTo>
                    <a:pt x="215" y="380"/>
                  </a:lnTo>
                  <a:lnTo>
                    <a:pt x="202" y="380"/>
                  </a:lnTo>
                  <a:lnTo>
                    <a:pt x="161" y="394"/>
                  </a:lnTo>
                  <a:lnTo>
                    <a:pt x="121" y="428"/>
                  </a:lnTo>
                  <a:lnTo>
                    <a:pt x="81" y="489"/>
                  </a:lnTo>
                  <a:lnTo>
                    <a:pt x="40" y="584"/>
                  </a:lnTo>
                  <a:lnTo>
                    <a:pt x="40" y="597"/>
                  </a:lnTo>
                  <a:lnTo>
                    <a:pt x="34" y="604"/>
                  </a:lnTo>
                  <a:lnTo>
                    <a:pt x="27" y="611"/>
                  </a:lnTo>
                  <a:lnTo>
                    <a:pt x="20" y="611"/>
                  </a:lnTo>
                  <a:lnTo>
                    <a:pt x="13" y="611"/>
                  </a:lnTo>
                  <a:lnTo>
                    <a:pt x="7" y="611"/>
                  </a:lnTo>
                  <a:lnTo>
                    <a:pt x="0" y="597"/>
                  </a:lnTo>
                  <a:lnTo>
                    <a:pt x="0" y="597"/>
                  </a:lnTo>
                  <a:lnTo>
                    <a:pt x="0" y="570"/>
                  </a:lnTo>
                  <a:lnTo>
                    <a:pt x="20" y="523"/>
                  </a:lnTo>
                  <a:lnTo>
                    <a:pt x="47" y="468"/>
                  </a:lnTo>
                  <a:lnTo>
                    <a:pt x="87" y="407"/>
                  </a:lnTo>
                  <a:lnTo>
                    <a:pt x="141" y="367"/>
                  </a:lnTo>
                  <a:lnTo>
                    <a:pt x="209" y="346"/>
                  </a:lnTo>
                  <a:close/>
                  <a:moveTo>
                    <a:pt x="343" y="0"/>
                  </a:moveTo>
                  <a:lnTo>
                    <a:pt x="363" y="0"/>
                  </a:lnTo>
                  <a:lnTo>
                    <a:pt x="384" y="7"/>
                  </a:lnTo>
                  <a:lnTo>
                    <a:pt x="397" y="21"/>
                  </a:lnTo>
                  <a:lnTo>
                    <a:pt x="404" y="34"/>
                  </a:lnTo>
                  <a:lnTo>
                    <a:pt x="404" y="55"/>
                  </a:lnTo>
                  <a:lnTo>
                    <a:pt x="404" y="82"/>
                  </a:lnTo>
                  <a:lnTo>
                    <a:pt x="390" y="102"/>
                  </a:lnTo>
                  <a:lnTo>
                    <a:pt x="377" y="116"/>
                  </a:lnTo>
                  <a:lnTo>
                    <a:pt x="357" y="129"/>
                  </a:lnTo>
                  <a:lnTo>
                    <a:pt x="336" y="136"/>
                  </a:lnTo>
                  <a:lnTo>
                    <a:pt x="323" y="136"/>
                  </a:lnTo>
                  <a:lnTo>
                    <a:pt x="296" y="136"/>
                  </a:lnTo>
                  <a:lnTo>
                    <a:pt x="283" y="129"/>
                  </a:lnTo>
                  <a:lnTo>
                    <a:pt x="269" y="116"/>
                  </a:lnTo>
                  <a:lnTo>
                    <a:pt x="262" y="102"/>
                  </a:lnTo>
                  <a:lnTo>
                    <a:pt x="262" y="82"/>
                  </a:lnTo>
                  <a:lnTo>
                    <a:pt x="262" y="55"/>
                  </a:lnTo>
                  <a:lnTo>
                    <a:pt x="276" y="34"/>
                  </a:lnTo>
                  <a:lnTo>
                    <a:pt x="296" y="14"/>
                  </a:lnTo>
                  <a:lnTo>
                    <a:pt x="323" y="0"/>
                  </a:lnTo>
                  <a:lnTo>
                    <a:pt x="3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107"/>
            <p:cNvSpPr>
              <a:spLocks/>
            </p:cNvSpPr>
            <p:nvPr/>
          </p:nvSpPr>
          <p:spPr bwMode="auto">
            <a:xfrm>
              <a:off x="6596" y="4881"/>
              <a:ext cx="182" cy="475"/>
            </a:xfrm>
            <a:custGeom>
              <a:avLst/>
              <a:gdLst/>
              <a:ahLst/>
              <a:cxnLst>
                <a:cxn ang="0">
                  <a:pos x="87" y="0"/>
                </a:cxn>
                <a:cxn ang="0">
                  <a:pos x="128" y="7"/>
                </a:cxn>
                <a:cxn ang="0">
                  <a:pos x="155" y="41"/>
                </a:cxn>
                <a:cxn ang="0">
                  <a:pos x="175" y="95"/>
                </a:cxn>
                <a:cxn ang="0">
                  <a:pos x="182" y="163"/>
                </a:cxn>
                <a:cxn ang="0">
                  <a:pos x="182" y="163"/>
                </a:cxn>
                <a:cxn ang="0">
                  <a:pos x="175" y="251"/>
                </a:cxn>
                <a:cxn ang="0">
                  <a:pos x="148" y="325"/>
                </a:cxn>
                <a:cxn ang="0">
                  <a:pos x="121" y="393"/>
                </a:cxn>
                <a:cxn ang="0">
                  <a:pos x="87" y="434"/>
                </a:cxn>
                <a:cxn ang="0">
                  <a:pos x="54" y="468"/>
                </a:cxn>
                <a:cxn ang="0">
                  <a:pos x="40" y="475"/>
                </a:cxn>
                <a:cxn ang="0">
                  <a:pos x="34" y="475"/>
                </a:cxn>
                <a:cxn ang="0">
                  <a:pos x="27" y="468"/>
                </a:cxn>
                <a:cxn ang="0">
                  <a:pos x="27" y="461"/>
                </a:cxn>
                <a:cxn ang="0">
                  <a:pos x="27" y="454"/>
                </a:cxn>
                <a:cxn ang="0">
                  <a:pos x="27" y="447"/>
                </a:cxn>
                <a:cxn ang="0">
                  <a:pos x="34" y="441"/>
                </a:cxn>
                <a:cxn ang="0">
                  <a:pos x="40" y="434"/>
                </a:cxn>
                <a:cxn ang="0">
                  <a:pos x="94" y="366"/>
                </a:cxn>
                <a:cxn ang="0">
                  <a:pos x="135" y="271"/>
                </a:cxn>
                <a:cxn ang="0">
                  <a:pos x="148" y="163"/>
                </a:cxn>
                <a:cxn ang="0">
                  <a:pos x="148" y="149"/>
                </a:cxn>
                <a:cxn ang="0">
                  <a:pos x="148" y="142"/>
                </a:cxn>
                <a:cxn ang="0">
                  <a:pos x="148" y="142"/>
                </a:cxn>
                <a:cxn ang="0">
                  <a:pos x="148" y="142"/>
                </a:cxn>
                <a:cxn ang="0">
                  <a:pos x="148" y="142"/>
                </a:cxn>
                <a:cxn ang="0">
                  <a:pos x="141" y="142"/>
                </a:cxn>
                <a:cxn ang="0">
                  <a:pos x="141" y="149"/>
                </a:cxn>
                <a:cxn ang="0">
                  <a:pos x="121" y="156"/>
                </a:cxn>
                <a:cxn ang="0">
                  <a:pos x="101" y="163"/>
                </a:cxn>
                <a:cxn ang="0">
                  <a:pos x="87" y="163"/>
                </a:cxn>
                <a:cxn ang="0">
                  <a:pos x="61" y="163"/>
                </a:cxn>
                <a:cxn ang="0">
                  <a:pos x="40" y="156"/>
                </a:cxn>
                <a:cxn ang="0">
                  <a:pos x="20" y="142"/>
                </a:cxn>
                <a:cxn ang="0">
                  <a:pos x="7" y="122"/>
                </a:cxn>
                <a:cxn ang="0">
                  <a:pos x="0" y="102"/>
                </a:cxn>
                <a:cxn ang="0">
                  <a:pos x="0" y="81"/>
                </a:cxn>
                <a:cxn ang="0">
                  <a:pos x="0" y="61"/>
                </a:cxn>
                <a:cxn ang="0">
                  <a:pos x="7" y="41"/>
                </a:cxn>
                <a:cxn ang="0">
                  <a:pos x="20" y="20"/>
                </a:cxn>
                <a:cxn ang="0">
                  <a:pos x="40" y="7"/>
                </a:cxn>
                <a:cxn ang="0">
                  <a:pos x="61" y="0"/>
                </a:cxn>
                <a:cxn ang="0">
                  <a:pos x="87" y="0"/>
                </a:cxn>
              </a:cxnLst>
              <a:rect l="0" t="0" r="r" b="b"/>
              <a:pathLst>
                <a:path w="182" h="475">
                  <a:moveTo>
                    <a:pt x="87" y="0"/>
                  </a:moveTo>
                  <a:lnTo>
                    <a:pt x="128" y="7"/>
                  </a:lnTo>
                  <a:lnTo>
                    <a:pt x="155" y="41"/>
                  </a:lnTo>
                  <a:lnTo>
                    <a:pt x="175" y="95"/>
                  </a:lnTo>
                  <a:lnTo>
                    <a:pt x="182" y="163"/>
                  </a:lnTo>
                  <a:lnTo>
                    <a:pt x="182" y="163"/>
                  </a:lnTo>
                  <a:lnTo>
                    <a:pt x="175" y="251"/>
                  </a:lnTo>
                  <a:lnTo>
                    <a:pt x="148" y="325"/>
                  </a:lnTo>
                  <a:lnTo>
                    <a:pt x="121" y="393"/>
                  </a:lnTo>
                  <a:lnTo>
                    <a:pt x="87" y="434"/>
                  </a:lnTo>
                  <a:lnTo>
                    <a:pt x="54" y="468"/>
                  </a:lnTo>
                  <a:lnTo>
                    <a:pt x="40" y="475"/>
                  </a:lnTo>
                  <a:lnTo>
                    <a:pt x="34" y="475"/>
                  </a:lnTo>
                  <a:lnTo>
                    <a:pt x="27" y="468"/>
                  </a:lnTo>
                  <a:lnTo>
                    <a:pt x="27" y="461"/>
                  </a:lnTo>
                  <a:lnTo>
                    <a:pt x="27" y="454"/>
                  </a:lnTo>
                  <a:lnTo>
                    <a:pt x="27" y="447"/>
                  </a:lnTo>
                  <a:lnTo>
                    <a:pt x="34" y="441"/>
                  </a:lnTo>
                  <a:lnTo>
                    <a:pt x="40" y="434"/>
                  </a:lnTo>
                  <a:lnTo>
                    <a:pt x="94" y="366"/>
                  </a:lnTo>
                  <a:lnTo>
                    <a:pt x="135" y="271"/>
                  </a:lnTo>
                  <a:lnTo>
                    <a:pt x="148" y="163"/>
                  </a:lnTo>
                  <a:lnTo>
                    <a:pt x="148" y="149"/>
                  </a:lnTo>
                  <a:lnTo>
                    <a:pt x="148" y="142"/>
                  </a:lnTo>
                  <a:lnTo>
                    <a:pt x="148" y="142"/>
                  </a:lnTo>
                  <a:lnTo>
                    <a:pt x="148" y="142"/>
                  </a:lnTo>
                  <a:lnTo>
                    <a:pt x="148" y="142"/>
                  </a:lnTo>
                  <a:lnTo>
                    <a:pt x="141" y="142"/>
                  </a:lnTo>
                  <a:lnTo>
                    <a:pt x="141" y="149"/>
                  </a:lnTo>
                  <a:lnTo>
                    <a:pt x="121" y="156"/>
                  </a:lnTo>
                  <a:lnTo>
                    <a:pt x="101" y="163"/>
                  </a:lnTo>
                  <a:lnTo>
                    <a:pt x="87" y="163"/>
                  </a:lnTo>
                  <a:lnTo>
                    <a:pt x="61" y="163"/>
                  </a:lnTo>
                  <a:lnTo>
                    <a:pt x="40" y="156"/>
                  </a:lnTo>
                  <a:lnTo>
                    <a:pt x="20" y="142"/>
                  </a:lnTo>
                  <a:lnTo>
                    <a:pt x="7" y="122"/>
                  </a:lnTo>
                  <a:lnTo>
                    <a:pt x="0" y="102"/>
                  </a:lnTo>
                  <a:lnTo>
                    <a:pt x="0" y="81"/>
                  </a:lnTo>
                  <a:lnTo>
                    <a:pt x="0" y="61"/>
                  </a:lnTo>
                  <a:lnTo>
                    <a:pt x="7" y="41"/>
                  </a:lnTo>
                  <a:lnTo>
                    <a:pt x="20" y="20"/>
                  </a:lnTo>
                  <a:lnTo>
                    <a:pt x="40" y="7"/>
                  </a:lnTo>
                  <a:lnTo>
                    <a:pt x="61"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108"/>
            <p:cNvSpPr>
              <a:spLocks noEditPoints="1"/>
            </p:cNvSpPr>
            <p:nvPr/>
          </p:nvSpPr>
          <p:spPr bwMode="auto">
            <a:xfrm>
              <a:off x="7148" y="3992"/>
              <a:ext cx="653" cy="1384"/>
            </a:xfrm>
            <a:custGeom>
              <a:avLst/>
              <a:gdLst/>
              <a:ahLst/>
              <a:cxnLst>
                <a:cxn ang="0">
                  <a:pos x="504" y="360"/>
                </a:cxn>
                <a:cxn ang="0">
                  <a:pos x="579" y="434"/>
                </a:cxn>
                <a:cxn ang="0">
                  <a:pos x="592" y="502"/>
                </a:cxn>
                <a:cxn ang="0">
                  <a:pos x="585" y="557"/>
                </a:cxn>
                <a:cxn ang="0">
                  <a:pos x="404" y="1228"/>
                </a:cxn>
                <a:cxn ang="0">
                  <a:pos x="282" y="1343"/>
                </a:cxn>
                <a:cxn ang="0">
                  <a:pos x="141" y="1384"/>
                </a:cxn>
                <a:cxn ang="0">
                  <a:pos x="40" y="1357"/>
                </a:cxn>
                <a:cxn ang="0">
                  <a:pos x="0" y="1282"/>
                </a:cxn>
                <a:cxn ang="0">
                  <a:pos x="13" y="1235"/>
                </a:cxn>
                <a:cxn ang="0">
                  <a:pos x="47" y="1201"/>
                </a:cxn>
                <a:cxn ang="0">
                  <a:pos x="87" y="1194"/>
                </a:cxn>
                <a:cxn ang="0">
                  <a:pos x="121" y="1208"/>
                </a:cxn>
                <a:cxn ang="0">
                  <a:pos x="141" y="1235"/>
                </a:cxn>
                <a:cxn ang="0">
                  <a:pos x="141" y="1269"/>
                </a:cxn>
                <a:cxn ang="0">
                  <a:pos x="121" y="1309"/>
                </a:cxn>
                <a:cxn ang="0">
                  <a:pos x="74" y="1336"/>
                </a:cxn>
                <a:cxn ang="0">
                  <a:pos x="121" y="1343"/>
                </a:cxn>
                <a:cxn ang="0">
                  <a:pos x="202" y="1330"/>
                </a:cxn>
                <a:cxn ang="0">
                  <a:pos x="303" y="1221"/>
                </a:cxn>
                <a:cxn ang="0">
                  <a:pos x="330" y="1133"/>
                </a:cxn>
                <a:cxn ang="0">
                  <a:pos x="484" y="523"/>
                </a:cxn>
                <a:cxn ang="0">
                  <a:pos x="491" y="482"/>
                </a:cxn>
                <a:cxn ang="0">
                  <a:pos x="491" y="434"/>
                </a:cxn>
                <a:cxn ang="0">
                  <a:pos x="478" y="401"/>
                </a:cxn>
                <a:cxn ang="0">
                  <a:pos x="464" y="387"/>
                </a:cxn>
                <a:cxn ang="0">
                  <a:pos x="444" y="380"/>
                </a:cxn>
                <a:cxn ang="0">
                  <a:pos x="323" y="441"/>
                </a:cxn>
                <a:cxn ang="0">
                  <a:pos x="242" y="577"/>
                </a:cxn>
                <a:cxn ang="0">
                  <a:pos x="229" y="597"/>
                </a:cxn>
                <a:cxn ang="0">
                  <a:pos x="222" y="611"/>
                </a:cxn>
                <a:cxn ang="0">
                  <a:pos x="208" y="611"/>
                </a:cxn>
                <a:cxn ang="0">
                  <a:pos x="195" y="597"/>
                </a:cxn>
                <a:cxn ang="0">
                  <a:pos x="202" y="570"/>
                </a:cxn>
                <a:cxn ang="0">
                  <a:pos x="255" y="468"/>
                </a:cxn>
                <a:cxn ang="0">
                  <a:pos x="370" y="367"/>
                </a:cxn>
                <a:cxn ang="0">
                  <a:pos x="592" y="0"/>
                </a:cxn>
                <a:cxn ang="0">
                  <a:pos x="626" y="7"/>
                </a:cxn>
                <a:cxn ang="0">
                  <a:pos x="646" y="41"/>
                </a:cxn>
                <a:cxn ang="0">
                  <a:pos x="646" y="82"/>
                </a:cxn>
                <a:cxn ang="0">
                  <a:pos x="612" y="123"/>
                </a:cxn>
                <a:cxn ang="0">
                  <a:pos x="565" y="136"/>
                </a:cxn>
                <a:cxn ang="0">
                  <a:pos x="531" y="129"/>
                </a:cxn>
                <a:cxn ang="0">
                  <a:pos x="511" y="102"/>
                </a:cxn>
                <a:cxn ang="0">
                  <a:pos x="511" y="61"/>
                </a:cxn>
                <a:cxn ang="0">
                  <a:pos x="531" y="21"/>
                </a:cxn>
                <a:cxn ang="0">
                  <a:pos x="572" y="0"/>
                </a:cxn>
              </a:cxnLst>
              <a:rect l="0" t="0" r="r" b="b"/>
              <a:pathLst>
                <a:path w="653" h="1384">
                  <a:moveTo>
                    <a:pt x="444" y="346"/>
                  </a:moveTo>
                  <a:lnTo>
                    <a:pt x="504" y="360"/>
                  </a:lnTo>
                  <a:lnTo>
                    <a:pt x="545" y="387"/>
                  </a:lnTo>
                  <a:lnTo>
                    <a:pt x="579" y="434"/>
                  </a:lnTo>
                  <a:lnTo>
                    <a:pt x="592" y="495"/>
                  </a:lnTo>
                  <a:lnTo>
                    <a:pt x="592" y="502"/>
                  </a:lnTo>
                  <a:lnTo>
                    <a:pt x="592" y="523"/>
                  </a:lnTo>
                  <a:lnTo>
                    <a:pt x="585" y="557"/>
                  </a:lnTo>
                  <a:lnTo>
                    <a:pt x="437" y="1140"/>
                  </a:lnTo>
                  <a:lnTo>
                    <a:pt x="404" y="1228"/>
                  </a:lnTo>
                  <a:lnTo>
                    <a:pt x="350" y="1296"/>
                  </a:lnTo>
                  <a:lnTo>
                    <a:pt x="282" y="1343"/>
                  </a:lnTo>
                  <a:lnTo>
                    <a:pt x="208" y="1370"/>
                  </a:lnTo>
                  <a:lnTo>
                    <a:pt x="141" y="1384"/>
                  </a:lnTo>
                  <a:lnTo>
                    <a:pt x="87" y="1377"/>
                  </a:lnTo>
                  <a:lnTo>
                    <a:pt x="40" y="1357"/>
                  </a:lnTo>
                  <a:lnTo>
                    <a:pt x="13" y="1323"/>
                  </a:lnTo>
                  <a:lnTo>
                    <a:pt x="0" y="1282"/>
                  </a:lnTo>
                  <a:lnTo>
                    <a:pt x="0" y="1255"/>
                  </a:lnTo>
                  <a:lnTo>
                    <a:pt x="13" y="1235"/>
                  </a:lnTo>
                  <a:lnTo>
                    <a:pt x="27" y="1214"/>
                  </a:lnTo>
                  <a:lnTo>
                    <a:pt x="47" y="1201"/>
                  </a:lnTo>
                  <a:lnTo>
                    <a:pt x="67" y="1194"/>
                  </a:lnTo>
                  <a:lnTo>
                    <a:pt x="87" y="1194"/>
                  </a:lnTo>
                  <a:lnTo>
                    <a:pt x="107" y="1194"/>
                  </a:lnTo>
                  <a:lnTo>
                    <a:pt x="121" y="1208"/>
                  </a:lnTo>
                  <a:lnTo>
                    <a:pt x="134" y="1221"/>
                  </a:lnTo>
                  <a:lnTo>
                    <a:pt x="141" y="1235"/>
                  </a:lnTo>
                  <a:lnTo>
                    <a:pt x="141" y="1248"/>
                  </a:lnTo>
                  <a:lnTo>
                    <a:pt x="141" y="1269"/>
                  </a:lnTo>
                  <a:lnTo>
                    <a:pt x="134" y="1289"/>
                  </a:lnTo>
                  <a:lnTo>
                    <a:pt x="121" y="1309"/>
                  </a:lnTo>
                  <a:lnTo>
                    <a:pt x="101" y="1323"/>
                  </a:lnTo>
                  <a:lnTo>
                    <a:pt x="74" y="1336"/>
                  </a:lnTo>
                  <a:lnTo>
                    <a:pt x="101" y="1343"/>
                  </a:lnTo>
                  <a:lnTo>
                    <a:pt x="121" y="1343"/>
                  </a:lnTo>
                  <a:lnTo>
                    <a:pt x="134" y="1350"/>
                  </a:lnTo>
                  <a:lnTo>
                    <a:pt x="202" y="1330"/>
                  </a:lnTo>
                  <a:lnTo>
                    <a:pt x="255" y="1289"/>
                  </a:lnTo>
                  <a:lnTo>
                    <a:pt x="303" y="1221"/>
                  </a:lnTo>
                  <a:lnTo>
                    <a:pt x="330" y="1133"/>
                  </a:lnTo>
                  <a:lnTo>
                    <a:pt x="330" y="1133"/>
                  </a:lnTo>
                  <a:lnTo>
                    <a:pt x="484" y="536"/>
                  </a:lnTo>
                  <a:lnTo>
                    <a:pt x="484" y="523"/>
                  </a:lnTo>
                  <a:lnTo>
                    <a:pt x="491" y="502"/>
                  </a:lnTo>
                  <a:lnTo>
                    <a:pt x="491" y="482"/>
                  </a:lnTo>
                  <a:lnTo>
                    <a:pt x="491" y="455"/>
                  </a:lnTo>
                  <a:lnTo>
                    <a:pt x="491" y="434"/>
                  </a:lnTo>
                  <a:lnTo>
                    <a:pt x="484" y="414"/>
                  </a:lnTo>
                  <a:lnTo>
                    <a:pt x="478" y="401"/>
                  </a:lnTo>
                  <a:lnTo>
                    <a:pt x="471" y="394"/>
                  </a:lnTo>
                  <a:lnTo>
                    <a:pt x="464" y="387"/>
                  </a:lnTo>
                  <a:lnTo>
                    <a:pt x="451" y="387"/>
                  </a:lnTo>
                  <a:lnTo>
                    <a:pt x="444" y="380"/>
                  </a:lnTo>
                  <a:lnTo>
                    <a:pt x="377" y="401"/>
                  </a:lnTo>
                  <a:lnTo>
                    <a:pt x="323" y="441"/>
                  </a:lnTo>
                  <a:lnTo>
                    <a:pt x="276" y="509"/>
                  </a:lnTo>
                  <a:lnTo>
                    <a:pt x="242" y="577"/>
                  </a:lnTo>
                  <a:lnTo>
                    <a:pt x="235" y="597"/>
                  </a:lnTo>
                  <a:lnTo>
                    <a:pt x="229" y="597"/>
                  </a:lnTo>
                  <a:lnTo>
                    <a:pt x="222" y="611"/>
                  </a:lnTo>
                  <a:lnTo>
                    <a:pt x="222" y="611"/>
                  </a:lnTo>
                  <a:lnTo>
                    <a:pt x="208" y="611"/>
                  </a:lnTo>
                  <a:lnTo>
                    <a:pt x="208" y="611"/>
                  </a:lnTo>
                  <a:lnTo>
                    <a:pt x="202" y="611"/>
                  </a:lnTo>
                  <a:lnTo>
                    <a:pt x="195" y="597"/>
                  </a:lnTo>
                  <a:lnTo>
                    <a:pt x="195" y="597"/>
                  </a:lnTo>
                  <a:lnTo>
                    <a:pt x="202" y="570"/>
                  </a:lnTo>
                  <a:lnTo>
                    <a:pt x="222" y="523"/>
                  </a:lnTo>
                  <a:lnTo>
                    <a:pt x="255" y="468"/>
                  </a:lnTo>
                  <a:lnTo>
                    <a:pt x="309" y="407"/>
                  </a:lnTo>
                  <a:lnTo>
                    <a:pt x="370" y="367"/>
                  </a:lnTo>
                  <a:lnTo>
                    <a:pt x="444" y="346"/>
                  </a:lnTo>
                  <a:close/>
                  <a:moveTo>
                    <a:pt x="592" y="0"/>
                  </a:moveTo>
                  <a:lnTo>
                    <a:pt x="612" y="0"/>
                  </a:lnTo>
                  <a:lnTo>
                    <a:pt x="626" y="7"/>
                  </a:lnTo>
                  <a:lnTo>
                    <a:pt x="639" y="21"/>
                  </a:lnTo>
                  <a:lnTo>
                    <a:pt x="646" y="41"/>
                  </a:lnTo>
                  <a:lnTo>
                    <a:pt x="653" y="55"/>
                  </a:lnTo>
                  <a:lnTo>
                    <a:pt x="646" y="82"/>
                  </a:lnTo>
                  <a:lnTo>
                    <a:pt x="632" y="102"/>
                  </a:lnTo>
                  <a:lnTo>
                    <a:pt x="612" y="123"/>
                  </a:lnTo>
                  <a:lnTo>
                    <a:pt x="592" y="136"/>
                  </a:lnTo>
                  <a:lnTo>
                    <a:pt x="565" y="136"/>
                  </a:lnTo>
                  <a:lnTo>
                    <a:pt x="545" y="136"/>
                  </a:lnTo>
                  <a:lnTo>
                    <a:pt x="531" y="129"/>
                  </a:lnTo>
                  <a:lnTo>
                    <a:pt x="518" y="116"/>
                  </a:lnTo>
                  <a:lnTo>
                    <a:pt x="511" y="102"/>
                  </a:lnTo>
                  <a:lnTo>
                    <a:pt x="504" y="82"/>
                  </a:lnTo>
                  <a:lnTo>
                    <a:pt x="511" y="61"/>
                  </a:lnTo>
                  <a:lnTo>
                    <a:pt x="518" y="41"/>
                  </a:lnTo>
                  <a:lnTo>
                    <a:pt x="531" y="21"/>
                  </a:lnTo>
                  <a:lnTo>
                    <a:pt x="552" y="7"/>
                  </a:lnTo>
                  <a:lnTo>
                    <a:pt x="572" y="0"/>
                  </a:lnTo>
                  <a:lnTo>
                    <a:pt x="5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109"/>
            <p:cNvSpPr>
              <a:spLocks noEditPoints="1"/>
            </p:cNvSpPr>
            <p:nvPr/>
          </p:nvSpPr>
          <p:spPr bwMode="auto">
            <a:xfrm>
              <a:off x="8002" y="3850"/>
              <a:ext cx="371" cy="1594"/>
            </a:xfrm>
            <a:custGeom>
              <a:avLst/>
              <a:gdLst/>
              <a:ahLst/>
              <a:cxnLst>
                <a:cxn ang="0">
                  <a:pos x="371" y="800"/>
                </a:cxn>
                <a:cxn ang="0">
                  <a:pos x="371" y="800"/>
                </a:cxn>
                <a:cxn ang="0">
                  <a:pos x="371" y="800"/>
                </a:cxn>
                <a:cxn ang="0">
                  <a:pos x="21" y="0"/>
                </a:cxn>
                <a:cxn ang="0">
                  <a:pos x="34" y="7"/>
                </a:cxn>
                <a:cxn ang="0">
                  <a:pos x="68" y="34"/>
                </a:cxn>
                <a:cxn ang="0">
                  <a:pos x="115" y="75"/>
                </a:cxn>
                <a:cxn ang="0">
                  <a:pos x="162" y="136"/>
                </a:cxn>
                <a:cxn ang="0">
                  <a:pos x="216" y="210"/>
                </a:cxn>
                <a:cxn ang="0">
                  <a:pos x="270" y="298"/>
                </a:cxn>
                <a:cxn ang="0">
                  <a:pos x="323" y="434"/>
                </a:cxn>
                <a:cxn ang="0">
                  <a:pos x="350" y="570"/>
                </a:cxn>
                <a:cxn ang="0">
                  <a:pos x="371" y="692"/>
                </a:cxn>
                <a:cxn ang="0">
                  <a:pos x="371" y="800"/>
                </a:cxn>
                <a:cxn ang="0">
                  <a:pos x="364" y="943"/>
                </a:cxn>
                <a:cxn ang="0">
                  <a:pos x="337" y="1112"/>
                </a:cxn>
                <a:cxn ang="0">
                  <a:pos x="270" y="1282"/>
                </a:cxn>
                <a:cxn ang="0">
                  <a:pos x="222" y="1377"/>
                </a:cxn>
                <a:cxn ang="0">
                  <a:pos x="169" y="1458"/>
                </a:cxn>
                <a:cxn ang="0">
                  <a:pos x="115" y="1519"/>
                </a:cxn>
                <a:cxn ang="0">
                  <a:pos x="74" y="1560"/>
                </a:cxn>
                <a:cxn ang="0">
                  <a:pos x="41" y="1587"/>
                </a:cxn>
                <a:cxn ang="0">
                  <a:pos x="21" y="1594"/>
                </a:cxn>
                <a:cxn ang="0">
                  <a:pos x="14" y="1594"/>
                </a:cxn>
                <a:cxn ang="0">
                  <a:pos x="7" y="1587"/>
                </a:cxn>
                <a:cxn ang="0">
                  <a:pos x="0" y="1580"/>
                </a:cxn>
                <a:cxn ang="0">
                  <a:pos x="0" y="1580"/>
                </a:cxn>
                <a:cxn ang="0">
                  <a:pos x="7" y="1573"/>
                </a:cxn>
                <a:cxn ang="0">
                  <a:pos x="14" y="1567"/>
                </a:cxn>
                <a:cxn ang="0">
                  <a:pos x="27" y="1553"/>
                </a:cxn>
                <a:cxn ang="0">
                  <a:pos x="128" y="1424"/>
                </a:cxn>
                <a:cxn ang="0">
                  <a:pos x="202" y="1282"/>
                </a:cxn>
                <a:cxn ang="0">
                  <a:pos x="249" y="1126"/>
                </a:cxn>
                <a:cxn ang="0">
                  <a:pos x="270" y="963"/>
                </a:cxn>
                <a:cxn ang="0">
                  <a:pos x="283" y="800"/>
                </a:cxn>
                <a:cxn ang="0">
                  <a:pos x="270" y="604"/>
                </a:cxn>
                <a:cxn ang="0">
                  <a:pos x="236" y="434"/>
                </a:cxn>
                <a:cxn ang="0">
                  <a:pos x="189" y="285"/>
                </a:cxn>
                <a:cxn ang="0">
                  <a:pos x="122" y="156"/>
                </a:cxn>
                <a:cxn ang="0">
                  <a:pos x="34" y="47"/>
                </a:cxn>
                <a:cxn ang="0">
                  <a:pos x="21" y="34"/>
                </a:cxn>
                <a:cxn ang="0">
                  <a:pos x="7" y="27"/>
                </a:cxn>
                <a:cxn ang="0">
                  <a:pos x="7" y="20"/>
                </a:cxn>
                <a:cxn ang="0">
                  <a:pos x="0" y="14"/>
                </a:cxn>
                <a:cxn ang="0">
                  <a:pos x="0" y="14"/>
                </a:cxn>
                <a:cxn ang="0">
                  <a:pos x="7" y="7"/>
                </a:cxn>
                <a:cxn ang="0">
                  <a:pos x="14" y="0"/>
                </a:cxn>
                <a:cxn ang="0">
                  <a:pos x="21" y="0"/>
                </a:cxn>
              </a:cxnLst>
              <a:rect l="0" t="0" r="r" b="b"/>
              <a:pathLst>
                <a:path w="371" h="1594">
                  <a:moveTo>
                    <a:pt x="371" y="800"/>
                  </a:moveTo>
                  <a:lnTo>
                    <a:pt x="371" y="800"/>
                  </a:lnTo>
                  <a:lnTo>
                    <a:pt x="371" y="800"/>
                  </a:lnTo>
                  <a:close/>
                  <a:moveTo>
                    <a:pt x="21" y="0"/>
                  </a:moveTo>
                  <a:lnTo>
                    <a:pt x="34" y="7"/>
                  </a:lnTo>
                  <a:lnTo>
                    <a:pt x="68" y="34"/>
                  </a:lnTo>
                  <a:lnTo>
                    <a:pt x="115" y="75"/>
                  </a:lnTo>
                  <a:lnTo>
                    <a:pt x="162" y="136"/>
                  </a:lnTo>
                  <a:lnTo>
                    <a:pt x="216" y="210"/>
                  </a:lnTo>
                  <a:lnTo>
                    <a:pt x="270" y="298"/>
                  </a:lnTo>
                  <a:lnTo>
                    <a:pt x="323" y="434"/>
                  </a:lnTo>
                  <a:lnTo>
                    <a:pt x="350" y="570"/>
                  </a:lnTo>
                  <a:lnTo>
                    <a:pt x="371" y="692"/>
                  </a:lnTo>
                  <a:lnTo>
                    <a:pt x="371" y="800"/>
                  </a:lnTo>
                  <a:lnTo>
                    <a:pt x="364" y="943"/>
                  </a:lnTo>
                  <a:lnTo>
                    <a:pt x="337" y="1112"/>
                  </a:lnTo>
                  <a:lnTo>
                    <a:pt x="270" y="1282"/>
                  </a:lnTo>
                  <a:lnTo>
                    <a:pt x="222" y="1377"/>
                  </a:lnTo>
                  <a:lnTo>
                    <a:pt x="169" y="1458"/>
                  </a:lnTo>
                  <a:lnTo>
                    <a:pt x="115" y="1519"/>
                  </a:lnTo>
                  <a:lnTo>
                    <a:pt x="74" y="1560"/>
                  </a:lnTo>
                  <a:lnTo>
                    <a:pt x="41" y="1587"/>
                  </a:lnTo>
                  <a:lnTo>
                    <a:pt x="21" y="1594"/>
                  </a:lnTo>
                  <a:lnTo>
                    <a:pt x="14" y="1594"/>
                  </a:lnTo>
                  <a:lnTo>
                    <a:pt x="7" y="1587"/>
                  </a:lnTo>
                  <a:lnTo>
                    <a:pt x="0" y="1580"/>
                  </a:lnTo>
                  <a:lnTo>
                    <a:pt x="0" y="1580"/>
                  </a:lnTo>
                  <a:lnTo>
                    <a:pt x="7" y="1573"/>
                  </a:lnTo>
                  <a:lnTo>
                    <a:pt x="14" y="1567"/>
                  </a:lnTo>
                  <a:lnTo>
                    <a:pt x="27" y="1553"/>
                  </a:lnTo>
                  <a:lnTo>
                    <a:pt x="128" y="1424"/>
                  </a:lnTo>
                  <a:lnTo>
                    <a:pt x="202" y="1282"/>
                  </a:lnTo>
                  <a:lnTo>
                    <a:pt x="249" y="1126"/>
                  </a:lnTo>
                  <a:lnTo>
                    <a:pt x="270" y="963"/>
                  </a:lnTo>
                  <a:lnTo>
                    <a:pt x="283" y="800"/>
                  </a:lnTo>
                  <a:lnTo>
                    <a:pt x="270" y="604"/>
                  </a:lnTo>
                  <a:lnTo>
                    <a:pt x="236" y="434"/>
                  </a:lnTo>
                  <a:lnTo>
                    <a:pt x="189" y="285"/>
                  </a:lnTo>
                  <a:lnTo>
                    <a:pt x="122" y="156"/>
                  </a:lnTo>
                  <a:lnTo>
                    <a:pt x="34" y="47"/>
                  </a:lnTo>
                  <a:lnTo>
                    <a:pt x="21" y="34"/>
                  </a:lnTo>
                  <a:lnTo>
                    <a:pt x="7" y="27"/>
                  </a:lnTo>
                  <a:lnTo>
                    <a:pt x="7" y="20"/>
                  </a:lnTo>
                  <a:lnTo>
                    <a:pt x="0" y="14"/>
                  </a:lnTo>
                  <a:lnTo>
                    <a:pt x="0" y="14"/>
                  </a:lnTo>
                  <a:lnTo>
                    <a:pt x="7" y="7"/>
                  </a:lnTo>
                  <a:lnTo>
                    <a:pt x="14"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110"/>
            <p:cNvSpPr>
              <a:spLocks noEditPoints="1"/>
            </p:cNvSpPr>
            <p:nvPr/>
          </p:nvSpPr>
          <p:spPr bwMode="auto">
            <a:xfrm>
              <a:off x="9059" y="4460"/>
              <a:ext cx="1056" cy="373"/>
            </a:xfrm>
            <a:custGeom>
              <a:avLst/>
              <a:gdLst/>
              <a:ahLst/>
              <a:cxnLst>
                <a:cxn ang="0">
                  <a:pos x="54" y="312"/>
                </a:cxn>
                <a:cxn ang="0">
                  <a:pos x="1003" y="312"/>
                </a:cxn>
                <a:cxn ang="0">
                  <a:pos x="1016" y="312"/>
                </a:cxn>
                <a:cxn ang="0">
                  <a:pos x="1029" y="312"/>
                </a:cxn>
                <a:cxn ang="0">
                  <a:pos x="1036" y="312"/>
                </a:cxn>
                <a:cxn ang="0">
                  <a:pos x="1050" y="319"/>
                </a:cxn>
                <a:cxn ang="0">
                  <a:pos x="1056" y="326"/>
                </a:cxn>
                <a:cxn ang="0">
                  <a:pos x="1056" y="346"/>
                </a:cxn>
                <a:cxn ang="0">
                  <a:pos x="1056" y="353"/>
                </a:cxn>
                <a:cxn ang="0">
                  <a:pos x="1050" y="367"/>
                </a:cxn>
                <a:cxn ang="0">
                  <a:pos x="1036" y="367"/>
                </a:cxn>
                <a:cxn ang="0">
                  <a:pos x="1029" y="373"/>
                </a:cxn>
                <a:cxn ang="0">
                  <a:pos x="1016" y="373"/>
                </a:cxn>
                <a:cxn ang="0">
                  <a:pos x="1003" y="373"/>
                </a:cxn>
                <a:cxn ang="0">
                  <a:pos x="54" y="373"/>
                </a:cxn>
                <a:cxn ang="0">
                  <a:pos x="40" y="373"/>
                </a:cxn>
                <a:cxn ang="0">
                  <a:pos x="27" y="373"/>
                </a:cxn>
                <a:cxn ang="0">
                  <a:pos x="20" y="367"/>
                </a:cxn>
                <a:cxn ang="0">
                  <a:pos x="7" y="367"/>
                </a:cxn>
                <a:cxn ang="0">
                  <a:pos x="0" y="353"/>
                </a:cxn>
                <a:cxn ang="0">
                  <a:pos x="0" y="346"/>
                </a:cxn>
                <a:cxn ang="0">
                  <a:pos x="0" y="326"/>
                </a:cxn>
                <a:cxn ang="0">
                  <a:pos x="7" y="319"/>
                </a:cxn>
                <a:cxn ang="0">
                  <a:pos x="20" y="312"/>
                </a:cxn>
                <a:cxn ang="0">
                  <a:pos x="27" y="312"/>
                </a:cxn>
                <a:cxn ang="0">
                  <a:pos x="40" y="312"/>
                </a:cxn>
                <a:cxn ang="0">
                  <a:pos x="54" y="312"/>
                </a:cxn>
                <a:cxn ang="0">
                  <a:pos x="54" y="0"/>
                </a:cxn>
                <a:cxn ang="0">
                  <a:pos x="1003" y="0"/>
                </a:cxn>
                <a:cxn ang="0">
                  <a:pos x="1016" y="0"/>
                </a:cxn>
                <a:cxn ang="0">
                  <a:pos x="1029" y="0"/>
                </a:cxn>
                <a:cxn ang="0">
                  <a:pos x="1036" y="7"/>
                </a:cxn>
                <a:cxn ang="0">
                  <a:pos x="1050" y="7"/>
                </a:cxn>
                <a:cxn ang="0">
                  <a:pos x="1056" y="21"/>
                </a:cxn>
                <a:cxn ang="0">
                  <a:pos x="1056" y="34"/>
                </a:cxn>
                <a:cxn ang="0">
                  <a:pos x="1056" y="48"/>
                </a:cxn>
                <a:cxn ang="0">
                  <a:pos x="1050" y="55"/>
                </a:cxn>
                <a:cxn ang="0">
                  <a:pos x="1036" y="61"/>
                </a:cxn>
                <a:cxn ang="0">
                  <a:pos x="1029" y="61"/>
                </a:cxn>
                <a:cxn ang="0">
                  <a:pos x="1016" y="61"/>
                </a:cxn>
                <a:cxn ang="0">
                  <a:pos x="1003" y="61"/>
                </a:cxn>
                <a:cxn ang="0">
                  <a:pos x="54" y="61"/>
                </a:cxn>
                <a:cxn ang="0">
                  <a:pos x="40" y="61"/>
                </a:cxn>
                <a:cxn ang="0">
                  <a:pos x="27" y="61"/>
                </a:cxn>
                <a:cxn ang="0">
                  <a:pos x="20" y="61"/>
                </a:cxn>
                <a:cxn ang="0">
                  <a:pos x="7" y="55"/>
                </a:cxn>
                <a:cxn ang="0">
                  <a:pos x="0" y="48"/>
                </a:cxn>
                <a:cxn ang="0">
                  <a:pos x="0" y="34"/>
                </a:cxn>
                <a:cxn ang="0">
                  <a:pos x="0" y="21"/>
                </a:cxn>
                <a:cxn ang="0">
                  <a:pos x="7" y="7"/>
                </a:cxn>
                <a:cxn ang="0">
                  <a:pos x="20" y="7"/>
                </a:cxn>
                <a:cxn ang="0">
                  <a:pos x="27" y="0"/>
                </a:cxn>
                <a:cxn ang="0">
                  <a:pos x="40" y="0"/>
                </a:cxn>
                <a:cxn ang="0">
                  <a:pos x="54" y="0"/>
                </a:cxn>
              </a:cxnLst>
              <a:rect l="0" t="0" r="r" b="b"/>
              <a:pathLst>
                <a:path w="1056" h="373">
                  <a:moveTo>
                    <a:pt x="54" y="312"/>
                  </a:moveTo>
                  <a:lnTo>
                    <a:pt x="1003" y="312"/>
                  </a:lnTo>
                  <a:lnTo>
                    <a:pt x="1016" y="312"/>
                  </a:lnTo>
                  <a:lnTo>
                    <a:pt x="1029" y="312"/>
                  </a:lnTo>
                  <a:lnTo>
                    <a:pt x="1036" y="312"/>
                  </a:lnTo>
                  <a:lnTo>
                    <a:pt x="1050" y="319"/>
                  </a:lnTo>
                  <a:lnTo>
                    <a:pt x="1056" y="326"/>
                  </a:lnTo>
                  <a:lnTo>
                    <a:pt x="1056" y="346"/>
                  </a:lnTo>
                  <a:lnTo>
                    <a:pt x="1056" y="353"/>
                  </a:lnTo>
                  <a:lnTo>
                    <a:pt x="1050" y="367"/>
                  </a:lnTo>
                  <a:lnTo>
                    <a:pt x="1036" y="367"/>
                  </a:lnTo>
                  <a:lnTo>
                    <a:pt x="1029" y="373"/>
                  </a:lnTo>
                  <a:lnTo>
                    <a:pt x="1016" y="373"/>
                  </a:lnTo>
                  <a:lnTo>
                    <a:pt x="1003" y="373"/>
                  </a:lnTo>
                  <a:lnTo>
                    <a:pt x="54" y="373"/>
                  </a:lnTo>
                  <a:lnTo>
                    <a:pt x="40" y="373"/>
                  </a:lnTo>
                  <a:lnTo>
                    <a:pt x="27" y="373"/>
                  </a:lnTo>
                  <a:lnTo>
                    <a:pt x="20" y="367"/>
                  </a:lnTo>
                  <a:lnTo>
                    <a:pt x="7" y="367"/>
                  </a:lnTo>
                  <a:lnTo>
                    <a:pt x="0" y="353"/>
                  </a:lnTo>
                  <a:lnTo>
                    <a:pt x="0" y="346"/>
                  </a:lnTo>
                  <a:lnTo>
                    <a:pt x="0" y="326"/>
                  </a:lnTo>
                  <a:lnTo>
                    <a:pt x="7" y="319"/>
                  </a:lnTo>
                  <a:lnTo>
                    <a:pt x="20" y="312"/>
                  </a:lnTo>
                  <a:lnTo>
                    <a:pt x="27" y="312"/>
                  </a:lnTo>
                  <a:lnTo>
                    <a:pt x="40" y="312"/>
                  </a:lnTo>
                  <a:lnTo>
                    <a:pt x="54" y="312"/>
                  </a:lnTo>
                  <a:close/>
                  <a:moveTo>
                    <a:pt x="54" y="0"/>
                  </a:moveTo>
                  <a:lnTo>
                    <a:pt x="1003" y="0"/>
                  </a:lnTo>
                  <a:lnTo>
                    <a:pt x="1016" y="0"/>
                  </a:lnTo>
                  <a:lnTo>
                    <a:pt x="1029" y="0"/>
                  </a:lnTo>
                  <a:lnTo>
                    <a:pt x="1036" y="7"/>
                  </a:lnTo>
                  <a:lnTo>
                    <a:pt x="1050" y="7"/>
                  </a:lnTo>
                  <a:lnTo>
                    <a:pt x="1056" y="21"/>
                  </a:lnTo>
                  <a:lnTo>
                    <a:pt x="1056" y="34"/>
                  </a:lnTo>
                  <a:lnTo>
                    <a:pt x="1056" y="48"/>
                  </a:lnTo>
                  <a:lnTo>
                    <a:pt x="1050" y="55"/>
                  </a:lnTo>
                  <a:lnTo>
                    <a:pt x="1036" y="61"/>
                  </a:lnTo>
                  <a:lnTo>
                    <a:pt x="1029" y="61"/>
                  </a:lnTo>
                  <a:lnTo>
                    <a:pt x="1016" y="61"/>
                  </a:lnTo>
                  <a:lnTo>
                    <a:pt x="1003" y="61"/>
                  </a:lnTo>
                  <a:lnTo>
                    <a:pt x="54" y="61"/>
                  </a:lnTo>
                  <a:lnTo>
                    <a:pt x="40" y="61"/>
                  </a:lnTo>
                  <a:lnTo>
                    <a:pt x="27" y="61"/>
                  </a:lnTo>
                  <a:lnTo>
                    <a:pt x="20" y="61"/>
                  </a:lnTo>
                  <a:lnTo>
                    <a:pt x="7" y="55"/>
                  </a:lnTo>
                  <a:lnTo>
                    <a:pt x="0" y="48"/>
                  </a:lnTo>
                  <a:lnTo>
                    <a:pt x="0" y="34"/>
                  </a:lnTo>
                  <a:lnTo>
                    <a:pt x="0" y="21"/>
                  </a:lnTo>
                  <a:lnTo>
                    <a:pt x="7" y="7"/>
                  </a:lnTo>
                  <a:lnTo>
                    <a:pt x="20" y="7"/>
                  </a:lnTo>
                  <a:lnTo>
                    <a:pt x="27" y="0"/>
                  </a:lnTo>
                  <a:lnTo>
                    <a:pt x="40"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11"/>
            <p:cNvSpPr>
              <a:spLocks/>
            </p:cNvSpPr>
            <p:nvPr/>
          </p:nvSpPr>
          <p:spPr bwMode="auto">
            <a:xfrm>
              <a:off x="11273" y="1280"/>
              <a:ext cx="525" cy="1458"/>
            </a:xfrm>
            <a:custGeom>
              <a:avLst/>
              <a:gdLst/>
              <a:ahLst/>
              <a:cxnLst>
                <a:cxn ang="0">
                  <a:pos x="457" y="0"/>
                </a:cxn>
                <a:cxn ang="0">
                  <a:pos x="484" y="0"/>
                </a:cxn>
                <a:cxn ang="0">
                  <a:pos x="505" y="0"/>
                </a:cxn>
                <a:cxn ang="0">
                  <a:pos x="518" y="7"/>
                </a:cxn>
                <a:cxn ang="0">
                  <a:pos x="525" y="7"/>
                </a:cxn>
                <a:cxn ang="0">
                  <a:pos x="525" y="20"/>
                </a:cxn>
                <a:cxn ang="0">
                  <a:pos x="525" y="40"/>
                </a:cxn>
                <a:cxn ang="0">
                  <a:pos x="525" y="54"/>
                </a:cxn>
                <a:cxn ang="0">
                  <a:pos x="525" y="68"/>
                </a:cxn>
                <a:cxn ang="0">
                  <a:pos x="518" y="74"/>
                </a:cxn>
                <a:cxn ang="0">
                  <a:pos x="505" y="88"/>
                </a:cxn>
                <a:cxn ang="0">
                  <a:pos x="397" y="176"/>
                </a:cxn>
                <a:cxn ang="0">
                  <a:pos x="316" y="278"/>
                </a:cxn>
                <a:cxn ang="0">
                  <a:pos x="262" y="380"/>
                </a:cxn>
                <a:cxn ang="0">
                  <a:pos x="222" y="481"/>
                </a:cxn>
                <a:cxn ang="0">
                  <a:pos x="202" y="576"/>
                </a:cxn>
                <a:cxn ang="0">
                  <a:pos x="188" y="658"/>
                </a:cxn>
                <a:cxn ang="0">
                  <a:pos x="188" y="725"/>
                </a:cxn>
                <a:cxn ang="0">
                  <a:pos x="188" y="1410"/>
                </a:cxn>
                <a:cxn ang="0">
                  <a:pos x="188" y="1431"/>
                </a:cxn>
                <a:cxn ang="0">
                  <a:pos x="182" y="1444"/>
                </a:cxn>
                <a:cxn ang="0">
                  <a:pos x="175" y="1451"/>
                </a:cxn>
                <a:cxn ang="0">
                  <a:pos x="161" y="1458"/>
                </a:cxn>
                <a:cxn ang="0">
                  <a:pos x="141" y="1458"/>
                </a:cxn>
                <a:cxn ang="0">
                  <a:pos x="40" y="1458"/>
                </a:cxn>
                <a:cxn ang="0">
                  <a:pos x="20" y="1458"/>
                </a:cxn>
                <a:cxn ang="0">
                  <a:pos x="7" y="1451"/>
                </a:cxn>
                <a:cxn ang="0">
                  <a:pos x="0" y="1444"/>
                </a:cxn>
                <a:cxn ang="0">
                  <a:pos x="0" y="1431"/>
                </a:cxn>
                <a:cxn ang="0">
                  <a:pos x="0" y="1410"/>
                </a:cxn>
                <a:cxn ang="0">
                  <a:pos x="0" y="725"/>
                </a:cxn>
                <a:cxn ang="0">
                  <a:pos x="7" y="617"/>
                </a:cxn>
                <a:cxn ang="0">
                  <a:pos x="27" y="508"/>
                </a:cxn>
                <a:cxn ang="0">
                  <a:pos x="74" y="400"/>
                </a:cxn>
                <a:cxn ang="0">
                  <a:pos x="134" y="291"/>
                </a:cxn>
                <a:cxn ang="0">
                  <a:pos x="222" y="183"/>
                </a:cxn>
                <a:cxn ang="0">
                  <a:pos x="330" y="88"/>
                </a:cxn>
                <a:cxn ang="0">
                  <a:pos x="457" y="0"/>
                </a:cxn>
              </a:cxnLst>
              <a:rect l="0" t="0" r="r" b="b"/>
              <a:pathLst>
                <a:path w="525" h="1458">
                  <a:moveTo>
                    <a:pt x="457" y="0"/>
                  </a:moveTo>
                  <a:lnTo>
                    <a:pt x="484" y="0"/>
                  </a:lnTo>
                  <a:lnTo>
                    <a:pt x="505" y="0"/>
                  </a:lnTo>
                  <a:lnTo>
                    <a:pt x="518" y="7"/>
                  </a:lnTo>
                  <a:lnTo>
                    <a:pt x="525" y="7"/>
                  </a:lnTo>
                  <a:lnTo>
                    <a:pt x="525" y="20"/>
                  </a:lnTo>
                  <a:lnTo>
                    <a:pt x="525" y="40"/>
                  </a:lnTo>
                  <a:lnTo>
                    <a:pt x="525" y="54"/>
                  </a:lnTo>
                  <a:lnTo>
                    <a:pt x="525" y="68"/>
                  </a:lnTo>
                  <a:lnTo>
                    <a:pt x="518" y="74"/>
                  </a:lnTo>
                  <a:lnTo>
                    <a:pt x="505" y="88"/>
                  </a:lnTo>
                  <a:lnTo>
                    <a:pt x="397" y="176"/>
                  </a:lnTo>
                  <a:lnTo>
                    <a:pt x="316" y="278"/>
                  </a:lnTo>
                  <a:lnTo>
                    <a:pt x="262" y="380"/>
                  </a:lnTo>
                  <a:lnTo>
                    <a:pt x="222" y="481"/>
                  </a:lnTo>
                  <a:lnTo>
                    <a:pt x="202" y="576"/>
                  </a:lnTo>
                  <a:lnTo>
                    <a:pt x="188" y="658"/>
                  </a:lnTo>
                  <a:lnTo>
                    <a:pt x="188" y="725"/>
                  </a:lnTo>
                  <a:lnTo>
                    <a:pt x="188" y="1410"/>
                  </a:lnTo>
                  <a:lnTo>
                    <a:pt x="188" y="1431"/>
                  </a:lnTo>
                  <a:lnTo>
                    <a:pt x="182" y="1444"/>
                  </a:lnTo>
                  <a:lnTo>
                    <a:pt x="175" y="1451"/>
                  </a:lnTo>
                  <a:lnTo>
                    <a:pt x="161" y="1458"/>
                  </a:lnTo>
                  <a:lnTo>
                    <a:pt x="141" y="1458"/>
                  </a:lnTo>
                  <a:lnTo>
                    <a:pt x="40" y="1458"/>
                  </a:lnTo>
                  <a:lnTo>
                    <a:pt x="20" y="1458"/>
                  </a:lnTo>
                  <a:lnTo>
                    <a:pt x="7" y="1451"/>
                  </a:lnTo>
                  <a:lnTo>
                    <a:pt x="0" y="1444"/>
                  </a:lnTo>
                  <a:lnTo>
                    <a:pt x="0" y="1431"/>
                  </a:lnTo>
                  <a:lnTo>
                    <a:pt x="0" y="1410"/>
                  </a:lnTo>
                  <a:lnTo>
                    <a:pt x="0" y="725"/>
                  </a:lnTo>
                  <a:lnTo>
                    <a:pt x="7" y="617"/>
                  </a:lnTo>
                  <a:lnTo>
                    <a:pt x="27" y="508"/>
                  </a:lnTo>
                  <a:lnTo>
                    <a:pt x="74" y="400"/>
                  </a:lnTo>
                  <a:lnTo>
                    <a:pt x="134" y="291"/>
                  </a:lnTo>
                  <a:lnTo>
                    <a:pt x="222" y="183"/>
                  </a:lnTo>
                  <a:lnTo>
                    <a:pt x="330" y="88"/>
                  </a:lnTo>
                  <a:lnTo>
                    <a:pt x="4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12"/>
            <p:cNvSpPr>
              <a:spLocks/>
            </p:cNvSpPr>
            <p:nvPr/>
          </p:nvSpPr>
          <p:spPr bwMode="auto">
            <a:xfrm>
              <a:off x="11273" y="2711"/>
              <a:ext cx="188" cy="515"/>
            </a:xfrm>
            <a:custGeom>
              <a:avLst/>
              <a:gdLst/>
              <a:ahLst/>
              <a:cxnLst>
                <a:cxn ang="0">
                  <a:pos x="40" y="0"/>
                </a:cxn>
                <a:cxn ang="0">
                  <a:pos x="141" y="0"/>
                </a:cxn>
                <a:cxn ang="0">
                  <a:pos x="161" y="0"/>
                </a:cxn>
                <a:cxn ang="0">
                  <a:pos x="175" y="6"/>
                </a:cxn>
                <a:cxn ang="0">
                  <a:pos x="182" y="13"/>
                </a:cxn>
                <a:cxn ang="0">
                  <a:pos x="188" y="27"/>
                </a:cxn>
                <a:cxn ang="0">
                  <a:pos x="188" y="47"/>
                </a:cxn>
                <a:cxn ang="0">
                  <a:pos x="188" y="468"/>
                </a:cxn>
                <a:cxn ang="0">
                  <a:pos x="188" y="488"/>
                </a:cxn>
                <a:cxn ang="0">
                  <a:pos x="182" y="502"/>
                </a:cxn>
                <a:cxn ang="0">
                  <a:pos x="175" y="508"/>
                </a:cxn>
                <a:cxn ang="0">
                  <a:pos x="161" y="515"/>
                </a:cxn>
                <a:cxn ang="0">
                  <a:pos x="141" y="515"/>
                </a:cxn>
                <a:cxn ang="0">
                  <a:pos x="40" y="515"/>
                </a:cxn>
                <a:cxn ang="0">
                  <a:pos x="20" y="515"/>
                </a:cxn>
                <a:cxn ang="0">
                  <a:pos x="7" y="508"/>
                </a:cxn>
                <a:cxn ang="0">
                  <a:pos x="0" y="502"/>
                </a:cxn>
                <a:cxn ang="0">
                  <a:pos x="0" y="488"/>
                </a:cxn>
                <a:cxn ang="0">
                  <a:pos x="0" y="468"/>
                </a:cxn>
                <a:cxn ang="0">
                  <a:pos x="0" y="47"/>
                </a:cxn>
                <a:cxn ang="0">
                  <a:pos x="0" y="27"/>
                </a:cxn>
                <a:cxn ang="0">
                  <a:pos x="0" y="13"/>
                </a:cxn>
                <a:cxn ang="0">
                  <a:pos x="7" y="6"/>
                </a:cxn>
                <a:cxn ang="0">
                  <a:pos x="20" y="0"/>
                </a:cxn>
                <a:cxn ang="0">
                  <a:pos x="40" y="0"/>
                </a:cxn>
              </a:cxnLst>
              <a:rect l="0" t="0" r="r" b="b"/>
              <a:pathLst>
                <a:path w="188" h="515">
                  <a:moveTo>
                    <a:pt x="40" y="0"/>
                  </a:moveTo>
                  <a:lnTo>
                    <a:pt x="141" y="0"/>
                  </a:lnTo>
                  <a:lnTo>
                    <a:pt x="161" y="0"/>
                  </a:lnTo>
                  <a:lnTo>
                    <a:pt x="175" y="6"/>
                  </a:lnTo>
                  <a:lnTo>
                    <a:pt x="182" y="13"/>
                  </a:lnTo>
                  <a:lnTo>
                    <a:pt x="188" y="27"/>
                  </a:lnTo>
                  <a:lnTo>
                    <a:pt x="188" y="47"/>
                  </a:lnTo>
                  <a:lnTo>
                    <a:pt x="188" y="468"/>
                  </a:lnTo>
                  <a:lnTo>
                    <a:pt x="188" y="488"/>
                  </a:lnTo>
                  <a:lnTo>
                    <a:pt x="182" y="502"/>
                  </a:lnTo>
                  <a:lnTo>
                    <a:pt x="175" y="508"/>
                  </a:lnTo>
                  <a:lnTo>
                    <a:pt x="161" y="515"/>
                  </a:lnTo>
                  <a:lnTo>
                    <a:pt x="141" y="515"/>
                  </a:lnTo>
                  <a:lnTo>
                    <a:pt x="40" y="515"/>
                  </a:lnTo>
                  <a:lnTo>
                    <a:pt x="20" y="515"/>
                  </a:lnTo>
                  <a:lnTo>
                    <a:pt x="7" y="508"/>
                  </a:lnTo>
                  <a:lnTo>
                    <a:pt x="0" y="502"/>
                  </a:lnTo>
                  <a:lnTo>
                    <a:pt x="0" y="488"/>
                  </a:lnTo>
                  <a:lnTo>
                    <a:pt x="0" y="468"/>
                  </a:lnTo>
                  <a:lnTo>
                    <a:pt x="0" y="47"/>
                  </a:lnTo>
                  <a:lnTo>
                    <a:pt x="0" y="27"/>
                  </a:lnTo>
                  <a:lnTo>
                    <a:pt x="0" y="13"/>
                  </a:lnTo>
                  <a:lnTo>
                    <a:pt x="7" y="6"/>
                  </a:lnTo>
                  <a:lnTo>
                    <a:pt x="20"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13"/>
            <p:cNvSpPr>
              <a:spLocks/>
            </p:cNvSpPr>
            <p:nvPr/>
          </p:nvSpPr>
          <p:spPr bwMode="auto">
            <a:xfrm>
              <a:off x="10930" y="3199"/>
              <a:ext cx="531" cy="2909"/>
            </a:xfrm>
            <a:custGeom>
              <a:avLst/>
              <a:gdLst/>
              <a:ahLst/>
              <a:cxnLst>
                <a:cxn ang="0">
                  <a:pos x="383" y="0"/>
                </a:cxn>
                <a:cxn ang="0">
                  <a:pos x="484" y="0"/>
                </a:cxn>
                <a:cxn ang="0">
                  <a:pos x="504" y="0"/>
                </a:cxn>
                <a:cxn ang="0">
                  <a:pos x="518" y="0"/>
                </a:cxn>
                <a:cxn ang="0">
                  <a:pos x="525" y="7"/>
                </a:cxn>
                <a:cxn ang="0">
                  <a:pos x="531" y="20"/>
                </a:cxn>
                <a:cxn ang="0">
                  <a:pos x="531" y="41"/>
                </a:cxn>
                <a:cxn ang="0">
                  <a:pos x="531" y="712"/>
                </a:cxn>
                <a:cxn ang="0">
                  <a:pos x="525" y="800"/>
                </a:cxn>
                <a:cxn ang="0">
                  <a:pos x="504" y="902"/>
                </a:cxn>
                <a:cxn ang="0">
                  <a:pos x="471" y="1017"/>
                </a:cxn>
                <a:cxn ang="0">
                  <a:pos x="417" y="1126"/>
                </a:cxn>
                <a:cxn ang="0">
                  <a:pos x="336" y="1241"/>
                </a:cxn>
                <a:cxn ang="0">
                  <a:pos x="228" y="1350"/>
                </a:cxn>
                <a:cxn ang="0">
                  <a:pos x="94" y="1451"/>
                </a:cxn>
                <a:cxn ang="0">
                  <a:pos x="228" y="1553"/>
                </a:cxn>
                <a:cxn ang="0">
                  <a:pos x="336" y="1661"/>
                </a:cxn>
                <a:cxn ang="0">
                  <a:pos x="417" y="1770"/>
                </a:cxn>
                <a:cxn ang="0">
                  <a:pos x="471" y="1885"/>
                </a:cxn>
                <a:cxn ang="0">
                  <a:pos x="504" y="1994"/>
                </a:cxn>
                <a:cxn ang="0">
                  <a:pos x="525" y="2096"/>
                </a:cxn>
                <a:cxn ang="0">
                  <a:pos x="531" y="2190"/>
                </a:cxn>
                <a:cxn ang="0">
                  <a:pos x="531" y="2862"/>
                </a:cxn>
                <a:cxn ang="0">
                  <a:pos x="531" y="2882"/>
                </a:cxn>
                <a:cxn ang="0">
                  <a:pos x="525" y="2896"/>
                </a:cxn>
                <a:cxn ang="0">
                  <a:pos x="518" y="2903"/>
                </a:cxn>
                <a:cxn ang="0">
                  <a:pos x="504" y="2909"/>
                </a:cxn>
                <a:cxn ang="0">
                  <a:pos x="484" y="2909"/>
                </a:cxn>
                <a:cxn ang="0">
                  <a:pos x="383" y="2909"/>
                </a:cxn>
                <a:cxn ang="0">
                  <a:pos x="363" y="2909"/>
                </a:cxn>
                <a:cxn ang="0">
                  <a:pos x="350" y="2903"/>
                </a:cxn>
                <a:cxn ang="0">
                  <a:pos x="343" y="2896"/>
                </a:cxn>
                <a:cxn ang="0">
                  <a:pos x="343" y="2882"/>
                </a:cxn>
                <a:cxn ang="0">
                  <a:pos x="343" y="2862"/>
                </a:cxn>
                <a:cxn ang="0">
                  <a:pos x="343" y="2190"/>
                </a:cxn>
                <a:cxn ang="0">
                  <a:pos x="329" y="2048"/>
                </a:cxn>
                <a:cxn ang="0">
                  <a:pos x="296" y="1906"/>
                </a:cxn>
                <a:cxn ang="0">
                  <a:pos x="242" y="1777"/>
                </a:cxn>
                <a:cxn ang="0">
                  <a:pos x="181" y="1668"/>
                </a:cxn>
                <a:cxn ang="0">
                  <a:pos x="121" y="1587"/>
                </a:cxn>
                <a:cxn ang="0">
                  <a:pos x="60" y="1533"/>
                </a:cxn>
                <a:cxn ang="0">
                  <a:pos x="20" y="1499"/>
                </a:cxn>
                <a:cxn ang="0">
                  <a:pos x="6" y="1485"/>
                </a:cxn>
                <a:cxn ang="0">
                  <a:pos x="0" y="1478"/>
                </a:cxn>
                <a:cxn ang="0">
                  <a:pos x="0" y="1472"/>
                </a:cxn>
                <a:cxn ang="0">
                  <a:pos x="0" y="1451"/>
                </a:cxn>
                <a:cxn ang="0">
                  <a:pos x="0" y="1438"/>
                </a:cxn>
                <a:cxn ang="0">
                  <a:pos x="0" y="1424"/>
                </a:cxn>
                <a:cxn ang="0">
                  <a:pos x="6" y="1417"/>
                </a:cxn>
                <a:cxn ang="0">
                  <a:pos x="20" y="1404"/>
                </a:cxn>
                <a:cxn ang="0">
                  <a:pos x="128" y="1302"/>
                </a:cxn>
                <a:cxn ang="0">
                  <a:pos x="208" y="1194"/>
                </a:cxn>
                <a:cxn ang="0">
                  <a:pos x="269" y="1085"/>
                </a:cxn>
                <a:cxn ang="0">
                  <a:pos x="302" y="977"/>
                </a:cxn>
                <a:cxn ang="0">
                  <a:pos x="329" y="875"/>
                </a:cxn>
                <a:cxn ang="0">
                  <a:pos x="336" y="787"/>
                </a:cxn>
                <a:cxn ang="0">
                  <a:pos x="343" y="719"/>
                </a:cxn>
                <a:cxn ang="0">
                  <a:pos x="343" y="41"/>
                </a:cxn>
                <a:cxn ang="0">
                  <a:pos x="343" y="20"/>
                </a:cxn>
                <a:cxn ang="0">
                  <a:pos x="343" y="7"/>
                </a:cxn>
                <a:cxn ang="0">
                  <a:pos x="350" y="0"/>
                </a:cxn>
                <a:cxn ang="0">
                  <a:pos x="363" y="0"/>
                </a:cxn>
                <a:cxn ang="0">
                  <a:pos x="383" y="0"/>
                </a:cxn>
              </a:cxnLst>
              <a:rect l="0" t="0" r="r" b="b"/>
              <a:pathLst>
                <a:path w="531" h="2909">
                  <a:moveTo>
                    <a:pt x="383" y="0"/>
                  </a:moveTo>
                  <a:lnTo>
                    <a:pt x="484" y="0"/>
                  </a:lnTo>
                  <a:lnTo>
                    <a:pt x="504" y="0"/>
                  </a:lnTo>
                  <a:lnTo>
                    <a:pt x="518" y="0"/>
                  </a:lnTo>
                  <a:lnTo>
                    <a:pt x="525" y="7"/>
                  </a:lnTo>
                  <a:lnTo>
                    <a:pt x="531" y="20"/>
                  </a:lnTo>
                  <a:lnTo>
                    <a:pt x="531" y="41"/>
                  </a:lnTo>
                  <a:lnTo>
                    <a:pt x="531" y="712"/>
                  </a:lnTo>
                  <a:lnTo>
                    <a:pt x="525" y="800"/>
                  </a:lnTo>
                  <a:lnTo>
                    <a:pt x="504" y="902"/>
                  </a:lnTo>
                  <a:lnTo>
                    <a:pt x="471" y="1017"/>
                  </a:lnTo>
                  <a:lnTo>
                    <a:pt x="417" y="1126"/>
                  </a:lnTo>
                  <a:lnTo>
                    <a:pt x="336" y="1241"/>
                  </a:lnTo>
                  <a:lnTo>
                    <a:pt x="228" y="1350"/>
                  </a:lnTo>
                  <a:lnTo>
                    <a:pt x="94" y="1451"/>
                  </a:lnTo>
                  <a:lnTo>
                    <a:pt x="228" y="1553"/>
                  </a:lnTo>
                  <a:lnTo>
                    <a:pt x="336" y="1661"/>
                  </a:lnTo>
                  <a:lnTo>
                    <a:pt x="417" y="1770"/>
                  </a:lnTo>
                  <a:lnTo>
                    <a:pt x="471" y="1885"/>
                  </a:lnTo>
                  <a:lnTo>
                    <a:pt x="504" y="1994"/>
                  </a:lnTo>
                  <a:lnTo>
                    <a:pt x="525" y="2096"/>
                  </a:lnTo>
                  <a:lnTo>
                    <a:pt x="531" y="2190"/>
                  </a:lnTo>
                  <a:lnTo>
                    <a:pt x="531" y="2862"/>
                  </a:lnTo>
                  <a:lnTo>
                    <a:pt x="531" y="2882"/>
                  </a:lnTo>
                  <a:lnTo>
                    <a:pt x="525" y="2896"/>
                  </a:lnTo>
                  <a:lnTo>
                    <a:pt x="518" y="2903"/>
                  </a:lnTo>
                  <a:lnTo>
                    <a:pt x="504" y="2909"/>
                  </a:lnTo>
                  <a:lnTo>
                    <a:pt x="484" y="2909"/>
                  </a:lnTo>
                  <a:lnTo>
                    <a:pt x="383" y="2909"/>
                  </a:lnTo>
                  <a:lnTo>
                    <a:pt x="363" y="2909"/>
                  </a:lnTo>
                  <a:lnTo>
                    <a:pt x="350" y="2903"/>
                  </a:lnTo>
                  <a:lnTo>
                    <a:pt x="343" y="2896"/>
                  </a:lnTo>
                  <a:lnTo>
                    <a:pt x="343" y="2882"/>
                  </a:lnTo>
                  <a:lnTo>
                    <a:pt x="343" y="2862"/>
                  </a:lnTo>
                  <a:lnTo>
                    <a:pt x="343" y="2190"/>
                  </a:lnTo>
                  <a:lnTo>
                    <a:pt x="329" y="2048"/>
                  </a:lnTo>
                  <a:lnTo>
                    <a:pt x="296" y="1906"/>
                  </a:lnTo>
                  <a:lnTo>
                    <a:pt x="242" y="1777"/>
                  </a:lnTo>
                  <a:lnTo>
                    <a:pt x="181" y="1668"/>
                  </a:lnTo>
                  <a:lnTo>
                    <a:pt x="121" y="1587"/>
                  </a:lnTo>
                  <a:lnTo>
                    <a:pt x="60" y="1533"/>
                  </a:lnTo>
                  <a:lnTo>
                    <a:pt x="20" y="1499"/>
                  </a:lnTo>
                  <a:lnTo>
                    <a:pt x="6" y="1485"/>
                  </a:lnTo>
                  <a:lnTo>
                    <a:pt x="0" y="1478"/>
                  </a:lnTo>
                  <a:lnTo>
                    <a:pt x="0" y="1472"/>
                  </a:lnTo>
                  <a:lnTo>
                    <a:pt x="0" y="1451"/>
                  </a:lnTo>
                  <a:lnTo>
                    <a:pt x="0" y="1438"/>
                  </a:lnTo>
                  <a:lnTo>
                    <a:pt x="0" y="1424"/>
                  </a:lnTo>
                  <a:lnTo>
                    <a:pt x="6" y="1417"/>
                  </a:lnTo>
                  <a:lnTo>
                    <a:pt x="20" y="1404"/>
                  </a:lnTo>
                  <a:lnTo>
                    <a:pt x="128" y="1302"/>
                  </a:lnTo>
                  <a:lnTo>
                    <a:pt x="208" y="1194"/>
                  </a:lnTo>
                  <a:lnTo>
                    <a:pt x="269" y="1085"/>
                  </a:lnTo>
                  <a:lnTo>
                    <a:pt x="302" y="977"/>
                  </a:lnTo>
                  <a:lnTo>
                    <a:pt x="329" y="875"/>
                  </a:lnTo>
                  <a:lnTo>
                    <a:pt x="336" y="787"/>
                  </a:lnTo>
                  <a:lnTo>
                    <a:pt x="343" y="719"/>
                  </a:lnTo>
                  <a:lnTo>
                    <a:pt x="343" y="41"/>
                  </a:lnTo>
                  <a:lnTo>
                    <a:pt x="343" y="20"/>
                  </a:lnTo>
                  <a:lnTo>
                    <a:pt x="343" y="7"/>
                  </a:lnTo>
                  <a:lnTo>
                    <a:pt x="350" y="0"/>
                  </a:lnTo>
                  <a:lnTo>
                    <a:pt x="363" y="0"/>
                  </a:lnTo>
                  <a:lnTo>
                    <a:pt x="3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114"/>
            <p:cNvSpPr>
              <a:spLocks/>
            </p:cNvSpPr>
            <p:nvPr/>
          </p:nvSpPr>
          <p:spPr bwMode="auto">
            <a:xfrm>
              <a:off x="11273" y="6074"/>
              <a:ext cx="188" cy="509"/>
            </a:xfrm>
            <a:custGeom>
              <a:avLst/>
              <a:gdLst/>
              <a:ahLst/>
              <a:cxnLst>
                <a:cxn ang="0">
                  <a:pos x="40" y="0"/>
                </a:cxn>
                <a:cxn ang="0">
                  <a:pos x="141" y="0"/>
                </a:cxn>
                <a:cxn ang="0">
                  <a:pos x="161" y="0"/>
                </a:cxn>
                <a:cxn ang="0">
                  <a:pos x="175" y="7"/>
                </a:cxn>
                <a:cxn ang="0">
                  <a:pos x="182" y="7"/>
                </a:cxn>
                <a:cxn ang="0">
                  <a:pos x="188" y="21"/>
                </a:cxn>
                <a:cxn ang="0">
                  <a:pos x="188" y="41"/>
                </a:cxn>
                <a:cxn ang="0">
                  <a:pos x="188" y="468"/>
                </a:cxn>
                <a:cxn ang="0">
                  <a:pos x="188" y="489"/>
                </a:cxn>
                <a:cxn ang="0">
                  <a:pos x="182" y="502"/>
                </a:cxn>
                <a:cxn ang="0">
                  <a:pos x="175" y="509"/>
                </a:cxn>
                <a:cxn ang="0">
                  <a:pos x="161" y="509"/>
                </a:cxn>
                <a:cxn ang="0">
                  <a:pos x="141" y="509"/>
                </a:cxn>
                <a:cxn ang="0">
                  <a:pos x="40" y="509"/>
                </a:cxn>
                <a:cxn ang="0">
                  <a:pos x="20" y="509"/>
                </a:cxn>
                <a:cxn ang="0">
                  <a:pos x="7" y="509"/>
                </a:cxn>
                <a:cxn ang="0">
                  <a:pos x="0" y="502"/>
                </a:cxn>
                <a:cxn ang="0">
                  <a:pos x="0" y="489"/>
                </a:cxn>
                <a:cxn ang="0">
                  <a:pos x="0" y="468"/>
                </a:cxn>
                <a:cxn ang="0">
                  <a:pos x="0" y="41"/>
                </a:cxn>
                <a:cxn ang="0">
                  <a:pos x="0" y="21"/>
                </a:cxn>
                <a:cxn ang="0">
                  <a:pos x="0" y="7"/>
                </a:cxn>
                <a:cxn ang="0">
                  <a:pos x="7" y="7"/>
                </a:cxn>
                <a:cxn ang="0">
                  <a:pos x="20" y="0"/>
                </a:cxn>
                <a:cxn ang="0">
                  <a:pos x="40" y="0"/>
                </a:cxn>
              </a:cxnLst>
              <a:rect l="0" t="0" r="r" b="b"/>
              <a:pathLst>
                <a:path w="188" h="509">
                  <a:moveTo>
                    <a:pt x="40" y="0"/>
                  </a:moveTo>
                  <a:lnTo>
                    <a:pt x="141" y="0"/>
                  </a:lnTo>
                  <a:lnTo>
                    <a:pt x="161" y="0"/>
                  </a:lnTo>
                  <a:lnTo>
                    <a:pt x="175" y="7"/>
                  </a:lnTo>
                  <a:lnTo>
                    <a:pt x="182" y="7"/>
                  </a:lnTo>
                  <a:lnTo>
                    <a:pt x="188" y="21"/>
                  </a:lnTo>
                  <a:lnTo>
                    <a:pt x="188" y="41"/>
                  </a:lnTo>
                  <a:lnTo>
                    <a:pt x="188" y="468"/>
                  </a:lnTo>
                  <a:lnTo>
                    <a:pt x="188" y="489"/>
                  </a:lnTo>
                  <a:lnTo>
                    <a:pt x="182" y="502"/>
                  </a:lnTo>
                  <a:lnTo>
                    <a:pt x="175" y="509"/>
                  </a:lnTo>
                  <a:lnTo>
                    <a:pt x="161" y="509"/>
                  </a:lnTo>
                  <a:lnTo>
                    <a:pt x="141" y="509"/>
                  </a:lnTo>
                  <a:lnTo>
                    <a:pt x="40" y="509"/>
                  </a:lnTo>
                  <a:lnTo>
                    <a:pt x="20" y="509"/>
                  </a:lnTo>
                  <a:lnTo>
                    <a:pt x="7" y="509"/>
                  </a:lnTo>
                  <a:lnTo>
                    <a:pt x="0" y="502"/>
                  </a:lnTo>
                  <a:lnTo>
                    <a:pt x="0" y="489"/>
                  </a:lnTo>
                  <a:lnTo>
                    <a:pt x="0" y="468"/>
                  </a:lnTo>
                  <a:lnTo>
                    <a:pt x="0" y="41"/>
                  </a:lnTo>
                  <a:lnTo>
                    <a:pt x="0" y="21"/>
                  </a:lnTo>
                  <a:lnTo>
                    <a:pt x="0" y="7"/>
                  </a:lnTo>
                  <a:lnTo>
                    <a:pt x="7" y="7"/>
                  </a:lnTo>
                  <a:lnTo>
                    <a:pt x="20"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15"/>
            <p:cNvSpPr>
              <a:spLocks/>
            </p:cNvSpPr>
            <p:nvPr/>
          </p:nvSpPr>
          <p:spPr bwMode="auto">
            <a:xfrm>
              <a:off x="11273" y="6556"/>
              <a:ext cx="525" cy="1458"/>
            </a:xfrm>
            <a:custGeom>
              <a:avLst/>
              <a:gdLst/>
              <a:ahLst/>
              <a:cxnLst>
                <a:cxn ang="0">
                  <a:pos x="40" y="0"/>
                </a:cxn>
                <a:cxn ang="0">
                  <a:pos x="141" y="0"/>
                </a:cxn>
                <a:cxn ang="0">
                  <a:pos x="161" y="0"/>
                </a:cxn>
                <a:cxn ang="0">
                  <a:pos x="175" y="7"/>
                </a:cxn>
                <a:cxn ang="0">
                  <a:pos x="182" y="13"/>
                </a:cxn>
                <a:cxn ang="0">
                  <a:pos x="188" y="27"/>
                </a:cxn>
                <a:cxn ang="0">
                  <a:pos x="188" y="47"/>
                </a:cxn>
                <a:cxn ang="0">
                  <a:pos x="188" y="732"/>
                </a:cxn>
                <a:cxn ang="0">
                  <a:pos x="195" y="868"/>
                </a:cxn>
                <a:cxn ang="0">
                  <a:pos x="229" y="990"/>
                </a:cxn>
                <a:cxn ang="0">
                  <a:pos x="276" y="1119"/>
                </a:cxn>
                <a:cxn ang="0">
                  <a:pos x="343" y="1214"/>
                </a:cxn>
                <a:cxn ang="0">
                  <a:pos x="410" y="1288"/>
                </a:cxn>
                <a:cxn ang="0">
                  <a:pos x="471" y="1343"/>
                </a:cxn>
                <a:cxn ang="0">
                  <a:pos x="518" y="1383"/>
                </a:cxn>
                <a:cxn ang="0">
                  <a:pos x="525" y="1383"/>
                </a:cxn>
                <a:cxn ang="0">
                  <a:pos x="525" y="1390"/>
                </a:cxn>
                <a:cxn ang="0">
                  <a:pos x="525" y="1397"/>
                </a:cxn>
                <a:cxn ang="0">
                  <a:pos x="525" y="1417"/>
                </a:cxn>
                <a:cxn ang="0">
                  <a:pos x="525" y="1438"/>
                </a:cxn>
                <a:cxn ang="0">
                  <a:pos x="525" y="1444"/>
                </a:cxn>
                <a:cxn ang="0">
                  <a:pos x="518" y="1451"/>
                </a:cxn>
                <a:cxn ang="0">
                  <a:pos x="505" y="1458"/>
                </a:cxn>
                <a:cxn ang="0">
                  <a:pos x="484" y="1458"/>
                </a:cxn>
                <a:cxn ang="0">
                  <a:pos x="457" y="1458"/>
                </a:cxn>
                <a:cxn ang="0">
                  <a:pos x="330" y="1370"/>
                </a:cxn>
                <a:cxn ang="0">
                  <a:pos x="222" y="1275"/>
                </a:cxn>
                <a:cxn ang="0">
                  <a:pos x="134" y="1166"/>
                </a:cxn>
                <a:cxn ang="0">
                  <a:pos x="74" y="1058"/>
                </a:cxn>
                <a:cxn ang="0">
                  <a:pos x="27" y="949"/>
                </a:cxn>
                <a:cxn ang="0">
                  <a:pos x="7" y="834"/>
                </a:cxn>
                <a:cxn ang="0">
                  <a:pos x="0" y="732"/>
                </a:cxn>
                <a:cxn ang="0">
                  <a:pos x="0" y="47"/>
                </a:cxn>
                <a:cxn ang="0">
                  <a:pos x="0" y="27"/>
                </a:cxn>
                <a:cxn ang="0">
                  <a:pos x="0" y="13"/>
                </a:cxn>
                <a:cxn ang="0">
                  <a:pos x="7" y="7"/>
                </a:cxn>
                <a:cxn ang="0">
                  <a:pos x="20" y="0"/>
                </a:cxn>
                <a:cxn ang="0">
                  <a:pos x="40" y="0"/>
                </a:cxn>
              </a:cxnLst>
              <a:rect l="0" t="0" r="r" b="b"/>
              <a:pathLst>
                <a:path w="525" h="1458">
                  <a:moveTo>
                    <a:pt x="40" y="0"/>
                  </a:moveTo>
                  <a:lnTo>
                    <a:pt x="141" y="0"/>
                  </a:lnTo>
                  <a:lnTo>
                    <a:pt x="161" y="0"/>
                  </a:lnTo>
                  <a:lnTo>
                    <a:pt x="175" y="7"/>
                  </a:lnTo>
                  <a:lnTo>
                    <a:pt x="182" y="13"/>
                  </a:lnTo>
                  <a:lnTo>
                    <a:pt x="188" y="27"/>
                  </a:lnTo>
                  <a:lnTo>
                    <a:pt x="188" y="47"/>
                  </a:lnTo>
                  <a:lnTo>
                    <a:pt x="188" y="732"/>
                  </a:lnTo>
                  <a:lnTo>
                    <a:pt x="195" y="868"/>
                  </a:lnTo>
                  <a:lnTo>
                    <a:pt x="229" y="990"/>
                  </a:lnTo>
                  <a:lnTo>
                    <a:pt x="276" y="1119"/>
                  </a:lnTo>
                  <a:lnTo>
                    <a:pt x="343" y="1214"/>
                  </a:lnTo>
                  <a:lnTo>
                    <a:pt x="410" y="1288"/>
                  </a:lnTo>
                  <a:lnTo>
                    <a:pt x="471" y="1343"/>
                  </a:lnTo>
                  <a:lnTo>
                    <a:pt x="518" y="1383"/>
                  </a:lnTo>
                  <a:lnTo>
                    <a:pt x="525" y="1383"/>
                  </a:lnTo>
                  <a:lnTo>
                    <a:pt x="525" y="1390"/>
                  </a:lnTo>
                  <a:lnTo>
                    <a:pt x="525" y="1397"/>
                  </a:lnTo>
                  <a:lnTo>
                    <a:pt x="525" y="1417"/>
                  </a:lnTo>
                  <a:lnTo>
                    <a:pt x="525" y="1438"/>
                  </a:lnTo>
                  <a:lnTo>
                    <a:pt x="525" y="1444"/>
                  </a:lnTo>
                  <a:lnTo>
                    <a:pt x="518" y="1451"/>
                  </a:lnTo>
                  <a:lnTo>
                    <a:pt x="505" y="1458"/>
                  </a:lnTo>
                  <a:lnTo>
                    <a:pt x="484" y="1458"/>
                  </a:lnTo>
                  <a:lnTo>
                    <a:pt x="457" y="1458"/>
                  </a:lnTo>
                  <a:lnTo>
                    <a:pt x="330" y="1370"/>
                  </a:lnTo>
                  <a:lnTo>
                    <a:pt x="222" y="1275"/>
                  </a:lnTo>
                  <a:lnTo>
                    <a:pt x="134" y="1166"/>
                  </a:lnTo>
                  <a:lnTo>
                    <a:pt x="74" y="1058"/>
                  </a:lnTo>
                  <a:lnTo>
                    <a:pt x="27" y="949"/>
                  </a:lnTo>
                  <a:lnTo>
                    <a:pt x="7" y="834"/>
                  </a:lnTo>
                  <a:lnTo>
                    <a:pt x="0" y="732"/>
                  </a:lnTo>
                  <a:lnTo>
                    <a:pt x="0" y="47"/>
                  </a:lnTo>
                  <a:lnTo>
                    <a:pt x="0" y="27"/>
                  </a:lnTo>
                  <a:lnTo>
                    <a:pt x="0" y="13"/>
                  </a:lnTo>
                  <a:lnTo>
                    <a:pt x="7" y="7"/>
                  </a:lnTo>
                  <a:lnTo>
                    <a:pt x="20"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16"/>
            <p:cNvSpPr>
              <a:spLocks/>
            </p:cNvSpPr>
            <p:nvPr/>
          </p:nvSpPr>
          <p:spPr bwMode="auto">
            <a:xfrm>
              <a:off x="12356" y="1212"/>
              <a:ext cx="902" cy="292"/>
            </a:xfrm>
            <a:custGeom>
              <a:avLst/>
              <a:gdLst/>
              <a:ahLst/>
              <a:cxnLst>
                <a:cxn ang="0">
                  <a:pos x="451" y="0"/>
                </a:cxn>
                <a:cxn ang="0">
                  <a:pos x="902" y="258"/>
                </a:cxn>
                <a:cxn ang="0">
                  <a:pos x="882" y="292"/>
                </a:cxn>
                <a:cxn ang="0">
                  <a:pos x="451" y="95"/>
                </a:cxn>
                <a:cxn ang="0">
                  <a:pos x="20" y="292"/>
                </a:cxn>
                <a:cxn ang="0">
                  <a:pos x="0" y="258"/>
                </a:cxn>
                <a:cxn ang="0">
                  <a:pos x="451" y="0"/>
                </a:cxn>
              </a:cxnLst>
              <a:rect l="0" t="0" r="r" b="b"/>
              <a:pathLst>
                <a:path w="902" h="292">
                  <a:moveTo>
                    <a:pt x="451" y="0"/>
                  </a:moveTo>
                  <a:lnTo>
                    <a:pt x="902" y="258"/>
                  </a:lnTo>
                  <a:lnTo>
                    <a:pt x="882" y="292"/>
                  </a:lnTo>
                  <a:lnTo>
                    <a:pt x="451" y="95"/>
                  </a:lnTo>
                  <a:lnTo>
                    <a:pt x="20" y="292"/>
                  </a:lnTo>
                  <a:lnTo>
                    <a:pt x="0" y="258"/>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17"/>
            <p:cNvSpPr>
              <a:spLocks noEditPoints="1"/>
            </p:cNvSpPr>
            <p:nvPr/>
          </p:nvSpPr>
          <p:spPr bwMode="auto">
            <a:xfrm>
              <a:off x="12141" y="1714"/>
              <a:ext cx="1137" cy="1126"/>
            </a:xfrm>
            <a:custGeom>
              <a:avLst/>
              <a:gdLst/>
              <a:ahLst/>
              <a:cxnLst>
                <a:cxn ang="0">
                  <a:pos x="632" y="47"/>
                </a:cxn>
                <a:cxn ang="0">
                  <a:pos x="579" y="47"/>
                </a:cxn>
                <a:cxn ang="0">
                  <a:pos x="538" y="88"/>
                </a:cxn>
                <a:cxn ang="0">
                  <a:pos x="606" y="529"/>
                </a:cxn>
                <a:cxn ang="0">
                  <a:pos x="834" y="468"/>
                </a:cxn>
                <a:cxn ang="0">
                  <a:pos x="942" y="319"/>
                </a:cxn>
                <a:cxn ang="0">
                  <a:pos x="955" y="149"/>
                </a:cxn>
                <a:cxn ang="0">
                  <a:pos x="834" y="61"/>
                </a:cxn>
                <a:cxn ang="0">
                  <a:pos x="673" y="47"/>
                </a:cxn>
                <a:cxn ang="0">
                  <a:pos x="875" y="13"/>
                </a:cxn>
                <a:cxn ang="0">
                  <a:pos x="1097" y="163"/>
                </a:cxn>
                <a:cxn ang="0">
                  <a:pos x="1056" y="380"/>
                </a:cxn>
                <a:cxn ang="0">
                  <a:pos x="841" y="522"/>
                </a:cxn>
                <a:cxn ang="0">
                  <a:pos x="760" y="549"/>
                </a:cxn>
                <a:cxn ang="0">
                  <a:pos x="834" y="583"/>
                </a:cxn>
                <a:cxn ang="0">
                  <a:pos x="908" y="739"/>
                </a:cxn>
                <a:cxn ang="0">
                  <a:pos x="902" y="814"/>
                </a:cxn>
                <a:cxn ang="0">
                  <a:pos x="888" y="997"/>
                </a:cxn>
                <a:cxn ang="0">
                  <a:pos x="902" y="1065"/>
                </a:cxn>
                <a:cxn ang="0">
                  <a:pos x="955" y="1092"/>
                </a:cxn>
                <a:cxn ang="0">
                  <a:pos x="1063" y="1017"/>
                </a:cxn>
                <a:cxn ang="0">
                  <a:pos x="1104" y="929"/>
                </a:cxn>
                <a:cxn ang="0">
                  <a:pos x="1117" y="922"/>
                </a:cxn>
                <a:cxn ang="0">
                  <a:pos x="1137" y="936"/>
                </a:cxn>
                <a:cxn ang="0">
                  <a:pos x="1117" y="1003"/>
                </a:cxn>
                <a:cxn ang="0">
                  <a:pos x="1009" y="1112"/>
                </a:cxn>
                <a:cxn ang="0">
                  <a:pos x="895" y="1126"/>
                </a:cxn>
                <a:cxn ang="0">
                  <a:pos x="774" y="1065"/>
                </a:cxn>
                <a:cxn ang="0">
                  <a:pos x="740" y="915"/>
                </a:cxn>
                <a:cxn ang="0">
                  <a:pos x="774" y="780"/>
                </a:cxn>
                <a:cxn ang="0">
                  <a:pos x="781" y="671"/>
                </a:cxn>
                <a:cxn ang="0">
                  <a:pos x="680" y="569"/>
                </a:cxn>
                <a:cxn ang="0">
                  <a:pos x="316" y="983"/>
                </a:cxn>
                <a:cxn ang="0">
                  <a:pos x="316" y="1024"/>
                </a:cxn>
                <a:cxn ang="0">
                  <a:pos x="363" y="1037"/>
                </a:cxn>
                <a:cxn ang="0">
                  <a:pos x="431" y="1044"/>
                </a:cxn>
                <a:cxn ang="0">
                  <a:pos x="458" y="1058"/>
                </a:cxn>
                <a:cxn ang="0">
                  <a:pos x="444" y="1092"/>
                </a:cxn>
                <a:cxn ang="0">
                  <a:pos x="363" y="1092"/>
                </a:cxn>
                <a:cxn ang="0">
                  <a:pos x="161" y="1085"/>
                </a:cxn>
                <a:cxn ang="0">
                  <a:pos x="20" y="1092"/>
                </a:cxn>
                <a:cxn ang="0">
                  <a:pos x="7" y="1085"/>
                </a:cxn>
                <a:cxn ang="0">
                  <a:pos x="7" y="1051"/>
                </a:cxn>
                <a:cxn ang="0">
                  <a:pos x="47" y="1044"/>
                </a:cxn>
                <a:cxn ang="0">
                  <a:pos x="175" y="1003"/>
                </a:cxn>
                <a:cxn ang="0">
                  <a:pos x="404" y="95"/>
                </a:cxn>
                <a:cxn ang="0">
                  <a:pos x="404" y="68"/>
                </a:cxn>
                <a:cxn ang="0">
                  <a:pos x="363" y="54"/>
                </a:cxn>
                <a:cxn ang="0">
                  <a:pos x="309" y="47"/>
                </a:cxn>
                <a:cxn ang="0">
                  <a:pos x="269" y="47"/>
                </a:cxn>
                <a:cxn ang="0">
                  <a:pos x="262" y="13"/>
                </a:cxn>
                <a:cxn ang="0">
                  <a:pos x="289" y="0"/>
                </a:cxn>
              </a:cxnLst>
              <a:rect l="0" t="0" r="r" b="b"/>
              <a:pathLst>
                <a:path w="1137" h="1126">
                  <a:moveTo>
                    <a:pt x="673" y="47"/>
                  </a:moveTo>
                  <a:lnTo>
                    <a:pt x="653" y="47"/>
                  </a:lnTo>
                  <a:lnTo>
                    <a:pt x="632" y="47"/>
                  </a:lnTo>
                  <a:lnTo>
                    <a:pt x="606" y="47"/>
                  </a:lnTo>
                  <a:lnTo>
                    <a:pt x="592" y="47"/>
                  </a:lnTo>
                  <a:lnTo>
                    <a:pt x="579" y="47"/>
                  </a:lnTo>
                  <a:lnTo>
                    <a:pt x="558" y="54"/>
                  </a:lnTo>
                  <a:lnTo>
                    <a:pt x="545" y="68"/>
                  </a:lnTo>
                  <a:lnTo>
                    <a:pt x="538" y="88"/>
                  </a:lnTo>
                  <a:lnTo>
                    <a:pt x="532" y="108"/>
                  </a:lnTo>
                  <a:lnTo>
                    <a:pt x="431" y="529"/>
                  </a:lnTo>
                  <a:lnTo>
                    <a:pt x="606" y="529"/>
                  </a:lnTo>
                  <a:lnTo>
                    <a:pt x="707" y="522"/>
                  </a:lnTo>
                  <a:lnTo>
                    <a:pt x="781" y="495"/>
                  </a:lnTo>
                  <a:lnTo>
                    <a:pt x="834" y="468"/>
                  </a:lnTo>
                  <a:lnTo>
                    <a:pt x="875" y="434"/>
                  </a:lnTo>
                  <a:lnTo>
                    <a:pt x="915" y="380"/>
                  </a:lnTo>
                  <a:lnTo>
                    <a:pt x="942" y="319"/>
                  </a:lnTo>
                  <a:lnTo>
                    <a:pt x="955" y="258"/>
                  </a:lnTo>
                  <a:lnTo>
                    <a:pt x="962" y="203"/>
                  </a:lnTo>
                  <a:lnTo>
                    <a:pt x="955" y="149"/>
                  </a:lnTo>
                  <a:lnTo>
                    <a:pt x="922" y="108"/>
                  </a:lnTo>
                  <a:lnTo>
                    <a:pt x="881" y="74"/>
                  </a:lnTo>
                  <a:lnTo>
                    <a:pt x="834" y="61"/>
                  </a:lnTo>
                  <a:lnTo>
                    <a:pt x="781" y="54"/>
                  </a:lnTo>
                  <a:lnTo>
                    <a:pt x="727" y="47"/>
                  </a:lnTo>
                  <a:lnTo>
                    <a:pt x="673" y="47"/>
                  </a:lnTo>
                  <a:close/>
                  <a:moveTo>
                    <a:pt x="303" y="0"/>
                  </a:moveTo>
                  <a:lnTo>
                    <a:pt x="760" y="0"/>
                  </a:lnTo>
                  <a:lnTo>
                    <a:pt x="875" y="13"/>
                  </a:lnTo>
                  <a:lnTo>
                    <a:pt x="976" y="47"/>
                  </a:lnTo>
                  <a:lnTo>
                    <a:pt x="1050" y="95"/>
                  </a:lnTo>
                  <a:lnTo>
                    <a:pt x="1097" y="163"/>
                  </a:lnTo>
                  <a:lnTo>
                    <a:pt x="1110" y="237"/>
                  </a:lnTo>
                  <a:lnTo>
                    <a:pt x="1097" y="312"/>
                  </a:lnTo>
                  <a:lnTo>
                    <a:pt x="1056" y="380"/>
                  </a:lnTo>
                  <a:lnTo>
                    <a:pt x="996" y="441"/>
                  </a:lnTo>
                  <a:lnTo>
                    <a:pt x="922" y="488"/>
                  </a:lnTo>
                  <a:lnTo>
                    <a:pt x="841" y="522"/>
                  </a:lnTo>
                  <a:lnTo>
                    <a:pt x="760" y="549"/>
                  </a:lnTo>
                  <a:lnTo>
                    <a:pt x="760" y="549"/>
                  </a:lnTo>
                  <a:lnTo>
                    <a:pt x="760" y="549"/>
                  </a:lnTo>
                  <a:lnTo>
                    <a:pt x="760" y="549"/>
                  </a:lnTo>
                  <a:lnTo>
                    <a:pt x="794" y="563"/>
                  </a:lnTo>
                  <a:lnTo>
                    <a:pt x="834" y="583"/>
                  </a:lnTo>
                  <a:lnTo>
                    <a:pt x="868" y="624"/>
                  </a:lnTo>
                  <a:lnTo>
                    <a:pt x="902" y="671"/>
                  </a:lnTo>
                  <a:lnTo>
                    <a:pt x="908" y="739"/>
                  </a:lnTo>
                  <a:lnTo>
                    <a:pt x="908" y="759"/>
                  </a:lnTo>
                  <a:lnTo>
                    <a:pt x="908" y="786"/>
                  </a:lnTo>
                  <a:lnTo>
                    <a:pt x="902" y="814"/>
                  </a:lnTo>
                  <a:lnTo>
                    <a:pt x="895" y="868"/>
                  </a:lnTo>
                  <a:lnTo>
                    <a:pt x="888" y="936"/>
                  </a:lnTo>
                  <a:lnTo>
                    <a:pt x="888" y="997"/>
                  </a:lnTo>
                  <a:lnTo>
                    <a:pt x="888" y="1024"/>
                  </a:lnTo>
                  <a:lnTo>
                    <a:pt x="895" y="1044"/>
                  </a:lnTo>
                  <a:lnTo>
                    <a:pt x="902" y="1065"/>
                  </a:lnTo>
                  <a:lnTo>
                    <a:pt x="915" y="1078"/>
                  </a:lnTo>
                  <a:lnTo>
                    <a:pt x="929" y="1092"/>
                  </a:lnTo>
                  <a:lnTo>
                    <a:pt x="955" y="1092"/>
                  </a:lnTo>
                  <a:lnTo>
                    <a:pt x="982" y="1085"/>
                  </a:lnTo>
                  <a:lnTo>
                    <a:pt x="1023" y="1065"/>
                  </a:lnTo>
                  <a:lnTo>
                    <a:pt x="1063" y="1017"/>
                  </a:lnTo>
                  <a:lnTo>
                    <a:pt x="1097" y="942"/>
                  </a:lnTo>
                  <a:lnTo>
                    <a:pt x="1097" y="936"/>
                  </a:lnTo>
                  <a:lnTo>
                    <a:pt x="1104" y="929"/>
                  </a:lnTo>
                  <a:lnTo>
                    <a:pt x="1110" y="922"/>
                  </a:lnTo>
                  <a:lnTo>
                    <a:pt x="1117" y="922"/>
                  </a:lnTo>
                  <a:lnTo>
                    <a:pt x="1117" y="922"/>
                  </a:lnTo>
                  <a:lnTo>
                    <a:pt x="1124" y="922"/>
                  </a:lnTo>
                  <a:lnTo>
                    <a:pt x="1130" y="929"/>
                  </a:lnTo>
                  <a:lnTo>
                    <a:pt x="1137" y="936"/>
                  </a:lnTo>
                  <a:lnTo>
                    <a:pt x="1137" y="942"/>
                  </a:lnTo>
                  <a:lnTo>
                    <a:pt x="1130" y="963"/>
                  </a:lnTo>
                  <a:lnTo>
                    <a:pt x="1117" y="1003"/>
                  </a:lnTo>
                  <a:lnTo>
                    <a:pt x="1090" y="1044"/>
                  </a:lnTo>
                  <a:lnTo>
                    <a:pt x="1056" y="1085"/>
                  </a:lnTo>
                  <a:lnTo>
                    <a:pt x="1009" y="1112"/>
                  </a:lnTo>
                  <a:lnTo>
                    <a:pt x="942" y="1126"/>
                  </a:lnTo>
                  <a:lnTo>
                    <a:pt x="929" y="1126"/>
                  </a:lnTo>
                  <a:lnTo>
                    <a:pt x="895" y="1126"/>
                  </a:lnTo>
                  <a:lnTo>
                    <a:pt x="855" y="1112"/>
                  </a:lnTo>
                  <a:lnTo>
                    <a:pt x="814" y="1092"/>
                  </a:lnTo>
                  <a:lnTo>
                    <a:pt x="774" y="1065"/>
                  </a:lnTo>
                  <a:lnTo>
                    <a:pt x="747" y="1017"/>
                  </a:lnTo>
                  <a:lnTo>
                    <a:pt x="733" y="956"/>
                  </a:lnTo>
                  <a:lnTo>
                    <a:pt x="740" y="915"/>
                  </a:lnTo>
                  <a:lnTo>
                    <a:pt x="747" y="868"/>
                  </a:lnTo>
                  <a:lnTo>
                    <a:pt x="760" y="820"/>
                  </a:lnTo>
                  <a:lnTo>
                    <a:pt x="774" y="780"/>
                  </a:lnTo>
                  <a:lnTo>
                    <a:pt x="781" y="739"/>
                  </a:lnTo>
                  <a:lnTo>
                    <a:pt x="781" y="705"/>
                  </a:lnTo>
                  <a:lnTo>
                    <a:pt x="781" y="671"/>
                  </a:lnTo>
                  <a:lnTo>
                    <a:pt x="760" y="631"/>
                  </a:lnTo>
                  <a:lnTo>
                    <a:pt x="733" y="597"/>
                  </a:lnTo>
                  <a:lnTo>
                    <a:pt x="680" y="569"/>
                  </a:lnTo>
                  <a:lnTo>
                    <a:pt x="606" y="563"/>
                  </a:lnTo>
                  <a:lnTo>
                    <a:pt x="424" y="563"/>
                  </a:lnTo>
                  <a:lnTo>
                    <a:pt x="316" y="983"/>
                  </a:lnTo>
                  <a:lnTo>
                    <a:pt x="309" y="997"/>
                  </a:lnTo>
                  <a:lnTo>
                    <a:pt x="309" y="1010"/>
                  </a:lnTo>
                  <a:lnTo>
                    <a:pt x="316" y="1024"/>
                  </a:lnTo>
                  <a:lnTo>
                    <a:pt x="323" y="1031"/>
                  </a:lnTo>
                  <a:lnTo>
                    <a:pt x="336" y="1037"/>
                  </a:lnTo>
                  <a:lnTo>
                    <a:pt x="363" y="1037"/>
                  </a:lnTo>
                  <a:lnTo>
                    <a:pt x="384" y="1044"/>
                  </a:lnTo>
                  <a:lnTo>
                    <a:pt x="410" y="1044"/>
                  </a:lnTo>
                  <a:lnTo>
                    <a:pt x="431" y="1044"/>
                  </a:lnTo>
                  <a:lnTo>
                    <a:pt x="444" y="1044"/>
                  </a:lnTo>
                  <a:lnTo>
                    <a:pt x="458" y="1051"/>
                  </a:lnTo>
                  <a:lnTo>
                    <a:pt x="458" y="1058"/>
                  </a:lnTo>
                  <a:lnTo>
                    <a:pt x="458" y="1078"/>
                  </a:lnTo>
                  <a:lnTo>
                    <a:pt x="451" y="1085"/>
                  </a:lnTo>
                  <a:lnTo>
                    <a:pt x="444" y="1092"/>
                  </a:lnTo>
                  <a:lnTo>
                    <a:pt x="431" y="1092"/>
                  </a:lnTo>
                  <a:lnTo>
                    <a:pt x="424" y="1092"/>
                  </a:lnTo>
                  <a:lnTo>
                    <a:pt x="363" y="1092"/>
                  </a:lnTo>
                  <a:lnTo>
                    <a:pt x="289" y="1085"/>
                  </a:lnTo>
                  <a:lnTo>
                    <a:pt x="222" y="1085"/>
                  </a:lnTo>
                  <a:lnTo>
                    <a:pt x="161" y="1085"/>
                  </a:lnTo>
                  <a:lnTo>
                    <a:pt x="87" y="1092"/>
                  </a:lnTo>
                  <a:lnTo>
                    <a:pt x="27" y="1092"/>
                  </a:lnTo>
                  <a:lnTo>
                    <a:pt x="20" y="1092"/>
                  </a:lnTo>
                  <a:lnTo>
                    <a:pt x="13" y="1092"/>
                  </a:lnTo>
                  <a:lnTo>
                    <a:pt x="7" y="1085"/>
                  </a:lnTo>
                  <a:lnTo>
                    <a:pt x="7" y="1085"/>
                  </a:lnTo>
                  <a:lnTo>
                    <a:pt x="0" y="1071"/>
                  </a:lnTo>
                  <a:lnTo>
                    <a:pt x="0" y="1058"/>
                  </a:lnTo>
                  <a:lnTo>
                    <a:pt x="7" y="1051"/>
                  </a:lnTo>
                  <a:lnTo>
                    <a:pt x="20" y="1044"/>
                  </a:lnTo>
                  <a:lnTo>
                    <a:pt x="27" y="1044"/>
                  </a:lnTo>
                  <a:lnTo>
                    <a:pt x="47" y="1044"/>
                  </a:lnTo>
                  <a:lnTo>
                    <a:pt x="121" y="1037"/>
                  </a:lnTo>
                  <a:lnTo>
                    <a:pt x="161" y="1024"/>
                  </a:lnTo>
                  <a:lnTo>
                    <a:pt x="175" y="1003"/>
                  </a:lnTo>
                  <a:lnTo>
                    <a:pt x="188" y="963"/>
                  </a:lnTo>
                  <a:lnTo>
                    <a:pt x="404" y="108"/>
                  </a:lnTo>
                  <a:lnTo>
                    <a:pt x="404" y="95"/>
                  </a:lnTo>
                  <a:lnTo>
                    <a:pt x="410" y="81"/>
                  </a:lnTo>
                  <a:lnTo>
                    <a:pt x="410" y="74"/>
                  </a:lnTo>
                  <a:lnTo>
                    <a:pt x="404" y="68"/>
                  </a:lnTo>
                  <a:lnTo>
                    <a:pt x="397" y="61"/>
                  </a:lnTo>
                  <a:lnTo>
                    <a:pt x="384" y="54"/>
                  </a:lnTo>
                  <a:lnTo>
                    <a:pt x="363" y="54"/>
                  </a:lnTo>
                  <a:lnTo>
                    <a:pt x="343" y="47"/>
                  </a:lnTo>
                  <a:lnTo>
                    <a:pt x="330" y="47"/>
                  </a:lnTo>
                  <a:lnTo>
                    <a:pt x="309" y="47"/>
                  </a:lnTo>
                  <a:lnTo>
                    <a:pt x="303" y="47"/>
                  </a:lnTo>
                  <a:lnTo>
                    <a:pt x="289" y="47"/>
                  </a:lnTo>
                  <a:lnTo>
                    <a:pt x="269" y="47"/>
                  </a:lnTo>
                  <a:lnTo>
                    <a:pt x="262" y="41"/>
                  </a:lnTo>
                  <a:lnTo>
                    <a:pt x="262" y="27"/>
                  </a:lnTo>
                  <a:lnTo>
                    <a:pt x="262" y="13"/>
                  </a:lnTo>
                  <a:lnTo>
                    <a:pt x="269" y="7"/>
                  </a:lnTo>
                  <a:lnTo>
                    <a:pt x="276" y="0"/>
                  </a:lnTo>
                  <a:lnTo>
                    <a:pt x="289" y="0"/>
                  </a:lnTo>
                  <a:lnTo>
                    <a:pt x="3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18"/>
            <p:cNvSpPr>
              <a:spLocks noEditPoints="1"/>
            </p:cNvSpPr>
            <p:nvPr/>
          </p:nvSpPr>
          <p:spPr bwMode="auto">
            <a:xfrm>
              <a:off x="13339" y="2290"/>
              <a:ext cx="343" cy="760"/>
            </a:xfrm>
            <a:custGeom>
              <a:avLst/>
              <a:gdLst/>
              <a:ahLst/>
              <a:cxnLst>
                <a:cxn ang="0">
                  <a:pos x="195" y="251"/>
                </a:cxn>
                <a:cxn ang="0">
                  <a:pos x="235" y="278"/>
                </a:cxn>
                <a:cxn ang="0">
                  <a:pos x="262" y="319"/>
                </a:cxn>
                <a:cxn ang="0">
                  <a:pos x="269" y="360"/>
                </a:cxn>
                <a:cxn ang="0">
                  <a:pos x="255" y="407"/>
                </a:cxn>
                <a:cxn ang="0">
                  <a:pos x="222" y="495"/>
                </a:cxn>
                <a:cxn ang="0">
                  <a:pos x="168" y="617"/>
                </a:cxn>
                <a:cxn ang="0">
                  <a:pos x="155" y="665"/>
                </a:cxn>
                <a:cxn ang="0">
                  <a:pos x="155" y="706"/>
                </a:cxn>
                <a:cxn ang="0">
                  <a:pos x="168" y="726"/>
                </a:cxn>
                <a:cxn ang="0">
                  <a:pos x="229" y="712"/>
                </a:cxn>
                <a:cxn ang="0">
                  <a:pos x="303" y="590"/>
                </a:cxn>
                <a:cxn ang="0">
                  <a:pos x="309" y="577"/>
                </a:cxn>
                <a:cxn ang="0">
                  <a:pos x="323" y="570"/>
                </a:cxn>
                <a:cxn ang="0">
                  <a:pos x="329" y="577"/>
                </a:cxn>
                <a:cxn ang="0">
                  <a:pos x="343" y="583"/>
                </a:cxn>
                <a:cxn ang="0">
                  <a:pos x="316" y="651"/>
                </a:cxn>
                <a:cxn ang="0">
                  <a:pos x="235" y="739"/>
                </a:cxn>
                <a:cxn ang="0">
                  <a:pos x="148" y="753"/>
                </a:cxn>
                <a:cxn ang="0">
                  <a:pos x="101" y="733"/>
                </a:cxn>
                <a:cxn ang="0">
                  <a:pos x="74" y="685"/>
                </a:cxn>
                <a:cxn ang="0">
                  <a:pos x="74" y="638"/>
                </a:cxn>
                <a:cxn ang="0">
                  <a:pos x="80" y="617"/>
                </a:cxn>
                <a:cxn ang="0">
                  <a:pos x="175" y="380"/>
                </a:cxn>
                <a:cxn ang="0">
                  <a:pos x="188" y="319"/>
                </a:cxn>
                <a:cxn ang="0">
                  <a:pos x="181" y="285"/>
                </a:cxn>
                <a:cxn ang="0">
                  <a:pos x="161" y="278"/>
                </a:cxn>
                <a:cxn ang="0">
                  <a:pos x="74" y="339"/>
                </a:cxn>
                <a:cxn ang="0">
                  <a:pos x="33" y="427"/>
                </a:cxn>
                <a:cxn ang="0">
                  <a:pos x="20" y="434"/>
                </a:cxn>
                <a:cxn ang="0">
                  <a:pos x="6" y="434"/>
                </a:cxn>
                <a:cxn ang="0">
                  <a:pos x="0" y="421"/>
                </a:cxn>
                <a:cxn ang="0">
                  <a:pos x="27" y="353"/>
                </a:cxn>
                <a:cxn ang="0">
                  <a:pos x="101" y="265"/>
                </a:cxn>
                <a:cxn ang="0">
                  <a:pos x="262" y="0"/>
                </a:cxn>
                <a:cxn ang="0">
                  <a:pos x="296" y="7"/>
                </a:cxn>
                <a:cxn ang="0">
                  <a:pos x="309" y="27"/>
                </a:cxn>
                <a:cxn ang="0">
                  <a:pos x="303" y="61"/>
                </a:cxn>
                <a:cxn ang="0">
                  <a:pos x="269" y="95"/>
                </a:cxn>
                <a:cxn ang="0">
                  <a:pos x="235" y="102"/>
                </a:cxn>
                <a:cxn ang="0">
                  <a:pos x="208" y="82"/>
                </a:cxn>
                <a:cxn ang="0">
                  <a:pos x="202" y="61"/>
                </a:cxn>
                <a:cxn ang="0">
                  <a:pos x="215" y="21"/>
                </a:cxn>
                <a:cxn ang="0">
                  <a:pos x="249" y="0"/>
                </a:cxn>
              </a:cxnLst>
              <a:rect l="0" t="0" r="r" b="b"/>
              <a:pathLst>
                <a:path w="343" h="760">
                  <a:moveTo>
                    <a:pt x="161" y="251"/>
                  </a:moveTo>
                  <a:lnTo>
                    <a:pt x="195" y="251"/>
                  </a:lnTo>
                  <a:lnTo>
                    <a:pt x="215" y="265"/>
                  </a:lnTo>
                  <a:lnTo>
                    <a:pt x="235" y="278"/>
                  </a:lnTo>
                  <a:lnTo>
                    <a:pt x="255" y="299"/>
                  </a:lnTo>
                  <a:lnTo>
                    <a:pt x="262" y="319"/>
                  </a:lnTo>
                  <a:lnTo>
                    <a:pt x="269" y="346"/>
                  </a:lnTo>
                  <a:lnTo>
                    <a:pt x="269" y="360"/>
                  </a:lnTo>
                  <a:lnTo>
                    <a:pt x="262" y="380"/>
                  </a:lnTo>
                  <a:lnTo>
                    <a:pt x="255" y="407"/>
                  </a:lnTo>
                  <a:lnTo>
                    <a:pt x="235" y="448"/>
                  </a:lnTo>
                  <a:lnTo>
                    <a:pt x="222" y="495"/>
                  </a:lnTo>
                  <a:lnTo>
                    <a:pt x="208" y="522"/>
                  </a:lnTo>
                  <a:lnTo>
                    <a:pt x="168" y="617"/>
                  </a:lnTo>
                  <a:lnTo>
                    <a:pt x="161" y="638"/>
                  </a:lnTo>
                  <a:lnTo>
                    <a:pt x="155" y="665"/>
                  </a:lnTo>
                  <a:lnTo>
                    <a:pt x="155" y="685"/>
                  </a:lnTo>
                  <a:lnTo>
                    <a:pt x="155" y="706"/>
                  </a:lnTo>
                  <a:lnTo>
                    <a:pt x="161" y="719"/>
                  </a:lnTo>
                  <a:lnTo>
                    <a:pt x="168" y="726"/>
                  </a:lnTo>
                  <a:lnTo>
                    <a:pt x="181" y="726"/>
                  </a:lnTo>
                  <a:lnTo>
                    <a:pt x="229" y="712"/>
                  </a:lnTo>
                  <a:lnTo>
                    <a:pt x="269" y="665"/>
                  </a:lnTo>
                  <a:lnTo>
                    <a:pt x="303" y="590"/>
                  </a:lnTo>
                  <a:lnTo>
                    <a:pt x="303" y="583"/>
                  </a:lnTo>
                  <a:lnTo>
                    <a:pt x="309" y="577"/>
                  </a:lnTo>
                  <a:lnTo>
                    <a:pt x="316" y="570"/>
                  </a:lnTo>
                  <a:lnTo>
                    <a:pt x="323" y="570"/>
                  </a:lnTo>
                  <a:lnTo>
                    <a:pt x="329" y="570"/>
                  </a:lnTo>
                  <a:lnTo>
                    <a:pt x="329" y="577"/>
                  </a:lnTo>
                  <a:lnTo>
                    <a:pt x="336" y="577"/>
                  </a:lnTo>
                  <a:lnTo>
                    <a:pt x="343" y="583"/>
                  </a:lnTo>
                  <a:lnTo>
                    <a:pt x="336" y="611"/>
                  </a:lnTo>
                  <a:lnTo>
                    <a:pt x="316" y="651"/>
                  </a:lnTo>
                  <a:lnTo>
                    <a:pt x="282" y="699"/>
                  </a:lnTo>
                  <a:lnTo>
                    <a:pt x="235" y="739"/>
                  </a:lnTo>
                  <a:lnTo>
                    <a:pt x="181" y="760"/>
                  </a:lnTo>
                  <a:lnTo>
                    <a:pt x="148" y="753"/>
                  </a:lnTo>
                  <a:lnTo>
                    <a:pt x="121" y="746"/>
                  </a:lnTo>
                  <a:lnTo>
                    <a:pt x="101" y="733"/>
                  </a:lnTo>
                  <a:lnTo>
                    <a:pt x="87" y="712"/>
                  </a:lnTo>
                  <a:lnTo>
                    <a:pt x="74" y="685"/>
                  </a:lnTo>
                  <a:lnTo>
                    <a:pt x="74" y="665"/>
                  </a:lnTo>
                  <a:lnTo>
                    <a:pt x="74" y="638"/>
                  </a:lnTo>
                  <a:lnTo>
                    <a:pt x="80" y="617"/>
                  </a:lnTo>
                  <a:lnTo>
                    <a:pt x="80" y="617"/>
                  </a:lnTo>
                  <a:lnTo>
                    <a:pt x="148" y="434"/>
                  </a:lnTo>
                  <a:lnTo>
                    <a:pt x="175" y="380"/>
                  </a:lnTo>
                  <a:lnTo>
                    <a:pt x="181" y="346"/>
                  </a:lnTo>
                  <a:lnTo>
                    <a:pt x="188" y="319"/>
                  </a:lnTo>
                  <a:lnTo>
                    <a:pt x="181" y="299"/>
                  </a:lnTo>
                  <a:lnTo>
                    <a:pt x="181" y="285"/>
                  </a:lnTo>
                  <a:lnTo>
                    <a:pt x="168" y="278"/>
                  </a:lnTo>
                  <a:lnTo>
                    <a:pt x="161" y="278"/>
                  </a:lnTo>
                  <a:lnTo>
                    <a:pt x="114" y="292"/>
                  </a:lnTo>
                  <a:lnTo>
                    <a:pt x="74" y="339"/>
                  </a:lnTo>
                  <a:lnTo>
                    <a:pt x="40" y="421"/>
                  </a:lnTo>
                  <a:lnTo>
                    <a:pt x="33" y="427"/>
                  </a:lnTo>
                  <a:lnTo>
                    <a:pt x="27" y="434"/>
                  </a:lnTo>
                  <a:lnTo>
                    <a:pt x="20" y="434"/>
                  </a:lnTo>
                  <a:lnTo>
                    <a:pt x="13" y="434"/>
                  </a:lnTo>
                  <a:lnTo>
                    <a:pt x="6" y="434"/>
                  </a:lnTo>
                  <a:lnTo>
                    <a:pt x="0" y="427"/>
                  </a:lnTo>
                  <a:lnTo>
                    <a:pt x="0" y="421"/>
                  </a:lnTo>
                  <a:lnTo>
                    <a:pt x="6" y="394"/>
                  </a:lnTo>
                  <a:lnTo>
                    <a:pt x="27" y="353"/>
                  </a:lnTo>
                  <a:lnTo>
                    <a:pt x="54" y="305"/>
                  </a:lnTo>
                  <a:lnTo>
                    <a:pt x="101" y="265"/>
                  </a:lnTo>
                  <a:lnTo>
                    <a:pt x="161" y="251"/>
                  </a:lnTo>
                  <a:close/>
                  <a:moveTo>
                    <a:pt x="262" y="0"/>
                  </a:moveTo>
                  <a:lnTo>
                    <a:pt x="282" y="0"/>
                  </a:lnTo>
                  <a:lnTo>
                    <a:pt x="296" y="7"/>
                  </a:lnTo>
                  <a:lnTo>
                    <a:pt x="303" y="21"/>
                  </a:lnTo>
                  <a:lnTo>
                    <a:pt x="309" y="27"/>
                  </a:lnTo>
                  <a:lnTo>
                    <a:pt x="309" y="41"/>
                  </a:lnTo>
                  <a:lnTo>
                    <a:pt x="303" y="61"/>
                  </a:lnTo>
                  <a:lnTo>
                    <a:pt x="289" y="82"/>
                  </a:lnTo>
                  <a:lnTo>
                    <a:pt x="269" y="95"/>
                  </a:lnTo>
                  <a:lnTo>
                    <a:pt x="249" y="102"/>
                  </a:lnTo>
                  <a:lnTo>
                    <a:pt x="235" y="102"/>
                  </a:lnTo>
                  <a:lnTo>
                    <a:pt x="222" y="95"/>
                  </a:lnTo>
                  <a:lnTo>
                    <a:pt x="208" y="82"/>
                  </a:lnTo>
                  <a:lnTo>
                    <a:pt x="202" y="68"/>
                  </a:lnTo>
                  <a:lnTo>
                    <a:pt x="202" y="61"/>
                  </a:lnTo>
                  <a:lnTo>
                    <a:pt x="208" y="41"/>
                  </a:lnTo>
                  <a:lnTo>
                    <a:pt x="215" y="21"/>
                  </a:lnTo>
                  <a:lnTo>
                    <a:pt x="229" y="7"/>
                  </a:lnTo>
                  <a:lnTo>
                    <a:pt x="249" y="0"/>
                  </a:lnTo>
                  <a:lnTo>
                    <a:pt x="2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19"/>
            <p:cNvSpPr>
              <a:spLocks noEditPoints="1"/>
            </p:cNvSpPr>
            <p:nvPr/>
          </p:nvSpPr>
          <p:spPr bwMode="auto">
            <a:xfrm>
              <a:off x="13722" y="2290"/>
              <a:ext cx="498" cy="977"/>
            </a:xfrm>
            <a:custGeom>
              <a:avLst/>
              <a:gdLst/>
              <a:ahLst/>
              <a:cxnLst>
                <a:cxn ang="0">
                  <a:pos x="397" y="265"/>
                </a:cxn>
                <a:cxn ang="0">
                  <a:pos x="458" y="353"/>
                </a:cxn>
                <a:cxn ang="0">
                  <a:pos x="451" y="380"/>
                </a:cxn>
                <a:cxn ang="0">
                  <a:pos x="350" y="800"/>
                </a:cxn>
                <a:cxn ang="0">
                  <a:pos x="269" y="923"/>
                </a:cxn>
                <a:cxn ang="0">
                  <a:pos x="162" y="977"/>
                </a:cxn>
                <a:cxn ang="0">
                  <a:pos x="54" y="970"/>
                </a:cxn>
                <a:cxn ang="0">
                  <a:pos x="0" y="909"/>
                </a:cxn>
                <a:cxn ang="0">
                  <a:pos x="21" y="862"/>
                </a:cxn>
                <a:cxn ang="0">
                  <a:pos x="68" y="841"/>
                </a:cxn>
                <a:cxn ang="0">
                  <a:pos x="101" y="855"/>
                </a:cxn>
                <a:cxn ang="0">
                  <a:pos x="108" y="882"/>
                </a:cxn>
                <a:cxn ang="0">
                  <a:pos x="108" y="909"/>
                </a:cxn>
                <a:cxn ang="0">
                  <a:pos x="88" y="929"/>
                </a:cxn>
                <a:cxn ang="0">
                  <a:pos x="95" y="943"/>
                </a:cxn>
                <a:cxn ang="0">
                  <a:pos x="175" y="929"/>
                </a:cxn>
                <a:cxn ang="0">
                  <a:pos x="256" y="800"/>
                </a:cxn>
                <a:cxn ang="0">
                  <a:pos x="370" y="373"/>
                </a:cxn>
                <a:cxn ang="0">
                  <a:pos x="370" y="346"/>
                </a:cxn>
                <a:cxn ang="0">
                  <a:pos x="370" y="319"/>
                </a:cxn>
                <a:cxn ang="0">
                  <a:pos x="357" y="292"/>
                </a:cxn>
                <a:cxn ang="0">
                  <a:pos x="330" y="278"/>
                </a:cxn>
                <a:cxn ang="0">
                  <a:pos x="216" y="353"/>
                </a:cxn>
                <a:cxn ang="0">
                  <a:pos x="175" y="427"/>
                </a:cxn>
                <a:cxn ang="0">
                  <a:pos x="155" y="434"/>
                </a:cxn>
                <a:cxn ang="0">
                  <a:pos x="148" y="434"/>
                </a:cxn>
                <a:cxn ang="0">
                  <a:pos x="142" y="421"/>
                </a:cxn>
                <a:cxn ang="0">
                  <a:pos x="169" y="353"/>
                </a:cxn>
                <a:cxn ang="0">
                  <a:pos x="269" y="265"/>
                </a:cxn>
                <a:cxn ang="0">
                  <a:pos x="451" y="0"/>
                </a:cxn>
                <a:cxn ang="0">
                  <a:pos x="485" y="7"/>
                </a:cxn>
                <a:cxn ang="0">
                  <a:pos x="498" y="27"/>
                </a:cxn>
                <a:cxn ang="0">
                  <a:pos x="492" y="61"/>
                </a:cxn>
                <a:cxn ang="0">
                  <a:pos x="458" y="95"/>
                </a:cxn>
                <a:cxn ang="0">
                  <a:pos x="418" y="102"/>
                </a:cxn>
                <a:cxn ang="0">
                  <a:pos x="397" y="82"/>
                </a:cxn>
                <a:cxn ang="0">
                  <a:pos x="391" y="61"/>
                </a:cxn>
                <a:cxn ang="0">
                  <a:pos x="411" y="14"/>
                </a:cxn>
                <a:cxn ang="0">
                  <a:pos x="451" y="0"/>
                </a:cxn>
              </a:cxnLst>
              <a:rect l="0" t="0" r="r" b="b"/>
              <a:pathLst>
                <a:path w="498" h="977">
                  <a:moveTo>
                    <a:pt x="337" y="251"/>
                  </a:moveTo>
                  <a:lnTo>
                    <a:pt x="397" y="265"/>
                  </a:lnTo>
                  <a:lnTo>
                    <a:pt x="438" y="299"/>
                  </a:lnTo>
                  <a:lnTo>
                    <a:pt x="458" y="353"/>
                  </a:lnTo>
                  <a:lnTo>
                    <a:pt x="458" y="373"/>
                  </a:lnTo>
                  <a:lnTo>
                    <a:pt x="451" y="380"/>
                  </a:lnTo>
                  <a:lnTo>
                    <a:pt x="451" y="394"/>
                  </a:lnTo>
                  <a:lnTo>
                    <a:pt x="350" y="800"/>
                  </a:lnTo>
                  <a:lnTo>
                    <a:pt x="317" y="875"/>
                  </a:lnTo>
                  <a:lnTo>
                    <a:pt x="269" y="923"/>
                  </a:lnTo>
                  <a:lnTo>
                    <a:pt x="216" y="956"/>
                  </a:lnTo>
                  <a:lnTo>
                    <a:pt x="162" y="977"/>
                  </a:lnTo>
                  <a:lnTo>
                    <a:pt x="115" y="977"/>
                  </a:lnTo>
                  <a:lnTo>
                    <a:pt x="54" y="970"/>
                  </a:lnTo>
                  <a:lnTo>
                    <a:pt x="21" y="943"/>
                  </a:lnTo>
                  <a:lnTo>
                    <a:pt x="0" y="909"/>
                  </a:lnTo>
                  <a:lnTo>
                    <a:pt x="7" y="882"/>
                  </a:lnTo>
                  <a:lnTo>
                    <a:pt x="21" y="862"/>
                  </a:lnTo>
                  <a:lnTo>
                    <a:pt x="41" y="848"/>
                  </a:lnTo>
                  <a:lnTo>
                    <a:pt x="68" y="841"/>
                  </a:lnTo>
                  <a:lnTo>
                    <a:pt x="88" y="841"/>
                  </a:lnTo>
                  <a:lnTo>
                    <a:pt x="101" y="855"/>
                  </a:lnTo>
                  <a:lnTo>
                    <a:pt x="108" y="868"/>
                  </a:lnTo>
                  <a:lnTo>
                    <a:pt x="108" y="882"/>
                  </a:lnTo>
                  <a:lnTo>
                    <a:pt x="108" y="895"/>
                  </a:lnTo>
                  <a:lnTo>
                    <a:pt x="108" y="909"/>
                  </a:lnTo>
                  <a:lnTo>
                    <a:pt x="101" y="916"/>
                  </a:lnTo>
                  <a:lnTo>
                    <a:pt x="88" y="929"/>
                  </a:lnTo>
                  <a:lnTo>
                    <a:pt x="74" y="936"/>
                  </a:lnTo>
                  <a:lnTo>
                    <a:pt x="95" y="943"/>
                  </a:lnTo>
                  <a:lnTo>
                    <a:pt x="115" y="950"/>
                  </a:lnTo>
                  <a:lnTo>
                    <a:pt x="175" y="929"/>
                  </a:lnTo>
                  <a:lnTo>
                    <a:pt x="229" y="875"/>
                  </a:lnTo>
                  <a:lnTo>
                    <a:pt x="256" y="800"/>
                  </a:lnTo>
                  <a:lnTo>
                    <a:pt x="256" y="800"/>
                  </a:lnTo>
                  <a:lnTo>
                    <a:pt x="370" y="373"/>
                  </a:lnTo>
                  <a:lnTo>
                    <a:pt x="370" y="360"/>
                  </a:lnTo>
                  <a:lnTo>
                    <a:pt x="370" y="346"/>
                  </a:lnTo>
                  <a:lnTo>
                    <a:pt x="370" y="333"/>
                  </a:lnTo>
                  <a:lnTo>
                    <a:pt x="370" y="319"/>
                  </a:lnTo>
                  <a:lnTo>
                    <a:pt x="364" y="299"/>
                  </a:lnTo>
                  <a:lnTo>
                    <a:pt x="357" y="292"/>
                  </a:lnTo>
                  <a:lnTo>
                    <a:pt x="350" y="285"/>
                  </a:lnTo>
                  <a:lnTo>
                    <a:pt x="330" y="278"/>
                  </a:lnTo>
                  <a:lnTo>
                    <a:pt x="269" y="299"/>
                  </a:lnTo>
                  <a:lnTo>
                    <a:pt x="216" y="353"/>
                  </a:lnTo>
                  <a:lnTo>
                    <a:pt x="182" y="414"/>
                  </a:lnTo>
                  <a:lnTo>
                    <a:pt x="175" y="427"/>
                  </a:lnTo>
                  <a:lnTo>
                    <a:pt x="169" y="434"/>
                  </a:lnTo>
                  <a:lnTo>
                    <a:pt x="155" y="434"/>
                  </a:lnTo>
                  <a:lnTo>
                    <a:pt x="155" y="434"/>
                  </a:lnTo>
                  <a:lnTo>
                    <a:pt x="148" y="434"/>
                  </a:lnTo>
                  <a:lnTo>
                    <a:pt x="142" y="427"/>
                  </a:lnTo>
                  <a:lnTo>
                    <a:pt x="142" y="421"/>
                  </a:lnTo>
                  <a:lnTo>
                    <a:pt x="148" y="394"/>
                  </a:lnTo>
                  <a:lnTo>
                    <a:pt x="169" y="353"/>
                  </a:lnTo>
                  <a:lnTo>
                    <a:pt x="209" y="305"/>
                  </a:lnTo>
                  <a:lnTo>
                    <a:pt x="269" y="265"/>
                  </a:lnTo>
                  <a:lnTo>
                    <a:pt x="337" y="251"/>
                  </a:lnTo>
                  <a:close/>
                  <a:moveTo>
                    <a:pt x="451" y="0"/>
                  </a:moveTo>
                  <a:lnTo>
                    <a:pt x="471" y="0"/>
                  </a:lnTo>
                  <a:lnTo>
                    <a:pt x="485" y="7"/>
                  </a:lnTo>
                  <a:lnTo>
                    <a:pt x="492" y="14"/>
                  </a:lnTo>
                  <a:lnTo>
                    <a:pt x="498" y="27"/>
                  </a:lnTo>
                  <a:lnTo>
                    <a:pt x="498" y="41"/>
                  </a:lnTo>
                  <a:lnTo>
                    <a:pt x="492" y="61"/>
                  </a:lnTo>
                  <a:lnTo>
                    <a:pt x="478" y="82"/>
                  </a:lnTo>
                  <a:lnTo>
                    <a:pt x="458" y="95"/>
                  </a:lnTo>
                  <a:lnTo>
                    <a:pt x="438" y="102"/>
                  </a:lnTo>
                  <a:lnTo>
                    <a:pt x="418" y="102"/>
                  </a:lnTo>
                  <a:lnTo>
                    <a:pt x="404" y="95"/>
                  </a:lnTo>
                  <a:lnTo>
                    <a:pt x="397" y="82"/>
                  </a:lnTo>
                  <a:lnTo>
                    <a:pt x="391" y="68"/>
                  </a:lnTo>
                  <a:lnTo>
                    <a:pt x="391" y="61"/>
                  </a:lnTo>
                  <a:lnTo>
                    <a:pt x="397" y="34"/>
                  </a:lnTo>
                  <a:lnTo>
                    <a:pt x="411" y="14"/>
                  </a:lnTo>
                  <a:lnTo>
                    <a:pt x="431" y="0"/>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20"/>
            <p:cNvSpPr>
              <a:spLocks noEditPoints="1"/>
            </p:cNvSpPr>
            <p:nvPr/>
          </p:nvSpPr>
          <p:spPr bwMode="auto">
            <a:xfrm>
              <a:off x="16051" y="1714"/>
              <a:ext cx="1137" cy="1126"/>
            </a:xfrm>
            <a:custGeom>
              <a:avLst/>
              <a:gdLst/>
              <a:ahLst/>
              <a:cxnLst>
                <a:cxn ang="0">
                  <a:pos x="632" y="47"/>
                </a:cxn>
                <a:cxn ang="0">
                  <a:pos x="578" y="47"/>
                </a:cxn>
                <a:cxn ang="0">
                  <a:pos x="538" y="88"/>
                </a:cxn>
                <a:cxn ang="0">
                  <a:pos x="430" y="529"/>
                </a:cxn>
                <a:cxn ang="0">
                  <a:pos x="780" y="495"/>
                </a:cxn>
                <a:cxn ang="0">
                  <a:pos x="915" y="380"/>
                </a:cxn>
                <a:cxn ang="0">
                  <a:pos x="962" y="203"/>
                </a:cxn>
                <a:cxn ang="0">
                  <a:pos x="888" y="74"/>
                </a:cxn>
                <a:cxn ang="0">
                  <a:pos x="726" y="47"/>
                </a:cxn>
                <a:cxn ang="0">
                  <a:pos x="760" y="0"/>
                </a:cxn>
                <a:cxn ang="0">
                  <a:pos x="1049" y="95"/>
                </a:cxn>
                <a:cxn ang="0">
                  <a:pos x="1097" y="312"/>
                </a:cxn>
                <a:cxn ang="0">
                  <a:pos x="922" y="488"/>
                </a:cxn>
                <a:cxn ang="0">
                  <a:pos x="760" y="549"/>
                </a:cxn>
                <a:cxn ang="0">
                  <a:pos x="794" y="563"/>
                </a:cxn>
                <a:cxn ang="0">
                  <a:pos x="901" y="671"/>
                </a:cxn>
                <a:cxn ang="0">
                  <a:pos x="908" y="786"/>
                </a:cxn>
                <a:cxn ang="0">
                  <a:pos x="888" y="936"/>
                </a:cxn>
                <a:cxn ang="0">
                  <a:pos x="895" y="1044"/>
                </a:cxn>
                <a:cxn ang="0">
                  <a:pos x="928" y="1092"/>
                </a:cxn>
                <a:cxn ang="0">
                  <a:pos x="1023" y="1065"/>
                </a:cxn>
                <a:cxn ang="0">
                  <a:pos x="1097" y="936"/>
                </a:cxn>
                <a:cxn ang="0">
                  <a:pos x="1117" y="922"/>
                </a:cxn>
                <a:cxn ang="0">
                  <a:pos x="1130" y="929"/>
                </a:cxn>
                <a:cxn ang="0">
                  <a:pos x="1130" y="963"/>
                </a:cxn>
                <a:cxn ang="0">
                  <a:pos x="1056" y="1085"/>
                </a:cxn>
                <a:cxn ang="0">
                  <a:pos x="928" y="1126"/>
                </a:cxn>
                <a:cxn ang="0">
                  <a:pos x="814" y="1092"/>
                </a:cxn>
                <a:cxn ang="0">
                  <a:pos x="733" y="956"/>
                </a:cxn>
                <a:cxn ang="0">
                  <a:pos x="760" y="820"/>
                </a:cxn>
                <a:cxn ang="0">
                  <a:pos x="780" y="705"/>
                </a:cxn>
                <a:cxn ang="0">
                  <a:pos x="733" y="597"/>
                </a:cxn>
                <a:cxn ang="0">
                  <a:pos x="424" y="563"/>
                </a:cxn>
                <a:cxn ang="0">
                  <a:pos x="309" y="1010"/>
                </a:cxn>
                <a:cxn ang="0">
                  <a:pos x="343" y="1037"/>
                </a:cxn>
                <a:cxn ang="0">
                  <a:pos x="417" y="1044"/>
                </a:cxn>
                <a:cxn ang="0">
                  <a:pos x="457" y="1051"/>
                </a:cxn>
                <a:cxn ang="0">
                  <a:pos x="451" y="1085"/>
                </a:cxn>
                <a:cxn ang="0">
                  <a:pos x="424" y="1092"/>
                </a:cxn>
                <a:cxn ang="0">
                  <a:pos x="222" y="1085"/>
                </a:cxn>
                <a:cxn ang="0">
                  <a:pos x="27" y="1092"/>
                </a:cxn>
                <a:cxn ang="0">
                  <a:pos x="6" y="1085"/>
                </a:cxn>
                <a:cxn ang="0">
                  <a:pos x="6" y="1058"/>
                </a:cxn>
                <a:cxn ang="0">
                  <a:pos x="27" y="1044"/>
                </a:cxn>
                <a:cxn ang="0">
                  <a:pos x="161" y="1024"/>
                </a:cxn>
                <a:cxn ang="0">
                  <a:pos x="403" y="108"/>
                </a:cxn>
                <a:cxn ang="0">
                  <a:pos x="410" y="74"/>
                </a:cxn>
                <a:cxn ang="0">
                  <a:pos x="383" y="54"/>
                </a:cxn>
                <a:cxn ang="0">
                  <a:pos x="329" y="47"/>
                </a:cxn>
                <a:cxn ang="0">
                  <a:pos x="289" y="47"/>
                </a:cxn>
                <a:cxn ang="0">
                  <a:pos x="262" y="27"/>
                </a:cxn>
                <a:cxn ang="0">
                  <a:pos x="276" y="0"/>
                </a:cxn>
              </a:cxnLst>
              <a:rect l="0" t="0" r="r" b="b"/>
              <a:pathLst>
                <a:path w="1137" h="1126">
                  <a:moveTo>
                    <a:pt x="673" y="47"/>
                  </a:moveTo>
                  <a:lnTo>
                    <a:pt x="652" y="47"/>
                  </a:lnTo>
                  <a:lnTo>
                    <a:pt x="632" y="47"/>
                  </a:lnTo>
                  <a:lnTo>
                    <a:pt x="605" y="47"/>
                  </a:lnTo>
                  <a:lnTo>
                    <a:pt x="592" y="47"/>
                  </a:lnTo>
                  <a:lnTo>
                    <a:pt x="578" y="47"/>
                  </a:lnTo>
                  <a:lnTo>
                    <a:pt x="558" y="54"/>
                  </a:lnTo>
                  <a:lnTo>
                    <a:pt x="551" y="68"/>
                  </a:lnTo>
                  <a:lnTo>
                    <a:pt x="538" y="88"/>
                  </a:lnTo>
                  <a:lnTo>
                    <a:pt x="531" y="108"/>
                  </a:lnTo>
                  <a:lnTo>
                    <a:pt x="531" y="108"/>
                  </a:lnTo>
                  <a:lnTo>
                    <a:pt x="430" y="529"/>
                  </a:lnTo>
                  <a:lnTo>
                    <a:pt x="605" y="529"/>
                  </a:lnTo>
                  <a:lnTo>
                    <a:pt x="706" y="522"/>
                  </a:lnTo>
                  <a:lnTo>
                    <a:pt x="780" y="495"/>
                  </a:lnTo>
                  <a:lnTo>
                    <a:pt x="834" y="468"/>
                  </a:lnTo>
                  <a:lnTo>
                    <a:pt x="874" y="434"/>
                  </a:lnTo>
                  <a:lnTo>
                    <a:pt x="915" y="380"/>
                  </a:lnTo>
                  <a:lnTo>
                    <a:pt x="942" y="319"/>
                  </a:lnTo>
                  <a:lnTo>
                    <a:pt x="955" y="258"/>
                  </a:lnTo>
                  <a:lnTo>
                    <a:pt x="962" y="203"/>
                  </a:lnTo>
                  <a:lnTo>
                    <a:pt x="955" y="149"/>
                  </a:lnTo>
                  <a:lnTo>
                    <a:pt x="928" y="108"/>
                  </a:lnTo>
                  <a:lnTo>
                    <a:pt x="888" y="74"/>
                  </a:lnTo>
                  <a:lnTo>
                    <a:pt x="834" y="61"/>
                  </a:lnTo>
                  <a:lnTo>
                    <a:pt x="780" y="54"/>
                  </a:lnTo>
                  <a:lnTo>
                    <a:pt x="726" y="47"/>
                  </a:lnTo>
                  <a:lnTo>
                    <a:pt x="673" y="47"/>
                  </a:lnTo>
                  <a:close/>
                  <a:moveTo>
                    <a:pt x="309" y="0"/>
                  </a:moveTo>
                  <a:lnTo>
                    <a:pt x="760" y="0"/>
                  </a:lnTo>
                  <a:lnTo>
                    <a:pt x="874" y="13"/>
                  </a:lnTo>
                  <a:lnTo>
                    <a:pt x="975" y="47"/>
                  </a:lnTo>
                  <a:lnTo>
                    <a:pt x="1049" y="95"/>
                  </a:lnTo>
                  <a:lnTo>
                    <a:pt x="1097" y="163"/>
                  </a:lnTo>
                  <a:lnTo>
                    <a:pt x="1110" y="237"/>
                  </a:lnTo>
                  <a:lnTo>
                    <a:pt x="1097" y="312"/>
                  </a:lnTo>
                  <a:lnTo>
                    <a:pt x="1056" y="380"/>
                  </a:lnTo>
                  <a:lnTo>
                    <a:pt x="996" y="441"/>
                  </a:lnTo>
                  <a:lnTo>
                    <a:pt x="922" y="488"/>
                  </a:lnTo>
                  <a:lnTo>
                    <a:pt x="841" y="522"/>
                  </a:lnTo>
                  <a:lnTo>
                    <a:pt x="760" y="549"/>
                  </a:lnTo>
                  <a:lnTo>
                    <a:pt x="760" y="549"/>
                  </a:lnTo>
                  <a:lnTo>
                    <a:pt x="760" y="549"/>
                  </a:lnTo>
                  <a:lnTo>
                    <a:pt x="760" y="549"/>
                  </a:lnTo>
                  <a:lnTo>
                    <a:pt x="794" y="563"/>
                  </a:lnTo>
                  <a:lnTo>
                    <a:pt x="834" y="583"/>
                  </a:lnTo>
                  <a:lnTo>
                    <a:pt x="868" y="624"/>
                  </a:lnTo>
                  <a:lnTo>
                    <a:pt x="901" y="671"/>
                  </a:lnTo>
                  <a:lnTo>
                    <a:pt x="908" y="739"/>
                  </a:lnTo>
                  <a:lnTo>
                    <a:pt x="908" y="759"/>
                  </a:lnTo>
                  <a:lnTo>
                    <a:pt x="908" y="786"/>
                  </a:lnTo>
                  <a:lnTo>
                    <a:pt x="908" y="814"/>
                  </a:lnTo>
                  <a:lnTo>
                    <a:pt x="895" y="868"/>
                  </a:lnTo>
                  <a:lnTo>
                    <a:pt x="888" y="936"/>
                  </a:lnTo>
                  <a:lnTo>
                    <a:pt x="888" y="997"/>
                  </a:lnTo>
                  <a:lnTo>
                    <a:pt x="888" y="1024"/>
                  </a:lnTo>
                  <a:lnTo>
                    <a:pt x="895" y="1044"/>
                  </a:lnTo>
                  <a:lnTo>
                    <a:pt x="901" y="1065"/>
                  </a:lnTo>
                  <a:lnTo>
                    <a:pt x="915" y="1078"/>
                  </a:lnTo>
                  <a:lnTo>
                    <a:pt x="928" y="1092"/>
                  </a:lnTo>
                  <a:lnTo>
                    <a:pt x="955" y="1092"/>
                  </a:lnTo>
                  <a:lnTo>
                    <a:pt x="989" y="1085"/>
                  </a:lnTo>
                  <a:lnTo>
                    <a:pt x="1023" y="1065"/>
                  </a:lnTo>
                  <a:lnTo>
                    <a:pt x="1063" y="1017"/>
                  </a:lnTo>
                  <a:lnTo>
                    <a:pt x="1097" y="942"/>
                  </a:lnTo>
                  <a:lnTo>
                    <a:pt x="1097" y="936"/>
                  </a:lnTo>
                  <a:lnTo>
                    <a:pt x="1103" y="929"/>
                  </a:lnTo>
                  <a:lnTo>
                    <a:pt x="1110" y="922"/>
                  </a:lnTo>
                  <a:lnTo>
                    <a:pt x="1117" y="922"/>
                  </a:lnTo>
                  <a:lnTo>
                    <a:pt x="1123" y="922"/>
                  </a:lnTo>
                  <a:lnTo>
                    <a:pt x="1123" y="922"/>
                  </a:lnTo>
                  <a:lnTo>
                    <a:pt x="1130" y="929"/>
                  </a:lnTo>
                  <a:lnTo>
                    <a:pt x="1137" y="936"/>
                  </a:lnTo>
                  <a:lnTo>
                    <a:pt x="1137" y="942"/>
                  </a:lnTo>
                  <a:lnTo>
                    <a:pt x="1130" y="963"/>
                  </a:lnTo>
                  <a:lnTo>
                    <a:pt x="1117" y="1003"/>
                  </a:lnTo>
                  <a:lnTo>
                    <a:pt x="1090" y="1044"/>
                  </a:lnTo>
                  <a:lnTo>
                    <a:pt x="1056" y="1085"/>
                  </a:lnTo>
                  <a:lnTo>
                    <a:pt x="1009" y="1112"/>
                  </a:lnTo>
                  <a:lnTo>
                    <a:pt x="948" y="1126"/>
                  </a:lnTo>
                  <a:lnTo>
                    <a:pt x="928" y="1126"/>
                  </a:lnTo>
                  <a:lnTo>
                    <a:pt x="895" y="1126"/>
                  </a:lnTo>
                  <a:lnTo>
                    <a:pt x="854" y="1112"/>
                  </a:lnTo>
                  <a:lnTo>
                    <a:pt x="814" y="1092"/>
                  </a:lnTo>
                  <a:lnTo>
                    <a:pt x="774" y="1065"/>
                  </a:lnTo>
                  <a:lnTo>
                    <a:pt x="747" y="1017"/>
                  </a:lnTo>
                  <a:lnTo>
                    <a:pt x="733" y="956"/>
                  </a:lnTo>
                  <a:lnTo>
                    <a:pt x="740" y="915"/>
                  </a:lnTo>
                  <a:lnTo>
                    <a:pt x="747" y="868"/>
                  </a:lnTo>
                  <a:lnTo>
                    <a:pt x="760" y="820"/>
                  </a:lnTo>
                  <a:lnTo>
                    <a:pt x="774" y="780"/>
                  </a:lnTo>
                  <a:lnTo>
                    <a:pt x="780" y="739"/>
                  </a:lnTo>
                  <a:lnTo>
                    <a:pt x="780" y="705"/>
                  </a:lnTo>
                  <a:lnTo>
                    <a:pt x="780" y="671"/>
                  </a:lnTo>
                  <a:lnTo>
                    <a:pt x="760" y="631"/>
                  </a:lnTo>
                  <a:lnTo>
                    <a:pt x="733" y="597"/>
                  </a:lnTo>
                  <a:lnTo>
                    <a:pt x="679" y="569"/>
                  </a:lnTo>
                  <a:lnTo>
                    <a:pt x="605" y="563"/>
                  </a:lnTo>
                  <a:lnTo>
                    <a:pt x="424" y="563"/>
                  </a:lnTo>
                  <a:lnTo>
                    <a:pt x="316" y="983"/>
                  </a:lnTo>
                  <a:lnTo>
                    <a:pt x="316" y="997"/>
                  </a:lnTo>
                  <a:lnTo>
                    <a:pt x="309" y="1010"/>
                  </a:lnTo>
                  <a:lnTo>
                    <a:pt x="316" y="1024"/>
                  </a:lnTo>
                  <a:lnTo>
                    <a:pt x="323" y="1031"/>
                  </a:lnTo>
                  <a:lnTo>
                    <a:pt x="343" y="1037"/>
                  </a:lnTo>
                  <a:lnTo>
                    <a:pt x="363" y="1037"/>
                  </a:lnTo>
                  <a:lnTo>
                    <a:pt x="383" y="1044"/>
                  </a:lnTo>
                  <a:lnTo>
                    <a:pt x="417" y="1044"/>
                  </a:lnTo>
                  <a:lnTo>
                    <a:pt x="430" y="1044"/>
                  </a:lnTo>
                  <a:lnTo>
                    <a:pt x="451" y="1044"/>
                  </a:lnTo>
                  <a:lnTo>
                    <a:pt x="457" y="1051"/>
                  </a:lnTo>
                  <a:lnTo>
                    <a:pt x="457" y="1058"/>
                  </a:lnTo>
                  <a:lnTo>
                    <a:pt x="457" y="1078"/>
                  </a:lnTo>
                  <a:lnTo>
                    <a:pt x="451" y="1085"/>
                  </a:lnTo>
                  <a:lnTo>
                    <a:pt x="444" y="1092"/>
                  </a:lnTo>
                  <a:lnTo>
                    <a:pt x="437" y="1092"/>
                  </a:lnTo>
                  <a:lnTo>
                    <a:pt x="424" y="1092"/>
                  </a:lnTo>
                  <a:lnTo>
                    <a:pt x="363" y="1092"/>
                  </a:lnTo>
                  <a:lnTo>
                    <a:pt x="289" y="1085"/>
                  </a:lnTo>
                  <a:lnTo>
                    <a:pt x="222" y="1085"/>
                  </a:lnTo>
                  <a:lnTo>
                    <a:pt x="161" y="1085"/>
                  </a:lnTo>
                  <a:lnTo>
                    <a:pt x="87" y="1092"/>
                  </a:lnTo>
                  <a:lnTo>
                    <a:pt x="27" y="1092"/>
                  </a:lnTo>
                  <a:lnTo>
                    <a:pt x="20" y="1092"/>
                  </a:lnTo>
                  <a:lnTo>
                    <a:pt x="13" y="1092"/>
                  </a:lnTo>
                  <a:lnTo>
                    <a:pt x="6" y="1085"/>
                  </a:lnTo>
                  <a:lnTo>
                    <a:pt x="6" y="1085"/>
                  </a:lnTo>
                  <a:lnTo>
                    <a:pt x="0" y="1071"/>
                  </a:lnTo>
                  <a:lnTo>
                    <a:pt x="6" y="1058"/>
                  </a:lnTo>
                  <a:lnTo>
                    <a:pt x="6" y="1051"/>
                  </a:lnTo>
                  <a:lnTo>
                    <a:pt x="20" y="1044"/>
                  </a:lnTo>
                  <a:lnTo>
                    <a:pt x="27" y="1044"/>
                  </a:lnTo>
                  <a:lnTo>
                    <a:pt x="47" y="1044"/>
                  </a:lnTo>
                  <a:lnTo>
                    <a:pt x="121" y="1037"/>
                  </a:lnTo>
                  <a:lnTo>
                    <a:pt x="161" y="1024"/>
                  </a:lnTo>
                  <a:lnTo>
                    <a:pt x="175" y="1003"/>
                  </a:lnTo>
                  <a:lnTo>
                    <a:pt x="188" y="963"/>
                  </a:lnTo>
                  <a:lnTo>
                    <a:pt x="403" y="108"/>
                  </a:lnTo>
                  <a:lnTo>
                    <a:pt x="403" y="95"/>
                  </a:lnTo>
                  <a:lnTo>
                    <a:pt x="410" y="81"/>
                  </a:lnTo>
                  <a:lnTo>
                    <a:pt x="410" y="74"/>
                  </a:lnTo>
                  <a:lnTo>
                    <a:pt x="403" y="68"/>
                  </a:lnTo>
                  <a:lnTo>
                    <a:pt x="397" y="61"/>
                  </a:lnTo>
                  <a:lnTo>
                    <a:pt x="383" y="54"/>
                  </a:lnTo>
                  <a:lnTo>
                    <a:pt x="363" y="54"/>
                  </a:lnTo>
                  <a:lnTo>
                    <a:pt x="343" y="47"/>
                  </a:lnTo>
                  <a:lnTo>
                    <a:pt x="329" y="47"/>
                  </a:lnTo>
                  <a:lnTo>
                    <a:pt x="316" y="47"/>
                  </a:lnTo>
                  <a:lnTo>
                    <a:pt x="309" y="47"/>
                  </a:lnTo>
                  <a:lnTo>
                    <a:pt x="289" y="47"/>
                  </a:lnTo>
                  <a:lnTo>
                    <a:pt x="276" y="47"/>
                  </a:lnTo>
                  <a:lnTo>
                    <a:pt x="262" y="41"/>
                  </a:lnTo>
                  <a:lnTo>
                    <a:pt x="262" y="27"/>
                  </a:lnTo>
                  <a:lnTo>
                    <a:pt x="262" y="13"/>
                  </a:lnTo>
                  <a:lnTo>
                    <a:pt x="269" y="7"/>
                  </a:lnTo>
                  <a:lnTo>
                    <a:pt x="276" y="0"/>
                  </a:lnTo>
                  <a:lnTo>
                    <a:pt x="289" y="0"/>
                  </a:lnTo>
                  <a:lnTo>
                    <a:pt x="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21"/>
            <p:cNvSpPr>
              <a:spLocks noEditPoints="1"/>
            </p:cNvSpPr>
            <p:nvPr/>
          </p:nvSpPr>
          <p:spPr bwMode="auto">
            <a:xfrm>
              <a:off x="17289" y="2100"/>
              <a:ext cx="612" cy="726"/>
            </a:xfrm>
            <a:custGeom>
              <a:avLst/>
              <a:gdLst/>
              <a:ahLst/>
              <a:cxnLst>
                <a:cxn ang="0">
                  <a:pos x="383" y="34"/>
                </a:cxn>
                <a:cxn ang="0">
                  <a:pos x="289" y="75"/>
                </a:cxn>
                <a:cxn ang="0">
                  <a:pos x="188" y="197"/>
                </a:cxn>
                <a:cxn ang="0">
                  <a:pos x="215" y="299"/>
                </a:cxn>
                <a:cxn ang="0">
                  <a:pos x="303" y="299"/>
                </a:cxn>
                <a:cxn ang="0">
                  <a:pos x="424" y="272"/>
                </a:cxn>
                <a:cxn ang="0">
                  <a:pos x="518" y="197"/>
                </a:cxn>
                <a:cxn ang="0">
                  <a:pos x="518" y="82"/>
                </a:cxn>
                <a:cxn ang="0">
                  <a:pos x="417" y="34"/>
                </a:cxn>
                <a:cxn ang="0">
                  <a:pos x="491" y="7"/>
                </a:cxn>
                <a:cxn ang="0">
                  <a:pos x="572" y="82"/>
                </a:cxn>
                <a:cxn ang="0">
                  <a:pos x="585" y="156"/>
                </a:cxn>
                <a:cxn ang="0">
                  <a:pos x="558" y="224"/>
                </a:cxn>
                <a:cxn ang="0">
                  <a:pos x="464" y="299"/>
                </a:cxn>
                <a:cxn ang="0">
                  <a:pos x="289" y="333"/>
                </a:cxn>
                <a:cxn ang="0">
                  <a:pos x="141" y="333"/>
                </a:cxn>
                <a:cxn ang="0">
                  <a:pos x="114" y="475"/>
                </a:cxn>
                <a:cxn ang="0">
                  <a:pos x="114" y="536"/>
                </a:cxn>
                <a:cxn ang="0">
                  <a:pos x="134" y="617"/>
                </a:cxn>
                <a:cxn ang="0">
                  <a:pos x="202" y="679"/>
                </a:cxn>
                <a:cxn ang="0">
                  <a:pos x="282" y="685"/>
                </a:cxn>
                <a:cxn ang="0">
                  <a:pos x="410" y="651"/>
                </a:cxn>
                <a:cxn ang="0">
                  <a:pos x="572" y="529"/>
                </a:cxn>
                <a:cxn ang="0">
                  <a:pos x="585" y="516"/>
                </a:cxn>
                <a:cxn ang="0">
                  <a:pos x="599" y="516"/>
                </a:cxn>
                <a:cxn ang="0">
                  <a:pos x="612" y="536"/>
                </a:cxn>
                <a:cxn ang="0">
                  <a:pos x="565" y="590"/>
                </a:cxn>
                <a:cxn ang="0">
                  <a:pos x="444" y="679"/>
                </a:cxn>
                <a:cxn ang="0">
                  <a:pos x="249" y="726"/>
                </a:cxn>
                <a:cxn ang="0">
                  <a:pos x="94" y="665"/>
                </a:cxn>
                <a:cxn ang="0">
                  <a:pos x="7" y="529"/>
                </a:cxn>
                <a:cxn ang="0">
                  <a:pos x="13" y="319"/>
                </a:cxn>
                <a:cxn ang="0">
                  <a:pos x="108" y="143"/>
                </a:cxn>
                <a:cxn ang="0">
                  <a:pos x="256" y="34"/>
                </a:cxn>
                <a:cxn ang="0">
                  <a:pos x="417" y="0"/>
                </a:cxn>
              </a:cxnLst>
              <a:rect l="0" t="0" r="r" b="b"/>
              <a:pathLst>
                <a:path w="612" h="726">
                  <a:moveTo>
                    <a:pt x="417" y="34"/>
                  </a:moveTo>
                  <a:lnTo>
                    <a:pt x="383" y="34"/>
                  </a:lnTo>
                  <a:lnTo>
                    <a:pt x="343" y="48"/>
                  </a:lnTo>
                  <a:lnTo>
                    <a:pt x="289" y="75"/>
                  </a:lnTo>
                  <a:lnTo>
                    <a:pt x="235" y="122"/>
                  </a:lnTo>
                  <a:lnTo>
                    <a:pt x="188" y="197"/>
                  </a:lnTo>
                  <a:lnTo>
                    <a:pt x="148" y="299"/>
                  </a:lnTo>
                  <a:lnTo>
                    <a:pt x="215" y="299"/>
                  </a:lnTo>
                  <a:lnTo>
                    <a:pt x="249" y="299"/>
                  </a:lnTo>
                  <a:lnTo>
                    <a:pt x="303" y="299"/>
                  </a:lnTo>
                  <a:lnTo>
                    <a:pt x="363" y="285"/>
                  </a:lnTo>
                  <a:lnTo>
                    <a:pt x="424" y="272"/>
                  </a:lnTo>
                  <a:lnTo>
                    <a:pt x="478" y="238"/>
                  </a:lnTo>
                  <a:lnTo>
                    <a:pt x="518" y="197"/>
                  </a:lnTo>
                  <a:lnTo>
                    <a:pt x="531" y="136"/>
                  </a:lnTo>
                  <a:lnTo>
                    <a:pt x="518" y="82"/>
                  </a:lnTo>
                  <a:lnTo>
                    <a:pt x="478" y="48"/>
                  </a:lnTo>
                  <a:lnTo>
                    <a:pt x="417" y="34"/>
                  </a:lnTo>
                  <a:close/>
                  <a:moveTo>
                    <a:pt x="417" y="0"/>
                  </a:moveTo>
                  <a:lnTo>
                    <a:pt x="491" y="7"/>
                  </a:lnTo>
                  <a:lnTo>
                    <a:pt x="538" y="41"/>
                  </a:lnTo>
                  <a:lnTo>
                    <a:pt x="572" y="82"/>
                  </a:lnTo>
                  <a:lnTo>
                    <a:pt x="585" y="136"/>
                  </a:lnTo>
                  <a:lnTo>
                    <a:pt x="585" y="156"/>
                  </a:lnTo>
                  <a:lnTo>
                    <a:pt x="572" y="190"/>
                  </a:lnTo>
                  <a:lnTo>
                    <a:pt x="558" y="224"/>
                  </a:lnTo>
                  <a:lnTo>
                    <a:pt x="518" y="265"/>
                  </a:lnTo>
                  <a:lnTo>
                    <a:pt x="464" y="299"/>
                  </a:lnTo>
                  <a:lnTo>
                    <a:pt x="377" y="326"/>
                  </a:lnTo>
                  <a:lnTo>
                    <a:pt x="289" y="333"/>
                  </a:lnTo>
                  <a:lnTo>
                    <a:pt x="222" y="333"/>
                  </a:lnTo>
                  <a:lnTo>
                    <a:pt x="141" y="333"/>
                  </a:lnTo>
                  <a:lnTo>
                    <a:pt x="121" y="421"/>
                  </a:lnTo>
                  <a:lnTo>
                    <a:pt x="114" y="475"/>
                  </a:lnTo>
                  <a:lnTo>
                    <a:pt x="114" y="502"/>
                  </a:lnTo>
                  <a:lnTo>
                    <a:pt x="114" y="536"/>
                  </a:lnTo>
                  <a:lnTo>
                    <a:pt x="121" y="577"/>
                  </a:lnTo>
                  <a:lnTo>
                    <a:pt x="134" y="617"/>
                  </a:lnTo>
                  <a:lnTo>
                    <a:pt x="161" y="651"/>
                  </a:lnTo>
                  <a:lnTo>
                    <a:pt x="202" y="679"/>
                  </a:lnTo>
                  <a:lnTo>
                    <a:pt x="256" y="685"/>
                  </a:lnTo>
                  <a:lnTo>
                    <a:pt x="282" y="685"/>
                  </a:lnTo>
                  <a:lnTo>
                    <a:pt x="336" y="679"/>
                  </a:lnTo>
                  <a:lnTo>
                    <a:pt x="410" y="651"/>
                  </a:lnTo>
                  <a:lnTo>
                    <a:pt x="491" y="604"/>
                  </a:lnTo>
                  <a:lnTo>
                    <a:pt x="572" y="529"/>
                  </a:lnTo>
                  <a:lnTo>
                    <a:pt x="579" y="523"/>
                  </a:lnTo>
                  <a:lnTo>
                    <a:pt x="585" y="516"/>
                  </a:lnTo>
                  <a:lnTo>
                    <a:pt x="592" y="516"/>
                  </a:lnTo>
                  <a:lnTo>
                    <a:pt x="599" y="516"/>
                  </a:lnTo>
                  <a:lnTo>
                    <a:pt x="605" y="523"/>
                  </a:lnTo>
                  <a:lnTo>
                    <a:pt x="612" y="536"/>
                  </a:lnTo>
                  <a:lnTo>
                    <a:pt x="599" y="556"/>
                  </a:lnTo>
                  <a:lnTo>
                    <a:pt x="565" y="590"/>
                  </a:lnTo>
                  <a:lnTo>
                    <a:pt x="511" y="638"/>
                  </a:lnTo>
                  <a:lnTo>
                    <a:pt x="444" y="679"/>
                  </a:lnTo>
                  <a:lnTo>
                    <a:pt x="357" y="712"/>
                  </a:lnTo>
                  <a:lnTo>
                    <a:pt x="249" y="726"/>
                  </a:lnTo>
                  <a:lnTo>
                    <a:pt x="161" y="706"/>
                  </a:lnTo>
                  <a:lnTo>
                    <a:pt x="94" y="665"/>
                  </a:lnTo>
                  <a:lnTo>
                    <a:pt x="40" y="604"/>
                  </a:lnTo>
                  <a:lnTo>
                    <a:pt x="7" y="529"/>
                  </a:lnTo>
                  <a:lnTo>
                    <a:pt x="0" y="434"/>
                  </a:lnTo>
                  <a:lnTo>
                    <a:pt x="13" y="319"/>
                  </a:lnTo>
                  <a:lnTo>
                    <a:pt x="47" y="224"/>
                  </a:lnTo>
                  <a:lnTo>
                    <a:pt x="108" y="143"/>
                  </a:lnTo>
                  <a:lnTo>
                    <a:pt x="175" y="82"/>
                  </a:lnTo>
                  <a:lnTo>
                    <a:pt x="256" y="34"/>
                  </a:lnTo>
                  <a:lnTo>
                    <a:pt x="336" y="7"/>
                  </a:lnTo>
                  <a:lnTo>
                    <a:pt x="4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22"/>
            <p:cNvSpPr>
              <a:spLocks/>
            </p:cNvSpPr>
            <p:nvPr/>
          </p:nvSpPr>
          <p:spPr bwMode="auto">
            <a:xfrm>
              <a:off x="18117" y="1605"/>
              <a:ext cx="370" cy="1601"/>
            </a:xfrm>
            <a:custGeom>
              <a:avLst/>
              <a:gdLst/>
              <a:ahLst/>
              <a:cxnLst>
                <a:cxn ang="0">
                  <a:pos x="356" y="0"/>
                </a:cxn>
                <a:cxn ang="0">
                  <a:pos x="363" y="0"/>
                </a:cxn>
                <a:cxn ang="0">
                  <a:pos x="370" y="7"/>
                </a:cxn>
                <a:cxn ang="0">
                  <a:pos x="370" y="21"/>
                </a:cxn>
                <a:cxn ang="0">
                  <a:pos x="370" y="21"/>
                </a:cxn>
                <a:cxn ang="0">
                  <a:pos x="370" y="27"/>
                </a:cxn>
                <a:cxn ang="0">
                  <a:pos x="363" y="34"/>
                </a:cxn>
                <a:cxn ang="0">
                  <a:pos x="349" y="41"/>
                </a:cxn>
                <a:cxn ang="0">
                  <a:pos x="249" y="170"/>
                </a:cxn>
                <a:cxn ang="0">
                  <a:pos x="175" y="319"/>
                </a:cxn>
                <a:cxn ang="0">
                  <a:pos x="127" y="468"/>
                </a:cxn>
                <a:cxn ang="0">
                  <a:pos x="100" y="631"/>
                </a:cxn>
                <a:cxn ang="0">
                  <a:pos x="94" y="801"/>
                </a:cxn>
                <a:cxn ang="0">
                  <a:pos x="100" y="929"/>
                </a:cxn>
                <a:cxn ang="0">
                  <a:pos x="114" y="1058"/>
                </a:cxn>
                <a:cxn ang="0">
                  <a:pos x="148" y="1187"/>
                </a:cxn>
                <a:cxn ang="0">
                  <a:pos x="188" y="1323"/>
                </a:cxn>
                <a:cxn ang="0">
                  <a:pos x="255" y="1438"/>
                </a:cxn>
                <a:cxn ang="0">
                  <a:pos x="343" y="1553"/>
                </a:cxn>
                <a:cxn ang="0">
                  <a:pos x="356" y="1560"/>
                </a:cxn>
                <a:cxn ang="0">
                  <a:pos x="363" y="1574"/>
                </a:cxn>
                <a:cxn ang="0">
                  <a:pos x="370" y="1580"/>
                </a:cxn>
                <a:cxn ang="0">
                  <a:pos x="370" y="1580"/>
                </a:cxn>
                <a:cxn ang="0">
                  <a:pos x="370" y="1587"/>
                </a:cxn>
                <a:cxn ang="0">
                  <a:pos x="370" y="1594"/>
                </a:cxn>
                <a:cxn ang="0">
                  <a:pos x="363" y="1601"/>
                </a:cxn>
                <a:cxn ang="0">
                  <a:pos x="356" y="1601"/>
                </a:cxn>
                <a:cxn ang="0">
                  <a:pos x="336" y="1594"/>
                </a:cxn>
                <a:cxn ang="0">
                  <a:pos x="302" y="1567"/>
                </a:cxn>
                <a:cxn ang="0">
                  <a:pos x="262" y="1526"/>
                </a:cxn>
                <a:cxn ang="0">
                  <a:pos x="208" y="1465"/>
                </a:cxn>
                <a:cxn ang="0">
                  <a:pos x="154" y="1391"/>
                </a:cxn>
                <a:cxn ang="0">
                  <a:pos x="107" y="1296"/>
                </a:cxn>
                <a:cxn ang="0">
                  <a:pos x="53" y="1160"/>
                </a:cxn>
                <a:cxn ang="0">
                  <a:pos x="20" y="1031"/>
                </a:cxn>
                <a:cxn ang="0">
                  <a:pos x="6" y="909"/>
                </a:cxn>
                <a:cxn ang="0">
                  <a:pos x="0" y="801"/>
                </a:cxn>
                <a:cxn ang="0">
                  <a:pos x="13" y="651"/>
                </a:cxn>
                <a:cxn ang="0">
                  <a:pos x="40" y="489"/>
                </a:cxn>
                <a:cxn ang="0">
                  <a:pos x="100" y="312"/>
                </a:cxn>
                <a:cxn ang="0">
                  <a:pos x="154" y="217"/>
                </a:cxn>
                <a:cxn ang="0">
                  <a:pos x="208" y="143"/>
                </a:cxn>
                <a:cxn ang="0">
                  <a:pos x="255" y="82"/>
                </a:cxn>
                <a:cxn ang="0">
                  <a:pos x="302" y="34"/>
                </a:cxn>
                <a:cxn ang="0">
                  <a:pos x="336" y="7"/>
                </a:cxn>
                <a:cxn ang="0">
                  <a:pos x="356" y="0"/>
                </a:cxn>
              </a:cxnLst>
              <a:rect l="0" t="0" r="r" b="b"/>
              <a:pathLst>
                <a:path w="370" h="1601">
                  <a:moveTo>
                    <a:pt x="356" y="0"/>
                  </a:moveTo>
                  <a:lnTo>
                    <a:pt x="363" y="0"/>
                  </a:lnTo>
                  <a:lnTo>
                    <a:pt x="370" y="7"/>
                  </a:lnTo>
                  <a:lnTo>
                    <a:pt x="370" y="21"/>
                  </a:lnTo>
                  <a:lnTo>
                    <a:pt x="370" y="21"/>
                  </a:lnTo>
                  <a:lnTo>
                    <a:pt x="370" y="27"/>
                  </a:lnTo>
                  <a:lnTo>
                    <a:pt x="363" y="34"/>
                  </a:lnTo>
                  <a:lnTo>
                    <a:pt x="349" y="41"/>
                  </a:lnTo>
                  <a:lnTo>
                    <a:pt x="249" y="170"/>
                  </a:lnTo>
                  <a:lnTo>
                    <a:pt x="175" y="319"/>
                  </a:lnTo>
                  <a:lnTo>
                    <a:pt x="127" y="468"/>
                  </a:lnTo>
                  <a:lnTo>
                    <a:pt x="100" y="631"/>
                  </a:lnTo>
                  <a:lnTo>
                    <a:pt x="94" y="801"/>
                  </a:lnTo>
                  <a:lnTo>
                    <a:pt x="100" y="929"/>
                  </a:lnTo>
                  <a:lnTo>
                    <a:pt x="114" y="1058"/>
                  </a:lnTo>
                  <a:lnTo>
                    <a:pt x="148" y="1187"/>
                  </a:lnTo>
                  <a:lnTo>
                    <a:pt x="188" y="1323"/>
                  </a:lnTo>
                  <a:lnTo>
                    <a:pt x="255" y="1438"/>
                  </a:lnTo>
                  <a:lnTo>
                    <a:pt x="343" y="1553"/>
                  </a:lnTo>
                  <a:lnTo>
                    <a:pt x="356" y="1560"/>
                  </a:lnTo>
                  <a:lnTo>
                    <a:pt x="363" y="1574"/>
                  </a:lnTo>
                  <a:lnTo>
                    <a:pt x="370" y="1580"/>
                  </a:lnTo>
                  <a:lnTo>
                    <a:pt x="370" y="1580"/>
                  </a:lnTo>
                  <a:lnTo>
                    <a:pt x="370" y="1587"/>
                  </a:lnTo>
                  <a:lnTo>
                    <a:pt x="370" y="1594"/>
                  </a:lnTo>
                  <a:lnTo>
                    <a:pt x="363" y="1601"/>
                  </a:lnTo>
                  <a:lnTo>
                    <a:pt x="356" y="1601"/>
                  </a:lnTo>
                  <a:lnTo>
                    <a:pt x="336" y="1594"/>
                  </a:lnTo>
                  <a:lnTo>
                    <a:pt x="302" y="1567"/>
                  </a:lnTo>
                  <a:lnTo>
                    <a:pt x="262" y="1526"/>
                  </a:lnTo>
                  <a:lnTo>
                    <a:pt x="208" y="1465"/>
                  </a:lnTo>
                  <a:lnTo>
                    <a:pt x="154" y="1391"/>
                  </a:lnTo>
                  <a:lnTo>
                    <a:pt x="107" y="1296"/>
                  </a:lnTo>
                  <a:lnTo>
                    <a:pt x="53" y="1160"/>
                  </a:lnTo>
                  <a:lnTo>
                    <a:pt x="20" y="1031"/>
                  </a:lnTo>
                  <a:lnTo>
                    <a:pt x="6" y="909"/>
                  </a:lnTo>
                  <a:lnTo>
                    <a:pt x="0" y="801"/>
                  </a:lnTo>
                  <a:lnTo>
                    <a:pt x="13" y="651"/>
                  </a:lnTo>
                  <a:lnTo>
                    <a:pt x="40" y="489"/>
                  </a:lnTo>
                  <a:lnTo>
                    <a:pt x="100" y="312"/>
                  </a:lnTo>
                  <a:lnTo>
                    <a:pt x="154" y="217"/>
                  </a:lnTo>
                  <a:lnTo>
                    <a:pt x="208" y="143"/>
                  </a:lnTo>
                  <a:lnTo>
                    <a:pt x="255" y="82"/>
                  </a:lnTo>
                  <a:lnTo>
                    <a:pt x="302" y="34"/>
                  </a:lnTo>
                  <a:lnTo>
                    <a:pt x="336" y="7"/>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23"/>
            <p:cNvSpPr>
              <a:spLocks/>
            </p:cNvSpPr>
            <p:nvPr/>
          </p:nvSpPr>
          <p:spPr bwMode="auto">
            <a:xfrm>
              <a:off x="18641" y="2100"/>
              <a:ext cx="673" cy="726"/>
            </a:xfrm>
            <a:custGeom>
              <a:avLst/>
              <a:gdLst/>
              <a:ahLst/>
              <a:cxnLst>
                <a:cxn ang="0">
                  <a:pos x="371" y="7"/>
                </a:cxn>
                <a:cxn ang="0">
                  <a:pos x="438" y="68"/>
                </a:cxn>
                <a:cxn ang="0">
                  <a:pos x="465" y="95"/>
                </a:cxn>
                <a:cxn ang="0">
                  <a:pos x="498" y="116"/>
                </a:cxn>
                <a:cxn ang="0">
                  <a:pos x="552" y="109"/>
                </a:cxn>
                <a:cxn ang="0">
                  <a:pos x="633" y="14"/>
                </a:cxn>
                <a:cxn ang="0">
                  <a:pos x="653" y="0"/>
                </a:cxn>
                <a:cxn ang="0">
                  <a:pos x="667" y="0"/>
                </a:cxn>
                <a:cxn ang="0">
                  <a:pos x="673" y="7"/>
                </a:cxn>
                <a:cxn ang="0">
                  <a:pos x="673" y="27"/>
                </a:cxn>
                <a:cxn ang="0">
                  <a:pos x="620" y="102"/>
                </a:cxn>
                <a:cxn ang="0">
                  <a:pos x="492" y="245"/>
                </a:cxn>
                <a:cxn ang="0">
                  <a:pos x="411" y="319"/>
                </a:cxn>
                <a:cxn ang="0">
                  <a:pos x="344" y="380"/>
                </a:cxn>
                <a:cxn ang="0">
                  <a:pos x="297" y="428"/>
                </a:cxn>
                <a:cxn ang="0">
                  <a:pos x="202" y="509"/>
                </a:cxn>
                <a:cxn ang="0">
                  <a:pos x="148" y="570"/>
                </a:cxn>
                <a:cxn ang="0">
                  <a:pos x="169" y="570"/>
                </a:cxn>
                <a:cxn ang="0">
                  <a:pos x="189" y="570"/>
                </a:cxn>
                <a:cxn ang="0">
                  <a:pos x="256" y="577"/>
                </a:cxn>
                <a:cxn ang="0">
                  <a:pos x="330" y="604"/>
                </a:cxn>
                <a:cxn ang="0">
                  <a:pos x="397" y="617"/>
                </a:cxn>
                <a:cxn ang="0">
                  <a:pos x="498" y="584"/>
                </a:cxn>
                <a:cxn ang="0">
                  <a:pos x="586" y="482"/>
                </a:cxn>
                <a:cxn ang="0">
                  <a:pos x="599" y="462"/>
                </a:cxn>
                <a:cxn ang="0">
                  <a:pos x="620" y="462"/>
                </a:cxn>
                <a:cxn ang="0">
                  <a:pos x="626" y="475"/>
                </a:cxn>
                <a:cxn ang="0">
                  <a:pos x="599" y="556"/>
                </a:cxn>
                <a:cxn ang="0">
                  <a:pos x="512" y="672"/>
                </a:cxn>
                <a:cxn ang="0">
                  <a:pos x="377" y="726"/>
                </a:cxn>
                <a:cxn ang="0">
                  <a:pos x="330" y="712"/>
                </a:cxn>
                <a:cxn ang="0">
                  <a:pos x="290" y="685"/>
                </a:cxn>
                <a:cxn ang="0">
                  <a:pos x="256" y="638"/>
                </a:cxn>
                <a:cxn ang="0">
                  <a:pos x="223" y="611"/>
                </a:cxn>
                <a:cxn ang="0">
                  <a:pos x="182" y="604"/>
                </a:cxn>
                <a:cxn ang="0">
                  <a:pos x="88" y="651"/>
                </a:cxn>
                <a:cxn ang="0">
                  <a:pos x="41" y="712"/>
                </a:cxn>
                <a:cxn ang="0">
                  <a:pos x="27" y="719"/>
                </a:cxn>
                <a:cxn ang="0">
                  <a:pos x="21" y="726"/>
                </a:cxn>
                <a:cxn ang="0">
                  <a:pos x="7" y="719"/>
                </a:cxn>
                <a:cxn ang="0">
                  <a:pos x="14" y="685"/>
                </a:cxn>
                <a:cxn ang="0">
                  <a:pos x="95" y="577"/>
                </a:cxn>
                <a:cxn ang="0">
                  <a:pos x="310" y="367"/>
                </a:cxn>
                <a:cxn ang="0">
                  <a:pos x="384" y="299"/>
                </a:cxn>
                <a:cxn ang="0">
                  <a:pos x="492" y="197"/>
                </a:cxn>
                <a:cxn ang="0">
                  <a:pos x="492" y="156"/>
                </a:cxn>
                <a:cxn ang="0">
                  <a:pos x="411" y="129"/>
                </a:cxn>
                <a:cxn ang="0">
                  <a:pos x="344" y="109"/>
                </a:cxn>
                <a:cxn ang="0">
                  <a:pos x="290" y="109"/>
                </a:cxn>
                <a:cxn ang="0">
                  <a:pos x="209" y="136"/>
                </a:cxn>
                <a:cxn ang="0">
                  <a:pos x="169" y="190"/>
                </a:cxn>
                <a:cxn ang="0">
                  <a:pos x="155" y="197"/>
                </a:cxn>
                <a:cxn ang="0">
                  <a:pos x="135" y="190"/>
                </a:cxn>
                <a:cxn ang="0">
                  <a:pos x="142" y="150"/>
                </a:cxn>
                <a:cxn ang="0">
                  <a:pos x="209" y="55"/>
                </a:cxn>
                <a:cxn ang="0">
                  <a:pos x="323" y="0"/>
                </a:cxn>
              </a:cxnLst>
              <a:rect l="0" t="0" r="r" b="b"/>
              <a:pathLst>
                <a:path w="673" h="726">
                  <a:moveTo>
                    <a:pt x="323" y="0"/>
                  </a:moveTo>
                  <a:lnTo>
                    <a:pt x="371" y="7"/>
                  </a:lnTo>
                  <a:lnTo>
                    <a:pt x="404" y="34"/>
                  </a:lnTo>
                  <a:lnTo>
                    <a:pt x="438" y="68"/>
                  </a:lnTo>
                  <a:lnTo>
                    <a:pt x="451" y="82"/>
                  </a:lnTo>
                  <a:lnTo>
                    <a:pt x="465" y="95"/>
                  </a:lnTo>
                  <a:lnTo>
                    <a:pt x="478" y="109"/>
                  </a:lnTo>
                  <a:lnTo>
                    <a:pt x="498" y="116"/>
                  </a:lnTo>
                  <a:lnTo>
                    <a:pt x="519" y="122"/>
                  </a:lnTo>
                  <a:lnTo>
                    <a:pt x="552" y="109"/>
                  </a:lnTo>
                  <a:lnTo>
                    <a:pt x="593" y="75"/>
                  </a:lnTo>
                  <a:lnTo>
                    <a:pt x="633" y="14"/>
                  </a:lnTo>
                  <a:lnTo>
                    <a:pt x="646" y="7"/>
                  </a:lnTo>
                  <a:lnTo>
                    <a:pt x="653" y="0"/>
                  </a:lnTo>
                  <a:lnTo>
                    <a:pt x="660" y="0"/>
                  </a:lnTo>
                  <a:lnTo>
                    <a:pt x="667" y="0"/>
                  </a:lnTo>
                  <a:lnTo>
                    <a:pt x="667" y="0"/>
                  </a:lnTo>
                  <a:lnTo>
                    <a:pt x="673" y="7"/>
                  </a:lnTo>
                  <a:lnTo>
                    <a:pt x="673" y="14"/>
                  </a:lnTo>
                  <a:lnTo>
                    <a:pt x="673" y="27"/>
                  </a:lnTo>
                  <a:lnTo>
                    <a:pt x="653" y="55"/>
                  </a:lnTo>
                  <a:lnTo>
                    <a:pt x="620" y="102"/>
                  </a:lnTo>
                  <a:lnTo>
                    <a:pt x="566" y="163"/>
                  </a:lnTo>
                  <a:lnTo>
                    <a:pt x="492" y="245"/>
                  </a:lnTo>
                  <a:lnTo>
                    <a:pt x="451" y="285"/>
                  </a:lnTo>
                  <a:lnTo>
                    <a:pt x="411" y="319"/>
                  </a:lnTo>
                  <a:lnTo>
                    <a:pt x="371" y="353"/>
                  </a:lnTo>
                  <a:lnTo>
                    <a:pt x="344" y="380"/>
                  </a:lnTo>
                  <a:lnTo>
                    <a:pt x="337" y="394"/>
                  </a:lnTo>
                  <a:lnTo>
                    <a:pt x="297" y="428"/>
                  </a:lnTo>
                  <a:lnTo>
                    <a:pt x="249" y="462"/>
                  </a:lnTo>
                  <a:lnTo>
                    <a:pt x="202" y="509"/>
                  </a:lnTo>
                  <a:lnTo>
                    <a:pt x="148" y="570"/>
                  </a:lnTo>
                  <a:lnTo>
                    <a:pt x="148" y="570"/>
                  </a:lnTo>
                  <a:lnTo>
                    <a:pt x="162" y="570"/>
                  </a:lnTo>
                  <a:lnTo>
                    <a:pt x="169" y="570"/>
                  </a:lnTo>
                  <a:lnTo>
                    <a:pt x="182" y="570"/>
                  </a:lnTo>
                  <a:lnTo>
                    <a:pt x="189" y="570"/>
                  </a:lnTo>
                  <a:lnTo>
                    <a:pt x="223" y="570"/>
                  </a:lnTo>
                  <a:lnTo>
                    <a:pt x="256" y="577"/>
                  </a:lnTo>
                  <a:lnTo>
                    <a:pt x="297" y="597"/>
                  </a:lnTo>
                  <a:lnTo>
                    <a:pt x="330" y="604"/>
                  </a:lnTo>
                  <a:lnTo>
                    <a:pt x="364" y="611"/>
                  </a:lnTo>
                  <a:lnTo>
                    <a:pt x="397" y="617"/>
                  </a:lnTo>
                  <a:lnTo>
                    <a:pt x="438" y="611"/>
                  </a:lnTo>
                  <a:lnTo>
                    <a:pt x="498" y="584"/>
                  </a:lnTo>
                  <a:lnTo>
                    <a:pt x="546" y="543"/>
                  </a:lnTo>
                  <a:lnTo>
                    <a:pt x="586" y="482"/>
                  </a:lnTo>
                  <a:lnTo>
                    <a:pt x="586" y="475"/>
                  </a:lnTo>
                  <a:lnTo>
                    <a:pt x="599" y="462"/>
                  </a:lnTo>
                  <a:lnTo>
                    <a:pt x="606" y="462"/>
                  </a:lnTo>
                  <a:lnTo>
                    <a:pt x="620" y="462"/>
                  </a:lnTo>
                  <a:lnTo>
                    <a:pt x="626" y="468"/>
                  </a:lnTo>
                  <a:lnTo>
                    <a:pt x="626" y="475"/>
                  </a:lnTo>
                  <a:lnTo>
                    <a:pt x="620" y="509"/>
                  </a:lnTo>
                  <a:lnTo>
                    <a:pt x="599" y="556"/>
                  </a:lnTo>
                  <a:lnTo>
                    <a:pt x="559" y="617"/>
                  </a:lnTo>
                  <a:lnTo>
                    <a:pt x="512" y="672"/>
                  </a:lnTo>
                  <a:lnTo>
                    <a:pt x="451" y="706"/>
                  </a:lnTo>
                  <a:lnTo>
                    <a:pt x="377" y="726"/>
                  </a:lnTo>
                  <a:lnTo>
                    <a:pt x="350" y="719"/>
                  </a:lnTo>
                  <a:lnTo>
                    <a:pt x="330" y="712"/>
                  </a:lnTo>
                  <a:lnTo>
                    <a:pt x="310" y="699"/>
                  </a:lnTo>
                  <a:lnTo>
                    <a:pt x="290" y="685"/>
                  </a:lnTo>
                  <a:lnTo>
                    <a:pt x="276" y="665"/>
                  </a:lnTo>
                  <a:lnTo>
                    <a:pt x="256" y="638"/>
                  </a:lnTo>
                  <a:lnTo>
                    <a:pt x="236" y="624"/>
                  </a:lnTo>
                  <a:lnTo>
                    <a:pt x="223" y="611"/>
                  </a:lnTo>
                  <a:lnTo>
                    <a:pt x="202" y="604"/>
                  </a:lnTo>
                  <a:lnTo>
                    <a:pt x="182" y="604"/>
                  </a:lnTo>
                  <a:lnTo>
                    <a:pt x="135" y="617"/>
                  </a:lnTo>
                  <a:lnTo>
                    <a:pt x="88" y="651"/>
                  </a:lnTo>
                  <a:lnTo>
                    <a:pt x="48" y="706"/>
                  </a:lnTo>
                  <a:lnTo>
                    <a:pt x="41" y="712"/>
                  </a:lnTo>
                  <a:lnTo>
                    <a:pt x="34" y="719"/>
                  </a:lnTo>
                  <a:lnTo>
                    <a:pt x="27" y="719"/>
                  </a:lnTo>
                  <a:lnTo>
                    <a:pt x="21" y="726"/>
                  </a:lnTo>
                  <a:lnTo>
                    <a:pt x="21" y="726"/>
                  </a:lnTo>
                  <a:lnTo>
                    <a:pt x="14" y="719"/>
                  </a:lnTo>
                  <a:lnTo>
                    <a:pt x="7" y="719"/>
                  </a:lnTo>
                  <a:lnTo>
                    <a:pt x="0" y="706"/>
                  </a:lnTo>
                  <a:lnTo>
                    <a:pt x="14" y="685"/>
                  </a:lnTo>
                  <a:lnTo>
                    <a:pt x="48" y="638"/>
                  </a:lnTo>
                  <a:lnTo>
                    <a:pt x="95" y="577"/>
                  </a:lnTo>
                  <a:lnTo>
                    <a:pt x="169" y="495"/>
                  </a:lnTo>
                  <a:lnTo>
                    <a:pt x="310" y="367"/>
                  </a:lnTo>
                  <a:lnTo>
                    <a:pt x="337" y="339"/>
                  </a:lnTo>
                  <a:lnTo>
                    <a:pt x="384" y="299"/>
                  </a:lnTo>
                  <a:lnTo>
                    <a:pt x="438" y="251"/>
                  </a:lnTo>
                  <a:lnTo>
                    <a:pt x="492" y="197"/>
                  </a:lnTo>
                  <a:lnTo>
                    <a:pt x="532" y="156"/>
                  </a:lnTo>
                  <a:lnTo>
                    <a:pt x="492" y="156"/>
                  </a:lnTo>
                  <a:lnTo>
                    <a:pt x="458" y="150"/>
                  </a:lnTo>
                  <a:lnTo>
                    <a:pt x="411" y="129"/>
                  </a:lnTo>
                  <a:lnTo>
                    <a:pt x="371" y="116"/>
                  </a:lnTo>
                  <a:lnTo>
                    <a:pt x="344" y="109"/>
                  </a:lnTo>
                  <a:lnTo>
                    <a:pt x="310" y="109"/>
                  </a:lnTo>
                  <a:lnTo>
                    <a:pt x="290" y="109"/>
                  </a:lnTo>
                  <a:lnTo>
                    <a:pt x="249" y="116"/>
                  </a:lnTo>
                  <a:lnTo>
                    <a:pt x="209" y="136"/>
                  </a:lnTo>
                  <a:lnTo>
                    <a:pt x="175" y="177"/>
                  </a:lnTo>
                  <a:lnTo>
                    <a:pt x="169" y="190"/>
                  </a:lnTo>
                  <a:lnTo>
                    <a:pt x="162" y="197"/>
                  </a:lnTo>
                  <a:lnTo>
                    <a:pt x="155" y="197"/>
                  </a:lnTo>
                  <a:lnTo>
                    <a:pt x="142" y="197"/>
                  </a:lnTo>
                  <a:lnTo>
                    <a:pt x="135" y="190"/>
                  </a:lnTo>
                  <a:lnTo>
                    <a:pt x="135" y="177"/>
                  </a:lnTo>
                  <a:lnTo>
                    <a:pt x="142" y="150"/>
                  </a:lnTo>
                  <a:lnTo>
                    <a:pt x="169" y="102"/>
                  </a:lnTo>
                  <a:lnTo>
                    <a:pt x="209" y="55"/>
                  </a:lnTo>
                  <a:lnTo>
                    <a:pt x="263" y="14"/>
                  </a:lnTo>
                  <a:lnTo>
                    <a:pt x="3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24"/>
            <p:cNvSpPr>
              <a:spLocks noEditPoints="1"/>
            </p:cNvSpPr>
            <p:nvPr/>
          </p:nvSpPr>
          <p:spPr bwMode="auto">
            <a:xfrm>
              <a:off x="19375" y="2290"/>
              <a:ext cx="343" cy="760"/>
            </a:xfrm>
            <a:custGeom>
              <a:avLst/>
              <a:gdLst/>
              <a:ahLst/>
              <a:cxnLst>
                <a:cxn ang="0">
                  <a:pos x="195" y="251"/>
                </a:cxn>
                <a:cxn ang="0">
                  <a:pos x="242" y="278"/>
                </a:cxn>
                <a:cxn ang="0">
                  <a:pos x="269" y="319"/>
                </a:cxn>
                <a:cxn ang="0">
                  <a:pos x="269" y="360"/>
                </a:cxn>
                <a:cxn ang="0">
                  <a:pos x="256" y="407"/>
                </a:cxn>
                <a:cxn ang="0">
                  <a:pos x="222" y="495"/>
                </a:cxn>
                <a:cxn ang="0">
                  <a:pos x="175" y="617"/>
                </a:cxn>
                <a:cxn ang="0">
                  <a:pos x="161" y="665"/>
                </a:cxn>
                <a:cxn ang="0">
                  <a:pos x="155" y="706"/>
                </a:cxn>
                <a:cxn ang="0">
                  <a:pos x="168" y="726"/>
                </a:cxn>
                <a:cxn ang="0">
                  <a:pos x="229" y="712"/>
                </a:cxn>
                <a:cxn ang="0">
                  <a:pos x="303" y="590"/>
                </a:cxn>
                <a:cxn ang="0">
                  <a:pos x="309" y="577"/>
                </a:cxn>
                <a:cxn ang="0">
                  <a:pos x="323" y="570"/>
                </a:cxn>
                <a:cxn ang="0">
                  <a:pos x="336" y="577"/>
                </a:cxn>
                <a:cxn ang="0">
                  <a:pos x="343" y="583"/>
                </a:cxn>
                <a:cxn ang="0">
                  <a:pos x="316" y="651"/>
                </a:cxn>
                <a:cxn ang="0">
                  <a:pos x="242" y="739"/>
                </a:cxn>
                <a:cxn ang="0">
                  <a:pos x="155" y="753"/>
                </a:cxn>
                <a:cxn ang="0">
                  <a:pos x="101" y="733"/>
                </a:cxn>
                <a:cxn ang="0">
                  <a:pos x="81" y="685"/>
                </a:cxn>
                <a:cxn ang="0">
                  <a:pos x="74" y="638"/>
                </a:cxn>
                <a:cxn ang="0">
                  <a:pos x="81" y="617"/>
                </a:cxn>
                <a:cxn ang="0">
                  <a:pos x="175" y="380"/>
                </a:cxn>
                <a:cxn ang="0">
                  <a:pos x="188" y="319"/>
                </a:cxn>
                <a:cxn ang="0">
                  <a:pos x="182" y="285"/>
                </a:cxn>
                <a:cxn ang="0">
                  <a:pos x="161" y="278"/>
                </a:cxn>
                <a:cxn ang="0">
                  <a:pos x="74" y="339"/>
                </a:cxn>
                <a:cxn ang="0">
                  <a:pos x="40" y="427"/>
                </a:cxn>
                <a:cxn ang="0">
                  <a:pos x="20" y="434"/>
                </a:cxn>
                <a:cxn ang="0">
                  <a:pos x="7" y="434"/>
                </a:cxn>
                <a:cxn ang="0">
                  <a:pos x="0" y="421"/>
                </a:cxn>
                <a:cxn ang="0">
                  <a:pos x="27" y="353"/>
                </a:cxn>
                <a:cxn ang="0">
                  <a:pos x="108" y="265"/>
                </a:cxn>
                <a:cxn ang="0">
                  <a:pos x="269" y="0"/>
                </a:cxn>
                <a:cxn ang="0">
                  <a:pos x="296" y="7"/>
                </a:cxn>
                <a:cxn ang="0">
                  <a:pos x="309" y="27"/>
                </a:cxn>
                <a:cxn ang="0">
                  <a:pos x="309" y="61"/>
                </a:cxn>
                <a:cxn ang="0">
                  <a:pos x="276" y="95"/>
                </a:cxn>
                <a:cxn ang="0">
                  <a:pos x="235" y="102"/>
                </a:cxn>
                <a:cxn ang="0">
                  <a:pos x="215" y="82"/>
                </a:cxn>
                <a:cxn ang="0">
                  <a:pos x="209" y="61"/>
                </a:cxn>
                <a:cxn ang="0">
                  <a:pos x="222" y="21"/>
                </a:cxn>
                <a:cxn ang="0">
                  <a:pos x="249" y="0"/>
                </a:cxn>
              </a:cxnLst>
              <a:rect l="0" t="0" r="r" b="b"/>
              <a:pathLst>
                <a:path w="343" h="760">
                  <a:moveTo>
                    <a:pt x="168" y="251"/>
                  </a:moveTo>
                  <a:lnTo>
                    <a:pt x="195" y="251"/>
                  </a:lnTo>
                  <a:lnTo>
                    <a:pt x="222" y="265"/>
                  </a:lnTo>
                  <a:lnTo>
                    <a:pt x="242" y="278"/>
                  </a:lnTo>
                  <a:lnTo>
                    <a:pt x="256" y="299"/>
                  </a:lnTo>
                  <a:lnTo>
                    <a:pt x="269" y="319"/>
                  </a:lnTo>
                  <a:lnTo>
                    <a:pt x="269" y="346"/>
                  </a:lnTo>
                  <a:lnTo>
                    <a:pt x="269" y="360"/>
                  </a:lnTo>
                  <a:lnTo>
                    <a:pt x="269" y="380"/>
                  </a:lnTo>
                  <a:lnTo>
                    <a:pt x="256" y="407"/>
                  </a:lnTo>
                  <a:lnTo>
                    <a:pt x="242" y="448"/>
                  </a:lnTo>
                  <a:lnTo>
                    <a:pt x="222" y="495"/>
                  </a:lnTo>
                  <a:lnTo>
                    <a:pt x="209" y="522"/>
                  </a:lnTo>
                  <a:lnTo>
                    <a:pt x="175" y="617"/>
                  </a:lnTo>
                  <a:lnTo>
                    <a:pt x="168" y="638"/>
                  </a:lnTo>
                  <a:lnTo>
                    <a:pt x="161" y="665"/>
                  </a:lnTo>
                  <a:lnTo>
                    <a:pt x="155" y="685"/>
                  </a:lnTo>
                  <a:lnTo>
                    <a:pt x="155" y="706"/>
                  </a:lnTo>
                  <a:lnTo>
                    <a:pt x="161" y="719"/>
                  </a:lnTo>
                  <a:lnTo>
                    <a:pt x="168" y="726"/>
                  </a:lnTo>
                  <a:lnTo>
                    <a:pt x="182" y="726"/>
                  </a:lnTo>
                  <a:lnTo>
                    <a:pt x="229" y="712"/>
                  </a:lnTo>
                  <a:lnTo>
                    <a:pt x="269" y="665"/>
                  </a:lnTo>
                  <a:lnTo>
                    <a:pt x="303" y="590"/>
                  </a:lnTo>
                  <a:lnTo>
                    <a:pt x="309" y="583"/>
                  </a:lnTo>
                  <a:lnTo>
                    <a:pt x="309" y="577"/>
                  </a:lnTo>
                  <a:lnTo>
                    <a:pt x="316" y="570"/>
                  </a:lnTo>
                  <a:lnTo>
                    <a:pt x="323" y="570"/>
                  </a:lnTo>
                  <a:lnTo>
                    <a:pt x="330" y="570"/>
                  </a:lnTo>
                  <a:lnTo>
                    <a:pt x="336" y="577"/>
                  </a:lnTo>
                  <a:lnTo>
                    <a:pt x="343" y="577"/>
                  </a:lnTo>
                  <a:lnTo>
                    <a:pt x="343" y="583"/>
                  </a:lnTo>
                  <a:lnTo>
                    <a:pt x="336" y="611"/>
                  </a:lnTo>
                  <a:lnTo>
                    <a:pt x="316" y="651"/>
                  </a:lnTo>
                  <a:lnTo>
                    <a:pt x="289" y="699"/>
                  </a:lnTo>
                  <a:lnTo>
                    <a:pt x="242" y="739"/>
                  </a:lnTo>
                  <a:lnTo>
                    <a:pt x="182" y="760"/>
                  </a:lnTo>
                  <a:lnTo>
                    <a:pt x="155" y="753"/>
                  </a:lnTo>
                  <a:lnTo>
                    <a:pt x="128" y="746"/>
                  </a:lnTo>
                  <a:lnTo>
                    <a:pt x="101" y="733"/>
                  </a:lnTo>
                  <a:lnTo>
                    <a:pt x="87" y="712"/>
                  </a:lnTo>
                  <a:lnTo>
                    <a:pt x="81" y="685"/>
                  </a:lnTo>
                  <a:lnTo>
                    <a:pt x="74" y="665"/>
                  </a:lnTo>
                  <a:lnTo>
                    <a:pt x="74" y="638"/>
                  </a:lnTo>
                  <a:lnTo>
                    <a:pt x="81" y="617"/>
                  </a:lnTo>
                  <a:lnTo>
                    <a:pt x="81" y="617"/>
                  </a:lnTo>
                  <a:lnTo>
                    <a:pt x="155" y="434"/>
                  </a:lnTo>
                  <a:lnTo>
                    <a:pt x="175" y="380"/>
                  </a:lnTo>
                  <a:lnTo>
                    <a:pt x="188" y="346"/>
                  </a:lnTo>
                  <a:lnTo>
                    <a:pt x="188" y="319"/>
                  </a:lnTo>
                  <a:lnTo>
                    <a:pt x="188" y="299"/>
                  </a:lnTo>
                  <a:lnTo>
                    <a:pt x="182" y="285"/>
                  </a:lnTo>
                  <a:lnTo>
                    <a:pt x="175" y="278"/>
                  </a:lnTo>
                  <a:lnTo>
                    <a:pt x="161" y="278"/>
                  </a:lnTo>
                  <a:lnTo>
                    <a:pt x="121" y="292"/>
                  </a:lnTo>
                  <a:lnTo>
                    <a:pt x="74" y="339"/>
                  </a:lnTo>
                  <a:lnTo>
                    <a:pt x="40" y="421"/>
                  </a:lnTo>
                  <a:lnTo>
                    <a:pt x="40" y="427"/>
                  </a:lnTo>
                  <a:lnTo>
                    <a:pt x="34" y="434"/>
                  </a:lnTo>
                  <a:lnTo>
                    <a:pt x="20" y="434"/>
                  </a:lnTo>
                  <a:lnTo>
                    <a:pt x="13" y="434"/>
                  </a:lnTo>
                  <a:lnTo>
                    <a:pt x="7" y="434"/>
                  </a:lnTo>
                  <a:lnTo>
                    <a:pt x="7" y="427"/>
                  </a:lnTo>
                  <a:lnTo>
                    <a:pt x="0" y="421"/>
                  </a:lnTo>
                  <a:lnTo>
                    <a:pt x="7" y="394"/>
                  </a:lnTo>
                  <a:lnTo>
                    <a:pt x="27" y="353"/>
                  </a:lnTo>
                  <a:lnTo>
                    <a:pt x="61" y="305"/>
                  </a:lnTo>
                  <a:lnTo>
                    <a:pt x="108" y="265"/>
                  </a:lnTo>
                  <a:lnTo>
                    <a:pt x="168" y="251"/>
                  </a:lnTo>
                  <a:close/>
                  <a:moveTo>
                    <a:pt x="269" y="0"/>
                  </a:moveTo>
                  <a:lnTo>
                    <a:pt x="283" y="0"/>
                  </a:lnTo>
                  <a:lnTo>
                    <a:pt x="296" y="7"/>
                  </a:lnTo>
                  <a:lnTo>
                    <a:pt x="309" y="21"/>
                  </a:lnTo>
                  <a:lnTo>
                    <a:pt x="309" y="27"/>
                  </a:lnTo>
                  <a:lnTo>
                    <a:pt x="316" y="41"/>
                  </a:lnTo>
                  <a:lnTo>
                    <a:pt x="309" y="61"/>
                  </a:lnTo>
                  <a:lnTo>
                    <a:pt x="296" y="82"/>
                  </a:lnTo>
                  <a:lnTo>
                    <a:pt x="276" y="95"/>
                  </a:lnTo>
                  <a:lnTo>
                    <a:pt x="249" y="102"/>
                  </a:lnTo>
                  <a:lnTo>
                    <a:pt x="235" y="102"/>
                  </a:lnTo>
                  <a:lnTo>
                    <a:pt x="222" y="95"/>
                  </a:lnTo>
                  <a:lnTo>
                    <a:pt x="215" y="82"/>
                  </a:lnTo>
                  <a:lnTo>
                    <a:pt x="209" y="68"/>
                  </a:lnTo>
                  <a:lnTo>
                    <a:pt x="209" y="61"/>
                  </a:lnTo>
                  <a:lnTo>
                    <a:pt x="209" y="41"/>
                  </a:lnTo>
                  <a:lnTo>
                    <a:pt x="222" y="21"/>
                  </a:lnTo>
                  <a:lnTo>
                    <a:pt x="235" y="7"/>
                  </a:lnTo>
                  <a:lnTo>
                    <a:pt x="249"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25"/>
            <p:cNvSpPr>
              <a:spLocks noEditPoints="1"/>
            </p:cNvSpPr>
            <p:nvPr/>
          </p:nvSpPr>
          <p:spPr bwMode="auto">
            <a:xfrm>
              <a:off x="19765" y="2290"/>
              <a:ext cx="491" cy="977"/>
            </a:xfrm>
            <a:custGeom>
              <a:avLst/>
              <a:gdLst/>
              <a:ahLst/>
              <a:cxnLst>
                <a:cxn ang="0">
                  <a:pos x="391" y="265"/>
                </a:cxn>
                <a:cxn ang="0">
                  <a:pos x="451" y="353"/>
                </a:cxn>
                <a:cxn ang="0">
                  <a:pos x="451" y="380"/>
                </a:cxn>
                <a:cxn ang="0">
                  <a:pos x="343" y="800"/>
                </a:cxn>
                <a:cxn ang="0">
                  <a:pos x="269" y="923"/>
                </a:cxn>
                <a:cxn ang="0">
                  <a:pos x="162" y="977"/>
                </a:cxn>
                <a:cxn ang="0">
                  <a:pos x="54" y="970"/>
                </a:cxn>
                <a:cxn ang="0">
                  <a:pos x="0" y="909"/>
                </a:cxn>
                <a:cxn ang="0">
                  <a:pos x="20" y="862"/>
                </a:cxn>
                <a:cxn ang="0">
                  <a:pos x="68" y="841"/>
                </a:cxn>
                <a:cxn ang="0">
                  <a:pos x="94" y="855"/>
                </a:cxn>
                <a:cxn ang="0">
                  <a:pos x="108" y="882"/>
                </a:cxn>
                <a:cxn ang="0">
                  <a:pos x="101" y="909"/>
                </a:cxn>
                <a:cxn ang="0">
                  <a:pos x="88" y="929"/>
                </a:cxn>
                <a:cxn ang="0">
                  <a:pos x="88" y="943"/>
                </a:cxn>
                <a:cxn ang="0">
                  <a:pos x="175" y="929"/>
                </a:cxn>
                <a:cxn ang="0">
                  <a:pos x="256" y="800"/>
                </a:cxn>
                <a:cxn ang="0">
                  <a:pos x="364" y="373"/>
                </a:cxn>
                <a:cxn ang="0">
                  <a:pos x="364" y="346"/>
                </a:cxn>
                <a:cxn ang="0">
                  <a:pos x="364" y="319"/>
                </a:cxn>
                <a:cxn ang="0">
                  <a:pos x="357" y="292"/>
                </a:cxn>
                <a:cxn ang="0">
                  <a:pos x="330" y="278"/>
                </a:cxn>
                <a:cxn ang="0">
                  <a:pos x="216" y="353"/>
                </a:cxn>
                <a:cxn ang="0">
                  <a:pos x="168" y="427"/>
                </a:cxn>
                <a:cxn ang="0">
                  <a:pos x="155" y="434"/>
                </a:cxn>
                <a:cxn ang="0">
                  <a:pos x="142" y="434"/>
                </a:cxn>
                <a:cxn ang="0">
                  <a:pos x="135" y="421"/>
                </a:cxn>
                <a:cxn ang="0">
                  <a:pos x="168" y="353"/>
                </a:cxn>
                <a:cxn ang="0">
                  <a:pos x="263" y="265"/>
                </a:cxn>
                <a:cxn ang="0">
                  <a:pos x="451" y="0"/>
                </a:cxn>
                <a:cxn ang="0">
                  <a:pos x="478" y="7"/>
                </a:cxn>
                <a:cxn ang="0">
                  <a:pos x="491" y="27"/>
                </a:cxn>
                <a:cxn ang="0">
                  <a:pos x="491" y="61"/>
                </a:cxn>
                <a:cxn ang="0">
                  <a:pos x="451" y="95"/>
                </a:cxn>
                <a:cxn ang="0">
                  <a:pos x="417" y="102"/>
                </a:cxn>
                <a:cxn ang="0">
                  <a:pos x="391" y="82"/>
                </a:cxn>
                <a:cxn ang="0">
                  <a:pos x="384" y="61"/>
                </a:cxn>
                <a:cxn ang="0">
                  <a:pos x="404" y="14"/>
                </a:cxn>
                <a:cxn ang="0">
                  <a:pos x="451" y="0"/>
                </a:cxn>
              </a:cxnLst>
              <a:rect l="0" t="0" r="r" b="b"/>
              <a:pathLst>
                <a:path w="491" h="977">
                  <a:moveTo>
                    <a:pt x="330" y="251"/>
                  </a:moveTo>
                  <a:lnTo>
                    <a:pt x="391" y="265"/>
                  </a:lnTo>
                  <a:lnTo>
                    <a:pt x="438" y="299"/>
                  </a:lnTo>
                  <a:lnTo>
                    <a:pt x="451" y="353"/>
                  </a:lnTo>
                  <a:lnTo>
                    <a:pt x="451" y="373"/>
                  </a:lnTo>
                  <a:lnTo>
                    <a:pt x="451" y="380"/>
                  </a:lnTo>
                  <a:lnTo>
                    <a:pt x="444" y="394"/>
                  </a:lnTo>
                  <a:lnTo>
                    <a:pt x="343" y="800"/>
                  </a:lnTo>
                  <a:lnTo>
                    <a:pt x="310" y="875"/>
                  </a:lnTo>
                  <a:lnTo>
                    <a:pt x="269" y="923"/>
                  </a:lnTo>
                  <a:lnTo>
                    <a:pt x="216" y="956"/>
                  </a:lnTo>
                  <a:lnTo>
                    <a:pt x="162" y="977"/>
                  </a:lnTo>
                  <a:lnTo>
                    <a:pt x="115" y="977"/>
                  </a:lnTo>
                  <a:lnTo>
                    <a:pt x="54" y="970"/>
                  </a:lnTo>
                  <a:lnTo>
                    <a:pt x="14" y="943"/>
                  </a:lnTo>
                  <a:lnTo>
                    <a:pt x="0" y="909"/>
                  </a:lnTo>
                  <a:lnTo>
                    <a:pt x="7" y="882"/>
                  </a:lnTo>
                  <a:lnTo>
                    <a:pt x="20" y="862"/>
                  </a:lnTo>
                  <a:lnTo>
                    <a:pt x="41" y="848"/>
                  </a:lnTo>
                  <a:lnTo>
                    <a:pt x="68" y="841"/>
                  </a:lnTo>
                  <a:lnTo>
                    <a:pt x="81" y="841"/>
                  </a:lnTo>
                  <a:lnTo>
                    <a:pt x="94" y="855"/>
                  </a:lnTo>
                  <a:lnTo>
                    <a:pt x="101" y="868"/>
                  </a:lnTo>
                  <a:lnTo>
                    <a:pt x="108" y="882"/>
                  </a:lnTo>
                  <a:lnTo>
                    <a:pt x="108" y="895"/>
                  </a:lnTo>
                  <a:lnTo>
                    <a:pt x="101" y="909"/>
                  </a:lnTo>
                  <a:lnTo>
                    <a:pt x="94" y="916"/>
                  </a:lnTo>
                  <a:lnTo>
                    <a:pt x="88" y="929"/>
                  </a:lnTo>
                  <a:lnTo>
                    <a:pt x="68" y="936"/>
                  </a:lnTo>
                  <a:lnTo>
                    <a:pt x="88" y="943"/>
                  </a:lnTo>
                  <a:lnTo>
                    <a:pt x="108" y="950"/>
                  </a:lnTo>
                  <a:lnTo>
                    <a:pt x="175" y="929"/>
                  </a:lnTo>
                  <a:lnTo>
                    <a:pt x="222" y="875"/>
                  </a:lnTo>
                  <a:lnTo>
                    <a:pt x="256" y="800"/>
                  </a:lnTo>
                  <a:lnTo>
                    <a:pt x="256" y="800"/>
                  </a:lnTo>
                  <a:lnTo>
                    <a:pt x="364" y="373"/>
                  </a:lnTo>
                  <a:lnTo>
                    <a:pt x="364" y="360"/>
                  </a:lnTo>
                  <a:lnTo>
                    <a:pt x="364" y="346"/>
                  </a:lnTo>
                  <a:lnTo>
                    <a:pt x="364" y="333"/>
                  </a:lnTo>
                  <a:lnTo>
                    <a:pt x="364" y="319"/>
                  </a:lnTo>
                  <a:lnTo>
                    <a:pt x="364" y="299"/>
                  </a:lnTo>
                  <a:lnTo>
                    <a:pt x="357" y="292"/>
                  </a:lnTo>
                  <a:lnTo>
                    <a:pt x="343" y="285"/>
                  </a:lnTo>
                  <a:lnTo>
                    <a:pt x="330" y="278"/>
                  </a:lnTo>
                  <a:lnTo>
                    <a:pt x="263" y="299"/>
                  </a:lnTo>
                  <a:lnTo>
                    <a:pt x="216" y="353"/>
                  </a:lnTo>
                  <a:lnTo>
                    <a:pt x="175" y="414"/>
                  </a:lnTo>
                  <a:lnTo>
                    <a:pt x="168" y="427"/>
                  </a:lnTo>
                  <a:lnTo>
                    <a:pt x="162" y="434"/>
                  </a:lnTo>
                  <a:lnTo>
                    <a:pt x="155" y="434"/>
                  </a:lnTo>
                  <a:lnTo>
                    <a:pt x="148" y="434"/>
                  </a:lnTo>
                  <a:lnTo>
                    <a:pt x="142" y="434"/>
                  </a:lnTo>
                  <a:lnTo>
                    <a:pt x="135" y="427"/>
                  </a:lnTo>
                  <a:lnTo>
                    <a:pt x="135" y="421"/>
                  </a:lnTo>
                  <a:lnTo>
                    <a:pt x="142" y="394"/>
                  </a:lnTo>
                  <a:lnTo>
                    <a:pt x="168" y="353"/>
                  </a:lnTo>
                  <a:lnTo>
                    <a:pt x="209" y="305"/>
                  </a:lnTo>
                  <a:lnTo>
                    <a:pt x="263" y="265"/>
                  </a:lnTo>
                  <a:lnTo>
                    <a:pt x="330" y="251"/>
                  </a:lnTo>
                  <a:close/>
                  <a:moveTo>
                    <a:pt x="451" y="0"/>
                  </a:moveTo>
                  <a:lnTo>
                    <a:pt x="465" y="0"/>
                  </a:lnTo>
                  <a:lnTo>
                    <a:pt x="478" y="7"/>
                  </a:lnTo>
                  <a:lnTo>
                    <a:pt x="485" y="14"/>
                  </a:lnTo>
                  <a:lnTo>
                    <a:pt x="491" y="27"/>
                  </a:lnTo>
                  <a:lnTo>
                    <a:pt x="491" y="41"/>
                  </a:lnTo>
                  <a:lnTo>
                    <a:pt x="491" y="61"/>
                  </a:lnTo>
                  <a:lnTo>
                    <a:pt x="471" y="82"/>
                  </a:lnTo>
                  <a:lnTo>
                    <a:pt x="451" y="95"/>
                  </a:lnTo>
                  <a:lnTo>
                    <a:pt x="431" y="102"/>
                  </a:lnTo>
                  <a:lnTo>
                    <a:pt x="417" y="102"/>
                  </a:lnTo>
                  <a:lnTo>
                    <a:pt x="404" y="95"/>
                  </a:lnTo>
                  <a:lnTo>
                    <a:pt x="391" y="82"/>
                  </a:lnTo>
                  <a:lnTo>
                    <a:pt x="391" y="68"/>
                  </a:lnTo>
                  <a:lnTo>
                    <a:pt x="384" y="61"/>
                  </a:lnTo>
                  <a:lnTo>
                    <a:pt x="391" y="34"/>
                  </a:lnTo>
                  <a:lnTo>
                    <a:pt x="404" y="14"/>
                  </a:lnTo>
                  <a:lnTo>
                    <a:pt x="424" y="0"/>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26"/>
            <p:cNvSpPr>
              <a:spLocks/>
            </p:cNvSpPr>
            <p:nvPr/>
          </p:nvSpPr>
          <p:spPr bwMode="auto">
            <a:xfrm>
              <a:off x="20526" y="1605"/>
              <a:ext cx="370" cy="1601"/>
            </a:xfrm>
            <a:custGeom>
              <a:avLst/>
              <a:gdLst/>
              <a:ahLst/>
              <a:cxnLst>
                <a:cxn ang="0">
                  <a:pos x="20" y="0"/>
                </a:cxn>
                <a:cxn ang="0">
                  <a:pos x="33" y="7"/>
                </a:cxn>
                <a:cxn ang="0">
                  <a:pos x="67" y="34"/>
                </a:cxn>
                <a:cxn ang="0">
                  <a:pos x="107" y="75"/>
                </a:cxn>
                <a:cxn ang="0">
                  <a:pos x="161" y="136"/>
                </a:cxn>
                <a:cxn ang="0">
                  <a:pos x="215" y="211"/>
                </a:cxn>
                <a:cxn ang="0">
                  <a:pos x="262" y="305"/>
                </a:cxn>
                <a:cxn ang="0">
                  <a:pos x="316" y="441"/>
                </a:cxn>
                <a:cxn ang="0">
                  <a:pos x="350" y="570"/>
                </a:cxn>
                <a:cxn ang="0">
                  <a:pos x="363" y="692"/>
                </a:cxn>
                <a:cxn ang="0">
                  <a:pos x="370" y="801"/>
                </a:cxn>
                <a:cxn ang="0">
                  <a:pos x="370" y="801"/>
                </a:cxn>
                <a:cxn ang="0">
                  <a:pos x="363" y="950"/>
                </a:cxn>
                <a:cxn ang="0">
                  <a:pos x="329" y="1112"/>
                </a:cxn>
                <a:cxn ang="0">
                  <a:pos x="269" y="1289"/>
                </a:cxn>
                <a:cxn ang="0">
                  <a:pos x="222" y="1384"/>
                </a:cxn>
                <a:cxn ang="0">
                  <a:pos x="168" y="1458"/>
                </a:cxn>
                <a:cxn ang="0">
                  <a:pos x="114" y="1519"/>
                </a:cxn>
                <a:cxn ang="0">
                  <a:pos x="67" y="1567"/>
                </a:cxn>
                <a:cxn ang="0">
                  <a:pos x="33" y="1594"/>
                </a:cxn>
                <a:cxn ang="0">
                  <a:pos x="20" y="1601"/>
                </a:cxn>
                <a:cxn ang="0">
                  <a:pos x="6" y="1601"/>
                </a:cxn>
                <a:cxn ang="0">
                  <a:pos x="0" y="1594"/>
                </a:cxn>
                <a:cxn ang="0">
                  <a:pos x="0" y="1587"/>
                </a:cxn>
                <a:cxn ang="0">
                  <a:pos x="0" y="1580"/>
                </a:cxn>
                <a:cxn ang="0">
                  <a:pos x="0" y="1574"/>
                </a:cxn>
                <a:cxn ang="0">
                  <a:pos x="6" y="1567"/>
                </a:cxn>
                <a:cxn ang="0">
                  <a:pos x="20" y="1560"/>
                </a:cxn>
                <a:cxn ang="0">
                  <a:pos x="121" y="1431"/>
                </a:cxn>
                <a:cxn ang="0">
                  <a:pos x="195" y="1282"/>
                </a:cxn>
                <a:cxn ang="0">
                  <a:pos x="242" y="1126"/>
                </a:cxn>
                <a:cxn ang="0">
                  <a:pos x="269" y="963"/>
                </a:cxn>
                <a:cxn ang="0">
                  <a:pos x="276" y="801"/>
                </a:cxn>
                <a:cxn ang="0">
                  <a:pos x="269" y="611"/>
                </a:cxn>
                <a:cxn ang="0">
                  <a:pos x="235" y="441"/>
                </a:cxn>
                <a:cxn ang="0">
                  <a:pos x="181" y="285"/>
                </a:cxn>
                <a:cxn ang="0">
                  <a:pos x="114" y="163"/>
                </a:cxn>
                <a:cxn ang="0">
                  <a:pos x="27" y="55"/>
                </a:cxn>
                <a:cxn ang="0">
                  <a:pos x="13" y="41"/>
                </a:cxn>
                <a:cxn ang="0">
                  <a:pos x="6" y="27"/>
                </a:cxn>
                <a:cxn ang="0">
                  <a:pos x="0" y="21"/>
                </a:cxn>
                <a:cxn ang="0">
                  <a:pos x="0" y="21"/>
                </a:cxn>
                <a:cxn ang="0">
                  <a:pos x="0" y="21"/>
                </a:cxn>
                <a:cxn ang="0">
                  <a:pos x="0" y="7"/>
                </a:cxn>
                <a:cxn ang="0">
                  <a:pos x="6" y="0"/>
                </a:cxn>
                <a:cxn ang="0">
                  <a:pos x="20" y="0"/>
                </a:cxn>
              </a:cxnLst>
              <a:rect l="0" t="0" r="r" b="b"/>
              <a:pathLst>
                <a:path w="370" h="1601">
                  <a:moveTo>
                    <a:pt x="20" y="0"/>
                  </a:moveTo>
                  <a:lnTo>
                    <a:pt x="33" y="7"/>
                  </a:lnTo>
                  <a:lnTo>
                    <a:pt x="67" y="34"/>
                  </a:lnTo>
                  <a:lnTo>
                    <a:pt x="107" y="75"/>
                  </a:lnTo>
                  <a:lnTo>
                    <a:pt x="161" y="136"/>
                  </a:lnTo>
                  <a:lnTo>
                    <a:pt x="215" y="211"/>
                  </a:lnTo>
                  <a:lnTo>
                    <a:pt x="262" y="305"/>
                  </a:lnTo>
                  <a:lnTo>
                    <a:pt x="316" y="441"/>
                  </a:lnTo>
                  <a:lnTo>
                    <a:pt x="350" y="570"/>
                  </a:lnTo>
                  <a:lnTo>
                    <a:pt x="363" y="692"/>
                  </a:lnTo>
                  <a:lnTo>
                    <a:pt x="370" y="801"/>
                  </a:lnTo>
                  <a:lnTo>
                    <a:pt x="370" y="801"/>
                  </a:lnTo>
                  <a:lnTo>
                    <a:pt x="363" y="950"/>
                  </a:lnTo>
                  <a:lnTo>
                    <a:pt x="329" y="1112"/>
                  </a:lnTo>
                  <a:lnTo>
                    <a:pt x="269" y="1289"/>
                  </a:lnTo>
                  <a:lnTo>
                    <a:pt x="222" y="1384"/>
                  </a:lnTo>
                  <a:lnTo>
                    <a:pt x="168" y="1458"/>
                  </a:lnTo>
                  <a:lnTo>
                    <a:pt x="114" y="1519"/>
                  </a:lnTo>
                  <a:lnTo>
                    <a:pt x="67" y="1567"/>
                  </a:lnTo>
                  <a:lnTo>
                    <a:pt x="33" y="1594"/>
                  </a:lnTo>
                  <a:lnTo>
                    <a:pt x="20" y="1601"/>
                  </a:lnTo>
                  <a:lnTo>
                    <a:pt x="6" y="1601"/>
                  </a:lnTo>
                  <a:lnTo>
                    <a:pt x="0" y="1594"/>
                  </a:lnTo>
                  <a:lnTo>
                    <a:pt x="0" y="1587"/>
                  </a:lnTo>
                  <a:lnTo>
                    <a:pt x="0" y="1580"/>
                  </a:lnTo>
                  <a:lnTo>
                    <a:pt x="0" y="1574"/>
                  </a:lnTo>
                  <a:lnTo>
                    <a:pt x="6" y="1567"/>
                  </a:lnTo>
                  <a:lnTo>
                    <a:pt x="20" y="1560"/>
                  </a:lnTo>
                  <a:lnTo>
                    <a:pt x="121" y="1431"/>
                  </a:lnTo>
                  <a:lnTo>
                    <a:pt x="195" y="1282"/>
                  </a:lnTo>
                  <a:lnTo>
                    <a:pt x="242" y="1126"/>
                  </a:lnTo>
                  <a:lnTo>
                    <a:pt x="269" y="963"/>
                  </a:lnTo>
                  <a:lnTo>
                    <a:pt x="276" y="801"/>
                  </a:lnTo>
                  <a:lnTo>
                    <a:pt x="269" y="611"/>
                  </a:lnTo>
                  <a:lnTo>
                    <a:pt x="235" y="441"/>
                  </a:lnTo>
                  <a:lnTo>
                    <a:pt x="181" y="285"/>
                  </a:lnTo>
                  <a:lnTo>
                    <a:pt x="114" y="163"/>
                  </a:lnTo>
                  <a:lnTo>
                    <a:pt x="27" y="55"/>
                  </a:lnTo>
                  <a:lnTo>
                    <a:pt x="13" y="41"/>
                  </a:lnTo>
                  <a:lnTo>
                    <a:pt x="6" y="27"/>
                  </a:lnTo>
                  <a:lnTo>
                    <a:pt x="0" y="21"/>
                  </a:lnTo>
                  <a:lnTo>
                    <a:pt x="0" y="21"/>
                  </a:lnTo>
                  <a:lnTo>
                    <a:pt x="0" y="21"/>
                  </a:lnTo>
                  <a:lnTo>
                    <a:pt x="0" y="7"/>
                  </a:lnTo>
                  <a:lnTo>
                    <a:pt x="6"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27"/>
            <p:cNvSpPr>
              <a:spLocks/>
            </p:cNvSpPr>
            <p:nvPr/>
          </p:nvSpPr>
          <p:spPr bwMode="auto">
            <a:xfrm>
              <a:off x="21623" y="1944"/>
              <a:ext cx="969" cy="923"/>
            </a:xfrm>
            <a:custGeom>
              <a:avLst/>
              <a:gdLst/>
              <a:ahLst/>
              <a:cxnLst>
                <a:cxn ang="0">
                  <a:pos x="33" y="0"/>
                </a:cxn>
                <a:cxn ang="0">
                  <a:pos x="33" y="0"/>
                </a:cxn>
                <a:cxn ang="0">
                  <a:pos x="40" y="0"/>
                </a:cxn>
                <a:cxn ang="0">
                  <a:pos x="47" y="0"/>
                </a:cxn>
                <a:cxn ang="0">
                  <a:pos x="60" y="7"/>
                </a:cxn>
                <a:cxn ang="0">
                  <a:pos x="942" y="428"/>
                </a:cxn>
                <a:cxn ang="0">
                  <a:pos x="955" y="434"/>
                </a:cxn>
                <a:cxn ang="0">
                  <a:pos x="962" y="441"/>
                </a:cxn>
                <a:cxn ang="0">
                  <a:pos x="969" y="448"/>
                </a:cxn>
                <a:cxn ang="0">
                  <a:pos x="969" y="462"/>
                </a:cxn>
                <a:cxn ang="0">
                  <a:pos x="969" y="475"/>
                </a:cxn>
                <a:cxn ang="0">
                  <a:pos x="962" y="482"/>
                </a:cxn>
                <a:cxn ang="0">
                  <a:pos x="955" y="489"/>
                </a:cxn>
                <a:cxn ang="0">
                  <a:pos x="942" y="495"/>
                </a:cxn>
                <a:cxn ang="0">
                  <a:pos x="60" y="916"/>
                </a:cxn>
                <a:cxn ang="0">
                  <a:pos x="47" y="923"/>
                </a:cxn>
                <a:cxn ang="0">
                  <a:pos x="40" y="923"/>
                </a:cxn>
                <a:cxn ang="0">
                  <a:pos x="33" y="923"/>
                </a:cxn>
                <a:cxn ang="0">
                  <a:pos x="33" y="923"/>
                </a:cxn>
                <a:cxn ang="0">
                  <a:pos x="13" y="923"/>
                </a:cxn>
                <a:cxn ang="0">
                  <a:pos x="6" y="909"/>
                </a:cxn>
                <a:cxn ang="0">
                  <a:pos x="0" y="896"/>
                </a:cxn>
                <a:cxn ang="0">
                  <a:pos x="0" y="882"/>
                </a:cxn>
                <a:cxn ang="0">
                  <a:pos x="13" y="868"/>
                </a:cxn>
                <a:cxn ang="0">
                  <a:pos x="26" y="862"/>
                </a:cxn>
                <a:cxn ang="0">
                  <a:pos x="861" y="462"/>
                </a:cxn>
                <a:cxn ang="0">
                  <a:pos x="26" y="61"/>
                </a:cxn>
                <a:cxn ang="0">
                  <a:pos x="13" y="55"/>
                </a:cxn>
                <a:cxn ang="0">
                  <a:pos x="0" y="41"/>
                </a:cxn>
                <a:cxn ang="0">
                  <a:pos x="0" y="28"/>
                </a:cxn>
                <a:cxn ang="0">
                  <a:pos x="6" y="14"/>
                </a:cxn>
                <a:cxn ang="0">
                  <a:pos x="13" y="0"/>
                </a:cxn>
                <a:cxn ang="0">
                  <a:pos x="33" y="0"/>
                </a:cxn>
              </a:cxnLst>
              <a:rect l="0" t="0" r="r" b="b"/>
              <a:pathLst>
                <a:path w="969" h="923">
                  <a:moveTo>
                    <a:pt x="33" y="0"/>
                  </a:moveTo>
                  <a:lnTo>
                    <a:pt x="33" y="0"/>
                  </a:lnTo>
                  <a:lnTo>
                    <a:pt x="40" y="0"/>
                  </a:lnTo>
                  <a:lnTo>
                    <a:pt x="47" y="0"/>
                  </a:lnTo>
                  <a:lnTo>
                    <a:pt x="60" y="7"/>
                  </a:lnTo>
                  <a:lnTo>
                    <a:pt x="942" y="428"/>
                  </a:lnTo>
                  <a:lnTo>
                    <a:pt x="955" y="434"/>
                  </a:lnTo>
                  <a:lnTo>
                    <a:pt x="962" y="441"/>
                  </a:lnTo>
                  <a:lnTo>
                    <a:pt x="969" y="448"/>
                  </a:lnTo>
                  <a:lnTo>
                    <a:pt x="969" y="462"/>
                  </a:lnTo>
                  <a:lnTo>
                    <a:pt x="969" y="475"/>
                  </a:lnTo>
                  <a:lnTo>
                    <a:pt x="962" y="482"/>
                  </a:lnTo>
                  <a:lnTo>
                    <a:pt x="955" y="489"/>
                  </a:lnTo>
                  <a:lnTo>
                    <a:pt x="942" y="495"/>
                  </a:lnTo>
                  <a:lnTo>
                    <a:pt x="60" y="916"/>
                  </a:lnTo>
                  <a:lnTo>
                    <a:pt x="47" y="923"/>
                  </a:lnTo>
                  <a:lnTo>
                    <a:pt x="40" y="923"/>
                  </a:lnTo>
                  <a:lnTo>
                    <a:pt x="33" y="923"/>
                  </a:lnTo>
                  <a:lnTo>
                    <a:pt x="33" y="923"/>
                  </a:lnTo>
                  <a:lnTo>
                    <a:pt x="13" y="923"/>
                  </a:lnTo>
                  <a:lnTo>
                    <a:pt x="6" y="909"/>
                  </a:lnTo>
                  <a:lnTo>
                    <a:pt x="0" y="896"/>
                  </a:lnTo>
                  <a:lnTo>
                    <a:pt x="0" y="882"/>
                  </a:lnTo>
                  <a:lnTo>
                    <a:pt x="13" y="868"/>
                  </a:lnTo>
                  <a:lnTo>
                    <a:pt x="26" y="862"/>
                  </a:lnTo>
                  <a:lnTo>
                    <a:pt x="861" y="462"/>
                  </a:lnTo>
                  <a:lnTo>
                    <a:pt x="26" y="61"/>
                  </a:lnTo>
                  <a:lnTo>
                    <a:pt x="13" y="55"/>
                  </a:lnTo>
                  <a:lnTo>
                    <a:pt x="0" y="41"/>
                  </a:lnTo>
                  <a:lnTo>
                    <a:pt x="0" y="28"/>
                  </a:lnTo>
                  <a:lnTo>
                    <a:pt x="6" y="14"/>
                  </a:lnTo>
                  <a:lnTo>
                    <a:pt x="13" y="0"/>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28"/>
            <p:cNvSpPr>
              <a:spLocks noEditPoints="1"/>
            </p:cNvSpPr>
            <p:nvPr/>
          </p:nvSpPr>
          <p:spPr bwMode="auto">
            <a:xfrm>
              <a:off x="23238" y="1741"/>
              <a:ext cx="672" cy="1099"/>
            </a:xfrm>
            <a:custGeom>
              <a:avLst/>
              <a:gdLst/>
              <a:ahLst/>
              <a:cxnLst>
                <a:cxn ang="0">
                  <a:pos x="309" y="41"/>
                </a:cxn>
                <a:cxn ang="0">
                  <a:pos x="235" y="68"/>
                </a:cxn>
                <a:cxn ang="0">
                  <a:pos x="168" y="156"/>
                </a:cxn>
                <a:cxn ang="0">
                  <a:pos x="134" y="380"/>
                </a:cxn>
                <a:cxn ang="0">
                  <a:pos x="134" y="644"/>
                </a:cxn>
                <a:cxn ang="0">
                  <a:pos x="154" y="868"/>
                </a:cxn>
                <a:cxn ang="0">
                  <a:pos x="208" y="1004"/>
                </a:cxn>
                <a:cxn ang="0">
                  <a:pos x="296" y="1058"/>
                </a:cxn>
                <a:cxn ang="0">
                  <a:pos x="336" y="1065"/>
                </a:cxn>
                <a:cxn ang="0">
                  <a:pos x="336" y="1065"/>
                </a:cxn>
                <a:cxn ang="0">
                  <a:pos x="424" y="1038"/>
                </a:cxn>
                <a:cxn ang="0">
                  <a:pos x="498" y="943"/>
                </a:cxn>
                <a:cxn ang="0">
                  <a:pos x="538" y="705"/>
                </a:cxn>
                <a:cxn ang="0">
                  <a:pos x="538" y="427"/>
                </a:cxn>
                <a:cxn ang="0">
                  <a:pos x="524" y="224"/>
                </a:cxn>
                <a:cxn ang="0">
                  <a:pos x="457" y="88"/>
                </a:cxn>
                <a:cxn ang="0">
                  <a:pos x="370" y="41"/>
                </a:cxn>
                <a:cxn ang="0">
                  <a:pos x="336" y="0"/>
                </a:cxn>
                <a:cxn ang="0">
                  <a:pos x="437" y="20"/>
                </a:cxn>
                <a:cxn ang="0">
                  <a:pos x="558" y="102"/>
                </a:cxn>
                <a:cxn ang="0">
                  <a:pos x="646" y="298"/>
                </a:cxn>
                <a:cxn ang="0">
                  <a:pos x="672" y="556"/>
                </a:cxn>
                <a:cxn ang="0">
                  <a:pos x="666" y="678"/>
                </a:cxn>
                <a:cxn ang="0">
                  <a:pos x="612" y="915"/>
                </a:cxn>
                <a:cxn ang="0">
                  <a:pos x="511" y="1044"/>
                </a:cxn>
                <a:cxn ang="0">
                  <a:pos x="390" y="1092"/>
                </a:cxn>
                <a:cxn ang="0">
                  <a:pos x="269" y="1092"/>
                </a:cxn>
                <a:cxn ang="0">
                  <a:pos x="134" y="1017"/>
                </a:cxn>
                <a:cxn ang="0">
                  <a:pos x="26" y="814"/>
                </a:cxn>
                <a:cxn ang="0">
                  <a:pos x="0" y="556"/>
                </a:cxn>
                <a:cxn ang="0">
                  <a:pos x="20" y="305"/>
                </a:cxn>
                <a:cxn ang="0">
                  <a:pos x="101" y="115"/>
                </a:cxn>
                <a:cxn ang="0">
                  <a:pos x="215" y="27"/>
                </a:cxn>
                <a:cxn ang="0">
                  <a:pos x="336" y="0"/>
                </a:cxn>
              </a:cxnLst>
              <a:rect l="0" t="0" r="r" b="b"/>
              <a:pathLst>
                <a:path w="672" h="1099">
                  <a:moveTo>
                    <a:pt x="336" y="34"/>
                  </a:moveTo>
                  <a:lnTo>
                    <a:pt x="309" y="41"/>
                  </a:lnTo>
                  <a:lnTo>
                    <a:pt x="275" y="47"/>
                  </a:lnTo>
                  <a:lnTo>
                    <a:pt x="235" y="68"/>
                  </a:lnTo>
                  <a:lnTo>
                    <a:pt x="201" y="102"/>
                  </a:lnTo>
                  <a:lnTo>
                    <a:pt x="168" y="156"/>
                  </a:lnTo>
                  <a:lnTo>
                    <a:pt x="148" y="237"/>
                  </a:lnTo>
                  <a:lnTo>
                    <a:pt x="134" y="380"/>
                  </a:lnTo>
                  <a:lnTo>
                    <a:pt x="134" y="536"/>
                  </a:lnTo>
                  <a:lnTo>
                    <a:pt x="134" y="644"/>
                  </a:lnTo>
                  <a:lnTo>
                    <a:pt x="141" y="759"/>
                  </a:lnTo>
                  <a:lnTo>
                    <a:pt x="154" y="868"/>
                  </a:lnTo>
                  <a:lnTo>
                    <a:pt x="175" y="949"/>
                  </a:lnTo>
                  <a:lnTo>
                    <a:pt x="208" y="1004"/>
                  </a:lnTo>
                  <a:lnTo>
                    <a:pt x="249" y="1038"/>
                  </a:lnTo>
                  <a:lnTo>
                    <a:pt x="296" y="1058"/>
                  </a:lnTo>
                  <a:lnTo>
                    <a:pt x="336" y="1065"/>
                  </a:lnTo>
                  <a:lnTo>
                    <a:pt x="336" y="1065"/>
                  </a:lnTo>
                  <a:lnTo>
                    <a:pt x="336" y="1065"/>
                  </a:lnTo>
                  <a:lnTo>
                    <a:pt x="336" y="1065"/>
                  </a:lnTo>
                  <a:lnTo>
                    <a:pt x="376" y="1058"/>
                  </a:lnTo>
                  <a:lnTo>
                    <a:pt x="424" y="1038"/>
                  </a:lnTo>
                  <a:lnTo>
                    <a:pt x="464" y="1004"/>
                  </a:lnTo>
                  <a:lnTo>
                    <a:pt x="498" y="943"/>
                  </a:lnTo>
                  <a:lnTo>
                    <a:pt x="518" y="868"/>
                  </a:lnTo>
                  <a:lnTo>
                    <a:pt x="538" y="705"/>
                  </a:lnTo>
                  <a:lnTo>
                    <a:pt x="538" y="536"/>
                  </a:lnTo>
                  <a:lnTo>
                    <a:pt x="538" y="427"/>
                  </a:lnTo>
                  <a:lnTo>
                    <a:pt x="531" y="319"/>
                  </a:lnTo>
                  <a:lnTo>
                    <a:pt x="524" y="224"/>
                  </a:lnTo>
                  <a:lnTo>
                    <a:pt x="498" y="142"/>
                  </a:lnTo>
                  <a:lnTo>
                    <a:pt x="457" y="88"/>
                  </a:lnTo>
                  <a:lnTo>
                    <a:pt x="417" y="54"/>
                  </a:lnTo>
                  <a:lnTo>
                    <a:pt x="370" y="41"/>
                  </a:lnTo>
                  <a:lnTo>
                    <a:pt x="336" y="34"/>
                  </a:lnTo>
                  <a:close/>
                  <a:moveTo>
                    <a:pt x="336" y="0"/>
                  </a:moveTo>
                  <a:lnTo>
                    <a:pt x="383" y="7"/>
                  </a:lnTo>
                  <a:lnTo>
                    <a:pt x="437" y="20"/>
                  </a:lnTo>
                  <a:lnTo>
                    <a:pt x="498" y="47"/>
                  </a:lnTo>
                  <a:lnTo>
                    <a:pt x="558" y="102"/>
                  </a:lnTo>
                  <a:lnTo>
                    <a:pt x="605" y="176"/>
                  </a:lnTo>
                  <a:lnTo>
                    <a:pt x="646" y="298"/>
                  </a:lnTo>
                  <a:lnTo>
                    <a:pt x="666" y="427"/>
                  </a:lnTo>
                  <a:lnTo>
                    <a:pt x="672" y="556"/>
                  </a:lnTo>
                  <a:lnTo>
                    <a:pt x="672" y="556"/>
                  </a:lnTo>
                  <a:lnTo>
                    <a:pt x="666" y="678"/>
                  </a:lnTo>
                  <a:lnTo>
                    <a:pt x="652" y="800"/>
                  </a:lnTo>
                  <a:lnTo>
                    <a:pt x="612" y="915"/>
                  </a:lnTo>
                  <a:lnTo>
                    <a:pt x="565" y="990"/>
                  </a:lnTo>
                  <a:lnTo>
                    <a:pt x="511" y="1044"/>
                  </a:lnTo>
                  <a:lnTo>
                    <a:pt x="450" y="1078"/>
                  </a:lnTo>
                  <a:lnTo>
                    <a:pt x="390" y="1092"/>
                  </a:lnTo>
                  <a:lnTo>
                    <a:pt x="336" y="1099"/>
                  </a:lnTo>
                  <a:lnTo>
                    <a:pt x="269" y="1092"/>
                  </a:lnTo>
                  <a:lnTo>
                    <a:pt x="201" y="1065"/>
                  </a:lnTo>
                  <a:lnTo>
                    <a:pt x="134" y="1017"/>
                  </a:lnTo>
                  <a:lnTo>
                    <a:pt x="74" y="936"/>
                  </a:lnTo>
                  <a:lnTo>
                    <a:pt x="26" y="814"/>
                  </a:lnTo>
                  <a:lnTo>
                    <a:pt x="6" y="678"/>
                  </a:lnTo>
                  <a:lnTo>
                    <a:pt x="0" y="556"/>
                  </a:lnTo>
                  <a:lnTo>
                    <a:pt x="6" y="427"/>
                  </a:lnTo>
                  <a:lnTo>
                    <a:pt x="20" y="305"/>
                  </a:lnTo>
                  <a:lnTo>
                    <a:pt x="60" y="190"/>
                  </a:lnTo>
                  <a:lnTo>
                    <a:pt x="101" y="115"/>
                  </a:lnTo>
                  <a:lnTo>
                    <a:pt x="154" y="61"/>
                  </a:lnTo>
                  <a:lnTo>
                    <a:pt x="215" y="27"/>
                  </a:lnTo>
                  <a:lnTo>
                    <a:pt x="275" y="7"/>
                  </a:lnTo>
                  <a:lnTo>
                    <a:pt x="3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29"/>
            <p:cNvSpPr>
              <a:spLocks noEditPoints="1"/>
            </p:cNvSpPr>
            <p:nvPr/>
          </p:nvSpPr>
          <p:spPr bwMode="auto">
            <a:xfrm>
              <a:off x="12134" y="3979"/>
              <a:ext cx="1030" cy="1153"/>
            </a:xfrm>
            <a:custGeom>
              <a:avLst/>
              <a:gdLst/>
              <a:ahLst/>
              <a:cxnLst>
                <a:cxn ang="0">
                  <a:pos x="915" y="122"/>
                </a:cxn>
                <a:cxn ang="0">
                  <a:pos x="882" y="129"/>
                </a:cxn>
                <a:cxn ang="0">
                  <a:pos x="855" y="129"/>
                </a:cxn>
                <a:cxn ang="0">
                  <a:pos x="888" y="169"/>
                </a:cxn>
                <a:cxn ang="0">
                  <a:pos x="922" y="203"/>
                </a:cxn>
                <a:cxn ang="0">
                  <a:pos x="929" y="115"/>
                </a:cxn>
                <a:cxn ang="0">
                  <a:pos x="370" y="95"/>
                </a:cxn>
                <a:cxn ang="0">
                  <a:pos x="222" y="176"/>
                </a:cxn>
                <a:cxn ang="0">
                  <a:pos x="108" y="332"/>
                </a:cxn>
                <a:cxn ang="0">
                  <a:pos x="61" y="583"/>
                </a:cxn>
                <a:cxn ang="0">
                  <a:pos x="88" y="773"/>
                </a:cxn>
                <a:cxn ang="0">
                  <a:pos x="189" y="949"/>
                </a:cxn>
                <a:cxn ang="0">
                  <a:pos x="391" y="1078"/>
                </a:cxn>
                <a:cxn ang="0">
                  <a:pos x="269" y="895"/>
                </a:cxn>
                <a:cxn ang="0">
                  <a:pos x="229" y="678"/>
                </a:cxn>
                <a:cxn ang="0">
                  <a:pos x="236" y="441"/>
                </a:cxn>
                <a:cxn ang="0">
                  <a:pos x="283" y="230"/>
                </a:cxn>
                <a:cxn ang="0">
                  <a:pos x="343" y="122"/>
                </a:cxn>
                <a:cxn ang="0">
                  <a:pos x="370" y="95"/>
                </a:cxn>
                <a:cxn ang="0">
                  <a:pos x="565" y="0"/>
                </a:cxn>
                <a:cxn ang="0">
                  <a:pos x="660" y="7"/>
                </a:cxn>
                <a:cxn ang="0">
                  <a:pos x="774" y="54"/>
                </a:cxn>
                <a:cxn ang="0">
                  <a:pos x="882" y="74"/>
                </a:cxn>
                <a:cxn ang="0">
                  <a:pos x="895" y="74"/>
                </a:cxn>
                <a:cxn ang="0">
                  <a:pos x="922" y="61"/>
                </a:cxn>
                <a:cxn ang="0">
                  <a:pos x="929" y="27"/>
                </a:cxn>
                <a:cxn ang="0">
                  <a:pos x="942" y="7"/>
                </a:cxn>
                <a:cxn ang="0">
                  <a:pos x="956" y="0"/>
                </a:cxn>
                <a:cxn ang="0">
                  <a:pos x="976" y="0"/>
                </a:cxn>
                <a:cxn ang="0">
                  <a:pos x="983" y="20"/>
                </a:cxn>
                <a:cxn ang="0">
                  <a:pos x="989" y="54"/>
                </a:cxn>
                <a:cxn ang="0">
                  <a:pos x="989" y="319"/>
                </a:cxn>
                <a:cxn ang="0">
                  <a:pos x="983" y="353"/>
                </a:cxn>
                <a:cxn ang="0">
                  <a:pos x="976" y="373"/>
                </a:cxn>
                <a:cxn ang="0">
                  <a:pos x="949" y="373"/>
                </a:cxn>
                <a:cxn ang="0">
                  <a:pos x="936" y="353"/>
                </a:cxn>
                <a:cxn ang="0">
                  <a:pos x="882" y="244"/>
                </a:cxn>
                <a:cxn ang="0">
                  <a:pos x="734" y="108"/>
                </a:cxn>
                <a:cxn ang="0">
                  <a:pos x="565" y="54"/>
                </a:cxn>
                <a:cxn ang="0">
                  <a:pos x="417" y="122"/>
                </a:cxn>
                <a:cxn ang="0">
                  <a:pos x="316" y="305"/>
                </a:cxn>
                <a:cxn ang="0">
                  <a:pos x="283" y="583"/>
                </a:cxn>
                <a:cxn ang="0">
                  <a:pos x="303" y="787"/>
                </a:cxn>
                <a:cxn ang="0">
                  <a:pos x="364" y="963"/>
                </a:cxn>
                <a:cxn ang="0">
                  <a:pos x="498" y="1065"/>
                </a:cxn>
                <a:cxn ang="0">
                  <a:pos x="693" y="1071"/>
                </a:cxn>
                <a:cxn ang="0">
                  <a:pos x="888" y="983"/>
                </a:cxn>
                <a:cxn ang="0">
                  <a:pos x="976" y="902"/>
                </a:cxn>
                <a:cxn ang="0">
                  <a:pos x="989" y="888"/>
                </a:cxn>
                <a:cxn ang="0">
                  <a:pos x="1010" y="888"/>
                </a:cxn>
                <a:cxn ang="0">
                  <a:pos x="1030" y="902"/>
                </a:cxn>
                <a:cxn ang="0">
                  <a:pos x="1016" y="949"/>
                </a:cxn>
                <a:cxn ang="0">
                  <a:pos x="936" y="1031"/>
                </a:cxn>
                <a:cxn ang="0">
                  <a:pos x="767" y="1119"/>
                </a:cxn>
                <a:cxn ang="0">
                  <a:pos x="565" y="1153"/>
                </a:cxn>
                <a:cxn ang="0">
                  <a:pos x="364" y="1126"/>
                </a:cxn>
                <a:cxn ang="0">
                  <a:pos x="182" y="1017"/>
                </a:cxn>
                <a:cxn ang="0">
                  <a:pos x="54" y="841"/>
                </a:cxn>
                <a:cxn ang="0">
                  <a:pos x="0" y="576"/>
                </a:cxn>
                <a:cxn ang="0">
                  <a:pos x="54" y="312"/>
                </a:cxn>
                <a:cxn ang="0">
                  <a:pos x="182" y="136"/>
                </a:cxn>
                <a:cxn ang="0">
                  <a:pos x="364" y="34"/>
                </a:cxn>
                <a:cxn ang="0">
                  <a:pos x="565" y="0"/>
                </a:cxn>
              </a:cxnLst>
              <a:rect l="0" t="0" r="r" b="b"/>
              <a:pathLst>
                <a:path w="1030" h="1153">
                  <a:moveTo>
                    <a:pt x="929" y="115"/>
                  </a:moveTo>
                  <a:lnTo>
                    <a:pt x="915" y="122"/>
                  </a:lnTo>
                  <a:lnTo>
                    <a:pt x="902" y="129"/>
                  </a:lnTo>
                  <a:lnTo>
                    <a:pt x="882" y="129"/>
                  </a:lnTo>
                  <a:lnTo>
                    <a:pt x="868" y="129"/>
                  </a:lnTo>
                  <a:lnTo>
                    <a:pt x="855" y="129"/>
                  </a:lnTo>
                  <a:lnTo>
                    <a:pt x="875" y="149"/>
                  </a:lnTo>
                  <a:lnTo>
                    <a:pt x="888" y="169"/>
                  </a:lnTo>
                  <a:lnTo>
                    <a:pt x="909" y="183"/>
                  </a:lnTo>
                  <a:lnTo>
                    <a:pt x="922" y="203"/>
                  </a:lnTo>
                  <a:lnTo>
                    <a:pt x="929" y="217"/>
                  </a:lnTo>
                  <a:lnTo>
                    <a:pt x="929" y="115"/>
                  </a:lnTo>
                  <a:close/>
                  <a:moveTo>
                    <a:pt x="370" y="95"/>
                  </a:moveTo>
                  <a:lnTo>
                    <a:pt x="370" y="95"/>
                  </a:lnTo>
                  <a:lnTo>
                    <a:pt x="290" y="122"/>
                  </a:lnTo>
                  <a:lnTo>
                    <a:pt x="222" y="176"/>
                  </a:lnTo>
                  <a:lnTo>
                    <a:pt x="155" y="244"/>
                  </a:lnTo>
                  <a:lnTo>
                    <a:pt x="108" y="332"/>
                  </a:lnTo>
                  <a:lnTo>
                    <a:pt x="74" y="447"/>
                  </a:lnTo>
                  <a:lnTo>
                    <a:pt x="61" y="583"/>
                  </a:lnTo>
                  <a:lnTo>
                    <a:pt x="67" y="678"/>
                  </a:lnTo>
                  <a:lnTo>
                    <a:pt x="88" y="773"/>
                  </a:lnTo>
                  <a:lnTo>
                    <a:pt x="128" y="868"/>
                  </a:lnTo>
                  <a:lnTo>
                    <a:pt x="189" y="949"/>
                  </a:lnTo>
                  <a:lnTo>
                    <a:pt x="276" y="1024"/>
                  </a:lnTo>
                  <a:lnTo>
                    <a:pt x="391" y="1078"/>
                  </a:lnTo>
                  <a:lnTo>
                    <a:pt x="323" y="997"/>
                  </a:lnTo>
                  <a:lnTo>
                    <a:pt x="269" y="895"/>
                  </a:lnTo>
                  <a:lnTo>
                    <a:pt x="242" y="787"/>
                  </a:lnTo>
                  <a:lnTo>
                    <a:pt x="229" y="678"/>
                  </a:lnTo>
                  <a:lnTo>
                    <a:pt x="222" y="583"/>
                  </a:lnTo>
                  <a:lnTo>
                    <a:pt x="236" y="441"/>
                  </a:lnTo>
                  <a:lnTo>
                    <a:pt x="256" y="325"/>
                  </a:lnTo>
                  <a:lnTo>
                    <a:pt x="283" y="230"/>
                  </a:lnTo>
                  <a:lnTo>
                    <a:pt x="316" y="163"/>
                  </a:lnTo>
                  <a:lnTo>
                    <a:pt x="343" y="122"/>
                  </a:lnTo>
                  <a:lnTo>
                    <a:pt x="370" y="95"/>
                  </a:lnTo>
                  <a:lnTo>
                    <a:pt x="370" y="95"/>
                  </a:lnTo>
                  <a:lnTo>
                    <a:pt x="370" y="95"/>
                  </a:lnTo>
                  <a:close/>
                  <a:moveTo>
                    <a:pt x="565" y="0"/>
                  </a:moveTo>
                  <a:lnTo>
                    <a:pt x="599" y="0"/>
                  </a:lnTo>
                  <a:lnTo>
                    <a:pt x="660" y="7"/>
                  </a:lnTo>
                  <a:lnTo>
                    <a:pt x="740" y="34"/>
                  </a:lnTo>
                  <a:lnTo>
                    <a:pt x="774" y="54"/>
                  </a:lnTo>
                  <a:lnTo>
                    <a:pt x="828" y="68"/>
                  </a:lnTo>
                  <a:lnTo>
                    <a:pt x="882" y="74"/>
                  </a:lnTo>
                  <a:lnTo>
                    <a:pt x="888" y="74"/>
                  </a:lnTo>
                  <a:lnTo>
                    <a:pt x="895" y="74"/>
                  </a:lnTo>
                  <a:lnTo>
                    <a:pt x="909" y="68"/>
                  </a:lnTo>
                  <a:lnTo>
                    <a:pt x="922" y="61"/>
                  </a:lnTo>
                  <a:lnTo>
                    <a:pt x="929" y="47"/>
                  </a:lnTo>
                  <a:lnTo>
                    <a:pt x="929" y="27"/>
                  </a:lnTo>
                  <a:lnTo>
                    <a:pt x="936" y="13"/>
                  </a:lnTo>
                  <a:lnTo>
                    <a:pt x="942" y="7"/>
                  </a:lnTo>
                  <a:lnTo>
                    <a:pt x="949" y="0"/>
                  </a:lnTo>
                  <a:lnTo>
                    <a:pt x="956" y="0"/>
                  </a:lnTo>
                  <a:lnTo>
                    <a:pt x="962" y="0"/>
                  </a:lnTo>
                  <a:lnTo>
                    <a:pt x="976" y="0"/>
                  </a:lnTo>
                  <a:lnTo>
                    <a:pt x="983" y="13"/>
                  </a:lnTo>
                  <a:lnTo>
                    <a:pt x="983" y="20"/>
                  </a:lnTo>
                  <a:lnTo>
                    <a:pt x="989" y="34"/>
                  </a:lnTo>
                  <a:lnTo>
                    <a:pt x="989" y="54"/>
                  </a:lnTo>
                  <a:lnTo>
                    <a:pt x="989" y="54"/>
                  </a:lnTo>
                  <a:lnTo>
                    <a:pt x="989" y="319"/>
                  </a:lnTo>
                  <a:lnTo>
                    <a:pt x="989" y="339"/>
                  </a:lnTo>
                  <a:lnTo>
                    <a:pt x="983" y="353"/>
                  </a:lnTo>
                  <a:lnTo>
                    <a:pt x="983" y="359"/>
                  </a:lnTo>
                  <a:lnTo>
                    <a:pt x="976" y="373"/>
                  </a:lnTo>
                  <a:lnTo>
                    <a:pt x="962" y="373"/>
                  </a:lnTo>
                  <a:lnTo>
                    <a:pt x="949" y="373"/>
                  </a:lnTo>
                  <a:lnTo>
                    <a:pt x="942" y="366"/>
                  </a:lnTo>
                  <a:lnTo>
                    <a:pt x="936" y="353"/>
                  </a:lnTo>
                  <a:lnTo>
                    <a:pt x="929" y="339"/>
                  </a:lnTo>
                  <a:lnTo>
                    <a:pt x="882" y="244"/>
                  </a:lnTo>
                  <a:lnTo>
                    <a:pt x="814" y="169"/>
                  </a:lnTo>
                  <a:lnTo>
                    <a:pt x="734" y="108"/>
                  </a:lnTo>
                  <a:lnTo>
                    <a:pt x="646" y="68"/>
                  </a:lnTo>
                  <a:lnTo>
                    <a:pt x="565" y="54"/>
                  </a:lnTo>
                  <a:lnTo>
                    <a:pt x="485" y="74"/>
                  </a:lnTo>
                  <a:lnTo>
                    <a:pt x="417" y="122"/>
                  </a:lnTo>
                  <a:lnTo>
                    <a:pt x="364" y="203"/>
                  </a:lnTo>
                  <a:lnTo>
                    <a:pt x="316" y="305"/>
                  </a:lnTo>
                  <a:lnTo>
                    <a:pt x="290" y="434"/>
                  </a:lnTo>
                  <a:lnTo>
                    <a:pt x="283" y="583"/>
                  </a:lnTo>
                  <a:lnTo>
                    <a:pt x="290" y="685"/>
                  </a:lnTo>
                  <a:lnTo>
                    <a:pt x="303" y="787"/>
                  </a:lnTo>
                  <a:lnTo>
                    <a:pt x="323" y="881"/>
                  </a:lnTo>
                  <a:lnTo>
                    <a:pt x="364" y="963"/>
                  </a:lnTo>
                  <a:lnTo>
                    <a:pt x="424" y="1024"/>
                  </a:lnTo>
                  <a:lnTo>
                    <a:pt x="498" y="1065"/>
                  </a:lnTo>
                  <a:lnTo>
                    <a:pt x="592" y="1078"/>
                  </a:lnTo>
                  <a:lnTo>
                    <a:pt x="693" y="1071"/>
                  </a:lnTo>
                  <a:lnTo>
                    <a:pt x="794" y="1037"/>
                  </a:lnTo>
                  <a:lnTo>
                    <a:pt x="888" y="983"/>
                  </a:lnTo>
                  <a:lnTo>
                    <a:pt x="962" y="909"/>
                  </a:lnTo>
                  <a:lnTo>
                    <a:pt x="976" y="902"/>
                  </a:lnTo>
                  <a:lnTo>
                    <a:pt x="983" y="888"/>
                  </a:lnTo>
                  <a:lnTo>
                    <a:pt x="989" y="888"/>
                  </a:lnTo>
                  <a:lnTo>
                    <a:pt x="996" y="888"/>
                  </a:lnTo>
                  <a:lnTo>
                    <a:pt x="1010" y="888"/>
                  </a:lnTo>
                  <a:lnTo>
                    <a:pt x="1016" y="895"/>
                  </a:lnTo>
                  <a:lnTo>
                    <a:pt x="1030" y="902"/>
                  </a:lnTo>
                  <a:lnTo>
                    <a:pt x="1030" y="922"/>
                  </a:lnTo>
                  <a:lnTo>
                    <a:pt x="1016" y="949"/>
                  </a:lnTo>
                  <a:lnTo>
                    <a:pt x="983" y="983"/>
                  </a:lnTo>
                  <a:lnTo>
                    <a:pt x="936" y="1031"/>
                  </a:lnTo>
                  <a:lnTo>
                    <a:pt x="875" y="1065"/>
                  </a:lnTo>
                  <a:lnTo>
                    <a:pt x="767" y="1119"/>
                  </a:lnTo>
                  <a:lnTo>
                    <a:pt x="660" y="1146"/>
                  </a:lnTo>
                  <a:lnTo>
                    <a:pt x="565" y="1153"/>
                  </a:lnTo>
                  <a:lnTo>
                    <a:pt x="465" y="1146"/>
                  </a:lnTo>
                  <a:lnTo>
                    <a:pt x="364" y="1126"/>
                  </a:lnTo>
                  <a:lnTo>
                    <a:pt x="269" y="1078"/>
                  </a:lnTo>
                  <a:lnTo>
                    <a:pt x="182" y="1017"/>
                  </a:lnTo>
                  <a:lnTo>
                    <a:pt x="108" y="943"/>
                  </a:lnTo>
                  <a:lnTo>
                    <a:pt x="54" y="841"/>
                  </a:lnTo>
                  <a:lnTo>
                    <a:pt x="14" y="719"/>
                  </a:lnTo>
                  <a:lnTo>
                    <a:pt x="0" y="576"/>
                  </a:lnTo>
                  <a:lnTo>
                    <a:pt x="14" y="434"/>
                  </a:lnTo>
                  <a:lnTo>
                    <a:pt x="54" y="312"/>
                  </a:lnTo>
                  <a:lnTo>
                    <a:pt x="108" y="217"/>
                  </a:lnTo>
                  <a:lnTo>
                    <a:pt x="182" y="136"/>
                  </a:lnTo>
                  <a:lnTo>
                    <a:pt x="269" y="74"/>
                  </a:lnTo>
                  <a:lnTo>
                    <a:pt x="364" y="34"/>
                  </a:lnTo>
                  <a:lnTo>
                    <a:pt x="465" y="7"/>
                  </a:lnTo>
                  <a:lnTo>
                    <a:pt x="5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30"/>
            <p:cNvSpPr>
              <a:spLocks noEditPoints="1"/>
            </p:cNvSpPr>
            <p:nvPr/>
          </p:nvSpPr>
          <p:spPr bwMode="auto">
            <a:xfrm>
              <a:off x="16030" y="4047"/>
              <a:ext cx="424" cy="1078"/>
            </a:xfrm>
            <a:custGeom>
              <a:avLst/>
              <a:gdLst/>
              <a:ahLst/>
              <a:cxnLst>
                <a:cxn ang="0">
                  <a:pos x="270" y="359"/>
                </a:cxn>
                <a:cxn ang="0">
                  <a:pos x="337" y="434"/>
                </a:cxn>
                <a:cxn ang="0">
                  <a:pos x="344" y="508"/>
                </a:cxn>
                <a:cxn ang="0">
                  <a:pos x="323" y="569"/>
                </a:cxn>
                <a:cxn ang="0">
                  <a:pos x="310" y="596"/>
                </a:cxn>
                <a:cxn ang="0">
                  <a:pos x="303" y="624"/>
                </a:cxn>
                <a:cxn ang="0">
                  <a:pos x="290" y="658"/>
                </a:cxn>
                <a:cxn ang="0">
                  <a:pos x="229" y="827"/>
                </a:cxn>
                <a:cxn ang="0">
                  <a:pos x="189" y="929"/>
                </a:cxn>
                <a:cxn ang="0">
                  <a:pos x="182" y="990"/>
                </a:cxn>
                <a:cxn ang="0">
                  <a:pos x="189" y="1030"/>
                </a:cxn>
                <a:cxn ang="0">
                  <a:pos x="216" y="1037"/>
                </a:cxn>
                <a:cxn ang="0">
                  <a:pos x="317" y="976"/>
                </a:cxn>
                <a:cxn ang="0">
                  <a:pos x="377" y="841"/>
                </a:cxn>
                <a:cxn ang="0">
                  <a:pos x="391" y="820"/>
                </a:cxn>
                <a:cxn ang="0">
                  <a:pos x="404" y="813"/>
                </a:cxn>
                <a:cxn ang="0">
                  <a:pos x="418" y="813"/>
                </a:cxn>
                <a:cxn ang="0">
                  <a:pos x="424" y="827"/>
                </a:cxn>
                <a:cxn ang="0">
                  <a:pos x="404" y="902"/>
                </a:cxn>
                <a:cxn ang="0">
                  <a:pos x="337" y="1017"/>
                </a:cxn>
                <a:cxn ang="0">
                  <a:pos x="216" y="1078"/>
                </a:cxn>
                <a:cxn ang="0">
                  <a:pos x="101" y="1010"/>
                </a:cxn>
                <a:cxn ang="0">
                  <a:pos x="88" y="908"/>
                </a:cxn>
                <a:cxn ang="0">
                  <a:pos x="122" y="813"/>
                </a:cxn>
                <a:cxn ang="0">
                  <a:pos x="169" y="691"/>
                </a:cxn>
                <a:cxn ang="0">
                  <a:pos x="216" y="563"/>
                </a:cxn>
                <a:cxn ang="0">
                  <a:pos x="236" y="508"/>
                </a:cxn>
                <a:cxn ang="0">
                  <a:pos x="249" y="461"/>
                </a:cxn>
                <a:cxn ang="0">
                  <a:pos x="249" y="413"/>
                </a:cxn>
                <a:cxn ang="0">
                  <a:pos x="236" y="393"/>
                </a:cxn>
                <a:cxn ang="0">
                  <a:pos x="216" y="386"/>
                </a:cxn>
                <a:cxn ang="0">
                  <a:pos x="169" y="393"/>
                </a:cxn>
                <a:cxn ang="0">
                  <a:pos x="81" y="488"/>
                </a:cxn>
                <a:cxn ang="0">
                  <a:pos x="41" y="596"/>
                </a:cxn>
                <a:cxn ang="0">
                  <a:pos x="34" y="610"/>
                </a:cxn>
                <a:cxn ang="0">
                  <a:pos x="21" y="610"/>
                </a:cxn>
                <a:cxn ang="0">
                  <a:pos x="7" y="603"/>
                </a:cxn>
                <a:cxn ang="0">
                  <a:pos x="7" y="576"/>
                </a:cxn>
                <a:cxn ang="0">
                  <a:pos x="54" y="468"/>
                </a:cxn>
                <a:cxn ang="0">
                  <a:pos x="149" y="366"/>
                </a:cxn>
                <a:cxn ang="0">
                  <a:pos x="350" y="0"/>
                </a:cxn>
                <a:cxn ang="0">
                  <a:pos x="384" y="13"/>
                </a:cxn>
                <a:cxn ang="0">
                  <a:pos x="404" y="40"/>
                </a:cxn>
                <a:cxn ang="0">
                  <a:pos x="404" y="81"/>
                </a:cxn>
                <a:cxn ang="0">
                  <a:pos x="384" y="122"/>
                </a:cxn>
                <a:cxn ang="0">
                  <a:pos x="344" y="142"/>
                </a:cxn>
                <a:cxn ang="0">
                  <a:pos x="303" y="142"/>
                </a:cxn>
                <a:cxn ang="0">
                  <a:pos x="276" y="122"/>
                </a:cxn>
                <a:cxn ang="0">
                  <a:pos x="263" y="81"/>
                </a:cxn>
                <a:cxn ang="0">
                  <a:pos x="283" y="34"/>
                </a:cxn>
                <a:cxn ang="0">
                  <a:pos x="323" y="6"/>
                </a:cxn>
              </a:cxnLst>
              <a:rect l="0" t="0" r="r" b="b"/>
              <a:pathLst>
                <a:path w="424" h="1078">
                  <a:moveTo>
                    <a:pt x="216" y="352"/>
                  </a:moveTo>
                  <a:lnTo>
                    <a:pt x="270" y="359"/>
                  </a:lnTo>
                  <a:lnTo>
                    <a:pt x="310" y="393"/>
                  </a:lnTo>
                  <a:lnTo>
                    <a:pt x="337" y="434"/>
                  </a:lnTo>
                  <a:lnTo>
                    <a:pt x="344" y="481"/>
                  </a:lnTo>
                  <a:lnTo>
                    <a:pt x="344" y="508"/>
                  </a:lnTo>
                  <a:lnTo>
                    <a:pt x="337" y="535"/>
                  </a:lnTo>
                  <a:lnTo>
                    <a:pt x="323" y="569"/>
                  </a:lnTo>
                  <a:lnTo>
                    <a:pt x="317" y="583"/>
                  </a:lnTo>
                  <a:lnTo>
                    <a:pt x="310" y="596"/>
                  </a:lnTo>
                  <a:lnTo>
                    <a:pt x="310" y="610"/>
                  </a:lnTo>
                  <a:lnTo>
                    <a:pt x="303" y="624"/>
                  </a:lnTo>
                  <a:lnTo>
                    <a:pt x="297" y="637"/>
                  </a:lnTo>
                  <a:lnTo>
                    <a:pt x="290" y="658"/>
                  </a:lnTo>
                  <a:lnTo>
                    <a:pt x="290" y="658"/>
                  </a:lnTo>
                  <a:lnTo>
                    <a:pt x="229" y="827"/>
                  </a:lnTo>
                  <a:lnTo>
                    <a:pt x="202" y="888"/>
                  </a:lnTo>
                  <a:lnTo>
                    <a:pt x="189" y="929"/>
                  </a:lnTo>
                  <a:lnTo>
                    <a:pt x="182" y="956"/>
                  </a:lnTo>
                  <a:lnTo>
                    <a:pt x="182" y="990"/>
                  </a:lnTo>
                  <a:lnTo>
                    <a:pt x="182" y="1010"/>
                  </a:lnTo>
                  <a:lnTo>
                    <a:pt x="189" y="1030"/>
                  </a:lnTo>
                  <a:lnTo>
                    <a:pt x="202" y="1037"/>
                  </a:lnTo>
                  <a:lnTo>
                    <a:pt x="216" y="1037"/>
                  </a:lnTo>
                  <a:lnTo>
                    <a:pt x="276" y="1024"/>
                  </a:lnTo>
                  <a:lnTo>
                    <a:pt x="317" y="976"/>
                  </a:lnTo>
                  <a:lnTo>
                    <a:pt x="357" y="915"/>
                  </a:lnTo>
                  <a:lnTo>
                    <a:pt x="377" y="841"/>
                  </a:lnTo>
                  <a:lnTo>
                    <a:pt x="384" y="827"/>
                  </a:lnTo>
                  <a:lnTo>
                    <a:pt x="391" y="820"/>
                  </a:lnTo>
                  <a:lnTo>
                    <a:pt x="398" y="813"/>
                  </a:lnTo>
                  <a:lnTo>
                    <a:pt x="404" y="813"/>
                  </a:lnTo>
                  <a:lnTo>
                    <a:pt x="411" y="813"/>
                  </a:lnTo>
                  <a:lnTo>
                    <a:pt x="418" y="813"/>
                  </a:lnTo>
                  <a:lnTo>
                    <a:pt x="424" y="820"/>
                  </a:lnTo>
                  <a:lnTo>
                    <a:pt x="424" y="827"/>
                  </a:lnTo>
                  <a:lnTo>
                    <a:pt x="418" y="854"/>
                  </a:lnTo>
                  <a:lnTo>
                    <a:pt x="404" y="902"/>
                  </a:lnTo>
                  <a:lnTo>
                    <a:pt x="377" y="956"/>
                  </a:lnTo>
                  <a:lnTo>
                    <a:pt x="337" y="1017"/>
                  </a:lnTo>
                  <a:lnTo>
                    <a:pt x="283" y="1058"/>
                  </a:lnTo>
                  <a:lnTo>
                    <a:pt x="216" y="1078"/>
                  </a:lnTo>
                  <a:lnTo>
                    <a:pt x="149" y="1058"/>
                  </a:lnTo>
                  <a:lnTo>
                    <a:pt x="101" y="1010"/>
                  </a:lnTo>
                  <a:lnTo>
                    <a:pt x="88" y="942"/>
                  </a:lnTo>
                  <a:lnTo>
                    <a:pt x="88" y="908"/>
                  </a:lnTo>
                  <a:lnTo>
                    <a:pt x="108" y="861"/>
                  </a:lnTo>
                  <a:lnTo>
                    <a:pt x="122" y="813"/>
                  </a:lnTo>
                  <a:lnTo>
                    <a:pt x="142" y="766"/>
                  </a:lnTo>
                  <a:lnTo>
                    <a:pt x="169" y="691"/>
                  </a:lnTo>
                  <a:lnTo>
                    <a:pt x="196" y="624"/>
                  </a:lnTo>
                  <a:lnTo>
                    <a:pt x="216" y="563"/>
                  </a:lnTo>
                  <a:lnTo>
                    <a:pt x="229" y="522"/>
                  </a:lnTo>
                  <a:lnTo>
                    <a:pt x="236" y="508"/>
                  </a:lnTo>
                  <a:lnTo>
                    <a:pt x="243" y="488"/>
                  </a:lnTo>
                  <a:lnTo>
                    <a:pt x="249" y="461"/>
                  </a:lnTo>
                  <a:lnTo>
                    <a:pt x="249" y="434"/>
                  </a:lnTo>
                  <a:lnTo>
                    <a:pt x="249" y="413"/>
                  </a:lnTo>
                  <a:lnTo>
                    <a:pt x="243" y="400"/>
                  </a:lnTo>
                  <a:lnTo>
                    <a:pt x="236" y="393"/>
                  </a:lnTo>
                  <a:lnTo>
                    <a:pt x="229" y="386"/>
                  </a:lnTo>
                  <a:lnTo>
                    <a:pt x="216" y="386"/>
                  </a:lnTo>
                  <a:lnTo>
                    <a:pt x="209" y="386"/>
                  </a:lnTo>
                  <a:lnTo>
                    <a:pt x="169" y="393"/>
                  </a:lnTo>
                  <a:lnTo>
                    <a:pt x="122" y="427"/>
                  </a:lnTo>
                  <a:lnTo>
                    <a:pt x="81" y="488"/>
                  </a:lnTo>
                  <a:lnTo>
                    <a:pt x="48" y="583"/>
                  </a:lnTo>
                  <a:lnTo>
                    <a:pt x="41" y="596"/>
                  </a:lnTo>
                  <a:lnTo>
                    <a:pt x="41" y="610"/>
                  </a:lnTo>
                  <a:lnTo>
                    <a:pt x="34" y="610"/>
                  </a:lnTo>
                  <a:lnTo>
                    <a:pt x="21" y="610"/>
                  </a:lnTo>
                  <a:lnTo>
                    <a:pt x="21" y="610"/>
                  </a:lnTo>
                  <a:lnTo>
                    <a:pt x="14" y="610"/>
                  </a:lnTo>
                  <a:lnTo>
                    <a:pt x="7" y="603"/>
                  </a:lnTo>
                  <a:lnTo>
                    <a:pt x="0" y="596"/>
                  </a:lnTo>
                  <a:lnTo>
                    <a:pt x="7" y="576"/>
                  </a:lnTo>
                  <a:lnTo>
                    <a:pt x="27" y="529"/>
                  </a:lnTo>
                  <a:lnTo>
                    <a:pt x="54" y="468"/>
                  </a:lnTo>
                  <a:lnTo>
                    <a:pt x="95" y="413"/>
                  </a:lnTo>
                  <a:lnTo>
                    <a:pt x="149" y="366"/>
                  </a:lnTo>
                  <a:lnTo>
                    <a:pt x="216" y="352"/>
                  </a:lnTo>
                  <a:close/>
                  <a:moveTo>
                    <a:pt x="350" y="0"/>
                  </a:moveTo>
                  <a:lnTo>
                    <a:pt x="371" y="6"/>
                  </a:lnTo>
                  <a:lnTo>
                    <a:pt x="384" y="13"/>
                  </a:lnTo>
                  <a:lnTo>
                    <a:pt x="398" y="27"/>
                  </a:lnTo>
                  <a:lnTo>
                    <a:pt x="404" y="40"/>
                  </a:lnTo>
                  <a:lnTo>
                    <a:pt x="411" y="61"/>
                  </a:lnTo>
                  <a:lnTo>
                    <a:pt x="404" y="81"/>
                  </a:lnTo>
                  <a:lnTo>
                    <a:pt x="398" y="101"/>
                  </a:lnTo>
                  <a:lnTo>
                    <a:pt x="384" y="122"/>
                  </a:lnTo>
                  <a:lnTo>
                    <a:pt x="364" y="129"/>
                  </a:lnTo>
                  <a:lnTo>
                    <a:pt x="344" y="142"/>
                  </a:lnTo>
                  <a:lnTo>
                    <a:pt x="323" y="142"/>
                  </a:lnTo>
                  <a:lnTo>
                    <a:pt x="303" y="142"/>
                  </a:lnTo>
                  <a:lnTo>
                    <a:pt x="290" y="129"/>
                  </a:lnTo>
                  <a:lnTo>
                    <a:pt x="276" y="122"/>
                  </a:lnTo>
                  <a:lnTo>
                    <a:pt x="270" y="101"/>
                  </a:lnTo>
                  <a:lnTo>
                    <a:pt x="263" y="81"/>
                  </a:lnTo>
                  <a:lnTo>
                    <a:pt x="270" y="61"/>
                  </a:lnTo>
                  <a:lnTo>
                    <a:pt x="283" y="34"/>
                  </a:lnTo>
                  <a:lnTo>
                    <a:pt x="303" y="20"/>
                  </a:lnTo>
                  <a:lnTo>
                    <a:pt x="323" y="6"/>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31"/>
            <p:cNvSpPr>
              <a:spLocks noEditPoints="1"/>
            </p:cNvSpPr>
            <p:nvPr/>
          </p:nvSpPr>
          <p:spPr bwMode="auto">
            <a:xfrm>
              <a:off x="17074" y="4521"/>
              <a:ext cx="1056" cy="367"/>
            </a:xfrm>
            <a:custGeom>
              <a:avLst/>
              <a:gdLst/>
              <a:ahLst/>
              <a:cxnLst>
                <a:cxn ang="0">
                  <a:pos x="53" y="306"/>
                </a:cxn>
                <a:cxn ang="0">
                  <a:pos x="1002" y="306"/>
                </a:cxn>
                <a:cxn ang="0">
                  <a:pos x="1016" y="306"/>
                </a:cxn>
                <a:cxn ang="0">
                  <a:pos x="1029" y="306"/>
                </a:cxn>
                <a:cxn ang="0">
                  <a:pos x="1036" y="312"/>
                </a:cxn>
                <a:cxn ang="0">
                  <a:pos x="1049" y="319"/>
                </a:cxn>
                <a:cxn ang="0">
                  <a:pos x="1056" y="326"/>
                </a:cxn>
                <a:cxn ang="0">
                  <a:pos x="1056" y="339"/>
                </a:cxn>
                <a:cxn ang="0">
                  <a:pos x="1056" y="353"/>
                </a:cxn>
                <a:cxn ang="0">
                  <a:pos x="1049" y="360"/>
                </a:cxn>
                <a:cxn ang="0">
                  <a:pos x="1036" y="367"/>
                </a:cxn>
                <a:cxn ang="0">
                  <a:pos x="1029" y="367"/>
                </a:cxn>
                <a:cxn ang="0">
                  <a:pos x="1016" y="367"/>
                </a:cxn>
                <a:cxn ang="0">
                  <a:pos x="1002" y="367"/>
                </a:cxn>
                <a:cxn ang="0">
                  <a:pos x="53" y="367"/>
                </a:cxn>
                <a:cxn ang="0">
                  <a:pos x="40" y="367"/>
                </a:cxn>
                <a:cxn ang="0">
                  <a:pos x="26" y="367"/>
                </a:cxn>
                <a:cxn ang="0">
                  <a:pos x="20" y="367"/>
                </a:cxn>
                <a:cxn ang="0">
                  <a:pos x="6" y="360"/>
                </a:cxn>
                <a:cxn ang="0">
                  <a:pos x="0" y="353"/>
                </a:cxn>
                <a:cxn ang="0">
                  <a:pos x="0" y="339"/>
                </a:cxn>
                <a:cxn ang="0">
                  <a:pos x="0" y="326"/>
                </a:cxn>
                <a:cxn ang="0">
                  <a:pos x="6" y="319"/>
                </a:cxn>
                <a:cxn ang="0">
                  <a:pos x="20" y="312"/>
                </a:cxn>
                <a:cxn ang="0">
                  <a:pos x="26" y="306"/>
                </a:cxn>
                <a:cxn ang="0">
                  <a:pos x="40" y="306"/>
                </a:cxn>
                <a:cxn ang="0">
                  <a:pos x="53" y="306"/>
                </a:cxn>
                <a:cxn ang="0">
                  <a:pos x="53" y="0"/>
                </a:cxn>
                <a:cxn ang="0">
                  <a:pos x="1002" y="0"/>
                </a:cxn>
                <a:cxn ang="0">
                  <a:pos x="1016" y="0"/>
                </a:cxn>
                <a:cxn ang="0">
                  <a:pos x="1029" y="0"/>
                </a:cxn>
                <a:cxn ang="0">
                  <a:pos x="1036" y="0"/>
                </a:cxn>
                <a:cxn ang="0">
                  <a:pos x="1049" y="7"/>
                </a:cxn>
                <a:cxn ang="0">
                  <a:pos x="1056" y="14"/>
                </a:cxn>
                <a:cxn ang="0">
                  <a:pos x="1056" y="28"/>
                </a:cxn>
                <a:cxn ang="0">
                  <a:pos x="1056" y="41"/>
                </a:cxn>
                <a:cxn ang="0">
                  <a:pos x="1049" y="48"/>
                </a:cxn>
                <a:cxn ang="0">
                  <a:pos x="1036" y="55"/>
                </a:cxn>
                <a:cxn ang="0">
                  <a:pos x="1029" y="61"/>
                </a:cxn>
                <a:cxn ang="0">
                  <a:pos x="1016" y="61"/>
                </a:cxn>
                <a:cxn ang="0">
                  <a:pos x="1002" y="61"/>
                </a:cxn>
                <a:cxn ang="0">
                  <a:pos x="53" y="61"/>
                </a:cxn>
                <a:cxn ang="0">
                  <a:pos x="40" y="61"/>
                </a:cxn>
                <a:cxn ang="0">
                  <a:pos x="26" y="61"/>
                </a:cxn>
                <a:cxn ang="0">
                  <a:pos x="20" y="55"/>
                </a:cxn>
                <a:cxn ang="0">
                  <a:pos x="6" y="48"/>
                </a:cxn>
                <a:cxn ang="0">
                  <a:pos x="0" y="41"/>
                </a:cxn>
                <a:cxn ang="0">
                  <a:pos x="0" y="28"/>
                </a:cxn>
                <a:cxn ang="0">
                  <a:pos x="0" y="14"/>
                </a:cxn>
                <a:cxn ang="0">
                  <a:pos x="6" y="7"/>
                </a:cxn>
                <a:cxn ang="0">
                  <a:pos x="20" y="0"/>
                </a:cxn>
                <a:cxn ang="0">
                  <a:pos x="26" y="0"/>
                </a:cxn>
                <a:cxn ang="0">
                  <a:pos x="40" y="0"/>
                </a:cxn>
                <a:cxn ang="0">
                  <a:pos x="53" y="0"/>
                </a:cxn>
              </a:cxnLst>
              <a:rect l="0" t="0" r="r" b="b"/>
              <a:pathLst>
                <a:path w="1056" h="367">
                  <a:moveTo>
                    <a:pt x="53" y="306"/>
                  </a:moveTo>
                  <a:lnTo>
                    <a:pt x="1002" y="306"/>
                  </a:lnTo>
                  <a:lnTo>
                    <a:pt x="1016" y="306"/>
                  </a:lnTo>
                  <a:lnTo>
                    <a:pt x="1029" y="306"/>
                  </a:lnTo>
                  <a:lnTo>
                    <a:pt x="1036" y="312"/>
                  </a:lnTo>
                  <a:lnTo>
                    <a:pt x="1049" y="319"/>
                  </a:lnTo>
                  <a:lnTo>
                    <a:pt x="1056" y="326"/>
                  </a:lnTo>
                  <a:lnTo>
                    <a:pt x="1056" y="339"/>
                  </a:lnTo>
                  <a:lnTo>
                    <a:pt x="1056" y="353"/>
                  </a:lnTo>
                  <a:lnTo>
                    <a:pt x="1049" y="360"/>
                  </a:lnTo>
                  <a:lnTo>
                    <a:pt x="1036" y="367"/>
                  </a:lnTo>
                  <a:lnTo>
                    <a:pt x="1029" y="367"/>
                  </a:lnTo>
                  <a:lnTo>
                    <a:pt x="1016" y="367"/>
                  </a:lnTo>
                  <a:lnTo>
                    <a:pt x="1002" y="367"/>
                  </a:lnTo>
                  <a:lnTo>
                    <a:pt x="53" y="367"/>
                  </a:lnTo>
                  <a:lnTo>
                    <a:pt x="40" y="367"/>
                  </a:lnTo>
                  <a:lnTo>
                    <a:pt x="26" y="367"/>
                  </a:lnTo>
                  <a:lnTo>
                    <a:pt x="20" y="367"/>
                  </a:lnTo>
                  <a:lnTo>
                    <a:pt x="6" y="360"/>
                  </a:lnTo>
                  <a:lnTo>
                    <a:pt x="0" y="353"/>
                  </a:lnTo>
                  <a:lnTo>
                    <a:pt x="0" y="339"/>
                  </a:lnTo>
                  <a:lnTo>
                    <a:pt x="0" y="326"/>
                  </a:lnTo>
                  <a:lnTo>
                    <a:pt x="6" y="319"/>
                  </a:lnTo>
                  <a:lnTo>
                    <a:pt x="20" y="312"/>
                  </a:lnTo>
                  <a:lnTo>
                    <a:pt x="26" y="306"/>
                  </a:lnTo>
                  <a:lnTo>
                    <a:pt x="40" y="306"/>
                  </a:lnTo>
                  <a:lnTo>
                    <a:pt x="53" y="306"/>
                  </a:lnTo>
                  <a:close/>
                  <a:moveTo>
                    <a:pt x="53" y="0"/>
                  </a:moveTo>
                  <a:lnTo>
                    <a:pt x="1002" y="0"/>
                  </a:lnTo>
                  <a:lnTo>
                    <a:pt x="1016" y="0"/>
                  </a:lnTo>
                  <a:lnTo>
                    <a:pt x="1029" y="0"/>
                  </a:lnTo>
                  <a:lnTo>
                    <a:pt x="1036" y="0"/>
                  </a:lnTo>
                  <a:lnTo>
                    <a:pt x="1049" y="7"/>
                  </a:lnTo>
                  <a:lnTo>
                    <a:pt x="1056" y="14"/>
                  </a:lnTo>
                  <a:lnTo>
                    <a:pt x="1056" y="28"/>
                  </a:lnTo>
                  <a:lnTo>
                    <a:pt x="1056" y="41"/>
                  </a:lnTo>
                  <a:lnTo>
                    <a:pt x="1049" y="48"/>
                  </a:lnTo>
                  <a:lnTo>
                    <a:pt x="1036" y="55"/>
                  </a:lnTo>
                  <a:lnTo>
                    <a:pt x="1029" y="61"/>
                  </a:lnTo>
                  <a:lnTo>
                    <a:pt x="1016" y="61"/>
                  </a:lnTo>
                  <a:lnTo>
                    <a:pt x="1002" y="61"/>
                  </a:lnTo>
                  <a:lnTo>
                    <a:pt x="53" y="61"/>
                  </a:lnTo>
                  <a:lnTo>
                    <a:pt x="40" y="61"/>
                  </a:lnTo>
                  <a:lnTo>
                    <a:pt x="26" y="61"/>
                  </a:lnTo>
                  <a:lnTo>
                    <a:pt x="20" y="55"/>
                  </a:lnTo>
                  <a:lnTo>
                    <a:pt x="6" y="48"/>
                  </a:lnTo>
                  <a:lnTo>
                    <a:pt x="0" y="41"/>
                  </a:lnTo>
                  <a:lnTo>
                    <a:pt x="0" y="28"/>
                  </a:lnTo>
                  <a:lnTo>
                    <a:pt x="0" y="14"/>
                  </a:lnTo>
                  <a:lnTo>
                    <a:pt x="6" y="7"/>
                  </a:lnTo>
                  <a:lnTo>
                    <a:pt x="20" y="0"/>
                  </a:lnTo>
                  <a:lnTo>
                    <a:pt x="26" y="0"/>
                  </a:lnTo>
                  <a:lnTo>
                    <a:pt x="4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32"/>
            <p:cNvSpPr>
              <a:spLocks noEditPoints="1"/>
            </p:cNvSpPr>
            <p:nvPr/>
          </p:nvSpPr>
          <p:spPr bwMode="auto">
            <a:xfrm>
              <a:off x="18648" y="4047"/>
              <a:ext cx="653" cy="1383"/>
            </a:xfrm>
            <a:custGeom>
              <a:avLst/>
              <a:gdLst/>
              <a:ahLst/>
              <a:cxnLst>
                <a:cxn ang="0">
                  <a:pos x="505" y="359"/>
                </a:cxn>
                <a:cxn ang="0">
                  <a:pos x="586" y="434"/>
                </a:cxn>
                <a:cxn ang="0">
                  <a:pos x="592" y="508"/>
                </a:cxn>
                <a:cxn ang="0">
                  <a:pos x="586" y="556"/>
                </a:cxn>
                <a:cxn ang="0">
                  <a:pos x="404" y="1227"/>
                </a:cxn>
                <a:cxn ang="0">
                  <a:pos x="283" y="1342"/>
                </a:cxn>
                <a:cxn ang="0">
                  <a:pos x="141" y="1383"/>
                </a:cxn>
                <a:cxn ang="0">
                  <a:pos x="41" y="1356"/>
                </a:cxn>
                <a:cxn ang="0">
                  <a:pos x="0" y="1288"/>
                </a:cxn>
                <a:cxn ang="0">
                  <a:pos x="14" y="1241"/>
                </a:cxn>
                <a:cxn ang="0">
                  <a:pos x="47" y="1207"/>
                </a:cxn>
                <a:cxn ang="0">
                  <a:pos x="88" y="1193"/>
                </a:cxn>
                <a:cxn ang="0">
                  <a:pos x="128" y="1207"/>
                </a:cxn>
                <a:cxn ang="0">
                  <a:pos x="148" y="1234"/>
                </a:cxn>
                <a:cxn ang="0">
                  <a:pos x="148" y="1275"/>
                </a:cxn>
                <a:cxn ang="0">
                  <a:pos x="121" y="1309"/>
                </a:cxn>
                <a:cxn ang="0">
                  <a:pos x="81" y="1336"/>
                </a:cxn>
                <a:cxn ang="0">
                  <a:pos x="128" y="1349"/>
                </a:cxn>
                <a:cxn ang="0">
                  <a:pos x="202" y="1336"/>
                </a:cxn>
                <a:cxn ang="0">
                  <a:pos x="303" y="1220"/>
                </a:cxn>
                <a:cxn ang="0">
                  <a:pos x="337" y="1139"/>
                </a:cxn>
                <a:cxn ang="0">
                  <a:pos x="491" y="522"/>
                </a:cxn>
                <a:cxn ang="0">
                  <a:pos x="491" y="481"/>
                </a:cxn>
                <a:cxn ang="0">
                  <a:pos x="491" y="434"/>
                </a:cxn>
                <a:cxn ang="0">
                  <a:pos x="485" y="400"/>
                </a:cxn>
                <a:cxn ang="0">
                  <a:pos x="464" y="386"/>
                </a:cxn>
                <a:cxn ang="0">
                  <a:pos x="444" y="386"/>
                </a:cxn>
                <a:cxn ang="0">
                  <a:pos x="323" y="447"/>
                </a:cxn>
                <a:cxn ang="0">
                  <a:pos x="242" y="583"/>
                </a:cxn>
                <a:cxn ang="0">
                  <a:pos x="229" y="603"/>
                </a:cxn>
                <a:cxn ang="0">
                  <a:pos x="222" y="610"/>
                </a:cxn>
                <a:cxn ang="0">
                  <a:pos x="209" y="610"/>
                </a:cxn>
                <a:cxn ang="0">
                  <a:pos x="195" y="603"/>
                </a:cxn>
                <a:cxn ang="0">
                  <a:pos x="202" y="576"/>
                </a:cxn>
                <a:cxn ang="0">
                  <a:pos x="263" y="468"/>
                </a:cxn>
                <a:cxn ang="0">
                  <a:pos x="377" y="366"/>
                </a:cxn>
                <a:cxn ang="0">
                  <a:pos x="592" y="0"/>
                </a:cxn>
                <a:cxn ang="0">
                  <a:pos x="633" y="13"/>
                </a:cxn>
                <a:cxn ang="0">
                  <a:pos x="653" y="40"/>
                </a:cxn>
                <a:cxn ang="0">
                  <a:pos x="653" y="81"/>
                </a:cxn>
                <a:cxn ang="0">
                  <a:pos x="619" y="129"/>
                </a:cxn>
                <a:cxn ang="0">
                  <a:pos x="565" y="142"/>
                </a:cxn>
                <a:cxn ang="0">
                  <a:pos x="532" y="129"/>
                </a:cxn>
                <a:cxn ang="0">
                  <a:pos x="512" y="101"/>
                </a:cxn>
                <a:cxn ang="0">
                  <a:pos x="512" y="61"/>
                </a:cxn>
                <a:cxn ang="0">
                  <a:pos x="539" y="27"/>
                </a:cxn>
                <a:cxn ang="0">
                  <a:pos x="572" y="6"/>
                </a:cxn>
              </a:cxnLst>
              <a:rect l="0" t="0" r="r" b="b"/>
              <a:pathLst>
                <a:path w="653" h="1383">
                  <a:moveTo>
                    <a:pt x="451" y="352"/>
                  </a:moveTo>
                  <a:lnTo>
                    <a:pt x="505" y="359"/>
                  </a:lnTo>
                  <a:lnTo>
                    <a:pt x="552" y="393"/>
                  </a:lnTo>
                  <a:lnTo>
                    <a:pt x="586" y="434"/>
                  </a:lnTo>
                  <a:lnTo>
                    <a:pt x="592" y="495"/>
                  </a:lnTo>
                  <a:lnTo>
                    <a:pt x="592" y="508"/>
                  </a:lnTo>
                  <a:lnTo>
                    <a:pt x="592" y="529"/>
                  </a:lnTo>
                  <a:lnTo>
                    <a:pt x="586" y="556"/>
                  </a:lnTo>
                  <a:lnTo>
                    <a:pt x="438" y="1146"/>
                  </a:lnTo>
                  <a:lnTo>
                    <a:pt x="404" y="1227"/>
                  </a:lnTo>
                  <a:lnTo>
                    <a:pt x="350" y="1295"/>
                  </a:lnTo>
                  <a:lnTo>
                    <a:pt x="283" y="1342"/>
                  </a:lnTo>
                  <a:lnTo>
                    <a:pt x="209" y="1376"/>
                  </a:lnTo>
                  <a:lnTo>
                    <a:pt x="141" y="1383"/>
                  </a:lnTo>
                  <a:lnTo>
                    <a:pt x="88" y="1376"/>
                  </a:lnTo>
                  <a:lnTo>
                    <a:pt x="41" y="1356"/>
                  </a:lnTo>
                  <a:lnTo>
                    <a:pt x="14" y="1329"/>
                  </a:lnTo>
                  <a:lnTo>
                    <a:pt x="0" y="1288"/>
                  </a:lnTo>
                  <a:lnTo>
                    <a:pt x="7" y="1261"/>
                  </a:lnTo>
                  <a:lnTo>
                    <a:pt x="14" y="1241"/>
                  </a:lnTo>
                  <a:lnTo>
                    <a:pt x="27" y="1220"/>
                  </a:lnTo>
                  <a:lnTo>
                    <a:pt x="47" y="1207"/>
                  </a:lnTo>
                  <a:lnTo>
                    <a:pt x="67" y="1200"/>
                  </a:lnTo>
                  <a:lnTo>
                    <a:pt x="88" y="1193"/>
                  </a:lnTo>
                  <a:lnTo>
                    <a:pt x="108" y="1200"/>
                  </a:lnTo>
                  <a:lnTo>
                    <a:pt x="128" y="1207"/>
                  </a:lnTo>
                  <a:lnTo>
                    <a:pt x="141" y="1220"/>
                  </a:lnTo>
                  <a:lnTo>
                    <a:pt x="148" y="1234"/>
                  </a:lnTo>
                  <a:lnTo>
                    <a:pt x="148" y="1254"/>
                  </a:lnTo>
                  <a:lnTo>
                    <a:pt x="148" y="1275"/>
                  </a:lnTo>
                  <a:lnTo>
                    <a:pt x="135" y="1295"/>
                  </a:lnTo>
                  <a:lnTo>
                    <a:pt x="121" y="1309"/>
                  </a:lnTo>
                  <a:lnTo>
                    <a:pt x="101" y="1329"/>
                  </a:lnTo>
                  <a:lnTo>
                    <a:pt x="81" y="1336"/>
                  </a:lnTo>
                  <a:lnTo>
                    <a:pt x="101" y="1349"/>
                  </a:lnTo>
                  <a:lnTo>
                    <a:pt x="128" y="1349"/>
                  </a:lnTo>
                  <a:lnTo>
                    <a:pt x="135" y="1349"/>
                  </a:lnTo>
                  <a:lnTo>
                    <a:pt x="202" y="1336"/>
                  </a:lnTo>
                  <a:lnTo>
                    <a:pt x="256" y="1288"/>
                  </a:lnTo>
                  <a:lnTo>
                    <a:pt x="303" y="1220"/>
                  </a:lnTo>
                  <a:lnTo>
                    <a:pt x="337" y="1139"/>
                  </a:lnTo>
                  <a:lnTo>
                    <a:pt x="337" y="1139"/>
                  </a:lnTo>
                  <a:lnTo>
                    <a:pt x="485" y="542"/>
                  </a:lnTo>
                  <a:lnTo>
                    <a:pt x="491" y="522"/>
                  </a:lnTo>
                  <a:lnTo>
                    <a:pt x="491" y="502"/>
                  </a:lnTo>
                  <a:lnTo>
                    <a:pt x="491" y="481"/>
                  </a:lnTo>
                  <a:lnTo>
                    <a:pt x="491" y="461"/>
                  </a:lnTo>
                  <a:lnTo>
                    <a:pt x="491" y="434"/>
                  </a:lnTo>
                  <a:lnTo>
                    <a:pt x="491" y="413"/>
                  </a:lnTo>
                  <a:lnTo>
                    <a:pt x="485" y="400"/>
                  </a:lnTo>
                  <a:lnTo>
                    <a:pt x="471" y="393"/>
                  </a:lnTo>
                  <a:lnTo>
                    <a:pt x="464" y="386"/>
                  </a:lnTo>
                  <a:lnTo>
                    <a:pt x="458" y="386"/>
                  </a:lnTo>
                  <a:lnTo>
                    <a:pt x="444" y="386"/>
                  </a:lnTo>
                  <a:lnTo>
                    <a:pt x="384" y="400"/>
                  </a:lnTo>
                  <a:lnTo>
                    <a:pt x="323" y="447"/>
                  </a:lnTo>
                  <a:lnTo>
                    <a:pt x="283" y="508"/>
                  </a:lnTo>
                  <a:lnTo>
                    <a:pt x="242" y="583"/>
                  </a:lnTo>
                  <a:lnTo>
                    <a:pt x="236" y="596"/>
                  </a:lnTo>
                  <a:lnTo>
                    <a:pt x="229" y="603"/>
                  </a:lnTo>
                  <a:lnTo>
                    <a:pt x="229" y="610"/>
                  </a:lnTo>
                  <a:lnTo>
                    <a:pt x="222" y="610"/>
                  </a:lnTo>
                  <a:lnTo>
                    <a:pt x="216" y="610"/>
                  </a:lnTo>
                  <a:lnTo>
                    <a:pt x="209" y="610"/>
                  </a:lnTo>
                  <a:lnTo>
                    <a:pt x="202" y="610"/>
                  </a:lnTo>
                  <a:lnTo>
                    <a:pt x="195" y="603"/>
                  </a:lnTo>
                  <a:lnTo>
                    <a:pt x="195" y="596"/>
                  </a:lnTo>
                  <a:lnTo>
                    <a:pt x="202" y="576"/>
                  </a:lnTo>
                  <a:lnTo>
                    <a:pt x="222" y="529"/>
                  </a:lnTo>
                  <a:lnTo>
                    <a:pt x="263" y="468"/>
                  </a:lnTo>
                  <a:lnTo>
                    <a:pt x="310" y="413"/>
                  </a:lnTo>
                  <a:lnTo>
                    <a:pt x="377" y="366"/>
                  </a:lnTo>
                  <a:lnTo>
                    <a:pt x="451" y="352"/>
                  </a:lnTo>
                  <a:close/>
                  <a:moveTo>
                    <a:pt x="592" y="0"/>
                  </a:moveTo>
                  <a:lnTo>
                    <a:pt x="613" y="6"/>
                  </a:lnTo>
                  <a:lnTo>
                    <a:pt x="633" y="13"/>
                  </a:lnTo>
                  <a:lnTo>
                    <a:pt x="646" y="27"/>
                  </a:lnTo>
                  <a:lnTo>
                    <a:pt x="653" y="40"/>
                  </a:lnTo>
                  <a:lnTo>
                    <a:pt x="653" y="61"/>
                  </a:lnTo>
                  <a:lnTo>
                    <a:pt x="653" y="81"/>
                  </a:lnTo>
                  <a:lnTo>
                    <a:pt x="639" y="108"/>
                  </a:lnTo>
                  <a:lnTo>
                    <a:pt x="619" y="129"/>
                  </a:lnTo>
                  <a:lnTo>
                    <a:pt x="592" y="135"/>
                  </a:lnTo>
                  <a:lnTo>
                    <a:pt x="565" y="142"/>
                  </a:lnTo>
                  <a:lnTo>
                    <a:pt x="545" y="142"/>
                  </a:lnTo>
                  <a:lnTo>
                    <a:pt x="532" y="129"/>
                  </a:lnTo>
                  <a:lnTo>
                    <a:pt x="518" y="122"/>
                  </a:lnTo>
                  <a:lnTo>
                    <a:pt x="512" y="101"/>
                  </a:lnTo>
                  <a:lnTo>
                    <a:pt x="512" y="81"/>
                  </a:lnTo>
                  <a:lnTo>
                    <a:pt x="512" y="61"/>
                  </a:lnTo>
                  <a:lnTo>
                    <a:pt x="525" y="40"/>
                  </a:lnTo>
                  <a:lnTo>
                    <a:pt x="539" y="27"/>
                  </a:lnTo>
                  <a:lnTo>
                    <a:pt x="559" y="13"/>
                  </a:lnTo>
                  <a:lnTo>
                    <a:pt x="572" y="6"/>
                  </a:lnTo>
                  <a:lnTo>
                    <a:pt x="5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33"/>
            <p:cNvSpPr>
              <a:spLocks noEditPoints="1"/>
            </p:cNvSpPr>
            <p:nvPr/>
          </p:nvSpPr>
          <p:spPr bwMode="auto">
            <a:xfrm>
              <a:off x="12141" y="6359"/>
              <a:ext cx="666" cy="1099"/>
            </a:xfrm>
            <a:custGeom>
              <a:avLst/>
              <a:gdLst/>
              <a:ahLst/>
              <a:cxnLst>
                <a:cxn ang="0">
                  <a:pos x="309" y="34"/>
                </a:cxn>
                <a:cxn ang="0">
                  <a:pos x="235" y="68"/>
                </a:cxn>
                <a:cxn ang="0">
                  <a:pos x="168" y="156"/>
                </a:cxn>
                <a:cxn ang="0">
                  <a:pos x="135" y="380"/>
                </a:cxn>
                <a:cxn ang="0">
                  <a:pos x="135" y="638"/>
                </a:cxn>
                <a:cxn ang="0">
                  <a:pos x="148" y="868"/>
                </a:cxn>
                <a:cxn ang="0">
                  <a:pos x="209" y="1004"/>
                </a:cxn>
                <a:cxn ang="0">
                  <a:pos x="296" y="1058"/>
                </a:cxn>
                <a:cxn ang="0">
                  <a:pos x="336" y="1065"/>
                </a:cxn>
                <a:cxn ang="0">
                  <a:pos x="336" y="1065"/>
                </a:cxn>
                <a:cxn ang="0">
                  <a:pos x="424" y="1038"/>
                </a:cxn>
                <a:cxn ang="0">
                  <a:pos x="498" y="943"/>
                </a:cxn>
                <a:cxn ang="0">
                  <a:pos x="532" y="706"/>
                </a:cxn>
                <a:cxn ang="0">
                  <a:pos x="538" y="427"/>
                </a:cxn>
                <a:cxn ang="0">
                  <a:pos x="518" y="224"/>
                </a:cxn>
                <a:cxn ang="0">
                  <a:pos x="458" y="88"/>
                </a:cxn>
                <a:cxn ang="0">
                  <a:pos x="370" y="41"/>
                </a:cxn>
                <a:cxn ang="0">
                  <a:pos x="336" y="0"/>
                </a:cxn>
                <a:cxn ang="0">
                  <a:pos x="437" y="21"/>
                </a:cxn>
                <a:cxn ang="0">
                  <a:pos x="552" y="102"/>
                </a:cxn>
                <a:cxn ang="0">
                  <a:pos x="646" y="299"/>
                </a:cxn>
                <a:cxn ang="0">
                  <a:pos x="666" y="556"/>
                </a:cxn>
                <a:cxn ang="0">
                  <a:pos x="666" y="678"/>
                </a:cxn>
                <a:cxn ang="0">
                  <a:pos x="606" y="916"/>
                </a:cxn>
                <a:cxn ang="0">
                  <a:pos x="505" y="1045"/>
                </a:cxn>
                <a:cxn ang="0">
                  <a:pos x="390" y="1092"/>
                </a:cxn>
                <a:cxn ang="0">
                  <a:pos x="269" y="1092"/>
                </a:cxn>
                <a:cxn ang="0">
                  <a:pos x="128" y="1017"/>
                </a:cxn>
                <a:cxn ang="0">
                  <a:pos x="20" y="807"/>
                </a:cxn>
                <a:cxn ang="0">
                  <a:pos x="0" y="556"/>
                </a:cxn>
                <a:cxn ang="0">
                  <a:pos x="20" y="305"/>
                </a:cxn>
                <a:cxn ang="0">
                  <a:pos x="101" y="109"/>
                </a:cxn>
                <a:cxn ang="0">
                  <a:pos x="215" y="21"/>
                </a:cxn>
                <a:cxn ang="0">
                  <a:pos x="336" y="0"/>
                </a:cxn>
              </a:cxnLst>
              <a:rect l="0" t="0" r="r" b="b"/>
              <a:pathLst>
                <a:path w="666" h="1099">
                  <a:moveTo>
                    <a:pt x="336" y="34"/>
                  </a:moveTo>
                  <a:lnTo>
                    <a:pt x="309" y="34"/>
                  </a:lnTo>
                  <a:lnTo>
                    <a:pt x="276" y="48"/>
                  </a:lnTo>
                  <a:lnTo>
                    <a:pt x="235" y="68"/>
                  </a:lnTo>
                  <a:lnTo>
                    <a:pt x="195" y="102"/>
                  </a:lnTo>
                  <a:lnTo>
                    <a:pt x="168" y="156"/>
                  </a:lnTo>
                  <a:lnTo>
                    <a:pt x="141" y="238"/>
                  </a:lnTo>
                  <a:lnTo>
                    <a:pt x="135" y="380"/>
                  </a:lnTo>
                  <a:lnTo>
                    <a:pt x="135" y="536"/>
                  </a:lnTo>
                  <a:lnTo>
                    <a:pt x="135" y="638"/>
                  </a:lnTo>
                  <a:lnTo>
                    <a:pt x="135" y="760"/>
                  </a:lnTo>
                  <a:lnTo>
                    <a:pt x="148" y="868"/>
                  </a:lnTo>
                  <a:lnTo>
                    <a:pt x="175" y="950"/>
                  </a:lnTo>
                  <a:lnTo>
                    <a:pt x="209" y="1004"/>
                  </a:lnTo>
                  <a:lnTo>
                    <a:pt x="249" y="1038"/>
                  </a:lnTo>
                  <a:lnTo>
                    <a:pt x="296" y="1058"/>
                  </a:lnTo>
                  <a:lnTo>
                    <a:pt x="336" y="1065"/>
                  </a:lnTo>
                  <a:lnTo>
                    <a:pt x="336" y="1065"/>
                  </a:lnTo>
                  <a:lnTo>
                    <a:pt x="336" y="1065"/>
                  </a:lnTo>
                  <a:lnTo>
                    <a:pt x="336" y="1065"/>
                  </a:lnTo>
                  <a:lnTo>
                    <a:pt x="377" y="1058"/>
                  </a:lnTo>
                  <a:lnTo>
                    <a:pt x="424" y="1038"/>
                  </a:lnTo>
                  <a:lnTo>
                    <a:pt x="464" y="997"/>
                  </a:lnTo>
                  <a:lnTo>
                    <a:pt x="498" y="943"/>
                  </a:lnTo>
                  <a:lnTo>
                    <a:pt x="518" y="868"/>
                  </a:lnTo>
                  <a:lnTo>
                    <a:pt x="532" y="706"/>
                  </a:lnTo>
                  <a:lnTo>
                    <a:pt x="538" y="536"/>
                  </a:lnTo>
                  <a:lnTo>
                    <a:pt x="538" y="427"/>
                  </a:lnTo>
                  <a:lnTo>
                    <a:pt x="532" y="319"/>
                  </a:lnTo>
                  <a:lnTo>
                    <a:pt x="518" y="224"/>
                  </a:lnTo>
                  <a:lnTo>
                    <a:pt x="498" y="143"/>
                  </a:lnTo>
                  <a:lnTo>
                    <a:pt x="458" y="88"/>
                  </a:lnTo>
                  <a:lnTo>
                    <a:pt x="410" y="54"/>
                  </a:lnTo>
                  <a:lnTo>
                    <a:pt x="370" y="41"/>
                  </a:lnTo>
                  <a:lnTo>
                    <a:pt x="336" y="34"/>
                  </a:lnTo>
                  <a:close/>
                  <a:moveTo>
                    <a:pt x="336" y="0"/>
                  </a:moveTo>
                  <a:lnTo>
                    <a:pt x="384" y="7"/>
                  </a:lnTo>
                  <a:lnTo>
                    <a:pt x="437" y="21"/>
                  </a:lnTo>
                  <a:lnTo>
                    <a:pt x="498" y="48"/>
                  </a:lnTo>
                  <a:lnTo>
                    <a:pt x="552" y="102"/>
                  </a:lnTo>
                  <a:lnTo>
                    <a:pt x="606" y="177"/>
                  </a:lnTo>
                  <a:lnTo>
                    <a:pt x="646" y="299"/>
                  </a:lnTo>
                  <a:lnTo>
                    <a:pt x="666" y="427"/>
                  </a:lnTo>
                  <a:lnTo>
                    <a:pt x="666" y="556"/>
                  </a:lnTo>
                  <a:lnTo>
                    <a:pt x="666" y="556"/>
                  </a:lnTo>
                  <a:lnTo>
                    <a:pt x="666" y="678"/>
                  </a:lnTo>
                  <a:lnTo>
                    <a:pt x="646" y="800"/>
                  </a:lnTo>
                  <a:lnTo>
                    <a:pt x="606" y="916"/>
                  </a:lnTo>
                  <a:lnTo>
                    <a:pt x="558" y="990"/>
                  </a:lnTo>
                  <a:lnTo>
                    <a:pt x="505" y="1045"/>
                  </a:lnTo>
                  <a:lnTo>
                    <a:pt x="444" y="1078"/>
                  </a:lnTo>
                  <a:lnTo>
                    <a:pt x="390" y="1092"/>
                  </a:lnTo>
                  <a:lnTo>
                    <a:pt x="336" y="1099"/>
                  </a:lnTo>
                  <a:lnTo>
                    <a:pt x="269" y="1092"/>
                  </a:lnTo>
                  <a:lnTo>
                    <a:pt x="195" y="1065"/>
                  </a:lnTo>
                  <a:lnTo>
                    <a:pt x="128" y="1017"/>
                  </a:lnTo>
                  <a:lnTo>
                    <a:pt x="67" y="936"/>
                  </a:lnTo>
                  <a:lnTo>
                    <a:pt x="20" y="807"/>
                  </a:lnTo>
                  <a:lnTo>
                    <a:pt x="0" y="678"/>
                  </a:lnTo>
                  <a:lnTo>
                    <a:pt x="0" y="556"/>
                  </a:lnTo>
                  <a:lnTo>
                    <a:pt x="0" y="427"/>
                  </a:lnTo>
                  <a:lnTo>
                    <a:pt x="20" y="305"/>
                  </a:lnTo>
                  <a:lnTo>
                    <a:pt x="54" y="190"/>
                  </a:lnTo>
                  <a:lnTo>
                    <a:pt x="101" y="109"/>
                  </a:lnTo>
                  <a:lnTo>
                    <a:pt x="155" y="61"/>
                  </a:lnTo>
                  <a:lnTo>
                    <a:pt x="215" y="21"/>
                  </a:lnTo>
                  <a:lnTo>
                    <a:pt x="276" y="7"/>
                  </a:lnTo>
                  <a:lnTo>
                    <a:pt x="3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34"/>
            <p:cNvSpPr>
              <a:spLocks noEditPoints="1"/>
            </p:cNvSpPr>
            <p:nvPr/>
          </p:nvSpPr>
          <p:spPr bwMode="auto">
            <a:xfrm>
              <a:off x="16051" y="6332"/>
              <a:ext cx="1137" cy="1126"/>
            </a:xfrm>
            <a:custGeom>
              <a:avLst/>
              <a:gdLst/>
              <a:ahLst/>
              <a:cxnLst>
                <a:cxn ang="0">
                  <a:pos x="632" y="48"/>
                </a:cxn>
                <a:cxn ang="0">
                  <a:pos x="578" y="48"/>
                </a:cxn>
                <a:cxn ang="0">
                  <a:pos x="538" y="81"/>
                </a:cxn>
                <a:cxn ang="0">
                  <a:pos x="430" y="529"/>
                </a:cxn>
                <a:cxn ang="0">
                  <a:pos x="780" y="495"/>
                </a:cxn>
                <a:cxn ang="0">
                  <a:pos x="915" y="380"/>
                </a:cxn>
                <a:cxn ang="0">
                  <a:pos x="962" y="204"/>
                </a:cxn>
                <a:cxn ang="0">
                  <a:pos x="888" y="75"/>
                </a:cxn>
                <a:cxn ang="0">
                  <a:pos x="726" y="48"/>
                </a:cxn>
                <a:cxn ang="0">
                  <a:pos x="760" y="0"/>
                </a:cxn>
                <a:cxn ang="0">
                  <a:pos x="1049" y="95"/>
                </a:cxn>
                <a:cxn ang="0">
                  <a:pos x="1097" y="312"/>
                </a:cxn>
                <a:cxn ang="0">
                  <a:pos x="922" y="488"/>
                </a:cxn>
                <a:cxn ang="0">
                  <a:pos x="760" y="549"/>
                </a:cxn>
                <a:cxn ang="0">
                  <a:pos x="794" y="563"/>
                </a:cxn>
                <a:cxn ang="0">
                  <a:pos x="901" y="671"/>
                </a:cxn>
                <a:cxn ang="0">
                  <a:pos x="908" y="787"/>
                </a:cxn>
                <a:cxn ang="0">
                  <a:pos x="888" y="936"/>
                </a:cxn>
                <a:cxn ang="0">
                  <a:pos x="895" y="1044"/>
                </a:cxn>
                <a:cxn ang="0">
                  <a:pos x="928" y="1085"/>
                </a:cxn>
                <a:cxn ang="0">
                  <a:pos x="1023" y="1065"/>
                </a:cxn>
                <a:cxn ang="0">
                  <a:pos x="1097" y="936"/>
                </a:cxn>
                <a:cxn ang="0">
                  <a:pos x="1117" y="922"/>
                </a:cxn>
                <a:cxn ang="0">
                  <a:pos x="1130" y="929"/>
                </a:cxn>
                <a:cxn ang="0">
                  <a:pos x="1130" y="963"/>
                </a:cxn>
                <a:cxn ang="0">
                  <a:pos x="1056" y="1085"/>
                </a:cxn>
                <a:cxn ang="0">
                  <a:pos x="928" y="1126"/>
                </a:cxn>
                <a:cxn ang="0">
                  <a:pos x="814" y="1092"/>
                </a:cxn>
                <a:cxn ang="0">
                  <a:pos x="733" y="950"/>
                </a:cxn>
                <a:cxn ang="0">
                  <a:pos x="760" y="814"/>
                </a:cxn>
                <a:cxn ang="0">
                  <a:pos x="780" y="705"/>
                </a:cxn>
                <a:cxn ang="0">
                  <a:pos x="733" y="597"/>
                </a:cxn>
                <a:cxn ang="0">
                  <a:pos x="424" y="563"/>
                </a:cxn>
                <a:cxn ang="0">
                  <a:pos x="309" y="1011"/>
                </a:cxn>
                <a:cxn ang="0">
                  <a:pos x="343" y="1038"/>
                </a:cxn>
                <a:cxn ang="0">
                  <a:pos x="417" y="1038"/>
                </a:cxn>
                <a:cxn ang="0">
                  <a:pos x="457" y="1051"/>
                </a:cxn>
                <a:cxn ang="0">
                  <a:pos x="451" y="1085"/>
                </a:cxn>
                <a:cxn ang="0">
                  <a:pos x="424" y="1092"/>
                </a:cxn>
                <a:cxn ang="0">
                  <a:pos x="222" y="1085"/>
                </a:cxn>
                <a:cxn ang="0">
                  <a:pos x="27" y="1092"/>
                </a:cxn>
                <a:cxn ang="0">
                  <a:pos x="6" y="1085"/>
                </a:cxn>
                <a:cxn ang="0">
                  <a:pos x="6" y="1058"/>
                </a:cxn>
                <a:cxn ang="0">
                  <a:pos x="27" y="1038"/>
                </a:cxn>
                <a:cxn ang="0">
                  <a:pos x="161" y="1024"/>
                </a:cxn>
                <a:cxn ang="0">
                  <a:pos x="403" y="109"/>
                </a:cxn>
                <a:cxn ang="0">
                  <a:pos x="410" y="75"/>
                </a:cxn>
                <a:cxn ang="0">
                  <a:pos x="383" y="54"/>
                </a:cxn>
                <a:cxn ang="0">
                  <a:pos x="329" y="48"/>
                </a:cxn>
                <a:cxn ang="0">
                  <a:pos x="289" y="48"/>
                </a:cxn>
                <a:cxn ang="0">
                  <a:pos x="262" y="27"/>
                </a:cxn>
                <a:cxn ang="0">
                  <a:pos x="276" y="0"/>
                </a:cxn>
              </a:cxnLst>
              <a:rect l="0" t="0" r="r" b="b"/>
              <a:pathLst>
                <a:path w="1137" h="1126">
                  <a:moveTo>
                    <a:pt x="673" y="48"/>
                  </a:moveTo>
                  <a:lnTo>
                    <a:pt x="652" y="48"/>
                  </a:lnTo>
                  <a:lnTo>
                    <a:pt x="632" y="48"/>
                  </a:lnTo>
                  <a:lnTo>
                    <a:pt x="605" y="48"/>
                  </a:lnTo>
                  <a:lnTo>
                    <a:pt x="592" y="48"/>
                  </a:lnTo>
                  <a:lnTo>
                    <a:pt x="578" y="48"/>
                  </a:lnTo>
                  <a:lnTo>
                    <a:pt x="558" y="54"/>
                  </a:lnTo>
                  <a:lnTo>
                    <a:pt x="551" y="68"/>
                  </a:lnTo>
                  <a:lnTo>
                    <a:pt x="538" y="81"/>
                  </a:lnTo>
                  <a:lnTo>
                    <a:pt x="531" y="109"/>
                  </a:lnTo>
                  <a:lnTo>
                    <a:pt x="531" y="109"/>
                  </a:lnTo>
                  <a:lnTo>
                    <a:pt x="430" y="529"/>
                  </a:lnTo>
                  <a:lnTo>
                    <a:pt x="605" y="529"/>
                  </a:lnTo>
                  <a:lnTo>
                    <a:pt x="706" y="515"/>
                  </a:lnTo>
                  <a:lnTo>
                    <a:pt x="780" y="495"/>
                  </a:lnTo>
                  <a:lnTo>
                    <a:pt x="834" y="468"/>
                  </a:lnTo>
                  <a:lnTo>
                    <a:pt x="874" y="434"/>
                  </a:lnTo>
                  <a:lnTo>
                    <a:pt x="915" y="380"/>
                  </a:lnTo>
                  <a:lnTo>
                    <a:pt x="942" y="319"/>
                  </a:lnTo>
                  <a:lnTo>
                    <a:pt x="955" y="258"/>
                  </a:lnTo>
                  <a:lnTo>
                    <a:pt x="962" y="204"/>
                  </a:lnTo>
                  <a:lnTo>
                    <a:pt x="955" y="149"/>
                  </a:lnTo>
                  <a:lnTo>
                    <a:pt x="928" y="102"/>
                  </a:lnTo>
                  <a:lnTo>
                    <a:pt x="888" y="75"/>
                  </a:lnTo>
                  <a:lnTo>
                    <a:pt x="834" y="61"/>
                  </a:lnTo>
                  <a:lnTo>
                    <a:pt x="780" y="48"/>
                  </a:lnTo>
                  <a:lnTo>
                    <a:pt x="726" y="48"/>
                  </a:lnTo>
                  <a:lnTo>
                    <a:pt x="673" y="48"/>
                  </a:lnTo>
                  <a:close/>
                  <a:moveTo>
                    <a:pt x="309" y="0"/>
                  </a:moveTo>
                  <a:lnTo>
                    <a:pt x="760" y="0"/>
                  </a:lnTo>
                  <a:lnTo>
                    <a:pt x="874" y="14"/>
                  </a:lnTo>
                  <a:lnTo>
                    <a:pt x="975" y="41"/>
                  </a:lnTo>
                  <a:lnTo>
                    <a:pt x="1049" y="95"/>
                  </a:lnTo>
                  <a:lnTo>
                    <a:pt x="1097" y="163"/>
                  </a:lnTo>
                  <a:lnTo>
                    <a:pt x="1110" y="237"/>
                  </a:lnTo>
                  <a:lnTo>
                    <a:pt x="1097" y="312"/>
                  </a:lnTo>
                  <a:lnTo>
                    <a:pt x="1056" y="380"/>
                  </a:lnTo>
                  <a:lnTo>
                    <a:pt x="996" y="441"/>
                  </a:lnTo>
                  <a:lnTo>
                    <a:pt x="922" y="488"/>
                  </a:lnTo>
                  <a:lnTo>
                    <a:pt x="841" y="522"/>
                  </a:lnTo>
                  <a:lnTo>
                    <a:pt x="760" y="549"/>
                  </a:lnTo>
                  <a:lnTo>
                    <a:pt x="760" y="549"/>
                  </a:lnTo>
                  <a:lnTo>
                    <a:pt x="760" y="549"/>
                  </a:lnTo>
                  <a:lnTo>
                    <a:pt x="760" y="549"/>
                  </a:lnTo>
                  <a:lnTo>
                    <a:pt x="794" y="563"/>
                  </a:lnTo>
                  <a:lnTo>
                    <a:pt x="834" y="583"/>
                  </a:lnTo>
                  <a:lnTo>
                    <a:pt x="868" y="624"/>
                  </a:lnTo>
                  <a:lnTo>
                    <a:pt x="901" y="671"/>
                  </a:lnTo>
                  <a:lnTo>
                    <a:pt x="908" y="739"/>
                  </a:lnTo>
                  <a:lnTo>
                    <a:pt x="908" y="760"/>
                  </a:lnTo>
                  <a:lnTo>
                    <a:pt x="908" y="787"/>
                  </a:lnTo>
                  <a:lnTo>
                    <a:pt x="908" y="814"/>
                  </a:lnTo>
                  <a:lnTo>
                    <a:pt x="895" y="868"/>
                  </a:lnTo>
                  <a:lnTo>
                    <a:pt x="888" y="936"/>
                  </a:lnTo>
                  <a:lnTo>
                    <a:pt x="888" y="990"/>
                  </a:lnTo>
                  <a:lnTo>
                    <a:pt x="888" y="1024"/>
                  </a:lnTo>
                  <a:lnTo>
                    <a:pt x="895" y="1044"/>
                  </a:lnTo>
                  <a:lnTo>
                    <a:pt x="901" y="1065"/>
                  </a:lnTo>
                  <a:lnTo>
                    <a:pt x="915" y="1078"/>
                  </a:lnTo>
                  <a:lnTo>
                    <a:pt x="928" y="1085"/>
                  </a:lnTo>
                  <a:lnTo>
                    <a:pt x="955" y="1092"/>
                  </a:lnTo>
                  <a:lnTo>
                    <a:pt x="989" y="1085"/>
                  </a:lnTo>
                  <a:lnTo>
                    <a:pt x="1023" y="1065"/>
                  </a:lnTo>
                  <a:lnTo>
                    <a:pt x="1063" y="1017"/>
                  </a:lnTo>
                  <a:lnTo>
                    <a:pt x="1097" y="943"/>
                  </a:lnTo>
                  <a:lnTo>
                    <a:pt x="1097" y="936"/>
                  </a:lnTo>
                  <a:lnTo>
                    <a:pt x="1103" y="929"/>
                  </a:lnTo>
                  <a:lnTo>
                    <a:pt x="1110" y="922"/>
                  </a:lnTo>
                  <a:lnTo>
                    <a:pt x="1117" y="922"/>
                  </a:lnTo>
                  <a:lnTo>
                    <a:pt x="1123" y="922"/>
                  </a:lnTo>
                  <a:lnTo>
                    <a:pt x="1123" y="922"/>
                  </a:lnTo>
                  <a:lnTo>
                    <a:pt x="1130" y="929"/>
                  </a:lnTo>
                  <a:lnTo>
                    <a:pt x="1137" y="936"/>
                  </a:lnTo>
                  <a:lnTo>
                    <a:pt x="1137" y="943"/>
                  </a:lnTo>
                  <a:lnTo>
                    <a:pt x="1130" y="963"/>
                  </a:lnTo>
                  <a:lnTo>
                    <a:pt x="1117" y="997"/>
                  </a:lnTo>
                  <a:lnTo>
                    <a:pt x="1090" y="1044"/>
                  </a:lnTo>
                  <a:lnTo>
                    <a:pt x="1056" y="1085"/>
                  </a:lnTo>
                  <a:lnTo>
                    <a:pt x="1009" y="1112"/>
                  </a:lnTo>
                  <a:lnTo>
                    <a:pt x="948" y="1126"/>
                  </a:lnTo>
                  <a:lnTo>
                    <a:pt x="928" y="1126"/>
                  </a:lnTo>
                  <a:lnTo>
                    <a:pt x="895" y="1119"/>
                  </a:lnTo>
                  <a:lnTo>
                    <a:pt x="854" y="1112"/>
                  </a:lnTo>
                  <a:lnTo>
                    <a:pt x="814" y="1092"/>
                  </a:lnTo>
                  <a:lnTo>
                    <a:pt x="774" y="1065"/>
                  </a:lnTo>
                  <a:lnTo>
                    <a:pt x="747" y="1017"/>
                  </a:lnTo>
                  <a:lnTo>
                    <a:pt x="733" y="950"/>
                  </a:lnTo>
                  <a:lnTo>
                    <a:pt x="740" y="916"/>
                  </a:lnTo>
                  <a:lnTo>
                    <a:pt x="747" y="868"/>
                  </a:lnTo>
                  <a:lnTo>
                    <a:pt x="760" y="814"/>
                  </a:lnTo>
                  <a:lnTo>
                    <a:pt x="774" y="780"/>
                  </a:lnTo>
                  <a:lnTo>
                    <a:pt x="780" y="739"/>
                  </a:lnTo>
                  <a:lnTo>
                    <a:pt x="780" y="705"/>
                  </a:lnTo>
                  <a:lnTo>
                    <a:pt x="780" y="671"/>
                  </a:lnTo>
                  <a:lnTo>
                    <a:pt x="760" y="631"/>
                  </a:lnTo>
                  <a:lnTo>
                    <a:pt x="733" y="597"/>
                  </a:lnTo>
                  <a:lnTo>
                    <a:pt x="679" y="570"/>
                  </a:lnTo>
                  <a:lnTo>
                    <a:pt x="605" y="563"/>
                  </a:lnTo>
                  <a:lnTo>
                    <a:pt x="424" y="563"/>
                  </a:lnTo>
                  <a:lnTo>
                    <a:pt x="316" y="983"/>
                  </a:lnTo>
                  <a:lnTo>
                    <a:pt x="316" y="997"/>
                  </a:lnTo>
                  <a:lnTo>
                    <a:pt x="309" y="1011"/>
                  </a:lnTo>
                  <a:lnTo>
                    <a:pt x="316" y="1024"/>
                  </a:lnTo>
                  <a:lnTo>
                    <a:pt x="323" y="1031"/>
                  </a:lnTo>
                  <a:lnTo>
                    <a:pt x="343" y="1038"/>
                  </a:lnTo>
                  <a:lnTo>
                    <a:pt x="363" y="1038"/>
                  </a:lnTo>
                  <a:lnTo>
                    <a:pt x="383" y="1038"/>
                  </a:lnTo>
                  <a:lnTo>
                    <a:pt x="417" y="1038"/>
                  </a:lnTo>
                  <a:lnTo>
                    <a:pt x="430" y="1038"/>
                  </a:lnTo>
                  <a:lnTo>
                    <a:pt x="451" y="1044"/>
                  </a:lnTo>
                  <a:lnTo>
                    <a:pt x="457" y="1051"/>
                  </a:lnTo>
                  <a:lnTo>
                    <a:pt x="457" y="1058"/>
                  </a:lnTo>
                  <a:lnTo>
                    <a:pt x="457" y="1072"/>
                  </a:lnTo>
                  <a:lnTo>
                    <a:pt x="451" y="1085"/>
                  </a:lnTo>
                  <a:lnTo>
                    <a:pt x="444" y="1092"/>
                  </a:lnTo>
                  <a:lnTo>
                    <a:pt x="437" y="1092"/>
                  </a:lnTo>
                  <a:lnTo>
                    <a:pt x="424" y="1092"/>
                  </a:lnTo>
                  <a:lnTo>
                    <a:pt x="363" y="1092"/>
                  </a:lnTo>
                  <a:lnTo>
                    <a:pt x="289" y="1085"/>
                  </a:lnTo>
                  <a:lnTo>
                    <a:pt x="222" y="1085"/>
                  </a:lnTo>
                  <a:lnTo>
                    <a:pt x="161" y="1085"/>
                  </a:lnTo>
                  <a:lnTo>
                    <a:pt x="87" y="1092"/>
                  </a:lnTo>
                  <a:lnTo>
                    <a:pt x="27" y="1092"/>
                  </a:lnTo>
                  <a:lnTo>
                    <a:pt x="20" y="1092"/>
                  </a:lnTo>
                  <a:lnTo>
                    <a:pt x="13" y="1092"/>
                  </a:lnTo>
                  <a:lnTo>
                    <a:pt x="6" y="1085"/>
                  </a:lnTo>
                  <a:lnTo>
                    <a:pt x="6" y="1085"/>
                  </a:lnTo>
                  <a:lnTo>
                    <a:pt x="0" y="1072"/>
                  </a:lnTo>
                  <a:lnTo>
                    <a:pt x="6" y="1058"/>
                  </a:lnTo>
                  <a:lnTo>
                    <a:pt x="6" y="1044"/>
                  </a:lnTo>
                  <a:lnTo>
                    <a:pt x="20" y="1044"/>
                  </a:lnTo>
                  <a:lnTo>
                    <a:pt x="27" y="1038"/>
                  </a:lnTo>
                  <a:lnTo>
                    <a:pt x="47" y="1038"/>
                  </a:lnTo>
                  <a:lnTo>
                    <a:pt x="121" y="1038"/>
                  </a:lnTo>
                  <a:lnTo>
                    <a:pt x="161" y="1024"/>
                  </a:lnTo>
                  <a:lnTo>
                    <a:pt x="175" y="1004"/>
                  </a:lnTo>
                  <a:lnTo>
                    <a:pt x="188" y="963"/>
                  </a:lnTo>
                  <a:lnTo>
                    <a:pt x="403" y="109"/>
                  </a:lnTo>
                  <a:lnTo>
                    <a:pt x="403" y="95"/>
                  </a:lnTo>
                  <a:lnTo>
                    <a:pt x="410" y="81"/>
                  </a:lnTo>
                  <a:lnTo>
                    <a:pt x="410" y="75"/>
                  </a:lnTo>
                  <a:lnTo>
                    <a:pt x="403" y="68"/>
                  </a:lnTo>
                  <a:lnTo>
                    <a:pt x="397" y="61"/>
                  </a:lnTo>
                  <a:lnTo>
                    <a:pt x="383" y="54"/>
                  </a:lnTo>
                  <a:lnTo>
                    <a:pt x="363" y="54"/>
                  </a:lnTo>
                  <a:lnTo>
                    <a:pt x="343" y="48"/>
                  </a:lnTo>
                  <a:lnTo>
                    <a:pt x="329" y="48"/>
                  </a:lnTo>
                  <a:lnTo>
                    <a:pt x="316" y="48"/>
                  </a:lnTo>
                  <a:lnTo>
                    <a:pt x="309" y="48"/>
                  </a:lnTo>
                  <a:lnTo>
                    <a:pt x="289" y="48"/>
                  </a:lnTo>
                  <a:lnTo>
                    <a:pt x="276" y="48"/>
                  </a:lnTo>
                  <a:lnTo>
                    <a:pt x="262" y="41"/>
                  </a:lnTo>
                  <a:lnTo>
                    <a:pt x="262" y="27"/>
                  </a:lnTo>
                  <a:lnTo>
                    <a:pt x="262" y="14"/>
                  </a:lnTo>
                  <a:lnTo>
                    <a:pt x="269" y="7"/>
                  </a:lnTo>
                  <a:lnTo>
                    <a:pt x="276" y="0"/>
                  </a:lnTo>
                  <a:lnTo>
                    <a:pt x="289" y="0"/>
                  </a:lnTo>
                  <a:lnTo>
                    <a:pt x="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35"/>
            <p:cNvSpPr>
              <a:spLocks noEditPoints="1"/>
            </p:cNvSpPr>
            <p:nvPr/>
          </p:nvSpPr>
          <p:spPr bwMode="auto">
            <a:xfrm>
              <a:off x="17289" y="6719"/>
              <a:ext cx="612" cy="718"/>
            </a:xfrm>
            <a:custGeom>
              <a:avLst/>
              <a:gdLst/>
              <a:ahLst/>
              <a:cxnLst>
                <a:cxn ang="0">
                  <a:pos x="383" y="34"/>
                </a:cxn>
                <a:cxn ang="0">
                  <a:pos x="289" y="74"/>
                </a:cxn>
                <a:cxn ang="0">
                  <a:pos x="188" y="196"/>
                </a:cxn>
                <a:cxn ang="0">
                  <a:pos x="215" y="298"/>
                </a:cxn>
                <a:cxn ang="0">
                  <a:pos x="303" y="298"/>
                </a:cxn>
                <a:cxn ang="0">
                  <a:pos x="424" y="271"/>
                </a:cxn>
                <a:cxn ang="0">
                  <a:pos x="518" y="196"/>
                </a:cxn>
                <a:cxn ang="0">
                  <a:pos x="518" y="81"/>
                </a:cxn>
                <a:cxn ang="0">
                  <a:pos x="417" y="34"/>
                </a:cxn>
                <a:cxn ang="0">
                  <a:pos x="491" y="6"/>
                </a:cxn>
                <a:cxn ang="0">
                  <a:pos x="572" y="81"/>
                </a:cxn>
                <a:cxn ang="0">
                  <a:pos x="585" y="156"/>
                </a:cxn>
                <a:cxn ang="0">
                  <a:pos x="558" y="223"/>
                </a:cxn>
                <a:cxn ang="0">
                  <a:pos x="464" y="298"/>
                </a:cxn>
                <a:cxn ang="0">
                  <a:pos x="289" y="332"/>
                </a:cxn>
                <a:cxn ang="0">
                  <a:pos x="222" y="332"/>
                </a:cxn>
                <a:cxn ang="0">
                  <a:pos x="121" y="420"/>
                </a:cxn>
                <a:cxn ang="0">
                  <a:pos x="114" y="501"/>
                </a:cxn>
                <a:cxn ang="0">
                  <a:pos x="121" y="569"/>
                </a:cxn>
                <a:cxn ang="0">
                  <a:pos x="161" y="651"/>
                </a:cxn>
                <a:cxn ang="0">
                  <a:pos x="256" y="685"/>
                </a:cxn>
                <a:cxn ang="0">
                  <a:pos x="336" y="678"/>
                </a:cxn>
                <a:cxn ang="0">
                  <a:pos x="491" y="603"/>
                </a:cxn>
                <a:cxn ang="0">
                  <a:pos x="579" y="515"/>
                </a:cxn>
                <a:cxn ang="0">
                  <a:pos x="592" y="515"/>
                </a:cxn>
                <a:cxn ang="0">
                  <a:pos x="605" y="522"/>
                </a:cxn>
                <a:cxn ang="0">
                  <a:pos x="599" y="556"/>
                </a:cxn>
                <a:cxn ang="0">
                  <a:pos x="511" y="637"/>
                </a:cxn>
                <a:cxn ang="0">
                  <a:pos x="357" y="712"/>
                </a:cxn>
                <a:cxn ang="0">
                  <a:pos x="161" y="705"/>
                </a:cxn>
                <a:cxn ang="0">
                  <a:pos x="40" y="603"/>
                </a:cxn>
                <a:cxn ang="0">
                  <a:pos x="0" y="434"/>
                </a:cxn>
                <a:cxn ang="0">
                  <a:pos x="47" y="223"/>
                </a:cxn>
                <a:cxn ang="0">
                  <a:pos x="175" y="81"/>
                </a:cxn>
                <a:cxn ang="0">
                  <a:pos x="336" y="6"/>
                </a:cxn>
              </a:cxnLst>
              <a:rect l="0" t="0" r="r" b="b"/>
              <a:pathLst>
                <a:path w="612" h="718">
                  <a:moveTo>
                    <a:pt x="417" y="34"/>
                  </a:moveTo>
                  <a:lnTo>
                    <a:pt x="383" y="34"/>
                  </a:lnTo>
                  <a:lnTo>
                    <a:pt x="343" y="47"/>
                  </a:lnTo>
                  <a:lnTo>
                    <a:pt x="289" y="74"/>
                  </a:lnTo>
                  <a:lnTo>
                    <a:pt x="235" y="122"/>
                  </a:lnTo>
                  <a:lnTo>
                    <a:pt x="188" y="196"/>
                  </a:lnTo>
                  <a:lnTo>
                    <a:pt x="148" y="298"/>
                  </a:lnTo>
                  <a:lnTo>
                    <a:pt x="215" y="298"/>
                  </a:lnTo>
                  <a:lnTo>
                    <a:pt x="249" y="298"/>
                  </a:lnTo>
                  <a:lnTo>
                    <a:pt x="303" y="298"/>
                  </a:lnTo>
                  <a:lnTo>
                    <a:pt x="363" y="284"/>
                  </a:lnTo>
                  <a:lnTo>
                    <a:pt x="424" y="271"/>
                  </a:lnTo>
                  <a:lnTo>
                    <a:pt x="478" y="237"/>
                  </a:lnTo>
                  <a:lnTo>
                    <a:pt x="518" y="196"/>
                  </a:lnTo>
                  <a:lnTo>
                    <a:pt x="531" y="135"/>
                  </a:lnTo>
                  <a:lnTo>
                    <a:pt x="518" y="81"/>
                  </a:lnTo>
                  <a:lnTo>
                    <a:pt x="478" y="47"/>
                  </a:lnTo>
                  <a:lnTo>
                    <a:pt x="417" y="34"/>
                  </a:lnTo>
                  <a:close/>
                  <a:moveTo>
                    <a:pt x="417" y="0"/>
                  </a:moveTo>
                  <a:lnTo>
                    <a:pt x="491" y="6"/>
                  </a:lnTo>
                  <a:lnTo>
                    <a:pt x="538" y="40"/>
                  </a:lnTo>
                  <a:lnTo>
                    <a:pt x="572" y="81"/>
                  </a:lnTo>
                  <a:lnTo>
                    <a:pt x="585" y="135"/>
                  </a:lnTo>
                  <a:lnTo>
                    <a:pt x="585" y="156"/>
                  </a:lnTo>
                  <a:lnTo>
                    <a:pt x="572" y="190"/>
                  </a:lnTo>
                  <a:lnTo>
                    <a:pt x="558" y="223"/>
                  </a:lnTo>
                  <a:lnTo>
                    <a:pt x="518" y="264"/>
                  </a:lnTo>
                  <a:lnTo>
                    <a:pt x="464" y="298"/>
                  </a:lnTo>
                  <a:lnTo>
                    <a:pt x="377" y="325"/>
                  </a:lnTo>
                  <a:lnTo>
                    <a:pt x="289" y="332"/>
                  </a:lnTo>
                  <a:lnTo>
                    <a:pt x="222" y="332"/>
                  </a:lnTo>
                  <a:lnTo>
                    <a:pt x="222" y="332"/>
                  </a:lnTo>
                  <a:lnTo>
                    <a:pt x="141" y="332"/>
                  </a:lnTo>
                  <a:lnTo>
                    <a:pt x="121" y="420"/>
                  </a:lnTo>
                  <a:lnTo>
                    <a:pt x="114" y="474"/>
                  </a:lnTo>
                  <a:lnTo>
                    <a:pt x="114" y="501"/>
                  </a:lnTo>
                  <a:lnTo>
                    <a:pt x="114" y="535"/>
                  </a:lnTo>
                  <a:lnTo>
                    <a:pt x="121" y="569"/>
                  </a:lnTo>
                  <a:lnTo>
                    <a:pt x="134" y="610"/>
                  </a:lnTo>
                  <a:lnTo>
                    <a:pt x="161" y="651"/>
                  </a:lnTo>
                  <a:lnTo>
                    <a:pt x="202" y="678"/>
                  </a:lnTo>
                  <a:lnTo>
                    <a:pt x="256" y="685"/>
                  </a:lnTo>
                  <a:lnTo>
                    <a:pt x="282" y="685"/>
                  </a:lnTo>
                  <a:lnTo>
                    <a:pt x="336" y="678"/>
                  </a:lnTo>
                  <a:lnTo>
                    <a:pt x="410" y="651"/>
                  </a:lnTo>
                  <a:lnTo>
                    <a:pt x="491" y="603"/>
                  </a:lnTo>
                  <a:lnTo>
                    <a:pt x="572" y="529"/>
                  </a:lnTo>
                  <a:lnTo>
                    <a:pt x="579" y="515"/>
                  </a:lnTo>
                  <a:lnTo>
                    <a:pt x="585" y="515"/>
                  </a:lnTo>
                  <a:lnTo>
                    <a:pt x="592" y="515"/>
                  </a:lnTo>
                  <a:lnTo>
                    <a:pt x="599" y="515"/>
                  </a:lnTo>
                  <a:lnTo>
                    <a:pt x="605" y="522"/>
                  </a:lnTo>
                  <a:lnTo>
                    <a:pt x="612" y="535"/>
                  </a:lnTo>
                  <a:lnTo>
                    <a:pt x="599" y="556"/>
                  </a:lnTo>
                  <a:lnTo>
                    <a:pt x="565" y="590"/>
                  </a:lnTo>
                  <a:lnTo>
                    <a:pt x="511" y="637"/>
                  </a:lnTo>
                  <a:lnTo>
                    <a:pt x="444" y="678"/>
                  </a:lnTo>
                  <a:lnTo>
                    <a:pt x="357" y="712"/>
                  </a:lnTo>
                  <a:lnTo>
                    <a:pt x="249" y="718"/>
                  </a:lnTo>
                  <a:lnTo>
                    <a:pt x="161" y="705"/>
                  </a:lnTo>
                  <a:lnTo>
                    <a:pt x="94" y="664"/>
                  </a:lnTo>
                  <a:lnTo>
                    <a:pt x="40" y="603"/>
                  </a:lnTo>
                  <a:lnTo>
                    <a:pt x="7" y="522"/>
                  </a:lnTo>
                  <a:lnTo>
                    <a:pt x="0" y="434"/>
                  </a:lnTo>
                  <a:lnTo>
                    <a:pt x="13" y="318"/>
                  </a:lnTo>
                  <a:lnTo>
                    <a:pt x="47" y="223"/>
                  </a:lnTo>
                  <a:lnTo>
                    <a:pt x="108" y="142"/>
                  </a:lnTo>
                  <a:lnTo>
                    <a:pt x="175" y="81"/>
                  </a:lnTo>
                  <a:lnTo>
                    <a:pt x="256" y="34"/>
                  </a:lnTo>
                  <a:lnTo>
                    <a:pt x="336" y="6"/>
                  </a:lnTo>
                  <a:lnTo>
                    <a:pt x="4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36"/>
            <p:cNvSpPr>
              <a:spLocks/>
            </p:cNvSpPr>
            <p:nvPr/>
          </p:nvSpPr>
          <p:spPr bwMode="auto">
            <a:xfrm>
              <a:off x="18117" y="6224"/>
              <a:ext cx="370" cy="1600"/>
            </a:xfrm>
            <a:custGeom>
              <a:avLst/>
              <a:gdLst/>
              <a:ahLst/>
              <a:cxnLst>
                <a:cxn ang="0">
                  <a:pos x="356" y="0"/>
                </a:cxn>
                <a:cxn ang="0">
                  <a:pos x="363" y="0"/>
                </a:cxn>
                <a:cxn ang="0">
                  <a:pos x="370" y="6"/>
                </a:cxn>
                <a:cxn ang="0">
                  <a:pos x="370" y="20"/>
                </a:cxn>
                <a:cxn ang="0">
                  <a:pos x="370" y="20"/>
                </a:cxn>
                <a:cxn ang="0">
                  <a:pos x="370" y="27"/>
                </a:cxn>
                <a:cxn ang="0">
                  <a:pos x="363" y="33"/>
                </a:cxn>
                <a:cxn ang="0">
                  <a:pos x="349" y="40"/>
                </a:cxn>
                <a:cxn ang="0">
                  <a:pos x="249" y="169"/>
                </a:cxn>
                <a:cxn ang="0">
                  <a:pos x="175" y="312"/>
                </a:cxn>
                <a:cxn ang="0">
                  <a:pos x="127" y="468"/>
                </a:cxn>
                <a:cxn ang="0">
                  <a:pos x="100" y="630"/>
                </a:cxn>
                <a:cxn ang="0">
                  <a:pos x="94" y="800"/>
                </a:cxn>
                <a:cxn ang="0">
                  <a:pos x="100" y="922"/>
                </a:cxn>
                <a:cxn ang="0">
                  <a:pos x="114" y="1058"/>
                </a:cxn>
                <a:cxn ang="0">
                  <a:pos x="148" y="1186"/>
                </a:cxn>
                <a:cxn ang="0">
                  <a:pos x="188" y="1315"/>
                </a:cxn>
                <a:cxn ang="0">
                  <a:pos x="255" y="1437"/>
                </a:cxn>
                <a:cxn ang="0">
                  <a:pos x="343" y="1546"/>
                </a:cxn>
                <a:cxn ang="0">
                  <a:pos x="356" y="1559"/>
                </a:cxn>
                <a:cxn ang="0">
                  <a:pos x="363" y="1573"/>
                </a:cxn>
                <a:cxn ang="0">
                  <a:pos x="370" y="1580"/>
                </a:cxn>
                <a:cxn ang="0">
                  <a:pos x="370" y="1580"/>
                </a:cxn>
                <a:cxn ang="0">
                  <a:pos x="370" y="1586"/>
                </a:cxn>
                <a:cxn ang="0">
                  <a:pos x="370" y="1593"/>
                </a:cxn>
                <a:cxn ang="0">
                  <a:pos x="363" y="1600"/>
                </a:cxn>
                <a:cxn ang="0">
                  <a:pos x="356" y="1600"/>
                </a:cxn>
                <a:cxn ang="0">
                  <a:pos x="336" y="1593"/>
                </a:cxn>
                <a:cxn ang="0">
                  <a:pos x="302" y="1566"/>
                </a:cxn>
                <a:cxn ang="0">
                  <a:pos x="262" y="1525"/>
                </a:cxn>
                <a:cxn ang="0">
                  <a:pos x="208" y="1464"/>
                </a:cxn>
                <a:cxn ang="0">
                  <a:pos x="154" y="1390"/>
                </a:cxn>
                <a:cxn ang="0">
                  <a:pos x="107" y="1295"/>
                </a:cxn>
                <a:cxn ang="0">
                  <a:pos x="53" y="1159"/>
                </a:cxn>
                <a:cxn ang="0">
                  <a:pos x="20" y="1030"/>
                </a:cxn>
                <a:cxn ang="0">
                  <a:pos x="6" y="902"/>
                </a:cxn>
                <a:cxn ang="0">
                  <a:pos x="0" y="800"/>
                </a:cxn>
                <a:cxn ang="0">
                  <a:pos x="13" y="651"/>
                </a:cxn>
                <a:cxn ang="0">
                  <a:pos x="40" y="488"/>
                </a:cxn>
                <a:cxn ang="0">
                  <a:pos x="100" y="312"/>
                </a:cxn>
                <a:cxn ang="0">
                  <a:pos x="154" y="217"/>
                </a:cxn>
                <a:cxn ang="0">
                  <a:pos x="208" y="142"/>
                </a:cxn>
                <a:cxn ang="0">
                  <a:pos x="255" y="81"/>
                </a:cxn>
                <a:cxn ang="0">
                  <a:pos x="302" y="33"/>
                </a:cxn>
                <a:cxn ang="0">
                  <a:pos x="336" y="6"/>
                </a:cxn>
                <a:cxn ang="0">
                  <a:pos x="356" y="0"/>
                </a:cxn>
              </a:cxnLst>
              <a:rect l="0" t="0" r="r" b="b"/>
              <a:pathLst>
                <a:path w="370" h="1600">
                  <a:moveTo>
                    <a:pt x="356" y="0"/>
                  </a:moveTo>
                  <a:lnTo>
                    <a:pt x="363" y="0"/>
                  </a:lnTo>
                  <a:lnTo>
                    <a:pt x="370" y="6"/>
                  </a:lnTo>
                  <a:lnTo>
                    <a:pt x="370" y="20"/>
                  </a:lnTo>
                  <a:lnTo>
                    <a:pt x="370" y="20"/>
                  </a:lnTo>
                  <a:lnTo>
                    <a:pt x="370" y="27"/>
                  </a:lnTo>
                  <a:lnTo>
                    <a:pt x="363" y="33"/>
                  </a:lnTo>
                  <a:lnTo>
                    <a:pt x="349" y="40"/>
                  </a:lnTo>
                  <a:lnTo>
                    <a:pt x="249" y="169"/>
                  </a:lnTo>
                  <a:lnTo>
                    <a:pt x="175" y="312"/>
                  </a:lnTo>
                  <a:lnTo>
                    <a:pt x="127" y="468"/>
                  </a:lnTo>
                  <a:lnTo>
                    <a:pt x="100" y="630"/>
                  </a:lnTo>
                  <a:lnTo>
                    <a:pt x="94" y="800"/>
                  </a:lnTo>
                  <a:lnTo>
                    <a:pt x="100" y="922"/>
                  </a:lnTo>
                  <a:lnTo>
                    <a:pt x="114" y="1058"/>
                  </a:lnTo>
                  <a:lnTo>
                    <a:pt x="148" y="1186"/>
                  </a:lnTo>
                  <a:lnTo>
                    <a:pt x="188" y="1315"/>
                  </a:lnTo>
                  <a:lnTo>
                    <a:pt x="255" y="1437"/>
                  </a:lnTo>
                  <a:lnTo>
                    <a:pt x="343" y="1546"/>
                  </a:lnTo>
                  <a:lnTo>
                    <a:pt x="356" y="1559"/>
                  </a:lnTo>
                  <a:lnTo>
                    <a:pt x="363" y="1573"/>
                  </a:lnTo>
                  <a:lnTo>
                    <a:pt x="370" y="1580"/>
                  </a:lnTo>
                  <a:lnTo>
                    <a:pt x="370" y="1580"/>
                  </a:lnTo>
                  <a:lnTo>
                    <a:pt x="370" y="1586"/>
                  </a:lnTo>
                  <a:lnTo>
                    <a:pt x="370" y="1593"/>
                  </a:lnTo>
                  <a:lnTo>
                    <a:pt x="363" y="1600"/>
                  </a:lnTo>
                  <a:lnTo>
                    <a:pt x="356" y="1600"/>
                  </a:lnTo>
                  <a:lnTo>
                    <a:pt x="336" y="1593"/>
                  </a:lnTo>
                  <a:lnTo>
                    <a:pt x="302" y="1566"/>
                  </a:lnTo>
                  <a:lnTo>
                    <a:pt x="262" y="1525"/>
                  </a:lnTo>
                  <a:lnTo>
                    <a:pt x="208" y="1464"/>
                  </a:lnTo>
                  <a:lnTo>
                    <a:pt x="154" y="1390"/>
                  </a:lnTo>
                  <a:lnTo>
                    <a:pt x="107" y="1295"/>
                  </a:lnTo>
                  <a:lnTo>
                    <a:pt x="53" y="1159"/>
                  </a:lnTo>
                  <a:lnTo>
                    <a:pt x="20" y="1030"/>
                  </a:lnTo>
                  <a:lnTo>
                    <a:pt x="6" y="902"/>
                  </a:lnTo>
                  <a:lnTo>
                    <a:pt x="0" y="800"/>
                  </a:lnTo>
                  <a:lnTo>
                    <a:pt x="13" y="651"/>
                  </a:lnTo>
                  <a:lnTo>
                    <a:pt x="40" y="488"/>
                  </a:lnTo>
                  <a:lnTo>
                    <a:pt x="100" y="312"/>
                  </a:lnTo>
                  <a:lnTo>
                    <a:pt x="154" y="217"/>
                  </a:lnTo>
                  <a:lnTo>
                    <a:pt x="208" y="142"/>
                  </a:lnTo>
                  <a:lnTo>
                    <a:pt x="255" y="81"/>
                  </a:lnTo>
                  <a:lnTo>
                    <a:pt x="302" y="33"/>
                  </a:lnTo>
                  <a:lnTo>
                    <a:pt x="336" y="6"/>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37"/>
            <p:cNvSpPr>
              <a:spLocks/>
            </p:cNvSpPr>
            <p:nvPr/>
          </p:nvSpPr>
          <p:spPr bwMode="auto">
            <a:xfrm>
              <a:off x="18641" y="6719"/>
              <a:ext cx="673" cy="718"/>
            </a:xfrm>
            <a:custGeom>
              <a:avLst/>
              <a:gdLst/>
              <a:ahLst/>
              <a:cxnLst>
                <a:cxn ang="0">
                  <a:pos x="371" y="6"/>
                </a:cxn>
                <a:cxn ang="0">
                  <a:pos x="438" y="67"/>
                </a:cxn>
                <a:cxn ang="0">
                  <a:pos x="465" y="95"/>
                </a:cxn>
                <a:cxn ang="0">
                  <a:pos x="498" y="115"/>
                </a:cxn>
                <a:cxn ang="0">
                  <a:pos x="552" y="108"/>
                </a:cxn>
                <a:cxn ang="0">
                  <a:pos x="633" y="13"/>
                </a:cxn>
                <a:cxn ang="0">
                  <a:pos x="653" y="0"/>
                </a:cxn>
                <a:cxn ang="0">
                  <a:pos x="667" y="0"/>
                </a:cxn>
                <a:cxn ang="0">
                  <a:pos x="673" y="6"/>
                </a:cxn>
                <a:cxn ang="0">
                  <a:pos x="673" y="27"/>
                </a:cxn>
                <a:cxn ang="0">
                  <a:pos x="620" y="101"/>
                </a:cxn>
                <a:cxn ang="0">
                  <a:pos x="492" y="244"/>
                </a:cxn>
                <a:cxn ang="0">
                  <a:pos x="411" y="318"/>
                </a:cxn>
                <a:cxn ang="0">
                  <a:pos x="344" y="379"/>
                </a:cxn>
                <a:cxn ang="0">
                  <a:pos x="297" y="427"/>
                </a:cxn>
                <a:cxn ang="0">
                  <a:pos x="202" y="508"/>
                </a:cxn>
                <a:cxn ang="0">
                  <a:pos x="162" y="569"/>
                </a:cxn>
                <a:cxn ang="0">
                  <a:pos x="182" y="563"/>
                </a:cxn>
                <a:cxn ang="0">
                  <a:pos x="223" y="569"/>
                </a:cxn>
                <a:cxn ang="0">
                  <a:pos x="297" y="596"/>
                </a:cxn>
                <a:cxn ang="0">
                  <a:pos x="364" y="610"/>
                </a:cxn>
                <a:cxn ang="0">
                  <a:pos x="438" y="610"/>
                </a:cxn>
                <a:cxn ang="0">
                  <a:pos x="546" y="542"/>
                </a:cxn>
                <a:cxn ang="0">
                  <a:pos x="586" y="468"/>
                </a:cxn>
                <a:cxn ang="0">
                  <a:pos x="606" y="461"/>
                </a:cxn>
                <a:cxn ang="0">
                  <a:pos x="626" y="468"/>
                </a:cxn>
                <a:cxn ang="0">
                  <a:pos x="620" y="508"/>
                </a:cxn>
                <a:cxn ang="0">
                  <a:pos x="559" y="617"/>
                </a:cxn>
                <a:cxn ang="0">
                  <a:pos x="451" y="705"/>
                </a:cxn>
                <a:cxn ang="0">
                  <a:pos x="350" y="718"/>
                </a:cxn>
                <a:cxn ang="0">
                  <a:pos x="310" y="698"/>
                </a:cxn>
                <a:cxn ang="0">
                  <a:pos x="276" y="664"/>
                </a:cxn>
                <a:cxn ang="0">
                  <a:pos x="236" y="624"/>
                </a:cxn>
                <a:cxn ang="0">
                  <a:pos x="202" y="603"/>
                </a:cxn>
                <a:cxn ang="0">
                  <a:pos x="135" y="617"/>
                </a:cxn>
                <a:cxn ang="0">
                  <a:pos x="48" y="698"/>
                </a:cxn>
                <a:cxn ang="0">
                  <a:pos x="34" y="718"/>
                </a:cxn>
                <a:cxn ang="0">
                  <a:pos x="21" y="718"/>
                </a:cxn>
                <a:cxn ang="0">
                  <a:pos x="14" y="718"/>
                </a:cxn>
                <a:cxn ang="0">
                  <a:pos x="0" y="705"/>
                </a:cxn>
                <a:cxn ang="0">
                  <a:pos x="48" y="637"/>
                </a:cxn>
                <a:cxn ang="0">
                  <a:pos x="169" y="495"/>
                </a:cxn>
                <a:cxn ang="0">
                  <a:pos x="337" y="339"/>
                </a:cxn>
                <a:cxn ang="0">
                  <a:pos x="438" y="251"/>
                </a:cxn>
                <a:cxn ang="0">
                  <a:pos x="532" y="156"/>
                </a:cxn>
                <a:cxn ang="0">
                  <a:pos x="458" y="149"/>
                </a:cxn>
                <a:cxn ang="0">
                  <a:pos x="371" y="115"/>
                </a:cxn>
                <a:cxn ang="0">
                  <a:pos x="310" y="108"/>
                </a:cxn>
                <a:cxn ang="0">
                  <a:pos x="249" y="115"/>
                </a:cxn>
                <a:cxn ang="0">
                  <a:pos x="175" y="176"/>
                </a:cxn>
                <a:cxn ang="0">
                  <a:pos x="162" y="196"/>
                </a:cxn>
                <a:cxn ang="0">
                  <a:pos x="142" y="196"/>
                </a:cxn>
                <a:cxn ang="0">
                  <a:pos x="135" y="176"/>
                </a:cxn>
                <a:cxn ang="0">
                  <a:pos x="169" y="101"/>
                </a:cxn>
                <a:cxn ang="0">
                  <a:pos x="263" y="13"/>
                </a:cxn>
              </a:cxnLst>
              <a:rect l="0" t="0" r="r" b="b"/>
              <a:pathLst>
                <a:path w="673" h="718">
                  <a:moveTo>
                    <a:pt x="323" y="0"/>
                  </a:moveTo>
                  <a:lnTo>
                    <a:pt x="371" y="6"/>
                  </a:lnTo>
                  <a:lnTo>
                    <a:pt x="404" y="34"/>
                  </a:lnTo>
                  <a:lnTo>
                    <a:pt x="438" y="67"/>
                  </a:lnTo>
                  <a:lnTo>
                    <a:pt x="451" y="81"/>
                  </a:lnTo>
                  <a:lnTo>
                    <a:pt x="465" y="95"/>
                  </a:lnTo>
                  <a:lnTo>
                    <a:pt x="478" y="108"/>
                  </a:lnTo>
                  <a:lnTo>
                    <a:pt x="498" y="115"/>
                  </a:lnTo>
                  <a:lnTo>
                    <a:pt x="519" y="115"/>
                  </a:lnTo>
                  <a:lnTo>
                    <a:pt x="552" y="108"/>
                  </a:lnTo>
                  <a:lnTo>
                    <a:pt x="593" y="74"/>
                  </a:lnTo>
                  <a:lnTo>
                    <a:pt x="633" y="13"/>
                  </a:lnTo>
                  <a:lnTo>
                    <a:pt x="646" y="6"/>
                  </a:lnTo>
                  <a:lnTo>
                    <a:pt x="653" y="0"/>
                  </a:lnTo>
                  <a:lnTo>
                    <a:pt x="660" y="0"/>
                  </a:lnTo>
                  <a:lnTo>
                    <a:pt x="667" y="0"/>
                  </a:lnTo>
                  <a:lnTo>
                    <a:pt x="667" y="0"/>
                  </a:lnTo>
                  <a:lnTo>
                    <a:pt x="673" y="6"/>
                  </a:lnTo>
                  <a:lnTo>
                    <a:pt x="673" y="13"/>
                  </a:lnTo>
                  <a:lnTo>
                    <a:pt x="673" y="27"/>
                  </a:lnTo>
                  <a:lnTo>
                    <a:pt x="653" y="54"/>
                  </a:lnTo>
                  <a:lnTo>
                    <a:pt x="620" y="101"/>
                  </a:lnTo>
                  <a:lnTo>
                    <a:pt x="566" y="162"/>
                  </a:lnTo>
                  <a:lnTo>
                    <a:pt x="492" y="244"/>
                  </a:lnTo>
                  <a:lnTo>
                    <a:pt x="451" y="284"/>
                  </a:lnTo>
                  <a:lnTo>
                    <a:pt x="411" y="318"/>
                  </a:lnTo>
                  <a:lnTo>
                    <a:pt x="371" y="352"/>
                  </a:lnTo>
                  <a:lnTo>
                    <a:pt x="344" y="379"/>
                  </a:lnTo>
                  <a:lnTo>
                    <a:pt x="337" y="386"/>
                  </a:lnTo>
                  <a:lnTo>
                    <a:pt x="297" y="427"/>
                  </a:lnTo>
                  <a:lnTo>
                    <a:pt x="249" y="461"/>
                  </a:lnTo>
                  <a:lnTo>
                    <a:pt x="202" y="508"/>
                  </a:lnTo>
                  <a:lnTo>
                    <a:pt x="148" y="569"/>
                  </a:lnTo>
                  <a:lnTo>
                    <a:pt x="162" y="569"/>
                  </a:lnTo>
                  <a:lnTo>
                    <a:pt x="169" y="569"/>
                  </a:lnTo>
                  <a:lnTo>
                    <a:pt x="182" y="563"/>
                  </a:lnTo>
                  <a:lnTo>
                    <a:pt x="189" y="563"/>
                  </a:lnTo>
                  <a:lnTo>
                    <a:pt x="223" y="569"/>
                  </a:lnTo>
                  <a:lnTo>
                    <a:pt x="256" y="576"/>
                  </a:lnTo>
                  <a:lnTo>
                    <a:pt x="297" y="596"/>
                  </a:lnTo>
                  <a:lnTo>
                    <a:pt x="330" y="603"/>
                  </a:lnTo>
                  <a:lnTo>
                    <a:pt x="364" y="610"/>
                  </a:lnTo>
                  <a:lnTo>
                    <a:pt x="397" y="617"/>
                  </a:lnTo>
                  <a:lnTo>
                    <a:pt x="438" y="610"/>
                  </a:lnTo>
                  <a:lnTo>
                    <a:pt x="498" y="583"/>
                  </a:lnTo>
                  <a:lnTo>
                    <a:pt x="546" y="542"/>
                  </a:lnTo>
                  <a:lnTo>
                    <a:pt x="586" y="481"/>
                  </a:lnTo>
                  <a:lnTo>
                    <a:pt x="586" y="468"/>
                  </a:lnTo>
                  <a:lnTo>
                    <a:pt x="599" y="461"/>
                  </a:lnTo>
                  <a:lnTo>
                    <a:pt x="606" y="461"/>
                  </a:lnTo>
                  <a:lnTo>
                    <a:pt x="620" y="461"/>
                  </a:lnTo>
                  <a:lnTo>
                    <a:pt x="626" y="468"/>
                  </a:lnTo>
                  <a:lnTo>
                    <a:pt x="626" y="474"/>
                  </a:lnTo>
                  <a:lnTo>
                    <a:pt x="620" y="508"/>
                  </a:lnTo>
                  <a:lnTo>
                    <a:pt x="599" y="556"/>
                  </a:lnTo>
                  <a:lnTo>
                    <a:pt x="559" y="617"/>
                  </a:lnTo>
                  <a:lnTo>
                    <a:pt x="512" y="664"/>
                  </a:lnTo>
                  <a:lnTo>
                    <a:pt x="451" y="705"/>
                  </a:lnTo>
                  <a:lnTo>
                    <a:pt x="377" y="718"/>
                  </a:lnTo>
                  <a:lnTo>
                    <a:pt x="350" y="718"/>
                  </a:lnTo>
                  <a:lnTo>
                    <a:pt x="330" y="712"/>
                  </a:lnTo>
                  <a:lnTo>
                    <a:pt x="310" y="698"/>
                  </a:lnTo>
                  <a:lnTo>
                    <a:pt x="290" y="678"/>
                  </a:lnTo>
                  <a:lnTo>
                    <a:pt x="276" y="664"/>
                  </a:lnTo>
                  <a:lnTo>
                    <a:pt x="256" y="637"/>
                  </a:lnTo>
                  <a:lnTo>
                    <a:pt x="236" y="624"/>
                  </a:lnTo>
                  <a:lnTo>
                    <a:pt x="223" y="610"/>
                  </a:lnTo>
                  <a:lnTo>
                    <a:pt x="202" y="603"/>
                  </a:lnTo>
                  <a:lnTo>
                    <a:pt x="182" y="603"/>
                  </a:lnTo>
                  <a:lnTo>
                    <a:pt x="135" y="617"/>
                  </a:lnTo>
                  <a:lnTo>
                    <a:pt x="88" y="651"/>
                  </a:lnTo>
                  <a:lnTo>
                    <a:pt x="48" y="698"/>
                  </a:lnTo>
                  <a:lnTo>
                    <a:pt x="41" y="712"/>
                  </a:lnTo>
                  <a:lnTo>
                    <a:pt x="34" y="718"/>
                  </a:lnTo>
                  <a:lnTo>
                    <a:pt x="27" y="718"/>
                  </a:lnTo>
                  <a:lnTo>
                    <a:pt x="21" y="718"/>
                  </a:lnTo>
                  <a:lnTo>
                    <a:pt x="21" y="718"/>
                  </a:lnTo>
                  <a:lnTo>
                    <a:pt x="14" y="718"/>
                  </a:lnTo>
                  <a:lnTo>
                    <a:pt x="7" y="718"/>
                  </a:lnTo>
                  <a:lnTo>
                    <a:pt x="0" y="705"/>
                  </a:lnTo>
                  <a:lnTo>
                    <a:pt x="14" y="685"/>
                  </a:lnTo>
                  <a:lnTo>
                    <a:pt x="48" y="637"/>
                  </a:lnTo>
                  <a:lnTo>
                    <a:pt x="95" y="569"/>
                  </a:lnTo>
                  <a:lnTo>
                    <a:pt x="169" y="495"/>
                  </a:lnTo>
                  <a:lnTo>
                    <a:pt x="310" y="359"/>
                  </a:lnTo>
                  <a:lnTo>
                    <a:pt x="337" y="339"/>
                  </a:lnTo>
                  <a:lnTo>
                    <a:pt x="384" y="298"/>
                  </a:lnTo>
                  <a:lnTo>
                    <a:pt x="438" y="251"/>
                  </a:lnTo>
                  <a:lnTo>
                    <a:pt x="492" y="196"/>
                  </a:lnTo>
                  <a:lnTo>
                    <a:pt x="532" y="156"/>
                  </a:lnTo>
                  <a:lnTo>
                    <a:pt x="492" y="149"/>
                  </a:lnTo>
                  <a:lnTo>
                    <a:pt x="458" y="149"/>
                  </a:lnTo>
                  <a:lnTo>
                    <a:pt x="411" y="128"/>
                  </a:lnTo>
                  <a:lnTo>
                    <a:pt x="371" y="115"/>
                  </a:lnTo>
                  <a:lnTo>
                    <a:pt x="344" y="108"/>
                  </a:lnTo>
                  <a:lnTo>
                    <a:pt x="310" y="108"/>
                  </a:lnTo>
                  <a:lnTo>
                    <a:pt x="290" y="108"/>
                  </a:lnTo>
                  <a:lnTo>
                    <a:pt x="249" y="115"/>
                  </a:lnTo>
                  <a:lnTo>
                    <a:pt x="209" y="135"/>
                  </a:lnTo>
                  <a:lnTo>
                    <a:pt x="175" y="176"/>
                  </a:lnTo>
                  <a:lnTo>
                    <a:pt x="169" y="190"/>
                  </a:lnTo>
                  <a:lnTo>
                    <a:pt x="162" y="196"/>
                  </a:lnTo>
                  <a:lnTo>
                    <a:pt x="155" y="196"/>
                  </a:lnTo>
                  <a:lnTo>
                    <a:pt x="142" y="196"/>
                  </a:lnTo>
                  <a:lnTo>
                    <a:pt x="135" y="190"/>
                  </a:lnTo>
                  <a:lnTo>
                    <a:pt x="135" y="176"/>
                  </a:lnTo>
                  <a:lnTo>
                    <a:pt x="142" y="149"/>
                  </a:lnTo>
                  <a:lnTo>
                    <a:pt x="169" y="101"/>
                  </a:lnTo>
                  <a:lnTo>
                    <a:pt x="209" y="54"/>
                  </a:lnTo>
                  <a:lnTo>
                    <a:pt x="263" y="13"/>
                  </a:lnTo>
                  <a:lnTo>
                    <a:pt x="3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38"/>
            <p:cNvSpPr>
              <a:spLocks noEditPoints="1"/>
            </p:cNvSpPr>
            <p:nvPr/>
          </p:nvSpPr>
          <p:spPr bwMode="auto">
            <a:xfrm>
              <a:off x="19375" y="6909"/>
              <a:ext cx="343" cy="759"/>
            </a:xfrm>
            <a:custGeom>
              <a:avLst/>
              <a:gdLst/>
              <a:ahLst/>
              <a:cxnLst>
                <a:cxn ang="0">
                  <a:pos x="195" y="250"/>
                </a:cxn>
                <a:cxn ang="0">
                  <a:pos x="242" y="278"/>
                </a:cxn>
                <a:cxn ang="0">
                  <a:pos x="269" y="318"/>
                </a:cxn>
                <a:cxn ang="0">
                  <a:pos x="269" y="359"/>
                </a:cxn>
                <a:cxn ang="0">
                  <a:pos x="256" y="406"/>
                </a:cxn>
                <a:cxn ang="0">
                  <a:pos x="222" y="495"/>
                </a:cxn>
                <a:cxn ang="0">
                  <a:pos x="175" y="610"/>
                </a:cxn>
                <a:cxn ang="0">
                  <a:pos x="161" y="664"/>
                </a:cxn>
                <a:cxn ang="0">
                  <a:pos x="155" y="705"/>
                </a:cxn>
                <a:cxn ang="0">
                  <a:pos x="168" y="725"/>
                </a:cxn>
                <a:cxn ang="0">
                  <a:pos x="229" y="712"/>
                </a:cxn>
                <a:cxn ang="0">
                  <a:pos x="303" y="590"/>
                </a:cxn>
                <a:cxn ang="0">
                  <a:pos x="309" y="576"/>
                </a:cxn>
                <a:cxn ang="0">
                  <a:pos x="323" y="569"/>
                </a:cxn>
                <a:cxn ang="0">
                  <a:pos x="336" y="569"/>
                </a:cxn>
                <a:cxn ang="0">
                  <a:pos x="343" y="583"/>
                </a:cxn>
                <a:cxn ang="0">
                  <a:pos x="316" y="651"/>
                </a:cxn>
                <a:cxn ang="0">
                  <a:pos x="242" y="739"/>
                </a:cxn>
                <a:cxn ang="0">
                  <a:pos x="155" y="752"/>
                </a:cxn>
                <a:cxn ang="0">
                  <a:pos x="101" y="725"/>
                </a:cxn>
                <a:cxn ang="0">
                  <a:pos x="81" y="684"/>
                </a:cxn>
                <a:cxn ang="0">
                  <a:pos x="74" y="637"/>
                </a:cxn>
                <a:cxn ang="0">
                  <a:pos x="81" y="610"/>
                </a:cxn>
                <a:cxn ang="0">
                  <a:pos x="175" y="379"/>
                </a:cxn>
                <a:cxn ang="0">
                  <a:pos x="188" y="318"/>
                </a:cxn>
                <a:cxn ang="0">
                  <a:pos x="182" y="284"/>
                </a:cxn>
                <a:cxn ang="0">
                  <a:pos x="161" y="278"/>
                </a:cxn>
                <a:cxn ang="0">
                  <a:pos x="74" y="339"/>
                </a:cxn>
                <a:cxn ang="0">
                  <a:pos x="40" y="427"/>
                </a:cxn>
                <a:cxn ang="0">
                  <a:pos x="20" y="434"/>
                </a:cxn>
                <a:cxn ang="0">
                  <a:pos x="7" y="434"/>
                </a:cxn>
                <a:cxn ang="0">
                  <a:pos x="0" y="420"/>
                </a:cxn>
                <a:cxn ang="0">
                  <a:pos x="27" y="352"/>
                </a:cxn>
                <a:cxn ang="0">
                  <a:pos x="108" y="264"/>
                </a:cxn>
                <a:cxn ang="0">
                  <a:pos x="269" y="0"/>
                </a:cxn>
                <a:cxn ang="0">
                  <a:pos x="296" y="6"/>
                </a:cxn>
                <a:cxn ang="0">
                  <a:pos x="309" y="27"/>
                </a:cxn>
                <a:cxn ang="0">
                  <a:pos x="309" y="61"/>
                </a:cxn>
                <a:cxn ang="0">
                  <a:pos x="276" y="94"/>
                </a:cxn>
                <a:cxn ang="0">
                  <a:pos x="235" y="101"/>
                </a:cxn>
                <a:cxn ang="0">
                  <a:pos x="215" y="81"/>
                </a:cxn>
                <a:cxn ang="0">
                  <a:pos x="209" y="54"/>
                </a:cxn>
                <a:cxn ang="0">
                  <a:pos x="222" y="20"/>
                </a:cxn>
                <a:cxn ang="0">
                  <a:pos x="249" y="0"/>
                </a:cxn>
              </a:cxnLst>
              <a:rect l="0" t="0" r="r" b="b"/>
              <a:pathLst>
                <a:path w="343" h="759">
                  <a:moveTo>
                    <a:pt x="168" y="250"/>
                  </a:moveTo>
                  <a:lnTo>
                    <a:pt x="195" y="250"/>
                  </a:lnTo>
                  <a:lnTo>
                    <a:pt x="222" y="264"/>
                  </a:lnTo>
                  <a:lnTo>
                    <a:pt x="242" y="278"/>
                  </a:lnTo>
                  <a:lnTo>
                    <a:pt x="256" y="298"/>
                  </a:lnTo>
                  <a:lnTo>
                    <a:pt x="269" y="318"/>
                  </a:lnTo>
                  <a:lnTo>
                    <a:pt x="269" y="345"/>
                  </a:lnTo>
                  <a:lnTo>
                    <a:pt x="269" y="359"/>
                  </a:lnTo>
                  <a:lnTo>
                    <a:pt x="269" y="379"/>
                  </a:lnTo>
                  <a:lnTo>
                    <a:pt x="256" y="406"/>
                  </a:lnTo>
                  <a:lnTo>
                    <a:pt x="242" y="447"/>
                  </a:lnTo>
                  <a:lnTo>
                    <a:pt x="222" y="495"/>
                  </a:lnTo>
                  <a:lnTo>
                    <a:pt x="209" y="522"/>
                  </a:lnTo>
                  <a:lnTo>
                    <a:pt x="175" y="610"/>
                  </a:lnTo>
                  <a:lnTo>
                    <a:pt x="168" y="637"/>
                  </a:lnTo>
                  <a:lnTo>
                    <a:pt x="161" y="664"/>
                  </a:lnTo>
                  <a:lnTo>
                    <a:pt x="155" y="684"/>
                  </a:lnTo>
                  <a:lnTo>
                    <a:pt x="155" y="705"/>
                  </a:lnTo>
                  <a:lnTo>
                    <a:pt x="161" y="718"/>
                  </a:lnTo>
                  <a:lnTo>
                    <a:pt x="168" y="725"/>
                  </a:lnTo>
                  <a:lnTo>
                    <a:pt x="182" y="725"/>
                  </a:lnTo>
                  <a:lnTo>
                    <a:pt x="229" y="712"/>
                  </a:lnTo>
                  <a:lnTo>
                    <a:pt x="269" y="664"/>
                  </a:lnTo>
                  <a:lnTo>
                    <a:pt x="303" y="590"/>
                  </a:lnTo>
                  <a:lnTo>
                    <a:pt x="309" y="583"/>
                  </a:lnTo>
                  <a:lnTo>
                    <a:pt x="309" y="576"/>
                  </a:lnTo>
                  <a:lnTo>
                    <a:pt x="316" y="569"/>
                  </a:lnTo>
                  <a:lnTo>
                    <a:pt x="323" y="569"/>
                  </a:lnTo>
                  <a:lnTo>
                    <a:pt x="330" y="569"/>
                  </a:lnTo>
                  <a:lnTo>
                    <a:pt x="336" y="569"/>
                  </a:lnTo>
                  <a:lnTo>
                    <a:pt x="343" y="576"/>
                  </a:lnTo>
                  <a:lnTo>
                    <a:pt x="343" y="583"/>
                  </a:lnTo>
                  <a:lnTo>
                    <a:pt x="336" y="610"/>
                  </a:lnTo>
                  <a:lnTo>
                    <a:pt x="316" y="651"/>
                  </a:lnTo>
                  <a:lnTo>
                    <a:pt x="289" y="698"/>
                  </a:lnTo>
                  <a:lnTo>
                    <a:pt x="242" y="739"/>
                  </a:lnTo>
                  <a:lnTo>
                    <a:pt x="182" y="759"/>
                  </a:lnTo>
                  <a:lnTo>
                    <a:pt x="155" y="752"/>
                  </a:lnTo>
                  <a:lnTo>
                    <a:pt x="128" y="746"/>
                  </a:lnTo>
                  <a:lnTo>
                    <a:pt x="101" y="725"/>
                  </a:lnTo>
                  <a:lnTo>
                    <a:pt x="87" y="712"/>
                  </a:lnTo>
                  <a:lnTo>
                    <a:pt x="81" y="684"/>
                  </a:lnTo>
                  <a:lnTo>
                    <a:pt x="74" y="657"/>
                  </a:lnTo>
                  <a:lnTo>
                    <a:pt x="74" y="637"/>
                  </a:lnTo>
                  <a:lnTo>
                    <a:pt x="81" y="610"/>
                  </a:lnTo>
                  <a:lnTo>
                    <a:pt x="81" y="610"/>
                  </a:lnTo>
                  <a:lnTo>
                    <a:pt x="155" y="434"/>
                  </a:lnTo>
                  <a:lnTo>
                    <a:pt x="175" y="379"/>
                  </a:lnTo>
                  <a:lnTo>
                    <a:pt x="188" y="345"/>
                  </a:lnTo>
                  <a:lnTo>
                    <a:pt x="188" y="318"/>
                  </a:lnTo>
                  <a:lnTo>
                    <a:pt x="188" y="298"/>
                  </a:lnTo>
                  <a:lnTo>
                    <a:pt x="182" y="284"/>
                  </a:lnTo>
                  <a:lnTo>
                    <a:pt x="175" y="278"/>
                  </a:lnTo>
                  <a:lnTo>
                    <a:pt x="161" y="278"/>
                  </a:lnTo>
                  <a:lnTo>
                    <a:pt x="121" y="291"/>
                  </a:lnTo>
                  <a:lnTo>
                    <a:pt x="74" y="339"/>
                  </a:lnTo>
                  <a:lnTo>
                    <a:pt x="40" y="413"/>
                  </a:lnTo>
                  <a:lnTo>
                    <a:pt x="40" y="427"/>
                  </a:lnTo>
                  <a:lnTo>
                    <a:pt x="34" y="434"/>
                  </a:lnTo>
                  <a:lnTo>
                    <a:pt x="20" y="434"/>
                  </a:lnTo>
                  <a:lnTo>
                    <a:pt x="13" y="434"/>
                  </a:lnTo>
                  <a:lnTo>
                    <a:pt x="7" y="434"/>
                  </a:lnTo>
                  <a:lnTo>
                    <a:pt x="7" y="427"/>
                  </a:lnTo>
                  <a:lnTo>
                    <a:pt x="0" y="420"/>
                  </a:lnTo>
                  <a:lnTo>
                    <a:pt x="7" y="393"/>
                  </a:lnTo>
                  <a:lnTo>
                    <a:pt x="27" y="352"/>
                  </a:lnTo>
                  <a:lnTo>
                    <a:pt x="61" y="305"/>
                  </a:lnTo>
                  <a:lnTo>
                    <a:pt x="108" y="264"/>
                  </a:lnTo>
                  <a:lnTo>
                    <a:pt x="168" y="250"/>
                  </a:lnTo>
                  <a:close/>
                  <a:moveTo>
                    <a:pt x="269" y="0"/>
                  </a:moveTo>
                  <a:lnTo>
                    <a:pt x="283" y="0"/>
                  </a:lnTo>
                  <a:lnTo>
                    <a:pt x="296" y="6"/>
                  </a:lnTo>
                  <a:lnTo>
                    <a:pt x="309" y="13"/>
                  </a:lnTo>
                  <a:lnTo>
                    <a:pt x="309" y="27"/>
                  </a:lnTo>
                  <a:lnTo>
                    <a:pt x="316" y="40"/>
                  </a:lnTo>
                  <a:lnTo>
                    <a:pt x="309" y="61"/>
                  </a:lnTo>
                  <a:lnTo>
                    <a:pt x="296" y="81"/>
                  </a:lnTo>
                  <a:lnTo>
                    <a:pt x="276" y="94"/>
                  </a:lnTo>
                  <a:lnTo>
                    <a:pt x="249" y="101"/>
                  </a:lnTo>
                  <a:lnTo>
                    <a:pt x="235" y="101"/>
                  </a:lnTo>
                  <a:lnTo>
                    <a:pt x="222" y="94"/>
                  </a:lnTo>
                  <a:lnTo>
                    <a:pt x="215" y="81"/>
                  </a:lnTo>
                  <a:lnTo>
                    <a:pt x="209" y="67"/>
                  </a:lnTo>
                  <a:lnTo>
                    <a:pt x="209" y="54"/>
                  </a:lnTo>
                  <a:lnTo>
                    <a:pt x="209" y="40"/>
                  </a:lnTo>
                  <a:lnTo>
                    <a:pt x="222" y="20"/>
                  </a:lnTo>
                  <a:lnTo>
                    <a:pt x="235" y="6"/>
                  </a:lnTo>
                  <a:lnTo>
                    <a:pt x="249"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39"/>
            <p:cNvSpPr>
              <a:spLocks noEditPoints="1"/>
            </p:cNvSpPr>
            <p:nvPr/>
          </p:nvSpPr>
          <p:spPr bwMode="auto">
            <a:xfrm>
              <a:off x="19765" y="6909"/>
              <a:ext cx="491" cy="976"/>
            </a:xfrm>
            <a:custGeom>
              <a:avLst/>
              <a:gdLst/>
              <a:ahLst/>
              <a:cxnLst>
                <a:cxn ang="0">
                  <a:pos x="391" y="264"/>
                </a:cxn>
                <a:cxn ang="0">
                  <a:pos x="451" y="352"/>
                </a:cxn>
                <a:cxn ang="0">
                  <a:pos x="451" y="379"/>
                </a:cxn>
                <a:cxn ang="0">
                  <a:pos x="343" y="800"/>
                </a:cxn>
                <a:cxn ang="0">
                  <a:pos x="269" y="922"/>
                </a:cxn>
                <a:cxn ang="0">
                  <a:pos x="162" y="969"/>
                </a:cxn>
                <a:cxn ang="0">
                  <a:pos x="54" y="969"/>
                </a:cxn>
                <a:cxn ang="0">
                  <a:pos x="0" y="901"/>
                </a:cxn>
                <a:cxn ang="0">
                  <a:pos x="20" y="861"/>
                </a:cxn>
                <a:cxn ang="0">
                  <a:pos x="68" y="840"/>
                </a:cxn>
                <a:cxn ang="0">
                  <a:pos x="94" y="847"/>
                </a:cxn>
                <a:cxn ang="0">
                  <a:pos x="108" y="881"/>
                </a:cxn>
                <a:cxn ang="0">
                  <a:pos x="101" y="901"/>
                </a:cxn>
                <a:cxn ang="0">
                  <a:pos x="88" y="929"/>
                </a:cxn>
                <a:cxn ang="0">
                  <a:pos x="88" y="942"/>
                </a:cxn>
                <a:cxn ang="0">
                  <a:pos x="175" y="922"/>
                </a:cxn>
                <a:cxn ang="0">
                  <a:pos x="256" y="800"/>
                </a:cxn>
                <a:cxn ang="0">
                  <a:pos x="364" y="366"/>
                </a:cxn>
                <a:cxn ang="0">
                  <a:pos x="364" y="345"/>
                </a:cxn>
                <a:cxn ang="0">
                  <a:pos x="364" y="311"/>
                </a:cxn>
                <a:cxn ang="0">
                  <a:pos x="357" y="284"/>
                </a:cxn>
                <a:cxn ang="0">
                  <a:pos x="330" y="278"/>
                </a:cxn>
                <a:cxn ang="0">
                  <a:pos x="216" y="352"/>
                </a:cxn>
                <a:cxn ang="0">
                  <a:pos x="168" y="427"/>
                </a:cxn>
                <a:cxn ang="0">
                  <a:pos x="155" y="434"/>
                </a:cxn>
                <a:cxn ang="0">
                  <a:pos x="142" y="434"/>
                </a:cxn>
                <a:cxn ang="0">
                  <a:pos x="135" y="420"/>
                </a:cxn>
                <a:cxn ang="0">
                  <a:pos x="168" y="352"/>
                </a:cxn>
                <a:cxn ang="0">
                  <a:pos x="263" y="264"/>
                </a:cxn>
                <a:cxn ang="0">
                  <a:pos x="451" y="0"/>
                </a:cxn>
                <a:cxn ang="0">
                  <a:pos x="478" y="6"/>
                </a:cxn>
                <a:cxn ang="0">
                  <a:pos x="491" y="27"/>
                </a:cxn>
                <a:cxn ang="0">
                  <a:pos x="491" y="61"/>
                </a:cxn>
                <a:cxn ang="0">
                  <a:pos x="451" y="94"/>
                </a:cxn>
                <a:cxn ang="0">
                  <a:pos x="417" y="101"/>
                </a:cxn>
                <a:cxn ang="0">
                  <a:pos x="391" y="81"/>
                </a:cxn>
                <a:cxn ang="0">
                  <a:pos x="384" y="54"/>
                </a:cxn>
                <a:cxn ang="0">
                  <a:pos x="404" y="13"/>
                </a:cxn>
                <a:cxn ang="0">
                  <a:pos x="451" y="0"/>
                </a:cxn>
              </a:cxnLst>
              <a:rect l="0" t="0" r="r" b="b"/>
              <a:pathLst>
                <a:path w="491" h="976">
                  <a:moveTo>
                    <a:pt x="330" y="250"/>
                  </a:moveTo>
                  <a:lnTo>
                    <a:pt x="391" y="264"/>
                  </a:lnTo>
                  <a:lnTo>
                    <a:pt x="438" y="298"/>
                  </a:lnTo>
                  <a:lnTo>
                    <a:pt x="451" y="352"/>
                  </a:lnTo>
                  <a:lnTo>
                    <a:pt x="451" y="366"/>
                  </a:lnTo>
                  <a:lnTo>
                    <a:pt x="451" y="379"/>
                  </a:lnTo>
                  <a:lnTo>
                    <a:pt x="444" y="393"/>
                  </a:lnTo>
                  <a:lnTo>
                    <a:pt x="343" y="800"/>
                  </a:lnTo>
                  <a:lnTo>
                    <a:pt x="310" y="868"/>
                  </a:lnTo>
                  <a:lnTo>
                    <a:pt x="269" y="922"/>
                  </a:lnTo>
                  <a:lnTo>
                    <a:pt x="216" y="956"/>
                  </a:lnTo>
                  <a:lnTo>
                    <a:pt x="162" y="969"/>
                  </a:lnTo>
                  <a:lnTo>
                    <a:pt x="115" y="976"/>
                  </a:lnTo>
                  <a:lnTo>
                    <a:pt x="54" y="969"/>
                  </a:lnTo>
                  <a:lnTo>
                    <a:pt x="14" y="942"/>
                  </a:lnTo>
                  <a:lnTo>
                    <a:pt x="0" y="901"/>
                  </a:lnTo>
                  <a:lnTo>
                    <a:pt x="7" y="881"/>
                  </a:lnTo>
                  <a:lnTo>
                    <a:pt x="20" y="861"/>
                  </a:lnTo>
                  <a:lnTo>
                    <a:pt x="41" y="847"/>
                  </a:lnTo>
                  <a:lnTo>
                    <a:pt x="68" y="840"/>
                  </a:lnTo>
                  <a:lnTo>
                    <a:pt x="81" y="840"/>
                  </a:lnTo>
                  <a:lnTo>
                    <a:pt x="94" y="847"/>
                  </a:lnTo>
                  <a:lnTo>
                    <a:pt x="101" y="861"/>
                  </a:lnTo>
                  <a:lnTo>
                    <a:pt x="108" y="881"/>
                  </a:lnTo>
                  <a:lnTo>
                    <a:pt x="108" y="895"/>
                  </a:lnTo>
                  <a:lnTo>
                    <a:pt x="101" y="901"/>
                  </a:lnTo>
                  <a:lnTo>
                    <a:pt x="94" y="915"/>
                  </a:lnTo>
                  <a:lnTo>
                    <a:pt x="88" y="929"/>
                  </a:lnTo>
                  <a:lnTo>
                    <a:pt x="68" y="935"/>
                  </a:lnTo>
                  <a:lnTo>
                    <a:pt x="88" y="942"/>
                  </a:lnTo>
                  <a:lnTo>
                    <a:pt x="108" y="942"/>
                  </a:lnTo>
                  <a:lnTo>
                    <a:pt x="175" y="922"/>
                  </a:lnTo>
                  <a:lnTo>
                    <a:pt x="222" y="874"/>
                  </a:lnTo>
                  <a:lnTo>
                    <a:pt x="256" y="800"/>
                  </a:lnTo>
                  <a:lnTo>
                    <a:pt x="256" y="800"/>
                  </a:lnTo>
                  <a:lnTo>
                    <a:pt x="364" y="366"/>
                  </a:lnTo>
                  <a:lnTo>
                    <a:pt x="364" y="359"/>
                  </a:lnTo>
                  <a:lnTo>
                    <a:pt x="364" y="345"/>
                  </a:lnTo>
                  <a:lnTo>
                    <a:pt x="364" y="332"/>
                  </a:lnTo>
                  <a:lnTo>
                    <a:pt x="364" y="311"/>
                  </a:lnTo>
                  <a:lnTo>
                    <a:pt x="364" y="298"/>
                  </a:lnTo>
                  <a:lnTo>
                    <a:pt x="357" y="284"/>
                  </a:lnTo>
                  <a:lnTo>
                    <a:pt x="343" y="278"/>
                  </a:lnTo>
                  <a:lnTo>
                    <a:pt x="330" y="278"/>
                  </a:lnTo>
                  <a:lnTo>
                    <a:pt x="263" y="298"/>
                  </a:lnTo>
                  <a:lnTo>
                    <a:pt x="216" y="352"/>
                  </a:lnTo>
                  <a:lnTo>
                    <a:pt x="175" y="413"/>
                  </a:lnTo>
                  <a:lnTo>
                    <a:pt x="168" y="427"/>
                  </a:lnTo>
                  <a:lnTo>
                    <a:pt x="162" y="434"/>
                  </a:lnTo>
                  <a:lnTo>
                    <a:pt x="155" y="434"/>
                  </a:lnTo>
                  <a:lnTo>
                    <a:pt x="148" y="434"/>
                  </a:lnTo>
                  <a:lnTo>
                    <a:pt x="142" y="434"/>
                  </a:lnTo>
                  <a:lnTo>
                    <a:pt x="135" y="427"/>
                  </a:lnTo>
                  <a:lnTo>
                    <a:pt x="135" y="420"/>
                  </a:lnTo>
                  <a:lnTo>
                    <a:pt x="142" y="393"/>
                  </a:lnTo>
                  <a:lnTo>
                    <a:pt x="168" y="352"/>
                  </a:lnTo>
                  <a:lnTo>
                    <a:pt x="209" y="305"/>
                  </a:lnTo>
                  <a:lnTo>
                    <a:pt x="263" y="264"/>
                  </a:lnTo>
                  <a:lnTo>
                    <a:pt x="330" y="250"/>
                  </a:lnTo>
                  <a:close/>
                  <a:moveTo>
                    <a:pt x="451" y="0"/>
                  </a:moveTo>
                  <a:lnTo>
                    <a:pt x="465" y="0"/>
                  </a:lnTo>
                  <a:lnTo>
                    <a:pt x="478" y="6"/>
                  </a:lnTo>
                  <a:lnTo>
                    <a:pt x="485" y="13"/>
                  </a:lnTo>
                  <a:lnTo>
                    <a:pt x="491" y="27"/>
                  </a:lnTo>
                  <a:lnTo>
                    <a:pt x="491" y="40"/>
                  </a:lnTo>
                  <a:lnTo>
                    <a:pt x="491" y="61"/>
                  </a:lnTo>
                  <a:lnTo>
                    <a:pt x="471" y="81"/>
                  </a:lnTo>
                  <a:lnTo>
                    <a:pt x="451" y="94"/>
                  </a:lnTo>
                  <a:lnTo>
                    <a:pt x="431" y="101"/>
                  </a:lnTo>
                  <a:lnTo>
                    <a:pt x="417" y="101"/>
                  </a:lnTo>
                  <a:lnTo>
                    <a:pt x="404" y="94"/>
                  </a:lnTo>
                  <a:lnTo>
                    <a:pt x="391" y="81"/>
                  </a:lnTo>
                  <a:lnTo>
                    <a:pt x="391" y="67"/>
                  </a:lnTo>
                  <a:lnTo>
                    <a:pt x="384" y="54"/>
                  </a:lnTo>
                  <a:lnTo>
                    <a:pt x="391" y="33"/>
                  </a:lnTo>
                  <a:lnTo>
                    <a:pt x="404" y="13"/>
                  </a:lnTo>
                  <a:lnTo>
                    <a:pt x="424" y="0"/>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40"/>
            <p:cNvSpPr>
              <a:spLocks/>
            </p:cNvSpPr>
            <p:nvPr/>
          </p:nvSpPr>
          <p:spPr bwMode="auto">
            <a:xfrm>
              <a:off x="20526" y="6224"/>
              <a:ext cx="370" cy="1600"/>
            </a:xfrm>
            <a:custGeom>
              <a:avLst/>
              <a:gdLst/>
              <a:ahLst/>
              <a:cxnLst>
                <a:cxn ang="0">
                  <a:pos x="20" y="0"/>
                </a:cxn>
                <a:cxn ang="0">
                  <a:pos x="33" y="6"/>
                </a:cxn>
                <a:cxn ang="0">
                  <a:pos x="67" y="33"/>
                </a:cxn>
                <a:cxn ang="0">
                  <a:pos x="107" y="74"/>
                </a:cxn>
                <a:cxn ang="0">
                  <a:pos x="161" y="135"/>
                </a:cxn>
                <a:cxn ang="0">
                  <a:pos x="215" y="210"/>
                </a:cxn>
                <a:cxn ang="0">
                  <a:pos x="262" y="298"/>
                </a:cxn>
                <a:cxn ang="0">
                  <a:pos x="316" y="440"/>
                </a:cxn>
                <a:cxn ang="0">
                  <a:pos x="350" y="569"/>
                </a:cxn>
                <a:cxn ang="0">
                  <a:pos x="363" y="691"/>
                </a:cxn>
                <a:cxn ang="0">
                  <a:pos x="370" y="800"/>
                </a:cxn>
                <a:cxn ang="0">
                  <a:pos x="370" y="800"/>
                </a:cxn>
                <a:cxn ang="0">
                  <a:pos x="363" y="942"/>
                </a:cxn>
                <a:cxn ang="0">
                  <a:pos x="329" y="1112"/>
                </a:cxn>
                <a:cxn ang="0">
                  <a:pos x="269" y="1288"/>
                </a:cxn>
                <a:cxn ang="0">
                  <a:pos x="222" y="1383"/>
                </a:cxn>
                <a:cxn ang="0">
                  <a:pos x="168" y="1458"/>
                </a:cxn>
                <a:cxn ang="0">
                  <a:pos x="114" y="1519"/>
                </a:cxn>
                <a:cxn ang="0">
                  <a:pos x="67" y="1566"/>
                </a:cxn>
                <a:cxn ang="0">
                  <a:pos x="33" y="1593"/>
                </a:cxn>
                <a:cxn ang="0">
                  <a:pos x="20" y="1600"/>
                </a:cxn>
                <a:cxn ang="0">
                  <a:pos x="6" y="1600"/>
                </a:cxn>
                <a:cxn ang="0">
                  <a:pos x="0" y="1593"/>
                </a:cxn>
                <a:cxn ang="0">
                  <a:pos x="0" y="1586"/>
                </a:cxn>
                <a:cxn ang="0">
                  <a:pos x="0" y="1580"/>
                </a:cxn>
                <a:cxn ang="0">
                  <a:pos x="0" y="1573"/>
                </a:cxn>
                <a:cxn ang="0">
                  <a:pos x="6" y="1566"/>
                </a:cxn>
                <a:cxn ang="0">
                  <a:pos x="20" y="1559"/>
                </a:cxn>
                <a:cxn ang="0">
                  <a:pos x="121" y="1424"/>
                </a:cxn>
                <a:cxn ang="0">
                  <a:pos x="195" y="1281"/>
                </a:cxn>
                <a:cxn ang="0">
                  <a:pos x="242" y="1125"/>
                </a:cxn>
                <a:cxn ang="0">
                  <a:pos x="269" y="963"/>
                </a:cxn>
                <a:cxn ang="0">
                  <a:pos x="276" y="800"/>
                </a:cxn>
                <a:cxn ang="0">
                  <a:pos x="269" y="610"/>
                </a:cxn>
                <a:cxn ang="0">
                  <a:pos x="235" y="440"/>
                </a:cxn>
                <a:cxn ang="0">
                  <a:pos x="181" y="284"/>
                </a:cxn>
                <a:cxn ang="0">
                  <a:pos x="114" y="156"/>
                </a:cxn>
                <a:cxn ang="0">
                  <a:pos x="27" y="54"/>
                </a:cxn>
                <a:cxn ang="0">
                  <a:pos x="13" y="40"/>
                </a:cxn>
                <a:cxn ang="0">
                  <a:pos x="6" y="27"/>
                </a:cxn>
                <a:cxn ang="0">
                  <a:pos x="0" y="20"/>
                </a:cxn>
                <a:cxn ang="0">
                  <a:pos x="0" y="20"/>
                </a:cxn>
                <a:cxn ang="0">
                  <a:pos x="0" y="20"/>
                </a:cxn>
                <a:cxn ang="0">
                  <a:pos x="0" y="6"/>
                </a:cxn>
                <a:cxn ang="0">
                  <a:pos x="6" y="0"/>
                </a:cxn>
                <a:cxn ang="0">
                  <a:pos x="20" y="0"/>
                </a:cxn>
              </a:cxnLst>
              <a:rect l="0" t="0" r="r" b="b"/>
              <a:pathLst>
                <a:path w="370" h="1600">
                  <a:moveTo>
                    <a:pt x="20" y="0"/>
                  </a:moveTo>
                  <a:lnTo>
                    <a:pt x="33" y="6"/>
                  </a:lnTo>
                  <a:lnTo>
                    <a:pt x="67" y="33"/>
                  </a:lnTo>
                  <a:lnTo>
                    <a:pt x="107" y="74"/>
                  </a:lnTo>
                  <a:lnTo>
                    <a:pt x="161" y="135"/>
                  </a:lnTo>
                  <a:lnTo>
                    <a:pt x="215" y="210"/>
                  </a:lnTo>
                  <a:lnTo>
                    <a:pt x="262" y="298"/>
                  </a:lnTo>
                  <a:lnTo>
                    <a:pt x="316" y="440"/>
                  </a:lnTo>
                  <a:lnTo>
                    <a:pt x="350" y="569"/>
                  </a:lnTo>
                  <a:lnTo>
                    <a:pt x="363" y="691"/>
                  </a:lnTo>
                  <a:lnTo>
                    <a:pt x="370" y="800"/>
                  </a:lnTo>
                  <a:lnTo>
                    <a:pt x="370" y="800"/>
                  </a:lnTo>
                  <a:lnTo>
                    <a:pt x="363" y="942"/>
                  </a:lnTo>
                  <a:lnTo>
                    <a:pt x="329" y="1112"/>
                  </a:lnTo>
                  <a:lnTo>
                    <a:pt x="269" y="1288"/>
                  </a:lnTo>
                  <a:lnTo>
                    <a:pt x="222" y="1383"/>
                  </a:lnTo>
                  <a:lnTo>
                    <a:pt x="168" y="1458"/>
                  </a:lnTo>
                  <a:lnTo>
                    <a:pt x="114" y="1519"/>
                  </a:lnTo>
                  <a:lnTo>
                    <a:pt x="67" y="1566"/>
                  </a:lnTo>
                  <a:lnTo>
                    <a:pt x="33" y="1593"/>
                  </a:lnTo>
                  <a:lnTo>
                    <a:pt x="20" y="1600"/>
                  </a:lnTo>
                  <a:lnTo>
                    <a:pt x="6" y="1600"/>
                  </a:lnTo>
                  <a:lnTo>
                    <a:pt x="0" y="1593"/>
                  </a:lnTo>
                  <a:lnTo>
                    <a:pt x="0" y="1586"/>
                  </a:lnTo>
                  <a:lnTo>
                    <a:pt x="0" y="1580"/>
                  </a:lnTo>
                  <a:lnTo>
                    <a:pt x="0" y="1573"/>
                  </a:lnTo>
                  <a:lnTo>
                    <a:pt x="6" y="1566"/>
                  </a:lnTo>
                  <a:lnTo>
                    <a:pt x="20" y="1559"/>
                  </a:lnTo>
                  <a:lnTo>
                    <a:pt x="121" y="1424"/>
                  </a:lnTo>
                  <a:lnTo>
                    <a:pt x="195" y="1281"/>
                  </a:lnTo>
                  <a:lnTo>
                    <a:pt x="242" y="1125"/>
                  </a:lnTo>
                  <a:lnTo>
                    <a:pt x="269" y="963"/>
                  </a:lnTo>
                  <a:lnTo>
                    <a:pt x="276" y="800"/>
                  </a:lnTo>
                  <a:lnTo>
                    <a:pt x="269" y="610"/>
                  </a:lnTo>
                  <a:lnTo>
                    <a:pt x="235" y="440"/>
                  </a:lnTo>
                  <a:lnTo>
                    <a:pt x="181" y="284"/>
                  </a:lnTo>
                  <a:lnTo>
                    <a:pt x="114" y="156"/>
                  </a:lnTo>
                  <a:lnTo>
                    <a:pt x="27" y="54"/>
                  </a:lnTo>
                  <a:lnTo>
                    <a:pt x="13" y="40"/>
                  </a:lnTo>
                  <a:lnTo>
                    <a:pt x="6" y="27"/>
                  </a:lnTo>
                  <a:lnTo>
                    <a:pt x="0" y="20"/>
                  </a:lnTo>
                  <a:lnTo>
                    <a:pt x="0" y="20"/>
                  </a:lnTo>
                  <a:lnTo>
                    <a:pt x="0" y="20"/>
                  </a:lnTo>
                  <a:lnTo>
                    <a:pt x="0" y="6"/>
                  </a:lnTo>
                  <a:lnTo>
                    <a:pt x="6"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41"/>
            <p:cNvSpPr>
              <a:spLocks/>
            </p:cNvSpPr>
            <p:nvPr/>
          </p:nvSpPr>
          <p:spPr bwMode="auto">
            <a:xfrm>
              <a:off x="21623" y="6563"/>
              <a:ext cx="969" cy="922"/>
            </a:xfrm>
            <a:custGeom>
              <a:avLst/>
              <a:gdLst/>
              <a:ahLst/>
              <a:cxnLst>
                <a:cxn ang="0">
                  <a:pos x="935" y="0"/>
                </a:cxn>
                <a:cxn ang="0">
                  <a:pos x="955" y="0"/>
                </a:cxn>
                <a:cxn ang="0">
                  <a:pos x="969" y="13"/>
                </a:cxn>
                <a:cxn ang="0">
                  <a:pos x="969" y="27"/>
                </a:cxn>
                <a:cxn ang="0">
                  <a:pos x="969" y="40"/>
                </a:cxn>
                <a:cxn ang="0">
                  <a:pos x="955" y="54"/>
                </a:cxn>
                <a:cxn ang="0">
                  <a:pos x="942" y="61"/>
                </a:cxn>
                <a:cxn ang="0">
                  <a:pos x="107" y="461"/>
                </a:cxn>
                <a:cxn ang="0">
                  <a:pos x="942" y="854"/>
                </a:cxn>
                <a:cxn ang="0">
                  <a:pos x="955" y="868"/>
                </a:cxn>
                <a:cxn ang="0">
                  <a:pos x="962" y="874"/>
                </a:cxn>
                <a:cxn ang="0">
                  <a:pos x="969" y="881"/>
                </a:cxn>
                <a:cxn ang="0">
                  <a:pos x="969" y="895"/>
                </a:cxn>
                <a:cxn ang="0">
                  <a:pos x="969" y="908"/>
                </a:cxn>
                <a:cxn ang="0">
                  <a:pos x="955" y="922"/>
                </a:cxn>
                <a:cxn ang="0">
                  <a:pos x="935" y="922"/>
                </a:cxn>
                <a:cxn ang="0">
                  <a:pos x="935" y="922"/>
                </a:cxn>
                <a:cxn ang="0">
                  <a:pos x="928" y="922"/>
                </a:cxn>
                <a:cxn ang="0">
                  <a:pos x="921" y="922"/>
                </a:cxn>
                <a:cxn ang="0">
                  <a:pos x="908" y="915"/>
                </a:cxn>
                <a:cxn ang="0">
                  <a:pos x="26" y="495"/>
                </a:cxn>
                <a:cxn ang="0">
                  <a:pos x="20" y="488"/>
                </a:cxn>
                <a:cxn ang="0">
                  <a:pos x="6" y="481"/>
                </a:cxn>
                <a:cxn ang="0">
                  <a:pos x="0" y="474"/>
                </a:cxn>
                <a:cxn ang="0">
                  <a:pos x="0" y="461"/>
                </a:cxn>
                <a:cxn ang="0">
                  <a:pos x="0" y="447"/>
                </a:cxn>
                <a:cxn ang="0">
                  <a:pos x="6" y="440"/>
                </a:cxn>
                <a:cxn ang="0">
                  <a:pos x="20" y="434"/>
                </a:cxn>
                <a:cxn ang="0">
                  <a:pos x="26" y="427"/>
                </a:cxn>
                <a:cxn ang="0">
                  <a:pos x="908" y="6"/>
                </a:cxn>
                <a:cxn ang="0">
                  <a:pos x="921" y="0"/>
                </a:cxn>
                <a:cxn ang="0">
                  <a:pos x="928" y="0"/>
                </a:cxn>
                <a:cxn ang="0">
                  <a:pos x="935" y="0"/>
                </a:cxn>
                <a:cxn ang="0">
                  <a:pos x="935" y="0"/>
                </a:cxn>
              </a:cxnLst>
              <a:rect l="0" t="0" r="r" b="b"/>
              <a:pathLst>
                <a:path w="969" h="922">
                  <a:moveTo>
                    <a:pt x="935" y="0"/>
                  </a:moveTo>
                  <a:lnTo>
                    <a:pt x="955" y="0"/>
                  </a:lnTo>
                  <a:lnTo>
                    <a:pt x="969" y="13"/>
                  </a:lnTo>
                  <a:lnTo>
                    <a:pt x="969" y="27"/>
                  </a:lnTo>
                  <a:lnTo>
                    <a:pt x="969" y="40"/>
                  </a:lnTo>
                  <a:lnTo>
                    <a:pt x="955" y="54"/>
                  </a:lnTo>
                  <a:lnTo>
                    <a:pt x="942" y="61"/>
                  </a:lnTo>
                  <a:lnTo>
                    <a:pt x="107" y="461"/>
                  </a:lnTo>
                  <a:lnTo>
                    <a:pt x="942" y="854"/>
                  </a:lnTo>
                  <a:lnTo>
                    <a:pt x="955" y="868"/>
                  </a:lnTo>
                  <a:lnTo>
                    <a:pt x="962" y="874"/>
                  </a:lnTo>
                  <a:lnTo>
                    <a:pt x="969" y="881"/>
                  </a:lnTo>
                  <a:lnTo>
                    <a:pt x="969" y="895"/>
                  </a:lnTo>
                  <a:lnTo>
                    <a:pt x="969" y="908"/>
                  </a:lnTo>
                  <a:lnTo>
                    <a:pt x="955" y="922"/>
                  </a:lnTo>
                  <a:lnTo>
                    <a:pt x="935" y="922"/>
                  </a:lnTo>
                  <a:lnTo>
                    <a:pt x="935" y="922"/>
                  </a:lnTo>
                  <a:lnTo>
                    <a:pt x="928" y="922"/>
                  </a:lnTo>
                  <a:lnTo>
                    <a:pt x="921" y="922"/>
                  </a:lnTo>
                  <a:lnTo>
                    <a:pt x="908" y="915"/>
                  </a:lnTo>
                  <a:lnTo>
                    <a:pt x="26" y="495"/>
                  </a:lnTo>
                  <a:lnTo>
                    <a:pt x="20" y="488"/>
                  </a:lnTo>
                  <a:lnTo>
                    <a:pt x="6" y="481"/>
                  </a:lnTo>
                  <a:lnTo>
                    <a:pt x="0" y="474"/>
                  </a:lnTo>
                  <a:lnTo>
                    <a:pt x="0" y="461"/>
                  </a:lnTo>
                  <a:lnTo>
                    <a:pt x="0" y="447"/>
                  </a:lnTo>
                  <a:lnTo>
                    <a:pt x="6" y="440"/>
                  </a:lnTo>
                  <a:lnTo>
                    <a:pt x="20" y="434"/>
                  </a:lnTo>
                  <a:lnTo>
                    <a:pt x="26" y="427"/>
                  </a:lnTo>
                  <a:lnTo>
                    <a:pt x="908" y="6"/>
                  </a:lnTo>
                  <a:lnTo>
                    <a:pt x="921" y="0"/>
                  </a:lnTo>
                  <a:lnTo>
                    <a:pt x="928" y="0"/>
                  </a:lnTo>
                  <a:lnTo>
                    <a:pt x="935" y="0"/>
                  </a:lnTo>
                  <a:lnTo>
                    <a:pt x="9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42"/>
            <p:cNvSpPr>
              <a:spLocks noEditPoints="1"/>
            </p:cNvSpPr>
            <p:nvPr/>
          </p:nvSpPr>
          <p:spPr bwMode="auto">
            <a:xfrm>
              <a:off x="23238" y="6359"/>
              <a:ext cx="672" cy="1099"/>
            </a:xfrm>
            <a:custGeom>
              <a:avLst/>
              <a:gdLst/>
              <a:ahLst/>
              <a:cxnLst>
                <a:cxn ang="0">
                  <a:pos x="309" y="34"/>
                </a:cxn>
                <a:cxn ang="0">
                  <a:pos x="235" y="68"/>
                </a:cxn>
                <a:cxn ang="0">
                  <a:pos x="168" y="156"/>
                </a:cxn>
                <a:cxn ang="0">
                  <a:pos x="134" y="380"/>
                </a:cxn>
                <a:cxn ang="0">
                  <a:pos x="134" y="638"/>
                </a:cxn>
                <a:cxn ang="0">
                  <a:pos x="154" y="868"/>
                </a:cxn>
                <a:cxn ang="0">
                  <a:pos x="208" y="1004"/>
                </a:cxn>
                <a:cxn ang="0">
                  <a:pos x="296" y="1058"/>
                </a:cxn>
                <a:cxn ang="0">
                  <a:pos x="336" y="1065"/>
                </a:cxn>
                <a:cxn ang="0">
                  <a:pos x="336" y="1065"/>
                </a:cxn>
                <a:cxn ang="0">
                  <a:pos x="424" y="1038"/>
                </a:cxn>
                <a:cxn ang="0">
                  <a:pos x="498" y="943"/>
                </a:cxn>
                <a:cxn ang="0">
                  <a:pos x="538" y="706"/>
                </a:cxn>
                <a:cxn ang="0">
                  <a:pos x="538" y="427"/>
                </a:cxn>
                <a:cxn ang="0">
                  <a:pos x="524" y="224"/>
                </a:cxn>
                <a:cxn ang="0">
                  <a:pos x="457" y="88"/>
                </a:cxn>
                <a:cxn ang="0">
                  <a:pos x="370" y="41"/>
                </a:cxn>
                <a:cxn ang="0">
                  <a:pos x="336" y="0"/>
                </a:cxn>
                <a:cxn ang="0">
                  <a:pos x="437" y="21"/>
                </a:cxn>
                <a:cxn ang="0">
                  <a:pos x="558" y="102"/>
                </a:cxn>
                <a:cxn ang="0">
                  <a:pos x="646" y="299"/>
                </a:cxn>
                <a:cxn ang="0">
                  <a:pos x="672" y="556"/>
                </a:cxn>
                <a:cxn ang="0">
                  <a:pos x="666" y="678"/>
                </a:cxn>
                <a:cxn ang="0">
                  <a:pos x="612" y="916"/>
                </a:cxn>
                <a:cxn ang="0">
                  <a:pos x="511" y="1045"/>
                </a:cxn>
                <a:cxn ang="0">
                  <a:pos x="390" y="1092"/>
                </a:cxn>
                <a:cxn ang="0">
                  <a:pos x="269" y="1092"/>
                </a:cxn>
                <a:cxn ang="0">
                  <a:pos x="134" y="1017"/>
                </a:cxn>
                <a:cxn ang="0">
                  <a:pos x="26" y="807"/>
                </a:cxn>
                <a:cxn ang="0">
                  <a:pos x="0" y="556"/>
                </a:cxn>
                <a:cxn ang="0">
                  <a:pos x="20" y="305"/>
                </a:cxn>
                <a:cxn ang="0">
                  <a:pos x="101" y="109"/>
                </a:cxn>
                <a:cxn ang="0">
                  <a:pos x="215" y="21"/>
                </a:cxn>
                <a:cxn ang="0">
                  <a:pos x="336" y="0"/>
                </a:cxn>
              </a:cxnLst>
              <a:rect l="0" t="0" r="r" b="b"/>
              <a:pathLst>
                <a:path w="672" h="1099">
                  <a:moveTo>
                    <a:pt x="336" y="34"/>
                  </a:moveTo>
                  <a:lnTo>
                    <a:pt x="309" y="34"/>
                  </a:lnTo>
                  <a:lnTo>
                    <a:pt x="275" y="48"/>
                  </a:lnTo>
                  <a:lnTo>
                    <a:pt x="235" y="68"/>
                  </a:lnTo>
                  <a:lnTo>
                    <a:pt x="201" y="102"/>
                  </a:lnTo>
                  <a:lnTo>
                    <a:pt x="168" y="156"/>
                  </a:lnTo>
                  <a:lnTo>
                    <a:pt x="148" y="238"/>
                  </a:lnTo>
                  <a:lnTo>
                    <a:pt x="134" y="380"/>
                  </a:lnTo>
                  <a:lnTo>
                    <a:pt x="134" y="536"/>
                  </a:lnTo>
                  <a:lnTo>
                    <a:pt x="134" y="638"/>
                  </a:lnTo>
                  <a:lnTo>
                    <a:pt x="141" y="760"/>
                  </a:lnTo>
                  <a:lnTo>
                    <a:pt x="154" y="868"/>
                  </a:lnTo>
                  <a:lnTo>
                    <a:pt x="175" y="950"/>
                  </a:lnTo>
                  <a:lnTo>
                    <a:pt x="208" y="1004"/>
                  </a:lnTo>
                  <a:lnTo>
                    <a:pt x="249" y="1038"/>
                  </a:lnTo>
                  <a:lnTo>
                    <a:pt x="296" y="1058"/>
                  </a:lnTo>
                  <a:lnTo>
                    <a:pt x="336" y="1065"/>
                  </a:lnTo>
                  <a:lnTo>
                    <a:pt x="336" y="1065"/>
                  </a:lnTo>
                  <a:lnTo>
                    <a:pt x="336" y="1065"/>
                  </a:lnTo>
                  <a:lnTo>
                    <a:pt x="336" y="1065"/>
                  </a:lnTo>
                  <a:lnTo>
                    <a:pt x="376" y="1058"/>
                  </a:lnTo>
                  <a:lnTo>
                    <a:pt x="424" y="1038"/>
                  </a:lnTo>
                  <a:lnTo>
                    <a:pt x="464" y="997"/>
                  </a:lnTo>
                  <a:lnTo>
                    <a:pt x="498" y="943"/>
                  </a:lnTo>
                  <a:lnTo>
                    <a:pt x="518" y="868"/>
                  </a:lnTo>
                  <a:lnTo>
                    <a:pt x="538" y="706"/>
                  </a:lnTo>
                  <a:lnTo>
                    <a:pt x="538" y="536"/>
                  </a:lnTo>
                  <a:lnTo>
                    <a:pt x="538" y="427"/>
                  </a:lnTo>
                  <a:lnTo>
                    <a:pt x="531" y="319"/>
                  </a:lnTo>
                  <a:lnTo>
                    <a:pt x="524" y="224"/>
                  </a:lnTo>
                  <a:lnTo>
                    <a:pt x="498" y="143"/>
                  </a:lnTo>
                  <a:lnTo>
                    <a:pt x="457" y="88"/>
                  </a:lnTo>
                  <a:lnTo>
                    <a:pt x="417" y="54"/>
                  </a:lnTo>
                  <a:lnTo>
                    <a:pt x="370" y="41"/>
                  </a:lnTo>
                  <a:lnTo>
                    <a:pt x="336" y="34"/>
                  </a:lnTo>
                  <a:close/>
                  <a:moveTo>
                    <a:pt x="336" y="0"/>
                  </a:moveTo>
                  <a:lnTo>
                    <a:pt x="383" y="7"/>
                  </a:lnTo>
                  <a:lnTo>
                    <a:pt x="437" y="21"/>
                  </a:lnTo>
                  <a:lnTo>
                    <a:pt x="498" y="48"/>
                  </a:lnTo>
                  <a:lnTo>
                    <a:pt x="558" y="102"/>
                  </a:lnTo>
                  <a:lnTo>
                    <a:pt x="605" y="177"/>
                  </a:lnTo>
                  <a:lnTo>
                    <a:pt x="646" y="299"/>
                  </a:lnTo>
                  <a:lnTo>
                    <a:pt x="666" y="427"/>
                  </a:lnTo>
                  <a:lnTo>
                    <a:pt x="672" y="556"/>
                  </a:lnTo>
                  <a:lnTo>
                    <a:pt x="672" y="556"/>
                  </a:lnTo>
                  <a:lnTo>
                    <a:pt x="666" y="678"/>
                  </a:lnTo>
                  <a:lnTo>
                    <a:pt x="652" y="800"/>
                  </a:lnTo>
                  <a:lnTo>
                    <a:pt x="612" y="916"/>
                  </a:lnTo>
                  <a:lnTo>
                    <a:pt x="565" y="990"/>
                  </a:lnTo>
                  <a:lnTo>
                    <a:pt x="511" y="1045"/>
                  </a:lnTo>
                  <a:lnTo>
                    <a:pt x="450" y="1078"/>
                  </a:lnTo>
                  <a:lnTo>
                    <a:pt x="390" y="1092"/>
                  </a:lnTo>
                  <a:lnTo>
                    <a:pt x="336" y="1099"/>
                  </a:lnTo>
                  <a:lnTo>
                    <a:pt x="269" y="1092"/>
                  </a:lnTo>
                  <a:lnTo>
                    <a:pt x="201" y="1065"/>
                  </a:lnTo>
                  <a:lnTo>
                    <a:pt x="134" y="1017"/>
                  </a:lnTo>
                  <a:lnTo>
                    <a:pt x="74" y="936"/>
                  </a:lnTo>
                  <a:lnTo>
                    <a:pt x="26" y="807"/>
                  </a:lnTo>
                  <a:lnTo>
                    <a:pt x="6" y="678"/>
                  </a:lnTo>
                  <a:lnTo>
                    <a:pt x="0" y="556"/>
                  </a:lnTo>
                  <a:lnTo>
                    <a:pt x="6" y="427"/>
                  </a:lnTo>
                  <a:lnTo>
                    <a:pt x="20" y="305"/>
                  </a:lnTo>
                  <a:lnTo>
                    <a:pt x="60" y="190"/>
                  </a:lnTo>
                  <a:lnTo>
                    <a:pt x="101" y="109"/>
                  </a:lnTo>
                  <a:lnTo>
                    <a:pt x="154" y="61"/>
                  </a:lnTo>
                  <a:lnTo>
                    <a:pt x="215" y="21"/>
                  </a:lnTo>
                  <a:lnTo>
                    <a:pt x="275" y="7"/>
                  </a:lnTo>
                  <a:lnTo>
                    <a:pt x="3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8" name="Group 145"/>
          <p:cNvGrpSpPr>
            <a:grpSpLocks noChangeAspect="1"/>
          </p:cNvGrpSpPr>
          <p:nvPr>
            <p:custDataLst>
              <p:tags r:id="rId2"/>
            </p:custDataLst>
          </p:nvPr>
        </p:nvGrpSpPr>
        <p:grpSpPr bwMode="auto">
          <a:xfrm>
            <a:off x="609600" y="4343400"/>
            <a:ext cx="3836662" cy="571500"/>
            <a:chOff x="442" y="2785"/>
            <a:chExt cx="10936" cy="1629"/>
          </a:xfrm>
          <a:solidFill>
            <a:srgbClr val="009900"/>
          </a:solidFill>
        </p:grpSpPr>
        <p:sp>
          <p:nvSpPr>
            <p:cNvPr id="225" name="Freeform 147"/>
            <p:cNvSpPr>
              <a:spLocks/>
            </p:cNvSpPr>
            <p:nvPr/>
          </p:nvSpPr>
          <p:spPr bwMode="auto">
            <a:xfrm>
              <a:off x="442" y="2896"/>
              <a:ext cx="893" cy="1147"/>
            </a:xfrm>
            <a:custGeom>
              <a:avLst/>
              <a:gdLst/>
              <a:ahLst/>
              <a:cxnLst>
                <a:cxn ang="0">
                  <a:pos x="500" y="0"/>
                </a:cxn>
                <a:cxn ang="0">
                  <a:pos x="602" y="3"/>
                </a:cxn>
                <a:cxn ang="0">
                  <a:pos x="693" y="3"/>
                </a:cxn>
                <a:cxn ang="0">
                  <a:pos x="832" y="0"/>
                </a:cxn>
                <a:cxn ang="0">
                  <a:pos x="879" y="0"/>
                </a:cxn>
                <a:cxn ang="0">
                  <a:pos x="889" y="10"/>
                </a:cxn>
                <a:cxn ang="0">
                  <a:pos x="889" y="28"/>
                </a:cxn>
                <a:cxn ang="0">
                  <a:pos x="882" y="42"/>
                </a:cxn>
                <a:cxn ang="0">
                  <a:pos x="869" y="48"/>
                </a:cxn>
                <a:cxn ang="0">
                  <a:pos x="849" y="48"/>
                </a:cxn>
                <a:cxn ang="0">
                  <a:pos x="778" y="55"/>
                </a:cxn>
                <a:cxn ang="0">
                  <a:pos x="754" y="90"/>
                </a:cxn>
                <a:cxn ang="0">
                  <a:pos x="744" y="118"/>
                </a:cxn>
                <a:cxn ang="0">
                  <a:pos x="537" y="942"/>
                </a:cxn>
                <a:cxn ang="0">
                  <a:pos x="453" y="1053"/>
                </a:cxn>
                <a:cxn ang="0">
                  <a:pos x="334" y="1122"/>
                </a:cxn>
                <a:cxn ang="0">
                  <a:pos x="209" y="1147"/>
                </a:cxn>
                <a:cxn ang="0">
                  <a:pos x="101" y="1122"/>
                </a:cxn>
                <a:cxn ang="0">
                  <a:pos x="27" y="1060"/>
                </a:cxn>
                <a:cxn ang="0">
                  <a:pos x="0" y="969"/>
                </a:cxn>
                <a:cxn ang="0">
                  <a:pos x="16" y="893"/>
                </a:cxn>
                <a:cxn ang="0">
                  <a:pos x="54" y="855"/>
                </a:cxn>
                <a:cxn ang="0">
                  <a:pos x="91" y="841"/>
                </a:cxn>
                <a:cxn ang="0">
                  <a:pos x="125" y="841"/>
                </a:cxn>
                <a:cxn ang="0">
                  <a:pos x="159" y="862"/>
                </a:cxn>
                <a:cxn ang="0">
                  <a:pos x="175" y="907"/>
                </a:cxn>
                <a:cxn ang="0">
                  <a:pos x="159" y="966"/>
                </a:cxn>
                <a:cxn ang="0">
                  <a:pos x="108" y="1004"/>
                </a:cxn>
                <a:cxn ang="0">
                  <a:pos x="54" y="1011"/>
                </a:cxn>
                <a:cxn ang="0">
                  <a:pos x="94" y="1074"/>
                </a:cxn>
                <a:cxn ang="0">
                  <a:pos x="152" y="1105"/>
                </a:cxn>
                <a:cxn ang="0">
                  <a:pos x="202" y="1112"/>
                </a:cxn>
                <a:cxn ang="0">
                  <a:pos x="290" y="1081"/>
                </a:cxn>
                <a:cxn ang="0">
                  <a:pos x="375" y="1001"/>
                </a:cxn>
                <a:cxn ang="0">
                  <a:pos x="433" y="869"/>
                </a:cxn>
                <a:cxn ang="0">
                  <a:pos x="619" y="108"/>
                </a:cxn>
                <a:cxn ang="0">
                  <a:pos x="622" y="83"/>
                </a:cxn>
                <a:cxn ang="0">
                  <a:pos x="615" y="66"/>
                </a:cxn>
                <a:cxn ang="0">
                  <a:pos x="592" y="55"/>
                </a:cxn>
                <a:cxn ang="0">
                  <a:pos x="541" y="48"/>
                </a:cxn>
                <a:cxn ang="0">
                  <a:pos x="480" y="48"/>
                </a:cxn>
                <a:cxn ang="0">
                  <a:pos x="433" y="42"/>
                </a:cxn>
                <a:cxn ang="0">
                  <a:pos x="426" y="17"/>
                </a:cxn>
                <a:cxn ang="0">
                  <a:pos x="436" y="7"/>
                </a:cxn>
                <a:cxn ang="0">
                  <a:pos x="446" y="0"/>
                </a:cxn>
                <a:cxn ang="0">
                  <a:pos x="460" y="0"/>
                </a:cxn>
              </a:cxnLst>
              <a:rect l="0" t="0" r="r" b="b"/>
              <a:pathLst>
                <a:path w="893" h="1147">
                  <a:moveTo>
                    <a:pt x="460" y="0"/>
                  </a:moveTo>
                  <a:lnTo>
                    <a:pt x="500" y="0"/>
                  </a:lnTo>
                  <a:lnTo>
                    <a:pt x="551" y="0"/>
                  </a:lnTo>
                  <a:lnTo>
                    <a:pt x="602" y="3"/>
                  </a:lnTo>
                  <a:lnTo>
                    <a:pt x="652" y="3"/>
                  </a:lnTo>
                  <a:lnTo>
                    <a:pt x="693" y="3"/>
                  </a:lnTo>
                  <a:lnTo>
                    <a:pt x="730" y="3"/>
                  </a:lnTo>
                  <a:lnTo>
                    <a:pt x="832" y="0"/>
                  </a:lnTo>
                  <a:lnTo>
                    <a:pt x="869" y="0"/>
                  </a:lnTo>
                  <a:lnTo>
                    <a:pt x="879" y="0"/>
                  </a:lnTo>
                  <a:lnTo>
                    <a:pt x="886" y="3"/>
                  </a:lnTo>
                  <a:lnTo>
                    <a:pt x="889" y="10"/>
                  </a:lnTo>
                  <a:lnTo>
                    <a:pt x="893" y="17"/>
                  </a:lnTo>
                  <a:lnTo>
                    <a:pt x="889" y="28"/>
                  </a:lnTo>
                  <a:lnTo>
                    <a:pt x="889" y="38"/>
                  </a:lnTo>
                  <a:lnTo>
                    <a:pt x="882" y="42"/>
                  </a:lnTo>
                  <a:lnTo>
                    <a:pt x="876" y="45"/>
                  </a:lnTo>
                  <a:lnTo>
                    <a:pt x="869" y="48"/>
                  </a:lnTo>
                  <a:lnTo>
                    <a:pt x="859" y="48"/>
                  </a:lnTo>
                  <a:lnTo>
                    <a:pt x="849" y="48"/>
                  </a:lnTo>
                  <a:lnTo>
                    <a:pt x="808" y="52"/>
                  </a:lnTo>
                  <a:lnTo>
                    <a:pt x="778" y="55"/>
                  </a:lnTo>
                  <a:lnTo>
                    <a:pt x="764" y="69"/>
                  </a:lnTo>
                  <a:lnTo>
                    <a:pt x="754" y="90"/>
                  </a:lnTo>
                  <a:lnTo>
                    <a:pt x="744" y="118"/>
                  </a:lnTo>
                  <a:lnTo>
                    <a:pt x="744" y="118"/>
                  </a:lnTo>
                  <a:lnTo>
                    <a:pt x="561" y="879"/>
                  </a:lnTo>
                  <a:lnTo>
                    <a:pt x="537" y="942"/>
                  </a:lnTo>
                  <a:lnTo>
                    <a:pt x="500" y="1001"/>
                  </a:lnTo>
                  <a:lnTo>
                    <a:pt x="453" y="1053"/>
                  </a:lnTo>
                  <a:lnTo>
                    <a:pt x="395" y="1091"/>
                  </a:lnTo>
                  <a:lnTo>
                    <a:pt x="334" y="1122"/>
                  </a:lnTo>
                  <a:lnTo>
                    <a:pt x="274" y="1140"/>
                  </a:lnTo>
                  <a:lnTo>
                    <a:pt x="209" y="1147"/>
                  </a:lnTo>
                  <a:lnTo>
                    <a:pt x="152" y="1140"/>
                  </a:lnTo>
                  <a:lnTo>
                    <a:pt x="101" y="1122"/>
                  </a:lnTo>
                  <a:lnTo>
                    <a:pt x="57" y="1094"/>
                  </a:lnTo>
                  <a:lnTo>
                    <a:pt x="27" y="1060"/>
                  </a:lnTo>
                  <a:lnTo>
                    <a:pt x="6" y="1018"/>
                  </a:lnTo>
                  <a:lnTo>
                    <a:pt x="0" y="969"/>
                  </a:lnTo>
                  <a:lnTo>
                    <a:pt x="3" y="928"/>
                  </a:lnTo>
                  <a:lnTo>
                    <a:pt x="16" y="893"/>
                  </a:lnTo>
                  <a:lnTo>
                    <a:pt x="33" y="872"/>
                  </a:lnTo>
                  <a:lnTo>
                    <a:pt x="54" y="855"/>
                  </a:lnTo>
                  <a:lnTo>
                    <a:pt x="74" y="844"/>
                  </a:lnTo>
                  <a:lnTo>
                    <a:pt x="91" y="841"/>
                  </a:lnTo>
                  <a:lnTo>
                    <a:pt x="108" y="841"/>
                  </a:lnTo>
                  <a:lnTo>
                    <a:pt x="125" y="841"/>
                  </a:lnTo>
                  <a:lnTo>
                    <a:pt x="142" y="848"/>
                  </a:lnTo>
                  <a:lnTo>
                    <a:pt x="159" y="862"/>
                  </a:lnTo>
                  <a:lnTo>
                    <a:pt x="172" y="879"/>
                  </a:lnTo>
                  <a:lnTo>
                    <a:pt x="175" y="907"/>
                  </a:lnTo>
                  <a:lnTo>
                    <a:pt x="172" y="938"/>
                  </a:lnTo>
                  <a:lnTo>
                    <a:pt x="159" y="966"/>
                  </a:lnTo>
                  <a:lnTo>
                    <a:pt x="135" y="990"/>
                  </a:lnTo>
                  <a:lnTo>
                    <a:pt x="108" y="1004"/>
                  </a:lnTo>
                  <a:lnTo>
                    <a:pt x="71" y="1011"/>
                  </a:lnTo>
                  <a:lnTo>
                    <a:pt x="54" y="1011"/>
                  </a:lnTo>
                  <a:lnTo>
                    <a:pt x="71" y="1046"/>
                  </a:lnTo>
                  <a:lnTo>
                    <a:pt x="94" y="1074"/>
                  </a:lnTo>
                  <a:lnTo>
                    <a:pt x="125" y="1091"/>
                  </a:lnTo>
                  <a:lnTo>
                    <a:pt x="152" y="1105"/>
                  </a:lnTo>
                  <a:lnTo>
                    <a:pt x="182" y="1108"/>
                  </a:lnTo>
                  <a:lnTo>
                    <a:pt x="202" y="1112"/>
                  </a:lnTo>
                  <a:lnTo>
                    <a:pt x="246" y="1105"/>
                  </a:lnTo>
                  <a:lnTo>
                    <a:pt x="290" y="1081"/>
                  </a:lnTo>
                  <a:lnTo>
                    <a:pt x="334" y="1046"/>
                  </a:lnTo>
                  <a:lnTo>
                    <a:pt x="375" y="1001"/>
                  </a:lnTo>
                  <a:lnTo>
                    <a:pt x="409" y="938"/>
                  </a:lnTo>
                  <a:lnTo>
                    <a:pt x="433" y="869"/>
                  </a:lnTo>
                  <a:lnTo>
                    <a:pt x="615" y="121"/>
                  </a:lnTo>
                  <a:lnTo>
                    <a:pt x="619" y="108"/>
                  </a:lnTo>
                  <a:lnTo>
                    <a:pt x="622" y="94"/>
                  </a:lnTo>
                  <a:lnTo>
                    <a:pt x="622" y="83"/>
                  </a:lnTo>
                  <a:lnTo>
                    <a:pt x="622" y="73"/>
                  </a:lnTo>
                  <a:lnTo>
                    <a:pt x="615" y="66"/>
                  </a:lnTo>
                  <a:lnTo>
                    <a:pt x="605" y="59"/>
                  </a:lnTo>
                  <a:lnTo>
                    <a:pt x="592" y="55"/>
                  </a:lnTo>
                  <a:lnTo>
                    <a:pt x="571" y="52"/>
                  </a:lnTo>
                  <a:lnTo>
                    <a:pt x="541" y="48"/>
                  </a:lnTo>
                  <a:lnTo>
                    <a:pt x="514" y="48"/>
                  </a:lnTo>
                  <a:lnTo>
                    <a:pt x="480" y="48"/>
                  </a:lnTo>
                  <a:lnTo>
                    <a:pt x="449" y="48"/>
                  </a:lnTo>
                  <a:lnTo>
                    <a:pt x="433" y="42"/>
                  </a:lnTo>
                  <a:lnTo>
                    <a:pt x="426" y="31"/>
                  </a:lnTo>
                  <a:lnTo>
                    <a:pt x="426" y="17"/>
                  </a:lnTo>
                  <a:lnTo>
                    <a:pt x="429" y="10"/>
                  </a:lnTo>
                  <a:lnTo>
                    <a:pt x="436" y="7"/>
                  </a:lnTo>
                  <a:lnTo>
                    <a:pt x="439" y="3"/>
                  </a:lnTo>
                  <a:lnTo>
                    <a:pt x="446" y="0"/>
                  </a:lnTo>
                  <a:lnTo>
                    <a:pt x="453" y="0"/>
                  </a:lnTo>
                  <a:lnTo>
                    <a:pt x="4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48"/>
            <p:cNvSpPr>
              <a:spLocks noEditPoints="1"/>
            </p:cNvSpPr>
            <p:nvPr/>
          </p:nvSpPr>
          <p:spPr bwMode="auto">
            <a:xfrm>
              <a:off x="1893" y="3410"/>
              <a:ext cx="1055" cy="379"/>
            </a:xfrm>
            <a:custGeom>
              <a:avLst/>
              <a:gdLst/>
              <a:ahLst/>
              <a:cxnLst>
                <a:cxn ang="0">
                  <a:pos x="50" y="316"/>
                </a:cxn>
                <a:cxn ang="0">
                  <a:pos x="998" y="316"/>
                </a:cxn>
                <a:cxn ang="0">
                  <a:pos x="1018" y="316"/>
                </a:cxn>
                <a:cxn ang="0">
                  <a:pos x="1035" y="320"/>
                </a:cxn>
                <a:cxn ang="0">
                  <a:pos x="1048" y="330"/>
                </a:cxn>
                <a:cxn ang="0">
                  <a:pos x="1055" y="348"/>
                </a:cxn>
                <a:cxn ang="0">
                  <a:pos x="1052" y="358"/>
                </a:cxn>
                <a:cxn ang="0">
                  <a:pos x="1048" y="365"/>
                </a:cxn>
                <a:cxn ang="0">
                  <a:pos x="1042" y="372"/>
                </a:cxn>
                <a:cxn ang="0">
                  <a:pos x="1035" y="375"/>
                </a:cxn>
                <a:cxn ang="0">
                  <a:pos x="1028" y="379"/>
                </a:cxn>
                <a:cxn ang="0">
                  <a:pos x="1018" y="379"/>
                </a:cxn>
                <a:cxn ang="0">
                  <a:pos x="1011" y="379"/>
                </a:cxn>
                <a:cxn ang="0">
                  <a:pos x="1001" y="379"/>
                </a:cxn>
                <a:cxn ang="0">
                  <a:pos x="50" y="379"/>
                </a:cxn>
                <a:cxn ang="0">
                  <a:pos x="44" y="379"/>
                </a:cxn>
                <a:cxn ang="0">
                  <a:pos x="34" y="379"/>
                </a:cxn>
                <a:cxn ang="0">
                  <a:pos x="27" y="379"/>
                </a:cxn>
                <a:cxn ang="0">
                  <a:pos x="17" y="375"/>
                </a:cxn>
                <a:cxn ang="0">
                  <a:pos x="10" y="372"/>
                </a:cxn>
                <a:cxn ang="0">
                  <a:pos x="3" y="365"/>
                </a:cxn>
                <a:cxn ang="0">
                  <a:pos x="0" y="358"/>
                </a:cxn>
                <a:cxn ang="0">
                  <a:pos x="0" y="348"/>
                </a:cxn>
                <a:cxn ang="0">
                  <a:pos x="0" y="337"/>
                </a:cxn>
                <a:cxn ang="0">
                  <a:pos x="3" y="330"/>
                </a:cxn>
                <a:cxn ang="0">
                  <a:pos x="10" y="323"/>
                </a:cxn>
                <a:cxn ang="0">
                  <a:pos x="17" y="320"/>
                </a:cxn>
                <a:cxn ang="0">
                  <a:pos x="27" y="316"/>
                </a:cxn>
                <a:cxn ang="0">
                  <a:pos x="34" y="316"/>
                </a:cxn>
                <a:cxn ang="0">
                  <a:pos x="44" y="316"/>
                </a:cxn>
                <a:cxn ang="0">
                  <a:pos x="50" y="316"/>
                </a:cxn>
                <a:cxn ang="0">
                  <a:pos x="50" y="0"/>
                </a:cxn>
                <a:cxn ang="0">
                  <a:pos x="1001" y="0"/>
                </a:cxn>
                <a:cxn ang="0">
                  <a:pos x="1011" y="0"/>
                </a:cxn>
                <a:cxn ang="0">
                  <a:pos x="1018" y="0"/>
                </a:cxn>
                <a:cxn ang="0">
                  <a:pos x="1028" y="0"/>
                </a:cxn>
                <a:cxn ang="0">
                  <a:pos x="1035" y="4"/>
                </a:cxn>
                <a:cxn ang="0">
                  <a:pos x="1042" y="7"/>
                </a:cxn>
                <a:cxn ang="0">
                  <a:pos x="1048" y="14"/>
                </a:cxn>
                <a:cxn ang="0">
                  <a:pos x="1052" y="21"/>
                </a:cxn>
                <a:cxn ang="0">
                  <a:pos x="1055" y="31"/>
                </a:cxn>
                <a:cxn ang="0">
                  <a:pos x="1048" y="49"/>
                </a:cxn>
                <a:cxn ang="0">
                  <a:pos x="1035" y="59"/>
                </a:cxn>
                <a:cxn ang="0">
                  <a:pos x="1018" y="63"/>
                </a:cxn>
                <a:cxn ang="0">
                  <a:pos x="998" y="63"/>
                </a:cxn>
                <a:cxn ang="0">
                  <a:pos x="50" y="63"/>
                </a:cxn>
                <a:cxn ang="0">
                  <a:pos x="44" y="63"/>
                </a:cxn>
                <a:cxn ang="0">
                  <a:pos x="34" y="63"/>
                </a:cxn>
                <a:cxn ang="0">
                  <a:pos x="27" y="63"/>
                </a:cxn>
                <a:cxn ang="0">
                  <a:pos x="17" y="59"/>
                </a:cxn>
                <a:cxn ang="0">
                  <a:pos x="10" y="56"/>
                </a:cxn>
                <a:cxn ang="0">
                  <a:pos x="3" y="49"/>
                </a:cxn>
                <a:cxn ang="0">
                  <a:pos x="0" y="42"/>
                </a:cxn>
                <a:cxn ang="0">
                  <a:pos x="0" y="31"/>
                </a:cxn>
                <a:cxn ang="0">
                  <a:pos x="0" y="21"/>
                </a:cxn>
                <a:cxn ang="0">
                  <a:pos x="3" y="14"/>
                </a:cxn>
                <a:cxn ang="0">
                  <a:pos x="10" y="7"/>
                </a:cxn>
                <a:cxn ang="0">
                  <a:pos x="17" y="4"/>
                </a:cxn>
                <a:cxn ang="0">
                  <a:pos x="27" y="0"/>
                </a:cxn>
                <a:cxn ang="0">
                  <a:pos x="34" y="0"/>
                </a:cxn>
                <a:cxn ang="0">
                  <a:pos x="44" y="0"/>
                </a:cxn>
                <a:cxn ang="0">
                  <a:pos x="50" y="0"/>
                </a:cxn>
              </a:cxnLst>
              <a:rect l="0" t="0" r="r" b="b"/>
              <a:pathLst>
                <a:path w="1055" h="379">
                  <a:moveTo>
                    <a:pt x="50" y="316"/>
                  </a:moveTo>
                  <a:lnTo>
                    <a:pt x="998" y="316"/>
                  </a:lnTo>
                  <a:lnTo>
                    <a:pt x="1018" y="316"/>
                  </a:lnTo>
                  <a:lnTo>
                    <a:pt x="1035" y="320"/>
                  </a:lnTo>
                  <a:lnTo>
                    <a:pt x="1048" y="330"/>
                  </a:lnTo>
                  <a:lnTo>
                    <a:pt x="1055" y="348"/>
                  </a:lnTo>
                  <a:lnTo>
                    <a:pt x="1052" y="358"/>
                  </a:lnTo>
                  <a:lnTo>
                    <a:pt x="1048" y="365"/>
                  </a:lnTo>
                  <a:lnTo>
                    <a:pt x="1042" y="372"/>
                  </a:lnTo>
                  <a:lnTo>
                    <a:pt x="1035" y="375"/>
                  </a:lnTo>
                  <a:lnTo>
                    <a:pt x="1028" y="379"/>
                  </a:lnTo>
                  <a:lnTo>
                    <a:pt x="1018" y="379"/>
                  </a:lnTo>
                  <a:lnTo>
                    <a:pt x="1011" y="379"/>
                  </a:lnTo>
                  <a:lnTo>
                    <a:pt x="1001" y="379"/>
                  </a:lnTo>
                  <a:lnTo>
                    <a:pt x="50" y="379"/>
                  </a:lnTo>
                  <a:lnTo>
                    <a:pt x="44" y="379"/>
                  </a:lnTo>
                  <a:lnTo>
                    <a:pt x="34" y="379"/>
                  </a:lnTo>
                  <a:lnTo>
                    <a:pt x="27" y="379"/>
                  </a:lnTo>
                  <a:lnTo>
                    <a:pt x="17" y="375"/>
                  </a:lnTo>
                  <a:lnTo>
                    <a:pt x="10" y="372"/>
                  </a:lnTo>
                  <a:lnTo>
                    <a:pt x="3" y="365"/>
                  </a:lnTo>
                  <a:lnTo>
                    <a:pt x="0" y="358"/>
                  </a:lnTo>
                  <a:lnTo>
                    <a:pt x="0" y="348"/>
                  </a:lnTo>
                  <a:lnTo>
                    <a:pt x="0" y="337"/>
                  </a:lnTo>
                  <a:lnTo>
                    <a:pt x="3" y="330"/>
                  </a:lnTo>
                  <a:lnTo>
                    <a:pt x="10" y="323"/>
                  </a:lnTo>
                  <a:lnTo>
                    <a:pt x="17" y="320"/>
                  </a:lnTo>
                  <a:lnTo>
                    <a:pt x="27" y="316"/>
                  </a:lnTo>
                  <a:lnTo>
                    <a:pt x="34" y="316"/>
                  </a:lnTo>
                  <a:lnTo>
                    <a:pt x="44" y="316"/>
                  </a:lnTo>
                  <a:lnTo>
                    <a:pt x="50" y="316"/>
                  </a:lnTo>
                  <a:close/>
                  <a:moveTo>
                    <a:pt x="50" y="0"/>
                  </a:moveTo>
                  <a:lnTo>
                    <a:pt x="1001" y="0"/>
                  </a:lnTo>
                  <a:lnTo>
                    <a:pt x="1011" y="0"/>
                  </a:lnTo>
                  <a:lnTo>
                    <a:pt x="1018" y="0"/>
                  </a:lnTo>
                  <a:lnTo>
                    <a:pt x="1028" y="0"/>
                  </a:lnTo>
                  <a:lnTo>
                    <a:pt x="1035" y="4"/>
                  </a:lnTo>
                  <a:lnTo>
                    <a:pt x="1042" y="7"/>
                  </a:lnTo>
                  <a:lnTo>
                    <a:pt x="1048" y="14"/>
                  </a:lnTo>
                  <a:lnTo>
                    <a:pt x="1052" y="21"/>
                  </a:lnTo>
                  <a:lnTo>
                    <a:pt x="1055" y="31"/>
                  </a:lnTo>
                  <a:lnTo>
                    <a:pt x="1048" y="49"/>
                  </a:lnTo>
                  <a:lnTo>
                    <a:pt x="1035" y="59"/>
                  </a:lnTo>
                  <a:lnTo>
                    <a:pt x="1018" y="63"/>
                  </a:lnTo>
                  <a:lnTo>
                    <a:pt x="998" y="63"/>
                  </a:lnTo>
                  <a:lnTo>
                    <a:pt x="50" y="63"/>
                  </a:lnTo>
                  <a:lnTo>
                    <a:pt x="44" y="63"/>
                  </a:lnTo>
                  <a:lnTo>
                    <a:pt x="34" y="63"/>
                  </a:lnTo>
                  <a:lnTo>
                    <a:pt x="27" y="63"/>
                  </a:lnTo>
                  <a:lnTo>
                    <a:pt x="17" y="59"/>
                  </a:lnTo>
                  <a:lnTo>
                    <a:pt x="10" y="56"/>
                  </a:lnTo>
                  <a:lnTo>
                    <a:pt x="3" y="49"/>
                  </a:lnTo>
                  <a:lnTo>
                    <a:pt x="0" y="42"/>
                  </a:lnTo>
                  <a:lnTo>
                    <a:pt x="0" y="31"/>
                  </a:lnTo>
                  <a:lnTo>
                    <a:pt x="0" y="21"/>
                  </a:lnTo>
                  <a:lnTo>
                    <a:pt x="3" y="14"/>
                  </a:lnTo>
                  <a:lnTo>
                    <a:pt x="10" y="7"/>
                  </a:lnTo>
                  <a:lnTo>
                    <a:pt x="17" y="4"/>
                  </a:lnTo>
                  <a:lnTo>
                    <a:pt x="27" y="0"/>
                  </a:lnTo>
                  <a:lnTo>
                    <a:pt x="34" y="0"/>
                  </a:lnTo>
                  <a:lnTo>
                    <a:pt x="44" y="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49"/>
            <p:cNvSpPr>
              <a:spLocks/>
            </p:cNvSpPr>
            <p:nvPr/>
          </p:nvSpPr>
          <p:spPr bwMode="auto">
            <a:xfrm>
              <a:off x="3601" y="2785"/>
              <a:ext cx="565" cy="1629"/>
            </a:xfrm>
            <a:custGeom>
              <a:avLst/>
              <a:gdLst/>
              <a:ahLst/>
              <a:cxnLst>
                <a:cxn ang="0">
                  <a:pos x="541" y="0"/>
                </a:cxn>
                <a:cxn ang="0">
                  <a:pos x="555" y="3"/>
                </a:cxn>
                <a:cxn ang="0">
                  <a:pos x="562" y="10"/>
                </a:cxn>
                <a:cxn ang="0">
                  <a:pos x="562" y="27"/>
                </a:cxn>
                <a:cxn ang="0">
                  <a:pos x="548" y="38"/>
                </a:cxn>
                <a:cxn ang="0">
                  <a:pos x="430" y="66"/>
                </a:cxn>
                <a:cxn ang="0">
                  <a:pos x="365" y="121"/>
                </a:cxn>
                <a:cxn ang="0">
                  <a:pos x="338" y="187"/>
                </a:cxn>
                <a:cxn ang="0">
                  <a:pos x="335" y="219"/>
                </a:cxn>
                <a:cxn ang="0">
                  <a:pos x="328" y="660"/>
                </a:cxn>
                <a:cxn ang="0">
                  <a:pos x="271" y="754"/>
                </a:cxn>
                <a:cxn ang="0">
                  <a:pos x="149" y="813"/>
                </a:cxn>
                <a:cxn ang="0">
                  <a:pos x="234" y="848"/>
                </a:cxn>
                <a:cxn ang="0">
                  <a:pos x="301" y="914"/>
                </a:cxn>
                <a:cxn ang="0">
                  <a:pos x="332" y="983"/>
                </a:cxn>
                <a:cxn ang="0">
                  <a:pos x="335" y="1376"/>
                </a:cxn>
                <a:cxn ang="0">
                  <a:pos x="335" y="1431"/>
                </a:cxn>
                <a:cxn ang="0">
                  <a:pos x="338" y="1452"/>
                </a:cxn>
                <a:cxn ang="0">
                  <a:pos x="389" y="1536"/>
                </a:cxn>
                <a:cxn ang="0">
                  <a:pos x="480" y="1584"/>
                </a:cxn>
                <a:cxn ang="0">
                  <a:pos x="548" y="1595"/>
                </a:cxn>
                <a:cxn ang="0">
                  <a:pos x="558" y="1598"/>
                </a:cxn>
                <a:cxn ang="0">
                  <a:pos x="565" y="1612"/>
                </a:cxn>
                <a:cxn ang="0">
                  <a:pos x="558" y="1622"/>
                </a:cxn>
                <a:cxn ang="0">
                  <a:pos x="548" y="1629"/>
                </a:cxn>
                <a:cxn ang="0">
                  <a:pos x="535" y="1629"/>
                </a:cxn>
                <a:cxn ang="0">
                  <a:pos x="443" y="1619"/>
                </a:cxn>
                <a:cxn ang="0">
                  <a:pos x="345" y="1588"/>
                </a:cxn>
                <a:cxn ang="0">
                  <a:pos x="267" y="1525"/>
                </a:cxn>
                <a:cxn ang="0">
                  <a:pos x="234" y="1456"/>
                </a:cxn>
                <a:cxn ang="0">
                  <a:pos x="230" y="1379"/>
                </a:cxn>
                <a:cxn ang="0">
                  <a:pos x="230" y="1021"/>
                </a:cxn>
                <a:cxn ang="0">
                  <a:pos x="227" y="990"/>
                </a:cxn>
                <a:cxn ang="0">
                  <a:pos x="206" y="931"/>
                </a:cxn>
                <a:cxn ang="0">
                  <a:pos x="135" y="865"/>
                </a:cxn>
                <a:cxn ang="0">
                  <a:pos x="24" y="834"/>
                </a:cxn>
                <a:cxn ang="0">
                  <a:pos x="10" y="830"/>
                </a:cxn>
                <a:cxn ang="0">
                  <a:pos x="0" y="823"/>
                </a:cxn>
                <a:cxn ang="0">
                  <a:pos x="3" y="806"/>
                </a:cxn>
                <a:cxn ang="0">
                  <a:pos x="14" y="795"/>
                </a:cxn>
                <a:cxn ang="0">
                  <a:pos x="81" y="788"/>
                </a:cxn>
                <a:cxn ang="0">
                  <a:pos x="166" y="747"/>
                </a:cxn>
                <a:cxn ang="0">
                  <a:pos x="220" y="663"/>
                </a:cxn>
                <a:cxn ang="0">
                  <a:pos x="230" y="576"/>
                </a:cxn>
                <a:cxn ang="0">
                  <a:pos x="237" y="156"/>
                </a:cxn>
                <a:cxn ang="0">
                  <a:pos x="298" y="73"/>
                </a:cxn>
                <a:cxn ang="0">
                  <a:pos x="403" y="20"/>
                </a:cxn>
                <a:cxn ang="0">
                  <a:pos x="535" y="0"/>
                </a:cxn>
              </a:cxnLst>
              <a:rect l="0" t="0" r="r" b="b"/>
              <a:pathLst>
                <a:path w="565" h="1629">
                  <a:moveTo>
                    <a:pt x="535" y="0"/>
                  </a:moveTo>
                  <a:lnTo>
                    <a:pt x="541" y="0"/>
                  </a:lnTo>
                  <a:lnTo>
                    <a:pt x="548" y="0"/>
                  </a:lnTo>
                  <a:lnTo>
                    <a:pt x="555" y="3"/>
                  </a:lnTo>
                  <a:lnTo>
                    <a:pt x="558" y="7"/>
                  </a:lnTo>
                  <a:lnTo>
                    <a:pt x="562" y="10"/>
                  </a:lnTo>
                  <a:lnTo>
                    <a:pt x="565" y="17"/>
                  </a:lnTo>
                  <a:lnTo>
                    <a:pt x="562" y="27"/>
                  </a:lnTo>
                  <a:lnTo>
                    <a:pt x="555" y="34"/>
                  </a:lnTo>
                  <a:lnTo>
                    <a:pt x="548" y="38"/>
                  </a:lnTo>
                  <a:lnTo>
                    <a:pt x="484" y="48"/>
                  </a:lnTo>
                  <a:lnTo>
                    <a:pt x="430" y="66"/>
                  </a:lnTo>
                  <a:lnTo>
                    <a:pt x="392" y="93"/>
                  </a:lnTo>
                  <a:lnTo>
                    <a:pt x="365" y="121"/>
                  </a:lnTo>
                  <a:lnTo>
                    <a:pt x="345" y="156"/>
                  </a:lnTo>
                  <a:lnTo>
                    <a:pt x="338" y="187"/>
                  </a:lnTo>
                  <a:lnTo>
                    <a:pt x="335" y="219"/>
                  </a:lnTo>
                  <a:lnTo>
                    <a:pt x="335" y="219"/>
                  </a:lnTo>
                  <a:lnTo>
                    <a:pt x="335" y="608"/>
                  </a:lnTo>
                  <a:lnTo>
                    <a:pt x="328" y="660"/>
                  </a:lnTo>
                  <a:lnTo>
                    <a:pt x="305" y="709"/>
                  </a:lnTo>
                  <a:lnTo>
                    <a:pt x="271" y="754"/>
                  </a:lnTo>
                  <a:lnTo>
                    <a:pt x="217" y="788"/>
                  </a:lnTo>
                  <a:lnTo>
                    <a:pt x="149" y="813"/>
                  </a:lnTo>
                  <a:lnTo>
                    <a:pt x="193" y="830"/>
                  </a:lnTo>
                  <a:lnTo>
                    <a:pt x="234" y="848"/>
                  </a:lnTo>
                  <a:lnTo>
                    <a:pt x="271" y="879"/>
                  </a:lnTo>
                  <a:lnTo>
                    <a:pt x="301" y="914"/>
                  </a:lnTo>
                  <a:lnTo>
                    <a:pt x="321" y="948"/>
                  </a:lnTo>
                  <a:lnTo>
                    <a:pt x="332" y="983"/>
                  </a:lnTo>
                  <a:lnTo>
                    <a:pt x="335" y="1032"/>
                  </a:lnTo>
                  <a:lnTo>
                    <a:pt x="335" y="1376"/>
                  </a:lnTo>
                  <a:lnTo>
                    <a:pt x="335" y="1410"/>
                  </a:lnTo>
                  <a:lnTo>
                    <a:pt x="335" y="1431"/>
                  </a:lnTo>
                  <a:lnTo>
                    <a:pt x="335" y="1442"/>
                  </a:lnTo>
                  <a:lnTo>
                    <a:pt x="338" y="1452"/>
                  </a:lnTo>
                  <a:lnTo>
                    <a:pt x="359" y="1497"/>
                  </a:lnTo>
                  <a:lnTo>
                    <a:pt x="389" y="1536"/>
                  </a:lnTo>
                  <a:lnTo>
                    <a:pt x="430" y="1563"/>
                  </a:lnTo>
                  <a:lnTo>
                    <a:pt x="480" y="1584"/>
                  </a:lnTo>
                  <a:lnTo>
                    <a:pt x="538" y="1591"/>
                  </a:lnTo>
                  <a:lnTo>
                    <a:pt x="548" y="1595"/>
                  </a:lnTo>
                  <a:lnTo>
                    <a:pt x="555" y="1595"/>
                  </a:lnTo>
                  <a:lnTo>
                    <a:pt x="558" y="1598"/>
                  </a:lnTo>
                  <a:lnTo>
                    <a:pt x="562" y="1602"/>
                  </a:lnTo>
                  <a:lnTo>
                    <a:pt x="565" y="1612"/>
                  </a:lnTo>
                  <a:lnTo>
                    <a:pt x="562" y="1619"/>
                  </a:lnTo>
                  <a:lnTo>
                    <a:pt x="558" y="1622"/>
                  </a:lnTo>
                  <a:lnTo>
                    <a:pt x="555" y="1626"/>
                  </a:lnTo>
                  <a:lnTo>
                    <a:pt x="548" y="1629"/>
                  </a:lnTo>
                  <a:lnTo>
                    <a:pt x="541" y="1629"/>
                  </a:lnTo>
                  <a:lnTo>
                    <a:pt x="535" y="1629"/>
                  </a:lnTo>
                  <a:lnTo>
                    <a:pt x="491" y="1626"/>
                  </a:lnTo>
                  <a:lnTo>
                    <a:pt x="443" y="1619"/>
                  </a:lnTo>
                  <a:lnTo>
                    <a:pt x="392" y="1605"/>
                  </a:lnTo>
                  <a:lnTo>
                    <a:pt x="345" y="1588"/>
                  </a:lnTo>
                  <a:lnTo>
                    <a:pt x="305" y="1563"/>
                  </a:lnTo>
                  <a:lnTo>
                    <a:pt x="267" y="1525"/>
                  </a:lnTo>
                  <a:lnTo>
                    <a:pt x="247" y="1490"/>
                  </a:lnTo>
                  <a:lnTo>
                    <a:pt x="234" y="1456"/>
                  </a:lnTo>
                  <a:lnTo>
                    <a:pt x="230" y="1417"/>
                  </a:lnTo>
                  <a:lnTo>
                    <a:pt x="230" y="1379"/>
                  </a:lnTo>
                  <a:lnTo>
                    <a:pt x="230" y="1056"/>
                  </a:lnTo>
                  <a:lnTo>
                    <a:pt x="230" y="1021"/>
                  </a:lnTo>
                  <a:lnTo>
                    <a:pt x="230" y="1004"/>
                  </a:lnTo>
                  <a:lnTo>
                    <a:pt x="227" y="990"/>
                  </a:lnTo>
                  <a:lnTo>
                    <a:pt x="223" y="980"/>
                  </a:lnTo>
                  <a:lnTo>
                    <a:pt x="206" y="931"/>
                  </a:lnTo>
                  <a:lnTo>
                    <a:pt x="176" y="893"/>
                  </a:lnTo>
                  <a:lnTo>
                    <a:pt x="135" y="865"/>
                  </a:lnTo>
                  <a:lnTo>
                    <a:pt x="85" y="844"/>
                  </a:lnTo>
                  <a:lnTo>
                    <a:pt x="24" y="834"/>
                  </a:lnTo>
                  <a:lnTo>
                    <a:pt x="17" y="830"/>
                  </a:lnTo>
                  <a:lnTo>
                    <a:pt x="10" y="830"/>
                  </a:lnTo>
                  <a:lnTo>
                    <a:pt x="3" y="827"/>
                  </a:lnTo>
                  <a:lnTo>
                    <a:pt x="0" y="823"/>
                  </a:lnTo>
                  <a:lnTo>
                    <a:pt x="0" y="813"/>
                  </a:lnTo>
                  <a:lnTo>
                    <a:pt x="3" y="806"/>
                  </a:lnTo>
                  <a:lnTo>
                    <a:pt x="7" y="799"/>
                  </a:lnTo>
                  <a:lnTo>
                    <a:pt x="14" y="795"/>
                  </a:lnTo>
                  <a:lnTo>
                    <a:pt x="44" y="795"/>
                  </a:lnTo>
                  <a:lnTo>
                    <a:pt x="81" y="788"/>
                  </a:lnTo>
                  <a:lnTo>
                    <a:pt x="122" y="771"/>
                  </a:lnTo>
                  <a:lnTo>
                    <a:pt x="166" y="747"/>
                  </a:lnTo>
                  <a:lnTo>
                    <a:pt x="203" y="705"/>
                  </a:lnTo>
                  <a:lnTo>
                    <a:pt x="220" y="663"/>
                  </a:lnTo>
                  <a:lnTo>
                    <a:pt x="230" y="622"/>
                  </a:lnTo>
                  <a:lnTo>
                    <a:pt x="230" y="576"/>
                  </a:lnTo>
                  <a:lnTo>
                    <a:pt x="230" y="205"/>
                  </a:lnTo>
                  <a:lnTo>
                    <a:pt x="237" y="156"/>
                  </a:lnTo>
                  <a:lnTo>
                    <a:pt x="261" y="111"/>
                  </a:lnTo>
                  <a:lnTo>
                    <a:pt x="298" y="73"/>
                  </a:lnTo>
                  <a:lnTo>
                    <a:pt x="349" y="45"/>
                  </a:lnTo>
                  <a:lnTo>
                    <a:pt x="403" y="20"/>
                  </a:lnTo>
                  <a:lnTo>
                    <a:pt x="467" y="7"/>
                  </a:lnTo>
                  <a:lnTo>
                    <a:pt x="5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0"/>
            <p:cNvSpPr>
              <a:spLocks noEditPoints="1"/>
            </p:cNvSpPr>
            <p:nvPr/>
          </p:nvSpPr>
          <p:spPr bwMode="auto">
            <a:xfrm>
              <a:off x="4271" y="2931"/>
              <a:ext cx="649" cy="1407"/>
            </a:xfrm>
            <a:custGeom>
              <a:avLst/>
              <a:gdLst/>
              <a:ahLst/>
              <a:cxnLst>
                <a:cxn ang="0">
                  <a:pos x="490" y="364"/>
                </a:cxn>
                <a:cxn ang="0">
                  <a:pos x="561" y="413"/>
                </a:cxn>
                <a:cxn ang="0">
                  <a:pos x="589" y="503"/>
                </a:cxn>
                <a:cxn ang="0">
                  <a:pos x="582" y="566"/>
                </a:cxn>
                <a:cxn ang="0">
                  <a:pos x="413" y="1226"/>
                </a:cxn>
                <a:cxn ang="0">
                  <a:pos x="338" y="1327"/>
                </a:cxn>
                <a:cxn ang="0">
                  <a:pos x="240" y="1386"/>
                </a:cxn>
                <a:cxn ang="0">
                  <a:pos x="139" y="1407"/>
                </a:cxn>
                <a:cxn ang="0">
                  <a:pos x="57" y="1393"/>
                </a:cxn>
                <a:cxn ang="0">
                  <a:pos x="7" y="1344"/>
                </a:cxn>
                <a:cxn ang="0">
                  <a:pos x="7" y="1268"/>
                </a:cxn>
                <a:cxn ang="0">
                  <a:pos x="54" y="1223"/>
                </a:cxn>
                <a:cxn ang="0">
                  <a:pos x="112" y="1223"/>
                </a:cxn>
                <a:cxn ang="0">
                  <a:pos x="142" y="1254"/>
                </a:cxn>
                <a:cxn ang="0">
                  <a:pos x="139" y="1299"/>
                </a:cxn>
                <a:cxn ang="0">
                  <a:pos x="105" y="1344"/>
                </a:cxn>
                <a:cxn ang="0">
                  <a:pos x="112" y="1372"/>
                </a:cxn>
                <a:cxn ang="0">
                  <a:pos x="186" y="1362"/>
                </a:cxn>
                <a:cxn ang="0">
                  <a:pos x="274" y="1285"/>
                </a:cxn>
                <a:cxn ang="0">
                  <a:pos x="331" y="1157"/>
                </a:cxn>
                <a:cxn ang="0">
                  <a:pos x="480" y="552"/>
                </a:cxn>
                <a:cxn ang="0">
                  <a:pos x="490" y="500"/>
                </a:cxn>
                <a:cxn ang="0">
                  <a:pos x="487" y="434"/>
                </a:cxn>
                <a:cxn ang="0">
                  <a:pos x="467" y="399"/>
                </a:cxn>
                <a:cxn ang="0">
                  <a:pos x="440" y="392"/>
                </a:cxn>
                <a:cxn ang="0">
                  <a:pos x="345" y="434"/>
                </a:cxn>
                <a:cxn ang="0">
                  <a:pos x="267" y="531"/>
                </a:cxn>
                <a:cxn ang="0">
                  <a:pos x="237" y="604"/>
                </a:cxn>
                <a:cxn ang="0">
                  <a:pos x="227" y="618"/>
                </a:cxn>
                <a:cxn ang="0">
                  <a:pos x="220" y="622"/>
                </a:cxn>
                <a:cxn ang="0">
                  <a:pos x="210" y="622"/>
                </a:cxn>
                <a:cxn ang="0">
                  <a:pos x="206" y="622"/>
                </a:cxn>
                <a:cxn ang="0">
                  <a:pos x="196" y="618"/>
                </a:cxn>
                <a:cxn ang="0">
                  <a:pos x="193" y="608"/>
                </a:cxn>
                <a:cxn ang="0">
                  <a:pos x="206" y="569"/>
                </a:cxn>
                <a:cxn ang="0">
                  <a:pos x="243" y="497"/>
                </a:cxn>
                <a:cxn ang="0">
                  <a:pos x="308" y="417"/>
                </a:cxn>
                <a:cxn ang="0">
                  <a:pos x="396" y="364"/>
                </a:cxn>
                <a:cxn ang="0">
                  <a:pos x="589" y="0"/>
                </a:cxn>
                <a:cxn ang="0">
                  <a:pos x="632" y="17"/>
                </a:cxn>
                <a:cxn ang="0">
                  <a:pos x="649" y="59"/>
                </a:cxn>
                <a:cxn ang="0">
                  <a:pos x="643" y="90"/>
                </a:cxn>
                <a:cxn ang="0">
                  <a:pos x="595" y="135"/>
                </a:cxn>
                <a:cxn ang="0">
                  <a:pos x="531" y="135"/>
                </a:cxn>
                <a:cxn ang="0">
                  <a:pos x="504" y="86"/>
                </a:cxn>
                <a:cxn ang="0">
                  <a:pos x="534" y="24"/>
                </a:cxn>
                <a:cxn ang="0">
                  <a:pos x="589" y="0"/>
                </a:cxn>
              </a:cxnLst>
              <a:rect l="0" t="0" r="r" b="b"/>
              <a:pathLst>
                <a:path w="649" h="1407">
                  <a:moveTo>
                    <a:pt x="446" y="358"/>
                  </a:moveTo>
                  <a:lnTo>
                    <a:pt x="490" y="364"/>
                  </a:lnTo>
                  <a:lnTo>
                    <a:pt x="531" y="382"/>
                  </a:lnTo>
                  <a:lnTo>
                    <a:pt x="561" y="413"/>
                  </a:lnTo>
                  <a:lnTo>
                    <a:pt x="582" y="455"/>
                  </a:lnTo>
                  <a:lnTo>
                    <a:pt x="589" y="503"/>
                  </a:lnTo>
                  <a:lnTo>
                    <a:pt x="589" y="524"/>
                  </a:lnTo>
                  <a:lnTo>
                    <a:pt x="582" y="566"/>
                  </a:lnTo>
                  <a:lnTo>
                    <a:pt x="436" y="1164"/>
                  </a:lnTo>
                  <a:lnTo>
                    <a:pt x="413" y="1226"/>
                  </a:lnTo>
                  <a:lnTo>
                    <a:pt x="379" y="1282"/>
                  </a:lnTo>
                  <a:lnTo>
                    <a:pt x="338" y="1327"/>
                  </a:lnTo>
                  <a:lnTo>
                    <a:pt x="291" y="1362"/>
                  </a:lnTo>
                  <a:lnTo>
                    <a:pt x="240" y="1386"/>
                  </a:lnTo>
                  <a:lnTo>
                    <a:pt x="189" y="1403"/>
                  </a:lnTo>
                  <a:lnTo>
                    <a:pt x="139" y="1407"/>
                  </a:lnTo>
                  <a:lnTo>
                    <a:pt x="95" y="1403"/>
                  </a:lnTo>
                  <a:lnTo>
                    <a:pt x="57" y="1393"/>
                  </a:lnTo>
                  <a:lnTo>
                    <a:pt x="27" y="1372"/>
                  </a:lnTo>
                  <a:lnTo>
                    <a:pt x="7" y="1344"/>
                  </a:lnTo>
                  <a:lnTo>
                    <a:pt x="0" y="1310"/>
                  </a:lnTo>
                  <a:lnTo>
                    <a:pt x="7" y="1268"/>
                  </a:lnTo>
                  <a:lnTo>
                    <a:pt x="27" y="1240"/>
                  </a:lnTo>
                  <a:lnTo>
                    <a:pt x="54" y="1223"/>
                  </a:lnTo>
                  <a:lnTo>
                    <a:pt x="84" y="1216"/>
                  </a:lnTo>
                  <a:lnTo>
                    <a:pt x="112" y="1223"/>
                  </a:lnTo>
                  <a:lnTo>
                    <a:pt x="128" y="1233"/>
                  </a:lnTo>
                  <a:lnTo>
                    <a:pt x="142" y="1254"/>
                  </a:lnTo>
                  <a:lnTo>
                    <a:pt x="145" y="1271"/>
                  </a:lnTo>
                  <a:lnTo>
                    <a:pt x="139" y="1299"/>
                  </a:lnTo>
                  <a:lnTo>
                    <a:pt x="125" y="1324"/>
                  </a:lnTo>
                  <a:lnTo>
                    <a:pt x="105" y="1344"/>
                  </a:lnTo>
                  <a:lnTo>
                    <a:pt x="74" y="1358"/>
                  </a:lnTo>
                  <a:lnTo>
                    <a:pt x="112" y="1372"/>
                  </a:lnTo>
                  <a:lnTo>
                    <a:pt x="135" y="1372"/>
                  </a:lnTo>
                  <a:lnTo>
                    <a:pt x="186" y="1362"/>
                  </a:lnTo>
                  <a:lnTo>
                    <a:pt x="233" y="1330"/>
                  </a:lnTo>
                  <a:lnTo>
                    <a:pt x="274" y="1285"/>
                  </a:lnTo>
                  <a:lnTo>
                    <a:pt x="308" y="1226"/>
                  </a:lnTo>
                  <a:lnTo>
                    <a:pt x="331" y="1157"/>
                  </a:lnTo>
                  <a:lnTo>
                    <a:pt x="331" y="1157"/>
                  </a:lnTo>
                  <a:lnTo>
                    <a:pt x="480" y="552"/>
                  </a:lnTo>
                  <a:lnTo>
                    <a:pt x="484" y="524"/>
                  </a:lnTo>
                  <a:lnTo>
                    <a:pt x="490" y="500"/>
                  </a:lnTo>
                  <a:lnTo>
                    <a:pt x="490" y="465"/>
                  </a:lnTo>
                  <a:lnTo>
                    <a:pt x="487" y="434"/>
                  </a:lnTo>
                  <a:lnTo>
                    <a:pt x="480" y="413"/>
                  </a:lnTo>
                  <a:lnTo>
                    <a:pt x="467" y="399"/>
                  </a:lnTo>
                  <a:lnTo>
                    <a:pt x="453" y="392"/>
                  </a:lnTo>
                  <a:lnTo>
                    <a:pt x="440" y="392"/>
                  </a:lnTo>
                  <a:lnTo>
                    <a:pt x="389" y="403"/>
                  </a:lnTo>
                  <a:lnTo>
                    <a:pt x="345" y="434"/>
                  </a:lnTo>
                  <a:lnTo>
                    <a:pt x="301" y="479"/>
                  </a:lnTo>
                  <a:lnTo>
                    <a:pt x="267" y="531"/>
                  </a:lnTo>
                  <a:lnTo>
                    <a:pt x="240" y="590"/>
                  </a:lnTo>
                  <a:lnTo>
                    <a:pt x="237" y="604"/>
                  </a:lnTo>
                  <a:lnTo>
                    <a:pt x="230" y="611"/>
                  </a:lnTo>
                  <a:lnTo>
                    <a:pt x="227" y="618"/>
                  </a:lnTo>
                  <a:lnTo>
                    <a:pt x="223" y="622"/>
                  </a:lnTo>
                  <a:lnTo>
                    <a:pt x="220" y="622"/>
                  </a:lnTo>
                  <a:lnTo>
                    <a:pt x="216" y="622"/>
                  </a:lnTo>
                  <a:lnTo>
                    <a:pt x="210" y="622"/>
                  </a:lnTo>
                  <a:lnTo>
                    <a:pt x="210" y="622"/>
                  </a:lnTo>
                  <a:lnTo>
                    <a:pt x="206" y="622"/>
                  </a:lnTo>
                  <a:lnTo>
                    <a:pt x="199" y="622"/>
                  </a:lnTo>
                  <a:lnTo>
                    <a:pt x="196" y="618"/>
                  </a:lnTo>
                  <a:lnTo>
                    <a:pt x="193" y="615"/>
                  </a:lnTo>
                  <a:lnTo>
                    <a:pt x="193" y="608"/>
                  </a:lnTo>
                  <a:lnTo>
                    <a:pt x="196" y="594"/>
                  </a:lnTo>
                  <a:lnTo>
                    <a:pt x="206" y="569"/>
                  </a:lnTo>
                  <a:lnTo>
                    <a:pt x="220" y="535"/>
                  </a:lnTo>
                  <a:lnTo>
                    <a:pt x="243" y="497"/>
                  </a:lnTo>
                  <a:lnTo>
                    <a:pt x="274" y="455"/>
                  </a:lnTo>
                  <a:lnTo>
                    <a:pt x="308" y="417"/>
                  </a:lnTo>
                  <a:lnTo>
                    <a:pt x="348" y="385"/>
                  </a:lnTo>
                  <a:lnTo>
                    <a:pt x="396" y="364"/>
                  </a:lnTo>
                  <a:lnTo>
                    <a:pt x="446" y="358"/>
                  </a:lnTo>
                  <a:close/>
                  <a:moveTo>
                    <a:pt x="589" y="0"/>
                  </a:moveTo>
                  <a:lnTo>
                    <a:pt x="616" y="7"/>
                  </a:lnTo>
                  <a:lnTo>
                    <a:pt x="632" y="17"/>
                  </a:lnTo>
                  <a:lnTo>
                    <a:pt x="646" y="38"/>
                  </a:lnTo>
                  <a:lnTo>
                    <a:pt x="649" y="59"/>
                  </a:lnTo>
                  <a:lnTo>
                    <a:pt x="649" y="59"/>
                  </a:lnTo>
                  <a:lnTo>
                    <a:pt x="643" y="90"/>
                  </a:lnTo>
                  <a:lnTo>
                    <a:pt x="622" y="118"/>
                  </a:lnTo>
                  <a:lnTo>
                    <a:pt x="595" y="135"/>
                  </a:lnTo>
                  <a:lnTo>
                    <a:pt x="561" y="142"/>
                  </a:lnTo>
                  <a:lnTo>
                    <a:pt x="531" y="135"/>
                  </a:lnTo>
                  <a:lnTo>
                    <a:pt x="511" y="114"/>
                  </a:lnTo>
                  <a:lnTo>
                    <a:pt x="504" y="86"/>
                  </a:lnTo>
                  <a:lnTo>
                    <a:pt x="514" y="52"/>
                  </a:lnTo>
                  <a:lnTo>
                    <a:pt x="534" y="24"/>
                  </a:lnTo>
                  <a:lnTo>
                    <a:pt x="561" y="7"/>
                  </a:lnTo>
                  <a:lnTo>
                    <a:pt x="5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1"/>
            <p:cNvSpPr>
              <a:spLocks/>
            </p:cNvSpPr>
            <p:nvPr/>
          </p:nvSpPr>
          <p:spPr bwMode="auto">
            <a:xfrm>
              <a:off x="5062" y="3476"/>
              <a:ext cx="410" cy="765"/>
            </a:xfrm>
            <a:custGeom>
              <a:avLst/>
              <a:gdLst/>
              <a:ahLst/>
              <a:cxnLst>
                <a:cxn ang="0">
                  <a:pos x="220" y="0"/>
                </a:cxn>
                <a:cxn ang="0">
                  <a:pos x="234" y="0"/>
                </a:cxn>
                <a:cxn ang="0">
                  <a:pos x="244" y="4"/>
                </a:cxn>
                <a:cxn ang="0">
                  <a:pos x="251" y="7"/>
                </a:cxn>
                <a:cxn ang="0">
                  <a:pos x="254" y="11"/>
                </a:cxn>
                <a:cxn ang="0">
                  <a:pos x="254" y="21"/>
                </a:cxn>
                <a:cxn ang="0">
                  <a:pos x="258" y="35"/>
                </a:cxn>
                <a:cxn ang="0">
                  <a:pos x="258" y="671"/>
                </a:cxn>
                <a:cxn ang="0">
                  <a:pos x="258" y="688"/>
                </a:cxn>
                <a:cxn ang="0">
                  <a:pos x="261" y="702"/>
                </a:cxn>
                <a:cxn ang="0">
                  <a:pos x="271" y="713"/>
                </a:cxn>
                <a:cxn ang="0">
                  <a:pos x="288" y="719"/>
                </a:cxn>
                <a:cxn ang="0">
                  <a:pos x="322" y="723"/>
                </a:cxn>
                <a:cxn ang="0">
                  <a:pos x="369" y="726"/>
                </a:cxn>
                <a:cxn ang="0">
                  <a:pos x="410" y="726"/>
                </a:cxn>
                <a:cxn ang="0">
                  <a:pos x="410" y="765"/>
                </a:cxn>
                <a:cxn ang="0">
                  <a:pos x="389" y="765"/>
                </a:cxn>
                <a:cxn ang="0">
                  <a:pos x="356" y="765"/>
                </a:cxn>
                <a:cxn ang="0">
                  <a:pos x="315" y="765"/>
                </a:cxn>
                <a:cxn ang="0">
                  <a:pos x="271" y="761"/>
                </a:cxn>
                <a:cxn ang="0">
                  <a:pos x="234" y="761"/>
                </a:cxn>
                <a:cxn ang="0">
                  <a:pos x="210" y="761"/>
                </a:cxn>
                <a:cxn ang="0">
                  <a:pos x="183" y="761"/>
                </a:cxn>
                <a:cxn ang="0">
                  <a:pos x="143" y="761"/>
                </a:cxn>
                <a:cxn ang="0">
                  <a:pos x="102" y="765"/>
                </a:cxn>
                <a:cxn ang="0">
                  <a:pos x="61" y="765"/>
                </a:cxn>
                <a:cxn ang="0">
                  <a:pos x="28" y="765"/>
                </a:cxn>
                <a:cxn ang="0">
                  <a:pos x="11" y="765"/>
                </a:cxn>
                <a:cxn ang="0">
                  <a:pos x="11" y="726"/>
                </a:cxn>
                <a:cxn ang="0">
                  <a:pos x="51" y="726"/>
                </a:cxn>
                <a:cxn ang="0">
                  <a:pos x="99" y="723"/>
                </a:cxn>
                <a:cxn ang="0">
                  <a:pos x="132" y="719"/>
                </a:cxn>
                <a:cxn ang="0">
                  <a:pos x="149" y="713"/>
                </a:cxn>
                <a:cxn ang="0">
                  <a:pos x="159" y="702"/>
                </a:cxn>
                <a:cxn ang="0">
                  <a:pos x="163" y="688"/>
                </a:cxn>
                <a:cxn ang="0">
                  <a:pos x="163" y="671"/>
                </a:cxn>
                <a:cxn ang="0">
                  <a:pos x="163" y="84"/>
                </a:cxn>
                <a:cxn ang="0">
                  <a:pos x="119" y="104"/>
                </a:cxn>
                <a:cxn ang="0">
                  <a:pos x="72" y="111"/>
                </a:cxn>
                <a:cxn ang="0">
                  <a:pos x="31" y="115"/>
                </a:cxn>
                <a:cxn ang="0">
                  <a:pos x="0" y="115"/>
                </a:cxn>
                <a:cxn ang="0">
                  <a:pos x="0" y="73"/>
                </a:cxn>
                <a:cxn ang="0">
                  <a:pos x="38" y="73"/>
                </a:cxn>
                <a:cxn ang="0">
                  <a:pos x="78" y="70"/>
                </a:cxn>
                <a:cxn ang="0">
                  <a:pos x="129" y="59"/>
                </a:cxn>
                <a:cxn ang="0">
                  <a:pos x="176" y="38"/>
                </a:cxn>
                <a:cxn ang="0">
                  <a:pos x="220" y="0"/>
                </a:cxn>
              </a:cxnLst>
              <a:rect l="0" t="0" r="r" b="b"/>
              <a:pathLst>
                <a:path w="410" h="765">
                  <a:moveTo>
                    <a:pt x="220" y="0"/>
                  </a:moveTo>
                  <a:lnTo>
                    <a:pt x="234" y="0"/>
                  </a:lnTo>
                  <a:lnTo>
                    <a:pt x="244" y="4"/>
                  </a:lnTo>
                  <a:lnTo>
                    <a:pt x="251" y="7"/>
                  </a:lnTo>
                  <a:lnTo>
                    <a:pt x="254" y="11"/>
                  </a:lnTo>
                  <a:lnTo>
                    <a:pt x="254" y="21"/>
                  </a:lnTo>
                  <a:lnTo>
                    <a:pt x="258" y="35"/>
                  </a:lnTo>
                  <a:lnTo>
                    <a:pt x="258" y="671"/>
                  </a:lnTo>
                  <a:lnTo>
                    <a:pt x="258" y="688"/>
                  </a:lnTo>
                  <a:lnTo>
                    <a:pt x="261" y="702"/>
                  </a:lnTo>
                  <a:lnTo>
                    <a:pt x="271" y="713"/>
                  </a:lnTo>
                  <a:lnTo>
                    <a:pt x="288" y="719"/>
                  </a:lnTo>
                  <a:lnTo>
                    <a:pt x="322" y="723"/>
                  </a:lnTo>
                  <a:lnTo>
                    <a:pt x="369" y="726"/>
                  </a:lnTo>
                  <a:lnTo>
                    <a:pt x="410" y="726"/>
                  </a:lnTo>
                  <a:lnTo>
                    <a:pt x="410" y="765"/>
                  </a:lnTo>
                  <a:lnTo>
                    <a:pt x="389" y="765"/>
                  </a:lnTo>
                  <a:lnTo>
                    <a:pt x="356" y="765"/>
                  </a:lnTo>
                  <a:lnTo>
                    <a:pt x="315" y="765"/>
                  </a:lnTo>
                  <a:lnTo>
                    <a:pt x="271" y="761"/>
                  </a:lnTo>
                  <a:lnTo>
                    <a:pt x="234" y="761"/>
                  </a:lnTo>
                  <a:lnTo>
                    <a:pt x="210" y="761"/>
                  </a:lnTo>
                  <a:lnTo>
                    <a:pt x="183" y="761"/>
                  </a:lnTo>
                  <a:lnTo>
                    <a:pt x="143" y="761"/>
                  </a:lnTo>
                  <a:lnTo>
                    <a:pt x="102" y="765"/>
                  </a:lnTo>
                  <a:lnTo>
                    <a:pt x="61" y="765"/>
                  </a:lnTo>
                  <a:lnTo>
                    <a:pt x="28" y="765"/>
                  </a:lnTo>
                  <a:lnTo>
                    <a:pt x="11" y="765"/>
                  </a:lnTo>
                  <a:lnTo>
                    <a:pt x="11" y="726"/>
                  </a:lnTo>
                  <a:lnTo>
                    <a:pt x="51" y="726"/>
                  </a:lnTo>
                  <a:lnTo>
                    <a:pt x="99" y="723"/>
                  </a:lnTo>
                  <a:lnTo>
                    <a:pt x="132" y="719"/>
                  </a:lnTo>
                  <a:lnTo>
                    <a:pt x="149" y="713"/>
                  </a:lnTo>
                  <a:lnTo>
                    <a:pt x="159" y="702"/>
                  </a:lnTo>
                  <a:lnTo>
                    <a:pt x="163" y="688"/>
                  </a:lnTo>
                  <a:lnTo>
                    <a:pt x="163" y="671"/>
                  </a:lnTo>
                  <a:lnTo>
                    <a:pt x="163" y="84"/>
                  </a:lnTo>
                  <a:lnTo>
                    <a:pt x="119" y="104"/>
                  </a:lnTo>
                  <a:lnTo>
                    <a:pt x="72" y="111"/>
                  </a:lnTo>
                  <a:lnTo>
                    <a:pt x="31" y="115"/>
                  </a:lnTo>
                  <a:lnTo>
                    <a:pt x="0" y="115"/>
                  </a:lnTo>
                  <a:lnTo>
                    <a:pt x="0" y="73"/>
                  </a:lnTo>
                  <a:lnTo>
                    <a:pt x="38" y="73"/>
                  </a:lnTo>
                  <a:lnTo>
                    <a:pt x="78" y="70"/>
                  </a:lnTo>
                  <a:lnTo>
                    <a:pt x="129" y="59"/>
                  </a:lnTo>
                  <a:lnTo>
                    <a:pt x="176" y="38"/>
                  </a:lnTo>
                  <a:lnTo>
                    <a:pt x="2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2"/>
            <p:cNvSpPr>
              <a:spLocks/>
            </p:cNvSpPr>
            <p:nvPr/>
          </p:nvSpPr>
          <p:spPr bwMode="auto">
            <a:xfrm>
              <a:off x="5786" y="3834"/>
              <a:ext cx="186" cy="487"/>
            </a:xfrm>
            <a:custGeom>
              <a:avLst/>
              <a:gdLst/>
              <a:ahLst/>
              <a:cxnLst>
                <a:cxn ang="0">
                  <a:pos x="85" y="0"/>
                </a:cxn>
                <a:cxn ang="0">
                  <a:pos x="119" y="7"/>
                </a:cxn>
                <a:cxn ang="0">
                  <a:pos x="146" y="28"/>
                </a:cxn>
                <a:cxn ang="0">
                  <a:pos x="166" y="63"/>
                </a:cxn>
                <a:cxn ang="0">
                  <a:pos x="180" y="111"/>
                </a:cxn>
                <a:cxn ang="0">
                  <a:pos x="186" y="170"/>
                </a:cxn>
                <a:cxn ang="0">
                  <a:pos x="186" y="170"/>
                </a:cxn>
                <a:cxn ang="0">
                  <a:pos x="180" y="240"/>
                </a:cxn>
                <a:cxn ang="0">
                  <a:pos x="166" y="299"/>
                </a:cxn>
                <a:cxn ang="0">
                  <a:pos x="142" y="355"/>
                </a:cxn>
                <a:cxn ang="0">
                  <a:pos x="119" y="400"/>
                </a:cxn>
                <a:cxn ang="0">
                  <a:pos x="95" y="438"/>
                </a:cxn>
                <a:cxn ang="0">
                  <a:pos x="71" y="466"/>
                </a:cxn>
                <a:cxn ang="0">
                  <a:pos x="51" y="483"/>
                </a:cxn>
                <a:cxn ang="0">
                  <a:pos x="41" y="487"/>
                </a:cxn>
                <a:cxn ang="0">
                  <a:pos x="34" y="487"/>
                </a:cxn>
                <a:cxn ang="0">
                  <a:pos x="27" y="480"/>
                </a:cxn>
                <a:cxn ang="0">
                  <a:pos x="24" y="469"/>
                </a:cxn>
                <a:cxn ang="0">
                  <a:pos x="24" y="466"/>
                </a:cxn>
                <a:cxn ang="0">
                  <a:pos x="27" y="466"/>
                </a:cxn>
                <a:cxn ang="0">
                  <a:pos x="27" y="462"/>
                </a:cxn>
                <a:cxn ang="0">
                  <a:pos x="31" y="459"/>
                </a:cxn>
                <a:cxn ang="0">
                  <a:pos x="34" y="452"/>
                </a:cxn>
                <a:cxn ang="0">
                  <a:pos x="44" y="445"/>
                </a:cxn>
                <a:cxn ang="0">
                  <a:pos x="75" y="407"/>
                </a:cxn>
                <a:cxn ang="0">
                  <a:pos x="102" y="358"/>
                </a:cxn>
                <a:cxn ang="0">
                  <a:pos x="129" y="302"/>
                </a:cxn>
                <a:cxn ang="0">
                  <a:pos x="142" y="240"/>
                </a:cxn>
                <a:cxn ang="0">
                  <a:pos x="149" y="170"/>
                </a:cxn>
                <a:cxn ang="0">
                  <a:pos x="149" y="160"/>
                </a:cxn>
                <a:cxn ang="0">
                  <a:pos x="149" y="153"/>
                </a:cxn>
                <a:cxn ang="0">
                  <a:pos x="149" y="149"/>
                </a:cxn>
                <a:cxn ang="0">
                  <a:pos x="149" y="146"/>
                </a:cxn>
                <a:cxn ang="0">
                  <a:pos x="149" y="146"/>
                </a:cxn>
                <a:cxn ang="0">
                  <a:pos x="146" y="146"/>
                </a:cxn>
                <a:cxn ang="0">
                  <a:pos x="146" y="146"/>
                </a:cxn>
                <a:cxn ang="0">
                  <a:pos x="142" y="149"/>
                </a:cxn>
                <a:cxn ang="0">
                  <a:pos x="139" y="153"/>
                </a:cxn>
                <a:cxn ang="0">
                  <a:pos x="112" y="167"/>
                </a:cxn>
                <a:cxn ang="0">
                  <a:pos x="85" y="174"/>
                </a:cxn>
                <a:cxn ang="0">
                  <a:pos x="48" y="163"/>
                </a:cxn>
                <a:cxn ang="0">
                  <a:pos x="24" y="146"/>
                </a:cxn>
                <a:cxn ang="0">
                  <a:pos x="7" y="118"/>
                </a:cxn>
                <a:cxn ang="0">
                  <a:pos x="0" y="87"/>
                </a:cxn>
                <a:cxn ang="0">
                  <a:pos x="7" y="52"/>
                </a:cxn>
                <a:cxn ang="0">
                  <a:pos x="24" y="28"/>
                </a:cxn>
                <a:cxn ang="0">
                  <a:pos x="48" y="7"/>
                </a:cxn>
                <a:cxn ang="0">
                  <a:pos x="85" y="0"/>
                </a:cxn>
              </a:cxnLst>
              <a:rect l="0" t="0" r="r" b="b"/>
              <a:pathLst>
                <a:path w="186" h="487">
                  <a:moveTo>
                    <a:pt x="85" y="0"/>
                  </a:moveTo>
                  <a:lnTo>
                    <a:pt x="119" y="7"/>
                  </a:lnTo>
                  <a:lnTo>
                    <a:pt x="146" y="28"/>
                  </a:lnTo>
                  <a:lnTo>
                    <a:pt x="166" y="63"/>
                  </a:lnTo>
                  <a:lnTo>
                    <a:pt x="180" y="111"/>
                  </a:lnTo>
                  <a:lnTo>
                    <a:pt x="186" y="170"/>
                  </a:lnTo>
                  <a:lnTo>
                    <a:pt x="186" y="170"/>
                  </a:lnTo>
                  <a:lnTo>
                    <a:pt x="180" y="240"/>
                  </a:lnTo>
                  <a:lnTo>
                    <a:pt x="166" y="299"/>
                  </a:lnTo>
                  <a:lnTo>
                    <a:pt x="142" y="355"/>
                  </a:lnTo>
                  <a:lnTo>
                    <a:pt x="119" y="400"/>
                  </a:lnTo>
                  <a:lnTo>
                    <a:pt x="95" y="438"/>
                  </a:lnTo>
                  <a:lnTo>
                    <a:pt x="71" y="466"/>
                  </a:lnTo>
                  <a:lnTo>
                    <a:pt x="51" y="483"/>
                  </a:lnTo>
                  <a:lnTo>
                    <a:pt x="41" y="487"/>
                  </a:lnTo>
                  <a:lnTo>
                    <a:pt x="34" y="487"/>
                  </a:lnTo>
                  <a:lnTo>
                    <a:pt x="27" y="480"/>
                  </a:lnTo>
                  <a:lnTo>
                    <a:pt x="24" y="469"/>
                  </a:lnTo>
                  <a:lnTo>
                    <a:pt x="24" y="466"/>
                  </a:lnTo>
                  <a:lnTo>
                    <a:pt x="27" y="466"/>
                  </a:lnTo>
                  <a:lnTo>
                    <a:pt x="27" y="462"/>
                  </a:lnTo>
                  <a:lnTo>
                    <a:pt x="31" y="459"/>
                  </a:lnTo>
                  <a:lnTo>
                    <a:pt x="34" y="452"/>
                  </a:lnTo>
                  <a:lnTo>
                    <a:pt x="44" y="445"/>
                  </a:lnTo>
                  <a:lnTo>
                    <a:pt x="75" y="407"/>
                  </a:lnTo>
                  <a:lnTo>
                    <a:pt x="102" y="358"/>
                  </a:lnTo>
                  <a:lnTo>
                    <a:pt x="129" y="302"/>
                  </a:lnTo>
                  <a:lnTo>
                    <a:pt x="142" y="240"/>
                  </a:lnTo>
                  <a:lnTo>
                    <a:pt x="149" y="170"/>
                  </a:lnTo>
                  <a:lnTo>
                    <a:pt x="149" y="160"/>
                  </a:lnTo>
                  <a:lnTo>
                    <a:pt x="149" y="153"/>
                  </a:lnTo>
                  <a:lnTo>
                    <a:pt x="149" y="149"/>
                  </a:lnTo>
                  <a:lnTo>
                    <a:pt x="149" y="146"/>
                  </a:lnTo>
                  <a:lnTo>
                    <a:pt x="149" y="146"/>
                  </a:lnTo>
                  <a:lnTo>
                    <a:pt x="146" y="146"/>
                  </a:lnTo>
                  <a:lnTo>
                    <a:pt x="146" y="146"/>
                  </a:lnTo>
                  <a:lnTo>
                    <a:pt x="142" y="149"/>
                  </a:lnTo>
                  <a:lnTo>
                    <a:pt x="139" y="153"/>
                  </a:lnTo>
                  <a:lnTo>
                    <a:pt x="112" y="167"/>
                  </a:lnTo>
                  <a:lnTo>
                    <a:pt x="85" y="174"/>
                  </a:lnTo>
                  <a:lnTo>
                    <a:pt x="48" y="163"/>
                  </a:lnTo>
                  <a:lnTo>
                    <a:pt x="24" y="146"/>
                  </a:lnTo>
                  <a:lnTo>
                    <a:pt x="7" y="118"/>
                  </a:lnTo>
                  <a:lnTo>
                    <a:pt x="0" y="87"/>
                  </a:lnTo>
                  <a:lnTo>
                    <a:pt x="7" y="52"/>
                  </a:lnTo>
                  <a:lnTo>
                    <a:pt x="24" y="28"/>
                  </a:lnTo>
                  <a:lnTo>
                    <a:pt x="48" y="7"/>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53"/>
            <p:cNvSpPr>
              <a:spLocks/>
            </p:cNvSpPr>
            <p:nvPr/>
          </p:nvSpPr>
          <p:spPr bwMode="auto">
            <a:xfrm>
              <a:off x="6493" y="3834"/>
              <a:ext cx="170" cy="174"/>
            </a:xfrm>
            <a:custGeom>
              <a:avLst/>
              <a:gdLst/>
              <a:ahLst/>
              <a:cxnLst>
                <a:cxn ang="0">
                  <a:pos x="85" y="0"/>
                </a:cxn>
                <a:cxn ang="0">
                  <a:pos x="119" y="7"/>
                </a:cxn>
                <a:cxn ang="0">
                  <a:pos x="142" y="24"/>
                </a:cxn>
                <a:cxn ang="0">
                  <a:pos x="163" y="52"/>
                </a:cxn>
                <a:cxn ang="0">
                  <a:pos x="170" y="87"/>
                </a:cxn>
                <a:cxn ang="0">
                  <a:pos x="163" y="118"/>
                </a:cxn>
                <a:cxn ang="0">
                  <a:pos x="142" y="146"/>
                </a:cxn>
                <a:cxn ang="0">
                  <a:pos x="119" y="167"/>
                </a:cxn>
                <a:cxn ang="0">
                  <a:pos x="85" y="174"/>
                </a:cxn>
                <a:cxn ang="0">
                  <a:pos x="51" y="167"/>
                </a:cxn>
                <a:cxn ang="0">
                  <a:pos x="27" y="146"/>
                </a:cxn>
                <a:cxn ang="0">
                  <a:pos x="7" y="118"/>
                </a:cxn>
                <a:cxn ang="0">
                  <a:pos x="0" y="87"/>
                </a:cxn>
                <a:cxn ang="0">
                  <a:pos x="7" y="52"/>
                </a:cxn>
                <a:cxn ang="0">
                  <a:pos x="27" y="24"/>
                </a:cxn>
                <a:cxn ang="0">
                  <a:pos x="51" y="7"/>
                </a:cxn>
                <a:cxn ang="0">
                  <a:pos x="85" y="0"/>
                </a:cxn>
              </a:cxnLst>
              <a:rect l="0" t="0" r="r" b="b"/>
              <a:pathLst>
                <a:path w="170" h="174">
                  <a:moveTo>
                    <a:pt x="85" y="0"/>
                  </a:moveTo>
                  <a:lnTo>
                    <a:pt x="119" y="7"/>
                  </a:lnTo>
                  <a:lnTo>
                    <a:pt x="142" y="24"/>
                  </a:lnTo>
                  <a:lnTo>
                    <a:pt x="163" y="52"/>
                  </a:lnTo>
                  <a:lnTo>
                    <a:pt x="170" y="87"/>
                  </a:lnTo>
                  <a:lnTo>
                    <a:pt x="163" y="118"/>
                  </a:lnTo>
                  <a:lnTo>
                    <a:pt x="142" y="146"/>
                  </a:lnTo>
                  <a:lnTo>
                    <a:pt x="119" y="167"/>
                  </a:lnTo>
                  <a:lnTo>
                    <a:pt x="85" y="174"/>
                  </a:lnTo>
                  <a:lnTo>
                    <a:pt x="51" y="167"/>
                  </a:lnTo>
                  <a:lnTo>
                    <a:pt x="27" y="146"/>
                  </a:lnTo>
                  <a:lnTo>
                    <a:pt x="7" y="118"/>
                  </a:lnTo>
                  <a:lnTo>
                    <a:pt x="0" y="87"/>
                  </a:lnTo>
                  <a:lnTo>
                    <a:pt x="7" y="52"/>
                  </a:lnTo>
                  <a:lnTo>
                    <a:pt x="27" y="24"/>
                  </a:lnTo>
                  <a:lnTo>
                    <a:pt x="51" y="7"/>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54"/>
            <p:cNvSpPr>
              <a:spLocks/>
            </p:cNvSpPr>
            <p:nvPr/>
          </p:nvSpPr>
          <p:spPr bwMode="auto">
            <a:xfrm>
              <a:off x="7200" y="3834"/>
              <a:ext cx="170" cy="174"/>
            </a:xfrm>
            <a:custGeom>
              <a:avLst/>
              <a:gdLst/>
              <a:ahLst/>
              <a:cxnLst>
                <a:cxn ang="0">
                  <a:pos x="88" y="0"/>
                </a:cxn>
                <a:cxn ang="0">
                  <a:pos x="119" y="7"/>
                </a:cxn>
                <a:cxn ang="0">
                  <a:pos x="146" y="24"/>
                </a:cxn>
                <a:cxn ang="0">
                  <a:pos x="163" y="52"/>
                </a:cxn>
                <a:cxn ang="0">
                  <a:pos x="170" y="87"/>
                </a:cxn>
                <a:cxn ang="0">
                  <a:pos x="163" y="118"/>
                </a:cxn>
                <a:cxn ang="0">
                  <a:pos x="146" y="146"/>
                </a:cxn>
                <a:cxn ang="0">
                  <a:pos x="119" y="167"/>
                </a:cxn>
                <a:cxn ang="0">
                  <a:pos x="88" y="174"/>
                </a:cxn>
                <a:cxn ang="0">
                  <a:pos x="55" y="167"/>
                </a:cxn>
                <a:cxn ang="0">
                  <a:pos x="27" y="146"/>
                </a:cxn>
                <a:cxn ang="0">
                  <a:pos x="7" y="118"/>
                </a:cxn>
                <a:cxn ang="0">
                  <a:pos x="0" y="87"/>
                </a:cxn>
                <a:cxn ang="0">
                  <a:pos x="7" y="52"/>
                </a:cxn>
                <a:cxn ang="0">
                  <a:pos x="27" y="24"/>
                </a:cxn>
                <a:cxn ang="0">
                  <a:pos x="55" y="7"/>
                </a:cxn>
                <a:cxn ang="0">
                  <a:pos x="88" y="0"/>
                </a:cxn>
              </a:cxnLst>
              <a:rect l="0" t="0" r="r" b="b"/>
              <a:pathLst>
                <a:path w="170" h="174">
                  <a:moveTo>
                    <a:pt x="88" y="0"/>
                  </a:moveTo>
                  <a:lnTo>
                    <a:pt x="119" y="7"/>
                  </a:lnTo>
                  <a:lnTo>
                    <a:pt x="146" y="24"/>
                  </a:lnTo>
                  <a:lnTo>
                    <a:pt x="163" y="52"/>
                  </a:lnTo>
                  <a:lnTo>
                    <a:pt x="170" y="87"/>
                  </a:lnTo>
                  <a:lnTo>
                    <a:pt x="163" y="118"/>
                  </a:lnTo>
                  <a:lnTo>
                    <a:pt x="146" y="146"/>
                  </a:lnTo>
                  <a:lnTo>
                    <a:pt x="119" y="167"/>
                  </a:lnTo>
                  <a:lnTo>
                    <a:pt x="88" y="174"/>
                  </a:lnTo>
                  <a:lnTo>
                    <a:pt x="55" y="167"/>
                  </a:lnTo>
                  <a:lnTo>
                    <a:pt x="27" y="146"/>
                  </a:lnTo>
                  <a:lnTo>
                    <a:pt x="7" y="118"/>
                  </a:lnTo>
                  <a:lnTo>
                    <a:pt x="0" y="87"/>
                  </a:lnTo>
                  <a:lnTo>
                    <a:pt x="7" y="52"/>
                  </a:lnTo>
                  <a:lnTo>
                    <a:pt x="27" y="24"/>
                  </a:lnTo>
                  <a:lnTo>
                    <a:pt x="55" y="7"/>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55"/>
            <p:cNvSpPr>
              <a:spLocks/>
            </p:cNvSpPr>
            <p:nvPr/>
          </p:nvSpPr>
          <p:spPr bwMode="auto">
            <a:xfrm>
              <a:off x="7911" y="3834"/>
              <a:ext cx="166" cy="174"/>
            </a:xfrm>
            <a:custGeom>
              <a:avLst/>
              <a:gdLst/>
              <a:ahLst/>
              <a:cxnLst>
                <a:cxn ang="0">
                  <a:pos x="84" y="0"/>
                </a:cxn>
                <a:cxn ang="0">
                  <a:pos x="115" y="7"/>
                </a:cxn>
                <a:cxn ang="0">
                  <a:pos x="142" y="24"/>
                </a:cxn>
                <a:cxn ang="0">
                  <a:pos x="159" y="52"/>
                </a:cxn>
                <a:cxn ang="0">
                  <a:pos x="166" y="87"/>
                </a:cxn>
                <a:cxn ang="0">
                  <a:pos x="159" y="118"/>
                </a:cxn>
                <a:cxn ang="0">
                  <a:pos x="142" y="146"/>
                </a:cxn>
                <a:cxn ang="0">
                  <a:pos x="115" y="167"/>
                </a:cxn>
                <a:cxn ang="0">
                  <a:pos x="84" y="174"/>
                </a:cxn>
                <a:cxn ang="0">
                  <a:pos x="51" y="167"/>
                </a:cxn>
                <a:cxn ang="0">
                  <a:pos x="24" y="146"/>
                </a:cxn>
                <a:cxn ang="0">
                  <a:pos x="7" y="118"/>
                </a:cxn>
                <a:cxn ang="0">
                  <a:pos x="0" y="87"/>
                </a:cxn>
                <a:cxn ang="0">
                  <a:pos x="7" y="52"/>
                </a:cxn>
                <a:cxn ang="0">
                  <a:pos x="24" y="24"/>
                </a:cxn>
                <a:cxn ang="0">
                  <a:pos x="51" y="7"/>
                </a:cxn>
                <a:cxn ang="0">
                  <a:pos x="84" y="0"/>
                </a:cxn>
              </a:cxnLst>
              <a:rect l="0" t="0" r="r" b="b"/>
              <a:pathLst>
                <a:path w="166" h="174">
                  <a:moveTo>
                    <a:pt x="84" y="0"/>
                  </a:moveTo>
                  <a:lnTo>
                    <a:pt x="115" y="7"/>
                  </a:lnTo>
                  <a:lnTo>
                    <a:pt x="142" y="24"/>
                  </a:lnTo>
                  <a:lnTo>
                    <a:pt x="159" y="52"/>
                  </a:lnTo>
                  <a:lnTo>
                    <a:pt x="166" y="87"/>
                  </a:lnTo>
                  <a:lnTo>
                    <a:pt x="159" y="118"/>
                  </a:lnTo>
                  <a:lnTo>
                    <a:pt x="142" y="146"/>
                  </a:lnTo>
                  <a:lnTo>
                    <a:pt x="115" y="167"/>
                  </a:lnTo>
                  <a:lnTo>
                    <a:pt x="84" y="174"/>
                  </a:lnTo>
                  <a:lnTo>
                    <a:pt x="51" y="167"/>
                  </a:lnTo>
                  <a:lnTo>
                    <a:pt x="24" y="146"/>
                  </a:lnTo>
                  <a:lnTo>
                    <a:pt x="7" y="118"/>
                  </a:lnTo>
                  <a:lnTo>
                    <a:pt x="0" y="87"/>
                  </a:lnTo>
                  <a:lnTo>
                    <a:pt x="7" y="52"/>
                  </a:lnTo>
                  <a:lnTo>
                    <a:pt x="24" y="24"/>
                  </a:lnTo>
                  <a:lnTo>
                    <a:pt x="51"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56"/>
            <p:cNvSpPr>
              <a:spLocks/>
            </p:cNvSpPr>
            <p:nvPr/>
          </p:nvSpPr>
          <p:spPr bwMode="auto">
            <a:xfrm>
              <a:off x="8618" y="3834"/>
              <a:ext cx="186" cy="487"/>
            </a:xfrm>
            <a:custGeom>
              <a:avLst/>
              <a:gdLst/>
              <a:ahLst/>
              <a:cxnLst>
                <a:cxn ang="0">
                  <a:pos x="84" y="0"/>
                </a:cxn>
                <a:cxn ang="0">
                  <a:pos x="118" y="7"/>
                </a:cxn>
                <a:cxn ang="0">
                  <a:pos x="145" y="28"/>
                </a:cxn>
                <a:cxn ang="0">
                  <a:pos x="166" y="63"/>
                </a:cxn>
                <a:cxn ang="0">
                  <a:pos x="179" y="111"/>
                </a:cxn>
                <a:cxn ang="0">
                  <a:pos x="186" y="170"/>
                </a:cxn>
                <a:cxn ang="0">
                  <a:pos x="186" y="170"/>
                </a:cxn>
                <a:cxn ang="0">
                  <a:pos x="179" y="240"/>
                </a:cxn>
                <a:cxn ang="0">
                  <a:pos x="166" y="299"/>
                </a:cxn>
                <a:cxn ang="0">
                  <a:pos x="142" y="355"/>
                </a:cxn>
                <a:cxn ang="0">
                  <a:pos x="118" y="400"/>
                </a:cxn>
                <a:cxn ang="0">
                  <a:pos x="95" y="438"/>
                </a:cxn>
                <a:cxn ang="0">
                  <a:pos x="71" y="466"/>
                </a:cxn>
                <a:cxn ang="0">
                  <a:pos x="51" y="483"/>
                </a:cxn>
                <a:cxn ang="0">
                  <a:pos x="40" y="487"/>
                </a:cxn>
                <a:cxn ang="0">
                  <a:pos x="34" y="487"/>
                </a:cxn>
                <a:cxn ang="0">
                  <a:pos x="27" y="480"/>
                </a:cxn>
                <a:cxn ang="0">
                  <a:pos x="24" y="469"/>
                </a:cxn>
                <a:cxn ang="0">
                  <a:pos x="24" y="466"/>
                </a:cxn>
                <a:cxn ang="0">
                  <a:pos x="27" y="466"/>
                </a:cxn>
                <a:cxn ang="0">
                  <a:pos x="27" y="462"/>
                </a:cxn>
                <a:cxn ang="0">
                  <a:pos x="30" y="459"/>
                </a:cxn>
                <a:cxn ang="0">
                  <a:pos x="34" y="452"/>
                </a:cxn>
                <a:cxn ang="0">
                  <a:pos x="44" y="445"/>
                </a:cxn>
                <a:cxn ang="0">
                  <a:pos x="74" y="407"/>
                </a:cxn>
                <a:cxn ang="0">
                  <a:pos x="101" y="358"/>
                </a:cxn>
                <a:cxn ang="0">
                  <a:pos x="128" y="302"/>
                </a:cxn>
                <a:cxn ang="0">
                  <a:pos x="142" y="240"/>
                </a:cxn>
                <a:cxn ang="0">
                  <a:pos x="149" y="170"/>
                </a:cxn>
                <a:cxn ang="0">
                  <a:pos x="149" y="160"/>
                </a:cxn>
                <a:cxn ang="0">
                  <a:pos x="149" y="153"/>
                </a:cxn>
                <a:cxn ang="0">
                  <a:pos x="149" y="149"/>
                </a:cxn>
                <a:cxn ang="0">
                  <a:pos x="149" y="146"/>
                </a:cxn>
                <a:cxn ang="0">
                  <a:pos x="145" y="146"/>
                </a:cxn>
                <a:cxn ang="0">
                  <a:pos x="145" y="146"/>
                </a:cxn>
                <a:cxn ang="0">
                  <a:pos x="145" y="146"/>
                </a:cxn>
                <a:cxn ang="0">
                  <a:pos x="142" y="149"/>
                </a:cxn>
                <a:cxn ang="0">
                  <a:pos x="139" y="153"/>
                </a:cxn>
                <a:cxn ang="0">
                  <a:pos x="111" y="167"/>
                </a:cxn>
                <a:cxn ang="0">
                  <a:pos x="84" y="174"/>
                </a:cxn>
                <a:cxn ang="0">
                  <a:pos x="47" y="163"/>
                </a:cxn>
                <a:cxn ang="0">
                  <a:pos x="20" y="146"/>
                </a:cxn>
                <a:cxn ang="0">
                  <a:pos x="7" y="118"/>
                </a:cxn>
                <a:cxn ang="0">
                  <a:pos x="0" y="87"/>
                </a:cxn>
                <a:cxn ang="0">
                  <a:pos x="7" y="52"/>
                </a:cxn>
                <a:cxn ang="0">
                  <a:pos x="20" y="28"/>
                </a:cxn>
                <a:cxn ang="0">
                  <a:pos x="47" y="7"/>
                </a:cxn>
                <a:cxn ang="0">
                  <a:pos x="84" y="0"/>
                </a:cxn>
              </a:cxnLst>
              <a:rect l="0" t="0" r="r" b="b"/>
              <a:pathLst>
                <a:path w="186" h="487">
                  <a:moveTo>
                    <a:pt x="84" y="0"/>
                  </a:moveTo>
                  <a:lnTo>
                    <a:pt x="118" y="7"/>
                  </a:lnTo>
                  <a:lnTo>
                    <a:pt x="145" y="28"/>
                  </a:lnTo>
                  <a:lnTo>
                    <a:pt x="166" y="63"/>
                  </a:lnTo>
                  <a:lnTo>
                    <a:pt x="179" y="111"/>
                  </a:lnTo>
                  <a:lnTo>
                    <a:pt x="186" y="170"/>
                  </a:lnTo>
                  <a:lnTo>
                    <a:pt x="186" y="170"/>
                  </a:lnTo>
                  <a:lnTo>
                    <a:pt x="179" y="240"/>
                  </a:lnTo>
                  <a:lnTo>
                    <a:pt x="166" y="299"/>
                  </a:lnTo>
                  <a:lnTo>
                    <a:pt x="142" y="355"/>
                  </a:lnTo>
                  <a:lnTo>
                    <a:pt x="118" y="400"/>
                  </a:lnTo>
                  <a:lnTo>
                    <a:pt x="95" y="438"/>
                  </a:lnTo>
                  <a:lnTo>
                    <a:pt x="71" y="466"/>
                  </a:lnTo>
                  <a:lnTo>
                    <a:pt x="51" y="483"/>
                  </a:lnTo>
                  <a:lnTo>
                    <a:pt x="40" y="487"/>
                  </a:lnTo>
                  <a:lnTo>
                    <a:pt x="34" y="487"/>
                  </a:lnTo>
                  <a:lnTo>
                    <a:pt x="27" y="480"/>
                  </a:lnTo>
                  <a:lnTo>
                    <a:pt x="24" y="469"/>
                  </a:lnTo>
                  <a:lnTo>
                    <a:pt x="24" y="466"/>
                  </a:lnTo>
                  <a:lnTo>
                    <a:pt x="27" y="466"/>
                  </a:lnTo>
                  <a:lnTo>
                    <a:pt x="27" y="462"/>
                  </a:lnTo>
                  <a:lnTo>
                    <a:pt x="30" y="459"/>
                  </a:lnTo>
                  <a:lnTo>
                    <a:pt x="34" y="452"/>
                  </a:lnTo>
                  <a:lnTo>
                    <a:pt x="44" y="445"/>
                  </a:lnTo>
                  <a:lnTo>
                    <a:pt x="74" y="407"/>
                  </a:lnTo>
                  <a:lnTo>
                    <a:pt x="101" y="358"/>
                  </a:lnTo>
                  <a:lnTo>
                    <a:pt x="128" y="302"/>
                  </a:lnTo>
                  <a:lnTo>
                    <a:pt x="142" y="240"/>
                  </a:lnTo>
                  <a:lnTo>
                    <a:pt x="149" y="170"/>
                  </a:lnTo>
                  <a:lnTo>
                    <a:pt x="149" y="160"/>
                  </a:lnTo>
                  <a:lnTo>
                    <a:pt x="149" y="153"/>
                  </a:lnTo>
                  <a:lnTo>
                    <a:pt x="149" y="149"/>
                  </a:lnTo>
                  <a:lnTo>
                    <a:pt x="149" y="146"/>
                  </a:lnTo>
                  <a:lnTo>
                    <a:pt x="145" y="146"/>
                  </a:lnTo>
                  <a:lnTo>
                    <a:pt x="145" y="146"/>
                  </a:lnTo>
                  <a:lnTo>
                    <a:pt x="145" y="146"/>
                  </a:lnTo>
                  <a:lnTo>
                    <a:pt x="142" y="149"/>
                  </a:lnTo>
                  <a:lnTo>
                    <a:pt x="139" y="153"/>
                  </a:lnTo>
                  <a:lnTo>
                    <a:pt x="111" y="167"/>
                  </a:lnTo>
                  <a:lnTo>
                    <a:pt x="84" y="174"/>
                  </a:lnTo>
                  <a:lnTo>
                    <a:pt x="47" y="163"/>
                  </a:lnTo>
                  <a:lnTo>
                    <a:pt x="20" y="146"/>
                  </a:lnTo>
                  <a:lnTo>
                    <a:pt x="7" y="118"/>
                  </a:lnTo>
                  <a:lnTo>
                    <a:pt x="0" y="87"/>
                  </a:lnTo>
                  <a:lnTo>
                    <a:pt x="7" y="52"/>
                  </a:lnTo>
                  <a:lnTo>
                    <a:pt x="20" y="28"/>
                  </a:lnTo>
                  <a:lnTo>
                    <a:pt x="47"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57"/>
            <p:cNvSpPr>
              <a:spLocks noEditPoints="1"/>
            </p:cNvSpPr>
            <p:nvPr/>
          </p:nvSpPr>
          <p:spPr bwMode="auto">
            <a:xfrm>
              <a:off x="9169" y="2931"/>
              <a:ext cx="650" cy="1407"/>
            </a:xfrm>
            <a:custGeom>
              <a:avLst/>
              <a:gdLst/>
              <a:ahLst/>
              <a:cxnLst>
                <a:cxn ang="0">
                  <a:pos x="491" y="364"/>
                </a:cxn>
                <a:cxn ang="0">
                  <a:pos x="562" y="413"/>
                </a:cxn>
                <a:cxn ang="0">
                  <a:pos x="589" y="503"/>
                </a:cxn>
                <a:cxn ang="0">
                  <a:pos x="582" y="566"/>
                </a:cxn>
                <a:cxn ang="0">
                  <a:pos x="413" y="1226"/>
                </a:cxn>
                <a:cxn ang="0">
                  <a:pos x="339" y="1327"/>
                </a:cxn>
                <a:cxn ang="0">
                  <a:pos x="240" y="1386"/>
                </a:cxn>
                <a:cxn ang="0">
                  <a:pos x="139" y="1407"/>
                </a:cxn>
                <a:cxn ang="0">
                  <a:pos x="58" y="1393"/>
                </a:cxn>
                <a:cxn ang="0">
                  <a:pos x="7" y="1344"/>
                </a:cxn>
                <a:cxn ang="0">
                  <a:pos x="7" y="1268"/>
                </a:cxn>
                <a:cxn ang="0">
                  <a:pos x="54" y="1223"/>
                </a:cxn>
                <a:cxn ang="0">
                  <a:pos x="112" y="1223"/>
                </a:cxn>
                <a:cxn ang="0">
                  <a:pos x="142" y="1254"/>
                </a:cxn>
                <a:cxn ang="0">
                  <a:pos x="139" y="1299"/>
                </a:cxn>
                <a:cxn ang="0">
                  <a:pos x="105" y="1344"/>
                </a:cxn>
                <a:cxn ang="0">
                  <a:pos x="112" y="1372"/>
                </a:cxn>
                <a:cxn ang="0">
                  <a:pos x="186" y="1362"/>
                </a:cxn>
                <a:cxn ang="0">
                  <a:pos x="274" y="1285"/>
                </a:cxn>
                <a:cxn ang="0">
                  <a:pos x="332" y="1157"/>
                </a:cxn>
                <a:cxn ang="0">
                  <a:pos x="481" y="552"/>
                </a:cxn>
                <a:cxn ang="0">
                  <a:pos x="491" y="500"/>
                </a:cxn>
                <a:cxn ang="0">
                  <a:pos x="487" y="434"/>
                </a:cxn>
                <a:cxn ang="0">
                  <a:pos x="467" y="399"/>
                </a:cxn>
                <a:cxn ang="0">
                  <a:pos x="440" y="392"/>
                </a:cxn>
                <a:cxn ang="0">
                  <a:pos x="342" y="434"/>
                </a:cxn>
                <a:cxn ang="0">
                  <a:pos x="267" y="531"/>
                </a:cxn>
                <a:cxn ang="0">
                  <a:pos x="237" y="604"/>
                </a:cxn>
                <a:cxn ang="0">
                  <a:pos x="227" y="618"/>
                </a:cxn>
                <a:cxn ang="0">
                  <a:pos x="220" y="622"/>
                </a:cxn>
                <a:cxn ang="0">
                  <a:pos x="210" y="622"/>
                </a:cxn>
                <a:cxn ang="0">
                  <a:pos x="207" y="622"/>
                </a:cxn>
                <a:cxn ang="0">
                  <a:pos x="196" y="618"/>
                </a:cxn>
                <a:cxn ang="0">
                  <a:pos x="193" y="608"/>
                </a:cxn>
                <a:cxn ang="0">
                  <a:pos x="207" y="569"/>
                </a:cxn>
                <a:cxn ang="0">
                  <a:pos x="244" y="497"/>
                </a:cxn>
                <a:cxn ang="0">
                  <a:pos x="308" y="417"/>
                </a:cxn>
                <a:cxn ang="0">
                  <a:pos x="393" y="364"/>
                </a:cxn>
                <a:cxn ang="0">
                  <a:pos x="589" y="0"/>
                </a:cxn>
                <a:cxn ang="0">
                  <a:pos x="633" y="17"/>
                </a:cxn>
                <a:cxn ang="0">
                  <a:pos x="650" y="59"/>
                </a:cxn>
                <a:cxn ang="0">
                  <a:pos x="623" y="118"/>
                </a:cxn>
                <a:cxn ang="0">
                  <a:pos x="562" y="142"/>
                </a:cxn>
                <a:cxn ang="0">
                  <a:pos x="511" y="114"/>
                </a:cxn>
                <a:cxn ang="0">
                  <a:pos x="514" y="52"/>
                </a:cxn>
                <a:cxn ang="0">
                  <a:pos x="562" y="7"/>
                </a:cxn>
              </a:cxnLst>
              <a:rect l="0" t="0" r="r" b="b"/>
              <a:pathLst>
                <a:path w="650" h="1407">
                  <a:moveTo>
                    <a:pt x="447" y="358"/>
                  </a:moveTo>
                  <a:lnTo>
                    <a:pt x="491" y="364"/>
                  </a:lnTo>
                  <a:lnTo>
                    <a:pt x="531" y="382"/>
                  </a:lnTo>
                  <a:lnTo>
                    <a:pt x="562" y="413"/>
                  </a:lnTo>
                  <a:lnTo>
                    <a:pt x="582" y="455"/>
                  </a:lnTo>
                  <a:lnTo>
                    <a:pt x="589" y="503"/>
                  </a:lnTo>
                  <a:lnTo>
                    <a:pt x="589" y="524"/>
                  </a:lnTo>
                  <a:lnTo>
                    <a:pt x="582" y="566"/>
                  </a:lnTo>
                  <a:lnTo>
                    <a:pt x="437" y="1164"/>
                  </a:lnTo>
                  <a:lnTo>
                    <a:pt x="413" y="1226"/>
                  </a:lnTo>
                  <a:lnTo>
                    <a:pt x="379" y="1282"/>
                  </a:lnTo>
                  <a:lnTo>
                    <a:pt x="339" y="1327"/>
                  </a:lnTo>
                  <a:lnTo>
                    <a:pt x="291" y="1362"/>
                  </a:lnTo>
                  <a:lnTo>
                    <a:pt x="240" y="1386"/>
                  </a:lnTo>
                  <a:lnTo>
                    <a:pt x="190" y="1403"/>
                  </a:lnTo>
                  <a:lnTo>
                    <a:pt x="139" y="1407"/>
                  </a:lnTo>
                  <a:lnTo>
                    <a:pt x="95" y="1403"/>
                  </a:lnTo>
                  <a:lnTo>
                    <a:pt x="58" y="1393"/>
                  </a:lnTo>
                  <a:lnTo>
                    <a:pt x="27" y="1372"/>
                  </a:lnTo>
                  <a:lnTo>
                    <a:pt x="7" y="1344"/>
                  </a:lnTo>
                  <a:lnTo>
                    <a:pt x="0" y="1310"/>
                  </a:lnTo>
                  <a:lnTo>
                    <a:pt x="7" y="1268"/>
                  </a:lnTo>
                  <a:lnTo>
                    <a:pt x="27" y="1240"/>
                  </a:lnTo>
                  <a:lnTo>
                    <a:pt x="54" y="1223"/>
                  </a:lnTo>
                  <a:lnTo>
                    <a:pt x="85" y="1216"/>
                  </a:lnTo>
                  <a:lnTo>
                    <a:pt x="112" y="1223"/>
                  </a:lnTo>
                  <a:lnTo>
                    <a:pt x="129" y="1233"/>
                  </a:lnTo>
                  <a:lnTo>
                    <a:pt x="142" y="1254"/>
                  </a:lnTo>
                  <a:lnTo>
                    <a:pt x="146" y="1271"/>
                  </a:lnTo>
                  <a:lnTo>
                    <a:pt x="139" y="1299"/>
                  </a:lnTo>
                  <a:lnTo>
                    <a:pt x="125" y="1324"/>
                  </a:lnTo>
                  <a:lnTo>
                    <a:pt x="105" y="1344"/>
                  </a:lnTo>
                  <a:lnTo>
                    <a:pt x="75" y="1358"/>
                  </a:lnTo>
                  <a:lnTo>
                    <a:pt x="112" y="1372"/>
                  </a:lnTo>
                  <a:lnTo>
                    <a:pt x="136" y="1372"/>
                  </a:lnTo>
                  <a:lnTo>
                    <a:pt x="186" y="1362"/>
                  </a:lnTo>
                  <a:lnTo>
                    <a:pt x="234" y="1330"/>
                  </a:lnTo>
                  <a:lnTo>
                    <a:pt x="274" y="1285"/>
                  </a:lnTo>
                  <a:lnTo>
                    <a:pt x="308" y="1226"/>
                  </a:lnTo>
                  <a:lnTo>
                    <a:pt x="332" y="1157"/>
                  </a:lnTo>
                  <a:lnTo>
                    <a:pt x="332" y="1157"/>
                  </a:lnTo>
                  <a:lnTo>
                    <a:pt x="481" y="552"/>
                  </a:lnTo>
                  <a:lnTo>
                    <a:pt x="484" y="524"/>
                  </a:lnTo>
                  <a:lnTo>
                    <a:pt x="491" y="500"/>
                  </a:lnTo>
                  <a:lnTo>
                    <a:pt x="491" y="465"/>
                  </a:lnTo>
                  <a:lnTo>
                    <a:pt x="487" y="434"/>
                  </a:lnTo>
                  <a:lnTo>
                    <a:pt x="481" y="413"/>
                  </a:lnTo>
                  <a:lnTo>
                    <a:pt x="467" y="399"/>
                  </a:lnTo>
                  <a:lnTo>
                    <a:pt x="454" y="392"/>
                  </a:lnTo>
                  <a:lnTo>
                    <a:pt x="440" y="392"/>
                  </a:lnTo>
                  <a:lnTo>
                    <a:pt x="389" y="403"/>
                  </a:lnTo>
                  <a:lnTo>
                    <a:pt x="342" y="434"/>
                  </a:lnTo>
                  <a:lnTo>
                    <a:pt x="301" y="479"/>
                  </a:lnTo>
                  <a:lnTo>
                    <a:pt x="267" y="531"/>
                  </a:lnTo>
                  <a:lnTo>
                    <a:pt x="240" y="590"/>
                  </a:lnTo>
                  <a:lnTo>
                    <a:pt x="237" y="604"/>
                  </a:lnTo>
                  <a:lnTo>
                    <a:pt x="230" y="611"/>
                  </a:lnTo>
                  <a:lnTo>
                    <a:pt x="227" y="618"/>
                  </a:lnTo>
                  <a:lnTo>
                    <a:pt x="224" y="622"/>
                  </a:lnTo>
                  <a:lnTo>
                    <a:pt x="220" y="622"/>
                  </a:lnTo>
                  <a:lnTo>
                    <a:pt x="217" y="622"/>
                  </a:lnTo>
                  <a:lnTo>
                    <a:pt x="210" y="622"/>
                  </a:lnTo>
                  <a:lnTo>
                    <a:pt x="210" y="622"/>
                  </a:lnTo>
                  <a:lnTo>
                    <a:pt x="207" y="622"/>
                  </a:lnTo>
                  <a:lnTo>
                    <a:pt x="200" y="622"/>
                  </a:lnTo>
                  <a:lnTo>
                    <a:pt x="196" y="618"/>
                  </a:lnTo>
                  <a:lnTo>
                    <a:pt x="193" y="615"/>
                  </a:lnTo>
                  <a:lnTo>
                    <a:pt x="193" y="608"/>
                  </a:lnTo>
                  <a:lnTo>
                    <a:pt x="196" y="594"/>
                  </a:lnTo>
                  <a:lnTo>
                    <a:pt x="207" y="569"/>
                  </a:lnTo>
                  <a:lnTo>
                    <a:pt x="220" y="535"/>
                  </a:lnTo>
                  <a:lnTo>
                    <a:pt x="244" y="497"/>
                  </a:lnTo>
                  <a:lnTo>
                    <a:pt x="274" y="455"/>
                  </a:lnTo>
                  <a:lnTo>
                    <a:pt x="308" y="417"/>
                  </a:lnTo>
                  <a:lnTo>
                    <a:pt x="349" y="385"/>
                  </a:lnTo>
                  <a:lnTo>
                    <a:pt x="393" y="364"/>
                  </a:lnTo>
                  <a:lnTo>
                    <a:pt x="447" y="358"/>
                  </a:lnTo>
                  <a:close/>
                  <a:moveTo>
                    <a:pt x="589" y="0"/>
                  </a:moveTo>
                  <a:lnTo>
                    <a:pt x="616" y="7"/>
                  </a:lnTo>
                  <a:lnTo>
                    <a:pt x="633" y="17"/>
                  </a:lnTo>
                  <a:lnTo>
                    <a:pt x="646" y="38"/>
                  </a:lnTo>
                  <a:lnTo>
                    <a:pt x="650" y="59"/>
                  </a:lnTo>
                  <a:lnTo>
                    <a:pt x="643" y="90"/>
                  </a:lnTo>
                  <a:lnTo>
                    <a:pt x="623" y="118"/>
                  </a:lnTo>
                  <a:lnTo>
                    <a:pt x="596" y="135"/>
                  </a:lnTo>
                  <a:lnTo>
                    <a:pt x="562" y="142"/>
                  </a:lnTo>
                  <a:lnTo>
                    <a:pt x="531" y="135"/>
                  </a:lnTo>
                  <a:lnTo>
                    <a:pt x="511" y="114"/>
                  </a:lnTo>
                  <a:lnTo>
                    <a:pt x="504" y="86"/>
                  </a:lnTo>
                  <a:lnTo>
                    <a:pt x="514" y="52"/>
                  </a:lnTo>
                  <a:lnTo>
                    <a:pt x="535" y="24"/>
                  </a:lnTo>
                  <a:lnTo>
                    <a:pt x="562" y="7"/>
                  </a:lnTo>
                  <a:lnTo>
                    <a:pt x="5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58"/>
            <p:cNvSpPr>
              <a:spLocks/>
            </p:cNvSpPr>
            <p:nvPr/>
          </p:nvSpPr>
          <p:spPr bwMode="auto">
            <a:xfrm>
              <a:off x="9893" y="3737"/>
              <a:ext cx="687" cy="514"/>
            </a:xfrm>
            <a:custGeom>
              <a:avLst/>
              <a:gdLst/>
              <a:ahLst/>
              <a:cxnLst>
                <a:cxn ang="0">
                  <a:pos x="179" y="7"/>
                </a:cxn>
                <a:cxn ang="0">
                  <a:pos x="240" y="66"/>
                </a:cxn>
                <a:cxn ang="0">
                  <a:pos x="305" y="45"/>
                </a:cxn>
                <a:cxn ang="0">
                  <a:pos x="440" y="0"/>
                </a:cxn>
                <a:cxn ang="0">
                  <a:pos x="521" y="14"/>
                </a:cxn>
                <a:cxn ang="0">
                  <a:pos x="582" y="87"/>
                </a:cxn>
                <a:cxn ang="0">
                  <a:pos x="572" y="208"/>
                </a:cxn>
                <a:cxn ang="0">
                  <a:pos x="535" y="326"/>
                </a:cxn>
                <a:cxn ang="0">
                  <a:pos x="508" y="406"/>
                </a:cxn>
                <a:cxn ang="0">
                  <a:pos x="501" y="455"/>
                </a:cxn>
                <a:cxn ang="0">
                  <a:pos x="511" y="479"/>
                </a:cxn>
                <a:cxn ang="0">
                  <a:pos x="562" y="476"/>
                </a:cxn>
                <a:cxn ang="0">
                  <a:pos x="650" y="344"/>
                </a:cxn>
                <a:cxn ang="0">
                  <a:pos x="656" y="330"/>
                </a:cxn>
                <a:cxn ang="0">
                  <a:pos x="670" y="326"/>
                </a:cxn>
                <a:cxn ang="0">
                  <a:pos x="684" y="330"/>
                </a:cxn>
                <a:cxn ang="0">
                  <a:pos x="684" y="354"/>
                </a:cxn>
                <a:cxn ang="0">
                  <a:pos x="636" y="452"/>
                </a:cxn>
                <a:cxn ang="0">
                  <a:pos x="525" y="514"/>
                </a:cxn>
                <a:cxn ang="0">
                  <a:pos x="440" y="479"/>
                </a:cxn>
                <a:cxn ang="0">
                  <a:pos x="420" y="399"/>
                </a:cxn>
                <a:cxn ang="0">
                  <a:pos x="450" y="319"/>
                </a:cxn>
                <a:cxn ang="0">
                  <a:pos x="497" y="160"/>
                </a:cxn>
                <a:cxn ang="0">
                  <a:pos x="497" y="80"/>
                </a:cxn>
                <a:cxn ang="0">
                  <a:pos x="464" y="35"/>
                </a:cxn>
                <a:cxn ang="0">
                  <a:pos x="349" y="52"/>
                </a:cxn>
                <a:cxn ang="0">
                  <a:pos x="267" y="135"/>
                </a:cxn>
                <a:cxn ang="0">
                  <a:pos x="227" y="208"/>
                </a:cxn>
                <a:cxn ang="0">
                  <a:pos x="193" y="351"/>
                </a:cxn>
                <a:cxn ang="0">
                  <a:pos x="169" y="448"/>
                </a:cxn>
                <a:cxn ang="0">
                  <a:pos x="149" y="500"/>
                </a:cxn>
                <a:cxn ang="0">
                  <a:pos x="112" y="514"/>
                </a:cxn>
                <a:cxn ang="0">
                  <a:pos x="85" y="507"/>
                </a:cxn>
                <a:cxn ang="0">
                  <a:pos x="71" y="479"/>
                </a:cxn>
                <a:cxn ang="0">
                  <a:pos x="78" y="462"/>
                </a:cxn>
                <a:cxn ang="0">
                  <a:pos x="85" y="434"/>
                </a:cxn>
                <a:cxn ang="0">
                  <a:pos x="129" y="253"/>
                </a:cxn>
                <a:cxn ang="0">
                  <a:pos x="152" y="149"/>
                </a:cxn>
                <a:cxn ang="0">
                  <a:pos x="163" y="62"/>
                </a:cxn>
                <a:cxn ang="0">
                  <a:pos x="129" y="28"/>
                </a:cxn>
                <a:cxn ang="0">
                  <a:pos x="68" y="80"/>
                </a:cxn>
                <a:cxn ang="0">
                  <a:pos x="41" y="167"/>
                </a:cxn>
                <a:cxn ang="0">
                  <a:pos x="31" y="187"/>
                </a:cxn>
                <a:cxn ang="0">
                  <a:pos x="17" y="187"/>
                </a:cxn>
                <a:cxn ang="0">
                  <a:pos x="4" y="184"/>
                </a:cxn>
                <a:cxn ang="0">
                  <a:pos x="0" y="163"/>
                </a:cxn>
                <a:cxn ang="0">
                  <a:pos x="27" y="87"/>
                </a:cxn>
                <a:cxn ang="0">
                  <a:pos x="71" y="21"/>
                </a:cxn>
              </a:cxnLst>
              <a:rect l="0" t="0" r="r" b="b"/>
              <a:pathLst>
                <a:path w="687" h="514">
                  <a:moveTo>
                    <a:pt x="129" y="0"/>
                  </a:moveTo>
                  <a:lnTo>
                    <a:pt x="152" y="0"/>
                  </a:lnTo>
                  <a:lnTo>
                    <a:pt x="179" y="7"/>
                  </a:lnTo>
                  <a:lnTo>
                    <a:pt x="203" y="21"/>
                  </a:lnTo>
                  <a:lnTo>
                    <a:pt x="223" y="38"/>
                  </a:lnTo>
                  <a:lnTo>
                    <a:pt x="240" y="66"/>
                  </a:lnTo>
                  <a:lnTo>
                    <a:pt x="251" y="104"/>
                  </a:lnTo>
                  <a:lnTo>
                    <a:pt x="274" y="76"/>
                  </a:lnTo>
                  <a:lnTo>
                    <a:pt x="305" y="45"/>
                  </a:lnTo>
                  <a:lnTo>
                    <a:pt x="342" y="21"/>
                  </a:lnTo>
                  <a:lnTo>
                    <a:pt x="386" y="3"/>
                  </a:lnTo>
                  <a:lnTo>
                    <a:pt x="440" y="0"/>
                  </a:lnTo>
                  <a:lnTo>
                    <a:pt x="467" y="0"/>
                  </a:lnTo>
                  <a:lnTo>
                    <a:pt x="494" y="3"/>
                  </a:lnTo>
                  <a:lnTo>
                    <a:pt x="521" y="14"/>
                  </a:lnTo>
                  <a:lnTo>
                    <a:pt x="548" y="31"/>
                  </a:lnTo>
                  <a:lnTo>
                    <a:pt x="568" y="52"/>
                  </a:lnTo>
                  <a:lnTo>
                    <a:pt x="582" y="87"/>
                  </a:lnTo>
                  <a:lnTo>
                    <a:pt x="585" y="128"/>
                  </a:lnTo>
                  <a:lnTo>
                    <a:pt x="582" y="167"/>
                  </a:lnTo>
                  <a:lnTo>
                    <a:pt x="572" y="208"/>
                  </a:lnTo>
                  <a:lnTo>
                    <a:pt x="562" y="250"/>
                  </a:lnTo>
                  <a:lnTo>
                    <a:pt x="548" y="292"/>
                  </a:lnTo>
                  <a:lnTo>
                    <a:pt x="535" y="326"/>
                  </a:lnTo>
                  <a:lnTo>
                    <a:pt x="525" y="351"/>
                  </a:lnTo>
                  <a:lnTo>
                    <a:pt x="514" y="385"/>
                  </a:lnTo>
                  <a:lnTo>
                    <a:pt x="508" y="406"/>
                  </a:lnTo>
                  <a:lnTo>
                    <a:pt x="501" y="427"/>
                  </a:lnTo>
                  <a:lnTo>
                    <a:pt x="501" y="445"/>
                  </a:lnTo>
                  <a:lnTo>
                    <a:pt x="501" y="455"/>
                  </a:lnTo>
                  <a:lnTo>
                    <a:pt x="504" y="465"/>
                  </a:lnTo>
                  <a:lnTo>
                    <a:pt x="508" y="472"/>
                  </a:lnTo>
                  <a:lnTo>
                    <a:pt x="511" y="479"/>
                  </a:lnTo>
                  <a:lnTo>
                    <a:pt x="518" y="483"/>
                  </a:lnTo>
                  <a:lnTo>
                    <a:pt x="528" y="483"/>
                  </a:lnTo>
                  <a:lnTo>
                    <a:pt x="562" y="476"/>
                  </a:lnTo>
                  <a:lnTo>
                    <a:pt x="596" y="448"/>
                  </a:lnTo>
                  <a:lnTo>
                    <a:pt x="623" y="403"/>
                  </a:lnTo>
                  <a:lnTo>
                    <a:pt x="650" y="344"/>
                  </a:lnTo>
                  <a:lnTo>
                    <a:pt x="650" y="337"/>
                  </a:lnTo>
                  <a:lnTo>
                    <a:pt x="653" y="333"/>
                  </a:lnTo>
                  <a:lnTo>
                    <a:pt x="656" y="330"/>
                  </a:lnTo>
                  <a:lnTo>
                    <a:pt x="660" y="326"/>
                  </a:lnTo>
                  <a:lnTo>
                    <a:pt x="667" y="326"/>
                  </a:lnTo>
                  <a:lnTo>
                    <a:pt x="670" y="326"/>
                  </a:lnTo>
                  <a:lnTo>
                    <a:pt x="677" y="326"/>
                  </a:lnTo>
                  <a:lnTo>
                    <a:pt x="680" y="326"/>
                  </a:lnTo>
                  <a:lnTo>
                    <a:pt x="684" y="330"/>
                  </a:lnTo>
                  <a:lnTo>
                    <a:pt x="687" y="333"/>
                  </a:lnTo>
                  <a:lnTo>
                    <a:pt x="687" y="340"/>
                  </a:lnTo>
                  <a:lnTo>
                    <a:pt x="684" y="354"/>
                  </a:lnTo>
                  <a:lnTo>
                    <a:pt x="677" y="382"/>
                  </a:lnTo>
                  <a:lnTo>
                    <a:pt x="660" y="417"/>
                  </a:lnTo>
                  <a:lnTo>
                    <a:pt x="636" y="452"/>
                  </a:lnTo>
                  <a:lnTo>
                    <a:pt x="606" y="483"/>
                  </a:lnTo>
                  <a:lnTo>
                    <a:pt x="568" y="507"/>
                  </a:lnTo>
                  <a:lnTo>
                    <a:pt x="525" y="514"/>
                  </a:lnTo>
                  <a:lnTo>
                    <a:pt x="494" y="511"/>
                  </a:lnTo>
                  <a:lnTo>
                    <a:pt x="464" y="500"/>
                  </a:lnTo>
                  <a:lnTo>
                    <a:pt x="440" y="479"/>
                  </a:lnTo>
                  <a:lnTo>
                    <a:pt x="423" y="452"/>
                  </a:lnTo>
                  <a:lnTo>
                    <a:pt x="420" y="417"/>
                  </a:lnTo>
                  <a:lnTo>
                    <a:pt x="420" y="399"/>
                  </a:lnTo>
                  <a:lnTo>
                    <a:pt x="426" y="382"/>
                  </a:lnTo>
                  <a:lnTo>
                    <a:pt x="437" y="358"/>
                  </a:lnTo>
                  <a:lnTo>
                    <a:pt x="450" y="319"/>
                  </a:lnTo>
                  <a:lnTo>
                    <a:pt x="467" y="267"/>
                  </a:lnTo>
                  <a:lnTo>
                    <a:pt x="484" y="212"/>
                  </a:lnTo>
                  <a:lnTo>
                    <a:pt x="497" y="160"/>
                  </a:lnTo>
                  <a:lnTo>
                    <a:pt x="501" y="111"/>
                  </a:lnTo>
                  <a:lnTo>
                    <a:pt x="501" y="97"/>
                  </a:lnTo>
                  <a:lnTo>
                    <a:pt x="497" y="80"/>
                  </a:lnTo>
                  <a:lnTo>
                    <a:pt x="494" y="62"/>
                  </a:lnTo>
                  <a:lnTo>
                    <a:pt x="481" y="45"/>
                  </a:lnTo>
                  <a:lnTo>
                    <a:pt x="464" y="35"/>
                  </a:lnTo>
                  <a:lnTo>
                    <a:pt x="437" y="28"/>
                  </a:lnTo>
                  <a:lnTo>
                    <a:pt x="389" y="35"/>
                  </a:lnTo>
                  <a:lnTo>
                    <a:pt x="349" y="52"/>
                  </a:lnTo>
                  <a:lnTo>
                    <a:pt x="315" y="80"/>
                  </a:lnTo>
                  <a:lnTo>
                    <a:pt x="288" y="107"/>
                  </a:lnTo>
                  <a:lnTo>
                    <a:pt x="267" y="135"/>
                  </a:lnTo>
                  <a:lnTo>
                    <a:pt x="247" y="167"/>
                  </a:lnTo>
                  <a:lnTo>
                    <a:pt x="237" y="187"/>
                  </a:lnTo>
                  <a:lnTo>
                    <a:pt x="227" y="208"/>
                  </a:lnTo>
                  <a:lnTo>
                    <a:pt x="220" y="240"/>
                  </a:lnTo>
                  <a:lnTo>
                    <a:pt x="200" y="316"/>
                  </a:lnTo>
                  <a:lnTo>
                    <a:pt x="193" y="351"/>
                  </a:lnTo>
                  <a:lnTo>
                    <a:pt x="183" y="389"/>
                  </a:lnTo>
                  <a:lnTo>
                    <a:pt x="176" y="420"/>
                  </a:lnTo>
                  <a:lnTo>
                    <a:pt x="169" y="448"/>
                  </a:lnTo>
                  <a:lnTo>
                    <a:pt x="163" y="476"/>
                  </a:lnTo>
                  <a:lnTo>
                    <a:pt x="156" y="493"/>
                  </a:lnTo>
                  <a:lnTo>
                    <a:pt x="149" y="500"/>
                  </a:lnTo>
                  <a:lnTo>
                    <a:pt x="139" y="507"/>
                  </a:lnTo>
                  <a:lnTo>
                    <a:pt x="125" y="514"/>
                  </a:lnTo>
                  <a:lnTo>
                    <a:pt x="112" y="514"/>
                  </a:lnTo>
                  <a:lnTo>
                    <a:pt x="102" y="514"/>
                  </a:lnTo>
                  <a:lnTo>
                    <a:pt x="95" y="511"/>
                  </a:lnTo>
                  <a:lnTo>
                    <a:pt x="85" y="507"/>
                  </a:lnTo>
                  <a:lnTo>
                    <a:pt x="78" y="500"/>
                  </a:lnTo>
                  <a:lnTo>
                    <a:pt x="75" y="490"/>
                  </a:lnTo>
                  <a:lnTo>
                    <a:pt x="71" y="479"/>
                  </a:lnTo>
                  <a:lnTo>
                    <a:pt x="75" y="476"/>
                  </a:lnTo>
                  <a:lnTo>
                    <a:pt x="75" y="469"/>
                  </a:lnTo>
                  <a:lnTo>
                    <a:pt x="78" y="462"/>
                  </a:lnTo>
                  <a:lnTo>
                    <a:pt x="78" y="452"/>
                  </a:lnTo>
                  <a:lnTo>
                    <a:pt x="81" y="441"/>
                  </a:lnTo>
                  <a:lnTo>
                    <a:pt x="85" y="434"/>
                  </a:lnTo>
                  <a:lnTo>
                    <a:pt x="85" y="434"/>
                  </a:lnTo>
                  <a:lnTo>
                    <a:pt x="119" y="285"/>
                  </a:lnTo>
                  <a:lnTo>
                    <a:pt x="129" y="253"/>
                  </a:lnTo>
                  <a:lnTo>
                    <a:pt x="135" y="215"/>
                  </a:lnTo>
                  <a:lnTo>
                    <a:pt x="146" y="184"/>
                  </a:lnTo>
                  <a:lnTo>
                    <a:pt x="152" y="149"/>
                  </a:lnTo>
                  <a:lnTo>
                    <a:pt x="163" y="114"/>
                  </a:lnTo>
                  <a:lnTo>
                    <a:pt x="166" y="87"/>
                  </a:lnTo>
                  <a:lnTo>
                    <a:pt x="163" y="62"/>
                  </a:lnTo>
                  <a:lnTo>
                    <a:pt x="156" y="45"/>
                  </a:lnTo>
                  <a:lnTo>
                    <a:pt x="146" y="35"/>
                  </a:lnTo>
                  <a:lnTo>
                    <a:pt x="129" y="28"/>
                  </a:lnTo>
                  <a:lnTo>
                    <a:pt x="102" y="35"/>
                  </a:lnTo>
                  <a:lnTo>
                    <a:pt x="85" y="52"/>
                  </a:lnTo>
                  <a:lnTo>
                    <a:pt x="68" y="80"/>
                  </a:lnTo>
                  <a:lnTo>
                    <a:pt x="54" y="114"/>
                  </a:lnTo>
                  <a:lnTo>
                    <a:pt x="44" y="153"/>
                  </a:lnTo>
                  <a:lnTo>
                    <a:pt x="41" y="167"/>
                  </a:lnTo>
                  <a:lnTo>
                    <a:pt x="37" y="177"/>
                  </a:lnTo>
                  <a:lnTo>
                    <a:pt x="34" y="184"/>
                  </a:lnTo>
                  <a:lnTo>
                    <a:pt x="31" y="187"/>
                  </a:lnTo>
                  <a:lnTo>
                    <a:pt x="27" y="187"/>
                  </a:lnTo>
                  <a:lnTo>
                    <a:pt x="20" y="187"/>
                  </a:lnTo>
                  <a:lnTo>
                    <a:pt x="17" y="187"/>
                  </a:lnTo>
                  <a:lnTo>
                    <a:pt x="14" y="187"/>
                  </a:lnTo>
                  <a:lnTo>
                    <a:pt x="7" y="187"/>
                  </a:lnTo>
                  <a:lnTo>
                    <a:pt x="4" y="184"/>
                  </a:lnTo>
                  <a:lnTo>
                    <a:pt x="0" y="177"/>
                  </a:lnTo>
                  <a:lnTo>
                    <a:pt x="0" y="174"/>
                  </a:lnTo>
                  <a:lnTo>
                    <a:pt x="0" y="163"/>
                  </a:lnTo>
                  <a:lnTo>
                    <a:pt x="7" y="142"/>
                  </a:lnTo>
                  <a:lnTo>
                    <a:pt x="14" y="118"/>
                  </a:lnTo>
                  <a:lnTo>
                    <a:pt x="27" y="87"/>
                  </a:lnTo>
                  <a:lnTo>
                    <a:pt x="41" y="59"/>
                  </a:lnTo>
                  <a:lnTo>
                    <a:pt x="54" y="38"/>
                  </a:lnTo>
                  <a:lnTo>
                    <a:pt x="71" y="21"/>
                  </a:lnTo>
                  <a:lnTo>
                    <a:pt x="98" y="3"/>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59"/>
            <p:cNvSpPr>
              <a:spLocks/>
            </p:cNvSpPr>
            <p:nvPr/>
          </p:nvSpPr>
          <p:spPr bwMode="auto">
            <a:xfrm>
              <a:off x="10817" y="2785"/>
              <a:ext cx="561" cy="1629"/>
            </a:xfrm>
            <a:custGeom>
              <a:avLst/>
              <a:gdLst/>
              <a:ahLst/>
              <a:cxnLst>
                <a:cxn ang="0">
                  <a:pos x="71" y="3"/>
                </a:cxn>
                <a:cxn ang="0">
                  <a:pos x="165" y="24"/>
                </a:cxn>
                <a:cxn ang="0">
                  <a:pos x="260" y="66"/>
                </a:cxn>
                <a:cxn ang="0">
                  <a:pos x="318" y="139"/>
                </a:cxn>
                <a:cxn ang="0">
                  <a:pos x="331" y="212"/>
                </a:cxn>
                <a:cxn ang="0">
                  <a:pos x="335" y="573"/>
                </a:cxn>
                <a:cxn ang="0">
                  <a:pos x="335" y="625"/>
                </a:cxn>
                <a:cxn ang="0">
                  <a:pos x="338" y="649"/>
                </a:cxn>
                <a:cxn ang="0">
                  <a:pos x="385" y="736"/>
                </a:cxn>
                <a:cxn ang="0">
                  <a:pos x="480" y="788"/>
                </a:cxn>
                <a:cxn ang="0">
                  <a:pos x="544" y="799"/>
                </a:cxn>
                <a:cxn ang="0">
                  <a:pos x="558" y="802"/>
                </a:cxn>
                <a:cxn ang="0">
                  <a:pos x="561" y="813"/>
                </a:cxn>
                <a:cxn ang="0">
                  <a:pos x="558" y="827"/>
                </a:cxn>
                <a:cxn ang="0">
                  <a:pos x="548" y="834"/>
                </a:cxn>
                <a:cxn ang="0">
                  <a:pos x="480" y="841"/>
                </a:cxn>
                <a:cxn ang="0">
                  <a:pos x="399" y="882"/>
                </a:cxn>
                <a:cxn ang="0">
                  <a:pos x="341" y="966"/>
                </a:cxn>
                <a:cxn ang="0">
                  <a:pos x="335" y="1056"/>
                </a:cxn>
                <a:cxn ang="0">
                  <a:pos x="324" y="1473"/>
                </a:cxn>
                <a:cxn ang="0">
                  <a:pos x="264" y="1556"/>
                </a:cxn>
                <a:cxn ang="0">
                  <a:pos x="159" y="1609"/>
                </a:cxn>
                <a:cxn ang="0">
                  <a:pos x="34" y="1629"/>
                </a:cxn>
                <a:cxn ang="0">
                  <a:pos x="17" y="1629"/>
                </a:cxn>
                <a:cxn ang="0">
                  <a:pos x="3" y="1622"/>
                </a:cxn>
                <a:cxn ang="0">
                  <a:pos x="0" y="1612"/>
                </a:cxn>
                <a:cxn ang="0">
                  <a:pos x="6" y="1595"/>
                </a:cxn>
                <a:cxn ang="0">
                  <a:pos x="74" y="1584"/>
                </a:cxn>
                <a:cxn ang="0">
                  <a:pos x="159" y="1549"/>
                </a:cxn>
                <a:cxn ang="0">
                  <a:pos x="206" y="1494"/>
                </a:cxn>
                <a:cxn ang="0">
                  <a:pos x="226" y="1438"/>
                </a:cxn>
                <a:cxn ang="0">
                  <a:pos x="230" y="1410"/>
                </a:cxn>
                <a:cxn ang="0">
                  <a:pos x="236" y="969"/>
                </a:cxn>
                <a:cxn ang="0">
                  <a:pos x="294" y="875"/>
                </a:cxn>
                <a:cxn ang="0">
                  <a:pos x="416" y="813"/>
                </a:cxn>
                <a:cxn ang="0">
                  <a:pos x="328" y="782"/>
                </a:cxn>
                <a:cxn ang="0">
                  <a:pos x="260" y="715"/>
                </a:cxn>
                <a:cxn ang="0">
                  <a:pos x="230" y="646"/>
                </a:cxn>
                <a:cxn ang="0">
                  <a:pos x="230" y="253"/>
                </a:cxn>
                <a:cxn ang="0">
                  <a:pos x="226" y="198"/>
                </a:cxn>
                <a:cxn ang="0">
                  <a:pos x="223" y="177"/>
                </a:cxn>
                <a:cxn ang="0">
                  <a:pos x="172" y="93"/>
                </a:cxn>
                <a:cxn ang="0">
                  <a:pos x="81" y="45"/>
                </a:cxn>
                <a:cxn ang="0">
                  <a:pos x="17" y="38"/>
                </a:cxn>
                <a:cxn ang="0">
                  <a:pos x="3" y="31"/>
                </a:cxn>
                <a:cxn ang="0">
                  <a:pos x="0" y="17"/>
                </a:cxn>
                <a:cxn ang="0">
                  <a:pos x="3" y="7"/>
                </a:cxn>
                <a:cxn ang="0">
                  <a:pos x="17" y="0"/>
                </a:cxn>
                <a:cxn ang="0">
                  <a:pos x="34" y="0"/>
                </a:cxn>
              </a:cxnLst>
              <a:rect l="0" t="0" r="r" b="b"/>
              <a:pathLst>
                <a:path w="561" h="1629">
                  <a:moveTo>
                    <a:pt x="34" y="0"/>
                  </a:moveTo>
                  <a:lnTo>
                    <a:pt x="71" y="3"/>
                  </a:lnTo>
                  <a:lnTo>
                    <a:pt x="115" y="10"/>
                  </a:lnTo>
                  <a:lnTo>
                    <a:pt x="165" y="24"/>
                  </a:lnTo>
                  <a:lnTo>
                    <a:pt x="216" y="41"/>
                  </a:lnTo>
                  <a:lnTo>
                    <a:pt x="260" y="66"/>
                  </a:lnTo>
                  <a:lnTo>
                    <a:pt x="294" y="104"/>
                  </a:lnTo>
                  <a:lnTo>
                    <a:pt x="318" y="139"/>
                  </a:lnTo>
                  <a:lnTo>
                    <a:pt x="328" y="173"/>
                  </a:lnTo>
                  <a:lnTo>
                    <a:pt x="331" y="212"/>
                  </a:lnTo>
                  <a:lnTo>
                    <a:pt x="335" y="250"/>
                  </a:lnTo>
                  <a:lnTo>
                    <a:pt x="335" y="573"/>
                  </a:lnTo>
                  <a:lnTo>
                    <a:pt x="335" y="608"/>
                  </a:lnTo>
                  <a:lnTo>
                    <a:pt x="335" y="625"/>
                  </a:lnTo>
                  <a:lnTo>
                    <a:pt x="335" y="639"/>
                  </a:lnTo>
                  <a:lnTo>
                    <a:pt x="338" y="649"/>
                  </a:lnTo>
                  <a:lnTo>
                    <a:pt x="355" y="698"/>
                  </a:lnTo>
                  <a:lnTo>
                    <a:pt x="385" y="736"/>
                  </a:lnTo>
                  <a:lnTo>
                    <a:pt x="426" y="768"/>
                  </a:lnTo>
                  <a:lnTo>
                    <a:pt x="480" y="788"/>
                  </a:lnTo>
                  <a:lnTo>
                    <a:pt x="538" y="795"/>
                  </a:lnTo>
                  <a:lnTo>
                    <a:pt x="544" y="799"/>
                  </a:lnTo>
                  <a:lnTo>
                    <a:pt x="554" y="799"/>
                  </a:lnTo>
                  <a:lnTo>
                    <a:pt x="558" y="802"/>
                  </a:lnTo>
                  <a:lnTo>
                    <a:pt x="561" y="806"/>
                  </a:lnTo>
                  <a:lnTo>
                    <a:pt x="561" y="813"/>
                  </a:lnTo>
                  <a:lnTo>
                    <a:pt x="561" y="820"/>
                  </a:lnTo>
                  <a:lnTo>
                    <a:pt x="558" y="827"/>
                  </a:lnTo>
                  <a:lnTo>
                    <a:pt x="554" y="830"/>
                  </a:lnTo>
                  <a:lnTo>
                    <a:pt x="548" y="834"/>
                  </a:lnTo>
                  <a:lnTo>
                    <a:pt x="517" y="834"/>
                  </a:lnTo>
                  <a:lnTo>
                    <a:pt x="480" y="841"/>
                  </a:lnTo>
                  <a:lnTo>
                    <a:pt x="439" y="858"/>
                  </a:lnTo>
                  <a:lnTo>
                    <a:pt x="399" y="882"/>
                  </a:lnTo>
                  <a:lnTo>
                    <a:pt x="362" y="924"/>
                  </a:lnTo>
                  <a:lnTo>
                    <a:pt x="341" y="966"/>
                  </a:lnTo>
                  <a:lnTo>
                    <a:pt x="335" y="1007"/>
                  </a:lnTo>
                  <a:lnTo>
                    <a:pt x="335" y="1056"/>
                  </a:lnTo>
                  <a:lnTo>
                    <a:pt x="335" y="1424"/>
                  </a:lnTo>
                  <a:lnTo>
                    <a:pt x="324" y="1473"/>
                  </a:lnTo>
                  <a:lnTo>
                    <a:pt x="301" y="1518"/>
                  </a:lnTo>
                  <a:lnTo>
                    <a:pt x="264" y="1556"/>
                  </a:lnTo>
                  <a:lnTo>
                    <a:pt x="213" y="1588"/>
                  </a:lnTo>
                  <a:lnTo>
                    <a:pt x="159" y="1609"/>
                  </a:lnTo>
                  <a:lnTo>
                    <a:pt x="98" y="1622"/>
                  </a:lnTo>
                  <a:lnTo>
                    <a:pt x="34" y="1629"/>
                  </a:lnTo>
                  <a:lnTo>
                    <a:pt x="23" y="1629"/>
                  </a:lnTo>
                  <a:lnTo>
                    <a:pt x="17" y="1629"/>
                  </a:lnTo>
                  <a:lnTo>
                    <a:pt x="10" y="1626"/>
                  </a:lnTo>
                  <a:lnTo>
                    <a:pt x="3" y="1622"/>
                  </a:lnTo>
                  <a:lnTo>
                    <a:pt x="0" y="1619"/>
                  </a:lnTo>
                  <a:lnTo>
                    <a:pt x="0" y="1612"/>
                  </a:lnTo>
                  <a:lnTo>
                    <a:pt x="0" y="1602"/>
                  </a:lnTo>
                  <a:lnTo>
                    <a:pt x="6" y="1595"/>
                  </a:lnTo>
                  <a:lnTo>
                    <a:pt x="13" y="1591"/>
                  </a:lnTo>
                  <a:lnTo>
                    <a:pt x="74" y="1584"/>
                  </a:lnTo>
                  <a:lnTo>
                    <a:pt x="121" y="1570"/>
                  </a:lnTo>
                  <a:lnTo>
                    <a:pt x="159" y="1549"/>
                  </a:lnTo>
                  <a:lnTo>
                    <a:pt x="186" y="1522"/>
                  </a:lnTo>
                  <a:lnTo>
                    <a:pt x="206" y="1494"/>
                  </a:lnTo>
                  <a:lnTo>
                    <a:pt x="220" y="1466"/>
                  </a:lnTo>
                  <a:lnTo>
                    <a:pt x="226" y="1438"/>
                  </a:lnTo>
                  <a:lnTo>
                    <a:pt x="230" y="1410"/>
                  </a:lnTo>
                  <a:lnTo>
                    <a:pt x="230" y="1410"/>
                  </a:lnTo>
                  <a:lnTo>
                    <a:pt x="230" y="1021"/>
                  </a:lnTo>
                  <a:lnTo>
                    <a:pt x="236" y="969"/>
                  </a:lnTo>
                  <a:lnTo>
                    <a:pt x="257" y="920"/>
                  </a:lnTo>
                  <a:lnTo>
                    <a:pt x="294" y="875"/>
                  </a:lnTo>
                  <a:lnTo>
                    <a:pt x="345" y="841"/>
                  </a:lnTo>
                  <a:lnTo>
                    <a:pt x="416" y="813"/>
                  </a:lnTo>
                  <a:lnTo>
                    <a:pt x="372" y="799"/>
                  </a:lnTo>
                  <a:lnTo>
                    <a:pt x="328" y="782"/>
                  </a:lnTo>
                  <a:lnTo>
                    <a:pt x="291" y="750"/>
                  </a:lnTo>
                  <a:lnTo>
                    <a:pt x="260" y="715"/>
                  </a:lnTo>
                  <a:lnTo>
                    <a:pt x="240" y="681"/>
                  </a:lnTo>
                  <a:lnTo>
                    <a:pt x="230" y="646"/>
                  </a:lnTo>
                  <a:lnTo>
                    <a:pt x="230" y="597"/>
                  </a:lnTo>
                  <a:lnTo>
                    <a:pt x="230" y="253"/>
                  </a:lnTo>
                  <a:lnTo>
                    <a:pt x="230" y="219"/>
                  </a:lnTo>
                  <a:lnTo>
                    <a:pt x="226" y="198"/>
                  </a:lnTo>
                  <a:lnTo>
                    <a:pt x="226" y="187"/>
                  </a:lnTo>
                  <a:lnTo>
                    <a:pt x="223" y="177"/>
                  </a:lnTo>
                  <a:lnTo>
                    <a:pt x="203" y="132"/>
                  </a:lnTo>
                  <a:lnTo>
                    <a:pt x="172" y="93"/>
                  </a:lnTo>
                  <a:lnTo>
                    <a:pt x="132" y="66"/>
                  </a:lnTo>
                  <a:lnTo>
                    <a:pt x="81" y="45"/>
                  </a:lnTo>
                  <a:lnTo>
                    <a:pt x="23" y="38"/>
                  </a:lnTo>
                  <a:lnTo>
                    <a:pt x="17" y="38"/>
                  </a:lnTo>
                  <a:lnTo>
                    <a:pt x="10" y="34"/>
                  </a:lnTo>
                  <a:lnTo>
                    <a:pt x="3" y="31"/>
                  </a:lnTo>
                  <a:lnTo>
                    <a:pt x="0" y="27"/>
                  </a:lnTo>
                  <a:lnTo>
                    <a:pt x="0" y="17"/>
                  </a:lnTo>
                  <a:lnTo>
                    <a:pt x="0" y="10"/>
                  </a:lnTo>
                  <a:lnTo>
                    <a:pt x="3" y="7"/>
                  </a:lnTo>
                  <a:lnTo>
                    <a:pt x="10" y="3"/>
                  </a:lnTo>
                  <a:lnTo>
                    <a:pt x="17" y="0"/>
                  </a:lnTo>
                  <a:lnTo>
                    <a:pt x="2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86" name="Group 162"/>
          <p:cNvGrpSpPr>
            <a:grpSpLocks noChangeAspect="1"/>
          </p:cNvGrpSpPr>
          <p:nvPr>
            <p:custDataLst>
              <p:tags r:id="rId3"/>
            </p:custDataLst>
          </p:nvPr>
        </p:nvGrpSpPr>
        <p:grpSpPr bwMode="auto">
          <a:xfrm>
            <a:off x="152400" y="5867401"/>
            <a:ext cx="8634118" cy="478827"/>
            <a:chOff x="244" y="3716"/>
            <a:chExt cx="32313" cy="1792"/>
          </a:xfrm>
          <a:solidFill>
            <a:srgbClr val="C00000"/>
          </a:solidFill>
        </p:grpSpPr>
        <p:sp>
          <p:nvSpPr>
            <p:cNvPr id="1188" name="Freeform 164"/>
            <p:cNvSpPr>
              <a:spLocks/>
            </p:cNvSpPr>
            <p:nvPr/>
          </p:nvSpPr>
          <p:spPr bwMode="auto">
            <a:xfrm>
              <a:off x="244" y="4395"/>
              <a:ext cx="1301" cy="719"/>
            </a:xfrm>
            <a:custGeom>
              <a:avLst/>
              <a:gdLst/>
              <a:ahLst/>
              <a:cxnLst>
                <a:cxn ang="0">
                  <a:pos x="236" y="10"/>
                </a:cxn>
                <a:cxn ang="0">
                  <a:pos x="305" y="89"/>
                </a:cxn>
                <a:cxn ang="0">
                  <a:pos x="394" y="49"/>
                </a:cxn>
                <a:cxn ang="0">
                  <a:pos x="591" y="0"/>
                </a:cxn>
                <a:cxn ang="0">
                  <a:pos x="690" y="39"/>
                </a:cxn>
                <a:cxn ang="0">
                  <a:pos x="739" y="108"/>
                </a:cxn>
                <a:cxn ang="0">
                  <a:pos x="808" y="69"/>
                </a:cxn>
                <a:cxn ang="0">
                  <a:pos x="1084" y="10"/>
                </a:cxn>
                <a:cxn ang="0">
                  <a:pos x="1183" y="167"/>
                </a:cxn>
                <a:cxn ang="0">
                  <a:pos x="1114" y="443"/>
                </a:cxn>
                <a:cxn ang="0">
                  <a:pos x="1064" y="591"/>
                </a:cxn>
                <a:cxn ang="0">
                  <a:pos x="1064" y="670"/>
                </a:cxn>
                <a:cxn ang="0">
                  <a:pos x="1153" y="660"/>
                </a:cxn>
                <a:cxn ang="0">
                  <a:pos x="1262" y="483"/>
                </a:cxn>
                <a:cxn ang="0">
                  <a:pos x="1281" y="453"/>
                </a:cxn>
                <a:cxn ang="0">
                  <a:pos x="1301" y="463"/>
                </a:cxn>
                <a:cxn ang="0">
                  <a:pos x="1271" y="561"/>
                </a:cxn>
                <a:cxn ang="0">
                  <a:pos x="1094" y="719"/>
                </a:cxn>
                <a:cxn ang="0">
                  <a:pos x="986" y="660"/>
                </a:cxn>
                <a:cxn ang="0">
                  <a:pos x="966" y="561"/>
                </a:cxn>
                <a:cxn ang="0">
                  <a:pos x="1015" y="423"/>
                </a:cxn>
                <a:cxn ang="0">
                  <a:pos x="1084" y="138"/>
                </a:cxn>
                <a:cxn ang="0">
                  <a:pos x="1064" y="69"/>
                </a:cxn>
                <a:cxn ang="0">
                  <a:pos x="995" y="30"/>
                </a:cxn>
                <a:cxn ang="0">
                  <a:pos x="779" y="158"/>
                </a:cxn>
                <a:cxn ang="0">
                  <a:pos x="719" y="295"/>
                </a:cxn>
                <a:cxn ang="0">
                  <a:pos x="650" y="561"/>
                </a:cxn>
                <a:cxn ang="0">
                  <a:pos x="621" y="670"/>
                </a:cxn>
                <a:cxn ang="0">
                  <a:pos x="591" y="709"/>
                </a:cxn>
                <a:cxn ang="0">
                  <a:pos x="532" y="709"/>
                </a:cxn>
                <a:cxn ang="0">
                  <a:pos x="522" y="660"/>
                </a:cxn>
                <a:cxn ang="0">
                  <a:pos x="532" y="601"/>
                </a:cxn>
                <a:cxn ang="0">
                  <a:pos x="621" y="276"/>
                </a:cxn>
                <a:cxn ang="0">
                  <a:pos x="641" y="138"/>
                </a:cxn>
                <a:cxn ang="0">
                  <a:pos x="621" y="69"/>
                </a:cxn>
                <a:cxn ang="0">
                  <a:pos x="552" y="30"/>
                </a:cxn>
                <a:cxn ang="0">
                  <a:pos x="325" y="177"/>
                </a:cxn>
                <a:cxn ang="0">
                  <a:pos x="286" y="256"/>
                </a:cxn>
                <a:cxn ang="0">
                  <a:pos x="266" y="355"/>
                </a:cxn>
                <a:cxn ang="0">
                  <a:pos x="207" y="571"/>
                </a:cxn>
                <a:cxn ang="0">
                  <a:pos x="187" y="650"/>
                </a:cxn>
                <a:cxn ang="0">
                  <a:pos x="167" y="689"/>
                </a:cxn>
                <a:cxn ang="0">
                  <a:pos x="128" y="719"/>
                </a:cxn>
                <a:cxn ang="0">
                  <a:pos x="79" y="689"/>
                </a:cxn>
                <a:cxn ang="0">
                  <a:pos x="79" y="640"/>
                </a:cxn>
                <a:cxn ang="0">
                  <a:pos x="89" y="601"/>
                </a:cxn>
                <a:cxn ang="0">
                  <a:pos x="197" y="167"/>
                </a:cxn>
                <a:cxn ang="0">
                  <a:pos x="207" y="99"/>
                </a:cxn>
                <a:cxn ang="0">
                  <a:pos x="187" y="39"/>
                </a:cxn>
                <a:cxn ang="0">
                  <a:pos x="108" y="49"/>
                </a:cxn>
                <a:cxn ang="0">
                  <a:pos x="39" y="236"/>
                </a:cxn>
                <a:cxn ang="0">
                  <a:pos x="20" y="246"/>
                </a:cxn>
                <a:cxn ang="0">
                  <a:pos x="0" y="246"/>
                </a:cxn>
                <a:cxn ang="0">
                  <a:pos x="0" y="207"/>
                </a:cxn>
                <a:cxn ang="0">
                  <a:pos x="29" y="118"/>
                </a:cxn>
                <a:cxn ang="0">
                  <a:pos x="69" y="49"/>
                </a:cxn>
                <a:cxn ang="0">
                  <a:pos x="128" y="0"/>
                </a:cxn>
              </a:cxnLst>
              <a:rect l="0" t="0" r="r" b="b"/>
              <a:pathLst>
                <a:path w="1301" h="719">
                  <a:moveTo>
                    <a:pt x="167" y="0"/>
                  </a:moveTo>
                  <a:lnTo>
                    <a:pt x="197" y="0"/>
                  </a:lnTo>
                  <a:lnTo>
                    <a:pt x="236" y="10"/>
                  </a:lnTo>
                  <a:lnTo>
                    <a:pt x="266" y="30"/>
                  </a:lnTo>
                  <a:lnTo>
                    <a:pt x="286" y="59"/>
                  </a:lnTo>
                  <a:lnTo>
                    <a:pt x="305" y="89"/>
                  </a:lnTo>
                  <a:lnTo>
                    <a:pt x="315" y="128"/>
                  </a:lnTo>
                  <a:lnTo>
                    <a:pt x="345" y="99"/>
                  </a:lnTo>
                  <a:lnTo>
                    <a:pt x="394" y="49"/>
                  </a:lnTo>
                  <a:lnTo>
                    <a:pt x="463" y="10"/>
                  </a:lnTo>
                  <a:lnTo>
                    <a:pt x="562" y="0"/>
                  </a:lnTo>
                  <a:lnTo>
                    <a:pt x="591" y="0"/>
                  </a:lnTo>
                  <a:lnTo>
                    <a:pt x="621" y="0"/>
                  </a:lnTo>
                  <a:lnTo>
                    <a:pt x="660" y="20"/>
                  </a:lnTo>
                  <a:lnTo>
                    <a:pt x="690" y="39"/>
                  </a:lnTo>
                  <a:lnTo>
                    <a:pt x="710" y="59"/>
                  </a:lnTo>
                  <a:lnTo>
                    <a:pt x="729" y="89"/>
                  </a:lnTo>
                  <a:lnTo>
                    <a:pt x="739" y="108"/>
                  </a:lnTo>
                  <a:lnTo>
                    <a:pt x="739" y="138"/>
                  </a:lnTo>
                  <a:lnTo>
                    <a:pt x="739" y="148"/>
                  </a:lnTo>
                  <a:lnTo>
                    <a:pt x="808" y="69"/>
                  </a:lnTo>
                  <a:lnTo>
                    <a:pt x="897" y="20"/>
                  </a:lnTo>
                  <a:lnTo>
                    <a:pt x="1005" y="0"/>
                  </a:lnTo>
                  <a:lnTo>
                    <a:pt x="1084" y="10"/>
                  </a:lnTo>
                  <a:lnTo>
                    <a:pt x="1133" y="39"/>
                  </a:lnTo>
                  <a:lnTo>
                    <a:pt x="1173" y="99"/>
                  </a:lnTo>
                  <a:lnTo>
                    <a:pt x="1183" y="167"/>
                  </a:lnTo>
                  <a:lnTo>
                    <a:pt x="1173" y="246"/>
                  </a:lnTo>
                  <a:lnTo>
                    <a:pt x="1143" y="345"/>
                  </a:lnTo>
                  <a:lnTo>
                    <a:pt x="1114" y="443"/>
                  </a:lnTo>
                  <a:lnTo>
                    <a:pt x="1084" y="512"/>
                  </a:lnTo>
                  <a:lnTo>
                    <a:pt x="1074" y="551"/>
                  </a:lnTo>
                  <a:lnTo>
                    <a:pt x="1064" y="591"/>
                  </a:lnTo>
                  <a:lnTo>
                    <a:pt x="1064" y="630"/>
                  </a:lnTo>
                  <a:lnTo>
                    <a:pt x="1064" y="650"/>
                  </a:lnTo>
                  <a:lnTo>
                    <a:pt x="1064" y="670"/>
                  </a:lnTo>
                  <a:lnTo>
                    <a:pt x="1084" y="679"/>
                  </a:lnTo>
                  <a:lnTo>
                    <a:pt x="1094" y="679"/>
                  </a:lnTo>
                  <a:lnTo>
                    <a:pt x="1153" y="660"/>
                  </a:lnTo>
                  <a:lnTo>
                    <a:pt x="1202" y="611"/>
                  </a:lnTo>
                  <a:lnTo>
                    <a:pt x="1232" y="551"/>
                  </a:lnTo>
                  <a:lnTo>
                    <a:pt x="1262" y="483"/>
                  </a:lnTo>
                  <a:lnTo>
                    <a:pt x="1262" y="463"/>
                  </a:lnTo>
                  <a:lnTo>
                    <a:pt x="1271" y="453"/>
                  </a:lnTo>
                  <a:lnTo>
                    <a:pt x="1281" y="453"/>
                  </a:lnTo>
                  <a:lnTo>
                    <a:pt x="1291" y="453"/>
                  </a:lnTo>
                  <a:lnTo>
                    <a:pt x="1291" y="453"/>
                  </a:lnTo>
                  <a:lnTo>
                    <a:pt x="1301" y="463"/>
                  </a:lnTo>
                  <a:lnTo>
                    <a:pt x="1301" y="473"/>
                  </a:lnTo>
                  <a:lnTo>
                    <a:pt x="1291" y="502"/>
                  </a:lnTo>
                  <a:lnTo>
                    <a:pt x="1271" y="561"/>
                  </a:lnTo>
                  <a:lnTo>
                    <a:pt x="1232" y="630"/>
                  </a:lnTo>
                  <a:lnTo>
                    <a:pt x="1173" y="689"/>
                  </a:lnTo>
                  <a:lnTo>
                    <a:pt x="1094" y="719"/>
                  </a:lnTo>
                  <a:lnTo>
                    <a:pt x="1055" y="709"/>
                  </a:lnTo>
                  <a:lnTo>
                    <a:pt x="1015" y="689"/>
                  </a:lnTo>
                  <a:lnTo>
                    <a:pt x="986" y="660"/>
                  </a:lnTo>
                  <a:lnTo>
                    <a:pt x="966" y="630"/>
                  </a:lnTo>
                  <a:lnTo>
                    <a:pt x="966" y="581"/>
                  </a:lnTo>
                  <a:lnTo>
                    <a:pt x="966" y="561"/>
                  </a:lnTo>
                  <a:lnTo>
                    <a:pt x="976" y="532"/>
                  </a:lnTo>
                  <a:lnTo>
                    <a:pt x="986" y="502"/>
                  </a:lnTo>
                  <a:lnTo>
                    <a:pt x="1015" y="423"/>
                  </a:lnTo>
                  <a:lnTo>
                    <a:pt x="1045" y="325"/>
                  </a:lnTo>
                  <a:lnTo>
                    <a:pt x="1074" y="227"/>
                  </a:lnTo>
                  <a:lnTo>
                    <a:pt x="1084" y="138"/>
                  </a:lnTo>
                  <a:lnTo>
                    <a:pt x="1084" y="108"/>
                  </a:lnTo>
                  <a:lnTo>
                    <a:pt x="1074" y="89"/>
                  </a:lnTo>
                  <a:lnTo>
                    <a:pt x="1064" y="69"/>
                  </a:lnTo>
                  <a:lnTo>
                    <a:pt x="1055" y="49"/>
                  </a:lnTo>
                  <a:lnTo>
                    <a:pt x="1025" y="39"/>
                  </a:lnTo>
                  <a:lnTo>
                    <a:pt x="995" y="30"/>
                  </a:lnTo>
                  <a:lnTo>
                    <a:pt x="907" y="49"/>
                  </a:lnTo>
                  <a:lnTo>
                    <a:pt x="828" y="99"/>
                  </a:lnTo>
                  <a:lnTo>
                    <a:pt x="779" y="158"/>
                  </a:lnTo>
                  <a:lnTo>
                    <a:pt x="749" y="217"/>
                  </a:lnTo>
                  <a:lnTo>
                    <a:pt x="739" y="246"/>
                  </a:lnTo>
                  <a:lnTo>
                    <a:pt x="719" y="295"/>
                  </a:lnTo>
                  <a:lnTo>
                    <a:pt x="700" y="374"/>
                  </a:lnTo>
                  <a:lnTo>
                    <a:pt x="680" y="473"/>
                  </a:lnTo>
                  <a:lnTo>
                    <a:pt x="650" y="561"/>
                  </a:lnTo>
                  <a:lnTo>
                    <a:pt x="641" y="630"/>
                  </a:lnTo>
                  <a:lnTo>
                    <a:pt x="631" y="650"/>
                  </a:lnTo>
                  <a:lnTo>
                    <a:pt x="621" y="670"/>
                  </a:lnTo>
                  <a:lnTo>
                    <a:pt x="621" y="689"/>
                  </a:lnTo>
                  <a:lnTo>
                    <a:pt x="601" y="699"/>
                  </a:lnTo>
                  <a:lnTo>
                    <a:pt x="591" y="709"/>
                  </a:lnTo>
                  <a:lnTo>
                    <a:pt x="572" y="719"/>
                  </a:lnTo>
                  <a:lnTo>
                    <a:pt x="552" y="709"/>
                  </a:lnTo>
                  <a:lnTo>
                    <a:pt x="532" y="709"/>
                  </a:lnTo>
                  <a:lnTo>
                    <a:pt x="522" y="689"/>
                  </a:lnTo>
                  <a:lnTo>
                    <a:pt x="522" y="670"/>
                  </a:lnTo>
                  <a:lnTo>
                    <a:pt x="522" y="660"/>
                  </a:lnTo>
                  <a:lnTo>
                    <a:pt x="522" y="650"/>
                  </a:lnTo>
                  <a:lnTo>
                    <a:pt x="532" y="620"/>
                  </a:lnTo>
                  <a:lnTo>
                    <a:pt x="532" y="601"/>
                  </a:lnTo>
                  <a:lnTo>
                    <a:pt x="542" y="581"/>
                  </a:lnTo>
                  <a:lnTo>
                    <a:pt x="572" y="463"/>
                  </a:lnTo>
                  <a:lnTo>
                    <a:pt x="621" y="276"/>
                  </a:lnTo>
                  <a:lnTo>
                    <a:pt x="631" y="227"/>
                  </a:lnTo>
                  <a:lnTo>
                    <a:pt x="641" y="177"/>
                  </a:lnTo>
                  <a:lnTo>
                    <a:pt x="641" y="138"/>
                  </a:lnTo>
                  <a:lnTo>
                    <a:pt x="641" y="118"/>
                  </a:lnTo>
                  <a:lnTo>
                    <a:pt x="631" y="89"/>
                  </a:lnTo>
                  <a:lnTo>
                    <a:pt x="621" y="69"/>
                  </a:lnTo>
                  <a:lnTo>
                    <a:pt x="611" y="49"/>
                  </a:lnTo>
                  <a:lnTo>
                    <a:pt x="581" y="39"/>
                  </a:lnTo>
                  <a:lnTo>
                    <a:pt x="552" y="30"/>
                  </a:lnTo>
                  <a:lnTo>
                    <a:pt x="453" y="49"/>
                  </a:lnTo>
                  <a:lnTo>
                    <a:pt x="374" y="108"/>
                  </a:lnTo>
                  <a:lnTo>
                    <a:pt x="325" y="177"/>
                  </a:lnTo>
                  <a:lnTo>
                    <a:pt x="296" y="227"/>
                  </a:lnTo>
                  <a:lnTo>
                    <a:pt x="296" y="236"/>
                  </a:lnTo>
                  <a:lnTo>
                    <a:pt x="286" y="256"/>
                  </a:lnTo>
                  <a:lnTo>
                    <a:pt x="276" y="286"/>
                  </a:lnTo>
                  <a:lnTo>
                    <a:pt x="276" y="305"/>
                  </a:lnTo>
                  <a:lnTo>
                    <a:pt x="266" y="355"/>
                  </a:lnTo>
                  <a:lnTo>
                    <a:pt x="246" y="414"/>
                  </a:lnTo>
                  <a:lnTo>
                    <a:pt x="207" y="551"/>
                  </a:lnTo>
                  <a:lnTo>
                    <a:pt x="207" y="571"/>
                  </a:lnTo>
                  <a:lnTo>
                    <a:pt x="197" y="601"/>
                  </a:lnTo>
                  <a:lnTo>
                    <a:pt x="197" y="630"/>
                  </a:lnTo>
                  <a:lnTo>
                    <a:pt x="187" y="650"/>
                  </a:lnTo>
                  <a:lnTo>
                    <a:pt x="187" y="660"/>
                  </a:lnTo>
                  <a:lnTo>
                    <a:pt x="177" y="670"/>
                  </a:lnTo>
                  <a:lnTo>
                    <a:pt x="167" y="689"/>
                  </a:lnTo>
                  <a:lnTo>
                    <a:pt x="158" y="709"/>
                  </a:lnTo>
                  <a:lnTo>
                    <a:pt x="138" y="709"/>
                  </a:lnTo>
                  <a:lnTo>
                    <a:pt x="128" y="719"/>
                  </a:lnTo>
                  <a:lnTo>
                    <a:pt x="108" y="709"/>
                  </a:lnTo>
                  <a:lnTo>
                    <a:pt x="89" y="709"/>
                  </a:lnTo>
                  <a:lnTo>
                    <a:pt x="79" y="689"/>
                  </a:lnTo>
                  <a:lnTo>
                    <a:pt x="79" y="670"/>
                  </a:lnTo>
                  <a:lnTo>
                    <a:pt x="79" y="660"/>
                  </a:lnTo>
                  <a:lnTo>
                    <a:pt x="79" y="640"/>
                  </a:lnTo>
                  <a:lnTo>
                    <a:pt x="89" y="620"/>
                  </a:lnTo>
                  <a:lnTo>
                    <a:pt x="89" y="601"/>
                  </a:lnTo>
                  <a:lnTo>
                    <a:pt x="89" y="601"/>
                  </a:lnTo>
                  <a:lnTo>
                    <a:pt x="187" y="236"/>
                  </a:lnTo>
                  <a:lnTo>
                    <a:pt x="197" y="197"/>
                  </a:lnTo>
                  <a:lnTo>
                    <a:pt x="197" y="167"/>
                  </a:lnTo>
                  <a:lnTo>
                    <a:pt x="207" y="138"/>
                  </a:lnTo>
                  <a:lnTo>
                    <a:pt x="207" y="118"/>
                  </a:lnTo>
                  <a:lnTo>
                    <a:pt x="207" y="99"/>
                  </a:lnTo>
                  <a:lnTo>
                    <a:pt x="207" y="69"/>
                  </a:lnTo>
                  <a:lnTo>
                    <a:pt x="197" y="49"/>
                  </a:lnTo>
                  <a:lnTo>
                    <a:pt x="187" y="39"/>
                  </a:lnTo>
                  <a:lnTo>
                    <a:pt x="177" y="30"/>
                  </a:lnTo>
                  <a:lnTo>
                    <a:pt x="158" y="30"/>
                  </a:lnTo>
                  <a:lnTo>
                    <a:pt x="108" y="49"/>
                  </a:lnTo>
                  <a:lnTo>
                    <a:pt x="69" y="118"/>
                  </a:lnTo>
                  <a:lnTo>
                    <a:pt x="39" y="217"/>
                  </a:lnTo>
                  <a:lnTo>
                    <a:pt x="39" y="236"/>
                  </a:lnTo>
                  <a:lnTo>
                    <a:pt x="29" y="246"/>
                  </a:lnTo>
                  <a:lnTo>
                    <a:pt x="29" y="246"/>
                  </a:lnTo>
                  <a:lnTo>
                    <a:pt x="20" y="246"/>
                  </a:lnTo>
                  <a:lnTo>
                    <a:pt x="10" y="246"/>
                  </a:lnTo>
                  <a:lnTo>
                    <a:pt x="10" y="246"/>
                  </a:lnTo>
                  <a:lnTo>
                    <a:pt x="0" y="246"/>
                  </a:lnTo>
                  <a:lnTo>
                    <a:pt x="0" y="236"/>
                  </a:lnTo>
                  <a:lnTo>
                    <a:pt x="0" y="227"/>
                  </a:lnTo>
                  <a:lnTo>
                    <a:pt x="0" y="207"/>
                  </a:lnTo>
                  <a:lnTo>
                    <a:pt x="10" y="177"/>
                  </a:lnTo>
                  <a:lnTo>
                    <a:pt x="20" y="148"/>
                  </a:lnTo>
                  <a:lnTo>
                    <a:pt x="29" y="118"/>
                  </a:lnTo>
                  <a:lnTo>
                    <a:pt x="49" y="89"/>
                  </a:lnTo>
                  <a:lnTo>
                    <a:pt x="59" y="69"/>
                  </a:lnTo>
                  <a:lnTo>
                    <a:pt x="69" y="49"/>
                  </a:lnTo>
                  <a:lnTo>
                    <a:pt x="79" y="30"/>
                  </a:lnTo>
                  <a:lnTo>
                    <a:pt x="108" y="10"/>
                  </a:lnTo>
                  <a:lnTo>
                    <a:pt x="128" y="0"/>
                  </a:lnTo>
                  <a:lnTo>
                    <a:pt x="1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65"/>
            <p:cNvSpPr>
              <a:spLocks noEditPoints="1"/>
            </p:cNvSpPr>
            <p:nvPr/>
          </p:nvSpPr>
          <p:spPr bwMode="auto">
            <a:xfrm>
              <a:off x="1624" y="4533"/>
              <a:ext cx="473" cy="807"/>
            </a:xfrm>
            <a:custGeom>
              <a:avLst/>
              <a:gdLst/>
              <a:ahLst/>
              <a:cxnLst>
                <a:cxn ang="0">
                  <a:pos x="345" y="59"/>
                </a:cxn>
                <a:cxn ang="0">
                  <a:pos x="266" y="226"/>
                </a:cxn>
                <a:cxn ang="0">
                  <a:pos x="207" y="433"/>
                </a:cxn>
                <a:cxn ang="0">
                  <a:pos x="187" y="512"/>
                </a:cxn>
                <a:cxn ang="0">
                  <a:pos x="276" y="413"/>
                </a:cxn>
                <a:cxn ang="0">
                  <a:pos x="394" y="246"/>
                </a:cxn>
                <a:cxn ang="0">
                  <a:pos x="434" y="108"/>
                </a:cxn>
                <a:cxn ang="0">
                  <a:pos x="434" y="59"/>
                </a:cxn>
                <a:cxn ang="0">
                  <a:pos x="414" y="29"/>
                </a:cxn>
                <a:cxn ang="0">
                  <a:pos x="394" y="0"/>
                </a:cxn>
                <a:cxn ang="0">
                  <a:pos x="444" y="10"/>
                </a:cxn>
                <a:cxn ang="0">
                  <a:pos x="463" y="49"/>
                </a:cxn>
                <a:cxn ang="0">
                  <a:pos x="473" y="89"/>
                </a:cxn>
                <a:cxn ang="0">
                  <a:pos x="444" y="217"/>
                </a:cxn>
                <a:cxn ang="0">
                  <a:pos x="315" y="423"/>
                </a:cxn>
                <a:cxn ang="0">
                  <a:pos x="197" y="551"/>
                </a:cxn>
                <a:cxn ang="0">
                  <a:pos x="177" y="571"/>
                </a:cxn>
                <a:cxn ang="0">
                  <a:pos x="177" y="601"/>
                </a:cxn>
                <a:cxn ang="0">
                  <a:pos x="177" y="620"/>
                </a:cxn>
                <a:cxn ang="0">
                  <a:pos x="177" y="650"/>
                </a:cxn>
                <a:cxn ang="0">
                  <a:pos x="187" y="709"/>
                </a:cxn>
                <a:cxn ang="0">
                  <a:pos x="207" y="748"/>
                </a:cxn>
                <a:cxn ang="0">
                  <a:pos x="256" y="768"/>
                </a:cxn>
                <a:cxn ang="0">
                  <a:pos x="335" y="748"/>
                </a:cxn>
                <a:cxn ang="0">
                  <a:pos x="404" y="689"/>
                </a:cxn>
                <a:cxn ang="0">
                  <a:pos x="424" y="679"/>
                </a:cxn>
                <a:cxn ang="0">
                  <a:pos x="434" y="679"/>
                </a:cxn>
                <a:cxn ang="0">
                  <a:pos x="444" y="689"/>
                </a:cxn>
                <a:cxn ang="0">
                  <a:pos x="444" y="709"/>
                </a:cxn>
                <a:cxn ang="0">
                  <a:pos x="414" y="729"/>
                </a:cxn>
                <a:cxn ang="0">
                  <a:pos x="384" y="758"/>
                </a:cxn>
                <a:cxn ang="0">
                  <a:pos x="335" y="788"/>
                </a:cxn>
                <a:cxn ang="0">
                  <a:pos x="256" y="807"/>
                </a:cxn>
                <a:cxn ang="0">
                  <a:pos x="148" y="748"/>
                </a:cxn>
                <a:cxn ang="0">
                  <a:pos x="108" y="640"/>
                </a:cxn>
                <a:cxn ang="0">
                  <a:pos x="108" y="640"/>
                </a:cxn>
                <a:cxn ang="0">
                  <a:pos x="69" y="669"/>
                </a:cxn>
                <a:cxn ang="0">
                  <a:pos x="39" y="699"/>
                </a:cxn>
                <a:cxn ang="0">
                  <a:pos x="20" y="709"/>
                </a:cxn>
                <a:cxn ang="0">
                  <a:pos x="0" y="699"/>
                </a:cxn>
                <a:cxn ang="0">
                  <a:pos x="0" y="679"/>
                </a:cxn>
                <a:cxn ang="0">
                  <a:pos x="20" y="669"/>
                </a:cxn>
                <a:cxn ang="0">
                  <a:pos x="49" y="640"/>
                </a:cxn>
                <a:cxn ang="0">
                  <a:pos x="79" y="610"/>
                </a:cxn>
                <a:cxn ang="0">
                  <a:pos x="98" y="591"/>
                </a:cxn>
                <a:cxn ang="0">
                  <a:pos x="108" y="482"/>
                </a:cxn>
                <a:cxn ang="0">
                  <a:pos x="148" y="315"/>
                </a:cxn>
                <a:cxn ang="0">
                  <a:pos x="236" y="138"/>
                </a:cxn>
                <a:cxn ang="0">
                  <a:pos x="325" y="20"/>
                </a:cxn>
              </a:cxnLst>
              <a:rect l="0" t="0" r="r" b="b"/>
              <a:pathLst>
                <a:path w="473" h="807">
                  <a:moveTo>
                    <a:pt x="394" y="29"/>
                  </a:moveTo>
                  <a:lnTo>
                    <a:pt x="345" y="59"/>
                  </a:lnTo>
                  <a:lnTo>
                    <a:pt x="306" y="128"/>
                  </a:lnTo>
                  <a:lnTo>
                    <a:pt x="266" y="226"/>
                  </a:lnTo>
                  <a:lnTo>
                    <a:pt x="227" y="335"/>
                  </a:lnTo>
                  <a:lnTo>
                    <a:pt x="207" y="433"/>
                  </a:lnTo>
                  <a:lnTo>
                    <a:pt x="187" y="512"/>
                  </a:lnTo>
                  <a:lnTo>
                    <a:pt x="187" y="512"/>
                  </a:lnTo>
                  <a:lnTo>
                    <a:pt x="227" y="473"/>
                  </a:lnTo>
                  <a:lnTo>
                    <a:pt x="276" y="413"/>
                  </a:lnTo>
                  <a:lnTo>
                    <a:pt x="335" y="345"/>
                  </a:lnTo>
                  <a:lnTo>
                    <a:pt x="394" y="246"/>
                  </a:lnTo>
                  <a:lnTo>
                    <a:pt x="424" y="167"/>
                  </a:lnTo>
                  <a:lnTo>
                    <a:pt x="434" y="108"/>
                  </a:lnTo>
                  <a:lnTo>
                    <a:pt x="434" y="89"/>
                  </a:lnTo>
                  <a:lnTo>
                    <a:pt x="434" y="59"/>
                  </a:lnTo>
                  <a:lnTo>
                    <a:pt x="424" y="39"/>
                  </a:lnTo>
                  <a:lnTo>
                    <a:pt x="414" y="29"/>
                  </a:lnTo>
                  <a:lnTo>
                    <a:pt x="394" y="29"/>
                  </a:lnTo>
                  <a:close/>
                  <a:moveTo>
                    <a:pt x="394" y="0"/>
                  </a:moveTo>
                  <a:lnTo>
                    <a:pt x="424" y="0"/>
                  </a:lnTo>
                  <a:lnTo>
                    <a:pt x="444" y="10"/>
                  </a:lnTo>
                  <a:lnTo>
                    <a:pt x="453" y="29"/>
                  </a:lnTo>
                  <a:lnTo>
                    <a:pt x="463" y="49"/>
                  </a:lnTo>
                  <a:lnTo>
                    <a:pt x="473" y="69"/>
                  </a:lnTo>
                  <a:lnTo>
                    <a:pt x="473" y="89"/>
                  </a:lnTo>
                  <a:lnTo>
                    <a:pt x="473" y="98"/>
                  </a:lnTo>
                  <a:lnTo>
                    <a:pt x="444" y="217"/>
                  </a:lnTo>
                  <a:lnTo>
                    <a:pt x="394" y="325"/>
                  </a:lnTo>
                  <a:lnTo>
                    <a:pt x="315" y="423"/>
                  </a:lnTo>
                  <a:lnTo>
                    <a:pt x="246" y="502"/>
                  </a:lnTo>
                  <a:lnTo>
                    <a:pt x="197" y="551"/>
                  </a:lnTo>
                  <a:lnTo>
                    <a:pt x="187" y="561"/>
                  </a:lnTo>
                  <a:lnTo>
                    <a:pt x="177" y="571"/>
                  </a:lnTo>
                  <a:lnTo>
                    <a:pt x="177" y="581"/>
                  </a:lnTo>
                  <a:lnTo>
                    <a:pt x="177" y="601"/>
                  </a:lnTo>
                  <a:lnTo>
                    <a:pt x="177" y="610"/>
                  </a:lnTo>
                  <a:lnTo>
                    <a:pt x="177" y="620"/>
                  </a:lnTo>
                  <a:lnTo>
                    <a:pt x="177" y="630"/>
                  </a:lnTo>
                  <a:lnTo>
                    <a:pt x="177" y="650"/>
                  </a:lnTo>
                  <a:lnTo>
                    <a:pt x="177" y="679"/>
                  </a:lnTo>
                  <a:lnTo>
                    <a:pt x="187" y="709"/>
                  </a:lnTo>
                  <a:lnTo>
                    <a:pt x="197" y="729"/>
                  </a:lnTo>
                  <a:lnTo>
                    <a:pt x="207" y="748"/>
                  </a:lnTo>
                  <a:lnTo>
                    <a:pt x="227" y="768"/>
                  </a:lnTo>
                  <a:lnTo>
                    <a:pt x="256" y="768"/>
                  </a:lnTo>
                  <a:lnTo>
                    <a:pt x="296" y="768"/>
                  </a:lnTo>
                  <a:lnTo>
                    <a:pt x="335" y="748"/>
                  </a:lnTo>
                  <a:lnTo>
                    <a:pt x="365" y="719"/>
                  </a:lnTo>
                  <a:lnTo>
                    <a:pt x="404" y="689"/>
                  </a:lnTo>
                  <a:lnTo>
                    <a:pt x="414" y="679"/>
                  </a:lnTo>
                  <a:lnTo>
                    <a:pt x="424" y="679"/>
                  </a:lnTo>
                  <a:lnTo>
                    <a:pt x="424" y="679"/>
                  </a:lnTo>
                  <a:lnTo>
                    <a:pt x="434" y="679"/>
                  </a:lnTo>
                  <a:lnTo>
                    <a:pt x="444" y="679"/>
                  </a:lnTo>
                  <a:lnTo>
                    <a:pt x="444" y="689"/>
                  </a:lnTo>
                  <a:lnTo>
                    <a:pt x="444" y="699"/>
                  </a:lnTo>
                  <a:lnTo>
                    <a:pt x="444" y="709"/>
                  </a:lnTo>
                  <a:lnTo>
                    <a:pt x="434" y="719"/>
                  </a:lnTo>
                  <a:lnTo>
                    <a:pt x="414" y="729"/>
                  </a:lnTo>
                  <a:lnTo>
                    <a:pt x="404" y="748"/>
                  </a:lnTo>
                  <a:lnTo>
                    <a:pt x="384" y="758"/>
                  </a:lnTo>
                  <a:lnTo>
                    <a:pt x="375" y="758"/>
                  </a:lnTo>
                  <a:lnTo>
                    <a:pt x="335" y="788"/>
                  </a:lnTo>
                  <a:lnTo>
                    <a:pt x="296" y="797"/>
                  </a:lnTo>
                  <a:lnTo>
                    <a:pt x="256" y="807"/>
                  </a:lnTo>
                  <a:lnTo>
                    <a:pt x="187" y="788"/>
                  </a:lnTo>
                  <a:lnTo>
                    <a:pt x="148" y="748"/>
                  </a:lnTo>
                  <a:lnTo>
                    <a:pt x="128" y="689"/>
                  </a:lnTo>
                  <a:lnTo>
                    <a:pt x="108" y="640"/>
                  </a:lnTo>
                  <a:lnTo>
                    <a:pt x="108" y="640"/>
                  </a:lnTo>
                  <a:lnTo>
                    <a:pt x="108" y="640"/>
                  </a:lnTo>
                  <a:lnTo>
                    <a:pt x="108" y="640"/>
                  </a:lnTo>
                  <a:lnTo>
                    <a:pt x="69" y="669"/>
                  </a:lnTo>
                  <a:lnTo>
                    <a:pt x="59" y="679"/>
                  </a:lnTo>
                  <a:lnTo>
                    <a:pt x="39" y="699"/>
                  </a:lnTo>
                  <a:lnTo>
                    <a:pt x="29" y="709"/>
                  </a:lnTo>
                  <a:lnTo>
                    <a:pt x="20" y="709"/>
                  </a:lnTo>
                  <a:lnTo>
                    <a:pt x="10" y="709"/>
                  </a:lnTo>
                  <a:lnTo>
                    <a:pt x="0" y="699"/>
                  </a:lnTo>
                  <a:lnTo>
                    <a:pt x="0" y="689"/>
                  </a:lnTo>
                  <a:lnTo>
                    <a:pt x="0" y="679"/>
                  </a:lnTo>
                  <a:lnTo>
                    <a:pt x="10" y="679"/>
                  </a:lnTo>
                  <a:lnTo>
                    <a:pt x="20" y="669"/>
                  </a:lnTo>
                  <a:lnTo>
                    <a:pt x="29" y="660"/>
                  </a:lnTo>
                  <a:lnTo>
                    <a:pt x="49" y="640"/>
                  </a:lnTo>
                  <a:lnTo>
                    <a:pt x="59" y="630"/>
                  </a:lnTo>
                  <a:lnTo>
                    <a:pt x="79" y="610"/>
                  </a:lnTo>
                  <a:lnTo>
                    <a:pt x="98" y="601"/>
                  </a:lnTo>
                  <a:lnTo>
                    <a:pt x="98" y="591"/>
                  </a:lnTo>
                  <a:lnTo>
                    <a:pt x="98" y="541"/>
                  </a:lnTo>
                  <a:lnTo>
                    <a:pt x="108" y="482"/>
                  </a:lnTo>
                  <a:lnTo>
                    <a:pt x="118" y="423"/>
                  </a:lnTo>
                  <a:lnTo>
                    <a:pt x="148" y="315"/>
                  </a:lnTo>
                  <a:lnTo>
                    <a:pt x="207" y="177"/>
                  </a:lnTo>
                  <a:lnTo>
                    <a:pt x="236" y="138"/>
                  </a:lnTo>
                  <a:lnTo>
                    <a:pt x="276" y="79"/>
                  </a:lnTo>
                  <a:lnTo>
                    <a:pt x="325" y="20"/>
                  </a:lnTo>
                  <a:lnTo>
                    <a:pt x="3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66"/>
            <p:cNvSpPr>
              <a:spLocks/>
            </p:cNvSpPr>
            <p:nvPr/>
          </p:nvSpPr>
          <p:spPr bwMode="auto">
            <a:xfrm>
              <a:off x="2373" y="3903"/>
              <a:ext cx="365" cy="1585"/>
            </a:xfrm>
            <a:custGeom>
              <a:avLst/>
              <a:gdLst/>
              <a:ahLst/>
              <a:cxnLst>
                <a:cxn ang="0">
                  <a:pos x="355" y="0"/>
                </a:cxn>
                <a:cxn ang="0">
                  <a:pos x="365" y="0"/>
                </a:cxn>
                <a:cxn ang="0">
                  <a:pos x="365" y="0"/>
                </a:cxn>
                <a:cxn ang="0">
                  <a:pos x="365" y="19"/>
                </a:cxn>
                <a:cxn ang="0">
                  <a:pos x="365" y="19"/>
                </a:cxn>
                <a:cxn ang="0">
                  <a:pos x="365" y="19"/>
                </a:cxn>
                <a:cxn ang="0">
                  <a:pos x="365" y="29"/>
                </a:cxn>
                <a:cxn ang="0">
                  <a:pos x="345" y="39"/>
                </a:cxn>
                <a:cxn ang="0">
                  <a:pos x="247" y="167"/>
                </a:cxn>
                <a:cxn ang="0">
                  <a:pos x="178" y="315"/>
                </a:cxn>
                <a:cxn ang="0">
                  <a:pos x="128" y="463"/>
                </a:cxn>
                <a:cxn ang="0">
                  <a:pos x="99" y="630"/>
                </a:cxn>
                <a:cxn ang="0">
                  <a:pos x="89" y="797"/>
                </a:cxn>
                <a:cxn ang="0">
                  <a:pos x="99" y="945"/>
                </a:cxn>
                <a:cxn ang="0">
                  <a:pos x="118" y="1103"/>
                </a:cxn>
                <a:cxn ang="0">
                  <a:pos x="168" y="1260"/>
                </a:cxn>
                <a:cxn ang="0">
                  <a:pos x="237" y="1408"/>
                </a:cxn>
                <a:cxn ang="0">
                  <a:pos x="345" y="1536"/>
                </a:cxn>
                <a:cxn ang="0">
                  <a:pos x="355" y="1555"/>
                </a:cxn>
                <a:cxn ang="0">
                  <a:pos x="365" y="1565"/>
                </a:cxn>
                <a:cxn ang="0">
                  <a:pos x="365" y="1565"/>
                </a:cxn>
                <a:cxn ang="0">
                  <a:pos x="365" y="1575"/>
                </a:cxn>
                <a:cxn ang="0">
                  <a:pos x="365" y="1575"/>
                </a:cxn>
                <a:cxn ang="0">
                  <a:pos x="365" y="1585"/>
                </a:cxn>
                <a:cxn ang="0">
                  <a:pos x="355" y="1585"/>
                </a:cxn>
                <a:cxn ang="0">
                  <a:pos x="325" y="1575"/>
                </a:cxn>
                <a:cxn ang="0">
                  <a:pos x="286" y="1536"/>
                </a:cxn>
                <a:cxn ang="0">
                  <a:pos x="227" y="1477"/>
                </a:cxn>
                <a:cxn ang="0">
                  <a:pos x="168" y="1398"/>
                </a:cxn>
                <a:cxn ang="0">
                  <a:pos x="109" y="1290"/>
                </a:cxn>
                <a:cxn ang="0">
                  <a:pos x="40" y="1112"/>
                </a:cxn>
                <a:cxn ang="0">
                  <a:pos x="10" y="935"/>
                </a:cxn>
                <a:cxn ang="0">
                  <a:pos x="0" y="797"/>
                </a:cxn>
                <a:cxn ang="0">
                  <a:pos x="10" y="650"/>
                </a:cxn>
                <a:cxn ang="0">
                  <a:pos x="40" y="482"/>
                </a:cxn>
                <a:cxn ang="0">
                  <a:pos x="99" y="305"/>
                </a:cxn>
                <a:cxn ang="0">
                  <a:pos x="158" y="197"/>
                </a:cxn>
                <a:cxn ang="0">
                  <a:pos x="227" y="108"/>
                </a:cxn>
                <a:cxn ang="0">
                  <a:pos x="286" y="49"/>
                </a:cxn>
                <a:cxn ang="0">
                  <a:pos x="325" y="10"/>
                </a:cxn>
                <a:cxn ang="0">
                  <a:pos x="355" y="0"/>
                </a:cxn>
              </a:cxnLst>
              <a:rect l="0" t="0" r="r" b="b"/>
              <a:pathLst>
                <a:path w="365" h="1585">
                  <a:moveTo>
                    <a:pt x="355" y="0"/>
                  </a:moveTo>
                  <a:lnTo>
                    <a:pt x="365" y="0"/>
                  </a:lnTo>
                  <a:lnTo>
                    <a:pt x="365" y="0"/>
                  </a:lnTo>
                  <a:lnTo>
                    <a:pt x="365" y="19"/>
                  </a:lnTo>
                  <a:lnTo>
                    <a:pt x="365" y="19"/>
                  </a:lnTo>
                  <a:lnTo>
                    <a:pt x="365" y="19"/>
                  </a:lnTo>
                  <a:lnTo>
                    <a:pt x="365" y="29"/>
                  </a:lnTo>
                  <a:lnTo>
                    <a:pt x="345" y="39"/>
                  </a:lnTo>
                  <a:lnTo>
                    <a:pt x="247" y="167"/>
                  </a:lnTo>
                  <a:lnTo>
                    <a:pt x="178" y="315"/>
                  </a:lnTo>
                  <a:lnTo>
                    <a:pt x="128" y="463"/>
                  </a:lnTo>
                  <a:lnTo>
                    <a:pt x="99" y="630"/>
                  </a:lnTo>
                  <a:lnTo>
                    <a:pt x="89" y="797"/>
                  </a:lnTo>
                  <a:lnTo>
                    <a:pt x="99" y="945"/>
                  </a:lnTo>
                  <a:lnTo>
                    <a:pt x="118" y="1103"/>
                  </a:lnTo>
                  <a:lnTo>
                    <a:pt x="168" y="1260"/>
                  </a:lnTo>
                  <a:lnTo>
                    <a:pt x="237" y="1408"/>
                  </a:lnTo>
                  <a:lnTo>
                    <a:pt x="345" y="1536"/>
                  </a:lnTo>
                  <a:lnTo>
                    <a:pt x="355" y="1555"/>
                  </a:lnTo>
                  <a:lnTo>
                    <a:pt x="365" y="1565"/>
                  </a:lnTo>
                  <a:lnTo>
                    <a:pt x="365" y="1565"/>
                  </a:lnTo>
                  <a:lnTo>
                    <a:pt x="365" y="1575"/>
                  </a:lnTo>
                  <a:lnTo>
                    <a:pt x="365" y="1575"/>
                  </a:lnTo>
                  <a:lnTo>
                    <a:pt x="365" y="1585"/>
                  </a:lnTo>
                  <a:lnTo>
                    <a:pt x="355" y="1585"/>
                  </a:lnTo>
                  <a:lnTo>
                    <a:pt x="325" y="1575"/>
                  </a:lnTo>
                  <a:lnTo>
                    <a:pt x="286" y="1536"/>
                  </a:lnTo>
                  <a:lnTo>
                    <a:pt x="227" y="1477"/>
                  </a:lnTo>
                  <a:lnTo>
                    <a:pt x="168" y="1398"/>
                  </a:lnTo>
                  <a:lnTo>
                    <a:pt x="109" y="1290"/>
                  </a:lnTo>
                  <a:lnTo>
                    <a:pt x="40" y="1112"/>
                  </a:lnTo>
                  <a:lnTo>
                    <a:pt x="10" y="935"/>
                  </a:lnTo>
                  <a:lnTo>
                    <a:pt x="0" y="797"/>
                  </a:lnTo>
                  <a:lnTo>
                    <a:pt x="10" y="650"/>
                  </a:lnTo>
                  <a:lnTo>
                    <a:pt x="40" y="482"/>
                  </a:lnTo>
                  <a:lnTo>
                    <a:pt x="99" y="305"/>
                  </a:lnTo>
                  <a:lnTo>
                    <a:pt x="158" y="197"/>
                  </a:lnTo>
                  <a:lnTo>
                    <a:pt x="227" y="108"/>
                  </a:lnTo>
                  <a:lnTo>
                    <a:pt x="286" y="49"/>
                  </a:lnTo>
                  <a:lnTo>
                    <a:pt x="325" y="10"/>
                  </a:lnTo>
                  <a:lnTo>
                    <a:pt x="3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67"/>
            <p:cNvSpPr>
              <a:spLocks noEditPoints="1"/>
            </p:cNvSpPr>
            <p:nvPr/>
          </p:nvSpPr>
          <p:spPr bwMode="auto">
            <a:xfrm>
              <a:off x="2896" y="4395"/>
              <a:ext cx="897" cy="719"/>
            </a:xfrm>
            <a:custGeom>
              <a:avLst/>
              <a:gdLst/>
              <a:ahLst/>
              <a:cxnLst>
                <a:cxn ang="0">
                  <a:pos x="364" y="39"/>
                </a:cxn>
                <a:cxn ang="0">
                  <a:pos x="207" y="177"/>
                </a:cxn>
                <a:cxn ang="0">
                  <a:pos x="147" y="345"/>
                </a:cxn>
                <a:cxn ang="0">
                  <a:pos x="118" y="512"/>
                </a:cxn>
                <a:cxn ang="0">
                  <a:pos x="157" y="630"/>
                </a:cxn>
                <a:cxn ang="0">
                  <a:pos x="266" y="679"/>
                </a:cxn>
                <a:cxn ang="0">
                  <a:pos x="394" y="660"/>
                </a:cxn>
                <a:cxn ang="0">
                  <a:pos x="591" y="542"/>
                </a:cxn>
                <a:cxn ang="0">
                  <a:pos x="581" y="492"/>
                </a:cxn>
                <a:cxn ang="0">
                  <a:pos x="581" y="364"/>
                </a:cxn>
                <a:cxn ang="0">
                  <a:pos x="581" y="217"/>
                </a:cxn>
                <a:cxn ang="0">
                  <a:pos x="542" y="89"/>
                </a:cxn>
                <a:cxn ang="0">
                  <a:pos x="423" y="30"/>
                </a:cxn>
                <a:cxn ang="0">
                  <a:pos x="502" y="10"/>
                </a:cxn>
                <a:cxn ang="0">
                  <a:pos x="630" y="99"/>
                </a:cxn>
                <a:cxn ang="0">
                  <a:pos x="699" y="325"/>
                </a:cxn>
                <a:cxn ang="0">
                  <a:pos x="699" y="423"/>
                </a:cxn>
                <a:cxn ang="0">
                  <a:pos x="847" y="108"/>
                </a:cxn>
                <a:cxn ang="0">
                  <a:pos x="857" y="79"/>
                </a:cxn>
                <a:cxn ang="0">
                  <a:pos x="877" y="69"/>
                </a:cxn>
                <a:cxn ang="0">
                  <a:pos x="887" y="79"/>
                </a:cxn>
                <a:cxn ang="0">
                  <a:pos x="897" y="89"/>
                </a:cxn>
                <a:cxn ang="0">
                  <a:pos x="867" y="167"/>
                </a:cxn>
                <a:cxn ang="0">
                  <a:pos x="788" y="355"/>
                </a:cxn>
                <a:cxn ang="0">
                  <a:pos x="699" y="473"/>
                </a:cxn>
                <a:cxn ang="0">
                  <a:pos x="699" y="502"/>
                </a:cxn>
                <a:cxn ang="0">
                  <a:pos x="699" y="561"/>
                </a:cxn>
                <a:cxn ang="0">
                  <a:pos x="719" y="660"/>
                </a:cxn>
                <a:cxn ang="0">
                  <a:pos x="749" y="679"/>
                </a:cxn>
                <a:cxn ang="0">
                  <a:pos x="778" y="670"/>
                </a:cxn>
                <a:cxn ang="0">
                  <a:pos x="818" y="640"/>
                </a:cxn>
                <a:cxn ang="0">
                  <a:pos x="837" y="591"/>
                </a:cxn>
                <a:cxn ang="0">
                  <a:pos x="867" y="591"/>
                </a:cxn>
                <a:cxn ang="0">
                  <a:pos x="877" y="601"/>
                </a:cxn>
                <a:cxn ang="0">
                  <a:pos x="857" y="640"/>
                </a:cxn>
                <a:cxn ang="0">
                  <a:pos x="828" y="679"/>
                </a:cxn>
                <a:cxn ang="0">
                  <a:pos x="768" y="709"/>
                </a:cxn>
                <a:cxn ang="0">
                  <a:pos x="699" y="709"/>
                </a:cxn>
                <a:cxn ang="0">
                  <a:pos x="630" y="670"/>
                </a:cxn>
                <a:cxn ang="0">
                  <a:pos x="591" y="581"/>
                </a:cxn>
                <a:cxn ang="0">
                  <a:pos x="364" y="699"/>
                </a:cxn>
                <a:cxn ang="0">
                  <a:pos x="147" y="699"/>
                </a:cxn>
                <a:cxn ang="0">
                  <a:pos x="19" y="551"/>
                </a:cxn>
                <a:cxn ang="0">
                  <a:pos x="19" y="315"/>
                </a:cxn>
                <a:cxn ang="0">
                  <a:pos x="187" y="89"/>
                </a:cxn>
                <a:cxn ang="0">
                  <a:pos x="423" y="0"/>
                </a:cxn>
              </a:cxnLst>
              <a:rect l="0" t="0" r="r" b="b"/>
              <a:pathLst>
                <a:path w="897" h="719">
                  <a:moveTo>
                    <a:pt x="423" y="30"/>
                  </a:moveTo>
                  <a:lnTo>
                    <a:pt x="364" y="39"/>
                  </a:lnTo>
                  <a:lnTo>
                    <a:pt x="285" y="89"/>
                  </a:lnTo>
                  <a:lnTo>
                    <a:pt x="207" y="177"/>
                  </a:lnTo>
                  <a:lnTo>
                    <a:pt x="177" y="246"/>
                  </a:lnTo>
                  <a:lnTo>
                    <a:pt x="147" y="345"/>
                  </a:lnTo>
                  <a:lnTo>
                    <a:pt x="128" y="433"/>
                  </a:lnTo>
                  <a:lnTo>
                    <a:pt x="118" y="512"/>
                  </a:lnTo>
                  <a:lnTo>
                    <a:pt x="128" y="581"/>
                  </a:lnTo>
                  <a:lnTo>
                    <a:pt x="157" y="630"/>
                  </a:lnTo>
                  <a:lnTo>
                    <a:pt x="197" y="670"/>
                  </a:lnTo>
                  <a:lnTo>
                    <a:pt x="266" y="679"/>
                  </a:lnTo>
                  <a:lnTo>
                    <a:pt x="315" y="679"/>
                  </a:lnTo>
                  <a:lnTo>
                    <a:pt x="394" y="660"/>
                  </a:lnTo>
                  <a:lnTo>
                    <a:pt x="483" y="611"/>
                  </a:lnTo>
                  <a:lnTo>
                    <a:pt x="591" y="542"/>
                  </a:lnTo>
                  <a:lnTo>
                    <a:pt x="591" y="542"/>
                  </a:lnTo>
                  <a:lnTo>
                    <a:pt x="581" y="492"/>
                  </a:lnTo>
                  <a:lnTo>
                    <a:pt x="581" y="433"/>
                  </a:lnTo>
                  <a:lnTo>
                    <a:pt x="581" y="364"/>
                  </a:lnTo>
                  <a:lnTo>
                    <a:pt x="581" y="295"/>
                  </a:lnTo>
                  <a:lnTo>
                    <a:pt x="581" y="217"/>
                  </a:lnTo>
                  <a:lnTo>
                    <a:pt x="561" y="148"/>
                  </a:lnTo>
                  <a:lnTo>
                    <a:pt x="542" y="89"/>
                  </a:lnTo>
                  <a:lnTo>
                    <a:pt x="492" y="49"/>
                  </a:lnTo>
                  <a:lnTo>
                    <a:pt x="423" y="30"/>
                  </a:lnTo>
                  <a:close/>
                  <a:moveTo>
                    <a:pt x="423" y="0"/>
                  </a:moveTo>
                  <a:lnTo>
                    <a:pt x="502" y="10"/>
                  </a:lnTo>
                  <a:lnTo>
                    <a:pt x="571" y="39"/>
                  </a:lnTo>
                  <a:lnTo>
                    <a:pt x="630" y="99"/>
                  </a:lnTo>
                  <a:lnTo>
                    <a:pt x="680" y="197"/>
                  </a:lnTo>
                  <a:lnTo>
                    <a:pt x="699" y="325"/>
                  </a:lnTo>
                  <a:lnTo>
                    <a:pt x="699" y="325"/>
                  </a:lnTo>
                  <a:lnTo>
                    <a:pt x="699" y="423"/>
                  </a:lnTo>
                  <a:lnTo>
                    <a:pt x="788" y="266"/>
                  </a:lnTo>
                  <a:lnTo>
                    <a:pt x="847" y="108"/>
                  </a:lnTo>
                  <a:lnTo>
                    <a:pt x="857" y="89"/>
                  </a:lnTo>
                  <a:lnTo>
                    <a:pt x="857" y="79"/>
                  </a:lnTo>
                  <a:lnTo>
                    <a:pt x="867" y="79"/>
                  </a:lnTo>
                  <a:lnTo>
                    <a:pt x="877" y="69"/>
                  </a:lnTo>
                  <a:lnTo>
                    <a:pt x="887" y="79"/>
                  </a:lnTo>
                  <a:lnTo>
                    <a:pt x="887" y="79"/>
                  </a:lnTo>
                  <a:lnTo>
                    <a:pt x="897" y="89"/>
                  </a:lnTo>
                  <a:lnTo>
                    <a:pt x="897" y="89"/>
                  </a:lnTo>
                  <a:lnTo>
                    <a:pt x="887" y="108"/>
                  </a:lnTo>
                  <a:lnTo>
                    <a:pt x="867" y="167"/>
                  </a:lnTo>
                  <a:lnTo>
                    <a:pt x="837" y="246"/>
                  </a:lnTo>
                  <a:lnTo>
                    <a:pt x="788" y="355"/>
                  </a:lnTo>
                  <a:lnTo>
                    <a:pt x="709" y="463"/>
                  </a:lnTo>
                  <a:lnTo>
                    <a:pt x="699" y="473"/>
                  </a:lnTo>
                  <a:lnTo>
                    <a:pt x="699" y="483"/>
                  </a:lnTo>
                  <a:lnTo>
                    <a:pt x="699" y="502"/>
                  </a:lnTo>
                  <a:lnTo>
                    <a:pt x="699" y="522"/>
                  </a:lnTo>
                  <a:lnTo>
                    <a:pt x="699" y="561"/>
                  </a:lnTo>
                  <a:lnTo>
                    <a:pt x="699" y="611"/>
                  </a:lnTo>
                  <a:lnTo>
                    <a:pt x="719" y="660"/>
                  </a:lnTo>
                  <a:lnTo>
                    <a:pt x="739" y="679"/>
                  </a:lnTo>
                  <a:lnTo>
                    <a:pt x="749" y="679"/>
                  </a:lnTo>
                  <a:lnTo>
                    <a:pt x="759" y="679"/>
                  </a:lnTo>
                  <a:lnTo>
                    <a:pt x="778" y="670"/>
                  </a:lnTo>
                  <a:lnTo>
                    <a:pt x="798" y="660"/>
                  </a:lnTo>
                  <a:lnTo>
                    <a:pt x="818" y="640"/>
                  </a:lnTo>
                  <a:lnTo>
                    <a:pt x="837" y="601"/>
                  </a:lnTo>
                  <a:lnTo>
                    <a:pt x="837" y="591"/>
                  </a:lnTo>
                  <a:lnTo>
                    <a:pt x="857" y="581"/>
                  </a:lnTo>
                  <a:lnTo>
                    <a:pt x="867" y="591"/>
                  </a:lnTo>
                  <a:lnTo>
                    <a:pt x="867" y="591"/>
                  </a:lnTo>
                  <a:lnTo>
                    <a:pt x="877" y="601"/>
                  </a:lnTo>
                  <a:lnTo>
                    <a:pt x="867" y="620"/>
                  </a:lnTo>
                  <a:lnTo>
                    <a:pt x="857" y="640"/>
                  </a:lnTo>
                  <a:lnTo>
                    <a:pt x="847" y="660"/>
                  </a:lnTo>
                  <a:lnTo>
                    <a:pt x="828" y="679"/>
                  </a:lnTo>
                  <a:lnTo>
                    <a:pt x="798" y="699"/>
                  </a:lnTo>
                  <a:lnTo>
                    <a:pt x="768" y="709"/>
                  </a:lnTo>
                  <a:lnTo>
                    <a:pt x="739" y="719"/>
                  </a:lnTo>
                  <a:lnTo>
                    <a:pt x="699" y="709"/>
                  </a:lnTo>
                  <a:lnTo>
                    <a:pt x="660" y="689"/>
                  </a:lnTo>
                  <a:lnTo>
                    <a:pt x="630" y="670"/>
                  </a:lnTo>
                  <a:lnTo>
                    <a:pt x="611" y="630"/>
                  </a:lnTo>
                  <a:lnTo>
                    <a:pt x="591" y="581"/>
                  </a:lnTo>
                  <a:lnTo>
                    <a:pt x="473" y="660"/>
                  </a:lnTo>
                  <a:lnTo>
                    <a:pt x="364" y="699"/>
                  </a:lnTo>
                  <a:lnTo>
                    <a:pt x="256" y="719"/>
                  </a:lnTo>
                  <a:lnTo>
                    <a:pt x="147" y="699"/>
                  </a:lnTo>
                  <a:lnTo>
                    <a:pt x="69" y="640"/>
                  </a:lnTo>
                  <a:lnTo>
                    <a:pt x="19" y="551"/>
                  </a:lnTo>
                  <a:lnTo>
                    <a:pt x="0" y="443"/>
                  </a:lnTo>
                  <a:lnTo>
                    <a:pt x="19" y="315"/>
                  </a:lnTo>
                  <a:lnTo>
                    <a:pt x="88" y="187"/>
                  </a:lnTo>
                  <a:lnTo>
                    <a:pt x="187" y="89"/>
                  </a:lnTo>
                  <a:lnTo>
                    <a:pt x="295" y="20"/>
                  </a:lnTo>
                  <a:lnTo>
                    <a:pt x="4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168"/>
            <p:cNvSpPr>
              <a:spLocks/>
            </p:cNvSpPr>
            <p:nvPr/>
          </p:nvSpPr>
          <p:spPr bwMode="auto">
            <a:xfrm>
              <a:off x="3960" y="4553"/>
              <a:ext cx="661" cy="797"/>
            </a:xfrm>
            <a:custGeom>
              <a:avLst/>
              <a:gdLst/>
              <a:ahLst/>
              <a:cxnLst>
                <a:cxn ang="0">
                  <a:pos x="394" y="0"/>
                </a:cxn>
                <a:cxn ang="0">
                  <a:pos x="473" y="9"/>
                </a:cxn>
                <a:cxn ang="0">
                  <a:pos x="523" y="9"/>
                </a:cxn>
                <a:cxn ang="0">
                  <a:pos x="592" y="9"/>
                </a:cxn>
                <a:cxn ang="0">
                  <a:pos x="651" y="0"/>
                </a:cxn>
                <a:cxn ang="0">
                  <a:pos x="661" y="19"/>
                </a:cxn>
                <a:cxn ang="0">
                  <a:pos x="661" y="39"/>
                </a:cxn>
                <a:cxn ang="0">
                  <a:pos x="641" y="39"/>
                </a:cxn>
                <a:cxn ang="0">
                  <a:pos x="592" y="49"/>
                </a:cxn>
                <a:cxn ang="0">
                  <a:pos x="572" y="69"/>
                </a:cxn>
                <a:cxn ang="0">
                  <a:pos x="562" y="88"/>
                </a:cxn>
                <a:cxn ang="0">
                  <a:pos x="394" y="689"/>
                </a:cxn>
                <a:cxn ang="0">
                  <a:pos x="247" y="777"/>
                </a:cxn>
                <a:cxn ang="0">
                  <a:pos x="79" y="777"/>
                </a:cxn>
                <a:cxn ang="0">
                  <a:pos x="0" y="669"/>
                </a:cxn>
                <a:cxn ang="0">
                  <a:pos x="20" y="620"/>
                </a:cxn>
                <a:cxn ang="0">
                  <a:pos x="49" y="590"/>
                </a:cxn>
                <a:cxn ang="0">
                  <a:pos x="79" y="581"/>
                </a:cxn>
                <a:cxn ang="0">
                  <a:pos x="118" y="590"/>
                </a:cxn>
                <a:cxn ang="0">
                  <a:pos x="128" y="630"/>
                </a:cxn>
                <a:cxn ang="0">
                  <a:pos x="128" y="659"/>
                </a:cxn>
                <a:cxn ang="0">
                  <a:pos x="99" y="689"/>
                </a:cxn>
                <a:cxn ang="0">
                  <a:pos x="49" y="699"/>
                </a:cxn>
                <a:cxn ang="0">
                  <a:pos x="89" y="738"/>
                </a:cxn>
                <a:cxn ang="0">
                  <a:pos x="138" y="758"/>
                </a:cxn>
                <a:cxn ang="0">
                  <a:pos x="168" y="758"/>
                </a:cxn>
                <a:cxn ang="0">
                  <a:pos x="296" y="679"/>
                </a:cxn>
                <a:cxn ang="0">
                  <a:pos x="463" y="88"/>
                </a:cxn>
                <a:cxn ang="0">
                  <a:pos x="463" y="69"/>
                </a:cxn>
                <a:cxn ang="0">
                  <a:pos x="463" y="59"/>
                </a:cxn>
                <a:cxn ang="0">
                  <a:pos x="454" y="49"/>
                </a:cxn>
                <a:cxn ang="0">
                  <a:pos x="404" y="39"/>
                </a:cxn>
                <a:cxn ang="0">
                  <a:pos x="365" y="39"/>
                </a:cxn>
                <a:cxn ang="0">
                  <a:pos x="335" y="39"/>
                </a:cxn>
                <a:cxn ang="0">
                  <a:pos x="325" y="9"/>
                </a:cxn>
                <a:cxn ang="0">
                  <a:pos x="345" y="0"/>
                </a:cxn>
              </a:cxnLst>
              <a:rect l="0" t="0" r="r" b="b"/>
              <a:pathLst>
                <a:path w="661" h="797">
                  <a:moveTo>
                    <a:pt x="355" y="0"/>
                  </a:moveTo>
                  <a:lnTo>
                    <a:pt x="394" y="0"/>
                  </a:lnTo>
                  <a:lnTo>
                    <a:pt x="444" y="9"/>
                  </a:lnTo>
                  <a:lnTo>
                    <a:pt x="473" y="9"/>
                  </a:lnTo>
                  <a:lnTo>
                    <a:pt x="503" y="9"/>
                  </a:lnTo>
                  <a:lnTo>
                    <a:pt x="523" y="9"/>
                  </a:lnTo>
                  <a:lnTo>
                    <a:pt x="552" y="9"/>
                  </a:lnTo>
                  <a:lnTo>
                    <a:pt x="592" y="9"/>
                  </a:lnTo>
                  <a:lnTo>
                    <a:pt x="621" y="0"/>
                  </a:lnTo>
                  <a:lnTo>
                    <a:pt x="651" y="0"/>
                  </a:lnTo>
                  <a:lnTo>
                    <a:pt x="661" y="9"/>
                  </a:lnTo>
                  <a:lnTo>
                    <a:pt x="661" y="19"/>
                  </a:lnTo>
                  <a:lnTo>
                    <a:pt x="661" y="29"/>
                  </a:lnTo>
                  <a:lnTo>
                    <a:pt x="661" y="39"/>
                  </a:lnTo>
                  <a:lnTo>
                    <a:pt x="651" y="39"/>
                  </a:lnTo>
                  <a:lnTo>
                    <a:pt x="641" y="39"/>
                  </a:lnTo>
                  <a:lnTo>
                    <a:pt x="611" y="39"/>
                  </a:lnTo>
                  <a:lnTo>
                    <a:pt x="592" y="49"/>
                  </a:lnTo>
                  <a:lnTo>
                    <a:pt x="572" y="59"/>
                  </a:lnTo>
                  <a:lnTo>
                    <a:pt x="572" y="69"/>
                  </a:lnTo>
                  <a:lnTo>
                    <a:pt x="562" y="88"/>
                  </a:lnTo>
                  <a:lnTo>
                    <a:pt x="562" y="88"/>
                  </a:lnTo>
                  <a:lnTo>
                    <a:pt x="434" y="610"/>
                  </a:lnTo>
                  <a:lnTo>
                    <a:pt x="394" y="689"/>
                  </a:lnTo>
                  <a:lnTo>
                    <a:pt x="325" y="748"/>
                  </a:lnTo>
                  <a:lnTo>
                    <a:pt x="247" y="777"/>
                  </a:lnTo>
                  <a:lnTo>
                    <a:pt x="168" y="797"/>
                  </a:lnTo>
                  <a:lnTo>
                    <a:pt x="79" y="777"/>
                  </a:lnTo>
                  <a:lnTo>
                    <a:pt x="30" y="738"/>
                  </a:lnTo>
                  <a:lnTo>
                    <a:pt x="0" y="669"/>
                  </a:lnTo>
                  <a:lnTo>
                    <a:pt x="10" y="640"/>
                  </a:lnTo>
                  <a:lnTo>
                    <a:pt x="20" y="620"/>
                  </a:lnTo>
                  <a:lnTo>
                    <a:pt x="30" y="600"/>
                  </a:lnTo>
                  <a:lnTo>
                    <a:pt x="49" y="590"/>
                  </a:lnTo>
                  <a:lnTo>
                    <a:pt x="59" y="581"/>
                  </a:lnTo>
                  <a:lnTo>
                    <a:pt x="79" y="581"/>
                  </a:lnTo>
                  <a:lnTo>
                    <a:pt x="99" y="581"/>
                  </a:lnTo>
                  <a:lnTo>
                    <a:pt x="118" y="590"/>
                  </a:lnTo>
                  <a:lnTo>
                    <a:pt x="128" y="610"/>
                  </a:lnTo>
                  <a:lnTo>
                    <a:pt x="128" y="630"/>
                  </a:lnTo>
                  <a:lnTo>
                    <a:pt x="128" y="640"/>
                  </a:lnTo>
                  <a:lnTo>
                    <a:pt x="128" y="659"/>
                  </a:lnTo>
                  <a:lnTo>
                    <a:pt x="118" y="669"/>
                  </a:lnTo>
                  <a:lnTo>
                    <a:pt x="99" y="689"/>
                  </a:lnTo>
                  <a:lnTo>
                    <a:pt x="79" y="699"/>
                  </a:lnTo>
                  <a:lnTo>
                    <a:pt x="49" y="699"/>
                  </a:lnTo>
                  <a:lnTo>
                    <a:pt x="69" y="728"/>
                  </a:lnTo>
                  <a:lnTo>
                    <a:pt x="89" y="738"/>
                  </a:lnTo>
                  <a:lnTo>
                    <a:pt x="109" y="748"/>
                  </a:lnTo>
                  <a:lnTo>
                    <a:pt x="138" y="758"/>
                  </a:lnTo>
                  <a:lnTo>
                    <a:pt x="148" y="758"/>
                  </a:lnTo>
                  <a:lnTo>
                    <a:pt x="168" y="758"/>
                  </a:lnTo>
                  <a:lnTo>
                    <a:pt x="237" y="738"/>
                  </a:lnTo>
                  <a:lnTo>
                    <a:pt x="296" y="679"/>
                  </a:lnTo>
                  <a:lnTo>
                    <a:pt x="335" y="600"/>
                  </a:lnTo>
                  <a:lnTo>
                    <a:pt x="463" y="88"/>
                  </a:lnTo>
                  <a:lnTo>
                    <a:pt x="463" y="78"/>
                  </a:lnTo>
                  <a:lnTo>
                    <a:pt x="463" y="69"/>
                  </a:lnTo>
                  <a:lnTo>
                    <a:pt x="463" y="69"/>
                  </a:lnTo>
                  <a:lnTo>
                    <a:pt x="463" y="59"/>
                  </a:lnTo>
                  <a:lnTo>
                    <a:pt x="463" y="49"/>
                  </a:lnTo>
                  <a:lnTo>
                    <a:pt x="454" y="49"/>
                  </a:lnTo>
                  <a:lnTo>
                    <a:pt x="434" y="49"/>
                  </a:lnTo>
                  <a:lnTo>
                    <a:pt x="404" y="39"/>
                  </a:lnTo>
                  <a:lnTo>
                    <a:pt x="394" y="39"/>
                  </a:lnTo>
                  <a:lnTo>
                    <a:pt x="365" y="39"/>
                  </a:lnTo>
                  <a:lnTo>
                    <a:pt x="345" y="39"/>
                  </a:lnTo>
                  <a:lnTo>
                    <a:pt x="335" y="39"/>
                  </a:lnTo>
                  <a:lnTo>
                    <a:pt x="325" y="29"/>
                  </a:lnTo>
                  <a:lnTo>
                    <a:pt x="325" y="9"/>
                  </a:lnTo>
                  <a:lnTo>
                    <a:pt x="335" y="9"/>
                  </a:lnTo>
                  <a:lnTo>
                    <a:pt x="345" y="0"/>
                  </a:lnTo>
                  <a:lnTo>
                    <a:pt x="3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169"/>
            <p:cNvSpPr>
              <a:spLocks/>
            </p:cNvSpPr>
            <p:nvPr/>
          </p:nvSpPr>
          <p:spPr bwMode="auto">
            <a:xfrm>
              <a:off x="4670" y="4956"/>
              <a:ext cx="325" cy="522"/>
            </a:xfrm>
            <a:custGeom>
              <a:avLst/>
              <a:gdLst/>
              <a:ahLst/>
              <a:cxnLst>
                <a:cxn ang="0">
                  <a:pos x="177" y="0"/>
                </a:cxn>
                <a:cxn ang="0">
                  <a:pos x="197" y="0"/>
                </a:cxn>
                <a:cxn ang="0">
                  <a:pos x="197" y="10"/>
                </a:cxn>
                <a:cxn ang="0">
                  <a:pos x="207" y="20"/>
                </a:cxn>
                <a:cxn ang="0">
                  <a:pos x="207" y="20"/>
                </a:cxn>
                <a:cxn ang="0">
                  <a:pos x="207" y="453"/>
                </a:cxn>
                <a:cxn ang="0">
                  <a:pos x="207" y="463"/>
                </a:cxn>
                <a:cxn ang="0">
                  <a:pos x="207" y="473"/>
                </a:cxn>
                <a:cxn ang="0">
                  <a:pos x="217" y="483"/>
                </a:cxn>
                <a:cxn ang="0">
                  <a:pos x="227" y="483"/>
                </a:cxn>
                <a:cxn ang="0">
                  <a:pos x="256" y="483"/>
                </a:cxn>
                <a:cxn ang="0">
                  <a:pos x="286" y="483"/>
                </a:cxn>
                <a:cxn ang="0">
                  <a:pos x="325" y="483"/>
                </a:cxn>
                <a:cxn ang="0">
                  <a:pos x="325" y="522"/>
                </a:cxn>
                <a:cxn ang="0">
                  <a:pos x="246" y="522"/>
                </a:cxn>
                <a:cxn ang="0">
                  <a:pos x="167" y="522"/>
                </a:cxn>
                <a:cxn ang="0">
                  <a:pos x="89" y="522"/>
                </a:cxn>
                <a:cxn ang="0">
                  <a:pos x="10" y="522"/>
                </a:cxn>
                <a:cxn ang="0">
                  <a:pos x="10" y="483"/>
                </a:cxn>
                <a:cxn ang="0">
                  <a:pos x="49" y="483"/>
                </a:cxn>
                <a:cxn ang="0">
                  <a:pos x="79" y="483"/>
                </a:cxn>
                <a:cxn ang="0">
                  <a:pos x="108" y="483"/>
                </a:cxn>
                <a:cxn ang="0">
                  <a:pos x="118" y="483"/>
                </a:cxn>
                <a:cxn ang="0">
                  <a:pos x="128" y="473"/>
                </a:cxn>
                <a:cxn ang="0">
                  <a:pos x="128" y="463"/>
                </a:cxn>
                <a:cxn ang="0">
                  <a:pos x="128" y="453"/>
                </a:cxn>
                <a:cxn ang="0">
                  <a:pos x="128" y="59"/>
                </a:cxn>
                <a:cxn ang="0">
                  <a:pos x="98" y="69"/>
                </a:cxn>
                <a:cxn ang="0">
                  <a:pos x="59" y="79"/>
                </a:cxn>
                <a:cxn ang="0">
                  <a:pos x="39" y="79"/>
                </a:cxn>
                <a:cxn ang="0">
                  <a:pos x="20" y="79"/>
                </a:cxn>
                <a:cxn ang="0">
                  <a:pos x="0" y="79"/>
                </a:cxn>
                <a:cxn ang="0">
                  <a:pos x="0" y="50"/>
                </a:cxn>
                <a:cxn ang="0">
                  <a:pos x="20" y="50"/>
                </a:cxn>
                <a:cxn ang="0">
                  <a:pos x="49" y="50"/>
                </a:cxn>
                <a:cxn ang="0">
                  <a:pos x="108" y="40"/>
                </a:cxn>
                <a:cxn ang="0">
                  <a:pos x="177" y="0"/>
                </a:cxn>
              </a:cxnLst>
              <a:rect l="0" t="0" r="r" b="b"/>
              <a:pathLst>
                <a:path w="325" h="522">
                  <a:moveTo>
                    <a:pt x="177" y="0"/>
                  </a:moveTo>
                  <a:lnTo>
                    <a:pt x="197" y="0"/>
                  </a:lnTo>
                  <a:lnTo>
                    <a:pt x="197" y="10"/>
                  </a:lnTo>
                  <a:lnTo>
                    <a:pt x="207" y="20"/>
                  </a:lnTo>
                  <a:lnTo>
                    <a:pt x="207" y="20"/>
                  </a:lnTo>
                  <a:lnTo>
                    <a:pt x="207" y="453"/>
                  </a:lnTo>
                  <a:lnTo>
                    <a:pt x="207" y="463"/>
                  </a:lnTo>
                  <a:lnTo>
                    <a:pt x="207" y="473"/>
                  </a:lnTo>
                  <a:lnTo>
                    <a:pt x="217" y="483"/>
                  </a:lnTo>
                  <a:lnTo>
                    <a:pt x="227" y="483"/>
                  </a:lnTo>
                  <a:lnTo>
                    <a:pt x="256" y="483"/>
                  </a:lnTo>
                  <a:lnTo>
                    <a:pt x="286" y="483"/>
                  </a:lnTo>
                  <a:lnTo>
                    <a:pt x="325" y="483"/>
                  </a:lnTo>
                  <a:lnTo>
                    <a:pt x="325" y="522"/>
                  </a:lnTo>
                  <a:lnTo>
                    <a:pt x="246" y="522"/>
                  </a:lnTo>
                  <a:lnTo>
                    <a:pt x="167" y="522"/>
                  </a:lnTo>
                  <a:lnTo>
                    <a:pt x="89" y="522"/>
                  </a:lnTo>
                  <a:lnTo>
                    <a:pt x="10" y="522"/>
                  </a:lnTo>
                  <a:lnTo>
                    <a:pt x="10" y="483"/>
                  </a:lnTo>
                  <a:lnTo>
                    <a:pt x="49" y="483"/>
                  </a:lnTo>
                  <a:lnTo>
                    <a:pt x="79" y="483"/>
                  </a:lnTo>
                  <a:lnTo>
                    <a:pt x="108" y="483"/>
                  </a:lnTo>
                  <a:lnTo>
                    <a:pt x="118" y="483"/>
                  </a:lnTo>
                  <a:lnTo>
                    <a:pt x="128" y="473"/>
                  </a:lnTo>
                  <a:lnTo>
                    <a:pt x="128" y="463"/>
                  </a:lnTo>
                  <a:lnTo>
                    <a:pt x="128" y="453"/>
                  </a:lnTo>
                  <a:lnTo>
                    <a:pt x="128" y="59"/>
                  </a:lnTo>
                  <a:lnTo>
                    <a:pt x="98" y="69"/>
                  </a:lnTo>
                  <a:lnTo>
                    <a:pt x="59" y="79"/>
                  </a:lnTo>
                  <a:lnTo>
                    <a:pt x="39" y="79"/>
                  </a:lnTo>
                  <a:lnTo>
                    <a:pt x="20" y="79"/>
                  </a:lnTo>
                  <a:lnTo>
                    <a:pt x="0" y="79"/>
                  </a:lnTo>
                  <a:lnTo>
                    <a:pt x="0" y="50"/>
                  </a:lnTo>
                  <a:lnTo>
                    <a:pt x="20" y="50"/>
                  </a:lnTo>
                  <a:lnTo>
                    <a:pt x="49" y="50"/>
                  </a:lnTo>
                  <a:lnTo>
                    <a:pt x="108" y="40"/>
                  </a:lnTo>
                  <a:lnTo>
                    <a:pt x="1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170"/>
            <p:cNvSpPr>
              <a:spLocks/>
            </p:cNvSpPr>
            <p:nvPr/>
          </p:nvSpPr>
          <p:spPr bwMode="auto">
            <a:xfrm>
              <a:off x="5409" y="4927"/>
              <a:ext cx="188" cy="472"/>
            </a:xfrm>
            <a:custGeom>
              <a:avLst/>
              <a:gdLst/>
              <a:ahLst/>
              <a:cxnLst>
                <a:cxn ang="0">
                  <a:pos x="89" y="0"/>
                </a:cxn>
                <a:cxn ang="0">
                  <a:pos x="138" y="19"/>
                </a:cxn>
                <a:cxn ang="0">
                  <a:pos x="178" y="79"/>
                </a:cxn>
                <a:cxn ang="0">
                  <a:pos x="188" y="167"/>
                </a:cxn>
                <a:cxn ang="0">
                  <a:pos x="188" y="167"/>
                </a:cxn>
                <a:cxn ang="0">
                  <a:pos x="168" y="266"/>
                </a:cxn>
                <a:cxn ang="0">
                  <a:pos x="138" y="354"/>
                </a:cxn>
                <a:cxn ang="0">
                  <a:pos x="99" y="423"/>
                </a:cxn>
                <a:cxn ang="0">
                  <a:pos x="59" y="463"/>
                </a:cxn>
                <a:cxn ang="0">
                  <a:pos x="40" y="472"/>
                </a:cxn>
                <a:cxn ang="0">
                  <a:pos x="30" y="472"/>
                </a:cxn>
                <a:cxn ang="0">
                  <a:pos x="30" y="453"/>
                </a:cxn>
                <a:cxn ang="0">
                  <a:pos x="30" y="453"/>
                </a:cxn>
                <a:cxn ang="0">
                  <a:pos x="30" y="453"/>
                </a:cxn>
                <a:cxn ang="0">
                  <a:pos x="30" y="443"/>
                </a:cxn>
                <a:cxn ang="0">
                  <a:pos x="40" y="433"/>
                </a:cxn>
                <a:cxn ang="0">
                  <a:pos x="99" y="364"/>
                </a:cxn>
                <a:cxn ang="0">
                  <a:pos x="138" y="275"/>
                </a:cxn>
                <a:cxn ang="0">
                  <a:pos x="148" y="167"/>
                </a:cxn>
                <a:cxn ang="0">
                  <a:pos x="148" y="147"/>
                </a:cxn>
                <a:cxn ang="0">
                  <a:pos x="148" y="138"/>
                </a:cxn>
                <a:cxn ang="0">
                  <a:pos x="148" y="138"/>
                </a:cxn>
                <a:cxn ang="0">
                  <a:pos x="148" y="138"/>
                </a:cxn>
                <a:cxn ang="0">
                  <a:pos x="138" y="147"/>
                </a:cxn>
                <a:cxn ang="0">
                  <a:pos x="109" y="157"/>
                </a:cxn>
                <a:cxn ang="0">
                  <a:pos x="89" y="167"/>
                </a:cxn>
                <a:cxn ang="0">
                  <a:pos x="59" y="157"/>
                </a:cxn>
                <a:cxn ang="0">
                  <a:pos x="30" y="147"/>
                </a:cxn>
                <a:cxn ang="0">
                  <a:pos x="10" y="128"/>
                </a:cxn>
                <a:cxn ang="0">
                  <a:pos x="0" y="108"/>
                </a:cxn>
                <a:cxn ang="0">
                  <a:pos x="0" y="79"/>
                </a:cxn>
                <a:cxn ang="0">
                  <a:pos x="0" y="59"/>
                </a:cxn>
                <a:cxn ang="0">
                  <a:pos x="10" y="29"/>
                </a:cxn>
                <a:cxn ang="0">
                  <a:pos x="30" y="19"/>
                </a:cxn>
                <a:cxn ang="0">
                  <a:pos x="59" y="0"/>
                </a:cxn>
                <a:cxn ang="0">
                  <a:pos x="89" y="0"/>
                </a:cxn>
              </a:cxnLst>
              <a:rect l="0" t="0" r="r" b="b"/>
              <a:pathLst>
                <a:path w="188" h="472">
                  <a:moveTo>
                    <a:pt x="89" y="0"/>
                  </a:moveTo>
                  <a:lnTo>
                    <a:pt x="138" y="19"/>
                  </a:lnTo>
                  <a:lnTo>
                    <a:pt x="178" y="79"/>
                  </a:lnTo>
                  <a:lnTo>
                    <a:pt x="188" y="167"/>
                  </a:lnTo>
                  <a:lnTo>
                    <a:pt x="188" y="167"/>
                  </a:lnTo>
                  <a:lnTo>
                    <a:pt x="168" y="266"/>
                  </a:lnTo>
                  <a:lnTo>
                    <a:pt x="138" y="354"/>
                  </a:lnTo>
                  <a:lnTo>
                    <a:pt x="99" y="423"/>
                  </a:lnTo>
                  <a:lnTo>
                    <a:pt x="59" y="463"/>
                  </a:lnTo>
                  <a:lnTo>
                    <a:pt x="40" y="472"/>
                  </a:lnTo>
                  <a:lnTo>
                    <a:pt x="30" y="472"/>
                  </a:lnTo>
                  <a:lnTo>
                    <a:pt x="30" y="453"/>
                  </a:lnTo>
                  <a:lnTo>
                    <a:pt x="30" y="453"/>
                  </a:lnTo>
                  <a:lnTo>
                    <a:pt x="30" y="453"/>
                  </a:lnTo>
                  <a:lnTo>
                    <a:pt x="30" y="443"/>
                  </a:lnTo>
                  <a:lnTo>
                    <a:pt x="40" y="433"/>
                  </a:lnTo>
                  <a:lnTo>
                    <a:pt x="99" y="364"/>
                  </a:lnTo>
                  <a:lnTo>
                    <a:pt x="138" y="275"/>
                  </a:lnTo>
                  <a:lnTo>
                    <a:pt x="148" y="167"/>
                  </a:lnTo>
                  <a:lnTo>
                    <a:pt x="148" y="147"/>
                  </a:lnTo>
                  <a:lnTo>
                    <a:pt x="148" y="138"/>
                  </a:lnTo>
                  <a:lnTo>
                    <a:pt x="148" y="138"/>
                  </a:lnTo>
                  <a:lnTo>
                    <a:pt x="148" y="138"/>
                  </a:lnTo>
                  <a:lnTo>
                    <a:pt x="138" y="147"/>
                  </a:lnTo>
                  <a:lnTo>
                    <a:pt x="109" y="157"/>
                  </a:lnTo>
                  <a:lnTo>
                    <a:pt x="89" y="167"/>
                  </a:lnTo>
                  <a:lnTo>
                    <a:pt x="59" y="157"/>
                  </a:lnTo>
                  <a:lnTo>
                    <a:pt x="30" y="147"/>
                  </a:lnTo>
                  <a:lnTo>
                    <a:pt x="10" y="128"/>
                  </a:lnTo>
                  <a:lnTo>
                    <a:pt x="0" y="108"/>
                  </a:lnTo>
                  <a:lnTo>
                    <a:pt x="0" y="79"/>
                  </a:lnTo>
                  <a:lnTo>
                    <a:pt x="0" y="59"/>
                  </a:lnTo>
                  <a:lnTo>
                    <a:pt x="10" y="29"/>
                  </a:lnTo>
                  <a:lnTo>
                    <a:pt x="30" y="19"/>
                  </a:lnTo>
                  <a:lnTo>
                    <a:pt x="59" y="0"/>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171"/>
            <p:cNvSpPr>
              <a:spLocks/>
            </p:cNvSpPr>
            <p:nvPr/>
          </p:nvSpPr>
          <p:spPr bwMode="auto">
            <a:xfrm>
              <a:off x="6119" y="4927"/>
              <a:ext cx="168" cy="167"/>
            </a:xfrm>
            <a:custGeom>
              <a:avLst/>
              <a:gdLst/>
              <a:ahLst/>
              <a:cxnLst>
                <a:cxn ang="0">
                  <a:pos x="89" y="0"/>
                </a:cxn>
                <a:cxn ang="0">
                  <a:pos x="118" y="10"/>
                </a:cxn>
                <a:cxn ang="0">
                  <a:pos x="148" y="19"/>
                </a:cxn>
                <a:cxn ang="0">
                  <a:pos x="158" y="49"/>
                </a:cxn>
                <a:cxn ang="0">
                  <a:pos x="168" y="79"/>
                </a:cxn>
                <a:cxn ang="0">
                  <a:pos x="168" y="79"/>
                </a:cxn>
                <a:cxn ang="0">
                  <a:pos x="158" y="118"/>
                </a:cxn>
                <a:cxn ang="0">
                  <a:pos x="148" y="138"/>
                </a:cxn>
                <a:cxn ang="0">
                  <a:pos x="118" y="157"/>
                </a:cxn>
                <a:cxn ang="0">
                  <a:pos x="89" y="167"/>
                </a:cxn>
                <a:cxn ang="0">
                  <a:pos x="49" y="157"/>
                </a:cxn>
                <a:cxn ang="0">
                  <a:pos x="30" y="138"/>
                </a:cxn>
                <a:cxn ang="0">
                  <a:pos x="10" y="118"/>
                </a:cxn>
                <a:cxn ang="0">
                  <a:pos x="0" y="79"/>
                </a:cxn>
                <a:cxn ang="0">
                  <a:pos x="10" y="49"/>
                </a:cxn>
                <a:cxn ang="0">
                  <a:pos x="30" y="19"/>
                </a:cxn>
                <a:cxn ang="0">
                  <a:pos x="49" y="10"/>
                </a:cxn>
                <a:cxn ang="0">
                  <a:pos x="89" y="0"/>
                </a:cxn>
              </a:cxnLst>
              <a:rect l="0" t="0" r="r" b="b"/>
              <a:pathLst>
                <a:path w="168" h="167">
                  <a:moveTo>
                    <a:pt x="89" y="0"/>
                  </a:moveTo>
                  <a:lnTo>
                    <a:pt x="118" y="10"/>
                  </a:lnTo>
                  <a:lnTo>
                    <a:pt x="148" y="19"/>
                  </a:lnTo>
                  <a:lnTo>
                    <a:pt x="158" y="49"/>
                  </a:lnTo>
                  <a:lnTo>
                    <a:pt x="168" y="79"/>
                  </a:lnTo>
                  <a:lnTo>
                    <a:pt x="168" y="79"/>
                  </a:lnTo>
                  <a:lnTo>
                    <a:pt x="158" y="118"/>
                  </a:lnTo>
                  <a:lnTo>
                    <a:pt x="148" y="138"/>
                  </a:lnTo>
                  <a:lnTo>
                    <a:pt x="118" y="157"/>
                  </a:lnTo>
                  <a:lnTo>
                    <a:pt x="89" y="167"/>
                  </a:lnTo>
                  <a:lnTo>
                    <a:pt x="49" y="157"/>
                  </a:lnTo>
                  <a:lnTo>
                    <a:pt x="30" y="138"/>
                  </a:lnTo>
                  <a:lnTo>
                    <a:pt x="10" y="118"/>
                  </a:lnTo>
                  <a:lnTo>
                    <a:pt x="0" y="79"/>
                  </a:lnTo>
                  <a:lnTo>
                    <a:pt x="10" y="49"/>
                  </a:lnTo>
                  <a:lnTo>
                    <a:pt x="30" y="19"/>
                  </a:lnTo>
                  <a:lnTo>
                    <a:pt x="49" y="10"/>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172"/>
            <p:cNvSpPr>
              <a:spLocks/>
            </p:cNvSpPr>
            <p:nvPr/>
          </p:nvSpPr>
          <p:spPr bwMode="auto">
            <a:xfrm>
              <a:off x="6829" y="4927"/>
              <a:ext cx="167" cy="167"/>
            </a:xfrm>
            <a:custGeom>
              <a:avLst/>
              <a:gdLst/>
              <a:ahLst/>
              <a:cxnLst>
                <a:cxn ang="0">
                  <a:pos x="88" y="0"/>
                </a:cxn>
                <a:cxn ang="0">
                  <a:pos x="118" y="10"/>
                </a:cxn>
                <a:cxn ang="0">
                  <a:pos x="148" y="19"/>
                </a:cxn>
                <a:cxn ang="0">
                  <a:pos x="167" y="49"/>
                </a:cxn>
                <a:cxn ang="0">
                  <a:pos x="167" y="79"/>
                </a:cxn>
                <a:cxn ang="0">
                  <a:pos x="167" y="79"/>
                </a:cxn>
                <a:cxn ang="0">
                  <a:pos x="167" y="118"/>
                </a:cxn>
                <a:cxn ang="0">
                  <a:pos x="148" y="138"/>
                </a:cxn>
                <a:cxn ang="0">
                  <a:pos x="118" y="157"/>
                </a:cxn>
                <a:cxn ang="0">
                  <a:pos x="88" y="167"/>
                </a:cxn>
                <a:cxn ang="0">
                  <a:pos x="59" y="157"/>
                </a:cxn>
                <a:cxn ang="0">
                  <a:pos x="29" y="138"/>
                </a:cxn>
                <a:cxn ang="0">
                  <a:pos x="10" y="118"/>
                </a:cxn>
                <a:cxn ang="0">
                  <a:pos x="0" y="79"/>
                </a:cxn>
                <a:cxn ang="0">
                  <a:pos x="10" y="49"/>
                </a:cxn>
                <a:cxn ang="0">
                  <a:pos x="29" y="19"/>
                </a:cxn>
                <a:cxn ang="0">
                  <a:pos x="59" y="10"/>
                </a:cxn>
                <a:cxn ang="0">
                  <a:pos x="88" y="0"/>
                </a:cxn>
              </a:cxnLst>
              <a:rect l="0" t="0" r="r" b="b"/>
              <a:pathLst>
                <a:path w="167" h="167">
                  <a:moveTo>
                    <a:pt x="88" y="0"/>
                  </a:moveTo>
                  <a:lnTo>
                    <a:pt x="118" y="10"/>
                  </a:lnTo>
                  <a:lnTo>
                    <a:pt x="148" y="19"/>
                  </a:lnTo>
                  <a:lnTo>
                    <a:pt x="167" y="49"/>
                  </a:lnTo>
                  <a:lnTo>
                    <a:pt x="167" y="79"/>
                  </a:lnTo>
                  <a:lnTo>
                    <a:pt x="167" y="79"/>
                  </a:lnTo>
                  <a:lnTo>
                    <a:pt x="167" y="118"/>
                  </a:lnTo>
                  <a:lnTo>
                    <a:pt x="148" y="138"/>
                  </a:lnTo>
                  <a:lnTo>
                    <a:pt x="118" y="157"/>
                  </a:lnTo>
                  <a:lnTo>
                    <a:pt x="88" y="167"/>
                  </a:lnTo>
                  <a:lnTo>
                    <a:pt x="59" y="157"/>
                  </a:lnTo>
                  <a:lnTo>
                    <a:pt x="29" y="138"/>
                  </a:lnTo>
                  <a:lnTo>
                    <a:pt x="10" y="118"/>
                  </a:lnTo>
                  <a:lnTo>
                    <a:pt x="0" y="79"/>
                  </a:lnTo>
                  <a:lnTo>
                    <a:pt x="10" y="49"/>
                  </a:lnTo>
                  <a:lnTo>
                    <a:pt x="29" y="19"/>
                  </a:lnTo>
                  <a:lnTo>
                    <a:pt x="59" y="10"/>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173"/>
            <p:cNvSpPr>
              <a:spLocks/>
            </p:cNvSpPr>
            <p:nvPr/>
          </p:nvSpPr>
          <p:spPr bwMode="auto">
            <a:xfrm>
              <a:off x="7538" y="4927"/>
              <a:ext cx="168" cy="167"/>
            </a:xfrm>
            <a:custGeom>
              <a:avLst/>
              <a:gdLst/>
              <a:ahLst/>
              <a:cxnLst>
                <a:cxn ang="0">
                  <a:pos x="89" y="0"/>
                </a:cxn>
                <a:cxn ang="0">
                  <a:pos x="119" y="10"/>
                </a:cxn>
                <a:cxn ang="0">
                  <a:pos x="148" y="19"/>
                </a:cxn>
                <a:cxn ang="0">
                  <a:pos x="168" y="49"/>
                </a:cxn>
                <a:cxn ang="0">
                  <a:pos x="168" y="79"/>
                </a:cxn>
                <a:cxn ang="0">
                  <a:pos x="168" y="118"/>
                </a:cxn>
                <a:cxn ang="0">
                  <a:pos x="148" y="138"/>
                </a:cxn>
                <a:cxn ang="0">
                  <a:pos x="119" y="157"/>
                </a:cxn>
                <a:cxn ang="0">
                  <a:pos x="89" y="167"/>
                </a:cxn>
                <a:cxn ang="0">
                  <a:pos x="60" y="157"/>
                </a:cxn>
                <a:cxn ang="0">
                  <a:pos x="30" y="138"/>
                </a:cxn>
                <a:cxn ang="0">
                  <a:pos x="10" y="118"/>
                </a:cxn>
                <a:cxn ang="0">
                  <a:pos x="0" y="79"/>
                </a:cxn>
                <a:cxn ang="0">
                  <a:pos x="10" y="49"/>
                </a:cxn>
                <a:cxn ang="0">
                  <a:pos x="30" y="19"/>
                </a:cxn>
                <a:cxn ang="0">
                  <a:pos x="60" y="10"/>
                </a:cxn>
                <a:cxn ang="0">
                  <a:pos x="89" y="0"/>
                </a:cxn>
              </a:cxnLst>
              <a:rect l="0" t="0" r="r" b="b"/>
              <a:pathLst>
                <a:path w="168" h="167">
                  <a:moveTo>
                    <a:pt x="89" y="0"/>
                  </a:moveTo>
                  <a:lnTo>
                    <a:pt x="119" y="10"/>
                  </a:lnTo>
                  <a:lnTo>
                    <a:pt x="148" y="19"/>
                  </a:lnTo>
                  <a:lnTo>
                    <a:pt x="168" y="49"/>
                  </a:lnTo>
                  <a:lnTo>
                    <a:pt x="168" y="79"/>
                  </a:lnTo>
                  <a:lnTo>
                    <a:pt x="168" y="118"/>
                  </a:lnTo>
                  <a:lnTo>
                    <a:pt x="148" y="138"/>
                  </a:lnTo>
                  <a:lnTo>
                    <a:pt x="119" y="157"/>
                  </a:lnTo>
                  <a:lnTo>
                    <a:pt x="89" y="167"/>
                  </a:lnTo>
                  <a:lnTo>
                    <a:pt x="60" y="157"/>
                  </a:lnTo>
                  <a:lnTo>
                    <a:pt x="30" y="138"/>
                  </a:lnTo>
                  <a:lnTo>
                    <a:pt x="10" y="118"/>
                  </a:lnTo>
                  <a:lnTo>
                    <a:pt x="0" y="79"/>
                  </a:lnTo>
                  <a:lnTo>
                    <a:pt x="10" y="49"/>
                  </a:lnTo>
                  <a:lnTo>
                    <a:pt x="30" y="19"/>
                  </a:lnTo>
                  <a:lnTo>
                    <a:pt x="60" y="10"/>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174"/>
            <p:cNvSpPr>
              <a:spLocks/>
            </p:cNvSpPr>
            <p:nvPr/>
          </p:nvSpPr>
          <p:spPr bwMode="auto">
            <a:xfrm>
              <a:off x="8238" y="4927"/>
              <a:ext cx="178" cy="472"/>
            </a:xfrm>
            <a:custGeom>
              <a:avLst/>
              <a:gdLst/>
              <a:ahLst/>
              <a:cxnLst>
                <a:cxn ang="0">
                  <a:pos x="79" y="0"/>
                </a:cxn>
                <a:cxn ang="0">
                  <a:pos x="138" y="19"/>
                </a:cxn>
                <a:cxn ang="0">
                  <a:pos x="168" y="79"/>
                </a:cxn>
                <a:cxn ang="0">
                  <a:pos x="178" y="167"/>
                </a:cxn>
                <a:cxn ang="0">
                  <a:pos x="178" y="167"/>
                </a:cxn>
                <a:cxn ang="0">
                  <a:pos x="168" y="266"/>
                </a:cxn>
                <a:cxn ang="0">
                  <a:pos x="138" y="354"/>
                </a:cxn>
                <a:cxn ang="0">
                  <a:pos x="99" y="423"/>
                </a:cxn>
                <a:cxn ang="0">
                  <a:pos x="59" y="463"/>
                </a:cxn>
                <a:cxn ang="0">
                  <a:pos x="40" y="472"/>
                </a:cxn>
                <a:cxn ang="0">
                  <a:pos x="30" y="472"/>
                </a:cxn>
                <a:cxn ang="0">
                  <a:pos x="20" y="453"/>
                </a:cxn>
                <a:cxn ang="0">
                  <a:pos x="20" y="453"/>
                </a:cxn>
                <a:cxn ang="0">
                  <a:pos x="20" y="453"/>
                </a:cxn>
                <a:cxn ang="0">
                  <a:pos x="30" y="443"/>
                </a:cxn>
                <a:cxn ang="0">
                  <a:pos x="40" y="433"/>
                </a:cxn>
                <a:cxn ang="0">
                  <a:pos x="89" y="364"/>
                </a:cxn>
                <a:cxn ang="0">
                  <a:pos x="128" y="275"/>
                </a:cxn>
                <a:cxn ang="0">
                  <a:pos x="148" y="167"/>
                </a:cxn>
                <a:cxn ang="0">
                  <a:pos x="148" y="147"/>
                </a:cxn>
                <a:cxn ang="0">
                  <a:pos x="148" y="138"/>
                </a:cxn>
                <a:cxn ang="0">
                  <a:pos x="148" y="138"/>
                </a:cxn>
                <a:cxn ang="0">
                  <a:pos x="138" y="138"/>
                </a:cxn>
                <a:cxn ang="0">
                  <a:pos x="138" y="147"/>
                </a:cxn>
                <a:cxn ang="0">
                  <a:pos x="109" y="157"/>
                </a:cxn>
                <a:cxn ang="0">
                  <a:pos x="79" y="167"/>
                </a:cxn>
                <a:cxn ang="0">
                  <a:pos x="50" y="157"/>
                </a:cxn>
                <a:cxn ang="0">
                  <a:pos x="30" y="147"/>
                </a:cxn>
                <a:cxn ang="0">
                  <a:pos x="10" y="128"/>
                </a:cxn>
                <a:cxn ang="0">
                  <a:pos x="0" y="108"/>
                </a:cxn>
                <a:cxn ang="0">
                  <a:pos x="0" y="79"/>
                </a:cxn>
                <a:cxn ang="0">
                  <a:pos x="0" y="59"/>
                </a:cxn>
                <a:cxn ang="0">
                  <a:pos x="10" y="29"/>
                </a:cxn>
                <a:cxn ang="0">
                  <a:pos x="30" y="19"/>
                </a:cxn>
                <a:cxn ang="0">
                  <a:pos x="50" y="0"/>
                </a:cxn>
                <a:cxn ang="0">
                  <a:pos x="79" y="0"/>
                </a:cxn>
              </a:cxnLst>
              <a:rect l="0" t="0" r="r" b="b"/>
              <a:pathLst>
                <a:path w="178" h="472">
                  <a:moveTo>
                    <a:pt x="79" y="0"/>
                  </a:moveTo>
                  <a:lnTo>
                    <a:pt x="138" y="19"/>
                  </a:lnTo>
                  <a:lnTo>
                    <a:pt x="168" y="79"/>
                  </a:lnTo>
                  <a:lnTo>
                    <a:pt x="178" y="167"/>
                  </a:lnTo>
                  <a:lnTo>
                    <a:pt x="178" y="167"/>
                  </a:lnTo>
                  <a:lnTo>
                    <a:pt x="168" y="266"/>
                  </a:lnTo>
                  <a:lnTo>
                    <a:pt x="138" y="354"/>
                  </a:lnTo>
                  <a:lnTo>
                    <a:pt x="99" y="423"/>
                  </a:lnTo>
                  <a:lnTo>
                    <a:pt x="59" y="463"/>
                  </a:lnTo>
                  <a:lnTo>
                    <a:pt x="40" y="472"/>
                  </a:lnTo>
                  <a:lnTo>
                    <a:pt x="30" y="472"/>
                  </a:lnTo>
                  <a:lnTo>
                    <a:pt x="20" y="453"/>
                  </a:lnTo>
                  <a:lnTo>
                    <a:pt x="20" y="453"/>
                  </a:lnTo>
                  <a:lnTo>
                    <a:pt x="20" y="453"/>
                  </a:lnTo>
                  <a:lnTo>
                    <a:pt x="30" y="443"/>
                  </a:lnTo>
                  <a:lnTo>
                    <a:pt x="40" y="433"/>
                  </a:lnTo>
                  <a:lnTo>
                    <a:pt x="89" y="364"/>
                  </a:lnTo>
                  <a:lnTo>
                    <a:pt x="128" y="275"/>
                  </a:lnTo>
                  <a:lnTo>
                    <a:pt x="148" y="167"/>
                  </a:lnTo>
                  <a:lnTo>
                    <a:pt x="148" y="147"/>
                  </a:lnTo>
                  <a:lnTo>
                    <a:pt x="148" y="138"/>
                  </a:lnTo>
                  <a:lnTo>
                    <a:pt x="148" y="138"/>
                  </a:lnTo>
                  <a:lnTo>
                    <a:pt x="138" y="138"/>
                  </a:lnTo>
                  <a:lnTo>
                    <a:pt x="138" y="147"/>
                  </a:lnTo>
                  <a:lnTo>
                    <a:pt x="109" y="157"/>
                  </a:lnTo>
                  <a:lnTo>
                    <a:pt x="79" y="167"/>
                  </a:lnTo>
                  <a:lnTo>
                    <a:pt x="50" y="157"/>
                  </a:lnTo>
                  <a:lnTo>
                    <a:pt x="30" y="147"/>
                  </a:lnTo>
                  <a:lnTo>
                    <a:pt x="10" y="128"/>
                  </a:lnTo>
                  <a:lnTo>
                    <a:pt x="0" y="108"/>
                  </a:lnTo>
                  <a:lnTo>
                    <a:pt x="0" y="79"/>
                  </a:lnTo>
                  <a:lnTo>
                    <a:pt x="0" y="59"/>
                  </a:lnTo>
                  <a:lnTo>
                    <a:pt x="10" y="29"/>
                  </a:lnTo>
                  <a:lnTo>
                    <a:pt x="30" y="19"/>
                  </a:lnTo>
                  <a:lnTo>
                    <a:pt x="50" y="0"/>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175"/>
            <p:cNvSpPr>
              <a:spLocks noEditPoints="1"/>
            </p:cNvSpPr>
            <p:nvPr/>
          </p:nvSpPr>
          <p:spPr bwMode="auto">
            <a:xfrm>
              <a:off x="8869" y="4395"/>
              <a:ext cx="897" cy="719"/>
            </a:xfrm>
            <a:custGeom>
              <a:avLst/>
              <a:gdLst/>
              <a:ahLst/>
              <a:cxnLst>
                <a:cxn ang="0">
                  <a:pos x="365" y="39"/>
                </a:cxn>
                <a:cxn ang="0">
                  <a:pos x="217" y="177"/>
                </a:cxn>
                <a:cxn ang="0">
                  <a:pos x="148" y="345"/>
                </a:cxn>
                <a:cxn ang="0">
                  <a:pos x="118" y="512"/>
                </a:cxn>
                <a:cxn ang="0">
                  <a:pos x="158" y="630"/>
                </a:cxn>
                <a:cxn ang="0">
                  <a:pos x="266" y="679"/>
                </a:cxn>
                <a:cxn ang="0">
                  <a:pos x="404" y="660"/>
                </a:cxn>
                <a:cxn ang="0">
                  <a:pos x="592" y="542"/>
                </a:cxn>
                <a:cxn ang="0">
                  <a:pos x="592" y="492"/>
                </a:cxn>
                <a:cxn ang="0">
                  <a:pos x="592" y="364"/>
                </a:cxn>
                <a:cxn ang="0">
                  <a:pos x="582" y="217"/>
                </a:cxn>
                <a:cxn ang="0">
                  <a:pos x="542" y="89"/>
                </a:cxn>
                <a:cxn ang="0">
                  <a:pos x="434" y="30"/>
                </a:cxn>
                <a:cxn ang="0">
                  <a:pos x="503" y="10"/>
                </a:cxn>
                <a:cxn ang="0">
                  <a:pos x="641" y="99"/>
                </a:cxn>
                <a:cxn ang="0">
                  <a:pos x="700" y="325"/>
                </a:cxn>
                <a:cxn ang="0">
                  <a:pos x="799" y="266"/>
                </a:cxn>
                <a:cxn ang="0">
                  <a:pos x="858" y="89"/>
                </a:cxn>
                <a:cxn ang="0">
                  <a:pos x="868" y="79"/>
                </a:cxn>
                <a:cxn ang="0">
                  <a:pos x="887" y="79"/>
                </a:cxn>
                <a:cxn ang="0">
                  <a:pos x="897" y="89"/>
                </a:cxn>
                <a:cxn ang="0">
                  <a:pos x="897" y="108"/>
                </a:cxn>
                <a:cxn ang="0">
                  <a:pos x="848" y="246"/>
                </a:cxn>
                <a:cxn ang="0">
                  <a:pos x="720" y="463"/>
                </a:cxn>
                <a:cxn ang="0">
                  <a:pos x="700" y="483"/>
                </a:cxn>
                <a:cxn ang="0">
                  <a:pos x="700" y="522"/>
                </a:cxn>
                <a:cxn ang="0">
                  <a:pos x="710" y="611"/>
                </a:cxn>
                <a:cxn ang="0">
                  <a:pos x="749" y="679"/>
                </a:cxn>
                <a:cxn ang="0">
                  <a:pos x="769" y="679"/>
                </a:cxn>
                <a:cxn ang="0">
                  <a:pos x="809" y="660"/>
                </a:cxn>
                <a:cxn ang="0">
                  <a:pos x="838" y="601"/>
                </a:cxn>
                <a:cxn ang="0">
                  <a:pos x="858" y="581"/>
                </a:cxn>
                <a:cxn ang="0">
                  <a:pos x="878" y="591"/>
                </a:cxn>
                <a:cxn ang="0">
                  <a:pos x="878" y="620"/>
                </a:cxn>
                <a:cxn ang="0">
                  <a:pos x="848" y="660"/>
                </a:cxn>
                <a:cxn ang="0">
                  <a:pos x="809" y="699"/>
                </a:cxn>
                <a:cxn ang="0">
                  <a:pos x="749" y="719"/>
                </a:cxn>
                <a:cxn ang="0">
                  <a:pos x="671" y="689"/>
                </a:cxn>
                <a:cxn ang="0">
                  <a:pos x="611" y="630"/>
                </a:cxn>
                <a:cxn ang="0">
                  <a:pos x="483" y="660"/>
                </a:cxn>
                <a:cxn ang="0">
                  <a:pos x="266" y="719"/>
                </a:cxn>
                <a:cxn ang="0">
                  <a:pos x="69" y="640"/>
                </a:cxn>
                <a:cxn ang="0">
                  <a:pos x="0" y="443"/>
                </a:cxn>
                <a:cxn ang="0">
                  <a:pos x="89" y="187"/>
                </a:cxn>
                <a:cxn ang="0">
                  <a:pos x="306" y="20"/>
                </a:cxn>
              </a:cxnLst>
              <a:rect l="0" t="0" r="r" b="b"/>
              <a:pathLst>
                <a:path w="897" h="719">
                  <a:moveTo>
                    <a:pt x="434" y="30"/>
                  </a:moveTo>
                  <a:lnTo>
                    <a:pt x="365" y="39"/>
                  </a:lnTo>
                  <a:lnTo>
                    <a:pt x="296" y="89"/>
                  </a:lnTo>
                  <a:lnTo>
                    <a:pt x="217" y="177"/>
                  </a:lnTo>
                  <a:lnTo>
                    <a:pt x="178" y="246"/>
                  </a:lnTo>
                  <a:lnTo>
                    <a:pt x="148" y="345"/>
                  </a:lnTo>
                  <a:lnTo>
                    <a:pt x="128" y="433"/>
                  </a:lnTo>
                  <a:lnTo>
                    <a:pt x="118" y="512"/>
                  </a:lnTo>
                  <a:lnTo>
                    <a:pt x="128" y="581"/>
                  </a:lnTo>
                  <a:lnTo>
                    <a:pt x="158" y="630"/>
                  </a:lnTo>
                  <a:lnTo>
                    <a:pt x="207" y="670"/>
                  </a:lnTo>
                  <a:lnTo>
                    <a:pt x="266" y="679"/>
                  </a:lnTo>
                  <a:lnTo>
                    <a:pt x="326" y="679"/>
                  </a:lnTo>
                  <a:lnTo>
                    <a:pt x="404" y="660"/>
                  </a:lnTo>
                  <a:lnTo>
                    <a:pt x="493" y="611"/>
                  </a:lnTo>
                  <a:lnTo>
                    <a:pt x="592" y="542"/>
                  </a:lnTo>
                  <a:lnTo>
                    <a:pt x="592" y="542"/>
                  </a:lnTo>
                  <a:lnTo>
                    <a:pt x="592" y="492"/>
                  </a:lnTo>
                  <a:lnTo>
                    <a:pt x="592" y="433"/>
                  </a:lnTo>
                  <a:lnTo>
                    <a:pt x="592" y="364"/>
                  </a:lnTo>
                  <a:lnTo>
                    <a:pt x="592" y="295"/>
                  </a:lnTo>
                  <a:lnTo>
                    <a:pt x="582" y="217"/>
                  </a:lnTo>
                  <a:lnTo>
                    <a:pt x="572" y="148"/>
                  </a:lnTo>
                  <a:lnTo>
                    <a:pt x="542" y="89"/>
                  </a:lnTo>
                  <a:lnTo>
                    <a:pt x="503" y="49"/>
                  </a:lnTo>
                  <a:lnTo>
                    <a:pt x="434" y="30"/>
                  </a:lnTo>
                  <a:close/>
                  <a:moveTo>
                    <a:pt x="434" y="0"/>
                  </a:moveTo>
                  <a:lnTo>
                    <a:pt x="503" y="10"/>
                  </a:lnTo>
                  <a:lnTo>
                    <a:pt x="582" y="39"/>
                  </a:lnTo>
                  <a:lnTo>
                    <a:pt x="641" y="99"/>
                  </a:lnTo>
                  <a:lnTo>
                    <a:pt x="680" y="197"/>
                  </a:lnTo>
                  <a:lnTo>
                    <a:pt x="700" y="325"/>
                  </a:lnTo>
                  <a:lnTo>
                    <a:pt x="700" y="423"/>
                  </a:lnTo>
                  <a:lnTo>
                    <a:pt x="799" y="266"/>
                  </a:lnTo>
                  <a:lnTo>
                    <a:pt x="858" y="108"/>
                  </a:lnTo>
                  <a:lnTo>
                    <a:pt x="858" y="89"/>
                  </a:lnTo>
                  <a:lnTo>
                    <a:pt x="868" y="79"/>
                  </a:lnTo>
                  <a:lnTo>
                    <a:pt x="868" y="79"/>
                  </a:lnTo>
                  <a:lnTo>
                    <a:pt x="878" y="69"/>
                  </a:lnTo>
                  <a:lnTo>
                    <a:pt x="887" y="79"/>
                  </a:lnTo>
                  <a:lnTo>
                    <a:pt x="897" y="79"/>
                  </a:lnTo>
                  <a:lnTo>
                    <a:pt x="897" y="89"/>
                  </a:lnTo>
                  <a:lnTo>
                    <a:pt x="897" y="89"/>
                  </a:lnTo>
                  <a:lnTo>
                    <a:pt x="897" y="108"/>
                  </a:lnTo>
                  <a:lnTo>
                    <a:pt x="878" y="167"/>
                  </a:lnTo>
                  <a:lnTo>
                    <a:pt x="848" y="246"/>
                  </a:lnTo>
                  <a:lnTo>
                    <a:pt x="789" y="355"/>
                  </a:lnTo>
                  <a:lnTo>
                    <a:pt x="720" y="463"/>
                  </a:lnTo>
                  <a:lnTo>
                    <a:pt x="710" y="473"/>
                  </a:lnTo>
                  <a:lnTo>
                    <a:pt x="700" y="483"/>
                  </a:lnTo>
                  <a:lnTo>
                    <a:pt x="700" y="502"/>
                  </a:lnTo>
                  <a:lnTo>
                    <a:pt x="700" y="522"/>
                  </a:lnTo>
                  <a:lnTo>
                    <a:pt x="700" y="561"/>
                  </a:lnTo>
                  <a:lnTo>
                    <a:pt x="710" y="611"/>
                  </a:lnTo>
                  <a:lnTo>
                    <a:pt x="720" y="660"/>
                  </a:lnTo>
                  <a:lnTo>
                    <a:pt x="749" y="679"/>
                  </a:lnTo>
                  <a:lnTo>
                    <a:pt x="759" y="679"/>
                  </a:lnTo>
                  <a:lnTo>
                    <a:pt x="769" y="679"/>
                  </a:lnTo>
                  <a:lnTo>
                    <a:pt x="789" y="670"/>
                  </a:lnTo>
                  <a:lnTo>
                    <a:pt x="809" y="660"/>
                  </a:lnTo>
                  <a:lnTo>
                    <a:pt x="818" y="640"/>
                  </a:lnTo>
                  <a:lnTo>
                    <a:pt x="838" y="601"/>
                  </a:lnTo>
                  <a:lnTo>
                    <a:pt x="848" y="591"/>
                  </a:lnTo>
                  <a:lnTo>
                    <a:pt x="858" y="581"/>
                  </a:lnTo>
                  <a:lnTo>
                    <a:pt x="868" y="591"/>
                  </a:lnTo>
                  <a:lnTo>
                    <a:pt x="878" y="591"/>
                  </a:lnTo>
                  <a:lnTo>
                    <a:pt x="878" y="601"/>
                  </a:lnTo>
                  <a:lnTo>
                    <a:pt x="878" y="620"/>
                  </a:lnTo>
                  <a:lnTo>
                    <a:pt x="868" y="640"/>
                  </a:lnTo>
                  <a:lnTo>
                    <a:pt x="848" y="660"/>
                  </a:lnTo>
                  <a:lnTo>
                    <a:pt x="828" y="679"/>
                  </a:lnTo>
                  <a:lnTo>
                    <a:pt x="809" y="699"/>
                  </a:lnTo>
                  <a:lnTo>
                    <a:pt x="779" y="709"/>
                  </a:lnTo>
                  <a:lnTo>
                    <a:pt x="749" y="719"/>
                  </a:lnTo>
                  <a:lnTo>
                    <a:pt x="700" y="709"/>
                  </a:lnTo>
                  <a:lnTo>
                    <a:pt x="671" y="689"/>
                  </a:lnTo>
                  <a:lnTo>
                    <a:pt x="641" y="670"/>
                  </a:lnTo>
                  <a:lnTo>
                    <a:pt x="611" y="630"/>
                  </a:lnTo>
                  <a:lnTo>
                    <a:pt x="602" y="581"/>
                  </a:lnTo>
                  <a:lnTo>
                    <a:pt x="483" y="660"/>
                  </a:lnTo>
                  <a:lnTo>
                    <a:pt x="365" y="699"/>
                  </a:lnTo>
                  <a:lnTo>
                    <a:pt x="266" y="719"/>
                  </a:lnTo>
                  <a:lnTo>
                    <a:pt x="158" y="699"/>
                  </a:lnTo>
                  <a:lnTo>
                    <a:pt x="69" y="640"/>
                  </a:lnTo>
                  <a:lnTo>
                    <a:pt x="20" y="551"/>
                  </a:lnTo>
                  <a:lnTo>
                    <a:pt x="0" y="443"/>
                  </a:lnTo>
                  <a:lnTo>
                    <a:pt x="30" y="315"/>
                  </a:lnTo>
                  <a:lnTo>
                    <a:pt x="89" y="187"/>
                  </a:lnTo>
                  <a:lnTo>
                    <a:pt x="187" y="89"/>
                  </a:lnTo>
                  <a:lnTo>
                    <a:pt x="306" y="20"/>
                  </a:lnTo>
                  <a:lnTo>
                    <a:pt x="4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176"/>
            <p:cNvSpPr>
              <a:spLocks/>
            </p:cNvSpPr>
            <p:nvPr/>
          </p:nvSpPr>
          <p:spPr bwMode="auto">
            <a:xfrm>
              <a:off x="9944" y="4553"/>
              <a:ext cx="660" cy="797"/>
            </a:xfrm>
            <a:custGeom>
              <a:avLst/>
              <a:gdLst/>
              <a:ahLst/>
              <a:cxnLst>
                <a:cxn ang="0">
                  <a:pos x="394" y="0"/>
                </a:cxn>
                <a:cxn ang="0">
                  <a:pos x="463" y="9"/>
                </a:cxn>
                <a:cxn ang="0">
                  <a:pos x="522" y="9"/>
                </a:cxn>
                <a:cxn ang="0">
                  <a:pos x="581" y="9"/>
                </a:cxn>
                <a:cxn ang="0">
                  <a:pos x="650" y="0"/>
                </a:cxn>
                <a:cxn ang="0">
                  <a:pos x="660" y="19"/>
                </a:cxn>
                <a:cxn ang="0">
                  <a:pos x="650" y="39"/>
                </a:cxn>
                <a:cxn ang="0">
                  <a:pos x="631" y="39"/>
                </a:cxn>
                <a:cxn ang="0">
                  <a:pos x="581" y="49"/>
                </a:cxn>
                <a:cxn ang="0">
                  <a:pos x="562" y="69"/>
                </a:cxn>
                <a:cxn ang="0">
                  <a:pos x="562" y="88"/>
                </a:cxn>
                <a:cxn ang="0">
                  <a:pos x="394" y="689"/>
                </a:cxn>
                <a:cxn ang="0">
                  <a:pos x="246" y="777"/>
                </a:cxn>
                <a:cxn ang="0">
                  <a:pos x="79" y="777"/>
                </a:cxn>
                <a:cxn ang="0">
                  <a:pos x="0" y="669"/>
                </a:cxn>
                <a:cxn ang="0">
                  <a:pos x="10" y="620"/>
                </a:cxn>
                <a:cxn ang="0">
                  <a:pos x="39" y="590"/>
                </a:cxn>
                <a:cxn ang="0">
                  <a:pos x="79" y="581"/>
                </a:cxn>
                <a:cxn ang="0">
                  <a:pos x="108" y="590"/>
                </a:cxn>
                <a:cxn ang="0">
                  <a:pos x="128" y="630"/>
                </a:cxn>
                <a:cxn ang="0">
                  <a:pos x="118" y="659"/>
                </a:cxn>
                <a:cxn ang="0">
                  <a:pos x="98" y="689"/>
                </a:cxn>
                <a:cxn ang="0">
                  <a:pos x="49" y="699"/>
                </a:cxn>
                <a:cxn ang="0">
                  <a:pos x="88" y="738"/>
                </a:cxn>
                <a:cxn ang="0">
                  <a:pos x="128" y="758"/>
                </a:cxn>
                <a:cxn ang="0">
                  <a:pos x="157" y="758"/>
                </a:cxn>
                <a:cxn ang="0">
                  <a:pos x="295" y="679"/>
                </a:cxn>
                <a:cxn ang="0">
                  <a:pos x="453" y="88"/>
                </a:cxn>
                <a:cxn ang="0">
                  <a:pos x="463" y="69"/>
                </a:cxn>
                <a:cxn ang="0">
                  <a:pos x="463" y="59"/>
                </a:cxn>
                <a:cxn ang="0">
                  <a:pos x="443" y="49"/>
                </a:cxn>
                <a:cxn ang="0">
                  <a:pos x="404" y="39"/>
                </a:cxn>
                <a:cxn ang="0">
                  <a:pos x="364" y="39"/>
                </a:cxn>
                <a:cxn ang="0">
                  <a:pos x="325" y="39"/>
                </a:cxn>
                <a:cxn ang="0">
                  <a:pos x="325" y="9"/>
                </a:cxn>
                <a:cxn ang="0">
                  <a:pos x="345" y="0"/>
                </a:cxn>
              </a:cxnLst>
              <a:rect l="0" t="0" r="r" b="b"/>
              <a:pathLst>
                <a:path w="660" h="797">
                  <a:moveTo>
                    <a:pt x="345" y="0"/>
                  </a:moveTo>
                  <a:lnTo>
                    <a:pt x="394" y="0"/>
                  </a:lnTo>
                  <a:lnTo>
                    <a:pt x="433" y="9"/>
                  </a:lnTo>
                  <a:lnTo>
                    <a:pt x="463" y="9"/>
                  </a:lnTo>
                  <a:lnTo>
                    <a:pt x="493" y="9"/>
                  </a:lnTo>
                  <a:lnTo>
                    <a:pt x="522" y="9"/>
                  </a:lnTo>
                  <a:lnTo>
                    <a:pt x="552" y="9"/>
                  </a:lnTo>
                  <a:lnTo>
                    <a:pt x="581" y="9"/>
                  </a:lnTo>
                  <a:lnTo>
                    <a:pt x="621" y="0"/>
                  </a:lnTo>
                  <a:lnTo>
                    <a:pt x="650" y="0"/>
                  </a:lnTo>
                  <a:lnTo>
                    <a:pt x="660" y="9"/>
                  </a:lnTo>
                  <a:lnTo>
                    <a:pt x="660" y="19"/>
                  </a:lnTo>
                  <a:lnTo>
                    <a:pt x="660" y="29"/>
                  </a:lnTo>
                  <a:lnTo>
                    <a:pt x="650" y="39"/>
                  </a:lnTo>
                  <a:lnTo>
                    <a:pt x="640" y="39"/>
                  </a:lnTo>
                  <a:lnTo>
                    <a:pt x="631" y="39"/>
                  </a:lnTo>
                  <a:lnTo>
                    <a:pt x="601" y="39"/>
                  </a:lnTo>
                  <a:lnTo>
                    <a:pt x="581" y="49"/>
                  </a:lnTo>
                  <a:lnTo>
                    <a:pt x="571" y="59"/>
                  </a:lnTo>
                  <a:lnTo>
                    <a:pt x="562" y="69"/>
                  </a:lnTo>
                  <a:lnTo>
                    <a:pt x="562" y="88"/>
                  </a:lnTo>
                  <a:lnTo>
                    <a:pt x="562" y="88"/>
                  </a:lnTo>
                  <a:lnTo>
                    <a:pt x="424" y="610"/>
                  </a:lnTo>
                  <a:lnTo>
                    <a:pt x="394" y="689"/>
                  </a:lnTo>
                  <a:lnTo>
                    <a:pt x="325" y="748"/>
                  </a:lnTo>
                  <a:lnTo>
                    <a:pt x="246" y="777"/>
                  </a:lnTo>
                  <a:lnTo>
                    <a:pt x="167" y="797"/>
                  </a:lnTo>
                  <a:lnTo>
                    <a:pt x="79" y="777"/>
                  </a:lnTo>
                  <a:lnTo>
                    <a:pt x="19" y="738"/>
                  </a:lnTo>
                  <a:lnTo>
                    <a:pt x="0" y="669"/>
                  </a:lnTo>
                  <a:lnTo>
                    <a:pt x="0" y="640"/>
                  </a:lnTo>
                  <a:lnTo>
                    <a:pt x="10" y="620"/>
                  </a:lnTo>
                  <a:lnTo>
                    <a:pt x="29" y="600"/>
                  </a:lnTo>
                  <a:lnTo>
                    <a:pt x="39" y="590"/>
                  </a:lnTo>
                  <a:lnTo>
                    <a:pt x="59" y="581"/>
                  </a:lnTo>
                  <a:lnTo>
                    <a:pt x="79" y="581"/>
                  </a:lnTo>
                  <a:lnTo>
                    <a:pt x="98" y="581"/>
                  </a:lnTo>
                  <a:lnTo>
                    <a:pt x="108" y="590"/>
                  </a:lnTo>
                  <a:lnTo>
                    <a:pt x="128" y="610"/>
                  </a:lnTo>
                  <a:lnTo>
                    <a:pt x="128" y="630"/>
                  </a:lnTo>
                  <a:lnTo>
                    <a:pt x="128" y="640"/>
                  </a:lnTo>
                  <a:lnTo>
                    <a:pt x="118" y="659"/>
                  </a:lnTo>
                  <a:lnTo>
                    <a:pt x="108" y="669"/>
                  </a:lnTo>
                  <a:lnTo>
                    <a:pt x="98" y="689"/>
                  </a:lnTo>
                  <a:lnTo>
                    <a:pt x="79" y="699"/>
                  </a:lnTo>
                  <a:lnTo>
                    <a:pt x="49" y="699"/>
                  </a:lnTo>
                  <a:lnTo>
                    <a:pt x="69" y="728"/>
                  </a:lnTo>
                  <a:lnTo>
                    <a:pt x="88" y="738"/>
                  </a:lnTo>
                  <a:lnTo>
                    <a:pt x="108" y="748"/>
                  </a:lnTo>
                  <a:lnTo>
                    <a:pt x="128" y="758"/>
                  </a:lnTo>
                  <a:lnTo>
                    <a:pt x="148" y="758"/>
                  </a:lnTo>
                  <a:lnTo>
                    <a:pt x="157" y="758"/>
                  </a:lnTo>
                  <a:lnTo>
                    <a:pt x="236" y="738"/>
                  </a:lnTo>
                  <a:lnTo>
                    <a:pt x="295" y="679"/>
                  </a:lnTo>
                  <a:lnTo>
                    <a:pt x="325" y="600"/>
                  </a:lnTo>
                  <a:lnTo>
                    <a:pt x="453" y="88"/>
                  </a:lnTo>
                  <a:lnTo>
                    <a:pt x="463" y="78"/>
                  </a:lnTo>
                  <a:lnTo>
                    <a:pt x="463" y="69"/>
                  </a:lnTo>
                  <a:lnTo>
                    <a:pt x="463" y="69"/>
                  </a:lnTo>
                  <a:lnTo>
                    <a:pt x="463" y="59"/>
                  </a:lnTo>
                  <a:lnTo>
                    <a:pt x="453" y="49"/>
                  </a:lnTo>
                  <a:lnTo>
                    <a:pt x="443" y="49"/>
                  </a:lnTo>
                  <a:lnTo>
                    <a:pt x="424" y="49"/>
                  </a:lnTo>
                  <a:lnTo>
                    <a:pt x="404" y="39"/>
                  </a:lnTo>
                  <a:lnTo>
                    <a:pt x="384" y="39"/>
                  </a:lnTo>
                  <a:lnTo>
                    <a:pt x="364" y="39"/>
                  </a:lnTo>
                  <a:lnTo>
                    <a:pt x="345" y="39"/>
                  </a:lnTo>
                  <a:lnTo>
                    <a:pt x="325" y="39"/>
                  </a:lnTo>
                  <a:lnTo>
                    <a:pt x="325" y="29"/>
                  </a:lnTo>
                  <a:lnTo>
                    <a:pt x="325" y="9"/>
                  </a:lnTo>
                  <a:lnTo>
                    <a:pt x="335" y="9"/>
                  </a:lnTo>
                  <a:lnTo>
                    <a:pt x="345" y="0"/>
                  </a:lnTo>
                  <a:lnTo>
                    <a:pt x="3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77"/>
            <p:cNvSpPr>
              <a:spLocks noEditPoints="1"/>
            </p:cNvSpPr>
            <p:nvPr/>
          </p:nvSpPr>
          <p:spPr bwMode="auto">
            <a:xfrm>
              <a:off x="10584" y="4946"/>
              <a:ext cx="355" cy="562"/>
            </a:xfrm>
            <a:custGeom>
              <a:avLst/>
              <a:gdLst/>
              <a:ahLst/>
              <a:cxnLst>
                <a:cxn ang="0">
                  <a:pos x="257" y="50"/>
                </a:cxn>
                <a:cxn ang="0">
                  <a:pos x="188" y="197"/>
                </a:cxn>
                <a:cxn ang="0">
                  <a:pos x="148" y="355"/>
                </a:cxn>
                <a:cxn ang="0">
                  <a:pos x="247" y="247"/>
                </a:cxn>
                <a:cxn ang="0">
                  <a:pos x="316" y="119"/>
                </a:cxn>
                <a:cxn ang="0">
                  <a:pos x="326" y="50"/>
                </a:cxn>
                <a:cxn ang="0">
                  <a:pos x="306" y="30"/>
                </a:cxn>
                <a:cxn ang="0">
                  <a:pos x="296" y="0"/>
                </a:cxn>
                <a:cxn ang="0">
                  <a:pos x="336" y="10"/>
                </a:cxn>
                <a:cxn ang="0">
                  <a:pos x="355" y="50"/>
                </a:cxn>
                <a:cxn ang="0">
                  <a:pos x="355" y="89"/>
                </a:cxn>
                <a:cxn ang="0">
                  <a:pos x="355" y="128"/>
                </a:cxn>
                <a:cxn ang="0">
                  <a:pos x="257" y="286"/>
                </a:cxn>
                <a:cxn ang="0">
                  <a:pos x="148" y="404"/>
                </a:cxn>
                <a:cxn ang="0">
                  <a:pos x="138" y="424"/>
                </a:cxn>
                <a:cxn ang="0">
                  <a:pos x="148" y="463"/>
                </a:cxn>
                <a:cxn ang="0">
                  <a:pos x="158" y="503"/>
                </a:cxn>
                <a:cxn ang="0">
                  <a:pos x="188" y="532"/>
                </a:cxn>
                <a:cxn ang="0">
                  <a:pos x="237" y="532"/>
                </a:cxn>
                <a:cxn ang="0">
                  <a:pos x="306" y="493"/>
                </a:cxn>
                <a:cxn ang="0">
                  <a:pos x="336" y="473"/>
                </a:cxn>
                <a:cxn ang="0">
                  <a:pos x="345" y="473"/>
                </a:cxn>
                <a:cxn ang="0">
                  <a:pos x="355" y="483"/>
                </a:cxn>
                <a:cxn ang="0">
                  <a:pos x="355" y="493"/>
                </a:cxn>
                <a:cxn ang="0">
                  <a:pos x="306" y="522"/>
                </a:cxn>
                <a:cxn ang="0">
                  <a:pos x="237" y="552"/>
                </a:cxn>
                <a:cxn ang="0">
                  <a:pos x="168" y="552"/>
                </a:cxn>
                <a:cxn ang="0">
                  <a:pos x="119" y="512"/>
                </a:cxn>
                <a:cxn ang="0">
                  <a:pos x="89" y="444"/>
                </a:cxn>
                <a:cxn ang="0">
                  <a:pos x="30" y="493"/>
                </a:cxn>
                <a:cxn ang="0">
                  <a:pos x="20" y="503"/>
                </a:cxn>
                <a:cxn ang="0">
                  <a:pos x="10" y="483"/>
                </a:cxn>
                <a:cxn ang="0">
                  <a:pos x="10" y="473"/>
                </a:cxn>
                <a:cxn ang="0">
                  <a:pos x="79" y="414"/>
                </a:cxn>
                <a:cxn ang="0">
                  <a:pos x="89" y="296"/>
                </a:cxn>
                <a:cxn ang="0">
                  <a:pos x="168" y="99"/>
                </a:cxn>
                <a:cxn ang="0">
                  <a:pos x="296" y="0"/>
                </a:cxn>
              </a:cxnLst>
              <a:rect l="0" t="0" r="r" b="b"/>
              <a:pathLst>
                <a:path w="355" h="562">
                  <a:moveTo>
                    <a:pt x="296" y="30"/>
                  </a:moveTo>
                  <a:lnTo>
                    <a:pt x="257" y="50"/>
                  </a:lnTo>
                  <a:lnTo>
                    <a:pt x="217" y="119"/>
                  </a:lnTo>
                  <a:lnTo>
                    <a:pt x="188" y="197"/>
                  </a:lnTo>
                  <a:lnTo>
                    <a:pt x="158" y="286"/>
                  </a:lnTo>
                  <a:lnTo>
                    <a:pt x="148" y="355"/>
                  </a:lnTo>
                  <a:lnTo>
                    <a:pt x="207" y="306"/>
                  </a:lnTo>
                  <a:lnTo>
                    <a:pt x="247" y="247"/>
                  </a:lnTo>
                  <a:lnTo>
                    <a:pt x="296" y="178"/>
                  </a:lnTo>
                  <a:lnTo>
                    <a:pt x="316" y="119"/>
                  </a:lnTo>
                  <a:lnTo>
                    <a:pt x="326" y="69"/>
                  </a:lnTo>
                  <a:lnTo>
                    <a:pt x="326" y="50"/>
                  </a:lnTo>
                  <a:lnTo>
                    <a:pt x="316" y="40"/>
                  </a:lnTo>
                  <a:lnTo>
                    <a:pt x="306" y="30"/>
                  </a:lnTo>
                  <a:lnTo>
                    <a:pt x="296" y="30"/>
                  </a:lnTo>
                  <a:close/>
                  <a:moveTo>
                    <a:pt x="296" y="0"/>
                  </a:moveTo>
                  <a:lnTo>
                    <a:pt x="326" y="0"/>
                  </a:lnTo>
                  <a:lnTo>
                    <a:pt x="336" y="10"/>
                  </a:lnTo>
                  <a:lnTo>
                    <a:pt x="355" y="30"/>
                  </a:lnTo>
                  <a:lnTo>
                    <a:pt x="355" y="50"/>
                  </a:lnTo>
                  <a:lnTo>
                    <a:pt x="355" y="79"/>
                  </a:lnTo>
                  <a:lnTo>
                    <a:pt x="355" y="89"/>
                  </a:lnTo>
                  <a:lnTo>
                    <a:pt x="355" y="99"/>
                  </a:lnTo>
                  <a:lnTo>
                    <a:pt x="355" y="128"/>
                  </a:lnTo>
                  <a:lnTo>
                    <a:pt x="336" y="158"/>
                  </a:lnTo>
                  <a:lnTo>
                    <a:pt x="257" y="286"/>
                  </a:lnTo>
                  <a:lnTo>
                    <a:pt x="148" y="394"/>
                  </a:lnTo>
                  <a:lnTo>
                    <a:pt x="148" y="404"/>
                  </a:lnTo>
                  <a:lnTo>
                    <a:pt x="138" y="404"/>
                  </a:lnTo>
                  <a:lnTo>
                    <a:pt x="138" y="424"/>
                  </a:lnTo>
                  <a:lnTo>
                    <a:pt x="138" y="434"/>
                  </a:lnTo>
                  <a:lnTo>
                    <a:pt x="148" y="463"/>
                  </a:lnTo>
                  <a:lnTo>
                    <a:pt x="148" y="483"/>
                  </a:lnTo>
                  <a:lnTo>
                    <a:pt x="158" y="503"/>
                  </a:lnTo>
                  <a:lnTo>
                    <a:pt x="168" y="522"/>
                  </a:lnTo>
                  <a:lnTo>
                    <a:pt x="188" y="532"/>
                  </a:lnTo>
                  <a:lnTo>
                    <a:pt x="207" y="532"/>
                  </a:lnTo>
                  <a:lnTo>
                    <a:pt x="237" y="532"/>
                  </a:lnTo>
                  <a:lnTo>
                    <a:pt x="276" y="512"/>
                  </a:lnTo>
                  <a:lnTo>
                    <a:pt x="306" y="493"/>
                  </a:lnTo>
                  <a:lnTo>
                    <a:pt x="326" y="473"/>
                  </a:lnTo>
                  <a:lnTo>
                    <a:pt x="336" y="473"/>
                  </a:lnTo>
                  <a:lnTo>
                    <a:pt x="345" y="463"/>
                  </a:lnTo>
                  <a:lnTo>
                    <a:pt x="345" y="473"/>
                  </a:lnTo>
                  <a:lnTo>
                    <a:pt x="355" y="483"/>
                  </a:lnTo>
                  <a:lnTo>
                    <a:pt x="355" y="483"/>
                  </a:lnTo>
                  <a:lnTo>
                    <a:pt x="355" y="493"/>
                  </a:lnTo>
                  <a:lnTo>
                    <a:pt x="355" y="493"/>
                  </a:lnTo>
                  <a:lnTo>
                    <a:pt x="336" y="512"/>
                  </a:lnTo>
                  <a:lnTo>
                    <a:pt x="306" y="522"/>
                  </a:lnTo>
                  <a:lnTo>
                    <a:pt x="276" y="542"/>
                  </a:lnTo>
                  <a:lnTo>
                    <a:pt x="237" y="552"/>
                  </a:lnTo>
                  <a:lnTo>
                    <a:pt x="207" y="562"/>
                  </a:lnTo>
                  <a:lnTo>
                    <a:pt x="168" y="552"/>
                  </a:lnTo>
                  <a:lnTo>
                    <a:pt x="138" y="542"/>
                  </a:lnTo>
                  <a:lnTo>
                    <a:pt x="119" y="512"/>
                  </a:lnTo>
                  <a:lnTo>
                    <a:pt x="99" y="483"/>
                  </a:lnTo>
                  <a:lnTo>
                    <a:pt x="89" y="444"/>
                  </a:lnTo>
                  <a:lnTo>
                    <a:pt x="40" y="493"/>
                  </a:lnTo>
                  <a:lnTo>
                    <a:pt x="30" y="493"/>
                  </a:lnTo>
                  <a:lnTo>
                    <a:pt x="20" y="493"/>
                  </a:lnTo>
                  <a:lnTo>
                    <a:pt x="20" y="503"/>
                  </a:lnTo>
                  <a:lnTo>
                    <a:pt x="10" y="493"/>
                  </a:lnTo>
                  <a:lnTo>
                    <a:pt x="10" y="483"/>
                  </a:lnTo>
                  <a:lnTo>
                    <a:pt x="0" y="473"/>
                  </a:lnTo>
                  <a:lnTo>
                    <a:pt x="10" y="473"/>
                  </a:lnTo>
                  <a:lnTo>
                    <a:pt x="10" y="463"/>
                  </a:lnTo>
                  <a:lnTo>
                    <a:pt x="79" y="414"/>
                  </a:lnTo>
                  <a:lnTo>
                    <a:pt x="79" y="404"/>
                  </a:lnTo>
                  <a:lnTo>
                    <a:pt x="89" y="296"/>
                  </a:lnTo>
                  <a:lnTo>
                    <a:pt x="119" y="188"/>
                  </a:lnTo>
                  <a:lnTo>
                    <a:pt x="168" y="99"/>
                  </a:lnTo>
                  <a:lnTo>
                    <a:pt x="237" y="20"/>
                  </a:lnTo>
                  <a:lnTo>
                    <a:pt x="2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78"/>
            <p:cNvSpPr>
              <a:spLocks noEditPoints="1"/>
            </p:cNvSpPr>
            <p:nvPr/>
          </p:nvSpPr>
          <p:spPr bwMode="auto">
            <a:xfrm>
              <a:off x="11265" y="3903"/>
              <a:ext cx="374" cy="1585"/>
            </a:xfrm>
            <a:custGeom>
              <a:avLst/>
              <a:gdLst/>
              <a:ahLst/>
              <a:cxnLst>
                <a:cxn ang="0">
                  <a:pos x="374" y="797"/>
                </a:cxn>
                <a:cxn ang="0">
                  <a:pos x="374" y="797"/>
                </a:cxn>
                <a:cxn ang="0">
                  <a:pos x="374" y="797"/>
                </a:cxn>
                <a:cxn ang="0">
                  <a:pos x="374" y="797"/>
                </a:cxn>
                <a:cxn ang="0">
                  <a:pos x="19" y="0"/>
                </a:cxn>
                <a:cxn ang="0">
                  <a:pos x="39" y="10"/>
                </a:cxn>
                <a:cxn ang="0">
                  <a:pos x="88" y="49"/>
                </a:cxn>
                <a:cxn ang="0">
                  <a:pos x="138" y="108"/>
                </a:cxn>
                <a:cxn ang="0">
                  <a:pos x="207" y="187"/>
                </a:cxn>
                <a:cxn ang="0">
                  <a:pos x="266" y="295"/>
                </a:cxn>
                <a:cxn ang="0">
                  <a:pos x="335" y="482"/>
                </a:cxn>
                <a:cxn ang="0">
                  <a:pos x="364" y="650"/>
                </a:cxn>
                <a:cxn ang="0">
                  <a:pos x="374" y="797"/>
                </a:cxn>
                <a:cxn ang="0">
                  <a:pos x="364" y="935"/>
                </a:cxn>
                <a:cxn ang="0">
                  <a:pos x="335" y="1103"/>
                </a:cxn>
                <a:cxn ang="0">
                  <a:pos x="266" y="1280"/>
                </a:cxn>
                <a:cxn ang="0">
                  <a:pos x="207" y="1388"/>
                </a:cxn>
                <a:cxn ang="0">
                  <a:pos x="147" y="1477"/>
                </a:cxn>
                <a:cxn ang="0">
                  <a:pos x="88" y="1536"/>
                </a:cxn>
                <a:cxn ang="0">
                  <a:pos x="39" y="1575"/>
                </a:cxn>
                <a:cxn ang="0">
                  <a:pos x="19" y="1585"/>
                </a:cxn>
                <a:cxn ang="0">
                  <a:pos x="9" y="1585"/>
                </a:cxn>
                <a:cxn ang="0">
                  <a:pos x="0" y="1575"/>
                </a:cxn>
                <a:cxn ang="0">
                  <a:pos x="0" y="1565"/>
                </a:cxn>
                <a:cxn ang="0">
                  <a:pos x="0" y="1565"/>
                </a:cxn>
                <a:cxn ang="0">
                  <a:pos x="9" y="1555"/>
                </a:cxn>
                <a:cxn ang="0">
                  <a:pos x="19" y="1546"/>
                </a:cxn>
                <a:cxn ang="0">
                  <a:pos x="128" y="1418"/>
                </a:cxn>
                <a:cxn ang="0">
                  <a:pos x="197" y="1270"/>
                </a:cxn>
                <a:cxn ang="0">
                  <a:pos x="246" y="1122"/>
                </a:cxn>
                <a:cxn ang="0">
                  <a:pos x="266" y="955"/>
                </a:cxn>
                <a:cxn ang="0">
                  <a:pos x="276" y="797"/>
                </a:cxn>
                <a:cxn ang="0">
                  <a:pos x="266" y="561"/>
                </a:cxn>
                <a:cxn ang="0">
                  <a:pos x="216" y="354"/>
                </a:cxn>
                <a:cxn ang="0">
                  <a:pos x="138" y="187"/>
                </a:cxn>
                <a:cxn ang="0">
                  <a:pos x="29" y="49"/>
                </a:cxn>
                <a:cxn ang="0">
                  <a:pos x="9" y="29"/>
                </a:cxn>
                <a:cxn ang="0">
                  <a:pos x="0" y="19"/>
                </a:cxn>
                <a:cxn ang="0">
                  <a:pos x="0" y="19"/>
                </a:cxn>
                <a:cxn ang="0">
                  <a:pos x="0" y="19"/>
                </a:cxn>
                <a:cxn ang="0">
                  <a:pos x="9" y="0"/>
                </a:cxn>
                <a:cxn ang="0">
                  <a:pos x="19" y="0"/>
                </a:cxn>
              </a:cxnLst>
              <a:rect l="0" t="0" r="r" b="b"/>
              <a:pathLst>
                <a:path w="374" h="1585">
                  <a:moveTo>
                    <a:pt x="374" y="797"/>
                  </a:moveTo>
                  <a:lnTo>
                    <a:pt x="374" y="797"/>
                  </a:lnTo>
                  <a:lnTo>
                    <a:pt x="374" y="797"/>
                  </a:lnTo>
                  <a:lnTo>
                    <a:pt x="374" y="797"/>
                  </a:lnTo>
                  <a:close/>
                  <a:moveTo>
                    <a:pt x="19" y="0"/>
                  </a:moveTo>
                  <a:lnTo>
                    <a:pt x="39" y="10"/>
                  </a:lnTo>
                  <a:lnTo>
                    <a:pt x="88" y="49"/>
                  </a:lnTo>
                  <a:lnTo>
                    <a:pt x="138" y="108"/>
                  </a:lnTo>
                  <a:lnTo>
                    <a:pt x="207" y="187"/>
                  </a:lnTo>
                  <a:lnTo>
                    <a:pt x="266" y="295"/>
                  </a:lnTo>
                  <a:lnTo>
                    <a:pt x="335" y="482"/>
                  </a:lnTo>
                  <a:lnTo>
                    <a:pt x="364" y="650"/>
                  </a:lnTo>
                  <a:lnTo>
                    <a:pt x="374" y="797"/>
                  </a:lnTo>
                  <a:lnTo>
                    <a:pt x="364" y="935"/>
                  </a:lnTo>
                  <a:lnTo>
                    <a:pt x="335" y="1103"/>
                  </a:lnTo>
                  <a:lnTo>
                    <a:pt x="266" y="1280"/>
                  </a:lnTo>
                  <a:lnTo>
                    <a:pt x="207" y="1388"/>
                  </a:lnTo>
                  <a:lnTo>
                    <a:pt x="147" y="1477"/>
                  </a:lnTo>
                  <a:lnTo>
                    <a:pt x="88" y="1536"/>
                  </a:lnTo>
                  <a:lnTo>
                    <a:pt x="39" y="1575"/>
                  </a:lnTo>
                  <a:lnTo>
                    <a:pt x="19" y="1585"/>
                  </a:lnTo>
                  <a:lnTo>
                    <a:pt x="9" y="1585"/>
                  </a:lnTo>
                  <a:lnTo>
                    <a:pt x="0" y="1575"/>
                  </a:lnTo>
                  <a:lnTo>
                    <a:pt x="0" y="1565"/>
                  </a:lnTo>
                  <a:lnTo>
                    <a:pt x="0" y="1565"/>
                  </a:lnTo>
                  <a:lnTo>
                    <a:pt x="9" y="1555"/>
                  </a:lnTo>
                  <a:lnTo>
                    <a:pt x="19" y="1546"/>
                  </a:lnTo>
                  <a:lnTo>
                    <a:pt x="128" y="1418"/>
                  </a:lnTo>
                  <a:lnTo>
                    <a:pt x="197" y="1270"/>
                  </a:lnTo>
                  <a:lnTo>
                    <a:pt x="246" y="1122"/>
                  </a:lnTo>
                  <a:lnTo>
                    <a:pt x="266" y="955"/>
                  </a:lnTo>
                  <a:lnTo>
                    <a:pt x="276" y="797"/>
                  </a:lnTo>
                  <a:lnTo>
                    <a:pt x="266" y="561"/>
                  </a:lnTo>
                  <a:lnTo>
                    <a:pt x="216" y="354"/>
                  </a:lnTo>
                  <a:lnTo>
                    <a:pt x="138" y="187"/>
                  </a:lnTo>
                  <a:lnTo>
                    <a:pt x="29" y="49"/>
                  </a:lnTo>
                  <a:lnTo>
                    <a:pt x="9" y="29"/>
                  </a:lnTo>
                  <a:lnTo>
                    <a:pt x="0" y="19"/>
                  </a:lnTo>
                  <a:lnTo>
                    <a:pt x="0" y="19"/>
                  </a:lnTo>
                  <a:lnTo>
                    <a:pt x="0" y="19"/>
                  </a:lnTo>
                  <a:lnTo>
                    <a:pt x="9"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79"/>
            <p:cNvSpPr>
              <a:spLocks noEditPoints="1"/>
            </p:cNvSpPr>
            <p:nvPr/>
          </p:nvSpPr>
          <p:spPr bwMode="auto">
            <a:xfrm>
              <a:off x="12339" y="4513"/>
              <a:ext cx="1065" cy="365"/>
            </a:xfrm>
            <a:custGeom>
              <a:avLst/>
              <a:gdLst/>
              <a:ahLst/>
              <a:cxnLst>
                <a:cxn ang="0">
                  <a:pos x="59" y="305"/>
                </a:cxn>
                <a:cxn ang="0">
                  <a:pos x="1006" y="305"/>
                </a:cxn>
                <a:cxn ang="0">
                  <a:pos x="1025" y="305"/>
                </a:cxn>
                <a:cxn ang="0">
                  <a:pos x="1035" y="305"/>
                </a:cxn>
                <a:cxn ang="0">
                  <a:pos x="1045" y="315"/>
                </a:cxn>
                <a:cxn ang="0">
                  <a:pos x="1055" y="325"/>
                </a:cxn>
                <a:cxn ang="0">
                  <a:pos x="1065" y="335"/>
                </a:cxn>
                <a:cxn ang="0">
                  <a:pos x="1055" y="355"/>
                </a:cxn>
                <a:cxn ang="0">
                  <a:pos x="1055" y="365"/>
                </a:cxn>
                <a:cxn ang="0">
                  <a:pos x="1035" y="365"/>
                </a:cxn>
                <a:cxn ang="0">
                  <a:pos x="1025" y="365"/>
                </a:cxn>
                <a:cxn ang="0">
                  <a:pos x="1006" y="365"/>
                </a:cxn>
                <a:cxn ang="0">
                  <a:pos x="59" y="365"/>
                </a:cxn>
                <a:cxn ang="0">
                  <a:pos x="39" y="365"/>
                </a:cxn>
                <a:cxn ang="0">
                  <a:pos x="30" y="365"/>
                </a:cxn>
                <a:cxn ang="0">
                  <a:pos x="10" y="365"/>
                </a:cxn>
                <a:cxn ang="0">
                  <a:pos x="10" y="355"/>
                </a:cxn>
                <a:cxn ang="0">
                  <a:pos x="0" y="335"/>
                </a:cxn>
                <a:cxn ang="0">
                  <a:pos x="10" y="325"/>
                </a:cxn>
                <a:cxn ang="0">
                  <a:pos x="10" y="315"/>
                </a:cxn>
                <a:cxn ang="0">
                  <a:pos x="30" y="305"/>
                </a:cxn>
                <a:cxn ang="0">
                  <a:pos x="39" y="305"/>
                </a:cxn>
                <a:cxn ang="0">
                  <a:pos x="59" y="305"/>
                </a:cxn>
                <a:cxn ang="0">
                  <a:pos x="59" y="0"/>
                </a:cxn>
                <a:cxn ang="0">
                  <a:pos x="1006" y="0"/>
                </a:cxn>
                <a:cxn ang="0">
                  <a:pos x="1025" y="0"/>
                </a:cxn>
                <a:cxn ang="0">
                  <a:pos x="1035" y="0"/>
                </a:cxn>
                <a:cxn ang="0">
                  <a:pos x="1055" y="0"/>
                </a:cxn>
                <a:cxn ang="0">
                  <a:pos x="1055" y="10"/>
                </a:cxn>
                <a:cxn ang="0">
                  <a:pos x="1065" y="30"/>
                </a:cxn>
                <a:cxn ang="0">
                  <a:pos x="1055" y="40"/>
                </a:cxn>
                <a:cxn ang="0">
                  <a:pos x="1045" y="49"/>
                </a:cxn>
                <a:cxn ang="0">
                  <a:pos x="1035" y="59"/>
                </a:cxn>
                <a:cxn ang="0">
                  <a:pos x="1025" y="59"/>
                </a:cxn>
                <a:cxn ang="0">
                  <a:pos x="1006" y="59"/>
                </a:cxn>
                <a:cxn ang="0">
                  <a:pos x="59" y="59"/>
                </a:cxn>
                <a:cxn ang="0">
                  <a:pos x="39" y="59"/>
                </a:cxn>
                <a:cxn ang="0">
                  <a:pos x="30" y="59"/>
                </a:cxn>
                <a:cxn ang="0">
                  <a:pos x="10" y="49"/>
                </a:cxn>
                <a:cxn ang="0">
                  <a:pos x="10" y="40"/>
                </a:cxn>
                <a:cxn ang="0">
                  <a:pos x="0" y="30"/>
                </a:cxn>
                <a:cxn ang="0">
                  <a:pos x="10" y="10"/>
                </a:cxn>
                <a:cxn ang="0">
                  <a:pos x="10" y="0"/>
                </a:cxn>
                <a:cxn ang="0">
                  <a:pos x="30" y="0"/>
                </a:cxn>
                <a:cxn ang="0">
                  <a:pos x="39" y="0"/>
                </a:cxn>
                <a:cxn ang="0">
                  <a:pos x="59" y="0"/>
                </a:cxn>
              </a:cxnLst>
              <a:rect l="0" t="0" r="r" b="b"/>
              <a:pathLst>
                <a:path w="1065" h="365">
                  <a:moveTo>
                    <a:pt x="59" y="305"/>
                  </a:moveTo>
                  <a:lnTo>
                    <a:pt x="1006" y="305"/>
                  </a:lnTo>
                  <a:lnTo>
                    <a:pt x="1025" y="305"/>
                  </a:lnTo>
                  <a:lnTo>
                    <a:pt x="1035" y="305"/>
                  </a:lnTo>
                  <a:lnTo>
                    <a:pt x="1045" y="315"/>
                  </a:lnTo>
                  <a:lnTo>
                    <a:pt x="1055" y="325"/>
                  </a:lnTo>
                  <a:lnTo>
                    <a:pt x="1065" y="335"/>
                  </a:lnTo>
                  <a:lnTo>
                    <a:pt x="1055" y="355"/>
                  </a:lnTo>
                  <a:lnTo>
                    <a:pt x="1055" y="365"/>
                  </a:lnTo>
                  <a:lnTo>
                    <a:pt x="1035" y="365"/>
                  </a:lnTo>
                  <a:lnTo>
                    <a:pt x="1025" y="365"/>
                  </a:lnTo>
                  <a:lnTo>
                    <a:pt x="1006" y="365"/>
                  </a:lnTo>
                  <a:lnTo>
                    <a:pt x="59" y="365"/>
                  </a:lnTo>
                  <a:lnTo>
                    <a:pt x="39" y="365"/>
                  </a:lnTo>
                  <a:lnTo>
                    <a:pt x="30" y="365"/>
                  </a:lnTo>
                  <a:lnTo>
                    <a:pt x="10" y="365"/>
                  </a:lnTo>
                  <a:lnTo>
                    <a:pt x="10" y="355"/>
                  </a:lnTo>
                  <a:lnTo>
                    <a:pt x="0" y="335"/>
                  </a:lnTo>
                  <a:lnTo>
                    <a:pt x="10" y="325"/>
                  </a:lnTo>
                  <a:lnTo>
                    <a:pt x="10" y="315"/>
                  </a:lnTo>
                  <a:lnTo>
                    <a:pt x="30" y="305"/>
                  </a:lnTo>
                  <a:lnTo>
                    <a:pt x="39" y="305"/>
                  </a:lnTo>
                  <a:lnTo>
                    <a:pt x="59" y="305"/>
                  </a:lnTo>
                  <a:close/>
                  <a:moveTo>
                    <a:pt x="59" y="0"/>
                  </a:moveTo>
                  <a:lnTo>
                    <a:pt x="1006" y="0"/>
                  </a:lnTo>
                  <a:lnTo>
                    <a:pt x="1025" y="0"/>
                  </a:lnTo>
                  <a:lnTo>
                    <a:pt x="1035" y="0"/>
                  </a:lnTo>
                  <a:lnTo>
                    <a:pt x="1055" y="0"/>
                  </a:lnTo>
                  <a:lnTo>
                    <a:pt x="1055" y="10"/>
                  </a:lnTo>
                  <a:lnTo>
                    <a:pt x="1065" y="30"/>
                  </a:lnTo>
                  <a:lnTo>
                    <a:pt x="1055" y="40"/>
                  </a:lnTo>
                  <a:lnTo>
                    <a:pt x="1045" y="49"/>
                  </a:lnTo>
                  <a:lnTo>
                    <a:pt x="1035" y="59"/>
                  </a:lnTo>
                  <a:lnTo>
                    <a:pt x="1025" y="59"/>
                  </a:lnTo>
                  <a:lnTo>
                    <a:pt x="1006" y="59"/>
                  </a:lnTo>
                  <a:lnTo>
                    <a:pt x="59" y="59"/>
                  </a:lnTo>
                  <a:lnTo>
                    <a:pt x="39" y="59"/>
                  </a:lnTo>
                  <a:lnTo>
                    <a:pt x="30" y="59"/>
                  </a:lnTo>
                  <a:lnTo>
                    <a:pt x="10" y="49"/>
                  </a:lnTo>
                  <a:lnTo>
                    <a:pt x="10" y="40"/>
                  </a:lnTo>
                  <a:lnTo>
                    <a:pt x="0" y="30"/>
                  </a:lnTo>
                  <a:lnTo>
                    <a:pt x="10" y="10"/>
                  </a:lnTo>
                  <a:lnTo>
                    <a:pt x="10" y="0"/>
                  </a:lnTo>
                  <a:lnTo>
                    <a:pt x="30" y="0"/>
                  </a:lnTo>
                  <a:lnTo>
                    <a:pt x="39" y="0"/>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180"/>
            <p:cNvSpPr>
              <a:spLocks noEditPoints="1"/>
            </p:cNvSpPr>
            <p:nvPr/>
          </p:nvSpPr>
          <p:spPr bwMode="auto">
            <a:xfrm>
              <a:off x="13975" y="4395"/>
              <a:ext cx="750" cy="1044"/>
            </a:xfrm>
            <a:custGeom>
              <a:avLst/>
              <a:gdLst/>
              <a:ahLst/>
              <a:cxnLst>
                <a:cxn ang="0">
                  <a:pos x="464" y="39"/>
                </a:cxn>
                <a:cxn ang="0">
                  <a:pos x="326" y="177"/>
                </a:cxn>
                <a:cxn ang="0">
                  <a:pos x="286" y="286"/>
                </a:cxn>
                <a:cxn ang="0">
                  <a:pos x="237" y="483"/>
                </a:cxn>
                <a:cxn ang="0">
                  <a:pos x="227" y="512"/>
                </a:cxn>
                <a:cxn ang="0">
                  <a:pos x="217" y="542"/>
                </a:cxn>
                <a:cxn ang="0">
                  <a:pos x="227" y="561"/>
                </a:cxn>
                <a:cxn ang="0">
                  <a:pos x="237" y="601"/>
                </a:cxn>
                <a:cxn ang="0">
                  <a:pos x="267" y="650"/>
                </a:cxn>
                <a:cxn ang="0">
                  <a:pos x="326" y="679"/>
                </a:cxn>
                <a:cxn ang="0">
                  <a:pos x="424" y="660"/>
                </a:cxn>
                <a:cxn ang="0">
                  <a:pos x="543" y="532"/>
                </a:cxn>
                <a:cxn ang="0">
                  <a:pos x="602" y="364"/>
                </a:cxn>
                <a:cxn ang="0">
                  <a:pos x="631" y="187"/>
                </a:cxn>
                <a:cxn ang="0">
                  <a:pos x="621" y="99"/>
                </a:cxn>
                <a:cxn ang="0">
                  <a:pos x="582" y="49"/>
                </a:cxn>
                <a:cxn ang="0">
                  <a:pos x="523" y="30"/>
                </a:cxn>
                <a:cxn ang="0">
                  <a:pos x="612" y="10"/>
                </a:cxn>
                <a:cxn ang="0">
                  <a:pos x="730" y="148"/>
                </a:cxn>
                <a:cxn ang="0">
                  <a:pos x="730" y="394"/>
                </a:cxn>
                <a:cxn ang="0">
                  <a:pos x="572" y="620"/>
                </a:cxn>
                <a:cxn ang="0">
                  <a:pos x="355" y="719"/>
                </a:cxn>
                <a:cxn ang="0">
                  <a:pos x="276" y="699"/>
                </a:cxn>
                <a:cxn ang="0">
                  <a:pos x="217" y="640"/>
                </a:cxn>
                <a:cxn ang="0">
                  <a:pos x="178" y="719"/>
                </a:cxn>
                <a:cxn ang="0">
                  <a:pos x="129" y="906"/>
                </a:cxn>
                <a:cxn ang="0">
                  <a:pos x="99" y="1004"/>
                </a:cxn>
                <a:cxn ang="0">
                  <a:pos x="79" y="1024"/>
                </a:cxn>
                <a:cxn ang="0">
                  <a:pos x="40" y="1044"/>
                </a:cxn>
                <a:cxn ang="0">
                  <a:pos x="0" y="1024"/>
                </a:cxn>
                <a:cxn ang="0">
                  <a:pos x="0" y="995"/>
                </a:cxn>
                <a:cxn ang="0">
                  <a:pos x="0" y="975"/>
                </a:cxn>
                <a:cxn ang="0">
                  <a:pos x="158" y="345"/>
                </a:cxn>
                <a:cxn ang="0">
                  <a:pos x="306" y="99"/>
                </a:cxn>
                <a:cxn ang="0">
                  <a:pos x="523" y="0"/>
                </a:cxn>
              </a:cxnLst>
              <a:rect l="0" t="0" r="r" b="b"/>
              <a:pathLst>
                <a:path w="750" h="1044">
                  <a:moveTo>
                    <a:pt x="523" y="30"/>
                  </a:moveTo>
                  <a:lnTo>
                    <a:pt x="464" y="39"/>
                  </a:lnTo>
                  <a:lnTo>
                    <a:pt x="395" y="89"/>
                  </a:lnTo>
                  <a:lnTo>
                    <a:pt x="326" y="177"/>
                  </a:lnTo>
                  <a:lnTo>
                    <a:pt x="306" y="227"/>
                  </a:lnTo>
                  <a:lnTo>
                    <a:pt x="286" y="286"/>
                  </a:lnTo>
                  <a:lnTo>
                    <a:pt x="257" y="364"/>
                  </a:lnTo>
                  <a:lnTo>
                    <a:pt x="237" y="483"/>
                  </a:lnTo>
                  <a:lnTo>
                    <a:pt x="227" y="492"/>
                  </a:lnTo>
                  <a:lnTo>
                    <a:pt x="227" y="512"/>
                  </a:lnTo>
                  <a:lnTo>
                    <a:pt x="217" y="532"/>
                  </a:lnTo>
                  <a:lnTo>
                    <a:pt x="217" y="542"/>
                  </a:lnTo>
                  <a:lnTo>
                    <a:pt x="217" y="551"/>
                  </a:lnTo>
                  <a:lnTo>
                    <a:pt x="227" y="561"/>
                  </a:lnTo>
                  <a:lnTo>
                    <a:pt x="227" y="581"/>
                  </a:lnTo>
                  <a:lnTo>
                    <a:pt x="237" y="601"/>
                  </a:lnTo>
                  <a:lnTo>
                    <a:pt x="257" y="630"/>
                  </a:lnTo>
                  <a:lnTo>
                    <a:pt x="267" y="650"/>
                  </a:lnTo>
                  <a:lnTo>
                    <a:pt x="296" y="660"/>
                  </a:lnTo>
                  <a:lnTo>
                    <a:pt x="326" y="679"/>
                  </a:lnTo>
                  <a:lnTo>
                    <a:pt x="355" y="679"/>
                  </a:lnTo>
                  <a:lnTo>
                    <a:pt x="424" y="660"/>
                  </a:lnTo>
                  <a:lnTo>
                    <a:pt x="483" y="611"/>
                  </a:lnTo>
                  <a:lnTo>
                    <a:pt x="543" y="532"/>
                  </a:lnTo>
                  <a:lnTo>
                    <a:pt x="582" y="453"/>
                  </a:lnTo>
                  <a:lnTo>
                    <a:pt x="602" y="364"/>
                  </a:lnTo>
                  <a:lnTo>
                    <a:pt x="631" y="266"/>
                  </a:lnTo>
                  <a:lnTo>
                    <a:pt x="631" y="187"/>
                  </a:lnTo>
                  <a:lnTo>
                    <a:pt x="631" y="138"/>
                  </a:lnTo>
                  <a:lnTo>
                    <a:pt x="621" y="99"/>
                  </a:lnTo>
                  <a:lnTo>
                    <a:pt x="602" y="69"/>
                  </a:lnTo>
                  <a:lnTo>
                    <a:pt x="582" y="49"/>
                  </a:lnTo>
                  <a:lnTo>
                    <a:pt x="552" y="30"/>
                  </a:lnTo>
                  <a:lnTo>
                    <a:pt x="523" y="30"/>
                  </a:lnTo>
                  <a:close/>
                  <a:moveTo>
                    <a:pt x="523" y="0"/>
                  </a:moveTo>
                  <a:lnTo>
                    <a:pt x="612" y="10"/>
                  </a:lnTo>
                  <a:lnTo>
                    <a:pt x="681" y="59"/>
                  </a:lnTo>
                  <a:lnTo>
                    <a:pt x="730" y="148"/>
                  </a:lnTo>
                  <a:lnTo>
                    <a:pt x="750" y="246"/>
                  </a:lnTo>
                  <a:lnTo>
                    <a:pt x="730" y="394"/>
                  </a:lnTo>
                  <a:lnTo>
                    <a:pt x="671" y="522"/>
                  </a:lnTo>
                  <a:lnTo>
                    <a:pt x="572" y="620"/>
                  </a:lnTo>
                  <a:lnTo>
                    <a:pt x="474" y="689"/>
                  </a:lnTo>
                  <a:lnTo>
                    <a:pt x="355" y="719"/>
                  </a:lnTo>
                  <a:lnTo>
                    <a:pt x="316" y="709"/>
                  </a:lnTo>
                  <a:lnTo>
                    <a:pt x="276" y="699"/>
                  </a:lnTo>
                  <a:lnTo>
                    <a:pt x="247" y="670"/>
                  </a:lnTo>
                  <a:lnTo>
                    <a:pt x="217" y="640"/>
                  </a:lnTo>
                  <a:lnTo>
                    <a:pt x="198" y="611"/>
                  </a:lnTo>
                  <a:lnTo>
                    <a:pt x="178" y="719"/>
                  </a:lnTo>
                  <a:lnTo>
                    <a:pt x="148" y="817"/>
                  </a:lnTo>
                  <a:lnTo>
                    <a:pt x="129" y="906"/>
                  </a:lnTo>
                  <a:lnTo>
                    <a:pt x="109" y="975"/>
                  </a:lnTo>
                  <a:lnTo>
                    <a:pt x="99" y="1004"/>
                  </a:lnTo>
                  <a:lnTo>
                    <a:pt x="89" y="1014"/>
                  </a:lnTo>
                  <a:lnTo>
                    <a:pt x="79" y="1024"/>
                  </a:lnTo>
                  <a:lnTo>
                    <a:pt x="60" y="1034"/>
                  </a:lnTo>
                  <a:lnTo>
                    <a:pt x="40" y="1044"/>
                  </a:lnTo>
                  <a:lnTo>
                    <a:pt x="20" y="1034"/>
                  </a:lnTo>
                  <a:lnTo>
                    <a:pt x="0" y="1024"/>
                  </a:lnTo>
                  <a:lnTo>
                    <a:pt x="0" y="995"/>
                  </a:lnTo>
                  <a:lnTo>
                    <a:pt x="0" y="995"/>
                  </a:lnTo>
                  <a:lnTo>
                    <a:pt x="0" y="985"/>
                  </a:lnTo>
                  <a:lnTo>
                    <a:pt x="0" y="975"/>
                  </a:lnTo>
                  <a:lnTo>
                    <a:pt x="0" y="975"/>
                  </a:lnTo>
                  <a:lnTo>
                    <a:pt x="158" y="345"/>
                  </a:lnTo>
                  <a:lnTo>
                    <a:pt x="217" y="207"/>
                  </a:lnTo>
                  <a:lnTo>
                    <a:pt x="306" y="99"/>
                  </a:lnTo>
                  <a:lnTo>
                    <a:pt x="414" y="20"/>
                  </a:lnTo>
                  <a:lnTo>
                    <a:pt x="5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81"/>
            <p:cNvSpPr>
              <a:spLocks/>
            </p:cNvSpPr>
            <p:nvPr/>
          </p:nvSpPr>
          <p:spPr bwMode="auto">
            <a:xfrm>
              <a:off x="14912" y="3903"/>
              <a:ext cx="365" cy="1585"/>
            </a:xfrm>
            <a:custGeom>
              <a:avLst/>
              <a:gdLst/>
              <a:ahLst/>
              <a:cxnLst>
                <a:cxn ang="0">
                  <a:pos x="345" y="0"/>
                </a:cxn>
                <a:cxn ang="0">
                  <a:pos x="355" y="0"/>
                </a:cxn>
                <a:cxn ang="0">
                  <a:pos x="365" y="0"/>
                </a:cxn>
                <a:cxn ang="0">
                  <a:pos x="365" y="19"/>
                </a:cxn>
                <a:cxn ang="0">
                  <a:pos x="365" y="19"/>
                </a:cxn>
                <a:cxn ang="0">
                  <a:pos x="365" y="19"/>
                </a:cxn>
                <a:cxn ang="0">
                  <a:pos x="355" y="29"/>
                </a:cxn>
                <a:cxn ang="0">
                  <a:pos x="345" y="39"/>
                </a:cxn>
                <a:cxn ang="0">
                  <a:pos x="246" y="167"/>
                </a:cxn>
                <a:cxn ang="0">
                  <a:pos x="167" y="315"/>
                </a:cxn>
                <a:cxn ang="0">
                  <a:pos x="118" y="463"/>
                </a:cxn>
                <a:cxn ang="0">
                  <a:pos x="98" y="630"/>
                </a:cxn>
                <a:cxn ang="0">
                  <a:pos x="89" y="797"/>
                </a:cxn>
                <a:cxn ang="0">
                  <a:pos x="98" y="945"/>
                </a:cxn>
                <a:cxn ang="0">
                  <a:pos x="118" y="1103"/>
                </a:cxn>
                <a:cxn ang="0">
                  <a:pos x="167" y="1260"/>
                </a:cxn>
                <a:cxn ang="0">
                  <a:pos x="236" y="1408"/>
                </a:cxn>
                <a:cxn ang="0">
                  <a:pos x="335" y="1536"/>
                </a:cxn>
                <a:cxn ang="0">
                  <a:pos x="355" y="1555"/>
                </a:cxn>
                <a:cxn ang="0">
                  <a:pos x="365" y="1565"/>
                </a:cxn>
                <a:cxn ang="0">
                  <a:pos x="365" y="1565"/>
                </a:cxn>
                <a:cxn ang="0">
                  <a:pos x="365" y="1575"/>
                </a:cxn>
                <a:cxn ang="0">
                  <a:pos x="365" y="1575"/>
                </a:cxn>
                <a:cxn ang="0">
                  <a:pos x="365" y="1585"/>
                </a:cxn>
                <a:cxn ang="0">
                  <a:pos x="345" y="1585"/>
                </a:cxn>
                <a:cxn ang="0">
                  <a:pos x="325" y="1575"/>
                </a:cxn>
                <a:cxn ang="0">
                  <a:pos x="286" y="1536"/>
                </a:cxn>
                <a:cxn ang="0">
                  <a:pos x="227" y="1477"/>
                </a:cxn>
                <a:cxn ang="0">
                  <a:pos x="158" y="1398"/>
                </a:cxn>
                <a:cxn ang="0">
                  <a:pos x="98" y="1290"/>
                </a:cxn>
                <a:cxn ang="0">
                  <a:pos x="39" y="1112"/>
                </a:cxn>
                <a:cxn ang="0">
                  <a:pos x="0" y="935"/>
                </a:cxn>
                <a:cxn ang="0">
                  <a:pos x="0" y="797"/>
                </a:cxn>
                <a:cxn ang="0">
                  <a:pos x="0" y="650"/>
                </a:cxn>
                <a:cxn ang="0">
                  <a:pos x="39" y="482"/>
                </a:cxn>
                <a:cxn ang="0">
                  <a:pos x="98" y="305"/>
                </a:cxn>
                <a:cxn ang="0">
                  <a:pos x="158" y="197"/>
                </a:cxn>
                <a:cxn ang="0">
                  <a:pos x="227" y="108"/>
                </a:cxn>
                <a:cxn ang="0">
                  <a:pos x="286" y="49"/>
                </a:cxn>
                <a:cxn ang="0">
                  <a:pos x="325" y="10"/>
                </a:cxn>
                <a:cxn ang="0">
                  <a:pos x="345" y="0"/>
                </a:cxn>
              </a:cxnLst>
              <a:rect l="0" t="0" r="r" b="b"/>
              <a:pathLst>
                <a:path w="365" h="1585">
                  <a:moveTo>
                    <a:pt x="345" y="0"/>
                  </a:moveTo>
                  <a:lnTo>
                    <a:pt x="355" y="0"/>
                  </a:lnTo>
                  <a:lnTo>
                    <a:pt x="365" y="0"/>
                  </a:lnTo>
                  <a:lnTo>
                    <a:pt x="365" y="19"/>
                  </a:lnTo>
                  <a:lnTo>
                    <a:pt x="365" y="19"/>
                  </a:lnTo>
                  <a:lnTo>
                    <a:pt x="365" y="19"/>
                  </a:lnTo>
                  <a:lnTo>
                    <a:pt x="355" y="29"/>
                  </a:lnTo>
                  <a:lnTo>
                    <a:pt x="345" y="39"/>
                  </a:lnTo>
                  <a:lnTo>
                    <a:pt x="246" y="167"/>
                  </a:lnTo>
                  <a:lnTo>
                    <a:pt x="167" y="315"/>
                  </a:lnTo>
                  <a:lnTo>
                    <a:pt x="118" y="463"/>
                  </a:lnTo>
                  <a:lnTo>
                    <a:pt x="98" y="630"/>
                  </a:lnTo>
                  <a:lnTo>
                    <a:pt x="89" y="797"/>
                  </a:lnTo>
                  <a:lnTo>
                    <a:pt x="98" y="945"/>
                  </a:lnTo>
                  <a:lnTo>
                    <a:pt x="118" y="1103"/>
                  </a:lnTo>
                  <a:lnTo>
                    <a:pt x="167" y="1260"/>
                  </a:lnTo>
                  <a:lnTo>
                    <a:pt x="236" y="1408"/>
                  </a:lnTo>
                  <a:lnTo>
                    <a:pt x="335" y="1536"/>
                  </a:lnTo>
                  <a:lnTo>
                    <a:pt x="355" y="1555"/>
                  </a:lnTo>
                  <a:lnTo>
                    <a:pt x="365" y="1565"/>
                  </a:lnTo>
                  <a:lnTo>
                    <a:pt x="365" y="1565"/>
                  </a:lnTo>
                  <a:lnTo>
                    <a:pt x="365" y="1575"/>
                  </a:lnTo>
                  <a:lnTo>
                    <a:pt x="365" y="1575"/>
                  </a:lnTo>
                  <a:lnTo>
                    <a:pt x="365" y="1585"/>
                  </a:lnTo>
                  <a:lnTo>
                    <a:pt x="345" y="1585"/>
                  </a:lnTo>
                  <a:lnTo>
                    <a:pt x="325" y="1575"/>
                  </a:lnTo>
                  <a:lnTo>
                    <a:pt x="286" y="1536"/>
                  </a:lnTo>
                  <a:lnTo>
                    <a:pt x="227" y="1477"/>
                  </a:lnTo>
                  <a:lnTo>
                    <a:pt x="158" y="1398"/>
                  </a:lnTo>
                  <a:lnTo>
                    <a:pt x="98" y="1290"/>
                  </a:lnTo>
                  <a:lnTo>
                    <a:pt x="39" y="1112"/>
                  </a:lnTo>
                  <a:lnTo>
                    <a:pt x="0" y="935"/>
                  </a:lnTo>
                  <a:lnTo>
                    <a:pt x="0" y="797"/>
                  </a:lnTo>
                  <a:lnTo>
                    <a:pt x="0" y="650"/>
                  </a:lnTo>
                  <a:lnTo>
                    <a:pt x="39" y="482"/>
                  </a:lnTo>
                  <a:lnTo>
                    <a:pt x="98" y="305"/>
                  </a:lnTo>
                  <a:lnTo>
                    <a:pt x="158" y="197"/>
                  </a:lnTo>
                  <a:lnTo>
                    <a:pt x="227" y="108"/>
                  </a:lnTo>
                  <a:lnTo>
                    <a:pt x="286" y="49"/>
                  </a:lnTo>
                  <a:lnTo>
                    <a:pt x="325" y="10"/>
                  </a:lnTo>
                  <a:lnTo>
                    <a:pt x="3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182"/>
            <p:cNvSpPr>
              <a:spLocks/>
            </p:cNvSpPr>
            <p:nvPr/>
          </p:nvSpPr>
          <p:spPr bwMode="auto">
            <a:xfrm>
              <a:off x="15405" y="4070"/>
              <a:ext cx="512" cy="1054"/>
            </a:xfrm>
            <a:custGeom>
              <a:avLst/>
              <a:gdLst/>
              <a:ahLst/>
              <a:cxnLst>
                <a:cxn ang="0">
                  <a:pos x="325" y="0"/>
                </a:cxn>
                <a:cxn ang="0">
                  <a:pos x="345" y="30"/>
                </a:cxn>
                <a:cxn ang="0">
                  <a:pos x="305" y="69"/>
                </a:cxn>
                <a:cxn ang="0">
                  <a:pos x="295" y="79"/>
                </a:cxn>
                <a:cxn ang="0">
                  <a:pos x="286" y="99"/>
                </a:cxn>
                <a:cxn ang="0">
                  <a:pos x="276" y="256"/>
                </a:cxn>
                <a:cxn ang="0">
                  <a:pos x="276" y="414"/>
                </a:cxn>
                <a:cxn ang="0">
                  <a:pos x="443" y="414"/>
                </a:cxn>
                <a:cxn ang="0">
                  <a:pos x="414" y="463"/>
                </a:cxn>
                <a:cxn ang="0">
                  <a:pos x="276" y="463"/>
                </a:cxn>
                <a:cxn ang="0">
                  <a:pos x="276" y="827"/>
                </a:cxn>
                <a:cxn ang="0">
                  <a:pos x="305" y="857"/>
                </a:cxn>
                <a:cxn ang="0">
                  <a:pos x="345" y="886"/>
                </a:cxn>
                <a:cxn ang="0">
                  <a:pos x="374" y="906"/>
                </a:cxn>
                <a:cxn ang="0">
                  <a:pos x="384" y="916"/>
                </a:cxn>
                <a:cxn ang="0">
                  <a:pos x="404" y="916"/>
                </a:cxn>
                <a:cxn ang="0">
                  <a:pos x="424" y="916"/>
                </a:cxn>
                <a:cxn ang="0">
                  <a:pos x="443" y="906"/>
                </a:cxn>
                <a:cxn ang="0">
                  <a:pos x="473" y="886"/>
                </a:cxn>
                <a:cxn ang="0">
                  <a:pos x="512" y="867"/>
                </a:cxn>
                <a:cxn ang="0">
                  <a:pos x="512" y="896"/>
                </a:cxn>
                <a:cxn ang="0">
                  <a:pos x="295" y="1054"/>
                </a:cxn>
                <a:cxn ang="0">
                  <a:pos x="148" y="926"/>
                </a:cxn>
                <a:cxn ang="0">
                  <a:pos x="148" y="896"/>
                </a:cxn>
                <a:cxn ang="0">
                  <a:pos x="148" y="808"/>
                </a:cxn>
                <a:cxn ang="0">
                  <a:pos x="148" y="689"/>
                </a:cxn>
                <a:cxn ang="0">
                  <a:pos x="148" y="571"/>
                </a:cxn>
                <a:cxn ang="0">
                  <a:pos x="148" y="463"/>
                </a:cxn>
                <a:cxn ang="0">
                  <a:pos x="0" y="463"/>
                </a:cxn>
                <a:cxn ang="0">
                  <a:pos x="29" y="414"/>
                </a:cxn>
                <a:cxn ang="0">
                  <a:pos x="148" y="414"/>
                </a:cxn>
                <a:cxn ang="0">
                  <a:pos x="148" y="138"/>
                </a:cxn>
                <a:cxn ang="0">
                  <a:pos x="325" y="0"/>
                </a:cxn>
                <a:cxn ang="0">
                  <a:pos x="325" y="0"/>
                </a:cxn>
              </a:cxnLst>
              <a:rect l="0" t="0" r="r" b="b"/>
              <a:pathLst>
                <a:path w="512" h="1054">
                  <a:moveTo>
                    <a:pt x="325" y="0"/>
                  </a:moveTo>
                  <a:lnTo>
                    <a:pt x="345" y="30"/>
                  </a:lnTo>
                  <a:lnTo>
                    <a:pt x="305" y="69"/>
                  </a:lnTo>
                  <a:lnTo>
                    <a:pt x="295" y="79"/>
                  </a:lnTo>
                  <a:lnTo>
                    <a:pt x="286" y="99"/>
                  </a:lnTo>
                  <a:lnTo>
                    <a:pt x="276" y="256"/>
                  </a:lnTo>
                  <a:lnTo>
                    <a:pt x="276" y="414"/>
                  </a:lnTo>
                  <a:lnTo>
                    <a:pt x="443" y="414"/>
                  </a:lnTo>
                  <a:lnTo>
                    <a:pt x="414" y="463"/>
                  </a:lnTo>
                  <a:lnTo>
                    <a:pt x="276" y="463"/>
                  </a:lnTo>
                  <a:lnTo>
                    <a:pt x="276" y="827"/>
                  </a:lnTo>
                  <a:lnTo>
                    <a:pt x="305" y="857"/>
                  </a:lnTo>
                  <a:lnTo>
                    <a:pt x="345" y="886"/>
                  </a:lnTo>
                  <a:lnTo>
                    <a:pt x="374" y="906"/>
                  </a:lnTo>
                  <a:lnTo>
                    <a:pt x="384" y="916"/>
                  </a:lnTo>
                  <a:lnTo>
                    <a:pt x="404" y="916"/>
                  </a:lnTo>
                  <a:lnTo>
                    <a:pt x="424" y="916"/>
                  </a:lnTo>
                  <a:lnTo>
                    <a:pt x="443" y="906"/>
                  </a:lnTo>
                  <a:lnTo>
                    <a:pt x="473" y="886"/>
                  </a:lnTo>
                  <a:lnTo>
                    <a:pt x="512" y="867"/>
                  </a:lnTo>
                  <a:lnTo>
                    <a:pt x="512" y="896"/>
                  </a:lnTo>
                  <a:lnTo>
                    <a:pt x="295" y="1054"/>
                  </a:lnTo>
                  <a:lnTo>
                    <a:pt x="148" y="926"/>
                  </a:lnTo>
                  <a:lnTo>
                    <a:pt x="148" y="896"/>
                  </a:lnTo>
                  <a:lnTo>
                    <a:pt x="148" y="808"/>
                  </a:lnTo>
                  <a:lnTo>
                    <a:pt x="148" y="689"/>
                  </a:lnTo>
                  <a:lnTo>
                    <a:pt x="148" y="571"/>
                  </a:lnTo>
                  <a:lnTo>
                    <a:pt x="148" y="463"/>
                  </a:lnTo>
                  <a:lnTo>
                    <a:pt x="0" y="463"/>
                  </a:lnTo>
                  <a:lnTo>
                    <a:pt x="29" y="414"/>
                  </a:lnTo>
                  <a:lnTo>
                    <a:pt x="148" y="414"/>
                  </a:lnTo>
                  <a:lnTo>
                    <a:pt x="148" y="138"/>
                  </a:lnTo>
                  <a:lnTo>
                    <a:pt x="325" y="0"/>
                  </a:lnTo>
                  <a:lnTo>
                    <a:pt x="3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83"/>
            <p:cNvSpPr>
              <a:spLocks noEditPoints="1"/>
            </p:cNvSpPr>
            <p:nvPr/>
          </p:nvSpPr>
          <p:spPr bwMode="auto">
            <a:xfrm>
              <a:off x="15976" y="3716"/>
              <a:ext cx="641" cy="827"/>
            </a:xfrm>
            <a:custGeom>
              <a:avLst/>
              <a:gdLst/>
              <a:ahLst/>
              <a:cxnLst>
                <a:cxn ang="0">
                  <a:pos x="267" y="334"/>
                </a:cxn>
                <a:cxn ang="0">
                  <a:pos x="158" y="433"/>
                </a:cxn>
                <a:cxn ang="0">
                  <a:pos x="119" y="522"/>
                </a:cxn>
                <a:cxn ang="0">
                  <a:pos x="99" y="659"/>
                </a:cxn>
                <a:cxn ang="0">
                  <a:pos x="99" y="689"/>
                </a:cxn>
                <a:cxn ang="0">
                  <a:pos x="119" y="738"/>
                </a:cxn>
                <a:cxn ang="0">
                  <a:pos x="158" y="768"/>
                </a:cxn>
                <a:cxn ang="0">
                  <a:pos x="237" y="787"/>
                </a:cxn>
                <a:cxn ang="0">
                  <a:pos x="326" y="768"/>
                </a:cxn>
                <a:cxn ang="0">
                  <a:pos x="444" y="659"/>
                </a:cxn>
                <a:cxn ang="0">
                  <a:pos x="493" y="522"/>
                </a:cxn>
                <a:cxn ang="0">
                  <a:pos x="493" y="443"/>
                </a:cxn>
                <a:cxn ang="0">
                  <a:pos x="474" y="384"/>
                </a:cxn>
                <a:cxn ang="0">
                  <a:pos x="434" y="334"/>
                </a:cxn>
                <a:cxn ang="0">
                  <a:pos x="355" y="315"/>
                </a:cxn>
                <a:cxn ang="0">
                  <a:pos x="454" y="10"/>
                </a:cxn>
                <a:cxn ang="0">
                  <a:pos x="592" y="108"/>
                </a:cxn>
                <a:cxn ang="0">
                  <a:pos x="641" y="305"/>
                </a:cxn>
                <a:cxn ang="0">
                  <a:pos x="612" y="472"/>
                </a:cxn>
                <a:cxn ang="0">
                  <a:pos x="523" y="669"/>
                </a:cxn>
                <a:cxn ang="0">
                  <a:pos x="345" y="807"/>
                </a:cxn>
                <a:cxn ang="0">
                  <a:pos x="138" y="807"/>
                </a:cxn>
                <a:cxn ang="0">
                  <a:pos x="30" y="728"/>
                </a:cxn>
                <a:cxn ang="0">
                  <a:pos x="0" y="620"/>
                </a:cxn>
                <a:cxn ang="0">
                  <a:pos x="10" y="551"/>
                </a:cxn>
                <a:cxn ang="0">
                  <a:pos x="20" y="512"/>
                </a:cxn>
                <a:cxn ang="0">
                  <a:pos x="138" y="364"/>
                </a:cxn>
                <a:cxn ang="0">
                  <a:pos x="345" y="285"/>
                </a:cxn>
                <a:cxn ang="0">
                  <a:pos x="474" y="334"/>
                </a:cxn>
                <a:cxn ang="0">
                  <a:pos x="523" y="423"/>
                </a:cxn>
                <a:cxn ang="0">
                  <a:pos x="543" y="344"/>
                </a:cxn>
                <a:cxn ang="0">
                  <a:pos x="553" y="246"/>
                </a:cxn>
                <a:cxn ang="0">
                  <a:pos x="493" y="78"/>
                </a:cxn>
                <a:cxn ang="0">
                  <a:pos x="365" y="29"/>
                </a:cxn>
                <a:cxn ang="0">
                  <a:pos x="296" y="39"/>
                </a:cxn>
                <a:cxn ang="0">
                  <a:pos x="198" y="118"/>
                </a:cxn>
                <a:cxn ang="0">
                  <a:pos x="227" y="128"/>
                </a:cxn>
                <a:cxn ang="0">
                  <a:pos x="237" y="157"/>
                </a:cxn>
                <a:cxn ang="0">
                  <a:pos x="227" y="187"/>
                </a:cxn>
                <a:cxn ang="0">
                  <a:pos x="198" y="216"/>
                </a:cxn>
                <a:cxn ang="0">
                  <a:pos x="158" y="216"/>
                </a:cxn>
                <a:cxn ang="0">
                  <a:pos x="138" y="197"/>
                </a:cxn>
                <a:cxn ang="0">
                  <a:pos x="129" y="177"/>
                </a:cxn>
                <a:cxn ang="0">
                  <a:pos x="158" y="98"/>
                </a:cxn>
                <a:cxn ang="0">
                  <a:pos x="276" y="10"/>
                </a:cxn>
              </a:cxnLst>
              <a:rect l="0" t="0" r="r" b="b"/>
              <a:pathLst>
                <a:path w="641" h="827">
                  <a:moveTo>
                    <a:pt x="355" y="315"/>
                  </a:moveTo>
                  <a:lnTo>
                    <a:pt x="267" y="334"/>
                  </a:lnTo>
                  <a:lnTo>
                    <a:pt x="207" y="374"/>
                  </a:lnTo>
                  <a:lnTo>
                    <a:pt x="158" y="433"/>
                  </a:lnTo>
                  <a:lnTo>
                    <a:pt x="138" y="472"/>
                  </a:lnTo>
                  <a:lnTo>
                    <a:pt x="119" y="522"/>
                  </a:lnTo>
                  <a:lnTo>
                    <a:pt x="99" y="600"/>
                  </a:lnTo>
                  <a:lnTo>
                    <a:pt x="99" y="659"/>
                  </a:lnTo>
                  <a:lnTo>
                    <a:pt x="99" y="669"/>
                  </a:lnTo>
                  <a:lnTo>
                    <a:pt x="99" y="689"/>
                  </a:lnTo>
                  <a:lnTo>
                    <a:pt x="109" y="709"/>
                  </a:lnTo>
                  <a:lnTo>
                    <a:pt x="119" y="738"/>
                  </a:lnTo>
                  <a:lnTo>
                    <a:pt x="138" y="758"/>
                  </a:lnTo>
                  <a:lnTo>
                    <a:pt x="158" y="768"/>
                  </a:lnTo>
                  <a:lnTo>
                    <a:pt x="198" y="787"/>
                  </a:lnTo>
                  <a:lnTo>
                    <a:pt x="237" y="787"/>
                  </a:lnTo>
                  <a:lnTo>
                    <a:pt x="237" y="787"/>
                  </a:lnTo>
                  <a:lnTo>
                    <a:pt x="326" y="768"/>
                  </a:lnTo>
                  <a:lnTo>
                    <a:pt x="385" y="718"/>
                  </a:lnTo>
                  <a:lnTo>
                    <a:pt x="444" y="659"/>
                  </a:lnTo>
                  <a:lnTo>
                    <a:pt x="474" y="590"/>
                  </a:lnTo>
                  <a:lnTo>
                    <a:pt x="493" y="522"/>
                  </a:lnTo>
                  <a:lnTo>
                    <a:pt x="503" y="472"/>
                  </a:lnTo>
                  <a:lnTo>
                    <a:pt x="493" y="443"/>
                  </a:lnTo>
                  <a:lnTo>
                    <a:pt x="493" y="413"/>
                  </a:lnTo>
                  <a:lnTo>
                    <a:pt x="474" y="384"/>
                  </a:lnTo>
                  <a:lnTo>
                    <a:pt x="454" y="354"/>
                  </a:lnTo>
                  <a:lnTo>
                    <a:pt x="434" y="334"/>
                  </a:lnTo>
                  <a:lnTo>
                    <a:pt x="395" y="325"/>
                  </a:lnTo>
                  <a:lnTo>
                    <a:pt x="355" y="315"/>
                  </a:lnTo>
                  <a:close/>
                  <a:moveTo>
                    <a:pt x="365" y="0"/>
                  </a:moveTo>
                  <a:lnTo>
                    <a:pt x="454" y="10"/>
                  </a:lnTo>
                  <a:lnTo>
                    <a:pt x="533" y="49"/>
                  </a:lnTo>
                  <a:lnTo>
                    <a:pt x="592" y="108"/>
                  </a:lnTo>
                  <a:lnTo>
                    <a:pt x="631" y="197"/>
                  </a:lnTo>
                  <a:lnTo>
                    <a:pt x="641" y="305"/>
                  </a:lnTo>
                  <a:lnTo>
                    <a:pt x="641" y="384"/>
                  </a:lnTo>
                  <a:lnTo>
                    <a:pt x="612" y="472"/>
                  </a:lnTo>
                  <a:lnTo>
                    <a:pt x="572" y="571"/>
                  </a:lnTo>
                  <a:lnTo>
                    <a:pt x="523" y="669"/>
                  </a:lnTo>
                  <a:lnTo>
                    <a:pt x="444" y="748"/>
                  </a:lnTo>
                  <a:lnTo>
                    <a:pt x="345" y="807"/>
                  </a:lnTo>
                  <a:lnTo>
                    <a:pt x="237" y="827"/>
                  </a:lnTo>
                  <a:lnTo>
                    <a:pt x="138" y="807"/>
                  </a:lnTo>
                  <a:lnTo>
                    <a:pt x="69" y="778"/>
                  </a:lnTo>
                  <a:lnTo>
                    <a:pt x="30" y="728"/>
                  </a:lnTo>
                  <a:lnTo>
                    <a:pt x="0" y="669"/>
                  </a:lnTo>
                  <a:lnTo>
                    <a:pt x="0" y="620"/>
                  </a:lnTo>
                  <a:lnTo>
                    <a:pt x="0" y="581"/>
                  </a:lnTo>
                  <a:lnTo>
                    <a:pt x="10" y="551"/>
                  </a:lnTo>
                  <a:lnTo>
                    <a:pt x="10" y="522"/>
                  </a:lnTo>
                  <a:lnTo>
                    <a:pt x="20" y="512"/>
                  </a:lnTo>
                  <a:lnTo>
                    <a:pt x="69" y="433"/>
                  </a:lnTo>
                  <a:lnTo>
                    <a:pt x="138" y="364"/>
                  </a:lnTo>
                  <a:lnTo>
                    <a:pt x="237" y="305"/>
                  </a:lnTo>
                  <a:lnTo>
                    <a:pt x="345" y="285"/>
                  </a:lnTo>
                  <a:lnTo>
                    <a:pt x="415" y="295"/>
                  </a:lnTo>
                  <a:lnTo>
                    <a:pt x="474" y="334"/>
                  </a:lnTo>
                  <a:lnTo>
                    <a:pt x="503" y="374"/>
                  </a:lnTo>
                  <a:lnTo>
                    <a:pt x="523" y="423"/>
                  </a:lnTo>
                  <a:lnTo>
                    <a:pt x="523" y="423"/>
                  </a:lnTo>
                  <a:lnTo>
                    <a:pt x="543" y="344"/>
                  </a:lnTo>
                  <a:lnTo>
                    <a:pt x="553" y="285"/>
                  </a:lnTo>
                  <a:lnTo>
                    <a:pt x="553" y="246"/>
                  </a:lnTo>
                  <a:lnTo>
                    <a:pt x="533" y="138"/>
                  </a:lnTo>
                  <a:lnTo>
                    <a:pt x="493" y="78"/>
                  </a:lnTo>
                  <a:lnTo>
                    <a:pt x="434" y="39"/>
                  </a:lnTo>
                  <a:lnTo>
                    <a:pt x="365" y="29"/>
                  </a:lnTo>
                  <a:lnTo>
                    <a:pt x="336" y="29"/>
                  </a:lnTo>
                  <a:lnTo>
                    <a:pt x="296" y="39"/>
                  </a:lnTo>
                  <a:lnTo>
                    <a:pt x="247" y="69"/>
                  </a:lnTo>
                  <a:lnTo>
                    <a:pt x="198" y="118"/>
                  </a:lnTo>
                  <a:lnTo>
                    <a:pt x="217" y="118"/>
                  </a:lnTo>
                  <a:lnTo>
                    <a:pt x="227" y="128"/>
                  </a:lnTo>
                  <a:lnTo>
                    <a:pt x="237" y="138"/>
                  </a:lnTo>
                  <a:lnTo>
                    <a:pt x="237" y="157"/>
                  </a:lnTo>
                  <a:lnTo>
                    <a:pt x="237" y="177"/>
                  </a:lnTo>
                  <a:lnTo>
                    <a:pt x="227" y="187"/>
                  </a:lnTo>
                  <a:lnTo>
                    <a:pt x="217" y="206"/>
                  </a:lnTo>
                  <a:lnTo>
                    <a:pt x="198" y="216"/>
                  </a:lnTo>
                  <a:lnTo>
                    <a:pt x="178" y="216"/>
                  </a:lnTo>
                  <a:lnTo>
                    <a:pt x="158" y="216"/>
                  </a:lnTo>
                  <a:lnTo>
                    <a:pt x="148" y="206"/>
                  </a:lnTo>
                  <a:lnTo>
                    <a:pt x="138" y="197"/>
                  </a:lnTo>
                  <a:lnTo>
                    <a:pt x="129" y="187"/>
                  </a:lnTo>
                  <a:lnTo>
                    <a:pt x="129" y="177"/>
                  </a:lnTo>
                  <a:lnTo>
                    <a:pt x="138" y="147"/>
                  </a:lnTo>
                  <a:lnTo>
                    <a:pt x="158" y="98"/>
                  </a:lnTo>
                  <a:lnTo>
                    <a:pt x="207" y="49"/>
                  </a:lnTo>
                  <a:lnTo>
                    <a:pt x="276" y="10"/>
                  </a:lnTo>
                  <a:lnTo>
                    <a:pt x="3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84"/>
            <p:cNvSpPr>
              <a:spLocks noEditPoints="1"/>
            </p:cNvSpPr>
            <p:nvPr/>
          </p:nvSpPr>
          <p:spPr bwMode="auto">
            <a:xfrm>
              <a:off x="16824" y="3903"/>
              <a:ext cx="365" cy="1585"/>
            </a:xfrm>
            <a:custGeom>
              <a:avLst/>
              <a:gdLst/>
              <a:ahLst/>
              <a:cxnLst>
                <a:cxn ang="0">
                  <a:pos x="365" y="797"/>
                </a:cxn>
                <a:cxn ang="0">
                  <a:pos x="365" y="797"/>
                </a:cxn>
                <a:cxn ang="0">
                  <a:pos x="365" y="797"/>
                </a:cxn>
                <a:cxn ang="0">
                  <a:pos x="365" y="797"/>
                </a:cxn>
                <a:cxn ang="0">
                  <a:pos x="20" y="0"/>
                </a:cxn>
                <a:cxn ang="0">
                  <a:pos x="40" y="10"/>
                </a:cxn>
                <a:cxn ang="0">
                  <a:pos x="79" y="49"/>
                </a:cxn>
                <a:cxn ang="0">
                  <a:pos x="138" y="108"/>
                </a:cxn>
                <a:cxn ang="0">
                  <a:pos x="207" y="187"/>
                </a:cxn>
                <a:cxn ang="0">
                  <a:pos x="266" y="295"/>
                </a:cxn>
                <a:cxn ang="0">
                  <a:pos x="326" y="482"/>
                </a:cxn>
                <a:cxn ang="0">
                  <a:pos x="365" y="650"/>
                </a:cxn>
                <a:cxn ang="0">
                  <a:pos x="365" y="797"/>
                </a:cxn>
                <a:cxn ang="0">
                  <a:pos x="365" y="935"/>
                </a:cxn>
                <a:cxn ang="0">
                  <a:pos x="326" y="1103"/>
                </a:cxn>
                <a:cxn ang="0">
                  <a:pos x="266" y="1280"/>
                </a:cxn>
                <a:cxn ang="0">
                  <a:pos x="207" y="1388"/>
                </a:cxn>
                <a:cxn ang="0">
                  <a:pos x="138" y="1477"/>
                </a:cxn>
                <a:cxn ang="0">
                  <a:pos x="89" y="1536"/>
                </a:cxn>
                <a:cxn ang="0">
                  <a:pos x="40" y="1575"/>
                </a:cxn>
                <a:cxn ang="0">
                  <a:pos x="20" y="1585"/>
                </a:cxn>
                <a:cxn ang="0">
                  <a:pos x="0" y="1585"/>
                </a:cxn>
                <a:cxn ang="0">
                  <a:pos x="0" y="1575"/>
                </a:cxn>
                <a:cxn ang="0">
                  <a:pos x="0" y="1565"/>
                </a:cxn>
                <a:cxn ang="0">
                  <a:pos x="0" y="1565"/>
                </a:cxn>
                <a:cxn ang="0">
                  <a:pos x="10" y="1555"/>
                </a:cxn>
                <a:cxn ang="0">
                  <a:pos x="20" y="1546"/>
                </a:cxn>
                <a:cxn ang="0">
                  <a:pos x="119" y="1418"/>
                </a:cxn>
                <a:cxn ang="0">
                  <a:pos x="197" y="1270"/>
                </a:cxn>
                <a:cxn ang="0">
                  <a:pos x="247" y="1122"/>
                </a:cxn>
                <a:cxn ang="0">
                  <a:pos x="266" y="955"/>
                </a:cxn>
                <a:cxn ang="0">
                  <a:pos x="276" y="797"/>
                </a:cxn>
                <a:cxn ang="0">
                  <a:pos x="257" y="561"/>
                </a:cxn>
                <a:cxn ang="0">
                  <a:pos x="207" y="354"/>
                </a:cxn>
                <a:cxn ang="0">
                  <a:pos x="138" y="187"/>
                </a:cxn>
                <a:cxn ang="0">
                  <a:pos x="30" y="49"/>
                </a:cxn>
                <a:cxn ang="0">
                  <a:pos x="10" y="39"/>
                </a:cxn>
                <a:cxn ang="0">
                  <a:pos x="0" y="29"/>
                </a:cxn>
                <a:cxn ang="0">
                  <a:pos x="0" y="19"/>
                </a:cxn>
                <a:cxn ang="0">
                  <a:pos x="0" y="19"/>
                </a:cxn>
                <a:cxn ang="0">
                  <a:pos x="0" y="19"/>
                </a:cxn>
                <a:cxn ang="0">
                  <a:pos x="0" y="0"/>
                </a:cxn>
                <a:cxn ang="0">
                  <a:pos x="20" y="0"/>
                </a:cxn>
              </a:cxnLst>
              <a:rect l="0" t="0" r="r" b="b"/>
              <a:pathLst>
                <a:path w="365" h="1585">
                  <a:moveTo>
                    <a:pt x="365" y="797"/>
                  </a:moveTo>
                  <a:lnTo>
                    <a:pt x="365" y="797"/>
                  </a:lnTo>
                  <a:lnTo>
                    <a:pt x="365" y="797"/>
                  </a:lnTo>
                  <a:lnTo>
                    <a:pt x="365" y="797"/>
                  </a:lnTo>
                  <a:close/>
                  <a:moveTo>
                    <a:pt x="20" y="0"/>
                  </a:moveTo>
                  <a:lnTo>
                    <a:pt x="40" y="10"/>
                  </a:lnTo>
                  <a:lnTo>
                    <a:pt x="79" y="49"/>
                  </a:lnTo>
                  <a:lnTo>
                    <a:pt x="138" y="108"/>
                  </a:lnTo>
                  <a:lnTo>
                    <a:pt x="207" y="187"/>
                  </a:lnTo>
                  <a:lnTo>
                    <a:pt x="266" y="295"/>
                  </a:lnTo>
                  <a:lnTo>
                    <a:pt x="326" y="482"/>
                  </a:lnTo>
                  <a:lnTo>
                    <a:pt x="365" y="650"/>
                  </a:lnTo>
                  <a:lnTo>
                    <a:pt x="365" y="797"/>
                  </a:lnTo>
                  <a:lnTo>
                    <a:pt x="365" y="935"/>
                  </a:lnTo>
                  <a:lnTo>
                    <a:pt x="326" y="1103"/>
                  </a:lnTo>
                  <a:lnTo>
                    <a:pt x="266" y="1280"/>
                  </a:lnTo>
                  <a:lnTo>
                    <a:pt x="207" y="1388"/>
                  </a:lnTo>
                  <a:lnTo>
                    <a:pt x="138" y="1477"/>
                  </a:lnTo>
                  <a:lnTo>
                    <a:pt x="89" y="1536"/>
                  </a:lnTo>
                  <a:lnTo>
                    <a:pt x="40" y="1575"/>
                  </a:lnTo>
                  <a:lnTo>
                    <a:pt x="20" y="1585"/>
                  </a:lnTo>
                  <a:lnTo>
                    <a:pt x="0" y="1585"/>
                  </a:lnTo>
                  <a:lnTo>
                    <a:pt x="0" y="1575"/>
                  </a:lnTo>
                  <a:lnTo>
                    <a:pt x="0" y="1565"/>
                  </a:lnTo>
                  <a:lnTo>
                    <a:pt x="0" y="1565"/>
                  </a:lnTo>
                  <a:lnTo>
                    <a:pt x="10" y="1555"/>
                  </a:lnTo>
                  <a:lnTo>
                    <a:pt x="20" y="1546"/>
                  </a:lnTo>
                  <a:lnTo>
                    <a:pt x="119" y="1418"/>
                  </a:lnTo>
                  <a:lnTo>
                    <a:pt x="197" y="1270"/>
                  </a:lnTo>
                  <a:lnTo>
                    <a:pt x="247" y="1122"/>
                  </a:lnTo>
                  <a:lnTo>
                    <a:pt x="266" y="955"/>
                  </a:lnTo>
                  <a:lnTo>
                    <a:pt x="276" y="797"/>
                  </a:lnTo>
                  <a:lnTo>
                    <a:pt x="257" y="561"/>
                  </a:lnTo>
                  <a:lnTo>
                    <a:pt x="207" y="354"/>
                  </a:lnTo>
                  <a:lnTo>
                    <a:pt x="138" y="187"/>
                  </a:lnTo>
                  <a:lnTo>
                    <a:pt x="30" y="49"/>
                  </a:lnTo>
                  <a:lnTo>
                    <a:pt x="10" y="39"/>
                  </a:lnTo>
                  <a:lnTo>
                    <a:pt x="0" y="29"/>
                  </a:lnTo>
                  <a:lnTo>
                    <a:pt x="0" y="19"/>
                  </a:lnTo>
                  <a:lnTo>
                    <a:pt x="0" y="19"/>
                  </a:lnTo>
                  <a:lnTo>
                    <a:pt x="0" y="19"/>
                  </a:lnTo>
                  <a:lnTo>
                    <a:pt x="0"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85"/>
            <p:cNvSpPr>
              <a:spLocks/>
            </p:cNvSpPr>
            <p:nvPr/>
          </p:nvSpPr>
          <p:spPr bwMode="auto">
            <a:xfrm>
              <a:off x="17504" y="3903"/>
              <a:ext cx="375" cy="1585"/>
            </a:xfrm>
            <a:custGeom>
              <a:avLst/>
              <a:gdLst/>
              <a:ahLst/>
              <a:cxnLst>
                <a:cxn ang="0">
                  <a:pos x="355" y="0"/>
                </a:cxn>
                <a:cxn ang="0">
                  <a:pos x="365" y="0"/>
                </a:cxn>
                <a:cxn ang="0">
                  <a:pos x="365" y="0"/>
                </a:cxn>
                <a:cxn ang="0">
                  <a:pos x="375" y="19"/>
                </a:cxn>
                <a:cxn ang="0">
                  <a:pos x="375" y="19"/>
                </a:cxn>
                <a:cxn ang="0">
                  <a:pos x="365" y="19"/>
                </a:cxn>
                <a:cxn ang="0">
                  <a:pos x="365" y="29"/>
                </a:cxn>
                <a:cxn ang="0">
                  <a:pos x="345" y="39"/>
                </a:cxn>
                <a:cxn ang="0">
                  <a:pos x="247" y="167"/>
                </a:cxn>
                <a:cxn ang="0">
                  <a:pos x="178" y="315"/>
                </a:cxn>
                <a:cxn ang="0">
                  <a:pos x="129" y="463"/>
                </a:cxn>
                <a:cxn ang="0">
                  <a:pos x="99" y="630"/>
                </a:cxn>
                <a:cxn ang="0">
                  <a:pos x="89" y="797"/>
                </a:cxn>
                <a:cxn ang="0">
                  <a:pos x="99" y="945"/>
                </a:cxn>
                <a:cxn ang="0">
                  <a:pos x="129" y="1103"/>
                </a:cxn>
                <a:cxn ang="0">
                  <a:pos x="168" y="1260"/>
                </a:cxn>
                <a:cxn ang="0">
                  <a:pos x="237" y="1408"/>
                </a:cxn>
                <a:cxn ang="0">
                  <a:pos x="345" y="1536"/>
                </a:cxn>
                <a:cxn ang="0">
                  <a:pos x="365" y="1555"/>
                </a:cxn>
                <a:cxn ang="0">
                  <a:pos x="365" y="1565"/>
                </a:cxn>
                <a:cxn ang="0">
                  <a:pos x="375" y="1565"/>
                </a:cxn>
                <a:cxn ang="0">
                  <a:pos x="375" y="1575"/>
                </a:cxn>
                <a:cxn ang="0">
                  <a:pos x="375" y="1575"/>
                </a:cxn>
                <a:cxn ang="0">
                  <a:pos x="365" y="1585"/>
                </a:cxn>
                <a:cxn ang="0">
                  <a:pos x="355" y="1585"/>
                </a:cxn>
                <a:cxn ang="0">
                  <a:pos x="336" y="1575"/>
                </a:cxn>
                <a:cxn ang="0">
                  <a:pos x="286" y="1536"/>
                </a:cxn>
                <a:cxn ang="0">
                  <a:pos x="227" y="1477"/>
                </a:cxn>
                <a:cxn ang="0">
                  <a:pos x="168" y="1398"/>
                </a:cxn>
                <a:cxn ang="0">
                  <a:pos x="109" y="1290"/>
                </a:cxn>
                <a:cxn ang="0">
                  <a:pos x="40" y="1112"/>
                </a:cxn>
                <a:cxn ang="0">
                  <a:pos x="10" y="935"/>
                </a:cxn>
                <a:cxn ang="0">
                  <a:pos x="0" y="797"/>
                </a:cxn>
                <a:cxn ang="0">
                  <a:pos x="10" y="650"/>
                </a:cxn>
                <a:cxn ang="0">
                  <a:pos x="40" y="482"/>
                </a:cxn>
                <a:cxn ang="0">
                  <a:pos x="99" y="305"/>
                </a:cxn>
                <a:cxn ang="0">
                  <a:pos x="158" y="197"/>
                </a:cxn>
                <a:cxn ang="0">
                  <a:pos x="227" y="108"/>
                </a:cxn>
                <a:cxn ang="0">
                  <a:pos x="286" y="49"/>
                </a:cxn>
                <a:cxn ang="0">
                  <a:pos x="336" y="10"/>
                </a:cxn>
                <a:cxn ang="0">
                  <a:pos x="355" y="0"/>
                </a:cxn>
              </a:cxnLst>
              <a:rect l="0" t="0" r="r" b="b"/>
              <a:pathLst>
                <a:path w="375" h="1585">
                  <a:moveTo>
                    <a:pt x="355" y="0"/>
                  </a:moveTo>
                  <a:lnTo>
                    <a:pt x="365" y="0"/>
                  </a:lnTo>
                  <a:lnTo>
                    <a:pt x="365" y="0"/>
                  </a:lnTo>
                  <a:lnTo>
                    <a:pt x="375" y="19"/>
                  </a:lnTo>
                  <a:lnTo>
                    <a:pt x="375" y="19"/>
                  </a:lnTo>
                  <a:lnTo>
                    <a:pt x="365" y="19"/>
                  </a:lnTo>
                  <a:lnTo>
                    <a:pt x="365" y="29"/>
                  </a:lnTo>
                  <a:lnTo>
                    <a:pt x="345" y="39"/>
                  </a:lnTo>
                  <a:lnTo>
                    <a:pt x="247" y="167"/>
                  </a:lnTo>
                  <a:lnTo>
                    <a:pt x="178" y="315"/>
                  </a:lnTo>
                  <a:lnTo>
                    <a:pt x="129" y="463"/>
                  </a:lnTo>
                  <a:lnTo>
                    <a:pt x="99" y="630"/>
                  </a:lnTo>
                  <a:lnTo>
                    <a:pt x="89" y="797"/>
                  </a:lnTo>
                  <a:lnTo>
                    <a:pt x="99" y="945"/>
                  </a:lnTo>
                  <a:lnTo>
                    <a:pt x="129" y="1103"/>
                  </a:lnTo>
                  <a:lnTo>
                    <a:pt x="168" y="1260"/>
                  </a:lnTo>
                  <a:lnTo>
                    <a:pt x="237" y="1408"/>
                  </a:lnTo>
                  <a:lnTo>
                    <a:pt x="345" y="1536"/>
                  </a:lnTo>
                  <a:lnTo>
                    <a:pt x="365" y="1555"/>
                  </a:lnTo>
                  <a:lnTo>
                    <a:pt x="365" y="1565"/>
                  </a:lnTo>
                  <a:lnTo>
                    <a:pt x="375" y="1565"/>
                  </a:lnTo>
                  <a:lnTo>
                    <a:pt x="375" y="1575"/>
                  </a:lnTo>
                  <a:lnTo>
                    <a:pt x="375" y="1575"/>
                  </a:lnTo>
                  <a:lnTo>
                    <a:pt x="365" y="1585"/>
                  </a:lnTo>
                  <a:lnTo>
                    <a:pt x="355" y="1585"/>
                  </a:lnTo>
                  <a:lnTo>
                    <a:pt x="336" y="1575"/>
                  </a:lnTo>
                  <a:lnTo>
                    <a:pt x="286" y="1536"/>
                  </a:lnTo>
                  <a:lnTo>
                    <a:pt x="227" y="1477"/>
                  </a:lnTo>
                  <a:lnTo>
                    <a:pt x="168" y="1398"/>
                  </a:lnTo>
                  <a:lnTo>
                    <a:pt x="109" y="1290"/>
                  </a:lnTo>
                  <a:lnTo>
                    <a:pt x="40" y="1112"/>
                  </a:lnTo>
                  <a:lnTo>
                    <a:pt x="10" y="935"/>
                  </a:lnTo>
                  <a:lnTo>
                    <a:pt x="0" y="797"/>
                  </a:lnTo>
                  <a:lnTo>
                    <a:pt x="10" y="650"/>
                  </a:lnTo>
                  <a:lnTo>
                    <a:pt x="40" y="482"/>
                  </a:lnTo>
                  <a:lnTo>
                    <a:pt x="99" y="305"/>
                  </a:lnTo>
                  <a:lnTo>
                    <a:pt x="158" y="197"/>
                  </a:lnTo>
                  <a:lnTo>
                    <a:pt x="227" y="108"/>
                  </a:lnTo>
                  <a:lnTo>
                    <a:pt x="286" y="49"/>
                  </a:lnTo>
                  <a:lnTo>
                    <a:pt x="336" y="10"/>
                  </a:lnTo>
                  <a:lnTo>
                    <a:pt x="3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86"/>
            <p:cNvSpPr>
              <a:spLocks noEditPoints="1"/>
            </p:cNvSpPr>
            <p:nvPr/>
          </p:nvSpPr>
          <p:spPr bwMode="auto">
            <a:xfrm>
              <a:off x="18027" y="4395"/>
              <a:ext cx="897" cy="719"/>
            </a:xfrm>
            <a:custGeom>
              <a:avLst/>
              <a:gdLst/>
              <a:ahLst/>
              <a:cxnLst>
                <a:cxn ang="0">
                  <a:pos x="365" y="39"/>
                </a:cxn>
                <a:cxn ang="0">
                  <a:pos x="207" y="177"/>
                </a:cxn>
                <a:cxn ang="0">
                  <a:pos x="148" y="345"/>
                </a:cxn>
                <a:cxn ang="0">
                  <a:pos x="118" y="512"/>
                </a:cxn>
                <a:cxn ang="0">
                  <a:pos x="158" y="630"/>
                </a:cxn>
                <a:cxn ang="0">
                  <a:pos x="266" y="679"/>
                </a:cxn>
                <a:cxn ang="0">
                  <a:pos x="394" y="660"/>
                </a:cxn>
                <a:cxn ang="0">
                  <a:pos x="591" y="542"/>
                </a:cxn>
                <a:cxn ang="0">
                  <a:pos x="591" y="433"/>
                </a:cxn>
                <a:cxn ang="0">
                  <a:pos x="581" y="295"/>
                </a:cxn>
                <a:cxn ang="0">
                  <a:pos x="572" y="148"/>
                </a:cxn>
                <a:cxn ang="0">
                  <a:pos x="493" y="49"/>
                </a:cxn>
                <a:cxn ang="0">
                  <a:pos x="434" y="0"/>
                </a:cxn>
                <a:cxn ang="0">
                  <a:pos x="572" y="39"/>
                </a:cxn>
                <a:cxn ang="0">
                  <a:pos x="680" y="197"/>
                </a:cxn>
                <a:cxn ang="0">
                  <a:pos x="700" y="423"/>
                </a:cxn>
                <a:cxn ang="0">
                  <a:pos x="848" y="108"/>
                </a:cxn>
                <a:cxn ang="0">
                  <a:pos x="857" y="79"/>
                </a:cxn>
                <a:cxn ang="0">
                  <a:pos x="877" y="69"/>
                </a:cxn>
                <a:cxn ang="0">
                  <a:pos x="897" y="79"/>
                </a:cxn>
                <a:cxn ang="0">
                  <a:pos x="897" y="89"/>
                </a:cxn>
                <a:cxn ang="0">
                  <a:pos x="877" y="167"/>
                </a:cxn>
                <a:cxn ang="0">
                  <a:pos x="788" y="355"/>
                </a:cxn>
                <a:cxn ang="0">
                  <a:pos x="700" y="473"/>
                </a:cxn>
                <a:cxn ang="0">
                  <a:pos x="700" y="502"/>
                </a:cxn>
                <a:cxn ang="0">
                  <a:pos x="700" y="561"/>
                </a:cxn>
                <a:cxn ang="0">
                  <a:pos x="719" y="660"/>
                </a:cxn>
                <a:cxn ang="0">
                  <a:pos x="749" y="679"/>
                </a:cxn>
                <a:cxn ang="0">
                  <a:pos x="779" y="670"/>
                </a:cxn>
                <a:cxn ang="0">
                  <a:pos x="818" y="640"/>
                </a:cxn>
                <a:cxn ang="0">
                  <a:pos x="848" y="591"/>
                </a:cxn>
                <a:cxn ang="0">
                  <a:pos x="867" y="591"/>
                </a:cxn>
                <a:cxn ang="0">
                  <a:pos x="877" y="601"/>
                </a:cxn>
                <a:cxn ang="0">
                  <a:pos x="867" y="640"/>
                </a:cxn>
                <a:cxn ang="0">
                  <a:pos x="828" y="679"/>
                </a:cxn>
                <a:cxn ang="0">
                  <a:pos x="779" y="709"/>
                </a:cxn>
                <a:cxn ang="0">
                  <a:pos x="700" y="709"/>
                </a:cxn>
                <a:cxn ang="0">
                  <a:pos x="641" y="670"/>
                </a:cxn>
                <a:cxn ang="0">
                  <a:pos x="601" y="581"/>
                </a:cxn>
                <a:cxn ang="0">
                  <a:pos x="365" y="699"/>
                </a:cxn>
                <a:cxn ang="0">
                  <a:pos x="148" y="699"/>
                </a:cxn>
                <a:cxn ang="0">
                  <a:pos x="20" y="551"/>
                </a:cxn>
                <a:cxn ang="0">
                  <a:pos x="29" y="315"/>
                </a:cxn>
                <a:cxn ang="0">
                  <a:pos x="187" y="89"/>
                </a:cxn>
                <a:cxn ang="0">
                  <a:pos x="434" y="0"/>
                </a:cxn>
              </a:cxnLst>
              <a:rect l="0" t="0" r="r" b="b"/>
              <a:pathLst>
                <a:path w="897" h="719">
                  <a:moveTo>
                    <a:pt x="434" y="30"/>
                  </a:moveTo>
                  <a:lnTo>
                    <a:pt x="365" y="39"/>
                  </a:lnTo>
                  <a:lnTo>
                    <a:pt x="286" y="89"/>
                  </a:lnTo>
                  <a:lnTo>
                    <a:pt x="207" y="177"/>
                  </a:lnTo>
                  <a:lnTo>
                    <a:pt x="177" y="246"/>
                  </a:lnTo>
                  <a:lnTo>
                    <a:pt x="148" y="345"/>
                  </a:lnTo>
                  <a:lnTo>
                    <a:pt x="128" y="433"/>
                  </a:lnTo>
                  <a:lnTo>
                    <a:pt x="118" y="512"/>
                  </a:lnTo>
                  <a:lnTo>
                    <a:pt x="128" y="581"/>
                  </a:lnTo>
                  <a:lnTo>
                    <a:pt x="158" y="630"/>
                  </a:lnTo>
                  <a:lnTo>
                    <a:pt x="197" y="670"/>
                  </a:lnTo>
                  <a:lnTo>
                    <a:pt x="266" y="679"/>
                  </a:lnTo>
                  <a:lnTo>
                    <a:pt x="325" y="679"/>
                  </a:lnTo>
                  <a:lnTo>
                    <a:pt x="394" y="660"/>
                  </a:lnTo>
                  <a:lnTo>
                    <a:pt x="493" y="611"/>
                  </a:lnTo>
                  <a:lnTo>
                    <a:pt x="591" y="542"/>
                  </a:lnTo>
                  <a:lnTo>
                    <a:pt x="591" y="492"/>
                  </a:lnTo>
                  <a:lnTo>
                    <a:pt x="591" y="433"/>
                  </a:lnTo>
                  <a:lnTo>
                    <a:pt x="591" y="364"/>
                  </a:lnTo>
                  <a:lnTo>
                    <a:pt x="581" y="295"/>
                  </a:lnTo>
                  <a:lnTo>
                    <a:pt x="581" y="217"/>
                  </a:lnTo>
                  <a:lnTo>
                    <a:pt x="572" y="148"/>
                  </a:lnTo>
                  <a:lnTo>
                    <a:pt x="542" y="89"/>
                  </a:lnTo>
                  <a:lnTo>
                    <a:pt x="493" y="49"/>
                  </a:lnTo>
                  <a:lnTo>
                    <a:pt x="434" y="30"/>
                  </a:lnTo>
                  <a:close/>
                  <a:moveTo>
                    <a:pt x="434" y="0"/>
                  </a:moveTo>
                  <a:lnTo>
                    <a:pt x="503" y="10"/>
                  </a:lnTo>
                  <a:lnTo>
                    <a:pt x="572" y="39"/>
                  </a:lnTo>
                  <a:lnTo>
                    <a:pt x="641" y="99"/>
                  </a:lnTo>
                  <a:lnTo>
                    <a:pt x="680" y="197"/>
                  </a:lnTo>
                  <a:lnTo>
                    <a:pt x="700" y="325"/>
                  </a:lnTo>
                  <a:lnTo>
                    <a:pt x="700" y="423"/>
                  </a:lnTo>
                  <a:lnTo>
                    <a:pt x="788" y="266"/>
                  </a:lnTo>
                  <a:lnTo>
                    <a:pt x="848" y="108"/>
                  </a:lnTo>
                  <a:lnTo>
                    <a:pt x="857" y="89"/>
                  </a:lnTo>
                  <a:lnTo>
                    <a:pt x="857" y="79"/>
                  </a:lnTo>
                  <a:lnTo>
                    <a:pt x="867" y="79"/>
                  </a:lnTo>
                  <a:lnTo>
                    <a:pt x="877" y="69"/>
                  </a:lnTo>
                  <a:lnTo>
                    <a:pt x="887" y="79"/>
                  </a:lnTo>
                  <a:lnTo>
                    <a:pt x="897" y="79"/>
                  </a:lnTo>
                  <a:lnTo>
                    <a:pt x="897" y="89"/>
                  </a:lnTo>
                  <a:lnTo>
                    <a:pt x="897" y="89"/>
                  </a:lnTo>
                  <a:lnTo>
                    <a:pt x="887" y="108"/>
                  </a:lnTo>
                  <a:lnTo>
                    <a:pt x="877" y="167"/>
                  </a:lnTo>
                  <a:lnTo>
                    <a:pt x="838" y="246"/>
                  </a:lnTo>
                  <a:lnTo>
                    <a:pt x="788" y="355"/>
                  </a:lnTo>
                  <a:lnTo>
                    <a:pt x="710" y="463"/>
                  </a:lnTo>
                  <a:lnTo>
                    <a:pt x="700" y="473"/>
                  </a:lnTo>
                  <a:lnTo>
                    <a:pt x="700" y="483"/>
                  </a:lnTo>
                  <a:lnTo>
                    <a:pt x="700" y="502"/>
                  </a:lnTo>
                  <a:lnTo>
                    <a:pt x="700" y="522"/>
                  </a:lnTo>
                  <a:lnTo>
                    <a:pt x="700" y="561"/>
                  </a:lnTo>
                  <a:lnTo>
                    <a:pt x="700" y="611"/>
                  </a:lnTo>
                  <a:lnTo>
                    <a:pt x="719" y="660"/>
                  </a:lnTo>
                  <a:lnTo>
                    <a:pt x="749" y="679"/>
                  </a:lnTo>
                  <a:lnTo>
                    <a:pt x="749" y="679"/>
                  </a:lnTo>
                  <a:lnTo>
                    <a:pt x="769" y="679"/>
                  </a:lnTo>
                  <a:lnTo>
                    <a:pt x="779" y="670"/>
                  </a:lnTo>
                  <a:lnTo>
                    <a:pt x="798" y="660"/>
                  </a:lnTo>
                  <a:lnTo>
                    <a:pt x="818" y="640"/>
                  </a:lnTo>
                  <a:lnTo>
                    <a:pt x="838" y="601"/>
                  </a:lnTo>
                  <a:lnTo>
                    <a:pt x="848" y="591"/>
                  </a:lnTo>
                  <a:lnTo>
                    <a:pt x="857" y="581"/>
                  </a:lnTo>
                  <a:lnTo>
                    <a:pt x="867" y="591"/>
                  </a:lnTo>
                  <a:lnTo>
                    <a:pt x="867" y="591"/>
                  </a:lnTo>
                  <a:lnTo>
                    <a:pt x="877" y="601"/>
                  </a:lnTo>
                  <a:lnTo>
                    <a:pt x="867" y="620"/>
                  </a:lnTo>
                  <a:lnTo>
                    <a:pt x="867" y="640"/>
                  </a:lnTo>
                  <a:lnTo>
                    <a:pt x="848" y="660"/>
                  </a:lnTo>
                  <a:lnTo>
                    <a:pt x="828" y="679"/>
                  </a:lnTo>
                  <a:lnTo>
                    <a:pt x="808" y="699"/>
                  </a:lnTo>
                  <a:lnTo>
                    <a:pt x="779" y="709"/>
                  </a:lnTo>
                  <a:lnTo>
                    <a:pt x="739" y="719"/>
                  </a:lnTo>
                  <a:lnTo>
                    <a:pt x="700" y="709"/>
                  </a:lnTo>
                  <a:lnTo>
                    <a:pt x="670" y="689"/>
                  </a:lnTo>
                  <a:lnTo>
                    <a:pt x="641" y="670"/>
                  </a:lnTo>
                  <a:lnTo>
                    <a:pt x="611" y="630"/>
                  </a:lnTo>
                  <a:lnTo>
                    <a:pt x="601" y="581"/>
                  </a:lnTo>
                  <a:lnTo>
                    <a:pt x="473" y="660"/>
                  </a:lnTo>
                  <a:lnTo>
                    <a:pt x="365" y="699"/>
                  </a:lnTo>
                  <a:lnTo>
                    <a:pt x="256" y="719"/>
                  </a:lnTo>
                  <a:lnTo>
                    <a:pt x="148" y="699"/>
                  </a:lnTo>
                  <a:lnTo>
                    <a:pt x="69" y="640"/>
                  </a:lnTo>
                  <a:lnTo>
                    <a:pt x="20" y="551"/>
                  </a:lnTo>
                  <a:lnTo>
                    <a:pt x="0" y="443"/>
                  </a:lnTo>
                  <a:lnTo>
                    <a:pt x="29" y="315"/>
                  </a:lnTo>
                  <a:lnTo>
                    <a:pt x="89" y="187"/>
                  </a:lnTo>
                  <a:lnTo>
                    <a:pt x="187" y="89"/>
                  </a:lnTo>
                  <a:lnTo>
                    <a:pt x="305" y="20"/>
                  </a:lnTo>
                  <a:lnTo>
                    <a:pt x="4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87"/>
            <p:cNvSpPr>
              <a:spLocks/>
            </p:cNvSpPr>
            <p:nvPr/>
          </p:nvSpPr>
          <p:spPr bwMode="auto">
            <a:xfrm>
              <a:off x="19101" y="4553"/>
              <a:ext cx="661" cy="797"/>
            </a:xfrm>
            <a:custGeom>
              <a:avLst/>
              <a:gdLst/>
              <a:ahLst/>
              <a:cxnLst>
                <a:cxn ang="0">
                  <a:pos x="385" y="0"/>
                </a:cxn>
                <a:cxn ang="0">
                  <a:pos x="464" y="9"/>
                </a:cxn>
                <a:cxn ang="0">
                  <a:pos x="523" y="9"/>
                </a:cxn>
                <a:cxn ang="0">
                  <a:pos x="582" y="9"/>
                </a:cxn>
                <a:cxn ang="0">
                  <a:pos x="641" y="0"/>
                </a:cxn>
                <a:cxn ang="0">
                  <a:pos x="661" y="19"/>
                </a:cxn>
                <a:cxn ang="0">
                  <a:pos x="651" y="39"/>
                </a:cxn>
                <a:cxn ang="0">
                  <a:pos x="631" y="39"/>
                </a:cxn>
                <a:cxn ang="0">
                  <a:pos x="582" y="49"/>
                </a:cxn>
                <a:cxn ang="0">
                  <a:pos x="562" y="69"/>
                </a:cxn>
                <a:cxn ang="0">
                  <a:pos x="424" y="610"/>
                </a:cxn>
                <a:cxn ang="0">
                  <a:pos x="326" y="748"/>
                </a:cxn>
                <a:cxn ang="0">
                  <a:pos x="158" y="797"/>
                </a:cxn>
                <a:cxn ang="0">
                  <a:pos x="20" y="738"/>
                </a:cxn>
                <a:cxn ang="0">
                  <a:pos x="0" y="640"/>
                </a:cxn>
                <a:cxn ang="0">
                  <a:pos x="20" y="600"/>
                </a:cxn>
                <a:cxn ang="0">
                  <a:pos x="59" y="581"/>
                </a:cxn>
                <a:cxn ang="0">
                  <a:pos x="89" y="581"/>
                </a:cxn>
                <a:cxn ang="0">
                  <a:pos x="119" y="610"/>
                </a:cxn>
                <a:cxn ang="0">
                  <a:pos x="119" y="640"/>
                </a:cxn>
                <a:cxn ang="0">
                  <a:pos x="109" y="669"/>
                </a:cxn>
                <a:cxn ang="0">
                  <a:pos x="69" y="699"/>
                </a:cxn>
                <a:cxn ang="0">
                  <a:pos x="59" y="728"/>
                </a:cxn>
                <a:cxn ang="0">
                  <a:pos x="109" y="748"/>
                </a:cxn>
                <a:cxn ang="0">
                  <a:pos x="148" y="758"/>
                </a:cxn>
                <a:cxn ang="0">
                  <a:pos x="227" y="738"/>
                </a:cxn>
                <a:cxn ang="0">
                  <a:pos x="326" y="600"/>
                </a:cxn>
                <a:cxn ang="0">
                  <a:pos x="454" y="78"/>
                </a:cxn>
                <a:cxn ang="0">
                  <a:pos x="454" y="69"/>
                </a:cxn>
                <a:cxn ang="0">
                  <a:pos x="454" y="49"/>
                </a:cxn>
                <a:cxn ang="0">
                  <a:pos x="424" y="49"/>
                </a:cxn>
                <a:cxn ang="0">
                  <a:pos x="385" y="39"/>
                </a:cxn>
                <a:cxn ang="0">
                  <a:pos x="335" y="39"/>
                </a:cxn>
                <a:cxn ang="0">
                  <a:pos x="316" y="29"/>
                </a:cxn>
                <a:cxn ang="0">
                  <a:pos x="326" y="9"/>
                </a:cxn>
                <a:cxn ang="0">
                  <a:pos x="345" y="0"/>
                </a:cxn>
              </a:cxnLst>
              <a:rect l="0" t="0" r="r" b="b"/>
              <a:pathLst>
                <a:path w="661" h="797">
                  <a:moveTo>
                    <a:pt x="345" y="0"/>
                  </a:moveTo>
                  <a:lnTo>
                    <a:pt x="385" y="0"/>
                  </a:lnTo>
                  <a:lnTo>
                    <a:pt x="434" y="9"/>
                  </a:lnTo>
                  <a:lnTo>
                    <a:pt x="464" y="9"/>
                  </a:lnTo>
                  <a:lnTo>
                    <a:pt x="493" y="9"/>
                  </a:lnTo>
                  <a:lnTo>
                    <a:pt x="523" y="9"/>
                  </a:lnTo>
                  <a:lnTo>
                    <a:pt x="542" y="9"/>
                  </a:lnTo>
                  <a:lnTo>
                    <a:pt x="582" y="9"/>
                  </a:lnTo>
                  <a:lnTo>
                    <a:pt x="611" y="0"/>
                  </a:lnTo>
                  <a:lnTo>
                    <a:pt x="641" y="0"/>
                  </a:lnTo>
                  <a:lnTo>
                    <a:pt x="651" y="9"/>
                  </a:lnTo>
                  <a:lnTo>
                    <a:pt x="661" y="19"/>
                  </a:lnTo>
                  <a:lnTo>
                    <a:pt x="651" y="29"/>
                  </a:lnTo>
                  <a:lnTo>
                    <a:pt x="651" y="39"/>
                  </a:lnTo>
                  <a:lnTo>
                    <a:pt x="641" y="39"/>
                  </a:lnTo>
                  <a:lnTo>
                    <a:pt x="631" y="39"/>
                  </a:lnTo>
                  <a:lnTo>
                    <a:pt x="602" y="39"/>
                  </a:lnTo>
                  <a:lnTo>
                    <a:pt x="582" y="49"/>
                  </a:lnTo>
                  <a:lnTo>
                    <a:pt x="572" y="59"/>
                  </a:lnTo>
                  <a:lnTo>
                    <a:pt x="562" y="69"/>
                  </a:lnTo>
                  <a:lnTo>
                    <a:pt x="552" y="88"/>
                  </a:lnTo>
                  <a:lnTo>
                    <a:pt x="424" y="610"/>
                  </a:lnTo>
                  <a:lnTo>
                    <a:pt x="385" y="689"/>
                  </a:lnTo>
                  <a:lnTo>
                    <a:pt x="326" y="748"/>
                  </a:lnTo>
                  <a:lnTo>
                    <a:pt x="247" y="777"/>
                  </a:lnTo>
                  <a:lnTo>
                    <a:pt x="158" y="797"/>
                  </a:lnTo>
                  <a:lnTo>
                    <a:pt x="79" y="777"/>
                  </a:lnTo>
                  <a:lnTo>
                    <a:pt x="20" y="738"/>
                  </a:lnTo>
                  <a:lnTo>
                    <a:pt x="0" y="669"/>
                  </a:lnTo>
                  <a:lnTo>
                    <a:pt x="0" y="640"/>
                  </a:lnTo>
                  <a:lnTo>
                    <a:pt x="10" y="620"/>
                  </a:lnTo>
                  <a:lnTo>
                    <a:pt x="20" y="600"/>
                  </a:lnTo>
                  <a:lnTo>
                    <a:pt x="40" y="590"/>
                  </a:lnTo>
                  <a:lnTo>
                    <a:pt x="59" y="581"/>
                  </a:lnTo>
                  <a:lnTo>
                    <a:pt x="69" y="581"/>
                  </a:lnTo>
                  <a:lnTo>
                    <a:pt x="89" y="581"/>
                  </a:lnTo>
                  <a:lnTo>
                    <a:pt x="109" y="590"/>
                  </a:lnTo>
                  <a:lnTo>
                    <a:pt x="119" y="610"/>
                  </a:lnTo>
                  <a:lnTo>
                    <a:pt x="128" y="630"/>
                  </a:lnTo>
                  <a:lnTo>
                    <a:pt x="119" y="640"/>
                  </a:lnTo>
                  <a:lnTo>
                    <a:pt x="119" y="659"/>
                  </a:lnTo>
                  <a:lnTo>
                    <a:pt x="109" y="669"/>
                  </a:lnTo>
                  <a:lnTo>
                    <a:pt x="99" y="689"/>
                  </a:lnTo>
                  <a:lnTo>
                    <a:pt x="69" y="699"/>
                  </a:lnTo>
                  <a:lnTo>
                    <a:pt x="40" y="699"/>
                  </a:lnTo>
                  <a:lnTo>
                    <a:pt x="59" y="728"/>
                  </a:lnTo>
                  <a:lnTo>
                    <a:pt x="79" y="738"/>
                  </a:lnTo>
                  <a:lnTo>
                    <a:pt x="109" y="748"/>
                  </a:lnTo>
                  <a:lnTo>
                    <a:pt x="128" y="758"/>
                  </a:lnTo>
                  <a:lnTo>
                    <a:pt x="148" y="758"/>
                  </a:lnTo>
                  <a:lnTo>
                    <a:pt x="158" y="758"/>
                  </a:lnTo>
                  <a:lnTo>
                    <a:pt x="227" y="738"/>
                  </a:lnTo>
                  <a:lnTo>
                    <a:pt x="286" y="679"/>
                  </a:lnTo>
                  <a:lnTo>
                    <a:pt x="326" y="600"/>
                  </a:lnTo>
                  <a:lnTo>
                    <a:pt x="454" y="88"/>
                  </a:lnTo>
                  <a:lnTo>
                    <a:pt x="454" y="78"/>
                  </a:lnTo>
                  <a:lnTo>
                    <a:pt x="454" y="69"/>
                  </a:lnTo>
                  <a:lnTo>
                    <a:pt x="454" y="69"/>
                  </a:lnTo>
                  <a:lnTo>
                    <a:pt x="454" y="59"/>
                  </a:lnTo>
                  <a:lnTo>
                    <a:pt x="454" y="49"/>
                  </a:lnTo>
                  <a:lnTo>
                    <a:pt x="444" y="49"/>
                  </a:lnTo>
                  <a:lnTo>
                    <a:pt x="424" y="49"/>
                  </a:lnTo>
                  <a:lnTo>
                    <a:pt x="404" y="39"/>
                  </a:lnTo>
                  <a:lnTo>
                    <a:pt x="385" y="39"/>
                  </a:lnTo>
                  <a:lnTo>
                    <a:pt x="365" y="39"/>
                  </a:lnTo>
                  <a:lnTo>
                    <a:pt x="335" y="39"/>
                  </a:lnTo>
                  <a:lnTo>
                    <a:pt x="326" y="39"/>
                  </a:lnTo>
                  <a:lnTo>
                    <a:pt x="316" y="29"/>
                  </a:lnTo>
                  <a:lnTo>
                    <a:pt x="326" y="9"/>
                  </a:lnTo>
                  <a:lnTo>
                    <a:pt x="326" y="9"/>
                  </a:lnTo>
                  <a:lnTo>
                    <a:pt x="335" y="0"/>
                  </a:lnTo>
                  <a:lnTo>
                    <a:pt x="3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88"/>
            <p:cNvSpPr>
              <a:spLocks/>
            </p:cNvSpPr>
            <p:nvPr/>
          </p:nvSpPr>
          <p:spPr bwMode="auto">
            <a:xfrm>
              <a:off x="19811" y="4956"/>
              <a:ext cx="316" cy="522"/>
            </a:xfrm>
            <a:custGeom>
              <a:avLst/>
              <a:gdLst/>
              <a:ahLst/>
              <a:cxnLst>
                <a:cxn ang="0">
                  <a:pos x="168" y="0"/>
                </a:cxn>
                <a:cxn ang="0">
                  <a:pos x="187" y="0"/>
                </a:cxn>
                <a:cxn ang="0">
                  <a:pos x="197" y="10"/>
                </a:cxn>
                <a:cxn ang="0">
                  <a:pos x="197" y="20"/>
                </a:cxn>
                <a:cxn ang="0">
                  <a:pos x="197" y="20"/>
                </a:cxn>
                <a:cxn ang="0">
                  <a:pos x="197" y="453"/>
                </a:cxn>
                <a:cxn ang="0">
                  <a:pos x="197" y="463"/>
                </a:cxn>
                <a:cxn ang="0">
                  <a:pos x="197" y="473"/>
                </a:cxn>
                <a:cxn ang="0">
                  <a:pos x="207" y="483"/>
                </a:cxn>
                <a:cxn ang="0">
                  <a:pos x="217" y="483"/>
                </a:cxn>
                <a:cxn ang="0">
                  <a:pos x="247" y="483"/>
                </a:cxn>
                <a:cxn ang="0">
                  <a:pos x="276" y="483"/>
                </a:cxn>
                <a:cxn ang="0">
                  <a:pos x="316" y="483"/>
                </a:cxn>
                <a:cxn ang="0">
                  <a:pos x="316" y="522"/>
                </a:cxn>
                <a:cxn ang="0">
                  <a:pos x="237" y="522"/>
                </a:cxn>
                <a:cxn ang="0">
                  <a:pos x="158" y="522"/>
                </a:cxn>
                <a:cxn ang="0">
                  <a:pos x="118" y="522"/>
                </a:cxn>
                <a:cxn ang="0">
                  <a:pos x="79" y="522"/>
                </a:cxn>
                <a:cxn ang="0">
                  <a:pos x="39" y="522"/>
                </a:cxn>
                <a:cxn ang="0">
                  <a:pos x="0" y="522"/>
                </a:cxn>
                <a:cxn ang="0">
                  <a:pos x="0" y="483"/>
                </a:cxn>
                <a:cxn ang="0">
                  <a:pos x="39" y="483"/>
                </a:cxn>
                <a:cxn ang="0">
                  <a:pos x="79" y="483"/>
                </a:cxn>
                <a:cxn ang="0">
                  <a:pos x="99" y="483"/>
                </a:cxn>
                <a:cxn ang="0">
                  <a:pos x="108" y="483"/>
                </a:cxn>
                <a:cxn ang="0">
                  <a:pos x="118" y="473"/>
                </a:cxn>
                <a:cxn ang="0">
                  <a:pos x="118" y="463"/>
                </a:cxn>
                <a:cxn ang="0">
                  <a:pos x="118" y="453"/>
                </a:cxn>
                <a:cxn ang="0">
                  <a:pos x="118" y="59"/>
                </a:cxn>
                <a:cxn ang="0">
                  <a:pos x="89" y="69"/>
                </a:cxn>
                <a:cxn ang="0">
                  <a:pos x="59" y="79"/>
                </a:cxn>
                <a:cxn ang="0">
                  <a:pos x="30" y="79"/>
                </a:cxn>
                <a:cxn ang="0">
                  <a:pos x="10" y="79"/>
                </a:cxn>
                <a:cxn ang="0">
                  <a:pos x="0" y="79"/>
                </a:cxn>
                <a:cxn ang="0">
                  <a:pos x="0" y="50"/>
                </a:cxn>
                <a:cxn ang="0">
                  <a:pos x="10" y="50"/>
                </a:cxn>
                <a:cxn ang="0">
                  <a:pos x="20" y="50"/>
                </a:cxn>
                <a:cxn ang="0">
                  <a:pos x="39" y="50"/>
                </a:cxn>
                <a:cxn ang="0">
                  <a:pos x="69" y="50"/>
                </a:cxn>
                <a:cxn ang="0">
                  <a:pos x="99" y="40"/>
                </a:cxn>
                <a:cxn ang="0">
                  <a:pos x="138" y="20"/>
                </a:cxn>
                <a:cxn ang="0">
                  <a:pos x="168" y="0"/>
                </a:cxn>
              </a:cxnLst>
              <a:rect l="0" t="0" r="r" b="b"/>
              <a:pathLst>
                <a:path w="316" h="522">
                  <a:moveTo>
                    <a:pt x="168" y="0"/>
                  </a:moveTo>
                  <a:lnTo>
                    <a:pt x="187" y="0"/>
                  </a:lnTo>
                  <a:lnTo>
                    <a:pt x="197" y="10"/>
                  </a:lnTo>
                  <a:lnTo>
                    <a:pt x="197" y="20"/>
                  </a:lnTo>
                  <a:lnTo>
                    <a:pt x="197" y="20"/>
                  </a:lnTo>
                  <a:lnTo>
                    <a:pt x="197" y="453"/>
                  </a:lnTo>
                  <a:lnTo>
                    <a:pt x="197" y="463"/>
                  </a:lnTo>
                  <a:lnTo>
                    <a:pt x="197" y="473"/>
                  </a:lnTo>
                  <a:lnTo>
                    <a:pt x="207" y="483"/>
                  </a:lnTo>
                  <a:lnTo>
                    <a:pt x="217" y="483"/>
                  </a:lnTo>
                  <a:lnTo>
                    <a:pt x="247" y="483"/>
                  </a:lnTo>
                  <a:lnTo>
                    <a:pt x="276" y="483"/>
                  </a:lnTo>
                  <a:lnTo>
                    <a:pt x="316" y="483"/>
                  </a:lnTo>
                  <a:lnTo>
                    <a:pt x="316" y="522"/>
                  </a:lnTo>
                  <a:lnTo>
                    <a:pt x="237" y="522"/>
                  </a:lnTo>
                  <a:lnTo>
                    <a:pt x="158" y="522"/>
                  </a:lnTo>
                  <a:lnTo>
                    <a:pt x="118" y="522"/>
                  </a:lnTo>
                  <a:lnTo>
                    <a:pt x="79" y="522"/>
                  </a:lnTo>
                  <a:lnTo>
                    <a:pt x="39" y="522"/>
                  </a:lnTo>
                  <a:lnTo>
                    <a:pt x="0" y="522"/>
                  </a:lnTo>
                  <a:lnTo>
                    <a:pt x="0" y="483"/>
                  </a:lnTo>
                  <a:lnTo>
                    <a:pt x="39" y="483"/>
                  </a:lnTo>
                  <a:lnTo>
                    <a:pt x="79" y="483"/>
                  </a:lnTo>
                  <a:lnTo>
                    <a:pt x="99" y="483"/>
                  </a:lnTo>
                  <a:lnTo>
                    <a:pt x="108" y="483"/>
                  </a:lnTo>
                  <a:lnTo>
                    <a:pt x="118" y="473"/>
                  </a:lnTo>
                  <a:lnTo>
                    <a:pt x="118" y="463"/>
                  </a:lnTo>
                  <a:lnTo>
                    <a:pt x="118" y="453"/>
                  </a:lnTo>
                  <a:lnTo>
                    <a:pt x="118" y="59"/>
                  </a:lnTo>
                  <a:lnTo>
                    <a:pt x="89" y="69"/>
                  </a:lnTo>
                  <a:lnTo>
                    <a:pt x="59" y="79"/>
                  </a:lnTo>
                  <a:lnTo>
                    <a:pt x="30" y="79"/>
                  </a:lnTo>
                  <a:lnTo>
                    <a:pt x="10" y="79"/>
                  </a:lnTo>
                  <a:lnTo>
                    <a:pt x="0" y="79"/>
                  </a:lnTo>
                  <a:lnTo>
                    <a:pt x="0" y="50"/>
                  </a:lnTo>
                  <a:lnTo>
                    <a:pt x="10" y="50"/>
                  </a:lnTo>
                  <a:lnTo>
                    <a:pt x="20" y="50"/>
                  </a:lnTo>
                  <a:lnTo>
                    <a:pt x="39" y="50"/>
                  </a:lnTo>
                  <a:lnTo>
                    <a:pt x="69" y="50"/>
                  </a:lnTo>
                  <a:lnTo>
                    <a:pt x="99" y="40"/>
                  </a:lnTo>
                  <a:lnTo>
                    <a:pt x="138" y="20"/>
                  </a:lnTo>
                  <a:lnTo>
                    <a:pt x="1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89"/>
            <p:cNvSpPr>
              <a:spLocks noEditPoints="1"/>
            </p:cNvSpPr>
            <p:nvPr/>
          </p:nvSpPr>
          <p:spPr bwMode="auto">
            <a:xfrm>
              <a:off x="20856" y="4169"/>
              <a:ext cx="1065" cy="1053"/>
            </a:xfrm>
            <a:custGeom>
              <a:avLst/>
              <a:gdLst/>
              <a:ahLst/>
              <a:cxnLst>
                <a:cxn ang="0">
                  <a:pos x="207" y="886"/>
                </a:cxn>
                <a:cxn ang="0">
                  <a:pos x="394" y="994"/>
                </a:cxn>
                <a:cxn ang="0">
                  <a:pos x="532" y="1014"/>
                </a:cxn>
                <a:cxn ang="0">
                  <a:pos x="739" y="974"/>
                </a:cxn>
                <a:cxn ang="0">
                  <a:pos x="848" y="905"/>
                </a:cxn>
                <a:cxn ang="0">
                  <a:pos x="867" y="876"/>
                </a:cxn>
                <a:cxn ang="0">
                  <a:pos x="848" y="866"/>
                </a:cxn>
                <a:cxn ang="0">
                  <a:pos x="897" y="197"/>
                </a:cxn>
                <a:cxn ang="0">
                  <a:pos x="897" y="856"/>
                </a:cxn>
                <a:cxn ang="0">
                  <a:pos x="1015" y="649"/>
                </a:cxn>
                <a:cxn ang="0">
                  <a:pos x="1005" y="403"/>
                </a:cxn>
                <a:cxn ang="0">
                  <a:pos x="897" y="197"/>
                </a:cxn>
                <a:cxn ang="0">
                  <a:pos x="99" y="295"/>
                </a:cxn>
                <a:cxn ang="0">
                  <a:pos x="39" y="531"/>
                </a:cxn>
                <a:cxn ang="0">
                  <a:pos x="99" y="748"/>
                </a:cxn>
                <a:cxn ang="0">
                  <a:pos x="503" y="531"/>
                </a:cxn>
                <a:cxn ang="0">
                  <a:pos x="532" y="39"/>
                </a:cxn>
                <a:cxn ang="0">
                  <a:pos x="325" y="78"/>
                </a:cxn>
                <a:cxn ang="0">
                  <a:pos x="217" y="147"/>
                </a:cxn>
                <a:cxn ang="0">
                  <a:pos x="207" y="177"/>
                </a:cxn>
                <a:cxn ang="0">
                  <a:pos x="217" y="187"/>
                </a:cxn>
                <a:cxn ang="0">
                  <a:pos x="532" y="502"/>
                </a:cxn>
                <a:cxn ang="0">
                  <a:pos x="769" y="98"/>
                </a:cxn>
                <a:cxn ang="0">
                  <a:pos x="591" y="39"/>
                </a:cxn>
                <a:cxn ang="0">
                  <a:pos x="532" y="0"/>
                </a:cxn>
                <a:cxn ang="0">
                  <a:pos x="848" y="98"/>
                </a:cxn>
                <a:cxn ang="0">
                  <a:pos x="1035" y="354"/>
                </a:cxn>
                <a:cxn ang="0">
                  <a:pos x="1035" y="689"/>
                </a:cxn>
                <a:cxn ang="0">
                  <a:pos x="848" y="955"/>
                </a:cxn>
                <a:cxn ang="0">
                  <a:pos x="532" y="1053"/>
                </a:cxn>
                <a:cxn ang="0">
                  <a:pos x="217" y="955"/>
                </a:cxn>
                <a:cxn ang="0">
                  <a:pos x="30" y="699"/>
                </a:cxn>
                <a:cxn ang="0">
                  <a:pos x="30" y="364"/>
                </a:cxn>
                <a:cxn ang="0">
                  <a:pos x="217" y="98"/>
                </a:cxn>
                <a:cxn ang="0">
                  <a:pos x="532" y="0"/>
                </a:cxn>
              </a:cxnLst>
              <a:rect l="0" t="0" r="r" b="b"/>
              <a:pathLst>
                <a:path w="1065" h="1053">
                  <a:moveTo>
                    <a:pt x="532" y="551"/>
                  </a:moveTo>
                  <a:lnTo>
                    <a:pt x="207" y="886"/>
                  </a:lnTo>
                  <a:lnTo>
                    <a:pt x="306" y="955"/>
                  </a:lnTo>
                  <a:lnTo>
                    <a:pt x="394" y="994"/>
                  </a:lnTo>
                  <a:lnTo>
                    <a:pt x="473" y="1014"/>
                  </a:lnTo>
                  <a:lnTo>
                    <a:pt x="532" y="1014"/>
                  </a:lnTo>
                  <a:lnTo>
                    <a:pt x="651" y="1004"/>
                  </a:lnTo>
                  <a:lnTo>
                    <a:pt x="739" y="974"/>
                  </a:lnTo>
                  <a:lnTo>
                    <a:pt x="808" y="935"/>
                  </a:lnTo>
                  <a:lnTo>
                    <a:pt x="848" y="905"/>
                  </a:lnTo>
                  <a:lnTo>
                    <a:pt x="867" y="886"/>
                  </a:lnTo>
                  <a:lnTo>
                    <a:pt x="867" y="876"/>
                  </a:lnTo>
                  <a:lnTo>
                    <a:pt x="858" y="876"/>
                  </a:lnTo>
                  <a:lnTo>
                    <a:pt x="848" y="866"/>
                  </a:lnTo>
                  <a:lnTo>
                    <a:pt x="532" y="551"/>
                  </a:lnTo>
                  <a:close/>
                  <a:moveTo>
                    <a:pt x="897" y="197"/>
                  </a:moveTo>
                  <a:lnTo>
                    <a:pt x="562" y="531"/>
                  </a:lnTo>
                  <a:lnTo>
                    <a:pt x="897" y="856"/>
                  </a:lnTo>
                  <a:lnTo>
                    <a:pt x="966" y="758"/>
                  </a:lnTo>
                  <a:lnTo>
                    <a:pt x="1015" y="649"/>
                  </a:lnTo>
                  <a:lnTo>
                    <a:pt x="1025" y="531"/>
                  </a:lnTo>
                  <a:lnTo>
                    <a:pt x="1005" y="403"/>
                  </a:lnTo>
                  <a:lnTo>
                    <a:pt x="966" y="285"/>
                  </a:lnTo>
                  <a:lnTo>
                    <a:pt x="897" y="197"/>
                  </a:lnTo>
                  <a:close/>
                  <a:moveTo>
                    <a:pt x="168" y="197"/>
                  </a:moveTo>
                  <a:lnTo>
                    <a:pt x="99" y="295"/>
                  </a:lnTo>
                  <a:lnTo>
                    <a:pt x="59" y="403"/>
                  </a:lnTo>
                  <a:lnTo>
                    <a:pt x="39" y="531"/>
                  </a:lnTo>
                  <a:lnTo>
                    <a:pt x="49" y="630"/>
                  </a:lnTo>
                  <a:lnTo>
                    <a:pt x="99" y="748"/>
                  </a:lnTo>
                  <a:lnTo>
                    <a:pt x="168" y="856"/>
                  </a:lnTo>
                  <a:lnTo>
                    <a:pt x="503" y="531"/>
                  </a:lnTo>
                  <a:lnTo>
                    <a:pt x="168" y="197"/>
                  </a:lnTo>
                  <a:close/>
                  <a:moveTo>
                    <a:pt x="532" y="39"/>
                  </a:moveTo>
                  <a:lnTo>
                    <a:pt x="424" y="49"/>
                  </a:lnTo>
                  <a:lnTo>
                    <a:pt x="325" y="78"/>
                  </a:lnTo>
                  <a:lnTo>
                    <a:pt x="256" y="118"/>
                  </a:lnTo>
                  <a:lnTo>
                    <a:pt x="217" y="147"/>
                  </a:lnTo>
                  <a:lnTo>
                    <a:pt x="207" y="167"/>
                  </a:lnTo>
                  <a:lnTo>
                    <a:pt x="207" y="177"/>
                  </a:lnTo>
                  <a:lnTo>
                    <a:pt x="217" y="177"/>
                  </a:lnTo>
                  <a:lnTo>
                    <a:pt x="217" y="187"/>
                  </a:lnTo>
                  <a:lnTo>
                    <a:pt x="217" y="187"/>
                  </a:lnTo>
                  <a:lnTo>
                    <a:pt x="532" y="502"/>
                  </a:lnTo>
                  <a:lnTo>
                    <a:pt x="867" y="167"/>
                  </a:lnTo>
                  <a:lnTo>
                    <a:pt x="769" y="98"/>
                  </a:lnTo>
                  <a:lnTo>
                    <a:pt x="670" y="59"/>
                  </a:lnTo>
                  <a:lnTo>
                    <a:pt x="591" y="39"/>
                  </a:lnTo>
                  <a:lnTo>
                    <a:pt x="532" y="39"/>
                  </a:lnTo>
                  <a:close/>
                  <a:moveTo>
                    <a:pt x="532" y="0"/>
                  </a:moveTo>
                  <a:lnTo>
                    <a:pt x="700" y="19"/>
                  </a:lnTo>
                  <a:lnTo>
                    <a:pt x="848" y="98"/>
                  </a:lnTo>
                  <a:lnTo>
                    <a:pt x="966" y="216"/>
                  </a:lnTo>
                  <a:lnTo>
                    <a:pt x="1035" y="354"/>
                  </a:lnTo>
                  <a:lnTo>
                    <a:pt x="1065" y="531"/>
                  </a:lnTo>
                  <a:lnTo>
                    <a:pt x="1035" y="689"/>
                  </a:lnTo>
                  <a:lnTo>
                    <a:pt x="966" y="837"/>
                  </a:lnTo>
                  <a:lnTo>
                    <a:pt x="848" y="955"/>
                  </a:lnTo>
                  <a:lnTo>
                    <a:pt x="700" y="1033"/>
                  </a:lnTo>
                  <a:lnTo>
                    <a:pt x="532" y="1053"/>
                  </a:lnTo>
                  <a:lnTo>
                    <a:pt x="365" y="1033"/>
                  </a:lnTo>
                  <a:lnTo>
                    <a:pt x="217" y="955"/>
                  </a:lnTo>
                  <a:lnTo>
                    <a:pt x="108" y="837"/>
                  </a:lnTo>
                  <a:lnTo>
                    <a:pt x="30" y="699"/>
                  </a:lnTo>
                  <a:lnTo>
                    <a:pt x="0" y="531"/>
                  </a:lnTo>
                  <a:lnTo>
                    <a:pt x="30" y="364"/>
                  </a:lnTo>
                  <a:lnTo>
                    <a:pt x="108" y="216"/>
                  </a:lnTo>
                  <a:lnTo>
                    <a:pt x="217" y="98"/>
                  </a:lnTo>
                  <a:lnTo>
                    <a:pt x="365" y="19"/>
                  </a:lnTo>
                  <a:lnTo>
                    <a:pt x="5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90"/>
            <p:cNvSpPr>
              <a:spLocks/>
            </p:cNvSpPr>
            <p:nvPr/>
          </p:nvSpPr>
          <p:spPr bwMode="auto">
            <a:xfrm>
              <a:off x="22502" y="4612"/>
              <a:ext cx="168" cy="167"/>
            </a:xfrm>
            <a:custGeom>
              <a:avLst/>
              <a:gdLst/>
              <a:ahLst/>
              <a:cxnLst>
                <a:cxn ang="0">
                  <a:pos x="89" y="0"/>
                </a:cxn>
                <a:cxn ang="0">
                  <a:pos x="118" y="10"/>
                </a:cxn>
                <a:cxn ang="0">
                  <a:pos x="148" y="19"/>
                </a:cxn>
                <a:cxn ang="0">
                  <a:pos x="158" y="49"/>
                </a:cxn>
                <a:cxn ang="0">
                  <a:pos x="168" y="88"/>
                </a:cxn>
                <a:cxn ang="0">
                  <a:pos x="158" y="118"/>
                </a:cxn>
                <a:cxn ang="0">
                  <a:pos x="148" y="147"/>
                </a:cxn>
                <a:cxn ang="0">
                  <a:pos x="118" y="157"/>
                </a:cxn>
                <a:cxn ang="0">
                  <a:pos x="89" y="167"/>
                </a:cxn>
                <a:cxn ang="0">
                  <a:pos x="49" y="157"/>
                </a:cxn>
                <a:cxn ang="0">
                  <a:pos x="30" y="147"/>
                </a:cxn>
                <a:cxn ang="0">
                  <a:pos x="10" y="118"/>
                </a:cxn>
                <a:cxn ang="0">
                  <a:pos x="0" y="88"/>
                </a:cxn>
                <a:cxn ang="0">
                  <a:pos x="10" y="49"/>
                </a:cxn>
                <a:cxn ang="0">
                  <a:pos x="30" y="19"/>
                </a:cxn>
                <a:cxn ang="0">
                  <a:pos x="49" y="10"/>
                </a:cxn>
                <a:cxn ang="0">
                  <a:pos x="89" y="0"/>
                </a:cxn>
              </a:cxnLst>
              <a:rect l="0" t="0" r="r" b="b"/>
              <a:pathLst>
                <a:path w="168" h="167">
                  <a:moveTo>
                    <a:pt x="89" y="0"/>
                  </a:moveTo>
                  <a:lnTo>
                    <a:pt x="118" y="10"/>
                  </a:lnTo>
                  <a:lnTo>
                    <a:pt x="148" y="19"/>
                  </a:lnTo>
                  <a:lnTo>
                    <a:pt x="158" y="49"/>
                  </a:lnTo>
                  <a:lnTo>
                    <a:pt x="168" y="88"/>
                  </a:lnTo>
                  <a:lnTo>
                    <a:pt x="158" y="118"/>
                  </a:lnTo>
                  <a:lnTo>
                    <a:pt x="148" y="147"/>
                  </a:lnTo>
                  <a:lnTo>
                    <a:pt x="118" y="157"/>
                  </a:lnTo>
                  <a:lnTo>
                    <a:pt x="89" y="167"/>
                  </a:lnTo>
                  <a:lnTo>
                    <a:pt x="49" y="157"/>
                  </a:lnTo>
                  <a:lnTo>
                    <a:pt x="30" y="147"/>
                  </a:lnTo>
                  <a:lnTo>
                    <a:pt x="10" y="118"/>
                  </a:lnTo>
                  <a:lnTo>
                    <a:pt x="0" y="88"/>
                  </a:lnTo>
                  <a:lnTo>
                    <a:pt x="10" y="49"/>
                  </a:lnTo>
                  <a:lnTo>
                    <a:pt x="30" y="19"/>
                  </a:lnTo>
                  <a:lnTo>
                    <a:pt x="49" y="10"/>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91"/>
            <p:cNvSpPr>
              <a:spLocks/>
            </p:cNvSpPr>
            <p:nvPr/>
          </p:nvSpPr>
          <p:spPr bwMode="auto">
            <a:xfrm>
              <a:off x="23212" y="4612"/>
              <a:ext cx="167" cy="167"/>
            </a:xfrm>
            <a:custGeom>
              <a:avLst/>
              <a:gdLst/>
              <a:ahLst/>
              <a:cxnLst>
                <a:cxn ang="0">
                  <a:pos x="89" y="0"/>
                </a:cxn>
                <a:cxn ang="0">
                  <a:pos x="118" y="10"/>
                </a:cxn>
                <a:cxn ang="0">
                  <a:pos x="148" y="19"/>
                </a:cxn>
                <a:cxn ang="0">
                  <a:pos x="167" y="49"/>
                </a:cxn>
                <a:cxn ang="0">
                  <a:pos x="167" y="88"/>
                </a:cxn>
                <a:cxn ang="0">
                  <a:pos x="167" y="118"/>
                </a:cxn>
                <a:cxn ang="0">
                  <a:pos x="148" y="147"/>
                </a:cxn>
                <a:cxn ang="0">
                  <a:pos x="118" y="157"/>
                </a:cxn>
                <a:cxn ang="0">
                  <a:pos x="89" y="167"/>
                </a:cxn>
                <a:cxn ang="0">
                  <a:pos x="59" y="157"/>
                </a:cxn>
                <a:cxn ang="0">
                  <a:pos x="29" y="147"/>
                </a:cxn>
                <a:cxn ang="0">
                  <a:pos x="10" y="118"/>
                </a:cxn>
                <a:cxn ang="0">
                  <a:pos x="0" y="88"/>
                </a:cxn>
                <a:cxn ang="0">
                  <a:pos x="10" y="49"/>
                </a:cxn>
                <a:cxn ang="0">
                  <a:pos x="29" y="19"/>
                </a:cxn>
                <a:cxn ang="0">
                  <a:pos x="59" y="10"/>
                </a:cxn>
                <a:cxn ang="0">
                  <a:pos x="89" y="0"/>
                </a:cxn>
              </a:cxnLst>
              <a:rect l="0" t="0" r="r" b="b"/>
              <a:pathLst>
                <a:path w="167" h="167">
                  <a:moveTo>
                    <a:pt x="89" y="0"/>
                  </a:moveTo>
                  <a:lnTo>
                    <a:pt x="118" y="10"/>
                  </a:lnTo>
                  <a:lnTo>
                    <a:pt x="148" y="19"/>
                  </a:lnTo>
                  <a:lnTo>
                    <a:pt x="167" y="49"/>
                  </a:lnTo>
                  <a:lnTo>
                    <a:pt x="167" y="88"/>
                  </a:lnTo>
                  <a:lnTo>
                    <a:pt x="167" y="118"/>
                  </a:lnTo>
                  <a:lnTo>
                    <a:pt x="148" y="147"/>
                  </a:lnTo>
                  <a:lnTo>
                    <a:pt x="118" y="157"/>
                  </a:lnTo>
                  <a:lnTo>
                    <a:pt x="89" y="167"/>
                  </a:lnTo>
                  <a:lnTo>
                    <a:pt x="59" y="157"/>
                  </a:lnTo>
                  <a:lnTo>
                    <a:pt x="29" y="147"/>
                  </a:lnTo>
                  <a:lnTo>
                    <a:pt x="10" y="118"/>
                  </a:lnTo>
                  <a:lnTo>
                    <a:pt x="0" y="88"/>
                  </a:lnTo>
                  <a:lnTo>
                    <a:pt x="10" y="49"/>
                  </a:lnTo>
                  <a:lnTo>
                    <a:pt x="29" y="19"/>
                  </a:lnTo>
                  <a:lnTo>
                    <a:pt x="59" y="10"/>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92"/>
            <p:cNvSpPr>
              <a:spLocks/>
            </p:cNvSpPr>
            <p:nvPr/>
          </p:nvSpPr>
          <p:spPr bwMode="auto">
            <a:xfrm>
              <a:off x="23922" y="4612"/>
              <a:ext cx="167" cy="167"/>
            </a:xfrm>
            <a:custGeom>
              <a:avLst/>
              <a:gdLst/>
              <a:ahLst/>
              <a:cxnLst>
                <a:cxn ang="0">
                  <a:pos x="88" y="0"/>
                </a:cxn>
                <a:cxn ang="0">
                  <a:pos x="118" y="10"/>
                </a:cxn>
                <a:cxn ang="0">
                  <a:pos x="148" y="19"/>
                </a:cxn>
                <a:cxn ang="0">
                  <a:pos x="167" y="49"/>
                </a:cxn>
                <a:cxn ang="0">
                  <a:pos x="167" y="88"/>
                </a:cxn>
                <a:cxn ang="0">
                  <a:pos x="167" y="118"/>
                </a:cxn>
                <a:cxn ang="0">
                  <a:pos x="148" y="147"/>
                </a:cxn>
                <a:cxn ang="0">
                  <a:pos x="118" y="157"/>
                </a:cxn>
                <a:cxn ang="0">
                  <a:pos x="88" y="167"/>
                </a:cxn>
                <a:cxn ang="0">
                  <a:pos x="59" y="157"/>
                </a:cxn>
                <a:cxn ang="0">
                  <a:pos x="29" y="147"/>
                </a:cxn>
                <a:cxn ang="0">
                  <a:pos x="10" y="118"/>
                </a:cxn>
                <a:cxn ang="0">
                  <a:pos x="0" y="88"/>
                </a:cxn>
                <a:cxn ang="0">
                  <a:pos x="10" y="49"/>
                </a:cxn>
                <a:cxn ang="0">
                  <a:pos x="29" y="19"/>
                </a:cxn>
                <a:cxn ang="0">
                  <a:pos x="59" y="10"/>
                </a:cxn>
                <a:cxn ang="0">
                  <a:pos x="88" y="0"/>
                </a:cxn>
              </a:cxnLst>
              <a:rect l="0" t="0" r="r" b="b"/>
              <a:pathLst>
                <a:path w="167" h="167">
                  <a:moveTo>
                    <a:pt x="88" y="0"/>
                  </a:moveTo>
                  <a:lnTo>
                    <a:pt x="118" y="10"/>
                  </a:lnTo>
                  <a:lnTo>
                    <a:pt x="148" y="19"/>
                  </a:lnTo>
                  <a:lnTo>
                    <a:pt x="167" y="49"/>
                  </a:lnTo>
                  <a:lnTo>
                    <a:pt x="167" y="88"/>
                  </a:lnTo>
                  <a:lnTo>
                    <a:pt x="167" y="118"/>
                  </a:lnTo>
                  <a:lnTo>
                    <a:pt x="148" y="147"/>
                  </a:lnTo>
                  <a:lnTo>
                    <a:pt x="118" y="157"/>
                  </a:lnTo>
                  <a:lnTo>
                    <a:pt x="88" y="167"/>
                  </a:lnTo>
                  <a:lnTo>
                    <a:pt x="59" y="157"/>
                  </a:lnTo>
                  <a:lnTo>
                    <a:pt x="29" y="147"/>
                  </a:lnTo>
                  <a:lnTo>
                    <a:pt x="10" y="118"/>
                  </a:lnTo>
                  <a:lnTo>
                    <a:pt x="0" y="88"/>
                  </a:lnTo>
                  <a:lnTo>
                    <a:pt x="10" y="49"/>
                  </a:lnTo>
                  <a:lnTo>
                    <a:pt x="29" y="19"/>
                  </a:lnTo>
                  <a:lnTo>
                    <a:pt x="59" y="10"/>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93"/>
            <p:cNvSpPr>
              <a:spLocks noEditPoints="1"/>
            </p:cNvSpPr>
            <p:nvPr/>
          </p:nvSpPr>
          <p:spPr bwMode="auto">
            <a:xfrm>
              <a:off x="24661" y="4169"/>
              <a:ext cx="1065" cy="1053"/>
            </a:xfrm>
            <a:custGeom>
              <a:avLst/>
              <a:gdLst/>
              <a:ahLst/>
              <a:cxnLst>
                <a:cxn ang="0">
                  <a:pos x="207" y="886"/>
                </a:cxn>
                <a:cxn ang="0">
                  <a:pos x="394" y="994"/>
                </a:cxn>
                <a:cxn ang="0">
                  <a:pos x="532" y="1014"/>
                </a:cxn>
                <a:cxn ang="0">
                  <a:pos x="739" y="974"/>
                </a:cxn>
                <a:cxn ang="0">
                  <a:pos x="848" y="905"/>
                </a:cxn>
                <a:cxn ang="0">
                  <a:pos x="867" y="876"/>
                </a:cxn>
                <a:cxn ang="0">
                  <a:pos x="848" y="866"/>
                </a:cxn>
                <a:cxn ang="0">
                  <a:pos x="897" y="197"/>
                </a:cxn>
                <a:cxn ang="0">
                  <a:pos x="897" y="856"/>
                </a:cxn>
                <a:cxn ang="0">
                  <a:pos x="1015" y="649"/>
                </a:cxn>
                <a:cxn ang="0">
                  <a:pos x="1015" y="403"/>
                </a:cxn>
                <a:cxn ang="0">
                  <a:pos x="897" y="197"/>
                </a:cxn>
                <a:cxn ang="0">
                  <a:pos x="99" y="295"/>
                </a:cxn>
                <a:cxn ang="0">
                  <a:pos x="39" y="531"/>
                </a:cxn>
                <a:cxn ang="0">
                  <a:pos x="99" y="748"/>
                </a:cxn>
                <a:cxn ang="0">
                  <a:pos x="503" y="531"/>
                </a:cxn>
                <a:cxn ang="0">
                  <a:pos x="532" y="39"/>
                </a:cxn>
                <a:cxn ang="0">
                  <a:pos x="335" y="78"/>
                </a:cxn>
                <a:cxn ang="0">
                  <a:pos x="217" y="147"/>
                </a:cxn>
                <a:cxn ang="0">
                  <a:pos x="207" y="177"/>
                </a:cxn>
                <a:cxn ang="0">
                  <a:pos x="217" y="187"/>
                </a:cxn>
                <a:cxn ang="0">
                  <a:pos x="532" y="502"/>
                </a:cxn>
                <a:cxn ang="0">
                  <a:pos x="769" y="98"/>
                </a:cxn>
                <a:cxn ang="0">
                  <a:pos x="591" y="39"/>
                </a:cxn>
                <a:cxn ang="0">
                  <a:pos x="532" y="0"/>
                </a:cxn>
                <a:cxn ang="0">
                  <a:pos x="848" y="98"/>
                </a:cxn>
                <a:cxn ang="0">
                  <a:pos x="1045" y="354"/>
                </a:cxn>
                <a:cxn ang="0">
                  <a:pos x="1065" y="531"/>
                </a:cxn>
                <a:cxn ang="0">
                  <a:pos x="966" y="837"/>
                </a:cxn>
                <a:cxn ang="0">
                  <a:pos x="700" y="1033"/>
                </a:cxn>
                <a:cxn ang="0">
                  <a:pos x="365" y="1033"/>
                </a:cxn>
                <a:cxn ang="0">
                  <a:pos x="108" y="837"/>
                </a:cxn>
                <a:cxn ang="0">
                  <a:pos x="0" y="531"/>
                </a:cxn>
                <a:cxn ang="0">
                  <a:pos x="108" y="216"/>
                </a:cxn>
                <a:cxn ang="0">
                  <a:pos x="365" y="19"/>
                </a:cxn>
              </a:cxnLst>
              <a:rect l="0" t="0" r="r" b="b"/>
              <a:pathLst>
                <a:path w="1065" h="1053">
                  <a:moveTo>
                    <a:pt x="532" y="551"/>
                  </a:moveTo>
                  <a:lnTo>
                    <a:pt x="207" y="886"/>
                  </a:lnTo>
                  <a:lnTo>
                    <a:pt x="306" y="955"/>
                  </a:lnTo>
                  <a:lnTo>
                    <a:pt x="394" y="994"/>
                  </a:lnTo>
                  <a:lnTo>
                    <a:pt x="483" y="1014"/>
                  </a:lnTo>
                  <a:lnTo>
                    <a:pt x="532" y="1014"/>
                  </a:lnTo>
                  <a:lnTo>
                    <a:pt x="651" y="1004"/>
                  </a:lnTo>
                  <a:lnTo>
                    <a:pt x="739" y="974"/>
                  </a:lnTo>
                  <a:lnTo>
                    <a:pt x="808" y="935"/>
                  </a:lnTo>
                  <a:lnTo>
                    <a:pt x="848" y="905"/>
                  </a:lnTo>
                  <a:lnTo>
                    <a:pt x="867" y="886"/>
                  </a:lnTo>
                  <a:lnTo>
                    <a:pt x="867" y="876"/>
                  </a:lnTo>
                  <a:lnTo>
                    <a:pt x="858" y="876"/>
                  </a:lnTo>
                  <a:lnTo>
                    <a:pt x="848" y="866"/>
                  </a:lnTo>
                  <a:lnTo>
                    <a:pt x="532" y="551"/>
                  </a:lnTo>
                  <a:close/>
                  <a:moveTo>
                    <a:pt x="897" y="197"/>
                  </a:moveTo>
                  <a:lnTo>
                    <a:pt x="562" y="531"/>
                  </a:lnTo>
                  <a:lnTo>
                    <a:pt x="897" y="856"/>
                  </a:lnTo>
                  <a:lnTo>
                    <a:pt x="966" y="758"/>
                  </a:lnTo>
                  <a:lnTo>
                    <a:pt x="1015" y="649"/>
                  </a:lnTo>
                  <a:lnTo>
                    <a:pt x="1025" y="531"/>
                  </a:lnTo>
                  <a:lnTo>
                    <a:pt x="1015" y="403"/>
                  </a:lnTo>
                  <a:lnTo>
                    <a:pt x="966" y="285"/>
                  </a:lnTo>
                  <a:lnTo>
                    <a:pt x="897" y="197"/>
                  </a:lnTo>
                  <a:close/>
                  <a:moveTo>
                    <a:pt x="177" y="197"/>
                  </a:moveTo>
                  <a:lnTo>
                    <a:pt x="99" y="295"/>
                  </a:lnTo>
                  <a:lnTo>
                    <a:pt x="59" y="403"/>
                  </a:lnTo>
                  <a:lnTo>
                    <a:pt x="39" y="531"/>
                  </a:lnTo>
                  <a:lnTo>
                    <a:pt x="59" y="630"/>
                  </a:lnTo>
                  <a:lnTo>
                    <a:pt x="99" y="748"/>
                  </a:lnTo>
                  <a:lnTo>
                    <a:pt x="177" y="856"/>
                  </a:lnTo>
                  <a:lnTo>
                    <a:pt x="503" y="531"/>
                  </a:lnTo>
                  <a:lnTo>
                    <a:pt x="177" y="197"/>
                  </a:lnTo>
                  <a:close/>
                  <a:moveTo>
                    <a:pt x="532" y="39"/>
                  </a:moveTo>
                  <a:lnTo>
                    <a:pt x="424" y="49"/>
                  </a:lnTo>
                  <a:lnTo>
                    <a:pt x="335" y="78"/>
                  </a:lnTo>
                  <a:lnTo>
                    <a:pt x="266" y="118"/>
                  </a:lnTo>
                  <a:lnTo>
                    <a:pt x="217" y="147"/>
                  </a:lnTo>
                  <a:lnTo>
                    <a:pt x="207" y="167"/>
                  </a:lnTo>
                  <a:lnTo>
                    <a:pt x="207" y="177"/>
                  </a:lnTo>
                  <a:lnTo>
                    <a:pt x="217" y="177"/>
                  </a:lnTo>
                  <a:lnTo>
                    <a:pt x="217" y="187"/>
                  </a:lnTo>
                  <a:lnTo>
                    <a:pt x="217" y="187"/>
                  </a:lnTo>
                  <a:lnTo>
                    <a:pt x="532" y="502"/>
                  </a:lnTo>
                  <a:lnTo>
                    <a:pt x="867" y="167"/>
                  </a:lnTo>
                  <a:lnTo>
                    <a:pt x="769" y="98"/>
                  </a:lnTo>
                  <a:lnTo>
                    <a:pt x="670" y="59"/>
                  </a:lnTo>
                  <a:lnTo>
                    <a:pt x="591" y="39"/>
                  </a:lnTo>
                  <a:lnTo>
                    <a:pt x="532" y="39"/>
                  </a:lnTo>
                  <a:close/>
                  <a:moveTo>
                    <a:pt x="532" y="0"/>
                  </a:moveTo>
                  <a:lnTo>
                    <a:pt x="700" y="19"/>
                  </a:lnTo>
                  <a:lnTo>
                    <a:pt x="848" y="98"/>
                  </a:lnTo>
                  <a:lnTo>
                    <a:pt x="966" y="216"/>
                  </a:lnTo>
                  <a:lnTo>
                    <a:pt x="1045" y="354"/>
                  </a:lnTo>
                  <a:lnTo>
                    <a:pt x="1065" y="531"/>
                  </a:lnTo>
                  <a:lnTo>
                    <a:pt x="1065" y="531"/>
                  </a:lnTo>
                  <a:lnTo>
                    <a:pt x="1045" y="689"/>
                  </a:lnTo>
                  <a:lnTo>
                    <a:pt x="966" y="837"/>
                  </a:lnTo>
                  <a:lnTo>
                    <a:pt x="848" y="955"/>
                  </a:lnTo>
                  <a:lnTo>
                    <a:pt x="700" y="1033"/>
                  </a:lnTo>
                  <a:lnTo>
                    <a:pt x="532" y="1053"/>
                  </a:lnTo>
                  <a:lnTo>
                    <a:pt x="365" y="1033"/>
                  </a:lnTo>
                  <a:lnTo>
                    <a:pt x="227" y="955"/>
                  </a:lnTo>
                  <a:lnTo>
                    <a:pt x="108" y="837"/>
                  </a:lnTo>
                  <a:lnTo>
                    <a:pt x="30" y="699"/>
                  </a:lnTo>
                  <a:lnTo>
                    <a:pt x="0" y="531"/>
                  </a:lnTo>
                  <a:lnTo>
                    <a:pt x="30" y="364"/>
                  </a:lnTo>
                  <a:lnTo>
                    <a:pt x="108" y="216"/>
                  </a:lnTo>
                  <a:lnTo>
                    <a:pt x="217" y="98"/>
                  </a:lnTo>
                  <a:lnTo>
                    <a:pt x="365" y="19"/>
                  </a:lnTo>
                  <a:lnTo>
                    <a:pt x="5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94"/>
            <p:cNvSpPr>
              <a:spLocks noEditPoints="1"/>
            </p:cNvSpPr>
            <p:nvPr/>
          </p:nvSpPr>
          <p:spPr bwMode="auto">
            <a:xfrm>
              <a:off x="26238" y="4395"/>
              <a:ext cx="897" cy="719"/>
            </a:xfrm>
            <a:custGeom>
              <a:avLst/>
              <a:gdLst/>
              <a:ahLst/>
              <a:cxnLst>
                <a:cxn ang="0">
                  <a:pos x="365" y="39"/>
                </a:cxn>
                <a:cxn ang="0">
                  <a:pos x="207" y="177"/>
                </a:cxn>
                <a:cxn ang="0">
                  <a:pos x="148" y="345"/>
                </a:cxn>
                <a:cxn ang="0">
                  <a:pos x="118" y="512"/>
                </a:cxn>
                <a:cxn ang="0">
                  <a:pos x="158" y="630"/>
                </a:cxn>
                <a:cxn ang="0">
                  <a:pos x="266" y="679"/>
                </a:cxn>
                <a:cxn ang="0">
                  <a:pos x="394" y="660"/>
                </a:cxn>
                <a:cxn ang="0">
                  <a:pos x="592" y="542"/>
                </a:cxn>
                <a:cxn ang="0">
                  <a:pos x="582" y="433"/>
                </a:cxn>
                <a:cxn ang="0">
                  <a:pos x="582" y="295"/>
                </a:cxn>
                <a:cxn ang="0">
                  <a:pos x="562" y="148"/>
                </a:cxn>
                <a:cxn ang="0">
                  <a:pos x="493" y="49"/>
                </a:cxn>
                <a:cxn ang="0">
                  <a:pos x="424" y="0"/>
                </a:cxn>
                <a:cxn ang="0">
                  <a:pos x="572" y="39"/>
                </a:cxn>
                <a:cxn ang="0">
                  <a:pos x="680" y="197"/>
                </a:cxn>
                <a:cxn ang="0">
                  <a:pos x="700" y="423"/>
                </a:cxn>
                <a:cxn ang="0">
                  <a:pos x="848" y="108"/>
                </a:cxn>
                <a:cxn ang="0">
                  <a:pos x="858" y="79"/>
                </a:cxn>
                <a:cxn ang="0">
                  <a:pos x="877" y="69"/>
                </a:cxn>
                <a:cxn ang="0">
                  <a:pos x="887" y="79"/>
                </a:cxn>
                <a:cxn ang="0">
                  <a:pos x="897" y="89"/>
                </a:cxn>
                <a:cxn ang="0">
                  <a:pos x="868" y="167"/>
                </a:cxn>
                <a:cxn ang="0">
                  <a:pos x="789" y="355"/>
                </a:cxn>
                <a:cxn ang="0">
                  <a:pos x="700" y="473"/>
                </a:cxn>
                <a:cxn ang="0">
                  <a:pos x="700" y="502"/>
                </a:cxn>
                <a:cxn ang="0">
                  <a:pos x="700" y="561"/>
                </a:cxn>
                <a:cxn ang="0">
                  <a:pos x="720" y="660"/>
                </a:cxn>
                <a:cxn ang="0">
                  <a:pos x="749" y="679"/>
                </a:cxn>
                <a:cxn ang="0">
                  <a:pos x="779" y="670"/>
                </a:cxn>
                <a:cxn ang="0">
                  <a:pos x="818" y="640"/>
                </a:cxn>
                <a:cxn ang="0">
                  <a:pos x="838" y="591"/>
                </a:cxn>
                <a:cxn ang="0">
                  <a:pos x="868" y="591"/>
                </a:cxn>
                <a:cxn ang="0">
                  <a:pos x="877" y="601"/>
                </a:cxn>
                <a:cxn ang="0">
                  <a:pos x="858" y="640"/>
                </a:cxn>
                <a:cxn ang="0">
                  <a:pos x="828" y="679"/>
                </a:cxn>
                <a:cxn ang="0">
                  <a:pos x="769" y="709"/>
                </a:cxn>
                <a:cxn ang="0">
                  <a:pos x="700" y="709"/>
                </a:cxn>
                <a:cxn ang="0">
                  <a:pos x="631" y="670"/>
                </a:cxn>
                <a:cxn ang="0">
                  <a:pos x="592" y="581"/>
                </a:cxn>
                <a:cxn ang="0">
                  <a:pos x="365" y="699"/>
                </a:cxn>
                <a:cxn ang="0">
                  <a:pos x="148" y="699"/>
                </a:cxn>
                <a:cxn ang="0">
                  <a:pos x="20" y="551"/>
                </a:cxn>
                <a:cxn ang="0">
                  <a:pos x="20" y="315"/>
                </a:cxn>
                <a:cxn ang="0">
                  <a:pos x="187" y="89"/>
                </a:cxn>
                <a:cxn ang="0">
                  <a:pos x="424" y="0"/>
                </a:cxn>
              </a:cxnLst>
              <a:rect l="0" t="0" r="r" b="b"/>
              <a:pathLst>
                <a:path w="897" h="719">
                  <a:moveTo>
                    <a:pt x="424" y="30"/>
                  </a:moveTo>
                  <a:lnTo>
                    <a:pt x="365" y="39"/>
                  </a:lnTo>
                  <a:lnTo>
                    <a:pt x="286" y="89"/>
                  </a:lnTo>
                  <a:lnTo>
                    <a:pt x="207" y="177"/>
                  </a:lnTo>
                  <a:lnTo>
                    <a:pt x="178" y="246"/>
                  </a:lnTo>
                  <a:lnTo>
                    <a:pt x="148" y="345"/>
                  </a:lnTo>
                  <a:lnTo>
                    <a:pt x="128" y="433"/>
                  </a:lnTo>
                  <a:lnTo>
                    <a:pt x="118" y="512"/>
                  </a:lnTo>
                  <a:lnTo>
                    <a:pt x="128" y="581"/>
                  </a:lnTo>
                  <a:lnTo>
                    <a:pt x="158" y="630"/>
                  </a:lnTo>
                  <a:lnTo>
                    <a:pt x="197" y="670"/>
                  </a:lnTo>
                  <a:lnTo>
                    <a:pt x="266" y="679"/>
                  </a:lnTo>
                  <a:lnTo>
                    <a:pt x="316" y="679"/>
                  </a:lnTo>
                  <a:lnTo>
                    <a:pt x="394" y="660"/>
                  </a:lnTo>
                  <a:lnTo>
                    <a:pt x="483" y="611"/>
                  </a:lnTo>
                  <a:lnTo>
                    <a:pt x="592" y="542"/>
                  </a:lnTo>
                  <a:lnTo>
                    <a:pt x="582" y="492"/>
                  </a:lnTo>
                  <a:lnTo>
                    <a:pt x="582" y="433"/>
                  </a:lnTo>
                  <a:lnTo>
                    <a:pt x="582" y="364"/>
                  </a:lnTo>
                  <a:lnTo>
                    <a:pt x="582" y="295"/>
                  </a:lnTo>
                  <a:lnTo>
                    <a:pt x="582" y="217"/>
                  </a:lnTo>
                  <a:lnTo>
                    <a:pt x="562" y="148"/>
                  </a:lnTo>
                  <a:lnTo>
                    <a:pt x="542" y="89"/>
                  </a:lnTo>
                  <a:lnTo>
                    <a:pt x="493" y="49"/>
                  </a:lnTo>
                  <a:lnTo>
                    <a:pt x="424" y="30"/>
                  </a:lnTo>
                  <a:close/>
                  <a:moveTo>
                    <a:pt x="424" y="0"/>
                  </a:moveTo>
                  <a:lnTo>
                    <a:pt x="503" y="10"/>
                  </a:lnTo>
                  <a:lnTo>
                    <a:pt x="572" y="39"/>
                  </a:lnTo>
                  <a:lnTo>
                    <a:pt x="631" y="99"/>
                  </a:lnTo>
                  <a:lnTo>
                    <a:pt x="680" y="197"/>
                  </a:lnTo>
                  <a:lnTo>
                    <a:pt x="700" y="325"/>
                  </a:lnTo>
                  <a:lnTo>
                    <a:pt x="700" y="423"/>
                  </a:lnTo>
                  <a:lnTo>
                    <a:pt x="789" y="266"/>
                  </a:lnTo>
                  <a:lnTo>
                    <a:pt x="848" y="108"/>
                  </a:lnTo>
                  <a:lnTo>
                    <a:pt x="858" y="89"/>
                  </a:lnTo>
                  <a:lnTo>
                    <a:pt x="858" y="79"/>
                  </a:lnTo>
                  <a:lnTo>
                    <a:pt x="868" y="79"/>
                  </a:lnTo>
                  <a:lnTo>
                    <a:pt x="877" y="69"/>
                  </a:lnTo>
                  <a:lnTo>
                    <a:pt x="887" y="79"/>
                  </a:lnTo>
                  <a:lnTo>
                    <a:pt x="887" y="79"/>
                  </a:lnTo>
                  <a:lnTo>
                    <a:pt x="897" y="89"/>
                  </a:lnTo>
                  <a:lnTo>
                    <a:pt x="897" y="89"/>
                  </a:lnTo>
                  <a:lnTo>
                    <a:pt x="887" y="108"/>
                  </a:lnTo>
                  <a:lnTo>
                    <a:pt x="868" y="167"/>
                  </a:lnTo>
                  <a:lnTo>
                    <a:pt x="838" y="246"/>
                  </a:lnTo>
                  <a:lnTo>
                    <a:pt x="789" y="355"/>
                  </a:lnTo>
                  <a:lnTo>
                    <a:pt x="710" y="463"/>
                  </a:lnTo>
                  <a:lnTo>
                    <a:pt x="700" y="473"/>
                  </a:lnTo>
                  <a:lnTo>
                    <a:pt x="700" y="483"/>
                  </a:lnTo>
                  <a:lnTo>
                    <a:pt x="700" y="502"/>
                  </a:lnTo>
                  <a:lnTo>
                    <a:pt x="700" y="522"/>
                  </a:lnTo>
                  <a:lnTo>
                    <a:pt x="700" y="561"/>
                  </a:lnTo>
                  <a:lnTo>
                    <a:pt x="700" y="611"/>
                  </a:lnTo>
                  <a:lnTo>
                    <a:pt x="720" y="660"/>
                  </a:lnTo>
                  <a:lnTo>
                    <a:pt x="739" y="679"/>
                  </a:lnTo>
                  <a:lnTo>
                    <a:pt x="749" y="679"/>
                  </a:lnTo>
                  <a:lnTo>
                    <a:pt x="759" y="679"/>
                  </a:lnTo>
                  <a:lnTo>
                    <a:pt x="779" y="670"/>
                  </a:lnTo>
                  <a:lnTo>
                    <a:pt x="799" y="660"/>
                  </a:lnTo>
                  <a:lnTo>
                    <a:pt x="818" y="640"/>
                  </a:lnTo>
                  <a:lnTo>
                    <a:pt x="838" y="601"/>
                  </a:lnTo>
                  <a:lnTo>
                    <a:pt x="838" y="591"/>
                  </a:lnTo>
                  <a:lnTo>
                    <a:pt x="858" y="581"/>
                  </a:lnTo>
                  <a:lnTo>
                    <a:pt x="868" y="591"/>
                  </a:lnTo>
                  <a:lnTo>
                    <a:pt x="868" y="591"/>
                  </a:lnTo>
                  <a:lnTo>
                    <a:pt x="877" y="601"/>
                  </a:lnTo>
                  <a:lnTo>
                    <a:pt x="868" y="620"/>
                  </a:lnTo>
                  <a:lnTo>
                    <a:pt x="858" y="640"/>
                  </a:lnTo>
                  <a:lnTo>
                    <a:pt x="848" y="660"/>
                  </a:lnTo>
                  <a:lnTo>
                    <a:pt x="828" y="679"/>
                  </a:lnTo>
                  <a:lnTo>
                    <a:pt x="799" y="699"/>
                  </a:lnTo>
                  <a:lnTo>
                    <a:pt x="769" y="709"/>
                  </a:lnTo>
                  <a:lnTo>
                    <a:pt x="739" y="719"/>
                  </a:lnTo>
                  <a:lnTo>
                    <a:pt x="700" y="709"/>
                  </a:lnTo>
                  <a:lnTo>
                    <a:pt x="661" y="689"/>
                  </a:lnTo>
                  <a:lnTo>
                    <a:pt x="631" y="670"/>
                  </a:lnTo>
                  <a:lnTo>
                    <a:pt x="611" y="630"/>
                  </a:lnTo>
                  <a:lnTo>
                    <a:pt x="592" y="581"/>
                  </a:lnTo>
                  <a:lnTo>
                    <a:pt x="473" y="660"/>
                  </a:lnTo>
                  <a:lnTo>
                    <a:pt x="365" y="699"/>
                  </a:lnTo>
                  <a:lnTo>
                    <a:pt x="256" y="719"/>
                  </a:lnTo>
                  <a:lnTo>
                    <a:pt x="148" y="699"/>
                  </a:lnTo>
                  <a:lnTo>
                    <a:pt x="69" y="640"/>
                  </a:lnTo>
                  <a:lnTo>
                    <a:pt x="20" y="551"/>
                  </a:lnTo>
                  <a:lnTo>
                    <a:pt x="0" y="443"/>
                  </a:lnTo>
                  <a:lnTo>
                    <a:pt x="20" y="315"/>
                  </a:lnTo>
                  <a:lnTo>
                    <a:pt x="89" y="187"/>
                  </a:lnTo>
                  <a:lnTo>
                    <a:pt x="187" y="89"/>
                  </a:lnTo>
                  <a:lnTo>
                    <a:pt x="296" y="20"/>
                  </a:lnTo>
                  <a:lnTo>
                    <a:pt x="4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95"/>
            <p:cNvSpPr>
              <a:spLocks/>
            </p:cNvSpPr>
            <p:nvPr/>
          </p:nvSpPr>
          <p:spPr bwMode="auto">
            <a:xfrm>
              <a:off x="27313" y="4553"/>
              <a:ext cx="660" cy="797"/>
            </a:xfrm>
            <a:custGeom>
              <a:avLst/>
              <a:gdLst/>
              <a:ahLst/>
              <a:cxnLst>
                <a:cxn ang="0">
                  <a:pos x="384" y="0"/>
                </a:cxn>
                <a:cxn ang="0">
                  <a:pos x="463" y="9"/>
                </a:cxn>
                <a:cxn ang="0">
                  <a:pos x="522" y="9"/>
                </a:cxn>
                <a:cxn ang="0">
                  <a:pos x="581" y="9"/>
                </a:cxn>
                <a:cxn ang="0">
                  <a:pos x="640" y="0"/>
                </a:cxn>
                <a:cxn ang="0">
                  <a:pos x="660" y="19"/>
                </a:cxn>
                <a:cxn ang="0">
                  <a:pos x="650" y="39"/>
                </a:cxn>
                <a:cxn ang="0">
                  <a:pos x="631" y="39"/>
                </a:cxn>
                <a:cxn ang="0">
                  <a:pos x="581" y="49"/>
                </a:cxn>
                <a:cxn ang="0">
                  <a:pos x="562" y="69"/>
                </a:cxn>
                <a:cxn ang="0">
                  <a:pos x="424" y="610"/>
                </a:cxn>
                <a:cxn ang="0">
                  <a:pos x="325" y="748"/>
                </a:cxn>
                <a:cxn ang="0">
                  <a:pos x="157" y="797"/>
                </a:cxn>
                <a:cxn ang="0">
                  <a:pos x="19" y="738"/>
                </a:cxn>
                <a:cxn ang="0">
                  <a:pos x="0" y="640"/>
                </a:cxn>
                <a:cxn ang="0">
                  <a:pos x="19" y="600"/>
                </a:cxn>
                <a:cxn ang="0">
                  <a:pos x="59" y="581"/>
                </a:cxn>
                <a:cxn ang="0">
                  <a:pos x="88" y="581"/>
                </a:cxn>
                <a:cxn ang="0">
                  <a:pos x="118" y="610"/>
                </a:cxn>
                <a:cxn ang="0">
                  <a:pos x="118" y="640"/>
                </a:cxn>
                <a:cxn ang="0">
                  <a:pos x="108" y="669"/>
                </a:cxn>
                <a:cxn ang="0">
                  <a:pos x="69" y="699"/>
                </a:cxn>
                <a:cxn ang="0">
                  <a:pos x="59" y="728"/>
                </a:cxn>
                <a:cxn ang="0">
                  <a:pos x="98" y="748"/>
                </a:cxn>
                <a:cxn ang="0">
                  <a:pos x="148" y="758"/>
                </a:cxn>
                <a:cxn ang="0">
                  <a:pos x="226" y="738"/>
                </a:cxn>
                <a:cxn ang="0">
                  <a:pos x="325" y="600"/>
                </a:cxn>
                <a:cxn ang="0">
                  <a:pos x="453" y="78"/>
                </a:cxn>
                <a:cxn ang="0">
                  <a:pos x="453" y="69"/>
                </a:cxn>
                <a:cxn ang="0">
                  <a:pos x="453" y="49"/>
                </a:cxn>
                <a:cxn ang="0">
                  <a:pos x="424" y="49"/>
                </a:cxn>
                <a:cxn ang="0">
                  <a:pos x="384" y="39"/>
                </a:cxn>
                <a:cxn ang="0">
                  <a:pos x="335" y="39"/>
                </a:cxn>
                <a:cxn ang="0">
                  <a:pos x="315" y="29"/>
                </a:cxn>
                <a:cxn ang="0">
                  <a:pos x="325" y="9"/>
                </a:cxn>
                <a:cxn ang="0">
                  <a:pos x="345" y="0"/>
                </a:cxn>
              </a:cxnLst>
              <a:rect l="0" t="0" r="r" b="b"/>
              <a:pathLst>
                <a:path w="660" h="797">
                  <a:moveTo>
                    <a:pt x="345" y="0"/>
                  </a:moveTo>
                  <a:lnTo>
                    <a:pt x="384" y="0"/>
                  </a:lnTo>
                  <a:lnTo>
                    <a:pt x="433" y="9"/>
                  </a:lnTo>
                  <a:lnTo>
                    <a:pt x="463" y="9"/>
                  </a:lnTo>
                  <a:lnTo>
                    <a:pt x="493" y="9"/>
                  </a:lnTo>
                  <a:lnTo>
                    <a:pt x="522" y="9"/>
                  </a:lnTo>
                  <a:lnTo>
                    <a:pt x="542" y="9"/>
                  </a:lnTo>
                  <a:lnTo>
                    <a:pt x="581" y="9"/>
                  </a:lnTo>
                  <a:lnTo>
                    <a:pt x="611" y="0"/>
                  </a:lnTo>
                  <a:lnTo>
                    <a:pt x="640" y="0"/>
                  </a:lnTo>
                  <a:lnTo>
                    <a:pt x="650" y="9"/>
                  </a:lnTo>
                  <a:lnTo>
                    <a:pt x="660" y="19"/>
                  </a:lnTo>
                  <a:lnTo>
                    <a:pt x="650" y="29"/>
                  </a:lnTo>
                  <a:lnTo>
                    <a:pt x="650" y="39"/>
                  </a:lnTo>
                  <a:lnTo>
                    <a:pt x="640" y="39"/>
                  </a:lnTo>
                  <a:lnTo>
                    <a:pt x="631" y="39"/>
                  </a:lnTo>
                  <a:lnTo>
                    <a:pt x="601" y="39"/>
                  </a:lnTo>
                  <a:lnTo>
                    <a:pt x="581" y="49"/>
                  </a:lnTo>
                  <a:lnTo>
                    <a:pt x="571" y="59"/>
                  </a:lnTo>
                  <a:lnTo>
                    <a:pt x="562" y="69"/>
                  </a:lnTo>
                  <a:lnTo>
                    <a:pt x="552" y="88"/>
                  </a:lnTo>
                  <a:lnTo>
                    <a:pt x="424" y="610"/>
                  </a:lnTo>
                  <a:lnTo>
                    <a:pt x="384" y="689"/>
                  </a:lnTo>
                  <a:lnTo>
                    <a:pt x="325" y="748"/>
                  </a:lnTo>
                  <a:lnTo>
                    <a:pt x="246" y="777"/>
                  </a:lnTo>
                  <a:lnTo>
                    <a:pt x="157" y="797"/>
                  </a:lnTo>
                  <a:lnTo>
                    <a:pt x="79" y="777"/>
                  </a:lnTo>
                  <a:lnTo>
                    <a:pt x="19" y="738"/>
                  </a:lnTo>
                  <a:lnTo>
                    <a:pt x="0" y="669"/>
                  </a:lnTo>
                  <a:lnTo>
                    <a:pt x="0" y="640"/>
                  </a:lnTo>
                  <a:lnTo>
                    <a:pt x="10" y="620"/>
                  </a:lnTo>
                  <a:lnTo>
                    <a:pt x="19" y="600"/>
                  </a:lnTo>
                  <a:lnTo>
                    <a:pt x="39" y="590"/>
                  </a:lnTo>
                  <a:lnTo>
                    <a:pt x="59" y="581"/>
                  </a:lnTo>
                  <a:lnTo>
                    <a:pt x="69" y="581"/>
                  </a:lnTo>
                  <a:lnTo>
                    <a:pt x="88" y="581"/>
                  </a:lnTo>
                  <a:lnTo>
                    <a:pt x="108" y="590"/>
                  </a:lnTo>
                  <a:lnTo>
                    <a:pt x="118" y="610"/>
                  </a:lnTo>
                  <a:lnTo>
                    <a:pt x="128" y="630"/>
                  </a:lnTo>
                  <a:lnTo>
                    <a:pt x="118" y="640"/>
                  </a:lnTo>
                  <a:lnTo>
                    <a:pt x="118" y="659"/>
                  </a:lnTo>
                  <a:lnTo>
                    <a:pt x="108" y="669"/>
                  </a:lnTo>
                  <a:lnTo>
                    <a:pt x="88" y="689"/>
                  </a:lnTo>
                  <a:lnTo>
                    <a:pt x="69" y="699"/>
                  </a:lnTo>
                  <a:lnTo>
                    <a:pt x="39" y="699"/>
                  </a:lnTo>
                  <a:lnTo>
                    <a:pt x="59" y="728"/>
                  </a:lnTo>
                  <a:lnTo>
                    <a:pt x="79" y="738"/>
                  </a:lnTo>
                  <a:lnTo>
                    <a:pt x="98" y="748"/>
                  </a:lnTo>
                  <a:lnTo>
                    <a:pt x="128" y="758"/>
                  </a:lnTo>
                  <a:lnTo>
                    <a:pt x="148" y="758"/>
                  </a:lnTo>
                  <a:lnTo>
                    <a:pt x="157" y="758"/>
                  </a:lnTo>
                  <a:lnTo>
                    <a:pt x="226" y="738"/>
                  </a:lnTo>
                  <a:lnTo>
                    <a:pt x="286" y="679"/>
                  </a:lnTo>
                  <a:lnTo>
                    <a:pt x="325" y="600"/>
                  </a:lnTo>
                  <a:lnTo>
                    <a:pt x="453" y="88"/>
                  </a:lnTo>
                  <a:lnTo>
                    <a:pt x="453" y="78"/>
                  </a:lnTo>
                  <a:lnTo>
                    <a:pt x="453" y="69"/>
                  </a:lnTo>
                  <a:lnTo>
                    <a:pt x="453" y="69"/>
                  </a:lnTo>
                  <a:lnTo>
                    <a:pt x="453" y="59"/>
                  </a:lnTo>
                  <a:lnTo>
                    <a:pt x="453" y="49"/>
                  </a:lnTo>
                  <a:lnTo>
                    <a:pt x="443" y="49"/>
                  </a:lnTo>
                  <a:lnTo>
                    <a:pt x="424" y="49"/>
                  </a:lnTo>
                  <a:lnTo>
                    <a:pt x="404" y="39"/>
                  </a:lnTo>
                  <a:lnTo>
                    <a:pt x="384" y="39"/>
                  </a:lnTo>
                  <a:lnTo>
                    <a:pt x="364" y="39"/>
                  </a:lnTo>
                  <a:lnTo>
                    <a:pt x="335" y="39"/>
                  </a:lnTo>
                  <a:lnTo>
                    <a:pt x="325" y="39"/>
                  </a:lnTo>
                  <a:lnTo>
                    <a:pt x="315" y="29"/>
                  </a:lnTo>
                  <a:lnTo>
                    <a:pt x="325" y="9"/>
                  </a:lnTo>
                  <a:lnTo>
                    <a:pt x="325" y="9"/>
                  </a:lnTo>
                  <a:lnTo>
                    <a:pt x="335" y="0"/>
                  </a:lnTo>
                  <a:lnTo>
                    <a:pt x="3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96"/>
            <p:cNvSpPr>
              <a:spLocks noEditPoints="1"/>
            </p:cNvSpPr>
            <p:nvPr/>
          </p:nvSpPr>
          <p:spPr bwMode="auto">
            <a:xfrm>
              <a:off x="27953" y="4946"/>
              <a:ext cx="355" cy="562"/>
            </a:xfrm>
            <a:custGeom>
              <a:avLst/>
              <a:gdLst/>
              <a:ahLst/>
              <a:cxnLst>
                <a:cxn ang="0">
                  <a:pos x="247" y="50"/>
                </a:cxn>
                <a:cxn ang="0">
                  <a:pos x="178" y="197"/>
                </a:cxn>
                <a:cxn ang="0">
                  <a:pos x="138" y="355"/>
                </a:cxn>
                <a:cxn ang="0">
                  <a:pos x="247" y="247"/>
                </a:cxn>
                <a:cxn ang="0">
                  <a:pos x="316" y="119"/>
                </a:cxn>
                <a:cxn ang="0">
                  <a:pos x="316" y="50"/>
                </a:cxn>
                <a:cxn ang="0">
                  <a:pos x="306" y="30"/>
                </a:cxn>
                <a:cxn ang="0">
                  <a:pos x="296" y="0"/>
                </a:cxn>
                <a:cxn ang="0">
                  <a:pos x="336" y="10"/>
                </a:cxn>
                <a:cxn ang="0">
                  <a:pos x="355" y="50"/>
                </a:cxn>
                <a:cxn ang="0">
                  <a:pos x="355" y="89"/>
                </a:cxn>
                <a:cxn ang="0">
                  <a:pos x="345" y="128"/>
                </a:cxn>
                <a:cxn ang="0">
                  <a:pos x="257" y="286"/>
                </a:cxn>
                <a:cxn ang="0">
                  <a:pos x="138" y="404"/>
                </a:cxn>
                <a:cxn ang="0">
                  <a:pos x="138" y="424"/>
                </a:cxn>
                <a:cxn ang="0">
                  <a:pos x="138" y="463"/>
                </a:cxn>
                <a:cxn ang="0">
                  <a:pos x="148" y="503"/>
                </a:cxn>
                <a:cxn ang="0">
                  <a:pos x="178" y="532"/>
                </a:cxn>
                <a:cxn ang="0">
                  <a:pos x="237" y="532"/>
                </a:cxn>
                <a:cxn ang="0">
                  <a:pos x="296" y="493"/>
                </a:cxn>
                <a:cxn ang="0">
                  <a:pos x="336" y="473"/>
                </a:cxn>
                <a:cxn ang="0">
                  <a:pos x="345" y="473"/>
                </a:cxn>
                <a:cxn ang="0">
                  <a:pos x="355" y="483"/>
                </a:cxn>
                <a:cxn ang="0">
                  <a:pos x="345" y="493"/>
                </a:cxn>
                <a:cxn ang="0">
                  <a:pos x="306" y="522"/>
                </a:cxn>
                <a:cxn ang="0">
                  <a:pos x="237" y="552"/>
                </a:cxn>
                <a:cxn ang="0">
                  <a:pos x="168" y="552"/>
                </a:cxn>
                <a:cxn ang="0">
                  <a:pos x="119" y="512"/>
                </a:cxn>
                <a:cxn ang="0">
                  <a:pos x="89" y="444"/>
                </a:cxn>
                <a:cxn ang="0">
                  <a:pos x="20" y="493"/>
                </a:cxn>
                <a:cxn ang="0">
                  <a:pos x="10" y="503"/>
                </a:cxn>
                <a:cxn ang="0">
                  <a:pos x="0" y="483"/>
                </a:cxn>
                <a:cxn ang="0">
                  <a:pos x="0" y="473"/>
                </a:cxn>
                <a:cxn ang="0">
                  <a:pos x="79" y="414"/>
                </a:cxn>
                <a:cxn ang="0">
                  <a:pos x="89" y="296"/>
                </a:cxn>
                <a:cxn ang="0">
                  <a:pos x="168" y="99"/>
                </a:cxn>
                <a:cxn ang="0">
                  <a:pos x="296" y="0"/>
                </a:cxn>
              </a:cxnLst>
              <a:rect l="0" t="0" r="r" b="b"/>
              <a:pathLst>
                <a:path w="355" h="562">
                  <a:moveTo>
                    <a:pt x="296" y="30"/>
                  </a:moveTo>
                  <a:lnTo>
                    <a:pt x="247" y="50"/>
                  </a:lnTo>
                  <a:lnTo>
                    <a:pt x="217" y="119"/>
                  </a:lnTo>
                  <a:lnTo>
                    <a:pt x="178" y="197"/>
                  </a:lnTo>
                  <a:lnTo>
                    <a:pt x="158" y="286"/>
                  </a:lnTo>
                  <a:lnTo>
                    <a:pt x="138" y="355"/>
                  </a:lnTo>
                  <a:lnTo>
                    <a:pt x="198" y="306"/>
                  </a:lnTo>
                  <a:lnTo>
                    <a:pt x="247" y="247"/>
                  </a:lnTo>
                  <a:lnTo>
                    <a:pt x="296" y="178"/>
                  </a:lnTo>
                  <a:lnTo>
                    <a:pt x="316" y="119"/>
                  </a:lnTo>
                  <a:lnTo>
                    <a:pt x="326" y="69"/>
                  </a:lnTo>
                  <a:lnTo>
                    <a:pt x="316" y="50"/>
                  </a:lnTo>
                  <a:lnTo>
                    <a:pt x="316" y="40"/>
                  </a:lnTo>
                  <a:lnTo>
                    <a:pt x="306" y="30"/>
                  </a:lnTo>
                  <a:lnTo>
                    <a:pt x="296" y="30"/>
                  </a:lnTo>
                  <a:close/>
                  <a:moveTo>
                    <a:pt x="296" y="0"/>
                  </a:moveTo>
                  <a:lnTo>
                    <a:pt x="316" y="0"/>
                  </a:lnTo>
                  <a:lnTo>
                    <a:pt x="336" y="10"/>
                  </a:lnTo>
                  <a:lnTo>
                    <a:pt x="345" y="30"/>
                  </a:lnTo>
                  <a:lnTo>
                    <a:pt x="355" y="50"/>
                  </a:lnTo>
                  <a:lnTo>
                    <a:pt x="355" y="79"/>
                  </a:lnTo>
                  <a:lnTo>
                    <a:pt x="355" y="89"/>
                  </a:lnTo>
                  <a:lnTo>
                    <a:pt x="355" y="99"/>
                  </a:lnTo>
                  <a:lnTo>
                    <a:pt x="345" y="128"/>
                  </a:lnTo>
                  <a:lnTo>
                    <a:pt x="336" y="158"/>
                  </a:lnTo>
                  <a:lnTo>
                    <a:pt x="257" y="286"/>
                  </a:lnTo>
                  <a:lnTo>
                    <a:pt x="148" y="394"/>
                  </a:lnTo>
                  <a:lnTo>
                    <a:pt x="138" y="404"/>
                  </a:lnTo>
                  <a:lnTo>
                    <a:pt x="138" y="404"/>
                  </a:lnTo>
                  <a:lnTo>
                    <a:pt x="138" y="424"/>
                  </a:lnTo>
                  <a:lnTo>
                    <a:pt x="138" y="434"/>
                  </a:lnTo>
                  <a:lnTo>
                    <a:pt x="138" y="463"/>
                  </a:lnTo>
                  <a:lnTo>
                    <a:pt x="148" y="483"/>
                  </a:lnTo>
                  <a:lnTo>
                    <a:pt x="148" y="503"/>
                  </a:lnTo>
                  <a:lnTo>
                    <a:pt x="168" y="522"/>
                  </a:lnTo>
                  <a:lnTo>
                    <a:pt x="178" y="532"/>
                  </a:lnTo>
                  <a:lnTo>
                    <a:pt x="198" y="532"/>
                  </a:lnTo>
                  <a:lnTo>
                    <a:pt x="237" y="532"/>
                  </a:lnTo>
                  <a:lnTo>
                    <a:pt x="267" y="512"/>
                  </a:lnTo>
                  <a:lnTo>
                    <a:pt x="296" y="493"/>
                  </a:lnTo>
                  <a:lnTo>
                    <a:pt x="326" y="473"/>
                  </a:lnTo>
                  <a:lnTo>
                    <a:pt x="336" y="473"/>
                  </a:lnTo>
                  <a:lnTo>
                    <a:pt x="336" y="463"/>
                  </a:lnTo>
                  <a:lnTo>
                    <a:pt x="345" y="473"/>
                  </a:lnTo>
                  <a:lnTo>
                    <a:pt x="355" y="483"/>
                  </a:lnTo>
                  <a:lnTo>
                    <a:pt x="355" y="483"/>
                  </a:lnTo>
                  <a:lnTo>
                    <a:pt x="355" y="493"/>
                  </a:lnTo>
                  <a:lnTo>
                    <a:pt x="345" y="493"/>
                  </a:lnTo>
                  <a:lnTo>
                    <a:pt x="336" y="512"/>
                  </a:lnTo>
                  <a:lnTo>
                    <a:pt x="306" y="522"/>
                  </a:lnTo>
                  <a:lnTo>
                    <a:pt x="276" y="542"/>
                  </a:lnTo>
                  <a:lnTo>
                    <a:pt x="237" y="552"/>
                  </a:lnTo>
                  <a:lnTo>
                    <a:pt x="198" y="562"/>
                  </a:lnTo>
                  <a:lnTo>
                    <a:pt x="168" y="552"/>
                  </a:lnTo>
                  <a:lnTo>
                    <a:pt x="138" y="542"/>
                  </a:lnTo>
                  <a:lnTo>
                    <a:pt x="119" y="512"/>
                  </a:lnTo>
                  <a:lnTo>
                    <a:pt x="99" y="483"/>
                  </a:lnTo>
                  <a:lnTo>
                    <a:pt x="89" y="444"/>
                  </a:lnTo>
                  <a:lnTo>
                    <a:pt x="30" y="493"/>
                  </a:lnTo>
                  <a:lnTo>
                    <a:pt x="20" y="493"/>
                  </a:lnTo>
                  <a:lnTo>
                    <a:pt x="20" y="493"/>
                  </a:lnTo>
                  <a:lnTo>
                    <a:pt x="10" y="503"/>
                  </a:lnTo>
                  <a:lnTo>
                    <a:pt x="10" y="493"/>
                  </a:lnTo>
                  <a:lnTo>
                    <a:pt x="0" y="483"/>
                  </a:lnTo>
                  <a:lnTo>
                    <a:pt x="0" y="473"/>
                  </a:lnTo>
                  <a:lnTo>
                    <a:pt x="0" y="473"/>
                  </a:lnTo>
                  <a:lnTo>
                    <a:pt x="10" y="463"/>
                  </a:lnTo>
                  <a:lnTo>
                    <a:pt x="79" y="414"/>
                  </a:lnTo>
                  <a:lnTo>
                    <a:pt x="79" y="404"/>
                  </a:lnTo>
                  <a:lnTo>
                    <a:pt x="89" y="296"/>
                  </a:lnTo>
                  <a:lnTo>
                    <a:pt x="119" y="188"/>
                  </a:lnTo>
                  <a:lnTo>
                    <a:pt x="168" y="99"/>
                  </a:lnTo>
                  <a:lnTo>
                    <a:pt x="227" y="20"/>
                  </a:lnTo>
                  <a:lnTo>
                    <a:pt x="2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97"/>
            <p:cNvSpPr>
              <a:spLocks noEditPoints="1"/>
            </p:cNvSpPr>
            <p:nvPr/>
          </p:nvSpPr>
          <p:spPr bwMode="auto">
            <a:xfrm>
              <a:off x="28969" y="4169"/>
              <a:ext cx="1064" cy="1053"/>
            </a:xfrm>
            <a:custGeom>
              <a:avLst/>
              <a:gdLst/>
              <a:ahLst/>
              <a:cxnLst>
                <a:cxn ang="0">
                  <a:pos x="207" y="886"/>
                </a:cxn>
                <a:cxn ang="0">
                  <a:pos x="394" y="994"/>
                </a:cxn>
                <a:cxn ang="0">
                  <a:pos x="542" y="1014"/>
                </a:cxn>
                <a:cxn ang="0">
                  <a:pos x="739" y="974"/>
                </a:cxn>
                <a:cxn ang="0">
                  <a:pos x="857" y="905"/>
                </a:cxn>
                <a:cxn ang="0">
                  <a:pos x="867" y="876"/>
                </a:cxn>
                <a:cxn ang="0">
                  <a:pos x="857" y="866"/>
                </a:cxn>
                <a:cxn ang="0">
                  <a:pos x="897" y="197"/>
                </a:cxn>
                <a:cxn ang="0">
                  <a:pos x="897" y="856"/>
                </a:cxn>
                <a:cxn ang="0">
                  <a:pos x="1015" y="649"/>
                </a:cxn>
                <a:cxn ang="0">
                  <a:pos x="1015" y="403"/>
                </a:cxn>
                <a:cxn ang="0">
                  <a:pos x="897" y="197"/>
                </a:cxn>
                <a:cxn ang="0">
                  <a:pos x="98" y="295"/>
                </a:cxn>
                <a:cxn ang="0">
                  <a:pos x="39" y="531"/>
                </a:cxn>
                <a:cxn ang="0">
                  <a:pos x="98" y="748"/>
                </a:cxn>
                <a:cxn ang="0">
                  <a:pos x="502" y="531"/>
                </a:cxn>
                <a:cxn ang="0">
                  <a:pos x="532" y="39"/>
                </a:cxn>
                <a:cxn ang="0">
                  <a:pos x="335" y="78"/>
                </a:cxn>
                <a:cxn ang="0">
                  <a:pos x="217" y="147"/>
                </a:cxn>
                <a:cxn ang="0">
                  <a:pos x="207" y="177"/>
                </a:cxn>
                <a:cxn ang="0">
                  <a:pos x="217" y="187"/>
                </a:cxn>
                <a:cxn ang="0">
                  <a:pos x="542" y="502"/>
                </a:cxn>
                <a:cxn ang="0">
                  <a:pos x="769" y="98"/>
                </a:cxn>
                <a:cxn ang="0">
                  <a:pos x="591" y="39"/>
                </a:cxn>
                <a:cxn ang="0">
                  <a:pos x="542" y="0"/>
                </a:cxn>
                <a:cxn ang="0">
                  <a:pos x="847" y="98"/>
                </a:cxn>
                <a:cxn ang="0">
                  <a:pos x="1045" y="354"/>
                </a:cxn>
                <a:cxn ang="0">
                  <a:pos x="1045" y="689"/>
                </a:cxn>
                <a:cxn ang="0">
                  <a:pos x="847" y="955"/>
                </a:cxn>
                <a:cxn ang="0">
                  <a:pos x="532" y="1053"/>
                </a:cxn>
                <a:cxn ang="0">
                  <a:pos x="226" y="955"/>
                </a:cxn>
                <a:cxn ang="0">
                  <a:pos x="29" y="699"/>
                </a:cxn>
                <a:cxn ang="0">
                  <a:pos x="29" y="364"/>
                </a:cxn>
                <a:cxn ang="0">
                  <a:pos x="217" y="98"/>
                </a:cxn>
                <a:cxn ang="0">
                  <a:pos x="542" y="0"/>
                </a:cxn>
              </a:cxnLst>
              <a:rect l="0" t="0" r="r" b="b"/>
              <a:pathLst>
                <a:path w="1064" h="1053">
                  <a:moveTo>
                    <a:pt x="532" y="551"/>
                  </a:moveTo>
                  <a:lnTo>
                    <a:pt x="207" y="886"/>
                  </a:lnTo>
                  <a:lnTo>
                    <a:pt x="305" y="955"/>
                  </a:lnTo>
                  <a:lnTo>
                    <a:pt x="394" y="994"/>
                  </a:lnTo>
                  <a:lnTo>
                    <a:pt x="483" y="1014"/>
                  </a:lnTo>
                  <a:lnTo>
                    <a:pt x="542" y="1014"/>
                  </a:lnTo>
                  <a:lnTo>
                    <a:pt x="650" y="1004"/>
                  </a:lnTo>
                  <a:lnTo>
                    <a:pt x="739" y="974"/>
                  </a:lnTo>
                  <a:lnTo>
                    <a:pt x="808" y="935"/>
                  </a:lnTo>
                  <a:lnTo>
                    <a:pt x="857" y="905"/>
                  </a:lnTo>
                  <a:lnTo>
                    <a:pt x="867" y="886"/>
                  </a:lnTo>
                  <a:lnTo>
                    <a:pt x="867" y="876"/>
                  </a:lnTo>
                  <a:lnTo>
                    <a:pt x="857" y="876"/>
                  </a:lnTo>
                  <a:lnTo>
                    <a:pt x="857" y="866"/>
                  </a:lnTo>
                  <a:lnTo>
                    <a:pt x="532" y="551"/>
                  </a:lnTo>
                  <a:close/>
                  <a:moveTo>
                    <a:pt x="897" y="197"/>
                  </a:moveTo>
                  <a:lnTo>
                    <a:pt x="562" y="531"/>
                  </a:lnTo>
                  <a:lnTo>
                    <a:pt x="897" y="856"/>
                  </a:lnTo>
                  <a:lnTo>
                    <a:pt x="966" y="758"/>
                  </a:lnTo>
                  <a:lnTo>
                    <a:pt x="1015" y="649"/>
                  </a:lnTo>
                  <a:lnTo>
                    <a:pt x="1025" y="531"/>
                  </a:lnTo>
                  <a:lnTo>
                    <a:pt x="1015" y="403"/>
                  </a:lnTo>
                  <a:lnTo>
                    <a:pt x="966" y="285"/>
                  </a:lnTo>
                  <a:lnTo>
                    <a:pt x="897" y="197"/>
                  </a:lnTo>
                  <a:close/>
                  <a:moveTo>
                    <a:pt x="177" y="197"/>
                  </a:moveTo>
                  <a:lnTo>
                    <a:pt x="98" y="295"/>
                  </a:lnTo>
                  <a:lnTo>
                    <a:pt x="59" y="403"/>
                  </a:lnTo>
                  <a:lnTo>
                    <a:pt x="39" y="531"/>
                  </a:lnTo>
                  <a:lnTo>
                    <a:pt x="59" y="630"/>
                  </a:lnTo>
                  <a:lnTo>
                    <a:pt x="98" y="748"/>
                  </a:lnTo>
                  <a:lnTo>
                    <a:pt x="177" y="856"/>
                  </a:lnTo>
                  <a:lnTo>
                    <a:pt x="502" y="531"/>
                  </a:lnTo>
                  <a:lnTo>
                    <a:pt x="177" y="197"/>
                  </a:lnTo>
                  <a:close/>
                  <a:moveTo>
                    <a:pt x="532" y="39"/>
                  </a:moveTo>
                  <a:lnTo>
                    <a:pt x="424" y="49"/>
                  </a:lnTo>
                  <a:lnTo>
                    <a:pt x="335" y="78"/>
                  </a:lnTo>
                  <a:lnTo>
                    <a:pt x="266" y="118"/>
                  </a:lnTo>
                  <a:lnTo>
                    <a:pt x="217" y="147"/>
                  </a:lnTo>
                  <a:lnTo>
                    <a:pt x="207" y="167"/>
                  </a:lnTo>
                  <a:lnTo>
                    <a:pt x="207" y="177"/>
                  </a:lnTo>
                  <a:lnTo>
                    <a:pt x="217" y="177"/>
                  </a:lnTo>
                  <a:lnTo>
                    <a:pt x="217" y="187"/>
                  </a:lnTo>
                  <a:lnTo>
                    <a:pt x="217" y="187"/>
                  </a:lnTo>
                  <a:lnTo>
                    <a:pt x="542" y="502"/>
                  </a:lnTo>
                  <a:lnTo>
                    <a:pt x="867" y="167"/>
                  </a:lnTo>
                  <a:lnTo>
                    <a:pt x="769" y="98"/>
                  </a:lnTo>
                  <a:lnTo>
                    <a:pt x="670" y="59"/>
                  </a:lnTo>
                  <a:lnTo>
                    <a:pt x="591" y="39"/>
                  </a:lnTo>
                  <a:lnTo>
                    <a:pt x="532" y="39"/>
                  </a:lnTo>
                  <a:close/>
                  <a:moveTo>
                    <a:pt x="542" y="0"/>
                  </a:moveTo>
                  <a:lnTo>
                    <a:pt x="700" y="19"/>
                  </a:lnTo>
                  <a:lnTo>
                    <a:pt x="847" y="98"/>
                  </a:lnTo>
                  <a:lnTo>
                    <a:pt x="966" y="216"/>
                  </a:lnTo>
                  <a:lnTo>
                    <a:pt x="1045" y="354"/>
                  </a:lnTo>
                  <a:lnTo>
                    <a:pt x="1064" y="531"/>
                  </a:lnTo>
                  <a:lnTo>
                    <a:pt x="1045" y="689"/>
                  </a:lnTo>
                  <a:lnTo>
                    <a:pt x="966" y="837"/>
                  </a:lnTo>
                  <a:lnTo>
                    <a:pt x="847" y="955"/>
                  </a:lnTo>
                  <a:lnTo>
                    <a:pt x="700" y="1033"/>
                  </a:lnTo>
                  <a:lnTo>
                    <a:pt x="532" y="1053"/>
                  </a:lnTo>
                  <a:lnTo>
                    <a:pt x="364" y="1033"/>
                  </a:lnTo>
                  <a:lnTo>
                    <a:pt x="226" y="955"/>
                  </a:lnTo>
                  <a:lnTo>
                    <a:pt x="108" y="837"/>
                  </a:lnTo>
                  <a:lnTo>
                    <a:pt x="29" y="699"/>
                  </a:lnTo>
                  <a:lnTo>
                    <a:pt x="0" y="531"/>
                  </a:lnTo>
                  <a:lnTo>
                    <a:pt x="29" y="364"/>
                  </a:lnTo>
                  <a:lnTo>
                    <a:pt x="108" y="216"/>
                  </a:lnTo>
                  <a:lnTo>
                    <a:pt x="217" y="98"/>
                  </a:lnTo>
                  <a:lnTo>
                    <a:pt x="364" y="19"/>
                  </a:lnTo>
                  <a:lnTo>
                    <a:pt x="5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98"/>
            <p:cNvSpPr>
              <a:spLocks noEditPoints="1"/>
            </p:cNvSpPr>
            <p:nvPr/>
          </p:nvSpPr>
          <p:spPr bwMode="auto">
            <a:xfrm>
              <a:off x="30556" y="4395"/>
              <a:ext cx="611" cy="719"/>
            </a:xfrm>
            <a:custGeom>
              <a:avLst/>
              <a:gdLst/>
              <a:ahLst/>
              <a:cxnLst>
                <a:cxn ang="0">
                  <a:pos x="414" y="30"/>
                </a:cxn>
                <a:cxn ang="0">
                  <a:pos x="374" y="39"/>
                </a:cxn>
                <a:cxn ang="0">
                  <a:pos x="325" y="59"/>
                </a:cxn>
                <a:cxn ang="0">
                  <a:pos x="256" y="99"/>
                </a:cxn>
                <a:cxn ang="0">
                  <a:pos x="197" y="177"/>
                </a:cxn>
                <a:cxn ang="0">
                  <a:pos x="148" y="295"/>
                </a:cxn>
                <a:cxn ang="0">
                  <a:pos x="217" y="295"/>
                </a:cxn>
                <a:cxn ang="0">
                  <a:pos x="256" y="295"/>
                </a:cxn>
                <a:cxn ang="0">
                  <a:pos x="325" y="286"/>
                </a:cxn>
                <a:cxn ang="0">
                  <a:pos x="394" y="276"/>
                </a:cxn>
                <a:cxn ang="0">
                  <a:pos x="463" y="246"/>
                </a:cxn>
                <a:cxn ang="0">
                  <a:pos x="512" y="197"/>
                </a:cxn>
                <a:cxn ang="0">
                  <a:pos x="532" y="128"/>
                </a:cxn>
                <a:cxn ang="0">
                  <a:pos x="532" y="99"/>
                </a:cxn>
                <a:cxn ang="0">
                  <a:pos x="512" y="69"/>
                </a:cxn>
                <a:cxn ang="0">
                  <a:pos x="493" y="49"/>
                </a:cxn>
                <a:cxn ang="0">
                  <a:pos x="453" y="39"/>
                </a:cxn>
                <a:cxn ang="0">
                  <a:pos x="414" y="30"/>
                </a:cxn>
                <a:cxn ang="0">
                  <a:pos x="414" y="0"/>
                </a:cxn>
                <a:cxn ang="0">
                  <a:pos x="512" y="10"/>
                </a:cxn>
                <a:cxn ang="0">
                  <a:pos x="562" y="69"/>
                </a:cxn>
                <a:cxn ang="0">
                  <a:pos x="581" y="128"/>
                </a:cxn>
                <a:cxn ang="0">
                  <a:pos x="581" y="158"/>
                </a:cxn>
                <a:cxn ang="0">
                  <a:pos x="572" y="207"/>
                </a:cxn>
                <a:cxn ang="0">
                  <a:pos x="532" y="246"/>
                </a:cxn>
                <a:cxn ang="0">
                  <a:pos x="463" y="295"/>
                </a:cxn>
                <a:cxn ang="0">
                  <a:pos x="374" y="315"/>
                </a:cxn>
                <a:cxn ang="0">
                  <a:pos x="286" y="325"/>
                </a:cxn>
                <a:cxn ang="0">
                  <a:pos x="226" y="335"/>
                </a:cxn>
                <a:cxn ang="0">
                  <a:pos x="226" y="335"/>
                </a:cxn>
                <a:cxn ang="0">
                  <a:pos x="138" y="335"/>
                </a:cxn>
                <a:cxn ang="0">
                  <a:pos x="118" y="414"/>
                </a:cxn>
                <a:cxn ang="0">
                  <a:pos x="118" y="463"/>
                </a:cxn>
                <a:cxn ang="0">
                  <a:pos x="108" y="492"/>
                </a:cxn>
                <a:cxn ang="0">
                  <a:pos x="118" y="532"/>
                </a:cxn>
                <a:cxn ang="0">
                  <a:pos x="128" y="581"/>
                </a:cxn>
                <a:cxn ang="0">
                  <a:pos x="148" y="630"/>
                </a:cxn>
                <a:cxn ang="0">
                  <a:pos x="187" y="670"/>
                </a:cxn>
                <a:cxn ang="0">
                  <a:pos x="256" y="679"/>
                </a:cxn>
                <a:cxn ang="0">
                  <a:pos x="296" y="679"/>
                </a:cxn>
                <a:cxn ang="0">
                  <a:pos x="374" y="660"/>
                </a:cxn>
                <a:cxn ang="0">
                  <a:pos x="473" y="611"/>
                </a:cxn>
                <a:cxn ang="0">
                  <a:pos x="572" y="522"/>
                </a:cxn>
                <a:cxn ang="0">
                  <a:pos x="581" y="512"/>
                </a:cxn>
                <a:cxn ang="0">
                  <a:pos x="581" y="512"/>
                </a:cxn>
                <a:cxn ang="0">
                  <a:pos x="591" y="512"/>
                </a:cxn>
                <a:cxn ang="0">
                  <a:pos x="601" y="512"/>
                </a:cxn>
                <a:cxn ang="0">
                  <a:pos x="611" y="532"/>
                </a:cxn>
                <a:cxn ang="0">
                  <a:pos x="591" y="551"/>
                </a:cxn>
                <a:cxn ang="0">
                  <a:pos x="552" y="601"/>
                </a:cxn>
                <a:cxn ang="0">
                  <a:pos x="473" y="660"/>
                </a:cxn>
                <a:cxn ang="0">
                  <a:pos x="374" y="699"/>
                </a:cxn>
                <a:cxn ang="0">
                  <a:pos x="246" y="719"/>
                </a:cxn>
                <a:cxn ang="0">
                  <a:pos x="148" y="689"/>
                </a:cxn>
                <a:cxn ang="0">
                  <a:pos x="69" y="630"/>
                </a:cxn>
                <a:cxn ang="0">
                  <a:pos x="19" y="542"/>
                </a:cxn>
                <a:cxn ang="0">
                  <a:pos x="0" y="423"/>
                </a:cxn>
                <a:cxn ang="0">
                  <a:pos x="19" y="295"/>
                </a:cxn>
                <a:cxn ang="0">
                  <a:pos x="69" y="197"/>
                </a:cxn>
                <a:cxn ang="0">
                  <a:pos x="138" y="108"/>
                </a:cxn>
                <a:cxn ang="0">
                  <a:pos x="226" y="49"/>
                </a:cxn>
                <a:cxn ang="0">
                  <a:pos x="325" y="10"/>
                </a:cxn>
                <a:cxn ang="0">
                  <a:pos x="414" y="0"/>
                </a:cxn>
              </a:cxnLst>
              <a:rect l="0" t="0" r="r" b="b"/>
              <a:pathLst>
                <a:path w="611" h="719">
                  <a:moveTo>
                    <a:pt x="414" y="30"/>
                  </a:moveTo>
                  <a:lnTo>
                    <a:pt x="374" y="39"/>
                  </a:lnTo>
                  <a:lnTo>
                    <a:pt x="325" y="59"/>
                  </a:lnTo>
                  <a:lnTo>
                    <a:pt x="256" y="99"/>
                  </a:lnTo>
                  <a:lnTo>
                    <a:pt x="197" y="177"/>
                  </a:lnTo>
                  <a:lnTo>
                    <a:pt x="148" y="295"/>
                  </a:lnTo>
                  <a:lnTo>
                    <a:pt x="217" y="295"/>
                  </a:lnTo>
                  <a:lnTo>
                    <a:pt x="256" y="295"/>
                  </a:lnTo>
                  <a:lnTo>
                    <a:pt x="325" y="286"/>
                  </a:lnTo>
                  <a:lnTo>
                    <a:pt x="394" y="276"/>
                  </a:lnTo>
                  <a:lnTo>
                    <a:pt x="463" y="246"/>
                  </a:lnTo>
                  <a:lnTo>
                    <a:pt x="512" y="197"/>
                  </a:lnTo>
                  <a:lnTo>
                    <a:pt x="532" y="128"/>
                  </a:lnTo>
                  <a:lnTo>
                    <a:pt x="532" y="99"/>
                  </a:lnTo>
                  <a:lnTo>
                    <a:pt x="512" y="69"/>
                  </a:lnTo>
                  <a:lnTo>
                    <a:pt x="493" y="49"/>
                  </a:lnTo>
                  <a:lnTo>
                    <a:pt x="453" y="39"/>
                  </a:lnTo>
                  <a:lnTo>
                    <a:pt x="414" y="30"/>
                  </a:lnTo>
                  <a:close/>
                  <a:moveTo>
                    <a:pt x="414" y="0"/>
                  </a:moveTo>
                  <a:lnTo>
                    <a:pt x="512" y="10"/>
                  </a:lnTo>
                  <a:lnTo>
                    <a:pt x="562" y="69"/>
                  </a:lnTo>
                  <a:lnTo>
                    <a:pt x="581" y="128"/>
                  </a:lnTo>
                  <a:lnTo>
                    <a:pt x="581" y="158"/>
                  </a:lnTo>
                  <a:lnTo>
                    <a:pt x="572" y="207"/>
                  </a:lnTo>
                  <a:lnTo>
                    <a:pt x="532" y="246"/>
                  </a:lnTo>
                  <a:lnTo>
                    <a:pt x="463" y="295"/>
                  </a:lnTo>
                  <a:lnTo>
                    <a:pt x="374" y="315"/>
                  </a:lnTo>
                  <a:lnTo>
                    <a:pt x="286" y="325"/>
                  </a:lnTo>
                  <a:lnTo>
                    <a:pt x="226" y="335"/>
                  </a:lnTo>
                  <a:lnTo>
                    <a:pt x="226" y="335"/>
                  </a:lnTo>
                  <a:lnTo>
                    <a:pt x="138" y="335"/>
                  </a:lnTo>
                  <a:lnTo>
                    <a:pt x="118" y="414"/>
                  </a:lnTo>
                  <a:lnTo>
                    <a:pt x="118" y="463"/>
                  </a:lnTo>
                  <a:lnTo>
                    <a:pt x="108" y="492"/>
                  </a:lnTo>
                  <a:lnTo>
                    <a:pt x="118" y="532"/>
                  </a:lnTo>
                  <a:lnTo>
                    <a:pt x="128" y="581"/>
                  </a:lnTo>
                  <a:lnTo>
                    <a:pt x="148" y="630"/>
                  </a:lnTo>
                  <a:lnTo>
                    <a:pt x="187" y="670"/>
                  </a:lnTo>
                  <a:lnTo>
                    <a:pt x="256" y="679"/>
                  </a:lnTo>
                  <a:lnTo>
                    <a:pt x="296" y="679"/>
                  </a:lnTo>
                  <a:lnTo>
                    <a:pt x="374" y="660"/>
                  </a:lnTo>
                  <a:lnTo>
                    <a:pt x="473" y="611"/>
                  </a:lnTo>
                  <a:lnTo>
                    <a:pt x="572" y="522"/>
                  </a:lnTo>
                  <a:lnTo>
                    <a:pt x="581" y="512"/>
                  </a:lnTo>
                  <a:lnTo>
                    <a:pt x="581" y="512"/>
                  </a:lnTo>
                  <a:lnTo>
                    <a:pt x="591" y="512"/>
                  </a:lnTo>
                  <a:lnTo>
                    <a:pt x="601" y="512"/>
                  </a:lnTo>
                  <a:lnTo>
                    <a:pt x="611" y="532"/>
                  </a:lnTo>
                  <a:lnTo>
                    <a:pt x="591" y="551"/>
                  </a:lnTo>
                  <a:lnTo>
                    <a:pt x="552" y="601"/>
                  </a:lnTo>
                  <a:lnTo>
                    <a:pt x="473" y="660"/>
                  </a:lnTo>
                  <a:lnTo>
                    <a:pt x="374" y="699"/>
                  </a:lnTo>
                  <a:lnTo>
                    <a:pt x="246" y="719"/>
                  </a:lnTo>
                  <a:lnTo>
                    <a:pt x="148" y="689"/>
                  </a:lnTo>
                  <a:lnTo>
                    <a:pt x="69" y="630"/>
                  </a:lnTo>
                  <a:lnTo>
                    <a:pt x="19" y="542"/>
                  </a:lnTo>
                  <a:lnTo>
                    <a:pt x="0" y="423"/>
                  </a:lnTo>
                  <a:lnTo>
                    <a:pt x="19" y="295"/>
                  </a:lnTo>
                  <a:lnTo>
                    <a:pt x="69" y="197"/>
                  </a:lnTo>
                  <a:lnTo>
                    <a:pt x="138" y="108"/>
                  </a:lnTo>
                  <a:lnTo>
                    <a:pt x="226" y="49"/>
                  </a:lnTo>
                  <a:lnTo>
                    <a:pt x="325" y="10"/>
                  </a:lnTo>
                  <a:lnTo>
                    <a:pt x="4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99"/>
            <p:cNvSpPr>
              <a:spLocks noEditPoints="1"/>
            </p:cNvSpPr>
            <p:nvPr/>
          </p:nvSpPr>
          <p:spPr bwMode="auto">
            <a:xfrm>
              <a:off x="31285" y="3726"/>
              <a:ext cx="661" cy="1004"/>
            </a:xfrm>
            <a:custGeom>
              <a:avLst/>
              <a:gdLst/>
              <a:ahLst/>
              <a:cxnLst>
                <a:cxn ang="0">
                  <a:pos x="365" y="334"/>
                </a:cxn>
                <a:cxn ang="0">
                  <a:pos x="335" y="344"/>
                </a:cxn>
                <a:cxn ang="0">
                  <a:pos x="335" y="344"/>
                </a:cxn>
                <a:cxn ang="0">
                  <a:pos x="375" y="354"/>
                </a:cxn>
                <a:cxn ang="0">
                  <a:pos x="414" y="344"/>
                </a:cxn>
                <a:cxn ang="0">
                  <a:pos x="434" y="344"/>
                </a:cxn>
                <a:cxn ang="0">
                  <a:pos x="395" y="334"/>
                </a:cxn>
                <a:cxn ang="0">
                  <a:pos x="473" y="29"/>
                </a:cxn>
                <a:cxn ang="0">
                  <a:pos x="306" y="118"/>
                </a:cxn>
                <a:cxn ang="0">
                  <a:pos x="217" y="295"/>
                </a:cxn>
                <a:cxn ang="0">
                  <a:pos x="138" y="630"/>
                </a:cxn>
                <a:cxn ang="0">
                  <a:pos x="158" y="699"/>
                </a:cxn>
                <a:cxn ang="0">
                  <a:pos x="207" y="748"/>
                </a:cxn>
                <a:cxn ang="0">
                  <a:pos x="286" y="768"/>
                </a:cxn>
                <a:cxn ang="0">
                  <a:pos x="464" y="689"/>
                </a:cxn>
                <a:cxn ang="0">
                  <a:pos x="533" y="482"/>
                </a:cxn>
                <a:cxn ang="0">
                  <a:pos x="523" y="413"/>
                </a:cxn>
                <a:cxn ang="0">
                  <a:pos x="483" y="364"/>
                </a:cxn>
                <a:cxn ang="0">
                  <a:pos x="375" y="384"/>
                </a:cxn>
                <a:cxn ang="0">
                  <a:pos x="316" y="374"/>
                </a:cxn>
                <a:cxn ang="0">
                  <a:pos x="286" y="364"/>
                </a:cxn>
                <a:cxn ang="0">
                  <a:pos x="286" y="334"/>
                </a:cxn>
                <a:cxn ang="0">
                  <a:pos x="316" y="315"/>
                </a:cxn>
                <a:cxn ang="0">
                  <a:pos x="355" y="305"/>
                </a:cxn>
                <a:cxn ang="0">
                  <a:pos x="424" y="305"/>
                </a:cxn>
                <a:cxn ang="0">
                  <a:pos x="473" y="315"/>
                </a:cxn>
                <a:cxn ang="0">
                  <a:pos x="542" y="265"/>
                </a:cxn>
                <a:cxn ang="0">
                  <a:pos x="592" y="137"/>
                </a:cxn>
                <a:cxn ang="0">
                  <a:pos x="592" y="137"/>
                </a:cxn>
                <a:cxn ang="0">
                  <a:pos x="582" y="98"/>
                </a:cxn>
                <a:cxn ang="0">
                  <a:pos x="542" y="49"/>
                </a:cxn>
                <a:cxn ang="0">
                  <a:pos x="473" y="29"/>
                </a:cxn>
                <a:cxn ang="0">
                  <a:pos x="542" y="9"/>
                </a:cxn>
                <a:cxn ang="0">
                  <a:pos x="641" y="88"/>
                </a:cxn>
                <a:cxn ang="0">
                  <a:pos x="661" y="157"/>
                </a:cxn>
                <a:cxn ang="0">
                  <a:pos x="592" y="295"/>
                </a:cxn>
                <a:cxn ang="0">
                  <a:pos x="582" y="393"/>
                </a:cxn>
                <a:cxn ang="0">
                  <a:pos x="621" y="512"/>
                </a:cxn>
                <a:cxn ang="0">
                  <a:pos x="542" y="689"/>
                </a:cxn>
                <a:cxn ang="0">
                  <a:pos x="385" y="787"/>
                </a:cxn>
                <a:cxn ang="0">
                  <a:pos x="207" y="787"/>
                </a:cxn>
                <a:cxn ang="0">
                  <a:pos x="119" y="699"/>
                </a:cxn>
                <a:cxn ang="0">
                  <a:pos x="30" y="1004"/>
                </a:cxn>
                <a:cxn ang="0">
                  <a:pos x="20" y="1004"/>
                </a:cxn>
                <a:cxn ang="0">
                  <a:pos x="0" y="1004"/>
                </a:cxn>
                <a:cxn ang="0">
                  <a:pos x="178" y="285"/>
                </a:cxn>
                <a:cxn ang="0">
                  <a:pos x="247" y="137"/>
                </a:cxn>
                <a:cxn ang="0">
                  <a:pos x="385" y="19"/>
                </a:cxn>
              </a:cxnLst>
              <a:rect l="0" t="0" r="r" b="b"/>
              <a:pathLst>
                <a:path w="661" h="1004">
                  <a:moveTo>
                    <a:pt x="375" y="334"/>
                  </a:moveTo>
                  <a:lnTo>
                    <a:pt x="365" y="334"/>
                  </a:lnTo>
                  <a:lnTo>
                    <a:pt x="355" y="334"/>
                  </a:lnTo>
                  <a:lnTo>
                    <a:pt x="335" y="344"/>
                  </a:lnTo>
                  <a:lnTo>
                    <a:pt x="326" y="344"/>
                  </a:lnTo>
                  <a:lnTo>
                    <a:pt x="335" y="344"/>
                  </a:lnTo>
                  <a:lnTo>
                    <a:pt x="355" y="354"/>
                  </a:lnTo>
                  <a:lnTo>
                    <a:pt x="375" y="354"/>
                  </a:lnTo>
                  <a:lnTo>
                    <a:pt x="404" y="354"/>
                  </a:lnTo>
                  <a:lnTo>
                    <a:pt x="414" y="344"/>
                  </a:lnTo>
                  <a:lnTo>
                    <a:pt x="424" y="344"/>
                  </a:lnTo>
                  <a:lnTo>
                    <a:pt x="434" y="344"/>
                  </a:lnTo>
                  <a:lnTo>
                    <a:pt x="424" y="344"/>
                  </a:lnTo>
                  <a:lnTo>
                    <a:pt x="395" y="334"/>
                  </a:lnTo>
                  <a:lnTo>
                    <a:pt x="375" y="334"/>
                  </a:lnTo>
                  <a:close/>
                  <a:moveTo>
                    <a:pt x="473" y="29"/>
                  </a:moveTo>
                  <a:lnTo>
                    <a:pt x="385" y="59"/>
                  </a:lnTo>
                  <a:lnTo>
                    <a:pt x="306" y="118"/>
                  </a:lnTo>
                  <a:lnTo>
                    <a:pt x="247" y="206"/>
                  </a:lnTo>
                  <a:lnTo>
                    <a:pt x="217" y="295"/>
                  </a:lnTo>
                  <a:lnTo>
                    <a:pt x="138" y="600"/>
                  </a:lnTo>
                  <a:lnTo>
                    <a:pt x="138" y="630"/>
                  </a:lnTo>
                  <a:lnTo>
                    <a:pt x="148" y="669"/>
                  </a:lnTo>
                  <a:lnTo>
                    <a:pt x="158" y="699"/>
                  </a:lnTo>
                  <a:lnTo>
                    <a:pt x="178" y="728"/>
                  </a:lnTo>
                  <a:lnTo>
                    <a:pt x="207" y="748"/>
                  </a:lnTo>
                  <a:lnTo>
                    <a:pt x="247" y="768"/>
                  </a:lnTo>
                  <a:lnTo>
                    <a:pt x="286" y="768"/>
                  </a:lnTo>
                  <a:lnTo>
                    <a:pt x="385" y="748"/>
                  </a:lnTo>
                  <a:lnTo>
                    <a:pt x="464" y="689"/>
                  </a:lnTo>
                  <a:lnTo>
                    <a:pt x="513" y="600"/>
                  </a:lnTo>
                  <a:lnTo>
                    <a:pt x="533" y="482"/>
                  </a:lnTo>
                  <a:lnTo>
                    <a:pt x="533" y="452"/>
                  </a:lnTo>
                  <a:lnTo>
                    <a:pt x="523" y="413"/>
                  </a:lnTo>
                  <a:lnTo>
                    <a:pt x="503" y="384"/>
                  </a:lnTo>
                  <a:lnTo>
                    <a:pt x="483" y="364"/>
                  </a:lnTo>
                  <a:lnTo>
                    <a:pt x="434" y="374"/>
                  </a:lnTo>
                  <a:lnTo>
                    <a:pt x="375" y="384"/>
                  </a:lnTo>
                  <a:lnTo>
                    <a:pt x="345" y="384"/>
                  </a:lnTo>
                  <a:lnTo>
                    <a:pt x="316" y="374"/>
                  </a:lnTo>
                  <a:lnTo>
                    <a:pt x="296" y="374"/>
                  </a:lnTo>
                  <a:lnTo>
                    <a:pt x="286" y="364"/>
                  </a:lnTo>
                  <a:lnTo>
                    <a:pt x="286" y="344"/>
                  </a:lnTo>
                  <a:lnTo>
                    <a:pt x="286" y="334"/>
                  </a:lnTo>
                  <a:lnTo>
                    <a:pt x="296" y="315"/>
                  </a:lnTo>
                  <a:lnTo>
                    <a:pt x="316" y="315"/>
                  </a:lnTo>
                  <a:lnTo>
                    <a:pt x="335" y="305"/>
                  </a:lnTo>
                  <a:lnTo>
                    <a:pt x="355" y="305"/>
                  </a:lnTo>
                  <a:lnTo>
                    <a:pt x="375" y="305"/>
                  </a:lnTo>
                  <a:lnTo>
                    <a:pt x="424" y="305"/>
                  </a:lnTo>
                  <a:lnTo>
                    <a:pt x="454" y="315"/>
                  </a:lnTo>
                  <a:lnTo>
                    <a:pt x="473" y="315"/>
                  </a:lnTo>
                  <a:lnTo>
                    <a:pt x="483" y="324"/>
                  </a:lnTo>
                  <a:lnTo>
                    <a:pt x="542" y="265"/>
                  </a:lnTo>
                  <a:lnTo>
                    <a:pt x="582" y="196"/>
                  </a:lnTo>
                  <a:lnTo>
                    <a:pt x="592" y="137"/>
                  </a:lnTo>
                  <a:lnTo>
                    <a:pt x="592" y="137"/>
                  </a:lnTo>
                  <a:lnTo>
                    <a:pt x="592" y="137"/>
                  </a:lnTo>
                  <a:lnTo>
                    <a:pt x="592" y="137"/>
                  </a:lnTo>
                  <a:lnTo>
                    <a:pt x="582" y="98"/>
                  </a:lnTo>
                  <a:lnTo>
                    <a:pt x="562" y="68"/>
                  </a:lnTo>
                  <a:lnTo>
                    <a:pt x="542" y="49"/>
                  </a:lnTo>
                  <a:lnTo>
                    <a:pt x="513" y="29"/>
                  </a:lnTo>
                  <a:lnTo>
                    <a:pt x="473" y="29"/>
                  </a:lnTo>
                  <a:close/>
                  <a:moveTo>
                    <a:pt x="473" y="0"/>
                  </a:moveTo>
                  <a:lnTo>
                    <a:pt x="542" y="9"/>
                  </a:lnTo>
                  <a:lnTo>
                    <a:pt x="602" y="39"/>
                  </a:lnTo>
                  <a:lnTo>
                    <a:pt x="641" y="88"/>
                  </a:lnTo>
                  <a:lnTo>
                    <a:pt x="661" y="157"/>
                  </a:lnTo>
                  <a:lnTo>
                    <a:pt x="661" y="157"/>
                  </a:lnTo>
                  <a:lnTo>
                    <a:pt x="641" y="236"/>
                  </a:lnTo>
                  <a:lnTo>
                    <a:pt x="592" y="295"/>
                  </a:lnTo>
                  <a:lnTo>
                    <a:pt x="533" y="344"/>
                  </a:lnTo>
                  <a:lnTo>
                    <a:pt x="582" y="393"/>
                  </a:lnTo>
                  <a:lnTo>
                    <a:pt x="611" y="452"/>
                  </a:lnTo>
                  <a:lnTo>
                    <a:pt x="621" y="512"/>
                  </a:lnTo>
                  <a:lnTo>
                    <a:pt x="602" y="610"/>
                  </a:lnTo>
                  <a:lnTo>
                    <a:pt x="542" y="689"/>
                  </a:lnTo>
                  <a:lnTo>
                    <a:pt x="473" y="748"/>
                  </a:lnTo>
                  <a:lnTo>
                    <a:pt x="385" y="787"/>
                  </a:lnTo>
                  <a:lnTo>
                    <a:pt x="286" y="797"/>
                  </a:lnTo>
                  <a:lnTo>
                    <a:pt x="207" y="787"/>
                  </a:lnTo>
                  <a:lnTo>
                    <a:pt x="148" y="748"/>
                  </a:lnTo>
                  <a:lnTo>
                    <a:pt x="119" y="699"/>
                  </a:lnTo>
                  <a:lnTo>
                    <a:pt x="40" y="1004"/>
                  </a:lnTo>
                  <a:lnTo>
                    <a:pt x="30" y="1004"/>
                  </a:lnTo>
                  <a:lnTo>
                    <a:pt x="30" y="1004"/>
                  </a:lnTo>
                  <a:lnTo>
                    <a:pt x="20" y="1004"/>
                  </a:lnTo>
                  <a:lnTo>
                    <a:pt x="10" y="1004"/>
                  </a:lnTo>
                  <a:lnTo>
                    <a:pt x="0" y="1004"/>
                  </a:lnTo>
                  <a:lnTo>
                    <a:pt x="0" y="994"/>
                  </a:lnTo>
                  <a:lnTo>
                    <a:pt x="178" y="285"/>
                  </a:lnTo>
                  <a:lnTo>
                    <a:pt x="207" y="216"/>
                  </a:lnTo>
                  <a:lnTo>
                    <a:pt x="247" y="137"/>
                  </a:lnTo>
                  <a:lnTo>
                    <a:pt x="316" y="68"/>
                  </a:lnTo>
                  <a:lnTo>
                    <a:pt x="385" y="19"/>
                  </a:lnTo>
                  <a:lnTo>
                    <a:pt x="4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200"/>
            <p:cNvSpPr>
              <a:spLocks noEditPoints="1"/>
            </p:cNvSpPr>
            <p:nvPr/>
          </p:nvSpPr>
          <p:spPr bwMode="auto">
            <a:xfrm>
              <a:off x="32182" y="3903"/>
              <a:ext cx="375" cy="1585"/>
            </a:xfrm>
            <a:custGeom>
              <a:avLst/>
              <a:gdLst/>
              <a:ahLst/>
              <a:cxnLst>
                <a:cxn ang="0">
                  <a:pos x="375" y="797"/>
                </a:cxn>
                <a:cxn ang="0">
                  <a:pos x="375" y="797"/>
                </a:cxn>
                <a:cxn ang="0">
                  <a:pos x="375" y="797"/>
                </a:cxn>
                <a:cxn ang="0">
                  <a:pos x="20" y="0"/>
                </a:cxn>
                <a:cxn ang="0">
                  <a:pos x="50" y="10"/>
                </a:cxn>
                <a:cxn ang="0">
                  <a:pos x="89" y="49"/>
                </a:cxn>
                <a:cxn ang="0">
                  <a:pos x="148" y="108"/>
                </a:cxn>
                <a:cxn ang="0">
                  <a:pos x="207" y="187"/>
                </a:cxn>
                <a:cxn ang="0">
                  <a:pos x="266" y="295"/>
                </a:cxn>
                <a:cxn ang="0">
                  <a:pos x="335" y="482"/>
                </a:cxn>
                <a:cxn ang="0">
                  <a:pos x="365" y="650"/>
                </a:cxn>
                <a:cxn ang="0">
                  <a:pos x="375" y="797"/>
                </a:cxn>
                <a:cxn ang="0">
                  <a:pos x="365" y="935"/>
                </a:cxn>
                <a:cxn ang="0">
                  <a:pos x="335" y="1103"/>
                </a:cxn>
                <a:cxn ang="0">
                  <a:pos x="276" y="1280"/>
                </a:cxn>
                <a:cxn ang="0">
                  <a:pos x="217" y="1388"/>
                </a:cxn>
                <a:cxn ang="0">
                  <a:pos x="148" y="1477"/>
                </a:cxn>
                <a:cxn ang="0">
                  <a:pos x="89" y="1536"/>
                </a:cxn>
                <a:cxn ang="0">
                  <a:pos x="50" y="1575"/>
                </a:cxn>
                <a:cxn ang="0">
                  <a:pos x="20" y="1585"/>
                </a:cxn>
                <a:cxn ang="0">
                  <a:pos x="10" y="1585"/>
                </a:cxn>
                <a:cxn ang="0">
                  <a:pos x="0" y="1575"/>
                </a:cxn>
                <a:cxn ang="0">
                  <a:pos x="10" y="1565"/>
                </a:cxn>
                <a:cxn ang="0">
                  <a:pos x="10" y="1565"/>
                </a:cxn>
                <a:cxn ang="0">
                  <a:pos x="10" y="1555"/>
                </a:cxn>
                <a:cxn ang="0">
                  <a:pos x="30" y="1546"/>
                </a:cxn>
                <a:cxn ang="0">
                  <a:pos x="128" y="1418"/>
                </a:cxn>
                <a:cxn ang="0">
                  <a:pos x="207" y="1270"/>
                </a:cxn>
                <a:cxn ang="0">
                  <a:pos x="247" y="1122"/>
                </a:cxn>
                <a:cxn ang="0">
                  <a:pos x="276" y="955"/>
                </a:cxn>
                <a:cxn ang="0">
                  <a:pos x="286" y="797"/>
                </a:cxn>
                <a:cxn ang="0">
                  <a:pos x="266" y="561"/>
                </a:cxn>
                <a:cxn ang="0">
                  <a:pos x="217" y="354"/>
                </a:cxn>
                <a:cxn ang="0">
                  <a:pos x="138" y="187"/>
                </a:cxn>
                <a:cxn ang="0">
                  <a:pos x="40" y="49"/>
                </a:cxn>
                <a:cxn ang="0">
                  <a:pos x="20" y="39"/>
                </a:cxn>
                <a:cxn ang="0">
                  <a:pos x="10" y="29"/>
                </a:cxn>
                <a:cxn ang="0">
                  <a:pos x="10" y="19"/>
                </a:cxn>
                <a:cxn ang="0">
                  <a:pos x="10" y="19"/>
                </a:cxn>
                <a:cxn ang="0">
                  <a:pos x="0" y="19"/>
                </a:cxn>
                <a:cxn ang="0">
                  <a:pos x="10" y="0"/>
                </a:cxn>
                <a:cxn ang="0">
                  <a:pos x="20" y="0"/>
                </a:cxn>
              </a:cxnLst>
              <a:rect l="0" t="0" r="r" b="b"/>
              <a:pathLst>
                <a:path w="375" h="1585">
                  <a:moveTo>
                    <a:pt x="375" y="797"/>
                  </a:moveTo>
                  <a:lnTo>
                    <a:pt x="375" y="797"/>
                  </a:lnTo>
                  <a:lnTo>
                    <a:pt x="375" y="797"/>
                  </a:lnTo>
                  <a:close/>
                  <a:moveTo>
                    <a:pt x="20" y="0"/>
                  </a:moveTo>
                  <a:lnTo>
                    <a:pt x="50" y="10"/>
                  </a:lnTo>
                  <a:lnTo>
                    <a:pt x="89" y="49"/>
                  </a:lnTo>
                  <a:lnTo>
                    <a:pt x="148" y="108"/>
                  </a:lnTo>
                  <a:lnTo>
                    <a:pt x="207" y="187"/>
                  </a:lnTo>
                  <a:lnTo>
                    <a:pt x="266" y="295"/>
                  </a:lnTo>
                  <a:lnTo>
                    <a:pt x="335" y="482"/>
                  </a:lnTo>
                  <a:lnTo>
                    <a:pt x="365" y="650"/>
                  </a:lnTo>
                  <a:lnTo>
                    <a:pt x="375" y="797"/>
                  </a:lnTo>
                  <a:lnTo>
                    <a:pt x="365" y="935"/>
                  </a:lnTo>
                  <a:lnTo>
                    <a:pt x="335" y="1103"/>
                  </a:lnTo>
                  <a:lnTo>
                    <a:pt x="276" y="1280"/>
                  </a:lnTo>
                  <a:lnTo>
                    <a:pt x="217" y="1388"/>
                  </a:lnTo>
                  <a:lnTo>
                    <a:pt x="148" y="1477"/>
                  </a:lnTo>
                  <a:lnTo>
                    <a:pt x="89" y="1536"/>
                  </a:lnTo>
                  <a:lnTo>
                    <a:pt x="50" y="1575"/>
                  </a:lnTo>
                  <a:lnTo>
                    <a:pt x="20" y="1585"/>
                  </a:lnTo>
                  <a:lnTo>
                    <a:pt x="10" y="1585"/>
                  </a:lnTo>
                  <a:lnTo>
                    <a:pt x="0" y="1575"/>
                  </a:lnTo>
                  <a:lnTo>
                    <a:pt x="10" y="1565"/>
                  </a:lnTo>
                  <a:lnTo>
                    <a:pt x="10" y="1565"/>
                  </a:lnTo>
                  <a:lnTo>
                    <a:pt x="10" y="1555"/>
                  </a:lnTo>
                  <a:lnTo>
                    <a:pt x="30" y="1546"/>
                  </a:lnTo>
                  <a:lnTo>
                    <a:pt x="128" y="1418"/>
                  </a:lnTo>
                  <a:lnTo>
                    <a:pt x="207" y="1270"/>
                  </a:lnTo>
                  <a:lnTo>
                    <a:pt x="247" y="1122"/>
                  </a:lnTo>
                  <a:lnTo>
                    <a:pt x="276" y="955"/>
                  </a:lnTo>
                  <a:lnTo>
                    <a:pt x="286" y="797"/>
                  </a:lnTo>
                  <a:lnTo>
                    <a:pt x="266" y="561"/>
                  </a:lnTo>
                  <a:lnTo>
                    <a:pt x="217" y="354"/>
                  </a:lnTo>
                  <a:lnTo>
                    <a:pt x="138" y="187"/>
                  </a:lnTo>
                  <a:lnTo>
                    <a:pt x="40" y="49"/>
                  </a:lnTo>
                  <a:lnTo>
                    <a:pt x="20" y="39"/>
                  </a:lnTo>
                  <a:lnTo>
                    <a:pt x="10" y="29"/>
                  </a:lnTo>
                  <a:lnTo>
                    <a:pt x="10" y="19"/>
                  </a:lnTo>
                  <a:lnTo>
                    <a:pt x="10" y="19"/>
                  </a:lnTo>
                  <a:lnTo>
                    <a:pt x="0" y="19"/>
                  </a:lnTo>
                  <a:lnTo>
                    <a:pt x="10"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8" name="Group 4"/>
          <p:cNvGrpSpPr>
            <a:grpSpLocks noChangeAspect="1"/>
          </p:cNvGrpSpPr>
          <p:nvPr>
            <p:custDataLst>
              <p:tags r:id="rId4"/>
            </p:custDataLst>
          </p:nvPr>
        </p:nvGrpSpPr>
        <p:grpSpPr bwMode="auto">
          <a:xfrm>
            <a:off x="381000" y="3276600"/>
            <a:ext cx="3786233" cy="762000"/>
            <a:chOff x="537" y="2298"/>
            <a:chExt cx="10355" cy="2084"/>
          </a:xfrm>
          <a:solidFill>
            <a:srgbClr val="009900"/>
          </a:solidFill>
        </p:grpSpPr>
        <p:sp>
          <p:nvSpPr>
            <p:cNvPr id="1030" name="Freeform 6"/>
            <p:cNvSpPr>
              <a:spLocks/>
            </p:cNvSpPr>
            <p:nvPr/>
          </p:nvSpPr>
          <p:spPr bwMode="auto">
            <a:xfrm>
              <a:off x="775" y="2298"/>
              <a:ext cx="905" cy="296"/>
            </a:xfrm>
            <a:custGeom>
              <a:avLst/>
              <a:gdLst/>
              <a:ahLst/>
              <a:cxnLst>
                <a:cxn ang="0">
                  <a:pos x="452" y="0"/>
                </a:cxn>
                <a:cxn ang="0">
                  <a:pos x="905" y="260"/>
                </a:cxn>
                <a:cxn ang="0">
                  <a:pos x="886" y="296"/>
                </a:cxn>
                <a:cxn ang="0">
                  <a:pos x="449" y="96"/>
                </a:cxn>
                <a:cxn ang="0">
                  <a:pos x="16" y="296"/>
                </a:cxn>
                <a:cxn ang="0">
                  <a:pos x="0" y="260"/>
                </a:cxn>
                <a:cxn ang="0">
                  <a:pos x="452" y="0"/>
                </a:cxn>
              </a:cxnLst>
              <a:rect l="0" t="0" r="r" b="b"/>
              <a:pathLst>
                <a:path w="905" h="296">
                  <a:moveTo>
                    <a:pt x="452" y="0"/>
                  </a:moveTo>
                  <a:lnTo>
                    <a:pt x="905" y="260"/>
                  </a:lnTo>
                  <a:lnTo>
                    <a:pt x="886" y="296"/>
                  </a:lnTo>
                  <a:lnTo>
                    <a:pt x="449" y="96"/>
                  </a:lnTo>
                  <a:lnTo>
                    <a:pt x="16" y="296"/>
                  </a:lnTo>
                  <a:lnTo>
                    <a:pt x="0" y="260"/>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noEditPoints="1"/>
            </p:cNvSpPr>
            <p:nvPr/>
          </p:nvSpPr>
          <p:spPr bwMode="auto">
            <a:xfrm>
              <a:off x="537" y="2809"/>
              <a:ext cx="1143" cy="1140"/>
            </a:xfrm>
            <a:custGeom>
              <a:avLst/>
              <a:gdLst/>
              <a:ahLst/>
              <a:cxnLst>
                <a:cxn ang="0">
                  <a:pos x="599" y="48"/>
                </a:cxn>
                <a:cxn ang="0">
                  <a:pos x="535" y="112"/>
                </a:cxn>
                <a:cxn ang="0">
                  <a:pos x="735" y="520"/>
                </a:cxn>
                <a:cxn ang="0">
                  <a:pos x="880" y="440"/>
                </a:cxn>
                <a:cxn ang="0">
                  <a:pos x="966" y="247"/>
                </a:cxn>
                <a:cxn ang="0">
                  <a:pos x="918" y="96"/>
                </a:cxn>
                <a:cxn ang="0">
                  <a:pos x="760" y="48"/>
                </a:cxn>
                <a:cxn ang="0">
                  <a:pos x="766" y="0"/>
                </a:cxn>
                <a:cxn ang="0">
                  <a:pos x="1045" y="86"/>
                </a:cxn>
                <a:cxn ang="0">
                  <a:pos x="1111" y="298"/>
                </a:cxn>
                <a:cxn ang="0">
                  <a:pos x="950" y="481"/>
                </a:cxn>
                <a:cxn ang="0">
                  <a:pos x="766" y="555"/>
                </a:cxn>
                <a:cxn ang="0">
                  <a:pos x="814" y="578"/>
                </a:cxn>
                <a:cxn ang="0">
                  <a:pos x="909" y="697"/>
                </a:cxn>
                <a:cxn ang="0">
                  <a:pos x="906" y="864"/>
                </a:cxn>
                <a:cxn ang="0">
                  <a:pos x="896" y="1040"/>
                </a:cxn>
                <a:cxn ang="0">
                  <a:pos x="959" y="1104"/>
                </a:cxn>
                <a:cxn ang="0">
                  <a:pos x="1057" y="1047"/>
                </a:cxn>
                <a:cxn ang="0">
                  <a:pos x="1108" y="944"/>
                </a:cxn>
                <a:cxn ang="0">
                  <a:pos x="1127" y="934"/>
                </a:cxn>
                <a:cxn ang="0">
                  <a:pos x="1143" y="947"/>
                </a:cxn>
                <a:cxn ang="0">
                  <a:pos x="1118" y="1024"/>
                </a:cxn>
                <a:cxn ang="0">
                  <a:pos x="997" y="1133"/>
                </a:cxn>
                <a:cxn ang="0">
                  <a:pos x="896" y="1136"/>
                </a:cxn>
                <a:cxn ang="0">
                  <a:pos x="782" y="1079"/>
                </a:cxn>
                <a:cxn ang="0">
                  <a:pos x="741" y="937"/>
                </a:cxn>
                <a:cxn ang="0">
                  <a:pos x="776" y="786"/>
                </a:cxn>
                <a:cxn ang="0">
                  <a:pos x="779" y="661"/>
                </a:cxn>
                <a:cxn ang="0">
                  <a:pos x="668" y="574"/>
                </a:cxn>
                <a:cxn ang="0">
                  <a:pos x="317" y="1008"/>
                </a:cxn>
                <a:cxn ang="0">
                  <a:pos x="333" y="1047"/>
                </a:cxn>
                <a:cxn ang="0">
                  <a:pos x="431" y="1053"/>
                </a:cxn>
                <a:cxn ang="0">
                  <a:pos x="459" y="1063"/>
                </a:cxn>
                <a:cxn ang="0">
                  <a:pos x="453" y="1095"/>
                </a:cxn>
                <a:cxn ang="0">
                  <a:pos x="434" y="1104"/>
                </a:cxn>
                <a:cxn ang="0">
                  <a:pos x="304" y="1101"/>
                </a:cxn>
                <a:cxn ang="0">
                  <a:pos x="149" y="1101"/>
                </a:cxn>
                <a:cxn ang="0">
                  <a:pos x="23" y="1104"/>
                </a:cxn>
                <a:cxn ang="0">
                  <a:pos x="4" y="1095"/>
                </a:cxn>
                <a:cxn ang="0">
                  <a:pos x="10" y="1059"/>
                </a:cxn>
                <a:cxn ang="0">
                  <a:pos x="45" y="1053"/>
                </a:cxn>
                <a:cxn ang="0">
                  <a:pos x="175" y="1024"/>
                </a:cxn>
                <a:cxn ang="0">
                  <a:pos x="409" y="96"/>
                </a:cxn>
                <a:cxn ang="0">
                  <a:pos x="409" y="70"/>
                </a:cxn>
                <a:cxn ang="0">
                  <a:pos x="380" y="54"/>
                </a:cxn>
                <a:cxn ang="0">
                  <a:pos x="307" y="48"/>
                </a:cxn>
                <a:cxn ang="0">
                  <a:pos x="266" y="41"/>
                </a:cxn>
                <a:cxn ang="0">
                  <a:pos x="266" y="9"/>
                </a:cxn>
                <a:cxn ang="0">
                  <a:pos x="295" y="0"/>
                </a:cxn>
              </a:cxnLst>
              <a:rect l="0" t="0" r="r" b="b"/>
              <a:pathLst>
                <a:path w="1143" h="1140">
                  <a:moveTo>
                    <a:pt x="678" y="48"/>
                  </a:moveTo>
                  <a:lnTo>
                    <a:pt x="652" y="48"/>
                  </a:lnTo>
                  <a:lnTo>
                    <a:pt x="624" y="48"/>
                  </a:lnTo>
                  <a:lnTo>
                    <a:pt x="599" y="48"/>
                  </a:lnTo>
                  <a:lnTo>
                    <a:pt x="583" y="51"/>
                  </a:lnTo>
                  <a:lnTo>
                    <a:pt x="557" y="57"/>
                  </a:lnTo>
                  <a:lnTo>
                    <a:pt x="545" y="77"/>
                  </a:lnTo>
                  <a:lnTo>
                    <a:pt x="535" y="112"/>
                  </a:lnTo>
                  <a:lnTo>
                    <a:pt x="431" y="533"/>
                  </a:lnTo>
                  <a:lnTo>
                    <a:pt x="611" y="533"/>
                  </a:lnTo>
                  <a:lnTo>
                    <a:pt x="678" y="530"/>
                  </a:lnTo>
                  <a:lnTo>
                    <a:pt x="735" y="520"/>
                  </a:lnTo>
                  <a:lnTo>
                    <a:pt x="785" y="501"/>
                  </a:lnTo>
                  <a:lnTo>
                    <a:pt x="823" y="481"/>
                  </a:lnTo>
                  <a:lnTo>
                    <a:pt x="855" y="462"/>
                  </a:lnTo>
                  <a:lnTo>
                    <a:pt x="880" y="440"/>
                  </a:lnTo>
                  <a:lnTo>
                    <a:pt x="915" y="395"/>
                  </a:lnTo>
                  <a:lnTo>
                    <a:pt x="937" y="346"/>
                  </a:lnTo>
                  <a:lnTo>
                    <a:pt x="956" y="295"/>
                  </a:lnTo>
                  <a:lnTo>
                    <a:pt x="966" y="247"/>
                  </a:lnTo>
                  <a:lnTo>
                    <a:pt x="969" y="208"/>
                  </a:lnTo>
                  <a:lnTo>
                    <a:pt x="963" y="160"/>
                  </a:lnTo>
                  <a:lnTo>
                    <a:pt x="944" y="122"/>
                  </a:lnTo>
                  <a:lnTo>
                    <a:pt x="918" y="96"/>
                  </a:lnTo>
                  <a:lnTo>
                    <a:pt x="883" y="74"/>
                  </a:lnTo>
                  <a:lnTo>
                    <a:pt x="845" y="61"/>
                  </a:lnTo>
                  <a:lnTo>
                    <a:pt x="804" y="54"/>
                  </a:lnTo>
                  <a:lnTo>
                    <a:pt x="760" y="48"/>
                  </a:lnTo>
                  <a:lnTo>
                    <a:pt x="719" y="48"/>
                  </a:lnTo>
                  <a:lnTo>
                    <a:pt x="678" y="48"/>
                  </a:lnTo>
                  <a:close/>
                  <a:moveTo>
                    <a:pt x="307" y="0"/>
                  </a:moveTo>
                  <a:lnTo>
                    <a:pt x="766" y="0"/>
                  </a:lnTo>
                  <a:lnTo>
                    <a:pt x="849" y="6"/>
                  </a:lnTo>
                  <a:lnTo>
                    <a:pt x="925" y="22"/>
                  </a:lnTo>
                  <a:lnTo>
                    <a:pt x="991" y="51"/>
                  </a:lnTo>
                  <a:lnTo>
                    <a:pt x="1045" y="86"/>
                  </a:lnTo>
                  <a:lnTo>
                    <a:pt x="1086" y="131"/>
                  </a:lnTo>
                  <a:lnTo>
                    <a:pt x="1111" y="183"/>
                  </a:lnTo>
                  <a:lnTo>
                    <a:pt x="1118" y="241"/>
                  </a:lnTo>
                  <a:lnTo>
                    <a:pt x="1111" y="298"/>
                  </a:lnTo>
                  <a:lnTo>
                    <a:pt x="1086" y="353"/>
                  </a:lnTo>
                  <a:lnTo>
                    <a:pt x="1051" y="401"/>
                  </a:lnTo>
                  <a:lnTo>
                    <a:pt x="1004" y="446"/>
                  </a:lnTo>
                  <a:lnTo>
                    <a:pt x="950" y="481"/>
                  </a:lnTo>
                  <a:lnTo>
                    <a:pt x="890" y="513"/>
                  </a:lnTo>
                  <a:lnTo>
                    <a:pt x="826" y="536"/>
                  </a:lnTo>
                  <a:lnTo>
                    <a:pt x="766" y="555"/>
                  </a:lnTo>
                  <a:lnTo>
                    <a:pt x="766" y="555"/>
                  </a:lnTo>
                  <a:lnTo>
                    <a:pt x="766" y="555"/>
                  </a:lnTo>
                  <a:lnTo>
                    <a:pt x="766" y="555"/>
                  </a:lnTo>
                  <a:lnTo>
                    <a:pt x="788" y="562"/>
                  </a:lnTo>
                  <a:lnTo>
                    <a:pt x="814" y="578"/>
                  </a:lnTo>
                  <a:lnTo>
                    <a:pt x="842" y="597"/>
                  </a:lnTo>
                  <a:lnTo>
                    <a:pt x="871" y="623"/>
                  </a:lnTo>
                  <a:lnTo>
                    <a:pt x="893" y="655"/>
                  </a:lnTo>
                  <a:lnTo>
                    <a:pt x="909" y="697"/>
                  </a:lnTo>
                  <a:lnTo>
                    <a:pt x="915" y="745"/>
                  </a:lnTo>
                  <a:lnTo>
                    <a:pt x="915" y="783"/>
                  </a:lnTo>
                  <a:lnTo>
                    <a:pt x="912" y="822"/>
                  </a:lnTo>
                  <a:lnTo>
                    <a:pt x="906" y="864"/>
                  </a:lnTo>
                  <a:lnTo>
                    <a:pt x="899" y="915"/>
                  </a:lnTo>
                  <a:lnTo>
                    <a:pt x="896" y="963"/>
                  </a:lnTo>
                  <a:lnTo>
                    <a:pt x="893" y="1005"/>
                  </a:lnTo>
                  <a:lnTo>
                    <a:pt x="896" y="1040"/>
                  </a:lnTo>
                  <a:lnTo>
                    <a:pt x="899" y="1066"/>
                  </a:lnTo>
                  <a:lnTo>
                    <a:pt x="912" y="1088"/>
                  </a:lnTo>
                  <a:lnTo>
                    <a:pt x="931" y="1101"/>
                  </a:lnTo>
                  <a:lnTo>
                    <a:pt x="959" y="1104"/>
                  </a:lnTo>
                  <a:lnTo>
                    <a:pt x="978" y="1101"/>
                  </a:lnTo>
                  <a:lnTo>
                    <a:pt x="1004" y="1092"/>
                  </a:lnTo>
                  <a:lnTo>
                    <a:pt x="1029" y="1075"/>
                  </a:lnTo>
                  <a:lnTo>
                    <a:pt x="1057" y="1047"/>
                  </a:lnTo>
                  <a:lnTo>
                    <a:pt x="1083" y="1008"/>
                  </a:lnTo>
                  <a:lnTo>
                    <a:pt x="1105" y="957"/>
                  </a:lnTo>
                  <a:lnTo>
                    <a:pt x="1105" y="950"/>
                  </a:lnTo>
                  <a:lnTo>
                    <a:pt x="1108" y="944"/>
                  </a:lnTo>
                  <a:lnTo>
                    <a:pt x="1111" y="937"/>
                  </a:lnTo>
                  <a:lnTo>
                    <a:pt x="1118" y="934"/>
                  </a:lnTo>
                  <a:lnTo>
                    <a:pt x="1124" y="934"/>
                  </a:lnTo>
                  <a:lnTo>
                    <a:pt x="1127" y="934"/>
                  </a:lnTo>
                  <a:lnTo>
                    <a:pt x="1130" y="934"/>
                  </a:lnTo>
                  <a:lnTo>
                    <a:pt x="1133" y="937"/>
                  </a:lnTo>
                  <a:lnTo>
                    <a:pt x="1140" y="941"/>
                  </a:lnTo>
                  <a:lnTo>
                    <a:pt x="1143" y="947"/>
                  </a:lnTo>
                  <a:lnTo>
                    <a:pt x="1143" y="953"/>
                  </a:lnTo>
                  <a:lnTo>
                    <a:pt x="1140" y="969"/>
                  </a:lnTo>
                  <a:lnTo>
                    <a:pt x="1133" y="992"/>
                  </a:lnTo>
                  <a:lnTo>
                    <a:pt x="1118" y="1024"/>
                  </a:lnTo>
                  <a:lnTo>
                    <a:pt x="1099" y="1056"/>
                  </a:lnTo>
                  <a:lnTo>
                    <a:pt x="1070" y="1088"/>
                  </a:lnTo>
                  <a:lnTo>
                    <a:pt x="1038" y="1114"/>
                  </a:lnTo>
                  <a:lnTo>
                    <a:pt x="997" y="1133"/>
                  </a:lnTo>
                  <a:lnTo>
                    <a:pt x="950" y="1140"/>
                  </a:lnTo>
                  <a:lnTo>
                    <a:pt x="940" y="1140"/>
                  </a:lnTo>
                  <a:lnTo>
                    <a:pt x="921" y="1140"/>
                  </a:lnTo>
                  <a:lnTo>
                    <a:pt x="896" y="1136"/>
                  </a:lnTo>
                  <a:lnTo>
                    <a:pt x="868" y="1130"/>
                  </a:lnTo>
                  <a:lnTo>
                    <a:pt x="839" y="1117"/>
                  </a:lnTo>
                  <a:lnTo>
                    <a:pt x="807" y="1101"/>
                  </a:lnTo>
                  <a:lnTo>
                    <a:pt x="782" y="1079"/>
                  </a:lnTo>
                  <a:lnTo>
                    <a:pt x="760" y="1050"/>
                  </a:lnTo>
                  <a:lnTo>
                    <a:pt x="744" y="1011"/>
                  </a:lnTo>
                  <a:lnTo>
                    <a:pt x="741" y="963"/>
                  </a:lnTo>
                  <a:lnTo>
                    <a:pt x="741" y="937"/>
                  </a:lnTo>
                  <a:lnTo>
                    <a:pt x="747" y="902"/>
                  </a:lnTo>
                  <a:lnTo>
                    <a:pt x="757" y="864"/>
                  </a:lnTo>
                  <a:lnTo>
                    <a:pt x="766" y="828"/>
                  </a:lnTo>
                  <a:lnTo>
                    <a:pt x="776" y="786"/>
                  </a:lnTo>
                  <a:lnTo>
                    <a:pt x="785" y="748"/>
                  </a:lnTo>
                  <a:lnTo>
                    <a:pt x="788" y="716"/>
                  </a:lnTo>
                  <a:lnTo>
                    <a:pt x="785" y="690"/>
                  </a:lnTo>
                  <a:lnTo>
                    <a:pt x="779" y="661"/>
                  </a:lnTo>
                  <a:lnTo>
                    <a:pt x="763" y="632"/>
                  </a:lnTo>
                  <a:lnTo>
                    <a:pt x="741" y="610"/>
                  </a:lnTo>
                  <a:lnTo>
                    <a:pt x="709" y="587"/>
                  </a:lnTo>
                  <a:lnTo>
                    <a:pt x="668" y="574"/>
                  </a:lnTo>
                  <a:lnTo>
                    <a:pt x="611" y="568"/>
                  </a:lnTo>
                  <a:lnTo>
                    <a:pt x="425" y="568"/>
                  </a:lnTo>
                  <a:lnTo>
                    <a:pt x="317" y="998"/>
                  </a:lnTo>
                  <a:lnTo>
                    <a:pt x="317" y="1008"/>
                  </a:lnTo>
                  <a:lnTo>
                    <a:pt x="314" y="1014"/>
                  </a:lnTo>
                  <a:lnTo>
                    <a:pt x="314" y="1024"/>
                  </a:lnTo>
                  <a:lnTo>
                    <a:pt x="317" y="1040"/>
                  </a:lnTo>
                  <a:lnTo>
                    <a:pt x="333" y="1047"/>
                  </a:lnTo>
                  <a:lnTo>
                    <a:pt x="355" y="1053"/>
                  </a:lnTo>
                  <a:lnTo>
                    <a:pt x="383" y="1053"/>
                  </a:lnTo>
                  <a:lnTo>
                    <a:pt x="415" y="1053"/>
                  </a:lnTo>
                  <a:lnTo>
                    <a:pt x="431" y="1053"/>
                  </a:lnTo>
                  <a:lnTo>
                    <a:pt x="440" y="1053"/>
                  </a:lnTo>
                  <a:lnTo>
                    <a:pt x="450" y="1056"/>
                  </a:lnTo>
                  <a:lnTo>
                    <a:pt x="456" y="1059"/>
                  </a:lnTo>
                  <a:lnTo>
                    <a:pt x="459" y="1063"/>
                  </a:lnTo>
                  <a:lnTo>
                    <a:pt x="463" y="1072"/>
                  </a:lnTo>
                  <a:lnTo>
                    <a:pt x="459" y="1082"/>
                  </a:lnTo>
                  <a:lnTo>
                    <a:pt x="456" y="1092"/>
                  </a:lnTo>
                  <a:lnTo>
                    <a:pt x="453" y="1095"/>
                  </a:lnTo>
                  <a:lnTo>
                    <a:pt x="450" y="1101"/>
                  </a:lnTo>
                  <a:lnTo>
                    <a:pt x="444" y="1101"/>
                  </a:lnTo>
                  <a:lnTo>
                    <a:pt x="437" y="1104"/>
                  </a:lnTo>
                  <a:lnTo>
                    <a:pt x="434" y="1104"/>
                  </a:lnTo>
                  <a:lnTo>
                    <a:pt x="428" y="1104"/>
                  </a:lnTo>
                  <a:lnTo>
                    <a:pt x="393" y="1104"/>
                  </a:lnTo>
                  <a:lnTo>
                    <a:pt x="352" y="1101"/>
                  </a:lnTo>
                  <a:lnTo>
                    <a:pt x="304" y="1101"/>
                  </a:lnTo>
                  <a:lnTo>
                    <a:pt x="260" y="1101"/>
                  </a:lnTo>
                  <a:lnTo>
                    <a:pt x="225" y="1098"/>
                  </a:lnTo>
                  <a:lnTo>
                    <a:pt x="190" y="1101"/>
                  </a:lnTo>
                  <a:lnTo>
                    <a:pt x="149" y="1101"/>
                  </a:lnTo>
                  <a:lnTo>
                    <a:pt x="102" y="1101"/>
                  </a:lnTo>
                  <a:lnTo>
                    <a:pt x="57" y="1104"/>
                  </a:lnTo>
                  <a:lnTo>
                    <a:pt x="26" y="1104"/>
                  </a:lnTo>
                  <a:lnTo>
                    <a:pt x="23" y="1104"/>
                  </a:lnTo>
                  <a:lnTo>
                    <a:pt x="16" y="1104"/>
                  </a:lnTo>
                  <a:lnTo>
                    <a:pt x="13" y="1101"/>
                  </a:lnTo>
                  <a:lnTo>
                    <a:pt x="7" y="1098"/>
                  </a:lnTo>
                  <a:lnTo>
                    <a:pt x="4" y="1095"/>
                  </a:lnTo>
                  <a:lnTo>
                    <a:pt x="0" y="1085"/>
                  </a:lnTo>
                  <a:lnTo>
                    <a:pt x="4" y="1075"/>
                  </a:lnTo>
                  <a:lnTo>
                    <a:pt x="7" y="1066"/>
                  </a:lnTo>
                  <a:lnTo>
                    <a:pt x="10" y="1059"/>
                  </a:lnTo>
                  <a:lnTo>
                    <a:pt x="16" y="1056"/>
                  </a:lnTo>
                  <a:lnTo>
                    <a:pt x="23" y="1053"/>
                  </a:lnTo>
                  <a:lnTo>
                    <a:pt x="32" y="1053"/>
                  </a:lnTo>
                  <a:lnTo>
                    <a:pt x="45" y="1053"/>
                  </a:lnTo>
                  <a:lnTo>
                    <a:pt x="99" y="1053"/>
                  </a:lnTo>
                  <a:lnTo>
                    <a:pt x="137" y="1047"/>
                  </a:lnTo>
                  <a:lnTo>
                    <a:pt x="159" y="1040"/>
                  </a:lnTo>
                  <a:lnTo>
                    <a:pt x="175" y="1024"/>
                  </a:lnTo>
                  <a:lnTo>
                    <a:pt x="184" y="1005"/>
                  </a:lnTo>
                  <a:lnTo>
                    <a:pt x="190" y="976"/>
                  </a:lnTo>
                  <a:lnTo>
                    <a:pt x="406" y="109"/>
                  </a:lnTo>
                  <a:lnTo>
                    <a:pt x="409" y="96"/>
                  </a:lnTo>
                  <a:lnTo>
                    <a:pt x="409" y="86"/>
                  </a:lnTo>
                  <a:lnTo>
                    <a:pt x="412" y="83"/>
                  </a:lnTo>
                  <a:lnTo>
                    <a:pt x="412" y="77"/>
                  </a:lnTo>
                  <a:lnTo>
                    <a:pt x="409" y="70"/>
                  </a:lnTo>
                  <a:lnTo>
                    <a:pt x="406" y="64"/>
                  </a:lnTo>
                  <a:lnTo>
                    <a:pt x="399" y="57"/>
                  </a:lnTo>
                  <a:lnTo>
                    <a:pt x="393" y="54"/>
                  </a:lnTo>
                  <a:lnTo>
                    <a:pt x="380" y="54"/>
                  </a:lnTo>
                  <a:lnTo>
                    <a:pt x="368" y="51"/>
                  </a:lnTo>
                  <a:lnTo>
                    <a:pt x="342" y="48"/>
                  </a:lnTo>
                  <a:lnTo>
                    <a:pt x="317" y="48"/>
                  </a:lnTo>
                  <a:lnTo>
                    <a:pt x="307" y="48"/>
                  </a:lnTo>
                  <a:lnTo>
                    <a:pt x="295" y="48"/>
                  </a:lnTo>
                  <a:lnTo>
                    <a:pt x="282" y="48"/>
                  </a:lnTo>
                  <a:lnTo>
                    <a:pt x="273" y="45"/>
                  </a:lnTo>
                  <a:lnTo>
                    <a:pt x="266" y="41"/>
                  </a:lnTo>
                  <a:lnTo>
                    <a:pt x="263" y="38"/>
                  </a:lnTo>
                  <a:lnTo>
                    <a:pt x="263" y="29"/>
                  </a:lnTo>
                  <a:lnTo>
                    <a:pt x="263" y="19"/>
                  </a:lnTo>
                  <a:lnTo>
                    <a:pt x="266" y="9"/>
                  </a:lnTo>
                  <a:lnTo>
                    <a:pt x="269" y="3"/>
                  </a:lnTo>
                  <a:lnTo>
                    <a:pt x="279" y="0"/>
                  </a:lnTo>
                  <a:lnTo>
                    <a:pt x="285" y="0"/>
                  </a:lnTo>
                  <a:lnTo>
                    <a:pt x="295" y="0"/>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1686" y="3390"/>
              <a:ext cx="500" cy="992"/>
            </a:xfrm>
            <a:custGeom>
              <a:avLst/>
              <a:gdLst/>
              <a:ahLst/>
              <a:cxnLst>
                <a:cxn ang="0">
                  <a:pos x="374" y="257"/>
                </a:cxn>
                <a:cxn ang="0">
                  <a:pos x="434" y="295"/>
                </a:cxn>
                <a:cxn ang="0">
                  <a:pos x="456" y="360"/>
                </a:cxn>
                <a:cxn ang="0">
                  <a:pos x="456" y="382"/>
                </a:cxn>
                <a:cxn ang="0">
                  <a:pos x="450" y="401"/>
                </a:cxn>
                <a:cxn ang="0">
                  <a:pos x="329" y="864"/>
                </a:cxn>
                <a:cxn ang="0">
                  <a:pos x="263" y="941"/>
                </a:cxn>
                <a:cxn ang="0">
                  <a:pos x="184" y="979"/>
                </a:cxn>
                <a:cxn ang="0">
                  <a:pos x="114" y="992"/>
                </a:cxn>
                <a:cxn ang="0">
                  <a:pos x="32" y="973"/>
                </a:cxn>
                <a:cxn ang="0">
                  <a:pos x="0" y="918"/>
                </a:cxn>
                <a:cxn ang="0">
                  <a:pos x="35" y="861"/>
                </a:cxn>
                <a:cxn ang="0">
                  <a:pos x="79" y="854"/>
                </a:cxn>
                <a:cxn ang="0">
                  <a:pos x="98" y="864"/>
                </a:cxn>
                <a:cxn ang="0">
                  <a:pos x="108" y="883"/>
                </a:cxn>
                <a:cxn ang="0">
                  <a:pos x="108" y="915"/>
                </a:cxn>
                <a:cxn ang="0">
                  <a:pos x="73" y="950"/>
                </a:cxn>
                <a:cxn ang="0">
                  <a:pos x="98" y="957"/>
                </a:cxn>
                <a:cxn ang="0">
                  <a:pos x="152" y="950"/>
                </a:cxn>
                <a:cxn ang="0">
                  <a:pos x="219" y="899"/>
                </a:cxn>
                <a:cxn ang="0">
                  <a:pos x="257" y="812"/>
                </a:cxn>
                <a:cxn ang="0">
                  <a:pos x="367" y="376"/>
                </a:cxn>
                <a:cxn ang="0">
                  <a:pos x="370" y="360"/>
                </a:cxn>
                <a:cxn ang="0">
                  <a:pos x="370" y="340"/>
                </a:cxn>
                <a:cxn ang="0">
                  <a:pos x="355" y="289"/>
                </a:cxn>
                <a:cxn ang="0">
                  <a:pos x="295" y="292"/>
                </a:cxn>
                <a:cxn ang="0">
                  <a:pos x="225" y="344"/>
                </a:cxn>
                <a:cxn ang="0">
                  <a:pos x="181" y="421"/>
                </a:cxn>
                <a:cxn ang="0">
                  <a:pos x="171" y="437"/>
                </a:cxn>
                <a:cxn ang="0">
                  <a:pos x="165" y="440"/>
                </a:cxn>
                <a:cxn ang="0">
                  <a:pos x="155" y="443"/>
                </a:cxn>
                <a:cxn ang="0">
                  <a:pos x="146" y="440"/>
                </a:cxn>
                <a:cxn ang="0">
                  <a:pos x="139" y="433"/>
                </a:cxn>
                <a:cxn ang="0">
                  <a:pos x="139" y="414"/>
                </a:cxn>
                <a:cxn ang="0">
                  <a:pos x="168" y="366"/>
                </a:cxn>
                <a:cxn ang="0">
                  <a:pos x="219" y="305"/>
                </a:cxn>
                <a:cxn ang="0">
                  <a:pos x="291" y="260"/>
                </a:cxn>
                <a:cxn ang="0">
                  <a:pos x="453" y="0"/>
                </a:cxn>
                <a:cxn ang="0">
                  <a:pos x="478" y="6"/>
                </a:cxn>
                <a:cxn ang="0">
                  <a:pos x="494" y="22"/>
                </a:cxn>
                <a:cxn ang="0">
                  <a:pos x="500" y="42"/>
                </a:cxn>
                <a:cxn ang="0">
                  <a:pos x="465" y="96"/>
                </a:cxn>
                <a:cxn ang="0">
                  <a:pos x="424" y="103"/>
                </a:cxn>
                <a:cxn ang="0">
                  <a:pos x="405" y="93"/>
                </a:cxn>
                <a:cxn ang="0">
                  <a:pos x="393" y="77"/>
                </a:cxn>
                <a:cxn ang="0">
                  <a:pos x="389" y="61"/>
                </a:cxn>
                <a:cxn ang="0">
                  <a:pos x="424" y="6"/>
                </a:cxn>
              </a:cxnLst>
              <a:rect l="0" t="0" r="r" b="b"/>
              <a:pathLst>
                <a:path w="500" h="992">
                  <a:moveTo>
                    <a:pt x="336" y="254"/>
                  </a:moveTo>
                  <a:lnTo>
                    <a:pt x="374" y="257"/>
                  </a:lnTo>
                  <a:lnTo>
                    <a:pt x="408" y="273"/>
                  </a:lnTo>
                  <a:lnTo>
                    <a:pt x="434" y="295"/>
                  </a:lnTo>
                  <a:lnTo>
                    <a:pt x="450" y="324"/>
                  </a:lnTo>
                  <a:lnTo>
                    <a:pt x="456" y="360"/>
                  </a:lnTo>
                  <a:lnTo>
                    <a:pt x="456" y="372"/>
                  </a:lnTo>
                  <a:lnTo>
                    <a:pt x="456" y="382"/>
                  </a:lnTo>
                  <a:lnTo>
                    <a:pt x="453" y="392"/>
                  </a:lnTo>
                  <a:lnTo>
                    <a:pt x="450" y="401"/>
                  </a:lnTo>
                  <a:lnTo>
                    <a:pt x="348" y="812"/>
                  </a:lnTo>
                  <a:lnTo>
                    <a:pt x="329" y="864"/>
                  </a:lnTo>
                  <a:lnTo>
                    <a:pt x="298" y="909"/>
                  </a:lnTo>
                  <a:lnTo>
                    <a:pt x="263" y="941"/>
                  </a:lnTo>
                  <a:lnTo>
                    <a:pt x="225" y="967"/>
                  </a:lnTo>
                  <a:lnTo>
                    <a:pt x="184" y="979"/>
                  </a:lnTo>
                  <a:lnTo>
                    <a:pt x="146" y="989"/>
                  </a:lnTo>
                  <a:lnTo>
                    <a:pt x="114" y="992"/>
                  </a:lnTo>
                  <a:lnTo>
                    <a:pt x="70" y="986"/>
                  </a:lnTo>
                  <a:lnTo>
                    <a:pt x="32" y="973"/>
                  </a:lnTo>
                  <a:lnTo>
                    <a:pt x="10" y="950"/>
                  </a:lnTo>
                  <a:lnTo>
                    <a:pt x="0" y="918"/>
                  </a:lnTo>
                  <a:lnTo>
                    <a:pt x="10" y="886"/>
                  </a:lnTo>
                  <a:lnTo>
                    <a:pt x="35" y="861"/>
                  </a:lnTo>
                  <a:lnTo>
                    <a:pt x="67" y="851"/>
                  </a:lnTo>
                  <a:lnTo>
                    <a:pt x="79" y="854"/>
                  </a:lnTo>
                  <a:lnTo>
                    <a:pt x="89" y="857"/>
                  </a:lnTo>
                  <a:lnTo>
                    <a:pt x="98" y="864"/>
                  </a:lnTo>
                  <a:lnTo>
                    <a:pt x="105" y="870"/>
                  </a:lnTo>
                  <a:lnTo>
                    <a:pt x="108" y="883"/>
                  </a:lnTo>
                  <a:lnTo>
                    <a:pt x="111" y="896"/>
                  </a:lnTo>
                  <a:lnTo>
                    <a:pt x="108" y="915"/>
                  </a:lnTo>
                  <a:lnTo>
                    <a:pt x="95" y="934"/>
                  </a:lnTo>
                  <a:lnTo>
                    <a:pt x="73" y="950"/>
                  </a:lnTo>
                  <a:lnTo>
                    <a:pt x="86" y="957"/>
                  </a:lnTo>
                  <a:lnTo>
                    <a:pt x="98" y="957"/>
                  </a:lnTo>
                  <a:lnTo>
                    <a:pt x="111" y="960"/>
                  </a:lnTo>
                  <a:lnTo>
                    <a:pt x="152" y="950"/>
                  </a:lnTo>
                  <a:lnTo>
                    <a:pt x="187" y="931"/>
                  </a:lnTo>
                  <a:lnTo>
                    <a:pt x="219" y="899"/>
                  </a:lnTo>
                  <a:lnTo>
                    <a:pt x="244" y="861"/>
                  </a:lnTo>
                  <a:lnTo>
                    <a:pt x="257" y="812"/>
                  </a:lnTo>
                  <a:lnTo>
                    <a:pt x="257" y="812"/>
                  </a:lnTo>
                  <a:lnTo>
                    <a:pt x="367" y="376"/>
                  </a:lnTo>
                  <a:lnTo>
                    <a:pt x="367" y="369"/>
                  </a:lnTo>
                  <a:lnTo>
                    <a:pt x="370" y="360"/>
                  </a:lnTo>
                  <a:lnTo>
                    <a:pt x="370" y="350"/>
                  </a:lnTo>
                  <a:lnTo>
                    <a:pt x="370" y="340"/>
                  </a:lnTo>
                  <a:lnTo>
                    <a:pt x="367" y="308"/>
                  </a:lnTo>
                  <a:lnTo>
                    <a:pt x="355" y="289"/>
                  </a:lnTo>
                  <a:lnTo>
                    <a:pt x="333" y="283"/>
                  </a:lnTo>
                  <a:lnTo>
                    <a:pt x="295" y="292"/>
                  </a:lnTo>
                  <a:lnTo>
                    <a:pt x="257" y="315"/>
                  </a:lnTo>
                  <a:lnTo>
                    <a:pt x="225" y="344"/>
                  </a:lnTo>
                  <a:lnTo>
                    <a:pt x="200" y="382"/>
                  </a:lnTo>
                  <a:lnTo>
                    <a:pt x="181" y="421"/>
                  </a:lnTo>
                  <a:lnTo>
                    <a:pt x="177" y="430"/>
                  </a:lnTo>
                  <a:lnTo>
                    <a:pt x="171" y="437"/>
                  </a:lnTo>
                  <a:lnTo>
                    <a:pt x="168" y="440"/>
                  </a:lnTo>
                  <a:lnTo>
                    <a:pt x="165" y="440"/>
                  </a:lnTo>
                  <a:lnTo>
                    <a:pt x="158" y="443"/>
                  </a:lnTo>
                  <a:lnTo>
                    <a:pt x="155" y="443"/>
                  </a:lnTo>
                  <a:lnTo>
                    <a:pt x="149" y="440"/>
                  </a:lnTo>
                  <a:lnTo>
                    <a:pt x="146" y="440"/>
                  </a:lnTo>
                  <a:lnTo>
                    <a:pt x="143" y="437"/>
                  </a:lnTo>
                  <a:lnTo>
                    <a:pt x="139" y="433"/>
                  </a:lnTo>
                  <a:lnTo>
                    <a:pt x="136" y="427"/>
                  </a:lnTo>
                  <a:lnTo>
                    <a:pt x="139" y="414"/>
                  </a:lnTo>
                  <a:lnTo>
                    <a:pt x="152" y="392"/>
                  </a:lnTo>
                  <a:lnTo>
                    <a:pt x="168" y="366"/>
                  </a:lnTo>
                  <a:lnTo>
                    <a:pt x="190" y="334"/>
                  </a:lnTo>
                  <a:lnTo>
                    <a:pt x="219" y="305"/>
                  </a:lnTo>
                  <a:lnTo>
                    <a:pt x="250" y="279"/>
                  </a:lnTo>
                  <a:lnTo>
                    <a:pt x="291" y="260"/>
                  </a:lnTo>
                  <a:lnTo>
                    <a:pt x="336" y="254"/>
                  </a:lnTo>
                  <a:close/>
                  <a:moveTo>
                    <a:pt x="453" y="0"/>
                  </a:moveTo>
                  <a:lnTo>
                    <a:pt x="469" y="0"/>
                  </a:lnTo>
                  <a:lnTo>
                    <a:pt x="478" y="6"/>
                  </a:lnTo>
                  <a:lnTo>
                    <a:pt x="488" y="13"/>
                  </a:lnTo>
                  <a:lnTo>
                    <a:pt x="494" y="22"/>
                  </a:lnTo>
                  <a:lnTo>
                    <a:pt x="497" y="32"/>
                  </a:lnTo>
                  <a:lnTo>
                    <a:pt x="500" y="42"/>
                  </a:lnTo>
                  <a:lnTo>
                    <a:pt x="491" y="74"/>
                  </a:lnTo>
                  <a:lnTo>
                    <a:pt x="465" y="96"/>
                  </a:lnTo>
                  <a:lnTo>
                    <a:pt x="437" y="106"/>
                  </a:lnTo>
                  <a:lnTo>
                    <a:pt x="424" y="103"/>
                  </a:lnTo>
                  <a:lnTo>
                    <a:pt x="412" y="99"/>
                  </a:lnTo>
                  <a:lnTo>
                    <a:pt x="405" y="93"/>
                  </a:lnTo>
                  <a:lnTo>
                    <a:pt x="399" y="87"/>
                  </a:lnTo>
                  <a:lnTo>
                    <a:pt x="393" y="77"/>
                  </a:lnTo>
                  <a:lnTo>
                    <a:pt x="393" y="67"/>
                  </a:lnTo>
                  <a:lnTo>
                    <a:pt x="389" y="61"/>
                  </a:lnTo>
                  <a:lnTo>
                    <a:pt x="399" y="29"/>
                  </a:lnTo>
                  <a:lnTo>
                    <a:pt x="424" y="6"/>
                  </a:lnTo>
                  <a:lnTo>
                    <a:pt x="4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2322" y="3775"/>
              <a:ext cx="323" cy="530"/>
            </a:xfrm>
            <a:custGeom>
              <a:avLst/>
              <a:gdLst/>
              <a:ahLst/>
              <a:cxnLst>
                <a:cxn ang="0">
                  <a:pos x="171" y="0"/>
                </a:cxn>
                <a:cxn ang="0">
                  <a:pos x="184" y="0"/>
                </a:cxn>
                <a:cxn ang="0">
                  <a:pos x="193" y="0"/>
                </a:cxn>
                <a:cxn ang="0">
                  <a:pos x="197" y="3"/>
                </a:cxn>
                <a:cxn ang="0">
                  <a:pos x="200" y="10"/>
                </a:cxn>
                <a:cxn ang="0">
                  <a:pos x="200" y="23"/>
                </a:cxn>
                <a:cxn ang="0">
                  <a:pos x="200" y="459"/>
                </a:cxn>
                <a:cxn ang="0">
                  <a:pos x="200" y="472"/>
                </a:cxn>
                <a:cxn ang="0">
                  <a:pos x="206" y="482"/>
                </a:cxn>
                <a:cxn ang="0">
                  <a:pos x="219" y="488"/>
                </a:cxn>
                <a:cxn ang="0">
                  <a:pos x="244" y="492"/>
                </a:cxn>
                <a:cxn ang="0">
                  <a:pos x="282" y="495"/>
                </a:cxn>
                <a:cxn ang="0">
                  <a:pos x="323" y="495"/>
                </a:cxn>
                <a:cxn ang="0">
                  <a:pos x="323" y="530"/>
                </a:cxn>
                <a:cxn ang="0">
                  <a:pos x="272" y="527"/>
                </a:cxn>
                <a:cxn ang="0">
                  <a:pos x="216" y="527"/>
                </a:cxn>
                <a:cxn ang="0">
                  <a:pos x="162" y="527"/>
                </a:cxn>
                <a:cxn ang="0">
                  <a:pos x="111" y="527"/>
                </a:cxn>
                <a:cxn ang="0">
                  <a:pos x="54" y="527"/>
                </a:cxn>
                <a:cxn ang="0">
                  <a:pos x="3" y="530"/>
                </a:cxn>
                <a:cxn ang="0">
                  <a:pos x="3" y="495"/>
                </a:cxn>
                <a:cxn ang="0">
                  <a:pos x="45" y="495"/>
                </a:cxn>
                <a:cxn ang="0">
                  <a:pos x="86" y="492"/>
                </a:cxn>
                <a:cxn ang="0">
                  <a:pos x="111" y="488"/>
                </a:cxn>
                <a:cxn ang="0">
                  <a:pos x="124" y="482"/>
                </a:cxn>
                <a:cxn ang="0">
                  <a:pos x="127" y="472"/>
                </a:cxn>
                <a:cxn ang="0">
                  <a:pos x="127" y="459"/>
                </a:cxn>
                <a:cxn ang="0">
                  <a:pos x="127" y="64"/>
                </a:cxn>
                <a:cxn ang="0">
                  <a:pos x="83" y="77"/>
                </a:cxn>
                <a:cxn ang="0">
                  <a:pos x="41" y="84"/>
                </a:cxn>
                <a:cxn ang="0">
                  <a:pos x="13" y="84"/>
                </a:cxn>
                <a:cxn ang="0">
                  <a:pos x="0" y="84"/>
                </a:cxn>
                <a:cxn ang="0">
                  <a:pos x="0" y="52"/>
                </a:cxn>
                <a:cxn ang="0">
                  <a:pos x="13" y="52"/>
                </a:cxn>
                <a:cxn ang="0">
                  <a:pos x="29" y="48"/>
                </a:cxn>
                <a:cxn ang="0">
                  <a:pos x="57" y="48"/>
                </a:cxn>
                <a:cxn ang="0">
                  <a:pos x="95" y="39"/>
                </a:cxn>
                <a:cxn ang="0">
                  <a:pos x="133" y="23"/>
                </a:cxn>
                <a:cxn ang="0">
                  <a:pos x="171" y="0"/>
                </a:cxn>
              </a:cxnLst>
              <a:rect l="0" t="0" r="r" b="b"/>
              <a:pathLst>
                <a:path w="323" h="530">
                  <a:moveTo>
                    <a:pt x="171" y="0"/>
                  </a:moveTo>
                  <a:lnTo>
                    <a:pt x="184" y="0"/>
                  </a:lnTo>
                  <a:lnTo>
                    <a:pt x="193" y="0"/>
                  </a:lnTo>
                  <a:lnTo>
                    <a:pt x="197" y="3"/>
                  </a:lnTo>
                  <a:lnTo>
                    <a:pt x="200" y="10"/>
                  </a:lnTo>
                  <a:lnTo>
                    <a:pt x="200" y="23"/>
                  </a:lnTo>
                  <a:lnTo>
                    <a:pt x="200" y="459"/>
                  </a:lnTo>
                  <a:lnTo>
                    <a:pt x="200" y="472"/>
                  </a:lnTo>
                  <a:lnTo>
                    <a:pt x="206" y="482"/>
                  </a:lnTo>
                  <a:lnTo>
                    <a:pt x="219" y="488"/>
                  </a:lnTo>
                  <a:lnTo>
                    <a:pt x="244" y="492"/>
                  </a:lnTo>
                  <a:lnTo>
                    <a:pt x="282" y="495"/>
                  </a:lnTo>
                  <a:lnTo>
                    <a:pt x="323" y="495"/>
                  </a:lnTo>
                  <a:lnTo>
                    <a:pt x="323" y="530"/>
                  </a:lnTo>
                  <a:lnTo>
                    <a:pt x="272" y="527"/>
                  </a:lnTo>
                  <a:lnTo>
                    <a:pt x="216" y="527"/>
                  </a:lnTo>
                  <a:lnTo>
                    <a:pt x="162" y="527"/>
                  </a:lnTo>
                  <a:lnTo>
                    <a:pt x="111" y="527"/>
                  </a:lnTo>
                  <a:lnTo>
                    <a:pt x="54" y="527"/>
                  </a:lnTo>
                  <a:lnTo>
                    <a:pt x="3" y="530"/>
                  </a:lnTo>
                  <a:lnTo>
                    <a:pt x="3" y="495"/>
                  </a:lnTo>
                  <a:lnTo>
                    <a:pt x="45" y="495"/>
                  </a:lnTo>
                  <a:lnTo>
                    <a:pt x="86" y="492"/>
                  </a:lnTo>
                  <a:lnTo>
                    <a:pt x="111" y="488"/>
                  </a:lnTo>
                  <a:lnTo>
                    <a:pt x="124" y="482"/>
                  </a:lnTo>
                  <a:lnTo>
                    <a:pt x="127" y="472"/>
                  </a:lnTo>
                  <a:lnTo>
                    <a:pt x="127" y="459"/>
                  </a:lnTo>
                  <a:lnTo>
                    <a:pt x="127" y="64"/>
                  </a:lnTo>
                  <a:lnTo>
                    <a:pt x="83" y="77"/>
                  </a:lnTo>
                  <a:lnTo>
                    <a:pt x="41" y="84"/>
                  </a:lnTo>
                  <a:lnTo>
                    <a:pt x="13" y="84"/>
                  </a:lnTo>
                  <a:lnTo>
                    <a:pt x="0" y="84"/>
                  </a:lnTo>
                  <a:lnTo>
                    <a:pt x="0" y="52"/>
                  </a:lnTo>
                  <a:lnTo>
                    <a:pt x="13" y="52"/>
                  </a:lnTo>
                  <a:lnTo>
                    <a:pt x="29" y="48"/>
                  </a:lnTo>
                  <a:lnTo>
                    <a:pt x="57" y="48"/>
                  </a:lnTo>
                  <a:lnTo>
                    <a:pt x="95" y="39"/>
                  </a:lnTo>
                  <a:lnTo>
                    <a:pt x="133" y="23"/>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2971" y="4016"/>
              <a:ext cx="146" cy="353"/>
            </a:xfrm>
            <a:custGeom>
              <a:avLst/>
              <a:gdLst/>
              <a:ahLst/>
              <a:cxnLst>
                <a:cxn ang="0">
                  <a:pos x="63" y="0"/>
                </a:cxn>
                <a:cxn ang="0">
                  <a:pos x="95" y="7"/>
                </a:cxn>
                <a:cxn ang="0">
                  <a:pos x="117" y="23"/>
                </a:cxn>
                <a:cxn ang="0">
                  <a:pos x="133" y="48"/>
                </a:cxn>
                <a:cxn ang="0">
                  <a:pos x="142" y="84"/>
                </a:cxn>
                <a:cxn ang="0">
                  <a:pos x="146" y="125"/>
                </a:cxn>
                <a:cxn ang="0">
                  <a:pos x="139" y="180"/>
                </a:cxn>
                <a:cxn ang="0">
                  <a:pos x="127" y="228"/>
                </a:cxn>
                <a:cxn ang="0">
                  <a:pos x="104" y="273"/>
                </a:cxn>
                <a:cxn ang="0">
                  <a:pos x="82" y="305"/>
                </a:cxn>
                <a:cxn ang="0">
                  <a:pos x="60" y="331"/>
                </a:cxn>
                <a:cxn ang="0">
                  <a:pos x="44" y="347"/>
                </a:cxn>
                <a:cxn ang="0">
                  <a:pos x="32" y="353"/>
                </a:cxn>
                <a:cxn ang="0">
                  <a:pos x="25" y="350"/>
                </a:cxn>
                <a:cxn ang="0">
                  <a:pos x="19" y="347"/>
                </a:cxn>
                <a:cxn ang="0">
                  <a:pos x="16" y="337"/>
                </a:cxn>
                <a:cxn ang="0">
                  <a:pos x="19" y="331"/>
                </a:cxn>
                <a:cxn ang="0">
                  <a:pos x="19" y="328"/>
                </a:cxn>
                <a:cxn ang="0">
                  <a:pos x="25" y="321"/>
                </a:cxn>
                <a:cxn ang="0">
                  <a:pos x="63" y="279"/>
                </a:cxn>
                <a:cxn ang="0">
                  <a:pos x="89" y="235"/>
                </a:cxn>
                <a:cxn ang="0">
                  <a:pos x="104" y="193"/>
                </a:cxn>
                <a:cxn ang="0">
                  <a:pos x="111" y="154"/>
                </a:cxn>
                <a:cxn ang="0">
                  <a:pos x="114" y="113"/>
                </a:cxn>
                <a:cxn ang="0">
                  <a:pos x="114" y="113"/>
                </a:cxn>
                <a:cxn ang="0">
                  <a:pos x="114" y="113"/>
                </a:cxn>
                <a:cxn ang="0">
                  <a:pos x="114" y="113"/>
                </a:cxn>
                <a:cxn ang="0">
                  <a:pos x="111" y="116"/>
                </a:cxn>
                <a:cxn ang="0">
                  <a:pos x="108" y="119"/>
                </a:cxn>
                <a:cxn ang="0">
                  <a:pos x="98" y="122"/>
                </a:cxn>
                <a:cxn ang="0">
                  <a:pos x="92" y="129"/>
                </a:cxn>
                <a:cxn ang="0">
                  <a:pos x="79" y="132"/>
                </a:cxn>
                <a:cxn ang="0">
                  <a:pos x="67" y="132"/>
                </a:cxn>
                <a:cxn ang="0">
                  <a:pos x="41" y="125"/>
                </a:cxn>
                <a:cxn ang="0">
                  <a:pos x="19" y="113"/>
                </a:cxn>
                <a:cxn ang="0">
                  <a:pos x="3" y="90"/>
                </a:cxn>
                <a:cxn ang="0">
                  <a:pos x="0" y="64"/>
                </a:cxn>
                <a:cxn ang="0">
                  <a:pos x="3" y="39"/>
                </a:cxn>
                <a:cxn ang="0">
                  <a:pos x="19" y="19"/>
                </a:cxn>
                <a:cxn ang="0">
                  <a:pos x="38" y="3"/>
                </a:cxn>
                <a:cxn ang="0">
                  <a:pos x="63" y="0"/>
                </a:cxn>
              </a:cxnLst>
              <a:rect l="0" t="0" r="r" b="b"/>
              <a:pathLst>
                <a:path w="146" h="353">
                  <a:moveTo>
                    <a:pt x="63" y="0"/>
                  </a:moveTo>
                  <a:lnTo>
                    <a:pt x="95" y="7"/>
                  </a:lnTo>
                  <a:lnTo>
                    <a:pt x="117" y="23"/>
                  </a:lnTo>
                  <a:lnTo>
                    <a:pt x="133" y="48"/>
                  </a:lnTo>
                  <a:lnTo>
                    <a:pt x="142" y="84"/>
                  </a:lnTo>
                  <a:lnTo>
                    <a:pt x="146" y="125"/>
                  </a:lnTo>
                  <a:lnTo>
                    <a:pt x="139" y="180"/>
                  </a:lnTo>
                  <a:lnTo>
                    <a:pt x="127" y="228"/>
                  </a:lnTo>
                  <a:lnTo>
                    <a:pt x="104" y="273"/>
                  </a:lnTo>
                  <a:lnTo>
                    <a:pt x="82" y="305"/>
                  </a:lnTo>
                  <a:lnTo>
                    <a:pt x="60" y="331"/>
                  </a:lnTo>
                  <a:lnTo>
                    <a:pt x="44" y="347"/>
                  </a:lnTo>
                  <a:lnTo>
                    <a:pt x="32" y="353"/>
                  </a:lnTo>
                  <a:lnTo>
                    <a:pt x="25" y="350"/>
                  </a:lnTo>
                  <a:lnTo>
                    <a:pt x="19" y="347"/>
                  </a:lnTo>
                  <a:lnTo>
                    <a:pt x="16" y="337"/>
                  </a:lnTo>
                  <a:lnTo>
                    <a:pt x="19" y="331"/>
                  </a:lnTo>
                  <a:lnTo>
                    <a:pt x="19" y="328"/>
                  </a:lnTo>
                  <a:lnTo>
                    <a:pt x="25" y="321"/>
                  </a:lnTo>
                  <a:lnTo>
                    <a:pt x="63" y="279"/>
                  </a:lnTo>
                  <a:lnTo>
                    <a:pt x="89" y="235"/>
                  </a:lnTo>
                  <a:lnTo>
                    <a:pt x="104" y="193"/>
                  </a:lnTo>
                  <a:lnTo>
                    <a:pt x="111" y="154"/>
                  </a:lnTo>
                  <a:lnTo>
                    <a:pt x="114" y="113"/>
                  </a:lnTo>
                  <a:lnTo>
                    <a:pt x="114" y="113"/>
                  </a:lnTo>
                  <a:lnTo>
                    <a:pt x="114" y="113"/>
                  </a:lnTo>
                  <a:lnTo>
                    <a:pt x="114" y="113"/>
                  </a:lnTo>
                  <a:lnTo>
                    <a:pt x="111" y="116"/>
                  </a:lnTo>
                  <a:lnTo>
                    <a:pt x="108" y="119"/>
                  </a:lnTo>
                  <a:lnTo>
                    <a:pt x="98" y="122"/>
                  </a:lnTo>
                  <a:lnTo>
                    <a:pt x="92" y="129"/>
                  </a:lnTo>
                  <a:lnTo>
                    <a:pt x="79" y="132"/>
                  </a:lnTo>
                  <a:lnTo>
                    <a:pt x="67" y="132"/>
                  </a:lnTo>
                  <a:lnTo>
                    <a:pt x="41" y="125"/>
                  </a:lnTo>
                  <a:lnTo>
                    <a:pt x="19" y="113"/>
                  </a:lnTo>
                  <a:lnTo>
                    <a:pt x="3" y="90"/>
                  </a:lnTo>
                  <a:lnTo>
                    <a:pt x="0" y="64"/>
                  </a:lnTo>
                  <a:lnTo>
                    <a:pt x="3" y="39"/>
                  </a:lnTo>
                  <a:lnTo>
                    <a:pt x="19" y="19"/>
                  </a:lnTo>
                  <a:lnTo>
                    <a:pt x="38" y="3"/>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EditPoints="1"/>
            </p:cNvSpPr>
            <p:nvPr/>
          </p:nvSpPr>
          <p:spPr bwMode="auto">
            <a:xfrm>
              <a:off x="3231" y="3390"/>
              <a:ext cx="496" cy="992"/>
            </a:xfrm>
            <a:custGeom>
              <a:avLst/>
              <a:gdLst/>
              <a:ahLst/>
              <a:cxnLst>
                <a:cxn ang="0">
                  <a:pos x="373" y="257"/>
                </a:cxn>
                <a:cxn ang="0">
                  <a:pos x="430" y="295"/>
                </a:cxn>
                <a:cxn ang="0">
                  <a:pos x="455" y="360"/>
                </a:cxn>
                <a:cxn ang="0">
                  <a:pos x="452" y="382"/>
                </a:cxn>
                <a:cxn ang="0">
                  <a:pos x="449" y="401"/>
                </a:cxn>
                <a:cxn ang="0">
                  <a:pos x="326" y="864"/>
                </a:cxn>
                <a:cxn ang="0">
                  <a:pos x="259" y="941"/>
                </a:cxn>
                <a:cxn ang="0">
                  <a:pos x="183" y="979"/>
                </a:cxn>
                <a:cxn ang="0">
                  <a:pos x="113" y="992"/>
                </a:cxn>
                <a:cxn ang="0">
                  <a:pos x="31" y="973"/>
                </a:cxn>
                <a:cxn ang="0">
                  <a:pos x="0" y="918"/>
                </a:cxn>
                <a:cxn ang="0">
                  <a:pos x="31" y="861"/>
                </a:cxn>
                <a:cxn ang="0">
                  <a:pos x="76" y="854"/>
                </a:cxn>
                <a:cxn ang="0">
                  <a:pos x="95" y="864"/>
                </a:cxn>
                <a:cxn ang="0">
                  <a:pos x="107" y="883"/>
                </a:cxn>
                <a:cxn ang="0">
                  <a:pos x="104" y="915"/>
                </a:cxn>
                <a:cxn ang="0">
                  <a:pos x="69" y="950"/>
                </a:cxn>
                <a:cxn ang="0">
                  <a:pos x="95" y="957"/>
                </a:cxn>
                <a:cxn ang="0">
                  <a:pos x="148" y="950"/>
                </a:cxn>
                <a:cxn ang="0">
                  <a:pos x="215" y="899"/>
                </a:cxn>
                <a:cxn ang="0">
                  <a:pos x="256" y="812"/>
                </a:cxn>
                <a:cxn ang="0">
                  <a:pos x="367" y="376"/>
                </a:cxn>
                <a:cxn ang="0">
                  <a:pos x="367" y="360"/>
                </a:cxn>
                <a:cxn ang="0">
                  <a:pos x="370" y="340"/>
                </a:cxn>
                <a:cxn ang="0">
                  <a:pos x="354" y="289"/>
                </a:cxn>
                <a:cxn ang="0">
                  <a:pos x="291" y="292"/>
                </a:cxn>
                <a:cxn ang="0">
                  <a:pos x="224" y="344"/>
                </a:cxn>
                <a:cxn ang="0">
                  <a:pos x="177" y="421"/>
                </a:cxn>
                <a:cxn ang="0">
                  <a:pos x="170" y="437"/>
                </a:cxn>
                <a:cxn ang="0">
                  <a:pos x="161" y="440"/>
                </a:cxn>
                <a:cxn ang="0">
                  <a:pos x="151" y="443"/>
                </a:cxn>
                <a:cxn ang="0">
                  <a:pos x="142" y="440"/>
                </a:cxn>
                <a:cxn ang="0">
                  <a:pos x="136" y="433"/>
                </a:cxn>
                <a:cxn ang="0">
                  <a:pos x="139" y="414"/>
                </a:cxn>
                <a:cxn ang="0">
                  <a:pos x="164" y="366"/>
                </a:cxn>
                <a:cxn ang="0">
                  <a:pos x="215" y="305"/>
                </a:cxn>
                <a:cxn ang="0">
                  <a:pos x="288" y="260"/>
                </a:cxn>
                <a:cxn ang="0">
                  <a:pos x="452" y="0"/>
                </a:cxn>
                <a:cxn ang="0">
                  <a:pos x="477" y="6"/>
                </a:cxn>
                <a:cxn ang="0">
                  <a:pos x="490" y="22"/>
                </a:cxn>
                <a:cxn ang="0">
                  <a:pos x="496" y="42"/>
                </a:cxn>
                <a:cxn ang="0">
                  <a:pos x="487" y="74"/>
                </a:cxn>
                <a:cxn ang="0">
                  <a:pos x="433" y="106"/>
                </a:cxn>
                <a:cxn ang="0">
                  <a:pos x="411" y="99"/>
                </a:cxn>
                <a:cxn ang="0">
                  <a:pos x="395" y="87"/>
                </a:cxn>
                <a:cxn ang="0">
                  <a:pos x="389" y="67"/>
                </a:cxn>
                <a:cxn ang="0">
                  <a:pos x="398" y="29"/>
                </a:cxn>
                <a:cxn ang="0">
                  <a:pos x="452" y="0"/>
                </a:cxn>
              </a:cxnLst>
              <a:rect l="0" t="0" r="r" b="b"/>
              <a:pathLst>
                <a:path w="496" h="992">
                  <a:moveTo>
                    <a:pt x="332" y="254"/>
                  </a:moveTo>
                  <a:lnTo>
                    <a:pt x="373" y="257"/>
                  </a:lnTo>
                  <a:lnTo>
                    <a:pt x="405" y="273"/>
                  </a:lnTo>
                  <a:lnTo>
                    <a:pt x="430" y="295"/>
                  </a:lnTo>
                  <a:lnTo>
                    <a:pt x="449" y="324"/>
                  </a:lnTo>
                  <a:lnTo>
                    <a:pt x="455" y="360"/>
                  </a:lnTo>
                  <a:lnTo>
                    <a:pt x="452" y="372"/>
                  </a:lnTo>
                  <a:lnTo>
                    <a:pt x="452" y="382"/>
                  </a:lnTo>
                  <a:lnTo>
                    <a:pt x="452" y="392"/>
                  </a:lnTo>
                  <a:lnTo>
                    <a:pt x="449" y="401"/>
                  </a:lnTo>
                  <a:lnTo>
                    <a:pt x="345" y="812"/>
                  </a:lnTo>
                  <a:lnTo>
                    <a:pt x="326" y="864"/>
                  </a:lnTo>
                  <a:lnTo>
                    <a:pt x="297" y="909"/>
                  </a:lnTo>
                  <a:lnTo>
                    <a:pt x="259" y="941"/>
                  </a:lnTo>
                  <a:lnTo>
                    <a:pt x="221" y="967"/>
                  </a:lnTo>
                  <a:lnTo>
                    <a:pt x="183" y="979"/>
                  </a:lnTo>
                  <a:lnTo>
                    <a:pt x="145" y="989"/>
                  </a:lnTo>
                  <a:lnTo>
                    <a:pt x="113" y="992"/>
                  </a:lnTo>
                  <a:lnTo>
                    <a:pt x="66" y="986"/>
                  </a:lnTo>
                  <a:lnTo>
                    <a:pt x="31" y="973"/>
                  </a:lnTo>
                  <a:lnTo>
                    <a:pt x="9" y="950"/>
                  </a:lnTo>
                  <a:lnTo>
                    <a:pt x="0" y="918"/>
                  </a:lnTo>
                  <a:lnTo>
                    <a:pt x="9" y="886"/>
                  </a:lnTo>
                  <a:lnTo>
                    <a:pt x="31" y="861"/>
                  </a:lnTo>
                  <a:lnTo>
                    <a:pt x="66" y="851"/>
                  </a:lnTo>
                  <a:lnTo>
                    <a:pt x="76" y="854"/>
                  </a:lnTo>
                  <a:lnTo>
                    <a:pt x="85" y="857"/>
                  </a:lnTo>
                  <a:lnTo>
                    <a:pt x="95" y="864"/>
                  </a:lnTo>
                  <a:lnTo>
                    <a:pt x="101" y="870"/>
                  </a:lnTo>
                  <a:lnTo>
                    <a:pt x="107" y="883"/>
                  </a:lnTo>
                  <a:lnTo>
                    <a:pt x="107" y="896"/>
                  </a:lnTo>
                  <a:lnTo>
                    <a:pt x="104" y="915"/>
                  </a:lnTo>
                  <a:lnTo>
                    <a:pt x="91" y="934"/>
                  </a:lnTo>
                  <a:lnTo>
                    <a:pt x="69" y="950"/>
                  </a:lnTo>
                  <a:lnTo>
                    <a:pt x="82" y="957"/>
                  </a:lnTo>
                  <a:lnTo>
                    <a:pt x="95" y="957"/>
                  </a:lnTo>
                  <a:lnTo>
                    <a:pt x="110" y="960"/>
                  </a:lnTo>
                  <a:lnTo>
                    <a:pt x="148" y="950"/>
                  </a:lnTo>
                  <a:lnTo>
                    <a:pt x="186" y="931"/>
                  </a:lnTo>
                  <a:lnTo>
                    <a:pt x="215" y="899"/>
                  </a:lnTo>
                  <a:lnTo>
                    <a:pt x="240" y="861"/>
                  </a:lnTo>
                  <a:lnTo>
                    <a:pt x="256" y="812"/>
                  </a:lnTo>
                  <a:lnTo>
                    <a:pt x="256" y="812"/>
                  </a:lnTo>
                  <a:lnTo>
                    <a:pt x="367" y="376"/>
                  </a:lnTo>
                  <a:lnTo>
                    <a:pt x="367" y="369"/>
                  </a:lnTo>
                  <a:lnTo>
                    <a:pt x="367" y="360"/>
                  </a:lnTo>
                  <a:lnTo>
                    <a:pt x="367" y="350"/>
                  </a:lnTo>
                  <a:lnTo>
                    <a:pt x="370" y="340"/>
                  </a:lnTo>
                  <a:lnTo>
                    <a:pt x="363" y="308"/>
                  </a:lnTo>
                  <a:lnTo>
                    <a:pt x="354" y="289"/>
                  </a:lnTo>
                  <a:lnTo>
                    <a:pt x="332" y="283"/>
                  </a:lnTo>
                  <a:lnTo>
                    <a:pt x="291" y="292"/>
                  </a:lnTo>
                  <a:lnTo>
                    <a:pt x="256" y="315"/>
                  </a:lnTo>
                  <a:lnTo>
                    <a:pt x="224" y="344"/>
                  </a:lnTo>
                  <a:lnTo>
                    <a:pt x="199" y="382"/>
                  </a:lnTo>
                  <a:lnTo>
                    <a:pt x="177" y="421"/>
                  </a:lnTo>
                  <a:lnTo>
                    <a:pt x="174" y="430"/>
                  </a:lnTo>
                  <a:lnTo>
                    <a:pt x="170" y="437"/>
                  </a:lnTo>
                  <a:lnTo>
                    <a:pt x="167" y="440"/>
                  </a:lnTo>
                  <a:lnTo>
                    <a:pt x="161" y="440"/>
                  </a:lnTo>
                  <a:lnTo>
                    <a:pt x="155" y="443"/>
                  </a:lnTo>
                  <a:lnTo>
                    <a:pt x="151" y="443"/>
                  </a:lnTo>
                  <a:lnTo>
                    <a:pt x="148" y="440"/>
                  </a:lnTo>
                  <a:lnTo>
                    <a:pt x="142" y="440"/>
                  </a:lnTo>
                  <a:lnTo>
                    <a:pt x="139" y="437"/>
                  </a:lnTo>
                  <a:lnTo>
                    <a:pt x="136" y="433"/>
                  </a:lnTo>
                  <a:lnTo>
                    <a:pt x="136" y="427"/>
                  </a:lnTo>
                  <a:lnTo>
                    <a:pt x="139" y="414"/>
                  </a:lnTo>
                  <a:lnTo>
                    <a:pt x="148" y="392"/>
                  </a:lnTo>
                  <a:lnTo>
                    <a:pt x="164" y="366"/>
                  </a:lnTo>
                  <a:lnTo>
                    <a:pt x="186" y="334"/>
                  </a:lnTo>
                  <a:lnTo>
                    <a:pt x="215" y="305"/>
                  </a:lnTo>
                  <a:lnTo>
                    <a:pt x="250" y="279"/>
                  </a:lnTo>
                  <a:lnTo>
                    <a:pt x="288" y="260"/>
                  </a:lnTo>
                  <a:lnTo>
                    <a:pt x="332" y="254"/>
                  </a:lnTo>
                  <a:close/>
                  <a:moveTo>
                    <a:pt x="452" y="0"/>
                  </a:moveTo>
                  <a:lnTo>
                    <a:pt x="465" y="0"/>
                  </a:lnTo>
                  <a:lnTo>
                    <a:pt x="477" y="6"/>
                  </a:lnTo>
                  <a:lnTo>
                    <a:pt x="484" y="13"/>
                  </a:lnTo>
                  <a:lnTo>
                    <a:pt x="490" y="22"/>
                  </a:lnTo>
                  <a:lnTo>
                    <a:pt x="496" y="32"/>
                  </a:lnTo>
                  <a:lnTo>
                    <a:pt x="496" y="42"/>
                  </a:lnTo>
                  <a:lnTo>
                    <a:pt x="496" y="42"/>
                  </a:lnTo>
                  <a:lnTo>
                    <a:pt x="487" y="74"/>
                  </a:lnTo>
                  <a:lnTo>
                    <a:pt x="465" y="96"/>
                  </a:lnTo>
                  <a:lnTo>
                    <a:pt x="433" y="106"/>
                  </a:lnTo>
                  <a:lnTo>
                    <a:pt x="420" y="103"/>
                  </a:lnTo>
                  <a:lnTo>
                    <a:pt x="411" y="99"/>
                  </a:lnTo>
                  <a:lnTo>
                    <a:pt x="401" y="93"/>
                  </a:lnTo>
                  <a:lnTo>
                    <a:pt x="395" y="87"/>
                  </a:lnTo>
                  <a:lnTo>
                    <a:pt x="392" y="77"/>
                  </a:lnTo>
                  <a:lnTo>
                    <a:pt x="389" y="67"/>
                  </a:lnTo>
                  <a:lnTo>
                    <a:pt x="389" y="61"/>
                  </a:lnTo>
                  <a:lnTo>
                    <a:pt x="398" y="29"/>
                  </a:lnTo>
                  <a:lnTo>
                    <a:pt x="420" y="6"/>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3822" y="3952"/>
              <a:ext cx="551" cy="360"/>
            </a:xfrm>
            <a:custGeom>
              <a:avLst/>
              <a:gdLst/>
              <a:ahLst/>
              <a:cxnLst>
                <a:cxn ang="0">
                  <a:pos x="140" y="6"/>
                </a:cxn>
                <a:cxn ang="0">
                  <a:pos x="190" y="51"/>
                </a:cxn>
                <a:cxn ang="0">
                  <a:pos x="257" y="26"/>
                </a:cxn>
                <a:cxn ang="0">
                  <a:pos x="386" y="6"/>
                </a:cxn>
                <a:cxn ang="0">
                  <a:pos x="459" y="64"/>
                </a:cxn>
                <a:cxn ang="0">
                  <a:pos x="450" y="164"/>
                </a:cxn>
                <a:cxn ang="0">
                  <a:pos x="412" y="260"/>
                </a:cxn>
                <a:cxn ang="0">
                  <a:pos x="402" y="292"/>
                </a:cxn>
                <a:cxn ang="0">
                  <a:pos x="405" y="321"/>
                </a:cxn>
                <a:cxn ang="0">
                  <a:pos x="424" y="334"/>
                </a:cxn>
                <a:cxn ang="0">
                  <a:pos x="500" y="279"/>
                </a:cxn>
                <a:cxn ang="0">
                  <a:pos x="519" y="231"/>
                </a:cxn>
                <a:cxn ang="0">
                  <a:pos x="535" y="228"/>
                </a:cxn>
                <a:cxn ang="0">
                  <a:pos x="548" y="231"/>
                </a:cxn>
                <a:cxn ang="0">
                  <a:pos x="548" y="254"/>
                </a:cxn>
                <a:cxn ang="0">
                  <a:pos x="494" y="334"/>
                </a:cxn>
                <a:cxn ang="0">
                  <a:pos x="390" y="356"/>
                </a:cxn>
                <a:cxn ang="0">
                  <a:pos x="339" y="292"/>
                </a:cxn>
                <a:cxn ang="0">
                  <a:pos x="345" y="257"/>
                </a:cxn>
                <a:cxn ang="0">
                  <a:pos x="383" y="154"/>
                </a:cxn>
                <a:cxn ang="0">
                  <a:pos x="396" y="61"/>
                </a:cxn>
                <a:cxn ang="0">
                  <a:pos x="342" y="26"/>
                </a:cxn>
                <a:cxn ang="0">
                  <a:pos x="241" y="74"/>
                </a:cxn>
                <a:cxn ang="0">
                  <a:pos x="187" y="148"/>
                </a:cxn>
                <a:cxn ang="0">
                  <a:pos x="178" y="167"/>
                </a:cxn>
                <a:cxn ang="0">
                  <a:pos x="162" y="228"/>
                </a:cxn>
                <a:cxn ang="0">
                  <a:pos x="143" y="311"/>
                </a:cxn>
                <a:cxn ang="0">
                  <a:pos x="130" y="343"/>
                </a:cxn>
                <a:cxn ang="0">
                  <a:pos x="105" y="360"/>
                </a:cxn>
                <a:cxn ang="0">
                  <a:pos x="79" y="356"/>
                </a:cxn>
                <a:cxn ang="0">
                  <a:pos x="70" y="331"/>
                </a:cxn>
                <a:cxn ang="0">
                  <a:pos x="76" y="292"/>
                </a:cxn>
                <a:cxn ang="0">
                  <a:pos x="98" y="202"/>
                </a:cxn>
                <a:cxn ang="0">
                  <a:pos x="117" y="132"/>
                </a:cxn>
                <a:cxn ang="0">
                  <a:pos x="130" y="71"/>
                </a:cxn>
                <a:cxn ang="0">
                  <a:pos x="124" y="45"/>
                </a:cxn>
                <a:cxn ang="0">
                  <a:pos x="108" y="29"/>
                </a:cxn>
                <a:cxn ang="0">
                  <a:pos x="57" y="54"/>
                </a:cxn>
                <a:cxn ang="0">
                  <a:pos x="32" y="128"/>
                </a:cxn>
                <a:cxn ang="0">
                  <a:pos x="16" y="135"/>
                </a:cxn>
                <a:cxn ang="0">
                  <a:pos x="7" y="132"/>
                </a:cxn>
                <a:cxn ang="0">
                  <a:pos x="4" y="115"/>
                </a:cxn>
                <a:cxn ang="0">
                  <a:pos x="29" y="48"/>
                </a:cxn>
                <a:cxn ang="0">
                  <a:pos x="102" y="0"/>
                </a:cxn>
              </a:cxnLst>
              <a:rect l="0" t="0" r="r" b="b"/>
              <a:pathLst>
                <a:path w="551" h="360">
                  <a:moveTo>
                    <a:pt x="102" y="0"/>
                  </a:moveTo>
                  <a:lnTo>
                    <a:pt x="121" y="3"/>
                  </a:lnTo>
                  <a:lnTo>
                    <a:pt x="140" y="6"/>
                  </a:lnTo>
                  <a:lnTo>
                    <a:pt x="159" y="16"/>
                  </a:lnTo>
                  <a:lnTo>
                    <a:pt x="178" y="29"/>
                  </a:lnTo>
                  <a:lnTo>
                    <a:pt x="190" y="51"/>
                  </a:lnTo>
                  <a:lnTo>
                    <a:pt x="197" y="80"/>
                  </a:lnTo>
                  <a:lnTo>
                    <a:pt x="222" y="51"/>
                  </a:lnTo>
                  <a:lnTo>
                    <a:pt x="257" y="26"/>
                  </a:lnTo>
                  <a:lnTo>
                    <a:pt x="298" y="10"/>
                  </a:lnTo>
                  <a:lnTo>
                    <a:pt x="345" y="0"/>
                  </a:lnTo>
                  <a:lnTo>
                    <a:pt x="386" y="6"/>
                  </a:lnTo>
                  <a:lnTo>
                    <a:pt x="418" y="16"/>
                  </a:lnTo>
                  <a:lnTo>
                    <a:pt x="443" y="35"/>
                  </a:lnTo>
                  <a:lnTo>
                    <a:pt x="459" y="64"/>
                  </a:lnTo>
                  <a:lnTo>
                    <a:pt x="462" y="96"/>
                  </a:lnTo>
                  <a:lnTo>
                    <a:pt x="459" y="125"/>
                  </a:lnTo>
                  <a:lnTo>
                    <a:pt x="450" y="164"/>
                  </a:lnTo>
                  <a:lnTo>
                    <a:pt x="437" y="202"/>
                  </a:lnTo>
                  <a:lnTo>
                    <a:pt x="424" y="234"/>
                  </a:lnTo>
                  <a:lnTo>
                    <a:pt x="412" y="260"/>
                  </a:lnTo>
                  <a:lnTo>
                    <a:pt x="409" y="273"/>
                  </a:lnTo>
                  <a:lnTo>
                    <a:pt x="405" y="282"/>
                  </a:lnTo>
                  <a:lnTo>
                    <a:pt x="402" y="292"/>
                  </a:lnTo>
                  <a:lnTo>
                    <a:pt x="402" y="305"/>
                  </a:lnTo>
                  <a:lnTo>
                    <a:pt x="402" y="315"/>
                  </a:lnTo>
                  <a:lnTo>
                    <a:pt x="405" y="321"/>
                  </a:lnTo>
                  <a:lnTo>
                    <a:pt x="412" y="327"/>
                  </a:lnTo>
                  <a:lnTo>
                    <a:pt x="418" y="334"/>
                  </a:lnTo>
                  <a:lnTo>
                    <a:pt x="424" y="334"/>
                  </a:lnTo>
                  <a:lnTo>
                    <a:pt x="453" y="327"/>
                  </a:lnTo>
                  <a:lnTo>
                    <a:pt x="478" y="308"/>
                  </a:lnTo>
                  <a:lnTo>
                    <a:pt x="500" y="279"/>
                  </a:lnTo>
                  <a:lnTo>
                    <a:pt x="516" y="244"/>
                  </a:lnTo>
                  <a:lnTo>
                    <a:pt x="519" y="238"/>
                  </a:lnTo>
                  <a:lnTo>
                    <a:pt x="519" y="231"/>
                  </a:lnTo>
                  <a:lnTo>
                    <a:pt x="523" y="228"/>
                  </a:lnTo>
                  <a:lnTo>
                    <a:pt x="529" y="228"/>
                  </a:lnTo>
                  <a:lnTo>
                    <a:pt x="535" y="228"/>
                  </a:lnTo>
                  <a:lnTo>
                    <a:pt x="538" y="228"/>
                  </a:lnTo>
                  <a:lnTo>
                    <a:pt x="541" y="228"/>
                  </a:lnTo>
                  <a:lnTo>
                    <a:pt x="548" y="231"/>
                  </a:lnTo>
                  <a:lnTo>
                    <a:pt x="551" y="234"/>
                  </a:lnTo>
                  <a:lnTo>
                    <a:pt x="551" y="238"/>
                  </a:lnTo>
                  <a:lnTo>
                    <a:pt x="548" y="254"/>
                  </a:lnTo>
                  <a:lnTo>
                    <a:pt x="538" y="279"/>
                  </a:lnTo>
                  <a:lnTo>
                    <a:pt x="519" y="305"/>
                  </a:lnTo>
                  <a:lnTo>
                    <a:pt x="494" y="334"/>
                  </a:lnTo>
                  <a:lnTo>
                    <a:pt x="462" y="353"/>
                  </a:lnTo>
                  <a:lnTo>
                    <a:pt x="424" y="360"/>
                  </a:lnTo>
                  <a:lnTo>
                    <a:pt x="390" y="356"/>
                  </a:lnTo>
                  <a:lnTo>
                    <a:pt x="364" y="340"/>
                  </a:lnTo>
                  <a:lnTo>
                    <a:pt x="345" y="318"/>
                  </a:lnTo>
                  <a:lnTo>
                    <a:pt x="339" y="292"/>
                  </a:lnTo>
                  <a:lnTo>
                    <a:pt x="339" y="279"/>
                  </a:lnTo>
                  <a:lnTo>
                    <a:pt x="342" y="270"/>
                  </a:lnTo>
                  <a:lnTo>
                    <a:pt x="345" y="257"/>
                  </a:lnTo>
                  <a:lnTo>
                    <a:pt x="358" y="228"/>
                  </a:lnTo>
                  <a:lnTo>
                    <a:pt x="371" y="189"/>
                  </a:lnTo>
                  <a:lnTo>
                    <a:pt x="383" y="154"/>
                  </a:lnTo>
                  <a:lnTo>
                    <a:pt x="393" y="115"/>
                  </a:lnTo>
                  <a:lnTo>
                    <a:pt x="399" y="83"/>
                  </a:lnTo>
                  <a:lnTo>
                    <a:pt x="396" y="61"/>
                  </a:lnTo>
                  <a:lnTo>
                    <a:pt x="383" y="42"/>
                  </a:lnTo>
                  <a:lnTo>
                    <a:pt x="367" y="29"/>
                  </a:lnTo>
                  <a:lnTo>
                    <a:pt x="342" y="26"/>
                  </a:lnTo>
                  <a:lnTo>
                    <a:pt x="304" y="32"/>
                  </a:lnTo>
                  <a:lnTo>
                    <a:pt x="269" y="48"/>
                  </a:lnTo>
                  <a:lnTo>
                    <a:pt x="241" y="74"/>
                  </a:lnTo>
                  <a:lnTo>
                    <a:pt x="219" y="99"/>
                  </a:lnTo>
                  <a:lnTo>
                    <a:pt x="200" y="125"/>
                  </a:lnTo>
                  <a:lnTo>
                    <a:pt x="187" y="148"/>
                  </a:lnTo>
                  <a:lnTo>
                    <a:pt x="181" y="160"/>
                  </a:lnTo>
                  <a:lnTo>
                    <a:pt x="178" y="164"/>
                  </a:lnTo>
                  <a:lnTo>
                    <a:pt x="178" y="167"/>
                  </a:lnTo>
                  <a:lnTo>
                    <a:pt x="174" y="177"/>
                  </a:lnTo>
                  <a:lnTo>
                    <a:pt x="168" y="196"/>
                  </a:lnTo>
                  <a:lnTo>
                    <a:pt x="162" y="228"/>
                  </a:lnTo>
                  <a:lnTo>
                    <a:pt x="149" y="273"/>
                  </a:lnTo>
                  <a:lnTo>
                    <a:pt x="146" y="292"/>
                  </a:lnTo>
                  <a:lnTo>
                    <a:pt x="143" y="311"/>
                  </a:lnTo>
                  <a:lnTo>
                    <a:pt x="136" y="327"/>
                  </a:lnTo>
                  <a:lnTo>
                    <a:pt x="133" y="334"/>
                  </a:lnTo>
                  <a:lnTo>
                    <a:pt x="130" y="343"/>
                  </a:lnTo>
                  <a:lnTo>
                    <a:pt x="121" y="353"/>
                  </a:lnTo>
                  <a:lnTo>
                    <a:pt x="114" y="356"/>
                  </a:lnTo>
                  <a:lnTo>
                    <a:pt x="105" y="360"/>
                  </a:lnTo>
                  <a:lnTo>
                    <a:pt x="98" y="360"/>
                  </a:lnTo>
                  <a:lnTo>
                    <a:pt x="89" y="360"/>
                  </a:lnTo>
                  <a:lnTo>
                    <a:pt x="79" y="356"/>
                  </a:lnTo>
                  <a:lnTo>
                    <a:pt x="73" y="350"/>
                  </a:lnTo>
                  <a:lnTo>
                    <a:pt x="70" y="340"/>
                  </a:lnTo>
                  <a:lnTo>
                    <a:pt x="70" y="331"/>
                  </a:lnTo>
                  <a:lnTo>
                    <a:pt x="70" y="324"/>
                  </a:lnTo>
                  <a:lnTo>
                    <a:pt x="73" y="308"/>
                  </a:lnTo>
                  <a:lnTo>
                    <a:pt x="76" y="292"/>
                  </a:lnTo>
                  <a:lnTo>
                    <a:pt x="83" y="273"/>
                  </a:lnTo>
                  <a:lnTo>
                    <a:pt x="83" y="273"/>
                  </a:lnTo>
                  <a:lnTo>
                    <a:pt x="98" y="202"/>
                  </a:lnTo>
                  <a:lnTo>
                    <a:pt x="105" y="183"/>
                  </a:lnTo>
                  <a:lnTo>
                    <a:pt x="111" y="157"/>
                  </a:lnTo>
                  <a:lnTo>
                    <a:pt x="117" y="132"/>
                  </a:lnTo>
                  <a:lnTo>
                    <a:pt x="124" y="109"/>
                  </a:lnTo>
                  <a:lnTo>
                    <a:pt x="127" y="87"/>
                  </a:lnTo>
                  <a:lnTo>
                    <a:pt x="130" y="71"/>
                  </a:lnTo>
                  <a:lnTo>
                    <a:pt x="130" y="61"/>
                  </a:lnTo>
                  <a:lnTo>
                    <a:pt x="127" y="54"/>
                  </a:lnTo>
                  <a:lnTo>
                    <a:pt x="124" y="45"/>
                  </a:lnTo>
                  <a:lnTo>
                    <a:pt x="121" y="38"/>
                  </a:lnTo>
                  <a:lnTo>
                    <a:pt x="114" y="32"/>
                  </a:lnTo>
                  <a:lnTo>
                    <a:pt x="108" y="29"/>
                  </a:lnTo>
                  <a:lnTo>
                    <a:pt x="98" y="26"/>
                  </a:lnTo>
                  <a:lnTo>
                    <a:pt x="76" y="35"/>
                  </a:lnTo>
                  <a:lnTo>
                    <a:pt x="57" y="54"/>
                  </a:lnTo>
                  <a:lnTo>
                    <a:pt x="45" y="87"/>
                  </a:lnTo>
                  <a:lnTo>
                    <a:pt x="35" y="122"/>
                  </a:lnTo>
                  <a:lnTo>
                    <a:pt x="32" y="128"/>
                  </a:lnTo>
                  <a:lnTo>
                    <a:pt x="29" y="132"/>
                  </a:lnTo>
                  <a:lnTo>
                    <a:pt x="26" y="135"/>
                  </a:lnTo>
                  <a:lnTo>
                    <a:pt x="16" y="135"/>
                  </a:lnTo>
                  <a:lnTo>
                    <a:pt x="13" y="135"/>
                  </a:lnTo>
                  <a:lnTo>
                    <a:pt x="10" y="135"/>
                  </a:lnTo>
                  <a:lnTo>
                    <a:pt x="7" y="132"/>
                  </a:lnTo>
                  <a:lnTo>
                    <a:pt x="4" y="128"/>
                  </a:lnTo>
                  <a:lnTo>
                    <a:pt x="0" y="122"/>
                  </a:lnTo>
                  <a:lnTo>
                    <a:pt x="4" y="115"/>
                  </a:lnTo>
                  <a:lnTo>
                    <a:pt x="7" y="99"/>
                  </a:lnTo>
                  <a:lnTo>
                    <a:pt x="16" y="74"/>
                  </a:lnTo>
                  <a:lnTo>
                    <a:pt x="29" y="48"/>
                  </a:lnTo>
                  <a:lnTo>
                    <a:pt x="48" y="26"/>
                  </a:lnTo>
                  <a:lnTo>
                    <a:pt x="73" y="6"/>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noEditPoints="1"/>
            </p:cNvSpPr>
            <p:nvPr/>
          </p:nvSpPr>
          <p:spPr bwMode="auto">
            <a:xfrm>
              <a:off x="5151" y="3319"/>
              <a:ext cx="1064" cy="379"/>
            </a:xfrm>
            <a:custGeom>
              <a:avLst/>
              <a:gdLst/>
              <a:ahLst/>
              <a:cxnLst>
                <a:cxn ang="0">
                  <a:pos x="54" y="315"/>
                </a:cxn>
                <a:cxn ang="0">
                  <a:pos x="1007" y="315"/>
                </a:cxn>
                <a:cxn ang="0">
                  <a:pos x="1026" y="315"/>
                </a:cxn>
                <a:cxn ang="0">
                  <a:pos x="1045" y="318"/>
                </a:cxn>
                <a:cxn ang="0">
                  <a:pos x="1057" y="328"/>
                </a:cxn>
                <a:cxn ang="0">
                  <a:pos x="1064" y="347"/>
                </a:cxn>
                <a:cxn ang="0">
                  <a:pos x="1057" y="366"/>
                </a:cxn>
                <a:cxn ang="0">
                  <a:pos x="1045" y="373"/>
                </a:cxn>
                <a:cxn ang="0">
                  <a:pos x="1029" y="376"/>
                </a:cxn>
                <a:cxn ang="0">
                  <a:pos x="1010" y="379"/>
                </a:cxn>
                <a:cxn ang="0">
                  <a:pos x="54" y="379"/>
                </a:cxn>
                <a:cxn ang="0">
                  <a:pos x="35" y="376"/>
                </a:cxn>
                <a:cxn ang="0">
                  <a:pos x="19" y="373"/>
                </a:cxn>
                <a:cxn ang="0">
                  <a:pos x="7" y="366"/>
                </a:cxn>
                <a:cxn ang="0">
                  <a:pos x="0" y="347"/>
                </a:cxn>
                <a:cxn ang="0">
                  <a:pos x="7" y="328"/>
                </a:cxn>
                <a:cxn ang="0">
                  <a:pos x="19" y="318"/>
                </a:cxn>
                <a:cxn ang="0">
                  <a:pos x="35" y="315"/>
                </a:cxn>
                <a:cxn ang="0">
                  <a:pos x="54" y="315"/>
                </a:cxn>
                <a:cxn ang="0">
                  <a:pos x="54" y="0"/>
                </a:cxn>
                <a:cxn ang="0">
                  <a:pos x="1010" y="0"/>
                </a:cxn>
                <a:cxn ang="0">
                  <a:pos x="1029" y="0"/>
                </a:cxn>
                <a:cxn ang="0">
                  <a:pos x="1045" y="3"/>
                </a:cxn>
                <a:cxn ang="0">
                  <a:pos x="1057" y="13"/>
                </a:cxn>
                <a:cxn ang="0">
                  <a:pos x="1064" y="32"/>
                </a:cxn>
                <a:cxn ang="0">
                  <a:pos x="1057" y="52"/>
                </a:cxn>
                <a:cxn ang="0">
                  <a:pos x="1045" y="61"/>
                </a:cxn>
                <a:cxn ang="0">
                  <a:pos x="1026" y="64"/>
                </a:cxn>
                <a:cxn ang="0">
                  <a:pos x="1007" y="64"/>
                </a:cxn>
                <a:cxn ang="0">
                  <a:pos x="54" y="64"/>
                </a:cxn>
                <a:cxn ang="0">
                  <a:pos x="35" y="64"/>
                </a:cxn>
                <a:cxn ang="0">
                  <a:pos x="19" y="61"/>
                </a:cxn>
                <a:cxn ang="0">
                  <a:pos x="7" y="52"/>
                </a:cxn>
                <a:cxn ang="0">
                  <a:pos x="0" y="32"/>
                </a:cxn>
                <a:cxn ang="0">
                  <a:pos x="7" y="13"/>
                </a:cxn>
                <a:cxn ang="0">
                  <a:pos x="19" y="3"/>
                </a:cxn>
                <a:cxn ang="0">
                  <a:pos x="35" y="0"/>
                </a:cxn>
                <a:cxn ang="0">
                  <a:pos x="54" y="0"/>
                </a:cxn>
              </a:cxnLst>
              <a:rect l="0" t="0" r="r" b="b"/>
              <a:pathLst>
                <a:path w="1064" h="379">
                  <a:moveTo>
                    <a:pt x="54" y="315"/>
                  </a:moveTo>
                  <a:lnTo>
                    <a:pt x="1007" y="315"/>
                  </a:lnTo>
                  <a:lnTo>
                    <a:pt x="1026" y="315"/>
                  </a:lnTo>
                  <a:lnTo>
                    <a:pt x="1045" y="318"/>
                  </a:lnTo>
                  <a:lnTo>
                    <a:pt x="1057" y="328"/>
                  </a:lnTo>
                  <a:lnTo>
                    <a:pt x="1064" y="347"/>
                  </a:lnTo>
                  <a:lnTo>
                    <a:pt x="1057" y="366"/>
                  </a:lnTo>
                  <a:lnTo>
                    <a:pt x="1045" y="373"/>
                  </a:lnTo>
                  <a:lnTo>
                    <a:pt x="1029" y="376"/>
                  </a:lnTo>
                  <a:lnTo>
                    <a:pt x="1010" y="379"/>
                  </a:lnTo>
                  <a:lnTo>
                    <a:pt x="54" y="379"/>
                  </a:lnTo>
                  <a:lnTo>
                    <a:pt x="35" y="376"/>
                  </a:lnTo>
                  <a:lnTo>
                    <a:pt x="19" y="373"/>
                  </a:lnTo>
                  <a:lnTo>
                    <a:pt x="7" y="366"/>
                  </a:lnTo>
                  <a:lnTo>
                    <a:pt x="0" y="347"/>
                  </a:lnTo>
                  <a:lnTo>
                    <a:pt x="7" y="328"/>
                  </a:lnTo>
                  <a:lnTo>
                    <a:pt x="19" y="318"/>
                  </a:lnTo>
                  <a:lnTo>
                    <a:pt x="35" y="315"/>
                  </a:lnTo>
                  <a:lnTo>
                    <a:pt x="54" y="315"/>
                  </a:lnTo>
                  <a:close/>
                  <a:moveTo>
                    <a:pt x="54" y="0"/>
                  </a:moveTo>
                  <a:lnTo>
                    <a:pt x="1010" y="0"/>
                  </a:lnTo>
                  <a:lnTo>
                    <a:pt x="1029" y="0"/>
                  </a:lnTo>
                  <a:lnTo>
                    <a:pt x="1045" y="3"/>
                  </a:lnTo>
                  <a:lnTo>
                    <a:pt x="1057" y="13"/>
                  </a:lnTo>
                  <a:lnTo>
                    <a:pt x="1064" y="32"/>
                  </a:lnTo>
                  <a:lnTo>
                    <a:pt x="1057" y="52"/>
                  </a:lnTo>
                  <a:lnTo>
                    <a:pt x="1045" y="61"/>
                  </a:lnTo>
                  <a:lnTo>
                    <a:pt x="1026" y="64"/>
                  </a:lnTo>
                  <a:lnTo>
                    <a:pt x="1007" y="64"/>
                  </a:lnTo>
                  <a:lnTo>
                    <a:pt x="54" y="64"/>
                  </a:lnTo>
                  <a:lnTo>
                    <a:pt x="35" y="64"/>
                  </a:lnTo>
                  <a:lnTo>
                    <a:pt x="19" y="61"/>
                  </a:lnTo>
                  <a:lnTo>
                    <a:pt x="7" y="52"/>
                  </a:lnTo>
                  <a:lnTo>
                    <a:pt x="0" y="32"/>
                  </a:lnTo>
                  <a:lnTo>
                    <a:pt x="7" y="13"/>
                  </a:lnTo>
                  <a:lnTo>
                    <a:pt x="19" y="3"/>
                  </a:lnTo>
                  <a:lnTo>
                    <a:pt x="35"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noEditPoints="1"/>
            </p:cNvSpPr>
            <p:nvPr/>
          </p:nvSpPr>
          <p:spPr bwMode="auto">
            <a:xfrm>
              <a:off x="6845" y="2969"/>
              <a:ext cx="1069" cy="1079"/>
            </a:xfrm>
            <a:custGeom>
              <a:avLst/>
              <a:gdLst/>
              <a:ahLst/>
              <a:cxnLst>
                <a:cxn ang="0">
                  <a:pos x="553" y="1037"/>
                </a:cxn>
                <a:cxn ang="0">
                  <a:pos x="712" y="1005"/>
                </a:cxn>
                <a:cxn ang="0">
                  <a:pos x="848" y="925"/>
                </a:cxn>
                <a:cxn ang="0">
                  <a:pos x="952" y="803"/>
                </a:cxn>
                <a:cxn ang="0">
                  <a:pos x="1015" y="649"/>
                </a:cxn>
                <a:cxn ang="0">
                  <a:pos x="553" y="559"/>
                </a:cxn>
                <a:cxn ang="0">
                  <a:pos x="53" y="649"/>
                </a:cxn>
                <a:cxn ang="0">
                  <a:pos x="117" y="803"/>
                </a:cxn>
                <a:cxn ang="0">
                  <a:pos x="221" y="925"/>
                </a:cxn>
                <a:cxn ang="0">
                  <a:pos x="357" y="1005"/>
                </a:cxn>
                <a:cxn ang="0">
                  <a:pos x="512" y="1037"/>
                </a:cxn>
                <a:cxn ang="0">
                  <a:pos x="41" y="559"/>
                </a:cxn>
                <a:cxn ang="0">
                  <a:pos x="553" y="517"/>
                </a:cxn>
                <a:cxn ang="0">
                  <a:pos x="1012" y="421"/>
                </a:cxn>
                <a:cxn ang="0">
                  <a:pos x="936" y="251"/>
                </a:cxn>
                <a:cxn ang="0">
                  <a:pos x="810" y="125"/>
                </a:cxn>
                <a:cxn ang="0">
                  <a:pos x="645" y="52"/>
                </a:cxn>
                <a:cxn ang="0">
                  <a:pos x="512" y="39"/>
                </a:cxn>
                <a:cxn ang="0">
                  <a:pos x="354" y="74"/>
                </a:cxn>
                <a:cxn ang="0">
                  <a:pos x="218" y="154"/>
                </a:cxn>
                <a:cxn ang="0">
                  <a:pos x="113" y="276"/>
                </a:cxn>
                <a:cxn ang="0">
                  <a:pos x="53" y="431"/>
                </a:cxn>
                <a:cxn ang="0">
                  <a:pos x="512" y="517"/>
                </a:cxn>
                <a:cxn ang="0">
                  <a:pos x="534" y="0"/>
                </a:cxn>
                <a:cxn ang="0">
                  <a:pos x="721" y="32"/>
                </a:cxn>
                <a:cxn ang="0">
                  <a:pos x="876" y="125"/>
                </a:cxn>
                <a:cxn ang="0">
                  <a:pos x="993" y="267"/>
                </a:cxn>
                <a:cxn ang="0">
                  <a:pos x="1060" y="443"/>
                </a:cxn>
                <a:cxn ang="0">
                  <a:pos x="1060" y="636"/>
                </a:cxn>
                <a:cxn ang="0">
                  <a:pos x="996" y="809"/>
                </a:cxn>
                <a:cxn ang="0">
                  <a:pos x="879" y="951"/>
                </a:cxn>
                <a:cxn ang="0">
                  <a:pos x="721" y="1044"/>
                </a:cxn>
                <a:cxn ang="0">
                  <a:pos x="534" y="1079"/>
                </a:cxn>
                <a:cxn ang="0">
                  <a:pos x="348" y="1044"/>
                </a:cxn>
                <a:cxn ang="0">
                  <a:pos x="193" y="951"/>
                </a:cxn>
                <a:cxn ang="0">
                  <a:pos x="75" y="813"/>
                </a:cxn>
                <a:cxn ang="0">
                  <a:pos x="9" y="636"/>
                </a:cxn>
                <a:cxn ang="0">
                  <a:pos x="9" y="443"/>
                </a:cxn>
                <a:cxn ang="0">
                  <a:pos x="72" y="267"/>
                </a:cxn>
                <a:cxn ang="0">
                  <a:pos x="189" y="129"/>
                </a:cxn>
                <a:cxn ang="0">
                  <a:pos x="348" y="32"/>
                </a:cxn>
                <a:cxn ang="0">
                  <a:pos x="534" y="0"/>
                </a:cxn>
              </a:cxnLst>
              <a:rect l="0" t="0" r="r" b="b"/>
              <a:pathLst>
                <a:path w="1069" h="1079">
                  <a:moveTo>
                    <a:pt x="553" y="559"/>
                  </a:moveTo>
                  <a:lnTo>
                    <a:pt x="553" y="1037"/>
                  </a:lnTo>
                  <a:lnTo>
                    <a:pt x="632" y="1028"/>
                  </a:lnTo>
                  <a:lnTo>
                    <a:pt x="712" y="1005"/>
                  </a:lnTo>
                  <a:lnTo>
                    <a:pt x="781" y="970"/>
                  </a:lnTo>
                  <a:lnTo>
                    <a:pt x="848" y="925"/>
                  </a:lnTo>
                  <a:lnTo>
                    <a:pt x="905" y="867"/>
                  </a:lnTo>
                  <a:lnTo>
                    <a:pt x="952" y="803"/>
                  </a:lnTo>
                  <a:lnTo>
                    <a:pt x="990" y="729"/>
                  </a:lnTo>
                  <a:lnTo>
                    <a:pt x="1015" y="649"/>
                  </a:lnTo>
                  <a:lnTo>
                    <a:pt x="1028" y="559"/>
                  </a:lnTo>
                  <a:lnTo>
                    <a:pt x="553" y="559"/>
                  </a:lnTo>
                  <a:close/>
                  <a:moveTo>
                    <a:pt x="41" y="559"/>
                  </a:moveTo>
                  <a:lnTo>
                    <a:pt x="53" y="649"/>
                  </a:lnTo>
                  <a:lnTo>
                    <a:pt x="79" y="729"/>
                  </a:lnTo>
                  <a:lnTo>
                    <a:pt x="117" y="803"/>
                  </a:lnTo>
                  <a:lnTo>
                    <a:pt x="164" y="867"/>
                  </a:lnTo>
                  <a:lnTo>
                    <a:pt x="221" y="925"/>
                  </a:lnTo>
                  <a:lnTo>
                    <a:pt x="284" y="970"/>
                  </a:lnTo>
                  <a:lnTo>
                    <a:pt x="357" y="1005"/>
                  </a:lnTo>
                  <a:lnTo>
                    <a:pt x="433" y="1028"/>
                  </a:lnTo>
                  <a:lnTo>
                    <a:pt x="512" y="1037"/>
                  </a:lnTo>
                  <a:lnTo>
                    <a:pt x="512" y="559"/>
                  </a:lnTo>
                  <a:lnTo>
                    <a:pt x="41" y="559"/>
                  </a:lnTo>
                  <a:close/>
                  <a:moveTo>
                    <a:pt x="553" y="39"/>
                  </a:moveTo>
                  <a:lnTo>
                    <a:pt x="553" y="517"/>
                  </a:lnTo>
                  <a:lnTo>
                    <a:pt x="1028" y="517"/>
                  </a:lnTo>
                  <a:lnTo>
                    <a:pt x="1012" y="421"/>
                  </a:lnTo>
                  <a:lnTo>
                    <a:pt x="981" y="331"/>
                  </a:lnTo>
                  <a:lnTo>
                    <a:pt x="936" y="251"/>
                  </a:lnTo>
                  <a:lnTo>
                    <a:pt x="879" y="183"/>
                  </a:lnTo>
                  <a:lnTo>
                    <a:pt x="810" y="125"/>
                  </a:lnTo>
                  <a:lnTo>
                    <a:pt x="731" y="84"/>
                  </a:lnTo>
                  <a:lnTo>
                    <a:pt x="645" y="52"/>
                  </a:lnTo>
                  <a:lnTo>
                    <a:pt x="553" y="39"/>
                  </a:lnTo>
                  <a:close/>
                  <a:moveTo>
                    <a:pt x="512" y="39"/>
                  </a:moveTo>
                  <a:lnTo>
                    <a:pt x="433" y="52"/>
                  </a:lnTo>
                  <a:lnTo>
                    <a:pt x="354" y="74"/>
                  </a:lnTo>
                  <a:lnTo>
                    <a:pt x="284" y="109"/>
                  </a:lnTo>
                  <a:lnTo>
                    <a:pt x="218" y="154"/>
                  </a:lnTo>
                  <a:lnTo>
                    <a:pt x="161" y="212"/>
                  </a:lnTo>
                  <a:lnTo>
                    <a:pt x="113" y="276"/>
                  </a:lnTo>
                  <a:lnTo>
                    <a:pt x="79" y="350"/>
                  </a:lnTo>
                  <a:lnTo>
                    <a:pt x="53" y="431"/>
                  </a:lnTo>
                  <a:lnTo>
                    <a:pt x="41" y="517"/>
                  </a:lnTo>
                  <a:lnTo>
                    <a:pt x="512" y="517"/>
                  </a:lnTo>
                  <a:lnTo>
                    <a:pt x="512" y="39"/>
                  </a:lnTo>
                  <a:close/>
                  <a:moveTo>
                    <a:pt x="534" y="0"/>
                  </a:moveTo>
                  <a:lnTo>
                    <a:pt x="629" y="7"/>
                  </a:lnTo>
                  <a:lnTo>
                    <a:pt x="721" y="32"/>
                  </a:lnTo>
                  <a:lnTo>
                    <a:pt x="803" y="74"/>
                  </a:lnTo>
                  <a:lnTo>
                    <a:pt x="876" y="125"/>
                  </a:lnTo>
                  <a:lnTo>
                    <a:pt x="943" y="193"/>
                  </a:lnTo>
                  <a:lnTo>
                    <a:pt x="993" y="267"/>
                  </a:lnTo>
                  <a:lnTo>
                    <a:pt x="1034" y="350"/>
                  </a:lnTo>
                  <a:lnTo>
                    <a:pt x="1060" y="443"/>
                  </a:lnTo>
                  <a:lnTo>
                    <a:pt x="1069" y="540"/>
                  </a:lnTo>
                  <a:lnTo>
                    <a:pt x="1060" y="636"/>
                  </a:lnTo>
                  <a:lnTo>
                    <a:pt x="1034" y="726"/>
                  </a:lnTo>
                  <a:lnTo>
                    <a:pt x="996" y="809"/>
                  </a:lnTo>
                  <a:lnTo>
                    <a:pt x="943" y="887"/>
                  </a:lnTo>
                  <a:lnTo>
                    <a:pt x="879" y="951"/>
                  </a:lnTo>
                  <a:lnTo>
                    <a:pt x="803" y="1005"/>
                  </a:lnTo>
                  <a:lnTo>
                    <a:pt x="721" y="1044"/>
                  </a:lnTo>
                  <a:lnTo>
                    <a:pt x="629" y="1070"/>
                  </a:lnTo>
                  <a:lnTo>
                    <a:pt x="534" y="1079"/>
                  </a:lnTo>
                  <a:lnTo>
                    <a:pt x="439" y="1070"/>
                  </a:lnTo>
                  <a:lnTo>
                    <a:pt x="348" y="1044"/>
                  </a:lnTo>
                  <a:lnTo>
                    <a:pt x="265" y="1005"/>
                  </a:lnTo>
                  <a:lnTo>
                    <a:pt x="193" y="951"/>
                  </a:lnTo>
                  <a:lnTo>
                    <a:pt x="126" y="887"/>
                  </a:lnTo>
                  <a:lnTo>
                    <a:pt x="75" y="813"/>
                  </a:lnTo>
                  <a:lnTo>
                    <a:pt x="34" y="726"/>
                  </a:lnTo>
                  <a:lnTo>
                    <a:pt x="9" y="636"/>
                  </a:lnTo>
                  <a:lnTo>
                    <a:pt x="0" y="540"/>
                  </a:lnTo>
                  <a:lnTo>
                    <a:pt x="9" y="443"/>
                  </a:lnTo>
                  <a:lnTo>
                    <a:pt x="34" y="353"/>
                  </a:lnTo>
                  <a:lnTo>
                    <a:pt x="72" y="267"/>
                  </a:lnTo>
                  <a:lnTo>
                    <a:pt x="126" y="193"/>
                  </a:lnTo>
                  <a:lnTo>
                    <a:pt x="189" y="129"/>
                  </a:lnTo>
                  <a:lnTo>
                    <a:pt x="265" y="74"/>
                  </a:lnTo>
                  <a:lnTo>
                    <a:pt x="348" y="32"/>
                  </a:lnTo>
                  <a:lnTo>
                    <a:pt x="439" y="7"/>
                  </a:lnTo>
                  <a:lnTo>
                    <a:pt x="5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8126" y="3364"/>
              <a:ext cx="665" cy="806"/>
            </a:xfrm>
            <a:custGeom>
              <a:avLst/>
              <a:gdLst/>
              <a:ahLst/>
              <a:cxnLst>
                <a:cxn ang="0">
                  <a:pos x="396" y="3"/>
                </a:cxn>
                <a:cxn ang="0">
                  <a:pos x="469" y="3"/>
                </a:cxn>
                <a:cxn ang="0">
                  <a:pos x="526" y="7"/>
                </a:cxn>
                <a:cxn ang="0">
                  <a:pos x="589" y="3"/>
                </a:cxn>
                <a:cxn ang="0">
                  <a:pos x="649" y="0"/>
                </a:cxn>
                <a:cxn ang="0">
                  <a:pos x="658" y="7"/>
                </a:cxn>
                <a:cxn ang="0">
                  <a:pos x="665" y="16"/>
                </a:cxn>
                <a:cxn ang="0">
                  <a:pos x="662" y="32"/>
                </a:cxn>
                <a:cxn ang="0">
                  <a:pos x="652" y="39"/>
                </a:cxn>
                <a:cxn ang="0">
                  <a:pos x="643" y="42"/>
                </a:cxn>
                <a:cxn ang="0">
                  <a:pos x="605" y="42"/>
                </a:cxn>
                <a:cxn ang="0">
                  <a:pos x="573" y="55"/>
                </a:cxn>
                <a:cxn ang="0">
                  <a:pos x="560" y="87"/>
                </a:cxn>
                <a:cxn ang="0">
                  <a:pos x="408" y="675"/>
                </a:cxn>
                <a:cxn ang="0">
                  <a:pos x="329" y="758"/>
                </a:cxn>
                <a:cxn ang="0">
                  <a:pos x="222" y="800"/>
                </a:cxn>
                <a:cxn ang="0">
                  <a:pos x="111" y="800"/>
                </a:cxn>
                <a:cxn ang="0">
                  <a:pos x="32" y="758"/>
                </a:cxn>
                <a:cxn ang="0">
                  <a:pos x="0" y="681"/>
                </a:cxn>
                <a:cxn ang="0">
                  <a:pos x="19" y="620"/>
                </a:cxn>
                <a:cxn ang="0">
                  <a:pos x="57" y="594"/>
                </a:cxn>
                <a:cxn ang="0">
                  <a:pos x="95" y="594"/>
                </a:cxn>
                <a:cxn ang="0">
                  <a:pos x="124" y="620"/>
                </a:cxn>
                <a:cxn ang="0">
                  <a:pos x="127" y="655"/>
                </a:cxn>
                <a:cxn ang="0">
                  <a:pos x="105" y="694"/>
                </a:cxn>
                <a:cxn ang="0">
                  <a:pos x="48" y="716"/>
                </a:cxn>
                <a:cxn ang="0">
                  <a:pos x="95" y="761"/>
                </a:cxn>
                <a:cxn ang="0">
                  <a:pos x="146" y="774"/>
                </a:cxn>
                <a:cxn ang="0">
                  <a:pos x="206" y="765"/>
                </a:cxn>
                <a:cxn ang="0">
                  <a:pos x="282" y="710"/>
                </a:cxn>
                <a:cxn ang="0">
                  <a:pos x="329" y="617"/>
                </a:cxn>
                <a:cxn ang="0">
                  <a:pos x="462" y="84"/>
                </a:cxn>
                <a:cxn ang="0">
                  <a:pos x="462" y="74"/>
                </a:cxn>
                <a:cxn ang="0">
                  <a:pos x="462" y="64"/>
                </a:cxn>
                <a:cxn ang="0">
                  <a:pos x="462" y="55"/>
                </a:cxn>
                <a:cxn ang="0">
                  <a:pos x="453" y="48"/>
                </a:cxn>
                <a:cxn ang="0">
                  <a:pos x="427" y="45"/>
                </a:cxn>
                <a:cxn ang="0">
                  <a:pos x="389" y="42"/>
                </a:cxn>
                <a:cxn ang="0">
                  <a:pos x="355" y="42"/>
                </a:cxn>
                <a:cxn ang="0">
                  <a:pos x="336" y="39"/>
                </a:cxn>
                <a:cxn ang="0">
                  <a:pos x="326" y="32"/>
                </a:cxn>
                <a:cxn ang="0">
                  <a:pos x="326" y="16"/>
                </a:cxn>
                <a:cxn ang="0">
                  <a:pos x="332" y="7"/>
                </a:cxn>
                <a:cxn ang="0">
                  <a:pos x="342" y="3"/>
                </a:cxn>
                <a:cxn ang="0">
                  <a:pos x="351" y="0"/>
                </a:cxn>
              </a:cxnLst>
              <a:rect l="0" t="0" r="r" b="b"/>
              <a:pathLst>
                <a:path w="665" h="806">
                  <a:moveTo>
                    <a:pt x="351" y="0"/>
                  </a:moveTo>
                  <a:lnTo>
                    <a:pt x="396" y="3"/>
                  </a:lnTo>
                  <a:lnTo>
                    <a:pt x="437" y="3"/>
                  </a:lnTo>
                  <a:lnTo>
                    <a:pt x="469" y="3"/>
                  </a:lnTo>
                  <a:lnTo>
                    <a:pt x="500" y="7"/>
                  </a:lnTo>
                  <a:lnTo>
                    <a:pt x="526" y="7"/>
                  </a:lnTo>
                  <a:lnTo>
                    <a:pt x="554" y="7"/>
                  </a:lnTo>
                  <a:lnTo>
                    <a:pt x="589" y="3"/>
                  </a:lnTo>
                  <a:lnTo>
                    <a:pt x="624" y="3"/>
                  </a:lnTo>
                  <a:lnTo>
                    <a:pt x="649" y="0"/>
                  </a:lnTo>
                  <a:lnTo>
                    <a:pt x="655" y="3"/>
                  </a:lnTo>
                  <a:lnTo>
                    <a:pt x="658" y="7"/>
                  </a:lnTo>
                  <a:lnTo>
                    <a:pt x="662" y="10"/>
                  </a:lnTo>
                  <a:lnTo>
                    <a:pt x="665" y="16"/>
                  </a:lnTo>
                  <a:lnTo>
                    <a:pt x="665" y="26"/>
                  </a:lnTo>
                  <a:lnTo>
                    <a:pt x="662" y="32"/>
                  </a:lnTo>
                  <a:lnTo>
                    <a:pt x="658" y="39"/>
                  </a:lnTo>
                  <a:lnTo>
                    <a:pt x="652" y="39"/>
                  </a:lnTo>
                  <a:lnTo>
                    <a:pt x="649" y="42"/>
                  </a:lnTo>
                  <a:lnTo>
                    <a:pt x="643" y="42"/>
                  </a:lnTo>
                  <a:lnTo>
                    <a:pt x="636" y="42"/>
                  </a:lnTo>
                  <a:lnTo>
                    <a:pt x="605" y="42"/>
                  </a:lnTo>
                  <a:lnTo>
                    <a:pt x="586" y="48"/>
                  </a:lnTo>
                  <a:lnTo>
                    <a:pt x="573" y="55"/>
                  </a:lnTo>
                  <a:lnTo>
                    <a:pt x="567" y="68"/>
                  </a:lnTo>
                  <a:lnTo>
                    <a:pt x="560" y="87"/>
                  </a:lnTo>
                  <a:lnTo>
                    <a:pt x="431" y="620"/>
                  </a:lnTo>
                  <a:lnTo>
                    <a:pt x="408" y="675"/>
                  </a:lnTo>
                  <a:lnTo>
                    <a:pt x="374" y="720"/>
                  </a:lnTo>
                  <a:lnTo>
                    <a:pt x="329" y="758"/>
                  </a:lnTo>
                  <a:lnTo>
                    <a:pt x="276" y="784"/>
                  </a:lnTo>
                  <a:lnTo>
                    <a:pt x="222" y="800"/>
                  </a:lnTo>
                  <a:lnTo>
                    <a:pt x="165" y="806"/>
                  </a:lnTo>
                  <a:lnTo>
                    <a:pt x="111" y="800"/>
                  </a:lnTo>
                  <a:lnTo>
                    <a:pt x="67" y="784"/>
                  </a:lnTo>
                  <a:lnTo>
                    <a:pt x="32" y="758"/>
                  </a:lnTo>
                  <a:lnTo>
                    <a:pt x="10" y="723"/>
                  </a:lnTo>
                  <a:lnTo>
                    <a:pt x="0" y="681"/>
                  </a:lnTo>
                  <a:lnTo>
                    <a:pt x="7" y="646"/>
                  </a:lnTo>
                  <a:lnTo>
                    <a:pt x="19" y="620"/>
                  </a:lnTo>
                  <a:lnTo>
                    <a:pt x="38" y="604"/>
                  </a:lnTo>
                  <a:lnTo>
                    <a:pt x="57" y="594"/>
                  </a:lnTo>
                  <a:lnTo>
                    <a:pt x="76" y="591"/>
                  </a:lnTo>
                  <a:lnTo>
                    <a:pt x="95" y="594"/>
                  </a:lnTo>
                  <a:lnTo>
                    <a:pt x="114" y="604"/>
                  </a:lnTo>
                  <a:lnTo>
                    <a:pt x="124" y="620"/>
                  </a:lnTo>
                  <a:lnTo>
                    <a:pt x="130" y="642"/>
                  </a:lnTo>
                  <a:lnTo>
                    <a:pt x="127" y="655"/>
                  </a:lnTo>
                  <a:lnTo>
                    <a:pt x="120" y="675"/>
                  </a:lnTo>
                  <a:lnTo>
                    <a:pt x="105" y="694"/>
                  </a:lnTo>
                  <a:lnTo>
                    <a:pt x="82" y="710"/>
                  </a:lnTo>
                  <a:lnTo>
                    <a:pt x="48" y="716"/>
                  </a:lnTo>
                  <a:lnTo>
                    <a:pt x="70" y="742"/>
                  </a:lnTo>
                  <a:lnTo>
                    <a:pt x="95" y="761"/>
                  </a:lnTo>
                  <a:lnTo>
                    <a:pt x="124" y="768"/>
                  </a:lnTo>
                  <a:lnTo>
                    <a:pt x="146" y="774"/>
                  </a:lnTo>
                  <a:lnTo>
                    <a:pt x="162" y="774"/>
                  </a:lnTo>
                  <a:lnTo>
                    <a:pt x="206" y="765"/>
                  </a:lnTo>
                  <a:lnTo>
                    <a:pt x="247" y="742"/>
                  </a:lnTo>
                  <a:lnTo>
                    <a:pt x="282" y="710"/>
                  </a:lnTo>
                  <a:lnTo>
                    <a:pt x="310" y="665"/>
                  </a:lnTo>
                  <a:lnTo>
                    <a:pt x="329" y="617"/>
                  </a:lnTo>
                  <a:lnTo>
                    <a:pt x="459" y="90"/>
                  </a:lnTo>
                  <a:lnTo>
                    <a:pt x="462" y="84"/>
                  </a:lnTo>
                  <a:lnTo>
                    <a:pt x="462" y="77"/>
                  </a:lnTo>
                  <a:lnTo>
                    <a:pt x="462" y="74"/>
                  </a:lnTo>
                  <a:lnTo>
                    <a:pt x="462" y="71"/>
                  </a:lnTo>
                  <a:lnTo>
                    <a:pt x="462" y="64"/>
                  </a:lnTo>
                  <a:lnTo>
                    <a:pt x="462" y="58"/>
                  </a:lnTo>
                  <a:lnTo>
                    <a:pt x="462" y="55"/>
                  </a:lnTo>
                  <a:lnTo>
                    <a:pt x="459" y="52"/>
                  </a:lnTo>
                  <a:lnTo>
                    <a:pt x="453" y="48"/>
                  </a:lnTo>
                  <a:lnTo>
                    <a:pt x="443" y="45"/>
                  </a:lnTo>
                  <a:lnTo>
                    <a:pt x="427" y="45"/>
                  </a:lnTo>
                  <a:lnTo>
                    <a:pt x="405" y="42"/>
                  </a:lnTo>
                  <a:lnTo>
                    <a:pt x="389" y="42"/>
                  </a:lnTo>
                  <a:lnTo>
                    <a:pt x="367" y="42"/>
                  </a:lnTo>
                  <a:lnTo>
                    <a:pt x="355" y="42"/>
                  </a:lnTo>
                  <a:lnTo>
                    <a:pt x="342" y="42"/>
                  </a:lnTo>
                  <a:lnTo>
                    <a:pt x="336" y="39"/>
                  </a:lnTo>
                  <a:lnTo>
                    <a:pt x="329" y="36"/>
                  </a:lnTo>
                  <a:lnTo>
                    <a:pt x="326" y="32"/>
                  </a:lnTo>
                  <a:lnTo>
                    <a:pt x="326" y="26"/>
                  </a:lnTo>
                  <a:lnTo>
                    <a:pt x="326" y="16"/>
                  </a:lnTo>
                  <a:lnTo>
                    <a:pt x="329" y="10"/>
                  </a:lnTo>
                  <a:lnTo>
                    <a:pt x="332" y="7"/>
                  </a:lnTo>
                  <a:lnTo>
                    <a:pt x="339" y="3"/>
                  </a:lnTo>
                  <a:lnTo>
                    <a:pt x="342" y="3"/>
                  </a:lnTo>
                  <a:lnTo>
                    <a:pt x="345" y="0"/>
                  </a:lnTo>
                  <a:lnTo>
                    <a:pt x="3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noEditPoints="1"/>
            </p:cNvSpPr>
            <p:nvPr/>
          </p:nvSpPr>
          <p:spPr bwMode="auto">
            <a:xfrm>
              <a:off x="8965" y="2809"/>
              <a:ext cx="1142" cy="1140"/>
            </a:xfrm>
            <a:custGeom>
              <a:avLst/>
              <a:gdLst/>
              <a:ahLst/>
              <a:cxnLst>
                <a:cxn ang="0">
                  <a:pos x="595" y="48"/>
                </a:cxn>
                <a:cxn ang="0">
                  <a:pos x="535" y="112"/>
                </a:cxn>
                <a:cxn ang="0">
                  <a:pos x="734" y="520"/>
                </a:cxn>
                <a:cxn ang="0">
                  <a:pos x="876" y="440"/>
                </a:cxn>
                <a:cxn ang="0">
                  <a:pos x="962" y="247"/>
                </a:cxn>
                <a:cxn ang="0">
                  <a:pos x="914" y="96"/>
                </a:cxn>
                <a:cxn ang="0">
                  <a:pos x="756" y="48"/>
                </a:cxn>
                <a:cxn ang="0">
                  <a:pos x="762" y="0"/>
                </a:cxn>
                <a:cxn ang="0">
                  <a:pos x="1041" y="86"/>
                </a:cxn>
                <a:cxn ang="0">
                  <a:pos x="1107" y="298"/>
                </a:cxn>
                <a:cxn ang="0">
                  <a:pos x="946" y="481"/>
                </a:cxn>
                <a:cxn ang="0">
                  <a:pos x="762" y="555"/>
                </a:cxn>
                <a:cxn ang="0">
                  <a:pos x="813" y="578"/>
                </a:cxn>
                <a:cxn ang="0">
                  <a:pos x="908" y="697"/>
                </a:cxn>
                <a:cxn ang="0">
                  <a:pos x="902" y="864"/>
                </a:cxn>
                <a:cxn ang="0">
                  <a:pos x="892" y="1040"/>
                </a:cxn>
                <a:cxn ang="0">
                  <a:pos x="956" y="1104"/>
                </a:cxn>
                <a:cxn ang="0">
                  <a:pos x="1054" y="1047"/>
                </a:cxn>
                <a:cxn ang="0">
                  <a:pos x="1104" y="944"/>
                </a:cxn>
                <a:cxn ang="0">
                  <a:pos x="1123" y="934"/>
                </a:cxn>
                <a:cxn ang="0">
                  <a:pos x="1139" y="947"/>
                </a:cxn>
                <a:cxn ang="0">
                  <a:pos x="1117" y="1024"/>
                </a:cxn>
                <a:cxn ang="0">
                  <a:pos x="997" y="1133"/>
                </a:cxn>
                <a:cxn ang="0">
                  <a:pos x="892" y="1136"/>
                </a:cxn>
                <a:cxn ang="0">
                  <a:pos x="778" y="1079"/>
                </a:cxn>
                <a:cxn ang="0">
                  <a:pos x="740" y="937"/>
                </a:cxn>
                <a:cxn ang="0">
                  <a:pos x="772" y="786"/>
                </a:cxn>
                <a:cxn ang="0">
                  <a:pos x="775" y="661"/>
                </a:cxn>
                <a:cxn ang="0">
                  <a:pos x="664" y="574"/>
                </a:cxn>
                <a:cxn ang="0">
                  <a:pos x="313" y="1008"/>
                </a:cxn>
                <a:cxn ang="0">
                  <a:pos x="329" y="1047"/>
                </a:cxn>
                <a:cxn ang="0">
                  <a:pos x="427" y="1053"/>
                </a:cxn>
                <a:cxn ang="0">
                  <a:pos x="459" y="1063"/>
                </a:cxn>
                <a:cxn ang="0">
                  <a:pos x="452" y="1095"/>
                </a:cxn>
                <a:cxn ang="0">
                  <a:pos x="430" y="1104"/>
                </a:cxn>
                <a:cxn ang="0">
                  <a:pos x="300" y="1101"/>
                </a:cxn>
                <a:cxn ang="0">
                  <a:pos x="145" y="1101"/>
                </a:cxn>
                <a:cxn ang="0">
                  <a:pos x="19" y="1104"/>
                </a:cxn>
                <a:cxn ang="0">
                  <a:pos x="0" y="1095"/>
                </a:cxn>
                <a:cxn ang="0">
                  <a:pos x="6" y="1059"/>
                </a:cxn>
                <a:cxn ang="0">
                  <a:pos x="41" y="1053"/>
                </a:cxn>
                <a:cxn ang="0">
                  <a:pos x="171" y="1024"/>
                </a:cxn>
                <a:cxn ang="0">
                  <a:pos x="405" y="96"/>
                </a:cxn>
                <a:cxn ang="0">
                  <a:pos x="408" y="70"/>
                </a:cxn>
                <a:cxn ang="0">
                  <a:pos x="380" y="54"/>
                </a:cxn>
                <a:cxn ang="0">
                  <a:pos x="307" y="48"/>
                </a:cxn>
                <a:cxn ang="0">
                  <a:pos x="266" y="41"/>
                </a:cxn>
                <a:cxn ang="0">
                  <a:pos x="262" y="9"/>
                </a:cxn>
                <a:cxn ang="0">
                  <a:pos x="294" y="0"/>
                </a:cxn>
              </a:cxnLst>
              <a:rect l="0" t="0" r="r" b="b"/>
              <a:pathLst>
                <a:path w="1142" h="1140">
                  <a:moveTo>
                    <a:pt x="674" y="48"/>
                  </a:moveTo>
                  <a:lnTo>
                    <a:pt x="649" y="48"/>
                  </a:lnTo>
                  <a:lnTo>
                    <a:pt x="620" y="48"/>
                  </a:lnTo>
                  <a:lnTo>
                    <a:pt x="595" y="48"/>
                  </a:lnTo>
                  <a:lnTo>
                    <a:pt x="579" y="51"/>
                  </a:lnTo>
                  <a:lnTo>
                    <a:pt x="557" y="57"/>
                  </a:lnTo>
                  <a:lnTo>
                    <a:pt x="544" y="77"/>
                  </a:lnTo>
                  <a:lnTo>
                    <a:pt x="535" y="112"/>
                  </a:lnTo>
                  <a:lnTo>
                    <a:pt x="427" y="533"/>
                  </a:lnTo>
                  <a:lnTo>
                    <a:pt x="611" y="533"/>
                  </a:lnTo>
                  <a:lnTo>
                    <a:pt x="677" y="530"/>
                  </a:lnTo>
                  <a:lnTo>
                    <a:pt x="734" y="520"/>
                  </a:lnTo>
                  <a:lnTo>
                    <a:pt x="781" y="501"/>
                  </a:lnTo>
                  <a:lnTo>
                    <a:pt x="823" y="481"/>
                  </a:lnTo>
                  <a:lnTo>
                    <a:pt x="854" y="462"/>
                  </a:lnTo>
                  <a:lnTo>
                    <a:pt x="876" y="440"/>
                  </a:lnTo>
                  <a:lnTo>
                    <a:pt x="911" y="395"/>
                  </a:lnTo>
                  <a:lnTo>
                    <a:pt x="937" y="346"/>
                  </a:lnTo>
                  <a:lnTo>
                    <a:pt x="952" y="295"/>
                  </a:lnTo>
                  <a:lnTo>
                    <a:pt x="962" y="247"/>
                  </a:lnTo>
                  <a:lnTo>
                    <a:pt x="965" y="208"/>
                  </a:lnTo>
                  <a:lnTo>
                    <a:pt x="959" y="160"/>
                  </a:lnTo>
                  <a:lnTo>
                    <a:pt x="943" y="122"/>
                  </a:lnTo>
                  <a:lnTo>
                    <a:pt x="914" y="96"/>
                  </a:lnTo>
                  <a:lnTo>
                    <a:pt x="883" y="74"/>
                  </a:lnTo>
                  <a:lnTo>
                    <a:pt x="845" y="61"/>
                  </a:lnTo>
                  <a:lnTo>
                    <a:pt x="800" y="54"/>
                  </a:lnTo>
                  <a:lnTo>
                    <a:pt x="756" y="48"/>
                  </a:lnTo>
                  <a:lnTo>
                    <a:pt x="715" y="48"/>
                  </a:lnTo>
                  <a:lnTo>
                    <a:pt x="674" y="48"/>
                  </a:lnTo>
                  <a:close/>
                  <a:moveTo>
                    <a:pt x="307" y="0"/>
                  </a:moveTo>
                  <a:lnTo>
                    <a:pt x="762" y="0"/>
                  </a:lnTo>
                  <a:lnTo>
                    <a:pt x="848" y="6"/>
                  </a:lnTo>
                  <a:lnTo>
                    <a:pt x="924" y="22"/>
                  </a:lnTo>
                  <a:lnTo>
                    <a:pt x="990" y="51"/>
                  </a:lnTo>
                  <a:lnTo>
                    <a:pt x="1041" y="86"/>
                  </a:lnTo>
                  <a:lnTo>
                    <a:pt x="1082" y="131"/>
                  </a:lnTo>
                  <a:lnTo>
                    <a:pt x="1107" y="183"/>
                  </a:lnTo>
                  <a:lnTo>
                    <a:pt x="1117" y="241"/>
                  </a:lnTo>
                  <a:lnTo>
                    <a:pt x="1107" y="298"/>
                  </a:lnTo>
                  <a:lnTo>
                    <a:pt x="1085" y="353"/>
                  </a:lnTo>
                  <a:lnTo>
                    <a:pt x="1047" y="401"/>
                  </a:lnTo>
                  <a:lnTo>
                    <a:pt x="1000" y="446"/>
                  </a:lnTo>
                  <a:lnTo>
                    <a:pt x="946" y="481"/>
                  </a:lnTo>
                  <a:lnTo>
                    <a:pt x="886" y="513"/>
                  </a:lnTo>
                  <a:lnTo>
                    <a:pt x="826" y="536"/>
                  </a:lnTo>
                  <a:lnTo>
                    <a:pt x="762" y="555"/>
                  </a:lnTo>
                  <a:lnTo>
                    <a:pt x="762" y="555"/>
                  </a:lnTo>
                  <a:lnTo>
                    <a:pt x="762" y="555"/>
                  </a:lnTo>
                  <a:lnTo>
                    <a:pt x="762" y="555"/>
                  </a:lnTo>
                  <a:lnTo>
                    <a:pt x="785" y="562"/>
                  </a:lnTo>
                  <a:lnTo>
                    <a:pt x="813" y="578"/>
                  </a:lnTo>
                  <a:lnTo>
                    <a:pt x="842" y="597"/>
                  </a:lnTo>
                  <a:lnTo>
                    <a:pt x="867" y="623"/>
                  </a:lnTo>
                  <a:lnTo>
                    <a:pt x="892" y="655"/>
                  </a:lnTo>
                  <a:lnTo>
                    <a:pt x="908" y="697"/>
                  </a:lnTo>
                  <a:lnTo>
                    <a:pt x="914" y="745"/>
                  </a:lnTo>
                  <a:lnTo>
                    <a:pt x="911" y="783"/>
                  </a:lnTo>
                  <a:lnTo>
                    <a:pt x="908" y="822"/>
                  </a:lnTo>
                  <a:lnTo>
                    <a:pt x="902" y="864"/>
                  </a:lnTo>
                  <a:lnTo>
                    <a:pt x="895" y="915"/>
                  </a:lnTo>
                  <a:lnTo>
                    <a:pt x="892" y="963"/>
                  </a:lnTo>
                  <a:lnTo>
                    <a:pt x="889" y="1005"/>
                  </a:lnTo>
                  <a:lnTo>
                    <a:pt x="892" y="1040"/>
                  </a:lnTo>
                  <a:lnTo>
                    <a:pt x="899" y="1066"/>
                  </a:lnTo>
                  <a:lnTo>
                    <a:pt x="911" y="1088"/>
                  </a:lnTo>
                  <a:lnTo>
                    <a:pt x="927" y="1101"/>
                  </a:lnTo>
                  <a:lnTo>
                    <a:pt x="956" y="1104"/>
                  </a:lnTo>
                  <a:lnTo>
                    <a:pt x="978" y="1101"/>
                  </a:lnTo>
                  <a:lnTo>
                    <a:pt x="1000" y="1092"/>
                  </a:lnTo>
                  <a:lnTo>
                    <a:pt x="1028" y="1075"/>
                  </a:lnTo>
                  <a:lnTo>
                    <a:pt x="1054" y="1047"/>
                  </a:lnTo>
                  <a:lnTo>
                    <a:pt x="1079" y="1008"/>
                  </a:lnTo>
                  <a:lnTo>
                    <a:pt x="1101" y="957"/>
                  </a:lnTo>
                  <a:lnTo>
                    <a:pt x="1104" y="950"/>
                  </a:lnTo>
                  <a:lnTo>
                    <a:pt x="1104" y="944"/>
                  </a:lnTo>
                  <a:lnTo>
                    <a:pt x="1107" y="937"/>
                  </a:lnTo>
                  <a:lnTo>
                    <a:pt x="1114" y="934"/>
                  </a:lnTo>
                  <a:lnTo>
                    <a:pt x="1120" y="934"/>
                  </a:lnTo>
                  <a:lnTo>
                    <a:pt x="1123" y="934"/>
                  </a:lnTo>
                  <a:lnTo>
                    <a:pt x="1126" y="934"/>
                  </a:lnTo>
                  <a:lnTo>
                    <a:pt x="1133" y="937"/>
                  </a:lnTo>
                  <a:lnTo>
                    <a:pt x="1136" y="941"/>
                  </a:lnTo>
                  <a:lnTo>
                    <a:pt x="1139" y="947"/>
                  </a:lnTo>
                  <a:lnTo>
                    <a:pt x="1142" y="953"/>
                  </a:lnTo>
                  <a:lnTo>
                    <a:pt x="1139" y="969"/>
                  </a:lnTo>
                  <a:lnTo>
                    <a:pt x="1130" y="992"/>
                  </a:lnTo>
                  <a:lnTo>
                    <a:pt x="1117" y="1024"/>
                  </a:lnTo>
                  <a:lnTo>
                    <a:pt x="1095" y="1056"/>
                  </a:lnTo>
                  <a:lnTo>
                    <a:pt x="1069" y="1088"/>
                  </a:lnTo>
                  <a:lnTo>
                    <a:pt x="1035" y="1114"/>
                  </a:lnTo>
                  <a:lnTo>
                    <a:pt x="997" y="1133"/>
                  </a:lnTo>
                  <a:lnTo>
                    <a:pt x="949" y="1140"/>
                  </a:lnTo>
                  <a:lnTo>
                    <a:pt x="937" y="1140"/>
                  </a:lnTo>
                  <a:lnTo>
                    <a:pt x="918" y="1140"/>
                  </a:lnTo>
                  <a:lnTo>
                    <a:pt x="892" y="1136"/>
                  </a:lnTo>
                  <a:lnTo>
                    <a:pt x="864" y="1130"/>
                  </a:lnTo>
                  <a:lnTo>
                    <a:pt x="835" y="1117"/>
                  </a:lnTo>
                  <a:lnTo>
                    <a:pt x="807" y="1101"/>
                  </a:lnTo>
                  <a:lnTo>
                    <a:pt x="778" y="1079"/>
                  </a:lnTo>
                  <a:lnTo>
                    <a:pt x="756" y="1050"/>
                  </a:lnTo>
                  <a:lnTo>
                    <a:pt x="743" y="1011"/>
                  </a:lnTo>
                  <a:lnTo>
                    <a:pt x="737" y="963"/>
                  </a:lnTo>
                  <a:lnTo>
                    <a:pt x="740" y="937"/>
                  </a:lnTo>
                  <a:lnTo>
                    <a:pt x="743" y="902"/>
                  </a:lnTo>
                  <a:lnTo>
                    <a:pt x="753" y="864"/>
                  </a:lnTo>
                  <a:lnTo>
                    <a:pt x="762" y="828"/>
                  </a:lnTo>
                  <a:lnTo>
                    <a:pt x="772" y="786"/>
                  </a:lnTo>
                  <a:lnTo>
                    <a:pt x="781" y="748"/>
                  </a:lnTo>
                  <a:lnTo>
                    <a:pt x="785" y="716"/>
                  </a:lnTo>
                  <a:lnTo>
                    <a:pt x="781" y="690"/>
                  </a:lnTo>
                  <a:lnTo>
                    <a:pt x="775" y="661"/>
                  </a:lnTo>
                  <a:lnTo>
                    <a:pt x="762" y="632"/>
                  </a:lnTo>
                  <a:lnTo>
                    <a:pt x="740" y="610"/>
                  </a:lnTo>
                  <a:lnTo>
                    <a:pt x="709" y="587"/>
                  </a:lnTo>
                  <a:lnTo>
                    <a:pt x="664" y="574"/>
                  </a:lnTo>
                  <a:lnTo>
                    <a:pt x="611" y="568"/>
                  </a:lnTo>
                  <a:lnTo>
                    <a:pt x="421" y="568"/>
                  </a:lnTo>
                  <a:lnTo>
                    <a:pt x="316" y="998"/>
                  </a:lnTo>
                  <a:lnTo>
                    <a:pt x="313" y="1008"/>
                  </a:lnTo>
                  <a:lnTo>
                    <a:pt x="310" y="1014"/>
                  </a:lnTo>
                  <a:lnTo>
                    <a:pt x="310" y="1024"/>
                  </a:lnTo>
                  <a:lnTo>
                    <a:pt x="316" y="1040"/>
                  </a:lnTo>
                  <a:lnTo>
                    <a:pt x="329" y="1047"/>
                  </a:lnTo>
                  <a:lnTo>
                    <a:pt x="351" y="1053"/>
                  </a:lnTo>
                  <a:lnTo>
                    <a:pt x="380" y="1053"/>
                  </a:lnTo>
                  <a:lnTo>
                    <a:pt x="414" y="1053"/>
                  </a:lnTo>
                  <a:lnTo>
                    <a:pt x="427" y="1053"/>
                  </a:lnTo>
                  <a:lnTo>
                    <a:pt x="440" y="1053"/>
                  </a:lnTo>
                  <a:lnTo>
                    <a:pt x="446" y="1056"/>
                  </a:lnTo>
                  <a:lnTo>
                    <a:pt x="452" y="1059"/>
                  </a:lnTo>
                  <a:lnTo>
                    <a:pt x="459" y="1063"/>
                  </a:lnTo>
                  <a:lnTo>
                    <a:pt x="459" y="1072"/>
                  </a:lnTo>
                  <a:lnTo>
                    <a:pt x="459" y="1082"/>
                  </a:lnTo>
                  <a:lnTo>
                    <a:pt x="456" y="1092"/>
                  </a:lnTo>
                  <a:lnTo>
                    <a:pt x="452" y="1095"/>
                  </a:lnTo>
                  <a:lnTo>
                    <a:pt x="446" y="1101"/>
                  </a:lnTo>
                  <a:lnTo>
                    <a:pt x="443" y="1101"/>
                  </a:lnTo>
                  <a:lnTo>
                    <a:pt x="437" y="1104"/>
                  </a:lnTo>
                  <a:lnTo>
                    <a:pt x="430" y="1104"/>
                  </a:lnTo>
                  <a:lnTo>
                    <a:pt x="427" y="1104"/>
                  </a:lnTo>
                  <a:lnTo>
                    <a:pt x="392" y="1104"/>
                  </a:lnTo>
                  <a:lnTo>
                    <a:pt x="348" y="1101"/>
                  </a:lnTo>
                  <a:lnTo>
                    <a:pt x="300" y="1101"/>
                  </a:lnTo>
                  <a:lnTo>
                    <a:pt x="256" y="1101"/>
                  </a:lnTo>
                  <a:lnTo>
                    <a:pt x="221" y="1098"/>
                  </a:lnTo>
                  <a:lnTo>
                    <a:pt x="190" y="1101"/>
                  </a:lnTo>
                  <a:lnTo>
                    <a:pt x="145" y="1101"/>
                  </a:lnTo>
                  <a:lnTo>
                    <a:pt x="98" y="1101"/>
                  </a:lnTo>
                  <a:lnTo>
                    <a:pt x="57" y="1104"/>
                  </a:lnTo>
                  <a:lnTo>
                    <a:pt x="22" y="1104"/>
                  </a:lnTo>
                  <a:lnTo>
                    <a:pt x="19" y="1104"/>
                  </a:lnTo>
                  <a:lnTo>
                    <a:pt x="16" y="1104"/>
                  </a:lnTo>
                  <a:lnTo>
                    <a:pt x="9" y="1101"/>
                  </a:lnTo>
                  <a:lnTo>
                    <a:pt x="3" y="1098"/>
                  </a:lnTo>
                  <a:lnTo>
                    <a:pt x="0" y="1095"/>
                  </a:lnTo>
                  <a:lnTo>
                    <a:pt x="0" y="1085"/>
                  </a:lnTo>
                  <a:lnTo>
                    <a:pt x="0" y="1075"/>
                  </a:lnTo>
                  <a:lnTo>
                    <a:pt x="3" y="1066"/>
                  </a:lnTo>
                  <a:lnTo>
                    <a:pt x="6" y="1059"/>
                  </a:lnTo>
                  <a:lnTo>
                    <a:pt x="12" y="1056"/>
                  </a:lnTo>
                  <a:lnTo>
                    <a:pt x="22" y="1053"/>
                  </a:lnTo>
                  <a:lnTo>
                    <a:pt x="31" y="1053"/>
                  </a:lnTo>
                  <a:lnTo>
                    <a:pt x="41" y="1053"/>
                  </a:lnTo>
                  <a:lnTo>
                    <a:pt x="95" y="1053"/>
                  </a:lnTo>
                  <a:lnTo>
                    <a:pt x="133" y="1047"/>
                  </a:lnTo>
                  <a:lnTo>
                    <a:pt x="158" y="1040"/>
                  </a:lnTo>
                  <a:lnTo>
                    <a:pt x="171" y="1024"/>
                  </a:lnTo>
                  <a:lnTo>
                    <a:pt x="180" y="1005"/>
                  </a:lnTo>
                  <a:lnTo>
                    <a:pt x="187" y="976"/>
                  </a:lnTo>
                  <a:lnTo>
                    <a:pt x="402" y="109"/>
                  </a:lnTo>
                  <a:lnTo>
                    <a:pt x="405" y="96"/>
                  </a:lnTo>
                  <a:lnTo>
                    <a:pt x="408" y="86"/>
                  </a:lnTo>
                  <a:lnTo>
                    <a:pt x="408" y="83"/>
                  </a:lnTo>
                  <a:lnTo>
                    <a:pt x="408" y="77"/>
                  </a:lnTo>
                  <a:lnTo>
                    <a:pt x="408" y="70"/>
                  </a:lnTo>
                  <a:lnTo>
                    <a:pt x="405" y="64"/>
                  </a:lnTo>
                  <a:lnTo>
                    <a:pt x="399" y="57"/>
                  </a:lnTo>
                  <a:lnTo>
                    <a:pt x="389" y="54"/>
                  </a:lnTo>
                  <a:lnTo>
                    <a:pt x="380" y="54"/>
                  </a:lnTo>
                  <a:lnTo>
                    <a:pt x="367" y="51"/>
                  </a:lnTo>
                  <a:lnTo>
                    <a:pt x="338" y="48"/>
                  </a:lnTo>
                  <a:lnTo>
                    <a:pt x="316" y="48"/>
                  </a:lnTo>
                  <a:lnTo>
                    <a:pt x="307" y="48"/>
                  </a:lnTo>
                  <a:lnTo>
                    <a:pt x="291" y="48"/>
                  </a:lnTo>
                  <a:lnTo>
                    <a:pt x="281" y="48"/>
                  </a:lnTo>
                  <a:lnTo>
                    <a:pt x="272" y="45"/>
                  </a:lnTo>
                  <a:lnTo>
                    <a:pt x="266" y="41"/>
                  </a:lnTo>
                  <a:lnTo>
                    <a:pt x="262" y="38"/>
                  </a:lnTo>
                  <a:lnTo>
                    <a:pt x="259" y="29"/>
                  </a:lnTo>
                  <a:lnTo>
                    <a:pt x="262" y="19"/>
                  </a:lnTo>
                  <a:lnTo>
                    <a:pt x="262" y="9"/>
                  </a:lnTo>
                  <a:lnTo>
                    <a:pt x="269" y="3"/>
                  </a:lnTo>
                  <a:lnTo>
                    <a:pt x="275" y="0"/>
                  </a:lnTo>
                  <a:lnTo>
                    <a:pt x="285" y="0"/>
                  </a:lnTo>
                  <a:lnTo>
                    <a:pt x="294" y="0"/>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p:cNvSpPr>
            <p:nvPr/>
          </p:nvSpPr>
          <p:spPr bwMode="auto">
            <a:xfrm>
              <a:off x="10227" y="3364"/>
              <a:ext cx="665" cy="806"/>
            </a:xfrm>
            <a:custGeom>
              <a:avLst/>
              <a:gdLst/>
              <a:ahLst/>
              <a:cxnLst>
                <a:cxn ang="0">
                  <a:pos x="396" y="3"/>
                </a:cxn>
                <a:cxn ang="0">
                  <a:pos x="469" y="3"/>
                </a:cxn>
                <a:cxn ang="0">
                  <a:pos x="526" y="7"/>
                </a:cxn>
                <a:cxn ang="0">
                  <a:pos x="589" y="3"/>
                </a:cxn>
                <a:cxn ang="0">
                  <a:pos x="649" y="0"/>
                </a:cxn>
                <a:cxn ang="0">
                  <a:pos x="659" y="7"/>
                </a:cxn>
                <a:cxn ang="0">
                  <a:pos x="665" y="16"/>
                </a:cxn>
                <a:cxn ang="0">
                  <a:pos x="662" y="32"/>
                </a:cxn>
                <a:cxn ang="0">
                  <a:pos x="652" y="39"/>
                </a:cxn>
                <a:cxn ang="0">
                  <a:pos x="643" y="42"/>
                </a:cxn>
                <a:cxn ang="0">
                  <a:pos x="605" y="42"/>
                </a:cxn>
                <a:cxn ang="0">
                  <a:pos x="573" y="55"/>
                </a:cxn>
                <a:cxn ang="0">
                  <a:pos x="561" y="87"/>
                </a:cxn>
                <a:cxn ang="0">
                  <a:pos x="431" y="620"/>
                </a:cxn>
                <a:cxn ang="0">
                  <a:pos x="374" y="720"/>
                </a:cxn>
                <a:cxn ang="0">
                  <a:pos x="276" y="784"/>
                </a:cxn>
                <a:cxn ang="0">
                  <a:pos x="165" y="806"/>
                </a:cxn>
                <a:cxn ang="0">
                  <a:pos x="67" y="784"/>
                </a:cxn>
                <a:cxn ang="0">
                  <a:pos x="10" y="723"/>
                </a:cxn>
                <a:cxn ang="0">
                  <a:pos x="7" y="646"/>
                </a:cxn>
                <a:cxn ang="0">
                  <a:pos x="38" y="604"/>
                </a:cxn>
                <a:cxn ang="0">
                  <a:pos x="76" y="591"/>
                </a:cxn>
                <a:cxn ang="0">
                  <a:pos x="111" y="604"/>
                </a:cxn>
                <a:cxn ang="0">
                  <a:pos x="130" y="642"/>
                </a:cxn>
                <a:cxn ang="0">
                  <a:pos x="121" y="675"/>
                </a:cxn>
                <a:cxn ang="0">
                  <a:pos x="83" y="710"/>
                </a:cxn>
                <a:cxn ang="0">
                  <a:pos x="70" y="742"/>
                </a:cxn>
                <a:cxn ang="0">
                  <a:pos x="124" y="768"/>
                </a:cxn>
                <a:cxn ang="0">
                  <a:pos x="162" y="774"/>
                </a:cxn>
                <a:cxn ang="0">
                  <a:pos x="247" y="742"/>
                </a:cxn>
                <a:cxn ang="0">
                  <a:pos x="311" y="665"/>
                </a:cxn>
                <a:cxn ang="0">
                  <a:pos x="459" y="90"/>
                </a:cxn>
                <a:cxn ang="0">
                  <a:pos x="463" y="77"/>
                </a:cxn>
                <a:cxn ang="0">
                  <a:pos x="463" y="71"/>
                </a:cxn>
                <a:cxn ang="0">
                  <a:pos x="463" y="58"/>
                </a:cxn>
                <a:cxn ang="0">
                  <a:pos x="459" y="52"/>
                </a:cxn>
                <a:cxn ang="0">
                  <a:pos x="444" y="45"/>
                </a:cxn>
                <a:cxn ang="0">
                  <a:pos x="406" y="42"/>
                </a:cxn>
                <a:cxn ang="0">
                  <a:pos x="368" y="42"/>
                </a:cxn>
                <a:cxn ang="0">
                  <a:pos x="342" y="42"/>
                </a:cxn>
                <a:cxn ang="0">
                  <a:pos x="330" y="36"/>
                </a:cxn>
                <a:cxn ang="0">
                  <a:pos x="326" y="26"/>
                </a:cxn>
                <a:cxn ang="0">
                  <a:pos x="330" y="10"/>
                </a:cxn>
                <a:cxn ang="0">
                  <a:pos x="339" y="3"/>
                </a:cxn>
                <a:cxn ang="0">
                  <a:pos x="345" y="0"/>
                </a:cxn>
              </a:cxnLst>
              <a:rect l="0" t="0" r="r" b="b"/>
              <a:pathLst>
                <a:path w="665" h="806">
                  <a:moveTo>
                    <a:pt x="352" y="0"/>
                  </a:moveTo>
                  <a:lnTo>
                    <a:pt x="396" y="3"/>
                  </a:lnTo>
                  <a:lnTo>
                    <a:pt x="437" y="3"/>
                  </a:lnTo>
                  <a:lnTo>
                    <a:pt x="469" y="3"/>
                  </a:lnTo>
                  <a:lnTo>
                    <a:pt x="500" y="7"/>
                  </a:lnTo>
                  <a:lnTo>
                    <a:pt x="526" y="7"/>
                  </a:lnTo>
                  <a:lnTo>
                    <a:pt x="554" y="7"/>
                  </a:lnTo>
                  <a:lnTo>
                    <a:pt x="589" y="3"/>
                  </a:lnTo>
                  <a:lnTo>
                    <a:pt x="624" y="3"/>
                  </a:lnTo>
                  <a:lnTo>
                    <a:pt x="649" y="0"/>
                  </a:lnTo>
                  <a:lnTo>
                    <a:pt x="656" y="3"/>
                  </a:lnTo>
                  <a:lnTo>
                    <a:pt x="659" y="7"/>
                  </a:lnTo>
                  <a:lnTo>
                    <a:pt x="662" y="10"/>
                  </a:lnTo>
                  <a:lnTo>
                    <a:pt x="665" y="16"/>
                  </a:lnTo>
                  <a:lnTo>
                    <a:pt x="665" y="26"/>
                  </a:lnTo>
                  <a:lnTo>
                    <a:pt x="662" y="32"/>
                  </a:lnTo>
                  <a:lnTo>
                    <a:pt x="659" y="39"/>
                  </a:lnTo>
                  <a:lnTo>
                    <a:pt x="652" y="39"/>
                  </a:lnTo>
                  <a:lnTo>
                    <a:pt x="649" y="42"/>
                  </a:lnTo>
                  <a:lnTo>
                    <a:pt x="643" y="42"/>
                  </a:lnTo>
                  <a:lnTo>
                    <a:pt x="637" y="42"/>
                  </a:lnTo>
                  <a:lnTo>
                    <a:pt x="605" y="42"/>
                  </a:lnTo>
                  <a:lnTo>
                    <a:pt x="586" y="48"/>
                  </a:lnTo>
                  <a:lnTo>
                    <a:pt x="573" y="55"/>
                  </a:lnTo>
                  <a:lnTo>
                    <a:pt x="567" y="68"/>
                  </a:lnTo>
                  <a:lnTo>
                    <a:pt x="561" y="87"/>
                  </a:lnTo>
                  <a:lnTo>
                    <a:pt x="561" y="87"/>
                  </a:lnTo>
                  <a:lnTo>
                    <a:pt x="431" y="620"/>
                  </a:lnTo>
                  <a:lnTo>
                    <a:pt x="409" y="675"/>
                  </a:lnTo>
                  <a:lnTo>
                    <a:pt x="374" y="720"/>
                  </a:lnTo>
                  <a:lnTo>
                    <a:pt x="330" y="758"/>
                  </a:lnTo>
                  <a:lnTo>
                    <a:pt x="276" y="784"/>
                  </a:lnTo>
                  <a:lnTo>
                    <a:pt x="222" y="800"/>
                  </a:lnTo>
                  <a:lnTo>
                    <a:pt x="165" y="806"/>
                  </a:lnTo>
                  <a:lnTo>
                    <a:pt x="111" y="800"/>
                  </a:lnTo>
                  <a:lnTo>
                    <a:pt x="67" y="784"/>
                  </a:lnTo>
                  <a:lnTo>
                    <a:pt x="32" y="758"/>
                  </a:lnTo>
                  <a:lnTo>
                    <a:pt x="10" y="723"/>
                  </a:lnTo>
                  <a:lnTo>
                    <a:pt x="0" y="681"/>
                  </a:lnTo>
                  <a:lnTo>
                    <a:pt x="7" y="646"/>
                  </a:lnTo>
                  <a:lnTo>
                    <a:pt x="19" y="620"/>
                  </a:lnTo>
                  <a:lnTo>
                    <a:pt x="38" y="604"/>
                  </a:lnTo>
                  <a:lnTo>
                    <a:pt x="57" y="594"/>
                  </a:lnTo>
                  <a:lnTo>
                    <a:pt x="76" y="591"/>
                  </a:lnTo>
                  <a:lnTo>
                    <a:pt x="95" y="594"/>
                  </a:lnTo>
                  <a:lnTo>
                    <a:pt x="111" y="604"/>
                  </a:lnTo>
                  <a:lnTo>
                    <a:pt x="124" y="620"/>
                  </a:lnTo>
                  <a:lnTo>
                    <a:pt x="130" y="642"/>
                  </a:lnTo>
                  <a:lnTo>
                    <a:pt x="127" y="655"/>
                  </a:lnTo>
                  <a:lnTo>
                    <a:pt x="121" y="675"/>
                  </a:lnTo>
                  <a:lnTo>
                    <a:pt x="105" y="694"/>
                  </a:lnTo>
                  <a:lnTo>
                    <a:pt x="83" y="710"/>
                  </a:lnTo>
                  <a:lnTo>
                    <a:pt x="48" y="716"/>
                  </a:lnTo>
                  <a:lnTo>
                    <a:pt x="70" y="742"/>
                  </a:lnTo>
                  <a:lnTo>
                    <a:pt x="95" y="761"/>
                  </a:lnTo>
                  <a:lnTo>
                    <a:pt x="124" y="768"/>
                  </a:lnTo>
                  <a:lnTo>
                    <a:pt x="146" y="774"/>
                  </a:lnTo>
                  <a:lnTo>
                    <a:pt x="162" y="774"/>
                  </a:lnTo>
                  <a:lnTo>
                    <a:pt x="206" y="765"/>
                  </a:lnTo>
                  <a:lnTo>
                    <a:pt x="247" y="742"/>
                  </a:lnTo>
                  <a:lnTo>
                    <a:pt x="282" y="710"/>
                  </a:lnTo>
                  <a:lnTo>
                    <a:pt x="311" y="665"/>
                  </a:lnTo>
                  <a:lnTo>
                    <a:pt x="330" y="617"/>
                  </a:lnTo>
                  <a:lnTo>
                    <a:pt x="459" y="90"/>
                  </a:lnTo>
                  <a:lnTo>
                    <a:pt x="463" y="84"/>
                  </a:lnTo>
                  <a:lnTo>
                    <a:pt x="463" y="77"/>
                  </a:lnTo>
                  <a:lnTo>
                    <a:pt x="463" y="74"/>
                  </a:lnTo>
                  <a:lnTo>
                    <a:pt x="463" y="71"/>
                  </a:lnTo>
                  <a:lnTo>
                    <a:pt x="463" y="64"/>
                  </a:lnTo>
                  <a:lnTo>
                    <a:pt x="463" y="58"/>
                  </a:lnTo>
                  <a:lnTo>
                    <a:pt x="463" y="55"/>
                  </a:lnTo>
                  <a:lnTo>
                    <a:pt x="459" y="52"/>
                  </a:lnTo>
                  <a:lnTo>
                    <a:pt x="453" y="48"/>
                  </a:lnTo>
                  <a:lnTo>
                    <a:pt x="444" y="45"/>
                  </a:lnTo>
                  <a:lnTo>
                    <a:pt x="428" y="45"/>
                  </a:lnTo>
                  <a:lnTo>
                    <a:pt x="406" y="42"/>
                  </a:lnTo>
                  <a:lnTo>
                    <a:pt x="390" y="42"/>
                  </a:lnTo>
                  <a:lnTo>
                    <a:pt x="368" y="42"/>
                  </a:lnTo>
                  <a:lnTo>
                    <a:pt x="355" y="42"/>
                  </a:lnTo>
                  <a:lnTo>
                    <a:pt x="342" y="42"/>
                  </a:lnTo>
                  <a:lnTo>
                    <a:pt x="336" y="39"/>
                  </a:lnTo>
                  <a:lnTo>
                    <a:pt x="330" y="36"/>
                  </a:lnTo>
                  <a:lnTo>
                    <a:pt x="326" y="32"/>
                  </a:lnTo>
                  <a:lnTo>
                    <a:pt x="326" y="26"/>
                  </a:lnTo>
                  <a:lnTo>
                    <a:pt x="326" y="16"/>
                  </a:lnTo>
                  <a:lnTo>
                    <a:pt x="330" y="10"/>
                  </a:lnTo>
                  <a:lnTo>
                    <a:pt x="333" y="7"/>
                  </a:lnTo>
                  <a:lnTo>
                    <a:pt x="339" y="3"/>
                  </a:lnTo>
                  <a:lnTo>
                    <a:pt x="342" y="3"/>
                  </a:lnTo>
                  <a:lnTo>
                    <a:pt x="345" y="0"/>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1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0"/>
            <a:ext cx="8229600" cy="1143000"/>
          </a:xfrm>
        </p:spPr>
        <p:txBody>
          <a:bodyPr/>
          <a:lstStyle/>
          <a:p>
            <a:r>
              <a:rPr lang="en-US" dirty="0" smtClean="0"/>
              <a:t>Proof of A-</a:t>
            </a:r>
            <a:r>
              <a:rPr lang="en-US" dirty="0" smtClean="0">
                <a:sym typeface="Mathematica1"/>
              </a:rPr>
              <a:t> Relations</a:t>
            </a:r>
            <a:endParaRPr lang="en-US" dirty="0"/>
          </a:p>
        </p:txBody>
      </p:sp>
      <p:pic>
        <p:nvPicPr>
          <p:cNvPr id="3" name="Picture 3"/>
          <p:cNvPicPr>
            <a:picLocks noChangeAspect="1" noChangeArrowheads="1"/>
          </p:cNvPicPr>
          <p:nvPr/>
        </p:nvPicPr>
        <p:blipFill>
          <a:blip r:embed="rId3" cstate="print"/>
          <a:srcRect/>
          <a:stretch>
            <a:fillRect/>
          </a:stretch>
        </p:blipFill>
        <p:spPr bwMode="auto">
          <a:xfrm>
            <a:off x="0" y="1447800"/>
            <a:ext cx="9144000" cy="1808945"/>
          </a:xfrm>
          <a:prstGeom prst="rect">
            <a:avLst/>
          </a:prstGeom>
          <a:noFill/>
          <a:ln w="9525">
            <a:noFill/>
            <a:miter lim="800000"/>
            <a:headEnd/>
            <a:tailEnd/>
          </a:ln>
        </p:spPr>
      </p:pic>
      <p:sp>
        <p:nvSpPr>
          <p:cNvPr id="4" name="TextBox 3"/>
          <p:cNvSpPr txBox="1"/>
          <p:nvPr/>
        </p:nvSpPr>
        <p:spPr>
          <a:xfrm>
            <a:off x="0" y="3581400"/>
            <a:ext cx="9144000" cy="523220"/>
          </a:xfrm>
          <a:prstGeom prst="rect">
            <a:avLst/>
          </a:prstGeom>
          <a:noFill/>
        </p:spPr>
        <p:txBody>
          <a:bodyPr wrap="square" rtlCol="0">
            <a:spAutoFit/>
          </a:bodyPr>
          <a:lstStyle/>
          <a:p>
            <a:r>
              <a:rPr lang="en-US" sz="2800" dirty="0" smtClean="0">
                <a:solidFill>
                  <a:srgbClr val="FF0000"/>
                </a:solidFill>
              </a:rPr>
              <a:t>Apply </a:t>
            </a:r>
            <a:r>
              <a:rPr lang="en-US" sz="2800" dirty="0" smtClean="0">
                <a:solidFill>
                  <a:srgbClr val="FF0000"/>
                </a:solidFill>
                <a:sym typeface="Mathematica1"/>
              </a:rPr>
              <a:t> and evaluate on exp[], then    </a:t>
            </a:r>
            <a:endParaRPr lang="en-US" sz="2800" dirty="0">
              <a:solidFill>
                <a:srgbClr val="FF0000"/>
              </a:solidFill>
            </a:endParaRPr>
          </a:p>
        </p:txBody>
      </p:sp>
      <p:pic>
        <p:nvPicPr>
          <p:cNvPr id="2050" name="Picture 2"/>
          <p:cNvPicPr>
            <a:picLocks noChangeAspect="1" noChangeArrowheads="1"/>
          </p:cNvPicPr>
          <p:nvPr/>
        </p:nvPicPr>
        <p:blipFill>
          <a:blip r:embed="rId4" cstate="print"/>
          <a:srcRect/>
          <a:stretch>
            <a:fillRect/>
          </a:stretch>
        </p:blipFill>
        <p:spPr bwMode="auto">
          <a:xfrm>
            <a:off x="0" y="5811253"/>
            <a:ext cx="9144000" cy="1046747"/>
          </a:xfrm>
          <a:prstGeom prst="rect">
            <a:avLst/>
          </a:prstGeom>
          <a:noFill/>
          <a:ln w="9525">
            <a:noFill/>
            <a:miter lim="800000"/>
            <a:headEnd/>
            <a:tailEnd/>
          </a:ln>
        </p:spPr>
      </p:pic>
      <p:cxnSp>
        <p:nvCxnSpPr>
          <p:cNvPr id="9" name="Straight Connector 8"/>
          <p:cNvCxnSpPr/>
          <p:nvPr/>
        </p:nvCxnSpPr>
        <p:spPr>
          <a:xfrm>
            <a:off x="762000" y="2667000"/>
            <a:ext cx="3581400" cy="0"/>
          </a:xfrm>
          <a:prstGeom prst="line">
            <a:avLst/>
          </a:prstGeom>
          <a:ln w="3810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609600" y="5105400"/>
            <a:ext cx="8229600" cy="523220"/>
          </a:xfrm>
          <a:prstGeom prst="rect">
            <a:avLst/>
          </a:prstGeom>
          <a:noFill/>
        </p:spPr>
        <p:txBody>
          <a:bodyPr wrap="square" rtlCol="0">
            <a:spAutoFit/>
          </a:bodyPr>
          <a:lstStyle/>
          <a:p>
            <a:r>
              <a:rPr lang="en-US" sz="2800" dirty="0" smtClean="0">
                <a:solidFill>
                  <a:srgbClr val="0000FF"/>
                </a:solidFill>
              </a:rPr>
              <a:t>Hence we obtain the A</a:t>
            </a:r>
            <a:r>
              <a:rPr lang="en-US" sz="2800" dirty="0" smtClean="0">
                <a:solidFill>
                  <a:srgbClr val="0000FF"/>
                </a:solidFill>
                <a:sym typeface="Mathematica1"/>
              </a:rPr>
              <a:t> relations: </a:t>
            </a:r>
            <a:endParaRPr lang="en-US" sz="2800" dirty="0">
              <a:solidFill>
                <a:srgbClr val="0000FF"/>
              </a:solidFill>
            </a:endParaRPr>
          </a:p>
        </p:txBody>
      </p:sp>
      <p:grpSp>
        <p:nvGrpSpPr>
          <p:cNvPr id="11" name="Group 4"/>
          <p:cNvGrpSpPr>
            <a:grpSpLocks noChangeAspect="1"/>
          </p:cNvGrpSpPr>
          <p:nvPr>
            <p:custDataLst>
              <p:tags r:id="rId1"/>
            </p:custDataLst>
          </p:nvPr>
        </p:nvGrpSpPr>
        <p:grpSpPr bwMode="auto">
          <a:xfrm>
            <a:off x="6172200" y="3581400"/>
            <a:ext cx="2649096" cy="609600"/>
            <a:chOff x="1788" y="3330"/>
            <a:chExt cx="9543" cy="2196"/>
          </a:xfrm>
          <a:solidFill>
            <a:srgbClr val="FF0000"/>
          </a:solidFill>
        </p:grpSpPr>
        <p:sp>
          <p:nvSpPr>
            <p:cNvPr id="12" name="Freeform 6"/>
            <p:cNvSpPr>
              <a:spLocks noEditPoints="1"/>
            </p:cNvSpPr>
            <p:nvPr/>
          </p:nvSpPr>
          <p:spPr bwMode="auto">
            <a:xfrm>
              <a:off x="1788" y="4023"/>
              <a:ext cx="748" cy="1063"/>
            </a:xfrm>
            <a:custGeom>
              <a:avLst/>
              <a:gdLst/>
              <a:ahLst/>
              <a:cxnLst>
                <a:cxn ang="0">
                  <a:pos x="492" y="39"/>
                </a:cxn>
                <a:cxn ang="0">
                  <a:pos x="412" y="84"/>
                </a:cxn>
                <a:cxn ang="0">
                  <a:pos x="327" y="187"/>
                </a:cxn>
                <a:cxn ang="0">
                  <a:pos x="303" y="247"/>
                </a:cxn>
                <a:cxn ang="0">
                  <a:pos x="280" y="319"/>
                </a:cxn>
                <a:cxn ang="0">
                  <a:pos x="250" y="421"/>
                </a:cxn>
                <a:cxn ang="0">
                  <a:pos x="227" y="515"/>
                </a:cxn>
                <a:cxn ang="0">
                  <a:pos x="221" y="551"/>
                </a:cxn>
                <a:cxn ang="0">
                  <a:pos x="227" y="581"/>
                </a:cxn>
                <a:cxn ang="0">
                  <a:pos x="248" y="629"/>
                </a:cxn>
                <a:cxn ang="0">
                  <a:pos x="289" y="677"/>
                </a:cxn>
                <a:cxn ang="0">
                  <a:pos x="357" y="696"/>
                </a:cxn>
                <a:cxn ang="0">
                  <a:pos x="433" y="671"/>
                </a:cxn>
                <a:cxn ang="0">
                  <a:pos x="510" y="599"/>
                </a:cxn>
                <a:cxn ang="0">
                  <a:pos x="566" y="497"/>
                </a:cxn>
                <a:cxn ang="0">
                  <a:pos x="607" y="370"/>
                </a:cxn>
                <a:cxn ang="0">
                  <a:pos x="630" y="244"/>
                </a:cxn>
                <a:cxn ang="0">
                  <a:pos x="630" y="141"/>
                </a:cxn>
                <a:cxn ang="0">
                  <a:pos x="601" y="72"/>
                </a:cxn>
                <a:cxn ang="0">
                  <a:pos x="554" y="39"/>
                </a:cxn>
                <a:cxn ang="0">
                  <a:pos x="527" y="0"/>
                </a:cxn>
                <a:cxn ang="0">
                  <a:pos x="622" y="21"/>
                </a:cxn>
                <a:cxn ang="0">
                  <a:pos x="698" y="87"/>
                </a:cxn>
                <a:cxn ang="0">
                  <a:pos x="742" y="196"/>
                </a:cxn>
                <a:cxn ang="0">
                  <a:pos x="739" y="352"/>
                </a:cxn>
                <a:cxn ang="0">
                  <a:pos x="675" y="518"/>
                </a:cxn>
                <a:cxn ang="0">
                  <a:pos x="563" y="647"/>
                </a:cxn>
                <a:cxn ang="0">
                  <a:pos x="427" y="723"/>
                </a:cxn>
                <a:cxn ang="0">
                  <a:pos x="315" y="729"/>
                </a:cxn>
                <a:cxn ang="0">
                  <a:pos x="248" y="690"/>
                </a:cxn>
                <a:cxn ang="0">
                  <a:pos x="200" y="623"/>
                </a:cxn>
                <a:cxn ang="0">
                  <a:pos x="168" y="759"/>
                </a:cxn>
                <a:cxn ang="0">
                  <a:pos x="139" y="885"/>
                </a:cxn>
                <a:cxn ang="0">
                  <a:pos x="112" y="985"/>
                </a:cxn>
                <a:cxn ang="0">
                  <a:pos x="100" y="1030"/>
                </a:cxn>
                <a:cxn ang="0">
                  <a:pos x="83" y="1048"/>
                </a:cxn>
                <a:cxn ang="0">
                  <a:pos x="44" y="1063"/>
                </a:cxn>
                <a:cxn ang="0">
                  <a:pos x="21" y="1057"/>
                </a:cxn>
                <a:cxn ang="0">
                  <a:pos x="6" y="1042"/>
                </a:cxn>
                <a:cxn ang="0">
                  <a:pos x="0" y="1021"/>
                </a:cxn>
                <a:cxn ang="0">
                  <a:pos x="0" y="1015"/>
                </a:cxn>
                <a:cxn ang="0">
                  <a:pos x="3" y="1006"/>
                </a:cxn>
                <a:cxn ang="0">
                  <a:pos x="159" y="358"/>
                </a:cxn>
                <a:cxn ang="0">
                  <a:pos x="227" y="202"/>
                </a:cxn>
                <a:cxn ang="0">
                  <a:pos x="333" y="78"/>
                </a:cxn>
                <a:cxn ang="0">
                  <a:pos x="460" y="9"/>
                </a:cxn>
              </a:cxnLst>
              <a:rect l="0" t="0" r="r" b="b"/>
              <a:pathLst>
                <a:path w="748" h="1063">
                  <a:moveTo>
                    <a:pt x="524" y="36"/>
                  </a:moveTo>
                  <a:lnTo>
                    <a:pt x="492" y="39"/>
                  </a:lnTo>
                  <a:lnTo>
                    <a:pt x="454" y="54"/>
                  </a:lnTo>
                  <a:lnTo>
                    <a:pt x="412" y="84"/>
                  </a:lnTo>
                  <a:lnTo>
                    <a:pt x="368" y="126"/>
                  </a:lnTo>
                  <a:lnTo>
                    <a:pt x="327" y="187"/>
                  </a:lnTo>
                  <a:lnTo>
                    <a:pt x="315" y="217"/>
                  </a:lnTo>
                  <a:lnTo>
                    <a:pt x="303" y="247"/>
                  </a:lnTo>
                  <a:lnTo>
                    <a:pt x="292" y="280"/>
                  </a:lnTo>
                  <a:lnTo>
                    <a:pt x="280" y="319"/>
                  </a:lnTo>
                  <a:lnTo>
                    <a:pt x="265" y="364"/>
                  </a:lnTo>
                  <a:lnTo>
                    <a:pt x="250" y="421"/>
                  </a:lnTo>
                  <a:lnTo>
                    <a:pt x="233" y="494"/>
                  </a:lnTo>
                  <a:lnTo>
                    <a:pt x="227" y="515"/>
                  </a:lnTo>
                  <a:lnTo>
                    <a:pt x="224" y="539"/>
                  </a:lnTo>
                  <a:lnTo>
                    <a:pt x="221" y="551"/>
                  </a:lnTo>
                  <a:lnTo>
                    <a:pt x="221" y="563"/>
                  </a:lnTo>
                  <a:lnTo>
                    <a:pt x="227" y="581"/>
                  </a:lnTo>
                  <a:lnTo>
                    <a:pt x="236" y="605"/>
                  </a:lnTo>
                  <a:lnTo>
                    <a:pt x="248" y="629"/>
                  </a:lnTo>
                  <a:lnTo>
                    <a:pt x="265" y="653"/>
                  </a:lnTo>
                  <a:lnTo>
                    <a:pt x="289" y="677"/>
                  </a:lnTo>
                  <a:lnTo>
                    <a:pt x="318" y="693"/>
                  </a:lnTo>
                  <a:lnTo>
                    <a:pt x="357" y="696"/>
                  </a:lnTo>
                  <a:lnTo>
                    <a:pt x="395" y="690"/>
                  </a:lnTo>
                  <a:lnTo>
                    <a:pt x="433" y="671"/>
                  </a:lnTo>
                  <a:lnTo>
                    <a:pt x="474" y="641"/>
                  </a:lnTo>
                  <a:lnTo>
                    <a:pt x="510" y="599"/>
                  </a:lnTo>
                  <a:lnTo>
                    <a:pt x="545" y="545"/>
                  </a:lnTo>
                  <a:lnTo>
                    <a:pt x="566" y="497"/>
                  </a:lnTo>
                  <a:lnTo>
                    <a:pt x="586" y="437"/>
                  </a:lnTo>
                  <a:lnTo>
                    <a:pt x="607" y="370"/>
                  </a:lnTo>
                  <a:lnTo>
                    <a:pt x="622" y="304"/>
                  </a:lnTo>
                  <a:lnTo>
                    <a:pt x="630" y="244"/>
                  </a:lnTo>
                  <a:lnTo>
                    <a:pt x="633" y="193"/>
                  </a:lnTo>
                  <a:lnTo>
                    <a:pt x="630" y="141"/>
                  </a:lnTo>
                  <a:lnTo>
                    <a:pt x="619" y="102"/>
                  </a:lnTo>
                  <a:lnTo>
                    <a:pt x="601" y="72"/>
                  </a:lnTo>
                  <a:lnTo>
                    <a:pt x="577" y="51"/>
                  </a:lnTo>
                  <a:lnTo>
                    <a:pt x="554" y="39"/>
                  </a:lnTo>
                  <a:lnTo>
                    <a:pt x="524" y="36"/>
                  </a:lnTo>
                  <a:close/>
                  <a:moveTo>
                    <a:pt x="527" y="0"/>
                  </a:moveTo>
                  <a:lnTo>
                    <a:pt x="577" y="6"/>
                  </a:lnTo>
                  <a:lnTo>
                    <a:pt x="622" y="21"/>
                  </a:lnTo>
                  <a:lnTo>
                    <a:pt x="663" y="48"/>
                  </a:lnTo>
                  <a:lnTo>
                    <a:pt x="698" y="87"/>
                  </a:lnTo>
                  <a:lnTo>
                    <a:pt x="725" y="135"/>
                  </a:lnTo>
                  <a:lnTo>
                    <a:pt x="742" y="196"/>
                  </a:lnTo>
                  <a:lnTo>
                    <a:pt x="748" y="265"/>
                  </a:lnTo>
                  <a:lnTo>
                    <a:pt x="739" y="352"/>
                  </a:lnTo>
                  <a:lnTo>
                    <a:pt x="713" y="440"/>
                  </a:lnTo>
                  <a:lnTo>
                    <a:pt x="675" y="518"/>
                  </a:lnTo>
                  <a:lnTo>
                    <a:pt x="625" y="587"/>
                  </a:lnTo>
                  <a:lnTo>
                    <a:pt x="563" y="647"/>
                  </a:lnTo>
                  <a:lnTo>
                    <a:pt x="498" y="693"/>
                  </a:lnTo>
                  <a:lnTo>
                    <a:pt x="427" y="723"/>
                  </a:lnTo>
                  <a:lnTo>
                    <a:pt x="359" y="732"/>
                  </a:lnTo>
                  <a:lnTo>
                    <a:pt x="315" y="729"/>
                  </a:lnTo>
                  <a:lnTo>
                    <a:pt x="280" y="714"/>
                  </a:lnTo>
                  <a:lnTo>
                    <a:pt x="248" y="690"/>
                  </a:lnTo>
                  <a:lnTo>
                    <a:pt x="224" y="659"/>
                  </a:lnTo>
                  <a:lnTo>
                    <a:pt x="200" y="623"/>
                  </a:lnTo>
                  <a:lnTo>
                    <a:pt x="186" y="690"/>
                  </a:lnTo>
                  <a:lnTo>
                    <a:pt x="168" y="759"/>
                  </a:lnTo>
                  <a:lnTo>
                    <a:pt x="153" y="825"/>
                  </a:lnTo>
                  <a:lnTo>
                    <a:pt x="139" y="885"/>
                  </a:lnTo>
                  <a:lnTo>
                    <a:pt x="124" y="940"/>
                  </a:lnTo>
                  <a:lnTo>
                    <a:pt x="112" y="985"/>
                  </a:lnTo>
                  <a:lnTo>
                    <a:pt x="103" y="1015"/>
                  </a:lnTo>
                  <a:lnTo>
                    <a:pt x="100" y="1030"/>
                  </a:lnTo>
                  <a:lnTo>
                    <a:pt x="94" y="1039"/>
                  </a:lnTo>
                  <a:lnTo>
                    <a:pt x="83" y="1048"/>
                  </a:lnTo>
                  <a:lnTo>
                    <a:pt x="65" y="1060"/>
                  </a:lnTo>
                  <a:lnTo>
                    <a:pt x="44" y="1063"/>
                  </a:lnTo>
                  <a:lnTo>
                    <a:pt x="33" y="1063"/>
                  </a:lnTo>
                  <a:lnTo>
                    <a:pt x="21" y="1057"/>
                  </a:lnTo>
                  <a:lnTo>
                    <a:pt x="12" y="1051"/>
                  </a:lnTo>
                  <a:lnTo>
                    <a:pt x="6" y="1042"/>
                  </a:lnTo>
                  <a:lnTo>
                    <a:pt x="0" y="1033"/>
                  </a:lnTo>
                  <a:lnTo>
                    <a:pt x="0" y="1021"/>
                  </a:lnTo>
                  <a:lnTo>
                    <a:pt x="0" y="1018"/>
                  </a:lnTo>
                  <a:lnTo>
                    <a:pt x="0" y="1015"/>
                  </a:lnTo>
                  <a:lnTo>
                    <a:pt x="0" y="1012"/>
                  </a:lnTo>
                  <a:lnTo>
                    <a:pt x="3" y="1006"/>
                  </a:lnTo>
                  <a:lnTo>
                    <a:pt x="6" y="994"/>
                  </a:lnTo>
                  <a:lnTo>
                    <a:pt x="159" y="358"/>
                  </a:lnTo>
                  <a:lnTo>
                    <a:pt x="186" y="277"/>
                  </a:lnTo>
                  <a:lnTo>
                    <a:pt x="227" y="202"/>
                  </a:lnTo>
                  <a:lnTo>
                    <a:pt x="277" y="135"/>
                  </a:lnTo>
                  <a:lnTo>
                    <a:pt x="333" y="78"/>
                  </a:lnTo>
                  <a:lnTo>
                    <a:pt x="395" y="36"/>
                  </a:lnTo>
                  <a:lnTo>
                    <a:pt x="460" y="9"/>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p:cNvSpPr>
            <p:nvPr/>
          </p:nvSpPr>
          <p:spPr bwMode="auto">
            <a:xfrm>
              <a:off x="2719" y="3523"/>
              <a:ext cx="368" cy="1620"/>
            </a:xfrm>
            <a:custGeom>
              <a:avLst/>
              <a:gdLst/>
              <a:ahLst/>
              <a:cxnLst>
                <a:cxn ang="0">
                  <a:pos x="356" y="0"/>
                </a:cxn>
                <a:cxn ang="0">
                  <a:pos x="368" y="9"/>
                </a:cxn>
                <a:cxn ang="0">
                  <a:pos x="368" y="21"/>
                </a:cxn>
                <a:cxn ang="0">
                  <a:pos x="365" y="24"/>
                </a:cxn>
                <a:cxn ang="0">
                  <a:pos x="356" y="36"/>
                </a:cxn>
                <a:cxn ang="0">
                  <a:pos x="280" y="123"/>
                </a:cxn>
                <a:cxn ang="0">
                  <a:pos x="180" y="301"/>
                </a:cxn>
                <a:cxn ang="0">
                  <a:pos x="121" y="497"/>
                </a:cxn>
                <a:cxn ang="0">
                  <a:pos x="94" y="705"/>
                </a:cxn>
                <a:cxn ang="0">
                  <a:pos x="94" y="903"/>
                </a:cxn>
                <a:cxn ang="0">
                  <a:pos x="118" y="1105"/>
                </a:cxn>
                <a:cxn ang="0">
                  <a:pos x="174" y="1304"/>
                </a:cxn>
                <a:cxn ang="0">
                  <a:pos x="274" y="1488"/>
                </a:cxn>
                <a:cxn ang="0">
                  <a:pos x="350" y="1578"/>
                </a:cxn>
                <a:cxn ang="0">
                  <a:pos x="362" y="1590"/>
                </a:cxn>
                <a:cxn ang="0">
                  <a:pos x="368" y="1599"/>
                </a:cxn>
                <a:cxn ang="0">
                  <a:pos x="368" y="1605"/>
                </a:cxn>
                <a:cxn ang="0">
                  <a:pos x="368" y="1611"/>
                </a:cxn>
                <a:cxn ang="0">
                  <a:pos x="356" y="1617"/>
                </a:cxn>
                <a:cxn ang="0">
                  <a:pos x="339" y="1614"/>
                </a:cxn>
                <a:cxn ang="0">
                  <a:pos x="291" y="1575"/>
                </a:cxn>
                <a:cxn ang="0">
                  <a:pos x="221" y="1500"/>
                </a:cxn>
                <a:cxn ang="0">
                  <a:pos x="141" y="1385"/>
                </a:cxn>
                <a:cxn ang="0">
                  <a:pos x="59" y="1205"/>
                </a:cxn>
                <a:cxn ang="0">
                  <a:pos x="12" y="991"/>
                </a:cxn>
                <a:cxn ang="0">
                  <a:pos x="0" y="810"/>
                </a:cxn>
                <a:cxn ang="0">
                  <a:pos x="12" y="629"/>
                </a:cxn>
                <a:cxn ang="0">
                  <a:pos x="59" y="421"/>
                </a:cxn>
                <a:cxn ang="0">
                  <a:pos x="135" y="244"/>
                </a:cxn>
                <a:cxn ang="0">
                  <a:pos x="218" y="126"/>
                </a:cxn>
                <a:cxn ang="0">
                  <a:pos x="289" y="45"/>
                </a:cxn>
                <a:cxn ang="0">
                  <a:pos x="339" y="6"/>
                </a:cxn>
              </a:cxnLst>
              <a:rect l="0" t="0" r="r" b="b"/>
              <a:pathLst>
                <a:path w="368" h="1620">
                  <a:moveTo>
                    <a:pt x="350" y="0"/>
                  </a:moveTo>
                  <a:lnTo>
                    <a:pt x="356" y="0"/>
                  </a:lnTo>
                  <a:lnTo>
                    <a:pt x="362" y="3"/>
                  </a:lnTo>
                  <a:lnTo>
                    <a:pt x="368" y="9"/>
                  </a:lnTo>
                  <a:lnTo>
                    <a:pt x="368" y="18"/>
                  </a:lnTo>
                  <a:lnTo>
                    <a:pt x="368" y="21"/>
                  </a:lnTo>
                  <a:lnTo>
                    <a:pt x="368" y="21"/>
                  </a:lnTo>
                  <a:lnTo>
                    <a:pt x="365" y="24"/>
                  </a:lnTo>
                  <a:lnTo>
                    <a:pt x="362" y="30"/>
                  </a:lnTo>
                  <a:lnTo>
                    <a:pt x="356" y="36"/>
                  </a:lnTo>
                  <a:lnTo>
                    <a:pt x="344" y="42"/>
                  </a:lnTo>
                  <a:lnTo>
                    <a:pt x="280" y="123"/>
                  </a:lnTo>
                  <a:lnTo>
                    <a:pt x="224" y="211"/>
                  </a:lnTo>
                  <a:lnTo>
                    <a:pt x="180" y="301"/>
                  </a:lnTo>
                  <a:lnTo>
                    <a:pt x="147" y="397"/>
                  </a:lnTo>
                  <a:lnTo>
                    <a:pt x="121" y="497"/>
                  </a:lnTo>
                  <a:lnTo>
                    <a:pt x="103" y="599"/>
                  </a:lnTo>
                  <a:lnTo>
                    <a:pt x="94" y="705"/>
                  </a:lnTo>
                  <a:lnTo>
                    <a:pt x="91" y="810"/>
                  </a:lnTo>
                  <a:lnTo>
                    <a:pt x="94" y="903"/>
                  </a:lnTo>
                  <a:lnTo>
                    <a:pt x="103" y="1003"/>
                  </a:lnTo>
                  <a:lnTo>
                    <a:pt x="118" y="1105"/>
                  </a:lnTo>
                  <a:lnTo>
                    <a:pt x="141" y="1205"/>
                  </a:lnTo>
                  <a:lnTo>
                    <a:pt x="174" y="1304"/>
                  </a:lnTo>
                  <a:lnTo>
                    <a:pt x="218" y="1397"/>
                  </a:lnTo>
                  <a:lnTo>
                    <a:pt x="274" y="1488"/>
                  </a:lnTo>
                  <a:lnTo>
                    <a:pt x="342" y="1569"/>
                  </a:lnTo>
                  <a:lnTo>
                    <a:pt x="350" y="1578"/>
                  </a:lnTo>
                  <a:lnTo>
                    <a:pt x="359" y="1587"/>
                  </a:lnTo>
                  <a:lnTo>
                    <a:pt x="362" y="1590"/>
                  </a:lnTo>
                  <a:lnTo>
                    <a:pt x="365" y="1596"/>
                  </a:lnTo>
                  <a:lnTo>
                    <a:pt x="368" y="1599"/>
                  </a:lnTo>
                  <a:lnTo>
                    <a:pt x="368" y="1602"/>
                  </a:lnTo>
                  <a:lnTo>
                    <a:pt x="368" y="1605"/>
                  </a:lnTo>
                  <a:lnTo>
                    <a:pt x="368" y="1605"/>
                  </a:lnTo>
                  <a:lnTo>
                    <a:pt x="368" y="1611"/>
                  </a:lnTo>
                  <a:lnTo>
                    <a:pt x="362" y="1614"/>
                  </a:lnTo>
                  <a:lnTo>
                    <a:pt x="356" y="1617"/>
                  </a:lnTo>
                  <a:lnTo>
                    <a:pt x="350" y="1620"/>
                  </a:lnTo>
                  <a:lnTo>
                    <a:pt x="339" y="1614"/>
                  </a:lnTo>
                  <a:lnTo>
                    <a:pt x="318" y="1599"/>
                  </a:lnTo>
                  <a:lnTo>
                    <a:pt x="291" y="1575"/>
                  </a:lnTo>
                  <a:lnTo>
                    <a:pt x="256" y="1542"/>
                  </a:lnTo>
                  <a:lnTo>
                    <a:pt x="221" y="1500"/>
                  </a:lnTo>
                  <a:lnTo>
                    <a:pt x="180" y="1446"/>
                  </a:lnTo>
                  <a:lnTo>
                    <a:pt x="141" y="1385"/>
                  </a:lnTo>
                  <a:lnTo>
                    <a:pt x="103" y="1313"/>
                  </a:lnTo>
                  <a:lnTo>
                    <a:pt x="59" y="1205"/>
                  </a:lnTo>
                  <a:lnTo>
                    <a:pt x="29" y="1096"/>
                  </a:lnTo>
                  <a:lnTo>
                    <a:pt x="12" y="991"/>
                  </a:lnTo>
                  <a:lnTo>
                    <a:pt x="3" y="894"/>
                  </a:lnTo>
                  <a:lnTo>
                    <a:pt x="0" y="810"/>
                  </a:lnTo>
                  <a:lnTo>
                    <a:pt x="3" y="723"/>
                  </a:lnTo>
                  <a:lnTo>
                    <a:pt x="12" y="629"/>
                  </a:lnTo>
                  <a:lnTo>
                    <a:pt x="29" y="527"/>
                  </a:lnTo>
                  <a:lnTo>
                    <a:pt x="59" y="421"/>
                  </a:lnTo>
                  <a:lnTo>
                    <a:pt x="100" y="316"/>
                  </a:lnTo>
                  <a:lnTo>
                    <a:pt x="135" y="244"/>
                  </a:lnTo>
                  <a:lnTo>
                    <a:pt x="177" y="181"/>
                  </a:lnTo>
                  <a:lnTo>
                    <a:pt x="218" y="126"/>
                  </a:lnTo>
                  <a:lnTo>
                    <a:pt x="256" y="81"/>
                  </a:lnTo>
                  <a:lnTo>
                    <a:pt x="289" y="45"/>
                  </a:lnTo>
                  <a:lnTo>
                    <a:pt x="318" y="21"/>
                  </a:lnTo>
                  <a:lnTo>
                    <a:pt x="339" y="6"/>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8"/>
            <p:cNvSpPr>
              <a:spLocks/>
            </p:cNvSpPr>
            <p:nvPr/>
          </p:nvSpPr>
          <p:spPr bwMode="auto">
            <a:xfrm>
              <a:off x="3255" y="3598"/>
              <a:ext cx="942" cy="1175"/>
            </a:xfrm>
            <a:custGeom>
              <a:avLst/>
              <a:gdLst/>
              <a:ahLst/>
              <a:cxnLst>
                <a:cxn ang="0">
                  <a:pos x="704" y="18"/>
                </a:cxn>
                <a:cxn ang="0">
                  <a:pos x="819" y="115"/>
                </a:cxn>
                <a:cxn ang="0">
                  <a:pos x="907" y="6"/>
                </a:cxn>
                <a:cxn ang="0">
                  <a:pos x="919" y="0"/>
                </a:cxn>
                <a:cxn ang="0">
                  <a:pos x="931" y="0"/>
                </a:cxn>
                <a:cxn ang="0">
                  <a:pos x="942" y="9"/>
                </a:cxn>
                <a:cxn ang="0">
                  <a:pos x="854" y="368"/>
                </a:cxn>
                <a:cxn ang="0">
                  <a:pos x="848" y="395"/>
                </a:cxn>
                <a:cxn ang="0">
                  <a:pos x="834" y="401"/>
                </a:cxn>
                <a:cxn ang="0">
                  <a:pos x="816" y="395"/>
                </a:cxn>
                <a:cxn ang="0">
                  <a:pos x="813" y="386"/>
                </a:cxn>
                <a:cxn ang="0">
                  <a:pos x="819" y="295"/>
                </a:cxn>
                <a:cxn ang="0">
                  <a:pos x="783" y="136"/>
                </a:cxn>
                <a:cxn ang="0">
                  <a:pos x="683" y="57"/>
                </a:cxn>
                <a:cxn ang="0">
                  <a:pos x="527" y="51"/>
                </a:cxn>
                <a:cxn ang="0">
                  <a:pos x="377" y="154"/>
                </a:cxn>
                <a:cxn ang="0">
                  <a:pos x="315" y="313"/>
                </a:cxn>
                <a:cxn ang="0">
                  <a:pos x="356" y="425"/>
                </a:cxn>
                <a:cxn ang="0">
                  <a:pos x="427" y="464"/>
                </a:cxn>
                <a:cxn ang="0">
                  <a:pos x="515" y="488"/>
                </a:cxn>
                <a:cxn ang="0">
                  <a:pos x="642" y="524"/>
                </a:cxn>
                <a:cxn ang="0">
                  <a:pos x="704" y="554"/>
                </a:cxn>
                <a:cxn ang="0">
                  <a:pos x="748" y="606"/>
                </a:cxn>
                <a:cxn ang="0">
                  <a:pos x="792" y="708"/>
                </a:cxn>
                <a:cxn ang="0">
                  <a:pos x="763" y="910"/>
                </a:cxn>
                <a:cxn ang="0">
                  <a:pos x="616" y="1096"/>
                </a:cxn>
                <a:cxn ang="0">
                  <a:pos x="392" y="1175"/>
                </a:cxn>
                <a:cxn ang="0">
                  <a:pos x="250" y="1151"/>
                </a:cxn>
                <a:cxn ang="0">
                  <a:pos x="127" y="1057"/>
                </a:cxn>
                <a:cxn ang="0">
                  <a:pos x="35" y="1166"/>
                </a:cxn>
                <a:cxn ang="0">
                  <a:pos x="24" y="1175"/>
                </a:cxn>
                <a:cxn ang="0">
                  <a:pos x="12" y="1175"/>
                </a:cxn>
                <a:cxn ang="0">
                  <a:pos x="0" y="1160"/>
                </a:cxn>
                <a:cxn ang="0">
                  <a:pos x="18" y="1090"/>
                </a:cxn>
                <a:cxn ang="0">
                  <a:pos x="53" y="946"/>
                </a:cxn>
                <a:cxn ang="0">
                  <a:pos x="85" y="813"/>
                </a:cxn>
                <a:cxn ang="0">
                  <a:pos x="100" y="774"/>
                </a:cxn>
                <a:cxn ang="0">
                  <a:pos x="118" y="774"/>
                </a:cxn>
                <a:cxn ang="0">
                  <a:pos x="127" y="777"/>
                </a:cxn>
                <a:cxn ang="0">
                  <a:pos x="130" y="792"/>
                </a:cxn>
                <a:cxn ang="0">
                  <a:pos x="124" y="819"/>
                </a:cxn>
                <a:cxn ang="0">
                  <a:pos x="124" y="943"/>
                </a:cxn>
                <a:cxn ang="0">
                  <a:pos x="186" y="1057"/>
                </a:cxn>
                <a:cxn ang="0">
                  <a:pos x="292" y="1112"/>
                </a:cxn>
                <a:cxn ang="0">
                  <a:pos x="398" y="1124"/>
                </a:cxn>
                <a:cxn ang="0">
                  <a:pos x="574" y="1054"/>
                </a:cxn>
                <a:cxn ang="0">
                  <a:pos x="674" y="889"/>
                </a:cxn>
                <a:cxn ang="0">
                  <a:pos x="666" y="747"/>
                </a:cxn>
                <a:cxn ang="0">
                  <a:pos x="607" y="681"/>
                </a:cxn>
                <a:cxn ang="0">
                  <a:pos x="536" y="657"/>
                </a:cxn>
                <a:cxn ang="0">
                  <a:pos x="289" y="569"/>
                </a:cxn>
                <a:cxn ang="0">
                  <a:pos x="206" y="440"/>
                </a:cxn>
                <a:cxn ang="0">
                  <a:pos x="233" y="238"/>
                </a:cxn>
                <a:cxn ang="0">
                  <a:pos x="380" y="69"/>
                </a:cxn>
                <a:cxn ang="0">
                  <a:pos x="595" y="0"/>
                </a:cxn>
              </a:cxnLst>
              <a:rect l="0" t="0" r="r" b="b"/>
              <a:pathLst>
                <a:path w="942" h="1175">
                  <a:moveTo>
                    <a:pt x="595" y="0"/>
                  </a:moveTo>
                  <a:lnTo>
                    <a:pt x="651" y="3"/>
                  </a:lnTo>
                  <a:lnTo>
                    <a:pt x="704" y="18"/>
                  </a:lnTo>
                  <a:lnTo>
                    <a:pt x="751" y="42"/>
                  </a:lnTo>
                  <a:lnTo>
                    <a:pt x="789" y="75"/>
                  </a:lnTo>
                  <a:lnTo>
                    <a:pt x="819" y="115"/>
                  </a:lnTo>
                  <a:lnTo>
                    <a:pt x="895" y="21"/>
                  </a:lnTo>
                  <a:lnTo>
                    <a:pt x="901" y="12"/>
                  </a:lnTo>
                  <a:lnTo>
                    <a:pt x="907" y="6"/>
                  </a:lnTo>
                  <a:lnTo>
                    <a:pt x="913" y="3"/>
                  </a:lnTo>
                  <a:lnTo>
                    <a:pt x="916" y="0"/>
                  </a:lnTo>
                  <a:lnTo>
                    <a:pt x="919" y="0"/>
                  </a:lnTo>
                  <a:lnTo>
                    <a:pt x="922" y="0"/>
                  </a:lnTo>
                  <a:lnTo>
                    <a:pt x="925" y="0"/>
                  </a:lnTo>
                  <a:lnTo>
                    <a:pt x="931" y="0"/>
                  </a:lnTo>
                  <a:lnTo>
                    <a:pt x="937" y="3"/>
                  </a:lnTo>
                  <a:lnTo>
                    <a:pt x="940" y="6"/>
                  </a:lnTo>
                  <a:lnTo>
                    <a:pt x="942" y="9"/>
                  </a:lnTo>
                  <a:lnTo>
                    <a:pt x="942" y="15"/>
                  </a:lnTo>
                  <a:lnTo>
                    <a:pt x="942" y="15"/>
                  </a:lnTo>
                  <a:lnTo>
                    <a:pt x="854" y="368"/>
                  </a:lnTo>
                  <a:lnTo>
                    <a:pt x="851" y="380"/>
                  </a:lnTo>
                  <a:lnTo>
                    <a:pt x="851" y="389"/>
                  </a:lnTo>
                  <a:lnTo>
                    <a:pt x="848" y="395"/>
                  </a:lnTo>
                  <a:lnTo>
                    <a:pt x="845" y="398"/>
                  </a:lnTo>
                  <a:lnTo>
                    <a:pt x="839" y="401"/>
                  </a:lnTo>
                  <a:lnTo>
                    <a:pt x="834" y="401"/>
                  </a:lnTo>
                  <a:lnTo>
                    <a:pt x="825" y="401"/>
                  </a:lnTo>
                  <a:lnTo>
                    <a:pt x="819" y="398"/>
                  </a:lnTo>
                  <a:lnTo>
                    <a:pt x="816" y="395"/>
                  </a:lnTo>
                  <a:lnTo>
                    <a:pt x="813" y="389"/>
                  </a:lnTo>
                  <a:lnTo>
                    <a:pt x="813" y="386"/>
                  </a:lnTo>
                  <a:lnTo>
                    <a:pt x="813" y="386"/>
                  </a:lnTo>
                  <a:lnTo>
                    <a:pt x="816" y="368"/>
                  </a:lnTo>
                  <a:lnTo>
                    <a:pt x="819" y="337"/>
                  </a:lnTo>
                  <a:lnTo>
                    <a:pt x="819" y="295"/>
                  </a:lnTo>
                  <a:lnTo>
                    <a:pt x="816" y="232"/>
                  </a:lnTo>
                  <a:lnTo>
                    <a:pt x="804" y="178"/>
                  </a:lnTo>
                  <a:lnTo>
                    <a:pt x="783" y="136"/>
                  </a:lnTo>
                  <a:lnTo>
                    <a:pt x="754" y="103"/>
                  </a:lnTo>
                  <a:lnTo>
                    <a:pt x="722" y="75"/>
                  </a:lnTo>
                  <a:lnTo>
                    <a:pt x="683" y="57"/>
                  </a:lnTo>
                  <a:lnTo>
                    <a:pt x="639" y="48"/>
                  </a:lnTo>
                  <a:lnTo>
                    <a:pt x="592" y="45"/>
                  </a:lnTo>
                  <a:lnTo>
                    <a:pt x="527" y="51"/>
                  </a:lnTo>
                  <a:lnTo>
                    <a:pt x="471" y="75"/>
                  </a:lnTo>
                  <a:lnTo>
                    <a:pt x="418" y="109"/>
                  </a:lnTo>
                  <a:lnTo>
                    <a:pt x="377" y="154"/>
                  </a:lnTo>
                  <a:lnTo>
                    <a:pt x="342" y="202"/>
                  </a:lnTo>
                  <a:lnTo>
                    <a:pt x="321" y="256"/>
                  </a:lnTo>
                  <a:lnTo>
                    <a:pt x="315" y="313"/>
                  </a:lnTo>
                  <a:lnTo>
                    <a:pt x="321" y="359"/>
                  </a:lnTo>
                  <a:lnTo>
                    <a:pt x="336" y="398"/>
                  </a:lnTo>
                  <a:lnTo>
                    <a:pt x="356" y="425"/>
                  </a:lnTo>
                  <a:lnTo>
                    <a:pt x="383" y="446"/>
                  </a:lnTo>
                  <a:lnTo>
                    <a:pt x="409" y="461"/>
                  </a:lnTo>
                  <a:lnTo>
                    <a:pt x="427" y="464"/>
                  </a:lnTo>
                  <a:lnTo>
                    <a:pt x="456" y="473"/>
                  </a:lnTo>
                  <a:lnTo>
                    <a:pt x="486" y="482"/>
                  </a:lnTo>
                  <a:lnTo>
                    <a:pt x="515" y="488"/>
                  </a:lnTo>
                  <a:lnTo>
                    <a:pt x="571" y="503"/>
                  </a:lnTo>
                  <a:lnTo>
                    <a:pt x="613" y="515"/>
                  </a:lnTo>
                  <a:lnTo>
                    <a:pt x="642" y="524"/>
                  </a:lnTo>
                  <a:lnTo>
                    <a:pt x="669" y="533"/>
                  </a:lnTo>
                  <a:lnTo>
                    <a:pt x="686" y="545"/>
                  </a:lnTo>
                  <a:lnTo>
                    <a:pt x="704" y="554"/>
                  </a:lnTo>
                  <a:lnTo>
                    <a:pt x="719" y="569"/>
                  </a:lnTo>
                  <a:lnTo>
                    <a:pt x="730" y="584"/>
                  </a:lnTo>
                  <a:lnTo>
                    <a:pt x="748" y="606"/>
                  </a:lnTo>
                  <a:lnTo>
                    <a:pt x="766" y="633"/>
                  </a:lnTo>
                  <a:lnTo>
                    <a:pt x="780" y="666"/>
                  </a:lnTo>
                  <a:lnTo>
                    <a:pt x="792" y="708"/>
                  </a:lnTo>
                  <a:lnTo>
                    <a:pt x="795" y="759"/>
                  </a:lnTo>
                  <a:lnTo>
                    <a:pt x="786" y="834"/>
                  </a:lnTo>
                  <a:lnTo>
                    <a:pt x="763" y="910"/>
                  </a:lnTo>
                  <a:lnTo>
                    <a:pt x="725" y="979"/>
                  </a:lnTo>
                  <a:lnTo>
                    <a:pt x="674" y="1042"/>
                  </a:lnTo>
                  <a:lnTo>
                    <a:pt x="616" y="1096"/>
                  </a:lnTo>
                  <a:lnTo>
                    <a:pt x="545" y="1139"/>
                  </a:lnTo>
                  <a:lnTo>
                    <a:pt x="471" y="1166"/>
                  </a:lnTo>
                  <a:lnTo>
                    <a:pt x="392" y="1175"/>
                  </a:lnTo>
                  <a:lnTo>
                    <a:pt x="345" y="1172"/>
                  </a:lnTo>
                  <a:lnTo>
                    <a:pt x="297" y="1166"/>
                  </a:lnTo>
                  <a:lnTo>
                    <a:pt x="250" y="1151"/>
                  </a:lnTo>
                  <a:lnTo>
                    <a:pt x="203" y="1130"/>
                  </a:lnTo>
                  <a:lnTo>
                    <a:pt x="162" y="1099"/>
                  </a:lnTo>
                  <a:lnTo>
                    <a:pt x="127" y="1057"/>
                  </a:lnTo>
                  <a:lnTo>
                    <a:pt x="47" y="1151"/>
                  </a:lnTo>
                  <a:lnTo>
                    <a:pt x="41" y="1160"/>
                  </a:lnTo>
                  <a:lnTo>
                    <a:pt x="35" y="1166"/>
                  </a:lnTo>
                  <a:lnTo>
                    <a:pt x="29" y="1169"/>
                  </a:lnTo>
                  <a:lnTo>
                    <a:pt x="26" y="1172"/>
                  </a:lnTo>
                  <a:lnTo>
                    <a:pt x="24" y="1175"/>
                  </a:lnTo>
                  <a:lnTo>
                    <a:pt x="21" y="1175"/>
                  </a:lnTo>
                  <a:lnTo>
                    <a:pt x="18" y="1175"/>
                  </a:lnTo>
                  <a:lnTo>
                    <a:pt x="12" y="1175"/>
                  </a:lnTo>
                  <a:lnTo>
                    <a:pt x="6" y="1172"/>
                  </a:lnTo>
                  <a:lnTo>
                    <a:pt x="3" y="1166"/>
                  </a:lnTo>
                  <a:lnTo>
                    <a:pt x="0" y="1160"/>
                  </a:lnTo>
                  <a:lnTo>
                    <a:pt x="3" y="1151"/>
                  </a:lnTo>
                  <a:lnTo>
                    <a:pt x="9" y="1127"/>
                  </a:lnTo>
                  <a:lnTo>
                    <a:pt x="18" y="1090"/>
                  </a:lnTo>
                  <a:lnTo>
                    <a:pt x="29" y="1045"/>
                  </a:lnTo>
                  <a:lnTo>
                    <a:pt x="41" y="994"/>
                  </a:lnTo>
                  <a:lnTo>
                    <a:pt x="53" y="946"/>
                  </a:lnTo>
                  <a:lnTo>
                    <a:pt x="65" y="895"/>
                  </a:lnTo>
                  <a:lnTo>
                    <a:pt x="77" y="849"/>
                  </a:lnTo>
                  <a:lnTo>
                    <a:pt x="85" y="813"/>
                  </a:lnTo>
                  <a:lnTo>
                    <a:pt x="91" y="789"/>
                  </a:lnTo>
                  <a:lnTo>
                    <a:pt x="94" y="777"/>
                  </a:lnTo>
                  <a:lnTo>
                    <a:pt x="100" y="774"/>
                  </a:lnTo>
                  <a:lnTo>
                    <a:pt x="106" y="774"/>
                  </a:lnTo>
                  <a:lnTo>
                    <a:pt x="112" y="774"/>
                  </a:lnTo>
                  <a:lnTo>
                    <a:pt x="118" y="774"/>
                  </a:lnTo>
                  <a:lnTo>
                    <a:pt x="121" y="774"/>
                  </a:lnTo>
                  <a:lnTo>
                    <a:pt x="124" y="774"/>
                  </a:lnTo>
                  <a:lnTo>
                    <a:pt x="127" y="777"/>
                  </a:lnTo>
                  <a:lnTo>
                    <a:pt x="130" y="783"/>
                  </a:lnTo>
                  <a:lnTo>
                    <a:pt x="130" y="789"/>
                  </a:lnTo>
                  <a:lnTo>
                    <a:pt x="130" y="792"/>
                  </a:lnTo>
                  <a:lnTo>
                    <a:pt x="130" y="795"/>
                  </a:lnTo>
                  <a:lnTo>
                    <a:pt x="127" y="801"/>
                  </a:lnTo>
                  <a:lnTo>
                    <a:pt x="124" y="819"/>
                  </a:lnTo>
                  <a:lnTo>
                    <a:pt x="121" y="849"/>
                  </a:lnTo>
                  <a:lnTo>
                    <a:pt x="118" y="889"/>
                  </a:lnTo>
                  <a:lnTo>
                    <a:pt x="124" y="943"/>
                  </a:lnTo>
                  <a:lnTo>
                    <a:pt x="138" y="988"/>
                  </a:lnTo>
                  <a:lnTo>
                    <a:pt x="159" y="1027"/>
                  </a:lnTo>
                  <a:lnTo>
                    <a:pt x="186" y="1057"/>
                  </a:lnTo>
                  <a:lnTo>
                    <a:pt x="218" y="1081"/>
                  </a:lnTo>
                  <a:lnTo>
                    <a:pt x="253" y="1099"/>
                  </a:lnTo>
                  <a:lnTo>
                    <a:pt x="292" y="1112"/>
                  </a:lnTo>
                  <a:lnTo>
                    <a:pt x="330" y="1118"/>
                  </a:lnTo>
                  <a:lnTo>
                    <a:pt x="365" y="1124"/>
                  </a:lnTo>
                  <a:lnTo>
                    <a:pt x="398" y="1124"/>
                  </a:lnTo>
                  <a:lnTo>
                    <a:pt x="462" y="1115"/>
                  </a:lnTo>
                  <a:lnTo>
                    <a:pt x="521" y="1090"/>
                  </a:lnTo>
                  <a:lnTo>
                    <a:pt x="574" y="1054"/>
                  </a:lnTo>
                  <a:lnTo>
                    <a:pt x="618" y="1006"/>
                  </a:lnTo>
                  <a:lnTo>
                    <a:pt x="651" y="949"/>
                  </a:lnTo>
                  <a:lnTo>
                    <a:pt x="674" y="889"/>
                  </a:lnTo>
                  <a:lnTo>
                    <a:pt x="680" y="825"/>
                  </a:lnTo>
                  <a:lnTo>
                    <a:pt x="677" y="780"/>
                  </a:lnTo>
                  <a:lnTo>
                    <a:pt x="666" y="747"/>
                  </a:lnTo>
                  <a:lnTo>
                    <a:pt x="651" y="717"/>
                  </a:lnTo>
                  <a:lnTo>
                    <a:pt x="630" y="696"/>
                  </a:lnTo>
                  <a:lnTo>
                    <a:pt x="607" y="681"/>
                  </a:lnTo>
                  <a:lnTo>
                    <a:pt x="583" y="672"/>
                  </a:lnTo>
                  <a:lnTo>
                    <a:pt x="560" y="663"/>
                  </a:lnTo>
                  <a:lnTo>
                    <a:pt x="536" y="657"/>
                  </a:lnTo>
                  <a:lnTo>
                    <a:pt x="368" y="609"/>
                  </a:lnTo>
                  <a:lnTo>
                    <a:pt x="327" y="593"/>
                  </a:lnTo>
                  <a:lnTo>
                    <a:pt x="289" y="569"/>
                  </a:lnTo>
                  <a:lnTo>
                    <a:pt x="253" y="536"/>
                  </a:lnTo>
                  <a:lnTo>
                    <a:pt x="224" y="494"/>
                  </a:lnTo>
                  <a:lnTo>
                    <a:pt x="206" y="440"/>
                  </a:lnTo>
                  <a:lnTo>
                    <a:pt x="200" y="380"/>
                  </a:lnTo>
                  <a:lnTo>
                    <a:pt x="209" y="307"/>
                  </a:lnTo>
                  <a:lnTo>
                    <a:pt x="233" y="238"/>
                  </a:lnTo>
                  <a:lnTo>
                    <a:pt x="271" y="175"/>
                  </a:lnTo>
                  <a:lnTo>
                    <a:pt x="321" y="118"/>
                  </a:lnTo>
                  <a:lnTo>
                    <a:pt x="380" y="69"/>
                  </a:lnTo>
                  <a:lnTo>
                    <a:pt x="448" y="30"/>
                  </a:lnTo>
                  <a:lnTo>
                    <a:pt x="518" y="6"/>
                  </a:lnTo>
                  <a:lnTo>
                    <a:pt x="5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9"/>
            <p:cNvSpPr>
              <a:spLocks noEditPoints="1"/>
            </p:cNvSpPr>
            <p:nvPr/>
          </p:nvSpPr>
          <p:spPr bwMode="auto">
            <a:xfrm>
              <a:off x="4333" y="3523"/>
              <a:ext cx="368" cy="1620"/>
            </a:xfrm>
            <a:custGeom>
              <a:avLst/>
              <a:gdLst/>
              <a:ahLst/>
              <a:cxnLst>
                <a:cxn ang="0">
                  <a:pos x="368" y="810"/>
                </a:cxn>
                <a:cxn ang="0">
                  <a:pos x="368" y="810"/>
                </a:cxn>
                <a:cxn ang="0">
                  <a:pos x="29" y="6"/>
                </a:cxn>
                <a:cxn ang="0">
                  <a:pos x="77" y="45"/>
                </a:cxn>
                <a:cxn ang="0">
                  <a:pos x="150" y="120"/>
                </a:cxn>
                <a:cxn ang="0">
                  <a:pos x="227" y="235"/>
                </a:cxn>
                <a:cxn ang="0">
                  <a:pos x="309" y="415"/>
                </a:cxn>
                <a:cxn ang="0">
                  <a:pos x="356" y="629"/>
                </a:cxn>
                <a:cxn ang="0">
                  <a:pos x="368" y="810"/>
                </a:cxn>
                <a:cxn ang="0">
                  <a:pos x="356" y="991"/>
                </a:cxn>
                <a:cxn ang="0">
                  <a:pos x="312" y="1196"/>
                </a:cxn>
                <a:cxn ang="0">
                  <a:pos x="233" y="1376"/>
                </a:cxn>
                <a:cxn ang="0">
                  <a:pos x="153" y="1494"/>
                </a:cxn>
                <a:cxn ang="0">
                  <a:pos x="80" y="1575"/>
                </a:cxn>
                <a:cxn ang="0">
                  <a:pos x="29" y="1614"/>
                </a:cxn>
                <a:cxn ang="0">
                  <a:pos x="12" y="1617"/>
                </a:cxn>
                <a:cxn ang="0">
                  <a:pos x="3" y="1608"/>
                </a:cxn>
                <a:cxn ang="0">
                  <a:pos x="0" y="1602"/>
                </a:cxn>
                <a:cxn ang="0">
                  <a:pos x="3" y="1596"/>
                </a:cxn>
                <a:cxn ang="0">
                  <a:pos x="15" y="1584"/>
                </a:cxn>
                <a:cxn ang="0">
                  <a:pos x="91" y="1497"/>
                </a:cxn>
                <a:cxn ang="0">
                  <a:pos x="191" y="1316"/>
                </a:cxn>
                <a:cxn ang="0">
                  <a:pos x="247" y="1120"/>
                </a:cxn>
                <a:cxn ang="0">
                  <a:pos x="274" y="912"/>
                </a:cxn>
                <a:cxn ang="0">
                  <a:pos x="271" y="668"/>
                </a:cxn>
                <a:cxn ang="0">
                  <a:pos x="230" y="421"/>
                </a:cxn>
                <a:cxn ang="0">
                  <a:pos x="147" y="214"/>
                </a:cxn>
                <a:cxn ang="0">
                  <a:pos x="32" y="54"/>
                </a:cxn>
                <a:cxn ang="0">
                  <a:pos x="15" y="36"/>
                </a:cxn>
                <a:cxn ang="0">
                  <a:pos x="6" y="27"/>
                </a:cxn>
                <a:cxn ang="0">
                  <a:pos x="3" y="21"/>
                </a:cxn>
                <a:cxn ang="0">
                  <a:pos x="0" y="18"/>
                </a:cxn>
                <a:cxn ang="0">
                  <a:pos x="6" y="6"/>
                </a:cxn>
                <a:cxn ang="0">
                  <a:pos x="18" y="0"/>
                </a:cxn>
              </a:cxnLst>
              <a:rect l="0" t="0" r="r" b="b"/>
              <a:pathLst>
                <a:path w="368" h="1620">
                  <a:moveTo>
                    <a:pt x="368" y="810"/>
                  </a:moveTo>
                  <a:lnTo>
                    <a:pt x="368" y="810"/>
                  </a:lnTo>
                  <a:lnTo>
                    <a:pt x="368" y="810"/>
                  </a:lnTo>
                  <a:lnTo>
                    <a:pt x="368" y="810"/>
                  </a:lnTo>
                  <a:close/>
                  <a:moveTo>
                    <a:pt x="18" y="0"/>
                  </a:moveTo>
                  <a:lnTo>
                    <a:pt x="29" y="6"/>
                  </a:lnTo>
                  <a:lnTo>
                    <a:pt x="50" y="21"/>
                  </a:lnTo>
                  <a:lnTo>
                    <a:pt x="77" y="45"/>
                  </a:lnTo>
                  <a:lnTo>
                    <a:pt x="112" y="78"/>
                  </a:lnTo>
                  <a:lnTo>
                    <a:pt x="150" y="120"/>
                  </a:lnTo>
                  <a:lnTo>
                    <a:pt x="188" y="175"/>
                  </a:lnTo>
                  <a:lnTo>
                    <a:pt x="227" y="235"/>
                  </a:lnTo>
                  <a:lnTo>
                    <a:pt x="265" y="307"/>
                  </a:lnTo>
                  <a:lnTo>
                    <a:pt x="309" y="415"/>
                  </a:lnTo>
                  <a:lnTo>
                    <a:pt x="339" y="527"/>
                  </a:lnTo>
                  <a:lnTo>
                    <a:pt x="356" y="629"/>
                  </a:lnTo>
                  <a:lnTo>
                    <a:pt x="368" y="726"/>
                  </a:lnTo>
                  <a:lnTo>
                    <a:pt x="368" y="810"/>
                  </a:lnTo>
                  <a:lnTo>
                    <a:pt x="368" y="894"/>
                  </a:lnTo>
                  <a:lnTo>
                    <a:pt x="356" y="991"/>
                  </a:lnTo>
                  <a:lnTo>
                    <a:pt x="339" y="1093"/>
                  </a:lnTo>
                  <a:lnTo>
                    <a:pt x="312" y="1196"/>
                  </a:lnTo>
                  <a:lnTo>
                    <a:pt x="271" y="1304"/>
                  </a:lnTo>
                  <a:lnTo>
                    <a:pt x="233" y="1376"/>
                  </a:lnTo>
                  <a:lnTo>
                    <a:pt x="191" y="1440"/>
                  </a:lnTo>
                  <a:lnTo>
                    <a:pt x="153" y="1494"/>
                  </a:lnTo>
                  <a:lnTo>
                    <a:pt x="115" y="1539"/>
                  </a:lnTo>
                  <a:lnTo>
                    <a:pt x="80" y="1575"/>
                  </a:lnTo>
                  <a:lnTo>
                    <a:pt x="50" y="1599"/>
                  </a:lnTo>
                  <a:lnTo>
                    <a:pt x="29" y="1614"/>
                  </a:lnTo>
                  <a:lnTo>
                    <a:pt x="18" y="1620"/>
                  </a:lnTo>
                  <a:lnTo>
                    <a:pt x="12" y="1617"/>
                  </a:lnTo>
                  <a:lnTo>
                    <a:pt x="6" y="1614"/>
                  </a:lnTo>
                  <a:lnTo>
                    <a:pt x="3" y="1608"/>
                  </a:lnTo>
                  <a:lnTo>
                    <a:pt x="0" y="1605"/>
                  </a:lnTo>
                  <a:lnTo>
                    <a:pt x="0" y="1602"/>
                  </a:lnTo>
                  <a:lnTo>
                    <a:pt x="3" y="1599"/>
                  </a:lnTo>
                  <a:lnTo>
                    <a:pt x="3" y="1596"/>
                  </a:lnTo>
                  <a:lnTo>
                    <a:pt x="9" y="1590"/>
                  </a:lnTo>
                  <a:lnTo>
                    <a:pt x="15" y="1584"/>
                  </a:lnTo>
                  <a:lnTo>
                    <a:pt x="24" y="1575"/>
                  </a:lnTo>
                  <a:lnTo>
                    <a:pt x="91" y="1497"/>
                  </a:lnTo>
                  <a:lnTo>
                    <a:pt x="147" y="1409"/>
                  </a:lnTo>
                  <a:lnTo>
                    <a:pt x="191" y="1316"/>
                  </a:lnTo>
                  <a:lnTo>
                    <a:pt x="224" y="1220"/>
                  </a:lnTo>
                  <a:lnTo>
                    <a:pt x="247" y="1120"/>
                  </a:lnTo>
                  <a:lnTo>
                    <a:pt x="265" y="1018"/>
                  </a:lnTo>
                  <a:lnTo>
                    <a:pt x="274" y="912"/>
                  </a:lnTo>
                  <a:lnTo>
                    <a:pt x="277" y="810"/>
                  </a:lnTo>
                  <a:lnTo>
                    <a:pt x="271" y="668"/>
                  </a:lnTo>
                  <a:lnTo>
                    <a:pt x="256" y="539"/>
                  </a:lnTo>
                  <a:lnTo>
                    <a:pt x="230" y="421"/>
                  </a:lnTo>
                  <a:lnTo>
                    <a:pt x="194" y="313"/>
                  </a:lnTo>
                  <a:lnTo>
                    <a:pt x="147" y="214"/>
                  </a:lnTo>
                  <a:lnTo>
                    <a:pt x="94" y="129"/>
                  </a:lnTo>
                  <a:lnTo>
                    <a:pt x="32" y="54"/>
                  </a:lnTo>
                  <a:lnTo>
                    <a:pt x="21" y="45"/>
                  </a:lnTo>
                  <a:lnTo>
                    <a:pt x="15" y="36"/>
                  </a:lnTo>
                  <a:lnTo>
                    <a:pt x="9" y="30"/>
                  </a:lnTo>
                  <a:lnTo>
                    <a:pt x="6" y="27"/>
                  </a:lnTo>
                  <a:lnTo>
                    <a:pt x="3" y="24"/>
                  </a:lnTo>
                  <a:lnTo>
                    <a:pt x="3" y="21"/>
                  </a:lnTo>
                  <a:lnTo>
                    <a:pt x="0" y="18"/>
                  </a:lnTo>
                  <a:lnTo>
                    <a:pt x="0" y="18"/>
                  </a:lnTo>
                  <a:lnTo>
                    <a:pt x="3" y="12"/>
                  </a:lnTo>
                  <a:lnTo>
                    <a:pt x="6" y="6"/>
                  </a:lnTo>
                  <a:lnTo>
                    <a:pt x="12" y="3"/>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0"/>
            <p:cNvSpPr>
              <a:spLocks/>
            </p:cNvSpPr>
            <p:nvPr/>
          </p:nvSpPr>
          <p:spPr bwMode="auto">
            <a:xfrm>
              <a:off x="5402" y="3911"/>
              <a:ext cx="1408" cy="844"/>
            </a:xfrm>
            <a:custGeom>
              <a:avLst/>
              <a:gdLst/>
              <a:ahLst/>
              <a:cxnLst>
                <a:cxn ang="0">
                  <a:pos x="1052" y="0"/>
                </a:cxn>
                <a:cxn ang="0">
                  <a:pos x="1066" y="3"/>
                </a:cxn>
                <a:cxn ang="0">
                  <a:pos x="1072" y="15"/>
                </a:cxn>
                <a:cxn ang="0">
                  <a:pos x="1099" y="109"/>
                </a:cxn>
                <a:cxn ang="0">
                  <a:pos x="1167" y="235"/>
                </a:cxn>
                <a:cxn ang="0">
                  <a:pos x="1252" y="323"/>
                </a:cxn>
                <a:cxn ang="0">
                  <a:pos x="1332" y="377"/>
                </a:cxn>
                <a:cxn ang="0">
                  <a:pos x="1393" y="404"/>
                </a:cxn>
                <a:cxn ang="0">
                  <a:pos x="1402" y="410"/>
                </a:cxn>
                <a:cxn ang="0">
                  <a:pos x="1408" y="422"/>
                </a:cxn>
                <a:cxn ang="0">
                  <a:pos x="1405" y="434"/>
                </a:cxn>
                <a:cxn ang="0">
                  <a:pos x="1393" y="440"/>
                </a:cxn>
                <a:cxn ang="0">
                  <a:pos x="1314" y="479"/>
                </a:cxn>
                <a:cxn ang="0">
                  <a:pos x="1199" y="570"/>
                </a:cxn>
                <a:cxn ang="0">
                  <a:pos x="1119" y="681"/>
                </a:cxn>
                <a:cxn ang="0">
                  <a:pos x="1075" y="811"/>
                </a:cxn>
                <a:cxn ang="0">
                  <a:pos x="1069" y="835"/>
                </a:cxn>
                <a:cxn ang="0">
                  <a:pos x="1061" y="844"/>
                </a:cxn>
                <a:cxn ang="0">
                  <a:pos x="1040" y="844"/>
                </a:cxn>
                <a:cxn ang="0">
                  <a:pos x="1028" y="844"/>
                </a:cxn>
                <a:cxn ang="0">
                  <a:pos x="1016" y="841"/>
                </a:cxn>
                <a:cxn ang="0">
                  <a:pos x="1010" y="832"/>
                </a:cxn>
                <a:cxn ang="0">
                  <a:pos x="1010" y="817"/>
                </a:cxn>
                <a:cxn ang="0">
                  <a:pos x="1022" y="759"/>
                </a:cxn>
                <a:cxn ang="0">
                  <a:pos x="1061" y="666"/>
                </a:cxn>
                <a:cxn ang="0">
                  <a:pos x="1105" y="594"/>
                </a:cxn>
                <a:cxn ang="0">
                  <a:pos x="1152" y="533"/>
                </a:cxn>
                <a:cxn ang="0">
                  <a:pos x="1234" y="455"/>
                </a:cxn>
                <a:cxn ang="0">
                  <a:pos x="36" y="455"/>
                </a:cxn>
                <a:cxn ang="0">
                  <a:pos x="6" y="440"/>
                </a:cxn>
                <a:cxn ang="0">
                  <a:pos x="6" y="404"/>
                </a:cxn>
                <a:cxn ang="0">
                  <a:pos x="36" y="389"/>
                </a:cxn>
                <a:cxn ang="0">
                  <a:pos x="1234" y="389"/>
                </a:cxn>
                <a:cxn ang="0">
                  <a:pos x="1125" y="283"/>
                </a:cxn>
                <a:cxn ang="0">
                  <a:pos x="1061" y="181"/>
                </a:cxn>
                <a:cxn ang="0">
                  <a:pos x="1025" y="88"/>
                </a:cxn>
                <a:cxn ang="0">
                  <a:pos x="1010" y="27"/>
                </a:cxn>
                <a:cxn ang="0">
                  <a:pos x="1010" y="12"/>
                </a:cxn>
                <a:cxn ang="0">
                  <a:pos x="1016" y="3"/>
                </a:cxn>
                <a:cxn ang="0">
                  <a:pos x="1028" y="0"/>
                </a:cxn>
                <a:cxn ang="0">
                  <a:pos x="1040" y="0"/>
                </a:cxn>
              </a:cxnLst>
              <a:rect l="0" t="0" r="r" b="b"/>
              <a:pathLst>
                <a:path w="1408" h="844">
                  <a:moveTo>
                    <a:pt x="1040" y="0"/>
                  </a:moveTo>
                  <a:lnTo>
                    <a:pt x="1052" y="0"/>
                  </a:lnTo>
                  <a:lnTo>
                    <a:pt x="1061" y="0"/>
                  </a:lnTo>
                  <a:lnTo>
                    <a:pt x="1066" y="3"/>
                  </a:lnTo>
                  <a:lnTo>
                    <a:pt x="1069" y="9"/>
                  </a:lnTo>
                  <a:lnTo>
                    <a:pt x="1072" y="15"/>
                  </a:lnTo>
                  <a:lnTo>
                    <a:pt x="1072" y="24"/>
                  </a:lnTo>
                  <a:lnTo>
                    <a:pt x="1099" y="109"/>
                  </a:lnTo>
                  <a:lnTo>
                    <a:pt x="1131" y="178"/>
                  </a:lnTo>
                  <a:lnTo>
                    <a:pt x="1167" y="235"/>
                  </a:lnTo>
                  <a:lnTo>
                    <a:pt x="1208" y="283"/>
                  </a:lnTo>
                  <a:lnTo>
                    <a:pt x="1252" y="323"/>
                  </a:lnTo>
                  <a:lnTo>
                    <a:pt x="1293" y="353"/>
                  </a:lnTo>
                  <a:lnTo>
                    <a:pt x="1332" y="377"/>
                  </a:lnTo>
                  <a:lnTo>
                    <a:pt x="1367" y="392"/>
                  </a:lnTo>
                  <a:lnTo>
                    <a:pt x="1393" y="404"/>
                  </a:lnTo>
                  <a:lnTo>
                    <a:pt x="1399" y="407"/>
                  </a:lnTo>
                  <a:lnTo>
                    <a:pt x="1402" y="410"/>
                  </a:lnTo>
                  <a:lnTo>
                    <a:pt x="1405" y="416"/>
                  </a:lnTo>
                  <a:lnTo>
                    <a:pt x="1408" y="422"/>
                  </a:lnTo>
                  <a:lnTo>
                    <a:pt x="1405" y="428"/>
                  </a:lnTo>
                  <a:lnTo>
                    <a:pt x="1405" y="434"/>
                  </a:lnTo>
                  <a:lnTo>
                    <a:pt x="1402" y="437"/>
                  </a:lnTo>
                  <a:lnTo>
                    <a:pt x="1393" y="440"/>
                  </a:lnTo>
                  <a:lnTo>
                    <a:pt x="1385" y="443"/>
                  </a:lnTo>
                  <a:lnTo>
                    <a:pt x="1314" y="479"/>
                  </a:lnTo>
                  <a:lnTo>
                    <a:pt x="1252" y="521"/>
                  </a:lnTo>
                  <a:lnTo>
                    <a:pt x="1199" y="570"/>
                  </a:lnTo>
                  <a:lnTo>
                    <a:pt x="1155" y="624"/>
                  </a:lnTo>
                  <a:lnTo>
                    <a:pt x="1119" y="681"/>
                  </a:lnTo>
                  <a:lnTo>
                    <a:pt x="1093" y="744"/>
                  </a:lnTo>
                  <a:lnTo>
                    <a:pt x="1075" y="811"/>
                  </a:lnTo>
                  <a:lnTo>
                    <a:pt x="1072" y="826"/>
                  </a:lnTo>
                  <a:lnTo>
                    <a:pt x="1069" y="835"/>
                  </a:lnTo>
                  <a:lnTo>
                    <a:pt x="1066" y="841"/>
                  </a:lnTo>
                  <a:lnTo>
                    <a:pt x="1061" y="844"/>
                  </a:lnTo>
                  <a:lnTo>
                    <a:pt x="1052" y="844"/>
                  </a:lnTo>
                  <a:lnTo>
                    <a:pt x="1040" y="844"/>
                  </a:lnTo>
                  <a:lnTo>
                    <a:pt x="1034" y="844"/>
                  </a:lnTo>
                  <a:lnTo>
                    <a:pt x="1028" y="844"/>
                  </a:lnTo>
                  <a:lnTo>
                    <a:pt x="1022" y="844"/>
                  </a:lnTo>
                  <a:lnTo>
                    <a:pt x="1016" y="841"/>
                  </a:lnTo>
                  <a:lnTo>
                    <a:pt x="1013" y="838"/>
                  </a:lnTo>
                  <a:lnTo>
                    <a:pt x="1010" y="832"/>
                  </a:lnTo>
                  <a:lnTo>
                    <a:pt x="1008" y="823"/>
                  </a:lnTo>
                  <a:lnTo>
                    <a:pt x="1010" y="817"/>
                  </a:lnTo>
                  <a:lnTo>
                    <a:pt x="1013" y="792"/>
                  </a:lnTo>
                  <a:lnTo>
                    <a:pt x="1022" y="759"/>
                  </a:lnTo>
                  <a:lnTo>
                    <a:pt x="1040" y="714"/>
                  </a:lnTo>
                  <a:lnTo>
                    <a:pt x="1061" y="666"/>
                  </a:lnTo>
                  <a:lnTo>
                    <a:pt x="1093" y="609"/>
                  </a:lnTo>
                  <a:lnTo>
                    <a:pt x="1105" y="594"/>
                  </a:lnTo>
                  <a:lnTo>
                    <a:pt x="1122" y="567"/>
                  </a:lnTo>
                  <a:lnTo>
                    <a:pt x="1152" y="533"/>
                  </a:lnTo>
                  <a:lnTo>
                    <a:pt x="1187" y="494"/>
                  </a:lnTo>
                  <a:lnTo>
                    <a:pt x="1234" y="455"/>
                  </a:lnTo>
                  <a:lnTo>
                    <a:pt x="56" y="455"/>
                  </a:lnTo>
                  <a:lnTo>
                    <a:pt x="36" y="455"/>
                  </a:lnTo>
                  <a:lnTo>
                    <a:pt x="18" y="449"/>
                  </a:lnTo>
                  <a:lnTo>
                    <a:pt x="6" y="440"/>
                  </a:lnTo>
                  <a:lnTo>
                    <a:pt x="0" y="422"/>
                  </a:lnTo>
                  <a:lnTo>
                    <a:pt x="6" y="404"/>
                  </a:lnTo>
                  <a:lnTo>
                    <a:pt x="18" y="392"/>
                  </a:lnTo>
                  <a:lnTo>
                    <a:pt x="36" y="389"/>
                  </a:lnTo>
                  <a:lnTo>
                    <a:pt x="56" y="389"/>
                  </a:lnTo>
                  <a:lnTo>
                    <a:pt x="1234" y="389"/>
                  </a:lnTo>
                  <a:lnTo>
                    <a:pt x="1175" y="338"/>
                  </a:lnTo>
                  <a:lnTo>
                    <a:pt x="1125" y="283"/>
                  </a:lnTo>
                  <a:lnTo>
                    <a:pt x="1087" y="232"/>
                  </a:lnTo>
                  <a:lnTo>
                    <a:pt x="1061" y="181"/>
                  </a:lnTo>
                  <a:lnTo>
                    <a:pt x="1040" y="130"/>
                  </a:lnTo>
                  <a:lnTo>
                    <a:pt x="1025" y="88"/>
                  </a:lnTo>
                  <a:lnTo>
                    <a:pt x="1013" y="52"/>
                  </a:lnTo>
                  <a:lnTo>
                    <a:pt x="1010" y="27"/>
                  </a:lnTo>
                  <a:lnTo>
                    <a:pt x="1008" y="18"/>
                  </a:lnTo>
                  <a:lnTo>
                    <a:pt x="1010" y="12"/>
                  </a:lnTo>
                  <a:lnTo>
                    <a:pt x="1013" y="6"/>
                  </a:lnTo>
                  <a:lnTo>
                    <a:pt x="1016" y="3"/>
                  </a:lnTo>
                  <a:lnTo>
                    <a:pt x="1022" y="0"/>
                  </a:lnTo>
                  <a:lnTo>
                    <a:pt x="1028" y="0"/>
                  </a:lnTo>
                  <a:lnTo>
                    <a:pt x="1034" y="0"/>
                  </a:lnTo>
                  <a:lnTo>
                    <a:pt x="10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1"/>
            <p:cNvSpPr>
              <a:spLocks/>
            </p:cNvSpPr>
            <p:nvPr/>
          </p:nvSpPr>
          <p:spPr bwMode="auto">
            <a:xfrm>
              <a:off x="7847" y="3330"/>
              <a:ext cx="409" cy="762"/>
            </a:xfrm>
            <a:custGeom>
              <a:avLst/>
              <a:gdLst/>
              <a:ahLst/>
              <a:cxnLst>
                <a:cxn ang="0">
                  <a:pos x="218" y="0"/>
                </a:cxn>
                <a:cxn ang="0">
                  <a:pos x="233" y="0"/>
                </a:cxn>
                <a:cxn ang="0">
                  <a:pos x="241" y="3"/>
                </a:cxn>
                <a:cxn ang="0">
                  <a:pos x="247" y="6"/>
                </a:cxn>
                <a:cxn ang="0">
                  <a:pos x="253" y="12"/>
                </a:cxn>
                <a:cxn ang="0">
                  <a:pos x="253" y="21"/>
                </a:cxn>
                <a:cxn ang="0">
                  <a:pos x="253" y="33"/>
                </a:cxn>
                <a:cxn ang="0">
                  <a:pos x="253" y="669"/>
                </a:cxn>
                <a:cxn ang="0">
                  <a:pos x="253" y="684"/>
                </a:cxn>
                <a:cxn ang="0">
                  <a:pos x="259" y="699"/>
                </a:cxn>
                <a:cxn ang="0">
                  <a:pos x="268" y="708"/>
                </a:cxn>
                <a:cxn ang="0">
                  <a:pos x="289" y="717"/>
                </a:cxn>
                <a:cxn ang="0">
                  <a:pos x="318" y="720"/>
                </a:cxn>
                <a:cxn ang="0">
                  <a:pos x="365" y="723"/>
                </a:cxn>
                <a:cxn ang="0">
                  <a:pos x="409" y="723"/>
                </a:cxn>
                <a:cxn ang="0">
                  <a:pos x="409" y="762"/>
                </a:cxn>
                <a:cxn ang="0">
                  <a:pos x="386" y="762"/>
                </a:cxn>
                <a:cxn ang="0">
                  <a:pos x="353" y="762"/>
                </a:cxn>
                <a:cxn ang="0">
                  <a:pos x="312" y="759"/>
                </a:cxn>
                <a:cxn ang="0">
                  <a:pos x="268" y="759"/>
                </a:cxn>
                <a:cxn ang="0">
                  <a:pos x="233" y="756"/>
                </a:cxn>
                <a:cxn ang="0">
                  <a:pos x="206" y="756"/>
                </a:cxn>
                <a:cxn ang="0">
                  <a:pos x="180" y="756"/>
                </a:cxn>
                <a:cxn ang="0">
                  <a:pos x="141" y="759"/>
                </a:cxn>
                <a:cxn ang="0">
                  <a:pos x="100" y="759"/>
                </a:cxn>
                <a:cxn ang="0">
                  <a:pos x="59" y="762"/>
                </a:cxn>
                <a:cxn ang="0">
                  <a:pos x="26" y="762"/>
                </a:cxn>
                <a:cxn ang="0">
                  <a:pos x="9" y="762"/>
                </a:cxn>
                <a:cxn ang="0">
                  <a:pos x="9" y="723"/>
                </a:cxn>
                <a:cxn ang="0">
                  <a:pos x="50" y="723"/>
                </a:cxn>
                <a:cxn ang="0">
                  <a:pos x="97" y="720"/>
                </a:cxn>
                <a:cxn ang="0">
                  <a:pos x="130" y="717"/>
                </a:cxn>
                <a:cxn ang="0">
                  <a:pos x="147" y="708"/>
                </a:cxn>
                <a:cxn ang="0">
                  <a:pos x="159" y="699"/>
                </a:cxn>
                <a:cxn ang="0">
                  <a:pos x="162" y="684"/>
                </a:cxn>
                <a:cxn ang="0">
                  <a:pos x="162" y="669"/>
                </a:cxn>
                <a:cxn ang="0">
                  <a:pos x="162" y="84"/>
                </a:cxn>
                <a:cxn ang="0">
                  <a:pos x="115" y="102"/>
                </a:cxn>
                <a:cxn ang="0">
                  <a:pos x="68" y="112"/>
                </a:cxn>
                <a:cxn ang="0">
                  <a:pos x="29" y="115"/>
                </a:cxn>
                <a:cxn ang="0">
                  <a:pos x="0" y="115"/>
                </a:cxn>
                <a:cxn ang="0">
                  <a:pos x="0" y="75"/>
                </a:cxn>
                <a:cxn ang="0">
                  <a:pos x="26" y="75"/>
                </a:cxn>
                <a:cxn ang="0">
                  <a:pos x="62" y="72"/>
                </a:cxn>
                <a:cxn ang="0">
                  <a:pos x="100" y="66"/>
                </a:cxn>
                <a:cxn ang="0">
                  <a:pos x="141" y="54"/>
                </a:cxn>
                <a:cxn ang="0">
                  <a:pos x="183" y="33"/>
                </a:cxn>
                <a:cxn ang="0">
                  <a:pos x="218" y="0"/>
                </a:cxn>
              </a:cxnLst>
              <a:rect l="0" t="0" r="r" b="b"/>
              <a:pathLst>
                <a:path w="409" h="762">
                  <a:moveTo>
                    <a:pt x="218" y="0"/>
                  </a:moveTo>
                  <a:lnTo>
                    <a:pt x="233" y="0"/>
                  </a:lnTo>
                  <a:lnTo>
                    <a:pt x="241" y="3"/>
                  </a:lnTo>
                  <a:lnTo>
                    <a:pt x="247" y="6"/>
                  </a:lnTo>
                  <a:lnTo>
                    <a:pt x="253" y="12"/>
                  </a:lnTo>
                  <a:lnTo>
                    <a:pt x="253" y="21"/>
                  </a:lnTo>
                  <a:lnTo>
                    <a:pt x="253" y="33"/>
                  </a:lnTo>
                  <a:lnTo>
                    <a:pt x="253" y="669"/>
                  </a:lnTo>
                  <a:lnTo>
                    <a:pt x="253" y="684"/>
                  </a:lnTo>
                  <a:lnTo>
                    <a:pt x="259" y="699"/>
                  </a:lnTo>
                  <a:lnTo>
                    <a:pt x="268" y="708"/>
                  </a:lnTo>
                  <a:lnTo>
                    <a:pt x="289" y="717"/>
                  </a:lnTo>
                  <a:lnTo>
                    <a:pt x="318" y="720"/>
                  </a:lnTo>
                  <a:lnTo>
                    <a:pt x="365" y="723"/>
                  </a:lnTo>
                  <a:lnTo>
                    <a:pt x="409" y="723"/>
                  </a:lnTo>
                  <a:lnTo>
                    <a:pt x="409" y="762"/>
                  </a:lnTo>
                  <a:lnTo>
                    <a:pt x="386" y="762"/>
                  </a:lnTo>
                  <a:lnTo>
                    <a:pt x="353" y="762"/>
                  </a:lnTo>
                  <a:lnTo>
                    <a:pt x="312" y="759"/>
                  </a:lnTo>
                  <a:lnTo>
                    <a:pt x="268" y="759"/>
                  </a:lnTo>
                  <a:lnTo>
                    <a:pt x="233" y="756"/>
                  </a:lnTo>
                  <a:lnTo>
                    <a:pt x="206" y="756"/>
                  </a:lnTo>
                  <a:lnTo>
                    <a:pt x="180" y="756"/>
                  </a:lnTo>
                  <a:lnTo>
                    <a:pt x="141" y="759"/>
                  </a:lnTo>
                  <a:lnTo>
                    <a:pt x="100" y="759"/>
                  </a:lnTo>
                  <a:lnTo>
                    <a:pt x="59" y="762"/>
                  </a:lnTo>
                  <a:lnTo>
                    <a:pt x="26" y="762"/>
                  </a:lnTo>
                  <a:lnTo>
                    <a:pt x="9" y="762"/>
                  </a:lnTo>
                  <a:lnTo>
                    <a:pt x="9" y="723"/>
                  </a:lnTo>
                  <a:lnTo>
                    <a:pt x="50" y="723"/>
                  </a:lnTo>
                  <a:lnTo>
                    <a:pt x="97" y="720"/>
                  </a:lnTo>
                  <a:lnTo>
                    <a:pt x="130" y="717"/>
                  </a:lnTo>
                  <a:lnTo>
                    <a:pt x="147" y="708"/>
                  </a:lnTo>
                  <a:lnTo>
                    <a:pt x="159" y="699"/>
                  </a:lnTo>
                  <a:lnTo>
                    <a:pt x="162" y="684"/>
                  </a:lnTo>
                  <a:lnTo>
                    <a:pt x="162" y="669"/>
                  </a:lnTo>
                  <a:lnTo>
                    <a:pt x="162" y="84"/>
                  </a:lnTo>
                  <a:lnTo>
                    <a:pt x="115" y="102"/>
                  </a:lnTo>
                  <a:lnTo>
                    <a:pt x="68" y="112"/>
                  </a:lnTo>
                  <a:lnTo>
                    <a:pt x="29" y="115"/>
                  </a:lnTo>
                  <a:lnTo>
                    <a:pt x="0" y="115"/>
                  </a:lnTo>
                  <a:lnTo>
                    <a:pt x="0" y="75"/>
                  </a:lnTo>
                  <a:lnTo>
                    <a:pt x="26" y="75"/>
                  </a:lnTo>
                  <a:lnTo>
                    <a:pt x="62" y="72"/>
                  </a:lnTo>
                  <a:lnTo>
                    <a:pt x="100" y="66"/>
                  </a:lnTo>
                  <a:lnTo>
                    <a:pt x="141" y="54"/>
                  </a:lnTo>
                  <a:lnTo>
                    <a:pt x="183" y="33"/>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2"/>
            <p:cNvSpPr>
              <a:spLocks noChangeArrowheads="1"/>
            </p:cNvSpPr>
            <p:nvPr/>
          </p:nvSpPr>
          <p:spPr bwMode="auto">
            <a:xfrm>
              <a:off x="7529" y="4210"/>
              <a:ext cx="1031" cy="7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3"/>
            <p:cNvSpPr>
              <a:spLocks noEditPoints="1"/>
            </p:cNvSpPr>
            <p:nvPr/>
          </p:nvSpPr>
          <p:spPr bwMode="auto">
            <a:xfrm>
              <a:off x="7535" y="4800"/>
              <a:ext cx="624" cy="726"/>
            </a:xfrm>
            <a:custGeom>
              <a:avLst/>
              <a:gdLst/>
              <a:ahLst/>
              <a:cxnLst>
                <a:cxn ang="0">
                  <a:pos x="400" y="42"/>
                </a:cxn>
                <a:cxn ang="0">
                  <a:pos x="294" y="138"/>
                </a:cxn>
                <a:cxn ang="0">
                  <a:pos x="238" y="373"/>
                </a:cxn>
                <a:cxn ang="0">
                  <a:pos x="235" y="394"/>
                </a:cxn>
                <a:cxn ang="0">
                  <a:pos x="262" y="449"/>
                </a:cxn>
                <a:cxn ang="0">
                  <a:pos x="335" y="485"/>
                </a:cxn>
                <a:cxn ang="0">
                  <a:pos x="450" y="413"/>
                </a:cxn>
                <a:cxn ang="0">
                  <a:pos x="512" y="277"/>
                </a:cxn>
                <a:cxn ang="0">
                  <a:pos x="533" y="141"/>
                </a:cxn>
                <a:cxn ang="0">
                  <a:pos x="500" y="48"/>
                </a:cxn>
                <a:cxn ang="0">
                  <a:pos x="179" y="0"/>
                </a:cxn>
                <a:cxn ang="0">
                  <a:pos x="256" y="24"/>
                </a:cxn>
                <a:cxn ang="0">
                  <a:pos x="324" y="54"/>
                </a:cxn>
                <a:cxn ang="0">
                  <a:pos x="453" y="0"/>
                </a:cxn>
                <a:cxn ang="0">
                  <a:pos x="553" y="33"/>
                </a:cxn>
                <a:cxn ang="0">
                  <a:pos x="618" y="138"/>
                </a:cxn>
                <a:cxn ang="0">
                  <a:pos x="592" y="328"/>
                </a:cxn>
                <a:cxn ang="0">
                  <a:pos x="453" y="479"/>
                </a:cxn>
                <a:cxn ang="0">
                  <a:pos x="297" y="509"/>
                </a:cxn>
                <a:cxn ang="0">
                  <a:pos x="229" y="464"/>
                </a:cxn>
                <a:cxn ang="0">
                  <a:pos x="179" y="617"/>
                </a:cxn>
                <a:cxn ang="0">
                  <a:pos x="165" y="672"/>
                </a:cxn>
                <a:cxn ang="0">
                  <a:pos x="203" y="684"/>
                </a:cxn>
                <a:cxn ang="0">
                  <a:pos x="235" y="687"/>
                </a:cxn>
                <a:cxn ang="0">
                  <a:pos x="250" y="693"/>
                </a:cxn>
                <a:cxn ang="0">
                  <a:pos x="247" y="717"/>
                </a:cxn>
                <a:cxn ang="0">
                  <a:pos x="232" y="726"/>
                </a:cxn>
                <a:cxn ang="0">
                  <a:pos x="112" y="720"/>
                </a:cxn>
                <a:cxn ang="0">
                  <a:pos x="9" y="726"/>
                </a:cxn>
                <a:cxn ang="0">
                  <a:pos x="0" y="711"/>
                </a:cxn>
                <a:cxn ang="0">
                  <a:pos x="6" y="690"/>
                </a:cxn>
                <a:cxn ang="0">
                  <a:pos x="23" y="684"/>
                </a:cxn>
                <a:cxn ang="0">
                  <a:pos x="70" y="675"/>
                </a:cxn>
                <a:cxn ang="0">
                  <a:pos x="82" y="644"/>
                </a:cxn>
                <a:cxn ang="0">
                  <a:pos x="215" y="99"/>
                </a:cxn>
                <a:cxn ang="0">
                  <a:pos x="206" y="48"/>
                </a:cxn>
                <a:cxn ang="0">
                  <a:pos x="153" y="36"/>
                </a:cxn>
                <a:cxn ang="0">
                  <a:pos x="106" y="117"/>
                </a:cxn>
                <a:cxn ang="0">
                  <a:pos x="91" y="178"/>
                </a:cxn>
                <a:cxn ang="0">
                  <a:pos x="76" y="187"/>
                </a:cxn>
                <a:cxn ang="0">
                  <a:pos x="64" y="187"/>
                </a:cxn>
                <a:cxn ang="0">
                  <a:pos x="53" y="181"/>
                </a:cxn>
                <a:cxn ang="0">
                  <a:pos x="59" y="141"/>
                </a:cxn>
                <a:cxn ang="0">
                  <a:pos x="91" y="57"/>
                </a:cxn>
                <a:cxn ang="0">
                  <a:pos x="150" y="6"/>
                </a:cxn>
              </a:cxnLst>
              <a:rect l="0" t="0" r="r" b="b"/>
              <a:pathLst>
                <a:path w="624" h="726">
                  <a:moveTo>
                    <a:pt x="453" y="30"/>
                  </a:moveTo>
                  <a:lnTo>
                    <a:pt x="430" y="33"/>
                  </a:lnTo>
                  <a:lnTo>
                    <a:pt x="400" y="42"/>
                  </a:lnTo>
                  <a:lnTo>
                    <a:pt x="368" y="60"/>
                  </a:lnTo>
                  <a:lnTo>
                    <a:pt x="333" y="93"/>
                  </a:lnTo>
                  <a:lnTo>
                    <a:pt x="294" y="138"/>
                  </a:lnTo>
                  <a:lnTo>
                    <a:pt x="294" y="138"/>
                  </a:lnTo>
                  <a:lnTo>
                    <a:pt x="238" y="367"/>
                  </a:lnTo>
                  <a:lnTo>
                    <a:pt x="238" y="373"/>
                  </a:lnTo>
                  <a:lnTo>
                    <a:pt x="235" y="379"/>
                  </a:lnTo>
                  <a:lnTo>
                    <a:pt x="235" y="385"/>
                  </a:lnTo>
                  <a:lnTo>
                    <a:pt x="235" y="394"/>
                  </a:lnTo>
                  <a:lnTo>
                    <a:pt x="241" y="409"/>
                  </a:lnTo>
                  <a:lnTo>
                    <a:pt x="250" y="428"/>
                  </a:lnTo>
                  <a:lnTo>
                    <a:pt x="262" y="449"/>
                  </a:lnTo>
                  <a:lnTo>
                    <a:pt x="280" y="467"/>
                  </a:lnTo>
                  <a:lnTo>
                    <a:pt x="303" y="479"/>
                  </a:lnTo>
                  <a:lnTo>
                    <a:pt x="335" y="485"/>
                  </a:lnTo>
                  <a:lnTo>
                    <a:pt x="377" y="473"/>
                  </a:lnTo>
                  <a:lnTo>
                    <a:pt x="415" y="449"/>
                  </a:lnTo>
                  <a:lnTo>
                    <a:pt x="450" y="413"/>
                  </a:lnTo>
                  <a:lnTo>
                    <a:pt x="477" y="370"/>
                  </a:lnTo>
                  <a:lnTo>
                    <a:pt x="495" y="328"/>
                  </a:lnTo>
                  <a:lnTo>
                    <a:pt x="512" y="277"/>
                  </a:lnTo>
                  <a:lnTo>
                    <a:pt x="524" y="223"/>
                  </a:lnTo>
                  <a:lnTo>
                    <a:pt x="530" y="178"/>
                  </a:lnTo>
                  <a:lnTo>
                    <a:pt x="533" y="141"/>
                  </a:lnTo>
                  <a:lnTo>
                    <a:pt x="530" y="99"/>
                  </a:lnTo>
                  <a:lnTo>
                    <a:pt x="518" y="69"/>
                  </a:lnTo>
                  <a:lnTo>
                    <a:pt x="500" y="48"/>
                  </a:lnTo>
                  <a:lnTo>
                    <a:pt x="477" y="36"/>
                  </a:lnTo>
                  <a:lnTo>
                    <a:pt x="453" y="30"/>
                  </a:lnTo>
                  <a:close/>
                  <a:moveTo>
                    <a:pt x="179" y="0"/>
                  </a:moveTo>
                  <a:lnTo>
                    <a:pt x="203" y="3"/>
                  </a:lnTo>
                  <a:lnTo>
                    <a:pt x="232" y="9"/>
                  </a:lnTo>
                  <a:lnTo>
                    <a:pt x="256" y="24"/>
                  </a:lnTo>
                  <a:lnTo>
                    <a:pt x="280" y="45"/>
                  </a:lnTo>
                  <a:lnTo>
                    <a:pt x="294" y="78"/>
                  </a:lnTo>
                  <a:lnTo>
                    <a:pt x="324" y="54"/>
                  </a:lnTo>
                  <a:lnTo>
                    <a:pt x="362" y="27"/>
                  </a:lnTo>
                  <a:lnTo>
                    <a:pt x="406" y="9"/>
                  </a:lnTo>
                  <a:lnTo>
                    <a:pt x="453" y="0"/>
                  </a:lnTo>
                  <a:lnTo>
                    <a:pt x="489" y="3"/>
                  </a:lnTo>
                  <a:lnTo>
                    <a:pt x="521" y="15"/>
                  </a:lnTo>
                  <a:lnTo>
                    <a:pt x="553" y="33"/>
                  </a:lnTo>
                  <a:lnTo>
                    <a:pt x="583" y="60"/>
                  </a:lnTo>
                  <a:lnTo>
                    <a:pt x="604" y="93"/>
                  </a:lnTo>
                  <a:lnTo>
                    <a:pt x="618" y="138"/>
                  </a:lnTo>
                  <a:lnTo>
                    <a:pt x="624" y="190"/>
                  </a:lnTo>
                  <a:lnTo>
                    <a:pt x="615" y="262"/>
                  </a:lnTo>
                  <a:lnTo>
                    <a:pt x="592" y="328"/>
                  </a:lnTo>
                  <a:lnTo>
                    <a:pt x="553" y="388"/>
                  </a:lnTo>
                  <a:lnTo>
                    <a:pt x="506" y="440"/>
                  </a:lnTo>
                  <a:lnTo>
                    <a:pt x="453" y="479"/>
                  </a:lnTo>
                  <a:lnTo>
                    <a:pt x="394" y="506"/>
                  </a:lnTo>
                  <a:lnTo>
                    <a:pt x="335" y="515"/>
                  </a:lnTo>
                  <a:lnTo>
                    <a:pt x="297" y="509"/>
                  </a:lnTo>
                  <a:lnTo>
                    <a:pt x="271" y="497"/>
                  </a:lnTo>
                  <a:lnTo>
                    <a:pt x="247" y="482"/>
                  </a:lnTo>
                  <a:lnTo>
                    <a:pt x="229" y="464"/>
                  </a:lnTo>
                  <a:lnTo>
                    <a:pt x="221" y="449"/>
                  </a:lnTo>
                  <a:lnTo>
                    <a:pt x="200" y="530"/>
                  </a:lnTo>
                  <a:lnTo>
                    <a:pt x="179" y="617"/>
                  </a:lnTo>
                  <a:lnTo>
                    <a:pt x="173" y="638"/>
                  </a:lnTo>
                  <a:lnTo>
                    <a:pt x="168" y="659"/>
                  </a:lnTo>
                  <a:lnTo>
                    <a:pt x="165" y="672"/>
                  </a:lnTo>
                  <a:lnTo>
                    <a:pt x="171" y="681"/>
                  </a:lnTo>
                  <a:lnTo>
                    <a:pt x="185" y="684"/>
                  </a:lnTo>
                  <a:lnTo>
                    <a:pt x="203" y="684"/>
                  </a:lnTo>
                  <a:lnTo>
                    <a:pt x="221" y="684"/>
                  </a:lnTo>
                  <a:lnTo>
                    <a:pt x="226" y="684"/>
                  </a:lnTo>
                  <a:lnTo>
                    <a:pt x="235" y="687"/>
                  </a:lnTo>
                  <a:lnTo>
                    <a:pt x="241" y="687"/>
                  </a:lnTo>
                  <a:lnTo>
                    <a:pt x="247" y="690"/>
                  </a:lnTo>
                  <a:lnTo>
                    <a:pt x="250" y="693"/>
                  </a:lnTo>
                  <a:lnTo>
                    <a:pt x="250" y="699"/>
                  </a:lnTo>
                  <a:lnTo>
                    <a:pt x="250" y="711"/>
                  </a:lnTo>
                  <a:lnTo>
                    <a:pt x="247" y="717"/>
                  </a:lnTo>
                  <a:lnTo>
                    <a:pt x="244" y="723"/>
                  </a:lnTo>
                  <a:lnTo>
                    <a:pt x="238" y="723"/>
                  </a:lnTo>
                  <a:lnTo>
                    <a:pt x="232" y="726"/>
                  </a:lnTo>
                  <a:lnTo>
                    <a:pt x="229" y="726"/>
                  </a:lnTo>
                  <a:lnTo>
                    <a:pt x="171" y="723"/>
                  </a:lnTo>
                  <a:lnTo>
                    <a:pt x="112" y="720"/>
                  </a:lnTo>
                  <a:lnTo>
                    <a:pt x="62" y="723"/>
                  </a:lnTo>
                  <a:lnTo>
                    <a:pt x="14" y="726"/>
                  </a:lnTo>
                  <a:lnTo>
                    <a:pt x="9" y="726"/>
                  </a:lnTo>
                  <a:lnTo>
                    <a:pt x="6" y="723"/>
                  </a:lnTo>
                  <a:lnTo>
                    <a:pt x="0" y="717"/>
                  </a:lnTo>
                  <a:lnTo>
                    <a:pt x="0" y="711"/>
                  </a:lnTo>
                  <a:lnTo>
                    <a:pt x="0" y="702"/>
                  </a:lnTo>
                  <a:lnTo>
                    <a:pt x="3" y="693"/>
                  </a:lnTo>
                  <a:lnTo>
                    <a:pt x="6" y="690"/>
                  </a:lnTo>
                  <a:lnTo>
                    <a:pt x="11" y="687"/>
                  </a:lnTo>
                  <a:lnTo>
                    <a:pt x="17" y="687"/>
                  </a:lnTo>
                  <a:lnTo>
                    <a:pt x="23" y="684"/>
                  </a:lnTo>
                  <a:lnTo>
                    <a:pt x="29" y="684"/>
                  </a:lnTo>
                  <a:lnTo>
                    <a:pt x="56" y="684"/>
                  </a:lnTo>
                  <a:lnTo>
                    <a:pt x="70" y="675"/>
                  </a:lnTo>
                  <a:lnTo>
                    <a:pt x="79" y="662"/>
                  </a:lnTo>
                  <a:lnTo>
                    <a:pt x="82" y="644"/>
                  </a:lnTo>
                  <a:lnTo>
                    <a:pt x="82" y="644"/>
                  </a:lnTo>
                  <a:lnTo>
                    <a:pt x="212" y="123"/>
                  </a:lnTo>
                  <a:lnTo>
                    <a:pt x="212" y="111"/>
                  </a:lnTo>
                  <a:lnTo>
                    <a:pt x="215" y="99"/>
                  </a:lnTo>
                  <a:lnTo>
                    <a:pt x="215" y="87"/>
                  </a:lnTo>
                  <a:lnTo>
                    <a:pt x="215" y="66"/>
                  </a:lnTo>
                  <a:lnTo>
                    <a:pt x="206" y="48"/>
                  </a:lnTo>
                  <a:lnTo>
                    <a:pt x="197" y="36"/>
                  </a:lnTo>
                  <a:lnTo>
                    <a:pt x="179" y="30"/>
                  </a:lnTo>
                  <a:lnTo>
                    <a:pt x="153" y="36"/>
                  </a:lnTo>
                  <a:lnTo>
                    <a:pt x="135" y="54"/>
                  </a:lnTo>
                  <a:lnTo>
                    <a:pt x="120" y="81"/>
                  </a:lnTo>
                  <a:lnTo>
                    <a:pt x="106" y="117"/>
                  </a:lnTo>
                  <a:lnTo>
                    <a:pt x="97" y="156"/>
                  </a:lnTo>
                  <a:lnTo>
                    <a:pt x="94" y="169"/>
                  </a:lnTo>
                  <a:lnTo>
                    <a:pt x="91" y="178"/>
                  </a:lnTo>
                  <a:lnTo>
                    <a:pt x="85" y="184"/>
                  </a:lnTo>
                  <a:lnTo>
                    <a:pt x="82" y="187"/>
                  </a:lnTo>
                  <a:lnTo>
                    <a:pt x="76" y="187"/>
                  </a:lnTo>
                  <a:lnTo>
                    <a:pt x="70" y="190"/>
                  </a:lnTo>
                  <a:lnTo>
                    <a:pt x="67" y="190"/>
                  </a:lnTo>
                  <a:lnTo>
                    <a:pt x="64" y="187"/>
                  </a:lnTo>
                  <a:lnTo>
                    <a:pt x="59" y="187"/>
                  </a:lnTo>
                  <a:lnTo>
                    <a:pt x="56" y="184"/>
                  </a:lnTo>
                  <a:lnTo>
                    <a:pt x="53" y="181"/>
                  </a:lnTo>
                  <a:lnTo>
                    <a:pt x="50" y="172"/>
                  </a:lnTo>
                  <a:lnTo>
                    <a:pt x="53" y="163"/>
                  </a:lnTo>
                  <a:lnTo>
                    <a:pt x="59" y="141"/>
                  </a:lnTo>
                  <a:lnTo>
                    <a:pt x="67" y="114"/>
                  </a:lnTo>
                  <a:lnTo>
                    <a:pt x="79" y="84"/>
                  </a:lnTo>
                  <a:lnTo>
                    <a:pt x="91" y="57"/>
                  </a:lnTo>
                  <a:lnTo>
                    <a:pt x="106" y="36"/>
                  </a:lnTo>
                  <a:lnTo>
                    <a:pt x="126" y="18"/>
                  </a:lnTo>
                  <a:lnTo>
                    <a:pt x="150" y="6"/>
                  </a:lnTo>
                  <a:lnTo>
                    <a:pt x="1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4"/>
            <p:cNvSpPr>
              <a:spLocks noEditPoints="1"/>
            </p:cNvSpPr>
            <p:nvPr/>
          </p:nvSpPr>
          <p:spPr bwMode="auto">
            <a:xfrm>
              <a:off x="8301" y="4487"/>
              <a:ext cx="129" cy="816"/>
            </a:xfrm>
            <a:custGeom>
              <a:avLst/>
              <a:gdLst/>
              <a:ahLst/>
              <a:cxnLst>
                <a:cxn ang="0">
                  <a:pos x="64" y="683"/>
                </a:cxn>
                <a:cxn ang="0">
                  <a:pos x="97" y="692"/>
                </a:cxn>
                <a:cxn ang="0">
                  <a:pos x="120" y="716"/>
                </a:cxn>
                <a:cxn ang="0">
                  <a:pos x="129" y="750"/>
                </a:cxn>
                <a:cxn ang="0">
                  <a:pos x="123" y="777"/>
                </a:cxn>
                <a:cxn ang="0">
                  <a:pos x="111" y="798"/>
                </a:cxn>
                <a:cxn ang="0">
                  <a:pos x="91" y="813"/>
                </a:cxn>
                <a:cxn ang="0">
                  <a:pos x="64" y="816"/>
                </a:cxn>
                <a:cxn ang="0">
                  <a:pos x="41" y="813"/>
                </a:cxn>
                <a:cxn ang="0">
                  <a:pos x="20" y="798"/>
                </a:cxn>
                <a:cxn ang="0">
                  <a:pos x="5" y="780"/>
                </a:cxn>
                <a:cxn ang="0">
                  <a:pos x="0" y="750"/>
                </a:cxn>
                <a:cxn ang="0">
                  <a:pos x="5" y="726"/>
                </a:cxn>
                <a:cxn ang="0">
                  <a:pos x="17" y="704"/>
                </a:cxn>
                <a:cxn ang="0">
                  <a:pos x="38" y="689"/>
                </a:cxn>
                <a:cxn ang="0">
                  <a:pos x="64" y="683"/>
                </a:cxn>
                <a:cxn ang="0">
                  <a:pos x="64" y="0"/>
                </a:cxn>
                <a:cxn ang="0">
                  <a:pos x="88" y="3"/>
                </a:cxn>
                <a:cxn ang="0">
                  <a:pos x="108" y="15"/>
                </a:cxn>
                <a:cxn ang="0">
                  <a:pos x="123" y="36"/>
                </a:cxn>
                <a:cxn ang="0">
                  <a:pos x="129" y="63"/>
                </a:cxn>
                <a:cxn ang="0">
                  <a:pos x="85" y="569"/>
                </a:cxn>
                <a:cxn ang="0">
                  <a:pos x="82" y="581"/>
                </a:cxn>
                <a:cxn ang="0">
                  <a:pos x="82" y="587"/>
                </a:cxn>
                <a:cxn ang="0">
                  <a:pos x="76" y="593"/>
                </a:cxn>
                <a:cxn ang="0">
                  <a:pos x="73" y="596"/>
                </a:cxn>
                <a:cxn ang="0">
                  <a:pos x="64" y="596"/>
                </a:cxn>
                <a:cxn ang="0">
                  <a:pos x="58" y="596"/>
                </a:cxn>
                <a:cxn ang="0">
                  <a:pos x="53" y="593"/>
                </a:cxn>
                <a:cxn ang="0">
                  <a:pos x="50" y="590"/>
                </a:cxn>
                <a:cxn ang="0">
                  <a:pos x="47" y="587"/>
                </a:cxn>
                <a:cxn ang="0">
                  <a:pos x="44" y="578"/>
                </a:cxn>
                <a:cxn ang="0">
                  <a:pos x="41" y="569"/>
                </a:cxn>
                <a:cxn ang="0">
                  <a:pos x="0" y="63"/>
                </a:cxn>
                <a:cxn ang="0">
                  <a:pos x="5" y="36"/>
                </a:cxn>
                <a:cxn ang="0">
                  <a:pos x="20" y="18"/>
                </a:cxn>
                <a:cxn ang="0">
                  <a:pos x="41" y="3"/>
                </a:cxn>
                <a:cxn ang="0">
                  <a:pos x="64" y="0"/>
                </a:cxn>
              </a:cxnLst>
              <a:rect l="0" t="0" r="r" b="b"/>
              <a:pathLst>
                <a:path w="129" h="816">
                  <a:moveTo>
                    <a:pt x="64" y="683"/>
                  </a:moveTo>
                  <a:lnTo>
                    <a:pt x="97" y="692"/>
                  </a:lnTo>
                  <a:lnTo>
                    <a:pt x="120" y="716"/>
                  </a:lnTo>
                  <a:lnTo>
                    <a:pt x="129" y="750"/>
                  </a:lnTo>
                  <a:lnTo>
                    <a:pt x="123" y="777"/>
                  </a:lnTo>
                  <a:lnTo>
                    <a:pt x="111" y="798"/>
                  </a:lnTo>
                  <a:lnTo>
                    <a:pt x="91" y="813"/>
                  </a:lnTo>
                  <a:lnTo>
                    <a:pt x="64" y="816"/>
                  </a:lnTo>
                  <a:lnTo>
                    <a:pt x="41" y="813"/>
                  </a:lnTo>
                  <a:lnTo>
                    <a:pt x="20" y="798"/>
                  </a:lnTo>
                  <a:lnTo>
                    <a:pt x="5" y="780"/>
                  </a:lnTo>
                  <a:lnTo>
                    <a:pt x="0" y="750"/>
                  </a:lnTo>
                  <a:lnTo>
                    <a:pt x="5" y="726"/>
                  </a:lnTo>
                  <a:lnTo>
                    <a:pt x="17" y="704"/>
                  </a:lnTo>
                  <a:lnTo>
                    <a:pt x="38" y="689"/>
                  </a:lnTo>
                  <a:lnTo>
                    <a:pt x="64" y="683"/>
                  </a:lnTo>
                  <a:close/>
                  <a:moveTo>
                    <a:pt x="64" y="0"/>
                  </a:moveTo>
                  <a:lnTo>
                    <a:pt x="88" y="3"/>
                  </a:lnTo>
                  <a:lnTo>
                    <a:pt x="108" y="15"/>
                  </a:lnTo>
                  <a:lnTo>
                    <a:pt x="123" y="36"/>
                  </a:lnTo>
                  <a:lnTo>
                    <a:pt x="129" y="63"/>
                  </a:lnTo>
                  <a:lnTo>
                    <a:pt x="85" y="569"/>
                  </a:lnTo>
                  <a:lnTo>
                    <a:pt x="82" y="581"/>
                  </a:lnTo>
                  <a:lnTo>
                    <a:pt x="82" y="587"/>
                  </a:lnTo>
                  <a:lnTo>
                    <a:pt x="76" y="593"/>
                  </a:lnTo>
                  <a:lnTo>
                    <a:pt x="73" y="596"/>
                  </a:lnTo>
                  <a:lnTo>
                    <a:pt x="64" y="596"/>
                  </a:lnTo>
                  <a:lnTo>
                    <a:pt x="58" y="596"/>
                  </a:lnTo>
                  <a:lnTo>
                    <a:pt x="53" y="593"/>
                  </a:lnTo>
                  <a:lnTo>
                    <a:pt x="50" y="590"/>
                  </a:lnTo>
                  <a:lnTo>
                    <a:pt x="47" y="587"/>
                  </a:lnTo>
                  <a:lnTo>
                    <a:pt x="44" y="578"/>
                  </a:lnTo>
                  <a:lnTo>
                    <a:pt x="41" y="569"/>
                  </a:lnTo>
                  <a:lnTo>
                    <a:pt x="0" y="63"/>
                  </a:lnTo>
                  <a:lnTo>
                    <a:pt x="5" y="36"/>
                  </a:lnTo>
                  <a:lnTo>
                    <a:pt x="20" y="18"/>
                  </a:lnTo>
                  <a:lnTo>
                    <a:pt x="41"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
            <p:cNvSpPr>
              <a:spLocks noEditPoints="1"/>
            </p:cNvSpPr>
            <p:nvPr/>
          </p:nvSpPr>
          <p:spPr bwMode="auto">
            <a:xfrm>
              <a:off x="8787" y="3595"/>
              <a:ext cx="863" cy="1455"/>
            </a:xfrm>
            <a:custGeom>
              <a:avLst/>
              <a:gdLst/>
              <a:ahLst/>
              <a:cxnLst>
                <a:cxn ang="0">
                  <a:pos x="438" y="488"/>
                </a:cxn>
                <a:cxn ang="0">
                  <a:pos x="477" y="500"/>
                </a:cxn>
                <a:cxn ang="0">
                  <a:pos x="559" y="497"/>
                </a:cxn>
                <a:cxn ang="0">
                  <a:pos x="580" y="491"/>
                </a:cxn>
                <a:cxn ang="0">
                  <a:pos x="539" y="482"/>
                </a:cxn>
                <a:cxn ang="0">
                  <a:pos x="477" y="482"/>
                </a:cxn>
                <a:cxn ang="0">
                  <a:pos x="521" y="66"/>
                </a:cxn>
                <a:cxn ang="0">
                  <a:pos x="400" y="184"/>
                </a:cxn>
                <a:cxn ang="0">
                  <a:pos x="318" y="340"/>
                </a:cxn>
                <a:cxn ang="0">
                  <a:pos x="185" y="843"/>
                </a:cxn>
                <a:cxn ang="0">
                  <a:pos x="182" y="961"/>
                </a:cxn>
                <a:cxn ang="0">
                  <a:pos x="238" y="1075"/>
                </a:cxn>
                <a:cxn ang="0">
                  <a:pos x="359" y="1124"/>
                </a:cxn>
                <a:cxn ang="0">
                  <a:pos x="527" y="1066"/>
                </a:cxn>
                <a:cxn ang="0">
                  <a:pos x="642" y="934"/>
                </a:cxn>
                <a:cxn ang="0">
                  <a:pos x="695" y="759"/>
                </a:cxn>
                <a:cxn ang="0">
                  <a:pos x="683" y="602"/>
                </a:cxn>
                <a:cxn ang="0">
                  <a:pos x="594" y="527"/>
                </a:cxn>
                <a:cxn ang="0">
                  <a:pos x="497" y="536"/>
                </a:cxn>
                <a:cxn ang="0">
                  <a:pos x="432" y="533"/>
                </a:cxn>
                <a:cxn ang="0">
                  <a:pos x="388" y="497"/>
                </a:cxn>
                <a:cxn ang="0">
                  <a:pos x="427" y="452"/>
                </a:cxn>
                <a:cxn ang="0">
                  <a:pos x="491" y="446"/>
                </a:cxn>
                <a:cxn ang="0">
                  <a:pos x="592" y="452"/>
                </a:cxn>
                <a:cxn ang="0">
                  <a:pos x="718" y="377"/>
                </a:cxn>
                <a:cxn ang="0">
                  <a:pos x="774" y="184"/>
                </a:cxn>
                <a:cxn ang="0">
                  <a:pos x="756" y="103"/>
                </a:cxn>
                <a:cxn ang="0">
                  <a:pos x="668" y="42"/>
                </a:cxn>
                <a:cxn ang="0">
                  <a:pos x="709" y="6"/>
                </a:cxn>
                <a:cxn ang="0">
                  <a:pos x="836" y="112"/>
                </a:cxn>
                <a:cxn ang="0">
                  <a:pos x="863" y="220"/>
                </a:cxn>
                <a:cxn ang="0">
                  <a:pos x="807" y="380"/>
                </a:cxn>
                <a:cxn ang="0">
                  <a:pos x="683" y="491"/>
                </a:cxn>
                <a:cxn ang="0">
                  <a:pos x="771" y="609"/>
                </a:cxn>
                <a:cxn ang="0">
                  <a:pos x="789" y="801"/>
                </a:cxn>
                <a:cxn ang="0">
                  <a:pos x="712" y="982"/>
                </a:cxn>
                <a:cxn ang="0">
                  <a:pos x="565" y="1105"/>
                </a:cxn>
                <a:cxn ang="0">
                  <a:pos x="365" y="1157"/>
                </a:cxn>
                <a:cxn ang="0">
                  <a:pos x="223" y="1118"/>
                </a:cxn>
                <a:cxn ang="0">
                  <a:pos x="150" y="1003"/>
                </a:cxn>
                <a:cxn ang="0">
                  <a:pos x="32" y="1455"/>
                </a:cxn>
                <a:cxn ang="0">
                  <a:pos x="11" y="1455"/>
                </a:cxn>
                <a:cxn ang="0">
                  <a:pos x="0" y="1440"/>
                </a:cxn>
                <a:cxn ang="0">
                  <a:pos x="312" y="256"/>
                </a:cxn>
                <a:cxn ang="0">
                  <a:pos x="456" y="69"/>
                </a:cxn>
                <a:cxn ang="0">
                  <a:pos x="556" y="12"/>
                </a:cxn>
              </a:cxnLst>
              <a:rect l="0" t="0" r="r" b="b"/>
              <a:pathLst>
                <a:path w="863" h="1455">
                  <a:moveTo>
                    <a:pt x="477" y="482"/>
                  </a:moveTo>
                  <a:lnTo>
                    <a:pt x="456" y="485"/>
                  </a:lnTo>
                  <a:lnTo>
                    <a:pt x="438" y="488"/>
                  </a:lnTo>
                  <a:lnTo>
                    <a:pt x="432" y="497"/>
                  </a:lnTo>
                  <a:lnTo>
                    <a:pt x="453" y="500"/>
                  </a:lnTo>
                  <a:lnTo>
                    <a:pt x="477" y="500"/>
                  </a:lnTo>
                  <a:lnTo>
                    <a:pt x="503" y="500"/>
                  </a:lnTo>
                  <a:lnTo>
                    <a:pt x="533" y="500"/>
                  </a:lnTo>
                  <a:lnTo>
                    <a:pt x="559" y="497"/>
                  </a:lnTo>
                  <a:lnTo>
                    <a:pt x="580" y="491"/>
                  </a:lnTo>
                  <a:lnTo>
                    <a:pt x="580" y="491"/>
                  </a:lnTo>
                  <a:lnTo>
                    <a:pt x="580" y="491"/>
                  </a:lnTo>
                  <a:lnTo>
                    <a:pt x="580" y="491"/>
                  </a:lnTo>
                  <a:lnTo>
                    <a:pt x="559" y="485"/>
                  </a:lnTo>
                  <a:lnTo>
                    <a:pt x="539" y="482"/>
                  </a:lnTo>
                  <a:lnTo>
                    <a:pt x="509" y="482"/>
                  </a:lnTo>
                  <a:lnTo>
                    <a:pt x="494" y="482"/>
                  </a:lnTo>
                  <a:lnTo>
                    <a:pt x="477" y="482"/>
                  </a:lnTo>
                  <a:close/>
                  <a:moveTo>
                    <a:pt x="627" y="36"/>
                  </a:moveTo>
                  <a:lnTo>
                    <a:pt x="571" y="45"/>
                  </a:lnTo>
                  <a:lnTo>
                    <a:pt x="521" y="66"/>
                  </a:lnTo>
                  <a:lnTo>
                    <a:pt x="477" y="96"/>
                  </a:lnTo>
                  <a:lnTo>
                    <a:pt x="435" y="136"/>
                  </a:lnTo>
                  <a:lnTo>
                    <a:pt x="400" y="184"/>
                  </a:lnTo>
                  <a:lnTo>
                    <a:pt x="368" y="235"/>
                  </a:lnTo>
                  <a:lnTo>
                    <a:pt x="341" y="286"/>
                  </a:lnTo>
                  <a:lnTo>
                    <a:pt x="318" y="340"/>
                  </a:lnTo>
                  <a:lnTo>
                    <a:pt x="300" y="389"/>
                  </a:lnTo>
                  <a:lnTo>
                    <a:pt x="288" y="434"/>
                  </a:lnTo>
                  <a:lnTo>
                    <a:pt x="185" y="843"/>
                  </a:lnTo>
                  <a:lnTo>
                    <a:pt x="179" y="883"/>
                  </a:lnTo>
                  <a:lnTo>
                    <a:pt x="179" y="913"/>
                  </a:lnTo>
                  <a:lnTo>
                    <a:pt x="182" y="961"/>
                  </a:lnTo>
                  <a:lnTo>
                    <a:pt x="194" y="1006"/>
                  </a:lnTo>
                  <a:lnTo>
                    <a:pt x="212" y="1042"/>
                  </a:lnTo>
                  <a:lnTo>
                    <a:pt x="238" y="1075"/>
                  </a:lnTo>
                  <a:lnTo>
                    <a:pt x="270" y="1099"/>
                  </a:lnTo>
                  <a:lnTo>
                    <a:pt x="312" y="1118"/>
                  </a:lnTo>
                  <a:lnTo>
                    <a:pt x="359" y="1124"/>
                  </a:lnTo>
                  <a:lnTo>
                    <a:pt x="415" y="1115"/>
                  </a:lnTo>
                  <a:lnTo>
                    <a:pt x="471" y="1096"/>
                  </a:lnTo>
                  <a:lnTo>
                    <a:pt x="527" y="1066"/>
                  </a:lnTo>
                  <a:lnTo>
                    <a:pt x="577" y="1024"/>
                  </a:lnTo>
                  <a:lnTo>
                    <a:pt x="618" y="976"/>
                  </a:lnTo>
                  <a:lnTo>
                    <a:pt x="642" y="934"/>
                  </a:lnTo>
                  <a:lnTo>
                    <a:pt x="665" y="880"/>
                  </a:lnTo>
                  <a:lnTo>
                    <a:pt x="683" y="819"/>
                  </a:lnTo>
                  <a:lnTo>
                    <a:pt x="695" y="759"/>
                  </a:lnTo>
                  <a:lnTo>
                    <a:pt x="698" y="699"/>
                  </a:lnTo>
                  <a:lnTo>
                    <a:pt x="695" y="648"/>
                  </a:lnTo>
                  <a:lnTo>
                    <a:pt x="683" y="602"/>
                  </a:lnTo>
                  <a:lnTo>
                    <a:pt x="662" y="560"/>
                  </a:lnTo>
                  <a:lnTo>
                    <a:pt x="627" y="515"/>
                  </a:lnTo>
                  <a:lnTo>
                    <a:pt x="594" y="527"/>
                  </a:lnTo>
                  <a:lnTo>
                    <a:pt x="568" y="533"/>
                  </a:lnTo>
                  <a:lnTo>
                    <a:pt x="536" y="536"/>
                  </a:lnTo>
                  <a:lnTo>
                    <a:pt x="497" y="536"/>
                  </a:lnTo>
                  <a:lnTo>
                    <a:pt x="480" y="536"/>
                  </a:lnTo>
                  <a:lnTo>
                    <a:pt x="456" y="536"/>
                  </a:lnTo>
                  <a:lnTo>
                    <a:pt x="432" y="533"/>
                  </a:lnTo>
                  <a:lnTo>
                    <a:pt x="409" y="527"/>
                  </a:lnTo>
                  <a:lnTo>
                    <a:pt x="394" y="515"/>
                  </a:lnTo>
                  <a:lnTo>
                    <a:pt x="388" y="497"/>
                  </a:lnTo>
                  <a:lnTo>
                    <a:pt x="394" y="476"/>
                  </a:lnTo>
                  <a:lnTo>
                    <a:pt x="406" y="461"/>
                  </a:lnTo>
                  <a:lnTo>
                    <a:pt x="427" y="452"/>
                  </a:lnTo>
                  <a:lnTo>
                    <a:pt x="447" y="449"/>
                  </a:lnTo>
                  <a:lnTo>
                    <a:pt x="471" y="446"/>
                  </a:lnTo>
                  <a:lnTo>
                    <a:pt x="491" y="446"/>
                  </a:lnTo>
                  <a:lnTo>
                    <a:pt x="509" y="446"/>
                  </a:lnTo>
                  <a:lnTo>
                    <a:pt x="553" y="446"/>
                  </a:lnTo>
                  <a:lnTo>
                    <a:pt x="592" y="452"/>
                  </a:lnTo>
                  <a:lnTo>
                    <a:pt x="633" y="464"/>
                  </a:lnTo>
                  <a:lnTo>
                    <a:pt x="677" y="428"/>
                  </a:lnTo>
                  <a:lnTo>
                    <a:pt x="718" y="377"/>
                  </a:lnTo>
                  <a:lnTo>
                    <a:pt x="748" y="316"/>
                  </a:lnTo>
                  <a:lnTo>
                    <a:pt x="765" y="253"/>
                  </a:lnTo>
                  <a:lnTo>
                    <a:pt x="774" y="184"/>
                  </a:lnTo>
                  <a:lnTo>
                    <a:pt x="774" y="184"/>
                  </a:lnTo>
                  <a:lnTo>
                    <a:pt x="768" y="139"/>
                  </a:lnTo>
                  <a:lnTo>
                    <a:pt x="756" y="103"/>
                  </a:lnTo>
                  <a:lnTo>
                    <a:pt x="736" y="75"/>
                  </a:lnTo>
                  <a:lnTo>
                    <a:pt x="706" y="54"/>
                  </a:lnTo>
                  <a:lnTo>
                    <a:pt x="668" y="42"/>
                  </a:lnTo>
                  <a:lnTo>
                    <a:pt x="627" y="36"/>
                  </a:lnTo>
                  <a:close/>
                  <a:moveTo>
                    <a:pt x="650" y="0"/>
                  </a:moveTo>
                  <a:lnTo>
                    <a:pt x="709" y="6"/>
                  </a:lnTo>
                  <a:lnTo>
                    <a:pt x="762" y="30"/>
                  </a:lnTo>
                  <a:lnTo>
                    <a:pt x="804" y="66"/>
                  </a:lnTo>
                  <a:lnTo>
                    <a:pt x="836" y="112"/>
                  </a:lnTo>
                  <a:lnTo>
                    <a:pt x="857" y="163"/>
                  </a:lnTo>
                  <a:lnTo>
                    <a:pt x="863" y="220"/>
                  </a:lnTo>
                  <a:lnTo>
                    <a:pt x="863" y="220"/>
                  </a:lnTo>
                  <a:lnTo>
                    <a:pt x="857" y="277"/>
                  </a:lnTo>
                  <a:lnTo>
                    <a:pt x="836" y="331"/>
                  </a:lnTo>
                  <a:lnTo>
                    <a:pt x="807" y="380"/>
                  </a:lnTo>
                  <a:lnTo>
                    <a:pt x="768" y="422"/>
                  </a:lnTo>
                  <a:lnTo>
                    <a:pt x="727" y="461"/>
                  </a:lnTo>
                  <a:lnTo>
                    <a:pt x="683" y="491"/>
                  </a:lnTo>
                  <a:lnTo>
                    <a:pt x="715" y="521"/>
                  </a:lnTo>
                  <a:lnTo>
                    <a:pt x="748" y="560"/>
                  </a:lnTo>
                  <a:lnTo>
                    <a:pt x="771" y="609"/>
                  </a:lnTo>
                  <a:lnTo>
                    <a:pt x="789" y="666"/>
                  </a:lnTo>
                  <a:lnTo>
                    <a:pt x="795" y="732"/>
                  </a:lnTo>
                  <a:lnTo>
                    <a:pt x="789" y="801"/>
                  </a:lnTo>
                  <a:lnTo>
                    <a:pt x="774" y="868"/>
                  </a:lnTo>
                  <a:lnTo>
                    <a:pt x="748" y="928"/>
                  </a:lnTo>
                  <a:lnTo>
                    <a:pt x="712" y="982"/>
                  </a:lnTo>
                  <a:lnTo>
                    <a:pt x="668" y="1030"/>
                  </a:lnTo>
                  <a:lnTo>
                    <a:pt x="621" y="1072"/>
                  </a:lnTo>
                  <a:lnTo>
                    <a:pt x="565" y="1105"/>
                  </a:lnTo>
                  <a:lnTo>
                    <a:pt x="500" y="1133"/>
                  </a:lnTo>
                  <a:lnTo>
                    <a:pt x="435" y="1151"/>
                  </a:lnTo>
                  <a:lnTo>
                    <a:pt x="365" y="1157"/>
                  </a:lnTo>
                  <a:lnTo>
                    <a:pt x="312" y="1154"/>
                  </a:lnTo>
                  <a:lnTo>
                    <a:pt x="265" y="1139"/>
                  </a:lnTo>
                  <a:lnTo>
                    <a:pt x="223" y="1118"/>
                  </a:lnTo>
                  <a:lnTo>
                    <a:pt x="191" y="1084"/>
                  </a:lnTo>
                  <a:lnTo>
                    <a:pt x="167" y="1048"/>
                  </a:lnTo>
                  <a:lnTo>
                    <a:pt x="150" y="1003"/>
                  </a:lnTo>
                  <a:lnTo>
                    <a:pt x="38" y="1449"/>
                  </a:lnTo>
                  <a:lnTo>
                    <a:pt x="35" y="1452"/>
                  </a:lnTo>
                  <a:lnTo>
                    <a:pt x="32" y="1455"/>
                  </a:lnTo>
                  <a:lnTo>
                    <a:pt x="26" y="1455"/>
                  </a:lnTo>
                  <a:lnTo>
                    <a:pt x="20" y="1455"/>
                  </a:lnTo>
                  <a:lnTo>
                    <a:pt x="11" y="1455"/>
                  </a:lnTo>
                  <a:lnTo>
                    <a:pt x="2" y="1452"/>
                  </a:lnTo>
                  <a:lnTo>
                    <a:pt x="0" y="1446"/>
                  </a:lnTo>
                  <a:lnTo>
                    <a:pt x="0" y="1440"/>
                  </a:lnTo>
                  <a:lnTo>
                    <a:pt x="250" y="413"/>
                  </a:lnTo>
                  <a:lnTo>
                    <a:pt x="276" y="334"/>
                  </a:lnTo>
                  <a:lnTo>
                    <a:pt x="312" y="256"/>
                  </a:lnTo>
                  <a:lnTo>
                    <a:pt x="353" y="181"/>
                  </a:lnTo>
                  <a:lnTo>
                    <a:pt x="403" y="118"/>
                  </a:lnTo>
                  <a:lnTo>
                    <a:pt x="456" y="69"/>
                  </a:lnTo>
                  <a:lnTo>
                    <a:pt x="488" y="45"/>
                  </a:lnTo>
                  <a:lnTo>
                    <a:pt x="521" y="24"/>
                  </a:lnTo>
                  <a:lnTo>
                    <a:pt x="556" y="12"/>
                  </a:lnTo>
                  <a:lnTo>
                    <a:pt x="600" y="3"/>
                  </a:lnTo>
                  <a:lnTo>
                    <a:pt x="6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6"/>
            <p:cNvSpPr>
              <a:spLocks noEditPoints="1"/>
            </p:cNvSpPr>
            <p:nvPr/>
          </p:nvSpPr>
          <p:spPr bwMode="auto">
            <a:xfrm>
              <a:off x="9800" y="3442"/>
              <a:ext cx="827" cy="843"/>
            </a:xfrm>
            <a:custGeom>
              <a:avLst/>
              <a:gdLst/>
              <a:ahLst/>
              <a:cxnLst>
                <a:cxn ang="0">
                  <a:pos x="162" y="707"/>
                </a:cxn>
                <a:cxn ang="0">
                  <a:pos x="238" y="759"/>
                </a:cxn>
                <a:cxn ang="0">
                  <a:pos x="347" y="801"/>
                </a:cxn>
                <a:cxn ang="0">
                  <a:pos x="483" y="801"/>
                </a:cxn>
                <a:cxn ang="0">
                  <a:pos x="592" y="759"/>
                </a:cxn>
                <a:cxn ang="0">
                  <a:pos x="665" y="707"/>
                </a:cxn>
                <a:cxn ang="0">
                  <a:pos x="135" y="165"/>
                </a:cxn>
                <a:cxn ang="0">
                  <a:pos x="65" y="280"/>
                </a:cxn>
                <a:cxn ang="0">
                  <a:pos x="38" y="424"/>
                </a:cxn>
                <a:cxn ang="0">
                  <a:pos x="65" y="560"/>
                </a:cxn>
                <a:cxn ang="0">
                  <a:pos x="135" y="677"/>
                </a:cxn>
                <a:cxn ang="0">
                  <a:pos x="135" y="165"/>
                </a:cxn>
                <a:cxn ang="0">
                  <a:pos x="442" y="424"/>
                </a:cxn>
                <a:cxn ang="0">
                  <a:pos x="733" y="626"/>
                </a:cxn>
                <a:cxn ang="0">
                  <a:pos x="783" y="496"/>
                </a:cxn>
                <a:cxn ang="0">
                  <a:pos x="783" y="352"/>
                </a:cxn>
                <a:cxn ang="0">
                  <a:pos x="733" y="219"/>
                </a:cxn>
                <a:cxn ang="0">
                  <a:pos x="415" y="39"/>
                </a:cxn>
                <a:cxn ang="0">
                  <a:pos x="288" y="63"/>
                </a:cxn>
                <a:cxn ang="0">
                  <a:pos x="194" y="111"/>
                </a:cxn>
                <a:cxn ang="0">
                  <a:pos x="415" y="394"/>
                </a:cxn>
                <a:cxn ang="0">
                  <a:pos x="633" y="111"/>
                </a:cxn>
                <a:cxn ang="0">
                  <a:pos x="542" y="63"/>
                </a:cxn>
                <a:cxn ang="0">
                  <a:pos x="415" y="39"/>
                </a:cxn>
                <a:cxn ang="0">
                  <a:pos x="498" y="6"/>
                </a:cxn>
                <a:cxn ang="0">
                  <a:pos x="645" y="72"/>
                </a:cxn>
                <a:cxn ang="0">
                  <a:pos x="757" y="186"/>
                </a:cxn>
                <a:cxn ang="0">
                  <a:pos x="819" y="337"/>
                </a:cxn>
                <a:cxn ang="0">
                  <a:pos x="827" y="424"/>
                </a:cxn>
                <a:cxn ang="0">
                  <a:pos x="795" y="587"/>
                </a:cxn>
                <a:cxn ang="0">
                  <a:pos x="707" y="719"/>
                </a:cxn>
                <a:cxn ang="0">
                  <a:pos x="574" y="810"/>
                </a:cxn>
                <a:cxn ang="0">
                  <a:pos x="415" y="843"/>
                </a:cxn>
                <a:cxn ang="0">
                  <a:pos x="253" y="810"/>
                </a:cxn>
                <a:cxn ang="0">
                  <a:pos x="123" y="719"/>
                </a:cxn>
                <a:cxn ang="0">
                  <a:pos x="35" y="587"/>
                </a:cxn>
                <a:cxn ang="0">
                  <a:pos x="0" y="421"/>
                </a:cxn>
                <a:cxn ang="0">
                  <a:pos x="32" y="259"/>
                </a:cxn>
                <a:cxn ang="0">
                  <a:pos x="121" y="123"/>
                </a:cxn>
                <a:cxn ang="0">
                  <a:pos x="253" y="33"/>
                </a:cxn>
                <a:cxn ang="0">
                  <a:pos x="415" y="0"/>
                </a:cxn>
              </a:cxnLst>
              <a:rect l="0" t="0" r="r" b="b"/>
              <a:pathLst>
                <a:path w="827" h="843">
                  <a:moveTo>
                    <a:pt x="415" y="448"/>
                  </a:moveTo>
                  <a:lnTo>
                    <a:pt x="162" y="707"/>
                  </a:lnTo>
                  <a:lnTo>
                    <a:pt x="194" y="734"/>
                  </a:lnTo>
                  <a:lnTo>
                    <a:pt x="238" y="759"/>
                  </a:lnTo>
                  <a:lnTo>
                    <a:pt x="288" y="783"/>
                  </a:lnTo>
                  <a:lnTo>
                    <a:pt x="347" y="801"/>
                  </a:lnTo>
                  <a:lnTo>
                    <a:pt x="415" y="807"/>
                  </a:lnTo>
                  <a:lnTo>
                    <a:pt x="483" y="801"/>
                  </a:lnTo>
                  <a:lnTo>
                    <a:pt x="542" y="783"/>
                  </a:lnTo>
                  <a:lnTo>
                    <a:pt x="592" y="759"/>
                  </a:lnTo>
                  <a:lnTo>
                    <a:pt x="633" y="734"/>
                  </a:lnTo>
                  <a:lnTo>
                    <a:pt x="665" y="707"/>
                  </a:lnTo>
                  <a:lnTo>
                    <a:pt x="415" y="448"/>
                  </a:lnTo>
                  <a:close/>
                  <a:moveTo>
                    <a:pt x="135" y="165"/>
                  </a:moveTo>
                  <a:lnTo>
                    <a:pt x="97" y="219"/>
                  </a:lnTo>
                  <a:lnTo>
                    <a:pt x="65" y="280"/>
                  </a:lnTo>
                  <a:lnTo>
                    <a:pt x="44" y="349"/>
                  </a:lnTo>
                  <a:lnTo>
                    <a:pt x="38" y="424"/>
                  </a:lnTo>
                  <a:lnTo>
                    <a:pt x="44" y="493"/>
                  </a:lnTo>
                  <a:lnTo>
                    <a:pt x="65" y="560"/>
                  </a:lnTo>
                  <a:lnTo>
                    <a:pt x="94" y="623"/>
                  </a:lnTo>
                  <a:lnTo>
                    <a:pt x="135" y="677"/>
                  </a:lnTo>
                  <a:lnTo>
                    <a:pt x="386" y="421"/>
                  </a:lnTo>
                  <a:lnTo>
                    <a:pt x="135" y="165"/>
                  </a:lnTo>
                  <a:close/>
                  <a:moveTo>
                    <a:pt x="692" y="165"/>
                  </a:moveTo>
                  <a:lnTo>
                    <a:pt x="442" y="424"/>
                  </a:lnTo>
                  <a:lnTo>
                    <a:pt x="692" y="677"/>
                  </a:lnTo>
                  <a:lnTo>
                    <a:pt x="733" y="626"/>
                  </a:lnTo>
                  <a:lnTo>
                    <a:pt x="763" y="566"/>
                  </a:lnTo>
                  <a:lnTo>
                    <a:pt x="783" y="496"/>
                  </a:lnTo>
                  <a:lnTo>
                    <a:pt x="789" y="421"/>
                  </a:lnTo>
                  <a:lnTo>
                    <a:pt x="783" y="352"/>
                  </a:lnTo>
                  <a:lnTo>
                    <a:pt x="766" y="283"/>
                  </a:lnTo>
                  <a:lnTo>
                    <a:pt x="733" y="219"/>
                  </a:lnTo>
                  <a:lnTo>
                    <a:pt x="692" y="165"/>
                  </a:lnTo>
                  <a:close/>
                  <a:moveTo>
                    <a:pt x="415" y="39"/>
                  </a:moveTo>
                  <a:lnTo>
                    <a:pt x="347" y="45"/>
                  </a:lnTo>
                  <a:lnTo>
                    <a:pt x="288" y="63"/>
                  </a:lnTo>
                  <a:lnTo>
                    <a:pt x="238" y="84"/>
                  </a:lnTo>
                  <a:lnTo>
                    <a:pt x="194" y="111"/>
                  </a:lnTo>
                  <a:lnTo>
                    <a:pt x="162" y="135"/>
                  </a:lnTo>
                  <a:lnTo>
                    <a:pt x="415" y="394"/>
                  </a:lnTo>
                  <a:lnTo>
                    <a:pt x="665" y="135"/>
                  </a:lnTo>
                  <a:lnTo>
                    <a:pt x="633" y="111"/>
                  </a:lnTo>
                  <a:lnTo>
                    <a:pt x="592" y="84"/>
                  </a:lnTo>
                  <a:lnTo>
                    <a:pt x="542" y="63"/>
                  </a:lnTo>
                  <a:lnTo>
                    <a:pt x="483" y="45"/>
                  </a:lnTo>
                  <a:lnTo>
                    <a:pt x="415" y="39"/>
                  </a:lnTo>
                  <a:close/>
                  <a:moveTo>
                    <a:pt x="415" y="0"/>
                  </a:moveTo>
                  <a:lnTo>
                    <a:pt x="498" y="6"/>
                  </a:lnTo>
                  <a:lnTo>
                    <a:pt x="574" y="33"/>
                  </a:lnTo>
                  <a:lnTo>
                    <a:pt x="645" y="72"/>
                  </a:lnTo>
                  <a:lnTo>
                    <a:pt x="707" y="123"/>
                  </a:lnTo>
                  <a:lnTo>
                    <a:pt x="757" y="186"/>
                  </a:lnTo>
                  <a:lnTo>
                    <a:pt x="795" y="259"/>
                  </a:lnTo>
                  <a:lnTo>
                    <a:pt x="819" y="337"/>
                  </a:lnTo>
                  <a:lnTo>
                    <a:pt x="827" y="424"/>
                  </a:lnTo>
                  <a:lnTo>
                    <a:pt x="827" y="424"/>
                  </a:lnTo>
                  <a:lnTo>
                    <a:pt x="819" y="509"/>
                  </a:lnTo>
                  <a:lnTo>
                    <a:pt x="795" y="587"/>
                  </a:lnTo>
                  <a:lnTo>
                    <a:pt x="757" y="656"/>
                  </a:lnTo>
                  <a:lnTo>
                    <a:pt x="707" y="719"/>
                  </a:lnTo>
                  <a:lnTo>
                    <a:pt x="645" y="771"/>
                  </a:lnTo>
                  <a:lnTo>
                    <a:pt x="574" y="810"/>
                  </a:lnTo>
                  <a:lnTo>
                    <a:pt x="498" y="834"/>
                  </a:lnTo>
                  <a:lnTo>
                    <a:pt x="415" y="843"/>
                  </a:lnTo>
                  <a:lnTo>
                    <a:pt x="333" y="834"/>
                  </a:lnTo>
                  <a:lnTo>
                    <a:pt x="253" y="810"/>
                  </a:lnTo>
                  <a:lnTo>
                    <a:pt x="185" y="771"/>
                  </a:lnTo>
                  <a:lnTo>
                    <a:pt x="123" y="719"/>
                  </a:lnTo>
                  <a:lnTo>
                    <a:pt x="73" y="659"/>
                  </a:lnTo>
                  <a:lnTo>
                    <a:pt x="35" y="587"/>
                  </a:lnTo>
                  <a:lnTo>
                    <a:pt x="9" y="506"/>
                  </a:lnTo>
                  <a:lnTo>
                    <a:pt x="0" y="421"/>
                  </a:lnTo>
                  <a:lnTo>
                    <a:pt x="9" y="337"/>
                  </a:lnTo>
                  <a:lnTo>
                    <a:pt x="32" y="259"/>
                  </a:lnTo>
                  <a:lnTo>
                    <a:pt x="70" y="186"/>
                  </a:lnTo>
                  <a:lnTo>
                    <a:pt x="121" y="123"/>
                  </a:lnTo>
                  <a:lnTo>
                    <a:pt x="182" y="72"/>
                  </a:lnTo>
                  <a:lnTo>
                    <a:pt x="253" y="33"/>
                  </a:lnTo>
                  <a:lnTo>
                    <a:pt x="330" y="9"/>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7"/>
            <p:cNvSpPr>
              <a:spLocks noEditPoints="1"/>
            </p:cNvSpPr>
            <p:nvPr/>
          </p:nvSpPr>
          <p:spPr bwMode="auto">
            <a:xfrm>
              <a:off x="10707" y="3646"/>
              <a:ext cx="624" cy="726"/>
            </a:xfrm>
            <a:custGeom>
              <a:avLst/>
              <a:gdLst/>
              <a:ahLst/>
              <a:cxnLst>
                <a:cxn ang="0">
                  <a:pos x="403" y="42"/>
                </a:cxn>
                <a:cxn ang="0">
                  <a:pos x="297" y="139"/>
                </a:cxn>
                <a:cxn ang="0">
                  <a:pos x="239" y="380"/>
                </a:cxn>
                <a:cxn ang="0">
                  <a:pos x="244" y="410"/>
                </a:cxn>
                <a:cxn ang="0">
                  <a:pos x="283" y="467"/>
                </a:cxn>
                <a:cxn ang="0">
                  <a:pos x="380" y="473"/>
                </a:cxn>
                <a:cxn ang="0">
                  <a:pos x="480" y="374"/>
                </a:cxn>
                <a:cxn ang="0">
                  <a:pos x="524" y="223"/>
                </a:cxn>
                <a:cxn ang="0">
                  <a:pos x="533" y="100"/>
                </a:cxn>
                <a:cxn ang="0">
                  <a:pos x="480" y="36"/>
                </a:cxn>
                <a:cxn ang="0">
                  <a:pos x="206" y="3"/>
                </a:cxn>
                <a:cxn ang="0">
                  <a:pos x="283" y="45"/>
                </a:cxn>
                <a:cxn ang="0">
                  <a:pos x="362" y="27"/>
                </a:cxn>
                <a:cxn ang="0">
                  <a:pos x="489" y="3"/>
                </a:cxn>
                <a:cxn ang="0">
                  <a:pos x="583" y="61"/>
                </a:cxn>
                <a:cxn ang="0">
                  <a:pos x="624" y="190"/>
                </a:cxn>
                <a:cxn ang="0">
                  <a:pos x="557" y="392"/>
                </a:cxn>
                <a:cxn ang="0">
                  <a:pos x="395" y="506"/>
                </a:cxn>
                <a:cxn ang="0">
                  <a:pos x="271" y="497"/>
                </a:cxn>
                <a:cxn ang="0">
                  <a:pos x="224" y="449"/>
                </a:cxn>
                <a:cxn ang="0">
                  <a:pos x="174" y="639"/>
                </a:cxn>
                <a:cxn ang="0">
                  <a:pos x="174" y="681"/>
                </a:cxn>
                <a:cxn ang="0">
                  <a:pos x="224" y="687"/>
                </a:cxn>
                <a:cxn ang="0">
                  <a:pos x="241" y="687"/>
                </a:cxn>
                <a:cxn ang="0">
                  <a:pos x="253" y="702"/>
                </a:cxn>
                <a:cxn ang="0">
                  <a:pos x="244" y="723"/>
                </a:cxn>
                <a:cxn ang="0">
                  <a:pos x="230" y="726"/>
                </a:cxn>
                <a:cxn ang="0">
                  <a:pos x="15" y="726"/>
                </a:cxn>
                <a:cxn ang="0">
                  <a:pos x="3" y="717"/>
                </a:cxn>
                <a:cxn ang="0">
                  <a:pos x="3" y="696"/>
                </a:cxn>
                <a:cxn ang="0">
                  <a:pos x="18" y="687"/>
                </a:cxn>
                <a:cxn ang="0">
                  <a:pos x="56" y="684"/>
                </a:cxn>
                <a:cxn ang="0">
                  <a:pos x="85" y="645"/>
                </a:cxn>
                <a:cxn ang="0">
                  <a:pos x="215" y="112"/>
                </a:cxn>
                <a:cxn ang="0">
                  <a:pos x="215" y="67"/>
                </a:cxn>
                <a:cxn ang="0">
                  <a:pos x="180" y="30"/>
                </a:cxn>
                <a:cxn ang="0">
                  <a:pos x="121" y="85"/>
                </a:cxn>
                <a:cxn ang="0">
                  <a:pos x="94" y="169"/>
                </a:cxn>
                <a:cxn ang="0">
                  <a:pos x="85" y="187"/>
                </a:cxn>
                <a:cxn ang="0">
                  <a:pos x="71" y="190"/>
                </a:cxn>
                <a:cxn ang="0">
                  <a:pos x="56" y="184"/>
                </a:cxn>
                <a:cxn ang="0">
                  <a:pos x="56" y="163"/>
                </a:cxn>
                <a:cxn ang="0">
                  <a:pos x="79" y="88"/>
                </a:cxn>
                <a:cxn ang="0">
                  <a:pos x="130" y="18"/>
                </a:cxn>
              </a:cxnLst>
              <a:rect l="0" t="0" r="r" b="b"/>
              <a:pathLst>
                <a:path w="624" h="726">
                  <a:moveTo>
                    <a:pt x="454" y="30"/>
                  </a:moveTo>
                  <a:lnTo>
                    <a:pt x="430" y="33"/>
                  </a:lnTo>
                  <a:lnTo>
                    <a:pt x="403" y="42"/>
                  </a:lnTo>
                  <a:lnTo>
                    <a:pt x="371" y="61"/>
                  </a:lnTo>
                  <a:lnTo>
                    <a:pt x="336" y="94"/>
                  </a:lnTo>
                  <a:lnTo>
                    <a:pt x="297" y="139"/>
                  </a:lnTo>
                  <a:lnTo>
                    <a:pt x="239" y="368"/>
                  </a:lnTo>
                  <a:lnTo>
                    <a:pt x="239" y="374"/>
                  </a:lnTo>
                  <a:lnTo>
                    <a:pt x="239" y="380"/>
                  </a:lnTo>
                  <a:lnTo>
                    <a:pt x="239" y="386"/>
                  </a:lnTo>
                  <a:lnTo>
                    <a:pt x="239" y="395"/>
                  </a:lnTo>
                  <a:lnTo>
                    <a:pt x="244" y="410"/>
                  </a:lnTo>
                  <a:lnTo>
                    <a:pt x="250" y="428"/>
                  </a:lnTo>
                  <a:lnTo>
                    <a:pt x="265" y="449"/>
                  </a:lnTo>
                  <a:lnTo>
                    <a:pt x="283" y="467"/>
                  </a:lnTo>
                  <a:lnTo>
                    <a:pt x="306" y="479"/>
                  </a:lnTo>
                  <a:lnTo>
                    <a:pt x="336" y="485"/>
                  </a:lnTo>
                  <a:lnTo>
                    <a:pt x="380" y="473"/>
                  </a:lnTo>
                  <a:lnTo>
                    <a:pt x="418" y="449"/>
                  </a:lnTo>
                  <a:lnTo>
                    <a:pt x="454" y="413"/>
                  </a:lnTo>
                  <a:lnTo>
                    <a:pt x="480" y="374"/>
                  </a:lnTo>
                  <a:lnTo>
                    <a:pt x="498" y="329"/>
                  </a:lnTo>
                  <a:lnTo>
                    <a:pt x="512" y="277"/>
                  </a:lnTo>
                  <a:lnTo>
                    <a:pt x="524" y="223"/>
                  </a:lnTo>
                  <a:lnTo>
                    <a:pt x="533" y="178"/>
                  </a:lnTo>
                  <a:lnTo>
                    <a:pt x="536" y="142"/>
                  </a:lnTo>
                  <a:lnTo>
                    <a:pt x="533" y="100"/>
                  </a:lnTo>
                  <a:lnTo>
                    <a:pt x="521" y="70"/>
                  </a:lnTo>
                  <a:lnTo>
                    <a:pt x="504" y="49"/>
                  </a:lnTo>
                  <a:lnTo>
                    <a:pt x="480" y="36"/>
                  </a:lnTo>
                  <a:lnTo>
                    <a:pt x="454" y="30"/>
                  </a:lnTo>
                  <a:close/>
                  <a:moveTo>
                    <a:pt x="183" y="0"/>
                  </a:moveTo>
                  <a:lnTo>
                    <a:pt x="206" y="3"/>
                  </a:lnTo>
                  <a:lnTo>
                    <a:pt x="233" y="9"/>
                  </a:lnTo>
                  <a:lnTo>
                    <a:pt x="259" y="24"/>
                  </a:lnTo>
                  <a:lnTo>
                    <a:pt x="283" y="45"/>
                  </a:lnTo>
                  <a:lnTo>
                    <a:pt x="297" y="79"/>
                  </a:lnTo>
                  <a:lnTo>
                    <a:pt x="327" y="55"/>
                  </a:lnTo>
                  <a:lnTo>
                    <a:pt x="362" y="27"/>
                  </a:lnTo>
                  <a:lnTo>
                    <a:pt x="406" y="9"/>
                  </a:lnTo>
                  <a:lnTo>
                    <a:pt x="456" y="0"/>
                  </a:lnTo>
                  <a:lnTo>
                    <a:pt x="489" y="3"/>
                  </a:lnTo>
                  <a:lnTo>
                    <a:pt x="524" y="15"/>
                  </a:lnTo>
                  <a:lnTo>
                    <a:pt x="557" y="33"/>
                  </a:lnTo>
                  <a:lnTo>
                    <a:pt x="583" y="61"/>
                  </a:lnTo>
                  <a:lnTo>
                    <a:pt x="607" y="94"/>
                  </a:lnTo>
                  <a:lnTo>
                    <a:pt x="621" y="139"/>
                  </a:lnTo>
                  <a:lnTo>
                    <a:pt x="624" y="190"/>
                  </a:lnTo>
                  <a:lnTo>
                    <a:pt x="616" y="262"/>
                  </a:lnTo>
                  <a:lnTo>
                    <a:pt x="592" y="332"/>
                  </a:lnTo>
                  <a:lnTo>
                    <a:pt x="557" y="392"/>
                  </a:lnTo>
                  <a:lnTo>
                    <a:pt x="510" y="440"/>
                  </a:lnTo>
                  <a:lnTo>
                    <a:pt x="454" y="479"/>
                  </a:lnTo>
                  <a:lnTo>
                    <a:pt x="395" y="506"/>
                  </a:lnTo>
                  <a:lnTo>
                    <a:pt x="336" y="515"/>
                  </a:lnTo>
                  <a:lnTo>
                    <a:pt x="300" y="509"/>
                  </a:lnTo>
                  <a:lnTo>
                    <a:pt x="271" y="497"/>
                  </a:lnTo>
                  <a:lnTo>
                    <a:pt x="247" y="482"/>
                  </a:lnTo>
                  <a:lnTo>
                    <a:pt x="233" y="464"/>
                  </a:lnTo>
                  <a:lnTo>
                    <a:pt x="224" y="449"/>
                  </a:lnTo>
                  <a:lnTo>
                    <a:pt x="203" y="530"/>
                  </a:lnTo>
                  <a:lnTo>
                    <a:pt x="180" y="618"/>
                  </a:lnTo>
                  <a:lnTo>
                    <a:pt x="174" y="639"/>
                  </a:lnTo>
                  <a:lnTo>
                    <a:pt x="171" y="660"/>
                  </a:lnTo>
                  <a:lnTo>
                    <a:pt x="168" y="672"/>
                  </a:lnTo>
                  <a:lnTo>
                    <a:pt x="174" y="681"/>
                  </a:lnTo>
                  <a:lnTo>
                    <a:pt x="186" y="684"/>
                  </a:lnTo>
                  <a:lnTo>
                    <a:pt x="203" y="684"/>
                  </a:lnTo>
                  <a:lnTo>
                    <a:pt x="224" y="687"/>
                  </a:lnTo>
                  <a:lnTo>
                    <a:pt x="230" y="687"/>
                  </a:lnTo>
                  <a:lnTo>
                    <a:pt x="236" y="687"/>
                  </a:lnTo>
                  <a:lnTo>
                    <a:pt x="241" y="687"/>
                  </a:lnTo>
                  <a:lnTo>
                    <a:pt x="247" y="690"/>
                  </a:lnTo>
                  <a:lnTo>
                    <a:pt x="250" y="693"/>
                  </a:lnTo>
                  <a:lnTo>
                    <a:pt x="253" y="702"/>
                  </a:lnTo>
                  <a:lnTo>
                    <a:pt x="250" y="711"/>
                  </a:lnTo>
                  <a:lnTo>
                    <a:pt x="247" y="717"/>
                  </a:lnTo>
                  <a:lnTo>
                    <a:pt x="244" y="723"/>
                  </a:lnTo>
                  <a:lnTo>
                    <a:pt x="241" y="726"/>
                  </a:lnTo>
                  <a:lnTo>
                    <a:pt x="236" y="726"/>
                  </a:lnTo>
                  <a:lnTo>
                    <a:pt x="230" y="726"/>
                  </a:lnTo>
                  <a:lnTo>
                    <a:pt x="112" y="720"/>
                  </a:lnTo>
                  <a:lnTo>
                    <a:pt x="65" y="723"/>
                  </a:lnTo>
                  <a:lnTo>
                    <a:pt x="15" y="726"/>
                  </a:lnTo>
                  <a:lnTo>
                    <a:pt x="12" y="726"/>
                  </a:lnTo>
                  <a:lnTo>
                    <a:pt x="6" y="723"/>
                  </a:lnTo>
                  <a:lnTo>
                    <a:pt x="3" y="717"/>
                  </a:lnTo>
                  <a:lnTo>
                    <a:pt x="0" y="711"/>
                  </a:lnTo>
                  <a:lnTo>
                    <a:pt x="3" y="702"/>
                  </a:lnTo>
                  <a:lnTo>
                    <a:pt x="3" y="696"/>
                  </a:lnTo>
                  <a:lnTo>
                    <a:pt x="9" y="690"/>
                  </a:lnTo>
                  <a:lnTo>
                    <a:pt x="12" y="687"/>
                  </a:lnTo>
                  <a:lnTo>
                    <a:pt x="18" y="687"/>
                  </a:lnTo>
                  <a:lnTo>
                    <a:pt x="24" y="687"/>
                  </a:lnTo>
                  <a:lnTo>
                    <a:pt x="29" y="687"/>
                  </a:lnTo>
                  <a:lnTo>
                    <a:pt x="56" y="684"/>
                  </a:lnTo>
                  <a:lnTo>
                    <a:pt x="71" y="678"/>
                  </a:lnTo>
                  <a:lnTo>
                    <a:pt x="79" y="663"/>
                  </a:lnTo>
                  <a:lnTo>
                    <a:pt x="85" y="645"/>
                  </a:lnTo>
                  <a:lnTo>
                    <a:pt x="85" y="645"/>
                  </a:lnTo>
                  <a:lnTo>
                    <a:pt x="212" y="124"/>
                  </a:lnTo>
                  <a:lnTo>
                    <a:pt x="215" y="112"/>
                  </a:lnTo>
                  <a:lnTo>
                    <a:pt x="218" y="100"/>
                  </a:lnTo>
                  <a:lnTo>
                    <a:pt x="218" y="88"/>
                  </a:lnTo>
                  <a:lnTo>
                    <a:pt x="215" y="67"/>
                  </a:lnTo>
                  <a:lnTo>
                    <a:pt x="209" y="49"/>
                  </a:lnTo>
                  <a:lnTo>
                    <a:pt x="197" y="36"/>
                  </a:lnTo>
                  <a:lnTo>
                    <a:pt x="180" y="30"/>
                  </a:lnTo>
                  <a:lnTo>
                    <a:pt x="156" y="36"/>
                  </a:lnTo>
                  <a:lnTo>
                    <a:pt x="135" y="55"/>
                  </a:lnTo>
                  <a:lnTo>
                    <a:pt x="121" y="85"/>
                  </a:lnTo>
                  <a:lnTo>
                    <a:pt x="109" y="118"/>
                  </a:lnTo>
                  <a:lnTo>
                    <a:pt x="97" y="157"/>
                  </a:lnTo>
                  <a:lnTo>
                    <a:pt x="94" y="169"/>
                  </a:lnTo>
                  <a:lnTo>
                    <a:pt x="91" y="178"/>
                  </a:lnTo>
                  <a:lnTo>
                    <a:pt x="88" y="184"/>
                  </a:lnTo>
                  <a:lnTo>
                    <a:pt x="85" y="187"/>
                  </a:lnTo>
                  <a:lnTo>
                    <a:pt x="79" y="190"/>
                  </a:lnTo>
                  <a:lnTo>
                    <a:pt x="74" y="190"/>
                  </a:lnTo>
                  <a:lnTo>
                    <a:pt x="71" y="190"/>
                  </a:lnTo>
                  <a:lnTo>
                    <a:pt x="65" y="187"/>
                  </a:lnTo>
                  <a:lnTo>
                    <a:pt x="62" y="187"/>
                  </a:lnTo>
                  <a:lnTo>
                    <a:pt x="56" y="184"/>
                  </a:lnTo>
                  <a:lnTo>
                    <a:pt x="53" y="181"/>
                  </a:lnTo>
                  <a:lnTo>
                    <a:pt x="53" y="175"/>
                  </a:lnTo>
                  <a:lnTo>
                    <a:pt x="56" y="163"/>
                  </a:lnTo>
                  <a:lnTo>
                    <a:pt x="62" y="142"/>
                  </a:lnTo>
                  <a:lnTo>
                    <a:pt x="71" y="115"/>
                  </a:lnTo>
                  <a:lnTo>
                    <a:pt x="79" y="88"/>
                  </a:lnTo>
                  <a:lnTo>
                    <a:pt x="94" y="61"/>
                  </a:lnTo>
                  <a:lnTo>
                    <a:pt x="109" y="36"/>
                  </a:lnTo>
                  <a:lnTo>
                    <a:pt x="130" y="18"/>
                  </a:lnTo>
                  <a:lnTo>
                    <a:pt x="153" y="6"/>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 name="TextBox 23"/>
          <p:cNvSpPr txBox="1"/>
          <p:nvPr/>
        </p:nvSpPr>
        <p:spPr>
          <a:xfrm>
            <a:off x="533400" y="4191000"/>
            <a:ext cx="6096000" cy="523220"/>
          </a:xfrm>
          <a:prstGeom prst="rect">
            <a:avLst/>
          </a:prstGeom>
          <a:noFill/>
        </p:spPr>
        <p:txBody>
          <a:bodyPr wrap="square" rtlCol="0">
            <a:spAutoFit/>
          </a:bodyPr>
          <a:lstStyle/>
          <a:p>
            <a:r>
              <a:rPr lang="en-US" sz="2800" dirty="0" smtClean="0">
                <a:solidFill>
                  <a:srgbClr val="FF0000"/>
                </a:solidFill>
              </a:rPr>
              <a:t>and the second line vanishes.</a:t>
            </a:r>
            <a:endParaRPr lang="en-US" sz="28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0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0" grpId="0"/>
      <p:bldP spid="2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Remark 1</a:t>
            </a:r>
            <a:endParaRPr lang="en-US" dirty="0"/>
          </a:p>
        </p:txBody>
      </p:sp>
      <p:sp>
        <p:nvSpPr>
          <p:cNvPr id="5" name="TextBox 4"/>
          <p:cNvSpPr txBox="1"/>
          <p:nvPr/>
        </p:nvSpPr>
        <p:spPr>
          <a:xfrm>
            <a:off x="0" y="1600200"/>
            <a:ext cx="8763000" cy="954107"/>
          </a:xfrm>
          <a:prstGeom prst="rect">
            <a:avLst/>
          </a:prstGeom>
          <a:noFill/>
        </p:spPr>
        <p:txBody>
          <a:bodyPr wrap="square" rtlCol="0">
            <a:spAutoFit/>
          </a:bodyPr>
          <a:lstStyle/>
          <a:p>
            <a:r>
              <a:rPr lang="en-US" sz="2800" dirty="0" smtClean="0">
                <a:solidFill>
                  <a:srgbClr val="FF0000"/>
                </a:solidFill>
              </a:rPr>
              <a:t>The </a:t>
            </a:r>
            <a:r>
              <a:rPr lang="en-US" sz="2800" dirty="0" err="1" smtClean="0">
                <a:solidFill>
                  <a:srgbClr val="FF0000"/>
                </a:solidFill>
              </a:rPr>
              <a:t>morphism</a:t>
            </a:r>
            <a:r>
              <a:rPr lang="en-US" sz="2800" dirty="0" smtClean="0">
                <a:solidFill>
                  <a:srgbClr val="FF0000"/>
                </a:solidFill>
              </a:rPr>
              <a:t> spaces can be defined by a </a:t>
            </a:r>
            <a:r>
              <a:rPr lang="en-US" sz="2800" dirty="0" err="1" smtClean="0">
                <a:solidFill>
                  <a:srgbClr val="FF0000"/>
                </a:solidFill>
              </a:rPr>
              <a:t>Kontsevich</a:t>
            </a:r>
            <a:r>
              <a:rPr lang="en-US" sz="2800" dirty="0" smtClean="0">
                <a:solidFill>
                  <a:srgbClr val="FF0000"/>
                </a:solidFill>
              </a:rPr>
              <a:t>-</a:t>
            </a:r>
            <a:r>
              <a:rPr lang="en-US" sz="2800" dirty="0" err="1" smtClean="0">
                <a:solidFill>
                  <a:srgbClr val="FF0000"/>
                </a:solidFill>
              </a:rPr>
              <a:t>Soibelman</a:t>
            </a:r>
            <a:r>
              <a:rPr lang="en-US" sz="2800" dirty="0" smtClean="0">
                <a:solidFill>
                  <a:srgbClr val="FF0000"/>
                </a:solidFill>
              </a:rPr>
              <a:t>-like product as follows: </a:t>
            </a:r>
            <a:endParaRPr lang="en-US" sz="2800" dirty="0">
              <a:solidFill>
                <a:srgbClr val="FF0000"/>
              </a:solidFill>
            </a:endParaRPr>
          </a:p>
        </p:txBody>
      </p:sp>
      <p:sp>
        <p:nvSpPr>
          <p:cNvPr id="6" name="TextBox 5"/>
          <p:cNvSpPr txBox="1"/>
          <p:nvPr/>
        </p:nvSpPr>
        <p:spPr>
          <a:xfrm>
            <a:off x="0" y="2971800"/>
            <a:ext cx="8382000" cy="954107"/>
          </a:xfrm>
          <a:prstGeom prst="rect">
            <a:avLst/>
          </a:prstGeom>
          <a:noFill/>
        </p:spPr>
        <p:txBody>
          <a:bodyPr wrap="square" rtlCol="0">
            <a:spAutoFit/>
          </a:bodyPr>
          <a:lstStyle/>
          <a:p>
            <a:r>
              <a:rPr lang="en-US" sz="2800" dirty="0" smtClean="0">
                <a:solidFill>
                  <a:srgbClr val="0000FF"/>
                </a:solidFill>
              </a:rPr>
              <a:t>Suppose </a:t>
            </a:r>
            <a:r>
              <a:rPr lang="en-US" sz="2800" dirty="0" smtClean="0">
                <a:solidFill>
                  <a:srgbClr val="0000FF"/>
                </a:solidFill>
                <a:latin typeface="Mathematica7Mono" pitchFamily="2" charset="0"/>
                <a:ea typeface="Mathematica7Mono" pitchFamily="2" charset="0"/>
              </a:rPr>
              <a:t>V</a:t>
            </a:r>
            <a:r>
              <a:rPr lang="en-US" sz="2800" dirty="0" smtClean="0">
                <a:solidFill>
                  <a:srgbClr val="0000FF"/>
                </a:solidFill>
              </a:rPr>
              <a:t> = { 1, …, K}.  Introduce the elementary </a:t>
            </a:r>
            <a:r>
              <a:rPr lang="en-US" sz="2800" dirty="0" err="1" smtClean="0">
                <a:solidFill>
                  <a:srgbClr val="0000FF"/>
                </a:solidFill>
              </a:rPr>
              <a:t>KxK</a:t>
            </a:r>
            <a:r>
              <a:rPr lang="en-US" sz="2800" dirty="0" smtClean="0">
                <a:solidFill>
                  <a:srgbClr val="0000FF"/>
                </a:solidFill>
              </a:rPr>
              <a:t> matrices </a:t>
            </a:r>
            <a:r>
              <a:rPr lang="en-US" sz="2800" dirty="0" err="1" smtClean="0">
                <a:solidFill>
                  <a:srgbClr val="0000FF"/>
                </a:solidFill>
              </a:rPr>
              <a:t>e</a:t>
            </a:r>
            <a:r>
              <a:rPr lang="en-US" sz="2800" baseline="-25000" dirty="0" err="1" smtClean="0">
                <a:solidFill>
                  <a:srgbClr val="0000FF"/>
                </a:solidFill>
              </a:rPr>
              <a:t>ij</a:t>
            </a:r>
            <a:endParaRPr lang="en-US" sz="2800" baseline="-25000" dirty="0">
              <a:solidFill>
                <a:srgbClr val="0000FF"/>
              </a:solidFill>
            </a:endParaRPr>
          </a:p>
        </p:txBody>
      </p:sp>
      <p:sp>
        <p:nvSpPr>
          <p:cNvPr id="49" name="Right Brace 48"/>
          <p:cNvSpPr/>
          <p:nvPr/>
        </p:nvSpPr>
        <p:spPr>
          <a:xfrm rot="5400000">
            <a:off x="6362700" y="3467100"/>
            <a:ext cx="609600" cy="4191000"/>
          </a:xfrm>
          <a:prstGeom prst="rightBrace">
            <a:avLst/>
          </a:prstGeom>
          <a:ln w="3810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TextBox 49"/>
          <p:cNvSpPr txBox="1"/>
          <p:nvPr/>
        </p:nvSpPr>
        <p:spPr>
          <a:xfrm>
            <a:off x="5029200" y="6019800"/>
            <a:ext cx="4495800" cy="584775"/>
          </a:xfrm>
          <a:prstGeom prst="rect">
            <a:avLst/>
          </a:prstGeom>
          <a:noFill/>
        </p:spPr>
        <p:txBody>
          <a:bodyPr wrap="square" rtlCol="0">
            <a:spAutoFit/>
          </a:bodyPr>
          <a:lstStyle/>
          <a:p>
            <a:r>
              <a:rPr lang="en-US" sz="3200" dirty="0" smtClean="0">
                <a:solidFill>
                  <a:srgbClr val="C00000"/>
                </a:solidFill>
              </a:rPr>
              <a:t>phase ordered!</a:t>
            </a:r>
            <a:endParaRPr lang="en-US" sz="3200" dirty="0">
              <a:solidFill>
                <a:srgbClr val="C00000"/>
              </a:solidFill>
            </a:endParaRPr>
          </a:p>
        </p:txBody>
      </p:sp>
      <p:grpSp>
        <p:nvGrpSpPr>
          <p:cNvPr id="3" name="Group 4"/>
          <p:cNvGrpSpPr>
            <a:grpSpLocks noChangeAspect="1"/>
          </p:cNvGrpSpPr>
          <p:nvPr>
            <p:custDataLst>
              <p:tags r:id="rId1"/>
            </p:custDataLst>
          </p:nvPr>
        </p:nvGrpSpPr>
        <p:grpSpPr bwMode="auto">
          <a:xfrm>
            <a:off x="0" y="4572000"/>
            <a:ext cx="8866776" cy="627416"/>
            <a:chOff x="335" y="3003"/>
            <a:chExt cx="31105" cy="2201"/>
          </a:xfrm>
          <a:solidFill>
            <a:srgbClr val="800080"/>
          </a:solidFill>
        </p:grpSpPr>
        <p:sp>
          <p:nvSpPr>
            <p:cNvPr id="4" name="Freeform 6"/>
            <p:cNvSpPr>
              <a:spLocks/>
            </p:cNvSpPr>
            <p:nvPr/>
          </p:nvSpPr>
          <p:spPr bwMode="auto">
            <a:xfrm>
              <a:off x="335" y="3535"/>
              <a:ext cx="520" cy="1062"/>
            </a:xfrm>
            <a:custGeom>
              <a:avLst/>
              <a:gdLst/>
              <a:ahLst/>
              <a:cxnLst>
                <a:cxn ang="0">
                  <a:pos x="283" y="0"/>
                </a:cxn>
                <a:cxn ang="0">
                  <a:pos x="302" y="0"/>
                </a:cxn>
                <a:cxn ang="0">
                  <a:pos x="321" y="9"/>
                </a:cxn>
                <a:cxn ang="0">
                  <a:pos x="321" y="19"/>
                </a:cxn>
                <a:cxn ang="0">
                  <a:pos x="321" y="47"/>
                </a:cxn>
                <a:cxn ang="0">
                  <a:pos x="321" y="939"/>
                </a:cxn>
                <a:cxn ang="0">
                  <a:pos x="321" y="958"/>
                </a:cxn>
                <a:cxn ang="0">
                  <a:pos x="321" y="977"/>
                </a:cxn>
                <a:cxn ang="0">
                  <a:pos x="331" y="986"/>
                </a:cxn>
                <a:cxn ang="0">
                  <a:pos x="340" y="996"/>
                </a:cxn>
                <a:cxn ang="0">
                  <a:pos x="359" y="1005"/>
                </a:cxn>
                <a:cxn ang="0">
                  <a:pos x="387" y="1015"/>
                </a:cxn>
                <a:cxn ang="0">
                  <a:pos x="425" y="1015"/>
                </a:cxn>
                <a:cxn ang="0">
                  <a:pos x="472" y="1015"/>
                </a:cxn>
                <a:cxn ang="0">
                  <a:pos x="520" y="1015"/>
                </a:cxn>
                <a:cxn ang="0">
                  <a:pos x="520" y="1062"/>
                </a:cxn>
                <a:cxn ang="0">
                  <a:pos x="444" y="1062"/>
                </a:cxn>
                <a:cxn ang="0">
                  <a:pos x="349" y="1062"/>
                </a:cxn>
                <a:cxn ang="0">
                  <a:pos x="264" y="1062"/>
                </a:cxn>
                <a:cxn ang="0">
                  <a:pos x="179" y="1062"/>
                </a:cxn>
                <a:cxn ang="0">
                  <a:pos x="85" y="1062"/>
                </a:cxn>
                <a:cxn ang="0">
                  <a:pos x="0" y="1062"/>
                </a:cxn>
                <a:cxn ang="0">
                  <a:pos x="0" y="1015"/>
                </a:cxn>
                <a:cxn ang="0">
                  <a:pos x="56" y="1015"/>
                </a:cxn>
                <a:cxn ang="0">
                  <a:pos x="104" y="1015"/>
                </a:cxn>
                <a:cxn ang="0">
                  <a:pos x="141" y="1015"/>
                </a:cxn>
                <a:cxn ang="0">
                  <a:pos x="170" y="1005"/>
                </a:cxn>
                <a:cxn ang="0">
                  <a:pos x="179" y="996"/>
                </a:cxn>
                <a:cxn ang="0">
                  <a:pos x="198" y="986"/>
                </a:cxn>
                <a:cxn ang="0">
                  <a:pos x="198" y="977"/>
                </a:cxn>
                <a:cxn ang="0">
                  <a:pos x="208" y="958"/>
                </a:cxn>
                <a:cxn ang="0">
                  <a:pos x="208" y="939"/>
                </a:cxn>
                <a:cxn ang="0">
                  <a:pos x="208" y="113"/>
                </a:cxn>
                <a:cxn ang="0">
                  <a:pos x="123" y="142"/>
                </a:cxn>
                <a:cxn ang="0">
                  <a:pos x="47" y="151"/>
                </a:cxn>
                <a:cxn ang="0">
                  <a:pos x="0" y="151"/>
                </a:cxn>
                <a:cxn ang="0">
                  <a:pos x="0" y="104"/>
                </a:cxn>
                <a:cxn ang="0">
                  <a:pos x="47" y="104"/>
                </a:cxn>
                <a:cxn ang="0">
                  <a:pos x="123" y="94"/>
                </a:cxn>
                <a:cxn ang="0">
                  <a:pos x="208" y="56"/>
                </a:cxn>
                <a:cxn ang="0">
                  <a:pos x="283" y="0"/>
                </a:cxn>
              </a:cxnLst>
              <a:rect l="0" t="0" r="r" b="b"/>
              <a:pathLst>
                <a:path w="520" h="1062">
                  <a:moveTo>
                    <a:pt x="283" y="0"/>
                  </a:moveTo>
                  <a:lnTo>
                    <a:pt x="302" y="0"/>
                  </a:lnTo>
                  <a:lnTo>
                    <a:pt x="321" y="9"/>
                  </a:lnTo>
                  <a:lnTo>
                    <a:pt x="321" y="19"/>
                  </a:lnTo>
                  <a:lnTo>
                    <a:pt x="321" y="47"/>
                  </a:lnTo>
                  <a:lnTo>
                    <a:pt x="321" y="939"/>
                  </a:lnTo>
                  <a:lnTo>
                    <a:pt x="321" y="958"/>
                  </a:lnTo>
                  <a:lnTo>
                    <a:pt x="321" y="977"/>
                  </a:lnTo>
                  <a:lnTo>
                    <a:pt x="331" y="986"/>
                  </a:lnTo>
                  <a:lnTo>
                    <a:pt x="340" y="996"/>
                  </a:lnTo>
                  <a:lnTo>
                    <a:pt x="359" y="1005"/>
                  </a:lnTo>
                  <a:lnTo>
                    <a:pt x="387" y="1015"/>
                  </a:lnTo>
                  <a:lnTo>
                    <a:pt x="425" y="1015"/>
                  </a:lnTo>
                  <a:lnTo>
                    <a:pt x="472" y="1015"/>
                  </a:lnTo>
                  <a:lnTo>
                    <a:pt x="520" y="1015"/>
                  </a:lnTo>
                  <a:lnTo>
                    <a:pt x="520" y="1062"/>
                  </a:lnTo>
                  <a:lnTo>
                    <a:pt x="444" y="1062"/>
                  </a:lnTo>
                  <a:lnTo>
                    <a:pt x="349" y="1062"/>
                  </a:lnTo>
                  <a:lnTo>
                    <a:pt x="264" y="1062"/>
                  </a:lnTo>
                  <a:lnTo>
                    <a:pt x="179" y="1062"/>
                  </a:lnTo>
                  <a:lnTo>
                    <a:pt x="85" y="1062"/>
                  </a:lnTo>
                  <a:lnTo>
                    <a:pt x="0" y="1062"/>
                  </a:lnTo>
                  <a:lnTo>
                    <a:pt x="0" y="1015"/>
                  </a:lnTo>
                  <a:lnTo>
                    <a:pt x="56" y="1015"/>
                  </a:lnTo>
                  <a:lnTo>
                    <a:pt x="104" y="1015"/>
                  </a:lnTo>
                  <a:lnTo>
                    <a:pt x="141" y="1015"/>
                  </a:lnTo>
                  <a:lnTo>
                    <a:pt x="170" y="1005"/>
                  </a:lnTo>
                  <a:lnTo>
                    <a:pt x="179" y="996"/>
                  </a:lnTo>
                  <a:lnTo>
                    <a:pt x="198" y="986"/>
                  </a:lnTo>
                  <a:lnTo>
                    <a:pt x="198" y="977"/>
                  </a:lnTo>
                  <a:lnTo>
                    <a:pt x="208" y="958"/>
                  </a:lnTo>
                  <a:lnTo>
                    <a:pt x="208" y="939"/>
                  </a:lnTo>
                  <a:lnTo>
                    <a:pt x="208" y="113"/>
                  </a:lnTo>
                  <a:lnTo>
                    <a:pt x="123" y="142"/>
                  </a:lnTo>
                  <a:lnTo>
                    <a:pt x="47" y="151"/>
                  </a:lnTo>
                  <a:lnTo>
                    <a:pt x="0" y="151"/>
                  </a:lnTo>
                  <a:lnTo>
                    <a:pt x="0" y="104"/>
                  </a:lnTo>
                  <a:lnTo>
                    <a:pt x="47" y="104"/>
                  </a:lnTo>
                  <a:lnTo>
                    <a:pt x="123" y="94"/>
                  </a:lnTo>
                  <a:lnTo>
                    <a:pt x="208" y="56"/>
                  </a:lnTo>
                  <a:lnTo>
                    <a:pt x="2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1432" y="3667"/>
              <a:ext cx="1059" cy="1063"/>
            </a:xfrm>
            <a:custGeom>
              <a:avLst/>
              <a:gdLst/>
              <a:ahLst/>
              <a:cxnLst>
                <a:cxn ang="0">
                  <a:pos x="529" y="0"/>
                </a:cxn>
                <a:cxn ang="0">
                  <a:pos x="548" y="0"/>
                </a:cxn>
                <a:cxn ang="0">
                  <a:pos x="548" y="10"/>
                </a:cxn>
                <a:cxn ang="0">
                  <a:pos x="558" y="29"/>
                </a:cxn>
                <a:cxn ang="0">
                  <a:pos x="558" y="38"/>
                </a:cxn>
                <a:cxn ang="0">
                  <a:pos x="558" y="57"/>
                </a:cxn>
                <a:cxn ang="0">
                  <a:pos x="558" y="503"/>
                </a:cxn>
                <a:cxn ang="0">
                  <a:pos x="1002" y="503"/>
                </a:cxn>
                <a:cxn ang="0">
                  <a:pos x="1021" y="503"/>
                </a:cxn>
                <a:cxn ang="0">
                  <a:pos x="1030" y="503"/>
                </a:cxn>
                <a:cxn ang="0">
                  <a:pos x="1049" y="503"/>
                </a:cxn>
                <a:cxn ang="0">
                  <a:pos x="1049" y="513"/>
                </a:cxn>
                <a:cxn ang="0">
                  <a:pos x="1059" y="532"/>
                </a:cxn>
                <a:cxn ang="0">
                  <a:pos x="1049" y="551"/>
                </a:cxn>
                <a:cxn ang="0">
                  <a:pos x="1049" y="560"/>
                </a:cxn>
                <a:cxn ang="0">
                  <a:pos x="1030" y="560"/>
                </a:cxn>
                <a:cxn ang="0">
                  <a:pos x="1021" y="570"/>
                </a:cxn>
                <a:cxn ang="0">
                  <a:pos x="1002" y="570"/>
                </a:cxn>
                <a:cxn ang="0">
                  <a:pos x="558" y="570"/>
                </a:cxn>
                <a:cxn ang="0">
                  <a:pos x="558" y="1015"/>
                </a:cxn>
                <a:cxn ang="0">
                  <a:pos x="558" y="1025"/>
                </a:cxn>
                <a:cxn ang="0">
                  <a:pos x="558" y="1044"/>
                </a:cxn>
                <a:cxn ang="0">
                  <a:pos x="548" y="1053"/>
                </a:cxn>
                <a:cxn ang="0">
                  <a:pos x="548" y="1063"/>
                </a:cxn>
                <a:cxn ang="0">
                  <a:pos x="529" y="1063"/>
                </a:cxn>
                <a:cxn ang="0">
                  <a:pos x="510" y="1063"/>
                </a:cxn>
                <a:cxn ang="0">
                  <a:pos x="501" y="1053"/>
                </a:cxn>
                <a:cxn ang="0">
                  <a:pos x="501" y="1044"/>
                </a:cxn>
                <a:cxn ang="0">
                  <a:pos x="501" y="1025"/>
                </a:cxn>
                <a:cxn ang="0">
                  <a:pos x="501" y="1015"/>
                </a:cxn>
                <a:cxn ang="0">
                  <a:pos x="501" y="570"/>
                </a:cxn>
                <a:cxn ang="0">
                  <a:pos x="47" y="570"/>
                </a:cxn>
                <a:cxn ang="0">
                  <a:pos x="37" y="570"/>
                </a:cxn>
                <a:cxn ang="0">
                  <a:pos x="28" y="560"/>
                </a:cxn>
                <a:cxn ang="0">
                  <a:pos x="9" y="560"/>
                </a:cxn>
                <a:cxn ang="0">
                  <a:pos x="0" y="551"/>
                </a:cxn>
                <a:cxn ang="0">
                  <a:pos x="0" y="532"/>
                </a:cxn>
                <a:cxn ang="0">
                  <a:pos x="0" y="513"/>
                </a:cxn>
                <a:cxn ang="0">
                  <a:pos x="9" y="503"/>
                </a:cxn>
                <a:cxn ang="0">
                  <a:pos x="28" y="503"/>
                </a:cxn>
                <a:cxn ang="0">
                  <a:pos x="37" y="503"/>
                </a:cxn>
                <a:cxn ang="0">
                  <a:pos x="47" y="503"/>
                </a:cxn>
                <a:cxn ang="0">
                  <a:pos x="501" y="503"/>
                </a:cxn>
                <a:cxn ang="0">
                  <a:pos x="501" y="57"/>
                </a:cxn>
                <a:cxn ang="0">
                  <a:pos x="501" y="38"/>
                </a:cxn>
                <a:cxn ang="0">
                  <a:pos x="501" y="29"/>
                </a:cxn>
                <a:cxn ang="0">
                  <a:pos x="501" y="10"/>
                </a:cxn>
                <a:cxn ang="0">
                  <a:pos x="510" y="0"/>
                </a:cxn>
                <a:cxn ang="0">
                  <a:pos x="529" y="0"/>
                </a:cxn>
              </a:cxnLst>
              <a:rect l="0" t="0" r="r" b="b"/>
              <a:pathLst>
                <a:path w="1059" h="1063">
                  <a:moveTo>
                    <a:pt x="529" y="0"/>
                  </a:moveTo>
                  <a:lnTo>
                    <a:pt x="548" y="0"/>
                  </a:lnTo>
                  <a:lnTo>
                    <a:pt x="548" y="10"/>
                  </a:lnTo>
                  <a:lnTo>
                    <a:pt x="558" y="29"/>
                  </a:lnTo>
                  <a:lnTo>
                    <a:pt x="558" y="38"/>
                  </a:lnTo>
                  <a:lnTo>
                    <a:pt x="558" y="57"/>
                  </a:lnTo>
                  <a:lnTo>
                    <a:pt x="558" y="503"/>
                  </a:lnTo>
                  <a:lnTo>
                    <a:pt x="1002" y="503"/>
                  </a:lnTo>
                  <a:lnTo>
                    <a:pt x="1021" y="503"/>
                  </a:lnTo>
                  <a:lnTo>
                    <a:pt x="1030" y="503"/>
                  </a:lnTo>
                  <a:lnTo>
                    <a:pt x="1049" y="503"/>
                  </a:lnTo>
                  <a:lnTo>
                    <a:pt x="1049" y="513"/>
                  </a:lnTo>
                  <a:lnTo>
                    <a:pt x="1059" y="532"/>
                  </a:lnTo>
                  <a:lnTo>
                    <a:pt x="1049" y="551"/>
                  </a:lnTo>
                  <a:lnTo>
                    <a:pt x="1049" y="560"/>
                  </a:lnTo>
                  <a:lnTo>
                    <a:pt x="1030" y="560"/>
                  </a:lnTo>
                  <a:lnTo>
                    <a:pt x="1021" y="570"/>
                  </a:lnTo>
                  <a:lnTo>
                    <a:pt x="1002" y="570"/>
                  </a:lnTo>
                  <a:lnTo>
                    <a:pt x="558" y="570"/>
                  </a:lnTo>
                  <a:lnTo>
                    <a:pt x="558" y="1015"/>
                  </a:lnTo>
                  <a:lnTo>
                    <a:pt x="558" y="1025"/>
                  </a:lnTo>
                  <a:lnTo>
                    <a:pt x="558" y="1044"/>
                  </a:lnTo>
                  <a:lnTo>
                    <a:pt x="548" y="1053"/>
                  </a:lnTo>
                  <a:lnTo>
                    <a:pt x="548" y="1063"/>
                  </a:lnTo>
                  <a:lnTo>
                    <a:pt x="529" y="1063"/>
                  </a:lnTo>
                  <a:lnTo>
                    <a:pt x="510" y="1063"/>
                  </a:lnTo>
                  <a:lnTo>
                    <a:pt x="501" y="1053"/>
                  </a:lnTo>
                  <a:lnTo>
                    <a:pt x="501" y="1044"/>
                  </a:lnTo>
                  <a:lnTo>
                    <a:pt x="501" y="1025"/>
                  </a:lnTo>
                  <a:lnTo>
                    <a:pt x="501" y="1015"/>
                  </a:lnTo>
                  <a:lnTo>
                    <a:pt x="501" y="570"/>
                  </a:lnTo>
                  <a:lnTo>
                    <a:pt x="47" y="570"/>
                  </a:lnTo>
                  <a:lnTo>
                    <a:pt x="37" y="570"/>
                  </a:lnTo>
                  <a:lnTo>
                    <a:pt x="28" y="560"/>
                  </a:lnTo>
                  <a:lnTo>
                    <a:pt x="9" y="560"/>
                  </a:lnTo>
                  <a:lnTo>
                    <a:pt x="0" y="551"/>
                  </a:lnTo>
                  <a:lnTo>
                    <a:pt x="0" y="532"/>
                  </a:lnTo>
                  <a:lnTo>
                    <a:pt x="0" y="513"/>
                  </a:lnTo>
                  <a:lnTo>
                    <a:pt x="9" y="503"/>
                  </a:lnTo>
                  <a:lnTo>
                    <a:pt x="28" y="503"/>
                  </a:lnTo>
                  <a:lnTo>
                    <a:pt x="37" y="503"/>
                  </a:lnTo>
                  <a:lnTo>
                    <a:pt x="47" y="503"/>
                  </a:lnTo>
                  <a:lnTo>
                    <a:pt x="501" y="503"/>
                  </a:lnTo>
                  <a:lnTo>
                    <a:pt x="501" y="57"/>
                  </a:lnTo>
                  <a:lnTo>
                    <a:pt x="501" y="38"/>
                  </a:lnTo>
                  <a:lnTo>
                    <a:pt x="501" y="29"/>
                  </a:lnTo>
                  <a:lnTo>
                    <a:pt x="501" y="10"/>
                  </a:lnTo>
                  <a:lnTo>
                    <a:pt x="510" y="0"/>
                  </a:lnTo>
                  <a:lnTo>
                    <a:pt x="5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noEditPoints="1"/>
            </p:cNvSpPr>
            <p:nvPr/>
          </p:nvSpPr>
          <p:spPr bwMode="auto">
            <a:xfrm>
              <a:off x="3020" y="3667"/>
              <a:ext cx="1069" cy="1063"/>
            </a:xfrm>
            <a:custGeom>
              <a:avLst/>
              <a:gdLst/>
              <a:ahLst/>
              <a:cxnLst>
                <a:cxn ang="0">
                  <a:pos x="549" y="551"/>
                </a:cxn>
                <a:cxn ang="0">
                  <a:pos x="549" y="1025"/>
                </a:cxn>
                <a:cxn ang="0">
                  <a:pos x="691" y="996"/>
                </a:cxn>
                <a:cxn ang="0">
                  <a:pos x="823" y="930"/>
                </a:cxn>
                <a:cxn ang="0">
                  <a:pos x="918" y="835"/>
                </a:cxn>
                <a:cxn ang="0">
                  <a:pos x="994" y="702"/>
                </a:cxn>
                <a:cxn ang="0">
                  <a:pos x="1022" y="551"/>
                </a:cxn>
                <a:cxn ang="0">
                  <a:pos x="549" y="551"/>
                </a:cxn>
                <a:cxn ang="0">
                  <a:pos x="38" y="551"/>
                </a:cxn>
                <a:cxn ang="0">
                  <a:pos x="76" y="702"/>
                </a:cxn>
                <a:cxn ang="0">
                  <a:pos x="142" y="835"/>
                </a:cxn>
                <a:cxn ang="0">
                  <a:pos x="246" y="930"/>
                </a:cxn>
                <a:cxn ang="0">
                  <a:pos x="369" y="996"/>
                </a:cxn>
                <a:cxn ang="0">
                  <a:pos x="511" y="1025"/>
                </a:cxn>
                <a:cxn ang="0">
                  <a:pos x="511" y="551"/>
                </a:cxn>
                <a:cxn ang="0">
                  <a:pos x="38" y="551"/>
                </a:cxn>
                <a:cxn ang="0">
                  <a:pos x="549" y="38"/>
                </a:cxn>
                <a:cxn ang="0">
                  <a:pos x="549" y="513"/>
                </a:cxn>
                <a:cxn ang="0">
                  <a:pos x="1022" y="513"/>
                </a:cxn>
                <a:cxn ang="0">
                  <a:pos x="994" y="361"/>
                </a:cxn>
                <a:cxn ang="0">
                  <a:pos x="927" y="238"/>
                </a:cxn>
                <a:cxn ang="0">
                  <a:pos x="823" y="133"/>
                </a:cxn>
                <a:cxn ang="0">
                  <a:pos x="700" y="67"/>
                </a:cxn>
                <a:cxn ang="0">
                  <a:pos x="549" y="38"/>
                </a:cxn>
                <a:cxn ang="0">
                  <a:pos x="511" y="38"/>
                </a:cxn>
                <a:cxn ang="0">
                  <a:pos x="369" y="67"/>
                </a:cxn>
                <a:cxn ang="0">
                  <a:pos x="246" y="133"/>
                </a:cxn>
                <a:cxn ang="0">
                  <a:pos x="142" y="238"/>
                </a:cxn>
                <a:cxn ang="0">
                  <a:pos x="76" y="361"/>
                </a:cxn>
                <a:cxn ang="0">
                  <a:pos x="38" y="513"/>
                </a:cxn>
                <a:cxn ang="0">
                  <a:pos x="511" y="513"/>
                </a:cxn>
                <a:cxn ang="0">
                  <a:pos x="511" y="38"/>
                </a:cxn>
                <a:cxn ang="0">
                  <a:pos x="530" y="0"/>
                </a:cxn>
                <a:cxn ang="0">
                  <a:pos x="700" y="29"/>
                </a:cxn>
                <a:cxn ang="0">
                  <a:pos x="842" y="105"/>
                </a:cxn>
                <a:cxn ang="0">
                  <a:pos x="965" y="219"/>
                </a:cxn>
                <a:cxn ang="0">
                  <a:pos x="1041" y="361"/>
                </a:cxn>
                <a:cxn ang="0">
                  <a:pos x="1069" y="532"/>
                </a:cxn>
                <a:cxn ang="0">
                  <a:pos x="1041" y="702"/>
                </a:cxn>
                <a:cxn ang="0">
                  <a:pos x="965" y="845"/>
                </a:cxn>
                <a:cxn ang="0">
                  <a:pos x="852" y="958"/>
                </a:cxn>
                <a:cxn ang="0">
                  <a:pos x="700" y="1034"/>
                </a:cxn>
                <a:cxn ang="0">
                  <a:pos x="530" y="1063"/>
                </a:cxn>
                <a:cxn ang="0">
                  <a:pos x="369" y="1034"/>
                </a:cxn>
                <a:cxn ang="0">
                  <a:pos x="218" y="958"/>
                </a:cxn>
                <a:cxn ang="0">
                  <a:pos x="105" y="845"/>
                </a:cxn>
                <a:cxn ang="0">
                  <a:pos x="29" y="702"/>
                </a:cxn>
                <a:cxn ang="0">
                  <a:pos x="0" y="532"/>
                </a:cxn>
                <a:cxn ang="0">
                  <a:pos x="29" y="370"/>
                </a:cxn>
                <a:cxn ang="0">
                  <a:pos x="105" y="219"/>
                </a:cxn>
                <a:cxn ang="0">
                  <a:pos x="218" y="105"/>
                </a:cxn>
                <a:cxn ang="0">
                  <a:pos x="369" y="29"/>
                </a:cxn>
                <a:cxn ang="0">
                  <a:pos x="530" y="0"/>
                </a:cxn>
              </a:cxnLst>
              <a:rect l="0" t="0" r="r" b="b"/>
              <a:pathLst>
                <a:path w="1069" h="1063">
                  <a:moveTo>
                    <a:pt x="549" y="551"/>
                  </a:moveTo>
                  <a:lnTo>
                    <a:pt x="549" y="1025"/>
                  </a:lnTo>
                  <a:lnTo>
                    <a:pt x="691" y="996"/>
                  </a:lnTo>
                  <a:lnTo>
                    <a:pt x="823" y="930"/>
                  </a:lnTo>
                  <a:lnTo>
                    <a:pt x="918" y="835"/>
                  </a:lnTo>
                  <a:lnTo>
                    <a:pt x="994" y="702"/>
                  </a:lnTo>
                  <a:lnTo>
                    <a:pt x="1022" y="551"/>
                  </a:lnTo>
                  <a:lnTo>
                    <a:pt x="549" y="551"/>
                  </a:lnTo>
                  <a:close/>
                  <a:moveTo>
                    <a:pt x="38" y="551"/>
                  </a:moveTo>
                  <a:lnTo>
                    <a:pt x="76" y="702"/>
                  </a:lnTo>
                  <a:lnTo>
                    <a:pt x="142" y="835"/>
                  </a:lnTo>
                  <a:lnTo>
                    <a:pt x="246" y="930"/>
                  </a:lnTo>
                  <a:lnTo>
                    <a:pt x="369" y="996"/>
                  </a:lnTo>
                  <a:lnTo>
                    <a:pt x="511" y="1025"/>
                  </a:lnTo>
                  <a:lnTo>
                    <a:pt x="511" y="551"/>
                  </a:lnTo>
                  <a:lnTo>
                    <a:pt x="38" y="551"/>
                  </a:lnTo>
                  <a:close/>
                  <a:moveTo>
                    <a:pt x="549" y="38"/>
                  </a:moveTo>
                  <a:lnTo>
                    <a:pt x="549" y="513"/>
                  </a:lnTo>
                  <a:lnTo>
                    <a:pt x="1022" y="513"/>
                  </a:lnTo>
                  <a:lnTo>
                    <a:pt x="994" y="361"/>
                  </a:lnTo>
                  <a:lnTo>
                    <a:pt x="927" y="238"/>
                  </a:lnTo>
                  <a:lnTo>
                    <a:pt x="823" y="133"/>
                  </a:lnTo>
                  <a:lnTo>
                    <a:pt x="700" y="67"/>
                  </a:lnTo>
                  <a:lnTo>
                    <a:pt x="549" y="38"/>
                  </a:lnTo>
                  <a:close/>
                  <a:moveTo>
                    <a:pt x="511" y="38"/>
                  </a:moveTo>
                  <a:lnTo>
                    <a:pt x="369" y="67"/>
                  </a:lnTo>
                  <a:lnTo>
                    <a:pt x="246" y="133"/>
                  </a:lnTo>
                  <a:lnTo>
                    <a:pt x="142" y="238"/>
                  </a:lnTo>
                  <a:lnTo>
                    <a:pt x="76" y="361"/>
                  </a:lnTo>
                  <a:lnTo>
                    <a:pt x="38" y="513"/>
                  </a:lnTo>
                  <a:lnTo>
                    <a:pt x="511" y="513"/>
                  </a:lnTo>
                  <a:lnTo>
                    <a:pt x="511" y="38"/>
                  </a:lnTo>
                  <a:close/>
                  <a:moveTo>
                    <a:pt x="530" y="0"/>
                  </a:moveTo>
                  <a:lnTo>
                    <a:pt x="700" y="29"/>
                  </a:lnTo>
                  <a:lnTo>
                    <a:pt x="842" y="105"/>
                  </a:lnTo>
                  <a:lnTo>
                    <a:pt x="965" y="219"/>
                  </a:lnTo>
                  <a:lnTo>
                    <a:pt x="1041" y="361"/>
                  </a:lnTo>
                  <a:lnTo>
                    <a:pt x="1069" y="532"/>
                  </a:lnTo>
                  <a:lnTo>
                    <a:pt x="1041" y="702"/>
                  </a:lnTo>
                  <a:lnTo>
                    <a:pt x="965" y="845"/>
                  </a:lnTo>
                  <a:lnTo>
                    <a:pt x="852" y="958"/>
                  </a:lnTo>
                  <a:lnTo>
                    <a:pt x="700" y="1034"/>
                  </a:lnTo>
                  <a:lnTo>
                    <a:pt x="530" y="1063"/>
                  </a:lnTo>
                  <a:lnTo>
                    <a:pt x="369" y="1034"/>
                  </a:lnTo>
                  <a:lnTo>
                    <a:pt x="218" y="958"/>
                  </a:lnTo>
                  <a:lnTo>
                    <a:pt x="105" y="845"/>
                  </a:lnTo>
                  <a:lnTo>
                    <a:pt x="29" y="702"/>
                  </a:lnTo>
                  <a:lnTo>
                    <a:pt x="0" y="532"/>
                  </a:lnTo>
                  <a:lnTo>
                    <a:pt x="29" y="370"/>
                  </a:lnTo>
                  <a:lnTo>
                    <a:pt x="105" y="219"/>
                  </a:lnTo>
                  <a:lnTo>
                    <a:pt x="218" y="105"/>
                  </a:lnTo>
                  <a:lnTo>
                    <a:pt x="369" y="29"/>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noEditPoints="1"/>
            </p:cNvSpPr>
            <p:nvPr/>
          </p:nvSpPr>
          <p:spPr bwMode="auto">
            <a:xfrm>
              <a:off x="4250" y="4113"/>
              <a:ext cx="851" cy="797"/>
            </a:xfrm>
            <a:custGeom>
              <a:avLst/>
              <a:gdLst/>
              <a:ahLst/>
              <a:cxnLst>
                <a:cxn ang="0">
                  <a:pos x="227" y="48"/>
                </a:cxn>
                <a:cxn ang="0">
                  <a:pos x="217" y="67"/>
                </a:cxn>
                <a:cxn ang="0">
                  <a:pos x="217" y="370"/>
                </a:cxn>
                <a:cxn ang="0">
                  <a:pos x="444" y="361"/>
                </a:cxn>
                <a:cxn ang="0">
                  <a:pos x="567" y="285"/>
                </a:cxn>
                <a:cxn ang="0">
                  <a:pos x="567" y="142"/>
                </a:cxn>
                <a:cxn ang="0">
                  <a:pos x="492" y="67"/>
                </a:cxn>
                <a:cxn ang="0">
                  <a:pos x="378" y="48"/>
                </a:cxn>
                <a:cxn ang="0">
                  <a:pos x="246" y="48"/>
                </a:cxn>
                <a:cxn ang="0">
                  <a:pos x="378" y="0"/>
                </a:cxn>
                <a:cxn ang="0">
                  <a:pos x="605" y="67"/>
                </a:cxn>
                <a:cxn ang="0">
                  <a:pos x="700" y="209"/>
                </a:cxn>
                <a:cxn ang="0">
                  <a:pos x="643" y="323"/>
                </a:cxn>
                <a:cxn ang="0">
                  <a:pos x="501" y="389"/>
                </a:cxn>
                <a:cxn ang="0">
                  <a:pos x="567" y="427"/>
                </a:cxn>
                <a:cxn ang="0">
                  <a:pos x="605" y="446"/>
                </a:cxn>
                <a:cxn ang="0">
                  <a:pos x="624" y="484"/>
                </a:cxn>
                <a:cxn ang="0">
                  <a:pos x="643" y="531"/>
                </a:cxn>
                <a:cxn ang="0">
                  <a:pos x="653" y="598"/>
                </a:cxn>
                <a:cxn ang="0">
                  <a:pos x="671" y="721"/>
                </a:cxn>
                <a:cxn ang="0">
                  <a:pos x="738" y="769"/>
                </a:cxn>
                <a:cxn ang="0">
                  <a:pos x="775" y="750"/>
                </a:cxn>
                <a:cxn ang="0">
                  <a:pos x="813" y="702"/>
                </a:cxn>
                <a:cxn ang="0">
                  <a:pos x="813" y="664"/>
                </a:cxn>
                <a:cxn ang="0">
                  <a:pos x="832" y="655"/>
                </a:cxn>
                <a:cxn ang="0">
                  <a:pos x="851" y="655"/>
                </a:cxn>
                <a:cxn ang="0">
                  <a:pos x="851" y="674"/>
                </a:cxn>
                <a:cxn ang="0">
                  <a:pos x="851" y="702"/>
                </a:cxn>
                <a:cxn ang="0">
                  <a:pos x="832" y="750"/>
                </a:cxn>
                <a:cxn ang="0">
                  <a:pos x="794" y="778"/>
                </a:cxn>
                <a:cxn ang="0">
                  <a:pos x="738" y="797"/>
                </a:cxn>
                <a:cxn ang="0">
                  <a:pos x="671" y="788"/>
                </a:cxn>
                <a:cxn ang="0">
                  <a:pos x="586" y="750"/>
                </a:cxn>
                <a:cxn ang="0">
                  <a:pos x="539" y="655"/>
                </a:cxn>
                <a:cxn ang="0">
                  <a:pos x="539" y="541"/>
                </a:cxn>
                <a:cxn ang="0">
                  <a:pos x="520" y="475"/>
                </a:cxn>
                <a:cxn ang="0">
                  <a:pos x="463" y="427"/>
                </a:cxn>
                <a:cxn ang="0">
                  <a:pos x="407" y="408"/>
                </a:cxn>
                <a:cxn ang="0">
                  <a:pos x="369" y="399"/>
                </a:cxn>
                <a:cxn ang="0">
                  <a:pos x="217" y="683"/>
                </a:cxn>
                <a:cxn ang="0">
                  <a:pos x="217" y="712"/>
                </a:cxn>
                <a:cxn ang="0">
                  <a:pos x="246" y="731"/>
                </a:cxn>
                <a:cxn ang="0">
                  <a:pos x="303" y="731"/>
                </a:cxn>
                <a:cxn ang="0">
                  <a:pos x="331" y="778"/>
                </a:cxn>
                <a:cxn ang="0">
                  <a:pos x="170" y="769"/>
                </a:cxn>
                <a:cxn ang="0">
                  <a:pos x="66" y="769"/>
                </a:cxn>
                <a:cxn ang="0">
                  <a:pos x="0" y="778"/>
                </a:cxn>
                <a:cxn ang="0">
                  <a:pos x="28" y="731"/>
                </a:cxn>
                <a:cxn ang="0">
                  <a:pos x="85" y="731"/>
                </a:cxn>
                <a:cxn ang="0">
                  <a:pos x="113" y="712"/>
                </a:cxn>
                <a:cxn ang="0">
                  <a:pos x="113" y="683"/>
                </a:cxn>
                <a:cxn ang="0">
                  <a:pos x="113" y="76"/>
                </a:cxn>
                <a:cxn ang="0">
                  <a:pos x="104" y="57"/>
                </a:cxn>
                <a:cxn ang="0">
                  <a:pos x="66" y="48"/>
                </a:cxn>
                <a:cxn ang="0">
                  <a:pos x="0" y="48"/>
                </a:cxn>
              </a:cxnLst>
              <a:rect l="0" t="0" r="r" b="b"/>
              <a:pathLst>
                <a:path w="851" h="797">
                  <a:moveTo>
                    <a:pt x="246" y="48"/>
                  </a:moveTo>
                  <a:lnTo>
                    <a:pt x="227" y="48"/>
                  </a:lnTo>
                  <a:lnTo>
                    <a:pt x="227" y="57"/>
                  </a:lnTo>
                  <a:lnTo>
                    <a:pt x="217" y="67"/>
                  </a:lnTo>
                  <a:lnTo>
                    <a:pt x="217" y="86"/>
                  </a:lnTo>
                  <a:lnTo>
                    <a:pt x="217" y="370"/>
                  </a:lnTo>
                  <a:lnTo>
                    <a:pt x="359" y="370"/>
                  </a:lnTo>
                  <a:lnTo>
                    <a:pt x="444" y="361"/>
                  </a:lnTo>
                  <a:lnTo>
                    <a:pt x="520" y="342"/>
                  </a:lnTo>
                  <a:lnTo>
                    <a:pt x="567" y="285"/>
                  </a:lnTo>
                  <a:lnTo>
                    <a:pt x="577" y="209"/>
                  </a:lnTo>
                  <a:lnTo>
                    <a:pt x="567" y="142"/>
                  </a:lnTo>
                  <a:lnTo>
                    <a:pt x="539" y="95"/>
                  </a:lnTo>
                  <a:lnTo>
                    <a:pt x="492" y="67"/>
                  </a:lnTo>
                  <a:lnTo>
                    <a:pt x="435" y="48"/>
                  </a:lnTo>
                  <a:lnTo>
                    <a:pt x="378" y="48"/>
                  </a:lnTo>
                  <a:lnTo>
                    <a:pt x="321" y="48"/>
                  </a:lnTo>
                  <a:lnTo>
                    <a:pt x="246" y="48"/>
                  </a:lnTo>
                  <a:close/>
                  <a:moveTo>
                    <a:pt x="0" y="0"/>
                  </a:moveTo>
                  <a:lnTo>
                    <a:pt x="378" y="0"/>
                  </a:lnTo>
                  <a:lnTo>
                    <a:pt x="501" y="19"/>
                  </a:lnTo>
                  <a:lnTo>
                    <a:pt x="605" y="67"/>
                  </a:lnTo>
                  <a:lnTo>
                    <a:pt x="671" y="124"/>
                  </a:lnTo>
                  <a:lnTo>
                    <a:pt x="700" y="209"/>
                  </a:lnTo>
                  <a:lnTo>
                    <a:pt x="681" y="275"/>
                  </a:lnTo>
                  <a:lnTo>
                    <a:pt x="643" y="323"/>
                  </a:lnTo>
                  <a:lnTo>
                    <a:pt x="577" y="361"/>
                  </a:lnTo>
                  <a:lnTo>
                    <a:pt x="501" y="389"/>
                  </a:lnTo>
                  <a:lnTo>
                    <a:pt x="539" y="408"/>
                  </a:lnTo>
                  <a:lnTo>
                    <a:pt x="567" y="427"/>
                  </a:lnTo>
                  <a:lnTo>
                    <a:pt x="586" y="437"/>
                  </a:lnTo>
                  <a:lnTo>
                    <a:pt x="605" y="446"/>
                  </a:lnTo>
                  <a:lnTo>
                    <a:pt x="615" y="465"/>
                  </a:lnTo>
                  <a:lnTo>
                    <a:pt x="624" y="484"/>
                  </a:lnTo>
                  <a:lnTo>
                    <a:pt x="634" y="503"/>
                  </a:lnTo>
                  <a:lnTo>
                    <a:pt x="643" y="531"/>
                  </a:lnTo>
                  <a:lnTo>
                    <a:pt x="643" y="560"/>
                  </a:lnTo>
                  <a:lnTo>
                    <a:pt x="653" y="598"/>
                  </a:lnTo>
                  <a:lnTo>
                    <a:pt x="662" y="664"/>
                  </a:lnTo>
                  <a:lnTo>
                    <a:pt x="671" y="721"/>
                  </a:lnTo>
                  <a:lnTo>
                    <a:pt x="700" y="750"/>
                  </a:lnTo>
                  <a:lnTo>
                    <a:pt x="738" y="769"/>
                  </a:lnTo>
                  <a:lnTo>
                    <a:pt x="757" y="759"/>
                  </a:lnTo>
                  <a:lnTo>
                    <a:pt x="775" y="750"/>
                  </a:lnTo>
                  <a:lnTo>
                    <a:pt x="794" y="731"/>
                  </a:lnTo>
                  <a:lnTo>
                    <a:pt x="813" y="702"/>
                  </a:lnTo>
                  <a:lnTo>
                    <a:pt x="813" y="674"/>
                  </a:lnTo>
                  <a:lnTo>
                    <a:pt x="813" y="664"/>
                  </a:lnTo>
                  <a:lnTo>
                    <a:pt x="823" y="655"/>
                  </a:lnTo>
                  <a:lnTo>
                    <a:pt x="832" y="655"/>
                  </a:lnTo>
                  <a:lnTo>
                    <a:pt x="842" y="655"/>
                  </a:lnTo>
                  <a:lnTo>
                    <a:pt x="851" y="655"/>
                  </a:lnTo>
                  <a:lnTo>
                    <a:pt x="851" y="664"/>
                  </a:lnTo>
                  <a:lnTo>
                    <a:pt x="851" y="674"/>
                  </a:lnTo>
                  <a:lnTo>
                    <a:pt x="851" y="683"/>
                  </a:lnTo>
                  <a:lnTo>
                    <a:pt x="851" y="702"/>
                  </a:lnTo>
                  <a:lnTo>
                    <a:pt x="842" y="731"/>
                  </a:lnTo>
                  <a:lnTo>
                    <a:pt x="832" y="750"/>
                  </a:lnTo>
                  <a:lnTo>
                    <a:pt x="813" y="769"/>
                  </a:lnTo>
                  <a:lnTo>
                    <a:pt x="794" y="778"/>
                  </a:lnTo>
                  <a:lnTo>
                    <a:pt x="766" y="797"/>
                  </a:lnTo>
                  <a:lnTo>
                    <a:pt x="738" y="797"/>
                  </a:lnTo>
                  <a:lnTo>
                    <a:pt x="700" y="797"/>
                  </a:lnTo>
                  <a:lnTo>
                    <a:pt x="671" y="788"/>
                  </a:lnTo>
                  <a:lnTo>
                    <a:pt x="624" y="778"/>
                  </a:lnTo>
                  <a:lnTo>
                    <a:pt x="586" y="750"/>
                  </a:lnTo>
                  <a:lnTo>
                    <a:pt x="548" y="702"/>
                  </a:lnTo>
                  <a:lnTo>
                    <a:pt x="539" y="655"/>
                  </a:lnTo>
                  <a:lnTo>
                    <a:pt x="539" y="588"/>
                  </a:lnTo>
                  <a:lnTo>
                    <a:pt x="539" y="541"/>
                  </a:lnTo>
                  <a:lnTo>
                    <a:pt x="530" y="503"/>
                  </a:lnTo>
                  <a:lnTo>
                    <a:pt x="520" y="475"/>
                  </a:lnTo>
                  <a:lnTo>
                    <a:pt x="492" y="446"/>
                  </a:lnTo>
                  <a:lnTo>
                    <a:pt x="463" y="427"/>
                  </a:lnTo>
                  <a:lnTo>
                    <a:pt x="435" y="418"/>
                  </a:lnTo>
                  <a:lnTo>
                    <a:pt x="407" y="408"/>
                  </a:lnTo>
                  <a:lnTo>
                    <a:pt x="388" y="408"/>
                  </a:lnTo>
                  <a:lnTo>
                    <a:pt x="369" y="399"/>
                  </a:lnTo>
                  <a:lnTo>
                    <a:pt x="217" y="399"/>
                  </a:lnTo>
                  <a:lnTo>
                    <a:pt x="217" y="683"/>
                  </a:lnTo>
                  <a:lnTo>
                    <a:pt x="217" y="702"/>
                  </a:lnTo>
                  <a:lnTo>
                    <a:pt x="217" y="712"/>
                  </a:lnTo>
                  <a:lnTo>
                    <a:pt x="227" y="721"/>
                  </a:lnTo>
                  <a:lnTo>
                    <a:pt x="246" y="731"/>
                  </a:lnTo>
                  <a:lnTo>
                    <a:pt x="265" y="731"/>
                  </a:lnTo>
                  <a:lnTo>
                    <a:pt x="303" y="731"/>
                  </a:lnTo>
                  <a:lnTo>
                    <a:pt x="331" y="731"/>
                  </a:lnTo>
                  <a:lnTo>
                    <a:pt x="331" y="778"/>
                  </a:lnTo>
                  <a:lnTo>
                    <a:pt x="246" y="769"/>
                  </a:lnTo>
                  <a:lnTo>
                    <a:pt x="170" y="769"/>
                  </a:lnTo>
                  <a:lnTo>
                    <a:pt x="123" y="769"/>
                  </a:lnTo>
                  <a:lnTo>
                    <a:pt x="66" y="769"/>
                  </a:lnTo>
                  <a:lnTo>
                    <a:pt x="19" y="778"/>
                  </a:lnTo>
                  <a:lnTo>
                    <a:pt x="0" y="778"/>
                  </a:lnTo>
                  <a:lnTo>
                    <a:pt x="0" y="731"/>
                  </a:lnTo>
                  <a:lnTo>
                    <a:pt x="28" y="731"/>
                  </a:lnTo>
                  <a:lnTo>
                    <a:pt x="66" y="731"/>
                  </a:lnTo>
                  <a:lnTo>
                    <a:pt x="85" y="731"/>
                  </a:lnTo>
                  <a:lnTo>
                    <a:pt x="104" y="721"/>
                  </a:lnTo>
                  <a:lnTo>
                    <a:pt x="113" y="712"/>
                  </a:lnTo>
                  <a:lnTo>
                    <a:pt x="113" y="702"/>
                  </a:lnTo>
                  <a:lnTo>
                    <a:pt x="113" y="683"/>
                  </a:lnTo>
                  <a:lnTo>
                    <a:pt x="113" y="95"/>
                  </a:lnTo>
                  <a:lnTo>
                    <a:pt x="113" y="76"/>
                  </a:lnTo>
                  <a:lnTo>
                    <a:pt x="113" y="67"/>
                  </a:lnTo>
                  <a:lnTo>
                    <a:pt x="104" y="57"/>
                  </a:lnTo>
                  <a:lnTo>
                    <a:pt x="85" y="48"/>
                  </a:lnTo>
                  <a:lnTo>
                    <a:pt x="66" y="48"/>
                  </a:lnTo>
                  <a:lnTo>
                    <a:pt x="28" y="48"/>
                  </a:lnTo>
                  <a:lnTo>
                    <a:pt x="0" y="4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noEditPoints="1"/>
            </p:cNvSpPr>
            <p:nvPr/>
          </p:nvSpPr>
          <p:spPr bwMode="auto">
            <a:xfrm>
              <a:off x="5148" y="4379"/>
              <a:ext cx="483" cy="522"/>
            </a:xfrm>
            <a:custGeom>
              <a:avLst/>
              <a:gdLst/>
              <a:ahLst/>
              <a:cxnLst>
                <a:cxn ang="0">
                  <a:pos x="265" y="38"/>
                </a:cxn>
                <a:cxn ang="0">
                  <a:pos x="227" y="38"/>
                </a:cxn>
                <a:cxn ang="0">
                  <a:pos x="190" y="57"/>
                </a:cxn>
                <a:cxn ang="0">
                  <a:pos x="152" y="85"/>
                </a:cxn>
                <a:cxn ang="0">
                  <a:pos x="123" y="142"/>
                </a:cxn>
                <a:cxn ang="0">
                  <a:pos x="104" y="218"/>
                </a:cxn>
                <a:cxn ang="0">
                  <a:pos x="407" y="218"/>
                </a:cxn>
                <a:cxn ang="0">
                  <a:pos x="407" y="190"/>
                </a:cxn>
                <a:cxn ang="0">
                  <a:pos x="398" y="142"/>
                </a:cxn>
                <a:cxn ang="0">
                  <a:pos x="369" y="95"/>
                </a:cxn>
                <a:cxn ang="0">
                  <a:pos x="331" y="57"/>
                </a:cxn>
                <a:cxn ang="0">
                  <a:pos x="265" y="38"/>
                </a:cxn>
                <a:cxn ang="0">
                  <a:pos x="265" y="0"/>
                </a:cxn>
                <a:cxn ang="0">
                  <a:pos x="350" y="19"/>
                </a:cxn>
                <a:cxn ang="0">
                  <a:pos x="417" y="57"/>
                </a:cxn>
                <a:cxn ang="0">
                  <a:pos x="454" y="104"/>
                </a:cxn>
                <a:cxn ang="0">
                  <a:pos x="473" y="161"/>
                </a:cxn>
                <a:cxn ang="0">
                  <a:pos x="483" y="227"/>
                </a:cxn>
                <a:cxn ang="0">
                  <a:pos x="483" y="237"/>
                </a:cxn>
                <a:cxn ang="0">
                  <a:pos x="473" y="246"/>
                </a:cxn>
                <a:cxn ang="0">
                  <a:pos x="464" y="246"/>
                </a:cxn>
                <a:cxn ang="0">
                  <a:pos x="454" y="246"/>
                </a:cxn>
                <a:cxn ang="0">
                  <a:pos x="454" y="246"/>
                </a:cxn>
                <a:cxn ang="0">
                  <a:pos x="104" y="246"/>
                </a:cxn>
                <a:cxn ang="0">
                  <a:pos x="104" y="303"/>
                </a:cxn>
                <a:cxn ang="0">
                  <a:pos x="114" y="360"/>
                </a:cxn>
                <a:cxn ang="0">
                  <a:pos x="152" y="417"/>
                </a:cxn>
                <a:cxn ang="0">
                  <a:pos x="171" y="446"/>
                </a:cxn>
                <a:cxn ang="0">
                  <a:pos x="208" y="465"/>
                </a:cxn>
                <a:cxn ang="0">
                  <a:pos x="246" y="484"/>
                </a:cxn>
                <a:cxn ang="0">
                  <a:pos x="284" y="484"/>
                </a:cxn>
                <a:cxn ang="0">
                  <a:pos x="322" y="484"/>
                </a:cxn>
                <a:cxn ang="0">
                  <a:pos x="369" y="465"/>
                </a:cxn>
                <a:cxn ang="0">
                  <a:pos x="407" y="427"/>
                </a:cxn>
                <a:cxn ang="0">
                  <a:pos x="445" y="379"/>
                </a:cxn>
                <a:cxn ang="0">
                  <a:pos x="445" y="370"/>
                </a:cxn>
                <a:cxn ang="0">
                  <a:pos x="454" y="360"/>
                </a:cxn>
                <a:cxn ang="0">
                  <a:pos x="464" y="360"/>
                </a:cxn>
                <a:cxn ang="0">
                  <a:pos x="473" y="360"/>
                </a:cxn>
                <a:cxn ang="0">
                  <a:pos x="483" y="370"/>
                </a:cxn>
                <a:cxn ang="0">
                  <a:pos x="483" y="370"/>
                </a:cxn>
                <a:cxn ang="0">
                  <a:pos x="473" y="398"/>
                </a:cxn>
                <a:cxn ang="0">
                  <a:pos x="454" y="436"/>
                </a:cxn>
                <a:cxn ang="0">
                  <a:pos x="417" y="474"/>
                </a:cxn>
                <a:cxn ang="0">
                  <a:pos x="360" y="503"/>
                </a:cxn>
                <a:cxn ang="0">
                  <a:pos x="275" y="522"/>
                </a:cxn>
                <a:cxn ang="0">
                  <a:pos x="171" y="503"/>
                </a:cxn>
                <a:cxn ang="0">
                  <a:pos x="86" y="446"/>
                </a:cxn>
                <a:cxn ang="0">
                  <a:pos x="29" y="360"/>
                </a:cxn>
                <a:cxn ang="0">
                  <a:pos x="0" y="256"/>
                </a:cxn>
                <a:cxn ang="0">
                  <a:pos x="19" y="161"/>
                </a:cxn>
                <a:cxn ang="0">
                  <a:pos x="76" y="76"/>
                </a:cxn>
                <a:cxn ang="0">
                  <a:pos x="161" y="28"/>
                </a:cxn>
                <a:cxn ang="0">
                  <a:pos x="265" y="0"/>
                </a:cxn>
              </a:cxnLst>
              <a:rect l="0" t="0" r="r" b="b"/>
              <a:pathLst>
                <a:path w="483" h="522">
                  <a:moveTo>
                    <a:pt x="265" y="38"/>
                  </a:moveTo>
                  <a:lnTo>
                    <a:pt x="227" y="38"/>
                  </a:lnTo>
                  <a:lnTo>
                    <a:pt x="190" y="57"/>
                  </a:lnTo>
                  <a:lnTo>
                    <a:pt x="152" y="85"/>
                  </a:lnTo>
                  <a:lnTo>
                    <a:pt x="123" y="142"/>
                  </a:lnTo>
                  <a:lnTo>
                    <a:pt x="104" y="218"/>
                  </a:lnTo>
                  <a:lnTo>
                    <a:pt x="407" y="218"/>
                  </a:lnTo>
                  <a:lnTo>
                    <a:pt x="407" y="190"/>
                  </a:lnTo>
                  <a:lnTo>
                    <a:pt x="398" y="142"/>
                  </a:lnTo>
                  <a:lnTo>
                    <a:pt x="369" y="95"/>
                  </a:lnTo>
                  <a:lnTo>
                    <a:pt x="331" y="57"/>
                  </a:lnTo>
                  <a:lnTo>
                    <a:pt x="265" y="38"/>
                  </a:lnTo>
                  <a:close/>
                  <a:moveTo>
                    <a:pt x="265" y="0"/>
                  </a:moveTo>
                  <a:lnTo>
                    <a:pt x="350" y="19"/>
                  </a:lnTo>
                  <a:lnTo>
                    <a:pt x="417" y="57"/>
                  </a:lnTo>
                  <a:lnTo>
                    <a:pt x="454" y="104"/>
                  </a:lnTo>
                  <a:lnTo>
                    <a:pt x="473" y="161"/>
                  </a:lnTo>
                  <a:lnTo>
                    <a:pt x="483" y="227"/>
                  </a:lnTo>
                  <a:lnTo>
                    <a:pt x="483" y="237"/>
                  </a:lnTo>
                  <a:lnTo>
                    <a:pt x="473" y="246"/>
                  </a:lnTo>
                  <a:lnTo>
                    <a:pt x="464" y="246"/>
                  </a:lnTo>
                  <a:lnTo>
                    <a:pt x="454" y="246"/>
                  </a:lnTo>
                  <a:lnTo>
                    <a:pt x="454" y="246"/>
                  </a:lnTo>
                  <a:lnTo>
                    <a:pt x="104" y="246"/>
                  </a:lnTo>
                  <a:lnTo>
                    <a:pt x="104" y="303"/>
                  </a:lnTo>
                  <a:lnTo>
                    <a:pt x="114" y="360"/>
                  </a:lnTo>
                  <a:lnTo>
                    <a:pt x="152" y="417"/>
                  </a:lnTo>
                  <a:lnTo>
                    <a:pt x="171" y="446"/>
                  </a:lnTo>
                  <a:lnTo>
                    <a:pt x="208" y="465"/>
                  </a:lnTo>
                  <a:lnTo>
                    <a:pt x="246" y="484"/>
                  </a:lnTo>
                  <a:lnTo>
                    <a:pt x="284" y="484"/>
                  </a:lnTo>
                  <a:lnTo>
                    <a:pt x="322" y="484"/>
                  </a:lnTo>
                  <a:lnTo>
                    <a:pt x="369" y="465"/>
                  </a:lnTo>
                  <a:lnTo>
                    <a:pt x="407" y="427"/>
                  </a:lnTo>
                  <a:lnTo>
                    <a:pt x="445" y="379"/>
                  </a:lnTo>
                  <a:lnTo>
                    <a:pt x="445" y="370"/>
                  </a:lnTo>
                  <a:lnTo>
                    <a:pt x="454" y="360"/>
                  </a:lnTo>
                  <a:lnTo>
                    <a:pt x="464" y="360"/>
                  </a:lnTo>
                  <a:lnTo>
                    <a:pt x="473" y="360"/>
                  </a:lnTo>
                  <a:lnTo>
                    <a:pt x="483" y="370"/>
                  </a:lnTo>
                  <a:lnTo>
                    <a:pt x="483" y="370"/>
                  </a:lnTo>
                  <a:lnTo>
                    <a:pt x="473" y="398"/>
                  </a:lnTo>
                  <a:lnTo>
                    <a:pt x="454" y="436"/>
                  </a:lnTo>
                  <a:lnTo>
                    <a:pt x="417" y="474"/>
                  </a:lnTo>
                  <a:lnTo>
                    <a:pt x="360" y="503"/>
                  </a:lnTo>
                  <a:lnTo>
                    <a:pt x="275" y="522"/>
                  </a:lnTo>
                  <a:lnTo>
                    <a:pt x="171" y="503"/>
                  </a:lnTo>
                  <a:lnTo>
                    <a:pt x="86" y="446"/>
                  </a:lnTo>
                  <a:lnTo>
                    <a:pt x="29" y="360"/>
                  </a:lnTo>
                  <a:lnTo>
                    <a:pt x="0" y="256"/>
                  </a:lnTo>
                  <a:lnTo>
                    <a:pt x="19" y="161"/>
                  </a:lnTo>
                  <a:lnTo>
                    <a:pt x="76" y="76"/>
                  </a:lnTo>
                  <a:lnTo>
                    <a:pt x="161" y="28"/>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5810" y="4037"/>
              <a:ext cx="294" cy="1129"/>
            </a:xfrm>
            <a:custGeom>
              <a:avLst/>
              <a:gdLst/>
              <a:ahLst/>
              <a:cxnLst>
                <a:cxn ang="0">
                  <a:pos x="275" y="0"/>
                </a:cxn>
                <a:cxn ang="0">
                  <a:pos x="275" y="0"/>
                </a:cxn>
                <a:cxn ang="0">
                  <a:pos x="284" y="10"/>
                </a:cxn>
                <a:cxn ang="0">
                  <a:pos x="294" y="10"/>
                </a:cxn>
                <a:cxn ang="0">
                  <a:pos x="294" y="19"/>
                </a:cxn>
                <a:cxn ang="0">
                  <a:pos x="294" y="29"/>
                </a:cxn>
                <a:cxn ang="0">
                  <a:pos x="284" y="29"/>
                </a:cxn>
                <a:cxn ang="0">
                  <a:pos x="227" y="86"/>
                </a:cxn>
                <a:cxn ang="0">
                  <a:pos x="171" y="171"/>
                </a:cxn>
                <a:cxn ang="0">
                  <a:pos x="123" y="275"/>
                </a:cxn>
                <a:cxn ang="0">
                  <a:pos x="86" y="408"/>
                </a:cxn>
                <a:cxn ang="0">
                  <a:pos x="76" y="569"/>
                </a:cxn>
                <a:cxn ang="0">
                  <a:pos x="86" y="721"/>
                </a:cxn>
                <a:cxn ang="0">
                  <a:pos x="123" y="864"/>
                </a:cxn>
                <a:cxn ang="0">
                  <a:pos x="190" y="987"/>
                </a:cxn>
                <a:cxn ang="0">
                  <a:pos x="284" y="1101"/>
                </a:cxn>
                <a:cxn ang="0">
                  <a:pos x="294" y="1110"/>
                </a:cxn>
                <a:cxn ang="0">
                  <a:pos x="294" y="1120"/>
                </a:cxn>
                <a:cxn ang="0">
                  <a:pos x="294" y="1129"/>
                </a:cxn>
                <a:cxn ang="0">
                  <a:pos x="284" y="1129"/>
                </a:cxn>
                <a:cxn ang="0">
                  <a:pos x="275" y="1129"/>
                </a:cxn>
                <a:cxn ang="0">
                  <a:pos x="161" y="1025"/>
                </a:cxn>
                <a:cxn ang="0">
                  <a:pos x="76" y="911"/>
                </a:cxn>
                <a:cxn ang="0">
                  <a:pos x="29" y="788"/>
                </a:cxn>
                <a:cxn ang="0">
                  <a:pos x="10" y="674"/>
                </a:cxn>
                <a:cxn ang="0">
                  <a:pos x="0" y="569"/>
                </a:cxn>
                <a:cxn ang="0">
                  <a:pos x="10" y="456"/>
                </a:cxn>
                <a:cxn ang="0">
                  <a:pos x="38" y="342"/>
                </a:cxn>
                <a:cxn ang="0">
                  <a:pos x="86" y="218"/>
                </a:cxn>
                <a:cxn ang="0">
                  <a:pos x="161" y="105"/>
                </a:cxn>
                <a:cxn ang="0">
                  <a:pos x="275" y="0"/>
                </a:cxn>
              </a:cxnLst>
              <a:rect l="0" t="0" r="r" b="b"/>
              <a:pathLst>
                <a:path w="294" h="1129">
                  <a:moveTo>
                    <a:pt x="275" y="0"/>
                  </a:moveTo>
                  <a:lnTo>
                    <a:pt x="275" y="0"/>
                  </a:lnTo>
                  <a:lnTo>
                    <a:pt x="284" y="10"/>
                  </a:lnTo>
                  <a:lnTo>
                    <a:pt x="294" y="10"/>
                  </a:lnTo>
                  <a:lnTo>
                    <a:pt x="294" y="19"/>
                  </a:lnTo>
                  <a:lnTo>
                    <a:pt x="294" y="29"/>
                  </a:lnTo>
                  <a:lnTo>
                    <a:pt x="284" y="29"/>
                  </a:lnTo>
                  <a:lnTo>
                    <a:pt x="227" y="86"/>
                  </a:lnTo>
                  <a:lnTo>
                    <a:pt x="171" y="171"/>
                  </a:lnTo>
                  <a:lnTo>
                    <a:pt x="123" y="275"/>
                  </a:lnTo>
                  <a:lnTo>
                    <a:pt x="86" y="408"/>
                  </a:lnTo>
                  <a:lnTo>
                    <a:pt x="76" y="569"/>
                  </a:lnTo>
                  <a:lnTo>
                    <a:pt x="86" y="721"/>
                  </a:lnTo>
                  <a:lnTo>
                    <a:pt x="123" y="864"/>
                  </a:lnTo>
                  <a:lnTo>
                    <a:pt x="190" y="987"/>
                  </a:lnTo>
                  <a:lnTo>
                    <a:pt x="284" y="1101"/>
                  </a:lnTo>
                  <a:lnTo>
                    <a:pt x="294" y="1110"/>
                  </a:lnTo>
                  <a:lnTo>
                    <a:pt x="294" y="1120"/>
                  </a:lnTo>
                  <a:lnTo>
                    <a:pt x="294" y="1129"/>
                  </a:lnTo>
                  <a:lnTo>
                    <a:pt x="284" y="1129"/>
                  </a:lnTo>
                  <a:lnTo>
                    <a:pt x="275" y="1129"/>
                  </a:lnTo>
                  <a:lnTo>
                    <a:pt x="161" y="1025"/>
                  </a:lnTo>
                  <a:lnTo>
                    <a:pt x="76" y="911"/>
                  </a:lnTo>
                  <a:lnTo>
                    <a:pt x="29" y="788"/>
                  </a:lnTo>
                  <a:lnTo>
                    <a:pt x="10" y="674"/>
                  </a:lnTo>
                  <a:lnTo>
                    <a:pt x="0" y="569"/>
                  </a:lnTo>
                  <a:lnTo>
                    <a:pt x="10" y="456"/>
                  </a:lnTo>
                  <a:lnTo>
                    <a:pt x="38" y="342"/>
                  </a:lnTo>
                  <a:lnTo>
                    <a:pt x="86" y="218"/>
                  </a:lnTo>
                  <a:lnTo>
                    <a:pt x="161" y="105"/>
                  </a:lnTo>
                  <a:lnTo>
                    <a:pt x="27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6245" y="4388"/>
              <a:ext cx="521" cy="513"/>
            </a:xfrm>
            <a:custGeom>
              <a:avLst/>
              <a:gdLst/>
              <a:ahLst/>
              <a:cxnLst>
                <a:cxn ang="0">
                  <a:pos x="265" y="0"/>
                </a:cxn>
                <a:cxn ang="0">
                  <a:pos x="303" y="29"/>
                </a:cxn>
                <a:cxn ang="0">
                  <a:pos x="360" y="67"/>
                </a:cxn>
                <a:cxn ang="0">
                  <a:pos x="388" y="86"/>
                </a:cxn>
                <a:cxn ang="0">
                  <a:pos x="417" y="76"/>
                </a:cxn>
                <a:cxn ang="0">
                  <a:pos x="454" y="48"/>
                </a:cxn>
                <a:cxn ang="0">
                  <a:pos x="492" y="10"/>
                </a:cxn>
                <a:cxn ang="0">
                  <a:pos x="502" y="0"/>
                </a:cxn>
                <a:cxn ang="0">
                  <a:pos x="521" y="10"/>
                </a:cxn>
                <a:cxn ang="0">
                  <a:pos x="521" y="29"/>
                </a:cxn>
                <a:cxn ang="0">
                  <a:pos x="492" y="67"/>
                </a:cxn>
                <a:cxn ang="0">
                  <a:pos x="445" y="124"/>
                </a:cxn>
                <a:cxn ang="0">
                  <a:pos x="388" y="171"/>
                </a:cxn>
                <a:cxn ang="0">
                  <a:pos x="341" y="218"/>
                </a:cxn>
                <a:cxn ang="0">
                  <a:pos x="284" y="256"/>
                </a:cxn>
                <a:cxn ang="0">
                  <a:pos x="237" y="304"/>
                </a:cxn>
                <a:cxn ang="0">
                  <a:pos x="180" y="342"/>
                </a:cxn>
                <a:cxn ang="0">
                  <a:pos x="152" y="380"/>
                </a:cxn>
                <a:cxn ang="0">
                  <a:pos x="123" y="399"/>
                </a:cxn>
                <a:cxn ang="0">
                  <a:pos x="152" y="399"/>
                </a:cxn>
                <a:cxn ang="0">
                  <a:pos x="171" y="399"/>
                </a:cxn>
                <a:cxn ang="0">
                  <a:pos x="209" y="408"/>
                </a:cxn>
                <a:cxn ang="0">
                  <a:pos x="275" y="418"/>
                </a:cxn>
                <a:cxn ang="0">
                  <a:pos x="350" y="418"/>
                </a:cxn>
                <a:cxn ang="0">
                  <a:pos x="417" y="389"/>
                </a:cxn>
                <a:cxn ang="0">
                  <a:pos x="454" y="342"/>
                </a:cxn>
                <a:cxn ang="0">
                  <a:pos x="464" y="323"/>
                </a:cxn>
                <a:cxn ang="0">
                  <a:pos x="483" y="323"/>
                </a:cxn>
                <a:cxn ang="0">
                  <a:pos x="492" y="332"/>
                </a:cxn>
                <a:cxn ang="0">
                  <a:pos x="445" y="437"/>
                </a:cxn>
                <a:cxn ang="0">
                  <a:pos x="303" y="513"/>
                </a:cxn>
                <a:cxn ang="0">
                  <a:pos x="256" y="494"/>
                </a:cxn>
                <a:cxn ang="0">
                  <a:pos x="209" y="456"/>
                </a:cxn>
                <a:cxn ang="0">
                  <a:pos x="171" y="437"/>
                </a:cxn>
                <a:cxn ang="0">
                  <a:pos x="142" y="427"/>
                </a:cxn>
                <a:cxn ang="0">
                  <a:pos x="76" y="465"/>
                </a:cxn>
                <a:cxn ang="0">
                  <a:pos x="38" y="513"/>
                </a:cxn>
                <a:cxn ang="0">
                  <a:pos x="19" y="513"/>
                </a:cxn>
                <a:cxn ang="0">
                  <a:pos x="0" y="494"/>
                </a:cxn>
                <a:cxn ang="0">
                  <a:pos x="19" y="465"/>
                </a:cxn>
                <a:cxn ang="0">
                  <a:pos x="67" y="408"/>
                </a:cxn>
                <a:cxn ang="0">
                  <a:pos x="114" y="361"/>
                </a:cxn>
                <a:cxn ang="0">
                  <a:pos x="152" y="332"/>
                </a:cxn>
                <a:cxn ang="0">
                  <a:pos x="199" y="285"/>
                </a:cxn>
                <a:cxn ang="0">
                  <a:pos x="313" y="200"/>
                </a:cxn>
                <a:cxn ang="0">
                  <a:pos x="379" y="133"/>
                </a:cxn>
                <a:cxn ang="0">
                  <a:pos x="388" y="114"/>
                </a:cxn>
                <a:cxn ang="0">
                  <a:pos x="360" y="114"/>
                </a:cxn>
                <a:cxn ang="0">
                  <a:pos x="303" y="105"/>
                </a:cxn>
                <a:cxn ang="0">
                  <a:pos x="256" y="95"/>
                </a:cxn>
                <a:cxn ang="0">
                  <a:pos x="218" y="95"/>
                </a:cxn>
                <a:cxn ang="0">
                  <a:pos x="180" y="95"/>
                </a:cxn>
                <a:cxn ang="0">
                  <a:pos x="142" y="114"/>
                </a:cxn>
                <a:cxn ang="0">
                  <a:pos x="133" y="143"/>
                </a:cxn>
                <a:cxn ang="0">
                  <a:pos x="114" y="152"/>
                </a:cxn>
                <a:cxn ang="0">
                  <a:pos x="95" y="143"/>
                </a:cxn>
                <a:cxn ang="0">
                  <a:pos x="95" y="114"/>
                </a:cxn>
                <a:cxn ang="0">
                  <a:pos x="123" y="67"/>
                </a:cxn>
                <a:cxn ang="0">
                  <a:pos x="180" y="19"/>
                </a:cxn>
                <a:cxn ang="0">
                  <a:pos x="246" y="0"/>
                </a:cxn>
              </a:cxnLst>
              <a:rect l="0" t="0" r="r" b="b"/>
              <a:pathLst>
                <a:path w="521" h="513">
                  <a:moveTo>
                    <a:pt x="246" y="0"/>
                  </a:moveTo>
                  <a:lnTo>
                    <a:pt x="265" y="0"/>
                  </a:lnTo>
                  <a:lnTo>
                    <a:pt x="284" y="10"/>
                  </a:lnTo>
                  <a:lnTo>
                    <a:pt x="303" y="29"/>
                  </a:lnTo>
                  <a:lnTo>
                    <a:pt x="331" y="48"/>
                  </a:lnTo>
                  <a:lnTo>
                    <a:pt x="360" y="67"/>
                  </a:lnTo>
                  <a:lnTo>
                    <a:pt x="369" y="76"/>
                  </a:lnTo>
                  <a:lnTo>
                    <a:pt x="388" y="86"/>
                  </a:lnTo>
                  <a:lnTo>
                    <a:pt x="398" y="86"/>
                  </a:lnTo>
                  <a:lnTo>
                    <a:pt x="417" y="76"/>
                  </a:lnTo>
                  <a:lnTo>
                    <a:pt x="435" y="67"/>
                  </a:lnTo>
                  <a:lnTo>
                    <a:pt x="454" y="48"/>
                  </a:lnTo>
                  <a:lnTo>
                    <a:pt x="483" y="10"/>
                  </a:lnTo>
                  <a:lnTo>
                    <a:pt x="492" y="10"/>
                  </a:lnTo>
                  <a:lnTo>
                    <a:pt x="492" y="0"/>
                  </a:lnTo>
                  <a:lnTo>
                    <a:pt x="502" y="0"/>
                  </a:lnTo>
                  <a:lnTo>
                    <a:pt x="511" y="0"/>
                  </a:lnTo>
                  <a:lnTo>
                    <a:pt x="521" y="10"/>
                  </a:lnTo>
                  <a:lnTo>
                    <a:pt x="521" y="19"/>
                  </a:lnTo>
                  <a:lnTo>
                    <a:pt x="521" y="29"/>
                  </a:lnTo>
                  <a:lnTo>
                    <a:pt x="511" y="38"/>
                  </a:lnTo>
                  <a:lnTo>
                    <a:pt x="492" y="67"/>
                  </a:lnTo>
                  <a:lnTo>
                    <a:pt x="473" y="86"/>
                  </a:lnTo>
                  <a:lnTo>
                    <a:pt x="445" y="124"/>
                  </a:lnTo>
                  <a:lnTo>
                    <a:pt x="407" y="152"/>
                  </a:lnTo>
                  <a:lnTo>
                    <a:pt x="388" y="171"/>
                  </a:lnTo>
                  <a:lnTo>
                    <a:pt x="360" y="190"/>
                  </a:lnTo>
                  <a:lnTo>
                    <a:pt x="341" y="218"/>
                  </a:lnTo>
                  <a:lnTo>
                    <a:pt x="313" y="237"/>
                  </a:lnTo>
                  <a:lnTo>
                    <a:pt x="284" y="256"/>
                  </a:lnTo>
                  <a:lnTo>
                    <a:pt x="275" y="275"/>
                  </a:lnTo>
                  <a:lnTo>
                    <a:pt x="237" y="304"/>
                  </a:lnTo>
                  <a:lnTo>
                    <a:pt x="209" y="323"/>
                  </a:lnTo>
                  <a:lnTo>
                    <a:pt x="180" y="342"/>
                  </a:lnTo>
                  <a:lnTo>
                    <a:pt x="161" y="361"/>
                  </a:lnTo>
                  <a:lnTo>
                    <a:pt x="152" y="380"/>
                  </a:lnTo>
                  <a:lnTo>
                    <a:pt x="133" y="389"/>
                  </a:lnTo>
                  <a:lnTo>
                    <a:pt x="123" y="399"/>
                  </a:lnTo>
                  <a:lnTo>
                    <a:pt x="123" y="399"/>
                  </a:lnTo>
                  <a:lnTo>
                    <a:pt x="152" y="399"/>
                  </a:lnTo>
                  <a:lnTo>
                    <a:pt x="161" y="399"/>
                  </a:lnTo>
                  <a:lnTo>
                    <a:pt x="171" y="399"/>
                  </a:lnTo>
                  <a:lnTo>
                    <a:pt x="190" y="399"/>
                  </a:lnTo>
                  <a:lnTo>
                    <a:pt x="209" y="408"/>
                  </a:lnTo>
                  <a:lnTo>
                    <a:pt x="237" y="408"/>
                  </a:lnTo>
                  <a:lnTo>
                    <a:pt x="275" y="418"/>
                  </a:lnTo>
                  <a:lnTo>
                    <a:pt x="313" y="418"/>
                  </a:lnTo>
                  <a:lnTo>
                    <a:pt x="350" y="418"/>
                  </a:lnTo>
                  <a:lnTo>
                    <a:pt x="379" y="408"/>
                  </a:lnTo>
                  <a:lnTo>
                    <a:pt x="417" y="389"/>
                  </a:lnTo>
                  <a:lnTo>
                    <a:pt x="435" y="370"/>
                  </a:lnTo>
                  <a:lnTo>
                    <a:pt x="454" y="342"/>
                  </a:lnTo>
                  <a:lnTo>
                    <a:pt x="464" y="332"/>
                  </a:lnTo>
                  <a:lnTo>
                    <a:pt x="464" y="323"/>
                  </a:lnTo>
                  <a:lnTo>
                    <a:pt x="473" y="323"/>
                  </a:lnTo>
                  <a:lnTo>
                    <a:pt x="483" y="323"/>
                  </a:lnTo>
                  <a:lnTo>
                    <a:pt x="492" y="323"/>
                  </a:lnTo>
                  <a:lnTo>
                    <a:pt x="492" y="332"/>
                  </a:lnTo>
                  <a:lnTo>
                    <a:pt x="483" y="380"/>
                  </a:lnTo>
                  <a:lnTo>
                    <a:pt x="445" y="437"/>
                  </a:lnTo>
                  <a:lnTo>
                    <a:pt x="379" y="484"/>
                  </a:lnTo>
                  <a:lnTo>
                    <a:pt x="303" y="513"/>
                  </a:lnTo>
                  <a:lnTo>
                    <a:pt x="275" y="503"/>
                  </a:lnTo>
                  <a:lnTo>
                    <a:pt x="256" y="494"/>
                  </a:lnTo>
                  <a:lnTo>
                    <a:pt x="227" y="484"/>
                  </a:lnTo>
                  <a:lnTo>
                    <a:pt x="209" y="456"/>
                  </a:lnTo>
                  <a:lnTo>
                    <a:pt x="190" y="446"/>
                  </a:lnTo>
                  <a:lnTo>
                    <a:pt x="171" y="437"/>
                  </a:lnTo>
                  <a:lnTo>
                    <a:pt x="161" y="437"/>
                  </a:lnTo>
                  <a:lnTo>
                    <a:pt x="142" y="427"/>
                  </a:lnTo>
                  <a:lnTo>
                    <a:pt x="104" y="437"/>
                  </a:lnTo>
                  <a:lnTo>
                    <a:pt x="76" y="465"/>
                  </a:lnTo>
                  <a:lnTo>
                    <a:pt x="38" y="503"/>
                  </a:lnTo>
                  <a:lnTo>
                    <a:pt x="38" y="513"/>
                  </a:lnTo>
                  <a:lnTo>
                    <a:pt x="19" y="513"/>
                  </a:lnTo>
                  <a:lnTo>
                    <a:pt x="19" y="513"/>
                  </a:lnTo>
                  <a:lnTo>
                    <a:pt x="10" y="503"/>
                  </a:lnTo>
                  <a:lnTo>
                    <a:pt x="0" y="494"/>
                  </a:lnTo>
                  <a:lnTo>
                    <a:pt x="10" y="484"/>
                  </a:lnTo>
                  <a:lnTo>
                    <a:pt x="19" y="465"/>
                  </a:lnTo>
                  <a:lnTo>
                    <a:pt x="38" y="437"/>
                  </a:lnTo>
                  <a:lnTo>
                    <a:pt x="67" y="408"/>
                  </a:lnTo>
                  <a:lnTo>
                    <a:pt x="104" y="370"/>
                  </a:lnTo>
                  <a:lnTo>
                    <a:pt x="114" y="361"/>
                  </a:lnTo>
                  <a:lnTo>
                    <a:pt x="133" y="342"/>
                  </a:lnTo>
                  <a:lnTo>
                    <a:pt x="152" y="332"/>
                  </a:lnTo>
                  <a:lnTo>
                    <a:pt x="171" y="304"/>
                  </a:lnTo>
                  <a:lnTo>
                    <a:pt x="199" y="285"/>
                  </a:lnTo>
                  <a:lnTo>
                    <a:pt x="246" y="247"/>
                  </a:lnTo>
                  <a:lnTo>
                    <a:pt x="313" y="200"/>
                  </a:lnTo>
                  <a:lnTo>
                    <a:pt x="350" y="162"/>
                  </a:lnTo>
                  <a:lnTo>
                    <a:pt x="379" y="133"/>
                  </a:lnTo>
                  <a:lnTo>
                    <a:pt x="398" y="114"/>
                  </a:lnTo>
                  <a:lnTo>
                    <a:pt x="388" y="114"/>
                  </a:lnTo>
                  <a:lnTo>
                    <a:pt x="369" y="114"/>
                  </a:lnTo>
                  <a:lnTo>
                    <a:pt x="360" y="114"/>
                  </a:lnTo>
                  <a:lnTo>
                    <a:pt x="331" y="105"/>
                  </a:lnTo>
                  <a:lnTo>
                    <a:pt x="303" y="105"/>
                  </a:lnTo>
                  <a:lnTo>
                    <a:pt x="284" y="95"/>
                  </a:lnTo>
                  <a:lnTo>
                    <a:pt x="256" y="95"/>
                  </a:lnTo>
                  <a:lnTo>
                    <a:pt x="237" y="95"/>
                  </a:lnTo>
                  <a:lnTo>
                    <a:pt x="218" y="95"/>
                  </a:lnTo>
                  <a:lnTo>
                    <a:pt x="199" y="95"/>
                  </a:lnTo>
                  <a:lnTo>
                    <a:pt x="180" y="95"/>
                  </a:lnTo>
                  <a:lnTo>
                    <a:pt x="161" y="105"/>
                  </a:lnTo>
                  <a:lnTo>
                    <a:pt x="142" y="114"/>
                  </a:lnTo>
                  <a:lnTo>
                    <a:pt x="133" y="133"/>
                  </a:lnTo>
                  <a:lnTo>
                    <a:pt x="133" y="143"/>
                  </a:lnTo>
                  <a:lnTo>
                    <a:pt x="123" y="143"/>
                  </a:lnTo>
                  <a:lnTo>
                    <a:pt x="114" y="152"/>
                  </a:lnTo>
                  <a:lnTo>
                    <a:pt x="104" y="143"/>
                  </a:lnTo>
                  <a:lnTo>
                    <a:pt x="95" y="143"/>
                  </a:lnTo>
                  <a:lnTo>
                    <a:pt x="95" y="133"/>
                  </a:lnTo>
                  <a:lnTo>
                    <a:pt x="95" y="114"/>
                  </a:lnTo>
                  <a:lnTo>
                    <a:pt x="104" y="95"/>
                  </a:lnTo>
                  <a:lnTo>
                    <a:pt x="123" y="67"/>
                  </a:lnTo>
                  <a:lnTo>
                    <a:pt x="152" y="48"/>
                  </a:lnTo>
                  <a:lnTo>
                    <a:pt x="180" y="19"/>
                  </a:lnTo>
                  <a:lnTo>
                    <a:pt x="209" y="10"/>
                  </a:lnTo>
                  <a:lnTo>
                    <a:pt x="2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noEditPoints="1"/>
            </p:cNvSpPr>
            <p:nvPr/>
          </p:nvSpPr>
          <p:spPr bwMode="auto">
            <a:xfrm>
              <a:off x="6870" y="4521"/>
              <a:ext cx="274" cy="531"/>
            </a:xfrm>
            <a:custGeom>
              <a:avLst/>
              <a:gdLst/>
              <a:ahLst/>
              <a:cxnLst>
                <a:cxn ang="0">
                  <a:pos x="274" y="408"/>
                </a:cxn>
                <a:cxn ang="0">
                  <a:pos x="274" y="408"/>
                </a:cxn>
                <a:cxn ang="0">
                  <a:pos x="160" y="180"/>
                </a:cxn>
                <a:cxn ang="0">
                  <a:pos x="198" y="218"/>
                </a:cxn>
                <a:cxn ang="0">
                  <a:pos x="208" y="266"/>
                </a:cxn>
                <a:cxn ang="0">
                  <a:pos x="189" y="304"/>
                </a:cxn>
                <a:cxn ang="0">
                  <a:pos x="170" y="342"/>
                </a:cxn>
                <a:cxn ang="0">
                  <a:pos x="160" y="380"/>
                </a:cxn>
                <a:cxn ang="0">
                  <a:pos x="142" y="408"/>
                </a:cxn>
                <a:cxn ang="0">
                  <a:pos x="132" y="446"/>
                </a:cxn>
                <a:cxn ang="0">
                  <a:pos x="123" y="474"/>
                </a:cxn>
                <a:cxn ang="0">
                  <a:pos x="132" y="503"/>
                </a:cxn>
                <a:cxn ang="0">
                  <a:pos x="179" y="493"/>
                </a:cxn>
                <a:cxn ang="0">
                  <a:pos x="227" y="446"/>
                </a:cxn>
                <a:cxn ang="0">
                  <a:pos x="246" y="408"/>
                </a:cxn>
                <a:cxn ang="0">
                  <a:pos x="255" y="399"/>
                </a:cxn>
                <a:cxn ang="0">
                  <a:pos x="274" y="399"/>
                </a:cxn>
                <a:cxn ang="0">
                  <a:pos x="274" y="417"/>
                </a:cxn>
                <a:cxn ang="0">
                  <a:pos x="246" y="465"/>
                </a:cxn>
                <a:cxn ang="0">
                  <a:pos x="208" y="512"/>
                </a:cxn>
                <a:cxn ang="0">
                  <a:pos x="142" y="531"/>
                </a:cxn>
                <a:cxn ang="0">
                  <a:pos x="94" y="512"/>
                </a:cxn>
                <a:cxn ang="0">
                  <a:pos x="66" y="484"/>
                </a:cxn>
                <a:cxn ang="0">
                  <a:pos x="66" y="446"/>
                </a:cxn>
                <a:cxn ang="0">
                  <a:pos x="75" y="408"/>
                </a:cxn>
                <a:cxn ang="0">
                  <a:pos x="85" y="389"/>
                </a:cxn>
                <a:cxn ang="0">
                  <a:pos x="94" y="370"/>
                </a:cxn>
                <a:cxn ang="0">
                  <a:pos x="113" y="313"/>
                </a:cxn>
                <a:cxn ang="0">
                  <a:pos x="132" y="266"/>
                </a:cxn>
                <a:cxn ang="0">
                  <a:pos x="142" y="237"/>
                </a:cxn>
                <a:cxn ang="0">
                  <a:pos x="142" y="209"/>
                </a:cxn>
                <a:cxn ang="0">
                  <a:pos x="123" y="199"/>
                </a:cxn>
                <a:cxn ang="0">
                  <a:pos x="66" y="228"/>
                </a:cxn>
                <a:cxn ang="0">
                  <a:pos x="28" y="294"/>
                </a:cxn>
                <a:cxn ang="0">
                  <a:pos x="19" y="304"/>
                </a:cxn>
                <a:cxn ang="0">
                  <a:pos x="9" y="304"/>
                </a:cxn>
                <a:cxn ang="0">
                  <a:pos x="0" y="294"/>
                </a:cxn>
                <a:cxn ang="0">
                  <a:pos x="9" y="266"/>
                </a:cxn>
                <a:cxn ang="0">
                  <a:pos x="37" y="218"/>
                </a:cxn>
                <a:cxn ang="0">
                  <a:pos x="94" y="180"/>
                </a:cxn>
                <a:cxn ang="0">
                  <a:pos x="198" y="0"/>
                </a:cxn>
                <a:cxn ang="0">
                  <a:pos x="227" y="10"/>
                </a:cxn>
                <a:cxn ang="0">
                  <a:pos x="227" y="57"/>
                </a:cxn>
                <a:cxn ang="0">
                  <a:pos x="189" y="76"/>
                </a:cxn>
                <a:cxn ang="0">
                  <a:pos x="160" y="67"/>
                </a:cxn>
                <a:cxn ang="0">
                  <a:pos x="151" y="48"/>
                </a:cxn>
                <a:cxn ang="0">
                  <a:pos x="170" y="10"/>
                </a:cxn>
                <a:cxn ang="0">
                  <a:pos x="198" y="0"/>
                </a:cxn>
              </a:cxnLst>
              <a:rect l="0" t="0" r="r" b="b"/>
              <a:pathLst>
                <a:path w="274" h="531">
                  <a:moveTo>
                    <a:pt x="274" y="408"/>
                  </a:moveTo>
                  <a:lnTo>
                    <a:pt x="274" y="408"/>
                  </a:lnTo>
                  <a:lnTo>
                    <a:pt x="274" y="408"/>
                  </a:lnTo>
                  <a:lnTo>
                    <a:pt x="274" y="408"/>
                  </a:lnTo>
                  <a:close/>
                  <a:moveTo>
                    <a:pt x="123" y="171"/>
                  </a:moveTo>
                  <a:lnTo>
                    <a:pt x="160" y="180"/>
                  </a:lnTo>
                  <a:lnTo>
                    <a:pt x="189" y="190"/>
                  </a:lnTo>
                  <a:lnTo>
                    <a:pt x="198" y="218"/>
                  </a:lnTo>
                  <a:lnTo>
                    <a:pt x="208" y="247"/>
                  </a:lnTo>
                  <a:lnTo>
                    <a:pt x="208" y="266"/>
                  </a:lnTo>
                  <a:lnTo>
                    <a:pt x="198" y="285"/>
                  </a:lnTo>
                  <a:lnTo>
                    <a:pt x="189" y="304"/>
                  </a:lnTo>
                  <a:lnTo>
                    <a:pt x="179" y="323"/>
                  </a:lnTo>
                  <a:lnTo>
                    <a:pt x="170" y="342"/>
                  </a:lnTo>
                  <a:lnTo>
                    <a:pt x="160" y="361"/>
                  </a:lnTo>
                  <a:lnTo>
                    <a:pt x="160" y="380"/>
                  </a:lnTo>
                  <a:lnTo>
                    <a:pt x="151" y="389"/>
                  </a:lnTo>
                  <a:lnTo>
                    <a:pt x="142" y="408"/>
                  </a:lnTo>
                  <a:lnTo>
                    <a:pt x="132" y="436"/>
                  </a:lnTo>
                  <a:lnTo>
                    <a:pt x="132" y="446"/>
                  </a:lnTo>
                  <a:lnTo>
                    <a:pt x="123" y="455"/>
                  </a:lnTo>
                  <a:lnTo>
                    <a:pt x="123" y="474"/>
                  </a:lnTo>
                  <a:lnTo>
                    <a:pt x="132" y="484"/>
                  </a:lnTo>
                  <a:lnTo>
                    <a:pt x="132" y="503"/>
                  </a:lnTo>
                  <a:lnTo>
                    <a:pt x="151" y="503"/>
                  </a:lnTo>
                  <a:lnTo>
                    <a:pt x="179" y="493"/>
                  </a:lnTo>
                  <a:lnTo>
                    <a:pt x="208" y="474"/>
                  </a:lnTo>
                  <a:lnTo>
                    <a:pt x="227" y="446"/>
                  </a:lnTo>
                  <a:lnTo>
                    <a:pt x="236" y="417"/>
                  </a:lnTo>
                  <a:lnTo>
                    <a:pt x="246" y="408"/>
                  </a:lnTo>
                  <a:lnTo>
                    <a:pt x="246" y="399"/>
                  </a:lnTo>
                  <a:lnTo>
                    <a:pt x="255" y="399"/>
                  </a:lnTo>
                  <a:lnTo>
                    <a:pt x="264" y="399"/>
                  </a:lnTo>
                  <a:lnTo>
                    <a:pt x="274" y="399"/>
                  </a:lnTo>
                  <a:lnTo>
                    <a:pt x="274" y="408"/>
                  </a:lnTo>
                  <a:lnTo>
                    <a:pt x="274" y="417"/>
                  </a:lnTo>
                  <a:lnTo>
                    <a:pt x="264" y="436"/>
                  </a:lnTo>
                  <a:lnTo>
                    <a:pt x="246" y="465"/>
                  </a:lnTo>
                  <a:lnTo>
                    <a:pt x="227" y="484"/>
                  </a:lnTo>
                  <a:lnTo>
                    <a:pt x="208" y="512"/>
                  </a:lnTo>
                  <a:lnTo>
                    <a:pt x="179" y="522"/>
                  </a:lnTo>
                  <a:lnTo>
                    <a:pt x="142" y="531"/>
                  </a:lnTo>
                  <a:lnTo>
                    <a:pt x="123" y="522"/>
                  </a:lnTo>
                  <a:lnTo>
                    <a:pt x="94" y="512"/>
                  </a:lnTo>
                  <a:lnTo>
                    <a:pt x="75" y="503"/>
                  </a:lnTo>
                  <a:lnTo>
                    <a:pt x="66" y="484"/>
                  </a:lnTo>
                  <a:lnTo>
                    <a:pt x="56" y="465"/>
                  </a:lnTo>
                  <a:lnTo>
                    <a:pt x="66" y="446"/>
                  </a:lnTo>
                  <a:lnTo>
                    <a:pt x="75" y="427"/>
                  </a:lnTo>
                  <a:lnTo>
                    <a:pt x="75" y="408"/>
                  </a:lnTo>
                  <a:lnTo>
                    <a:pt x="85" y="399"/>
                  </a:lnTo>
                  <a:lnTo>
                    <a:pt x="85" y="389"/>
                  </a:lnTo>
                  <a:lnTo>
                    <a:pt x="85" y="380"/>
                  </a:lnTo>
                  <a:lnTo>
                    <a:pt x="94" y="370"/>
                  </a:lnTo>
                  <a:lnTo>
                    <a:pt x="104" y="342"/>
                  </a:lnTo>
                  <a:lnTo>
                    <a:pt x="113" y="313"/>
                  </a:lnTo>
                  <a:lnTo>
                    <a:pt x="123" y="294"/>
                  </a:lnTo>
                  <a:lnTo>
                    <a:pt x="132" y="266"/>
                  </a:lnTo>
                  <a:lnTo>
                    <a:pt x="142" y="256"/>
                  </a:lnTo>
                  <a:lnTo>
                    <a:pt x="142" y="237"/>
                  </a:lnTo>
                  <a:lnTo>
                    <a:pt x="142" y="228"/>
                  </a:lnTo>
                  <a:lnTo>
                    <a:pt x="142" y="209"/>
                  </a:lnTo>
                  <a:lnTo>
                    <a:pt x="132" y="199"/>
                  </a:lnTo>
                  <a:lnTo>
                    <a:pt x="123" y="199"/>
                  </a:lnTo>
                  <a:lnTo>
                    <a:pt x="94" y="209"/>
                  </a:lnTo>
                  <a:lnTo>
                    <a:pt x="66" y="228"/>
                  </a:lnTo>
                  <a:lnTo>
                    <a:pt x="47" y="256"/>
                  </a:lnTo>
                  <a:lnTo>
                    <a:pt x="28" y="294"/>
                  </a:lnTo>
                  <a:lnTo>
                    <a:pt x="28" y="304"/>
                  </a:lnTo>
                  <a:lnTo>
                    <a:pt x="19" y="304"/>
                  </a:lnTo>
                  <a:lnTo>
                    <a:pt x="9" y="304"/>
                  </a:lnTo>
                  <a:lnTo>
                    <a:pt x="9" y="304"/>
                  </a:lnTo>
                  <a:lnTo>
                    <a:pt x="0" y="304"/>
                  </a:lnTo>
                  <a:lnTo>
                    <a:pt x="0" y="294"/>
                  </a:lnTo>
                  <a:lnTo>
                    <a:pt x="0" y="285"/>
                  </a:lnTo>
                  <a:lnTo>
                    <a:pt x="9" y="266"/>
                  </a:lnTo>
                  <a:lnTo>
                    <a:pt x="19" y="237"/>
                  </a:lnTo>
                  <a:lnTo>
                    <a:pt x="37" y="218"/>
                  </a:lnTo>
                  <a:lnTo>
                    <a:pt x="66" y="199"/>
                  </a:lnTo>
                  <a:lnTo>
                    <a:pt x="94" y="180"/>
                  </a:lnTo>
                  <a:lnTo>
                    <a:pt x="123" y="171"/>
                  </a:lnTo>
                  <a:close/>
                  <a:moveTo>
                    <a:pt x="198" y="0"/>
                  </a:moveTo>
                  <a:lnTo>
                    <a:pt x="217" y="0"/>
                  </a:lnTo>
                  <a:lnTo>
                    <a:pt x="227" y="10"/>
                  </a:lnTo>
                  <a:lnTo>
                    <a:pt x="236" y="29"/>
                  </a:lnTo>
                  <a:lnTo>
                    <a:pt x="227" y="57"/>
                  </a:lnTo>
                  <a:lnTo>
                    <a:pt x="208" y="67"/>
                  </a:lnTo>
                  <a:lnTo>
                    <a:pt x="189" y="76"/>
                  </a:lnTo>
                  <a:lnTo>
                    <a:pt x="179" y="76"/>
                  </a:lnTo>
                  <a:lnTo>
                    <a:pt x="160" y="67"/>
                  </a:lnTo>
                  <a:lnTo>
                    <a:pt x="160" y="57"/>
                  </a:lnTo>
                  <a:lnTo>
                    <a:pt x="151" y="48"/>
                  </a:lnTo>
                  <a:lnTo>
                    <a:pt x="160" y="29"/>
                  </a:lnTo>
                  <a:lnTo>
                    <a:pt x="170" y="10"/>
                  </a:lnTo>
                  <a:lnTo>
                    <a:pt x="189"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noEditPoints="1"/>
            </p:cNvSpPr>
            <p:nvPr/>
          </p:nvSpPr>
          <p:spPr bwMode="auto">
            <a:xfrm>
              <a:off x="7248" y="4521"/>
              <a:ext cx="369" cy="683"/>
            </a:xfrm>
            <a:custGeom>
              <a:avLst/>
              <a:gdLst/>
              <a:ahLst/>
              <a:cxnLst>
                <a:cxn ang="0">
                  <a:pos x="274" y="180"/>
                </a:cxn>
                <a:cxn ang="0">
                  <a:pos x="321" y="199"/>
                </a:cxn>
                <a:cxn ang="0">
                  <a:pos x="340" y="247"/>
                </a:cxn>
                <a:cxn ang="0">
                  <a:pos x="340" y="275"/>
                </a:cxn>
                <a:cxn ang="0">
                  <a:pos x="236" y="617"/>
                </a:cxn>
                <a:cxn ang="0">
                  <a:pos x="132" y="674"/>
                </a:cxn>
                <a:cxn ang="0">
                  <a:pos x="47" y="674"/>
                </a:cxn>
                <a:cxn ang="0">
                  <a:pos x="9" y="655"/>
                </a:cxn>
                <a:cxn ang="0">
                  <a:pos x="0" y="607"/>
                </a:cxn>
                <a:cxn ang="0">
                  <a:pos x="28" y="579"/>
                </a:cxn>
                <a:cxn ang="0">
                  <a:pos x="66" y="579"/>
                </a:cxn>
                <a:cxn ang="0">
                  <a:pos x="85" y="598"/>
                </a:cxn>
                <a:cxn ang="0">
                  <a:pos x="76" y="626"/>
                </a:cxn>
                <a:cxn ang="0">
                  <a:pos x="57" y="655"/>
                </a:cxn>
                <a:cxn ang="0">
                  <a:pos x="85" y="655"/>
                </a:cxn>
                <a:cxn ang="0">
                  <a:pos x="142" y="636"/>
                </a:cxn>
                <a:cxn ang="0">
                  <a:pos x="189" y="588"/>
                </a:cxn>
                <a:cxn ang="0">
                  <a:pos x="199" y="560"/>
                </a:cxn>
                <a:cxn ang="0">
                  <a:pos x="274" y="256"/>
                </a:cxn>
                <a:cxn ang="0">
                  <a:pos x="274" y="237"/>
                </a:cxn>
                <a:cxn ang="0">
                  <a:pos x="265" y="209"/>
                </a:cxn>
                <a:cxn ang="0">
                  <a:pos x="246" y="199"/>
                </a:cxn>
                <a:cxn ang="0">
                  <a:pos x="199" y="209"/>
                </a:cxn>
                <a:cxn ang="0">
                  <a:pos x="151" y="256"/>
                </a:cxn>
                <a:cxn ang="0">
                  <a:pos x="123" y="304"/>
                </a:cxn>
                <a:cxn ang="0">
                  <a:pos x="104" y="304"/>
                </a:cxn>
                <a:cxn ang="0">
                  <a:pos x="95" y="304"/>
                </a:cxn>
                <a:cxn ang="0">
                  <a:pos x="104" y="266"/>
                </a:cxn>
                <a:cxn ang="0">
                  <a:pos x="180" y="190"/>
                </a:cxn>
                <a:cxn ang="0">
                  <a:pos x="331" y="0"/>
                </a:cxn>
                <a:cxn ang="0">
                  <a:pos x="369" y="10"/>
                </a:cxn>
                <a:cxn ang="0">
                  <a:pos x="369" y="29"/>
                </a:cxn>
                <a:cxn ang="0">
                  <a:pos x="359" y="57"/>
                </a:cxn>
                <a:cxn ang="0">
                  <a:pos x="321" y="76"/>
                </a:cxn>
                <a:cxn ang="0">
                  <a:pos x="293" y="57"/>
                </a:cxn>
                <a:cxn ang="0">
                  <a:pos x="293" y="19"/>
                </a:cxn>
                <a:cxn ang="0">
                  <a:pos x="331" y="0"/>
                </a:cxn>
              </a:cxnLst>
              <a:rect l="0" t="0" r="r" b="b"/>
              <a:pathLst>
                <a:path w="369" h="683">
                  <a:moveTo>
                    <a:pt x="246" y="171"/>
                  </a:moveTo>
                  <a:lnTo>
                    <a:pt x="274" y="180"/>
                  </a:lnTo>
                  <a:lnTo>
                    <a:pt x="303" y="190"/>
                  </a:lnTo>
                  <a:lnTo>
                    <a:pt x="321" y="199"/>
                  </a:lnTo>
                  <a:lnTo>
                    <a:pt x="340" y="228"/>
                  </a:lnTo>
                  <a:lnTo>
                    <a:pt x="340" y="247"/>
                  </a:lnTo>
                  <a:lnTo>
                    <a:pt x="340" y="266"/>
                  </a:lnTo>
                  <a:lnTo>
                    <a:pt x="340" y="275"/>
                  </a:lnTo>
                  <a:lnTo>
                    <a:pt x="265" y="560"/>
                  </a:lnTo>
                  <a:lnTo>
                    <a:pt x="236" y="617"/>
                  </a:lnTo>
                  <a:lnTo>
                    <a:pt x="189" y="655"/>
                  </a:lnTo>
                  <a:lnTo>
                    <a:pt x="132" y="674"/>
                  </a:lnTo>
                  <a:lnTo>
                    <a:pt x="85" y="683"/>
                  </a:lnTo>
                  <a:lnTo>
                    <a:pt x="47" y="674"/>
                  </a:lnTo>
                  <a:lnTo>
                    <a:pt x="28" y="664"/>
                  </a:lnTo>
                  <a:lnTo>
                    <a:pt x="9" y="655"/>
                  </a:lnTo>
                  <a:lnTo>
                    <a:pt x="0" y="626"/>
                  </a:lnTo>
                  <a:lnTo>
                    <a:pt x="0" y="607"/>
                  </a:lnTo>
                  <a:lnTo>
                    <a:pt x="9" y="598"/>
                  </a:lnTo>
                  <a:lnTo>
                    <a:pt x="28" y="579"/>
                  </a:lnTo>
                  <a:lnTo>
                    <a:pt x="47" y="579"/>
                  </a:lnTo>
                  <a:lnTo>
                    <a:pt x="66" y="579"/>
                  </a:lnTo>
                  <a:lnTo>
                    <a:pt x="76" y="588"/>
                  </a:lnTo>
                  <a:lnTo>
                    <a:pt x="85" y="598"/>
                  </a:lnTo>
                  <a:lnTo>
                    <a:pt x="85" y="607"/>
                  </a:lnTo>
                  <a:lnTo>
                    <a:pt x="76" y="626"/>
                  </a:lnTo>
                  <a:lnTo>
                    <a:pt x="76" y="636"/>
                  </a:lnTo>
                  <a:lnTo>
                    <a:pt x="57" y="655"/>
                  </a:lnTo>
                  <a:lnTo>
                    <a:pt x="66" y="655"/>
                  </a:lnTo>
                  <a:lnTo>
                    <a:pt x="85" y="655"/>
                  </a:lnTo>
                  <a:lnTo>
                    <a:pt x="113" y="655"/>
                  </a:lnTo>
                  <a:lnTo>
                    <a:pt x="142" y="636"/>
                  </a:lnTo>
                  <a:lnTo>
                    <a:pt x="170" y="617"/>
                  </a:lnTo>
                  <a:lnTo>
                    <a:pt x="189" y="588"/>
                  </a:lnTo>
                  <a:lnTo>
                    <a:pt x="199" y="560"/>
                  </a:lnTo>
                  <a:lnTo>
                    <a:pt x="199" y="560"/>
                  </a:lnTo>
                  <a:lnTo>
                    <a:pt x="274" y="266"/>
                  </a:lnTo>
                  <a:lnTo>
                    <a:pt x="274" y="256"/>
                  </a:lnTo>
                  <a:lnTo>
                    <a:pt x="274" y="247"/>
                  </a:lnTo>
                  <a:lnTo>
                    <a:pt x="274" y="237"/>
                  </a:lnTo>
                  <a:lnTo>
                    <a:pt x="274" y="218"/>
                  </a:lnTo>
                  <a:lnTo>
                    <a:pt x="265" y="209"/>
                  </a:lnTo>
                  <a:lnTo>
                    <a:pt x="255" y="199"/>
                  </a:lnTo>
                  <a:lnTo>
                    <a:pt x="246" y="199"/>
                  </a:lnTo>
                  <a:lnTo>
                    <a:pt x="227" y="199"/>
                  </a:lnTo>
                  <a:lnTo>
                    <a:pt x="199" y="209"/>
                  </a:lnTo>
                  <a:lnTo>
                    <a:pt x="170" y="228"/>
                  </a:lnTo>
                  <a:lnTo>
                    <a:pt x="151" y="256"/>
                  </a:lnTo>
                  <a:lnTo>
                    <a:pt x="123" y="294"/>
                  </a:lnTo>
                  <a:lnTo>
                    <a:pt x="123" y="304"/>
                  </a:lnTo>
                  <a:lnTo>
                    <a:pt x="113" y="304"/>
                  </a:lnTo>
                  <a:lnTo>
                    <a:pt x="104" y="304"/>
                  </a:lnTo>
                  <a:lnTo>
                    <a:pt x="104" y="304"/>
                  </a:lnTo>
                  <a:lnTo>
                    <a:pt x="95" y="304"/>
                  </a:lnTo>
                  <a:lnTo>
                    <a:pt x="95" y="294"/>
                  </a:lnTo>
                  <a:lnTo>
                    <a:pt x="104" y="266"/>
                  </a:lnTo>
                  <a:lnTo>
                    <a:pt x="132" y="228"/>
                  </a:lnTo>
                  <a:lnTo>
                    <a:pt x="180" y="190"/>
                  </a:lnTo>
                  <a:lnTo>
                    <a:pt x="246" y="171"/>
                  </a:lnTo>
                  <a:close/>
                  <a:moveTo>
                    <a:pt x="331" y="0"/>
                  </a:moveTo>
                  <a:lnTo>
                    <a:pt x="350" y="0"/>
                  </a:lnTo>
                  <a:lnTo>
                    <a:pt x="369" y="10"/>
                  </a:lnTo>
                  <a:lnTo>
                    <a:pt x="369" y="29"/>
                  </a:lnTo>
                  <a:lnTo>
                    <a:pt x="369" y="29"/>
                  </a:lnTo>
                  <a:lnTo>
                    <a:pt x="369" y="48"/>
                  </a:lnTo>
                  <a:lnTo>
                    <a:pt x="359" y="57"/>
                  </a:lnTo>
                  <a:lnTo>
                    <a:pt x="340" y="76"/>
                  </a:lnTo>
                  <a:lnTo>
                    <a:pt x="321" y="76"/>
                  </a:lnTo>
                  <a:lnTo>
                    <a:pt x="303" y="76"/>
                  </a:lnTo>
                  <a:lnTo>
                    <a:pt x="293" y="57"/>
                  </a:lnTo>
                  <a:lnTo>
                    <a:pt x="284" y="48"/>
                  </a:lnTo>
                  <a:lnTo>
                    <a:pt x="293" y="19"/>
                  </a:lnTo>
                  <a:lnTo>
                    <a:pt x="312" y="0"/>
                  </a:lnTo>
                  <a:lnTo>
                    <a:pt x="3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7872" y="4037"/>
              <a:ext cx="293" cy="1129"/>
            </a:xfrm>
            <a:custGeom>
              <a:avLst/>
              <a:gdLst/>
              <a:ahLst/>
              <a:cxnLst>
                <a:cxn ang="0">
                  <a:pos x="29" y="0"/>
                </a:cxn>
                <a:cxn ang="0">
                  <a:pos x="142" y="105"/>
                </a:cxn>
                <a:cxn ang="0">
                  <a:pos x="218" y="228"/>
                </a:cxn>
                <a:cxn ang="0">
                  <a:pos x="265" y="351"/>
                </a:cxn>
                <a:cxn ang="0">
                  <a:pos x="284" y="465"/>
                </a:cxn>
                <a:cxn ang="0">
                  <a:pos x="293" y="569"/>
                </a:cxn>
                <a:cxn ang="0">
                  <a:pos x="274" y="759"/>
                </a:cxn>
                <a:cxn ang="0">
                  <a:pos x="208" y="911"/>
                </a:cxn>
                <a:cxn ang="0">
                  <a:pos x="151" y="1006"/>
                </a:cxn>
                <a:cxn ang="0">
                  <a:pos x="95" y="1072"/>
                </a:cxn>
                <a:cxn ang="0">
                  <a:pos x="38" y="1120"/>
                </a:cxn>
                <a:cxn ang="0">
                  <a:pos x="19" y="1129"/>
                </a:cxn>
                <a:cxn ang="0">
                  <a:pos x="10" y="1129"/>
                </a:cxn>
                <a:cxn ang="0">
                  <a:pos x="0" y="1120"/>
                </a:cxn>
                <a:cxn ang="0">
                  <a:pos x="0" y="1120"/>
                </a:cxn>
                <a:cxn ang="0">
                  <a:pos x="0" y="1110"/>
                </a:cxn>
                <a:cxn ang="0">
                  <a:pos x="0" y="1110"/>
                </a:cxn>
                <a:cxn ang="0">
                  <a:pos x="10" y="1101"/>
                </a:cxn>
                <a:cxn ang="0">
                  <a:pos x="19" y="1091"/>
                </a:cxn>
                <a:cxn ang="0">
                  <a:pos x="104" y="996"/>
                </a:cxn>
                <a:cxn ang="0">
                  <a:pos x="170" y="873"/>
                </a:cxn>
                <a:cxn ang="0">
                  <a:pos x="208" y="731"/>
                </a:cxn>
                <a:cxn ang="0">
                  <a:pos x="218" y="569"/>
                </a:cxn>
                <a:cxn ang="0">
                  <a:pos x="208" y="408"/>
                </a:cxn>
                <a:cxn ang="0">
                  <a:pos x="170" y="275"/>
                </a:cxn>
                <a:cxn ang="0">
                  <a:pos x="123" y="181"/>
                </a:cxn>
                <a:cxn ang="0">
                  <a:pos x="66" y="95"/>
                </a:cxn>
                <a:cxn ang="0">
                  <a:pos x="10" y="29"/>
                </a:cxn>
                <a:cxn ang="0">
                  <a:pos x="0" y="29"/>
                </a:cxn>
                <a:cxn ang="0">
                  <a:pos x="0" y="19"/>
                </a:cxn>
                <a:cxn ang="0">
                  <a:pos x="10" y="10"/>
                </a:cxn>
                <a:cxn ang="0">
                  <a:pos x="19" y="10"/>
                </a:cxn>
                <a:cxn ang="0">
                  <a:pos x="29" y="0"/>
                </a:cxn>
                <a:cxn ang="0">
                  <a:pos x="29" y="0"/>
                </a:cxn>
              </a:cxnLst>
              <a:rect l="0" t="0" r="r" b="b"/>
              <a:pathLst>
                <a:path w="293" h="1129">
                  <a:moveTo>
                    <a:pt x="29" y="0"/>
                  </a:moveTo>
                  <a:lnTo>
                    <a:pt x="142" y="105"/>
                  </a:lnTo>
                  <a:lnTo>
                    <a:pt x="218" y="228"/>
                  </a:lnTo>
                  <a:lnTo>
                    <a:pt x="265" y="351"/>
                  </a:lnTo>
                  <a:lnTo>
                    <a:pt x="284" y="465"/>
                  </a:lnTo>
                  <a:lnTo>
                    <a:pt x="293" y="569"/>
                  </a:lnTo>
                  <a:lnTo>
                    <a:pt x="274" y="759"/>
                  </a:lnTo>
                  <a:lnTo>
                    <a:pt x="208" y="911"/>
                  </a:lnTo>
                  <a:lnTo>
                    <a:pt x="151" y="1006"/>
                  </a:lnTo>
                  <a:lnTo>
                    <a:pt x="95" y="1072"/>
                  </a:lnTo>
                  <a:lnTo>
                    <a:pt x="38" y="1120"/>
                  </a:lnTo>
                  <a:lnTo>
                    <a:pt x="19" y="1129"/>
                  </a:lnTo>
                  <a:lnTo>
                    <a:pt x="10" y="1129"/>
                  </a:lnTo>
                  <a:lnTo>
                    <a:pt x="0" y="1120"/>
                  </a:lnTo>
                  <a:lnTo>
                    <a:pt x="0" y="1120"/>
                  </a:lnTo>
                  <a:lnTo>
                    <a:pt x="0" y="1110"/>
                  </a:lnTo>
                  <a:lnTo>
                    <a:pt x="0" y="1110"/>
                  </a:lnTo>
                  <a:lnTo>
                    <a:pt x="10" y="1101"/>
                  </a:lnTo>
                  <a:lnTo>
                    <a:pt x="19" y="1091"/>
                  </a:lnTo>
                  <a:lnTo>
                    <a:pt x="104" y="996"/>
                  </a:lnTo>
                  <a:lnTo>
                    <a:pt x="170" y="873"/>
                  </a:lnTo>
                  <a:lnTo>
                    <a:pt x="208" y="731"/>
                  </a:lnTo>
                  <a:lnTo>
                    <a:pt x="218" y="569"/>
                  </a:lnTo>
                  <a:lnTo>
                    <a:pt x="208" y="408"/>
                  </a:lnTo>
                  <a:lnTo>
                    <a:pt x="170" y="275"/>
                  </a:lnTo>
                  <a:lnTo>
                    <a:pt x="123" y="181"/>
                  </a:lnTo>
                  <a:lnTo>
                    <a:pt x="66" y="95"/>
                  </a:lnTo>
                  <a:lnTo>
                    <a:pt x="10" y="29"/>
                  </a:lnTo>
                  <a:lnTo>
                    <a:pt x="0" y="29"/>
                  </a:lnTo>
                  <a:lnTo>
                    <a:pt x="0" y="19"/>
                  </a:lnTo>
                  <a:lnTo>
                    <a:pt x="10" y="10"/>
                  </a:lnTo>
                  <a:lnTo>
                    <a:pt x="19" y="10"/>
                  </a:lnTo>
                  <a:lnTo>
                    <a:pt x="29"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8411" y="4237"/>
              <a:ext cx="766" cy="739"/>
            </a:xfrm>
            <a:custGeom>
              <a:avLst/>
              <a:gdLst/>
              <a:ahLst/>
              <a:cxnLst>
                <a:cxn ang="0">
                  <a:pos x="29" y="0"/>
                </a:cxn>
                <a:cxn ang="0">
                  <a:pos x="38" y="0"/>
                </a:cxn>
                <a:cxn ang="0">
                  <a:pos x="38" y="0"/>
                </a:cxn>
                <a:cxn ang="0">
                  <a:pos x="57" y="9"/>
                </a:cxn>
                <a:cxn ang="0">
                  <a:pos x="738" y="341"/>
                </a:cxn>
                <a:cxn ang="0">
                  <a:pos x="757" y="341"/>
                </a:cxn>
                <a:cxn ang="0">
                  <a:pos x="757" y="351"/>
                </a:cxn>
                <a:cxn ang="0">
                  <a:pos x="766" y="369"/>
                </a:cxn>
                <a:cxn ang="0">
                  <a:pos x="757" y="388"/>
                </a:cxn>
                <a:cxn ang="0">
                  <a:pos x="738" y="398"/>
                </a:cxn>
                <a:cxn ang="0">
                  <a:pos x="47" y="730"/>
                </a:cxn>
                <a:cxn ang="0">
                  <a:pos x="38" y="739"/>
                </a:cxn>
                <a:cxn ang="0">
                  <a:pos x="29" y="739"/>
                </a:cxn>
                <a:cxn ang="0">
                  <a:pos x="19" y="730"/>
                </a:cxn>
                <a:cxn ang="0">
                  <a:pos x="10" y="720"/>
                </a:cxn>
                <a:cxn ang="0">
                  <a:pos x="0" y="711"/>
                </a:cxn>
                <a:cxn ang="0">
                  <a:pos x="10" y="692"/>
                </a:cxn>
                <a:cxn ang="0">
                  <a:pos x="19" y="683"/>
                </a:cxn>
                <a:cxn ang="0">
                  <a:pos x="29" y="683"/>
                </a:cxn>
                <a:cxn ang="0">
                  <a:pos x="672" y="369"/>
                </a:cxn>
                <a:cxn ang="0">
                  <a:pos x="29" y="56"/>
                </a:cxn>
                <a:cxn ang="0">
                  <a:pos x="19" y="47"/>
                </a:cxn>
                <a:cxn ang="0">
                  <a:pos x="10" y="37"/>
                </a:cxn>
                <a:cxn ang="0">
                  <a:pos x="0" y="28"/>
                </a:cxn>
                <a:cxn ang="0">
                  <a:pos x="10" y="9"/>
                </a:cxn>
                <a:cxn ang="0">
                  <a:pos x="19" y="0"/>
                </a:cxn>
                <a:cxn ang="0">
                  <a:pos x="29" y="0"/>
                </a:cxn>
              </a:cxnLst>
              <a:rect l="0" t="0" r="r" b="b"/>
              <a:pathLst>
                <a:path w="766" h="739">
                  <a:moveTo>
                    <a:pt x="29" y="0"/>
                  </a:moveTo>
                  <a:lnTo>
                    <a:pt x="38" y="0"/>
                  </a:lnTo>
                  <a:lnTo>
                    <a:pt x="38" y="0"/>
                  </a:lnTo>
                  <a:lnTo>
                    <a:pt x="57" y="9"/>
                  </a:lnTo>
                  <a:lnTo>
                    <a:pt x="738" y="341"/>
                  </a:lnTo>
                  <a:lnTo>
                    <a:pt x="757" y="341"/>
                  </a:lnTo>
                  <a:lnTo>
                    <a:pt x="757" y="351"/>
                  </a:lnTo>
                  <a:lnTo>
                    <a:pt x="766" y="369"/>
                  </a:lnTo>
                  <a:lnTo>
                    <a:pt x="757" y="388"/>
                  </a:lnTo>
                  <a:lnTo>
                    <a:pt x="738" y="398"/>
                  </a:lnTo>
                  <a:lnTo>
                    <a:pt x="47" y="730"/>
                  </a:lnTo>
                  <a:lnTo>
                    <a:pt x="38" y="739"/>
                  </a:lnTo>
                  <a:lnTo>
                    <a:pt x="29" y="739"/>
                  </a:lnTo>
                  <a:lnTo>
                    <a:pt x="19" y="730"/>
                  </a:lnTo>
                  <a:lnTo>
                    <a:pt x="10" y="720"/>
                  </a:lnTo>
                  <a:lnTo>
                    <a:pt x="0" y="711"/>
                  </a:lnTo>
                  <a:lnTo>
                    <a:pt x="10" y="692"/>
                  </a:lnTo>
                  <a:lnTo>
                    <a:pt x="19" y="683"/>
                  </a:lnTo>
                  <a:lnTo>
                    <a:pt x="29" y="683"/>
                  </a:lnTo>
                  <a:lnTo>
                    <a:pt x="672" y="369"/>
                  </a:lnTo>
                  <a:lnTo>
                    <a:pt x="29" y="56"/>
                  </a:lnTo>
                  <a:lnTo>
                    <a:pt x="19" y="47"/>
                  </a:lnTo>
                  <a:lnTo>
                    <a:pt x="10" y="37"/>
                  </a:lnTo>
                  <a:lnTo>
                    <a:pt x="0" y="28"/>
                  </a:lnTo>
                  <a:lnTo>
                    <a:pt x="10" y="9"/>
                  </a:lnTo>
                  <a:lnTo>
                    <a:pt x="19"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noEditPoints="1"/>
            </p:cNvSpPr>
            <p:nvPr/>
          </p:nvSpPr>
          <p:spPr bwMode="auto">
            <a:xfrm>
              <a:off x="9347" y="4142"/>
              <a:ext cx="530" cy="768"/>
            </a:xfrm>
            <a:custGeom>
              <a:avLst/>
              <a:gdLst/>
              <a:ahLst/>
              <a:cxnLst>
                <a:cxn ang="0">
                  <a:pos x="265" y="28"/>
                </a:cxn>
                <a:cxn ang="0">
                  <a:pos x="246" y="28"/>
                </a:cxn>
                <a:cxn ang="0">
                  <a:pos x="218" y="38"/>
                </a:cxn>
                <a:cxn ang="0">
                  <a:pos x="199" y="47"/>
                </a:cxn>
                <a:cxn ang="0">
                  <a:pos x="171" y="57"/>
                </a:cxn>
                <a:cxn ang="0">
                  <a:pos x="152" y="76"/>
                </a:cxn>
                <a:cxn ang="0">
                  <a:pos x="133" y="104"/>
                </a:cxn>
                <a:cxn ang="0">
                  <a:pos x="123" y="142"/>
                </a:cxn>
                <a:cxn ang="0">
                  <a:pos x="105" y="246"/>
                </a:cxn>
                <a:cxn ang="0">
                  <a:pos x="105" y="370"/>
                </a:cxn>
                <a:cxn ang="0">
                  <a:pos x="105" y="502"/>
                </a:cxn>
                <a:cxn ang="0">
                  <a:pos x="123" y="616"/>
                </a:cxn>
                <a:cxn ang="0">
                  <a:pos x="133" y="654"/>
                </a:cxn>
                <a:cxn ang="0">
                  <a:pos x="161" y="683"/>
                </a:cxn>
                <a:cxn ang="0">
                  <a:pos x="180" y="711"/>
                </a:cxn>
                <a:cxn ang="0">
                  <a:pos x="209" y="721"/>
                </a:cxn>
                <a:cxn ang="0">
                  <a:pos x="237" y="730"/>
                </a:cxn>
                <a:cxn ang="0">
                  <a:pos x="265" y="740"/>
                </a:cxn>
                <a:cxn ang="0">
                  <a:pos x="284" y="730"/>
                </a:cxn>
                <a:cxn ang="0">
                  <a:pos x="313" y="730"/>
                </a:cxn>
                <a:cxn ang="0">
                  <a:pos x="331" y="721"/>
                </a:cxn>
                <a:cxn ang="0">
                  <a:pos x="360" y="702"/>
                </a:cxn>
                <a:cxn ang="0">
                  <a:pos x="379" y="683"/>
                </a:cxn>
                <a:cxn ang="0">
                  <a:pos x="398" y="645"/>
                </a:cxn>
                <a:cxn ang="0">
                  <a:pos x="407" y="607"/>
                </a:cxn>
                <a:cxn ang="0">
                  <a:pos x="426" y="493"/>
                </a:cxn>
                <a:cxn ang="0">
                  <a:pos x="426" y="370"/>
                </a:cxn>
                <a:cxn ang="0">
                  <a:pos x="417" y="237"/>
                </a:cxn>
                <a:cxn ang="0">
                  <a:pos x="407" y="132"/>
                </a:cxn>
                <a:cxn ang="0">
                  <a:pos x="388" y="95"/>
                </a:cxn>
                <a:cxn ang="0">
                  <a:pos x="360" y="66"/>
                </a:cxn>
                <a:cxn ang="0">
                  <a:pos x="331" y="47"/>
                </a:cxn>
                <a:cxn ang="0">
                  <a:pos x="303" y="28"/>
                </a:cxn>
                <a:cxn ang="0">
                  <a:pos x="265" y="28"/>
                </a:cxn>
                <a:cxn ang="0">
                  <a:pos x="265" y="0"/>
                </a:cxn>
                <a:cxn ang="0">
                  <a:pos x="350" y="9"/>
                </a:cxn>
                <a:cxn ang="0">
                  <a:pos x="417" y="47"/>
                </a:cxn>
                <a:cxn ang="0">
                  <a:pos x="464" y="95"/>
                </a:cxn>
                <a:cxn ang="0">
                  <a:pos x="511" y="218"/>
                </a:cxn>
                <a:cxn ang="0">
                  <a:pos x="530" y="389"/>
                </a:cxn>
                <a:cxn ang="0">
                  <a:pos x="530" y="389"/>
                </a:cxn>
                <a:cxn ang="0">
                  <a:pos x="530" y="436"/>
                </a:cxn>
                <a:cxn ang="0">
                  <a:pos x="521" y="493"/>
                </a:cxn>
                <a:cxn ang="0">
                  <a:pos x="502" y="569"/>
                </a:cxn>
                <a:cxn ang="0">
                  <a:pos x="483" y="645"/>
                </a:cxn>
                <a:cxn ang="0">
                  <a:pos x="436" y="702"/>
                </a:cxn>
                <a:cxn ang="0">
                  <a:pos x="360" y="749"/>
                </a:cxn>
                <a:cxn ang="0">
                  <a:pos x="265" y="768"/>
                </a:cxn>
                <a:cxn ang="0">
                  <a:pos x="171" y="749"/>
                </a:cxn>
                <a:cxn ang="0">
                  <a:pos x="95" y="702"/>
                </a:cxn>
                <a:cxn ang="0">
                  <a:pos x="48" y="645"/>
                </a:cxn>
                <a:cxn ang="0">
                  <a:pos x="19" y="569"/>
                </a:cxn>
                <a:cxn ang="0">
                  <a:pos x="10" y="493"/>
                </a:cxn>
                <a:cxn ang="0">
                  <a:pos x="0" y="436"/>
                </a:cxn>
                <a:cxn ang="0">
                  <a:pos x="0" y="389"/>
                </a:cxn>
                <a:cxn ang="0">
                  <a:pos x="0" y="341"/>
                </a:cxn>
                <a:cxn ang="0">
                  <a:pos x="10" y="275"/>
                </a:cxn>
                <a:cxn ang="0">
                  <a:pos x="19" y="199"/>
                </a:cxn>
                <a:cxn ang="0">
                  <a:pos x="48" y="123"/>
                </a:cxn>
                <a:cxn ang="0">
                  <a:pos x="95" y="57"/>
                </a:cxn>
                <a:cxn ang="0">
                  <a:pos x="171" y="9"/>
                </a:cxn>
                <a:cxn ang="0">
                  <a:pos x="265" y="0"/>
                </a:cxn>
              </a:cxnLst>
              <a:rect l="0" t="0" r="r" b="b"/>
              <a:pathLst>
                <a:path w="530" h="768">
                  <a:moveTo>
                    <a:pt x="265" y="28"/>
                  </a:moveTo>
                  <a:lnTo>
                    <a:pt x="246" y="28"/>
                  </a:lnTo>
                  <a:lnTo>
                    <a:pt x="218" y="38"/>
                  </a:lnTo>
                  <a:lnTo>
                    <a:pt x="199" y="47"/>
                  </a:lnTo>
                  <a:lnTo>
                    <a:pt x="171" y="57"/>
                  </a:lnTo>
                  <a:lnTo>
                    <a:pt x="152" y="76"/>
                  </a:lnTo>
                  <a:lnTo>
                    <a:pt x="133" y="104"/>
                  </a:lnTo>
                  <a:lnTo>
                    <a:pt x="123" y="142"/>
                  </a:lnTo>
                  <a:lnTo>
                    <a:pt x="105" y="246"/>
                  </a:lnTo>
                  <a:lnTo>
                    <a:pt x="105" y="370"/>
                  </a:lnTo>
                  <a:lnTo>
                    <a:pt x="105" y="502"/>
                  </a:lnTo>
                  <a:lnTo>
                    <a:pt x="123" y="616"/>
                  </a:lnTo>
                  <a:lnTo>
                    <a:pt x="133" y="654"/>
                  </a:lnTo>
                  <a:lnTo>
                    <a:pt x="161" y="683"/>
                  </a:lnTo>
                  <a:lnTo>
                    <a:pt x="180" y="711"/>
                  </a:lnTo>
                  <a:lnTo>
                    <a:pt x="209" y="721"/>
                  </a:lnTo>
                  <a:lnTo>
                    <a:pt x="237" y="730"/>
                  </a:lnTo>
                  <a:lnTo>
                    <a:pt x="265" y="740"/>
                  </a:lnTo>
                  <a:lnTo>
                    <a:pt x="284" y="730"/>
                  </a:lnTo>
                  <a:lnTo>
                    <a:pt x="313" y="730"/>
                  </a:lnTo>
                  <a:lnTo>
                    <a:pt x="331" y="721"/>
                  </a:lnTo>
                  <a:lnTo>
                    <a:pt x="360" y="702"/>
                  </a:lnTo>
                  <a:lnTo>
                    <a:pt x="379" y="683"/>
                  </a:lnTo>
                  <a:lnTo>
                    <a:pt x="398" y="645"/>
                  </a:lnTo>
                  <a:lnTo>
                    <a:pt x="407" y="607"/>
                  </a:lnTo>
                  <a:lnTo>
                    <a:pt x="426" y="493"/>
                  </a:lnTo>
                  <a:lnTo>
                    <a:pt x="426" y="370"/>
                  </a:lnTo>
                  <a:lnTo>
                    <a:pt x="417" y="237"/>
                  </a:lnTo>
                  <a:lnTo>
                    <a:pt x="407" y="132"/>
                  </a:lnTo>
                  <a:lnTo>
                    <a:pt x="388" y="95"/>
                  </a:lnTo>
                  <a:lnTo>
                    <a:pt x="360" y="66"/>
                  </a:lnTo>
                  <a:lnTo>
                    <a:pt x="331" y="47"/>
                  </a:lnTo>
                  <a:lnTo>
                    <a:pt x="303" y="28"/>
                  </a:lnTo>
                  <a:lnTo>
                    <a:pt x="265" y="28"/>
                  </a:lnTo>
                  <a:close/>
                  <a:moveTo>
                    <a:pt x="265" y="0"/>
                  </a:moveTo>
                  <a:lnTo>
                    <a:pt x="350" y="9"/>
                  </a:lnTo>
                  <a:lnTo>
                    <a:pt x="417" y="47"/>
                  </a:lnTo>
                  <a:lnTo>
                    <a:pt x="464" y="95"/>
                  </a:lnTo>
                  <a:lnTo>
                    <a:pt x="511" y="218"/>
                  </a:lnTo>
                  <a:lnTo>
                    <a:pt x="530" y="389"/>
                  </a:lnTo>
                  <a:lnTo>
                    <a:pt x="530" y="389"/>
                  </a:lnTo>
                  <a:lnTo>
                    <a:pt x="530" y="436"/>
                  </a:lnTo>
                  <a:lnTo>
                    <a:pt x="521" y="493"/>
                  </a:lnTo>
                  <a:lnTo>
                    <a:pt x="502" y="569"/>
                  </a:lnTo>
                  <a:lnTo>
                    <a:pt x="483" y="645"/>
                  </a:lnTo>
                  <a:lnTo>
                    <a:pt x="436" y="702"/>
                  </a:lnTo>
                  <a:lnTo>
                    <a:pt x="360" y="749"/>
                  </a:lnTo>
                  <a:lnTo>
                    <a:pt x="265" y="768"/>
                  </a:lnTo>
                  <a:lnTo>
                    <a:pt x="171" y="749"/>
                  </a:lnTo>
                  <a:lnTo>
                    <a:pt x="95" y="702"/>
                  </a:lnTo>
                  <a:lnTo>
                    <a:pt x="48" y="645"/>
                  </a:lnTo>
                  <a:lnTo>
                    <a:pt x="19" y="569"/>
                  </a:lnTo>
                  <a:lnTo>
                    <a:pt x="10" y="493"/>
                  </a:lnTo>
                  <a:lnTo>
                    <a:pt x="0" y="436"/>
                  </a:lnTo>
                  <a:lnTo>
                    <a:pt x="0" y="389"/>
                  </a:lnTo>
                  <a:lnTo>
                    <a:pt x="0" y="341"/>
                  </a:lnTo>
                  <a:lnTo>
                    <a:pt x="10" y="275"/>
                  </a:lnTo>
                  <a:lnTo>
                    <a:pt x="19" y="199"/>
                  </a:lnTo>
                  <a:lnTo>
                    <a:pt x="48" y="123"/>
                  </a:lnTo>
                  <a:lnTo>
                    <a:pt x="95" y="57"/>
                  </a:lnTo>
                  <a:lnTo>
                    <a:pt x="171" y="9"/>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10303" y="3003"/>
              <a:ext cx="898" cy="294"/>
            </a:xfrm>
            <a:custGeom>
              <a:avLst/>
              <a:gdLst/>
              <a:ahLst/>
              <a:cxnLst>
                <a:cxn ang="0">
                  <a:pos x="454" y="0"/>
                </a:cxn>
                <a:cxn ang="0">
                  <a:pos x="898" y="256"/>
                </a:cxn>
                <a:cxn ang="0">
                  <a:pos x="879" y="294"/>
                </a:cxn>
                <a:cxn ang="0">
                  <a:pos x="444" y="95"/>
                </a:cxn>
                <a:cxn ang="0">
                  <a:pos x="19" y="294"/>
                </a:cxn>
                <a:cxn ang="0">
                  <a:pos x="0" y="256"/>
                </a:cxn>
                <a:cxn ang="0">
                  <a:pos x="454" y="0"/>
                </a:cxn>
              </a:cxnLst>
              <a:rect l="0" t="0" r="r" b="b"/>
              <a:pathLst>
                <a:path w="898" h="294">
                  <a:moveTo>
                    <a:pt x="454" y="0"/>
                  </a:moveTo>
                  <a:lnTo>
                    <a:pt x="898" y="256"/>
                  </a:lnTo>
                  <a:lnTo>
                    <a:pt x="879" y="294"/>
                  </a:lnTo>
                  <a:lnTo>
                    <a:pt x="444" y="95"/>
                  </a:lnTo>
                  <a:lnTo>
                    <a:pt x="19" y="294"/>
                  </a:lnTo>
                  <a:lnTo>
                    <a:pt x="0" y="256"/>
                  </a:lnTo>
                  <a:lnTo>
                    <a:pt x="4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noEditPoints="1"/>
            </p:cNvSpPr>
            <p:nvPr/>
          </p:nvSpPr>
          <p:spPr bwMode="auto">
            <a:xfrm>
              <a:off x="10066" y="3506"/>
              <a:ext cx="1145" cy="1129"/>
            </a:xfrm>
            <a:custGeom>
              <a:avLst/>
              <a:gdLst/>
              <a:ahLst/>
              <a:cxnLst>
                <a:cxn ang="0">
                  <a:pos x="624" y="48"/>
                </a:cxn>
                <a:cxn ang="0">
                  <a:pos x="558" y="57"/>
                </a:cxn>
                <a:cxn ang="0">
                  <a:pos x="530" y="114"/>
                </a:cxn>
                <a:cxn ang="0">
                  <a:pos x="738" y="512"/>
                </a:cxn>
                <a:cxn ang="0">
                  <a:pos x="927" y="361"/>
                </a:cxn>
                <a:cxn ang="0">
                  <a:pos x="955" y="142"/>
                </a:cxn>
                <a:cxn ang="0">
                  <a:pos x="804" y="57"/>
                </a:cxn>
                <a:cxn ang="0">
                  <a:pos x="303" y="0"/>
                </a:cxn>
                <a:cxn ang="0">
                  <a:pos x="1012" y="76"/>
                </a:cxn>
                <a:cxn ang="0">
                  <a:pos x="1097" y="332"/>
                </a:cxn>
                <a:cxn ang="0">
                  <a:pos x="861" y="522"/>
                </a:cxn>
                <a:cxn ang="0">
                  <a:pos x="766" y="550"/>
                </a:cxn>
                <a:cxn ang="0">
                  <a:pos x="851" y="607"/>
                </a:cxn>
                <a:cxn ang="0">
                  <a:pos x="908" y="778"/>
                </a:cxn>
                <a:cxn ang="0">
                  <a:pos x="889" y="996"/>
                </a:cxn>
                <a:cxn ang="0">
                  <a:pos x="908" y="1072"/>
                </a:cxn>
                <a:cxn ang="0">
                  <a:pos x="974" y="1091"/>
                </a:cxn>
                <a:cxn ang="0">
                  <a:pos x="1041" y="1053"/>
                </a:cxn>
                <a:cxn ang="0">
                  <a:pos x="1097" y="949"/>
                </a:cxn>
                <a:cxn ang="0">
                  <a:pos x="1116" y="920"/>
                </a:cxn>
                <a:cxn ang="0">
                  <a:pos x="1135" y="930"/>
                </a:cxn>
                <a:cxn ang="0">
                  <a:pos x="1107" y="1015"/>
                </a:cxn>
                <a:cxn ang="0">
                  <a:pos x="946" y="1129"/>
                </a:cxn>
                <a:cxn ang="0">
                  <a:pos x="833" y="1110"/>
                </a:cxn>
                <a:cxn ang="0">
                  <a:pos x="738" y="958"/>
                </a:cxn>
                <a:cxn ang="0">
                  <a:pos x="757" y="854"/>
                </a:cxn>
                <a:cxn ang="0">
                  <a:pos x="776" y="759"/>
                </a:cxn>
                <a:cxn ang="0">
                  <a:pos x="776" y="674"/>
                </a:cxn>
                <a:cxn ang="0">
                  <a:pos x="681" y="579"/>
                </a:cxn>
                <a:cxn ang="0">
                  <a:pos x="312" y="987"/>
                </a:cxn>
                <a:cxn ang="0">
                  <a:pos x="312" y="1025"/>
                </a:cxn>
                <a:cxn ang="0">
                  <a:pos x="379" y="1044"/>
                </a:cxn>
                <a:cxn ang="0">
                  <a:pos x="445" y="1044"/>
                </a:cxn>
                <a:cxn ang="0">
                  <a:pos x="454" y="1072"/>
                </a:cxn>
                <a:cxn ang="0">
                  <a:pos x="435" y="1091"/>
                </a:cxn>
                <a:cxn ang="0">
                  <a:pos x="284" y="1091"/>
                </a:cxn>
                <a:cxn ang="0">
                  <a:pos x="85" y="1091"/>
                </a:cxn>
                <a:cxn ang="0">
                  <a:pos x="10" y="1091"/>
                </a:cxn>
                <a:cxn ang="0">
                  <a:pos x="0" y="1053"/>
                </a:cxn>
                <a:cxn ang="0">
                  <a:pos x="48" y="1044"/>
                </a:cxn>
                <a:cxn ang="0">
                  <a:pos x="152" y="1034"/>
                </a:cxn>
                <a:cxn ang="0">
                  <a:pos x="180" y="987"/>
                </a:cxn>
                <a:cxn ang="0">
                  <a:pos x="407" y="95"/>
                </a:cxn>
                <a:cxn ang="0">
                  <a:pos x="407" y="66"/>
                </a:cxn>
                <a:cxn ang="0">
                  <a:pos x="369" y="57"/>
                </a:cxn>
                <a:cxn ang="0">
                  <a:pos x="303" y="48"/>
                </a:cxn>
                <a:cxn ang="0">
                  <a:pos x="265" y="48"/>
                </a:cxn>
                <a:cxn ang="0">
                  <a:pos x="275" y="10"/>
                </a:cxn>
              </a:cxnLst>
              <a:rect l="0" t="0" r="r" b="b"/>
              <a:pathLst>
                <a:path w="1145" h="1129">
                  <a:moveTo>
                    <a:pt x="672" y="48"/>
                  </a:moveTo>
                  <a:lnTo>
                    <a:pt x="653" y="48"/>
                  </a:lnTo>
                  <a:lnTo>
                    <a:pt x="624" y="48"/>
                  </a:lnTo>
                  <a:lnTo>
                    <a:pt x="596" y="57"/>
                  </a:lnTo>
                  <a:lnTo>
                    <a:pt x="577" y="57"/>
                  </a:lnTo>
                  <a:lnTo>
                    <a:pt x="558" y="57"/>
                  </a:lnTo>
                  <a:lnTo>
                    <a:pt x="549" y="76"/>
                  </a:lnTo>
                  <a:lnTo>
                    <a:pt x="539" y="85"/>
                  </a:lnTo>
                  <a:lnTo>
                    <a:pt x="530" y="114"/>
                  </a:lnTo>
                  <a:lnTo>
                    <a:pt x="426" y="531"/>
                  </a:lnTo>
                  <a:lnTo>
                    <a:pt x="606" y="531"/>
                  </a:lnTo>
                  <a:lnTo>
                    <a:pt x="738" y="512"/>
                  </a:lnTo>
                  <a:lnTo>
                    <a:pt x="823" y="484"/>
                  </a:lnTo>
                  <a:lnTo>
                    <a:pt x="880" y="436"/>
                  </a:lnTo>
                  <a:lnTo>
                    <a:pt x="927" y="361"/>
                  </a:lnTo>
                  <a:lnTo>
                    <a:pt x="955" y="275"/>
                  </a:lnTo>
                  <a:lnTo>
                    <a:pt x="965" y="209"/>
                  </a:lnTo>
                  <a:lnTo>
                    <a:pt x="955" y="142"/>
                  </a:lnTo>
                  <a:lnTo>
                    <a:pt x="918" y="95"/>
                  </a:lnTo>
                  <a:lnTo>
                    <a:pt x="861" y="76"/>
                  </a:lnTo>
                  <a:lnTo>
                    <a:pt x="804" y="57"/>
                  </a:lnTo>
                  <a:lnTo>
                    <a:pt x="738" y="57"/>
                  </a:lnTo>
                  <a:lnTo>
                    <a:pt x="672" y="48"/>
                  </a:lnTo>
                  <a:close/>
                  <a:moveTo>
                    <a:pt x="303" y="0"/>
                  </a:moveTo>
                  <a:lnTo>
                    <a:pt x="766" y="0"/>
                  </a:lnTo>
                  <a:lnTo>
                    <a:pt x="908" y="19"/>
                  </a:lnTo>
                  <a:lnTo>
                    <a:pt x="1012" y="76"/>
                  </a:lnTo>
                  <a:lnTo>
                    <a:pt x="1088" y="142"/>
                  </a:lnTo>
                  <a:lnTo>
                    <a:pt x="1116" y="247"/>
                  </a:lnTo>
                  <a:lnTo>
                    <a:pt x="1097" y="332"/>
                  </a:lnTo>
                  <a:lnTo>
                    <a:pt x="1041" y="408"/>
                  </a:lnTo>
                  <a:lnTo>
                    <a:pt x="955" y="474"/>
                  </a:lnTo>
                  <a:lnTo>
                    <a:pt x="861" y="522"/>
                  </a:lnTo>
                  <a:lnTo>
                    <a:pt x="766" y="550"/>
                  </a:lnTo>
                  <a:lnTo>
                    <a:pt x="766" y="550"/>
                  </a:lnTo>
                  <a:lnTo>
                    <a:pt x="766" y="550"/>
                  </a:lnTo>
                  <a:lnTo>
                    <a:pt x="766" y="550"/>
                  </a:lnTo>
                  <a:lnTo>
                    <a:pt x="804" y="569"/>
                  </a:lnTo>
                  <a:lnTo>
                    <a:pt x="851" y="607"/>
                  </a:lnTo>
                  <a:lnTo>
                    <a:pt x="899" y="664"/>
                  </a:lnTo>
                  <a:lnTo>
                    <a:pt x="908" y="740"/>
                  </a:lnTo>
                  <a:lnTo>
                    <a:pt x="908" y="778"/>
                  </a:lnTo>
                  <a:lnTo>
                    <a:pt x="908" y="816"/>
                  </a:lnTo>
                  <a:lnTo>
                    <a:pt x="899" y="901"/>
                  </a:lnTo>
                  <a:lnTo>
                    <a:pt x="889" y="996"/>
                  </a:lnTo>
                  <a:lnTo>
                    <a:pt x="889" y="1025"/>
                  </a:lnTo>
                  <a:lnTo>
                    <a:pt x="899" y="1053"/>
                  </a:lnTo>
                  <a:lnTo>
                    <a:pt x="908" y="1072"/>
                  </a:lnTo>
                  <a:lnTo>
                    <a:pt x="927" y="1091"/>
                  </a:lnTo>
                  <a:lnTo>
                    <a:pt x="955" y="1091"/>
                  </a:lnTo>
                  <a:lnTo>
                    <a:pt x="974" y="1091"/>
                  </a:lnTo>
                  <a:lnTo>
                    <a:pt x="993" y="1082"/>
                  </a:lnTo>
                  <a:lnTo>
                    <a:pt x="1012" y="1072"/>
                  </a:lnTo>
                  <a:lnTo>
                    <a:pt x="1041" y="1053"/>
                  </a:lnTo>
                  <a:lnTo>
                    <a:pt x="1059" y="1025"/>
                  </a:lnTo>
                  <a:lnTo>
                    <a:pt x="1078" y="996"/>
                  </a:lnTo>
                  <a:lnTo>
                    <a:pt x="1097" y="949"/>
                  </a:lnTo>
                  <a:lnTo>
                    <a:pt x="1107" y="939"/>
                  </a:lnTo>
                  <a:lnTo>
                    <a:pt x="1107" y="930"/>
                  </a:lnTo>
                  <a:lnTo>
                    <a:pt x="1116" y="920"/>
                  </a:lnTo>
                  <a:lnTo>
                    <a:pt x="1126" y="930"/>
                  </a:lnTo>
                  <a:lnTo>
                    <a:pt x="1135" y="930"/>
                  </a:lnTo>
                  <a:lnTo>
                    <a:pt x="1135" y="930"/>
                  </a:lnTo>
                  <a:lnTo>
                    <a:pt x="1145" y="949"/>
                  </a:lnTo>
                  <a:lnTo>
                    <a:pt x="1135" y="977"/>
                  </a:lnTo>
                  <a:lnTo>
                    <a:pt x="1107" y="1015"/>
                  </a:lnTo>
                  <a:lnTo>
                    <a:pt x="1069" y="1072"/>
                  </a:lnTo>
                  <a:lnTo>
                    <a:pt x="1022" y="1110"/>
                  </a:lnTo>
                  <a:lnTo>
                    <a:pt x="946" y="1129"/>
                  </a:lnTo>
                  <a:lnTo>
                    <a:pt x="927" y="1129"/>
                  </a:lnTo>
                  <a:lnTo>
                    <a:pt x="880" y="1119"/>
                  </a:lnTo>
                  <a:lnTo>
                    <a:pt x="833" y="1110"/>
                  </a:lnTo>
                  <a:lnTo>
                    <a:pt x="785" y="1072"/>
                  </a:lnTo>
                  <a:lnTo>
                    <a:pt x="747" y="1025"/>
                  </a:lnTo>
                  <a:lnTo>
                    <a:pt x="738" y="958"/>
                  </a:lnTo>
                  <a:lnTo>
                    <a:pt x="738" y="930"/>
                  </a:lnTo>
                  <a:lnTo>
                    <a:pt x="747" y="892"/>
                  </a:lnTo>
                  <a:lnTo>
                    <a:pt x="757" y="854"/>
                  </a:lnTo>
                  <a:lnTo>
                    <a:pt x="766" y="816"/>
                  </a:lnTo>
                  <a:lnTo>
                    <a:pt x="766" y="787"/>
                  </a:lnTo>
                  <a:lnTo>
                    <a:pt x="776" y="759"/>
                  </a:lnTo>
                  <a:lnTo>
                    <a:pt x="785" y="731"/>
                  </a:lnTo>
                  <a:lnTo>
                    <a:pt x="785" y="712"/>
                  </a:lnTo>
                  <a:lnTo>
                    <a:pt x="776" y="674"/>
                  </a:lnTo>
                  <a:lnTo>
                    <a:pt x="766" y="636"/>
                  </a:lnTo>
                  <a:lnTo>
                    <a:pt x="738" y="598"/>
                  </a:lnTo>
                  <a:lnTo>
                    <a:pt x="681" y="579"/>
                  </a:lnTo>
                  <a:lnTo>
                    <a:pt x="606" y="560"/>
                  </a:lnTo>
                  <a:lnTo>
                    <a:pt x="426" y="560"/>
                  </a:lnTo>
                  <a:lnTo>
                    <a:pt x="312" y="987"/>
                  </a:lnTo>
                  <a:lnTo>
                    <a:pt x="312" y="1006"/>
                  </a:lnTo>
                  <a:lnTo>
                    <a:pt x="312" y="1015"/>
                  </a:lnTo>
                  <a:lnTo>
                    <a:pt x="312" y="1025"/>
                  </a:lnTo>
                  <a:lnTo>
                    <a:pt x="331" y="1034"/>
                  </a:lnTo>
                  <a:lnTo>
                    <a:pt x="350" y="1044"/>
                  </a:lnTo>
                  <a:lnTo>
                    <a:pt x="379" y="1044"/>
                  </a:lnTo>
                  <a:lnTo>
                    <a:pt x="416" y="1044"/>
                  </a:lnTo>
                  <a:lnTo>
                    <a:pt x="435" y="1044"/>
                  </a:lnTo>
                  <a:lnTo>
                    <a:pt x="445" y="1044"/>
                  </a:lnTo>
                  <a:lnTo>
                    <a:pt x="454" y="1053"/>
                  </a:lnTo>
                  <a:lnTo>
                    <a:pt x="464" y="1063"/>
                  </a:lnTo>
                  <a:lnTo>
                    <a:pt x="454" y="1072"/>
                  </a:lnTo>
                  <a:lnTo>
                    <a:pt x="454" y="1082"/>
                  </a:lnTo>
                  <a:lnTo>
                    <a:pt x="445" y="1091"/>
                  </a:lnTo>
                  <a:lnTo>
                    <a:pt x="435" y="1091"/>
                  </a:lnTo>
                  <a:lnTo>
                    <a:pt x="426" y="1091"/>
                  </a:lnTo>
                  <a:lnTo>
                    <a:pt x="369" y="1091"/>
                  </a:lnTo>
                  <a:lnTo>
                    <a:pt x="284" y="1091"/>
                  </a:lnTo>
                  <a:lnTo>
                    <a:pt x="227" y="1091"/>
                  </a:lnTo>
                  <a:lnTo>
                    <a:pt x="161" y="1091"/>
                  </a:lnTo>
                  <a:lnTo>
                    <a:pt x="85" y="1091"/>
                  </a:lnTo>
                  <a:lnTo>
                    <a:pt x="29" y="1091"/>
                  </a:lnTo>
                  <a:lnTo>
                    <a:pt x="19" y="1091"/>
                  </a:lnTo>
                  <a:lnTo>
                    <a:pt x="10" y="1091"/>
                  </a:lnTo>
                  <a:lnTo>
                    <a:pt x="10" y="1082"/>
                  </a:lnTo>
                  <a:lnTo>
                    <a:pt x="0" y="1072"/>
                  </a:lnTo>
                  <a:lnTo>
                    <a:pt x="0" y="1053"/>
                  </a:lnTo>
                  <a:lnTo>
                    <a:pt x="10" y="1044"/>
                  </a:lnTo>
                  <a:lnTo>
                    <a:pt x="29" y="1044"/>
                  </a:lnTo>
                  <a:lnTo>
                    <a:pt x="48" y="1044"/>
                  </a:lnTo>
                  <a:lnTo>
                    <a:pt x="95" y="1044"/>
                  </a:lnTo>
                  <a:lnTo>
                    <a:pt x="123" y="1034"/>
                  </a:lnTo>
                  <a:lnTo>
                    <a:pt x="152" y="1034"/>
                  </a:lnTo>
                  <a:lnTo>
                    <a:pt x="170" y="1025"/>
                  </a:lnTo>
                  <a:lnTo>
                    <a:pt x="180" y="1006"/>
                  </a:lnTo>
                  <a:lnTo>
                    <a:pt x="180" y="987"/>
                  </a:lnTo>
                  <a:lnTo>
                    <a:pt x="189" y="968"/>
                  </a:lnTo>
                  <a:lnTo>
                    <a:pt x="407" y="114"/>
                  </a:lnTo>
                  <a:lnTo>
                    <a:pt x="407" y="95"/>
                  </a:lnTo>
                  <a:lnTo>
                    <a:pt x="407" y="85"/>
                  </a:lnTo>
                  <a:lnTo>
                    <a:pt x="407" y="85"/>
                  </a:lnTo>
                  <a:lnTo>
                    <a:pt x="407" y="66"/>
                  </a:lnTo>
                  <a:lnTo>
                    <a:pt x="397" y="66"/>
                  </a:lnTo>
                  <a:lnTo>
                    <a:pt x="388" y="57"/>
                  </a:lnTo>
                  <a:lnTo>
                    <a:pt x="369" y="57"/>
                  </a:lnTo>
                  <a:lnTo>
                    <a:pt x="341" y="57"/>
                  </a:lnTo>
                  <a:lnTo>
                    <a:pt x="322" y="48"/>
                  </a:lnTo>
                  <a:lnTo>
                    <a:pt x="303" y="48"/>
                  </a:lnTo>
                  <a:lnTo>
                    <a:pt x="284" y="48"/>
                  </a:lnTo>
                  <a:lnTo>
                    <a:pt x="275" y="48"/>
                  </a:lnTo>
                  <a:lnTo>
                    <a:pt x="265" y="48"/>
                  </a:lnTo>
                  <a:lnTo>
                    <a:pt x="265" y="38"/>
                  </a:lnTo>
                  <a:lnTo>
                    <a:pt x="265" y="19"/>
                  </a:lnTo>
                  <a:lnTo>
                    <a:pt x="275" y="10"/>
                  </a:lnTo>
                  <a:lnTo>
                    <a:pt x="284" y="0"/>
                  </a:lnTo>
                  <a:lnTo>
                    <a:pt x="3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noEditPoints="1"/>
            </p:cNvSpPr>
            <p:nvPr/>
          </p:nvSpPr>
          <p:spPr bwMode="auto">
            <a:xfrm>
              <a:off x="11267" y="4085"/>
              <a:ext cx="341" cy="759"/>
            </a:xfrm>
            <a:custGeom>
              <a:avLst/>
              <a:gdLst/>
              <a:ahLst/>
              <a:cxnLst>
                <a:cxn ang="0">
                  <a:pos x="199" y="256"/>
                </a:cxn>
                <a:cxn ang="0">
                  <a:pos x="246" y="284"/>
                </a:cxn>
                <a:cxn ang="0">
                  <a:pos x="265" y="341"/>
                </a:cxn>
                <a:cxn ang="0">
                  <a:pos x="265" y="379"/>
                </a:cxn>
                <a:cxn ang="0">
                  <a:pos x="256" y="408"/>
                </a:cxn>
                <a:cxn ang="0">
                  <a:pos x="237" y="455"/>
                </a:cxn>
                <a:cxn ang="0">
                  <a:pos x="218" y="503"/>
                </a:cxn>
                <a:cxn ang="0">
                  <a:pos x="171" y="616"/>
                </a:cxn>
                <a:cxn ang="0">
                  <a:pos x="152" y="683"/>
                </a:cxn>
                <a:cxn ang="0">
                  <a:pos x="161" y="711"/>
                </a:cxn>
                <a:cxn ang="0">
                  <a:pos x="180" y="721"/>
                </a:cxn>
                <a:cxn ang="0">
                  <a:pos x="237" y="702"/>
                </a:cxn>
                <a:cxn ang="0">
                  <a:pos x="284" y="635"/>
                </a:cxn>
                <a:cxn ang="0">
                  <a:pos x="303" y="578"/>
                </a:cxn>
                <a:cxn ang="0">
                  <a:pos x="322" y="569"/>
                </a:cxn>
                <a:cxn ang="0">
                  <a:pos x="331" y="569"/>
                </a:cxn>
                <a:cxn ang="0">
                  <a:pos x="341" y="588"/>
                </a:cxn>
                <a:cxn ang="0">
                  <a:pos x="312" y="654"/>
                </a:cxn>
                <a:cxn ang="0">
                  <a:pos x="237" y="740"/>
                </a:cxn>
                <a:cxn ang="0">
                  <a:pos x="142" y="749"/>
                </a:cxn>
                <a:cxn ang="0">
                  <a:pos x="95" y="711"/>
                </a:cxn>
                <a:cxn ang="0">
                  <a:pos x="67" y="664"/>
                </a:cxn>
                <a:cxn ang="0">
                  <a:pos x="76" y="616"/>
                </a:cxn>
                <a:cxn ang="0">
                  <a:pos x="171" y="398"/>
                </a:cxn>
                <a:cxn ang="0">
                  <a:pos x="180" y="351"/>
                </a:cxn>
                <a:cxn ang="0">
                  <a:pos x="189" y="322"/>
                </a:cxn>
                <a:cxn ang="0">
                  <a:pos x="180" y="284"/>
                </a:cxn>
                <a:cxn ang="0">
                  <a:pos x="161" y="275"/>
                </a:cxn>
                <a:cxn ang="0">
                  <a:pos x="104" y="294"/>
                </a:cxn>
                <a:cxn ang="0">
                  <a:pos x="57" y="360"/>
                </a:cxn>
                <a:cxn ang="0">
                  <a:pos x="38" y="427"/>
                </a:cxn>
                <a:cxn ang="0">
                  <a:pos x="19" y="436"/>
                </a:cxn>
                <a:cxn ang="0">
                  <a:pos x="10" y="436"/>
                </a:cxn>
                <a:cxn ang="0">
                  <a:pos x="0" y="417"/>
                </a:cxn>
                <a:cxn ang="0">
                  <a:pos x="19" y="351"/>
                </a:cxn>
                <a:cxn ang="0">
                  <a:pos x="104" y="265"/>
                </a:cxn>
                <a:cxn ang="0">
                  <a:pos x="265" y="0"/>
                </a:cxn>
                <a:cxn ang="0">
                  <a:pos x="303" y="9"/>
                </a:cxn>
                <a:cxn ang="0">
                  <a:pos x="312" y="38"/>
                </a:cxn>
                <a:cxn ang="0">
                  <a:pos x="294" y="85"/>
                </a:cxn>
                <a:cxn ang="0">
                  <a:pos x="246" y="104"/>
                </a:cxn>
                <a:cxn ang="0">
                  <a:pos x="218" y="85"/>
                </a:cxn>
                <a:cxn ang="0">
                  <a:pos x="199" y="57"/>
                </a:cxn>
                <a:cxn ang="0">
                  <a:pos x="227" y="19"/>
                </a:cxn>
                <a:cxn ang="0">
                  <a:pos x="265" y="0"/>
                </a:cxn>
              </a:cxnLst>
              <a:rect l="0" t="0" r="r" b="b"/>
              <a:pathLst>
                <a:path w="341" h="759">
                  <a:moveTo>
                    <a:pt x="161" y="246"/>
                  </a:moveTo>
                  <a:lnTo>
                    <a:pt x="199" y="256"/>
                  </a:lnTo>
                  <a:lnTo>
                    <a:pt x="227" y="265"/>
                  </a:lnTo>
                  <a:lnTo>
                    <a:pt x="246" y="284"/>
                  </a:lnTo>
                  <a:lnTo>
                    <a:pt x="265" y="313"/>
                  </a:lnTo>
                  <a:lnTo>
                    <a:pt x="265" y="341"/>
                  </a:lnTo>
                  <a:lnTo>
                    <a:pt x="265" y="360"/>
                  </a:lnTo>
                  <a:lnTo>
                    <a:pt x="265" y="379"/>
                  </a:lnTo>
                  <a:lnTo>
                    <a:pt x="256" y="389"/>
                  </a:lnTo>
                  <a:lnTo>
                    <a:pt x="256" y="408"/>
                  </a:lnTo>
                  <a:lnTo>
                    <a:pt x="246" y="436"/>
                  </a:lnTo>
                  <a:lnTo>
                    <a:pt x="237" y="455"/>
                  </a:lnTo>
                  <a:lnTo>
                    <a:pt x="227" y="484"/>
                  </a:lnTo>
                  <a:lnTo>
                    <a:pt x="218" y="503"/>
                  </a:lnTo>
                  <a:lnTo>
                    <a:pt x="208" y="521"/>
                  </a:lnTo>
                  <a:lnTo>
                    <a:pt x="171" y="616"/>
                  </a:lnTo>
                  <a:lnTo>
                    <a:pt x="161" y="645"/>
                  </a:lnTo>
                  <a:lnTo>
                    <a:pt x="152" y="683"/>
                  </a:lnTo>
                  <a:lnTo>
                    <a:pt x="152" y="702"/>
                  </a:lnTo>
                  <a:lnTo>
                    <a:pt x="161" y="711"/>
                  </a:lnTo>
                  <a:lnTo>
                    <a:pt x="171" y="721"/>
                  </a:lnTo>
                  <a:lnTo>
                    <a:pt x="180" y="721"/>
                  </a:lnTo>
                  <a:lnTo>
                    <a:pt x="208" y="721"/>
                  </a:lnTo>
                  <a:lnTo>
                    <a:pt x="237" y="702"/>
                  </a:lnTo>
                  <a:lnTo>
                    <a:pt x="265" y="673"/>
                  </a:lnTo>
                  <a:lnTo>
                    <a:pt x="284" y="635"/>
                  </a:lnTo>
                  <a:lnTo>
                    <a:pt x="303" y="588"/>
                  </a:lnTo>
                  <a:lnTo>
                    <a:pt x="303" y="578"/>
                  </a:lnTo>
                  <a:lnTo>
                    <a:pt x="312" y="569"/>
                  </a:lnTo>
                  <a:lnTo>
                    <a:pt x="322" y="569"/>
                  </a:lnTo>
                  <a:lnTo>
                    <a:pt x="331" y="569"/>
                  </a:lnTo>
                  <a:lnTo>
                    <a:pt x="331" y="569"/>
                  </a:lnTo>
                  <a:lnTo>
                    <a:pt x="341" y="578"/>
                  </a:lnTo>
                  <a:lnTo>
                    <a:pt x="341" y="588"/>
                  </a:lnTo>
                  <a:lnTo>
                    <a:pt x="331" y="607"/>
                  </a:lnTo>
                  <a:lnTo>
                    <a:pt x="312" y="654"/>
                  </a:lnTo>
                  <a:lnTo>
                    <a:pt x="284" y="702"/>
                  </a:lnTo>
                  <a:lnTo>
                    <a:pt x="237" y="740"/>
                  </a:lnTo>
                  <a:lnTo>
                    <a:pt x="180" y="759"/>
                  </a:lnTo>
                  <a:lnTo>
                    <a:pt x="142" y="749"/>
                  </a:lnTo>
                  <a:lnTo>
                    <a:pt x="114" y="740"/>
                  </a:lnTo>
                  <a:lnTo>
                    <a:pt x="95" y="711"/>
                  </a:lnTo>
                  <a:lnTo>
                    <a:pt x="76" y="692"/>
                  </a:lnTo>
                  <a:lnTo>
                    <a:pt x="67" y="664"/>
                  </a:lnTo>
                  <a:lnTo>
                    <a:pt x="76" y="635"/>
                  </a:lnTo>
                  <a:lnTo>
                    <a:pt x="76" y="616"/>
                  </a:lnTo>
                  <a:lnTo>
                    <a:pt x="152" y="427"/>
                  </a:lnTo>
                  <a:lnTo>
                    <a:pt x="171" y="398"/>
                  </a:lnTo>
                  <a:lnTo>
                    <a:pt x="180" y="370"/>
                  </a:lnTo>
                  <a:lnTo>
                    <a:pt x="180" y="351"/>
                  </a:lnTo>
                  <a:lnTo>
                    <a:pt x="189" y="332"/>
                  </a:lnTo>
                  <a:lnTo>
                    <a:pt x="189" y="322"/>
                  </a:lnTo>
                  <a:lnTo>
                    <a:pt x="180" y="303"/>
                  </a:lnTo>
                  <a:lnTo>
                    <a:pt x="180" y="284"/>
                  </a:lnTo>
                  <a:lnTo>
                    <a:pt x="171" y="284"/>
                  </a:lnTo>
                  <a:lnTo>
                    <a:pt x="161" y="275"/>
                  </a:lnTo>
                  <a:lnTo>
                    <a:pt x="133" y="284"/>
                  </a:lnTo>
                  <a:lnTo>
                    <a:pt x="104" y="294"/>
                  </a:lnTo>
                  <a:lnTo>
                    <a:pt x="85" y="322"/>
                  </a:lnTo>
                  <a:lnTo>
                    <a:pt x="57" y="360"/>
                  </a:lnTo>
                  <a:lnTo>
                    <a:pt x="38" y="417"/>
                  </a:lnTo>
                  <a:lnTo>
                    <a:pt x="38" y="427"/>
                  </a:lnTo>
                  <a:lnTo>
                    <a:pt x="29" y="436"/>
                  </a:lnTo>
                  <a:lnTo>
                    <a:pt x="19" y="436"/>
                  </a:lnTo>
                  <a:lnTo>
                    <a:pt x="10" y="436"/>
                  </a:lnTo>
                  <a:lnTo>
                    <a:pt x="10" y="436"/>
                  </a:lnTo>
                  <a:lnTo>
                    <a:pt x="0" y="427"/>
                  </a:lnTo>
                  <a:lnTo>
                    <a:pt x="0" y="417"/>
                  </a:lnTo>
                  <a:lnTo>
                    <a:pt x="0" y="398"/>
                  </a:lnTo>
                  <a:lnTo>
                    <a:pt x="19" y="351"/>
                  </a:lnTo>
                  <a:lnTo>
                    <a:pt x="57" y="303"/>
                  </a:lnTo>
                  <a:lnTo>
                    <a:pt x="104" y="265"/>
                  </a:lnTo>
                  <a:lnTo>
                    <a:pt x="161" y="246"/>
                  </a:lnTo>
                  <a:close/>
                  <a:moveTo>
                    <a:pt x="265" y="0"/>
                  </a:moveTo>
                  <a:lnTo>
                    <a:pt x="284" y="0"/>
                  </a:lnTo>
                  <a:lnTo>
                    <a:pt x="303" y="9"/>
                  </a:lnTo>
                  <a:lnTo>
                    <a:pt x="312" y="28"/>
                  </a:lnTo>
                  <a:lnTo>
                    <a:pt x="312" y="38"/>
                  </a:lnTo>
                  <a:lnTo>
                    <a:pt x="303" y="66"/>
                  </a:lnTo>
                  <a:lnTo>
                    <a:pt x="294" y="85"/>
                  </a:lnTo>
                  <a:lnTo>
                    <a:pt x="275" y="95"/>
                  </a:lnTo>
                  <a:lnTo>
                    <a:pt x="246" y="104"/>
                  </a:lnTo>
                  <a:lnTo>
                    <a:pt x="227" y="95"/>
                  </a:lnTo>
                  <a:lnTo>
                    <a:pt x="218" y="85"/>
                  </a:lnTo>
                  <a:lnTo>
                    <a:pt x="208" y="76"/>
                  </a:lnTo>
                  <a:lnTo>
                    <a:pt x="199" y="57"/>
                  </a:lnTo>
                  <a:lnTo>
                    <a:pt x="208" y="38"/>
                  </a:lnTo>
                  <a:lnTo>
                    <a:pt x="227" y="19"/>
                  </a:lnTo>
                  <a:lnTo>
                    <a:pt x="246" y="0"/>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noEditPoints="1"/>
            </p:cNvSpPr>
            <p:nvPr/>
          </p:nvSpPr>
          <p:spPr bwMode="auto">
            <a:xfrm>
              <a:off x="11655" y="4085"/>
              <a:ext cx="492" cy="977"/>
            </a:xfrm>
            <a:custGeom>
              <a:avLst/>
              <a:gdLst/>
              <a:ahLst/>
              <a:cxnLst>
                <a:cxn ang="0">
                  <a:pos x="369" y="256"/>
                </a:cxn>
                <a:cxn ang="0">
                  <a:pos x="426" y="294"/>
                </a:cxn>
                <a:cxn ang="0">
                  <a:pos x="454" y="351"/>
                </a:cxn>
                <a:cxn ang="0">
                  <a:pos x="445" y="398"/>
                </a:cxn>
                <a:cxn ang="0">
                  <a:pos x="303" y="882"/>
                </a:cxn>
                <a:cxn ang="0">
                  <a:pos x="170" y="967"/>
                </a:cxn>
                <a:cxn ang="0">
                  <a:pos x="76" y="977"/>
                </a:cxn>
                <a:cxn ang="0">
                  <a:pos x="19" y="948"/>
                </a:cxn>
                <a:cxn ang="0">
                  <a:pos x="0" y="901"/>
                </a:cxn>
                <a:cxn ang="0">
                  <a:pos x="19" y="853"/>
                </a:cxn>
                <a:cxn ang="0">
                  <a:pos x="66" y="835"/>
                </a:cxn>
                <a:cxn ang="0">
                  <a:pos x="95" y="844"/>
                </a:cxn>
                <a:cxn ang="0">
                  <a:pos x="104" y="882"/>
                </a:cxn>
                <a:cxn ang="0">
                  <a:pos x="95" y="910"/>
                </a:cxn>
                <a:cxn ang="0">
                  <a:pos x="66" y="939"/>
                </a:cxn>
                <a:cxn ang="0">
                  <a:pos x="114" y="939"/>
                </a:cxn>
                <a:cxn ang="0">
                  <a:pos x="180" y="910"/>
                </a:cxn>
                <a:cxn ang="0">
                  <a:pos x="237" y="844"/>
                </a:cxn>
                <a:cxn ang="0">
                  <a:pos x="255" y="797"/>
                </a:cxn>
                <a:cxn ang="0">
                  <a:pos x="369" y="351"/>
                </a:cxn>
                <a:cxn ang="0">
                  <a:pos x="369" y="313"/>
                </a:cxn>
                <a:cxn ang="0">
                  <a:pos x="350" y="284"/>
                </a:cxn>
                <a:cxn ang="0">
                  <a:pos x="265" y="303"/>
                </a:cxn>
                <a:cxn ang="0">
                  <a:pos x="180" y="417"/>
                </a:cxn>
                <a:cxn ang="0">
                  <a:pos x="161" y="436"/>
                </a:cxn>
                <a:cxn ang="0">
                  <a:pos x="151" y="436"/>
                </a:cxn>
                <a:cxn ang="0">
                  <a:pos x="132" y="427"/>
                </a:cxn>
                <a:cxn ang="0">
                  <a:pos x="142" y="398"/>
                </a:cxn>
                <a:cxn ang="0">
                  <a:pos x="208" y="303"/>
                </a:cxn>
                <a:cxn ang="0">
                  <a:pos x="331" y="246"/>
                </a:cxn>
                <a:cxn ang="0">
                  <a:pos x="473" y="0"/>
                </a:cxn>
                <a:cxn ang="0">
                  <a:pos x="492" y="28"/>
                </a:cxn>
                <a:cxn ang="0">
                  <a:pos x="492" y="66"/>
                </a:cxn>
                <a:cxn ang="0">
                  <a:pos x="454" y="95"/>
                </a:cxn>
                <a:cxn ang="0">
                  <a:pos x="407" y="95"/>
                </a:cxn>
                <a:cxn ang="0">
                  <a:pos x="388" y="76"/>
                </a:cxn>
                <a:cxn ang="0">
                  <a:pos x="388" y="38"/>
                </a:cxn>
                <a:cxn ang="0">
                  <a:pos x="426" y="0"/>
                </a:cxn>
              </a:cxnLst>
              <a:rect l="0" t="0" r="r" b="b"/>
              <a:pathLst>
                <a:path w="492" h="977">
                  <a:moveTo>
                    <a:pt x="331" y="246"/>
                  </a:moveTo>
                  <a:lnTo>
                    <a:pt x="369" y="256"/>
                  </a:lnTo>
                  <a:lnTo>
                    <a:pt x="407" y="265"/>
                  </a:lnTo>
                  <a:lnTo>
                    <a:pt x="426" y="294"/>
                  </a:lnTo>
                  <a:lnTo>
                    <a:pt x="445" y="322"/>
                  </a:lnTo>
                  <a:lnTo>
                    <a:pt x="454" y="351"/>
                  </a:lnTo>
                  <a:lnTo>
                    <a:pt x="454" y="379"/>
                  </a:lnTo>
                  <a:lnTo>
                    <a:pt x="445" y="398"/>
                  </a:lnTo>
                  <a:lnTo>
                    <a:pt x="341" y="797"/>
                  </a:lnTo>
                  <a:lnTo>
                    <a:pt x="303" y="882"/>
                  </a:lnTo>
                  <a:lnTo>
                    <a:pt x="237" y="939"/>
                  </a:lnTo>
                  <a:lnTo>
                    <a:pt x="170" y="967"/>
                  </a:lnTo>
                  <a:lnTo>
                    <a:pt x="114" y="977"/>
                  </a:lnTo>
                  <a:lnTo>
                    <a:pt x="76" y="977"/>
                  </a:lnTo>
                  <a:lnTo>
                    <a:pt x="47" y="967"/>
                  </a:lnTo>
                  <a:lnTo>
                    <a:pt x="19" y="948"/>
                  </a:lnTo>
                  <a:lnTo>
                    <a:pt x="0" y="929"/>
                  </a:lnTo>
                  <a:lnTo>
                    <a:pt x="0" y="901"/>
                  </a:lnTo>
                  <a:lnTo>
                    <a:pt x="0" y="882"/>
                  </a:lnTo>
                  <a:lnTo>
                    <a:pt x="19" y="853"/>
                  </a:lnTo>
                  <a:lnTo>
                    <a:pt x="38" y="844"/>
                  </a:lnTo>
                  <a:lnTo>
                    <a:pt x="66" y="835"/>
                  </a:lnTo>
                  <a:lnTo>
                    <a:pt x="76" y="844"/>
                  </a:lnTo>
                  <a:lnTo>
                    <a:pt x="95" y="844"/>
                  </a:lnTo>
                  <a:lnTo>
                    <a:pt x="104" y="863"/>
                  </a:lnTo>
                  <a:lnTo>
                    <a:pt x="104" y="882"/>
                  </a:lnTo>
                  <a:lnTo>
                    <a:pt x="104" y="891"/>
                  </a:lnTo>
                  <a:lnTo>
                    <a:pt x="95" y="910"/>
                  </a:lnTo>
                  <a:lnTo>
                    <a:pt x="85" y="920"/>
                  </a:lnTo>
                  <a:lnTo>
                    <a:pt x="66" y="939"/>
                  </a:lnTo>
                  <a:lnTo>
                    <a:pt x="85" y="939"/>
                  </a:lnTo>
                  <a:lnTo>
                    <a:pt x="114" y="939"/>
                  </a:lnTo>
                  <a:lnTo>
                    <a:pt x="151" y="939"/>
                  </a:lnTo>
                  <a:lnTo>
                    <a:pt x="180" y="910"/>
                  </a:lnTo>
                  <a:lnTo>
                    <a:pt x="218" y="882"/>
                  </a:lnTo>
                  <a:lnTo>
                    <a:pt x="237" y="844"/>
                  </a:lnTo>
                  <a:lnTo>
                    <a:pt x="255" y="797"/>
                  </a:lnTo>
                  <a:lnTo>
                    <a:pt x="255" y="797"/>
                  </a:lnTo>
                  <a:lnTo>
                    <a:pt x="369" y="370"/>
                  </a:lnTo>
                  <a:lnTo>
                    <a:pt x="369" y="351"/>
                  </a:lnTo>
                  <a:lnTo>
                    <a:pt x="369" y="332"/>
                  </a:lnTo>
                  <a:lnTo>
                    <a:pt x="369" y="313"/>
                  </a:lnTo>
                  <a:lnTo>
                    <a:pt x="359" y="294"/>
                  </a:lnTo>
                  <a:lnTo>
                    <a:pt x="350" y="284"/>
                  </a:lnTo>
                  <a:lnTo>
                    <a:pt x="331" y="275"/>
                  </a:lnTo>
                  <a:lnTo>
                    <a:pt x="265" y="303"/>
                  </a:lnTo>
                  <a:lnTo>
                    <a:pt x="218" y="351"/>
                  </a:lnTo>
                  <a:lnTo>
                    <a:pt x="180" y="417"/>
                  </a:lnTo>
                  <a:lnTo>
                    <a:pt x="170" y="427"/>
                  </a:lnTo>
                  <a:lnTo>
                    <a:pt x="161" y="436"/>
                  </a:lnTo>
                  <a:lnTo>
                    <a:pt x="151" y="436"/>
                  </a:lnTo>
                  <a:lnTo>
                    <a:pt x="151" y="436"/>
                  </a:lnTo>
                  <a:lnTo>
                    <a:pt x="142" y="436"/>
                  </a:lnTo>
                  <a:lnTo>
                    <a:pt x="132" y="427"/>
                  </a:lnTo>
                  <a:lnTo>
                    <a:pt x="132" y="417"/>
                  </a:lnTo>
                  <a:lnTo>
                    <a:pt x="142" y="398"/>
                  </a:lnTo>
                  <a:lnTo>
                    <a:pt x="170" y="351"/>
                  </a:lnTo>
                  <a:lnTo>
                    <a:pt x="208" y="303"/>
                  </a:lnTo>
                  <a:lnTo>
                    <a:pt x="265" y="265"/>
                  </a:lnTo>
                  <a:lnTo>
                    <a:pt x="331" y="246"/>
                  </a:lnTo>
                  <a:close/>
                  <a:moveTo>
                    <a:pt x="445" y="0"/>
                  </a:moveTo>
                  <a:lnTo>
                    <a:pt x="473" y="0"/>
                  </a:lnTo>
                  <a:lnTo>
                    <a:pt x="482" y="9"/>
                  </a:lnTo>
                  <a:lnTo>
                    <a:pt x="492" y="28"/>
                  </a:lnTo>
                  <a:lnTo>
                    <a:pt x="492" y="38"/>
                  </a:lnTo>
                  <a:lnTo>
                    <a:pt x="492" y="66"/>
                  </a:lnTo>
                  <a:lnTo>
                    <a:pt x="473" y="85"/>
                  </a:lnTo>
                  <a:lnTo>
                    <a:pt x="454" y="95"/>
                  </a:lnTo>
                  <a:lnTo>
                    <a:pt x="435" y="104"/>
                  </a:lnTo>
                  <a:lnTo>
                    <a:pt x="407" y="95"/>
                  </a:lnTo>
                  <a:lnTo>
                    <a:pt x="397" y="85"/>
                  </a:lnTo>
                  <a:lnTo>
                    <a:pt x="388" y="76"/>
                  </a:lnTo>
                  <a:lnTo>
                    <a:pt x="388" y="57"/>
                  </a:lnTo>
                  <a:lnTo>
                    <a:pt x="388" y="38"/>
                  </a:lnTo>
                  <a:lnTo>
                    <a:pt x="407" y="19"/>
                  </a:lnTo>
                  <a:lnTo>
                    <a:pt x="426" y="0"/>
                  </a:lnTo>
                  <a:lnTo>
                    <a:pt x="4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noEditPoints="1"/>
            </p:cNvSpPr>
            <p:nvPr/>
          </p:nvSpPr>
          <p:spPr bwMode="auto">
            <a:xfrm>
              <a:off x="12421" y="3895"/>
              <a:ext cx="615" cy="721"/>
            </a:xfrm>
            <a:custGeom>
              <a:avLst/>
              <a:gdLst/>
              <a:ahLst/>
              <a:cxnLst>
                <a:cxn ang="0">
                  <a:pos x="388" y="38"/>
                </a:cxn>
                <a:cxn ang="0">
                  <a:pos x="293" y="76"/>
                </a:cxn>
                <a:cxn ang="0">
                  <a:pos x="189" y="199"/>
                </a:cxn>
                <a:cxn ang="0">
                  <a:pos x="208" y="304"/>
                </a:cxn>
                <a:cxn ang="0">
                  <a:pos x="322" y="294"/>
                </a:cxn>
                <a:cxn ang="0">
                  <a:pos x="464" y="247"/>
                </a:cxn>
                <a:cxn ang="0">
                  <a:pos x="530" y="133"/>
                </a:cxn>
                <a:cxn ang="0">
                  <a:pos x="511" y="76"/>
                </a:cxn>
                <a:cxn ang="0">
                  <a:pos x="454" y="38"/>
                </a:cxn>
                <a:cxn ang="0">
                  <a:pos x="416" y="0"/>
                </a:cxn>
                <a:cxn ang="0">
                  <a:pos x="539" y="38"/>
                </a:cxn>
                <a:cxn ang="0">
                  <a:pos x="587" y="133"/>
                </a:cxn>
                <a:cxn ang="0">
                  <a:pos x="568" y="209"/>
                </a:cxn>
                <a:cxn ang="0">
                  <a:pos x="464" y="304"/>
                </a:cxn>
                <a:cxn ang="0">
                  <a:pos x="293" y="332"/>
                </a:cxn>
                <a:cxn ang="0">
                  <a:pos x="227" y="332"/>
                </a:cxn>
                <a:cxn ang="0">
                  <a:pos x="123" y="417"/>
                </a:cxn>
                <a:cxn ang="0">
                  <a:pos x="114" y="503"/>
                </a:cxn>
                <a:cxn ang="0">
                  <a:pos x="123" y="588"/>
                </a:cxn>
                <a:cxn ang="0">
                  <a:pos x="189" y="674"/>
                </a:cxn>
                <a:cxn ang="0">
                  <a:pos x="284" y="683"/>
                </a:cxn>
                <a:cxn ang="0">
                  <a:pos x="407" y="655"/>
                </a:cxn>
                <a:cxn ang="0">
                  <a:pos x="568" y="531"/>
                </a:cxn>
                <a:cxn ang="0">
                  <a:pos x="587" y="512"/>
                </a:cxn>
                <a:cxn ang="0">
                  <a:pos x="605" y="522"/>
                </a:cxn>
                <a:cxn ang="0">
                  <a:pos x="596" y="560"/>
                </a:cxn>
                <a:cxn ang="0">
                  <a:pos x="473" y="664"/>
                </a:cxn>
                <a:cxn ang="0">
                  <a:pos x="246" y="721"/>
                </a:cxn>
                <a:cxn ang="0">
                  <a:pos x="66" y="636"/>
                </a:cxn>
                <a:cxn ang="0">
                  <a:pos x="0" y="436"/>
                </a:cxn>
                <a:cxn ang="0">
                  <a:pos x="66" y="199"/>
                </a:cxn>
                <a:cxn ang="0">
                  <a:pos x="227" y="47"/>
                </a:cxn>
                <a:cxn ang="0">
                  <a:pos x="416" y="0"/>
                </a:cxn>
              </a:cxnLst>
              <a:rect l="0" t="0" r="r" b="b"/>
              <a:pathLst>
                <a:path w="615" h="721">
                  <a:moveTo>
                    <a:pt x="416" y="38"/>
                  </a:moveTo>
                  <a:lnTo>
                    <a:pt x="388" y="38"/>
                  </a:lnTo>
                  <a:lnTo>
                    <a:pt x="341" y="47"/>
                  </a:lnTo>
                  <a:lnTo>
                    <a:pt x="293" y="76"/>
                  </a:lnTo>
                  <a:lnTo>
                    <a:pt x="237" y="123"/>
                  </a:lnTo>
                  <a:lnTo>
                    <a:pt x="189" y="199"/>
                  </a:lnTo>
                  <a:lnTo>
                    <a:pt x="151" y="304"/>
                  </a:lnTo>
                  <a:lnTo>
                    <a:pt x="208" y="304"/>
                  </a:lnTo>
                  <a:lnTo>
                    <a:pt x="255" y="304"/>
                  </a:lnTo>
                  <a:lnTo>
                    <a:pt x="322" y="294"/>
                  </a:lnTo>
                  <a:lnTo>
                    <a:pt x="397" y="275"/>
                  </a:lnTo>
                  <a:lnTo>
                    <a:pt x="464" y="247"/>
                  </a:lnTo>
                  <a:lnTo>
                    <a:pt x="511" y="209"/>
                  </a:lnTo>
                  <a:lnTo>
                    <a:pt x="530" y="133"/>
                  </a:lnTo>
                  <a:lnTo>
                    <a:pt x="530" y="104"/>
                  </a:lnTo>
                  <a:lnTo>
                    <a:pt x="511" y="76"/>
                  </a:lnTo>
                  <a:lnTo>
                    <a:pt x="492" y="57"/>
                  </a:lnTo>
                  <a:lnTo>
                    <a:pt x="454" y="38"/>
                  </a:lnTo>
                  <a:lnTo>
                    <a:pt x="416" y="38"/>
                  </a:lnTo>
                  <a:close/>
                  <a:moveTo>
                    <a:pt x="416" y="0"/>
                  </a:moveTo>
                  <a:lnTo>
                    <a:pt x="492" y="10"/>
                  </a:lnTo>
                  <a:lnTo>
                    <a:pt x="539" y="38"/>
                  </a:lnTo>
                  <a:lnTo>
                    <a:pt x="577" y="85"/>
                  </a:lnTo>
                  <a:lnTo>
                    <a:pt x="587" y="133"/>
                  </a:lnTo>
                  <a:lnTo>
                    <a:pt x="587" y="161"/>
                  </a:lnTo>
                  <a:lnTo>
                    <a:pt x="568" y="209"/>
                  </a:lnTo>
                  <a:lnTo>
                    <a:pt x="530" y="256"/>
                  </a:lnTo>
                  <a:lnTo>
                    <a:pt x="464" y="304"/>
                  </a:lnTo>
                  <a:lnTo>
                    <a:pt x="378" y="323"/>
                  </a:lnTo>
                  <a:lnTo>
                    <a:pt x="293" y="332"/>
                  </a:lnTo>
                  <a:lnTo>
                    <a:pt x="227" y="332"/>
                  </a:lnTo>
                  <a:lnTo>
                    <a:pt x="227" y="332"/>
                  </a:lnTo>
                  <a:lnTo>
                    <a:pt x="142" y="332"/>
                  </a:lnTo>
                  <a:lnTo>
                    <a:pt x="123" y="417"/>
                  </a:lnTo>
                  <a:lnTo>
                    <a:pt x="114" y="474"/>
                  </a:lnTo>
                  <a:lnTo>
                    <a:pt x="114" y="503"/>
                  </a:lnTo>
                  <a:lnTo>
                    <a:pt x="114" y="541"/>
                  </a:lnTo>
                  <a:lnTo>
                    <a:pt x="123" y="588"/>
                  </a:lnTo>
                  <a:lnTo>
                    <a:pt x="151" y="636"/>
                  </a:lnTo>
                  <a:lnTo>
                    <a:pt x="189" y="674"/>
                  </a:lnTo>
                  <a:lnTo>
                    <a:pt x="255" y="683"/>
                  </a:lnTo>
                  <a:lnTo>
                    <a:pt x="284" y="683"/>
                  </a:lnTo>
                  <a:lnTo>
                    <a:pt x="341" y="674"/>
                  </a:lnTo>
                  <a:lnTo>
                    <a:pt x="407" y="655"/>
                  </a:lnTo>
                  <a:lnTo>
                    <a:pt x="492" y="607"/>
                  </a:lnTo>
                  <a:lnTo>
                    <a:pt x="568" y="531"/>
                  </a:lnTo>
                  <a:lnTo>
                    <a:pt x="577" y="522"/>
                  </a:lnTo>
                  <a:lnTo>
                    <a:pt x="587" y="512"/>
                  </a:lnTo>
                  <a:lnTo>
                    <a:pt x="587" y="512"/>
                  </a:lnTo>
                  <a:lnTo>
                    <a:pt x="605" y="522"/>
                  </a:lnTo>
                  <a:lnTo>
                    <a:pt x="615" y="531"/>
                  </a:lnTo>
                  <a:lnTo>
                    <a:pt x="596" y="560"/>
                  </a:lnTo>
                  <a:lnTo>
                    <a:pt x="549" y="607"/>
                  </a:lnTo>
                  <a:lnTo>
                    <a:pt x="473" y="664"/>
                  </a:lnTo>
                  <a:lnTo>
                    <a:pt x="369" y="702"/>
                  </a:lnTo>
                  <a:lnTo>
                    <a:pt x="246" y="721"/>
                  </a:lnTo>
                  <a:lnTo>
                    <a:pt x="142" y="702"/>
                  </a:lnTo>
                  <a:lnTo>
                    <a:pt x="66" y="636"/>
                  </a:lnTo>
                  <a:lnTo>
                    <a:pt x="19" y="550"/>
                  </a:lnTo>
                  <a:lnTo>
                    <a:pt x="0" y="436"/>
                  </a:lnTo>
                  <a:lnTo>
                    <a:pt x="19" y="304"/>
                  </a:lnTo>
                  <a:lnTo>
                    <a:pt x="66" y="199"/>
                  </a:lnTo>
                  <a:lnTo>
                    <a:pt x="142" y="114"/>
                  </a:lnTo>
                  <a:lnTo>
                    <a:pt x="227" y="47"/>
                  </a:lnTo>
                  <a:lnTo>
                    <a:pt x="322" y="10"/>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noEditPoints="1"/>
            </p:cNvSpPr>
            <p:nvPr/>
          </p:nvSpPr>
          <p:spPr bwMode="auto">
            <a:xfrm>
              <a:off x="13149" y="4085"/>
              <a:ext cx="341" cy="759"/>
            </a:xfrm>
            <a:custGeom>
              <a:avLst/>
              <a:gdLst/>
              <a:ahLst/>
              <a:cxnLst>
                <a:cxn ang="0">
                  <a:pos x="199" y="256"/>
                </a:cxn>
                <a:cxn ang="0">
                  <a:pos x="246" y="284"/>
                </a:cxn>
                <a:cxn ang="0">
                  <a:pos x="265" y="341"/>
                </a:cxn>
                <a:cxn ang="0">
                  <a:pos x="265" y="379"/>
                </a:cxn>
                <a:cxn ang="0">
                  <a:pos x="256" y="408"/>
                </a:cxn>
                <a:cxn ang="0">
                  <a:pos x="237" y="455"/>
                </a:cxn>
                <a:cxn ang="0">
                  <a:pos x="218" y="503"/>
                </a:cxn>
                <a:cxn ang="0">
                  <a:pos x="171" y="616"/>
                </a:cxn>
                <a:cxn ang="0">
                  <a:pos x="152" y="683"/>
                </a:cxn>
                <a:cxn ang="0">
                  <a:pos x="161" y="711"/>
                </a:cxn>
                <a:cxn ang="0">
                  <a:pos x="180" y="721"/>
                </a:cxn>
                <a:cxn ang="0">
                  <a:pos x="237" y="702"/>
                </a:cxn>
                <a:cxn ang="0">
                  <a:pos x="284" y="635"/>
                </a:cxn>
                <a:cxn ang="0">
                  <a:pos x="303" y="578"/>
                </a:cxn>
                <a:cxn ang="0">
                  <a:pos x="322" y="569"/>
                </a:cxn>
                <a:cxn ang="0">
                  <a:pos x="331" y="569"/>
                </a:cxn>
                <a:cxn ang="0">
                  <a:pos x="341" y="588"/>
                </a:cxn>
                <a:cxn ang="0">
                  <a:pos x="312" y="654"/>
                </a:cxn>
                <a:cxn ang="0">
                  <a:pos x="237" y="740"/>
                </a:cxn>
                <a:cxn ang="0">
                  <a:pos x="142" y="749"/>
                </a:cxn>
                <a:cxn ang="0">
                  <a:pos x="95" y="711"/>
                </a:cxn>
                <a:cxn ang="0">
                  <a:pos x="67" y="664"/>
                </a:cxn>
                <a:cxn ang="0">
                  <a:pos x="85" y="616"/>
                </a:cxn>
                <a:cxn ang="0">
                  <a:pos x="171" y="398"/>
                </a:cxn>
                <a:cxn ang="0">
                  <a:pos x="180" y="351"/>
                </a:cxn>
                <a:cxn ang="0">
                  <a:pos x="190" y="322"/>
                </a:cxn>
                <a:cxn ang="0">
                  <a:pos x="180" y="284"/>
                </a:cxn>
                <a:cxn ang="0">
                  <a:pos x="161" y="275"/>
                </a:cxn>
                <a:cxn ang="0">
                  <a:pos x="104" y="294"/>
                </a:cxn>
                <a:cxn ang="0">
                  <a:pos x="57" y="360"/>
                </a:cxn>
                <a:cxn ang="0">
                  <a:pos x="38" y="427"/>
                </a:cxn>
                <a:cxn ang="0">
                  <a:pos x="19" y="436"/>
                </a:cxn>
                <a:cxn ang="0">
                  <a:pos x="10" y="436"/>
                </a:cxn>
                <a:cxn ang="0">
                  <a:pos x="0" y="417"/>
                </a:cxn>
                <a:cxn ang="0">
                  <a:pos x="29" y="351"/>
                </a:cxn>
                <a:cxn ang="0">
                  <a:pos x="104" y="265"/>
                </a:cxn>
                <a:cxn ang="0">
                  <a:pos x="265" y="0"/>
                </a:cxn>
                <a:cxn ang="0">
                  <a:pos x="303" y="9"/>
                </a:cxn>
                <a:cxn ang="0">
                  <a:pos x="312" y="38"/>
                </a:cxn>
                <a:cxn ang="0">
                  <a:pos x="294" y="85"/>
                </a:cxn>
                <a:cxn ang="0">
                  <a:pos x="246" y="104"/>
                </a:cxn>
                <a:cxn ang="0">
                  <a:pos x="218" y="85"/>
                </a:cxn>
                <a:cxn ang="0">
                  <a:pos x="208" y="57"/>
                </a:cxn>
                <a:cxn ang="0">
                  <a:pos x="227" y="19"/>
                </a:cxn>
                <a:cxn ang="0">
                  <a:pos x="265" y="0"/>
                </a:cxn>
              </a:cxnLst>
              <a:rect l="0" t="0" r="r" b="b"/>
              <a:pathLst>
                <a:path w="341" h="759">
                  <a:moveTo>
                    <a:pt x="161" y="246"/>
                  </a:moveTo>
                  <a:lnTo>
                    <a:pt x="199" y="256"/>
                  </a:lnTo>
                  <a:lnTo>
                    <a:pt x="227" y="265"/>
                  </a:lnTo>
                  <a:lnTo>
                    <a:pt x="246" y="284"/>
                  </a:lnTo>
                  <a:lnTo>
                    <a:pt x="265" y="313"/>
                  </a:lnTo>
                  <a:lnTo>
                    <a:pt x="265" y="341"/>
                  </a:lnTo>
                  <a:lnTo>
                    <a:pt x="265" y="360"/>
                  </a:lnTo>
                  <a:lnTo>
                    <a:pt x="265" y="379"/>
                  </a:lnTo>
                  <a:lnTo>
                    <a:pt x="256" y="389"/>
                  </a:lnTo>
                  <a:lnTo>
                    <a:pt x="256" y="408"/>
                  </a:lnTo>
                  <a:lnTo>
                    <a:pt x="246" y="436"/>
                  </a:lnTo>
                  <a:lnTo>
                    <a:pt x="237" y="455"/>
                  </a:lnTo>
                  <a:lnTo>
                    <a:pt x="227" y="484"/>
                  </a:lnTo>
                  <a:lnTo>
                    <a:pt x="218" y="503"/>
                  </a:lnTo>
                  <a:lnTo>
                    <a:pt x="208" y="521"/>
                  </a:lnTo>
                  <a:lnTo>
                    <a:pt x="171" y="616"/>
                  </a:lnTo>
                  <a:lnTo>
                    <a:pt x="161" y="645"/>
                  </a:lnTo>
                  <a:lnTo>
                    <a:pt x="152" y="683"/>
                  </a:lnTo>
                  <a:lnTo>
                    <a:pt x="152" y="702"/>
                  </a:lnTo>
                  <a:lnTo>
                    <a:pt x="161" y="711"/>
                  </a:lnTo>
                  <a:lnTo>
                    <a:pt x="171" y="721"/>
                  </a:lnTo>
                  <a:lnTo>
                    <a:pt x="180" y="721"/>
                  </a:lnTo>
                  <a:lnTo>
                    <a:pt x="208" y="721"/>
                  </a:lnTo>
                  <a:lnTo>
                    <a:pt x="237" y="702"/>
                  </a:lnTo>
                  <a:lnTo>
                    <a:pt x="265" y="673"/>
                  </a:lnTo>
                  <a:lnTo>
                    <a:pt x="284" y="635"/>
                  </a:lnTo>
                  <a:lnTo>
                    <a:pt x="303" y="588"/>
                  </a:lnTo>
                  <a:lnTo>
                    <a:pt x="303" y="578"/>
                  </a:lnTo>
                  <a:lnTo>
                    <a:pt x="312" y="569"/>
                  </a:lnTo>
                  <a:lnTo>
                    <a:pt x="322" y="569"/>
                  </a:lnTo>
                  <a:lnTo>
                    <a:pt x="331" y="569"/>
                  </a:lnTo>
                  <a:lnTo>
                    <a:pt x="331" y="569"/>
                  </a:lnTo>
                  <a:lnTo>
                    <a:pt x="341" y="578"/>
                  </a:lnTo>
                  <a:lnTo>
                    <a:pt x="341" y="588"/>
                  </a:lnTo>
                  <a:lnTo>
                    <a:pt x="331" y="607"/>
                  </a:lnTo>
                  <a:lnTo>
                    <a:pt x="312" y="654"/>
                  </a:lnTo>
                  <a:lnTo>
                    <a:pt x="284" y="702"/>
                  </a:lnTo>
                  <a:lnTo>
                    <a:pt x="237" y="740"/>
                  </a:lnTo>
                  <a:lnTo>
                    <a:pt x="180" y="759"/>
                  </a:lnTo>
                  <a:lnTo>
                    <a:pt x="142" y="749"/>
                  </a:lnTo>
                  <a:lnTo>
                    <a:pt x="114" y="740"/>
                  </a:lnTo>
                  <a:lnTo>
                    <a:pt x="95" y="711"/>
                  </a:lnTo>
                  <a:lnTo>
                    <a:pt x="76" y="692"/>
                  </a:lnTo>
                  <a:lnTo>
                    <a:pt x="67" y="664"/>
                  </a:lnTo>
                  <a:lnTo>
                    <a:pt x="76" y="635"/>
                  </a:lnTo>
                  <a:lnTo>
                    <a:pt x="85" y="616"/>
                  </a:lnTo>
                  <a:lnTo>
                    <a:pt x="152" y="427"/>
                  </a:lnTo>
                  <a:lnTo>
                    <a:pt x="171" y="398"/>
                  </a:lnTo>
                  <a:lnTo>
                    <a:pt x="180" y="370"/>
                  </a:lnTo>
                  <a:lnTo>
                    <a:pt x="180" y="351"/>
                  </a:lnTo>
                  <a:lnTo>
                    <a:pt x="190" y="332"/>
                  </a:lnTo>
                  <a:lnTo>
                    <a:pt x="190" y="322"/>
                  </a:lnTo>
                  <a:lnTo>
                    <a:pt x="180" y="303"/>
                  </a:lnTo>
                  <a:lnTo>
                    <a:pt x="180" y="284"/>
                  </a:lnTo>
                  <a:lnTo>
                    <a:pt x="171" y="284"/>
                  </a:lnTo>
                  <a:lnTo>
                    <a:pt x="161" y="275"/>
                  </a:lnTo>
                  <a:lnTo>
                    <a:pt x="133" y="284"/>
                  </a:lnTo>
                  <a:lnTo>
                    <a:pt x="104" y="294"/>
                  </a:lnTo>
                  <a:lnTo>
                    <a:pt x="85" y="322"/>
                  </a:lnTo>
                  <a:lnTo>
                    <a:pt x="57" y="360"/>
                  </a:lnTo>
                  <a:lnTo>
                    <a:pt x="38" y="417"/>
                  </a:lnTo>
                  <a:lnTo>
                    <a:pt x="38" y="427"/>
                  </a:lnTo>
                  <a:lnTo>
                    <a:pt x="29" y="436"/>
                  </a:lnTo>
                  <a:lnTo>
                    <a:pt x="19" y="436"/>
                  </a:lnTo>
                  <a:lnTo>
                    <a:pt x="10" y="436"/>
                  </a:lnTo>
                  <a:lnTo>
                    <a:pt x="10" y="436"/>
                  </a:lnTo>
                  <a:lnTo>
                    <a:pt x="0" y="427"/>
                  </a:lnTo>
                  <a:lnTo>
                    <a:pt x="0" y="417"/>
                  </a:lnTo>
                  <a:lnTo>
                    <a:pt x="0" y="398"/>
                  </a:lnTo>
                  <a:lnTo>
                    <a:pt x="29" y="351"/>
                  </a:lnTo>
                  <a:lnTo>
                    <a:pt x="57" y="303"/>
                  </a:lnTo>
                  <a:lnTo>
                    <a:pt x="104" y="265"/>
                  </a:lnTo>
                  <a:lnTo>
                    <a:pt x="161" y="246"/>
                  </a:lnTo>
                  <a:close/>
                  <a:moveTo>
                    <a:pt x="265" y="0"/>
                  </a:moveTo>
                  <a:lnTo>
                    <a:pt x="284" y="0"/>
                  </a:lnTo>
                  <a:lnTo>
                    <a:pt x="303" y="9"/>
                  </a:lnTo>
                  <a:lnTo>
                    <a:pt x="312" y="28"/>
                  </a:lnTo>
                  <a:lnTo>
                    <a:pt x="312" y="38"/>
                  </a:lnTo>
                  <a:lnTo>
                    <a:pt x="303" y="66"/>
                  </a:lnTo>
                  <a:lnTo>
                    <a:pt x="294" y="85"/>
                  </a:lnTo>
                  <a:lnTo>
                    <a:pt x="275" y="95"/>
                  </a:lnTo>
                  <a:lnTo>
                    <a:pt x="246" y="104"/>
                  </a:lnTo>
                  <a:lnTo>
                    <a:pt x="227" y="95"/>
                  </a:lnTo>
                  <a:lnTo>
                    <a:pt x="218" y="85"/>
                  </a:lnTo>
                  <a:lnTo>
                    <a:pt x="208" y="76"/>
                  </a:lnTo>
                  <a:lnTo>
                    <a:pt x="208" y="57"/>
                  </a:lnTo>
                  <a:lnTo>
                    <a:pt x="208" y="38"/>
                  </a:lnTo>
                  <a:lnTo>
                    <a:pt x="227" y="19"/>
                  </a:lnTo>
                  <a:lnTo>
                    <a:pt x="246" y="0"/>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noEditPoints="1"/>
            </p:cNvSpPr>
            <p:nvPr/>
          </p:nvSpPr>
          <p:spPr bwMode="auto">
            <a:xfrm>
              <a:off x="13537" y="4085"/>
              <a:ext cx="492" cy="977"/>
            </a:xfrm>
            <a:custGeom>
              <a:avLst/>
              <a:gdLst/>
              <a:ahLst/>
              <a:cxnLst>
                <a:cxn ang="0">
                  <a:pos x="369" y="256"/>
                </a:cxn>
                <a:cxn ang="0">
                  <a:pos x="426" y="294"/>
                </a:cxn>
                <a:cxn ang="0">
                  <a:pos x="454" y="351"/>
                </a:cxn>
                <a:cxn ang="0">
                  <a:pos x="445" y="398"/>
                </a:cxn>
                <a:cxn ang="0">
                  <a:pos x="303" y="882"/>
                </a:cxn>
                <a:cxn ang="0">
                  <a:pos x="170" y="967"/>
                </a:cxn>
                <a:cxn ang="0">
                  <a:pos x="76" y="977"/>
                </a:cxn>
                <a:cxn ang="0">
                  <a:pos x="19" y="948"/>
                </a:cxn>
                <a:cxn ang="0">
                  <a:pos x="0" y="901"/>
                </a:cxn>
                <a:cxn ang="0">
                  <a:pos x="19" y="853"/>
                </a:cxn>
                <a:cxn ang="0">
                  <a:pos x="66" y="835"/>
                </a:cxn>
                <a:cxn ang="0">
                  <a:pos x="95" y="844"/>
                </a:cxn>
                <a:cxn ang="0">
                  <a:pos x="104" y="882"/>
                </a:cxn>
                <a:cxn ang="0">
                  <a:pos x="104" y="910"/>
                </a:cxn>
                <a:cxn ang="0">
                  <a:pos x="66" y="939"/>
                </a:cxn>
                <a:cxn ang="0">
                  <a:pos x="114" y="939"/>
                </a:cxn>
                <a:cxn ang="0">
                  <a:pos x="189" y="910"/>
                </a:cxn>
                <a:cxn ang="0">
                  <a:pos x="237" y="844"/>
                </a:cxn>
                <a:cxn ang="0">
                  <a:pos x="255" y="797"/>
                </a:cxn>
                <a:cxn ang="0">
                  <a:pos x="369" y="351"/>
                </a:cxn>
                <a:cxn ang="0">
                  <a:pos x="369" y="313"/>
                </a:cxn>
                <a:cxn ang="0">
                  <a:pos x="350" y="284"/>
                </a:cxn>
                <a:cxn ang="0">
                  <a:pos x="265" y="303"/>
                </a:cxn>
                <a:cxn ang="0">
                  <a:pos x="180" y="417"/>
                </a:cxn>
                <a:cxn ang="0">
                  <a:pos x="161" y="436"/>
                </a:cxn>
                <a:cxn ang="0">
                  <a:pos x="151" y="436"/>
                </a:cxn>
                <a:cxn ang="0">
                  <a:pos x="133" y="427"/>
                </a:cxn>
                <a:cxn ang="0">
                  <a:pos x="142" y="398"/>
                </a:cxn>
                <a:cxn ang="0">
                  <a:pos x="208" y="303"/>
                </a:cxn>
                <a:cxn ang="0">
                  <a:pos x="331" y="246"/>
                </a:cxn>
                <a:cxn ang="0">
                  <a:pos x="473" y="0"/>
                </a:cxn>
                <a:cxn ang="0">
                  <a:pos x="492" y="28"/>
                </a:cxn>
                <a:cxn ang="0">
                  <a:pos x="492" y="66"/>
                </a:cxn>
                <a:cxn ang="0">
                  <a:pos x="454" y="95"/>
                </a:cxn>
                <a:cxn ang="0">
                  <a:pos x="407" y="95"/>
                </a:cxn>
                <a:cxn ang="0">
                  <a:pos x="388" y="76"/>
                </a:cxn>
                <a:cxn ang="0">
                  <a:pos x="388" y="38"/>
                </a:cxn>
                <a:cxn ang="0">
                  <a:pos x="426" y="0"/>
                </a:cxn>
              </a:cxnLst>
              <a:rect l="0" t="0" r="r" b="b"/>
              <a:pathLst>
                <a:path w="492" h="977">
                  <a:moveTo>
                    <a:pt x="331" y="246"/>
                  </a:moveTo>
                  <a:lnTo>
                    <a:pt x="369" y="256"/>
                  </a:lnTo>
                  <a:lnTo>
                    <a:pt x="407" y="265"/>
                  </a:lnTo>
                  <a:lnTo>
                    <a:pt x="426" y="294"/>
                  </a:lnTo>
                  <a:lnTo>
                    <a:pt x="445" y="322"/>
                  </a:lnTo>
                  <a:lnTo>
                    <a:pt x="454" y="351"/>
                  </a:lnTo>
                  <a:lnTo>
                    <a:pt x="454" y="379"/>
                  </a:lnTo>
                  <a:lnTo>
                    <a:pt x="445" y="398"/>
                  </a:lnTo>
                  <a:lnTo>
                    <a:pt x="341" y="797"/>
                  </a:lnTo>
                  <a:lnTo>
                    <a:pt x="303" y="882"/>
                  </a:lnTo>
                  <a:lnTo>
                    <a:pt x="237" y="939"/>
                  </a:lnTo>
                  <a:lnTo>
                    <a:pt x="170" y="967"/>
                  </a:lnTo>
                  <a:lnTo>
                    <a:pt x="114" y="977"/>
                  </a:lnTo>
                  <a:lnTo>
                    <a:pt x="76" y="977"/>
                  </a:lnTo>
                  <a:lnTo>
                    <a:pt x="47" y="967"/>
                  </a:lnTo>
                  <a:lnTo>
                    <a:pt x="19" y="948"/>
                  </a:lnTo>
                  <a:lnTo>
                    <a:pt x="0" y="929"/>
                  </a:lnTo>
                  <a:lnTo>
                    <a:pt x="0" y="901"/>
                  </a:lnTo>
                  <a:lnTo>
                    <a:pt x="0" y="882"/>
                  </a:lnTo>
                  <a:lnTo>
                    <a:pt x="19" y="853"/>
                  </a:lnTo>
                  <a:lnTo>
                    <a:pt x="38" y="844"/>
                  </a:lnTo>
                  <a:lnTo>
                    <a:pt x="66" y="835"/>
                  </a:lnTo>
                  <a:lnTo>
                    <a:pt x="85" y="844"/>
                  </a:lnTo>
                  <a:lnTo>
                    <a:pt x="95" y="844"/>
                  </a:lnTo>
                  <a:lnTo>
                    <a:pt x="104" y="863"/>
                  </a:lnTo>
                  <a:lnTo>
                    <a:pt x="104" y="882"/>
                  </a:lnTo>
                  <a:lnTo>
                    <a:pt x="104" y="891"/>
                  </a:lnTo>
                  <a:lnTo>
                    <a:pt x="104" y="910"/>
                  </a:lnTo>
                  <a:lnTo>
                    <a:pt x="85" y="920"/>
                  </a:lnTo>
                  <a:lnTo>
                    <a:pt x="66" y="939"/>
                  </a:lnTo>
                  <a:lnTo>
                    <a:pt x="85" y="939"/>
                  </a:lnTo>
                  <a:lnTo>
                    <a:pt x="114" y="939"/>
                  </a:lnTo>
                  <a:lnTo>
                    <a:pt x="151" y="939"/>
                  </a:lnTo>
                  <a:lnTo>
                    <a:pt x="189" y="910"/>
                  </a:lnTo>
                  <a:lnTo>
                    <a:pt x="218" y="882"/>
                  </a:lnTo>
                  <a:lnTo>
                    <a:pt x="237" y="844"/>
                  </a:lnTo>
                  <a:lnTo>
                    <a:pt x="255" y="797"/>
                  </a:lnTo>
                  <a:lnTo>
                    <a:pt x="255" y="797"/>
                  </a:lnTo>
                  <a:lnTo>
                    <a:pt x="369" y="370"/>
                  </a:lnTo>
                  <a:lnTo>
                    <a:pt x="369" y="351"/>
                  </a:lnTo>
                  <a:lnTo>
                    <a:pt x="369" y="332"/>
                  </a:lnTo>
                  <a:lnTo>
                    <a:pt x="369" y="313"/>
                  </a:lnTo>
                  <a:lnTo>
                    <a:pt x="360" y="294"/>
                  </a:lnTo>
                  <a:lnTo>
                    <a:pt x="350" y="284"/>
                  </a:lnTo>
                  <a:lnTo>
                    <a:pt x="331" y="275"/>
                  </a:lnTo>
                  <a:lnTo>
                    <a:pt x="265" y="303"/>
                  </a:lnTo>
                  <a:lnTo>
                    <a:pt x="218" y="351"/>
                  </a:lnTo>
                  <a:lnTo>
                    <a:pt x="180" y="417"/>
                  </a:lnTo>
                  <a:lnTo>
                    <a:pt x="170" y="427"/>
                  </a:lnTo>
                  <a:lnTo>
                    <a:pt x="161" y="436"/>
                  </a:lnTo>
                  <a:lnTo>
                    <a:pt x="151" y="436"/>
                  </a:lnTo>
                  <a:lnTo>
                    <a:pt x="151" y="436"/>
                  </a:lnTo>
                  <a:lnTo>
                    <a:pt x="142" y="436"/>
                  </a:lnTo>
                  <a:lnTo>
                    <a:pt x="133" y="427"/>
                  </a:lnTo>
                  <a:lnTo>
                    <a:pt x="133" y="417"/>
                  </a:lnTo>
                  <a:lnTo>
                    <a:pt x="142" y="398"/>
                  </a:lnTo>
                  <a:lnTo>
                    <a:pt x="170" y="351"/>
                  </a:lnTo>
                  <a:lnTo>
                    <a:pt x="208" y="303"/>
                  </a:lnTo>
                  <a:lnTo>
                    <a:pt x="265" y="265"/>
                  </a:lnTo>
                  <a:lnTo>
                    <a:pt x="331" y="246"/>
                  </a:lnTo>
                  <a:close/>
                  <a:moveTo>
                    <a:pt x="454" y="0"/>
                  </a:moveTo>
                  <a:lnTo>
                    <a:pt x="473" y="0"/>
                  </a:lnTo>
                  <a:lnTo>
                    <a:pt x="482" y="9"/>
                  </a:lnTo>
                  <a:lnTo>
                    <a:pt x="492" y="28"/>
                  </a:lnTo>
                  <a:lnTo>
                    <a:pt x="492" y="38"/>
                  </a:lnTo>
                  <a:lnTo>
                    <a:pt x="492" y="66"/>
                  </a:lnTo>
                  <a:lnTo>
                    <a:pt x="473" y="85"/>
                  </a:lnTo>
                  <a:lnTo>
                    <a:pt x="454" y="95"/>
                  </a:lnTo>
                  <a:lnTo>
                    <a:pt x="435" y="104"/>
                  </a:lnTo>
                  <a:lnTo>
                    <a:pt x="407" y="95"/>
                  </a:lnTo>
                  <a:lnTo>
                    <a:pt x="397" y="85"/>
                  </a:lnTo>
                  <a:lnTo>
                    <a:pt x="388" y="76"/>
                  </a:lnTo>
                  <a:lnTo>
                    <a:pt x="388" y="57"/>
                  </a:lnTo>
                  <a:lnTo>
                    <a:pt x="388" y="38"/>
                  </a:lnTo>
                  <a:lnTo>
                    <a:pt x="407" y="19"/>
                  </a:lnTo>
                  <a:lnTo>
                    <a:pt x="426" y="0"/>
                  </a:lnTo>
                  <a:lnTo>
                    <a:pt x="4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noEditPoints="1"/>
            </p:cNvSpPr>
            <p:nvPr/>
          </p:nvSpPr>
          <p:spPr bwMode="auto">
            <a:xfrm>
              <a:off x="14738" y="4018"/>
              <a:ext cx="1059" cy="370"/>
            </a:xfrm>
            <a:custGeom>
              <a:avLst/>
              <a:gdLst/>
              <a:ahLst/>
              <a:cxnLst>
                <a:cxn ang="0">
                  <a:pos x="57" y="304"/>
                </a:cxn>
                <a:cxn ang="0">
                  <a:pos x="1003" y="304"/>
                </a:cxn>
                <a:cxn ang="0">
                  <a:pos x="1022" y="304"/>
                </a:cxn>
                <a:cxn ang="0">
                  <a:pos x="1031" y="304"/>
                </a:cxn>
                <a:cxn ang="0">
                  <a:pos x="1050" y="313"/>
                </a:cxn>
                <a:cxn ang="0">
                  <a:pos x="1059" y="323"/>
                </a:cxn>
                <a:cxn ang="0">
                  <a:pos x="1059" y="342"/>
                </a:cxn>
                <a:cxn ang="0">
                  <a:pos x="1059" y="351"/>
                </a:cxn>
                <a:cxn ang="0">
                  <a:pos x="1050" y="361"/>
                </a:cxn>
                <a:cxn ang="0">
                  <a:pos x="1041" y="370"/>
                </a:cxn>
                <a:cxn ang="0">
                  <a:pos x="1022" y="370"/>
                </a:cxn>
                <a:cxn ang="0">
                  <a:pos x="1012" y="370"/>
                </a:cxn>
                <a:cxn ang="0">
                  <a:pos x="57" y="370"/>
                </a:cxn>
                <a:cxn ang="0">
                  <a:pos x="38" y="370"/>
                </a:cxn>
                <a:cxn ang="0">
                  <a:pos x="29" y="370"/>
                </a:cxn>
                <a:cxn ang="0">
                  <a:pos x="19" y="361"/>
                </a:cxn>
                <a:cxn ang="0">
                  <a:pos x="10" y="351"/>
                </a:cxn>
                <a:cxn ang="0">
                  <a:pos x="0" y="342"/>
                </a:cxn>
                <a:cxn ang="0">
                  <a:pos x="10" y="323"/>
                </a:cxn>
                <a:cxn ang="0">
                  <a:pos x="19" y="313"/>
                </a:cxn>
                <a:cxn ang="0">
                  <a:pos x="29" y="304"/>
                </a:cxn>
                <a:cxn ang="0">
                  <a:pos x="38" y="304"/>
                </a:cxn>
                <a:cxn ang="0">
                  <a:pos x="57" y="304"/>
                </a:cxn>
                <a:cxn ang="0">
                  <a:pos x="57" y="0"/>
                </a:cxn>
                <a:cxn ang="0">
                  <a:pos x="1012" y="0"/>
                </a:cxn>
                <a:cxn ang="0">
                  <a:pos x="1022" y="0"/>
                </a:cxn>
                <a:cxn ang="0">
                  <a:pos x="1041" y="0"/>
                </a:cxn>
                <a:cxn ang="0">
                  <a:pos x="1050" y="0"/>
                </a:cxn>
                <a:cxn ang="0">
                  <a:pos x="1059" y="10"/>
                </a:cxn>
                <a:cxn ang="0">
                  <a:pos x="1059" y="29"/>
                </a:cxn>
                <a:cxn ang="0">
                  <a:pos x="1059" y="38"/>
                </a:cxn>
                <a:cxn ang="0">
                  <a:pos x="1050" y="48"/>
                </a:cxn>
                <a:cxn ang="0">
                  <a:pos x="1031" y="48"/>
                </a:cxn>
                <a:cxn ang="0">
                  <a:pos x="1022" y="57"/>
                </a:cxn>
                <a:cxn ang="0">
                  <a:pos x="1003" y="57"/>
                </a:cxn>
                <a:cxn ang="0">
                  <a:pos x="57" y="57"/>
                </a:cxn>
                <a:cxn ang="0">
                  <a:pos x="38" y="57"/>
                </a:cxn>
                <a:cxn ang="0">
                  <a:pos x="29" y="48"/>
                </a:cxn>
                <a:cxn ang="0">
                  <a:pos x="19" y="48"/>
                </a:cxn>
                <a:cxn ang="0">
                  <a:pos x="10" y="38"/>
                </a:cxn>
                <a:cxn ang="0">
                  <a:pos x="0" y="29"/>
                </a:cxn>
                <a:cxn ang="0">
                  <a:pos x="10" y="10"/>
                </a:cxn>
                <a:cxn ang="0">
                  <a:pos x="19" y="0"/>
                </a:cxn>
                <a:cxn ang="0">
                  <a:pos x="29" y="0"/>
                </a:cxn>
                <a:cxn ang="0">
                  <a:pos x="38" y="0"/>
                </a:cxn>
                <a:cxn ang="0">
                  <a:pos x="57" y="0"/>
                </a:cxn>
              </a:cxnLst>
              <a:rect l="0" t="0" r="r" b="b"/>
              <a:pathLst>
                <a:path w="1059" h="370">
                  <a:moveTo>
                    <a:pt x="57" y="304"/>
                  </a:moveTo>
                  <a:lnTo>
                    <a:pt x="1003" y="304"/>
                  </a:lnTo>
                  <a:lnTo>
                    <a:pt x="1022" y="304"/>
                  </a:lnTo>
                  <a:lnTo>
                    <a:pt x="1031" y="304"/>
                  </a:lnTo>
                  <a:lnTo>
                    <a:pt x="1050" y="313"/>
                  </a:lnTo>
                  <a:lnTo>
                    <a:pt x="1059" y="323"/>
                  </a:lnTo>
                  <a:lnTo>
                    <a:pt x="1059" y="342"/>
                  </a:lnTo>
                  <a:lnTo>
                    <a:pt x="1059" y="351"/>
                  </a:lnTo>
                  <a:lnTo>
                    <a:pt x="1050" y="361"/>
                  </a:lnTo>
                  <a:lnTo>
                    <a:pt x="1041" y="370"/>
                  </a:lnTo>
                  <a:lnTo>
                    <a:pt x="1022" y="370"/>
                  </a:lnTo>
                  <a:lnTo>
                    <a:pt x="1012" y="370"/>
                  </a:lnTo>
                  <a:lnTo>
                    <a:pt x="57" y="370"/>
                  </a:lnTo>
                  <a:lnTo>
                    <a:pt x="38" y="370"/>
                  </a:lnTo>
                  <a:lnTo>
                    <a:pt x="29" y="370"/>
                  </a:lnTo>
                  <a:lnTo>
                    <a:pt x="19" y="361"/>
                  </a:lnTo>
                  <a:lnTo>
                    <a:pt x="10" y="351"/>
                  </a:lnTo>
                  <a:lnTo>
                    <a:pt x="0" y="342"/>
                  </a:lnTo>
                  <a:lnTo>
                    <a:pt x="10" y="323"/>
                  </a:lnTo>
                  <a:lnTo>
                    <a:pt x="19" y="313"/>
                  </a:lnTo>
                  <a:lnTo>
                    <a:pt x="29" y="304"/>
                  </a:lnTo>
                  <a:lnTo>
                    <a:pt x="38" y="304"/>
                  </a:lnTo>
                  <a:lnTo>
                    <a:pt x="57" y="304"/>
                  </a:lnTo>
                  <a:close/>
                  <a:moveTo>
                    <a:pt x="57" y="0"/>
                  </a:moveTo>
                  <a:lnTo>
                    <a:pt x="1012" y="0"/>
                  </a:lnTo>
                  <a:lnTo>
                    <a:pt x="1022" y="0"/>
                  </a:lnTo>
                  <a:lnTo>
                    <a:pt x="1041" y="0"/>
                  </a:lnTo>
                  <a:lnTo>
                    <a:pt x="1050" y="0"/>
                  </a:lnTo>
                  <a:lnTo>
                    <a:pt x="1059" y="10"/>
                  </a:lnTo>
                  <a:lnTo>
                    <a:pt x="1059" y="29"/>
                  </a:lnTo>
                  <a:lnTo>
                    <a:pt x="1059" y="38"/>
                  </a:lnTo>
                  <a:lnTo>
                    <a:pt x="1050" y="48"/>
                  </a:lnTo>
                  <a:lnTo>
                    <a:pt x="1031" y="48"/>
                  </a:lnTo>
                  <a:lnTo>
                    <a:pt x="1022" y="57"/>
                  </a:lnTo>
                  <a:lnTo>
                    <a:pt x="1003" y="57"/>
                  </a:lnTo>
                  <a:lnTo>
                    <a:pt x="57" y="57"/>
                  </a:lnTo>
                  <a:lnTo>
                    <a:pt x="38" y="57"/>
                  </a:lnTo>
                  <a:lnTo>
                    <a:pt x="29" y="48"/>
                  </a:lnTo>
                  <a:lnTo>
                    <a:pt x="19" y="48"/>
                  </a:lnTo>
                  <a:lnTo>
                    <a:pt x="10" y="38"/>
                  </a:lnTo>
                  <a:lnTo>
                    <a:pt x="0" y="29"/>
                  </a:lnTo>
                  <a:lnTo>
                    <a:pt x="10" y="10"/>
                  </a:lnTo>
                  <a:lnTo>
                    <a:pt x="19" y="0"/>
                  </a:lnTo>
                  <a:lnTo>
                    <a:pt x="29" y="0"/>
                  </a:lnTo>
                  <a:lnTo>
                    <a:pt x="38" y="0"/>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noEditPoints="1"/>
            </p:cNvSpPr>
            <p:nvPr/>
          </p:nvSpPr>
          <p:spPr bwMode="auto">
            <a:xfrm>
              <a:off x="16431" y="3667"/>
              <a:ext cx="1059" cy="1063"/>
            </a:xfrm>
            <a:custGeom>
              <a:avLst/>
              <a:gdLst/>
              <a:ahLst/>
              <a:cxnLst>
                <a:cxn ang="0">
                  <a:pos x="199" y="892"/>
                </a:cxn>
                <a:cxn ang="0">
                  <a:pos x="388" y="1006"/>
                </a:cxn>
                <a:cxn ang="0">
                  <a:pos x="530" y="1025"/>
                </a:cxn>
                <a:cxn ang="0">
                  <a:pos x="728" y="977"/>
                </a:cxn>
                <a:cxn ang="0">
                  <a:pos x="842" y="911"/>
                </a:cxn>
                <a:cxn ang="0">
                  <a:pos x="861" y="892"/>
                </a:cxn>
                <a:cxn ang="0">
                  <a:pos x="842" y="873"/>
                </a:cxn>
                <a:cxn ang="0">
                  <a:pos x="889" y="200"/>
                </a:cxn>
                <a:cxn ang="0">
                  <a:pos x="889" y="864"/>
                </a:cxn>
                <a:cxn ang="0">
                  <a:pos x="1003" y="655"/>
                </a:cxn>
                <a:cxn ang="0">
                  <a:pos x="1003" y="399"/>
                </a:cxn>
                <a:cxn ang="0">
                  <a:pos x="889" y="200"/>
                </a:cxn>
                <a:cxn ang="0">
                  <a:pos x="95" y="304"/>
                </a:cxn>
                <a:cxn ang="0">
                  <a:pos x="38" y="532"/>
                </a:cxn>
                <a:cxn ang="0">
                  <a:pos x="95" y="759"/>
                </a:cxn>
                <a:cxn ang="0">
                  <a:pos x="501" y="532"/>
                </a:cxn>
                <a:cxn ang="0">
                  <a:pos x="530" y="38"/>
                </a:cxn>
                <a:cxn ang="0">
                  <a:pos x="322" y="86"/>
                </a:cxn>
                <a:cxn ang="0">
                  <a:pos x="208" y="152"/>
                </a:cxn>
                <a:cxn ang="0">
                  <a:pos x="199" y="181"/>
                </a:cxn>
                <a:cxn ang="0">
                  <a:pos x="208" y="190"/>
                </a:cxn>
                <a:cxn ang="0">
                  <a:pos x="530" y="503"/>
                </a:cxn>
                <a:cxn ang="0">
                  <a:pos x="757" y="95"/>
                </a:cxn>
                <a:cxn ang="0">
                  <a:pos x="586" y="48"/>
                </a:cxn>
                <a:cxn ang="0">
                  <a:pos x="530" y="0"/>
                </a:cxn>
                <a:cxn ang="0">
                  <a:pos x="842" y="105"/>
                </a:cxn>
                <a:cxn ang="0">
                  <a:pos x="1031" y="361"/>
                </a:cxn>
                <a:cxn ang="0">
                  <a:pos x="1031" y="702"/>
                </a:cxn>
                <a:cxn ang="0">
                  <a:pos x="842" y="958"/>
                </a:cxn>
                <a:cxn ang="0">
                  <a:pos x="530" y="1063"/>
                </a:cxn>
                <a:cxn ang="0">
                  <a:pos x="218" y="958"/>
                </a:cxn>
                <a:cxn ang="0">
                  <a:pos x="28" y="702"/>
                </a:cxn>
                <a:cxn ang="0">
                  <a:pos x="28" y="370"/>
                </a:cxn>
                <a:cxn ang="0">
                  <a:pos x="218" y="105"/>
                </a:cxn>
                <a:cxn ang="0">
                  <a:pos x="530" y="0"/>
                </a:cxn>
              </a:cxnLst>
              <a:rect l="0" t="0" r="r" b="b"/>
              <a:pathLst>
                <a:path w="1059" h="1063">
                  <a:moveTo>
                    <a:pt x="530" y="560"/>
                  </a:moveTo>
                  <a:lnTo>
                    <a:pt x="199" y="892"/>
                  </a:lnTo>
                  <a:lnTo>
                    <a:pt x="293" y="968"/>
                  </a:lnTo>
                  <a:lnTo>
                    <a:pt x="388" y="1006"/>
                  </a:lnTo>
                  <a:lnTo>
                    <a:pt x="473" y="1025"/>
                  </a:lnTo>
                  <a:lnTo>
                    <a:pt x="530" y="1025"/>
                  </a:lnTo>
                  <a:lnTo>
                    <a:pt x="643" y="1015"/>
                  </a:lnTo>
                  <a:lnTo>
                    <a:pt x="728" y="977"/>
                  </a:lnTo>
                  <a:lnTo>
                    <a:pt x="804" y="939"/>
                  </a:lnTo>
                  <a:lnTo>
                    <a:pt x="842" y="911"/>
                  </a:lnTo>
                  <a:lnTo>
                    <a:pt x="861" y="892"/>
                  </a:lnTo>
                  <a:lnTo>
                    <a:pt x="861" y="892"/>
                  </a:lnTo>
                  <a:lnTo>
                    <a:pt x="851" y="883"/>
                  </a:lnTo>
                  <a:lnTo>
                    <a:pt x="842" y="873"/>
                  </a:lnTo>
                  <a:lnTo>
                    <a:pt x="530" y="560"/>
                  </a:lnTo>
                  <a:close/>
                  <a:moveTo>
                    <a:pt x="889" y="200"/>
                  </a:moveTo>
                  <a:lnTo>
                    <a:pt x="558" y="532"/>
                  </a:lnTo>
                  <a:lnTo>
                    <a:pt x="889" y="864"/>
                  </a:lnTo>
                  <a:lnTo>
                    <a:pt x="965" y="769"/>
                  </a:lnTo>
                  <a:lnTo>
                    <a:pt x="1003" y="655"/>
                  </a:lnTo>
                  <a:lnTo>
                    <a:pt x="1021" y="532"/>
                  </a:lnTo>
                  <a:lnTo>
                    <a:pt x="1003" y="399"/>
                  </a:lnTo>
                  <a:lnTo>
                    <a:pt x="955" y="294"/>
                  </a:lnTo>
                  <a:lnTo>
                    <a:pt x="889" y="200"/>
                  </a:lnTo>
                  <a:close/>
                  <a:moveTo>
                    <a:pt x="170" y="200"/>
                  </a:moveTo>
                  <a:lnTo>
                    <a:pt x="95" y="304"/>
                  </a:lnTo>
                  <a:lnTo>
                    <a:pt x="47" y="418"/>
                  </a:lnTo>
                  <a:lnTo>
                    <a:pt x="38" y="532"/>
                  </a:lnTo>
                  <a:lnTo>
                    <a:pt x="47" y="645"/>
                  </a:lnTo>
                  <a:lnTo>
                    <a:pt x="95" y="759"/>
                  </a:lnTo>
                  <a:lnTo>
                    <a:pt x="170" y="864"/>
                  </a:lnTo>
                  <a:lnTo>
                    <a:pt x="501" y="532"/>
                  </a:lnTo>
                  <a:lnTo>
                    <a:pt x="170" y="200"/>
                  </a:lnTo>
                  <a:close/>
                  <a:moveTo>
                    <a:pt x="530" y="38"/>
                  </a:moveTo>
                  <a:lnTo>
                    <a:pt x="416" y="57"/>
                  </a:lnTo>
                  <a:lnTo>
                    <a:pt x="322" y="86"/>
                  </a:lnTo>
                  <a:lnTo>
                    <a:pt x="255" y="124"/>
                  </a:lnTo>
                  <a:lnTo>
                    <a:pt x="208" y="152"/>
                  </a:lnTo>
                  <a:lnTo>
                    <a:pt x="199" y="171"/>
                  </a:lnTo>
                  <a:lnTo>
                    <a:pt x="199" y="181"/>
                  </a:lnTo>
                  <a:lnTo>
                    <a:pt x="208" y="181"/>
                  </a:lnTo>
                  <a:lnTo>
                    <a:pt x="208" y="190"/>
                  </a:lnTo>
                  <a:lnTo>
                    <a:pt x="208" y="190"/>
                  </a:lnTo>
                  <a:lnTo>
                    <a:pt x="530" y="503"/>
                  </a:lnTo>
                  <a:lnTo>
                    <a:pt x="861" y="171"/>
                  </a:lnTo>
                  <a:lnTo>
                    <a:pt x="757" y="95"/>
                  </a:lnTo>
                  <a:lnTo>
                    <a:pt x="662" y="57"/>
                  </a:lnTo>
                  <a:lnTo>
                    <a:pt x="586" y="48"/>
                  </a:lnTo>
                  <a:lnTo>
                    <a:pt x="530" y="38"/>
                  </a:lnTo>
                  <a:close/>
                  <a:moveTo>
                    <a:pt x="530" y="0"/>
                  </a:moveTo>
                  <a:lnTo>
                    <a:pt x="700" y="29"/>
                  </a:lnTo>
                  <a:lnTo>
                    <a:pt x="842" y="105"/>
                  </a:lnTo>
                  <a:lnTo>
                    <a:pt x="955" y="219"/>
                  </a:lnTo>
                  <a:lnTo>
                    <a:pt x="1031" y="361"/>
                  </a:lnTo>
                  <a:lnTo>
                    <a:pt x="1059" y="532"/>
                  </a:lnTo>
                  <a:lnTo>
                    <a:pt x="1031" y="702"/>
                  </a:lnTo>
                  <a:lnTo>
                    <a:pt x="955" y="845"/>
                  </a:lnTo>
                  <a:lnTo>
                    <a:pt x="842" y="958"/>
                  </a:lnTo>
                  <a:lnTo>
                    <a:pt x="700" y="1034"/>
                  </a:lnTo>
                  <a:lnTo>
                    <a:pt x="530" y="1063"/>
                  </a:lnTo>
                  <a:lnTo>
                    <a:pt x="359" y="1034"/>
                  </a:lnTo>
                  <a:lnTo>
                    <a:pt x="218" y="958"/>
                  </a:lnTo>
                  <a:lnTo>
                    <a:pt x="104" y="845"/>
                  </a:lnTo>
                  <a:lnTo>
                    <a:pt x="28" y="702"/>
                  </a:lnTo>
                  <a:lnTo>
                    <a:pt x="0" y="532"/>
                  </a:lnTo>
                  <a:lnTo>
                    <a:pt x="28" y="370"/>
                  </a:lnTo>
                  <a:lnTo>
                    <a:pt x="95" y="219"/>
                  </a:lnTo>
                  <a:lnTo>
                    <a:pt x="218" y="105"/>
                  </a:lnTo>
                  <a:lnTo>
                    <a:pt x="359" y="29"/>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noEditPoints="1"/>
            </p:cNvSpPr>
            <p:nvPr/>
          </p:nvSpPr>
          <p:spPr bwMode="auto">
            <a:xfrm>
              <a:off x="17651" y="4113"/>
              <a:ext cx="861" cy="797"/>
            </a:xfrm>
            <a:custGeom>
              <a:avLst/>
              <a:gdLst/>
              <a:ahLst/>
              <a:cxnLst>
                <a:cxn ang="0">
                  <a:pos x="237" y="48"/>
                </a:cxn>
                <a:cxn ang="0">
                  <a:pos x="227" y="67"/>
                </a:cxn>
                <a:cxn ang="0">
                  <a:pos x="227" y="370"/>
                </a:cxn>
                <a:cxn ang="0">
                  <a:pos x="454" y="361"/>
                </a:cxn>
                <a:cxn ang="0">
                  <a:pos x="568" y="285"/>
                </a:cxn>
                <a:cxn ang="0">
                  <a:pos x="577" y="142"/>
                </a:cxn>
                <a:cxn ang="0">
                  <a:pos x="492" y="67"/>
                </a:cxn>
                <a:cxn ang="0">
                  <a:pos x="378" y="48"/>
                </a:cxn>
                <a:cxn ang="0">
                  <a:pos x="255" y="48"/>
                </a:cxn>
                <a:cxn ang="0">
                  <a:pos x="388" y="0"/>
                </a:cxn>
                <a:cxn ang="0">
                  <a:pos x="605" y="67"/>
                </a:cxn>
                <a:cxn ang="0">
                  <a:pos x="709" y="209"/>
                </a:cxn>
                <a:cxn ang="0">
                  <a:pos x="643" y="323"/>
                </a:cxn>
                <a:cxn ang="0">
                  <a:pos x="501" y="389"/>
                </a:cxn>
                <a:cxn ang="0">
                  <a:pos x="549" y="408"/>
                </a:cxn>
                <a:cxn ang="0">
                  <a:pos x="596" y="437"/>
                </a:cxn>
                <a:cxn ang="0">
                  <a:pos x="624" y="465"/>
                </a:cxn>
                <a:cxn ang="0">
                  <a:pos x="643" y="503"/>
                </a:cxn>
                <a:cxn ang="0">
                  <a:pos x="653" y="560"/>
                </a:cxn>
                <a:cxn ang="0">
                  <a:pos x="662" y="664"/>
                </a:cxn>
                <a:cxn ang="0">
                  <a:pos x="700" y="750"/>
                </a:cxn>
                <a:cxn ang="0">
                  <a:pos x="766" y="759"/>
                </a:cxn>
                <a:cxn ang="0">
                  <a:pos x="804" y="731"/>
                </a:cxn>
                <a:cxn ang="0">
                  <a:pos x="823" y="674"/>
                </a:cxn>
                <a:cxn ang="0">
                  <a:pos x="823" y="655"/>
                </a:cxn>
                <a:cxn ang="0">
                  <a:pos x="851" y="655"/>
                </a:cxn>
                <a:cxn ang="0">
                  <a:pos x="861" y="664"/>
                </a:cxn>
                <a:cxn ang="0">
                  <a:pos x="861" y="683"/>
                </a:cxn>
                <a:cxn ang="0">
                  <a:pos x="842" y="731"/>
                </a:cxn>
                <a:cxn ang="0">
                  <a:pos x="813" y="769"/>
                </a:cxn>
                <a:cxn ang="0">
                  <a:pos x="766" y="797"/>
                </a:cxn>
                <a:cxn ang="0">
                  <a:pos x="709" y="797"/>
                </a:cxn>
                <a:cxn ang="0">
                  <a:pos x="634" y="778"/>
                </a:cxn>
                <a:cxn ang="0">
                  <a:pos x="558" y="702"/>
                </a:cxn>
                <a:cxn ang="0">
                  <a:pos x="539" y="588"/>
                </a:cxn>
                <a:cxn ang="0">
                  <a:pos x="539" y="503"/>
                </a:cxn>
                <a:cxn ang="0">
                  <a:pos x="501" y="446"/>
                </a:cxn>
                <a:cxn ang="0">
                  <a:pos x="435" y="418"/>
                </a:cxn>
                <a:cxn ang="0">
                  <a:pos x="388" y="408"/>
                </a:cxn>
                <a:cxn ang="0">
                  <a:pos x="227" y="399"/>
                </a:cxn>
                <a:cxn ang="0">
                  <a:pos x="227" y="702"/>
                </a:cxn>
                <a:cxn ang="0">
                  <a:pos x="237" y="721"/>
                </a:cxn>
                <a:cxn ang="0">
                  <a:pos x="274" y="731"/>
                </a:cxn>
                <a:cxn ang="0">
                  <a:pos x="341" y="731"/>
                </a:cxn>
                <a:cxn ang="0">
                  <a:pos x="246" y="769"/>
                </a:cxn>
                <a:cxn ang="0">
                  <a:pos x="123" y="769"/>
                </a:cxn>
                <a:cxn ang="0">
                  <a:pos x="19" y="778"/>
                </a:cxn>
                <a:cxn ang="0">
                  <a:pos x="0" y="731"/>
                </a:cxn>
                <a:cxn ang="0">
                  <a:pos x="66" y="731"/>
                </a:cxn>
                <a:cxn ang="0">
                  <a:pos x="104" y="721"/>
                </a:cxn>
                <a:cxn ang="0">
                  <a:pos x="123" y="702"/>
                </a:cxn>
                <a:cxn ang="0">
                  <a:pos x="123" y="95"/>
                </a:cxn>
                <a:cxn ang="0">
                  <a:pos x="114" y="67"/>
                </a:cxn>
                <a:cxn ang="0">
                  <a:pos x="95" y="48"/>
                </a:cxn>
                <a:cxn ang="0">
                  <a:pos x="28" y="48"/>
                </a:cxn>
                <a:cxn ang="0">
                  <a:pos x="0" y="0"/>
                </a:cxn>
              </a:cxnLst>
              <a:rect l="0" t="0" r="r" b="b"/>
              <a:pathLst>
                <a:path w="861" h="797">
                  <a:moveTo>
                    <a:pt x="255" y="48"/>
                  </a:moveTo>
                  <a:lnTo>
                    <a:pt x="237" y="48"/>
                  </a:lnTo>
                  <a:lnTo>
                    <a:pt x="227" y="57"/>
                  </a:lnTo>
                  <a:lnTo>
                    <a:pt x="227" y="67"/>
                  </a:lnTo>
                  <a:lnTo>
                    <a:pt x="227" y="86"/>
                  </a:lnTo>
                  <a:lnTo>
                    <a:pt x="227" y="370"/>
                  </a:lnTo>
                  <a:lnTo>
                    <a:pt x="369" y="370"/>
                  </a:lnTo>
                  <a:lnTo>
                    <a:pt x="454" y="361"/>
                  </a:lnTo>
                  <a:lnTo>
                    <a:pt x="520" y="342"/>
                  </a:lnTo>
                  <a:lnTo>
                    <a:pt x="568" y="285"/>
                  </a:lnTo>
                  <a:lnTo>
                    <a:pt x="586" y="209"/>
                  </a:lnTo>
                  <a:lnTo>
                    <a:pt x="577" y="142"/>
                  </a:lnTo>
                  <a:lnTo>
                    <a:pt x="539" y="95"/>
                  </a:lnTo>
                  <a:lnTo>
                    <a:pt x="492" y="67"/>
                  </a:lnTo>
                  <a:lnTo>
                    <a:pt x="435" y="48"/>
                  </a:lnTo>
                  <a:lnTo>
                    <a:pt x="378" y="48"/>
                  </a:lnTo>
                  <a:lnTo>
                    <a:pt x="322" y="48"/>
                  </a:lnTo>
                  <a:lnTo>
                    <a:pt x="255" y="48"/>
                  </a:lnTo>
                  <a:close/>
                  <a:moveTo>
                    <a:pt x="0" y="0"/>
                  </a:moveTo>
                  <a:lnTo>
                    <a:pt x="388" y="0"/>
                  </a:lnTo>
                  <a:lnTo>
                    <a:pt x="511" y="19"/>
                  </a:lnTo>
                  <a:lnTo>
                    <a:pt x="605" y="67"/>
                  </a:lnTo>
                  <a:lnTo>
                    <a:pt x="681" y="124"/>
                  </a:lnTo>
                  <a:lnTo>
                    <a:pt x="709" y="209"/>
                  </a:lnTo>
                  <a:lnTo>
                    <a:pt x="690" y="275"/>
                  </a:lnTo>
                  <a:lnTo>
                    <a:pt x="643" y="323"/>
                  </a:lnTo>
                  <a:lnTo>
                    <a:pt x="577" y="361"/>
                  </a:lnTo>
                  <a:lnTo>
                    <a:pt x="501" y="389"/>
                  </a:lnTo>
                  <a:lnTo>
                    <a:pt x="501" y="389"/>
                  </a:lnTo>
                  <a:lnTo>
                    <a:pt x="549" y="408"/>
                  </a:lnTo>
                  <a:lnTo>
                    <a:pt x="577" y="427"/>
                  </a:lnTo>
                  <a:lnTo>
                    <a:pt x="596" y="437"/>
                  </a:lnTo>
                  <a:lnTo>
                    <a:pt x="605" y="446"/>
                  </a:lnTo>
                  <a:lnTo>
                    <a:pt x="624" y="465"/>
                  </a:lnTo>
                  <a:lnTo>
                    <a:pt x="634" y="484"/>
                  </a:lnTo>
                  <a:lnTo>
                    <a:pt x="643" y="503"/>
                  </a:lnTo>
                  <a:lnTo>
                    <a:pt x="643" y="531"/>
                  </a:lnTo>
                  <a:lnTo>
                    <a:pt x="653" y="560"/>
                  </a:lnTo>
                  <a:lnTo>
                    <a:pt x="653" y="598"/>
                  </a:lnTo>
                  <a:lnTo>
                    <a:pt x="662" y="664"/>
                  </a:lnTo>
                  <a:lnTo>
                    <a:pt x="681" y="721"/>
                  </a:lnTo>
                  <a:lnTo>
                    <a:pt x="700" y="750"/>
                  </a:lnTo>
                  <a:lnTo>
                    <a:pt x="747" y="769"/>
                  </a:lnTo>
                  <a:lnTo>
                    <a:pt x="766" y="759"/>
                  </a:lnTo>
                  <a:lnTo>
                    <a:pt x="785" y="750"/>
                  </a:lnTo>
                  <a:lnTo>
                    <a:pt x="804" y="731"/>
                  </a:lnTo>
                  <a:lnTo>
                    <a:pt x="813" y="702"/>
                  </a:lnTo>
                  <a:lnTo>
                    <a:pt x="823" y="674"/>
                  </a:lnTo>
                  <a:lnTo>
                    <a:pt x="823" y="664"/>
                  </a:lnTo>
                  <a:lnTo>
                    <a:pt x="823" y="655"/>
                  </a:lnTo>
                  <a:lnTo>
                    <a:pt x="842" y="655"/>
                  </a:lnTo>
                  <a:lnTo>
                    <a:pt x="851" y="655"/>
                  </a:lnTo>
                  <a:lnTo>
                    <a:pt x="851" y="655"/>
                  </a:lnTo>
                  <a:lnTo>
                    <a:pt x="861" y="664"/>
                  </a:lnTo>
                  <a:lnTo>
                    <a:pt x="861" y="674"/>
                  </a:lnTo>
                  <a:lnTo>
                    <a:pt x="861" y="683"/>
                  </a:lnTo>
                  <a:lnTo>
                    <a:pt x="851" y="702"/>
                  </a:lnTo>
                  <a:lnTo>
                    <a:pt x="842" y="731"/>
                  </a:lnTo>
                  <a:lnTo>
                    <a:pt x="832" y="750"/>
                  </a:lnTo>
                  <a:lnTo>
                    <a:pt x="813" y="769"/>
                  </a:lnTo>
                  <a:lnTo>
                    <a:pt x="795" y="778"/>
                  </a:lnTo>
                  <a:lnTo>
                    <a:pt x="766" y="797"/>
                  </a:lnTo>
                  <a:lnTo>
                    <a:pt x="738" y="797"/>
                  </a:lnTo>
                  <a:lnTo>
                    <a:pt x="709" y="797"/>
                  </a:lnTo>
                  <a:lnTo>
                    <a:pt x="672" y="788"/>
                  </a:lnTo>
                  <a:lnTo>
                    <a:pt x="634" y="778"/>
                  </a:lnTo>
                  <a:lnTo>
                    <a:pt x="586" y="750"/>
                  </a:lnTo>
                  <a:lnTo>
                    <a:pt x="558" y="702"/>
                  </a:lnTo>
                  <a:lnTo>
                    <a:pt x="539" y="655"/>
                  </a:lnTo>
                  <a:lnTo>
                    <a:pt x="539" y="588"/>
                  </a:lnTo>
                  <a:lnTo>
                    <a:pt x="539" y="541"/>
                  </a:lnTo>
                  <a:lnTo>
                    <a:pt x="539" y="503"/>
                  </a:lnTo>
                  <a:lnTo>
                    <a:pt x="520" y="475"/>
                  </a:lnTo>
                  <a:lnTo>
                    <a:pt x="501" y="446"/>
                  </a:lnTo>
                  <a:lnTo>
                    <a:pt x="473" y="427"/>
                  </a:lnTo>
                  <a:lnTo>
                    <a:pt x="435" y="418"/>
                  </a:lnTo>
                  <a:lnTo>
                    <a:pt x="416" y="408"/>
                  </a:lnTo>
                  <a:lnTo>
                    <a:pt x="388" y="408"/>
                  </a:lnTo>
                  <a:lnTo>
                    <a:pt x="369" y="399"/>
                  </a:lnTo>
                  <a:lnTo>
                    <a:pt x="227" y="399"/>
                  </a:lnTo>
                  <a:lnTo>
                    <a:pt x="227" y="683"/>
                  </a:lnTo>
                  <a:lnTo>
                    <a:pt x="227" y="702"/>
                  </a:lnTo>
                  <a:lnTo>
                    <a:pt x="227" y="712"/>
                  </a:lnTo>
                  <a:lnTo>
                    <a:pt x="237" y="721"/>
                  </a:lnTo>
                  <a:lnTo>
                    <a:pt x="246" y="731"/>
                  </a:lnTo>
                  <a:lnTo>
                    <a:pt x="274" y="731"/>
                  </a:lnTo>
                  <a:lnTo>
                    <a:pt x="312" y="731"/>
                  </a:lnTo>
                  <a:lnTo>
                    <a:pt x="341" y="731"/>
                  </a:lnTo>
                  <a:lnTo>
                    <a:pt x="341" y="778"/>
                  </a:lnTo>
                  <a:lnTo>
                    <a:pt x="246" y="769"/>
                  </a:lnTo>
                  <a:lnTo>
                    <a:pt x="170" y="769"/>
                  </a:lnTo>
                  <a:lnTo>
                    <a:pt x="123" y="769"/>
                  </a:lnTo>
                  <a:lnTo>
                    <a:pt x="66" y="769"/>
                  </a:lnTo>
                  <a:lnTo>
                    <a:pt x="19" y="778"/>
                  </a:lnTo>
                  <a:lnTo>
                    <a:pt x="0" y="778"/>
                  </a:lnTo>
                  <a:lnTo>
                    <a:pt x="0" y="731"/>
                  </a:lnTo>
                  <a:lnTo>
                    <a:pt x="28" y="731"/>
                  </a:lnTo>
                  <a:lnTo>
                    <a:pt x="66" y="731"/>
                  </a:lnTo>
                  <a:lnTo>
                    <a:pt x="95" y="731"/>
                  </a:lnTo>
                  <a:lnTo>
                    <a:pt x="104" y="721"/>
                  </a:lnTo>
                  <a:lnTo>
                    <a:pt x="114" y="712"/>
                  </a:lnTo>
                  <a:lnTo>
                    <a:pt x="123" y="702"/>
                  </a:lnTo>
                  <a:lnTo>
                    <a:pt x="123" y="683"/>
                  </a:lnTo>
                  <a:lnTo>
                    <a:pt x="123" y="95"/>
                  </a:lnTo>
                  <a:lnTo>
                    <a:pt x="123" y="76"/>
                  </a:lnTo>
                  <a:lnTo>
                    <a:pt x="114" y="67"/>
                  </a:lnTo>
                  <a:lnTo>
                    <a:pt x="104" y="57"/>
                  </a:lnTo>
                  <a:lnTo>
                    <a:pt x="95" y="48"/>
                  </a:lnTo>
                  <a:lnTo>
                    <a:pt x="66" y="48"/>
                  </a:lnTo>
                  <a:lnTo>
                    <a:pt x="28" y="48"/>
                  </a:lnTo>
                  <a:lnTo>
                    <a:pt x="0" y="4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noEditPoints="1"/>
            </p:cNvSpPr>
            <p:nvPr/>
          </p:nvSpPr>
          <p:spPr bwMode="auto">
            <a:xfrm>
              <a:off x="18559" y="4379"/>
              <a:ext cx="482" cy="522"/>
            </a:xfrm>
            <a:custGeom>
              <a:avLst/>
              <a:gdLst/>
              <a:ahLst/>
              <a:cxnLst>
                <a:cxn ang="0">
                  <a:pos x="255" y="38"/>
                </a:cxn>
                <a:cxn ang="0">
                  <a:pos x="227" y="38"/>
                </a:cxn>
                <a:cxn ang="0">
                  <a:pos x="189" y="57"/>
                </a:cxn>
                <a:cxn ang="0">
                  <a:pos x="151" y="85"/>
                </a:cxn>
                <a:cxn ang="0">
                  <a:pos x="113" y="142"/>
                </a:cxn>
                <a:cxn ang="0">
                  <a:pos x="95" y="218"/>
                </a:cxn>
                <a:cxn ang="0">
                  <a:pos x="397" y="218"/>
                </a:cxn>
                <a:cxn ang="0">
                  <a:pos x="397" y="190"/>
                </a:cxn>
                <a:cxn ang="0">
                  <a:pos x="388" y="142"/>
                </a:cxn>
                <a:cxn ang="0">
                  <a:pos x="369" y="95"/>
                </a:cxn>
                <a:cxn ang="0">
                  <a:pos x="322" y="57"/>
                </a:cxn>
                <a:cxn ang="0">
                  <a:pos x="255" y="38"/>
                </a:cxn>
                <a:cxn ang="0">
                  <a:pos x="255" y="0"/>
                </a:cxn>
                <a:cxn ang="0">
                  <a:pos x="340" y="19"/>
                </a:cxn>
                <a:cxn ang="0">
                  <a:pos x="407" y="57"/>
                </a:cxn>
                <a:cxn ang="0">
                  <a:pos x="445" y="104"/>
                </a:cxn>
                <a:cxn ang="0">
                  <a:pos x="473" y="161"/>
                </a:cxn>
                <a:cxn ang="0">
                  <a:pos x="482" y="227"/>
                </a:cxn>
                <a:cxn ang="0">
                  <a:pos x="482" y="237"/>
                </a:cxn>
                <a:cxn ang="0">
                  <a:pos x="473" y="246"/>
                </a:cxn>
                <a:cxn ang="0">
                  <a:pos x="463" y="246"/>
                </a:cxn>
                <a:cxn ang="0">
                  <a:pos x="445" y="246"/>
                </a:cxn>
                <a:cxn ang="0">
                  <a:pos x="445" y="246"/>
                </a:cxn>
                <a:cxn ang="0">
                  <a:pos x="95" y="246"/>
                </a:cxn>
                <a:cxn ang="0">
                  <a:pos x="104" y="303"/>
                </a:cxn>
                <a:cxn ang="0">
                  <a:pos x="113" y="360"/>
                </a:cxn>
                <a:cxn ang="0">
                  <a:pos x="142" y="417"/>
                </a:cxn>
                <a:cxn ang="0">
                  <a:pos x="170" y="446"/>
                </a:cxn>
                <a:cxn ang="0">
                  <a:pos x="199" y="465"/>
                </a:cxn>
                <a:cxn ang="0">
                  <a:pos x="236" y="484"/>
                </a:cxn>
                <a:cxn ang="0">
                  <a:pos x="284" y="484"/>
                </a:cxn>
                <a:cxn ang="0">
                  <a:pos x="312" y="484"/>
                </a:cxn>
                <a:cxn ang="0">
                  <a:pos x="359" y="465"/>
                </a:cxn>
                <a:cxn ang="0">
                  <a:pos x="407" y="427"/>
                </a:cxn>
                <a:cxn ang="0">
                  <a:pos x="435" y="379"/>
                </a:cxn>
                <a:cxn ang="0">
                  <a:pos x="445" y="370"/>
                </a:cxn>
                <a:cxn ang="0">
                  <a:pos x="445" y="360"/>
                </a:cxn>
                <a:cxn ang="0">
                  <a:pos x="463" y="360"/>
                </a:cxn>
                <a:cxn ang="0">
                  <a:pos x="473" y="360"/>
                </a:cxn>
                <a:cxn ang="0">
                  <a:pos x="482" y="370"/>
                </a:cxn>
                <a:cxn ang="0">
                  <a:pos x="482" y="370"/>
                </a:cxn>
                <a:cxn ang="0">
                  <a:pos x="473" y="398"/>
                </a:cxn>
                <a:cxn ang="0">
                  <a:pos x="454" y="436"/>
                </a:cxn>
                <a:cxn ang="0">
                  <a:pos x="407" y="474"/>
                </a:cxn>
                <a:cxn ang="0">
                  <a:pos x="350" y="503"/>
                </a:cxn>
                <a:cxn ang="0">
                  <a:pos x="274" y="522"/>
                </a:cxn>
                <a:cxn ang="0">
                  <a:pos x="161" y="503"/>
                </a:cxn>
                <a:cxn ang="0">
                  <a:pos x="76" y="446"/>
                </a:cxn>
                <a:cxn ang="0">
                  <a:pos x="19" y="360"/>
                </a:cxn>
                <a:cxn ang="0">
                  <a:pos x="0" y="256"/>
                </a:cxn>
                <a:cxn ang="0">
                  <a:pos x="19" y="161"/>
                </a:cxn>
                <a:cxn ang="0">
                  <a:pos x="76" y="76"/>
                </a:cxn>
                <a:cxn ang="0">
                  <a:pos x="151" y="28"/>
                </a:cxn>
                <a:cxn ang="0">
                  <a:pos x="255" y="0"/>
                </a:cxn>
              </a:cxnLst>
              <a:rect l="0" t="0" r="r" b="b"/>
              <a:pathLst>
                <a:path w="482" h="522">
                  <a:moveTo>
                    <a:pt x="255" y="38"/>
                  </a:moveTo>
                  <a:lnTo>
                    <a:pt x="227" y="38"/>
                  </a:lnTo>
                  <a:lnTo>
                    <a:pt x="189" y="57"/>
                  </a:lnTo>
                  <a:lnTo>
                    <a:pt x="151" y="85"/>
                  </a:lnTo>
                  <a:lnTo>
                    <a:pt x="113" y="142"/>
                  </a:lnTo>
                  <a:lnTo>
                    <a:pt x="95" y="218"/>
                  </a:lnTo>
                  <a:lnTo>
                    <a:pt x="397" y="218"/>
                  </a:lnTo>
                  <a:lnTo>
                    <a:pt x="397" y="190"/>
                  </a:lnTo>
                  <a:lnTo>
                    <a:pt x="388" y="142"/>
                  </a:lnTo>
                  <a:lnTo>
                    <a:pt x="369" y="95"/>
                  </a:lnTo>
                  <a:lnTo>
                    <a:pt x="322" y="57"/>
                  </a:lnTo>
                  <a:lnTo>
                    <a:pt x="255" y="38"/>
                  </a:lnTo>
                  <a:close/>
                  <a:moveTo>
                    <a:pt x="255" y="0"/>
                  </a:moveTo>
                  <a:lnTo>
                    <a:pt x="340" y="19"/>
                  </a:lnTo>
                  <a:lnTo>
                    <a:pt x="407" y="57"/>
                  </a:lnTo>
                  <a:lnTo>
                    <a:pt x="445" y="104"/>
                  </a:lnTo>
                  <a:lnTo>
                    <a:pt x="473" y="161"/>
                  </a:lnTo>
                  <a:lnTo>
                    <a:pt x="482" y="227"/>
                  </a:lnTo>
                  <a:lnTo>
                    <a:pt x="482" y="237"/>
                  </a:lnTo>
                  <a:lnTo>
                    <a:pt x="473" y="246"/>
                  </a:lnTo>
                  <a:lnTo>
                    <a:pt x="463" y="246"/>
                  </a:lnTo>
                  <a:lnTo>
                    <a:pt x="445" y="246"/>
                  </a:lnTo>
                  <a:lnTo>
                    <a:pt x="445" y="246"/>
                  </a:lnTo>
                  <a:lnTo>
                    <a:pt x="95" y="246"/>
                  </a:lnTo>
                  <a:lnTo>
                    <a:pt x="104" y="303"/>
                  </a:lnTo>
                  <a:lnTo>
                    <a:pt x="113" y="360"/>
                  </a:lnTo>
                  <a:lnTo>
                    <a:pt x="142" y="417"/>
                  </a:lnTo>
                  <a:lnTo>
                    <a:pt x="170" y="446"/>
                  </a:lnTo>
                  <a:lnTo>
                    <a:pt x="199" y="465"/>
                  </a:lnTo>
                  <a:lnTo>
                    <a:pt x="236" y="484"/>
                  </a:lnTo>
                  <a:lnTo>
                    <a:pt x="284" y="484"/>
                  </a:lnTo>
                  <a:lnTo>
                    <a:pt x="312" y="484"/>
                  </a:lnTo>
                  <a:lnTo>
                    <a:pt x="359" y="465"/>
                  </a:lnTo>
                  <a:lnTo>
                    <a:pt x="407" y="427"/>
                  </a:lnTo>
                  <a:lnTo>
                    <a:pt x="435" y="379"/>
                  </a:lnTo>
                  <a:lnTo>
                    <a:pt x="445" y="370"/>
                  </a:lnTo>
                  <a:lnTo>
                    <a:pt x="445" y="360"/>
                  </a:lnTo>
                  <a:lnTo>
                    <a:pt x="463" y="360"/>
                  </a:lnTo>
                  <a:lnTo>
                    <a:pt x="473" y="360"/>
                  </a:lnTo>
                  <a:lnTo>
                    <a:pt x="482" y="370"/>
                  </a:lnTo>
                  <a:lnTo>
                    <a:pt x="482" y="370"/>
                  </a:lnTo>
                  <a:lnTo>
                    <a:pt x="473" y="398"/>
                  </a:lnTo>
                  <a:lnTo>
                    <a:pt x="454" y="436"/>
                  </a:lnTo>
                  <a:lnTo>
                    <a:pt x="407" y="474"/>
                  </a:lnTo>
                  <a:lnTo>
                    <a:pt x="350" y="503"/>
                  </a:lnTo>
                  <a:lnTo>
                    <a:pt x="274" y="522"/>
                  </a:lnTo>
                  <a:lnTo>
                    <a:pt x="161" y="503"/>
                  </a:lnTo>
                  <a:lnTo>
                    <a:pt x="76" y="446"/>
                  </a:lnTo>
                  <a:lnTo>
                    <a:pt x="19" y="360"/>
                  </a:lnTo>
                  <a:lnTo>
                    <a:pt x="0" y="256"/>
                  </a:lnTo>
                  <a:lnTo>
                    <a:pt x="19" y="161"/>
                  </a:lnTo>
                  <a:lnTo>
                    <a:pt x="76" y="76"/>
                  </a:lnTo>
                  <a:lnTo>
                    <a:pt x="151" y="28"/>
                  </a:lnTo>
                  <a:lnTo>
                    <a:pt x="2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19202" y="4037"/>
              <a:ext cx="284" cy="1129"/>
            </a:xfrm>
            <a:custGeom>
              <a:avLst/>
              <a:gdLst/>
              <a:ahLst/>
              <a:cxnLst>
                <a:cxn ang="0">
                  <a:pos x="265" y="0"/>
                </a:cxn>
                <a:cxn ang="0">
                  <a:pos x="265" y="0"/>
                </a:cxn>
                <a:cxn ang="0">
                  <a:pos x="274" y="10"/>
                </a:cxn>
                <a:cxn ang="0">
                  <a:pos x="284" y="10"/>
                </a:cxn>
                <a:cxn ang="0">
                  <a:pos x="284" y="19"/>
                </a:cxn>
                <a:cxn ang="0">
                  <a:pos x="284" y="29"/>
                </a:cxn>
                <a:cxn ang="0">
                  <a:pos x="284" y="29"/>
                </a:cxn>
                <a:cxn ang="0">
                  <a:pos x="227" y="86"/>
                </a:cxn>
                <a:cxn ang="0">
                  <a:pos x="170" y="171"/>
                </a:cxn>
                <a:cxn ang="0">
                  <a:pos x="114" y="275"/>
                </a:cxn>
                <a:cxn ang="0">
                  <a:pos x="85" y="408"/>
                </a:cxn>
                <a:cxn ang="0">
                  <a:pos x="66" y="569"/>
                </a:cxn>
                <a:cxn ang="0">
                  <a:pos x="85" y="721"/>
                </a:cxn>
                <a:cxn ang="0">
                  <a:pos x="114" y="864"/>
                </a:cxn>
                <a:cxn ang="0">
                  <a:pos x="180" y="987"/>
                </a:cxn>
                <a:cxn ang="0">
                  <a:pos x="274" y="1101"/>
                </a:cxn>
                <a:cxn ang="0">
                  <a:pos x="284" y="1110"/>
                </a:cxn>
                <a:cxn ang="0">
                  <a:pos x="284" y="1110"/>
                </a:cxn>
                <a:cxn ang="0">
                  <a:pos x="284" y="1120"/>
                </a:cxn>
                <a:cxn ang="0">
                  <a:pos x="284" y="1129"/>
                </a:cxn>
                <a:cxn ang="0">
                  <a:pos x="274" y="1129"/>
                </a:cxn>
                <a:cxn ang="0">
                  <a:pos x="265" y="1129"/>
                </a:cxn>
                <a:cxn ang="0">
                  <a:pos x="151" y="1025"/>
                </a:cxn>
                <a:cxn ang="0">
                  <a:pos x="76" y="911"/>
                </a:cxn>
                <a:cxn ang="0">
                  <a:pos x="28" y="788"/>
                </a:cxn>
                <a:cxn ang="0">
                  <a:pos x="0" y="674"/>
                </a:cxn>
                <a:cxn ang="0">
                  <a:pos x="0" y="569"/>
                </a:cxn>
                <a:cxn ang="0">
                  <a:pos x="0" y="456"/>
                </a:cxn>
                <a:cxn ang="0">
                  <a:pos x="28" y="342"/>
                </a:cxn>
                <a:cxn ang="0">
                  <a:pos x="76" y="218"/>
                </a:cxn>
                <a:cxn ang="0">
                  <a:pos x="151" y="105"/>
                </a:cxn>
                <a:cxn ang="0">
                  <a:pos x="265" y="0"/>
                </a:cxn>
              </a:cxnLst>
              <a:rect l="0" t="0" r="r" b="b"/>
              <a:pathLst>
                <a:path w="284" h="1129">
                  <a:moveTo>
                    <a:pt x="265" y="0"/>
                  </a:moveTo>
                  <a:lnTo>
                    <a:pt x="265" y="0"/>
                  </a:lnTo>
                  <a:lnTo>
                    <a:pt x="274" y="10"/>
                  </a:lnTo>
                  <a:lnTo>
                    <a:pt x="284" y="10"/>
                  </a:lnTo>
                  <a:lnTo>
                    <a:pt x="284" y="19"/>
                  </a:lnTo>
                  <a:lnTo>
                    <a:pt x="284" y="29"/>
                  </a:lnTo>
                  <a:lnTo>
                    <a:pt x="284" y="29"/>
                  </a:lnTo>
                  <a:lnTo>
                    <a:pt x="227" y="86"/>
                  </a:lnTo>
                  <a:lnTo>
                    <a:pt x="170" y="171"/>
                  </a:lnTo>
                  <a:lnTo>
                    <a:pt x="114" y="275"/>
                  </a:lnTo>
                  <a:lnTo>
                    <a:pt x="85" y="408"/>
                  </a:lnTo>
                  <a:lnTo>
                    <a:pt x="66" y="569"/>
                  </a:lnTo>
                  <a:lnTo>
                    <a:pt x="85" y="721"/>
                  </a:lnTo>
                  <a:lnTo>
                    <a:pt x="114" y="864"/>
                  </a:lnTo>
                  <a:lnTo>
                    <a:pt x="180" y="987"/>
                  </a:lnTo>
                  <a:lnTo>
                    <a:pt x="274" y="1101"/>
                  </a:lnTo>
                  <a:lnTo>
                    <a:pt x="284" y="1110"/>
                  </a:lnTo>
                  <a:lnTo>
                    <a:pt x="284" y="1110"/>
                  </a:lnTo>
                  <a:lnTo>
                    <a:pt x="284" y="1120"/>
                  </a:lnTo>
                  <a:lnTo>
                    <a:pt x="284" y="1129"/>
                  </a:lnTo>
                  <a:lnTo>
                    <a:pt x="274" y="1129"/>
                  </a:lnTo>
                  <a:lnTo>
                    <a:pt x="265" y="1129"/>
                  </a:lnTo>
                  <a:lnTo>
                    <a:pt x="151" y="1025"/>
                  </a:lnTo>
                  <a:lnTo>
                    <a:pt x="76" y="911"/>
                  </a:lnTo>
                  <a:lnTo>
                    <a:pt x="28" y="788"/>
                  </a:lnTo>
                  <a:lnTo>
                    <a:pt x="0" y="674"/>
                  </a:lnTo>
                  <a:lnTo>
                    <a:pt x="0" y="569"/>
                  </a:lnTo>
                  <a:lnTo>
                    <a:pt x="0" y="456"/>
                  </a:lnTo>
                  <a:lnTo>
                    <a:pt x="28" y="342"/>
                  </a:lnTo>
                  <a:lnTo>
                    <a:pt x="76" y="218"/>
                  </a:lnTo>
                  <a:lnTo>
                    <a:pt x="151" y="105"/>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19637" y="4388"/>
              <a:ext cx="520" cy="513"/>
            </a:xfrm>
            <a:custGeom>
              <a:avLst/>
              <a:gdLst/>
              <a:ahLst/>
              <a:cxnLst>
                <a:cxn ang="0">
                  <a:pos x="256" y="0"/>
                </a:cxn>
                <a:cxn ang="0">
                  <a:pos x="303" y="29"/>
                </a:cxn>
                <a:cxn ang="0">
                  <a:pos x="350" y="67"/>
                </a:cxn>
                <a:cxn ang="0">
                  <a:pos x="378" y="86"/>
                </a:cxn>
                <a:cxn ang="0">
                  <a:pos x="416" y="76"/>
                </a:cxn>
                <a:cxn ang="0">
                  <a:pos x="454" y="48"/>
                </a:cxn>
                <a:cxn ang="0">
                  <a:pos x="482" y="10"/>
                </a:cxn>
                <a:cxn ang="0">
                  <a:pos x="501" y="0"/>
                </a:cxn>
                <a:cxn ang="0">
                  <a:pos x="511" y="10"/>
                </a:cxn>
                <a:cxn ang="0">
                  <a:pos x="511" y="29"/>
                </a:cxn>
                <a:cxn ang="0">
                  <a:pos x="482" y="67"/>
                </a:cxn>
                <a:cxn ang="0">
                  <a:pos x="435" y="124"/>
                </a:cxn>
                <a:cxn ang="0">
                  <a:pos x="388" y="171"/>
                </a:cxn>
                <a:cxn ang="0">
                  <a:pos x="331" y="218"/>
                </a:cxn>
                <a:cxn ang="0">
                  <a:pos x="284" y="256"/>
                </a:cxn>
                <a:cxn ang="0">
                  <a:pos x="227" y="304"/>
                </a:cxn>
                <a:cxn ang="0">
                  <a:pos x="180" y="342"/>
                </a:cxn>
                <a:cxn ang="0">
                  <a:pos x="142" y="380"/>
                </a:cxn>
                <a:cxn ang="0">
                  <a:pos x="123" y="399"/>
                </a:cxn>
                <a:cxn ang="0">
                  <a:pos x="142" y="399"/>
                </a:cxn>
                <a:cxn ang="0">
                  <a:pos x="170" y="399"/>
                </a:cxn>
                <a:cxn ang="0">
                  <a:pos x="199" y="408"/>
                </a:cxn>
                <a:cxn ang="0">
                  <a:pos x="265" y="418"/>
                </a:cxn>
                <a:cxn ang="0">
                  <a:pos x="341" y="418"/>
                </a:cxn>
                <a:cxn ang="0">
                  <a:pos x="407" y="389"/>
                </a:cxn>
                <a:cxn ang="0">
                  <a:pos x="454" y="342"/>
                </a:cxn>
                <a:cxn ang="0">
                  <a:pos x="464" y="323"/>
                </a:cxn>
                <a:cxn ang="0">
                  <a:pos x="482" y="323"/>
                </a:cxn>
                <a:cxn ang="0">
                  <a:pos x="492" y="332"/>
                </a:cxn>
                <a:cxn ang="0">
                  <a:pos x="435" y="437"/>
                </a:cxn>
                <a:cxn ang="0">
                  <a:pos x="293" y="513"/>
                </a:cxn>
                <a:cxn ang="0">
                  <a:pos x="246" y="494"/>
                </a:cxn>
                <a:cxn ang="0">
                  <a:pos x="199" y="456"/>
                </a:cxn>
                <a:cxn ang="0">
                  <a:pos x="161" y="437"/>
                </a:cxn>
                <a:cxn ang="0">
                  <a:pos x="142" y="427"/>
                </a:cxn>
                <a:cxn ang="0">
                  <a:pos x="66" y="465"/>
                </a:cxn>
                <a:cxn ang="0">
                  <a:pos x="29" y="513"/>
                </a:cxn>
                <a:cxn ang="0">
                  <a:pos x="10" y="513"/>
                </a:cxn>
                <a:cxn ang="0">
                  <a:pos x="0" y="494"/>
                </a:cxn>
                <a:cxn ang="0">
                  <a:pos x="10" y="465"/>
                </a:cxn>
                <a:cxn ang="0">
                  <a:pos x="66" y="408"/>
                </a:cxn>
                <a:cxn ang="0">
                  <a:pos x="114" y="361"/>
                </a:cxn>
                <a:cxn ang="0">
                  <a:pos x="142" y="332"/>
                </a:cxn>
                <a:cxn ang="0">
                  <a:pos x="199" y="285"/>
                </a:cxn>
                <a:cxn ang="0">
                  <a:pos x="303" y="200"/>
                </a:cxn>
                <a:cxn ang="0">
                  <a:pos x="369" y="133"/>
                </a:cxn>
                <a:cxn ang="0">
                  <a:pos x="378" y="114"/>
                </a:cxn>
                <a:cxn ang="0">
                  <a:pos x="350" y="114"/>
                </a:cxn>
                <a:cxn ang="0">
                  <a:pos x="293" y="105"/>
                </a:cxn>
                <a:cxn ang="0">
                  <a:pos x="256" y="95"/>
                </a:cxn>
                <a:cxn ang="0">
                  <a:pos x="218" y="95"/>
                </a:cxn>
                <a:cxn ang="0">
                  <a:pos x="180" y="95"/>
                </a:cxn>
                <a:cxn ang="0">
                  <a:pos x="142" y="114"/>
                </a:cxn>
                <a:cxn ang="0">
                  <a:pos x="123" y="143"/>
                </a:cxn>
                <a:cxn ang="0">
                  <a:pos x="104" y="152"/>
                </a:cxn>
                <a:cxn ang="0">
                  <a:pos x="95" y="143"/>
                </a:cxn>
                <a:cxn ang="0">
                  <a:pos x="95" y="114"/>
                </a:cxn>
                <a:cxn ang="0">
                  <a:pos x="123" y="67"/>
                </a:cxn>
                <a:cxn ang="0">
                  <a:pos x="170" y="19"/>
                </a:cxn>
                <a:cxn ang="0">
                  <a:pos x="237" y="0"/>
                </a:cxn>
              </a:cxnLst>
              <a:rect l="0" t="0" r="r" b="b"/>
              <a:pathLst>
                <a:path w="520" h="513">
                  <a:moveTo>
                    <a:pt x="237" y="0"/>
                  </a:moveTo>
                  <a:lnTo>
                    <a:pt x="256" y="0"/>
                  </a:lnTo>
                  <a:lnTo>
                    <a:pt x="274" y="10"/>
                  </a:lnTo>
                  <a:lnTo>
                    <a:pt x="303" y="29"/>
                  </a:lnTo>
                  <a:lnTo>
                    <a:pt x="331" y="48"/>
                  </a:lnTo>
                  <a:lnTo>
                    <a:pt x="350" y="67"/>
                  </a:lnTo>
                  <a:lnTo>
                    <a:pt x="369" y="76"/>
                  </a:lnTo>
                  <a:lnTo>
                    <a:pt x="378" y="86"/>
                  </a:lnTo>
                  <a:lnTo>
                    <a:pt x="388" y="86"/>
                  </a:lnTo>
                  <a:lnTo>
                    <a:pt x="416" y="76"/>
                  </a:lnTo>
                  <a:lnTo>
                    <a:pt x="435" y="67"/>
                  </a:lnTo>
                  <a:lnTo>
                    <a:pt x="454" y="48"/>
                  </a:lnTo>
                  <a:lnTo>
                    <a:pt x="473" y="10"/>
                  </a:lnTo>
                  <a:lnTo>
                    <a:pt x="482" y="10"/>
                  </a:lnTo>
                  <a:lnTo>
                    <a:pt x="492" y="0"/>
                  </a:lnTo>
                  <a:lnTo>
                    <a:pt x="501" y="0"/>
                  </a:lnTo>
                  <a:lnTo>
                    <a:pt x="501" y="0"/>
                  </a:lnTo>
                  <a:lnTo>
                    <a:pt x="511" y="10"/>
                  </a:lnTo>
                  <a:lnTo>
                    <a:pt x="520" y="19"/>
                  </a:lnTo>
                  <a:lnTo>
                    <a:pt x="511" y="29"/>
                  </a:lnTo>
                  <a:lnTo>
                    <a:pt x="501" y="38"/>
                  </a:lnTo>
                  <a:lnTo>
                    <a:pt x="482" y="67"/>
                  </a:lnTo>
                  <a:lnTo>
                    <a:pt x="464" y="86"/>
                  </a:lnTo>
                  <a:lnTo>
                    <a:pt x="435" y="124"/>
                  </a:lnTo>
                  <a:lnTo>
                    <a:pt x="407" y="152"/>
                  </a:lnTo>
                  <a:lnTo>
                    <a:pt x="388" y="171"/>
                  </a:lnTo>
                  <a:lnTo>
                    <a:pt x="360" y="190"/>
                  </a:lnTo>
                  <a:lnTo>
                    <a:pt x="331" y="218"/>
                  </a:lnTo>
                  <a:lnTo>
                    <a:pt x="303" y="237"/>
                  </a:lnTo>
                  <a:lnTo>
                    <a:pt x="284" y="256"/>
                  </a:lnTo>
                  <a:lnTo>
                    <a:pt x="265" y="275"/>
                  </a:lnTo>
                  <a:lnTo>
                    <a:pt x="227" y="304"/>
                  </a:lnTo>
                  <a:lnTo>
                    <a:pt x="199" y="323"/>
                  </a:lnTo>
                  <a:lnTo>
                    <a:pt x="180" y="342"/>
                  </a:lnTo>
                  <a:lnTo>
                    <a:pt x="161" y="361"/>
                  </a:lnTo>
                  <a:lnTo>
                    <a:pt x="142" y="380"/>
                  </a:lnTo>
                  <a:lnTo>
                    <a:pt x="133" y="389"/>
                  </a:lnTo>
                  <a:lnTo>
                    <a:pt x="123" y="399"/>
                  </a:lnTo>
                  <a:lnTo>
                    <a:pt x="123" y="399"/>
                  </a:lnTo>
                  <a:lnTo>
                    <a:pt x="142" y="399"/>
                  </a:lnTo>
                  <a:lnTo>
                    <a:pt x="151" y="399"/>
                  </a:lnTo>
                  <a:lnTo>
                    <a:pt x="170" y="399"/>
                  </a:lnTo>
                  <a:lnTo>
                    <a:pt x="180" y="399"/>
                  </a:lnTo>
                  <a:lnTo>
                    <a:pt x="199" y="408"/>
                  </a:lnTo>
                  <a:lnTo>
                    <a:pt x="227" y="408"/>
                  </a:lnTo>
                  <a:lnTo>
                    <a:pt x="265" y="418"/>
                  </a:lnTo>
                  <a:lnTo>
                    <a:pt x="303" y="418"/>
                  </a:lnTo>
                  <a:lnTo>
                    <a:pt x="341" y="418"/>
                  </a:lnTo>
                  <a:lnTo>
                    <a:pt x="378" y="408"/>
                  </a:lnTo>
                  <a:lnTo>
                    <a:pt x="407" y="389"/>
                  </a:lnTo>
                  <a:lnTo>
                    <a:pt x="435" y="370"/>
                  </a:lnTo>
                  <a:lnTo>
                    <a:pt x="454" y="342"/>
                  </a:lnTo>
                  <a:lnTo>
                    <a:pt x="454" y="332"/>
                  </a:lnTo>
                  <a:lnTo>
                    <a:pt x="464" y="323"/>
                  </a:lnTo>
                  <a:lnTo>
                    <a:pt x="473" y="323"/>
                  </a:lnTo>
                  <a:lnTo>
                    <a:pt x="482" y="323"/>
                  </a:lnTo>
                  <a:lnTo>
                    <a:pt x="482" y="323"/>
                  </a:lnTo>
                  <a:lnTo>
                    <a:pt x="492" y="332"/>
                  </a:lnTo>
                  <a:lnTo>
                    <a:pt x="473" y="380"/>
                  </a:lnTo>
                  <a:lnTo>
                    <a:pt x="435" y="437"/>
                  </a:lnTo>
                  <a:lnTo>
                    <a:pt x="378" y="484"/>
                  </a:lnTo>
                  <a:lnTo>
                    <a:pt x="293" y="513"/>
                  </a:lnTo>
                  <a:lnTo>
                    <a:pt x="274" y="503"/>
                  </a:lnTo>
                  <a:lnTo>
                    <a:pt x="246" y="494"/>
                  </a:lnTo>
                  <a:lnTo>
                    <a:pt x="227" y="484"/>
                  </a:lnTo>
                  <a:lnTo>
                    <a:pt x="199" y="456"/>
                  </a:lnTo>
                  <a:lnTo>
                    <a:pt x="180" y="446"/>
                  </a:lnTo>
                  <a:lnTo>
                    <a:pt x="161" y="437"/>
                  </a:lnTo>
                  <a:lnTo>
                    <a:pt x="151" y="437"/>
                  </a:lnTo>
                  <a:lnTo>
                    <a:pt x="142" y="427"/>
                  </a:lnTo>
                  <a:lnTo>
                    <a:pt x="104" y="437"/>
                  </a:lnTo>
                  <a:lnTo>
                    <a:pt x="66" y="465"/>
                  </a:lnTo>
                  <a:lnTo>
                    <a:pt x="38" y="503"/>
                  </a:lnTo>
                  <a:lnTo>
                    <a:pt x="29" y="513"/>
                  </a:lnTo>
                  <a:lnTo>
                    <a:pt x="19" y="513"/>
                  </a:lnTo>
                  <a:lnTo>
                    <a:pt x="10" y="513"/>
                  </a:lnTo>
                  <a:lnTo>
                    <a:pt x="0" y="503"/>
                  </a:lnTo>
                  <a:lnTo>
                    <a:pt x="0" y="494"/>
                  </a:lnTo>
                  <a:lnTo>
                    <a:pt x="0" y="484"/>
                  </a:lnTo>
                  <a:lnTo>
                    <a:pt x="10" y="465"/>
                  </a:lnTo>
                  <a:lnTo>
                    <a:pt x="38" y="437"/>
                  </a:lnTo>
                  <a:lnTo>
                    <a:pt x="66" y="408"/>
                  </a:lnTo>
                  <a:lnTo>
                    <a:pt x="104" y="370"/>
                  </a:lnTo>
                  <a:lnTo>
                    <a:pt x="114" y="361"/>
                  </a:lnTo>
                  <a:lnTo>
                    <a:pt x="123" y="342"/>
                  </a:lnTo>
                  <a:lnTo>
                    <a:pt x="142" y="332"/>
                  </a:lnTo>
                  <a:lnTo>
                    <a:pt x="170" y="304"/>
                  </a:lnTo>
                  <a:lnTo>
                    <a:pt x="199" y="285"/>
                  </a:lnTo>
                  <a:lnTo>
                    <a:pt x="237" y="247"/>
                  </a:lnTo>
                  <a:lnTo>
                    <a:pt x="303" y="200"/>
                  </a:lnTo>
                  <a:lnTo>
                    <a:pt x="341" y="162"/>
                  </a:lnTo>
                  <a:lnTo>
                    <a:pt x="369" y="133"/>
                  </a:lnTo>
                  <a:lnTo>
                    <a:pt x="397" y="114"/>
                  </a:lnTo>
                  <a:lnTo>
                    <a:pt x="378" y="114"/>
                  </a:lnTo>
                  <a:lnTo>
                    <a:pt x="369" y="114"/>
                  </a:lnTo>
                  <a:lnTo>
                    <a:pt x="350" y="114"/>
                  </a:lnTo>
                  <a:lnTo>
                    <a:pt x="331" y="105"/>
                  </a:lnTo>
                  <a:lnTo>
                    <a:pt x="293" y="105"/>
                  </a:lnTo>
                  <a:lnTo>
                    <a:pt x="274" y="95"/>
                  </a:lnTo>
                  <a:lnTo>
                    <a:pt x="256" y="95"/>
                  </a:lnTo>
                  <a:lnTo>
                    <a:pt x="227" y="95"/>
                  </a:lnTo>
                  <a:lnTo>
                    <a:pt x="218" y="95"/>
                  </a:lnTo>
                  <a:lnTo>
                    <a:pt x="199" y="95"/>
                  </a:lnTo>
                  <a:lnTo>
                    <a:pt x="180" y="95"/>
                  </a:lnTo>
                  <a:lnTo>
                    <a:pt x="161" y="105"/>
                  </a:lnTo>
                  <a:lnTo>
                    <a:pt x="142" y="114"/>
                  </a:lnTo>
                  <a:lnTo>
                    <a:pt x="123" y="133"/>
                  </a:lnTo>
                  <a:lnTo>
                    <a:pt x="123" y="143"/>
                  </a:lnTo>
                  <a:lnTo>
                    <a:pt x="114" y="143"/>
                  </a:lnTo>
                  <a:lnTo>
                    <a:pt x="104" y="152"/>
                  </a:lnTo>
                  <a:lnTo>
                    <a:pt x="95" y="143"/>
                  </a:lnTo>
                  <a:lnTo>
                    <a:pt x="95" y="143"/>
                  </a:lnTo>
                  <a:lnTo>
                    <a:pt x="85" y="133"/>
                  </a:lnTo>
                  <a:lnTo>
                    <a:pt x="95" y="114"/>
                  </a:lnTo>
                  <a:lnTo>
                    <a:pt x="104" y="95"/>
                  </a:lnTo>
                  <a:lnTo>
                    <a:pt x="123" y="67"/>
                  </a:lnTo>
                  <a:lnTo>
                    <a:pt x="142" y="48"/>
                  </a:lnTo>
                  <a:lnTo>
                    <a:pt x="170" y="19"/>
                  </a:lnTo>
                  <a:lnTo>
                    <a:pt x="199" y="10"/>
                  </a:lnTo>
                  <a:lnTo>
                    <a:pt x="2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noEditPoints="1"/>
            </p:cNvSpPr>
            <p:nvPr/>
          </p:nvSpPr>
          <p:spPr bwMode="auto">
            <a:xfrm>
              <a:off x="20252" y="4521"/>
              <a:ext cx="274" cy="531"/>
            </a:xfrm>
            <a:custGeom>
              <a:avLst/>
              <a:gdLst/>
              <a:ahLst/>
              <a:cxnLst>
                <a:cxn ang="0">
                  <a:pos x="161" y="180"/>
                </a:cxn>
                <a:cxn ang="0">
                  <a:pos x="208" y="218"/>
                </a:cxn>
                <a:cxn ang="0">
                  <a:pos x="208" y="266"/>
                </a:cxn>
                <a:cxn ang="0">
                  <a:pos x="198" y="304"/>
                </a:cxn>
                <a:cxn ang="0">
                  <a:pos x="180" y="342"/>
                </a:cxn>
                <a:cxn ang="0">
                  <a:pos x="161" y="380"/>
                </a:cxn>
                <a:cxn ang="0">
                  <a:pos x="151" y="408"/>
                </a:cxn>
                <a:cxn ang="0">
                  <a:pos x="132" y="446"/>
                </a:cxn>
                <a:cxn ang="0">
                  <a:pos x="132" y="474"/>
                </a:cxn>
                <a:cxn ang="0">
                  <a:pos x="142" y="503"/>
                </a:cxn>
                <a:cxn ang="0">
                  <a:pos x="180" y="493"/>
                </a:cxn>
                <a:cxn ang="0">
                  <a:pos x="227" y="446"/>
                </a:cxn>
                <a:cxn ang="0">
                  <a:pos x="246" y="408"/>
                </a:cxn>
                <a:cxn ang="0">
                  <a:pos x="265" y="399"/>
                </a:cxn>
                <a:cxn ang="0">
                  <a:pos x="274" y="399"/>
                </a:cxn>
                <a:cxn ang="0">
                  <a:pos x="274" y="408"/>
                </a:cxn>
                <a:cxn ang="0">
                  <a:pos x="265" y="436"/>
                </a:cxn>
                <a:cxn ang="0">
                  <a:pos x="236" y="484"/>
                </a:cxn>
                <a:cxn ang="0">
                  <a:pos x="180" y="522"/>
                </a:cxn>
                <a:cxn ang="0">
                  <a:pos x="123" y="522"/>
                </a:cxn>
                <a:cxn ang="0">
                  <a:pos x="85" y="503"/>
                </a:cxn>
                <a:cxn ang="0">
                  <a:pos x="66" y="465"/>
                </a:cxn>
                <a:cxn ang="0">
                  <a:pos x="76" y="427"/>
                </a:cxn>
                <a:cxn ang="0">
                  <a:pos x="85" y="399"/>
                </a:cxn>
                <a:cxn ang="0">
                  <a:pos x="94" y="380"/>
                </a:cxn>
                <a:cxn ang="0">
                  <a:pos x="113" y="342"/>
                </a:cxn>
                <a:cxn ang="0">
                  <a:pos x="132" y="294"/>
                </a:cxn>
                <a:cxn ang="0">
                  <a:pos x="142" y="256"/>
                </a:cxn>
                <a:cxn ang="0">
                  <a:pos x="151" y="228"/>
                </a:cxn>
                <a:cxn ang="0">
                  <a:pos x="142" y="199"/>
                </a:cxn>
                <a:cxn ang="0">
                  <a:pos x="94" y="209"/>
                </a:cxn>
                <a:cxn ang="0">
                  <a:pos x="47" y="256"/>
                </a:cxn>
                <a:cxn ang="0">
                  <a:pos x="28" y="304"/>
                </a:cxn>
                <a:cxn ang="0">
                  <a:pos x="19" y="304"/>
                </a:cxn>
                <a:cxn ang="0">
                  <a:pos x="9" y="304"/>
                </a:cxn>
                <a:cxn ang="0">
                  <a:pos x="9" y="285"/>
                </a:cxn>
                <a:cxn ang="0">
                  <a:pos x="28" y="237"/>
                </a:cxn>
                <a:cxn ang="0">
                  <a:pos x="66" y="199"/>
                </a:cxn>
                <a:cxn ang="0">
                  <a:pos x="132" y="171"/>
                </a:cxn>
                <a:cxn ang="0">
                  <a:pos x="227" y="0"/>
                </a:cxn>
                <a:cxn ang="0">
                  <a:pos x="236" y="29"/>
                </a:cxn>
                <a:cxn ang="0">
                  <a:pos x="217" y="67"/>
                </a:cxn>
                <a:cxn ang="0">
                  <a:pos x="180" y="76"/>
                </a:cxn>
                <a:cxn ang="0">
                  <a:pos x="161" y="57"/>
                </a:cxn>
                <a:cxn ang="0">
                  <a:pos x="161" y="29"/>
                </a:cxn>
                <a:cxn ang="0">
                  <a:pos x="189" y="0"/>
                </a:cxn>
              </a:cxnLst>
              <a:rect l="0" t="0" r="r" b="b"/>
              <a:pathLst>
                <a:path w="274" h="531">
                  <a:moveTo>
                    <a:pt x="132" y="171"/>
                  </a:moveTo>
                  <a:lnTo>
                    <a:pt x="161" y="180"/>
                  </a:lnTo>
                  <a:lnTo>
                    <a:pt x="189" y="190"/>
                  </a:lnTo>
                  <a:lnTo>
                    <a:pt x="208" y="218"/>
                  </a:lnTo>
                  <a:lnTo>
                    <a:pt x="217" y="247"/>
                  </a:lnTo>
                  <a:lnTo>
                    <a:pt x="208" y="266"/>
                  </a:lnTo>
                  <a:lnTo>
                    <a:pt x="198" y="285"/>
                  </a:lnTo>
                  <a:lnTo>
                    <a:pt x="198" y="304"/>
                  </a:lnTo>
                  <a:lnTo>
                    <a:pt x="189" y="323"/>
                  </a:lnTo>
                  <a:lnTo>
                    <a:pt x="180" y="342"/>
                  </a:lnTo>
                  <a:lnTo>
                    <a:pt x="170" y="361"/>
                  </a:lnTo>
                  <a:lnTo>
                    <a:pt x="161" y="380"/>
                  </a:lnTo>
                  <a:lnTo>
                    <a:pt x="161" y="389"/>
                  </a:lnTo>
                  <a:lnTo>
                    <a:pt x="151" y="408"/>
                  </a:lnTo>
                  <a:lnTo>
                    <a:pt x="142" y="436"/>
                  </a:lnTo>
                  <a:lnTo>
                    <a:pt x="132" y="446"/>
                  </a:lnTo>
                  <a:lnTo>
                    <a:pt x="132" y="455"/>
                  </a:lnTo>
                  <a:lnTo>
                    <a:pt x="132" y="474"/>
                  </a:lnTo>
                  <a:lnTo>
                    <a:pt x="132" y="484"/>
                  </a:lnTo>
                  <a:lnTo>
                    <a:pt x="142" y="503"/>
                  </a:lnTo>
                  <a:lnTo>
                    <a:pt x="151" y="503"/>
                  </a:lnTo>
                  <a:lnTo>
                    <a:pt x="180" y="493"/>
                  </a:lnTo>
                  <a:lnTo>
                    <a:pt x="208" y="474"/>
                  </a:lnTo>
                  <a:lnTo>
                    <a:pt x="227" y="446"/>
                  </a:lnTo>
                  <a:lnTo>
                    <a:pt x="246" y="417"/>
                  </a:lnTo>
                  <a:lnTo>
                    <a:pt x="246" y="408"/>
                  </a:lnTo>
                  <a:lnTo>
                    <a:pt x="255" y="399"/>
                  </a:lnTo>
                  <a:lnTo>
                    <a:pt x="265" y="399"/>
                  </a:lnTo>
                  <a:lnTo>
                    <a:pt x="265" y="399"/>
                  </a:lnTo>
                  <a:lnTo>
                    <a:pt x="274" y="399"/>
                  </a:lnTo>
                  <a:lnTo>
                    <a:pt x="274" y="408"/>
                  </a:lnTo>
                  <a:lnTo>
                    <a:pt x="274" y="408"/>
                  </a:lnTo>
                  <a:lnTo>
                    <a:pt x="274" y="417"/>
                  </a:lnTo>
                  <a:lnTo>
                    <a:pt x="265" y="436"/>
                  </a:lnTo>
                  <a:lnTo>
                    <a:pt x="255" y="465"/>
                  </a:lnTo>
                  <a:lnTo>
                    <a:pt x="236" y="484"/>
                  </a:lnTo>
                  <a:lnTo>
                    <a:pt x="208" y="512"/>
                  </a:lnTo>
                  <a:lnTo>
                    <a:pt x="180" y="522"/>
                  </a:lnTo>
                  <a:lnTo>
                    <a:pt x="151" y="531"/>
                  </a:lnTo>
                  <a:lnTo>
                    <a:pt x="123" y="522"/>
                  </a:lnTo>
                  <a:lnTo>
                    <a:pt x="104" y="512"/>
                  </a:lnTo>
                  <a:lnTo>
                    <a:pt x="85" y="503"/>
                  </a:lnTo>
                  <a:lnTo>
                    <a:pt x="66" y="484"/>
                  </a:lnTo>
                  <a:lnTo>
                    <a:pt x="66" y="465"/>
                  </a:lnTo>
                  <a:lnTo>
                    <a:pt x="66" y="446"/>
                  </a:lnTo>
                  <a:lnTo>
                    <a:pt x="76" y="427"/>
                  </a:lnTo>
                  <a:lnTo>
                    <a:pt x="85" y="408"/>
                  </a:lnTo>
                  <a:lnTo>
                    <a:pt x="85" y="399"/>
                  </a:lnTo>
                  <a:lnTo>
                    <a:pt x="85" y="389"/>
                  </a:lnTo>
                  <a:lnTo>
                    <a:pt x="94" y="380"/>
                  </a:lnTo>
                  <a:lnTo>
                    <a:pt x="104" y="370"/>
                  </a:lnTo>
                  <a:lnTo>
                    <a:pt x="113" y="342"/>
                  </a:lnTo>
                  <a:lnTo>
                    <a:pt x="123" y="313"/>
                  </a:lnTo>
                  <a:lnTo>
                    <a:pt x="132" y="294"/>
                  </a:lnTo>
                  <a:lnTo>
                    <a:pt x="142" y="266"/>
                  </a:lnTo>
                  <a:lnTo>
                    <a:pt x="142" y="256"/>
                  </a:lnTo>
                  <a:lnTo>
                    <a:pt x="151" y="237"/>
                  </a:lnTo>
                  <a:lnTo>
                    <a:pt x="151" y="228"/>
                  </a:lnTo>
                  <a:lnTo>
                    <a:pt x="142" y="209"/>
                  </a:lnTo>
                  <a:lnTo>
                    <a:pt x="142" y="199"/>
                  </a:lnTo>
                  <a:lnTo>
                    <a:pt x="123" y="199"/>
                  </a:lnTo>
                  <a:lnTo>
                    <a:pt x="94" y="209"/>
                  </a:lnTo>
                  <a:lnTo>
                    <a:pt x="76" y="228"/>
                  </a:lnTo>
                  <a:lnTo>
                    <a:pt x="47" y="256"/>
                  </a:lnTo>
                  <a:lnTo>
                    <a:pt x="38" y="294"/>
                  </a:lnTo>
                  <a:lnTo>
                    <a:pt x="28" y="304"/>
                  </a:lnTo>
                  <a:lnTo>
                    <a:pt x="28" y="304"/>
                  </a:lnTo>
                  <a:lnTo>
                    <a:pt x="19" y="304"/>
                  </a:lnTo>
                  <a:lnTo>
                    <a:pt x="9" y="304"/>
                  </a:lnTo>
                  <a:lnTo>
                    <a:pt x="9" y="304"/>
                  </a:lnTo>
                  <a:lnTo>
                    <a:pt x="0" y="294"/>
                  </a:lnTo>
                  <a:lnTo>
                    <a:pt x="9" y="285"/>
                  </a:lnTo>
                  <a:lnTo>
                    <a:pt x="9" y="266"/>
                  </a:lnTo>
                  <a:lnTo>
                    <a:pt x="28" y="237"/>
                  </a:lnTo>
                  <a:lnTo>
                    <a:pt x="47" y="218"/>
                  </a:lnTo>
                  <a:lnTo>
                    <a:pt x="66" y="199"/>
                  </a:lnTo>
                  <a:lnTo>
                    <a:pt x="94" y="180"/>
                  </a:lnTo>
                  <a:lnTo>
                    <a:pt x="132" y="171"/>
                  </a:lnTo>
                  <a:close/>
                  <a:moveTo>
                    <a:pt x="208" y="0"/>
                  </a:moveTo>
                  <a:lnTo>
                    <a:pt x="227" y="0"/>
                  </a:lnTo>
                  <a:lnTo>
                    <a:pt x="236" y="10"/>
                  </a:lnTo>
                  <a:lnTo>
                    <a:pt x="236" y="29"/>
                  </a:lnTo>
                  <a:lnTo>
                    <a:pt x="236" y="57"/>
                  </a:lnTo>
                  <a:lnTo>
                    <a:pt x="217" y="67"/>
                  </a:lnTo>
                  <a:lnTo>
                    <a:pt x="189" y="76"/>
                  </a:lnTo>
                  <a:lnTo>
                    <a:pt x="180" y="76"/>
                  </a:lnTo>
                  <a:lnTo>
                    <a:pt x="170" y="67"/>
                  </a:lnTo>
                  <a:lnTo>
                    <a:pt x="161" y="57"/>
                  </a:lnTo>
                  <a:lnTo>
                    <a:pt x="161" y="48"/>
                  </a:lnTo>
                  <a:lnTo>
                    <a:pt x="161" y="29"/>
                  </a:lnTo>
                  <a:lnTo>
                    <a:pt x="170" y="10"/>
                  </a:lnTo>
                  <a:lnTo>
                    <a:pt x="189" y="0"/>
                  </a:lnTo>
                  <a:lnTo>
                    <a:pt x="2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Freeform 32"/>
            <p:cNvSpPr>
              <a:spLocks noEditPoints="1"/>
            </p:cNvSpPr>
            <p:nvPr/>
          </p:nvSpPr>
          <p:spPr bwMode="auto">
            <a:xfrm>
              <a:off x="20630" y="4521"/>
              <a:ext cx="378" cy="683"/>
            </a:xfrm>
            <a:custGeom>
              <a:avLst/>
              <a:gdLst/>
              <a:ahLst/>
              <a:cxnLst>
                <a:cxn ang="0">
                  <a:pos x="284" y="180"/>
                </a:cxn>
                <a:cxn ang="0">
                  <a:pos x="331" y="199"/>
                </a:cxn>
                <a:cxn ang="0">
                  <a:pos x="350" y="247"/>
                </a:cxn>
                <a:cxn ang="0">
                  <a:pos x="341" y="275"/>
                </a:cxn>
                <a:cxn ang="0">
                  <a:pos x="237" y="617"/>
                </a:cxn>
                <a:cxn ang="0">
                  <a:pos x="142" y="674"/>
                </a:cxn>
                <a:cxn ang="0">
                  <a:pos x="57" y="674"/>
                </a:cxn>
                <a:cxn ang="0">
                  <a:pos x="10" y="655"/>
                </a:cxn>
                <a:cxn ang="0">
                  <a:pos x="10" y="607"/>
                </a:cxn>
                <a:cxn ang="0">
                  <a:pos x="29" y="579"/>
                </a:cxn>
                <a:cxn ang="0">
                  <a:pos x="66" y="579"/>
                </a:cxn>
                <a:cxn ang="0">
                  <a:pos x="85" y="598"/>
                </a:cxn>
                <a:cxn ang="0">
                  <a:pos x="85" y="626"/>
                </a:cxn>
                <a:cxn ang="0">
                  <a:pos x="66" y="655"/>
                </a:cxn>
                <a:cxn ang="0">
                  <a:pos x="95" y="655"/>
                </a:cxn>
                <a:cxn ang="0">
                  <a:pos x="151" y="636"/>
                </a:cxn>
                <a:cxn ang="0">
                  <a:pos x="189" y="588"/>
                </a:cxn>
                <a:cxn ang="0">
                  <a:pos x="208" y="560"/>
                </a:cxn>
                <a:cxn ang="0">
                  <a:pos x="274" y="256"/>
                </a:cxn>
                <a:cxn ang="0">
                  <a:pos x="274" y="237"/>
                </a:cxn>
                <a:cxn ang="0">
                  <a:pos x="274" y="209"/>
                </a:cxn>
                <a:cxn ang="0">
                  <a:pos x="246" y="199"/>
                </a:cxn>
                <a:cxn ang="0">
                  <a:pos x="208" y="209"/>
                </a:cxn>
                <a:cxn ang="0">
                  <a:pos x="151" y="256"/>
                </a:cxn>
                <a:cxn ang="0">
                  <a:pos x="123" y="304"/>
                </a:cxn>
                <a:cxn ang="0">
                  <a:pos x="114" y="304"/>
                </a:cxn>
                <a:cxn ang="0">
                  <a:pos x="104" y="304"/>
                </a:cxn>
                <a:cxn ang="0">
                  <a:pos x="104" y="266"/>
                </a:cxn>
                <a:cxn ang="0">
                  <a:pos x="189" y="190"/>
                </a:cxn>
                <a:cxn ang="0">
                  <a:pos x="341" y="0"/>
                </a:cxn>
                <a:cxn ang="0">
                  <a:pos x="369" y="10"/>
                </a:cxn>
                <a:cxn ang="0">
                  <a:pos x="378" y="29"/>
                </a:cxn>
                <a:cxn ang="0">
                  <a:pos x="360" y="57"/>
                </a:cxn>
                <a:cxn ang="0">
                  <a:pos x="322" y="76"/>
                </a:cxn>
                <a:cxn ang="0">
                  <a:pos x="293" y="57"/>
                </a:cxn>
                <a:cxn ang="0">
                  <a:pos x="303" y="19"/>
                </a:cxn>
                <a:cxn ang="0">
                  <a:pos x="341" y="0"/>
                </a:cxn>
              </a:cxnLst>
              <a:rect l="0" t="0" r="r" b="b"/>
              <a:pathLst>
                <a:path w="378" h="683">
                  <a:moveTo>
                    <a:pt x="246" y="171"/>
                  </a:moveTo>
                  <a:lnTo>
                    <a:pt x="284" y="180"/>
                  </a:lnTo>
                  <a:lnTo>
                    <a:pt x="303" y="190"/>
                  </a:lnTo>
                  <a:lnTo>
                    <a:pt x="331" y="199"/>
                  </a:lnTo>
                  <a:lnTo>
                    <a:pt x="341" y="228"/>
                  </a:lnTo>
                  <a:lnTo>
                    <a:pt x="350" y="247"/>
                  </a:lnTo>
                  <a:lnTo>
                    <a:pt x="341" y="266"/>
                  </a:lnTo>
                  <a:lnTo>
                    <a:pt x="341" y="275"/>
                  </a:lnTo>
                  <a:lnTo>
                    <a:pt x="274" y="560"/>
                  </a:lnTo>
                  <a:lnTo>
                    <a:pt x="237" y="617"/>
                  </a:lnTo>
                  <a:lnTo>
                    <a:pt x="189" y="655"/>
                  </a:lnTo>
                  <a:lnTo>
                    <a:pt x="142" y="674"/>
                  </a:lnTo>
                  <a:lnTo>
                    <a:pt x="95" y="683"/>
                  </a:lnTo>
                  <a:lnTo>
                    <a:pt x="57" y="674"/>
                  </a:lnTo>
                  <a:lnTo>
                    <a:pt x="29" y="664"/>
                  </a:lnTo>
                  <a:lnTo>
                    <a:pt x="10" y="655"/>
                  </a:lnTo>
                  <a:lnTo>
                    <a:pt x="0" y="626"/>
                  </a:lnTo>
                  <a:lnTo>
                    <a:pt x="10" y="607"/>
                  </a:lnTo>
                  <a:lnTo>
                    <a:pt x="19" y="598"/>
                  </a:lnTo>
                  <a:lnTo>
                    <a:pt x="29" y="579"/>
                  </a:lnTo>
                  <a:lnTo>
                    <a:pt x="47" y="579"/>
                  </a:lnTo>
                  <a:lnTo>
                    <a:pt x="66" y="579"/>
                  </a:lnTo>
                  <a:lnTo>
                    <a:pt x="76" y="588"/>
                  </a:lnTo>
                  <a:lnTo>
                    <a:pt x="85" y="598"/>
                  </a:lnTo>
                  <a:lnTo>
                    <a:pt x="85" y="607"/>
                  </a:lnTo>
                  <a:lnTo>
                    <a:pt x="85" y="626"/>
                  </a:lnTo>
                  <a:lnTo>
                    <a:pt x="76" y="636"/>
                  </a:lnTo>
                  <a:lnTo>
                    <a:pt x="66" y="655"/>
                  </a:lnTo>
                  <a:lnTo>
                    <a:pt x="76" y="655"/>
                  </a:lnTo>
                  <a:lnTo>
                    <a:pt x="95" y="655"/>
                  </a:lnTo>
                  <a:lnTo>
                    <a:pt x="123" y="655"/>
                  </a:lnTo>
                  <a:lnTo>
                    <a:pt x="151" y="636"/>
                  </a:lnTo>
                  <a:lnTo>
                    <a:pt x="170" y="617"/>
                  </a:lnTo>
                  <a:lnTo>
                    <a:pt x="189" y="588"/>
                  </a:lnTo>
                  <a:lnTo>
                    <a:pt x="208" y="560"/>
                  </a:lnTo>
                  <a:lnTo>
                    <a:pt x="208" y="560"/>
                  </a:lnTo>
                  <a:lnTo>
                    <a:pt x="274" y="266"/>
                  </a:lnTo>
                  <a:lnTo>
                    <a:pt x="274" y="256"/>
                  </a:lnTo>
                  <a:lnTo>
                    <a:pt x="284" y="247"/>
                  </a:lnTo>
                  <a:lnTo>
                    <a:pt x="274" y="237"/>
                  </a:lnTo>
                  <a:lnTo>
                    <a:pt x="274" y="218"/>
                  </a:lnTo>
                  <a:lnTo>
                    <a:pt x="274" y="209"/>
                  </a:lnTo>
                  <a:lnTo>
                    <a:pt x="265" y="199"/>
                  </a:lnTo>
                  <a:lnTo>
                    <a:pt x="246" y="199"/>
                  </a:lnTo>
                  <a:lnTo>
                    <a:pt x="227" y="199"/>
                  </a:lnTo>
                  <a:lnTo>
                    <a:pt x="208" y="209"/>
                  </a:lnTo>
                  <a:lnTo>
                    <a:pt x="180" y="228"/>
                  </a:lnTo>
                  <a:lnTo>
                    <a:pt x="151" y="256"/>
                  </a:lnTo>
                  <a:lnTo>
                    <a:pt x="133" y="294"/>
                  </a:lnTo>
                  <a:lnTo>
                    <a:pt x="123" y="304"/>
                  </a:lnTo>
                  <a:lnTo>
                    <a:pt x="123" y="304"/>
                  </a:lnTo>
                  <a:lnTo>
                    <a:pt x="114" y="304"/>
                  </a:lnTo>
                  <a:lnTo>
                    <a:pt x="104" y="304"/>
                  </a:lnTo>
                  <a:lnTo>
                    <a:pt x="104" y="304"/>
                  </a:lnTo>
                  <a:lnTo>
                    <a:pt x="95" y="294"/>
                  </a:lnTo>
                  <a:lnTo>
                    <a:pt x="104" y="266"/>
                  </a:lnTo>
                  <a:lnTo>
                    <a:pt x="142" y="228"/>
                  </a:lnTo>
                  <a:lnTo>
                    <a:pt x="189" y="190"/>
                  </a:lnTo>
                  <a:lnTo>
                    <a:pt x="246" y="171"/>
                  </a:lnTo>
                  <a:close/>
                  <a:moveTo>
                    <a:pt x="341" y="0"/>
                  </a:moveTo>
                  <a:lnTo>
                    <a:pt x="360" y="0"/>
                  </a:lnTo>
                  <a:lnTo>
                    <a:pt x="369" y="10"/>
                  </a:lnTo>
                  <a:lnTo>
                    <a:pt x="378" y="29"/>
                  </a:lnTo>
                  <a:lnTo>
                    <a:pt x="378" y="29"/>
                  </a:lnTo>
                  <a:lnTo>
                    <a:pt x="369" y="48"/>
                  </a:lnTo>
                  <a:lnTo>
                    <a:pt x="360" y="57"/>
                  </a:lnTo>
                  <a:lnTo>
                    <a:pt x="341" y="76"/>
                  </a:lnTo>
                  <a:lnTo>
                    <a:pt x="322" y="76"/>
                  </a:lnTo>
                  <a:lnTo>
                    <a:pt x="312" y="76"/>
                  </a:lnTo>
                  <a:lnTo>
                    <a:pt x="293" y="57"/>
                  </a:lnTo>
                  <a:lnTo>
                    <a:pt x="293" y="48"/>
                  </a:lnTo>
                  <a:lnTo>
                    <a:pt x="303" y="19"/>
                  </a:lnTo>
                  <a:lnTo>
                    <a:pt x="31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33"/>
            <p:cNvSpPr>
              <a:spLocks/>
            </p:cNvSpPr>
            <p:nvPr/>
          </p:nvSpPr>
          <p:spPr bwMode="auto">
            <a:xfrm>
              <a:off x="21283" y="4037"/>
              <a:ext cx="293" cy="1129"/>
            </a:xfrm>
            <a:custGeom>
              <a:avLst/>
              <a:gdLst/>
              <a:ahLst/>
              <a:cxnLst>
                <a:cxn ang="0">
                  <a:pos x="19" y="0"/>
                </a:cxn>
                <a:cxn ang="0">
                  <a:pos x="132" y="105"/>
                </a:cxn>
                <a:cxn ang="0">
                  <a:pos x="208" y="228"/>
                </a:cxn>
                <a:cxn ang="0">
                  <a:pos x="255" y="351"/>
                </a:cxn>
                <a:cxn ang="0">
                  <a:pos x="283" y="465"/>
                </a:cxn>
                <a:cxn ang="0">
                  <a:pos x="293" y="569"/>
                </a:cxn>
                <a:cxn ang="0">
                  <a:pos x="265" y="759"/>
                </a:cxn>
                <a:cxn ang="0">
                  <a:pos x="208" y="911"/>
                </a:cxn>
                <a:cxn ang="0">
                  <a:pos x="151" y="1006"/>
                </a:cxn>
                <a:cxn ang="0">
                  <a:pos x="85" y="1072"/>
                </a:cxn>
                <a:cxn ang="0">
                  <a:pos x="38" y="1120"/>
                </a:cxn>
                <a:cxn ang="0">
                  <a:pos x="9" y="1129"/>
                </a:cxn>
                <a:cxn ang="0">
                  <a:pos x="0" y="1129"/>
                </a:cxn>
                <a:cxn ang="0">
                  <a:pos x="0" y="1120"/>
                </a:cxn>
                <a:cxn ang="0">
                  <a:pos x="0" y="1120"/>
                </a:cxn>
                <a:cxn ang="0">
                  <a:pos x="0" y="1110"/>
                </a:cxn>
                <a:cxn ang="0">
                  <a:pos x="0" y="1110"/>
                </a:cxn>
                <a:cxn ang="0">
                  <a:pos x="9" y="1101"/>
                </a:cxn>
                <a:cxn ang="0">
                  <a:pos x="19" y="1091"/>
                </a:cxn>
                <a:cxn ang="0">
                  <a:pos x="104" y="996"/>
                </a:cxn>
                <a:cxn ang="0">
                  <a:pos x="161" y="873"/>
                </a:cxn>
                <a:cxn ang="0">
                  <a:pos x="198" y="731"/>
                </a:cxn>
                <a:cxn ang="0">
                  <a:pos x="208" y="569"/>
                </a:cxn>
                <a:cxn ang="0">
                  <a:pos x="198" y="408"/>
                </a:cxn>
                <a:cxn ang="0">
                  <a:pos x="170" y="275"/>
                </a:cxn>
                <a:cxn ang="0">
                  <a:pos x="123" y="181"/>
                </a:cxn>
                <a:cxn ang="0">
                  <a:pos x="66" y="95"/>
                </a:cxn>
                <a:cxn ang="0">
                  <a:pos x="9" y="29"/>
                </a:cxn>
                <a:cxn ang="0">
                  <a:pos x="0" y="29"/>
                </a:cxn>
                <a:cxn ang="0">
                  <a:pos x="0" y="19"/>
                </a:cxn>
                <a:cxn ang="0">
                  <a:pos x="0" y="10"/>
                </a:cxn>
                <a:cxn ang="0">
                  <a:pos x="9" y="10"/>
                </a:cxn>
                <a:cxn ang="0">
                  <a:pos x="19" y="0"/>
                </a:cxn>
                <a:cxn ang="0">
                  <a:pos x="19" y="0"/>
                </a:cxn>
              </a:cxnLst>
              <a:rect l="0" t="0" r="r" b="b"/>
              <a:pathLst>
                <a:path w="293" h="1129">
                  <a:moveTo>
                    <a:pt x="19" y="0"/>
                  </a:moveTo>
                  <a:lnTo>
                    <a:pt x="132" y="105"/>
                  </a:lnTo>
                  <a:lnTo>
                    <a:pt x="208" y="228"/>
                  </a:lnTo>
                  <a:lnTo>
                    <a:pt x="255" y="351"/>
                  </a:lnTo>
                  <a:lnTo>
                    <a:pt x="283" y="465"/>
                  </a:lnTo>
                  <a:lnTo>
                    <a:pt x="293" y="569"/>
                  </a:lnTo>
                  <a:lnTo>
                    <a:pt x="265" y="759"/>
                  </a:lnTo>
                  <a:lnTo>
                    <a:pt x="208" y="911"/>
                  </a:lnTo>
                  <a:lnTo>
                    <a:pt x="151" y="1006"/>
                  </a:lnTo>
                  <a:lnTo>
                    <a:pt x="85" y="1072"/>
                  </a:lnTo>
                  <a:lnTo>
                    <a:pt x="38" y="1120"/>
                  </a:lnTo>
                  <a:lnTo>
                    <a:pt x="9" y="1129"/>
                  </a:lnTo>
                  <a:lnTo>
                    <a:pt x="0" y="1129"/>
                  </a:lnTo>
                  <a:lnTo>
                    <a:pt x="0" y="1120"/>
                  </a:lnTo>
                  <a:lnTo>
                    <a:pt x="0" y="1120"/>
                  </a:lnTo>
                  <a:lnTo>
                    <a:pt x="0" y="1110"/>
                  </a:lnTo>
                  <a:lnTo>
                    <a:pt x="0" y="1110"/>
                  </a:lnTo>
                  <a:lnTo>
                    <a:pt x="9" y="1101"/>
                  </a:lnTo>
                  <a:lnTo>
                    <a:pt x="19" y="1091"/>
                  </a:lnTo>
                  <a:lnTo>
                    <a:pt x="104" y="996"/>
                  </a:lnTo>
                  <a:lnTo>
                    <a:pt x="161" y="873"/>
                  </a:lnTo>
                  <a:lnTo>
                    <a:pt x="198" y="731"/>
                  </a:lnTo>
                  <a:lnTo>
                    <a:pt x="208" y="569"/>
                  </a:lnTo>
                  <a:lnTo>
                    <a:pt x="198" y="408"/>
                  </a:lnTo>
                  <a:lnTo>
                    <a:pt x="170" y="275"/>
                  </a:lnTo>
                  <a:lnTo>
                    <a:pt x="123" y="181"/>
                  </a:lnTo>
                  <a:lnTo>
                    <a:pt x="66" y="95"/>
                  </a:lnTo>
                  <a:lnTo>
                    <a:pt x="9" y="29"/>
                  </a:lnTo>
                  <a:lnTo>
                    <a:pt x="0" y="29"/>
                  </a:lnTo>
                  <a:lnTo>
                    <a:pt x="0" y="19"/>
                  </a:lnTo>
                  <a:lnTo>
                    <a:pt x="0" y="10"/>
                  </a:lnTo>
                  <a:lnTo>
                    <a:pt x="9" y="10"/>
                  </a:lnTo>
                  <a:lnTo>
                    <a:pt x="19"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Freeform 34"/>
            <p:cNvSpPr>
              <a:spLocks/>
            </p:cNvSpPr>
            <p:nvPr/>
          </p:nvSpPr>
          <p:spPr bwMode="auto">
            <a:xfrm>
              <a:off x="21822" y="4237"/>
              <a:ext cx="756" cy="739"/>
            </a:xfrm>
            <a:custGeom>
              <a:avLst/>
              <a:gdLst/>
              <a:ahLst/>
              <a:cxnLst>
                <a:cxn ang="0">
                  <a:pos x="28" y="0"/>
                </a:cxn>
                <a:cxn ang="0">
                  <a:pos x="28" y="0"/>
                </a:cxn>
                <a:cxn ang="0">
                  <a:pos x="38" y="0"/>
                </a:cxn>
                <a:cxn ang="0">
                  <a:pos x="47" y="9"/>
                </a:cxn>
                <a:cxn ang="0">
                  <a:pos x="737" y="341"/>
                </a:cxn>
                <a:cxn ang="0">
                  <a:pos x="747" y="341"/>
                </a:cxn>
                <a:cxn ang="0">
                  <a:pos x="756" y="351"/>
                </a:cxn>
                <a:cxn ang="0">
                  <a:pos x="756" y="369"/>
                </a:cxn>
                <a:cxn ang="0">
                  <a:pos x="756" y="379"/>
                </a:cxn>
                <a:cxn ang="0">
                  <a:pos x="747" y="388"/>
                </a:cxn>
                <a:cxn ang="0">
                  <a:pos x="737" y="398"/>
                </a:cxn>
                <a:cxn ang="0">
                  <a:pos x="47" y="730"/>
                </a:cxn>
                <a:cxn ang="0">
                  <a:pos x="28" y="739"/>
                </a:cxn>
                <a:cxn ang="0">
                  <a:pos x="28" y="739"/>
                </a:cxn>
                <a:cxn ang="0">
                  <a:pos x="9" y="730"/>
                </a:cxn>
                <a:cxn ang="0">
                  <a:pos x="0" y="720"/>
                </a:cxn>
                <a:cxn ang="0">
                  <a:pos x="0" y="711"/>
                </a:cxn>
                <a:cxn ang="0">
                  <a:pos x="0" y="692"/>
                </a:cxn>
                <a:cxn ang="0">
                  <a:pos x="9" y="683"/>
                </a:cxn>
                <a:cxn ang="0">
                  <a:pos x="28" y="683"/>
                </a:cxn>
                <a:cxn ang="0">
                  <a:pos x="671" y="369"/>
                </a:cxn>
                <a:cxn ang="0">
                  <a:pos x="19" y="56"/>
                </a:cxn>
                <a:cxn ang="0">
                  <a:pos x="9" y="47"/>
                </a:cxn>
                <a:cxn ang="0">
                  <a:pos x="0" y="37"/>
                </a:cxn>
                <a:cxn ang="0">
                  <a:pos x="0" y="28"/>
                </a:cxn>
                <a:cxn ang="0">
                  <a:pos x="0" y="9"/>
                </a:cxn>
                <a:cxn ang="0">
                  <a:pos x="9" y="0"/>
                </a:cxn>
                <a:cxn ang="0">
                  <a:pos x="28" y="0"/>
                </a:cxn>
              </a:cxnLst>
              <a:rect l="0" t="0" r="r" b="b"/>
              <a:pathLst>
                <a:path w="756" h="739">
                  <a:moveTo>
                    <a:pt x="28" y="0"/>
                  </a:moveTo>
                  <a:lnTo>
                    <a:pt x="28" y="0"/>
                  </a:lnTo>
                  <a:lnTo>
                    <a:pt x="38" y="0"/>
                  </a:lnTo>
                  <a:lnTo>
                    <a:pt x="47" y="9"/>
                  </a:lnTo>
                  <a:lnTo>
                    <a:pt x="737" y="341"/>
                  </a:lnTo>
                  <a:lnTo>
                    <a:pt x="747" y="341"/>
                  </a:lnTo>
                  <a:lnTo>
                    <a:pt x="756" y="351"/>
                  </a:lnTo>
                  <a:lnTo>
                    <a:pt x="756" y="369"/>
                  </a:lnTo>
                  <a:lnTo>
                    <a:pt x="756" y="379"/>
                  </a:lnTo>
                  <a:lnTo>
                    <a:pt x="747" y="388"/>
                  </a:lnTo>
                  <a:lnTo>
                    <a:pt x="737" y="398"/>
                  </a:lnTo>
                  <a:lnTo>
                    <a:pt x="47" y="730"/>
                  </a:lnTo>
                  <a:lnTo>
                    <a:pt x="28" y="739"/>
                  </a:lnTo>
                  <a:lnTo>
                    <a:pt x="28" y="739"/>
                  </a:lnTo>
                  <a:lnTo>
                    <a:pt x="9" y="730"/>
                  </a:lnTo>
                  <a:lnTo>
                    <a:pt x="0" y="720"/>
                  </a:lnTo>
                  <a:lnTo>
                    <a:pt x="0" y="711"/>
                  </a:lnTo>
                  <a:lnTo>
                    <a:pt x="0" y="692"/>
                  </a:lnTo>
                  <a:lnTo>
                    <a:pt x="9" y="683"/>
                  </a:lnTo>
                  <a:lnTo>
                    <a:pt x="28" y="683"/>
                  </a:lnTo>
                  <a:lnTo>
                    <a:pt x="671" y="369"/>
                  </a:lnTo>
                  <a:lnTo>
                    <a:pt x="19" y="56"/>
                  </a:lnTo>
                  <a:lnTo>
                    <a:pt x="9" y="47"/>
                  </a:lnTo>
                  <a:lnTo>
                    <a:pt x="0" y="37"/>
                  </a:lnTo>
                  <a:lnTo>
                    <a:pt x="0" y="28"/>
                  </a:lnTo>
                  <a:lnTo>
                    <a:pt x="0" y="9"/>
                  </a:lnTo>
                  <a:lnTo>
                    <a:pt x="9"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5"/>
            <p:cNvSpPr>
              <a:spLocks noEditPoints="1"/>
            </p:cNvSpPr>
            <p:nvPr/>
          </p:nvSpPr>
          <p:spPr bwMode="auto">
            <a:xfrm>
              <a:off x="22758" y="4142"/>
              <a:ext cx="520" cy="768"/>
            </a:xfrm>
            <a:custGeom>
              <a:avLst/>
              <a:gdLst/>
              <a:ahLst/>
              <a:cxnLst>
                <a:cxn ang="0">
                  <a:pos x="255" y="28"/>
                </a:cxn>
                <a:cxn ang="0">
                  <a:pos x="237" y="28"/>
                </a:cxn>
                <a:cxn ang="0">
                  <a:pos x="218" y="38"/>
                </a:cxn>
                <a:cxn ang="0">
                  <a:pos x="189" y="47"/>
                </a:cxn>
                <a:cxn ang="0">
                  <a:pos x="170" y="57"/>
                </a:cxn>
                <a:cxn ang="0">
                  <a:pos x="151" y="76"/>
                </a:cxn>
                <a:cxn ang="0">
                  <a:pos x="133" y="104"/>
                </a:cxn>
                <a:cxn ang="0">
                  <a:pos x="114" y="142"/>
                </a:cxn>
                <a:cxn ang="0">
                  <a:pos x="104" y="246"/>
                </a:cxn>
                <a:cxn ang="0">
                  <a:pos x="104" y="370"/>
                </a:cxn>
                <a:cxn ang="0">
                  <a:pos x="104" y="502"/>
                </a:cxn>
                <a:cxn ang="0">
                  <a:pos x="114" y="616"/>
                </a:cxn>
                <a:cxn ang="0">
                  <a:pos x="133" y="654"/>
                </a:cxn>
                <a:cxn ang="0">
                  <a:pos x="151" y="683"/>
                </a:cxn>
                <a:cxn ang="0">
                  <a:pos x="180" y="711"/>
                </a:cxn>
                <a:cxn ang="0">
                  <a:pos x="208" y="721"/>
                </a:cxn>
                <a:cxn ang="0">
                  <a:pos x="237" y="730"/>
                </a:cxn>
                <a:cxn ang="0">
                  <a:pos x="255" y="740"/>
                </a:cxn>
                <a:cxn ang="0">
                  <a:pos x="284" y="730"/>
                </a:cxn>
                <a:cxn ang="0">
                  <a:pos x="303" y="730"/>
                </a:cxn>
                <a:cxn ang="0">
                  <a:pos x="331" y="721"/>
                </a:cxn>
                <a:cxn ang="0">
                  <a:pos x="350" y="702"/>
                </a:cxn>
                <a:cxn ang="0">
                  <a:pos x="378" y="683"/>
                </a:cxn>
                <a:cxn ang="0">
                  <a:pos x="388" y="645"/>
                </a:cxn>
                <a:cxn ang="0">
                  <a:pos x="407" y="607"/>
                </a:cxn>
                <a:cxn ang="0">
                  <a:pos x="416" y="493"/>
                </a:cxn>
                <a:cxn ang="0">
                  <a:pos x="416" y="370"/>
                </a:cxn>
                <a:cxn ang="0">
                  <a:pos x="416" y="237"/>
                </a:cxn>
                <a:cxn ang="0">
                  <a:pos x="397" y="132"/>
                </a:cxn>
                <a:cxn ang="0">
                  <a:pos x="378" y="95"/>
                </a:cxn>
                <a:cxn ang="0">
                  <a:pos x="359" y="66"/>
                </a:cxn>
                <a:cxn ang="0">
                  <a:pos x="331" y="47"/>
                </a:cxn>
                <a:cxn ang="0">
                  <a:pos x="293" y="28"/>
                </a:cxn>
                <a:cxn ang="0">
                  <a:pos x="255" y="28"/>
                </a:cxn>
                <a:cxn ang="0">
                  <a:pos x="255" y="0"/>
                </a:cxn>
                <a:cxn ang="0">
                  <a:pos x="341" y="9"/>
                </a:cxn>
                <a:cxn ang="0">
                  <a:pos x="407" y="47"/>
                </a:cxn>
                <a:cxn ang="0">
                  <a:pos x="454" y="95"/>
                </a:cxn>
                <a:cxn ang="0">
                  <a:pos x="511" y="218"/>
                </a:cxn>
                <a:cxn ang="0">
                  <a:pos x="520" y="389"/>
                </a:cxn>
                <a:cxn ang="0">
                  <a:pos x="520" y="389"/>
                </a:cxn>
                <a:cxn ang="0">
                  <a:pos x="520" y="436"/>
                </a:cxn>
                <a:cxn ang="0">
                  <a:pos x="520" y="493"/>
                </a:cxn>
                <a:cxn ang="0">
                  <a:pos x="501" y="569"/>
                </a:cxn>
                <a:cxn ang="0">
                  <a:pos x="473" y="645"/>
                </a:cxn>
                <a:cxn ang="0">
                  <a:pos x="426" y="702"/>
                </a:cxn>
                <a:cxn ang="0">
                  <a:pos x="359" y="749"/>
                </a:cxn>
                <a:cxn ang="0">
                  <a:pos x="255" y="768"/>
                </a:cxn>
                <a:cxn ang="0">
                  <a:pos x="161" y="749"/>
                </a:cxn>
                <a:cxn ang="0">
                  <a:pos x="95" y="702"/>
                </a:cxn>
                <a:cxn ang="0">
                  <a:pos x="47" y="645"/>
                </a:cxn>
                <a:cxn ang="0">
                  <a:pos x="19" y="569"/>
                </a:cxn>
                <a:cxn ang="0">
                  <a:pos x="0" y="493"/>
                </a:cxn>
                <a:cxn ang="0">
                  <a:pos x="0" y="436"/>
                </a:cxn>
                <a:cxn ang="0">
                  <a:pos x="0" y="389"/>
                </a:cxn>
                <a:cxn ang="0">
                  <a:pos x="0" y="341"/>
                </a:cxn>
                <a:cxn ang="0">
                  <a:pos x="0" y="275"/>
                </a:cxn>
                <a:cxn ang="0">
                  <a:pos x="19" y="199"/>
                </a:cxn>
                <a:cxn ang="0">
                  <a:pos x="47" y="123"/>
                </a:cxn>
                <a:cxn ang="0">
                  <a:pos x="95" y="57"/>
                </a:cxn>
                <a:cxn ang="0">
                  <a:pos x="161" y="9"/>
                </a:cxn>
                <a:cxn ang="0">
                  <a:pos x="255" y="0"/>
                </a:cxn>
              </a:cxnLst>
              <a:rect l="0" t="0" r="r" b="b"/>
              <a:pathLst>
                <a:path w="520" h="768">
                  <a:moveTo>
                    <a:pt x="255" y="28"/>
                  </a:moveTo>
                  <a:lnTo>
                    <a:pt x="237" y="28"/>
                  </a:lnTo>
                  <a:lnTo>
                    <a:pt x="218" y="38"/>
                  </a:lnTo>
                  <a:lnTo>
                    <a:pt x="189" y="47"/>
                  </a:lnTo>
                  <a:lnTo>
                    <a:pt x="170" y="57"/>
                  </a:lnTo>
                  <a:lnTo>
                    <a:pt x="151" y="76"/>
                  </a:lnTo>
                  <a:lnTo>
                    <a:pt x="133" y="104"/>
                  </a:lnTo>
                  <a:lnTo>
                    <a:pt x="114" y="142"/>
                  </a:lnTo>
                  <a:lnTo>
                    <a:pt x="104" y="246"/>
                  </a:lnTo>
                  <a:lnTo>
                    <a:pt x="104" y="370"/>
                  </a:lnTo>
                  <a:lnTo>
                    <a:pt x="104" y="502"/>
                  </a:lnTo>
                  <a:lnTo>
                    <a:pt x="114" y="616"/>
                  </a:lnTo>
                  <a:lnTo>
                    <a:pt x="133" y="654"/>
                  </a:lnTo>
                  <a:lnTo>
                    <a:pt x="151" y="683"/>
                  </a:lnTo>
                  <a:lnTo>
                    <a:pt x="180" y="711"/>
                  </a:lnTo>
                  <a:lnTo>
                    <a:pt x="208" y="721"/>
                  </a:lnTo>
                  <a:lnTo>
                    <a:pt x="237" y="730"/>
                  </a:lnTo>
                  <a:lnTo>
                    <a:pt x="255" y="740"/>
                  </a:lnTo>
                  <a:lnTo>
                    <a:pt x="284" y="730"/>
                  </a:lnTo>
                  <a:lnTo>
                    <a:pt x="303" y="730"/>
                  </a:lnTo>
                  <a:lnTo>
                    <a:pt x="331" y="721"/>
                  </a:lnTo>
                  <a:lnTo>
                    <a:pt x="350" y="702"/>
                  </a:lnTo>
                  <a:lnTo>
                    <a:pt x="378" y="683"/>
                  </a:lnTo>
                  <a:lnTo>
                    <a:pt x="388" y="645"/>
                  </a:lnTo>
                  <a:lnTo>
                    <a:pt x="407" y="607"/>
                  </a:lnTo>
                  <a:lnTo>
                    <a:pt x="416" y="493"/>
                  </a:lnTo>
                  <a:lnTo>
                    <a:pt x="416" y="370"/>
                  </a:lnTo>
                  <a:lnTo>
                    <a:pt x="416" y="237"/>
                  </a:lnTo>
                  <a:lnTo>
                    <a:pt x="397" y="132"/>
                  </a:lnTo>
                  <a:lnTo>
                    <a:pt x="378" y="95"/>
                  </a:lnTo>
                  <a:lnTo>
                    <a:pt x="359" y="66"/>
                  </a:lnTo>
                  <a:lnTo>
                    <a:pt x="331" y="47"/>
                  </a:lnTo>
                  <a:lnTo>
                    <a:pt x="293" y="28"/>
                  </a:lnTo>
                  <a:lnTo>
                    <a:pt x="255" y="28"/>
                  </a:lnTo>
                  <a:close/>
                  <a:moveTo>
                    <a:pt x="255" y="0"/>
                  </a:moveTo>
                  <a:lnTo>
                    <a:pt x="341" y="9"/>
                  </a:lnTo>
                  <a:lnTo>
                    <a:pt x="407" y="47"/>
                  </a:lnTo>
                  <a:lnTo>
                    <a:pt x="454" y="95"/>
                  </a:lnTo>
                  <a:lnTo>
                    <a:pt x="511" y="218"/>
                  </a:lnTo>
                  <a:lnTo>
                    <a:pt x="520" y="389"/>
                  </a:lnTo>
                  <a:lnTo>
                    <a:pt x="520" y="389"/>
                  </a:lnTo>
                  <a:lnTo>
                    <a:pt x="520" y="436"/>
                  </a:lnTo>
                  <a:lnTo>
                    <a:pt x="520" y="493"/>
                  </a:lnTo>
                  <a:lnTo>
                    <a:pt x="501" y="569"/>
                  </a:lnTo>
                  <a:lnTo>
                    <a:pt x="473" y="645"/>
                  </a:lnTo>
                  <a:lnTo>
                    <a:pt x="426" y="702"/>
                  </a:lnTo>
                  <a:lnTo>
                    <a:pt x="359" y="749"/>
                  </a:lnTo>
                  <a:lnTo>
                    <a:pt x="255" y="768"/>
                  </a:lnTo>
                  <a:lnTo>
                    <a:pt x="161" y="749"/>
                  </a:lnTo>
                  <a:lnTo>
                    <a:pt x="95" y="702"/>
                  </a:lnTo>
                  <a:lnTo>
                    <a:pt x="47" y="645"/>
                  </a:lnTo>
                  <a:lnTo>
                    <a:pt x="19" y="569"/>
                  </a:lnTo>
                  <a:lnTo>
                    <a:pt x="0" y="493"/>
                  </a:lnTo>
                  <a:lnTo>
                    <a:pt x="0" y="436"/>
                  </a:lnTo>
                  <a:lnTo>
                    <a:pt x="0" y="389"/>
                  </a:lnTo>
                  <a:lnTo>
                    <a:pt x="0" y="341"/>
                  </a:lnTo>
                  <a:lnTo>
                    <a:pt x="0" y="275"/>
                  </a:lnTo>
                  <a:lnTo>
                    <a:pt x="19" y="199"/>
                  </a:lnTo>
                  <a:lnTo>
                    <a:pt x="47" y="123"/>
                  </a:lnTo>
                  <a:lnTo>
                    <a:pt x="95" y="57"/>
                  </a:lnTo>
                  <a:lnTo>
                    <a:pt x="161" y="9"/>
                  </a:lnTo>
                  <a:lnTo>
                    <a:pt x="2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6"/>
            <p:cNvSpPr>
              <a:spLocks/>
            </p:cNvSpPr>
            <p:nvPr/>
          </p:nvSpPr>
          <p:spPr bwMode="auto">
            <a:xfrm>
              <a:off x="23562" y="3402"/>
              <a:ext cx="378" cy="1593"/>
            </a:xfrm>
            <a:custGeom>
              <a:avLst/>
              <a:gdLst/>
              <a:ahLst/>
              <a:cxnLst>
                <a:cxn ang="0">
                  <a:pos x="359" y="0"/>
                </a:cxn>
                <a:cxn ang="0">
                  <a:pos x="369" y="0"/>
                </a:cxn>
                <a:cxn ang="0">
                  <a:pos x="369" y="9"/>
                </a:cxn>
                <a:cxn ang="0">
                  <a:pos x="378" y="19"/>
                </a:cxn>
                <a:cxn ang="0">
                  <a:pos x="378" y="19"/>
                </a:cxn>
                <a:cxn ang="0">
                  <a:pos x="369" y="28"/>
                </a:cxn>
                <a:cxn ang="0">
                  <a:pos x="369" y="28"/>
                </a:cxn>
                <a:cxn ang="0">
                  <a:pos x="350" y="47"/>
                </a:cxn>
                <a:cxn ang="0">
                  <a:pos x="255" y="170"/>
                </a:cxn>
                <a:cxn ang="0">
                  <a:pos x="180" y="313"/>
                </a:cxn>
                <a:cxn ang="0">
                  <a:pos x="132" y="474"/>
                </a:cxn>
                <a:cxn ang="0">
                  <a:pos x="104" y="635"/>
                </a:cxn>
                <a:cxn ang="0">
                  <a:pos x="95" y="797"/>
                </a:cxn>
                <a:cxn ang="0">
                  <a:pos x="104" y="948"/>
                </a:cxn>
                <a:cxn ang="0">
                  <a:pos x="123" y="1110"/>
                </a:cxn>
                <a:cxn ang="0">
                  <a:pos x="170" y="1261"/>
                </a:cxn>
                <a:cxn ang="0">
                  <a:pos x="246" y="1413"/>
                </a:cxn>
                <a:cxn ang="0">
                  <a:pos x="350" y="1546"/>
                </a:cxn>
                <a:cxn ang="0">
                  <a:pos x="359" y="1565"/>
                </a:cxn>
                <a:cxn ang="0">
                  <a:pos x="369" y="1574"/>
                </a:cxn>
                <a:cxn ang="0">
                  <a:pos x="378" y="1574"/>
                </a:cxn>
                <a:cxn ang="0">
                  <a:pos x="378" y="1584"/>
                </a:cxn>
                <a:cxn ang="0">
                  <a:pos x="378" y="1584"/>
                </a:cxn>
                <a:cxn ang="0">
                  <a:pos x="369" y="1593"/>
                </a:cxn>
                <a:cxn ang="0">
                  <a:pos x="369" y="1593"/>
                </a:cxn>
                <a:cxn ang="0">
                  <a:pos x="359" y="1593"/>
                </a:cxn>
                <a:cxn ang="0">
                  <a:pos x="331" y="1584"/>
                </a:cxn>
                <a:cxn ang="0">
                  <a:pos x="293" y="1546"/>
                </a:cxn>
                <a:cxn ang="0">
                  <a:pos x="236" y="1489"/>
                </a:cxn>
                <a:cxn ang="0">
                  <a:pos x="170" y="1404"/>
                </a:cxn>
                <a:cxn ang="0">
                  <a:pos x="113" y="1299"/>
                </a:cxn>
                <a:cxn ang="0">
                  <a:pos x="47" y="1119"/>
                </a:cxn>
                <a:cxn ang="0">
                  <a:pos x="9" y="939"/>
                </a:cxn>
                <a:cxn ang="0">
                  <a:pos x="0" y="797"/>
                </a:cxn>
                <a:cxn ang="0">
                  <a:pos x="9" y="654"/>
                </a:cxn>
                <a:cxn ang="0">
                  <a:pos x="47" y="484"/>
                </a:cxn>
                <a:cxn ang="0">
                  <a:pos x="104" y="313"/>
                </a:cxn>
                <a:cxn ang="0">
                  <a:pos x="170" y="199"/>
                </a:cxn>
                <a:cxn ang="0">
                  <a:pos x="227" y="114"/>
                </a:cxn>
                <a:cxn ang="0">
                  <a:pos x="293" y="47"/>
                </a:cxn>
                <a:cxn ang="0">
                  <a:pos x="331" y="9"/>
                </a:cxn>
                <a:cxn ang="0">
                  <a:pos x="359" y="0"/>
                </a:cxn>
              </a:cxnLst>
              <a:rect l="0" t="0" r="r" b="b"/>
              <a:pathLst>
                <a:path w="378" h="1593">
                  <a:moveTo>
                    <a:pt x="359" y="0"/>
                  </a:moveTo>
                  <a:lnTo>
                    <a:pt x="369" y="0"/>
                  </a:lnTo>
                  <a:lnTo>
                    <a:pt x="369" y="9"/>
                  </a:lnTo>
                  <a:lnTo>
                    <a:pt x="378" y="19"/>
                  </a:lnTo>
                  <a:lnTo>
                    <a:pt x="378" y="19"/>
                  </a:lnTo>
                  <a:lnTo>
                    <a:pt x="369" y="28"/>
                  </a:lnTo>
                  <a:lnTo>
                    <a:pt x="369" y="28"/>
                  </a:lnTo>
                  <a:lnTo>
                    <a:pt x="350" y="47"/>
                  </a:lnTo>
                  <a:lnTo>
                    <a:pt x="255" y="170"/>
                  </a:lnTo>
                  <a:lnTo>
                    <a:pt x="180" y="313"/>
                  </a:lnTo>
                  <a:lnTo>
                    <a:pt x="132" y="474"/>
                  </a:lnTo>
                  <a:lnTo>
                    <a:pt x="104" y="635"/>
                  </a:lnTo>
                  <a:lnTo>
                    <a:pt x="95" y="797"/>
                  </a:lnTo>
                  <a:lnTo>
                    <a:pt x="104" y="948"/>
                  </a:lnTo>
                  <a:lnTo>
                    <a:pt x="123" y="1110"/>
                  </a:lnTo>
                  <a:lnTo>
                    <a:pt x="170" y="1261"/>
                  </a:lnTo>
                  <a:lnTo>
                    <a:pt x="246" y="1413"/>
                  </a:lnTo>
                  <a:lnTo>
                    <a:pt x="350" y="1546"/>
                  </a:lnTo>
                  <a:lnTo>
                    <a:pt x="359" y="1565"/>
                  </a:lnTo>
                  <a:lnTo>
                    <a:pt x="369" y="1574"/>
                  </a:lnTo>
                  <a:lnTo>
                    <a:pt x="378" y="1574"/>
                  </a:lnTo>
                  <a:lnTo>
                    <a:pt x="378" y="1584"/>
                  </a:lnTo>
                  <a:lnTo>
                    <a:pt x="378" y="1584"/>
                  </a:lnTo>
                  <a:lnTo>
                    <a:pt x="369" y="1593"/>
                  </a:lnTo>
                  <a:lnTo>
                    <a:pt x="369" y="1593"/>
                  </a:lnTo>
                  <a:lnTo>
                    <a:pt x="359" y="1593"/>
                  </a:lnTo>
                  <a:lnTo>
                    <a:pt x="331" y="1584"/>
                  </a:lnTo>
                  <a:lnTo>
                    <a:pt x="293" y="1546"/>
                  </a:lnTo>
                  <a:lnTo>
                    <a:pt x="236" y="1489"/>
                  </a:lnTo>
                  <a:lnTo>
                    <a:pt x="170" y="1404"/>
                  </a:lnTo>
                  <a:lnTo>
                    <a:pt x="113" y="1299"/>
                  </a:lnTo>
                  <a:lnTo>
                    <a:pt x="47" y="1119"/>
                  </a:lnTo>
                  <a:lnTo>
                    <a:pt x="9" y="939"/>
                  </a:lnTo>
                  <a:lnTo>
                    <a:pt x="0" y="797"/>
                  </a:lnTo>
                  <a:lnTo>
                    <a:pt x="9" y="654"/>
                  </a:lnTo>
                  <a:lnTo>
                    <a:pt x="47" y="484"/>
                  </a:lnTo>
                  <a:lnTo>
                    <a:pt x="104" y="313"/>
                  </a:lnTo>
                  <a:lnTo>
                    <a:pt x="170" y="199"/>
                  </a:lnTo>
                  <a:lnTo>
                    <a:pt x="227" y="114"/>
                  </a:lnTo>
                  <a:lnTo>
                    <a:pt x="293" y="47"/>
                  </a:lnTo>
                  <a:lnTo>
                    <a:pt x="331" y="9"/>
                  </a:lnTo>
                  <a:lnTo>
                    <a:pt x="3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4167" y="3535"/>
              <a:ext cx="520" cy="1062"/>
            </a:xfrm>
            <a:custGeom>
              <a:avLst/>
              <a:gdLst/>
              <a:ahLst/>
              <a:cxnLst>
                <a:cxn ang="0">
                  <a:pos x="293" y="0"/>
                </a:cxn>
                <a:cxn ang="0">
                  <a:pos x="312" y="0"/>
                </a:cxn>
                <a:cxn ang="0">
                  <a:pos x="322" y="9"/>
                </a:cxn>
                <a:cxn ang="0">
                  <a:pos x="322" y="19"/>
                </a:cxn>
                <a:cxn ang="0">
                  <a:pos x="322" y="47"/>
                </a:cxn>
                <a:cxn ang="0">
                  <a:pos x="322" y="939"/>
                </a:cxn>
                <a:cxn ang="0">
                  <a:pos x="322" y="958"/>
                </a:cxn>
                <a:cxn ang="0">
                  <a:pos x="331" y="977"/>
                </a:cxn>
                <a:cxn ang="0">
                  <a:pos x="331" y="986"/>
                </a:cxn>
                <a:cxn ang="0">
                  <a:pos x="341" y="996"/>
                </a:cxn>
                <a:cxn ang="0">
                  <a:pos x="360" y="1005"/>
                </a:cxn>
                <a:cxn ang="0">
                  <a:pos x="388" y="1015"/>
                </a:cxn>
                <a:cxn ang="0">
                  <a:pos x="426" y="1015"/>
                </a:cxn>
                <a:cxn ang="0">
                  <a:pos x="473" y="1015"/>
                </a:cxn>
                <a:cxn ang="0">
                  <a:pos x="520" y="1015"/>
                </a:cxn>
                <a:cxn ang="0">
                  <a:pos x="520" y="1062"/>
                </a:cxn>
                <a:cxn ang="0">
                  <a:pos x="445" y="1062"/>
                </a:cxn>
                <a:cxn ang="0">
                  <a:pos x="350" y="1062"/>
                </a:cxn>
                <a:cxn ang="0">
                  <a:pos x="265" y="1062"/>
                </a:cxn>
                <a:cxn ang="0">
                  <a:pos x="180" y="1062"/>
                </a:cxn>
                <a:cxn ang="0">
                  <a:pos x="85" y="1062"/>
                </a:cxn>
                <a:cxn ang="0">
                  <a:pos x="10" y="1062"/>
                </a:cxn>
                <a:cxn ang="0">
                  <a:pos x="10" y="1015"/>
                </a:cxn>
                <a:cxn ang="0">
                  <a:pos x="57" y="1015"/>
                </a:cxn>
                <a:cxn ang="0">
                  <a:pos x="104" y="1015"/>
                </a:cxn>
                <a:cxn ang="0">
                  <a:pos x="142" y="1015"/>
                </a:cxn>
                <a:cxn ang="0">
                  <a:pos x="170" y="1005"/>
                </a:cxn>
                <a:cxn ang="0">
                  <a:pos x="189" y="996"/>
                </a:cxn>
                <a:cxn ang="0">
                  <a:pos x="199" y="986"/>
                </a:cxn>
                <a:cxn ang="0">
                  <a:pos x="199" y="977"/>
                </a:cxn>
                <a:cxn ang="0">
                  <a:pos x="208" y="958"/>
                </a:cxn>
                <a:cxn ang="0">
                  <a:pos x="208" y="939"/>
                </a:cxn>
                <a:cxn ang="0">
                  <a:pos x="208" y="113"/>
                </a:cxn>
                <a:cxn ang="0">
                  <a:pos x="123" y="142"/>
                </a:cxn>
                <a:cxn ang="0">
                  <a:pos x="48" y="151"/>
                </a:cxn>
                <a:cxn ang="0">
                  <a:pos x="0" y="151"/>
                </a:cxn>
                <a:cxn ang="0">
                  <a:pos x="0" y="104"/>
                </a:cxn>
                <a:cxn ang="0">
                  <a:pos x="48" y="104"/>
                </a:cxn>
                <a:cxn ang="0">
                  <a:pos x="123" y="94"/>
                </a:cxn>
                <a:cxn ang="0">
                  <a:pos x="208" y="56"/>
                </a:cxn>
                <a:cxn ang="0">
                  <a:pos x="293" y="0"/>
                </a:cxn>
              </a:cxnLst>
              <a:rect l="0" t="0" r="r" b="b"/>
              <a:pathLst>
                <a:path w="520" h="1062">
                  <a:moveTo>
                    <a:pt x="293" y="0"/>
                  </a:moveTo>
                  <a:lnTo>
                    <a:pt x="312" y="0"/>
                  </a:lnTo>
                  <a:lnTo>
                    <a:pt x="322" y="9"/>
                  </a:lnTo>
                  <a:lnTo>
                    <a:pt x="322" y="19"/>
                  </a:lnTo>
                  <a:lnTo>
                    <a:pt x="322" y="47"/>
                  </a:lnTo>
                  <a:lnTo>
                    <a:pt x="322" y="939"/>
                  </a:lnTo>
                  <a:lnTo>
                    <a:pt x="322" y="958"/>
                  </a:lnTo>
                  <a:lnTo>
                    <a:pt x="331" y="977"/>
                  </a:lnTo>
                  <a:lnTo>
                    <a:pt x="331" y="986"/>
                  </a:lnTo>
                  <a:lnTo>
                    <a:pt x="341" y="996"/>
                  </a:lnTo>
                  <a:lnTo>
                    <a:pt x="360" y="1005"/>
                  </a:lnTo>
                  <a:lnTo>
                    <a:pt x="388" y="1015"/>
                  </a:lnTo>
                  <a:lnTo>
                    <a:pt x="426" y="1015"/>
                  </a:lnTo>
                  <a:lnTo>
                    <a:pt x="473" y="1015"/>
                  </a:lnTo>
                  <a:lnTo>
                    <a:pt x="520" y="1015"/>
                  </a:lnTo>
                  <a:lnTo>
                    <a:pt x="520" y="1062"/>
                  </a:lnTo>
                  <a:lnTo>
                    <a:pt x="445" y="1062"/>
                  </a:lnTo>
                  <a:lnTo>
                    <a:pt x="350" y="1062"/>
                  </a:lnTo>
                  <a:lnTo>
                    <a:pt x="265" y="1062"/>
                  </a:lnTo>
                  <a:lnTo>
                    <a:pt x="180" y="1062"/>
                  </a:lnTo>
                  <a:lnTo>
                    <a:pt x="85" y="1062"/>
                  </a:lnTo>
                  <a:lnTo>
                    <a:pt x="10" y="1062"/>
                  </a:lnTo>
                  <a:lnTo>
                    <a:pt x="10" y="1015"/>
                  </a:lnTo>
                  <a:lnTo>
                    <a:pt x="57" y="1015"/>
                  </a:lnTo>
                  <a:lnTo>
                    <a:pt x="104" y="1015"/>
                  </a:lnTo>
                  <a:lnTo>
                    <a:pt x="142" y="1015"/>
                  </a:lnTo>
                  <a:lnTo>
                    <a:pt x="170" y="1005"/>
                  </a:lnTo>
                  <a:lnTo>
                    <a:pt x="189" y="996"/>
                  </a:lnTo>
                  <a:lnTo>
                    <a:pt x="199" y="986"/>
                  </a:lnTo>
                  <a:lnTo>
                    <a:pt x="199" y="977"/>
                  </a:lnTo>
                  <a:lnTo>
                    <a:pt x="208" y="958"/>
                  </a:lnTo>
                  <a:lnTo>
                    <a:pt x="208" y="939"/>
                  </a:lnTo>
                  <a:lnTo>
                    <a:pt x="208" y="113"/>
                  </a:lnTo>
                  <a:lnTo>
                    <a:pt x="123" y="142"/>
                  </a:lnTo>
                  <a:lnTo>
                    <a:pt x="48" y="151"/>
                  </a:lnTo>
                  <a:lnTo>
                    <a:pt x="0" y="151"/>
                  </a:lnTo>
                  <a:lnTo>
                    <a:pt x="0" y="104"/>
                  </a:lnTo>
                  <a:lnTo>
                    <a:pt x="48" y="104"/>
                  </a:lnTo>
                  <a:lnTo>
                    <a:pt x="123" y="94"/>
                  </a:lnTo>
                  <a:lnTo>
                    <a:pt x="208" y="56"/>
                  </a:lnTo>
                  <a:lnTo>
                    <a:pt x="2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8"/>
            <p:cNvSpPr>
              <a:spLocks/>
            </p:cNvSpPr>
            <p:nvPr/>
          </p:nvSpPr>
          <p:spPr bwMode="auto">
            <a:xfrm>
              <a:off x="25264" y="3667"/>
              <a:ext cx="1060" cy="1063"/>
            </a:xfrm>
            <a:custGeom>
              <a:avLst/>
              <a:gdLst/>
              <a:ahLst/>
              <a:cxnLst>
                <a:cxn ang="0">
                  <a:pos x="530" y="0"/>
                </a:cxn>
                <a:cxn ang="0">
                  <a:pos x="549" y="0"/>
                </a:cxn>
                <a:cxn ang="0">
                  <a:pos x="558" y="10"/>
                </a:cxn>
                <a:cxn ang="0">
                  <a:pos x="558" y="29"/>
                </a:cxn>
                <a:cxn ang="0">
                  <a:pos x="558" y="38"/>
                </a:cxn>
                <a:cxn ang="0">
                  <a:pos x="558" y="57"/>
                </a:cxn>
                <a:cxn ang="0">
                  <a:pos x="558" y="503"/>
                </a:cxn>
                <a:cxn ang="0">
                  <a:pos x="1003" y="503"/>
                </a:cxn>
                <a:cxn ang="0">
                  <a:pos x="1022" y="503"/>
                </a:cxn>
                <a:cxn ang="0">
                  <a:pos x="1031" y="503"/>
                </a:cxn>
                <a:cxn ang="0">
                  <a:pos x="1050" y="503"/>
                </a:cxn>
                <a:cxn ang="0">
                  <a:pos x="1060" y="513"/>
                </a:cxn>
                <a:cxn ang="0">
                  <a:pos x="1060" y="532"/>
                </a:cxn>
                <a:cxn ang="0">
                  <a:pos x="1060" y="551"/>
                </a:cxn>
                <a:cxn ang="0">
                  <a:pos x="1050" y="560"/>
                </a:cxn>
                <a:cxn ang="0">
                  <a:pos x="1031" y="560"/>
                </a:cxn>
                <a:cxn ang="0">
                  <a:pos x="1022" y="570"/>
                </a:cxn>
                <a:cxn ang="0">
                  <a:pos x="1003" y="570"/>
                </a:cxn>
                <a:cxn ang="0">
                  <a:pos x="558" y="570"/>
                </a:cxn>
                <a:cxn ang="0">
                  <a:pos x="558" y="1015"/>
                </a:cxn>
                <a:cxn ang="0">
                  <a:pos x="558" y="1025"/>
                </a:cxn>
                <a:cxn ang="0">
                  <a:pos x="558" y="1044"/>
                </a:cxn>
                <a:cxn ang="0">
                  <a:pos x="558" y="1053"/>
                </a:cxn>
                <a:cxn ang="0">
                  <a:pos x="549" y="1063"/>
                </a:cxn>
                <a:cxn ang="0">
                  <a:pos x="530" y="1063"/>
                </a:cxn>
                <a:cxn ang="0">
                  <a:pos x="520" y="1063"/>
                </a:cxn>
                <a:cxn ang="0">
                  <a:pos x="511" y="1053"/>
                </a:cxn>
                <a:cxn ang="0">
                  <a:pos x="502" y="1044"/>
                </a:cxn>
                <a:cxn ang="0">
                  <a:pos x="502" y="1025"/>
                </a:cxn>
                <a:cxn ang="0">
                  <a:pos x="502" y="1015"/>
                </a:cxn>
                <a:cxn ang="0">
                  <a:pos x="502" y="570"/>
                </a:cxn>
                <a:cxn ang="0">
                  <a:pos x="57" y="570"/>
                </a:cxn>
                <a:cxn ang="0">
                  <a:pos x="38" y="570"/>
                </a:cxn>
                <a:cxn ang="0">
                  <a:pos x="29" y="560"/>
                </a:cxn>
                <a:cxn ang="0">
                  <a:pos x="10" y="560"/>
                </a:cxn>
                <a:cxn ang="0">
                  <a:pos x="0" y="551"/>
                </a:cxn>
                <a:cxn ang="0">
                  <a:pos x="0" y="532"/>
                </a:cxn>
                <a:cxn ang="0">
                  <a:pos x="0" y="513"/>
                </a:cxn>
                <a:cxn ang="0">
                  <a:pos x="10" y="503"/>
                </a:cxn>
                <a:cxn ang="0">
                  <a:pos x="29" y="503"/>
                </a:cxn>
                <a:cxn ang="0">
                  <a:pos x="38" y="503"/>
                </a:cxn>
                <a:cxn ang="0">
                  <a:pos x="57" y="503"/>
                </a:cxn>
                <a:cxn ang="0">
                  <a:pos x="502" y="503"/>
                </a:cxn>
                <a:cxn ang="0">
                  <a:pos x="502" y="57"/>
                </a:cxn>
                <a:cxn ang="0">
                  <a:pos x="502" y="38"/>
                </a:cxn>
                <a:cxn ang="0">
                  <a:pos x="502" y="29"/>
                </a:cxn>
                <a:cxn ang="0">
                  <a:pos x="511" y="10"/>
                </a:cxn>
                <a:cxn ang="0">
                  <a:pos x="520" y="0"/>
                </a:cxn>
                <a:cxn ang="0">
                  <a:pos x="530" y="0"/>
                </a:cxn>
              </a:cxnLst>
              <a:rect l="0" t="0" r="r" b="b"/>
              <a:pathLst>
                <a:path w="1060" h="1063">
                  <a:moveTo>
                    <a:pt x="530" y="0"/>
                  </a:moveTo>
                  <a:lnTo>
                    <a:pt x="549" y="0"/>
                  </a:lnTo>
                  <a:lnTo>
                    <a:pt x="558" y="10"/>
                  </a:lnTo>
                  <a:lnTo>
                    <a:pt x="558" y="29"/>
                  </a:lnTo>
                  <a:lnTo>
                    <a:pt x="558" y="38"/>
                  </a:lnTo>
                  <a:lnTo>
                    <a:pt x="558" y="57"/>
                  </a:lnTo>
                  <a:lnTo>
                    <a:pt x="558" y="503"/>
                  </a:lnTo>
                  <a:lnTo>
                    <a:pt x="1003" y="503"/>
                  </a:lnTo>
                  <a:lnTo>
                    <a:pt x="1022" y="503"/>
                  </a:lnTo>
                  <a:lnTo>
                    <a:pt x="1031" y="503"/>
                  </a:lnTo>
                  <a:lnTo>
                    <a:pt x="1050" y="503"/>
                  </a:lnTo>
                  <a:lnTo>
                    <a:pt x="1060" y="513"/>
                  </a:lnTo>
                  <a:lnTo>
                    <a:pt x="1060" y="532"/>
                  </a:lnTo>
                  <a:lnTo>
                    <a:pt x="1060" y="551"/>
                  </a:lnTo>
                  <a:lnTo>
                    <a:pt x="1050" y="560"/>
                  </a:lnTo>
                  <a:lnTo>
                    <a:pt x="1031" y="560"/>
                  </a:lnTo>
                  <a:lnTo>
                    <a:pt x="1022" y="570"/>
                  </a:lnTo>
                  <a:lnTo>
                    <a:pt x="1003" y="570"/>
                  </a:lnTo>
                  <a:lnTo>
                    <a:pt x="558" y="570"/>
                  </a:lnTo>
                  <a:lnTo>
                    <a:pt x="558" y="1015"/>
                  </a:lnTo>
                  <a:lnTo>
                    <a:pt x="558" y="1025"/>
                  </a:lnTo>
                  <a:lnTo>
                    <a:pt x="558" y="1044"/>
                  </a:lnTo>
                  <a:lnTo>
                    <a:pt x="558" y="1053"/>
                  </a:lnTo>
                  <a:lnTo>
                    <a:pt x="549" y="1063"/>
                  </a:lnTo>
                  <a:lnTo>
                    <a:pt x="530" y="1063"/>
                  </a:lnTo>
                  <a:lnTo>
                    <a:pt x="520" y="1063"/>
                  </a:lnTo>
                  <a:lnTo>
                    <a:pt x="511" y="1053"/>
                  </a:lnTo>
                  <a:lnTo>
                    <a:pt x="502" y="1044"/>
                  </a:lnTo>
                  <a:lnTo>
                    <a:pt x="502" y="1025"/>
                  </a:lnTo>
                  <a:lnTo>
                    <a:pt x="502" y="1015"/>
                  </a:lnTo>
                  <a:lnTo>
                    <a:pt x="502" y="570"/>
                  </a:lnTo>
                  <a:lnTo>
                    <a:pt x="57" y="570"/>
                  </a:lnTo>
                  <a:lnTo>
                    <a:pt x="38" y="570"/>
                  </a:lnTo>
                  <a:lnTo>
                    <a:pt x="29" y="560"/>
                  </a:lnTo>
                  <a:lnTo>
                    <a:pt x="10" y="560"/>
                  </a:lnTo>
                  <a:lnTo>
                    <a:pt x="0" y="551"/>
                  </a:lnTo>
                  <a:lnTo>
                    <a:pt x="0" y="532"/>
                  </a:lnTo>
                  <a:lnTo>
                    <a:pt x="0" y="513"/>
                  </a:lnTo>
                  <a:lnTo>
                    <a:pt x="10" y="503"/>
                  </a:lnTo>
                  <a:lnTo>
                    <a:pt x="29" y="503"/>
                  </a:lnTo>
                  <a:lnTo>
                    <a:pt x="38" y="503"/>
                  </a:lnTo>
                  <a:lnTo>
                    <a:pt x="57" y="503"/>
                  </a:lnTo>
                  <a:lnTo>
                    <a:pt x="502" y="503"/>
                  </a:lnTo>
                  <a:lnTo>
                    <a:pt x="502" y="57"/>
                  </a:lnTo>
                  <a:lnTo>
                    <a:pt x="502" y="38"/>
                  </a:lnTo>
                  <a:lnTo>
                    <a:pt x="502" y="29"/>
                  </a:lnTo>
                  <a:lnTo>
                    <a:pt x="511" y="10"/>
                  </a:lnTo>
                  <a:lnTo>
                    <a:pt x="520" y="0"/>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9"/>
            <p:cNvSpPr>
              <a:spLocks noEditPoints="1"/>
            </p:cNvSpPr>
            <p:nvPr/>
          </p:nvSpPr>
          <p:spPr bwMode="auto">
            <a:xfrm>
              <a:off x="26834" y="3506"/>
              <a:ext cx="1135" cy="1129"/>
            </a:xfrm>
            <a:custGeom>
              <a:avLst/>
              <a:gdLst/>
              <a:ahLst/>
              <a:cxnLst>
                <a:cxn ang="0">
                  <a:pos x="615" y="48"/>
                </a:cxn>
                <a:cxn ang="0">
                  <a:pos x="558" y="57"/>
                </a:cxn>
                <a:cxn ang="0">
                  <a:pos x="530" y="114"/>
                </a:cxn>
                <a:cxn ang="0">
                  <a:pos x="728" y="512"/>
                </a:cxn>
                <a:cxn ang="0">
                  <a:pos x="927" y="361"/>
                </a:cxn>
                <a:cxn ang="0">
                  <a:pos x="946" y="142"/>
                </a:cxn>
                <a:cxn ang="0">
                  <a:pos x="795" y="57"/>
                </a:cxn>
                <a:cxn ang="0">
                  <a:pos x="303" y="0"/>
                </a:cxn>
                <a:cxn ang="0">
                  <a:pos x="1012" y="76"/>
                </a:cxn>
                <a:cxn ang="0">
                  <a:pos x="1088" y="332"/>
                </a:cxn>
                <a:cxn ang="0">
                  <a:pos x="861" y="522"/>
                </a:cxn>
                <a:cxn ang="0">
                  <a:pos x="757" y="550"/>
                </a:cxn>
                <a:cxn ang="0">
                  <a:pos x="851" y="607"/>
                </a:cxn>
                <a:cxn ang="0">
                  <a:pos x="908" y="778"/>
                </a:cxn>
                <a:cxn ang="0">
                  <a:pos x="889" y="996"/>
                </a:cxn>
                <a:cxn ang="0">
                  <a:pos x="908" y="1072"/>
                </a:cxn>
                <a:cxn ang="0">
                  <a:pos x="974" y="1091"/>
                </a:cxn>
                <a:cxn ang="0">
                  <a:pos x="1031" y="1053"/>
                </a:cxn>
                <a:cxn ang="0">
                  <a:pos x="1097" y="949"/>
                </a:cxn>
                <a:cxn ang="0">
                  <a:pos x="1116" y="920"/>
                </a:cxn>
                <a:cxn ang="0">
                  <a:pos x="1135" y="930"/>
                </a:cxn>
                <a:cxn ang="0">
                  <a:pos x="1107" y="1015"/>
                </a:cxn>
                <a:cxn ang="0">
                  <a:pos x="946" y="1129"/>
                </a:cxn>
                <a:cxn ang="0">
                  <a:pos x="832" y="1110"/>
                </a:cxn>
                <a:cxn ang="0">
                  <a:pos x="738" y="958"/>
                </a:cxn>
                <a:cxn ang="0">
                  <a:pos x="747" y="854"/>
                </a:cxn>
                <a:cxn ang="0">
                  <a:pos x="776" y="759"/>
                </a:cxn>
                <a:cxn ang="0">
                  <a:pos x="776" y="674"/>
                </a:cxn>
                <a:cxn ang="0">
                  <a:pos x="681" y="579"/>
                </a:cxn>
                <a:cxn ang="0">
                  <a:pos x="312" y="987"/>
                </a:cxn>
                <a:cxn ang="0">
                  <a:pos x="312" y="1025"/>
                </a:cxn>
                <a:cxn ang="0">
                  <a:pos x="379" y="1044"/>
                </a:cxn>
                <a:cxn ang="0">
                  <a:pos x="445" y="1044"/>
                </a:cxn>
                <a:cxn ang="0">
                  <a:pos x="454" y="1072"/>
                </a:cxn>
                <a:cxn ang="0">
                  <a:pos x="435" y="1091"/>
                </a:cxn>
                <a:cxn ang="0">
                  <a:pos x="284" y="1091"/>
                </a:cxn>
                <a:cxn ang="0">
                  <a:pos x="85" y="1091"/>
                </a:cxn>
                <a:cxn ang="0">
                  <a:pos x="10" y="1091"/>
                </a:cxn>
                <a:cxn ang="0">
                  <a:pos x="0" y="1053"/>
                </a:cxn>
                <a:cxn ang="0">
                  <a:pos x="38" y="1044"/>
                </a:cxn>
                <a:cxn ang="0">
                  <a:pos x="152" y="1034"/>
                </a:cxn>
                <a:cxn ang="0">
                  <a:pos x="180" y="987"/>
                </a:cxn>
                <a:cxn ang="0">
                  <a:pos x="407" y="95"/>
                </a:cxn>
                <a:cxn ang="0">
                  <a:pos x="407" y="66"/>
                </a:cxn>
                <a:cxn ang="0">
                  <a:pos x="369" y="57"/>
                </a:cxn>
                <a:cxn ang="0">
                  <a:pos x="303" y="48"/>
                </a:cxn>
                <a:cxn ang="0">
                  <a:pos x="265" y="48"/>
                </a:cxn>
                <a:cxn ang="0">
                  <a:pos x="275" y="10"/>
                </a:cxn>
              </a:cxnLst>
              <a:rect l="0" t="0" r="r" b="b"/>
              <a:pathLst>
                <a:path w="1135" h="1129">
                  <a:moveTo>
                    <a:pt x="672" y="48"/>
                  </a:moveTo>
                  <a:lnTo>
                    <a:pt x="643" y="48"/>
                  </a:lnTo>
                  <a:lnTo>
                    <a:pt x="615" y="48"/>
                  </a:lnTo>
                  <a:lnTo>
                    <a:pt x="596" y="57"/>
                  </a:lnTo>
                  <a:lnTo>
                    <a:pt x="577" y="57"/>
                  </a:lnTo>
                  <a:lnTo>
                    <a:pt x="558" y="57"/>
                  </a:lnTo>
                  <a:lnTo>
                    <a:pt x="549" y="76"/>
                  </a:lnTo>
                  <a:lnTo>
                    <a:pt x="539" y="85"/>
                  </a:lnTo>
                  <a:lnTo>
                    <a:pt x="530" y="114"/>
                  </a:lnTo>
                  <a:lnTo>
                    <a:pt x="426" y="531"/>
                  </a:lnTo>
                  <a:lnTo>
                    <a:pt x="606" y="531"/>
                  </a:lnTo>
                  <a:lnTo>
                    <a:pt x="728" y="512"/>
                  </a:lnTo>
                  <a:lnTo>
                    <a:pt x="823" y="484"/>
                  </a:lnTo>
                  <a:lnTo>
                    <a:pt x="870" y="436"/>
                  </a:lnTo>
                  <a:lnTo>
                    <a:pt x="927" y="361"/>
                  </a:lnTo>
                  <a:lnTo>
                    <a:pt x="955" y="275"/>
                  </a:lnTo>
                  <a:lnTo>
                    <a:pt x="965" y="209"/>
                  </a:lnTo>
                  <a:lnTo>
                    <a:pt x="946" y="142"/>
                  </a:lnTo>
                  <a:lnTo>
                    <a:pt x="908" y="95"/>
                  </a:lnTo>
                  <a:lnTo>
                    <a:pt x="861" y="76"/>
                  </a:lnTo>
                  <a:lnTo>
                    <a:pt x="795" y="57"/>
                  </a:lnTo>
                  <a:lnTo>
                    <a:pt x="738" y="57"/>
                  </a:lnTo>
                  <a:lnTo>
                    <a:pt x="672" y="48"/>
                  </a:lnTo>
                  <a:close/>
                  <a:moveTo>
                    <a:pt x="303" y="0"/>
                  </a:moveTo>
                  <a:lnTo>
                    <a:pt x="757" y="0"/>
                  </a:lnTo>
                  <a:lnTo>
                    <a:pt x="899" y="19"/>
                  </a:lnTo>
                  <a:lnTo>
                    <a:pt x="1012" y="76"/>
                  </a:lnTo>
                  <a:lnTo>
                    <a:pt x="1088" y="142"/>
                  </a:lnTo>
                  <a:lnTo>
                    <a:pt x="1116" y="247"/>
                  </a:lnTo>
                  <a:lnTo>
                    <a:pt x="1088" y="332"/>
                  </a:lnTo>
                  <a:lnTo>
                    <a:pt x="1031" y="408"/>
                  </a:lnTo>
                  <a:lnTo>
                    <a:pt x="955" y="474"/>
                  </a:lnTo>
                  <a:lnTo>
                    <a:pt x="861" y="522"/>
                  </a:lnTo>
                  <a:lnTo>
                    <a:pt x="757" y="550"/>
                  </a:lnTo>
                  <a:lnTo>
                    <a:pt x="757" y="550"/>
                  </a:lnTo>
                  <a:lnTo>
                    <a:pt x="757" y="550"/>
                  </a:lnTo>
                  <a:lnTo>
                    <a:pt x="757" y="550"/>
                  </a:lnTo>
                  <a:lnTo>
                    <a:pt x="804" y="569"/>
                  </a:lnTo>
                  <a:lnTo>
                    <a:pt x="851" y="607"/>
                  </a:lnTo>
                  <a:lnTo>
                    <a:pt x="889" y="664"/>
                  </a:lnTo>
                  <a:lnTo>
                    <a:pt x="908" y="740"/>
                  </a:lnTo>
                  <a:lnTo>
                    <a:pt x="908" y="778"/>
                  </a:lnTo>
                  <a:lnTo>
                    <a:pt x="908" y="816"/>
                  </a:lnTo>
                  <a:lnTo>
                    <a:pt x="889" y="901"/>
                  </a:lnTo>
                  <a:lnTo>
                    <a:pt x="889" y="996"/>
                  </a:lnTo>
                  <a:lnTo>
                    <a:pt x="889" y="1025"/>
                  </a:lnTo>
                  <a:lnTo>
                    <a:pt x="899" y="1053"/>
                  </a:lnTo>
                  <a:lnTo>
                    <a:pt x="908" y="1072"/>
                  </a:lnTo>
                  <a:lnTo>
                    <a:pt x="927" y="1091"/>
                  </a:lnTo>
                  <a:lnTo>
                    <a:pt x="955" y="1091"/>
                  </a:lnTo>
                  <a:lnTo>
                    <a:pt x="974" y="1091"/>
                  </a:lnTo>
                  <a:lnTo>
                    <a:pt x="993" y="1082"/>
                  </a:lnTo>
                  <a:lnTo>
                    <a:pt x="1012" y="1072"/>
                  </a:lnTo>
                  <a:lnTo>
                    <a:pt x="1031" y="1053"/>
                  </a:lnTo>
                  <a:lnTo>
                    <a:pt x="1059" y="1025"/>
                  </a:lnTo>
                  <a:lnTo>
                    <a:pt x="1078" y="996"/>
                  </a:lnTo>
                  <a:lnTo>
                    <a:pt x="1097" y="949"/>
                  </a:lnTo>
                  <a:lnTo>
                    <a:pt x="1097" y="939"/>
                  </a:lnTo>
                  <a:lnTo>
                    <a:pt x="1107" y="930"/>
                  </a:lnTo>
                  <a:lnTo>
                    <a:pt x="1116" y="920"/>
                  </a:lnTo>
                  <a:lnTo>
                    <a:pt x="1126" y="930"/>
                  </a:lnTo>
                  <a:lnTo>
                    <a:pt x="1126" y="930"/>
                  </a:lnTo>
                  <a:lnTo>
                    <a:pt x="1135" y="930"/>
                  </a:lnTo>
                  <a:lnTo>
                    <a:pt x="1135" y="949"/>
                  </a:lnTo>
                  <a:lnTo>
                    <a:pt x="1135" y="977"/>
                  </a:lnTo>
                  <a:lnTo>
                    <a:pt x="1107" y="1015"/>
                  </a:lnTo>
                  <a:lnTo>
                    <a:pt x="1069" y="1072"/>
                  </a:lnTo>
                  <a:lnTo>
                    <a:pt x="1012" y="1110"/>
                  </a:lnTo>
                  <a:lnTo>
                    <a:pt x="946" y="1129"/>
                  </a:lnTo>
                  <a:lnTo>
                    <a:pt x="927" y="1129"/>
                  </a:lnTo>
                  <a:lnTo>
                    <a:pt x="880" y="1119"/>
                  </a:lnTo>
                  <a:lnTo>
                    <a:pt x="832" y="1110"/>
                  </a:lnTo>
                  <a:lnTo>
                    <a:pt x="785" y="1072"/>
                  </a:lnTo>
                  <a:lnTo>
                    <a:pt x="747" y="1025"/>
                  </a:lnTo>
                  <a:lnTo>
                    <a:pt x="738" y="958"/>
                  </a:lnTo>
                  <a:lnTo>
                    <a:pt x="738" y="930"/>
                  </a:lnTo>
                  <a:lnTo>
                    <a:pt x="747" y="892"/>
                  </a:lnTo>
                  <a:lnTo>
                    <a:pt x="747" y="854"/>
                  </a:lnTo>
                  <a:lnTo>
                    <a:pt x="757" y="816"/>
                  </a:lnTo>
                  <a:lnTo>
                    <a:pt x="766" y="787"/>
                  </a:lnTo>
                  <a:lnTo>
                    <a:pt x="776" y="759"/>
                  </a:lnTo>
                  <a:lnTo>
                    <a:pt x="776" y="731"/>
                  </a:lnTo>
                  <a:lnTo>
                    <a:pt x="785" y="712"/>
                  </a:lnTo>
                  <a:lnTo>
                    <a:pt x="776" y="674"/>
                  </a:lnTo>
                  <a:lnTo>
                    <a:pt x="766" y="636"/>
                  </a:lnTo>
                  <a:lnTo>
                    <a:pt x="728" y="598"/>
                  </a:lnTo>
                  <a:lnTo>
                    <a:pt x="681" y="579"/>
                  </a:lnTo>
                  <a:lnTo>
                    <a:pt x="606" y="560"/>
                  </a:lnTo>
                  <a:lnTo>
                    <a:pt x="416" y="560"/>
                  </a:lnTo>
                  <a:lnTo>
                    <a:pt x="312" y="987"/>
                  </a:lnTo>
                  <a:lnTo>
                    <a:pt x="312" y="1006"/>
                  </a:lnTo>
                  <a:lnTo>
                    <a:pt x="312" y="1015"/>
                  </a:lnTo>
                  <a:lnTo>
                    <a:pt x="312" y="1025"/>
                  </a:lnTo>
                  <a:lnTo>
                    <a:pt x="331" y="1034"/>
                  </a:lnTo>
                  <a:lnTo>
                    <a:pt x="350" y="1044"/>
                  </a:lnTo>
                  <a:lnTo>
                    <a:pt x="379" y="1044"/>
                  </a:lnTo>
                  <a:lnTo>
                    <a:pt x="416" y="1044"/>
                  </a:lnTo>
                  <a:lnTo>
                    <a:pt x="435" y="1044"/>
                  </a:lnTo>
                  <a:lnTo>
                    <a:pt x="445" y="1044"/>
                  </a:lnTo>
                  <a:lnTo>
                    <a:pt x="454" y="1053"/>
                  </a:lnTo>
                  <a:lnTo>
                    <a:pt x="454" y="1063"/>
                  </a:lnTo>
                  <a:lnTo>
                    <a:pt x="454" y="1072"/>
                  </a:lnTo>
                  <a:lnTo>
                    <a:pt x="454" y="1082"/>
                  </a:lnTo>
                  <a:lnTo>
                    <a:pt x="445" y="1091"/>
                  </a:lnTo>
                  <a:lnTo>
                    <a:pt x="435" y="1091"/>
                  </a:lnTo>
                  <a:lnTo>
                    <a:pt x="426" y="1091"/>
                  </a:lnTo>
                  <a:lnTo>
                    <a:pt x="360" y="1091"/>
                  </a:lnTo>
                  <a:lnTo>
                    <a:pt x="284" y="1091"/>
                  </a:lnTo>
                  <a:lnTo>
                    <a:pt x="218" y="1091"/>
                  </a:lnTo>
                  <a:lnTo>
                    <a:pt x="161" y="1091"/>
                  </a:lnTo>
                  <a:lnTo>
                    <a:pt x="85" y="1091"/>
                  </a:lnTo>
                  <a:lnTo>
                    <a:pt x="19" y="1091"/>
                  </a:lnTo>
                  <a:lnTo>
                    <a:pt x="19" y="1091"/>
                  </a:lnTo>
                  <a:lnTo>
                    <a:pt x="10" y="1091"/>
                  </a:lnTo>
                  <a:lnTo>
                    <a:pt x="0" y="1082"/>
                  </a:lnTo>
                  <a:lnTo>
                    <a:pt x="0" y="1072"/>
                  </a:lnTo>
                  <a:lnTo>
                    <a:pt x="0" y="1053"/>
                  </a:lnTo>
                  <a:lnTo>
                    <a:pt x="10" y="1044"/>
                  </a:lnTo>
                  <a:lnTo>
                    <a:pt x="29" y="1044"/>
                  </a:lnTo>
                  <a:lnTo>
                    <a:pt x="38" y="1044"/>
                  </a:lnTo>
                  <a:lnTo>
                    <a:pt x="85" y="1044"/>
                  </a:lnTo>
                  <a:lnTo>
                    <a:pt x="123" y="1034"/>
                  </a:lnTo>
                  <a:lnTo>
                    <a:pt x="152" y="1034"/>
                  </a:lnTo>
                  <a:lnTo>
                    <a:pt x="161" y="1025"/>
                  </a:lnTo>
                  <a:lnTo>
                    <a:pt x="170" y="1006"/>
                  </a:lnTo>
                  <a:lnTo>
                    <a:pt x="180" y="987"/>
                  </a:lnTo>
                  <a:lnTo>
                    <a:pt x="189" y="968"/>
                  </a:lnTo>
                  <a:lnTo>
                    <a:pt x="407" y="114"/>
                  </a:lnTo>
                  <a:lnTo>
                    <a:pt x="407" y="95"/>
                  </a:lnTo>
                  <a:lnTo>
                    <a:pt x="407" y="85"/>
                  </a:lnTo>
                  <a:lnTo>
                    <a:pt x="407" y="85"/>
                  </a:lnTo>
                  <a:lnTo>
                    <a:pt x="407" y="66"/>
                  </a:lnTo>
                  <a:lnTo>
                    <a:pt x="397" y="66"/>
                  </a:lnTo>
                  <a:lnTo>
                    <a:pt x="379" y="57"/>
                  </a:lnTo>
                  <a:lnTo>
                    <a:pt x="369" y="57"/>
                  </a:lnTo>
                  <a:lnTo>
                    <a:pt x="341" y="57"/>
                  </a:lnTo>
                  <a:lnTo>
                    <a:pt x="312" y="48"/>
                  </a:lnTo>
                  <a:lnTo>
                    <a:pt x="303" y="48"/>
                  </a:lnTo>
                  <a:lnTo>
                    <a:pt x="284" y="48"/>
                  </a:lnTo>
                  <a:lnTo>
                    <a:pt x="275" y="48"/>
                  </a:lnTo>
                  <a:lnTo>
                    <a:pt x="265" y="48"/>
                  </a:lnTo>
                  <a:lnTo>
                    <a:pt x="256" y="38"/>
                  </a:lnTo>
                  <a:lnTo>
                    <a:pt x="265" y="19"/>
                  </a:lnTo>
                  <a:lnTo>
                    <a:pt x="275" y="10"/>
                  </a:lnTo>
                  <a:lnTo>
                    <a:pt x="284" y="0"/>
                  </a:lnTo>
                  <a:lnTo>
                    <a:pt x="3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0"/>
            <p:cNvSpPr>
              <a:spLocks noEditPoints="1"/>
            </p:cNvSpPr>
            <p:nvPr/>
          </p:nvSpPr>
          <p:spPr bwMode="auto">
            <a:xfrm>
              <a:off x="28035" y="4085"/>
              <a:ext cx="341" cy="759"/>
            </a:xfrm>
            <a:custGeom>
              <a:avLst/>
              <a:gdLst/>
              <a:ahLst/>
              <a:cxnLst>
                <a:cxn ang="0">
                  <a:pos x="199" y="256"/>
                </a:cxn>
                <a:cxn ang="0">
                  <a:pos x="246" y="284"/>
                </a:cxn>
                <a:cxn ang="0">
                  <a:pos x="265" y="341"/>
                </a:cxn>
                <a:cxn ang="0">
                  <a:pos x="265" y="379"/>
                </a:cxn>
                <a:cxn ang="0">
                  <a:pos x="246" y="408"/>
                </a:cxn>
                <a:cxn ang="0">
                  <a:pos x="227" y="455"/>
                </a:cxn>
                <a:cxn ang="0">
                  <a:pos x="218" y="503"/>
                </a:cxn>
                <a:cxn ang="0">
                  <a:pos x="171" y="616"/>
                </a:cxn>
                <a:cxn ang="0">
                  <a:pos x="152" y="683"/>
                </a:cxn>
                <a:cxn ang="0">
                  <a:pos x="161" y="711"/>
                </a:cxn>
                <a:cxn ang="0">
                  <a:pos x="180" y="721"/>
                </a:cxn>
                <a:cxn ang="0">
                  <a:pos x="237" y="702"/>
                </a:cxn>
                <a:cxn ang="0">
                  <a:pos x="284" y="635"/>
                </a:cxn>
                <a:cxn ang="0">
                  <a:pos x="303" y="578"/>
                </a:cxn>
                <a:cxn ang="0">
                  <a:pos x="322" y="569"/>
                </a:cxn>
                <a:cxn ang="0">
                  <a:pos x="331" y="569"/>
                </a:cxn>
                <a:cxn ang="0">
                  <a:pos x="341" y="588"/>
                </a:cxn>
                <a:cxn ang="0">
                  <a:pos x="312" y="654"/>
                </a:cxn>
                <a:cxn ang="0">
                  <a:pos x="237" y="740"/>
                </a:cxn>
                <a:cxn ang="0">
                  <a:pos x="142" y="749"/>
                </a:cxn>
                <a:cxn ang="0">
                  <a:pos x="85" y="711"/>
                </a:cxn>
                <a:cxn ang="0">
                  <a:pos x="67" y="664"/>
                </a:cxn>
                <a:cxn ang="0">
                  <a:pos x="76" y="616"/>
                </a:cxn>
                <a:cxn ang="0">
                  <a:pos x="161" y="398"/>
                </a:cxn>
                <a:cxn ang="0">
                  <a:pos x="180" y="351"/>
                </a:cxn>
                <a:cxn ang="0">
                  <a:pos x="180" y="322"/>
                </a:cxn>
                <a:cxn ang="0">
                  <a:pos x="180" y="284"/>
                </a:cxn>
                <a:cxn ang="0">
                  <a:pos x="161" y="275"/>
                </a:cxn>
                <a:cxn ang="0">
                  <a:pos x="104" y="294"/>
                </a:cxn>
                <a:cxn ang="0">
                  <a:pos x="57" y="360"/>
                </a:cxn>
                <a:cxn ang="0">
                  <a:pos x="38" y="427"/>
                </a:cxn>
                <a:cxn ang="0">
                  <a:pos x="19" y="436"/>
                </a:cxn>
                <a:cxn ang="0">
                  <a:pos x="10" y="436"/>
                </a:cxn>
                <a:cxn ang="0">
                  <a:pos x="0" y="417"/>
                </a:cxn>
                <a:cxn ang="0">
                  <a:pos x="19" y="351"/>
                </a:cxn>
                <a:cxn ang="0">
                  <a:pos x="104" y="265"/>
                </a:cxn>
                <a:cxn ang="0">
                  <a:pos x="265" y="0"/>
                </a:cxn>
                <a:cxn ang="0">
                  <a:pos x="303" y="9"/>
                </a:cxn>
                <a:cxn ang="0">
                  <a:pos x="312" y="38"/>
                </a:cxn>
                <a:cxn ang="0">
                  <a:pos x="294" y="85"/>
                </a:cxn>
                <a:cxn ang="0">
                  <a:pos x="246" y="104"/>
                </a:cxn>
                <a:cxn ang="0">
                  <a:pos x="218" y="85"/>
                </a:cxn>
                <a:cxn ang="0">
                  <a:pos x="199" y="57"/>
                </a:cxn>
                <a:cxn ang="0">
                  <a:pos x="218" y="19"/>
                </a:cxn>
                <a:cxn ang="0">
                  <a:pos x="265" y="0"/>
                </a:cxn>
              </a:cxnLst>
              <a:rect l="0" t="0" r="r" b="b"/>
              <a:pathLst>
                <a:path w="341" h="759">
                  <a:moveTo>
                    <a:pt x="161" y="246"/>
                  </a:moveTo>
                  <a:lnTo>
                    <a:pt x="199" y="256"/>
                  </a:lnTo>
                  <a:lnTo>
                    <a:pt x="227" y="265"/>
                  </a:lnTo>
                  <a:lnTo>
                    <a:pt x="246" y="284"/>
                  </a:lnTo>
                  <a:lnTo>
                    <a:pt x="265" y="313"/>
                  </a:lnTo>
                  <a:lnTo>
                    <a:pt x="265" y="341"/>
                  </a:lnTo>
                  <a:lnTo>
                    <a:pt x="265" y="360"/>
                  </a:lnTo>
                  <a:lnTo>
                    <a:pt x="265" y="379"/>
                  </a:lnTo>
                  <a:lnTo>
                    <a:pt x="256" y="389"/>
                  </a:lnTo>
                  <a:lnTo>
                    <a:pt x="246" y="408"/>
                  </a:lnTo>
                  <a:lnTo>
                    <a:pt x="246" y="436"/>
                  </a:lnTo>
                  <a:lnTo>
                    <a:pt x="227" y="455"/>
                  </a:lnTo>
                  <a:lnTo>
                    <a:pt x="218" y="484"/>
                  </a:lnTo>
                  <a:lnTo>
                    <a:pt x="218" y="503"/>
                  </a:lnTo>
                  <a:lnTo>
                    <a:pt x="208" y="521"/>
                  </a:lnTo>
                  <a:lnTo>
                    <a:pt x="171" y="616"/>
                  </a:lnTo>
                  <a:lnTo>
                    <a:pt x="161" y="645"/>
                  </a:lnTo>
                  <a:lnTo>
                    <a:pt x="152" y="683"/>
                  </a:lnTo>
                  <a:lnTo>
                    <a:pt x="152" y="702"/>
                  </a:lnTo>
                  <a:lnTo>
                    <a:pt x="161" y="711"/>
                  </a:lnTo>
                  <a:lnTo>
                    <a:pt x="171" y="721"/>
                  </a:lnTo>
                  <a:lnTo>
                    <a:pt x="180" y="721"/>
                  </a:lnTo>
                  <a:lnTo>
                    <a:pt x="208" y="721"/>
                  </a:lnTo>
                  <a:lnTo>
                    <a:pt x="237" y="702"/>
                  </a:lnTo>
                  <a:lnTo>
                    <a:pt x="256" y="673"/>
                  </a:lnTo>
                  <a:lnTo>
                    <a:pt x="284" y="635"/>
                  </a:lnTo>
                  <a:lnTo>
                    <a:pt x="303" y="588"/>
                  </a:lnTo>
                  <a:lnTo>
                    <a:pt x="303" y="578"/>
                  </a:lnTo>
                  <a:lnTo>
                    <a:pt x="312" y="569"/>
                  </a:lnTo>
                  <a:lnTo>
                    <a:pt x="322" y="569"/>
                  </a:lnTo>
                  <a:lnTo>
                    <a:pt x="322" y="569"/>
                  </a:lnTo>
                  <a:lnTo>
                    <a:pt x="331" y="569"/>
                  </a:lnTo>
                  <a:lnTo>
                    <a:pt x="341" y="578"/>
                  </a:lnTo>
                  <a:lnTo>
                    <a:pt x="341" y="588"/>
                  </a:lnTo>
                  <a:lnTo>
                    <a:pt x="331" y="607"/>
                  </a:lnTo>
                  <a:lnTo>
                    <a:pt x="312" y="654"/>
                  </a:lnTo>
                  <a:lnTo>
                    <a:pt x="284" y="702"/>
                  </a:lnTo>
                  <a:lnTo>
                    <a:pt x="237" y="740"/>
                  </a:lnTo>
                  <a:lnTo>
                    <a:pt x="180" y="759"/>
                  </a:lnTo>
                  <a:lnTo>
                    <a:pt x="142" y="749"/>
                  </a:lnTo>
                  <a:lnTo>
                    <a:pt x="114" y="740"/>
                  </a:lnTo>
                  <a:lnTo>
                    <a:pt x="85" y="711"/>
                  </a:lnTo>
                  <a:lnTo>
                    <a:pt x="76" y="692"/>
                  </a:lnTo>
                  <a:lnTo>
                    <a:pt x="67" y="664"/>
                  </a:lnTo>
                  <a:lnTo>
                    <a:pt x="76" y="635"/>
                  </a:lnTo>
                  <a:lnTo>
                    <a:pt x="76" y="616"/>
                  </a:lnTo>
                  <a:lnTo>
                    <a:pt x="152" y="427"/>
                  </a:lnTo>
                  <a:lnTo>
                    <a:pt x="161" y="398"/>
                  </a:lnTo>
                  <a:lnTo>
                    <a:pt x="171" y="370"/>
                  </a:lnTo>
                  <a:lnTo>
                    <a:pt x="180" y="351"/>
                  </a:lnTo>
                  <a:lnTo>
                    <a:pt x="180" y="332"/>
                  </a:lnTo>
                  <a:lnTo>
                    <a:pt x="180" y="322"/>
                  </a:lnTo>
                  <a:lnTo>
                    <a:pt x="180" y="303"/>
                  </a:lnTo>
                  <a:lnTo>
                    <a:pt x="180" y="284"/>
                  </a:lnTo>
                  <a:lnTo>
                    <a:pt x="171" y="284"/>
                  </a:lnTo>
                  <a:lnTo>
                    <a:pt x="161" y="275"/>
                  </a:lnTo>
                  <a:lnTo>
                    <a:pt x="133" y="284"/>
                  </a:lnTo>
                  <a:lnTo>
                    <a:pt x="104" y="294"/>
                  </a:lnTo>
                  <a:lnTo>
                    <a:pt x="76" y="322"/>
                  </a:lnTo>
                  <a:lnTo>
                    <a:pt x="57" y="360"/>
                  </a:lnTo>
                  <a:lnTo>
                    <a:pt x="38" y="417"/>
                  </a:lnTo>
                  <a:lnTo>
                    <a:pt x="38" y="427"/>
                  </a:lnTo>
                  <a:lnTo>
                    <a:pt x="29" y="436"/>
                  </a:lnTo>
                  <a:lnTo>
                    <a:pt x="19" y="436"/>
                  </a:lnTo>
                  <a:lnTo>
                    <a:pt x="10" y="436"/>
                  </a:lnTo>
                  <a:lnTo>
                    <a:pt x="10" y="436"/>
                  </a:lnTo>
                  <a:lnTo>
                    <a:pt x="0" y="427"/>
                  </a:lnTo>
                  <a:lnTo>
                    <a:pt x="0" y="417"/>
                  </a:lnTo>
                  <a:lnTo>
                    <a:pt x="0" y="398"/>
                  </a:lnTo>
                  <a:lnTo>
                    <a:pt x="19" y="351"/>
                  </a:lnTo>
                  <a:lnTo>
                    <a:pt x="57" y="303"/>
                  </a:lnTo>
                  <a:lnTo>
                    <a:pt x="104" y="265"/>
                  </a:lnTo>
                  <a:lnTo>
                    <a:pt x="161" y="246"/>
                  </a:lnTo>
                  <a:close/>
                  <a:moveTo>
                    <a:pt x="265" y="0"/>
                  </a:moveTo>
                  <a:lnTo>
                    <a:pt x="284" y="0"/>
                  </a:lnTo>
                  <a:lnTo>
                    <a:pt x="303" y="9"/>
                  </a:lnTo>
                  <a:lnTo>
                    <a:pt x="303" y="28"/>
                  </a:lnTo>
                  <a:lnTo>
                    <a:pt x="312" y="38"/>
                  </a:lnTo>
                  <a:lnTo>
                    <a:pt x="303" y="66"/>
                  </a:lnTo>
                  <a:lnTo>
                    <a:pt x="294" y="85"/>
                  </a:lnTo>
                  <a:lnTo>
                    <a:pt x="275" y="95"/>
                  </a:lnTo>
                  <a:lnTo>
                    <a:pt x="246" y="104"/>
                  </a:lnTo>
                  <a:lnTo>
                    <a:pt x="227" y="95"/>
                  </a:lnTo>
                  <a:lnTo>
                    <a:pt x="218" y="85"/>
                  </a:lnTo>
                  <a:lnTo>
                    <a:pt x="208" y="76"/>
                  </a:lnTo>
                  <a:lnTo>
                    <a:pt x="199" y="57"/>
                  </a:lnTo>
                  <a:lnTo>
                    <a:pt x="208" y="38"/>
                  </a:lnTo>
                  <a:lnTo>
                    <a:pt x="218" y="19"/>
                  </a:lnTo>
                  <a:lnTo>
                    <a:pt x="246" y="0"/>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1"/>
            <p:cNvSpPr>
              <a:spLocks noEditPoints="1"/>
            </p:cNvSpPr>
            <p:nvPr/>
          </p:nvSpPr>
          <p:spPr bwMode="auto">
            <a:xfrm>
              <a:off x="28423" y="4085"/>
              <a:ext cx="492" cy="977"/>
            </a:xfrm>
            <a:custGeom>
              <a:avLst/>
              <a:gdLst/>
              <a:ahLst/>
              <a:cxnLst>
                <a:cxn ang="0">
                  <a:pos x="369" y="256"/>
                </a:cxn>
                <a:cxn ang="0">
                  <a:pos x="426" y="294"/>
                </a:cxn>
                <a:cxn ang="0">
                  <a:pos x="454" y="351"/>
                </a:cxn>
                <a:cxn ang="0">
                  <a:pos x="445" y="398"/>
                </a:cxn>
                <a:cxn ang="0">
                  <a:pos x="303" y="882"/>
                </a:cxn>
                <a:cxn ang="0">
                  <a:pos x="170" y="967"/>
                </a:cxn>
                <a:cxn ang="0">
                  <a:pos x="76" y="977"/>
                </a:cxn>
                <a:cxn ang="0">
                  <a:pos x="19" y="948"/>
                </a:cxn>
                <a:cxn ang="0">
                  <a:pos x="0" y="901"/>
                </a:cxn>
                <a:cxn ang="0">
                  <a:pos x="19" y="853"/>
                </a:cxn>
                <a:cxn ang="0">
                  <a:pos x="66" y="835"/>
                </a:cxn>
                <a:cxn ang="0">
                  <a:pos x="95" y="844"/>
                </a:cxn>
                <a:cxn ang="0">
                  <a:pos x="104" y="882"/>
                </a:cxn>
                <a:cxn ang="0">
                  <a:pos x="95" y="910"/>
                </a:cxn>
                <a:cxn ang="0">
                  <a:pos x="66" y="939"/>
                </a:cxn>
                <a:cxn ang="0">
                  <a:pos x="104" y="939"/>
                </a:cxn>
                <a:cxn ang="0">
                  <a:pos x="180" y="910"/>
                </a:cxn>
                <a:cxn ang="0">
                  <a:pos x="237" y="844"/>
                </a:cxn>
                <a:cxn ang="0">
                  <a:pos x="255" y="797"/>
                </a:cxn>
                <a:cxn ang="0">
                  <a:pos x="369" y="351"/>
                </a:cxn>
                <a:cxn ang="0">
                  <a:pos x="359" y="313"/>
                </a:cxn>
                <a:cxn ang="0">
                  <a:pos x="350" y="284"/>
                </a:cxn>
                <a:cxn ang="0">
                  <a:pos x="265" y="303"/>
                </a:cxn>
                <a:cxn ang="0">
                  <a:pos x="180" y="417"/>
                </a:cxn>
                <a:cxn ang="0">
                  <a:pos x="161" y="436"/>
                </a:cxn>
                <a:cxn ang="0">
                  <a:pos x="151" y="436"/>
                </a:cxn>
                <a:cxn ang="0">
                  <a:pos x="132" y="427"/>
                </a:cxn>
                <a:cxn ang="0">
                  <a:pos x="142" y="398"/>
                </a:cxn>
                <a:cxn ang="0">
                  <a:pos x="208" y="303"/>
                </a:cxn>
                <a:cxn ang="0">
                  <a:pos x="331" y="246"/>
                </a:cxn>
                <a:cxn ang="0">
                  <a:pos x="463" y="0"/>
                </a:cxn>
                <a:cxn ang="0">
                  <a:pos x="492" y="28"/>
                </a:cxn>
                <a:cxn ang="0">
                  <a:pos x="492" y="66"/>
                </a:cxn>
                <a:cxn ang="0">
                  <a:pos x="454" y="95"/>
                </a:cxn>
                <a:cxn ang="0">
                  <a:pos x="407" y="95"/>
                </a:cxn>
                <a:cxn ang="0">
                  <a:pos x="388" y="76"/>
                </a:cxn>
                <a:cxn ang="0">
                  <a:pos x="388" y="38"/>
                </a:cxn>
                <a:cxn ang="0">
                  <a:pos x="426" y="0"/>
                </a:cxn>
              </a:cxnLst>
              <a:rect l="0" t="0" r="r" b="b"/>
              <a:pathLst>
                <a:path w="492" h="977">
                  <a:moveTo>
                    <a:pt x="331" y="246"/>
                  </a:moveTo>
                  <a:lnTo>
                    <a:pt x="369" y="256"/>
                  </a:lnTo>
                  <a:lnTo>
                    <a:pt x="407" y="265"/>
                  </a:lnTo>
                  <a:lnTo>
                    <a:pt x="426" y="294"/>
                  </a:lnTo>
                  <a:lnTo>
                    <a:pt x="445" y="322"/>
                  </a:lnTo>
                  <a:lnTo>
                    <a:pt x="454" y="351"/>
                  </a:lnTo>
                  <a:lnTo>
                    <a:pt x="445" y="379"/>
                  </a:lnTo>
                  <a:lnTo>
                    <a:pt x="445" y="398"/>
                  </a:lnTo>
                  <a:lnTo>
                    <a:pt x="341" y="797"/>
                  </a:lnTo>
                  <a:lnTo>
                    <a:pt x="303" y="882"/>
                  </a:lnTo>
                  <a:lnTo>
                    <a:pt x="237" y="939"/>
                  </a:lnTo>
                  <a:lnTo>
                    <a:pt x="170" y="967"/>
                  </a:lnTo>
                  <a:lnTo>
                    <a:pt x="114" y="977"/>
                  </a:lnTo>
                  <a:lnTo>
                    <a:pt x="76" y="977"/>
                  </a:lnTo>
                  <a:lnTo>
                    <a:pt x="38" y="967"/>
                  </a:lnTo>
                  <a:lnTo>
                    <a:pt x="19" y="948"/>
                  </a:lnTo>
                  <a:lnTo>
                    <a:pt x="0" y="929"/>
                  </a:lnTo>
                  <a:lnTo>
                    <a:pt x="0" y="901"/>
                  </a:lnTo>
                  <a:lnTo>
                    <a:pt x="0" y="882"/>
                  </a:lnTo>
                  <a:lnTo>
                    <a:pt x="19" y="853"/>
                  </a:lnTo>
                  <a:lnTo>
                    <a:pt x="38" y="844"/>
                  </a:lnTo>
                  <a:lnTo>
                    <a:pt x="66" y="835"/>
                  </a:lnTo>
                  <a:lnTo>
                    <a:pt x="76" y="844"/>
                  </a:lnTo>
                  <a:lnTo>
                    <a:pt x="95" y="844"/>
                  </a:lnTo>
                  <a:lnTo>
                    <a:pt x="104" y="863"/>
                  </a:lnTo>
                  <a:lnTo>
                    <a:pt x="104" y="882"/>
                  </a:lnTo>
                  <a:lnTo>
                    <a:pt x="104" y="891"/>
                  </a:lnTo>
                  <a:lnTo>
                    <a:pt x="95" y="910"/>
                  </a:lnTo>
                  <a:lnTo>
                    <a:pt x="85" y="920"/>
                  </a:lnTo>
                  <a:lnTo>
                    <a:pt x="66" y="939"/>
                  </a:lnTo>
                  <a:lnTo>
                    <a:pt x="85" y="939"/>
                  </a:lnTo>
                  <a:lnTo>
                    <a:pt x="104" y="939"/>
                  </a:lnTo>
                  <a:lnTo>
                    <a:pt x="151" y="939"/>
                  </a:lnTo>
                  <a:lnTo>
                    <a:pt x="180" y="910"/>
                  </a:lnTo>
                  <a:lnTo>
                    <a:pt x="218" y="882"/>
                  </a:lnTo>
                  <a:lnTo>
                    <a:pt x="237" y="844"/>
                  </a:lnTo>
                  <a:lnTo>
                    <a:pt x="255" y="797"/>
                  </a:lnTo>
                  <a:lnTo>
                    <a:pt x="255" y="797"/>
                  </a:lnTo>
                  <a:lnTo>
                    <a:pt x="359" y="370"/>
                  </a:lnTo>
                  <a:lnTo>
                    <a:pt x="369" y="351"/>
                  </a:lnTo>
                  <a:lnTo>
                    <a:pt x="369" y="332"/>
                  </a:lnTo>
                  <a:lnTo>
                    <a:pt x="359" y="313"/>
                  </a:lnTo>
                  <a:lnTo>
                    <a:pt x="359" y="294"/>
                  </a:lnTo>
                  <a:lnTo>
                    <a:pt x="350" y="284"/>
                  </a:lnTo>
                  <a:lnTo>
                    <a:pt x="331" y="275"/>
                  </a:lnTo>
                  <a:lnTo>
                    <a:pt x="265" y="303"/>
                  </a:lnTo>
                  <a:lnTo>
                    <a:pt x="208" y="351"/>
                  </a:lnTo>
                  <a:lnTo>
                    <a:pt x="180" y="417"/>
                  </a:lnTo>
                  <a:lnTo>
                    <a:pt x="170" y="427"/>
                  </a:lnTo>
                  <a:lnTo>
                    <a:pt x="161" y="436"/>
                  </a:lnTo>
                  <a:lnTo>
                    <a:pt x="151" y="436"/>
                  </a:lnTo>
                  <a:lnTo>
                    <a:pt x="151" y="436"/>
                  </a:lnTo>
                  <a:lnTo>
                    <a:pt x="142" y="436"/>
                  </a:lnTo>
                  <a:lnTo>
                    <a:pt x="132" y="427"/>
                  </a:lnTo>
                  <a:lnTo>
                    <a:pt x="132" y="417"/>
                  </a:lnTo>
                  <a:lnTo>
                    <a:pt x="142" y="398"/>
                  </a:lnTo>
                  <a:lnTo>
                    <a:pt x="170" y="351"/>
                  </a:lnTo>
                  <a:lnTo>
                    <a:pt x="208" y="303"/>
                  </a:lnTo>
                  <a:lnTo>
                    <a:pt x="265" y="265"/>
                  </a:lnTo>
                  <a:lnTo>
                    <a:pt x="331" y="246"/>
                  </a:lnTo>
                  <a:close/>
                  <a:moveTo>
                    <a:pt x="445" y="0"/>
                  </a:moveTo>
                  <a:lnTo>
                    <a:pt x="463" y="0"/>
                  </a:lnTo>
                  <a:lnTo>
                    <a:pt x="482" y="9"/>
                  </a:lnTo>
                  <a:lnTo>
                    <a:pt x="492" y="28"/>
                  </a:lnTo>
                  <a:lnTo>
                    <a:pt x="492" y="38"/>
                  </a:lnTo>
                  <a:lnTo>
                    <a:pt x="492" y="66"/>
                  </a:lnTo>
                  <a:lnTo>
                    <a:pt x="473" y="85"/>
                  </a:lnTo>
                  <a:lnTo>
                    <a:pt x="454" y="95"/>
                  </a:lnTo>
                  <a:lnTo>
                    <a:pt x="435" y="104"/>
                  </a:lnTo>
                  <a:lnTo>
                    <a:pt x="407" y="95"/>
                  </a:lnTo>
                  <a:lnTo>
                    <a:pt x="397" y="85"/>
                  </a:lnTo>
                  <a:lnTo>
                    <a:pt x="388" y="76"/>
                  </a:lnTo>
                  <a:lnTo>
                    <a:pt x="388" y="57"/>
                  </a:lnTo>
                  <a:lnTo>
                    <a:pt x="388" y="38"/>
                  </a:lnTo>
                  <a:lnTo>
                    <a:pt x="407" y="19"/>
                  </a:lnTo>
                  <a:lnTo>
                    <a:pt x="426" y="0"/>
                  </a:lnTo>
                  <a:lnTo>
                    <a:pt x="4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2"/>
            <p:cNvSpPr>
              <a:spLocks noEditPoints="1"/>
            </p:cNvSpPr>
            <p:nvPr/>
          </p:nvSpPr>
          <p:spPr bwMode="auto">
            <a:xfrm>
              <a:off x="29189" y="3895"/>
              <a:ext cx="605" cy="721"/>
            </a:xfrm>
            <a:custGeom>
              <a:avLst/>
              <a:gdLst/>
              <a:ahLst/>
              <a:cxnLst>
                <a:cxn ang="0">
                  <a:pos x="388" y="38"/>
                </a:cxn>
                <a:cxn ang="0">
                  <a:pos x="284" y="76"/>
                </a:cxn>
                <a:cxn ang="0">
                  <a:pos x="189" y="199"/>
                </a:cxn>
                <a:cxn ang="0">
                  <a:pos x="208" y="304"/>
                </a:cxn>
                <a:cxn ang="0">
                  <a:pos x="322" y="294"/>
                </a:cxn>
                <a:cxn ang="0">
                  <a:pos x="464" y="247"/>
                </a:cxn>
                <a:cxn ang="0">
                  <a:pos x="530" y="133"/>
                </a:cxn>
                <a:cxn ang="0">
                  <a:pos x="511" y="76"/>
                </a:cxn>
                <a:cxn ang="0">
                  <a:pos x="454" y="38"/>
                </a:cxn>
                <a:cxn ang="0">
                  <a:pos x="416" y="0"/>
                </a:cxn>
                <a:cxn ang="0">
                  <a:pos x="539" y="38"/>
                </a:cxn>
                <a:cxn ang="0">
                  <a:pos x="586" y="133"/>
                </a:cxn>
                <a:cxn ang="0">
                  <a:pos x="568" y="209"/>
                </a:cxn>
                <a:cxn ang="0">
                  <a:pos x="464" y="304"/>
                </a:cxn>
                <a:cxn ang="0">
                  <a:pos x="284" y="332"/>
                </a:cxn>
                <a:cxn ang="0">
                  <a:pos x="218" y="332"/>
                </a:cxn>
                <a:cxn ang="0">
                  <a:pos x="123" y="417"/>
                </a:cxn>
                <a:cxn ang="0">
                  <a:pos x="114" y="503"/>
                </a:cxn>
                <a:cxn ang="0">
                  <a:pos x="123" y="588"/>
                </a:cxn>
                <a:cxn ang="0">
                  <a:pos x="189" y="674"/>
                </a:cxn>
                <a:cxn ang="0">
                  <a:pos x="274" y="683"/>
                </a:cxn>
                <a:cxn ang="0">
                  <a:pos x="407" y="655"/>
                </a:cxn>
                <a:cxn ang="0">
                  <a:pos x="568" y="531"/>
                </a:cxn>
                <a:cxn ang="0">
                  <a:pos x="586" y="512"/>
                </a:cxn>
                <a:cxn ang="0">
                  <a:pos x="605" y="522"/>
                </a:cxn>
                <a:cxn ang="0">
                  <a:pos x="596" y="560"/>
                </a:cxn>
                <a:cxn ang="0">
                  <a:pos x="473" y="664"/>
                </a:cxn>
                <a:cxn ang="0">
                  <a:pos x="246" y="721"/>
                </a:cxn>
                <a:cxn ang="0">
                  <a:pos x="66" y="636"/>
                </a:cxn>
                <a:cxn ang="0">
                  <a:pos x="0" y="436"/>
                </a:cxn>
                <a:cxn ang="0">
                  <a:pos x="66" y="199"/>
                </a:cxn>
                <a:cxn ang="0">
                  <a:pos x="227" y="47"/>
                </a:cxn>
                <a:cxn ang="0">
                  <a:pos x="416" y="0"/>
                </a:cxn>
              </a:cxnLst>
              <a:rect l="0" t="0" r="r" b="b"/>
              <a:pathLst>
                <a:path w="605" h="721">
                  <a:moveTo>
                    <a:pt x="416" y="38"/>
                  </a:moveTo>
                  <a:lnTo>
                    <a:pt x="388" y="38"/>
                  </a:lnTo>
                  <a:lnTo>
                    <a:pt x="341" y="47"/>
                  </a:lnTo>
                  <a:lnTo>
                    <a:pt x="284" y="76"/>
                  </a:lnTo>
                  <a:lnTo>
                    <a:pt x="237" y="123"/>
                  </a:lnTo>
                  <a:lnTo>
                    <a:pt x="189" y="199"/>
                  </a:lnTo>
                  <a:lnTo>
                    <a:pt x="142" y="304"/>
                  </a:lnTo>
                  <a:lnTo>
                    <a:pt x="208" y="304"/>
                  </a:lnTo>
                  <a:lnTo>
                    <a:pt x="255" y="304"/>
                  </a:lnTo>
                  <a:lnTo>
                    <a:pt x="322" y="294"/>
                  </a:lnTo>
                  <a:lnTo>
                    <a:pt x="397" y="275"/>
                  </a:lnTo>
                  <a:lnTo>
                    <a:pt x="464" y="247"/>
                  </a:lnTo>
                  <a:lnTo>
                    <a:pt x="511" y="209"/>
                  </a:lnTo>
                  <a:lnTo>
                    <a:pt x="530" y="133"/>
                  </a:lnTo>
                  <a:lnTo>
                    <a:pt x="530" y="104"/>
                  </a:lnTo>
                  <a:lnTo>
                    <a:pt x="511" y="76"/>
                  </a:lnTo>
                  <a:lnTo>
                    <a:pt x="492" y="57"/>
                  </a:lnTo>
                  <a:lnTo>
                    <a:pt x="454" y="38"/>
                  </a:lnTo>
                  <a:lnTo>
                    <a:pt x="416" y="38"/>
                  </a:lnTo>
                  <a:close/>
                  <a:moveTo>
                    <a:pt x="416" y="0"/>
                  </a:moveTo>
                  <a:lnTo>
                    <a:pt x="482" y="10"/>
                  </a:lnTo>
                  <a:lnTo>
                    <a:pt x="539" y="38"/>
                  </a:lnTo>
                  <a:lnTo>
                    <a:pt x="577" y="85"/>
                  </a:lnTo>
                  <a:lnTo>
                    <a:pt x="586" y="133"/>
                  </a:lnTo>
                  <a:lnTo>
                    <a:pt x="577" y="161"/>
                  </a:lnTo>
                  <a:lnTo>
                    <a:pt x="568" y="209"/>
                  </a:lnTo>
                  <a:lnTo>
                    <a:pt x="530" y="256"/>
                  </a:lnTo>
                  <a:lnTo>
                    <a:pt x="464" y="304"/>
                  </a:lnTo>
                  <a:lnTo>
                    <a:pt x="378" y="323"/>
                  </a:lnTo>
                  <a:lnTo>
                    <a:pt x="284" y="332"/>
                  </a:lnTo>
                  <a:lnTo>
                    <a:pt x="218" y="332"/>
                  </a:lnTo>
                  <a:lnTo>
                    <a:pt x="218" y="332"/>
                  </a:lnTo>
                  <a:lnTo>
                    <a:pt x="133" y="332"/>
                  </a:lnTo>
                  <a:lnTo>
                    <a:pt x="123" y="417"/>
                  </a:lnTo>
                  <a:lnTo>
                    <a:pt x="114" y="474"/>
                  </a:lnTo>
                  <a:lnTo>
                    <a:pt x="114" y="503"/>
                  </a:lnTo>
                  <a:lnTo>
                    <a:pt x="114" y="541"/>
                  </a:lnTo>
                  <a:lnTo>
                    <a:pt x="123" y="588"/>
                  </a:lnTo>
                  <a:lnTo>
                    <a:pt x="151" y="636"/>
                  </a:lnTo>
                  <a:lnTo>
                    <a:pt x="189" y="674"/>
                  </a:lnTo>
                  <a:lnTo>
                    <a:pt x="255" y="683"/>
                  </a:lnTo>
                  <a:lnTo>
                    <a:pt x="274" y="683"/>
                  </a:lnTo>
                  <a:lnTo>
                    <a:pt x="331" y="674"/>
                  </a:lnTo>
                  <a:lnTo>
                    <a:pt x="407" y="655"/>
                  </a:lnTo>
                  <a:lnTo>
                    <a:pt x="492" y="607"/>
                  </a:lnTo>
                  <a:lnTo>
                    <a:pt x="568" y="531"/>
                  </a:lnTo>
                  <a:lnTo>
                    <a:pt x="577" y="522"/>
                  </a:lnTo>
                  <a:lnTo>
                    <a:pt x="586" y="512"/>
                  </a:lnTo>
                  <a:lnTo>
                    <a:pt x="586" y="512"/>
                  </a:lnTo>
                  <a:lnTo>
                    <a:pt x="605" y="522"/>
                  </a:lnTo>
                  <a:lnTo>
                    <a:pt x="605" y="531"/>
                  </a:lnTo>
                  <a:lnTo>
                    <a:pt x="596" y="560"/>
                  </a:lnTo>
                  <a:lnTo>
                    <a:pt x="549" y="607"/>
                  </a:lnTo>
                  <a:lnTo>
                    <a:pt x="473" y="664"/>
                  </a:lnTo>
                  <a:lnTo>
                    <a:pt x="369" y="702"/>
                  </a:lnTo>
                  <a:lnTo>
                    <a:pt x="246" y="721"/>
                  </a:lnTo>
                  <a:lnTo>
                    <a:pt x="142" y="702"/>
                  </a:lnTo>
                  <a:lnTo>
                    <a:pt x="66" y="636"/>
                  </a:lnTo>
                  <a:lnTo>
                    <a:pt x="10" y="550"/>
                  </a:lnTo>
                  <a:lnTo>
                    <a:pt x="0" y="436"/>
                  </a:lnTo>
                  <a:lnTo>
                    <a:pt x="19" y="304"/>
                  </a:lnTo>
                  <a:lnTo>
                    <a:pt x="66" y="199"/>
                  </a:lnTo>
                  <a:lnTo>
                    <a:pt x="142" y="114"/>
                  </a:lnTo>
                  <a:lnTo>
                    <a:pt x="227" y="47"/>
                  </a:lnTo>
                  <a:lnTo>
                    <a:pt x="322" y="10"/>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43"/>
            <p:cNvSpPr>
              <a:spLocks noEditPoints="1"/>
            </p:cNvSpPr>
            <p:nvPr/>
          </p:nvSpPr>
          <p:spPr bwMode="auto">
            <a:xfrm>
              <a:off x="29917" y="4085"/>
              <a:ext cx="341" cy="759"/>
            </a:xfrm>
            <a:custGeom>
              <a:avLst/>
              <a:gdLst/>
              <a:ahLst/>
              <a:cxnLst>
                <a:cxn ang="0">
                  <a:pos x="199" y="256"/>
                </a:cxn>
                <a:cxn ang="0">
                  <a:pos x="246" y="284"/>
                </a:cxn>
                <a:cxn ang="0">
                  <a:pos x="265" y="341"/>
                </a:cxn>
                <a:cxn ang="0">
                  <a:pos x="265" y="379"/>
                </a:cxn>
                <a:cxn ang="0">
                  <a:pos x="246" y="408"/>
                </a:cxn>
                <a:cxn ang="0">
                  <a:pos x="227" y="455"/>
                </a:cxn>
                <a:cxn ang="0">
                  <a:pos x="208" y="503"/>
                </a:cxn>
                <a:cxn ang="0">
                  <a:pos x="171" y="616"/>
                </a:cxn>
                <a:cxn ang="0">
                  <a:pos x="152" y="683"/>
                </a:cxn>
                <a:cxn ang="0">
                  <a:pos x="161" y="711"/>
                </a:cxn>
                <a:cxn ang="0">
                  <a:pos x="180" y="721"/>
                </a:cxn>
                <a:cxn ang="0">
                  <a:pos x="237" y="702"/>
                </a:cxn>
                <a:cxn ang="0">
                  <a:pos x="284" y="635"/>
                </a:cxn>
                <a:cxn ang="0">
                  <a:pos x="303" y="578"/>
                </a:cxn>
                <a:cxn ang="0">
                  <a:pos x="322" y="569"/>
                </a:cxn>
                <a:cxn ang="0">
                  <a:pos x="331" y="569"/>
                </a:cxn>
                <a:cxn ang="0">
                  <a:pos x="341" y="588"/>
                </a:cxn>
                <a:cxn ang="0">
                  <a:pos x="312" y="654"/>
                </a:cxn>
                <a:cxn ang="0">
                  <a:pos x="237" y="740"/>
                </a:cxn>
                <a:cxn ang="0">
                  <a:pos x="142" y="749"/>
                </a:cxn>
                <a:cxn ang="0">
                  <a:pos x="85" y="711"/>
                </a:cxn>
                <a:cxn ang="0">
                  <a:pos x="67" y="664"/>
                </a:cxn>
                <a:cxn ang="0">
                  <a:pos x="76" y="616"/>
                </a:cxn>
                <a:cxn ang="0">
                  <a:pos x="161" y="398"/>
                </a:cxn>
                <a:cxn ang="0">
                  <a:pos x="180" y="351"/>
                </a:cxn>
                <a:cxn ang="0">
                  <a:pos x="180" y="322"/>
                </a:cxn>
                <a:cxn ang="0">
                  <a:pos x="180" y="284"/>
                </a:cxn>
                <a:cxn ang="0">
                  <a:pos x="161" y="275"/>
                </a:cxn>
                <a:cxn ang="0">
                  <a:pos x="104" y="294"/>
                </a:cxn>
                <a:cxn ang="0">
                  <a:pos x="57" y="360"/>
                </a:cxn>
                <a:cxn ang="0">
                  <a:pos x="38" y="427"/>
                </a:cxn>
                <a:cxn ang="0">
                  <a:pos x="19" y="436"/>
                </a:cxn>
                <a:cxn ang="0">
                  <a:pos x="10" y="436"/>
                </a:cxn>
                <a:cxn ang="0">
                  <a:pos x="0" y="417"/>
                </a:cxn>
                <a:cxn ang="0">
                  <a:pos x="19" y="351"/>
                </a:cxn>
                <a:cxn ang="0">
                  <a:pos x="104" y="265"/>
                </a:cxn>
                <a:cxn ang="0">
                  <a:pos x="265" y="0"/>
                </a:cxn>
                <a:cxn ang="0">
                  <a:pos x="303" y="9"/>
                </a:cxn>
                <a:cxn ang="0">
                  <a:pos x="312" y="38"/>
                </a:cxn>
                <a:cxn ang="0">
                  <a:pos x="294" y="85"/>
                </a:cxn>
                <a:cxn ang="0">
                  <a:pos x="246" y="104"/>
                </a:cxn>
                <a:cxn ang="0">
                  <a:pos x="218" y="85"/>
                </a:cxn>
                <a:cxn ang="0">
                  <a:pos x="199" y="57"/>
                </a:cxn>
                <a:cxn ang="0">
                  <a:pos x="218" y="19"/>
                </a:cxn>
                <a:cxn ang="0">
                  <a:pos x="265" y="0"/>
                </a:cxn>
              </a:cxnLst>
              <a:rect l="0" t="0" r="r" b="b"/>
              <a:pathLst>
                <a:path w="341" h="759">
                  <a:moveTo>
                    <a:pt x="161" y="246"/>
                  </a:moveTo>
                  <a:lnTo>
                    <a:pt x="199" y="256"/>
                  </a:lnTo>
                  <a:lnTo>
                    <a:pt x="227" y="265"/>
                  </a:lnTo>
                  <a:lnTo>
                    <a:pt x="246" y="284"/>
                  </a:lnTo>
                  <a:lnTo>
                    <a:pt x="265" y="313"/>
                  </a:lnTo>
                  <a:lnTo>
                    <a:pt x="265" y="341"/>
                  </a:lnTo>
                  <a:lnTo>
                    <a:pt x="265" y="360"/>
                  </a:lnTo>
                  <a:lnTo>
                    <a:pt x="265" y="379"/>
                  </a:lnTo>
                  <a:lnTo>
                    <a:pt x="256" y="389"/>
                  </a:lnTo>
                  <a:lnTo>
                    <a:pt x="246" y="408"/>
                  </a:lnTo>
                  <a:lnTo>
                    <a:pt x="237" y="436"/>
                  </a:lnTo>
                  <a:lnTo>
                    <a:pt x="227" y="455"/>
                  </a:lnTo>
                  <a:lnTo>
                    <a:pt x="218" y="484"/>
                  </a:lnTo>
                  <a:lnTo>
                    <a:pt x="208" y="503"/>
                  </a:lnTo>
                  <a:lnTo>
                    <a:pt x="208" y="521"/>
                  </a:lnTo>
                  <a:lnTo>
                    <a:pt x="171" y="616"/>
                  </a:lnTo>
                  <a:lnTo>
                    <a:pt x="161" y="645"/>
                  </a:lnTo>
                  <a:lnTo>
                    <a:pt x="152" y="683"/>
                  </a:lnTo>
                  <a:lnTo>
                    <a:pt x="152" y="702"/>
                  </a:lnTo>
                  <a:lnTo>
                    <a:pt x="161" y="711"/>
                  </a:lnTo>
                  <a:lnTo>
                    <a:pt x="161" y="721"/>
                  </a:lnTo>
                  <a:lnTo>
                    <a:pt x="180" y="721"/>
                  </a:lnTo>
                  <a:lnTo>
                    <a:pt x="208" y="721"/>
                  </a:lnTo>
                  <a:lnTo>
                    <a:pt x="237" y="702"/>
                  </a:lnTo>
                  <a:lnTo>
                    <a:pt x="256" y="673"/>
                  </a:lnTo>
                  <a:lnTo>
                    <a:pt x="284" y="635"/>
                  </a:lnTo>
                  <a:lnTo>
                    <a:pt x="303" y="588"/>
                  </a:lnTo>
                  <a:lnTo>
                    <a:pt x="303" y="578"/>
                  </a:lnTo>
                  <a:lnTo>
                    <a:pt x="312" y="569"/>
                  </a:lnTo>
                  <a:lnTo>
                    <a:pt x="322" y="569"/>
                  </a:lnTo>
                  <a:lnTo>
                    <a:pt x="322" y="569"/>
                  </a:lnTo>
                  <a:lnTo>
                    <a:pt x="331" y="569"/>
                  </a:lnTo>
                  <a:lnTo>
                    <a:pt x="341" y="578"/>
                  </a:lnTo>
                  <a:lnTo>
                    <a:pt x="341" y="588"/>
                  </a:lnTo>
                  <a:lnTo>
                    <a:pt x="331" y="607"/>
                  </a:lnTo>
                  <a:lnTo>
                    <a:pt x="312" y="654"/>
                  </a:lnTo>
                  <a:lnTo>
                    <a:pt x="284" y="702"/>
                  </a:lnTo>
                  <a:lnTo>
                    <a:pt x="237" y="740"/>
                  </a:lnTo>
                  <a:lnTo>
                    <a:pt x="180" y="759"/>
                  </a:lnTo>
                  <a:lnTo>
                    <a:pt x="142" y="749"/>
                  </a:lnTo>
                  <a:lnTo>
                    <a:pt x="114" y="740"/>
                  </a:lnTo>
                  <a:lnTo>
                    <a:pt x="85" y="711"/>
                  </a:lnTo>
                  <a:lnTo>
                    <a:pt x="76" y="692"/>
                  </a:lnTo>
                  <a:lnTo>
                    <a:pt x="67" y="664"/>
                  </a:lnTo>
                  <a:lnTo>
                    <a:pt x="76" y="635"/>
                  </a:lnTo>
                  <a:lnTo>
                    <a:pt x="76" y="616"/>
                  </a:lnTo>
                  <a:lnTo>
                    <a:pt x="152" y="427"/>
                  </a:lnTo>
                  <a:lnTo>
                    <a:pt x="161" y="398"/>
                  </a:lnTo>
                  <a:lnTo>
                    <a:pt x="171" y="370"/>
                  </a:lnTo>
                  <a:lnTo>
                    <a:pt x="180" y="351"/>
                  </a:lnTo>
                  <a:lnTo>
                    <a:pt x="180" y="332"/>
                  </a:lnTo>
                  <a:lnTo>
                    <a:pt x="180" y="322"/>
                  </a:lnTo>
                  <a:lnTo>
                    <a:pt x="180" y="303"/>
                  </a:lnTo>
                  <a:lnTo>
                    <a:pt x="180" y="284"/>
                  </a:lnTo>
                  <a:lnTo>
                    <a:pt x="171" y="284"/>
                  </a:lnTo>
                  <a:lnTo>
                    <a:pt x="161" y="275"/>
                  </a:lnTo>
                  <a:lnTo>
                    <a:pt x="133" y="284"/>
                  </a:lnTo>
                  <a:lnTo>
                    <a:pt x="104" y="294"/>
                  </a:lnTo>
                  <a:lnTo>
                    <a:pt x="76" y="322"/>
                  </a:lnTo>
                  <a:lnTo>
                    <a:pt x="57" y="360"/>
                  </a:lnTo>
                  <a:lnTo>
                    <a:pt x="38" y="417"/>
                  </a:lnTo>
                  <a:lnTo>
                    <a:pt x="38" y="427"/>
                  </a:lnTo>
                  <a:lnTo>
                    <a:pt x="29" y="436"/>
                  </a:lnTo>
                  <a:lnTo>
                    <a:pt x="19" y="436"/>
                  </a:lnTo>
                  <a:lnTo>
                    <a:pt x="10" y="436"/>
                  </a:lnTo>
                  <a:lnTo>
                    <a:pt x="10" y="436"/>
                  </a:lnTo>
                  <a:lnTo>
                    <a:pt x="0" y="427"/>
                  </a:lnTo>
                  <a:lnTo>
                    <a:pt x="0" y="417"/>
                  </a:lnTo>
                  <a:lnTo>
                    <a:pt x="0" y="398"/>
                  </a:lnTo>
                  <a:lnTo>
                    <a:pt x="19" y="351"/>
                  </a:lnTo>
                  <a:lnTo>
                    <a:pt x="57" y="303"/>
                  </a:lnTo>
                  <a:lnTo>
                    <a:pt x="104" y="265"/>
                  </a:lnTo>
                  <a:lnTo>
                    <a:pt x="161" y="246"/>
                  </a:lnTo>
                  <a:close/>
                  <a:moveTo>
                    <a:pt x="265" y="0"/>
                  </a:moveTo>
                  <a:lnTo>
                    <a:pt x="284" y="0"/>
                  </a:lnTo>
                  <a:lnTo>
                    <a:pt x="303" y="9"/>
                  </a:lnTo>
                  <a:lnTo>
                    <a:pt x="303" y="28"/>
                  </a:lnTo>
                  <a:lnTo>
                    <a:pt x="312" y="38"/>
                  </a:lnTo>
                  <a:lnTo>
                    <a:pt x="303" y="66"/>
                  </a:lnTo>
                  <a:lnTo>
                    <a:pt x="294" y="85"/>
                  </a:lnTo>
                  <a:lnTo>
                    <a:pt x="275" y="95"/>
                  </a:lnTo>
                  <a:lnTo>
                    <a:pt x="246" y="104"/>
                  </a:lnTo>
                  <a:lnTo>
                    <a:pt x="227" y="95"/>
                  </a:lnTo>
                  <a:lnTo>
                    <a:pt x="218" y="85"/>
                  </a:lnTo>
                  <a:lnTo>
                    <a:pt x="208" y="76"/>
                  </a:lnTo>
                  <a:lnTo>
                    <a:pt x="199" y="57"/>
                  </a:lnTo>
                  <a:lnTo>
                    <a:pt x="208" y="38"/>
                  </a:lnTo>
                  <a:lnTo>
                    <a:pt x="218" y="19"/>
                  </a:lnTo>
                  <a:lnTo>
                    <a:pt x="246" y="0"/>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44"/>
            <p:cNvSpPr>
              <a:spLocks noEditPoints="1"/>
            </p:cNvSpPr>
            <p:nvPr/>
          </p:nvSpPr>
          <p:spPr bwMode="auto">
            <a:xfrm>
              <a:off x="30305" y="4085"/>
              <a:ext cx="492" cy="977"/>
            </a:xfrm>
            <a:custGeom>
              <a:avLst/>
              <a:gdLst/>
              <a:ahLst/>
              <a:cxnLst>
                <a:cxn ang="0">
                  <a:pos x="369" y="256"/>
                </a:cxn>
                <a:cxn ang="0">
                  <a:pos x="426" y="294"/>
                </a:cxn>
                <a:cxn ang="0">
                  <a:pos x="454" y="351"/>
                </a:cxn>
                <a:cxn ang="0">
                  <a:pos x="445" y="398"/>
                </a:cxn>
                <a:cxn ang="0">
                  <a:pos x="303" y="882"/>
                </a:cxn>
                <a:cxn ang="0">
                  <a:pos x="170" y="967"/>
                </a:cxn>
                <a:cxn ang="0">
                  <a:pos x="76" y="977"/>
                </a:cxn>
                <a:cxn ang="0">
                  <a:pos x="19" y="948"/>
                </a:cxn>
                <a:cxn ang="0">
                  <a:pos x="0" y="901"/>
                </a:cxn>
                <a:cxn ang="0">
                  <a:pos x="19" y="853"/>
                </a:cxn>
                <a:cxn ang="0">
                  <a:pos x="66" y="835"/>
                </a:cxn>
                <a:cxn ang="0">
                  <a:pos x="95" y="844"/>
                </a:cxn>
                <a:cxn ang="0">
                  <a:pos x="104" y="882"/>
                </a:cxn>
                <a:cxn ang="0">
                  <a:pos x="95" y="910"/>
                </a:cxn>
                <a:cxn ang="0">
                  <a:pos x="66" y="939"/>
                </a:cxn>
                <a:cxn ang="0">
                  <a:pos x="104" y="939"/>
                </a:cxn>
                <a:cxn ang="0">
                  <a:pos x="180" y="910"/>
                </a:cxn>
                <a:cxn ang="0">
                  <a:pos x="237" y="844"/>
                </a:cxn>
                <a:cxn ang="0">
                  <a:pos x="255" y="797"/>
                </a:cxn>
                <a:cxn ang="0">
                  <a:pos x="369" y="351"/>
                </a:cxn>
                <a:cxn ang="0">
                  <a:pos x="359" y="313"/>
                </a:cxn>
                <a:cxn ang="0">
                  <a:pos x="350" y="284"/>
                </a:cxn>
                <a:cxn ang="0">
                  <a:pos x="265" y="303"/>
                </a:cxn>
                <a:cxn ang="0">
                  <a:pos x="180" y="417"/>
                </a:cxn>
                <a:cxn ang="0">
                  <a:pos x="161" y="436"/>
                </a:cxn>
                <a:cxn ang="0">
                  <a:pos x="151" y="436"/>
                </a:cxn>
                <a:cxn ang="0">
                  <a:pos x="133" y="427"/>
                </a:cxn>
                <a:cxn ang="0">
                  <a:pos x="142" y="398"/>
                </a:cxn>
                <a:cxn ang="0">
                  <a:pos x="208" y="303"/>
                </a:cxn>
                <a:cxn ang="0">
                  <a:pos x="331" y="246"/>
                </a:cxn>
                <a:cxn ang="0">
                  <a:pos x="464" y="0"/>
                </a:cxn>
                <a:cxn ang="0">
                  <a:pos x="492" y="28"/>
                </a:cxn>
                <a:cxn ang="0">
                  <a:pos x="492" y="66"/>
                </a:cxn>
                <a:cxn ang="0">
                  <a:pos x="454" y="95"/>
                </a:cxn>
                <a:cxn ang="0">
                  <a:pos x="407" y="95"/>
                </a:cxn>
                <a:cxn ang="0">
                  <a:pos x="388" y="76"/>
                </a:cxn>
                <a:cxn ang="0">
                  <a:pos x="388" y="38"/>
                </a:cxn>
                <a:cxn ang="0">
                  <a:pos x="426" y="0"/>
                </a:cxn>
              </a:cxnLst>
              <a:rect l="0" t="0" r="r" b="b"/>
              <a:pathLst>
                <a:path w="492" h="977">
                  <a:moveTo>
                    <a:pt x="331" y="246"/>
                  </a:moveTo>
                  <a:lnTo>
                    <a:pt x="369" y="256"/>
                  </a:lnTo>
                  <a:lnTo>
                    <a:pt x="397" y="265"/>
                  </a:lnTo>
                  <a:lnTo>
                    <a:pt x="426" y="294"/>
                  </a:lnTo>
                  <a:lnTo>
                    <a:pt x="445" y="322"/>
                  </a:lnTo>
                  <a:lnTo>
                    <a:pt x="454" y="351"/>
                  </a:lnTo>
                  <a:lnTo>
                    <a:pt x="445" y="379"/>
                  </a:lnTo>
                  <a:lnTo>
                    <a:pt x="445" y="398"/>
                  </a:lnTo>
                  <a:lnTo>
                    <a:pt x="341" y="797"/>
                  </a:lnTo>
                  <a:lnTo>
                    <a:pt x="303" y="882"/>
                  </a:lnTo>
                  <a:lnTo>
                    <a:pt x="237" y="939"/>
                  </a:lnTo>
                  <a:lnTo>
                    <a:pt x="170" y="967"/>
                  </a:lnTo>
                  <a:lnTo>
                    <a:pt x="114" y="977"/>
                  </a:lnTo>
                  <a:lnTo>
                    <a:pt x="76" y="977"/>
                  </a:lnTo>
                  <a:lnTo>
                    <a:pt x="38" y="967"/>
                  </a:lnTo>
                  <a:lnTo>
                    <a:pt x="19" y="948"/>
                  </a:lnTo>
                  <a:lnTo>
                    <a:pt x="0" y="929"/>
                  </a:lnTo>
                  <a:lnTo>
                    <a:pt x="0" y="901"/>
                  </a:lnTo>
                  <a:lnTo>
                    <a:pt x="0" y="882"/>
                  </a:lnTo>
                  <a:lnTo>
                    <a:pt x="19" y="853"/>
                  </a:lnTo>
                  <a:lnTo>
                    <a:pt x="38" y="844"/>
                  </a:lnTo>
                  <a:lnTo>
                    <a:pt x="66" y="835"/>
                  </a:lnTo>
                  <a:lnTo>
                    <a:pt x="76" y="844"/>
                  </a:lnTo>
                  <a:lnTo>
                    <a:pt x="95" y="844"/>
                  </a:lnTo>
                  <a:lnTo>
                    <a:pt x="104" y="863"/>
                  </a:lnTo>
                  <a:lnTo>
                    <a:pt x="104" y="882"/>
                  </a:lnTo>
                  <a:lnTo>
                    <a:pt x="104" y="891"/>
                  </a:lnTo>
                  <a:lnTo>
                    <a:pt x="95" y="910"/>
                  </a:lnTo>
                  <a:lnTo>
                    <a:pt x="85" y="920"/>
                  </a:lnTo>
                  <a:lnTo>
                    <a:pt x="66" y="939"/>
                  </a:lnTo>
                  <a:lnTo>
                    <a:pt x="85" y="939"/>
                  </a:lnTo>
                  <a:lnTo>
                    <a:pt x="104" y="939"/>
                  </a:lnTo>
                  <a:lnTo>
                    <a:pt x="151" y="939"/>
                  </a:lnTo>
                  <a:lnTo>
                    <a:pt x="180" y="910"/>
                  </a:lnTo>
                  <a:lnTo>
                    <a:pt x="218" y="882"/>
                  </a:lnTo>
                  <a:lnTo>
                    <a:pt x="237" y="844"/>
                  </a:lnTo>
                  <a:lnTo>
                    <a:pt x="255" y="797"/>
                  </a:lnTo>
                  <a:lnTo>
                    <a:pt x="255" y="797"/>
                  </a:lnTo>
                  <a:lnTo>
                    <a:pt x="359" y="370"/>
                  </a:lnTo>
                  <a:lnTo>
                    <a:pt x="369" y="351"/>
                  </a:lnTo>
                  <a:lnTo>
                    <a:pt x="369" y="332"/>
                  </a:lnTo>
                  <a:lnTo>
                    <a:pt x="359" y="313"/>
                  </a:lnTo>
                  <a:lnTo>
                    <a:pt x="359" y="294"/>
                  </a:lnTo>
                  <a:lnTo>
                    <a:pt x="350" y="284"/>
                  </a:lnTo>
                  <a:lnTo>
                    <a:pt x="331" y="275"/>
                  </a:lnTo>
                  <a:lnTo>
                    <a:pt x="265" y="303"/>
                  </a:lnTo>
                  <a:lnTo>
                    <a:pt x="208" y="351"/>
                  </a:lnTo>
                  <a:lnTo>
                    <a:pt x="180" y="417"/>
                  </a:lnTo>
                  <a:lnTo>
                    <a:pt x="170" y="427"/>
                  </a:lnTo>
                  <a:lnTo>
                    <a:pt x="161" y="436"/>
                  </a:lnTo>
                  <a:lnTo>
                    <a:pt x="151" y="436"/>
                  </a:lnTo>
                  <a:lnTo>
                    <a:pt x="151" y="436"/>
                  </a:lnTo>
                  <a:lnTo>
                    <a:pt x="142" y="436"/>
                  </a:lnTo>
                  <a:lnTo>
                    <a:pt x="133" y="427"/>
                  </a:lnTo>
                  <a:lnTo>
                    <a:pt x="133" y="417"/>
                  </a:lnTo>
                  <a:lnTo>
                    <a:pt x="142" y="398"/>
                  </a:lnTo>
                  <a:lnTo>
                    <a:pt x="170" y="351"/>
                  </a:lnTo>
                  <a:lnTo>
                    <a:pt x="208" y="303"/>
                  </a:lnTo>
                  <a:lnTo>
                    <a:pt x="265" y="265"/>
                  </a:lnTo>
                  <a:lnTo>
                    <a:pt x="331" y="246"/>
                  </a:lnTo>
                  <a:close/>
                  <a:moveTo>
                    <a:pt x="445" y="0"/>
                  </a:moveTo>
                  <a:lnTo>
                    <a:pt x="464" y="0"/>
                  </a:lnTo>
                  <a:lnTo>
                    <a:pt x="482" y="9"/>
                  </a:lnTo>
                  <a:lnTo>
                    <a:pt x="492" y="28"/>
                  </a:lnTo>
                  <a:lnTo>
                    <a:pt x="492" y="38"/>
                  </a:lnTo>
                  <a:lnTo>
                    <a:pt x="492" y="66"/>
                  </a:lnTo>
                  <a:lnTo>
                    <a:pt x="473" y="85"/>
                  </a:lnTo>
                  <a:lnTo>
                    <a:pt x="454" y="95"/>
                  </a:lnTo>
                  <a:lnTo>
                    <a:pt x="435" y="104"/>
                  </a:lnTo>
                  <a:lnTo>
                    <a:pt x="407" y="95"/>
                  </a:lnTo>
                  <a:lnTo>
                    <a:pt x="397" y="85"/>
                  </a:lnTo>
                  <a:lnTo>
                    <a:pt x="388" y="76"/>
                  </a:lnTo>
                  <a:lnTo>
                    <a:pt x="388" y="57"/>
                  </a:lnTo>
                  <a:lnTo>
                    <a:pt x="388" y="38"/>
                  </a:lnTo>
                  <a:lnTo>
                    <a:pt x="407" y="19"/>
                  </a:lnTo>
                  <a:lnTo>
                    <a:pt x="426" y="0"/>
                  </a:lnTo>
                  <a:lnTo>
                    <a:pt x="4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45"/>
            <p:cNvSpPr>
              <a:spLocks noEditPoints="1"/>
            </p:cNvSpPr>
            <p:nvPr/>
          </p:nvSpPr>
          <p:spPr bwMode="auto">
            <a:xfrm>
              <a:off x="31062" y="3402"/>
              <a:ext cx="378" cy="1593"/>
            </a:xfrm>
            <a:custGeom>
              <a:avLst/>
              <a:gdLst/>
              <a:ahLst/>
              <a:cxnLst>
                <a:cxn ang="0">
                  <a:pos x="378" y="797"/>
                </a:cxn>
                <a:cxn ang="0">
                  <a:pos x="378" y="797"/>
                </a:cxn>
                <a:cxn ang="0">
                  <a:pos x="378" y="797"/>
                </a:cxn>
                <a:cxn ang="0">
                  <a:pos x="19" y="0"/>
                </a:cxn>
                <a:cxn ang="0">
                  <a:pos x="47" y="9"/>
                </a:cxn>
                <a:cxn ang="0">
                  <a:pos x="85" y="47"/>
                </a:cxn>
                <a:cxn ang="0">
                  <a:pos x="142" y="114"/>
                </a:cxn>
                <a:cxn ang="0">
                  <a:pos x="208" y="199"/>
                </a:cxn>
                <a:cxn ang="0">
                  <a:pos x="265" y="303"/>
                </a:cxn>
                <a:cxn ang="0">
                  <a:pos x="331" y="484"/>
                </a:cxn>
                <a:cxn ang="0">
                  <a:pos x="369" y="654"/>
                </a:cxn>
                <a:cxn ang="0">
                  <a:pos x="378" y="797"/>
                </a:cxn>
                <a:cxn ang="0">
                  <a:pos x="369" y="948"/>
                </a:cxn>
                <a:cxn ang="0">
                  <a:pos x="331" y="1110"/>
                </a:cxn>
                <a:cxn ang="0">
                  <a:pos x="274" y="1280"/>
                </a:cxn>
                <a:cxn ang="0">
                  <a:pos x="208" y="1394"/>
                </a:cxn>
                <a:cxn ang="0">
                  <a:pos x="151" y="1480"/>
                </a:cxn>
                <a:cxn ang="0">
                  <a:pos x="85" y="1546"/>
                </a:cxn>
                <a:cxn ang="0">
                  <a:pos x="47" y="1584"/>
                </a:cxn>
                <a:cxn ang="0">
                  <a:pos x="19" y="1593"/>
                </a:cxn>
                <a:cxn ang="0">
                  <a:pos x="9" y="1593"/>
                </a:cxn>
                <a:cxn ang="0">
                  <a:pos x="0" y="1584"/>
                </a:cxn>
                <a:cxn ang="0">
                  <a:pos x="0" y="1574"/>
                </a:cxn>
                <a:cxn ang="0">
                  <a:pos x="9" y="1574"/>
                </a:cxn>
                <a:cxn ang="0">
                  <a:pos x="9" y="1565"/>
                </a:cxn>
                <a:cxn ang="0">
                  <a:pos x="28" y="1555"/>
                </a:cxn>
                <a:cxn ang="0">
                  <a:pos x="132" y="1423"/>
                </a:cxn>
                <a:cxn ang="0">
                  <a:pos x="198" y="1280"/>
                </a:cxn>
                <a:cxn ang="0">
                  <a:pos x="246" y="1129"/>
                </a:cxn>
                <a:cxn ang="0">
                  <a:pos x="274" y="958"/>
                </a:cxn>
                <a:cxn ang="0">
                  <a:pos x="283" y="797"/>
                </a:cxn>
                <a:cxn ang="0">
                  <a:pos x="265" y="559"/>
                </a:cxn>
                <a:cxn ang="0">
                  <a:pos x="217" y="360"/>
                </a:cxn>
                <a:cxn ang="0">
                  <a:pos x="142" y="189"/>
                </a:cxn>
                <a:cxn ang="0">
                  <a:pos x="38" y="57"/>
                </a:cxn>
                <a:cxn ang="0">
                  <a:pos x="19" y="38"/>
                </a:cxn>
                <a:cxn ang="0">
                  <a:pos x="9" y="28"/>
                </a:cxn>
                <a:cxn ang="0">
                  <a:pos x="9" y="28"/>
                </a:cxn>
                <a:cxn ang="0">
                  <a:pos x="0" y="19"/>
                </a:cxn>
                <a:cxn ang="0">
                  <a:pos x="0" y="19"/>
                </a:cxn>
                <a:cxn ang="0">
                  <a:pos x="9" y="9"/>
                </a:cxn>
                <a:cxn ang="0">
                  <a:pos x="19" y="0"/>
                </a:cxn>
              </a:cxnLst>
              <a:rect l="0" t="0" r="r" b="b"/>
              <a:pathLst>
                <a:path w="378" h="1593">
                  <a:moveTo>
                    <a:pt x="378" y="797"/>
                  </a:moveTo>
                  <a:lnTo>
                    <a:pt x="378" y="797"/>
                  </a:lnTo>
                  <a:lnTo>
                    <a:pt x="378" y="797"/>
                  </a:lnTo>
                  <a:close/>
                  <a:moveTo>
                    <a:pt x="19" y="0"/>
                  </a:moveTo>
                  <a:lnTo>
                    <a:pt x="47" y="9"/>
                  </a:lnTo>
                  <a:lnTo>
                    <a:pt x="85" y="47"/>
                  </a:lnTo>
                  <a:lnTo>
                    <a:pt x="142" y="114"/>
                  </a:lnTo>
                  <a:lnTo>
                    <a:pt x="208" y="199"/>
                  </a:lnTo>
                  <a:lnTo>
                    <a:pt x="265" y="303"/>
                  </a:lnTo>
                  <a:lnTo>
                    <a:pt x="331" y="484"/>
                  </a:lnTo>
                  <a:lnTo>
                    <a:pt x="369" y="654"/>
                  </a:lnTo>
                  <a:lnTo>
                    <a:pt x="378" y="797"/>
                  </a:lnTo>
                  <a:lnTo>
                    <a:pt x="369" y="948"/>
                  </a:lnTo>
                  <a:lnTo>
                    <a:pt x="331" y="1110"/>
                  </a:lnTo>
                  <a:lnTo>
                    <a:pt x="274" y="1280"/>
                  </a:lnTo>
                  <a:lnTo>
                    <a:pt x="208" y="1394"/>
                  </a:lnTo>
                  <a:lnTo>
                    <a:pt x="151" y="1480"/>
                  </a:lnTo>
                  <a:lnTo>
                    <a:pt x="85" y="1546"/>
                  </a:lnTo>
                  <a:lnTo>
                    <a:pt x="47" y="1584"/>
                  </a:lnTo>
                  <a:lnTo>
                    <a:pt x="19" y="1593"/>
                  </a:lnTo>
                  <a:lnTo>
                    <a:pt x="9" y="1593"/>
                  </a:lnTo>
                  <a:lnTo>
                    <a:pt x="0" y="1584"/>
                  </a:lnTo>
                  <a:lnTo>
                    <a:pt x="0" y="1574"/>
                  </a:lnTo>
                  <a:lnTo>
                    <a:pt x="9" y="1574"/>
                  </a:lnTo>
                  <a:lnTo>
                    <a:pt x="9" y="1565"/>
                  </a:lnTo>
                  <a:lnTo>
                    <a:pt x="28" y="1555"/>
                  </a:lnTo>
                  <a:lnTo>
                    <a:pt x="132" y="1423"/>
                  </a:lnTo>
                  <a:lnTo>
                    <a:pt x="198" y="1280"/>
                  </a:lnTo>
                  <a:lnTo>
                    <a:pt x="246" y="1129"/>
                  </a:lnTo>
                  <a:lnTo>
                    <a:pt x="274" y="958"/>
                  </a:lnTo>
                  <a:lnTo>
                    <a:pt x="283" y="797"/>
                  </a:lnTo>
                  <a:lnTo>
                    <a:pt x="265" y="559"/>
                  </a:lnTo>
                  <a:lnTo>
                    <a:pt x="217" y="360"/>
                  </a:lnTo>
                  <a:lnTo>
                    <a:pt x="142" y="189"/>
                  </a:lnTo>
                  <a:lnTo>
                    <a:pt x="38" y="57"/>
                  </a:lnTo>
                  <a:lnTo>
                    <a:pt x="19" y="38"/>
                  </a:lnTo>
                  <a:lnTo>
                    <a:pt x="9" y="28"/>
                  </a:lnTo>
                  <a:lnTo>
                    <a:pt x="9" y="28"/>
                  </a:lnTo>
                  <a:lnTo>
                    <a:pt x="0" y="19"/>
                  </a:lnTo>
                  <a:lnTo>
                    <a:pt x="0" y="19"/>
                  </a:lnTo>
                  <a:lnTo>
                    <a:pt x="9" y="9"/>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9" grpId="0" animBg="1"/>
      <p:bldP spid="5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Remark 2: Chan-Paton Factors</a:t>
            </a:r>
            <a:endParaRPr lang="en-US" dirty="0"/>
          </a:p>
        </p:txBody>
      </p:sp>
      <p:pic>
        <p:nvPicPr>
          <p:cNvPr id="3074" name="Picture 2"/>
          <p:cNvPicPr>
            <a:picLocks noChangeAspect="1" noChangeArrowheads="1"/>
          </p:cNvPicPr>
          <p:nvPr/>
        </p:nvPicPr>
        <p:blipFill>
          <a:blip r:embed="rId2" cstate="print"/>
          <a:srcRect/>
          <a:stretch>
            <a:fillRect/>
          </a:stretch>
        </p:blipFill>
        <p:spPr bwMode="auto">
          <a:xfrm>
            <a:off x="362115" y="1752600"/>
            <a:ext cx="8781885" cy="3719512"/>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Picturing Chan-Paton Factors</a:t>
            </a:r>
            <a:endParaRPr lang="en-US" dirty="0"/>
          </a:p>
        </p:txBody>
      </p:sp>
      <p:cxnSp>
        <p:nvCxnSpPr>
          <p:cNvPr id="4" name="Straight Arrow Connector 3"/>
          <p:cNvCxnSpPr/>
          <p:nvPr/>
        </p:nvCxnSpPr>
        <p:spPr>
          <a:xfrm flipV="1">
            <a:off x="2603369" y="4744844"/>
            <a:ext cx="3904268" cy="36799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 name="Straight Arrow Connector 4"/>
          <p:cNvCxnSpPr/>
          <p:nvPr/>
        </p:nvCxnSpPr>
        <p:spPr>
          <a:xfrm flipV="1">
            <a:off x="2548379" y="2904893"/>
            <a:ext cx="3244392" cy="104263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 name="Straight Arrow Connector 5"/>
          <p:cNvCxnSpPr/>
          <p:nvPr/>
        </p:nvCxnSpPr>
        <p:spPr>
          <a:xfrm flipV="1">
            <a:off x="2603369" y="1555595"/>
            <a:ext cx="2089608" cy="2391937"/>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p:nvPr/>
        </p:nvCxnSpPr>
        <p:spPr>
          <a:xfrm flipV="1">
            <a:off x="2548379" y="1494263"/>
            <a:ext cx="0" cy="4906537"/>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a:off x="2548379" y="4192859"/>
            <a:ext cx="5224021"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9" name="Freeform 6"/>
          <p:cNvSpPr>
            <a:spLocks noChangeAspect="1"/>
          </p:cNvSpPr>
          <p:nvPr>
            <p:custDataLst>
              <p:tags r:id="rId1"/>
            </p:custDataLst>
          </p:nvPr>
        </p:nvSpPr>
        <p:spPr bwMode="auto">
          <a:xfrm>
            <a:off x="7277493" y="4315522"/>
            <a:ext cx="202392" cy="214661"/>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1"/>
          <p:cNvSpPr>
            <a:spLocks noChangeAspect="1"/>
          </p:cNvSpPr>
          <p:nvPr>
            <p:custDataLst>
              <p:tags r:id="rId2"/>
            </p:custDataLst>
          </p:nvPr>
        </p:nvSpPr>
        <p:spPr bwMode="auto">
          <a:xfrm>
            <a:off x="2658359" y="1371600"/>
            <a:ext cx="164969" cy="176827"/>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12" name="Straight Arrow Connector 11"/>
          <p:cNvCxnSpPr/>
          <p:nvPr/>
        </p:nvCxnSpPr>
        <p:spPr>
          <a:xfrm flipV="1">
            <a:off x="2548379" y="2414239"/>
            <a:ext cx="2859464" cy="153329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a:off x="2658359" y="5112834"/>
            <a:ext cx="3189402" cy="79731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2438400" y="3824868"/>
            <a:ext cx="219959" cy="183995"/>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Rectangle 14"/>
          <p:cNvSpPr/>
          <p:nvPr/>
        </p:nvSpPr>
        <p:spPr>
          <a:xfrm>
            <a:off x="2438400" y="4990171"/>
            <a:ext cx="219959" cy="183995"/>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076" name="Group 4"/>
          <p:cNvGrpSpPr>
            <a:grpSpLocks noChangeAspect="1"/>
          </p:cNvGrpSpPr>
          <p:nvPr>
            <p:custDataLst>
              <p:tags r:id="rId3"/>
            </p:custDataLst>
          </p:nvPr>
        </p:nvGrpSpPr>
        <p:grpSpPr bwMode="auto">
          <a:xfrm>
            <a:off x="4343400" y="6019800"/>
            <a:ext cx="349368" cy="398656"/>
            <a:chOff x="2825" y="3824"/>
            <a:chExt cx="1205" cy="1375"/>
          </a:xfrm>
        </p:grpSpPr>
        <p:sp>
          <p:nvSpPr>
            <p:cNvPr id="3078" name="Freeform 6"/>
            <p:cNvSpPr>
              <a:spLocks noEditPoints="1"/>
            </p:cNvSpPr>
            <p:nvPr/>
          </p:nvSpPr>
          <p:spPr bwMode="auto">
            <a:xfrm>
              <a:off x="2825" y="3824"/>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7"/>
            <p:cNvSpPr>
              <a:spLocks/>
            </p:cNvSpPr>
            <p:nvPr/>
          </p:nvSpPr>
          <p:spPr bwMode="auto">
            <a:xfrm>
              <a:off x="3620" y="4356"/>
              <a:ext cx="410" cy="748"/>
            </a:xfrm>
            <a:custGeom>
              <a:avLst/>
              <a:gdLst/>
              <a:ahLst/>
              <a:cxnLst>
                <a:cxn ang="0">
                  <a:pos x="693" y="1"/>
                </a:cxn>
                <a:cxn ang="0">
                  <a:pos x="736" y="8"/>
                </a:cxn>
                <a:cxn ang="0">
                  <a:pos x="757" y="28"/>
                </a:cxn>
                <a:cxn ang="0">
                  <a:pos x="765" y="68"/>
                </a:cxn>
                <a:cxn ang="0">
                  <a:pos x="765" y="1966"/>
                </a:cxn>
                <a:cxn ang="0">
                  <a:pos x="766" y="2008"/>
                </a:cxn>
                <a:cxn ang="0">
                  <a:pos x="771" y="2042"/>
                </a:cxn>
                <a:cxn ang="0">
                  <a:pos x="787" y="2070"/>
                </a:cxn>
                <a:cxn ang="0">
                  <a:pos x="816" y="2091"/>
                </a:cxn>
                <a:cxn ang="0">
                  <a:pos x="864" y="2107"/>
                </a:cxn>
                <a:cxn ang="0">
                  <a:pos x="938" y="2118"/>
                </a:cxn>
                <a:cxn ang="0">
                  <a:pos x="1040" y="2123"/>
                </a:cxn>
                <a:cxn ang="0">
                  <a:pos x="1230" y="2124"/>
                </a:cxn>
                <a:cxn ang="0">
                  <a:pos x="1210" y="2243"/>
                </a:cxn>
                <a:cxn ang="0">
                  <a:pos x="1148" y="2242"/>
                </a:cxn>
                <a:cxn ang="0">
                  <a:pos x="1062" y="2239"/>
                </a:cxn>
                <a:cxn ang="0">
                  <a:pos x="964" y="2237"/>
                </a:cxn>
                <a:cxn ang="0">
                  <a:pos x="860" y="2234"/>
                </a:cxn>
                <a:cxn ang="0">
                  <a:pos x="762" y="2232"/>
                </a:cxn>
                <a:cxn ang="0">
                  <a:pos x="680" y="2229"/>
                </a:cxn>
                <a:cxn ang="0">
                  <a:pos x="622" y="2229"/>
                </a:cxn>
                <a:cxn ang="0">
                  <a:pos x="559" y="2229"/>
                </a:cxn>
                <a:cxn ang="0">
                  <a:pos x="474" y="2232"/>
                </a:cxn>
                <a:cxn ang="0">
                  <a:pos x="376" y="2234"/>
                </a:cxn>
                <a:cxn ang="0">
                  <a:pos x="274" y="2237"/>
                </a:cxn>
                <a:cxn ang="0">
                  <a:pos x="178" y="2239"/>
                </a:cxn>
                <a:cxn ang="0">
                  <a:pos x="96" y="2242"/>
                </a:cxn>
                <a:cxn ang="0">
                  <a:pos x="38" y="2243"/>
                </a:cxn>
                <a:cxn ang="0">
                  <a:pos x="22" y="2124"/>
                </a:cxn>
                <a:cxn ang="0">
                  <a:pos x="213" y="2123"/>
                </a:cxn>
                <a:cxn ang="0">
                  <a:pos x="314" y="2118"/>
                </a:cxn>
                <a:cxn ang="0">
                  <a:pos x="388" y="2107"/>
                </a:cxn>
                <a:cxn ang="0">
                  <a:pos x="436" y="2091"/>
                </a:cxn>
                <a:cxn ang="0">
                  <a:pos x="466" y="2070"/>
                </a:cxn>
                <a:cxn ang="0">
                  <a:pos x="481" y="2042"/>
                </a:cxn>
                <a:cxn ang="0">
                  <a:pos x="486" y="2008"/>
                </a:cxn>
                <a:cxn ang="0">
                  <a:pos x="487" y="1966"/>
                </a:cxn>
                <a:cxn ang="0">
                  <a:pos x="432" y="273"/>
                </a:cxn>
                <a:cxn ang="0">
                  <a:pos x="318" y="307"/>
                </a:cxn>
                <a:cxn ang="0">
                  <a:pos x="207" y="326"/>
                </a:cxn>
                <a:cxn ang="0">
                  <a:pos x="107" y="335"/>
                </a:cxn>
                <a:cxn ang="0">
                  <a:pos x="29" y="338"/>
                </a:cxn>
                <a:cxn ang="0">
                  <a:pos x="0" y="218"/>
                </a:cxn>
                <a:cxn ang="0">
                  <a:pos x="69" y="218"/>
                </a:cxn>
                <a:cxn ang="0">
                  <a:pos x="156" y="212"/>
                </a:cxn>
                <a:cxn ang="0">
                  <a:pos x="253" y="201"/>
                </a:cxn>
                <a:cxn ang="0">
                  <a:pos x="356" y="177"/>
                </a:cxn>
                <a:cxn ang="0">
                  <a:pos x="462" y="139"/>
                </a:cxn>
                <a:cxn ang="0">
                  <a:pos x="564" y="81"/>
                </a:cxn>
                <a:cxn ang="0">
                  <a:pos x="660" y="0"/>
                </a:cxn>
              </a:cxnLst>
              <a:rect l="0" t="0" r="r" b="b"/>
              <a:pathLst>
                <a:path w="1230" h="2243">
                  <a:moveTo>
                    <a:pt x="660" y="0"/>
                  </a:moveTo>
                  <a:lnTo>
                    <a:pt x="693" y="1"/>
                  </a:lnTo>
                  <a:lnTo>
                    <a:pt x="718" y="3"/>
                  </a:lnTo>
                  <a:lnTo>
                    <a:pt x="736" y="8"/>
                  </a:lnTo>
                  <a:lnTo>
                    <a:pt x="749" y="16"/>
                  </a:lnTo>
                  <a:lnTo>
                    <a:pt x="757" y="28"/>
                  </a:lnTo>
                  <a:lnTo>
                    <a:pt x="762" y="45"/>
                  </a:lnTo>
                  <a:lnTo>
                    <a:pt x="765" y="68"/>
                  </a:lnTo>
                  <a:lnTo>
                    <a:pt x="765" y="98"/>
                  </a:lnTo>
                  <a:lnTo>
                    <a:pt x="765" y="1966"/>
                  </a:lnTo>
                  <a:lnTo>
                    <a:pt x="765" y="1988"/>
                  </a:lnTo>
                  <a:lnTo>
                    <a:pt x="766" y="2008"/>
                  </a:lnTo>
                  <a:lnTo>
                    <a:pt x="767" y="2026"/>
                  </a:lnTo>
                  <a:lnTo>
                    <a:pt x="771" y="2042"/>
                  </a:lnTo>
                  <a:lnTo>
                    <a:pt x="778" y="2057"/>
                  </a:lnTo>
                  <a:lnTo>
                    <a:pt x="787" y="2070"/>
                  </a:lnTo>
                  <a:lnTo>
                    <a:pt x="799" y="2082"/>
                  </a:lnTo>
                  <a:lnTo>
                    <a:pt x="816" y="2091"/>
                  </a:lnTo>
                  <a:lnTo>
                    <a:pt x="838" y="2101"/>
                  </a:lnTo>
                  <a:lnTo>
                    <a:pt x="864" y="2107"/>
                  </a:lnTo>
                  <a:lnTo>
                    <a:pt x="898" y="2114"/>
                  </a:lnTo>
                  <a:lnTo>
                    <a:pt x="938" y="2118"/>
                  </a:lnTo>
                  <a:lnTo>
                    <a:pt x="985" y="2122"/>
                  </a:lnTo>
                  <a:lnTo>
                    <a:pt x="1040" y="2123"/>
                  </a:lnTo>
                  <a:lnTo>
                    <a:pt x="1103" y="2124"/>
                  </a:lnTo>
                  <a:lnTo>
                    <a:pt x="1230" y="2124"/>
                  </a:lnTo>
                  <a:lnTo>
                    <a:pt x="1230" y="2243"/>
                  </a:lnTo>
                  <a:lnTo>
                    <a:pt x="1210" y="2243"/>
                  </a:lnTo>
                  <a:lnTo>
                    <a:pt x="1182" y="2243"/>
                  </a:lnTo>
                  <a:lnTo>
                    <a:pt x="1148" y="2242"/>
                  </a:lnTo>
                  <a:lnTo>
                    <a:pt x="1108" y="2241"/>
                  </a:lnTo>
                  <a:lnTo>
                    <a:pt x="1062" y="2239"/>
                  </a:lnTo>
                  <a:lnTo>
                    <a:pt x="1014" y="2238"/>
                  </a:lnTo>
                  <a:lnTo>
                    <a:pt x="964" y="2237"/>
                  </a:lnTo>
                  <a:lnTo>
                    <a:pt x="911" y="2235"/>
                  </a:lnTo>
                  <a:lnTo>
                    <a:pt x="860" y="2234"/>
                  </a:lnTo>
                  <a:lnTo>
                    <a:pt x="809" y="2233"/>
                  </a:lnTo>
                  <a:lnTo>
                    <a:pt x="762" y="2232"/>
                  </a:lnTo>
                  <a:lnTo>
                    <a:pt x="719" y="2230"/>
                  </a:lnTo>
                  <a:lnTo>
                    <a:pt x="680" y="2229"/>
                  </a:lnTo>
                  <a:lnTo>
                    <a:pt x="647" y="2229"/>
                  </a:lnTo>
                  <a:lnTo>
                    <a:pt x="622" y="2229"/>
                  </a:lnTo>
                  <a:lnTo>
                    <a:pt x="595" y="2229"/>
                  </a:lnTo>
                  <a:lnTo>
                    <a:pt x="559" y="2229"/>
                  </a:lnTo>
                  <a:lnTo>
                    <a:pt x="520" y="2230"/>
                  </a:lnTo>
                  <a:lnTo>
                    <a:pt x="474" y="2232"/>
                  </a:lnTo>
                  <a:lnTo>
                    <a:pt x="427" y="2233"/>
                  </a:lnTo>
                  <a:lnTo>
                    <a:pt x="376" y="2234"/>
                  </a:lnTo>
                  <a:lnTo>
                    <a:pt x="325" y="2235"/>
                  </a:lnTo>
                  <a:lnTo>
                    <a:pt x="274" y="2237"/>
                  </a:lnTo>
                  <a:lnTo>
                    <a:pt x="225" y="2238"/>
                  </a:lnTo>
                  <a:lnTo>
                    <a:pt x="178" y="2239"/>
                  </a:lnTo>
                  <a:lnTo>
                    <a:pt x="135" y="2241"/>
                  </a:lnTo>
                  <a:lnTo>
                    <a:pt x="96" y="2242"/>
                  </a:lnTo>
                  <a:lnTo>
                    <a:pt x="64" y="2243"/>
                  </a:lnTo>
                  <a:lnTo>
                    <a:pt x="38" y="2243"/>
                  </a:lnTo>
                  <a:lnTo>
                    <a:pt x="22" y="2243"/>
                  </a:lnTo>
                  <a:lnTo>
                    <a:pt x="22" y="2124"/>
                  </a:lnTo>
                  <a:lnTo>
                    <a:pt x="149" y="2124"/>
                  </a:lnTo>
                  <a:lnTo>
                    <a:pt x="213" y="2123"/>
                  </a:lnTo>
                  <a:lnTo>
                    <a:pt x="267" y="2122"/>
                  </a:lnTo>
                  <a:lnTo>
                    <a:pt x="314" y="2118"/>
                  </a:lnTo>
                  <a:lnTo>
                    <a:pt x="354" y="2114"/>
                  </a:lnTo>
                  <a:lnTo>
                    <a:pt x="388" y="2107"/>
                  </a:lnTo>
                  <a:lnTo>
                    <a:pt x="414" y="2101"/>
                  </a:lnTo>
                  <a:lnTo>
                    <a:pt x="436" y="2091"/>
                  </a:lnTo>
                  <a:lnTo>
                    <a:pt x="453" y="2082"/>
                  </a:lnTo>
                  <a:lnTo>
                    <a:pt x="466" y="2070"/>
                  </a:lnTo>
                  <a:lnTo>
                    <a:pt x="475" y="2057"/>
                  </a:lnTo>
                  <a:lnTo>
                    <a:pt x="481" y="2042"/>
                  </a:lnTo>
                  <a:lnTo>
                    <a:pt x="485" y="2026"/>
                  </a:lnTo>
                  <a:lnTo>
                    <a:pt x="486" y="2008"/>
                  </a:lnTo>
                  <a:lnTo>
                    <a:pt x="487" y="1988"/>
                  </a:lnTo>
                  <a:lnTo>
                    <a:pt x="487" y="1966"/>
                  </a:lnTo>
                  <a:lnTo>
                    <a:pt x="487" y="248"/>
                  </a:lnTo>
                  <a:lnTo>
                    <a:pt x="432" y="273"/>
                  </a:lnTo>
                  <a:lnTo>
                    <a:pt x="376" y="292"/>
                  </a:lnTo>
                  <a:lnTo>
                    <a:pt x="318" y="307"/>
                  </a:lnTo>
                  <a:lnTo>
                    <a:pt x="262" y="318"/>
                  </a:lnTo>
                  <a:lnTo>
                    <a:pt x="207" y="326"/>
                  </a:lnTo>
                  <a:lnTo>
                    <a:pt x="155" y="333"/>
                  </a:lnTo>
                  <a:lnTo>
                    <a:pt x="107" y="335"/>
                  </a:lnTo>
                  <a:lnTo>
                    <a:pt x="64" y="337"/>
                  </a:lnTo>
                  <a:lnTo>
                    <a:pt x="29" y="338"/>
                  </a:lnTo>
                  <a:lnTo>
                    <a:pt x="0" y="338"/>
                  </a:lnTo>
                  <a:lnTo>
                    <a:pt x="0" y="218"/>
                  </a:lnTo>
                  <a:lnTo>
                    <a:pt x="33" y="218"/>
                  </a:lnTo>
                  <a:lnTo>
                    <a:pt x="69" y="218"/>
                  </a:lnTo>
                  <a:lnTo>
                    <a:pt x="111" y="216"/>
                  </a:lnTo>
                  <a:lnTo>
                    <a:pt x="156" y="212"/>
                  </a:lnTo>
                  <a:lnTo>
                    <a:pt x="203" y="208"/>
                  </a:lnTo>
                  <a:lnTo>
                    <a:pt x="253" y="201"/>
                  </a:lnTo>
                  <a:lnTo>
                    <a:pt x="304" y="191"/>
                  </a:lnTo>
                  <a:lnTo>
                    <a:pt x="356" y="177"/>
                  </a:lnTo>
                  <a:lnTo>
                    <a:pt x="410" y="160"/>
                  </a:lnTo>
                  <a:lnTo>
                    <a:pt x="462" y="139"/>
                  </a:lnTo>
                  <a:lnTo>
                    <a:pt x="513" y="113"/>
                  </a:lnTo>
                  <a:lnTo>
                    <a:pt x="564" y="81"/>
                  </a:lnTo>
                  <a:lnTo>
                    <a:pt x="613" y="43"/>
                  </a:lnTo>
                  <a:lnTo>
                    <a:pt x="6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82" name="Group 10"/>
          <p:cNvGrpSpPr>
            <a:grpSpLocks noChangeAspect="1"/>
          </p:cNvGrpSpPr>
          <p:nvPr>
            <p:custDataLst>
              <p:tags r:id="rId4"/>
            </p:custDataLst>
          </p:nvPr>
        </p:nvGrpSpPr>
        <p:grpSpPr bwMode="auto">
          <a:xfrm>
            <a:off x="5029200" y="5105400"/>
            <a:ext cx="360385" cy="398656"/>
            <a:chOff x="3257" y="3248"/>
            <a:chExt cx="1243" cy="1375"/>
          </a:xfrm>
        </p:grpSpPr>
        <p:sp>
          <p:nvSpPr>
            <p:cNvPr id="3084" name="Freeform 12"/>
            <p:cNvSpPr>
              <a:spLocks noEditPoints="1"/>
            </p:cNvSpPr>
            <p:nvPr/>
          </p:nvSpPr>
          <p:spPr bwMode="auto">
            <a:xfrm>
              <a:off x="3257" y="3248"/>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3"/>
            <p:cNvSpPr>
              <a:spLocks/>
            </p:cNvSpPr>
            <p:nvPr/>
          </p:nvSpPr>
          <p:spPr bwMode="auto">
            <a:xfrm>
              <a:off x="4000" y="3780"/>
              <a:ext cx="500" cy="748"/>
            </a:xfrm>
            <a:custGeom>
              <a:avLst/>
              <a:gdLst/>
              <a:ahLst/>
              <a:cxnLst>
                <a:cxn ang="0">
                  <a:pos x="847" y="9"/>
                </a:cxn>
                <a:cxn ang="0">
                  <a:pos x="1045" y="58"/>
                </a:cxn>
                <a:cxn ang="0">
                  <a:pos x="1216" y="143"/>
                </a:cxn>
                <a:cxn ang="0">
                  <a:pos x="1354" y="262"/>
                </a:cxn>
                <a:cxn ang="0">
                  <a:pos x="1450" y="414"/>
                </a:cxn>
                <a:cxn ang="0">
                  <a:pos x="1498" y="595"/>
                </a:cxn>
                <a:cxn ang="0">
                  <a:pos x="1488" y="785"/>
                </a:cxn>
                <a:cxn ang="0">
                  <a:pos x="1430" y="950"/>
                </a:cxn>
                <a:cxn ang="0">
                  <a:pos x="1331" y="1096"/>
                </a:cxn>
                <a:cxn ang="0">
                  <a:pos x="1204" y="1227"/>
                </a:cxn>
                <a:cxn ang="0">
                  <a:pos x="1063" y="1349"/>
                </a:cxn>
                <a:cxn ang="0">
                  <a:pos x="945" y="1442"/>
                </a:cxn>
                <a:cxn ang="0">
                  <a:pos x="848" y="1519"/>
                </a:cxn>
                <a:cxn ang="0">
                  <a:pos x="749" y="1600"/>
                </a:cxn>
                <a:cxn ang="0">
                  <a:pos x="639" y="1695"/>
                </a:cxn>
                <a:cxn ang="0">
                  <a:pos x="504" y="1811"/>
                </a:cxn>
                <a:cxn ang="0">
                  <a:pos x="337" y="1958"/>
                </a:cxn>
                <a:cxn ang="0">
                  <a:pos x="995" y="1958"/>
                </a:cxn>
                <a:cxn ang="0">
                  <a:pos x="1084" y="1958"/>
                </a:cxn>
                <a:cxn ang="0">
                  <a:pos x="1186" y="1954"/>
                </a:cxn>
                <a:cxn ang="0">
                  <a:pos x="1270" y="1945"/>
                </a:cxn>
                <a:cxn ang="0">
                  <a:pos x="1309" y="1922"/>
                </a:cxn>
                <a:cxn ang="0">
                  <a:pos x="1340" y="1836"/>
                </a:cxn>
                <a:cxn ang="0">
                  <a:pos x="1367" y="1722"/>
                </a:cxn>
                <a:cxn ang="0">
                  <a:pos x="1380" y="1629"/>
                </a:cxn>
                <a:cxn ang="0">
                  <a:pos x="1395" y="2243"/>
                </a:cxn>
                <a:cxn ang="0">
                  <a:pos x="1" y="2187"/>
                </a:cxn>
                <a:cxn ang="0">
                  <a:pos x="9" y="2142"/>
                </a:cxn>
                <a:cxn ang="0">
                  <a:pos x="38" y="2108"/>
                </a:cxn>
                <a:cxn ang="0">
                  <a:pos x="906" y="1243"/>
                </a:cxn>
                <a:cxn ang="0">
                  <a:pos x="1004" y="1121"/>
                </a:cxn>
                <a:cxn ang="0">
                  <a:pos x="1094" y="969"/>
                </a:cxn>
                <a:cxn ang="0">
                  <a:pos x="1157" y="791"/>
                </a:cxn>
                <a:cxn ang="0">
                  <a:pos x="1169" y="610"/>
                </a:cxn>
                <a:cxn ang="0">
                  <a:pos x="1138" y="462"/>
                </a:cxn>
                <a:cxn ang="0">
                  <a:pos x="1069" y="329"/>
                </a:cxn>
                <a:cxn ang="0">
                  <a:pos x="965" y="220"/>
                </a:cxn>
                <a:cxn ang="0">
                  <a:pos x="826" y="147"/>
                </a:cxn>
                <a:cxn ang="0">
                  <a:pos x="653" y="121"/>
                </a:cxn>
                <a:cxn ang="0">
                  <a:pos x="535" y="134"/>
                </a:cxn>
                <a:cxn ang="0">
                  <a:pos x="409" y="177"/>
                </a:cxn>
                <a:cxn ang="0">
                  <a:pos x="290" y="258"/>
                </a:cxn>
                <a:cxn ang="0">
                  <a:pos x="192" y="384"/>
                </a:cxn>
                <a:cxn ang="0">
                  <a:pos x="234" y="444"/>
                </a:cxn>
                <a:cxn ang="0">
                  <a:pos x="305" y="479"/>
                </a:cxn>
                <a:cxn ang="0">
                  <a:pos x="343" y="531"/>
                </a:cxn>
                <a:cxn ang="0">
                  <a:pos x="358" y="584"/>
                </a:cxn>
                <a:cxn ang="0">
                  <a:pos x="357" y="650"/>
                </a:cxn>
                <a:cxn ang="0">
                  <a:pos x="320" y="731"/>
                </a:cxn>
                <a:cxn ang="0">
                  <a:pos x="255" y="779"/>
                </a:cxn>
                <a:cxn ang="0">
                  <a:pos x="180" y="796"/>
                </a:cxn>
                <a:cxn ang="0">
                  <a:pos x="148" y="792"/>
                </a:cxn>
                <a:cxn ang="0">
                  <a:pos x="96" y="777"/>
                </a:cxn>
                <a:cxn ang="0">
                  <a:pos x="45" y="740"/>
                </a:cxn>
                <a:cxn ang="0">
                  <a:pos x="9" y="673"/>
                </a:cxn>
                <a:cxn ang="0">
                  <a:pos x="4" y="550"/>
                </a:cxn>
                <a:cxn ang="0">
                  <a:pos x="51" y="380"/>
                </a:cxn>
                <a:cxn ang="0">
                  <a:pos x="151" y="231"/>
                </a:cxn>
                <a:cxn ang="0">
                  <a:pos x="298" y="110"/>
                </a:cxn>
                <a:cxn ang="0">
                  <a:pos x="484" y="29"/>
                </a:cxn>
                <a:cxn ang="0">
                  <a:pos x="705" y="0"/>
                </a:cxn>
              </a:cxnLst>
              <a:rect l="0" t="0" r="r" b="b"/>
              <a:pathLst>
                <a:path w="1500" h="2243">
                  <a:moveTo>
                    <a:pt x="705" y="0"/>
                  </a:moveTo>
                  <a:lnTo>
                    <a:pt x="777" y="3"/>
                  </a:lnTo>
                  <a:lnTo>
                    <a:pt x="847" y="9"/>
                  </a:lnTo>
                  <a:lnTo>
                    <a:pt x="915" y="21"/>
                  </a:lnTo>
                  <a:lnTo>
                    <a:pt x="982" y="37"/>
                  </a:lnTo>
                  <a:lnTo>
                    <a:pt x="1045" y="58"/>
                  </a:lnTo>
                  <a:lnTo>
                    <a:pt x="1105" y="81"/>
                  </a:lnTo>
                  <a:lnTo>
                    <a:pt x="1162" y="110"/>
                  </a:lnTo>
                  <a:lnTo>
                    <a:pt x="1216" y="143"/>
                  </a:lnTo>
                  <a:lnTo>
                    <a:pt x="1266" y="178"/>
                  </a:lnTo>
                  <a:lnTo>
                    <a:pt x="1312" y="219"/>
                  </a:lnTo>
                  <a:lnTo>
                    <a:pt x="1354" y="262"/>
                  </a:lnTo>
                  <a:lnTo>
                    <a:pt x="1392" y="309"/>
                  </a:lnTo>
                  <a:lnTo>
                    <a:pt x="1423" y="360"/>
                  </a:lnTo>
                  <a:lnTo>
                    <a:pt x="1450" y="414"/>
                  </a:lnTo>
                  <a:lnTo>
                    <a:pt x="1471" y="472"/>
                  </a:lnTo>
                  <a:lnTo>
                    <a:pt x="1487" y="532"/>
                  </a:lnTo>
                  <a:lnTo>
                    <a:pt x="1498" y="595"/>
                  </a:lnTo>
                  <a:lnTo>
                    <a:pt x="1500" y="660"/>
                  </a:lnTo>
                  <a:lnTo>
                    <a:pt x="1498" y="724"/>
                  </a:lnTo>
                  <a:lnTo>
                    <a:pt x="1488" y="785"/>
                  </a:lnTo>
                  <a:lnTo>
                    <a:pt x="1474" y="842"/>
                  </a:lnTo>
                  <a:lnTo>
                    <a:pt x="1453" y="897"/>
                  </a:lnTo>
                  <a:lnTo>
                    <a:pt x="1430" y="950"/>
                  </a:lnTo>
                  <a:lnTo>
                    <a:pt x="1401" y="1001"/>
                  </a:lnTo>
                  <a:lnTo>
                    <a:pt x="1367" y="1049"/>
                  </a:lnTo>
                  <a:lnTo>
                    <a:pt x="1331" y="1096"/>
                  </a:lnTo>
                  <a:lnTo>
                    <a:pt x="1292" y="1141"/>
                  </a:lnTo>
                  <a:lnTo>
                    <a:pt x="1249" y="1185"/>
                  </a:lnTo>
                  <a:lnTo>
                    <a:pt x="1204" y="1227"/>
                  </a:lnTo>
                  <a:lnTo>
                    <a:pt x="1158" y="1269"/>
                  </a:lnTo>
                  <a:lnTo>
                    <a:pt x="1111" y="1310"/>
                  </a:lnTo>
                  <a:lnTo>
                    <a:pt x="1063" y="1349"/>
                  </a:lnTo>
                  <a:lnTo>
                    <a:pt x="1013" y="1388"/>
                  </a:lnTo>
                  <a:lnTo>
                    <a:pt x="978" y="1416"/>
                  </a:lnTo>
                  <a:lnTo>
                    <a:pt x="945" y="1442"/>
                  </a:lnTo>
                  <a:lnTo>
                    <a:pt x="912" y="1468"/>
                  </a:lnTo>
                  <a:lnTo>
                    <a:pt x="880" y="1493"/>
                  </a:lnTo>
                  <a:lnTo>
                    <a:pt x="848" y="1519"/>
                  </a:lnTo>
                  <a:lnTo>
                    <a:pt x="815" y="1545"/>
                  </a:lnTo>
                  <a:lnTo>
                    <a:pt x="783" y="1572"/>
                  </a:lnTo>
                  <a:lnTo>
                    <a:pt x="749" y="1600"/>
                  </a:lnTo>
                  <a:lnTo>
                    <a:pt x="715" y="1629"/>
                  </a:lnTo>
                  <a:lnTo>
                    <a:pt x="677" y="1661"/>
                  </a:lnTo>
                  <a:lnTo>
                    <a:pt x="639" y="1695"/>
                  </a:lnTo>
                  <a:lnTo>
                    <a:pt x="597" y="1730"/>
                  </a:lnTo>
                  <a:lnTo>
                    <a:pt x="552" y="1769"/>
                  </a:lnTo>
                  <a:lnTo>
                    <a:pt x="504" y="1811"/>
                  </a:lnTo>
                  <a:lnTo>
                    <a:pt x="453" y="1856"/>
                  </a:lnTo>
                  <a:lnTo>
                    <a:pt x="398" y="1905"/>
                  </a:lnTo>
                  <a:lnTo>
                    <a:pt x="337" y="1958"/>
                  </a:lnTo>
                  <a:lnTo>
                    <a:pt x="961" y="1958"/>
                  </a:lnTo>
                  <a:lnTo>
                    <a:pt x="974" y="1958"/>
                  </a:lnTo>
                  <a:lnTo>
                    <a:pt x="995" y="1958"/>
                  </a:lnTo>
                  <a:lnTo>
                    <a:pt x="1021" y="1958"/>
                  </a:lnTo>
                  <a:lnTo>
                    <a:pt x="1051" y="1958"/>
                  </a:lnTo>
                  <a:lnTo>
                    <a:pt x="1084" y="1958"/>
                  </a:lnTo>
                  <a:lnTo>
                    <a:pt x="1118" y="1957"/>
                  </a:lnTo>
                  <a:lnTo>
                    <a:pt x="1152" y="1955"/>
                  </a:lnTo>
                  <a:lnTo>
                    <a:pt x="1186" y="1954"/>
                  </a:lnTo>
                  <a:lnTo>
                    <a:pt x="1217" y="1951"/>
                  </a:lnTo>
                  <a:lnTo>
                    <a:pt x="1245" y="1949"/>
                  </a:lnTo>
                  <a:lnTo>
                    <a:pt x="1270" y="1945"/>
                  </a:lnTo>
                  <a:lnTo>
                    <a:pt x="1287" y="1941"/>
                  </a:lnTo>
                  <a:lnTo>
                    <a:pt x="1297" y="1937"/>
                  </a:lnTo>
                  <a:lnTo>
                    <a:pt x="1309" y="1922"/>
                  </a:lnTo>
                  <a:lnTo>
                    <a:pt x="1320" y="1900"/>
                  </a:lnTo>
                  <a:lnTo>
                    <a:pt x="1331" y="1870"/>
                  </a:lnTo>
                  <a:lnTo>
                    <a:pt x="1340" y="1836"/>
                  </a:lnTo>
                  <a:lnTo>
                    <a:pt x="1351" y="1799"/>
                  </a:lnTo>
                  <a:lnTo>
                    <a:pt x="1359" y="1760"/>
                  </a:lnTo>
                  <a:lnTo>
                    <a:pt x="1367" y="1722"/>
                  </a:lnTo>
                  <a:lnTo>
                    <a:pt x="1373" y="1687"/>
                  </a:lnTo>
                  <a:lnTo>
                    <a:pt x="1377" y="1654"/>
                  </a:lnTo>
                  <a:lnTo>
                    <a:pt x="1380" y="1629"/>
                  </a:lnTo>
                  <a:lnTo>
                    <a:pt x="1500" y="1629"/>
                  </a:lnTo>
                  <a:lnTo>
                    <a:pt x="1500" y="1629"/>
                  </a:lnTo>
                  <a:lnTo>
                    <a:pt x="1395" y="2243"/>
                  </a:lnTo>
                  <a:lnTo>
                    <a:pt x="0" y="2243"/>
                  </a:lnTo>
                  <a:lnTo>
                    <a:pt x="0" y="2212"/>
                  </a:lnTo>
                  <a:lnTo>
                    <a:pt x="1" y="2187"/>
                  </a:lnTo>
                  <a:lnTo>
                    <a:pt x="2" y="2169"/>
                  </a:lnTo>
                  <a:lnTo>
                    <a:pt x="5" y="2154"/>
                  </a:lnTo>
                  <a:lnTo>
                    <a:pt x="9" y="2142"/>
                  </a:lnTo>
                  <a:lnTo>
                    <a:pt x="15" y="2132"/>
                  </a:lnTo>
                  <a:lnTo>
                    <a:pt x="24" y="2122"/>
                  </a:lnTo>
                  <a:lnTo>
                    <a:pt x="38" y="2108"/>
                  </a:lnTo>
                  <a:lnTo>
                    <a:pt x="848" y="1306"/>
                  </a:lnTo>
                  <a:lnTo>
                    <a:pt x="876" y="1277"/>
                  </a:lnTo>
                  <a:lnTo>
                    <a:pt x="906" y="1243"/>
                  </a:lnTo>
                  <a:lnTo>
                    <a:pt x="937" y="1206"/>
                  </a:lnTo>
                  <a:lnTo>
                    <a:pt x="970" y="1164"/>
                  </a:lnTo>
                  <a:lnTo>
                    <a:pt x="1004" y="1121"/>
                  </a:lnTo>
                  <a:lnTo>
                    <a:pt x="1035" y="1073"/>
                  </a:lnTo>
                  <a:lnTo>
                    <a:pt x="1067" y="1023"/>
                  </a:lnTo>
                  <a:lnTo>
                    <a:pt x="1094" y="969"/>
                  </a:lnTo>
                  <a:lnTo>
                    <a:pt x="1119" y="913"/>
                  </a:lnTo>
                  <a:lnTo>
                    <a:pt x="1140" y="853"/>
                  </a:lnTo>
                  <a:lnTo>
                    <a:pt x="1157" y="791"/>
                  </a:lnTo>
                  <a:lnTo>
                    <a:pt x="1166" y="727"/>
                  </a:lnTo>
                  <a:lnTo>
                    <a:pt x="1170" y="660"/>
                  </a:lnTo>
                  <a:lnTo>
                    <a:pt x="1169" y="610"/>
                  </a:lnTo>
                  <a:lnTo>
                    <a:pt x="1162" y="561"/>
                  </a:lnTo>
                  <a:lnTo>
                    <a:pt x="1152" y="511"/>
                  </a:lnTo>
                  <a:lnTo>
                    <a:pt x="1138" y="462"/>
                  </a:lnTo>
                  <a:lnTo>
                    <a:pt x="1118" y="415"/>
                  </a:lnTo>
                  <a:lnTo>
                    <a:pt x="1096" y="371"/>
                  </a:lnTo>
                  <a:lnTo>
                    <a:pt x="1069" y="329"/>
                  </a:lnTo>
                  <a:lnTo>
                    <a:pt x="1038" y="290"/>
                  </a:lnTo>
                  <a:lnTo>
                    <a:pt x="1004" y="253"/>
                  </a:lnTo>
                  <a:lnTo>
                    <a:pt x="965" y="220"/>
                  </a:lnTo>
                  <a:lnTo>
                    <a:pt x="923" y="191"/>
                  </a:lnTo>
                  <a:lnTo>
                    <a:pt x="876" y="166"/>
                  </a:lnTo>
                  <a:lnTo>
                    <a:pt x="826" y="147"/>
                  </a:lnTo>
                  <a:lnTo>
                    <a:pt x="772" y="132"/>
                  </a:lnTo>
                  <a:lnTo>
                    <a:pt x="715" y="123"/>
                  </a:lnTo>
                  <a:lnTo>
                    <a:pt x="653" y="121"/>
                  </a:lnTo>
                  <a:lnTo>
                    <a:pt x="615" y="122"/>
                  </a:lnTo>
                  <a:lnTo>
                    <a:pt x="576" y="126"/>
                  </a:lnTo>
                  <a:lnTo>
                    <a:pt x="535" y="134"/>
                  </a:lnTo>
                  <a:lnTo>
                    <a:pt x="493" y="144"/>
                  </a:lnTo>
                  <a:lnTo>
                    <a:pt x="451" y="159"/>
                  </a:lnTo>
                  <a:lnTo>
                    <a:pt x="409" y="177"/>
                  </a:lnTo>
                  <a:lnTo>
                    <a:pt x="369" y="201"/>
                  </a:lnTo>
                  <a:lnTo>
                    <a:pt x="330" y="227"/>
                  </a:lnTo>
                  <a:lnTo>
                    <a:pt x="290" y="258"/>
                  </a:lnTo>
                  <a:lnTo>
                    <a:pt x="255" y="295"/>
                  </a:lnTo>
                  <a:lnTo>
                    <a:pt x="221" y="337"/>
                  </a:lnTo>
                  <a:lnTo>
                    <a:pt x="192" y="384"/>
                  </a:lnTo>
                  <a:lnTo>
                    <a:pt x="165" y="436"/>
                  </a:lnTo>
                  <a:lnTo>
                    <a:pt x="203" y="438"/>
                  </a:lnTo>
                  <a:lnTo>
                    <a:pt x="234" y="444"/>
                  </a:lnTo>
                  <a:lnTo>
                    <a:pt x="261" y="453"/>
                  </a:lnTo>
                  <a:lnTo>
                    <a:pt x="285" y="465"/>
                  </a:lnTo>
                  <a:lnTo>
                    <a:pt x="305" y="479"/>
                  </a:lnTo>
                  <a:lnTo>
                    <a:pt x="320" y="495"/>
                  </a:lnTo>
                  <a:lnTo>
                    <a:pt x="333" y="512"/>
                  </a:lnTo>
                  <a:lnTo>
                    <a:pt x="343" y="531"/>
                  </a:lnTo>
                  <a:lnTo>
                    <a:pt x="351" y="549"/>
                  </a:lnTo>
                  <a:lnTo>
                    <a:pt x="354" y="567"/>
                  </a:lnTo>
                  <a:lnTo>
                    <a:pt x="358" y="584"/>
                  </a:lnTo>
                  <a:lnTo>
                    <a:pt x="360" y="601"/>
                  </a:lnTo>
                  <a:lnTo>
                    <a:pt x="360" y="616"/>
                  </a:lnTo>
                  <a:lnTo>
                    <a:pt x="357" y="650"/>
                  </a:lnTo>
                  <a:lnTo>
                    <a:pt x="349" y="681"/>
                  </a:lnTo>
                  <a:lnTo>
                    <a:pt x="337" y="707"/>
                  </a:lnTo>
                  <a:lnTo>
                    <a:pt x="320" y="731"/>
                  </a:lnTo>
                  <a:lnTo>
                    <a:pt x="301" y="751"/>
                  </a:lnTo>
                  <a:lnTo>
                    <a:pt x="278" y="768"/>
                  </a:lnTo>
                  <a:lnTo>
                    <a:pt x="255" y="779"/>
                  </a:lnTo>
                  <a:lnTo>
                    <a:pt x="230" y="788"/>
                  </a:lnTo>
                  <a:lnTo>
                    <a:pt x="205" y="794"/>
                  </a:lnTo>
                  <a:lnTo>
                    <a:pt x="180" y="796"/>
                  </a:lnTo>
                  <a:lnTo>
                    <a:pt x="172" y="796"/>
                  </a:lnTo>
                  <a:lnTo>
                    <a:pt x="161" y="795"/>
                  </a:lnTo>
                  <a:lnTo>
                    <a:pt x="148" y="792"/>
                  </a:lnTo>
                  <a:lnTo>
                    <a:pt x="132" y="788"/>
                  </a:lnTo>
                  <a:lnTo>
                    <a:pt x="115" y="783"/>
                  </a:lnTo>
                  <a:lnTo>
                    <a:pt x="96" y="777"/>
                  </a:lnTo>
                  <a:lnTo>
                    <a:pt x="79" y="766"/>
                  </a:lnTo>
                  <a:lnTo>
                    <a:pt x="61" y="754"/>
                  </a:lnTo>
                  <a:lnTo>
                    <a:pt x="45" y="740"/>
                  </a:lnTo>
                  <a:lnTo>
                    <a:pt x="31" y="720"/>
                  </a:lnTo>
                  <a:lnTo>
                    <a:pt x="18" y="699"/>
                  </a:lnTo>
                  <a:lnTo>
                    <a:pt x="9" y="673"/>
                  </a:lnTo>
                  <a:lnTo>
                    <a:pt x="2" y="643"/>
                  </a:lnTo>
                  <a:lnTo>
                    <a:pt x="0" y="608"/>
                  </a:lnTo>
                  <a:lnTo>
                    <a:pt x="4" y="550"/>
                  </a:lnTo>
                  <a:lnTo>
                    <a:pt x="13" y="491"/>
                  </a:lnTo>
                  <a:lnTo>
                    <a:pt x="30" y="435"/>
                  </a:lnTo>
                  <a:lnTo>
                    <a:pt x="51" y="380"/>
                  </a:lnTo>
                  <a:lnTo>
                    <a:pt x="79" y="328"/>
                  </a:lnTo>
                  <a:lnTo>
                    <a:pt x="112" y="278"/>
                  </a:lnTo>
                  <a:lnTo>
                    <a:pt x="151" y="231"/>
                  </a:lnTo>
                  <a:lnTo>
                    <a:pt x="195" y="186"/>
                  </a:lnTo>
                  <a:lnTo>
                    <a:pt x="244" y="146"/>
                  </a:lnTo>
                  <a:lnTo>
                    <a:pt x="298" y="110"/>
                  </a:lnTo>
                  <a:lnTo>
                    <a:pt x="356" y="77"/>
                  </a:lnTo>
                  <a:lnTo>
                    <a:pt x="417" y="51"/>
                  </a:lnTo>
                  <a:lnTo>
                    <a:pt x="484" y="29"/>
                  </a:lnTo>
                  <a:lnTo>
                    <a:pt x="555" y="13"/>
                  </a:lnTo>
                  <a:lnTo>
                    <a:pt x="628" y="4"/>
                  </a:lnTo>
                  <a:lnTo>
                    <a:pt x="7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88" name="Group 16"/>
          <p:cNvGrpSpPr>
            <a:grpSpLocks noChangeAspect="1"/>
          </p:cNvGrpSpPr>
          <p:nvPr>
            <p:custDataLst>
              <p:tags r:id="rId5"/>
            </p:custDataLst>
          </p:nvPr>
        </p:nvGrpSpPr>
        <p:grpSpPr bwMode="auto">
          <a:xfrm>
            <a:off x="3048000" y="4267200"/>
            <a:ext cx="363284" cy="398656"/>
            <a:chOff x="2009" y="2720"/>
            <a:chExt cx="1253" cy="1375"/>
          </a:xfrm>
        </p:grpSpPr>
        <p:sp>
          <p:nvSpPr>
            <p:cNvPr id="3090" name="Freeform 18"/>
            <p:cNvSpPr>
              <a:spLocks noEditPoints="1"/>
            </p:cNvSpPr>
            <p:nvPr/>
          </p:nvSpPr>
          <p:spPr bwMode="auto">
            <a:xfrm>
              <a:off x="2009" y="2720"/>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9"/>
            <p:cNvSpPr>
              <a:spLocks/>
            </p:cNvSpPr>
            <p:nvPr/>
          </p:nvSpPr>
          <p:spPr bwMode="auto">
            <a:xfrm>
              <a:off x="2742" y="3252"/>
              <a:ext cx="520" cy="771"/>
            </a:xfrm>
            <a:custGeom>
              <a:avLst/>
              <a:gdLst/>
              <a:ahLst/>
              <a:cxnLst>
                <a:cxn ang="0">
                  <a:pos x="1053" y="41"/>
                </a:cxn>
                <a:cxn ang="0">
                  <a:pos x="1322" y="189"/>
                </a:cxn>
                <a:cxn ang="0">
                  <a:pos x="1451" y="414"/>
                </a:cxn>
                <a:cxn ang="0">
                  <a:pos x="1426" y="641"/>
                </a:cxn>
                <a:cxn ang="0">
                  <a:pos x="1294" y="855"/>
                </a:cxn>
                <a:cxn ang="0">
                  <a:pos x="1036" y="1031"/>
                </a:cxn>
                <a:cxn ang="0">
                  <a:pos x="1232" y="1155"/>
                </a:cxn>
                <a:cxn ang="0">
                  <a:pos x="1459" y="1355"/>
                </a:cxn>
                <a:cxn ang="0">
                  <a:pos x="1557" y="1606"/>
                </a:cxn>
                <a:cxn ang="0">
                  <a:pos x="1507" y="1890"/>
                </a:cxn>
                <a:cxn ang="0">
                  <a:pos x="1311" y="2132"/>
                </a:cxn>
                <a:cxn ang="0">
                  <a:pos x="996" y="2284"/>
                </a:cxn>
                <a:cxn ang="0">
                  <a:pos x="622" y="2304"/>
                </a:cxn>
                <a:cxn ang="0">
                  <a:pos x="305" y="2215"/>
                </a:cxn>
                <a:cxn ang="0">
                  <a:pos x="84" y="2038"/>
                </a:cxn>
                <a:cxn ang="0">
                  <a:pos x="0" y="1786"/>
                </a:cxn>
                <a:cxn ang="0">
                  <a:pos x="60" y="1638"/>
                </a:cxn>
                <a:cxn ang="0">
                  <a:pos x="194" y="1591"/>
                </a:cxn>
                <a:cxn ang="0">
                  <a:pos x="334" y="1657"/>
                </a:cxn>
                <a:cxn ang="0">
                  <a:pos x="373" y="1797"/>
                </a:cxn>
                <a:cxn ang="0">
                  <a:pos x="336" y="1895"/>
                </a:cxn>
                <a:cxn ang="0">
                  <a:pos x="216" y="1962"/>
                </a:cxn>
                <a:cxn ang="0">
                  <a:pos x="332" y="2102"/>
                </a:cxn>
                <a:cxn ang="0">
                  <a:pos x="564" y="2186"/>
                </a:cxn>
                <a:cxn ang="0">
                  <a:pos x="757" y="2207"/>
                </a:cxn>
                <a:cxn ang="0">
                  <a:pos x="924" y="2173"/>
                </a:cxn>
                <a:cxn ang="0">
                  <a:pos x="1075" y="2060"/>
                </a:cxn>
                <a:cxn ang="0">
                  <a:pos x="1173" y="1845"/>
                </a:cxn>
                <a:cxn ang="0">
                  <a:pos x="1182" y="1524"/>
                </a:cxn>
                <a:cxn ang="0">
                  <a:pos x="1080" y="1272"/>
                </a:cxn>
                <a:cxn ang="0">
                  <a:pos x="889" y="1139"/>
                </a:cxn>
                <a:cxn ang="0">
                  <a:pos x="538" y="1118"/>
                </a:cxn>
                <a:cxn ang="0">
                  <a:pos x="474" y="1086"/>
                </a:cxn>
                <a:cxn ang="0">
                  <a:pos x="490" y="1032"/>
                </a:cxn>
                <a:cxn ang="0">
                  <a:pos x="520" y="1023"/>
                </a:cxn>
                <a:cxn ang="0">
                  <a:pos x="614" y="1014"/>
                </a:cxn>
                <a:cxn ang="0">
                  <a:pos x="840" y="980"/>
                </a:cxn>
                <a:cxn ang="0">
                  <a:pos x="1021" y="829"/>
                </a:cxn>
                <a:cxn ang="0">
                  <a:pos x="1115" y="575"/>
                </a:cxn>
                <a:cxn ang="0">
                  <a:pos x="1104" y="324"/>
                </a:cxn>
                <a:cxn ang="0">
                  <a:pos x="1000" y="172"/>
                </a:cxn>
                <a:cxn ang="0">
                  <a:pos x="850" y="106"/>
                </a:cxn>
                <a:cxn ang="0">
                  <a:pos x="689" y="101"/>
                </a:cxn>
                <a:cxn ang="0">
                  <a:pos x="476" y="151"/>
                </a:cxn>
                <a:cxn ang="0">
                  <a:pos x="284" y="286"/>
                </a:cxn>
                <a:cxn ang="0">
                  <a:pos x="429" y="363"/>
                </a:cxn>
                <a:cxn ang="0">
                  <a:pos x="448" y="519"/>
                </a:cxn>
                <a:cxn ang="0">
                  <a:pos x="348" y="621"/>
                </a:cxn>
                <a:cxn ang="0">
                  <a:pos x="191" y="612"/>
                </a:cxn>
                <a:cxn ang="0">
                  <a:pos x="107" y="494"/>
                </a:cxn>
                <a:cxn ang="0">
                  <a:pos x="162" y="262"/>
                </a:cxn>
                <a:cxn ang="0">
                  <a:pos x="374" y="84"/>
                </a:cxn>
                <a:cxn ang="0">
                  <a:pos x="698" y="3"/>
                </a:cxn>
              </a:cxnLst>
              <a:rect l="0" t="0" r="r" b="b"/>
              <a:pathLst>
                <a:path w="1559" h="2311">
                  <a:moveTo>
                    <a:pt x="772" y="0"/>
                  </a:moveTo>
                  <a:lnTo>
                    <a:pt x="846" y="3"/>
                  </a:lnTo>
                  <a:lnTo>
                    <a:pt x="918" y="11"/>
                  </a:lnTo>
                  <a:lnTo>
                    <a:pt x="987" y="24"/>
                  </a:lnTo>
                  <a:lnTo>
                    <a:pt x="1053" y="41"/>
                  </a:lnTo>
                  <a:lnTo>
                    <a:pt x="1115" y="63"/>
                  </a:lnTo>
                  <a:lnTo>
                    <a:pt x="1174" y="89"/>
                  </a:lnTo>
                  <a:lnTo>
                    <a:pt x="1228" y="118"/>
                  </a:lnTo>
                  <a:lnTo>
                    <a:pt x="1278" y="152"/>
                  </a:lnTo>
                  <a:lnTo>
                    <a:pt x="1322" y="189"/>
                  </a:lnTo>
                  <a:lnTo>
                    <a:pt x="1360" y="228"/>
                  </a:lnTo>
                  <a:lnTo>
                    <a:pt x="1393" y="271"/>
                  </a:lnTo>
                  <a:lnTo>
                    <a:pt x="1419" y="317"/>
                  </a:lnTo>
                  <a:lnTo>
                    <a:pt x="1439" y="364"/>
                  </a:lnTo>
                  <a:lnTo>
                    <a:pt x="1451" y="414"/>
                  </a:lnTo>
                  <a:lnTo>
                    <a:pt x="1455" y="466"/>
                  </a:lnTo>
                  <a:lnTo>
                    <a:pt x="1453" y="508"/>
                  </a:lnTo>
                  <a:lnTo>
                    <a:pt x="1448" y="551"/>
                  </a:lnTo>
                  <a:lnTo>
                    <a:pt x="1439" y="596"/>
                  </a:lnTo>
                  <a:lnTo>
                    <a:pt x="1426" y="641"/>
                  </a:lnTo>
                  <a:lnTo>
                    <a:pt x="1407" y="685"/>
                  </a:lnTo>
                  <a:lnTo>
                    <a:pt x="1387" y="728"/>
                  </a:lnTo>
                  <a:lnTo>
                    <a:pt x="1360" y="771"/>
                  </a:lnTo>
                  <a:lnTo>
                    <a:pt x="1330" y="815"/>
                  </a:lnTo>
                  <a:lnTo>
                    <a:pt x="1294" y="855"/>
                  </a:lnTo>
                  <a:lnTo>
                    <a:pt x="1253" y="895"/>
                  </a:lnTo>
                  <a:lnTo>
                    <a:pt x="1207" y="933"/>
                  </a:lnTo>
                  <a:lnTo>
                    <a:pt x="1156" y="968"/>
                  </a:lnTo>
                  <a:lnTo>
                    <a:pt x="1098" y="1001"/>
                  </a:lnTo>
                  <a:lnTo>
                    <a:pt x="1036" y="1031"/>
                  </a:lnTo>
                  <a:lnTo>
                    <a:pt x="966" y="1058"/>
                  </a:lnTo>
                  <a:lnTo>
                    <a:pt x="1039" y="1075"/>
                  </a:lnTo>
                  <a:lnTo>
                    <a:pt x="1109" y="1098"/>
                  </a:lnTo>
                  <a:lnTo>
                    <a:pt x="1173" y="1125"/>
                  </a:lnTo>
                  <a:lnTo>
                    <a:pt x="1232" y="1155"/>
                  </a:lnTo>
                  <a:lnTo>
                    <a:pt x="1287" y="1189"/>
                  </a:lnTo>
                  <a:lnTo>
                    <a:pt x="1338" y="1227"/>
                  </a:lnTo>
                  <a:lnTo>
                    <a:pt x="1383" y="1266"/>
                  </a:lnTo>
                  <a:lnTo>
                    <a:pt x="1423" y="1310"/>
                  </a:lnTo>
                  <a:lnTo>
                    <a:pt x="1459" y="1355"/>
                  </a:lnTo>
                  <a:lnTo>
                    <a:pt x="1490" y="1403"/>
                  </a:lnTo>
                  <a:lnTo>
                    <a:pt x="1515" y="1452"/>
                  </a:lnTo>
                  <a:lnTo>
                    <a:pt x="1534" y="1502"/>
                  </a:lnTo>
                  <a:lnTo>
                    <a:pt x="1548" y="1555"/>
                  </a:lnTo>
                  <a:lnTo>
                    <a:pt x="1557" y="1606"/>
                  </a:lnTo>
                  <a:lnTo>
                    <a:pt x="1559" y="1658"/>
                  </a:lnTo>
                  <a:lnTo>
                    <a:pt x="1557" y="1718"/>
                  </a:lnTo>
                  <a:lnTo>
                    <a:pt x="1546" y="1776"/>
                  </a:lnTo>
                  <a:lnTo>
                    <a:pt x="1529" y="1833"/>
                  </a:lnTo>
                  <a:lnTo>
                    <a:pt x="1507" y="1890"/>
                  </a:lnTo>
                  <a:lnTo>
                    <a:pt x="1479" y="1943"/>
                  </a:lnTo>
                  <a:lnTo>
                    <a:pt x="1445" y="1995"/>
                  </a:lnTo>
                  <a:lnTo>
                    <a:pt x="1405" y="2044"/>
                  </a:lnTo>
                  <a:lnTo>
                    <a:pt x="1360" y="2090"/>
                  </a:lnTo>
                  <a:lnTo>
                    <a:pt x="1311" y="2132"/>
                  </a:lnTo>
                  <a:lnTo>
                    <a:pt x="1257" y="2171"/>
                  </a:lnTo>
                  <a:lnTo>
                    <a:pt x="1198" y="2207"/>
                  </a:lnTo>
                  <a:lnTo>
                    <a:pt x="1135" y="2237"/>
                  </a:lnTo>
                  <a:lnTo>
                    <a:pt x="1067" y="2263"/>
                  </a:lnTo>
                  <a:lnTo>
                    <a:pt x="996" y="2284"/>
                  </a:lnTo>
                  <a:lnTo>
                    <a:pt x="923" y="2298"/>
                  </a:lnTo>
                  <a:lnTo>
                    <a:pt x="844" y="2309"/>
                  </a:lnTo>
                  <a:lnTo>
                    <a:pt x="765" y="2311"/>
                  </a:lnTo>
                  <a:lnTo>
                    <a:pt x="692" y="2309"/>
                  </a:lnTo>
                  <a:lnTo>
                    <a:pt x="622" y="2304"/>
                  </a:lnTo>
                  <a:lnTo>
                    <a:pt x="552" y="2293"/>
                  </a:lnTo>
                  <a:lnTo>
                    <a:pt x="487" y="2279"/>
                  </a:lnTo>
                  <a:lnTo>
                    <a:pt x="423" y="2260"/>
                  </a:lnTo>
                  <a:lnTo>
                    <a:pt x="362" y="2239"/>
                  </a:lnTo>
                  <a:lnTo>
                    <a:pt x="305" y="2215"/>
                  </a:lnTo>
                  <a:lnTo>
                    <a:pt x="252" y="2186"/>
                  </a:lnTo>
                  <a:lnTo>
                    <a:pt x="203" y="2153"/>
                  </a:lnTo>
                  <a:lnTo>
                    <a:pt x="158" y="2118"/>
                  </a:lnTo>
                  <a:lnTo>
                    <a:pt x="118" y="2080"/>
                  </a:lnTo>
                  <a:lnTo>
                    <a:pt x="84" y="2038"/>
                  </a:lnTo>
                  <a:lnTo>
                    <a:pt x="53" y="1993"/>
                  </a:lnTo>
                  <a:lnTo>
                    <a:pt x="30" y="1945"/>
                  </a:lnTo>
                  <a:lnTo>
                    <a:pt x="13" y="1895"/>
                  </a:lnTo>
                  <a:lnTo>
                    <a:pt x="2" y="1841"/>
                  </a:lnTo>
                  <a:lnTo>
                    <a:pt x="0" y="1786"/>
                  </a:lnTo>
                  <a:lnTo>
                    <a:pt x="2" y="1748"/>
                  </a:lnTo>
                  <a:lnTo>
                    <a:pt x="10" y="1714"/>
                  </a:lnTo>
                  <a:lnTo>
                    <a:pt x="23" y="1684"/>
                  </a:lnTo>
                  <a:lnTo>
                    <a:pt x="40" y="1659"/>
                  </a:lnTo>
                  <a:lnTo>
                    <a:pt x="60" y="1638"/>
                  </a:lnTo>
                  <a:lnTo>
                    <a:pt x="84" y="1621"/>
                  </a:lnTo>
                  <a:lnTo>
                    <a:pt x="108" y="1608"/>
                  </a:lnTo>
                  <a:lnTo>
                    <a:pt x="136" y="1599"/>
                  </a:lnTo>
                  <a:lnTo>
                    <a:pt x="165" y="1593"/>
                  </a:lnTo>
                  <a:lnTo>
                    <a:pt x="194" y="1591"/>
                  </a:lnTo>
                  <a:lnTo>
                    <a:pt x="228" y="1594"/>
                  </a:lnTo>
                  <a:lnTo>
                    <a:pt x="259" y="1603"/>
                  </a:lnTo>
                  <a:lnTo>
                    <a:pt x="288" y="1616"/>
                  </a:lnTo>
                  <a:lnTo>
                    <a:pt x="313" y="1634"/>
                  </a:lnTo>
                  <a:lnTo>
                    <a:pt x="334" y="1657"/>
                  </a:lnTo>
                  <a:lnTo>
                    <a:pt x="351" y="1683"/>
                  </a:lnTo>
                  <a:lnTo>
                    <a:pt x="364" y="1713"/>
                  </a:lnTo>
                  <a:lnTo>
                    <a:pt x="372" y="1744"/>
                  </a:lnTo>
                  <a:lnTo>
                    <a:pt x="374" y="1778"/>
                  </a:lnTo>
                  <a:lnTo>
                    <a:pt x="373" y="1797"/>
                  </a:lnTo>
                  <a:lnTo>
                    <a:pt x="370" y="1815"/>
                  </a:lnTo>
                  <a:lnTo>
                    <a:pt x="366" y="1835"/>
                  </a:lnTo>
                  <a:lnTo>
                    <a:pt x="359" y="1856"/>
                  </a:lnTo>
                  <a:lnTo>
                    <a:pt x="348" y="1875"/>
                  </a:lnTo>
                  <a:lnTo>
                    <a:pt x="336" y="1895"/>
                  </a:lnTo>
                  <a:lnTo>
                    <a:pt x="319" y="1913"/>
                  </a:lnTo>
                  <a:lnTo>
                    <a:pt x="300" y="1929"/>
                  </a:lnTo>
                  <a:lnTo>
                    <a:pt x="276" y="1943"/>
                  </a:lnTo>
                  <a:lnTo>
                    <a:pt x="249" y="1954"/>
                  </a:lnTo>
                  <a:lnTo>
                    <a:pt x="216" y="1962"/>
                  </a:lnTo>
                  <a:lnTo>
                    <a:pt x="179" y="1966"/>
                  </a:lnTo>
                  <a:lnTo>
                    <a:pt x="212" y="2008"/>
                  </a:lnTo>
                  <a:lnTo>
                    <a:pt x="249" y="2043"/>
                  </a:lnTo>
                  <a:lnTo>
                    <a:pt x="289" y="2074"/>
                  </a:lnTo>
                  <a:lnTo>
                    <a:pt x="332" y="2102"/>
                  </a:lnTo>
                  <a:lnTo>
                    <a:pt x="378" y="2125"/>
                  </a:lnTo>
                  <a:lnTo>
                    <a:pt x="424" y="2145"/>
                  </a:lnTo>
                  <a:lnTo>
                    <a:pt x="471" y="2162"/>
                  </a:lnTo>
                  <a:lnTo>
                    <a:pt x="518" y="2175"/>
                  </a:lnTo>
                  <a:lnTo>
                    <a:pt x="564" y="2186"/>
                  </a:lnTo>
                  <a:lnTo>
                    <a:pt x="609" y="2194"/>
                  </a:lnTo>
                  <a:lnTo>
                    <a:pt x="651" y="2200"/>
                  </a:lnTo>
                  <a:lnTo>
                    <a:pt x="690" y="2204"/>
                  </a:lnTo>
                  <a:lnTo>
                    <a:pt x="725" y="2205"/>
                  </a:lnTo>
                  <a:lnTo>
                    <a:pt x="757" y="2207"/>
                  </a:lnTo>
                  <a:lnTo>
                    <a:pt x="789" y="2205"/>
                  </a:lnTo>
                  <a:lnTo>
                    <a:pt x="823" y="2201"/>
                  </a:lnTo>
                  <a:lnTo>
                    <a:pt x="856" y="2195"/>
                  </a:lnTo>
                  <a:lnTo>
                    <a:pt x="890" y="2186"/>
                  </a:lnTo>
                  <a:lnTo>
                    <a:pt x="924" y="2173"/>
                  </a:lnTo>
                  <a:lnTo>
                    <a:pt x="956" y="2158"/>
                  </a:lnTo>
                  <a:lnTo>
                    <a:pt x="988" y="2139"/>
                  </a:lnTo>
                  <a:lnTo>
                    <a:pt x="1019" y="2116"/>
                  </a:lnTo>
                  <a:lnTo>
                    <a:pt x="1047" y="2090"/>
                  </a:lnTo>
                  <a:lnTo>
                    <a:pt x="1075" y="2060"/>
                  </a:lnTo>
                  <a:lnTo>
                    <a:pt x="1100" y="2026"/>
                  </a:lnTo>
                  <a:lnTo>
                    <a:pt x="1122" y="1987"/>
                  </a:lnTo>
                  <a:lnTo>
                    <a:pt x="1143" y="1945"/>
                  </a:lnTo>
                  <a:lnTo>
                    <a:pt x="1160" y="1896"/>
                  </a:lnTo>
                  <a:lnTo>
                    <a:pt x="1173" y="1845"/>
                  </a:lnTo>
                  <a:lnTo>
                    <a:pt x="1184" y="1788"/>
                  </a:lnTo>
                  <a:lnTo>
                    <a:pt x="1190" y="1726"/>
                  </a:lnTo>
                  <a:lnTo>
                    <a:pt x="1191" y="1658"/>
                  </a:lnTo>
                  <a:lnTo>
                    <a:pt x="1189" y="1589"/>
                  </a:lnTo>
                  <a:lnTo>
                    <a:pt x="1182" y="1524"/>
                  </a:lnTo>
                  <a:lnTo>
                    <a:pt x="1170" y="1464"/>
                  </a:lnTo>
                  <a:lnTo>
                    <a:pt x="1153" y="1409"/>
                  </a:lnTo>
                  <a:lnTo>
                    <a:pt x="1134" y="1358"/>
                  </a:lnTo>
                  <a:lnTo>
                    <a:pt x="1109" y="1312"/>
                  </a:lnTo>
                  <a:lnTo>
                    <a:pt x="1080" y="1272"/>
                  </a:lnTo>
                  <a:lnTo>
                    <a:pt x="1049" y="1236"/>
                  </a:lnTo>
                  <a:lnTo>
                    <a:pt x="1013" y="1205"/>
                  </a:lnTo>
                  <a:lnTo>
                    <a:pt x="975" y="1179"/>
                  </a:lnTo>
                  <a:lnTo>
                    <a:pt x="933" y="1156"/>
                  </a:lnTo>
                  <a:lnTo>
                    <a:pt x="889" y="1139"/>
                  </a:lnTo>
                  <a:lnTo>
                    <a:pt x="843" y="1128"/>
                  </a:lnTo>
                  <a:lnTo>
                    <a:pt x="793" y="1121"/>
                  </a:lnTo>
                  <a:lnTo>
                    <a:pt x="742" y="1118"/>
                  </a:lnTo>
                  <a:lnTo>
                    <a:pt x="562" y="1118"/>
                  </a:lnTo>
                  <a:lnTo>
                    <a:pt x="538" y="1118"/>
                  </a:lnTo>
                  <a:lnTo>
                    <a:pt x="518" y="1117"/>
                  </a:lnTo>
                  <a:lnTo>
                    <a:pt x="501" y="1115"/>
                  </a:lnTo>
                  <a:lnTo>
                    <a:pt x="488" y="1108"/>
                  </a:lnTo>
                  <a:lnTo>
                    <a:pt x="479" y="1099"/>
                  </a:lnTo>
                  <a:lnTo>
                    <a:pt x="474" y="1086"/>
                  </a:lnTo>
                  <a:lnTo>
                    <a:pt x="471" y="1066"/>
                  </a:lnTo>
                  <a:lnTo>
                    <a:pt x="474" y="1052"/>
                  </a:lnTo>
                  <a:lnTo>
                    <a:pt x="478" y="1043"/>
                  </a:lnTo>
                  <a:lnTo>
                    <a:pt x="483" y="1036"/>
                  </a:lnTo>
                  <a:lnTo>
                    <a:pt x="490" y="1032"/>
                  </a:lnTo>
                  <a:lnTo>
                    <a:pt x="496" y="1029"/>
                  </a:lnTo>
                  <a:lnTo>
                    <a:pt x="500" y="1028"/>
                  </a:lnTo>
                  <a:lnTo>
                    <a:pt x="501" y="1028"/>
                  </a:lnTo>
                  <a:lnTo>
                    <a:pt x="510" y="1025"/>
                  </a:lnTo>
                  <a:lnTo>
                    <a:pt x="520" y="1023"/>
                  </a:lnTo>
                  <a:lnTo>
                    <a:pt x="529" y="1022"/>
                  </a:lnTo>
                  <a:lnTo>
                    <a:pt x="542" y="1020"/>
                  </a:lnTo>
                  <a:lnTo>
                    <a:pt x="560" y="1019"/>
                  </a:lnTo>
                  <a:lnTo>
                    <a:pt x="584" y="1016"/>
                  </a:lnTo>
                  <a:lnTo>
                    <a:pt x="614" y="1014"/>
                  </a:lnTo>
                  <a:lnTo>
                    <a:pt x="666" y="1011"/>
                  </a:lnTo>
                  <a:lnTo>
                    <a:pt x="715" y="1007"/>
                  </a:lnTo>
                  <a:lnTo>
                    <a:pt x="761" y="1002"/>
                  </a:lnTo>
                  <a:lnTo>
                    <a:pt x="801" y="993"/>
                  </a:lnTo>
                  <a:lnTo>
                    <a:pt x="840" y="980"/>
                  </a:lnTo>
                  <a:lnTo>
                    <a:pt x="878" y="963"/>
                  </a:lnTo>
                  <a:lnTo>
                    <a:pt x="915" y="939"/>
                  </a:lnTo>
                  <a:lnTo>
                    <a:pt x="952" y="909"/>
                  </a:lnTo>
                  <a:lnTo>
                    <a:pt x="990" y="871"/>
                  </a:lnTo>
                  <a:lnTo>
                    <a:pt x="1021" y="829"/>
                  </a:lnTo>
                  <a:lnTo>
                    <a:pt x="1049" y="783"/>
                  </a:lnTo>
                  <a:lnTo>
                    <a:pt x="1072" y="733"/>
                  </a:lnTo>
                  <a:lnTo>
                    <a:pt x="1091" y="682"/>
                  </a:lnTo>
                  <a:lnTo>
                    <a:pt x="1105" y="629"/>
                  </a:lnTo>
                  <a:lnTo>
                    <a:pt x="1115" y="575"/>
                  </a:lnTo>
                  <a:lnTo>
                    <a:pt x="1122" y="520"/>
                  </a:lnTo>
                  <a:lnTo>
                    <a:pt x="1125" y="466"/>
                  </a:lnTo>
                  <a:lnTo>
                    <a:pt x="1122" y="414"/>
                  </a:lnTo>
                  <a:lnTo>
                    <a:pt x="1115" y="366"/>
                  </a:lnTo>
                  <a:lnTo>
                    <a:pt x="1104" y="324"/>
                  </a:lnTo>
                  <a:lnTo>
                    <a:pt x="1089" y="284"/>
                  </a:lnTo>
                  <a:lnTo>
                    <a:pt x="1071" y="250"/>
                  </a:lnTo>
                  <a:lnTo>
                    <a:pt x="1050" y="221"/>
                  </a:lnTo>
                  <a:lnTo>
                    <a:pt x="1025" y="195"/>
                  </a:lnTo>
                  <a:lnTo>
                    <a:pt x="1000" y="172"/>
                  </a:lnTo>
                  <a:lnTo>
                    <a:pt x="971" y="153"/>
                  </a:lnTo>
                  <a:lnTo>
                    <a:pt x="943" y="138"/>
                  </a:lnTo>
                  <a:lnTo>
                    <a:pt x="912" y="125"/>
                  </a:lnTo>
                  <a:lnTo>
                    <a:pt x="881" y="114"/>
                  </a:lnTo>
                  <a:lnTo>
                    <a:pt x="850" y="106"/>
                  </a:lnTo>
                  <a:lnTo>
                    <a:pt x="818" y="102"/>
                  </a:lnTo>
                  <a:lnTo>
                    <a:pt x="787" y="98"/>
                  </a:lnTo>
                  <a:lnTo>
                    <a:pt x="757" y="98"/>
                  </a:lnTo>
                  <a:lnTo>
                    <a:pt x="725" y="98"/>
                  </a:lnTo>
                  <a:lnTo>
                    <a:pt x="689" y="101"/>
                  </a:lnTo>
                  <a:lnTo>
                    <a:pt x="649" y="106"/>
                  </a:lnTo>
                  <a:lnTo>
                    <a:pt x="607" y="113"/>
                  </a:lnTo>
                  <a:lnTo>
                    <a:pt x="564" y="123"/>
                  </a:lnTo>
                  <a:lnTo>
                    <a:pt x="521" y="135"/>
                  </a:lnTo>
                  <a:lnTo>
                    <a:pt x="476" y="151"/>
                  </a:lnTo>
                  <a:lnTo>
                    <a:pt x="433" y="170"/>
                  </a:lnTo>
                  <a:lnTo>
                    <a:pt x="391" y="193"/>
                  </a:lnTo>
                  <a:lnTo>
                    <a:pt x="352" y="220"/>
                  </a:lnTo>
                  <a:lnTo>
                    <a:pt x="317" y="250"/>
                  </a:lnTo>
                  <a:lnTo>
                    <a:pt x="284" y="286"/>
                  </a:lnTo>
                  <a:lnTo>
                    <a:pt x="322" y="291"/>
                  </a:lnTo>
                  <a:lnTo>
                    <a:pt x="356" y="303"/>
                  </a:lnTo>
                  <a:lnTo>
                    <a:pt x="385" y="318"/>
                  </a:lnTo>
                  <a:lnTo>
                    <a:pt x="410" y="338"/>
                  </a:lnTo>
                  <a:lnTo>
                    <a:pt x="429" y="363"/>
                  </a:lnTo>
                  <a:lnTo>
                    <a:pt x="445" y="390"/>
                  </a:lnTo>
                  <a:lnTo>
                    <a:pt x="454" y="423"/>
                  </a:lnTo>
                  <a:lnTo>
                    <a:pt x="457" y="458"/>
                  </a:lnTo>
                  <a:lnTo>
                    <a:pt x="454" y="490"/>
                  </a:lnTo>
                  <a:lnTo>
                    <a:pt x="448" y="519"/>
                  </a:lnTo>
                  <a:lnTo>
                    <a:pt x="436" y="546"/>
                  </a:lnTo>
                  <a:lnTo>
                    <a:pt x="419" y="570"/>
                  </a:lnTo>
                  <a:lnTo>
                    <a:pt x="399" y="591"/>
                  </a:lnTo>
                  <a:lnTo>
                    <a:pt x="376" y="608"/>
                  </a:lnTo>
                  <a:lnTo>
                    <a:pt x="348" y="621"/>
                  </a:lnTo>
                  <a:lnTo>
                    <a:pt x="318" y="629"/>
                  </a:lnTo>
                  <a:lnTo>
                    <a:pt x="284" y="631"/>
                  </a:lnTo>
                  <a:lnTo>
                    <a:pt x="250" y="629"/>
                  </a:lnTo>
                  <a:lnTo>
                    <a:pt x="218" y="622"/>
                  </a:lnTo>
                  <a:lnTo>
                    <a:pt x="191" y="612"/>
                  </a:lnTo>
                  <a:lnTo>
                    <a:pt x="166" y="596"/>
                  </a:lnTo>
                  <a:lnTo>
                    <a:pt x="145" y="576"/>
                  </a:lnTo>
                  <a:lnTo>
                    <a:pt x="127" y="553"/>
                  </a:lnTo>
                  <a:lnTo>
                    <a:pt x="115" y="525"/>
                  </a:lnTo>
                  <a:lnTo>
                    <a:pt x="107" y="494"/>
                  </a:lnTo>
                  <a:lnTo>
                    <a:pt x="105" y="458"/>
                  </a:lnTo>
                  <a:lnTo>
                    <a:pt x="107" y="405"/>
                  </a:lnTo>
                  <a:lnTo>
                    <a:pt x="119" y="355"/>
                  </a:lnTo>
                  <a:lnTo>
                    <a:pt x="137" y="307"/>
                  </a:lnTo>
                  <a:lnTo>
                    <a:pt x="162" y="262"/>
                  </a:lnTo>
                  <a:lnTo>
                    <a:pt x="194" y="219"/>
                  </a:lnTo>
                  <a:lnTo>
                    <a:pt x="232" y="181"/>
                  </a:lnTo>
                  <a:lnTo>
                    <a:pt x="273" y="144"/>
                  </a:lnTo>
                  <a:lnTo>
                    <a:pt x="322" y="113"/>
                  </a:lnTo>
                  <a:lnTo>
                    <a:pt x="374" y="84"/>
                  </a:lnTo>
                  <a:lnTo>
                    <a:pt x="432" y="59"/>
                  </a:lnTo>
                  <a:lnTo>
                    <a:pt x="493" y="38"/>
                  </a:lnTo>
                  <a:lnTo>
                    <a:pt x="559" y="22"/>
                  </a:lnTo>
                  <a:lnTo>
                    <a:pt x="627" y="11"/>
                  </a:lnTo>
                  <a:lnTo>
                    <a:pt x="698" y="3"/>
                  </a:lnTo>
                  <a:lnTo>
                    <a:pt x="77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94" name="Group 22"/>
          <p:cNvGrpSpPr>
            <a:grpSpLocks noChangeAspect="1"/>
          </p:cNvGrpSpPr>
          <p:nvPr>
            <p:custDataLst>
              <p:tags r:id="rId6"/>
            </p:custDataLst>
          </p:nvPr>
        </p:nvGrpSpPr>
        <p:grpSpPr bwMode="auto">
          <a:xfrm>
            <a:off x="2988297" y="2230244"/>
            <a:ext cx="400106" cy="398656"/>
            <a:chOff x="1969" y="1437"/>
            <a:chExt cx="1380" cy="1375"/>
          </a:xfrm>
        </p:grpSpPr>
        <p:sp>
          <p:nvSpPr>
            <p:cNvPr id="3096" name="Freeform 24"/>
            <p:cNvSpPr>
              <a:spLocks noEditPoints="1"/>
            </p:cNvSpPr>
            <p:nvPr/>
          </p:nvSpPr>
          <p:spPr bwMode="auto">
            <a:xfrm>
              <a:off x="1969" y="1437"/>
              <a:ext cx="636" cy="1375"/>
            </a:xfrm>
            <a:custGeom>
              <a:avLst/>
              <a:gdLst/>
              <a:ahLst/>
              <a:cxnLst>
                <a:cxn ang="0">
                  <a:pos x="1459" y="1068"/>
                </a:cxn>
                <a:cxn ang="0">
                  <a:pos x="1623" y="1177"/>
                </a:cxn>
                <a:cxn ang="0">
                  <a:pos x="1720" y="1360"/>
                </a:cxn>
                <a:cxn ang="0">
                  <a:pos x="1733" y="1508"/>
                </a:cxn>
                <a:cxn ang="0">
                  <a:pos x="1711" y="1657"/>
                </a:cxn>
                <a:cxn ang="0">
                  <a:pos x="1199" y="3622"/>
                </a:cxn>
                <a:cxn ang="0">
                  <a:pos x="1028" y="3853"/>
                </a:cxn>
                <a:cxn ang="0">
                  <a:pos x="811" y="4013"/>
                </a:cxn>
                <a:cxn ang="0">
                  <a:pos x="578" y="4105"/>
                </a:cxn>
                <a:cxn ang="0">
                  <a:pos x="354" y="4122"/>
                </a:cxn>
                <a:cxn ang="0">
                  <a:pos x="158" y="4071"/>
                </a:cxn>
                <a:cxn ang="0">
                  <a:pos x="32" y="3956"/>
                </a:cxn>
                <a:cxn ang="0">
                  <a:pos x="2" y="3788"/>
                </a:cxn>
                <a:cxn ang="0">
                  <a:pos x="68" y="3645"/>
                </a:cxn>
                <a:cxn ang="0">
                  <a:pos x="184" y="3571"/>
                </a:cxn>
                <a:cxn ang="0">
                  <a:pos x="314" y="3572"/>
                </a:cxn>
                <a:cxn ang="0">
                  <a:pos x="398" y="3636"/>
                </a:cxn>
                <a:cxn ang="0">
                  <a:pos x="424" y="3727"/>
                </a:cxn>
                <a:cxn ang="0">
                  <a:pos x="391" y="3849"/>
                </a:cxn>
                <a:cxn ang="0">
                  <a:pos x="293" y="3951"/>
                </a:cxn>
                <a:cxn ang="0">
                  <a:pos x="296" y="4009"/>
                </a:cxn>
                <a:cxn ang="0">
                  <a:pos x="394" y="4019"/>
                </a:cxn>
                <a:cxn ang="0">
                  <a:pos x="624" y="3948"/>
                </a:cxn>
                <a:cxn ang="0">
                  <a:pos x="815" y="3754"/>
                </a:cxn>
                <a:cxn ang="0">
                  <a:pos x="950" y="3471"/>
                </a:cxn>
                <a:cxn ang="0">
                  <a:pos x="1418" y="1578"/>
                </a:cxn>
                <a:cxn ang="0">
                  <a:pos x="1438" y="1449"/>
                </a:cxn>
                <a:cxn ang="0">
                  <a:pos x="1433" y="1281"/>
                </a:cxn>
                <a:cxn ang="0">
                  <a:pos x="1392" y="1183"/>
                </a:cxn>
                <a:cxn ang="0">
                  <a:pos x="1327" y="1149"/>
                </a:cxn>
                <a:cxn ang="0">
                  <a:pos x="1187" y="1164"/>
                </a:cxn>
                <a:cxn ang="0">
                  <a:pos x="991" y="1286"/>
                </a:cxn>
                <a:cxn ang="0">
                  <a:pos x="828" y="1488"/>
                </a:cxn>
                <a:cxn ang="0">
                  <a:pos x="709" y="1732"/>
                </a:cxn>
                <a:cxn ang="0">
                  <a:pos x="669" y="1807"/>
                </a:cxn>
                <a:cxn ang="0">
                  <a:pos x="635" y="1823"/>
                </a:cxn>
                <a:cxn ang="0">
                  <a:pos x="599" y="1820"/>
                </a:cxn>
                <a:cxn ang="0">
                  <a:pos x="565" y="1792"/>
                </a:cxn>
                <a:cxn ang="0">
                  <a:pos x="578" y="1727"/>
                </a:cxn>
                <a:cxn ang="0">
                  <a:pos x="643" y="1581"/>
                </a:cxn>
                <a:cxn ang="0">
                  <a:pos x="757" y="1393"/>
                </a:cxn>
                <a:cxn ang="0">
                  <a:pos x="919" y="1209"/>
                </a:cxn>
                <a:cxn ang="0">
                  <a:pos x="1126" y="1078"/>
                </a:cxn>
                <a:cxn ang="0">
                  <a:pos x="1733" y="0"/>
                </a:cxn>
                <a:cxn ang="0">
                  <a:pos x="1852" y="42"/>
                </a:cxn>
                <a:cxn ang="0">
                  <a:pos x="1906" y="143"/>
                </a:cxn>
                <a:cxn ang="0">
                  <a:pos x="1891" y="255"/>
                </a:cxn>
                <a:cxn ang="0">
                  <a:pos x="1777" y="384"/>
                </a:cxn>
                <a:cxn ang="0">
                  <a:pos x="1616" y="416"/>
                </a:cxn>
                <a:cxn ang="0">
                  <a:pos x="1510" y="345"/>
                </a:cxn>
                <a:cxn ang="0">
                  <a:pos x="1489" y="205"/>
                </a:cxn>
                <a:cxn ang="0">
                  <a:pos x="1567" y="70"/>
                </a:cxn>
                <a:cxn ang="0">
                  <a:pos x="1699" y="3"/>
                </a:cxn>
              </a:cxnLst>
              <a:rect l="0" t="0" r="r" b="b"/>
              <a:pathLst>
                <a:path w="1908" h="4125">
                  <a:moveTo>
                    <a:pt x="1309" y="1041"/>
                  </a:moveTo>
                  <a:lnTo>
                    <a:pt x="1361" y="1044"/>
                  </a:lnTo>
                  <a:lnTo>
                    <a:pt x="1411" y="1053"/>
                  </a:lnTo>
                  <a:lnTo>
                    <a:pt x="1459" y="1068"/>
                  </a:lnTo>
                  <a:lnTo>
                    <a:pt x="1504" y="1087"/>
                  </a:lnTo>
                  <a:lnTo>
                    <a:pt x="1548" y="1111"/>
                  </a:lnTo>
                  <a:lnTo>
                    <a:pt x="1588" y="1142"/>
                  </a:lnTo>
                  <a:lnTo>
                    <a:pt x="1623" y="1177"/>
                  </a:lnTo>
                  <a:lnTo>
                    <a:pt x="1655" y="1216"/>
                  </a:lnTo>
                  <a:lnTo>
                    <a:pt x="1681" y="1260"/>
                  </a:lnTo>
                  <a:lnTo>
                    <a:pt x="1703" y="1308"/>
                  </a:lnTo>
                  <a:lnTo>
                    <a:pt x="1720" y="1360"/>
                  </a:lnTo>
                  <a:lnTo>
                    <a:pt x="1730" y="1417"/>
                  </a:lnTo>
                  <a:lnTo>
                    <a:pt x="1733" y="1476"/>
                  </a:lnTo>
                  <a:lnTo>
                    <a:pt x="1733" y="1489"/>
                  </a:lnTo>
                  <a:lnTo>
                    <a:pt x="1733" y="1508"/>
                  </a:lnTo>
                  <a:lnTo>
                    <a:pt x="1730" y="1536"/>
                  </a:lnTo>
                  <a:lnTo>
                    <a:pt x="1727" y="1571"/>
                  </a:lnTo>
                  <a:lnTo>
                    <a:pt x="1720" y="1610"/>
                  </a:lnTo>
                  <a:lnTo>
                    <a:pt x="1711" y="1657"/>
                  </a:lnTo>
                  <a:lnTo>
                    <a:pt x="1279" y="3405"/>
                  </a:lnTo>
                  <a:lnTo>
                    <a:pt x="1257" y="3481"/>
                  </a:lnTo>
                  <a:lnTo>
                    <a:pt x="1231" y="3553"/>
                  </a:lnTo>
                  <a:lnTo>
                    <a:pt x="1199" y="3622"/>
                  </a:lnTo>
                  <a:lnTo>
                    <a:pt x="1162" y="3686"/>
                  </a:lnTo>
                  <a:lnTo>
                    <a:pt x="1121" y="3745"/>
                  </a:lnTo>
                  <a:lnTo>
                    <a:pt x="1076" y="3801"/>
                  </a:lnTo>
                  <a:lnTo>
                    <a:pt x="1028" y="3853"/>
                  </a:lnTo>
                  <a:lnTo>
                    <a:pt x="977" y="3900"/>
                  </a:lnTo>
                  <a:lnTo>
                    <a:pt x="924" y="3942"/>
                  </a:lnTo>
                  <a:lnTo>
                    <a:pt x="869" y="3980"/>
                  </a:lnTo>
                  <a:lnTo>
                    <a:pt x="811" y="4013"/>
                  </a:lnTo>
                  <a:lnTo>
                    <a:pt x="754" y="4044"/>
                  </a:lnTo>
                  <a:lnTo>
                    <a:pt x="694" y="4068"/>
                  </a:lnTo>
                  <a:lnTo>
                    <a:pt x="636" y="4089"/>
                  </a:lnTo>
                  <a:lnTo>
                    <a:pt x="578" y="4105"/>
                  </a:lnTo>
                  <a:lnTo>
                    <a:pt x="520" y="4115"/>
                  </a:lnTo>
                  <a:lnTo>
                    <a:pt x="463" y="4122"/>
                  </a:lnTo>
                  <a:lnTo>
                    <a:pt x="409" y="4125"/>
                  </a:lnTo>
                  <a:lnTo>
                    <a:pt x="354" y="4122"/>
                  </a:lnTo>
                  <a:lnTo>
                    <a:pt x="300" y="4116"/>
                  </a:lnTo>
                  <a:lnTo>
                    <a:pt x="249" y="4105"/>
                  </a:lnTo>
                  <a:lnTo>
                    <a:pt x="202" y="4090"/>
                  </a:lnTo>
                  <a:lnTo>
                    <a:pt x="158" y="4071"/>
                  </a:lnTo>
                  <a:lnTo>
                    <a:pt x="120" y="4048"/>
                  </a:lnTo>
                  <a:lnTo>
                    <a:pt x="85" y="4022"/>
                  </a:lnTo>
                  <a:lnTo>
                    <a:pt x="55" y="3991"/>
                  </a:lnTo>
                  <a:lnTo>
                    <a:pt x="32" y="3956"/>
                  </a:lnTo>
                  <a:lnTo>
                    <a:pt x="14" y="3919"/>
                  </a:lnTo>
                  <a:lnTo>
                    <a:pt x="4" y="3878"/>
                  </a:lnTo>
                  <a:lnTo>
                    <a:pt x="0" y="3833"/>
                  </a:lnTo>
                  <a:lnTo>
                    <a:pt x="2" y="3788"/>
                  </a:lnTo>
                  <a:lnTo>
                    <a:pt x="12" y="3745"/>
                  </a:lnTo>
                  <a:lnTo>
                    <a:pt x="26" y="3708"/>
                  </a:lnTo>
                  <a:lnTo>
                    <a:pt x="45" y="3674"/>
                  </a:lnTo>
                  <a:lnTo>
                    <a:pt x="68" y="3645"/>
                  </a:lnTo>
                  <a:lnTo>
                    <a:pt x="93" y="3620"/>
                  </a:lnTo>
                  <a:lnTo>
                    <a:pt x="121" y="3600"/>
                  </a:lnTo>
                  <a:lnTo>
                    <a:pt x="153" y="3584"/>
                  </a:lnTo>
                  <a:lnTo>
                    <a:pt x="184" y="3571"/>
                  </a:lnTo>
                  <a:lnTo>
                    <a:pt x="217" y="3565"/>
                  </a:lnTo>
                  <a:lnTo>
                    <a:pt x="248" y="3562"/>
                  </a:lnTo>
                  <a:lnTo>
                    <a:pt x="283" y="3565"/>
                  </a:lnTo>
                  <a:lnTo>
                    <a:pt x="314" y="3572"/>
                  </a:lnTo>
                  <a:lnTo>
                    <a:pt x="341" y="3584"/>
                  </a:lnTo>
                  <a:lnTo>
                    <a:pt x="364" y="3599"/>
                  </a:lnTo>
                  <a:lnTo>
                    <a:pt x="382" y="3616"/>
                  </a:lnTo>
                  <a:lnTo>
                    <a:pt x="398" y="3636"/>
                  </a:lnTo>
                  <a:lnTo>
                    <a:pt x="409" y="3658"/>
                  </a:lnTo>
                  <a:lnTo>
                    <a:pt x="418" y="3681"/>
                  </a:lnTo>
                  <a:lnTo>
                    <a:pt x="422" y="3705"/>
                  </a:lnTo>
                  <a:lnTo>
                    <a:pt x="424" y="3727"/>
                  </a:lnTo>
                  <a:lnTo>
                    <a:pt x="422" y="3757"/>
                  </a:lnTo>
                  <a:lnTo>
                    <a:pt x="416" y="3788"/>
                  </a:lnTo>
                  <a:lnTo>
                    <a:pt x="405" y="3818"/>
                  </a:lnTo>
                  <a:lnTo>
                    <a:pt x="391" y="3849"/>
                  </a:lnTo>
                  <a:lnTo>
                    <a:pt x="374" y="3878"/>
                  </a:lnTo>
                  <a:lnTo>
                    <a:pt x="351" y="3904"/>
                  </a:lnTo>
                  <a:lnTo>
                    <a:pt x="324" y="3929"/>
                  </a:lnTo>
                  <a:lnTo>
                    <a:pt x="293" y="3951"/>
                  </a:lnTo>
                  <a:lnTo>
                    <a:pt x="258" y="3968"/>
                  </a:lnTo>
                  <a:lnTo>
                    <a:pt x="219" y="3983"/>
                  </a:lnTo>
                  <a:lnTo>
                    <a:pt x="258" y="3999"/>
                  </a:lnTo>
                  <a:lnTo>
                    <a:pt x="296" y="4009"/>
                  </a:lnTo>
                  <a:lnTo>
                    <a:pt x="329" y="4015"/>
                  </a:lnTo>
                  <a:lnTo>
                    <a:pt x="357" y="4017"/>
                  </a:lnTo>
                  <a:lnTo>
                    <a:pt x="380" y="4019"/>
                  </a:lnTo>
                  <a:lnTo>
                    <a:pt x="394" y="4019"/>
                  </a:lnTo>
                  <a:lnTo>
                    <a:pt x="455" y="4015"/>
                  </a:lnTo>
                  <a:lnTo>
                    <a:pt x="513" y="4001"/>
                  </a:lnTo>
                  <a:lnTo>
                    <a:pt x="570" y="3978"/>
                  </a:lnTo>
                  <a:lnTo>
                    <a:pt x="624" y="3948"/>
                  </a:lnTo>
                  <a:lnTo>
                    <a:pt x="676" y="3910"/>
                  </a:lnTo>
                  <a:lnTo>
                    <a:pt x="726" y="3865"/>
                  </a:lnTo>
                  <a:lnTo>
                    <a:pt x="772" y="3812"/>
                  </a:lnTo>
                  <a:lnTo>
                    <a:pt x="815" y="3754"/>
                  </a:lnTo>
                  <a:lnTo>
                    <a:pt x="855" y="3692"/>
                  </a:lnTo>
                  <a:lnTo>
                    <a:pt x="890" y="3622"/>
                  </a:lnTo>
                  <a:lnTo>
                    <a:pt x="923" y="3549"/>
                  </a:lnTo>
                  <a:lnTo>
                    <a:pt x="950" y="3471"/>
                  </a:lnTo>
                  <a:lnTo>
                    <a:pt x="972" y="3389"/>
                  </a:lnTo>
                  <a:lnTo>
                    <a:pt x="972" y="3389"/>
                  </a:lnTo>
                  <a:lnTo>
                    <a:pt x="1411" y="1612"/>
                  </a:lnTo>
                  <a:lnTo>
                    <a:pt x="1418" y="1578"/>
                  </a:lnTo>
                  <a:lnTo>
                    <a:pt x="1423" y="1546"/>
                  </a:lnTo>
                  <a:lnTo>
                    <a:pt x="1429" y="1516"/>
                  </a:lnTo>
                  <a:lnTo>
                    <a:pt x="1433" y="1484"/>
                  </a:lnTo>
                  <a:lnTo>
                    <a:pt x="1438" y="1449"/>
                  </a:lnTo>
                  <a:lnTo>
                    <a:pt x="1439" y="1409"/>
                  </a:lnTo>
                  <a:lnTo>
                    <a:pt x="1440" y="1364"/>
                  </a:lnTo>
                  <a:lnTo>
                    <a:pt x="1439" y="1319"/>
                  </a:lnTo>
                  <a:lnTo>
                    <a:pt x="1433" y="1281"/>
                  </a:lnTo>
                  <a:lnTo>
                    <a:pt x="1426" y="1248"/>
                  </a:lnTo>
                  <a:lnTo>
                    <a:pt x="1416" y="1222"/>
                  </a:lnTo>
                  <a:lnTo>
                    <a:pt x="1405" y="1200"/>
                  </a:lnTo>
                  <a:lnTo>
                    <a:pt x="1392" y="1183"/>
                  </a:lnTo>
                  <a:lnTo>
                    <a:pt x="1377" y="1169"/>
                  </a:lnTo>
                  <a:lnTo>
                    <a:pt x="1361" y="1161"/>
                  </a:lnTo>
                  <a:lnTo>
                    <a:pt x="1344" y="1153"/>
                  </a:lnTo>
                  <a:lnTo>
                    <a:pt x="1327" y="1149"/>
                  </a:lnTo>
                  <a:lnTo>
                    <a:pt x="1310" y="1148"/>
                  </a:lnTo>
                  <a:lnTo>
                    <a:pt x="1294" y="1148"/>
                  </a:lnTo>
                  <a:lnTo>
                    <a:pt x="1239" y="1152"/>
                  </a:lnTo>
                  <a:lnTo>
                    <a:pt x="1187" y="1164"/>
                  </a:lnTo>
                  <a:lnTo>
                    <a:pt x="1135" y="1184"/>
                  </a:lnTo>
                  <a:lnTo>
                    <a:pt x="1084" y="1212"/>
                  </a:lnTo>
                  <a:lnTo>
                    <a:pt x="1036" y="1245"/>
                  </a:lnTo>
                  <a:lnTo>
                    <a:pt x="991" y="1286"/>
                  </a:lnTo>
                  <a:lnTo>
                    <a:pt x="947" y="1329"/>
                  </a:lnTo>
                  <a:lnTo>
                    <a:pt x="904" y="1379"/>
                  </a:lnTo>
                  <a:lnTo>
                    <a:pt x="865" y="1433"/>
                  </a:lnTo>
                  <a:lnTo>
                    <a:pt x="828" y="1488"/>
                  </a:lnTo>
                  <a:lnTo>
                    <a:pt x="794" y="1548"/>
                  </a:lnTo>
                  <a:lnTo>
                    <a:pt x="763" y="1607"/>
                  </a:lnTo>
                  <a:lnTo>
                    <a:pt x="734" y="1670"/>
                  </a:lnTo>
                  <a:lnTo>
                    <a:pt x="709" y="1732"/>
                  </a:lnTo>
                  <a:lnTo>
                    <a:pt x="696" y="1759"/>
                  </a:lnTo>
                  <a:lnTo>
                    <a:pt x="686" y="1780"/>
                  </a:lnTo>
                  <a:lnTo>
                    <a:pt x="676" y="1795"/>
                  </a:lnTo>
                  <a:lnTo>
                    <a:pt x="669" y="1807"/>
                  </a:lnTo>
                  <a:lnTo>
                    <a:pt x="662" y="1814"/>
                  </a:lnTo>
                  <a:lnTo>
                    <a:pt x="653" y="1818"/>
                  </a:lnTo>
                  <a:lnTo>
                    <a:pt x="645" y="1821"/>
                  </a:lnTo>
                  <a:lnTo>
                    <a:pt x="635" y="1823"/>
                  </a:lnTo>
                  <a:lnTo>
                    <a:pt x="621" y="1823"/>
                  </a:lnTo>
                  <a:lnTo>
                    <a:pt x="616" y="1823"/>
                  </a:lnTo>
                  <a:lnTo>
                    <a:pt x="609" y="1821"/>
                  </a:lnTo>
                  <a:lnTo>
                    <a:pt x="599" y="1820"/>
                  </a:lnTo>
                  <a:lnTo>
                    <a:pt x="589" y="1817"/>
                  </a:lnTo>
                  <a:lnTo>
                    <a:pt x="580" y="1811"/>
                  </a:lnTo>
                  <a:lnTo>
                    <a:pt x="571" y="1804"/>
                  </a:lnTo>
                  <a:lnTo>
                    <a:pt x="565" y="1792"/>
                  </a:lnTo>
                  <a:lnTo>
                    <a:pt x="563" y="1777"/>
                  </a:lnTo>
                  <a:lnTo>
                    <a:pt x="564" y="1767"/>
                  </a:lnTo>
                  <a:lnTo>
                    <a:pt x="570" y="1750"/>
                  </a:lnTo>
                  <a:lnTo>
                    <a:pt x="578" y="1727"/>
                  </a:lnTo>
                  <a:lnTo>
                    <a:pt x="589" y="1696"/>
                  </a:lnTo>
                  <a:lnTo>
                    <a:pt x="604" y="1663"/>
                  </a:lnTo>
                  <a:lnTo>
                    <a:pt x="622" y="1623"/>
                  </a:lnTo>
                  <a:lnTo>
                    <a:pt x="643" y="1581"/>
                  </a:lnTo>
                  <a:lnTo>
                    <a:pt x="667" y="1536"/>
                  </a:lnTo>
                  <a:lnTo>
                    <a:pt x="694" y="1489"/>
                  </a:lnTo>
                  <a:lnTo>
                    <a:pt x="724" y="1441"/>
                  </a:lnTo>
                  <a:lnTo>
                    <a:pt x="757" y="1393"/>
                  </a:lnTo>
                  <a:lnTo>
                    <a:pt x="794" y="1344"/>
                  </a:lnTo>
                  <a:lnTo>
                    <a:pt x="832" y="1297"/>
                  </a:lnTo>
                  <a:lnTo>
                    <a:pt x="875" y="1252"/>
                  </a:lnTo>
                  <a:lnTo>
                    <a:pt x="919" y="1209"/>
                  </a:lnTo>
                  <a:lnTo>
                    <a:pt x="967" y="1169"/>
                  </a:lnTo>
                  <a:lnTo>
                    <a:pt x="1016" y="1133"/>
                  </a:lnTo>
                  <a:lnTo>
                    <a:pt x="1070" y="1103"/>
                  </a:lnTo>
                  <a:lnTo>
                    <a:pt x="1126" y="1078"/>
                  </a:lnTo>
                  <a:lnTo>
                    <a:pt x="1184" y="1059"/>
                  </a:lnTo>
                  <a:lnTo>
                    <a:pt x="1245" y="1046"/>
                  </a:lnTo>
                  <a:lnTo>
                    <a:pt x="1309" y="1041"/>
                  </a:lnTo>
                  <a:close/>
                  <a:moveTo>
                    <a:pt x="1733" y="0"/>
                  </a:moveTo>
                  <a:lnTo>
                    <a:pt x="1768" y="3"/>
                  </a:lnTo>
                  <a:lnTo>
                    <a:pt x="1799" y="12"/>
                  </a:lnTo>
                  <a:lnTo>
                    <a:pt x="1828" y="25"/>
                  </a:lnTo>
                  <a:lnTo>
                    <a:pt x="1852" y="42"/>
                  </a:lnTo>
                  <a:lnTo>
                    <a:pt x="1872" y="63"/>
                  </a:lnTo>
                  <a:lnTo>
                    <a:pt x="1887" y="87"/>
                  </a:lnTo>
                  <a:lnTo>
                    <a:pt x="1898" y="113"/>
                  </a:lnTo>
                  <a:lnTo>
                    <a:pt x="1906" y="143"/>
                  </a:lnTo>
                  <a:lnTo>
                    <a:pt x="1908" y="172"/>
                  </a:lnTo>
                  <a:lnTo>
                    <a:pt x="1908" y="172"/>
                  </a:lnTo>
                  <a:lnTo>
                    <a:pt x="1904" y="214"/>
                  </a:lnTo>
                  <a:lnTo>
                    <a:pt x="1891" y="255"/>
                  </a:lnTo>
                  <a:lnTo>
                    <a:pt x="1872" y="292"/>
                  </a:lnTo>
                  <a:lnTo>
                    <a:pt x="1845" y="327"/>
                  </a:lnTo>
                  <a:lnTo>
                    <a:pt x="1813" y="358"/>
                  </a:lnTo>
                  <a:lnTo>
                    <a:pt x="1777" y="384"/>
                  </a:lnTo>
                  <a:lnTo>
                    <a:pt x="1738" y="403"/>
                  </a:lnTo>
                  <a:lnTo>
                    <a:pt x="1696" y="415"/>
                  </a:lnTo>
                  <a:lnTo>
                    <a:pt x="1652" y="419"/>
                  </a:lnTo>
                  <a:lnTo>
                    <a:pt x="1616" y="416"/>
                  </a:lnTo>
                  <a:lnTo>
                    <a:pt x="1582" y="406"/>
                  </a:lnTo>
                  <a:lnTo>
                    <a:pt x="1554" y="391"/>
                  </a:lnTo>
                  <a:lnTo>
                    <a:pt x="1530" y="369"/>
                  </a:lnTo>
                  <a:lnTo>
                    <a:pt x="1510" y="345"/>
                  </a:lnTo>
                  <a:lnTo>
                    <a:pt x="1496" y="316"/>
                  </a:lnTo>
                  <a:lnTo>
                    <a:pt x="1487" y="282"/>
                  </a:lnTo>
                  <a:lnTo>
                    <a:pt x="1484" y="247"/>
                  </a:lnTo>
                  <a:lnTo>
                    <a:pt x="1489" y="205"/>
                  </a:lnTo>
                  <a:lnTo>
                    <a:pt x="1500" y="167"/>
                  </a:lnTo>
                  <a:lnTo>
                    <a:pt x="1517" y="131"/>
                  </a:lnTo>
                  <a:lnTo>
                    <a:pt x="1540" y="99"/>
                  </a:lnTo>
                  <a:lnTo>
                    <a:pt x="1567" y="70"/>
                  </a:lnTo>
                  <a:lnTo>
                    <a:pt x="1598" y="45"/>
                  </a:lnTo>
                  <a:lnTo>
                    <a:pt x="1630" y="26"/>
                  </a:lnTo>
                  <a:lnTo>
                    <a:pt x="1664" y="12"/>
                  </a:lnTo>
                  <a:lnTo>
                    <a:pt x="1699" y="3"/>
                  </a:lnTo>
                  <a:lnTo>
                    <a:pt x="17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25"/>
            <p:cNvSpPr>
              <a:spLocks/>
            </p:cNvSpPr>
            <p:nvPr/>
          </p:nvSpPr>
          <p:spPr bwMode="auto">
            <a:xfrm>
              <a:off x="2676" y="2222"/>
              <a:ext cx="673" cy="505"/>
            </a:xfrm>
            <a:custGeom>
              <a:avLst/>
              <a:gdLst/>
              <a:ahLst/>
              <a:cxnLst>
                <a:cxn ang="0">
                  <a:pos x="503" y="19"/>
                </a:cxn>
                <a:cxn ang="0">
                  <a:pos x="650" y="110"/>
                </a:cxn>
                <a:cxn ang="0">
                  <a:pos x="730" y="307"/>
                </a:cxn>
                <a:cxn ang="0">
                  <a:pos x="900" y="134"/>
                </a:cxn>
                <a:cxn ang="0">
                  <a:pos x="1158" y="13"/>
                </a:cxn>
                <a:cxn ang="0">
                  <a:pos x="1385" y="6"/>
                </a:cxn>
                <a:cxn ang="0">
                  <a:pos x="1552" y="58"/>
                </a:cxn>
                <a:cxn ang="0">
                  <a:pos x="1680" y="192"/>
                </a:cxn>
                <a:cxn ang="0">
                  <a:pos x="1716" y="425"/>
                </a:cxn>
                <a:cxn ang="0">
                  <a:pos x="1660" y="685"/>
                </a:cxn>
                <a:cxn ang="0">
                  <a:pos x="1578" y="937"/>
                </a:cxn>
                <a:cxn ang="0">
                  <a:pos x="1510" y="1120"/>
                </a:cxn>
                <a:cxn ang="0">
                  <a:pos x="1472" y="1258"/>
                </a:cxn>
                <a:cxn ang="0">
                  <a:pos x="1477" y="1376"/>
                </a:cxn>
                <a:cxn ang="0">
                  <a:pos x="1550" y="1424"/>
                </a:cxn>
                <a:cxn ang="0">
                  <a:pos x="1744" y="1319"/>
                </a:cxn>
                <a:cxn ang="0">
                  <a:pos x="1900" y="1012"/>
                </a:cxn>
                <a:cxn ang="0">
                  <a:pos x="1940" y="961"/>
                </a:cxn>
                <a:cxn ang="0">
                  <a:pos x="1999" y="967"/>
                </a:cxn>
                <a:cxn ang="0">
                  <a:pos x="2012" y="1031"/>
                </a:cxn>
                <a:cxn ang="0">
                  <a:pos x="1955" y="1181"/>
                </a:cxn>
                <a:cxn ang="0">
                  <a:pos x="1833" y="1370"/>
                </a:cxn>
                <a:cxn ang="0">
                  <a:pos x="1640" y="1501"/>
                </a:cxn>
                <a:cxn ang="0">
                  <a:pos x="1412" y="1492"/>
                </a:cxn>
                <a:cxn ang="0">
                  <a:pos x="1257" y="1360"/>
                </a:cxn>
                <a:cxn ang="0">
                  <a:pos x="1232" y="1184"/>
                </a:cxn>
                <a:cxn ang="0">
                  <a:pos x="1279" y="1050"/>
                </a:cxn>
                <a:cxn ang="0">
                  <a:pos x="1364" y="806"/>
                </a:cxn>
                <a:cxn ang="0">
                  <a:pos x="1449" y="493"/>
                </a:cxn>
                <a:cxn ang="0">
                  <a:pos x="1469" y="295"/>
                </a:cxn>
                <a:cxn ang="0">
                  <a:pos x="1445" y="185"/>
                </a:cxn>
                <a:cxn ang="0">
                  <a:pos x="1350" y="99"/>
                </a:cxn>
                <a:cxn ang="0">
                  <a:pos x="1110" y="119"/>
                </a:cxn>
                <a:cxn ang="0">
                  <a:pos x="897" y="263"/>
                </a:cxn>
                <a:cxn ang="0">
                  <a:pos x="758" y="439"/>
                </a:cxn>
                <a:cxn ang="0">
                  <a:pos x="686" y="566"/>
                </a:cxn>
                <a:cxn ang="0">
                  <a:pos x="642" y="704"/>
                </a:cxn>
                <a:cxn ang="0">
                  <a:pos x="570" y="1004"/>
                </a:cxn>
                <a:cxn ang="0">
                  <a:pos x="520" y="1209"/>
                </a:cxn>
                <a:cxn ang="0">
                  <a:pos x="480" y="1373"/>
                </a:cxn>
                <a:cxn ang="0">
                  <a:pos x="419" y="1484"/>
                </a:cxn>
                <a:cxn ang="0">
                  <a:pos x="289" y="1508"/>
                </a:cxn>
                <a:cxn ang="0">
                  <a:pos x="214" y="1436"/>
                </a:cxn>
                <a:cxn ang="0">
                  <a:pos x="224" y="1356"/>
                </a:cxn>
                <a:cxn ang="0">
                  <a:pos x="248" y="1274"/>
                </a:cxn>
                <a:cxn ang="0">
                  <a:pos x="399" y="640"/>
                </a:cxn>
                <a:cxn ang="0">
                  <a:pos x="455" y="407"/>
                </a:cxn>
                <a:cxn ang="0">
                  <a:pos x="480" y="225"/>
                </a:cxn>
                <a:cxn ang="0">
                  <a:pos x="436" y="112"/>
                </a:cxn>
                <a:cxn ang="0">
                  <a:pos x="312" y="103"/>
                </a:cxn>
                <a:cxn ang="0">
                  <a:pos x="204" y="233"/>
                </a:cxn>
                <a:cxn ang="0">
                  <a:pos x="130" y="457"/>
                </a:cxn>
                <a:cxn ang="0">
                  <a:pos x="95" y="548"/>
                </a:cxn>
                <a:cxn ang="0">
                  <a:pos x="39" y="554"/>
                </a:cxn>
                <a:cxn ang="0">
                  <a:pos x="0" y="509"/>
                </a:cxn>
                <a:cxn ang="0">
                  <a:pos x="25" y="404"/>
                </a:cxn>
                <a:cxn ang="0">
                  <a:pos x="97" y="215"/>
                </a:cxn>
                <a:cxn ang="0">
                  <a:pos x="188" y="84"/>
                </a:cxn>
                <a:cxn ang="0">
                  <a:pos x="338" y="3"/>
                </a:cxn>
              </a:cxnLst>
              <a:rect l="0" t="0" r="r" b="b"/>
              <a:pathLst>
                <a:path w="2018" h="1514">
                  <a:moveTo>
                    <a:pt x="380" y="0"/>
                  </a:moveTo>
                  <a:lnTo>
                    <a:pt x="408" y="0"/>
                  </a:lnTo>
                  <a:lnTo>
                    <a:pt x="439" y="4"/>
                  </a:lnTo>
                  <a:lnTo>
                    <a:pt x="470" y="10"/>
                  </a:lnTo>
                  <a:lnTo>
                    <a:pt x="503" y="19"/>
                  </a:lnTo>
                  <a:lnTo>
                    <a:pt x="534" y="30"/>
                  </a:lnTo>
                  <a:lnTo>
                    <a:pt x="565" y="45"/>
                  </a:lnTo>
                  <a:lnTo>
                    <a:pt x="595" y="64"/>
                  </a:lnTo>
                  <a:lnTo>
                    <a:pt x="625" y="86"/>
                  </a:lnTo>
                  <a:lnTo>
                    <a:pt x="650" y="110"/>
                  </a:lnTo>
                  <a:lnTo>
                    <a:pt x="675" y="141"/>
                  </a:lnTo>
                  <a:lnTo>
                    <a:pt x="694" y="176"/>
                  </a:lnTo>
                  <a:lnTo>
                    <a:pt x="710" y="214"/>
                  </a:lnTo>
                  <a:lnTo>
                    <a:pt x="723" y="259"/>
                  </a:lnTo>
                  <a:lnTo>
                    <a:pt x="730" y="307"/>
                  </a:lnTo>
                  <a:lnTo>
                    <a:pt x="757" y="273"/>
                  </a:lnTo>
                  <a:lnTo>
                    <a:pt x="788" y="237"/>
                  </a:lnTo>
                  <a:lnTo>
                    <a:pt x="822" y="202"/>
                  </a:lnTo>
                  <a:lnTo>
                    <a:pt x="860" y="167"/>
                  </a:lnTo>
                  <a:lnTo>
                    <a:pt x="900" y="134"/>
                  </a:lnTo>
                  <a:lnTo>
                    <a:pt x="945" y="103"/>
                  </a:lnTo>
                  <a:lnTo>
                    <a:pt x="994" y="74"/>
                  </a:lnTo>
                  <a:lnTo>
                    <a:pt x="1045" y="49"/>
                  </a:lnTo>
                  <a:lnTo>
                    <a:pt x="1100" y="29"/>
                  </a:lnTo>
                  <a:lnTo>
                    <a:pt x="1158" y="13"/>
                  </a:lnTo>
                  <a:lnTo>
                    <a:pt x="1221" y="3"/>
                  </a:lnTo>
                  <a:lnTo>
                    <a:pt x="1286" y="0"/>
                  </a:lnTo>
                  <a:lnTo>
                    <a:pt x="1318" y="0"/>
                  </a:lnTo>
                  <a:lnTo>
                    <a:pt x="1351" y="1"/>
                  </a:lnTo>
                  <a:lnTo>
                    <a:pt x="1385" y="6"/>
                  </a:lnTo>
                  <a:lnTo>
                    <a:pt x="1419" y="12"/>
                  </a:lnTo>
                  <a:lnTo>
                    <a:pt x="1453" y="19"/>
                  </a:lnTo>
                  <a:lnTo>
                    <a:pt x="1487" y="29"/>
                  </a:lnTo>
                  <a:lnTo>
                    <a:pt x="1520" y="42"/>
                  </a:lnTo>
                  <a:lnTo>
                    <a:pt x="1552" y="58"/>
                  </a:lnTo>
                  <a:lnTo>
                    <a:pt x="1582" y="77"/>
                  </a:lnTo>
                  <a:lnTo>
                    <a:pt x="1611" y="100"/>
                  </a:lnTo>
                  <a:lnTo>
                    <a:pt x="1636" y="126"/>
                  </a:lnTo>
                  <a:lnTo>
                    <a:pt x="1660" y="157"/>
                  </a:lnTo>
                  <a:lnTo>
                    <a:pt x="1680" y="192"/>
                  </a:lnTo>
                  <a:lnTo>
                    <a:pt x="1696" y="233"/>
                  </a:lnTo>
                  <a:lnTo>
                    <a:pt x="1707" y="276"/>
                  </a:lnTo>
                  <a:lnTo>
                    <a:pt x="1716" y="327"/>
                  </a:lnTo>
                  <a:lnTo>
                    <a:pt x="1717" y="382"/>
                  </a:lnTo>
                  <a:lnTo>
                    <a:pt x="1716" y="425"/>
                  </a:lnTo>
                  <a:lnTo>
                    <a:pt x="1710" y="471"/>
                  </a:lnTo>
                  <a:lnTo>
                    <a:pt x="1701" y="522"/>
                  </a:lnTo>
                  <a:lnTo>
                    <a:pt x="1689" y="574"/>
                  </a:lnTo>
                  <a:lnTo>
                    <a:pt x="1676" y="630"/>
                  </a:lnTo>
                  <a:lnTo>
                    <a:pt x="1660" y="685"/>
                  </a:lnTo>
                  <a:lnTo>
                    <a:pt x="1643" y="739"/>
                  </a:lnTo>
                  <a:lnTo>
                    <a:pt x="1626" y="793"/>
                  </a:lnTo>
                  <a:lnTo>
                    <a:pt x="1609" y="844"/>
                  </a:lnTo>
                  <a:lnTo>
                    <a:pt x="1594" y="892"/>
                  </a:lnTo>
                  <a:lnTo>
                    <a:pt x="1578" y="937"/>
                  </a:lnTo>
                  <a:lnTo>
                    <a:pt x="1564" y="976"/>
                  </a:lnTo>
                  <a:lnTo>
                    <a:pt x="1551" y="1008"/>
                  </a:lnTo>
                  <a:lnTo>
                    <a:pt x="1543" y="1034"/>
                  </a:lnTo>
                  <a:lnTo>
                    <a:pt x="1524" y="1081"/>
                  </a:lnTo>
                  <a:lnTo>
                    <a:pt x="1510" y="1120"/>
                  </a:lnTo>
                  <a:lnTo>
                    <a:pt x="1497" y="1155"/>
                  </a:lnTo>
                  <a:lnTo>
                    <a:pt x="1487" y="1184"/>
                  </a:lnTo>
                  <a:lnTo>
                    <a:pt x="1480" y="1210"/>
                  </a:lnTo>
                  <a:lnTo>
                    <a:pt x="1474" y="1235"/>
                  </a:lnTo>
                  <a:lnTo>
                    <a:pt x="1472" y="1258"/>
                  </a:lnTo>
                  <a:lnTo>
                    <a:pt x="1469" y="1280"/>
                  </a:lnTo>
                  <a:lnTo>
                    <a:pt x="1469" y="1305"/>
                  </a:lnTo>
                  <a:lnTo>
                    <a:pt x="1469" y="1331"/>
                  </a:lnTo>
                  <a:lnTo>
                    <a:pt x="1472" y="1356"/>
                  </a:lnTo>
                  <a:lnTo>
                    <a:pt x="1477" y="1376"/>
                  </a:lnTo>
                  <a:lnTo>
                    <a:pt x="1484" y="1392"/>
                  </a:lnTo>
                  <a:lnTo>
                    <a:pt x="1494" y="1406"/>
                  </a:lnTo>
                  <a:lnTo>
                    <a:pt x="1508" y="1417"/>
                  </a:lnTo>
                  <a:lnTo>
                    <a:pt x="1527" y="1422"/>
                  </a:lnTo>
                  <a:lnTo>
                    <a:pt x="1550" y="1424"/>
                  </a:lnTo>
                  <a:lnTo>
                    <a:pt x="1589" y="1420"/>
                  </a:lnTo>
                  <a:lnTo>
                    <a:pt x="1629" y="1408"/>
                  </a:lnTo>
                  <a:lnTo>
                    <a:pt x="1667" y="1386"/>
                  </a:lnTo>
                  <a:lnTo>
                    <a:pt x="1707" y="1357"/>
                  </a:lnTo>
                  <a:lnTo>
                    <a:pt x="1744" y="1319"/>
                  </a:lnTo>
                  <a:lnTo>
                    <a:pt x="1779" y="1274"/>
                  </a:lnTo>
                  <a:lnTo>
                    <a:pt x="1813" y="1220"/>
                  </a:lnTo>
                  <a:lnTo>
                    <a:pt x="1846" y="1159"/>
                  </a:lnTo>
                  <a:lnTo>
                    <a:pt x="1874" y="1089"/>
                  </a:lnTo>
                  <a:lnTo>
                    <a:pt x="1900" y="1012"/>
                  </a:lnTo>
                  <a:lnTo>
                    <a:pt x="1907" y="998"/>
                  </a:lnTo>
                  <a:lnTo>
                    <a:pt x="1913" y="985"/>
                  </a:lnTo>
                  <a:lnTo>
                    <a:pt x="1918" y="974"/>
                  </a:lnTo>
                  <a:lnTo>
                    <a:pt x="1927" y="966"/>
                  </a:lnTo>
                  <a:lnTo>
                    <a:pt x="1940" y="961"/>
                  </a:lnTo>
                  <a:lnTo>
                    <a:pt x="1958" y="960"/>
                  </a:lnTo>
                  <a:lnTo>
                    <a:pt x="1967" y="960"/>
                  </a:lnTo>
                  <a:lnTo>
                    <a:pt x="1976" y="960"/>
                  </a:lnTo>
                  <a:lnTo>
                    <a:pt x="1988" y="963"/>
                  </a:lnTo>
                  <a:lnTo>
                    <a:pt x="1999" y="967"/>
                  </a:lnTo>
                  <a:lnTo>
                    <a:pt x="2008" y="976"/>
                  </a:lnTo>
                  <a:lnTo>
                    <a:pt x="2015" y="988"/>
                  </a:lnTo>
                  <a:lnTo>
                    <a:pt x="2018" y="1005"/>
                  </a:lnTo>
                  <a:lnTo>
                    <a:pt x="2016" y="1015"/>
                  </a:lnTo>
                  <a:lnTo>
                    <a:pt x="2012" y="1031"/>
                  </a:lnTo>
                  <a:lnTo>
                    <a:pt x="2006" y="1054"/>
                  </a:lnTo>
                  <a:lnTo>
                    <a:pt x="1998" y="1081"/>
                  </a:lnTo>
                  <a:lnTo>
                    <a:pt x="1986" y="1111"/>
                  </a:lnTo>
                  <a:lnTo>
                    <a:pt x="1972" y="1145"/>
                  </a:lnTo>
                  <a:lnTo>
                    <a:pt x="1955" y="1181"/>
                  </a:lnTo>
                  <a:lnTo>
                    <a:pt x="1937" y="1219"/>
                  </a:lnTo>
                  <a:lnTo>
                    <a:pt x="1916" y="1257"/>
                  </a:lnTo>
                  <a:lnTo>
                    <a:pt x="1890" y="1296"/>
                  </a:lnTo>
                  <a:lnTo>
                    <a:pt x="1863" y="1334"/>
                  </a:lnTo>
                  <a:lnTo>
                    <a:pt x="1833" y="1370"/>
                  </a:lnTo>
                  <a:lnTo>
                    <a:pt x="1801" y="1404"/>
                  </a:lnTo>
                  <a:lnTo>
                    <a:pt x="1765" y="1434"/>
                  </a:lnTo>
                  <a:lnTo>
                    <a:pt x="1725" y="1462"/>
                  </a:lnTo>
                  <a:lnTo>
                    <a:pt x="1684" y="1484"/>
                  </a:lnTo>
                  <a:lnTo>
                    <a:pt x="1640" y="1501"/>
                  </a:lnTo>
                  <a:lnTo>
                    <a:pt x="1592" y="1511"/>
                  </a:lnTo>
                  <a:lnTo>
                    <a:pt x="1543" y="1514"/>
                  </a:lnTo>
                  <a:lnTo>
                    <a:pt x="1497" y="1513"/>
                  </a:lnTo>
                  <a:lnTo>
                    <a:pt x="1453" y="1504"/>
                  </a:lnTo>
                  <a:lnTo>
                    <a:pt x="1412" y="1492"/>
                  </a:lnTo>
                  <a:lnTo>
                    <a:pt x="1374" y="1475"/>
                  </a:lnTo>
                  <a:lnTo>
                    <a:pt x="1338" y="1453"/>
                  </a:lnTo>
                  <a:lnTo>
                    <a:pt x="1307" y="1425"/>
                  </a:lnTo>
                  <a:lnTo>
                    <a:pt x="1280" y="1395"/>
                  </a:lnTo>
                  <a:lnTo>
                    <a:pt x="1257" y="1360"/>
                  </a:lnTo>
                  <a:lnTo>
                    <a:pt x="1242" y="1321"/>
                  </a:lnTo>
                  <a:lnTo>
                    <a:pt x="1231" y="1277"/>
                  </a:lnTo>
                  <a:lnTo>
                    <a:pt x="1228" y="1229"/>
                  </a:lnTo>
                  <a:lnTo>
                    <a:pt x="1229" y="1206"/>
                  </a:lnTo>
                  <a:lnTo>
                    <a:pt x="1232" y="1184"/>
                  </a:lnTo>
                  <a:lnTo>
                    <a:pt x="1236" y="1162"/>
                  </a:lnTo>
                  <a:lnTo>
                    <a:pt x="1243" y="1139"/>
                  </a:lnTo>
                  <a:lnTo>
                    <a:pt x="1253" y="1114"/>
                  </a:lnTo>
                  <a:lnTo>
                    <a:pt x="1265" y="1085"/>
                  </a:lnTo>
                  <a:lnTo>
                    <a:pt x="1279" y="1050"/>
                  </a:lnTo>
                  <a:lnTo>
                    <a:pt x="1292" y="1012"/>
                  </a:lnTo>
                  <a:lnTo>
                    <a:pt x="1307" y="969"/>
                  </a:lnTo>
                  <a:lnTo>
                    <a:pt x="1326" y="919"/>
                  </a:lnTo>
                  <a:lnTo>
                    <a:pt x="1344" y="864"/>
                  </a:lnTo>
                  <a:lnTo>
                    <a:pt x="1364" y="806"/>
                  </a:lnTo>
                  <a:lnTo>
                    <a:pt x="1384" y="743"/>
                  </a:lnTo>
                  <a:lnTo>
                    <a:pt x="1402" y="681"/>
                  </a:lnTo>
                  <a:lnTo>
                    <a:pt x="1421" y="617"/>
                  </a:lnTo>
                  <a:lnTo>
                    <a:pt x="1436" y="554"/>
                  </a:lnTo>
                  <a:lnTo>
                    <a:pt x="1449" y="493"/>
                  </a:lnTo>
                  <a:lnTo>
                    <a:pt x="1460" y="433"/>
                  </a:lnTo>
                  <a:lnTo>
                    <a:pt x="1466" y="380"/>
                  </a:lnTo>
                  <a:lnTo>
                    <a:pt x="1469" y="330"/>
                  </a:lnTo>
                  <a:lnTo>
                    <a:pt x="1469" y="314"/>
                  </a:lnTo>
                  <a:lnTo>
                    <a:pt x="1469" y="295"/>
                  </a:lnTo>
                  <a:lnTo>
                    <a:pt x="1467" y="275"/>
                  </a:lnTo>
                  <a:lnTo>
                    <a:pt x="1465" y="253"/>
                  </a:lnTo>
                  <a:lnTo>
                    <a:pt x="1460" y="230"/>
                  </a:lnTo>
                  <a:lnTo>
                    <a:pt x="1453" y="206"/>
                  </a:lnTo>
                  <a:lnTo>
                    <a:pt x="1445" y="185"/>
                  </a:lnTo>
                  <a:lnTo>
                    <a:pt x="1433" y="163"/>
                  </a:lnTo>
                  <a:lnTo>
                    <a:pt x="1418" y="142"/>
                  </a:lnTo>
                  <a:lnTo>
                    <a:pt x="1399" y="125"/>
                  </a:lnTo>
                  <a:lnTo>
                    <a:pt x="1377" y="110"/>
                  </a:lnTo>
                  <a:lnTo>
                    <a:pt x="1350" y="99"/>
                  </a:lnTo>
                  <a:lnTo>
                    <a:pt x="1317" y="92"/>
                  </a:lnTo>
                  <a:lnTo>
                    <a:pt x="1279" y="90"/>
                  </a:lnTo>
                  <a:lnTo>
                    <a:pt x="1218" y="93"/>
                  </a:lnTo>
                  <a:lnTo>
                    <a:pt x="1162" y="103"/>
                  </a:lnTo>
                  <a:lnTo>
                    <a:pt x="1110" y="119"/>
                  </a:lnTo>
                  <a:lnTo>
                    <a:pt x="1060" y="141"/>
                  </a:lnTo>
                  <a:lnTo>
                    <a:pt x="1015" y="167"/>
                  </a:lnTo>
                  <a:lnTo>
                    <a:pt x="972" y="196"/>
                  </a:lnTo>
                  <a:lnTo>
                    <a:pt x="934" y="228"/>
                  </a:lnTo>
                  <a:lnTo>
                    <a:pt x="897" y="263"/>
                  </a:lnTo>
                  <a:lnTo>
                    <a:pt x="865" y="298"/>
                  </a:lnTo>
                  <a:lnTo>
                    <a:pt x="835" y="334"/>
                  </a:lnTo>
                  <a:lnTo>
                    <a:pt x="806" y="369"/>
                  </a:lnTo>
                  <a:lnTo>
                    <a:pt x="781" y="404"/>
                  </a:lnTo>
                  <a:lnTo>
                    <a:pt x="758" y="439"/>
                  </a:lnTo>
                  <a:lnTo>
                    <a:pt x="738" y="468"/>
                  </a:lnTo>
                  <a:lnTo>
                    <a:pt x="721" y="496"/>
                  </a:lnTo>
                  <a:lnTo>
                    <a:pt x="707" y="521"/>
                  </a:lnTo>
                  <a:lnTo>
                    <a:pt x="696" y="544"/>
                  </a:lnTo>
                  <a:lnTo>
                    <a:pt x="686" y="566"/>
                  </a:lnTo>
                  <a:lnTo>
                    <a:pt x="676" y="589"/>
                  </a:lnTo>
                  <a:lnTo>
                    <a:pt x="669" y="614"/>
                  </a:lnTo>
                  <a:lnTo>
                    <a:pt x="660" y="640"/>
                  </a:lnTo>
                  <a:lnTo>
                    <a:pt x="652" y="670"/>
                  </a:lnTo>
                  <a:lnTo>
                    <a:pt x="642" y="704"/>
                  </a:lnTo>
                  <a:lnTo>
                    <a:pt x="626" y="780"/>
                  </a:lnTo>
                  <a:lnTo>
                    <a:pt x="607" y="855"/>
                  </a:lnTo>
                  <a:lnTo>
                    <a:pt x="584" y="929"/>
                  </a:lnTo>
                  <a:lnTo>
                    <a:pt x="578" y="964"/>
                  </a:lnTo>
                  <a:lnTo>
                    <a:pt x="570" y="1004"/>
                  </a:lnTo>
                  <a:lnTo>
                    <a:pt x="560" y="1046"/>
                  </a:lnTo>
                  <a:lnTo>
                    <a:pt x="550" y="1089"/>
                  </a:lnTo>
                  <a:lnTo>
                    <a:pt x="540" y="1132"/>
                  </a:lnTo>
                  <a:lnTo>
                    <a:pt x="530" y="1172"/>
                  </a:lnTo>
                  <a:lnTo>
                    <a:pt x="520" y="1209"/>
                  </a:lnTo>
                  <a:lnTo>
                    <a:pt x="512" y="1238"/>
                  </a:lnTo>
                  <a:lnTo>
                    <a:pt x="504" y="1268"/>
                  </a:lnTo>
                  <a:lnTo>
                    <a:pt x="497" y="1303"/>
                  </a:lnTo>
                  <a:lnTo>
                    <a:pt x="489" y="1338"/>
                  </a:lnTo>
                  <a:lnTo>
                    <a:pt x="480" y="1373"/>
                  </a:lnTo>
                  <a:lnTo>
                    <a:pt x="470" y="1404"/>
                  </a:lnTo>
                  <a:lnTo>
                    <a:pt x="462" y="1430"/>
                  </a:lnTo>
                  <a:lnTo>
                    <a:pt x="452" y="1447"/>
                  </a:lnTo>
                  <a:lnTo>
                    <a:pt x="439" y="1466"/>
                  </a:lnTo>
                  <a:lnTo>
                    <a:pt x="419" y="1484"/>
                  </a:lnTo>
                  <a:lnTo>
                    <a:pt x="392" y="1500"/>
                  </a:lnTo>
                  <a:lnTo>
                    <a:pt x="363" y="1511"/>
                  </a:lnTo>
                  <a:lnTo>
                    <a:pt x="329" y="1514"/>
                  </a:lnTo>
                  <a:lnTo>
                    <a:pt x="309" y="1513"/>
                  </a:lnTo>
                  <a:lnTo>
                    <a:pt x="289" y="1508"/>
                  </a:lnTo>
                  <a:lnTo>
                    <a:pt x="269" y="1501"/>
                  </a:lnTo>
                  <a:lnTo>
                    <a:pt x="251" y="1491"/>
                  </a:lnTo>
                  <a:lnTo>
                    <a:pt x="235" y="1476"/>
                  </a:lnTo>
                  <a:lnTo>
                    <a:pt x="222" y="1457"/>
                  </a:lnTo>
                  <a:lnTo>
                    <a:pt x="214" y="1436"/>
                  </a:lnTo>
                  <a:lnTo>
                    <a:pt x="211" y="1409"/>
                  </a:lnTo>
                  <a:lnTo>
                    <a:pt x="212" y="1404"/>
                  </a:lnTo>
                  <a:lnTo>
                    <a:pt x="215" y="1392"/>
                  </a:lnTo>
                  <a:lnTo>
                    <a:pt x="219" y="1376"/>
                  </a:lnTo>
                  <a:lnTo>
                    <a:pt x="224" y="1356"/>
                  </a:lnTo>
                  <a:lnTo>
                    <a:pt x="229" y="1335"/>
                  </a:lnTo>
                  <a:lnTo>
                    <a:pt x="236" y="1313"/>
                  </a:lnTo>
                  <a:lnTo>
                    <a:pt x="242" y="1293"/>
                  </a:lnTo>
                  <a:lnTo>
                    <a:pt x="248" y="1274"/>
                  </a:lnTo>
                  <a:lnTo>
                    <a:pt x="248" y="1274"/>
                  </a:lnTo>
                  <a:lnTo>
                    <a:pt x="350" y="839"/>
                  </a:lnTo>
                  <a:lnTo>
                    <a:pt x="361" y="797"/>
                  </a:lnTo>
                  <a:lnTo>
                    <a:pt x="374" y="749"/>
                  </a:lnTo>
                  <a:lnTo>
                    <a:pt x="387" y="695"/>
                  </a:lnTo>
                  <a:lnTo>
                    <a:pt x="399" y="640"/>
                  </a:lnTo>
                  <a:lnTo>
                    <a:pt x="412" y="588"/>
                  </a:lnTo>
                  <a:lnTo>
                    <a:pt x="424" y="540"/>
                  </a:lnTo>
                  <a:lnTo>
                    <a:pt x="434" y="496"/>
                  </a:lnTo>
                  <a:lnTo>
                    <a:pt x="445" y="452"/>
                  </a:lnTo>
                  <a:lnTo>
                    <a:pt x="455" y="407"/>
                  </a:lnTo>
                  <a:lnTo>
                    <a:pt x="466" y="365"/>
                  </a:lnTo>
                  <a:lnTo>
                    <a:pt x="473" y="323"/>
                  </a:lnTo>
                  <a:lnTo>
                    <a:pt x="479" y="286"/>
                  </a:lnTo>
                  <a:lnTo>
                    <a:pt x="482" y="254"/>
                  </a:lnTo>
                  <a:lnTo>
                    <a:pt x="480" y="225"/>
                  </a:lnTo>
                  <a:lnTo>
                    <a:pt x="477" y="198"/>
                  </a:lnTo>
                  <a:lnTo>
                    <a:pt x="472" y="172"/>
                  </a:lnTo>
                  <a:lnTo>
                    <a:pt x="462" y="148"/>
                  </a:lnTo>
                  <a:lnTo>
                    <a:pt x="451" y="129"/>
                  </a:lnTo>
                  <a:lnTo>
                    <a:pt x="436" y="112"/>
                  </a:lnTo>
                  <a:lnTo>
                    <a:pt x="418" y="100"/>
                  </a:lnTo>
                  <a:lnTo>
                    <a:pt x="397" y="93"/>
                  </a:lnTo>
                  <a:lnTo>
                    <a:pt x="373" y="90"/>
                  </a:lnTo>
                  <a:lnTo>
                    <a:pt x="341" y="93"/>
                  </a:lnTo>
                  <a:lnTo>
                    <a:pt x="312" y="103"/>
                  </a:lnTo>
                  <a:lnTo>
                    <a:pt x="286" y="119"/>
                  </a:lnTo>
                  <a:lnTo>
                    <a:pt x="262" y="140"/>
                  </a:lnTo>
                  <a:lnTo>
                    <a:pt x="241" y="166"/>
                  </a:lnTo>
                  <a:lnTo>
                    <a:pt x="221" y="198"/>
                  </a:lnTo>
                  <a:lnTo>
                    <a:pt x="204" y="233"/>
                  </a:lnTo>
                  <a:lnTo>
                    <a:pt x="187" y="272"/>
                  </a:lnTo>
                  <a:lnTo>
                    <a:pt x="171" y="314"/>
                  </a:lnTo>
                  <a:lnTo>
                    <a:pt x="157" y="359"/>
                  </a:lnTo>
                  <a:lnTo>
                    <a:pt x="144" y="407"/>
                  </a:lnTo>
                  <a:lnTo>
                    <a:pt x="130" y="457"/>
                  </a:lnTo>
                  <a:lnTo>
                    <a:pt x="123" y="487"/>
                  </a:lnTo>
                  <a:lnTo>
                    <a:pt x="116" y="510"/>
                  </a:lnTo>
                  <a:lnTo>
                    <a:pt x="110" y="528"/>
                  </a:lnTo>
                  <a:lnTo>
                    <a:pt x="103" y="540"/>
                  </a:lnTo>
                  <a:lnTo>
                    <a:pt x="95" y="548"/>
                  </a:lnTo>
                  <a:lnTo>
                    <a:pt x="85" y="553"/>
                  </a:lnTo>
                  <a:lnTo>
                    <a:pt x="72" y="554"/>
                  </a:lnTo>
                  <a:lnTo>
                    <a:pt x="58" y="554"/>
                  </a:lnTo>
                  <a:lnTo>
                    <a:pt x="49" y="554"/>
                  </a:lnTo>
                  <a:lnTo>
                    <a:pt x="39" y="554"/>
                  </a:lnTo>
                  <a:lnTo>
                    <a:pt x="28" y="551"/>
                  </a:lnTo>
                  <a:lnTo>
                    <a:pt x="18" y="547"/>
                  </a:lnTo>
                  <a:lnTo>
                    <a:pt x="8" y="538"/>
                  </a:lnTo>
                  <a:lnTo>
                    <a:pt x="1" y="526"/>
                  </a:lnTo>
                  <a:lnTo>
                    <a:pt x="0" y="509"/>
                  </a:lnTo>
                  <a:lnTo>
                    <a:pt x="0" y="502"/>
                  </a:lnTo>
                  <a:lnTo>
                    <a:pt x="4" y="486"/>
                  </a:lnTo>
                  <a:lnTo>
                    <a:pt x="8" y="464"/>
                  </a:lnTo>
                  <a:lnTo>
                    <a:pt x="15" y="436"/>
                  </a:lnTo>
                  <a:lnTo>
                    <a:pt x="25" y="404"/>
                  </a:lnTo>
                  <a:lnTo>
                    <a:pt x="36" y="369"/>
                  </a:lnTo>
                  <a:lnTo>
                    <a:pt x="49" y="332"/>
                  </a:lnTo>
                  <a:lnTo>
                    <a:pt x="63" y="292"/>
                  </a:lnTo>
                  <a:lnTo>
                    <a:pt x="79" y="253"/>
                  </a:lnTo>
                  <a:lnTo>
                    <a:pt x="97" y="215"/>
                  </a:lnTo>
                  <a:lnTo>
                    <a:pt x="116" y="179"/>
                  </a:lnTo>
                  <a:lnTo>
                    <a:pt x="130" y="156"/>
                  </a:lnTo>
                  <a:lnTo>
                    <a:pt x="147" y="132"/>
                  </a:lnTo>
                  <a:lnTo>
                    <a:pt x="165" y="108"/>
                  </a:lnTo>
                  <a:lnTo>
                    <a:pt x="188" y="84"/>
                  </a:lnTo>
                  <a:lnTo>
                    <a:pt x="212" y="61"/>
                  </a:lnTo>
                  <a:lnTo>
                    <a:pt x="239" y="41"/>
                  </a:lnTo>
                  <a:lnTo>
                    <a:pt x="269" y="25"/>
                  </a:lnTo>
                  <a:lnTo>
                    <a:pt x="303" y="12"/>
                  </a:lnTo>
                  <a:lnTo>
                    <a:pt x="338" y="3"/>
                  </a:lnTo>
                  <a:lnTo>
                    <a:pt x="38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00" name="Group 28"/>
          <p:cNvGrpSpPr>
            <a:grpSpLocks noChangeAspect="1"/>
          </p:cNvGrpSpPr>
          <p:nvPr>
            <p:custDataLst>
              <p:tags r:id="rId7"/>
            </p:custDataLst>
          </p:nvPr>
        </p:nvGrpSpPr>
        <p:grpSpPr bwMode="auto">
          <a:xfrm>
            <a:off x="1600200" y="5791200"/>
            <a:ext cx="619950" cy="571500"/>
            <a:chOff x="1162" y="3772"/>
            <a:chExt cx="1753" cy="1616"/>
          </a:xfrm>
        </p:grpSpPr>
        <p:sp>
          <p:nvSpPr>
            <p:cNvPr id="3102" name="Freeform 30"/>
            <p:cNvSpPr>
              <a:spLocks/>
            </p:cNvSpPr>
            <p:nvPr/>
          </p:nvSpPr>
          <p:spPr bwMode="auto">
            <a:xfrm>
              <a:off x="1162" y="3772"/>
              <a:ext cx="855" cy="1182"/>
            </a:xfrm>
            <a:custGeom>
              <a:avLst/>
              <a:gdLst/>
              <a:ahLst/>
              <a:cxnLst>
                <a:cxn ang="0">
                  <a:pos x="1464" y="8"/>
                </a:cxn>
                <a:cxn ang="0">
                  <a:pos x="1608" y="52"/>
                </a:cxn>
                <a:cxn ang="0">
                  <a:pos x="1701" y="156"/>
                </a:cxn>
                <a:cxn ang="0">
                  <a:pos x="1683" y="338"/>
                </a:cxn>
                <a:cxn ang="0">
                  <a:pos x="1555" y="479"/>
                </a:cxn>
                <a:cxn ang="0">
                  <a:pos x="1415" y="532"/>
                </a:cxn>
                <a:cxn ang="0">
                  <a:pos x="1387" y="520"/>
                </a:cxn>
                <a:cxn ang="0">
                  <a:pos x="1400" y="476"/>
                </a:cxn>
                <a:cxn ang="0">
                  <a:pos x="1441" y="358"/>
                </a:cxn>
                <a:cxn ang="0">
                  <a:pos x="1388" y="246"/>
                </a:cxn>
                <a:cxn ang="0">
                  <a:pos x="1273" y="194"/>
                </a:cxn>
                <a:cxn ang="0">
                  <a:pos x="1164" y="179"/>
                </a:cxn>
                <a:cxn ang="0">
                  <a:pos x="974" y="197"/>
                </a:cxn>
                <a:cxn ang="0">
                  <a:pos x="790" y="289"/>
                </a:cxn>
                <a:cxn ang="0">
                  <a:pos x="689" y="419"/>
                </a:cxn>
                <a:cxn ang="0">
                  <a:pos x="647" y="542"/>
                </a:cxn>
                <a:cxn ang="0">
                  <a:pos x="641" y="629"/>
                </a:cxn>
                <a:cxn ang="0">
                  <a:pos x="676" y="749"/>
                </a:cxn>
                <a:cxn ang="0">
                  <a:pos x="783" y="870"/>
                </a:cxn>
                <a:cxn ang="0">
                  <a:pos x="993" y="958"/>
                </a:cxn>
                <a:cxn ang="0">
                  <a:pos x="1198" y="983"/>
                </a:cxn>
                <a:cxn ang="0">
                  <a:pos x="1200" y="1028"/>
                </a:cxn>
                <a:cxn ang="0">
                  <a:pos x="1095" y="1117"/>
                </a:cxn>
                <a:cxn ang="0">
                  <a:pos x="887" y="1166"/>
                </a:cxn>
                <a:cxn ang="0">
                  <a:pos x="622" y="1256"/>
                </a:cxn>
                <a:cxn ang="0">
                  <a:pos x="438" y="1419"/>
                </a:cxn>
                <a:cxn ang="0">
                  <a:pos x="325" y="1608"/>
                </a:cxn>
                <a:cxn ang="0">
                  <a:pos x="275" y="1772"/>
                </a:cxn>
                <a:cxn ang="0">
                  <a:pos x="295" y="1943"/>
                </a:cxn>
                <a:cxn ang="0">
                  <a:pos x="424" y="2092"/>
                </a:cxn>
                <a:cxn ang="0">
                  <a:pos x="618" y="2170"/>
                </a:cxn>
                <a:cxn ang="0">
                  <a:pos x="852" y="2174"/>
                </a:cxn>
                <a:cxn ang="0">
                  <a:pos x="1054" y="2088"/>
                </a:cxn>
                <a:cxn ang="0">
                  <a:pos x="1182" y="1967"/>
                </a:cxn>
                <a:cxn ang="0">
                  <a:pos x="1286" y="1843"/>
                </a:cxn>
                <a:cxn ang="0">
                  <a:pos x="1428" y="1765"/>
                </a:cxn>
                <a:cxn ang="0">
                  <a:pos x="1490" y="1763"/>
                </a:cxn>
                <a:cxn ang="0">
                  <a:pos x="1476" y="1825"/>
                </a:cxn>
                <a:cxn ang="0">
                  <a:pos x="1365" y="1962"/>
                </a:cxn>
                <a:cxn ang="0">
                  <a:pos x="1172" y="2131"/>
                </a:cxn>
                <a:cxn ang="0">
                  <a:pos x="911" y="2281"/>
                </a:cxn>
                <a:cxn ang="0">
                  <a:pos x="602" y="2360"/>
                </a:cxn>
                <a:cxn ang="0">
                  <a:pos x="312" y="2330"/>
                </a:cxn>
                <a:cxn ang="0">
                  <a:pos x="103" y="2206"/>
                </a:cxn>
                <a:cxn ang="0">
                  <a:pos x="4" y="2006"/>
                </a:cxn>
                <a:cxn ang="0">
                  <a:pos x="8" y="1880"/>
                </a:cxn>
                <a:cxn ang="0">
                  <a:pos x="64" y="1703"/>
                </a:cxn>
                <a:cxn ang="0">
                  <a:pos x="214" y="1469"/>
                </a:cxn>
                <a:cxn ang="0">
                  <a:pos x="505" y="1211"/>
                </a:cxn>
                <a:cxn ang="0">
                  <a:pos x="601" y="1079"/>
                </a:cxn>
                <a:cxn ang="0">
                  <a:pos x="449" y="966"/>
                </a:cxn>
                <a:cxn ang="0">
                  <a:pos x="373" y="790"/>
                </a:cxn>
                <a:cxn ang="0">
                  <a:pos x="431" y="515"/>
                </a:cxn>
                <a:cxn ang="0">
                  <a:pos x="641" y="266"/>
                </a:cxn>
                <a:cxn ang="0">
                  <a:pos x="945" y="85"/>
                </a:cxn>
                <a:cxn ang="0">
                  <a:pos x="1280" y="2"/>
                </a:cxn>
              </a:cxnLst>
              <a:rect l="0" t="0" r="r" b="b"/>
              <a:pathLst>
                <a:path w="1711" h="2362">
                  <a:moveTo>
                    <a:pt x="1345" y="0"/>
                  </a:moveTo>
                  <a:lnTo>
                    <a:pt x="1373" y="0"/>
                  </a:lnTo>
                  <a:lnTo>
                    <a:pt x="1402" y="1"/>
                  </a:lnTo>
                  <a:lnTo>
                    <a:pt x="1433" y="3"/>
                  </a:lnTo>
                  <a:lnTo>
                    <a:pt x="1464" y="8"/>
                  </a:lnTo>
                  <a:lnTo>
                    <a:pt x="1494" y="13"/>
                  </a:lnTo>
                  <a:lnTo>
                    <a:pt x="1525" y="20"/>
                  </a:lnTo>
                  <a:lnTo>
                    <a:pt x="1554" y="28"/>
                  </a:lnTo>
                  <a:lnTo>
                    <a:pt x="1583" y="39"/>
                  </a:lnTo>
                  <a:lnTo>
                    <a:pt x="1608" y="52"/>
                  </a:lnTo>
                  <a:lnTo>
                    <a:pt x="1633" y="66"/>
                  </a:lnTo>
                  <a:lnTo>
                    <a:pt x="1655" y="84"/>
                  </a:lnTo>
                  <a:lnTo>
                    <a:pt x="1674" y="106"/>
                  </a:lnTo>
                  <a:lnTo>
                    <a:pt x="1690" y="129"/>
                  </a:lnTo>
                  <a:lnTo>
                    <a:pt x="1701" y="156"/>
                  </a:lnTo>
                  <a:lnTo>
                    <a:pt x="1708" y="187"/>
                  </a:lnTo>
                  <a:lnTo>
                    <a:pt x="1711" y="220"/>
                  </a:lnTo>
                  <a:lnTo>
                    <a:pt x="1707" y="262"/>
                  </a:lnTo>
                  <a:lnTo>
                    <a:pt x="1698" y="301"/>
                  </a:lnTo>
                  <a:lnTo>
                    <a:pt x="1683" y="338"/>
                  </a:lnTo>
                  <a:lnTo>
                    <a:pt x="1663" y="371"/>
                  </a:lnTo>
                  <a:lnTo>
                    <a:pt x="1640" y="403"/>
                  </a:lnTo>
                  <a:lnTo>
                    <a:pt x="1612" y="432"/>
                  </a:lnTo>
                  <a:lnTo>
                    <a:pt x="1584" y="457"/>
                  </a:lnTo>
                  <a:lnTo>
                    <a:pt x="1555" y="479"/>
                  </a:lnTo>
                  <a:lnTo>
                    <a:pt x="1525" y="497"/>
                  </a:lnTo>
                  <a:lnTo>
                    <a:pt x="1494" y="511"/>
                  </a:lnTo>
                  <a:lnTo>
                    <a:pt x="1465" y="522"/>
                  </a:lnTo>
                  <a:lnTo>
                    <a:pt x="1440" y="529"/>
                  </a:lnTo>
                  <a:lnTo>
                    <a:pt x="1415" y="532"/>
                  </a:lnTo>
                  <a:lnTo>
                    <a:pt x="1409" y="532"/>
                  </a:lnTo>
                  <a:lnTo>
                    <a:pt x="1404" y="531"/>
                  </a:lnTo>
                  <a:lnTo>
                    <a:pt x="1397" y="529"/>
                  </a:lnTo>
                  <a:lnTo>
                    <a:pt x="1391" y="526"/>
                  </a:lnTo>
                  <a:lnTo>
                    <a:pt x="1387" y="520"/>
                  </a:lnTo>
                  <a:lnTo>
                    <a:pt x="1385" y="511"/>
                  </a:lnTo>
                  <a:lnTo>
                    <a:pt x="1387" y="502"/>
                  </a:lnTo>
                  <a:lnTo>
                    <a:pt x="1391" y="494"/>
                  </a:lnTo>
                  <a:lnTo>
                    <a:pt x="1397" y="484"/>
                  </a:lnTo>
                  <a:lnTo>
                    <a:pt x="1400" y="476"/>
                  </a:lnTo>
                  <a:lnTo>
                    <a:pt x="1411" y="460"/>
                  </a:lnTo>
                  <a:lnTo>
                    <a:pt x="1421" y="440"/>
                  </a:lnTo>
                  <a:lnTo>
                    <a:pt x="1430" y="415"/>
                  </a:lnTo>
                  <a:lnTo>
                    <a:pt x="1437" y="388"/>
                  </a:lnTo>
                  <a:lnTo>
                    <a:pt x="1441" y="358"/>
                  </a:lnTo>
                  <a:lnTo>
                    <a:pt x="1438" y="329"/>
                  </a:lnTo>
                  <a:lnTo>
                    <a:pt x="1431" y="304"/>
                  </a:lnTo>
                  <a:lnTo>
                    <a:pt x="1420" y="282"/>
                  </a:lnTo>
                  <a:lnTo>
                    <a:pt x="1406" y="263"/>
                  </a:lnTo>
                  <a:lnTo>
                    <a:pt x="1388" y="246"/>
                  </a:lnTo>
                  <a:lnTo>
                    <a:pt x="1367" y="232"/>
                  </a:lnTo>
                  <a:lnTo>
                    <a:pt x="1345" y="220"/>
                  </a:lnTo>
                  <a:lnTo>
                    <a:pt x="1322" y="209"/>
                  </a:lnTo>
                  <a:lnTo>
                    <a:pt x="1299" y="201"/>
                  </a:lnTo>
                  <a:lnTo>
                    <a:pt x="1273" y="194"/>
                  </a:lnTo>
                  <a:lnTo>
                    <a:pt x="1249" y="189"/>
                  </a:lnTo>
                  <a:lnTo>
                    <a:pt x="1226" y="185"/>
                  </a:lnTo>
                  <a:lnTo>
                    <a:pt x="1203" y="182"/>
                  </a:lnTo>
                  <a:lnTo>
                    <a:pt x="1182" y="181"/>
                  </a:lnTo>
                  <a:lnTo>
                    <a:pt x="1164" y="179"/>
                  </a:lnTo>
                  <a:lnTo>
                    <a:pt x="1148" y="179"/>
                  </a:lnTo>
                  <a:lnTo>
                    <a:pt x="1136" y="178"/>
                  </a:lnTo>
                  <a:lnTo>
                    <a:pt x="1078" y="181"/>
                  </a:lnTo>
                  <a:lnTo>
                    <a:pt x="1024" y="187"/>
                  </a:lnTo>
                  <a:lnTo>
                    <a:pt x="974" y="197"/>
                  </a:lnTo>
                  <a:lnTo>
                    <a:pt x="930" y="210"/>
                  </a:lnTo>
                  <a:lnTo>
                    <a:pt x="889" y="226"/>
                  </a:lnTo>
                  <a:lnTo>
                    <a:pt x="852" y="245"/>
                  </a:lnTo>
                  <a:lnTo>
                    <a:pt x="819" y="265"/>
                  </a:lnTo>
                  <a:lnTo>
                    <a:pt x="790" y="289"/>
                  </a:lnTo>
                  <a:lnTo>
                    <a:pt x="764" y="313"/>
                  </a:lnTo>
                  <a:lnTo>
                    <a:pt x="741" y="339"/>
                  </a:lnTo>
                  <a:lnTo>
                    <a:pt x="722" y="365"/>
                  </a:lnTo>
                  <a:lnTo>
                    <a:pt x="704" y="391"/>
                  </a:lnTo>
                  <a:lnTo>
                    <a:pt x="689" y="419"/>
                  </a:lnTo>
                  <a:lnTo>
                    <a:pt x="677" y="445"/>
                  </a:lnTo>
                  <a:lnTo>
                    <a:pt x="667" y="471"/>
                  </a:lnTo>
                  <a:lnTo>
                    <a:pt x="659" y="497"/>
                  </a:lnTo>
                  <a:lnTo>
                    <a:pt x="652" y="521"/>
                  </a:lnTo>
                  <a:lnTo>
                    <a:pt x="647" y="542"/>
                  </a:lnTo>
                  <a:lnTo>
                    <a:pt x="644" y="563"/>
                  </a:lnTo>
                  <a:lnTo>
                    <a:pt x="643" y="580"/>
                  </a:lnTo>
                  <a:lnTo>
                    <a:pt x="641" y="596"/>
                  </a:lnTo>
                  <a:lnTo>
                    <a:pt x="640" y="608"/>
                  </a:lnTo>
                  <a:lnTo>
                    <a:pt x="641" y="629"/>
                  </a:lnTo>
                  <a:lnTo>
                    <a:pt x="644" y="652"/>
                  </a:lnTo>
                  <a:lnTo>
                    <a:pt x="648" y="675"/>
                  </a:lnTo>
                  <a:lnTo>
                    <a:pt x="655" y="699"/>
                  </a:lnTo>
                  <a:lnTo>
                    <a:pt x="665" y="723"/>
                  </a:lnTo>
                  <a:lnTo>
                    <a:pt x="676" y="749"/>
                  </a:lnTo>
                  <a:lnTo>
                    <a:pt x="690" y="774"/>
                  </a:lnTo>
                  <a:lnTo>
                    <a:pt x="709" y="798"/>
                  </a:lnTo>
                  <a:lnTo>
                    <a:pt x="730" y="823"/>
                  </a:lnTo>
                  <a:lnTo>
                    <a:pt x="754" y="847"/>
                  </a:lnTo>
                  <a:lnTo>
                    <a:pt x="783" y="870"/>
                  </a:lnTo>
                  <a:lnTo>
                    <a:pt x="816" y="891"/>
                  </a:lnTo>
                  <a:lnTo>
                    <a:pt x="853" y="910"/>
                  </a:lnTo>
                  <a:lnTo>
                    <a:pt x="895" y="928"/>
                  </a:lnTo>
                  <a:lnTo>
                    <a:pt x="942" y="945"/>
                  </a:lnTo>
                  <a:lnTo>
                    <a:pt x="993" y="958"/>
                  </a:lnTo>
                  <a:lnTo>
                    <a:pt x="1050" y="968"/>
                  </a:lnTo>
                  <a:lnTo>
                    <a:pt x="1113" y="977"/>
                  </a:lnTo>
                  <a:lnTo>
                    <a:pt x="1180" y="982"/>
                  </a:lnTo>
                  <a:lnTo>
                    <a:pt x="1189" y="982"/>
                  </a:lnTo>
                  <a:lnTo>
                    <a:pt x="1198" y="983"/>
                  </a:lnTo>
                  <a:lnTo>
                    <a:pt x="1205" y="986"/>
                  </a:lnTo>
                  <a:lnTo>
                    <a:pt x="1209" y="992"/>
                  </a:lnTo>
                  <a:lnTo>
                    <a:pt x="1210" y="1002"/>
                  </a:lnTo>
                  <a:lnTo>
                    <a:pt x="1208" y="1014"/>
                  </a:lnTo>
                  <a:lnTo>
                    <a:pt x="1200" y="1028"/>
                  </a:lnTo>
                  <a:lnTo>
                    <a:pt x="1187" y="1045"/>
                  </a:lnTo>
                  <a:lnTo>
                    <a:pt x="1170" y="1062"/>
                  </a:lnTo>
                  <a:lnTo>
                    <a:pt x="1149" y="1082"/>
                  </a:lnTo>
                  <a:lnTo>
                    <a:pt x="1123" y="1101"/>
                  </a:lnTo>
                  <a:lnTo>
                    <a:pt x="1095" y="1117"/>
                  </a:lnTo>
                  <a:lnTo>
                    <a:pt x="1063" y="1133"/>
                  </a:lnTo>
                  <a:lnTo>
                    <a:pt x="1028" y="1146"/>
                  </a:lnTo>
                  <a:lnTo>
                    <a:pt x="990" y="1155"/>
                  </a:lnTo>
                  <a:lnTo>
                    <a:pt x="951" y="1160"/>
                  </a:lnTo>
                  <a:lnTo>
                    <a:pt x="887" y="1166"/>
                  </a:lnTo>
                  <a:lnTo>
                    <a:pt x="828" y="1176"/>
                  </a:lnTo>
                  <a:lnTo>
                    <a:pt x="771" y="1190"/>
                  </a:lnTo>
                  <a:lnTo>
                    <a:pt x="718" y="1209"/>
                  </a:lnTo>
                  <a:lnTo>
                    <a:pt x="668" y="1231"/>
                  </a:lnTo>
                  <a:lnTo>
                    <a:pt x="622" y="1256"/>
                  </a:lnTo>
                  <a:lnTo>
                    <a:pt x="579" y="1285"/>
                  </a:lnTo>
                  <a:lnTo>
                    <a:pt x="539" y="1316"/>
                  </a:lnTo>
                  <a:lnTo>
                    <a:pt x="502" y="1349"/>
                  </a:lnTo>
                  <a:lnTo>
                    <a:pt x="468" y="1384"/>
                  </a:lnTo>
                  <a:lnTo>
                    <a:pt x="438" y="1419"/>
                  </a:lnTo>
                  <a:lnTo>
                    <a:pt x="410" y="1458"/>
                  </a:lnTo>
                  <a:lnTo>
                    <a:pt x="384" y="1494"/>
                  </a:lnTo>
                  <a:lnTo>
                    <a:pt x="362" y="1533"/>
                  </a:lnTo>
                  <a:lnTo>
                    <a:pt x="342" y="1571"/>
                  </a:lnTo>
                  <a:lnTo>
                    <a:pt x="325" y="1608"/>
                  </a:lnTo>
                  <a:lnTo>
                    <a:pt x="310" y="1644"/>
                  </a:lnTo>
                  <a:lnTo>
                    <a:pt x="298" y="1679"/>
                  </a:lnTo>
                  <a:lnTo>
                    <a:pt x="288" y="1712"/>
                  </a:lnTo>
                  <a:lnTo>
                    <a:pt x="281" y="1743"/>
                  </a:lnTo>
                  <a:lnTo>
                    <a:pt x="275" y="1772"/>
                  </a:lnTo>
                  <a:lnTo>
                    <a:pt x="271" y="1798"/>
                  </a:lnTo>
                  <a:lnTo>
                    <a:pt x="270" y="1821"/>
                  </a:lnTo>
                  <a:lnTo>
                    <a:pt x="274" y="1863"/>
                  </a:lnTo>
                  <a:lnTo>
                    <a:pt x="282" y="1905"/>
                  </a:lnTo>
                  <a:lnTo>
                    <a:pt x="295" y="1943"/>
                  </a:lnTo>
                  <a:lnTo>
                    <a:pt x="313" y="1979"/>
                  </a:lnTo>
                  <a:lnTo>
                    <a:pt x="335" y="2011"/>
                  </a:lnTo>
                  <a:lnTo>
                    <a:pt x="362" y="2041"/>
                  </a:lnTo>
                  <a:lnTo>
                    <a:pt x="391" y="2068"/>
                  </a:lnTo>
                  <a:lnTo>
                    <a:pt x="424" y="2092"/>
                  </a:lnTo>
                  <a:lnTo>
                    <a:pt x="459" y="2113"/>
                  </a:lnTo>
                  <a:lnTo>
                    <a:pt x="496" y="2132"/>
                  </a:lnTo>
                  <a:lnTo>
                    <a:pt x="535" y="2148"/>
                  </a:lnTo>
                  <a:lnTo>
                    <a:pt x="576" y="2161"/>
                  </a:lnTo>
                  <a:lnTo>
                    <a:pt x="618" y="2170"/>
                  </a:lnTo>
                  <a:lnTo>
                    <a:pt x="660" y="2178"/>
                  </a:lnTo>
                  <a:lnTo>
                    <a:pt x="703" y="2182"/>
                  </a:lnTo>
                  <a:lnTo>
                    <a:pt x="745" y="2184"/>
                  </a:lnTo>
                  <a:lnTo>
                    <a:pt x="801" y="2181"/>
                  </a:lnTo>
                  <a:lnTo>
                    <a:pt x="852" y="2174"/>
                  </a:lnTo>
                  <a:lnTo>
                    <a:pt x="900" y="2163"/>
                  </a:lnTo>
                  <a:lnTo>
                    <a:pt x="943" y="2148"/>
                  </a:lnTo>
                  <a:lnTo>
                    <a:pt x="983" y="2131"/>
                  </a:lnTo>
                  <a:lnTo>
                    <a:pt x="1021" y="2111"/>
                  </a:lnTo>
                  <a:lnTo>
                    <a:pt x="1054" y="2088"/>
                  </a:lnTo>
                  <a:lnTo>
                    <a:pt x="1086" y="2066"/>
                  </a:lnTo>
                  <a:lnTo>
                    <a:pt x="1114" y="2041"/>
                  </a:lnTo>
                  <a:lnTo>
                    <a:pt x="1139" y="2016"/>
                  </a:lnTo>
                  <a:lnTo>
                    <a:pt x="1163" y="1991"/>
                  </a:lnTo>
                  <a:lnTo>
                    <a:pt x="1182" y="1967"/>
                  </a:lnTo>
                  <a:lnTo>
                    <a:pt x="1201" y="1943"/>
                  </a:lnTo>
                  <a:lnTo>
                    <a:pt x="1216" y="1922"/>
                  </a:lnTo>
                  <a:lnTo>
                    <a:pt x="1230" y="1901"/>
                  </a:lnTo>
                  <a:lnTo>
                    <a:pt x="1257" y="1871"/>
                  </a:lnTo>
                  <a:lnTo>
                    <a:pt x="1286" y="1843"/>
                  </a:lnTo>
                  <a:lnTo>
                    <a:pt x="1316" y="1819"/>
                  </a:lnTo>
                  <a:lnTo>
                    <a:pt x="1347" y="1800"/>
                  </a:lnTo>
                  <a:lnTo>
                    <a:pt x="1376" y="1785"/>
                  </a:lnTo>
                  <a:lnTo>
                    <a:pt x="1404" y="1773"/>
                  </a:lnTo>
                  <a:lnTo>
                    <a:pt x="1428" y="1765"/>
                  </a:lnTo>
                  <a:lnTo>
                    <a:pt x="1449" y="1760"/>
                  </a:lnTo>
                  <a:lnTo>
                    <a:pt x="1465" y="1759"/>
                  </a:lnTo>
                  <a:lnTo>
                    <a:pt x="1475" y="1759"/>
                  </a:lnTo>
                  <a:lnTo>
                    <a:pt x="1483" y="1760"/>
                  </a:lnTo>
                  <a:lnTo>
                    <a:pt x="1490" y="1763"/>
                  </a:lnTo>
                  <a:lnTo>
                    <a:pt x="1494" y="1769"/>
                  </a:lnTo>
                  <a:lnTo>
                    <a:pt x="1495" y="1779"/>
                  </a:lnTo>
                  <a:lnTo>
                    <a:pt x="1493" y="1791"/>
                  </a:lnTo>
                  <a:lnTo>
                    <a:pt x="1487" y="1806"/>
                  </a:lnTo>
                  <a:lnTo>
                    <a:pt x="1476" y="1825"/>
                  </a:lnTo>
                  <a:lnTo>
                    <a:pt x="1462" y="1847"/>
                  </a:lnTo>
                  <a:lnTo>
                    <a:pt x="1443" y="1873"/>
                  </a:lnTo>
                  <a:lnTo>
                    <a:pt x="1421" y="1900"/>
                  </a:lnTo>
                  <a:lnTo>
                    <a:pt x="1395" y="1930"/>
                  </a:lnTo>
                  <a:lnTo>
                    <a:pt x="1365" y="1962"/>
                  </a:lnTo>
                  <a:lnTo>
                    <a:pt x="1333" y="1995"/>
                  </a:lnTo>
                  <a:lnTo>
                    <a:pt x="1296" y="2029"/>
                  </a:lnTo>
                  <a:lnTo>
                    <a:pt x="1258" y="2063"/>
                  </a:lnTo>
                  <a:lnTo>
                    <a:pt x="1216" y="2098"/>
                  </a:lnTo>
                  <a:lnTo>
                    <a:pt x="1172" y="2131"/>
                  </a:lnTo>
                  <a:lnTo>
                    <a:pt x="1124" y="2164"/>
                  </a:lnTo>
                  <a:lnTo>
                    <a:pt x="1074" y="2197"/>
                  </a:lnTo>
                  <a:lnTo>
                    <a:pt x="1022" y="2226"/>
                  </a:lnTo>
                  <a:lnTo>
                    <a:pt x="968" y="2255"/>
                  </a:lnTo>
                  <a:lnTo>
                    <a:pt x="911" y="2281"/>
                  </a:lnTo>
                  <a:lnTo>
                    <a:pt x="853" y="2304"/>
                  </a:lnTo>
                  <a:lnTo>
                    <a:pt x="793" y="2324"/>
                  </a:lnTo>
                  <a:lnTo>
                    <a:pt x="731" y="2339"/>
                  </a:lnTo>
                  <a:lnTo>
                    <a:pt x="667" y="2353"/>
                  </a:lnTo>
                  <a:lnTo>
                    <a:pt x="602" y="2360"/>
                  </a:lnTo>
                  <a:lnTo>
                    <a:pt x="535" y="2362"/>
                  </a:lnTo>
                  <a:lnTo>
                    <a:pt x="476" y="2360"/>
                  </a:lnTo>
                  <a:lnTo>
                    <a:pt x="419" y="2354"/>
                  </a:lnTo>
                  <a:lnTo>
                    <a:pt x="364" y="2344"/>
                  </a:lnTo>
                  <a:lnTo>
                    <a:pt x="312" y="2330"/>
                  </a:lnTo>
                  <a:lnTo>
                    <a:pt x="263" y="2312"/>
                  </a:lnTo>
                  <a:lnTo>
                    <a:pt x="218" y="2291"/>
                  </a:lnTo>
                  <a:lnTo>
                    <a:pt x="175" y="2266"/>
                  </a:lnTo>
                  <a:lnTo>
                    <a:pt x="136" y="2238"/>
                  </a:lnTo>
                  <a:lnTo>
                    <a:pt x="103" y="2206"/>
                  </a:lnTo>
                  <a:lnTo>
                    <a:pt x="72" y="2172"/>
                  </a:lnTo>
                  <a:lnTo>
                    <a:pt x="48" y="2135"/>
                  </a:lnTo>
                  <a:lnTo>
                    <a:pt x="27" y="2094"/>
                  </a:lnTo>
                  <a:lnTo>
                    <a:pt x="13" y="2051"/>
                  </a:lnTo>
                  <a:lnTo>
                    <a:pt x="4" y="2006"/>
                  </a:lnTo>
                  <a:lnTo>
                    <a:pt x="0" y="1959"/>
                  </a:lnTo>
                  <a:lnTo>
                    <a:pt x="1" y="1946"/>
                  </a:lnTo>
                  <a:lnTo>
                    <a:pt x="3" y="1928"/>
                  </a:lnTo>
                  <a:lnTo>
                    <a:pt x="5" y="1905"/>
                  </a:lnTo>
                  <a:lnTo>
                    <a:pt x="8" y="1880"/>
                  </a:lnTo>
                  <a:lnTo>
                    <a:pt x="14" y="1850"/>
                  </a:lnTo>
                  <a:lnTo>
                    <a:pt x="22" y="1818"/>
                  </a:lnTo>
                  <a:lnTo>
                    <a:pt x="33" y="1782"/>
                  </a:lnTo>
                  <a:lnTo>
                    <a:pt x="47" y="1744"/>
                  </a:lnTo>
                  <a:lnTo>
                    <a:pt x="64" y="1703"/>
                  </a:lnTo>
                  <a:lnTo>
                    <a:pt x="85" y="1660"/>
                  </a:lnTo>
                  <a:lnTo>
                    <a:pt x="111" y="1615"/>
                  </a:lnTo>
                  <a:lnTo>
                    <a:pt x="140" y="1567"/>
                  </a:lnTo>
                  <a:lnTo>
                    <a:pt x="175" y="1518"/>
                  </a:lnTo>
                  <a:lnTo>
                    <a:pt x="214" y="1469"/>
                  </a:lnTo>
                  <a:lnTo>
                    <a:pt x="260" y="1418"/>
                  </a:lnTo>
                  <a:lnTo>
                    <a:pt x="311" y="1367"/>
                  </a:lnTo>
                  <a:lnTo>
                    <a:pt x="369" y="1315"/>
                  </a:lnTo>
                  <a:lnTo>
                    <a:pt x="433" y="1264"/>
                  </a:lnTo>
                  <a:lnTo>
                    <a:pt x="505" y="1211"/>
                  </a:lnTo>
                  <a:lnTo>
                    <a:pt x="584" y="1160"/>
                  </a:lnTo>
                  <a:lnTo>
                    <a:pt x="670" y="1109"/>
                  </a:lnTo>
                  <a:lnTo>
                    <a:pt x="670" y="1109"/>
                  </a:lnTo>
                  <a:lnTo>
                    <a:pt x="636" y="1096"/>
                  </a:lnTo>
                  <a:lnTo>
                    <a:pt x="601" y="1079"/>
                  </a:lnTo>
                  <a:lnTo>
                    <a:pt x="567" y="1061"/>
                  </a:lnTo>
                  <a:lnTo>
                    <a:pt x="534" y="1041"/>
                  </a:lnTo>
                  <a:lnTo>
                    <a:pt x="504" y="1018"/>
                  </a:lnTo>
                  <a:lnTo>
                    <a:pt x="475" y="993"/>
                  </a:lnTo>
                  <a:lnTo>
                    <a:pt x="449" y="966"/>
                  </a:lnTo>
                  <a:lnTo>
                    <a:pt x="427" y="935"/>
                  </a:lnTo>
                  <a:lnTo>
                    <a:pt x="407" y="903"/>
                  </a:lnTo>
                  <a:lnTo>
                    <a:pt x="392" y="868"/>
                  </a:lnTo>
                  <a:lnTo>
                    <a:pt x="381" y="830"/>
                  </a:lnTo>
                  <a:lnTo>
                    <a:pt x="373" y="790"/>
                  </a:lnTo>
                  <a:lnTo>
                    <a:pt x="370" y="746"/>
                  </a:lnTo>
                  <a:lnTo>
                    <a:pt x="375" y="686"/>
                  </a:lnTo>
                  <a:lnTo>
                    <a:pt x="387" y="628"/>
                  </a:lnTo>
                  <a:lnTo>
                    <a:pt x="405" y="571"/>
                  </a:lnTo>
                  <a:lnTo>
                    <a:pt x="431" y="515"/>
                  </a:lnTo>
                  <a:lnTo>
                    <a:pt x="462" y="461"/>
                  </a:lnTo>
                  <a:lnTo>
                    <a:pt x="499" y="409"/>
                  </a:lnTo>
                  <a:lnTo>
                    <a:pt x="542" y="359"/>
                  </a:lnTo>
                  <a:lnTo>
                    <a:pt x="590" y="312"/>
                  </a:lnTo>
                  <a:lnTo>
                    <a:pt x="641" y="266"/>
                  </a:lnTo>
                  <a:lnTo>
                    <a:pt x="697" y="223"/>
                  </a:lnTo>
                  <a:lnTo>
                    <a:pt x="755" y="184"/>
                  </a:lnTo>
                  <a:lnTo>
                    <a:pt x="816" y="147"/>
                  </a:lnTo>
                  <a:lnTo>
                    <a:pt x="880" y="115"/>
                  </a:lnTo>
                  <a:lnTo>
                    <a:pt x="945" y="85"/>
                  </a:lnTo>
                  <a:lnTo>
                    <a:pt x="1011" y="60"/>
                  </a:lnTo>
                  <a:lnTo>
                    <a:pt x="1079" y="39"/>
                  </a:lnTo>
                  <a:lnTo>
                    <a:pt x="1146" y="22"/>
                  </a:lnTo>
                  <a:lnTo>
                    <a:pt x="1214" y="10"/>
                  </a:lnTo>
                  <a:lnTo>
                    <a:pt x="1280" y="2"/>
                  </a:lnTo>
                  <a:lnTo>
                    <a:pt x="13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3" name="Freeform 31"/>
            <p:cNvSpPr>
              <a:spLocks noEditPoints="1"/>
            </p:cNvSpPr>
            <p:nvPr/>
          </p:nvSpPr>
          <p:spPr bwMode="auto">
            <a:xfrm>
              <a:off x="1962" y="4391"/>
              <a:ext cx="495" cy="997"/>
            </a:xfrm>
            <a:custGeom>
              <a:avLst/>
              <a:gdLst/>
              <a:ahLst/>
              <a:cxnLst>
                <a:cxn ang="0">
                  <a:pos x="743" y="522"/>
                </a:cxn>
                <a:cxn ang="0">
                  <a:pos x="836" y="570"/>
                </a:cxn>
                <a:cxn ang="0">
                  <a:pos x="894" y="655"/>
                </a:cxn>
                <a:cxn ang="0">
                  <a:pos x="904" y="750"/>
                </a:cxn>
                <a:cxn ang="0">
                  <a:pos x="895" y="808"/>
                </a:cxn>
                <a:cxn ang="0">
                  <a:pos x="655" y="1727"/>
                </a:cxn>
                <a:cxn ang="0">
                  <a:pos x="579" y="1840"/>
                </a:cxn>
                <a:cxn ang="0">
                  <a:pos x="482" y="1919"/>
                </a:cxn>
                <a:cxn ang="0">
                  <a:pos x="380" y="1968"/>
                </a:cxn>
                <a:cxn ang="0">
                  <a:pos x="282" y="1990"/>
                </a:cxn>
                <a:cxn ang="0">
                  <a:pos x="182" y="1993"/>
                </a:cxn>
                <a:cxn ang="0">
                  <a:pos x="76" y="1963"/>
                </a:cxn>
                <a:cxn ang="0">
                  <a:pos x="13" y="1902"/>
                </a:cxn>
                <a:cxn ang="0">
                  <a:pos x="4" y="1816"/>
                </a:cxn>
                <a:cxn ang="0">
                  <a:pos x="50" y="1743"/>
                </a:cxn>
                <a:cxn ang="0">
                  <a:pos x="131" y="1713"/>
                </a:cxn>
                <a:cxn ang="0">
                  <a:pos x="183" y="1730"/>
                </a:cxn>
                <a:cxn ang="0">
                  <a:pos x="213" y="1777"/>
                </a:cxn>
                <a:cxn ang="0">
                  <a:pos x="211" y="1832"/>
                </a:cxn>
                <a:cxn ang="0">
                  <a:pos x="182" y="1884"/>
                </a:cxn>
                <a:cxn ang="0">
                  <a:pos x="165" y="1921"/>
                </a:cxn>
                <a:cxn ang="0">
                  <a:pos x="261" y="1925"/>
                </a:cxn>
                <a:cxn ang="0">
                  <a:pos x="370" y="1871"/>
                </a:cxn>
                <a:cxn ang="0">
                  <a:pos x="458" y="1769"/>
                </a:cxn>
                <a:cxn ang="0">
                  <a:pos x="511" y="1637"/>
                </a:cxn>
                <a:cxn ang="0">
                  <a:pos x="731" y="743"/>
                </a:cxn>
                <a:cxn ang="0">
                  <a:pos x="736" y="686"/>
                </a:cxn>
                <a:cxn ang="0">
                  <a:pos x="723" y="611"/>
                </a:cxn>
                <a:cxn ang="0">
                  <a:pos x="682" y="575"/>
                </a:cxn>
                <a:cxn ang="0">
                  <a:pos x="589" y="586"/>
                </a:cxn>
                <a:cxn ang="0">
                  <a:pos x="492" y="647"/>
                </a:cxn>
                <a:cxn ang="0">
                  <a:pos x="413" y="741"/>
                </a:cxn>
                <a:cxn ang="0">
                  <a:pos x="355" y="849"/>
                </a:cxn>
                <a:cxn ang="0">
                  <a:pos x="336" y="883"/>
                </a:cxn>
                <a:cxn ang="0">
                  <a:pos x="311" y="891"/>
                </a:cxn>
                <a:cxn ang="0">
                  <a:pos x="291" y="888"/>
                </a:cxn>
                <a:cxn ang="0">
                  <a:pos x="272" y="870"/>
                </a:cxn>
                <a:cxn ang="0">
                  <a:pos x="276" y="837"/>
                </a:cxn>
                <a:cxn ang="0">
                  <a:pos x="307" y="773"/>
                </a:cxn>
                <a:cxn ang="0">
                  <a:pos x="363" y="688"/>
                </a:cxn>
                <a:cxn ang="0">
                  <a:pos x="442" y="604"/>
                </a:cxn>
                <a:cxn ang="0">
                  <a:pos x="544" y="537"/>
                </a:cxn>
                <a:cxn ang="0">
                  <a:pos x="666" y="511"/>
                </a:cxn>
                <a:cxn ang="0">
                  <a:pos x="945" y="10"/>
                </a:cxn>
                <a:cxn ang="0">
                  <a:pos x="983" y="52"/>
                </a:cxn>
                <a:cxn ang="0">
                  <a:pos x="990" y="87"/>
                </a:cxn>
                <a:cxn ang="0">
                  <a:pos x="960" y="166"/>
                </a:cxn>
                <a:cxn ang="0">
                  <a:pos x="892" y="211"/>
                </a:cxn>
                <a:cxn ang="0">
                  <a:pos x="824" y="206"/>
                </a:cxn>
                <a:cxn ang="0">
                  <a:pos x="787" y="169"/>
                </a:cxn>
                <a:cxn ang="0">
                  <a:pos x="775" y="123"/>
                </a:cxn>
                <a:cxn ang="0">
                  <a:pos x="804" y="49"/>
                </a:cxn>
                <a:cxn ang="0">
                  <a:pos x="873" y="4"/>
                </a:cxn>
              </a:cxnLst>
              <a:rect l="0" t="0" r="r" b="b"/>
              <a:pathLst>
                <a:path w="990" h="1995">
                  <a:moveTo>
                    <a:pt x="666" y="511"/>
                  </a:moveTo>
                  <a:lnTo>
                    <a:pt x="705" y="515"/>
                  </a:lnTo>
                  <a:lnTo>
                    <a:pt x="743" y="522"/>
                  </a:lnTo>
                  <a:lnTo>
                    <a:pt x="776" y="534"/>
                  </a:lnTo>
                  <a:lnTo>
                    <a:pt x="808" y="550"/>
                  </a:lnTo>
                  <a:lnTo>
                    <a:pt x="836" y="570"/>
                  </a:lnTo>
                  <a:lnTo>
                    <a:pt x="860" y="595"/>
                  </a:lnTo>
                  <a:lnTo>
                    <a:pt x="879" y="624"/>
                  </a:lnTo>
                  <a:lnTo>
                    <a:pt x="894" y="655"/>
                  </a:lnTo>
                  <a:lnTo>
                    <a:pt x="902" y="689"/>
                  </a:lnTo>
                  <a:lnTo>
                    <a:pt x="906" y="726"/>
                  </a:lnTo>
                  <a:lnTo>
                    <a:pt x="904" y="750"/>
                  </a:lnTo>
                  <a:lnTo>
                    <a:pt x="902" y="772"/>
                  </a:lnTo>
                  <a:lnTo>
                    <a:pt x="900" y="789"/>
                  </a:lnTo>
                  <a:lnTo>
                    <a:pt x="895" y="808"/>
                  </a:lnTo>
                  <a:lnTo>
                    <a:pt x="690" y="1631"/>
                  </a:lnTo>
                  <a:lnTo>
                    <a:pt x="675" y="1682"/>
                  </a:lnTo>
                  <a:lnTo>
                    <a:pt x="655" y="1727"/>
                  </a:lnTo>
                  <a:lnTo>
                    <a:pt x="633" y="1769"/>
                  </a:lnTo>
                  <a:lnTo>
                    <a:pt x="608" y="1807"/>
                  </a:lnTo>
                  <a:lnTo>
                    <a:pt x="579" y="1840"/>
                  </a:lnTo>
                  <a:lnTo>
                    <a:pt x="548" y="1870"/>
                  </a:lnTo>
                  <a:lnTo>
                    <a:pt x="516" y="1896"/>
                  </a:lnTo>
                  <a:lnTo>
                    <a:pt x="482" y="1919"/>
                  </a:lnTo>
                  <a:lnTo>
                    <a:pt x="448" y="1938"/>
                  </a:lnTo>
                  <a:lnTo>
                    <a:pt x="413" y="1953"/>
                  </a:lnTo>
                  <a:lnTo>
                    <a:pt x="380" y="1968"/>
                  </a:lnTo>
                  <a:lnTo>
                    <a:pt x="346" y="1977"/>
                  </a:lnTo>
                  <a:lnTo>
                    <a:pt x="312" y="1985"/>
                  </a:lnTo>
                  <a:lnTo>
                    <a:pt x="282" y="1990"/>
                  </a:lnTo>
                  <a:lnTo>
                    <a:pt x="253" y="1994"/>
                  </a:lnTo>
                  <a:lnTo>
                    <a:pt x="226" y="1995"/>
                  </a:lnTo>
                  <a:lnTo>
                    <a:pt x="182" y="1993"/>
                  </a:lnTo>
                  <a:lnTo>
                    <a:pt x="142" y="1987"/>
                  </a:lnTo>
                  <a:lnTo>
                    <a:pt x="107" y="1977"/>
                  </a:lnTo>
                  <a:lnTo>
                    <a:pt x="76" y="1963"/>
                  </a:lnTo>
                  <a:lnTo>
                    <a:pt x="50" y="1946"/>
                  </a:lnTo>
                  <a:lnTo>
                    <a:pt x="29" y="1926"/>
                  </a:lnTo>
                  <a:lnTo>
                    <a:pt x="13" y="1902"/>
                  </a:lnTo>
                  <a:lnTo>
                    <a:pt x="4" y="1876"/>
                  </a:lnTo>
                  <a:lnTo>
                    <a:pt x="0" y="1846"/>
                  </a:lnTo>
                  <a:lnTo>
                    <a:pt x="4" y="1816"/>
                  </a:lnTo>
                  <a:lnTo>
                    <a:pt x="14" y="1789"/>
                  </a:lnTo>
                  <a:lnTo>
                    <a:pt x="29" y="1764"/>
                  </a:lnTo>
                  <a:lnTo>
                    <a:pt x="50" y="1743"/>
                  </a:lnTo>
                  <a:lnTo>
                    <a:pt x="74" y="1727"/>
                  </a:lnTo>
                  <a:lnTo>
                    <a:pt x="101" y="1717"/>
                  </a:lnTo>
                  <a:lnTo>
                    <a:pt x="131" y="1713"/>
                  </a:lnTo>
                  <a:lnTo>
                    <a:pt x="149" y="1715"/>
                  </a:lnTo>
                  <a:lnTo>
                    <a:pt x="167" y="1720"/>
                  </a:lnTo>
                  <a:lnTo>
                    <a:pt x="183" y="1730"/>
                  </a:lnTo>
                  <a:lnTo>
                    <a:pt x="196" y="1743"/>
                  </a:lnTo>
                  <a:lnTo>
                    <a:pt x="206" y="1758"/>
                  </a:lnTo>
                  <a:lnTo>
                    <a:pt x="213" y="1777"/>
                  </a:lnTo>
                  <a:lnTo>
                    <a:pt x="215" y="1800"/>
                  </a:lnTo>
                  <a:lnTo>
                    <a:pt x="214" y="1815"/>
                  </a:lnTo>
                  <a:lnTo>
                    <a:pt x="211" y="1832"/>
                  </a:lnTo>
                  <a:lnTo>
                    <a:pt x="205" y="1850"/>
                  </a:lnTo>
                  <a:lnTo>
                    <a:pt x="196" y="1868"/>
                  </a:lnTo>
                  <a:lnTo>
                    <a:pt x="182" y="1884"/>
                  </a:lnTo>
                  <a:lnTo>
                    <a:pt x="163" y="1900"/>
                  </a:lnTo>
                  <a:lnTo>
                    <a:pt x="140" y="1913"/>
                  </a:lnTo>
                  <a:lnTo>
                    <a:pt x="165" y="1921"/>
                  </a:lnTo>
                  <a:lnTo>
                    <a:pt x="192" y="1926"/>
                  </a:lnTo>
                  <a:lnTo>
                    <a:pt x="220" y="1928"/>
                  </a:lnTo>
                  <a:lnTo>
                    <a:pt x="261" y="1925"/>
                  </a:lnTo>
                  <a:lnTo>
                    <a:pt x="299" y="1913"/>
                  </a:lnTo>
                  <a:lnTo>
                    <a:pt x="336" y="1895"/>
                  </a:lnTo>
                  <a:lnTo>
                    <a:pt x="370" y="1871"/>
                  </a:lnTo>
                  <a:lnTo>
                    <a:pt x="403" y="1841"/>
                  </a:lnTo>
                  <a:lnTo>
                    <a:pt x="432" y="1808"/>
                  </a:lnTo>
                  <a:lnTo>
                    <a:pt x="458" y="1769"/>
                  </a:lnTo>
                  <a:lnTo>
                    <a:pt x="480" y="1727"/>
                  </a:lnTo>
                  <a:lnTo>
                    <a:pt x="497" y="1683"/>
                  </a:lnTo>
                  <a:lnTo>
                    <a:pt x="511" y="1637"/>
                  </a:lnTo>
                  <a:lnTo>
                    <a:pt x="511" y="1637"/>
                  </a:lnTo>
                  <a:lnTo>
                    <a:pt x="731" y="757"/>
                  </a:lnTo>
                  <a:lnTo>
                    <a:pt x="731" y="743"/>
                  </a:lnTo>
                  <a:lnTo>
                    <a:pt x="733" y="725"/>
                  </a:lnTo>
                  <a:lnTo>
                    <a:pt x="734" y="705"/>
                  </a:lnTo>
                  <a:lnTo>
                    <a:pt x="736" y="686"/>
                  </a:lnTo>
                  <a:lnTo>
                    <a:pt x="734" y="656"/>
                  </a:lnTo>
                  <a:lnTo>
                    <a:pt x="730" y="632"/>
                  </a:lnTo>
                  <a:lnTo>
                    <a:pt x="723" y="611"/>
                  </a:lnTo>
                  <a:lnTo>
                    <a:pt x="714" y="594"/>
                  </a:lnTo>
                  <a:lnTo>
                    <a:pt x="700" y="582"/>
                  </a:lnTo>
                  <a:lnTo>
                    <a:pt x="682" y="575"/>
                  </a:lnTo>
                  <a:lnTo>
                    <a:pt x="660" y="573"/>
                  </a:lnTo>
                  <a:lnTo>
                    <a:pt x="624" y="576"/>
                  </a:lnTo>
                  <a:lnTo>
                    <a:pt x="589" y="586"/>
                  </a:lnTo>
                  <a:lnTo>
                    <a:pt x="555" y="601"/>
                  </a:lnTo>
                  <a:lnTo>
                    <a:pt x="523" y="623"/>
                  </a:lnTo>
                  <a:lnTo>
                    <a:pt x="492" y="647"/>
                  </a:lnTo>
                  <a:lnTo>
                    <a:pt x="464" y="675"/>
                  </a:lnTo>
                  <a:lnTo>
                    <a:pt x="438" y="707"/>
                  </a:lnTo>
                  <a:lnTo>
                    <a:pt x="413" y="741"/>
                  </a:lnTo>
                  <a:lnTo>
                    <a:pt x="391" y="776"/>
                  </a:lnTo>
                  <a:lnTo>
                    <a:pt x="371" y="813"/>
                  </a:lnTo>
                  <a:lnTo>
                    <a:pt x="355" y="849"/>
                  </a:lnTo>
                  <a:lnTo>
                    <a:pt x="348" y="864"/>
                  </a:lnTo>
                  <a:lnTo>
                    <a:pt x="342" y="875"/>
                  </a:lnTo>
                  <a:lnTo>
                    <a:pt x="336" y="883"/>
                  </a:lnTo>
                  <a:lnTo>
                    <a:pt x="330" y="887"/>
                  </a:lnTo>
                  <a:lnTo>
                    <a:pt x="321" y="889"/>
                  </a:lnTo>
                  <a:lnTo>
                    <a:pt x="311" y="891"/>
                  </a:lnTo>
                  <a:lnTo>
                    <a:pt x="305" y="889"/>
                  </a:lnTo>
                  <a:lnTo>
                    <a:pt x="298" y="889"/>
                  </a:lnTo>
                  <a:lnTo>
                    <a:pt x="291" y="888"/>
                  </a:lnTo>
                  <a:lnTo>
                    <a:pt x="283" y="885"/>
                  </a:lnTo>
                  <a:lnTo>
                    <a:pt x="277" y="879"/>
                  </a:lnTo>
                  <a:lnTo>
                    <a:pt x="272" y="870"/>
                  </a:lnTo>
                  <a:lnTo>
                    <a:pt x="270" y="860"/>
                  </a:lnTo>
                  <a:lnTo>
                    <a:pt x="272" y="851"/>
                  </a:lnTo>
                  <a:lnTo>
                    <a:pt x="276" y="837"/>
                  </a:lnTo>
                  <a:lnTo>
                    <a:pt x="284" y="819"/>
                  </a:lnTo>
                  <a:lnTo>
                    <a:pt x="295" y="798"/>
                  </a:lnTo>
                  <a:lnTo>
                    <a:pt x="307" y="773"/>
                  </a:lnTo>
                  <a:lnTo>
                    <a:pt x="323" y="747"/>
                  </a:lnTo>
                  <a:lnTo>
                    <a:pt x="341" y="718"/>
                  </a:lnTo>
                  <a:lnTo>
                    <a:pt x="363" y="688"/>
                  </a:lnTo>
                  <a:lnTo>
                    <a:pt x="387" y="660"/>
                  </a:lnTo>
                  <a:lnTo>
                    <a:pt x="413" y="631"/>
                  </a:lnTo>
                  <a:lnTo>
                    <a:pt x="442" y="604"/>
                  </a:lnTo>
                  <a:lnTo>
                    <a:pt x="474" y="579"/>
                  </a:lnTo>
                  <a:lnTo>
                    <a:pt x="508" y="556"/>
                  </a:lnTo>
                  <a:lnTo>
                    <a:pt x="544" y="537"/>
                  </a:lnTo>
                  <a:lnTo>
                    <a:pt x="582" y="524"/>
                  </a:lnTo>
                  <a:lnTo>
                    <a:pt x="623" y="515"/>
                  </a:lnTo>
                  <a:lnTo>
                    <a:pt x="666" y="511"/>
                  </a:lnTo>
                  <a:close/>
                  <a:moveTo>
                    <a:pt x="901" y="0"/>
                  </a:moveTo>
                  <a:lnTo>
                    <a:pt x="924" y="3"/>
                  </a:lnTo>
                  <a:lnTo>
                    <a:pt x="945" y="10"/>
                  </a:lnTo>
                  <a:lnTo>
                    <a:pt x="961" y="22"/>
                  </a:lnTo>
                  <a:lnTo>
                    <a:pt x="974" y="36"/>
                  </a:lnTo>
                  <a:lnTo>
                    <a:pt x="983" y="52"/>
                  </a:lnTo>
                  <a:lnTo>
                    <a:pt x="989" y="69"/>
                  </a:lnTo>
                  <a:lnTo>
                    <a:pt x="990" y="87"/>
                  </a:lnTo>
                  <a:lnTo>
                    <a:pt x="990" y="87"/>
                  </a:lnTo>
                  <a:lnTo>
                    <a:pt x="987" y="115"/>
                  </a:lnTo>
                  <a:lnTo>
                    <a:pt x="976" y="142"/>
                  </a:lnTo>
                  <a:lnTo>
                    <a:pt x="960" y="166"/>
                  </a:lnTo>
                  <a:lnTo>
                    <a:pt x="940" y="186"/>
                  </a:lnTo>
                  <a:lnTo>
                    <a:pt x="917" y="202"/>
                  </a:lnTo>
                  <a:lnTo>
                    <a:pt x="892" y="211"/>
                  </a:lnTo>
                  <a:lnTo>
                    <a:pt x="866" y="215"/>
                  </a:lnTo>
                  <a:lnTo>
                    <a:pt x="843" y="212"/>
                  </a:lnTo>
                  <a:lnTo>
                    <a:pt x="824" y="206"/>
                  </a:lnTo>
                  <a:lnTo>
                    <a:pt x="809" y="197"/>
                  </a:lnTo>
                  <a:lnTo>
                    <a:pt x="796" y="184"/>
                  </a:lnTo>
                  <a:lnTo>
                    <a:pt x="787" y="169"/>
                  </a:lnTo>
                  <a:lnTo>
                    <a:pt x="781" y="155"/>
                  </a:lnTo>
                  <a:lnTo>
                    <a:pt x="776" y="138"/>
                  </a:lnTo>
                  <a:lnTo>
                    <a:pt x="775" y="123"/>
                  </a:lnTo>
                  <a:lnTo>
                    <a:pt x="779" y="97"/>
                  </a:lnTo>
                  <a:lnTo>
                    <a:pt x="789" y="72"/>
                  </a:lnTo>
                  <a:lnTo>
                    <a:pt x="804" y="49"/>
                  </a:lnTo>
                  <a:lnTo>
                    <a:pt x="824" y="29"/>
                  </a:lnTo>
                  <a:lnTo>
                    <a:pt x="847" y="14"/>
                  </a:lnTo>
                  <a:lnTo>
                    <a:pt x="873" y="4"/>
                  </a:lnTo>
                  <a:lnTo>
                    <a:pt x="90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4" name="Freeform 32"/>
            <p:cNvSpPr>
              <a:spLocks/>
            </p:cNvSpPr>
            <p:nvPr/>
          </p:nvSpPr>
          <p:spPr bwMode="auto">
            <a:xfrm>
              <a:off x="2592" y="4779"/>
              <a:ext cx="323" cy="531"/>
            </a:xfrm>
            <a:custGeom>
              <a:avLst/>
              <a:gdLst/>
              <a:ahLst/>
              <a:cxnLst>
                <a:cxn ang="0">
                  <a:pos x="364" y="0"/>
                </a:cxn>
                <a:cxn ang="0">
                  <a:pos x="391" y="6"/>
                </a:cxn>
                <a:cxn ang="0">
                  <a:pos x="399" y="26"/>
                </a:cxn>
                <a:cxn ang="0">
                  <a:pos x="400" y="47"/>
                </a:cxn>
                <a:cxn ang="0">
                  <a:pos x="400" y="938"/>
                </a:cxn>
                <a:cxn ang="0">
                  <a:pos x="403" y="959"/>
                </a:cxn>
                <a:cxn ang="0">
                  <a:pos x="415" y="975"/>
                </a:cxn>
                <a:cxn ang="0">
                  <a:pos x="442" y="984"/>
                </a:cxn>
                <a:cxn ang="0">
                  <a:pos x="491" y="990"/>
                </a:cxn>
                <a:cxn ang="0">
                  <a:pos x="565" y="991"/>
                </a:cxn>
                <a:cxn ang="0">
                  <a:pos x="644" y="1063"/>
                </a:cxn>
                <a:cxn ang="0">
                  <a:pos x="543" y="1061"/>
                </a:cxn>
                <a:cxn ang="0">
                  <a:pos x="430" y="1059"/>
                </a:cxn>
                <a:cxn ang="0">
                  <a:pos x="324" y="1058"/>
                </a:cxn>
                <a:cxn ang="0">
                  <a:pos x="238" y="1058"/>
                </a:cxn>
                <a:cxn ang="0">
                  <a:pos x="142" y="1059"/>
                </a:cxn>
                <a:cxn ang="0">
                  <a:pos x="50" y="1062"/>
                </a:cxn>
                <a:cxn ang="0">
                  <a:pos x="10" y="991"/>
                </a:cxn>
                <a:cxn ang="0">
                  <a:pos x="131" y="991"/>
                </a:cxn>
                <a:cxn ang="0">
                  <a:pos x="192" y="988"/>
                </a:cxn>
                <a:cxn ang="0">
                  <a:pos x="228" y="981"/>
                </a:cxn>
                <a:cxn ang="0">
                  <a:pos x="246" y="968"/>
                </a:cxn>
                <a:cxn ang="0">
                  <a:pos x="253" y="950"/>
                </a:cxn>
                <a:cxn ang="0">
                  <a:pos x="254" y="925"/>
                </a:cxn>
                <a:cxn ang="0">
                  <a:pos x="216" y="142"/>
                </a:cxn>
                <a:cxn ang="0">
                  <a:pos x="137" y="158"/>
                </a:cxn>
                <a:cxn ang="0">
                  <a:pos x="69" y="167"/>
                </a:cxn>
                <a:cxn ang="0">
                  <a:pos x="25" y="169"/>
                </a:cxn>
                <a:cxn ang="0">
                  <a:pos x="0" y="103"/>
                </a:cxn>
                <a:cxn ang="0">
                  <a:pos x="37" y="103"/>
                </a:cxn>
                <a:cxn ang="0">
                  <a:pos x="78" y="100"/>
                </a:cxn>
                <a:cxn ang="0">
                  <a:pos x="136" y="93"/>
                </a:cxn>
                <a:cxn ang="0">
                  <a:pos x="204" y="76"/>
                </a:cxn>
                <a:cxn ang="0">
                  <a:pos x="274" y="47"/>
                </a:cxn>
                <a:cxn ang="0">
                  <a:pos x="339" y="0"/>
                </a:cxn>
              </a:cxnLst>
              <a:rect l="0" t="0" r="r" b="b"/>
              <a:pathLst>
                <a:path w="644" h="1063">
                  <a:moveTo>
                    <a:pt x="339" y="0"/>
                  </a:moveTo>
                  <a:lnTo>
                    <a:pt x="364" y="0"/>
                  </a:lnTo>
                  <a:lnTo>
                    <a:pt x="380" y="1"/>
                  </a:lnTo>
                  <a:lnTo>
                    <a:pt x="391" y="6"/>
                  </a:lnTo>
                  <a:lnTo>
                    <a:pt x="396" y="13"/>
                  </a:lnTo>
                  <a:lnTo>
                    <a:pt x="399" y="26"/>
                  </a:lnTo>
                  <a:lnTo>
                    <a:pt x="400" y="47"/>
                  </a:lnTo>
                  <a:lnTo>
                    <a:pt x="400" y="47"/>
                  </a:lnTo>
                  <a:lnTo>
                    <a:pt x="400" y="925"/>
                  </a:lnTo>
                  <a:lnTo>
                    <a:pt x="400" y="938"/>
                  </a:lnTo>
                  <a:lnTo>
                    <a:pt x="401" y="950"/>
                  </a:lnTo>
                  <a:lnTo>
                    <a:pt x="403" y="959"/>
                  </a:lnTo>
                  <a:lnTo>
                    <a:pt x="408" y="968"/>
                  </a:lnTo>
                  <a:lnTo>
                    <a:pt x="415" y="975"/>
                  </a:lnTo>
                  <a:lnTo>
                    <a:pt x="427" y="981"/>
                  </a:lnTo>
                  <a:lnTo>
                    <a:pt x="442" y="984"/>
                  </a:lnTo>
                  <a:lnTo>
                    <a:pt x="463" y="988"/>
                  </a:lnTo>
                  <a:lnTo>
                    <a:pt x="491" y="990"/>
                  </a:lnTo>
                  <a:lnTo>
                    <a:pt x="523" y="991"/>
                  </a:lnTo>
                  <a:lnTo>
                    <a:pt x="565" y="991"/>
                  </a:lnTo>
                  <a:lnTo>
                    <a:pt x="644" y="991"/>
                  </a:lnTo>
                  <a:lnTo>
                    <a:pt x="644" y="1063"/>
                  </a:lnTo>
                  <a:lnTo>
                    <a:pt x="597" y="1062"/>
                  </a:lnTo>
                  <a:lnTo>
                    <a:pt x="543" y="1061"/>
                  </a:lnTo>
                  <a:lnTo>
                    <a:pt x="487" y="1059"/>
                  </a:lnTo>
                  <a:lnTo>
                    <a:pt x="430" y="1059"/>
                  </a:lnTo>
                  <a:lnTo>
                    <a:pt x="375" y="1058"/>
                  </a:lnTo>
                  <a:lnTo>
                    <a:pt x="324" y="1058"/>
                  </a:lnTo>
                  <a:lnTo>
                    <a:pt x="284" y="1058"/>
                  </a:lnTo>
                  <a:lnTo>
                    <a:pt x="238" y="1058"/>
                  </a:lnTo>
                  <a:lnTo>
                    <a:pt x="189" y="1059"/>
                  </a:lnTo>
                  <a:lnTo>
                    <a:pt x="142" y="1059"/>
                  </a:lnTo>
                  <a:lnTo>
                    <a:pt x="94" y="1061"/>
                  </a:lnTo>
                  <a:lnTo>
                    <a:pt x="50" y="1062"/>
                  </a:lnTo>
                  <a:lnTo>
                    <a:pt x="10" y="1063"/>
                  </a:lnTo>
                  <a:lnTo>
                    <a:pt x="10" y="991"/>
                  </a:lnTo>
                  <a:lnTo>
                    <a:pt x="90" y="991"/>
                  </a:lnTo>
                  <a:lnTo>
                    <a:pt x="131" y="991"/>
                  </a:lnTo>
                  <a:lnTo>
                    <a:pt x="165" y="990"/>
                  </a:lnTo>
                  <a:lnTo>
                    <a:pt x="192" y="988"/>
                  </a:lnTo>
                  <a:lnTo>
                    <a:pt x="213" y="984"/>
                  </a:lnTo>
                  <a:lnTo>
                    <a:pt x="228" y="981"/>
                  </a:lnTo>
                  <a:lnTo>
                    <a:pt x="239" y="975"/>
                  </a:lnTo>
                  <a:lnTo>
                    <a:pt x="246" y="968"/>
                  </a:lnTo>
                  <a:lnTo>
                    <a:pt x="251" y="959"/>
                  </a:lnTo>
                  <a:lnTo>
                    <a:pt x="253" y="950"/>
                  </a:lnTo>
                  <a:lnTo>
                    <a:pt x="254" y="938"/>
                  </a:lnTo>
                  <a:lnTo>
                    <a:pt x="254" y="925"/>
                  </a:lnTo>
                  <a:lnTo>
                    <a:pt x="254" y="127"/>
                  </a:lnTo>
                  <a:lnTo>
                    <a:pt x="216" y="142"/>
                  </a:lnTo>
                  <a:lnTo>
                    <a:pt x="176" y="151"/>
                  </a:lnTo>
                  <a:lnTo>
                    <a:pt x="137" y="158"/>
                  </a:lnTo>
                  <a:lnTo>
                    <a:pt x="102" y="164"/>
                  </a:lnTo>
                  <a:lnTo>
                    <a:pt x="69" y="167"/>
                  </a:lnTo>
                  <a:lnTo>
                    <a:pt x="44" y="168"/>
                  </a:lnTo>
                  <a:lnTo>
                    <a:pt x="25" y="169"/>
                  </a:lnTo>
                  <a:lnTo>
                    <a:pt x="0" y="169"/>
                  </a:lnTo>
                  <a:lnTo>
                    <a:pt x="0" y="103"/>
                  </a:lnTo>
                  <a:lnTo>
                    <a:pt x="25" y="103"/>
                  </a:lnTo>
                  <a:lnTo>
                    <a:pt x="37" y="103"/>
                  </a:lnTo>
                  <a:lnTo>
                    <a:pt x="54" y="101"/>
                  </a:lnTo>
                  <a:lnTo>
                    <a:pt x="78" y="100"/>
                  </a:lnTo>
                  <a:lnTo>
                    <a:pt x="104" y="98"/>
                  </a:lnTo>
                  <a:lnTo>
                    <a:pt x="136" y="93"/>
                  </a:lnTo>
                  <a:lnTo>
                    <a:pt x="169" y="86"/>
                  </a:lnTo>
                  <a:lnTo>
                    <a:pt x="204" y="76"/>
                  </a:lnTo>
                  <a:lnTo>
                    <a:pt x="239" y="63"/>
                  </a:lnTo>
                  <a:lnTo>
                    <a:pt x="274" y="47"/>
                  </a:lnTo>
                  <a:lnTo>
                    <a:pt x="308" y="25"/>
                  </a:lnTo>
                  <a:lnTo>
                    <a:pt x="33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07" name="Group 35"/>
          <p:cNvGrpSpPr>
            <a:grpSpLocks noChangeAspect="1"/>
          </p:cNvGrpSpPr>
          <p:nvPr>
            <p:custDataLst>
              <p:tags r:id="rId8"/>
            </p:custDataLst>
          </p:nvPr>
        </p:nvGrpSpPr>
        <p:grpSpPr bwMode="auto">
          <a:xfrm>
            <a:off x="1447800" y="4343400"/>
            <a:ext cx="619920" cy="571500"/>
            <a:chOff x="1062" y="2860"/>
            <a:chExt cx="1754" cy="1617"/>
          </a:xfrm>
        </p:grpSpPr>
        <p:sp>
          <p:nvSpPr>
            <p:cNvPr id="3109" name="Freeform 37"/>
            <p:cNvSpPr>
              <a:spLocks/>
            </p:cNvSpPr>
            <p:nvPr/>
          </p:nvSpPr>
          <p:spPr bwMode="auto">
            <a:xfrm>
              <a:off x="1062" y="2860"/>
              <a:ext cx="839" cy="1182"/>
            </a:xfrm>
            <a:custGeom>
              <a:avLst/>
              <a:gdLst/>
              <a:ahLst/>
              <a:cxnLst>
                <a:cxn ang="0">
                  <a:pos x="1443" y="9"/>
                </a:cxn>
                <a:cxn ang="0">
                  <a:pos x="1593" y="60"/>
                </a:cxn>
                <a:cxn ang="0">
                  <a:pos x="1674" y="184"/>
                </a:cxn>
                <a:cxn ang="0">
                  <a:pos x="1630" y="372"/>
                </a:cxn>
                <a:cxn ang="0">
                  <a:pos x="1495" y="498"/>
                </a:cxn>
                <a:cxn ang="0">
                  <a:pos x="1381" y="532"/>
                </a:cxn>
                <a:cxn ang="0">
                  <a:pos x="1362" y="500"/>
                </a:cxn>
                <a:cxn ang="0">
                  <a:pos x="1404" y="415"/>
                </a:cxn>
                <a:cxn ang="0">
                  <a:pos x="1390" y="278"/>
                </a:cxn>
                <a:cxn ang="0">
                  <a:pos x="1285" y="205"/>
                </a:cxn>
                <a:cxn ang="0">
                  <a:pos x="1163" y="182"/>
                </a:cxn>
                <a:cxn ang="0">
                  <a:pos x="999" y="188"/>
                </a:cxn>
                <a:cxn ang="0">
                  <a:pos x="794" y="273"/>
                </a:cxn>
                <a:cxn ang="0">
                  <a:pos x="682" y="407"/>
                </a:cxn>
                <a:cxn ang="0">
                  <a:pos x="636" y="539"/>
                </a:cxn>
                <a:cxn ang="0">
                  <a:pos x="629" y="629"/>
                </a:cxn>
                <a:cxn ang="0">
                  <a:pos x="663" y="749"/>
                </a:cxn>
                <a:cxn ang="0">
                  <a:pos x="768" y="870"/>
                </a:cxn>
                <a:cxn ang="0">
                  <a:pos x="973" y="958"/>
                </a:cxn>
                <a:cxn ang="0">
                  <a:pos x="1174" y="984"/>
                </a:cxn>
                <a:cxn ang="0">
                  <a:pos x="1176" y="1029"/>
                </a:cxn>
                <a:cxn ang="0">
                  <a:pos x="1074" y="1118"/>
                </a:cxn>
                <a:cxn ang="0">
                  <a:pos x="867" y="1167"/>
                </a:cxn>
                <a:cxn ang="0">
                  <a:pos x="598" y="1265"/>
                </a:cxn>
                <a:cxn ang="0">
                  <a:pos x="415" y="1439"/>
                </a:cxn>
                <a:cxn ang="0">
                  <a:pos x="307" y="1635"/>
                </a:cxn>
                <a:cxn ang="0">
                  <a:pos x="266" y="1797"/>
                </a:cxn>
                <a:cxn ang="0">
                  <a:pos x="312" y="1988"/>
                </a:cxn>
                <a:cxn ang="0">
                  <a:pos x="471" y="2125"/>
                </a:cxn>
                <a:cxn ang="0">
                  <a:pos x="687" y="2183"/>
                </a:cxn>
                <a:cxn ang="0">
                  <a:pos x="925" y="2149"/>
                </a:cxn>
                <a:cxn ang="0">
                  <a:pos x="1092" y="2041"/>
                </a:cxn>
                <a:cxn ang="0">
                  <a:pos x="1194" y="1922"/>
                </a:cxn>
                <a:cxn ang="0">
                  <a:pos x="1320" y="1801"/>
                </a:cxn>
                <a:cxn ang="0">
                  <a:pos x="1437" y="1760"/>
                </a:cxn>
                <a:cxn ang="0">
                  <a:pos x="1467" y="1779"/>
                </a:cxn>
                <a:cxn ang="0">
                  <a:pos x="1411" y="1879"/>
                </a:cxn>
                <a:cxn ang="0">
                  <a:pos x="1255" y="2045"/>
                </a:cxn>
                <a:cxn ang="0">
                  <a:pos x="1020" y="2218"/>
                </a:cxn>
                <a:cxn ang="0">
                  <a:pos x="724" y="2339"/>
                </a:cxn>
                <a:cxn ang="0">
                  <a:pos x="403" y="2353"/>
                </a:cxn>
                <a:cxn ang="0">
                  <a:pos x="153" y="2252"/>
                </a:cxn>
                <a:cxn ang="0">
                  <a:pos x="14" y="2059"/>
                </a:cxn>
                <a:cxn ang="0">
                  <a:pos x="4" y="1903"/>
                </a:cxn>
                <a:cxn ang="0">
                  <a:pos x="52" y="1729"/>
                </a:cxn>
                <a:cxn ang="0">
                  <a:pos x="196" y="1488"/>
                </a:cxn>
                <a:cxn ang="0">
                  <a:pos x="488" y="1217"/>
                </a:cxn>
                <a:cxn ang="0">
                  <a:pos x="583" y="1077"/>
                </a:cxn>
                <a:cxn ang="0">
                  <a:pos x="428" y="949"/>
                </a:cxn>
                <a:cxn ang="0">
                  <a:pos x="363" y="746"/>
                </a:cxn>
                <a:cxn ang="0">
                  <a:pos x="463" y="447"/>
                </a:cxn>
                <a:cxn ang="0">
                  <a:pos x="713" y="202"/>
                </a:cxn>
                <a:cxn ang="0">
                  <a:pos x="1044" y="44"/>
                </a:cxn>
              </a:cxnLst>
              <a:rect l="0" t="0" r="r" b="b"/>
              <a:pathLst>
                <a:path w="1678" h="2363">
                  <a:moveTo>
                    <a:pt x="1320" y="0"/>
                  </a:moveTo>
                  <a:lnTo>
                    <a:pt x="1349" y="1"/>
                  </a:lnTo>
                  <a:lnTo>
                    <a:pt x="1379" y="2"/>
                  </a:lnTo>
                  <a:lnTo>
                    <a:pt x="1411" y="5"/>
                  </a:lnTo>
                  <a:lnTo>
                    <a:pt x="1443" y="9"/>
                  </a:lnTo>
                  <a:lnTo>
                    <a:pt x="1475" y="15"/>
                  </a:lnTo>
                  <a:lnTo>
                    <a:pt x="1506" y="23"/>
                  </a:lnTo>
                  <a:lnTo>
                    <a:pt x="1537" y="33"/>
                  </a:lnTo>
                  <a:lnTo>
                    <a:pt x="1566" y="46"/>
                  </a:lnTo>
                  <a:lnTo>
                    <a:pt x="1593" y="60"/>
                  </a:lnTo>
                  <a:lnTo>
                    <a:pt x="1616" y="79"/>
                  </a:lnTo>
                  <a:lnTo>
                    <a:pt x="1637" y="100"/>
                  </a:lnTo>
                  <a:lnTo>
                    <a:pt x="1653" y="125"/>
                  </a:lnTo>
                  <a:lnTo>
                    <a:pt x="1667" y="152"/>
                  </a:lnTo>
                  <a:lnTo>
                    <a:pt x="1674" y="184"/>
                  </a:lnTo>
                  <a:lnTo>
                    <a:pt x="1678" y="220"/>
                  </a:lnTo>
                  <a:lnTo>
                    <a:pt x="1674" y="262"/>
                  </a:lnTo>
                  <a:lnTo>
                    <a:pt x="1665" y="300"/>
                  </a:lnTo>
                  <a:lnTo>
                    <a:pt x="1650" y="338"/>
                  </a:lnTo>
                  <a:lnTo>
                    <a:pt x="1630" y="372"/>
                  </a:lnTo>
                  <a:lnTo>
                    <a:pt x="1608" y="403"/>
                  </a:lnTo>
                  <a:lnTo>
                    <a:pt x="1582" y="432"/>
                  </a:lnTo>
                  <a:lnTo>
                    <a:pt x="1553" y="458"/>
                  </a:lnTo>
                  <a:lnTo>
                    <a:pt x="1525" y="480"/>
                  </a:lnTo>
                  <a:lnTo>
                    <a:pt x="1495" y="498"/>
                  </a:lnTo>
                  <a:lnTo>
                    <a:pt x="1466" y="513"/>
                  </a:lnTo>
                  <a:lnTo>
                    <a:pt x="1437" y="523"/>
                  </a:lnTo>
                  <a:lnTo>
                    <a:pt x="1411" y="530"/>
                  </a:lnTo>
                  <a:lnTo>
                    <a:pt x="1388" y="532"/>
                  </a:lnTo>
                  <a:lnTo>
                    <a:pt x="1381" y="532"/>
                  </a:lnTo>
                  <a:lnTo>
                    <a:pt x="1374" y="531"/>
                  </a:lnTo>
                  <a:lnTo>
                    <a:pt x="1367" y="527"/>
                  </a:lnTo>
                  <a:lnTo>
                    <a:pt x="1360" y="522"/>
                  </a:lnTo>
                  <a:lnTo>
                    <a:pt x="1359" y="512"/>
                  </a:lnTo>
                  <a:lnTo>
                    <a:pt x="1362" y="500"/>
                  </a:lnTo>
                  <a:lnTo>
                    <a:pt x="1368" y="487"/>
                  </a:lnTo>
                  <a:lnTo>
                    <a:pt x="1374" y="476"/>
                  </a:lnTo>
                  <a:lnTo>
                    <a:pt x="1383" y="460"/>
                  </a:lnTo>
                  <a:lnTo>
                    <a:pt x="1394" y="441"/>
                  </a:lnTo>
                  <a:lnTo>
                    <a:pt x="1404" y="415"/>
                  </a:lnTo>
                  <a:lnTo>
                    <a:pt x="1410" y="388"/>
                  </a:lnTo>
                  <a:lnTo>
                    <a:pt x="1412" y="358"/>
                  </a:lnTo>
                  <a:lnTo>
                    <a:pt x="1410" y="329"/>
                  </a:lnTo>
                  <a:lnTo>
                    <a:pt x="1402" y="302"/>
                  </a:lnTo>
                  <a:lnTo>
                    <a:pt x="1390" y="278"/>
                  </a:lnTo>
                  <a:lnTo>
                    <a:pt x="1374" y="259"/>
                  </a:lnTo>
                  <a:lnTo>
                    <a:pt x="1355" y="242"/>
                  </a:lnTo>
                  <a:lnTo>
                    <a:pt x="1333" y="227"/>
                  </a:lnTo>
                  <a:lnTo>
                    <a:pt x="1310" y="215"/>
                  </a:lnTo>
                  <a:lnTo>
                    <a:pt x="1285" y="205"/>
                  </a:lnTo>
                  <a:lnTo>
                    <a:pt x="1259" y="197"/>
                  </a:lnTo>
                  <a:lnTo>
                    <a:pt x="1234" y="191"/>
                  </a:lnTo>
                  <a:lnTo>
                    <a:pt x="1208" y="187"/>
                  </a:lnTo>
                  <a:lnTo>
                    <a:pt x="1185" y="183"/>
                  </a:lnTo>
                  <a:lnTo>
                    <a:pt x="1163" y="182"/>
                  </a:lnTo>
                  <a:lnTo>
                    <a:pt x="1143" y="180"/>
                  </a:lnTo>
                  <a:lnTo>
                    <a:pt x="1127" y="179"/>
                  </a:lnTo>
                  <a:lnTo>
                    <a:pt x="1113" y="179"/>
                  </a:lnTo>
                  <a:lnTo>
                    <a:pt x="1054" y="182"/>
                  </a:lnTo>
                  <a:lnTo>
                    <a:pt x="999" y="188"/>
                  </a:lnTo>
                  <a:lnTo>
                    <a:pt x="949" y="198"/>
                  </a:lnTo>
                  <a:lnTo>
                    <a:pt x="904" y="214"/>
                  </a:lnTo>
                  <a:lnTo>
                    <a:pt x="863" y="231"/>
                  </a:lnTo>
                  <a:lnTo>
                    <a:pt x="826" y="251"/>
                  </a:lnTo>
                  <a:lnTo>
                    <a:pt x="794" y="273"/>
                  </a:lnTo>
                  <a:lnTo>
                    <a:pt x="765" y="298"/>
                  </a:lnTo>
                  <a:lnTo>
                    <a:pt x="740" y="323"/>
                  </a:lnTo>
                  <a:lnTo>
                    <a:pt x="718" y="352"/>
                  </a:lnTo>
                  <a:lnTo>
                    <a:pt x="698" y="379"/>
                  </a:lnTo>
                  <a:lnTo>
                    <a:pt x="682" y="407"/>
                  </a:lnTo>
                  <a:lnTo>
                    <a:pt x="668" y="436"/>
                  </a:lnTo>
                  <a:lnTo>
                    <a:pt x="657" y="463"/>
                  </a:lnTo>
                  <a:lnTo>
                    <a:pt x="648" y="490"/>
                  </a:lnTo>
                  <a:lnTo>
                    <a:pt x="641" y="516"/>
                  </a:lnTo>
                  <a:lnTo>
                    <a:pt x="636" y="539"/>
                  </a:lnTo>
                  <a:lnTo>
                    <a:pt x="632" y="561"/>
                  </a:lnTo>
                  <a:lnTo>
                    <a:pt x="630" y="580"/>
                  </a:lnTo>
                  <a:lnTo>
                    <a:pt x="629" y="596"/>
                  </a:lnTo>
                  <a:lnTo>
                    <a:pt x="629" y="608"/>
                  </a:lnTo>
                  <a:lnTo>
                    <a:pt x="629" y="629"/>
                  </a:lnTo>
                  <a:lnTo>
                    <a:pt x="631" y="652"/>
                  </a:lnTo>
                  <a:lnTo>
                    <a:pt x="636" y="675"/>
                  </a:lnTo>
                  <a:lnTo>
                    <a:pt x="642" y="700"/>
                  </a:lnTo>
                  <a:lnTo>
                    <a:pt x="651" y="724"/>
                  </a:lnTo>
                  <a:lnTo>
                    <a:pt x="663" y="749"/>
                  </a:lnTo>
                  <a:lnTo>
                    <a:pt x="677" y="775"/>
                  </a:lnTo>
                  <a:lnTo>
                    <a:pt x="695" y="799"/>
                  </a:lnTo>
                  <a:lnTo>
                    <a:pt x="715" y="824"/>
                  </a:lnTo>
                  <a:lnTo>
                    <a:pt x="740" y="847"/>
                  </a:lnTo>
                  <a:lnTo>
                    <a:pt x="768" y="870"/>
                  </a:lnTo>
                  <a:lnTo>
                    <a:pt x="800" y="891"/>
                  </a:lnTo>
                  <a:lnTo>
                    <a:pt x="836" y="911"/>
                  </a:lnTo>
                  <a:lnTo>
                    <a:pt x="878" y="930"/>
                  </a:lnTo>
                  <a:lnTo>
                    <a:pt x="923" y="945"/>
                  </a:lnTo>
                  <a:lnTo>
                    <a:pt x="973" y="958"/>
                  </a:lnTo>
                  <a:lnTo>
                    <a:pt x="1029" y="969"/>
                  </a:lnTo>
                  <a:lnTo>
                    <a:pt x="1091" y="977"/>
                  </a:lnTo>
                  <a:lnTo>
                    <a:pt x="1158" y="982"/>
                  </a:lnTo>
                  <a:lnTo>
                    <a:pt x="1166" y="982"/>
                  </a:lnTo>
                  <a:lnTo>
                    <a:pt x="1174" y="984"/>
                  </a:lnTo>
                  <a:lnTo>
                    <a:pt x="1181" y="986"/>
                  </a:lnTo>
                  <a:lnTo>
                    <a:pt x="1185" y="993"/>
                  </a:lnTo>
                  <a:lnTo>
                    <a:pt x="1187" y="1003"/>
                  </a:lnTo>
                  <a:lnTo>
                    <a:pt x="1185" y="1015"/>
                  </a:lnTo>
                  <a:lnTo>
                    <a:pt x="1176" y="1029"/>
                  </a:lnTo>
                  <a:lnTo>
                    <a:pt x="1164" y="1046"/>
                  </a:lnTo>
                  <a:lnTo>
                    <a:pt x="1148" y="1064"/>
                  </a:lnTo>
                  <a:lnTo>
                    <a:pt x="1127" y="1082"/>
                  </a:lnTo>
                  <a:lnTo>
                    <a:pt x="1102" y="1101"/>
                  </a:lnTo>
                  <a:lnTo>
                    <a:pt x="1074" y="1118"/>
                  </a:lnTo>
                  <a:lnTo>
                    <a:pt x="1043" y="1133"/>
                  </a:lnTo>
                  <a:lnTo>
                    <a:pt x="1008" y="1146"/>
                  </a:lnTo>
                  <a:lnTo>
                    <a:pt x="971" y="1156"/>
                  </a:lnTo>
                  <a:lnTo>
                    <a:pt x="933" y="1162"/>
                  </a:lnTo>
                  <a:lnTo>
                    <a:pt x="867" y="1167"/>
                  </a:lnTo>
                  <a:lnTo>
                    <a:pt x="807" y="1177"/>
                  </a:lnTo>
                  <a:lnTo>
                    <a:pt x="748" y="1193"/>
                  </a:lnTo>
                  <a:lnTo>
                    <a:pt x="695" y="1213"/>
                  </a:lnTo>
                  <a:lnTo>
                    <a:pt x="645" y="1238"/>
                  </a:lnTo>
                  <a:lnTo>
                    <a:pt x="598" y="1265"/>
                  </a:lnTo>
                  <a:lnTo>
                    <a:pt x="554" y="1296"/>
                  </a:lnTo>
                  <a:lnTo>
                    <a:pt x="515" y="1328"/>
                  </a:lnTo>
                  <a:lnTo>
                    <a:pt x="479" y="1364"/>
                  </a:lnTo>
                  <a:lnTo>
                    <a:pt x="446" y="1400"/>
                  </a:lnTo>
                  <a:lnTo>
                    <a:pt x="415" y="1439"/>
                  </a:lnTo>
                  <a:lnTo>
                    <a:pt x="387" y="1479"/>
                  </a:lnTo>
                  <a:lnTo>
                    <a:pt x="363" y="1517"/>
                  </a:lnTo>
                  <a:lnTo>
                    <a:pt x="342" y="1557"/>
                  </a:lnTo>
                  <a:lnTo>
                    <a:pt x="323" y="1597"/>
                  </a:lnTo>
                  <a:lnTo>
                    <a:pt x="307" y="1635"/>
                  </a:lnTo>
                  <a:lnTo>
                    <a:pt x="295" y="1672"/>
                  </a:lnTo>
                  <a:lnTo>
                    <a:pt x="284" y="1707"/>
                  </a:lnTo>
                  <a:lnTo>
                    <a:pt x="275" y="1739"/>
                  </a:lnTo>
                  <a:lnTo>
                    <a:pt x="270" y="1770"/>
                  </a:lnTo>
                  <a:lnTo>
                    <a:pt x="266" y="1797"/>
                  </a:lnTo>
                  <a:lnTo>
                    <a:pt x="265" y="1820"/>
                  </a:lnTo>
                  <a:lnTo>
                    <a:pt x="269" y="1867"/>
                  </a:lnTo>
                  <a:lnTo>
                    <a:pt x="277" y="1911"/>
                  </a:lnTo>
                  <a:lnTo>
                    <a:pt x="292" y="1951"/>
                  </a:lnTo>
                  <a:lnTo>
                    <a:pt x="312" y="1988"/>
                  </a:lnTo>
                  <a:lnTo>
                    <a:pt x="337" y="2022"/>
                  </a:lnTo>
                  <a:lnTo>
                    <a:pt x="365" y="2053"/>
                  </a:lnTo>
                  <a:lnTo>
                    <a:pt x="399" y="2080"/>
                  </a:lnTo>
                  <a:lnTo>
                    <a:pt x="433" y="2104"/>
                  </a:lnTo>
                  <a:lnTo>
                    <a:pt x="471" y="2125"/>
                  </a:lnTo>
                  <a:lnTo>
                    <a:pt x="512" y="2143"/>
                  </a:lnTo>
                  <a:lnTo>
                    <a:pt x="554" y="2158"/>
                  </a:lnTo>
                  <a:lnTo>
                    <a:pt x="598" y="2170"/>
                  </a:lnTo>
                  <a:lnTo>
                    <a:pt x="642" y="2178"/>
                  </a:lnTo>
                  <a:lnTo>
                    <a:pt x="687" y="2183"/>
                  </a:lnTo>
                  <a:lnTo>
                    <a:pt x="731" y="2184"/>
                  </a:lnTo>
                  <a:lnTo>
                    <a:pt x="786" y="2182"/>
                  </a:lnTo>
                  <a:lnTo>
                    <a:pt x="835" y="2175"/>
                  </a:lnTo>
                  <a:lnTo>
                    <a:pt x="882" y="2163"/>
                  </a:lnTo>
                  <a:lnTo>
                    <a:pt x="925" y="2149"/>
                  </a:lnTo>
                  <a:lnTo>
                    <a:pt x="965" y="2131"/>
                  </a:lnTo>
                  <a:lnTo>
                    <a:pt x="1001" y="2112"/>
                  </a:lnTo>
                  <a:lnTo>
                    <a:pt x="1034" y="2090"/>
                  </a:lnTo>
                  <a:lnTo>
                    <a:pt x="1065" y="2065"/>
                  </a:lnTo>
                  <a:lnTo>
                    <a:pt x="1092" y="2041"/>
                  </a:lnTo>
                  <a:lnTo>
                    <a:pt x="1117" y="2016"/>
                  </a:lnTo>
                  <a:lnTo>
                    <a:pt x="1139" y="1992"/>
                  </a:lnTo>
                  <a:lnTo>
                    <a:pt x="1160" y="1967"/>
                  </a:lnTo>
                  <a:lnTo>
                    <a:pt x="1177" y="1944"/>
                  </a:lnTo>
                  <a:lnTo>
                    <a:pt x="1194" y="1922"/>
                  </a:lnTo>
                  <a:lnTo>
                    <a:pt x="1207" y="1903"/>
                  </a:lnTo>
                  <a:lnTo>
                    <a:pt x="1233" y="1871"/>
                  </a:lnTo>
                  <a:lnTo>
                    <a:pt x="1262" y="1844"/>
                  </a:lnTo>
                  <a:lnTo>
                    <a:pt x="1290" y="1820"/>
                  </a:lnTo>
                  <a:lnTo>
                    <a:pt x="1320" y="1801"/>
                  </a:lnTo>
                  <a:lnTo>
                    <a:pt x="1349" y="1786"/>
                  </a:lnTo>
                  <a:lnTo>
                    <a:pt x="1377" y="1774"/>
                  </a:lnTo>
                  <a:lnTo>
                    <a:pt x="1401" y="1766"/>
                  </a:lnTo>
                  <a:lnTo>
                    <a:pt x="1421" y="1761"/>
                  </a:lnTo>
                  <a:lnTo>
                    <a:pt x="1437" y="1760"/>
                  </a:lnTo>
                  <a:lnTo>
                    <a:pt x="1446" y="1760"/>
                  </a:lnTo>
                  <a:lnTo>
                    <a:pt x="1454" y="1761"/>
                  </a:lnTo>
                  <a:lnTo>
                    <a:pt x="1461" y="1764"/>
                  </a:lnTo>
                  <a:lnTo>
                    <a:pt x="1466" y="1770"/>
                  </a:lnTo>
                  <a:lnTo>
                    <a:pt x="1467" y="1779"/>
                  </a:lnTo>
                  <a:lnTo>
                    <a:pt x="1464" y="1792"/>
                  </a:lnTo>
                  <a:lnTo>
                    <a:pt x="1457" y="1808"/>
                  </a:lnTo>
                  <a:lnTo>
                    <a:pt x="1446" y="1828"/>
                  </a:lnTo>
                  <a:lnTo>
                    <a:pt x="1431" y="1851"/>
                  </a:lnTo>
                  <a:lnTo>
                    <a:pt x="1411" y="1879"/>
                  </a:lnTo>
                  <a:lnTo>
                    <a:pt x="1388" y="1908"/>
                  </a:lnTo>
                  <a:lnTo>
                    <a:pt x="1359" y="1940"/>
                  </a:lnTo>
                  <a:lnTo>
                    <a:pt x="1328" y="1974"/>
                  </a:lnTo>
                  <a:lnTo>
                    <a:pt x="1294" y="2009"/>
                  </a:lnTo>
                  <a:lnTo>
                    <a:pt x="1255" y="2045"/>
                  </a:lnTo>
                  <a:lnTo>
                    <a:pt x="1215" y="2080"/>
                  </a:lnTo>
                  <a:lnTo>
                    <a:pt x="1170" y="2116"/>
                  </a:lnTo>
                  <a:lnTo>
                    <a:pt x="1123" y="2151"/>
                  </a:lnTo>
                  <a:lnTo>
                    <a:pt x="1074" y="2185"/>
                  </a:lnTo>
                  <a:lnTo>
                    <a:pt x="1020" y="2218"/>
                  </a:lnTo>
                  <a:lnTo>
                    <a:pt x="966" y="2247"/>
                  </a:lnTo>
                  <a:lnTo>
                    <a:pt x="908" y="2276"/>
                  </a:lnTo>
                  <a:lnTo>
                    <a:pt x="849" y="2300"/>
                  </a:lnTo>
                  <a:lnTo>
                    <a:pt x="788" y="2321"/>
                  </a:lnTo>
                  <a:lnTo>
                    <a:pt x="724" y="2339"/>
                  </a:lnTo>
                  <a:lnTo>
                    <a:pt x="659" y="2352"/>
                  </a:lnTo>
                  <a:lnTo>
                    <a:pt x="593" y="2359"/>
                  </a:lnTo>
                  <a:lnTo>
                    <a:pt x="525" y="2363"/>
                  </a:lnTo>
                  <a:lnTo>
                    <a:pt x="463" y="2361"/>
                  </a:lnTo>
                  <a:lnTo>
                    <a:pt x="403" y="2353"/>
                  </a:lnTo>
                  <a:lnTo>
                    <a:pt x="347" y="2341"/>
                  </a:lnTo>
                  <a:lnTo>
                    <a:pt x="292" y="2326"/>
                  </a:lnTo>
                  <a:lnTo>
                    <a:pt x="242" y="2305"/>
                  </a:lnTo>
                  <a:lnTo>
                    <a:pt x="195" y="2281"/>
                  </a:lnTo>
                  <a:lnTo>
                    <a:pt x="153" y="2252"/>
                  </a:lnTo>
                  <a:lnTo>
                    <a:pt x="114" y="2221"/>
                  </a:lnTo>
                  <a:lnTo>
                    <a:pt x="81" y="2185"/>
                  </a:lnTo>
                  <a:lnTo>
                    <a:pt x="52" y="2147"/>
                  </a:lnTo>
                  <a:lnTo>
                    <a:pt x="30" y="2104"/>
                  </a:lnTo>
                  <a:lnTo>
                    <a:pt x="14" y="2059"/>
                  </a:lnTo>
                  <a:lnTo>
                    <a:pt x="4" y="2010"/>
                  </a:lnTo>
                  <a:lnTo>
                    <a:pt x="0" y="1958"/>
                  </a:lnTo>
                  <a:lnTo>
                    <a:pt x="0" y="1944"/>
                  </a:lnTo>
                  <a:lnTo>
                    <a:pt x="2" y="1926"/>
                  </a:lnTo>
                  <a:lnTo>
                    <a:pt x="4" y="1903"/>
                  </a:lnTo>
                  <a:lnTo>
                    <a:pt x="9" y="1875"/>
                  </a:lnTo>
                  <a:lnTo>
                    <a:pt x="15" y="1844"/>
                  </a:lnTo>
                  <a:lnTo>
                    <a:pt x="25" y="1809"/>
                  </a:lnTo>
                  <a:lnTo>
                    <a:pt x="36" y="1770"/>
                  </a:lnTo>
                  <a:lnTo>
                    <a:pt x="52" y="1729"/>
                  </a:lnTo>
                  <a:lnTo>
                    <a:pt x="72" y="1684"/>
                  </a:lnTo>
                  <a:lnTo>
                    <a:pt x="96" y="1637"/>
                  </a:lnTo>
                  <a:lnTo>
                    <a:pt x="124" y="1590"/>
                  </a:lnTo>
                  <a:lnTo>
                    <a:pt x="157" y="1539"/>
                  </a:lnTo>
                  <a:lnTo>
                    <a:pt x="196" y="1488"/>
                  </a:lnTo>
                  <a:lnTo>
                    <a:pt x="240" y="1434"/>
                  </a:lnTo>
                  <a:lnTo>
                    <a:pt x="292" y="1381"/>
                  </a:lnTo>
                  <a:lnTo>
                    <a:pt x="350" y="1327"/>
                  </a:lnTo>
                  <a:lnTo>
                    <a:pt x="415" y="1271"/>
                  </a:lnTo>
                  <a:lnTo>
                    <a:pt x="488" y="1217"/>
                  </a:lnTo>
                  <a:lnTo>
                    <a:pt x="568" y="1163"/>
                  </a:lnTo>
                  <a:lnTo>
                    <a:pt x="658" y="1110"/>
                  </a:lnTo>
                  <a:lnTo>
                    <a:pt x="658" y="1110"/>
                  </a:lnTo>
                  <a:lnTo>
                    <a:pt x="620" y="1095"/>
                  </a:lnTo>
                  <a:lnTo>
                    <a:pt x="583" y="1077"/>
                  </a:lnTo>
                  <a:lnTo>
                    <a:pt x="547" y="1057"/>
                  </a:lnTo>
                  <a:lnTo>
                    <a:pt x="514" y="1034"/>
                  </a:lnTo>
                  <a:lnTo>
                    <a:pt x="483" y="1008"/>
                  </a:lnTo>
                  <a:lnTo>
                    <a:pt x="453" y="980"/>
                  </a:lnTo>
                  <a:lnTo>
                    <a:pt x="428" y="949"/>
                  </a:lnTo>
                  <a:lnTo>
                    <a:pt x="406" y="915"/>
                  </a:lnTo>
                  <a:lnTo>
                    <a:pt x="387" y="878"/>
                  </a:lnTo>
                  <a:lnTo>
                    <a:pt x="374" y="837"/>
                  </a:lnTo>
                  <a:lnTo>
                    <a:pt x="366" y="794"/>
                  </a:lnTo>
                  <a:lnTo>
                    <a:pt x="363" y="746"/>
                  </a:lnTo>
                  <a:lnTo>
                    <a:pt x="368" y="685"/>
                  </a:lnTo>
                  <a:lnTo>
                    <a:pt x="380" y="623"/>
                  </a:lnTo>
                  <a:lnTo>
                    <a:pt x="401" y="563"/>
                  </a:lnTo>
                  <a:lnTo>
                    <a:pt x="428" y="504"/>
                  </a:lnTo>
                  <a:lnTo>
                    <a:pt x="463" y="447"/>
                  </a:lnTo>
                  <a:lnTo>
                    <a:pt x="502" y="393"/>
                  </a:lnTo>
                  <a:lnTo>
                    <a:pt x="548" y="342"/>
                  </a:lnTo>
                  <a:lnTo>
                    <a:pt x="599" y="293"/>
                  </a:lnTo>
                  <a:lnTo>
                    <a:pt x="654" y="246"/>
                  </a:lnTo>
                  <a:lnTo>
                    <a:pt x="713" y="202"/>
                  </a:lnTo>
                  <a:lnTo>
                    <a:pt x="776" y="162"/>
                  </a:lnTo>
                  <a:lnTo>
                    <a:pt x="840" y="128"/>
                  </a:lnTo>
                  <a:lnTo>
                    <a:pt x="907" y="95"/>
                  </a:lnTo>
                  <a:lnTo>
                    <a:pt x="975" y="67"/>
                  </a:lnTo>
                  <a:lnTo>
                    <a:pt x="1044" y="44"/>
                  </a:lnTo>
                  <a:lnTo>
                    <a:pt x="1114" y="26"/>
                  </a:lnTo>
                  <a:lnTo>
                    <a:pt x="1184" y="11"/>
                  </a:lnTo>
                  <a:lnTo>
                    <a:pt x="1252" y="2"/>
                  </a:lnTo>
                  <a:lnTo>
                    <a:pt x="13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0" name="Freeform 38"/>
            <p:cNvSpPr>
              <a:spLocks noEditPoints="1"/>
            </p:cNvSpPr>
            <p:nvPr/>
          </p:nvSpPr>
          <p:spPr bwMode="auto">
            <a:xfrm>
              <a:off x="1847" y="3479"/>
              <a:ext cx="486" cy="998"/>
            </a:xfrm>
            <a:custGeom>
              <a:avLst/>
              <a:gdLst/>
              <a:ahLst/>
              <a:cxnLst>
                <a:cxn ang="0">
                  <a:pos x="729" y="521"/>
                </a:cxn>
                <a:cxn ang="0">
                  <a:pos x="820" y="571"/>
                </a:cxn>
                <a:cxn ang="0">
                  <a:pos x="877" y="655"/>
                </a:cxn>
                <a:cxn ang="0">
                  <a:pos x="887" y="750"/>
                </a:cxn>
                <a:cxn ang="0">
                  <a:pos x="878" y="808"/>
                </a:cxn>
                <a:cxn ang="0">
                  <a:pos x="643" y="1727"/>
                </a:cxn>
                <a:cxn ang="0">
                  <a:pos x="568" y="1840"/>
                </a:cxn>
                <a:cxn ang="0">
                  <a:pos x="473" y="1918"/>
                </a:cxn>
                <a:cxn ang="0">
                  <a:pos x="371" y="1967"/>
                </a:cxn>
                <a:cxn ang="0">
                  <a:pos x="276" y="1991"/>
                </a:cxn>
                <a:cxn ang="0">
                  <a:pos x="178" y="1992"/>
                </a:cxn>
                <a:cxn ang="0">
                  <a:pos x="75" y="1963"/>
                </a:cxn>
                <a:cxn ang="0">
                  <a:pos x="13" y="1902"/>
                </a:cxn>
                <a:cxn ang="0">
                  <a:pos x="4" y="1816"/>
                </a:cxn>
                <a:cxn ang="0">
                  <a:pos x="49" y="1743"/>
                </a:cxn>
                <a:cxn ang="0">
                  <a:pos x="128" y="1713"/>
                </a:cxn>
                <a:cxn ang="0">
                  <a:pos x="180" y="1730"/>
                </a:cxn>
                <a:cxn ang="0">
                  <a:pos x="209" y="1778"/>
                </a:cxn>
                <a:cxn ang="0">
                  <a:pos x="207" y="1832"/>
                </a:cxn>
                <a:cxn ang="0">
                  <a:pos x="178" y="1885"/>
                </a:cxn>
                <a:cxn ang="0">
                  <a:pos x="162" y="1921"/>
                </a:cxn>
                <a:cxn ang="0">
                  <a:pos x="255" y="1923"/>
                </a:cxn>
                <a:cxn ang="0">
                  <a:pos x="364" y="1871"/>
                </a:cxn>
                <a:cxn ang="0">
                  <a:pos x="449" y="1769"/>
                </a:cxn>
                <a:cxn ang="0">
                  <a:pos x="501" y="1636"/>
                </a:cxn>
                <a:cxn ang="0">
                  <a:pos x="717" y="742"/>
                </a:cxn>
                <a:cxn ang="0">
                  <a:pos x="721" y="686"/>
                </a:cxn>
                <a:cxn ang="0">
                  <a:pos x="710" y="611"/>
                </a:cxn>
                <a:cxn ang="0">
                  <a:pos x="669" y="575"/>
                </a:cxn>
                <a:cxn ang="0">
                  <a:pos x="572" y="589"/>
                </a:cxn>
                <a:cxn ang="0">
                  <a:pos x="469" y="661"/>
                </a:cxn>
                <a:cxn ang="0">
                  <a:pos x="387" y="769"/>
                </a:cxn>
                <a:cxn ang="0">
                  <a:pos x="340" y="866"/>
                </a:cxn>
                <a:cxn ang="0">
                  <a:pos x="317" y="889"/>
                </a:cxn>
                <a:cxn ang="0">
                  <a:pos x="290" y="888"/>
                </a:cxn>
                <a:cxn ang="0">
                  <a:pos x="267" y="871"/>
                </a:cxn>
                <a:cxn ang="0">
                  <a:pos x="272" y="835"/>
                </a:cxn>
                <a:cxn ang="0">
                  <a:pos x="306" y="764"/>
                </a:cxn>
                <a:cxn ang="0">
                  <a:pos x="368" y="674"/>
                </a:cxn>
                <a:cxn ang="0">
                  <a:pos x="454" y="585"/>
                </a:cxn>
                <a:cxn ang="0">
                  <a:pos x="565" y="524"/>
                </a:cxn>
                <a:cxn ang="0">
                  <a:pos x="883" y="0"/>
                </a:cxn>
                <a:cxn ang="0">
                  <a:pos x="942" y="22"/>
                </a:cxn>
                <a:cxn ang="0">
                  <a:pos x="970" y="69"/>
                </a:cxn>
                <a:cxn ang="0">
                  <a:pos x="968" y="114"/>
                </a:cxn>
                <a:cxn ang="0">
                  <a:pos x="921" y="185"/>
                </a:cxn>
                <a:cxn ang="0">
                  <a:pos x="849" y="215"/>
                </a:cxn>
                <a:cxn ang="0">
                  <a:pos x="793" y="196"/>
                </a:cxn>
                <a:cxn ang="0">
                  <a:pos x="766" y="154"/>
                </a:cxn>
                <a:cxn ang="0">
                  <a:pos x="764" y="96"/>
                </a:cxn>
                <a:cxn ang="0">
                  <a:pos x="808" y="29"/>
                </a:cxn>
                <a:cxn ang="0">
                  <a:pos x="883" y="0"/>
                </a:cxn>
              </a:cxnLst>
              <a:rect l="0" t="0" r="r" b="b"/>
              <a:pathLst>
                <a:path w="972" h="1994">
                  <a:moveTo>
                    <a:pt x="653" y="512"/>
                  </a:moveTo>
                  <a:lnTo>
                    <a:pt x="692" y="514"/>
                  </a:lnTo>
                  <a:lnTo>
                    <a:pt x="729" y="521"/>
                  </a:lnTo>
                  <a:lnTo>
                    <a:pt x="762" y="533"/>
                  </a:lnTo>
                  <a:lnTo>
                    <a:pt x="793" y="550"/>
                  </a:lnTo>
                  <a:lnTo>
                    <a:pt x="820" y="571"/>
                  </a:lnTo>
                  <a:lnTo>
                    <a:pt x="844" y="595"/>
                  </a:lnTo>
                  <a:lnTo>
                    <a:pt x="862" y="624"/>
                  </a:lnTo>
                  <a:lnTo>
                    <a:pt x="877" y="655"/>
                  </a:lnTo>
                  <a:lnTo>
                    <a:pt x="886" y="690"/>
                  </a:lnTo>
                  <a:lnTo>
                    <a:pt x="888" y="726"/>
                  </a:lnTo>
                  <a:lnTo>
                    <a:pt x="887" y="750"/>
                  </a:lnTo>
                  <a:lnTo>
                    <a:pt x="886" y="771"/>
                  </a:lnTo>
                  <a:lnTo>
                    <a:pt x="882" y="789"/>
                  </a:lnTo>
                  <a:lnTo>
                    <a:pt x="878" y="808"/>
                  </a:lnTo>
                  <a:lnTo>
                    <a:pt x="677" y="1631"/>
                  </a:lnTo>
                  <a:lnTo>
                    <a:pt x="662" y="1681"/>
                  </a:lnTo>
                  <a:lnTo>
                    <a:pt x="643" y="1727"/>
                  </a:lnTo>
                  <a:lnTo>
                    <a:pt x="621" y="1769"/>
                  </a:lnTo>
                  <a:lnTo>
                    <a:pt x="595" y="1806"/>
                  </a:lnTo>
                  <a:lnTo>
                    <a:pt x="568" y="1840"/>
                  </a:lnTo>
                  <a:lnTo>
                    <a:pt x="538" y="1869"/>
                  </a:lnTo>
                  <a:lnTo>
                    <a:pt x="506" y="1895"/>
                  </a:lnTo>
                  <a:lnTo>
                    <a:pt x="473" y="1918"/>
                  </a:lnTo>
                  <a:lnTo>
                    <a:pt x="439" y="1938"/>
                  </a:lnTo>
                  <a:lnTo>
                    <a:pt x="406" y="1953"/>
                  </a:lnTo>
                  <a:lnTo>
                    <a:pt x="371" y="1967"/>
                  </a:lnTo>
                  <a:lnTo>
                    <a:pt x="339" y="1978"/>
                  </a:lnTo>
                  <a:lnTo>
                    <a:pt x="307" y="1985"/>
                  </a:lnTo>
                  <a:lnTo>
                    <a:pt x="276" y="1991"/>
                  </a:lnTo>
                  <a:lnTo>
                    <a:pt x="248" y="1993"/>
                  </a:lnTo>
                  <a:lnTo>
                    <a:pt x="222" y="1994"/>
                  </a:lnTo>
                  <a:lnTo>
                    <a:pt x="178" y="1992"/>
                  </a:lnTo>
                  <a:lnTo>
                    <a:pt x="140" y="1987"/>
                  </a:lnTo>
                  <a:lnTo>
                    <a:pt x="105" y="1976"/>
                  </a:lnTo>
                  <a:lnTo>
                    <a:pt x="75" y="1963"/>
                  </a:lnTo>
                  <a:lnTo>
                    <a:pt x="49" y="1945"/>
                  </a:lnTo>
                  <a:lnTo>
                    <a:pt x="29" y="1926"/>
                  </a:lnTo>
                  <a:lnTo>
                    <a:pt x="13" y="1902"/>
                  </a:lnTo>
                  <a:lnTo>
                    <a:pt x="4" y="1876"/>
                  </a:lnTo>
                  <a:lnTo>
                    <a:pt x="0" y="1846"/>
                  </a:lnTo>
                  <a:lnTo>
                    <a:pt x="4" y="1816"/>
                  </a:lnTo>
                  <a:lnTo>
                    <a:pt x="14" y="1788"/>
                  </a:lnTo>
                  <a:lnTo>
                    <a:pt x="29" y="1764"/>
                  </a:lnTo>
                  <a:lnTo>
                    <a:pt x="49" y="1743"/>
                  </a:lnTo>
                  <a:lnTo>
                    <a:pt x="72" y="1726"/>
                  </a:lnTo>
                  <a:lnTo>
                    <a:pt x="99" y="1717"/>
                  </a:lnTo>
                  <a:lnTo>
                    <a:pt x="128" y="1713"/>
                  </a:lnTo>
                  <a:lnTo>
                    <a:pt x="146" y="1715"/>
                  </a:lnTo>
                  <a:lnTo>
                    <a:pt x="164" y="1720"/>
                  </a:lnTo>
                  <a:lnTo>
                    <a:pt x="180" y="1730"/>
                  </a:lnTo>
                  <a:lnTo>
                    <a:pt x="192" y="1742"/>
                  </a:lnTo>
                  <a:lnTo>
                    <a:pt x="203" y="1758"/>
                  </a:lnTo>
                  <a:lnTo>
                    <a:pt x="209" y="1778"/>
                  </a:lnTo>
                  <a:lnTo>
                    <a:pt x="212" y="1800"/>
                  </a:lnTo>
                  <a:lnTo>
                    <a:pt x="211" y="1815"/>
                  </a:lnTo>
                  <a:lnTo>
                    <a:pt x="207" y="1832"/>
                  </a:lnTo>
                  <a:lnTo>
                    <a:pt x="201" y="1849"/>
                  </a:lnTo>
                  <a:lnTo>
                    <a:pt x="192" y="1867"/>
                  </a:lnTo>
                  <a:lnTo>
                    <a:pt x="178" y="1885"/>
                  </a:lnTo>
                  <a:lnTo>
                    <a:pt x="160" y="1900"/>
                  </a:lnTo>
                  <a:lnTo>
                    <a:pt x="138" y="1913"/>
                  </a:lnTo>
                  <a:lnTo>
                    <a:pt x="162" y="1921"/>
                  </a:lnTo>
                  <a:lnTo>
                    <a:pt x="188" y="1926"/>
                  </a:lnTo>
                  <a:lnTo>
                    <a:pt x="217" y="1927"/>
                  </a:lnTo>
                  <a:lnTo>
                    <a:pt x="255" y="1923"/>
                  </a:lnTo>
                  <a:lnTo>
                    <a:pt x="293" y="1913"/>
                  </a:lnTo>
                  <a:lnTo>
                    <a:pt x="329" y="1895"/>
                  </a:lnTo>
                  <a:lnTo>
                    <a:pt x="364" y="1871"/>
                  </a:lnTo>
                  <a:lnTo>
                    <a:pt x="395" y="1841"/>
                  </a:lnTo>
                  <a:lnTo>
                    <a:pt x="424" y="1807"/>
                  </a:lnTo>
                  <a:lnTo>
                    <a:pt x="449" y="1769"/>
                  </a:lnTo>
                  <a:lnTo>
                    <a:pt x="470" y="1727"/>
                  </a:lnTo>
                  <a:lnTo>
                    <a:pt x="488" y="1682"/>
                  </a:lnTo>
                  <a:lnTo>
                    <a:pt x="501" y="1636"/>
                  </a:lnTo>
                  <a:lnTo>
                    <a:pt x="501" y="1636"/>
                  </a:lnTo>
                  <a:lnTo>
                    <a:pt x="716" y="757"/>
                  </a:lnTo>
                  <a:lnTo>
                    <a:pt x="717" y="742"/>
                  </a:lnTo>
                  <a:lnTo>
                    <a:pt x="719" y="724"/>
                  </a:lnTo>
                  <a:lnTo>
                    <a:pt x="721" y="705"/>
                  </a:lnTo>
                  <a:lnTo>
                    <a:pt x="721" y="686"/>
                  </a:lnTo>
                  <a:lnTo>
                    <a:pt x="720" y="656"/>
                  </a:lnTo>
                  <a:lnTo>
                    <a:pt x="716" y="631"/>
                  </a:lnTo>
                  <a:lnTo>
                    <a:pt x="710" y="611"/>
                  </a:lnTo>
                  <a:lnTo>
                    <a:pt x="699" y="594"/>
                  </a:lnTo>
                  <a:lnTo>
                    <a:pt x="687" y="582"/>
                  </a:lnTo>
                  <a:lnTo>
                    <a:pt x="669" y="575"/>
                  </a:lnTo>
                  <a:lnTo>
                    <a:pt x="648" y="572"/>
                  </a:lnTo>
                  <a:lnTo>
                    <a:pt x="609" y="577"/>
                  </a:lnTo>
                  <a:lnTo>
                    <a:pt x="572" y="589"/>
                  </a:lnTo>
                  <a:lnTo>
                    <a:pt x="534" y="607"/>
                  </a:lnTo>
                  <a:lnTo>
                    <a:pt x="501" y="631"/>
                  </a:lnTo>
                  <a:lnTo>
                    <a:pt x="469" y="661"/>
                  </a:lnTo>
                  <a:lnTo>
                    <a:pt x="439" y="693"/>
                  </a:lnTo>
                  <a:lnTo>
                    <a:pt x="412" y="731"/>
                  </a:lnTo>
                  <a:lnTo>
                    <a:pt x="387" y="769"/>
                  </a:lnTo>
                  <a:lnTo>
                    <a:pt x="366" y="808"/>
                  </a:lnTo>
                  <a:lnTo>
                    <a:pt x="349" y="849"/>
                  </a:lnTo>
                  <a:lnTo>
                    <a:pt x="340" y="866"/>
                  </a:lnTo>
                  <a:lnTo>
                    <a:pt x="334" y="879"/>
                  </a:lnTo>
                  <a:lnTo>
                    <a:pt x="327" y="885"/>
                  </a:lnTo>
                  <a:lnTo>
                    <a:pt x="317" y="889"/>
                  </a:lnTo>
                  <a:lnTo>
                    <a:pt x="305" y="889"/>
                  </a:lnTo>
                  <a:lnTo>
                    <a:pt x="298" y="889"/>
                  </a:lnTo>
                  <a:lnTo>
                    <a:pt x="290" y="888"/>
                  </a:lnTo>
                  <a:lnTo>
                    <a:pt x="281" y="885"/>
                  </a:lnTo>
                  <a:lnTo>
                    <a:pt x="274" y="880"/>
                  </a:lnTo>
                  <a:lnTo>
                    <a:pt x="267" y="871"/>
                  </a:lnTo>
                  <a:lnTo>
                    <a:pt x="265" y="858"/>
                  </a:lnTo>
                  <a:lnTo>
                    <a:pt x="267" y="849"/>
                  </a:lnTo>
                  <a:lnTo>
                    <a:pt x="272" y="835"/>
                  </a:lnTo>
                  <a:lnTo>
                    <a:pt x="280" y="816"/>
                  </a:lnTo>
                  <a:lnTo>
                    <a:pt x="291" y="791"/>
                  </a:lnTo>
                  <a:lnTo>
                    <a:pt x="306" y="764"/>
                  </a:lnTo>
                  <a:lnTo>
                    <a:pt x="323" y="736"/>
                  </a:lnTo>
                  <a:lnTo>
                    <a:pt x="344" y="705"/>
                  </a:lnTo>
                  <a:lnTo>
                    <a:pt x="368" y="674"/>
                  </a:lnTo>
                  <a:lnTo>
                    <a:pt x="394" y="643"/>
                  </a:lnTo>
                  <a:lnTo>
                    <a:pt x="422" y="613"/>
                  </a:lnTo>
                  <a:lnTo>
                    <a:pt x="454" y="585"/>
                  </a:lnTo>
                  <a:lnTo>
                    <a:pt x="489" y="561"/>
                  </a:lnTo>
                  <a:lnTo>
                    <a:pt x="526" y="540"/>
                  </a:lnTo>
                  <a:lnTo>
                    <a:pt x="565" y="524"/>
                  </a:lnTo>
                  <a:lnTo>
                    <a:pt x="607" y="514"/>
                  </a:lnTo>
                  <a:lnTo>
                    <a:pt x="653" y="512"/>
                  </a:lnTo>
                  <a:close/>
                  <a:moveTo>
                    <a:pt x="883" y="0"/>
                  </a:moveTo>
                  <a:lnTo>
                    <a:pt x="907" y="2"/>
                  </a:lnTo>
                  <a:lnTo>
                    <a:pt x="926" y="10"/>
                  </a:lnTo>
                  <a:lnTo>
                    <a:pt x="942" y="22"/>
                  </a:lnTo>
                  <a:lnTo>
                    <a:pt x="955" y="36"/>
                  </a:lnTo>
                  <a:lnTo>
                    <a:pt x="965" y="51"/>
                  </a:lnTo>
                  <a:lnTo>
                    <a:pt x="970" y="69"/>
                  </a:lnTo>
                  <a:lnTo>
                    <a:pt x="972" y="87"/>
                  </a:lnTo>
                  <a:lnTo>
                    <a:pt x="972" y="87"/>
                  </a:lnTo>
                  <a:lnTo>
                    <a:pt x="968" y="114"/>
                  </a:lnTo>
                  <a:lnTo>
                    <a:pt x="957" y="142"/>
                  </a:lnTo>
                  <a:lnTo>
                    <a:pt x="942" y="165"/>
                  </a:lnTo>
                  <a:lnTo>
                    <a:pt x="921" y="185"/>
                  </a:lnTo>
                  <a:lnTo>
                    <a:pt x="899" y="201"/>
                  </a:lnTo>
                  <a:lnTo>
                    <a:pt x="874" y="211"/>
                  </a:lnTo>
                  <a:lnTo>
                    <a:pt x="849" y="215"/>
                  </a:lnTo>
                  <a:lnTo>
                    <a:pt x="826" y="212"/>
                  </a:lnTo>
                  <a:lnTo>
                    <a:pt x="808" y="206"/>
                  </a:lnTo>
                  <a:lnTo>
                    <a:pt x="793" y="196"/>
                  </a:lnTo>
                  <a:lnTo>
                    <a:pt x="781" y="184"/>
                  </a:lnTo>
                  <a:lnTo>
                    <a:pt x="772" y="170"/>
                  </a:lnTo>
                  <a:lnTo>
                    <a:pt x="766" y="154"/>
                  </a:lnTo>
                  <a:lnTo>
                    <a:pt x="762" y="138"/>
                  </a:lnTo>
                  <a:lnTo>
                    <a:pt x="761" y="122"/>
                  </a:lnTo>
                  <a:lnTo>
                    <a:pt x="764" y="96"/>
                  </a:lnTo>
                  <a:lnTo>
                    <a:pt x="774" y="72"/>
                  </a:lnTo>
                  <a:lnTo>
                    <a:pt x="789" y="49"/>
                  </a:lnTo>
                  <a:lnTo>
                    <a:pt x="808" y="29"/>
                  </a:lnTo>
                  <a:lnTo>
                    <a:pt x="831" y="14"/>
                  </a:lnTo>
                  <a:lnTo>
                    <a:pt x="856" y="4"/>
                  </a:lnTo>
                  <a:lnTo>
                    <a:pt x="88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1" name="Freeform 39"/>
            <p:cNvSpPr>
              <a:spLocks/>
            </p:cNvSpPr>
            <p:nvPr/>
          </p:nvSpPr>
          <p:spPr bwMode="auto">
            <a:xfrm>
              <a:off x="2416" y="3867"/>
              <a:ext cx="400" cy="550"/>
            </a:xfrm>
            <a:custGeom>
              <a:avLst/>
              <a:gdLst/>
              <a:ahLst/>
              <a:cxnLst>
                <a:cxn ang="0">
                  <a:pos x="544" y="20"/>
                </a:cxn>
                <a:cxn ang="0">
                  <a:pos x="690" y="100"/>
                </a:cxn>
                <a:cxn ang="0">
                  <a:pos x="746" y="225"/>
                </a:cxn>
                <a:cxn ang="0">
                  <a:pos x="722" y="332"/>
                </a:cxn>
                <a:cxn ang="0">
                  <a:pos x="634" y="439"/>
                </a:cxn>
                <a:cxn ang="0">
                  <a:pos x="566" y="517"/>
                </a:cxn>
                <a:cxn ang="0">
                  <a:pos x="737" y="626"/>
                </a:cxn>
                <a:cxn ang="0">
                  <a:pos x="800" y="787"/>
                </a:cxn>
                <a:cxn ang="0">
                  <a:pos x="757" y="925"/>
                </a:cxn>
                <a:cxn ang="0">
                  <a:pos x="637" y="1038"/>
                </a:cxn>
                <a:cxn ang="0">
                  <a:pos x="449" y="1097"/>
                </a:cxn>
                <a:cxn ang="0">
                  <a:pos x="254" y="1087"/>
                </a:cxn>
                <a:cxn ang="0">
                  <a:pos x="101" y="1030"/>
                </a:cxn>
                <a:cxn ang="0">
                  <a:pos x="12" y="925"/>
                </a:cxn>
                <a:cxn ang="0">
                  <a:pos x="10" y="805"/>
                </a:cxn>
                <a:cxn ang="0">
                  <a:pos x="75" y="759"/>
                </a:cxn>
                <a:cxn ang="0">
                  <a:pos x="156" y="776"/>
                </a:cxn>
                <a:cxn ang="0">
                  <a:pos x="192" y="853"/>
                </a:cxn>
                <a:cxn ang="0">
                  <a:pos x="174" y="911"/>
                </a:cxn>
                <a:cxn ang="0">
                  <a:pos x="109" y="951"/>
                </a:cxn>
                <a:cxn ang="0">
                  <a:pos x="223" y="1012"/>
                </a:cxn>
                <a:cxn ang="0">
                  <a:pos x="341" y="1031"/>
                </a:cxn>
                <a:cxn ang="0">
                  <a:pos x="424" y="1030"/>
                </a:cxn>
                <a:cxn ang="0">
                  <a:pos x="543" y="980"/>
                </a:cxn>
                <a:cxn ang="0">
                  <a:pos x="610" y="864"/>
                </a:cxn>
                <a:cxn ang="0">
                  <a:pos x="607" y="695"/>
                </a:cxn>
                <a:cxn ang="0">
                  <a:pos x="528" y="573"/>
                </a:cxn>
                <a:cxn ang="0">
                  <a:pos x="383" y="531"/>
                </a:cxn>
                <a:cxn ang="0">
                  <a:pos x="256" y="530"/>
                </a:cxn>
                <a:cxn ang="0">
                  <a:pos x="242" y="493"/>
                </a:cxn>
                <a:cxn ang="0">
                  <a:pos x="276" y="481"/>
                </a:cxn>
                <a:cxn ang="0">
                  <a:pos x="341" y="475"/>
                </a:cxn>
                <a:cxn ang="0">
                  <a:pos x="466" y="444"/>
                </a:cxn>
                <a:cxn ang="0">
                  <a:pos x="550" y="355"/>
                </a:cxn>
                <a:cxn ang="0">
                  <a:pos x="582" y="248"/>
                </a:cxn>
                <a:cxn ang="0">
                  <a:pos x="559" y="134"/>
                </a:cxn>
                <a:cxn ang="0">
                  <a:pos x="462" y="65"/>
                </a:cxn>
                <a:cxn ang="0">
                  <a:pos x="361" y="56"/>
                </a:cxn>
                <a:cxn ang="0">
                  <a:pos x="258" y="76"/>
                </a:cxn>
                <a:cxn ang="0">
                  <a:pos x="157" y="138"/>
                </a:cxn>
                <a:cxn ang="0">
                  <a:pos x="219" y="179"/>
                </a:cxn>
                <a:cxn ang="0">
                  <a:pos x="229" y="252"/>
                </a:cxn>
                <a:cxn ang="0">
                  <a:pos x="179" y="309"/>
                </a:cxn>
                <a:cxn ang="0">
                  <a:pos x="120" y="314"/>
                </a:cxn>
                <a:cxn ang="0">
                  <a:pos x="71" y="282"/>
                </a:cxn>
                <a:cxn ang="0">
                  <a:pos x="58" y="190"/>
                </a:cxn>
                <a:cxn ang="0">
                  <a:pos x="125" y="80"/>
                </a:cxn>
                <a:cxn ang="0">
                  <a:pos x="263" y="15"/>
                </a:cxn>
              </a:cxnLst>
              <a:rect l="0" t="0" r="r" b="b"/>
              <a:pathLst>
                <a:path w="800" h="1099">
                  <a:moveTo>
                    <a:pt x="398" y="0"/>
                  </a:moveTo>
                  <a:lnTo>
                    <a:pt x="449" y="2"/>
                  </a:lnTo>
                  <a:lnTo>
                    <a:pt x="498" y="9"/>
                  </a:lnTo>
                  <a:lnTo>
                    <a:pt x="544" y="20"/>
                  </a:lnTo>
                  <a:lnTo>
                    <a:pt x="587" y="34"/>
                  </a:lnTo>
                  <a:lnTo>
                    <a:pt x="626" y="54"/>
                  </a:lnTo>
                  <a:lnTo>
                    <a:pt x="660" y="76"/>
                  </a:lnTo>
                  <a:lnTo>
                    <a:pt x="690" y="100"/>
                  </a:lnTo>
                  <a:lnTo>
                    <a:pt x="713" y="129"/>
                  </a:lnTo>
                  <a:lnTo>
                    <a:pt x="731" y="158"/>
                  </a:lnTo>
                  <a:lnTo>
                    <a:pt x="742" y="190"/>
                  </a:lnTo>
                  <a:lnTo>
                    <a:pt x="746" y="225"/>
                  </a:lnTo>
                  <a:lnTo>
                    <a:pt x="744" y="251"/>
                  </a:lnTo>
                  <a:lnTo>
                    <a:pt x="741" y="277"/>
                  </a:lnTo>
                  <a:lnTo>
                    <a:pt x="733" y="305"/>
                  </a:lnTo>
                  <a:lnTo>
                    <a:pt x="722" y="332"/>
                  </a:lnTo>
                  <a:lnTo>
                    <a:pt x="707" y="361"/>
                  </a:lnTo>
                  <a:lnTo>
                    <a:pt x="687" y="388"/>
                  </a:lnTo>
                  <a:lnTo>
                    <a:pt x="664" y="414"/>
                  </a:lnTo>
                  <a:lnTo>
                    <a:pt x="634" y="439"/>
                  </a:lnTo>
                  <a:lnTo>
                    <a:pt x="600" y="461"/>
                  </a:lnTo>
                  <a:lnTo>
                    <a:pt x="558" y="482"/>
                  </a:lnTo>
                  <a:lnTo>
                    <a:pt x="511" y="501"/>
                  </a:lnTo>
                  <a:lnTo>
                    <a:pt x="566" y="517"/>
                  </a:lnTo>
                  <a:lnTo>
                    <a:pt x="618" y="539"/>
                  </a:lnTo>
                  <a:lnTo>
                    <a:pt x="664" y="563"/>
                  </a:lnTo>
                  <a:lnTo>
                    <a:pt x="704" y="593"/>
                  </a:lnTo>
                  <a:lnTo>
                    <a:pt x="737" y="626"/>
                  </a:lnTo>
                  <a:lnTo>
                    <a:pt x="764" y="662"/>
                  </a:lnTo>
                  <a:lnTo>
                    <a:pt x="784" y="702"/>
                  </a:lnTo>
                  <a:lnTo>
                    <a:pt x="796" y="744"/>
                  </a:lnTo>
                  <a:lnTo>
                    <a:pt x="800" y="787"/>
                  </a:lnTo>
                  <a:lnTo>
                    <a:pt x="798" y="822"/>
                  </a:lnTo>
                  <a:lnTo>
                    <a:pt x="789" y="857"/>
                  </a:lnTo>
                  <a:lnTo>
                    <a:pt x="775" y="892"/>
                  </a:lnTo>
                  <a:lnTo>
                    <a:pt x="757" y="925"/>
                  </a:lnTo>
                  <a:lnTo>
                    <a:pt x="734" y="958"/>
                  </a:lnTo>
                  <a:lnTo>
                    <a:pt x="706" y="987"/>
                  </a:lnTo>
                  <a:lnTo>
                    <a:pt x="674" y="1014"/>
                  </a:lnTo>
                  <a:lnTo>
                    <a:pt x="637" y="1038"/>
                  </a:lnTo>
                  <a:lnTo>
                    <a:pt x="596" y="1059"/>
                  </a:lnTo>
                  <a:lnTo>
                    <a:pt x="550" y="1076"/>
                  </a:lnTo>
                  <a:lnTo>
                    <a:pt x="502" y="1089"/>
                  </a:lnTo>
                  <a:lnTo>
                    <a:pt x="449" y="1097"/>
                  </a:lnTo>
                  <a:lnTo>
                    <a:pt x="393" y="1099"/>
                  </a:lnTo>
                  <a:lnTo>
                    <a:pt x="345" y="1098"/>
                  </a:lnTo>
                  <a:lnTo>
                    <a:pt x="298" y="1094"/>
                  </a:lnTo>
                  <a:lnTo>
                    <a:pt x="254" y="1087"/>
                  </a:lnTo>
                  <a:lnTo>
                    <a:pt x="211" y="1078"/>
                  </a:lnTo>
                  <a:lnTo>
                    <a:pt x="171" y="1065"/>
                  </a:lnTo>
                  <a:lnTo>
                    <a:pt x="135" y="1049"/>
                  </a:lnTo>
                  <a:lnTo>
                    <a:pt x="101" y="1030"/>
                  </a:lnTo>
                  <a:lnTo>
                    <a:pt x="73" y="1008"/>
                  </a:lnTo>
                  <a:lnTo>
                    <a:pt x="47" y="983"/>
                  </a:lnTo>
                  <a:lnTo>
                    <a:pt x="27" y="956"/>
                  </a:lnTo>
                  <a:lnTo>
                    <a:pt x="12" y="925"/>
                  </a:lnTo>
                  <a:lnTo>
                    <a:pt x="4" y="891"/>
                  </a:lnTo>
                  <a:lnTo>
                    <a:pt x="0" y="853"/>
                  </a:lnTo>
                  <a:lnTo>
                    <a:pt x="3" y="827"/>
                  </a:lnTo>
                  <a:lnTo>
                    <a:pt x="10" y="805"/>
                  </a:lnTo>
                  <a:lnTo>
                    <a:pt x="22" y="787"/>
                  </a:lnTo>
                  <a:lnTo>
                    <a:pt x="37" y="773"/>
                  </a:lnTo>
                  <a:lnTo>
                    <a:pt x="56" y="764"/>
                  </a:lnTo>
                  <a:lnTo>
                    <a:pt x="75" y="759"/>
                  </a:lnTo>
                  <a:lnTo>
                    <a:pt x="99" y="756"/>
                  </a:lnTo>
                  <a:lnTo>
                    <a:pt x="119" y="759"/>
                  </a:lnTo>
                  <a:lnTo>
                    <a:pt x="139" y="766"/>
                  </a:lnTo>
                  <a:lnTo>
                    <a:pt x="156" y="776"/>
                  </a:lnTo>
                  <a:lnTo>
                    <a:pt x="171" y="790"/>
                  </a:lnTo>
                  <a:lnTo>
                    <a:pt x="182" y="808"/>
                  </a:lnTo>
                  <a:lnTo>
                    <a:pt x="189" y="829"/>
                  </a:lnTo>
                  <a:lnTo>
                    <a:pt x="192" y="853"/>
                  </a:lnTo>
                  <a:lnTo>
                    <a:pt x="190" y="867"/>
                  </a:lnTo>
                  <a:lnTo>
                    <a:pt x="188" y="883"/>
                  </a:lnTo>
                  <a:lnTo>
                    <a:pt x="182" y="897"/>
                  </a:lnTo>
                  <a:lnTo>
                    <a:pt x="174" y="911"/>
                  </a:lnTo>
                  <a:lnTo>
                    <a:pt x="163" y="925"/>
                  </a:lnTo>
                  <a:lnTo>
                    <a:pt x="148" y="936"/>
                  </a:lnTo>
                  <a:lnTo>
                    <a:pt x="130" y="945"/>
                  </a:lnTo>
                  <a:lnTo>
                    <a:pt x="109" y="951"/>
                  </a:lnTo>
                  <a:lnTo>
                    <a:pt x="132" y="971"/>
                  </a:lnTo>
                  <a:lnTo>
                    <a:pt x="160" y="987"/>
                  </a:lnTo>
                  <a:lnTo>
                    <a:pt x="190" y="1001"/>
                  </a:lnTo>
                  <a:lnTo>
                    <a:pt x="223" y="1012"/>
                  </a:lnTo>
                  <a:lnTo>
                    <a:pt x="255" y="1020"/>
                  </a:lnTo>
                  <a:lnTo>
                    <a:pt x="286" y="1025"/>
                  </a:lnTo>
                  <a:lnTo>
                    <a:pt x="315" y="1029"/>
                  </a:lnTo>
                  <a:lnTo>
                    <a:pt x="341" y="1031"/>
                  </a:lnTo>
                  <a:lnTo>
                    <a:pt x="362" y="1032"/>
                  </a:lnTo>
                  <a:lnTo>
                    <a:pt x="378" y="1032"/>
                  </a:lnTo>
                  <a:lnTo>
                    <a:pt x="388" y="1032"/>
                  </a:lnTo>
                  <a:lnTo>
                    <a:pt x="424" y="1030"/>
                  </a:lnTo>
                  <a:lnTo>
                    <a:pt x="458" y="1023"/>
                  </a:lnTo>
                  <a:lnTo>
                    <a:pt x="490" y="1013"/>
                  </a:lnTo>
                  <a:lnTo>
                    <a:pt x="518" y="999"/>
                  </a:lnTo>
                  <a:lnTo>
                    <a:pt x="543" y="980"/>
                  </a:lnTo>
                  <a:lnTo>
                    <a:pt x="565" y="956"/>
                  </a:lnTo>
                  <a:lnTo>
                    <a:pt x="584" y="929"/>
                  </a:lnTo>
                  <a:lnTo>
                    <a:pt x="598" y="898"/>
                  </a:lnTo>
                  <a:lnTo>
                    <a:pt x="610" y="864"/>
                  </a:lnTo>
                  <a:lnTo>
                    <a:pt x="616" y="825"/>
                  </a:lnTo>
                  <a:lnTo>
                    <a:pt x="618" y="782"/>
                  </a:lnTo>
                  <a:lnTo>
                    <a:pt x="616" y="737"/>
                  </a:lnTo>
                  <a:lnTo>
                    <a:pt x="607" y="695"/>
                  </a:lnTo>
                  <a:lnTo>
                    <a:pt x="595" y="658"/>
                  </a:lnTo>
                  <a:lnTo>
                    <a:pt x="576" y="625"/>
                  </a:lnTo>
                  <a:lnTo>
                    <a:pt x="554" y="597"/>
                  </a:lnTo>
                  <a:lnTo>
                    <a:pt x="528" y="573"/>
                  </a:lnTo>
                  <a:lnTo>
                    <a:pt x="497" y="555"/>
                  </a:lnTo>
                  <a:lnTo>
                    <a:pt x="462" y="542"/>
                  </a:lnTo>
                  <a:lnTo>
                    <a:pt x="424" y="535"/>
                  </a:lnTo>
                  <a:lnTo>
                    <a:pt x="383" y="531"/>
                  </a:lnTo>
                  <a:lnTo>
                    <a:pt x="383" y="531"/>
                  </a:lnTo>
                  <a:lnTo>
                    <a:pt x="284" y="531"/>
                  </a:lnTo>
                  <a:lnTo>
                    <a:pt x="268" y="531"/>
                  </a:lnTo>
                  <a:lnTo>
                    <a:pt x="256" y="530"/>
                  </a:lnTo>
                  <a:lnTo>
                    <a:pt x="247" y="526"/>
                  </a:lnTo>
                  <a:lnTo>
                    <a:pt x="242" y="518"/>
                  </a:lnTo>
                  <a:lnTo>
                    <a:pt x="241" y="506"/>
                  </a:lnTo>
                  <a:lnTo>
                    <a:pt x="242" y="493"/>
                  </a:lnTo>
                  <a:lnTo>
                    <a:pt x="247" y="486"/>
                  </a:lnTo>
                  <a:lnTo>
                    <a:pt x="255" y="482"/>
                  </a:lnTo>
                  <a:lnTo>
                    <a:pt x="263" y="481"/>
                  </a:lnTo>
                  <a:lnTo>
                    <a:pt x="276" y="481"/>
                  </a:lnTo>
                  <a:lnTo>
                    <a:pt x="296" y="478"/>
                  </a:lnTo>
                  <a:lnTo>
                    <a:pt x="310" y="477"/>
                  </a:lnTo>
                  <a:lnTo>
                    <a:pt x="324" y="475"/>
                  </a:lnTo>
                  <a:lnTo>
                    <a:pt x="341" y="475"/>
                  </a:lnTo>
                  <a:lnTo>
                    <a:pt x="364" y="475"/>
                  </a:lnTo>
                  <a:lnTo>
                    <a:pt x="402" y="470"/>
                  </a:lnTo>
                  <a:lnTo>
                    <a:pt x="437" y="460"/>
                  </a:lnTo>
                  <a:lnTo>
                    <a:pt x="466" y="444"/>
                  </a:lnTo>
                  <a:lnTo>
                    <a:pt x="492" y="426"/>
                  </a:lnTo>
                  <a:lnTo>
                    <a:pt x="516" y="404"/>
                  </a:lnTo>
                  <a:lnTo>
                    <a:pt x="534" y="380"/>
                  </a:lnTo>
                  <a:lnTo>
                    <a:pt x="550" y="355"/>
                  </a:lnTo>
                  <a:lnTo>
                    <a:pt x="563" y="328"/>
                  </a:lnTo>
                  <a:lnTo>
                    <a:pt x="573" y="301"/>
                  </a:lnTo>
                  <a:lnTo>
                    <a:pt x="579" y="274"/>
                  </a:lnTo>
                  <a:lnTo>
                    <a:pt x="582" y="248"/>
                  </a:lnTo>
                  <a:lnTo>
                    <a:pt x="584" y="225"/>
                  </a:lnTo>
                  <a:lnTo>
                    <a:pt x="581" y="190"/>
                  </a:lnTo>
                  <a:lnTo>
                    <a:pt x="573" y="159"/>
                  </a:lnTo>
                  <a:lnTo>
                    <a:pt x="559" y="134"/>
                  </a:lnTo>
                  <a:lnTo>
                    <a:pt x="542" y="110"/>
                  </a:lnTo>
                  <a:lnTo>
                    <a:pt x="519" y="91"/>
                  </a:lnTo>
                  <a:lnTo>
                    <a:pt x="492" y="76"/>
                  </a:lnTo>
                  <a:lnTo>
                    <a:pt x="462" y="65"/>
                  </a:lnTo>
                  <a:lnTo>
                    <a:pt x="429" y="58"/>
                  </a:lnTo>
                  <a:lnTo>
                    <a:pt x="393" y="56"/>
                  </a:lnTo>
                  <a:lnTo>
                    <a:pt x="380" y="56"/>
                  </a:lnTo>
                  <a:lnTo>
                    <a:pt x="361" y="56"/>
                  </a:lnTo>
                  <a:lnTo>
                    <a:pt x="339" y="59"/>
                  </a:lnTo>
                  <a:lnTo>
                    <a:pt x="313" y="63"/>
                  </a:lnTo>
                  <a:lnTo>
                    <a:pt x="286" y="68"/>
                  </a:lnTo>
                  <a:lnTo>
                    <a:pt x="258" y="76"/>
                  </a:lnTo>
                  <a:lnTo>
                    <a:pt x="230" y="86"/>
                  </a:lnTo>
                  <a:lnTo>
                    <a:pt x="203" y="100"/>
                  </a:lnTo>
                  <a:lnTo>
                    <a:pt x="178" y="117"/>
                  </a:lnTo>
                  <a:lnTo>
                    <a:pt x="157" y="138"/>
                  </a:lnTo>
                  <a:lnTo>
                    <a:pt x="178" y="144"/>
                  </a:lnTo>
                  <a:lnTo>
                    <a:pt x="195" y="153"/>
                  </a:lnTo>
                  <a:lnTo>
                    <a:pt x="209" y="165"/>
                  </a:lnTo>
                  <a:lnTo>
                    <a:pt x="219" y="179"/>
                  </a:lnTo>
                  <a:lnTo>
                    <a:pt x="226" y="196"/>
                  </a:lnTo>
                  <a:lnTo>
                    <a:pt x="230" y="212"/>
                  </a:lnTo>
                  <a:lnTo>
                    <a:pt x="231" y="229"/>
                  </a:lnTo>
                  <a:lnTo>
                    <a:pt x="229" y="252"/>
                  </a:lnTo>
                  <a:lnTo>
                    <a:pt x="221" y="272"/>
                  </a:lnTo>
                  <a:lnTo>
                    <a:pt x="210" y="287"/>
                  </a:lnTo>
                  <a:lnTo>
                    <a:pt x="195" y="300"/>
                  </a:lnTo>
                  <a:lnTo>
                    <a:pt x="179" y="309"/>
                  </a:lnTo>
                  <a:lnTo>
                    <a:pt x="162" y="314"/>
                  </a:lnTo>
                  <a:lnTo>
                    <a:pt x="142" y="317"/>
                  </a:lnTo>
                  <a:lnTo>
                    <a:pt x="132" y="316"/>
                  </a:lnTo>
                  <a:lnTo>
                    <a:pt x="120" y="314"/>
                  </a:lnTo>
                  <a:lnTo>
                    <a:pt x="106" y="310"/>
                  </a:lnTo>
                  <a:lnTo>
                    <a:pt x="94" y="304"/>
                  </a:lnTo>
                  <a:lnTo>
                    <a:pt x="82" y="295"/>
                  </a:lnTo>
                  <a:lnTo>
                    <a:pt x="71" y="282"/>
                  </a:lnTo>
                  <a:lnTo>
                    <a:pt x="62" y="268"/>
                  </a:lnTo>
                  <a:lnTo>
                    <a:pt x="57" y="248"/>
                  </a:lnTo>
                  <a:lnTo>
                    <a:pt x="54" y="225"/>
                  </a:lnTo>
                  <a:lnTo>
                    <a:pt x="58" y="190"/>
                  </a:lnTo>
                  <a:lnTo>
                    <a:pt x="67" y="158"/>
                  </a:lnTo>
                  <a:lnTo>
                    <a:pt x="82" y="129"/>
                  </a:lnTo>
                  <a:lnTo>
                    <a:pt x="101" y="103"/>
                  </a:lnTo>
                  <a:lnTo>
                    <a:pt x="125" y="80"/>
                  </a:lnTo>
                  <a:lnTo>
                    <a:pt x="155" y="59"/>
                  </a:lnTo>
                  <a:lnTo>
                    <a:pt x="187" y="41"/>
                  </a:lnTo>
                  <a:lnTo>
                    <a:pt x="224" y="25"/>
                  </a:lnTo>
                  <a:lnTo>
                    <a:pt x="263" y="15"/>
                  </a:lnTo>
                  <a:lnTo>
                    <a:pt x="305" y="6"/>
                  </a:lnTo>
                  <a:lnTo>
                    <a:pt x="351" y="1"/>
                  </a:lnTo>
                  <a:lnTo>
                    <a:pt x="3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14" name="Group 42"/>
          <p:cNvGrpSpPr>
            <a:grpSpLocks noChangeAspect="1"/>
          </p:cNvGrpSpPr>
          <p:nvPr>
            <p:custDataLst>
              <p:tags r:id="rId9"/>
            </p:custDataLst>
          </p:nvPr>
        </p:nvGrpSpPr>
        <p:grpSpPr bwMode="auto">
          <a:xfrm>
            <a:off x="1447800" y="2438400"/>
            <a:ext cx="697322" cy="571500"/>
            <a:chOff x="1069" y="1660"/>
            <a:chExt cx="1973" cy="1617"/>
          </a:xfrm>
        </p:grpSpPr>
        <p:sp>
          <p:nvSpPr>
            <p:cNvPr id="3116" name="Freeform 44"/>
            <p:cNvSpPr>
              <a:spLocks/>
            </p:cNvSpPr>
            <p:nvPr/>
          </p:nvSpPr>
          <p:spPr bwMode="auto">
            <a:xfrm>
              <a:off x="1069" y="1660"/>
              <a:ext cx="870" cy="1182"/>
            </a:xfrm>
            <a:custGeom>
              <a:avLst/>
              <a:gdLst/>
              <a:ahLst/>
              <a:cxnLst>
                <a:cxn ang="0">
                  <a:pos x="1497" y="9"/>
                </a:cxn>
                <a:cxn ang="0">
                  <a:pos x="1652" y="61"/>
                </a:cxn>
                <a:cxn ang="0">
                  <a:pos x="1737" y="184"/>
                </a:cxn>
                <a:cxn ang="0">
                  <a:pos x="1683" y="383"/>
                </a:cxn>
                <a:cxn ang="0">
                  <a:pos x="1527" y="509"/>
                </a:cxn>
                <a:cxn ang="0">
                  <a:pos x="1425" y="530"/>
                </a:cxn>
                <a:cxn ang="0">
                  <a:pos x="1418" y="487"/>
                </a:cxn>
                <a:cxn ang="0">
                  <a:pos x="1462" y="387"/>
                </a:cxn>
                <a:cxn ang="0">
                  <a:pos x="1421" y="254"/>
                </a:cxn>
                <a:cxn ang="0">
                  <a:pos x="1291" y="193"/>
                </a:cxn>
                <a:cxn ang="0">
                  <a:pos x="1169" y="179"/>
                </a:cxn>
                <a:cxn ang="0">
                  <a:pos x="937" y="214"/>
                </a:cxn>
                <a:cxn ang="0">
                  <a:pos x="766" y="323"/>
                </a:cxn>
                <a:cxn ang="0">
                  <a:pos x="681" y="464"/>
                </a:cxn>
                <a:cxn ang="0">
                  <a:pos x="652" y="580"/>
                </a:cxn>
                <a:cxn ang="0">
                  <a:pos x="659" y="679"/>
                </a:cxn>
                <a:cxn ang="0">
                  <a:pos x="730" y="811"/>
                </a:cxn>
                <a:cxn ang="0">
                  <a:pos x="898" y="925"/>
                </a:cxn>
                <a:cxn ang="0">
                  <a:pos x="1201" y="982"/>
                </a:cxn>
                <a:cxn ang="0">
                  <a:pos x="1231" y="1002"/>
                </a:cxn>
                <a:cxn ang="0">
                  <a:pos x="1168" y="1082"/>
                </a:cxn>
                <a:cxn ang="0">
                  <a:pos x="1007" y="1155"/>
                </a:cxn>
                <a:cxn ang="0">
                  <a:pos x="710" y="1218"/>
                </a:cxn>
                <a:cxn ang="0">
                  <a:pos x="481" y="1379"/>
                </a:cxn>
                <a:cxn ang="0">
                  <a:pos x="340" y="1584"/>
                </a:cxn>
                <a:cxn ang="0">
                  <a:pos x="279" y="1768"/>
                </a:cxn>
                <a:cxn ang="0">
                  <a:pos x="302" y="1951"/>
                </a:cxn>
                <a:cxn ang="0">
                  <a:pos x="449" y="2104"/>
                </a:cxn>
                <a:cxn ang="0">
                  <a:pos x="665" y="2177"/>
                </a:cxn>
                <a:cxn ang="0">
                  <a:pos x="924" y="2161"/>
                </a:cxn>
                <a:cxn ang="0">
                  <a:pos x="1121" y="2052"/>
                </a:cxn>
                <a:cxn ang="0">
                  <a:pos x="1237" y="1923"/>
                </a:cxn>
                <a:cxn ang="0">
                  <a:pos x="1370" y="1801"/>
                </a:cxn>
                <a:cxn ang="0">
                  <a:pos x="1491" y="1759"/>
                </a:cxn>
                <a:cxn ang="0">
                  <a:pos x="1522" y="1780"/>
                </a:cxn>
                <a:cxn ang="0">
                  <a:pos x="1458" y="1886"/>
                </a:cxn>
                <a:cxn ang="0">
                  <a:pos x="1284" y="2061"/>
                </a:cxn>
                <a:cxn ang="0">
                  <a:pos x="1020" y="2239"/>
                </a:cxn>
                <a:cxn ang="0">
                  <a:pos x="690" y="2351"/>
                </a:cxn>
                <a:cxn ang="0">
                  <a:pos x="358" y="2341"/>
                </a:cxn>
                <a:cxn ang="0">
                  <a:pos x="117" y="2220"/>
                </a:cxn>
                <a:cxn ang="0">
                  <a:pos x="3" y="2011"/>
                </a:cxn>
                <a:cxn ang="0">
                  <a:pos x="8" y="1875"/>
                </a:cxn>
                <a:cxn ang="0">
                  <a:pos x="73" y="1684"/>
                </a:cxn>
                <a:cxn ang="0">
                  <a:pos x="249" y="1434"/>
                </a:cxn>
                <a:cxn ang="0">
                  <a:pos x="589" y="1164"/>
                </a:cxn>
                <a:cxn ang="0">
                  <a:pos x="566" y="1057"/>
                </a:cxn>
                <a:cxn ang="0">
                  <a:pos x="420" y="915"/>
                </a:cxn>
                <a:cxn ang="0">
                  <a:pos x="380" y="684"/>
                </a:cxn>
                <a:cxn ang="0">
                  <a:pos x="521" y="393"/>
                </a:cxn>
                <a:cxn ang="0">
                  <a:pos x="803" y="162"/>
                </a:cxn>
                <a:cxn ang="0">
                  <a:pos x="1155" y="25"/>
                </a:cxn>
              </a:cxnLst>
              <a:rect l="0" t="0" r="r" b="b"/>
              <a:pathLst>
                <a:path w="1740" h="2364">
                  <a:moveTo>
                    <a:pt x="1368" y="0"/>
                  </a:moveTo>
                  <a:lnTo>
                    <a:pt x="1399" y="0"/>
                  </a:lnTo>
                  <a:lnTo>
                    <a:pt x="1430" y="2"/>
                  </a:lnTo>
                  <a:lnTo>
                    <a:pt x="1464" y="5"/>
                  </a:lnTo>
                  <a:lnTo>
                    <a:pt x="1497" y="9"/>
                  </a:lnTo>
                  <a:lnTo>
                    <a:pt x="1530" y="15"/>
                  </a:lnTo>
                  <a:lnTo>
                    <a:pt x="1563" y="23"/>
                  </a:lnTo>
                  <a:lnTo>
                    <a:pt x="1595" y="33"/>
                  </a:lnTo>
                  <a:lnTo>
                    <a:pt x="1624" y="45"/>
                  </a:lnTo>
                  <a:lnTo>
                    <a:pt x="1652" y="61"/>
                  </a:lnTo>
                  <a:lnTo>
                    <a:pt x="1676" y="79"/>
                  </a:lnTo>
                  <a:lnTo>
                    <a:pt x="1699" y="100"/>
                  </a:lnTo>
                  <a:lnTo>
                    <a:pt x="1715" y="125"/>
                  </a:lnTo>
                  <a:lnTo>
                    <a:pt x="1729" y="152"/>
                  </a:lnTo>
                  <a:lnTo>
                    <a:pt x="1737" y="184"/>
                  </a:lnTo>
                  <a:lnTo>
                    <a:pt x="1740" y="220"/>
                  </a:lnTo>
                  <a:lnTo>
                    <a:pt x="1736" y="265"/>
                  </a:lnTo>
                  <a:lnTo>
                    <a:pt x="1725" y="307"/>
                  </a:lnTo>
                  <a:lnTo>
                    <a:pt x="1707" y="347"/>
                  </a:lnTo>
                  <a:lnTo>
                    <a:pt x="1683" y="383"/>
                  </a:lnTo>
                  <a:lnTo>
                    <a:pt x="1657" y="415"/>
                  </a:lnTo>
                  <a:lnTo>
                    <a:pt x="1627" y="445"/>
                  </a:lnTo>
                  <a:lnTo>
                    <a:pt x="1593" y="470"/>
                  </a:lnTo>
                  <a:lnTo>
                    <a:pt x="1560" y="491"/>
                  </a:lnTo>
                  <a:lnTo>
                    <a:pt x="1527" y="509"/>
                  </a:lnTo>
                  <a:lnTo>
                    <a:pt x="1495" y="522"/>
                  </a:lnTo>
                  <a:lnTo>
                    <a:pt x="1466" y="529"/>
                  </a:lnTo>
                  <a:lnTo>
                    <a:pt x="1440" y="532"/>
                  </a:lnTo>
                  <a:lnTo>
                    <a:pt x="1433" y="532"/>
                  </a:lnTo>
                  <a:lnTo>
                    <a:pt x="1425" y="530"/>
                  </a:lnTo>
                  <a:lnTo>
                    <a:pt x="1417" y="527"/>
                  </a:lnTo>
                  <a:lnTo>
                    <a:pt x="1411" y="522"/>
                  </a:lnTo>
                  <a:lnTo>
                    <a:pt x="1410" y="511"/>
                  </a:lnTo>
                  <a:lnTo>
                    <a:pt x="1412" y="500"/>
                  </a:lnTo>
                  <a:lnTo>
                    <a:pt x="1418" y="487"/>
                  </a:lnTo>
                  <a:lnTo>
                    <a:pt x="1425" y="476"/>
                  </a:lnTo>
                  <a:lnTo>
                    <a:pt x="1435" y="461"/>
                  </a:lnTo>
                  <a:lnTo>
                    <a:pt x="1446" y="440"/>
                  </a:lnTo>
                  <a:lnTo>
                    <a:pt x="1455" y="415"/>
                  </a:lnTo>
                  <a:lnTo>
                    <a:pt x="1462" y="387"/>
                  </a:lnTo>
                  <a:lnTo>
                    <a:pt x="1465" y="358"/>
                  </a:lnTo>
                  <a:lnTo>
                    <a:pt x="1462" y="326"/>
                  </a:lnTo>
                  <a:lnTo>
                    <a:pt x="1452" y="298"/>
                  </a:lnTo>
                  <a:lnTo>
                    <a:pt x="1439" y="275"/>
                  </a:lnTo>
                  <a:lnTo>
                    <a:pt x="1421" y="254"/>
                  </a:lnTo>
                  <a:lnTo>
                    <a:pt x="1399" y="236"/>
                  </a:lnTo>
                  <a:lnTo>
                    <a:pt x="1374" y="222"/>
                  </a:lnTo>
                  <a:lnTo>
                    <a:pt x="1346" y="211"/>
                  </a:lnTo>
                  <a:lnTo>
                    <a:pt x="1318" y="201"/>
                  </a:lnTo>
                  <a:lnTo>
                    <a:pt x="1291" y="193"/>
                  </a:lnTo>
                  <a:lnTo>
                    <a:pt x="1262" y="187"/>
                  </a:lnTo>
                  <a:lnTo>
                    <a:pt x="1235" y="184"/>
                  </a:lnTo>
                  <a:lnTo>
                    <a:pt x="1211" y="182"/>
                  </a:lnTo>
                  <a:lnTo>
                    <a:pt x="1188" y="180"/>
                  </a:lnTo>
                  <a:lnTo>
                    <a:pt x="1169" y="179"/>
                  </a:lnTo>
                  <a:lnTo>
                    <a:pt x="1155" y="179"/>
                  </a:lnTo>
                  <a:lnTo>
                    <a:pt x="1093" y="182"/>
                  </a:lnTo>
                  <a:lnTo>
                    <a:pt x="1036" y="189"/>
                  </a:lnTo>
                  <a:lnTo>
                    <a:pt x="984" y="198"/>
                  </a:lnTo>
                  <a:lnTo>
                    <a:pt x="937" y="214"/>
                  </a:lnTo>
                  <a:lnTo>
                    <a:pt x="894" y="230"/>
                  </a:lnTo>
                  <a:lnTo>
                    <a:pt x="857" y="251"/>
                  </a:lnTo>
                  <a:lnTo>
                    <a:pt x="822" y="273"/>
                  </a:lnTo>
                  <a:lnTo>
                    <a:pt x="793" y="298"/>
                  </a:lnTo>
                  <a:lnTo>
                    <a:pt x="766" y="323"/>
                  </a:lnTo>
                  <a:lnTo>
                    <a:pt x="743" y="351"/>
                  </a:lnTo>
                  <a:lnTo>
                    <a:pt x="723" y="379"/>
                  </a:lnTo>
                  <a:lnTo>
                    <a:pt x="706" y="407"/>
                  </a:lnTo>
                  <a:lnTo>
                    <a:pt x="692" y="436"/>
                  </a:lnTo>
                  <a:lnTo>
                    <a:pt x="681" y="464"/>
                  </a:lnTo>
                  <a:lnTo>
                    <a:pt x="672" y="490"/>
                  </a:lnTo>
                  <a:lnTo>
                    <a:pt x="665" y="515"/>
                  </a:lnTo>
                  <a:lnTo>
                    <a:pt x="659" y="539"/>
                  </a:lnTo>
                  <a:lnTo>
                    <a:pt x="655" y="561"/>
                  </a:lnTo>
                  <a:lnTo>
                    <a:pt x="652" y="580"/>
                  </a:lnTo>
                  <a:lnTo>
                    <a:pt x="651" y="595"/>
                  </a:lnTo>
                  <a:lnTo>
                    <a:pt x="651" y="608"/>
                  </a:lnTo>
                  <a:lnTo>
                    <a:pt x="652" y="630"/>
                  </a:lnTo>
                  <a:lnTo>
                    <a:pt x="655" y="654"/>
                  </a:lnTo>
                  <a:lnTo>
                    <a:pt x="659" y="679"/>
                  </a:lnTo>
                  <a:lnTo>
                    <a:pt x="667" y="705"/>
                  </a:lnTo>
                  <a:lnTo>
                    <a:pt x="678" y="732"/>
                  </a:lnTo>
                  <a:lnTo>
                    <a:pt x="691" y="758"/>
                  </a:lnTo>
                  <a:lnTo>
                    <a:pt x="709" y="784"/>
                  </a:lnTo>
                  <a:lnTo>
                    <a:pt x="730" y="811"/>
                  </a:lnTo>
                  <a:lnTo>
                    <a:pt x="753" y="836"/>
                  </a:lnTo>
                  <a:lnTo>
                    <a:pt x="782" y="859"/>
                  </a:lnTo>
                  <a:lnTo>
                    <a:pt x="817" y="883"/>
                  </a:lnTo>
                  <a:lnTo>
                    <a:pt x="854" y="904"/>
                  </a:lnTo>
                  <a:lnTo>
                    <a:pt x="898" y="925"/>
                  </a:lnTo>
                  <a:lnTo>
                    <a:pt x="947" y="941"/>
                  </a:lnTo>
                  <a:lnTo>
                    <a:pt x="1001" y="957"/>
                  </a:lnTo>
                  <a:lnTo>
                    <a:pt x="1061" y="968"/>
                  </a:lnTo>
                  <a:lnTo>
                    <a:pt x="1128" y="977"/>
                  </a:lnTo>
                  <a:lnTo>
                    <a:pt x="1201" y="982"/>
                  </a:lnTo>
                  <a:lnTo>
                    <a:pt x="1209" y="982"/>
                  </a:lnTo>
                  <a:lnTo>
                    <a:pt x="1218" y="983"/>
                  </a:lnTo>
                  <a:lnTo>
                    <a:pt x="1224" y="986"/>
                  </a:lnTo>
                  <a:lnTo>
                    <a:pt x="1230" y="993"/>
                  </a:lnTo>
                  <a:lnTo>
                    <a:pt x="1231" y="1002"/>
                  </a:lnTo>
                  <a:lnTo>
                    <a:pt x="1229" y="1014"/>
                  </a:lnTo>
                  <a:lnTo>
                    <a:pt x="1220" y="1029"/>
                  </a:lnTo>
                  <a:lnTo>
                    <a:pt x="1208" y="1045"/>
                  </a:lnTo>
                  <a:lnTo>
                    <a:pt x="1190" y="1064"/>
                  </a:lnTo>
                  <a:lnTo>
                    <a:pt x="1168" y="1082"/>
                  </a:lnTo>
                  <a:lnTo>
                    <a:pt x="1143" y="1101"/>
                  </a:lnTo>
                  <a:lnTo>
                    <a:pt x="1114" y="1118"/>
                  </a:lnTo>
                  <a:lnTo>
                    <a:pt x="1081" y="1133"/>
                  </a:lnTo>
                  <a:lnTo>
                    <a:pt x="1045" y="1147"/>
                  </a:lnTo>
                  <a:lnTo>
                    <a:pt x="1007" y="1155"/>
                  </a:lnTo>
                  <a:lnTo>
                    <a:pt x="966" y="1161"/>
                  </a:lnTo>
                  <a:lnTo>
                    <a:pt x="895" y="1168"/>
                  </a:lnTo>
                  <a:lnTo>
                    <a:pt x="829" y="1179"/>
                  </a:lnTo>
                  <a:lnTo>
                    <a:pt x="768" y="1195"/>
                  </a:lnTo>
                  <a:lnTo>
                    <a:pt x="710" y="1218"/>
                  </a:lnTo>
                  <a:lnTo>
                    <a:pt x="656" y="1243"/>
                  </a:lnTo>
                  <a:lnTo>
                    <a:pt x="607" y="1273"/>
                  </a:lnTo>
                  <a:lnTo>
                    <a:pt x="561" y="1307"/>
                  </a:lnTo>
                  <a:lnTo>
                    <a:pt x="518" y="1341"/>
                  </a:lnTo>
                  <a:lnTo>
                    <a:pt x="481" y="1379"/>
                  </a:lnTo>
                  <a:lnTo>
                    <a:pt x="445" y="1419"/>
                  </a:lnTo>
                  <a:lnTo>
                    <a:pt x="414" y="1459"/>
                  </a:lnTo>
                  <a:lnTo>
                    <a:pt x="387" y="1501"/>
                  </a:lnTo>
                  <a:lnTo>
                    <a:pt x="362" y="1543"/>
                  </a:lnTo>
                  <a:lnTo>
                    <a:pt x="340" y="1584"/>
                  </a:lnTo>
                  <a:lnTo>
                    <a:pt x="322" y="1625"/>
                  </a:lnTo>
                  <a:lnTo>
                    <a:pt x="307" y="1664"/>
                  </a:lnTo>
                  <a:lnTo>
                    <a:pt x="296" y="1701"/>
                  </a:lnTo>
                  <a:lnTo>
                    <a:pt x="286" y="1736"/>
                  </a:lnTo>
                  <a:lnTo>
                    <a:pt x="279" y="1768"/>
                  </a:lnTo>
                  <a:lnTo>
                    <a:pt x="275" y="1795"/>
                  </a:lnTo>
                  <a:lnTo>
                    <a:pt x="273" y="1820"/>
                  </a:lnTo>
                  <a:lnTo>
                    <a:pt x="278" y="1868"/>
                  </a:lnTo>
                  <a:lnTo>
                    <a:pt x="287" y="1911"/>
                  </a:lnTo>
                  <a:lnTo>
                    <a:pt x="302" y="1951"/>
                  </a:lnTo>
                  <a:lnTo>
                    <a:pt x="323" y="1989"/>
                  </a:lnTo>
                  <a:lnTo>
                    <a:pt x="348" y="2022"/>
                  </a:lnTo>
                  <a:lnTo>
                    <a:pt x="379" y="2052"/>
                  </a:lnTo>
                  <a:lnTo>
                    <a:pt x="412" y="2080"/>
                  </a:lnTo>
                  <a:lnTo>
                    <a:pt x="449" y="2104"/>
                  </a:lnTo>
                  <a:lnTo>
                    <a:pt x="489" y="2126"/>
                  </a:lnTo>
                  <a:lnTo>
                    <a:pt x="531" y="2144"/>
                  </a:lnTo>
                  <a:lnTo>
                    <a:pt x="575" y="2158"/>
                  </a:lnTo>
                  <a:lnTo>
                    <a:pt x="619" y="2169"/>
                  </a:lnTo>
                  <a:lnTo>
                    <a:pt x="665" y="2177"/>
                  </a:lnTo>
                  <a:lnTo>
                    <a:pt x="712" y="2183"/>
                  </a:lnTo>
                  <a:lnTo>
                    <a:pt x="757" y="2184"/>
                  </a:lnTo>
                  <a:lnTo>
                    <a:pt x="818" y="2182"/>
                  </a:lnTo>
                  <a:lnTo>
                    <a:pt x="873" y="2173"/>
                  </a:lnTo>
                  <a:lnTo>
                    <a:pt x="924" y="2161"/>
                  </a:lnTo>
                  <a:lnTo>
                    <a:pt x="971" y="2144"/>
                  </a:lnTo>
                  <a:lnTo>
                    <a:pt x="1014" y="2125"/>
                  </a:lnTo>
                  <a:lnTo>
                    <a:pt x="1053" y="2102"/>
                  </a:lnTo>
                  <a:lnTo>
                    <a:pt x="1089" y="2077"/>
                  </a:lnTo>
                  <a:lnTo>
                    <a:pt x="1121" y="2052"/>
                  </a:lnTo>
                  <a:lnTo>
                    <a:pt x="1150" y="2026"/>
                  </a:lnTo>
                  <a:lnTo>
                    <a:pt x="1176" y="1998"/>
                  </a:lnTo>
                  <a:lnTo>
                    <a:pt x="1198" y="1972"/>
                  </a:lnTo>
                  <a:lnTo>
                    <a:pt x="1219" y="1947"/>
                  </a:lnTo>
                  <a:lnTo>
                    <a:pt x="1237" y="1923"/>
                  </a:lnTo>
                  <a:lnTo>
                    <a:pt x="1252" y="1902"/>
                  </a:lnTo>
                  <a:lnTo>
                    <a:pt x="1278" y="1870"/>
                  </a:lnTo>
                  <a:lnTo>
                    <a:pt x="1307" y="1843"/>
                  </a:lnTo>
                  <a:lnTo>
                    <a:pt x="1338" y="1820"/>
                  </a:lnTo>
                  <a:lnTo>
                    <a:pt x="1370" y="1801"/>
                  </a:lnTo>
                  <a:lnTo>
                    <a:pt x="1400" y="1786"/>
                  </a:lnTo>
                  <a:lnTo>
                    <a:pt x="1428" y="1773"/>
                  </a:lnTo>
                  <a:lnTo>
                    <a:pt x="1452" y="1766"/>
                  </a:lnTo>
                  <a:lnTo>
                    <a:pt x="1475" y="1761"/>
                  </a:lnTo>
                  <a:lnTo>
                    <a:pt x="1491" y="1759"/>
                  </a:lnTo>
                  <a:lnTo>
                    <a:pt x="1499" y="1759"/>
                  </a:lnTo>
                  <a:lnTo>
                    <a:pt x="1508" y="1761"/>
                  </a:lnTo>
                  <a:lnTo>
                    <a:pt x="1515" y="1764"/>
                  </a:lnTo>
                  <a:lnTo>
                    <a:pt x="1520" y="1770"/>
                  </a:lnTo>
                  <a:lnTo>
                    <a:pt x="1522" y="1780"/>
                  </a:lnTo>
                  <a:lnTo>
                    <a:pt x="1519" y="1793"/>
                  </a:lnTo>
                  <a:lnTo>
                    <a:pt x="1511" y="1809"/>
                  </a:lnTo>
                  <a:lnTo>
                    <a:pt x="1498" y="1832"/>
                  </a:lnTo>
                  <a:lnTo>
                    <a:pt x="1480" y="1857"/>
                  </a:lnTo>
                  <a:lnTo>
                    <a:pt x="1458" y="1886"/>
                  </a:lnTo>
                  <a:lnTo>
                    <a:pt x="1432" y="1918"/>
                  </a:lnTo>
                  <a:lnTo>
                    <a:pt x="1400" y="1951"/>
                  </a:lnTo>
                  <a:lnTo>
                    <a:pt x="1365" y="1987"/>
                  </a:lnTo>
                  <a:lnTo>
                    <a:pt x="1325" y="2023"/>
                  </a:lnTo>
                  <a:lnTo>
                    <a:pt x="1284" y="2061"/>
                  </a:lnTo>
                  <a:lnTo>
                    <a:pt x="1237" y="2098"/>
                  </a:lnTo>
                  <a:lnTo>
                    <a:pt x="1187" y="2136"/>
                  </a:lnTo>
                  <a:lnTo>
                    <a:pt x="1135" y="2172"/>
                  </a:lnTo>
                  <a:lnTo>
                    <a:pt x="1078" y="2205"/>
                  </a:lnTo>
                  <a:lnTo>
                    <a:pt x="1020" y="2239"/>
                  </a:lnTo>
                  <a:lnTo>
                    <a:pt x="958" y="2268"/>
                  </a:lnTo>
                  <a:lnTo>
                    <a:pt x="894" y="2295"/>
                  </a:lnTo>
                  <a:lnTo>
                    <a:pt x="828" y="2318"/>
                  </a:lnTo>
                  <a:lnTo>
                    <a:pt x="760" y="2337"/>
                  </a:lnTo>
                  <a:lnTo>
                    <a:pt x="690" y="2351"/>
                  </a:lnTo>
                  <a:lnTo>
                    <a:pt x="618" y="2359"/>
                  </a:lnTo>
                  <a:lnTo>
                    <a:pt x="544" y="2364"/>
                  </a:lnTo>
                  <a:lnTo>
                    <a:pt x="479" y="2361"/>
                  </a:lnTo>
                  <a:lnTo>
                    <a:pt x="417" y="2354"/>
                  </a:lnTo>
                  <a:lnTo>
                    <a:pt x="358" y="2341"/>
                  </a:lnTo>
                  <a:lnTo>
                    <a:pt x="302" y="2326"/>
                  </a:lnTo>
                  <a:lnTo>
                    <a:pt x="250" y="2305"/>
                  </a:lnTo>
                  <a:lnTo>
                    <a:pt x="202" y="2282"/>
                  </a:lnTo>
                  <a:lnTo>
                    <a:pt x="157" y="2252"/>
                  </a:lnTo>
                  <a:lnTo>
                    <a:pt x="117" y="2220"/>
                  </a:lnTo>
                  <a:lnTo>
                    <a:pt x="83" y="2186"/>
                  </a:lnTo>
                  <a:lnTo>
                    <a:pt x="54" y="2147"/>
                  </a:lnTo>
                  <a:lnTo>
                    <a:pt x="30" y="2104"/>
                  </a:lnTo>
                  <a:lnTo>
                    <a:pt x="14" y="2058"/>
                  </a:lnTo>
                  <a:lnTo>
                    <a:pt x="3" y="2011"/>
                  </a:lnTo>
                  <a:lnTo>
                    <a:pt x="0" y="1959"/>
                  </a:lnTo>
                  <a:lnTo>
                    <a:pt x="0" y="1945"/>
                  </a:lnTo>
                  <a:lnTo>
                    <a:pt x="1" y="1926"/>
                  </a:lnTo>
                  <a:lnTo>
                    <a:pt x="4" y="1902"/>
                  </a:lnTo>
                  <a:lnTo>
                    <a:pt x="8" y="1875"/>
                  </a:lnTo>
                  <a:lnTo>
                    <a:pt x="15" y="1844"/>
                  </a:lnTo>
                  <a:lnTo>
                    <a:pt x="25" y="1808"/>
                  </a:lnTo>
                  <a:lnTo>
                    <a:pt x="37" y="1770"/>
                  </a:lnTo>
                  <a:lnTo>
                    <a:pt x="54" y="1729"/>
                  </a:lnTo>
                  <a:lnTo>
                    <a:pt x="73" y="1684"/>
                  </a:lnTo>
                  <a:lnTo>
                    <a:pt x="98" y="1639"/>
                  </a:lnTo>
                  <a:lnTo>
                    <a:pt x="127" y="1590"/>
                  </a:lnTo>
                  <a:lnTo>
                    <a:pt x="161" y="1539"/>
                  </a:lnTo>
                  <a:lnTo>
                    <a:pt x="202" y="1487"/>
                  </a:lnTo>
                  <a:lnTo>
                    <a:pt x="249" y="1434"/>
                  </a:lnTo>
                  <a:lnTo>
                    <a:pt x="302" y="1380"/>
                  </a:lnTo>
                  <a:lnTo>
                    <a:pt x="362" y="1326"/>
                  </a:lnTo>
                  <a:lnTo>
                    <a:pt x="430" y="1272"/>
                  </a:lnTo>
                  <a:lnTo>
                    <a:pt x="506" y="1218"/>
                  </a:lnTo>
                  <a:lnTo>
                    <a:pt x="589" y="1164"/>
                  </a:lnTo>
                  <a:lnTo>
                    <a:pt x="681" y="1109"/>
                  </a:lnTo>
                  <a:lnTo>
                    <a:pt x="681" y="1109"/>
                  </a:lnTo>
                  <a:lnTo>
                    <a:pt x="643" y="1094"/>
                  </a:lnTo>
                  <a:lnTo>
                    <a:pt x="604" y="1077"/>
                  </a:lnTo>
                  <a:lnTo>
                    <a:pt x="566" y="1057"/>
                  </a:lnTo>
                  <a:lnTo>
                    <a:pt x="532" y="1034"/>
                  </a:lnTo>
                  <a:lnTo>
                    <a:pt x="499" y="1008"/>
                  </a:lnTo>
                  <a:lnTo>
                    <a:pt x="470" y="980"/>
                  </a:lnTo>
                  <a:lnTo>
                    <a:pt x="442" y="948"/>
                  </a:lnTo>
                  <a:lnTo>
                    <a:pt x="420" y="915"/>
                  </a:lnTo>
                  <a:lnTo>
                    <a:pt x="401" y="877"/>
                  </a:lnTo>
                  <a:lnTo>
                    <a:pt x="387" y="837"/>
                  </a:lnTo>
                  <a:lnTo>
                    <a:pt x="379" y="794"/>
                  </a:lnTo>
                  <a:lnTo>
                    <a:pt x="376" y="747"/>
                  </a:lnTo>
                  <a:lnTo>
                    <a:pt x="380" y="684"/>
                  </a:lnTo>
                  <a:lnTo>
                    <a:pt x="394" y="623"/>
                  </a:lnTo>
                  <a:lnTo>
                    <a:pt x="414" y="562"/>
                  </a:lnTo>
                  <a:lnTo>
                    <a:pt x="443" y="504"/>
                  </a:lnTo>
                  <a:lnTo>
                    <a:pt x="479" y="448"/>
                  </a:lnTo>
                  <a:lnTo>
                    <a:pt x="521" y="393"/>
                  </a:lnTo>
                  <a:lnTo>
                    <a:pt x="568" y="341"/>
                  </a:lnTo>
                  <a:lnTo>
                    <a:pt x="620" y="291"/>
                  </a:lnTo>
                  <a:lnTo>
                    <a:pt x="678" y="245"/>
                  </a:lnTo>
                  <a:lnTo>
                    <a:pt x="739" y="202"/>
                  </a:lnTo>
                  <a:lnTo>
                    <a:pt x="803" y="162"/>
                  </a:lnTo>
                  <a:lnTo>
                    <a:pt x="871" y="126"/>
                  </a:lnTo>
                  <a:lnTo>
                    <a:pt x="940" y="94"/>
                  </a:lnTo>
                  <a:lnTo>
                    <a:pt x="1010" y="66"/>
                  </a:lnTo>
                  <a:lnTo>
                    <a:pt x="1082" y="43"/>
                  </a:lnTo>
                  <a:lnTo>
                    <a:pt x="1155" y="25"/>
                  </a:lnTo>
                  <a:lnTo>
                    <a:pt x="1227" y="11"/>
                  </a:lnTo>
                  <a:lnTo>
                    <a:pt x="1299" y="2"/>
                  </a:lnTo>
                  <a:lnTo>
                    <a:pt x="13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7" name="Freeform 45"/>
            <p:cNvSpPr>
              <a:spLocks noEditPoints="1"/>
            </p:cNvSpPr>
            <p:nvPr/>
          </p:nvSpPr>
          <p:spPr bwMode="auto">
            <a:xfrm>
              <a:off x="1883" y="2279"/>
              <a:ext cx="504" cy="998"/>
            </a:xfrm>
            <a:custGeom>
              <a:avLst/>
              <a:gdLst/>
              <a:ahLst/>
              <a:cxnLst>
                <a:cxn ang="0">
                  <a:pos x="763" y="525"/>
                </a:cxn>
                <a:cxn ang="0">
                  <a:pos x="865" y="585"/>
                </a:cxn>
                <a:cxn ang="0">
                  <a:pos x="918" y="686"/>
                </a:cxn>
                <a:cxn ang="0">
                  <a:pos x="918" y="772"/>
                </a:cxn>
                <a:cxn ang="0">
                  <a:pos x="702" y="1632"/>
                </a:cxn>
                <a:cxn ang="0">
                  <a:pos x="639" y="1778"/>
                </a:cxn>
                <a:cxn ang="0">
                  <a:pos x="545" y="1882"/>
                </a:cxn>
                <a:cxn ang="0">
                  <a:pos x="434" y="1949"/>
                </a:cxn>
                <a:cxn ang="0">
                  <a:pos x="325" y="1985"/>
                </a:cxn>
                <a:cxn ang="0">
                  <a:pos x="229" y="1996"/>
                </a:cxn>
                <a:cxn ang="0">
                  <a:pos x="109" y="1978"/>
                </a:cxn>
                <a:cxn ang="0">
                  <a:pos x="29" y="1927"/>
                </a:cxn>
                <a:cxn ang="0">
                  <a:pos x="0" y="1847"/>
                </a:cxn>
                <a:cxn ang="0">
                  <a:pos x="30" y="1765"/>
                </a:cxn>
                <a:cxn ang="0">
                  <a:pos x="102" y="1718"/>
                </a:cxn>
                <a:cxn ang="0">
                  <a:pos x="176" y="1724"/>
                </a:cxn>
                <a:cxn ang="0">
                  <a:pos x="216" y="1775"/>
                </a:cxn>
                <a:cxn ang="0">
                  <a:pos x="214" y="1832"/>
                </a:cxn>
                <a:cxn ang="0">
                  <a:pos x="184" y="1886"/>
                </a:cxn>
                <a:cxn ang="0">
                  <a:pos x="169" y="1922"/>
                </a:cxn>
                <a:cxn ang="0">
                  <a:pos x="270" y="1925"/>
                </a:cxn>
                <a:cxn ang="0">
                  <a:pos x="393" y="1860"/>
                </a:cxn>
                <a:cxn ang="0">
                  <a:pos x="484" y="1739"/>
                </a:cxn>
                <a:cxn ang="0">
                  <a:pos x="520" y="1638"/>
                </a:cxn>
                <a:cxn ang="0">
                  <a:pos x="746" y="727"/>
                </a:cxn>
                <a:cxn ang="0">
                  <a:pos x="748" y="657"/>
                </a:cxn>
                <a:cxn ang="0">
                  <a:pos x="726" y="596"/>
                </a:cxn>
                <a:cxn ang="0">
                  <a:pos x="672" y="574"/>
                </a:cxn>
                <a:cxn ang="0">
                  <a:pos x="556" y="608"/>
                </a:cxn>
                <a:cxn ang="0">
                  <a:pos x="456" y="695"/>
                </a:cxn>
                <a:cxn ang="0">
                  <a:pos x="380" y="810"/>
                </a:cxn>
                <a:cxn ang="0">
                  <a:pos x="346" y="879"/>
                </a:cxn>
                <a:cxn ang="0">
                  <a:pos x="317" y="890"/>
                </a:cxn>
                <a:cxn ang="0">
                  <a:pos x="292" y="888"/>
                </a:cxn>
                <a:cxn ang="0">
                  <a:pos x="275" y="860"/>
                </a:cxn>
                <a:cxn ang="0">
                  <a:pos x="290" y="817"/>
                </a:cxn>
                <a:cxn ang="0">
                  <a:pos x="336" y="736"/>
                </a:cxn>
                <a:cxn ang="0">
                  <a:pos x="408" y="643"/>
                </a:cxn>
                <a:cxn ang="0">
                  <a:pos x="507" y="563"/>
                </a:cxn>
                <a:cxn ang="0">
                  <a:pos x="630" y="515"/>
                </a:cxn>
                <a:cxn ang="0">
                  <a:pos x="941" y="3"/>
                </a:cxn>
                <a:cxn ang="0">
                  <a:pos x="991" y="36"/>
                </a:cxn>
                <a:cxn ang="0">
                  <a:pos x="1008" y="88"/>
                </a:cxn>
                <a:cxn ang="0">
                  <a:pos x="994" y="142"/>
                </a:cxn>
                <a:cxn ang="0">
                  <a:pos x="933" y="202"/>
                </a:cxn>
                <a:cxn ang="0">
                  <a:pos x="858" y="213"/>
                </a:cxn>
                <a:cxn ang="0">
                  <a:pos x="810" y="185"/>
                </a:cxn>
                <a:cxn ang="0">
                  <a:pos x="791" y="139"/>
                </a:cxn>
                <a:cxn ang="0">
                  <a:pos x="807" y="64"/>
                </a:cxn>
                <a:cxn ang="0">
                  <a:pos x="883" y="6"/>
                </a:cxn>
              </a:cxnLst>
              <a:rect l="0" t="0" r="r" b="b"/>
              <a:pathLst>
                <a:path w="1008" h="1996">
                  <a:moveTo>
                    <a:pt x="677" y="513"/>
                  </a:moveTo>
                  <a:lnTo>
                    <a:pt x="722" y="515"/>
                  </a:lnTo>
                  <a:lnTo>
                    <a:pt x="763" y="525"/>
                  </a:lnTo>
                  <a:lnTo>
                    <a:pt x="802" y="539"/>
                  </a:lnTo>
                  <a:lnTo>
                    <a:pt x="836" y="560"/>
                  </a:lnTo>
                  <a:lnTo>
                    <a:pt x="865" y="585"/>
                  </a:lnTo>
                  <a:lnTo>
                    <a:pt x="889" y="614"/>
                  </a:lnTo>
                  <a:lnTo>
                    <a:pt x="907" y="649"/>
                  </a:lnTo>
                  <a:lnTo>
                    <a:pt x="918" y="686"/>
                  </a:lnTo>
                  <a:lnTo>
                    <a:pt x="922" y="727"/>
                  </a:lnTo>
                  <a:lnTo>
                    <a:pt x="921" y="752"/>
                  </a:lnTo>
                  <a:lnTo>
                    <a:pt x="918" y="772"/>
                  </a:lnTo>
                  <a:lnTo>
                    <a:pt x="915" y="790"/>
                  </a:lnTo>
                  <a:lnTo>
                    <a:pt x="911" y="808"/>
                  </a:lnTo>
                  <a:lnTo>
                    <a:pt x="702" y="1632"/>
                  </a:lnTo>
                  <a:lnTo>
                    <a:pt x="686" y="1686"/>
                  </a:lnTo>
                  <a:lnTo>
                    <a:pt x="665" y="1735"/>
                  </a:lnTo>
                  <a:lnTo>
                    <a:pt x="639" y="1778"/>
                  </a:lnTo>
                  <a:lnTo>
                    <a:pt x="611" y="1817"/>
                  </a:lnTo>
                  <a:lnTo>
                    <a:pt x="579" y="1852"/>
                  </a:lnTo>
                  <a:lnTo>
                    <a:pt x="545" y="1882"/>
                  </a:lnTo>
                  <a:lnTo>
                    <a:pt x="509" y="1908"/>
                  </a:lnTo>
                  <a:lnTo>
                    <a:pt x="473" y="1931"/>
                  </a:lnTo>
                  <a:lnTo>
                    <a:pt x="434" y="1949"/>
                  </a:lnTo>
                  <a:lnTo>
                    <a:pt x="397" y="1964"/>
                  </a:lnTo>
                  <a:lnTo>
                    <a:pt x="361" y="1977"/>
                  </a:lnTo>
                  <a:lnTo>
                    <a:pt x="325" y="1985"/>
                  </a:lnTo>
                  <a:lnTo>
                    <a:pt x="290" y="1992"/>
                  </a:lnTo>
                  <a:lnTo>
                    <a:pt x="259" y="1995"/>
                  </a:lnTo>
                  <a:lnTo>
                    <a:pt x="229" y="1996"/>
                  </a:lnTo>
                  <a:lnTo>
                    <a:pt x="185" y="1993"/>
                  </a:lnTo>
                  <a:lnTo>
                    <a:pt x="145" y="1988"/>
                  </a:lnTo>
                  <a:lnTo>
                    <a:pt x="109" y="1978"/>
                  </a:lnTo>
                  <a:lnTo>
                    <a:pt x="77" y="1964"/>
                  </a:lnTo>
                  <a:lnTo>
                    <a:pt x="50" y="1947"/>
                  </a:lnTo>
                  <a:lnTo>
                    <a:pt x="29" y="1927"/>
                  </a:lnTo>
                  <a:lnTo>
                    <a:pt x="14" y="1903"/>
                  </a:lnTo>
                  <a:lnTo>
                    <a:pt x="3" y="1877"/>
                  </a:lnTo>
                  <a:lnTo>
                    <a:pt x="0" y="1847"/>
                  </a:lnTo>
                  <a:lnTo>
                    <a:pt x="4" y="1818"/>
                  </a:lnTo>
                  <a:lnTo>
                    <a:pt x="14" y="1789"/>
                  </a:lnTo>
                  <a:lnTo>
                    <a:pt x="30" y="1765"/>
                  </a:lnTo>
                  <a:lnTo>
                    <a:pt x="50" y="1745"/>
                  </a:lnTo>
                  <a:lnTo>
                    <a:pt x="75" y="1728"/>
                  </a:lnTo>
                  <a:lnTo>
                    <a:pt x="102" y="1718"/>
                  </a:lnTo>
                  <a:lnTo>
                    <a:pt x="133" y="1714"/>
                  </a:lnTo>
                  <a:lnTo>
                    <a:pt x="155" y="1717"/>
                  </a:lnTo>
                  <a:lnTo>
                    <a:pt x="176" y="1724"/>
                  </a:lnTo>
                  <a:lnTo>
                    <a:pt x="194" y="1736"/>
                  </a:lnTo>
                  <a:lnTo>
                    <a:pt x="207" y="1754"/>
                  </a:lnTo>
                  <a:lnTo>
                    <a:pt x="216" y="1775"/>
                  </a:lnTo>
                  <a:lnTo>
                    <a:pt x="218" y="1802"/>
                  </a:lnTo>
                  <a:lnTo>
                    <a:pt x="218" y="1815"/>
                  </a:lnTo>
                  <a:lnTo>
                    <a:pt x="214" y="1832"/>
                  </a:lnTo>
                  <a:lnTo>
                    <a:pt x="209" y="1850"/>
                  </a:lnTo>
                  <a:lnTo>
                    <a:pt x="199" y="1868"/>
                  </a:lnTo>
                  <a:lnTo>
                    <a:pt x="184" y="1886"/>
                  </a:lnTo>
                  <a:lnTo>
                    <a:pt x="166" y="1902"/>
                  </a:lnTo>
                  <a:lnTo>
                    <a:pt x="142" y="1914"/>
                  </a:lnTo>
                  <a:lnTo>
                    <a:pt x="169" y="1922"/>
                  </a:lnTo>
                  <a:lnTo>
                    <a:pt x="195" y="1928"/>
                  </a:lnTo>
                  <a:lnTo>
                    <a:pt x="224" y="1929"/>
                  </a:lnTo>
                  <a:lnTo>
                    <a:pt x="270" y="1925"/>
                  </a:lnTo>
                  <a:lnTo>
                    <a:pt x="312" y="1911"/>
                  </a:lnTo>
                  <a:lnTo>
                    <a:pt x="354" y="1889"/>
                  </a:lnTo>
                  <a:lnTo>
                    <a:pt x="393" y="1860"/>
                  </a:lnTo>
                  <a:lnTo>
                    <a:pt x="427" y="1825"/>
                  </a:lnTo>
                  <a:lnTo>
                    <a:pt x="458" y="1783"/>
                  </a:lnTo>
                  <a:lnTo>
                    <a:pt x="484" y="1739"/>
                  </a:lnTo>
                  <a:lnTo>
                    <a:pt x="505" y="1689"/>
                  </a:lnTo>
                  <a:lnTo>
                    <a:pt x="520" y="1638"/>
                  </a:lnTo>
                  <a:lnTo>
                    <a:pt x="520" y="1638"/>
                  </a:lnTo>
                  <a:lnTo>
                    <a:pt x="744" y="757"/>
                  </a:lnTo>
                  <a:lnTo>
                    <a:pt x="744" y="743"/>
                  </a:lnTo>
                  <a:lnTo>
                    <a:pt x="746" y="727"/>
                  </a:lnTo>
                  <a:lnTo>
                    <a:pt x="748" y="706"/>
                  </a:lnTo>
                  <a:lnTo>
                    <a:pt x="749" y="686"/>
                  </a:lnTo>
                  <a:lnTo>
                    <a:pt x="748" y="657"/>
                  </a:lnTo>
                  <a:lnTo>
                    <a:pt x="744" y="632"/>
                  </a:lnTo>
                  <a:lnTo>
                    <a:pt x="735" y="611"/>
                  </a:lnTo>
                  <a:lnTo>
                    <a:pt x="726" y="596"/>
                  </a:lnTo>
                  <a:lnTo>
                    <a:pt x="712" y="583"/>
                  </a:lnTo>
                  <a:lnTo>
                    <a:pt x="694" y="577"/>
                  </a:lnTo>
                  <a:lnTo>
                    <a:pt x="672" y="574"/>
                  </a:lnTo>
                  <a:lnTo>
                    <a:pt x="632" y="578"/>
                  </a:lnTo>
                  <a:lnTo>
                    <a:pt x="593" y="589"/>
                  </a:lnTo>
                  <a:lnTo>
                    <a:pt x="556" y="608"/>
                  </a:lnTo>
                  <a:lnTo>
                    <a:pt x="520" y="632"/>
                  </a:lnTo>
                  <a:lnTo>
                    <a:pt x="487" y="661"/>
                  </a:lnTo>
                  <a:lnTo>
                    <a:pt x="456" y="695"/>
                  </a:lnTo>
                  <a:lnTo>
                    <a:pt x="427" y="732"/>
                  </a:lnTo>
                  <a:lnTo>
                    <a:pt x="402" y="770"/>
                  </a:lnTo>
                  <a:lnTo>
                    <a:pt x="380" y="810"/>
                  </a:lnTo>
                  <a:lnTo>
                    <a:pt x="362" y="850"/>
                  </a:lnTo>
                  <a:lnTo>
                    <a:pt x="354" y="868"/>
                  </a:lnTo>
                  <a:lnTo>
                    <a:pt x="346" y="879"/>
                  </a:lnTo>
                  <a:lnTo>
                    <a:pt x="337" y="886"/>
                  </a:lnTo>
                  <a:lnTo>
                    <a:pt x="329" y="890"/>
                  </a:lnTo>
                  <a:lnTo>
                    <a:pt x="317" y="890"/>
                  </a:lnTo>
                  <a:lnTo>
                    <a:pt x="310" y="890"/>
                  </a:lnTo>
                  <a:lnTo>
                    <a:pt x="301" y="889"/>
                  </a:lnTo>
                  <a:lnTo>
                    <a:pt x="292" y="888"/>
                  </a:lnTo>
                  <a:lnTo>
                    <a:pt x="283" y="882"/>
                  </a:lnTo>
                  <a:lnTo>
                    <a:pt x="278" y="872"/>
                  </a:lnTo>
                  <a:lnTo>
                    <a:pt x="275" y="860"/>
                  </a:lnTo>
                  <a:lnTo>
                    <a:pt x="276" y="852"/>
                  </a:lnTo>
                  <a:lnTo>
                    <a:pt x="282" y="836"/>
                  </a:lnTo>
                  <a:lnTo>
                    <a:pt x="290" y="817"/>
                  </a:lnTo>
                  <a:lnTo>
                    <a:pt x="303" y="793"/>
                  </a:lnTo>
                  <a:lnTo>
                    <a:pt x="317" y="765"/>
                  </a:lnTo>
                  <a:lnTo>
                    <a:pt x="336" y="736"/>
                  </a:lnTo>
                  <a:lnTo>
                    <a:pt x="357" y="706"/>
                  </a:lnTo>
                  <a:lnTo>
                    <a:pt x="380" y="675"/>
                  </a:lnTo>
                  <a:lnTo>
                    <a:pt x="408" y="643"/>
                  </a:lnTo>
                  <a:lnTo>
                    <a:pt x="438" y="614"/>
                  </a:lnTo>
                  <a:lnTo>
                    <a:pt x="471" y="586"/>
                  </a:lnTo>
                  <a:lnTo>
                    <a:pt x="507" y="563"/>
                  </a:lnTo>
                  <a:lnTo>
                    <a:pt x="546" y="542"/>
                  </a:lnTo>
                  <a:lnTo>
                    <a:pt x="587" y="525"/>
                  </a:lnTo>
                  <a:lnTo>
                    <a:pt x="630" y="515"/>
                  </a:lnTo>
                  <a:lnTo>
                    <a:pt x="677" y="513"/>
                  </a:lnTo>
                  <a:close/>
                  <a:moveTo>
                    <a:pt x="916" y="0"/>
                  </a:moveTo>
                  <a:lnTo>
                    <a:pt x="941" y="3"/>
                  </a:lnTo>
                  <a:lnTo>
                    <a:pt x="961" y="11"/>
                  </a:lnTo>
                  <a:lnTo>
                    <a:pt x="979" y="22"/>
                  </a:lnTo>
                  <a:lnTo>
                    <a:pt x="991" y="36"/>
                  </a:lnTo>
                  <a:lnTo>
                    <a:pt x="1001" y="53"/>
                  </a:lnTo>
                  <a:lnTo>
                    <a:pt x="1006" y="70"/>
                  </a:lnTo>
                  <a:lnTo>
                    <a:pt x="1008" y="88"/>
                  </a:lnTo>
                  <a:lnTo>
                    <a:pt x="1008" y="88"/>
                  </a:lnTo>
                  <a:lnTo>
                    <a:pt x="1005" y="115"/>
                  </a:lnTo>
                  <a:lnTo>
                    <a:pt x="994" y="142"/>
                  </a:lnTo>
                  <a:lnTo>
                    <a:pt x="977" y="165"/>
                  </a:lnTo>
                  <a:lnTo>
                    <a:pt x="957" y="186"/>
                  </a:lnTo>
                  <a:lnTo>
                    <a:pt x="933" y="202"/>
                  </a:lnTo>
                  <a:lnTo>
                    <a:pt x="907" y="211"/>
                  </a:lnTo>
                  <a:lnTo>
                    <a:pt x="881" y="215"/>
                  </a:lnTo>
                  <a:lnTo>
                    <a:pt x="858" y="213"/>
                  </a:lnTo>
                  <a:lnTo>
                    <a:pt x="839" y="207"/>
                  </a:lnTo>
                  <a:lnTo>
                    <a:pt x="822" y="197"/>
                  </a:lnTo>
                  <a:lnTo>
                    <a:pt x="810" y="185"/>
                  </a:lnTo>
                  <a:lnTo>
                    <a:pt x="800" y="171"/>
                  </a:lnTo>
                  <a:lnTo>
                    <a:pt x="795" y="156"/>
                  </a:lnTo>
                  <a:lnTo>
                    <a:pt x="791" y="139"/>
                  </a:lnTo>
                  <a:lnTo>
                    <a:pt x="789" y="124"/>
                  </a:lnTo>
                  <a:lnTo>
                    <a:pt x="793" y="93"/>
                  </a:lnTo>
                  <a:lnTo>
                    <a:pt x="807" y="64"/>
                  </a:lnTo>
                  <a:lnTo>
                    <a:pt x="828" y="39"/>
                  </a:lnTo>
                  <a:lnTo>
                    <a:pt x="854" y="18"/>
                  </a:lnTo>
                  <a:lnTo>
                    <a:pt x="883" y="6"/>
                  </a:lnTo>
                  <a:lnTo>
                    <a:pt x="91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8" name="Freeform 46"/>
            <p:cNvSpPr>
              <a:spLocks/>
            </p:cNvSpPr>
            <p:nvPr/>
          </p:nvSpPr>
          <p:spPr bwMode="auto">
            <a:xfrm>
              <a:off x="2484" y="2846"/>
              <a:ext cx="558" cy="361"/>
            </a:xfrm>
            <a:custGeom>
              <a:avLst/>
              <a:gdLst/>
              <a:ahLst/>
              <a:cxnLst>
                <a:cxn ang="0">
                  <a:pos x="258" y="7"/>
                </a:cxn>
                <a:cxn ang="0">
                  <a:pos x="341" y="44"/>
                </a:cxn>
                <a:cxn ang="0">
                  <a:pos x="394" y="128"/>
                </a:cxn>
                <a:cxn ang="0">
                  <a:pos x="468" y="87"/>
                </a:cxn>
                <a:cxn ang="0">
                  <a:pos x="608" y="13"/>
                </a:cxn>
                <a:cxn ang="0">
                  <a:pos x="789" y="12"/>
                </a:cxn>
                <a:cxn ang="0">
                  <a:pos x="909" y="89"/>
                </a:cxn>
                <a:cxn ang="0">
                  <a:pos x="934" y="219"/>
                </a:cxn>
                <a:cxn ang="0">
                  <a:pos x="895" y="366"/>
                </a:cxn>
                <a:cxn ang="0">
                  <a:pos x="844" y="500"/>
                </a:cxn>
                <a:cxn ang="0">
                  <a:pos x="816" y="574"/>
                </a:cxn>
                <a:cxn ang="0">
                  <a:pos x="818" y="641"/>
                </a:cxn>
                <a:cxn ang="0">
                  <a:pos x="861" y="671"/>
                </a:cxn>
                <a:cxn ang="0">
                  <a:pos x="982" y="603"/>
                </a:cxn>
                <a:cxn ang="0">
                  <a:pos x="1049" y="477"/>
                </a:cxn>
                <a:cxn ang="0">
                  <a:pos x="1079" y="456"/>
                </a:cxn>
                <a:cxn ang="0">
                  <a:pos x="1112" y="467"/>
                </a:cxn>
                <a:cxn ang="0">
                  <a:pos x="1101" y="527"/>
                </a:cxn>
                <a:cxn ang="0">
                  <a:pos x="1039" y="627"/>
                </a:cxn>
                <a:cxn ang="0">
                  <a:pos x="928" y="709"/>
                </a:cxn>
                <a:cxn ang="0">
                  <a:pos x="789" y="712"/>
                </a:cxn>
                <a:cxn ang="0">
                  <a:pos x="696" y="639"/>
                </a:cxn>
                <a:cxn ang="0">
                  <a:pos x="691" y="538"/>
                </a:cxn>
                <a:cxn ang="0">
                  <a:pos x="740" y="407"/>
                </a:cxn>
                <a:cxn ang="0">
                  <a:pos x="794" y="241"/>
                </a:cxn>
                <a:cxn ang="0">
                  <a:pos x="796" y="114"/>
                </a:cxn>
                <a:cxn ang="0">
                  <a:pos x="722" y="55"/>
                </a:cxn>
                <a:cxn ang="0">
                  <a:pos x="569" y="82"/>
                </a:cxn>
                <a:cxn ang="0">
                  <a:pos x="447" y="185"/>
                </a:cxn>
                <a:cxn ang="0">
                  <a:pos x="377" y="291"/>
                </a:cxn>
                <a:cxn ang="0">
                  <a:pos x="359" y="325"/>
                </a:cxn>
                <a:cxn ang="0">
                  <a:pos x="352" y="349"/>
                </a:cxn>
                <a:cxn ang="0">
                  <a:pos x="331" y="428"/>
                </a:cxn>
                <a:cxn ang="0">
                  <a:pos x="297" y="567"/>
                </a:cxn>
                <a:cxn ang="0">
                  <a:pos x="277" y="652"/>
                </a:cxn>
                <a:cxn ang="0">
                  <a:pos x="248" y="702"/>
                </a:cxn>
                <a:cxn ang="0">
                  <a:pos x="193" y="721"/>
                </a:cxn>
                <a:cxn ang="0">
                  <a:pos x="141" y="685"/>
                </a:cxn>
                <a:cxn ang="0">
                  <a:pos x="145" y="630"/>
                </a:cxn>
                <a:cxn ang="0">
                  <a:pos x="163" y="548"/>
                </a:cxn>
                <a:cxn ang="0">
                  <a:pos x="212" y="355"/>
                </a:cxn>
                <a:cxn ang="0">
                  <a:pos x="239" y="239"/>
                </a:cxn>
                <a:cxn ang="0">
                  <a:pos x="258" y="152"/>
                </a:cxn>
                <a:cxn ang="0">
                  <a:pos x="254" y="95"/>
                </a:cxn>
                <a:cxn ang="0">
                  <a:pos x="212" y="55"/>
                </a:cxn>
                <a:cxn ang="0">
                  <a:pos x="136" y="80"/>
                </a:cxn>
                <a:cxn ang="0">
                  <a:pos x="85" y="178"/>
                </a:cxn>
                <a:cxn ang="0">
                  <a:pos x="59" y="260"/>
                </a:cxn>
                <a:cxn ang="0">
                  <a:pos x="26" y="271"/>
                </a:cxn>
                <a:cxn ang="0">
                  <a:pos x="1" y="257"/>
                </a:cxn>
                <a:cxn ang="0">
                  <a:pos x="7" y="217"/>
                </a:cxn>
                <a:cxn ang="0">
                  <a:pos x="42" y="124"/>
                </a:cxn>
                <a:cxn ang="0">
                  <a:pos x="117" y="30"/>
                </a:cxn>
              </a:cxnLst>
              <a:rect l="0" t="0" r="r" b="b"/>
              <a:pathLst>
                <a:path w="1115" h="723">
                  <a:moveTo>
                    <a:pt x="203" y="0"/>
                  </a:moveTo>
                  <a:lnTo>
                    <a:pt x="219" y="2"/>
                  </a:lnTo>
                  <a:lnTo>
                    <a:pt x="239" y="3"/>
                  </a:lnTo>
                  <a:lnTo>
                    <a:pt x="258" y="7"/>
                  </a:lnTo>
                  <a:lnTo>
                    <a:pt x="280" y="13"/>
                  </a:lnTo>
                  <a:lnTo>
                    <a:pt x="301" y="20"/>
                  </a:lnTo>
                  <a:lnTo>
                    <a:pt x="322" y="30"/>
                  </a:lnTo>
                  <a:lnTo>
                    <a:pt x="341" y="44"/>
                  </a:lnTo>
                  <a:lnTo>
                    <a:pt x="358" y="59"/>
                  </a:lnTo>
                  <a:lnTo>
                    <a:pt x="373" y="78"/>
                  </a:lnTo>
                  <a:lnTo>
                    <a:pt x="385" y="102"/>
                  </a:lnTo>
                  <a:lnTo>
                    <a:pt x="394" y="128"/>
                  </a:lnTo>
                  <a:lnTo>
                    <a:pt x="396" y="159"/>
                  </a:lnTo>
                  <a:lnTo>
                    <a:pt x="417" y="135"/>
                  </a:lnTo>
                  <a:lnTo>
                    <a:pt x="441" y="110"/>
                  </a:lnTo>
                  <a:lnTo>
                    <a:pt x="468" y="87"/>
                  </a:lnTo>
                  <a:lnTo>
                    <a:pt x="499" y="64"/>
                  </a:lnTo>
                  <a:lnTo>
                    <a:pt x="532" y="44"/>
                  </a:lnTo>
                  <a:lnTo>
                    <a:pt x="569" y="25"/>
                  </a:lnTo>
                  <a:lnTo>
                    <a:pt x="608" y="13"/>
                  </a:lnTo>
                  <a:lnTo>
                    <a:pt x="651" y="3"/>
                  </a:lnTo>
                  <a:lnTo>
                    <a:pt x="698" y="0"/>
                  </a:lnTo>
                  <a:lnTo>
                    <a:pt x="746" y="3"/>
                  </a:lnTo>
                  <a:lnTo>
                    <a:pt x="789" y="12"/>
                  </a:lnTo>
                  <a:lnTo>
                    <a:pt x="828" y="24"/>
                  </a:lnTo>
                  <a:lnTo>
                    <a:pt x="859" y="41"/>
                  </a:lnTo>
                  <a:lnTo>
                    <a:pt x="887" y="63"/>
                  </a:lnTo>
                  <a:lnTo>
                    <a:pt x="909" y="89"/>
                  </a:lnTo>
                  <a:lnTo>
                    <a:pt x="924" y="119"/>
                  </a:lnTo>
                  <a:lnTo>
                    <a:pt x="933" y="153"/>
                  </a:lnTo>
                  <a:lnTo>
                    <a:pt x="937" y="189"/>
                  </a:lnTo>
                  <a:lnTo>
                    <a:pt x="934" y="219"/>
                  </a:lnTo>
                  <a:lnTo>
                    <a:pt x="928" y="252"/>
                  </a:lnTo>
                  <a:lnTo>
                    <a:pt x="919" y="288"/>
                  </a:lnTo>
                  <a:lnTo>
                    <a:pt x="908" y="327"/>
                  </a:lnTo>
                  <a:lnTo>
                    <a:pt x="895" y="366"/>
                  </a:lnTo>
                  <a:lnTo>
                    <a:pt x="881" y="405"/>
                  </a:lnTo>
                  <a:lnTo>
                    <a:pt x="868" y="441"/>
                  </a:lnTo>
                  <a:lnTo>
                    <a:pt x="855" y="473"/>
                  </a:lnTo>
                  <a:lnTo>
                    <a:pt x="844" y="500"/>
                  </a:lnTo>
                  <a:lnTo>
                    <a:pt x="834" y="523"/>
                  </a:lnTo>
                  <a:lnTo>
                    <a:pt x="826" y="542"/>
                  </a:lnTo>
                  <a:lnTo>
                    <a:pt x="821" y="559"/>
                  </a:lnTo>
                  <a:lnTo>
                    <a:pt x="816" y="574"/>
                  </a:lnTo>
                  <a:lnTo>
                    <a:pt x="815" y="591"/>
                  </a:lnTo>
                  <a:lnTo>
                    <a:pt x="814" y="609"/>
                  </a:lnTo>
                  <a:lnTo>
                    <a:pt x="815" y="627"/>
                  </a:lnTo>
                  <a:lnTo>
                    <a:pt x="818" y="641"/>
                  </a:lnTo>
                  <a:lnTo>
                    <a:pt x="823" y="653"/>
                  </a:lnTo>
                  <a:lnTo>
                    <a:pt x="833" y="663"/>
                  </a:lnTo>
                  <a:lnTo>
                    <a:pt x="844" y="669"/>
                  </a:lnTo>
                  <a:lnTo>
                    <a:pt x="861" y="671"/>
                  </a:lnTo>
                  <a:lnTo>
                    <a:pt x="893" y="666"/>
                  </a:lnTo>
                  <a:lnTo>
                    <a:pt x="924" y="652"/>
                  </a:lnTo>
                  <a:lnTo>
                    <a:pt x="955" y="631"/>
                  </a:lnTo>
                  <a:lnTo>
                    <a:pt x="982" y="603"/>
                  </a:lnTo>
                  <a:lnTo>
                    <a:pt x="1007" y="570"/>
                  </a:lnTo>
                  <a:lnTo>
                    <a:pt x="1028" y="532"/>
                  </a:lnTo>
                  <a:lnTo>
                    <a:pt x="1043" y="492"/>
                  </a:lnTo>
                  <a:lnTo>
                    <a:pt x="1049" y="477"/>
                  </a:lnTo>
                  <a:lnTo>
                    <a:pt x="1053" y="466"/>
                  </a:lnTo>
                  <a:lnTo>
                    <a:pt x="1058" y="460"/>
                  </a:lnTo>
                  <a:lnTo>
                    <a:pt x="1067" y="457"/>
                  </a:lnTo>
                  <a:lnTo>
                    <a:pt x="1079" y="456"/>
                  </a:lnTo>
                  <a:lnTo>
                    <a:pt x="1087" y="456"/>
                  </a:lnTo>
                  <a:lnTo>
                    <a:pt x="1096" y="457"/>
                  </a:lnTo>
                  <a:lnTo>
                    <a:pt x="1105" y="460"/>
                  </a:lnTo>
                  <a:lnTo>
                    <a:pt x="1112" y="467"/>
                  </a:lnTo>
                  <a:lnTo>
                    <a:pt x="1115" y="477"/>
                  </a:lnTo>
                  <a:lnTo>
                    <a:pt x="1114" y="488"/>
                  </a:lnTo>
                  <a:lnTo>
                    <a:pt x="1108" y="506"/>
                  </a:lnTo>
                  <a:lnTo>
                    <a:pt x="1101" y="527"/>
                  </a:lnTo>
                  <a:lnTo>
                    <a:pt x="1090" y="550"/>
                  </a:lnTo>
                  <a:lnTo>
                    <a:pt x="1076" y="575"/>
                  </a:lnTo>
                  <a:lnTo>
                    <a:pt x="1060" y="602"/>
                  </a:lnTo>
                  <a:lnTo>
                    <a:pt x="1039" y="627"/>
                  </a:lnTo>
                  <a:lnTo>
                    <a:pt x="1017" y="652"/>
                  </a:lnTo>
                  <a:lnTo>
                    <a:pt x="991" y="674"/>
                  </a:lnTo>
                  <a:lnTo>
                    <a:pt x="962" y="694"/>
                  </a:lnTo>
                  <a:lnTo>
                    <a:pt x="928" y="709"/>
                  </a:lnTo>
                  <a:lnTo>
                    <a:pt x="894" y="719"/>
                  </a:lnTo>
                  <a:lnTo>
                    <a:pt x="855" y="723"/>
                  </a:lnTo>
                  <a:lnTo>
                    <a:pt x="821" y="720"/>
                  </a:lnTo>
                  <a:lnTo>
                    <a:pt x="789" y="712"/>
                  </a:lnTo>
                  <a:lnTo>
                    <a:pt x="760" y="700"/>
                  </a:lnTo>
                  <a:lnTo>
                    <a:pt x="734" y="684"/>
                  </a:lnTo>
                  <a:lnTo>
                    <a:pt x="713" y="663"/>
                  </a:lnTo>
                  <a:lnTo>
                    <a:pt x="696" y="639"/>
                  </a:lnTo>
                  <a:lnTo>
                    <a:pt x="685" y="613"/>
                  </a:lnTo>
                  <a:lnTo>
                    <a:pt x="682" y="584"/>
                  </a:lnTo>
                  <a:lnTo>
                    <a:pt x="685" y="560"/>
                  </a:lnTo>
                  <a:lnTo>
                    <a:pt x="691" y="538"/>
                  </a:lnTo>
                  <a:lnTo>
                    <a:pt x="698" y="517"/>
                  </a:lnTo>
                  <a:lnTo>
                    <a:pt x="710" y="484"/>
                  </a:lnTo>
                  <a:lnTo>
                    <a:pt x="725" y="448"/>
                  </a:lnTo>
                  <a:lnTo>
                    <a:pt x="740" y="407"/>
                  </a:lnTo>
                  <a:lnTo>
                    <a:pt x="757" y="364"/>
                  </a:lnTo>
                  <a:lnTo>
                    <a:pt x="771" y="323"/>
                  </a:lnTo>
                  <a:lnTo>
                    <a:pt x="785" y="280"/>
                  </a:lnTo>
                  <a:lnTo>
                    <a:pt x="794" y="241"/>
                  </a:lnTo>
                  <a:lnTo>
                    <a:pt x="801" y="203"/>
                  </a:lnTo>
                  <a:lnTo>
                    <a:pt x="804" y="170"/>
                  </a:lnTo>
                  <a:lnTo>
                    <a:pt x="803" y="141"/>
                  </a:lnTo>
                  <a:lnTo>
                    <a:pt x="796" y="114"/>
                  </a:lnTo>
                  <a:lnTo>
                    <a:pt x="785" y="94"/>
                  </a:lnTo>
                  <a:lnTo>
                    <a:pt x="768" y="75"/>
                  </a:lnTo>
                  <a:lnTo>
                    <a:pt x="747" y="63"/>
                  </a:lnTo>
                  <a:lnTo>
                    <a:pt x="722" y="55"/>
                  </a:lnTo>
                  <a:lnTo>
                    <a:pt x="692" y="52"/>
                  </a:lnTo>
                  <a:lnTo>
                    <a:pt x="648" y="56"/>
                  </a:lnTo>
                  <a:lnTo>
                    <a:pt x="606" y="66"/>
                  </a:lnTo>
                  <a:lnTo>
                    <a:pt x="569" y="82"/>
                  </a:lnTo>
                  <a:lnTo>
                    <a:pt x="533" y="105"/>
                  </a:lnTo>
                  <a:lnTo>
                    <a:pt x="501" y="128"/>
                  </a:lnTo>
                  <a:lnTo>
                    <a:pt x="474" y="156"/>
                  </a:lnTo>
                  <a:lnTo>
                    <a:pt x="447" y="185"/>
                  </a:lnTo>
                  <a:lnTo>
                    <a:pt x="425" y="213"/>
                  </a:lnTo>
                  <a:lnTo>
                    <a:pt x="406" y="242"/>
                  </a:lnTo>
                  <a:lnTo>
                    <a:pt x="389" y="267"/>
                  </a:lnTo>
                  <a:lnTo>
                    <a:pt x="377" y="291"/>
                  </a:lnTo>
                  <a:lnTo>
                    <a:pt x="367" y="309"/>
                  </a:lnTo>
                  <a:lnTo>
                    <a:pt x="362" y="323"/>
                  </a:lnTo>
                  <a:lnTo>
                    <a:pt x="360" y="324"/>
                  </a:lnTo>
                  <a:lnTo>
                    <a:pt x="359" y="325"/>
                  </a:lnTo>
                  <a:lnTo>
                    <a:pt x="358" y="328"/>
                  </a:lnTo>
                  <a:lnTo>
                    <a:pt x="356" y="332"/>
                  </a:lnTo>
                  <a:lnTo>
                    <a:pt x="355" y="339"/>
                  </a:lnTo>
                  <a:lnTo>
                    <a:pt x="352" y="349"/>
                  </a:lnTo>
                  <a:lnTo>
                    <a:pt x="348" y="362"/>
                  </a:lnTo>
                  <a:lnTo>
                    <a:pt x="344" y="380"/>
                  </a:lnTo>
                  <a:lnTo>
                    <a:pt x="338" y="400"/>
                  </a:lnTo>
                  <a:lnTo>
                    <a:pt x="331" y="428"/>
                  </a:lnTo>
                  <a:lnTo>
                    <a:pt x="322" y="462"/>
                  </a:lnTo>
                  <a:lnTo>
                    <a:pt x="312" y="502"/>
                  </a:lnTo>
                  <a:lnTo>
                    <a:pt x="300" y="548"/>
                  </a:lnTo>
                  <a:lnTo>
                    <a:pt x="297" y="567"/>
                  </a:lnTo>
                  <a:lnTo>
                    <a:pt x="293" y="589"/>
                  </a:lnTo>
                  <a:lnTo>
                    <a:pt x="287" y="612"/>
                  </a:lnTo>
                  <a:lnTo>
                    <a:pt x="282" y="634"/>
                  </a:lnTo>
                  <a:lnTo>
                    <a:pt x="277" y="652"/>
                  </a:lnTo>
                  <a:lnTo>
                    <a:pt x="273" y="664"/>
                  </a:lnTo>
                  <a:lnTo>
                    <a:pt x="269" y="671"/>
                  </a:lnTo>
                  <a:lnTo>
                    <a:pt x="261" y="689"/>
                  </a:lnTo>
                  <a:lnTo>
                    <a:pt x="248" y="702"/>
                  </a:lnTo>
                  <a:lnTo>
                    <a:pt x="236" y="712"/>
                  </a:lnTo>
                  <a:lnTo>
                    <a:pt x="221" y="719"/>
                  </a:lnTo>
                  <a:lnTo>
                    <a:pt x="207" y="721"/>
                  </a:lnTo>
                  <a:lnTo>
                    <a:pt x="193" y="721"/>
                  </a:lnTo>
                  <a:lnTo>
                    <a:pt x="175" y="720"/>
                  </a:lnTo>
                  <a:lnTo>
                    <a:pt x="160" y="713"/>
                  </a:lnTo>
                  <a:lnTo>
                    <a:pt x="147" y="700"/>
                  </a:lnTo>
                  <a:lnTo>
                    <a:pt x="141" y="685"/>
                  </a:lnTo>
                  <a:lnTo>
                    <a:pt x="138" y="666"/>
                  </a:lnTo>
                  <a:lnTo>
                    <a:pt x="138" y="660"/>
                  </a:lnTo>
                  <a:lnTo>
                    <a:pt x="141" y="648"/>
                  </a:lnTo>
                  <a:lnTo>
                    <a:pt x="145" y="630"/>
                  </a:lnTo>
                  <a:lnTo>
                    <a:pt x="149" y="610"/>
                  </a:lnTo>
                  <a:lnTo>
                    <a:pt x="153" y="588"/>
                  </a:lnTo>
                  <a:lnTo>
                    <a:pt x="159" y="567"/>
                  </a:lnTo>
                  <a:lnTo>
                    <a:pt x="163" y="548"/>
                  </a:lnTo>
                  <a:lnTo>
                    <a:pt x="163" y="548"/>
                  </a:lnTo>
                  <a:lnTo>
                    <a:pt x="199" y="405"/>
                  </a:lnTo>
                  <a:lnTo>
                    <a:pt x="206" y="382"/>
                  </a:lnTo>
                  <a:lnTo>
                    <a:pt x="212" y="355"/>
                  </a:lnTo>
                  <a:lnTo>
                    <a:pt x="219" y="323"/>
                  </a:lnTo>
                  <a:lnTo>
                    <a:pt x="228" y="291"/>
                  </a:lnTo>
                  <a:lnTo>
                    <a:pt x="235" y="262"/>
                  </a:lnTo>
                  <a:lnTo>
                    <a:pt x="239" y="239"/>
                  </a:lnTo>
                  <a:lnTo>
                    <a:pt x="246" y="216"/>
                  </a:lnTo>
                  <a:lnTo>
                    <a:pt x="251" y="192"/>
                  </a:lnTo>
                  <a:lnTo>
                    <a:pt x="255" y="171"/>
                  </a:lnTo>
                  <a:lnTo>
                    <a:pt x="258" y="152"/>
                  </a:lnTo>
                  <a:lnTo>
                    <a:pt x="259" y="139"/>
                  </a:lnTo>
                  <a:lnTo>
                    <a:pt x="259" y="125"/>
                  </a:lnTo>
                  <a:lnTo>
                    <a:pt x="257" y="110"/>
                  </a:lnTo>
                  <a:lnTo>
                    <a:pt x="254" y="95"/>
                  </a:lnTo>
                  <a:lnTo>
                    <a:pt x="247" y="82"/>
                  </a:lnTo>
                  <a:lnTo>
                    <a:pt x="239" y="70"/>
                  </a:lnTo>
                  <a:lnTo>
                    <a:pt x="228" y="60"/>
                  </a:lnTo>
                  <a:lnTo>
                    <a:pt x="212" y="55"/>
                  </a:lnTo>
                  <a:lnTo>
                    <a:pt x="193" y="52"/>
                  </a:lnTo>
                  <a:lnTo>
                    <a:pt x="172" y="55"/>
                  </a:lnTo>
                  <a:lnTo>
                    <a:pt x="153" y="64"/>
                  </a:lnTo>
                  <a:lnTo>
                    <a:pt x="136" y="80"/>
                  </a:lnTo>
                  <a:lnTo>
                    <a:pt x="121" y="99"/>
                  </a:lnTo>
                  <a:lnTo>
                    <a:pt x="107" y="123"/>
                  </a:lnTo>
                  <a:lnTo>
                    <a:pt x="95" y="149"/>
                  </a:lnTo>
                  <a:lnTo>
                    <a:pt x="85" y="178"/>
                  </a:lnTo>
                  <a:lnTo>
                    <a:pt x="74" y="209"/>
                  </a:lnTo>
                  <a:lnTo>
                    <a:pt x="66" y="241"/>
                  </a:lnTo>
                  <a:lnTo>
                    <a:pt x="63" y="252"/>
                  </a:lnTo>
                  <a:lnTo>
                    <a:pt x="59" y="260"/>
                  </a:lnTo>
                  <a:lnTo>
                    <a:pt x="52" y="267"/>
                  </a:lnTo>
                  <a:lnTo>
                    <a:pt x="44" y="271"/>
                  </a:lnTo>
                  <a:lnTo>
                    <a:pt x="30" y="271"/>
                  </a:lnTo>
                  <a:lnTo>
                    <a:pt x="26" y="271"/>
                  </a:lnTo>
                  <a:lnTo>
                    <a:pt x="20" y="271"/>
                  </a:lnTo>
                  <a:lnTo>
                    <a:pt x="13" y="269"/>
                  </a:lnTo>
                  <a:lnTo>
                    <a:pt x="7" y="264"/>
                  </a:lnTo>
                  <a:lnTo>
                    <a:pt x="1" y="257"/>
                  </a:lnTo>
                  <a:lnTo>
                    <a:pt x="0" y="246"/>
                  </a:lnTo>
                  <a:lnTo>
                    <a:pt x="1" y="242"/>
                  </a:lnTo>
                  <a:lnTo>
                    <a:pt x="2" y="232"/>
                  </a:lnTo>
                  <a:lnTo>
                    <a:pt x="7" y="217"/>
                  </a:lnTo>
                  <a:lnTo>
                    <a:pt x="12" y="198"/>
                  </a:lnTo>
                  <a:lnTo>
                    <a:pt x="20" y="174"/>
                  </a:lnTo>
                  <a:lnTo>
                    <a:pt x="30" y="149"/>
                  </a:lnTo>
                  <a:lnTo>
                    <a:pt x="42" y="124"/>
                  </a:lnTo>
                  <a:lnTo>
                    <a:pt x="58" y="98"/>
                  </a:lnTo>
                  <a:lnTo>
                    <a:pt x="74" y="73"/>
                  </a:lnTo>
                  <a:lnTo>
                    <a:pt x="94" y="49"/>
                  </a:lnTo>
                  <a:lnTo>
                    <a:pt x="117" y="30"/>
                  </a:lnTo>
                  <a:lnTo>
                    <a:pt x="142" y="14"/>
                  </a:lnTo>
                  <a:lnTo>
                    <a:pt x="171" y="5"/>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Strip-Webs</a:t>
            </a:r>
            <a:endParaRPr lang="en-US" dirty="0"/>
          </a:p>
        </p:txBody>
      </p:sp>
      <p:sp>
        <p:nvSpPr>
          <p:cNvPr id="3" name="TextBox 2"/>
          <p:cNvSpPr txBox="1"/>
          <p:nvPr/>
        </p:nvSpPr>
        <p:spPr>
          <a:xfrm>
            <a:off x="228600" y="1600200"/>
            <a:ext cx="6096000" cy="584775"/>
          </a:xfrm>
          <a:prstGeom prst="rect">
            <a:avLst/>
          </a:prstGeom>
          <a:noFill/>
        </p:spPr>
        <p:txBody>
          <a:bodyPr wrap="square" rtlCol="0">
            <a:spAutoFit/>
          </a:bodyPr>
          <a:lstStyle/>
          <a:p>
            <a:r>
              <a:rPr lang="en-US" sz="3200" dirty="0" smtClean="0">
                <a:solidFill>
                  <a:srgbClr val="FF0000"/>
                </a:solidFill>
              </a:rPr>
              <a:t>Now consider webs in the strip</a:t>
            </a:r>
            <a:endParaRPr lang="en-US" sz="3200" dirty="0">
              <a:solidFill>
                <a:srgbClr val="FF0000"/>
              </a:solidFill>
            </a:endParaRPr>
          </a:p>
        </p:txBody>
      </p:sp>
      <p:grpSp>
        <p:nvGrpSpPr>
          <p:cNvPr id="4112" name="Group 16"/>
          <p:cNvGrpSpPr>
            <a:grpSpLocks noChangeAspect="1"/>
          </p:cNvGrpSpPr>
          <p:nvPr>
            <p:custDataLst>
              <p:tags r:id="rId1"/>
            </p:custDataLst>
          </p:nvPr>
        </p:nvGrpSpPr>
        <p:grpSpPr bwMode="auto">
          <a:xfrm>
            <a:off x="6096000" y="1676400"/>
            <a:ext cx="2659281" cy="571500"/>
            <a:chOff x="4498" y="1009"/>
            <a:chExt cx="7580" cy="1629"/>
          </a:xfrm>
          <a:solidFill>
            <a:srgbClr val="FF0000"/>
          </a:solidFill>
        </p:grpSpPr>
        <p:sp>
          <p:nvSpPr>
            <p:cNvPr id="4114" name="Freeform 18"/>
            <p:cNvSpPr>
              <a:spLocks noEditPoints="1"/>
            </p:cNvSpPr>
            <p:nvPr/>
          </p:nvSpPr>
          <p:spPr bwMode="auto">
            <a:xfrm>
              <a:off x="4498" y="1118"/>
              <a:ext cx="1090" cy="1112"/>
            </a:xfrm>
            <a:custGeom>
              <a:avLst/>
              <a:gdLst/>
              <a:ahLst/>
              <a:cxnLst>
                <a:cxn ang="0">
                  <a:pos x="553" y="598"/>
                </a:cxn>
                <a:cxn ang="0">
                  <a:pos x="522" y="601"/>
                </a:cxn>
                <a:cxn ang="0">
                  <a:pos x="806" y="1056"/>
                </a:cxn>
                <a:cxn ang="0">
                  <a:pos x="858" y="932"/>
                </a:cxn>
                <a:cxn ang="0">
                  <a:pos x="728" y="742"/>
                </a:cxn>
                <a:cxn ang="0">
                  <a:pos x="643" y="608"/>
                </a:cxn>
                <a:cxn ang="0">
                  <a:pos x="737" y="161"/>
                </a:cxn>
                <a:cxn ang="0">
                  <a:pos x="754" y="348"/>
                </a:cxn>
                <a:cxn ang="0">
                  <a:pos x="707" y="521"/>
                </a:cxn>
                <a:cxn ang="0">
                  <a:pos x="844" y="467"/>
                </a:cxn>
                <a:cxn ang="0">
                  <a:pos x="915" y="341"/>
                </a:cxn>
                <a:cxn ang="0">
                  <a:pos x="879" y="183"/>
                </a:cxn>
                <a:cxn ang="0">
                  <a:pos x="771" y="97"/>
                </a:cxn>
                <a:cxn ang="0">
                  <a:pos x="499" y="56"/>
                </a:cxn>
                <a:cxn ang="0">
                  <a:pos x="409" y="95"/>
                </a:cxn>
                <a:cxn ang="0">
                  <a:pos x="402" y="545"/>
                </a:cxn>
                <a:cxn ang="0">
                  <a:pos x="629" y="513"/>
                </a:cxn>
                <a:cxn ang="0">
                  <a:pos x="697" y="367"/>
                </a:cxn>
                <a:cxn ang="0">
                  <a:pos x="671" y="141"/>
                </a:cxn>
                <a:cxn ang="0">
                  <a:pos x="546" y="58"/>
                </a:cxn>
                <a:cxn ang="0">
                  <a:pos x="196" y="119"/>
                </a:cxn>
                <a:cxn ang="0">
                  <a:pos x="194" y="1022"/>
                </a:cxn>
                <a:cxn ang="0">
                  <a:pos x="345" y="990"/>
                </a:cxn>
                <a:cxn ang="0">
                  <a:pos x="347" y="97"/>
                </a:cxn>
                <a:cxn ang="0">
                  <a:pos x="54" y="0"/>
                </a:cxn>
                <a:cxn ang="0">
                  <a:pos x="711" y="17"/>
                </a:cxn>
                <a:cxn ang="0">
                  <a:pos x="893" y="112"/>
                </a:cxn>
                <a:cxn ang="0">
                  <a:pos x="974" y="302"/>
                </a:cxn>
                <a:cxn ang="0">
                  <a:pos x="917" y="477"/>
                </a:cxn>
                <a:cxn ang="0">
                  <a:pos x="778" y="562"/>
                </a:cxn>
                <a:cxn ang="0">
                  <a:pos x="768" y="701"/>
                </a:cxn>
                <a:cxn ang="0">
                  <a:pos x="872" y="854"/>
                </a:cxn>
                <a:cxn ang="0">
                  <a:pos x="931" y="939"/>
                </a:cxn>
                <a:cxn ang="0">
                  <a:pos x="1040" y="1046"/>
                </a:cxn>
                <a:cxn ang="0">
                  <a:pos x="1085" y="1068"/>
                </a:cxn>
                <a:cxn ang="0">
                  <a:pos x="1080" y="1107"/>
                </a:cxn>
                <a:cxn ang="0">
                  <a:pos x="820" y="1112"/>
                </a:cxn>
                <a:cxn ang="0">
                  <a:pos x="766" y="1092"/>
                </a:cxn>
                <a:cxn ang="0">
                  <a:pos x="707" y="1000"/>
                </a:cxn>
                <a:cxn ang="0">
                  <a:pos x="402" y="963"/>
                </a:cxn>
                <a:cxn ang="0">
                  <a:pos x="433" y="1051"/>
                </a:cxn>
                <a:cxn ang="0">
                  <a:pos x="520" y="1058"/>
                </a:cxn>
                <a:cxn ang="0">
                  <a:pos x="537" y="1100"/>
                </a:cxn>
                <a:cxn ang="0">
                  <a:pos x="54" y="1112"/>
                </a:cxn>
                <a:cxn ang="0">
                  <a:pos x="2" y="1097"/>
                </a:cxn>
                <a:cxn ang="0">
                  <a:pos x="24" y="1058"/>
                </a:cxn>
                <a:cxn ang="0">
                  <a:pos x="109" y="1051"/>
                </a:cxn>
                <a:cxn ang="0">
                  <a:pos x="142" y="963"/>
                </a:cxn>
                <a:cxn ang="0">
                  <a:pos x="128" y="71"/>
                </a:cxn>
                <a:cxn ang="0">
                  <a:pos x="33" y="56"/>
                </a:cxn>
                <a:cxn ang="0">
                  <a:pos x="0" y="27"/>
                </a:cxn>
                <a:cxn ang="0">
                  <a:pos x="38" y="0"/>
                </a:cxn>
              </a:cxnLst>
              <a:rect l="0" t="0" r="r" b="b"/>
              <a:pathLst>
                <a:path w="1090" h="1112">
                  <a:moveTo>
                    <a:pt x="636" y="594"/>
                  </a:moveTo>
                  <a:lnTo>
                    <a:pt x="607" y="596"/>
                  </a:lnTo>
                  <a:lnTo>
                    <a:pt x="579" y="596"/>
                  </a:lnTo>
                  <a:lnTo>
                    <a:pt x="553" y="598"/>
                  </a:lnTo>
                  <a:lnTo>
                    <a:pt x="544" y="598"/>
                  </a:lnTo>
                  <a:lnTo>
                    <a:pt x="537" y="598"/>
                  </a:lnTo>
                  <a:lnTo>
                    <a:pt x="529" y="601"/>
                  </a:lnTo>
                  <a:lnTo>
                    <a:pt x="522" y="601"/>
                  </a:lnTo>
                  <a:lnTo>
                    <a:pt x="522" y="601"/>
                  </a:lnTo>
                  <a:lnTo>
                    <a:pt x="522" y="601"/>
                  </a:lnTo>
                  <a:lnTo>
                    <a:pt x="522" y="601"/>
                  </a:lnTo>
                  <a:lnTo>
                    <a:pt x="806" y="1056"/>
                  </a:lnTo>
                  <a:lnTo>
                    <a:pt x="960" y="1056"/>
                  </a:lnTo>
                  <a:lnTo>
                    <a:pt x="927" y="1019"/>
                  </a:lnTo>
                  <a:lnTo>
                    <a:pt x="893" y="978"/>
                  </a:lnTo>
                  <a:lnTo>
                    <a:pt x="858" y="932"/>
                  </a:lnTo>
                  <a:lnTo>
                    <a:pt x="823" y="886"/>
                  </a:lnTo>
                  <a:lnTo>
                    <a:pt x="789" y="837"/>
                  </a:lnTo>
                  <a:lnTo>
                    <a:pt x="756" y="788"/>
                  </a:lnTo>
                  <a:lnTo>
                    <a:pt x="728" y="742"/>
                  </a:lnTo>
                  <a:lnTo>
                    <a:pt x="700" y="701"/>
                  </a:lnTo>
                  <a:lnTo>
                    <a:pt x="676" y="662"/>
                  </a:lnTo>
                  <a:lnTo>
                    <a:pt x="657" y="630"/>
                  </a:lnTo>
                  <a:lnTo>
                    <a:pt x="643" y="608"/>
                  </a:lnTo>
                  <a:lnTo>
                    <a:pt x="636" y="594"/>
                  </a:lnTo>
                  <a:close/>
                  <a:moveTo>
                    <a:pt x="695" y="73"/>
                  </a:moveTo>
                  <a:lnTo>
                    <a:pt x="721" y="114"/>
                  </a:lnTo>
                  <a:lnTo>
                    <a:pt x="737" y="161"/>
                  </a:lnTo>
                  <a:lnTo>
                    <a:pt x="747" y="209"/>
                  </a:lnTo>
                  <a:lnTo>
                    <a:pt x="754" y="256"/>
                  </a:lnTo>
                  <a:lnTo>
                    <a:pt x="754" y="304"/>
                  </a:lnTo>
                  <a:lnTo>
                    <a:pt x="754" y="348"/>
                  </a:lnTo>
                  <a:lnTo>
                    <a:pt x="749" y="394"/>
                  </a:lnTo>
                  <a:lnTo>
                    <a:pt x="742" y="440"/>
                  </a:lnTo>
                  <a:lnTo>
                    <a:pt x="728" y="482"/>
                  </a:lnTo>
                  <a:lnTo>
                    <a:pt x="707" y="521"/>
                  </a:lnTo>
                  <a:lnTo>
                    <a:pt x="707" y="521"/>
                  </a:lnTo>
                  <a:lnTo>
                    <a:pt x="763" y="508"/>
                  </a:lnTo>
                  <a:lnTo>
                    <a:pt x="808" y="489"/>
                  </a:lnTo>
                  <a:lnTo>
                    <a:pt x="844" y="467"/>
                  </a:lnTo>
                  <a:lnTo>
                    <a:pt x="872" y="440"/>
                  </a:lnTo>
                  <a:lnTo>
                    <a:pt x="893" y="409"/>
                  </a:lnTo>
                  <a:lnTo>
                    <a:pt x="905" y="377"/>
                  </a:lnTo>
                  <a:lnTo>
                    <a:pt x="915" y="341"/>
                  </a:lnTo>
                  <a:lnTo>
                    <a:pt x="917" y="302"/>
                  </a:lnTo>
                  <a:lnTo>
                    <a:pt x="912" y="256"/>
                  </a:lnTo>
                  <a:lnTo>
                    <a:pt x="898" y="217"/>
                  </a:lnTo>
                  <a:lnTo>
                    <a:pt x="879" y="183"/>
                  </a:lnTo>
                  <a:lnTo>
                    <a:pt x="856" y="153"/>
                  </a:lnTo>
                  <a:lnTo>
                    <a:pt x="830" y="131"/>
                  </a:lnTo>
                  <a:lnTo>
                    <a:pt x="801" y="112"/>
                  </a:lnTo>
                  <a:lnTo>
                    <a:pt x="771" y="97"/>
                  </a:lnTo>
                  <a:lnTo>
                    <a:pt x="742" y="85"/>
                  </a:lnTo>
                  <a:lnTo>
                    <a:pt x="716" y="78"/>
                  </a:lnTo>
                  <a:lnTo>
                    <a:pt x="695" y="73"/>
                  </a:lnTo>
                  <a:close/>
                  <a:moveTo>
                    <a:pt x="499" y="56"/>
                  </a:moveTo>
                  <a:lnTo>
                    <a:pt x="463" y="58"/>
                  </a:lnTo>
                  <a:lnTo>
                    <a:pt x="437" y="66"/>
                  </a:lnTo>
                  <a:lnTo>
                    <a:pt x="418" y="80"/>
                  </a:lnTo>
                  <a:lnTo>
                    <a:pt x="409" y="95"/>
                  </a:lnTo>
                  <a:lnTo>
                    <a:pt x="404" y="110"/>
                  </a:lnTo>
                  <a:lnTo>
                    <a:pt x="402" y="127"/>
                  </a:lnTo>
                  <a:lnTo>
                    <a:pt x="402" y="144"/>
                  </a:lnTo>
                  <a:lnTo>
                    <a:pt x="402" y="545"/>
                  </a:lnTo>
                  <a:lnTo>
                    <a:pt x="477" y="543"/>
                  </a:lnTo>
                  <a:lnTo>
                    <a:pt x="539" y="538"/>
                  </a:lnTo>
                  <a:lnTo>
                    <a:pt x="589" y="528"/>
                  </a:lnTo>
                  <a:lnTo>
                    <a:pt x="629" y="513"/>
                  </a:lnTo>
                  <a:lnTo>
                    <a:pt x="657" y="491"/>
                  </a:lnTo>
                  <a:lnTo>
                    <a:pt x="678" y="460"/>
                  </a:lnTo>
                  <a:lnTo>
                    <a:pt x="690" y="418"/>
                  </a:lnTo>
                  <a:lnTo>
                    <a:pt x="697" y="367"/>
                  </a:lnTo>
                  <a:lnTo>
                    <a:pt x="700" y="304"/>
                  </a:lnTo>
                  <a:lnTo>
                    <a:pt x="697" y="238"/>
                  </a:lnTo>
                  <a:lnTo>
                    <a:pt x="688" y="185"/>
                  </a:lnTo>
                  <a:lnTo>
                    <a:pt x="671" y="141"/>
                  </a:lnTo>
                  <a:lnTo>
                    <a:pt x="650" y="107"/>
                  </a:lnTo>
                  <a:lnTo>
                    <a:pt x="622" y="83"/>
                  </a:lnTo>
                  <a:lnTo>
                    <a:pt x="586" y="68"/>
                  </a:lnTo>
                  <a:lnTo>
                    <a:pt x="546" y="58"/>
                  </a:lnTo>
                  <a:lnTo>
                    <a:pt x="499" y="56"/>
                  </a:lnTo>
                  <a:close/>
                  <a:moveTo>
                    <a:pt x="184" y="56"/>
                  </a:moveTo>
                  <a:lnTo>
                    <a:pt x="194" y="88"/>
                  </a:lnTo>
                  <a:lnTo>
                    <a:pt x="196" y="119"/>
                  </a:lnTo>
                  <a:lnTo>
                    <a:pt x="196" y="146"/>
                  </a:lnTo>
                  <a:lnTo>
                    <a:pt x="196" y="966"/>
                  </a:lnTo>
                  <a:lnTo>
                    <a:pt x="196" y="990"/>
                  </a:lnTo>
                  <a:lnTo>
                    <a:pt x="194" y="1022"/>
                  </a:lnTo>
                  <a:lnTo>
                    <a:pt x="184" y="1056"/>
                  </a:lnTo>
                  <a:lnTo>
                    <a:pt x="357" y="1056"/>
                  </a:lnTo>
                  <a:lnTo>
                    <a:pt x="347" y="1022"/>
                  </a:lnTo>
                  <a:lnTo>
                    <a:pt x="345" y="990"/>
                  </a:lnTo>
                  <a:lnTo>
                    <a:pt x="345" y="966"/>
                  </a:lnTo>
                  <a:lnTo>
                    <a:pt x="345" y="136"/>
                  </a:lnTo>
                  <a:lnTo>
                    <a:pt x="345" y="119"/>
                  </a:lnTo>
                  <a:lnTo>
                    <a:pt x="347" y="97"/>
                  </a:lnTo>
                  <a:lnTo>
                    <a:pt x="355" y="76"/>
                  </a:lnTo>
                  <a:lnTo>
                    <a:pt x="366" y="56"/>
                  </a:lnTo>
                  <a:lnTo>
                    <a:pt x="184" y="56"/>
                  </a:lnTo>
                  <a:close/>
                  <a:moveTo>
                    <a:pt x="54" y="0"/>
                  </a:moveTo>
                  <a:lnTo>
                    <a:pt x="553" y="0"/>
                  </a:lnTo>
                  <a:lnTo>
                    <a:pt x="605" y="0"/>
                  </a:lnTo>
                  <a:lnTo>
                    <a:pt x="657" y="7"/>
                  </a:lnTo>
                  <a:lnTo>
                    <a:pt x="711" y="17"/>
                  </a:lnTo>
                  <a:lnTo>
                    <a:pt x="761" y="34"/>
                  </a:lnTo>
                  <a:lnTo>
                    <a:pt x="811" y="54"/>
                  </a:lnTo>
                  <a:lnTo>
                    <a:pt x="856" y="80"/>
                  </a:lnTo>
                  <a:lnTo>
                    <a:pt x="893" y="112"/>
                  </a:lnTo>
                  <a:lnTo>
                    <a:pt x="927" y="148"/>
                  </a:lnTo>
                  <a:lnTo>
                    <a:pt x="953" y="192"/>
                  </a:lnTo>
                  <a:lnTo>
                    <a:pt x="967" y="243"/>
                  </a:lnTo>
                  <a:lnTo>
                    <a:pt x="974" y="302"/>
                  </a:lnTo>
                  <a:lnTo>
                    <a:pt x="969" y="355"/>
                  </a:lnTo>
                  <a:lnTo>
                    <a:pt x="957" y="401"/>
                  </a:lnTo>
                  <a:lnTo>
                    <a:pt x="941" y="443"/>
                  </a:lnTo>
                  <a:lnTo>
                    <a:pt x="917" y="477"/>
                  </a:lnTo>
                  <a:lnTo>
                    <a:pt x="886" y="506"/>
                  </a:lnTo>
                  <a:lnTo>
                    <a:pt x="853" y="528"/>
                  </a:lnTo>
                  <a:lnTo>
                    <a:pt x="818" y="547"/>
                  </a:lnTo>
                  <a:lnTo>
                    <a:pt x="778" y="562"/>
                  </a:lnTo>
                  <a:lnTo>
                    <a:pt x="737" y="574"/>
                  </a:lnTo>
                  <a:lnTo>
                    <a:pt x="695" y="581"/>
                  </a:lnTo>
                  <a:lnTo>
                    <a:pt x="733" y="645"/>
                  </a:lnTo>
                  <a:lnTo>
                    <a:pt x="768" y="701"/>
                  </a:lnTo>
                  <a:lnTo>
                    <a:pt x="801" y="752"/>
                  </a:lnTo>
                  <a:lnTo>
                    <a:pt x="830" y="793"/>
                  </a:lnTo>
                  <a:lnTo>
                    <a:pt x="853" y="827"/>
                  </a:lnTo>
                  <a:lnTo>
                    <a:pt x="872" y="854"/>
                  </a:lnTo>
                  <a:lnTo>
                    <a:pt x="884" y="871"/>
                  </a:lnTo>
                  <a:lnTo>
                    <a:pt x="891" y="883"/>
                  </a:lnTo>
                  <a:lnTo>
                    <a:pt x="910" y="907"/>
                  </a:lnTo>
                  <a:lnTo>
                    <a:pt x="931" y="939"/>
                  </a:lnTo>
                  <a:lnTo>
                    <a:pt x="957" y="968"/>
                  </a:lnTo>
                  <a:lnTo>
                    <a:pt x="983" y="1000"/>
                  </a:lnTo>
                  <a:lnTo>
                    <a:pt x="1012" y="1027"/>
                  </a:lnTo>
                  <a:lnTo>
                    <a:pt x="1040" y="1046"/>
                  </a:lnTo>
                  <a:lnTo>
                    <a:pt x="1066" y="1056"/>
                  </a:lnTo>
                  <a:lnTo>
                    <a:pt x="1073" y="1058"/>
                  </a:lnTo>
                  <a:lnTo>
                    <a:pt x="1080" y="1063"/>
                  </a:lnTo>
                  <a:lnTo>
                    <a:pt x="1085" y="1068"/>
                  </a:lnTo>
                  <a:lnTo>
                    <a:pt x="1090" y="1075"/>
                  </a:lnTo>
                  <a:lnTo>
                    <a:pt x="1090" y="1085"/>
                  </a:lnTo>
                  <a:lnTo>
                    <a:pt x="1087" y="1097"/>
                  </a:lnTo>
                  <a:lnTo>
                    <a:pt x="1080" y="1107"/>
                  </a:lnTo>
                  <a:lnTo>
                    <a:pt x="1068" y="1112"/>
                  </a:lnTo>
                  <a:lnTo>
                    <a:pt x="1054" y="1112"/>
                  </a:lnTo>
                  <a:lnTo>
                    <a:pt x="1038" y="1112"/>
                  </a:lnTo>
                  <a:lnTo>
                    <a:pt x="820" y="1112"/>
                  </a:lnTo>
                  <a:lnTo>
                    <a:pt x="797" y="1112"/>
                  </a:lnTo>
                  <a:lnTo>
                    <a:pt x="782" y="1109"/>
                  </a:lnTo>
                  <a:lnTo>
                    <a:pt x="773" y="1104"/>
                  </a:lnTo>
                  <a:lnTo>
                    <a:pt x="766" y="1092"/>
                  </a:lnTo>
                  <a:lnTo>
                    <a:pt x="754" y="1073"/>
                  </a:lnTo>
                  <a:lnTo>
                    <a:pt x="737" y="1051"/>
                  </a:lnTo>
                  <a:lnTo>
                    <a:pt x="721" y="1024"/>
                  </a:lnTo>
                  <a:lnTo>
                    <a:pt x="707" y="1000"/>
                  </a:lnTo>
                  <a:lnTo>
                    <a:pt x="695" y="980"/>
                  </a:lnTo>
                  <a:lnTo>
                    <a:pt x="459" y="601"/>
                  </a:lnTo>
                  <a:lnTo>
                    <a:pt x="402" y="601"/>
                  </a:lnTo>
                  <a:lnTo>
                    <a:pt x="402" y="963"/>
                  </a:lnTo>
                  <a:lnTo>
                    <a:pt x="402" y="997"/>
                  </a:lnTo>
                  <a:lnTo>
                    <a:pt x="407" y="1024"/>
                  </a:lnTo>
                  <a:lnTo>
                    <a:pt x="416" y="1039"/>
                  </a:lnTo>
                  <a:lnTo>
                    <a:pt x="433" y="1051"/>
                  </a:lnTo>
                  <a:lnTo>
                    <a:pt x="459" y="1056"/>
                  </a:lnTo>
                  <a:lnTo>
                    <a:pt x="496" y="1056"/>
                  </a:lnTo>
                  <a:lnTo>
                    <a:pt x="508" y="1056"/>
                  </a:lnTo>
                  <a:lnTo>
                    <a:pt x="520" y="1058"/>
                  </a:lnTo>
                  <a:lnTo>
                    <a:pt x="529" y="1063"/>
                  </a:lnTo>
                  <a:lnTo>
                    <a:pt x="537" y="1070"/>
                  </a:lnTo>
                  <a:lnTo>
                    <a:pt x="541" y="1085"/>
                  </a:lnTo>
                  <a:lnTo>
                    <a:pt x="537" y="1100"/>
                  </a:lnTo>
                  <a:lnTo>
                    <a:pt x="525" y="1109"/>
                  </a:lnTo>
                  <a:lnTo>
                    <a:pt x="508" y="1112"/>
                  </a:lnTo>
                  <a:lnTo>
                    <a:pt x="489" y="1112"/>
                  </a:lnTo>
                  <a:lnTo>
                    <a:pt x="54" y="1112"/>
                  </a:lnTo>
                  <a:lnTo>
                    <a:pt x="38" y="1112"/>
                  </a:lnTo>
                  <a:lnTo>
                    <a:pt x="24" y="1112"/>
                  </a:lnTo>
                  <a:lnTo>
                    <a:pt x="12" y="1107"/>
                  </a:lnTo>
                  <a:lnTo>
                    <a:pt x="2" y="1097"/>
                  </a:lnTo>
                  <a:lnTo>
                    <a:pt x="0" y="1085"/>
                  </a:lnTo>
                  <a:lnTo>
                    <a:pt x="5" y="1070"/>
                  </a:lnTo>
                  <a:lnTo>
                    <a:pt x="12" y="1063"/>
                  </a:lnTo>
                  <a:lnTo>
                    <a:pt x="24" y="1058"/>
                  </a:lnTo>
                  <a:lnTo>
                    <a:pt x="33" y="1056"/>
                  </a:lnTo>
                  <a:lnTo>
                    <a:pt x="43" y="1056"/>
                  </a:lnTo>
                  <a:lnTo>
                    <a:pt x="83" y="1056"/>
                  </a:lnTo>
                  <a:lnTo>
                    <a:pt x="109" y="1051"/>
                  </a:lnTo>
                  <a:lnTo>
                    <a:pt x="128" y="1039"/>
                  </a:lnTo>
                  <a:lnTo>
                    <a:pt x="137" y="1024"/>
                  </a:lnTo>
                  <a:lnTo>
                    <a:pt x="142" y="997"/>
                  </a:lnTo>
                  <a:lnTo>
                    <a:pt x="142" y="963"/>
                  </a:lnTo>
                  <a:lnTo>
                    <a:pt x="142" y="148"/>
                  </a:lnTo>
                  <a:lnTo>
                    <a:pt x="142" y="112"/>
                  </a:lnTo>
                  <a:lnTo>
                    <a:pt x="137" y="88"/>
                  </a:lnTo>
                  <a:lnTo>
                    <a:pt x="128" y="71"/>
                  </a:lnTo>
                  <a:lnTo>
                    <a:pt x="109" y="61"/>
                  </a:lnTo>
                  <a:lnTo>
                    <a:pt x="83" y="56"/>
                  </a:lnTo>
                  <a:lnTo>
                    <a:pt x="43" y="56"/>
                  </a:lnTo>
                  <a:lnTo>
                    <a:pt x="33" y="56"/>
                  </a:lnTo>
                  <a:lnTo>
                    <a:pt x="24" y="54"/>
                  </a:lnTo>
                  <a:lnTo>
                    <a:pt x="12" y="49"/>
                  </a:lnTo>
                  <a:lnTo>
                    <a:pt x="5" y="41"/>
                  </a:lnTo>
                  <a:lnTo>
                    <a:pt x="0" y="27"/>
                  </a:lnTo>
                  <a:lnTo>
                    <a:pt x="2" y="15"/>
                  </a:lnTo>
                  <a:lnTo>
                    <a:pt x="12" y="5"/>
                  </a:lnTo>
                  <a:lnTo>
                    <a:pt x="24" y="0"/>
                  </a:lnTo>
                  <a:lnTo>
                    <a:pt x="38"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5" name="Freeform 19"/>
            <p:cNvSpPr>
              <a:spLocks/>
            </p:cNvSpPr>
            <p:nvPr/>
          </p:nvSpPr>
          <p:spPr bwMode="auto">
            <a:xfrm>
              <a:off x="6216" y="1432"/>
              <a:ext cx="764" cy="783"/>
            </a:xfrm>
            <a:custGeom>
              <a:avLst/>
              <a:gdLst/>
              <a:ahLst/>
              <a:cxnLst>
                <a:cxn ang="0">
                  <a:pos x="743" y="2"/>
                </a:cxn>
                <a:cxn ang="0">
                  <a:pos x="757" y="10"/>
                </a:cxn>
                <a:cxn ang="0">
                  <a:pos x="764" y="24"/>
                </a:cxn>
                <a:cxn ang="0">
                  <a:pos x="764" y="41"/>
                </a:cxn>
                <a:cxn ang="0">
                  <a:pos x="759" y="51"/>
                </a:cxn>
                <a:cxn ang="0">
                  <a:pos x="745" y="66"/>
                </a:cxn>
                <a:cxn ang="0">
                  <a:pos x="717" y="95"/>
                </a:cxn>
                <a:cxn ang="0">
                  <a:pos x="449" y="413"/>
                </a:cxn>
                <a:cxn ang="0">
                  <a:pos x="504" y="472"/>
                </a:cxn>
                <a:cxn ang="0">
                  <a:pos x="572" y="540"/>
                </a:cxn>
                <a:cxn ang="0">
                  <a:pos x="639" y="608"/>
                </a:cxn>
                <a:cxn ang="0">
                  <a:pos x="700" y="671"/>
                </a:cxn>
                <a:cxn ang="0">
                  <a:pos x="743" y="715"/>
                </a:cxn>
                <a:cxn ang="0">
                  <a:pos x="759" y="734"/>
                </a:cxn>
                <a:cxn ang="0">
                  <a:pos x="764" y="744"/>
                </a:cxn>
                <a:cxn ang="0">
                  <a:pos x="764" y="752"/>
                </a:cxn>
                <a:cxn ang="0">
                  <a:pos x="761" y="769"/>
                </a:cxn>
                <a:cxn ang="0">
                  <a:pos x="750" y="778"/>
                </a:cxn>
                <a:cxn ang="0">
                  <a:pos x="733" y="783"/>
                </a:cxn>
                <a:cxn ang="0">
                  <a:pos x="721" y="781"/>
                </a:cxn>
                <a:cxn ang="0">
                  <a:pos x="712" y="776"/>
                </a:cxn>
                <a:cxn ang="0">
                  <a:pos x="381" y="438"/>
                </a:cxn>
                <a:cxn ang="0">
                  <a:pos x="59" y="769"/>
                </a:cxn>
                <a:cxn ang="0">
                  <a:pos x="48" y="778"/>
                </a:cxn>
                <a:cxn ang="0">
                  <a:pos x="41" y="783"/>
                </a:cxn>
                <a:cxn ang="0">
                  <a:pos x="31" y="783"/>
                </a:cxn>
                <a:cxn ang="0">
                  <a:pos x="17" y="778"/>
                </a:cxn>
                <a:cxn ang="0">
                  <a:pos x="5" y="769"/>
                </a:cxn>
                <a:cxn ang="0">
                  <a:pos x="0" y="752"/>
                </a:cxn>
                <a:cxn ang="0">
                  <a:pos x="3" y="744"/>
                </a:cxn>
                <a:cxn ang="0">
                  <a:pos x="5" y="737"/>
                </a:cxn>
                <a:cxn ang="0">
                  <a:pos x="15" y="725"/>
                </a:cxn>
                <a:cxn ang="0">
                  <a:pos x="336" y="392"/>
                </a:cxn>
                <a:cxn ang="0">
                  <a:pos x="15" y="56"/>
                </a:cxn>
                <a:cxn ang="0">
                  <a:pos x="5" y="49"/>
                </a:cxn>
                <a:cxn ang="0">
                  <a:pos x="3" y="41"/>
                </a:cxn>
                <a:cxn ang="0">
                  <a:pos x="0" y="34"/>
                </a:cxn>
                <a:cxn ang="0">
                  <a:pos x="7" y="14"/>
                </a:cxn>
                <a:cxn ang="0">
                  <a:pos x="22" y="2"/>
                </a:cxn>
                <a:cxn ang="0">
                  <a:pos x="36" y="0"/>
                </a:cxn>
                <a:cxn ang="0">
                  <a:pos x="43" y="2"/>
                </a:cxn>
                <a:cxn ang="0">
                  <a:pos x="52" y="10"/>
                </a:cxn>
                <a:cxn ang="0">
                  <a:pos x="67" y="22"/>
                </a:cxn>
                <a:cxn ang="0">
                  <a:pos x="383" y="345"/>
                </a:cxn>
                <a:cxn ang="0">
                  <a:pos x="705" y="14"/>
                </a:cxn>
                <a:cxn ang="0">
                  <a:pos x="717" y="5"/>
                </a:cxn>
                <a:cxn ang="0">
                  <a:pos x="726" y="0"/>
                </a:cxn>
              </a:cxnLst>
              <a:rect l="0" t="0" r="r" b="b"/>
              <a:pathLst>
                <a:path w="764" h="783">
                  <a:moveTo>
                    <a:pt x="733" y="0"/>
                  </a:moveTo>
                  <a:lnTo>
                    <a:pt x="743" y="2"/>
                  </a:lnTo>
                  <a:lnTo>
                    <a:pt x="750" y="5"/>
                  </a:lnTo>
                  <a:lnTo>
                    <a:pt x="757" y="10"/>
                  </a:lnTo>
                  <a:lnTo>
                    <a:pt x="761" y="17"/>
                  </a:lnTo>
                  <a:lnTo>
                    <a:pt x="764" y="24"/>
                  </a:lnTo>
                  <a:lnTo>
                    <a:pt x="764" y="34"/>
                  </a:lnTo>
                  <a:lnTo>
                    <a:pt x="764" y="41"/>
                  </a:lnTo>
                  <a:lnTo>
                    <a:pt x="761" y="46"/>
                  </a:lnTo>
                  <a:lnTo>
                    <a:pt x="759" y="51"/>
                  </a:lnTo>
                  <a:lnTo>
                    <a:pt x="757" y="53"/>
                  </a:lnTo>
                  <a:lnTo>
                    <a:pt x="745" y="66"/>
                  </a:lnTo>
                  <a:lnTo>
                    <a:pt x="728" y="83"/>
                  </a:lnTo>
                  <a:lnTo>
                    <a:pt x="717" y="95"/>
                  </a:lnTo>
                  <a:lnTo>
                    <a:pt x="428" y="392"/>
                  </a:lnTo>
                  <a:lnTo>
                    <a:pt x="449" y="413"/>
                  </a:lnTo>
                  <a:lnTo>
                    <a:pt x="475" y="440"/>
                  </a:lnTo>
                  <a:lnTo>
                    <a:pt x="504" y="472"/>
                  </a:lnTo>
                  <a:lnTo>
                    <a:pt x="537" y="503"/>
                  </a:lnTo>
                  <a:lnTo>
                    <a:pt x="572" y="540"/>
                  </a:lnTo>
                  <a:lnTo>
                    <a:pt x="605" y="574"/>
                  </a:lnTo>
                  <a:lnTo>
                    <a:pt x="639" y="608"/>
                  </a:lnTo>
                  <a:lnTo>
                    <a:pt x="672" y="642"/>
                  </a:lnTo>
                  <a:lnTo>
                    <a:pt x="700" y="671"/>
                  </a:lnTo>
                  <a:lnTo>
                    <a:pt x="724" y="696"/>
                  </a:lnTo>
                  <a:lnTo>
                    <a:pt x="743" y="715"/>
                  </a:lnTo>
                  <a:lnTo>
                    <a:pt x="754" y="730"/>
                  </a:lnTo>
                  <a:lnTo>
                    <a:pt x="759" y="734"/>
                  </a:lnTo>
                  <a:lnTo>
                    <a:pt x="761" y="739"/>
                  </a:lnTo>
                  <a:lnTo>
                    <a:pt x="764" y="744"/>
                  </a:lnTo>
                  <a:lnTo>
                    <a:pt x="764" y="749"/>
                  </a:lnTo>
                  <a:lnTo>
                    <a:pt x="764" y="752"/>
                  </a:lnTo>
                  <a:lnTo>
                    <a:pt x="764" y="761"/>
                  </a:lnTo>
                  <a:lnTo>
                    <a:pt x="761" y="769"/>
                  </a:lnTo>
                  <a:lnTo>
                    <a:pt x="757" y="773"/>
                  </a:lnTo>
                  <a:lnTo>
                    <a:pt x="750" y="778"/>
                  </a:lnTo>
                  <a:lnTo>
                    <a:pt x="743" y="783"/>
                  </a:lnTo>
                  <a:lnTo>
                    <a:pt x="733" y="783"/>
                  </a:lnTo>
                  <a:lnTo>
                    <a:pt x="726" y="783"/>
                  </a:lnTo>
                  <a:lnTo>
                    <a:pt x="721" y="781"/>
                  </a:lnTo>
                  <a:lnTo>
                    <a:pt x="717" y="778"/>
                  </a:lnTo>
                  <a:lnTo>
                    <a:pt x="712" y="776"/>
                  </a:lnTo>
                  <a:lnTo>
                    <a:pt x="709" y="773"/>
                  </a:lnTo>
                  <a:lnTo>
                    <a:pt x="381" y="438"/>
                  </a:lnTo>
                  <a:lnTo>
                    <a:pt x="67" y="761"/>
                  </a:lnTo>
                  <a:lnTo>
                    <a:pt x="59" y="769"/>
                  </a:lnTo>
                  <a:lnTo>
                    <a:pt x="52" y="773"/>
                  </a:lnTo>
                  <a:lnTo>
                    <a:pt x="48" y="778"/>
                  </a:lnTo>
                  <a:lnTo>
                    <a:pt x="43" y="781"/>
                  </a:lnTo>
                  <a:lnTo>
                    <a:pt x="41" y="783"/>
                  </a:lnTo>
                  <a:lnTo>
                    <a:pt x="36" y="783"/>
                  </a:lnTo>
                  <a:lnTo>
                    <a:pt x="31" y="783"/>
                  </a:lnTo>
                  <a:lnTo>
                    <a:pt x="24" y="783"/>
                  </a:lnTo>
                  <a:lnTo>
                    <a:pt x="17" y="778"/>
                  </a:lnTo>
                  <a:lnTo>
                    <a:pt x="10" y="773"/>
                  </a:lnTo>
                  <a:lnTo>
                    <a:pt x="5" y="769"/>
                  </a:lnTo>
                  <a:lnTo>
                    <a:pt x="3" y="761"/>
                  </a:lnTo>
                  <a:lnTo>
                    <a:pt x="0" y="752"/>
                  </a:lnTo>
                  <a:lnTo>
                    <a:pt x="0" y="747"/>
                  </a:lnTo>
                  <a:lnTo>
                    <a:pt x="3" y="744"/>
                  </a:lnTo>
                  <a:lnTo>
                    <a:pt x="3" y="739"/>
                  </a:lnTo>
                  <a:lnTo>
                    <a:pt x="5" y="737"/>
                  </a:lnTo>
                  <a:lnTo>
                    <a:pt x="10" y="732"/>
                  </a:lnTo>
                  <a:lnTo>
                    <a:pt x="15" y="725"/>
                  </a:lnTo>
                  <a:lnTo>
                    <a:pt x="22" y="720"/>
                  </a:lnTo>
                  <a:lnTo>
                    <a:pt x="336" y="392"/>
                  </a:lnTo>
                  <a:lnTo>
                    <a:pt x="22" y="63"/>
                  </a:lnTo>
                  <a:lnTo>
                    <a:pt x="15" y="56"/>
                  </a:lnTo>
                  <a:lnTo>
                    <a:pt x="10" y="51"/>
                  </a:lnTo>
                  <a:lnTo>
                    <a:pt x="5" y="49"/>
                  </a:lnTo>
                  <a:lnTo>
                    <a:pt x="3" y="44"/>
                  </a:lnTo>
                  <a:lnTo>
                    <a:pt x="3" y="41"/>
                  </a:lnTo>
                  <a:lnTo>
                    <a:pt x="0" y="36"/>
                  </a:lnTo>
                  <a:lnTo>
                    <a:pt x="0" y="34"/>
                  </a:lnTo>
                  <a:lnTo>
                    <a:pt x="3" y="22"/>
                  </a:lnTo>
                  <a:lnTo>
                    <a:pt x="7" y="14"/>
                  </a:lnTo>
                  <a:lnTo>
                    <a:pt x="15" y="7"/>
                  </a:lnTo>
                  <a:lnTo>
                    <a:pt x="22" y="2"/>
                  </a:lnTo>
                  <a:lnTo>
                    <a:pt x="31" y="0"/>
                  </a:lnTo>
                  <a:lnTo>
                    <a:pt x="36" y="0"/>
                  </a:lnTo>
                  <a:lnTo>
                    <a:pt x="41" y="0"/>
                  </a:lnTo>
                  <a:lnTo>
                    <a:pt x="43" y="2"/>
                  </a:lnTo>
                  <a:lnTo>
                    <a:pt x="48" y="5"/>
                  </a:lnTo>
                  <a:lnTo>
                    <a:pt x="52" y="10"/>
                  </a:lnTo>
                  <a:lnTo>
                    <a:pt x="59" y="14"/>
                  </a:lnTo>
                  <a:lnTo>
                    <a:pt x="67" y="22"/>
                  </a:lnTo>
                  <a:lnTo>
                    <a:pt x="383" y="345"/>
                  </a:lnTo>
                  <a:lnTo>
                    <a:pt x="383" y="345"/>
                  </a:lnTo>
                  <a:lnTo>
                    <a:pt x="698" y="22"/>
                  </a:lnTo>
                  <a:lnTo>
                    <a:pt x="705" y="14"/>
                  </a:lnTo>
                  <a:lnTo>
                    <a:pt x="712" y="10"/>
                  </a:lnTo>
                  <a:lnTo>
                    <a:pt x="717" y="5"/>
                  </a:lnTo>
                  <a:lnTo>
                    <a:pt x="721" y="2"/>
                  </a:lnTo>
                  <a:lnTo>
                    <a:pt x="726" y="0"/>
                  </a:lnTo>
                  <a:lnTo>
                    <a:pt x="7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6" name="Freeform 20"/>
            <p:cNvSpPr>
              <a:spLocks/>
            </p:cNvSpPr>
            <p:nvPr/>
          </p:nvSpPr>
          <p:spPr bwMode="auto">
            <a:xfrm>
              <a:off x="7755" y="1009"/>
              <a:ext cx="215" cy="1629"/>
            </a:xfrm>
            <a:custGeom>
              <a:avLst/>
              <a:gdLst/>
              <a:ahLst/>
              <a:cxnLst>
                <a:cxn ang="0">
                  <a:pos x="0" y="0"/>
                </a:cxn>
                <a:cxn ang="0">
                  <a:pos x="215" y="0"/>
                </a:cxn>
                <a:cxn ang="0">
                  <a:pos x="215" y="68"/>
                </a:cxn>
                <a:cxn ang="0">
                  <a:pos x="64" y="68"/>
                </a:cxn>
                <a:cxn ang="0">
                  <a:pos x="64" y="1564"/>
                </a:cxn>
                <a:cxn ang="0">
                  <a:pos x="215" y="1564"/>
                </a:cxn>
                <a:cxn ang="0">
                  <a:pos x="215" y="1629"/>
                </a:cxn>
                <a:cxn ang="0">
                  <a:pos x="0" y="1629"/>
                </a:cxn>
                <a:cxn ang="0">
                  <a:pos x="0" y="0"/>
                </a:cxn>
              </a:cxnLst>
              <a:rect l="0" t="0" r="r" b="b"/>
              <a:pathLst>
                <a:path w="215" h="1629">
                  <a:moveTo>
                    <a:pt x="0" y="0"/>
                  </a:moveTo>
                  <a:lnTo>
                    <a:pt x="215" y="0"/>
                  </a:lnTo>
                  <a:lnTo>
                    <a:pt x="215" y="68"/>
                  </a:lnTo>
                  <a:lnTo>
                    <a:pt x="64" y="68"/>
                  </a:lnTo>
                  <a:lnTo>
                    <a:pt x="64" y="1564"/>
                  </a:lnTo>
                  <a:lnTo>
                    <a:pt x="215" y="1564"/>
                  </a:lnTo>
                  <a:lnTo>
                    <a:pt x="215" y="1629"/>
                  </a:lnTo>
                  <a:lnTo>
                    <a:pt x="0" y="162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7" name="Freeform 21"/>
            <p:cNvSpPr>
              <a:spLocks/>
            </p:cNvSpPr>
            <p:nvPr/>
          </p:nvSpPr>
          <p:spPr bwMode="auto">
            <a:xfrm>
              <a:off x="8051" y="1512"/>
              <a:ext cx="791" cy="737"/>
            </a:xfrm>
            <a:custGeom>
              <a:avLst/>
              <a:gdLst/>
              <a:ahLst/>
              <a:cxnLst>
                <a:cxn ang="0">
                  <a:pos x="354" y="5"/>
                </a:cxn>
                <a:cxn ang="0">
                  <a:pos x="434" y="51"/>
                </a:cxn>
                <a:cxn ang="0">
                  <a:pos x="486" y="105"/>
                </a:cxn>
                <a:cxn ang="0">
                  <a:pos x="546" y="37"/>
                </a:cxn>
                <a:cxn ang="0">
                  <a:pos x="642" y="0"/>
                </a:cxn>
                <a:cxn ang="0">
                  <a:pos x="725" y="15"/>
                </a:cxn>
                <a:cxn ang="0">
                  <a:pos x="787" y="73"/>
                </a:cxn>
                <a:cxn ang="0">
                  <a:pos x="777" y="161"/>
                </a:cxn>
                <a:cxn ang="0">
                  <a:pos x="723" y="200"/>
                </a:cxn>
                <a:cxn ang="0">
                  <a:pos x="666" y="190"/>
                </a:cxn>
                <a:cxn ang="0">
                  <a:pos x="645" y="146"/>
                </a:cxn>
                <a:cxn ang="0">
                  <a:pos x="692" y="68"/>
                </a:cxn>
                <a:cxn ang="0">
                  <a:pos x="671" y="37"/>
                </a:cxn>
                <a:cxn ang="0">
                  <a:pos x="607" y="39"/>
                </a:cxn>
                <a:cxn ang="0">
                  <a:pos x="534" y="100"/>
                </a:cxn>
                <a:cxn ang="0">
                  <a:pos x="496" y="185"/>
                </a:cxn>
                <a:cxn ang="0">
                  <a:pos x="486" y="226"/>
                </a:cxn>
                <a:cxn ang="0">
                  <a:pos x="411" y="535"/>
                </a:cxn>
                <a:cxn ang="0">
                  <a:pos x="406" y="620"/>
                </a:cxn>
                <a:cxn ang="0">
                  <a:pos x="442" y="686"/>
                </a:cxn>
                <a:cxn ang="0">
                  <a:pos x="512" y="698"/>
                </a:cxn>
                <a:cxn ang="0">
                  <a:pos x="598" y="659"/>
                </a:cxn>
                <a:cxn ang="0">
                  <a:pos x="680" y="547"/>
                </a:cxn>
                <a:cxn ang="0">
                  <a:pos x="706" y="477"/>
                </a:cxn>
                <a:cxn ang="0">
                  <a:pos x="723" y="470"/>
                </a:cxn>
                <a:cxn ang="0">
                  <a:pos x="732" y="472"/>
                </a:cxn>
                <a:cxn ang="0">
                  <a:pos x="742" y="479"/>
                </a:cxn>
                <a:cxn ang="0">
                  <a:pos x="732" y="528"/>
                </a:cxn>
                <a:cxn ang="0">
                  <a:pos x="676" y="625"/>
                </a:cxn>
                <a:cxn ang="0">
                  <a:pos x="579" y="715"/>
                </a:cxn>
                <a:cxn ang="0">
                  <a:pos x="444" y="732"/>
                </a:cxn>
                <a:cxn ang="0">
                  <a:pos x="349" y="672"/>
                </a:cxn>
                <a:cxn ang="0">
                  <a:pos x="312" y="620"/>
                </a:cxn>
                <a:cxn ang="0">
                  <a:pos x="271" y="679"/>
                </a:cxn>
                <a:cxn ang="0">
                  <a:pos x="186" y="732"/>
                </a:cxn>
                <a:cxn ang="0">
                  <a:pos x="89" y="727"/>
                </a:cxn>
                <a:cxn ang="0">
                  <a:pos x="18" y="684"/>
                </a:cxn>
                <a:cxn ang="0">
                  <a:pos x="7" y="594"/>
                </a:cxn>
                <a:cxn ang="0">
                  <a:pos x="87" y="535"/>
                </a:cxn>
                <a:cxn ang="0">
                  <a:pos x="134" y="552"/>
                </a:cxn>
                <a:cxn ang="0">
                  <a:pos x="141" y="623"/>
                </a:cxn>
                <a:cxn ang="0">
                  <a:pos x="73" y="681"/>
                </a:cxn>
                <a:cxn ang="0">
                  <a:pos x="153" y="701"/>
                </a:cxn>
                <a:cxn ang="0">
                  <a:pos x="243" y="654"/>
                </a:cxn>
                <a:cxn ang="0">
                  <a:pos x="302" y="530"/>
                </a:cxn>
                <a:cxn ang="0">
                  <a:pos x="361" y="299"/>
                </a:cxn>
                <a:cxn ang="0">
                  <a:pos x="387" y="170"/>
                </a:cxn>
                <a:cxn ang="0">
                  <a:pos x="378" y="83"/>
                </a:cxn>
                <a:cxn ang="0">
                  <a:pos x="333" y="42"/>
                </a:cxn>
                <a:cxn ang="0">
                  <a:pos x="281" y="37"/>
                </a:cxn>
                <a:cxn ang="0">
                  <a:pos x="198" y="78"/>
                </a:cxn>
                <a:cxn ang="0">
                  <a:pos x="113" y="190"/>
                </a:cxn>
                <a:cxn ang="0">
                  <a:pos x="85" y="260"/>
                </a:cxn>
                <a:cxn ang="0">
                  <a:pos x="70" y="265"/>
                </a:cxn>
                <a:cxn ang="0">
                  <a:pos x="61" y="265"/>
                </a:cxn>
                <a:cxn ang="0">
                  <a:pos x="52" y="256"/>
                </a:cxn>
                <a:cxn ang="0">
                  <a:pos x="61" y="209"/>
                </a:cxn>
                <a:cxn ang="0">
                  <a:pos x="115" y="110"/>
                </a:cxn>
                <a:cxn ang="0">
                  <a:pos x="217" y="22"/>
                </a:cxn>
              </a:cxnLst>
              <a:rect l="0" t="0" r="r" b="b"/>
              <a:pathLst>
                <a:path w="791" h="737">
                  <a:moveTo>
                    <a:pt x="307" y="0"/>
                  </a:moveTo>
                  <a:lnTo>
                    <a:pt x="328" y="0"/>
                  </a:lnTo>
                  <a:lnTo>
                    <a:pt x="354" y="5"/>
                  </a:lnTo>
                  <a:lnTo>
                    <a:pt x="380" y="15"/>
                  </a:lnTo>
                  <a:lnTo>
                    <a:pt x="408" y="29"/>
                  </a:lnTo>
                  <a:lnTo>
                    <a:pt x="434" y="51"/>
                  </a:lnTo>
                  <a:lnTo>
                    <a:pt x="458" y="80"/>
                  </a:lnTo>
                  <a:lnTo>
                    <a:pt x="477" y="122"/>
                  </a:lnTo>
                  <a:lnTo>
                    <a:pt x="486" y="105"/>
                  </a:lnTo>
                  <a:lnTo>
                    <a:pt x="501" y="83"/>
                  </a:lnTo>
                  <a:lnTo>
                    <a:pt x="522" y="59"/>
                  </a:lnTo>
                  <a:lnTo>
                    <a:pt x="546" y="37"/>
                  </a:lnTo>
                  <a:lnTo>
                    <a:pt x="572" y="17"/>
                  </a:lnTo>
                  <a:lnTo>
                    <a:pt x="605" y="5"/>
                  </a:lnTo>
                  <a:lnTo>
                    <a:pt x="642" y="0"/>
                  </a:lnTo>
                  <a:lnTo>
                    <a:pt x="668" y="0"/>
                  </a:lnTo>
                  <a:lnTo>
                    <a:pt x="697" y="5"/>
                  </a:lnTo>
                  <a:lnTo>
                    <a:pt x="725" y="15"/>
                  </a:lnTo>
                  <a:lnTo>
                    <a:pt x="751" y="29"/>
                  </a:lnTo>
                  <a:lnTo>
                    <a:pt x="772" y="49"/>
                  </a:lnTo>
                  <a:lnTo>
                    <a:pt x="787" y="73"/>
                  </a:lnTo>
                  <a:lnTo>
                    <a:pt x="791" y="107"/>
                  </a:lnTo>
                  <a:lnTo>
                    <a:pt x="787" y="136"/>
                  </a:lnTo>
                  <a:lnTo>
                    <a:pt x="777" y="161"/>
                  </a:lnTo>
                  <a:lnTo>
                    <a:pt x="761" y="178"/>
                  </a:lnTo>
                  <a:lnTo>
                    <a:pt x="742" y="190"/>
                  </a:lnTo>
                  <a:lnTo>
                    <a:pt x="723" y="200"/>
                  </a:lnTo>
                  <a:lnTo>
                    <a:pt x="704" y="202"/>
                  </a:lnTo>
                  <a:lnTo>
                    <a:pt x="683" y="197"/>
                  </a:lnTo>
                  <a:lnTo>
                    <a:pt x="666" y="190"/>
                  </a:lnTo>
                  <a:lnTo>
                    <a:pt x="654" y="175"/>
                  </a:lnTo>
                  <a:lnTo>
                    <a:pt x="647" y="161"/>
                  </a:lnTo>
                  <a:lnTo>
                    <a:pt x="645" y="146"/>
                  </a:lnTo>
                  <a:lnTo>
                    <a:pt x="650" y="114"/>
                  </a:lnTo>
                  <a:lnTo>
                    <a:pt x="666" y="88"/>
                  </a:lnTo>
                  <a:lnTo>
                    <a:pt x="692" y="68"/>
                  </a:lnTo>
                  <a:lnTo>
                    <a:pt x="723" y="56"/>
                  </a:lnTo>
                  <a:lnTo>
                    <a:pt x="697" y="44"/>
                  </a:lnTo>
                  <a:lnTo>
                    <a:pt x="671" y="37"/>
                  </a:lnTo>
                  <a:lnTo>
                    <a:pt x="654" y="34"/>
                  </a:lnTo>
                  <a:lnTo>
                    <a:pt x="642" y="34"/>
                  </a:lnTo>
                  <a:lnTo>
                    <a:pt x="607" y="39"/>
                  </a:lnTo>
                  <a:lnTo>
                    <a:pt x="579" y="54"/>
                  </a:lnTo>
                  <a:lnTo>
                    <a:pt x="553" y="76"/>
                  </a:lnTo>
                  <a:lnTo>
                    <a:pt x="534" y="100"/>
                  </a:lnTo>
                  <a:lnTo>
                    <a:pt x="517" y="129"/>
                  </a:lnTo>
                  <a:lnTo>
                    <a:pt x="505" y="158"/>
                  </a:lnTo>
                  <a:lnTo>
                    <a:pt x="496" y="185"/>
                  </a:lnTo>
                  <a:lnTo>
                    <a:pt x="489" y="209"/>
                  </a:lnTo>
                  <a:lnTo>
                    <a:pt x="486" y="226"/>
                  </a:lnTo>
                  <a:lnTo>
                    <a:pt x="486" y="226"/>
                  </a:lnTo>
                  <a:lnTo>
                    <a:pt x="432" y="450"/>
                  </a:lnTo>
                  <a:lnTo>
                    <a:pt x="420" y="496"/>
                  </a:lnTo>
                  <a:lnTo>
                    <a:pt x="411" y="535"/>
                  </a:lnTo>
                  <a:lnTo>
                    <a:pt x="406" y="564"/>
                  </a:lnTo>
                  <a:lnTo>
                    <a:pt x="404" y="594"/>
                  </a:lnTo>
                  <a:lnTo>
                    <a:pt x="406" y="620"/>
                  </a:lnTo>
                  <a:lnTo>
                    <a:pt x="413" y="645"/>
                  </a:lnTo>
                  <a:lnTo>
                    <a:pt x="425" y="669"/>
                  </a:lnTo>
                  <a:lnTo>
                    <a:pt x="442" y="686"/>
                  </a:lnTo>
                  <a:lnTo>
                    <a:pt x="463" y="696"/>
                  </a:lnTo>
                  <a:lnTo>
                    <a:pt x="491" y="701"/>
                  </a:lnTo>
                  <a:lnTo>
                    <a:pt x="512" y="698"/>
                  </a:lnTo>
                  <a:lnTo>
                    <a:pt x="538" y="691"/>
                  </a:lnTo>
                  <a:lnTo>
                    <a:pt x="567" y="679"/>
                  </a:lnTo>
                  <a:lnTo>
                    <a:pt x="598" y="659"/>
                  </a:lnTo>
                  <a:lnTo>
                    <a:pt x="626" y="633"/>
                  </a:lnTo>
                  <a:lnTo>
                    <a:pt x="654" y="594"/>
                  </a:lnTo>
                  <a:lnTo>
                    <a:pt x="680" y="547"/>
                  </a:lnTo>
                  <a:lnTo>
                    <a:pt x="702" y="489"/>
                  </a:lnTo>
                  <a:lnTo>
                    <a:pt x="704" y="482"/>
                  </a:lnTo>
                  <a:lnTo>
                    <a:pt x="706" y="477"/>
                  </a:lnTo>
                  <a:lnTo>
                    <a:pt x="709" y="472"/>
                  </a:lnTo>
                  <a:lnTo>
                    <a:pt x="713" y="470"/>
                  </a:lnTo>
                  <a:lnTo>
                    <a:pt x="723" y="470"/>
                  </a:lnTo>
                  <a:lnTo>
                    <a:pt x="725" y="470"/>
                  </a:lnTo>
                  <a:lnTo>
                    <a:pt x="728" y="470"/>
                  </a:lnTo>
                  <a:lnTo>
                    <a:pt x="732" y="472"/>
                  </a:lnTo>
                  <a:lnTo>
                    <a:pt x="735" y="472"/>
                  </a:lnTo>
                  <a:lnTo>
                    <a:pt x="739" y="477"/>
                  </a:lnTo>
                  <a:lnTo>
                    <a:pt x="742" y="479"/>
                  </a:lnTo>
                  <a:lnTo>
                    <a:pt x="742" y="487"/>
                  </a:lnTo>
                  <a:lnTo>
                    <a:pt x="739" y="504"/>
                  </a:lnTo>
                  <a:lnTo>
                    <a:pt x="732" y="528"/>
                  </a:lnTo>
                  <a:lnTo>
                    <a:pt x="718" y="557"/>
                  </a:lnTo>
                  <a:lnTo>
                    <a:pt x="699" y="591"/>
                  </a:lnTo>
                  <a:lnTo>
                    <a:pt x="676" y="625"/>
                  </a:lnTo>
                  <a:lnTo>
                    <a:pt x="650" y="659"/>
                  </a:lnTo>
                  <a:lnTo>
                    <a:pt x="616" y="691"/>
                  </a:lnTo>
                  <a:lnTo>
                    <a:pt x="579" y="715"/>
                  </a:lnTo>
                  <a:lnTo>
                    <a:pt x="536" y="730"/>
                  </a:lnTo>
                  <a:lnTo>
                    <a:pt x="489" y="737"/>
                  </a:lnTo>
                  <a:lnTo>
                    <a:pt x="444" y="732"/>
                  </a:lnTo>
                  <a:lnTo>
                    <a:pt x="406" y="718"/>
                  </a:lnTo>
                  <a:lnTo>
                    <a:pt x="375" y="696"/>
                  </a:lnTo>
                  <a:lnTo>
                    <a:pt x="349" y="672"/>
                  </a:lnTo>
                  <a:lnTo>
                    <a:pt x="330" y="642"/>
                  </a:lnTo>
                  <a:lnTo>
                    <a:pt x="316" y="613"/>
                  </a:lnTo>
                  <a:lnTo>
                    <a:pt x="312" y="620"/>
                  </a:lnTo>
                  <a:lnTo>
                    <a:pt x="302" y="635"/>
                  </a:lnTo>
                  <a:lnTo>
                    <a:pt x="290" y="657"/>
                  </a:lnTo>
                  <a:lnTo>
                    <a:pt x="271" y="679"/>
                  </a:lnTo>
                  <a:lnTo>
                    <a:pt x="248" y="701"/>
                  </a:lnTo>
                  <a:lnTo>
                    <a:pt x="219" y="718"/>
                  </a:lnTo>
                  <a:lnTo>
                    <a:pt x="186" y="732"/>
                  </a:lnTo>
                  <a:lnTo>
                    <a:pt x="151" y="737"/>
                  </a:lnTo>
                  <a:lnTo>
                    <a:pt x="120" y="735"/>
                  </a:lnTo>
                  <a:lnTo>
                    <a:pt x="89" y="727"/>
                  </a:lnTo>
                  <a:lnTo>
                    <a:pt x="61" y="718"/>
                  </a:lnTo>
                  <a:lnTo>
                    <a:pt x="37" y="703"/>
                  </a:lnTo>
                  <a:lnTo>
                    <a:pt x="18" y="684"/>
                  </a:lnTo>
                  <a:lnTo>
                    <a:pt x="4" y="659"/>
                  </a:lnTo>
                  <a:lnTo>
                    <a:pt x="0" y="628"/>
                  </a:lnTo>
                  <a:lnTo>
                    <a:pt x="7" y="594"/>
                  </a:lnTo>
                  <a:lnTo>
                    <a:pt x="26" y="562"/>
                  </a:lnTo>
                  <a:lnTo>
                    <a:pt x="54" y="543"/>
                  </a:lnTo>
                  <a:lnTo>
                    <a:pt x="87" y="535"/>
                  </a:lnTo>
                  <a:lnTo>
                    <a:pt x="104" y="535"/>
                  </a:lnTo>
                  <a:lnTo>
                    <a:pt x="120" y="543"/>
                  </a:lnTo>
                  <a:lnTo>
                    <a:pt x="134" y="552"/>
                  </a:lnTo>
                  <a:lnTo>
                    <a:pt x="144" y="567"/>
                  </a:lnTo>
                  <a:lnTo>
                    <a:pt x="148" y="591"/>
                  </a:lnTo>
                  <a:lnTo>
                    <a:pt x="141" y="623"/>
                  </a:lnTo>
                  <a:lnTo>
                    <a:pt x="125" y="650"/>
                  </a:lnTo>
                  <a:lnTo>
                    <a:pt x="101" y="669"/>
                  </a:lnTo>
                  <a:lnTo>
                    <a:pt x="73" y="681"/>
                  </a:lnTo>
                  <a:lnTo>
                    <a:pt x="106" y="693"/>
                  </a:lnTo>
                  <a:lnTo>
                    <a:pt x="134" y="701"/>
                  </a:lnTo>
                  <a:lnTo>
                    <a:pt x="153" y="701"/>
                  </a:lnTo>
                  <a:lnTo>
                    <a:pt x="186" y="696"/>
                  </a:lnTo>
                  <a:lnTo>
                    <a:pt x="217" y="679"/>
                  </a:lnTo>
                  <a:lnTo>
                    <a:pt x="243" y="654"/>
                  </a:lnTo>
                  <a:lnTo>
                    <a:pt x="267" y="620"/>
                  </a:lnTo>
                  <a:lnTo>
                    <a:pt x="288" y="579"/>
                  </a:lnTo>
                  <a:lnTo>
                    <a:pt x="302" y="530"/>
                  </a:lnTo>
                  <a:lnTo>
                    <a:pt x="326" y="440"/>
                  </a:lnTo>
                  <a:lnTo>
                    <a:pt x="345" y="365"/>
                  </a:lnTo>
                  <a:lnTo>
                    <a:pt x="361" y="299"/>
                  </a:lnTo>
                  <a:lnTo>
                    <a:pt x="373" y="246"/>
                  </a:lnTo>
                  <a:lnTo>
                    <a:pt x="382" y="202"/>
                  </a:lnTo>
                  <a:lnTo>
                    <a:pt x="387" y="170"/>
                  </a:lnTo>
                  <a:lnTo>
                    <a:pt x="390" y="146"/>
                  </a:lnTo>
                  <a:lnTo>
                    <a:pt x="385" y="110"/>
                  </a:lnTo>
                  <a:lnTo>
                    <a:pt x="378" y="83"/>
                  </a:lnTo>
                  <a:lnTo>
                    <a:pt x="364" y="61"/>
                  </a:lnTo>
                  <a:lnTo>
                    <a:pt x="349" y="49"/>
                  </a:lnTo>
                  <a:lnTo>
                    <a:pt x="333" y="42"/>
                  </a:lnTo>
                  <a:lnTo>
                    <a:pt x="316" y="37"/>
                  </a:lnTo>
                  <a:lnTo>
                    <a:pt x="302" y="34"/>
                  </a:lnTo>
                  <a:lnTo>
                    <a:pt x="281" y="37"/>
                  </a:lnTo>
                  <a:lnTo>
                    <a:pt x="255" y="44"/>
                  </a:lnTo>
                  <a:lnTo>
                    <a:pt x="226" y="56"/>
                  </a:lnTo>
                  <a:lnTo>
                    <a:pt x="198" y="78"/>
                  </a:lnTo>
                  <a:lnTo>
                    <a:pt x="167" y="105"/>
                  </a:lnTo>
                  <a:lnTo>
                    <a:pt x="139" y="141"/>
                  </a:lnTo>
                  <a:lnTo>
                    <a:pt x="113" y="190"/>
                  </a:lnTo>
                  <a:lnTo>
                    <a:pt x="89" y="248"/>
                  </a:lnTo>
                  <a:lnTo>
                    <a:pt x="89" y="256"/>
                  </a:lnTo>
                  <a:lnTo>
                    <a:pt x="85" y="260"/>
                  </a:lnTo>
                  <a:lnTo>
                    <a:pt x="82" y="263"/>
                  </a:lnTo>
                  <a:lnTo>
                    <a:pt x="78" y="265"/>
                  </a:lnTo>
                  <a:lnTo>
                    <a:pt x="70" y="265"/>
                  </a:lnTo>
                  <a:lnTo>
                    <a:pt x="68" y="265"/>
                  </a:lnTo>
                  <a:lnTo>
                    <a:pt x="66" y="265"/>
                  </a:lnTo>
                  <a:lnTo>
                    <a:pt x="61" y="265"/>
                  </a:lnTo>
                  <a:lnTo>
                    <a:pt x="59" y="263"/>
                  </a:lnTo>
                  <a:lnTo>
                    <a:pt x="54" y="260"/>
                  </a:lnTo>
                  <a:lnTo>
                    <a:pt x="52" y="256"/>
                  </a:lnTo>
                  <a:lnTo>
                    <a:pt x="52" y="251"/>
                  </a:lnTo>
                  <a:lnTo>
                    <a:pt x="54" y="234"/>
                  </a:lnTo>
                  <a:lnTo>
                    <a:pt x="61" y="209"/>
                  </a:lnTo>
                  <a:lnTo>
                    <a:pt x="75" y="178"/>
                  </a:lnTo>
                  <a:lnTo>
                    <a:pt x="92" y="144"/>
                  </a:lnTo>
                  <a:lnTo>
                    <a:pt x="115" y="110"/>
                  </a:lnTo>
                  <a:lnTo>
                    <a:pt x="144" y="76"/>
                  </a:lnTo>
                  <a:lnTo>
                    <a:pt x="177" y="46"/>
                  </a:lnTo>
                  <a:lnTo>
                    <a:pt x="217" y="22"/>
                  </a:lnTo>
                  <a:lnTo>
                    <a:pt x="260" y="5"/>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8" name="Freeform 22"/>
            <p:cNvSpPr>
              <a:spLocks noEditPoints="1"/>
            </p:cNvSpPr>
            <p:nvPr/>
          </p:nvSpPr>
          <p:spPr bwMode="auto">
            <a:xfrm>
              <a:off x="8930" y="1656"/>
              <a:ext cx="468" cy="822"/>
            </a:xfrm>
            <a:custGeom>
              <a:avLst/>
              <a:gdLst/>
              <a:ahLst/>
              <a:cxnLst>
                <a:cxn ang="0">
                  <a:pos x="343" y="65"/>
                </a:cxn>
                <a:cxn ang="0">
                  <a:pos x="274" y="202"/>
                </a:cxn>
                <a:cxn ang="0">
                  <a:pos x="220" y="382"/>
                </a:cxn>
                <a:cxn ang="0">
                  <a:pos x="189" y="520"/>
                </a:cxn>
                <a:cxn ang="0">
                  <a:pos x="267" y="438"/>
                </a:cxn>
                <a:cxn ang="0">
                  <a:pos x="371" y="292"/>
                </a:cxn>
                <a:cxn ang="0">
                  <a:pos x="423" y="155"/>
                </a:cxn>
                <a:cxn ang="0">
                  <a:pos x="430" y="90"/>
                </a:cxn>
                <a:cxn ang="0">
                  <a:pos x="409" y="36"/>
                </a:cxn>
                <a:cxn ang="0">
                  <a:pos x="418" y="2"/>
                </a:cxn>
                <a:cxn ang="0">
                  <a:pos x="458" y="43"/>
                </a:cxn>
                <a:cxn ang="0">
                  <a:pos x="468" y="90"/>
                </a:cxn>
                <a:cxn ang="0">
                  <a:pos x="447" y="219"/>
                </a:cxn>
                <a:cxn ang="0">
                  <a:pos x="354" y="386"/>
                </a:cxn>
                <a:cxn ang="0">
                  <a:pos x="246" y="518"/>
                </a:cxn>
                <a:cxn ang="0">
                  <a:pos x="189" y="576"/>
                </a:cxn>
                <a:cxn ang="0">
                  <a:pos x="179" y="586"/>
                </a:cxn>
                <a:cxn ang="0">
                  <a:pos x="177" y="613"/>
                </a:cxn>
                <a:cxn ang="0">
                  <a:pos x="177" y="647"/>
                </a:cxn>
                <a:cxn ang="0">
                  <a:pos x="184" y="710"/>
                </a:cxn>
                <a:cxn ang="0">
                  <a:pos x="213" y="776"/>
                </a:cxn>
                <a:cxn ang="0">
                  <a:pos x="293" y="785"/>
                </a:cxn>
                <a:cxn ang="0">
                  <a:pos x="404" y="710"/>
                </a:cxn>
                <a:cxn ang="0">
                  <a:pos x="418" y="695"/>
                </a:cxn>
                <a:cxn ang="0">
                  <a:pos x="425" y="693"/>
                </a:cxn>
                <a:cxn ang="0">
                  <a:pos x="439" y="698"/>
                </a:cxn>
                <a:cxn ang="0">
                  <a:pos x="447" y="715"/>
                </a:cxn>
                <a:cxn ang="0">
                  <a:pos x="413" y="749"/>
                </a:cxn>
                <a:cxn ang="0">
                  <a:pos x="369" y="783"/>
                </a:cxn>
                <a:cxn ang="0">
                  <a:pos x="253" y="822"/>
                </a:cxn>
                <a:cxn ang="0">
                  <a:pos x="158" y="780"/>
                </a:cxn>
                <a:cxn ang="0">
                  <a:pos x="116" y="686"/>
                </a:cxn>
                <a:cxn ang="0">
                  <a:pos x="68" y="690"/>
                </a:cxn>
                <a:cxn ang="0">
                  <a:pos x="38" y="717"/>
                </a:cxn>
                <a:cxn ang="0">
                  <a:pos x="14" y="727"/>
                </a:cxn>
                <a:cxn ang="0">
                  <a:pos x="2" y="712"/>
                </a:cxn>
                <a:cxn ang="0">
                  <a:pos x="2" y="700"/>
                </a:cxn>
                <a:cxn ang="0">
                  <a:pos x="12" y="688"/>
                </a:cxn>
                <a:cxn ang="0">
                  <a:pos x="45" y="659"/>
                </a:cxn>
                <a:cxn ang="0">
                  <a:pos x="94" y="613"/>
                </a:cxn>
                <a:cxn ang="0">
                  <a:pos x="104" y="542"/>
                </a:cxn>
                <a:cxn ang="0">
                  <a:pos x="120" y="430"/>
                </a:cxn>
                <a:cxn ang="0">
                  <a:pos x="175" y="255"/>
                </a:cxn>
                <a:cxn ang="0">
                  <a:pos x="231" y="138"/>
                </a:cxn>
                <a:cxn ang="0">
                  <a:pos x="298" y="48"/>
                </a:cxn>
                <a:cxn ang="0">
                  <a:pos x="395" y="0"/>
                </a:cxn>
              </a:cxnLst>
              <a:rect l="0" t="0" r="r" b="b"/>
              <a:pathLst>
                <a:path w="468" h="822">
                  <a:moveTo>
                    <a:pt x="395" y="31"/>
                  </a:moveTo>
                  <a:lnTo>
                    <a:pt x="369" y="41"/>
                  </a:lnTo>
                  <a:lnTo>
                    <a:pt x="343" y="65"/>
                  </a:lnTo>
                  <a:lnTo>
                    <a:pt x="319" y="102"/>
                  </a:lnTo>
                  <a:lnTo>
                    <a:pt x="295" y="148"/>
                  </a:lnTo>
                  <a:lnTo>
                    <a:pt x="274" y="202"/>
                  </a:lnTo>
                  <a:lnTo>
                    <a:pt x="253" y="262"/>
                  </a:lnTo>
                  <a:lnTo>
                    <a:pt x="236" y="321"/>
                  </a:lnTo>
                  <a:lnTo>
                    <a:pt x="220" y="382"/>
                  </a:lnTo>
                  <a:lnTo>
                    <a:pt x="208" y="435"/>
                  </a:lnTo>
                  <a:lnTo>
                    <a:pt x="196" y="484"/>
                  </a:lnTo>
                  <a:lnTo>
                    <a:pt x="189" y="520"/>
                  </a:lnTo>
                  <a:lnTo>
                    <a:pt x="210" y="501"/>
                  </a:lnTo>
                  <a:lnTo>
                    <a:pt x="236" y="474"/>
                  </a:lnTo>
                  <a:lnTo>
                    <a:pt x="267" y="438"/>
                  </a:lnTo>
                  <a:lnTo>
                    <a:pt x="302" y="396"/>
                  </a:lnTo>
                  <a:lnTo>
                    <a:pt x="335" y="350"/>
                  </a:lnTo>
                  <a:lnTo>
                    <a:pt x="371" y="292"/>
                  </a:lnTo>
                  <a:lnTo>
                    <a:pt x="397" y="238"/>
                  </a:lnTo>
                  <a:lnTo>
                    <a:pt x="413" y="194"/>
                  </a:lnTo>
                  <a:lnTo>
                    <a:pt x="423" y="155"/>
                  </a:lnTo>
                  <a:lnTo>
                    <a:pt x="428" y="124"/>
                  </a:lnTo>
                  <a:lnTo>
                    <a:pt x="430" y="102"/>
                  </a:lnTo>
                  <a:lnTo>
                    <a:pt x="430" y="90"/>
                  </a:lnTo>
                  <a:lnTo>
                    <a:pt x="428" y="65"/>
                  </a:lnTo>
                  <a:lnTo>
                    <a:pt x="421" y="46"/>
                  </a:lnTo>
                  <a:lnTo>
                    <a:pt x="409" y="36"/>
                  </a:lnTo>
                  <a:lnTo>
                    <a:pt x="395" y="31"/>
                  </a:lnTo>
                  <a:close/>
                  <a:moveTo>
                    <a:pt x="395" y="0"/>
                  </a:moveTo>
                  <a:lnTo>
                    <a:pt x="418" y="2"/>
                  </a:lnTo>
                  <a:lnTo>
                    <a:pt x="437" y="12"/>
                  </a:lnTo>
                  <a:lnTo>
                    <a:pt x="449" y="26"/>
                  </a:lnTo>
                  <a:lnTo>
                    <a:pt x="458" y="43"/>
                  </a:lnTo>
                  <a:lnTo>
                    <a:pt x="463" y="60"/>
                  </a:lnTo>
                  <a:lnTo>
                    <a:pt x="468" y="78"/>
                  </a:lnTo>
                  <a:lnTo>
                    <a:pt x="468" y="90"/>
                  </a:lnTo>
                  <a:lnTo>
                    <a:pt x="468" y="99"/>
                  </a:lnTo>
                  <a:lnTo>
                    <a:pt x="463" y="160"/>
                  </a:lnTo>
                  <a:lnTo>
                    <a:pt x="447" y="219"/>
                  </a:lnTo>
                  <a:lnTo>
                    <a:pt x="421" y="277"/>
                  </a:lnTo>
                  <a:lnTo>
                    <a:pt x="390" y="335"/>
                  </a:lnTo>
                  <a:lnTo>
                    <a:pt x="354" y="386"/>
                  </a:lnTo>
                  <a:lnTo>
                    <a:pt x="317" y="438"/>
                  </a:lnTo>
                  <a:lnTo>
                    <a:pt x="281" y="479"/>
                  </a:lnTo>
                  <a:lnTo>
                    <a:pt x="246" y="518"/>
                  </a:lnTo>
                  <a:lnTo>
                    <a:pt x="217" y="547"/>
                  </a:lnTo>
                  <a:lnTo>
                    <a:pt x="194" y="569"/>
                  </a:lnTo>
                  <a:lnTo>
                    <a:pt x="189" y="576"/>
                  </a:lnTo>
                  <a:lnTo>
                    <a:pt x="184" y="579"/>
                  </a:lnTo>
                  <a:lnTo>
                    <a:pt x="182" y="583"/>
                  </a:lnTo>
                  <a:lnTo>
                    <a:pt x="179" y="586"/>
                  </a:lnTo>
                  <a:lnTo>
                    <a:pt x="179" y="591"/>
                  </a:lnTo>
                  <a:lnTo>
                    <a:pt x="179" y="596"/>
                  </a:lnTo>
                  <a:lnTo>
                    <a:pt x="177" y="613"/>
                  </a:lnTo>
                  <a:lnTo>
                    <a:pt x="177" y="625"/>
                  </a:lnTo>
                  <a:lnTo>
                    <a:pt x="177" y="637"/>
                  </a:lnTo>
                  <a:lnTo>
                    <a:pt x="177" y="647"/>
                  </a:lnTo>
                  <a:lnTo>
                    <a:pt x="177" y="664"/>
                  </a:lnTo>
                  <a:lnTo>
                    <a:pt x="179" y="686"/>
                  </a:lnTo>
                  <a:lnTo>
                    <a:pt x="184" y="710"/>
                  </a:lnTo>
                  <a:lnTo>
                    <a:pt x="191" y="734"/>
                  </a:lnTo>
                  <a:lnTo>
                    <a:pt x="201" y="756"/>
                  </a:lnTo>
                  <a:lnTo>
                    <a:pt x="213" y="776"/>
                  </a:lnTo>
                  <a:lnTo>
                    <a:pt x="231" y="788"/>
                  </a:lnTo>
                  <a:lnTo>
                    <a:pt x="255" y="793"/>
                  </a:lnTo>
                  <a:lnTo>
                    <a:pt x="293" y="785"/>
                  </a:lnTo>
                  <a:lnTo>
                    <a:pt x="331" y="768"/>
                  </a:lnTo>
                  <a:lnTo>
                    <a:pt x="366" y="742"/>
                  </a:lnTo>
                  <a:lnTo>
                    <a:pt x="404" y="710"/>
                  </a:lnTo>
                  <a:lnTo>
                    <a:pt x="409" y="703"/>
                  </a:lnTo>
                  <a:lnTo>
                    <a:pt x="416" y="698"/>
                  </a:lnTo>
                  <a:lnTo>
                    <a:pt x="418" y="695"/>
                  </a:lnTo>
                  <a:lnTo>
                    <a:pt x="423" y="693"/>
                  </a:lnTo>
                  <a:lnTo>
                    <a:pt x="423" y="693"/>
                  </a:lnTo>
                  <a:lnTo>
                    <a:pt x="425" y="693"/>
                  </a:lnTo>
                  <a:lnTo>
                    <a:pt x="428" y="693"/>
                  </a:lnTo>
                  <a:lnTo>
                    <a:pt x="435" y="693"/>
                  </a:lnTo>
                  <a:lnTo>
                    <a:pt x="439" y="698"/>
                  </a:lnTo>
                  <a:lnTo>
                    <a:pt x="442" y="703"/>
                  </a:lnTo>
                  <a:lnTo>
                    <a:pt x="444" y="710"/>
                  </a:lnTo>
                  <a:lnTo>
                    <a:pt x="447" y="715"/>
                  </a:lnTo>
                  <a:lnTo>
                    <a:pt x="442" y="725"/>
                  </a:lnTo>
                  <a:lnTo>
                    <a:pt x="430" y="737"/>
                  </a:lnTo>
                  <a:lnTo>
                    <a:pt x="413" y="749"/>
                  </a:lnTo>
                  <a:lnTo>
                    <a:pt x="397" y="763"/>
                  </a:lnTo>
                  <a:lnTo>
                    <a:pt x="380" y="773"/>
                  </a:lnTo>
                  <a:lnTo>
                    <a:pt x="369" y="783"/>
                  </a:lnTo>
                  <a:lnTo>
                    <a:pt x="328" y="805"/>
                  </a:lnTo>
                  <a:lnTo>
                    <a:pt x="291" y="819"/>
                  </a:lnTo>
                  <a:lnTo>
                    <a:pt x="253" y="822"/>
                  </a:lnTo>
                  <a:lnTo>
                    <a:pt x="215" y="817"/>
                  </a:lnTo>
                  <a:lnTo>
                    <a:pt x="184" y="802"/>
                  </a:lnTo>
                  <a:lnTo>
                    <a:pt x="158" y="780"/>
                  </a:lnTo>
                  <a:lnTo>
                    <a:pt x="139" y="751"/>
                  </a:lnTo>
                  <a:lnTo>
                    <a:pt x="125" y="720"/>
                  </a:lnTo>
                  <a:lnTo>
                    <a:pt x="116" y="686"/>
                  </a:lnTo>
                  <a:lnTo>
                    <a:pt x="111" y="652"/>
                  </a:lnTo>
                  <a:lnTo>
                    <a:pt x="111" y="652"/>
                  </a:lnTo>
                  <a:lnTo>
                    <a:pt x="68" y="690"/>
                  </a:lnTo>
                  <a:lnTo>
                    <a:pt x="59" y="698"/>
                  </a:lnTo>
                  <a:lnTo>
                    <a:pt x="49" y="708"/>
                  </a:lnTo>
                  <a:lnTo>
                    <a:pt x="38" y="717"/>
                  </a:lnTo>
                  <a:lnTo>
                    <a:pt x="28" y="725"/>
                  </a:lnTo>
                  <a:lnTo>
                    <a:pt x="21" y="727"/>
                  </a:lnTo>
                  <a:lnTo>
                    <a:pt x="14" y="727"/>
                  </a:lnTo>
                  <a:lnTo>
                    <a:pt x="9" y="722"/>
                  </a:lnTo>
                  <a:lnTo>
                    <a:pt x="5" y="717"/>
                  </a:lnTo>
                  <a:lnTo>
                    <a:pt x="2" y="712"/>
                  </a:lnTo>
                  <a:lnTo>
                    <a:pt x="0" y="708"/>
                  </a:lnTo>
                  <a:lnTo>
                    <a:pt x="0" y="705"/>
                  </a:lnTo>
                  <a:lnTo>
                    <a:pt x="2" y="700"/>
                  </a:lnTo>
                  <a:lnTo>
                    <a:pt x="5" y="698"/>
                  </a:lnTo>
                  <a:lnTo>
                    <a:pt x="7" y="693"/>
                  </a:lnTo>
                  <a:lnTo>
                    <a:pt x="12" y="688"/>
                  </a:lnTo>
                  <a:lnTo>
                    <a:pt x="21" y="683"/>
                  </a:lnTo>
                  <a:lnTo>
                    <a:pt x="31" y="673"/>
                  </a:lnTo>
                  <a:lnTo>
                    <a:pt x="45" y="659"/>
                  </a:lnTo>
                  <a:lnTo>
                    <a:pt x="64" y="644"/>
                  </a:lnTo>
                  <a:lnTo>
                    <a:pt x="80" y="627"/>
                  </a:lnTo>
                  <a:lnTo>
                    <a:pt x="94" y="613"/>
                  </a:lnTo>
                  <a:lnTo>
                    <a:pt x="101" y="605"/>
                  </a:lnTo>
                  <a:lnTo>
                    <a:pt x="101" y="574"/>
                  </a:lnTo>
                  <a:lnTo>
                    <a:pt x="104" y="542"/>
                  </a:lnTo>
                  <a:lnTo>
                    <a:pt x="106" y="510"/>
                  </a:lnTo>
                  <a:lnTo>
                    <a:pt x="111" y="474"/>
                  </a:lnTo>
                  <a:lnTo>
                    <a:pt x="120" y="430"/>
                  </a:lnTo>
                  <a:lnTo>
                    <a:pt x="132" y="382"/>
                  </a:lnTo>
                  <a:lnTo>
                    <a:pt x="149" y="323"/>
                  </a:lnTo>
                  <a:lnTo>
                    <a:pt x="175" y="255"/>
                  </a:lnTo>
                  <a:lnTo>
                    <a:pt x="208" y="182"/>
                  </a:lnTo>
                  <a:lnTo>
                    <a:pt x="215" y="165"/>
                  </a:lnTo>
                  <a:lnTo>
                    <a:pt x="231" y="138"/>
                  </a:lnTo>
                  <a:lnTo>
                    <a:pt x="250" y="109"/>
                  </a:lnTo>
                  <a:lnTo>
                    <a:pt x="272" y="78"/>
                  </a:lnTo>
                  <a:lnTo>
                    <a:pt x="298" y="48"/>
                  </a:lnTo>
                  <a:lnTo>
                    <a:pt x="328" y="22"/>
                  </a:lnTo>
                  <a:lnTo>
                    <a:pt x="359" y="5"/>
                  </a:lnTo>
                  <a:lnTo>
                    <a:pt x="3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9" name="Freeform 23"/>
            <p:cNvSpPr>
              <a:spLocks/>
            </p:cNvSpPr>
            <p:nvPr/>
          </p:nvSpPr>
          <p:spPr bwMode="auto">
            <a:xfrm>
              <a:off x="9653" y="2059"/>
              <a:ext cx="184" cy="487"/>
            </a:xfrm>
            <a:custGeom>
              <a:avLst/>
              <a:gdLst/>
              <a:ahLst/>
              <a:cxnLst>
                <a:cxn ang="0">
                  <a:pos x="85" y="0"/>
                </a:cxn>
                <a:cxn ang="0">
                  <a:pos x="114" y="5"/>
                </a:cxn>
                <a:cxn ang="0">
                  <a:pos x="137" y="20"/>
                </a:cxn>
                <a:cxn ang="0">
                  <a:pos x="156" y="44"/>
                </a:cxn>
                <a:cxn ang="0">
                  <a:pos x="173" y="78"/>
                </a:cxn>
                <a:cxn ang="0">
                  <a:pos x="182" y="120"/>
                </a:cxn>
                <a:cxn ang="0">
                  <a:pos x="184" y="168"/>
                </a:cxn>
                <a:cxn ang="0">
                  <a:pos x="184" y="168"/>
                </a:cxn>
                <a:cxn ang="0">
                  <a:pos x="180" y="232"/>
                </a:cxn>
                <a:cxn ang="0">
                  <a:pos x="168" y="287"/>
                </a:cxn>
                <a:cxn ang="0">
                  <a:pos x="151" y="336"/>
                </a:cxn>
                <a:cxn ang="0">
                  <a:pos x="130" y="380"/>
                </a:cxn>
                <a:cxn ang="0">
                  <a:pos x="109" y="416"/>
                </a:cxn>
                <a:cxn ang="0">
                  <a:pos x="85" y="446"/>
                </a:cxn>
                <a:cxn ang="0">
                  <a:pos x="66" y="467"/>
                </a:cxn>
                <a:cxn ang="0">
                  <a:pos x="50" y="482"/>
                </a:cxn>
                <a:cxn ang="0">
                  <a:pos x="40" y="487"/>
                </a:cxn>
                <a:cxn ang="0">
                  <a:pos x="36" y="485"/>
                </a:cxn>
                <a:cxn ang="0">
                  <a:pos x="31" y="482"/>
                </a:cxn>
                <a:cxn ang="0">
                  <a:pos x="26" y="475"/>
                </a:cxn>
                <a:cxn ang="0">
                  <a:pos x="26" y="467"/>
                </a:cxn>
                <a:cxn ang="0">
                  <a:pos x="26" y="467"/>
                </a:cxn>
                <a:cxn ang="0">
                  <a:pos x="26" y="465"/>
                </a:cxn>
                <a:cxn ang="0">
                  <a:pos x="26" y="463"/>
                </a:cxn>
                <a:cxn ang="0">
                  <a:pos x="28" y="458"/>
                </a:cxn>
                <a:cxn ang="0">
                  <a:pos x="31" y="455"/>
                </a:cxn>
                <a:cxn ang="0">
                  <a:pos x="36" y="450"/>
                </a:cxn>
                <a:cxn ang="0">
                  <a:pos x="43" y="443"/>
                </a:cxn>
                <a:cxn ang="0">
                  <a:pos x="73" y="404"/>
                </a:cxn>
                <a:cxn ang="0">
                  <a:pos x="104" y="358"/>
                </a:cxn>
                <a:cxn ang="0">
                  <a:pos x="128" y="302"/>
                </a:cxn>
                <a:cxn ang="0">
                  <a:pos x="144" y="239"/>
                </a:cxn>
                <a:cxn ang="0">
                  <a:pos x="149" y="168"/>
                </a:cxn>
                <a:cxn ang="0">
                  <a:pos x="149" y="159"/>
                </a:cxn>
                <a:cxn ang="0">
                  <a:pos x="149" y="154"/>
                </a:cxn>
                <a:cxn ang="0">
                  <a:pos x="149" y="149"/>
                </a:cxn>
                <a:cxn ang="0">
                  <a:pos x="149" y="146"/>
                </a:cxn>
                <a:cxn ang="0">
                  <a:pos x="149" y="146"/>
                </a:cxn>
                <a:cxn ang="0">
                  <a:pos x="147" y="146"/>
                </a:cxn>
                <a:cxn ang="0">
                  <a:pos x="147" y="146"/>
                </a:cxn>
                <a:cxn ang="0">
                  <a:pos x="144" y="146"/>
                </a:cxn>
                <a:cxn ang="0">
                  <a:pos x="142" y="149"/>
                </a:cxn>
                <a:cxn ang="0">
                  <a:pos x="140" y="151"/>
                </a:cxn>
                <a:cxn ang="0">
                  <a:pos x="114" y="166"/>
                </a:cxn>
                <a:cxn ang="0">
                  <a:pos x="85" y="171"/>
                </a:cxn>
                <a:cxn ang="0">
                  <a:pos x="54" y="166"/>
                </a:cxn>
                <a:cxn ang="0">
                  <a:pos x="31" y="154"/>
                </a:cxn>
                <a:cxn ang="0">
                  <a:pos x="14" y="134"/>
                </a:cxn>
                <a:cxn ang="0">
                  <a:pos x="5" y="110"/>
                </a:cxn>
                <a:cxn ang="0">
                  <a:pos x="0" y="86"/>
                </a:cxn>
                <a:cxn ang="0">
                  <a:pos x="5" y="59"/>
                </a:cxn>
                <a:cxn ang="0">
                  <a:pos x="14" y="37"/>
                </a:cxn>
                <a:cxn ang="0">
                  <a:pos x="31" y="17"/>
                </a:cxn>
                <a:cxn ang="0">
                  <a:pos x="54" y="5"/>
                </a:cxn>
                <a:cxn ang="0">
                  <a:pos x="85" y="0"/>
                </a:cxn>
              </a:cxnLst>
              <a:rect l="0" t="0" r="r" b="b"/>
              <a:pathLst>
                <a:path w="184" h="487">
                  <a:moveTo>
                    <a:pt x="85" y="0"/>
                  </a:moveTo>
                  <a:lnTo>
                    <a:pt x="114" y="5"/>
                  </a:lnTo>
                  <a:lnTo>
                    <a:pt x="137" y="20"/>
                  </a:lnTo>
                  <a:lnTo>
                    <a:pt x="156" y="44"/>
                  </a:lnTo>
                  <a:lnTo>
                    <a:pt x="173" y="78"/>
                  </a:lnTo>
                  <a:lnTo>
                    <a:pt x="182" y="120"/>
                  </a:lnTo>
                  <a:lnTo>
                    <a:pt x="184" y="168"/>
                  </a:lnTo>
                  <a:lnTo>
                    <a:pt x="184" y="168"/>
                  </a:lnTo>
                  <a:lnTo>
                    <a:pt x="180" y="232"/>
                  </a:lnTo>
                  <a:lnTo>
                    <a:pt x="168" y="287"/>
                  </a:lnTo>
                  <a:lnTo>
                    <a:pt x="151" y="336"/>
                  </a:lnTo>
                  <a:lnTo>
                    <a:pt x="130" y="380"/>
                  </a:lnTo>
                  <a:lnTo>
                    <a:pt x="109" y="416"/>
                  </a:lnTo>
                  <a:lnTo>
                    <a:pt x="85" y="446"/>
                  </a:lnTo>
                  <a:lnTo>
                    <a:pt x="66" y="467"/>
                  </a:lnTo>
                  <a:lnTo>
                    <a:pt x="50" y="482"/>
                  </a:lnTo>
                  <a:lnTo>
                    <a:pt x="40" y="487"/>
                  </a:lnTo>
                  <a:lnTo>
                    <a:pt x="36" y="485"/>
                  </a:lnTo>
                  <a:lnTo>
                    <a:pt x="31" y="482"/>
                  </a:lnTo>
                  <a:lnTo>
                    <a:pt x="26" y="475"/>
                  </a:lnTo>
                  <a:lnTo>
                    <a:pt x="26" y="467"/>
                  </a:lnTo>
                  <a:lnTo>
                    <a:pt x="26" y="467"/>
                  </a:lnTo>
                  <a:lnTo>
                    <a:pt x="26" y="465"/>
                  </a:lnTo>
                  <a:lnTo>
                    <a:pt x="26" y="463"/>
                  </a:lnTo>
                  <a:lnTo>
                    <a:pt x="28" y="458"/>
                  </a:lnTo>
                  <a:lnTo>
                    <a:pt x="31" y="455"/>
                  </a:lnTo>
                  <a:lnTo>
                    <a:pt x="36" y="450"/>
                  </a:lnTo>
                  <a:lnTo>
                    <a:pt x="43" y="443"/>
                  </a:lnTo>
                  <a:lnTo>
                    <a:pt x="73" y="404"/>
                  </a:lnTo>
                  <a:lnTo>
                    <a:pt x="104" y="358"/>
                  </a:lnTo>
                  <a:lnTo>
                    <a:pt x="128" y="302"/>
                  </a:lnTo>
                  <a:lnTo>
                    <a:pt x="144" y="239"/>
                  </a:lnTo>
                  <a:lnTo>
                    <a:pt x="149" y="168"/>
                  </a:lnTo>
                  <a:lnTo>
                    <a:pt x="149" y="159"/>
                  </a:lnTo>
                  <a:lnTo>
                    <a:pt x="149" y="154"/>
                  </a:lnTo>
                  <a:lnTo>
                    <a:pt x="149" y="149"/>
                  </a:lnTo>
                  <a:lnTo>
                    <a:pt x="149" y="146"/>
                  </a:lnTo>
                  <a:lnTo>
                    <a:pt x="149" y="146"/>
                  </a:lnTo>
                  <a:lnTo>
                    <a:pt x="147" y="146"/>
                  </a:lnTo>
                  <a:lnTo>
                    <a:pt x="147" y="146"/>
                  </a:lnTo>
                  <a:lnTo>
                    <a:pt x="144" y="146"/>
                  </a:lnTo>
                  <a:lnTo>
                    <a:pt x="142" y="149"/>
                  </a:lnTo>
                  <a:lnTo>
                    <a:pt x="140" y="151"/>
                  </a:lnTo>
                  <a:lnTo>
                    <a:pt x="114" y="166"/>
                  </a:lnTo>
                  <a:lnTo>
                    <a:pt x="85" y="171"/>
                  </a:lnTo>
                  <a:lnTo>
                    <a:pt x="54" y="166"/>
                  </a:lnTo>
                  <a:lnTo>
                    <a:pt x="31" y="154"/>
                  </a:lnTo>
                  <a:lnTo>
                    <a:pt x="14" y="134"/>
                  </a:lnTo>
                  <a:lnTo>
                    <a:pt x="5" y="110"/>
                  </a:lnTo>
                  <a:lnTo>
                    <a:pt x="0" y="86"/>
                  </a:lnTo>
                  <a:lnTo>
                    <a:pt x="5" y="59"/>
                  </a:lnTo>
                  <a:lnTo>
                    <a:pt x="14" y="37"/>
                  </a:lnTo>
                  <a:lnTo>
                    <a:pt x="31" y="17"/>
                  </a:lnTo>
                  <a:lnTo>
                    <a:pt x="54" y="5"/>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0" name="Freeform 24"/>
            <p:cNvSpPr>
              <a:spLocks/>
            </p:cNvSpPr>
            <p:nvPr/>
          </p:nvSpPr>
          <p:spPr bwMode="auto">
            <a:xfrm>
              <a:off x="10268" y="1512"/>
              <a:ext cx="791" cy="737"/>
            </a:xfrm>
            <a:custGeom>
              <a:avLst/>
              <a:gdLst/>
              <a:ahLst/>
              <a:cxnLst>
                <a:cxn ang="0">
                  <a:pos x="352" y="5"/>
                </a:cxn>
                <a:cxn ang="0">
                  <a:pos x="432" y="51"/>
                </a:cxn>
                <a:cxn ang="0">
                  <a:pos x="487" y="105"/>
                </a:cxn>
                <a:cxn ang="0">
                  <a:pos x="543" y="37"/>
                </a:cxn>
                <a:cxn ang="0">
                  <a:pos x="643" y="0"/>
                </a:cxn>
                <a:cxn ang="0">
                  <a:pos x="723" y="15"/>
                </a:cxn>
                <a:cxn ang="0">
                  <a:pos x="784" y="73"/>
                </a:cxn>
                <a:cxn ang="0">
                  <a:pos x="775" y="161"/>
                </a:cxn>
                <a:cxn ang="0">
                  <a:pos x="723" y="200"/>
                </a:cxn>
                <a:cxn ang="0">
                  <a:pos x="664" y="190"/>
                </a:cxn>
                <a:cxn ang="0">
                  <a:pos x="645" y="146"/>
                </a:cxn>
                <a:cxn ang="0">
                  <a:pos x="690" y="68"/>
                </a:cxn>
                <a:cxn ang="0">
                  <a:pos x="671" y="37"/>
                </a:cxn>
                <a:cxn ang="0">
                  <a:pos x="607" y="39"/>
                </a:cxn>
                <a:cxn ang="0">
                  <a:pos x="531" y="100"/>
                </a:cxn>
                <a:cxn ang="0">
                  <a:pos x="494" y="185"/>
                </a:cxn>
                <a:cxn ang="0">
                  <a:pos x="484" y="226"/>
                </a:cxn>
                <a:cxn ang="0">
                  <a:pos x="411" y="535"/>
                </a:cxn>
                <a:cxn ang="0">
                  <a:pos x="404" y="620"/>
                </a:cxn>
                <a:cxn ang="0">
                  <a:pos x="439" y="686"/>
                </a:cxn>
                <a:cxn ang="0">
                  <a:pos x="513" y="698"/>
                </a:cxn>
                <a:cxn ang="0">
                  <a:pos x="595" y="659"/>
                </a:cxn>
                <a:cxn ang="0">
                  <a:pos x="680" y="547"/>
                </a:cxn>
                <a:cxn ang="0">
                  <a:pos x="704" y="477"/>
                </a:cxn>
                <a:cxn ang="0">
                  <a:pos x="721" y="470"/>
                </a:cxn>
                <a:cxn ang="0">
                  <a:pos x="730" y="472"/>
                </a:cxn>
                <a:cxn ang="0">
                  <a:pos x="739" y="479"/>
                </a:cxn>
                <a:cxn ang="0">
                  <a:pos x="730" y="528"/>
                </a:cxn>
                <a:cxn ang="0">
                  <a:pos x="676" y="625"/>
                </a:cxn>
                <a:cxn ang="0">
                  <a:pos x="576" y="715"/>
                </a:cxn>
                <a:cxn ang="0">
                  <a:pos x="444" y="732"/>
                </a:cxn>
                <a:cxn ang="0">
                  <a:pos x="347" y="672"/>
                </a:cxn>
                <a:cxn ang="0">
                  <a:pos x="312" y="620"/>
                </a:cxn>
                <a:cxn ang="0">
                  <a:pos x="269" y="679"/>
                </a:cxn>
                <a:cxn ang="0">
                  <a:pos x="186" y="732"/>
                </a:cxn>
                <a:cxn ang="0">
                  <a:pos x="89" y="727"/>
                </a:cxn>
                <a:cxn ang="0">
                  <a:pos x="16" y="684"/>
                </a:cxn>
                <a:cxn ang="0">
                  <a:pos x="7" y="594"/>
                </a:cxn>
                <a:cxn ang="0">
                  <a:pos x="87" y="535"/>
                </a:cxn>
                <a:cxn ang="0">
                  <a:pos x="132" y="552"/>
                </a:cxn>
                <a:cxn ang="0">
                  <a:pos x="141" y="623"/>
                </a:cxn>
                <a:cxn ang="0">
                  <a:pos x="73" y="681"/>
                </a:cxn>
                <a:cxn ang="0">
                  <a:pos x="151" y="701"/>
                </a:cxn>
                <a:cxn ang="0">
                  <a:pos x="243" y="654"/>
                </a:cxn>
                <a:cxn ang="0">
                  <a:pos x="300" y="530"/>
                </a:cxn>
                <a:cxn ang="0">
                  <a:pos x="361" y="299"/>
                </a:cxn>
                <a:cxn ang="0">
                  <a:pos x="387" y="170"/>
                </a:cxn>
                <a:cxn ang="0">
                  <a:pos x="375" y="83"/>
                </a:cxn>
                <a:cxn ang="0">
                  <a:pos x="333" y="42"/>
                </a:cxn>
                <a:cxn ang="0">
                  <a:pos x="279" y="37"/>
                </a:cxn>
                <a:cxn ang="0">
                  <a:pos x="196" y="78"/>
                </a:cxn>
                <a:cxn ang="0">
                  <a:pos x="113" y="190"/>
                </a:cxn>
                <a:cxn ang="0">
                  <a:pos x="85" y="260"/>
                </a:cxn>
                <a:cxn ang="0">
                  <a:pos x="71" y="265"/>
                </a:cxn>
                <a:cxn ang="0">
                  <a:pos x="61" y="265"/>
                </a:cxn>
                <a:cxn ang="0">
                  <a:pos x="52" y="256"/>
                </a:cxn>
                <a:cxn ang="0">
                  <a:pos x="61" y="209"/>
                </a:cxn>
                <a:cxn ang="0">
                  <a:pos x="115" y="110"/>
                </a:cxn>
                <a:cxn ang="0">
                  <a:pos x="215" y="22"/>
                </a:cxn>
              </a:cxnLst>
              <a:rect l="0" t="0" r="r" b="b"/>
              <a:pathLst>
                <a:path w="791" h="737">
                  <a:moveTo>
                    <a:pt x="307" y="0"/>
                  </a:moveTo>
                  <a:lnTo>
                    <a:pt x="328" y="0"/>
                  </a:lnTo>
                  <a:lnTo>
                    <a:pt x="352" y="5"/>
                  </a:lnTo>
                  <a:lnTo>
                    <a:pt x="380" y="15"/>
                  </a:lnTo>
                  <a:lnTo>
                    <a:pt x="406" y="29"/>
                  </a:lnTo>
                  <a:lnTo>
                    <a:pt x="432" y="51"/>
                  </a:lnTo>
                  <a:lnTo>
                    <a:pt x="456" y="80"/>
                  </a:lnTo>
                  <a:lnTo>
                    <a:pt x="475" y="122"/>
                  </a:lnTo>
                  <a:lnTo>
                    <a:pt x="487" y="105"/>
                  </a:lnTo>
                  <a:lnTo>
                    <a:pt x="501" y="83"/>
                  </a:lnTo>
                  <a:lnTo>
                    <a:pt x="520" y="59"/>
                  </a:lnTo>
                  <a:lnTo>
                    <a:pt x="543" y="37"/>
                  </a:lnTo>
                  <a:lnTo>
                    <a:pt x="572" y="17"/>
                  </a:lnTo>
                  <a:lnTo>
                    <a:pt x="605" y="5"/>
                  </a:lnTo>
                  <a:lnTo>
                    <a:pt x="643" y="0"/>
                  </a:lnTo>
                  <a:lnTo>
                    <a:pt x="666" y="0"/>
                  </a:lnTo>
                  <a:lnTo>
                    <a:pt x="695" y="5"/>
                  </a:lnTo>
                  <a:lnTo>
                    <a:pt x="723" y="15"/>
                  </a:lnTo>
                  <a:lnTo>
                    <a:pt x="749" y="29"/>
                  </a:lnTo>
                  <a:lnTo>
                    <a:pt x="770" y="49"/>
                  </a:lnTo>
                  <a:lnTo>
                    <a:pt x="784" y="73"/>
                  </a:lnTo>
                  <a:lnTo>
                    <a:pt x="791" y="107"/>
                  </a:lnTo>
                  <a:lnTo>
                    <a:pt x="787" y="136"/>
                  </a:lnTo>
                  <a:lnTo>
                    <a:pt x="775" y="161"/>
                  </a:lnTo>
                  <a:lnTo>
                    <a:pt x="761" y="178"/>
                  </a:lnTo>
                  <a:lnTo>
                    <a:pt x="742" y="190"/>
                  </a:lnTo>
                  <a:lnTo>
                    <a:pt x="723" y="200"/>
                  </a:lnTo>
                  <a:lnTo>
                    <a:pt x="704" y="202"/>
                  </a:lnTo>
                  <a:lnTo>
                    <a:pt x="680" y="197"/>
                  </a:lnTo>
                  <a:lnTo>
                    <a:pt x="664" y="190"/>
                  </a:lnTo>
                  <a:lnTo>
                    <a:pt x="652" y="175"/>
                  </a:lnTo>
                  <a:lnTo>
                    <a:pt x="647" y="161"/>
                  </a:lnTo>
                  <a:lnTo>
                    <a:pt x="645" y="146"/>
                  </a:lnTo>
                  <a:lnTo>
                    <a:pt x="650" y="114"/>
                  </a:lnTo>
                  <a:lnTo>
                    <a:pt x="666" y="88"/>
                  </a:lnTo>
                  <a:lnTo>
                    <a:pt x="690" y="68"/>
                  </a:lnTo>
                  <a:lnTo>
                    <a:pt x="721" y="56"/>
                  </a:lnTo>
                  <a:lnTo>
                    <a:pt x="695" y="44"/>
                  </a:lnTo>
                  <a:lnTo>
                    <a:pt x="671" y="37"/>
                  </a:lnTo>
                  <a:lnTo>
                    <a:pt x="652" y="34"/>
                  </a:lnTo>
                  <a:lnTo>
                    <a:pt x="643" y="34"/>
                  </a:lnTo>
                  <a:lnTo>
                    <a:pt x="607" y="39"/>
                  </a:lnTo>
                  <a:lnTo>
                    <a:pt x="576" y="54"/>
                  </a:lnTo>
                  <a:lnTo>
                    <a:pt x="553" y="76"/>
                  </a:lnTo>
                  <a:lnTo>
                    <a:pt x="531" y="100"/>
                  </a:lnTo>
                  <a:lnTo>
                    <a:pt x="517" y="129"/>
                  </a:lnTo>
                  <a:lnTo>
                    <a:pt x="503" y="158"/>
                  </a:lnTo>
                  <a:lnTo>
                    <a:pt x="494" y="185"/>
                  </a:lnTo>
                  <a:lnTo>
                    <a:pt x="489" y="209"/>
                  </a:lnTo>
                  <a:lnTo>
                    <a:pt x="484" y="226"/>
                  </a:lnTo>
                  <a:lnTo>
                    <a:pt x="484" y="226"/>
                  </a:lnTo>
                  <a:lnTo>
                    <a:pt x="430" y="450"/>
                  </a:lnTo>
                  <a:lnTo>
                    <a:pt x="418" y="496"/>
                  </a:lnTo>
                  <a:lnTo>
                    <a:pt x="411" y="535"/>
                  </a:lnTo>
                  <a:lnTo>
                    <a:pt x="404" y="564"/>
                  </a:lnTo>
                  <a:lnTo>
                    <a:pt x="404" y="594"/>
                  </a:lnTo>
                  <a:lnTo>
                    <a:pt x="404" y="620"/>
                  </a:lnTo>
                  <a:lnTo>
                    <a:pt x="411" y="645"/>
                  </a:lnTo>
                  <a:lnTo>
                    <a:pt x="423" y="669"/>
                  </a:lnTo>
                  <a:lnTo>
                    <a:pt x="439" y="686"/>
                  </a:lnTo>
                  <a:lnTo>
                    <a:pt x="463" y="696"/>
                  </a:lnTo>
                  <a:lnTo>
                    <a:pt x="489" y="701"/>
                  </a:lnTo>
                  <a:lnTo>
                    <a:pt x="513" y="698"/>
                  </a:lnTo>
                  <a:lnTo>
                    <a:pt x="539" y="691"/>
                  </a:lnTo>
                  <a:lnTo>
                    <a:pt x="567" y="679"/>
                  </a:lnTo>
                  <a:lnTo>
                    <a:pt x="595" y="659"/>
                  </a:lnTo>
                  <a:lnTo>
                    <a:pt x="626" y="633"/>
                  </a:lnTo>
                  <a:lnTo>
                    <a:pt x="654" y="594"/>
                  </a:lnTo>
                  <a:lnTo>
                    <a:pt x="680" y="547"/>
                  </a:lnTo>
                  <a:lnTo>
                    <a:pt x="702" y="489"/>
                  </a:lnTo>
                  <a:lnTo>
                    <a:pt x="704" y="482"/>
                  </a:lnTo>
                  <a:lnTo>
                    <a:pt x="704" y="477"/>
                  </a:lnTo>
                  <a:lnTo>
                    <a:pt x="709" y="472"/>
                  </a:lnTo>
                  <a:lnTo>
                    <a:pt x="713" y="470"/>
                  </a:lnTo>
                  <a:lnTo>
                    <a:pt x="721" y="470"/>
                  </a:lnTo>
                  <a:lnTo>
                    <a:pt x="723" y="470"/>
                  </a:lnTo>
                  <a:lnTo>
                    <a:pt x="728" y="470"/>
                  </a:lnTo>
                  <a:lnTo>
                    <a:pt x="730" y="472"/>
                  </a:lnTo>
                  <a:lnTo>
                    <a:pt x="735" y="472"/>
                  </a:lnTo>
                  <a:lnTo>
                    <a:pt x="737" y="477"/>
                  </a:lnTo>
                  <a:lnTo>
                    <a:pt x="739" y="479"/>
                  </a:lnTo>
                  <a:lnTo>
                    <a:pt x="742" y="487"/>
                  </a:lnTo>
                  <a:lnTo>
                    <a:pt x="739" y="504"/>
                  </a:lnTo>
                  <a:lnTo>
                    <a:pt x="730" y="528"/>
                  </a:lnTo>
                  <a:lnTo>
                    <a:pt x="718" y="557"/>
                  </a:lnTo>
                  <a:lnTo>
                    <a:pt x="699" y="591"/>
                  </a:lnTo>
                  <a:lnTo>
                    <a:pt x="676" y="625"/>
                  </a:lnTo>
                  <a:lnTo>
                    <a:pt x="647" y="659"/>
                  </a:lnTo>
                  <a:lnTo>
                    <a:pt x="614" y="691"/>
                  </a:lnTo>
                  <a:lnTo>
                    <a:pt x="576" y="715"/>
                  </a:lnTo>
                  <a:lnTo>
                    <a:pt x="534" y="730"/>
                  </a:lnTo>
                  <a:lnTo>
                    <a:pt x="487" y="737"/>
                  </a:lnTo>
                  <a:lnTo>
                    <a:pt x="444" y="732"/>
                  </a:lnTo>
                  <a:lnTo>
                    <a:pt x="406" y="718"/>
                  </a:lnTo>
                  <a:lnTo>
                    <a:pt x="373" y="696"/>
                  </a:lnTo>
                  <a:lnTo>
                    <a:pt x="347" y="672"/>
                  </a:lnTo>
                  <a:lnTo>
                    <a:pt x="328" y="642"/>
                  </a:lnTo>
                  <a:lnTo>
                    <a:pt x="316" y="613"/>
                  </a:lnTo>
                  <a:lnTo>
                    <a:pt x="312" y="620"/>
                  </a:lnTo>
                  <a:lnTo>
                    <a:pt x="302" y="635"/>
                  </a:lnTo>
                  <a:lnTo>
                    <a:pt x="288" y="657"/>
                  </a:lnTo>
                  <a:lnTo>
                    <a:pt x="269" y="679"/>
                  </a:lnTo>
                  <a:lnTo>
                    <a:pt x="245" y="701"/>
                  </a:lnTo>
                  <a:lnTo>
                    <a:pt x="219" y="718"/>
                  </a:lnTo>
                  <a:lnTo>
                    <a:pt x="186" y="732"/>
                  </a:lnTo>
                  <a:lnTo>
                    <a:pt x="149" y="737"/>
                  </a:lnTo>
                  <a:lnTo>
                    <a:pt x="118" y="735"/>
                  </a:lnTo>
                  <a:lnTo>
                    <a:pt x="89" y="727"/>
                  </a:lnTo>
                  <a:lnTo>
                    <a:pt x="61" y="718"/>
                  </a:lnTo>
                  <a:lnTo>
                    <a:pt x="37" y="703"/>
                  </a:lnTo>
                  <a:lnTo>
                    <a:pt x="16" y="684"/>
                  </a:lnTo>
                  <a:lnTo>
                    <a:pt x="4" y="659"/>
                  </a:lnTo>
                  <a:lnTo>
                    <a:pt x="0" y="628"/>
                  </a:lnTo>
                  <a:lnTo>
                    <a:pt x="7" y="594"/>
                  </a:lnTo>
                  <a:lnTo>
                    <a:pt x="26" y="562"/>
                  </a:lnTo>
                  <a:lnTo>
                    <a:pt x="54" y="543"/>
                  </a:lnTo>
                  <a:lnTo>
                    <a:pt x="87" y="535"/>
                  </a:lnTo>
                  <a:lnTo>
                    <a:pt x="104" y="535"/>
                  </a:lnTo>
                  <a:lnTo>
                    <a:pt x="118" y="543"/>
                  </a:lnTo>
                  <a:lnTo>
                    <a:pt x="132" y="552"/>
                  </a:lnTo>
                  <a:lnTo>
                    <a:pt x="144" y="567"/>
                  </a:lnTo>
                  <a:lnTo>
                    <a:pt x="146" y="591"/>
                  </a:lnTo>
                  <a:lnTo>
                    <a:pt x="141" y="623"/>
                  </a:lnTo>
                  <a:lnTo>
                    <a:pt x="125" y="650"/>
                  </a:lnTo>
                  <a:lnTo>
                    <a:pt x="101" y="669"/>
                  </a:lnTo>
                  <a:lnTo>
                    <a:pt x="73" y="681"/>
                  </a:lnTo>
                  <a:lnTo>
                    <a:pt x="104" y="693"/>
                  </a:lnTo>
                  <a:lnTo>
                    <a:pt x="134" y="701"/>
                  </a:lnTo>
                  <a:lnTo>
                    <a:pt x="151" y="701"/>
                  </a:lnTo>
                  <a:lnTo>
                    <a:pt x="184" y="696"/>
                  </a:lnTo>
                  <a:lnTo>
                    <a:pt x="215" y="679"/>
                  </a:lnTo>
                  <a:lnTo>
                    <a:pt x="243" y="654"/>
                  </a:lnTo>
                  <a:lnTo>
                    <a:pt x="267" y="620"/>
                  </a:lnTo>
                  <a:lnTo>
                    <a:pt x="286" y="579"/>
                  </a:lnTo>
                  <a:lnTo>
                    <a:pt x="300" y="530"/>
                  </a:lnTo>
                  <a:lnTo>
                    <a:pt x="323" y="440"/>
                  </a:lnTo>
                  <a:lnTo>
                    <a:pt x="345" y="365"/>
                  </a:lnTo>
                  <a:lnTo>
                    <a:pt x="361" y="299"/>
                  </a:lnTo>
                  <a:lnTo>
                    <a:pt x="373" y="246"/>
                  </a:lnTo>
                  <a:lnTo>
                    <a:pt x="380" y="202"/>
                  </a:lnTo>
                  <a:lnTo>
                    <a:pt x="387" y="170"/>
                  </a:lnTo>
                  <a:lnTo>
                    <a:pt x="387" y="146"/>
                  </a:lnTo>
                  <a:lnTo>
                    <a:pt x="385" y="110"/>
                  </a:lnTo>
                  <a:lnTo>
                    <a:pt x="375" y="83"/>
                  </a:lnTo>
                  <a:lnTo>
                    <a:pt x="364" y="61"/>
                  </a:lnTo>
                  <a:lnTo>
                    <a:pt x="349" y="49"/>
                  </a:lnTo>
                  <a:lnTo>
                    <a:pt x="333" y="42"/>
                  </a:lnTo>
                  <a:lnTo>
                    <a:pt x="316" y="37"/>
                  </a:lnTo>
                  <a:lnTo>
                    <a:pt x="300" y="34"/>
                  </a:lnTo>
                  <a:lnTo>
                    <a:pt x="279" y="37"/>
                  </a:lnTo>
                  <a:lnTo>
                    <a:pt x="253" y="44"/>
                  </a:lnTo>
                  <a:lnTo>
                    <a:pt x="227" y="56"/>
                  </a:lnTo>
                  <a:lnTo>
                    <a:pt x="196" y="78"/>
                  </a:lnTo>
                  <a:lnTo>
                    <a:pt x="167" y="105"/>
                  </a:lnTo>
                  <a:lnTo>
                    <a:pt x="139" y="141"/>
                  </a:lnTo>
                  <a:lnTo>
                    <a:pt x="113" y="190"/>
                  </a:lnTo>
                  <a:lnTo>
                    <a:pt x="89" y="248"/>
                  </a:lnTo>
                  <a:lnTo>
                    <a:pt x="87" y="256"/>
                  </a:lnTo>
                  <a:lnTo>
                    <a:pt x="85" y="260"/>
                  </a:lnTo>
                  <a:lnTo>
                    <a:pt x="82" y="263"/>
                  </a:lnTo>
                  <a:lnTo>
                    <a:pt x="75" y="265"/>
                  </a:lnTo>
                  <a:lnTo>
                    <a:pt x="71" y="265"/>
                  </a:lnTo>
                  <a:lnTo>
                    <a:pt x="68" y="265"/>
                  </a:lnTo>
                  <a:lnTo>
                    <a:pt x="63" y="265"/>
                  </a:lnTo>
                  <a:lnTo>
                    <a:pt x="61" y="265"/>
                  </a:lnTo>
                  <a:lnTo>
                    <a:pt x="56" y="263"/>
                  </a:lnTo>
                  <a:lnTo>
                    <a:pt x="54" y="260"/>
                  </a:lnTo>
                  <a:lnTo>
                    <a:pt x="52" y="256"/>
                  </a:lnTo>
                  <a:lnTo>
                    <a:pt x="49" y="251"/>
                  </a:lnTo>
                  <a:lnTo>
                    <a:pt x="52" y="234"/>
                  </a:lnTo>
                  <a:lnTo>
                    <a:pt x="61" y="209"/>
                  </a:lnTo>
                  <a:lnTo>
                    <a:pt x="73" y="178"/>
                  </a:lnTo>
                  <a:lnTo>
                    <a:pt x="92" y="144"/>
                  </a:lnTo>
                  <a:lnTo>
                    <a:pt x="115" y="110"/>
                  </a:lnTo>
                  <a:lnTo>
                    <a:pt x="144" y="76"/>
                  </a:lnTo>
                  <a:lnTo>
                    <a:pt x="177" y="46"/>
                  </a:lnTo>
                  <a:lnTo>
                    <a:pt x="215" y="22"/>
                  </a:lnTo>
                  <a:lnTo>
                    <a:pt x="257" y="5"/>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1" name="Freeform 25"/>
            <p:cNvSpPr>
              <a:spLocks/>
            </p:cNvSpPr>
            <p:nvPr/>
          </p:nvSpPr>
          <p:spPr bwMode="auto">
            <a:xfrm>
              <a:off x="11173" y="1960"/>
              <a:ext cx="522" cy="515"/>
            </a:xfrm>
            <a:custGeom>
              <a:avLst/>
              <a:gdLst/>
              <a:ahLst/>
              <a:cxnLst>
                <a:cxn ang="0">
                  <a:pos x="146" y="0"/>
                </a:cxn>
                <a:cxn ang="0">
                  <a:pos x="191" y="14"/>
                </a:cxn>
                <a:cxn ang="0">
                  <a:pos x="232" y="51"/>
                </a:cxn>
                <a:cxn ang="0">
                  <a:pos x="284" y="44"/>
                </a:cxn>
                <a:cxn ang="0">
                  <a:pos x="362" y="5"/>
                </a:cxn>
                <a:cxn ang="0">
                  <a:pos x="432" y="2"/>
                </a:cxn>
                <a:cxn ang="0">
                  <a:pos x="484" y="19"/>
                </a:cxn>
                <a:cxn ang="0">
                  <a:pos x="518" y="56"/>
                </a:cxn>
                <a:cxn ang="0">
                  <a:pos x="520" y="107"/>
                </a:cxn>
                <a:cxn ang="0">
                  <a:pos x="494" y="141"/>
                </a:cxn>
                <a:cxn ang="0">
                  <a:pos x="458" y="153"/>
                </a:cxn>
                <a:cxn ang="0">
                  <a:pos x="421" y="131"/>
                </a:cxn>
                <a:cxn ang="0">
                  <a:pos x="416" y="92"/>
                </a:cxn>
                <a:cxn ang="0">
                  <a:pos x="442" y="58"/>
                </a:cxn>
                <a:cxn ang="0">
                  <a:pos x="440" y="36"/>
                </a:cxn>
                <a:cxn ang="0">
                  <a:pos x="404" y="29"/>
                </a:cxn>
                <a:cxn ang="0">
                  <a:pos x="343" y="44"/>
                </a:cxn>
                <a:cxn ang="0">
                  <a:pos x="312" y="63"/>
                </a:cxn>
                <a:cxn ang="0">
                  <a:pos x="274" y="107"/>
                </a:cxn>
                <a:cxn ang="0">
                  <a:pos x="248" y="146"/>
                </a:cxn>
                <a:cxn ang="0">
                  <a:pos x="239" y="165"/>
                </a:cxn>
                <a:cxn ang="0">
                  <a:pos x="229" y="204"/>
                </a:cxn>
                <a:cxn ang="0">
                  <a:pos x="217" y="248"/>
                </a:cxn>
                <a:cxn ang="0">
                  <a:pos x="213" y="272"/>
                </a:cxn>
                <a:cxn ang="0">
                  <a:pos x="182" y="399"/>
                </a:cxn>
                <a:cxn ang="0">
                  <a:pos x="172" y="440"/>
                </a:cxn>
                <a:cxn ang="0">
                  <a:pos x="163" y="474"/>
                </a:cxn>
                <a:cxn ang="0">
                  <a:pos x="149" y="501"/>
                </a:cxn>
                <a:cxn ang="0">
                  <a:pos x="113" y="515"/>
                </a:cxn>
                <a:cxn ang="0">
                  <a:pos x="87" y="508"/>
                </a:cxn>
                <a:cxn ang="0">
                  <a:pos x="73" y="481"/>
                </a:cxn>
                <a:cxn ang="0">
                  <a:pos x="78" y="462"/>
                </a:cxn>
                <a:cxn ang="0">
                  <a:pos x="85" y="435"/>
                </a:cxn>
                <a:cxn ang="0">
                  <a:pos x="128" y="255"/>
                </a:cxn>
                <a:cxn ang="0">
                  <a:pos x="144" y="185"/>
                </a:cxn>
                <a:cxn ang="0">
                  <a:pos x="158" y="131"/>
                </a:cxn>
                <a:cxn ang="0">
                  <a:pos x="165" y="87"/>
                </a:cxn>
                <a:cxn ang="0">
                  <a:pos x="156" y="46"/>
                </a:cxn>
                <a:cxn ang="0">
                  <a:pos x="128" y="29"/>
                </a:cxn>
                <a:cxn ang="0">
                  <a:pos x="85" y="53"/>
                </a:cxn>
                <a:cxn ang="0">
                  <a:pos x="57" y="114"/>
                </a:cxn>
                <a:cxn ang="0">
                  <a:pos x="42" y="168"/>
                </a:cxn>
                <a:cxn ang="0">
                  <a:pos x="38" y="182"/>
                </a:cxn>
                <a:cxn ang="0">
                  <a:pos x="31" y="187"/>
                </a:cxn>
                <a:cxn ang="0">
                  <a:pos x="21" y="189"/>
                </a:cxn>
                <a:cxn ang="0">
                  <a:pos x="14" y="189"/>
                </a:cxn>
                <a:cxn ang="0">
                  <a:pos x="7" y="185"/>
                </a:cxn>
                <a:cxn ang="0">
                  <a:pos x="2" y="180"/>
                </a:cxn>
                <a:cxn ang="0">
                  <a:pos x="2" y="163"/>
                </a:cxn>
                <a:cxn ang="0">
                  <a:pos x="16" y="116"/>
                </a:cxn>
                <a:cxn ang="0">
                  <a:pos x="42" y="58"/>
                </a:cxn>
                <a:cxn ang="0">
                  <a:pos x="78" y="17"/>
                </a:cxn>
                <a:cxn ang="0">
                  <a:pos x="130" y="0"/>
                </a:cxn>
              </a:cxnLst>
              <a:rect l="0" t="0" r="r" b="b"/>
              <a:pathLst>
                <a:path w="522" h="515">
                  <a:moveTo>
                    <a:pt x="130" y="0"/>
                  </a:moveTo>
                  <a:lnTo>
                    <a:pt x="146" y="0"/>
                  </a:lnTo>
                  <a:lnTo>
                    <a:pt x="168" y="5"/>
                  </a:lnTo>
                  <a:lnTo>
                    <a:pt x="191" y="14"/>
                  </a:lnTo>
                  <a:lnTo>
                    <a:pt x="213" y="29"/>
                  </a:lnTo>
                  <a:lnTo>
                    <a:pt x="232" y="51"/>
                  </a:lnTo>
                  <a:lnTo>
                    <a:pt x="246" y="80"/>
                  </a:lnTo>
                  <a:lnTo>
                    <a:pt x="284" y="44"/>
                  </a:lnTo>
                  <a:lnTo>
                    <a:pt x="321" y="19"/>
                  </a:lnTo>
                  <a:lnTo>
                    <a:pt x="362" y="5"/>
                  </a:lnTo>
                  <a:lnTo>
                    <a:pt x="404" y="0"/>
                  </a:lnTo>
                  <a:lnTo>
                    <a:pt x="432" y="2"/>
                  </a:lnTo>
                  <a:lnTo>
                    <a:pt x="461" y="7"/>
                  </a:lnTo>
                  <a:lnTo>
                    <a:pt x="484" y="19"/>
                  </a:lnTo>
                  <a:lnTo>
                    <a:pt x="506" y="34"/>
                  </a:lnTo>
                  <a:lnTo>
                    <a:pt x="518" y="56"/>
                  </a:lnTo>
                  <a:lnTo>
                    <a:pt x="522" y="80"/>
                  </a:lnTo>
                  <a:lnTo>
                    <a:pt x="520" y="107"/>
                  </a:lnTo>
                  <a:lnTo>
                    <a:pt x="508" y="126"/>
                  </a:lnTo>
                  <a:lnTo>
                    <a:pt x="494" y="141"/>
                  </a:lnTo>
                  <a:lnTo>
                    <a:pt x="475" y="151"/>
                  </a:lnTo>
                  <a:lnTo>
                    <a:pt x="458" y="153"/>
                  </a:lnTo>
                  <a:lnTo>
                    <a:pt x="435" y="148"/>
                  </a:lnTo>
                  <a:lnTo>
                    <a:pt x="421" y="131"/>
                  </a:lnTo>
                  <a:lnTo>
                    <a:pt x="414" y="109"/>
                  </a:lnTo>
                  <a:lnTo>
                    <a:pt x="416" y="92"/>
                  </a:lnTo>
                  <a:lnTo>
                    <a:pt x="425" y="75"/>
                  </a:lnTo>
                  <a:lnTo>
                    <a:pt x="442" y="58"/>
                  </a:lnTo>
                  <a:lnTo>
                    <a:pt x="463" y="46"/>
                  </a:lnTo>
                  <a:lnTo>
                    <a:pt x="440" y="36"/>
                  </a:lnTo>
                  <a:lnTo>
                    <a:pt x="418" y="31"/>
                  </a:lnTo>
                  <a:lnTo>
                    <a:pt x="404" y="29"/>
                  </a:lnTo>
                  <a:lnTo>
                    <a:pt x="371" y="34"/>
                  </a:lnTo>
                  <a:lnTo>
                    <a:pt x="343" y="44"/>
                  </a:lnTo>
                  <a:lnTo>
                    <a:pt x="324" y="53"/>
                  </a:lnTo>
                  <a:lnTo>
                    <a:pt x="312" y="63"/>
                  </a:lnTo>
                  <a:lnTo>
                    <a:pt x="291" y="82"/>
                  </a:lnTo>
                  <a:lnTo>
                    <a:pt x="274" y="107"/>
                  </a:lnTo>
                  <a:lnTo>
                    <a:pt x="258" y="129"/>
                  </a:lnTo>
                  <a:lnTo>
                    <a:pt x="248" y="146"/>
                  </a:lnTo>
                  <a:lnTo>
                    <a:pt x="241" y="158"/>
                  </a:lnTo>
                  <a:lnTo>
                    <a:pt x="239" y="165"/>
                  </a:lnTo>
                  <a:lnTo>
                    <a:pt x="236" y="182"/>
                  </a:lnTo>
                  <a:lnTo>
                    <a:pt x="229" y="204"/>
                  </a:lnTo>
                  <a:lnTo>
                    <a:pt x="224" y="226"/>
                  </a:lnTo>
                  <a:lnTo>
                    <a:pt x="217" y="248"/>
                  </a:lnTo>
                  <a:lnTo>
                    <a:pt x="215" y="265"/>
                  </a:lnTo>
                  <a:lnTo>
                    <a:pt x="213" y="272"/>
                  </a:lnTo>
                  <a:lnTo>
                    <a:pt x="213" y="272"/>
                  </a:lnTo>
                  <a:lnTo>
                    <a:pt x="182" y="399"/>
                  </a:lnTo>
                  <a:lnTo>
                    <a:pt x="177" y="418"/>
                  </a:lnTo>
                  <a:lnTo>
                    <a:pt x="172" y="440"/>
                  </a:lnTo>
                  <a:lnTo>
                    <a:pt x="168" y="459"/>
                  </a:lnTo>
                  <a:lnTo>
                    <a:pt x="163" y="474"/>
                  </a:lnTo>
                  <a:lnTo>
                    <a:pt x="161" y="484"/>
                  </a:lnTo>
                  <a:lnTo>
                    <a:pt x="149" y="501"/>
                  </a:lnTo>
                  <a:lnTo>
                    <a:pt x="132" y="513"/>
                  </a:lnTo>
                  <a:lnTo>
                    <a:pt x="113" y="515"/>
                  </a:lnTo>
                  <a:lnTo>
                    <a:pt x="99" y="515"/>
                  </a:lnTo>
                  <a:lnTo>
                    <a:pt x="87" y="508"/>
                  </a:lnTo>
                  <a:lnTo>
                    <a:pt x="78" y="496"/>
                  </a:lnTo>
                  <a:lnTo>
                    <a:pt x="73" y="481"/>
                  </a:lnTo>
                  <a:lnTo>
                    <a:pt x="73" y="474"/>
                  </a:lnTo>
                  <a:lnTo>
                    <a:pt x="78" y="462"/>
                  </a:lnTo>
                  <a:lnTo>
                    <a:pt x="80" y="447"/>
                  </a:lnTo>
                  <a:lnTo>
                    <a:pt x="85" y="435"/>
                  </a:lnTo>
                  <a:lnTo>
                    <a:pt x="120" y="287"/>
                  </a:lnTo>
                  <a:lnTo>
                    <a:pt x="128" y="255"/>
                  </a:lnTo>
                  <a:lnTo>
                    <a:pt x="137" y="219"/>
                  </a:lnTo>
                  <a:lnTo>
                    <a:pt x="144" y="185"/>
                  </a:lnTo>
                  <a:lnTo>
                    <a:pt x="151" y="158"/>
                  </a:lnTo>
                  <a:lnTo>
                    <a:pt x="158" y="131"/>
                  </a:lnTo>
                  <a:lnTo>
                    <a:pt x="163" y="107"/>
                  </a:lnTo>
                  <a:lnTo>
                    <a:pt x="165" y="87"/>
                  </a:lnTo>
                  <a:lnTo>
                    <a:pt x="163" y="65"/>
                  </a:lnTo>
                  <a:lnTo>
                    <a:pt x="156" y="46"/>
                  </a:lnTo>
                  <a:lnTo>
                    <a:pt x="144" y="34"/>
                  </a:lnTo>
                  <a:lnTo>
                    <a:pt x="128" y="29"/>
                  </a:lnTo>
                  <a:lnTo>
                    <a:pt x="104" y="36"/>
                  </a:lnTo>
                  <a:lnTo>
                    <a:pt x="85" y="53"/>
                  </a:lnTo>
                  <a:lnTo>
                    <a:pt x="68" y="80"/>
                  </a:lnTo>
                  <a:lnTo>
                    <a:pt x="57" y="114"/>
                  </a:lnTo>
                  <a:lnTo>
                    <a:pt x="45" y="155"/>
                  </a:lnTo>
                  <a:lnTo>
                    <a:pt x="42" y="168"/>
                  </a:lnTo>
                  <a:lnTo>
                    <a:pt x="40" y="175"/>
                  </a:lnTo>
                  <a:lnTo>
                    <a:pt x="38" y="182"/>
                  </a:lnTo>
                  <a:lnTo>
                    <a:pt x="35" y="185"/>
                  </a:lnTo>
                  <a:lnTo>
                    <a:pt x="31" y="187"/>
                  </a:lnTo>
                  <a:lnTo>
                    <a:pt x="26" y="189"/>
                  </a:lnTo>
                  <a:lnTo>
                    <a:pt x="21" y="189"/>
                  </a:lnTo>
                  <a:lnTo>
                    <a:pt x="19" y="189"/>
                  </a:lnTo>
                  <a:lnTo>
                    <a:pt x="14" y="189"/>
                  </a:lnTo>
                  <a:lnTo>
                    <a:pt x="12" y="187"/>
                  </a:lnTo>
                  <a:lnTo>
                    <a:pt x="7" y="185"/>
                  </a:lnTo>
                  <a:lnTo>
                    <a:pt x="5" y="182"/>
                  </a:lnTo>
                  <a:lnTo>
                    <a:pt x="2" y="180"/>
                  </a:lnTo>
                  <a:lnTo>
                    <a:pt x="0" y="172"/>
                  </a:lnTo>
                  <a:lnTo>
                    <a:pt x="2" y="163"/>
                  </a:lnTo>
                  <a:lnTo>
                    <a:pt x="7" y="143"/>
                  </a:lnTo>
                  <a:lnTo>
                    <a:pt x="16" y="116"/>
                  </a:lnTo>
                  <a:lnTo>
                    <a:pt x="28" y="87"/>
                  </a:lnTo>
                  <a:lnTo>
                    <a:pt x="42" y="58"/>
                  </a:lnTo>
                  <a:lnTo>
                    <a:pt x="59" y="34"/>
                  </a:lnTo>
                  <a:lnTo>
                    <a:pt x="78" y="17"/>
                  </a:lnTo>
                  <a:lnTo>
                    <a:pt x="102" y="5"/>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2" name="Freeform 26"/>
            <p:cNvSpPr>
              <a:spLocks/>
            </p:cNvSpPr>
            <p:nvPr/>
          </p:nvSpPr>
          <p:spPr bwMode="auto">
            <a:xfrm>
              <a:off x="11863" y="1009"/>
              <a:ext cx="215" cy="1629"/>
            </a:xfrm>
            <a:custGeom>
              <a:avLst/>
              <a:gdLst/>
              <a:ahLst/>
              <a:cxnLst>
                <a:cxn ang="0">
                  <a:pos x="0" y="0"/>
                </a:cxn>
                <a:cxn ang="0">
                  <a:pos x="215" y="0"/>
                </a:cxn>
                <a:cxn ang="0">
                  <a:pos x="215" y="1629"/>
                </a:cxn>
                <a:cxn ang="0">
                  <a:pos x="0" y="1629"/>
                </a:cxn>
                <a:cxn ang="0">
                  <a:pos x="0" y="1564"/>
                </a:cxn>
                <a:cxn ang="0">
                  <a:pos x="154" y="1564"/>
                </a:cxn>
                <a:cxn ang="0">
                  <a:pos x="154" y="68"/>
                </a:cxn>
                <a:cxn ang="0">
                  <a:pos x="0" y="68"/>
                </a:cxn>
                <a:cxn ang="0">
                  <a:pos x="0" y="0"/>
                </a:cxn>
              </a:cxnLst>
              <a:rect l="0" t="0" r="r" b="b"/>
              <a:pathLst>
                <a:path w="215" h="1629">
                  <a:moveTo>
                    <a:pt x="0" y="0"/>
                  </a:moveTo>
                  <a:lnTo>
                    <a:pt x="215" y="0"/>
                  </a:lnTo>
                  <a:lnTo>
                    <a:pt x="215" y="1629"/>
                  </a:lnTo>
                  <a:lnTo>
                    <a:pt x="0" y="1629"/>
                  </a:lnTo>
                  <a:lnTo>
                    <a:pt x="0" y="1564"/>
                  </a:lnTo>
                  <a:lnTo>
                    <a:pt x="154" y="1564"/>
                  </a:lnTo>
                  <a:lnTo>
                    <a:pt x="154" y="68"/>
                  </a:lnTo>
                  <a:lnTo>
                    <a:pt x="0" y="6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105"/>
          <p:cNvGrpSpPr/>
          <p:nvPr/>
        </p:nvGrpSpPr>
        <p:grpSpPr>
          <a:xfrm>
            <a:off x="5334000" y="4572000"/>
            <a:ext cx="1371600" cy="1981200"/>
            <a:chOff x="1676400" y="914400"/>
            <a:chExt cx="4953000" cy="4482790"/>
          </a:xfrm>
        </p:grpSpPr>
        <p:grpSp>
          <p:nvGrpSpPr>
            <p:cNvPr id="35" name="Group 4"/>
            <p:cNvGrpSpPr>
              <a:grpSpLocks noChangeAspect="1"/>
            </p:cNvGrpSpPr>
            <p:nvPr>
              <p:custDataLst>
                <p:tags r:id="rId5"/>
              </p:custDataLst>
            </p:nvPr>
          </p:nvGrpSpPr>
          <p:grpSpPr bwMode="auto">
            <a:xfrm>
              <a:off x="2667000" y="1981200"/>
              <a:ext cx="602673" cy="696210"/>
              <a:chOff x="2270" y="752"/>
              <a:chExt cx="1077" cy="1280"/>
            </a:xfrm>
          </p:grpSpPr>
          <p:sp>
            <p:nvSpPr>
              <p:cNvPr id="51"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 name="Group 53"/>
            <p:cNvGrpSpPr>
              <a:grpSpLocks noChangeAspect="1"/>
            </p:cNvGrpSpPr>
            <p:nvPr>
              <p:custDataLst>
                <p:tags r:id="rId6"/>
              </p:custDataLst>
            </p:nvPr>
          </p:nvGrpSpPr>
          <p:grpSpPr bwMode="auto">
            <a:xfrm>
              <a:off x="2667000" y="3886200"/>
              <a:ext cx="615157" cy="685800"/>
              <a:chOff x="4094" y="1952"/>
              <a:chExt cx="1116" cy="1280"/>
            </a:xfrm>
          </p:grpSpPr>
          <p:sp>
            <p:nvSpPr>
              <p:cNvPr id="49"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7" name="Straight Arrow Connector 36"/>
            <p:cNvCxnSpPr/>
            <p:nvPr/>
          </p:nvCxnSpPr>
          <p:spPr>
            <a:xfrm flipH="1" flipV="1">
              <a:off x="6400800" y="914400"/>
              <a:ext cx="316" cy="41779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grpSp>
          <p:nvGrpSpPr>
            <p:cNvPr id="38" name="Group 4"/>
            <p:cNvGrpSpPr>
              <a:grpSpLocks noChangeAspect="1"/>
            </p:cNvGrpSpPr>
            <p:nvPr>
              <p:custDataLst>
                <p:tags r:id="rId7"/>
              </p:custDataLst>
            </p:nvPr>
          </p:nvGrpSpPr>
          <p:grpSpPr bwMode="auto">
            <a:xfrm>
              <a:off x="5410200" y="2590800"/>
              <a:ext cx="685800" cy="668197"/>
              <a:chOff x="2414" y="3344"/>
              <a:chExt cx="1126" cy="1303"/>
            </a:xfrm>
          </p:grpSpPr>
          <p:sp>
            <p:nvSpPr>
              <p:cNvPr id="47"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9" name="Straight Arrow Connector 38"/>
            <p:cNvCxnSpPr/>
            <p:nvPr/>
          </p:nvCxnSpPr>
          <p:spPr>
            <a:xfrm flipV="1">
              <a:off x="4267200" y="1676400"/>
              <a:ext cx="2057400" cy="13716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p:nvPr/>
          </p:nvCxnSpPr>
          <p:spPr>
            <a:xfrm>
              <a:off x="4267200" y="3048000"/>
              <a:ext cx="2209800" cy="10668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Round Single Corner Rectangle 40"/>
            <p:cNvSpPr/>
            <p:nvPr/>
          </p:nvSpPr>
          <p:spPr>
            <a:xfrm>
              <a:off x="6172200" y="3886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2" name="Straight Arrow Connector 41"/>
            <p:cNvCxnSpPr/>
            <p:nvPr/>
          </p:nvCxnSpPr>
          <p:spPr>
            <a:xfrm flipV="1">
              <a:off x="1828800" y="3048000"/>
              <a:ext cx="2362200" cy="4572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3" name="Oval 42"/>
            <p:cNvSpPr/>
            <p:nvPr/>
          </p:nvSpPr>
          <p:spPr>
            <a:xfrm>
              <a:off x="4114800" y="2895600"/>
              <a:ext cx="228600" cy="2286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ound Single Corner Rectangle 43"/>
            <p:cNvSpPr/>
            <p:nvPr/>
          </p:nvSpPr>
          <p:spPr>
            <a:xfrm>
              <a:off x="6248400" y="15240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5" name="Straight Arrow Connector 44"/>
            <p:cNvCxnSpPr/>
            <p:nvPr/>
          </p:nvCxnSpPr>
          <p:spPr>
            <a:xfrm flipH="1" flipV="1">
              <a:off x="1828800" y="1219200"/>
              <a:ext cx="316" cy="41779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46" name="Round Single Corner Rectangle 45"/>
            <p:cNvSpPr/>
            <p:nvPr/>
          </p:nvSpPr>
          <p:spPr>
            <a:xfrm>
              <a:off x="1676400" y="33528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p:cNvGrpSpPr/>
          <p:nvPr/>
        </p:nvGrpSpPr>
        <p:grpSpPr>
          <a:xfrm>
            <a:off x="1905000" y="4800600"/>
            <a:ext cx="1447800" cy="1676400"/>
            <a:chOff x="1676400" y="914400"/>
            <a:chExt cx="4419600" cy="4876800"/>
          </a:xfrm>
        </p:grpSpPr>
        <p:cxnSp>
          <p:nvCxnSpPr>
            <p:cNvPr id="54" name="Straight Arrow Connector 53"/>
            <p:cNvCxnSpPr/>
            <p:nvPr/>
          </p:nvCxnSpPr>
          <p:spPr>
            <a:xfrm flipV="1">
              <a:off x="2057400" y="2667000"/>
              <a:ext cx="3733800" cy="7620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5" name="Group 4"/>
            <p:cNvGrpSpPr>
              <a:grpSpLocks noChangeAspect="1"/>
            </p:cNvGrpSpPr>
            <p:nvPr>
              <p:custDataLst>
                <p:tags r:id="rId3"/>
              </p:custDataLst>
            </p:nvPr>
          </p:nvGrpSpPr>
          <p:grpSpPr bwMode="auto">
            <a:xfrm>
              <a:off x="3505200" y="3657600"/>
              <a:ext cx="602673" cy="696210"/>
              <a:chOff x="2270" y="752"/>
              <a:chExt cx="1077" cy="1280"/>
            </a:xfrm>
          </p:grpSpPr>
          <p:sp>
            <p:nvSpPr>
              <p:cNvPr id="63"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6" name="Group 53"/>
            <p:cNvGrpSpPr>
              <a:grpSpLocks noChangeAspect="1"/>
            </p:cNvGrpSpPr>
            <p:nvPr>
              <p:custDataLst>
                <p:tags r:id="rId4"/>
              </p:custDataLst>
            </p:nvPr>
          </p:nvGrpSpPr>
          <p:grpSpPr bwMode="auto">
            <a:xfrm>
              <a:off x="3352800" y="1905000"/>
              <a:ext cx="685800" cy="764555"/>
              <a:chOff x="4094" y="1952"/>
              <a:chExt cx="1116" cy="1280"/>
            </a:xfrm>
          </p:grpSpPr>
          <p:sp>
            <p:nvSpPr>
              <p:cNvPr id="61"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7" name="Straight Arrow Connector 56"/>
            <p:cNvCxnSpPr/>
            <p:nvPr/>
          </p:nvCxnSpPr>
          <p:spPr>
            <a:xfrm flipH="1" flipV="1">
              <a:off x="1828483" y="1003610"/>
              <a:ext cx="317" cy="47875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58" name="Round Single Corner Rectangle 57"/>
            <p:cNvSpPr/>
            <p:nvPr/>
          </p:nvSpPr>
          <p:spPr>
            <a:xfrm>
              <a:off x="1676400" y="32004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9" name="Straight Arrow Connector 58"/>
            <p:cNvCxnSpPr/>
            <p:nvPr/>
          </p:nvCxnSpPr>
          <p:spPr>
            <a:xfrm flipH="1" flipV="1">
              <a:off x="5867400" y="914400"/>
              <a:ext cx="317" cy="47875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60" name="Round Single Corner Rectangle 59"/>
            <p:cNvSpPr/>
            <p:nvPr/>
          </p:nvSpPr>
          <p:spPr>
            <a:xfrm>
              <a:off x="5715000" y="25146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TextBox 65"/>
          <p:cNvSpPr txBox="1"/>
          <p:nvPr/>
        </p:nvSpPr>
        <p:spPr>
          <a:xfrm>
            <a:off x="152400" y="3505200"/>
            <a:ext cx="9144000" cy="461665"/>
          </a:xfrm>
          <a:prstGeom prst="rect">
            <a:avLst/>
          </a:prstGeom>
          <a:noFill/>
        </p:spPr>
        <p:txBody>
          <a:bodyPr wrap="square" rtlCol="0">
            <a:spAutoFit/>
          </a:bodyPr>
          <a:lstStyle/>
          <a:p>
            <a:r>
              <a:rPr lang="en-US" sz="2400" dirty="0" smtClean="0">
                <a:solidFill>
                  <a:srgbClr val="FF0066"/>
                </a:solidFill>
              </a:rPr>
              <a:t>Now </a:t>
            </a:r>
            <a:r>
              <a:rPr lang="en-US" sz="2400" b="1" i="1" u="sng" dirty="0" smtClean="0">
                <a:solidFill>
                  <a:srgbClr val="FF0066"/>
                </a:solidFill>
              </a:rPr>
              <a:t>taut</a:t>
            </a:r>
            <a:r>
              <a:rPr lang="en-US" sz="2400" dirty="0" smtClean="0">
                <a:solidFill>
                  <a:srgbClr val="FF0066"/>
                </a:solidFill>
              </a:rPr>
              <a:t> and </a:t>
            </a:r>
            <a:r>
              <a:rPr lang="en-US" sz="2400" b="1" i="1" u="sng" dirty="0" smtClean="0">
                <a:solidFill>
                  <a:srgbClr val="FF0066"/>
                </a:solidFill>
              </a:rPr>
              <a:t>rigid strip-webs</a:t>
            </a:r>
            <a:r>
              <a:rPr lang="en-US" sz="2400" dirty="0" smtClean="0">
                <a:solidFill>
                  <a:srgbClr val="FF0066"/>
                </a:solidFill>
              </a:rPr>
              <a:t> are the same, and have d(</a:t>
            </a:r>
            <a:r>
              <a:rPr lang="en-US" sz="2400" dirty="0" smtClean="0">
                <a:solidFill>
                  <a:srgbClr val="FF0066"/>
                </a:solidFill>
                <a:latin typeface="eufb10" pitchFamily="34" charset="0"/>
              </a:rPr>
              <a:t>s</a:t>
            </a:r>
            <a:r>
              <a:rPr lang="en-US" sz="2400" dirty="0" smtClean="0">
                <a:solidFill>
                  <a:srgbClr val="FF0066"/>
                </a:solidFill>
              </a:rPr>
              <a:t>)=0.  </a:t>
            </a:r>
            <a:endParaRPr lang="en-US" sz="2400" dirty="0">
              <a:solidFill>
                <a:srgbClr val="FF0066"/>
              </a:solidFill>
            </a:endParaRPr>
          </a:p>
        </p:txBody>
      </p:sp>
      <p:sp>
        <p:nvSpPr>
          <p:cNvPr id="67" name="TextBox 66"/>
          <p:cNvSpPr txBox="1"/>
          <p:nvPr/>
        </p:nvSpPr>
        <p:spPr>
          <a:xfrm>
            <a:off x="2057400" y="4038600"/>
            <a:ext cx="4876800" cy="461665"/>
          </a:xfrm>
          <a:prstGeom prst="rect">
            <a:avLst/>
          </a:prstGeom>
          <a:noFill/>
        </p:spPr>
        <p:txBody>
          <a:bodyPr wrap="square" rtlCol="0">
            <a:spAutoFit/>
          </a:bodyPr>
          <a:lstStyle/>
          <a:p>
            <a:r>
              <a:rPr lang="en-US" sz="2400" b="1" i="1" u="sng" dirty="0" smtClean="0">
                <a:solidFill>
                  <a:srgbClr val="C00000"/>
                </a:solidFill>
              </a:rPr>
              <a:t>sliding strip-webs</a:t>
            </a:r>
            <a:r>
              <a:rPr lang="en-US" sz="2400" dirty="0" smtClean="0">
                <a:solidFill>
                  <a:srgbClr val="C00000"/>
                </a:solidFill>
              </a:rPr>
              <a:t> have d(</a:t>
            </a:r>
            <a:r>
              <a:rPr lang="en-US" sz="2400" dirty="0" smtClean="0">
                <a:solidFill>
                  <a:srgbClr val="C00000"/>
                </a:solidFill>
                <a:latin typeface="eufb10" pitchFamily="34" charset="0"/>
              </a:rPr>
              <a:t>s</a:t>
            </a:r>
            <a:r>
              <a:rPr lang="en-US" sz="2400" dirty="0" smtClean="0">
                <a:solidFill>
                  <a:srgbClr val="C00000"/>
                </a:solidFill>
              </a:rPr>
              <a:t>)=1. </a:t>
            </a:r>
            <a:endParaRPr lang="en-US" sz="2400" dirty="0">
              <a:solidFill>
                <a:srgbClr val="C00000"/>
              </a:solidFill>
            </a:endParaRPr>
          </a:p>
        </p:txBody>
      </p:sp>
      <p:grpSp>
        <p:nvGrpSpPr>
          <p:cNvPr id="2052" name="Group 4"/>
          <p:cNvGrpSpPr>
            <a:grpSpLocks noChangeAspect="1"/>
          </p:cNvGrpSpPr>
          <p:nvPr>
            <p:custDataLst>
              <p:tags r:id="rId2"/>
            </p:custDataLst>
          </p:nvPr>
        </p:nvGrpSpPr>
        <p:grpSpPr bwMode="auto">
          <a:xfrm>
            <a:off x="838200" y="2590800"/>
            <a:ext cx="6745070" cy="479520"/>
            <a:chOff x="535" y="1682"/>
            <a:chExt cx="22914" cy="1629"/>
          </a:xfrm>
          <a:solidFill>
            <a:srgbClr val="800080"/>
          </a:solidFill>
        </p:grpSpPr>
        <p:sp>
          <p:nvSpPr>
            <p:cNvPr id="2054" name="Freeform 6"/>
            <p:cNvSpPr>
              <a:spLocks noEditPoints="1"/>
            </p:cNvSpPr>
            <p:nvPr/>
          </p:nvSpPr>
          <p:spPr bwMode="auto">
            <a:xfrm>
              <a:off x="535" y="1775"/>
              <a:ext cx="754" cy="1143"/>
            </a:xfrm>
            <a:custGeom>
              <a:avLst/>
              <a:gdLst/>
              <a:ahLst/>
              <a:cxnLst>
                <a:cxn ang="0">
                  <a:pos x="321" y="464"/>
                </a:cxn>
                <a:cxn ang="0">
                  <a:pos x="203" y="600"/>
                </a:cxn>
                <a:cxn ang="0">
                  <a:pos x="154" y="736"/>
                </a:cxn>
                <a:cxn ang="0">
                  <a:pos x="119" y="893"/>
                </a:cxn>
                <a:cxn ang="0">
                  <a:pos x="119" y="1007"/>
                </a:cxn>
                <a:cxn ang="0">
                  <a:pos x="161" y="1093"/>
                </a:cxn>
                <a:cxn ang="0">
                  <a:pos x="265" y="1100"/>
                </a:cxn>
                <a:cxn ang="0">
                  <a:pos x="391" y="993"/>
                </a:cxn>
                <a:cxn ang="0">
                  <a:pos x="412" y="971"/>
                </a:cxn>
                <a:cxn ang="0">
                  <a:pos x="419" y="950"/>
                </a:cxn>
                <a:cxn ang="0">
                  <a:pos x="503" y="614"/>
                </a:cxn>
                <a:cxn ang="0">
                  <a:pos x="510" y="586"/>
                </a:cxn>
                <a:cxn ang="0">
                  <a:pos x="496" y="536"/>
                </a:cxn>
                <a:cxn ang="0">
                  <a:pos x="440" y="457"/>
                </a:cxn>
                <a:cxn ang="0">
                  <a:pos x="733" y="0"/>
                </a:cxn>
                <a:cxn ang="0">
                  <a:pos x="754" y="7"/>
                </a:cxn>
                <a:cxn ang="0">
                  <a:pos x="754" y="14"/>
                </a:cxn>
                <a:cxn ang="0">
                  <a:pos x="754" y="14"/>
                </a:cxn>
                <a:cxn ang="0">
                  <a:pos x="524" y="971"/>
                </a:cxn>
                <a:cxn ang="0">
                  <a:pos x="517" y="1007"/>
                </a:cxn>
                <a:cxn ang="0">
                  <a:pos x="517" y="1050"/>
                </a:cxn>
                <a:cxn ang="0">
                  <a:pos x="524" y="1086"/>
                </a:cxn>
                <a:cxn ang="0">
                  <a:pos x="545" y="1107"/>
                </a:cxn>
                <a:cxn ang="0">
                  <a:pos x="608" y="1093"/>
                </a:cxn>
                <a:cxn ang="0">
                  <a:pos x="663" y="986"/>
                </a:cxn>
                <a:cxn ang="0">
                  <a:pos x="691" y="893"/>
                </a:cxn>
                <a:cxn ang="0">
                  <a:pos x="705" y="878"/>
                </a:cxn>
                <a:cxn ang="0">
                  <a:pos x="719" y="878"/>
                </a:cxn>
                <a:cxn ang="0">
                  <a:pos x="726" y="893"/>
                </a:cxn>
                <a:cxn ang="0">
                  <a:pos x="712" y="957"/>
                </a:cxn>
                <a:cxn ang="0">
                  <a:pos x="677" y="1057"/>
                </a:cxn>
                <a:cxn ang="0">
                  <a:pos x="615" y="1136"/>
                </a:cxn>
                <a:cxn ang="0">
                  <a:pos x="496" y="1128"/>
                </a:cxn>
                <a:cxn ang="0">
                  <a:pos x="419" y="1021"/>
                </a:cxn>
                <a:cxn ang="0">
                  <a:pos x="293" y="1128"/>
                </a:cxn>
                <a:cxn ang="0">
                  <a:pos x="210" y="1143"/>
                </a:cxn>
                <a:cxn ang="0">
                  <a:pos x="56" y="1071"/>
                </a:cxn>
                <a:cxn ang="0">
                  <a:pos x="0" y="886"/>
                </a:cxn>
                <a:cxn ang="0">
                  <a:pos x="56" y="657"/>
                </a:cxn>
                <a:cxn ang="0">
                  <a:pos x="203" y="478"/>
                </a:cxn>
                <a:cxn ang="0">
                  <a:pos x="384" y="407"/>
                </a:cxn>
                <a:cxn ang="0">
                  <a:pos x="496" y="457"/>
                </a:cxn>
                <a:cxn ang="0">
                  <a:pos x="622" y="128"/>
                </a:cxn>
                <a:cxn ang="0">
                  <a:pos x="629" y="86"/>
                </a:cxn>
                <a:cxn ang="0">
                  <a:pos x="615" y="71"/>
                </a:cxn>
                <a:cxn ang="0">
                  <a:pos x="580" y="64"/>
                </a:cxn>
                <a:cxn ang="0">
                  <a:pos x="531" y="64"/>
                </a:cxn>
                <a:cxn ang="0">
                  <a:pos x="517" y="57"/>
                </a:cxn>
                <a:cxn ang="0">
                  <a:pos x="517" y="28"/>
                </a:cxn>
                <a:cxn ang="0">
                  <a:pos x="531" y="14"/>
                </a:cxn>
                <a:cxn ang="0">
                  <a:pos x="636" y="7"/>
                </a:cxn>
                <a:cxn ang="0">
                  <a:pos x="733" y="0"/>
                </a:cxn>
              </a:cxnLst>
              <a:rect l="0" t="0" r="r" b="b"/>
              <a:pathLst>
                <a:path w="754" h="1143">
                  <a:moveTo>
                    <a:pt x="384" y="443"/>
                  </a:moveTo>
                  <a:lnTo>
                    <a:pt x="321" y="464"/>
                  </a:lnTo>
                  <a:lnTo>
                    <a:pt x="251" y="521"/>
                  </a:lnTo>
                  <a:lnTo>
                    <a:pt x="203" y="600"/>
                  </a:lnTo>
                  <a:lnTo>
                    <a:pt x="175" y="657"/>
                  </a:lnTo>
                  <a:lnTo>
                    <a:pt x="154" y="736"/>
                  </a:lnTo>
                  <a:lnTo>
                    <a:pt x="133" y="814"/>
                  </a:lnTo>
                  <a:lnTo>
                    <a:pt x="119" y="893"/>
                  </a:lnTo>
                  <a:lnTo>
                    <a:pt x="112" y="957"/>
                  </a:lnTo>
                  <a:lnTo>
                    <a:pt x="119" y="1007"/>
                  </a:lnTo>
                  <a:lnTo>
                    <a:pt x="133" y="1057"/>
                  </a:lnTo>
                  <a:lnTo>
                    <a:pt x="161" y="1093"/>
                  </a:lnTo>
                  <a:lnTo>
                    <a:pt x="210" y="1107"/>
                  </a:lnTo>
                  <a:lnTo>
                    <a:pt x="265" y="1100"/>
                  </a:lnTo>
                  <a:lnTo>
                    <a:pt x="321" y="1064"/>
                  </a:lnTo>
                  <a:lnTo>
                    <a:pt x="391" y="993"/>
                  </a:lnTo>
                  <a:lnTo>
                    <a:pt x="405" y="978"/>
                  </a:lnTo>
                  <a:lnTo>
                    <a:pt x="412" y="971"/>
                  </a:lnTo>
                  <a:lnTo>
                    <a:pt x="419" y="957"/>
                  </a:lnTo>
                  <a:lnTo>
                    <a:pt x="419" y="950"/>
                  </a:lnTo>
                  <a:lnTo>
                    <a:pt x="426" y="936"/>
                  </a:lnTo>
                  <a:lnTo>
                    <a:pt x="503" y="614"/>
                  </a:lnTo>
                  <a:lnTo>
                    <a:pt x="510" y="600"/>
                  </a:lnTo>
                  <a:lnTo>
                    <a:pt x="510" y="586"/>
                  </a:lnTo>
                  <a:lnTo>
                    <a:pt x="510" y="571"/>
                  </a:lnTo>
                  <a:lnTo>
                    <a:pt x="496" y="536"/>
                  </a:lnTo>
                  <a:lnTo>
                    <a:pt x="475" y="493"/>
                  </a:lnTo>
                  <a:lnTo>
                    <a:pt x="440" y="457"/>
                  </a:lnTo>
                  <a:lnTo>
                    <a:pt x="384" y="443"/>
                  </a:lnTo>
                  <a:close/>
                  <a:moveTo>
                    <a:pt x="733" y="0"/>
                  </a:moveTo>
                  <a:lnTo>
                    <a:pt x="747" y="0"/>
                  </a:lnTo>
                  <a:lnTo>
                    <a:pt x="754" y="7"/>
                  </a:lnTo>
                  <a:lnTo>
                    <a:pt x="754" y="7"/>
                  </a:lnTo>
                  <a:lnTo>
                    <a:pt x="754" y="14"/>
                  </a:lnTo>
                  <a:lnTo>
                    <a:pt x="754" y="14"/>
                  </a:lnTo>
                  <a:lnTo>
                    <a:pt x="754" y="14"/>
                  </a:lnTo>
                  <a:lnTo>
                    <a:pt x="531" y="957"/>
                  </a:lnTo>
                  <a:lnTo>
                    <a:pt x="524" y="971"/>
                  </a:lnTo>
                  <a:lnTo>
                    <a:pt x="517" y="993"/>
                  </a:lnTo>
                  <a:lnTo>
                    <a:pt x="517" y="1007"/>
                  </a:lnTo>
                  <a:lnTo>
                    <a:pt x="517" y="1036"/>
                  </a:lnTo>
                  <a:lnTo>
                    <a:pt x="517" y="1050"/>
                  </a:lnTo>
                  <a:lnTo>
                    <a:pt x="517" y="1071"/>
                  </a:lnTo>
                  <a:lnTo>
                    <a:pt x="524" y="1086"/>
                  </a:lnTo>
                  <a:lnTo>
                    <a:pt x="531" y="1100"/>
                  </a:lnTo>
                  <a:lnTo>
                    <a:pt x="545" y="1107"/>
                  </a:lnTo>
                  <a:lnTo>
                    <a:pt x="566" y="1107"/>
                  </a:lnTo>
                  <a:lnTo>
                    <a:pt x="608" y="1093"/>
                  </a:lnTo>
                  <a:lnTo>
                    <a:pt x="643" y="1050"/>
                  </a:lnTo>
                  <a:lnTo>
                    <a:pt x="663" y="986"/>
                  </a:lnTo>
                  <a:lnTo>
                    <a:pt x="684" y="907"/>
                  </a:lnTo>
                  <a:lnTo>
                    <a:pt x="691" y="893"/>
                  </a:lnTo>
                  <a:lnTo>
                    <a:pt x="698" y="878"/>
                  </a:lnTo>
                  <a:lnTo>
                    <a:pt x="705" y="878"/>
                  </a:lnTo>
                  <a:lnTo>
                    <a:pt x="712" y="878"/>
                  </a:lnTo>
                  <a:lnTo>
                    <a:pt x="719" y="878"/>
                  </a:lnTo>
                  <a:lnTo>
                    <a:pt x="726" y="886"/>
                  </a:lnTo>
                  <a:lnTo>
                    <a:pt x="726" y="893"/>
                  </a:lnTo>
                  <a:lnTo>
                    <a:pt x="726" y="914"/>
                  </a:lnTo>
                  <a:lnTo>
                    <a:pt x="712" y="957"/>
                  </a:lnTo>
                  <a:lnTo>
                    <a:pt x="698" y="1007"/>
                  </a:lnTo>
                  <a:lnTo>
                    <a:pt x="677" y="1057"/>
                  </a:lnTo>
                  <a:lnTo>
                    <a:pt x="649" y="1100"/>
                  </a:lnTo>
                  <a:lnTo>
                    <a:pt x="615" y="1136"/>
                  </a:lnTo>
                  <a:lnTo>
                    <a:pt x="566" y="1143"/>
                  </a:lnTo>
                  <a:lnTo>
                    <a:pt x="496" y="1128"/>
                  </a:lnTo>
                  <a:lnTo>
                    <a:pt x="440" y="1086"/>
                  </a:lnTo>
                  <a:lnTo>
                    <a:pt x="419" y="1021"/>
                  </a:lnTo>
                  <a:lnTo>
                    <a:pt x="349" y="1093"/>
                  </a:lnTo>
                  <a:lnTo>
                    <a:pt x="293" y="1128"/>
                  </a:lnTo>
                  <a:lnTo>
                    <a:pt x="244" y="1143"/>
                  </a:lnTo>
                  <a:lnTo>
                    <a:pt x="210" y="1143"/>
                  </a:lnTo>
                  <a:lnTo>
                    <a:pt x="126" y="1128"/>
                  </a:lnTo>
                  <a:lnTo>
                    <a:pt x="56" y="1071"/>
                  </a:lnTo>
                  <a:lnTo>
                    <a:pt x="14" y="993"/>
                  </a:lnTo>
                  <a:lnTo>
                    <a:pt x="0" y="886"/>
                  </a:lnTo>
                  <a:lnTo>
                    <a:pt x="14" y="764"/>
                  </a:lnTo>
                  <a:lnTo>
                    <a:pt x="56" y="657"/>
                  </a:lnTo>
                  <a:lnTo>
                    <a:pt x="119" y="557"/>
                  </a:lnTo>
                  <a:lnTo>
                    <a:pt x="203" y="478"/>
                  </a:lnTo>
                  <a:lnTo>
                    <a:pt x="286" y="428"/>
                  </a:lnTo>
                  <a:lnTo>
                    <a:pt x="384" y="407"/>
                  </a:lnTo>
                  <a:lnTo>
                    <a:pt x="447" y="421"/>
                  </a:lnTo>
                  <a:lnTo>
                    <a:pt x="496" y="457"/>
                  </a:lnTo>
                  <a:lnTo>
                    <a:pt x="531" y="514"/>
                  </a:lnTo>
                  <a:lnTo>
                    <a:pt x="622" y="128"/>
                  </a:lnTo>
                  <a:lnTo>
                    <a:pt x="629" y="93"/>
                  </a:lnTo>
                  <a:lnTo>
                    <a:pt x="629" y="86"/>
                  </a:lnTo>
                  <a:lnTo>
                    <a:pt x="629" y="78"/>
                  </a:lnTo>
                  <a:lnTo>
                    <a:pt x="615" y="71"/>
                  </a:lnTo>
                  <a:lnTo>
                    <a:pt x="601" y="71"/>
                  </a:lnTo>
                  <a:lnTo>
                    <a:pt x="580" y="64"/>
                  </a:lnTo>
                  <a:lnTo>
                    <a:pt x="552" y="64"/>
                  </a:lnTo>
                  <a:lnTo>
                    <a:pt x="531" y="64"/>
                  </a:lnTo>
                  <a:lnTo>
                    <a:pt x="524" y="64"/>
                  </a:lnTo>
                  <a:lnTo>
                    <a:pt x="517" y="57"/>
                  </a:lnTo>
                  <a:lnTo>
                    <a:pt x="510" y="50"/>
                  </a:lnTo>
                  <a:lnTo>
                    <a:pt x="517" y="28"/>
                  </a:lnTo>
                  <a:lnTo>
                    <a:pt x="524" y="21"/>
                  </a:lnTo>
                  <a:lnTo>
                    <a:pt x="531" y="14"/>
                  </a:lnTo>
                  <a:lnTo>
                    <a:pt x="573" y="14"/>
                  </a:lnTo>
                  <a:lnTo>
                    <a:pt x="636" y="7"/>
                  </a:lnTo>
                  <a:lnTo>
                    <a:pt x="698" y="0"/>
                  </a:lnTo>
                  <a:lnTo>
                    <a:pt x="7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7"/>
            <p:cNvSpPr>
              <a:spLocks/>
            </p:cNvSpPr>
            <p:nvPr/>
          </p:nvSpPr>
          <p:spPr bwMode="auto">
            <a:xfrm>
              <a:off x="1450" y="1682"/>
              <a:ext cx="370" cy="1629"/>
            </a:xfrm>
            <a:custGeom>
              <a:avLst/>
              <a:gdLst/>
              <a:ahLst/>
              <a:cxnLst>
                <a:cxn ang="0">
                  <a:pos x="356" y="0"/>
                </a:cxn>
                <a:cxn ang="0">
                  <a:pos x="363" y="0"/>
                </a:cxn>
                <a:cxn ang="0">
                  <a:pos x="370" y="7"/>
                </a:cxn>
                <a:cxn ang="0">
                  <a:pos x="370" y="21"/>
                </a:cxn>
                <a:cxn ang="0">
                  <a:pos x="370" y="21"/>
                </a:cxn>
                <a:cxn ang="0">
                  <a:pos x="370" y="29"/>
                </a:cxn>
                <a:cxn ang="0">
                  <a:pos x="363" y="36"/>
                </a:cxn>
                <a:cxn ang="0">
                  <a:pos x="349" y="43"/>
                </a:cxn>
                <a:cxn ang="0">
                  <a:pos x="251" y="179"/>
                </a:cxn>
                <a:cxn ang="0">
                  <a:pos x="174" y="321"/>
                </a:cxn>
                <a:cxn ang="0">
                  <a:pos x="126" y="479"/>
                </a:cxn>
                <a:cxn ang="0">
                  <a:pos x="105" y="643"/>
                </a:cxn>
                <a:cxn ang="0">
                  <a:pos x="98" y="814"/>
                </a:cxn>
                <a:cxn ang="0">
                  <a:pos x="98" y="943"/>
                </a:cxn>
                <a:cxn ang="0">
                  <a:pos x="119" y="1079"/>
                </a:cxn>
                <a:cxn ang="0">
                  <a:pos x="147" y="1207"/>
                </a:cxn>
                <a:cxn ang="0">
                  <a:pos x="188" y="1343"/>
                </a:cxn>
                <a:cxn ang="0">
                  <a:pos x="258" y="1464"/>
                </a:cxn>
                <a:cxn ang="0">
                  <a:pos x="342" y="1579"/>
                </a:cxn>
                <a:cxn ang="0">
                  <a:pos x="356" y="1586"/>
                </a:cxn>
                <a:cxn ang="0">
                  <a:pos x="370" y="1600"/>
                </a:cxn>
                <a:cxn ang="0">
                  <a:pos x="370" y="1607"/>
                </a:cxn>
                <a:cxn ang="0">
                  <a:pos x="370" y="1607"/>
                </a:cxn>
                <a:cxn ang="0">
                  <a:pos x="370" y="1614"/>
                </a:cxn>
                <a:cxn ang="0">
                  <a:pos x="370" y="1614"/>
                </a:cxn>
                <a:cxn ang="0">
                  <a:pos x="370" y="1621"/>
                </a:cxn>
                <a:cxn ang="0">
                  <a:pos x="363" y="1629"/>
                </a:cxn>
                <a:cxn ang="0">
                  <a:pos x="356" y="1629"/>
                </a:cxn>
                <a:cxn ang="0">
                  <a:pos x="335" y="1614"/>
                </a:cxn>
                <a:cxn ang="0">
                  <a:pos x="286" y="1579"/>
                </a:cxn>
                <a:cxn ang="0">
                  <a:pos x="230" y="1514"/>
                </a:cxn>
                <a:cxn ang="0">
                  <a:pos x="167" y="1429"/>
                </a:cxn>
                <a:cxn ang="0">
                  <a:pos x="105" y="1321"/>
                </a:cxn>
                <a:cxn ang="0">
                  <a:pos x="56" y="1186"/>
                </a:cxn>
                <a:cxn ang="0">
                  <a:pos x="21" y="1050"/>
                </a:cxn>
                <a:cxn ang="0">
                  <a:pos x="7" y="921"/>
                </a:cxn>
                <a:cxn ang="0">
                  <a:pos x="0" y="814"/>
                </a:cxn>
                <a:cxn ang="0">
                  <a:pos x="14" y="664"/>
                </a:cxn>
                <a:cxn ang="0">
                  <a:pos x="42" y="493"/>
                </a:cxn>
                <a:cxn ang="0">
                  <a:pos x="105" y="314"/>
                </a:cxn>
                <a:cxn ang="0">
                  <a:pos x="154" y="221"/>
                </a:cxn>
                <a:cxn ang="0">
                  <a:pos x="209" y="143"/>
                </a:cxn>
                <a:cxn ang="0">
                  <a:pos x="258" y="79"/>
                </a:cxn>
                <a:cxn ang="0">
                  <a:pos x="307" y="36"/>
                </a:cxn>
                <a:cxn ang="0">
                  <a:pos x="335" y="7"/>
                </a:cxn>
                <a:cxn ang="0">
                  <a:pos x="356" y="0"/>
                </a:cxn>
              </a:cxnLst>
              <a:rect l="0" t="0" r="r" b="b"/>
              <a:pathLst>
                <a:path w="370" h="1629">
                  <a:moveTo>
                    <a:pt x="356" y="0"/>
                  </a:moveTo>
                  <a:lnTo>
                    <a:pt x="363" y="0"/>
                  </a:lnTo>
                  <a:lnTo>
                    <a:pt x="370" y="7"/>
                  </a:lnTo>
                  <a:lnTo>
                    <a:pt x="370" y="21"/>
                  </a:lnTo>
                  <a:lnTo>
                    <a:pt x="370" y="21"/>
                  </a:lnTo>
                  <a:lnTo>
                    <a:pt x="370" y="29"/>
                  </a:lnTo>
                  <a:lnTo>
                    <a:pt x="363" y="36"/>
                  </a:lnTo>
                  <a:lnTo>
                    <a:pt x="349" y="43"/>
                  </a:lnTo>
                  <a:lnTo>
                    <a:pt x="251" y="179"/>
                  </a:lnTo>
                  <a:lnTo>
                    <a:pt x="174" y="321"/>
                  </a:lnTo>
                  <a:lnTo>
                    <a:pt x="126" y="479"/>
                  </a:lnTo>
                  <a:lnTo>
                    <a:pt x="105" y="643"/>
                  </a:lnTo>
                  <a:lnTo>
                    <a:pt x="98" y="814"/>
                  </a:lnTo>
                  <a:lnTo>
                    <a:pt x="98" y="943"/>
                  </a:lnTo>
                  <a:lnTo>
                    <a:pt x="119" y="1079"/>
                  </a:lnTo>
                  <a:lnTo>
                    <a:pt x="147" y="1207"/>
                  </a:lnTo>
                  <a:lnTo>
                    <a:pt x="188" y="1343"/>
                  </a:lnTo>
                  <a:lnTo>
                    <a:pt x="258" y="1464"/>
                  </a:lnTo>
                  <a:lnTo>
                    <a:pt x="342" y="1579"/>
                  </a:lnTo>
                  <a:lnTo>
                    <a:pt x="356" y="1586"/>
                  </a:lnTo>
                  <a:lnTo>
                    <a:pt x="370" y="1600"/>
                  </a:lnTo>
                  <a:lnTo>
                    <a:pt x="370" y="1607"/>
                  </a:lnTo>
                  <a:lnTo>
                    <a:pt x="370" y="1607"/>
                  </a:lnTo>
                  <a:lnTo>
                    <a:pt x="370" y="1614"/>
                  </a:lnTo>
                  <a:lnTo>
                    <a:pt x="370" y="1614"/>
                  </a:lnTo>
                  <a:lnTo>
                    <a:pt x="370" y="1621"/>
                  </a:lnTo>
                  <a:lnTo>
                    <a:pt x="363" y="1629"/>
                  </a:lnTo>
                  <a:lnTo>
                    <a:pt x="356" y="1629"/>
                  </a:lnTo>
                  <a:lnTo>
                    <a:pt x="335" y="1614"/>
                  </a:lnTo>
                  <a:lnTo>
                    <a:pt x="286" y="1579"/>
                  </a:lnTo>
                  <a:lnTo>
                    <a:pt x="230" y="1514"/>
                  </a:lnTo>
                  <a:lnTo>
                    <a:pt x="167" y="1429"/>
                  </a:lnTo>
                  <a:lnTo>
                    <a:pt x="105" y="1321"/>
                  </a:lnTo>
                  <a:lnTo>
                    <a:pt x="56" y="1186"/>
                  </a:lnTo>
                  <a:lnTo>
                    <a:pt x="21" y="1050"/>
                  </a:lnTo>
                  <a:lnTo>
                    <a:pt x="7" y="921"/>
                  </a:lnTo>
                  <a:lnTo>
                    <a:pt x="0" y="814"/>
                  </a:lnTo>
                  <a:lnTo>
                    <a:pt x="14" y="664"/>
                  </a:lnTo>
                  <a:lnTo>
                    <a:pt x="42" y="493"/>
                  </a:lnTo>
                  <a:lnTo>
                    <a:pt x="105" y="314"/>
                  </a:lnTo>
                  <a:lnTo>
                    <a:pt x="154" y="221"/>
                  </a:lnTo>
                  <a:lnTo>
                    <a:pt x="209" y="143"/>
                  </a:lnTo>
                  <a:lnTo>
                    <a:pt x="258" y="79"/>
                  </a:lnTo>
                  <a:lnTo>
                    <a:pt x="307" y="36"/>
                  </a:lnTo>
                  <a:lnTo>
                    <a:pt x="335" y="7"/>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Freeform 8"/>
            <p:cNvSpPr>
              <a:spLocks/>
            </p:cNvSpPr>
            <p:nvPr/>
          </p:nvSpPr>
          <p:spPr bwMode="auto">
            <a:xfrm>
              <a:off x="1862" y="2125"/>
              <a:ext cx="698" cy="828"/>
            </a:xfrm>
            <a:custGeom>
              <a:avLst/>
              <a:gdLst/>
              <a:ahLst/>
              <a:cxnLst>
                <a:cxn ang="0">
                  <a:pos x="531" y="71"/>
                </a:cxn>
                <a:cxn ang="0">
                  <a:pos x="573" y="86"/>
                </a:cxn>
                <a:cxn ang="0">
                  <a:pos x="684" y="36"/>
                </a:cxn>
                <a:cxn ang="0">
                  <a:pos x="552" y="186"/>
                </a:cxn>
                <a:cxn ang="0">
                  <a:pos x="363" y="143"/>
                </a:cxn>
                <a:cxn ang="0">
                  <a:pos x="286" y="143"/>
                </a:cxn>
                <a:cxn ang="0">
                  <a:pos x="272" y="228"/>
                </a:cxn>
                <a:cxn ang="0">
                  <a:pos x="293" y="350"/>
                </a:cxn>
                <a:cxn ang="0">
                  <a:pos x="307" y="371"/>
                </a:cxn>
                <a:cxn ang="0">
                  <a:pos x="328" y="386"/>
                </a:cxn>
                <a:cxn ang="0">
                  <a:pos x="356" y="378"/>
                </a:cxn>
                <a:cxn ang="0">
                  <a:pos x="552" y="286"/>
                </a:cxn>
                <a:cxn ang="0">
                  <a:pos x="608" y="328"/>
                </a:cxn>
                <a:cxn ang="0">
                  <a:pos x="642" y="478"/>
                </a:cxn>
                <a:cxn ang="0">
                  <a:pos x="615" y="693"/>
                </a:cxn>
                <a:cxn ang="0">
                  <a:pos x="363" y="828"/>
                </a:cxn>
                <a:cxn ang="0">
                  <a:pos x="244" y="736"/>
                </a:cxn>
                <a:cxn ang="0">
                  <a:pos x="188" y="707"/>
                </a:cxn>
                <a:cxn ang="0">
                  <a:pos x="91" y="721"/>
                </a:cxn>
                <a:cxn ang="0">
                  <a:pos x="0" y="757"/>
                </a:cxn>
                <a:cxn ang="0">
                  <a:pos x="77" y="678"/>
                </a:cxn>
                <a:cxn ang="0">
                  <a:pos x="147" y="614"/>
                </a:cxn>
                <a:cxn ang="0">
                  <a:pos x="202" y="600"/>
                </a:cxn>
                <a:cxn ang="0">
                  <a:pos x="286" y="607"/>
                </a:cxn>
                <a:cxn ang="0">
                  <a:pos x="468" y="721"/>
                </a:cxn>
                <a:cxn ang="0">
                  <a:pos x="489" y="721"/>
                </a:cxn>
                <a:cxn ang="0">
                  <a:pos x="503" y="700"/>
                </a:cxn>
                <a:cxn ang="0">
                  <a:pos x="517" y="550"/>
                </a:cxn>
                <a:cxn ang="0">
                  <a:pos x="510" y="457"/>
                </a:cxn>
                <a:cxn ang="0">
                  <a:pos x="482" y="414"/>
                </a:cxn>
                <a:cxn ang="0">
                  <a:pos x="447" y="393"/>
                </a:cxn>
                <a:cxn ang="0">
                  <a:pos x="412" y="393"/>
                </a:cxn>
                <a:cxn ang="0">
                  <a:pos x="377" y="407"/>
                </a:cxn>
                <a:cxn ang="0">
                  <a:pos x="195" y="471"/>
                </a:cxn>
                <a:cxn ang="0">
                  <a:pos x="147" y="393"/>
                </a:cxn>
                <a:cxn ang="0">
                  <a:pos x="161" y="164"/>
                </a:cxn>
              </a:cxnLst>
              <a:rect l="0" t="0" r="r" b="b"/>
              <a:pathLst>
                <a:path w="698" h="828">
                  <a:moveTo>
                    <a:pt x="398" y="0"/>
                  </a:moveTo>
                  <a:lnTo>
                    <a:pt x="531" y="71"/>
                  </a:lnTo>
                  <a:lnTo>
                    <a:pt x="552" y="78"/>
                  </a:lnTo>
                  <a:lnTo>
                    <a:pt x="573" y="86"/>
                  </a:lnTo>
                  <a:lnTo>
                    <a:pt x="628" y="71"/>
                  </a:lnTo>
                  <a:lnTo>
                    <a:pt x="684" y="36"/>
                  </a:lnTo>
                  <a:lnTo>
                    <a:pt x="698" y="64"/>
                  </a:lnTo>
                  <a:lnTo>
                    <a:pt x="552" y="186"/>
                  </a:lnTo>
                  <a:lnTo>
                    <a:pt x="447" y="171"/>
                  </a:lnTo>
                  <a:lnTo>
                    <a:pt x="363" y="143"/>
                  </a:lnTo>
                  <a:lnTo>
                    <a:pt x="307" y="100"/>
                  </a:lnTo>
                  <a:lnTo>
                    <a:pt x="286" y="143"/>
                  </a:lnTo>
                  <a:lnTo>
                    <a:pt x="279" y="186"/>
                  </a:lnTo>
                  <a:lnTo>
                    <a:pt x="272" y="228"/>
                  </a:lnTo>
                  <a:lnTo>
                    <a:pt x="279" y="293"/>
                  </a:lnTo>
                  <a:lnTo>
                    <a:pt x="293" y="350"/>
                  </a:lnTo>
                  <a:lnTo>
                    <a:pt x="300" y="364"/>
                  </a:lnTo>
                  <a:lnTo>
                    <a:pt x="307" y="371"/>
                  </a:lnTo>
                  <a:lnTo>
                    <a:pt x="314" y="378"/>
                  </a:lnTo>
                  <a:lnTo>
                    <a:pt x="328" y="386"/>
                  </a:lnTo>
                  <a:lnTo>
                    <a:pt x="342" y="386"/>
                  </a:lnTo>
                  <a:lnTo>
                    <a:pt x="356" y="378"/>
                  </a:lnTo>
                  <a:lnTo>
                    <a:pt x="356" y="378"/>
                  </a:lnTo>
                  <a:lnTo>
                    <a:pt x="552" y="286"/>
                  </a:lnTo>
                  <a:lnTo>
                    <a:pt x="580" y="307"/>
                  </a:lnTo>
                  <a:lnTo>
                    <a:pt x="608" y="328"/>
                  </a:lnTo>
                  <a:lnTo>
                    <a:pt x="635" y="350"/>
                  </a:lnTo>
                  <a:lnTo>
                    <a:pt x="642" y="478"/>
                  </a:lnTo>
                  <a:lnTo>
                    <a:pt x="635" y="586"/>
                  </a:lnTo>
                  <a:lnTo>
                    <a:pt x="615" y="693"/>
                  </a:lnTo>
                  <a:lnTo>
                    <a:pt x="489" y="757"/>
                  </a:lnTo>
                  <a:lnTo>
                    <a:pt x="363" y="828"/>
                  </a:lnTo>
                  <a:lnTo>
                    <a:pt x="307" y="778"/>
                  </a:lnTo>
                  <a:lnTo>
                    <a:pt x="244" y="736"/>
                  </a:lnTo>
                  <a:lnTo>
                    <a:pt x="216" y="714"/>
                  </a:lnTo>
                  <a:lnTo>
                    <a:pt x="188" y="707"/>
                  </a:lnTo>
                  <a:lnTo>
                    <a:pt x="161" y="700"/>
                  </a:lnTo>
                  <a:lnTo>
                    <a:pt x="91" y="721"/>
                  </a:lnTo>
                  <a:lnTo>
                    <a:pt x="21" y="771"/>
                  </a:lnTo>
                  <a:lnTo>
                    <a:pt x="0" y="757"/>
                  </a:lnTo>
                  <a:lnTo>
                    <a:pt x="35" y="721"/>
                  </a:lnTo>
                  <a:lnTo>
                    <a:pt x="77" y="678"/>
                  </a:lnTo>
                  <a:lnTo>
                    <a:pt x="119" y="636"/>
                  </a:lnTo>
                  <a:lnTo>
                    <a:pt x="147" y="614"/>
                  </a:lnTo>
                  <a:lnTo>
                    <a:pt x="168" y="607"/>
                  </a:lnTo>
                  <a:lnTo>
                    <a:pt x="202" y="600"/>
                  </a:lnTo>
                  <a:lnTo>
                    <a:pt x="230" y="593"/>
                  </a:lnTo>
                  <a:lnTo>
                    <a:pt x="286" y="607"/>
                  </a:lnTo>
                  <a:lnTo>
                    <a:pt x="342" y="628"/>
                  </a:lnTo>
                  <a:lnTo>
                    <a:pt x="468" y="721"/>
                  </a:lnTo>
                  <a:lnTo>
                    <a:pt x="475" y="721"/>
                  </a:lnTo>
                  <a:lnTo>
                    <a:pt x="489" y="721"/>
                  </a:lnTo>
                  <a:lnTo>
                    <a:pt x="496" y="714"/>
                  </a:lnTo>
                  <a:lnTo>
                    <a:pt x="503" y="700"/>
                  </a:lnTo>
                  <a:lnTo>
                    <a:pt x="517" y="621"/>
                  </a:lnTo>
                  <a:lnTo>
                    <a:pt x="517" y="550"/>
                  </a:lnTo>
                  <a:lnTo>
                    <a:pt x="517" y="507"/>
                  </a:lnTo>
                  <a:lnTo>
                    <a:pt x="510" y="457"/>
                  </a:lnTo>
                  <a:lnTo>
                    <a:pt x="496" y="428"/>
                  </a:lnTo>
                  <a:lnTo>
                    <a:pt x="482" y="414"/>
                  </a:lnTo>
                  <a:lnTo>
                    <a:pt x="468" y="400"/>
                  </a:lnTo>
                  <a:lnTo>
                    <a:pt x="447" y="393"/>
                  </a:lnTo>
                  <a:lnTo>
                    <a:pt x="433" y="393"/>
                  </a:lnTo>
                  <a:lnTo>
                    <a:pt x="412" y="393"/>
                  </a:lnTo>
                  <a:lnTo>
                    <a:pt x="398" y="400"/>
                  </a:lnTo>
                  <a:lnTo>
                    <a:pt x="377" y="407"/>
                  </a:lnTo>
                  <a:lnTo>
                    <a:pt x="216" y="507"/>
                  </a:lnTo>
                  <a:lnTo>
                    <a:pt x="195" y="471"/>
                  </a:lnTo>
                  <a:lnTo>
                    <a:pt x="168" y="436"/>
                  </a:lnTo>
                  <a:lnTo>
                    <a:pt x="147" y="393"/>
                  </a:lnTo>
                  <a:lnTo>
                    <a:pt x="154" y="278"/>
                  </a:lnTo>
                  <a:lnTo>
                    <a:pt x="161" y="164"/>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9"/>
            <p:cNvSpPr>
              <a:spLocks noEditPoints="1"/>
            </p:cNvSpPr>
            <p:nvPr/>
          </p:nvSpPr>
          <p:spPr bwMode="auto">
            <a:xfrm>
              <a:off x="2707" y="1682"/>
              <a:ext cx="370" cy="1629"/>
            </a:xfrm>
            <a:custGeom>
              <a:avLst/>
              <a:gdLst/>
              <a:ahLst/>
              <a:cxnLst>
                <a:cxn ang="0">
                  <a:pos x="370" y="814"/>
                </a:cxn>
                <a:cxn ang="0">
                  <a:pos x="370" y="814"/>
                </a:cxn>
                <a:cxn ang="0">
                  <a:pos x="370" y="814"/>
                </a:cxn>
                <a:cxn ang="0">
                  <a:pos x="21" y="0"/>
                </a:cxn>
                <a:cxn ang="0">
                  <a:pos x="42" y="14"/>
                </a:cxn>
                <a:cxn ang="0">
                  <a:pos x="84" y="50"/>
                </a:cxn>
                <a:cxn ang="0">
                  <a:pos x="147" y="114"/>
                </a:cxn>
                <a:cxn ang="0">
                  <a:pos x="210" y="200"/>
                </a:cxn>
                <a:cxn ang="0">
                  <a:pos x="265" y="307"/>
                </a:cxn>
                <a:cxn ang="0">
                  <a:pos x="335" y="493"/>
                </a:cxn>
                <a:cxn ang="0">
                  <a:pos x="363" y="664"/>
                </a:cxn>
                <a:cxn ang="0">
                  <a:pos x="370" y="814"/>
                </a:cxn>
                <a:cxn ang="0">
                  <a:pos x="363" y="964"/>
                </a:cxn>
                <a:cxn ang="0">
                  <a:pos x="335" y="1129"/>
                </a:cxn>
                <a:cxn ang="0">
                  <a:pos x="272" y="1307"/>
                </a:cxn>
                <a:cxn ang="0">
                  <a:pos x="223" y="1407"/>
                </a:cxn>
                <a:cxn ang="0">
                  <a:pos x="168" y="1486"/>
                </a:cxn>
                <a:cxn ang="0">
                  <a:pos x="119" y="1543"/>
                </a:cxn>
                <a:cxn ang="0">
                  <a:pos x="70" y="1593"/>
                </a:cxn>
                <a:cxn ang="0">
                  <a:pos x="35" y="1614"/>
                </a:cxn>
                <a:cxn ang="0">
                  <a:pos x="21" y="1629"/>
                </a:cxn>
                <a:cxn ang="0">
                  <a:pos x="14" y="1621"/>
                </a:cxn>
                <a:cxn ang="0">
                  <a:pos x="7" y="1621"/>
                </a:cxn>
                <a:cxn ang="0">
                  <a:pos x="0" y="1614"/>
                </a:cxn>
                <a:cxn ang="0">
                  <a:pos x="0" y="1607"/>
                </a:cxn>
                <a:cxn ang="0">
                  <a:pos x="7" y="1600"/>
                </a:cxn>
                <a:cxn ang="0">
                  <a:pos x="14" y="1593"/>
                </a:cxn>
                <a:cxn ang="0">
                  <a:pos x="28" y="1586"/>
                </a:cxn>
                <a:cxn ang="0">
                  <a:pos x="126" y="1450"/>
                </a:cxn>
                <a:cxn ang="0">
                  <a:pos x="203" y="1307"/>
                </a:cxn>
                <a:cxn ang="0">
                  <a:pos x="244" y="1143"/>
                </a:cxn>
                <a:cxn ang="0">
                  <a:pos x="272" y="979"/>
                </a:cxn>
                <a:cxn ang="0">
                  <a:pos x="279" y="814"/>
                </a:cxn>
                <a:cxn ang="0">
                  <a:pos x="272" y="621"/>
                </a:cxn>
                <a:cxn ang="0">
                  <a:pos x="237" y="443"/>
                </a:cxn>
                <a:cxn ang="0">
                  <a:pos x="189" y="293"/>
                </a:cxn>
                <a:cxn ang="0">
                  <a:pos x="119" y="164"/>
                </a:cxn>
                <a:cxn ang="0">
                  <a:pos x="35" y="57"/>
                </a:cxn>
                <a:cxn ang="0">
                  <a:pos x="21" y="43"/>
                </a:cxn>
                <a:cxn ang="0">
                  <a:pos x="7" y="29"/>
                </a:cxn>
                <a:cxn ang="0">
                  <a:pos x="7" y="21"/>
                </a:cxn>
                <a:cxn ang="0">
                  <a:pos x="0" y="21"/>
                </a:cxn>
                <a:cxn ang="0">
                  <a:pos x="0" y="21"/>
                </a:cxn>
                <a:cxn ang="0">
                  <a:pos x="7" y="7"/>
                </a:cxn>
                <a:cxn ang="0">
                  <a:pos x="14" y="0"/>
                </a:cxn>
                <a:cxn ang="0">
                  <a:pos x="21" y="0"/>
                </a:cxn>
              </a:cxnLst>
              <a:rect l="0" t="0" r="r" b="b"/>
              <a:pathLst>
                <a:path w="370" h="1629">
                  <a:moveTo>
                    <a:pt x="370" y="814"/>
                  </a:moveTo>
                  <a:lnTo>
                    <a:pt x="370" y="814"/>
                  </a:lnTo>
                  <a:lnTo>
                    <a:pt x="370" y="814"/>
                  </a:lnTo>
                  <a:close/>
                  <a:moveTo>
                    <a:pt x="21" y="0"/>
                  </a:moveTo>
                  <a:lnTo>
                    <a:pt x="42" y="14"/>
                  </a:lnTo>
                  <a:lnTo>
                    <a:pt x="84" y="50"/>
                  </a:lnTo>
                  <a:lnTo>
                    <a:pt x="147" y="114"/>
                  </a:lnTo>
                  <a:lnTo>
                    <a:pt x="210" y="200"/>
                  </a:lnTo>
                  <a:lnTo>
                    <a:pt x="265" y="307"/>
                  </a:lnTo>
                  <a:lnTo>
                    <a:pt x="335" y="493"/>
                  </a:lnTo>
                  <a:lnTo>
                    <a:pt x="363" y="664"/>
                  </a:lnTo>
                  <a:lnTo>
                    <a:pt x="370" y="814"/>
                  </a:lnTo>
                  <a:lnTo>
                    <a:pt x="363" y="964"/>
                  </a:lnTo>
                  <a:lnTo>
                    <a:pt x="335" y="1129"/>
                  </a:lnTo>
                  <a:lnTo>
                    <a:pt x="272" y="1307"/>
                  </a:lnTo>
                  <a:lnTo>
                    <a:pt x="223" y="1407"/>
                  </a:lnTo>
                  <a:lnTo>
                    <a:pt x="168" y="1486"/>
                  </a:lnTo>
                  <a:lnTo>
                    <a:pt x="119" y="1543"/>
                  </a:lnTo>
                  <a:lnTo>
                    <a:pt x="70" y="1593"/>
                  </a:lnTo>
                  <a:lnTo>
                    <a:pt x="35" y="1614"/>
                  </a:lnTo>
                  <a:lnTo>
                    <a:pt x="21" y="1629"/>
                  </a:lnTo>
                  <a:lnTo>
                    <a:pt x="14" y="1621"/>
                  </a:lnTo>
                  <a:lnTo>
                    <a:pt x="7" y="1621"/>
                  </a:lnTo>
                  <a:lnTo>
                    <a:pt x="0" y="1614"/>
                  </a:lnTo>
                  <a:lnTo>
                    <a:pt x="0" y="1607"/>
                  </a:lnTo>
                  <a:lnTo>
                    <a:pt x="7" y="1600"/>
                  </a:lnTo>
                  <a:lnTo>
                    <a:pt x="14" y="1593"/>
                  </a:lnTo>
                  <a:lnTo>
                    <a:pt x="28" y="1586"/>
                  </a:lnTo>
                  <a:lnTo>
                    <a:pt x="126" y="1450"/>
                  </a:lnTo>
                  <a:lnTo>
                    <a:pt x="203" y="1307"/>
                  </a:lnTo>
                  <a:lnTo>
                    <a:pt x="244" y="1143"/>
                  </a:lnTo>
                  <a:lnTo>
                    <a:pt x="272" y="979"/>
                  </a:lnTo>
                  <a:lnTo>
                    <a:pt x="279" y="814"/>
                  </a:lnTo>
                  <a:lnTo>
                    <a:pt x="272" y="621"/>
                  </a:lnTo>
                  <a:lnTo>
                    <a:pt x="237" y="443"/>
                  </a:lnTo>
                  <a:lnTo>
                    <a:pt x="189" y="293"/>
                  </a:lnTo>
                  <a:lnTo>
                    <a:pt x="119" y="164"/>
                  </a:lnTo>
                  <a:lnTo>
                    <a:pt x="35" y="57"/>
                  </a:lnTo>
                  <a:lnTo>
                    <a:pt x="21" y="43"/>
                  </a:lnTo>
                  <a:lnTo>
                    <a:pt x="7" y="29"/>
                  </a:lnTo>
                  <a:lnTo>
                    <a:pt x="7" y="21"/>
                  </a:lnTo>
                  <a:lnTo>
                    <a:pt x="0" y="21"/>
                  </a:lnTo>
                  <a:lnTo>
                    <a:pt x="0" y="21"/>
                  </a:lnTo>
                  <a:lnTo>
                    <a:pt x="7" y="7"/>
                  </a:lnTo>
                  <a:lnTo>
                    <a:pt x="14"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0"/>
            <p:cNvSpPr>
              <a:spLocks noEditPoints="1"/>
            </p:cNvSpPr>
            <p:nvPr/>
          </p:nvSpPr>
          <p:spPr bwMode="auto">
            <a:xfrm>
              <a:off x="3831" y="2203"/>
              <a:ext cx="168" cy="700"/>
            </a:xfrm>
            <a:custGeom>
              <a:avLst/>
              <a:gdLst/>
              <a:ahLst/>
              <a:cxnLst>
                <a:cxn ang="0">
                  <a:pos x="84" y="529"/>
                </a:cxn>
                <a:cxn ang="0">
                  <a:pos x="112" y="529"/>
                </a:cxn>
                <a:cxn ang="0">
                  <a:pos x="133" y="543"/>
                </a:cxn>
                <a:cxn ang="0">
                  <a:pos x="154" y="565"/>
                </a:cxn>
                <a:cxn ang="0">
                  <a:pos x="168" y="586"/>
                </a:cxn>
                <a:cxn ang="0">
                  <a:pos x="168" y="615"/>
                </a:cxn>
                <a:cxn ang="0">
                  <a:pos x="168" y="643"/>
                </a:cxn>
                <a:cxn ang="0">
                  <a:pos x="154" y="665"/>
                </a:cxn>
                <a:cxn ang="0">
                  <a:pos x="133" y="686"/>
                </a:cxn>
                <a:cxn ang="0">
                  <a:pos x="112" y="693"/>
                </a:cxn>
                <a:cxn ang="0">
                  <a:pos x="84" y="700"/>
                </a:cxn>
                <a:cxn ang="0">
                  <a:pos x="56" y="693"/>
                </a:cxn>
                <a:cxn ang="0">
                  <a:pos x="35" y="686"/>
                </a:cxn>
                <a:cxn ang="0">
                  <a:pos x="21" y="665"/>
                </a:cxn>
                <a:cxn ang="0">
                  <a:pos x="7" y="643"/>
                </a:cxn>
                <a:cxn ang="0">
                  <a:pos x="0" y="615"/>
                </a:cxn>
                <a:cxn ang="0">
                  <a:pos x="7" y="586"/>
                </a:cxn>
                <a:cxn ang="0">
                  <a:pos x="21" y="565"/>
                </a:cxn>
                <a:cxn ang="0">
                  <a:pos x="35" y="543"/>
                </a:cxn>
                <a:cxn ang="0">
                  <a:pos x="56" y="529"/>
                </a:cxn>
                <a:cxn ang="0">
                  <a:pos x="84" y="529"/>
                </a:cxn>
                <a:cxn ang="0">
                  <a:pos x="84" y="0"/>
                </a:cxn>
                <a:cxn ang="0">
                  <a:pos x="112" y="0"/>
                </a:cxn>
                <a:cxn ang="0">
                  <a:pos x="133" y="15"/>
                </a:cxn>
                <a:cxn ang="0">
                  <a:pos x="154" y="36"/>
                </a:cxn>
                <a:cxn ang="0">
                  <a:pos x="168" y="58"/>
                </a:cxn>
                <a:cxn ang="0">
                  <a:pos x="168" y="86"/>
                </a:cxn>
                <a:cxn ang="0">
                  <a:pos x="168" y="115"/>
                </a:cxn>
                <a:cxn ang="0">
                  <a:pos x="154" y="136"/>
                </a:cxn>
                <a:cxn ang="0">
                  <a:pos x="133" y="150"/>
                </a:cxn>
                <a:cxn ang="0">
                  <a:pos x="112" y="165"/>
                </a:cxn>
                <a:cxn ang="0">
                  <a:pos x="84" y="172"/>
                </a:cxn>
                <a:cxn ang="0">
                  <a:pos x="56" y="165"/>
                </a:cxn>
                <a:cxn ang="0">
                  <a:pos x="35" y="150"/>
                </a:cxn>
                <a:cxn ang="0">
                  <a:pos x="21" y="136"/>
                </a:cxn>
                <a:cxn ang="0">
                  <a:pos x="7" y="115"/>
                </a:cxn>
                <a:cxn ang="0">
                  <a:pos x="0" y="86"/>
                </a:cxn>
                <a:cxn ang="0">
                  <a:pos x="7" y="58"/>
                </a:cxn>
                <a:cxn ang="0">
                  <a:pos x="21" y="36"/>
                </a:cxn>
                <a:cxn ang="0">
                  <a:pos x="35" y="15"/>
                </a:cxn>
                <a:cxn ang="0">
                  <a:pos x="56" y="0"/>
                </a:cxn>
                <a:cxn ang="0">
                  <a:pos x="84" y="0"/>
                </a:cxn>
              </a:cxnLst>
              <a:rect l="0" t="0" r="r" b="b"/>
              <a:pathLst>
                <a:path w="168" h="700">
                  <a:moveTo>
                    <a:pt x="84" y="529"/>
                  </a:moveTo>
                  <a:lnTo>
                    <a:pt x="112" y="529"/>
                  </a:lnTo>
                  <a:lnTo>
                    <a:pt x="133" y="543"/>
                  </a:lnTo>
                  <a:lnTo>
                    <a:pt x="154" y="565"/>
                  </a:lnTo>
                  <a:lnTo>
                    <a:pt x="168" y="586"/>
                  </a:lnTo>
                  <a:lnTo>
                    <a:pt x="168" y="615"/>
                  </a:lnTo>
                  <a:lnTo>
                    <a:pt x="168" y="643"/>
                  </a:lnTo>
                  <a:lnTo>
                    <a:pt x="154" y="665"/>
                  </a:lnTo>
                  <a:lnTo>
                    <a:pt x="133" y="686"/>
                  </a:lnTo>
                  <a:lnTo>
                    <a:pt x="112" y="693"/>
                  </a:lnTo>
                  <a:lnTo>
                    <a:pt x="84" y="700"/>
                  </a:lnTo>
                  <a:lnTo>
                    <a:pt x="56" y="693"/>
                  </a:lnTo>
                  <a:lnTo>
                    <a:pt x="35" y="686"/>
                  </a:lnTo>
                  <a:lnTo>
                    <a:pt x="21" y="665"/>
                  </a:lnTo>
                  <a:lnTo>
                    <a:pt x="7" y="643"/>
                  </a:lnTo>
                  <a:lnTo>
                    <a:pt x="0" y="615"/>
                  </a:lnTo>
                  <a:lnTo>
                    <a:pt x="7" y="586"/>
                  </a:lnTo>
                  <a:lnTo>
                    <a:pt x="21" y="565"/>
                  </a:lnTo>
                  <a:lnTo>
                    <a:pt x="35" y="543"/>
                  </a:lnTo>
                  <a:lnTo>
                    <a:pt x="56" y="529"/>
                  </a:lnTo>
                  <a:lnTo>
                    <a:pt x="84" y="529"/>
                  </a:lnTo>
                  <a:close/>
                  <a:moveTo>
                    <a:pt x="84" y="0"/>
                  </a:moveTo>
                  <a:lnTo>
                    <a:pt x="112" y="0"/>
                  </a:lnTo>
                  <a:lnTo>
                    <a:pt x="133" y="15"/>
                  </a:lnTo>
                  <a:lnTo>
                    <a:pt x="154" y="36"/>
                  </a:lnTo>
                  <a:lnTo>
                    <a:pt x="168" y="58"/>
                  </a:lnTo>
                  <a:lnTo>
                    <a:pt x="168" y="86"/>
                  </a:lnTo>
                  <a:lnTo>
                    <a:pt x="168" y="115"/>
                  </a:lnTo>
                  <a:lnTo>
                    <a:pt x="154" y="136"/>
                  </a:lnTo>
                  <a:lnTo>
                    <a:pt x="133" y="150"/>
                  </a:lnTo>
                  <a:lnTo>
                    <a:pt x="112" y="165"/>
                  </a:lnTo>
                  <a:lnTo>
                    <a:pt x="84" y="172"/>
                  </a:lnTo>
                  <a:lnTo>
                    <a:pt x="56" y="165"/>
                  </a:lnTo>
                  <a:lnTo>
                    <a:pt x="35" y="150"/>
                  </a:lnTo>
                  <a:lnTo>
                    <a:pt x="21" y="136"/>
                  </a:lnTo>
                  <a:lnTo>
                    <a:pt x="7" y="115"/>
                  </a:lnTo>
                  <a:lnTo>
                    <a:pt x="0" y="86"/>
                  </a:lnTo>
                  <a:lnTo>
                    <a:pt x="7" y="58"/>
                  </a:lnTo>
                  <a:lnTo>
                    <a:pt x="21" y="36"/>
                  </a:lnTo>
                  <a:lnTo>
                    <a:pt x="35" y="15"/>
                  </a:lnTo>
                  <a:lnTo>
                    <a:pt x="56" y="0"/>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1"/>
            <p:cNvSpPr>
              <a:spLocks noEditPoints="1"/>
            </p:cNvSpPr>
            <p:nvPr/>
          </p:nvSpPr>
          <p:spPr bwMode="auto">
            <a:xfrm>
              <a:off x="4229" y="2303"/>
              <a:ext cx="1055" cy="379"/>
            </a:xfrm>
            <a:custGeom>
              <a:avLst/>
              <a:gdLst/>
              <a:ahLst/>
              <a:cxnLst>
                <a:cxn ang="0">
                  <a:pos x="49" y="315"/>
                </a:cxn>
                <a:cxn ang="0">
                  <a:pos x="999" y="315"/>
                </a:cxn>
                <a:cxn ang="0">
                  <a:pos x="1013" y="315"/>
                </a:cxn>
                <a:cxn ang="0">
                  <a:pos x="1027" y="322"/>
                </a:cxn>
                <a:cxn ang="0">
                  <a:pos x="1034" y="322"/>
                </a:cxn>
                <a:cxn ang="0">
                  <a:pos x="1048" y="329"/>
                </a:cxn>
                <a:cxn ang="0">
                  <a:pos x="1055" y="336"/>
                </a:cxn>
                <a:cxn ang="0">
                  <a:pos x="1055" y="350"/>
                </a:cxn>
                <a:cxn ang="0">
                  <a:pos x="1055" y="365"/>
                </a:cxn>
                <a:cxn ang="0">
                  <a:pos x="1048" y="372"/>
                </a:cxn>
                <a:cxn ang="0">
                  <a:pos x="1034" y="379"/>
                </a:cxn>
                <a:cxn ang="0">
                  <a:pos x="1027" y="379"/>
                </a:cxn>
                <a:cxn ang="0">
                  <a:pos x="1013" y="379"/>
                </a:cxn>
                <a:cxn ang="0">
                  <a:pos x="1006" y="379"/>
                </a:cxn>
                <a:cxn ang="0">
                  <a:pos x="49" y="379"/>
                </a:cxn>
                <a:cxn ang="0">
                  <a:pos x="35" y="379"/>
                </a:cxn>
                <a:cxn ang="0">
                  <a:pos x="28" y="379"/>
                </a:cxn>
                <a:cxn ang="0">
                  <a:pos x="14" y="379"/>
                </a:cxn>
                <a:cxn ang="0">
                  <a:pos x="7" y="372"/>
                </a:cxn>
                <a:cxn ang="0">
                  <a:pos x="0" y="365"/>
                </a:cxn>
                <a:cxn ang="0">
                  <a:pos x="0" y="350"/>
                </a:cxn>
                <a:cxn ang="0">
                  <a:pos x="0" y="336"/>
                </a:cxn>
                <a:cxn ang="0">
                  <a:pos x="7" y="329"/>
                </a:cxn>
                <a:cxn ang="0">
                  <a:pos x="14" y="322"/>
                </a:cxn>
                <a:cxn ang="0">
                  <a:pos x="28" y="322"/>
                </a:cxn>
                <a:cxn ang="0">
                  <a:pos x="35" y="315"/>
                </a:cxn>
                <a:cxn ang="0">
                  <a:pos x="49" y="315"/>
                </a:cxn>
                <a:cxn ang="0">
                  <a:pos x="49" y="0"/>
                </a:cxn>
                <a:cxn ang="0">
                  <a:pos x="1006" y="0"/>
                </a:cxn>
                <a:cxn ang="0">
                  <a:pos x="1013" y="0"/>
                </a:cxn>
                <a:cxn ang="0">
                  <a:pos x="1027" y="8"/>
                </a:cxn>
                <a:cxn ang="0">
                  <a:pos x="1034" y="8"/>
                </a:cxn>
                <a:cxn ang="0">
                  <a:pos x="1048" y="15"/>
                </a:cxn>
                <a:cxn ang="0">
                  <a:pos x="1055" y="22"/>
                </a:cxn>
                <a:cxn ang="0">
                  <a:pos x="1055" y="36"/>
                </a:cxn>
                <a:cxn ang="0">
                  <a:pos x="1055" y="50"/>
                </a:cxn>
                <a:cxn ang="0">
                  <a:pos x="1048" y="58"/>
                </a:cxn>
                <a:cxn ang="0">
                  <a:pos x="1034" y="65"/>
                </a:cxn>
                <a:cxn ang="0">
                  <a:pos x="1027" y="65"/>
                </a:cxn>
                <a:cxn ang="0">
                  <a:pos x="1013" y="65"/>
                </a:cxn>
                <a:cxn ang="0">
                  <a:pos x="999" y="65"/>
                </a:cxn>
                <a:cxn ang="0">
                  <a:pos x="49" y="65"/>
                </a:cxn>
                <a:cxn ang="0">
                  <a:pos x="35" y="65"/>
                </a:cxn>
                <a:cxn ang="0">
                  <a:pos x="28" y="65"/>
                </a:cxn>
                <a:cxn ang="0">
                  <a:pos x="14" y="65"/>
                </a:cxn>
                <a:cxn ang="0">
                  <a:pos x="7" y="58"/>
                </a:cxn>
                <a:cxn ang="0">
                  <a:pos x="0" y="50"/>
                </a:cxn>
                <a:cxn ang="0">
                  <a:pos x="0" y="36"/>
                </a:cxn>
                <a:cxn ang="0">
                  <a:pos x="0" y="22"/>
                </a:cxn>
                <a:cxn ang="0">
                  <a:pos x="7" y="15"/>
                </a:cxn>
                <a:cxn ang="0">
                  <a:pos x="14" y="8"/>
                </a:cxn>
                <a:cxn ang="0">
                  <a:pos x="28" y="8"/>
                </a:cxn>
                <a:cxn ang="0">
                  <a:pos x="35" y="0"/>
                </a:cxn>
                <a:cxn ang="0">
                  <a:pos x="49" y="0"/>
                </a:cxn>
              </a:cxnLst>
              <a:rect l="0" t="0" r="r" b="b"/>
              <a:pathLst>
                <a:path w="1055" h="379">
                  <a:moveTo>
                    <a:pt x="49" y="315"/>
                  </a:moveTo>
                  <a:lnTo>
                    <a:pt x="999" y="315"/>
                  </a:lnTo>
                  <a:lnTo>
                    <a:pt x="1013" y="315"/>
                  </a:lnTo>
                  <a:lnTo>
                    <a:pt x="1027" y="322"/>
                  </a:lnTo>
                  <a:lnTo>
                    <a:pt x="1034" y="322"/>
                  </a:lnTo>
                  <a:lnTo>
                    <a:pt x="1048" y="329"/>
                  </a:lnTo>
                  <a:lnTo>
                    <a:pt x="1055" y="336"/>
                  </a:lnTo>
                  <a:lnTo>
                    <a:pt x="1055" y="350"/>
                  </a:lnTo>
                  <a:lnTo>
                    <a:pt x="1055" y="365"/>
                  </a:lnTo>
                  <a:lnTo>
                    <a:pt x="1048" y="372"/>
                  </a:lnTo>
                  <a:lnTo>
                    <a:pt x="1034" y="379"/>
                  </a:lnTo>
                  <a:lnTo>
                    <a:pt x="1027" y="379"/>
                  </a:lnTo>
                  <a:lnTo>
                    <a:pt x="1013" y="379"/>
                  </a:lnTo>
                  <a:lnTo>
                    <a:pt x="1006" y="379"/>
                  </a:lnTo>
                  <a:lnTo>
                    <a:pt x="49" y="379"/>
                  </a:lnTo>
                  <a:lnTo>
                    <a:pt x="35" y="379"/>
                  </a:lnTo>
                  <a:lnTo>
                    <a:pt x="28" y="379"/>
                  </a:lnTo>
                  <a:lnTo>
                    <a:pt x="14" y="379"/>
                  </a:lnTo>
                  <a:lnTo>
                    <a:pt x="7" y="372"/>
                  </a:lnTo>
                  <a:lnTo>
                    <a:pt x="0" y="365"/>
                  </a:lnTo>
                  <a:lnTo>
                    <a:pt x="0" y="350"/>
                  </a:lnTo>
                  <a:lnTo>
                    <a:pt x="0" y="336"/>
                  </a:lnTo>
                  <a:lnTo>
                    <a:pt x="7" y="329"/>
                  </a:lnTo>
                  <a:lnTo>
                    <a:pt x="14" y="322"/>
                  </a:lnTo>
                  <a:lnTo>
                    <a:pt x="28" y="322"/>
                  </a:lnTo>
                  <a:lnTo>
                    <a:pt x="35" y="315"/>
                  </a:lnTo>
                  <a:lnTo>
                    <a:pt x="49" y="315"/>
                  </a:lnTo>
                  <a:close/>
                  <a:moveTo>
                    <a:pt x="49" y="0"/>
                  </a:moveTo>
                  <a:lnTo>
                    <a:pt x="1006" y="0"/>
                  </a:lnTo>
                  <a:lnTo>
                    <a:pt x="1013" y="0"/>
                  </a:lnTo>
                  <a:lnTo>
                    <a:pt x="1027" y="8"/>
                  </a:lnTo>
                  <a:lnTo>
                    <a:pt x="1034" y="8"/>
                  </a:lnTo>
                  <a:lnTo>
                    <a:pt x="1048" y="15"/>
                  </a:lnTo>
                  <a:lnTo>
                    <a:pt x="1055" y="22"/>
                  </a:lnTo>
                  <a:lnTo>
                    <a:pt x="1055" y="36"/>
                  </a:lnTo>
                  <a:lnTo>
                    <a:pt x="1055" y="50"/>
                  </a:lnTo>
                  <a:lnTo>
                    <a:pt x="1048" y="58"/>
                  </a:lnTo>
                  <a:lnTo>
                    <a:pt x="1034" y="65"/>
                  </a:lnTo>
                  <a:lnTo>
                    <a:pt x="1027" y="65"/>
                  </a:lnTo>
                  <a:lnTo>
                    <a:pt x="1013" y="65"/>
                  </a:lnTo>
                  <a:lnTo>
                    <a:pt x="999" y="65"/>
                  </a:lnTo>
                  <a:lnTo>
                    <a:pt x="49" y="65"/>
                  </a:lnTo>
                  <a:lnTo>
                    <a:pt x="35" y="65"/>
                  </a:lnTo>
                  <a:lnTo>
                    <a:pt x="28" y="65"/>
                  </a:lnTo>
                  <a:lnTo>
                    <a:pt x="14" y="65"/>
                  </a:lnTo>
                  <a:lnTo>
                    <a:pt x="7" y="58"/>
                  </a:lnTo>
                  <a:lnTo>
                    <a:pt x="0" y="50"/>
                  </a:lnTo>
                  <a:lnTo>
                    <a:pt x="0" y="36"/>
                  </a:lnTo>
                  <a:lnTo>
                    <a:pt x="0" y="22"/>
                  </a:lnTo>
                  <a:lnTo>
                    <a:pt x="7" y="15"/>
                  </a:lnTo>
                  <a:lnTo>
                    <a:pt x="14" y="8"/>
                  </a:lnTo>
                  <a:lnTo>
                    <a:pt x="28" y="8"/>
                  </a:lnTo>
                  <a:lnTo>
                    <a:pt x="35"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2"/>
            <p:cNvSpPr>
              <a:spLocks/>
            </p:cNvSpPr>
            <p:nvPr/>
          </p:nvSpPr>
          <p:spPr bwMode="auto">
            <a:xfrm>
              <a:off x="5906" y="1818"/>
              <a:ext cx="635" cy="1085"/>
            </a:xfrm>
            <a:custGeom>
              <a:avLst/>
              <a:gdLst/>
              <a:ahLst/>
              <a:cxnLst>
                <a:cxn ang="0">
                  <a:pos x="405" y="14"/>
                </a:cxn>
                <a:cxn ang="0">
                  <a:pos x="572" y="128"/>
                </a:cxn>
                <a:cxn ang="0">
                  <a:pos x="635" y="314"/>
                </a:cxn>
                <a:cxn ang="0">
                  <a:pos x="600" y="464"/>
                </a:cxn>
                <a:cxn ang="0">
                  <a:pos x="489" y="607"/>
                </a:cxn>
                <a:cxn ang="0">
                  <a:pos x="293" y="793"/>
                </a:cxn>
                <a:cxn ang="0">
                  <a:pos x="125" y="957"/>
                </a:cxn>
                <a:cxn ang="0">
                  <a:pos x="125" y="957"/>
                </a:cxn>
                <a:cxn ang="0">
                  <a:pos x="447" y="957"/>
                </a:cxn>
                <a:cxn ang="0">
                  <a:pos x="537" y="957"/>
                </a:cxn>
                <a:cxn ang="0">
                  <a:pos x="572" y="907"/>
                </a:cxn>
                <a:cxn ang="0">
                  <a:pos x="593" y="800"/>
                </a:cxn>
                <a:cxn ang="0">
                  <a:pos x="593" y="1085"/>
                </a:cxn>
                <a:cxn ang="0">
                  <a:pos x="0" y="1064"/>
                </a:cxn>
                <a:cxn ang="0">
                  <a:pos x="7" y="1035"/>
                </a:cxn>
                <a:cxn ang="0">
                  <a:pos x="321" y="678"/>
                </a:cxn>
                <a:cxn ang="0">
                  <a:pos x="468" y="443"/>
                </a:cxn>
                <a:cxn ang="0">
                  <a:pos x="482" y="235"/>
                </a:cxn>
                <a:cxn ang="0">
                  <a:pos x="419" y="107"/>
                </a:cxn>
                <a:cxn ang="0">
                  <a:pos x="279" y="50"/>
                </a:cxn>
                <a:cxn ang="0">
                  <a:pos x="146" y="93"/>
                </a:cxn>
                <a:cxn ang="0">
                  <a:pos x="62" y="214"/>
                </a:cxn>
                <a:cxn ang="0">
                  <a:pos x="111" y="221"/>
                </a:cxn>
                <a:cxn ang="0">
                  <a:pos x="146" y="243"/>
                </a:cxn>
                <a:cxn ang="0">
                  <a:pos x="167" y="278"/>
                </a:cxn>
                <a:cxn ang="0">
                  <a:pos x="167" y="328"/>
                </a:cxn>
                <a:cxn ang="0">
                  <a:pos x="146" y="364"/>
                </a:cxn>
                <a:cxn ang="0">
                  <a:pos x="111" y="378"/>
                </a:cxn>
                <a:cxn ang="0">
                  <a:pos x="83" y="385"/>
                </a:cxn>
                <a:cxn ang="0">
                  <a:pos x="69" y="385"/>
                </a:cxn>
                <a:cxn ang="0">
                  <a:pos x="49" y="378"/>
                </a:cxn>
                <a:cxn ang="0">
                  <a:pos x="21" y="357"/>
                </a:cxn>
                <a:cxn ang="0">
                  <a:pos x="0" y="321"/>
                </a:cxn>
                <a:cxn ang="0">
                  <a:pos x="14" y="207"/>
                </a:cxn>
                <a:cxn ang="0">
                  <a:pos x="118" y="64"/>
                </a:cxn>
                <a:cxn ang="0">
                  <a:pos x="300" y="0"/>
                </a:cxn>
              </a:cxnLst>
              <a:rect l="0" t="0" r="r" b="b"/>
              <a:pathLst>
                <a:path w="635" h="1085">
                  <a:moveTo>
                    <a:pt x="300" y="0"/>
                  </a:moveTo>
                  <a:lnTo>
                    <a:pt x="405" y="14"/>
                  </a:lnTo>
                  <a:lnTo>
                    <a:pt x="502" y="57"/>
                  </a:lnTo>
                  <a:lnTo>
                    <a:pt x="572" y="128"/>
                  </a:lnTo>
                  <a:lnTo>
                    <a:pt x="621" y="214"/>
                  </a:lnTo>
                  <a:lnTo>
                    <a:pt x="635" y="314"/>
                  </a:lnTo>
                  <a:lnTo>
                    <a:pt x="628" y="393"/>
                  </a:lnTo>
                  <a:lnTo>
                    <a:pt x="600" y="464"/>
                  </a:lnTo>
                  <a:lnTo>
                    <a:pt x="558" y="528"/>
                  </a:lnTo>
                  <a:lnTo>
                    <a:pt x="489" y="607"/>
                  </a:lnTo>
                  <a:lnTo>
                    <a:pt x="405" y="693"/>
                  </a:lnTo>
                  <a:lnTo>
                    <a:pt x="293" y="793"/>
                  </a:lnTo>
                  <a:lnTo>
                    <a:pt x="125" y="957"/>
                  </a:lnTo>
                  <a:lnTo>
                    <a:pt x="125" y="957"/>
                  </a:lnTo>
                  <a:lnTo>
                    <a:pt x="125" y="957"/>
                  </a:lnTo>
                  <a:lnTo>
                    <a:pt x="125" y="957"/>
                  </a:lnTo>
                  <a:lnTo>
                    <a:pt x="405" y="957"/>
                  </a:lnTo>
                  <a:lnTo>
                    <a:pt x="447" y="957"/>
                  </a:lnTo>
                  <a:lnTo>
                    <a:pt x="495" y="957"/>
                  </a:lnTo>
                  <a:lnTo>
                    <a:pt x="537" y="957"/>
                  </a:lnTo>
                  <a:lnTo>
                    <a:pt x="558" y="943"/>
                  </a:lnTo>
                  <a:lnTo>
                    <a:pt x="572" y="907"/>
                  </a:lnTo>
                  <a:lnTo>
                    <a:pt x="586" y="857"/>
                  </a:lnTo>
                  <a:lnTo>
                    <a:pt x="593" y="800"/>
                  </a:lnTo>
                  <a:lnTo>
                    <a:pt x="635" y="800"/>
                  </a:lnTo>
                  <a:lnTo>
                    <a:pt x="593" y="1085"/>
                  </a:lnTo>
                  <a:lnTo>
                    <a:pt x="0" y="1085"/>
                  </a:lnTo>
                  <a:lnTo>
                    <a:pt x="0" y="1064"/>
                  </a:lnTo>
                  <a:lnTo>
                    <a:pt x="0" y="1043"/>
                  </a:lnTo>
                  <a:lnTo>
                    <a:pt x="7" y="1035"/>
                  </a:lnTo>
                  <a:lnTo>
                    <a:pt x="21" y="1021"/>
                  </a:lnTo>
                  <a:lnTo>
                    <a:pt x="321" y="678"/>
                  </a:lnTo>
                  <a:lnTo>
                    <a:pt x="405" y="564"/>
                  </a:lnTo>
                  <a:lnTo>
                    <a:pt x="468" y="443"/>
                  </a:lnTo>
                  <a:lnTo>
                    <a:pt x="489" y="314"/>
                  </a:lnTo>
                  <a:lnTo>
                    <a:pt x="482" y="235"/>
                  </a:lnTo>
                  <a:lnTo>
                    <a:pt x="461" y="164"/>
                  </a:lnTo>
                  <a:lnTo>
                    <a:pt x="419" y="107"/>
                  </a:lnTo>
                  <a:lnTo>
                    <a:pt x="356" y="64"/>
                  </a:lnTo>
                  <a:lnTo>
                    <a:pt x="279" y="50"/>
                  </a:lnTo>
                  <a:lnTo>
                    <a:pt x="209" y="64"/>
                  </a:lnTo>
                  <a:lnTo>
                    <a:pt x="146" y="93"/>
                  </a:lnTo>
                  <a:lnTo>
                    <a:pt x="97" y="150"/>
                  </a:lnTo>
                  <a:lnTo>
                    <a:pt x="62" y="214"/>
                  </a:lnTo>
                  <a:lnTo>
                    <a:pt x="83" y="214"/>
                  </a:lnTo>
                  <a:lnTo>
                    <a:pt x="111" y="221"/>
                  </a:lnTo>
                  <a:lnTo>
                    <a:pt x="132" y="228"/>
                  </a:lnTo>
                  <a:lnTo>
                    <a:pt x="146" y="243"/>
                  </a:lnTo>
                  <a:lnTo>
                    <a:pt x="160" y="257"/>
                  </a:lnTo>
                  <a:lnTo>
                    <a:pt x="167" y="278"/>
                  </a:lnTo>
                  <a:lnTo>
                    <a:pt x="167" y="300"/>
                  </a:lnTo>
                  <a:lnTo>
                    <a:pt x="167" y="328"/>
                  </a:lnTo>
                  <a:lnTo>
                    <a:pt x="153" y="350"/>
                  </a:lnTo>
                  <a:lnTo>
                    <a:pt x="146" y="364"/>
                  </a:lnTo>
                  <a:lnTo>
                    <a:pt x="125" y="371"/>
                  </a:lnTo>
                  <a:lnTo>
                    <a:pt x="111" y="378"/>
                  </a:lnTo>
                  <a:lnTo>
                    <a:pt x="97" y="385"/>
                  </a:lnTo>
                  <a:lnTo>
                    <a:pt x="83" y="385"/>
                  </a:lnTo>
                  <a:lnTo>
                    <a:pt x="83" y="385"/>
                  </a:lnTo>
                  <a:lnTo>
                    <a:pt x="69" y="385"/>
                  </a:lnTo>
                  <a:lnTo>
                    <a:pt x="62" y="385"/>
                  </a:lnTo>
                  <a:lnTo>
                    <a:pt x="49" y="378"/>
                  </a:lnTo>
                  <a:lnTo>
                    <a:pt x="35" y="371"/>
                  </a:lnTo>
                  <a:lnTo>
                    <a:pt x="21" y="357"/>
                  </a:lnTo>
                  <a:lnTo>
                    <a:pt x="14" y="343"/>
                  </a:lnTo>
                  <a:lnTo>
                    <a:pt x="0" y="321"/>
                  </a:lnTo>
                  <a:lnTo>
                    <a:pt x="0" y="300"/>
                  </a:lnTo>
                  <a:lnTo>
                    <a:pt x="14" y="207"/>
                  </a:lnTo>
                  <a:lnTo>
                    <a:pt x="56" y="128"/>
                  </a:lnTo>
                  <a:lnTo>
                    <a:pt x="118" y="64"/>
                  </a:lnTo>
                  <a:lnTo>
                    <a:pt x="195" y="21"/>
                  </a:lnTo>
                  <a:lnTo>
                    <a:pt x="3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3"/>
            <p:cNvSpPr>
              <a:spLocks/>
            </p:cNvSpPr>
            <p:nvPr/>
          </p:nvSpPr>
          <p:spPr bwMode="auto">
            <a:xfrm>
              <a:off x="6723" y="1789"/>
              <a:ext cx="1138" cy="1150"/>
            </a:xfrm>
            <a:custGeom>
              <a:avLst/>
              <a:gdLst/>
              <a:ahLst/>
              <a:cxnLst>
                <a:cxn ang="0">
                  <a:pos x="70" y="7"/>
                </a:cxn>
                <a:cxn ang="0">
                  <a:pos x="160" y="7"/>
                </a:cxn>
                <a:cxn ang="0">
                  <a:pos x="300" y="7"/>
                </a:cxn>
                <a:cxn ang="0">
                  <a:pos x="405" y="7"/>
                </a:cxn>
                <a:cxn ang="0">
                  <a:pos x="419" y="14"/>
                </a:cxn>
                <a:cxn ang="0">
                  <a:pos x="419" y="36"/>
                </a:cxn>
                <a:cxn ang="0">
                  <a:pos x="405" y="50"/>
                </a:cxn>
                <a:cxn ang="0">
                  <a:pos x="384" y="50"/>
                </a:cxn>
                <a:cxn ang="0">
                  <a:pos x="314" y="64"/>
                </a:cxn>
                <a:cxn ang="0">
                  <a:pos x="279" y="86"/>
                </a:cxn>
                <a:cxn ang="0">
                  <a:pos x="377" y="964"/>
                </a:cxn>
                <a:cxn ang="0">
                  <a:pos x="873" y="164"/>
                </a:cxn>
                <a:cxn ang="0">
                  <a:pos x="887" y="136"/>
                </a:cxn>
                <a:cxn ang="0">
                  <a:pos x="894" y="107"/>
                </a:cxn>
                <a:cxn ang="0">
                  <a:pos x="880" y="72"/>
                </a:cxn>
                <a:cxn ang="0">
                  <a:pos x="845" y="57"/>
                </a:cxn>
                <a:cxn ang="0">
                  <a:pos x="810" y="50"/>
                </a:cxn>
                <a:cxn ang="0">
                  <a:pos x="796" y="43"/>
                </a:cxn>
                <a:cxn ang="0">
                  <a:pos x="796" y="22"/>
                </a:cxn>
                <a:cxn ang="0">
                  <a:pos x="810" y="7"/>
                </a:cxn>
                <a:cxn ang="0">
                  <a:pos x="824" y="0"/>
                </a:cxn>
                <a:cxn ang="0">
                  <a:pos x="1047" y="7"/>
                </a:cxn>
                <a:cxn ang="0">
                  <a:pos x="1124" y="7"/>
                </a:cxn>
                <a:cxn ang="0">
                  <a:pos x="1138" y="22"/>
                </a:cxn>
                <a:cxn ang="0">
                  <a:pos x="1131" y="36"/>
                </a:cxn>
                <a:cxn ang="0">
                  <a:pos x="1124" y="50"/>
                </a:cxn>
                <a:cxn ang="0">
                  <a:pos x="1068" y="57"/>
                </a:cxn>
                <a:cxn ang="0">
                  <a:pos x="964" y="114"/>
                </a:cxn>
                <a:cxn ang="0">
                  <a:pos x="908" y="186"/>
                </a:cxn>
                <a:cxn ang="0">
                  <a:pos x="328" y="1136"/>
                </a:cxn>
                <a:cxn ang="0">
                  <a:pos x="307" y="1150"/>
                </a:cxn>
                <a:cxn ang="0">
                  <a:pos x="279" y="1150"/>
                </a:cxn>
                <a:cxn ang="0">
                  <a:pos x="265" y="1129"/>
                </a:cxn>
                <a:cxn ang="0">
                  <a:pos x="132" y="107"/>
                </a:cxn>
                <a:cxn ang="0">
                  <a:pos x="132" y="79"/>
                </a:cxn>
                <a:cxn ang="0">
                  <a:pos x="111" y="64"/>
                </a:cxn>
                <a:cxn ang="0">
                  <a:pos x="70" y="50"/>
                </a:cxn>
                <a:cxn ang="0">
                  <a:pos x="21" y="50"/>
                </a:cxn>
                <a:cxn ang="0">
                  <a:pos x="0" y="43"/>
                </a:cxn>
                <a:cxn ang="0">
                  <a:pos x="0" y="22"/>
                </a:cxn>
                <a:cxn ang="0">
                  <a:pos x="14" y="7"/>
                </a:cxn>
                <a:cxn ang="0">
                  <a:pos x="28" y="0"/>
                </a:cxn>
              </a:cxnLst>
              <a:rect l="0" t="0" r="r" b="b"/>
              <a:pathLst>
                <a:path w="1138" h="1150">
                  <a:moveTo>
                    <a:pt x="28" y="0"/>
                  </a:moveTo>
                  <a:lnTo>
                    <a:pt x="70" y="7"/>
                  </a:lnTo>
                  <a:lnTo>
                    <a:pt x="111" y="7"/>
                  </a:lnTo>
                  <a:lnTo>
                    <a:pt x="160" y="7"/>
                  </a:lnTo>
                  <a:lnTo>
                    <a:pt x="202" y="7"/>
                  </a:lnTo>
                  <a:lnTo>
                    <a:pt x="300" y="7"/>
                  </a:lnTo>
                  <a:lnTo>
                    <a:pt x="398" y="0"/>
                  </a:lnTo>
                  <a:lnTo>
                    <a:pt x="405" y="7"/>
                  </a:lnTo>
                  <a:lnTo>
                    <a:pt x="412" y="7"/>
                  </a:lnTo>
                  <a:lnTo>
                    <a:pt x="419" y="14"/>
                  </a:lnTo>
                  <a:lnTo>
                    <a:pt x="426" y="22"/>
                  </a:lnTo>
                  <a:lnTo>
                    <a:pt x="419" y="36"/>
                  </a:lnTo>
                  <a:lnTo>
                    <a:pt x="412" y="43"/>
                  </a:lnTo>
                  <a:lnTo>
                    <a:pt x="405" y="50"/>
                  </a:lnTo>
                  <a:lnTo>
                    <a:pt x="398" y="50"/>
                  </a:lnTo>
                  <a:lnTo>
                    <a:pt x="384" y="50"/>
                  </a:lnTo>
                  <a:lnTo>
                    <a:pt x="342" y="57"/>
                  </a:lnTo>
                  <a:lnTo>
                    <a:pt x="314" y="64"/>
                  </a:lnTo>
                  <a:lnTo>
                    <a:pt x="293" y="72"/>
                  </a:lnTo>
                  <a:lnTo>
                    <a:pt x="279" y="86"/>
                  </a:lnTo>
                  <a:lnTo>
                    <a:pt x="272" y="100"/>
                  </a:lnTo>
                  <a:lnTo>
                    <a:pt x="377" y="964"/>
                  </a:lnTo>
                  <a:lnTo>
                    <a:pt x="873" y="172"/>
                  </a:lnTo>
                  <a:lnTo>
                    <a:pt x="873" y="164"/>
                  </a:lnTo>
                  <a:lnTo>
                    <a:pt x="880" y="150"/>
                  </a:lnTo>
                  <a:lnTo>
                    <a:pt x="887" y="136"/>
                  </a:lnTo>
                  <a:lnTo>
                    <a:pt x="894" y="122"/>
                  </a:lnTo>
                  <a:lnTo>
                    <a:pt x="894" y="107"/>
                  </a:lnTo>
                  <a:lnTo>
                    <a:pt x="894" y="86"/>
                  </a:lnTo>
                  <a:lnTo>
                    <a:pt x="880" y="72"/>
                  </a:lnTo>
                  <a:lnTo>
                    <a:pt x="866" y="64"/>
                  </a:lnTo>
                  <a:lnTo>
                    <a:pt x="845" y="57"/>
                  </a:lnTo>
                  <a:lnTo>
                    <a:pt x="817" y="50"/>
                  </a:lnTo>
                  <a:lnTo>
                    <a:pt x="810" y="50"/>
                  </a:lnTo>
                  <a:lnTo>
                    <a:pt x="803" y="50"/>
                  </a:lnTo>
                  <a:lnTo>
                    <a:pt x="796" y="43"/>
                  </a:lnTo>
                  <a:lnTo>
                    <a:pt x="796" y="36"/>
                  </a:lnTo>
                  <a:lnTo>
                    <a:pt x="796" y="22"/>
                  </a:lnTo>
                  <a:lnTo>
                    <a:pt x="803" y="7"/>
                  </a:lnTo>
                  <a:lnTo>
                    <a:pt x="810" y="7"/>
                  </a:lnTo>
                  <a:lnTo>
                    <a:pt x="817" y="0"/>
                  </a:lnTo>
                  <a:lnTo>
                    <a:pt x="824" y="0"/>
                  </a:lnTo>
                  <a:lnTo>
                    <a:pt x="984" y="7"/>
                  </a:lnTo>
                  <a:lnTo>
                    <a:pt x="1047" y="7"/>
                  </a:lnTo>
                  <a:lnTo>
                    <a:pt x="1110" y="0"/>
                  </a:lnTo>
                  <a:lnTo>
                    <a:pt x="1124" y="7"/>
                  </a:lnTo>
                  <a:lnTo>
                    <a:pt x="1131" y="7"/>
                  </a:lnTo>
                  <a:lnTo>
                    <a:pt x="1138" y="22"/>
                  </a:lnTo>
                  <a:lnTo>
                    <a:pt x="1138" y="29"/>
                  </a:lnTo>
                  <a:lnTo>
                    <a:pt x="1131" y="36"/>
                  </a:lnTo>
                  <a:lnTo>
                    <a:pt x="1131" y="43"/>
                  </a:lnTo>
                  <a:lnTo>
                    <a:pt x="1124" y="50"/>
                  </a:lnTo>
                  <a:lnTo>
                    <a:pt x="1110" y="50"/>
                  </a:lnTo>
                  <a:lnTo>
                    <a:pt x="1068" y="57"/>
                  </a:lnTo>
                  <a:lnTo>
                    <a:pt x="1019" y="72"/>
                  </a:lnTo>
                  <a:lnTo>
                    <a:pt x="964" y="114"/>
                  </a:lnTo>
                  <a:lnTo>
                    <a:pt x="908" y="186"/>
                  </a:lnTo>
                  <a:lnTo>
                    <a:pt x="908" y="186"/>
                  </a:lnTo>
                  <a:lnTo>
                    <a:pt x="335" y="1122"/>
                  </a:lnTo>
                  <a:lnTo>
                    <a:pt x="328" y="1136"/>
                  </a:lnTo>
                  <a:lnTo>
                    <a:pt x="321" y="1143"/>
                  </a:lnTo>
                  <a:lnTo>
                    <a:pt x="307" y="1150"/>
                  </a:lnTo>
                  <a:lnTo>
                    <a:pt x="293" y="1150"/>
                  </a:lnTo>
                  <a:lnTo>
                    <a:pt x="279" y="1150"/>
                  </a:lnTo>
                  <a:lnTo>
                    <a:pt x="272" y="1143"/>
                  </a:lnTo>
                  <a:lnTo>
                    <a:pt x="265" y="1129"/>
                  </a:lnTo>
                  <a:lnTo>
                    <a:pt x="258" y="1107"/>
                  </a:lnTo>
                  <a:lnTo>
                    <a:pt x="132" y="107"/>
                  </a:lnTo>
                  <a:lnTo>
                    <a:pt x="132" y="93"/>
                  </a:lnTo>
                  <a:lnTo>
                    <a:pt x="132" y="79"/>
                  </a:lnTo>
                  <a:lnTo>
                    <a:pt x="125" y="72"/>
                  </a:lnTo>
                  <a:lnTo>
                    <a:pt x="111" y="64"/>
                  </a:lnTo>
                  <a:lnTo>
                    <a:pt x="98" y="57"/>
                  </a:lnTo>
                  <a:lnTo>
                    <a:pt x="70" y="50"/>
                  </a:lnTo>
                  <a:lnTo>
                    <a:pt x="42" y="50"/>
                  </a:lnTo>
                  <a:lnTo>
                    <a:pt x="21" y="50"/>
                  </a:lnTo>
                  <a:lnTo>
                    <a:pt x="7" y="50"/>
                  </a:lnTo>
                  <a:lnTo>
                    <a:pt x="0" y="43"/>
                  </a:lnTo>
                  <a:lnTo>
                    <a:pt x="0" y="36"/>
                  </a:lnTo>
                  <a:lnTo>
                    <a:pt x="0" y="22"/>
                  </a:lnTo>
                  <a:lnTo>
                    <a:pt x="7" y="7"/>
                  </a:lnTo>
                  <a:lnTo>
                    <a:pt x="14" y="7"/>
                  </a:lnTo>
                  <a:lnTo>
                    <a:pt x="21"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4"/>
            <p:cNvSpPr>
              <a:spLocks noEditPoints="1"/>
            </p:cNvSpPr>
            <p:nvPr/>
          </p:nvSpPr>
          <p:spPr bwMode="auto">
            <a:xfrm>
              <a:off x="7610" y="2375"/>
              <a:ext cx="342" cy="771"/>
            </a:xfrm>
            <a:custGeom>
              <a:avLst/>
              <a:gdLst/>
              <a:ahLst/>
              <a:cxnLst>
                <a:cxn ang="0">
                  <a:pos x="195" y="264"/>
                </a:cxn>
                <a:cxn ang="0">
                  <a:pos x="251" y="293"/>
                </a:cxn>
                <a:cxn ang="0">
                  <a:pos x="272" y="350"/>
                </a:cxn>
                <a:cxn ang="0">
                  <a:pos x="265" y="386"/>
                </a:cxn>
                <a:cxn ang="0">
                  <a:pos x="237" y="457"/>
                </a:cxn>
                <a:cxn ang="0">
                  <a:pos x="209" y="536"/>
                </a:cxn>
                <a:cxn ang="0">
                  <a:pos x="160" y="650"/>
                </a:cxn>
                <a:cxn ang="0">
                  <a:pos x="153" y="700"/>
                </a:cxn>
                <a:cxn ang="0">
                  <a:pos x="160" y="728"/>
                </a:cxn>
                <a:cxn ang="0">
                  <a:pos x="181" y="743"/>
                </a:cxn>
                <a:cxn ang="0">
                  <a:pos x="272" y="678"/>
                </a:cxn>
                <a:cxn ang="0">
                  <a:pos x="307" y="593"/>
                </a:cxn>
                <a:cxn ang="0">
                  <a:pos x="314" y="586"/>
                </a:cxn>
                <a:cxn ang="0">
                  <a:pos x="328" y="586"/>
                </a:cxn>
                <a:cxn ang="0">
                  <a:pos x="342" y="593"/>
                </a:cxn>
                <a:cxn ang="0">
                  <a:pos x="335" y="621"/>
                </a:cxn>
                <a:cxn ang="0">
                  <a:pos x="286" y="714"/>
                </a:cxn>
                <a:cxn ang="0">
                  <a:pos x="181" y="771"/>
                </a:cxn>
                <a:cxn ang="0">
                  <a:pos x="125" y="757"/>
                </a:cxn>
                <a:cxn ang="0">
                  <a:pos x="84" y="721"/>
                </a:cxn>
                <a:cxn ang="0">
                  <a:pos x="70" y="678"/>
                </a:cxn>
                <a:cxn ang="0">
                  <a:pos x="84" y="628"/>
                </a:cxn>
                <a:cxn ang="0">
                  <a:pos x="174" y="386"/>
                </a:cxn>
                <a:cxn ang="0">
                  <a:pos x="188" y="328"/>
                </a:cxn>
                <a:cxn ang="0">
                  <a:pos x="181" y="293"/>
                </a:cxn>
                <a:cxn ang="0">
                  <a:pos x="160" y="286"/>
                </a:cxn>
                <a:cxn ang="0">
                  <a:pos x="77" y="350"/>
                </a:cxn>
                <a:cxn ang="0">
                  <a:pos x="35" y="436"/>
                </a:cxn>
                <a:cxn ang="0">
                  <a:pos x="21" y="443"/>
                </a:cxn>
                <a:cxn ang="0">
                  <a:pos x="7" y="443"/>
                </a:cxn>
                <a:cxn ang="0">
                  <a:pos x="0" y="428"/>
                </a:cxn>
                <a:cxn ang="0">
                  <a:pos x="28" y="364"/>
                </a:cxn>
                <a:cxn ang="0">
                  <a:pos x="104" y="271"/>
                </a:cxn>
                <a:cxn ang="0">
                  <a:pos x="265" y="0"/>
                </a:cxn>
                <a:cxn ang="0">
                  <a:pos x="300" y="7"/>
                </a:cxn>
                <a:cxn ang="0">
                  <a:pos x="307" y="36"/>
                </a:cxn>
                <a:cxn ang="0">
                  <a:pos x="314" y="43"/>
                </a:cxn>
                <a:cxn ang="0">
                  <a:pos x="293" y="86"/>
                </a:cxn>
                <a:cxn ang="0">
                  <a:pos x="251" y="107"/>
                </a:cxn>
                <a:cxn ang="0">
                  <a:pos x="223" y="100"/>
                </a:cxn>
                <a:cxn ang="0">
                  <a:pos x="209" y="71"/>
                </a:cxn>
                <a:cxn ang="0">
                  <a:pos x="209" y="43"/>
                </a:cxn>
                <a:cxn ang="0">
                  <a:pos x="230" y="14"/>
                </a:cxn>
                <a:cxn ang="0">
                  <a:pos x="265" y="0"/>
                </a:cxn>
              </a:cxnLst>
              <a:rect l="0" t="0" r="r" b="b"/>
              <a:pathLst>
                <a:path w="342" h="771">
                  <a:moveTo>
                    <a:pt x="167" y="257"/>
                  </a:moveTo>
                  <a:lnTo>
                    <a:pt x="195" y="264"/>
                  </a:lnTo>
                  <a:lnTo>
                    <a:pt x="230" y="271"/>
                  </a:lnTo>
                  <a:lnTo>
                    <a:pt x="251" y="293"/>
                  </a:lnTo>
                  <a:lnTo>
                    <a:pt x="265" y="321"/>
                  </a:lnTo>
                  <a:lnTo>
                    <a:pt x="272" y="350"/>
                  </a:lnTo>
                  <a:lnTo>
                    <a:pt x="265" y="371"/>
                  </a:lnTo>
                  <a:lnTo>
                    <a:pt x="265" y="386"/>
                  </a:lnTo>
                  <a:lnTo>
                    <a:pt x="258" y="414"/>
                  </a:lnTo>
                  <a:lnTo>
                    <a:pt x="237" y="457"/>
                  </a:lnTo>
                  <a:lnTo>
                    <a:pt x="223" y="507"/>
                  </a:lnTo>
                  <a:lnTo>
                    <a:pt x="209" y="536"/>
                  </a:lnTo>
                  <a:lnTo>
                    <a:pt x="174" y="628"/>
                  </a:lnTo>
                  <a:lnTo>
                    <a:pt x="160" y="650"/>
                  </a:lnTo>
                  <a:lnTo>
                    <a:pt x="153" y="678"/>
                  </a:lnTo>
                  <a:lnTo>
                    <a:pt x="153" y="700"/>
                  </a:lnTo>
                  <a:lnTo>
                    <a:pt x="153" y="721"/>
                  </a:lnTo>
                  <a:lnTo>
                    <a:pt x="160" y="728"/>
                  </a:lnTo>
                  <a:lnTo>
                    <a:pt x="167" y="743"/>
                  </a:lnTo>
                  <a:lnTo>
                    <a:pt x="181" y="743"/>
                  </a:lnTo>
                  <a:lnTo>
                    <a:pt x="230" y="728"/>
                  </a:lnTo>
                  <a:lnTo>
                    <a:pt x="272" y="678"/>
                  </a:lnTo>
                  <a:lnTo>
                    <a:pt x="300" y="600"/>
                  </a:lnTo>
                  <a:lnTo>
                    <a:pt x="307" y="593"/>
                  </a:lnTo>
                  <a:lnTo>
                    <a:pt x="307" y="586"/>
                  </a:lnTo>
                  <a:lnTo>
                    <a:pt x="314" y="586"/>
                  </a:lnTo>
                  <a:lnTo>
                    <a:pt x="328" y="586"/>
                  </a:lnTo>
                  <a:lnTo>
                    <a:pt x="328" y="586"/>
                  </a:lnTo>
                  <a:lnTo>
                    <a:pt x="335" y="586"/>
                  </a:lnTo>
                  <a:lnTo>
                    <a:pt x="342" y="593"/>
                  </a:lnTo>
                  <a:lnTo>
                    <a:pt x="342" y="600"/>
                  </a:lnTo>
                  <a:lnTo>
                    <a:pt x="335" y="621"/>
                  </a:lnTo>
                  <a:lnTo>
                    <a:pt x="314" y="664"/>
                  </a:lnTo>
                  <a:lnTo>
                    <a:pt x="286" y="714"/>
                  </a:lnTo>
                  <a:lnTo>
                    <a:pt x="237" y="757"/>
                  </a:lnTo>
                  <a:lnTo>
                    <a:pt x="181" y="771"/>
                  </a:lnTo>
                  <a:lnTo>
                    <a:pt x="146" y="771"/>
                  </a:lnTo>
                  <a:lnTo>
                    <a:pt x="125" y="757"/>
                  </a:lnTo>
                  <a:lnTo>
                    <a:pt x="104" y="743"/>
                  </a:lnTo>
                  <a:lnTo>
                    <a:pt x="84" y="721"/>
                  </a:lnTo>
                  <a:lnTo>
                    <a:pt x="77" y="700"/>
                  </a:lnTo>
                  <a:lnTo>
                    <a:pt x="70" y="678"/>
                  </a:lnTo>
                  <a:lnTo>
                    <a:pt x="77" y="650"/>
                  </a:lnTo>
                  <a:lnTo>
                    <a:pt x="84" y="628"/>
                  </a:lnTo>
                  <a:lnTo>
                    <a:pt x="153" y="443"/>
                  </a:lnTo>
                  <a:lnTo>
                    <a:pt x="174" y="386"/>
                  </a:lnTo>
                  <a:lnTo>
                    <a:pt x="181" y="350"/>
                  </a:lnTo>
                  <a:lnTo>
                    <a:pt x="188" y="328"/>
                  </a:lnTo>
                  <a:lnTo>
                    <a:pt x="188" y="307"/>
                  </a:lnTo>
                  <a:lnTo>
                    <a:pt x="181" y="293"/>
                  </a:lnTo>
                  <a:lnTo>
                    <a:pt x="174" y="286"/>
                  </a:lnTo>
                  <a:lnTo>
                    <a:pt x="160" y="286"/>
                  </a:lnTo>
                  <a:lnTo>
                    <a:pt x="118" y="300"/>
                  </a:lnTo>
                  <a:lnTo>
                    <a:pt x="77" y="350"/>
                  </a:lnTo>
                  <a:lnTo>
                    <a:pt x="42" y="428"/>
                  </a:lnTo>
                  <a:lnTo>
                    <a:pt x="35" y="436"/>
                  </a:lnTo>
                  <a:lnTo>
                    <a:pt x="28" y="443"/>
                  </a:lnTo>
                  <a:lnTo>
                    <a:pt x="21" y="443"/>
                  </a:lnTo>
                  <a:lnTo>
                    <a:pt x="14" y="443"/>
                  </a:lnTo>
                  <a:lnTo>
                    <a:pt x="7" y="443"/>
                  </a:lnTo>
                  <a:lnTo>
                    <a:pt x="0" y="436"/>
                  </a:lnTo>
                  <a:lnTo>
                    <a:pt x="0" y="428"/>
                  </a:lnTo>
                  <a:lnTo>
                    <a:pt x="7" y="407"/>
                  </a:lnTo>
                  <a:lnTo>
                    <a:pt x="28" y="364"/>
                  </a:lnTo>
                  <a:lnTo>
                    <a:pt x="56" y="314"/>
                  </a:lnTo>
                  <a:lnTo>
                    <a:pt x="104" y="271"/>
                  </a:lnTo>
                  <a:lnTo>
                    <a:pt x="167" y="257"/>
                  </a:lnTo>
                  <a:close/>
                  <a:moveTo>
                    <a:pt x="265" y="0"/>
                  </a:moveTo>
                  <a:lnTo>
                    <a:pt x="286" y="0"/>
                  </a:lnTo>
                  <a:lnTo>
                    <a:pt x="300" y="7"/>
                  </a:lnTo>
                  <a:lnTo>
                    <a:pt x="307" y="21"/>
                  </a:lnTo>
                  <a:lnTo>
                    <a:pt x="307" y="36"/>
                  </a:lnTo>
                  <a:lnTo>
                    <a:pt x="314" y="43"/>
                  </a:lnTo>
                  <a:lnTo>
                    <a:pt x="314" y="43"/>
                  </a:lnTo>
                  <a:lnTo>
                    <a:pt x="307" y="64"/>
                  </a:lnTo>
                  <a:lnTo>
                    <a:pt x="293" y="86"/>
                  </a:lnTo>
                  <a:lnTo>
                    <a:pt x="272" y="100"/>
                  </a:lnTo>
                  <a:lnTo>
                    <a:pt x="251" y="107"/>
                  </a:lnTo>
                  <a:lnTo>
                    <a:pt x="230" y="107"/>
                  </a:lnTo>
                  <a:lnTo>
                    <a:pt x="223" y="100"/>
                  </a:lnTo>
                  <a:lnTo>
                    <a:pt x="209" y="86"/>
                  </a:lnTo>
                  <a:lnTo>
                    <a:pt x="209" y="71"/>
                  </a:lnTo>
                  <a:lnTo>
                    <a:pt x="202" y="64"/>
                  </a:lnTo>
                  <a:lnTo>
                    <a:pt x="209" y="43"/>
                  </a:lnTo>
                  <a:lnTo>
                    <a:pt x="216" y="28"/>
                  </a:lnTo>
                  <a:lnTo>
                    <a:pt x="230" y="14"/>
                  </a:lnTo>
                  <a:lnTo>
                    <a:pt x="251" y="7"/>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5"/>
            <p:cNvSpPr>
              <a:spLocks/>
            </p:cNvSpPr>
            <p:nvPr/>
          </p:nvSpPr>
          <p:spPr bwMode="auto">
            <a:xfrm>
              <a:off x="8231" y="1682"/>
              <a:ext cx="370" cy="1629"/>
            </a:xfrm>
            <a:custGeom>
              <a:avLst/>
              <a:gdLst/>
              <a:ahLst/>
              <a:cxnLst>
                <a:cxn ang="0">
                  <a:pos x="356" y="0"/>
                </a:cxn>
                <a:cxn ang="0">
                  <a:pos x="363" y="0"/>
                </a:cxn>
                <a:cxn ang="0">
                  <a:pos x="370" y="7"/>
                </a:cxn>
                <a:cxn ang="0">
                  <a:pos x="370" y="21"/>
                </a:cxn>
                <a:cxn ang="0">
                  <a:pos x="370" y="21"/>
                </a:cxn>
                <a:cxn ang="0">
                  <a:pos x="370" y="29"/>
                </a:cxn>
                <a:cxn ang="0">
                  <a:pos x="363" y="36"/>
                </a:cxn>
                <a:cxn ang="0">
                  <a:pos x="349" y="43"/>
                </a:cxn>
                <a:cxn ang="0">
                  <a:pos x="245" y="179"/>
                </a:cxn>
                <a:cxn ang="0">
                  <a:pos x="175" y="321"/>
                </a:cxn>
                <a:cxn ang="0">
                  <a:pos x="126" y="479"/>
                </a:cxn>
                <a:cxn ang="0">
                  <a:pos x="105" y="643"/>
                </a:cxn>
                <a:cxn ang="0">
                  <a:pos x="91" y="814"/>
                </a:cxn>
                <a:cxn ang="0">
                  <a:pos x="98" y="943"/>
                </a:cxn>
                <a:cxn ang="0">
                  <a:pos x="112" y="1079"/>
                </a:cxn>
                <a:cxn ang="0">
                  <a:pos x="147" y="1207"/>
                </a:cxn>
                <a:cxn ang="0">
                  <a:pos x="189" y="1343"/>
                </a:cxn>
                <a:cxn ang="0">
                  <a:pos x="259" y="1464"/>
                </a:cxn>
                <a:cxn ang="0">
                  <a:pos x="342" y="1579"/>
                </a:cxn>
                <a:cxn ang="0">
                  <a:pos x="356" y="1586"/>
                </a:cxn>
                <a:cxn ang="0">
                  <a:pos x="363" y="1600"/>
                </a:cxn>
                <a:cxn ang="0">
                  <a:pos x="370" y="1607"/>
                </a:cxn>
                <a:cxn ang="0">
                  <a:pos x="370" y="1607"/>
                </a:cxn>
                <a:cxn ang="0">
                  <a:pos x="370" y="1614"/>
                </a:cxn>
                <a:cxn ang="0">
                  <a:pos x="370" y="1614"/>
                </a:cxn>
                <a:cxn ang="0">
                  <a:pos x="370" y="1621"/>
                </a:cxn>
                <a:cxn ang="0">
                  <a:pos x="363" y="1629"/>
                </a:cxn>
                <a:cxn ang="0">
                  <a:pos x="356" y="1629"/>
                </a:cxn>
                <a:cxn ang="0">
                  <a:pos x="329" y="1614"/>
                </a:cxn>
                <a:cxn ang="0">
                  <a:pos x="287" y="1579"/>
                </a:cxn>
                <a:cxn ang="0">
                  <a:pos x="231" y="1514"/>
                </a:cxn>
                <a:cxn ang="0">
                  <a:pos x="168" y="1429"/>
                </a:cxn>
                <a:cxn ang="0">
                  <a:pos x="105" y="1321"/>
                </a:cxn>
                <a:cxn ang="0">
                  <a:pos x="56" y="1186"/>
                </a:cxn>
                <a:cxn ang="0">
                  <a:pos x="21" y="1050"/>
                </a:cxn>
                <a:cxn ang="0">
                  <a:pos x="7" y="921"/>
                </a:cxn>
                <a:cxn ang="0">
                  <a:pos x="0" y="814"/>
                </a:cxn>
                <a:cxn ang="0">
                  <a:pos x="7" y="664"/>
                </a:cxn>
                <a:cxn ang="0">
                  <a:pos x="42" y="493"/>
                </a:cxn>
                <a:cxn ang="0">
                  <a:pos x="105" y="314"/>
                </a:cxn>
                <a:cxn ang="0">
                  <a:pos x="154" y="221"/>
                </a:cxn>
                <a:cxn ang="0">
                  <a:pos x="203" y="143"/>
                </a:cxn>
                <a:cxn ang="0">
                  <a:pos x="259" y="79"/>
                </a:cxn>
                <a:cxn ang="0">
                  <a:pos x="301" y="36"/>
                </a:cxn>
                <a:cxn ang="0">
                  <a:pos x="336" y="7"/>
                </a:cxn>
                <a:cxn ang="0">
                  <a:pos x="356" y="0"/>
                </a:cxn>
              </a:cxnLst>
              <a:rect l="0" t="0" r="r" b="b"/>
              <a:pathLst>
                <a:path w="370" h="1629">
                  <a:moveTo>
                    <a:pt x="356" y="0"/>
                  </a:moveTo>
                  <a:lnTo>
                    <a:pt x="363" y="0"/>
                  </a:lnTo>
                  <a:lnTo>
                    <a:pt x="370" y="7"/>
                  </a:lnTo>
                  <a:lnTo>
                    <a:pt x="370" y="21"/>
                  </a:lnTo>
                  <a:lnTo>
                    <a:pt x="370" y="21"/>
                  </a:lnTo>
                  <a:lnTo>
                    <a:pt x="370" y="29"/>
                  </a:lnTo>
                  <a:lnTo>
                    <a:pt x="363" y="36"/>
                  </a:lnTo>
                  <a:lnTo>
                    <a:pt x="349" y="43"/>
                  </a:lnTo>
                  <a:lnTo>
                    <a:pt x="245" y="179"/>
                  </a:lnTo>
                  <a:lnTo>
                    <a:pt x="175" y="321"/>
                  </a:lnTo>
                  <a:lnTo>
                    <a:pt x="126" y="479"/>
                  </a:lnTo>
                  <a:lnTo>
                    <a:pt x="105" y="643"/>
                  </a:lnTo>
                  <a:lnTo>
                    <a:pt x="91" y="814"/>
                  </a:lnTo>
                  <a:lnTo>
                    <a:pt x="98" y="943"/>
                  </a:lnTo>
                  <a:lnTo>
                    <a:pt x="112" y="1079"/>
                  </a:lnTo>
                  <a:lnTo>
                    <a:pt x="147" y="1207"/>
                  </a:lnTo>
                  <a:lnTo>
                    <a:pt x="189" y="1343"/>
                  </a:lnTo>
                  <a:lnTo>
                    <a:pt x="259" y="1464"/>
                  </a:lnTo>
                  <a:lnTo>
                    <a:pt x="342" y="1579"/>
                  </a:lnTo>
                  <a:lnTo>
                    <a:pt x="356" y="1586"/>
                  </a:lnTo>
                  <a:lnTo>
                    <a:pt x="363" y="1600"/>
                  </a:lnTo>
                  <a:lnTo>
                    <a:pt x="370" y="1607"/>
                  </a:lnTo>
                  <a:lnTo>
                    <a:pt x="370" y="1607"/>
                  </a:lnTo>
                  <a:lnTo>
                    <a:pt x="370" y="1614"/>
                  </a:lnTo>
                  <a:lnTo>
                    <a:pt x="370" y="1614"/>
                  </a:lnTo>
                  <a:lnTo>
                    <a:pt x="370" y="1621"/>
                  </a:lnTo>
                  <a:lnTo>
                    <a:pt x="363" y="1629"/>
                  </a:lnTo>
                  <a:lnTo>
                    <a:pt x="356" y="1629"/>
                  </a:lnTo>
                  <a:lnTo>
                    <a:pt x="329" y="1614"/>
                  </a:lnTo>
                  <a:lnTo>
                    <a:pt x="287" y="1579"/>
                  </a:lnTo>
                  <a:lnTo>
                    <a:pt x="231" y="1514"/>
                  </a:lnTo>
                  <a:lnTo>
                    <a:pt x="168" y="1429"/>
                  </a:lnTo>
                  <a:lnTo>
                    <a:pt x="105" y="1321"/>
                  </a:lnTo>
                  <a:lnTo>
                    <a:pt x="56" y="1186"/>
                  </a:lnTo>
                  <a:lnTo>
                    <a:pt x="21" y="1050"/>
                  </a:lnTo>
                  <a:lnTo>
                    <a:pt x="7" y="921"/>
                  </a:lnTo>
                  <a:lnTo>
                    <a:pt x="0" y="814"/>
                  </a:lnTo>
                  <a:lnTo>
                    <a:pt x="7" y="664"/>
                  </a:lnTo>
                  <a:lnTo>
                    <a:pt x="42" y="493"/>
                  </a:lnTo>
                  <a:lnTo>
                    <a:pt x="105" y="314"/>
                  </a:lnTo>
                  <a:lnTo>
                    <a:pt x="154" y="221"/>
                  </a:lnTo>
                  <a:lnTo>
                    <a:pt x="203" y="143"/>
                  </a:lnTo>
                  <a:lnTo>
                    <a:pt x="259" y="79"/>
                  </a:lnTo>
                  <a:lnTo>
                    <a:pt x="301" y="36"/>
                  </a:lnTo>
                  <a:lnTo>
                    <a:pt x="336" y="7"/>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6"/>
            <p:cNvSpPr>
              <a:spLocks/>
            </p:cNvSpPr>
            <p:nvPr/>
          </p:nvSpPr>
          <p:spPr bwMode="auto">
            <a:xfrm>
              <a:off x="8643" y="2125"/>
              <a:ext cx="692" cy="828"/>
            </a:xfrm>
            <a:custGeom>
              <a:avLst/>
              <a:gdLst/>
              <a:ahLst/>
              <a:cxnLst>
                <a:cxn ang="0">
                  <a:pos x="531" y="71"/>
                </a:cxn>
                <a:cxn ang="0">
                  <a:pos x="566" y="86"/>
                </a:cxn>
                <a:cxn ang="0">
                  <a:pos x="685" y="36"/>
                </a:cxn>
                <a:cxn ang="0">
                  <a:pos x="552" y="186"/>
                </a:cxn>
                <a:cxn ang="0">
                  <a:pos x="363" y="143"/>
                </a:cxn>
                <a:cxn ang="0">
                  <a:pos x="287" y="143"/>
                </a:cxn>
                <a:cxn ang="0">
                  <a:pos x="273" y="228"/>
                </a:cxn>
                <a:cxn ang="0">
                  <a:pos x="294" y="350"/>
                </a:cxn>
                <a:cxn ang="0">
                  <a:pos x="308" y="371"/>
                </a:cxn>
                <a:cxn ang="0">
                  <a:pos x="322" y="386"/>
                </a:cxn>
                <a:cxn ang="0">
                  <a:pos x="350" y="378"/>
                </a:cxn>
                <a:cxn ang="0">
                  <a:pos x="580" y="307"/>
                </a:cxn>
                <a:cxn ang="0">
                  <a:pos x="636" y="350"/>
                </a:cxn>
                <a:cxn ang="0">
                  <a:pos x="636" y="586"/>
                </a:cxn>
                <a:cxn ang="0">
                  <a:pos x="489" y="757"/>
                </a:cxn>
                <a:cxn ang="0">
                  <a:pos x="308" y="778"/>
                </a:cxn>
                <a:cxn ang="0">
                  <a:pos x="217" y="714"/>
                </a:cxn>
                <a:cxn ang="0">
                  <a:pos x="161" y="700"/>
                </a:cxn>
                <a:cxn ang="0">
                  <a:pos x="14" y="771"/>
                </a:cxn>
                <a:cxn ang="0">
                  <a:pos x="35" y="721"/>
                </a:cxn>
                <a:cxn ang="0">
                  <a:pos x="119" y="636"/>
                </a:cxn>
                <a:cxn ang="0">
                  <a:pos x="168" y="607"/>
                </a:cxn>
                <a:cxn ang="0">
                  <a:pos x="224" y="593"/>
                </a:cxn>
                <a:cxn ang="0">
                  <a:pos x="343" y="628"/>
                </a:cxn>
                <a:cxn ang="0">
                  <a:pos x="475" y="721"/>
                </a:cxn>
                <a:cxn ang="0">
                  <a:pos x="496" y="714"/>
                </a:cxn>
                <a:cxn ang="0">
                  <a:pos x="517" y="621"/>
                </a:cxn>
                <a:cxn ang="0">
                  <a:pos x="517" y="507"/>
                </a:cxn>
                <a:cxn ang="0">
                  <a:pos x="496" y="428"/>
                </a:cxn>
                <a:cxn ang="0">
                  <a:pos x="461" y="400"/>
                </a:cxn>
                <a:cxn ang="0">
                  <a:pos x="433" y="393"/>
                </a:cxn>
                <a:cxn ang="0">
                  <a:pos x="398" y="400"/>
                </a:cxn>
                <a:cxn ang="0">
                  <a:pos x="217" y="507"/>
                </a:cxn>
                <a:cxn ang="0">
                  <a:pos x="168" y="436"/>
                </a:cxn>
                <a:cxn ang="0">
                  <a:pos x="154" y="278"/>
                </a:cxn>
                <a:cxn ang="0">
                  <a:pos x="398" y="0"/>
                </a:cxn>
              </a:cxnLst>
              <a:rect l="0" t="0" r="r" b="b"/>
              <a:pathLst>
                <a:path w="692" h="828">
                  <a:moveTo>
                    <a:pt x="398" y="0"/>
                  </a:moveTo>
                  <a:lnTo>
                    <a:pt x="531" y="71"/>
                  </a:lnTo>
                  <a:lnTo>
                    <a:pt x="545" y="78"/>
                  </a:lnTo>
                  <a:lnTo>
                    <a:pt x="566" y="86"/>
                  </a:lnTo>
                  <a:lnTo>
                    <a:pt x="629" y="71"/>
                  </a:lnTo>
                  <a:lnTo>
                    <a:pt x="685" y="36"/>
                  </a:lnTo>
                  <a:lnTo>
                    <a:pt x="692" y="64"/>
                  </a:lnTo>
                  <a:lnTo>
                    <a:pt x="552" y="186"/>
                  </a:lnTo>
                  <a:lnTo>
                    <a:pt x="447" y="171"/>
                  </a:lnTo>
                  <a:lnTo>
                    <a:pt x="363" y="143"/>
                  </a:lnTo>
                  <a:lnTo>
                    <a:pt x="308" y="100"/>
                  </a:lnTo>
                  <a:lnTo>
                    <a:pt x="287" y="143"/>
                  </a:lnTo>
                  <a:lnTo>
                    <a:pt x="273" y="186"/>
                  </a:lnTo>
                  <a:lnTo>
                    <a:pt x="273" y="228"/>
                  </a:lnTo>
                  <a:lnTo>
                    <a:pt x="280" y="293"/>
                  </a:lnTo>
                  <a:lnTo>
                    <a:pt x="294" y="350"/>
                  </a:lnTo>
                  <a:lnTo>
                    <a:pt x="301" y="364"/>
                  </a:lnTo>
                  <a:lnTo>
                    <a:pt x="308" y="371"/>
                  </a:lnTo>
                  <a:lnTo>
                    <a:pt x="315" y="378"/>
                  </a:lnTo>
                  <a:lnTo>
                    <a:pt x="322" y="386"/>
                  </a:lnTo>
                  <a:lnTo>
                    <a:pt x="336" y="386"/>
                  </a:lnTo>
                  <a:lnTo>
                    <a:pt x="350" y="378"/>
                  </a:lnTo>
                  <a:lnTo>
                    <a:pt x="552" y="286"/>
                  </a:lnTo>
                  <a:lnTo>
                    <a:pt x="580" y="307"/>
                  </a:lnTo>
                  <a:lnTo>
                    <a:pt x="608" y="328"/>
                  </a:lnTo>
                  <a:lnTo>
                    <a:pt x="636" y="350"/>
                  </a:lnTo>
                  <a:lnTo>
                    <a:pt x="643" y="478"/>
                  </a:lnTo>
                  <a:lnTo>
                    <a:pt x="636" y="586"/>
                  </a:lnTo>
                  <a:lnTo>
                    <a:pt x="615" y="693"/>
                  </a:lnTo>
                  <a:lnTo>
                    <a:pt x="489" y="757"/>
                  </a:lnTo>
                  <a:lnTo>
                    <a:pt x="363" y="828"/>
                  </a:lnTo>
                  <a:lnTo>
                    <a:pt x="308" y="778"/>
                  </a:lnTo>
                  <a:lnTo>
                    <a:pt x="245" y="736"/>
                  </a:lnTo>
                  <a:lnTo>
                    <a:pt x="217" y="714"/>
                  </a:lnTo>
                  <a:lnTo>
                    <a:pt x="189" y="707"/>
                  </a:lnTo>
                  <a:lnTo>
                    <a:pt x="161" y="700"/>
                  </a:lnTo>
                  <a:lnTo>
                    <a:pt x="91" y="721"/>
                  </a:lnTo>
                  <a:lnTo>
                    <a:pt x="14" y="771"/>
                  </a:lnTo>
                  <a:lnTo>
                    <a:pt x="0" y="757"/>
                  </a:lnTo>
                  <a:lnTo>
                    <a:pt x="35" y="721"/>
                  </a:lnTo>
                  <a:lnTo>
                    <a:pt x="77" y="678"/>
                  </a:lnTo>
                  <a:lnTo>
                    <a:pt x="119" y="636"/>
                  </a:lnTo>
                  <a:lnTo>
                    <a:pt x="140" y="614"/>
                  </a:lnTo>
                  <a:lnTo>
                    <a:pt x="168" y="607"/>
                  </a:lnTo>
                  <a:lnTo>
                    <a:pt x="196" y="600"/>
                  </a:lnTo>
                  <a:lnTo>
                    <a:pt x="224" y="593"/>
                  </a:lnTo>
                  <a:lnTo>
                    <a:pt x="287" y="607"/>
                  </a:lnTo>
                  <a:lnTo>
                    <a:pt x="343" y="628"/>
                  </a:lnTo>
                  <a:lnTo>
                    <a:pt x="468" y="721"/>
                  </a:lnTo>
                  <a:lnTo>
                    <a:pt x="475" y="721"/>
                  </a:lnTo>
                  <a:lnTo>
                    <a:pt x="489" y="721"/>
                  </a:lnTo>
                  <a:lnTo>
                    <a:pt x="496" y="714"/>
                  </a:lnTo>
                  <a:lnTo>
                    <a:pt x="496" y="700"/>
                  </a:lnTo>
                  <a:lnTo>
                    <a:pt x="517" y="621"/>
                  </a:lnTo>
                  <a:lnTo>
                    <a:pt x="517" y="550"/>
                  </a:lnTo>
                  <a:lnTo>
                    <a:pt x="517" y="507"/>
                  </a:lnTo>
                  <a:lnTo>
                    <a:pt x="510" y="457"/>
                  </a:lnTo>
                  <a:lnTo>
                    <a:pt x="496" y="428"/>
                  </a:lnTo>
                  <a:lnTo>
                    <a:pt x="482" y="414"/>
                  </a:lnTo>
                  <a:lnTo>
                    <a:pt x="461" y="400"/>
                  </a:lnTo>
                  <a:lnTo>
                    <a:pt x="447" y="393"/>
                  </a:lnTo>
                  <a:lnTo>
                    <a:pt x="433" y="393"/>
                  </a:lnTo>
                  <a:lnTo>
                    <a:pt x="412" y="393"/>
                  </a:lnTo>
                  <a:lnTo>
                    <a:pt x="398" y="400"/>
                  </a:lnTo>
                  <a:lnTo>
                    <a:pt x="377" y="407"/>
                  </a:lnTo>
                  <a:lnTo>
                    <a:pt x="217" y="507"/>
                  </a:lnTo>
                  <a:lnTo>
                    <a:pt x="196" y="471"/>
                  </a:lnTo>
                  <a:lnTo>
                    <a:pt x="168" y="436"/>
                  </a:lnTo>
                  <a:lnTo>
                    <a:pt x="147" y="393"/>
                  </a:lnTo>
                  <a:lnTo>
                    <a:pt x="154" y="278"/>
                  </a:lnTo>
                  <a:lnTo>
                    <a:pt x="161" y="164"/>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7"/>
            <p:cNvSpPr>
              <a:spLocks noEditPoints="1"/>
            </p:cNvSpPr>
            <p:nvPr/>
          </p:nvSpPr>
          <p:spPr bwMode="auto">
            <a:xfrm>
              <a:off x="9488" y="1682"/>
              <a:ext cx="371" cy="1629"/>
            </a:xfrm>
            <a:custGeom>
              <a:avLst/>
              <a:gdLst/>
              <a:ahLst/>
              <a:cxnLst>
                <a:cxn ang="0">
                  <a:pos x="371" y="814"/>
                </a:cxn>
                <a:cxn ang="0">
                  <a:pos x="371" y="814"/>
                </a:cxn>
                <a:cxn ang="0">
                  <a:pos x="371" y="814"/>
                </a:cxn>
                <a:cxn ang="0">
                  <a:pos x="371" y="814"/>
                </a:cxn>
                <a:cxn ang="0">
                  <a:pos x="21" y="0"/>
                </a:cxn>
                <a:cxn ang="0">
                  <a:pos x="42" y="14"/>
                </a:cxn>
                <a:cxn ang="0">
                  <a:pos x="84" y="50"/>
                </a:cxn>
                <a:cxn ang="0">
                  <a:pos x="140" y="114"/>
                </a:cxn>
                <a:cxn ang="0">
                  <a:pos x="203" y="200"/>
                </a:cxn>
                <a:cxn ang="0">
                  <a:pos x="266" y="307"/>
                </a:cxn>
                <a:cxn ang="0">
                  <a:pos x="336" y="493"/>
                </a:cxn>
                <a:cxn ang="0">
                  <a:pos x="364" y="664"/>
                </a:cxn>
                <a:cxn ang="0">
                  <a:pos x="371" y="814"/>
                </a:cxn>
                <a:cxn ang="0">
                  <a:pos x="364" y="964"/>
                </a:cxn>
                <a:cxn ang="0">
                  <a:pos x="336" y="1129"/>
                </a:cxn>
                <a:cxn ang="0">
                  <a:pos x="273" y="1307"/>
                </a:cxn>
                <a:cxn ang="0">
                  <a:pos x="224" y="1407"/>
                </a:cxn>
                <a:cxn ang="0">
                  <a:pos x="168" y="1486"/>
                </a:cxn>
                <a:cxn ang="0">
                  <a:pos x="119" y="1543"/>
                </a:cxn>
                <a:cxn ang="0">
                  <a:pos x="70" y="1593"/>
                </a:cxn>
                <a:cxn ang="0">
                  <a:pos x="35" y="1614"/>
                </a:cxn>
                <a:cxn ang="0">
                  <a:pos x="21" y="1629"/>
                </a:cxn>
                <a:cxn ang="0">
                  <a:pos x="7" y="1621"/>
                </a:cxn>
                <a:cxn ang="0">
                  <a:pos x="7" y="1621"/>
                </a:cxn>
                <a:cxn ang="0">
                  <a:pos x="0" y="1614"/>
                </a:cxn>
                <a:cxn ang="0">
                  <a:pos x="0" y="1607"/>
                </a:cxn>
                <a:cxn ang="0">
                  <a:pos x="7" y="1600"/>
                </a:cxn>
                <a:cxn ang="0">
                  <a:pos x="14" y="1593"/>
                </a:cxn>
                <a:cxn ang="0">
                  <a:pos x="21" y="1586"/>
                </a:cxn>
                <a:cxn ang="0">
                  <a:pos x="126" y="1450"/>
                </a:cxn>
                <a:cxn ang="0">
                  <a:pos x="203" y="1307"/>
                </a:cxn>
                <a:cxn ang="0">
                  <a:pos x="245" y="1143"/>
                </a:cxn>
                <a:cxn ang="0">
                  <a:pos x="273" y="979"/>
                </a:cxn>
                <a:cxn ang="0">
                  <a:pos x="280" y="814"/>
                </a:cxn>
                <a:cxn ang="0">
                  <a:pos x="266" y="621"/>
                </a:cxn>
                <a:cxn ang="0">
                  <a:pos x="238" y="443"/>
                </a:cxn>
                <a:cxn ang="0">
                  <a:pos x="189" y="293"/>
                </a:cxn>
                <a:cxn ang="0">
                  <a:pos x="119" y="164"/>
                </a:cxn>
                <a:cxn ang="0">
                  <a:pos x="35" y="57"/>
                </a:cxn>
                <a:cxn ang="0">
                  <a:pos x="14" y="43"/>
                </a:cxn>
                <a:cxn ang="0">
                  <a:pos x="7" y="29"/>
                </a:cxn>
                <a:cxn ang="0">
                  <a:pos x="7" y="21"/>
                </a:cxn>
                <a:cxn ang="0">
                  <a:pos x="0" y="21"/>
                </a:cxn>
                <a:cxn ang="0">
                  <a:pos x="0" y="21"/>
                </a:cxn>
                <a:cxn ang="0">
                  <a:pos x="7" y="7"/>
                </a:cxn>
                <a:cxn ang="0">
                  <a:pos x="7" y="0"/>
                </a:cxn>
                <a:cxn ang="0">
                  <a:pos x="21" y="0"/>
                </a:cxn>
              </a:cxnLst>
              <a:rect l="0" t="0" r="r" b="b"/>
              <a:pathLst>
                <a:path w="371" h="1629">
                  <a:moveTo>
                    <a:pt x="371" y="814"/>
                  </a:moveTo>
                  <a:lnTo>
                    <a:pt x="371" y="814"/>
                  </a:lnTo>
                  <a:lnTo>
                    <a:pt x="371" y="814"/>
                  </a:lnTo>
                  <a:lnTo>
                    <a:pt x="371" y="814"/>
                  </a:lnTo>
                  <a:close/>
                  <a:moveTo>
                    <a:pt x="21" y="0"/>
                  </a:moveTo>
                  <a:lnTo>
                    <a:pt x="42" y="14"/>
                  </a:lnTo>
                  <a:lnTo>
                    <a:pt x="84" y="50"/>
                  </a:lnTo>
                  <a:lnTo>
                    <a:pt x="140" y="114"/>
                  </a:lnTo>
                  <a:lnTo>
                    <a:pt x="203" y="200"/>
                  </a:lnTo>
                  <a:lnTo>
                    <a:pt x="266" y="307"/>
                  </a:lnTo>
                  <a:lnTo>
                    <a:pt x="336" y="493"/>
                  </a:lnTo>
                  <a:lnTo>
                    <a:pt x="364" y="664"/>
                  </a:lnTo>
                  <a:lnTo>
                    <a:pt x="371" y="814"/>
                  </a:lnTo>
                  <a:lnTo>
                    <a:pt x="364" y="964"/>
                  </a:lnTo>
                  <a:lnTo>
                    <a:pt x="336" y="1129"/>
                  </a:lnTo>
                  <a:lnTo>
                    <a:pt x="273" y="1307"/>
                  </a:lnTo>
                  <a:lnTo>
                    <a:pt x="224" y="1407"/>
                  </a:lnTo>
                  <a:lnTo>
                    <a:pt x="168" y="1486"/>
                  </a:lnTo>
                  <a:lnTo>
                    <a:pt x="119" y="1543"/>
                  </a:lnTo>
                  <a:lnTo>
                    <a:pt x="70" y="1593"/>
                  </a:lnTo>
                  <a:lnTo>
                    <a:pt x="35" y="1614"/>
                  </a:lnTo>
                  <a:lnTo>
                    <a:pt x="21" y="1629"/>
                  </a:lnTo>
                  <a:lnTo>
                    <a:pt x="7" y="1621"/>
                  </a:lnTo>
                  <a:lnTo>
                    <a:pt x="7" y="1621"/>
                  </a:lnTo>
                  <a:lnTo>
                    <a:pt x="0" y="1614"/>
                  </a:lnTo>
                  <a:lnTo>
                    <a:pt x="0" y="1607"/>
                  </a:lnTo>
                  <a:lnTo>
                    <a:pt x="7" y="1600"/>
                  </a:lnTo>
                  <a:lnTo>
                    <a:pt x="14" y="1593"/>
                  </a:lnTo>
                  <a:lnTo>
                    <a:pt x="21" y="1586"/>
                  </a:lnTo>
                  <a:lnTo>
                    <a:pt x="126" y="1450"/>
                  </a:lnTo>
                  <a:lnTo>
                    <a:pt x="203" y="1307"/>
                  </a:lnTo>
                  <a:lnTo>
                    <a:pt x="245" y="1143"/>
                  </a:lnTo>
                  <a:lnTo>
                    <a:pt x="273" y="979"/>
                  </a:lnTo>
                  <a:lnTo>
                    <a:pt x="280" y="814"/>
                  </a:lnTo>
                  <a:lnTo>
                    <a:pt x="266" y="621"/>
                  </a:lnTo>
                  <a:lnTo>
                    <a:pt x="238" y="443"/>
                  </a:lnTo>
                  <a:lnTo>
                    <a:pt x="189" y="293"/>
                  </a:lnTo>
                  <a:lnTo>
                    <a:pt x="119" y="164"/>
                  </a:lnTo>
                  <a:lnTo>
                    <a:pt x="35" y="57"/>
                  </a:lnTo>
                  <a:lnTo>
                    <a:pt x="14" y="43"/>
                  </a:lnTo>
                  <a:lnTo>
                    <a:pt x="7" y="29"/>
                  </a:lnTo>
                  <a:lnTo>
                    <a:pt x="7" y="21"/>
                  </a:lnTo>
                  <a:lnTo>
                    <a:pt x="0" y="21"/>
                  </a:lnTo>
                  <a:lnTo>
                    <a:pt x="0" y="21"/>
                  </a:lnTo>
                  <a:lnTo>
                    <a:pt x="7" y="7"/>
                  </a:lnTo>
                  <a:lnTo>
                    <a:pt x="7"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18"/>
            <p:cNvSpPr>
              <a:spLocks/>
            </p:cNvSpPr>
            <p:nvPr/>
          </p:nvSpPr>
          <p:spPr bwMode="auto">
            <a:xfrm>
              <a:off x="10466" y="1953"/>
              <a:ext cx="1062" cy="1086"/>
            </a:xfrm>
            <a:custGeom>
              <a:avLst/>
              <a:gdLst/>
              <a:ahLst/>
              <a:cxnLst>
                <a:cxn ang="0">
                  <a:pos x="531" y="0"/>
                </a:cxn>
                <a:cxn ang="0">
                  <a:pos x="545" y="0"/>
                </a:cxn>
                <a:cxn ang="0">
                  <a:pos x="552" y="8"/>
                </a:cxn>
                <a:cxn ang="0">
                  <a:pos x="559" y="22"/>
                </a:cxn>
                <a:cxn ang="0">
                  <a:pos x="566" y="29"/>
                </a:cxn>
                <a:cxn ang="0">
                  <a:pos x="566" y="43"/>
                </a:cxn>
                <a:cxn ang="0">
                  <a:pos x="566" y="58"/>
                </a:cxn>
                <a:cxn ang="0">
                  <a:pos x="566" y="508"/>
                </a:cxn>
                <a:cxn ang="0">
                  <a:pos x="1006" y="508"/>
                </a:cxn>
                <a:cxn ang="0">
                  <a:pos x="1020" y="508"/>
                </a:cxn>
                <a:cxn ang="0">
                  <a:pos x="1034" y="508"/>
                </a:cxn>
                <a:cxn ang="0">
                  <a:pos x="1041" y="515"/>
                </a:cxn>
                <a:cxn ang="0">
                  <a:pos x="1055" y="522"/>
                </a:cxn>
                <a:cxn ang="0">
                  <a:pos x="1062" y="529"/>
                </a:cxn>
                <a:cxn ang="0">
                  <a:pos x="1062" y="543"/>
                </a:cxn>
                <a:cxn ang="0">
                  <a:pos x="1062" y="558"/>
                </a:cxn>
                <a:cxn ang="0">
                  <a:pos x="1055" y="565"/>
                </a:cxn>
                <a:cxn ang="0">
                  <a:pos x="1041" y="572"/>
                </a:cxn>
                <a:cxn ang="0">
                  <a:pos x="1034" y="572"/>
                </a:cxn>
                <a:cxn ang="0">
                  <a:pos x="1020" y="572"/>
                </a:cxn>
                <a:cxn ang="0">
                  <a:pos x="1006" y="572"/>
                </a:cxn>
                <a:cxn ang="0">
                  <a:pos x="566" y="572"/>
                </a:cxn>
                <a:cxn ang="0">
                  <a:pos x="566" y="1029"/>
                </a:cxn>
                <a:cxn ang="0">
                  <a:pos x="566" y="1043"/>
                </a:cxn>
                <a:cxn ang="0">
                  <a:pos x="566" y="1058"/>
                </a:cxn>
                <a:cxn ang="0">
                  <a:pos x="559" y="1065"/>
                </a:cxn>
                <a:cxn ang="0">
                  <a:pos x="552" y="1079"/>
                </a:cxn>
                <a:cxn ang="0">
                  <a:pos x="545" y="1079"/>
                </a:cxn>
                <a:cxn ang="0">
                  <a:pos x="531" y="1086"/>
                </a:cxn>
                <a:cxn ang="0">
                  <a:pos x="517" y="1079"/>
                </a:cxn>
                <a:cxn ang="0">
                  <a:pos x="510" y="1079"/>
                </a:cxn>
                <a:cxn ang="0">
                  <a:pos x="503" y="1065"/>
                </a:cxn>
                <a:cxn ang="0">
                  <a:pos x="503" y="1058"/>
                </a:cxn>
                <a:cxn ang="0">
                  <a:pos x="503" y="1043"/>
                </a:cxn>
                <a:cxn ang="0">
                  <a:pos x="503" y="1029"/>
                </a:cxn>
                <a:cxn ang="0">
                  <a:pos x="503" y="572"/>
                </a:cxn>
                <a:cxn ang="0">
                  <a:pos x="56" y="572"/>
                </a:cxn>
                <a:cxn ang="0">
                  <a:pos x="42" y="572"/>
                </a:cxn>
                <a:cxn ang="0">
                  <a:pos x="35" y="572"/>
                </a:cxn>
                <a:cxn ang="0">
                  <a:pos x="21" y="572"/>
                </a:cxn>
                <a:cxn ang="0">
                  <a:pos x="14" y="565"/>
                </a:cxn>
                <a:cxn ang="0">
                  <a:pos x="7" y="558"/>
                </a:cxn>
                <a:cxn ang="0">
                  <a:pos x="0" y="543"/>
                </a:cxn>
                <a:cxn ang="0">
                  <a:pos x="7" y="529"/>
                </a:cxn>
                <a:cxn ang="0">
                  <a:pos x="14" y="522"/>
                </a:cxn>
                <a:cxn ang="0">
                  <a:pos x="21" y="515"/>
                </a:cxn>
                <a:cxn ang="0">
                  <a:pos x="35" y="508"/>
                </a:cxn>
                <a:cxn ang="0">
                  <a:pos x="42" y="508"/>
                </a:cxn>
                <a:cxn ang="0">
                  <a:pos x="56" y="508"/>
                </a:cxn>
                <a:cxn ang="0">
                  <a:pos x="503" y="508"/>
                </a:cxn>
                <a:cxn ang="0">
                  <a:pos x="503" y="58"/>
                </a:cxn>
                <a:cxn ang="0">
                  <a:pos x="503" y="43"/>
                </a:cxn>
                <a:cxn ang="0">
                  <a:pos x="503" y="29"/>
                </a:cxn>
                <a:cxn ang="0">
                  <a:pos x="503" y="22"/>
                </a:cxn>
                <a:cxn ang="0">
                  <a:pos x="510" y="8"/>
                </a:cxn>
                <a:cxn ang="0">
                  <a:pos x="517" y="0"/>
                </a:cxn>
                <a:cxn ang="0">
                  <a:pos x="531" y="0"/>
                </a:cxn>
              </a:cxnLst>
              <a:rect l="0" t="0" r="r" b="b"/>
              <a:pathLst>
                <a:path w="1062" h="1086">
                  <a:moveTo>
                    <a:pt x="531" y="0"/>
                  </a:moveTo>
                  <a:lnTo>
                    <a:pt x="545" y="0"/>
                  </a:lnTo>
                  <a:lnTo>
                    <a:pt x="552" y="8"/>
                  </a:lnTo>
                  <a:lnTo>
                    <a:pt x="559" y="22"/>
                  </a:lnTo>
                  <a:lnTo>
                    <a:pt x="566" y="29"/>
                  </a:lnTo>
                  <a:lnTo>
                    <a:pt x="566" y="43"/>
                  </a:lnTo>
                  <a:lnTo>
                    <a:pt x="566" y="58"/>
                  </a:lnTo>
                  <a:lnTo>
                    <a:pt x="566" y="508"/>
                  </a:lnTo>
                  <a:lnTo>
                    <a:pt x="1006" y="508"/>
                  </a:lnTo>
                  <a:lnTo>
                    <a:pt x="1020" y="508"/>
                  </a:lnTo>
                  <a:lnTo>
                    <a:pt x="1034" y="508"/>
                  </a:lnTo>
                  <a:lnTo>
                    <a:pt x="1041" y="515"/>
                  </a:lnTo>
                  <a:lnTo>
                    <a:pt x="1055" y="522"/>
                  </a:lnTo>
                  <a:lnTo>
                    <a:pt x="1062" y="529"/>
                  </a:lnTo>
                  <a:lnTo>
                    <a:pt x="1062" y="543"/>
                  </a:lnTo>
                  <a:lnTo>
                    <a:pt x="1062" y="558"/>
                  </a:lnTo>
                  <a:lnTo>
                    <a:pt x="1055" y="565"/>
                  </a:lnTo>
                  <a:lnTo>
                    <a:pt x="1041" y="572"/>
                  </a:lnTo>
                  <a:lnTo>
                    <a:pt x="1034" y="572"/>
                  </a:lnTo>
                  <a:lnTo>
                    <a:pt x="1020" y="572"/>
                  </a:lnTo>
                  <a:lnTo>
                    <a:pt x="1006" y="572"/>
                  </a:lnTo>
                  <a:lnTo>
                    <a:pt x="566" y="572"/>
                  </a:lnTo>
                  <a:lnTo>
                    <a:pt x="566" y="1029"/>
                  </a:lnTo>
                  <a:lnTo>
                    <a:pt x="566" y="1043"/>
                  </a:lnTo>
                  <a:lnTo>
                    <a:pt x="566" y="1058"/>
                  </a:lnTo>
                  <a:lnTo>
                    <a:pt x="559" y="1065"/>
                  </a:lnTo>
                  <a:lnTo>
                    <a:pt x="552" y="1079"/>
                  </a:lnTo>
                  <a:lnTo>
                    <a:pt x="545" y="1079"/>
                  </a:lnTo>
                  <a:lnTo>
                    <a:pt x="531" y="1086"/>
                  </a:lnTo>
                  <a:lnTo>
                    <a:pt x="517" y="1079"/>
                  </a:lnTo>
                  <a:lnTo>
                    <a:pt x="510" y="1079"/>
                  </a:lnTo>
                  <a:lnTo>
                    <a:pt x="503" y="1065"/>
                  </a:lnTo>
                  <a:lnTo>
                    <a:pt x="503" y="1058"/>
                  </a:lnTo>
                  <a:lnTo>
                    <a:pt x="503" y="1043"/>
                  </a:lnTo>
                  <a:lnTo>
                    <a:pt x="503" y="1029"/>
                  </a:lnTo>
                  <a:lnTo>
                    <a:pt x="503" y="572"/>
                  </a:lnTo>
                  <a:lnTo>
                    <a:pt x="56" y="572"/>
                  </a:lnTo>
                  <a:lnTo>
                    <a:pt x="42" y="572"/>
                  </a:lnTo>
                  <a:lnTo>
                    <a:pt x="35" y="572"/>
                  </a:lnTo>
                  <a:lnTo>
                    <a:pt x="21" y="572"/>
                  </a:lnTo>
                  <a:lnTo>
                    <a:pt x="14" y="565"/>
                  </a:lnTo>
                  <a:lnTo>
                    <a:pt x="7" y="558"/>
                  </a:lnTo>
                  <a:lnTo>
                    <a:pt x="0" y="543"/>
                  </a:lnTo>
                  <a:lnTo>
                    <a:pt x="7" y="529"/>
                  </a:lnTo>
                  <a:lnTo>
                    <a:pt x="14" y="522"/>
                  </a:lnTo>
                  <a:lnTo>
                    <a:pt x="21" y="515"/>
                  </a:lnTo>
                  <a:lnTo>
                    <a:pt x="35" y="508"/>
                  </a:lnTo>
                  <a:lnTo>
                    <a:pt x="42" y="508"/>
                  </a:lnTo>
                  <a:lnTo>
                    <a:pt x="56" y="508"/>
                  </a:lnTo>
                  <a:lnTo>
                    <a:pt x="503" y="508"/>
                  </a:lnTo>
                  <a:lnTo>
                    <a:pt x="503" y="58"/>
                  </a:lnTo>
                  <a:lnTo>
                    <a:pt x="503" y="43"/>
                  </a:lnTo>
                  <a:lnTo>
                    <a:pt x="503" y="29"/>
                  </a:lnTo>
                  <a:lnTo>
                    <a:pt x="503" y="22"/>
                  </a:lnTo>
                  <a:lnTo>
                    <a:pt x="510" y="8"/>
                  </a:lnTo>
                  <a:lnTo>
                    <a:pt x="517" y="0"/>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19"/>
            <p:cNvSpPr>
              <a:spLocks/>
            </p:cNvSpPr>
            <p:nvPr/>
          </p:nvSpPr>
          <p:spPr bwMode="auto">
            <a:xfrm>
              <a:off x="12065" y="1789"/>
              <a:ext cx="1132" cy="1150"/>
            </a:xfrm>
            <a:custGeom>
              <a:avLst/>
              <a:gdLst/>
              <a:ahLst/>
              <a:cxnLst>
                <a:cxn ang="0">
                  <a:pos x="70" y="7"/>
                </a:cxn>
                <a:cxn ang="0">
                  <a:pos x="161" y="7"/>
                </a:cxn>
                <a:cxn ang="0">
                  <a:pos x="301" y="7"/>
                </a:cxn>
                <a:cxn ang="0">
                  <a:pos x="406" y="7"/>
                </a:cxn>
                <a:cxn ang="0">
                  <a:pos x="419" y="14"/>
                </a:cxn>
                <a:cxn ang="0">
                  <a:pos x="419" y="36"/>
                </a:cxn>
                <a:cxn ang="0">
                  <a:pos x="406" y="50"/>
                </a:cxn>
                <a:cxn ang="0">
                  <a:pos x="378" y="50"/>
                </a:cxn>
                <a:cxn ang="0">
                  <a:pos x="308" y="64"/>
                </a:cxn>
                <a:cxn ang="0">
                  <a:pos x="273" y="86"/>
                </a:cxn>
                <a:cxn ang="0">
                  <a:pos x="378" y="964"/>
                </a:cxn>
                <a:cxn ang="0">
                  <a:pos x="873" y="164"/>
                </a:cxn>
                <a:cxn ang="0">
                  <a:pos x="887" y="136"/>
                </a:cxn>
                <a:cxn ang="0">
                  <a:pos x="894" y="107"/>
                </a:cxn>
                <a:cxn ang="0">
                  <a:pos x="880" y="72"/>
                </a:cxn>
                <a:cxn ang="0">
                  <a:pos x="846" y="57"/>
                </a:cxn>
                <a:cxn ang="0">
                  <a:pos x="811" y="50"/>
                </a:cxn>
                <a:cxn ang="0">
                  <a:pos x="797" y="43"/>
                </a:cxn>
                <a:cxn ang="0">
                  <a:pos x="797" y="22"/>
                </a:cxn>
                <a:cxn ang="0">
                  <a:pos x="811" y="7"/>
                </a:cxn>
                <a:cxn ang="0">
                  <a:pos x="825" y="0"/>
                </a:cxn>
                <a:cxn ang="0">
                  <a:pos x="1048" y="7"/>
                </a:cxn>
                <a:cxn ang="0">
                  <a:pos x="1125" y="7"/>
                </a:cxn>
                <a:cxn ang="0">
                  <a:pos x="1132" y="22"/>
                </a:cxn>
                <a:cxn ang="0">
                  <a:pos x="1132" y="36"/>
                </a:cxn>
                <a:cxn ang="0">
                  <a:pos x="1118" y="50"/>
                </a:cxn>
                <a:cxn ang="0">
                  <a:pos x="1069" y="57"/>
                </a:cxn>
                <a:cxn ang="0">
                  <a:pos x="964" y="114"/>
                </a:cxn>
                <a:cxn ang="0">
                  <a:pos x="908" y="186"/>
                </a:cxn>
                <a:cxn ang="0">
                  <a:pos x="329" y="1136"/>
                </a:cxn>
                <a:cxn ang="0">
                  <a:pos x="308" y="1150"/>
                </a:cxn>
                <a:cxn ang="0">
                  <a:pos x="280" y="1150"/>
                </a:cxn>
                <a:cxn ang="0">
                  <a:pos x="266" y="1129"/>
                </a:cxn>
                <a:cxn ang="0">
                  <a:pos x="133" y="107"/>
                </a:cxn>
                <a:cxn ang="0">
                  <a:pos x="126" y="79"/>
                </a:cxn>
                <a:cxn ang="0">
                  <a:pos x="112" y="64"/>
                </a:cxn>
                <a:cxn ang="0">
                  <a:pos x="70" y="50"/>
                </a:cxn>
                <a:cxn ang="0">
                  <a:pos x="21" y="50"/>
                </a:cxn>
                <a:cxn ang="0">
                  <a:pos x="0" y="43"/>
                </a:cxn>
                <a:cxn ang="0">
                  <a:pos x="0" y="22"/>
                </a:cxn>
                <a:cxn ang="0">
                  <a:pos x="14" y="7"/>
                </a:cxn>
                <a:cxn ang="0">
                  <a:pos x="28" y="0"/>
                </a:cxn>
              </a:cxnLst>
              <a:rect l="0" t="0" r="r" b="b"/>
              <a:pathLst>
                <a:path w="1132" h="1150">
                  <a:moveTo>
                    <a:pt x="28" y="0"/>
                  </a:moveTo>
                  <a:lnTo>
                    <a:pt x="70" y="7"/>
                  </a:lnTo>
                  <a:lnTo>
                    <a:pt x="112" y="7"/>
                  </a:lnTo>
                  <a:lnTo>
                    <a:pt x="161" y="7"/>
                  </a:lnTo>
                  <a:lnTo>
                    <a:pt x="203" y="7"/>
                  </a:lnTo>
                  <a:lnTo>
                    <a:pt x="301" y="7"/>
                  </a:lnTo>
                  <a:lnTo>
                    <a:pt x="399" y="0"/>
                  </a:lnTo>
                  <a:lnTo>
                    <a:pt x="406" y="7"/>
                  </a:lnTo>
                  <a:lnTo>
                    <a:pt x="413" y="7"/>
                  </a:lnTo>
                  <a:lnTo>
                    <a:pt x="419" y="14"/>
                  </a:lnTo>
                  <a:lnTo>
                    <a:pt x="419" y="22"/>
                  </a:lnTo>
                  <a:lnTo>
                    <a:pt x="419" y="36"/>
                  </a:lnTo>
                  <a:lnTo>
                    <a:pt x="413" y="43"/>
                  </a:lnTo>
                  <a:lnTo>
                    <a:pt x="406" y="50"/>
                  </a:lnTo>
                  <a:lnTo>
                    <a:pt x="392" y="50"/>
                  </a:lnTo>
                  <a:lnTo>
                    <a:pt x="378" y="50"/>
                  </a:lnTo>
                  <a:lnTo>
                    <a:pt x="343" y="57"/>
                  </a:lnTo>
                  <a:lnTo>
                    <a:pt x="308" y="64"/>
                  </a:lnTo>
                  <a:lnTo>
                    <a:pt x="287" y="72"/>
                  </a:lnTo>
                  <a:lnTo>
                    <a:pt x="273" y="86"/>
                  </a:lnTo>
                  <a:lnTo>
                    <a:pt x="273" y="100"/>
                  </a:lnTo>
                  <a:lnTo>
                    <a:pt x="378" y="964"/>
                  </a:lnTo>
                  <a:lnTo>
                    <a:pt x="866" y="172"/>
                  </a:lnTo>
                  <a:lnTo>
                    <a:pt x="873" y="164"/>
                  </a:lnTo>
                  <a:lnTo>
                    <a:pt x="880" y="150"/>
                  </a:lnTo>
                  <a:lnTo>
                    <a:pt x="887" y="136"/>
                  </a:lnTo>
                  <a:lnTo>
                    <a:pt x="894" y="122"/>
                  </a:lnTo>
                  <a:lnTo>
                    <a:pt x="894" y="107"/>
                  </a:lnTo>
                  <a:lnTo>
                    <a:pt x="887" y="86"/>
                  </a:lnTo>
                  <a:lnTo>
                    <a:pt x="880" y="72"/>
                  </a:lnTo>
                  <a:lnTo>
                    <a:pt x="866" y="64"/>
                  </a:lnTo>
                  <a:lnTo>
                    <a:pt x="846" y="57"/>
                  </a:lnTo>
                  <a:lnTo>
                    <a:pt x="818" y="50"/>
                  </a:lnTo>
                  <a:lnTo>
                    <a:pt x="811" y="50"/>
                  </a:lnTo>
                  <a:lnTo>
                    <a:pt x="804" y="50"/>
                  </a:lnTo>
                  <a:lnTo>
                    <a:pt x="797" y="43"/>
                  </a:lnTo>
                  <a:lnTo>
                    <a:pt x="797" y="36"/>
                  </a:lnTo>
                  <a:lnTo>
                    <a:pt x="797" y="22"/>
                  </a:lnTo>
                  <a:lnTo>
                    <a:pt x="804" y="7"/>
                  </a:lnTo>
                  <a:lnTo>
                    <a:pt x="811" y="7"/>
                  </a:lnTo>
                  <a:lnTo>
                    <a:pt x="818" y="0"/>
                  </a:lnTo>
                  <a:lnTo>
                    <a:pt x="825" y="0"/>
                  </a:lnTo>
                  <a:lnTo>
                    <a:pt x="978" y="7"/>
                  </a:lnTo>
                  <a:lnTo>
                    <a:pt x="1048" y="7"/>
                  </a:lnTo>
                  <a:lnTo>
                    <a:pt x="1111" y="0"/>
                  </a:lnTo>
                  <a:lnTo>
                    <a:pt x="1125" y="7"/>
                  </a:lnTo>
                  <a:lnTo>
                    <a:pt x="1132" y="7"/>
                  </a:lnTo>
                  <a:lnTo>
                    <a:pt x="1132" y="22"/>
                  </a:lnTo>
                  <a:lnTo>
                    <a:pt x="1132" y="29"/>
                  </a:lnTo>
                  <a:lnTo>
                    <a:pt x="1132" y="36"/>
                  </a:lnTo>
                  <a:lnTo>
                    <a:pt x="1125" y="43"/>
                  </a:lnTo>
                  <a:lnTo>
                    <a:pt x="1118" y="50"/>
                  </a:lnTo>
                  <a:lnTo>
                    <a:pt x="1111" y="50"/>
                  </a:lnTo>
                  <a:lnTo>
                    <a:pt x="1069" y="57"/>
                  </a:lnTo>
                  <a:lnTo>
                    <a:pt x="1020" y="72"/>
                  </a:lnTo>
                  <a:lnTo>
                    <a:pt x="964" y="114"/>
                  </a:lnTo>
                  <a:lnTo>
                    <a:pt x="908" y="186"/>
                  </a:lnTo>
                  <a:lnTo>
                    <a:pt x="908" y="186"/>
                  </a:lnTo>
                  <a:lnTo>
                    <a:pt x="336" y="1122"/>
                  </a:lnTo>
                  <a:lnTo>
                    <a:pt x="329" y="1136"/>
                  </a:lnTo>
                  <a:lnTo>
                    <a:pt x="315" y="1143"/>
                  </a:lnTo>
                  <a:lnTo>
                    <a:pt x="308" y="1150"/>
                  </a:lnTo>
                  <a:lnTo>
                    <a:pt x="294" y="1150"/>
                  </a:lnTo>
                  <a:lnTo>
                    <a:pt x="280" y="1150"/>
                  </a:lnTo>
                  <a:lnTo>
                    <a:pt x="266" y="1143"/>
                  </a:lnTo>
                  <a:lnTo>
                    <a:pt x="266" y="1129"/>
                  </a:lnTo>
                  <a:lnTo>
                    <a:pt x="259" y="1107"/>
                  </a:lnTo>
                  <a:lnTo>
                    <a:pt x="133" y="107"/>
                  </a:lnTo>
                  <a:lnTo>
                    <a:pt x="133" y="93"/>
                  </a:lnTo>
                  <a:lnTo>
                    <a:pt x="126" y="79"/>
                  </a:lnTo>
                  <a:lnTo>
                    <a:pt x="119" y="72"/>
                  </a:lnTo>
                  <a:lnTo>
                    <a:pt x="112" y="64"/>
                  </a:lnTo>
                  <a:lnTo>
                    <a:pt x="91" y="57"/>
                  </a:lnTo>
                  <a:lnTo>
                    <a:pt x="70" y="50"/>
                  </a:lnTo>
                  <a:lnTo>
                    <a:pt x="35" y="50"/>
                  </a:lnTo>
                  <a:lnTo>
                    <a:pt x="21" y="50"/>
                  </a:lnTo>
                  <a:lnTo>
                    <a:pt x="7" y="50"/>
                  </a:lnTo>
                  <a:lnTo>
                    <a:pt x="0" y="43"/>
                  </a:lnTo>
                  <a:lnTo>
                    <a:pt x="0" y="36"/>
                  </a:lnTo>
                  <a:lnTo>
                    <a:pt x="0" y="22"/>
                  </a:lnTo>
                  <a:lnTo>
                    <a:pt x="7" y="7"/>
                  </a:lnTo>
                  <a:lnTo>
                    <a:pt x="14" y="7"/>
                  </a:lnTo>
                  <a:lnTo>
                    <a:pt x="21"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20"/>
            <p:cNvSpPr>
              <a:spLocks noEditPoints="1"/>
            </p:cNvSpPr>
            <p:nvPr/>
          </p:nvSpPr>
          <p:spPr bwMode="auto">
            <a:xfrm>
              <a:off x="12966" y="2318"/>
              <a:ext cx="643" cy="843"/>
            </a:xfrm>
            <a:custGeom>
              <a:avLst/>
              <a:gdLst/>
              <a:ahLst/>
              <a:cxnLst>
                <a:cxn ang="0">
                  <a:pos x="287" y="335"/>
                </a:cxn>
                <a:cxn ang="0">
                  <a:pos x="182" y="407"/>
                </a:cxn>
                <a:cxn ang="0">
                  <a:pos x="133" y="485"/>
                </a:cxn>
                <a:cxn ang="0">
                  <a:pos x="112" y="571"/>
                </a:cxn>
                <a:cxn ang="0">
                  <a:pos x="98" y="671"/>
                </a:cxn>
                <a:cxn ang="0">
                  <a:pos x="105" y="735"/>
                </a:cxn>
                <a:cxn ang="0">
                  <a:pos x="175" y="793"/>
                </a:cxn>
                <a:cxn ang="0">
                  <a:pos x="238" y="807"/>
                </a:cxn>
                <a:cxn ang="0">
                  <a:pos x="371" y="757"/>
                </a:cxn>
                <a:cxn ang="0">
                  <a:pos x="454" y="643"/>
                </a:cxn>
                <a:cxn ang="0">
                  <a:pos x="496" y="528"/>
                </a:cxn>
                <a:cxn ang="0">
                  <a:pos x="496" y="443"/>
                </a:cxn>
                <a:cxn ang="0">
                  <a:pos x="454" y="364"/>
                </a:cxn>
                <a:cxn ang="0">
                  <a:pos x="350" y="328"/>
                </a:cxn>
                <a:cxn ang="0">
                  <a:pos x="454" y="14"/>
                </a:cxn>
                <a:cxn ang="0">
                  <a:pos x="594" y="114"/>
                </a:cxn>
                <a:cxn ang="0">
                  <a:pos x="643" y="307"/>
                </a:cxn>
                <a:cxn ang="0">
                  <a:pos x="622" y="464"/>
                </a:cxn>
                <a:cxn ang="0">
                  <a:pos x="552" y="635"/>
                </a:cxn>
                <a:cxn ang="0">
                  <a:pos x="419" y="785"/>
                </a:cxn>
                <a:cxn ang="0">
                  <a:pos x="238" y="843"/>
                </a:cxn>
                <a:cxn ang="0">
                  <a:pos x="91" y="807"/>
                </a:cxn>
                <a:cxn ang="0">
                  <a:pos x="21" y="721"/>
                </a:cxn>
                <a:cxn ang="0">
                  <a:pos x="0" y="635"/>
                </a:cxn>
                <a:cxn ang="0">
                  <a:pos x="0" y="578"/>
                </a:cxn>
                <a:cxn ang="0">
                  <a:pos x="14" y="535"/>
                </a:cxn>
                <a:cxn ang="0">
                  <a:pos x="63" y="443"/>
                </a:cxn>
                <a:cxn ang="0">
                  <a:pos x="238" y="314"/>
                </a:cxn>
                <a:cxn ang="0">
                  <a:pos x="419" y="307"/>
                </a:cxn>
                <a:cxn ang="0">
                  <a:pos x="503" y="378"/>
                </a:cxn>
                <a:cxn ang="0">
                  <a:pos x="524" y="428"/>
                </a:cxn>
                <a:cxn ang="0">
                  <a:pos x="545" y="300"/>
                </a:cxn>
                <a:cxn ang="0">
                  <a:pos x="538" y="164"/>
                </a:cxn>
                <a:cxn ang="0">
                  <a:pos x="468" y="64"/>
                </a:cxn>
                <a:cxn ang="0">
                  <a:pos x="364" y="28"/>
                </a:cxn>
                <a:cxn ang="0">
                  <a:pos x="294" y="43"/>
                </a:cxn>
                <a:cxn ang="0">
                  <a:pos x="196" y="121"/>
                </a:cxn>
                <a:cxn ang="0">
                  <a:pos x="224" y="121"/>
                </a:cxn>
                <a:cxn ang="0">
                  <a:pos x="238" y="143"/>
                </a:cxn>
                <a:cxn ang="0">
                  <a:pos x="238" y="178"/>
                </a:cxn>
                <a:cxn ang="0">
                  <a:pos x="217" y="207"/>
                </a:cxn>
                <a:cxn ang="0">
                  <a:pos x="175" y="221"/>
                </a:cxn>
                <a:cxn ang="0">
                  <a:pos x="147" y="214"/>
                </a:cxn>
                <a:cxn ang="0">
                  <a:pos x="133" y="200"/>
                </a:cxn>
                <a:cxn ang="0">
                  <a:pos x="133" y="185"/>
                </a:cxn>
                <a:cxn ang="0">
                  <a:pos x="154" y="121"/>
                </a:cxn>
                <a:cxn ang="0">
                  <a:pos x="224" y="35"/>
                </a:cxn>
                <a:cxn ang="0">
                  <a:pos x="371" y="0"/>
                </a:cxn>
              </a:cxnLst>
              <a:rect l="0" t="0" r="r" b="b"/>
              <a:pathLst>
                <a:path w="643" h="843">
                  <a:moveTo>
                    <a:pt x="350" y="328"/>
                  </a:moveTo>
                  <a:lnTo>
                    <a:pt x="287" y="335"/>
                  </a:lnTo>
                  <a:lnTo>
                    <a:pt x="231" y="364"/>
                  </a:lnTo>
                  <a:lnTo>
                    <a:pt x="182" y="407"/>
                  </a:lnTo>
                  <a:lnTo>
                    <a:pt x="154" y="450"/>
                  </a:lnTo>
                  <a:lnTo>
                    <a:pt x="133" y="485"/>
                  </a:lnTo>
                  <a:lnTo>
                    <a:pt x="126" y="521"/>
                  </a:lnTo>
                  <a:lnTo>
                    <a:pt x="112" y="571"/>
                  </a:lnTo>
                  <a:lnTo>
                    <a:pt x="98" y="628"/>
                  </a:lnTo>
                  <a:lnTo>
                    <a:pt x="98" y="671"/>
                  </a:lnTo>
                  <a:lnTo>
                    <a:pt x="98" y="700"/>
                  </a:lnTo>
                  <a:lnTo>
                    <a:pt x="105" y="735"/>
                  </a:lnTo>
                  <a:lnTo>
                    <a:pt x="133" y="771"/>
                  </a:lnTo>
                  <a:lnTo>
                    <a:pt x="175" y="793"/>
                  </a:lnTo>
                  <a:lnTo>
                    <a:pt x="238" y="807"/>
                  </a:lnTo>
                  <a:lnTo>
                    <a:pt x="238" y="807"/>
                  </a:lnTo>
                  <a:lnTo>
                    <a:pt x="315" y="793"/>
                  </a:lnTo>
                  <a:lnTo>
                    <a:pt x="371" y="757"/>
                  </a:lnTo>
                  <a:lnTo>
                    <a:pt x="419" y="707"/>
                  </a:lnTo>
                  <a:lnTo>
                    <a:pt x="454" y="643"/>
                  </a:lnTo>
                  <a:lnTo>
                    <a:pt x="482" y="585"/>
                  </a:lnTo>
                  <a:lnTo>
                    <a:pt x="496" y="528"/>
                  </a:lnTo>
                  <a:lnTo>
                    <a:pt x="503" y="485"/>
                  </a:lnTo>
                  <a:lnTo>
                    <a:pt x="496" y="443"/>
                  </a:lnTo>
                  <a:lnTo>
                    <a:pt x="482" y="400"/>
                  </a:lnTo>
                  <a:lnTo>
                    <a:pt x="454" y="364"/>
                  </a:lnTo>
                  <a:lnTo>
                    <a:pt x="412" y="335"/>
                  </a:lnTo>
                  <a:lnTo>
                    <a:pt x="350" y="328"/>
                  </a:lnTo>
                  <a:close/>
                  <a:moveTo>
                    <a:pt x="371" y="0"/>
                  </a:moveTo>
                  <a:lnTo>
                    <a:pt x="454" y="14"/>
                  </a:lnTo>
                  <a:lnTo>
                    <a:pt x="531" y="50"/>
                  </a:lnTo>
                  <a:lnTo>
                    <a:pt x="594" y="114"/>
                  </a:lnTo>
                  <a:lnTo>
                    <a:pt x="629" y="200"/>
                  </a:lnTo>
                  <a:lnTo>
                    <a:pt x="643" y="307"/>
                  </a:lnTo>
                  <a:lnTo>
                    <a:pt x="643" y="378"/>
                  </a:lnTo>
                  <a:lnTo>
                    <a:pt x="622" y="464"/>
                  </a:lnTo>
                  <a:lnTo>
                    <a:pt x="594" y="550"/>
                  </a:lnTo>
                  <a:lnTo>
                    <a:pt x="552" y="635"/>
                  </a:lnTo>
                  <a:lnTo>
                    <a:pt x="489" y="714"/>
                  </a:lnTo>
                  <a:lnTo>
                    <a:pt x="419" y="785"/>
                  </a:lnTo>
                  <a:lnTo>
                    <a:pt x="336" y="828"/>
                  </a:lnTo>
                  <a:lnTo>
                    <a:pt x="238" y="843"/>
                  </a:lnTo>
                  <a:lnTo>
                    <a:pt x="154" y="835"/>
                  </a:lnTo>
                  <a:lnTo>
                    <a:pt x="91" y="807"/>
                  </a:lnTo>
                  <a:lnTo>
                    <a:pt x="49" y="764"/>
                  </a:lnTo>
                  <a:lnTo>
                    <a:pt x="21" y="721"/>
                  </a:lnTo>
                  <a:lnTo>
                    <a:pt x="0" y="678"/>
                  </a:lnTo>
                  <a:lnTo>
                    <a:pt x="0" y="635"/>
                  </a:lnTo>
                  <a:lnTo>
                    <a:pt x="0" y="607"/>
                  </a:lnTo>
                  <a:lnTo>
                    <a:pt x="0" y="578"/>
                  </a:lnTo>
                  <a:lnTo>
                    <a:pt x="7" y="557"/>
                  </a:lnTo>
                  <a:lnTo>
                    <a:pt x="14" y="535"/>
                  </a:lnTo>
                  <a:lnTo>
                    <a:pt x="21" y="521"/>
                  </a:lnTo>
                  <a:lnTo>
                    <a:pt x="63" y="443"/>
                  </a:lnTo>
                  <a:lnTo>
                    <a:pt x="140" y="371"/>
                  </a:lnTo>
                  <a:lnTo>
                    <a:pt x="238" y="314"/>
                  </a:lnTo>
                  <a:lnTo>
                    <a:pt x="350" y="293"/>
                  </a:lnTo>
                  <a:lnTo>
                    <a:pt x="419" y="307"/>
                  </a:lnTo>
                  <a:lnTo>
                    <a:pt x="468" y="335"/>
                  </a:lnTo>
                  <a:lnTo>
                    <a:pt x="503" y="378"/>
                  </a:lnTo>
                  <a:lnTo>
                    <a:pt x="524" y="428"/>
                  </a:lnTo>
                  <a:lnTo>
                    <a:pt x="524" y="428"/>
                  </a:lnTo>
                  <a:lnTo>
                    <a:pt x="538" y="357"/>
                  </a:lnTo>
                  <a:lnTo>
                    <a:pt x="545" y="300"/>
                  </a:lnTo>
                  <a:lnTo>
                    <a:pt x="552" y="250"/>
                  </a:lnTo>
                  <a:lnTo>
                    <a:pt x="538" y="164"/>
                  </a:lnTo>
                  <a:lnTo>
                    <a:pt x="510" y="100"/>
                  </a:lnTo>
                  <a:lnTo>
                    <a:pt x="468" y="64"/>
                  </a:lnTo>
                  <a:lnTo>
                    <a:pt x="419" y="35"/>
                  </a:lnTo>
                  <a:lnTo>
                    <a:pt x="364" y="28"/>
                  </a:lnTo>
                  <a:lnTo>
                    <a:pt x="336" y="35"/>
                  </a:lnTo>
                  <a:lnTo>
                    <a:pt x="294" y="43"/>
                  </a:lnTo>
                  <a:lnTo>
                    <a:pt x="245" y="71"/>
                  </a:lnTo>
                  <a:lnTo>
                    <a:pt x="196" y="121"/>
                  </a:lnTo>
                  <a:lnTo>
                    <a:pt x="210" y="121"/>
                  </a:lnTo>
                  <a:lnTo>
                    <a:pt x="224" y="121"/>
                  </a:lnTo>
                  <a:lnTo>
                    <a:pt x="231" y="135"/>
                  </a:lnTo>
                  <a:lnTo>
                    <a:pt x="238" y="143"/>
                  </a:lnTo>
                  <a:lnTo>
                    <a:pt x="238" y="164"/>
                  </a:lnTo>
                  <a:lnTo>
                    <a:pt x="238" y="178"/>
                  </a:lnTo>
                  <a:lnTo>
                    <a:pt x="231" y="193"/>
                  </a:lnTo>
                  <a:lnTo>
                    <a:pt x="217" y="207"/>
                  </a:lnTo>
                  <a:lnTo>
                    <a:pt x="203" y="221"/>
                  </a:lnTo>
                  <a:lnTo>
                    <a:pt x="175" y="221"/>
                  </a:lnTo>
                  <a:lnTo>
                    <a:pt x="161" y="221"/>
                  </a:lnTo>
                  <a:lnTo>
                    <a:pt x="147" y="214"/>
                  </a:lnTo>
                  <a:lnTo>
                    <a:pt x="140" y="207"/>
                  </a:lnTo>
                  <a:lnTo>
                    <a:pt x="133" y="200"/>
                  </a:lnTo>
                  <a:lnTo>
                    <a:pt x="133" y="193"/>
                  </a:lnTo>
                  <a:lnTo>
                    <a:pt x="133" y="185"/>
                  </a:lnTo>
                  <a:lnTo>
                    <a:pt x="140" y="157"/>
                  </a:lnTo>
                  <a:lnTo>
                    <a:pt x="154" y="121"/>
                  </a:lnTo>
                  <a:lnTo>
                    <a:pt x="182" y="78"/>
                  </a:lnTo>
                  <a:lnTo>
                    <a:pt x="224" y="35"/>
                  </a:lnTo>
                  <a:lnTo>
                    <a:pt x="287" y="7"/>
                  </a:lnTo>
                  <a:lnTo>
                    <a:pt x="3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21"/>
            <p:cNvSpPr>
              <a:spLocks/>
            </p:cNvSpPr>
            <p:nvPr/>
          </p:nvSpPr>
          <p:spPr bwMode="auto">
            <a:xfrm>
              <a:off x="13902" y="1682"/>
              <a:ext cx="363" cy="1629"/>
            </a:xfrm>
            <a:custGeom>
              <a:avLst/>
              <a:gdLst/>
              <a:ahLst/>
              <a:cxnLst>
                <a:cxn ang="0">
                  <a:pos x="349" y="0"/>
                </a:cxn>
                <a:cxn ang="0">
                  <a:pos x="356" y="0"/>
                </a:cxn>
                <a:cxn ang="0">
                  <a:pos x="363" y="7"/>
                </a:cxn>
                <a:cxn ang="0">
                  <a:pos x="363" y="21"/>
                </a:cxn>
                <a:cxn ang="0">
                  <a:pos x="363" y="21"/>
                </a:cxn>
                <a:cxn ang="0">
                  <a:pos x="363" y="29"/>
                </a:cxn>
                <a:cxn ang="0">
                  <a:pos x="356" y="36"/>
                </a:cxn>
                <a:cxn ang="0">
                  <a:pos x="342" y="43"/>
                </a:cxn>
                <a:cxn ang="0">
                  <a:pos x="245" y="179"/>
                </a:cxn>
                <a:cxn ang="0">
                  <a:pos x="168" y="321"/>
                </a:cxn>
                <a:cxn ang="0">
                  <a:pos x="126" y="479"/>
                </a:cxn>
                <a:cxn ang="0">
                  <a:pos x="98" y="643"/>
                </a:cxn>
                <a:cxn ang="0">
                  <a:pos x="91" y="814"/>
                </a:cxn>
                <a:cxn ang="0">
                  <a:pos x="91" y="943"/>
                </a:cxn>
                <a:cxn ang="0">
                  <a:pos x="112" y="1079"/>
                </a:cxn>
                <a:cxn ang="0">
                  <a:pos x="140" y="1207"/>
                </a:cxn>
                <a:cxn ang="0">
                  <a:pos x="189" y="1343"/>
                </a:cxn>
                <a:cxn ang="0">
                  <a:pos x="252" y="1464"/>
                </a:cxn>
                <a:cxn ang="0">
                  <a:pos x="342" y="1579"/>
                </a:cxn>
                <a:cxn ang="0">
                  <a:pos x="349" y="1586"/>
                </a:cxn>
                <a:cxn ang="0">
                  <a:pos x="363" y="1600"/>
                </a:cxn>
                <a:cxn ang="0">
                  <a:pos x="363" y="1607"/>
                </a:cxn>
                <a:cxn ang="0">
                  <a:pos x="363" y="1607"/>
                </a:cxn>
                <a:cxn ang="0">
                  <a:pos x="363" y="1614"/>
                </a:cxn>
                <a:cxn ang="0">
                  <a:pos x="363" y="1614"/>
                </a:cxn>
                <a:cxn ang="0">
                  <a:pos x="363" y="1621"/>
                </a:cxn>
                <a:cxn ang="0">
                  <a:pos x="356" y="1629"/>
                </a:cxn>
                <a:cxn ang="0">
                  <a:pos x="349" y="1629"/>
                </a:cxn>
                <a:cxn ang="0">
                  <a:pos x="328" y="1614"/>
                </a:cxn>
                <a:cxn ang="0">
                  <a:pos x="287" y="1579"/>
                </a:cxn>
                <a:cxn ang="0">
                  <a:pos x="224" y="1514"/>
                </a:cxn>
                <a:cxn ang="0">
                  <a:pos x="161" y="1429"/>
                </a:cxn>
                <a:cxn ang="0">
                  <a:pos x="105" y="1321"/>
                </a:cxn>
                <a:cxn ang="0">
                  <a:pos x="49" y="1186"/>
                </a:cxn>
                <a:cxn ang="0">
                  <a:pos x="14" y="1050"/>
                </a:cxn>
                <a:cxn ang="0">
                  <a:pos x="0" y="921"/>
                </a:cxn>
                <a:cxn ang="0">
                  <a:pos x="0" y="814"/>
                </a:cxn>
                <a:cxn ang="0">
                  <a:pos x="7" y="664"/>
                </a:cxn>
                <a:cxn ang="0">
                  <a:pos x="35" y="493"/>
                </a:cxn>
                <a:cxn ang="0">
                  <a:pos x="98" y="314"/>
                </a:cxn>
                <a:cxn ang="0">
                  <a:pos x="147" y="221"/>
                </a:cxn>
                <a:cxn ang="0">
                  <a:pos x="203" y="143"/>
                </a:cxn>
                <a:cxn ang="0">
                  <a:pos x="252" y="79"/>
                </a:cxn>
                <a:cxn ang="0">
                  <a:pos x="301" y="36"/>
                </a:cxn>
                <a:cxn ang="0">
                  <a:pos x="335" y="7"/>
                </a:cxn>
                <a:cxn ang="0">
                  <a:pos x="349" y="0"/>
                </a:cxn>
              </a:cxnLst>
              <a:rect l="0" t="0" r="r" b="b"/>
              <a:pathLst>
                <a:path w="363" h="1629">
                  <a:moveTo>
                    <a:pt x="349" y="0"/>
                  </a:moveTo>
                  <a:lnTo>
                    <a:pt x="356" y="0"/>
                  </a:lnTo>
                  <a:lnTo>
                    <a:pt x="363" y="7"/>
                  </a:lnTo>
                  <a:lnTo>
                    <a:pt x="363" y="21"/>
                  </a:lnTo>
                  <a:lnTo>
                    <a:pt x="363" y="21"/>
                  </a:lnTo>
                  <a:lnTo>
                    <a:pt x="363" y="29"/>
                  </a:lnTo>
                  <a:lnTo>
                    <a:pt x="356" y="36"/>
                  </a:lnTo>
                  <a:lnTo>
                    <a:pt x="342" y="43"/>
                  </a:lnTo>
                  <a:lnTo>
                    <a:pt x="245" y="179"/>
                  </a:lnTo>
                  <a:lnTo>
                    <a:pt x="168" y="321"/>
                  </a:lnTo>
                  <a:lnTo>
                    <a:pt x="126" y="479"/>
                  </a:lnTo>
                  <a:lnTo>
                    <a:pt x="98" y="643"/>
                  </a:lnTo>
                  <a:lnTo>
                    <a:pt x="91" y="814"/>
                  </a:lnTo>
                  <a:lnTo>
                    <a:pt x="91" y="943"/>
                  </a:lnTo>
                  <a:lnTo>
                    <a:pt x="112" y="1079"/>
                  </a:lnTo>
                  <a:lnTo>
                    <a:pt x="140" y="1207"/>
                  </a:lnTo>
                  <a:lnTo>
                    <a:pt x="189" y="1343"/>
                  </a:lnTo>
                  <a:lnTo>
                    <a:pt x="252" y="1464"/>
                  </a:lnTo>
                  <a:lnTo>
                    <a:pt x="342" y="1579"/>
                  </a:lnTo>
                  <a:lnTo>
                    <a:pt x="349" y="1586"/>
                  </a:lnTo>
                  <a:lnTo>
                    <a:pt x="363" y="1600"/>
                  </a:lnTo>
                  <a:lnTo>
                    <a:pt x="363" y="1607"/>
                  </a:lnTo>
                  <a:lnTo>
                    <a:pt x="363" y="1607"/>
                  </a:lnTo>
                  <a:lnTo>
                    <a:pt x="363" y="1614"/>
                  </a:lnTo>
                  <a:lnTo>
                    <a:pt x="363" y="1614"/>
                  </a:lnTo>
                  <a:lnTo>
                    <a:pt x="363" y="1621"/>
                  </a:lnTo>
                  <a:lnTo>
                    <a:pt x="356" y="1629"/>
                  </a:lnTo>
                  <a:lnTo>
                    <a:pt x="349" y="1629"/>
                  </a:lnTo>
                  <a:lnTo>
                    <a:pt x="328" y="1614"/>
                  </a:lnTo>
                  <a:lnTo>
                    <a:pt x="287" y="1579"/>
                  </a:lnTo>
                  <a:lnTo>
                    <a:pt x="224" y="1514"/>
                  </a:lnTo>
                  <a:lnTo>
                    <a:pt x="161" y="1429"/>
                  </a:lnTo>
                  <a:lnTo>
                    <a:pt x="105" y="1321"/>
                  </a:lnTo>
                  <a:lnTo>
                    <a:pt x="49" y="1186"/>
                  </a:lnTo>
                  <a:lnTo>
                    <a:pt x="14" y="1050"/>
                  </a:lnTo>
                  <a:lnTo>
                    <a:pt x="0" y="921"/>
                  </a:lnTo>
                  <a:lnTo>
                    <a:pt x="0" y="814"/>
                  </a:lnTo>
                  <a:lnTo>
                    <a:pt x="7" y="664"/>
                  </a:lnTo>
                  <a:lnTo>
                    <a:pt x="35" y="493"/>
                  </a:lnTo>
                  <a:lnTo>
                    <a:pt x="98" y="314"/>
                  </a:lnTo>
                  <a:lnTo>
                    <a:pt x="147" y="221"/>
                  </a:lnTo>
                  <a:lnTo>
                    <a:pt x="203" y="143"/>
                  </a:lnTo>
                  <a:lnTo>
                    <a:pt x="252" y="79"/>
                  </a:lnTo>
                  <a:lnTo>
                    <a:pt x="301" y="36"/>
                  </a:lnTo>
                  <a:lnTo>
                    <a:pt x="335" y="7"/>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22"/>
            <p:cNvSpPr>
              <a:spLocks/>
            </p:cNvSpPr>
            <p:nvPr/>
          </p:nvSpPr>
          <p:spPr bwMode="auto">
            <a:xfrm>
              <a:off x="14307" y="2125"/>
              <a:ext cx="699" cy="828"/>
            </a:xfrm>
            <a:custGeom>
              <a:avLst/>
              <a:gdLst/>
              <a:ahLst/>
              <a:cxnLst>
                <a:cxn ang="0">
                  <a:pos x="531" y="71"/>
                </a:cxn>
                <a:cxn ang="0">
                  <a:pos x="573" y="86"/>
                </a:cxn>
                <a:cxn ang="0">
                  <a:pos x="685" y="36"/>
                </a:cxn>
                <a:cxn ang="0">
                  <a:pos x="552" y="186"/>
                </a:cxn>
                <a:cxn ang="0">
                  <a:pos x="363" y="143"/>
                </a:cxn>
                <a:cxn ang="0">
                  <a:pos x="287" y="143"/>
                </a:cxn>
                <a:cxn ang="0">
                  <a:pos x="280" y="228"/>
                </a:cxn>
                <a:cxn ang="0">
                  <a:pos x="294" y="350"/>
                </a:cxn>
                <a:cxn ang="0">
                  <a:pos x="308" y="371"/>
                </a:cxn>
                <a:cxn ang="0">
                  <a:pos x="329" y="386"/>
                </a:cxn>
                <a:cxn ang="0">
                  <a:pos x="356" y="378"/>
                </a:cxn>
                <a:cxn ang="0">
                  <a:pos x="552" y="286"/>
                </a:cxn>
                <a:cxn ang="0">
                  <a:pos x="615" y="328"/>
                </a:cxn>
                <a:cxn ang="0">
                  <a:pos x="643" y="478"/>
                </a:cxn>
                <a:cxn ang="0">
                  <a:pos x="622" y="693"/>
                </a:cxn>
                <a:cxn ang="0">
                  <a:pos x="363" y="828"/>
                </a:cxn>
                <a:cxn ang="0">
                  <a:pos x="252" y="736"/>
                </a:cxn>
                <a:cxn ang="0">
                  <a:pos x="189" y="707"/>
                </a:cxn>
                <a:cxn ang="0">
                  <a:pos x="91" y="721"/>
                </a:cxn>
                <a:cxn ang="0">
                  <a:pos x="0" y="757"/>
                </a:cxn>
                <a:cxn ang="0">
                  <a:pos x="84" y="678"/>
                </a:cxn>
                <a:cxn ang="0">
                  <a:pos x="147" y="614"/>
                </a:cxn>
                <a:cxn ang="0">
                  <a:pos x="203" y="600"/>
                </a:cxn>
                <a:cxn ang="0">
                  <a:pos x="287" y="607"/>
                </a:cxn>
                <a:cxn ang="0">
                  <a:pos x="468" y="721"/>
                </a:cxn>
                <a:cxn ang="0">
                  <a:pos x="489" y="721"/>
                </a:cxn>
                <a:cxn ang="0">
                  <a:pos x="503" y="700"/>
                </a:cxn>
                <a:cxn ang="0">
                  <a:pos x="517" y="550"/>
                </a:cxn>
                <a:cxn ang="0">
                  <a:pos x="510" y="457"/>
                </a:cxn>
                <a:cxn ang="0">
                  <a:pos x="482" y="414"/>
                </a:cxn>
                <a:cxn ang="0">
                  <a:pos x="454" y="393"/>
                </a:cxn>
                <a:cxn ang="0">
                  <a:pos x="419" y="393"/>
                </a:cxn>
                <a:cxn ang="0">
                  <a:pos x="384" y="407"/>
                </a:cxn>
                <a:cxn ang="0">
                  <a:pos x="196" y="471"/>
                </a:cxn>
                <a:cxn ang="0">
                  <a:pos x="154" y="393"/>
                </a:cxn>
                <a:cxn ang="0">
                  <a:pos x="161" y="164"/>
                </a:cxn>
              </a:cxnLst>
              <a:rect l="0" t="0" r="r" b="b"/>
              <a:pathLst>
                <a:path w="699" h="828">
                  <a:moveTo>
                    <a:pt x="398" y="0"/>
                  </a:moveTo>
                  <a:lnTo>
                    <a:pt x="531" y="71"/>
                  </a:lnTo>
                  <a:lnTo>
                    <a:pt x="552" y="78"/>
                  </a:lnTo>
                  <a:lnTo>
                    <a:pt x="573" y="86"/>
                  </a:lnTo>
                  <a:lnTo>
                    <a:pt x="629" y="71"/>
                  </a:lnTo>
                  <a:lnTo>
                    <a:pt x="685" y="36"/>
                  </a:lnTo>
                  <a:lnTo>
                    <a:pt x="699" y="64"/>
                  </a:lnTo>
                  <a:lnTo>
                    <a:pt x="552" y="186"/>
                  </a:lnTo>
                  <a:lnTo>
                    <a:pt x="447" y="171"/>
                  </a:lnTo>
                  <a:lnTo>
                    <a:pt x="363" y="143"/>
                  </a:lnTo>
                  <a:lnTo>
                    <a:pt x="308" y="100"/>
                  </a:lnTo>
                  <a:lnTo>
                    <a:pt x="287" y="143"/>
                  </a:lnTo>
                  <a:lnTo>
                    <a:pt x="280" y="186"/>
                  </a:lnTo>
                  <a:lnTo>
                    <a:pt x="280" y="228"/>
                  </a:lnTo>
                  <a:lnTo>
                    <a:pt x="280" y="293"/>
                  </a:lnTo>
                  <a:lnTo>
                    <a:pt x="294" y="350"/>
                  </a:lnTo>
                  <a:lnTo>
                    <a:pt x="301" y="364"/>
                  </a:lnTo>
                  <a:lnTo>
                    <a:pt x="308" y="371"/>
                  </a:lnTo>
                  <a:lnTo>
                    <a:pt x="315" y="378"/>
                  </a:lnTo>
                  <a:lnTo>
                    <a:pt x="329" y="386"/>
                  </a:lnTo>
                  <a:lnTo>
                    <a:pt x="343" y="386"/>
                  </a:lnTo>
                  <a:lnTo>
                    <a:pt x="356" y="378"/>
                  </a:lnTo>
                  <a:lnTo>
                    <a:pt x="356" y="378"/>
                  </a:lnTo>
                  <a:lnTo>
                    <a:pt x="552" y="286"/>
                  </a:lnTo>
                  <a:lnTo>
                    <a:pt x="587" y="307"/>
                  </a:lnTo>
                  <a:lnTo>
                    <a:pt x="615" y="328"/>
                  </a:lnTo>
                  <a:lnTo>
                    <a:pt x="636" y="350"/>
                  </a:lnTo>
                  <a:lnTo>
                    <a:pt x="643" y="478"/>
                  </a:lnTo>
                  <a:lnTo>
                    <a:pt x="636" y="586"/>
                  </a:lnTo>
                  <a:lnTo>
                    <a:pt x="622" y="693"/>
                  </a:lnTo>
                  <a:lnTo>
                    <a:pt x="489" y="757"/>
                  </a:lnTo>
                  <a:lnTo>
                    <a:pt x="363" y="828"/>
                  </a:lnTo>
                  <a:lnTo>
                    <a:pt x="308" y="778"/>
                  </a:lnTo>
                  <a:lnTo>
                    <a:pt x="252" y="736"/>
                  </a:lnTo>
                  <a:lnTo>
                    <a:pt x="224" y="714"/>
                  </a:lnTo>
                  <a:lnTo>
                    <a:pt x="189" y="707"/>
                  </a:lnTo>
                  <a:lnTo>
                    <a:pt x="161" y="700"/>
                  </a:lnTo>
                  <a:lnTo>
                    <a:pt x="91" y="721"/>
                  </a:lnTo>
                  <a:lnTo>
                    <a:pt x="21" y="771"/>
                  </a:lnTo>
                  <a:lnTo>
                    <a:pt x="0" y="757"/>
                  </a:lnTo>
                  <a:lnTo>
                    <a:pt x="35" y="721"/>
                  </a:lnTo>
                  <a:lnTo>
                    <a:pt x="84" y="678"/>
                  </a:lnTo>
                  <a:lnTo>
                    <a:pt x="119" y="636"/>
                  </a:lnTo>
                  <a:lnTo>
                    <a:pt x="147" y="614"/>
                  </a:lnTo>
                  <a:lnTo>
                    <a:pt x="175" y="607"/>
                  </a:lnTo>
                  <a:lnTo>
                    <a:pt x="203" y="600"/>
                  </a:lnTo>
                  <a:lnTo>
                    <a:pt x="231" y="593"/>
                  </a:lnTo>
                  <a:lnTo>
                    <a:pt x="287" y="607"/>
                  </a:lnTo>
                  <a:lnTo>
                    <a:pt x="343" y="628"/>
                  </a:lnTo>
                  <a:lnTo>
                    <a:pt x="468" y="721"/>
                  </a:lnTo>
                  <a:lnTo>
                    <a:pt x="482" y="721"/>
                  </a:lnTo>
                  <a:lnTo>
                    <a:pt x="489" y="721"/>
                  </a:lnTo>
                  <a:lnTo>
                    <a:pt x="496" y="714"/>
                  </a:lnTo>
                  <a:lnTo>
                    <a:pt x="503" y="700"/>
                  </a:lnTo>
                  <a:lnTo>
                    <a:pt x="517" y="621"/>
                  </a:lnTo>
                  <a:lnTo>
                    <a:pt x="517" y="550"/>
                  </a:lnTo>
                  <a:lnTo>
                    <a:pt x="517" y="507"/>
                  </a:lnTo>
                  <a:lnTo>
                    <a:pt x="510" y="457"/>
                  </a:lnTo>
                  <a:lnTo>
                    <a:pt x="496" y="428"/>
                  </a:lnTo>
                  <a:lnTo>
                    <a:pt x="482" y="414"/>
                  </a:lnTo>
                  <a:lnTo>
                    <a:pt x="468" y="400"/>
                  </a:lnTo>
                  <a:lnTo>
                    <a:pt x="454" y="393"/>
                  </a:lnTo>
                  <a:lnTo>
                    <a:pt x="433" y="393"/>
                  </a:lnTo>
                  <a:lnTo>
                    <a:pt x="419" y="393"/>
                  </a:lnTo>
                  <a:lnTo>
                    <a:pt x="398" y="400"/>
                  </a:lnTo>
                  <a:lnTo>
                    <a:pt x="384" y="407"/>
                  </a:lnTo>
                  <a:lnTo>
                    <a:pt x="217" y="507"/>
                  </a:lnTo>
                  <a:lnTo>
                    <a:pt x="196" y="471"/>
                  </a:lnTo>
                  <a:lnTo>
                    <a:pt x="175" y="436"/>
                  </a:lnTo>
                  <a:lnTo>
                    <a:pt x="154" y="393"/>
                  </a:lnTo>
                  <a:lnTo>
                    <a:pt x="154" y="278"/>
                  </a:lnTo>
                  <a:lnTo>
                    <a:pt x="161" y="164"/>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23"/>
            <p:cNvSpPr>
              <a:spLocks noEditPoints="1"/>
            </p:cNvSpPr>
            <p:nvPr/>
          </p:nvSpPr>
          <p:spPr bwMode="auto">
            <a:xfrm>
              <a:off x="15159" y="1682"/>
              <a:ext cx="370" cy="1629"/>
            </a:xfrm>
            <a:custGeom>
              <a:avLst/>
              <a:gdLst/>
              <a:ahLst/>
              <a:cxnLst>
                <a:cxn ang="0">
                  <a:pos x="370" y="814"/>
                </a:cxn>
                <a:cxn ang="0">
                  <a:pos x="370" y="814"/>
                </a:cxn>
                <a:cxn ang="0">
                  <a:pos x="370" y="814"/>
                </a:cxn>
                <a:cxn ang="0">
                  <a:pos x="370" y="814"/>
                </a:cxn>
                <a:cxn ang="0">
                  <a:pos x="14" y="0"/>
                </a:cxn>
                <a:cxn ang="0">
                  <a:pos x="35" y="14"/>
                </a:cxn>
                <a:cxn ang="0">
                  <a:pos x="84" y="50"/>
                </a:cxn>
                <a:cxn ang="0">
                  <a:pos x="140" y="114"/>
                </a:cxn>
                <a:cxn ang="0">
                  <a:pos x="203" y="200"/>
                </a:cxn>
                <a:cxn ang="0">
                  <a:pos x="259" y="307"/>
                </a:cxn>
                <a:cxn ang="0">
                  <a:pos x="329" y="493"/>
                </a:cxn>
                <a:cxn ang="0">
                  <a:pos x="357" y="664"/>
                </a:cxn>
                <a:cxn ang="0">
                  <a:pos x="370" y="814"/>
                </a:cxn>
                <a:cxn ang="0">
                  <a:pos x="357" y="964"/>
                </a:cxn>
                <a:cxn ang="0">
                  <a:pos x="329" y="1129"/>
                </a:cxn>
                <a:cxn ang="0">
                  <a:pos x="266" y="1307"/>
                </a:cxn>
                <a:cxn ang="0">
                  <a:pos x="217" y="1407"/>
                </a:cxn>
                <a:cxn ang="0">
                  <a:pos x="161" y="1486"/>
                </a:cxn>
                <a:cxn ang="0">
                  <a:pos x="112" y="1543"/>
                </a:cxn>
                <a:cxn ang="0">
                  <a:pos x="63" y="1593"/>
                </a:cxn>
                <a:cxn ang="0">
                  <a:pos x="35" y="1614"/>
                </a:cxn>
                <a:cxn ang="0">
                  <a:pos x="14" y="1629"/>
                </a:cxn>
                <a:cxn ang="0">
                  <a:pos x="7" y="1621"/>
                </a:cxn>
                <a:cxn ang="0">
                  <a:pos x="0" y="1621"/>
                </a:cxn>
                <a:cxn ang="0">
                  <a:pos x="0" y="1614"/>
                </a:cxn>
                <a:cxn ang="0">
                  <a:pos x="0" y="1607"/>
                </a:cxn>
                <a:cxn ang="0">
                  <a:pos x="0" y="1600"/>
                </a:cxn>
                <a:cxn ang="0">
                  <a:pos x="7" y="1593"/>
                </a:cxn>
                <a:cxn ang="0">
                  <a:pos x="21" y="1586"/>
                </a:cxn>
                <a:cxn ang="0">
                  <a:pos x="119" y="1450"/>
                </a:cxn>
                <a:cxn ang="0">
                  <a:pos x="196" y="1307"/>
                </a:cxn>
                <a:cxn ang="0">
                  <a:pos x="245" y="1143"/>
                </a:cxn>
                <a:cxn ang="0">
                  <a:pos x="266" y="979"/>
                </a:cxn>
                <a:cxn ang="0">
                  <a:pos x="273" y="814"/>
                </a:cxn>
                <a:cxn ang="0">
                  <a:pos x="266" y="621"/>
                </a:cxn>
                <a:cxn ang="0">
                  <a:pos x="231" y="443"/>
                </a:cxn>
                <a:cxn ang="0">
                  <a:pos x="182" y="293"/>
                </a:cxn>
                <a:cxn ang="0">
                  <a:pos x="112" y="164"/>
                </a:cxn>
                <a:cxn ang="0">
                  <a:pos x="28" y="57"/>
                </a:cxn>
                <a:cxn ang="0">
                  <a:pos x="14" y="43"/>
                </a:cxn>
                <a:cxn ang="0">
                  <a:pos x="0" y="29"/>
                </a:cxn>
                <a:cxn ang="0">
                  <a:pos x="0" y="21"/>
                </a:cxn>
                <a:cxn ang="0">
                  <a:pos x="0" y="21"/>
                </a:cxn>
                <a:cxn ang="0">
                  <a:pos x="0" y="21"/>
                </a:cxn>
                <a:cxn ang="0">
                  <a:pos x="0" y="7"/>
                </a:cxn>
                <a:cxn ang="0">
                  <a:pos x="7" y="0"/>
                </a:cxn>
                <a:cxn ang="0">
                  <a:pos x="14" y="0"/>
                </a:cxn>
              </a:cxnLst>
              <a:rect l="0" t="0" r="r" b="b"/>
              <a:pathLst>
                <a:path w="370" h="1629">
                  <a:moveTo>
                    <a:pt x="370" y="814"/>
                  </a:moveTo>
                  <a:lnTo>
                    <a:pt x="370" y="814"/>
                  </a:lnTo>
                  <a:lnTo>
                    <a:pt x="370" y="814"/>
                  </a:lnTo>
                  <a:lnTo>
                    <a:pt x="370" y="814"/>
                  </a:lnTo>
                  <a:close/>
                  <a:moveTo>
                    <a:pt x="14" y="0"/>
                  </a:moveTo>
                  <a:lnTo>
                    <a:pt x="35" y="14"/>
                  </a:lnTo>
                  <a:lnTo>
                    <a:pt x="84" y="50"/>
                  </a:lnTo>
                  <a:lnTo>
                    <a:pt x="140" y="114"/>
                  </a:lnTo>
                  <a:lnTo>
                    <a:pt x="203" y="200"/>
                  </a:lnTo>
                  <a:lnTo>
                    <a:pt x="259" y="307"/>
                  </a:lnTo>
                  <a:lnTo>
                    <a:pt x="329" y="493"/>
                  </a:lnTo>
                  <a:lnTo>
                    <a:pt x="357" y="664"/>
                  </a:lnTo>
                  <a:lnTo>
                    <a:pt x="370" y="814"/>
                  </a:lnTo>
                  <a:lnTo>
                    <a:pt x="357" y="964"/>
                  </a:lnTo>
                  <a:lnTo>
                    <a:pt x="329" y="1129"/>
                  </a:lnTo>
                  <a:lnTo>
                    <a:pt x="266" y="1307"/>
                  </a:lnTo>
                  <a:lnTo>
                    <a:pt x="217" y="1407"/>
                  </a:lnTo>
                  <a:lnTo>
                    <a:pt x="161" y="1486"/>
                  </a:lnTo>
                  <a:lnTo>
                    <a:pt x="112" y="1543"/>
                  </a:lnTo>
                  <a:lnTo>
                    <a:pt x="63" y="1593"/>
                  </a:lnTo>
                  <a:lnTo>
                    <a:pt x="35" y="1614"/>
                  </a:lnTo>
                  <a:lnTo>
                    <a:pt x="14" y="1629"/>
                  </a:lnTo>
                  <a:lnTo>
                    <a:pt x="7" y="1621"/>
                  </a:lnTo>
                  <a:lnTo>
                    <a:pt x="0" y="1621"/>
                  </a:lnTo>
                  <a:lnTo>
                    <a:pt x="0" y="1614"/>
                  </a:lnTo>
                  <a:lnTo>
                    <a:pt x="0" y="1607"/>
                  </a:lnTo>
                  <a:lnTo>
                    <a:pt x="0" y="1600"/>
                  </a:lnTo>
                  <a:lnTo>
                    <a:pt x="7" y="1593"/>
                  </a:lnTo>
                  <a:lnTo>
                    <a:pt x="21" y="1586"/>
                  </a:lnTo>
                  <a:lnTo>
                    <a:pt x="119" y="1450"/>
                  </a:lnTo>
                  <a:lnTo>
                    <a:pt x="196" y="1307"/>
                  </a:lnTo>
                  <a:lnTo>
                    <a:pt x="245" y="1143"/>
                  </a:lnTo>
                  <a:lnTo>
                    <a:pt x="266" y="979"/>
                  </a:lnTo>
                  <a:lnTo>
                    <a:pt x="273" y="814"/>
                  </a:lnTo>
                  <a:lnTo>
                    <a:pt x="266" y="621"/>
                  </a:lnTo>
                  <a:lnTo>
                    <a:pt x="231" y="443"/>
                  </a:lnTo>
                  <a:lnTo>
                    <a:pt x="182" y="293"/>
                  </a:lnTo>
                  <a:lnTo>
                    <a:pt x="112" y="164"/>
                  </a:lnTo>
                  <a:lnTo>
                    <a:pt x="28" y="57"/>
                  </a:lnTo>
                  <a:lnTo>
                    <a:pt x="14" y="43"/>
                  </a:lnTo>
                  <a:lnTo>
                    <a:pt x="0" y="29"/>
                  </a:lnTo>
                  <a:lnTo>
                    <a:pt x="0" y="21"/>
                  </a:lnTo>
                  <a:lnTo>
                    <a:pt x="0" y="21"/>
                  </a:lnTo>
                  <a:lnTo>
                    <a:pt x="0" y="21"/>
                  </a:lnTo>
                  <a:lnTo>
                    <a:pt x="0" y="7"/>
                  </a:lnTo>
                  <a:lnTo>
                    <a:pt x="7"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24"/>
            <p:cNvSpPr>
              <a:spLocks/>
            </p:cNvSpPr>
            <p:nvPr/>
          </p:nvSpPr>
          <p:spPr bwMode="auto">
            <a:xfrm>
              <a:off x="16158" y="2461"/>
              <a:ext cx="971" cy="64"/>
            </a:xfrm>
            <a:custGeom>
              <a:avLst/>
              <a:gdLst/>
              <a:ahLst/>
              <a:cxnLst>
                <a:cxn ang="0">
                  <a:pos x="56" y="0"/>
                </a:cxn>
                <a:cxn ang="0">
                  <a:pos x="922" y="0"/>
                </a:cxn>
                <a:cxn ang="0">
                  <a:pos x="929" y="0"/>
                </a:cxn>
                <a:cxn ang="0">
                  <a:pos x="943" y="0"/>
                </a:cxn>
                <a:cxn ang="0">
                  <a:pos x="957" y="7"/>
                </a:cxn>
                <a:cxn ang="0">
                  <a:pos x="964" y="14"/>
                </a:cxn>
                <a:cxn ang="0">
                  <a:pos x="971" y="21"/>
                </a:cxn>
                <a:cxn ang="0">
                  <a:pos x="971" y="35"/>
                </a:cxn>
                <a:cxn ang="0">
                  <a:pos x="971" y="50"/>
                </a:cxn>
                <a:cxn ang="0">
                  <a:pos x="964" y="57"/>
                </a:cxn>
                <a:cxn ang="0">
                  <a:pos x="957" y="64"/>
                </a:cxn>
                <a:cxn ang="0">
                  <a:pos x="943" y="64"/>
                </a:cxn>
                <a:cxn ang="0">
                  <a:pos x="929" y="64"/>
                </a:cxn>
                <a:cxn ang="0">
                  <a:pos x="922" y="64"/>
                </a:cxn>
                <a:cxn ang="0">
                  <a:pos x="56" y="64"/>
                </a:cxn>
                <a:cxn ang="0">
                  <a:pos x="42" y="64"/>
                </a:cxn>
                <a:cxn ang="0">
                  <a:pos x="28" y="64"/>
                </a:cxn>
                <a:cxn ang="0">
                  <a:pos x="21" y="64"/>
                </a:cxn>
                <a:cxn ang="0">
                  <a:pos x="7" y="57"/>
                </a:cxn>
                <a:cxn ang="0">
                  <a:pos x="0" y="50"/>
                </a:cxn>
                <a:cxn ang="0">
                  <a:pos x="0" y="35"/>
                </a:cxn>
                <a:cxn ang="0">
                  <a:pos x="0" y="21"/>
                </a:cxn>
                <a:cxn ang="0">
                  <a:pos x="7" y="14"/>
                </a:cxn>
                <a:cxn ang="0">
                  <a:pos x="21" y="7"/>
                </a:cxn>
                <a:cxn ang="0">
                  <a:pos x="28" y="0"/>
                </a:cxn>
                <a:cxn ang="0">
                  <a:pos x="42" y="0"/>
                </a:cxn>
                <a:cxn ang="0">
                  <a:pos x="56" y="0"/>
                </a:cxn>
              </a:cxnLst>
              <a:rect l="0" t="0" r="r" b="b"/>
              <a:pathLst>
                <a:path w="971" h="64">
                  <a:moveTo>
                    <a:pt x="56" y="0"/>
                  </a:moveTo>
                  <a:lnTo>
                    <a:pt x="922" y="0"/>
                  </a:lnTo>
                  <a:lnTo>
                    <a:pt x="929" y="0"/>
                  </a:lnTo>
                  <a:lnTo>
                    <a:pt x="943" y="0"/>
                  </a:lnTo>
                  <a:lnTo>
                    <a:pt x="957" y="7"/>
                  </a:lnTo>
                  <a:lnTo>
                    <a:pt x="964" y="14"/>
                  </a:lnTo>
                  <a:lnTo>
                    <a:pt x="971" y="21"/>
                  </a:lnTo>
                  <a:lnTo>
                    <a:pt x="971" y="35"/>
                  </a:lnTo>
                  <a:lnTo>
                    <a:pt x="971" y="50"/>
                  </a:lnTo>
                  <a:lnTo>
                    <a:pt x="964" y="57"/>
                  </a:lnTo>
                  <a:lnTo>
                    <a:pt x="957" y="64"/>
                  </a:lnTo>
                  <a:lnTo>
                    <a:pt x="943" y="64"/>
                  </a:lnTo>
                  <a:lnTo>
                    <a:pt x="929" y="64"/>
                  </a:lnTo>
                  <a:lnTo>
                    <a:pt x="922" y="64"/>
                  </a:lnTo>
                  <a:lnTo>
                    <a:pt x="56" y="64"/>
                  </a:lnTo>
                  <a:lnTo>
                    <a:pt x="42" y="64"/>
                  </a:lnTo>
                  <a:lnTo>
                    <a:pt x="28" y="64"/>
                  </a:lnTo>
                  <a:lnTo>
                    <a:pt x="21" y="64"/>
                  </a:lnTo>
                  <a:lnTo>
                    <a:pt x="7" y="57"/>
                  </a:lnTo>
                  <a:lnTo>
                    <a:pt x="0" y="50"/>
                  </a:lnTo>
                  <a:lnTo>
                    <a:pt x="0" y="35"/>
                  </a:lnTo>
                  <a:lnTo>
                    <a:pt x="0" y="21"/>
                  </a:lnTo>
                  <a:lnTo>
                    <a:pt x="7" y="14"/>
                  </a:lnTo>
                  <a:lnTo>
                    <a:pt x="21" y="7"/>
                  </a:lnTo>
                  <a:lnTo>
                    <a:pt x="28" y="0"/>
                  </a:lnTo>
                  <a:lnTo>
                    <a:pt x="42" y="0"/>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25"/>
            <p:cNvSpPr>
              <a:spLocks/>
            </p:cNvSpPr>
            <p:nvPr/>
          </p:nvSpPr>
          <p:spPr bwMode="auto">
            <a:xfrm>
              <a:off x="17681" y="1796"/>
              <a:ext cx="1159" cy="1107"/>
            </a:xfrm>
            <a:custGeom>
              <a:avLst/>
              <a:gdLst/>
              <a:ahLst/>
              <a:cxnLst>
                <a:cxn ang="0">
                  <a:pos x="1131" y="0"/>
                </a:cxn>
                <a:cxn ang="0">
                  <a:pos x="1159" y="22"/>
                </a:cxn>
                <a:cxn ang="0">
                  <a:pos x="1117" y="343"/>
                </a:cxn>
                <a:cxn ang="0">
                  <a:pos x="1096" y="365"/>
                </a:cxn>
                <a:cxn ang="0">
                  <a:pos x="1082" y="350"/>
                </a:cxn>
                <a:cxn ang="0">
                  <a:pos x="1082" y="293"/>
                </a:cxn>
                <a:cxn ang="0">
                  <a:pos x="1089" y="250"/>
                </a:cxn>
                <a:cxn ang="0">
                  <a:pos x="1061" y="107"/>
                </a:cxn>
                <a:cxn ang="0">
                  <a:pos x="845" y="50"/>
                </a:cxn>
                <a:cxn ang="0">
                  <a:pos x="572" y="57"/>
                </a:cxn>
                <a:cxn ang="0">
                  <a:pos x="544" y="86"/>
                </a:cxn>
                <a:cxn ang="0">
                  <a:pos x="586" y="507"/>
                </a:cxn>
                <a:cxn ang="0">
                  <a:pos x="754" y="457"/>
                </a:cxn>
                <a:cxn ang="0">
                  <a:pos x="803" y="329"/>
                </a:cxn>
                <a:cxn ang="0">
                  <a:pos x="824" y="315"/>
                </a:cxn>
                <a:cxn ang="0">
                  <a:pos x="838" y="336"/>
                </a:cxn>
                <a:cxn ang="0">
                  <a:pos x="740" y="743"/>
                </a:cxn>
                <a:cxn ang="0">
                  <a:pos x="705" y="736"/>
                </a:cxn>
                <a:cxn ang="0">
                  <a:pos x="712" y="715"/>
                </a:cxn>
                <a:cxn ang="0">
                  <a:pos x="719" y="650"/>
                </a:cxn>
                <a:cxn ang="0">
                  <a:pos x="719" y="607"/>
                </a:cxn>
                <a:cxn ang="0">
                  <a:pos x="656" y="557"/>
                </a:cxn>
                <a:cxn ang="0">
                  <a:pos x="321" y="1000"/>
                </a:cxn>
                <a:cxn ang="0">
                  <a:pos x="314" y="1036"/>
                </a:cxn>
                <a:cxn ang="0">
                  <a:pos x="321" y="1050"/>
                </a:cxn>
                <a:cxn ang="0">
                  <a:pos x="719" y="1043"/>
                </a:cxn>
                <a:cxn ang="0">
                  <a:pos x="935" y="907"/>
                </a:cxn>
                <a:cxn ang="0">
                  <a:pos x="1040" y="700"/>
                </a:cxn>
                <a:cxn ang="0">
                  <a:pos x="1068" y="686"/>
                </a:cxn>
                <a:cxn ang="0">
                  <a:pos x="1075" y="707"/>
                </a:cxn>
                <a:cxn ang="0">
                  <a:pos x="1068" y="729"/>
                </a:cxn>
                <a:cxn ang="0">
                  <a:pos x="914" y="1093"/>
                </a:cxn>
                <a:cxn ang="0">
                  <a:pos x="887" y="1107"/>
                </a:cxn>
                <a:cxn ang="0">
                  <a:pos x="27" y="1107"/>
                </a:cxn>
                <a:cxn ang="0">
                  <a:pos x="0" y="1086"/>
                </a:cxn>
                <a:cxn ang="0">
                  <a:pos x="14" y="1057"/>
                </a:cxn>
                <a:cxn ang="0">
                  <a:pos x="118" y="1050"/>
                </a:cxn>
                <a:cxn ang="0">
                  <a:pos x="188" y="979"/>
                </a:cxn>
                <a:cxn ang="0">
                  <a:pos x="405" y="93"/>
                </a:cxn>
                <a:cxn ang="0">
                  <a:pos x="405" y="65"/>
                </a:cxn>
                <a:cxn ang="0">
                  <a:pos x="356" y="50"/>
                </a:cxn>
                <a:cxn ang="0">
                  <a:pos x="286" y="50"/>
                </a:cxn>
                <a:cxn ang="0">
                  <a:pos x="258" y="29"/>
                </a:cxn>
                <a:cxn ang="0">
                  <a:pos x="279" y="0"/>
                </a:cxn>
              </a:cxnLst>
              <a:rect l="0" t="0" r="r" b="b"/>
              <a:pathLst>
                <a:path w="1159" h="1107">
                  <a:moveTo>
                    <a:pt x="307" y="0"/>
                  </a:moveTo>
                  <a:lnTo>
                    <a:pt x="1110" y="0"/>
                  </a:lnTo>
                  <a:lnTo>
                    <a:pt x="1131" y="0"/>
                  </a:lnTo>
                  <a:lnTo>
                    <a:pt x="1145" y="7"/>
                  </a:lnTo>
                  <a:lnTo>
                    <a:pt x="1152" y="7"/>
                  </a:lnTo>
                  <a:lnTo>
                    <a:pt x="1159" y="22"/>
                  </a:lnTo>
                  <a:lnTo>
                    <a:pt x="1152" y="43"/>
                  </a:lnTo>
                  <a:lnTo>
                    <a:pt x="1124" y="329"/>
                  </a:lnTo>
                  <a:lnTo>
                    <a:pt x="1117" y="343"/>
                  </a:lnTo>
                  <a:lnTo>
                    <a:pt x="1117" y="357"/>
                  </a:lnTo>
                  <a:lnTo>
                    <a:pt x="1110" y="365"/>
                  </a:lnTo>
                  <a:lnTo>
                    <a:pt x="1096" y="365"/>
                  </a:lnTo>
                  <a:lnTo>
                    <a:pt x="1089" y="365"/>
                  </a:lnTo>
                  <a:lnTo>
                    <a:pt x="1082" y="357"/>
                  </a:lnTo>
                  <a:lnTo>
                    <a:pt x="1082" y="350"/>
                  </a:lnTo>
                  <a:lnTo>
                    <a:pt x="1082" y="343"/>
                  </a:lnTo>
                  <a:lnTo>
                    <a:pt x="1082" y="322"/>
                  </a:lnTo>
                  <a:lnTo>
                    <a:pt x="1082" y="293"/>
                  </a:lnTo>
                  <a:lnTo>
                    <a:pt x="1089" y="279"/>
                  </a:lnTo>
                  <a:lnTo>
                    <a:pt x="1089" y="265"/>
                  </a:lnTo>
                  <a:lnTo>
                    <a:pt x="1089" y="250"/>
                  </a:lnTo>
                  <a:lnTo>
                    <a:pt x="1089" y="229"/>
                  </a:lnTo>
                  <a:lnTo>
                    <a:pt x="1082" y="165"/>
                  </a:lnTo>
                  <a:lnTo>
                    <a:pt x="1061" y="107"/>
                  </a:lnTo>
                  <a:lnTo>
                    <a:pt x="1019" y="79"/>
                  </a:lnTo>
                  <a:lnTo>
                    <a:pt x="949" y="57"/>
                  </a:lnTo>
                  <a:lnTo>
                    <a:pt x="845" y="50"/>
                  </a:lnTo>
                  <a:lnTo>
                    <a:pt x="621" y="50"/>
                  </a:lnTo>
                  <a:lnTo>
                    <a:pt x="593" y="50"/>
                  </a:lnTo>
                  <a:lnTo>
                    <a:pt x="572" y="57"/>
                  </a:lnTo>
                  <a:lnTo>
                    <a:pt x="558" y="57"/>
                  </a:lnTo>
                  <a:lnTo>
                    <a:pt x="551" y="72"/>
                  </a:lnTo>
                  <a:lnTo>
                    <a:pt x="544" y="86"/>
                  </a:lnTo>
                  <a:lnTo>
                    <a:pt x="537" y="115"/>
                  </a:lnTo>
                  <a:lnTo>
                    <a:pt x="440" y="507"/>
                  </a:lnTo>
                  <a:lnTo>
                    <a:pt x="586" y="507"/>
                  </a:lnTo>
                  <a:lnTo>
                    <a:pt x="663" y="500"/>
                  </a:lnTo>
                  <a:lnTo>
                    <a:pt x="719" y="486"/>
                  </a:lnTo>
                  <a:lnTo>
                    <a:pt x="754" y="457"/>
                  </a:lnTo>
                  <a:lnTo>
                    <a:pt x="775" y="407"/>
                  </a:lnTo>
                  <a:lnTo>
                    <a:pt x="803" y="343"/>
                  </a:lnTo>
                  <a:lnTo>
                    <a:pt x="803" y="329"/>
                  </a:lnTo>
                  <a:lnTo>
                    <a:pt x="810" y="322"/>
                  </a:lnTo>
                  <a:lnTo>
                    <a:pt x="810" y="315"/>
                  </a:lnTo>
                  <a:lnTo>
                    <a:pt x="824" y="315"/>
                  </a:lnTo>
                  <a:lnTo>
                    <a:pt x="831" y="322"/>
                  </a:lnTo>
                  <a:lnTo>
                    <a:pt x="838" y="322"/>
                  </a:lnTo>
                  <a:lnTo>
                    <a:pt x="838" y="336"/>
                  </a:lnTo>
                  <a:lnTo>
                    <a:pt x="747" y="715"/>
                  </a:lnTo>
                  <a:lnTo>
                    <a:pt x="747" y="729"/>
                  </a:lnTo>
                  <a:lnTo>
                    <a:pt x="740" y="743"/>
                  </a:lnTo>
                  <a:lnTo>
                    <a:pt x="726" y="743"/>
                  </a:lnTo>
                  <a:lnTo>
                    <a:pt x="712" y="743"/>
                  </a:lnTo>
                  <a:lnTo>
                    <a:pt x="705" y="736"/>
                  </a:lnTo>
                  <a:lnTo>
                    <a:pt x="705" y="729"/>
                  </a:lnTo>
                  <a:lnTo>
                    <a:pt x="705" y="722"/>
                  </a:lnTo>
                  <a:lnTo>
                    <a:pt x="712" y="715"/>
                  </a:lnTo>
                  <a:lnTo>
                    <a:pt x="712" y="686"/>
                  </a:lnTo>
                  <a:lnTo>
                    <a:pt x="719" y="665"/>
                  </a:lnTo>
                  <a:lnTo>
                    <a:pt x="719" y="650"/>
                  </a:lnTo>
                  <a:lnTo>
                    <a:pt x="719" y="636"/>
                  </a:lnTo>
                  <a:lnTo>
                    <a:pt x="719" y="629"/>
                  </a:lnTo>
                  <a:lnTo>
                    <a:pt x="719" y="607"/>
                  </a:lnTo>
                  <a:lnTo>
                    <a:pt x="712" y="586"/>
                  </a:lnTo>
                  <a:lnTo>
                    <a:pt x="691" y="572"/>
                  </a:lnTo>
                  <a:lnTo>
                    <a:pt x="656" y="557"/>
                  </a:lnTo>
                  <a:lnTo>
                    <a:pt x="586" y="557"/>
                  </a:lnTo>
                  <a:lnTo>
                    <a:pt x="426" y="557"/>
                  </a:lnTo>
                  <a:lnTo>
                    <a:pt x="321" y="1000"/>
                  </a:lnTo>
                  <a:lnTo>
                    <a:pt x="314" y="1015"/>
                  </a:lnTo>
                  <a:lnTo>
                    <a:pt x="314" y="1029"/>
                  </a:lnTo>
                  <a:lnTo>
                    <a:pt x="314" y="1036"/>
                  </a:lnTo>
                  <a:lnTo>
                    <a:pt x="314" y="1036"/>
                  </a:lnTo>
                  <a:lnTo>
                    <a:pt x="314" y="1050"/>
                  </a:lnTo>
                  <a:lnTo>
                    <a:pt x="321" y="1050"/>
                  </a:lnTo>
                  <a:lnTo>
                    <a:pt x="335" y="1057"/>
                  </a:lnTo>
                  <a:lnTo>
                    <a:pt x="600" y="1057"/>
                  </a:lnTo>
                  <a:lnTo>
                    <a:pt x="719" y="1043"/>
                  </a:lnTo>
                  <a:lnTo>
                    <a:pt x="810" y="1022"/>
                  </a:lnTo>
                  <a:lnTo>
                    <a:pt x="880" y="972"/>
                  </a:lnTo>
                  <a:lnTo>
                    <a:pt x="935" y="907"/>
                  </a:lnTo>
                  <a:lnTo>
                    <a:pt x="984" y="815"/>
                  </a:lnTo>
                  <a:lnTo>
                    <a:pt x="1033" y="707"/>
                  </a:lnTo>
                  <a:lnTo>
                    <a:pt x="1040" y="700"/>
                  </a:lnTo>
                  <a:lnTo>
                    <a:pt x="1047" y="693"/>
                  </a:lnTo>
                  <a:lnTo>
                    <a:pt x="1054" y="686"/>
                  </a:lnTo>
                  <a:lnTo>
                    <a:pt x="1068" y="686"/>
                  </a:lnTo>
                  <a:lnTo>
                    <a:pt x="1075" y="693"/>
                  </a:lnTo>
                  <a:lnTo>
                    <a:pt x="1075" y="700"/>
                  </a:lnTo>
                  <a:lnTo>
                    <a:pt x="1075" y="707"/>
                  </a:lnTo>
                  <a:lnTo>
                    <a:pt x="1075" y="707"/>
                  </a:lnTo>
                  <a:lnTo>
                    <a:pt x="1068" y="722"/>
                  </a:lnTo>
                  <a:lnTo>
                    <a:pt x="1068" y="729"/>
                  </a:lnTo>
                  <a:lnTo>
                    <a:pt x="1068" y="729"/>
                  </a:lnTo>
                  <a:lnTo>
                    <a:pt x="921" y="1079"/>
                  </a:lnTo>
                  <a:lnTo>
                    <a:pt x="914" y="1093"/>
                  </a:lnTo>
                  <a:lnTo>
                    <a:pt x="907" y="1100"/>
                  </a:lnTo>
                  <a:lnTo>
                    <a:pt x="900" y="1100"/>
                  </a:lnTo>
                  <a:lnTo>
                    <a:pt x="887" y="1107"/>
                  </a:lnTo>
                  <a:lnTo>
                    <a:pt x="873" y="1107"/>
                  </a:lnTo>
                  <a:lnTo>
                    <a:pt x="41" y="1107"/>
                  </a:lnTo>
                  <a:lnTo>
                    <a:pt x="27" y="1107"/>
                  </a:lnTo>
                  <a:lnTo>
                    <a:pt x="14" y="1100"/>
                  </a:lnTo>
                  <a:lnTo>
                    <a:pt x="0" y="1100"/>
                  </a:lnTo>
                  <a:lnTo>
                    <a:pt x="0" y="1086"/>
                  </a:lnTo>
                  <a:lnTo>
                    <a:pt x="0" y="1072"/>
                  </a:lnTo>
                  <a:lnTo>
                    <a:pt x="7" y="1065"/>
                  </a:lnTo>
                  <a:lnTo>
                    <a:pt x="14" y="1057"/>
                  </a:lnTo>
                  <a:lnTo>
                    <a:pt x="27" y="1057"/>
                  </a:lnTo>
                  <a:lnTo>
                    <a:pt x="41" y="1057"/>
                  </a:lnTo>
                  <a:lnTo>
                    <a:pt x="118" y="1050"/>
                  </a:lnTo>
                  <a:lnTo>
                    <a:pt x="160" y="1043"/>
                  </a:lnTo>
                  <a:lnTo>
                    <a:pt x="174" y="1015"/>
                  </a:lnTo>
                  <a:lnTo>
                    <a:pt x="188" y="979"/>
                  </a:lnTo>
                  <a:lnTo>
                    <a:pt x="398" y="122"/>
                  </a:lnTo>
                  <a:lnTo>
                    <a:pt x="405" y="100"/>
                  </a:lnTo>
                  <a:lnTo>
                    <a:pt x="405" y="93"/>
                  </a:lnTo>
                  <a:lnTo>
                    <a:pt x="405" y="86"/>
                  </a:lnTo>
                  <a:lnTo>
                    <a:pt x="405" y="79"/>
                  </a:lnTo>
                  <a:lnTo>
                    <a:pt x="405" y="65"/>
                  </a:lnTo>
                  <a:lnTo>
                    <a:pt x="391" y="57"/>
                  </a:lnTo>
                  <a:lnTo>
                    <a:pt x="377" y="50"/>
                  </a:lnTo>
                  <a:lnTo>
                    <a:pt x="356" y="50"/>
                  </a:lnTo>
                  <a:lnTo>
                    <a:pt x="335" y="50"/>
                  </a:lnTo>
                  <a:lnTo>
                    <a:pt x="307" y="50"/>
                  </a:lnTo>
                  <a:lnTo>
                    <a:pt x="286" y="50"/>
                  </a:lnTo>
                  <a:lnTo>
                    <a:pt x="272" y="50"/>
                  </a:lnTo>
                  <a:lnTo>
                    <a:pt x="265" y="43"/>
                  </a:lnTo>
                  <a:lnTo>
                    <a:pt x="258" y="29"/>
                  </a:lnTo>
                  <a:lnTo>
                    <a:pt x="258" y="15"/>
                  </a:lnTo>
                  <a:lnTo>
                    <a:pt x="265" y="7"/>
                  </a:lnTo>
                  <a:lnTo>
                    <a:pt x="279" y="0"/>
                  </a:lnTo>
                  <a:lnTo>
                    <a:pt x="286" y="0"/>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26"/>
            <p:cNvSpPr>
              <a:spLocks/>
            </p:cNvSpPr>
            <p:nvPr/>
          </p:nvSpPr>
          <p:spPr bwMode="auto">
            <a:xfrm>
              <a:off x="19042" y="1682"/>
              <a:ext cx="371" cy="1629"/>
            </a:xfrm>
            <a:custGeom>
              <a:avLst/>
              <a:gdLst/>
              <a:ahLst/>
              <a:cxnLst>
                <a:cxn ang="0">
                  <a:pos x="357" y="0"/>
                </a:cxn>
                <a:cxn ang="0">
                  <a:pos x="364" y="0"/>
                </a:cxn>
                <a:cxn ang="0">
                  <a:pos x="371" y="7"/>
                </a:cxn>
                <a:cxn ang="0">
                  <a:pos x="371" y="21"/>
                </a:cxn>
                <a:cxn ang="0">
                  <a:pos x="371" y="21"/>
                </a:cxn>
                <a:cxn ang="0">
                  <a:pos x="371" y="29"/>
                </a:cxn>
                <a:cxn ang="0">
                  <a:pos x="364" y="36"/>
                </a:cxn>
                <a:cxn ang="0">
                  <a:pos x="350" y="43"/>
                </a:cxn>
                <a:cxn ang="0">
                  <a:pos x="245" y="179"/>
                </a:cxn>
                <a:cxn ang="0">
                  <a:pos x="175" y="321"/>
                </a:cxn>
                <a:cxn ang="0">
                  <a:pos x="126" y="479"/>
                </a:cxn>
                <a:cxn ang="0">
                  <a:pos x="105" y="643"/>
                </a:cxn>
                <a:cxn ang="0">
                  <a:pos x="98" y="814"/>
                </a:cxn>
                <a:cxn ang="0">
                  <a:pos x="98" y="943"/>
                </a:cxn>
                <a:cxn ang="0">
                  <a:pos x="112" y="1079"/>
                </a:cxn>
                <a:cxn ang="0">
                  <a:pos x="147" y="1207"/>
                </a:cxn>
                <a:cxn ang="0">
                  <a:pos x="189" y="1343"/>
                </a:cxn>
                <a:cxn ang="0">
                  <a:pos x="259" y="1464"/>
                </a:cxn>
                <a:cxn ang="0">
                  <a:pos x="343" y="1579"/>
                </a:cxn>
                <a:cxn ang="0">
                  <a:pos x="357" y="1586"/>
                </a:cxn>
                <a:cxn ang="0">
                  <a:pos x="364" y="1600"/>
                </a:cxn>
                <a:cxn ang="0">
                  <a:pos x="371" y="1607"/>
                </a:cxn>
                <a:cxn ang="0">
                  <a:pos x="371" y="1607"/>
                </a:cxn>
                <a:cxn ang="0">
                  <a:pos x="371" y="1614"/>
                </a:cxn>
                <a:cxn ang="0">
                  <a:pos x="371" y="1614"/>
                </a:cxn>
                <a:cxn ang="0">
                  <a:pos x="371" y="1621"/>
                </a:cxn>
                <a:cxn ang="0">
                  <a:pos x="364" y="1629"/>
                </a:cxn>
                <a:cxn ang="0">
                  <a:pos x="357" y="1629"/>
                </a:cxn>
                <a:cxn ang="0">
                  <a:pos x="336" y="1614"/>
                </a:cxn>
                <a:cxn ang="0">
                  <a:pos x="287" y="1579"/>
                </a:cxn>
                <a:cxn ang="0">
                  <a:pos x="231" y="1514"/>
                </a:cxn>
                <a:cxn ang="0">
                  <a:pos x="168" y="1429"/>
                </a:cxn>
                <a:cxn ang="0">
                  <a:pos x="105" y="1321"/>
                </a:cxn>
                <a:cxn ang="0">
                  <a:pos x="56" y="1186"/>
                </a:cxn>
                <a:cxn ang="0">
                  <a:pos x="21" y="1050"/>
                </a:cxn>
                <a:cxn ang="0">
                  <a:pos x="7" y="921"/>
                </a:cxn>
                <a:cxn ang="0">
                  <a:pos x="0" y="814"/>
                </a:cxn>
                <a:cxn ang="0">
                  <a:pos x="7" y="664"/>
                </a:cxn>
                <a:cxn ang="0">
                  <a:pos x="42" y="493"/>
                </a:cxn>
                <a:cxn ang="0">
                  <a:pos x="105" y="314"/>
                </a:cxn>
                <a:cxn ang="0">
                  <a:pos x="154" y="221"/>
                </a:cxn>
                <a:cxn ang="0">
                  <a:pos x="210" y="143"/>
                </a:cxn>
                <a:cxn ang="0">
                  <a:pos x="259" y="79"/>
                </a:cxn>
                <a:cxn ang="0">
                  <a:pos x="301" y="36"/>
                </a:cxn>
                <a:cxn ang="0">
                  <a:pos x="336" y="7"/>
                </a:cxn>
                <a:cxn ang="0">
                  <a:pos x="357" y="0"/>
                </a:cxn>
              </a:cxnLst>
              <a:rect l="0" t="0" r="r" b="b"/>
              <a:pathLst>
                <a:path w="371" h="1629">
                  <a:moveTo>
                    <a:pt x="357" y="0"/>
                  </a:moveTo>
                  <a:lnTo>
                    <a:pt x="364" y="0"/>
                  </a:lnTo>
                  <a:lnTo>
                    <a:pt x="371" y="7"/>
                  </a:lnTo>
                  <a:lnTo>
                    <a:pt x="371" y="21"/>
                  </a:lnTo>
                  <a:lnTo>
                    <a:pt x="371" y="21"/>
                  </a:lnTo>
                  <a:lnTo>
                    <a:pt x="371" y="29"/>
                  </a:lnTo>
                  <a:lnTo>
                    <a:pt x="364" y="36"/>
                  </a:lnTo>
                  <a:lnTo>
                    <a:pt x="350" y="43"/>
                  </a:lnTo>
                  <a:lnTo>
                    <a:pt x="245" y="179"/>
                  </a:lnTo>
                  <a:lnTo>
                    <a:pt x="175" y="321"/>
                  </a:lnTo>
                  <a:lnTo>
                    <a:pt x="126" y="479"/>
                  </a:lnTo>
                  <a:lnTo>
                    <a:pt x="105" y="643"/>
                  </a:lnTo>
                  <a:lnTo>
                    <a:pt x="98" y="814"/>
                  </a:lnTo>
                  <a:lnTo>
                    <a:pt x="98" y="943"/>
                  </a:lnTo>
                  <a:lnTo>
                    <a:pt x="112" y="1079"/>
                  </a:lnTo>
                  <a:lnTo>
                    <a:pt x="147" y="1207"/>
                  </a:lnTo>
                  <a:lnTo>
                    <a:pt x="189" y="1343"/>
                  </a:lnTo>
                  <a:lnTo>
                    <a:pt x="259" y="1464"/>
                  </a:lnTo>
                  <a:lnTo>
                    <a:pt x="343" y="1579"/>
                  </a:lnTo>
                  <a:lnTo>
                    <a:pt x="357" y="1586"/>
                  </a:lnTo>
                  <a:lnTo>
                    <a:pt x="364" y="1600"/>
                  </a:lnTo>
                  <a:lnTo>
                    <a:pt x="371" y="1607"/>
                  </a:lnTo>
                  <a:lnTo>
                    <a:pt x="371" y="1607"/>
                  </a:lnTo>
                  <a:lnTo>
                    <a:pt x="371" y="1614"/>
                  </a:lnTo>
                  <a:lnTo>
                    <a:pt x="371" y="1614"/>
                  </a:lnTo>
                  <a:lnTo>
                    <a:pt x="371" y="1621"/>
                  </a:lnTo>
                  <a:lnTo>
                    <a:pt x="364" y="1629"/>
                  </a:lnTo>
                  <a:lnTo>
                    <a:pt x="357" y="1629"/>
                  </a:lnTo>
                  <a:lnTo>
                    <a:pt x="336" y="1614"/>
                  </a:lnTo>
                  <a:lnTo>
                    <a:pt x="287" y="1579"/>
                  </a:lnTo>
                  <a:lnTo>
                    <a:pt x="231" y="1514"/>
                  </a:lnTo>
                  <a:lnTo>
                    <a:pt x="168" y="1429"/>
                  </a:lnTo>
                  <a:lnTo>
                    <a:pt x="105" y="1321"/>
                  </a:lnTo>
                  <a:lnTo>
                    <a:pt x="56" y="1186"/>
                  </a:lnTo>
                  <a:lnTo>
                    <a:pt x="21" y="1050"/>
                  </a:lnTo>
                  <a:lnTo>
                    <a:pt x="7" y="921"/>
                  </a:lnTo>
                  <a:lnTo>
                    <a:pt x="0" y="814"/>
                  </a:lnTo>
                  <a:lnTo>
                    <a:pt x="7" y="664"/>
                  </a:lnTo>
                  <a:lnTo>
                    <a:pt x="42" y="493"/>
                  </a:lnTo>
                  <a:lnTo>
                    <a:pt x="105" y="314"/>
                  </a:lnTo>
                  <a:lnTo>
                    <a:pt x="154" y="221"/>
                  </a:lnTo>
                  <a:lnTo>
                    <a:pt x="210" y="143"/>
                  </a:lnTo>
                  <a:lnTo>
                    <a:pt x="259" y="79"/>
                  </a:lnTo>
                  <a:lnTo>
                    <a:pt x="301" y="36"/>
                  </a:lnTo>
                  <a:lnTo>
                    <a:pt x="336" y="7"/>
                  </a:lnTo>
                  <a:lnTo>
                    <a:pt x="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27"/>
            <p:cNvSpPr>
              <a:spLocks/>
            </p:cNvSpPr>
            <p:nvPr/>
          </p:nvSpPr>
          <p:spPr bwMode="auto">
            <a:xfrm>
              <a:off x="19454" y="2125"/>
              <a:ext cx="692" cy="828"/>
            </a:xfrm>
            <a:custGeom>
              <a:avLst/>
              <a:gdLst/>
              <a:ahLst/>
              <a:cxnLst>
                <a:cxn ang="0">
                  <a:pos x="531" y="71"/>
                </a:cxn>
                <a:cxn ang="0">
                  <a:pos x="573" y="86"/>
                </a:cxn>
                <a:cxn ang="0">
                  <a:pos x="685" y="36"/>
                </a:cxn>
                <a:cxn ang="0">
                  <a:pos x="552" y="186"/>
                </a:cxn>
                <a:cxn ang="0">
                  <a:pos x="364" y="143"/>
                </a:cxn>
                <a:cxn ang="0">
                  <a:pos x="287" y="143"/>
                </a:cxn>
                <a:cxn ang="0">
                  <a:pos x="273" y="228"/>
                </a:cxn>
                <a:cxn ang="0">
                  <a:pos x="294" y="350"/>
                </a:cxn>
                <a:cxn ang="0">
                  <a:pos x="308" y="371"/>
                </a:cxn>
                <a:cxn ang="0">
                  <a:pos x="322" y="386"/>
                </a:cxn>
                <a:cxn ang="0">
                  <a:pos x="350" y="378"/>
                </a:cxn>
                <a:cxn ang="0">
                  <a:pos x="552" y="286"/>
                </a:cxn>
                <a:cxn ang="0">
                  <a:pos x="608" y="328"/>
                </a:cxn>
                <a:cxn ang="0">
                  <a:pos x="643" y="478"/>
                </a:cxn>
                <a:cxn ang="0">
                  <a:pos x="615" y="693"/>
                </a:cxn>
                <a:cxn ang="0">
                  <a:pos x="364" y="828"/>
                </a:cxn>
                <a:cxn ang="0">
                  <a:pos x="245" y="736"/>
                </a:cxn>
                <a:cxn ang="0">
                  <a:pos x="189" y="707"/>
                </a:cxn>
                <a:cxn ang="0">
                  <a:pos x="91" y="721"/>
                </a:cxn>
                <a:cxn ang="0">
                  <a:pos x="0" y="757"/>
                </a:cxn>
                <a:cxn ang="0">
                  <a:pos x="77" y="678"/>
                </a:cxn>
                <a:cxn ang="0">
                  <a:pos x="147" y="614"/>
                </a:cxn>
                <a:cxn ang="0">
                  <a:pos x="196" y="600"/>
                </a:cxn>
                <a:cxn ang="0">
                  <a:pos x="287" y="607"/>
                </a:cxn>
                <a:cxn ang="0">
                  <a:pos x="468" y="721"/>
                </a:cxn>
                <a:cxn ang="0">
                  <a:pos x="489" y="721"/>
                </a:cxn>
                <a:cxn ang="0">
                  <a:pos x="496" y="700"/>
                </a:cxn>
                <a:cxn ang="0">
                  <a:pos x="517" y="550"/>
                </a:cxn>
                <a:cxn ang="0">
                  <a:pos x="510" y="457"/>
                </a:cxn>
                <a:cxn ang="0">
                  <a:pos x="482" y="414"/>
                </a:cxn>
                <a:cxn ang="0">
                  <a:pos x="447" y="393"/>
                </a:cxn>
                <a:cxn ang="0">
                  <a:pos x="413" y="393"/>
                </a:cxn>
                <a:cxn ang="0">
                  <a:pos x="378" y="407"/>
                </a:cxn>
                <a:cxn ang="0">
                  <a:pos x="196" y="471"/>
                </a:cxn>
                <a:cxn ang="0">
                  <a:pos x="147" y="393"/>
                </a:cxn>
                <a:cxn ang="0">
                  <a:pos x="161" y="164"/>
                </a:cxn>
              </a:cxnLst>
              <a:rect l="0" t="0" r="r" b="b"/>
              <a:pathLst>
                <a:path w="692" h="828">
                  <a:moveTo>
                    <a:pt x="399" y="0"/>
                  </a:moveTo>
                  <a:lnTo>
                    <a:pt x="531" y="71"/>
                  </a:lnTo>
                  <a:lnTo>
                    <a:pt x="552" y="78"/>
                  </a:lnTo>
                  <a:lnTo>
                    <a:pt x="573" y="86"/>
                  </a:lnTo>
                  <a:lnTo>
                    <a:pt x="629" y="71"/>
                  </a:lnTo>
                  <a:lnTo>
                    <a:pt x="685" y="36"/>
                  </a:lnTo>
                  <a:lnTo>
                    <a:pt x="692" y="64"/>
                  </a:lnTo>
                  <a:lnTo>
                    <a:pt x="552" y="186"/>
                  </a:lnTo>
                  <a:lnTo>
                    <a:pt x="447" y="171"/>
                  </a:lnTo>
                  <a:lnTo>
                    <a:pt x="364" y="143"/>
                  </a:lnTo>
                  <a:lnTo>
                    <a:pt x="308" y="100"/>
                  </a:lnTo>
                  <a:lnTo>
                    <a:pt x="287" y="143"/>
                  </a:lnTo>
                  <a:lnTo>
                    <a:pt x="273" y="186"/>
                  </a:lnTo>
                  <a:lnTo>
                    <a:pt x="273" y="228"/>
                  </a:lnTo>
                  <a:lnTo>
                    <a:pt x="280" y="293"/>
                  </a:lnTo>
                  <a:lnTo>
                    <a:pt x="294" y="350"/>
                  </a:lnTo>
                  <a:lnTo>
                    <a:pt x="301" y="364"/>
                  </a:lnTo>
                  <a:lnTo>
                    <a:pt x="308" y="371"/>
                  </a:lnTo>
                  <a:lnTo>
                    <a:pt x="315" y="378"/>
                  </a:lnTo>
                  <a:lnTo>
                    <a:pt x="322" y="386"/>
                  </a:lnTo>
                  <a:lnTo>
                    <a:pt x="343" y="386"/>
                  </a:lnTo>
                  <a:lnTo>
                    <a:pt x="350" y="378"/>
                  </a:lnTo>
                  <a:lnTo>
                    <a:pt x="350" y="378"/>
                  </a:lnTo>
                  <a:lnTo>
                    <a:pt x="552" y="286"/>
                  </a:lnTo>
                  <a:lnTo>
                    <a:pt x="580" y="307"/>
                  </a:lnTo>
                  <a:lnTo>
                    <a:pt x="608" y="328"/>
                  </a:lnTo>
                  <a:lnTo>
                    <a:pt x="636" y="350"/>
                  </a:lnTo>
                  <a:lnTo>
                    <a:pt x="643" y="478"/>
                  </a:lnTo>
                  <a:lnTo>
                    <a:pt x="636" y="586"/>
                  </a:lnTo>
                  <a:lnTo>
                    <a:pt x="615" y="693"/>
                  </a:lnTo>
                  <a:lnTo>
                    <a:pt x="489" y="757"/>
                  </a:lnTo>
                  <a:lnTo>
                    <a:pt x="364" y="828"/>
                  </a:lnTo>
                  <a:lnTo>
                    <a:pt x="308" y="778"/>
                  </a:lnTo>
                  <a:lnTo>
                    <a:pt x="245" y="736"/>
                  </a:lnTo>
                  <a:lnTo>
                    <a:pt x="217" y="714"/>
                  </a:lnTo>
                  <a:lnTo>
                    <a:pt x="189" y="707"/>
                  </a:lnTo>
                  <a:lnTo>
                    <a:pt x="161" y="700"/>
                  </a:lnTo>
                  <a:lnTo>
                    <a:pt x="91" y="721"/>
                  </a:lnTo>
                  <a:lnTo>
                    <a:pt x="14" y="771"/>
                  </a:lnTo>
                  <a:lnTo>
                    <a:pt x="0" y="757"/>
                  </a:lnTo>
                  <a:lnTo>
                    <a:pt x="35" y="721"/>
                  </a:lnTo>
                  <a:lnTo>
                    <a:pt x="77" y="678"/>
                  </a:lnTo>
                  <a:lnTo>
                    <a:pt x="119" y="636"/>
                  </a:lnTo>
                  <a:lnTo>
                    <a:pt x="147" y="614"/>
                  </a:lnTo>
                  <a:lnTo>
                    <a:pt x="168" y="607"/>
                  </a:lnTo>
                  <a:lnTo>
                    <a:pt x="196" y="600"/>
                  </a:lnTo>
                  <a:lnTo>
                    <a:pt x="224" y="593"/>
                  </a:lnTo>
                  <a:lnTo>
                    <a:pt x="287" y="607"/>
                  </a:lnTo>
                  <a:lnTo>
                    <a:pt x="343" y="628"/>
                  </a:lnTo>
                  <a:lnTo>
                    <a:pt x="468" y="721"/>
                  </a:lnTo>
                  <a:lnTo>
                    <a:pt x="475" y="721"/>
                  </a:lnTo>
                  <a:lnTo>
                    <a:pt x="489" y="721"/>
                  </a:lnTo>
                  <a:lnTo>
                    <a:pt x="496" y="714"/>
                  </a:lnTo>
                  <a:lnTo>
                    <a:pt x="496" y="700"/>
                  </a:lnTo>
                  <a:lnTo>
                    <a:pt x="517" y="621"/>
                  </a:lnTo>
                  <a:lnTo>
                    <a:pt x="517" y="550"/>
                  </a:lnTo>
                  <a:lnTo>
                    <a:pt x="517" y="507"/>
                  </a:lnTo>
                  <a:lnTo>
                    <a:pt x="510" y="457"/>
                  </a:lnTo>
                  <a:lnTo>
                    <a:pt x="496" y="428"/>
                  </a:lnTo>
                  <a:lnTo>
                    <a:pt x="482" y="414"/>
                  </a:lnTo>
                  <a:lnTo>
                    <a:pt x="468" y="400"/>
                  </a:lnTo>
                  <a:lnTo>
                    <a:pt x="447" y="393"/>
                  </a:lnTo>
                  <a:lnTo>
                    <a:pt x="433" y="393"/>
                  </a:lnTo>
                  <a:lnTo>
                    <a:pt x="413" y="393"/>
                  </a:lnTo>
                  <a:lnTo>
                    <a:pt x="399" y="400"/>
                  </a:lnTo>
                  <a:lnTo>
                    <a:pt x="378" y="407"/>
                  </a:lnTo>
                  <a:lnTo>
                    <a:pt x="217" y="507"/>
                  </a:lnTo>
                  <a:lnTo>
                    <a:pt x="196" y="471"/>
                  </a:lnTo>
                  <a:lnTo>
                    <a:pt x="168" y="436"/>
                  </a:lnTo>
                  <a:lnTo>
                    <a:pt x="147" y="393"/>
                  </a:lnTo>
                  <a:lnTo>
                    <a:pt x="154" y="278"/>
                  </a:lnTo>
                  <a:lnTo>
                    <a:pt x="161" y="164"/>
                  </a:lnTo>
                  <a:lnTo>
                    <a:pt x="3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28"/>
            <p:cNvSpPr>
              <a:spLocks/>
            </p:cNvSpPr>
            <p:nvPr/>
          </p:nvSpPr>
          <p:spPr bwMode="auto">
            <a:xfrm>
              <a:off x="20300" y="1682"/>
              <a:ext cx="370" cy="1629"/>
            </a:xfrm>
            <a:custGeom>
              <a:avLst/>
              <a:gdLst/>
              <a:ahLst/>
              <a:cxnLst>
                <a:cxn ang="0">
                  <a:pos x="20" y="0"/>
                </a:cxn>
                <a:cxn ang="0">
                  <a:pos x="41" y="14"/>
                </a:cxn>
                <a:cxn ang="0">
                  <a:pos x="83" y="50"/>
                </a:cxn>
                <a:cxn ang="0">
                  <a:pos x="139" y="114"/>
                </a:cxn>
                <a:cxn ang="0">
                  <a:pos x="209" y="200"/>
                </a:cxn>
                <a:cxn ang="0">
                  <a:pos x="265" y="307"/>
                </a:cxn>
                <a:cxn ang="0">
                  <a:pos x="335" y="493"/>
                </a:cxn>
                <a:cxn ang="0">
                  <a:pos x="363" y="664"/>
                </a:cxn>
                <a:cxn ang="0">
                  <a:pos x="370" y="814"/>
                </a:cxn>
                <a:cxn ang="0">
                  <a:pos x="370" y="814"/>
                </a:cxn>
                <a:cxn ang="0">
                  <a:pos x="363" y="964"/>
                </a:cxn>
                <a:cxn ang="0">
                  <a:pos x="335" y="1129"/>
                </a:cxn>
                <a:cxn ang="0">
                  <a:pos x="272" y="1307"/>
                </a:cxn>
                <a:cxn ang="0">
                  <a:pos x="223" y="1407"/>
                </a:cxn>
                <a:cxn ang="0">
                  <a:pos x="167" y="1486"/>
                </a:cxn>
                <a:cxn ang="0">
                  <a:pos x="118" y="1543"/>
                </a:cxn>
                <a:cxn ang="0">
                  <a:pos x="69" y="1593"/>
                </a:cxn>
                <a:cxn ang="0">
                  <a:pos x="34" y="1614"/>
                </a:cxn>
                <a:cxn ang="0">
                  <a:pos x="20" y="1629"/>
                </a:cxn>
                <a:cxn ang="0">
                  <a:pos x="7" y="1621"/>
                </a:cxn>
                <a:cxn ang="0">
                  <a:pos x="7" y="1621"/>
                </a:cxn>
                <a:cxn ang="0">
                  <a:pos x="0" y="1614"/>
                </a:cxn>
                <a:cxn ang="0">
                  <a:pos x="0" y="1607"/>
                </a:cxn>
                <a:cxn ang="0">
                  <a:pos x="7" y="1600"/>
                </a:cxn>
                <a:cxn ang="0">
                  <a:pos x="13" y="1593"/>
                </a:cxn>
                <a:cxn ang="0">
                  <a:pos x="20" y="1586"/>
                </a:cxn>
                <a:cxn ang="0">
                  <a:pos x="125" y="1450"/>
                </a:cxn>
                <a:cxn ang="0">
                  <a:pos x="202" y="1307"/>
                </a:cxn>
                <a:cxn ang="0">
                  <a:pos x="244" y="1143"/>
                </a:cxn>
                <a:cxn ang="0">
                  <a:pos x="272" y="979"/>
                </a:cxn>
                <a:cxn ang="0">
                  <a:pos x="279" y="814"/>
                </a:cxn>
                <a:cxn ang="0">
                  <a:pos x="265" y="621"/>
                </a:cxn>
                <a:cxn ang="0">
                  <a:pos x="237" y="443"/>
                </a:cxn>
                <a:cxn ang="0">
                  <a:pos x="188" y="293"/>
                </a:cxn>
                <a:cxn ang="0">
                  <a:pos x="118" y="164"/>
                </a:cxn>
                <a:cxn ang="0">
                  <a:pos x="34" y="57"/>
                </a:cxn>
                <a:cxn ang="0">
                  <a:pos x="13" y="43"/>
                </a:cxn>
                <a:cxn ang="0">
                  <a:pos x="7" y="29"/>
                </a:cxn>
                <a:cxn ang="0">
                  <a:pos x="7" y="21"/>
                </a:cxn>
                <a:cxn ang="0">
                  <a:pos x="0" y="21"/>
                </a:cxn>
                <a:cxn ang="0">
                  <a:pos x="0" y="21"/>
                </a:cxn>
                <a:cxn ang="0">
                  <a:pos x="7" y="7"/>
                </a:cxn>
                <a:cxn ang="0">
                  <a:pos x="7" y="0"/>
                </a:cxn>
                <a:cxn ang="0">
                  <a:pos x="20" y="0"/>
                </a:cxn>
              </a:cxnLst>
              <a:rect l="0" t="0" r="r" b="b"/>
              <a:pathLst>
                <a:path w="370" h="1629">
                  <a:moveTo>
                    <a:pt x="20" y="0"/>
                  </a:moveTo>
                  <a:lnTo>
                    <a:pt x="41" y="14"/>
                  </a:lnTo>
                  <a:lnTo>
                    <a:pt x="83" y="50"/>
                  </a:lnTo>
                  <a:lnTo>
                    <a:pt x="139" y="114"/>
                  </a:lnTo>
                  <a:lnTo>
                    <a:pt x="209" y="200"/>
                  </a:lnTo>
                  <a:lnTo>
                    <a:pt x="265" y="307"/>
                  </a:lnTo>
                  <a:lnTo>
                    <a:pt x="335" y="493"/>
                  </a:lnTo>
                  <a:lnTo>
                    <a:pt x="363" y="664"/>
                  </a:lnTo>
                  <a:lnTo>
                    <a:pt x="370" y="814"/>
                  </a:lnTo>
                  <a:lnTo>
                    <a:pt x="370" y="814"/>
                  </a:lnTo>
                  <a:lnTo>
                    <a:pt x="363" y="964"/>
                  </a:lnTo>
                  <a:lnTo>
                    <a:pt x="335" y="1129"/>
                  </a:lnTo>
                  <a:lnTo>
                    <a:pt x="272" y="1307"/>
                  </a:lnTo>
                  <a:lnTo>
                    <a:pt x="223" y="1407"/>
                  </a:lnTo>
                  <a:lnTo>
                    <a:pt x="167" y="1486"/>
                  </a:lnTo>
                  <a:lnTo>
                    <a:pt x="118" y="1543"/>
                  </a:lnTo>
                  <a:lnTo>
                    <a:pt x="69" y="1593"/>
                  </a:lnTo>
                  <a:lnTo>
                    <a:pt x="34" y="1614"/>
                  </a:lnTo>
                  <a:lnTo>
                    <a:pt x="20" y="1629"/>
                  </a:lnTo>
                  <a:lnTo>
                    <a:pt x="7" y="1621"/>
                  </a:lnTo>
                  <a:lnTo>
                    <a:pt x="7" y="1621"/>
                  </a:lnTo>
                  <a:lnTo>
                    <a:pt x="0" y="1614"/>
                  </a:lnTo>
                  <a:lnTo>
                    <a:pt x="0" y="1607"/>
                  </a:lnTo>
                  <a:lnTo>
                    <a:pt x="7" y="1600"/>
                  </a:lnTo>
                  <a:lnTo>
                    <a:pt x="13" y="1593"/>
                  </a:lnTo>
                  <a:lnTo>
                    <a:pt x="20" y="1586"/>
                  </a:lnTo>
                  <a:lnTo>
                    <a:pt x="125" y="1450"/>
                  </a:lnTo>
                  <a:lnTo>
                    <a:pt x="202" y="1307"/>
                  </a:lnTo>
                  <a:lnTo>
                    <a:pt x="244" y="1143"/>
                  </a:lnTo>
                  <a:lnTo>
                    <a:pt x="272" y="979"/>
                  </a:lnTo>
                  <a:lnTo>
                    <a:pt x="279" y="814"/>
                  </a:lnTo>
                  <a:lnTo>
                    <a:pt x="265" y="621"/>
                  </a:lnTo>
                  <a:lnTo>
                    <a:pt x="237" y="443"/>
                  </a:lnTo>
                  <a:lnTo>
                    <a:pt x="188" y="293"/>
                  </a:lnTo>
                  <a:lnTo>
                    <a:pt x="118" y="164"/>
                  </a:lnTo>
                  <a:lnTo>
                    <a:pt x="34" y="57"/>
                  </a:lnTo>
                  <a:lnTo>
                    <a:pt x="13" y="43"/>
                  </a:lnTo>
                  <a:lnTo>
                    <a:pt x="7" y="29"/>
                  </a:lnTo>
                  <a:lnTo>
                    <a:pt x="7" y="21"/>
                  </a:lnTo>
                  <a:lnTo>
                    <a:pt x="0" y="21"/>
                  </a:lnTo>
                  <a:lnTo>
                    <a:pt x="0" y="21"/>
                  </a:lnTo>
                  <a:lnTo>
                    <a:pt x="7" y="7"/>
                  </a:lnTo>
                  <a:lnTo>
                    <a:pt x="7"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29"/>
            <p:cNvSpPr>
              <a:spLocks/>
            </p:cNvSpPr>
            <p:nvPr/>
          </p:nvSpPr>
          <p:spPr bwMode="auto">
            <a:xfrm>
              <a:off x="21326" y="2461"/>
              <a:ext cx="971" cy="64"/>
            </a:xfrm>
            <a:custGeom>
              <a:avLst/>
              <a:gdLst/>
              <a:ahLst/>
              <a:cxnLst>
                <a:cxn ang="0">
                  <a:pos x="56" y="0"/>
                </a:cxn>
                <a:cxn ang="0">
                  <a:pos x="915" y="0"/>
                </a:cxn>
                <a:cxn ang="0">
                  <a:pos x="929" y="0"/>
                </a:cxn>
                <a:cxn ang="0">
                  <a:pos x="943" y="0"/>
                </a:cxn>
                <a:cxn ang="0">
                  <a:pos x="950" y="7"/>
                </a:cxn>
                <a:cxn ang="0">
                  <a:pos x="964" y="14"/>
                </a:cxn>
                <a:cxn ang="0">
                  <a:pos x="971" y="21"/>
                </a:cxn>
                <a:cxn ang="0">
                  <a:pos x="971" y="35"/>
                </a:cxn>
                <a:cxn ang="0">
                  <a:pos x="971" y="50"/>
                </a:cxn>
                <a:cxn ang="0">
                  <a:pos x="964" y="57"/>
                </a:cxn>
                <a:cxn ang="0">
                  <a:pos x="950" y="64"/>
                </a:cxn>
                <a:cxn ang="0">
                  <a:pos x="943" y="64"/>
                </a:cxn>
                <a:cxn ang="0">
                  <a:pos x="929" y="64"/>
                </a:cxn>
                <a:cxn ang="0">
                  <a:pos x="915" y="64"/>
                </a:cxn>
                <a:cxn ang="0">
                  <a:pos x="56" y="64"/>
                </a:cxn>
                <a:cxn ang="0">
                  <a:pos x="42" y="64"/>
                </a:cxn>
                <a:cxn ang="0">
                  <a:pos x="28" y="64"/>
                </a:cxn>
                <a:cxn ang="0">
                  <a:pos x="14" y="64"/>
                </a:cxn>
                <a:cxn ang="0">
                  <a:pos x="7" y="57"/>
                </a:cxn>
                <a:cxn ang="0">
                  <a:pos x="0" y="50"/>
                </a:cxn>
                <a:cxn ang="0">
                  <a:pos x="0" y="35"/>
                </a:cxn>
                <a:cxn ang="0">
                  <a:pos x="0" y="21"/>
                </a:cxn>
                <a:cxn ang="0">
                  <a:pos x="7" y="14"/>
                </a:cxn>
                <a:cxn ang="0">
                  <a:pos x="14" y="7"/>
                </a:cxn>
                <a:cxn ang="0">
                  <a:pos x="28" y="0"/>
                </a:cxn>
                <a:cxn ang="0">
                  <a:pos x="42" y="0"/>
                </a:cxn>
                <a:cxn ang="0">
                  <a:pos x="56" y="0"/>
                </a:cxn>
              </a:cxnLst>
              <a:rect l="0" t="0" r="r" b="b"/>
              <a:pathLst>
                <a:path w="971" h="64">
                  <a:moveTo>
                    <a:pt x="56" y="0"/>
                  </a:moveTo>
                  <a:lnTo>
                    <a:pt x="915" y="0"/>
                  </a:lnTo>
                  <a:lnTo>
                    <a:pt x="929" y="0"/>
                  </a:lnTo>
                  <a:lnTo>
                    <a:pt x="943" y="0"/>
                  </a:lnTo>
                  <a:lnTo>
                    <a:pt x="950" y="7"/>
                  </a:lnTo>
                  <a:lnTo>
                    <a:pt x="964" y="14"/>
                  </a:lnTo>
                  <a:lnTo>
                    <a:pt x="971" y="21"/>
                  </a:lnTo>
                  <a:lnTo>
                    <a:pt x="971" y="35"/>
                  </a:lnTo>
                  <a:lnTo>
                    <a:pt x="971" y="50"/>
                  </a:lnTo>
                  <a:lnTo>
                    <a:pt x="964" y="57"/>
                  </a:lnTo>
                  <a:lnTo>
                    <a:pt x="950" y="64"/>
                  </a:lnTo>
                  <a:lnTo>
                    <a:pt x="943" y="64"/>
                  </a:lnTo>
                  <a:lnTo>
                    <a:pt x="929" y="64"/>
                  </a:lnTo>
                  <a:lnTo>
                    <a:pt x="915" y="64"/>
                  </a:lnTo>
                  <a:lnTo>
                    <a:pt x="56" y="64"/>
                  </a:lnTo>
                  <a:lnTo>
                    <a:pt x="42" y="64"/>
                  </a:lnTo>
                  <a:lnTo>
                    <a:pt x="28" y="64"/>
                  </a:lnTo>
                  <a:lnTo>
                    <a:pt x="14" y="64"/>
                  </a:lnTo>
                  <a:lnTo>
                    <a:pt x="7" y="57"/>
                  </a:lnTo>
                  <a:lnTo>
                    <a:pt x="0" y="50"/>
                  </a:lnTo>
                  <a:lnTo>
                    <a:pt x="0" y="35"/>
                  </a:lnTo>
                  <a:lnTo>
                    <a:pt x="0" y="21"/>
                  </a:lnTo>
                  <a:lnTo>
                    <a:pt x="7" y="14"/>
                  </a:lnTo>
                  <a:lnTo>
                    <a:pt x="14" y="7"/>
                  </a:lnTo>
                  <a:lnTo>
                    <a:pt x="28" y="0"/>
                  </a:lnTo>
                  <a:lnTo>
                    <a:pt x="42" y="0"/>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30"/>
            <p:cNvSpPr>
              <a:spLocks/>
            </p:cNvSpPr>
            <p:nvPr/>
          </p:nvSpPr>
          <p:spPr bwMode="auto">
            <a:xfrm>
              <a:off x="22925" y="1818"/>
              <a:ext cx="524" cy="1085"/>
            </a:xfrm>
            <a:custGeom>
              <a:avLst/>
              <a:gdLst/>
              <a:ahLst/>
              <a:cxnLst>
                <a:cxn ang="0">
                  <a:pos x="294" y="0"/>
                </a:cxn>
                <a:cxn ang="0">
                  <a:pos x="308" y="0"/>
                </a:cxn>
                <a:cxn ang="0">
                  <a:pos x="322" y="7"/>
                </a:cxn>
                <a:cxn ang="0">
                  <a:pos x="322" y="14"/>
                </a:cxn>
                <a:cxn ang="0">
                  <a:pos x="329" y="21"/>
                </a:cxn>
                <a:cxn ang="0">
                  <a:pos x="329" y="43"/>
                </a:cxn>
                <a:cxn ang="0">
                  <a:pos x="329" y="43"/>
                </a:cxn>
                <a:cxn ang="0">
                  <a:pos x="329" y="957"/>
                </a:cxn>
                <a:cxn ang="0">
                  <a:pos x="329" y="985"/>
                </a:cxn>
                <a:cxn ang="0">
                  <a:pos x="336" y="1007"/>
                </a:cxn>
                <a:cxn ang="0">
                  <a:pos x="364" y="1021"/>
                </a:cxn>
                <a:cxn ang="0">
                  <a:pos x="406" y="1028"/>
                </a:cxn>
                <a:cxn ang="0">
                  <a:pos x="475" y="1035"/>
                </a:cxn>
                <a:cxn ang="0">
                  <a:pos x="524" y="1035"/>
                </a:cxn>
                <a:cxn ang="0">
                  <a:pos x="524" y="1085"/>
                </a:cxn>
                <a:cxn ang="0">
                  <a:pos x="475" y="1078"/>
                </a:cxn>
                <a:cxn ang="0">
                  <a:pos x="399" y="1078"/>
                </a:cxn>
                <a:cxn ang="0">
                  <a:pos x="329" y="1078"/>
                </a:cxn>
                <a:cxn ang="0">
                  <a:pos x="273" y="1078"/>
                </a:cxn>
                <a:cxn ang="0">
                  <a:pos x="210" y="1078"/>
                </a:cxn>
                <a:cxn ang="0">
                  <a:pos x="140" y="1078"/>
                </a:cxn>
                <a:cxn ang="0">
                  <a:pos x="63" y="1078"/>
                </a:cxn>
                <a:cxn ang="0">
                  <a:pos x="7" y="1085"/>
                </a:cxn>
                <a:cxn ang="0">
                  <a:pos x="7" y="1035"/>
                </a:cxn>
                <a:cxn ang="0">
                  <a:pos x="63" y="1035"/>
                </a:cxn>
                <a:cxn ang="0">
                  <a:pos x="133" y="1028"/>
                </a:cxn>
                <a:cxn ang="0">
                  <a:pos x="175" y="1021"/>
                </a:cxn>
                <a:cxn ang="0">
                  <a:pos x="196" y="1007"/>
                </a:cxn>
                <a:cxn ang="0">
                  <a:pos x="210" y="985"/>
                </a:cxn>
                <a:cxn ang="0">
                  <a:pos x="210" y="957"/>
                </a:cxn>
                <a:cxn ang="0">
                  <a:pos x="210" y="114"/>
                </a:cxn>
                <a:cxn ang="0">
                  <a:pos x="126" y="143"/>
                </a:cxn>
                <a:cxn ang="0">
                  <a:pos x="49" y="157"/>
                </a:cxn>
                <a:cxn ang="0">
                  <a:pos x="0" y="157"/>
                </a:cxn>
                <a:cxn ang="0">
                  <a:pos x="0" y="107"/>
                </a:cxn>
                <a:cxn ang="0">
                  <a:pos x="56" y="100"/>
                </a:cxn>
                <a:cxn ang="0">
                  <a:pos x="126" y="93"/>
                </a:cxn>
                <a:cxn ang="0">
                  <a:pos x="210" y="64"/>
                </a:cxn>
                <a:cxn ang="0">
                  <a:pos x="294" y="0"/>
                </a:cxn>
              </a:cxnLst>
              <a:rect l="0" t="0" r="r" b="b"/>
              <a:pathLst>
                <a:path w="524" h="1085">
                  <a:moveTo>
                    <a:pt x="294" y="0"/>
                  </a:moveTo>
                  <a:lnTo>
                    <a:pt x="308" y="0"/>
                  </a:lnTo>
                  <a:lnTo>
                    <a:pt x="322" y="7"/>
                  </a:lnTo>
                  <a:lnTo>
                    <a:pt x="322" y="14"/>
                  </a:lnTo>
                  <a:lnTo>
                    <a:pt x="329" y="21"/>
                  </a:lnTo>
                  <a:lnTo>
                    <a:pt x="329" y="43"/>
                  </a:lnTo>
                  <a:lnTo>
                    <a:pt x="329" y="43"/>
                  </a:lnTo>
                  <a:lnTo>
                    <a:pt x="329" y="957"/>
                  </a:lnTo>
                  <a:lnTo>
                    <a:pt x="329" y="985"/>
                  </a:lnTo>
                  <a:lnTo>
                    <a:pt x="336" y="1007"/>
                  </a:lnTo>
                  <a:lnTo>
                    <a:pt x="364" y="1021"/>
                  </a:lnTo>
                  <a:lnTo>
                    <a:pt x="406" y="1028"/>
                  </a:lnTo>
                  <a:lnTo>
                    <a:pt x="475" y="1035"/>
                  </a:lnTo>
                  <a:lnTo>
                    <a:pt x="524" y="1035"/>
                  </a:lnTo>
                  <a:lnTo>
                    <a:pt x="524" y="1085"/>
                  </a:lnTo>
                  <a:lnTo>
                    <a:pt x="475" y="1078"/>
                  </a:lnTo>
                  <a:lnTo>
                    <a:pt x="399" y="1078"/>
                  </a:lnTo>
                  <a:lnTo>
                    <a:pt x="329" y="1078"/>
                  </a:lnTo>
                  <a:lnTo>
                    <a:pt x="273" y="1078"/>
                  </a:lnTo>
                  <a:lnTo>
                    <a:pt x="210" y="1078"/>
                  </a:lnTo>
                  <a:lnTo>
                    <a:pt x="140" y="1078"/>
                  </a:lnTo>
                  <a:lnTo>
                    <a:pt x="63" y="1078"/>
                  </a:lnTo>
                  <a:lnTo>
                    <a:pt x="7" y="1085"/>
                  </a:lnTo>
                  <a:lnTo>
                    <a:pt x="7" y="1035"/>
                  </a:lnTo>
                  <a:lnTo>
                    <a:pt x="63" y="1035"/>
                  </a:lnTo>
                  <a:lnTo>
                    <a:pt x="133" y="1028"/>
                  </a:lnTo>
                  <a:lnTo>
                    <a:pt x="175" y="1021"/>
                  </a:lnTo>
                  <a:lnTo>
                    <a:pt x="196" y="1007"/>
                  </a:lnTo>
                  <a:lnTo>
                    <a:pt x="210" y="985"/>
                  </a:lnTo>
                  <a:lnTo>
                    <a:pt x="210" y="957"/>
                  </a:lnTo>
                  <a:lnTo>
                    <a:pt x="210" y="114"/>
                  </a:lnTo>
                  <a:lnTo>
                    <a:pt x="126" y="143"/>
                  </a:lnTo>
                  <a:lnTo>
                    <a:pt x="49" y="157"/>
                  </a:lnTo>
                  <a:lnTo>
                    <a:pt x="0" y="157"/>
                  </a:lnTo>
                  <a:lnTo>
                    <a:pt x="0" y="107"/>
                  </a:lnTo>
                  <a:lnTo>
                    <a:pt x="56" y="100"/>
                  </a:lnTo>
                  <a:lnTo>
                    <a:pt x="126" y="93"/>
                  </a:lnTo>
                  <a:lnTo>
                    <a:pt x="210" y="64"/>
                  </a:lnTo>
                  <a:lnTo>
                    <a:pt x="2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9144000" cy="1143000"/>
          </a:xfrm>
        </p:spPr>
        <p:txBody>
          <a:bodyPr/>
          <a:lstStyle/>
          <a:p>
            <a:r>
              <a:rPr lang="en-US" dirty="0" smtClean="0"/>
              <a:t>Convolution Identity for Strip </a:t>
            </a:r>
            <a:r>
              <a:rPr lang="en-US" dirty="0" err="1" smtClean="0">
                <a:latin typeface="eufb10" pitchFamily="34" charset="0"/>
              </a:rPr>
              <a:t>t</a:t>
            </a:r>
            <a:r>
              <a:rPr lang="en-US" dirty="0" err="1" smtClean="0"/>
              <a:t>’s</a:t>
            </a:r>
            <a:endParaRPr lang="en-US" dirty="0"/>
          </a:p>
        </p:txBody>
      </p:sp>
      <p:grpSp>
        <p:nvGrpSpPr>
          <p:cNvPr id="3076" name="Group 4"/>
          <p:cNvGrpSpPr>
            <a:grpSpLocks noChangeAspect="1"/>
          </p:cNvGrpSpPr>
          <p:nvPr>
            <p:custDataLst>
              <p:tags r:id="rId1"/>
            </p:custDataLst>
          </p:nvPr>
        </p:nvGrpSpPr>
        <p:grpSpPr bwMode="auto">
          <a:xfrm>
            <a:off x="2667000" y="1524000"/>
            <a:ext cx="3326008" cy="647700"/>
            <a:chOff x="1062" y="1104"/>
            <a:chExt cx="9844" cy="1917"/>
          </a:xfrm>
          <a:solidFill>
            <a:srgbClr val="0000FF"/>
          </a:solidFill>
        </p:grpSpPr>
        <p:sp>
          <p:nvSpPr>
            <p:cNvPr id="3078" name="Freeform 6"/>
            <p:cNvSpPr>
              <a:spLocks/>
            </p:cNvSpPr>
            <p:nvPr/>
          </p:nvSpPr>
          <p:spPr bwMode="auto">
            <a:xfrm>
              <a:off x="1062" y="1272"/>
              <a:ext cx="513" cy="1035"/>
            </a:xfrm>
            <a:custGeom>
              <a:avLst/>
              <a:gdLst/>
              <a:ahLst/>
              <a:cxnLst>
                <a:cxn ang="0">
                  <a:pos x="321" y="0"/>
                </a:cxn>
                <a:cxn ang="0">
                  <a:pos x="345" y="24"/>
                </a:cxn>
                <a:cxn ang="0">
                  <a:pos x="302" y="63"/>
                </a:cxn>
                <a:cxn ang="0">
                  <a:pos x="296" y="72"/>
                </a:cxn>
                <a:cxn ang="0">
                  <a:pos x="290" y="84"/>
                </a:cxn>
                <a:cxn ang="0">
                  <a:pos x="287" y="93"/>
                </a:cxn>
                <a:cxn ang="0">
                  <a:pos x="275" y="195"/>
                </a:cxn>
                <a:cxn ang="0">
                  <a:pos x="269" y="297"/>
                </a:cxn>
                <a:cxn ang="0">
                  <a:pos x="269" y="402"/>
                </a:cxn>
                <a:cxn ang="0">
                  <a:pos x="440" y="402"/>
                </a:cxn>
                <a:cxn ang="0">
                  <a:pos x="412" y="456"/>
                </a:cxn>
                <a:cxn ang="0">
                  <a:pos x="269" y="456"/>
                </a:cxn>
                <a:cxn ang="0">
                  <a:pos x="272" y="810"/>
                </a:cxn>
                <a:cxn ang="0">
                  <a:pos x="305" y="840"/>
                </a:cxn>
                <a:cxn ang="0">
                  <a:pos x="339" y="867"/>
                </a:cxn>
                <a:cxn ang="0">
                  <a:pos x="372" y="888"/>
                </a:cxn>
                <a:cxn ang="0">
                  <a:pos x="379" y="891"/>
                </a:cxn>
                <a:cxn ang="0">
                  <a:pos x="388" y="894"/>
                </a:cxn>
                <a:cxn ang="0">
                  <a:pos x="400" y="897"/>
                </a:cxn>
                <a:cxn ang="0">
                  <a:pos x="418" y="894"/>
                </a:cxn>
                <a:cxn ang="0">
                  <a:pos x="443" y="885"/>
                </a:cxn>
                <a:cxn ang="0">
                  <a:pos x="473" y="870"/>
                </a:cxn>
                <a:cxn ang="0">
                  <a:pos x="510" y="846"/>
                </a:cxn>
                <a:cxn ang="0">
                  <a:pos x="513" y="879"/>
                </a:cxn>
                <a:cxn ang="0">
                  <a:pos x="296" y="1035"/>
                </a:cxn>
                <a:cxn ang="0">
                  <a:pos x="140" y="906"/>
                </a:cxn>
                <a:cxn ang="0">
                  <a:pos x="140" y="894"/>
                </a:cxn>
                <a:cxn ang="0">
                  <a:pos x="140" y="867"/>
                </a:cxn>
                <a:cxn ang="0">
                  <a:pos x="140" y="822"/>
                </a:cxn>
                <a:cxn ang="0">
                  <a:pos x="140" y="768"/>
                </a:cxn>
                <a:cxn ang="0">
                  <a:pos x="140" y="705"/>
                </a:cxn>
                <a:cxn ang="0">
                  <a:pos x="143" y="639"/>
                </a:cxn>
                <a:cxn ang="0">
                  <a:pos x="143" y="573"/>
                </a:cxn>
                <a:cxn ang="0">
                  <a:pos x="143" y="510"/>
                </a:cxn>
                <a:cxn ang="0">
                  <a:pos x="143" y="456"/>
                </a:cxn>
                <a:cxn ang="0">
                  <a:pos x="0" y="456"/>
                </a:cxn>
                <a:cxn ang="0">
                  <a:pos x="27" y="402"/>
                </a:cxn>
                <a:cxn ang="0">
                  <a:pos x="140" y="402"/>
                </a:cxn>
                <a:cxn ang="0">
                  <a:pos x="140" y="132"/>
                </a:cxn>
                <a:cxn ang="0">
                  <a:pos x="321" y="0"/>
                </a:cxn>
                <a:cxn ang="0">
                  <a:pos x="321" y="0"/>
                </a:cxn>
              </a:cxnLst>
              <a:rect l="0" t="0" r="r" b="b"/>
              <a:pathLst>
                <a:path w="513" h="1035">
                  <a:moveTo>
                    <a:pt x="321" y="0"/>
                  </a:moveTo>
                  <a:lnTo>
                    <a:pt x="345" y="24"/>
                  </a:lnTo>
                  <a:lnTo>
                    <a:pt x="302" y="63"/>
                  </a:lnTo>
                  <a:lnTo>
                    <a:pt x="296" y="72"/>
                  </a:lnTo>
                  <a:lnTo>
                    <a:pt x="290" y="84"/>
                  </a:lnTo>
                  <a:lnTo>
                    <a:pt x="287" y="93"/>
                  </a:lnTo>
                  <a:lnTo>
                    <a:pt x="275" y="195"/>
                  </a:lnTo>
                  <a:lnTo>
                    <a:pt x="269" y="297"/>
                  </a:lnTo>
                  <a:lnTo>
                    <a:pt x="269" y="402"/>
                  </a:lnTo>
                  <a:lnTo>
                    <a:pt x="440" y="402"/>
                  </a:lnTo>
                  <a:lnTo>
                    <a:pt x="412" y="456"/>
                  </a:lnTo>
                  <a:lnTo>
                    <a:pt x="269" y="456"/>
                  </a:lnTo>
                  <a:lnTo>
                    <a:pt x="272" y="810"/>
                  </a:lnTo>
                  <a:lnTo>
                    <a:pt x="305" y="840"/>
                  </a:lnTo>
                  <a:lnTo>
                    <a:pt x="339" y="867"/>
                  </a:lnTo>
                  <a:lnTo>
                    <a:pt x="372" y="888"/>
                  </a:lnTo>
                  <a:lnTo>
                    <a:pt x="379" y="891"/>
                  </a:lnTo>
                  <a:lnTo>
                    <a:pt x="388" y="894"/>
                  </a:lnTo>
                  <a:lnTo>
                    <a:pt x="400" y="897"/>
                  </a:lnTo>
                  <a:lnTo>
                    <a:pt x="418" y="894"/>
                  </a:lnTo>
                  <a:lnTo>
                    <a:pt x="443" y="885"/>
                  </a:lnTo>
                  <a:lnTo>
                    <a:pt x="473" y="870"/>
                  </a:lnTo>
                  <a:lnTo>
                    <a:pt x="510" y="846"/>
                  </a:lnTo>
                  <a:lnTo>
                    <a:pt x="513" y="879"/>
                  </a:lnTo>
                  <a:lnTo>
                    <a:pt x="296" y="1035"/>
                  </a:lnTo>
                  <a:lnTo>
                    <a:pt x="140" y="906"/>
                  </a:lnTo>
                  <a:lnTo>
                    <a:pt x="140" y="894"/>
                  </a:lnTo>
                  <a:lnTo>
                    <a:pt x="140" y="867"/>
                  </a:lnTo>
                  <a:lnTo>
                    <a:pt x="140" y="822"/>
                  </a:lnTo>
                  <a:lnTo>
                    <a:pt x="140" y="768"/>
                  </a:lnTo>
                  <a:lnTo>
                    <a:pt x="140" y="705"/>
                  </a:lnTo>
                  <a:lnTo>
                    <a:pt x="143" y="639"/>
                  </a:lnTo>
                  <a:lnTo>
                    <a:pt x="143" y="573"/>
                  </a:lnTo>
                  <a:lnTo>
                    <a:pt x="143" y="510"/>
                  </a:lnTo>
                  <a:lnTo>
                    <a:pt x="143" y="456"/>
                  </a:lnTo>
                  <a:lnTo>
                    <a:pt x="0" y="456"/>
                  </a:lnTo>
                  <a:lnTo>
                    <a:pt x="27" y="402"/>
                  </a:lnTo>
                  <a:lnTo>
                    <a:pt x="140" y="402"/>
                  </a:lnTo>
                  <a:lnTo>
                    <a:pt x="140" y="132"/>
                  </a:lnTo>
                  <a:lnTo>
                    <a:pt x="321"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7"/>
            <p:cNvSpPr>
              <a:spLocks/>
            </p:cNvSpPr>
            <p:nvPr/>
          </p:nvSpPr>
          <p:spPr bwMode="auto">
            <a:xfrm>
              <a:off x="1639" y="1221"/>
              <a:ext cx="449" cy="498"/>
            </a:xfrm>
            <a:custGeom>
              <a:avLst/>
              <a:gdLst/>
              <a:ahLst/>
              <a:cxnLst>
                <a:cxn ang="0">
                  <a:pos x="333" y="3"/>
                </a:cxn>
                <a:cxn ang="0">
                  <a:pos x="400" y="21"/>
                </a:cxn>
                <a:cxn ang="0">
                  <a:pos x="443" y="63"/>
                </a:cxn>
                <a:cxn ang="0">
                  <a:pos x="446" y="126"/>
                </a:cxn>
                <a:cxn ang="0">
                  <a:pos x="419" y="153"/>
                </a:cxn>
                <a:cxn ang="0">
                  <a:pos x="394" y="159"/>
                </a:cxn>
                <a:cxn ang="0">
                  <a:pos x="379" y="156"/>
                </a:cxn>
                <a:cxn ang="0">
                  <a:pos x="367" y="147"/>
                </a:cxn>
                <a:cxn ang="0">
                  <a:pos x="358" y="135"/>
                </a:cxn>
                <a:cxn ang="0">
                  <a:pos x="364" y="102"/>
                </a:cxn>
                <a:cxn ang="0">
                  <a:pos x="404" y="72"/>
                </a:cxn>
                <a:cxn ang="0">
                  <a:pos x="404" y="72"/>
                </a:cxn>
                <a:cxn ang="0">
                  <a:pos x="382" y="51"/>
                </a:cxn>
                <a:cxn ang="0">
                  <a:pos x="321" y="33"/>
                </a:cxn>
                <a:cxn ang="0">
                  <a:pos x="272" y="33"/>
                </a:cxn>
                <a:cxn ang="0">
                  <a:pos x="211" y="54"/>
                </a:cxn>
                <a:cxn ang="0">
                  <a:pos x="171" y="96"/>
                </a:cxn>
                <a:cxn ang="0">
                  <a:pos x="168" y="141"/>
                </a:cxn>
                <a:cxn ang="0">
                  <a:pos x="199" y="168"/>
                </a:cxn>
                <a:cxn ang="0">
                  <a:pos x="232" y="180"/>
                </a:cxn>
                <a:cxn ang="0">
                  <a:pos x="248" y="183"/>
                </a:cxn>
                <a:cxn ang="0">
                  <a:pos x="266" y="186"/>
                </a:cxn>
                <a:cxn ang="0">
                  <a:pos x="294" y="192"/>
                </a:cxn>
                <a:cxn ang="0">
                  <a:pos x="349" y="210"/>
                </a:cxn>
                <a:cxn ang="0">
                  <a:pos x="404" y="246"/>
                </a:cxn>
                <a:cxn ang="0">
                  <a:pos x="428" y="315"/>
                </a:cxn>
                <a:cxn ang="0">
                  <a:pos x="419" y="357"/>
                </a:cxn>
                <a:cxn ang="0">
                  <a:pos x="391" y="408"/>
                </a:cxn>
                <a:cxn ang="0">
                  <a:pos x="336" y="459"/>
                </a:cxn>
                <a:cxn ang="0">
                  <a:pos x="245" y="492"/>
                </a:cxn>
                <a:cxn ang="0">
                  <a:pos x="119" y="492"/>
                </a:cxn>
                <a:cxn ang="0">
                  <a:pos x="31" y="456"/>
                </a:cxn>
                <a:cxn ang="0">
                  <a:pos x="0" y="393"/>
                </a:cxn>
                <a:cxn ang="0">
                  <a:pos x="19" y="336"/>
                </a:cxn>
                <a:cxn ang="0">
                  <a:pos x="64" y="318"/>
                </a:cxn>
                <a:cxn ang="0">
                  <a:pos x="89" y="321"/>
                </a:cxn>
                <a:cxn ang="0">
                  <a:pos x="104" y="336"/>
                </a:cxn>
                <a:cxn ang="0">
                  <a:pos x="110" y="357"/>
                </a:cxn>
                <a:cxn ang="0">
                  <a:pos x="80" y="408"/>
                </a:cxn>
                <a:cxn ang="0">
                  <a:pos x="67" y="441"/>
                </a:cxn>
                <a:cxn ang="0">
                  <a:pos x="122" y="462"/>
                </a:cxn>
                <a:cxn ang="0">
                  <a:pos x="184" y="468"/>
                </a:cxn>
                <a:cxn ang="0">
                  <a:pos x="226" y="465"/>
                </a:cxn>
                <a:cxn ang="0">
                  <a:pos x="294" y="444"/>
                </a:cxn>
                <a:cxn ang="0">
                  <a:pos x="342" y="396"/>
                </a:cxn>
                <a:cxn ang="0">
                  <a:pos x="355" y="354"/>
                </a:cxn>
                <a:cxn ang="0">
                  <a:pos x="336" y="312"/>
                </a:cxn>
                <a:cxn ang="0">
                  <a:pos x="294" y="291"/>
                </a:cxn>
                <a:cxn ang="0">
                  <a:pos x="260" y="282"/>
                </a:cxn>
                <a:cxn ang="0">
                  <a:pos x="177" y="264"/>
                </a:cxn>
                <a:cxn ang="0">
                  <a:pos x="132" y="243"/>
                </a:cxn>
                <a:cxn ang="0">
                  <a:pos x="104" y="213"/>
                </a:cxn>
                <a:cxn ang="0">
                  <a:pos x="92" y="162"/>
                </a:cxn>
                <a:cxn ang="0">
                  <a:pos x="98" y="126"/>
                </a:cxn>
                <a:cxn ang="0">
                  <a:pos x="119" y="81"/>
                </a:cxn>
                <a:cxn ang="0">
                  <a:pos x="168" y="36"/>
                </a:cxn>
                <a:cxn ang="0">
                  <a:pos x="248" y="6"/>
                </a:cxn>
              </a:cxnLst>
              <a:rect l="0" t="0" r="r" b="b"/>
              <a:pathLst>
                <a:path w="449" h="498">
                  <a:moveTo>
                    <a:pt x="300" y="0"/>
                  </a:moveTo>
                  <a:lnTo>
                    <a:pt x="333" y="3"/>
                  </a:lnTo>
                  <a:lnTo>
                    <a:pt x="370" y="9"/>
                  </a:lnTo>
                  <a:lnTo>
                    <a:pt x="400" y="21"/>
                  </a:lnTo>
                  <a:lnTo>
                    <a:pt x="425" y="39"/>
                  </a:lnTo>
                  <a:lnTo>
                    <a:pt x="443" y="63"/>
                  </a:lnTo>
                  <a:lnTo>
                    <a:pt x="449" y="96"/>
                  </a:lnTo>
                  <a:lnTo>
                    <a:pt x="446" y="126"/>
                  </a:lnTo>
                  <a:lnTo>
                    <a:pt x="434" y="144"/>
                  </a:lnTo>
                  <a:lnTo>
                    <a:pt x="419" y="153"/>
                  </a:lnTo>
                  <a:lnTo>
                    <a:pt x="407" y="156"/>
                  </a:lnTo>
                  <a:lnTo>
                    <a:pt x="394" y="159"/>
                  </a:lnTo>
                  <a:lnTo>
                    <a:pt x="388" y="159"/>
                  </a:lnTo>
                  <a:lnTo>
                    <a:pt x="379" y="156"/>
                  </a:lnTo>
                  <a:lnTo>
                    <a:pt x="373" y="153"/>
                  </a:lnTo>
                  <a:lnTo>
                    <a:pt x="367" y="147"/>
                  </a:lnTo>
                  <a:lnTo>
                    <a:pt x="361" y="141"/>
                  </a:lnTo>
                  <a:lnTo>
                    <a:pt x="358" y="135"/>
                  </a:lnTo>
                  <a:lnTo>
                    <a:pt x="358" y="123"/>
                  </a:lnTo>
                  <a:lnTo>
                    <a:pt x="364" y="102"/>
                  </a:lnTo>
                  <a:lnTo>
                    <a:pt x="379" y="84"/>
                  </a:lnTo>
                  <a:lnTo>
                    <a:pt x="404" y="72"/>
                  </a:lnTo>
                  <a:lnTo>
                    <a:pt x="404" y="72"/>
                  </a:lnTo>
                  <a:lnTo>
                    <a:pt x="404" y="72"/>
                  </a:lnTo>
                  <a:lnTo>
                    <a:pt x="404" y="72"/>
                  </a:lnTo>
                  <a:lnTo>
                    <a:pt x="382" y="51"/>
                  </a:lnTo>
                  <a:lnTo>
                    <a:pt x="352" y="39"/>
                  </a:lnTo>
                  <a:lnTo>
                    <a:pt x="321" y="33"/>
                  </a:lnTo>
                  <a:lnTo>
                    <a:pt x="297" y="30"/>
                  </a:lnTo>
                  <a:lnTo>
                    <a:pt x="272" y="33"/>
                  </a:lnTo>
                  <a:lnTo>
                    <a:pt x="242" y="39"/>
                  </a:lnTo>
                  <a:lnTo>
                    <a:pt x="211" y="54"/>
                  </a:lnTo>
                  <a:lnTo>
                    <a:pt x="187" y="72"/>
                  </a:lnTo>
                  <a:lnTo>
                    <a:pt x="171" y="96"/>
                  </a:lnTo>
                  <a:lnTo>
                    <a:pt x="165" y="123"/>
                  </a:lnTo>
                  <a:lnTo>
                    <a:pt x="168" y="141"/>
                  </a:lnTo>
                  <a:lnTo>
                    <a:pt x="180" y="156"/>
                  </a:lnTo>
                  <a:lnTo>
                    <a:pt x="199" y="168"/>
                  </a:lnTo>
                  <a:lnTo>
                    <a:pt x="226" y="177"/>
                  </a:lnTo>
                  <a:lnTo>
                    <a:pt x="232" y="180"/>
                  </a:lnTo>
                  <a:lnTo>
                    <a:pt x="239" y="180"/>
                  </a:lnTo>
                  <a:lnTo>
                    <a:pt x="248" y="183"/>
                  </a:lnTo>
                  <a:lnTo>
                    <a:pt x="257" y="186"/>
                  </a:lnTo>
                  <a:lnTo>
                    <a:pt x="266" y="186"/>
                  </a:lnTo>
                  <a:lnTo>
                    <a:pt x="272" y="189"/>
                  </a:lnTo>
                  <a:lnTo>
                    <a:pt x="294" y="192"/>
                  </a:lnTo>
                  <a:lnTo>
                    <a:pt x="321" y="198"/>
                  </a:lnTo>
                  <a:lnTo>
                    <a:pt x="349" y="210"/>
                  </a:lnTo>
                  <a:lnTo>
                    <a:pt x="379" y="225"/>
                  </a:lnTo>
                  <a:lnTo>
                    <a:pt x="404" y="246"/>
                  </a:lnTo>
                  <a:lnTo>
                    <a:pt x="422" y="276"/>
                  </a:lnTo>
                  <a:lnTo>
                    <a:pt x="428" y="315"/>
                  </a:lnTo>
                  <a:lnTo>
                    <a:pt x="425" y="333"/>
                  </a:lnTo>
                  <a:lnTo>
                    <a:pt x="419" y="357"/>
                  </a:lnTo>
                  <a:lnTo>
                    <a:pt x="410" y="381"/>
                  </a:lnTo>
                  <a:lnTo>
                    <a:pt x="391" y="408"/>
                  </a:lnTo>
                  <a:lnTo>
                    <a:pt x="370" y="435"/>
                  </a:lnTo>
                  <a:lnTo>
                    <a:pt x="336" y="459"/>
                  </a:lnTo>
                  <a:lnTo>
                    <a:pt x="297" y="480"/>
                  </a:lnTo>
                  <a:lnTo>
                    <a:pt x="245" y="492"/>
                  </a:lnTo>
                  <a:lnTo>
                    <a:pt x="184" y="498"/>
                  </a:lnTo>
                  <a:lnTo>
                    <a:pt x="119" y="492"/>
                  </a:lnTo>
                  <a:lnTo>
                    <a:pt x="70" y="480"/>
                  </a:lnTo>
                  <a:lnTo>
                    <a:pt x="31" y="456"/>
                  </a:lnTo>
                  <a:lnTo>
                    <a:pt x="9" y="429"/>
                  </a:lnTo>
                  <a:lnTo>
                    <a:pt x="0" y="393"/>
                  </a:lnTo>
                  <a:lnTo>
                    <a:pt x="6" y="360"/>
                  </a:lnTo>
                  <a:lnTo>
                    <a:pt x="19" y="336"/>
                  </a:lnTo>
                  <a:lnTo>
                    <a:pt x="40" y="321"/>
                  </a:lnTo>
                  <a:lnTo>
                    <a:pt x="64" y="318"/>
                  </a:lnTo>
                  <a:lnTo>
                    <a:pt x="77" y="318"/>
                  </a:lnTo>
                  <a:lnTo>
                    <a:pt x="89" y="321"/>
                  </a:lnTo>
                  <a:lnTo>
                    <a:pt x="95" y="327"/>
                  </a:lnTo>
                  <a:lnTo>
                    <a:pt x="104" y="336"/>
                  </a:lnTo>
                  <a:lnTo>
                    <a:pt x="107" y="345"/>
                  </a:lnTo>
                  <a:lnTo>
                    <a:pt x="110" y="357"/>
                  </a:lnTo>
                  <a:lnTo>
                    <a:pt x="101" y="387"/>
                  </a:lnTo>
                  <a:lnTo>
                    <a:pt x="80" y="408"/>
                  </a:lnTo>
                  <a:lnTo>
                    <a:pt x="46" y="420"/>
                  </a:lnTo>
                  <a:lnTo>
                    <a:pt x="67" y="441"/>
                  </a:lnTo>
                  <a:lnTo>
                    <a:pt x="92" y="453"/>
                  </a:lnTo>
                  <a:lnTo>
                    <a:pt x="122" y="462"/>
                  </a:lnTo>
                  <a:lnTo>
                    <a:pt x="153" y="465"/>
                  </a:lnTo>
                  <a:lnTo>
                    <a:pt x="184" y="468"/>
                  </a:lnTo>
                  <a:lnTo>
                    <a:pt x="199" y="468"/>
                  </a:lnTo>
                  <a:lnTo>
                    <a:pt x="226" y="465"/>
                  </a:lnTo>
                  <a:lnTo>
                    <a:pt x="260" y="456"/>
                  </a:lnTo>
                  <a:lnTo>
                    <a:pt x="294" y="444"/>
                  </a:lnTo>
                  <a:lnTo>
                    <a:pt x="324" y="420"/>
                  </a:lnTo>
                  <a:lnTo>
                    <a:pt x="342" y="396"/>
                  </a:lnTo>
                  <a:lnTo>
                    <a:pt x="352" y="372"/>
                  </a:lnTo>
                  <a:lnTo>
                    <a:pt x="355" y="354"/>
                  </a:lnTo>
                  <a:lnTo>
                    <a:pt x="349" y="330"/>
                  </a:lnTo>
                  <a:lnTo>
                    <a:pt x="336" y="312"/>
                  </a:lnTo>
                  <a:lnTo>
                    <a:pt x="315" y="300"/>
                  </a:lnTo>
                  <a:lnTo>
                    <a:pt x="294" y="291"/>
                  </a:lnTo>
                  <a:lnTo>
                    <a:pt x="275" y="285"/>
                  </a:lnTo>
                  <a:lnTo>
                    <a:pt x="260" y="282"/>
                  </a:lnTo>
                  <a:lnTo>
                    <a:pt x="211" y="273"/>
                  </a:lnTo>
                  <a:lnTo>
                    <a:pt x="177" y="264"/>
                  </a:lnTo>
                  <a:lnTo>
                    <a:pt x="153" y="255"/>
                  </a:lnTo>
                  <a:lnTo>
                    <a:pt x="132" y="243"/>
                  </a:lnTo>
                  <a:lnTo>
                    <a:pt x="119" y="231"/>
                  </a:lnTo>
                  <a:lnTo>
                    <a:pt x="104" y="213"/>
                  </a:lnTo>
                  <a:lnTo>
                    <a:pt x="95" y="189"/>
                  </a:lnTo>
                  <a:lnTo>
                    <a:pt x="92" y="162"/>
                  </a:lnTo>
                  <a:lnTo>
                    <a:pt x="92" y="147"/>
                  </a:lnTo>
                  <a:lnTo>
                    <a:pt x="98" y="126"/>
                  </a:lnTo>
                  <a:lnTo>
                    <a:pt x="107" y="105"/>
                  </a:lnTo>
                  <a:lnTo>
                    <a:pt x="119" y="81"/>
                  </a:lnTo>
                  <a:lnTo>
                    <a:pt x="141" y="57"/>
                  </a:lnTo>
                  <a:lnTo>
                    <a:pt x="168" y="36"/>
                  </a:lnTo>
                  <a:lnTo>
                    <a:pt x="202" y="18"/>
                  </a:lnTo>
                  <a:lnTo>
                    <a:pt x="248" y="6"/>
                  </a:lnTo>
                  <a:lnTo>
                    <a:pt x="3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8"/>
            <p:cNvSpPr>
              <a:spLocks noEditPoints="1"/>
            </p:cNvSpPr>
            <p:nvPr/>
          </p:nvSpPr>
          <p:spPr bwMode="auto">
            <a:xfrm>
              <a:off x="2764" y="1701"/>
              <a:ext cx="1057" cy="366"/>
            </a:xfrm>
            <a:custGeom>
              <a:avLst/>
              <a:gdLst/>
              <a:ahLst/>
              <a:cxnLst>
                <a:cxn ang="0">
                  <a:pos x="52" y="303"/>
                </a:cxn>
                <a:cxn ang="0">
                  <a:pos x="1002" y="303"/>
                </a:cxn>
                <a:cxn ang="0">
                  <a:pos x="1020" y="303"/>
                </a:cxn>
                <a:cxn ang="0">
                  <a:pos x="1038" y="306"/>
                </a:cxn>
                <a:cxn ang="0">
                  <a:pos x="1051" y="318"/>
                </a:cxn>
                <a:cxn ang="0">
                  <a:pos x="1057" y="336"/>
                </a:cxn>
                <a:cxn ang="0">
                  <a:pos x="1051" y="351"/>
                </a:cxn>
                <a:cxn ang="0">
                  <a:pos x="1038" y="360"/>
                </a:cxn>
                <a:cxn ang="0">
                  <a:pos x="1020" y="363"/>
                </a:cxn>
                <a:cxn ang="0">
                  <a:pos x="1005" y="366"/>
                </a:cxn>
                <a:cxn ang="0">
                  <a:pos x="52" y="366"/>
                </a:cxn>
                <a:cxn ang="0">
                  <a:pos x="33" y="363"/>
                </a:cxn>
                <a:cxn ang="0">
                  <a:pos x="18" y="360"/>
                </a:cxn>
                <a:cxn ang="0">
                  <a:pos x="3" y="351"/>
                </a:cxn>
                <a:cxn ang="0">
                  <a:pos x="0" y="336"/>
                </a:cxn>
                <a:cxn ang="0">
                  <a:pos x="3" y="318"/>
                </a:cxn>
                <a:cxn ang="0">
                  <a:pos x="18" y="306"/>
                </a:cxn>
                <a:cxn ang="0">
                  <a:pos x="33" y="303"/>
                </a:cxn>
                <a:cxn ang="0">
                  <a:pos x="52" y="303"/>
                </a:cxn>
                <a:cxn ang="0">
                  <a:pos x="52" y="0"/>
                </a:cxn>
                <a:cxn ang="0">
                  <a:pos x="1005" y="0"/>
                </a:cxn>
                <a:cxn ang="0">
                  <a:pos x="1020" y="3"/>
                </a:cxn>
                <a:cxn ang="0">
                  <a:pos x="1038" y="6"/>
                </a:cxn>
                <a:cxn ang="0">
                  <a:pos x="1051" y="15"/>
                </a:cxn>
                <a:cxn ang="0">
                  <a:pos x="1057" y="30"/>
                </a:cxn>
                <a:cxn ang="0">
                  <a:pos x="1051" y="48"/>
                </a:cxn>
                <a:cxn ang="0">
                  <a:pos x="1038" y="60"/>
                </a:cxn>
                <a:cxn ang="0">
                  <a:pos x="1020" y="63"/>
                </a:cxn>
                <a:cxn ang="0">
                  <a:pos x="1002" y="63"/>
                </a:cxn>
                <a:cxn ang="0">
                  <a:pos x="52" y="63"/>
                </a:cxn>
                <a:cxn ang="0">
                  <a:pos x="33" y="63"/>
                </a:cxn>
                <a:cxn ang="0">
                  <a:pos x="18" y="60"/>
                </a:cxn>
                <a:cxn ang="0">
                  <a:pos x="3" y="48"/>
                </a:cxn>
                <a:cxn ang="0">
                  <a:pos x="0" y="30"/>
                </a:cxn>
                <a:cxn ang="0">
                  <a:pos x="3" y="15"/>
                </a:cxn>
                <a:cxn ang="0">
                  <a:pos x="18" y="6"/>
                </a:cxn>
                <a:cxn ang="0">
                  <a:pos x="33" y="3"/>
                </a:cxn>
                <a:cxn ang="0">
                  <a:pos x="52" y="0"/>
                </a:cxn>
              </a:cxnLst>
              <a:rect l="0" t="0" r="r" b="b"/>
              <a:pathLst>
                <a:path w="1057" h="366">
                  <a:moveTo>
                    <a:pt x="52" y="303"/>
                  </a:moveTo>
                  <a:lnTo>
                    <a:pt x="1002" y="303"/>
                  </a:lnTo>
                  <a:lnTo>
                    <a:pt x="1020" y="303"/>
                  </a:lnTo>
                  <a:lnTo>
                    <a:pt x="1038" y="306"/>
                  </a:lnTo>
                  <a:lnTo>
                    <a:pt x="1051" y="318"/>
                  </a:lnTo>
                  <a:lnTo>
                    <a:pt x="1057" y="336"/>
                  </a:lnTo>
                  <a:lnTo>
                    <a:pt x="1051" y="351"/>
                  </a:lnTo>
                  <a:lnTo>
                    <a:pt x="1038" y="360"/>
                  </a:lnTo>
                  <a:lnTo>
                    <a:pt x="1020" y="363"/>
                  </a:lnTo>
                  <a:lnTo>
                    <a:pt x="1005" y="366"/>
                  </a:lnTo>
                  <a:lnTo>
                    <a:pt x="52" y="366"/>
                  </a:lnTo>
                  <a:lnTo>
                    <a:pt x="33" y="363"/>
                  </a:lnTo>
                  <a:lnTo>
                    <a:pt x="18" y="360"/>
                  </a:lnTo>
                  <a:lnTo>
                    <a:pt x="3" y="351"/>
                  </a:lnTo>
                  <a:lnTo>
                    <a:pt x="0" y="336"/>
                  </a:lnTo>
                  <a:lnTo>
                    <a:pt x="3" y="318"/>
                  </a:lnTo>
                  <a:lnTo>
                    <a:pt x="18" y="306"/>
                  </a:lnTo>
                  <a:lnTo>
                    <a:pt x="33" y="303"/>
                  </a:lnTo>
                  <a:lnTo>
                    <a:pt x="52" y="303"/>
                  </a:lnTo>
                  <a:close/>
                  <a:moveTo>
                    <a:pt x="52" y="0"/>
                  </a:moveTo>
                  <a:lnTo>
                    <a:pt x="1005" y="0"/>
                  </a:lnTo>
                  <a:lnTo>
                    <a:pt x="1020" y="3"/>
                  </a:lnTo>
                  <a:lnTo>
                    <a:pt x="1038" y="6"/>
                  </a:lnTo>
                  <a:lnTo>
                    <a:pt x="1051" y="15"/>
                  </a:lnTo>
                  <a:lnTo>
                    <a:pt x="1057" y="30"/>
                  </a:lnTo>
                  <a:lnTo>
                    <a:pt x="1051" y="48"/>
                  </a:lnTo>
                  <a:lnTo>
                    <a:pt x="1038" y="60"/>
                  </a:lnTo>
                  <a:lnTo>
                    <a:pt x="1020" y="63"/>
                  </a:lnTo>
                  <a:lnTo>
                    <a:pt x="1002" y="63"/>
                  </a:lnTo>
                  <a:lnTo>
                    <a:pt x="52" y="63"/>
                  </a:lnTo>
                  <a:lnTo>
                    <a:pt x="33" y="63"/>
                  </a:lnTo>
                  <a:lnTo>
                    <a:pt x="18" y="60"/>
                  </a:lnTo>
                  <a:lnTo>
                    <a:pt x="3" y="48"/>
                  </a:lnTo>
                  <a:lnTo>
                    <a:pt x="0" y="30"/>
                  </a:lnTo>
                  <a:lnTo>
                    <a:pt x="3" y="15"/>
                  </a:lnTo>
                  <a:lnTo>
                    <a:pt x="18" y="6"/>
                  </a:lnTo>
                  <a:lnTo>
                    <a:pt x="33" y="3"/>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9"/>
            <p:cNvSpPr>
              <a:spLocks/>
            </p:cNvSpPr>
            <p:nvPr/>
          </p:nvSpPr>
          <p:spPr bwMode="auto">
            <a:xfrm>
              <a:off x="4453" y="1104"/>
              <a:ext cx="1497" cy="1563"/>
            </a:xfrm>
            <a:custGeom>
              <a:avLst/>
              <a:gdLst/>
              <a:ahLst/>
              <a:cxnLst>
                <a:cxn ang="0">
                  <a:pos x="43" y="0"/>
                </a:cxn>
                <a:cxn ang="0">
                  <a:pos x="1363" y="0"/>
                </a:cxn>
                <a:cxn ang="0">
                  <a:pos x="1497" y="366"/>
                </a:cxn>
                <a:cxn ang="0">
                  <a:pos x="1461" y="366"/>
                </a:cxn>
                <a:cxn ang="0">
                  <a:pos x="1427" y="300"/>
                </a:cxn>
                <a:cxn ang="0">
                  <a:pos x="1384" y="243"/>
                </a:cxn>
                <a:cxn ang="0">
                  <a:pos x="1336" y="195"/>
                </a:cxn>
                <a:cxn ang="0">
                  <a:pos x="1281" y="159"/>
                </a:cxn>
                <a:cxn ang="0">
                  <a:pos x="1219" y="129"/>
                </a:cxn>
                <a:cxn ang="0">
                  <a:pos x="1158" y="105"/>
                </a:cxn>
                <a:cxn ang="0">
                  <a:pos x="1094" y="87"/>
                </a:cxn>
                <a:cxn ang="0">
                  <a:pos x="1027" y="75"/>
                </a:cxn>
                <a:cxn ang="0">
                  <a:pos x="966" y="69"/>
                </a:cxn>
                <a:cxn ang="0">
                  <a:pos x="905" y="66"/>
                </a:cxn>
                <a:cxn ang="0">
                  <a:pos x="850" y="63"/>
                </a:cxn>
                <a:cxn ang="0">
                  <a:pos x="801" y="63"/>
                </a:cxn>
                <a:cxn ang="0">
                  <a:pos x="168" y="63"/>
                </a:cxn>
                <a:cxn ang="0">
                  <a:pos x="688" y="759"/>
                </a:cxn>
                <a:cxn ang="0">
                  <a:pos x="691" y="768"/>
                </a:cxn>
                <a:cxn ang="0">
                  <a:pos x="697" y="771"/>
                </a:cxn>
                <a:cxn ang="0">
                  <a:pos x="697" y="774"/>
                </a:cxn>
                <a:cxn ang="0">
                  <a:pos x="700" y="777"/>
                </a:cxn>
                <a:cxn ang="0">
                  <a:pos x="700" y="783"/>
                </a:cxn>
                <a:cxn ang="0">
                  <a:pos x="700" y="786"/>
                </a:cxn>
                <a:cxn ang="0">
                  <a:pos x="697" y="789"/>
                </a:cxn>
                <a:cxn ang="0">
                  <a:pos x="694" y="792"/>
                </a:cxn>
                <a:cxn ang="0">
                  <a:pos x="691" y="798"/>
                </a:cxn>
                <a:cxn ang="0">
                  <a:pos x="685" y="807"/>
                </a:cxn>
                <a:cxn ang="0">
                  <a:pos x="132" y="1476"/>
                </a:cxn>
                <a:cxn ang="0">
                  <a:pos x="810" y="1476"/>
                </a:cxn>
                <a:cxn ang="0">
                  <a:pos x="902" y="1476"/>
                </a:cxn>
                <a:cxn ang="0">
                  <a:pos x="981" y="1470"/>
                </a:cxn>
                <a:cxn ang="0">
                  <a:pos x="1045" y="1461"/>
                </a:cxn>
                <a:cxn ang="0">
                  <a:pos x="1094" y="1452"/>
                </a:cxn>
                <a:cxn ang="0">
                  <a:pos x="1134" y="1443"/>
                </a:cxn>
                <a:cxn ang="0">
                  <a:pos x="1161" y="1437"/>
                </a:cxn>
                <a:cxn ang="0">
                  <a:pos x="1177" y="1431"/>
                </a:cxn>
                <a:cxn ang="0">
                  <a:pos x="1256" y="1398"/>
                </a:cxn>
                <a:cxn ang="0">
                  <a:pos x="1323" y="1353"/>
                </a:cxn>
                <a:cxn ang="0">
                  <a:pos x="1381" y="1302"/>
                </a:cxn>
                <a:cxn ang="0">
                  <a:pos x="1427" y="1239"/>
                </a:cxn>
                <a:cxn ang="0">
                  <a:pos x="1461" y="1173"/>
                </a:cxn>
                <a:cxn ang="0">
                  <a:pos x="1497" y="1173"/>
                </a:cxn>
                <a:cxn ang="0">
                  <a:pos x="1363" y="1563"/>
                </a:cxn>
                <a:cxn ang="0">
                  <a:pos x="43" y="1563"/>
                </a:cxn>
                <a:cxn ang="0">
                  <a:pos x="28" y="1563"/>
                </a:cxn>
                <a:cxn ang="0">
                  <a:pos x="19" y="1563"/>
                </a:cxn>
                <a:cxn ang="0">
                  <a:pos x="9" y="1560"/>
                </a:cxn>
                <a:cxn ang="0">
                  <a:pos x="3" y="1557"/>
                </a:cxn>
                <a:cxn ang="0">
                  <a:pos x="0" y="1554"/>
                </a:cxn>
                <a:cxn ang="0">
                  <a:pos x="0" y="1545"/>
                </a:cxn>
                <a:cxn ang="0">
                  <a:pos x="0" y="1542"/>
                </a:cxn>
                <a:cxn ang="0">
                  <a:pos x="0" y="1539"/>
                </a:cxn>
                <a:cxn ang="0">
                  <a:pos x="3" y="1533"/>
                </a:cxn>
                <a:cxn ang="0">
                  <a:pos x="9" y="1527"/>
                </a:cxn>
                <a:cxn ang="0">
                  <a:pos x="16" y="1521"/>
                </a:cxn>
                <a:cxn ang="0">
                  <a:pos x="581" y="834"/>
                </a:cxn>
                <a:cxn ang="0">
                  <a:pos x="0" y="51"/>
                </a:cxn>
                <a:cxn ang="0">
                  <a:pos x="0" y="24"/>
                </a:cxn>
                <a:cxn ang="0">
                  <a:pos x="3" y="9"/>
                </a:cxn>
                <a:cxn ang="0">
                  <a:pos x="19" y="3"/>
                </a:cxn>
                <a:cxn ang="0">
                  <a:pos x="43" y="0"/>
                </a:cxn>
              </a:cxnLst>
              <a:rect l="0" t="0" r="r" b="b"/>
              <a:pathLst>
                <a:path w="1497" h="1563">
                  <a:moveTo>
                    <a:pt x="43" y="0"/>
                  </a:moveTo>
                  <a:lnTo>
                    <a:pt x="1363" y="0"/>
                  </a:lnTo>
                  <a:lnTo>
                    <a:pt x="1497" y="366"/>
                  </a:lnTo>
                  <a:lnTo>
                    <a:pt x="1461" y="366"/>
                  </a:lnTo>
                  <a:lnTo>
                    <a:pt x="1427" y="300"/>
                  </a:lnTo>
                  <a:lnTo>
                    <a:pt x="1384" y="243"/>
                  </a:lnTo>
                  <a:lnTo>
                    <a:pt x="1336" y="195"/>
                  </a:lnTo>
                  <a:lnTo>
                    <a:pt x="1281" y="159"/>
                  </a:lnTo>
                  <a:lnTo>
                    <a:pt x="1219" y="129"/>
                  </a:lnTo>
                  <a:lnTo>
                    <a:pt x="1158" y="105"/>
                  </a:lnTo>
                  <a:lnTo>
                    <a:pt x="1094" y="87"/>
                  </a:lnTo>
                  <a:lnTo>
                    <a:pt x="1027" y="75"/>
                  </a:lnTo>
                  <a:lnTo>
                    <a:pt x="966" y="69"/>
                  </a:lnTo>
                  <a:lnTo>
                    <a:pt x="905" y="66"/>
                  </a:lnTo>
                  <a:lnTo>
                    <a:pt x="850" y="63"/>
                  </a:lnTo>
                  <a:lnTo>
                    <a:pt x="801" y="63"/>
                  </a:lnTo>
                  <a:lnTo>
                    <a:pt x="168" y="63"/>
                  </a:lnTo>
                  <a:lnTo>
                    <a:pt x="688" y="759"/>
                  </a:lnTo>
                  <a:lnTo>
                    <a:pt x="691" y="768"/>
                  </a:lnTo>
                  <a:lnTo>
                    <a:pt x="697" y="771"/>
                  </a:lnTo>
                  <a:lnTo>
                    <a:pt x="697" y="774"/>
                  </a:lnTo>
                  <a:lnTo>
                    <a:pt x="700" y="777"/>
                  </a:lnTo>
                  <a:lnTo>
                    <a:pt x="700" y="783"/>
                  </a:lnTo>
                  <a:lnTo>
                    <a:pt x="700" y="786"/>
                  </a:lnTo>
                  <a:lnTo>
                    <a:pt x="697" y="789"/>
                  </a:lnTo>
                  <a:lnTo>
                    <a:pt x="694" y="792"/>
                  </a:lnTo>
                  <a:lnTo>
                    <a:pt x="691" y="798"/>
                  </a:lnTo>
                  <a:lnTo>
                    <a:pt x="685" y="807"/>
                  </a:lnTo>
                  <a:lnTo>
                    <a:pt x="132" y="1476"/>
                  </a:lnTo>
                  <a:lnTo>
                    <a:pt x="810" y="1476"/>
                  </a:lnTo>
                  <a:lnTo>
                    <a:pt x="902" y="1476"/>
                  </a:lnTo>
                  <a:lnTo>
                    <a:pt x="981" y="1470"/>
                  </a:lnTo>
                  <a:lnTo>
                    <a:pt x="1045" y="1461"/>
                  </a:lnTo>
                  <a:lnTo>
                    <a:pt x="1094" y="1452"/>
                  </a:lnTo>
                  <a:lnTo>
                    <a:pt x="1134" y="1443"/>
                  </a:lnTo>
                  <a:lnTo>
                    <a:pt x="1161" y="1437"/>
                  </a:lnTo>
                  <a:lnTo>
                    <a:pt x="1177" y="1431"/>
                  </a:lnTo>
                  <a:lnTo>
                    <a:pt x="1256" y="1398"/>
                  </a:lnTo>
                  <a:lnTo>
                    <a:pt x="1323" y="1353"/>
                  </a:lnTo>
                  <a:lnTo>
                    <a:pt x="1381" y="1302"/>
                  </a:lnTo>
                  <a:lnTo>
                    <a:pt x="1427" y="1239"/>
                  </a:lnTo>
                  <a:lnTo>
                    <a:pt x="1461" y="1173"/>
                  </a:lnTo>
                  <a:lnTo>
                    <a:pt x="1497" y="1173"/>
                  </a:lnTo>
                  <a:lnTo>
                    <a:pt x="1363" y="1563"/>
                  </a:lnTo>
                  <a:lnTo>
                    <a:pt x="43" y="1563"/>
                  </a:lnTo>
                  <a:lnTo>
                    <a:pt x="28" y="1563"/>
                  </a:lnTo>
                  <a:lnTo>
                    <a:pt x="19" y="1563"/>
                  </a:lnTo>
                  <a:lnTo>
                    <a:pt x="9" y="1560"/>
                  </a:lnTo>
                  <a:lnTo>
                    <a:pt x="3" y="1557"/>
                  </a:lnTo>
                  <a:lnTo>
                    <a:pt x="0" y="1554"/>
                  </a:lnTo>
                  <a:lnTo>
                    <a:pt x="0" y="1545"/>
                  </a:lnTo>
                  <a:lnTo>
                    <a:pt x="0" y="1542"/>
                  </a:lnTo>
                  <a:lnTo>
                    <a:pt x="0" y="1539"/>
                  </a:lnTo>
                  <a:lnTo>
                    <a:pt x="3" y="1533"/>
                  </a:lnTo>
                  <a:lnTo>
                    <a:pt x="9" y="1527"/>
                  </a:lnTo>
                  <a:lnTo>
                    <a:pt x="16" y="1521"/>
                  </a:lnTo>
                  <a:lnTo>
                    <a:pt x="581" y="834"/>
                  </a:lnTo>
                  <a:lnTo>
                    <a:pt x="0" y="51"/>
                  </a:lnTo>
                  <a:lnTo>
                    <a:pt x="0" y="24"/>
                  </a:lnTo>
                  <a:lnTo>
                    <a:pt x="3" y="9"/>
                  </a:lnTo>
                  <a:lnTo>
                    <a:pt x="19" y="3"/>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0"/>
            <p:cNvSpPr>
              <a:spLocks noEditPoints="1"/>
            </p:cNvSpPr>
            <p:nvPr/>
          </p:nvSpPr>
          <p:spPr bwMode="auto">
            <a:xfrm>
              <a:off x="6122" y="1980"/>
              <a:ext cx="580" cy="774"/>
            </a:xfrm>
            <a:custGeom>
              <a:avLst/>
              <a:gdLst/>
              <a:ahLst/>
              <a:cxnLst>
                <a:cxn ang="0">
                  <a:pos x="241" y="321"/>
                </a:cxn>
                <a:cxn ang="0">
                  <a:pos x="149" y="414"/>
                </a:cxn>
                <a:cxn ang="0">
                  <a:pos x="103" y="546"/>
                </a:cxn>
                <a:cxn ang="0">
                  <a:pos x="94" y="678"/>
                </a:cxn>
                <a:cxn ang="0">
                  <a:pos x="149" y="741"/>
                </a:cxn>
                <a:cxn ang="0">
                  <a:pos x="238" y="729"/>
                </a:cxn>
                <a:cxn ang="0">
                  <a:pos x="299" y="678"/>
                </a:cxn>
                <a:cxn ang="0">
                  <a:pos x="333" y="627"/>
                </a:cxn>
                <a:cxn ang="0">
                  <a:pos x="391" y="411"/>
                </a:cxn>
                <a:cxn ang="0">
                  <a:pos x="382" y="375"/>
                </a:cxn>
                <a:cxn ang="0">
                  <a:pos x="327" y="315"/>
                </a:cxn>
                <a:cxn ang="0">
                  <a:pos x="568" y="0"/>
                </a:cxn>
                <a:cxn ang="0">
                  <a:pos x="577" y="12"/>
                </a:cxn>
                <a:cxn ang="0">
                  <a:pos x="577" y="24"/>
                </a:cxn>
                <a:cxn ang="0">
                  <a:pos x="574" y="33"/>
                </a:cxn>
                <a:cxn ang="0">
                  <a:pos x="412" y="666"/>
                </a:cxn>
                <a:cxn ang="0">
                  <a:pos x="412" y="714"/>
                </a:cxn>
                <a:cxn ang="0">
                  <a:pos x="449" y="747"/>
                </a:cxn>
                <a:cxn ang="0">
                  <a:pos x="510" y="693"/>
                </a:cxn>
                <a:cxn ang="0">
                  <a:pos x="534" y="615"/>
                </a:cxn>
                <a:cxn ang="0">
                  <a:pos x="543" y="597"/>
                </a:cxn>
                <a:cxn ang="0">
                  <a:pos x="559" y="594"/>
                </a:cxn>
                <a:cxn ang="0">
                  <a:pos x="571" y="597"/>
                </a:cxn>
                <a:cxn ang="0">
                  <a:pos x="571" y="618"/>
                </a:cxn>
                <a:cxn ang="0">
                  <a:pos x="550" y="690"/>
                </a:cxn>
                <a:cxn ang="0">
                  <a:pos x="482" y="768"/>
                </a:cxn>
                <a:cxn ang="0">
                  <a:pos x="406" y="771"/>
                </a:cxn>
                <a:cxn ang="0">
                  <a:pos x="345" y="729"/>
                </a:cxn>
                <a:cxn ang="0">
                  <a:pos x="256" y="753"/>
                </a:cxn>
                <a:cxn ang="0">
                  <a:pos x="125" y="768"/>
                </a:cxn>
                <a:cxn ang="0">
                  <a:pos x="21" y="687"/>
                </a:cxn>
                <a:cxn ang="0">
                  <a:pos x="6" y="525"/>
                </a:cxn>
                <a:cxn ang="0">
                  <a:pos x="116" y="354"/>
                </a:cxn>
                <a:cxn ang="0">
                  <a:pos x="290" y="279"/>
                </a:cxn>
                <a:cxn ang="0">
                  <a:pos x="385" y="318"/>
                </a:cxn>
                <a:cxn ang="0">
                  <a:pos x="473" y="84"/>
                </a:cxn>
                <a:cxn ang="0">
                  <a:pos x="476" y="63"/>
                </a:cxn>
                <a:cxn ang="0">
                  <a:pos x="421" y="51"/>
                </a:cxn>
                <a:cxn ang="0">
                  <a:pos x="400" y="48"/>
                </a:cxn>
                <a:cxn ang="0">
                  <a:pos x="391" y="36"/>
                </a:cxn>
                <a:cxn ang="0">
                  <a:pos x="400" y="15"/>
                </a:cxn>
                <a:cxn ang="0">
                  <a:pos x="412" y="9"/>
                </a:cxn>
                <a:cxn ang="0">
                  <a:pos x="473" y="6"/>
                </a:cxn>
                <a:cxn ang="0">
                  <a:pos x="562" y="0"/>
                </a:cxn>
              </a:cxnLst>
              <a:rect l="0" t="0" r="r" b="b"/>
              <a:pathLst>
                <a:path w="580" h="774">
                  <a:moveTo>
                    <a:pt x="290" y="309"/>
                  </a:moveTo>
                  <a:lnTo>
                    <a:pt x="268" y="312"/>
                  </a:lnTo>
                  <a:lnTo>
                    <a:pt x="241" y="321"/>
                  </a:lnTo>
                  <a:lnTo>
                    <a:pt x="213" y="339"/>
                  </a:lnTo>
                  <a:lnTo>
                    <a:pt x="180" y="369"/>
                  </a:lnTo>
                  <a:lnTo>
                    <a:pt x="149" y="414"/>
                  </a:lnTo>
                  <a:lnTo>
                    <a:pt x="134" y="450"/>
                  </a:lnTo>
                  <a:lnTo>
                    <a:pt x="119" y="495"/>
                  </a:lnTo>
                  <a:lnTo>
                    <a:pt x="103" y="546"/>
                  </a:lnTo>
                  <a:lnTo>
                    <a:pt x="94" y="597"/>
                  </a:lnTo>
                  <a:lnTo>
                    <a:pt x="91" y="639"/>
                  </a:lnTo>
                  <a:lnTo>
                    <a:pt x="94" y="678"/>
                  </a:lnTo>
                  <a:lnTo>
                    <a:pt x="107" y="711"/>
                  </a:lnTo>
                  <a:lnTo>
                    <a:pt x="125" y="732"/>
                  </a:lnTo>
                  <a:lnTo>
                    <a:pt x="149" y="741"/>
                  </a:lnTo>
                  <a:lnTo>
                    <a:pt x="174" y="747"/>
                  </a:lnTo>
                  <a:lnTo>
                    <a:pt x="207" y="741"/>
                  </a:lnTo>
                  <a:lnTo>
                    <a:pt x="238" y="729"/>
                  </a:lnTo>
                  <a:lnTo>
                    <a:pt x="262" y="714"/>
                  </a:lnTo>
                  <a:lnTo>
                    <a:pt x="275" y="702"/>
                  </a:lnTo>
                  <a:lnTo>
                    <a:pt x="299" y="678"/>
                  </a:lnTo>
                  <a:lnTo>
                    <a:pt x="320" y="654"/>
                  </a:lnTo>
                  <a:lnTo>
                    <a:pt x="333" y="627"/>
                  </a:lnTo>
                  <a:lnTo>
                    <a:pt x="333" y="627"/>
                  </a:lnTo>
                  <a:lnTo>
                    <a:pt x="388" y="423"/>
                  </a:lnTo>
                  <a:lnTo>
                    <a:pt x="391" y="417"/>
                  </a:lnTo>
                  <a:lnTo>
                    <a:pt x="391" y="411"/>
                  </a:lnTo>
                  <a:lnTo>
                    <a:pt x="391" y="405"/>
                  </a:lnTo>
                  <a:lnTo>
                    <a:pt x="388" y="393"/>
                  </a:lnTo>
                  <a:lnTo>
                    <a:pt x="382" y="375"/>
                  </a:lnTo>
                  <a:lnTo>
                    <a:pt x="369" y="351"/>
                  </a:lnTo>
                  <a:lnTo>
                    <a:pt x="351" y="330"/>
                  </a:lnTo>
                  <a:lnTo>
                    <a:pt x="327" y="315"/>
                  </a:lnTo>
                  <a:lnTo>
                    <a:pt x="290" y="309"/>
                  </a:lnTo>
                  <a:close/>
                  <a:moveTo>
                    <a:pt x="562" y="0"/>
                  </a:moveTo>
                  <a:lnTo>
                    <a:pt x="568" y="0"/>
                  </a:lnTo>
                  <a:lnTo>
                    <a:pt x="574" y="3"/>
                  </a:lnTo>
                  <a:lnTo>
                    <a:pt x="577" y="6"/>
                  </a:lnTo>
                  <a:lnTo>
                    <a:pt x="577" y="12"/>
                  </a:lnTo>
                  <a:lnTo>
                    <a:pt x="580" y="15"/>
                  </a:lnTo>
                  <a:lnTo>
                    <a:pt x="577" y="18"/>
                  </a:lnTo>
                  <a:lnTo>
                    <a:pt x="577" y="24"/>
                  </a:lnTo>
                  <a:lnTo>
                    <a:pt x="574" y="27"/>
                  </a:lnTo>
                  <a:lnTo>
                    <a:pt x="574" y="33"/>
                  </a:lnTo>
                  <a:lnTo>
                    <a:pt x="574" y="33"/>
                  </a:lnTo>
                  <a:lnTo>
                    <a:pt x="418" y="645"/>
                  </a:lnTo>
                  <a:lnTo>
                    <a:pt x="415" y="657"/>
                  </a:lnTo>
                  <a:lnTo>
                    <a:pt x="412" y="666"/>
                  </a:lnTo>
                  <a:lnTo>
                    <a:pt x="412" y="678"/>
                  </a:lnTo>
                  <a:lnTo>
                    <a:pt x="412" y="693"/>
                  </a:lnTo>
                  <a:lnTo>
                    <a:pt x="412" y="714"/>
                  </a:lnTo>
                  <a:lnTo>
                    <a:pt x="418" y="729"/>
                  </a:lnTo>
                  <a:lnTo>
                    <a:pt x="430" y="741"/>
                  </a:lnTo>
                  <a:lnTo>
                    <a:pt x="449" y="747"/>
                  </a:lnTo>
                  <a:lnTo>
                    <a:pt x="473" y="738"/>
                  </a:lnTo>
                  <a:lnTo>
                    <a:pt x="495" y="720"/>
                  </a:lnTo>
                  <a:lnTo>
                    <a:pt x="510" y="693"/>
                  </a:lnTo>
                  <a:lnTo>
                    <a:pt x="522" y="660"/>
                  </a:lnTo>
                  <a:lnTo>
                    <a:pt x="531" y="627"/>
                  </a:lnTo>
                  <a:lnTo>
                    <a:pt x="534" y="615"/>
                  </a:lnTo>
                  <a:lnTo>
                    <a:pt x="537" y="606"/>
                  </a:lnTo>
                  <a:lnTo>
                    <a:pt x="540" y="600"/>
                  </a:lnTo>
                  <a:lnTo>
                    <a:pt x="543" y="597"/>
                  </a:lnTo>
                  <a:lnTo>
                    <a:pt x="550" y="594"/>
                  </a:lnTo>
                  <a:lnTo>
                    <a:pt x="556" y="594"/>
                  </a:lnTo>
                  <a:lnTo>
                    <a:pt x="559" y="594"/>
                  </a:lnTo>
                  <a:lnTo>
                    <a:pt x="562" y="594"/>
                  </a:lnTo>
                  <a:lnTo>
                    <a:pt x="565" y="597"/>
                  </a:lnTo>
                  <a:lnTo>
                    <a:pt x="571" y="597"/>
                  </a:lnTo>
                  <a:lnTo>
                    <a:pt x="574" y="603"/>
                  </a:lnTo>
                  <a:lnTo>
                    <a:pt x="574" y="609"/>
                  </a:lnTo>
                  <a:lnTo>
                    <a:pt x="571" y="618"/>
                  </a:lnTo>
                  <a:lnTo>
                    <a:pt x="568" y="636"/>
                  </a:lnTo>
                  <a:lnTo>
                    <a:pt x="559" y="663"/>
                  </a:lnTo>
                  <a:lnTo>
                    <a:pt x="550" y="690"/>
                  </a:lnTo>
                  <a:lnTo>
                    <a:pt x="537" y="720"/>
                  </a:lnTo>
                  <a:lnTo>
                    <a:pt x="513" y="750"/>
                  </a:lnTo>
                  <a:lnTo>
                    <a:pt x="482" y="768"/>
                  </a:lnTo>
                  <a:lnTo>
                    <a:pt x="446" y="774"/>
                  </a:lnTo>
                  <a:lnTo>
                    <a:pt x="427" y="774"/>
                  </a:lnTo>
                  <a:lnTo>
                    <a:pt x="406" y="771"/>
                  </a:lnTo>
                  <a:lnTo>
                    <a:pt x="385" y="762"/>
                  </a:lnTo>
                  <a:lnTo>
                    <a:pt x="363" y="750"/>
                  </a:lnTo>
                  <a:lnTo>
                    <a:pt x="345" y="729"/>
                  </a:lnTo>
                  <a:lnTo>
                    <a:pt x="330" y="699"/>
                  </a:lnTo>
                  <a:lnTo>
                    <a:pt x="293" y="729"/>
                  </a:lnTo>
                  <a:lnTo>
                    <a:pt x="256" y="753"/>
                  </a:lnTo>
                  <a:lnTo>
                    <a:pt x="213" y="771"/>
                  </a:lnTo>
                  <a:lnTo>
                    <a:pt x="171" y="774"/>
                  </a:lnTo>
                  <a:lnTo>
                    <a:pt x="125" y="768"/>
                  </a:lnTo>
                  <a:lnTo>
                    <a:pt x="82" y="753"/>
                  </a:lnTo>
                  <a:lnTo>
                    <a:pt x="48" y="723"/>
                  </a:lnTo>
                  <a:lnTo>
                    <a:pt x="21" y="687"/>
                  </a:lnTo>
                  <a:lnTo>
                    <a:pt x="6" y="645"/>
                  </a:lnTo>
                  <a:lnTo>
                    <a:pt x="0" y="594"/>
                  </a:lnTo>
                  <a:lnTo>
                    <a:pt x="6" y="525"/>
                  </a:lnTo>
                  <a:lnTo>
                    <a:pt x="30" y="462"/>
                  </a:lnTo>
                  <a:lnTo>
                    <a:pt x="67" y="402"/>
                  </a:lnTo>
                  <a:lnTo>
                    <a:pt x="116" y="354"/>
                  </a:lnTo>
                  <a:lnTo>
                    <a:pt x="171" y="315"/>
                  </a:lnTo>
                  <a:lnTo>
                    <a:pt x="229" y="288"/>
                  </a:lnTo>
                  <a:lnTo>
                    <a:pt x="290" y="279"/>
                  </a:lnTo>
                  <a:lnTo>
                    <a:pt x="327" y="285"/>
                  </a:lnTo>
                  <a:lnTo>
                    <a:pt x="360" y="297"/>
                  </a:lnTo>
                  <a:lnTo>
                    <a:pt x="385" y="318"/>
                  </a:lnTo>
                  <a:lnTo>
                    <a:pt x="406" y="342"/>
                  </a:lnTo>
                  <a:lnTo>
                    <a:pt x="470" y="93"/>
                  </a:lnTo>
                  <a:lnTo>
                    <a:pt x="473" y="84"/>
                  </a:lnTo>
                  <a:lnTo>
                    <a:pt x="476" y="75"/>
                  </a:lnTo>
                  <a:lnTo>
                    <a:pt x="476" y="69"/>
                  </a:lnTo>
                  <a:lnTo>
                    <a:pt x="476" y="63"/>
                  </a:lnTo>
                  <a:lnTo>
                    <a:pt x="470" y="57"/>
                  </a:lnTo>
                  <a:lnTo>
                    <a:pt x="452" y="54"/>
                  </a:lnTo>
                  <a:lnTo>
                    <a:pt x="421" y="51"/>
                  </a:lnTo>
                  <a:lnTo>
                    <a:pt x="415" y="51"/>
                  </a:lnTo>
                  <a:lnTo>
                    <a:pt x="409" y="51"/>
                  </a:lnTo>
                  <a:lnTo>
                    <a:pt x="400" y="48"/>
                  </a:lnTo>
                  <a:lnTo>
                    <a:pt x="397" y="48"/>
                  </a:lnTo>
                  <a:lnTo>
                    <a:pt x="394" y="42"/>
                  </a:lnTo>
                  <a:lnTo>
                    <a:pt x="391" y="36"/>
                  </a:lnTo>
                  <a:lnTo>
                    <a:pt x="391" y="27"/>
                  </a:lnTo>
                  <a:lnTo>
                    <a:pt x="394" y="21"/>
                  </a:lnTo>
                  <a:lnTo>
                    <a:pt x="400" y="15"/>
                  </a:lnTo>
                  <a:lnTo>
                    <a:pt x="403" y="12"/>
                  </a:lnTo>
                  <a:lnTo>
                    <a:pt x="409" y="12"/>
                  </a:lnTo>
                  <a:lnTo>
                    <a:pt x="412" y="9"/>
                  </a:lnTo>
                  <a:lnTo>
                    <a:pt x="415" y="9"/>
                  </a:lnTo>
                  <a:lnTo>
                    <a:pt x="440" y="6"/>
                  </a:lnTo>
                  <a:lnTo>
                    <a:pt x="473" y="6"/>
                  </a:lnTo>
                  <a:lnTo>
                    <a:pt x="507" y="3"/>
                  </a:lnTo>
                  <a:lnTo>
                    <a:pt x="540" y="0"/>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1"/>
            <p:cNvSpPr>
              <a:spLocks/>
            </p:cNvSpPr>
            <p:nvPr/>
          </p:nvSpPr>
          <p:spPr bwMode="auto">
            <a:xfrm>
              <a:off x="6855" y="1917"/>
              <a:ext cx="293" cy="1104"/>
            </a:xfrm>
            <a:custGeom>
              <a:avLst/>
              <a:gdLst/>
              <a:ahLst/>
              <a:cxnLst>
                <a:cxn ang="0">
                  <a:pos x="269" y="0"/>
                </a:cxn>
                <a:cxn ang="0">
                  <a:pos x="269" y="0"/>
                </a:cxn>
                <a:cxn ang="0">
                  <a:pos x="275" y="0"/>
                </a:cxn>
                <a:cxn ang="0">
                  <a:pos x="281" y="3"/>
                </a:cxn>
                <a:cxn ang="0">
                  <a:pos x="287" y="3"/>
                </a:cxn>
                <a:cxn ang="0">
                  <a:pos x="290" y="9"/>
                </a:cxn>
                <a:cxn ang="0">
                  <a:pos x="293" y="12"/>
                </a:cxn>
                <a:cxn ang="0">
                  <a:pos x="293" y="18"/>
                </a:cxn>
                <a:cxn ang="0">
                  <a:pos x="290" y="24"/>
                </a:cxn>
                <a:cxn ang="0">
                  <a:pos x="284" y="27"/>
                </a:cxn>
                <a:cxn ang="0">
                  <a:pos x="253" y="57"/>
                </a:cxn>
                <a:cxn ang="0">
                  <a:pos x="220" y="93"/>
                </a:cxn>
                <a:cxn ang="0">
                  <a:pos x="189" y="132"/>
                </a:cxn>
                <a:cxn ang="0">
                  <a:pos x="159" y="183"/>
                </a:cxn>
                <a:cxn ang="0">
                  <a:pos x="131" y="237"/>
                </a:cxn>
                <a:cxn ang="0">
                  <a:pos x="110" y="303"/>
                </a:cxn>
                <a:cxn ang="0">
                  <a:pos x="92" y="375"/>
                </a:cxn>
                <a:cxn ang="0">
                  <a:pos x="79" y="459"/>
                </a:cxn>
                <a:cxn ang="0">
                  <a:pos x="76" y="555"/>
                </a:cxn>
                <a:cxn ang="0">
                  <a:pos x="79" y="639"/>
                </a:cxn>
                <a:cxn ang="0">
                  <a:pos x="89" y="720"/>
                </a:cxn>
                <a:cxn ang="0">
                  <a:pos x="110" y="801"/>
                </a:cxn>
                <a:cxn ang="0">
                  <a:pos x="137" y="876"/>
                </a:cxn>
                <a:cxn ang="0">
                  <a:pos x="174" y="948"/>
                </a:cxn>
                <a:cxn ang="0">
                  <a:pos x="223" y="1014"/>
                </a:cxn>
                <a:cxn ang="0">
                  <a:pos x="281" y="1074"/>
                </a:cxn>
                <a:cxn ang="0">
                  <a:pos x="287" y="1080"/>
                </a:cxn>
                <a:cxn ang="0">
                  <a:pos x="290" y="1083"/>
                </a:cxn>
                <a:cxn ang="0">
                  <a:pos x="293" y="1086"/>
                </a:cxn>
                <a:cxn ang="0">
                  <a:pos x="293" y="1092"/>
                </a:cxn>
                <a:cxn ang="0">
                  <a:pos x="290" y="1098"/>
                </a:cxn>
                <a:cxn ang="0">
                  <a:pos x="287" y="1101"/>
                </a:cxn>
                <a:cxn ang="0">
                  <a:pos x="281" y="1104"/>
                </a:cxn>
                <a:cxn ang="0">
                  <a:pos x="275" y="1104"/>
                </a:cxn>
                <a:cxn ang="0">
                  <a:pos x="269" y="1104"/>
                </a:cxn>
                <a:cxn ang="0">
                  <a:pos x="202" y="1050"/>
                </a:cxn>
                <a:cxn ang="0">
                  <a:pos x="147" y="990"/>
                </a:cxn>
                <a:cxn ang="0">
                  <a:pos x="101" y="927"/>
                </a:cxn>
                <a:cxn ang="0">
                  <a:pos x="67" y="861"/>
                </a:cxn>
                <a:cxn ang="0">
                  <a:pos x="40" y="795"/>
                </a:cxn>
                <a:cxn ang="0">
                  <a:pos x="21" y="729"/>
                </a:cxn>
                <a:cxn ang="0">
                  <a:pos x="9" y="666"/>
                </a:cxn>
                <a:cxn ang="0">
                  <a:pos x="3" y="606"/>
                </a:cxn>
                <a:cxn ang="0">
                  <a:pos x="0" y="552"/>
                </a:cxn>
                <a:cxn ang="0">
                  <a:pos x="3" y="486"/>
                </a:cxn>
                <a:cxn ang="0">
                  <a:pos x="12" y="414"/>
                </a:cxn>
                <a:cxn ang="0">
                  <a:pos x="27" y="342"/>
                </a:cxn>
                <a:cxn ang="0">
                  <a:pos x="55" y="267"/>
                </a:cxn>
                <a:cxn ang="0">
                  <a:pos x="92" y="195"/>
                </a:cxn>
                <a:cxn ang="0">
                  <a:pos x="137" y="126"/>
                </a:cxn>
                <a:cxn ang="0">
                  <a:pos x="195" y="60"/>
                </a:cxn>
                <a:cxn ang="0">
                  <a:pos x="269" y="0"/>
                </a:cxn>
              </a:cxnLst>
              <a:rect l="0" t="0" r="r" b="b"/>
              <a:pathLst>
                <a:path w="293" h="1104">
                  <a:moveTo>
                    <a:pt x="269" y="0"/>
                  </a:moveTo>
                  <a:lnTo>
                    <a:pt x="269" y="0"/>
                  </a:lnTo>
                  <a:lnTo>
                    <a:pt x="275" y="0"/>
                  </a:lnTo>
                  <a:lnTo>
                    <a:pt x="281" y="3"/>
                  </a:lnTo>
                  <a:lnTo>
                    <a:pt x="287" y="3"/>
                  </a:lnTo>
                  <a:lnTo>
                    <a:pt x="290" y="9"/>
                  </a:lnTo>
                  <a:lnTo>
                    <a:pt x="293" y="12"/>
                  </a:lnTo>
                  <a:lnTo>
                    <a:pt x="293" y="18"/>
                  </a:lnTo>
                  <a:lnTo>
                    <a:pt x="290" y="24"/>
                  </a:lnTo>
                  <a:lnTo>
                    <a:pt x="284" y="27"/>
                  </a:lnTo>
                  <a:lnTo>
                    <a:pt x="253" y="57"/>
                  </a:lnTo>
                  <a:lnTo>
                    <a:pt x="220" y="93"/>
                  </a:lnTo>
                  <a:lnTo>
                    <a:pt x="189" y="132"/>
                  </a:lnTo>
                  <a:lnTo>
                    <a:pt x="159" y="183"/>
                  </a:lnTo>
                  <a:lnTo>
                    <a:pt x="131" y="237"/>
                  </a:lnTo>
                  <a:lnTo>
                    <a:pt x="110" y="303"/>
                  </a:lnTo>
                  <a:lnTo>
                    <a:pt x="92" y="375"/>
                  </a:lnTo>
                  <a:lnTo>
                    <a:pt x="79" y="459"/>
                  </a:lnTo>
                  <a:lnTo>
                    <a:pt x="76" y="555"/>
                  </a:lnTo>
                  <a:lnTo>
                    <a:pt x="79" y="639"/>
                  </a:lnTo>
                  <a:lnTo>
                    <a:pt x="89" y="720"/>
                  </a:lnTo>
                  <a:lnTo>
                    <a:pt x="110" y="801"/>
                  </a:lnTo>
                  <a:lnTo>
                    <a:pt x="137" y="876"/>
                  </a:lnTo>
                  <a:lnTo>
                    <a:pt x="174" y="948"/>
                  </a:lnTo>
                  <a:lnTo>
                    <a:pt x="223" y="1014"/>
                  </a:lnTo>
                  <a:lnTo>
                    <a:pt x="281" y="1074"/>
                  </a:lnTo>
                  <a:lnTo>
                    <a:pt x="287" y="1080"/>
                  </a:lnTo>
                  <a:lnTo>
                    <a:pt x="290" y="1083"/>
                  </a:lnTo>
                  <a:lnTo>
                    <a:pt x="293" y="1086"/>
                  </a:lnTo>
                  <a:lnTo>
                    <a:pt x="293" y="1092"/>
                  </a:lnTo>
                  <a:lnTo>
                    <a:pt x="290" y="1098"/>
                  </a:lnTo>
                  <a:lnTo>
                    <a:pt x="287" y="1101"/>
                  </a:lnTo>
                  <a:lnTo>
                    <a:pt x="281" y="1104"/>
                  </a:lnTo>
                  <a:lnTo>
                    <a:pt x="275" y="1104"/>
                  </a:lnTo>
                  <a:lnTo>
                    <a:pt x="269" y="1104"/>
                  </a:lnTo>
                  <a:lnTo>
                    <a:pt x="202" y="1050"/>
                  </a:lnTo>
                  <a:lnTo>
                    <a:pt x="147" y="990"/>
                  </a:lnTo>
                  <a:lnTo>
                    <a:pt x="101" y="927"/>
                  </a:lnTo>
                  <a:lnTo>
                    <a:pt x="67" y="861"/>
                  </a:lnTo>
                  <a:lnTo>
                    <a:pt x="40" y="795"/>
                  </a:lnTo>
                  <a:lnTo>
                    <a:pt x="21" y="729"/>
                  </a:lnTo>
                  <a:lnTo>
                    <a:pt x="9" y="666"/>
                  </a:lnTo>
                  <a:lnTo>
                    <a:pt x="3" y="606"/>
                  </a:lnTo>
                  <a:lnTo>
                    <a:pt x="0" y="552"/>
                  </a:lnTo>
                  <a:lnTo>
                    <a:pt x="3" y="486"/>
                  </a:lnTo>
                  <a:lnTo>
                    <a:pt x="12" y="414"/>
                  </a:lnTo>
                  <a:lnTo>
                    <a:pt x="27" y="342"/>
                  </a:lnTo>
                  <a:lnTo>
                    <a:pt x="55" y="267"/>
                  </a:lnTo>
                  <a:lnTo>
                    <a:pt x="92" y="195"/>
                  </a:lnTo>
                  <a:lnTo>
                    <a:pt x="137" y="126"/>
                  </a:lnTo>
                  <a:lnTo>
                    <a:pt x="195" y="6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2"/>
            <p:cNvSpPr>
              <a:spLocks/>
            </p:cNvSpPr>
            <p:nvPr/>
          </p:nvSpPr>
          <p:spPr bwMode="auto">
            <a:xfrm>
              <a:off x="7234" y="2214"/>
              <a:ext cx="534" cy="564"/>
            </a:xfrm>
            <a:custGeom>
              <a:avLst/>
              <a:gdLst/>
              <a:ahLst/>
              <a:cxnLst>
                <a:cxn ang="0">
                  <a:pos x="406" y="54"/>
                </a:cxn>
                <a:cxn ang="0">
                  <a:pos x="424" y="60"/>
                </a:cxn>
                <a:cxn ang="0">
                  <a:pos x="467" y="57"/>
                </a:cxn>
                <a:cxn ang="0">
                  <a:pos x="525" y="27"/>
                </a:cxn>
                <a:cxn ang="0">
                  <a:pos x="421" y="132"/>
                </a:cxn>
                <a:cxn ang="0">
                  <a:pos x="305" y="111"/>
                </a:cxn>
                <a:cxn ang="0">
                  <a:pos x="235" y="72"/>
                </a:cxn>
                <a:cxn ang="0">
                  <a:pos x="214" y="114"/>
                </a:cxn>
                <a:cxn ang="0">
                  <a:pos x="211" y="162"/>
                </a:cxn>
                <a:cxn ang="0">
                  <a:pos x="226" y="243"/>
                </a:cxn>
                <a:cxn ang="0">
                  <a:pos x="232" y="255"/>
                </a:cxn>
                <a:cxn ang="0">
                  <a:pos x="241" y="264"/>
                </a:cxn>
                <a:cxn ang="0">
                  <a:pos x="256" y="264"/>
                </a:cxn>
                <a:cxn ang="0">
                  <a:pos x="269" y="261"/>
                </a:cxn>
                <a:cxn ang="0">
                  <a:pos x="421" y="201"/>
                </a:cxn>
                <a:cxn ang="0">
                  <a:pos x="489" y="243"/>
                </a:cxn>
                <a:cxn ang="0">
                  <a:pos x="489" y="402"/>
                </a:cxn>
                <a:cxn ang="0">
                  <a:pos x="376" y="519"/>
                </a:cxn>
                <a:cxn ang="0">
                  <a:pos x="235" y="531"/>
                </a:cxn>
                <a:cxn ang="0">
                  <a:pos x="156" y="486"/>
                </a:cxn>
                <a:cxn ang="0">
                  <a:pos x="82" y="486"/>
                </a:cxn>
                <a:cxn ang="0">
                  <a:pos x="12" y="528"/>
                </a:cxn>
                <a:cxn ang="0">
                  <a:pos x="18" y="501"/>
                </a:cxn>
                <a:cxn ang="0">
                  <a:pos x="67" y="456"/>
                </a:cxn>
                <a:cxn ang="0">
                  <a:pos x="116" y="420"/>
                </a:cxn>
                <a:cxn ang="0">
                  <a:pos x="174" y="408"/>
                </a:cxn>
                <a:cxn ang="0">
                  <a:pos x="263" y="435"/>
                </a:cxn>
                <a:cxn ang="0">
                  <a:pos x="363" y="495"/>
                </a:cxn>
                <a:cxn ang="0">
                  <a:pos x="366" y="495"/>
                </a:cxn>
                <a:cxn ang="0">
                  <a:pos x="379" y="486"/>
                </a:cxn>
                <a:cxn ang="0">
                  <a:pos x="394" y="429"/>
                </a:cxn>
                <a:cxn ang="0">
                  <a:pos x="397" y="354"/>
                </a:cxn>
                <a:cxn ang="0">
                  <a:pos x="388" y="309"/>
                </a:cxn>
                <a:cxn ang="0">
                  <a:pos x="369" y="285"/>
                </a:cxn>
                <a:cxn ang="0">
                  <a:pos x="351" y="273"/>
                </a:cxn>
                <a:cxn ang="0">
                  <a:pos x="333" y="270"/>
                </a:cxn>
                <a:cxn ang="0">
                  <a:pos x="311" y="273"/>
                </a:cxn>
                <a:cxn ang="0">
                  <a:pos x="290" y="282"/>
                </a:cxn>
                <a:cxn ang="0">
                  <a:pos x="137" y="309"/>
                </a:cxn>
                <a:cxn ang="0">
                  <a:pos x="113" y="192"/>
                </a:cxn>
                <a:cxn ang="0">
                  <a:pos x="308" y="0"/>
                </a:cxn>
              </a:cxnLst>
              <a:rect l="0" t="0" r="r" b="b"/>
              <a:pathLst>
                <a:path w="534" h="564">
                  <a:moveTo>
                    <a:pt x="308" y="0"/>
                  </a:moveTo>
                  <a:lnTo>
                    <a:pt x="406" y="54"/>
                  </a:lnTo>
                  <a:lnTo>
                    <a:pt x="415" y="57"/>
                  </a:lnTo>
                  <a:lnTo>
                    <a:pt x="424" y="60"/>
                  </a:lnTo>
                  <a:lnTo>
                    <a:pt x="437" y="60"/>
                  </a:lnTo>
                  <a:lnTo>
                    <a:pt x="467" y="57"/>
                  </a:lnTo>
                  <a:lnTo>
                    <a:pt x="495" y="45"/>
                  </a:lnTo>
                  <a:lnTo>
                    <a:pt x="525" y="27"/>
                  </a:lnTo>
                  <a:lnTo>
                    <a:pt x="534" y="45"/>
                  </a:lnTo>
                  <a:lnTo>
                    <a:pt x="421" y="132"/>
                  </a:lnTo>
                  <a:lnTo>
                    <a:pt x="357" y="123"/>
                  </a:lnTo>
                  <a:lnTo>
                    <a:pt x="305" y="111"/>
                  </a:lnTo>
                  <a:lnTo>
                    <a:pt x="266" y="93"/>
                  </a:lnTo>
                  <a:lnTo>
                    <a:pt x="235" y="72"/>
                  </a:lnTo>
                  <a:lnTo>
                    <a:pt x="220" y="93"/>
                  </a:lnTo>
                  <a:lnTo>
                    <a:pt x="214" y="114"/>
                  </a:lnTo>
                  <a:lnTo>
                    <a:pt x="211" y="138"/>
                  </a:lnTo>
                  <a:lnTo>
                    <a:pt x="211" y="162"/>
                  </a:lnTo>
                  <a:lnTo>
                    <a:pt x="214" y="201"/>
                  </a:lnTo>
                  <a:lnTo>
                    <a:pt x="226" y="243"/>
                  </a:lnTo>
                  <a:lnTo>
                    <a:pt x="229" y="249"/>
                  </a:lnTo>
                  <a:lnTo>
                    <a:pt x="232" y="255"/>
                  </a:lnTo>
                  <a:lnTo>
                    <a:pt x="235" y="258"/>
                  </a:lnTo>
                  <a:lnTo>
                    <a:pt x="241" y="264"/>
                  </a:lnTo>
                  <a:lnTo>
                    <a:pt x="250" y="264"/>
                  </a:lnTo>
                  <a:lnTo>
                    <a:pt x="256" y="264"/>
                  </a:lnTo>
                  <a:lnTo>
                    <a:pt x="263" y="264"/>
                  </a:lnTo>
                  <a:lnTo>
                    <a:pt x="269" y="261"/>
                  </a:lnTo>
                  <a:lnTo>
                    <a:pt x="269" y="261"/>
                  </a:lnTo>
                  <a:lnTo>
                    <a:pt x="421" y="201"/>
                  </a:lnTo>
                  <a:lnTo>
                    <a:pt x="458" y="216"/>
                  </a:lnTo>
                  <a:lnTo>
                    <a:pt x="489" y="243"/>
                  </a:lnTo>
                  <a:lnTo>
                    <a:pt x="492" y="327"/>
                  </a:lnTo>
                  <a:lnTo>
                    <a:pt x="489" y="402"/>
                  </a:lnTo>
                  <a:lnTo>
                    <a:pt x="473" y="477"/>
                  </a:lnTo>
                  <a:lnTo>
                    <a:pt x="376" y="519"/>
                  </a:lnTo>
                  <a:lnTo>
                    <a:pt x="278" y="564"/>
                  </a:lnTo>
                  <a:lnTo>
                    <a:pt x="235" y="531"/>
                  </a:lnTo>
                  <a:lnTo>
                    <a:pt x="186" y="501"/>
                  </a:lnTo>
                  <a:lnTo>
                    <a:pt x="156" y="486"/>
                  </a:lnTo>
                  <a:lnTo>
                    <a:pt x="119" y="480"/>
                  </a:lnTo>
                  <a:lnTo>
                    <a:pt x="82" y="486"/>
                  </a:lnTo>
                  <a:lnTo>
                    <a:pt x="49" y="501"/>
                  </a:lnTo>
                  <a:lnTo>
                    <a:pt x="12" y="528"/>
                  </a:lnTo>
                  <a:lnTo>
                    <a:pt x="0" y="519"/>
                  </a:lnTo>
                  <a:lnTo>
                    <a:pt x="18" y="501"/>
                  </a:lnTo>
                  <a:lnTo>
                    <a:pt x="43" y="477"/>
                  </a:lnTo>
                  <a:lnTo>
                    <a:pt x="67" y="456"/>
                  </a:lnTo>
                  <a:lnTo>
                    <a:pt x="91" y="435"/>
                  </a:lnTo>
                  <a:lnTo>
                    <a:pt x="116" y="420"/>
                  </a:lnTo>
                  <a:lnTo>
                    <a:pt x="143" y="411"/>
                  </a:lnTo>
                  <a:lnTo>
                    <a:pt x="174" y="408"/>
                  </a:lnTo>
                  <a:lnTo>
                    <a:pt x="220" y="417"/>
                  </a:lnTo>
                  <a:lnTo>
                    <a:pt x="263" y="435"/>
                  </a:lnTo>
                  <a:lnTo>
                    <a:pt x="360" y="492"/>
                  </a:lnTo>
                  <a:lnTo>
                    <a:pt x="363" y="495"/>
                  </a:lnTo>
                  <a:lnTo>
                    <a:pt x="363" y="495"/>
                  </a:lnTo>
                  <a:lnTo>
                    <a:pt x="366" y="495"/>
                  </a:lnTo>
                  <a:lnTo>
                    <a:pt x="373" y="492"/>
                  </a:lnTo>
                  <a:lnTo>
                    <a:pt x="379" y="486"/>
                  </a:lnTo>
                  <a:lnTo>
                    <a:pt x="385" y="477"/>
                  </a:lnTo>
                  <a:lnTo>
                    <a:pt x="394" y="429"/>
                  </a:lnTo>
                  <a:lnTo>
                    <a:pt x="397" y="378"/>
                  </a:lnTo>
                  <a:lnTo>
                    <a:pt x="397" y="354"/>
                  </a:lnTo>
                  <a:lnTo>
                    <a:pt x="394" y="330"/>
                  </a:lnTo>
                  <a:lnTo>
                    <a:pt x="388" y="309"/>
                  </a:lnTo>
                  <a:lnTo>
                    <a:pt x="379" y="297"/>
                  </a:lnTo>
                  <a:lnTo>
                    <a:pt x="369" y="285"/>
                  </a:lnTo>
                  <a:lnTo>
                    <a:pt x="360" y="279"/>
                  </a:lnTo>
                  <a:lnTo>
                    <a:pt x="351" y="273"/>
                  </a:lnTo>
                  <a:lnTo>
                    <a:pt x="342" y="273"/>
                  </a:lnTo>
                  <a:lnTo>
                    <a:pt x="333" y="270"/>
                  </a:lnTo>
                  <a:lnTo>
                    <a:pt x="321" y="273"/>
                  </a:lnTo>
                  <a:lnTo>
                    <a:pt x="311" y="273"/>
                  </a:lnTo>
                  <a:lnTo>
                    <a:pt x="302" y="276"/>
                  </a:lnTo>
                  <a:lnTo>
                    <a:pt x="290" y="282"/>
                  </a:lnTo>
                  <a:lnTo>
                    <a:pt x="165" y="345"/>
                  </a:lnTo>
                  <a:lnTo>
                    <a:pt x="137" y="309"/>
                  </a:lnTo>
                  <a:lnTo>
                    <a:pt x="113" y="270"/>
                  </a:lnTo>
                  <a:lnTo>
                    <a:pt x="113" y="192"/>
                  </a:lnTo>
                  <a:lnTo>
                    <a:pt x="119" y="114"/>
                  </a:lnTo>
                  <a:lnTo>
                    <a:pt x="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3"/>
            <p:cNvSpPr>
              <a:spLocks/>
            </p:cNvSpPr>
            <p:nvPr/>
          </p:nvSpPr>
          <p:spPr bwMode="auto">
            <a:xfrm>
              <a:off x="7900" y="1917"/>
              <a:ext cx="290" cy="1104"/>
            </a:xfrm>
            <a:custGeom>
              <a:avLst/>
              <a:gdLst/>
              <a:ahLst/>
              <a:cxnLst>
                <a:cxn ang="0">
                  <a:pos x="21" y="0"/>
                </a:cxn>
                <a:cxn ang="0">
                  <a:pos x="88" y="57"/>
                </a:cxn>
                <a:cxn ang="0">
                  <a:pos x="147" y="114"/>
                </a:cxn>
                <a:cxn ang="0">
                  <a:pos x="189" y="177"/>
                </a:cxn>
                <a:cxn ang="0">
                  <a:pos x="226" y="243"/>
                </a:cxn>
                <a:cxn ang="0">
                  <a:pos x="253" y="309"/>
                </a:cxn>
                <a:cxn ang="0">
                  <a:pos x="272" y="375"/>
                </a:cxn>
                <a:cxn ang="0">
                  <a:pos x="284" y="438"/>
                </a:cxn>
                <a:cxn ang="0">
                  <a:pos x="290" y="498"/>
                </a:cxn>
                <a:cxn ang="0">
                  <a:pos x="290" y="555"/>
                </a:cxn>
                <a:cxn ang="0">
                  <a:pos x="287" y="648"/>
                </a:cxn>
                <a:cxn ang="0">
                  <a:pos x="269" y="738"/>
                </a:cxn>
                <a:cxn ang="0">
                  <a:pos x="244" y="819"/>
                </a:cxn>
                <a:cxn ang="0">
                  <a:pos x="211" y="894"/>
                </a:cxn>
                <a:cxn ang="0">
                  <a:pos x="174" y="948"/>
                </a:cxn>
                <a:cxn ang="0">
                  <a:pos x="140" y="996"/>
                </a:cxn>
                <a:cxn ang="0">
                  <a:pos x="104" y="1032"/>
                </a:cxn>
                <a:cxn ang="0">
                  <a:pos x="73" y="1065"/>
                </a:cxn>
                <a:cxn ang="0">
                  <a:pos x="46" y="1086"/>
                </a:cxn>
                <a:cxn ang="0">
                  <a:pos x="24" y="1098"/>
                </a:cxn>
                <a:cxn ang="0">
                  <a:pos x="15" y="1104"/>
                </a:cxn>
                <a:cxn ang="0">
                  <a:pos x="9" y="1104"/>
                </a:cxn>
                <a:cxn ang="0">
                  <a:pos x="3" y="1101"/>
                </a:cxn>
                <a:cxn ang="0">
                  <a:pos x="0" y="1098"/>
                </a:cxn>
                <a:cxn ang="0">
                  <a:pos x="0" y="1095"/>
                </a:cxn>
                <a:cxn ang="0">
                  <a:pos x="0" y="1092"/>
                </a:cxn>
                <a:cxn ang="0">
                  <a:pos x="0" y="1089"/>
                </a:cxn>
                <a:cxn ang="0">
                  <a:pos x="0" y="1086"/>
                </a:cxn>
                <a:cxn ang="0">
                  <a:pos x="0" y="1083"/>
                </a:cxn>
                <a:cxn ang="0">
                  <a:pos x="3" y="1080"/>
                </a:cxn>
                <a:cxn ang="0">
                  <a:pos x="6" y="1077"/>
                </a:cxn>
                <a:cxn ang="0">
                  <a:pos x="12" y="1071"/>
                </a:cxn>
                <a:cxn ang="0">
                  <a:pos x="18" y="1065"/>
                </a:cxn>
                <a:cxn ang="0">
                  <a:pos x="76" y="1005"/>
                </a:cxn>
                <a:cxn ang="0">
                  <a:pos x="125" y="936"/>
                </a:cxn>
                <a:cxn ang="0">
                  <a:pos x="162" y="855"/>
                </a:cxn>
                <a:cxn ang="0">
                  <a:pos x="192" y="762"/>
                </a:cxn>
                <a:cxn ang="0">
                  <a:pos x="208" y="663"/>
                </a:cxn>
                <a:cxn ang="0">
                  <a:pos x="214" y="552"/>
                </a:cxn>
                <a:cxn ang="0">
                  <a:pos x="211" y="450"/>
                </a:cxn>
                <a:cxn ang="0">
                  <a:pos x="195" y="363"/>
                </a:cxn>
                <a:cxn ang="0">
                  <a:pos x="174" y="285"/>
                </a:cxn>
                <a:cxn ang="0">
                  <a:pos x="150" y="216"/>
                </a:cxn>
                <a:cxn ang="0">
                  <a:pos x="116" y="156"/>
                </a:cxn>
                <a:cxn ang="0">
                  <a:pos x="82" y="108"/>
                </a:cxn>
                <a:cxn ang="0">
                  <a:pos x="46" y="66"/>
                </a:cxn>
                <a:cxn ang="0">
                  <a:pos x="9" y="30"/>
                </a:cxn>
                <a:cxn ang="0">
                  <a:pos x="3" y="24"/>
                </a:cxn>
                <a:cxn ang="0">
                  <a:pos x="0" y="18"/>
                </a:cxn>
                <a:cxn ang="0">
                  <a:pos x="0" y="12"/>
                </a:cxn>
                <a:cxn ang="0">
                  <a:pos x="0" y="6"/>
                </a:cxn>
                <a:cxn ang="0">
                  <a:pos x="3" y="3"/>
                </a:cxn>
                <a:cxn ang="0">
                  <a:pos x="9" y="3"/>
                </a:cxn>
                <a:cxn ang="0">
                  <a:pos x="15" y="0"/>
                </a:cxn>
                <a:cxn ang="0">
                  <a:pos x="21" y="0"/>
                </a:cxn>
              </a:cxnLst>
              <a:rect l="0" t="0" r="r" b="b"/>
              <a:pathLst>
                <a:path w="290" h="1104">
                  <a:moveTo>
                    <a:pt x="21" y="0"/>
                  </a:moveTo>
                  <a:lnTo>
                    <a:pt x="88" y="57"/>
                  </a:lnTo>
                  <a:lnTo>
                    <a:pt x="147" y="114"/>
                  </a:lnTo>
                  <a:lnTo>
                    <a:pt x="189" y="177"/>
                  </a:lnTo>
                  <a:lnTo>
                    <a:pt x="226" y="243"/>
                  </a:lnTo>
                  <a:lnTo>
                    <a:pt x="253" y="309"/>
                  </a:lnTo>
                  <a:lnTo>
                    <a:pt x="272" y="375"/>
                  </a:lnTo>
                  <a:lnTo>
                    <a:pt x="284" y="438"/>
                  </a:lnTo>
                  <a:lnTo>
                    <a:pt x="290" y="498"/>
                  </a:lnTo>
                  <a:lnTo>
                    <a:pt x="290" y="555"/>
                  </a:lnTo>
                  <a:lnTo>
                    <a:pt x="287" y="648"/>
                  </a:lnTo>
                  <a:lnTo>
                    <a:pt x="269" y="738"/>
                  </a:lnTo>
                  <a:lnTo>
                    <a:pt x="244" y="819"/>
                  </a:lnTo>
                  <a:lnTo>
                    <a:pt x="211" y="894"/>
                  </a:lnTo>
                  <a:lnTo>
                    <a:pt x="174" y="948"/>
                  </a:lnTo>
                  <a:lnTo>
                    <a:pt x="140" y="996"/>
                  </a:lnTo>
                  <a:lnTo>
                    <a:pt x="104" y="1032"/>
                  </a:lnTo>
                  <a:lnTo>
                    <a:pt x="73" y="1065"/>
                  </a:lnTo>
                  <a:lnTo>
                    <a:pt x="46" y="1086"/>
                  </a:lnTo>
                  <a:lnTo>
                    <a:pt x="24" y="1098"/>
                  </a:lnTo>
                  <a:lnTo>
                    <a:pt x="15" y="1104"/>
                  </a:lnTo>
                  <a:lnTo>
                    <a:pt x="9" y="1104"/>
                  </a:lnTo>
                  <a:lnTo>
                    <a:pt x="3" y="1101"/>
                  </a:lnTo>
                  <a:lnTo>
                    <a:pt x="0" y="1098"/>
                  </a:lnTo>
                  <a:lnTo>
                    <a:pt x="0" y="1095"/>
                  </a:lnTo>
                  <a:lnTo>
                    <a:pt x="0" y="1092"/>
                  </a:lnTo>
                  <a:lnTo>
                    <a:pt x="0" y="1089"/>
                  </a:lnTo>
                  <a:lnTo>
                    <a:pt x="0" y="1086"/>
                  </a:lnTo>
                  <a:lnTo>
                    <a:pt x="0" y="1083"/>
                  </a:lnTo>
                  <a:lnTo>
                    <a:pt x="3" y="1080"/>
                  </a:lnTo>
                  <a:lnTo>
                    <a:pt x="6" y="1077"/>
                  </a:lnTo>
                  <a:lnTo>
                    <a:pt x="12" y="1071"/>
                  </a:lnTo>
                  <a:lnTo>
                    <a:pt x="18" y="1065"/>
                  </a:lnTo>
                  <a:lnTo>
                    <a:pt x="76" y="1005"/>
                  </a:lnTo>
                  <a:lnTo>
                    <a:pt x="125" y="936"/>
                  </a:lnTo>
                  <a:lnTo>
                    <a:pt x="162" y="855"/>
                  </a:lnTo>
                  <a:lnTo>
                    <a:pt x="192" y="762"/>
                  </a:lnTo>
                  <a:lnTo>
                    <a:pt x="208" y="663"/>
                  </a:lnTo>
                  <a:lnTo>
                    <a:pt x="214" y="552"/>
                  </a:lnTo>
                  <a:lnTo>
                    <a:pt x="211" y="450"/>
                  </a:lnTo>
                  <a:lnTo>
                    <a:pt x="195" y="363"/>
                  </a:lnTo>
                  <a:lnTo>
                    <a:pt x="174" y="285"/>
                  </a:lnTo>
                  <a:lnTo>
                    <a:pt x="150" y="216"/>
                  </a:lnTo>
                  <a:lnTo>
                    <a:pt x="116" y="156"/>
                  </a:lnTo>
                  <a:lnTo>
                    <a:pt x="82" y="108"/>
                  </a:lnTo>
                  <a:lnTo>
                    <a:pt x="46" y="66"/>
                  </a:lnTo>
                  <a:lnTo>
                    <a:pt x="9" y="30"/>
                  </a:lnTo>
                  <a:lnTo>
                    <a:pt x="3" y="24"/>
                  </a:lnTo>
                  <a:lnTo>
                    <a:pt x="0" y="18"/>
                  </a:lnTo>
                  <a:lnTo>
                    <a:pt x="0" y="12"/>
                  </a:lnTo>
                  <a:lnTo>
                    <a:pt x="0" y="6"/>
                  </a:lnTo>
                  <a:lnTo>
                    <a:pt x="3" y="3"/>
                  </a:lnTo>
                  <a:lnTo>
                    <a:pt x="9" y="3"/>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4"/>
            <p:cNvSpPr>
              <a:spLocks noEditPoints="1"/>
            </p:cNvSpPr>
            <p:nvPr/>
          </p:nvSpPr>
          <p:spPr bwMode="auto">
            <a:xfrm>
              <a:off x="8398" y="2322"/>
              <a:ext cx="828" cy="297"/>
            </a:xfrm>
            <a:custGeom>
              <a:avLst/>
              <a:gdLst/>
              <a:ahLst/>
              <a:cxnLst>
                <a:cxn ang="0">
                  <a:pos x="785" y="243"/>
                </a:cxn>
                <a:cxn ang="0">
                  <a:pos x="800" y="243"/>
                </a:cxn>
                <a:cxn ang="0">
                  <a:pos x="813" y="246"/>
                </a:cxn>
                <a:cxn ang="0">
                  <a:pos x="825" y="252"/>
                </a:cxn>
                <a:cxn ang="0">
                  <a:pos x="828" y="270"/>
                </a:cxn>
                <a:cxn ang="0">
                  <a:pos x="822" y="285"/>
                </a:cxn>
                <a:cxn ang="0">
                  <a:pos x="813" y="294"/>
                </a:cxn>
                <a:cxn ang="0">
                  <a:pos x="800" y="297"/>
                </a:cxn>
                <a:cxn ang="0">
                  <a:pos x="788" y="297"/>
                </a:cxn>
                <a:cxn ang="0">
                  <a:pos x="34" y="297"/>
                </a:cxn>
                <a:cxn ang="0">
                  <a:pos x="21" y="294"/>
                </a:cxn>
                <a:cxn ang="0">
                  <a:pos x="9" y="288"/>
                </a:cxn>
                <a:cxn ang="0">
                  <a:pos x="0" y="279"/>
                </a:cxn>
                <a:cxn ang="0">
                  <a:pos x="0" y="261"/>
                </a:cxn>
                <a:cxn ang="0">
                  <a:pos x="9" y="249"/>
                </a:cxn>
                <a:cxn ang="0">
                  <a:pos x="21" y="243"/>
                </a:cxn>
                <a:cxn ang="0">
                  <a:pos x="37" y="243"/>
                </a:cxn>
                <a:cxn ang="0">
                  <a:pos x="40" y="0"/>
                </a:cxn>
                <a:cxn ang="0">
                  <a:pos x="794" y="0"/>
                </a:cxn>
                <a:cxn ang="0">
                  <a:pos x="807" y="0"/>
                </a:cxn>
                <a:cxn ang="0">
                  <a:pos x="819" y="6"/>
                </a:cxn>
                <a:cxn ang="0">
                  <a:pos x="828" y="18"/>
                </a:cxn>
                <a:cxn ang="0">
                  <a:pos x="828" y="36"/>
                </a:cxn>
                <a:cxn ang="0">
                  <a:pos x="819" y="45"/>
                </a:cxn>
                <a:cxn ang="0">
                  <a:pos x="807" y="51"/>
                </a:cxn>
                <a:cxn ang="0">
                  <a:pos x="791" y="54"/>
                </a:cxn>
                <a:cxn ang="0">
                  <a:pos x="43" y="54"/>
                </a:cxn>
                <a:cxn ang="0">
                  <a:pos x="27" y="51"/>
                </a:cxn>
                <a:cxn ang="0">
                  <a:pos x="15" y="48"/>
                </a:cxn>
                <a:cxn ang="0">
                  <a:pos x="3" y="42"/>
                </a:cxn>
                <a:cxn ang="0">
                  <a:pos x="0" y="27"/>
                </a:cxn>
                <a:cxn ang="0">
                  <a:pos x="3" y="9"/>
                </a:cxn>
                <a:cxn ang="0">
                  <a:pos x="15" y="3"/>
                </a:cxn>
                <a:cxn ang="0">
                  <a:pos x="27" y="0"/>
                </a:cxn>
                <a:cxn ang="0">
                  <a:pos x="40" y="0"/>
                </a:cxn>
              </a:cxnLst>
              <a:rect l="0" t="0" r="r" b="b"/>
              <a:pathLst>
                <a:path w="828" h="297">
                  <a:moveTo>
                    <a:pt x="43" y="243"/>
                  </a:moveTo>
                  <a:lnTo>
                    <a:pt x="785" y="243"/>
                  </a:lnTo>
                  <a:lnTo>
                    <a:pt x="791" y="243"/>
                  </a:lnTo>
                  <a:lnTo>
                    <a:pt x="800" y="243"/>
                  </a:lnTo>
                  <a:lnTo>
                    <a:pt x="807" y="243"/>
                  </a:lnTo>
                  <a:lnTo>
                    <a:pt x="813" y="246"/>
                  </a:lnTo>
                  <a:lnTo>
                    <a:pt x="819" y="249"/>
                  </a:lnTo>
                  <a:lnTo>
                    <a:pt x="825" y="252"/>
                  </a:lnTo>
                  <a:lnTo>
                    <a:pt x="828" y="261"/>
                  </a:lnTo>
                  <a:lnTo>
                    <a:pt x="828" y="270"/>
                  </a:lnTo>
                  <a:lnTo>
                    <a:pt x="828" y="279"/>
                  </a:lnTo>
                  <a:lnTo>
                    <a:pt x="822" y="285"/>
                  </a:lnTo>
                  <a:lnTo>
                    <a:pt x="819" y="288"/>
                  </a:lnTo>
                  <a:lnTo>
                    <a:pt x="813" y="294"/>
                  </a:lnTo>
                  <a:lnTo>
                    <a:pt x="807" y="294"/>
                  </a:lnTo>
                  <a:lnTo>
                    <a:pt x="800" y="297"/>
                  </a:lnTo>
                  <a:lnTo>
                    <a:pt x="794" y="297"/>
                  </a:lnTo>
                  <a:lnTo>
                    <a:pt x="788" y="297"/>
                  </a:lnTo>
                  <a:lnTo>
                    <a:pt x="40" y="297"/>
                  </a:lnTo>
                  <a:lnTo>
                    <a:pt x="34" y="297"/>
                  </a:lnTo>
                  <a:lnTo>
                    <a:pt x="27" y="297"/>
                  </a:lnTo>
                  <a:lnTo>
                    <a:pt x="21" y="294"/>
                  </a:lnTo>
                  <a:lnTo>
                    <a:pt x="15" y="294"/>
                  </a:lnTo>
                  <a:lnTo>
                    <a:pt x="9" y="288"/>
                  </a:lnTo>
                  <a:lnTo>
                    <a:pt x="3" y="285"/>
                  </a:lnTo>
                  <a:lnTo>
                    <a:pt x="0" y="279"/>
                  </a:lnTo>
                  <a:lnTo>
                    <a:pt x="0" y="270"/>
                  </a:lnTo>
                  <a:lnTo>
                    <a:pt x="0" y="261"/>
                  </a:lnTo>
                  <a:lnTo>
                    <a:pt x="3" y="252"/>
                  </a:lnTo>
                  <a:lnTo>
                    <a:pt x="9" y="249"/>
                  </a:lnTo>
                  <a:lnTo>
                    <a:pt x="15" y="246"/>
                  </a:lnTo>
                  <a:lnTo>
                    <a:pt x="21" y="243"/>
                  </a:lnTo>
                  <a:lnTo>
                    <a:pt x="27" y="243"/>
                  </a:lnTo>
                  <a:lnTo>
                    <a:pt x="37" y="243"/>
                  </a:lnTo>
                  <a:lnTo>
                    <a:pt x="43" y="243"/>
                  </a:lnTo>
                  <a:close/>
                  <a:moveTo>
                    <a:pt x="40" y="0"/>
                  </a:moveTo>
                  <a:lnTo>
                    <a:pt x="788" y="0"/>
                  </a:lnTo>
                  <a:lnTo>
                    <a:pt x="794" y="0"/>
                  </a:lnTo>
                  <a:lnTo>
                    <a:pt x="800" y="0"/>
                  </a:lnTo>
                  <a:lnTo>
                    <a:pt x="807" y="0"/>
                  </a:lnTo>
                  <a:lnTo>
                    <a:pt x="813" y="3"/>
                  </a:lnTo>
                  <a:lnTo>
                    <a:pt x="819" y="6"/>
                  </a:lnTo>
                  <a:lnTo>
                    <a:pt x="822" y="9"/>
                  </a:lnTo>
                  <a:lnTo>
                    <a:pt x="828" y="18"/>
                  </a:lnTo>
                  <a:lnTo>
                    <a:pt x="828" y="27"/>
                  </a:lnTo>
                  <a:lnTo>
                    <a:pt x="828" y="36"/>
                  </a:lnTo>
                  <a:lnTo>
                    <a:pt x="825" y="42"/>
                  </a:lnTo>
                  <a:lnTo>
                    <a:pt x="819" y="45"/>
                  </a:lnTo>
                  <a:lnTo>
                    <a:pt x="813" y="48"/>
                  </a:lnTo>
                  <a:lnTo>
                    <a:pt x="807" y="51"/>
                  </a:lnTo>
                  <a:lnTo>
                    <a:pt x="800" y="51"/>
                  </a:lnTo>
                  <a:lnTo>
                    <a:pt x="791" y="54"/>
                  </a:lnTo>
                  <a:lnTo>
                    <a:pt x="785" y="54"/>
                  </a:lnTo>
                  <a:lnTo>
                    <a:pt x="43" y="54"/>
                  </a:lnTo>
                  <a:lnTo>
                    <a:pt x="37" y="54"/>
                  </a:lnTo>
                  <a:lnTo>
                    <a:pt x="27" y="51"/>
                  </a:lnTo>
                  <a:lnTo>
                    <a:pt x="21" y="51"/>
                  </a:lnTo>
                  <a:lnTo>
                    <a:pt x="15" y="48"/>
                  </a:lnTo>
                  <a:lnTo>
                    <a:pt x="9" y="45"/>
                  </a:lnTo>
                  <a:lnTo>
                    <a:pt x="3" y="42"/>
                  </a:lnTo>
                  <a:lnTo>
                    <a:pt x="0" y="36"/>
                  </a:lnTo>
                  <a:lnTo>
                    <a:pt x="0" y="27"/>
                  </a:lnTo>
                  <a:lnTo>
                    <a:pt x="0" y="18"/>
                  </a:lnTo>
                  <a:lnTo>
                    <a:pt x="3" y="9"/>
                  </a:lnTo>
                  <a:lnTo>
                    <a:pt x="9" y="6"/>
                  </a:lnTo>
                  <a:lnTo>
                    <a:pt x="15" y="3"/>
                  </a:lnTo>
                  <a:lnTo>
                    <a:pt x="21" y="0"/>
                  </a:lnTo>
                  <a:lnTo>
                    <a:pt x="27" y="0"/>
                  </a:lnTo>
                  <a:lnTo>
                    <a:pt x="34"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5"/>
            <p:cNvSpPr>
              <a:spLocks noEditPoints="1"/>
            </p:cNvSpPr>
            <p:nvPr/>
          </p:nvSpPr>
          <p:spPr bwMode="auto">
            <a:xfrm>
              <a:off x="9354" y="2013"/>
              <a:ext cx="526" cy="756"/>
            </a:xfrm>
            <a:custGeom>
              <a:avLst/>
              <a:gdLst/>
              <a:ahLst/>
              <a:cxnLst>
                <a:cxn ang="0">
                  <a:pos x="239" y="33"/>
                </a:cxn>
                <a:cxn ang="0">
                  <a:pos x="184" y="54"/>
                </a:cxn>
                <a:cxn ang="0">
                  <a:pos x="138" y="102"/>
                </a:cxn>
                <a:cxn ang="0">
                  <a:pos x="110" y="192"/>
                </a:cxn>
                <a:cxn ang="0">
                  <a:pos x="104" y="306"/>
                </a:cxn>
                <a:cxn ang="0">
                  <a:pos x="104" y="429"/>
                </a:cxn>
                <a:cxn ang="0">
                  <a:pos x="110" y="549"/>
                </a:cxn>
                <a:cxn ang="0">
                  <a:pos x="135" y="642"/>
                </a:cxn>
                <a:cxn ang="0">
                  <a:pos x="181" y="696"/>
                </a:cxn>
                <a:cxn ang="0">
                  <a:pos x="236" y="720"/>
                </a:cxn>
                <a:cxn ang="0">
                  <a:pos x="263" y="723"/>
                </a:cxn>
                <a:cxn ang="0">
                  <a:pos x="315" y="714"/>
                </a:cxn>
                <a:cxn ang="0">
                  <a:pos x="370" y="678"/>
                </a:cxn>
                <a:cxn ang="0">
                  <a:pos x="410" y="600"/>
                </a:cxn>
                <a:cxn ang="0">
                  <a:pos x="422" y="447"/>
                </a:cxn>
                <a:cxn ang="0">
                  <a:pos x="422" y="276"/>
                </a:cxn>
                <a:cxn ang="0">
                  <a:pos x="404" y="132"/>
                </a:cxn>
                <a:cxn ang="0">
                  <a:pos x="364" y="69"/>
                </a:cxn>
                <a:cxn ang="0">
                  <a:pos x="300" y="36"/>
                </a:cxn>
                <a:cxn ang="0">
                  <a:pos x="263" y="0"/>
                </a:cxn>
                <a:cxn ang="0">
                  <a:pos x="382" y="27"/>
                </a:cxn>
                <a:cxn ang="0">
                  <a:pos x="459" y="93"/>
                </a:cxn>
                <a:cxn ang="0">
                  <a:pos x="511" y="219"/>
                </a:cxn>
                <a:cxn ang="0">
                  <a:pos x="526" y="378"/>
                </a:cxn>
                <a:cxn ang="0">
                  <a:pos x="526" y="405"/>
                </a:cxn>
                <a:cxn ang="0">
                  <a:pos x="523" y="471"/>
                </a:cxn>
                <a:cxn ang="0">
                  <a:pos x="507" y="555"/>
                </a:cxn>
                <a:cxn ang="0">
                  <a:pos x="474" y="639"/>
                </a:cxn>
                <a:cxn ang="0">
                  <a:pos x="416" y="708"/>
                </a:cxn>
                <a:cxn ang="0">
                  <a:pos x="324" y="750"/>
                </a:cxn>
                <a:cxn ang="0">
                  <a:pos x="202" y="750"/>
                </a:cxn>
                <a:cxn ang="0">
                  <a:pos x="110" y="708"/>
                </a:cxn>
                <a:cxn ang="0">
                  <a:pos x="52" y="639"/>
                </a:cxn>
                <a:cxn ang="0">
                  <a:pos x="19" y="555"/>
                </a:cxn>
                <a:cxn ang="0">
                  <a:pos x="3" y="471"/>
                </a:cxn>
                <a:cxn ang="0">
                  <a:pos x="0" y="405"/>
                </a:cxn>
                <a:cxn ang="0">
                  <a:pos x="0" y="354"/>
                </a:cxn>
                <a:cxn ang="0">
                  <a:pos x="3" y="288"/>
                </a:cxn>
                <a:cxn ang="0">
                  <a:pos x="19" y="204"/>
                </a:cxn>
                <a:cxn ang="0">
                  <a:pos x="52" y="117"/>
                </a:cxn>
                <a:cxn ang="0">
                  <a:pos x="110" y="48"/>
                </a:cxn>
                <a:cxn ang="0">
                  <a:pos x="202" y="6"/>
                </a:cxn>
              </a:cxnLst>
              <a:rect l="0" t="0" r="r" b="b"/>
              <a:pathLst>
                <a:path w="526" h="756">
                  <a:moveTo>
                    <a:pt x="263" y="30"/>
                  </a:moveTo>
                  <a:lnTo>
                    <a:pt x="239" y="33"/>
                  </a:lnTo>
                  <a:lnTo>
                    <a:pt x="211" y="39"/>
                  </a:lnTo>
                  <a:lnTo>
                    <a:pt x="184" y="54"/>
                  </a:lnTo>
                  <a:lnTo>
                    <a:pt x="159" y="72"/>
                  </a:lnTo>
                  <a:lnTo>
                    <a:pt x="138" y="102"/>
                  </a:lnTo>
                  <a:lnTo>
                    <a:pt x="119" y="141"/>
                  </a:lnTo>
                  <a:lnTo>
                    <a:pt x="110" y="192"/>
                  </a:lnTo>
                  <a:lnTo>
                    <a:pt x="104" y="246"/>
                  </a:lnTo>
                  <a:lnTo>
                    <a:pt x="104" y="306"/>
                  </a:lnTo>
                  <a:lnTo>
                    <a:pt x="104" y="366"/>
                  </a:lnTo>
                  <a:lnTo>
                    <a:pt x="104" y="429"/>
                  </a:lnTo>
                  <a:lnTo>
                    <a:pt x="104" y="492"/>
                  </a:lnTo>
                  <a:lnTo>
                    <a:pt x="110" y="549"/>
                  </a:lnTo>
                  <a:lnTo>
                    <a:pt x="119" y="603"/>
                  </a:lnTo>
                  <a:lnTo>
                    <a:pt x="135" y="642"/>
                  </a:lnTo>
                  <a:lnTo>
                    <a:pt x="156" y="675"/>
                  </a:lnTo>
                  <a:lnTo>
                    <a:pt x="181" y="696"/>
                  </a:lnTo>
                  <a:lnTo>
                    <a:pt x="208" y="711"/>
                  </a:lnTo>
                  <a:lnTo>
                    <a:pt x="236" y="720"/>
                  </a:lnTo>
                  <a:lnTo>
                    <a:pt x="263" y="723"/>
                  </a:lnTo>
                  <a:lnTo>
                    <a:pt x="263" y="723"/>
                  </a:lnTo>
                  <a:lnTo>
                    <a:pt x="287" y="720"/>
                  </a:lnTo>
                  <a:lnTo>
                    <a:pt x="315" y="714"/>
                  </a:lnTo>
                  <a:lnTo>
                    <a:pt x="346" y="699"/>
                  </a:lnTo>
                  <a:lnTo>
                    <a:pt x="370" y="678"/>
                  </a:lnTo>
                  <a:lnTo>
                    <a:pt x="391" y="645"/>
                  </a:lnTo>
                  <a:lnTo>
                    <a:pt x="410" y="600"/>
                  </a:lnTo>
                  <a:lnTo>
                    <a:pt x="419" y="525"/>
                  </a:lnTo>
                  <a:lnTo>
                    <a:pt x="422" y="447"/>
                  </a:lnTo>
                  <a:lnTo>
                    <a:pt x="422" y="366"/>
                  </a:lnTo>
                  <a:lnTo>
                    <a:pt x="422" y="276"/>
                  </a:lnTo>
                  <a:lnTo>
                    <a:pt x="416" y="198"/>
                  </a:lnTo>
                  <a:lnTo>
                    <a:pt x="404" y="132"/>
                  </a:lnTo>
                  <a:lnTo>
                    <a:pt x="385" y="96"/>
                  </a:lnTo>
                  <a:lnTo>
                    <a:pt x="364" y="69"/>
                  </a:lnTo>
                  <a:lnTo>
                    <a:pt x="333" y="48"/>
                  </a:lnTo>
                  <a:lnTo>
                    <a:pt x="300" y="36"/>
                  </a:lnTo>
                  <a:lnTo>
                    <a:pt x="263" y="30"/>
                  </a:lnTo>
                  <a:close/>
                  <a:moveTo>
                    <a:pt x="263" y="0"/>
                  </a:moveTo>
                  <a:lnTo>
                    <a:pt x="327" y="6"/>
                  </a:lnTo>
                  <a:lnTo>
                    <a:pt x="382" y="27"/>
                  </a:lnTo>
                  <a:lnTo>
                    <a:pt x="425" y="57"/>
                  </a:lnTo>
                  <a:lnTo>
                    <a:pt x="459" y="93"/>
                  </a:lnTo>
                  <a:lnTo>
                    <a:pt x="492" y="153"/>
                  </a:lnTo>
                  <a:lnTo>
                    <a:pt x="511" y="219"/>
                  </a:lnTo>
                  <a:lnTo>
                    <a:pt x="523" y="294"/>
                  </a:lnTo>
                  <a:lnTo>
                    <a:pt x="526" y="378"/>
                  </a:lnTo>
                  <a:lnTo>
                    <a:pt x="526" y="378"/>
                  </a:lnTo>
                  <a:lnTo>
                    <a:pt x="526" y="405"/>
                  </a:lnTo>
                  <a:lnTo>
                    <a:pt x="526" y="435"/>
                  </a:lnTo>
                  <a:lnTo>
                    <a:pt x="523" y="471"/>
                  </a:lnTo>
                  <a:lnTo>
                    <a:pt x="517" y="513"/>
                  </a:lnTo>
                  <a:lnTo>
                    <a:pt x="507" y="555"/>
                  </a:lnTo>
                  <a:lnTo>
                    <a:pt x="492" y="597"/>
                  </a:lnTo>
                  <a:lnTo>
                    <a:pt x="474" y="639"/>
                  </a:lnTo>
                  <a:lnTo>
                    <a:pt x="449" y="675"/>
                  </a:lnTo>
                  <a:lnTo>
                    <a:pt x="416" y="708"/>
                  </a:lnTo>
                  <a:lnTo>
                    <a:pt x="373" y="732"/>
                  </a:lnTo>
                  <a:lnTo>
                    <a:pt x="324" y="750"/>
                  </a:lnTo>
                  <a:lnTo>
                    <a:pt x="263" y="756"/>
                  </a:lnTo>
                  <a:lnTo>
                    <a:pt x="202" y="750"/>
                  </a:lnTo>
                  <a:lnTo>
                    <a:pt x="153" y="732"/>
                  </a:lnTo>
                  <a:lnTo>
                    <a:pt x="110" y="708"/>
                  </a:lnTo>
                  <a:lnTo>
                    <a:pt x="80" y="675"/>
                  </a:lnTo>
                  <a:lnTo>
                    <a:pt x="52" y="639"/>
                  </a:lnTo>
                  <a:lnTo>
                    <a:pt x="34" y="597"/>
                  </a:lnTo>
                  <a:lnTo>
                    <a:pt x="19" y="555"/>
                  </a:lnTo>
                  <a:lnTo>
                    <a:pt x="9" y="513"/>
                  </a:lnTo>
                  <a:lnTo>
                    <a:pt x="3" y="471"/>
                  </a:lnTo>
                  <a:lnTo>
                    <a:pt x="0" y="435"/>
                  </a:lnTo>
                  <a:lnTo>
                    <a:pt x="0" y="405"/>
                  </a:lnTo>
                  <a:lnTo>
                    <a:pt x="0" y="378"/>
                  </a:lnTo>
                  <a:lnTo>
                    <a:pt x="0" y="354"/>
                  </a:lnTo>
                  <a:lnTo>
                    <a:pt x="0" y="324"/>
                  </a:lnTo>
                  <a:lnTo>
                    <a:pt x="3" y="288"/>
                  </a:lnTo>
                  <a:lnTo>
                    <a:pt x="9" y="246"/>
                  </a:lnTo>
                  <a:lnTo>
                    <a:pt x="19" y="204"/>
                  </a:lnTo>
                  <a:lnTo>
                    <a:pt x="34" y="159"/>
                  </a:lnTo>
                  <a:lnTo>
                    <a:pt x="52" y="117"/>
                  </a:lnTo>
                  <a:lnTo>
                    <a:pt x="80" y="81"/>
                  </a:lnTo>
                  <a:lnTo>
                    <a:pt x="110" y="48"/>
                  </a:lnTo>
                  <a:lnTo>
                    <a:pt x="153" y="21"/>
                  </a:lnTo>
                  <a:lnTo>
                    <a:pt x="202" y="6"/>
                  </a:lnTo>
                  <a:lnTo>
                    <a:pt x="2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6"/>
            <p:cNvSpPr>
              <a:spLocks/>
            </p:cNvSpPr>
            <p:nvPr/>
          </p:nvSpPr>
          <p:spPr bwMode="auto">
            <a:xfrm>
              <a:off x="10213" y="1524"/>
              <a:ext cx="693" cy="798"/>
            </a:xfrm>
            <a:custGeom>
              <a:avLst/>
              <a:gdLst/>
              <a:ahLst/>
              <a:cxnLst>
                <a:cxn ang="0">
                  <a:pos x="528" y="75"/>
                </a:cxn>
                <a:cxn ang="0">
                  <a:pos x="553" y="84"/>
                </a:cxn>
                <a:cxn ang="0">
                  <a:pos x="605" y="78"/>
                </a:cxn>
                <a:cxn ang="0">
                  <a:pos x="684" y="36"/>
                </a:cxn>
                <a:cxn ang="0">
                  <a:pos x="547" y="183"/>
                </a:cxn>
                <a:cxn ang="0">
                  <a:pos x="400" y="156"/>
                </a:cxn>
                <a:cxn ang="0">
                  <a:pos x="305" y="102"/>
                </a:cxn>
                <a:cxn ang="0">
                  <a:pos x="278" y="162"/>
                </a:cxn>
                <a:cxn ang="0">
                  <a:pos x="272" y="225"/>
                </a:cxn>
                <a:cxn ang="0">
                  <a:pos x="281" y="303"/>
                </a:cxn>
                <a:cxn ang="0">
                  <a:pos x="296" y="348"/>
                </a:cxn>
                <a:cxn ang="0">
                  <a:pos x="302" y="363"/>
                </a:cxn>
                <a:cxn ang="0">
                  <a:pos x="315" y="372"/>
                </a:cxn>
                <a:cxn ang="0">
                  <a:pos x="333" y="372"/>
                </a:cxn>
                <a:cxn ang="0">
                  <a:pos x="351" y="369"/>
                </a:cxn>
                <a:cxn ang="0">
                  <a:pos x="547" y="282"/>
                </a:cxn>
                <a:cxn ang="0">
                  <a:pos x="608" y="318"/>
                </a:cxn>
                <a:cxn ang="0">
                  <a:pos x="642" y="402"/>
                </a:cxn>
                <a:cxn ang="0">
                  <a:pos x="635" y="567"/>
                </a:cxn>
                <a:cxn ang="0">
                  <a:pos x="489" y="729"/>
                </a:cxn>
                <a:cxn ang="0">
                  <a:pos x="305" y="750"/>
                </a:cxn>
                <a:cxn ang="0">
                  <a:pos x="202" y="687"/>
                </a:cxn>
                <a:cxn ang="0">
                  <a:pos x="110" y="684"/>
                </a:cxn>
                <a:cxn ang="0">
                  <a:pos x="15" y="744"/>
                </a:cxn>
                <a:cxn ang="0">
                  <a:pos x="18" y="711"/>
                </a:cxn>
                <a:cxn ang="0">
                  <a:pos x="70" y="660"/>
                </a:cxn>
                <a:cxn ang="0">
                  <a:pos x="119" y="612"/>
                </a:cxn>
                <a:cxn ang="0">
                  <a:pos x="186" y="579"/>
                </a:cxn>
                <a:cxn ang="0">
                  <a:pos x="266" y="579"/>
                </a:cxn>
                <a:cxn ang="0">
                  <a:pos x="342" y="609"/>
                </a:cxn>
                <a:cxn ang="0">
                  <a:pos x="477" y="696"/>
                </a:cxn>
                <a:cxn ang="0">
                  <a:pos x="489" y="690"/>
                </a:cxn>
                <a:cxn ang="0">
                  <a:pos x="498" y="675"/>
                </a:cxn>
                <a:cxn ang="0">
                  <a:pos x="516" y="531"/>
                </a:cxn>
                <a:cxn ang="0">
                  <a:pos x="513" y="465"/>
                </a:cxn>
                <a:cxn ang="0">
                  <a:pos x="495" y="417"/>
                </a:cxn>
                <a:cxn ang="0">
                  <a:pos x="452" y="384"/>
                </a:cxn>
                <a:cxn ang="0">
                  <a:pos x="406" y="387"/>
                </a:cxn>
                <a:cxn ang="0">
                  <a:pos x="217" y="489"/>
                </a:cxn>
                <a:cxn ang="0">
                  <a:pos x="150" y="384"/>
                </a:cxn>
                <a:cxn ang="0">
                  <a:pos x="159" y="162"/>
                </a:cxn>
              </a:cxnLst>
              <a:rect l="0" t="0" r="r" b="b"/>
              <a:pathLst>
                <a:path w="693" h="798">
                  <a:moveTo>
                    <a:pt x="397" y="0"/>
                  </a:moveTo>
                  <a:lnTo>
                    <a:pt x="528" y="75"/>
                  </a:lnTo>
                  <a:lnTo>
                    <a:pt x="541" y="81"/>
                  </a:lnTo>
                  <a:lnTo>
                    <a:pt x="553" y="84"/>
                  </a:lnTo>
                  <a:lnTo>
                    <a:pt x="568" y="84"/>
                  </a:lnTo>
                  <a:lnTo>
                    <a:pt x="605" y="78"/>
                  </a:lnTo>
                  <a:lnTo>
                    <a:pt x="645" y="60"/>
                  </a:lnTo>
                  <a:lnTo>
                    <a:pt x="684" y="36"/>
                  </a:lnTo>
                  <a:lnTo>
                    <a:pt x="693" y="63"/>
                  </a:lnTo>
                  <a:lnTo>
                    <a:pt x="547" y="183"/>
                  </a:lnTo>
                  <a:lnTo>
                    <a:pt x="467" y="174"/>
                  </a:lnTo>
                  <a:lnTo>
                    <a:pt x="400" y="156"/>
                  </a:lnTo>
                  <a:lnTo>
                    <a:pt x="345" y="132"/>
                  </a:lnTo>
                  <a:lnTo>
                    <a:pt x="305" y="102"/>
                  </a:lnTo>
                  <a:lnTo>
                    <a:pt x="287" y="129"/>
                  </a:lnTo>
                  <a:lnTo>
                    <a:pt x="278" y="162"/>
                  </a:lnTo>
                  <a:lnTo>
                    <a:pt x="275" y="195"/>
                  </a:lnTo>
                  <a:lnTo>
                    <a:pt x="272" y="225"/>
                  </a:lnTo>
                  <a:lnTo>
                    <a:pt x="275" y="264"/>
                  </a:lnTo>
                  <a:lnTo>
                    <a:pt x="281" y="303"/>
                  </a:lnTo>
                  <a:lnTo>
                    <a:pt x="293" y="339"/>
                  </a:lnTo>
                  <a:lnTo>
                    <a:pt x="296" y="348"/>
                  </a:lnTo>
                  <a:lnTo>
                    <a:pt x="299" y="354"/>
                  </a:lnTo>
                  <a:lnTo>
                    <a:pt x="302" y="363"/>
                  </a:lnTo>
                  <a:lnTo>
                    <a:pt x="308" y="366"/>
                  </a:lnTo>
                  <a:lnTo>
                    <a:pt x="315" y="372"/>
                  </a:lnTo>
                  <a:lnTo>
                    <a:pt x="324" y="372"/>
                  </a:lnTo>
                  <a:lnTo>
                    <a:pt x="333" y="372"/>
                  </a:lnTo>
                  <a:lnTo>
                    <a:pt x="342" y="372"/>
                  </a:lnTo>
                  <a:lnTo>
                    <a:pt x="351" y="369"/>
                  </a:lnTo>
                  <a:lnTo>
                    <a:pt x="351" y="369"/>
                  </a:lnTo>
                  <a:lnTo>
                    <a:pt x="547" y="282"/>
                  </a:lnTo>
                  <a:lnTo>
                    <a:pt x="580" y="297"/>
                  </a:lnTo>
                  <a:lnTo>
                    <a:pt x="608" y="318"/>
                  </a:lnTo>
                  <a:lnTo>
                    <a:pt x="635" y="339"/>
                  </a:lnTo>
                  <a:lnTo>
                    <a:pt x="642" y="402"/>
                  </a:lnTo>
                  <a:lnTo>
                    <a:pt x="642" y="462"/>
                  </a:lnTo>
                  <a:lnTo>
                    <a:pt x="635" y="567"/>
                  </a:lnTo>
                  <a:lnTo>
                    <a:pt x="617" y="672"/>
                  </a:lnTo>
                  <a:lnTo>
                    <a:pt x="489" y="729"/>
                  </a:lnTo>
                  <a:lnTo>
                    <a:pt x="360" y="798"/>
                  </a:lnTo>
                  <a:lnTo>
                    <a:pt x="305" y="750"/>
                  </a:lnTo>
                  <a:lnTo>
                    <a:pt x="244" y="708"/>
                  </a:lnTo>
                  <a:lnTo>
                    <a:pt x="202" y="687"/>
                  </a:lnTo>
                  <a:lnTo>
                    <a:pt x="159" y="678"/>
                  </a:lnTo>
                  <a:lnTo>
                    <a:pt x="110" y="684"/>
                  </a:lnTo>
                  <a:lnTo>
                    <a:pt x="64" y="708"/>
                  </a:lnTo>
                  <a:lnTo>
                    <a:pt x="15" y="744"/>
                  </a:lnTo>
                  <a:lnTo>
                    <a:pt x="0" y="732"/>
                  </a:lnTo>
                  <a:lnTo>
                    <a:pt x="18" y="711"/>
                  </a:lnTo>
                  <a:lnTo>
                    <a:pt x="43" y="687"/>
                  </a:lnTo>
                  <a:lnTo>
                    <a:pt x="70" y="660"/>
                  </a:lnTo>
                  <a:lnTo>
                    <a:pt x="95" y="636"/>
                  </a:lnTo>
                  <a:lnTo>
                    <a:pt x="119" y="612"/>
                  </a:lnTo>
                  <a:lnTo>
                    <a:pt x="150" y="591"/>
                  </a:lnTo>
                  <a:lnTo>
                    <a:pt x="186" y="579"/>
                  </a:lnTo>
                  <a:lnTo>
                    <a:pt x="226" y="576"/>
                  </a:lnTo>
                  <a:lnTo>
                    <a:pt x="266" y="579"/>
                  </a:lnTo>
                  <a:lnTo>
                    <a:pt x="305" y="594"/>
                  </a:lnTo>
                  <a:lnTo>
                    <a:pt x="342" y="609"/>
                  </a:lnTo>
                  <a:lnTo>
                    <a:pt x="467" y="696"/>
                  </a:lnTo>
                  <a:lnTo>
                    <a:pt x="477" y="696"/>
                  </a:lnTo>
                  <a:lnTo>
                    <a:pt x="483" y="696"/>
                  </a:lnTo>
                  <a:lnTo>
                    <a:pt x="489" y="690"/>
                  </a:lnTo>
                  <a:lnTo>
                    <a:pt x="495" y="684"/>
                  </a:lnTo>
                  <a:lnTo>
                    <a:pt x="498" y="675"/>
                  </a:lnTo>
                  <a:lnTo>
                    <a:pt x="513" y="603"/>
                  </a:lnTo>
                  <a:lnTo>
                    <a:pt x="516" y="531"/>
                  </a:lnTo>
                  <a:lnTo>
                    <a:pt x="516" y="501"/>
                  </a:lnTo>
                  <a:lnTo>
                    <a:pt x="513" y="465"/>
                  </a:lnTo>
                  <a:lnTo>
                    <a:pt x="507" y="435"/>
                  </a:lnTo>
                  <a:lnTo>
                    <a:pt x="495" y="417"/>
                  </a:lnTo>
                  <a:lnTo>
                    <a:pt x="473" y="396"/>
                  </a:lnTo>
                  <a:lnTo>
                    <a:pt x="452" y="384"/>
                  </a:lnTo>
                  <a:lnTo>
                    <a:pt x="434" y="381"/>
                  </a:lnTo>
                  <a:lnTo>
                    <a:pt x="406" y="387"/>
                  </a:lnTo>
                  <a:lnTo>
                    <a:pt x="379" y="396"/>
                  </a:lnTo>
                  <a:lnTo>
                    <a:pt x="217" y="489"/>
                  </a:lnTo>
                  <a:lnTo>
                    <a:pt x="180" y="438"/>
                  </a:lnTo>
                  <a:lnTo>
                    <a:pt x="150" y="384"/>
                  </a:lnTo>
                  <a:lnTo>
                    <a:pt x="150" y="270"/>
                  </a:lnTo>
                  <a:lnTo>
                    <a:pt x="159" y="162"/>
                  </a:lnTo>
                  <a:lnTo>
                    <a:pt x="3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20" name="Group 48"/>
          <p:cNvGrpSpPr>
            <a:grpSpLocks noChangeAspect="1"/>
          </p:cNvGrpSpPr>
          <p:nvPr>
            <p:custDataLst>
              <p:tags r:id="rId2"/>
            </p:custDataLst>
          </p:nvPr>
        </p:nvGrpSpPr>
        <p:grpSpPr bwMode="auto">
          <a:xfrm>
            <a:off x="381000" y="3352800"/>
            <a:ext cx="8320517" cy="629113"/>
            <a:chOff x="821" y="2326"/>
            <a:chExt cx="24309" cy="1838"/>
          </a:xfrm>
          <a:solidFill>
            <a:srgbClr val="FF0000"/>
          </a:solidFill>
        </p:grpSpPr>
        <p:sp>
          <p:nvSpPr>
            <p:cNvPr id="3122" name="Freeform 50"/>
            <p:cNvSpPr>
              <a:spLocks/>
            </p:cNvSpPr>
            <p:nvPr/>
          </p:nvSpPr>
          <p:spPr bwMode="auto">
            <a:xfrm>
              <a:off x="821" y="2685"/>
              <a:ext cx="514" cy="1053"/>
            </a:xfrm>
            <a:custGeom>
              <a:avLst/>
              <a:gdLst/>
              <a:ahLst/>
              <a:cxnLst>
                <a:cxn ang="0">
                  <a:pos x="321" y="0"/>
                </a:cxn>
                <a:cxn ang="0">
                  <a:pos x="343" y="22"/>
                </a:cxn>
                <a:cxn ang="0">
                  <a:pos x="298" y="60"/>
                </a:cxn>
                <a:cxn ang="0">
                  <a:pos x="291" y="75"/>
                </a:cxn>
                <a:cxn ang="0">
                  <a:pos x="283" y="90"/>
                </a:cxn>
                <a:cxn ang="0">
                  <a:pos x="268" y="247"/>
                </a:cxn>
                <a:cxn ang="0">
                  <a:pos x="268" y="403"/>
                </a:cxn>
                <a:cxn ang="0">
                  <a:pos x="440" y="403"/>
                </a:cxn>
                <a:cxn ang="0">
                  <a:pos x="410" y="463"/>
                </a:cxn>
                <a:cxn ang="0">
                  <a:pos x="268" y="463"/>
                </a:cxn>
                <a:cxn ang="0">
                  <a:pos x="268" y="822"/>
                </a:cxn>
                <a:cxn ang="0">
                  <a:pos x="298" y="844"/>
                </a:cxn>
                <a:cxn ang="0">
                  <a:pos x="321" y="867"/>
                </a:cxn>
                <a:cxn ang="0">
                  <a:pos x="350" y="889"/>
                </a:cxn>
                <a:cxn ang="0">
                  <a:pos x="373" y="904"/>
                </a:cxn>
                <a:cxn ang="0">
                  <a:pos x="388" y="904"/>
                </a:cxn>
                <a:cxn ang="0">
                  <a:pos x="403" y="911"/>
                </a:cxn>
                <a:cxn ang="0">
                  <a:pos x="418" y="911"/>
                </a:cxn>
                <a:cxn ang="0">
                  <a:pos x="432" y="904"/>
                </a:cxn>
                <a:cxn ang="0">
                  <a:pos x="455" y="889"/>
                </a:cxn>
                <a:cxn ang="0">
                  <a:pos x="477" y="874"/>
                </a:cxn>
                <a:cxn ang="0">
                  <a:pos x="507" y="859"/>
                </a:cxn>
                <a:cxn ang="0">
                  <a:pos x="514" y="889"/>
                </a:cxn>
                <a:cxn ang="0">
                  <a:pos x="298" y="1053"/>
                </a:cxn>
                <a:cxn ang="0">
                  <a:pos x="142" y="919"/>
                </a:cxn>
                <a:cxn ang="0">
                  <a:pos x="142" y="897"/>
                </a:cxn>
                <a:cxn ang="0">
                  <a:pos x="142" y="837"/>
                </a:cxn>
                <a:cxn ang="0">
                  <a:pos x="142" y="747"/>
                </a:cxn>
                <a:cxn ang="0">
                  <a:pos x="142" y="650"/>
                </a:cxn>
                <a:cxn ang="0">
                  <a:pos x="142" y="545"/>
                </a:cxn>
                <a:cxn ang="0">
                  <a:pos x="142" y="463"/>
                </a:cxn>
                <a:cxn ang="0">
                  <a:pos x="0" y="463"/>
                </a:cxn>
                <a:cxn ang="0">
                  <a:pos x="30" y="403"/>
                </a:cxn>
                <a:cxn ang="0">
                  <a:pos x="142" y="403"/>
                </a:cxn>
                <a:cxn ang="0">
                  <a:pos x="142" y="127"/>
                </a:cxn>
                <a:cxn ang="0">
                  <a:pos x="321" y="0"/>
                </a:cxn>
                <a:cxn ang="0">
                  <a:pos x="321" y="0"/>
                </a:cxn>
              </a:cxnLst>
              <a:rect l="0" t="0" r="r" b="b"/>
              <a:pathLst>
                <a:path w="514" h="1053">
                  <a:moveTo>
                    <a:pt x="321" y="0"/>
                  </a:moveTo>
                  <a:lnTo>
                    <a:pt x="343" y="22"/>
                  </a:lnTo>
                  <a:lnTo>
                    <a:pt x="298" y="60"/>
                  </a:lnTo>
                  <a:lnTo>
                    <a:pt x="291" y="75"/>
                  </a:lnTo>
                  <a:lnTo>
                    <a:pt x="283" y="90"/>
                  </a:lnTo>
                  <a:lnTo>
                    <a:pt x="268" y="247"/>
                  </a:lnTo>
                  <a:lnTo>
                    <a:pt x="268" y="403"/>
                  </a:lnTo>
                  <a:lnTo>
                    <a:pt x="440" y="403"/>
                  </a:lnTo>
                  <a:lnTo>
                    <a:pt x="410" y="463"/>
                  </a:lnTo>
                  <a:lnTo>
                    <a:pt x="268" y="463"/>
                  </a:lnTo>
                  <a:lnTo>
                    <a:pt x="268" y="822"/>
                  </a:lnTo>
                  <a:lnTo>
                    <a:pt x="298" y="844"/>
                  </a:lnTo>
                  <a:lnTo>
                    <a:pt x="321" y="867"/>
                  </a:lnTo>
                  <a:lnTo>
                    <a:pt x="350" y="889"/>
                  </a:lnTo>
                  <a:lnTo>
                    <a:pt x="373" y="904"/>
                  </a:lnTo>
                  <a:lnTo>
                    <a:pt x="388" y="904"/>
                  </a:lnTo>
                  <a:lnTo>
                    <a:pt x="403" y="911"/>
                  </a:lnTo>
                  <a:lnTo>
                    <a:pt x="418" y="911"/>
                  </a:lnTo>
                  <a:lnTo>
                    <a:pt x="432" y="904"/>
                  </a:lnTo>
                  <a:lnTo>
                    <a:pt x="455" y="889"/>
                  </a:lnTo>
                  <a:lnTo>
                    <a:pt x="477" y="874"/>
                  </a:lnTo>
                  <a:lnTo>
                    <a:pt x="507" y="859"/>
                  </a:lnTo>
                  <a:lnTo>
                    <a:pt x="514" y="889"/>
                  </a:lnTo>
                  <a:lnTo>
                    <a:pt x="298" y="1053"/>
                  </a:lnTo>
                  <a:lnTo>
                    <a:pt x="142" y="919"/>
                  </a:lnTo>
                  <a:lnTo>
                    <a:pt x="142" y="897"/>
                  </a:lnTo>
                  <a:lnTo>
                    <a:pt x="142" y="837"/>
                  </a:lnTo>
                  <a:lnTo>
                    <a:pt x="142" y="747"/>
                  </a:lnTo>
                  <a:lnTo>
                    <a:pt x="142" y="650"/>
                  </a:lnTo>
                  <a:lnTo>
                    <a:pt x="142" y="545"/>
                  </a:lnTo>
                  <a:lnTo>
                    <a:pt x="142" y="463"/>
                  </a:lnTo>
                  <a:lnTo>
                    <a:pt x="0" y="463"/>
                  </a:lnTo>
                  <a:lnTo>
                    <a:pt x="30" y="403"/>
                  </a:lnTo>
                  <a:lnTo>
                    <a:pt x="142" y="403"/>
                  </a:lnTo>
                  <a:lnTo>
                    <a:pt x="142" y="127"/>
                  </a:lnTo>
                  <a:lnTo>
                    <a:pt x="321"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3" name="Freeform 51"/>
            <p:cNvSpPr>
              <a:spLocks/>
            </p:cNvSpPr>
            <p:nvPr/>
          </p:nvSpPr>
          <p:spPr bwMode="auto">
            <a:xfrm>
              <a:off x="1395" y="2633"/>
              <a:ext cx="455" cy="500"/>
            </a:xfrm>
            <a:custGeom>
              <a:avLst/>
              <a:gdLst/>
              <a:ahLst/>
              <a:cxnLst>
                <a:cxn ang="0">
                  <a:pos x="350" y="0"/>
                </a:cxn>
                <a:cxn ang="0">
                  <a:pos x="440" y="45"/>
                </a:cxn>
                <a:cxn ang="0">
                  <a:pos x="447" y="119"/>
                </a:cxn>
                <a:cxn ang="0">
                  <a:pos x="432" y="142"/>
                </a:cxn>
                <a:cxn ang="0">
                  <a:pos x="410" y="157"/>
                </a:cxn>
                <a:cxn ang="0">
                  <a:pos x="395" y="157"/>
                </a:cxn>
                <a:cxn ang="0">
                  <a:pos x="373" y="149"/>
                </a:cxn>
                <a:cxn ang="0">
                  <a:pos x="358" y="119"/>
                </a:cxn>
                <a:cxn ang="0">
                  <a:pos x="373" y="89"/>
                </a:cxn>
                <a:cxn ang="0">
                  <a:pos x="410" y="67"/>
                </a:cxn>
                <a:cxn ang="0">
                  <a:pos x="395" y="52"/>
                </a:cxn>
                <a:cxn ang="0">
                  <a:pos x="350" y="37"/>
                </a:cxn>
                <a:cxn ang="0">
                  <a:pos x="313" y="30"/>
                </a:cxn>
                <a:cxn ang="0">
                  <a:pos x="283" y="30"/>
                </a:cxn>
                <a:cxn ang="0">
                  <a:pos x="239" y="37"/>
                </a:cxn>
                <a:cxn ang="0">
                  <a:pos x="194" y="67"/>
                </a:cxn>
                <a:cxn ang="0">
                  <a:pos x="172" y="104"/>
                </a:cxn>
                <a:cxn ang="0">
                  <a:pos x="172" y="134"/>
                </a:cxn>
                <a:cxn ang="0">
                  <a:pos x="186" y="164"/>
                </a:cxn>
                <a:cxn ang="0">
                  <a:pos x="231" y="179"/>
                </a:cxn>
                <a:cxn ang="0">
                  <a:pos x="254" y="179"/>
                </a:cxn>
                <a:cxn ang="0">
                  <a:pos x="276" y="186"/>
                </a:cxn>
                <a:cxn ang="0">
                  <a:pos x="343" y="209"/>
                </a:cxn>
                <a:cxn ang="0">
                  <a:pos x="418" y="269"/>
                </a:cxn>
                <a:cxn ang="0">
                  <a:pos x="425" y="343"/>
                </a:cxn>
                <a:cxn ang="0">
                  <a:pos x="380" y="426"/>
                </a:cxn>
                <a:cxn ang="0">
                  <a:pos x="276" y="493"/>
                </a:cxn>
                <a:cxn ang="0">
                  <a:pos x="112" y="493"/>
                </a:cxn>
                <a:cxn ang="0">
                  <a:pos x="15" y="440"/>
                </a:cxn>
                <a:cxn ang="0">
                  <a:pos x="8" y="366"/>
                </a:cxn>
                <a:cxn ang="0">
                  <a:pos x="30" y="336"/>
                </a:cxn>
                <a:cxn ang="0">
                  <a:pos x="67" y="321"/>
                </a:cxn>
                <a:cxn ang="0">
                  <a:pos x="97" y="328"/>
                </a:cxn>
                <a:cxn ang="0">
                  <a:pos x="112" y="358"/>
                </a:cxn>
                <a:cxn ang="0">
                  <a:pos x="97" y="403"/>
                </a:cxn>
                <a:cxn ang="0">
                  <a:pos x="52" y="426"/>
                </a:cxn>
                <a:cxn ang="0">
                  <a:pos x="134" y="470"/>
                </a:cxn>
                <a:cxn ang="0">
                  <a:pos x="194" y="470"/>
                </a:cxn>
                <a:cxn ang="0">
                  <a:pos x="239" y="470"/>
                </a:cxn>
                <a:cxn ang="0">
                  <a:pos x="298" y="448"/>
                </a:cxn>
                <a:cxn ang="0">
                  <a:pos x="336" y="411"/>
                </a:cxn>
                <a:cxn ang="0">
                  <a:pos x="358" y="373"/>
                </a:cxn>
                <a:cxn ang="0">
                  <a:pos x="350" y="336"/>
                </a:cxn>
                <a:cxn ang="0">
                  <a:pos x="328" y="306"/>
                </a:cxn>
                <a:cxn ang="0">
                  <a:pos x="291" y="291"/>
                </a:cxn>
                <a:cxn ang="0">
                  <a:pos x="261" y="284"/>
                </a:cxn>
                <a:cxn ang="0">
                  <a:pos x="164" y="261"/>
                </a:cxn>
                <a:cxn ang="0">
                  <a:pos x="119" y="231"/>
                </a:cxn>
                <a:cxn ang="0">
                  <a:pos x="97" y="186"/>
                </a:cxn>
                <a:cxn ang="0">
                  <a:pos x="97" y="134"/>
                </a:cxn>
                <a:cxn ang="0">
                  <a:pos x="134" y="67"/>
                </a:cxn>
                <a:cxn ang="0">
                  <a:pos x="224" y="7"/>
                </a:cxn>
              </a:cxnLst>
              <a:rect l="0" t="0" r="r" b="b"/>
              <a:pathLst>
                <a:path w="455" h="500">
                  <a:moveTo>
                    <a:pt x="298" y="0"/>
                  </a:moveTo>
                  <a:lnTo>
                    <a:pt x="350" y="0"/>
                  </a:lnTo>
                  <a:lnTo>
                    <a:pt x="403" y="15"/>
                  </a:lnTo>
                  <a:lnTo>
                    <a:pt x="440" y="45"/>
                  </a:lnTo>
                  <a:lnTo>
                    <a:pt x="455" y="97"/>
                  </a:lnTo>
                  <a:lnTo>
                    <a:pt x="447" y="119"/>
                  </a:lnTo>
                  <a:lnTo>
                    <a:pt x="440" y="134"/>
                  </a:lnTo>
                  <a:lnTo>
                    <a:pt x="432" y="142"/>
                  </a:lnTo>
                  <a:lnTo>
                    <a:pt x="425" y="149"/>
                  </a:lnTo>
                  <a:lnTo>
                    <a:pt x="410" y="157"/>
                  </a:lnTo>
                  <a:lnTo>
                    <a:pt x="403" y="157"/>
                  </a:lnTo>
                  <a:lnTo>
                    <a:pt x="395" y="157"/>
                  </a:lnTo>
                  <a:lnTo>
                    <a:pt x="388" y="157"/>
                  </a:lnTo>
                  <a:lnTo>
                    <a:pt x="373" y="149"/>
                  </a:lnTo>
                  <a:lnTo>
                    <a:pt x="365" y="142"/>
                  </a:lnTo>
                  <a:lnTo>
                    <a:pt x="358" y="119"/>
                  </a:lnTo>
                  <a:lnTo>
                    <a:pt x="365" y="104"/>
                  </a:lnTo>
                  <a:lnTo>
                    <a:pt x="373" y="89"/>
                  </a:lnTo>
                  <a:lnTo>
                    <a:pt x="388" y="82"/>
                  </a:lnTo>
                  <a:lnTo>
                    <a:pt x="410" y="67"/>
                  </a:lnTo>
                  <a:lnTo>
                    <a:pt x="410" y="67"/>
                  </a:lnTo>
                  <a:lnTo>
                    <a:pt x="395" y="52"/>
                  </a:lnTo>
                  <a:lnTo>
                    <a:pt x="373" y="45"/>
                  </a:lnTo>
                  <a:lnTo>
                    <a:pt x="350" y="37"/>
                  </a:lnTo>
                  <a:lnTo>
                    <a:pt x="336" y="30"/>
                  </a:lnTo>
                  <a:lnTo>
                    <a:pt x="313" y="30"/>
                  </a:lnTo>
                  <a:lnTo>
                    <a:pt x="298" y="30"/>
                  </a:lnTo>
                  <a:lnTo>
                    <a:pt x="283" y="30"/>
                  </a:lnTo>
                  <a:lnTo>
                    <a:pt x="261" y="30"/>
                  </a:lnTo>
                  <a:lnTo>
                    <a:pt x="239" y="37"/>
                  </a:lnTo>
                  <a:lnTo>
                    <a:pt x="209" y="52"/>
                  </a:lnTo>
                  <a:lnTo>
                    <a:pt x="194" y="67"/>
                  </a:lnTo>
                  <a:lnTo>
                    <a:pt x="179" y="82"/>
                  </a:lnTo>
                  <a:lnTo>
                    <a:pt x="172" y="104"/>
                  </a:lnTo>
                  <a:lnTo>
                    <a:pt x="164" y="119"/>
                  </a:lnTo>
                  <a:lnTo>
                    <a:pt x="172" y="134"/>
                  </a:lnTo>
                  <a:lnTo>
                    <a:pt x="179" y="149"/>
                  </a:lnTo>
                  <a:lnTo>
                    <a:pt x="186" y="164"/>
                  </a:lnTo>
                  <a:lnTo>
                    <a:pt x="209" y="172"/>
                  </a:lnTo>
                  <a:lnTo>
                    <a:pt x="231" y="179"/>
                  </a:lnTo>
                  <a:lnTo>
                    <a:pt x="239" y="179"/>
                  </a:lnTo>
                  <a:lnTo>
                    <a:pt x="254" y="179"/>
                  </a:lnTo>
                  <a:lnTo>
                    <a:pt x="261" y="186"/>
                  </a:lnTo>
                  <a:lnTo>
                    <a:pt x="276" y="186"/>
                  </a:lnTo>
                  <a:lnTo>
                    <a:pt x="306" y="194"/>
                  </a:lnTo>
                  <a:lnTo>
                    <a:pt x="343" y="209"/>
                  </a:lnTo>
                  <a:lnTo>
                    <a:pt x="388" y="231"/>
                  </a:lnTo>
                  <a:lnTo>
                    <a:pt x="418" y="269"/>
                  </a:lnTo>
                  <a:lnTo>
                    <a:pt x="432" y="321"/>
                  </a:lnTo>
                  <a:lnTo>
                    <a:pt x="425" y="343"/>
                  </a:lnTo>
                  <a:lnTo>
                    <a:pt x="410" y="388"/>
                  </a:lnTo>
                  <a:lnTo>
                    <a:pt x="380" y="426"/>
                  </a:lnTo>
                  <a:lnTo>
                    <a:pt x="336" y="463"/>
                  </a:lnTo>
                  <a:lnTo>
                    <a:pt x="276" y="493"/>
                  </a:lnTo>
                  <a:lnTo>
                    <a:pt x="186" y="500"/>
                  </a:lnTo>
                  <a:lnTo>
                    <a:pt x="112" y="493"/>
                  </a:lnTo>
                  <a:lnTo>
                    <a:pt x="52" y="478"/>
                  </a:lnTo>
                  <a:lnTo>
                    <a:pt x="15" y="440"/>
                  </a:lnTo>
                  <a:lnTo>
                    <a:pt x="0" y="396"/>
                  </a:lnTo>
                  <a:lnTo>
                    <a:pt x="8" y="366"/>
                  </a:lnTo>
                  <a:lnTo>
                    <a:pt x="15" y="351"/>
                  </a:lnTo>
                  <a:lnTo>
                    <a:pt x="30" y="336"/>
                  </a:lnTo>
                  <a:lnTo>
                    <a:pt x="45" y="321"/>
                  </a:lnTo>
                  <a:lnTo>
                    <a:pt x="67" y="321"/>
                  </a:lnTo>
                  <a:lnTo>
                    <a:pt x="82" y="321"/>
                  </a:lnTo>
                  <a:lnTo>
                    <a:pt x="97" y="328"/>
                  </a:lnTo>
                  <a:lnTo>
                    <a:pt x="112" y="343"/>
                  </a:lnTo>
                  <a:lnTo>
                    <a:pt x="112" y="358"/>
                  </a:lnTo>
                  <a:lnTo>
                    <a:pt x="104" y="381"/>
                  </a:lnTo>
                  <a:lnTo>
                    <a:pt x="97" y="403"/>
                  </a:lnTo>
                  <a:lnTo>
                    <a:pt x="75" y="418"/>
                  </a:lnTo>
                  <a:lnTo>
                    <a:pt x="52" y="426"/>
                  </a:lnTo>
                  <a:lnTo>
                    <a:pt x="82" y="455"/>
                  </a:lnTo>
                  <a:lnTo>
                    <a:pt x="134" y="470"/>
                  </a:lnTo>
                  <a:lnTo>
                    <a:pt x="186" y="470"/>
                  </a:lnTo>
                  <a:lnTo>
                    <a:pt x="194" y="470"/>
                  </a:lnTo>
                  <a:lnTo>
                    <a:pt x="216" y="470"/>
                  </a:lnTo>
                  <a:lnTo>
                    <a:pt x="239" y="470"/>
                  </a:lnTo>
                  <a:lnTo>
                    <a:pt x="268" y="463"/>
                  </a:lnTo>
                  <a:lnTo>
                    <a:pt x="298" y="448"/>
                  </a:lnTo>
                  <a:lnTo>
                    <a:pt x="321" y="433"/>
                  </a:lnTo>
                  <a:lnTo>
                    <a:pt x="336" y="411"/>
                  </a:lnTo>
                  <a:lnTo>
                    <a:pt x="350" y="388"/>
                  </a:lnTo>
                  <a:lnTo>
                    <a:pt x="358" y="373"/>
                  </a:lnTo>
                  <a:lnTo>
                    <a:pt x="358" y="358"/>
                  </a:lnTo>
                  <a:lnTo>
                    <a:pt x="350" y="336"/>
                  </a:lnTo>
                  <a:lnTo>
                    <a:pt x="343" y="321"/>
                  </a:lnTo>
                  <a:lnTo>
                    <a:pt x="328" y="306"/>
                  </a:lnTo>
                  <a:lnTo>
                    <a:pt x="306" y="299"/>
                  </a:lnTo>
                  <a:lnTo>
                    <a:pt x="291" y="291"/>
                  </a:lnTo>
                  <a:lnTo>
                    <a:pt x="276" y="284"/>
                  </a:lnTo>
                  <a:lnTo>
                    <a:pt x="261" y="284"/>
                  </a:lnTo>
                  <a:lnTo>
                    <a:pt x="201" y="269"/>
                  </a:lnTo>
                  <a:lnTo>
                    <a:pt x="164" y="261"/>
                  </a:lnTo>
                  <a:lnTo>
                    <a:pt x="134" y="246"/>
                  </a:lnTo>
                  <a:lnTo>
                    <a:pt x="119" y="231"/>
                  </a:lnTo>
                  <a:lnTo>
                    <a:pt x="104" y="216"/>
                  </a:lnTo>
                  <a:lnTo>
                    <a:pt x="97" y="186"/>
                  </a:lnTo>
                  <a:lnTo>
                    <a:pt x="97" y="157"/>
                  </a:lnTo>
                  <a:lnTo>
                    <a:pt x="97" y="134"/>
                  </a:lnTo>
                  <a:lnTo>
                    <a:pt x="112" y="104"/>
                  </a:lnTo>
                  <a:lnTo>
                    <a:pt x="134" y="67"/>
                  </a:lnTo>
                  <a:lnTo>
                    <a:pt x="172" y="30"/>
                  </a:lnTo>
                  <a:lnTo>
                    <a:pt x="224" y="7"/>
                  </a:lnTo>
                  <a:lnTo>
                    <a:pt x="2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4" name="Freeform 52"/>
            <p:cNvSpPr>
              <a:spLocks/>
            </p:cNvSpPr>
            <p:nvPr/>
          </p:nvSpPr>
          <p:spPr bwMode="auto">
            <a:xfrm>
              <a:off x="2454" y="2961"/>
              <a:ext cx="589" cy="688"/>
            </a:xfrm>
            <a:custGeom>
              <a:avLst/>
              <a:gdLst/>
              <a:ahLst/>
              <a:cxnLst>
                <a:cxn ang="0">
                  <a:pos x="313" y="0"/>
                </a:cxn>
                <a:cxn ang="0">
                  <a:pos x="335" y="23"/>
                </a:cxn>
                <a:cxn ang="0">
                  <a:pos x="335" y="53"/>
                </a:cxn>
                <a:cxn ang="0">
                  <a:pos x="335" y="60"/>
                </a:cxn>
                <a:cxn ang="0">
                  <a:pos x="492" y="180"/>
                </a:cxn>
                <a:cxn ang="0">
                  <a:pos x="521" y="157"/>
                </a:cxn>
                <a:cxn ang="0">
                  <a:pos x="536" y="150"/>
                </a:cxn>
                <a:cxn ang="0">
                  <a:pos x="544" y="150"/>
                </a:cxn>
                <a:cxn ang="0">
                  <a:pos x="574" y="165"/>
                </a:cxn>
                <a:cxn ang="0">
                  <a:pos x="589" y="195"/>
                </a:cxn>
                <a:cxn ang="0">
                  <a:pos x="581" y="225"/>
                </a:cxn>
                <a:cxn ang="0">
                  <a:pos x="551" y="239"/>
                </a:cxn>
                <a:cxn ang="0">
                  <a:pos x="395" y="374"/>
                </a:cxn>
                <a:cxn ang="0">
                  <a:pos x="469" y="411"/>
                </a:cxn>
                <a:cxn ang="0">
                  <a:pos x="551" y="449"/>
                </a:cxn>
                <a:cxn ang="0">
                  <a:pos x="581" y="464"/>
                </a:cxn>
                <a:cxn ang="0">
                  <a:pos x="589" y="494"/>
                </a:cxn>
                <a:cxn ang="0">
                  <a:pos x="574" y="523"/>
                </a:cxn>
                <a:cxn ang="0">
                  <a:pos x="544" y="538"/>
                </a:cxn>
                <a:cxn ang="0">
                  <a:pos x="529" y="531"/>
                </a:cxn>
                <a:cxn ang="0">
                  <a:pos x="313" y="381"/>
                </a:cxn>
                <a:cxn ang="0">
                  <a:pos x="335" y="665"/>
                </a:cxn>
                <a:cxn ang="0">
                  <a:pos x="320" y="680"/>
                </a:cxn>
                <a:cxn ang="0">
                  <a:pos x="298" y="688"/>
                </a:cxn>
                <a:cxn ang="0">
                  <a:pos x="275" y="680"/>
                </a:cxn>
                <a:cxn ang="0">
                  <a:pos x="253" y="665"/>
                </a:cxn>
                <a:cxn ang="0">
                  <a:pos x="275" y="381"/>
                </a:cxn>
                <a:cxn ang="0">
                  <a:pos x="82" y="523"/>
                </a:cxn>
                <a:cxn ang="0">
                  <a:pos x="59" y="538"/>
                </a:cxn>
                <a:cxn ang="0">
                  <a:pos x="52" y="538"/>
                </a:cxn>
                <a:cxn ang="0">
                  <a:pos x="29" y="538"/>
                </a:cxn>
                <a:cxn ang="0">
                  <a:pos x="7" y="508"/>
                </a:cxn>
                <a:cxn ang="0">
                  <a:pos x="0" y="479"/>
                </a:cxn>
                <a:cxn ang="0">
                  <a:pos x="22" y="456"/>
                </a:cxn>
                <a:cxn ang="0">
                  <a:pos x="261" y="344"/>
                </a:cxn>
                <a:cxn ang="0">
                  <a:pos x="22" y="232"/>
                </a:cxn>
                <a:cxn ang="0">
                  <a:pos x="7" y="210"/>
                </a:cxn>
                <a:cxn ang="0">
                  <a:pos x="7" y="180"/>
                </a:cxn>
                <a:cxn ang="0">
                  <a:pos x="29" y="157"/>
                </a:cxn>
                <a:cxn ang="0">
                  <a:pos x="52" y="150"/>
                </a:cxn>
                <a:cxn ang="0">
                  <a:pos x="74" y="165"/>
                </a:cxn>
                <a:cxn ang="0">
                  <a:pos x="253" y="60"/>
                </a:cxn>
                <a:cxn ang="0">
                  <a:pos x="253" y="30"/>
                </a:cxn>
                <a:cxn ang="0">
                  <a:pos x="275" y="8"/>
                </a:cxn>
              </a:cxnLst>
              <a:rect l="0" t="0" r="r" b="b"/>
              <a:pathLst>
                <a:path w="589" h="688">
                  <a:moveTo>
                    <a:pt x="298" y="0"/>
                  </a:moveTo>
                  <a:lnTo>
                    <a:pt x="313" y="0"/>
                  </a:lnTo>
                  <a:lnTo>
                    <a:pt x="328" y="15"/>
                  </a:lnTo>
                  <a:lnTo>
                    <a:pt x="335" y="23"/>
                  </a:lnTo>
                  <a:lnTo>
                    <a:pt x="335" y="38"/>
                  </a:lnTo>
                  <a:lnTo>
                    <a:pt x="335" y="53"/>
                  </a:lnTo>
                  <a:lnTo>
                    <a:pt x="335" y="60"/>
                  </a:lnTo>
                  <a:lnTo>
                    <a:pt x="335" y="60"/>
                  </a:lnTo>
                  <a:lnTo>
                    <a:pt x="313" y="314"/>
                  </a:lnTo>
                  <a:lnTo>
                    <a:pt x="492" y="180"/>
                  </a:lnTo>
                  <a:lnTo>
                    <a:pt x="507" y="165"/>
                  </a:lnTo>
                  <a:lnTo>
                    <a:pt x="521" y="157"/>
                  </a:lnTo>
                  <a:lnTo>
                    <a:pt x="529" y="157"/>
                  </a:lnTo>
                  <a:lnTo>
                    <a:pt x="536" y="150"/>
                  </a:lnTo>
                  <a:lnTo>
                    <a:pt x="544" y="150"/>
                  </a:lnTo>
                  <a:lnTo>
                    <a:pt x="544" y="150"/>
                  </a:lnTo>
                  <a:lnTo>
                    <a:pt x="559" y="157"/>
                  </a:lnTo>
                  <a:lnTo>
                    <a:pt x="574" y="165"/>
                  </a:lnTo>
                  <a:lnTo>
                    <a:pt x="581" y="180"/>
                  </a:lnTo>
                  <a:lnTo>
                    <a:pt x="589" y="195"/>
                  </a:lnTo>
                  <a:lnTo>
                    <a:pt x="589" y="210"/>
                  </a:lnTo>
                  <a:lnTo>
                    <a:pt x="581" y="225"/>
                  </a:lnTo>
                  <a:lnTo>
                    <a:pt x="566" y="232"/>
                  </a:lnTo>
                  <a:lnTo>
                    <a:pt x="551" y="239"/>
                  </a:lnTo>
                  <a:lnTo>
                    <a:pt x="328" y="344"/>
                  </a:lnTo>
                  <a:lnTo>
                    <a:pt x="395" y="374"/>
                  </a:lnTo>
                  <a:lnTo>
                    <a:pt x="439" y="396"/>
                  </a:lnTo>
                  <a:lnTo>
                    <a:pt x="469" y="411"/>
                  </a:lnTo>
                  <a:lnTo>
                    <a:pt x="507" y="426"/>
                  </a:lnTo>
                  <a:lnTo>
                    <a:pt x="551" y="449"/>
                  </a:lnTo>
                  <a:lnTo>
                    <a:pt x="566" y="456"/>
                  </a:lnTo>
                  <a:lnTo>
                    <a:pt x="581" y="464"/>
                  </a:lnTo>
                  <a:lnTo>
                    <a:pt x="589" y="479"/>
                  </a:lnTo>
                  <a:lnTo>
                    <a:pt x="589" y="494"/>
                  </a:lnTo>
                  <a:lnTo>
                    <a:pt x="581" y="508"/>
                  </a:lnTo>
                  <a:lnTo>
                    <a:pt x="574" y="523"/>
                  </a:lnTo>
                  <a:lnTo>
                    <a:pt x="559" y="538"/>
                  </a:lnTo>
                  <a:lnTo>
                    <a:pt x="544" y="538"/>
                  </a:lnTo>
                  <a:lnTo>
                    <a:pt x="536" y="538"/>
                  </a:lnTo>
                  <a:lnTo>
                    <a:pt x="529" y="531"/>
                  </a:lnTo>
                  <a:lnTo>
                    <a:pt x="514" y="523"/>
                  </a:lnTo>
                  <a:lnTo>
                    <a:pt x="313" y="381"/>
                  </a:lnTo>
                  <a:lnTo>
                    <a:pt x="335" y="643"/>
                  </a:lnTo>
                  <a:lnTo>
                    <a:pt x="335" y="665"/>
                  </a:lnTo>
                  <a:lnTo>
                    <a:pt x="328" y="673"/>
                  </a:lnTo>
                  <a:lnTo>
                    <a:pt x="320" y="680"/>
                  </a:lnTo>
                  <a:lnTo>
                    <a:pt x="305" y="688"/>
                  </a:lnTo>
                  <a:lnTo>
                    <a:pt x="298" y="688"/>
                  </a:lnTo>
                  <a:lnTo>
                    <a:pt x="283" y="688"/>
                  </a:lnTo>
                  <a:lnTo>
                    <a:pt x="275" y="680"/>
                  </a:lnTo>
                  <a:lnTo>
                    <a:pt x="261" y="673"/>
                  </a:lnTo>
                  <a:lnTo>
                    <a:pt x="253" y="665"/>
                  </a:lnTo>
                  <a:lnTo>
                    <a:pt x="253" y="643"/>
                  </a:lnTo>
                  <a:lnTo>
                    <a:pt x="275" y="381"/>
                  </a:lnTo>
                  <a:lnTo>
                    <a:pt x="97" y="508"/>
                  </a:lnTo>
                  <a:lnTo>
                    <a:pt x="82" y="523"/>
                  </a:lnTo>
                  <a:lnTo>
                    <a:pt x="67" y="531"/>
                  </a:lnTo>
                  <a:lnTo>
                    <a:pt x="59" y="538"/>
                  </a:lnTo>
                  <a:lnTo>
                    <a:pt x="52" y="538"/>
                  </a:lnTo>
                  <a:lnTo>
                    <a:pt x="52" y="538"/>
                  </a:lnTo>
                  <a:lnTo>
                    <a:pt x="44" y="538"/>
                  </a:lnTo>
                  <a:lnTo>
                    <a:pt x="29" y="538"/>
                  </a:lnTo>
                  <a:lnTo>
                    <a:pt x="15" y="523"/>
                  </a:lnTo>
                  <a:lnTo>
                    <a:pt x="7" y="508"/>
                  </a:lnTo>
                  <a:lnTo>
                    <a:pt x="0" y="494"/>
                  </a:lnTo>
                  <a:lnTo>
                    <a:pt x="0" y="479"/>
                  </a:lnTo>
                  <a:lnTo>
                    <a:pt x="7" y="471"/>
                  </a:lnTo>
                  <a:lnTo>
                    <a:pt x="22" y="456"/>
                  </a:lnTo>
                  <a:lnTo>
                    <a:pt x="44" y="449"/>
                  </a:lnTo>
                  <a:lnTo>
                    <a:pt x="261" y="344"/>
                  </a:lnTo>
                  <a:lnTo>
                    <a:pt x="29" y="239"/>
                  </a:lnTo>
                  <a:lnTo>
                    <a:pt x="22" y="232"/>
                  </a:lnTo>
                  <a:lnTo>
                    <a:pt x="15" y="225"/>
                  </a:lnTo>
                  <a:lnTo>
                    <a:pt x="7" y="210"/>
                  </a:lnTo>
                  <a:lnTo>
                    <a:pt x="0" y="195"/>
                  </a:lnTo>
                  <a:lnTo>
                    <a:pt x="7" y="180"/>
                  </a:lnTo>
                  <a:lnTo>
                    <a:pt x="15" y="165"/>
                  </a:lnTo>
                  <a:lnTo>
                    <a:pt x="29" y="157"/>
                  </a:lnTo>
                  <a:lnTo>
                    <a:pt x="44" y="150"/>
                  </a:lnTo>
                  <a:lnTo>
                    <a:pt x="52" y="150"/>
                  </a:lnTo>
                  <a:lnTo>
                    <a:pt x="59" y="157"/>
                  </a:lnTo>
                  <a:lnTo>
                    <a:pt x="74" y="165"/>
                  </a:lnTo>
                  <a:lnTo>
                    <a:pt x="275" y="314"/>
                  </a:lnTo>
                  <a:lnTo>
                    <a:pt x="253" y="60"/>
                  </a:lnTo>
                  <a:lnTo>
                    <a:pt x="253" y="45"/>
                  </a:lnTo>
                  <a:lnTo>
                    <a:pt x="253" y="30"/>
                  </a:lnTo>
                  <a:lnTo>
                    <a:pt x="261" y="15"/>
                  </a:lnTo>
                  <a:lnTo>
                    <a:pt x="275" y="8"/>
                  </a:lnTo>
                  <a:lnTo>
                    <a:pt x="2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5" name="Freeform 53"/>
            <p:cNvSpPr>
              <a:spLocks/>
            </p:cNvSpPr>
            <p:nvPr/>
          </p:nvSpPr>
          <p:spPr bwMode="auto">
            <a:xfrm>
              <a:off x="3542" y="2685"/>
              <a:ext cx="514" cy="1053"/>
            </a:xfrm>
            <a:custGeom>
              <a:avLst/>
              <a:gdLst/>
              <a:ahLst/>
              <a:cxnLst>
                <a:cxn ang="0">
                  <a:pos x="321" y="0"/>
                </a:cxn>
                <a:cxn ang="0">
                  <a:pos x="343" y="22"/>
                </a:cxn>
                <a:cxn ang="0">
                  <a:pos x="306" y="60"/>
                </a:cxn>
                <a:cxn ang="0">
                  <a:pos x="291" y="75"/>
                </a:cxn>
                <a:cxn ang="0">
                  <a:pos x="291" y="90"/>
                </a:cxn>
                <a:cxn ang="0">
                  <a:pos x="268" y="247"/>
                </a:cxn>
                <a:cxn ang="0">
                  <a:pos x="268" y="403"/>
                </a:cxn>
                <a:cxn ang="0">
                  <a:pos x="440" y="403"/>
                </a:cxn>
                <a:cxn ang="0">
                  <a:pos x="410" y="463"/>
                </a:cxn>
                <a:cxn ang="0">
                  <a:pos x="268" y="463"/>
                </a:cxn>
                <a:cxn ang="0">
                  <a:pos x="276" y="822"/>
                </a:cxn>
                <a:cxn ang="0">
                  <a:pos x="298" y="844"/>
                </a:cxn>
                <a:cxn ang="0">
                  <a:pos x="321" y="867"/>
                </a:cxn>
                <a:cxn ang="0">
                  <a:pos x="350" y="889"/>
                </a:cxn>
                <a:cxn ang="0">
                  <a:pos x="373" y="904"/>
                </a:cxn>
                <a:cxn ang="0">
                  <a:pos x="388" y="904"/>
                </a:cxn>
                <a:cxn ang="0">
                  <a:pos x="403" y="911"/>
                </a:cxn>
                <a:cxn ang="0">
                  <a:pos x="417" y="911"/>
                </a:cxn>
                <a:cxn ang="0">
                  <a:pos x="432" y="904"/>
                </a:cxn>
                <a:cxn ang="0">
                  <a:pos x="455" y="889"/>
                </a:cxn>
                <a:cxn ang="0">
                  <a:pos x="477" y="874"/>
                </a:cxn>
                <a:cxn ang="0">
                  <a:pos x="507" y="859"/>
                </a:cxn>
                <a:cxn ang="0">
                  <a:pos x="514" y="889"/>
                </a:cxn>
                <a:cxn ang="0">
                  <a:pos x="298" y="1053"/>
                </a:cxn>
                <a:cxn ang="0">
                  <a:pos x="142" y="919"/>
                </a:cxn>
                <a:cxn ang="0">
                  <a:pos x="142" y="897"/>
                </a:cxn>
                <a:cxn ang="0">
                  <a:pos x="142" y="837"/>
                </a:cxn>
                <a:cxn ang="0">
                  <a:pos x="142" y="747"/>
                </a:cxn>
                <a:cxn ang="0">
                  <a:pos x="142" y="650"/>
                </a:cxn>
                <a:cxn ang="0">
                  <a:pos x="142" y="545"/>
                </a:cxn>
                <a:cxn ang="0">
                  <a:pos x="142" y="463"/>
                </a:cxn>
                <a:cxn ang="0">
                  <a:pos x="0" y="463"/>
                </a:cxn>
                <a:cxn ang="0">
                  <a:pos x="30" y="403"/>
                </a:cxn>
                <a:cxn ang="0">
                  <a:pos x="142" y="403"/>
                </a:cxn>
                <a:cxn ang="0">
                  <a:pos x="142" y="127"/>
                </a:cxn>
                <a:cxn ang="0">
                  <a:pos x="321" y="0"/>
                </a:cxn>
                <a:cxn ang="0">
                  <a:pos x="321" y="0"/>
                </a:cxn>
              </a:cxnLst>
              <a:rect l="0" t="0" r="r" b="b"/>
              <a:pathLst>
                <a:path w="514" h="1053">
                  <a:moveTo>
                    <a:pt x="321" y="0"/>
                  </a:moveTo>
                  <a:lnTo>
                    <a:pt x="343" y="22"/>
                  </a:lnTo>
                  <a:lnTo>
                    <a:pt x="306" y="60"/>
                  </a:lnTo>
                  <a:lnTo>
                    <a:pt x="291" y="75"/>
                  </a:lnTo>
                  <a:lnTo>
                    <a:pt x="291" y="90"/>
                  </a:lnTo>
                  <a:lnTo>
                    <a:pt x="268" y="247"/>
                  </a:lnTo>
                  <a:lnTo>
                    <a:pt x="268" y="403"/>
                  </a:lnTo>
                  <a:lnTo>
                    <a:pt x="440" y="403"/>
                  </a:lnTo>
                  <a:lnTo>
                    <a:pt x="410" y="463"/>
                  </a:lnTo>
                  <a:lnTo>
                    <a:pt x="268" y="463"/>
                  </a:lnTo>
                  <a:lnTo>
                    <a:pt x="276" y="822"/>
                  </a:lnTo>
                  <a:lnTo>
                    <a:pt x="298" y="844"/>
                  </a:lnTo>
                  <a:lnTo>
                    <a:pt x="321" y="867"/>
                  </a:lnTo>
                  <a:lnTo>
                    <a:pt x="350" y="889"/>
                  </a:lnTo>
                  <a:lnTo>
                    <a:pt x="373" y="904"/>
                  </a:lnTo>
                  <a:lnTo>
                    <a:pt x="388" y="904"/>
                  </a:lnTo>
                  <a:lnTo>
                    <a:pt x="403" y="911"/>
                  </a:lnTo>
                  <a:lnTo>
                    <a:pt x="417" y="911"/>
                  </a:lnTo>
                  <a:lnTo>
                    <a:pt x="432" y="904"/>
                  </a:lnTo>
                  <a:lnTo>
                    <a:pt x="455" y="889"/>
                  </a:lnTo>
                  <a:lnTo>
                    <a:pt x="477" y="874"/>
                  </a:lnTo>
                  <a:lnTo>
                    <a:pt x="507" y="859"/>
                  </a:lnTo>
                  <a:lnTo>
                    <a:pt x="514" y="889"/>
                  </a:lnTo>
                  <a:lnTo>
                    <a:pt x="298" y="1053"/>
                  </a:lnTo>
                  <a:lnTo>
                    <a:pt x="142" y="919"/>
                  </a:lnTo>
                  <a:lnTo>
                    <a:pt x="142" y="897"/>
                  </a:lnTo>
                  <a:lnTo>
                    <a:pt x="142" y="837"/>
                  </a:lnTo>
                  <a:lnTo>
                    <a:pt x="142" y="747"/>
                  </a:lnTo>
                  <a:lnTo>
                    <a:pt x="142" y="650"/>
                  </a:lnTo>
                  <a:lnTo>
                    <a:pt x="142" y="545"/>
                  </a:lnTo>
                  <a:lnTo>
                    <a:pt x="142" y="463"/>
                  </a:lnTo>
                  <a:lnTo>
                    <a:pt x="0" y="463"/>
                  </a:lnTo>
                  <a:lnTo>
                    <a:pt x="30" y="403"/>
                  </a:lnTo>
                  <a:lnTo>
                    <a:pt x="142" y="403"/>
                  </a:lnTo>
                  <a:lnTo>
                    <a:pt x="142" y="127"/>
                  </a:lnTo>
                  <a:lnTo>
                    <a:pt x="321"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6" name="Freeform 54"/>
            <p:cNvSpPr>
              <a:spLocks noEditPoints="1"/>
            </p:cNvSpPr>
            <p:nvPr/>
          </p:nvSpPr>
          <p:spPr bwMode="auto">
            <a:xfrm>
              <a:off x="4109" y="2326"/>
              <a:ext cx="641" cy="822"/>
            </a:xfrm>
            <a:custGeom>
              <a:avLst/>
              <a:gdLst/>
              <a:ahLst/>
              <a:cxnLst>
                <a:cxn ang="0">
                  <a:pos x="283" y="329"/>
                </a:cxn>
                <a:cxn ang="0">
                  <a:pos x="186" y="396"/>
                </a:cxn>
                <a:cxn ang="0">
                  <a:pos x="134" y="471"/>
                </a:cxn>
                <a:cxn ang="0">
                  <a:pos x="111" y="561"/>
                </a:cxn>
                <a:cxn ang="0">
                  <a:pos x="96" y="658"/>
                </a:cxn>
                <a:cxn ang="0">
                  <a:pos x="111" y="718"/>
                </a:cxn>
                <a:cxn ang="0">
                  <a:pos x="171" y="777"/>
                </a:cxn>
                <a:cxn ang="0">
                  <a:pos x="238" y="785"/>
                </a:cxn>
                <a:cxn ang="0">
                  <a:pos x="387" y="725"/>
                </a:cxn>
                <a:cxn ang="0">
                  <a:pos x="469" y="591"/>
                </a:cxn>
                <a:cxn ang="0">
                  <a:pos x="499" y="471"/>
                </a:cxn>
                <a:cxn ang="0">
                  <a:pos x="477" y="389"/>
                </a:cxn>
                <a:cxn ang="0">
                  <a:pos x="410" y="329"/>
                </a:cxn>
                <a:cxn ang="0">
                  <a:pos x="365" y="0"/>
                </a:cxn>
                <a:cxn ang="0">
                  <a:pos x="529" y="45"/>
                </a:cxn>
                <a:cxn ang="0">
                  <a:pos x="633" y="195"/>
                </a:cxn>
                <a:cxn ang="0">
                  <a:pos x="641" y="366"/>
                </a:cxn>
                <a:cxn ang="0">
                  <a:pos x="588" y="538"/>
                </a:cxn>
                <a:cxn ang="0">
                  <a:pos x="492" y="703"/>
                </a:cxn>
                <a:cxn ang="0">
                  <a:pos x="335" y="807"/>
                </a:cxn>
                <a:cxn ang="0">
                  <a:pos x="141" y="807"/>
                </a:cxn>
                <a:cxn ang="0">
                  <a:pos x="29" y="725"/>
                </a:cxn>
                <a:cxn ang="0">
                  <a:pos x="0" y="620"/>
                </a:cxn>
                <a:cxn ang="0">
                  <a:pos x="7" y="553"/>
                </a:cxn>
                <a:cxn ang="0">
                  <a:pos x="22" y="508"/>
                </a:cxn>
                <a:cxn ang="0">
                  <a:pos x="141" y="359"/>
                </a:cxn>
                <a:cxn ang="0">
                  <a:pos x="350" y="284"/>
                </a:cxn>
                <a:cxn ang="0">
                  <a:pos x="469" y="329"/>
                </a:cxn>
                <a:cxn ang="0">
                  <a:pos x="521" y="419"/>
                </a:cxn>
                <a:cxn ang="0">
                  <a:pos x="536" y="344"/>
                </a:cxn>
                <a:cxn ang="0">
                  <a:pos x="551" y="239"/>
                </a:cxn>
                <a:cxn ang="0">
                  <a:pos x="506" y="98"/>
                </a:cxn>
                <a:cxn ang="0">
                  <a:pos x="417" y="38"/>
                </a:cxn>
                <a:cxn ang="0">
                  <a:pos x="335" y="30"/>
                </a:cxn>
                <a:cxn ang="0">
                  <a:pos x="246" y="68"/>
                </a:cxn>
                <a:cxn ang="0">
                  <a:pos x="208" y="112"/>
                </a:cxn>
                <a:cxn ang="0">
                  <a:pos x="231" y="127"/>
                </a:cxn>
                <a:cxn ang="0">
                  <a:pos x="238" y="157"/>
                </a:cxn>
                <a:cxn ang="0">
                  <a:pos x="231" y="187"/>
                </a:cxn>
                <a:cxn ang="0">
                  <a:pos x="201" y="210"/>
                </a:cxn>
                <a:cxn ang="0">
                  <a:pos x="164" y="217"/>
                </a:cxn>
                <a:cxn ang="0">
                  <a:pos x="141" y="202"/>
                </a:cxn>
                <a:cxn ang="0">
                  <a:pos x="134" y="187"/>
                </a:cxn>
                <a:cxn ang="0">
                  <a:pos x="134" y="150"/>
                </a:cxn>
                <a:cxn ang="0">
                  <a:pos x="178" y="75"/>
                </a:cxn>
                <a:cxn ang="0">
                  <a:pos x="283" y="8"/>
                </a:cxn>
              </a:cxnLst>
              <a:rect l="0" t="0" r="r" b="b"/>
              <a:pathLst>
                <a:path w="641" h="822">
                  <a:moveTo>
                    <a:pt x="350" y="314"/>
                  </a:moveTo>
                  <a:lnTo>
                    <a:pt x="283" y="329"/>
                  </a:lnTo>
                  <a:lnTo>
                    <a:pt x="231" y="359"/>
                  </a:lnTo>
                  <a:lnTo>
                    <a:pt x="186" y="396"/>
                  </a:lnTo>
                  <a:lnTo>
                    <a:pt x="156" y="441"/>
                  </a:lnTo>
                  <a:lnTo>
                    <a:pt x="134" y="471"/>
                  </a:lnTo>
                  <a:lnTo>
                    <a:pt x="126" y="508"/>
                  </a:lnTo>
                  <a:lnTo>
                    <a:pt x="111" y="561"/>
                  </a:lnTo>
                  <a:lnTo>
                    <a:pt x="96" y="613"/>
                  </a:lnTo>
                  <a:lnTo>
                    <a:pt x="96" y="658"/>
                  </a:lnTo>
                  <a:lnTo>
                    <a:pt x="96" y="680"/>
                  </a:lnTo>
                  <a:lnTo>
                    <a:pt x="111" y="718"/>
                  </a:lnTo>
                  <a:lnTo>
                    <a:pt x="134" y="747"/>
                  </a:lnTo>
                  <a:lnTo>
                    <a:pt x="171" y="777"/>
                  </a:lnTo>
                  <a:lnTo>
                    <a:pt x="238" y="785"/>
                  </a:lnTo>
                  <a:lnTo>
                    <a:pt x="238" y="785"/>
                  </a:lnTo>
                  <a:lnTo>
                    <a:pt x="320" y="770"/>
                  </a:lnTo>
                  <a:lnTo>
                    <a:pt x="387" y="725"/>
                  </a:lnTo>
                  <a:lnTo>
                    <a:pt x="439" y="658"/>
                  </a:lnTo>
                  <a:lnTo>
                    <a:pt x="469" y="591"/>
                  </a:lnTo>
                  <a:lnTo>
                    <a:pt x="492" y="523"/>
                  </a:lnTo>
                  <a:lnTo>
                    <a:pt x="499" y="471"/>
                  </a:lnTo>
                  <a:lnTo>
                    <a:pt x="492" y="434"/>
                  </a:lnTo>
                  <a:lnTo>
                    <a:pt x="477" y="389"/>
                  </a:lnTo>
                  <a:lnTo>
                    <a:pt x="454" y="352"/>
                  </a:lnTo>
                  <a:lnTo>
                    <a:pt x="410" y="329"/>
                  </a:lnTo>
                  <a:lnTo>
                    <a:pt x="350" y="314"/>
                  </a:lnTo>
                  <a:close/>
                  <a:moveTo>
                    <a:pt x="365" y="0"/>
                  </a:moveTo>
                  <a:lnTo>
                    <a:pt x="454" y="8"/>
                  </a:lnTo>
                  <a:lnTo>
                    <a:pt x="529" y="45"/>
                  </a:lnTo>
                  <a:lnTo>
                    <a:pt x="588" y="112"/>
                  </a:lnTo>
                  <a:lnTo>
                    <a:pt x="633" y="195"/>
                  </a:lnTo>
                  <a:lnTo>
                    <a:pt x="641" y="299"/>
                  </a:lnTo>
                  <a:lnTo>
                    <a:pt x="641" y="366"/>
                  </a:lnTo>
                  <a:lnTo>
                    <a:pt x="618" y="449"/>
                  </a:lnTo>
                  <a:lnTo>
                    <a:pt x="588" y="538"/>
                  </a:lnTo>
                  <a:lnTo>
                    <a:pt x="551" y="620"/>
                  </a:lnTo>
                  <a:lnTo>
                    <a:pt x="492" y="703"/>
                  </a:lnTo>
                  <a:lnTo>
                    <a:pt x="417" y="762"/>
                  </a:lnTo>
                  <a:lnTo>
                    <a:pt x="335" y="807"/>
                  </a:lnTo>
                  <a:lnTo>
                    <a:pt x="238" y="822"/>
                  </a:lnTo>
                  <a:lnTo>
                    <a:pt x="141" y="807"/>
                  </a:lnTo>
                  <a:lnTo>
                    <a:pt x="74" y="770"/>
                  </a:lnTo>
                  <a:lnTo>
                    <a:pt x="29" y="725"/>
                  </a:lnTo>
                  <a:lnTo>
                    <a:pt x="7" y="665"/>
                  </a:lnTo>
                  <a:lnTo>
                    <a:pt x="0" y="620"/>
                  </a:lnTo>
                  <a:lnTo>
                    <a:pt x="0" y="583"/>
                  </a:lnTo>
                  <a:lnTo>
                    <a:pt x="7" y="553"/>
                  </a:lnTo>
                  <a:lnTo>
                    <a:pt x="14" y="523"/>
                  </a:lnTo>
                  <a:lnTo>
                    <a:pt x="22" y="508"/>
                  </a:lnTo>
                  <a:lnTo>
                    <a:pt x="67" y="426"/>
                  </a:lnTo>
                  <a:lnTo>
                    <a:pt x="141" y="359"/>
                  </a:lnTo>
                  <a:lnTo>
                    <a:pt x="238" y="307"/>
                  </a:lnTo>
                  <a:lnTo>
                    <a:pt x="350" y="284"/>
                  </a:lnTo>
                  <a:lnTo>
                    <a:pt x="417" y="299"/>
                  </a:lnTo>
                  <a:lnTo>
                    <a:pt x="469" y="329"/>
                  </a:lnTo>
                  <a:lnTo>
                    <a:pt x="499" y="374"/>
                  </a:lnTo>
                  <a:lnTo>
                    <a:pt x="521" y="419"/>
                  </a:lnTo>
                  <a:lnTo>
                    <a:pt x="521" y="419"/>
                  </a:lnTo>
                  <a:lnTo>
                    <a:pt x="536" y="344"/>
                  </a:lnTo>
                  <a:lnTo>
                    <a:pt x="544" y="292"/>
                  </a:lnTo>
                  <a:lnTo>
                    <a:pt x="551" y="239"/>
                  </a:lnTo>
                  <a:lnTo>
                    <a:pt x="536" y="157"/>
                  </a:lnTo>
                  <a:lnTo>
                    <a:pt x="506" y="98"/>
                  </a:lnTo>
                  <a:lnTo>
                    <a:pt x="469" y="60"/>
                  </a:lnTo>
                  <a:lnTo>
                    <a:pt x="417" y="38"/>
                  </a:lnTo>
                  <a:lnTo>
                    <a:pt x="365" y="30"/>
                  </a:lnTo>
                  <a:lnTo>
                    <a:pt x="335" y="30"/>
                  </a:lnTo>
                  <a:lnTo>
                    <a:pt x="290" y="38"/>
                  </a:lnTo>
                  <a:lnTo>
                    <a:pt x="246" y="68"/>
                  </a:lnTo>
                  <a:lnTo>
                    <a:pt x="201" y="112"/>
                  </a:lnTo>
                  <a:lnTo>
                    <a:pt x="208" y="112"/>
                  </a:lnTo>
                  <a:lnTo>
                    <a:pt x="223" y="120"/>
                  </a:lnTo>
                  <a:lnTo>
                    <a:pt x="231" y="127"/>
                  </a:lnTo>
                  <a:lnTo>
                    <a:pt x="238" y="142"/>
                  </a:lnTo>
                  <a:lnTo>
                    <a:pt x="238" y="157"/>
                  </a:lnTo>
                  <a:lnTo>
                    <a:pt x="238" y="172"/>
                  </a:lnTo>
                  <a:lnTo>
                    <a:pt x="231" y="187"/>
                  </a:lnTo>
                  <a:lnTo>
                    <a:pt x="216" y="202"/>
                  </a:lnTo>
                  <a:lnTo>
                    <a:pt x="201" y="210"/>
                  </a:lnTo>
                  <a:lnTo>
                    <a:pt x="178" y="217"/>
                  </a:lnTo>
                  <a:lnTo>
                    <a:pt x="164" y="217"/>
                  </a:lnTo>
                  <a:lnTo>
                    <a:pt x="149" y="210"/>
                  </a:lnTo>
                  <a:lnTo>
                    <a:pt x="141" y="202"/>
                  </a:lnTo>
                  <a:lnTo>
                    <a:pt x="134" y="195"/>
                  </a:lnTo>
                  <a:lnTo>
                    <a:pt x="134" y="187"/>
                  </a:lnTo>
                  <a:lnTo>
                    <a:pt x="134" y="180"/>
                  </a:lnTo>
                  <a:lnTo>
                    <a:pt x="134" y="150"/>
                  </a:lnTo>
                  <a:lnTo>
                    <a:pt x="149" y="112"/>
                  </a:lnTo>
                  <a:lnTo>
                    <a:pt x="178" y="75"/>
                  </a:lnTo>
                  <a:lnTo>
                    <a:pt x="223" y="38"/>
                  </a:lnTo>
                  <a:lnTo>
                    <a:pt x="283" y="8"/>
                  </a:lnTo>
                  <a:lnTo>
                    <a:pt x="3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7" name="Freeform 55"/>
            <p:cNvSpPr>
              <a:spLocks/>
            </p:cNvSpPr>
            <p:nvPr/>
          </p:nvSpPr>
          <p:spPr bwMode="auto">
            <a:xfrm>
              <a:off x="4116" y="3372"/>
              <a:ext cx="731" cy="770"/>
            </a:xfrm>
            <a:custGeom>
              <a:avLst/>
              <a:gdLst/>
              <a:ahLst/>
              <a:cxnLst>
                <a:cxn ang="0">
                  <a:pos x="246" y="8"/>
                </a:cxn>
                <a:cxn ang="0">
                  <a:pos x="306" y="8"/>
                </a:cxn>
                <a:cxn ang="0">
                  <a:pos x="358" y="8"/>
                </a:cxn>
                <a:cxn ang="0">
                  <a:pos x="417" y="8"/>
                </a:cxn>
                <a:cxn ang="0">
                  <a:pos x="492" y="8"/>
                </a:cxn>
                <a:cxn ang="0">
                  <a:pos x="544" y="8"/>
                </a:cxn>
                <a:cxn ang="0">
                  <a:pos x="552" y="15"/>
                </a:cxn>
                <a:cxn ang="0">
                  <a:pos x="544" y="30"/>
                </a:cxn>
                <a:cxn ang="0">
                  <a:pos x="522" y="45"/>
                </a:cxn>
                <a:cxn ang="0">
                  <a:pos x="462" y="45"/>
                </a:cxn>
                <a:cxn ang="0">
                  <a:pos x="417" y="53"/>
                </a:cxn>
                <a:cxn ang="0">
                  <a:pos x="395" y="68"/>
                </a:cxn>
                <a:cxn ang="0">
                  <a:pos x="388" y="97"/>
                </a:cxn>
                <a:cxn ang="0">
                  <a:pos x="239" y="695"/>
                </a:cxn>
                <a:cxn ang="0">
                  <a:pos x="231" y="718"/>
                </a:cxn>
                <a:cxn ang="0">
                  <a:pos x="231" y="725"/>
                </a:cxn>
                <a:cxn ang="0">
                  <a:pos x="246" y="732"/>
                </a:cxn>
                <a:cxn ang="0">
                  <a:pos x="395" y="732"/>
                </a:cxn>
                <a:cxn ang="0">
                  <a:pos x="552" y="695"/>
                </a:cxn>
                <a:cxn ang="0">
                  <a:pos x="641" y="605"/>
                </a:cxn>
                <a:cxn ang="0">
                  <a:pos x="693" y="501"/>
                </a:cxn>
                <a:cxn ang="0">
                  <a:pos x="708" y="478"/>
                </a:cxn>
                <a:cxn ang="0">
                  <a:pos x="723" y="478"/>
                </a:cxn>
                <a:cxn ang="0">
                  <a:pos x="731" y="486"/>
                </a:cxn>
                <a:cxn ang="0">
                  <a:pos x="731" y="516"/>
                </a:cxn>
                <a:cxn ang="0">
                  <a:pos x="693" y="613"/>
                </a:cxn>
                <a:cxn ang="0">
                  <a:pos x="649" y="718"/>
                </a:cxn>
                <a:cxn ang="0">
                  <a:pos x="634" y="762"/>
                </a:cxn>
                <a:cxn ang="0">
                  <a:pos x="619" y="770"/>
                </a:cxn>
                <a:cxn ang="0">
                  <a:pos x="37" y="770"/>
                </a:cxn>
                <a:cxn ang="0">
                  <a:pos x="7" y="770"/>
                </a:cxn>
                <a:cxn ang="0">
                  <a:pos x="0" y="755"/>
                </a:cxn>
                <a:cxn ang="0">
                  <a:pos x="7" y="732"/>
                </a:cxn>
                <a:cxn ang="0">
                  <a:pos x="37" y="732"/>
                </a:cxn>
                <a:cxn ang="0">
                  <a:pos x="89" y="732"/>
                </a:cxn>
                <a:cxn ang="0">
                  <a:pos x="119" y="718"/>
                </a:cxn>
                <a:cxn ang="0">
                  <a:pos x="127" y="695"/>
                </a:cxn>
                <a:cxn ang="0">
                  <a:pos x="283" y="90"/>
                </a:cxn>
                <a:cxn ang="0">
                  <a:pos x="291" y="68"/>
                </a:cxn>
                <a:cxn ang="0">
                  <a:pos x="283" y="53"/>
                </a:cxn>
                <a:cxn ang="0">
                  <a:pos x="261" y="45"/>
                </a:cxn>
                <a:cxn ang="0">
                  <a:pos x="224" y="45"/>
                </a:cxn>
                <a:cxn ang="0">
                  <a:pos x="201" y="45"/>
                </a:cxn>
                <a:cxn ang="0">
                  <a:pos x="186" y="38"/>
                </a:cxn>
                <a:cxn ang="0">
                  <a:pos x="186" y="15"/>
                </a:cxn>
                <a:cxn ang="0">
                  <a:pos x="194" y="8"/>
                </a:cxn>
                <a:cxn ang="0">
                  <a:pos x="209" y="0"/>
                </a:cxn>
              </a:cxnLst>
              <a:rect l="0" t="0" r="r" b="b"/>
              <a:pathLst>
                <a:path w="731" h="770">
                  <a:moveTo>
                    <a:pt x="209" y="0"/>
                  </a:moveTo>
                  <a:lnTo>
                    <a:pt x="246" y="8"/>
                  </a:lnTo>
                  <a:lnTo>
                    <a:pt x="283" y="8"/>
                  </a:lnTo>
                  <a:lnTo>
                    <a:pt x="306" y="8"/>
                  </a:lnTo>
                  <a:lnTo>
                    <a:pt x="328" y="8"/>
                  </a:lnTo>
                  <a:lnTo>
                    <a:pt x="358" y="8"/>
                  </a:lnTo>
                  <a:lnTo>
                    <a:pt x="388" y="8"/>
                  </a:lnTo>
                  <a:lnTo>
                    <a:pt x="417" y="8"/>
                  </a:lnTo>
                  <a:lnTo>
                    <a:pt x="447" y="8"/>
                  </a:lnTo>
                  <a:lnTo>
                    <a:pt x="492" y="8"/>
                  </a:lnTo>
                  <a:lnTo>
                    <a:pt x="529" y="0"/>
                  </a:lnTo>
                  <a:lnTo>
                    <a:pt x="544" y="8"/>
                  </a:lnTo>
                  <a:lnTo>
                    <a:pt x="544" y="8"/>
                  </a:lnTo>
                  <a:lnTo>
                    <a:pt x="552" y="15"/>
                  </a:lnTo>
                  <a:lnTo>
                    <a:pt x="552" y="15"/>
                  </a:lnTo>
                  <a:lnTo>
                    <a:pt x="544" y="30"/>
                  </a:lnTo>
                  <a:lnTo>
                    <a:pt x="537" y="38"/>
                  </a:lnTo>
                  <a:lnTo>
                    <a:pt x="522" y="45"/>
                  </a:lnTo>
                  <a:lnTo>
                    <a:pt x="507" y="45"/>
                  </a:lnTo>
                  <a:lnTo>
                    <a:pt x="462" y="45"/>
                  </a:lnTo>
                  <a:lnTo>
                    <a:pt x="440" y="45"/>
                  </a:lnTo>
                  <a:lnTo>
                    <a:pt x="417" y="53"/>
                  </a:lnTo>
                  <a:lnTo>
                    <a:pt x="403" y="60"/>
                  </a:lnTo>
                  <a:lnTo>
                    <a:pt x="395" y="68"/>
                  </a:lnTo>
                  <a:lnTo>
                    <a:pt x="395" y="83"/>
                  </a:lnTo>
                  <a:lnTo>
                    <a:pt x="388" y="97"/>
                  </a:lnTo>
                  <a:lnTo>
                    <a:pt x="388" y="97"/>
                  </a:lnTo>
                  <a:lnTo>
                    <a:pt x="239" y="695"/>
                  </a:lnTo>
                  <a:lnTo>
                    <a:pt x="231" y="710"/>
                  </a:lnTo>
                  <a:lnTo>
                    <a:pt x="231" y="718"/>
                  </a:lnTo>
                  <a:lnTo>
                    <a:pt x="231" y="718"/>
                  </a:lnTo>
                  <a:lnTo>
                    <a:pt x="231" y="725"/>
                  </a:lnTo>
                  <a:lnTo>
                    <a:pt x="239" y="732"/>
                  </a:lnTo>
                  <a:lnTo>
                    <a:pt x="246" y="732"/>
                  </a:lnTo>
                  <a:lnTo>
                    <a:pt x="268" y="732"/>
                  </a:lnTo>
                  <a:lnTo>
                    <a:pt x="395" y="732"/>
                  </a:lnTo>
                  <a:lnTo>
                    <a:pt x="485" y="725"/>
                  </a:lnTo>
                  <a:lnTo>
                    <a:pt x="552" y="695"/>
                  </a:lnTo>
                  <a:lnTo>
                    <a:pt x="604" y="658"/>
                  </a:lnTo>
                  <a:lnTo>
                    <a:pt x="641" y="605"/>
                  </a:lnTo>
                  <a:lnTo>
                    <a:pt x="671" y="553"/>
                  </a:lnTo>
                  <a:lnTo>
                    <a:pt x="693" y="501"/>
                  </a:lnTo>
                  <a:lnTo>
                    <a:pt x="701" y="486"/>
                  </a:lnTo>
                  <a:lnTo>
                    <a:pt x="708" y="478"/>
                  </a:lnTo>
                  <a:lnTo>
                    <a:pt x="716" y="478"/>
                  </a:lnTo>
                  <a:lnTo>
                    <a:pt x="723" y="478"/>
                  </a:lnTo>
                  <a:lnTo>
                    <a:pt x="731" y="486"/>
                  </a:lnTo>
                  <a:lnTo>
                    <a:pt x="731" y="486"/>
                  </a:lnTo>
                  <a:lnTo>
                    <a:pt x="731" y="493"/>
                  </a:lnTo>
                  <a:lnTo>
                    <a:pt x="731" y="516"/>
                  </a:lnTo>
                  <a:lnTo>
                    <a:pt x="708" y="553"/>
                  </a:lnTo>
                  <a:lnTo>
                    <a:pt x="693" y="613"/>
                  </a:lnTo>
                  <a:lnTo>
                    <a:pt x="671" y="673"/>
                  </a:lnTo>
                  <a:lnTo>
                    <a:pt x="649" y="718"/>
                  </a:lnTo>
                  <a:lnTo>
                    <a:pt x="641" y="747"/>
                  </a:lnTo>
                  <a:lnTo>
                    <a:pt x="634" y="762"/>
                  </a:lnTo>
                  <a:lnTo>
                    <a:pt x="626" y="770"/>
                  </a:lnTo>
                  <a:lnTo>
                    <a:pt x="619" y="770"/>
                  </a:lnTo>
                  <a:lnTo>
                    <a:pt x="596" y="770"/>
                  </a:lnTo>
                  <a:lnTo>
                    <a:pt x="37" y="770"/>
                  </a:lnTo>
                  <a:lnTo>
                    <a:pt x="22" y="770"/>
                  </a:lnTo>
                  <a:lnTo>
                    <a:pt x="7" y="770"/>
                  </a:lnTo>
                  <a:lnTo>
                    <a:pt x="0" y="762"/>
                  </a:lnTo>
                  <a:lnTo>
                    <a:pt x="0" y="755"/>
                  </a:lnTo>
                  <a:lnTo>
                    <a:pt x="0" y="740"/>
                  </a:lnTo>
                  <a:lnTo>
                    <a:pt x="7" y="732"/>
                  </a:lnTo>
                  <a:lnTo>
                    <a:pt x="22" y="732"/>
                  </a:lnTo>
                  <a:lnTo>
                    <a:pt x="37" y="732"/>
                  </a:lnTo>
                  <a:lnTo>
                    <a:pt x="67" y="732"/>
                  </a:lnTo>
                  <a:lnTo>
                    <a:pt x="89" y="732"/>
                  </a:lnTo>
                  <a:lnTo>
                    <a:pt x="104" y="725"/>
                  </a:lnTo>
                  <a:lnTo>
                    <a:pt x="119" y="718"/>
                  </a:lnTo>
                  <a:lnTo>
                    <a:pt x="127" y="710"/>
                  </a:lnTo>
                  <a:lnTo>
                    <a:pt x="127" y="695"/>
                  </a:lnTo>
                  <a:lnTo>
                    <a:pt x="134" y="688"/>
                  </a:lnTo>
                  <a:lnTo>
                    <a:pt x="283" y="90"/>
                  </a:lnTo>
                  <a:lnTo>
                    <a:pt x="283" y="75"/>
                  </a:lnTo>
                  <a:lnTo>
                    <a:pt x="291" y="68"/>
                  </a:lnTo>
                  <a:lnTo>
                    <a:pt x="291" y="60"/>
                  </a:lnTo>
                  <a:lnTo>
                    <a:pt x="283" y="53"/>
                  </a:lnTo>
                  <a:lnTo>
                    <a:pt x="276" y="53"/>
                  </a:lnTo>
                  <a:lnTo>
                    <a:pt x="261" y="45"/>
                  </a:lnTo>
                  <a:lnTo>
                    <a:pt x="246" y="45"/>
                  </a:lnTo>
                  <a:lnTo>
                    <a:pt x="224" y="45"/>
                  </a:lnTo>
                  <a:lnTo>
                    <a:pt x="224" y="45"/>
                  </a:lnTo>
                  <a:lnTo>
                    <a:pt x="201" y="45"/>
                  </a:lnTo>
                  <a:lnTo>
                    <a:pt x="194" y="45"/>
                  </a:lnTo>
                  <a:lnTo>
                    <a:pt x="186" y="38"/>
                  </a:lnTo>
                  <a:lnTo>
                    <a:pt x="179" y="30"/>
                  </a:lnTo>
                  <a:lnTo>
                    <a:pt x="186" y="15"/>
                  </a:lnTo>
                  <a:lnTo>
                    <a:pt x="186" y="8"/>
                  </a:lnTo>
                  <a:lnTo>
                    <a:pt x="194" y="8"/>
                  </a:lnTo>
                  <a:lnTo>
                    <a:pt x="201" y="8"/>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8" name="Freeform 56"/>
            <p:cNvSpPr>
              <a:spLocks/>
            </p:cNvSpPr>
            <p:nvPr/>
          </p:nvSpPr>
          <p:spPr bwMode="auto">
            <a:xfrm>
              <a:off x="5435" y="2775"/>
              <a:ext cx="1052" cy="1061"/>
            </a:xfrm>
            <a:custGeom>
              <a:avLst/>
              <a:gdLst/>
              <a:ahLst/>
              <a:cxnLst>
                <a:cxn ang="0">
                  <a:pos x="530" y="0"/>
                </a:cxn>
                <a:cxn ang="0">
                  <a:pos x="545" y="0"/>
                </a:cxn>
                <a:cxn ang="0">
                  <a:pos x="552" y="15"/>
                </a:cxn>
                <a:cxn ang="0">
                  <a:pos x="552" y="22"/>
                </a:cxn>
                <a:cxn ang="0">
                  <a:pos x="560" y="37"/>
                </a:cxn>
                <a:cxn ang="0">
                  <a:pos x="560" y="52"/>
                </a:cxn>
                <a:cxn ang="0">
                  <a:pos x="560" y="500"/>
                </a:cxn>
                <a:cxn ang="0">
                  <a:pos x="999" y="500"/>
                </a:cxn>
                <a:cxn ang="0">
                  <a:pos x="1014" y="500"/>
                </a:cxn>
                <a:cxn ang="0">
                  <a:pos x="1022" y="500"/>
                </a:cxn>
                <a:cxn ang="0">
                  <a:pos x="1037" y="500"/>
                </a:cxn>
                <a:cxn ang="0">
                  <a:pos x="1044" y="508"/>
                </a:cxn>
                <a:cxn ang="0">
                  <a:pos x="1052" y="515"/>
                </a:cxn>
                <a:cxn ang="0">
                  <a:pos x="1052" y="530"/>
                </a:cxn>
                <a:cxn ang="0">
                  <a:pos x="1052" y="545"/>
                </a:cxn>
                <a:cxn ang="0">
                  <a:pos x="1044" y="553"/>
                </a:cxn>
                <a:cxn ang="0">
                  <a:pos x="1037" y="560"/>
                </a:cxn>
                <a:cxn ang="0">
                  <a:pos x="1022" y="560"/>
                </a:cxn>
                <a:cxn ang="0">
                  <a:pos x="1014" y="560"/>
                </a:cxn>
                <a:cxn ang="0">
                  <a:pos x="999" y="560"/>
                </a:cxn>
                <a:cxn ang="0">
                  <a:pos x="560" y="560"/>
                </a:cxn>
                <a:cxn ang="0">
                  <a:pos x="560" y="1008"/>
                </a:cxn>
                <a:cxn ang="0">
                  <a:pos x="560" y="1023"/>
                </a:cxn>
                <a:cxn ang="0">
                  <a:pos x="552" y="1038"/>
                </a:cxn>
                <a:cxn ang="0">
                  <a:pos x="552" y="1046"/>
                </a:cxn>
                <a:cxn ang="0">
                  <a:pos x="545" y="1053"/>
                </a:cxn>
                <a:cxn ang="0">
                  <a:pos x="530" y="1061"/>
                </a:cxn>
                <a:cxn ang="0">
                  <a:pos x="515" y="1061"/>
                </a:cxn>
                <a:cxn ang="0">
                  <a:pos x="507" y="1053"/>
                </a:cxn>
                <a:cxn ang="0">
                  <a:pos x="500" y="1046"/>
                </a:cxn>
                <a:cxn ang="0">
                  <a:pos x="492" y="1031"/>
                </a:cxn>
                <a:cxn ang="0">
                  <a:pos x="492" y="1016"/>
                </a:cxn>
                <a:cxn ang="0">
                  <a:pos x="492" y="1008"/>
                </a:cxn>
                <a:cxn ang="0">
                  <a:pos x="492" y="560"/>
                </a:cxn>
                <a:cxn ang="0">
                  <a:pos x="53" y="560"/>
                </a:cxn>
                <a:cxn ang="0">
                  <a:pos x="38" y="560"/>
                </a:cxn>
                <a:cxn ang="0">
                  <a:pos x="23" y="560"/>
                </a:cxn>
                <a:cxn ang="0">
                  <a:pos x="15" y="560"/>
                </a:cxn>
                <a:cxn ang="0">
                  <a:pos x="8" y="553"/>
                </a:cxn>
                <a:cxn ang="0">
                  <a:pos x="0" y="545"/>
                </a:cxn>
                <a:cxn ang="0">
                  <a:pos x="0" y="530"/>
                </a:cxn>
                <a:cxn ang="0">
                  <a:pos x="0" y="515"/>
                </a:cxn>
                <a:cxn ang="0">
                  <a:pos x="8" y="508"/>
                </a:cxn>
                <a:cxn ang="0">
                  <a:pos x="15" y="500"/>
                </a:cxn>
                <a:cxn ang="0">
                  <a:pos x="23" y="500"/>
                </a:cxn>
                <a:cxn ang="0">
                  <a:pos x="38" y="500"/>
                </a:cxn>
                <a:cxn ang="0">
                  <a:pos x="53" y="500"/>
                </a:cxn>
                <a:cxn ang="0">
                  <a:pos x="492" y="500"/>
                </a:cxn>
                <a:cxn ang="0">
                  <a:pos x="492" y="52"/>
                </a:cxn>
                <a:cxn ang="0">
                  <a:pos x="492" y="37"/>
                </a:cxn>
                <a:cxn ang="0">
                  <a:pos x="492" y="30"/>
                </a:cxn>
                <a:cxn ang="0">
                  <a:pos x="500" y="15"/>
                </a:cxn>
                <a:cxn ang="0">
                  <a:pos x="507" y="7"/>
                </a:cxn>
                <a:cxn ang="0">
                  <a:pos x="515" y="0"/>
                </a:cxn>
                <a:cxn ang="0">
                  <a:pos x="530" y="0"/>
                </a:cxn>
              </a:cxnLst>
              <a:rect l="0" t="0" r="r" b="b"/>
              <a:pathLst>
                <a:path w="1052" h="1061">
                  <a:moveTo>
                    <a:pt x="530" y="0"/>
                  </a:moveTo>
                  <a:lnTo>
                    <a:pt x="545" y="0"/>
                  </a:lnTo>
                  <a:lnTo>
                    <a:pt x="552" y="15"/>
                  </a:lnTo>
                  <a:lnTo>
                    <a:pt x="552" y="22"/>
                  </a:lnTo>
                  <a:lnTo>
                    <a:pt x="560" y="37"/>
                  </a:lnTo>
                  <a:lnTo>
                    <a:pt x="560" y="52"/>
                  </a:lnTo>
                  <a:lnTo>
                    <a:pt x="560" y="500"/>
                  </a:lnTo>
                  <a:lnTo>
                    <a:pt x="999" y="500"/>
                  </a:lnTo>
                  <a:lnTo>
                    <a:pt x="1014" y="500"/>
                  </a:lnTo>
                  <a:lnTo>
                    <a:pt x="1022" y="500"/>
                  </a:lnTo>
                  <a:lnTo>
                    <a:pt x="1037" y="500"/>
                  </a:lnTo>
                  <a:lnTo>
                    <a:pt x="1044" y="508"/>
                  </a:lnTo>
                  <a:lnTo>
                    <a:pt x="1052" y="515"/>
                  </a:lnTo>
                  <a:lnTo>
                    <a:pt x="1052" y="530"/>
                  </a:lnTo>
                  <a:lnTo>
                    <a:pt x="1052" y="545"/>
                  </a:lnTo>
                  <a:lnTo>
                    <a:pt x="1044" y="553"/>
                  </a:lnTo>
                  <a:lnTo>
                    <a:pt x="1037" y="560"/>
                  </a:lnTo>
                  <a:lnTo>
                    <a:pt x="1022" y="560"/>
                  </a:lnTo>
                  <a:lnTo>
                    <a:pt x="1014" y="560"/>
                  </a:lnTo>
                  <a:lnTo>
                    <a:pt x="999" y="560"/>
                  </a:lnTo>
                  <a:lnTo>
                    <a:pt x="560" y="560"/>
                  </a:lnTo>
                  <a:lnTo>
                    <a:pt x="560" y="1008"/>
                  </a:lnTo>
                  <a:lnTo>
                    <a:pt x="560" y="1023"/>
                  </a:lnTo>
                  <a:lnTo>
                    <a:pt x="552" y="1038"/>
                  </a:lnTo>
                  <a:lnTo>
                    <a:pt x="552" y="1046"/>
                  </a:lnTo>
                  <a:lnTo>
                    <a:pt x="545" y="1053"/>
                  </a:lnTo>
                  <a:lnTo>
                    <a:pt x="530" y="1061"/>
                  </a:lnTo>
                  <a:lnTo>
                    <a:pt x="515" y="1061"/>
                  </a:lnTo>
                  <a:lnTo>
                    <a:pt x="507" y="1053"/>
                  </a:lnTo>
                  <a:lnTo>
                    <a:pt x="500" y="1046"/>
                  </a:lnTo>
                  <a:lnTo>
                    <a:pt x="492" y="1031"/>
                  </a:lnTo>
                  <a:lnTo>
                    <a:pt x="492" y="1016"/>
                  </a:lnTo>
                  <a:lnTo>
                    <a:pt x="492" y="1008"/>
                  </a:lnTo>
                  <a:lnTo>
                    <a:pt x="492" y="560"/>
                  </a:lnTo>
                  <a:lnTo>
                    <a:pt x="53" y="560"/>
                  </a:lnTo>
                  <a:lnTo>
                    <a:pt x="38" y="560"/>
                  </a:lnTo>
                  <a:lnTo>
                    <a:pt x="23" y="560"/>
                  </a:lnTo>
                  <a:lnTo>
                    <a:pt x="15" y="560"/>
                  </a:lnTo>
                  <a:lnTo>
                    <a:pt x="8" y="553"/>
                  </a:lnTo>
                  <a:lnTo>
                    <a:pt x="0" y="545"/>
                  </a:lnTo>
                  <a:lnTo>
                    <a:pt x="0" y="530"/>
                  </a:lnTo>
                  <a:lnTo>
                    <a:pt x="0" y="515"/>
                  </a:lnTo>
                  <a:lnTo>
                    <a:pt x="8" y="508"/>
                  </a:lnTo>
                  <a:lnTo>
                    <a:pt x="15" y="500"/>
                  </a:lnTo>
                  <a:lnTo>
                    <a:pt x="23" y="500"/>
                  </a:lnTo>
                  <a:lnTo>
                    <a:pt x="38" y="500"/>
                  </a:lnTo>
                  <a:lnTo>
                    <a:pt x="53" y="500"/>
                  </a:lnTo>
                  <a:lnTo>
                    <a:pt x="492" y="500"/>
                  </a:lnTo>
                  <a:lnTo>
                    <a:pt x="492" y="52"/>
                  </a:lnTo>
                  <a:lnTo>
                    <a:pt x="492" y="37"/>
                  </a:lnTo>
                  <a:lnTo>
                    <a:pt x="492" y="30"/>
                  </a:lnTo>
                  <a:lnTo>
                    <a:pt x="500" y="15"/>
                  </a:lnTo>
                  <a:lnTo>
                    <a:pt x="507" y="7"/>
                  </a:lnTo>
                  <a:lnTo>
                    <a:pt x="515" y="0"/>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9" name="Freeform 57"/>
            <p:cNvSpPr>
              <a:spLocks/>
            </p:cNvSpPr>
            <p:nvPr/>
          </p:nvSpPr>
          <p:spPr bwMode="auto">
            <a:xfrm>
              <a:off x="6979" y="2685"/>
              <a:ext cx="506" cy="1053"/>
            </a:xfrm>
            <a:custGeom>
              <a:avLst/>
              <a:gdLst/>
              <a:ahLst/>
              <a:cxnLst>
                <a:cxn ang="0">
                  <a:pos x="313" y="0"/>
                </a:cxn>
                <a:cxn ang="0">
                  <a:pos x="335" y="22"/>
                </a:cxn>
                <a:cxn ang="0">
                  <a:pos x="298" y="60"/>
                </a:cxn>
                <a:cxn ang="0">
                  <a:pos x="290" y="75"/>
                </a:cxn>
                <a:cxn ang="0">
                  <a:pos x="283" y="90"/>
                </a:cxn>
                <a:cxn ang="0">
                  <a:pos x="268" y="247"/>
                </a:cxn>
                <a:cxn ang="0">
                  <a:pos x="260" y="403"/>
                </a:cxn>
                <a:cxn ang="0">
                  <a:pos x="432" y="403"/>
                </a:cxn>
                <a:cxn ang="0">
                  <a:pos x="402" y="463"/>
                </a:cxn>
                <a:cxn ang="0">
                  <a:pos x="260" y="463"/>
                </a:cxn>
                <a:cxn ang="0">
                  <a:pos x="268" y="822"/>
                </a:cxn>
                <a:cxn ang="0">
                  <a:pos x="290" y="844"/>
                </a:cxn>
                <a:cxn ang="0">
                  <a:pos x="320" y="867"/>
                </a:cxn>
                <a:cxn ang="0">
                  <a:pos x="342" y="889"/>
                </a:cxn>
                <a:cxn ang="0">
                  <a:pos x="365" y="904"/>
                </a:cxn>
                <a:cxn ang="0">
                  <a:pos x="380" y="904"/>
                </a:cxn>
                <a:cxn ang="0">
                  <a:pos x="395" y="911"/>
                </a:cxn>
                <a:cxn ang="0">
                  <a:pos x="410" y="911"/>
                </a:cxn>
                <a:cxn ang="0">
                  <a:pos x="424" y="904"/>
                </a:cxn>
                <a:cxn ang="0">
                  <a:pos x="447" y="889"/>
                </a:cxn>
                <a:cxn ang="0">
                  <a:pos x="477" y="874"/>
                </a:cxn>
                <a:cxn ang="0">
                  <a:pos x="506" y="859"/>
                </a:cxn>
                <a:cxn ang="0">
                  <a:pos x="506" y="889"/>
                </a:cxn>
                <a:cxn ang="0">
                  <a:pos x="290" y="1053"/>
                </a:cxn>
                <a:cxn ang="0">
                  <a:pos x="134" y="919"/>
                </a:cxn>
                <a:cxn ang="0">
                  <a:pos x="134" y="897"/>
                </a:cxn>
                <a:cxn ang="0">
                  <a:pos x="134" y="837"/>
                </a:cxn>
                <a:cxn ang="0">
                  <a:pos x="134" y="747"/>
                </a:cxn>
                <a:cxn ang="0">
                  <a:pos x="134" y="650"/>
                </a:cxn>
                <a:cxn ang="0">
                  <a:pos x="141" y="545"/>
                </a:cxn>
                <a:cxn ang="0">
                  <a:pos x="141" y="463"/>
                </a:cxn>
                <a:cxn ang="0">
                  <a:pos x="0" y="463"/>
                </a:cxn>
                <a:cxn ang="0">
                  <a:pos x="22" y="403"/>
                </a:cxn>
                <a:cxn ang="0">
                  <a:pos x="134" y="403"/>
                </a:cxn>
                <a:cxn ang="0">
                  <a:pos x="134" y="127"/>
                </a:cxn>
                <a:cxn ang="0">
                  <a:pos x="313" y="0"/>
                </a:cxn>
                <a:cxn ang="0">
                  <a:pos x="313" y="0"/>
                </a:cxn>
              </a:cxnLst>
              <a:rect l="0" t="0" r="r" b="b"/>
              <a:pathLst>
                <a:path w="506" h="1053">
                  <a:moveTo>
                    <a:pt x="313" y="0"/>
                  </a:moveTo>
                  <a:lnTo>
                    <a:pt x="335" y="22"/>
                  </a:lnTo>
                  <a:lnTo>
                    <a:pt x="298" y="60"/>
                  </a:lnTo>
                  <a:lnTo>
                    <a:pt x="290" y="75"/>
                  </a:lnTo>
                  <a:lnTo>
                    <a:pt x="283" y="90"/>
                  </a:lnTo>
                  <a:lnTo>
                    <a:pt x="268" y="247"/>
                  </a:lnTo>
                  <a:lnTo>
                    <a:pt x="260" y="403"/>
                  </a:lnTo>
                  <a:lnTo>
                    <a:pt x="432" y="403"/>
                  </a:lnTo>
                  <a:lnTo>
                    <a:pt x="402" y="463"/>
                  </a:lnTo>
                  <a:lnTo>
                    <a:pt x="260" y="463"/>
                  </a:lnTo>
                  <a:lnTo>
                    <a:pt x="268" y="822"/>
                  </a:lnTo>
                  <a:lnTo>
                    <a:pt x="290" y="844"/>
                  </a:lnTo>
                  <a:lnTo>
                    <a:pt x="320" y="867"/>
                  </a:lnTo>
                  <a:lnTo>
                    <a:pt x="342" y="889"/>
                  </a:lnTo>
                  <a:lnTo>
                    <a:pt x="365" y="904"/>
                  </a:lnTo>
                  <a:lnTo>
                    <a:pt x="380" y="904"/>
                  </a:lnTo>
                  <a:lnTo>
                    <a:pt x="395" y="911"/>
                  </a:lnTo>
                  <a:lnTo>
                    <a:pt x="410" y="911"/>
                  </a:lnTo>
                  <a:lnTo>
                    <a:pt x="424" y="904"/>
                  </a:lnTo>
                  <a:lnTo>
                    <a:pt x="447" y="889"/>
                  </a:lnTo>
                  <a:lnTo>
                    <a:pt x="477" y="874"/>
                  </a:lnTo>
                  <a:lnTo>
                    <a:pt x="506" y="859"/>
                  </a:lnTo>
                  <a:lnTo>
                    <a:pt x="506" y="889"/>
                  </a:lnTo>
                  <a:lnTo>
                    <a:pt x="290" y="1053"/>
                  </a:lnTo>
                  <a:lnTo>
                    <a:pt x="134" y="919"/>
                  </a:lnTo>
                  <a:lnTo>
                    <a:pt x="134" y="897"/>
                  </a:lnTo>
                  <a:lnTo>
                    <a:pt x="134" y="837"/>
                  </a:lnTo>
                  <a:lnTo>
                    <a:pt x="134" y="747"/>
                  </a:lnTo>
                  <a:lnTo>
                    <a:pt x="134" y="650"/>
                  </a:lnTo>
                  <a:lnTo>
                    <a:pt x="141" y="545"/>
                  </a:lnTo>
                  <a:lnTo>
                    <a:pt x="141" y="463"/>
                  </a:lnTo>
                  <a:lnTo>
                    <a:pt x="0" y="463"/>
                  </a:lnTo>
                  <a:lnTo>
                    <a:pt x="22" y="403"/>
                  </a:lnTo>
                  <a:lnTo>
                    <a:pt x="134" y="403"/>
                  </a:lnTo>
                  <a:lnTo>
                    <a:pt x="134" y="127"/>
                  </a:lnTo>
                  <a:lnTo>
                    <a:pt x="313" y="0"/>
                  </a:lnTo>
                  <a:lnTo>
                    <a:pt x="3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0" name="Freeform 58"/>
            <p:cNvSpPr>
              <a:spLocks/>
            </p:cNvSpPr>
            <p:nvPr/>
          </p:nvSpPr>
          <p:spPr bwMode="auto">
            <a:xfrm>
              <a:off x="7553" y="2633"/>
              <a:ext cx="447" cy="500"/>
            </a:xfrm>
            <a:custGeom>
              <a:avLst/>
              <a:gdLst/>
              <a:ahLst/>
              <a:cxnLst>
                <a:cxn ang="0">
                  <a:pos x="350" y="0"/>
                </a:cxn>
                <a:cxn ang="0">
                  <a:pos x="432" y="45"/>
                </a:cxn>
                <a:cxn ang="0">
                  <a:pos x="447" y="119"/>
                </a:cxn>
                <a:cxn ang="0">
                  <a:pos x="432" y="142"/>
                </a:cxn>
                <a:cxn ang="0">
                  <a:pos x="410" y="157"/>
                </a:cxn>
                <a:cxn ang="0">
                  <a:pos x="395" y="157"/>
                </a:cxn>
                <a:cxn ang="0">
                  <a:pos x="365" y="149"/>
                </a:cxn>
                <a:cxn ang="0">
                  <a:pos x="357" y="119"/>
                </a:cxn>
                <a:cxn ang="0">
                  <a:pos x="365" y="89"/>
                </a:cxn>
                <a:cxn ang="0">
                  <a:pos x="402" y="67"/>
                </a:cxn>
                <a:cxn ang="0">
                  <a:pos x="387" y="52"/>
                </a:cxn>
                <a:cxn ang="0">
                  <a:pos x="350" y="37"/>
                </a:cxn>
                <a:cxn ang="0">
                  <a:pos x="313" y="30"/>
                </a:cxn>
                <a:cxn ang="0">
                  <a:pos x="275" y="30"/>
                </a:cxn>
                <a:cxn ang="0">
                  <a:pos x="231" y="37"/>
                </a:cxn>
                <a:cxn ang="0">
                  <a:pos x="186" y="67"/>
                </a:cxn>
                <a:cxn ang="0">
                  <a:pos x="164" y="104"/>
                </a:cxn>
                <a:cxn ang="0">
                  <a:pos x="164" y="134"/>
                </a:cxn>
                <a:cxn ang="0">
                  <a:pos x="186" y="164"/>
                </a:cxn>
                <a:cxn ang="0">
                  <a:pos x="223" y="179"/>
                </a:cxn>
                <a:cxn ang="0">
                  <a:pos x="246" y="179"/>
                </a:cxn>
                <a:cxn ang="0">
                  <a:pos x="268" y="186"/>
                </a:cxn>
                <a:cxn ang="0">
                  <a:pos x="342" y="209"/>
                </a:cxn>
                <a:cxn ang="0">
                  <a:pos x="410" y="269"/>
                </a:cxn>
                <a:cxn ang="0">
                  <a:pos x="417" y="343"/>
                </a:cxn>
                <a:cxn ang="0">
                  <a:pos x="380" y="426"/>
                </a:cxn>
                <a:cxn ang="0">
                  <a:pos x="268" y="493"/>
                </a:cxn>
                <a:cxn ang="0">
                  <a:pos x="104" y="493"/>
                </a:cxn>
                <a:cxn ang="0">
                  <a:pos x="7" y="440"/>
                </a:cxn>
                <a:cxn ang="0">
                  <a:pos x="0" y="366"/>
                </a:cxn>
                <a:cxn ang="0">
                  <a:pos x="22" y="336"/>
                </a:cxn>
                <a:cxn ang="0">
                  <a:pos x="59" y="321"/>
                </a:cxn>
                <a:cxn ang="0">
                  <a:pos x="96" y="328"/>
                </a:cxn>
                <a:cxn ang="0">
                  <a:pos x="104" y="358"/>
                </a:cxn>
                <a:cxn ang="0">
                  <a:pos x="89" y="403"/>
                </a:cxn>
                <a:cxn ang="0">
                  <a:pos x="44" y="426"/>
                </a:cxn>
                <a:cxn ang="0">
                  <a:pos x="134" y="470"/>
                </a:cxn>
                <a:cxn ang="0">
                  <a:pos x="193" y="470"/>
                </a:cxn>
                <a:cxn ang="0">
                  <a:pos x="238" y="470"/>
                </a:cxn>
                <a:cxn ang="0">
                  <a:pos x="290" y="448"/>
                </a:cxn>
                <a:cxn ang="0">
                  <a:pos x="335" y="411"/>
                </a:cxn>
                <a:cxn ang="0">
                  <a:pos x="350" y="373"/>
                </a:cxn>
                <a:cxn ang="0">
                  <a:pos x="350" y="336"/>
                </a:cxn>
                <a:cxn ang="0">
                  <a:pos x="320" y="306"/>
                </a:cxn>
                <a:cxn ang="0">
                  <a:pos x="283" y="291"/>
                </a:cxn>
                <a:cxn ang="0">
                  <a:pos x="260" y="284"/>
                </a:cxn>
                <a:cxn ang="0">
                  <a:pos x="156" y="261"/>
                </a:cxn>
                <a:cxn ang="0">
                  <a:pos x="119" y="231"/>
                </a:cxn>
                <a:cxn ang="0">
                  <a:pos x="96" y="186"/>
                </a:cxn>
                <a:cxn ang="0">
                  <a:pos x="96" y="134"/>
                </a:cxn>
                <a:cxn ang="0">
                  <a:pos x="126" y="67"/>
                </a:cxn>
                <a:cxn ang="0">
                  <a:pos x="223" y="7"/>
                </a:cxn>
              </a:cxnLst>
              <a:rect l="0" t="0" r="r" b="b"/>
              <a:pathLst>
                <a:path w="447" h="500">
                  <a:moveTo>
                    <a:pt x="298" y="0"/>
                  </a:moveTo>
                  <a:lnTo>
                    <a:pt x="350" y="0"/>
                  </a:lnTo>
                  <a:lnTo>
                    <a:pt x="395" y="15"/>
                  </a:lnTo>
                  <a:lnTo>
                    <a:pt x="432" y="45"/>
                  </a:lnTo>
                  <a:lnTo>
                    <a:pt x="447" y="97"/>
                  </a:lnTo>
                  <a:lnTo>
                    <a:pt x="447" y="119"/>
                  </a:lnTo>
                  <a:lnTo>
                    <a:pt x="439" y="134"/>
                  </a:lnTo>
                  <a:lnTo>
                    <a:pt x="432" y="142"/>
                  </a:lnTo>
                  <a:lnTo>
                    <a:pt x="417" y="149"/>
                  </a:lnTo>
                  <a:lnTo>
                    <a:pt x="410" y="157"/>
                  </a:lnTo>
                  <a:lnTo>
                    <a:pt x="402" y="157"/>
                  </a:lnTo>
                  <a:lnTo>
                    <a:pt x="395" y="157"/>
                  </a:lnTo>
                  <a:lnTo>
                    <a:pt x="380" y="157"/>
                  </a:lnTo>
                  <a:lnTo>
                    <a:pt x="365" y="149"/>
                  </a:lnTo>
                  <a:lnTo>
                    <a:pt x="357" y="142"/>
                  </a:lnTo>
                  <a:lnTo>
                    <a:pt x="357" y="119"/>
                  </a:lnTo>
                  <a:lnTo>
                    <a:pt x="357" y="104"/>
                  </a:lnTo>
                  <a:lnTo>
                    <a:pt x="365" y="89"/>
                  </a:lnTo>
                  <a:lnTo>
                    <a:pt x="380" y="82"/>
                  </a:lnTo>
                  <a:lnTo>
                    <a:pt x="402" y="67"/>
                  </a:lnTo>
                  <a:lnTo>
                    <a:pt x="402" y="67"/>
                  </a:lnTo>
                  <a:lnTo>
                    <a:pt x="387" y="52"/>
                  </a:lnTo>
                  <a:lnTo>
                    <a:pt x="365" y="45"/>
                  </a:lnTo>
                  <a:lnTo>
                    <a:pt x="350" y="37"/>
                  </a:lnTo>
                  <a:lnTo>
                    <a:pt x="328" y="30"/>
                  </a:lnTo>
                  <a:lnTo>
                    <a:pt x="313" y="30"/>
                  </a:lnTo>
                  <a:lnTo>
                    <a:pt x="298" y="30"/>
                  </a:lnTo>
                  <a:lnTo>
                    <a:pt x="275" y="30"/>
                  </a:lnTo>
                  <a:lnTo>
                    <a:pt x="253" y="30"/>
                  </a:lnTo>
                  <a:lnTo>
                    <a:pt x="231" y="37"/>
                  </a:lnTo>
                  <a:lnTo>
                    <a:pt x="208" y="52"/>
                  </a:lnTo>
                  <a:lnTo>
                    <a:pt x="186" y="67"/>
                  </a:lnTo>
                  <a:lnTo>
                    <a:pt x="178" y="82"/>
                  </a:lnTo>
                  <a:lnTo>
                    <a:pt x="164" y="104"/>
                  </a:lnTo>
                  <a:lnTo>
                    <a:pt x="164" y="119"/>
                  </a:lnTo>
                  <a:lnTo>
                    <a:pt x="164" y="134"/>
                  </a:lnTo>
                  <a:lnTo>
                    <a:pt x="171" y="149"/>
                  </a:lnTo>
                  <a:lnTo>
                    <a:pt x="186" y="164"/>
                  </a:lnTo>
                  <a:lnTo>
                    <a:pt x="201" y="172"/>
                  </a:lnTo>
                  <a:lnTo>
                    <a:pt x="223" y="179"/>
                  </a:lnTo>
                  <a:lnTo>
                    <a:pt x="231" y="179"/>
                  </a:lnTo>
                  <a:lnTo>
                    <a:pt x="246" y="179"/>
                  </a:lnTo>
                  <a:lnTo>
                    <a:pt x="260" y="186"/>
                  </a:lnTo>
                  <a:lnTo>
                    <a:pt x="268" y="186"/>
                  </a:lnTo>
                  <a:lnTo>
                    <a:pt x="298" y="194"/>
                  </a:lnTo>
                  <a:lnTo>
                    <a:pt x="342" y="209"/>
                  </a:lnTo>
                  <a:lnTo>
                    <a:pt x="380" y="231"/>
                  </a:lnTo>
                  <a:lnTo>
                    <a:pt x="410" y="269"/>
                  </a:lnTo>
                  <a:lnTo>
                    <a:pt x="424" y="321"/>
                  </a:lnTo>
                  <a:lnTo>
                    <a:pt x="417" y="343"/>
                  </a:lnTo>
                  <a:lnTo>
                    <a:pt x="410" y="388"/>
                  </a:lnTo>
                  <a:lnTo>
                    <a:pt x="380" y="426"/>
                  </a:lnTo>
                  <a:lnTo>
                    <a:pt x="335" y="463"/>
                  </a:lnTo>
                  <a:lnTo>
                    <a:pt x="268" y="493"/>
                  </a:lnTo>
                  <a:lnTo>
                    <a:pt x="178" y="500"/>
                  </a:lnTo>
                  <a:lnTo>
                    <a:pt x="104" y="493"/>
                  </a:lnTo>
                  <a:lnTo>
                    <a:pt x="44" y="478"/>
                  </a:lnTo>
                  <a:lnTo>
                    <a:pt x="7" y="440"/>
                  </a:lnTo>
                  <a:lnTo>
                    <a:pt x="0" y="396"/>
                  </a:lnTo>
                  <a:lnTo>
                    <a:pt x="0" y="366"/>
                  </a:lnTo>
                  <a:lnTo>
                    <a:pt x="14" y="351"/>
                  </a:lnTo>
                  <a:lnTo>
                    <a:pt x="22" y="336"/>
                  </a:lnTo>
                  <a:lnTo>
                    <a:pt x="44" y="321"/>
                  </a:lnTo>
                  <a:lnTo>
                    <a:pt x="59" y="321"/>
                  </a:lnTo>
                  <a:lnTo>
                    <a:pt x="82" y="321"/>
                  </a:lnTo>
                  <a:lnTo>
                    <a:pt x="96" y="328"/>
                  </a:lnTo>
                  <a:lnTo>
                    <a:pt x="104" y="343"/>
                  </a:lnTo>
                  <a:lnTo>
                    <a:pt x="104" y="358"/>
                  </a:lnTo>
                  <a:lnTo>
                    <a:pt x="104" y="381"/>
                  </a:lnTo>
                  <a:lnTo>
                    <a:pt x="89" y="403"/>
                  </a:lnTo>
                  <a:lnTo>
                    <a:pt x="67" y="418"/>
                  </a:lnTo>
                  <a:lnTo>
                    <a:pt x="44" y="426"/>
                  </a:lnTo>
                  <a:lnTo>
                    <a:pt x="82" y="455"/>
                  </a:lnTo>
                  <a:lnTo>
                    <a:pt x="134" y="470"/>
                  </a:lnTo>
                  <a:lnTo>
                    <a:pt x="178" y="470"/>
                  </a:lnTo>
                  <a:lnTo>
                    <a:pt x="193" y="470"/>
                  </a:lnTo>
                  <a:lnTo>
                    <a:pt x="208" y="470"/>
                  </a:lnTo>
                  <a:lnTo>
                    <a:pt x="238" y="470"/>
                  </a:lnTo>
                  <a:lnTo>
                    <a:pt x="260" y="463"/>
                  </a:lnTo>
                  <a:lnTo>
                    <a:pt x="290" y="448"/>
                  </a:lnTo>
                  <a:lnTo>
                    <a:pt x="313" y="433"/>
                  </a:lnTo>
                  <a:lnTo>
                    <a:pt x="335" y="411"/>
                  </a:lnTo>
                  <a:lnTo>
                    <a:pt x="342" y="388"/>
                  </a:lnTo>
                  <a:lnTo>
                    <a:pt x="350" y="373"/>
                  </a:lnTo>
                  <a:lnTo>
                    <a:pt x="350" y="358"/>
                  </a:lnTo>
                  <a:lnTo>
                    <a:pt x="350" y="336"/>
                  </a:lnTo>
                  <a:lnTo>
                    <a:pt x="335" y="321"/>
                  </a:lnTo>
                  <a:lnTo>
                    <a:pt x="320" y="306"/>
                  </a:lnTo>
                  <a:lnTo>
                    <a:pt x="305" y="299"/>
                  </a:lnTo>
                  <a:lnTo>
                    <a:pt x="283" y="291"/>
                  </a:lnTo>
                  <a:lnTo>
                    <a:pt x="268" y="284"/>
                  </a:lnTo>
                  <a:lnTo>
                    <a:pt x="260" y="284"/>
                  </a:lnTo>
                  <a:lnTo>
                    <a:pt x="193" y="269"/>
                  </a:lnTo>
                  <a:lnTo>
                    <a:pt x="156" y="261"/>
                  </a:lnTo>
                  <a:lnTo>
                    <a:pt x="126" y="246"/>
                  </a:lnTo>
                  <a:lnTo>
                    <a:pt x="119" y="231"/>
                  </a:lnTo>
                  <a:lnTo>
                    <a:pt x="104" y="216"/>
                  </a:lnTo>
                  <a:lnTo>
                    <a:pt x="96" y="186"/>
                  </a:lnTo>
                  <a:lnTo>
                    <a:pt x="89" y="157"/>
                  </a:lnTo>
                  <a:lnTo>
                    <a:pt x="96" y="134"/>
                  </a:lnTo>
                  <a:lnTo>
                    <a:pt x="104" y="104"/>
                  </a:lnTo>
                  <a:lnTo>
                    <a:pt x="126" y="67"/>
                  </a:lnTo>
                  <a:lnTo>
                    <a:pt x="164" y="30"/>
                  </a:lnTo>
                  <a:lnTo>
                    <a:pt x="223" y="7"/>
                  </a:lnTo>
                  <a:lnTo>
                    <a:pt x="2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1" name="Freeform 59"/>
            <p:cNvSpPr>
              <a:spLocks/>
            </p:cNvSpPr>
            <p:nvPr/>
          </p:nvSpPr>
          <p:spPr bwMode="auto">
            <a:xfrm>
              <a:off x="8589" y="2961"/>
              <a:ext cx="589" cy="688"/>
            </a:xfrm>
            <a:custGeom>
              <a:avLst/>
              <a:gdLst/>
              <a:ahLst/>
              <a:cxnLst>
                <a:cxn ang="0">
                  <a:pos x="313" y="0"/>
                </a:cxn>
                <a:cxn ang="0">
                  <a:pos x="335" y="23"/>
                </a:cxn>
                <a:cxn ang="0">
                  <a:pos x="335" y="53"/>
                </a:cxn>
                <a:cxn ang="0">
                  <a:pos x="335" y="60"/>
                </a:cxn>
                <a:cxn ang="0">
                  <a:pos x="492" y="180"/>
                </a:cxn>
                <a:cxn ang="0">
                  <a:pos x="522" y="157"/>
                </a:cxn>
                <a:cxn ang="0">
                  <a:pos x="536" y="150"/>
                </a:cxn>
                <a:cxn ang="0">
                  <a:pos x="544" y="150"/>
                </a:cxn>
                <a:cxn ang="0">
                  <a:pos x="574" y="165"/>
                </a:cxn>
                <a:cxn ang="0">
                  <a:pos x="589" y="195"/>
                </a:cxn>
                <a:cxn ang="0">
                  <a:pos x="574" y="225"/>
                </a:cxn>
                <a:cxn ang="0">
                  <a:pos x="551" y="239"/>
                </a:cxn>
                <a:cxn ang="0">
                  <a:pos x="395" y="374"/>
                </a:cxn>
                <a:cxn ang="0">
                  <a:pos x="469" y="411"/>
                </a:cxn>
                <a:cxn ang="0">
                  <a:pos x="551" y="449"/>
                </a:cxn>
                <a:cxn ang="0">
                  <a:pos x="581" y="464"/>
                </a:cxn>
                <a:cxn ang="0">
                  <a:pos x="589" y="494"/>
                </a:cxn>
                <a:cxn ang="0">
                  <a:pos x="574" y="523"/>
                </a:cxn>
                <a:cxn ang="0">
                  <a:pos x="544" y="538"/>
                </a:cxn>
                <a:cxn ang="0">
                  <a:pos x="529" y="531"/>
                </a:cxn>
                <a:cxn ang="0">
                  <a:pos x="313" y="381"/>
                </a:cxn>
                <a:cxn ang="0">
                  <a:pos x="335" y="665"/>
                </a:cxn>
                <a:cxn ang="0">
                  <a:pos x="320" y="680"/>
                </a:cxn>
                <a:cxn ang="0">
                  <a:pos x="298" y="688"/>
                </a:cxn>
                <a:cxn ang="0">
                  <a:pos x="276" y="680"/>
                </a:cxn>
                <a:cxn ang="0">
                  <a:pos x="253" y="665"/>
                </a:cxn>
                <a:cxn ang="0">
                  <a:pos x="276" y="381"/>
                </a:cxn>
                <a:cxn ang="0">
                  <a:pos x="82" y="523"/>
                </a:cxn>
                <a:cxn ang="0">
                  <a:pos x="59" y="538"/>
                </a:cxn>
                <a:cxn ang="0">
                  <a:pos x="52" y="538"/>
                </a:cxn>
                <a:cxn ang="0">
                  <a:pos x="30" y="538"/>
                </a:cxn>
                <a:cxn ang="0">
                  <a:pos x="7" y="508"/>
                </a:cxn>
                <a:cxn ang="0">
                  <a:pos x="0" y="479"/>
                </a:cxn>
                <a:cxn ang="0">
                  <a:pos x="22" y="456"/>
                </a:cxn>
                <a:cxn ang="0">
                  <a:pos x="261" y="344"/>
                </a:cxn>
                <a:cxn ang="0">
                  <a:pos x="22" y="232"/>
                </a:cxn>
                <a:cxn ang="0">
                  <a:pos x="0" y="210"/>
                </a:cxn>
                <a:cxn ang="0">
                  <a:pos x="7" y="180"/>
                </a:cxn>
                <a:cxn ang="0">
                  <a:pos x="30" y="157"/>
                </a:cxn>
                <a:cxn ang="0">
                  <a:pos x="52" y="150"/>
                </a:cxn>
                <a:cxn ang="0">
                  <a:pos x="74" y="165"/>
                </a:cxn>
                <a:cxn ang="0">
                  <a:pos x="253" y="60"/>
                </a:cxn>
                <a:cxn ang="0">
                  <a:pos x="253" y="30"/>
                </a:cxn>
                <a:cxn ang="0">
                  <a:pos x="276" y="8"/>
                </a:cxn>
              </a:cxnLst>
              <a:rect l="0" t="0" r="r" b="b"/>
              <a:pathLst>
                <a:path w="589" h="688">
                  <a:moveTo>
                    <a:pt x="298" y="0"/>
                  </a:moveTo>
                  <a:lnTo>
                    <a:pt x="313" y="0"/>
                  </a:lnTo>
                  <a:lnTo>
                    <a:pt x="328" y="15"/>
                  </a:lnTo>
                  <a:lnTo>
                    <a:pt x="335" y="23"/>
                  </a:lnTo>
                  <a:lnTo>
                    <a:pt x="335" y="38"/>
                  </a:lnTo>
                  <a:lnTo>
                    <a:pt x="335" y="53"/>
                  </a:lnTo>
                  <a:lnTo>
                    <a:pt x="335" y="60"/>
                  </a:lnTo>
                  <a:lnTo>
                    <a:pt x="335" y="60"/>
                  </a:lnTo>
                  <a:lnTo>
                    <a:pt x="313" y="314"/>
                  </a:lnTo>
                  <a:lnTo>
                    <a:pt x="492" y="180"/>
                  </a:lnTo>
                  <a:lnTo>
                    <a:pt x="507" y="165"/>
                  </a:lnTo>
                  <a:lnTo>
                    <a:pt x="522" y="157"/>
                  </a:lnTo>
                  <a:lnTo>
                    <a:pt x="529" y="157"/>
                  </a:lnTo>
                  <a:lnTo>
                    <a:pt x="536" y="150"/>
                  </a:lnTo>
                  <a:lnTo>
                    <a:pt x="536" y="150"/>
                  </a:lnTo>
                  <a:lnTo>
                    <a:pt x="544" y="150"/>
                  </a:lnTo>
                  <a:lnTo>
                    <a:pt x="559" y="157"/>
                  </a:lnTo>
                  <a:lnTo>
                    <a:pt x="574" y="165"/>
                  </a:lnTo>
                  <a:lnTo>
                    <a:pt x="581" y="180"/>
                  </a:lnTo>
                  <a:lnTo>
                    <a:pt x="589" y="195"/>
                  </a:lnTo>
                  <a:lnTo>
                    <a:pt x="581" y="210"/>
                  </a:lnTo>
                  <a:lnTo>
                    <a:pt x="574" y="225"/>
                  </a:lnTo>
                  <a:lnTo>
                    <a:pt x="566" y="232"/>
                  </a:lnTo>
                  <a:lnTo>
                    <a:pt x="551" y="239"/>
                  </a:lnTo>
                  <a:lnTo>
                    <a:pt x="328" y="344"/>
                  </a:lnTo>
                  <a:lnTo>
                    <a:pt x="395" y="374"/>
                  </a:lnTo>
                  <a:lnTo>
                    <a:pt x="432" y="396"/>
                  </a:lnTo>
                  <a:lnTo>
                    <a:pt x="469" y="411"/>
                  </a:lnTo>
                  <a:lnTo>
                    <a:pt x="507" y="426"/>
                  </a:lnTo>
                  <a:lnTo>
                    <a:pt x="551" y="449"/>
                  </a:lnTo>
                  <a:lnTo>
                    <a:pt x="566" y="456"/>
                  </a:lnTo>
                  <a:lnTo>
                    <a:pt x="581" y="464"/>
                  </a:lnTo>
                  <a:lnTo>
                    <a:pt x="581" y="479"/>
                  </a:lnTo>
                  <a:lnTo>
                    <a:pt x="589" y="494"/>
                  </a:lnTo>
                  <a:lnTo>
                    <a:pt x="581" y="508"/>
                  </a:lnTo>
                  <a:lnTo>
                    <a:pt x="574" y="523"/>
                  </a:lnTo>
                  <a:lnTo>
                    <a:pt x="559" y="538"/>
                  </a:lnTo>
                  <a:lnTo>
                    <a:pt x="544" y="538"/>
                  </a:lnTo>
                  <a:lnTo>
                    <a:pt x="536" y="538"/>
                  </a:lnTo>
                  <a:lnTo>
                    <a:pt x="529" y="531"/>
                  </a:lnTo>
                  <a:lnTo>
                    <a:pt x="514" y="523"/>
                  </a:lnTo>
                  <a:lnTo>
                    <a:pt x="313" y="381"/>
                  </a:lnTo>
                  <a:lnTo>
                    <a:pt x="335" y="643"/>
                  </a:lnTo>
                  <a:lnTo>
                    <a:pt x="335" y="665"/>
                  </a:lnTo>
                  <a:lnTo>
                    <a:pt x="328" y="673"/>
                  </a:lnTo>
                  <a:lnTo>
                    <a:pt x="320" y="680"/>
                  </a:lnTo>
                  <a:lnTo>
                    <a:pt x="305" y="688"/>
                  </a:lnTo>
                  <a:lnTo>
                    <a:pt x="298" y="688"/>
                  </a:lnTo>
                  <a:lnTo>
                    <a:pt x="283" y="688"/>
                  </a:lnTo>
                  <a:lnTo>
                    <a:pt x="276" y="680"/>
                  </a:lnTo>
                  <a:lnTo>
                    <a:pt x="261" y="673"/>
                  </a:lnTo>
                  <a:lnTo>
                    <a:pt x="253" y="665"/>
                  </a:lnTo>
                  <a:lnTo>
                    <a:pt x="253" y="643"/>
                  </a:lnTo>
                  <a:lnTo>
                    <a:pt x="276" y="381"/>
                  </a:lnTo>
                  <a:lnTo>
                    <a:pt x="97" y="508"/>
                  </a:lnTo>
                  <a:lnTo>
                    <a:pt x="82" y="523"/>
                  </a:lnTo>
                  <a:lnTo>
                    <a:pt x="67" y="531"/>
                  </a:lnTo>
                  <a:lnTo>
                    <a:pt x="59" y="538"/>
                  </a:lnTo>
                  <a:lnTo>
                    <a:pt x="52" y="538"/>
                  </a:lnTo>
                  <a:lnTo>
                    <a:pt x="52" y="538"/>
                  </a:lnTo>
                  <a:lnTo>
                    <a:pt x="44" y="538"/>
                  </a:lnTo>
                  <a:lnTo>
                    <a:pt x="30" y="538"/>
                  </a:lnTo>
                  <a:lnTo>
                    <a:pt x="15" y="523"/>
                  </a:lnTo>
                  <a:lnTo>
                    <a:pt x="7" y="508"/>
                  </a:lnTo>
                  <a:lnTo>
                    <a:pt x="0" y="494"/>
                  </a:lnTo>
                  <a:lnTo>
                    <a:pt x="0" y="479"/>
                  </a:lnTo>
                  <a:lnTo>
                    <a:pt x="7" y="471"/>
                  </a:lnTo>
                  <a:lnTo>
                    <a:pt x="22" y="456"/>
                  </a:lnTo>
                  <a:lnTo>
                    <a:pt x="37" y="449"/>
                  </a:lnTo>
                  <a:lnTo>
                    <a:pt x="261" y="344"/>
                  </a:lnTo>
                  <a:lnTo>
                    <a:pt x="30" y="239"/>
                  </a:lnTo>
                  <a:lnTo>
                    <a:pt x="22" y="232"/>
                  </a:lnTo>
                  <a:lnTo>
                    <a:pt x="7" y="225"/>
                  </a:lnTo>
                  <a:lnTo>
                    <a:pt x="0" y="210"/>
                  </a:lnTo>
                  <a:lnTo>
                    <a:pt x="0" y="195"/>
                  </a:lnTo>
                  <a:lnTo>
                    <a:pt x="7" y="180"/>
                  </a:lnTo>
                  <a:lnTo>
                    <a:pt x="15" y="165"/>
                  </a:lnTo>
                  <a:lnTo>
                    <a:pt x="30" y="157"/>
                  </a:lnTo>
                  <a:lnTo>
                    <a:pt x="44" y="150"/>
                  </a:lnTo>
                  <a:lnTo>
                    <a:pt x="52" y="150"/>
                  </a:lnTo>
                  <a:lnTo>
                    <a:pt x="59" y="157"/>
                  </a:lnTo>
                  <a:lnTo>
                    <a:pt x="74" y="165"/>
                  </a:lnTo>
                  <a:lnTo>
                    <a:pt x="276" y="314"/>
                  </a:lnTo>
                  <a:lnTo>
                    <a:pt x="253" y="60"/>
                  </a:lnTo>
                  <a:lnTo>
                    <a:pt x="253" y="45"/>
                  </a:lnTo>
                  <a:lnTo>
                    <a:pt x="253" y="30"/>
                  </a:lnTo>
                  <a:lnTo>
                    <a:pt x="261" y="15"/>
                  </a:lnTo>
                  <a:lnTo>
                    <a:pt x="276" y="8"/>
                  </a:lnTo>
                  <a:lnTo>
                    <a:pt x="2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2" name="Freeform 60"/>
            <p:cNvSpPr>
              <a:spLocks/>
            </p:cNvSpPr>
            <p:nvPr/>
          </p:nvSpPr>
          <p:spPr bwMode="auto">
            <a:xfrm>
              <a:off x="9677" y="2685"/>
              <a:ext cx="514" cy="1053"/>
            </a:xfrm>
            <a:custGeom>
              <a:avLst/>
              <a:gdLst/>
              <a:ahLst/>
              <a:cxnLst>
                <a:cxn ang="0">
                  <a:pos x="321" y="0"/>
                </a:cxn>
                <a:cxn ang="0">
                  <a:pos x="343" y="22"/>
                </a:cxn>
                <a:cxn ang="0">
                  <a:pos x="298" y="60"/>
                </a:cxn>
                <a:cxn ang="0">
                  <a:pos x="291" y="75"/>
                </a:cxn>
                <a:cxn ang="0">
                  <a:pos x="283" y="90"/>
                </a:cxn>
                <a:cxn ang="0">
                  <a:pos x="268" y="247"/>
                </a:cxn>
                <a:cxn ang="0">
                  <a:pos x="268" y="403"/>
                </a:cxn>
                <a:cxn ang="0">
                  <a:pos x="440" y="403"/>
                </a:cxn>
                <a:cxn ang="0">
                  <a:pos x="410" y="463"/>
                </a:cxn>
                <a:cxn ang="0">
                  <a:pos x="268" y="463"/>
                </a:cxn>
                <a:cxn ang="0">
                  <a:pos x="268" y="822"/>
                </a:cxn>
                <a:cxn ang="0">
                  <a:pos x="298" y="844"/>
                </a:cxn>
                <a:cxn ang="0">
                  <a:pos x="321" y="867"/>
                </a:cxn>
                <a:cxn ang="0">
                  <a:pos x="350" y="889"/>
                </a:cxn>
                <a:cxn ang="0">
                  <a:pos x="373" y="904"/>
                </a:cxn>
                <a:cxn ang="0">
                  <a:pos x="380" y="904"/>
                </a:cxn>
                <a:cxn ang="0">
                  <a:pos x="395" y="911"/>
                </a:cxn>
                <a:cxn ang="0">
                  <a:pos x="410" y="911"/>
                </a:cxn>
                <a:cxn ang="0">
                  <a:pos x="432" y="904"/>
                </a:cxn>
                <a:cxn ang="0">
                  <a:pos x="455" y="889"/>
                </a:cxn>
                <a:cxn ang="0">
                  <a:pos x="477" y="874"/>
                </a:cxn>
                <a:cxn ang="0">
                  <a:pos x="507" y="859"/>
                </a:cxn>
                <a:cxn ang="0">
                  <a:pos x="514" y="889"/>
                </a:cxn>
                <a:cxn ang="0">
                  <a:pos x="298" y="1053"/>
                </a:cxn>
                <a:cxn ang="0">
                  <a:pos x="142" y="919"/>
                </a:cxn>
                <a:cxn ang="0">
                  <a:pos x="142" y="897"/>
                </a:cxn>
                <a:cxn ang="0">
                  <a:pos x="142" y="837"/>
                </a:cxn>
                <a:cxn ang="0">
                  <a:pos x="142" y="747"/>
                </a:cxn>
                <a:cxn ang="0">
                  <a:pos x="142" y="650"/>
                </a:cxn>
                <a:cxn ang="0">
                  <a:pos x="142" y="545"/>
                </a:cxn>
                <a:cxn ang="0">
                  <a:pos x="142" y="463"/>
                </a:cxn>
                <a:cxn ang="0">
                  <a:pos x="0" y="463"/>
                </a:cxn>
                <a:cxn ang="0">
                  <a:pos x="30" y="403"/>
                </a:cxn>
                <a:cxn ang="0">
                  <a:pos x="142" y="403"/>
                </a:cxn>
                <a:cxn ang="0">
                  <a:pos x="142" y="127"/>
                </a:cxn>
                <a:cxn ang="0">
                  <a:pos x="321" y="0"/>
                </a:cxn>
                <a:cxn ang="0">
                  <a:pos x="321" y="0"/>
                </a:cxn>
              </a:cxnLst>
              <a:rect l="0" t="0" r="r" b="b"/>
              <a:pathLst>
                <a:path w="514" h="1053">
                  <a:moveTo>
                    <a:pt x="321" y="0"/>
                  </a:moveTo>
                  <a:lnTo>
                    <a:pt x="343" y="22"/>
                  </a:lnTo>
                  <a:lnTo>
                    <a:pt x="298" y="60"/>
                  </a:lnTo>
                  <a:lnTo>
                    <a:pt x="291" y="75"/>
                  </a:lnTo>
                  <a:lnTo>
                    <a:pt x="283" y="90"/>
                  </a:lnTo>
                  <a:lnTo>
                    <a:pt x="268" y="247"/>
                  </a:lnTo>
                  <a:lnTo>
                    <a:pt x="268" y="403"/>
                  </a:lnTo>
                  <a:lnTo>
                    <a:pt x="440" y="403"/>
                  </a:lnTo>
                  <a:lnTo>
                    <a:pt x="410" y="463"/>
                  </a:lnTo>
                  <a:lnTo>
                    <a:pt x="268" y="463"/>
                  </a:lnTo>
                  <a:lnTo>
                    <a:pt x="268" y="822"/>
                  </a:lnTo>
                  <a:lnTo>
                    <a:pt x="298" y="844"/>
                  </a:lnTo>
                  <a:lnTo>
                    <a:pt x="321" y="867"/>
                  </a:lnTo>
                  <a:lnTo>
                    <a:pt x="350" y="889"/>
                  </a:lnTo>
                  <a:lnTo>
                    <a:pt x="373" y="904"/>
                  </a:lnTo>
                  <a:lnTo>
                    <a:pt x="380" y="904"/>
                  </a:lnTo>
                  <a:lnTo>
                    <a:pt x="395" y="911"/>
                  </a:lnTo>
                  <a:lnTo>
                    <a:pt x="410" y="911"/>
                  </a:lnTo>
                  <a:lnTo>
                    <a:pt x="432" y="904"/>
                  </a:lnTo>
                  <a:lnTo>
                    <a:pt x="455" y="889"/>
                  </a:lnTo>
                  <a:lnTo>
                    <a:pt x="477" y="874"/>
                  </a:lnTo>
                  <a:lnTo>
                    <a:pt x="507" y="859"/>
                  </a:lnTo>
                  <a:lnTo>
                    <a:pt x="514" y="889"/>
                  </a:lnTo>
                  <a:lnTo>
                    <a:pt x="298" y="1053"/>
                  </a:lnTo>
                  <a:lnTo>
                    <a:pt x="142" y="919"/>
                  </a:lnTo>
                  <a:lnTo>
                    <a:pt x="142" y="897"/>
                  </a:lnTo>
                  <a:lnTo>
                    <a:pt x="142" y="837"/>
                  </a:lnTo>
                  <a:lnTo>
                    <a:pt x="142" y="747"/>
                  </a:lnTo>
                  <a:lnTo>
                    <a:pt x="142" y="650"/>
                  </a:lnTo>
                  <a:lnTo>
                    <a:pt x="142" y="545"/>
                  </a:lnTo>
                  <a:lnTo>
                    <a:pt x="142" y="463"/>
                  </a:lnTo>
                  <a:lnTo>
                    <a:pt x="0" y="463"/>
                  </a:lnTo>
                  <a:lnTo>
                    <a:pt x="30" y="403"/>
                  </a:lnTo>
                  <a:lnTo>
                    <a:pt x="142" y="403"/>
                  </a:lnTo>
                  <a:lnTo>
                    <a:pt x="142" y="127"/>
                  </a:lnTo>
                  <a:lnTo>
                    <a:pt x="321"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3" name="Freeform 61"/>
            <p:cNvSpPr>
              <a:spLocks noEditPoints="1"/>
            </p:cNvSpPr>
            <p:nvPr/>
          </p:nvSpPr>
          <p:spPr bwMode="auto">
            <a:xfrm>
              <a:off x="10244" y="2326"/>
              <a:ext cx="641" cy="822"/>
            </a:xfrm>
            <a:custGeom>
              <a:avLst/>
              <a:gdLst/>
              <a:ahLst/>
              <a:cxnLst>
                <a:cxn ang="0">
                  <a:pos x="283" y="329"/>
                </a:cxn>
                <a:cxn ang="0">
                  <a:pos x="186" y="396"/>
                </a:cxn>
                <a:cxn ang="0">
                  <a:pos x="134" y="471"/>
                </a:cxn>
                <a:cxn ang="0">
                  <a:pos x="111" y="561"/>
                </a:cxn>
                <a:cxn ang="0">
                  <a:pos x="97" y="658"/>
                </a:cxn>
                <a:cxn ang="0">
                  <a:pos x="104" y="718"/>
                </a:cxn>
                <a:cxn ang="0">
                  <a:pos x="171" y="777"/>
                </a:cxn>
                <a:cxn ang="0">
                  <a:pos x="238" y="785"/>
                </a:cxn>
                <a:cxn ang="0">
                  <a:pos x="387" y="725"/>
                </a:cxn>
                <a:cxn ang="0">
                  <a:pos x="469" y="591"/>
                </a:cxn>
                <a:cxn ang="0">
                  <a:pos x="499" y="471"/>
                </a:cxn>
                <a:cxn ang="0">
                  <a:pos x="477" y="389"/>
                </a:cxn>
                <a:cxn ang="0">
                  <a:pos x="410" y="329"/>
                </a:cxn>
                <a:cxn ang="0">
                  <a:pos x="365" y="0"/>
                </a:cxn>
                <a:cxn ang="0">
                  <a:pos x="529" y="45"/>
                </a:cxn>
                <a:cxn ang="0">
                  <a:pos x="626" y="195"/>
                </a:cxn>
                <a:cxn ang="0">
                  <a:pos x="641" y="366"/>
                </a:cxn>
                <a:cxn ang="0">
                  <a:pos x="589" y="538"/>
                </a:cxn>
                <a:cxn ang="0">
                  <a:pos x="492" y="703"/>
                </a:cxn>
                <a:cxn ang="0">
                  <a:pos x="335" y="807"/>
                </a:cxn>
                <a:cxn ang="0">
                  <a:pos x="141" y="807"/>
                </a:cxn>
                <a:cxn ang="0">
                  <a:pos x="29" y="725"/>
                </a:cxn>
                <a:cxn ang="0">
                  <a:pos x="0" y="620"/>
                </a:cxn>
                <a:cxn ang="0">
                  <a:pos x="7" y="553"/>
                </a:cxn>
                <a:cxn ang="0">
                  <a:pos x="22" y="508"/>
                </a:cxn>
                <a:cxn ang="0">
                  <a:pos x="141" y="359"/>
                </a:cxn>
                <a:cxn ang="0">
                  <a:pos x="350" y="284"/>
                </a:cxn>
                <a:cxn ang="0">
                  <a:pos x="469" y="329"/>
                </a:cxn>
                <a:cxn ang="0">
                  <a:pos x="521" y="419"/>
                </a:cxn>
                <a:cxn ang="0">
                  <a:pos x="536" y="344"/>
                </a:cxn>
                <a:cxn ang="0">
                  <a:pos x="551" y="239"/>
                </a:cxn>
                <a:cxn ang="0">
                  <a:pos x="507" y="98"/>
                </a:cxn>
                <a:cxn ang="0">
                  <a:pos x="417" y="38"/>
                </a:cxn>
                <a:cxn ang="0">
                  <a:pos x="335" y="30"/>
                </a:cxn>
                <a:cxn ang="0">
                  <a:pos x="246" y="68"/>
                </a:cxn>
                <a:cxn ang="0">
                  <a:pos x="208" y="112"/>
                </a:cxn>
                <a:cxn ang="0">
                  <a:pos x="231" y="127"/>
                </a:cxn>
                <a:cxn ang="0">
                  <a:pos x="238" y="157"/>
                </a:cxn>
                <a:cxn ang="0">
                  <a:pos x="231" y="187"/>
                </a:cxn>
                <a:cxn ang="0">
                  <a:pos x="201" y="210"/>
                </a:cxn>
                <a:cxn ang="0">
                  <a:pos x="156" y="217"/>
                </a:cxn>
                <a:cxn ang="0">
                  <a:pos x="141" y="202"/>
                </a:cxn>
                <a:cxn ang="0">
                  <a:pos x="134" y="187"/>
                </a:cxn>
                <a:cxn ang="0">
                  <a:pos x="134" y="150"/>
                </a:cxn>
                <a:cxn ang="0">
                  <a:pos x="179" y="75"/>
                </a:cxn>
                <a:cxn ang="0">
                  <a:pos x="283" y="8"/>
                </a:cxn>
              </a:cxnLst>
              <a:rect l="0" t="0" r="r" b="b"/>
              <a:pathLst>
                <a:path w="641" h="822">
                  <a:moveTo>
                    <a:pt x="350" y="314"/>
                  </a:moveTo>
                  <a:lnTo>
                    <a:pt x="283" y="329"/>
                  </a:lnTo>
                  <a:lnTo>
                    <a:pt x="231" y="359"/>
                  </a:lnTo>
                  <a:lnTo>
                    <a:pt x="186" y="396"/>
                  </a:lnTo>
                  <a:lnTo>
                    <a:pt x="156" y="441"/>
                  </a:lnTo>
                  <a:lnTo>
                    <a:pt x="134" y="471"/>
                  </a:lnTo>
                  <a:lnTo>
                    <a:pt x="126" y="508"/>
                  </a:lnTo>
                  <a:lnTo>
                    <a:pt x="111" y="561"/>
                  </a:lnTo>
                  <a:lnTo>
                    <a:pt x="97" y="613"/>
                  </a:lnTo>
                  <a:lnTo>
                    <a:pt x="97" y="658"/>
                  </a:lnTo>
                  <a:lnTo>
                    <a:pt x="97" y="680"/>
                  </a:lnTo>
                  <a:lnTo>
                    <a:pt x="104" y="718"/>
                  </a:lnTo>
                  <a:lnTo>
                    <a:pt x="134" y="747"/>
                  </a:lnTo>
                  <a:lnTo>
                    <a:pt x="171" y="777"/>
                  </a:lnTo>
                  <a:lnTo>
                    <a:pt x="238" y="785"/>
                  </a:lnTo>
                  <a:lnTo>
                    <a:pt x="238" y="785"/>
                  </a:lnTo>
                  <a:lnTo>
                    <a:pt x="320" y="770"/>
                  </a:lnTo>
                  <a:lnTo>
                    <a:pt x="387" y="725"/>
                  </a:lnTo>
                  <a:lnTo>
                    <a:pt x="439" y="658"/>
                  </a:lnTo>
                  <a:lnTo>
                    <a:pt x="469" y="591"/>
                  </a:lnTo>
                  <a:lnTo>
                    <a:pt x="492" y="523"/>
                  </a:lnTo>
                  <a:lnTo>
                    <a:pt x="499" y="471"/>
                  </a:lnTo>
                  <a:lnTo>
                    <a:pt x="492" y="434"/>
                  </a:lnTo>
                  <a:lnTo>
                    <a:pt x="477" y="389"/>
                  </a:lnTo>
                  <a:lnTo>
                    <a:pt x="447" y="352"/>
                  </a:lnTo>
                  <a:lnTo>
                    <a:pt x="410" y="329"/>
                  </a:lnTo>
                  <a:lnTo>
                    <a:pt x="350" y="314"/>
                  </a:lnTo>
                  <a:close/>
                  <a:moveTo>
                    <a:pt x="365" y="0"/>
                  </a:moveTo>
                  <a:lnTo>
                    <a:pt x="454" y="8"/>
                  </a:lnTo>
                  <a:lnTo>
                    <a:pt x="529" y="45"/>
                  </a:lnTo>
                  <a:lnTo>
                    <a:pt x="589" y="112"/>
                  </a:lnTo>
                  <a:lnTo>
                    <a:pt x="626" y="195"/>
                  </a:lnTo>
                  <a:lnTo>
                    <a:pt x="641" y="299"/>
                  </a:lnTo>
                  <a:lnTo>
                    <a:pt x="641" y="366"/>
                  </a:lnTo>
                  <a:lnTo>
                    <a:pt x="618" y="449"/>
                  </a:lnTo>
                  <a:lnTo>
                    <a:pt x="589" y="538"/>
                  </a:lnTo>
                  <a:lnTo>
                    <a:pt x="544" y="620"/>
                  </a:lnTo>
                  <a:lnTo>
                    <a:pt x="492" y="703"/>
                  </a:lnTo>
                  <a:lnTo>
                    <a:pt x="417" y="762"/>
                  </a:lnTo>
                  <a:lnTo>
                    <a:pt x="335" y="807"/>
                  </a:lnTo>
                  <a:lnTo>
                    <a:pt x="231" y="822"/>
                  </a:lnTo>
                  <a:lnTo>
                    <a:pt x="141" y="807"/>
                  </a:lnTo>
                  <a:lnTo>
                    <a:pt x="74" y="770"/>
                  </a:lnTo>
                  <a:lnTo>
                    <a:pt x="29" y="725"/>
                  </a:lnTo>
                  <a:lnTo>
                    <a:pt x="7" y="665"/>
                  </a:lnTo>
                  <a:lnTo>
                    <a:pt x="0" y="620"/>
                  </a:lnTo>
                  <a:lnTo>
                    <a:pt x="0" y="583"/>
                  </a:lnTo>
                  <a:lnTo>
                    <a:pt x="7" y="553"/>
                  </a:lnTo>
                  <a:lnTo>
                    <a:pt x="15" y="523"/>
                  </a:lnTo>
                  <a:lnTo>
                    <a:pt x="22" y="508"/>
                  </a:lnTo>
                  <a:lnTo>
                    <a:pt x="67" y="426"/>
                  </a:lnTo>
                  <a:lnTo>
                    <a:pt x="141" y="359"/>
                  </a:lnTo>
                  <a:lnTo>
                    <a:pt x="238" y="307"/>
                  </a:lnTo>
                  <a:lnTo>
                    <a:pt x="350" y="284"/>
                  </a:lnTo>
                  <a:lnTo>
                    <a:pt x="417" y="299"/>
                  </a:lnTo>
                  <a:lnTo>
                    <a:pt x="469" y="329"/>
                  </a:lnTo>
                  <a:lnTo>
                    <a:pt x="499" y="374"/>
                  </a:lnTo>
                  <a:lnTo>
                    <a:pt x="521" y="419"/>
                  </a:lnTo>
                  <a:lnTo>
                    <a:pt x="521" y="419"/>
                  </a:lnTo>
                  <a:lnTo>
                    <a:pt x="536" y="344"/>
                  </a:lnTo>
                  <a:lnTo>
                    <a:pt x="544" y="292"/>
                  </a:lnTo>
                  <a:lnTo>
                    <a:pt x="551" y="239"/>
                  </a:lnTo>
                  <a:lnTo>
                    <a:pt x="536" y="157"/>
                  </a:lnTo>
                  <a:lnTo>
                    <a:pt x="507" y="98"/>
                  </a:lnTo>
                  <a:lnTo>
                    <a:pt x="462" y="60"/>
                  </a:lnTo>
                  <a:lnTo>
                    <a:pt x="417" y="38"/>
                  </a:lnTo>
                  <a:lnTo>
                    <a:pt x="365" y="30"/>
                  </a:lnTo>
                  <a:lnTo>
                    <a:pt x="335" y="30"/>
                  </a:lnTo>
                  <a:lnTo>
                    <a:pt x="290" y="38"/>
                  </a:lnTo>
                  <a:lnTo>
                    <a:pt x="246" y="68"/>
                  </a:lnTo>
                  <a:lnTo>
                    <a:pt x="193" y="112"/>
                  </a:lnTo>
                  <a:lnTo>
                    <a:pt x="208" y="112"/>
                  </a:lnTo>
                  <a:lnTo>
                    <a:pt x="223" y="120"/>
                  </a:lnTo>
                  <a:lnTo>
                    <a:pt x="231" y="127"/>
                  </a:lnTo>
                  <a:lnTo>
                    <a:pt x="238" y="142"/>
                  </a:lnTo>
                  <a:lnTo>
                    <a:pt x="238" y="157"/>
                  </a:lnTo>
                  <a:lnTo>
                    <a:pt x="238" y="172"/>
                  </a:lnTo>
                  <a:lnTo>
                    <a:pt x="231" y="187"/>
                  </a:lnTo>
                  <a:lnTo>
                    <a:pt x="216" y="202"/>
                  </a:lnTo>
                  <a:lnTo>
                    <a:pt x="201" y="210"/>
                  </a:lnTo>
                  <a:lnTo>
                    <a:pt x="179" y="217"/>
                  </a:lnTo>
                  <a:lnTo>
                    <a:pt x="156" y="217"/>
                  </a:lnTo>
                  <a:lnTo>
                    <a:pt x="149" y="210"/>
                  </a:lnTo>
                  <a:lnTo>
                    <a:pt x="141" y="202"/>
                  </a:lnTo>
                  <a:lnTo>
                    <a:pt x="134" y="195"/>
                  </a:lnTo>
                  <a:lnTo>
                    <a:pt x="134" y="187"/>
                  </a:lnTo>
                  <a:lnTo>
                    <a:pt x="134" y="180"/>
                  </a:lnTo>
                  <a:lnTo>
                    <a:pt x="134" y="150"/>
                  </a:lnTo>
                  <a:lnTo>
                    <a:pt x="149" y="112"/>
                  </a:lnTo>
                  <a:lnTo>
                    <a:pt x="179" y="75"/>
                  </a:lnTo>
                  <a:lnTo>
                    <a:pt x="223" y="38"/>
                  </a:lnTo>
                  <a:lnTo>
                    <a:pt x="283" y="8"/>
                  </a:lnTo>
                  <a:lnTo>
                    <a:pt x="3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4" name="Freeform 62"/>
            <p:cNvSpPr>
              <a:spLocks noEditPoints="1"/>
            </p:cNvSpPr>
            <p:nvPr/>
          </p:nvSpPr>
          <p:spPr bwMode="auto">
            <a:xfrm>
              <a:off x="10251" y="3372"/>
              <a:ext cx="880" cy="792"/>
            </a:xfrm>
            <a:custGeom>
              <a:avLst/>
              <a:gdLst/>
              <a:ahLst/>
              <a:cxnLst>
                <a:cxn ang="0">
                  <a:pos x="395" y="53"/>
                </a:cxn>
                <a:cxn ang="0">
                  <a:pos x="388" y="83"/>
                </a:cxn>
                <a:cxn ang="0">
                  <a:pos x="537" y="366"/>
                </a:cxn>
                <a:cxn ang="0">
                  <a:pos x="693" y="269"/>
                </a:cxn>
                <a:cxn ang="0">
                  <a:pos x="716" y="105"/>
                </a:cxn>
                <a:cxn ang="0">
                  <a:pos x="559" y="45"/>
                </a:cxn>
                <a:cxn ang="0">
                  <a:pos x="216" y="0"/>
                </a:cxn>
                <a:cxn ang="0">
                  <a:pos x="768" y="53"/>
                </a:cxn>
                <a:cxn ang="0">
                  <a:pos x="820" y="247"/>
                </a:cxn>
                <a:cxn ang="0">
                  <a:pos x="589" y="389"/>
                </a:cxn>
                <a:cxn ang="0">
                  <a:pos x="641" y="419"/>
                </a:cxn>
                <a:cxn ang="0">
                  <a:pos x="693" y="486"/>
                </a:cxn>
                <a:cxn ang="0">
                  <a:pos x="701" y="531"/>
                </a:cxn>
                <a:cxn ang="0">
                  <a:pos x="693" y="576"/>
                </a:cxn>
                <a:cxn ang="0">
                  <a:pos x="686" y="665"/>
                </a:cxn>
                <a:cxn ang="0">
                  <a:pos x="693" y="732"/>
                </a:cxn>
                <a:cxn ang="0">
                  <a:pos x="723" y="762"/>
                </a:cxn>
                <a:cxn ang="0">
                  <a:pos x="783" y="740"/>
                </a:cxn>
                <a:cxn ang="0">
                  <a:pos x="835" y="665"/>
                </a:cxn>
                <a:cxn ang="0">
                  <a:pos x="857" y="650"/>
                </a:cxn>
                <a:cxn ang="0">
                  <a:pos x="880" y="658"/>
                </a:cxn>
                <a:cxn ang="0">
                  <a:pos x="857" y="718"/>
                </a:cxn>
                <a:cxn ang="0">
                  <a:pos x="731" y="792"/>
                </a:cxn>
                <a:cxn ang="0">
                  <a:pos x="582" y="725"/>
                </a:cxn>
                <a:cxn ang="0">
                  <a:pos x="567" y="650"/>
                </a:cxn>
                <a:cxn ang="0">
                  <a:pos x="582" y="583"/>
                </a:cxn>
                <a:cxn ang="0">
                  <a:pos x="596" y="516"/>
                </a:cxn>
                <a:cxn ang="0">
                  <a:pos x="567" y="434"/>
                </a:cxn>
                <a:cxn ang="0">
                  <a:pos x="306" y="404"/>
                </a:cxn>
                <a:cxn ang="0">
                  <a:pos x="231" y="710"/>
                </a:cxn>
                <a:cxn ang="0">
                  <a:pos x="231" y="725"/>
                </a:cxn>
                <a:cxn ang="0">
                  <a:pos x="268" y="732"/>
                </a:cxn>
                <a:cxn ang="0">
                  <a:pos x="313" y="732"/>
                </a:cxn>
                <a:cxn ang="0">
                  <a:pos x="336" y="747"/>
                </a:cxn>
                <a:cxn ang="0">
                  <a:pos x="321" y="770"/>
                </a:cxn>
                <a:cxn ang="0">
                  <a:pos x="276" y="770"/>
                </a:cxn>
                <a:cxn ang="0">
                  <a:pos x="164" y="770"/>
                </a:cxn>
                <a:cxn ang="0">
                  <a:pos x="90" y="770"/>
                </a:cxn>
                <a:cxn ang="0">
                  <a:pos x="8" y="770"/>
                </a:cxn>
                <a:cxn ang="0">
                  <a:pos x="8" y="740"/>
                </a:cxn>
                <a:cxn ang="0">
                  <a:pos x="37" y="732"/>
                </a:cxn>
                <a:cxn ang="0">
                  <a:pos x="112" y="725"/>
                </a:cxn>
                <a:cxn ang="0">
                  <a:pos x="134" y="695"/>
                </a:cxn>
                <a:cxn ang="0">
                  <a:pos x="291" y="75"/>
                </a:cxn>
                <a:cxn ang="0">
                  <a:pos x="291" y="53"/>
                </a:cxn>
                <a:cxn ang="0">
                  <a:pos x="246" y="45"/>
                </a:cxn>
                <a:cxn ang="0">
                  <a:pos x="201" y="45"/>
                </a:cxn>
                <a:cxn ang="0">
                  <a:pos x="186" y="30"/>
                </a:cxn>
                <a:cxn ang="0">
                  <a:pos x="201" y="8"/>
                </a:cxn>
              </a:cxnLst>
              <a:rect l="0" t="0" r="r" b="b"/>
              <a:pathLst>
                <a:path w="880" h="792">
                  <a:moveTo>
                    <a:pt x="425" y="45"/>
                  </a:moveTo>
                  <a:lnTo>
                    <a:pt x="410" y="45"/>
                  </a:lnTo>
                  <a:lnTo>
                    <a:pt x="395" y="53"/>
                  </a:lnTo>
                  <a:lnTo>
                    <a:pt x="395" y="60"/>
                  </a:lnTo>
                  <a:lnTo>
                    <a:pt x="388" y="83"/>
                  </a:lnTo>
                  <a:lnTo>
                    <a:pt x="388" y="83"/>
                  </a:lnTo>
                  <a:lnTo>
                    <a:pt x="313" y="374"/>
                  </a:lnTo>
                  <a:lnTo>
                    <a:pt x="462" y="374"/>
                  </a:lnTo>
                  <a:lnTo>
                    <a:pt x="537" y="366"/>
                  </a:lnTo>
                  <a:lnTo>
                    <a:pt x="596" y="344"/>
                  </a:lnTo>
                  <a:lnTo>
                    <a:pt x="656" y="314"/>
                  </a:lnTo>
                  <a:lnTo>
                    <a:pt x="693" y="269"/>
                  </a:lnTo>
                  <a:lnTo>
                    <a:pt x="723" y="210"/>
                  </a:lnTo>
                  <a:lnTo>
                    <a:pt x="731" y="157"/>
                  </a:lnTo>
                  <a:lnTo>
                    <a:pt x="716" y="105"/>
                  </a:lnTo>
                  <a:lnTo>
                    <a:pt x="678" y="68"/>
                  </a:lnTo>
                  <a:lnTo>
                    <a:pt x="619" y="53"/>
                  </a:lnTo>
                  <a:lnTo>
                    <a:pt x="559" y="45"/>
                  </a:lnTo>
                  <a:lnTo>
                    <a:pt x="492" y="45"/>
                  </a:lnTo>
                  <a:lnTo>
                    <a:pt x="425" y="45"/>
                  </a:lnTo>
                  <a:close/>
                  <a:moveTo>
                    <a:pt x="216" y="0"/>
                  </a:moveTo>
                  <a:lnTo>
                    <a:pt x="567" y="0"/>
                  </a:lnTo>
                  <a:lnTo>
                    <a:pt x="678" y="15"/>
                  </a:lnTo>
                  <a:lnTo>
                    <a:pt x="768" y="53"/>
                  </a:lnTo>
                  <a:lnTo>
                    <a:pt x="820" y="105"/>
                  </a:lnTo>
                  <a:lnTo>
                    <a:pt x="842" y="180"/>
                  </a:lnTo>
                  <a:lnTo>
                    <a:pt x="820" y="247"/>
                  </a:lnTo>
                  <a:lnTo>
                    <a:pt x="768" y="307"/>
                  </a:lnTo>
                  <a:lnTo>
                    <a:pt x="686" y="359"/>
                  </a:lnTo>
                  <a:lnTo>
                    <a:pt x="589" y="389"/>
                  </a:lnTo>
                  <a:lnTo>
                    <a:pt x="589" y="389"/>
                  </a:lnTo>
                  <a:lnTo>
                    <a:pt x="619" y="404"/>
                  </a:lnTo>
                  <a:lnTo>
                    <a:pt x="641" y="419"/>
                  </a:lnTo>
                  <a:lnTo>
                    <a:pt x="664" y="434"/>
                  </a:lnTo>
                  <a:lnTo>
                    <a:pt x="686" y="464"/>
                  </a:lnTo>
                  <a:lnTo>
                    <a:pt x="693" y="486"/>
                  </a:lnTo>
                  <a:lnTo>
                    <a:pt x="701" y="508"/>
                  </a:lnTo>
                  <a:lnTo>
                    <a:pt x="701" y="516"/>
                  </a:lnTo>
                  <a:lnTo>
                    <a:pt x="701" y="531"/>
                  </a:lnTo>
                  <a:lnTo>
                    <a:pt x="701" y="538"/>
                  </a:lnTo>
                  <a:lnTo>
                    <a:pt x="693" y="553"/>
                  </a:lnTo>
                  <a:lnTo>
                    <a:pt x="693" y="576"/>
                  </a:lnTo>
                  <a:lnTo>
                    <a:pt x="693" y="598"/>
                  </a:lnTo>
                  <a:lnTo>
                    <a:pt x="686" y="635"/>
                  </a:lnTo>
                  <a:lnTo>
                    <a:pt x="686" y="665"/>
                  </a:lnTo>
                  <a:lnTo>
                    <a:pt x="686" y="688"/>
                  </a:lnTo>
                  <a:lnTo>
                    <a:pt x="686" y="718"/>
                  </a:lnTo>
                  <a:lnTo>
                    <a:pt x="693" y="732"/>
                  </a:lnTo>
                  <a:lnTo>
                    <a:pt x="701" y="747"/>
                  </a:lnTo>
                  <a:lnTo>
                    <a:pt x="708" y="755"/>
                  </a:lnTo>
                  <a:lnTo>
                    <a:pt x="723" y="762"/>
                  </a:lnTo>
                  <a:lnTo>
                    <a:pt x="731" y="762"/>
                  </a:lnTo>
                  <a:lnTo>
                    <a:pt x="760" y="755"/>
                  </a:lnTo>
                  <a:lnTo>
                    <a:pt x="783" y="740"/>
                  </a:lnTo>
                  <a:lnTo>
                    <a:pt x="805" y="725"/>
                  </a:lnTo>
                  <a:lnTo>
                    <a:pt x="828" y="695"/>
                  </a:lnTo>
                  <a:lnTo>
                    <a:pt x="835" y="665"/>
                  </a:lnTo>
                  <a:lnTo>
                    <a:pt x="842" y="658"/>
                  </a:lnTo>
                  <a:lnTo>
                    <a:pt x="850" y="650"/>
                  </a:lnTo>
                  <a:lnTo>
                    <a:pt x="857" y="650"/>
                  </a:lnTo>
                  <a:lnTo>
                    <a:pt x="872" y="650"/>
                  </a:lnTo>
                  <a:lnTo>
                    <a:pt x="872" y="658"/>
                  </a:lnTo>
                  <a:lnTo>
                    <a:pt x="880" y="658"/>
                  </a:lnTo>
                  <a:lnTo>
                    <a:pt x="880" y="665"/>
                  </a:lnTo>
                  <a:lnTo>
                    <a:pt x="872" y="688"/>
                  </a:lnTo>
                  <a:lnTo>
                    <a:pt x="857" y="718"/>
                  </a:lnTo>
                  <a:lnTo>
                    <a:pt x="828" y="755"/>
                  </a:lnTo>
                  <a:lnTo>
                    <a:pt x="783" y="785"/>
                  </a:lnTo>
                  <a:lnTo>
                    <a:pt x="731" y="792"/>
                  </a:lnTo>
                  <a:lnTo>
                    <a:pt x="671" y="785"/>
                  </a:lnTo>
                  <a:lnTo>
                    <a:pt x="619" y="762"/>
                  </a:lnTo>
                  <a:lnTo>
                    <a:pt x="582" y="725"/>
                  </a:lnTo>
                  <a:lnTo>
                    <a:pt x="567" y="673"/>
                  </a:lnTo>
                  <a:lnTo>
                    <a:pt x="567" y="658"/>
                  </a:lnTo>
                  <a:lnTo>
                    <a:pt x="567" y="650"/>
                  </a:lnTo>
                  <a:lnTo>
                    <a:pt x="567" y="628"/>
                  </a:lnTo>
                  <a:lnTo>
                    <a:pt x="574" y="613"/>
                  </a:lnTo>
                  <a:lnTo>
                    <a:pt x="582" y="583"/>
                  </a:lnTo>
                  <a:lnTo>
                    <a:pt x="589" y="561"/>
                  </a:lnTo>
                  <a:lnTo>
                    <a:pt x="589" y="538"/>
                  </a:lnTo>
                  <a:lnTo>
                    <a:pt x="596" y="516"/>
                  </a:lnTo>
                  <a:lnTo>
                    <a:pt x="596" y="501"/>
                  </a:lnTo>
                  <a:lnTo>
                    <a:pt x="589" y="464"/>
                  </a:lnTo>
                  <a:lnTo>
                    <a:pt x="567" y="434"/>
                  </a:lnTo>
                  <a:lnTo>
                    <a:pt x="522" y="411"/>
                  </a:lnTo>
                  <a:lnTo>
                    <a:pt x="462" y="404"/>
                  </a:lnTo>
                  <a:lnTo>
                    <a:pt x="306" y="404"/>
                  </a:lnTo>
                  <a:lnTo>
                    <a:pt x="231" y="688"/>
                  </a:lnTo>
                  <a:lnTo>
                    <a:pt x="231" y="703"/>
                  </a:lnTo>
                  <a:lnTo>
                    <a:pt x="231" y="710"/>
                  </a:lnTo>
                  <a:lnTo>
                    <a:pt x="231" y="710"/>
                  </a:lnTo>
                  <a:lnTo>
                    <a:pt x="231" y="718"/>
                  </a:lnTo>
                  <a:lnTo>
                    <a:pt x="231" y="725"/>
                  </a:lnTo>
                  <a:lnTo>
                    <a:pt x="239" y="725"/>
                  </a:lnTo>
                  <a:lnTo>
                    <a:pt x="254" y="732"/>
                  </a:lnTo>
                  <a:lnTo>
                    <a:pt x="268" y="732"/>
                  </a:lnTo>
                  <a:lnTo>
                    <a:pt x="283" y="732"/>
                  </a:lnTo>
                  <a:lnTo>
                    <a:pt x="298" y="732"/>
                  </a:lnTo>
                  <a:lnTo>
                    <a:pt x="313" y="732"/>
                  </a:lnTo>
                  <a:lnTo>
                    <a:pt x="328" y="732"/>
                  </a:lnTo>
                  <a:lnTo>
                    <a:pt x="336" y="740"/>
                  </a:lnTo>
                  <a:lnTo>
                    <a:pt x="336" y="747"/>
                  </a:lnTo>
                  <a:lnTo>
                    <a:pt x="336" y="762"/>
                  </a:lnTo>
                  <a:lnTo>
                    <a:pt x="328" y="770"/>
                  </a:lnTo>
                  <a:lnTo>
                    <a:pt x="321" y="770"/>
                  </a:lnTo>
                  <a:lnTo>
                    <a:pt x="313" y="770"/>
                  </a:lnTo>
                  <a:lnTo>
                    <a:pt x="313" y="770"/>
                  </a:lnTo>
                  <a:lnTo>
                    <a:pt x="276" y="770"/>
                  </a:lnTo>
                  <a:lnTo>
                    <a:pt x="239" y="770"/>
                  </a:lnTo>
                  <a:lnTo>
                    <a:pt x="201" y="770"/>
                  </a:lnTo>
                  <a:lnTo>
                    <a:pt x="164" y="770"/>
                  </a:lnTo>
                  <a:lnTo>
                    <a:pt x="142" y="770"/>
                  </a:lnTo>
                  <a:lnTo>
                    <a:pt x="112" y="770"/>
                  </a:lnTo>
                  <a:lnTo>
                    <a:pt x="90" y="770"/>
                  </a:lnTo>
                  <a:lnTo>
                    <a:pt x="52" y="770"/>
                  </a:lnTo>
                  <a:lnTo>
                    <a:pt x="22" y="770"/>
                  </a:lnTo>
                  <a:lnTo>
                    <a:pt x="8" y="770"/>
                  </a:lnTo>
                  <a:lnTo>
                    <a:pt x="8" y="762"/>
                  </a:lnTo>
                  <a:lnTo>
                    <a:pt x="0" y="755"/>
                  </a:lnTo>
                  <a:lnTo>
                    <a:pt x="8" y="740"/>
                  </a:lnTo>
                  <a:lnTo>
                    <a:pt x="15" y="732"/>
                  </a:lnTo>
                  <a:lnTo>
                    <a:pt x="22" y="732"/>
                  </a:lnTo>
                  <a:lnTo>
                    <a:pt x="37" y="732"/>
                  </a:lnTo>
                  <a:lnTo>
                    <a:pt x="67" y="732"/>
                  </a:lnTo>
                  <a:lnTo>
                    <a:pt x="97" y="732"/>
                  </a:lnTo>
                  <a:lnTo>
                    <a:pt x="112" y="725"/>
                  </a:lnTo>
                  <a:lnTo>
                    <a:pt x="119" y="718"/>
                  </a:lnTo>
                  <a:lnTo>
                    <a:pt x="127" y="710"/>
                  </a:lnTo>
                  <a:lnTo>
                    <a:pt x="134" y="695"/>
                  </a:lnTo>
                  <a:lnTo>
                    <a:pt x="134" y="688"/>
                  </a:lnTo>
                  <a:lnTo>
                    <a:pt x="283" y="90"/>
                  </a:lnTo>
                  <a:lnTo>
                    <a:pt x="291" y="75"/>
                  </a:lnTo>
                  <a:lnTo>
                    <a:pt x="291" y="68"/>
                  </a:lnTo>
                  <a:lnTo>
                    <a:pt x="291" y="60"/>
                  </a:lnTo>
                  <a:lnTo>
                    <a:pt x="291" y="53"/>
                  </a:lnTo>
                  <a:lnTo>
                    <a:pt x="283" y="53"/>
                  </a:lnTo>
                  <a:lnTo>
                    <a:pt x="261" y="45"/>
                  </a:lnTo>
                  <a:lnTo>
                    <a:pt x="246" y="45"/>
                  </a:lnTo>
                  <a:lnTo>
                    <a:pt x="224" y="45"/>
                  </a:lnTo>
                  <a:lnTo>
                    <a:pt x="216" y="45"/>
                  </a:lnTo>
                  <a:lnTo>
                    <a:pt x="201" y="45"/>
                  </a:lnTo>
                  <a:lnTo>
                    <a:pt x="194" y="45"/>
                  </a:lnTo>
                  <a:lnTo>
                    <a:pt x="186" y="38"/>
                  </a:lnTo>
                  <a:lnTo>
                    <a:pt x="186" y="30"/>
                  </a:lnTo>
                  <a:lnTo>
                    <a:pt x="186" y="15"/>
                  </a:lnTo>
                  <a:lnTo>
                    <a:pt x="194" y="8"/>
                  </a:lnTo>
                  <a:lnTo>
                    <a:pt x="201" y="8"/>
                  </a:lnTo>
                  <a:lnTo>
                    <a:pt x="209" y="8"/>
                  </a:ln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5" name="Freeform 63"/>
            <p:cNvSpPr>
              <a:spLocks/>
            </p:cNvSpPr>
            <p:nvPr/>
          </p:nvSpPr>
          <p:spPr bwMode="auto">
            <a:xfrm>
              <a:off x="11660" y="2775"/>
              <a:ext cx="1059" cy="1061"/>
            </a:xfrm>
            <a:custGeom>
              <a:avLst/>
              <a:gdLst/>
              <a:ahLst/>
              <a:cxnLst>
                <a:cxn ang="0">
                  <a:pos x="529" y="0"/>
                </a:cxn>
                <a:cxn ang="0">
                  <a:pos x="544" y="0"/>
                </a:cxn>
                <a:cxn ang="0">
                  <a:pos x="552" y="15"/>
                </a:cxn>
                <a:cxn ang="0">
                  <a:pos x="559" y="22"/>
                </a:cxn>
                <a:cxn ang="0">
                  <a:pos x="559" y="37"/>
                </a:cxn>
                <a:cxn ang="0">
                  <a:pos x="559" y="52"/>
                </a:cxn>
                <a:cxn ang="0">
                  <a:pos x="559" y="500"/>
                </a:cxn>
                <a:cxn ang="0">
                  <a:pos x="1006" y="500"/>
                </a:cxn>
                <a:cxn ang="0">
                  <a:pos x="1014" y="500"/>
                </a:cxn>
                <a:cxn ang="0">
                  <a:pos x="1029" y="500"/>
                </a:cxn>
                <a:cxn ang="0">
                  <a:pos x="1044" y="500"/>
                </a:cxn>
                <a:cxn ang="0">
                  <a:pos x="1051" y="508"/>
                </a:cxn>
                <a:cxn ang="0">
                  <a:pos x="1059" y="515"/>
                </a:cxn>
                <a:cxn ang="0">
                  <a:pos x="1059" y="530"/>
                </a:cxn>
                <a:cxn ang="0">
                  <a:pos x="1059" y="545"/>
                </a:cxn>
                <a:cxn ang="0">
                  <a:pos x="1051" y="553"/>
                </a:cxn>
                <a:cxn ang="0">
                  <a:pos x="1044" y="560"/>
                </a:cxn>
                <a:cxn ang="0">
                  <a:pos x="1029" y="560"/>
                </a:cxn>
                <a:cxn ang="0">
                  <a:pos x="1014" y="560"/>
                </a:cxn>
                <a:cxn ang="0">
                  <a:pos x="1006" y="560"/>
                </a:cxn>
                <a:cxn ang="0">
                  <a:pos x="559" y="560"/>
                </a:cxn>
                <a:cxn ang="0">
                  <a:pos x="559" y="1008"/>
                </a:cxn>
                <a:cxn ang="0">
                  <a:pos x="559" y="1023"/>
                </a:cxn>
                <a:cxn ang="0">
                  <a:pos x="559" y="1038"/>
                </a:cxn>
                <a:cxn ang="0">
                  <a:pos x="552" y="1046"/>
                </a:cxn>
                <a:cxn ang="0">
                  <a:pos x="544" y="1053"/>
                </a:cxn>
                <a:cxn ang="0">
                  <a:pos x="529" y="1061"/>
                </a:cxn>
                <a:cxn ang="0">
                  <a:pos x="514" y="1061"/>
                </a:cxn>
                <a:cxn ang="0">
                  <a:pos x="507" y="1053"/>
                </a:cxn>
                <a:cxn ang="0">
                  <a:pos x="499" y="1046"/>
                </a:cxn>
                <a:cxn ang="0">
                  <a:pos x="499" y="1031"/>
                </a:cxn>
                <a:cxn ang="0">
                  <a:pos x="499" y="1016"/>
                </a:cxn>
                <a:cxn ang="0">
                  <a:pos x="499" y="1008"/>
                </a:cxn>
                <a:cxn ang="0">
                  <a:pos x="499" y="560"/>
                </a:cxn>
                <a:cxn ang="0">
                  <a:pos x="52" y="560"/>
                </a:cxn>
                <a:cxn ang="0">
                  <a:pos x="45" y="560"/>
                </a:cxn>
                <a:cxn ang="0">
                  <a:pos x="30" y="560"/>
                </a:cxn>
                <a:cxn ang="0">
                  <a:pos x="22" y="560"/>
                </a:cxn>
                <a:cxn ang="0">
                  <a:pos x="7" y="553"/>
                </a:cxn>
                <a:cxn ang="0">
                  <a:pos x="7" y="545"/>
                </a:cxn>
                <a:cxn ang="0">
                  <a:pos x="0" y="530"/>
                </a:cxn>
                <a:cxn ang="0">
                  <a:pos x="7" y="515"/>
                </a:cxn>
                <a:cxn ang="0">
                  <a:pos x="7" y="508"/>
                </a:cxn>
                <a:cxn ang="0">
                  <a:pos x="22" y="500"/>
                </a:cxn>
                <a:cxn ang="0">
                  <a:pos x="30" y="500"/>
                </a:cxn>
                <a:cxn ang="0">
                  <a:pos x="45" y="500"/>
                </a:cxn>
                <a:cxn ang="0">
                  <a:pos x="52" y="500"/>
                </a:cxn>
                <a:cxn ang="0">
                  <a:pos x="499" y="500"/>
                </a:cxn>
                <a:cxn ang="0">
                  <a:pos x="499" y="52"/>
                </a:cxn>
                <a:cxn ang="0">
                  <a:pos x="499" y="37"/>
                </a:cxn>
                <a:cxn ang="0">
                  <a:pos x="499" y="30"/>
                </a:cxn>
                <a:cxn ang="0">
                  <a:pos x="499" y="15"/>
                </a:cxn>
                <a:cxn ang="0">
                  <a:pos x="507" y="7"/>
                </a:cxn>
                <a:cxn ang="0">
                  <a:pos x="514" y="0"/>
                </a:cxn>
                <a:cxn ang="0">
                  <a:pos x="529" y="0"/>
                </a:cxn>
              </a:cxnLst>
              <a:rect l="0" t="0" r="r" b="b"/>
              <a:pathLst>
                <a:path w="1059" h="1061">
                  <a:moveTo>
                    <a:pt x="529" y="0"/>
                  </a:moveTo>
                  <a:lnTo>
                    <a:pt x="544" y="0"/>
                  </a:lnTo>
                  <a:lnTo>
                    <a:pt x="552" y="15"/>
                  </a:lnTo>
                  <a:lnTo>
                    <a:pt x="559" y="22"/>
                  </a:lnTo>
                  <a:lnTo>
                    <a:pt x="559" y="37"/>
                  </a:lnTo>
                  <a:lnTo>
                    <a:pt x="559" y="52"/>
                  </a:lnTo>
                  <a:lnTo>
                    <a:pt x="559" y="500"/>
                  </a:lnTo>
                  <a:lnTo>
                    <a:pt x="1006" y="500"/>
                  </a:lnTo>
                  <a:lnTo>
                    <a:pt x="1014" y="500"/>
                  </a:lnTo>
                  <a:lnTo>
                    <a:pt x="1029" y="500"/>
                  </a:lnTo>
                  <a:lnTo>
                    <a:pt x="1044" y="500"/>
                  </a:lnTo>
                  <a:lnTo>
                    <a:pt x="1051" y="508"/>
                  </a:lnTo>
                  <a:lnTo>
                    <a:pt x="1059" y="515"/>
                  </a:lnTo>
                  <a:lnTo>
                    <a:pt x="1059" y="530"/>
                  </a:lnTo>
                  <a:lnTo>
                    <a:pt x="1059" y="545"/>
                  </a:lnTo>
                  <a:lnTo>
                    <a:pt x="1051" y="553"/>
                  </a:lnTo>
                  <a:lnTo>
                    <a:pt x="1044" y="560"/>
                  </a:lnTo>
                  <a:lnTo>
                    <a:pt x="1029" y="560"/>
                  </a:lnTo>
                  <a:lnTo>
                    <a:pt x="1014" y="560"/>
                  </a:lnTo>
                  <a:lnTo>
                    <a:pt x="1006" y="560"/>
                  </a:lnTo>
                  <a:lnTo>
                    <a:pt x="559" y="560"/>
                  </a:lnTo>
                  <a:lnTo>
                    <a:pt x="559" y="1008"/>
                  </a:lnTo>
                  <a:lnTo>
                    <a:pt x="559" y="1023"/>
                  </a:lnTo>
                  <a:lnTo>
                    <a:pt x="559" y="1038"/>
                  </a:lnTo>
                  <a:lnTo>
                    <a:pt x="552" y="1046"/>
                  </a:lnTo>
                  <a:lnTo>
                    <a:pt x="544" y="1053"/>
                  </a:lnTo>
                  <a:lnTo>
                    <a:pt x="529" y="1061"/>
                  </a:lnTo>
                  <a:lnTo>
                    <a:pt x="514" y="1061"/>
                  </a:lnTo>
                  <a:lnTo>
                    <a:pt x="507" y="1053"/>
                  </a:lnTo>
                  <a:lnTo>
                    <a:pt x="499" y="1046"/>
                  </a:lnTo>
                  <a:lnTo>
                    <a:pt x="499" y="1031"/>
                  </a:lnTo>
                  <a:lnTo>
                    <a:pt x="499" y="1016"/>
                  </a:lnTo>
                  <a:lnTo>
                    <a:pt x="499" y="1008"/>
                  </a:lnTo>
                  <a:lnTo>
                    <a:pt x="499" y="560"/>
                  </a:lnTo>
                  <a:lnTo>
                    <a:pt x="52" y="560"/>
                  </a:lnTo>
                  <a:lnTo>
                    <a:pt x="45" y="560"/>
                  </a:lnTo>
                  <a:lnTo>
                    <a:pt x="30" y="560"/>
                  </a:lnTo>
                  <a:lnTo>
                    <a:pt x="22" y="560"/>
                  </a:lnTo>
                  <a:lnTo>
                    <a:pt x="7" y="553"/>
                  </a:lnTo>
                  <a:lnTo>
                    <a:pt x="7" y="545"/>
                  </a:lnTo>
                  <a:lnTo>
                    <a:pt x="0" y="530"/>
                  </a:lnTo>
                  <a:lnTo>
                    <a:pt x="7" y="515"/>
                  </a:lnTo>
                  <a:lnTo>
                    <a:pt x="7" y="508"/>
                  </a:lnTo>
                  <a:lnTo>
                    <a:pt x="22" y="500"/>
                  </a:lnTo>
                  <a:lnTo>
                    <a:pt x="30" y="500"/>
                  </a:lnTo>
                  <a:lnTo>
                    <a:pt x="45" y="500"/>
                  </a:lnTo>
                  <a:lnTo>
                    <a:pt x="52" y="500"/>
                  </a:lnTo>
                  <a:lnTo>
                    <a:pt x="499" y="500"/>
                  </a:lnTo>
                  <a:lnTo>
                    <a:pt x="499" y="52"/>
                  </a:lnTo>
                  <a:lnTo>
                    <a:pt x="499" y="37"/>
                  </a:lnTo>
                  <a:lnTo>
                    <a:pt x="499" y="30"/>
                  </a:lnTo>
                  <a:lnTo>
                    <a:pt x="499" y="15"/>
                  </a:lnTo>
                  <a:lnTo>
                    <a:pt x="507" y="7"/>
                  </a:lnTo>
                  <a:lnTo>
                    <a:pt x="514" y="0"/>
                  </a:lnTo>
                  <a:lnTo>
                    <a:pt x="5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6" name="Freeform 64"/>
            <p:cNvSpPr>
              <a:spLocks/>
            </p:cNvSpPr>
            <p:nvPr/>
          </p:nvSpPr>
          <p:spPr bwMode="auto">
            <a:xfrm>
              <a:off x="13203" y="2685"/>
              <a:ext cx="514" cy="1053"/>
            </a:xfrm>
            <a:custGeom>
              <a:avLst/>
              <a:gdLst/>
              <a:ahLst/>
              <a:cxnLst>
                <a:cxn ang="0">
                  <a:pos x="321" y="0"/>
                </a:cxn>
                <a:cxn ang="0">
                  <a:pos x="343" y="22"/>
                </a:cxn>
                <a:cxn ang="0">
                  <a:pos x="298" y="60"/>
                </a:cxn>
                <a:cxn ang="0">
                  <a:pos x="291" y="75"/>
                </a:cxn>
                <a:cxn ang="0">
                  <a:pos x="283" y="90"/>
                </a:cxn>
                <a:cxn ang="0">
                  <a:pos x="268" y="247"/>
                </a:cxn>
                <a:cxn ang="0">
                  <a:pos x="268" y="403"/>
                </a:cxn>
                <a:cxn ang="0">
                  <a:pos x="440" y="403"/>
                </a:cxn>
                <a:cxn ang="0">
                  <a:pos x="410" y="463"/>
                </a:cxn>
                <a:cxn ang="0">
                  <a:pos x="268" y="463"/>
                </a:cxn>
                <a:cxn ang="0">
                  <a:pos x="268" y="822"/>
                </a:cxn>
                <a:cxn ang="0">
                  <a:pos x="298" y="844"/>
                </a:cxn>
                <a:cxn ang="0">
                  <a:pos x="321" y="867"/>
                </a:cxn>
                <a:cxn ang="0">
                  <a:pos x="350" y="889"/>
                </a:cxn>
                <a:cxn ang="0">
                  <a:pos x="373" y="904"/>
                </a:cxn>
                <a:cxn ang="0">
                  <a:pos x="388" y="904"/>
                </a:cxn>
                <a:cxn ang="0">
                  <a:pos x="403" y="911"/>
                </a:cxn>
                <a:cxn ang="0">
                  <a:pos x="418" y="911"/>
                </a:cxn>
                <a:cxn ang="0">
                  <a:pos x="432" y="904"/>
                </a:cxn>
                <a:cxn ang="0">
                  <a:pos x="455" y="889"/>
                </a:cxn>
                <a:cxn ang="0">
                  <a:pos x="477" y="874"/>
                </a:cxn>
                <a:cxn ang="0">
                  <a:pos x="507" y="859"/>
                </a:cxn>
                <a:cxn ang="0">
                  <a:pos x="514" y="889"/>
                </a:cxn>
                <a:cxn ang="0">
                  <a:pos x="298" y="1053"/>
                </a:cxn>
                <a:cxn ang="0">
                  <a:pos x="142" y="919"/>
                </a:cxn>
                <a:cxn ang="0">
                  <a:pos x="142" y="897"/>
                </a:cxn>
                <a:cxn ang="0">
                  <a:pos x="142" y="837"/>
                </a:cxn>
                <a:cxn ang="0">
                  <a:pos x="142" y="747"/>
                </a:cxn>
                <a:cxn ang="0">
                  <a:pos x="142" y="650"/>
                </a:cxn>
                <a:cxn ang="0">
                  <a:pos x="142" y="545"/>
                </a:cxn>
                <a:cxn ang="0">
                  <a:pos x="142" y="463"/>
                </a:cxn>
                <a:cxn ang="0">
                  <a:pos x="0" y="463"/>
                </a:cxn>
                <a:cxn ang="0">
                  <a:pos x="30" y="403"/>
                </a:cxn>
                <a:cxn ang="0">
                  <a:pos x="142" y="403"/>
                </a:cxn>
                <a:cxn ang="0">
                  <a:pos x="142" y="127"/>
                </a:cxn>
                <a:cxn ang="0">
                  <a:pos x="321" y="0"/>
                </a:cxn>
                <a:cxn ang="0">
                  <a:pos x="321" y="0"/>
                </a:cxn>
              </a:cxnLst>
              <a:rect l="0" t="0" r="r" b="b"/>
              <a:pathLst>
                <a:path w="514" h="1053">
                  <a:moveTo>
                    <a:pt x="321" y="0"/>
                  </a:moveTo>
                  <a:lnTo>
                    <a:pt x="343" y="22"/>
                  </a:lnTo>
                  <a:lnTo>
                    <a:pt x="298" y="60"/>
                  </a:lnTo>
                  <a:lnTo>
                    <a:pt x="291" y="75"/>
                  </a:lnTo>
                  <a:lnTo>
                    <a:pt x="283" y="90"/>
                  </a:lnTo>
                  <a:lnTo>
                    <a:pt x="268" y="247"/>
                  </a:lnTo>
                  <a:lnTo>
                    <a:pt x="268" y="403"/>
                  </a:lnTo>
                  <a:lnTo>
                    <a:pt x="440" y="403"/>
                  </a:lnTo>
                  <a:lnTo>
                    <a:pt x="410" y="463"/>
                  </a:lnTo>
                  <a:lnTo>
                    <a:pt x="268" y="463"/>
                  </a:lnTo>
                  <a:lnTo>
                    <a:pt x="268" y="822"/>
                  </a:lnTo>
                  <a:lnTo>
                    <a:pt x="298" y="844"/>
                  </a:lnTo>
                  <a:lnTo>
                    <a:pt x="321" y="867"/>
                  </a:lnTo>
                  <a:lnTo>
                    <a:pt x="350" y="889"/>
                  </a:lnTo>
                  <a:lnTo>
                    <a:pt x="373" y="904"/>
                  </a:lnTo>
                  <a:lnTo>
                    <a:pt x="388" y="904"/>
                  </a:lnTo>
                  <a:lnTo>
                    <a:pt x="403" y="911"/>
                  </a:lnTo>
                  <a:lnTo>
                    <a:pt x="418" y="911"/>
                  </a:lnTo>
                  <a:lnTo>
                    <a:pt x="432" y="904"/>
                  </a:lnTo>
                  <a:lnTo>
                    <a:pt x="455" y="889"/>
                  </a:lnTo>
                  <a:lnTo>
                    <a:pt x="477" y="874"/>
                  </a:lnTo>
                  <a:lnTo>
                    <a:pt x="507" y="859"/>
                  </a:lnTo>
                  <a:lnTo>
                    <a:pt x="514" y="889"/>
                  </a:lnTo>
                  <a:lnTo>
                    <a:pt x="298" y="1053"/>
                  </a:lnTo>
                  <a:lnTo>
                    <a:pt x="142" y="919"/>
                  </a:lnTo>
                  <a:lnTo>
                    <a:pt x="142" y="897"/>
                  </a:lnTo>
                  <a:lnTo>
                    <a:pt x="142" y="837"/>
                  </a:lnTo>
                  <a:lnTo>
                    <a:pt x="142" y="747"/>
                  </a:lnTo>
                  <a:lnTo>
                    <a:pt x="142" y="650"/>
                  </a:lnTo>
                  <a:lnTo>
                    <a:pt x="142" y="545"/>
                  </a:lnTo>
                  <a:lnTo>
                    <a:pt x="142" y="463"/>
                  </a:lnTo>
                  <a:lnTo>
                    <a:pt x="0" y="463"/>
                  </a:lnTo>
                  <a:lnTo>
                    <a:pt x="30" y="403"/>
                  </a:lnTo>
                  <a:lnTo>
                    <a:pt x="142" y="403"/>
                  </a:lnTo>
                  <a:lnTo>
                    <a:pt x="142" y="127"/>
                  </a:lnTo>
                  <a:lnTo>
                    <a:pt x="321"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7" name="Freeform 65"/>
            <p:cNvSpPr>
              <a:spLocks/>
            </p:cNvSpPr>
            <p:nvPr/>
          </p:nvSpPr>
          <p:spPr bwMode="auto">
            <a:xfrm>
              <a:off x="13777" y="2633"/>
              <a:ext cx="455" cy="500"/>
            </a:xfrm>
            <a:custGeom>
              <a:avLst/>
              <a:gdLst/>
              <a:ahLst/>
              <a:cxnLst>
                <a:cxn ang="0">
                  <a:pos x="358" y="0"/>
                </a:cxn>
                <a:cxn ang="0">
                  <a:pos x="440" y="45"/>
                </a:cxn>
                <a:cxn ang="0">
                  <a:pos x="447" y="119"/>
                </a:cxn>
                <a:cxn ang="0">
                  <a:pos x="432" y="142"/>
                </a:cxn>
                <a:cxn ang="0">
                  <a:pos x="410" y="157"/>
                </a:cxn>
                <a:cxn ang="0">
                  <a:pos x="395" y="157"/>
                </a:cxn>
                <a:cxn ang="0">
                  <a:pos x="373" y="149"/>
                </a:cxn>
                <a:cxn ang="0">
                  <a:pos x="358" y="119"/>
                </a:cxn>
                <a:cxn ang="0">
                  <a:pos x="373" y="89"/>
                </a:cxn>
                <a:cxn ang="0">
                  <a:pos x="410" y="67"/>
                </a:cxn>
                <a:cxn ang="0">
                  <a:pos x="410" y="67"/>
                </a:cxn>
                <a:cxn ang="0">
                  <a:pos x="395" y="52"/>
                </a:cxn>
                <a:cxn ang="0">
                  <a:pos x="350" y="37"/>
                </a:cxn>
                <a:cxn ang="0">
                  <a:pos x="313" y="30"/>
                </a:cxn>
                <a:cxn ang="0">
                  <a:pos x="283" y="30"/>
                </a:cxn>
                <a:cxn ang="0">
                  <a:pos x="239" y="37"/>
                </a:cxn>
                <a:cxn ang="0">
                  <a:pos x="194" y="67"/>
                </a:cxn>
                <a:cxn ang="0">
                  <a:pos x="172" y="104"/>
                </a:cxn>
                <a:cxn ang="0">
                  <a:pos x="172" y="134"/>
                </a:cxn>
                <a:cxn ang="0">
                  <a:pos x="186" y="164"/>
                </a:cxn>
                <a:cxn ang="0">
                  <a:pos x="231" y="179"/>
                </a:cxn>
                <a:cxn ang="0">
                  <a:pos x="254" y="179"/>
                </a:cxn>
                <a:cxn ang="0">
                  <a:pos x="276" y="186"/>
                </a:cxn>
                <a:cxn ang="0">
                  <a:pos x="350" y="209"/>
                </a:cxn>
                <a:cxn ang="0">
                  <a:pos x="418" y="269"/>
                </a:cxn>
                <a:cxn ang="0">
                  <a:pos x="425" y="343"/>
                </a:cxn>
                <a:cxn ang="0">
                  <a:pos x="388" y="426"/>
                </a:cxn>
                <a:cxn ang="0">
                  <a:pos x="276" y="493"/>
                </a:cxn>
                <a:cxn ang="0">
                  <a:pos x="112" y="493"/>
                </a:cxn>
                <a:cxn ang="0">
                  <a:pos x="15" y="440"/>
                </a:cxn>
                <a:cxn ang="0">
                  <a:pos x="8" y="366"/>
                </a:cxn>
                <a:cxn ang="0">
                  <a:pos x="30" y="336"/>
                </a:cxn>
                <a:cxn ang="0">
                  <a:pos x="67" y="321"/>
                </a:cxn>
                <a:cxn ang="0">
                  <a:pos x="97" y="328"/>
                </a:cxn>
                <a:cxn ang="0">
                  <a:pos x="112" y="358"/>
                </a:cxn>
                <a:cxn ang="0">
                  <a:pos x="97" y="403"/>
                </a:cxn>
                <a:cxn ang="0">
                  <a:pos x="52" y="426"/>
                </a:cxn>
                <a:cxn ang="0">
                  <a:pos x="134" y="470"/>
                </a:cxn>
                <a:cxn ang="0">
                  <a:pos x="194" y="470"/>
                </a:cxn>
                <a:cxn ang="0">
                  <a:pos x="239" y="470"/>
                </a:cxn>
                <a:cxn ang="0">
                  <a:pos x="298" y="448"/>
                </a:cxn>
                <a:cxn ang="0">
                  <a:pos x="336" y="411"/>
                </a:cxn>
                <a:cxn ang="0">
                  <a:pos x="358" y="373"/>
                </a:cxn>
                <a:cxn ang="0">
                  <a:pos x="350" y="336"/>
                </a:cxn>
                <a:cxn ang="0">
                  <a:pos x="328" y="306"/>
                </a:cxn>
                <a:cxn ang="0">
                  <a:pos x="291" y="291"/>
                </a:cxn>
                <a:cxn ang="0">
                  <a:pos x="261" y="284"/>
                </a:cxn>
                <a:cxn ang="0">
                  <a:pos x="164" y="261"/>
                </a:cxn>
                <a:cxn ang="0">
                  <a:pos x="119" y="231"/>
                </a:cxn>
                <a:cxn ang="0">
                  <a:pos x="97" y="186"/>
                </a:cxn>
                <a:cxn ang="0">
                  <a:pos x="97" y="134"/>
                </a:cxn>
                <a:cxn ang="0">
                  <a:pos x="134" y="67"/>
                </a:cxn>
                <a:cxn ang="0">
                  <a:pos x="224" y="7"/>
                </a:cxn>
              </a:cxnLst>
              <a:rect l="0" t="0" r="r" b="b"/>
              <a:pathLst>
                <a:path w="455" h="500">
                  <a:moveTo>
                    <a:pt x="306" y="0"/>
                  </a:moveTo>
                  <a:lnTo>
                    <a:pt x="358" y="0"/>
                  </a:lnTo>
                  <a:lnTo>
                    <a:pt x="403" y="15"/>
                  </a:lnTo>
                  <a:lnTo>
                    <a:pt x="440" y="45"/>
                  </a:lnTo>
                  <a:lnTo>
                    <a:pt x="455" y="97"/>
                  </a:lnTo>
                  <a:lnTo>
                    <a:pt x="447" y="119"/>
                  </a:lnTo>
                  <a:lnTo>
                    <a:pt x="440" y="134"/>
                  </a:lnTo>
                  <a:lnTo>
                    <a:pt x="432" y="142"/>
                  </a:lnTo>
                  <a:lnTo>
                    <a:pt x="425" y="149"/>
                  </a:lnTo>
                  <a:lnTo>
                    <a:pt x="410" y="157"/>
                  </a:lnTo>
                  <a:lnTo>
                    <a:pt x="403" y="157"/>
                  </a:lnTo>
                  <a:lnTo>
                    <a:pt x="395" y="157"/>
                  </a:lnTo>
                  <a:lnTo>
                    <a:pt x="388" y="157"/>
                  </a:lnTo>
                  <a:lnTo>
                    <a:pt x="373" y="149"/>
                  </a:lnTo>
                  <a:lnTo>
                    <a:pt x="365" y="142"/>
                  </a:lnTo>
                  <a:lnTo>
                    <a:pt x="358" y="119"/>
                  </a:lnTo>
                  <a:lnTo>
                    <a:pt x="365" y="104"/>
                  </a:lnTo>
                  <a:lnTo>
                    <a:pt x="373" y="89"/>
                  </a:lnTo>
                  <a:lnTo>
                    <a:pt x="388" y="82"/>
                  </a:lnTo>
                  <a:lnTo>
                    <a:pt x="410" y="67"/>
                  </a:lnTo>
                  <a:lnTo>
                    <a:pt x="410" y="67"/>
                  </a:lnTo>
                  <a:lnTo>
                    <a:pt x="410" y="67"/>
                  </a:lnTo>
                  <a:lnTo>
                    <a:pt x="410" y="67"/>
                  </a:lnTo>
                  <a:lnTo>
                    <a:pt x="395" y="52"/>
                  </a:lnTo>
                  <a:lnTo>
                    <a:pt x="373" y="45"/>
                  </a:lnTo>
                  <a:lnTo>
                    <a:pt x="350" y="37"/>
                  </a:lnTo>
                  <a:lnTo>
                    <a:pt x="336" y="30"/>
                  </a:lnTo>
                  <a:lnTo>
                    <a:pt x="313" y="30"/>
                  </a:lnTo>
                  <a:lnTo>
                    <a:pt x="298" y="30"/>
                  </a:lnTo>
                  <a:lnTo>
                    <a:pt x="283" y="30"/>
                  </a:lnTo>
                  <a:lnTo>
                    <a:pt x="261" y="30"/>
                  </a:lnTo>
                  <a:lnTo>
                    <a:pt x="239" y="37"/>
                  </a:lnTo>
                  <a:lnTo>
                    <a:pt x="216" y="52"/>
                  </a:lnTo>
                  <a:lnTo>
                    <a:pt x="194" y="67"/>
                  </a:lnTo>
                  <a:lnTo>
                    <a:pt x="179" y="82"/>
                  </a:lnTo>
                  <a:lnTo>
                    <a:pt x="172" y="104"/>
                  </a:lnTo>
                  <a:lnTo>
                    <a:pt x="164" y="119"/>
                  </a:lnTo>
                  <a:lnTo>
                    <a:pt x="172" y="134"/>
                  </a:lnTo>
                  <a:lnTo>
                    <a:pt x="179" y="149"/>
                  </a:lnTo>
                  <a:lnTo>
                    <a:pt x="186" y="164"/>
                  </a:lnTo>
                  <a:lnTo>
                    <a:pt x="209" y="172"/>
                  </a:lnTo>
                  <a:lnTo>
                    <a:pt x="231" y="179"/>
                  </a:lnTo>
                  <a:lnTo>
                    <a:pt x="239" y="179"/>
                  </a:lnTo>
                  <a:lnTo>
                    <a:pt x="254" y="179"/>
                  </a:lnTo>
                  <a:lnTo>
                    <a:pt x="261" y="186"/>
                  </a:lnTo>
                  <a:lnTo>
                    <a:pt x="276" y="186"/>
                  </a:lnTo>
                  <a:lnTo>
                    <a:pt x="306" y="194"/>
                  </a:lnTo>
                  <a:lnTo>
                    <a:pt x="350" y="209"/>
                  </a:lnTo>
                  <a:lnTo>
                    <a:pt x="388" y="231"/>
                  </a:lnTo>
                  <a:lnTo>
                    <a:pt x="418" y="269"/>
                  </a:lnTo>
                  <a:lnTo>
                    <a:pt x="432" y="321"/>
                  </a:lnTo>
                  <a:lnTo>
                    <a:pt x="425" y="343"/>
                  </a:lnTo>
                  <a:lnTo>
                    <a:pt x="410" y="388"/>
                  </a:lnTo>
                  <a:lnTo>
                    <a:pt x="388" y="426"/>
                  </a:lnTo>
                  <a:lnTo>
                    <a:pt x="343" y="463"/>
                  </a:lnTo>
                  <a:lnTo>
                    <a:pt x="276" y="493"/>
                  </a:lnTo>
                  <a:lnTo>
                    <a:pt x="186" y="500"/>
                  </a:lnTo>
                  <a:lnTo>
                    <a:pt x="112" y="493"/>
                  </a:lnTo>
                  <a:lnTo>
                    <a:pt x="52" y="478"/>
                  </a:lnTo>
                  <a:lnTo>
                    <a:pt x="15" y="440"/>
                  </a:lnTo>
                  <a:lnTo>
                    <a:pt x="0" y="396"/>
                  </a:lnTo>
                  <a:lnTo>
                    <a:pt x="8" y="366"/>
                  </a:lnTo>
                  <a:lnTo>
                    <a:pt x="15" y="351"/>
                  </a:lnTo>
                  <a:lnTo>
                    <a:pt x="30" y="336"/>
                  </a:lnTo>
                  <a:lnTo>
                    <a:pt x="52" y="321"/>
                  </a:lnTo>
                  <a:lnTo>
                    <a:pt x="67" y="321"/>
                  </a:lnTo>
                  <a:lnTo>
                    <a:pt x="82" y="321"/>
                  </a:lnTo>
                  <a:lnTo>
                    <a:pt x="97" y="328"/>
                  </a:lnTo>
                  <a:lnTo>
                    <a:pt x="112" y="343"/>
                  </a:lnTo>
                  <a:lnTo>
                    <a:pt x="112" y="358"/>
                  </a:lnTo>
                  <a:lnTo>
                    <a:pt x="112" y="381"/>
                  </a:lnTo>
                  <a:lnTo>
                    <a:pt x="97" y="403"/>
                  </a:lnTo>
                  <a:lnTo>
                    <a:pt x="75" y="418"/>
                  </a:lnTo>
                  <a:lnTo>
                    <a:pt x="52" y="426"/>
                  </a:lnTo>
                  <a:lnTo>
                    <a:pt x="90" y="455"/>
                  </a:lnTo>
                  <a:lnTo>
                    <a:pt x="134" y="470"/>
                  </a:lnTo>
                  <a:lnTo>
                    <a:pt x="186" y="470"/>
                  </a:lnTo>
                  <a:lnTo>
                    <a:pt x="194" y="470"/>
                  </a:lnTo>
                  <a:lnTo>
                    <a:pt x="216" y="470"/>
                  </a:lnTo>
                  <a:lnTo>
                    <a:pt x="239" y="470"/>
                  </a:lnTo>
                  <a:lnTo>
                    <a:pt x="268" y="463"/>
                  </a:lnTo>
                  <a:lnTo>
                    <a:pt x="298" y="448"/>
                  </a:lnTo>
                  <a:lnTo>
                    <a:pt x="321" y="433"/>
                  </a:lnTo>
                  <a:lnTo>
                    <a:pt x="336" y="411"/>
                  </a:lnTo>
                  <a:lnTo>
                    <a:pt x="350" y="388"/>
                  </a:lnTo>
                  <a:lnTo>
                    <a:pt x="358" y="373"/>
                  </a:lnTo>
                  <a:lnTo>
                    <a:pt x="358" y="358"/>
                  </a:lnTo>
                  <a:lnTo>
                    <a:pt x="350" y="336"/>
                  </a:lnTo>
                  <a:lnTo>
                    <a:pt x="343" y="321"/>
                  </a:lnTo>
                  <a:lnTo>
                    <a:pt x="328" y="306"/>
                  </a:lnTo>
                  <a:lnTo>
                    <a:pt x="306" y="299"/>
                  </a:lnTo>
                  <a:lnTo>
                    <a:pt x="291" y="291"/>
                  </a:lnTo>
                  <a:lnTo>
                    <a:pt x="276" y="284"/>
                  </a:lnTo>
                  <a:lnTo>
                    <a:pt x="261" y="284"/>
                  </a:lnTo>
                  <a:lnTo>
                    <a:pt x="201" y="269"/>
                  </a:lnTo>
                  <a:lnTo>
                    <a:pt x="164" y="261"/>
                  </a:lnTo>
                  <a:lnTo>
                    <a:pt x="134" y="246"/>
                  </a:lnTo>
                  <a:lnTo>
                    <a:pt x="119" y="231"/>
                  </a:lnTo>
                  <a:lnTo>
                    <a:pt x="112" y="216"/>
                  </a:lnTo>
                  <a:lnTo>
                    <a:pt x="97" y="186"/>
                  </a:lnTo>
                  <a:lnTo>
                    <a:pt x="97" y="157"/>
                  </a:lnTo>
                  <a:lnTo>
                    <a:pt x="97" y="134"/>
                  </a:lnTo>
                  <a:lnTo>
                    <a:pt x="112" y="104"/>
                  </a:lnTo>
                  <a:lnTo>
                    <a:pt x="134" y="67"/>
                  </a:lnTo>
                  <a:lnTo>
                    <a:pt x="172" y="30"/>
                  </a:lnTo>
                  <a:lnTo>
                    <a:pt x="224" y="7"/>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8" name="Freeform 66"/>
            <p:cNvSpPr>
              <a:spLocks/>
            </p:cNvSpPr>
            <p:nvPr/>
          </p:nvSpPr>
          <p:spPr bwMode="auto">
            <a:xfrm>
              <a:off x="14821" y="2961"/>
              <a:ext cx="581" cy="688"/>
            </a:xfrm>
            <a:custGeom>
              <a:avLst/>
              <a:gdLst/>
              <a:ahLst/>
              <a:cxnLst>
                <a:cxn ang="0">
                  <a:pos x="313" y="0"/>
                </a:cxn>
                <a:cxn ang="0">
                  <a:pos x="328" y="23"/>
                </a:cxn>
                <a:cxn ang="0">
                  <a:pos x="335" y="53"/>
                </a:cxn>
                <a:cxn ang="0">
                  <a:pos x="335" y="60"/>
                </a:cxn>
                <a:cxn ang="0">
                  <a:pos x="492" y="180"/>
                </a:cxn>
                <a:cxn ang="0">
                  <a:pos x="514" y="157"/>
                </a:cxn>
                <a:cxn ang="0">
                  <a:pos x="529" y="150"/>
                </a:cxn>
                <a:cxn ang="0">
                  <a:pos x="544" y="150"/>
                </a:cxn>
                <a:cxn ang="0">
                  <a:pos x="574" y="165"/>
                </a:cxn>
                <a:cxn ang="0">
                  <a:pos x="581" y="195"/>
                </a:cxn>
                <a:cxn ang="0">
                  <a:pos x="574" y="225"/>
                </a:cxn>
                <a:cxn ang="0">
                  <a:pos x="544" y="239"/>
                </a:cxn>
                <a:cxn ang="0">
                  <a:pos x="387" y="374"/>
                </a:cxn>
                <a:cxn ang="0">
                  <a:pos x="469" y="411"/>
                </a:cxn>
                <a:cxn ang="0">
                  <a:pos x="551" y="449"/>
                </a:cxn>
                <a:cxn ang="0">
                  <a:pos x="574" y="464"/>
                </a:cxn>
                <a:cxn ang="0">
                  <a:pos x="581" y="494"/>
                </a:cxn>
                <a:cxn ang="0">
                  <a:pos x="574" y="523"/>
                </a:cxn>
                <a:cxn ang="0">
                  <a:pos x="544" y="538"/>
                </a:cxn>
                <a:cxn ang="0">
                  <a:pos x="522" y="531"/>
                </a:cxn>
                <a:cxn ang="0">
                  <a:pos x="313" y="381"/>
                </a:cxn>
                <a:cxn ang="0">
                  <a:pos x="335" y="665"/>
                </a:cxn>
                <a:cxn ang="0">
                  <a:pos x="313" y="680"/>
                </a:cxn>
                <a:cxn ang="0">
                  <a:pos x="290" y="688"/>
                </a:cxn>
                <a:cxn ang="0">
                  <a:pos x="268" y="680"/>
                </a:cxn>
                <a:cxn ang="0">
                  <a:pos x="253" y="665"/>
                </a:cxn>
                <a:cxn ang="0">
                  <a:pos x="276" y="381"/>
                </a:cxn>
                <a:cxn ang="0">
                  <a:pos x="82" y="523"/>
                </a:cxn>
                <a:cxn ang="0">
                  <a:pos x="59" y="538"/>
                </a:cxn>
                <a:cxn ang="0">
                  <a:pos x="44" y="538"/>
                </a:cxn>
                <a:cxn ang="0">
                  <a:pos x="30" y="538"/>
                </a:cxn>
                <a:cxn ang="0">
                  <a:pos x="0" y="508"/>
                </a:cxn>
                <a:cxn ang="0">
                  <a:pos x="0" y="479"/>
                </a:cxn>
                <a:cxn ang="0">
                  <a:pos x="22" y="456"/>
                </a:cxn>
                <a:cxn ang="0">
                  <a:pos x="261" y="344"/>
                </a:cxn>
                <a:cxn ang="0">
                  <a:pos x="22" y="232"/>
                </a:cxn>
                <a:cxn ang="0">
                  <a:pos x="0" y="210"/>
                </a:cxn>
                <a:cxn ang="0">
                  <a:pos x="0" y="180"/>
                </a:cxn>
                <a:cxn ang="0">
                  <a:pos x="30" y="157"/>
                </a:cxn>
                <a:cxn ang="0">
                  <a:pos x="52" y="150"/>
                </a:cxn>
                <a:cxn ang="0">
                  <a:pos x="67" y="165"/>
                </a:cxn>
                <a:cxn ang="0">
                  <a:pos x="253" y="60"/>
                </a:cxn>
                <a:cxn ang="0">
                  <a:pos x="253" y="30"/>
                </a:cxn>
                <a:cxn ang="0">
                  <a:pos x="276" y="8"/>
                </a:cxn>
              </a:cxnLst>
              <a:rect l="0" t="0" r="r" b="b"/>
              <a:pathLst>
                <a:path w="581" h="688">
                  <a:moveTo>
                    <a:pt x="290" y="0"/>
                  </a:moveTo>
                  <a:lnTo>
                    <a:pt x="313" y="0"/>
                  </a:lnTo>
                  <a:lnTo>
                    <a:pt x="320" y="15"/>
                  </a:lnTo>
                  <a:lnTo>
                    <a:pt x="328" y="23"/>
                  </a:lnTo>
                  <a:lnTo>
                    <a:pt x="335" y="38"/>
                  </a:lnTo>
                  <a:lnTo>
                    <a:pt x="335" y="53"/>
                  </a:lnTo>
                  <a:lnTo>
                    <a:pt x="335" y="60"/>
                  </a:lnTo>
                  <a:lnTo>
                    <a:pt x="335" y="60"/>
                  </a:lnTo>
                  <a:lnTo>
                    <a:pt x="313" y="314"/>
                  </a:lnTo>
                  <a:lnTo>
                    <a:pt x="492" y="180"/>
                  </a:lnTo>
                  <a:lnTo>
                    <a:pt x="507" y="165"/>
                  </a:lnTo>
                  <a:lnTo>
                    <a:pt x="514" y="157"/>
                  </a:lnTo>
                  <a:lnTo>
                    <a:pt x="529" y="157"/>
                  </a:lnTo>
                  <a:lnTo>
                    <a:pt x="529" y="150"/>
                  </a:lnTo>
                  <a:lnTo>
                    <a:pt x="536" y="150"/>
                  </a:lnTo>
                  <a:lnTo>
                    <a:pt x="544" y="150"/>
                  </a:lnTo>
                  <a:lnTo>
                    <a:pt x="559" y="157"/>
                  </a:lnTo>
                  <a:lnTo>
                    <a:pt x="574" y="165"/>
                  </a:lnTo>
                  <a:lnTo>
                    <a:pt x="581" y="180"/>
                  </a:lnTo>
                  <a:lnTo>
                    <a:pt x="581" y="195"/>
                  </a:lnTo>
                  <a:lnTo>
                    <a:pt x="581" y="210"/>
                  </a:lnTo>
                  <a:lnTo>
                    <a:pt x="574" y="225"/>
                  </a:lnTo>
                  <a:lnTo>
                    <a:pt x="566" y="232"/>
                  </a:lnTo>
                  <a:lnTo>
                    <a:pt x="544" y="239"/>
                  </a:lnTo>
                  <a:lnTo>
                    <a:pt x="328" y="344"/>
                  </a:lnTo>
                  <a:lnTo>
                    <a:pt x="387" y="374"/>
                  </a:lnTo>
                  <a:lnTo>
                    <a:pt x="432" y="396"/>
                  </a:lnTo>
                  <a:lnTo>
                    <a:pt x="469" y="411"/>
                  </a:lnTo>
                  <a:lnTo>
                    <a:pt x="507" y="426"/>
                  </a:lnTo>
                  <a:lnTo>
                    <a:pt x="551" y="449"/>
                  </a:lnTo>
                  <a:lnTo>
                    <a:pt x="566" y="456"/>
                  </a:lnTo>
                  <a:lnTo>
                    <a:pt x="574" y="464"/>
                  </a:lnTo>
                  <a:lnTo>
                    <a:pt x="581" y="479"/>
                  </a:lnTo>
                  <a:lnTo>
                    <a:pt x="581" y="494"/>
                  </a:lnTo>
                  <a:lnTo>
                    <a:pt x="581" y="508"/>
                  </a:lnTo>
                  <a:lnTo>
                    <a:pt x="574" y="523"/>
                  </a:lnTo>
                  <a:lnTo>
                    <a:pt x="559" y="538"/>
                  </a:lnTo>
                  <a:lnTo>
                    <a:pt x="544" y="538"/>
                  </a:lnTo>
                  <a:lnTo>
                    <a:pt x="536" y="538"/>
                  </a:lnTo>
                  <a:lnTo>
                    <a:pt x="522" y="531"/>
                  </a:lnTo>
                  <a:lnTo>
                    <a:pt x="514" y="523"/>
                  </a:lnTo>
                  <a:lnTo>
                    <a:pt x="313" y="381"/>
                  </a:lnTo>
                  <a:lnTo>
                    <a:pt x="335" y="643"/>
                  </a:lnTo>
                  <a:lnTo>
                    <a:pt x="335" y="665"/>
                  </a:lnTo>
                  <a:lnTo>
                    <a:pt x="328" y="673"/>
                  </a:lnTo>
                  <a:lnTo>
                    <a:pt x="313" y="680"/>
                  </a:lnTo>
                  <a:lnTo>
                    <a:pt x="305" y="688"/>
                  </a:lnTo>
                  <a:lnTo>
                    <a:pt x="290" y="688"/>
                  </a:lnTo>
                  <a:lnTo>
                    <a:pt x="283" y="688"/>
                  </a:lnTo>
                  <a:lnTo>
                    <a:pt x="268" y="680"/>
                  </a:lnTo>
                  <a:lnTo>
                    <a:pt x="261" y="673"/>
                  </a:lnTo>
                  <a:lnTo>
                    <a:pt x="253" y="665"/>
                  </a:lnTo>
                  <a:lnTo>
                    <a:pt x="253" y="643"/>
                  </a:lnTo>
                  <a:lnTo>
                    <a:pt x="276" y="381"/>
                  </a:lnTo>
                  <a:lnTo>
                    <a:pt x="97" y="508"/>
                  </a:lnTo>
                  <a:lnTo>
                    <a:pt x="82" y="523"/>
                  </a:lnTo>
                  <a:lnTo>
                    <a:pt x="67" y="531"/>
                  </a:lnTo>
                  <a:lnTo>
                    <a:pt x="59" y="538"/>
                  </a:lnTo>
                  <a:lnTo>
                    <a:pt x="52" y="538"/>
                  </a:lnTo>
                  <a:lnTo>
                    <a:pt x="44" y="538"/>
                  </a:lnTo>
                  <a:lnTo>
                    <a:pt x="44" y="538"/>
                  </a:lnTo>
                  <a:lnTo>
                    <a:pt x="30" y="538"/>
                  </a:lnTo>
                  <a:lnTo>
                    <a:pt x="15" y="523"/>
                  </a:lnTo>
                  <a:lnTo>
                    <a:pt x="0" y="508"/>
                  </a:lnTo>
                  <a:lnTo>
                    <a:pt x="0" y="494"/>
                  </a:lnTo>
                  <a:lnTo>
                    <a:pt x="0" y="479"/>
                  </a:lnTo>
                  <a:lnTo>
                    <a:pt x="7" y="471"/>
                  </a:lnTo>
                  <a:lnTo>
                    <a:pt x="22" y="456"/>
                  </a:lnTo>
                  <a:lnTo>
                    <a:pt x="37" y="449"/>
                  </a:lnTo>
                  <a:lnTo>
                    <a:pt x="261" y="344"/>
                  </a:lnTo>
                  <a:lnTo>
                    <a:pt x="30" y="239"/>
                  </a:lnTo>
                  <a:lnTo>
                    <a:pt x="22" y="232"/>
                  </a:lnTo>
                  <a:lnTo>
                    <a:pt x="7" y="225"/>
                  </a:lnTo>
                  <a:lnTo>
                    <a:pt x="0" y="210"/>
                  </a:lnTo>
                  <a:lnTo>
                    <a:pt x="0" y="195"/>
                  </a:lnTo>
                  <a:lnTo>
                    <a:pt x="0" y="180"/>
                  </a:lnTo>
                  <a:lnTo>
                    <a:pt x="15" y="165"/>
                  </a:lnTo>
                  <a:lnTo>
                    <a:pt x="30" y="157"/>
                  </a:lnTo>
                  <a:lnTo>
                    <a:pt x="44" y="150"/>
                  </a:lnTo>
                  <a:lnTo>
                    <a:pt x="52" y="150"/>
                  </a:lnTo>
                  <a:lnTo>
                    <a:pt x="59" y="157"/>
                  </a:lnTo>
                  <a:lnTo>
                    <a:pt x="67" y="165"/>
                  </a:lnTo>
                  <a:lnTo>
                    <a:pt x="276" y="314"/>
                  </a:lnTo>
                  <a:lnTo>
                    <a:pt x="253" y="60"/>
                  </a:lnTo>
                  <a:lnTo>
                    <a:pt x="253" y="45"/>
                  </a:lnTo>
                  <a:lnTo>
                    <a:pt x="253" y="30"/>
                  </a:lnTo>
                  <a:lnTo>
                    <a:pt x="261" y="15"/>
                  </a:lnTo>
                  <a:lnTo>
                    <a:pt x="276" y="8"/>
                  </a:lnTo>
                  <a:lnTo>
                    <a:pt x="2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9" name="Freeform 67"/>
            <p:cNvSpPr>
              <a:spLocks/>
            </p:cNvSpPr>
            <p:nvPr/>
          </p:nvSpPr>
          <p:spPr bwMode="auto">
            <a:xfrm>
              <a:off x="15909" y="2685"/>
              <a:ext cx="514" cy="1053"/>
            </a:xfrm>
            <a:custGeom>
              <a:avLst/>
              <a:gdLst/>
              <a:ahLst/>
              <a:cxnLst>
                <a:cxn ang="0">
                  <a:pos x="321" y="0"/>
                </a:cxn>
                <a:cxn ang="0">
                  <a:pos x="343" y="22"/>
                </a:cxn>
                <a:cxn ang="0">
                  <a:pos x="298" y="60"/>
                </a:cxn>
                <a:cxn ang="0">
                  <a:pos x="291" y="75"/>
                </a:cxn>
                <a:cxn ang="0">
                  <a:pos x="283" y="90"/>
                </a:cxn>
                <a:cxn ang="0">
                  <a:pos x="268" y="247"/>
                </a:cxn>
                <a:cxn ang="0">
                  <a:pos x="268" y="403"/>
                </a:cxn>
                <a:cxn ang="0">
                  <a:pos x="440" y="403"/>
                </a:cxn>
                <a:cxn ang="0">
                  <a:pos x="410" y="463"/>
                </a:cxn>
                <a:cxn ang="0">
                  <a:pos x="268" y="463"/>
                </a:cxn>
                <a:cxn ang="0">
                  <a:pos x="268" y="822"/>
                </a:cxn>
                <a:cxn ang="0">
                  <a:pos x="291" y="844"/>
                </a:cxn>
                <a:cxn ang="0">
                  <a:pos x="321" y="867"/>
                </a:cxn>
                <a:cxn ang="0">
                  <a:pos x="343" y="889"/>
                </a:cxn>
                <a:cxn ang="0">
                  <a:pos x="365" y="904"/>
                </a:cxn>
                <a:cxn ang="0">
                  <a:pos x="380" y="904"/>
                </a:cxn>
                <a:cxn ang="0">
                  <a:pos x="395" y="911"/>
                </a:cxn>
                <a:cxn ang="0">
                  <a:pos x="410" y="911"/>
                </a:cxn>
                <a:cxn ang="0">
                  <a:pos x="432" y="904"/>
                </a:cxn>
                <a:cxn ang="0">
                  <a:pos x="455" y="889"/>
                </a:cxn>
                <a:cxn ang="0">
                  <a:pos x="477" y="874"/>
                </a:cxn>
                <a:cxn ang="0">
                  <a:pos x="507" y="859"/>
                </a:cxn>
                <a:cxn ang="0">
                  <a:pos x="514" y="889"/>
                </a:cxn>
                <a:cxn ang="0">
                  <a:pos x="291" y="1053"/>
                </a:cxn>
                <a:cxn ang="0">
                  <a:pos x="142" y="919"/>
                </a:cxn>
                <a:cxn ang="0">
                  <a:pos x="142" y="897"/>
                </a:cxn>
                <a:cxn ang="0">
                  <a:pos x="142" y="837"/>
                </a:cxn>
                <a:cxn ang="0">
                  <a:pos x="142" y="747"/>
                </a:cxn>
                <a:cxn ang="0">
                  <a:pos x="142" y="650"/>
                </a:cxn>
                <a:cxn ang="0">
                  <a:pos x="142" y="545"/>
                </a:cxn>
                <a:cxn ang="0">
                  <a:pos x="142" y="463"/>
                </a:cxn>
                <a:cxn ang="0">
                  <a:pos x="0" y="463"/>
                </a:cxn>
                <a:cxn ang="0">
                  <a:pos x="22" y="403"/>
                </a:cxn>
                <a:cxn ang="0">
                  <a:pos x="142" y="403"/>
                </a:cxn>
                <a:cxn ang="0">
                  <a:pos x="142" y="127"/>
                </a:cxn>
                <a:cxn ang="0">
                  <a:pos x="321" y="0"/>
                </a:cxn>
                <a:cxn ang="0">
                  <a:pos x="321" y="0"/>
                </a:cxn>
              </a:cxnLst>
              <a:rect l="0" t="0" r="r" b="b"/>
              <a:pathLst>
                <a:path w="514" h="1053">
                  <a:moveTo>
                    <a:pt x="321" y="0"/>
                  </a:moveTo>
                  <a:lnTo>
                    <a:pt x="343" y="22"/>
                  </a:lnTo>
                  <a:lnTo>
                    <a:pt x="298" y="60"/>
                  </a:lnTo>
                  <a:lnTo>
                    <a:pt x="291" y="75"/>
                  </a:lnTo>
                  <a:lnTo>
                    <a:pt x="283" y="90"/>
                  </a:lnTo>
                  <a:lnTo>
                    <a:pt x="268" y="247"/>
                  </a:lnTo>
                  <a:lnTo>
                    <a:pt x="268" y="403"/>
                  </a:lnTo>
                  <a:lnTo>
                    <a:pt x="440" y="403"/>
                  </a:lnTo>
                  <a:lnTo>
                    <a:pt x="410" y="463"/>
                  </a:lnTo>
                  <a:lnTo>
                    <a:pt x="268" y="463"/>
                  </a:lnTo>
                  <a:lnTo>
                    <a:pt x="268" y="822"/>
                  </a:lnTo>
                  <a:lnTo>
                    <a:pt x="291" y="844"/>
                  </a:lnTo>
                  <a:lnTo>
                    <a:pt x="321" y="867"/>
                  </a:lnTo>
                  <a:lnTo>
                    <a:pt x="343" y="889"/>
                  </a:lnTo>
                  <a:lnTo>
                    <a:pt x="365" y="904"/>
                  </a:lnTo>
                  <a:lnTo>
                    <a:pt x="380" y="904"/>
                  </a:lnTo>
                  <a:lnTo>
                    <a:pt x="395" y="911"/>
                  </a:lnTo>
                  <a:lnTo>
                    <a:pt x="410" y="911"/>
                  </a:lnTo>
                  <a:lnTo>
                    <a:pt x="432" y="904"/>
                  </a:lnTo>
                  <a:lnTo>
                    <a:pt x="455" y="889"/>
                  </a:lnTo>
                  <a:lnTo>
                    <a:pt x="477" y="874"/>
                  </a:lnTo>
                  <a:lnTo>
                    <a:pt x="507" y="859"/>
                  </a:lnTo>
                  <a:lnTo>
                    <a:pt x="514" y="889"/>
                  </a:lnTo>
                  <a:lnTo>
                    <a:pt x="291" y="1053"/>
                  </a:lnTo>
                  <a:lnTo>
                    <a:pt x="142" y="919"/>
                  </a:lnTo>
                  <a:lnTo>
                    <a:pt x="142" y="897"/>
                  </a:lnTo>
                  <a:lnTo>
                    <a:pt x="142" y="837"/>
                  </a:lnTo>
                  <a:lnTo>
                    <a:pt x="142" y="747"/>
                  </a:lnTo>
                  <a:lnTo>
                    <a:pt x="142" y="650"/>
                  </a:lnTo>
                  <a:lnTo>
                    <a:pt x="142" y="545"/>
                  </a:lnTo>
                  <a:lnTo>
                    <a:pt x="142" y="463"/>
                  </a:lnTo>
                  <a:lnTo>
                    <a:pt x="0" y="463"/>
                  </a:lnTo>
                  <a:lnTo>
                    <a:pt x="22" y="403"/>
                  </a:lnTo>
                  <a:lnTo>
                    <a:pt x="142" y="403"/>
                  </a:lnTo>
                  <a:lnTo>
                    <a:pt x="142" y="127"/>
                  </a:lnTo>
                  <a:lnTo>
                    <a:pt x="321"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0" name="Freeform 68"/>
            <p:cNvSpPr>
              <a:spLocks/>
            </p:cNvSpPr>
            <p:nvPr/>
          </p:nvSpPr>
          <p:spPr bwMode="auto">
            <a:xfrm>
              <a:off x="16841" y="2775"/>
              <a:ext cx="1051" cy="1061"/>
            </a:xfrm>
            <a:custGeom>
              <a:avLst/>
              <a:gdLst/>
              <a:ahLst/>
              <a:cxnLst>
                <a:cxn ang="0">
                  <a:pos x="529" y="0"/>
                </a:cxn>
                <a:cxn ang="0">
                  <a:pos x="544" y="0"/>
                </a:cxn>
                <a:cxn ang="0">
                  <a:pos x="552" y="15"/>
                </a:cxn>
                <a:cxn ang="0">
                  <a:pos x="552" y="22"/>
                </a:cxn>
                <a:cxn ang="0">
                  <a:pos x="559" y="37"/>
                </a:cxn>
                <a:cxn ang="0">
                  <a:pos x="559" y="52"/>
                </a:cxn>
                <a:cxn ang="0">
                  <a:pos x="559" y="500"/>
                </a:cxn>
                <a:cxn ang="0">
                  <a:pos x="999" y="500"/>
                </a:cxn>
                <a:cxn ang="0">
                  <a:pos x="1014" y="500"/>
                </a:cxn>
                <a:cxn ang="0">
                  <a:pos x="1021" y="500"/>
                </a:cxn>
                <a:cxn ang="0">
                  <a:pos x="1036" y="500"/>
                </a:cxn>
                <a:cxn ang="0">
                  <a:pos x="1044" y="508"/>
                </a:cxn>
                <a:cxn ang="0">
                  <a:pos x="1051" y="515"/>
                </a:cxn>
                <a:cxn ang="0">
                  <a:pos x="1051" y="530"/>
                </a:cxn>
                <a:cxn ang="0">
                  <a:pos x="1051" y="545"/>
                </a:cxn>
                <a:cxn ang="0">
                  <a:pos x="1044" y="553"/>
                </a:cxn>
                <a:cxn ang="0">
                  <a:pos x="1036" y="560"/>
                </a:cxn>
                <a:cxn ang="0">
                  <a:pos x="1021" y="560"/>
                </a:cxn>
                <a:cxn ang="0">
                  <a:pos x="1014" y="560"/>
                </a:cxn>
                <a:cxn ang="0">
                  <a:pos x="999" y="560"/>
                </a:cxn>
                <a:cxn ang="0">
                  <a:pos x="559" y="560"/>
                </a:cxn>
                <a:cxn ang="0">
                  <a:pos x="559" y="1008"/>
                </a:cxn>
                <a:cxn ang="0">
                  <a:pos x="559" y="1023"/>
                </a:cxn>
                <a:cxn ang="0">
                  <a:pos x="552" y="1038"/>
                </a:cxn>
                <a:cxn ang="0">
                  <a:pos x="552" y="1046"/>
                </a:cxn>
                <a:cxn ang="0">
                  <a:pos x="544" y="1053"/>
                </a:cxn>
                <a:cxn ang="0">
                  <a:pos x="529" y="1061"/>
                </a:cxn>
                <a:cxn ang="0">
                  <a:pos x="514" y="1061"/>
                </a:cxn>
                <a:cxn ang="0">
                  <a:pos x="499" y="1053"/>
                </a:cxn>
                <a:cxn ang="0">
                  <a:pos x="499" y="1046"/>
                </a:cxn>
                <a:cxn ang="0">
                  <a:pos x="492" y="1031"/>
                </a:cxn>
                <a:cxn ang="0">
                  <a:pos x="492" y="1016"/>
                </a:cxn>
                <a:cxn ang="0">
                  <a:pos x="492" y="1008"/>
                </a:cxn>
                <a:cxn ang="0">
                  <a:pos x="492" y="560"/>
                </a:cxn>
                <a:cxn ang="0">
                  <a:pos x="52" y="560"/>
                </a:cxn>
                <a:cxn ang="0">
                  <a:pos x="37" y="560"/>
                </a:cxn>
                <a:cxn ang="0">
                  <a:pos x="22" y="560"/>
                </a:cxn>
                <a:cxn ang="0">
                  <a:pos x="15" y="560"/>
                </a:cxn>
                <a:cxn ang="0">
                  <a:pos x="7" y="553"/>
                </a:cxn>
                <a:cxn ang="0">
                  <a:pos x="0" y="545"/>
                </a:cxn>
                <a:cxn ang="0">
                  <a:pos x="0" y="530"/>
                </a:cxn>
                <a:cxn ang="0">
                  <a:pos x="0" y="515"/>
                </a:cxn>
                <a:cxn ang="0">
                  <a:pos x="7" y="508"/>
                </a:cxn>
                <a:cxn ang="0">
                  <a:pos x="15" y="500"/>
                </a:cxn>
                <a:cxn ang="0">
                  <a:pos x="22" y="500"/>
                </a:cxn>
                <a:cxn ang="0">
                  <a:pos x="37" y="500"/>
                </a:cxn>
                <a:cxn ang="0">
                  <a:pos x="52" y="500"/>
                </a:cxn>
                <a:cxn ang="0">
                  <a:pos x="492" y="500"/>
                </a:cxn>
                <a:cxn ang="0">
                  <a:pos x="492" y="52"/>
                </a:cxn>
                <a:cxn ang="0">
                  <a:pos x="492" y="37"/>
                </a:cxn>
                <a:cxn ang="0">
                  <a:pos x="492" y="30"/>
                </a:cxn>
                <a:cxn ang="0">
                  <a:pos x="499" y="15"/>
                </a:cxn>
                <a:cxn ang="0">
                  <a:pos x="499" y="7"/>
                </a:cxn>
                <a:cxn ang="0">
                  <a:pos x="514" y="0"/>
                </a:cxn>
                <a:cxn ang="0">
                  <a:pos x="529" y="0"/>
                </a:cxn>
              </a:cxnLst>
              <a:rect l="0" t="0" r="r" b="b"/>
              <a:pathLst>
                <a:path w="1051" h="1061">
                  <a:moveTo>
                    <a:pt x="529" y="0"/>
                  </a:moveTo>
                  <a:lnTo>
                    <a:pt x="544" y="0"/>
                  </a:lnTo>
                  <a:lnTo>
                    <a:pt x="552" y="15"/>
                  </a:lnTo>
                  <a:lnTo>
                    <a:pt x="552" y="22"/>
                  </a:lnTo>
                  <a:lnTo>
                    <a:pt x="559" y="37"/>
                  </a:lnTo>
                  <a:lnTo>
                    <a:pt x="559" y="52"/>
                  </a:lnTo>
                  <a:lnTo>
                    <a:pt x="559" y="500"/>
                  </a:lnTo>
                  <a:lnTo>
                    <a:pt x="999" y="500"/>
                  </a:lnTo>
                  <a:lnTo>
                    <a:pt x="1014" y="500"/>
                  </a:lnTo>
                  <a:lnTo>
                    <a:pt x="1021" y="500"/>
                  </a:lnTo>
                  <a:lnTo>
                    <a:pt x="1036" y="500"/>
                  </a:lnTo>
                  <a:lnTo>
                    <a:pt x="1044" y="508"/>
                  </a:lnTo>
                  <a:lnTo>
                    <a:pt x="1051" y="515"/>
                  </a:lnTo>
                  <a:lnTo>
                    <a:pt x="1051" y="530"/>
                  </a:lnTo>
                  <a:lnTo>
                    <a:pt x="1051" y="545"/>
                  </a:lnTo>
                  <a:lnTo>
                    <a:pt x="1044" y="553"/>
                  </a:lnTo>
                  <a:lnTo>
                    <a:pt x="1036" y="560"/>
                  </a:lnTo>
                  <a:lnTo>
                    <a:pt x="1021" y="560"/>
                  </a:lnTo>
                  <a:lnTo>
                    <a:pt x="1014" y="560"/>
                  </a:lnTo>
                  <a:lnTo>
                    <a:pt x="999" y="560"/>
                  </a:lnTo>
                  <a:lnTo>
                    <a:pt x="559" y="560"/>
                  </a:lnTo>
                  <a:lnTo>
                    <a:pt x="559" y="1008"/>
                  </a:lnTo>
                  <a:lnTo>
                    <a:pt x="559" y="1023"/>
                  </a:lnTo>
                  <a:lnTo>
                    <a:pt x="552" y="1038"/>
                  </a:lnTo>
                  <a:lnTo>
                    <a:pt x="552" y="1046"/>
                  </a:lnTo>
                  <a:lnTo>
                    <a:pt x="544" y="1053"/>
                  </a:lnTo>
                  <a:lnTo>
                    <a:pt x="529" y="1061"/>
                  </a:lnTo>
                  <a:lnTo>
                    <a:pt x="514" y="1061"/>
                  </a:lnTo>
                  <a:lnTo>
                    <a:pt x="499" y="1053"/>
                  </a:lnTo>
                  <a:lnTo>
                    <a:pt x="499" y="1046"/>
                  </a:lnTo>
                  <a:lnTo>
                    <a:pt x="492" y="1031"/>
                  </a:lnTo>
                  <a:lnTo>
                    <a:pt x="492" y="1016"/>
                  </a:lnTo>
                  <a:lnTo>
                    <a:pt x="492" y="1008"/>
                  </a:lnTo>
                  <a:lnTo>
                    <a:pt x="492" y="560"/>
                  </a:lnTo>
                  <a:lnTo>
                    <a:pt x="52" y="560"/>
                  </a:lnTo>
                  <a:lnTo>
                    <a:pt x="37" y="560"/>
                  </a:lnTo>
                  <a:lnTo>
                    <a:pt x="22" y="560"/>
                  </a:lnTo>
                  <a:lnTo>
                    <a:pt x="15" y="560"/>
                  </a:lnTo>
                  <a:lnTo>
                    <a:pt x="7" y="553"/>
                  </a:lnTo>
                  <a:lnTo>
                    <a:pt x="0" y="545"/>
                  </a:lnTo>
                  <a:lnTo>
                    <a:pt x="0" y="530"/>
                  </a:lnTo>
                  <a:lnTo>
                    <a:pt x="0" y="515"/>
                  </a:lnTo>
                  <a:lnTo>
                    <a:pt x="7" y="508"/>
                  </a:lnTo>
                  <a:lnTo>
                    <a:pt x="15" y="500"/>
                  </a:lnTo>
                  <a:lnTo>
                    <a:pt x="22" y="500"/>
                  </a:lnTo>
                  <a:lnTo>
                    <a:pt x="37" y="500"/>
                  </a:lnTo>
                  <a:lnTo>
                    <a:pt x="52" y="500"/>
                  </a:lnTo>
                  <a:lnTo>
                    <a:pt x="492" y="500"/>
                  </a:lnTo>
                  <a:lnTo>
                    <a:pt x="492" y="52"/>
                  </a:lnTo>
                  <a:lnTo>
                    <a:pt x="492" y="37"/>
                  </a:lnTo>
                  <a:lnTo>
                    <a:pt x="492" y="30"/>
                  </a:lnTo>
                  <a:lnTo>
                    <a:pt x="499" y="15"/>
                  </a:lnTo>
                  <a:lnTo>
                    <a:pt x="499" y="7"/>
                  </a:lnTo>
                  <a:lnTo>
                    <a:pt x="514" y="0"/>
                  </a:lnTo>
                  <a:lnTo>
                    <a:pt x="5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1" name="Freeform 69"/>
            <p:cNvSpPr>
              <a:spLocks/>
            </p:cNvSpPr>
            <p:nvPr/>
          </p:nvSpPr>
          <p:spPr bwMode="auto">
            <a:xfrm>
              <a:off x="18384" y="2685"/>
              <a:ext cx="507" cy="1053"/>
            </a:xfrm>
            <a:custGeom>
              <a:avLst/>
              <a:gdLst/>
              <a:ahLst/>
              <a:cxnLst>
                <a:cxn ang="0">
                  <a:pos x="313" y="0"/>
                </a:cxn>
                <a:cxn ang="0">
                  <a:pos x="335" y="22"/>
                </a:cxn>
                <a:cxn ang="0">
                  <a:pos x="298" y="60"/>
                </a:cxn>
                <a:cxn ang="0">
                  <a:pos x="283" y="75"/>
                </a:cxn>
                <a:cxn ang="0">
                  <a:pos x="283" y="90"/>
                </a:cxn>
                <a:cxn ang="0">
                  <a:pos x="268" y="247"/>
                </a:cxn>
                <a:cxn ang="0">
                  <a:pos x="261" y="403"/>
                </a:cxn>
                <a:cxn ang="0">
                  <a:pos x="432" y="403"/>
                </a:cxn>
                <a:cxn ang="0">
                  <a:pos x="403" y="463"/>
                </a:cxn>
                <a:cxn ang="0">
                  <a:pos x="261" y="463"/>
                </a:cxn>
                <a:cxn ang="0">
                  <a:pos x="268" y="822"/>
                </a:cxn>
                <a:cxn ang="0">
                  <a:pos x="291" y="844"/>
                </a:cxn>
                <a:cxn ang="0">
                  <a:pos x="321" y="867"/>
                </a:cxn>
                <a:cxn ang="0">
                  <a:pos x="343" y="889"/>
                </a:cxn>
                <a:cxn ang="0">
                  <a:pos x="365" y="904"/>
                </a:cxn>
                <a:cxn ang="0">
                  <a:pos x="380" y="904"/>
                </a:cxn>
                <a:cxn ang="0">
                  <a:pos x="395" y="911"/>
                </a:cxn>
                <a:cxn ang="0">
                  <a:pos x="410" y="911"/>
                </a:cxn>
                <a:cxn ang="0">
                  <a:pos x="425" y="904"/>
                </a:cxn>
                <a:cxn ang="0">
                  <a:pos x="447" y="889"/>
                </a:cxn>
                <a:cxn ang="0">
                  <a:pos x="477" y="874"/>
                </a:cxn>
                <a:cxn ang="0">
                  <a:pos x="507" y="859"/>
                </a:cxn>
                <a:cxn ang="0">
                  <a:pos x="507" y="889"/>
                </a:cxn>
                <a:cxn ang="0">
                  <a:pos x="291" y="1053"/>
                </a:cxn>
                <a:cxn ang="0">
                  <a:pos x="134" y="919"/>
                </a:cxn>
                <a:cxn ang="0">
                  <a:pos x="134" y="897"/>
                </a:cxn>
                <a:cxn ang="0">
                  <a:pos x="134" y="837"/>
                </a:cxn>
                <a:cxn ang="0">
                  <a:pos x="134" y="747"/>
                </a:cxn>
                <a:cxn ang="0">
                  <a:pos x="134" y="650"/>
                </a:cxn>
                <a:cxn ang="0">
                  <a:pos x="142" y="545"/>
                </a:cxn>
                <a:cxn ang="0">
                  <a:pos x="142" y="463"/>
                </a:cxn>
                <a:cxn ang="0">
                  <a:pos x="0" y="463"/>
                </a:cxn>
                <a:cxn ang="0">
                  <a:pos x="22" y="403"/>
                </a:cxn>
                <a:cxn ang="0">
                  <a:pos x="134" y="403"/>
                </a:cxn>
                <a:cxn ang="0">
                  <a:pos x="134" y="127"/>
                </a:cxn>
                <a:cxn ang="0">
                  <a:pos x="313" y="0"/>
                </a:cxn>
                <a:cxn ang="0">
                  <a:pos x="313" y="0"/>
                </a:cxn>
              </a:cxnLst>
              <a:rect l="0" t="0" r="r" b="b"/>
              <a:pathLst>
                <a:path w="507" h="1053">
                  <a:moveTo>
                    <a:pt x="313" y="0"/>
                  </a:moveTo>
                  <a:lnTo>
                    <a:pt x="335" y="22"/>
                  </a:lnTo>
                  <a:lnTo>
                    <a:pt x="298" y="60"/>
                  </a:lnTo>
                  <a:lnTo>
                    <a:pt x="283" y="75"/>
                  </a:lnTo>
                  <a:lnTo>
                    <a:pt x="283" y="90"/>
                  </a:lnTo>
                  <a:lnTo>
                    <a:pt x="268" y="247"/>
                  </a:lnTo>
                  <a:lnTo>
                    <a:pt x="261" y="403"/>
                  </a:lnTo>
                  <a:lnTo>
                    <a:pt x="432" y="403"/>
                  </a:lnTo>
                  <a:lnTo>
                    <a:pt x="403" y="463"/>
                  </a:lnTo>
                  <a:lnTo>
                    <a:pt x="261" y="463"/>
                  </a:lnTo>
                  <a:lnTo>
                    <a:pt x="268" y="822"/>
                  </a:lnTo>
                  <a:lnTo>
                    <a:pt x="291" y="844"/>
                  </a:lnTo>
                  <a:lnTo>
                    <a:pt x="321" y="867"/>
                  </a:lnTo>
                  <a:lnTo>
                    <a:pt x="343" y="889"/>
                  </a:lnTo>
                  <a:lnTo>
                    <a:pt x="365" y="904"/>
                  </a:lnTo>
                  <a:lnTo>
                    <a:pt x="380" y="904"/>
                  </a:lnTo>
                  <a:lnTo>
                    <a:pt x="395" y="911"/>
                  </a:lnTo>
                  <a:lnTo>
                    <a:pt x="410" y="911"/>
                  </a:lnTo>
                  <a:lnTo>
                    <a:pt x="425" y="904"/>
                  </a:lnTo>
                  <a:lnTo>
                    <a:pt x="447" y="889"/>
                  </a:lnTo>
                  <a:lnTo>
                    <a:pt x="477" y="874"/>
                  </a:lnTo>
                  <a:lnTo>
                    <a:pt x="507" y="859"/>
                  </a:lnTo>
                  <a:lnTo>
                    <a:pt x="507" y="889"/>
                  </a:lnTo>
                  <a:lnTo>
                    <a:pt x="291" y="1053"/>
                  </a:lnTo>
                  <a:lnTo>
                    <a:pt x="134" y="919"/>
                  </a:lnTo>
                  <a:lnTo>
                    <a:pt x="134" y="897"/>
                  </a:lnTo>
                  <a:lnTo>
                    <a:pt x="134" y="837"/>
                  </a:lnTo>
                  <a:lnTo>
                    <a:pt x="134" y="747"/>
                  </a:lnTo>
                  <a:lnTo>
                    <a:pt x="134" y="650"/>
                  </a:lnTo>
                  <a:lnTo>
                    <a:pt x="142" y="545"/>
                  </a:lnTo>
                  <a:lnTo>
                    <a:pt x="142" y="463"/>
                  </a:lnTo>
                  <a:lnTo>
                    <a:pt x="0" y="463"/>
                  </a:lnTo>
                  <a:lnTo>
                    <a:pt x="22" y="403"/>
                  </a:lnTo>
                  <a:lnTo>
                    <a:pt x="134" y="403"/>
                  </a:lnTo>
                  <a:lnTo>
                    <a:pt x="134" y="127"/>
                  </a:lnTo>
                  <a:lnTo>
                    <a:pt x="313" y="0"/>
                  </a:lnTo>
                  <a:lnTo>
                    <a:pt x="3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2" name="Freeform 70"/>
            <p:cNvSpPr>
              <a:spLocks/>
            </p:cNvSpPr>
            <p:nvPr/>
          </p:nvSpPr>
          <p:spPr bwMode="auto">
            <a:xfrm>
              <a:off x="18958" y="2633"/>
              <a:ext cx="447" cy="500"/>
            </a:xfrm>
            <a:custGeom>
              <a:avLst/>
              <a:gdLst/>
              <a:ahLst/>
              <a:cxnLst>
                <a:cxn ang="0">
                  <a:pos x="350" y="0"/>
                </a:cxn>
                <a:cxn ang="0">
                  <a:pos x="432" y="45"/>
                </a:cxn>
                <a:cxn ang="0">
                  <a:pos x="447" y="119"/>
                </a:cxn>
                <a:cxn ang="0">
                  <a:pos x="432" y="142"/>
                </a:cxn>
                <a:cxn ang="0">
                  <a:pos x="410" y="157"/>
                </a:cxn>
                <a:cxn ang="0">
                  <a:pos x="395" y="157"/>
                </a:cxn>
                <a:cxn ang="0">
                  <a:pos x="365" y="149"/>
                </a:cxn>
                <a:cxn ang="0">
                  <a:pos x="358" y="119"/>
                </a:cxn>
                <a:cxn ang="0">
                  <a:pos x="365" y="89"/>
                </a:cxn>
                <a:cxn ang="0">
                  <a:pos x="403" y="67"/>
                </a:cxn>
                <a:cxn ang="0">
                  <a:pos x="388" y="52"/>
                </a:cxn>
                <a:cxn ang="0">
                  <a:pos x="350" y="37"/>
                </a:cxn>
                <a:cxn ang="0">
                  <a:pos x="313" y="30"/>
                </a:cxn>
                <a:cxn ang="0">
                  <a:pos x="276" y="30"/>
                </a:cxn>
                <a:cxn ang="0">
                  <a:pos x="231" y="37"/>
                </a:cxn>
                <a:cxn ang="0">
                  <a:pos x="194" y="67"/>
                </a:cxn>
                <a:cxn ang="0">
                  <a:pos x="164" y="104"/>
                </a:cxn>
                <a:cxn ang="0">
                  <a:pos x="164" y="134"/>
                </a:cxn>
                <a:cxn ang="0">
                  <a:pos x="186" y="164"/>
                </a:cxn>
                <a:cxn ang="0">
                  <a:pos x="224" y="179"/>
                </a:cxn>
                <a:cxn ang="0">
                  <a:pos x="246" y="179"/>
                </a:cxn>
                <a:cxn ang="0">
                  <a:pos x="268" y="186"/>
                </a:cxn>
                <a:cxn ang="0">
                  <a:pos x="343" y="209"/>
                </a:cxn>
                <a:cxn ang="0">
                  <a:pos x="410" y="269"/>
                </a:cxn>
                <a:cxn ang="0">
                  <a:pos x="417" y="343"/>
                </a:cxn>
                <a:cxn ang="0">
                  <a:pos x="380" y="426"/>
                </a:cxn>
                <a:cxn ang="0">
                  <a:pos x="268" y="493"/>
                </a:cxn>
                <a:cxn ang="0">
                  <a:pos x="104" y="493"/>
                </a:cxn>
                <a:cxn ang="0">
                  <a:pos x="7" y="440"/>
                </a:cxn>
                <a:cxn ang="0">
                  <a:pos x="0" y="366"/>
                </a:cxn>
                <a:cxn ang="0">
                  <a:pos x="22" y="336"/>
                </a:cxn>
                <a:cxn ang="0">
                  <a:pos x="60" y="321"/>
                </a:cxn>
                <a:cxn ang="0">
                  <a:pos x="97" y="328"/>
                </a:cxn>
                <a:cxn ang="0">
                  <a:pos x="104" y="358"/>
                </a:cxn>
                <a:cxn ang="0">
                  <a:pos x="89" y="403"/>
                </a:cxn>
                <a:cxn ang="0">
                  <a:pos x="45" y="426"/>
                </a:cxn>
                <a:cxn ang="0">
                  <a:pos x="134" y="470"/>
                </a:cxn>
                <a:cxn ang="0">
                  <a:pos x="194" y="470"/>
                </a:cxn>
                <a:cxn ang="0">
                  <a:pos x="239" y="470"/>
                </a:cxn>
                <a:cxn ang="0">
                  <a:pos x="291" y="448"/>
                </a:cxn>
                <a:cxn ang="0">
                  <a:pos x="335" y="411"/>
                </a:cxn>
                <a:cxn ang="0">
                  <a:pos x="350" y="373"/>
                </a:cxn>
                <a:cxn ang="0">
                  <a:pos x="350" y="336"/>
                </a:cxn>
                <a:cxn ang="0">
                  <a:pos x="321" y="306"/>
                </a:cxn>
                <a:cxn ang="0">
                  <a:pos x="283" y="291"/>
                </a:cxn>
                <a:cxn ang="0">
                  <a:pos x="261" y="284"/>
                </a:cxn>
                <a:cxn ang="0">
                  <a:pos x="157" y="261"/>
                </a:cxn>
                <a:cxn ang="0">
                  <a:pos x="119" y="231"/>
                </a:cxn>
                <a:cxn ang="0">
                  <a:pos x="97" y="186"/>
                </a:cxn>
                <a:cxn ang="0">
                  <a:pos x="97" y="134"/>
                </a:cxn>
                <a:cxn ang="0">
                  <a:pos x="127" y="67"/>
                </a:cxn>
                <a:cxn ang="0">
                  <a:pos x="224" y="7"/>
                </a:cxn>
              </a:cxnLst>
              <a:rect l="0" t="0" r="r" b="b"/>
              <a:pathLst>
                <a:path w="447" h="500">
                  <a:moveTo>
                    <a:pt x="298" y="0"/>
                  </a:moveTo>
                  <a:lnTo>
                    <a:pt x="350" y="0"/>
                  </a:lnTo>
                  <a:lnTo>
                    <a:pt x="395" y="15"/>
                  </a:lnTo>
                  <a:lnTo>
                    <a:pt x="432" y="45"/>
                  </a:lnTo>
                  <a:lnTo>
                    <a:pt x="447" y="97"/>
                  </a:lnTo>
                  <a:lnTo>
                    <a:pt x="447" y="119"/>
                  </a:lnTo>
                  <a:lnTo>
                    <a:pt x="440" y="134"/>
                  </a:lnTo>
                  <a:lnTo>
                    <a:pt x="432" y="142"/>
                  </a:lnTo>
                  <a:lnTo>
                    <a:pt x="417" y="149"/>
                  </a:lnTo>
                  <a:lnTo>
                    <a:pt x="410" y="157"/>
                  </a:lnTo>
                  <a:lnTo>
                    <a:pt x="403" y="157"/>
                  </a:lnTo>
                  <a:lnTo>
                    <a:pt x="395" y="157"/>
                  </a:lnTo>
                  <a:lnTo>
                    <a:pt x="380" y="157"/>
                  </a:lnTo>
                  <a:lnTo>
                    <a:pt x="365" y="149"/>
                  </a:lnTo>
                  <a:lnTo>
                    <a:pt x="358" y="142"/>
                  </a:lnTo>
                  <a:lnTo>
                    <a:pt x="358" y="119"/>
                  </a:lnTo>
                  <a:lnTo>
                    <a:pt x="358" y="104"/>
                  </a:lnTo>
                  <a:lnTo>
                    <a:pt x="365" y="89"/>
                  </a:lnTo>
                  <a:lnTo>
                    <a:pt x="380" y="82"/>
                  </a:lnTo>
                  <a:lnTo>
                    <a:pt x="403" y="67"/>
                  </a:lnTo>
                  <a:lnTo>
                    <a:pt x="403" y="67"/>
                  </a:lnTo>
                  <a:lnTo>
                    <a:pt x="388" y="52"/>
                  </a:lnTo>
                  <a:lnTo>
                    <a:pt x="373" y="45"/>
                  </a:lnTo>
                  <a:lnTo>
                    <a:pt x="350" y="37"/>
                  </a:lnTo>
                  <a:lnTo>
                    <a:pt x="328" y="30"/>
                  </a:lnTo>
                  <a:lnTo>
                    <a:pt x="313" y="30"/>
                  </a:lnTo>
                  <a:lnTo>
                    <a:pt x="298" y="30"/>
                  </a:lnTo>
                  <a:lnTo>
                    <a:pt x="276" y="30"/>
                  </a:lnTo>
                  <a:lnTo>
                    <a:pt x="253" y="30"/>
                  </a:lnTo>
                  <a:lnTo>
                    <a:pt x="231" y="37"/>
                  </a:lnTo>
                  <a:lnTo>
                    <a:pt x="209" y="52"/>
                  </a:lnTo>
                  <a:lnTo>
                    <a:pt x="194" y="67"/>
                  </a:lnTo>
                  <a:lnTo>
                    <a:pt x="179" y="82"/>
                  </a:lnTo>
                  <a:lnTo>
                    <a:pt x="164" y="104"/>
                  </a:lnTo>
                  <a:lnTo>
                    <a:pt x="164" y="119"/>
                  </a:lnTo>
                  <a:lnTo>
                    <a:pt x="164" y="134"/>
                  </a:lnTo>
                  <a:lnTo>
                    <a:pt x="171" y="149"/>
                  </a:lnTo>
                  <a:lnTo>
                    <a:pt x="186" y="164"/>
                  </a:lnTo>
                  <a:lnTo>
                    <a:pt x="201" y="172"/>
                  </a:lnTo>
                  <a:lnTo>
                    <a:pt x="224" y="179"/>
                  </a:lnTo>
                  <a:lnTo>
                    <a:pt x="231" y="179"/>
                  </a:lnTo>
                  <a:lnTo>
                    <a:pt x="246" y="179"/>
                  </a:lnTo>
                  <a:lnTo>
                    <a:pt x="261" y="186"/>
                  </a:lnTo>
                  <a:lnTo>
                    <a:pt x="268" y="186"/>
                  </a:lnTo>
                  <a:lnTo>
                    <a:pt x="298" y="194"/>
                  </a:lnTo>
                  <a:lnTo>
                    <a:pt x="343" y="209"/>
                  </a:lnTo>
                  <a:lnTo>
                    <a:pt x="380" y="231"/>
                  </a:lnTo>
                  <a:lnTo>
                    <a:pt x="410" y="269"/>
                  </a:lnTo>
                  <a:lnTo>
                    <a:pt x="425" y="321"/>
                  </a:lnTo>
                  <a:lnTo>
                    <a:pt x="417" y="343"/>
                  </a:lnTo>
                  <a:lnTo>
                    <a:pt x="410" y="388"/>
                  </a:lnTo>
                  <a:lnTo>
                    <a:pt x="380" y="426"/>
                  </a:lnTo>
                  <a:lnTo>
                    <a:pt x="335" y="463"/>
                  </a:lnTo>
                  <a:lnTo>
                    <a:pt x="268" y="493"/>
                  </a:lnTo>
                  <a:lnTo>
                    <a:pt x="179" y="500"/>
                  </a:lnTo>
                  <a:lnTo>
                    <a:pt x="104" y="493"/>
                  </a:lnTo>
                  <a:lnTo>
                    <a:pt x="45" y="478"/>
                  </a:lnTo>
                  <a:lnTo>
                    <a:pt x="7" y="440"/>
                  </a:lnTo>
                  <a:lnTo>
                    <a:pt x="0" y="396"/>
                  </a:lnTo>
                  <a:lnTo>
                    <a:pt x="0" y="366"/>
                  </a:lnTo>
                  <a:lnTo>
                    <a:pt x="15" y="351"/>
                  </a:lnTo>
                  <a:lnTo>
                    <a:pt x="22" y="336"/>
                  </a:lnTo>
                  <a:lnTo>
                    <a:pt x="45" y="321"/>
                  </a:lnTo>
                  <a:lnTo>
                    <a:pt x="60" y="321"/>
                  </a:lnTo>
                  <a:lnTo>
                    <a:pt x="82" y="321"/>
                  </a:lnTo>
                  <a:lnTo>
                    <a:pt x="97" y="328"/>
                  </a:lnTo>
                  <a:lnTo>
                    <a:pt x="104" y="343"/>
                  </a:lnTo>
                  <a:lnTo>
                    <a:pt x="104" y="358"/>
                  </a:lnTo>
                  <a:lnTo>
                    <a:pt x="104" y="381"/>
                  </a:lnTo>
                  <a:lnTo>
                    <a:pt x="89" y="403"/>
                  </a:lnTo>
                  <a:lnTo>
                    <a:pt x="75" y="418"/>
                  </a:lnTo>
                  <a:lnTo>
                    <a:pt x="45" y="426"/>
                  </a:lnTo>
                  <a:lnTo>
                    <a:pt x="82" y="455"/>
                  </a:lnTo>
                  <a:lnTo>
                    <a:pt x="134" y="470"/>
                  </a:lnTo>
                  <a:lnTo>
                    <a:pt x="179" y="470"/>
                  </a:lnTo>
                  <a:lnTo>
                    <a:pt x="194" y="470"/>
                  </a:lnTo>
                  <a:lnTo>
                    <a:pt x="209" y="470"/>
                  </a:lnTo>
                  <a:lnTo>
                    <a:pt x="239" y="470"/>
                  </a:lnTo>
                  <a:lnTo>
                    <a:pt x="268" y="463"/>
                  </a:lnTo>
                  <a:lnTo>
                    <a:pt x="291" y="448"/>
                  </a:lnTo>
                  <a:lnTo>
                    <a:pt x="321" y="433"/>
                  </a:lnTo>
                  <a:lnTo>
                    <a:pt x="335" y="411"/>
                  </a:lnTo>
                  <a:lnTo>
                    <a:pt x="343" y="388"/>
                  </a:lnTo>
                  <a:lnTo>
                    <a:pt x="350" y="373"/>
                  </a:lnTo>
                  <a:lnTo>
                    <a:pt x="350" y="358"/>
                  </a:lnTo>
                  <a:lnTo>
                    <a:pt x="350" y="336"/>
                  </a:lnTo>
                  <a:lnTo>
                    <a:pt x="335" y="321"/>
                  </a:lnTo>
                  <a:lnTo>
                    <a:pt x="321" y="306"/>
                  </a:lnTo>
                  <a:lnTo>
                    <a:pt x="306" y="299"/>
                  </a:lnTo>
                  <a:lnTo>
                    <a:pt x="283" y="291"/>
                  </a:lnTo>
                  <a:lnTo>
                    <a:pt x="268" y="284"/>
                  </a:lnTo>
                  <a:lnTo>
                    <a:pt x="261" y="284"/>
                  </a:lnTo>
                  <a:lnTo>
                    <a:pt x="194" y="269"/>
                  </a:lnTo>
                  <a:lnTo>
                    <a:pt x="157" y="261"/>
                  </a:lnTo>
                  <a:lnTo>
                    <a:pt x="127" y="246"/>
                  </a:lnTo>
                  <a:lnTo>
                    <a:pt x="119" y="231"/>
                  </a:lnTo>
                  <a:lnTo>
                    <a:pt x="104" y="216"/>
                  </a:lnTo>
                  <a:lnTo>
                    <a:pt x="97" y="186"/>
                  </a:lnTo>
                  <a:lnTo>
                    <a:pt x="89" y="157"/>
                  </a:lnTo>
                  <a:lnTo>
                    <a:pt x="97" y="134"/>
                  </a:lnTo>
                  <a:lnTo>
                    <a:pt x="104" y="104"/>
                  </a:lnTo>
                  <a:lnTo>
                    <a:pt x="127" y="67"/>
                  </a:lnTo>
                  <a:lnTo>
                    <a:pt x="164" y="30"/>
                  </a:lnTo>
                  <a:lnTo>
                    <a:pt x="224" y="7"/>
                  </a:lnTo>
                  <a:lnTo>
                    <a:pt x="2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3" name="Freeform 71"/>
            <p:cNvSpPr>
              <a:spLocks noEditPoints="1"/>
            </p:cNvSpPr>
            <p:nvPr/>
          </p:nvSpPr>
          <p:spPr bwMode="auto">
            <a:xfrm>
              <a:off x="20002" y="2999"/>
              <a:ext cx="618" cy="612"/>
            </a:xfrm>
            <a:custGeom>
              <a:avLst/>
              <a:gdLst/>
              <a:ahLst/>
              <a:cxnLst>
                <a:cxn ang="0">
                  <a:pos x="305" y="60"/>
                </a:cxn>
                <a:cxn ang="0">
                  <a:pos x="208" y="82"/>
                </a:cxn>
                <a:cxn ang="0">
                  <a:pos x="134" y="134"/>
                </a:cxn>
                <a:cxn ang="0">
                  <a:pos x="82" y="209"/>
                </a:cxn>
                <a:cxn ang="0">
                  <a:pos x="59" y="306"/>
                </a:cxn>
                <a:cxn ang="0">
                  <a:pos x="82" y="403"/>
                </a:cxn>
                <a:cxn ang="0">
                  <a:pos x="134" y="478"/>
                </a:cxn>
                <a:cxn ang="0">
                  <a:pos x="208" y="530"/>
                </a:cxn>
                <a:cxn ang="0">
                  <a:pos x="305" y="553"/>
                </a:cxn>
                <a:cxn ang="0">
                  <a:pos x="305" y="553"/>
                </a:cxn>
                <a:cxn ang="0">
                  <a:pos x="402" y="530"/>
                </a:cxn>
                <a:cxn ang="0">
                  <a:pos x="477" y="478"/>
                </a:cxn>
                <a:cxn ang="0">
                  <a:pos x="529" y="403"/>
                </a:cxn>
                <a:cxn ang="0">
                  <a:pos x="551" y="306"/>
                </a:cxn>
                <a:cxn ang="0">
                  <a:pos x="529" y="209"/>
                </a:cxn>
                <a:cxn ang="0">
                  <a:pos x="477" y="134"/>
                </a:cxn>
                <a:cxn ang="0">
                  <a:pos x="402" y="82"/>
                </a:cxn>
                <a:cxn ang="0">
                  <a:pos x="305" y="60"/>
                </a:cxn>
                <a:cxn ang="0">
                  <a:pos x="305" y="0"/>
                </a:cxn>
                <a:cxn ang="0">
                  <a:pos x="402" y="15"/>
                </a:cxn>
                <a:cxn ang="0">
                  <a:pos x="484" y="60"/>
                </a:cxn>
                <a:cxn ang="0">
                  <a:pos x="551" y="127"/>
                </a:cxn>
                <a:cxn ang="0">
                  <a:pos x="596" y="209"/>
                </a:cxn>
                <a:cxn ang="0">
                  <a:pos x="618" y="306"/>
                </a:cxn>
                <a:cxn ang="0">
                  <a:pos x="618" y="306"/>
                </a:cxn>
                <a:cxn ang="0">
                  <a:pos x="596" y="403"/>
                </a:cxn>
                <a:cxn ang="0">
                  <a:pos x="551" y="485"/>
                </a:cxn>
                <a:cxn ang="0">
                  <a:pos x="484" y="553"/>
                </a:cxn>
                <a:cxn ang="0">
                  <a:pos x="402" y="597"/>
                </a:cxn>
                <a:cxn ang="0">
                  <a:pos x="305" y="612"/>
                </a:cxn>
                <a:cxn ang="0">
                  <a:pos x="208" y="597"/>
                </a:cxn>
                <a:cxn ang="0">
                  <a:pos x="126" y="553"/>
                </a:cxn>
                <a:cxn ang="0">
                  <a:pos x="59" y="485"/>
                </a:cxn>
                <a:cxn ang="0">
                  <a:pos x="15" y="403"/>
                </a:cxn>
                <a:cxn ang="0">
                  <a:pos x="0" y="306"/>
                </a:cxn>
                <a:cxn ang="0">
                  <a:pos x="15" y="209"/>
                </a:cxn>
                <a:cxn ang="0">
                  <a:pos x="59" y="127"/>
                </a:cxn>
                <a:cxn ang="0">
                  <a:pos x="126" y="60"/>
                </a:cxn>
                <a:cxn ang="0">
                  <a:pos x="208" y="15"/>
                </a:cxn>
                <a:cxn ang="0">
                  <a:pos x="305" y="0"/>
                </a:cxn>
              </a:cxnLst>
              <a:rect l="0" t="0" r="r" b="b"/>
              <a:pathLst>
                <a:path w="618" h="612">
                  <a:moveTo>
                    <a:pt x="305" y="60"/>
                  </a:moveTo>
                  <a:lnTo>
                    <a:pt x="208" y="82"/>
                  </a:lnTo>
                  <a:lnTo>
                    <a:pt x="134" y="134"/>
                  </a:lnTo>
                  <a:lnTo>
                    <a:pt x="82" y="209"/>
                  </a:lnTo>
                  <a:lnTo>
                    <a:pt x="59" y="306"/>
                  </a:lnTo>
                  <a:lnTo>
                    <a:pt x="82" y="403"/>
                  </a:lnTo>
                  <a:lnTo>
                    <a:pt x="134" y="478"/>
                  </a:lnTo>
                  <a:lnTo>
                    <a:pt x="208" y="530"/>
                  </a:lnTo>
                  <a:lnTo>
                    <a:pt x="305" y="553"/>
                  </a:lnTo>
                  <a:lnTo>
                    <a:pt x="305" y="553"/>
                  </a:lnTo>
                  <a:lnTo>
                    <a:pt x="402" y="530"/>
                  </a:lnTo>
                  <a:lnTo>
                    <a:pt x="477" y="478"/>
                  </a:lnTo>
                  <a:lnTo>
                    <a:pt x="529" y="403"/>
                  </a:lnTo>
                  <a:lnTo>
                    <a:pt x="551" y="306"/>
                  </a:lnTo>
                  <a:lnTo>
                    <a:pt x="529" y="209"/>
                  </a:lnTo>
                  <a:lnTo>
                    <a:pt x="477" y="134"/>
                  </a:lnTo>
                  <a:lnTo>
                    <a:pt x="402" y="82"/>
                  </a:lnTo>
                  <a:lnTo>
                    <a:pt x="305" y="60"/>
                  </a:lnTo>
                  <a:close/>
                  <a:moveTo>
                    <a:pt x="305" y="0"/>
                  </a:moveTo>
                  <a:lnTo>
                    <a:pt x="402" y="15"/>
                  </a:lnTo>
                  <a:lnTo>
                    <a:pt x="484" y="60"/>
                  </a:lnTo>
                  <a:lnTo>
                    <a:pt x="551" y="127"/>
                  </a:lnTo>
                  <a:lnTo>
                    <a:pt x="596" y="209"/>
                  </a:lnTo>
                  <a:lnTo>
                    <a:pt x="618" y="306"/>
                  </a:lnTo>
                  <a:lnTo>
                    <a:pt x="618" y="306"/>
                  </a:lnTo>
                  <a:lnTo>
                    <a:pt x="596" y="403"/>
                  </a:lnTo>
                  <a:lnTo>
                    <a:pt x="551" y="485"/>
                  </a:lnTo>
                  <a:lnTo>
                    <a:pt x="484" y="553"/>
                  </a:lnTo>
                  <a:lnTo>
                    <a:pt x="402" y="597"/>
                  </a:lnTo>
                  <a:lnTo>
                    <a:pt x="305" y="612"/>
                  </a:lnTo>
                  <a:lnTo>
                    <a:pt x="208" y="597"/>
                  </a:lnTo>
                  <a:lnTo>
                    <a:pt x="126" y="553"/>
                  </a:lnTo>
                  <a:lnTo>
                    <a:pt x="59" y="485"/>
                  </a:lnTo>
                  <a:lnTo>
                    <a:pt x="15" y="403"/>
                  </a:lnTo>
                  <a:lnTo>
                    <a:pt x="0" y="306"/>
                  </a:lnTo>
                  <a:lnTo>
                    <a:pt x="15" y="209"/>
                  </a:lnTo>
                  <a:lnTo>
                    <a:pt x="59" y="127"/>
                  </a:lnTo>
                  <a:lnTo>
                    <a:pt x="126" y="60"/>
                  </a:lnTo>
                  <a:lnTo>
                    <a:pt x="208" y="15"/>
                  </a:lnTo>
                  <a:lnTo>
                    <a:pt x="3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4" name="Freeform 72"/>
            <p:cNvSpPr>
              <a:spLocks/>
            </p:cNvSpPr>
            <p:nvPr/>
          </p:nvSpPr>
          <p:spPr bwMode="auto">
            <a:xfrm>
              <a:off x="21105" y="2685"/>
              <a:ext cx="507" cy="1053"/>
            </a:xfrm>
            <a:custGeom>
              <a:avLst/>
              <a:gdLst/>
              <a:ahLst/>
              <a:cxnLst>
                <a:cxn ang="0">
                  <a:pos x="320" y="0"/>
                </a:cxn>
                <a:cxn ang="0">
                  <a:pos x="343" y="22"/>
                </a:cxn>
                <a:cxn ang="0">
                  <a:pos x="298" y="60"/>
                </a:cxn>
                <a:cxn ang="0">
                  <a:pos x="291" y="75"/>
                </a:cxn>
                <a:cxn ang="0">
                  <a:pos x="283" y="90"/>
                </a:cxn>
                <a:cxn ang="0">
                  <a:pos x="268" y="247"/>
                </a:cxn>
                <a:cxn ang="0">
                  <a:pos x="268" y="403"/>
                </a:cxn>
                <a:cxn ang="0">
                  <a:pos x="432" y="403"/>
                </a:cxn>
                <a:cxn ang="0">
                  <a:pos x="410" y="463"/>
                </a:cxn>
                <a:cxn ang="0">
                  <a:pos x="268" y="463"/>
                </a:cxn>
                <a:cxn ang="0">
                  <a:pos x="268" y="822"/>
                </a:cxn>
                <a:cxn ang="0">
                  <a:pos x="291" y="844"/>
                </a:cxn>
                <a:cxn ang="0">
                  <a:pos x="320" y="867"/>
                </a:cxn>
                <a:cxn ang="0">
                  <a:pos x="343" y="889"/>
                </a:cxn>
                <a:cxn ang="0">
                  <a:pos x="365" y="904"/>
                </a:cxn>
                <a:cxn ang="0">
                  <a:pos x="380" y="904"/>
                </a:cxn>
                <a:cxn ang="0">
                  <a:pos x="395" y="911"/>
                </a:cxn>
                <a:cxn ang="0">
                  <a:pos x="410" y="911"/>
                </a:cxn>
                <a:cxn ang="0">
                  <a:pos x="432" y="904"/>
                </a:cxn>
                <a:cxn ang="0">
                  <a:pos x="447" y="889"/>
                </a:cxn>
                <a:cxn ang="0">
                  <a:pos x="477" y="874"/>
                </a:cxn>
                <a:cxn ang="0">
                  <a:pos x="507" y="859"/>
                </a:cxn>
                <a:cxn ang="0">
                  <a:pos x="507" y="889"/>
                </a:cxn>
                <a:cxn ang="0">
                  <a:pos x="291" y="1053"/>
                </a:cxn>
                <a:cxn ang="0">
                  <a:pos x="142" y="919"/>
                </a:cxn>
                <a:cxn ang="0">
                  <a:pos x="142" y="897"/>
                </a:cxn>
                <a:cxn ang="0">
                  <a:pos x="142" y="837"/>
                </a:cxn>
                <a:cxn ang="0">
                  <a:pos x="142" y="747"/>
                </a:cxn>
                <a:cxn ang="0">
                  <a:pos x="142" y="650"/>
                </a:cxn>
                <a:cxn ang="0">
                  <a:pos x="142" y="545"/>
                </a:cxn>
                <a:cxn ang="0">
                  <a:pos x="142" y="463"/>
                </a:cxn>
                <a:cxn ang="0">
                  <a:pos x="0" y="463"/>
                </a:cxn>
                <a:cxn ang="0">
                  <a:pos x="22" y="403"/>
                </a:cxn>
                <a:cxn ang="0">
                  <a:pos x="142" y="403"/>
                </a:cxn>
                <a:cxn ang="0">
                  <a:pos x="142" y="127"/>
                </a:cxn>
                <a:cxn ang="0">
                  <a:pos x="320" y="0"/>
                </a:cxn>
                <a:cxn ang="0">
                  <a:pos x="320" y="0"/>
                </a:cxn>
              </a:cxnLst>
              <a:rect l="0" t="0" r="r" b="b"/>
              <a:pathLst>
                <a:path w="507" h="1053">
                  <a:moveTo>
                    <a:pt x="320" y="0"/>
                  </a:moveTo>
                  <a:lnTo>
                    <a:pt x="343" y="22"/>
                  </a:lnTo>
                  <a:lnTo>
                    <a:pt x="298" y="60"/>
                  </a:lnTo>
                  <a:lnTo>
                    <a:pt x="291" y="75"/>
                  </a:lnTo>
                  <a:lnTo>
                    <a:pt x="283" y="90"/>
                  </a:lnTo>
                  <a:lnTo>
                    <a:pt x="268" y="247"/>
                  </a:lnTo>
                  <a:lnTo>
                    <a:pt x="268" y="403"/>
                  </a:lnTo>
                  <a:lnTo>
                    <a:pt x="432" y="403"/>
                  </a:lnTo>
                  <a:lnTo>
                    <a:pt x="410" y="463"/>
                  </a:lnTo>
                  <a:lnTo>
                    <a:pt x="268" y="463"/>
                  </a:lnTo>
                  <a:lnTo>
                    <a:pt x="268" y="822"/>
                  </a:lnTo>
                  <a:lnTo>
                    <a:pt x="291" y="844"/>
                  </a:lnTo>
                  <a:lnTo>
                    <a:pt x="320" y="867"/>
                  </a:lnTo>
                  <a:lnTo>
                    <a:pt x="343" y="889"/>
                  </a:lnTo>
                  <a:lnTo>
                    <a:pt x="365" y="904"/>
                  </a:lnTo>
                  <a:lnTo>
                    <a:pt x="380" y="904"/>
                  </a:lnTo>
                  <a:lnTo>
                    <a:pt x="395" y="911"/>
                  </a:lnTo>
                  <a:lnTo>
                    <a:pt x="410" y="911"/>
                  </a:lnTo>
                  <a:lnTo>
                    <a:pt x="432" y="904"/>
                  </a:lnTo>
                  <a:lnTo>
                    <a:pt x="447" y="889"/>
                  </a:lnTo>
                  <a:lnTo>
                    <a:pt x="477" y="874"/>
                  </a:lnTo>
                  <a:lnTo>
                    <a:pt x="507" y="859"/>
                  </a:lnTo>
                  <a:lnTo>
                    <a:pt x="507" y="889"/>
                  </a:lnTo>
                  <a:lnTo>
                    <a:pt x="291" y="1053"/>
                  </a:lnTo>
                  <a:lnTo>
                    <a:pt x="142" y="919"/>
                  </a:lnTo>
                  <a:lnTo>
                    <a:pt x="142" y="897"/>
                  </a:lnTo>
                  <a:lnTo>
                    <a:pt x="142" y="837"/>
                  </a:lnTo>
                  <a:lnTo>
                    <a:pt x="142" y="747"/>
                  </a:lnTo>
                  <a:lnTo>
                    <a:pt x="142" y="650"/>
                  </a:lnTo>
                  <a:lnTo>
                    <a:pt x="142" y="545"/>
                  </a:lnTo>
                  <a:lnTo>
                    <a:pt x="142" y="463"/>
                  </a:lnTo>
                  <a:lnTo>
                    <a:pt x="0" y="463"/>
                  </a:lnTo>
                  <a:lnTo>
                    <a:pt x="22" y="403"/>
                  </a:lnTo>
                  <a:lnTo>
                    <a:pt x="142" y="403"/>
                  </a:lnTo>
                  <a:lnTo>
                    <a:pt x="142" y="127"/>
                  </a:lnTo>
                  <a:lnTo>
                    <a:pt x="320" y="0"/>
                  </a:lnTo>
                  <a:lnTo>
                    <a:pt x="3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5" name="Freeform 73"/>
            <p:cNvSpPr>
              <a:spLocks/>
            </p:cNvSpPr>
            <p:nvPr/>
          </p:nvSpPr>
          <p:spPr bwMode="auto">
            <a:xfrm>
              <a:off x="21679" y="2633"/>
              <a:ext cx="447" cy="500"/>
            </a:xfrm>
            <a:custGeom>
              <a:avLst/>
              <a:gdLst/>
              <a:ahLst/>
              <a:cxnLst>
                <a:cxn ang="0">
                  <a:pos x="350" y="0"/>
                </a:cxn>
                <a:cxn ang="0">
                  <a:pos x="432" y="45"/>
                </a:cxn>
                <a:cxn ang="0">
                  <a:pos x="447" y="119"/>
                </a:cxn>
                <a:cxn ang="0">
                  <a:pos x="432" y="142"/>
                </a:cxn>
                <a:cxn ang="0">
                  <a:pos x="410" y="157"/>
                </a:cxn>
                <a:cxn ang="0">
                  <a:pos x="395" y="157"/>
                </a:cxn>
                <a:cxn ang="0">
                  <a:pos x="365" y="149"/>
                </a:cxn>
                <a:cxn ang="0">
                  <a:pos x="358" y="119"/>
                </a:cxn>
                <a:cxn ang="0">
                  <a:pos x="373" y="89"/>
                </a:cxn>
                <a:cxn ang="0">
                  <a:pos x="402" y="67"/>
                </a:cxn>
                <a:cxn ang="0">
                  <a:pos x="388" y="52"/>
                </a:cxn>
                <a:cxn ang="0">
                  <a:pos x="350" y="37"/>
                </a:cxn>
                <a:cxn ang="0">
                  <a:pos x="313" y="30"/>
                </a:cxn>
                <a:cxn ang="0">
                  <a:pos x="276" y="30"/>
                </a:cxn>
                <a:cxn ang="0">
                  <a:pos x="231" y="37"/>
                </a:cxn>
                <a:cxn ang="0">
                  <a:pos x="194" y="67"/>
                </a:cxn>
                <a:cxn ang="0">
                  <a:pos x="164" y="104"/>
                </a:cxn>
                <a:cxn ang="0">
                  <a:pos x="164" y="134"/>
                </a:cxn>
                <a:cxn ang="0">
                  <a:pos x="186" y="164"/>
                </a:cxn>
                <a:cxn ang="0">
                  <a:pos x="224" y="179"/>
                </a:cxn>
                <a:cxn ang="0">
                  <a:pos x="246" y="179"/>
                </a:cxn>
                <a:cxn ang="0">
                  <a:pos x="268" y="186"/>
                </a:cxn>
                <a:cxn ang="0">
                  <a:pos x="343" y="209"/>
                </a:cxn>
                <a:cxn ang="0">
                  <a:pos x="410" y="269"/>
                </a:cxn>
                <a:cxn ang="0">
                  <a:pos x="425" y="343"/>
                </a:cxn>
                <a:cxn ang="0">
                  <a:pos x="380" y="426"/>
                </a:cxn>
                <a:cxn ang="0">
                  <a:pos x="268" y="493"/>
                </a:cxn>
                <a:cxn ang="0">
                  <a:pos x="104" y="493"/>
                </a:cxn>
                <a:cxn ang="0">
                  <a:pos x="15" y="440"/>
                </a:cxn>
                <a:cxn ang="0">
                  <a:pos x="0" y="366"/>
                </a:cxn>
                <a:cxn ang="0">
                  <a:pos x="30" y="336"/>
                </a:cxn>
                <a:cxn ang="0">
                  <a:pos x="67" y="321"/>
                </a:cxn>
                <a:cxn ang="0">
                  <a:pos x="97" y="328"/>
                </a:cxn>
                <a:cxn ang="0">
                  <a:pos x="112" y="358"/>
                </a:cxn>
                <a:cxn ang="0">
                  <a:pos x="89" y="403"/>
                </a:cxn>
                <a:cxn ang="0">
                  <a:pos x="45" y="426"/>
                </a:cxn>
                <a:cxn ang="0">
                  <a:pos x="134" y="470"/>
                </a:cxn>
                <a:cxn ang="0">
                  <a:pos x="194" y="470"/>
                </a:cxn>
                <a:cxn ang="0">
                  <a:pos x="238" y="470"/>
                </a:cxn>
                <a:cxn ang="0">
                  <a:pos x="291" y="448"/>
                </a:cxn>
                <a:cxn ang="0">
                  <a:pos x="335" y="411"/>
                </a:cxn>
                <a:cxn ang="0">
                  <a:pos x="350" y="373"/>
                </a:cxn>
                <a:cxn ang="0">
                  <a:pos x="350" y="336"/>
                </a:cxn>
                <a:cxn ang="0">
                  <a:pos x="320" y="306"/>
                </a:cxn>
                <a:cxn ang="0">
                  <a:pos x="291" y="291"/>
                </a:cxn>
                <a:cxn ang="0">
                  <a:pos x="261" y="284"/>
                </a:cxn>
                <a:cxn ang="0">
                  <a:pos x="156" y="261"/>
                </a:cxn>
                <a:cxn ang="0">
                  <a:pos x="119" y="231"/>
                </a:cxn>
                <a:cxn ang="0">
                  <a:pos x="97" y="186"/>
                </a:cxn>
                <a:cxn ang="0">
                  <a:pos x="97" y="134"/>
                </a:cxn>
                <a:cxn ang="0">
                  <a:pos x="127" y="67"/>
                </a:cxn>
                <a:cxn ang="0">
                  <a:pos x="224" y="7"/>
                </a:cxn>
              </a:cxnLst>
              <a:rect l="0" t="0" r="r" b="b"/>
              <a:pathLst>
                <a:path w="447" h="500">
                  <a:moveTo>
                    <a:pt x="298" y="0"/>
                  </a:moveTo>
                  <a:lnTo>
                    <a:pt x="350" y="0"/>
                  </a:lnTo>
                  <a:lnTo>
                    <a:pt x="395" y="15"/>
                  </a:lnTo>
                  <a:lnTo>
                    <a:pt x="432" y="45"/>
                  </a:lnTo>
                  <a:lnTo>
                    <a:pt x="447" y="97"/>
                  </a:lnTo>
                  <a:lnTo>
                    <a:pt x="447" y="119"/>
                  </a:lnTo>
                  <a:lnTo>
                    <a:pt x="440" y="134"/>
                  </a:lnTo>
                  <a:lnTo>
                    <a:pt x="432" y="142"/>
                  </a:lnTo>
                  <a:lnTo>
                    <a:pt x="417" y="149"/>
                  </a:lnTo>
                  <a:lnTo>
                    <a:pt x="410" y="157"/>
                  </a:lnTo>
                  <a:lnTo>
                    <a:pt x="402" y="157"/>
                  </a:lnTo>
                  <a:lnTo>
                    <a:pt x="395" y="157"/>
                  </a:lnTo>
                  <a:lnTo>
                    <a:pt x="380" y="157"/>
                  </a:lnTo>
                  <a:lnTo>
                    <a:pt x="365" y="149"/>
                  </a:lnTo>
                  <a:lnTo>
                    <a:pt x="358" y="142"/>
                  </a:lnTo>
                  <a:lnTo>
                    <a:pt x="358" y="119"/>
                  </a:lnTo>
                  <a:lnTo>
                    <a:pt x="358" y="104"/>
                  </a:lnTo>
                  <a:lnTo>
                    <a:pt x="373" y="89"/>
                  </a:lnTo>
                  <a:lnTo>
                    <a:pt x="388" y="82"/>
                  </a:lnTo>
                  <a:lnTo>
                    <a:pt x="402" y="67"/>
                  </a:lnTo>
                  <a:lnTo>
                    <a:pt x="402" y="67"/>
                  </a:lnTo>
                  <a:lnTo>
                    <a:pt x="388" y="52"/>
                  </a:lnTo>
                  <a:lnTo>
                    <a:pt x="373" y="45"/>
                  </a:lnTo>
                  <a:lnTo>
                    <a:pt x="350" y="37"/>
                  </a:lnTo>
                  <a:lnTo>
                    <a:pt x="328" y="30"/>
                  </a:lnTo>
                  <a:lnTo>
                    <a:pt x="313" y="30"/>
                  </a:lnTo>
                  <a:lnTo>
                    <a:pt x="298" y="30"/>
                  </a:lnTo>
                  <a:lnTo>
                    <a:pt x="276" y="30"/>
                  </a:lnTo>
                  <a:lnTo>
                    <a:pt x="253" y="30"/>
                  </a:lnTo>
                  <a:lnTo>
                    <a:pt x="231" y="37"/>
                  </a:lnTo>
                  <a:lnTo>
                    <a:pt x="209" y="52"/>
                  </a:lnTo>
                  <a:lnTo>
                    <a:pt x="194" y="67"/>
                  </a:lnTo>
                  <a:lnTo>
                    <a:pt x="179" y="82"/>
                  </a:lnTo>
                  <a:lnTo>
                    <a:pt x="164" y="104"/>
                  </a:lnTo>
                  <a:lnTo>
                    <a:pt x="164" y="119"/>
                  </a:lnTo>
                  <a:lnTo>
                    <a:pt x="164" y="134"/>
                  </a:lnTo>
                  <a:lnTo>
                    <a:pt x="171" y="149"/>
                  </a:lnTo>
                  <a:lnTo>
                    <a:pt x="186" y="164"/>
                  </a:lnTo>
                  <a:lnTo>
                    <a:pt x="201" y="172"/>
                  </a:lnTo>
                  <a:lnTo>
                    <a:pt x="224" y="179"/>
                  </a:lnTo>
                  <a:lnTo>
                    <a:pt x="231" y="179"/>
                  </a:lnTo>
                  <a:lnTo>
                    <a:pt x="246" y="179"/>
                  </a:lnTo>
                  <a:lnTo>
                    <a:pt x="261" y="186"/>
                  </a:lnTo>
                  <a:lnTo>
                    <a:pt x="268" y="186"/>
                  </a:lnTo>
                  <a:lnTo>
                    <a:pt x="306" y="194"/>
                  </a:lnTo>
                  <a:lnTo>
                    <a:pt x="343" y="209"/>
                  </a:lnTo>
                  <a:lnTo>
                    <a:pt x="380" y="231"/>
                  </a:lnTo>
                  <a:lnTo>
                    <a:pt x="410" y="269"/>
                  </a:lnTo>
                  <a:lnTo>
                    <a:pt x="425" y="321"/>
                  </a:lnTo>
                  <a:lnTo>
                    <a:pt x="425" y="343"/>
                  </a:lnTo>
                  <a:lnTo>
                    <a:pt x="410" y="388"/>
                  </a:lnTo>
                  <a:lnTo>
                    <a:pt x="380" y="426"/>
                  </a:lnTo>
                  <a:lnTo>
                    <a:pt x="335" y="463"/>
                  </a:lnTo>
                  <a:lnTo>
                    <a:pt x="268" y="493"/>
                  </a:lnTo>
                  <a:lnTo>
                    <a:pt x="179" y="500"/>
                  </a:lnTo>
                  <a:lnTo>
                    <a:pt x="104" y="493"/>
                  </a:lnTo>
                  <a:lnTo>
                    <a:pt x="52" y="478"/>
                  </a:lnTo>
                  <a:lnTo>
                    <a:pt x="15" y="440"/>
                  </a:lnTo>
                  <a:lnTo>
                    <a:pt x="0" y="396"/>
                  </a:lnTo>
                  <a:lnTo>
                    <a:pt x="0" y="366"/>
                  </a:lnTo>
                  <a:lnTo>
                    <a:pt x="15" y="351"/>
                  </a:lnTo>
                  <a:lnTo>
                    <a:pt x="30" y="336"/>
                  </a:lnTo>
                  <a:lnTo>
                    <a:pt x="45" y="321"/>
                  </a:lnTo>
                  <a:lnTo>
                    <a:pt x="67" y="321"/>
                  </a:lnTo>
                  <a:lnTo>
                    <a:pt x="82" y="321"/>
                  </a:lnTo>
                  <a:lnTo>
                    <a:pt x="97" y="328"/>
                  </a:lnTo>
                  <a:lnTo>
                    <a:pt x="104" y="343"/>
                  </a:lnTo>
                  <a:lnTo>
                    <a:pt x="112" y="358"/>
                  </a:lnTo>
                  <a:lnTo>
                    <a:pt x="104" y="381"/>
                  </a:lnTo>
                  <a:lnTo>
                    <a:pt x="89" y="403"/>
                  </a:lnTo>
                  <a:lnTo>
                    <a:pt x="74" y="418"/>
                  </a:lnTo>
                  <a:lnTo>
                    <a:pt x="45" y="426"/>
                  </a:lnTo>
                  <a:lnTo>
                    <a:pt x="82" y="455"/>
                  </a:lnTo>
                  <a:lnTo>
                    <a:pt x="134" y="470"/>
                  </a:lnTo>
                  <a:lnTo>
                    <a:pt x="179" y="470"/>
                  </a:lnTo>
                  <a:lnTo>
                    <a:pt x="194" y="470"/>
                  </a:lnTo>
                  <a:lnTo>
                    <a:pt x="216" y="470"/>
                  </a:lnTo>
                  <a:lnTo>
                    <a:pt x="238" y="470"/>
                  </a:lnTo>
                  <a:lnTo>
                    <a:pt x="268" y="463"/>
                  </a:lnTo>
                  <a:lnTo>
                    <a:pt x="291" y="448"/>
                  </a:lnTo>
                  <a:lnTo>
                    <a:pt x="320" y="433"/>
                  </a:lnTo>
                  <a:lnTo>
                    <a:pt x="335" y="411"/>
                  </a:lnTo>
                  <a:lnTo>
                    <a:pt x="343" y="388"/>
                  </a:lnTo>
                  <a:lnTo>
                    <a:pt x="350" y="373"/>
                  </a:lnTo>
                  <a:lnTo>
                    <a:pt x="350" y="358"/>
                  </a:lnTo>
                  <a:lnTo>
                    <a:pt x="350" y="336"/>
                  </a:lnTo>
                  <a:lnTo>
                    <a:pt x="335" y="321"/>
                  </a:lnTo>
                  <a:lnTo>
                    <a:pt x="320" y="306"/>
                  </a:lnTo>
                  <a:lnTo>
                    <a:pt x="306" y="299"/>
                  </a:lnTo>
                  <a:lnTo>
                    <a:pt x="291" y="291"/>
                  </a:lnTo>
                  <a:lnTo>
                    <a:pt x="268" y="284"/>
                  </a:lnTo>
                  <a:lnTo>
                    <a:pt x="261" y="284"/>
                  </a:lnTo>
                  <a:lnTo>
                    <a:pt x="194" y="269"/>
                  </a:lnTo>
                  <a:lnTo>
                    <a:pt x="156" y="261"/>
                  </a:lnTo>
                  <a:lnTo>
                    <a:pt x="134" y="246"/>
                  </a:lnTo>
                  <a:lnTo>
                    <a:pt x="119" y="231"/>
                  </a:lnTo>
                  <a:lnTo>
                    <a:pt x="104" y="216"/>
                  </a:lnTo>
                  <a:lnTo>
                    <a:pt x="97" y="186"/>
                  </a:lnTo>
                  <a:lnTo>
                    <a:pt x="89" y="157"/>
                  </a:lnTo>
                  <a:lnTo>
                    <a:pt x="97" y="134"/>
                  </a:lnTo>
                  <a:lnTo>
                    <a:pt x="104" y="104"/>
                  </a:lnTo>
                  <a:lnTo>
                    <a:pt x="127" y="67"/>
                  </a:lnTo>
                  <a:lnTo>
                    <a:pt x="164" y="30"/>
                  </a:lnTo>
                  <a:lnTo>
                    <a:pt x="224" y="7"/>
                  </a:lnTo>
                  <a:lnTo>
                    <a:pt x="2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6" name="Freeform 74"/>
            <p:cNvSpPr>
              <a:spLocks noEditPoints="1"/>
            </p:cNvSpPr>
            <p:nvPr/>
          </p:nvSpPr>
          <p:spPr bwMode="auto">
            <a:xfrm>
              <a:off x="22797" y="3118"/>
              <a:ext cx="1059" cy="374"/>
            </a:xfrm>
            <a:custGeom>
              <a:avLst/>
              <a:gdLst/>
              <a:ahLst/>
              <a:cxnLst>
                <a:cxn ang="0">
                  <a:pos x="52" y="307"/>
                </a:cxn>
                <a:cxn ang="0">
                  <a:pos x="1006" y="307"/>
                </a:cxn>
                <a:cxn ang="0">
                  <a:pos x="1014" y="307"/>
                </a:cxn>
                <a:cxn ang="0">
                  <a:pos x="1029" y="314"/>
                </a:cxn>
                <a:cxn ang="0">
                  <a:pos x="1044" y="314"/>
                </a:cxn>
                <a:cxn ang="0">
                  <a:pos x="1051" y="322"/>
                </a:cxn>
                <a:cxn ang="0">
                  <a:pos x="1059" y="329"/>
                </a:cxn>
                <a:cxn ang="0">
                  <a:pos x="1059" y="344"/>
                </a:cxn>
                <a:cxn ang="0">
                  <a:pos x="1059" y="359"/>
                </a:cxn>
                <a:cxn ang="0">
                  <a:pos x="1044" y="366"/>
                </a:cxn>
                <a:cxn ang="0">
                  <a:pos x="1036" y="366"/>
                </a:cxn>
                <a:cxn ang="0">
                  <a:pos x="1021" y="374"/>
                </a:cxn>
                <a:cxn ang="0">
                  <a:pos x="1006" y="374"/>
                </a:cxn>
                <a:cxn ang="0">
                  <a:pos x="52" y="374"/>
                </a:cxn>
                <a:cxn ang="0">
                  <a:pos x="45" y="374"/>
                </a:cxn>
                <a:cxn ang="0">
                  <a:pos x="30" y="366"/>
                </a:cxn>
                <a:cxn ang="0">
                  <a:pos x="15" y="366"/>
                </a:cxn>
                <a:cxn ang="0">
                  <a:pos x="8" y="359"/>
                </a:cxn>
                <a:cxn ang="0">
                  <a:pos x="0" y="344"/>
                </a:cxn>
                <a:cxn ang="0">
                  <a:pos x="8" y="329"/>
                </a:cxn>
                <a:cxn ang="0">
                  <a:pos x="15" y="322"/>
                </a:cxn>
                <a:cxn ang="0">
                  <a:pos x="22" y="314"/>
                </a:cxn>
                <a:cxn ang="0">
                  <a:pos x="30" y="314"/>
                </a:cxn>
                <a:cxn ang="0">
                  <a:pos x="45" y="307"/>
                </a:cxn>
                <a:cxn ang="0">
                  <a:pos x="52" y="307"/>
                </a:cxn>
                <a:cxn ang="0">
                  <a:pos x="52" y="0"/>
                </a:cxn>
                <a:cxn ang="0">
                  <a:pos x="1006" y="0"/>
                </a:cxn>
                <a:cxn ang="0">
                  <a:pos x="1021" y="0"/>
                </a:cxn>
                <a:cxn ang="0">
                  <a:pos x="1036" y="0"/>
                </a:cxn>
                <a:cxn ang="0">
                  <a:pos x="1044" y="8"/>
                </a:cxn>
                <a:cxn ang="0">
                  <a:pos x="1059" y="15"/>
                </a:cxn>
                <a:cxn ang="0">
                  <a:pos x="1059" y="30"/>
                </a:cxn>
                <a:cxn ang="0">
                  <a:pos x="1059" y="45"/>
                </a:cxn>
                <a:cxn ang="0">
                  <a:pos x="1051" y="53"/>
                </a:cxn>
                <a:cxn ang="0">
                  <a:pos x="1044" y="60"/>
                </a:cxn>
                <a:cxn ang="0">
                  <a:pos x="1029" y="60"/>
                </a:cxn>
                <a:cxn ang="0">
                  <a:pos x="1014" y="68"/>
                </a:cxn>
                <a:cxn ang="0">
                  <a:pos x="1006" y="68"/>
                </a:cxn>
                <a:cxn ang="0">
                  <a:pos x="52" y="68"/>
                </a:cxn>
                <a:cxn ang="0">
                  <a:pos x="45" y="68"/>
                </a:cxn>
                <a:cxn ang="0">
                  <a:pos x="30" y="60"/>
                </a:cxn>
                <a:cxn ang="0">
                  <a:pos x="22" y="60"/>
                </a:cxn>
                <a:cxn ang="0">
                  <a:pos x="15" y="53"/>
                </a:cxn>
                <a:cxn ang="0">
                  <a:pos x="8" y="45"/>
                </a:cxn>
                <a:cxn ang="0">
                  <a:pos x="0" y="30"/>
                </a:cxn>
                <a:cxn ang="0">
                  <a:pos x="8" y="15"/>
                </a:cxn>
                <a:cxn ang="0">
                  <a:pos x="15" y="8"/>
                </a:cxn>
                <a:cxn ang="0">
                  <a:pos x="30" y="0"/>
                </a:cxn>
                <a:cxn ang="0">
                  <a:pos x="45" y="0"/>
                </a:cxn>
                <a:cxn ang="0">
                  <a:pos x="52" y="0"/>
                </a:cxn>
              </a:cxnLst>
              <a:rect l="0" t="0" r="r" b="b"/>
              <a:pathLst>
                <a:path w="1059" h="374">
                  <a:moveTo>
                    <a:pt x="52" y="307"/>
                  </a:moveTo>
                  <a:lnTo>
                    <a:pt x="1006" y="307"/>
                  </a:lnTo>
                  <a:lnTo>
                    <a:pt x="1014" y="307"/>
                  </a:lnTo>
                  <a:lnTo>
                    <a:pt x="1029" y="314"/>
                  </a:lnTo>
                  <a:lnTo>
                    <a:pt x="1044" y="314"/>
                  </a:lnTo>
                  <a:lnTo>
                    <a:pt x="1051" y="322"/>
                  </a:lnTo>
                  <a:lnTo>
                    <a:pt x="1059" y="329"/>
                  </a:lnTo>
                  <a:lnTo>
                    <a:pt x="1059" y="344"/>
                  </a:lnTo>
                  <a:lnTo>
                    <a:pt x="1059" y="359"/>
                  </a:lnTo>
                  <a:lnTo>
                    <a:pt x="1044" y="366"/>
                  </a:lnTo>
                  <a:lnTo>
                    <a:pt x="1036" y="366"/>
                  </a:lnTo>
                  <a:lnTo>
                    <a:pt x="1021" y="374"/>
                  </a:lnTo>
                  <a:lnTo>
                    <a:pt x="1006" y="374"/>
                  </a:lnTo>
                  <a:lnTo>
                    <a:pt x="52" y="374"/>
                  </a:lnTo>
                  <a:lnTo>
                    <a:pt x="45" y="374"/>
                  </a:lnTo>
                  <a:lnTo>
                    <a:pt x="30" y="366"/>
                  </a:lnTo>
                  <a:lnTo>
                    <a:pt x="15" y="366"/>
                  </a:lnTo>
                  <a:lnTo>
                    <a:pt x="8" y="359"/>
                  </a:lnTo>
                  <a:lnTo>
                    <a:pt x="0" y="344"/>
                  </a:lnTo>
                  <a:lnTo>
                    <a:pt x="8" y="329"/>
                  </a:lnTo>
                  <a:lnTo>
                    <a:pt x="15" y="322"/>
                  </a:lnTo>
                  <a:lnTo>
                    <a:pt x="22" y="314"/>
                  </a:lnTo>
                  <a:lnTo>
                    <a:pt x="30" y="314"/>
                  </a:lnTo>
                  <a:lnTo>
                    <a:pt x="45" y="307"/>
                  </a:lnTo>
                  <a:lnTo>
                    <a:pt x="52" y="307"/>
                  </a:lnTo>
                  <a:close/>
                  <a:moveTo>
                    <a:pt x="52" y="0"/>
                  </a:moveTo>
                  <a:lnTo>
                    <a:pt x="1006" y="0"/>
                  </a:lnTo>
                  <a:lnTo>
                    <a:pt x="1021" y="0"/>
                  </a:lnTo>
                  <a:lnTo>
                    <a:pt x="1036" y="0"/>
                  </a:lnTo>
                  <a:lnTo>
                    <a:pt x="1044" y="8"/>
                  </a:lnTo>
                  <a:lnTo>
                    <a:pt x="1059" y="15"/>
                  </a:lnTo>
                  <a:lnTo>
                    <a:pt x="1059" y="30"/>
                  </a:lnTo>
                  <a:lnTo>
                    <a:pt x="1059" y="45"/>
                  </a:lnTo>
                  <a:lnTo>
                    <a:pt x="1051" y="53"/>
                  </a:lnTo>
                  <a:lnTo>
                    <a:pt x="1044" y="60"/>
                  </a:lnTo>
                  <a:lnTo>
                    <a:pt x="1029" y="60"/>
                  </a:lnTo>
                  <a:lnTo>
                    <a:pt x="1014" y="68"/>
                  </a:lnTo>
                  <a:lnTo>
                    <a:pt x="1006" y="68"/>
                  </a:lnTo>
                  <a:lnTo>
                    <a:pt x="52" y="68"/>
                  </a:lnTo>
                  <a:lnTo>
                    <a:pt x="45" y="68"/>
                  </a:lnTo>
                  <a:lnTo>
                    <a:pt x="30" y="60"/>
                  </a:lnTo>
                  <a:lnTo>
                    <a:pt x="22" y="60"/>
                  </a:lnTo>
                  <a:lnTo>
                    <a:pt x="15" y="53"/>
                  </a:lnTo>
                  <a:lnTo>
                    <a:pt x="8" y="45"/>
                  </a:lnTo>
                  <a:lnTo>
                    <a:pt x="0" y="30"/>
                  </a:lnTo>
                  <a:lnTo>
                    <a:pt x="8" y="15"/>
                  </a:lnTo>
                  <a:lnTo>
                    <a:pt x="15" y="8"/>
                  </a:lnTo>
                  <a:lnTo>
                    <a:pt x="30" y="0"/>
                  </a:lnTo>
                  <a:lnTo>
                    <a:pt x="45"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7" name="Freeform 75"/>
            <p:cNvSpPr>
              <a:spLocks noEditPoints="1"/>
            </p:cNvSpPr>
            <p:nvPr/>
          </p:nvSpPr>
          <p:spPr bwMode="auto">
            <a:xfrm>
              <a:off x="24459" y="2648"/>
              <a:ext cx="671" cy="1090"/>
            </a:xfrm>
            <a:custGeom>
              <a:avLst/>
              <a:gdLst/>
              <a:ahLst/>
              <a:cxnLst>
                <a:cxn ang="0">
                  <a:pos x="306" y="30"/>
                </a:cxn>
                <a:cxn ang="0">
                  <a:pos x="232" y="59"/>
                </a:cxn>
                <a:cxn ang="0">
                  <a:pos x="164" y="157"/>
                </a:cxn>
                <a:cxn ang="0">
                  <a:pos x="135" y="373"/>
                </a:cxn>
                <a:cxn ang="0">
                  <a:pos x="135" y="635"/>
                </a:cxn>
                <a:cxn ang="0">
                  <a:pos x="150" y="859"/>
                </a:cxn>
                <a:cxn ang="0">
                  <a:pos x="209" y="993"/>
                </a:cxn>
                <a:cxn ang="0">
                  <a:pos x="291" y="1046"/>
                </a:cxn>
                <a:cxn ang="0">
                  <a:pos x="336" y="1053"/>
                </a:cxn>
                <a:cxn ang="0">
                  <a:pos x="425" y="1031"/>
                </a:cxn>
                <a:cxn ang="0">
                  <a:pos x="500" y="934"/>
                </a:cxn>
                <a:cxn ang="0">
                  <a:pos x="537" y="702"/>
                </a:cxn>
                <a:cxn ang="0">
                  <a:pos x="537" y="418"/>
                </a:cxn>
                <a:cxn ang="0">
                  <a:pos x="522" y="216"/>
                </a:cxn>
                <a:cxn ang="0">
                  <a:pos x="455" y="82"/>
                </a:cxn>
                <a:cxn ang="0">
                  <a:pos x="373" y="37"/>
                </a:cxn>
                <a:cxn ang="0">
                  <a:pos x="336" y="0"/>
                </a:cxn>
                <a:cxn ang="0">
                  <a:pos x="440" y="15"/>
                </a:cxn>
                <a:cxn ang="0">
                  <a:pos x="552" y="97"/>
                </a:cxn>
                <a:cxn ang="0">
                  <a:pos x="649" y="291"/>
                </a:cxn>
                <a:cxn ang="0">
                  <a:pos x="671" y="545"/>
                </a:cxn>
                <a:cxn ang="0">
                  <a:pos x="664" y="672"/>
                </a:cxn>
                <a:cxn ang="0">
                  <a:pos x="612" y="904"/>
                </a:cxn>
                <a:cxn ang="0">
                  <a:pos x="507" y="1038"/>
                </a:cxn>
                <a:cxn ang="0">
                  <a:pos x="388" y="1083"/>
                </a:cxn>
                <a:cxn ang="0">
                  <a:pos x="269" y="1083"/>
                </a:cxn>
                <a:cxn ang="0">
                  <a:pos x="127" y="1008"/>
                </a:cxn>
                <a:cxn ang="0">
                  <a:pos x="23" y="799"/>
                </a:cxn>
                <a:cxn ang="0">
                  <a:pos x="0" y="545"/>
                </a:cxn>
                <a:cxn ang="0">
                  <a:pos x="23" y="298"/>
                </a:cxn>
                <a:cxn ang="0">
                  <a:pos x="105" y="104"/>
                </a:cxn>
                <a:cxn ang="0">
                  <a:pos x="217" y="22"/>
                </a:cxn>
                <a:cxn ang="0">
                  <a:pos x="336" y="0"/>
                </a:cxn>
              </a:cxnLst>
              <a:rect l="0" t="0" r="r" b="b"/>
              <a:pathLst>
                <a:path w="671" h="1090">
                  <a:moveTo>
                    <a:pt x="336" y="30"/>
                  </a:moveTo>
                  <a:lnTo>
                    <a:pt x="306" y="30"/>
                  </a:lnTo>
                  <a:lnTo>
                    <a:pt x="276" y="44"/>
                  </a:lnTo>
                  <a:lnTo>
                    <a:pt x="232" y="59"/>
                  </a:lnTo>
                  <a:lnTo>
                    <a:pt x="194" y="97"/>
                  </a:lnTo>
                  <a:lnTo>
                    <a:pt x="164" y="157"/>
                  </a:lnTo>
                  <a:lnTo>
                    <a:pt x="142" y="231"/>
                  </a:lnTo>
                  <a:lnTo>
                    <a:pt x="135" y="373"/>
                  </a:lnTo>
                  <a:lnTo>
                    <a:pt x="135" y="530"/>
                  </a:lnTo>
                  <a:lnTo>
                    <a:pt x="135" y="635"/>
                  </a:lnTo>
                  <a:lnTo>
                    <a:pt x="135" y="754"/>
                  </a:lnTo>
                  <a:lnTo>
                    <a:pt x="150" y="859"/>
                  </a:lnTo>
                  <a:lnTo>
                    <a:pt x="172" y="941"/>
                  </a:lnTo>
                  <a:lnTo>
                    <a:pt x="209" y="993"/>
                  </a:lnTo>
                  <a:lnTo>
                    <a:pt x="246" y="1031"/>
                  </a:lnTo>
                  <a:lnTo>
                    <a:pt x="291" y="1046"/>
                  </a:lnTo>
                  <a:lnTo>
                    <a:pt x="336" y="1053"/>
                  </a:lnTo>
                  <a:lnTo>
                    <a:pt x="336" y="1053"/>
                  </a:lnTo>
                  <a:lnTo>
                    <a:pt x="381" y="1046"/>
                  </a:lnTo>
                  <a:lnTo>
                    <a:pt x="425" y="1031"/>
                  </a:lnTo>
                  <a:lnTo>
                    <a:pt x="463" y="993"/>
                  </a:lnTo>
                  <a:lnTo>
                    <a:pt x="500" y="934"/>
                  </a:lnTo>
                  <a:lnTo>
                    <a:pt x="515" y="859"/>
                  </a:lnTo>
                  <a:lnTo>
                    <a:pt x="537" y="702"/>
                  </a:lnTo>
                  <a:lnTo>
                    <a:pt x="537" y="530"/>
                  </a:lnTo>
                  <a:lnTo>
                    <a:pt x="537" y="418"/>
                  </a:lnTo>
                  <a:lnTo>
                    <a:pt x="530" y="313"/>
                  </a:lnTo>
                  <a:lnTo>
                    <a:pt x="522" y="216"/>
                  </a:lnTo>
                  <a:lnTo>
                    <a:pt x="492" y="134"/>
                  </a:lnTo>
                  <a:lnTo>
                    <a:pt x="455" y="82"/>
                  </a:lnTo>
                  <a:lnTo>
                    <a:pt x="410" y="52"/>
                  </a:lnTo>
                  <a:lnTo>
                    <a:pt x="373" y="37"/>
                  </a:lnTo>
                  <a:lnTo>
                    <a:pt x="336" y="30"/>
                  </a:lnTo>
                  <a:close/>
                  <a:moveTo>
                    <a:pt x="336" y="0"/>
                  </a:moveTo>
                  <a:lnTo>
                    <a:pt x="381" y="0"/>
                  </a:lnTo>
                  <a:lnTo>
                    <a:pt x="440" y="15"/>
                  </a:lnTo>
                  <a:lnTo>
                    <a:pt x="500" y="44"/>
                  </a:lnTo>
                  <a:lnTo>
                    <a:pt x="552" y="97"/>
                  </a:lnTo>
                  <a:lnTo>
                    <a:pt x="604" y="171"/>
                  </a:lnTo>
                  <a:lnTo>
                    <a:pt x="649" y="291"/>
                  </a:lnTo>
                  <a:lnTo>
                    <a:pt x="664" y="418"/>
                  </a:lnTo>
                  <a:lnTo>
                    <a:pt x="671" y="545"/>
                  </a:lnTo>
                  <a:lnTo>
                    <a:pt x="671" y="545"/>
                  </a:lnTo>
                  <a:lnTo>
                    <a:pt x="664" y="672"/>
                  </a:lnTo>
                  <a:lnTo>
                    <a:pt x="649" y="792"/>
                  </a:lnTo>
                  <a:lnTo>
                    <a:pt x="612" y="904"/>
                  </a:lnTo>
                  <a:lnTo>
                    <a:pt x="560" y="986"/>
                  </a:lnTo>
                  <a:lnTo>
                    <a:pt x="507" y="1038"/>
                  </a:lnTo>
                  <a:lnTo>
                    <a:pt x="448" y="1068"/>
                  </a:lnTo>
                  <a:lnTo>
                    <a:pt x="388" y="1083"/>
                  </a:lnTo>
                  <a:lnTo>
                    <a:pt x="336" y="1090"/>
                  </a:lnTo>
                  <a:lnTo>
                    <a:pt x="269" y="1083"/>
                  </a:lnTo>
                  <a:lnTo>
                    <a:pt x="194" y="1061"/>
                  </a:lnTo>
                  <a:lnTo>
                    <a:pt x="127" y="1008"/>
                  </a:lnTo>
                  <a:lnTo>
                    <a:pt x="68" y="926"/>
                  </a:lnTo>
                  <a:lnTo>
                    <a:pt x="23" y="799"/>
                  </a:lnTo>
                  <a:lnTo>
                    <a:pt x="0" y="672"/>
                  </a:lnTo>
                  <a:lnTo>
                    <a:pt x="0" y="545"/>
                  </a:lnTo>
                  <a:lnTo>
                    <a:pt x="0" y="418"/>
                  </a:lnTo>
                  <a:lnTo>
                    <a:pt x="23" y="298"/>
                  </a:lnTo>
                  <a:lnTo>
                    <a:pt x="60" y="186"/>
                  </a:lnTo>
                  <a:lnTo>
                    <a:pt x="105" y="104"/>
                  </a:lnTo>
                  <a:lnTo>
                    <a:pt x="157" y="52"/>
                  </a:lnTo>
                  <a:lnTo>
                    <a:pt x="217" y="22"/>
                  </a:lnTo>
                  <a:lnTo>
                    <a:pt x="276" y="0"/>
                  </a:lnTo>
                  <a:lnTo>
                    <a:pt x="3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6" name="TextBox 95"/>
          <p:cNvSpPr txBox="1"/>
          <p:nvPr/>
        </p:nvSpPr>
        <p:spPr>
          <a:xfrm>
            <a:off x="2286000" y="2438400"/>
            <a:ext cx="4495800" cy="523220"/>
          </a:xfrm>
          <a:prstGeom prst="rect">
            <a:avLst/>
          </a:prstGeom>
          <a:noFill/>
        </p:spPr>
        <p:txBody>
          <a:bodyPr wrap="square" rtlCol="0">
            <a:spAutoFit/>
          </a:bodyPr>
          <a:lstStyle/>
          <a:p>
            <a:r>
              <a:rPr lang="en-US" sz="2800" dirty="0" smtClean="0">
                <a:solidFill>
                  <a:srgbClr val="FF0000"/>
                </a:solidFill>
              </a:rPr>
              <a:t>Convolution theorem: </a:t>
            </a:r>
            <a:endParaRPr lang="en-US" sz="2800" dirty="0">
              <a:solidFill>
                <a:srgbClr val="FF0000"/>
              </a:solidFill>
            </a:endParaRPr>
          </a:p>
        </p:txBody>
      </p:sp>
      <p:sp>
        <p:nvSpPr>
          <p:cNvPr id="97" name="TextBox 96"/>
          <p:cNvSpPr txBox="1"/>
          <p:nvPr/>
        </p:nvSpPr>
        <p:spPr>
          <a:xfrm>
            <a:off x="0" y="4419600"/>
            <a:ext cx="9144000" cy="523220"/>
          </a:xfrm>
          <a:prstGeom prst="rect">
            <a:avLst/>
          </a:prstGeom>
          <a:noFill/>
        </p:spPr>
        <p:txBody>
          <a:bodyPr wrap="square" rtlCol="0">
            <a:spAutoFit/>
          </a:bodyPr>
          <a:lstStyle/>
          <a:p>
            <a:r>
              <a:rPr lang="en-US" sz="2800" dirty="0" smtClean="0">
                <a:solidFill>
                  <a:srgbClr val="800080"/>
                </a:solidFill>
              </a:rPr>
              <a:t>where for strip webs we denote time-concatenation by</a:t>
            </a:r>
            <a:endParaRPr lang="en-US" sz="2800" dirty="0">
              <a:solidFill>
                <a:srgbClr val="800080"/>
              </a:solidFill>
            </a:endParaRPr>
          </a:p>
        </p:txBody>
      </p:sp>
      <p:grpSp>
        <p:nvGrpSpPr>
          <p:cNvPr id="3150" name="Group 78"/>
          <p:cNvGrpSpPr>
            <a:grpSpLocks noChangeAspect="1"/>
          </p:cNvGrpSpPr>
          <p:nvPr>
            <p:custDataLst>
              <p:tags r:id="rId3"/>
            </p:custDataLst>
          </p:nvPr>
        </p:nvGrpSpPr>
        <p:grpSpPr bwMode="auto">
          <a:xfrm>
            <a:off x="3352800" y="5257800"/>
            <a:ext cx="1729606" cy="419100"/>
            <a:chOff x="1599" y="3716"/>
            <a:chExt cx="4226" cy="1024"/>
          </a:xfrm>
          <a:solidFill>
            <a:srgbClr val="800080"/>
          </a:solidFill>
        </p:grpSpPr>
        <p:sp>
          <p:nvSpPr>
            <p:cNvPr id="3152" name="Freeform 80"/>
            <p:cNvSpPr>
              <a:spLocks/>
            </p:cNvSpPr>
            <p:nvPr/>
          </p:nvSpPr>
          <p:spPr bwMode="auto">
            <a:xfrm>
              <a:off x="1599" y="3716"/>
              <a:ext cx="687" cy="837"/>
            </a:xfrm>
            <a:custGeom>
              <a:avLst/>
              <a:gdLst/>
              <a:ahLst/>
              <a:cxnLst>
                <a:cxn ang="0">
                  <a:pos x="522" y="77"/>
                </a:cxn>
                <a:cxn ang="0">
                  <a:pos x="563" y="88"/>
                </a:cxn>
                <a:cxn ang="0">
                  <a:pos x="619" y="73"/>
                </a:cxn>
                <a:cxn ang="0">
                  <a:pos x="677" y="36"/>
                </a:cxn>
                <a:cxn ang="0">
                  <a:pos x="543" y="191"/>
                </a:cxn>
                <a:cxn ang="0">
                  <a:pos x="439" y="175"/>
                </a:cxn>
                <a:cxn ang="0">
                  <a:pos x="357" y="146"/>
                </a:cxn>
                <a:cxn ang="0">
                  <a:pos x="303" y="106"/>
                </a:cxn>
                <a:cxn ang="0">
                  <a:pos x="280" y="144"/>
                </a:cxn>
                <a:cxn ang="0">
                  <a:pos x="272" y="192"/>
                </a:cxn>
                <a:cxn ang="0">
                  <a:pos x="271" y="235"/>
                </a:cxn>
                <a:cxn ang="0">
                  <a:pos x="273" y="297"/>
                </a:cxn>
                <a:cxn ang="0">
                  <a:pos x="290" y="356"/>
                </a:cxn>
                <a:cxn ang="0">
                  <a:pos x="300" y="378"/>
                </a:cxn>
                <a:cxn ang="0">
                  <a:pos x="321" y="390"/>
                </a:cxn>
                <a:cxn ang="0">
                  <a:pos x="347" y="387"/>
                </a:cxn>
                <a:cxn ang="0">
                  <a:pos x="543" y="294"/>
                </a:cxn>
                <a:cxn ang="0">
                  <a:pos x="590" y="321"/>
                </a:cxn>
                <a:cxn ang="0">
                  <a:pos x="630" y="356"/>
                </a:cxn>
                <a:cxn ang="0">
                  <a:pos x="634" y="441"/>
                </a:cxn>
                <a:cxn ang="0">
                  <a:pos x="633" y="558"/>
                </a:cxn>
                <a:cxn ang="0">
                  <a:pos x="610" y="705"/>
                </a:cxn>
                <a:cxn ang="0">
                  <a:pos x="440" y="787"/>
                </a:cxn>
                <a:cxn ang="0">
                  <a:pos x="322" y="803"/>
                </a:cxn>
                <a:cxn ang="0">
                  <a:pos x="243" y="743"/>
                </a:cxn>
                <a:cxn ang="0">
                  <a:pos x="186" y="715"/>
                </a:cxn>
                <a:cxn ang="0">
                  <a:pos x="127" y="713"/>
                </a:cxn>
                <a:cxn ang="0">
                  <a:pos x="72" y="736"/>
                </a:cxn>
                <a:cxn ang="0">
                  <a:pos x="15" y="782"/>
                </a:cxn>
                <a:cxn ang="0">
                  <a:pos x="12" y="752"/>
                </a:cxn>
                <a:cxn ang="0">
                  <a:pos x="46" y="717"/>
                </a:cxn>
                <a:cxn ang="0">
                  <a:pos x="82" y="677"/>
                </a:cxn>
                <a:cxn ang="0">
                  <a:pos x="117" y="643"/>
                </a:cxn>
                <a:cxn ang="0">
                  <a:pos x="167" y="612"/>
                </a:cxn>
                <a:cxn ang="0">
                  <a:pos x="224" y="604"/>
                </a:cxn>
                <a:cxn ang="0">
                  <a:pos x="283" y="614"/>
                </a:cxn>
                <a:cxn ang="0">
                  <a:pos x="337" y="640"/>
                </a:cxn>
                <a:cxn ang="0">
                  <a:pos x="471" y="730"/>
                </a:cxn>
                <a:cxn ang="0">
                  <a:pos x="487" y="720"/>
                </a:cxn>
                <a:cxn ang="0">
                  <a:pos x="505" y="657"/>
                </a:cxn>
                <a:cxn ang="0">
                  <a:pos x="510" y="558"/>
                </a:cxn>
                <a:cxn ang="0">
                  <a:pos x="509" y="511"/>
                </a:cxn>
                <a:cxn ang="0">
                  <a:pos x="504" y="467"/>
                </a:cxn>
                <a:cxn ang="0">
                  <a:pos x="491" y="436"/>
                </a:cxn>
                <a:cxn ang="0">
                  <a:pos x="459" y="408"/>
                </a:cxn>
                <a:cxn ang="0">
                  <a:pos x="430" y="399"/>
                </a:cxn>
                <a:cxn ang="0">
                  <a:pos x="392" y="406"/>
                </a:cxn>
                <a:cxn ang="0">
                  <a:pos x="213" y="511"/>
                </a:cxn>
                <a:cxn ang="0">
                  <a:pos x="167" y="440"/>
                </a:cxn>
                <a:cxn ang="0">
                  <a:pos x="147" y="322"/>
                </a:cxn>
                <a:cxn ang="0">
                  <a:pos x="156" y="168"/>
                </a:cxn>
              </a:cxnLst>
              <a:rect l="0" t="0" r="r" b="b"/>
              <a:pathLst>
                <a:path w="687" h="837">
                  <a:moveTo>
                    <a:pt x="395" y="0"/>
                  </a:moveTo>
                  <a:lnTo>
                    <a:pt x="522" y="77"/>
                  </a:lnTo>
                  <a:lnTo>
                    <a:pt x="543" y="84"/>
                  </a:lnTo>
                  <a:lnTo>
                    <a:pt x="563" y="88"/>
                  </a:lnTo>
                  <a:lnTo>
                    <a:pt x="591" y="84"/>
                  </a:lnTo>
                  <a:lnTo>
                    <a:pt x="619" y="73"/>
                  </a:lnTo>
                  <a:lnTo>
                    <a:pt x="648" y="56"/>
                  </a:lnTo>
                  <a:lnTo>
                    <a:pt x="677" y="36"/>
                  </a:lnTo>
                  <a:lnTo>
                    <a:pt x="687" y="64"/>
                  </a:lnTo>
                  <a:lnTo>
                    <a:pt x="543" y="191"/>
                  </a:lnTo>
                  <a:lnTo>
                    <a:pt x="489" y="185"/>
                  </a:lnTo>
                  <a:lnTo>
                    <a:pt x="439" y="175"/>
                  </a:lnTo>
                  <a:lnTo>
                    <a:pt x="395" y="162"/>
                  </a:lnTo>
                  <a:lnTo>
                    <a:pt x="357" y="146"/>
                  </a:lnTo>
                  <a:lnTo>
                    <a:pt x="326" y="126"/>
                  </a:lnTo>
                  <a:lnTo>
                    <a:pt x="303" y="106"/>
                  </a:lnTo>
                  <a:lnTo>
                    <a:pt x="290" y="123"/>
                  </a:lnTo>
                  <a:lnTo>
                    <a:pt x="280" y="144"/>
                  </a:lnTo>
                  <a:lnTo>
                    <a:pt x="275" y="168"/>
                  </a:lnTo>
                  <a:lnTo>
                    <a:pt x="272" y="192"/>
                  </a:lnTo>
                  <a:lnTo>
                    <a:pt x="271" y="214"/>
                  </a:lnTo>
                  <a:lnTo>
                    <a:pt x="271" y="235"/>
                  </a:lnTo>
                  <a:lnTo>
                    <a:pt x="271" y="266"/>
                  </a:lnTo>
                  <a:lnTo>
                    <a:pt x="273" y="297"/>
                  </a:lnTo>
                  <a:lnTo>
                    <a:pt x="280" y="326"/>
                  </a:lnTo>
                  <a:lnTo>
                    <a:pt x="290" y="356"/>
                  </a:lnTo>
                  <a:lnTo>
                    <a:pt x="295" y="367"/>
                  </a:lnTo>
                  <a:lnTo>
                    <a:pt x="300" y="378"/>
                  </a:lnTo>
                  <a:lnTo>
                    <a:pt x="308" y="387"/>
                  </a:lnTo>
                  <a:lnTo>
                    <a:pt x="321" y="390"/>
                  </a:lnTo>
                  <a:lnTo>
                    <a:pt x="334" y="390"/>
                  </a:lnTo>
                  <a:lnTo>
                    <a:pt x="347" y="387"/>
                  </a:lnTo>
                  <a:lnTo>
                    <a:pt x="347" y="387"/>
                  </a:lnTo>
                  <a:lnTo>
                    <a:pt x="543" y="294"/>
                  </a:lnTo>
                  <a:lnTo>
                    <a:pt x="567" y="305"/>
                  </a:lnTo>
                  <a:lnTo>
                    <a:pt x="590" y="321"/>
                  </a:lnTo>
                  <a:lnTo>
                    <a:pt x="610" y="338"/>
                  </a:lnTo>
                  <a:lnTo>
                    <a:pt x="630" y="356"/>
                  </a:lnTo>
                  <a:lnTo>
                    <a:pt x="633" y="399"/>
                  </a:lnTo>
                  <a:lnTo>
                    <a:pt x="634" y="441"/>
                  </a:lnTo>
                  <a:lnTo>
                    <a:pt x="634" y="482"/>
                  </a:lnTo>
                  <a:lnTo>
                    <a:pt x="633" y="558"/>
                  </a:lnTo>
                  <a:lnTo>
                    <a:pt x="625" y="632"/>
                  </a:lnTo>
                  <a:lnTo>
                    <a:pt x="610" y="705"/>
                  </a:lnTo>
                  <a:lnTo>
                    <a:pt x="525" y="744"/>
                  </a:lnTo>
                  <a:lnTo>
                    <a:pt x="440" y="787"/>
                  </a:lnTo>
                  <a:lnTo>
                    <a:pt x="357" y="837"/>
                  </a:lnTo>
                  <a:lnTo>
                    <a:pt x="322" y="803"/>
                  </a:lnTo>
                  <a:lnTo>
                    <a:pt x="284" y="771"/>
                  </a:lnTo>
                  <a:lnTo>
                    <a:pt x="243" y="743"/>
                  </a:lnTo>
                  <a:lnTo>
                    <a:pt x="216" y="726"/>
                  </a:lnTo>
                  <a:lnTo>
                    <a:pt x="186" y="715"/>
                  </a:lnTo>
                  <a:lnTo>
                    <a:pt x="156" y="709"/>
                  </a:lnTo>
                  <a:lnTo>
                    <a:pt x="127" y="713"/>
                  </a:lnTo>
                  <a:lnTo>
                    <a:pt x="100" y="722"/>
                  </a:lnTo>
                  <a:lnTo>
                    <a:pt x="72" y="736"/>
                  </a:lnTo>
                  <a:lnTo>
                    <a:pt x="45" y="757"/>
                  </a:lnTo>
                  <a:lnTo>
                    <a:pt x="15" y="782"/>
                  </a:lnTo>
                  <a:lnTo>
                    <a:pt x="0" y="766"/>
                  </a:lnTo>
                  <a:lnTo>
                    <a:pt x="12" y="752"/>
                  </a:lnTo>
                  <a:lnTo>
                    <a:pt x="29" y="737"/>
                  </a:lnTo>
                  <a:lnTo>
                    <a:pt x="46" y="717"/>
                  </a:lnTo>
                  <a:lnTo>
                    <a:pt x="64" y="698"/>
                  </a:lnTo>
                  <a:lnTo>
                    <a:pt x="82" y="677"/>
                  </a:lnTo>
                  <a:lnTo>
                    <a:pt x="101" y="659"/>
                  </a:lnTo>
                  <a:lnTo>
                    <a:pt x="117" y="643"/>
                  </a:lnTo>
                  <a:lnTo>
                    <a:pt x="140" y="625"/>
                  </a:lnTo>
                  <a:lnTo>
                    <a:pt x="167" y="612"/>
                  </a:lnTo>
                  <a:lnTo>
                    <a:pt x="195" y="605"/>
                  </a:lnTo>
                  <a:lnTo>
                    <a:pt x="224" y="604"/>
                  </a:lnTo>
                  <a:lnTo>
                    <a:pt x="255" y="607"/>
                  </a:lnTo>
                  <a:lnTo>
                    <a:pt x="283" y="614"/>
                  </a:lnTo>
                  <a:lnTo>
                    <a:pt x="311" y="625"/>
                  </a:lnTo>
                  <a:lnTo>
                    <a:pt x="337" y="640"/>
                  </a:lnTo>
                  <a:lnTo>
                    <a:pt x="463" y="730"/>
                  </a:lnTo>
                  <a:lnTo>
                    <a:pt x="471" y="730"/>
                  </a:lnTo>
                  <a:lnTo>
                    <a:pt x="481" y="727"/>
                  </a:lnTo>
                  <a:lnTo>
                    <a:pt x="487" y="720"/>
                  </a:lnTo>
                  <a:lnTo>
                    <a:pt x="493" y="708"/>
                  </a:lnTo>
                  <a:lnTo>
                    <a:pt x="505" y="657"/>
                  </a:lnTo>
                  <a:lnTo>
                    <a:pt x="509" y="608"/>
                  </a:lnTo>
                  <a:lnTo>
                    <a:pt x="510" y="558"/>
                  </a:lnTo>
                  <a:lnTo>
                    <a:pt x="510" y="535"/>
                  </a:lnTo>
                  <a:lnTo>
                    <a:pt x="509" y="511"/>
                  </a:lnTo>
                  <a:lnTo>
                    <a:pt x="508" y="488"/>
                  </a:lnTo>
                  <a:lnTo>
                    <a:pt x="504" y="467"/>
                  </a:lnTo>
                  <a:lnTo>
                    <a:pt x="498" y="448"/>
                  </a:lnTo>
                  <a:lnTo>
                    <a:pt x="491" y="436"/>
                  </a:lnTo>
                  <a:lnTo>
                    <a:pt x="474" y="419"/>
                  </a:lnTo>
                  <a:lnTo>
                    <a:pt x="459" y="408"/>
                  </a:lnTo>
                  <a:lnTo>
                    <a:pt x="444" y="402"/>
                  </a:lnTo>
                  <a:lnTo>
                    <a:pt x="430" y="399"/>
                  </a:lnTo>
                  <a:lnTo>
                    <a:pt x="409" y="402"/>
                  </a:lnTo>
                  <a:lnTo>
                    <a:pt x="392" y="406"/>
                  </a:lnTo>
                  <a:lnTo>
                    <a:pt x="374" y="415"/>
                  </a:lnTo>
                  <a:lnTo>
                    <a:pt x="213" y="511"/>
                  </a:lnTo>
                  <a:lnTo>
                    <a:pt x="190" y="476"/>
                  </a:lnTo>
                  <a:lnTo>
                    <a:pt x="167" y="440"/>
                  </a:lnTo>
                  <a:lnTo>
                    <a:pt x="147" y="402"/>
                  </a:lnTo>
                  <a:lnTo>
                    <a:pt x="147" y="322"/>
                  </a:lnTo>
                  <a:lnTo>
                    <a:pt x="150" y="244"/>
                  </a:lnTo>
                  <a:lnTo>
                    <a:pt x="156" y="168"/>
                  </a:lnTo>
                  <a:lnTo>
                    <a:pt x="3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3" name="Freeform 81"/>
            <p:cNvSpPr>
              <a:spLocks/>
            </p:cNvSpPr>
            <p:nvPr/>
          </p:nvSpPr>
          <p:spPr bwMode="auto">
            <a:xfrm>
              <a:off x="2470" y="3968"/>
              <a:ext cx="406" cy="772"/>
            </a:xfrm>
            <a:custGeom>
              <a:avLst/>
              <a:gdLst/>
              <a:ahLst/>
              <a:cxnLst>
                <a:cxn ang="0">
                  <a:pos x="234" y="2"/>
                </a:cxn>
                <a:cxn ang="0">
                  <a:pos x="249" y="9"/>
                </a:cxn>
                <a:cxn ang="0">
                  <a:pos x="253" y="34"/>
                </a:cxn>
                <a:cxn ang="0">
                  <a:pos x="253" y="677"/>
                </a:cxn>
                <a:cxn ang="0">
                  <a:pos x="253" y="699"/>
                </a:cxn>
                <a:cxn ang="0">
                  <a:pos x="262" y="715"/>
                </a:cxn>
                <a:cxn ang="0">
                  <a:pos x="285" y="726"/>
                </a:cxn>
                <a:cxn ang="0">
                  <a:pos x="331" y="730"/>
                </a:cxn>
                <a:cxn ang="0">
                  <a:pos x="406" y="732"/>
                </a:cxn>
                <a:cxn ang="0">
                  <a:pos x="394" y="772"/>
                </a:cxn>
                <a:cxn ang="0">
                  <a:pos x="351" y="771"/>
                </a:cxn>
                <a:cxn ang="0">
                  <a:pos x="295" y="769"/>
                </a:cxn>
                <a:cxn ang="0">
                  <a:pos x="242" y="768"/>
                </a:cxn>
                <a:cxn ang="0">
                  <a:pos x="206" y="767"/>
                </a:cxn>
                <a:cxn ang="0">
                  <a:pos x="167" y="768"/>
                </a:cxn>
                <a:cxn ang="0">
                  <a:pos x="113" y="769"/>
                </a:cxn>
                <a:cxn ang="0">
                  <a:pos x="59" y="771"/>
                </a:cxn>
                <a:cxn ang="0">
                  <a:pos x="18" y="772"/>
                </a:cxn>
                <a:cxn ang="0">
                  <a:pos x="7" y="732"/>
                </a:cxn>
                <a:cxn ang="0">
                  <a:pos x="82" y="730"/>
                </a:cxn>
                <a:cxn ang="0">
                  <a:pos x="128" y="726"/>
                </a:cxn>
                <a:cxn ang="0">
                  <a:pos x="151" y="715"/>
                </a:cxn>
                <a:cxn ang="0">
                  <a:pos x="160" y="699"/>
                </a:cxn>
                <a:cxn ang="0">
                  <a:pos x="160" y="677"/>
                </a:cxn>
                <a:cxn ang="0">
                  <a:pos x="131" y="98"/>
                </a:cxn>
                <a:cxn ang="0">
                  <a:pos x="69" y="112"/>
                </a:cxn>
                <a:cxn ang="0">
                  <a:pos x="18" y="116"/>
                </a:cxn>
                <a:cxn ang="0">
                  <a:pos x="0" y="76"/>
                </a:cxn>
                <a:cxn ang="0">
                  <a:pos x="44" y="74"/>
                </a:cxn>
                <a:cxn ang="0">
                  <a:pos x="101" y="66"/>
                </a:cxn>
                <a:cxn ang="0">
                  <a:pos x="162" y="44"/>
                </a:cxn>
                <a:cxn ang="0">
                  <a:pos x="218" y="0"/>
                </a:cxn>
              </a:cxnLst>
              <a:rect l="0" t="0" r="r" b="b"/>
              <a:pathLst>
                <a:path w="406" h="772">
                  <a:moveTo>
                    <a:pt x="218" y="0"/>
                  </a:moveTo>
                  <a:lnTo>
                    <a:pt x="234" y="2"/>
                  </a:lnTo>
                  <a:lnTo>
                    <a:pt x="244" y="3"/>
                  </a:lnTo>
                  <a:lnTo>
                    <a:pt x="249" y="9"/>
                  </a:lnTo>
                  <a:lnTo>
                    <a:pt x="252" y="18"/>
                  </a:lnTo>
                  <a:lnTo>
                    <a:pt x="253" y="34"/>
                  </a:lnTo>
                  <a:lnTo>
                    <a:pt x="253" y="34"/>
                  </a:lnTo>
                  <a:lnTo>
                    <a:pt x="253" y="677"/>
                  </a:lnTo>
                  <a:lnTo>
                    <a:pt x="253" y="688"/>
                  </a:lnTo>
                  <a:lnTo>
                    <a:pt x="253" y="699"/>
                  </a:lnTo>
                  <a:lnTo>
                    <a:pt x="257" y="708"/>
                  </a:lnTo>
                  <a:lnTo>
                    <a:pt x="262" y="715"/>
                  </a:lnTo>
                  <a:lnTo>
                    <a:pt x="272" y="722"/>
                  </a:lnTo>
                  <a:lnTo>
                    <a:pt x="285" y="726"/>
                  </a:lnTo>
                  <a:lnTo>
                    <a:pt x="306" y="729"/>
                  </a:lnTo>
                  <a:lnTo>
                    <a:pt x="331" y="730"/>
                  </a:lnTo>
                  <a:lnTo>
                    <a:pt x="365" y="732"/>
                  </a:lnTo>
                  <a:lnTo>
                    <a:pt x="406" y="732"/>
                  </a:lnTo>
                  <a:lnTo>
                    <a:pt x="406" y="772"/>
                  </a:lnTo>
                  <a:lnTo>
                    <a:pt x="394" y="772"/>
                  </a:lnTo>
                  <a:lnTo>
                    <a:pt x="376" y="772"/>
                  </a:lnTo>
                  <a:lnTo>
                    <a:pt x="351" y="771"/>
                  </a:lnTo>
                  <a:lnTo>
                    <a:pt x="323" y="769"/>
                  </a:lnTo>
                  <a:lnTo>
                    <a:pt x="295" y="769"/>
                  </a:lnTo>
                  <a:lnTo>
                    <a:pt x="268" y="768"/>
                  </a:lnTo>
                  <a:lnTo>
                    <a:pt x="242" y="768"/>
                  </a:lnTo>
                  <a:lnTo>
                    <a:pt x="221" y="767"/>
                  </a:lnTo>
                  <a:lnTo>
                    <a:pt x="206" y="767"/>
                  </a:lnTo>
                  <a:lnTo>
                    <a:pt x="188" y="767"/>
                  </a:lnTo>
                  <a:lnTo>
                    <a:pt x="167" y="768"/>
                  </a:lnTo>
                  <a:lnTo>
                    <a:pt x="141" y="768"/>
                  </a:lnTo>
                  <a:lnTo>
                    <a:pt x="113" y="769"/>
                  </a:lnTo>
                  <a:lnTo>
                    <a:pt x="85" y="769"/>
                  </a:lnTo>
                  <a:lnTo>
                    <a:pt x="59" y="771"/>
                  </a:lnTo>
                  <a:lnTo>
                    <a:pt x="36" y="772"/>
                  </a:lnTo>
                  <a:lnTo>
                    <a:pt x="18" y="772"/>
                  </a:lnTo>
                  <a:lnTo>
                    <a:pt x="7" y="772"/>
                  </a:lnTo>
                  <a:lnTo>
                    <a:pt x="7" y="732"/>
                  </a:lnTo>
                  <a:lnTo>
                    <a:pt x="50" y="732"/>
                  </a:lnTo>
                  <a:lnTo>
                    <a:pt x="82" y="730"/>
                  </a:lnTo>
                  <a:lnTo>
                    <a:pt x="108" y="729"/>
                  </a:lnTo>
                  <a:lnTo>
                    <a:pt x="128" y="726"/>
                  </a:lnTo>
                  <a:lnTo>
                    <a:pt x="141" y="722"/>
                  </a:lnTo>
                  <a:lnTo>
                    <a:pt x="151" y="715"/>
                  </a:lnTo>
                  <a:lnTo>
                    <a:pt x="156" y="708"/>
                  </a:lnTo>
                  <a:lnTo>
                    <a:pt x="160" y="699"/>
                  </a:lnTo>
                  <a:lnTo>
                    <a:pt x="160" y="688"/>
                  </a:lnTo>
                  <a:lnTo>
                    <a:pt x="160" y="677"/>
                  </a:lnTo>
                  <a:lnTo>
                    <a:pt x="160" y="86"/>
                  </a:lnTo>
                  <a:lnTo>
                    <a:pt x="131" y="98"/>
                  </a:lnTo>
                  <a:lnTo>
                    <a:pt x="98" y="108"/>
                  </a:lnTo>
                  <a:lnTo>
                    <a:pt x="69" y="112"/>
                  </a:lnTo>
                  <a:lnTo>
                    <a:pt x="40" y="115"/>
                  </a:lnTo>
                  <a:lnTo>
                    <a:pt x="18" y="116"/>
                  </a:lnTo>
                  <a:lnTo>
                    <a:pt x="0" y="116"/>
                  </a:lnTo>
                  <a:lnTo>
                    <a:pt x="0" y="76"/>
                  </a:lnTo>
                  <a:lnTo>
                    <a:pt x="20" y="76"/>
                  </a:lnTo>
                  <a:lnTo>
                    <a:pt x="44" y="74"/>
                  </a:lnTo>
                  <a:lnTo>
                    <a:pt x="71" y="72"/>
                  </a:lnTo>
                  <a:lnTo>
                    <a:pt x="101" y="66"/>
                  </a:lnTo>
                  <a:lnTo>
                    <a:pt x="131" y="58"/>
                  </a:lnTo>
                  <a:lnTo>
                    <a:pt x="162" y="44"/>
                  </a:lnTo>
                  <a:lnTo>
                    <a:pt x="191" y="25"/>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4" name="Freeform 82"/>
            <p:cNvSpPr>
              <a:spLocks noEditPoints="1"/>
            </p:cNvSpPr>
            <p:nvPr/>
          </p:nvSpPr>
          <p:spPr bwMode="auto">
            <a:xfrm>
              <a:off x="3501" y="3775"/>
              <a:ext cx="615" cy="635"/>
            </a:xfrm>
            <a:custGeom>
              <a:avLst/>
              <a:gdLst/>
              <a:ahLst/>
              <a:cxnLst>
                <a:cxn ang="0">
                  <a:pos x="262" y="68"/>
                </a:cxn>
                <a:cxn ang="0">
                  <a:pos x="183" y="99"/>
                </a:cxn>
                <a:cxn ang="0">
                  <a:pos x="120" y="155"/>
                </a:cxn>
                <a:cxn ang="0">
                  <a:pos x="77" y="231"/>
                </a:cxn>
                <a:cxn ang="0">
                  <a:pos x="62" y="318"/>
                </a:cxn>
                <a:cxn ang="0">
                  <a:pos x="77" y="405"/>
                </a:cxn>
                <a:cxn ang="0">
                  <a:pos x="120" y="479"/>
                </a:cxn>
                <a:cxn ang="0">
                  <a:pos x="183" y="535"/>
                </a:cxn>
                <a:cxn ang="0">
                  <a:pos x="262" y="566"/>
                </a:cxn>
                <a:cxn ang="0">
                  <a:pos x="350" y="566"/>
                </a:cxn>
                <a:cxn ang="0">
                  <a:pos x="428" y="536"/>
                </a:cxn>
                <a:cxn ang="0">
                  <a:pos x="493" y="482"/>
                </a:cxn>
                <a:cxn ang="0">
                  <a:pos x="534" y="406"/>
                </a:cxn>
                <a:cxn ang="0">
                  <a:pos x="550" y="318"/>
                </a:cxn>
                <a:cxn ang="0">
                  <a:pos x="534" y="228"/>
                </a:cxn>
                <a:cxn ang="0">
                  <a:pos x="493" y="154"/>
                </a:cxn>
                <a:cxn ang="0">
                  <a:pos x="428" y="99"/>
                </a:cxn>
                <a:cxn ang="0">
                  <a:pos x="350" y="68"/>
                </a:cxn>
                <a:cxn ang="0">
                  <a:pos x="307" y="0"/>
                </a:cxn>
                <a:cxn ang="0">
                  <a:pos x="402" y="17"/>
                </a:cxn>
                <a:cxn ang="0">
                  <a:pos x="487" y="61"/>
                </a:cxn>
                <a:cxn ang="0">
                  <a:pos x="554" y="130"/>
                </a:cxn>
                <a:cxn ang="0">
                  <a:pos x="599" y="217"/>
                </a:cxn>
                <a:cxn ang="0">
                  <a:pos x="615" y="318"/>
                </a:cxn>
                <a:cxn ang="0">
                  <a:pos x="599" y="417"/>
                </a:cxn>
                <a:cxn ang="0">
                  <a:pos x="554" y="506"/>
                </a:cxn>
                <a:cxn ang="0">
                  <a:pos x="487" y="574"/>
                </a:cxn>
                <a:cxn ang="0">
                  <a:pos x="402" y="619"/>
                </a:cxn>
                <a:cxn ang="0">
                  <a:pos x="307" y="635"/>
                </a:cxn>
                <a:cxn ang="0">
                  <a:pos x="210" y="619"/>
                </a:cxn>
                <a:cxn ang="0">
                  <a:pos x="125" y="573"/>
                </a:cxn>
                <a:cxn ang="0">
                  <a:pos x="59" y="504"/>
                </a:cxn>
                <a:cxn ang="0">
                  <a:pos x="15" y="417"/>
                </a:cxn>
                <a:cxn ang="0">
                  <a:pos x="0" y="318"/>
                </a:cxn>
                <a:cxn ang="0">
                  <a:pos x="15" y="218"/>
                </a:cxn>
                <a:cxn ang="0">
                  <a:pos x="59" y="132"/>
                </a:cxn>
                <a:cxn ang="0">
                  <a:pos x="125" y="61"/>
                </a:cxn>
                <a:cxn ang="0">
                  <a:pos x="210" y="17"/>
                </a:cxn>
                <a:cxn ang="0">
                  <a:pos x="307" y="0"/>
                </a:cxn>
              </a:cxnLst>
              <a:rect l="0" t="0" r="r" b="b"/>
              <a:pathLst>
                <a:path w="615" h="635">
                  <a:moveTo>
                    <a:pt x="307" y="64"/>
                  </a:moveTo>
                  <a:lnTo>
                    <a:pt x="262" y="68"/>
                  </a:lnTo>
                  <a:lnTo>
                    <a:pt x="221" y="81"/>
                  </a:lnTo>
                  <a:lnTo>
                    <a:pt x="183" y="99"/>
                  </a:lnTo>
                  <a:lnTo>
                    <a:pt x="148" y="125"/>
                  </a:lnTo>
                  <a:lnTo>
                    <a:pt x="120" y="155"/>
                  </a:lnTo>
                  <a:lnTo>
                    <a:pt x="96" y="192"/>
                  </a:lnTo>
                  <a:lnTo>
                    <a:pt x="77" y="231"/>
                  </a:lnTo>
                  <a:lnTo>
                    <a:pt x="66" y="273"/>
                  </a:lnTo>
                  <a:lnTo>
                    <a:pt x="62" y="318"/>
                  </a:lnTo>
                  <a:lnTo>
                    <a:pt x="66" y="363"/>
                  </a:lnTo>
                  <a:lnTo>
                    <a:pt x="77" y="405"/>
                  </a:lnTo>
                  <a:lnTo>
                    <a:pt x="96" y="444"/>
                  </a:lnTo>
                  <a:lnTo>
                    <a:pt x="120" y="479"/>
                  </a:lnTo>
                  <a:lnTo>
                    <a:pt x="148" y="510"/>
                  </a:lnTo>
                  <a:lnTo>
                    <a:pt x="183" y="535"/>
                  </a:lnTo>
                  <a:lnTo>
                    <a:pt x="221" y="555"/>
                  </a:lnTo>
                  <a:lnTo>
                    <a:pt x="262" y="566"/>
                  </a:lnTo>
                  <a:lnTo>
                    <a:pt x="307" y="570"/>
                  </a:lnTo>
                  <a:lnTo>
                    <a:pt x="350" y="566"/>
                  </a:lnTo>
                  <a:lnTo>
                    <a:pt x="390" y="555"/>
                  </a:lnTo>
                  <a:lnTo>
                    <a:pt x="428" y="536"/>
                  </a:lnTo>
                  <a:lnTo>
                    <a:pt x="463" y="511"/>
                  </a:lnTo>
                  <a:lnTo>
                    <a:pt x="493" y="482"/>
                  </a:lnTo>
                  <a:lnTo>
                    <a:pt x="517" y="447"/>
                  </a:lnTo>
                  <a:lnTo>
                    <a:pt x="534" y="406"/>
                  </a:lnTo>
                  <a:lnTo>
                    <a:pt x="546" y="364"/>
                  </a:lnTo>
                  <a:lnTo>
                    <a:pt x="550" y="318"/>
                  </a:lnTo>
                  <a:lnTo>
                    <a:pt x="546" y="272"/>
                  </a:lnTo>
                  <a:lnTo>
                    <a:pt x="534" y="228"/>
                  </a:lnTo>
                  <a:lnTo>
                    <a:pt x="517" y="189"/>
                  </a:lnTo>
                  <a:lnTo>
                    <a:pt x="493" y="154"/>
                  </a:lnTo>
                  <a:lnTo>
                    <a:pt x="463" y="123"/>
                  </a:lnTo>
                  <a:lnTo>
                    <a:pt x="428" y="99"/>
                  </a:lnTo>
                  <a:lnTo>
                    <a:pt x="390" y="80"/>
                  </a:lnTo>
                  <a:lnTo>
                    <a:pt x="350" y="68"/>
                  </a:lnTo>
                  <a:lnTo>
                    <a:pt x="307" y="64"/>
                  </a:lnTo>
                  <a:close/>
                  <a:moveTo>
                    <a:pt x="307" y="0"/>
                  </a:moveTo>
                  <a:lnTo>
                    <a:pt x="357" y="4"/>
                  </a:lnTo>
                  <a:lnTo>
                    <a:pt x="402" y="17"/>
                  </a:lnTo>
                  <a:lnTo>
                    <a:pt x="447" y="36"/>
                  </a:lnTo>
                  <a:lnTo>
                    <a:pt x="487" y="61"/>
                  </a:lnTo>
                  <a:lnTo>
                    <a:pt x="523" y="94"/>
                  </a:lnTo>
                  <a:lnTo>
                    <a:pt x="554" y="130"/>
                  </a:lnTo>
                  <a:lnTo>
                    <a:pt x="580" y="172"/>
                  </a:lnTo>
                  <a:lnTo>
                    <a:pt x="599" y="217"/>
                  </a:lnTo>
                  <a:lnTo>
                    <a:pt x="611" y="266"/>
                  </a:lnTo>
                  <a:lnTo>
                    <a:pt x="615" y="318"/>
                  </a:lnTo>
                  <a:lnTo>
                    <a:pt x="611" y="370"/>
                  </a:lnTo>
                  <a:lnTo>
                    <a:pt x="599" y="417"/>
                  </a:lnTo>
                  <a:lnTo>
                    <a:pt x="580" y="464"/>
                  </a:lnTo>
                  <a:lnTo>
                    <a:pt x="554" y="506"/>
                  </a:lnTo>
                  <a:lnTo>
                    <a:pt x="523" y="542"/>
                  </a:lnTo>
                  <a:lnTo>
                    <a:pt x="487" y="574"/>
                  </a:lnTo>
                  <a:lnTo>
                    <a:pt x="447" y="600"/>
                  </a:lnTo>
                  <a:lnTo>
                    <a:pt x="402" y="619"/>
                  </a:lnTo>
                  <a:lnTo>
                    <a:pt x="357" y="630"/>
                  </a:lnTo>
                  <a:lnTo>
                    <a:pt x="307" y="635"/>
                  </a:lnTo>
                  <a:lnTo>
                    <a:pt x="257" y="630"/>
                  </a:lnTo>
                  <a:lnTo>
                    <a:pt x="210" y="619"/>
                  </a:lnTo>
                  <a:lnTo>
                    <a:pt x="166" y="600"/>
                  </a:lnTo>
                  <a:lnTo>
                    <a:pt x="125" y="573"/>
                  </a:lnTo>
                  <a:lnTo>
                    <a:pt x="89" y="541"/>
                  </a:lnTo>
                  <a:lnTo>
                    <a:pt x="59" y="504"/>
                  </a:lnTo>
                  <a:lnTo>
                    <a:pt x="34" y="462"/>
                  </a:lnTo>
                  <a:lnTo>
                    <a:pt x="15" y="417"/>
                  </a:lnTo>
                  <a:lnTo>
                    <a:pt x="4" y="368"/>
                  </a:lnTo>
                  <a:lnTo>
                    <a:pt x="0" y="318"/>
                  </a:lnTo>
                  <a:lnTo>
                    <a:pt x="4" y="266"/>
                  </a:lnTo>
                  <a:lnTo>
                    <a:pt x="15" y="218"/>
                  </a:lnTo>
                  <a:lnTo>
                    <a:pt x="34" y="172"/>
                  </a:lnTo>
                  <a:lnTo>
                    <a:pt x="59" y="132"/>
                  </a:lnTo>
                  <a:lnTo>
                    <a:pt x="89" y="94"/>
                  </a:lnTo>
                  <a:lnTo>
                    <a:pt x="125" y="61"/>
                  </a:lnTo>
                  <a:lnTo>
                    <a:pt x="166" y="36"/>
                  </a:lnTo>
                  <a:lnTo>
                    <a:pt x="210" y="17"/>
                  </a:lnTo>
                  <a:lnTo>
                    <a:pt x="257" y="4"/>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5" name="Freeform 83"/>
            <p:cNvSpPr>
              <a:spLocks/>
            </p:cNvSpPr>
            <p:nvPr/>
          </p:nvSpPr>
          <p:spPr bwMode="auto">
            <a:xfrm>
              <a:off x="4512" y="3716"/>
              <a:ext cx="686" cy="837"/>
            </a:xfrm>
            <a:custGeom>
              <a:avLst/>
              <a:gdLst/>
              <a:ahLst/>
              <a:cxnLst>
                <a:cxn ang="0">
                  <a:pos x="522" y="77"/>
                </a:cxn>
                <a:cxn ang="0">
                  <a:pos x="547" y="85"/>
                </a:cxn>
                <a:cxn ang="0">
                  <a:pos x="591" y="84"/>
                </a:cxn>
                <a:cxn ang="0">
                  <a:pos x="647" y="56"/>
                </a:cxn>
                <a:cxn ang="0">
                  <a:pos x="686" y="64"/>
                </a:cxn>
                <a:cxn ang="0">
                  <a:pos x="487" y="185"/>
                </a:cxn>
                <a:cxn ang="0">
                  <a:pos x="394" y="162"/>
                </a:cxn>
                <a:cxn ang="0">
                  <a:pos x="325" y="126"/>
                </a:cxn>
                <a:cxn ang="0">
                  <a:pos x="288" y="123"/>
                </a:cxn>
                <a:cxn ang="0">
                  <a:pos x="273" y="168"/>
                </a:cxn>
                <a:cxn ang="0">
                  <a:pos x="270" y="214"/>
                </a:cxn>
                <a:cxn ang="0">
                  <a:pos x="270" y="266"/>
                </a:cxn>
                <a:cxn ang="0">
                  <a:pos x="278" y="326"/>
                </a:cxn>
                <a:cxn ang="0">
                  <a:pos x="293" y="367"/>
                </a:cxn>
                <a:cxn ang="0">
                  <a:pos x="308" y="387"/>
                </a:cxn>
                <a:cxn ang="0">
                  <a:pos x="333" y="390"/>
                </a:cxn>
                <a:cxn ang="0">
                  <a:pos x="347" y="387"/>
                </a:cxn>
                <a:cxn ang="0">
                  <a:pos x="566" y="305"/>
                </a:cxn>
                <a:cxn ang="0">
                  <a:pos x="609" y="338"/>
                </a:cxn>
                <a:cxn ang="0">
                  <a:pos x="632" y="399"/>
                </a:cxn>
                <a:cxn ang="0">
                  <a:pos x="634" y="482"/>
                </a:cxn>
                <a:cxn ang="0">
                  <a:pos x="624" y="632"/>
                </a:cxn>
                <a:cxn ang="0">
                  <a:pos x="525" y="744"/>
                </a:cxn>
                <a:cxn ang="0">
                  <a:pos x="356" y="837"/>
                </a:cxn>
                <a:cxn ang="0">
                  <a:pos x="282" y="771"/>
                </a:cxn>
                <a:cxn ang="0">
                  <a:pos x="214" y="726"/>
                </a:cxn>
                <a:cxn ang="0">
                  <a:pos x="156" y="709"/>
                </a:cxn>
                <a:cxn ang="0">
                  <a:pos x="99" y="722"/>
                </a:cxn>
                <a:cxn ang="0">
                  <a:pos x="43" y="757"/>
                </a:cxn>
                <a:cxn ang="0">
                  <a:pos x="0" y="766"/>
                </a:cxn>
                <a:cxn ang="0">
                  <a:pos x="27" y="737"/>
                </a:cxn>
                <a:cxn ang="0">
                  <a:pos x="63" y="698"/>
                </a:cxn>
                <a:cxn ang="0">
                  <a:pos x="99" y="659"/>
                </a:cxn>
                <a:cxn ang="0">
                  <a:pos x="140" y="625"/>
                </a:cxn>
                <a:cxn ang="0">
                  <a:pos x="195" y="605"/>
                </a:cxn>
                <a:cxn ang="0">
                  <a:pos x="253" y="607"/>
                </a:cxn>
                <a:cxn ang="0">
                  <a:pos x="309" y="625"/>
                </a:cxn>
                <a:cxn ang="0">
                  <a:pos x="463" y="730"/>
                </a:cxn>
                <a:cxn ang="0">
                  <a:pos x="479" y="727"/>
                </a:cxn>
                <a:cxn ang="0">
                  <a:pos x="492" y="708"/>
                </a:cxn>
                <a:cxn ang="0">
                  <a:pos x="508" y="608"/>
                </a:cxn>
                <a:cxn ang="0">
                  <a:pos x="510" y="535"/>
                </a:cxn>
                <a:cxn ang="0">
                  <a:pos x="507" y="488"/>
                </a:cxn>
                <a:cxn ang="0">
                  <a:pos x="498" y="448"/>
                </a:cxn>
                <a:cxn ang="0">
                  <a:pos x="473" y="419"/>
                </a:cxn>
                <a:cxn ang="0">
                  <a:pos x="442" y="402"/>
                </a:cxn>
                <a:cxn ang="0">
                  <a:pos x="409" y="402"/>
                </a:cxn>
                <a:cxn ang="0">
                  <a:pos x="374" y="415"/>
                </a:cxn>
                <a:cxn ang="0">
                  <a:pos x="189" y="476"/>
                </a:cxn>
                <a:cxn ang="0">
                  <a:pos x="145" y="402"/>
                </a:cxn>
                <a:cxn ang="0">
                  <a:pos x="149" y="244"/>
                </a:cxn>
                <a:cxn ang="0">
                  <a:pos x="394" y="0"/>
                </a:cxn>
              </a:cxnLst>
              <a:rect l="0" t="0" r="r" b="b"/>
              <a:pathLst>
                <a:path w="686" h="837">
                  <a:moveTo>
                    <a:pt x="394" y="0"/>
                  </a:moveTo>
                  <a:lnTo>
                    <a:pt x="522" y="77"/>
                  </a:lnTo>
                  <a:lnTo>
                    <a:pt x="535" y="83"/>
                  </a:lnTo>
                  <a:lnTo>
                    <a:pt x="547" y="85"/>
                  </a:lnTo>
                  <a:lnTo>
                    <a:pt x="562" y="88"/>
                  </a:lnTo>
                  <a:lnTo>
                    <a:pt x="591" y="84"/>
                  </a:lnTo>
                  <a:lnTo>
                    <a:pt x="617" y="73"/>
                  </a:lnTo>
                  <a:lnTo>
                    <a:pt x="647" y="56"/>
                  </a:lnTo>
                  <a:lnTo>
                    <a:pt x="675" y="36"/>
                  </a:lnTo>
                  <a:lnTo>
                    <a:pt x="686" y="64"/>
                  </a:lnTo>
                  <a:lnTo>
                    <a:pt x="542" y="191"/>
                  </a:lnTo>
                  <a:lnTo>
                    <a:pt x="487" y="185"/>
                  </a:lnTo>
                  <a:lnTo>
                    <a:pt x="438" y="175"/>
                  </a:lnTo>
                  <a:lnTo>
                    <a:pt x="394" y="162"/>
                  </a:lnTo>
                  <a:lnTo>
                    <a:pt x="356" y="146"/>
                  </a:lnTo>
                  <a:lnTo>
                    <a:pt x="325" y="126"/>
                  </a:lnTo>
                  <a:lnTo>
                    <a:pt x="301" y="106"/>
                  </a:lnTo>
                  <a:lnTo>
                    <a:pt x="288" y="123"/>
                  </a:lnTo>
                  <a:lnTo>
                    <a:pt x="280" y="144"/>
                  </a:lnTo>
                  <a:lnTo>
                    <a:pt x="273" y="168"/>
                  </a:lnTo>
                  <a:lnTo>
                    <a:pt x="270" y="192"/>
                  </a:lnTo>
                  <a:lnTo>
                    <a:pt x="270" y="214"/>
                  </a:lnTo>
                  <a:lnTo>
                    <a:pt x="269" y="235"/>
                  </a:lnTo>
                  <a:lnTo>
                    <a:pt x="270" y="266"/>
                  </a:lnTo>
                  <a:lnTo>
                    <a:pt x="273" y="297"/>
                  </a:lnTo>
                  <a:lnTo>
                    <a:pt x="278" y="326"/>
                  </a:lnTo>
                  <a:lnTo>
                    <a:pt x="289" y="356"/>
                  </a:lnTo>
                  <a:lnTo>
                    <a:pt x="293" y="367"/>
                  </a:lnTo>
                  <a:lnTo>
                    <a:pt x="300" y="378"/>
                  </a:lnTo>
                  <a:lnTo>
                    <a:pt x="308" y="387"/>
                  </a:lnTo>
                  <a:lnTo>
                    <a:pt x="319" y="390"/>
                  </a:lnTo>
                  <a:lnTo>
                    <a:pt x="333" y="390"/>
                  </a:lnTo>
                  <a:lnTo>
                    <a:pt x="347" y="387"/>
                  </a:lnTo>
                  <a:lnTo>
                    <a:pt x="347" y="387"/>
                  </a:lnTo>
                  <a:lnTo>
                    <a:pt x="542" y="294"/>
                  </a:lnTo>
                  <a:lnTo>
                    <a:pt x="566" y="305"/>
                  </a:lnTo>
                  <a:lnTo>
                    <a:pt x="588" y="321"/>
                  </a:lnTo>
                  <a:lnTo>
                    <a:pt x="609" y="338"/>
                  </a:lnTo>
                  <a:lnTo>
                    <a:pt x="630" y="356"/>
                  </a:lnTo>
                  <a:lnTo>
                    <a:pt x="632" y="399"/>
                  </a:lnTo>
                  <a:lnTo>
                    <a:pt x="634" y="441"/>
                  </a:lnTo>
                  <a:lnTo>
                    <a:pt x="634" y="482"/>
                  </a:lnTo>
                  <a:lnTo>
                    <a:pt x="632" y="558"/>
                  </a:lnTo>
                  <a:lnTo>
                    <a:pt x="624" y="632"/>
                  </a:lnTo>
                  <a:lnTo>
                    <a:pt x="609" y="705"/>
                  </a:lnTo>
                  <a:lnTo>
                    <a:pt x="525" y="744"/>
                  </a:lnTo>
                  <a:lnTo>
                    <a:pt x="440" y="787"/>
                  </a:lnTo>
                  <a:lnTo>
                    <a:pt x="356" y="837"/>
                  </a:lnTo>
                  <a:lnTo>
                    <a:pt x="320" y="803"/>
                  </a:lnTo>
                  <a:lnTo>
                    <a:pt x="282" y="771"/>
                  </a:lnTo>
                  <a:lnTo>
                    <a:pt x="242" y="743"/>
                  </a:lnTo>
                  <a:lnTo>
                    <a:pt x="214" y="726"/>
                  </a:lnTo>
                  <a:lnTo>
                    <a:pt x="185" y="715"/>
                  </a:lnTo>
                  <a:lnTo>
                    <a:pt x="156" y="709"/>
                  </a:lnTo>
                  <a:lnTo>
                    <a:pt x="126" y="713"/>
                  </a:lnTo>
                  <a:lnTo>
                    <a:pt x="99" y="722"/>
                  </a:lnTo>
                  <a:lnTo>
                    <a:pt x="71" y="736"/>
                  </a:lnTo>
                  <a:lnTo>
                    <a:pt x="43" y="757"/>
                  </a:lnTo>
                  <a:lnTo>
                    <a:pt x="15" y="782"/>
                  </a:lnTo>
                  <a:lnTo>
                    <a:pt x="0" y="766"/>
                  </a:lnTo>
                  <a:lnTo>
                    <a:pt x="12" y="752"/>
                  </a:lnTo>
                  <a:lnTo>
                    <a:pt x="27" y="737"/>
                  </a:lnTo>
                  <a:lnTo>
                    <a:pt x="44" y="717"/>
                  </a:lnTo>
                  <a:lnTo>
                    <a:pt x="63" y="698"/>
                  </a:lnTo>
                  <a:lnTo>
                    <a:pt x="82" y="677"/>
                  </a:lnTo>
                  <a:lnTo>
                    <a:pt x="99" y="659"/>
                  </a:lnTo>
                  <a:lnTo>
                    <a:pt x="115" y="643"/>
                  </a:lnTo>
                  <a:lnTo>
                    <a:pt x="140" y="625"/>
                  </a:lnTo>
                  <a:lnTo>
                    <a:pt x="167" y="612"/>
                  </a:lnTo>
                  <a:lnTo>
                    <a:pt x="195" y="605"/>
                  </a:lnTo>
                  <a:lnTo>
                    <a:pt x="222" y="604"/>
                  </a:lnTo>
                  <a:lnTo>
                    <a:pt x="253" y="607"/>
                  </a:lnTo>
                  <a:lnTo>
                    <a:pt x="282" y="614"/>
                  </a:lnTo>
                  <a:lnTo>
                    <a:pt x="309" y="625"/>
                  </a:lnTo>
                  <a:lnTo>
                    <a:pt x="336" y="640"/>
                  </a:lnTo>
                  <a:lnTo>
                    <a:pt x="463" y="730"/>
                  </a:lnTo>
                  <a:lnTo>
                    <a:pt x="471" y="730"/>
                  </a:lnTo>
                  <a:lnTo>
                    <a:pt x="479" y="727"/>
                  </a:lnTo>
                  <a:lnTo>
                    <a:pt x="487" y="720"/>
                  </a:lnTo>
                  <a:lnTo>
                    <a:pt x="492" y="708"/>
                  </a:lnTo>
                  <a:lnTo>
                    <a:pt x="503" y="657"/>
                  </a:lnTo>
                  <a:lnTo>
                    <a:pt x="508" y="608"/>
                  </a:lnTo>
                  <a:lnTo>
                    <a:pt x="510" y="558"/>
                  </a:lnTo>
                  <a:lnTo>
                    <a:pt x="510" y="535"/>
                  </a:lnTo>
                  <a:lnTo>
                    <a:pt x="508" y="511"/>
                  </a:lnTo>
                  <a:lnTo>
                    <a:pt x="507" y="488"/>
                  </a:lnTo>
                  <a:lnTo>
                    <a:pt x="503" y="467"/>
                  </a:lnTo>
                  <a:lnTo>
                    <a:pt x="498" y="448"/>
                  </a:lnTo>
                  <a:lnTo>
                    <a:pt x="490" y="436"/>
                  </a:lnTo>
                  <a:lnTo>
                    <a:pt x="473" y="419"/>
                  </a:lnTo>
                  <a:lnTo>
                    <a:pt x="459" y="408"/>
                  </a:lnTo>
                  <a:lnTo>
                    <a:pt x="442" y="402"/>
                  </a:lnTo>
                  <a:lnTo>
                    <a:pt x="428" y="399"/>
                  </a:lnTo>
                  <a:lnTo>
                    <a:pt x="409" y="402"/>
                  </a:lnTo>
                  <a:lnTo>
                    <a:pt x="391" y="406"/>
                  </a:lnTo>
                  <a:lnTo>
                    <a:pt x="374" y="415"/>
                  </a:lnTo>
                  <a:lnTo>
                    <a:pt x="212" y="511"/>
                  </a:lnTo>
                  <a:lnTo>
                    <a:pt x="189" y="476"/>
                  </a:lnTo>
                  <a:lnTo>
                    <a:pt x="165" y="440"/>
                  </a:lnTo>
                  <a:lnTo>
                    <a:pt x="145" y="402"/>
                  </a:lnTo>
                  <a:lnTo>
                    <a:pt x="146" y="322"/>
                  </a:lnTo>
                  <a:lnTo>
                    <a:pt x="149" y="244"/>
                  </a:lnTo>
                  <a:lnTo>
                    <a:pt x="156" y="168"/>
                  </a:lnTo>
                  <a:lnTo>
                    <a:pt x="3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6" name="Freeform 84"/>
            <p:cNvSpPr>
              <a:spLocks/>
            </p:cNvSpPr>
            <p:nvPr/>
          </p:nvSpPr>
          <p:spPr bwMode="auto">
            <a:xfrm>
              <a:off x="5330" y="3968"/>
              <a:ext cx="495" cy="772"/>
            </a:xfrm>
            <a:custGeom>
              <a:avLst/>
              <a:gdLst/>
              <a:ahLst/>
              <a:cxnLst>
                <a:cxn ang="0">
                  <a:pos x="275" y="3"/>
                </a:cxn>
                <a:cxn ang="0">
                  <a:pos x="353" y="24"/>
                </a:cxn>
                <a:cxn ang="0">
                  <a:pos x="419" y="62"/>
                </a:cxn>
                <a:cxn ang="0">
                  <a:pos x="466" y="118"/>
                </a:cxn>
                <a:cxn ang="0">
                  <a:pos x="493" y="188"/>
                </a:cxn>
                <a:cxn ang="0">
                  <a:pos x="493" y="264"/>
                </a:cxn>
                <a:cxn ang="0">
                  <a:pos x="472" y="327"/>
                </a:cxn>
                <a:cxn ang="0">
                  <a:pos x="435" y="383"/>
                </a:cxn>
                <a:cxn ang="0">
                  <a:pos x="388" y="432"/>
                </a:cxn>
                <a:cxn ang="0">
                  <a:pos x="334" y="478"/>
                </a:cxn>
                <a:cxn ang="0">
                  <a:pos x="296" y="509"/>
                </a:cxn>
                <a:cxn ang="0">
                  <a:pos x="261" y="540"/>
                </a:cxn>
                <a:cxn ang="0">
                  <a:pos x="221" y="575"/>
                </a:cxn>
                <a:cxn ang="0">
                  <a:pos x="172" y="617"/>
                </a:cxn>
                <a:cxn ang="0">
                  <a:pos x="112" y="674"/>
                </a:cxn>
                <a:cxn ang="0">
                  <a:pos x="327" y="674"/>
                </a:cxn>
                <a:cxn ang="0">
                  <a:pos x="365" y="674"/>
                </a:cxn>
                <a:cxn ang="0">
                  <a:pos x="405" y="671"/>
                </a:cxn>
                <a:cxn ang="0">
                  <a:pos x="428" y="667"/>
                </a:cxn>
                <a:cxn ang="0">
                  <a:pos x="440" y="641"/>
                </a:cxn>
                <a:cxn ang="0">
                  <a:pos x="451" y="597"/>
                </a:cxn>
                <a:cxn ang="0">
                  <a:pos x="456" y="561"/>
                </a:cxn>
                <a:cxn ang="0">
                  <a:pos x="495" y="561"/>
                </a:cxn>
                <a:cxn ang="0">
                  <a:pos x="0" y="772"/>
                </a:cxn>
                <a:cxn ang="0">
                  <a:pos x="0" y="746"/>
                </a:cxn>
                <a:cxn ang="0">
                  <a:pos x="7" y="733"/>
                </a:cxn>
                <a:cxn ang="0">
                  <a:pos x="280" y="450"/>
                </a:cxn>
                <a:cxn ang="0">
                  <a:pos x="312" y="412"/>
                </a:cxn>
                <a:cxn ang="0">
                  <a:pos x="347" y="362"/>
                </a:cxn>
                <a:cxn ang="0">
                  <a:pos x="375" y="299"/>
                </a:cxn>
                <a:cxn ang="0">
                  <a:pos x="386" y="227"/>
                </a:cxn>
                <a:cxn ang="0">
                  <a:pos x="378" y="167"/>
                </a:cxn>
                <a:cxn ang="0">
                  <a:pos x="351" y="112"/>
                </a:cxn>
                <a:cxn ang="0">
                  <a:pos x="310" y="70"/>
                </a:cxn>
                <a:cxn ang="0">
                  <a:pos x="250" y="45"/>
                </a:cxn>
                <a:cxn ang="0">
                  <a:pos x="195" y="44"/>
                </a:cxn>
                <a:cxn ang="0">
                  <a:pos x="151" y="55"/>
                </a:cxn>
                <a:cxn ang="0">
                  <a:pos x="106" y="80"/>
                </a:cxn>
                <a:cxn ang="0">
                  <a:pos x="69" y="122"/>
                </a:cxn>
                <a:cxn ang="0">
                  <a:pos x="74" y="153"/>
                </a:cxn>
                <a:cxn ang="0">
                  <a:pos x="100" y="164"/>
                </a:cxn>
                <a:cxn ang="0">
                  <a:pos x="113" y="184"/>
                </a:cxn>
                <a:cxn ang="0">
                  <a:pos x="118" y="203"/>
                </a:cxn>
                <a:cxn ang="0">
                  <a:pos x="116" y="231"/>
                </a:cxn>
                <a:cxn ang="0">
                  <a:pos x="100" y="259"/>
                </a:cxn>
                <a:cxn ang="0">
                  <a:pos x="73" y="272"/>
                </a:cxn>
                <a:cxn ang="0">
                  <a:pos x="54" y="273"/>
                </a:cxn>
                <a:cxn ang="0">
                  <a:pos x="36" y="269"/>
                </a:cxn>
                <a:cxn ang="0">
                  <a:pos x="16" y="257"/>
                </a:cxn>
                <a:cxn ang="0">
                  <a:pos x="3" y="230"/>
                </a:cxn>
                <a:cxn ang="0">
                  <a:pos x="3" y="174"/>
                </a:cxn>
                <a:cxn ang="0">
                  <a:pos x="30" y="108"/>
                </a:cxn>
                <a:cxn ang="0">
                  <a:pos x="78" y="52"/>
                </a:cxn>
                <a:cxn ang="0">
                  <a:pos x="148" y="14"/>
                </a:cxn>
                <a:cxn ang="0">
                  <a:pos x="233" y="0"/>
                </a:cxn>
              </a:cxnLst>
              <a:rect l="0" t="0" r="r" b="b"/>
              <a:pathLst>
                <a:path w="495" h="772">
                  <a:moveTo>
                    <a:pt x="233" y="0"/>
                  </a:moveTo>
                  <a:lnTo>
                    <a:pt x="275" y="3"/>
                  </a:lnTo>
                  <a:lnTo>
                    <a:pt x="315" y="11"/>
                  </a:lnTo>
                  <a:lnTo>
                    <a:pt x="353" y="24"/>
                  </a:lnTo>
                  <a:lnTo>
                    <a:pt x="388" y="41"/>
                  </a:lnTo>
                  <a:lnTo>
                    <a:pt x="419" y="62"/>
                  </a:lnTo>
                  <a:lnTo>
                    <a:pt x="444" y="87"/>
                  </a:lnTo>
                  <a:lnTo>
                    <a:pt x="466" y="118"/>
                  </a:lnTo>
                  <a:lnTo>
                    <a:pt x="482" y="150"/>
                  </a:lnTo>
                  <a:lnTo>
                    <a:pt x="493" y="188"/>
                  </a:lnTo>
                  <a:lnTo>
                    <a:pt x="495" y="227"/>
                  </a:lnTo>
                  <a:lnTo>
                    <a:pt x="493" y="264"/>
                  </a:lnTo>
                  <a:lnTo>
                    <a:pt x="484" y="296"/>
                  </a:lnTo>
                  <a:lnTo>
                    <a:pt x="472" y="327"/>
                  </a:lnTo>
                  <a:lnTo>
                    <a:pt x="455" y="356"/>
                  </a:lnTo>
                  <a:lnTo>
                    <a:pt x="435" y="383"/>
                  </a:lnTo>
                  <a:lnTo>
                    <a:pt x="413" y="408"/>
                  </a:lnTo>
                  <a:lnTo>
                    <a:pt x="388" y="432"/>
                  </a:lnTo>
                  <a:lnTo>
                    <a:pt x="362" y="456"/>
                  </a:lnTo>
                  <a:lnTo>
                    <a:pt x="334" y="478"/>
                  </a:lnTo>
                  <a:lnTo>
                    <a:pt x="315" y="493"/>
                  </a:lnTo>
                  <a:lnTo>
                    <a:pt x="296" y="509"/>
                  </a:lnTo>
                  <a:lnTo>
                    <a:pt x="279" y="524"/>
                  </a:lnTo>
                  <a:lnTo>
                    <a:pt x="261" y="540"/>
                  </a:lnTo>
                  <a:lnTo>
                    <a:pt x="241" y="556"/>
                  </a:lnTo>
                  <a:lnTo>
                    <a:pt x="221" y="575"/>
                  </a:lnTo>
                  <a:lnTo>
                    <a:pt x="198" y="594"/>
                  </a:lnTo>
                  <a:lnTo>
                    <a:pt x="172" y="617"/>
                  </a:lnTo>
                  <a:lnTo>
                    <a:pt x="144" y="643"/>
                  </a:lnTo>
                  <a:lnTo>
                    <a:pt x="112" y="674"/>
                  </a:lnTo>
                  <a:lnTo>
                    <a:pt x="318" y="674"/>
                  </a:lnTo>
                  <a:lnTo>
                    <a:pt x="327" y="674"/>
                  </a:lnTo>
                  <a:lnTo>
                    <a:pt x="345" y="674"/>
                  </a:lnTo>
                  <a:lnTo>
                    <a:pt x="365" y="674"/>
                  </a:lnTo>
                  <a:lnTo>
                    <a:pt x="385" y="673"/>
                  </a:lnTo>
                  <a:lnTo>
                    <a:pt x="405" y="671"/>
                  </a:lnTo>
                  <a:lnTo>
                    <a:pt x="420" y="670"/>
                  </a:lnTo>
                  <a:lnTo>
                    <a:pt x="428" y="667"/>
                  </a:lnTo>
                  <a:lnTo>
                    <a:pt x="435" y="657"/>
                  </a:lnTo>
                  <a:lnTo>
                    <a:pt x="440" y="641"/>
                  </a:lnTo>
                  <a:lnTo>
                    <a:pt x="445" y="620"/>
                  </a:lnTo>
                  <a:lnTo>
                    <a:pt x="451" y="597"/>
                  </a:lnTo>
                  <a:lnTo>
                    <a:pt x="454" y="578"/>
                  </a:lnTo>
                  <a:lnTo>
                    <a:pt x="456" y="561"/>
                  </a:lnTo>
                  <a:lnTo>
                    <a:pt x="495" y="561"/>
                  </a:lnTo>
                  <a:lnTo>
                    <a:pt x="495" y="561"/>
                  </a:lnTo>
                  <a:lnTo>
                    <a:pt x="460" y="772"/>
                  </a:lnTo>
                  <a:lnTo>
                    <a:pt x="0" y="772"/>
                  </a:lnTo>
                  <a:lnTo>
                    <a:pt x="0" y="755"/>
                  </a:lnTo>
                  <a:lnTo>
                    <a:pt x="0" y="746"/>
                  </a:lnTo>
                  <a:lnTo>
                    <a:pt x="3" y="739"/>
                  </a:lnTo>
                  <a:lnTo>
                    <a:pt x="7" y="733"/>
                  </a:lnTo>
                  <a:lnTo>
                    <a:pt x="12" y="726"/>
                  </a:lnTo>
                  <a:lnTo>
                    <a:pt x="280" y="450"/>
                  </a:lnTo>
                  <a:lnTo>
                    <a:pt x="295" y="433"/>
                  </a:lnTo>
                  <a:lnTo>
                    <a:pt x="312" y="412"/>
                  </a:lnTo>
                  <a:lnTo>
                    <a:pt x="330" y="388"/>
                  </a:lnTo>
                  <a:lnTo>
                    <a:pt x="347" y="362"/>
                  </a:lnTo>
                  <a:lnTo>
                    <a:pt x="362" y="331"/>
                  </a:lnTo>
                  <a:lnTo>
                    <a:pt x="375" y="299"/>
                  </a:lnTo>
                  <a:lnTo>
                    <a:pt x="384" y="265"/>
                  </a:lnTo>
                  <a:lnTo>
                    <a:pt x="386" y="227"/>
                  </a:lnTo>
                  <a:lnTo>
                    <a:pt x="384" y="196"/>
                  </a:lnTo>
                  <a:lnTo>
                    <a:pt x="378" y="167"/>
                  </a:lnTo>
                  <a:lnTo>
                    <a:pt x="367" y="139"/>
                  </a:lnTo>
                  <a:lnTo>
                    <a:pt x="351" y="112"/>
                  </a:lnTo>
                  <a:lnTo>
                    <a:pt x="332" y="88"/>
                  </a:lnTo>
                  <a:lnTo>
                    <a:pt x="310" y="70"/>
                  </a:lnTo>
                  <a:lnTo>
                    <a:pt x="283" y="55"/>
                  </a:lnTo>
                  <a:lnTo>
                    <a:pt x="250" y="45"/>
                  </a:lnTo>
                  <a:lnTo>
                    <a:pt x="215" y="42"/>
                  </a:lnTo>
                  <a:lnTo>
                    <a:pt x="195" y="44"/>
                  </a:lnTo>
                  <a:lnTo>
                    <a:pt x="174" y="48"/>
                  </a:lnTo>
                  <a:lnTo>
                    <a:pt x="151" y="55"/>
                  </a:lnTo>
                  <a:lnTo>
                    <a:pt x="128" y="65"/>
                  </a:lnTo>
                  <a:lnTo>
                    <a:pt x="106" y="80"/>
                  </a:lnTo>
                  <a:lnTo>
                    <a:pt x="87" y="98"/>
                  </a:lnTo>
                  <a:lnTo>
                    <a:pt x="69" y="122"/>
                  </a:lnTo>
                  <a:lnTo>
                    <a:pt x="54" y="150"/>
                  </a:lnTo>
                  <a:lnTo>
                    <a:pt x="74" y="153"/>
                  </a:lnTo>
                  <a:lnTo>
                    <a:pt x="89" y="157"/>
                  </a:lnTo>
                  <a:lnTo>
                    <a:pt x="100" y="164"/>
                  </a:lnTo>
                  <a:lnTo>
                    <a:pt x="108" y="174"/>
                  </a:lnTo>
                  <a:lnTo>
                    <a:pt x="113" y="184"/>
                  </a:lnTo>
                  <a:lnTo>
                    <a:pt x="117" y="194"/>
                  </a:lnTo>
                  <a:lnTo>
                    <a:pt x="118" y="203"/>
                  </a:lnTo>
                  <a:lnTo>
                    <a:pt x="118" y="212"/>
                  </a:lnTo>
                  <a:lnTo>
                    <a:pt x="116" y="231"/>
                  </a:lnTo>
                  <a:lnTo>
                    <a:pt x="109" y="247"/>
                  </a:lnTo>
                  <a:lnTo>
                    <a:pt x="100" y="259"/>
                  </a:lnTo>
                  <a:lnTo>
                    <a:pt x="87" y="268"/>
                  </a:lnTo>
                  <a:lnTo>
                    <a:pt x="73" y="272"/>
                  </a:lnTo>
                  <a:lnTo>
                    <a:pt x="59" y="275"/>
                  </a:lnTo>
                  <a:lnTo>
                    <a:pt x="54" y="273"/>
                  </a:lnTo>
                  <a:lnTo>
                    <a:pt x="46" y="272"/>
                  </a:lnTo>
                  <a:lnTo>
                    <a:pt x="36" y="269"/>
                  </a:lnTo>
                  <a:lnTo>
                    <a:pt x="26" y="265"/>
                  </a:lnTo>
                  <a:lnTo>
                    <a:pt x="16" y="257"/>
                  </a:lnTo>
                  <a:lnTo>
                    <a:pt x="8" y="245"/>
                  </a:lnTo>
                  <a:lnTo>
                    <a:pt x="3" y="230"/>
                  </a:lnTo>
                  <a:lnTo>
                    <a:pt x="0" y="210"/>
                  </a:lnTo>
                  <a:lnTo>
                    <a:pt x="3" y="174"/>
                  </a:lnTo>
                  <a:lnTo>
                    <a:pt x="13" y="140"/>
                  </a:lnTo>
                  <a:lnTo>
                    <a:pt x="30" y="108"/>
                  </a:lnTo>
                  <a:lnTo>
                    <a:pt x="51" y="79"/>
                  </a:lnTo>
                  <a:lnTo>
                    <a:pt x="78" y="52"/>
                  </a:lnTo>
                  <a:lnTo>
                    <a:pt x="110" y="31"/>
                  </a:lnTo>
                  <a:lnTo>
                    <a:pt x="148" y="14"/>
                  </a:lnTo>
                  <a:lnTo>
                    <a:pt x="188" y="4"/>
                  </a:lnTo>
                  <a:lnTo>
                    <a:pt x="2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59" name="Group 87"/>
          <p:cNvGrpSpPr>
            <a:grpSpLocks noChangeAspect="1"/>
          </p:cNvGrpSpPr>
          <p:nvPr>
            <p:custDataLst>
              <p:tags r:id="rId4"/>
            </p:custDataLst>
          </p:nvPr>
        </p:nvGrpSpPr>
        <p:grpSpPr bwMode="auto">
          <a:xfrm>
            <a:off x="1905000" y="6096000"/>
            <a:ext cx="5167953" cy="419100"/>
            <a:chOff x="876" y="3890"/>
            <a:chExt cx="20038" cy="1625"/>
          </a:xfrm>
          <a:solidFill>
            <a:srgbClr val="009900"/>
          </a:solidFill>
        </p:grpSpPr>
        <p:sp>
          <p:nvSpPr>
            <p:cNvPr id="3161" name="Freeform 89"/>
            <p:cNvSpPr>
              <a:spLocks noEditPoints="1"/>
            </p:cNvSpPr>
            <p:nvPr/>
          </p:nvSpPr>
          <p:spPr bwMode="auto">
            <a:xfrm>
              <a:off x="876" y="3984"/>
              <a:ext cx="758" cy="1144"/>
            </a:xfrm>
            <a:custGeom>
              <a:avLst/>
              <a:gdLst/>
              <a:ahLst/>
              <a:cxnLst>
                <a:cxn ang="0">
                  <a:pos x="318" y="462"/>
                </a:cxn>
                <a:cxn ang="0">
                  <a:pos x="202" y="600"/>
                </a:cxn>
                <a:cxn ang="0">
                  <a:pos x="153" y="731"/>
                </a:cxn>
                <a:cxn ang="0">
                  <a:pos x="122" y="894"/>
                </a:cxn>
                <a:cxn ang="0">
                  <a:pos x="116" y="994"/>
                </a:cxn>
                <a:cxn ang="0">
                  <a:pos x="147" y="1075"/>
                </a:cxn>
                <a:cxn ang="0">
                  <a:pos x="214" y="1106"/>
                </a:cxn>
                <a:cxn ang="0">
                  <a:pos x="324" y="1062"/>
                </a:cxn>
                <a:cxn ang="0">
                  <a:pos x="410" y="981"/>
                </a:cxn>
                <a:cxn ang="0">
                  <a:pos x="422" y="956"/>
                </a:cxn>
                <a:cxn ang="0">
                  <a:pos x="428" y="931"/>
                </a:cxn>
                <a:cxn ang="0">
                  <a:pos x="507" y="612"/>
                </a:cxn>
                <a:cxn ang="0">
                  <a:pos x="514" y="587"/>
                </a:cxn>
                <a:cxn ang="0">
                  <a:pos x="501" y="544"/>
                </a:cxn>
                <a:cxn ang="0">
                  <a:pos x="465" y="481"/>
                </a:cxn>
                <a:cxn ang="0">
                  <a:pos x="385" y="444"/>
                </a:cxn>
                <a:cxn ang="0">
                  <a:pos x="746" y="0"/>
                </a:cxn>
                <a:cxn ang="0">
                  <a:pos x="758" y="6"/>
                </a:cxn>
                <a:cxn ang="0">
                  <a:pos x="758" y="19"/>
                </a:cxn>
                <a:cxn ang="0">
                  <a:pos x="532" y="956"/>
                </a:cxn>
                <a:cxn ang="0">
                  <a:pos x="520" y="994"/>
                </a:cxn>
                <a:cxn ang="0">
                  <a:pos x="520" y="1031"/>
                </a:cxn>
                <a:cxn ang="0">
                  <a:pos x="520" y="1062"/>
                </a:cxn>
                <a:cxn ang="0">
                  <a:pos x="532" y="1087"/>
                </a:cxn>
                <a:cxn ang="0">
                  <a:pos x="550" y="1106"/>
                </a:cxn>
                <a:cxn ang="0">
                  <a:pos x="611" y="1094"/>
                </a:cxn>
                <a:cxn ang="0">
                  <a:pos x="666" y="981"/>
                </a:cxn>
                <a:cxn ang="0">
                  <a:pos x="691" y="887"/>
                </a:cxn>
                <a:cxn ang="0">
                  <a:pos x="709" y="881"/>
                </a:cxn>
                <a:cxn ang="0">
                  <a:pos x="721" y="881"/>
                </a:cxn>
                <a:cxn ang="0">
                  <a:pos x="727" y="894"/>
                </a:cxn>
                <a:cxn ang="0">
                  <a:pos x="715" y="956"/>
                </a:cxn>
                <a:cxn ang="0">
                  <a:pos x="685" y="1056"/>
                </a:cxn>
                <a:cxn ang="0">
                  <a:pos x="611" y="1131"/>
                </a:cxn>
                <a:cxn ang="0">
                  <a:pos x="514" y="1137"/>
                </a:cxn>
                <a:cxn ang="0">
                  <a:pos x="434" y="1069"/>
                </a:cxn>
                <a:cxn ang="0">
                  <a:pos x="349" y="1087"/>
                </a:cxn>
                <a:cxn ang="0">
                  <a:pos x="245" y="1144"/>
                </a:cxn>
                <a:cxn ang="0">
                  <a:pos x="141" y="1131"/>
                </a:cxn>
                <a:cxn ang="0">
                  <a:pos x="37" y="1044"/>
                </a:cxn>
                <a:cxn ang="0">
                  <a:pos x="0" y="881"/>
                </a:cxn>
                <a:cxn ang="0">
                  <a:pos x="55" y="656"/>
                </a:cxn>
                <a:cxn ang="0">
                  <a:pos x="202" y="481"/>
                </a:cxn>
                <a:cxn ang="0">
                  <a:pos x="385" y="406"/>
                </a:cxn>
                <a:cxn ang="0">
                  <a:pos x="495" y="456"/>
                </a:cxn>
                <a:cxn ang="0">
                  <a:pos x="630" y="125"/>
                </a:cxn>
                <a:cxn ang="0">
                  <a:pos x="630" y="87"/>
                </a:cxn>
                <a:cxn ang="0">
                  <a:pos x="624" y="75"/>
                </a:cxn>
                <a:cxn ang="0">
                  <a:pos x="599" y="69"/>
                </a:cxn>
                <a:cxn ang="0">
                  <a:pos x="550" y="62"/>
                </a:cxn>
                <a:cxn ang="0">
                  <a:pos x="526" y="62"/>
                </a:cxn>
                <a:cxn ang="0">
                  <a:pos x="514" y="50"/>
                </a:cxn>
                <a:cxn ang="0">
                  <a:pos x="526" y="19"/>
                </a:cxn>
                <a:cxn ang="0">
                  <a:pos x="562" y="12"/>
                </a:cxn>
                <a:cxn ang="0">
                  <a:pos x="666" y="6"/>
                </a:cxn>
                <a:cxn ang="0">
                  <a:pos x="740" y="0"/>
                </a:cxn>
              </a:cxnLst>
              <a:rect l="0" t="0" r="r" b="b"/>
              <a:pathLst>
                <a:path w="758" h="1144">
                  <a:moveTo>
                    <a:pt x="385" y="444"/>
                  </a:moveTo>
                  <a:lnTo>
                    <a:pt x="318" y="462"/>
                  </a:lnTo>
                  <a:lnTo>
                    <a:pt x="257" y="519"/>
                  </a:lnTo>
                  <a:lnTo>
                    <a:pt x="202" y="600"/>
                  </a:lnTo>
                  <a:lnTo>
                    <a:pt x="177" y="656"/>
                  </a:lnTo>
                  <a:lnTo>
                    <a:pt x="153" y="731"/>
                  </a:lnTo>
                  <a:lnTo>
                    <a:pt x="135" y="819"/>
                  </a:lnTo>
                  <a:lnTo>
                    <a:pt x="122" y="894"/>
                  </a:lnTo>
                  <a:lnTo>
                    <a:pt x="116" y="956"/>
                  </a:lnTo>
                  <a:lnTo>
                    <a:pt x="116" y="994"/>
                  </a:lnTo>
                  <a:lnTo>
                    <a:pt x="129" y="1037"/>
                  </a:lnTo>
                  <a:lnTo>
                    <a:pt x="147" y="1075"/>
                  </a:lnTo>
                  <a:lnTo>
                    <a:pt x="171" y="1100"/>
                  </a:lnTo>
                  <a:lnTo>
                    <a:pt x="214" y="1106"/>
                  </a:lnTo>
                  <a:lnTo>
                    <a:pt x="263" y="1100"/>
                  </a:lnTo>
                  <a:lnTo>
                    <a:pt x="324" y="1062"/>
                  </a:lnTo>
                  <a:lnTo>
                    <a:pt x="391" y="994"/>
                  </a:lnTo>
                  <a:lnTo>
                    <a:pt x="410" y="981"/>
                  </a:lnTo>
                  <a:lnTo>
                    <a:pt x="416" y="969"/>
                  </a:lnTo>
                  <a:lnTo>
                    <a:pt x="422" y="956"/>
                  </a:lnTo>
                  <a:lnTo>
                    <a:pt x="422" y="950"/>
                  </a:lnTo>
                  <a:lnTo>
                    <a:pt x="428" y="931"/>
                  </a:lnTo>
                  <a:lnTo>
                    <a:pt x="428" y="931"/>
                  </a:lnTo>
                  <a:lnTo>
                    <a:pt x="507" y="612"/>
                  </a:lnTo>
                  <a:lnTo>
                    <a:pt x="507" y="600"/>
                  </a:lnTo>
                  <a:lnTo>
                    <a:pt x="514" y="587"/>
                  </a:lnTo>
                  <a:lnTo>
                    <a:pt x="507" y="575"/>
                  </a:lnTo>
                  <a:lnTo>
                    <a:pt x="501" y="544"/>
                  </a:lnTo>
                  <a:lnTo>
                    <a:pt x="489" y="512"/>
                  </a:lnTo>
                  <a:lnTo>
                    <a:pt x="465" y="481"/>
                  </a:lnTo>
                  <a:lnTo>
                    <a:pt x="434" y="456"/>
                  </a:lnTo>
                  <a:lnTo>
                    <a:pt x="385" y="444"/>
                  </a:lnTo>
                  <a:close/>
                  <a:moveTo>
                    <a:pt x="740" y="0"/>
                  </a:moveTo>
                  <a:lnTo>
                    <a:pt x="746" y="0"/>
                  </a:lnTo>
                  <a:lnTo>
                    <a:pt x="752" y="6"/>
                  </a:lnTo>
                  <a:lnTo>
                    <a:pt x="758" y="6"/>
                  </a:lnTo>
                  <a:lnTo>
                    <a:pt x="758" y="12"/>
                  </a:lnTo>
                  <a:lnTo>
                    <a:pt x="758" y="19"/>
                  </a:lnTo>
                  <a:lnTo>
                    <a:pt x="758" y="19"/>
                  </a:lnTo>
                  <a:lnTo>
                    <a:pt x="532" y="956"/>
                  </a:lnTo>
                  <a:lnTo>
                    <a:pt x="526" y="975"/>
                  </a:lnTo>
                  <a:lnTo>
                    <a:pt x="520" y="994"/>
                  </a:lnTo>
                  <a:lnTo>
                    <a:pt x="520" y="1012"/>
                  </a:lnTo>
                  <a:lnTo>
                    <a:pt x="520" y="1031"/>
                  </a:lnTo>
                  <a:lnTo>
                    <a:pt x="520" y="1050"/>
                  </a:lnTo>
                  <a:lnTo>
                    <a:pt x="520" y="1062"/>
                  </a:lnTo>
                  <a:lnTo>
                    <a:pt x="526" y="1075"/>
                  </a:lnTo>
                  <a:lnTo>
                    <a:pt x="532" y="1087"/>
                  </a:lnTo>
                  <a:lnTo>
                    <a:pt x="538" y="1100"/>
                  </a:lnTo>
                  <a:lnTo>
                    <a:pt x="550" y="1106"/>
                  </a:lnTo>
                  <a:lnTo>
                    <a:pt x="569" y="1106"/>
                  </a:lnTo>
                  <a:lnTo>
                    <a:pt x="611" y="1094"/>
                  </a:lnTo>
                  <a:lnTo>
                    <a:pt x="642" y="1044"/>
                  </a:lnTo>
                  <a:lnTo>
                    <a:pt x="666" y="981"/>
                  </a:lnTo>
                  <a:lnTo>
                    <a:pt x="691" y="906"/>
                  </a:lnTo>
                  <a:lnTo>
                    <a:pt x="691" y="887"/>
                  </a:lnTo>
                  <a:lnTo>
                    <a:pt x="697" y="881"/>
                  </a:lnTo>
                  <a:lnTo>
                    <a:pt x="709" y="881"/>
                  </a:lnTo>
                  <a:lnTo>
                    <a:pt x="715" y="881"/>
                  </a:lnTo>
                  <a:lnTo>
                    <a:pt x="721" y="881"/>
                  </a:lnTo>
                  <a:lnTo>
                    <a:pt x="727" y="887"/>
                  </a:lnTo>
                  <a:lnTo>
                    <a:pt x="727" y="894"/>
                  </a:lnTo>
                  <a:lnTo>
                    <a:pt x="727" y="912"/>
                  </a:lnTo>
                  <a:lnTo>
                    <a:pt x="715" y="956"/>
                  </a:lnTo>
                  <a:lnTo>
                    <a:pt x="703" y="1006"/>
                  </a:lnTo>
                  <a:lnTo>
                    <a:pt x="685" y="1056"/>
                  </a:lnTo>
                  <a:lnTo>
                    <a:pt x="654" y="1100"/>
                  </a:lnTo>
                  <a:lnTo>
                    <a:pt x="611" y="1131"/>
                  </a:lnTo>
                  <a:lnTo>
                    <a:pt x="562" y="1144"/>
                  </a:lnTo>
                  <a:lnTo>
                    <a:pt x="514" y="1137"/>
                  </a:lnTo>
                  <a:lnTo>
                    <a:pt x="465" y="1106"/>
                  </a:lnTo>
                  <a:lnTo>
                    <a:pt x="434" y="1069"/>
                  </a:lnTo>
                  <a:lnTo>
                    <a:pt x="422" y="1019"/>
                  </a:lnTo>
                  <a:lnTo>
                    <a:pt x="349" y="1087"/>
                  </a:lnTo>
                  <a:lnTo>
                    <a:pt x="294" y="1125"/>
                  </a:lnTo>
                  <a:lnTo>
                    <a:pt x="245" y="1144"/>
                  </a:lnTo>
                  <a:lnTo>
                    <a:pt x="214" y="1144"/>
                  </a:lnTo>
                  <a:lnTo>
                    <a:pt x="141" y="1131"/>
                  </a:lnTo>
                  <a:lnTo>
                    <a:pt x="86" y="1094"/>
                  </a:lnTo>
                  <a:lnTo>
                    <a:pt x="37" y="1044"/>
                  </a:lnTo>
                  <a:lnTo>
                    <a:pt x="6" y="969"/>
                  </a:lnTo>
                  <a:lnTo>
                    <a:pt x="0" y="881"/>
                  </a:lnTo>
                  <a:lnTo>
                    <a:pt x="12" y="762"/>
                  </a:lnTo>
                  <a:lnTo>
                    <a:pt x="55" y="656"/>
                  </a:lnTo>
                  <a:lnTo>
                    <a:pt x="122" y="556"/>
                  </a:lnTo>
                  <a:lnTo>
                    <a:pt x="202" y="481"/>
                  </a:lnTo>
                  <a:lnTo>
                    <a:pt x="294" y="425"/>
                  </a:lnTo>
                  <a:lnTo>
                    <a:pt x="385" y="406"/>
                  </a:lnTo>
                  <a:lnTo>
                    <a:pt x="446" y="419"/>
                  </a:lnTo>
                  <a:lnTo>
                    <a:pt x="495" y="456"/>
                  </a:lnTo>
                  <a:lnTo>
                    <a:pt x="532" y="512"/>
                  </a:lnTo>
                  <a:lnTo>
                    <a:pt x="630" y="125"/>
                  </a:lnTo>
                  <a:lnTo>
                    <a:pt x="630" y="94"/>
                  </a:lnTo>
                  <a:lnTo>
                    <a:pt x="630" y="87"/>
                  </a:lnTo>
                  <a:lnTo>
                    <a:pt x="630" y="81"/>
                  </a:lnTo>
                  <a:lnTo>
                    <a:pt x="624" y="75"/>
                  </a:lnTo>
                  <a:lnTo>
                    <a:pt x="617" y="69"/>
                  </a:lnTo>
                  <a:lnTo>
                    <a:pt x="599" y="69"/>
                  </a:lnTo>
                  <a:lnTo>
                    <a:pt x="581" y="69"/>
                  </a:lnTo>
                  <a:lnTo>
                    <a:pt x="550" y="62"/>
                  </a:lnTo>
                  <a:lnTo>
                    <a:pt x="538" y="62"/>
                  </a:lnTo>
                  <a:lnTo>
                    <a:pt x="526" y="62"/>
                  </a:lnTo>
                  <a:lnTo>
                    <a:pt x="520" y="56"/>
                  </a:lnTo>
                  <a:lnTo>
                    <a:pt x="514" y="50"/>
                  </a:lnTo>
                  <a:lnTo>
                    <a:pt x="520" y="31"/>
                  </a:lnTo>
                  <a:lnTo>
                    <a:pt x="526" y="19"/>
                  </a:lnTo>
                  <a:lnTo>
                    <a:pt x="532" y="19"/>
                  </a:lnTo>
                  <a:lnTo>
                    <a:pt x="562" y="12"/>
                  </a:lnTo>
                  <a:lnTo>
                    <a:pt x="611" y="6"/>
                  </a:lnTo>
                  <a:lnTo>
                    <a:pt x="666" y="6"/>
                  </a:lnTo>
                  <a:lnTo>
                    <a:pt x="709" y="0"/>
                  </a:lnTo>
                  <a:lnTo>
                    <a:pt x="7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2" name="Freeform 90"/>
            <p:cNvSpPr>
              <a:spLocks/>
            </p:cNvSpPr>
            <p:nvPr/>
          </p:nvSpPr>
          <p:spPr bwMode="auto">
            <a:xfrm>
              <a:off x="1793" y="3890"/>
              <a:ext cx="373" cy="1625"/>
            </a:xfrm>
            <a:custGeom>
              <a:avLst/>
              <a:gdLst/>
              <a:ahLst/>
              <a:cxnLst>
                <a:cxn ang="0">
                  <a:pos x="354" y="0"/>
                </a:cxn>
                <a:cxn ang="0">
                  <a:pos x="367" y="0"/>
                </a:cxn>
                <a:cxn ang="0">
                  <a:pos x="373" y="6"/>
                </a:cxn>
                <a:cxn ang="0">
                  <a:pos x="373" y="19"/>
                </a:cxn>
                <a:cxn ang="0">
                  <a:pos x="373" y="19"/>
                </a:cxn>
                <a:cxn ang="0">
                  <a:pos x="373" y="25"/>
                </a:cxn>
                <a:cxn ang="0">
                  <a:pos x="367" y="25"/>
                </a:cxn>
                <a:cxn ang="0">
                  <a:pos x="360" y="38"/>
                </a:cxn>
                <a:cxn ang="0">
                  <a:pos x="348" y="44"/>
                </a:cxn>
                <a:cxn ang="0">
                  <a:pos x="263" y="150"/>
                </a:cxn>
                <a:cxn ang="0">
                  <a:pos x="195" y="269"/>
                </a:cxn>
                <a:cxn ang="0">
                  <a:pos x="147" y="400"/>
                </a:cxn>
                <a:cxn ang="0">
                  <a:pos x="116" y="531"/>
                </a:cxn>
                <a:cxn ang="0">
                  <a:pos x="98" y="675"/>
                </a:cxn>
                <a:cxn ang="0">
                  <a:pos x="98" y="813"/>
                </a:cxn>
                <a:cxn ang="0">
                  <a:pos x="98" y="944"/>
                </a:cxn>
                <a:cxn ang="0">
                  <a:pos x="116" y="1075"/>
                </a:cxn>
                <a:cxn ang="0">
                  <a:pos x="147" y="1213"/>
                </a:cxn>
                <a:cxn ang="0">
                  <a:pos x="189" y="1344"/>
                </a:cxn>
                <a:cxn ang="0">
                  <a:pos x="257" y="1463"/>
                </a:cxn>
                <a:cxn ang="0">
                  <a:pos x="348" y="1575"/>
                </a:cxn>
                <a:cxn ang="0">
                  <a:pos x="360" y="1588"/>
                </a:cxn>
                <a:cxn ang="0">
                  <a:pos x="367" y="1600"/>
                </a:cxn>
                <a:cxn ang="0">
                  <a:pos x="373" y="1606"/>
                </a:cxn>
                <a:cxn ang="0">
                  <a:pos x="373" y="1606"/>
                </a:cxn>
                <a:cxn ang="0">
                  <a:pos x="373" y="1613"/>
                </a:cxn>
                <a:cxn ang="0">
                  <a:pos x="373" y="1613"/>
                </a:cxn>
                <a:cxn ang="0">
                  <a:pos x="373" y="1619"/>
                </a:cxn>
                <a:cxn ang="0">
                  <a:pos x="367" y="1625"/>
                </a:cxn>
                <a:cxn ang="0">
                  <a:pos x="354" y="1625"/>
                </a:cxn>
                <a:cxn ang="0">
                  <a:pos x="336" y="1619"/>
                </a:cxn>
                <a:cxn ang="0">
                  <a:pos x="305" y="1594"/>
                </a:cxn>
                <a:cxn ang="0">
                  <a:pos x="263" y="1550"/>
                </a:cxn>
                <a:cxn ang="0">
                  <a:pos x="208" y="1488"/>
                </a:cxn>
                <a:cxn ang="0">
                  <a:pos x="159" y="1413"/>
                </a:cxn>
                <a:cxn ang="0">
                  <a:pos x="110" y="1319"/>
                </a:cxn>
                <a:cxn ang="0">
                  <a:pos x="55" y="1181"/>
                </a:cxn>
                <a:cxn ang="0">
                  <a:pos x="24" y="1044"/>
                </a:cxn>
                <a:cxn ang="0">
                  <a:pos x="6" y="919"/>
                </a:cxn>
                <a:cxn ang="0">
                  <a:pos x="0" y="813"/>
                </a:cxn>
                <a:cxn ang="0">
                  <a:pos x="12" y="663"/>
                </a:cxn>
                <a:cxn ang="0">
                  <a:pos x="43" y="494"/>
                </a:cxn>
                <a:cxn ang="0">
                  <a:pos x="104" y="319"/>
                </a:cxn>
                <a:cxn ang="0">
                  <a:pos x="153" y="225"/>
                </a:cxn>
                <a:cxn ang="0">
                  <a:pos x="208" y="144"/>
                </a:cxn>
                <a:cxn ang="0">
                  <a:pos x="257" y="81"/>
                </a:cxn>
                <a:cxn ang="0">
                  <a:pos x="305" y="38"/>
                </a:cxn>
                <a:cxn ang="0">
                  <a:pos x="336" y="13"/>
                </a:cxn>
                <a:cxn ang="0">
                  <a:pos x="354" y="0"/>
                </a:cxn>
              </a:cxnLst>
              <a:rect l="0" t="0" r="r" b="b"/>
              <a:pathLst>
                <a:path w="373" h="1625">
                  <a:moveTo>
                    <a:pt x="354" y="0"/>
                  </a:moveTo>
                  <a:lnTo>
                    <a:pt x="367" y="0"/>
                  </a:lnTo>
                  <a:lnTo>
                    <a:pt x="373" y="6"/>
                  </a:lnTo>
                  <a:lnTo>
                    <a:pt x="373" y="19"/>
                  </a:lnTo>
                  <a:lnTo>
                    <a:pt x="373" y="19"/>
                  </a:lnTo>
                  <a:lnTo>
                    <a:pt x="373" y="25"/>
                  </a:lnTo>
                  <a:lnTo>
                    <a:pt x="367" y="25"/>
                  </a:lnTo>
                  <a:lnTo>
                    <a:pt x="360" y="38"/>
                  </a:lnTo>
                  <a:lnTo>
                    <a:pt x="348" y="44"/>
                  </a:lnTo>
                  <a:lnTo>
                    <a:pt x="263" y="150"/>
                  </a:lnTo>
                  <a:lnTo>
                    <a:pt x="195" y="269"/>
                  </a:lnTo>
                  <a:lnTo>
                    <a:pt x="147" y="400"/>
                  </a:lnTo>
                  <a:lnTo>
                    <a:pt x="116" y="531"/>
                  </a:lnTo>
                  <a:lnTo>
                    <a:pt x="98" y="675"/>
                  </a:lnTo>
                  <a:lnTo>
                    <a:pt x="98" y="813"/>
                  </a:lnTo>
                  <a:lnTo>
                    <a:pt x="98" y="944"/>
                  </a:lnTo>
                  <a:lnTo>
                    <a:pt x="116" y="1075"/>
                  </a:lnTo>
                  <a:lnTo>
                    <a:pt x="147" y="1213"/>
                  </a:lnTo>
                  <a:lnTo>
                    <a:pt x="189" y="1344"/>
                  </a:lnTo>
                  <a:lnTo>
                    <a:pt x="257" y="1463"/>
                  </a:lnTo>
                  <a:lnTo>
                    <a:pt x="348" y="1575"/>
                  </a:lnTo>
                  <a:lnTo>
                    <a:pt x="360" y="1588"/>
                  </a:lnTo>
                  <a:lnTo>
                    <a:pt x="367" y="1600"/>
                  </a:lnTo>
                  <a:lnTo>
                    <a:pt x="373" y="1606"/>
                  </a:lnTo>
                  <a:lnTo>
                    <a:pt x="373" y="1606"/>
                  </a:lnTo>
                  <a:lnTo>
                    <a:pt x="373" y="1613"/>
                  </a:lnTo>
                  <a:lnTo>
                    <a:pt x="373" y="1613"/>
                  </a:lnTo>
                  <a:lnTo>
                    <a:pt x="373" y="1619"/>
                  </a:lnTo>
                  <a:lnTo>
                    <a:pt x="367" y="1625"/>
                  </a:lnTo>
                  <a:lnTo>
                    <a:pt x="354" y="1625"/>
                  </a:lnTo>
                  <a:lnTo>
                    <a:pt x="336" y="1619"/>
                  </a:lnTo>
                  <a:lnTo>
                    <a:pt x="305" y="1594"/>
                  </a:lnTo>
                  <a:lnTo>
                    <a:pt x="263" y="1550"/>
                  </a:lnTo>
                  <a:lnTo>
                    <a:pt x="208" y="1488"/>
                  </a:lnTo>
                  <a:lnTo>
                    <a:pt x="159" y="1413"/>
                  </a:lnTo>
                  <a:lnTo>
                    <a:pt x="110" y="1319"/>
                  </a:lnTo>
                  <a:lnTo>
                    <a:pt x="55" y="1181"/>
                  </a:lnTo>
                  <a:lnTo>
                    <a:pt x="24" y="1044"/>
                  </a:lnTo>
                  <a:lnTo>
                    <a:pt x="6" y="919"/>
                  </a:lnTo>
                  <a:lnTo>
                    <a:pt x="0" y="813"/>
                  </a:lnTo>
                  <a:lnTo>
                    <a:pt x="12" y="663"/>
                  </a:lnTo>
                  <a:lnTo>
                    <a:pt x="43" y="494"/>
                  </a:lnTo>
                  <a:lnTo>
                    <a:pt x="104" y="319"/>
                  </a:lnTo>
                  <a:lnTo>
                    <a:pt x="153" y="225"/>
                  </a:lnTo>
                  <a:lnTo>
                    <a:pt x="208" y="144"/>
                  </a:lnTo>
                  <a:lnTo>
                    <a:pt x="257" y="81"/>
                  </a:lnTo>
                  <a:lnTo>
                    <a:pt x="305" y="38"/>
                  </a:lnTo>
                  <a:lnTo>
                    <a:pt x="336" y="13"/>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3" name="Freeform 91"/>
            <p:cNvSpPr>
              <a:spLocks/>
            </p:cNvSpPr>
            <p:nvPr/>
          </p:nvSpPr>
          <p:spPr bwMode="auto">
            <a:xfrm>
              <a:off x="2208" y="4328"/>
              <a:ext cx="691" cy="831"/>
            </a:xfrm>
            <a:custGeom>
              <a:avLst/>
              <a:gdLst/>
              <a:ahLst/>
              <a:cxnLst>
                <a:cxn ang="0">
                  <a:pos x="526" y="81"/>
                </a:cxn>
                <a:cxn ang="0">
                  <a:pos x="569" y="87"/>
                </a:cxn>
                <a:cxn ang="0">
                  <a:pos x="685" y="37"/>
                </a:cxn>
                <a:cxn ang="0">
                  <a:pos x="544" y="193"/>
                </a:cxn>
                <a:cxn ang="0">
                  <a:pos x="361" y="143"/>
                </a:cxn>
                <a:cxn ang="0">
                  <a:pos x="282" y="143"/>
                </a:cxn>
                <a:cxn ang="0">
                  <a:pos x="269" y="237"/>
                </a:cxn>
                <a:cxn ang="0">
                  <a:pos x="294" y="356"/>
                </a:cxn>
                <a:cxn ang="0">
                  <a:pos x="300" y="375"/>
                </a:cxn>
                <a:cxn ang="0">
                  <a:pos x="324" y="387"/>
                </a:cxn>
                <a:cxn ang="0">
                  <a:pos x="349" y="387"/>
                </a:cxn>
                <a:cxn ang="0">
                  <a:pos x="544" y="293"/>
                </a:cxn>
                <a:cxn ang="0">
                  <a:pos x="593" y="318"/>
                </a:cxn>
                <a:cxn ang="0">
                  <a:pos x="636" y="356"/>
                </a:cxn>
                <a:cxn ang="0">
                  <a:pos x="636" y="593"/>
                </a:cxn>
                <a:cxn ang="0">
                  <a:pos x="489" y="762"/>
                </a:cxn>
                <a:cxn ang="0">
                  <a:pos x="306" y="781"/>
                </a:cxn>
                <a:cxn ang="0">
                  <a:pos x="214" y="725"/>
                </a:cxn>
                <a:cxn ang="0">
                  <a:pos x="159" y="706"/>
                </a:cxn>
                <a:cxn ang="0">
                  <a:pos x="62" y="737"/>
                </a:cxn>
                <a:cxn ang="0">
                  <a:pos x="0" y="762"/>
                </a:cxn>
                <a:cxn ang="0">
                  <a:pos x="74" y="681"/>
                </a:cxn>
                <a:cxn ang="0">
                  <a:pos x="165" y="612"/>
                </a:cxn>
                <a:cxn ang="0">
                  <a:pos x="288" y="612"/>
                </a:cxn>
                <a:cxn ang="0">
                  <a:pos x="465" y="725"/>
                </a:cxn>
                <a:cxn ang="0">
                  <a:pos x="483" y="725"/>
                </a:cxn>
                <a:cxn ang="0">
                  <a:pos x="495" y="706"/>
                </a:cxn>
                <a:cxn ang="0">
                  <a:pos x="514" y="556"/>
                </a:cxn>
                <a:cxn ang="0">
                  <a:pos x="508" y="462"/>
                </a:cxn>
                <a:cxn ang="0">
                  <a:pos x="477" y="418"/>
                </a:cxn>
                <a:cxn ang="0">
                  <a:pos x="447" y="400"/>
                </a:cxn>
                <a:cxn ang="0">
                  <a:pos x="410" y="400"/>
                </a:cxn>
                <a:cxn ang="0">
                  <a:pos x="379" y="412"/>
                </a:cxn>
                <a:cxn ang="0">
                  <a:pos x="178" y="456"/>
                </a:cxn>
                <a:cxn ang="0">
                  <a:pos x="147" y="281"/>
                </a:cxn>
                <a:cxn ang="0">
                  <a:pos x="398" y="0"/>
                </a:cxn>
              </a:cxnLst>
              <a:rect l="0" t="0" r="r" b="b"/>
              <a:pathLst>
                <a:path w="691" h="831">
                  <a:moveTo>
                    <a:pt x="398" y="0"/>
                  </a:moveTo>
                  <a:lnTo>
                    <a:pt x="526" y="81"/>
                  </a:lnTo>
                  <a:lnTo>
                    <a:pt x="544" y="87"/>
                  </a:lnTo>
                  <a:lnTo>
                    <a:pt x="569" y="87"/>
                  </a:lnTo>
                  <a:lnTo>
                    <a:pt x="624" y="75"/>
                  </a:lnTo>
                  <a:lnTo>
                    <a:pt x="685" y="37"/>
                  </a:lnTo>
                  <a:lnTo>
                    <a:pt x="691" y="68"/>
                  </a:lnTo>
                  <a:lnTo>
                    <a:pt x="544" y="193"/>
                  </a:lnTo>
                  <a:lnTo>
                    <a:pt x="440" y="175"/>
                  </a:lnTo>
                  <a:lnTo>
                    <a:pt x="361" y="143"/>
                  </a:lnTo>
                  <a:lnTo>
                    <a:pt x="306" y="106"/>
                  </a:lnTo>
                  <a:lnTo>
                    <a:pt x="282" y="143"/>
                  </a:lnTo>
                  <a:lnTo>
                    <a:pt x="275" y="193"/>
                  </a:lnTo>
                  <a:lnTo>
                    <a:pt x="269" y="237"/>
                  </a:lnTo>
                  <a:lnTo>
                    <a:pt x="275" y="293"/>
                  </a:lnTo>
                  <a:lnTo>
                    <a:pt x="294" y="356"/>
                  </a:lnTo>
                  <a:lnTo>
                    <a:pt x="294" y="368"/>
                  </a:lnTo>
                  <a:lnTo>
                    <a:pt x="300" y="375"/>
                  </a:lnTo>
                  <a:lnTo>
                    <a:pt x="312" y="387"/>
                  </a:lnTo>
                  <a:lnTo>
                    <a:pt x="324" y="387"/>
                  </a:lnTo>
                  <a:lnTo>
                    <a:pt x="337" y="387"/>
                  </a:lnTo>
                  <a:lnTo>
                    <a:pt x="349" y="387"/>
                  </a:lnTo>
                  <a:lnTo>
                    <a:pt x="349" y="387"/>
                  </a:lnTo>
                  <a:lnTo>
                    <a:pt x="544" y="293"/>
                  </a:lnTo>
                  <a:lnTo>
                    <a:pt x="569" y="306"/>
                  </a:lnTo>
                  <a:lnTo>
                    <a:pt x="593" y="318"/>
                  </a:lnTo>
                  <a:lnTo>
                    <a:pt x="612" y="337"/>
                  </a:lnTo>
                  <a:lnTo>
                    <a:pt x="636" y="356"/>
                  </a:lnTo>
                  <a:lnTo>
                    <a:pt x="642" y="481"/>
                  </a:lnTo>
                  <a:lnTo>
                    <a:pt x="636" y="593"/>
                  </a:lnTo>
                  <a:lnTo>
                    <a:pt x="618" y="700"/>
                  </a:lnTo>
                  <a:lnTo>
                    <a:pt x="489" y="762"/>
                  </a:lnTo>
                  <a:lnTo>
                    <a:pt x="361" y="831"/>
                  </a:lnTo>
                  <a:lnTo>
                    <a:pt x="306" y="781"/>
                  </a:lnTo>
                  <a:lnTo>
                    <a:pt x="245" y="737"/>
                  </a:lnTo>
                  <a:lnTo>
                    <a:pt x="214" y="725"/>
                  </a:lnTo>
                  <a:lnTo>
                    <a:pt x="190" y="712"/>
                  </a:lnTo>
                  <a:lnTo>
                    <a:pt x="159" y="706"/>
                  </a:lnTo>
                  <a:lnTo>
                    <a:pt x="110" y="712"/>
                  </a:lnTo>
                  <a:lnTo>
                    <a:pt x="62" y="737"/>
                  </a:lnTo>
                  <a:lnTo>
                    <a:pt x="13" y="775"/>
                  </a:lnTo>
                  <a:lnTo>
                    <a:pt x="0" y="762"/>
                  </a:lnTo>
                  <a:lnTo>
                    <a:pt x="31" y="725"/>
                  </a:lnTo>
                  <a:lnTo>
                    <a:pt x="74" y="681"/>
                  </a:lnTo>
                  <a:lnTo>
                    <a:pt x="117" y="637"/>
                  </a:lnTo>
                  <a:lnTo>
                    <a:pt x="165" y="612"/>
                  </a:lnTo>
                  <a:lnTo>
                    <a:pt x="227" y="600"/>
                  </a:lnTo>
                  <a:lnTo>
                    <a:pt x="288" y="612"/>
                  </a:lnTo>
                  <a:lnTo>
                    <a:pt x="343" y="637"/>
                  </a:lnTo>
                  <a:lnTo>
                    <a:pt x="465" y="725"/>
                  </a:lnTo>
                  <a:lnTo>
                    <a:pt x="477" y="725"/>
                  </a:lnTo>
                  <a:lnTo>
                    <a:pt x="483" y="725"/>
                  </a:lnTo>
                  <a:lnTo>
                    <a:pt x="489" y="718"/>
                  </a:lnTo>
                  <a:lnTo>
                    <a:pt x="495" y="706"/>
                  </a:lnTo>
                  <a:lnTo>
                    <a:pt x="514" y="631"/>
                  </a:lnTo>
                  <a:lnTo>
                    <a:pt x="514" y="556"/>
                  </a:lnTo>
                  <a:lnTo>
                    <a:pt x="514" y="512"/>
                  </a:lnTo>
                  <a:lnTo>
                    <a:pt x="508" y="462"/>
                  </a:lnTo>
                  <a:lnTo>
                    <a:pt x="495" y="437"/>
                  </a:lnTo>
                  <a:lnTo>
                    <a:pt x="477" y="418"/>
                  </a:lnTo>
                  <a:lnTo>
                    <a:pt x="465" y="406"/>
                  </a:lnTo>
                  <a:lnTo>
                    <a:pt x="447" y="400"/>
                  </a:lnTo>
                  <a:lnTo>
                    <a:pt x="434" y="400"/>
                  </a:lnTo>
                  <a:lnTo>
                    <a:pt x="410" y="400"/>
                  </a:lnTo>
                  <a:lnTo>
                    <a:pt x="398" y="406"/>
                  </a:lnTo>
                  <a:lnTo>
                    <a:pt x="379" y="412"/>
                  </a:lnTo>
                  <a:lnTo>
                    <a:pt x="214" y="506"/>
                  </a:lnTo>
                  <a:lnTo>
                    <a:pt x="178" y="456"/>
                  </a:lnTo>
                  <a:lnTo>
                    <a:pt x="147" y="400"/>
                  </a:lnTo>
                  <a:lnTo>
                    <a:pt x="147" y="281"/>
                  </a:lnTo>
                  <a:lnTo>
                    <a:pt x="159" y="168"/>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4" name="Freeform 92"/>
            <p:cNvSpPr>
              <a:spLocks/>
            </p:cNvSpPr>
            <p:nvPr/>
          </p:nvSpPr>
          <p:spPr bwMode="auto">
            <a:xfrm>
              <a:off x="3088" y="4584"/>
              <a:ext cx="410" cy="762"/>
            </a:xfrm>
            <a:custGeom>
              <a:avLst/>
              <a:gdLst/>
              <a:ahLst/>
              <a:cxnLst>
                <a:cxn ang="0">
                  <a:pos x="220" y="0"/>
                </a:cxn>
                <a:cxn ang="0">
                  <a:pos x="233" y="0"/>
                </a:cxn>
                <a:cxn ang="0">
                  <a:pos x="245" y="0"/>
                </a:cxn>
                <a:cxn ang="0">
                  <a:pos x="251" y="6"/>
                </a:cxn>
                <a:cxn ang="0">
                  <a:pos x="251" y="12"/>
                </a:cxn>
                <a:cxn ang="0">
                  <a:pos x="251" y="31"/>
                </a:cxn>
                <a:cxn ang="0">
                  <a:pos x="251" y="31"/>
                </a:cxn>
                <a:cxn ang="0">
                  <a:pos x="251" y="669"/>
                </a:cxn>
                <a:cxn ang="0">
                  <a:pos x="257" y="694"/>
                </a:cxn>
                <a:cxn ang="0">
                  <a:pos x="269" y="706"/>
                </a:cxn>
                <a:cxn ang="0">
                  <a:pos x="300" y="719"/>
                </a:cxn>
                <a:cxn ang="0">
                  <a:pos x="367" y="719"/>
                </a:cxn>
                <a:cxn ang="0">
                  <a:pos x="410" y="719"/>
                </a:cxn>
                <a:cxn ang="0">
                  <a:pos x="410" y="762"/>
                </a:cxn>
                <a:cxn ang="0">
                  <a:pos x="373" y="762"/>
                </a:cxn>
                <a:cxn ang="0">
                  <a:pos x="312" y="756"/>
                </a:cxn>
                <a:cxn ang="0">
                  <a:pos x="251" y="756"/>
                </a:cxn>
                <a:cxn ang="0">
                  <a:pos x="208" y="756"/>
                </a:cxn>
                <a:cxn ang="0">
                  <a:pos x="159" y="756"/>
                </a:cxn>
                <a:cxn ang="0">
                  <a:pos x="98" y="756"/>
                </a:cxn>
                <a:cxn ang="0">
                  <a:pos x="43" y="762"/>
                </a:cxn>
                <a:cxn ang="0">
                  <a:pos x="6" y="762"/>
                </a:cxn>
                <a:cxn ang="0">
                  <a:pos x="6" y="719"/>
                </a:cxn>
                <a:cxn ang="0">
                  <a:pos x="49" y="719"/>
                </a:cxn>
                <a:cxn ang="0">
                  <a:pos x="116" y="719"/>
                </a:cxn>
                <a:cxn ang="0">
                  <a:pos x="147" y="706"/>
                </a:cxn>
                <a:cxn ang="0">
                  <a:pos x="159" y="694"/>
                </a:cxn>
                <a:cxn ang="0">
                  <a:pos x="159" y="669"/>
                </a:cxn>
                <a:cxn ang="0">
                  <a:pos x="159" y="81"/>
                </a:cxn>
                <a:cxn ang="0">
                  <a:pos x="98" y="100"/>
                </a:cxn>
                <a:cxn ang="0">
                  <a:pos x="37" y="112"/>
                </a:cxn>
                <a:cxn ang="0">
                  <a:pos x="0" y="112"/>
                </a:cxn>
                <a:cxn ang="0">
                  <a:pos x="0" y="69"/>
                </a:cxn>
                <a:cxn ang="0">
                  <a:pos x="43" y="69"/>
                </a:cxn>
                <a:cxn ang="0">
                  <a:pos x="98" y="62"/>
                </a:cxn>
                <a:cxn ang="0">
                  <a:pos x="159" y="37"/>
                </a:cxn>
                <a:cxn ang="0">
                  <a:pos x="220" y="0"/>
                </a:cxn>
              </a:cxnLst>
              <a:rect l="0" t="0" r="r" b="b"/>
              <a:pathLst>
                <a:path w="410" h="762">
                  <a:moveTo>
                    <a:pt x="220" y="0"/>
                  </a:moveTo>
                  <a:lnTo>
                    <a:pt x="233" y="0"/>
                  </a:lnTo>
                  <a:lnTo>
                    <a:pt x="245" y="0"/>
                  </a:lnTo>
                  <a:lnTo>
                    <a:pt x="251" y="6"/>
                  </a:lnTo>
                  <a:lnTo>
                    <a:pt x="251" y="12"/>
                  </a:lnTo>
                  <a:lnTo>
                    <a:pt x="251" y="31"/>
                  </a:lnTo>
                  <a:lnTo>
                    <a:pt x="251" y="31"/>
                  </a:lnTo>
                  <a:lnTo>
                    <a:pt x="251" y="669"/>
                  </a:lnTo>
                  <a:lnTo>
                    <a:pt x="257" y="694"/>
                  </a:lnTo>
                  <a:lnTo>
                    <a:pt x="269" y="706"/>
                  </a:lnTo>
                  <a:lnTo>
                    <a:pt x="300" y="719"/>
                  </a:lnTo>
                  <a:lnTo>
                    <a:pt x="367" y="719"/>
                  </a:lnTo>
                  <a:lnTo>
                    <a:pt x="410" y="719"/>
                  </a:lnTo>
                  <a:lnTo>
                    <a:pt x="410" y="762"/>
                  </a:lnTo>
                  <a:lnTo>
                    <a:pt x="373" y="762"/>
                  </a:lnTo>
                  <a:lnTo>
                    <a:pt x="312" y="756"/>
                  </a:lnTo>
                  <a:lnTo>
                    <a:pt x="251" y="756"/>
                  </a:lnTo>
                  <a:lnTo>
                    <a:pt x="208" y="756"/>
                  </a:lnTo>
                  <a:lnTo>
                    <a:pt x="159" y="756"/>
                  </a:lnTo>
                  <a:lnTo>
                    <a:pt x="98" y="756"/>
                  </a:lnTo>
                  <a:lnTo>
                    <a:pt x="43" y="762"/>
                  </a:lnTo>
                  <a:lnTo>
                    <a:pt x="6" y="762"/>
                  </a:lnTo>
                  <a:lnTo>
                    <a:pt x="6" y="719"/>
                  </a:lnTo>
                  <a:lnTo>
                    <a:pt x="49" y="719"/>
                  </a:lnTo>
                  <a:lnTo>
                    <a:pt x="116" y="719"/>
                  </a:lnTo>
                  <a:lnTo>
                    <a:pt x="147" y="706"/>
                  </a:lnTo>
                  <a:lnTo>
                    <a:pt x="159" y="694"/>
                  </a:lnTo>
                  <a:lnTo>
                    <a:pt x="159" y="669"/>
                  </a:lnTo>
                  <a:lnTo>
                    <a:pt x="159" y="81"/>
                  </a:lnTo>
                  <a:lnTo>
                    <a:pt x="98" y="100"/>
                  </a:lnTo>
                  <a:lnTo>
                    <a:pt x="37" y="112"/>
                  </a:lnTo>
                  <a:lnTo>
                    <a:pt x="0" y="112"/>
                  </a:lnTo>
                  <a:lnTo>
                    <a:pt x="0" y="69"/>
                  </a:lnTo>
                  <a:lnTo>
                    <a:pt x="43" y="69"/>
                  </a:lnTo>
                  <a:lnTo>
                    <a:pt x="98" y="62"/>
                  </a:lnTo>
                  <a:lnTo>
                    <a:pt x="159" y="37"/>
                  </a:lnTo>
                  <a:lnTo>
                    <a:pt x="2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5" name="Freeform 93"/>
            <p:cNvSpPr>
              <a:spLocks noEditPoints="1"/>
            </p:cNvSpPr>
            <p:nvPr/>
          </p:nvSpPr>
          <p:spPr bwMode="auto">
            <a:xfrm>
              <a:off x="4127" y="4390"/>
              <a:ext cx="617" cy="625"/>
            </a:xfrm>
            <a:custGeom>
              <a:avLst/>
              <a:gdLst/>
              <a:ahLst/>
              <a:cxnLst>
                <a:cxn ang="0">
                  <a:pos x="312" y="63"/>
                </a:cxn>
                <a:cxn ang="0">
                  <a:pos x="232" y="75"/>
                </a:cxn>
                <a:cxn ang="0">
                  <a:pos x="165" y="113"/>
                </a:cxn>
                <a:cxn ang="0">
                  <a:pos x="110" y="169"/>
                </a:cxn>
                <a:cxn ang="0">
                  <a:pos x="74" y="238"/>
                </a:cxn>
                <a:cxn ang="0">
                  <a:pos x="61" y="313"/>
                </a:cxn>
                <a:cxn ang="0">
                  <a:pos x="74" y="394"/>
                </a:cxn>
                <a:cxn ang="0">
                  <a:pos x="110" y="463"/>
                </a:cxn>
                <a:cxn ang="0">
                  <a:pos x="165" y="513"/>
                </a:cxn>
                <a:cxn ang="0">
                  <a:pos x="232" y="550"/>
                </a:cxn>
                <a:cxn ang="0">
                  <a:pos x="312" y="563"/>
                </a:cxn>
                <a:cxn ang="0">
                  <a:pos x="385" y="550"/>
                </a:cxn>
                <a:cxn ang="0">
                  <a:pos x="452" y="519"/>
                </a:cxn>
                <a:cxn ang="0">
                  <a:pos x="507" y="463"/>
                </a:cxn>
                <a:cxn ang="0">
                  <a:pos x="544" y="394"/>
                </a:cxn>
                <a:cxn ang="0">
                  <a:pos x="556" y="313"/>
                </a:cxn>
                <a:cxn ang="0">
                  <a:pos x="544" y="231"/>
                </a:cxn>
                <a:cxn ang="0">
                  <a:pos x="507" y="163"/>
                </a:cxn>
                <a:cxn ang="0">
                  <a:pos x="452" y="113"/>
                </a:cxn>
                <a:cxn ang="0">
                  <a:pos x="385" y="75"/>
                </a:cxn>
                <a:cxn ang="0">
                  <a:pos x="312" y="63"/>
                </a:cxn>
                <a:cxn ang="0">
                  <a:pos x="312" y="0"/>
                </a:cxn>
                <a:cxn ang="0">
                  <a:pos x="404" y="13"/>
                </a:cxn>
                <a:cxn ang="0">
                  <a:pos x="489" y="63"/>
                </a:cxn>
                <a:cxn ang="0">
                  <a:pos x="556" y="125"/>
                </a:cxn>
                <a:cxn ang="0">
                  <a:pos x="605" y="213"/>
                </a:cxn>
                <a:cxn ang="0">
                  <a:pos x="617" y="313"/>
                </a:cxn>
                <a:cxn ang="0">
                  <a:pos x="617" y="313"/>
                </a:cxn>
                <a:cxn ang="0">
                  <a:pos x="605" y="413"/>
                </a:cxn>
                <a:cxn ang="0">
                  <a:pos x="556" y="500"/>
                </a:cxn>
                <a:cxn ang="0">
                  <a:pos x="489" y="569"/>
                </a:cxn>
                <a:cxn ang="0">
                  <a:pos x="404" y="613"/>
                </a:cxn>
                <a:cxn ang="0">
                  <a:pos x="312" y="625"/>
                </a:cxn>
                <a:cxn ang="0">
                  <a:pos x="214" y="613"/>
                </a:cxn>
                <a:cxn ang="0">
                  <a:pos x="129" y="569"/>
                </a:cxn>
                <a:cxn ang="0">
                  <a:pos x="61" y="500"/>
                </a:cxn>
                <a:cxn ang="0">
                  <a:pos x="19" y="413"/>
                </a:cxn>
                <a:cxn ang="0">
                  <a:pos x="0" y="313"/>
                </a:cxn>
                <a:cxn ang="0">
                  <a:pos x="19" y="213"/>
                </a:cxn>
                <a:cxn ang="0">
                  <a:pos x="61" y="131"/>
                </a:cxn>
                <a:cxn ang="0">
                  <a:pos x="129" y="63"/>
                </a:cxn>
                <a:cxn ang="0">
                  <a:pos x="214" y="13"/>
                </a:cxn>
                <a:cxn ang="0">
                  <a:pos x="312" y="0"/>
                </a:cxn>
              </a:cxnLst>
              <a:rect l="0" t="0" r="r" b="b"/>
              <a:pathLst>
                <a:path w="617" h="625">
                  <a:moveTo>
                    <a:pt x="312" y="63"/>
                  </a:moveTo>
                  <a:lnTo>
                    <a:pt x="232" y="75"/>
                  </a:lnTo>
                  <a:lnTo>
                    <a:pt x="165" y="113"/>
                  </a:lnTo>
                  <a:lnTo>
                    <a:pt x="110" y="169"/>
                  </a:lnTo>
                  <a:lnTo>
                    <a:pt x="74" y="238"/>
                  </a:lnTo>
                  <a:lnTo>
                    <a:pt x="61" y="313"/>
                  </a:lnTo>
                  <a:lnTo>
                    <a:pt x="74" y="394"/>
                  </a:lnTo>
                  <a:lnTo>
                    <a:pt x="110" y="463"/>
                  </a:lnTo>
                  <a:lnTo>
                    <a:pt x="165" y="513"/>
                  </a:lnTo>
                  <a:lnTo>
                    <a:pt x="232" y="550"/>
                  </a:lnTo>
                  <a:lnTo>
                    <a:pt x="312" y="563"/>
                  </a:lnTo>
                  <a:lnTo>
                    <a:pt x="385" y="550"/>
                  </a:lnTo>
                  <a:lnTo>
                    <a:pt x="452" y="519"/>
                  </a:lnTo>
                  <a:lnTo>
                    <a:pt x="507" y="463"/>
                  </a:lnTo>
                  <a:lnTo>
                    <a:pt x="544" y="394"/>
                  </a:lnTo>
                  <a:lnTo>
                    <a:pt x="556" y="313"/>
                  </a:lnTo>
                  <a:lnTo>
                    <a:pt x="544" y="231"/>
                  </a:lnTo>
                  <a:lnTo>
                    <a:pt x="507" y="163"/>
                  </a:lnTo>
                  <a:lnTo>
                    <a:pt x="452" y="113"/>
                  </a:lnTo>
                  <a:lnTo>
                    <a:pt x="385" y="75"/>
                  </a:lnTo>
                  <a:lnTo>
                    <a:pt x="312" y="63"/>
                  </a:lnTo>
                  <a:close/>
                  <a:moveTo>
                    <a:pt x="312" y="0"/>
                  </a:moveTo>
                  <a:lnTo>
                    <a:pt x="404" y="13"/>
                  </a:lnTo>
                  <a:lnTo>
                    <a:pt x="489" y="63"/>
                  </a:lnTo>
                  <a:lnTo>
                    <a:pt x="556" y="125"/>
                  </a:lnTo>
                  <a:lnTo>
                    <a:pt x="605" y="213"/>
                  </a:lnTo>
                  <a:lnTo>
                    <a:pt x="617" y="313"/>
                  </a:lnTo>
                  <a:lnTo>
                    <a:pt x="617" y="313"/>
                  </a:lnTo>
                  <a:lnTo>
                    <a:pt x="605" y="413"/>
                  </a:lnTo>
                  <a:lnTo>
                    <a:pt x="556" y="500"/>
                  </a:lnTo>
                  <a:lnTo>
                    <a:pt x="489" y="569"/>
                  </a:lnTo>
                  <a:lnTo>
                    <a:pt x="404" y="613"/>
                  </a:lnTo>
                  <a:lnTo>
                    <a:pt x="312" y="625"/>
                  </a:lnTo>
                  <a:lnTo>
                    <a:pt x="214" y="613"/>
                  </a:lnTo>
                  <a:lnTo>
                    <a:pt x="129" y="569"/>
                  </a:lnTo>
                  <a:lnTo>
                    <a:pt x="61" y="500"/>
                  </a:lnTo>
                  <a:lnTo>
                    <a:pt x="19" y="413"/>
                  </a:lnTo>
                  <a:lnTo>
                    <a:pt x="0" y="313"/>
                  </a:lnTo>
                  <a:lnTo>
                    <a:pt x="19" y="213"/>
                  </a:lnTo>
                  <a:lnTo>
                    <a:pt x="61" y="131"/>
                  </a:lnTo>
                  <a:lnTo>
                    <a:pt x="129" y="63"/>
                  </a:lnTo>
                  <a:lnTo>
                    <a:pt x="214" y="13"/>
                  </a:lnTo>
                  <a:lnTo>
                    <a:pt x="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6" name="Freeform 94"/>
            <p:cNvSpPr>
              <a:spLocks/>
            </p:cNvSpPr>
            <p:nvPr/>
          </p:nvSpPr>
          <p:spPr bwMode="auto">
            <a:xfrm>
              <a:off x="5148" y="4328"/>
              <a:ext cx="690" cy="831"/>
            </a:xfrm>
            <a:custGeom>
              <a:avLst/>
              <a:gdLst/>
              <a:ahLst/>
              <a:cxnLst>
                <a:cxn ang="0">
                  <a:pos x="525" y="81"/>
                </a:cxn>
                <a:cxn ang="0">
                  <a:pos x="568" y="87"/>
                </a:cxn>
                <a:cxn ang="0">
                  <a:pos x="684" y="37"/>
                </a:cxn>
                <a:cxn ang="0">
                  <a:pos x="544" y="193"/>
                </a:cxn>
                <a:cxn ang="0">
                  <a:pos x="360" y="143"/>
                </a:cxn>
                <a:cxn ang="0">
                  <a:pos x="281" y="143"/>
                </a:cxn>
                <a:cxn ang="0">
                  <a:pos x="269" y="237"/>
                </a:cxn>
                <a:cxn ang="0">
                  <a:pos x="293" y="356"/>
                </a:cxn>
                <a:cxn ang="0">
                  <a:pos x="299" y="375"/>
                </a:cxn>
                <a:cxn ang="0">
                  <a:pos x="324" y="387"/>
                </a:cxn>
                <a:cxn ang="0">
                  <a:pos x="348" y="387"/>
                </a:cxn>
                <a:cxn ang="0">
                  <a:pos x="544" y="293"/>
                </a:cxn>
                <a:cxn ang="0">
                  <a:pos x="593" y="318"/>
                </a:cxn>
                <a:cxn ang="0">
                  <a:pos x="635" y="356"/>
                </a:cxn>
                <a:cxn ang="0">
                  <a:pos x="635" y="593"/>
                </a:cxn>
                <a:cxn ang="0">
                  <a:pos x="483" y="762"/>
                </a:cxn>
                <a:cxn ang="0">
                  <a:pos x="305" y="781"/>
                </a:cxn>
                <a:cxn ang="0">
                  <a:pos x="214" y="725"/>
                </a:cxn>
                <a:cxn ang="0">
                  <a:pos x="159" y="706"/>
                </a:cxn>
                <a:cxn ang="0">
                  <a:pos x="12" y="775"/>
                </a:cxn>
                <a:cxn ang="0">
                  <a:pos x="30" y="725"/>
                </a:cxn>
                <a:cxn ang="0">
                  <a:pos x="116" y="637"/>
                </a:cxn>
                <a:cxn ang="0">
                  <a:pos x="226" y="600"/>
                </a:cxn>
                <a:cxn ang="0">
                  <a:pos x="336" y="637"/>
                </a:cxn>
                <a:cxn ang="0">
                  <a:pos x="476" y="725"/>
                </a:cxn>
                <a:cxn ang="0">
                  <a:pos x="489" y="718"/>
                </a:cxn>
                <a:cxn ang="0">
                  <a:pos x="513" y="631"/>
                </a:cxn>
                <a:cxn ang="0">
                  <a:pos x="513" y="512"/>
                </a:cxn>
                <a:cxn ang="0">
                  <a:pos x="495" y="437"/>
                </a:cxn>
                <a:cxn ang="0">
                  <a:pos x="464" y="406"/>
                </a:cxn>
                <a:cxn ang="0">
                  <a:pos x="434" y="400"/>
                </a:cxn>
                <a:cxn ang="0">
                  <a:pos x="397" y="406"/>
                </a:cxn>
                <a:cxn ang="0">
                  <a:pos x="214" y="506"/>
                </a:cxn>
                <a:cxn ang="0">
                  <a:pos x="146" y="400"/>
                </a:cxn>
                <a:cxn ang="0">
                  <a:pos x="159" y="168"/>
                </a:cxn>
              </a:cxnLst>
              <a:rect l="0" t="0" r="r" b="b"/>
              <a:pathLst>
                <a:path w="690" h="831">
                  <a:moveTo>
                    <a:pt x="397" y="0"/>
                  </a:moveTo>
                  <a:lnTo>
                    <a:pt x="525" y="81"/>
                  </a:lnTo>
                  <a:lnTo>
                    <a:pt x="544" y="87"/>
                  </a:lnTo>
                  <a:lnTo>
                    <a:pt x="568" y="87"/>
                  </a:lnTo>
                  <a:lnTo>
                    <a:pt x="623" y="75"/>
                  </a:lnTo>
                  <a:lnTo>
                    <a:pt x="684" y="37"/>
                  </a:lnTo>
                  <a:lnTo>
                    <a:pt x="690" y="68"/>
                  </a:lnTo>
                  <a:lnTo>
                    <a:pt x="544" y="193"/>
                  </a:lnTo>
                  <a:lnTo>
                    <a:pt x="440" y="175"/>
                  </a:lnTo>
                  <a:lnTo>
                    <a:pt x="360" y="143"/>
                  </a:lnTo>
                  <a:lnTo>
                    <a:pt x="305" y="106"/>
                  </a:lnTo>
                  <a:lnTo>
                    <a:pt x="281" y="143"/>
                  </a:lnTo>
                  <a:lnTo>
                    <a:pt x="275" y="193"/>
                  </a:lnTo>
                  <a:lnTo>
                    <a:pt x="269" y="237"/>
                  </a:lnTo>
                  <a:lnTo>
                    <a:pt x="275" y="293"/>
                  </a:lnTo>
                  <a:lnTo>
                    <a:pt x="293" y="356"/>
                  </a:lnTo>
                  <a:lnTo>
                    <a:pt x="293" y="368"/>
                  </a:lnTo>
                  <a:lnTo>
                    <a:pt x="299" y="375"/>
                  </a:lnTo>
                  <a:lnTo>
                    <a:pt x="311" y="387"/>
                  </a:lnTo>
                  <a:lnTo>
                    <a:pt x="324" y="387"/>
                  </a:lnTo>
                  <a:lnTo>
                    <a:pt x="336" y="387"/>
                  </a:lnTo>
                  <a:lnTo>
                    <a:pt x="348" y="387"/>
                  </a:lnTo>
                  <a:lnTo>
                    <a:pt x="348" y="387"/>
                  </a:lnTo>
                  <a:lnTo>
                    <a:pt x="544" y="293"/>
                  </a:lnTo>
                  <a:lnTo>
                    <a:pt x="568" y="306"/>
                  </a:lnTo>
                  <a:lnTo>
                    <a:pt x="593" y="318"/>
                  </a:lnTo>
                  <a:lnTo>
                    <a:pt x="611" y="337"/>
                  </a:lnTo>
                  <a:lnTo>
                    <a:pt x="635" y="356"/>
                  </a:lnTo>
                  <a:lnTo>
                    <a:pt x="641" y="481"/>
                  </a:lnTo>
                  <a:lnTo>
                    <a:pt x="635" y="593"/>
                  </a:lnTo>
                  <a:lnTo>
                    <a:pt x="611" y="700"/>
                  </a:lnTo>
                  <a:lnTo>
                    <a:pt x="483" y="762"/>
                  </a:lnTo>
                  <a:lnTo>
                    <a:pt x="360" y="831"/>
                  </a:lnTo>
                  <a:lnTo>
                    <a:pt x="305" y="781"/>
                  </a:lnTo>
                  <a:lnTo>
                    <a:pt x="244" y="737"/>
                  </a:lnTo>
                  <a:lnTo>
                    <a:pt x="214" y="725"/>
                  </a:lnTo>
                  <a:lnTo>
                    <a:pt x="183" y="712"/>
                  </a:lnTo>
                  <a:lnTo>
                    <a:pt x="159" y="706"/>
                  </a:lnTo>
                  <a:lnTo>
                    <a:pt x="85" y="725"/>
                  </a:lnTo>
                  <a:lnTo>
                    <a:pt x="12" y="775"/>
                  </a:lnTo>
                  <a:lnTo>
                    <a:pt x="0" y="762"/>
                  </a:lnTo>
                  <a:lnTo>
                    <a:pt x="30" y="725"/>
                  </a:lnTo>
                  <a:lnTo>
                    <a:pt x="73" y="681"/>
                  </a:lnTo>
                  <a:lnTo>
                    <a:pt x="116" y="637"/>
                  </a:lnTo>
                  <a:lnTo>
                    <a:pt x="165" y="612"/>
                  </a:lnTo>
                  <a:lnTo>
                    <a:pt x="226" y="600"/>
                  </a:lnTo>
                  <a:lnTo>
                    <a:pt x="287" y="612"/>
                  </a:lnTo>
                  <a:lnTo>
                    <a:pt x="336" y="637"/>
                  </a:lnTo>
                  <a:lnTo>
                    <a:pt x="464" y="725"/>
                  </a:lnTo>
                  <a:lnTo>
                    <a:pt x="476" y="725"/>
                  </a:lnTo>
                  <a:lnTo>
                    <a:pt x="483" y="725"/>
                  </a:lnTo>
                  <a:lnTo>
                    <a:pt x="489" y="718"/>
                  </a:lnTo>
                  <a:lnTo>
                    <a:pt x="495" y="706"/>
                  </a:lnTo>
                  <a:lnTo>
                    <a:pt x="513" y="631"/>
                  </a:lnTo>
                  <a:lnTo>
                    <a:pt x="513" y="556"/>
                  </a:lnTo>
                  <a:lnTo>
                    <a:pt x="513" y="512"/>
                  </a:lnTo>
                  <a:lnTo>
                    <a:pt x="507" y="462"/>
                  </a:lnTo>
                  <a:lnTo>
                    <a:pt x="495" y="437"/>
                  </a:lnTo>
                  <a:lnTo>
                    <a:pt x="476" y="418"/>
                  </a:lnTo>
                  <a:lnTo>
                    <a:pt x="464" y="406"/>
                  </a:lnTo>
                  <a:lnTo>
                    <a:pt x="446" y="400"/>
                  </a:lnTo>
                  <a:lnTo>
                    <a:pt x="434" y="400"/>
                  </a:lnTo>
                  <a:lnTo>
                    <a:pt x="409" y="400"/>
                  </a:lnTo>
                  <a:lnTo>
                    <a:pt x="397" y="406"/>
                  </a:lnTo>
                  <a:lnTo>
                    <a:pt x="379" y="412"/>
                  </a:lnTo>
                  <a:lnTo>
                    <a:pt x="214" y="506"/>
                  </a:lnTo>
                  <a:lnTo>
                    <a:pt x="177" y="456"/>
                  </a:lnTo>
                  <a:lnTo>
                    <a:pt x="146" y="400"/>
                  </a:lnTo>
                  <a:lnTo>
                    <a:pt x="146" y="281"/>
                  </a:lnTo>
                  <a:lnTo>
                    <a:pt x="159" y="168"/>
                  </a:lnTo>
                  <a:lnTo>
                    <a:pt x="3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7" name="Freeform 95"/>
            <p:cNvSpPr>
              <a:spLocks/>
            </p:cNvSpPr>
            <p:nvPr/>
          </p:nvSpPr>
          <p:spPr bwMode="auto">
            <a:xfrm>
              <a:off x="5973" y="4584"/>
              <a:ext cx="501" cy="762"/>
            </a:xfrm>
            <a:custGeom>
              <a:avLst/>
              <a:gdLst/>
              <a:ahLst/>
              <a:cxnLst>
                <a:cxn ang="0">
                  <a:pos x="318" y="6"/>
                </a:cxn>
                <a:cxn ang="0">
                  <a:pos x="446" y="81"/>
                </a:cxn>
                <a:cxn ang="0">
                  <a:pos x="501" y="225"/>
                </a:cxn>
                <a:cxn ang="0">
                  <a:pos x="452" y="362"/>
                </a:cxn>
                <a:cxn ang="0">
                  <a:pos x="336" y="469"/>
                </a:cxn>
                <a:cxn ang="0">
                  <a:pos x="263" y="531"/>
                </a:cxn>
                <a:cxn ang="0">
                  <a:pos x="177" y="606"/>
                </a:cxn>
                <a:cxn ang="0">
                  <a:pos x="318" y="662"/>
                </a:cxn>
                <a:cxn ang="0">
                  <a:pos x="379" y="662"/>
                </a:cxn>
                <a:cxn ang="0">
                  <a:pos x="434" y="656"/>
                </a:cxn>
                <a:cxn ang="0">
                  <a:pos x="452" y="587"/>
                </a:cxn>
                <a:cxn ang="0">
                  <a:pos x="501" y="550"/>
                </a:cxn>
                <a:cxn ang="0">
                  <a:pos x="464" y="762"/>
                </a:cxn>
                <a:cxn ang="0">
                  <a:pos x="0" y="744"/>
                </a:cxn>
                <a:cxn ang="0">
                  <a:pos x="6" y="725"/>
                </a:cxn>
                <a:cxn ang="0">
                  <a:pos x="281" y="444"/>
                </a:cxn>
                <a:cxn ang="0">
                  <a:pos x="348" y="356"/>
                </a:cxn>
                <a:cxn ang="0">
                  <a:pos x="391" y="225"/>
                </a:cxn>
                <a:cxn ang="0">
                  <a:pos x="360" y="119"/>
                </a:cxn>
                <a:cxn ang="0">
                  <a:pos x="281" y="50"/>
                </a:cxn>
                <a:cxn ang="0">
                  <a:pos x="177" y="44"/>
                </a:cxn>
                <a:cxn ang="0">
                  <a:pos x="85" y="94"/>
                </a:cxn>
                <a:cxn ang="0">
                  <a:pos x="79" y="150"/>
                </a:cxn>
                <a:cxn ang="0">
                  <a:pos x="104" y="162"/>
                </a:cxn>
                <a:cxn ang="0">
                  <a:pos x="116" y="187"/>
                </a:cxn>
                <a:cxn ang="0">
                  <a:pos x="122" y="206"/>
                </a:cxn>
                <a:cxn ang="0">
                  <a:pos x="110" y="244"/>
                </a:cxn>
                <a:cxn ang="0">
                  <a:pos x="85" y="262"/>
                </a:cxn>
                <a:cxn ang="0">
                  <a:pos x="61" y="269"/>
                </a:cxn>
                <a:cxn ang="0">
                  <a:pos x="49" y="269"/>
                </a:cxn>
                <a:cxn ang="0">
                  <a:pos x="24" y="256"/>
                </a:cxn>
                <a:cxn ang="0">
                  <a:pos x="6" y="237"/>
                </a:cxn>
                <a:cxn ang="0">
                  <a:pos x="0" y="206"/>
                </a:cxn>
                <a:cxn ang="0">
                  <a:pos x="43" y="87"/>
                </a:cxn>
                <a:cxn ang="0">
                  <a:pos x="159" y="6"/>
                </a:cxn>
              </a:cxnLst>
              <a:rect l="0" t="0" r="r" b="b"/>
              <a:pathLst>
                <a:path w="501" h="762">
                  <a:moveTo>
                    <a:pt x="232" y="0"/>
                  </a:moveTo>
                  <a:lnTo>
                    <a:pt x="318" y="6"/>
                  </a:lnTo>
                  <a:lnTo>
                    <a:pt x="391" y="37"/>
                  </a:lnTo>
                  <a:lnTo>
                    <a:pt x="446" y="81"/>
                  </a:lnTo>
                  <a:lnTo>
                    <a:pt x="489" y="144"/>
                  </a:lnTo>
                  <a:lnTo>
                    <a:pt x="501" y="225"/>
                  </a:lnTo>
                  <a:lnTo>
                    <a:pt x="489" y="300"/>
                  </a:lnTo>
                  <a:lnTo>
                    <a:pt x="452" y="362"/>
                  </a:lnTo>
                  <a:lnTo>
                    <a:pt x="397" y="419"/>
                  </a:lnTo>
                  <a:lnTo>
                    <a:pt x="336" y="469"/>
                  </a:lnTo>
                  <a:lnTo>
                    <a:pt x="299" y="500"/>
                  </a:lnTo>
                  <a:lnTo>
                    <a:pt x="263" y="531"/>
                  </a:lnTo>
                  <a:lnTo>
                    <a:pt x="220" y="562"/>
                  </a:lnTo>
                  <a:lnTo>
                    <a:pt x="177" y="606"/>
                  </a:lnTo>
                  <a:lnTo>
                    <a:pt x="110" y="662"/>
                  </a:lnTo>
                  <a:lnTo>
                    <a:pt x="318" y="662"/>
                  </a:lnTo>
                  <a:lnTo>
                    <a:pt x="342" y="662"/>
                  </a:lnTo>
                  <a:lnTo>
                    <a:pt x="379" y="662"/>
                  </a:lnTo>
                  <a:lnTo>
                    <a:pt x="415" y="662"/>
                  </a:lnTo>
                  <a:lnTo>
                    <a:pt x="434" y="656"/>
                  </a:lnTo>
                  <a:lnTo>
                    <a:pt x="446" y="631"/>
                  </a:lnTo>
                  <a:lnTo>
                    <a:pt x="452" y="587"/>
                  </a:lnTo>
                  <a:lnTo>
                    <a:pt x="458" y="550"/>
                  </a:lnTo>
                  <a:lnTo>
                    <a:pt x="501" y="550"/>
                  </a:lnTo>
                  <a:lnTo>
                    <a:pt x="501" y="550"/>
                  </a:lnTo>
                  <a:lnTo>
                    <a:pt x="464" y="762"/>
                  </a:lnTo>
                  <a:lnTo>
                    <a:pt x="0" y="762"/>
                  </a:lnTo>
                  <a:lnTo>
                    <a:pt x="0" y="744"/>
                  </a:lnTo>
                  <a:lnTo>
                    <a:pt x="0" y="731"/>
                  </a:lnTo>
                  <a:lnTo>
                    <a:pt x="6" y="725"/>
                  </a:lnTo>
                  <a:lnTo>
                    <a:pt x="12" y="719"/>
                  </a:lnTo>
                  <a:lnTo>
                    <a:pt x="281" y="444"/>
                  </a:lnTo>
                  <a:lnTo>
                    <a:pt x="318" y="406"/>
                  </a:lnTo>
                  <a:lnTo>
                    <a:pt x="348" y="356"/>
                  </a:lnTo>
                  <a:lnTo>
                    <a:pt x="379" y="294"/>
                  </a:lnTo>
                  <a:lnTo>
                    <a:pt x="391" y="225"/>
                  </a:lnTo>
                  <a:lnTo>
                    <a:pt x="385" y="169"/>
                  </a:lnTo>
                  <a:lnTo>
                    <a:pt x="360" y="119"/>
                  </a:lnTo>
                  <a:lnTo>
                    <a:pt x="324" y="75"/>
                  </a:lnTo>
                  <a:lnTo>
                    <a:pt x="281" y="50"/>
                  </a:lnTo>
                  <a:lnTo>
                    <a:pt x="220" y="37"/>
                  </a:lnTo>
                  <a:lnTo>
                    <a:pt x="177" y="44"/>
                  </a:lnTo>
                  <a:lnTo>
                    <a:pt x="128" y="62"/>
                  </a:lnTo>
                  <a:lnTo>
                    <a:pt x="85" y="94"/>
                  </a:lnTo>
                  <a:lnTo>
                    <a:pt x="55" y="144"/>
                  </a:lnTo>
                  <a:lnTo>
                    <a:pt x="79" y="150"/>
                  </a:lnTo>
                  <a:lnTo>
                    <a:pt x="91" y="150"/>
                  </a:lnTo>
                  <a:lnTo>
                    <a:pt x="104" y="162"/>
                  </a:lnTo>
                  <a:lnTo>
                    <a:pt x="110" y="175"/>
                  </a:lnTo>
                  <a:lnTo>
                    <a:pt x="116" y="187"/>
                  </a:lnTo>
                  <a:lnTo>
                    <a:pt x="116" y="200"/>
                  </a:lnTo>
                  <a:lnTo>
                    <a:pt x="122" y="206"/>
                  </a:lnTo>
                  <a:lnTo>
                    <a:pt x="116" y="225"/>
                  </a:lnTo>
                  <a:lnTo>
                    <a:pt x="110" y="244"/>
                  </a:lnTo>
                  <a:lnTo>
                    <a:pt x="98" y="250"/>
                  </a:lnTo>
                  <a:lnTo>
                    <a:pt x="85" y="262"/>
                  </a:lnTo>
                  <a:lnTo>
                    <a:pt x="73" y="269"/>
                  </a:lnTo>
                  <a:lnTo>
                    <a:pt x="61" y="269"/>
                  </a:lnTo>
                  <a:lnTo>
                    <a:pt x="55" y="269"/>
                  </a:lnTo>
                  <a:lnTo>
                    <a:pt x="49" y="269"/>
                  </a:lnTo>
                  <a:lnTo>
                    <a:pt x="36" y="262"/>
                  </a:lnTo>
                  <a:lnTo>
                    <a:pt x="24" y="256"/>
                  </a:lnTo>
                  <a:lnTo>
                    <a:pt x="18" y="250"/>
                  </a:lnTo>
                  <a:lnTo>
                    <a:pt x="6" y="237"/>
                  </a:lnTo>
                  <a:lnTo>
                    <a:pt x="0" y="225"/>
                  </a:lnTo>
                  <a:lnTo>
                    <a:pt x="0" y="206"/>
                  </a:lnTo>
                  <a:lnTo>
                    <a:pt x="12" y="144"/>
                  </a:lnTo>
                  <a:lnTo>
                    <a:pt x="43" y="87"/>
                  </a:lnTo>
                  <a:lnTo>
                    <a:pt x="91" y="37"/>
                  </a:lnTo>
                  <a:lnTo>
                    <a:pt x="159" y="6"/>
                  </a:lnTo>
                  <a:lnTo>
                    <a:pt x="2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8" name="Freeform 96"/>
            <p:cNvSpPr>
              <a:spLocks/>
            </p:cNvSpPr>
            <p:nvPr/>
          </p:nvSpPr>
          <p:spPr bwMode="auto">
            <a:xfrm>
              <a:off x="6706" y="3890"/>
              <a:ext cx="367" cy="1625"/>
            </a:xfrm>
            <a:custGeom>
              <a:avLst/>
              <a:gdLst/>
              <a:ahLst/>
              <a:cxnLst>
                <a:cxn ang="0">
                  <a:pos x="12" y="0"/>
                </a:cxn>
                <a:cxn ang="0">
                  <a:pos x="31" y="6"/>
                </a:cxn>
                <a:cxn ang="0">
                  <a:pos x="67" y="38"/>
                </a:cxn>
                <a:cxn ang="0">
                  <a:pos x="110" y="81"/>
                </a:cxn>
                <a:cxn ang="0">
                  <a:pos x="159" y="138"/>
                </a:cxn>
                <a:cxn ang="0">
                  <a:pos x="214" y="213"/>
                </a:cxn>
                <a:cxn ang="0">
                  <a:pos x="263" y="306"/>
                </a:cxn>
                <a:cxn ang="0">
                  <a:pos x="318" y="444"/>
                </a:cxn>
                <a:cxn ang="0">
                  <a:pos x="348" y="581"/>
                </a:cxn>
                <a:cxn ang="0">
                  <a:pos x="361" y="706"/>
                </a:cxn>
                <a:cxn ang="0">
                  <a:pos x="367" y="813"/>
                </a:cxn>
                <a:cxn ang="0">
                  <a:pos x="367" y="813"/>
                </a:cxn>
                <a:cxn ang="0">
                  <a:pos x="361" y="963"/>
                </a:cxn>
                <a:cxn ang="0">
                  <a:pos x="330" y="1131"/>
                </a:cxn>
                <a:cxn ang="0">
                  <a:pos x="269" y="1313"/>
                </a:cxn>
                <a:cxn ang="0">
                  <a:pos x="214" y="1406"/>
                </a:cxn>
                <a:cxn ang="0">
                  <a:pos x="165" y="1481"/>
                </a:cxn>
                <a:cxn ang="0">
                  <a:pos x="110" y="1544"/>
                </a:cxn>
                <a:cxn ang="0">
                  <a:pos x="67" y="1594"/>
                </a:cxn>
                <a:cxn ang="0">
                  <a:pos x="31" y="1619"/>
                </a:cxn>
                <a:cxn ang="0">
                  <a:pos x="12" y="1625"/>
                </a:cxn>
                <a:cxn ang="0">
                  <a:pos x="6" y="1625"/>
                </a:cxn>
                <a:cxn ang="0">
                  <a:pos x="0" y="1619"/>
                </a:cxn>
                <a:cxn ang="0">
                  <a:pos x="0" y="1613"/>
                </a:cxn>
                <a:cxn ang="0">
                  <a:pos x="0" y="1606"/>
                </a:cxn>
                <a:cxn ang="0">
                  <a:pos x="0" y="1606"/>
                </a:cxn>
                <a:cxn ang="0">
                  <a:pos x="0" y="1600"/>
                </a:cxn>
                <a:cxn ang="0">
                  <a:pos x="6" y="1594"/>
                </a:cxn>
                <a:cxn ang="0">
                  <a:pos x="18" y="1581"/>
                </a:cxn>
                <a:cxn ang="0">
                  <a:pos x="110" y="1475"/>
                </a:cxn>
                <a:cxn ang="0">
                  <a:pos x="171" y="1356"/>
                </a:cxn>
                <a:cxn ang="0">
                  <a:pos x="220" y="1225"/>
                </a:cxn>
                <a:cxn ang="0">
                  <a:pos x="251" y="1094"/>
                </a:cxn>
                <a:cxn ang="0">
                  <a:pos x="269" y="950"/>
                </a:cxn>
                <a:cxn ang="0">
                  <a:pos x="275" y="813"/>
                </a:cxn>
                <a:cxn ang="0">
                  <a:pos x="263" y="619"/>
                </a:cxn>
                <a:cxn ang="0">
                  <a:pos x="232" y="444"/>
                </a:cxn>
                <a:cxn ang="0">
                  <a:pos x="183" y="294"/>
                </a:cxn>
                <a:cxn ang="0">
                  <a:pos x="116" y="163"/>
                </a:cxn>
                <a:cxn ang="0">
                  <a:pos x="25" y="56"/>
                </a:cxn>
                <a:cxn ang="0">
                  <a:pos x="12" y="44"/>
                </a:cxn>
                <a:cxn ang="0">
                  <a:pos x="6" y="31"/>
                </a:cxn>
                <a:cxn ang="0">
                  <a:pos x="0" y="25"/>
                </a:cxn>
                <a:cxn ang="0">
                  <a:pos x="0" y="25"/>
                </a:cxn>
                <a:cxn ang="0">
                  <a:pos x="0" y="19"/>
                </a:cxn>
                <a:cxn ang="0">
                  <a:pos x="0" y="19"/>
                </a:cxn>
                <a:cxn ang="0">
                  <a:pos x="0" y="6"/>
                </a:cxn>
                <a:cxn ang="0">
                  <a:pos x="6" y="0"/>
                </a:cxn>
                <a:cxn ang="0">
                  <a:pos x="12" y="0"/>
                </a:cxn>
              </a:cxnLst>
              <a:rect l="0" t="0" r="r" b="b"/>
              <a:pathLst>
                <a:path w="367" h="1625">
                  <a:moveTo>
                    <a:pt x="12" y="0"/>
                  </a:moveTo>
                  <a:lnTo>
                    <a:pt x="31" y="6"/>
                  </a:lnTo>
                  <a:lnTo>
                    <a:pt x="67" y="38"/>
                  </a:lnTo>
                  <a:lnTo>
                    <a:pt x="110" y="81"/>
                  </a:lnTo>
                  <a:lnTo>
                    <a:pt x="159" y="138"/>
                  </a:lnTo>
                  <a:lnTo>
                    <a:pt x="214" y="213"/>
                  </a:lnTo>
                  <a:lnTo>
                    <a:pt x="263" y="306"/>
                  </a:lnTo>
                  <a:lnTo>
                    <a:pt x="318" y="444"/>
                  </a:lnTo>
                  <a:lnTo>
                    <a:pt x="348" y="581"/>
                  </a:lnTo>
                  <a:lnTo>
                    <a:pt x="361" y="706"/>
                  </a:lnTo>
                  <a:lnTo>
                    <a:pt x="367" y="813"/>
                  </a:lnTo>
                  <a:lnTo>
                    <a:pt x="367" y="813"/>
                  </a:lnTo>
                  <a:lnTo>
                    <a:pt x="361" y="963"/>
                  </a:lnTo>
                  <a:lnTo>
                    <a:pt x="330" y="1131"/>
                  </a:lnTo>
                  <a:lnTo>
                    <a:pt x="269" y="1313"/>
                  </a:lnTo>
                  <a:lnTo>
                    <a:pt x="214" y="1406"/>
                  </a:lnTo>
                  <a:lnTo>
                    <a:pt x="165" y="1481"/>
                  </a:lnTo>
                  <a:lnTo>
                    <a:pt x="110" y="1544"/>
                  </a:lnTo>
                  <a:lnTo>
                    <a:pt x="67" y="1594"/>
                  </a:lnTo>
                  <a:lnTo>
                    <a:pt x="31" y="1619"/>
                  </a:lnTo>
                  <a:lnTo>
                    <a:pt x="12" y="1625"/>
                  </a:lnTo>
                  <a:lnTo>
                    <a:pt x="6" y="1625"/>
                  </a:lnTo>
                  <a:lnTo>
                    <a:pt x="0" y="1619"/>
                  </a:lnTo>
                  <a:lnTo>
                    <a:pt x="0" y="1613"/>
                  </a:lnTo>
                  <a:lnTo>
                    <a:pt x="0" y="1606"/>
                  </a:lnTo>
                  <a:lnTo>
                    <a:pt x="0" y="1606"/>
                  </a:lnTo>
                  <a:lnTo>
                    <a:pt x="0" y="1600"/>
                  </a:lnTo>
                  <a:lnTo>
                    <a:pt x="6" y="1594"/>
                  </a:lnTo>
                  <a:lnTo>
                    <a:pt x="18" y="1581"/>
                  </a:lnTo>
                  <a:lnTo>
                    <a:pt x="110" y="1475"/>
                  </a:lnTo>
                  <a:lnTo>
                    <a:pt x="171" y="1356"/>
                  </a:lnTo>
                  <a:lnTo>
                    <a:pt x="220" y="1225"/>
                  </a:lnTo>
                  <a:lnTo>
                    <a:pt x="251" y="1094"/>
                  </a:lnTo>
                  <a:lnTo>
                    <a:pt x="269" y="950"/>
                  </a:lnTo>
                  <a:lnTo>
                    <a:pt x="275" y="813"/>
                  </a:lnTo>
                  <a:lnTo>
                    <a:pt x="263" y="619"/>
                  </a:lnTo>
                  <a:lnTo>
                    <a:pt x="232" y="444"/>
                  </a:lnTo>
                  <a:lnTo>
                    <a:pt x="183" y="294"/>
                  </a:lnTo>
                  <a:lnTo>
                    <a:pt x="116" y="163"/>
                  </a:lnTo>
                  <a:lnTo>
                    <a:pt x="25" y="56"/>
                  </a:lnTo>
                  <a:lnTo>
                    <a:pt x="12" y="44"/>
                  </a:lnTo>
                  <a:lnTo>
                    <a:pt x="6" y="31"/>
                  </a:lnTo>
                  <a:lnTo>
                    <a:pt x="0" y="25"/>
                  </a:lnTo>
                  <a:lnTo>
                    <a:pt x="0" y="25"/>
                  </a:lnTo>
                  <a:lnTo>
                    <a:pt x="0" y="19"/>
                  </a:lnTo>
                  <a:lnTo>
                    <a:pt x="0" y="19"/>
                  </a:lnTo>
                  <a:lnTo>
                    <a:pt x="0" y="6"/>
                  </a:lnTo>
                  <a:lnTo>
                    <a:pt x="6"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9" name="Freeform 97"/>
            <p:cNvSpPr>
              <a:spLocks noEditPoints="1"/>
            </p:cNvSpPr>
            <p:nvPr/>
          </p:nvSpPr>
          <p:spPr bwMode="auto">
            <a:xfrm>
              <a:off x="7782" y="4515"/>
              <a:ext cx="1057" cy="375"/>
            </a:xfrm>
            <a:custGeom>
              <a:avLst/>
              <a:gdLst/>
              <a:ahLst/>
              <a:cxnLst>
                <a:cxn ang="0">
                  <a:pos x="48" y="313"/>
                </a:cxn>
                <a:cxn ang="0">
                  <a:pos x="1002" y="313"/>
                </a:cxn>
                <a:cxn ang="0">
                  <a:pos x="1014" y="313"/>
                </a:cxn>
                <a:cxn ang="0">
                  <a:pos x="1026" y="313"/>
                </a:cxn>
                <a:cxn ang="0">
                  <a:pos x="1038" y="319"/>
                </a:cxn>
                <a:cxn ang="0">
                  <a:pos x="1045" y="325"/>
                </a:cxn>
                <a:cxn ang="0">
                  <a:pos x="1051" y="331"/>
                </a:cxn>
                <a:cxn ang="0">
                  <a:pos x="1057" y="350"/>
                </a:cxn>
                <a:cxn ang="0">
                  <a:pos x="1051" y="363"/>
                </a:cxn>
                <a:cxn ang="0">
                  <a:pos x="1045" y="369"/>
                </a:cxn>
                <a:cxn ang="0">
                  <a:pos x="1038" y="375"/>
                </a:cxn>
                <a:cxn ang="0">
                  <a:pos x="1026" y="375"/>
                </a:cxn>
                <a:cxn ang="0">
                  <a:pos x="1014" y="375"/>
                </a:cxn>
                <a:cxn ang="0">
                  <a:pos x="1002" y="375"/>
                </a:cxn>
                <a:cxn ang="0">
                  <a:pos x="48" y="375"/>
                </a:cxn>
                <a:cxn ang="0">
                  <a:pos x="36" y="375"/>
                </a:cxn>
                <a:cxn ang="0">
                  <a:pos x="24" y="375"/>
                </a:cxn>
                <a:cxn ang="0">
                  <a:pos x="12" y="375"/>
                </a:cxn>
                <a:cxn ang="0">
                  <a:pos x="6" y="369"/>
                </a:cxn>
                <a:cxn ang="0">
                  <a:pos x="0" y="363"/>
                </a:cxn>
                <a:cxn ang="0">
                  <a:pos x="0" y="350"/>
                </a:cxn>
                <a:cxn ang="0">
                  <a:pos x="0" y="331"/>
                </a:cxn>
                <a:cxn ang="0">
                  <a:pos x="6" y="325"/>
                </a:cxn>
                <a:cxn ang="0">
                  <a:pos x="12" y="319"/>
                </a:cxn>
                <a:cxn ang="0">
                  <a:pos x="24" y="313"/>
                </a:cxn>
                <a:cxn ang="0">
                  <a:pos x="36" y="313"/>
                </a:cxn>
                <a:cxn ang="0">
                  <a:pos x="48" y="313"/>
                </a:cxn>
                <a:cxn ang="0">
                  <a:pos x="48" y="0"/>
                </a:cxn>
                <a:cxn ang="0">
                  <a:pos x="1002" y="0"/>
                </a:cxn>
                <a:cxn ang="0">
                  <a:pos x="1014" y="0"/>
                </a:cxn>
                <a:cxn ang="0">
                  <a:pos x="1026" y="0"/>
                </a:cxn>
                <a:cxn ang="0">
                  <a:pos x="1038" y="0"/>
                </a:cxn>
                <a:cxn ang="0">
                  <a:pos x="1045" y="6"/>
                </a:cxn>
                <a:cxn ang="0">
                  <a:pos x="1051" y="19"/>
                </a:cxn>
                <a:cxn ang="0">
                  <a:pos x="1057" y="31"/>
                </a:cxn>
                <a:cxn ang="0">
                  <a:pos x="1051" y="44"/>
                </a:cxn>
                <a:cxn ang="0">
                  <a:pos x="1045" y="56"/>
                </a:cxn>
                <a:cxn ang="0">
                  <a:pos x="1038" y="56"/>
                </a:cxn>
                <a:cxn ang="0">
                  <a:pos x="1026" y="63"/>
                </a:cxn>
                <a:cxn ang="0">
                  <a:pos x="1014" y="63"/>
                </a:cxn>
                <a:cxn ang="0">
                  <a:pos x="1002" y="63"/>
                </a:cxn>
                <a:cxn ang="0">
                  <a:pos x="48" y="63"/>
                </a:cxn>
                <a:cxn ang="0">
                  <a:pos x="36" y="63"/>
                </a:cxn>
                <a:cxn ang="0">
                  <a:pos x="24" y="63"/>
                </a:cxn>
                <a:cxn ang="0">
                  <a:pos x="12" y="56"/>
                </a:cxn>
                <a:cxn ang="0">
                  <a:pos x="6" y="56"/>
                </a:cxn>
                <a:cxn ang="0">
                  <a:pos x="0" y="44"/>
                </a:cxn>
                <a:cxn ang="0">
                  <a:pos x="0" y="31"/>
                </a:cxn>
                <a:cxn ang="0">
                  <a:pos x="0" y="19"/>
                </a:cxn>
                <a:cxn ang="0">
                  <a:pos x="6" y="6"/>
                </a:cxn>
                <a:cxn ang="0">
                  <a:pos x="12" y="0"/>
                </a:cxn>
                <a:cxn ang="0">
                  <a:pos x="24" y="0"/>
                </a:cxn>
                <a:cxn ang="0">
                  <a:pos x="36" y="0"/>
                </a:cxn>
                <a:cxn ang="0">
                  <a:pos x="48" y="0"/>
                </a:cxn>
              </a:cxnLst>
              <a:rect l="0" t="0" r="r" b="b"/>
              <a:pathLst>
                <a:path w="1057" h="375">
                  <a:moveTo>
                    <a:pt x="48" y="313"/>
                  </a:moveTo>
                  <a:lnTo>
                    <a:pt x="1002" y="313"/>
                  </a:lnTo>
                  <a:lnTo>
                    <a:pt x="1014" y="313"/>
                  </a:lnTo>
                  <a:lnTo>
                    <a:pt x="1026" y="313"/>
                  </a:lnTo>
                  <a:lnTo>
                    <a:pt x="1038" y="319"/>
                  </a:lnTo>
                  <a:lnTo>
                    <a:pt x="1045" y="325"/>
                  </a:lnTo>
                  <a:lnTo>
                    <a:pt x="1051" y="331"/>
                  </a:lnTo>
                  <a:lnTo>
                    <a:pt x="1057" y="350"/>
                  </a:lnTo>
                  <a:lnTo>
                    <a:pt x="1051" y="363"/>
                  </a:lnTo>
                  <a:lnTo>
                    <a:pt x="1045" y="369"/>
                  </a:lnTo>
                  <a:lnTo>
                    <a:pt x="1038" y="375"/>
                  </a:lnTo>
                  <a:lnTo>
                    <a:pt x="1026" y="375"/>
                  </a:lnTo>
                  <a:lnTo>
                    <a:pt x="1014" y="375"/>
                  </a:lnTo>
                  <a:lnTo>
                    <a:pt x="1002" y="375"/>
                  </a:lnTo>
                  <a:lnTo>
                    <a:pt x="48" y="375"/>
                  </a:lnTo>
                  <a:lnTo>
                    <a:pt x="36" y="375"/>
                  </a:lnTo>
                  <a:lnTo>
                    <a:pt x="24" y="375"/>
                  </a:lnTo>
                  <a:lnTo>
                    <a:pt x="12" y="375"/>
                  </a:lnTo>
                  <a:lnTo>
                    <a:pt x="6" y="369"/>
                  </a:lnTo>
                  <a:lnTo>
                    <a:pt x="0" y="363"/>
                  </a:lnTo>
                  <a:lnTo>
                    <a:pt x="0" y="350"/>
                  </a:lnTo>
                  <a:lnTo>
                    <a:pt x="0" y="331"/>
                  </a:lnTo>
                  <a:lnTo>
                    <a:pt x="6" y="325"/>
                  </a:lnTo>
                  <a:lnTo>
                    <a:pt x="12" y="319"/>
                  </a:lnTo>
                  <a:lnTo>
                    <a:pt x="24" y="313"/>
                  </a:lnTo>
                  <a:lnTo>
                    <a:pt x="36" y="313"/>
                  </a:lnTo>
                  <a:lnTo>
                    <a:pt x="48" y="313"/>
                  </a:lnTo>
                  <a:close/>
                  <a:moveTo>
                    <a:pt x="48" y="0"/>
                  </a:moveTo>
                  <a:lnTo>
                    <a:pt x="1002" y="0"/>
                  </a:lnTo>
                  <a:lnTo>
                    <a:pt x="1014" y="0"/>
                  </a:lnTo>
                  <a:lnTo>
                    <a:pt x="1026" y="0"/>
                  </a:lnTo>
                  <a:lnTo>
                    <a:pt x="1038" y="0"/>
                  </a:lnTo>
                  <a:lnTo>
                    <a:pt x="1045" y="6"/>
                  </a:lnTo>
                  <a:lnTo>
                    <a:pt x="1051" y="19"/>
                  </a:lnTo>
                  <a:lnTo>
                    <a:pt x="1057" y="31"/>
                  </a:lnTo>
                  <a:lnTo>
                    <a:pt x="1051" y="44"/>
                  </a:lnTo>
                  <a:lnTo>
                    <a:pt x="1045" y="56"/>
                  </a:lnTo>
                  <a:lnTo>
                    <a:pt x="1038" y="56"/>
                  </a:lnTo>
                  <a:lnTo>
                    <a:pt x="1026" y="63"/>
                  </a:lnTo>
                  <a:lnTo>
                    <a:pt x="1014" y="63"/>
                  </a:lnTo>
                  <a:lnTo>
                    <a:pt x="1002" y="63"/>
                  </a:lnTo>
                  <a:lnTo>
                    <a:pt x="48" y="63"/>
                  </a:lnTo>
                  <a:lnTo>
                    <a:pt x="36" y="63"/>
                  </a:lnTo>
                  <a:lnTo>
                    <a:pt x="24" y="63"/>
                  </a:lnTo>
                  <a:lnTo>
                    <a:pt x="12" y="56"/>
                  </a:lnTo>
                  <a:lnTo>
                    <a:pt x="6" y="56"/>
                  </a:lnTo>
                  <a:lnTo>
                    <a:pt x="0" y="44"/>
                  </a:lnTo>
                  <a:lnTo>
                    <a:pt x="0" y="31"/>
                  </a:lnTo>
                  <a:lnTo>
                    <a:pt x="0" y="19"/>
                  </a:lnTo>
                  <a:lnTo>
                    <a:pt x="6" y="6"/>
                  </a:lnTo>
                  <a:lnTo>
                    <a:pt x="12" y="0"/>
                  </a:lnTo>
                  <a:lnTo>
                    <a:pt x="24" y="0"/>
                  </a:lnTo>
                  <a:lnTo>
                    <a:pt x="36"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0" name="Freeform 98"/>
            <p:cNvSpPr>
              <a:spLocks noEditPoints="1"/>
            </p:cNvSpPr>
            <p:nvPr/>
          </p:nvSpPr>
          <p:spPr bwMode="auto">
            <a:xfrm>
              <a:off x="9419" y="3984"/>
              <a:ext cx="764" cy="1144"/>
            </a:xfrm>
            <a:custGeom>
              <a:avLst/>
              <a:gdLst/>
              <a:ahLst/>
              <a:cxnLst>
                <a:cxn ang="0">
                  <a:pos x="324" y="462"/>
                </a:cxn>
                <a:cxn ang="0">
                  <a:pos x="208" y="600"/>
                </a:cxn>
                <a:cxn ang="0">
                  <a:pos x="159" y="731"/>
                </a:cxn>
                <a:cxn ang="0">
                  <a:pos x="123" y="894"/>
                </a:cxn>
                <a:cxn ang="0">
                  <a:pos x="123" y="994"/>
                </a:cxn>
                <a:cxn ang="0">
                  <a:pos x="147" y="1075"/>
                </a:cxn>
                <a:cxn ang="0">
                  <a:pos x="220" y="1106"/>
                </a:cxn>
                <a:cxn ang="0">
                  <a:pos x="330" y="1062"/>
                </a:cxn>
                <a:cxn ang="0">
                  <a:pos x="410" y="981"/>
                </a:cxn>
                <a:cxn ang="0">
                  <a:pos x="422" y="956"/>
                </a:cxn>
                <a:cxn ang="0">
                  <a:pos x="428" y="931"/>
                </a:cxn>
                <a:cxn ang="0">
                  <a:pos x="514" y="600"/>
                </a:cxn>
                <a:cxn ang="0">
                  <a:pos x="514" y="575"/>
                </a:cxn>
                <a:cxn ang="0">
                  <a:pos x="489" y="512"/>
                </a:cxn>
                <a:cxn ang="0">
                  <a:pos x="434" y="456"/>
                </a:cxn>
                <a:cxn ang="0">
                  <a:pos x="740" y="0"/>
                </a:cxn>
                <a:cxn ang="0">
                  <a:pos x="758" y="6"/>
                </a:cxn>
                <a:cxn ang="0">
                  <a:pos x="764" y="12"/>
                </a:cxn>
                <a:cxn ang="0">
                  <a:pos x="764" y="19"/>
                </a:cxn>
                <a:cxn ang="0">
                  <a:pos x="526" y="975"/>
                </a:cxn>
                <a:cxn ang="0">
                  <a:pos x="526" y="1012"/>
                </a:cxn>
                <a:cxn ang="0">
                  <a:pos x="526" y="1050"/>
                </a:cxn>
                <a:cxn ang="0">
                  <a:pos x="526" y="1075"/>
                </a:cxn>
                <a:cxn ang="0">
                  <a:pos x="544" y="1100"/>
                </a:cxn>
                <a:cxn ang="0">
                  <a:pos x="569" y="1106"/>
                </a:cxn>
                <a:cxn ang="0">
                  <a:pos x="648" y="1044"/>
                </a:cxn>
                <a:cxn ang="0">
                  <a:pos x="691" y="906"/>
                </a:cxn>
                <a:cxn ang="0">
                  <a:pos x="703" y="881"/>
                </a:cxn>
                <a:cxn ang="0">
                  <a:pos x="715" y="881"/>
                </a:cxn>
                <a:cxn ang="0">
                  <a:pos x="728" y="887"/>
                </a:cxn>
                <a:cxn ang="0">
                  <a:pos x="728" y="912"/>
                </a:cxn>
                <a:cxn ang="0">
                  <a:pos x="703" y="1006"/>
                </a:cxn>
                <a:cxn ang="0">
                  <a:pos x="654" y="1100"/>
                </a:cxn>
                <a:cxn ang="0">
                  <a:pos x="569" y="1144"/>
                </a:cxn>
                <a:cxn ang="0">
                  <a:pos x="471" y="1106"/>
                </a:cxn>
                <a:cxn ang="0">
                  <a:pos x="422" y="1019"/>
                </a:cxn>
                <a:cxn ang="0">
                  <a:pos x="294" y="1125"/>
                </a:cxn>
                <a:cxn ang="0">
                  <a:pos x="214" y="1144"/>
                </a:cxn>
                <a:cxn ang="0">
                  <a:pos x="86" y="1094"/>
                </a:cxn>
                <a:cxn ang="0">
                  <a:pos x="13" y="969"/>
                </a:cxn>
                <a:cxn ang="0">
                  <a:pos x="19" y="762"/>
                </a:cxn>
                <a:cxn ang="0">
                  <a:pos x="123" y="556"/>
                </a:cxn>
                <a:cxn ang="0">
                  <a:pos x="294" y="425"/>
                </a:cxn>
                <a:cxn ang="0">
                  <a:pos x="453" y="419"/>
                </a:cxn>
                <a:cxn ang="0">
                  <a:pos x="538" y="512"/>
                </a:cxn>
                <a:cxn ang="0">
                  <a:pos x="636" y="94"/>
                </a:cxn>
                <a:cxn ang="0">
                  <a:pos x="630" y="81"/>
                </a:cxn>
                <a:cxn ang="0">
                  <a:pos x="618" y="69"/>
                </a:cxn>
                <a:cxn ang="0">
                  <a:pos x="581" y="69"/>
                </a:cxn>
                <a:cxn ang="0">
                  <a:pos x="538" y="62"/>
                </a:cxn>
                <a:cxn ang="0">
                  <a:pos x="520" y="56"/>
                </a:cxn>
                <a:cxn ang="0">
                  <a:pos x="520" y="31"/>
                </a:cxn>
                <a:cxn ang="0">
                  <a:pos x="538" y="19"/>
                </a:cxn>
                <a:cxn ang="0">
                  <a:pos x="618" y="6"/>
                </a:cxn>
                <a:cxn ang="0">
                  <a:pos x="715" y="0"/>
                </a:cxn>
              </a:cxnLst>
              <a:rect l="0" t="0" r="r" b="b"/>
              <a:pathLst>
                <a:path w="764" h="1144">
                  <a:moveTo>
                    <a:pt x="391" y="444"/>
                  </a:moveTo>
                  <a:lnTo>
                    <a:pt x="324" y="462"/>
                  </a:lnTo>
                  <a:lnTo>
                    <a:pt x="257" y="519"/>
                  </a:lnTo>
                  <a:lnTo>
                    <a:pt x="208" y="600"/>
                  </a:lnTo>
                  <a:lnTo>
                    <a:pt x="184" y="656"/>
                  </a:lnTo>
                  <a:lnTo>
                    <a:pt x="159" y="731"/>
                  </a:lnTo>
                  <a:lnTo>
                    <a:pt x="135" y="819"/>
                  </a:lnTo>
                  <a:lnTo>
                    <a:pt x="123" y="894"/>
                  </a:lnTo>
                  <a:lnTo>
                    <a:pt x="116" y="956"/>
                  </a:lnTo>
                  <a:lnTo>
                    <a:pt x="123" y="994"/>
                  </a:lnTo>
                  <a:lnTo>
                    <a:pt x="129" y="1037"/>
                  </a:lnTo>
                  <a:lnTo>
                    <a:pt x="147" y="1075"/>
                  </a:lnTo>
                  <a:lnTo>
                    <a:pt x="178" y="1100"/>
                  </a:lnTo>
                  <a:lnTo>
                    <a:pt x="220" y="1106"/>
                  </a:lnTo>
                  <a:lnTo>
                    <a:pt x="269" y="1100"/>
                  </a:lnTo>
                  <a:lnTo>
                    <a:pt x="330" y="1062"/>
                  </a:lnTo>
                  <a:lnTo>
                    <a:pt x="398" y="994"/>
                  </a:lnTo>
                  <a:lnTo>
                    <a:pt x="410" y="981"/>
                  </a:lnTo>
                  <a:lnTo>
                    <a:pt x="416" y="969"/>
                  </a:lnTo>
                  <a:lnTo>
                    <a:pt x="422" y="956"/>
                  </a:lnTo>
                  <a:lnTo>
                    <a:pt x="428" y="950"/>
                  </a:lnTo>
                  <a:lnTo>
                    <a:pt x="428" y="931"/>
                  </a:lnTo>
                  <a:lnTo>
                    <a:pt x="508" y="612"/>
                  </a:lnTo>
                  <a:lnTo>
                    <a:pt x="514" y="600"/>
                  </a:lnTo>
                  <a:lnTo>
                    <a:pt x="514" y="587"/>
                  </a:lnTo>
                  <a:lnTo>
                    <a:pt x="514" y="575"/>
                  </a:lnTo>
                  <a:lnTo>
                    <a:pt x="508" y="544"/>
                  </a:lnTo>
                  <a:lnTo>
                    <a:pt x="489" y="512"/>
                  </a:lnTo>
                  <a:lnTo>
                    <a:pt x="471" y="481"/>
                  </a:lnTo>
                  <a:lnTo>
                    <a:pt x="434" y="456"/>
                  </a:lnTo>
                  <a:lnTo>
                    <a:pt x="391" y="444"/>
                  </a:lnTo>
                  <a:close/>
                  <a:moveTo>
                    <a:pt x="740" y="0"/>
                  </a:moveTo>
                  <a:lnTo>
                    <a:pt x="752" y="0"/>
                  </a:lnTo>
                  <a:lnTo>
                    <a:pt x="758" y="6"/>
                  </a:lnTo>
                  <a:lnTo>
                    <a:pt x="764" y="6"/>
                  </a:lnTo>
                  <a:lnTo>
                    <a:pt x="764" y="12"/>
                  </a:lnTo>
                  <a:lnTo>
                    <a:pt x="764" y="19"/>
                  </a:lnTo>
                  <a:lnTo>
                    <a:pt x="764" y="19"/>
                  </a:lnTo>
                  <a:lnTo>
                    <a:pt x="532" y="956"/>
                  </a:lnTo>
                  <a:lnTo>
                    <a:pt x="526" y="975"/>
                  </a:lnTo>
                  <a:lnTo>
                    <a:pt x="526" y="994"/>
                  </a:lnTo>
                  <a:lnTo>
                    <a:pt x="526" y="1012"/>
                  </a:lnTo>
                  <a:lnTo>
                    <a:pt x="520" y="1031"/>
                  </a:lnTo>
                  <a:lnTo>
                    <a:pt x="526" y="1050"/>
                  </a:lnTo>
                  <a:lnTo>
                    <a:pt x="526" y="1062"/>
                  </a:lnTo>
                  <a:lnTo>
                    <a:pt x="526" y="1075"/>
                  </a:lnTo>
                  <a:lnTo>
                    <a:pt x="532" y="1087"/>
                  </a:lnTo>
                  <a:lnTo>
                    <a:pt x="544" y="1100"/>
                  </a:lnTo>
                  <a:lnTo>
                    <a:pt x="556" y="1106"/>
                  </a:lnTo>
                  <a:lnTo>
                    <a:pt x="569" y="1106"/>
                  </a:lnTo>
                  <a:lnTo>
                    <a:pt x="611" y="1094"/>
                  </a:lnTo>
                  <a:lnTo>
                    <a:pt x="648" y="1044"/>
                  </a:lnTo>
                  <a:lnTo>
                    <a:pt x="673" y="981"/>
                  </a:lnTo>
                  <a:lnTo>
                    <a:pt x="691" y="906"/>
                  </a:lnTo>
                  <a:lnTo>
                    <a:pt x="697" y="887"/>
                  </a:lnTo>
                  <a:lnTo>
                    <a:pt x="703" y="881"/>
                  </a:lnTo>
                  <a:lnTo>
                    <a:pt x="715" y="881"/>
                  </a:lnTo>
                  <a:lnTo>
                    <a:pt x="715" y="881"/>
                  </a:lnTo>
                  <a:lnTo>
                    <a:pt x="728" y="881"/>
                  </a:lnTo>
                  <a:lnTo>
                    <a:pt x="728" y="887"/>
                  </a:lnTo>
                  <a:lnTo>
                    <a:pt x="734" y="894"/>
                  </a:lnTo>
                  <a:lnTo>
                    <a:pt x="728" y="912"/>
                  </a:lnTo>
                  <a:lnTo>
                    <a:pt x="721" y="956"/>
                  </a:lnTo>
                  <a:lnTo>
                    <a:pt x="703" y="1006"/>
                  </a:lnTo>
                  <a:lnTo>
                    <a:pt x="685" y="1056"/>
                  </a:lnTo>
                  <a:lnTo>
                    <a:pt x="654" y="1100"/>
                  </a:lnTo>
                  <a:lnTo>
                    <a:pt x="618" y="1131"/>
                  </a:lnTo>
                  <a:lnTo>
                    <a:pt x="569" y="1144"/>
                  </a:lnTo>
                  <a:lnTo>
                    <a:pt x="514" y="1137"/>
                  </a:lnTo>
                  <a:lnTo>
                    <a:pt x="471" y="1106"/>
                  </a:lnTo>
                  <a:lnTo>
                    <a:pt x="440" y="1069"/>
                  </a:lnTo>
                  <a:lnTo>
                    <a:pt x="422" y="1019"/>
                  </a:lnTo>
                  <a:lnTo>
                    <a:pt x="355" y="1087"/>
                  </a:lnTo>
                  <a:lnTo>
                    <a:pt x="294" y="1125"/>
                  </a:lnTo>
                  <a:lnTo>
                    <a:pt x="251" y="1144"/>
                  </a:lnTo>
                  <a:lnTo>
                    <a:pt x="214" y="1144"/>
                  </a:lnTo>
                  <a:lnTo>
                    <a:pt x="147" y="1131"/>
                  </a:lnTo>
                  <a:lnTo>
                    <a:pt x="86" y="1094"/>
                  </a:lnTo>
                  <a:lnTo>
                    <a:pt x="43" y="1044"/>
                  </a:lnTo>
                  <a:lnTo>
                    <a:pt x="13" y="969"/>
                  </a:lnTo>
                  <a:lnTo>
                    <a:pt x="0" y="881"/>
                  </a:lnTo>
                  <a:lnTo>
                    <a:pt x="19" y="762"/>
                  </a:lnTo>
                  <a:lnTo>
                    <a:pt x="61" y="656"/>
                  </a:lnTo>
                  <a:lnTo>
                    <a:pt x="123" y="556"/>
                  </a:lnTo>
                  <a:lnTo>
                    <a:pt x="202" y="481"/>
                  </a:lnTo>
                  <a:lnTo>
                    <a:pt x="294" y="425"/>
                  </a:lnTo>
                  <a:lnTo>
                    <a:pt x="385" y="406"/>
                  </a:lnTo>
                  <a:lnTo>
                    <a:pt x="453" y="419"/>
                  </a:lnTo>
                  <a:lnTo>
                    <a:pt x="501" y="456"/>
                  </a:lnTo>
                  <a:lnTo>
                    <a:pt x="538" y="512"/>
                  </a:lnTo>
                  <a:lnTo>
                    <a:pt x="630" y="125"/>
                  </a:lnTo>
                  <a:lnTo>
                    <a:pt x="636" y="94"/>
                  </a:lnTo>
                  <a:lnTo>
                    <a:pt x="636" y="87"/>
                  </a:lnTo>
                  <a:lnTo>
                    <a:pt x="630" y="81"/>
                  </a:lnTo>
                  <a:lnTo>
                    <a:pt x="630" y="75"/>
                  </a:lnTo>
                  <a:lnTo>
                    <a:pt x="618" y="69"/>
                  </a:lnTo>
                  <a:lnTo>
                    <a:pt x="605" y="69"/>
                  </a:lnTo>
                  <a:lnTo>
                    <a:pt x="581" y="69"/>
                  </a:lnTo>
                  <a:lnTo>
                    <a:pt x="556" y="62"/>
                  </a:lnTo>
                  <a:lnTo>
                    <a:pt x="538" y="62"/>
                  </a:lnTo>
                  <a:lnTo>
                    <a:pt x="526" y="62"/>
                  </a:lnTo>
                  <a:lnTo>
                    <a:pt x="520" y="56"/>
                  </a:lnTo>
                  <a:lnTo>
                    <a:pt x="520" y="50"/>
                  </a:lnTo>
                  <a:lnTo>
                    <a:pt x="520" y="31"/>
                  </a:lnTo>
                  <a:lnTo>
                    <a:pt x="526" y="19"/>
                  </a:lnTo>
                  <a:lnTo>
                    <a:pt x="538" y="19"/>
                  </a:lnTo>
                  <a:lnTo>
                    <a:pt x="569" y="12"/>
                  </a:lnTo>
                  <a:lnTo>
                    <a:pt x="618" y="6"/>
                  </a:lnTo>
                  <a:lnTo>
                    <a:pt x="666" y="6"/>
                  </a:lnTo>
                  <a:lnTo>
                    <a:pt x="715" y="0"/>
                  </a:lnTo>
                  <a:lnTo>
                    <a:pt x="7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1" name="Freeform 99"/>
            <p:cNvSpPr>
              <a:spLocks/>
            </p:cNvSpPr>
            <p:nvPr/>
          </p:nvSpPr>
          <p:spPr bwMode="auto">
            <a:xfrm>
              <a:off x="10342" y="3890"/>
              <a:ext cx="373" cy="1625"/>
            </a:xfrm>
            <a:custGeom>
              <a:avLst/>
              <a:gdLst/>
              <a:ahLst/>
              <a:cxnLst>
                <a:cxn ang="0">
                  <a:pos x="355" y="0"/>
                </a:cxn>
                <a:cxn ang="0">
                  <a:pos x="361" y="0"/>
                </a:cxn>
                <a:cxn ang="0">
                  <a:pos x="367" y="6"/>
                </a:cxn>
                <a:cxn ang="0">
                  <a:pos x="373" y="19"/>
                </a:cxn>
                <a:cxn ang="0">
                  <a:pos x="367" y="19"/>
                </a:cxn>
                <a:cxn ang="0">
                  <a:pos x="367" y="25"/>
                </a:cxn>
                <a:cxn ang="0">
                  <a:pos x="367" y="25"/>
                </a:cxn>
                <a:cxn ang="0">
                  <a:pos x="361" y="38"/>
                </a:cxn>
                <a:cxn ang="0">
                  <a:pos x="348" y="44"/>
                </a:cxn>
                <a:cxn ang="0">
                  <a:pos x="263" y="150"/>
                </a:cxn>
                <a:cxn ang="0">
                  <a:pos x="196" y="269"/>
                </a:cxn>
                <a:cxn ang="0">
                  <a:pos x="147" y="400"/>
                </a:cxn>
                <a:cxn ang="0">
                  <a:pos x="116" y="531"/>
                </a:cxn>
                <a:cxn ang="0">
                  <a:pos x="98" y="675"/>
                </a:cxn>
                <a:cxn ang="0">
                  <a:pos x="92" y="813"/>
                </a:cxn>
                <a:cxn ang="0">
                  <a:pos x="98" y="944"/>
                </a:cxn>
                <a:cxn ang="0">
                  <a:pos x="110" y="1075"/>
                </a:cxn>
                <a:cxn ang="0">
                  <a:pos x="141" y="1213"/>
                </a:cxn>
                <a:cxn ang="0">
                  <a:pos x="190" y="1344"/>
                </a:cxn>
                <a:cxn ang="0">
                  <a:pos x="257" y="1463"/>
                </a:cxn>
                <a:cxn ang="0">
                  <a:pos x="342" y="1575"/>
                </a:cxn>
                <a:cxn ang="0">
                  <a:pos x="355" y="1588"/>
                </a:cxn>
                <a:cxn ang="0">
                  <a:pos x="367" y="1600"/>
                </a:cxn>
                <a:cxn ang="0">
                  <a:pos x="367" y="1606"/>
                </a:cxn>
                <a:cxn ang="0">
                  <a:pos x="367" y="1606"/>
                </a:cxn>
                <a:cxn ang="0">
                  <a:pos x="373" y="1613"/>
                </a:cxn>
                <a:cxn ang="0">
                  <a:pos x="373" y="1613"/>
                </a:cxn>
                <a:cxn ang="0">
                  <a:pos x="367" y="1619"/>
                </a:cxn>
                <a:cxn ang="0">
                  <a:pos x="361" y="1625"/>
                </a:cxn>
                <a:cxn ang="0">
                  <a:pos x="355" y="1625"/>
                </a:cxn>
                <a:cxn ang="0">
                  <a:pos x="336" y="1619"/>
                </a:cxn>
                <a:cxn ang="0">
                  <a:pos x="306" y="1594"/>
                </a:cxn>
                <a:cxn ang="0">
                  <a:pos x="257" y="1550"/>
                </a:cxn>
                <a:cxn ang="0">
                  <a:pos x="208" y="1488"/>
                </a:cxn>
                <a:cxn ang="0">
                  <a:pos x="153" y="1413"/>
                </a:cxn>
                <a:cxn ang="0">
                  <a:pos x="104" y="1319"/>
                </a:cxn>
                <a:cxn ang="0">
                  <a:pos x="49" y="1181"/>
                </a:cxn>
                <a:cxn ang="0">
                  <a:pos x="18" y="1044"/>
                </a:cxn>
                <a:cxn ang="0">
                  <a:pos x="6" y="919"/>
                </a:cxn>
                <a:cxn ang="0">
                  <a:pos x="0" y="813"/>
                </a:cxn>
                <a:cxn ang="0">
                  <a:pos x="6" y="663"/>
                </a:cxn>
                <a:cxn ang="0">
                  <a:pos x="37" y="494"/>
                </a:cxn>
                <a:cxn ang="0">
                  <a:pos x="98" y="319"/>
                </a:cxn>
                <a:cxn ang="0">
                  <a:pos x="153" y="225"/>
                </a:cxn>
                <a:cxn ang="0">
                  <a:pos x="202" y="144"/>
                </a:cxn>
                <a:cxn ang="0">
                  <a:pos x="257" y="81"/>
                </a:cxn>
                <a:cxn ang="0">
                  <a:pos x="300" y="38"/>
                </a:cxn>
                <a:cxn ang="0">
                  <a:pos x="336" y="13"/>
                </a:cxn>
                <a:cxn ang="0">
                  <a:pos x="355" y="0"/>
                </a:cxn>
              </a:cxnLst>
              <a:rect l="0" t="0" r="r" b="b"/>
              <a:pathLst>
                <a:path w="373" h="1625">
                  <a:moveTo>
                    <a:pt x="355" y="0"/>
                  </a:moveTo>
                  <a:lnTo>
                    <a:pt x="361" y="0"/>
                  </a:lnTo>
                  <a:lnTo>
                    <a:pt x="367" y="6"/>
                  </a:lnTo>
                  <a:lnTo>
                    <a:pt x="373" y="19"/>
                  </a:lnTo>
                  <a:lnTo>
                    <a:pt x="367" y="19"/>
                  </a:lnTo>
                  <a:lnTo>
                    <a:pt x="367" y="25"/>
                  </a:lnTo>
                  <a:lnTo>
                    <a:pt x="367" y="25"/>
                  </a:lnTo>
                  <a:lnTo>
                    <a:pt x="361" y="38"/>
                  </a:lnTo>
                  <a:lnTo>
                    <a:pt x="348" y="44"/>
                  </a:lnTo>
                  <a:lnTo>
                    <a:pt x="263" y="150"/>
                  </a:lnTo>
                  <a:lnTo>
                    <a:pt x="196" y="269"/>
                  </a:lnTo>
                  <a:lnTo>
                    <a:pt x="147" y="400"/>
                  </a:lnTo>
                  <a:lnTo>
                    <a:pt x="116" y="531"/>
                  </a:lnTo>
                  <a:lnTo>
                    <a:pt x="98" y="675"/>
                  </a:lnTo>
                  <a:lnTo>
                    <a:pt x="92" y="813"/>
                  </a:lnTo>
                  <a:lnTo>
                    <a:pt x="98" y="944"/>
                  </a:lnTo>
                  <a:lnTo>
                    <a:pt x="110" y="1075"/>
                  </a:lnTo>
                  <a:lnTo>
                    <a:pt x="141" y="1213"/>
                  </a:lnTo>
                  <a:lnTo>
                    <a:pt x="190" y="1344"/>
                  </a:lnTo>
                  <a:lnTo>
                    <a:pt x="257" y="1463"/>
                  </a:lnTo>
                  <a:lnTo>
                    <a:pt x="342" y="1575"/>
                  </a:lnTo>
                  <a:lnTo>
                    <a:pt x="355" y="1588"/>
                  </a:lnTo>
                  <a:lnTo>
                    <a:pt x="367" y="1600"/>
                  </a:lnTo>
                  <a:lnTo>
                    <a:pt x="367" y="1606"/>
                  </a:lnTo>
                  <a:lnTo>
                    <a:pt x="367" y="1606"/>
                  </a:lnTo>
                  <a:lnTo>
                    <a:pt x="373" y="1613"/>
                  </a:lnTo>
                  <a:lnTo>
                    <a:pt x="373" y="1613"/>
                  </a:lnTo>
                  <a:lnTo>
                    <a:pt x="367" y="1619"/>
                  </a:lnTo>
                  <a:lnTo>
                    <a:pt x="361" y="1625"/>
                  </a:lnTo>
                  <a:lnTo>
                    <a:pt x="355" y="1625"/>
                  </a:lnTo>
                  <a:lnTo>
                    <a:pt x="336" y="1619"/>
                  </a:lnTo>
                  <a:lnTo>
                    <a:pt x="306" y="1594"/>
                  </a:lnTo>
                  <a:lnTo>
                    <a:pt x="257" y="1550"/>
                  </a:lnTo>
                  <a:lnTo>
                    <a:pt x="208" y="1488"/>
                  </a:lnTo>
                  <a:lnTo>
                    <a:pt x="153" y="1413"/>
                  </a:lnTo>
                  <a:lnTo>
                    <a:pt x="104" y="1319"/>
                  </a:lnTo>
                  <a:lnTo>
                    <a:pt x="49" y="1181"/>
                  </a:lnTo>
                  <a:lnTo>
                    <a:pt x="18" y="1044"/>
                  </a:lnTo>
                  <a:lnTo>
                    <a:pt x="6" y="919"/>
                  </a:lnTo>
                  <a:lnTo>
                    <a:pt x="0" y="813"/>
                  </a:lnTo>
                  <a:lnTo>
                    <a:pt x="6" y="663"/>
                  </a:lnTo>
                  <a:lnTo>
                    <a:pt x="37" y="494"/>
                  </a:lnTo>
                  <a:lnTo>
                    <a:pt x="98" y="319"/>
                  </a:lnTo>
                  <a:lnTo>
                    <a:pt x="153" y="225"/>
                  </a:lnTo>
                  <a:lnTo>
                    <a:pt x="202" y="144"/>
                  </a:lnTo>
                  <a:lnTo>
                    <a:pt x="257" y="81"/>
                  </a:lnTo>
                  <a:lnTo>
                    <a:pt x="300" y="38"/>
                  </a:lnTo>
                  <a:lnTo>
                    <a:pt x="336" y="13"/>
                  </a:lnTo>
                  <a:lnTo>
                    <a:pt x="3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2" name="Freeform 100"/>
            <p:cNvSpPr>
              <a:spLocks/>
            </p:cNvSpPr>
            <p:nvPr/>
          </p:nvSpPr>
          <p:spPr bwMode="auto">
            <a:xfrm>
              <a:off x="10752" y="4328"/>
              <a:ext cx="696" cy="831"/>
            </a:xfrm>
            <a:custGeom>
              <a:avLst/>
              <a:gdLst/>
              <a:ahLst/>
              <a:cxnLst>
                <a:cxn ang="0">
                  <a:pos x="531" y="81"/>
                </a:cxn>
                <a:cxn ang="0">
                  <a:pos x="568" y="87"/>
                </a:cxn>
                <a:cxn ang="0">
                  <a:pos x="684" y="37"/>
                </a:cxn>
                <a:cxn ang="0">
                  <a:pos x="549" y="193"/>
                </a:cxn>
                <a:cxn ang="0">
                  <a:pos x="360" y="143"/>
                </a:cxn>
                <a:cxn ang="0">
                  <a:pos x="287" y="143"/>
                </a:cxn>
                <a:cxn ang="0">
                  <a:pos x="274" y="237"/>
                </a:cxn>
                <a:cxn ang="0">
                  <a:pos x="293" y="356"/>
                </a:cxn>
                <a:cxn ang="0">
                  <a:pos x="305" y="375"/>
                </a:cxn>
                <a:cxn ang="0">
                  <a:pos x="323" y="387"/>
                </a:cxn>
                <a:cxn ang="0">
                  <a:pos x="354" y="387"/>
                </a:cxn>
                <a:cxn ang="0">
                  <a:pos x="549" y="293"/>
                </a:cxn>
                <a:cxn ang="0">
                  <a:pos x="598" y="318"/>
                </a:cxn>
                <a:cxn ang="0">
                  <a:pos x="635" y="356"/>
                </a:cxn>
                <a:cxn ang="0">
                  <a:pos x="635" y="593"/>
                </a:cxn>
                <a:cxn ang="0">
                  <a:pos x="488" y="762"/>
                </a:cxn>
                <a:cxn ang="0">
                  <a:pos x="305" y="781"/>
                </a:cxn>
                <a:cxn ang="0">
                  <a:pos x="219" y="725"/>
                </a:cxn>
                <a:cxn ang="0">
                  <a:pos x="158" y="706"/>
                </a:cxn>
                <a:cxn ang="0">
                  <a:pos x="18" y="775"/>
                </a:cxn>
                <a:cxn ang="0">
                  <a:pos x="36" y="725"/>
                </a:cxn>
                <a:cxn ang="0">
                  <a:pos x="122" y="637"/>
                </a:cxn>
                <a:cxn ang="0">
                  <a:pos x="226" y="600"/>
                </a:cxn>
                <a:cxn ang="0">
                  <a:pos x="342" y="637"/>
                </a:cxn>
                <a:cxn ang="0">
                  <a:pos x="476" y="725"/>
                </a:cxn>
                <a:cxn ang="0">
                  <a:pos x="494" y="718"/>
                </a:cxn>
                <a:cxn ang="0">
                  <a:pos x="513" y="631"/>
                </a:cxn>
                <a:cxn ang="0">
                  <a:pos x="513" y="512"/>
                </a:cxn>
                <a:cxn ang="0">
                  <a:pos x="494" y="437"/>
                </a:cxn>
                <a:cxn ang="0">
                  <a:pos x="464" y="406"/>
                </a:cxn>
                <a:cxn ang="0">
                  <a:pos x="433" y="400"/>
                </a:cxn>
                <a:cxn ang="0">
                  <a:pos x="397" y="406"/>
                </a:cxn>
                <a:cxn ang="0">
                  <a:pos x="219" y="506"/>
                </a:cxn>
                <a:cxn ang="0">
                  <a:pos x="152" y="400"/>
                </a:cxn>
                <a:cxn ang="0">
                  <a:pos x="158" y="168"/>
                </a:cxn>
              </a:cxnLst>
              <a:rect l="0" t="0" r="r" b="b"/>
              <a:pathLst>
                <a:path w="696" h="831">
                  <a:moveTo>
                    <a:pt x="397" y="0"/>
                  </a:moveTo>
                  <a:lnTo>
                    <a:pt x="531" y="81"/>
                  </a:lnTo>
                  <a:lnTo>
                    <a:pt x="549" y="87"/>
                  </a:lnTo>
                  <a:lnTo>
                    <a:pt x="568" y="87"/>
                  </a:lnTo>
                  <a:lnTo>
                    <a:pt x="629" y="75"/>
                  </a:lnTo>
                  <a:lnTo>
                    <a:pt x="684" y="37"/>
                  </a:lnTo>
                  <a:lnTo>
                    <a:pt x="696" y="68"/>
                  </a:lnTo>
                  <a:lnTo>
                    <a:pt x="549" y="193"/>
                  </a:lnTo>
                  <a:lnTo>
                    <a:pt x="446" y="175"/>
                  </a:lnTo>
                  <a:lnTo>
                    <a:pt x="360" y="143"/>
                  </a:lnTo>
                  <a:lnTo>
                    <a:pt x="305" y="106"/>
                  </a:lnTo>
                  <a:lnTo>
                    <a:pt x="287" y="143"/>
                  </a:lnTo>
                  <a:lnTo>
                    <a:pt x="274" y="193"/>
                  </a:lnTo>
                  <a:lnTo>
                    <a:pt x="274" y="237"/>
                  </a:lnTo>
                  <a:lnTo>
                    <a:pt x="281" y="293"/>
                  </a:lnTo>
                  <a:lnTo>
                    <a:pt x="293" y="356"/>
                  </a:lnTo>
                  <a:lnTo>
                    <a:pt x="299" y="368"/>
                  </a:lnTo>
                  <a:lnTo>
                    <a:pt x="305" y="375"/>
                  </a:lnTo>
                  <a:lnTo>
                    <a:pt x="311" y="387"/>
                  </a:lnTo>
                  <a:lnTo>
                    <a:pt x="323" y="387"/>
                  </a:lnTo>
                  <a:lnTo>
                    <a:pt x="342" y="387"/>
                  </a:lnTo>
                  <a:lnTo>
                    <a:pt x="354" y="387"/>
                  </a:lnTo>
                  <a:lnTo>
                    <a:pt x="354" y="387"/>
                  </a:lnTo>
                  <a:lnTo>
                    <a:pt x="549" y="293"/>
                  </a:lnTo>
                  <a:lnTo>
                    <a:pt x="574" y="306"/>
                  </a:lnTo>
                  <a:lnTo>
                    <a:pt x="598" y="318"/>
                  </a:lnTo>
                  <a:lnTo>
                    <a:pt x="617" y="337"/>
                  </a:lnTo>
                  <a:lnTo>
                    <a:pt x="635" y="356"/>
                  </a:lnTo>
                  <a:lnTo>
                    <a:pt x="641" y="481"/>
                  </a:lnTo>
                  <a:lnTo>
                    <a:pt x="635" y="593"/>
                  </a:lnTo>
                  <a:lnTo>
                    <a:pt x="617" y="700"/>
                  </a:lnTo>
                  <a:lnTo>
                    <a:pt x="488" y="762"/>
                  </a:lnTo>
                  <a:lnTo>
                    <a:pt x="360" y="831"/>
                  </a:lnTo>
                  <a:lnTo>
                    <a:pt x="305" y="781"/>
                  </a:lnTo>
                  <a:lnTo>
                    <a:pt x="244" y="737"/>
                  </a:lnTo>
                  <a:lnTo>
                    <a:pt x="219" y="725"/>
                  </a:lnTo>
                  <a:lnTo>
                    <a:pt x="189" y="712"/>
                  </a:lnTo>
                  <a:lnTo>
                    <a:pt x="158" y="706"/>
                  </a:lnTo>
                  <a:lnTo>
                    <a:pt x="91" y="725"/>
                  </a:lnTo>
                  <a:lnTo>
                    <a:pt x="18" y="775"/>
                  </a:lnTo>
                  <a:lnTo>
                    <a:pt x="0" y="762"/>
                  </a:lnTo>
                  <a:lnTo>
                    <a:pt x="36" y="725"/>
                  </a:lnTo>
                  <a:lnTo>
                    <a:pt x="79" y="681"/>
                  </a:lnTo>
                  <a:lnTo>
                    <a:pt x="122" y="637"/>
                  </a:lnTo>
                  <a:lnTo>
                    <a:pt x="171" y="612"/>
                  </a:lnTo>
                  <a:lnTo>
                    <a:pt x="226" y="600"/>
                  </a:lnTo>
                  <a:lnTo>
                    <a:pt x="287" y="612"/>
                  </a:lnTo>
                  <a:lnTo>
                    <a:pt x="342" y="637"/>
                  </a:lnTo>
                  <a:lnTo>
                    <a:pt x="470" y="725"/>
                  </a:lnTo>
                  <a:lnTo>
                    <a:pt x="476" y="725"/>
                  </a:lnTo>
                  <a:lnTo>
                    <a:pt x="488" y="725"/>
                  </a:lnTo>
                  <a:lnTo>
                    <a:pt x="494" y="718"/>
                  </a:lnTo>
                  <a:lnTo>
                    <a:pt x="501" y="706"/>
                  </a:lnTo>
                  <a:lnTo>
                    <a:pt x="513" y="631"/>
                  </a:lnTo>
                  <a:lnTo>
                    <a:pt x="519" y="556"/>
                  </a:lnTo>
                  <a:lnTo>
                    <a:pt x="513" y="512"/>
                  </a:lnTo>
                  <a:lnTo>
                    <a:pt x="513" y="462"/>
                  </a:lnTo>
                  <a:lnTo>
                    <a:pt x="494" y="437"/>
                  </a:lnTo>
                  <a:lnTo>
                    <a:pt x="482" y="418"/>
                  </a:lnTo>
                  <a:lnTo>
                    <a:pt x="464" y="406"/>
                  </a:lnTo>
                  <a:lnTo>
                    <a:pt x="452" y="400"/>
                  </a:lnTo>
                  <a:lnTo>
                    <a:pt x="433" y="400"/>
                  </a:lnTo>
                  <a:lnTo>
                    <a:pt x="415" y="400"/>
                  </a:lnTo>
                  <a:lnTo>
                    <a:pt x="397" y="406"/>
                  </a:lnTo>
                  <a:lnTo>
                    <a:pt x="378" y="412"/>
                  </a:lnTo>
                  <a:lnTo>
                    <a:pt x="219" y="506"/>
                  </a:lnTo>
                  <a:lnTo>
                    <a:pt x="183" y="456"/>
                  </a:lnTo>
                  <a:lnTo>
                    <a:pt x="152" y="400"/>
                  </a:lnTo>
                  <a:lnTo>
                    <a:pt x="152" y="281"/>
                  </a:lnTo>
                  <a:lnTo>
                    <a:pt x="158" y="168"/>
                  </a:lnTo>
                  <a:lnTo>
                    <a:pt x="3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3" name="Freeform 101"/>
            <p:cNvSpPr>
              <a:spLocks/>
            </p:cNvSpPr>
            <p:nvPr/>
          </p:nvSpPr>
          <p:spPr bwMode="auto">
            <a:xfrm>
              <a:off x="11631" y="4584"/>
              <a:ext cx="410" cy="762"/>
            </a:xfrm>
            <a:custGeom>
              <a:avLst/>
              <a:gdLst/>
              <a:ahLst/>
              <a:cxnLst>
                <a:cxn ang="0">
                  <a:pos x="220" y="0"/>
                </a:cxn>
                <a:cxn ang="0">
                  <a:pos x="239" y="0"/>
                </a:cxn>
                <a:cxn ang="0">
                  <a:pos x="251" y="0"/>
                </a:cxn>
                <a:cxn ang="0">
                  <a:pos x="257" y="12"/>
                </a:cxn>
                <a:cxn ang="0">
                  <a:pos x="257" y="31"/>
                </a:cxn>
                <a:cxn ang="0">
                  <a:pos x="257" y="669"/>
                </a:cxn>
                <a:cxn ang="0">
                  <a:pos x="257" y="694"/>
                </a:cxn>
                <a:cxn ang="0">
                  <a:pos x="269" y="706"/>
                </a:cxn>
                <a:cxn ang="0">
                  <a:pos x="306" y="719"/>
                </a:cxn>
                <a:cxn ang="0">
                  <a:pos x="367" y="719"/>
                </a:cxn>
                <a:cxn ang="0">
                  <a:pos x="410" y="719"/>
                </a:cxn>
                <a:cxn ang="0">
                  <a:pos x="410" y="762"/>
                </a:cxn>
                <a:cxn ang="0">
                  <a:pos x="373" y="762"/>
                </a:cxn>
                <a:cxn ang="0">
                  <a:pos x="312" y="756"/>
                </a:cxn>
                <a:cxn ang="0">
                  <a:pos x="251" y="756"/>
                </a:cxn>
                <a:cxn ang="0">
                  <a:pos x="208" y="756"/>
                </a:cxn>
                <a:cxn ang="0">
                  <a:pos x="165" y="756"/>
                </a:cxn>
                <a:cxn ang="0">
                  <a:pos x="104" y="756"/>
                </a:cxn>
                <a:cxn ang="0">
                  <a:pos x="43" y="762"/>
                </a:cxn>
                <a:cxn ang="0">
                  <a:pos x="7" y="762"/>
                </a:cxn>
                <a:cxn ang="0">
                  <a:pos x="7" y="719"/>
                </a:cxn>
                <a:cxn ang="0">
                  <a:pos x="49" y="719"/>
                </a:cxn>
                <a:cxn ang="0">
                  <a:pos x="117" y="719"/>
                </a:cxn>
                <a:cxn ang="0">
                  <a:pos x="153" y="706"/>
                </a:cxn>
                <a:cxn ang="0">
                  <a:pos x="165" y="694"/>
                </a:cxn>
                <a:cxn ang="0">
                  <a:pos x="165" y="669"/>
                </a:cxn>
                <a:cxn ang="0">
                  <a:pos x="165" y="81"/>
                </a:cxn>
                <a:cxn ang="0">
                  <a:pos x="104" y="100"/>
                </a:cxn>
                <a:cxn ang="0">
                  <a:pos x="43" y="112"/>
                </a:cxn>
                <a:cxn ang="0">
                  <a:pos x="0" y="112"/>
                </a:cxn>
                <a:cxn ang="0">
                  <a:pos x="0" y="69"/>
                </a:cxn>
                <a:cxn ang="0">
                  <a:pos x="49" y="69"/>
                </a:cxn>
                <a:cxn ang="0">
                  <a:pos x="104" y="62"/>
                </a:cxn>
                <a:cxn ang="0">
                  <a:pos x="165" y="37"/>
                </a:cxn>
                <a:cxn ang="0">
                  <a:pos x="220" y="0"/>
                </a:cxn>
              </a:cxnLst>
              <a:rect l="0" t="0" r="r" b="b"/>
              <a:pathLst>
                <a:path w="410" h="762">
                  <a:moveTo>
                    <a:pt x="220" y="0"/>
                  </a:moveTo>
                  <a:lnTo>
                    <a:pt x="239" y="0"/>
                  </a:lnTo>
                  <a:lnTo>
                    <a:pt x="251" y="0"/>
                  </a:lnTo>
                  <a:lnTo>
                    <a:pt x="257" y="12"/>
                  </a:lnTo>
                  <a:lnTo>
                    <a:pt x="257" y="31"/>
                  </a:lnTo>
                  <a:lnTo>
                    <a:pt x="257" y="669"/>
                  </a:lnTo>
                  <a:lnTo>
                    <a:pt x="257" y="694"/>
                  </a:lnTo>
                  <a:lnTo>
                    <a:pt x="269" y="706"/>
                  </a:lnTo>
                  <a:lnTo>
                    <a:pt x="306" y="719"/>
                  </a:lnTo>
                  <a:lnTo>
                    <a:pt x="367" y="719"/>
                  </a:lnTo>
                  <a:lnTo>
                    <a:pt x="410" y="719"/>
                  </a:lnTo>
                  <a:lnTo>
                    <a:pt x="410" y="762"/>
                  </a:lnTo>
                  <a:lnTo>
                    <a:pt x="373" y="762"/>
                  </a:lnTo>
                  <a:lnTo>
                    <a:pt x="312" y="756"/>
                  </a:lnTo>
                  <a:lnTo>
                    <a:pt x="251" y="756"/>
                  </a:lnTo>
                  <a:lnTo>
                    <a:pt x="208" y="756"/>
                  </a:lnTo>
                  <a:lnTo>
                    <a:pt x="165" y="756"/>
                  </a:lnTo>
                  <a:lnTo>
                    <a:pt x="104" y="756"/>
                  </a:lnTo>
                  <a:lnTo>
                    <a:pt x="43" y="762"/>
                  </a:lnTo>
                  <a:lnTo>
                    <a:pt x="7" y="762"/>
                  </a:lnTo>
                  <a:lnTo>
                    <a:pt x="7" y="719"/>
                  </a:lnTo>
                  <a:lnTo>
                    <a:pt x="49" y="719"/>
                  </a:lnTo>
                  <a:lnTo>
                    <a:pt x="117" y="719"/>
                  </a:lnTo>
                  <a:lnTo>
                    <a:pt x="153" y="706"/>
                  </a:lnTo>
                  <a:lnTo>
                    <a:pt x="165" y="694"/>
                  </a:lnTo>
                  <a:lnTo>
                    <a:pt x="165" y="669"/>
                  </a:lnTo>
                  <a:lnTo>
                    <a:pt x="165" y="81"/>
                  </a:lnTo>
                  <a:lnTo>
                    <a:pt x="104" y="100"/>
                  </a:lnTo>
                  <a:lnTo>
                    <a:pt x="43" y="112"/>
                  </a:lnTo>
                  <a:lnTo>
                    <a:pt x="0" y="112"/>
                  </a:lnTo>
                  <a:lnTo>
                    <a:pt x="0" y="69"/>
                  </a:lnTo>
                  <a:lnTo>
                    <a:pt x="49" y="69"/>
                  </a:lnTo>
                  <a:lnTo>
                    <a:pt x="104" y="62"/>
                  </a:lnTo>
                  <a:lnTo>
                    <a:pt x="165" y="37"/>
                  </a:lnTo>
                  <a:lnTo>
                    <a:pt x="2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4" name="Freeform 102"/>
            <p:cNvSpPr>
              <a:spLocks/>
            </p:cNvSpPr>
            <p:nvPr/>
          </p:nvSpPr>
          <p:spPr bwMode="auto">
            <a:xfrm>
              <a:off x="12328" y="3890"/>
              <a:ext cx="373" cy="1625"/>
            </a:xfrm>
            <a:custGeom>
              <a:avLst/>
              <a:gdLst/>
              <a:ahLst/>
              <a:cxnLst>
                <a:cxn ang="0">
                  <a:pos x="18" y="0"/>
                </a:cxn>
                <a:cxn ang="0">
                  <a:pos x="37" y="6"/>
                </a:cxn>
                <a:cxn ang="0">
                  <a:pos x="67" y="38"/>
                </a:cxn>
                <a:cxn ang="0">
                  <a:pos x="116" y="81"/>
                </a:cxn>
                <a:cxn ang="0">
                  <a:pos x="165" y="138"/>
                </a:cxn>
                <a:cxn ang="0">
                  <a:pos x="214" y="213"/>
                </a:cxn>
                <a:cxn ang="0">
                  <a:pos x="269" y="306"/>
                </a:cxn>
                <a:cxn ang="0">
                  <a:pos x="318" y="444"/>
                </a:cxn>
                <a:cxn ang="0">
                  <a:pos x="355" y="581"/>
                </a:cxn>
                <a:cxn ang="0">
                  <a:pos x="367" y="706"/>
                </a:cxn>
                <a:cxn ang="0">
                  <a:pos x="373" y="813"/>
                </a:cxn>
                <a:cxn ang="0">
                  <a:pos x="373" y="813"/>
                </a:cxn>
                <a:cxn ang="0">
                  <a:pos x="367" y="963"/>
                </a:cxn>
                <a:cxn ang="0">
                  <a:pos x="336" y="1131"/>
                </a:cxn>
                <a:cxn ang="0">
                  <a:pos x="269" y="1313"/>
                </a:cxn>
                <a:cxn ang="0">
                  <a:pos x="220" y="1406"/>
                </a:cxn>
                <a:cxn ang="0">
                  <a:pos x="165" y="1481"/>
                </a:cxn>
                <a:cxn ang="0">
                  <a:pos x="116" y="1544"/>
                </a:cxn>
                <a:cxn ang="0">
                  <a:pos x="73" y="1594"/>
                </a:cxn>
                <a:cxn ang="0">
                  <a:pos x="37" y="1619"/>
                </a:cxn>
                <a:cxn ang="0">
                  <a:pos x="18" y="1625"/>
                </a:cxn>
                <a:cxn ang="0">
                  <a:pos x="12" y="1625"/>
                </a:cxn>
                <a:cxn ang="0">
                  <a:pos x="6" y="1619"/>
                </a:cxn>
                <a:cxn ang="0">
                  <a:pos x="0" y="1613"/>
                </a:cxn>
                <a:cxn ang="0">
                  <a:pos x="0" y="1606"/>
                </a:cxn>
                <a:cxn ang="0">
                  <a:pos x="6" y="1606"/>
                </a:cxn>
                <a:cxn ang="0">
                  <a:pos x="6" y="1600"/>
                </a:cxn>
                <a:cxn ang="0">
                  <a:pos x="12" y="1594"/>
                </a:cxn>
                <a:cxn ang="0">
                  <a:pos x="25" y="1581"/>
                </a:cxn>
                <a:cxn ang="0">
                  <a:pos x="110" y="1475"/>
                </a:cxn>
                <a:cxn ang="0">
                  <a:pos x="177" y="1356"/>
                </a:cxn>
                <a:cxn ang="0">
                  <a:pos x="226" y="1225"/>
                </a:cxn>
                <a:cxn ang="0">
                  <a:pos x="257" y="1094"/>
                </a:cxn>
                <a:cxn ang="0">
                  <a:pos x="275" y="950"/>
                </a:cxn>
                <a:cxn ang="0">
                  <a:pos x="281" y="813"/>
                </a:cxn>
                <a:cxn ang="0">
                  <a:pos x="269" y="619"/>
                </a:cxn>
                <a:cxn ang="0">
                  <a:pos x="238" y="444"/>
                </a:cxn>
                <a:cxn ang="0">
                  <a:pos x="190" y="294"/>
                </a:cxn>
                <a:cxn ang="0">
                  <a:pos x="116" y="163"/>
                </a:cxn>
                <a:cxn ang="0">
                  <a:pos x="31" y="56"/>
                </a:cxn>
                <a:cxn ang="0">
                  <a:pos x="18" y="44"/>
                </a:cxn>
                <a:cxn ang="0">
                  <a:pos x="12" y="31"/>
                </a:cxn>
                <a:cxn ang="0">
                  <a:pos x="6" y="25"/>
                </a:cxn>
                <a:cxn ang="0">
                  <a:pos x="0" y="25"/>
                </a:cxn>
                <a:cxn ang="0">
                  <a:pos x="0" y="19"/>
                </a:cxn>
                <a:cxn ang="0">
                  <a:pos x="0" y="19"/>
                </a:cxn>
                <a:cxn ang="0">
                  <a:pos x="6" y="6"/>
                </a:cxn>
                <a:cxn ang="0">
                  <a:pos x="12" y="0"/>
                </a:cxn>
                <a:cxn ang="0">
                  <a:pos x="18" y="0"/>
                </a:cxn>
              </a:cxnLst>
              <a:rect l="0" t="0" r="r" b="b"/>
              <a:pathLst>
                <a:path w="373" h="1625">
                  <a:moveTo>
                    <a:pt x="18" y="0"/>
                  </a:moveTo>
                  <a:lnTo>
                    <a:pt x="37" y="6"/>
                  </a:lnTo>
                  <a:lnTo>
                    <a:pt x="67" y="38"/>
                  </a:lnTo>
                  <a:lnTo>
                    <a:pt x="116" y="81"/>
                  </a:lnTo>
                  <a:lnTo>
                    <a:pt x="165" y="138"/>
                  </a:lnTo>
                  <a:lnTo>
                    <a:pt x="214" y="213"/>
                  </a:lnTo>
                  <a:lnTo>
                    <a:pt x="269" y="306"/>
                  </a:lnTo>
                  <a:lnTo>
                    <a:pt x="318" y="444"/>
                  </a:lnTo>
                  <a:lnTo>
                    <a:pt x="355" y="581"/>
                  </a:lnTo>
                  <a:lnTo>
                    <a:pt x="367" y="706"/>
                  </a:lnTo>
                  <a:lnTo>
                    <a:pt x="373" y="813"/>
                  </a:lnTo>
                  <a:lnTo>
                    <a:pt x="373" y="813"/>
                  </a:lnTo>
                  <a:lnTo>
                    <a:pt x="367" y="963"/>
                  </a:lnTo>
                  <a:lnTo>
                    <a:pt x="336" y="1131"/>
                  </a:lnTo>
                  <a:lnTo>
                    <a:pt x="269" y="1313"/>
                  </a:lnTo>
                  <a:lnTo>
                    <a:pt x="220" y="1406"/>
                  </a:lnTo>
                  <a:lnTo>
                    <a:pt x="165" y="1481"/>
                  </a:lnTo>
                  <a:lnTo>
                    <a:pt x="116" y="1544"/>
                  </a:lnTo>
                  <a:lnTo>
                    <a:pt x="73" y="1594"/>
                  </a:lnTo>
                  <a:lnTo>
                    <a:pt x="37" y="1619"/>
                  </a:lnTo>
                  <a:lnTo>
                    <a:pt x="18" y="1625"/>
                  </a:lnTo>
                  <a:lnTo>
                    <a:pt x="12" y="1625"/>
                  </a:lnTo>
                  <a:lnTo>
                    <a:pt x="6" y="1619"/>
                  </a:lnTo>
                  <a:lnTo>
                    <a:pt x="0" y="1613"/>
                  </a:lnTo>
                  <a:lnTo>
                    <a:pt x="0" y="1606"/>
                  </a:lnTo>
                  <a:lnTo>
                    <a:pt x="6" y="1606"/>
                  </a:lnTo>
                  <a:lnTo>
                    <a:pt x="6" y="1600"/>
                  </a:lnTo>
                  <a:lnTo>
                    <a:pt x="12" y="1594"/>
                  </a:lnTo>
                  <a:lnTo>
                    <a:pt x="25" y="1581"/>
                  </a:lnTo>
                  <a:lnTo>
                    <a:pt x="110" y="1475"/>
                  </a:lnTo>
                  <a:lnTo>
                    <a:pt x="177" y="1356"/>
                  </a:lnTo>
                  <a:lnTo>
                    <a:pt x="226" y="1225"/>
                  </a:lnTo>
                  <a:lnTo>
                    <a:pt x="257" y="1094"/>
                  </a:lnTo>
                  <a:lnTo>
                    <a:pt x="275" y="950"/>
                  </a:lnTo>
                  <a:lnTo>
                    <a:pt x="281" y="813"/>
                  </a:lnTo>
                  <a:lnTo>
                    <a:pt x="269" y="619"/>
                  </a:lnTo>
                  <a:lnTo>
                    <a:pt x="238" y="444"/>
                  </a:lnTo>
                  <a:lnTo>
                    <a:pt x="190" y="294"/>
                  </a:lnTo>
                  <a:lnTo>
                    <a:pt x="116" y="163"/>
                  </a:lnTo>
                  <a:lnTo>
                    <a:pt x="31" y="56"/>
                  </a:lnTo>
                  <a:lnTo>
                    <a:pt x="18" y="44"/>
                  </a:lnTo>
                  <a:lnTo>
                    <a:pt x="12" y="31"/>
                  </a:lnTo>
                  <a:lnTo>
                    <a:pt x="6" y="25"/>
                  </a:lnTo>
                  <a:lnTo>
                    <a:pt x="0" y="25"/>
                  </a:lnTo>
                  <a:lnTo>
                    <a:pt x="0" y="19"/>
                  </a:lnTo>
                  <a:lnTo>
                    <a:pt x="0" y="19"/>
                  </a:lnTo>
                  <a:lnTo>
                    <a:pt x="6" y="6"/>
                  </a:lnTo>
                  <a:lnTo>
                    <a:pt x="12"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5" name="Freeform 103"/>
            <p:cNvSpPr>
              <a:spLocks/>
            </p:cNvSpPr>
            <p:nvPr/>
          </p:nvSpPr>
          <p:spPr bwMode="auto">
            <a:xfrm>
              <a:off x="13288" y="4159"/>
              <a:ext cx="1063" cy="1087"/>
            </a:xfrm>
            <a:custGeom>
              <a:avLst/>
              <a:gdLst/>
              <a:ahLst/>
              <a:cxnLst>
                <a:cxn ang="0">
                  <a:pos x="531" y="0"/>
                </a:cxn>
                <a:cxn ang="0">
                  <a:pos x="543" y="6"/>
                </a:cxn>
                <a:cxn ang="0">
                  <a:pos x="556" y="12"/>
                </a:cxn>
                <a:cxn ang="0">
                  <a:pos x="562" y="19"/>
                </a:cxn>
                <a:cxn ang="0">
                  <a:pos x="562" y="31"/>
                </a:cxn>
                <a:cxn ang="0">
                  <a:pos x="562" y="44"/>
                </a:cxn>
                <a:cxn ang="0">
                  <a:pos x="562" y="56"/>
                </a:cxn>
                <a:cxn ang="0">
                  <a:pos x="562" y="512"/>
                </a:cxn>
                <a:cxn ang="0">
                  <a:pos x="1008" y="512"/>
                </a:cxn>
                <a:cxn ang="0">
                  <a:pos x="1020" y="512"/>
                </a:cxn>
                <a:cxn ang="0">
                  <a:pos x="1032" y="512"/>
                </a:cxn>
                <a:cxn ang="0">
                  <a:pos x="1045" y="519"/>
                </a:cxn>
                <a:cxn ang="0">
                  <a:pos x="1051" y="519"/>
                </a:cxn>
                <a:cxn ang="0">
                  <a:pos x="1057" y="531"/>
                </a:cxn>
                <a:cxn ang="0">
                  <a:pos x="1063" y="544"/>
                </a:cxn>
                <a:cxn ang="0">
                  <a:pos x="1057" y="556"/>
                </a:cxn>
                <a:cxn ang="0">
                  <a:pos x="1051" y="569"/>
                </a:cxn>
                <a:cxn ang="0">
                  <a:pos x="1045" y="575"/>
                </a:cxn>
                <a:cxn ang="0">
                  <a:pos x="1032" y="575"/>
                </a:cxn>
                <a:cxn ang="0">
                  <a:pos x="1020" y="575"/>
                </a:cxn>
                <a:cxn ang="0">
                  <a:pos x="1008" y="575"/>
                </a:cxn>
                <a:cxn ang="0">
                  <a:pos x="562" y="575"/>
                </a:cxn>
                <a:cxn ang="0">
                  <a:pos x="562" y="1031"/>
                </a:cxn>
                <a:cxn ang="0">
                  <a:pos x="562" y="1044"/>
                </a:cxn>
                <a:cxn ang="0">
                  <a:pos x="562" y="1056"/>
                </a:cxn>
                <a:cxn ang="0">
                  <a:pos x="562" y="1069"/>
                </a:cxn>
                <a:cxn ang="0">
                  <a:pos x="556" y="1081"/>
                </a:cxn>
                <a:cxn ang="0">
                  <a:pos x="543" y="1087"/>
                </a:cxn>
                <a:cxn ang="0">
                  <a:pos x="531" y="1087"/>
                </a:cxn>
                <a:cxn ang="0">
                  <a:pos x="519" y="1087"/>
                </a:cxn>
                <a:cxn ang="0">
                  <a:pos x="507" y="1081"/>
                </a:cxn>
                <a:cxn ang="0">
                  <a:pos x="507" y="1069"/>
                </a:cxn>
                <a:cxn ang="0">
                  <a:pos x="501" y="1056"/>
                </a:cxn>
                <a:cxn ang="0">
                  <a:pos x="501" y="1044"/>
                </a:cxn>
                <a:cxn ang="0">
                  <a:pos x="501" y="1031"/>
                </a:cxn>
                <a:cxn ang="0">
                  <a:pos x="501" y="575"/>
                </a:cxn>
                <a:cxn ang="0">
                  <a:pos x="55" y="575"/>
                </a:cxn>
                <a:cxn ang="0">
                  <a:pos x="42" y="575"/>
                </a:cxn>
                <a:cxn ang="0">
                  <a:pos x="30" y="575"/>
                </a:cxn>
                <a:cxn ang="0">
                  <a:pos x="18" y="575"/>
                </a:cxn>
                <a:cxn ang="0">
                  <a:pos x="12" y="569"/>
                </a:cxn>
                <a:cxn ang="0">
                  <a:pos x="6" y="556"/>
                </a:cxn>
                <a:cxn ang="0">
                  <a:pos x="0" y="544"/>
                </a:cxn>
                <a:cxn ang="0">
                  <a:pos x="6" y="531"/>
                </a:cxn>
                <a:cxn ang="0">
                  <a:pos x="12" y="519"/>
                </a:cxn>
                <a:cxn ang="0">
                  <a:pos x="18" y="519"/>
                </a:cxn>
                <a:cxn ang="0">
                  <a:pos x="30" y="512"/>
                </a:cxn>
                <a:cxn ang="0">
                  <a:pos x="42" y="512"/>
                </a:cxn>
                <a:cxn ang="0">
                  <a:pos x="55" y="512"/>
                </a:cxn>
                <a:cxn ang="0">
                  <a:pos x="501" y="512"/>
                </a:cxn>
                <a:cxn ang="0">
                  <a:pos x="501" y="56"/>
                </a:cxn>
                <a:cxn ang="0">
                  <a:pos x="501" y="44"/>
                </a:cxn>
                <a:cxn ang="0">
                  <a:pos x="501" y="31"/>
                </a:cxn>
                <a:cxn ang="0">
                  <a:pos x="507" y="19"/>
                </a:cxn>
                <a:cxn ang="0">
                  <a:pos x="507" y="12"/>
                </a:cxn>
                <a:cxn ang="0">
                  <a:pos x="519" y="6"/>
                </a:cxn>
                <a:cxn ang="0">
                  <a:pos x="531" y="0"/>
                </a:cxn>
              </a:cxnLst>
              <a:rect l="0" t="0" r="r" b="b"/>
              <a:pathLst>
                <a:path w="1063" h="1087">
                  <a:moveTo>
                    <a:pt x="531" y="0"/>
                  </a:moveTo>
                  <a:lnTo>
                    <a:pt x="543" y="6"/>
                  </a:lnTo>
                  <a:lnTo>
                    <a:pt x="556" y="12"/>
                  </a:lnTo>
                  <a:lnTo>
                    <a:pt x="562" y="19"/>
                  </a:lnTo>
                  <a:lnTo>
                    <a:pt x="562" y="31"/>
                  </a:lnTo>
                  <a:lnTo>
                    <a:pt x="562" y="44"/>
                  </a:lnTo>
                  <a:lnTo>
                    <a:pt x="562" y="56"/>
                  </a:lnTo>
                  <a:lnTo>
                    <a:pt x="562" y="512"/>
                  </a:lnTo>
                  <a:lnTo>
                    <a:pt x="1008" y="512"/>
                  </a:lnTo>
                  <a:lnTo>
                    <a:pt x="1020" y="512"/>
                  </a:lnTo>
                  <a:lnTo>
                    <a:pt x="1032" y="512"/>
                  </a:lnTo>
                  <a:lnTo>
                    <a:pt x="1045" y="519"/>
                  </a:lnTo>
                  <a:lnTo>
                    <a:pt x="1051" y="519"/>
                  </a:lnTo>
                  <a:lnTo>
                    <a:pt x="1057" y="531"/>
                  </a:lnTo>
                  <a:lnTo>
                    <a:pt x="1063" y="544"/>
                  </a:lnTo>
                  <a:lnTo>
                    <a:pt x="1057" y="556"/>
                  </a:lnTo>
                  <a:lnTo>
                    <a:pt x="1051" y="569"/>
                  </a:lnTo>
                  <a:lnTo>
                    <a:pt x="1045" y="575"/>
                  </a:lnTo>
                  <a:lnTo>
                    <a:pt x="1032" y="575"/>
                  </a:lnTo>
                  <a:lnTo>
                    <a:pt x="1020" y="575"/>
                  </a:lnTo>
                  <a:lnTo>
                    <a:pt x="1008" y="575"/>
                  </a:lnTo>
                  <a:lnTo>
                    <a:pt x="562" y="575"/>
                  </a:lnTo>
                  <a:lnTo>
                    <a:pt x="562" y="1031"/>
                  </a:lnTo>
                  <a:lnTo>
                    <a:pt x="562" y="1044"/>
                  </a:lnTo>
                  <a:lnTo>
                    <a:pt x="562" y="1056"/>
                  </a:lnTo>
                  <a:lnTo>
                    <a:pt x="562" y="1069"/>
                  </a:lnTo>
                  <a:lnTo>
                    <a:pt x="556" y="1081"/>
                  </a:lnTo>
                  <a:lnTo>
                    <a:pt x="543" y="1087"/>
                  </a:lnTo>
                  <a:lnTo>
                    <a:pt x="531" y="1087"/>
                  </a:lnTo>
                  <a:lnTo>
                    <a:pt x="519" y="1087"/>
                  </a:lnTo>
                  <a:lnTo>
                    <a:pt x="507" y="1081"/>
                  </a:lnTo>
                  <a:lnTo>
                    <a:pt x="507" y="1069"/>
                  </a:lnTo>
                  <a:lnTo>
                    <a:pt x="501" y="1056"/>
                  </a:lnTo>
                  <a:lnTo>
                    <a:pt x="501" y="1044"/>
                  </a:lnTo>
                  <a:lnTo>
                    <a:pt x="501" y="1031"/>
                  </a:lnTo>
                  <a:lnTo>
                    <a:pt x="501" y="575"/>
                  </a:lnTo>
                  <a:lnTo>
                    <a:pt x="55" y="575"/>
                  </a:lnTo>
                  <a:lnTo>
                    <a:pt x="42" y="575"/>
                  </a:lnTo>
                  <a:lnTo>
                    <a:pt x="30" y="575"/>
                  </a:lnTo>
                  <a:lnTo>
                    <a:pt x="18" y="575"/>
                  </a:lnTo>
                  <a:lnTo>
                    <a:pt x="12" y="569"/>
                  </a:lnTo>
                  <a:lnTo>
                    <a:pt x="6" y="556"/>
                  </a:lnTo>
                  <a:lnTo>
                    <a:pt x="0" y="544"/>
                  </a:lnTo>
                  <a:lnTo>
                    <a:pt x="6" y="531"/>
                  </a:lnTo>
                  <a:lnTo>
                    <a:pt x="12" y="519"/>
                  </a:lnTo>
                  <a:lnTo>
                    <a:pt x="18" y="519"/>
                  </a:lnTo>
                  <a:lnTo>
                    <a:pt x="30" y="512"/>
                  </a:lnTo>
                  <a:lnTo>
                    <a:pt x="42" y="512"/>
                  </a:lnTo>
                  <a:lnTo>
                    <a:pt x="55" y="512"/>
                  </a:lnTo>
                  <a:lnTo>
                    <a:pt x="501" y="512"/>
                  </a:lnTo>
                  <a:lnTo>
                    <a:pt x="501" y="56"/>
                  </a:lnTo>
                  <a:lnTo>
                    <a:pt x="501" y="44"/>
                  </a:lnTo>
                  <a:lnTo>
                    <a:pt x="501" y="31"/>
                  </a:lnTo>
                  <a:lnTo>
                    <a:pt x="507" y="19"/>
                  </a:lnTo>
                  <a:lnTo>
                    <a:pt x="507" y="12"/>
                  </a:lnTo>
                  <a:lnTo>
                    <a:pt x="519" y="6"/>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6" name="Freeform 104"/>
            <p:cNvSpPr>
              <a:spLocks noEditPoints="1"/>
            </p:cNvSpPr>
            <p:nvPr/>
          </p:nvSpPr>
          <p:spPr bwMode="auto">
            <a:xfrm>
              <a:off x="14858" y="3984"/>
              <a:ext cx="758" cy="1144"/>
            </a:xfrm>
            <a:custGeom>
              <a:avLst/>
              <a:gdLst/>
              <a:ahLst/>
              <a:cxnLst>
                <a:cxn ang="0">
                  <a:pos x="318" y="462"/>
                </a:cxn>
                <a:cxn ang="0">
                  <a:pos x="202" y="600"/>
                </a:cxn>
                <a:cxn ang="0">
                  <a:pos x="153" y="731"/>
                </a:cxn>
                <a:cxn ang="0">
                  <a:pos x="116" y="894"/>
                </a:cxn>
                <a:cxn ang="0">
                  <a:pos x="116" y="994"/>
                </a:cxn>
                <a:cxn ang="0">
                  <a:pos x="147" y="1075"/>
                </a:cxn>
                <a:cxn ang="0">
                  <a:pos x="214" y="1106"/>
                </a:cxn>
                <a:cxn ang="0">
                  <a:pos x="324" y="1062"/>
                </a:cxn>
                <a:cxn ang="0">
                  <a:pos x="403" y="981"/>
                </a:cxn>
                <a:cxn ang="0">
                  <a:pos x="416" y="956"/>
                </a:cxn>
                <a:cxn ang="0">
                  <a:pos x="428" y="931"/>
                </a:cxn>
                <a:cxn ang="0">
                  <a:pos x="507" y="600"/>
                </a:cxn>
                <a:cxn ang="0">
                  <a:pos x="507" y="575"/>
                </a:cxn>
                <a:cxn ang="0">
                  <a:pos x="489" y="512"/>
                </a:cxn>
                <a:cxn ang="0">
                  <a:pos x="428" y="456"/>
                </a:cxn>
                <a:cxn ang="0">
                  <a:pos x="733" y="0"/>
                </a:cxn>
                <a:cxn ang="0">
                  <a:pos x="752" y="6"/>
                </a:cxn>
                <a:cxn ang="0">
                  <a:pos x="758" y="12"/>
                </a:cxn>
                <a:cxn ang="0">
                  <a:pos x="758" y="19"/>
                </a:cxn>
                <a:cxn ang="0">
                  <a:pos x="526" y="975"/>
                </a:cxn>
                <a:cxn ang="0">
                  <a:pos x="519" y="1012"/>
                </a:cxn>
                <a:cxn ang="0">
                  <a:pos x="519" y="1050"/>
                </a:cxn>
                <a:cxn ang="0">
                  <a:pos x="526" y="1075"/>
                </a:cxn>
                <a:cxn ang="0">
                  <a:pos x="538" y="1100"/>
                </a:cxn>
                <a:cxn ang="0">
                  <a:pos x="568" y="1106"/>
                </a:cxn>
                <a:cxn ang="0">
                  <a:pos x="642" y="1044"/>
                </a:cxn>
                <a:cxn ang="0">
                  <a:pos x="691" y="906"/>
                </a:cxn>
                <a:cxn ang="0">
                  <a:pos x="697" y="881"/>
                </a:cxn>
                <a:cxn ang="0">
                  <a:pos x="715" y="881"/>
                </a:cxn>
                <a:cxn ang="0">
                  <a:pos x="727" y="887"/>
                </a:cxn>
                <a:cxn ang="0">
                  <a:pos x="727" y="912"/>
                </a:cxn>
                <a:cxn ang="0">
                  <a:pos x="703" y="1006"/>
                </a:cxn>
                <a:cxn ang="0">
                  <a:pos x="654" y="1100"/>
                </a:cxn>
                <a:cxn ang="0">
                  <a:pos x="562" y="1144"/>
                </a:cxn>
                <a:cxn ang="0">
                  <a:pos x="464" y="1106"/>
                </a:cxn>
                <a:cxn ang="0">
                  <a:pos x="416" y="1019"/>
                </a:cxn>
                <a:cxn ang="0">
                  <a:pos x="293" y="1125"/>
                </a:cxn>
                <a:cxn ang="0">
                  <a:pos x="214" y="1144"/>
                </a:cxn>
                <a:cxn ang="0">
                  <a:pos x="80" y="1094"/>
                </a:cxn>
                <a:cxn ang="0">
                  <a:pos x="6" y="969"/>
                </a:cxn>
                <a:cxn ang="0">
                  <a:pos x="12" y="762"/>
                </a:cxn>
                <a:cxn ang="0">
                  <a:pos x="122" y="556"/>
                </a:cxn>
                <a:cxn ang="0">
                  <a:pos x="287" y="425"/>
                </a:cxn>
                <a:cxn ang="0">
                  <a:pos x="446" y="419"/>
                </a:cxn>
                <a:cxn ang="0">
                  <a:pos x="532" y="512"/>
                </a:cxn>
                <a:cxn ang="0">
                  <a:pos x="629" y="94"/>
                </a:cxn>
                <a:cxn ang="0">
                  <a:pos x="629" y="81"/>
                </a:cxn>
                <a:cxn ang="0">
                  <a:pos x="611" y="69"/>
                </a:cxn>
                <a:cxn ang="0">
                  <a:pos x="581" y="69"/>
                </a:cxn>
                <a:cxn ang="0">
                  <a:pos x="532" y="62"/>
                </a:cxn>
                <a:cxn ang="0">
                  <a:pos x="513" y="56"/>
                </a:cxn>
                <a:cxn ang="0">
                  <a:pos x="513" y="31"/>
                </a:cxn>
                <a:cxn ang="0">
                  <a:pos x="532" y="19"/>
                </a:cxn>
                <a:cxn ang="0">
                  <a:pos x="611" y="6"/>
                </a:cxn>
                <a:cxn ang="0">
                  <a:pos x="709" y="0"/>
                </a:cxn>
              </a:cxnLst>
              <a:rect l="0" t="0" r="r" b="b"/>
              <a:pathLst>
                <a:path w="758" h="1144">
                  <a:moveTo>
                    <a:pt x="385" y="444"/>
                  </a:moveTo>
                  <a:lnTo>
                    <a:pt x="318" y="462"/>
                  </a:lnTo>
                  <a:lnTo>
                    <a:pt x="257" y="519"/>
                  </a:lnTo>
                  <a:lnTo>
                    <a:pt x="202" y="600"/>
                  </a:lnTo>
                  <a:lnTo>
                    <a:pt x="177" y="656"/>
                  </a:lnTo>
                  <a:lnTo>
                    <a:pt x="153" y="731"/>
                  </a:lnTo>
                  <a:lnTo>
                    <a:pt x="134" y="819"/>
                  </a:lnTo>
                  <a:lnTo>
                    <a:pt x="116" y="894"/>
                  </a:lnTo>
                  <a:lnTo>
                    <a:pt x="116" y="956"/>
                  </a:lnTo>
                  <a:lnTo>
                    <a:pt x="116" y="994"/>
                  </a:lnTo>
                  <a:lnTo>
                    <a:pt x="128" y="1037"/>
                  </a:lnTo>
                  <a:lnTo>
                    <a:pt x="147" y="1075"/>
                  </a:lnTo>
                  <a:lnTo>
                    <a:pt x="171" y="1100"/>
                  </a:lnTo>
                  <a:lnTo>
                    <a:pt x="214" y="1106"/>
                  </a:lnTo>
                  <a:lnTo>
                    <a:pt x="263" y="1100"/>
                  </a:lnTo>
                  <a:lnTo>
                    <a:pt x="324" y="1062"/>
                  </a:lnTo>
                  <a:lnTo>
                    <a:pt x="391" y="994"/>
                  </a:lnTo>
                  <a:lnTo>
                    <a:pt x="403" y="981"/>
                  </a:lnTo>
                  <a:lnTo>
                    <a:pt x="416" y="969"/>
                  </a:lnTo>
                  <a:lnTo>
                    <a:pt x="416" y="956"/>
                  </a:lnTo>
                  <a:lnTo>
                    <a:pt x="422" y="950"/>
                  </a:lnTo>
                  <a:lnTo>
                    <a:pt x="428" y="931"/>
                  </a:lnTo>
                  <a:lnTo>
                    <a:pt x="507" y="612"/>
                  </a:lnTo>
                  <a:lnTo>
                    <a:pt x="507" y="600"/>
                  </a:lnTo>
                  <a:lnTo>
                    <a:pt x="513" y="587"/>
                  </a:lnTo>
                  <a:lnTo>
                    <a:pt x="507" y="575"/>
                  </a:lnTo>
                  <a:lnTo>
                    <a:pt x="501" y="544"/>
                  </a:lnTo>
                  <a:lnTo>
                    <a:pt x="489" y="512"/>
                  </a:lnTo>
                  <a:lnTo>
                    <a:pt x="464" y="481"/>
                  </a:lnTo>
                  <a:lnTo>
                    <a:pt x="428" y="456"/>
                  </a:lnTo>
                  <a:lnTo>
                    <a:pt x="385" y="444"/>
                  </a:lnTo>
                  <a:close/>
                  <a:moveTo>
                    <a:pt x="733" y="0"/>
                  </a:moveTo>
                  <a:lnTo>
                    <a:pt x="746" y="0"/>
                  </a:lnTo>
                  <a:lnTo>
                    <a:pt x="752" y="6"/>
                  </a:lnTo>
                  <a:lnTo>
                    <a:pt x="758" y="6"/>
                  </a:lnTo>
                  <a:lnTo>
                    <a:pt x="758" y="12"/>
                  </a:lnTo>
                  <a:lnTo>
                    <a:pt x="758" y="19"/>
                  </a:lnTo>
                  <a:lnTo>
                    <a:pt x="758" y="19"/>
                  </a:lnTo>
                  <a:lnTo>
                    <a:pt x="526" y="956"/>
                  </a:lnTo>
                  <a:lnTo>
                    <a:pt x="526" y="975"/>
                  </a:lnTo>
                  <a:lnTo>
                    <a:pt x="519" y="994"/>
                  </a:lnTo>
                  <a:lnTo>
                    <a:pt x="519" y="1012"/>
                  </a:lnTo>
                  <a:lnTo>
                    <a:pt x="519" y="1031"/>
                  </a:lnTo>
                  <a:lnTo>
                    <a:pt x="519" y="1050"/>
                  </a:lnTo>
                  <a:lnTo>
                    <a:pt x="519" y="1062"/>
                  </a:lnTo>
                  <a:lnTo>
                    <a:pt x="526" y="1075"/>
                  </a:lnTo>
                  <a:lnTo>
                    <a:pt x="532" y="1087"/>
                  </a:lnTo>
                  <a:lnTo>
                    <a:pt x="538" y="1100"/>
                  </a:lnTo>
                  <a:lnTo>
                    <a:pt x="550" y="1106"/>
                  </a:lnTo>
                  <a:lnTo>
                    <a:pt x="568" y="1106"/>
                  </a:lnTo>
                  <a:lnTo>
                    <a:pt x="611" y="1094"/>
                  </a:lnTo>
                  <a:lnTo>
                    <a:pt x="642" y="1044"/>
                  </a:lnTo>
                  <a:lnTo>
                    <a:pt x="666" y="981"/>
                  </a:lnTo>
                  <a:lnTo>
                    <a:pt x="691" y="906"/>
                  </a:lnTo>
                  <a:lnTo>
                    <a:pt x="691" y="887"/>
                  </a:lnTo>
                  <a:lnTo>
                    <a:pt x="697" y="881"/>
                  </a:lnTo>
                  <a:lnTo>
                    <a:pt x="709" y="881"/>
                  </a:lnTo>
                  <a:lnTo>
                    <a:pt x="715" y="881"/>
                  </a:lnTo>
                  <a:lnTo>
                    <a:pt x="721" y="881"/>
                  </a:lnTo>
                  <a:lnTo>
                    <a:pt x="727" y="887"/>
                  </a:lnTo>
                  <a:lnTo>
                    <a:pt x="727" y="894"/>
                  </a:lnTo>
                  <a:lnTo>
                    <a:pt x="727" y="912"/>
                  </a:lnTo>
                  <a:lnTo>
                    <a:pt x="715" y="956"/>
                  </a:lnTo>
                  <a:lnTo>
                    <a:pt x="703" y="1006"/>
                  </a:lnTo>
                  <a:lnTo>
                    <a:pt x="678" y="1056"/>
                  </a:lnTo>
                  <a:lnTo>
                    <a:pt x="654" y="1100"/>
                  </a:lnTo>
                  <a:lnTo>
                    <a:pt x="611" y="1131"/>
                  </a:lnTo>
                  <a:lnTo>
                    <a:pt x="562" y="1144"/>
                  </a:lnTo>
                  <a:lnTo>
                    <a:pt x="507" y="1137"/>
                  </a:lnTo>
                  <a:lnTo>
                    <a:pt x="464" y="1106"/>
                  </a:lnTo>
                  <a:lnTo>
                    <a:pt x="434" y="1069"/>
                  </a:lnTo>
                  <a:lnTo>
                    <a:pt x="416" y="1019"/>
                  </a:lnTo>
                  <a:lnTo>
                    <a:pt x="348" y="1087"/>
                  </a:lnTo>
                  <a:lnTo>
                    <a:pt x="293" y="1125"/>
                  </a:lnTo>
                  <a:lnTo>
                    <a:pt x="244" y="1144"/>
                  </a:lnTo>
                  <a:lnTo>
                    <a:pt x="214" y="1144"/>
                  </a:lnTo>
                  <a:lnTo>
                    <a:pt x="141" y="1131"/>
                  </a:lnTo>
                  <a:lnTo>
                    <a:pt x="80" y="1094"/>
                  </a:lnTo>
                  <a:lnTo>
                    <a:pt x="37" y="1044"/>
                  </a:lnTo>
                  <a:lnTo>
                    <a:pt x="6" y="969"/>
                  </a:lnTo>
                  <a:lnTo>
                    <a:pt x="0" y="881"/>
                  </a:lnTo>
                  <a:lnTo>
                    <a:pt x="12" y="762"/>
                  </a:lnTo>
                  <a:lnTo>
                    <a:pt x="55" y="656"/>
                  </a:lnTo>
                  <a:lnTo>
                    <a:pt x="122" y="556"/>
                  </a:lnTo>
                  <a:lnTo>
                    <a:pt x="202" y="481"/>
                  </a:lnTo>
                  <a:lnTo>
                    <a:pt x="287" y="425"/>
                  </a:lnTo>
                  <a:lnTo>
                    <a:pt x="385" y="406"/>
                  </a:lnTo>
                  <a:lnTo>
                    <a:pt x="446" y="419"/>
                  </a:lnTo>
                  <a:lnTo>
                    <a:pt x="495" y="456"/>
                  </a:lnTo>
                  <a:lnTo>
                    <a:pt x="532" y="512"/>
                  </a:lnTo>
                  <a:lnTo>
                    <a:pt x="623" y="125"/>
                  </a:lnTo>
                  <a:lnTo>
                    <a:pt x="629" y="94"/>
                  </a:lnTo>
                  <a:lnTo>
                    <a:pt x="629" y="87"/>
                  </a:lnTo>
                  <a:lnTo>
                    <a:pt x="629" y="81"/>
                  </a:lnTo>
                  <a:lnTo>
                    <a:pt x="623" y="75"/>
                  </a:lnTo>
                  <a:lnTo>
                    <a:pt x="611" y="69"/>
                  </a:lnTo>
                  <a:lnTo>
                    <a:pt x="599" y="69"/>
                  </a:lnTo>
                  <a:lnTo>
                    <a:pt x="581" y="69"/>
                  </a:lnTo>
                  <a:lnTo>
                    <a:pt x="550" y="62"/>
                  </a:lnTo>
                  <a:lnTo>
                    <a:pt x="532" y="62"/>
                  </a:lnTo>
                  <a:lnTo>
                    <a:pt x="526" y="62"/>
                  </a:lnTo>
                  <a:lnTo>
                    <a:pt x="513" y="56"/>
                  </a:lnTo>
                  <a:lnTo>
                    <a:pt x="513" y="50"/>
                  </a:lnTo>
                  <a:lnTo>
                    <a:pt x="513" y="31"/>
                  </a:lnTo>
                  <a:lnTo>
                    <a:pt x="526" y="19"/>
                  </a:lnTo>
                  <a:lnTo>
                    <a:pt x="532" y="19"/>
                  </a:lnTo>
                  <a:lnTo>
                    <a:pt x="562" y="12"/>
                  </a:lnTo>
                  <a:lnTo>
                    <a:pt x="611" y="6"/>
                  </a:lnTo>
                  <a:lnTo>
                    <a:pt x="660" y="6"/>
                  </a:lnTo>
                  <a:lnTo>
                    <a:pt x="709" y="0"/>
                  </a:lnTo>
                  <a:lnTo>
                    <a:pt x="7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7" name="Freeform 105"/>
            <p:cNvSpPr>
              <a:spLocks/>
            </p:cNvSpPr>
            <p:nvPr/>
          </p:nvSpPr>
          <p:spPr bwMode="auto">
            <a:xfrm>
              <a:off x="15775" y="3890"/>
              <a:ext cx="372" cy="1625"/>
            </a:xfrm>
            <a:custGeom>
              <a:avLst/>
              <a:gdLst/>
              <a:ahLst/>
              <a:cxnLst>
                <a:cxn ang="0">
                  <a:pos x="354" y="0"/>
                </a:cxn>
                <a:cxn ang="0">
                  <a:pos x="360" y="0"/>
                </a:cxn>
                <a:cxn ang="0">
                  <a:pos x="366" y="6"/>
                </a:cxn>
                <a:cxn ang="0">
                  <a:pos x="372" y="19"/>
                </a:cxn>
                <a:cxn ang="0">
                  <a:pos x="372" y="19"/>
                </a:cxn>
                <a:cxn ang="0">
                  <a:pos x="372" y="25"/>
                </a:cxn>
                <a:cxn ang="0">
                  <a:pos x="366" y="25"/>
                </a:cxn>
                <a:cxn ang="0">
                  <a:pos x="360" y="38"/>
                </a:cxn>
                <a:cxn ang="0">
                  <a:pos x="348" y="44"/>
                </a:cxn>
                <a:cxn ang="0">
                  <a:pos x="262" y="150"/>
                </a:cxn>
                <a:cxn ang="0">
                  <a:pos x="195" y="269"/>
                </a:cxn>
                <a:cxn ang="0">
                  <a:pos x="146" y="400"/>
                </a:cxn>
                <a:cxn ang="0">
                  <a:pos x="116" y="531"/>
                </a:cxn>
                <a:cxn ang="0">
                  <a:pos x="97" y="675"/>
                </a:cxn>
                <a:cxn ang="0">
                  <a:pos x="91" y="813"/>
                </a:cxn>
                <a:cxn ang="0">
                  <a:pos x="97" y="944"/>
                </a:cxn>
                <a:cxn ang="0">
                  <a:pos x="116" y="1075"/>
                </a:cxn>
                <a:cxn ang="0">
                  <a:pos x="146" y="1213"/>
                </a:cxn>
                <a:cxn ang="0">
                  <a:pos x="189" y="1344"/>
                </a:cxn>
                <a:cxn ang="0">
                  <a:pos x="256" y="1463"/>
                </a:cxn>
                <a:cxn ang="0">
                  <a:pos x="342" y="1575"/>
                </a:cxn>
                <a:cxn ang="0">
                  <a:pos x="360" y="1588"/>
                </a:cxn>
                <a:cxn ang="0">
                  <a:pos x="366" y="1600"/>
                </a:cxn>
                <a:cxn ang="0">
                  <a:pos x="372" y="1606"/>
                </a:cxn>
                <a:cxn ang="0">
                  <a:pos x="372" y="1606"/>
                </a:cxn>
                <a:cxn ang="0">
                  <a:pos x="372" y="1613"/>
                </a:cxn>
                <a:cxn ang="0">
                  <a:pos x="372" y="1613"/>
                </a:cxn>
                <a:cxn ang="0">
                  <a:pos x="366" y="1619"/>
                </a:cxn>
                <a:cxn ang="0">
                  <a:pos x="360" y="1625"/>
                </a:cxn>
                <a:cxn ang="0">
                  <a:pos x="354" y="1625"/>
                </a:cxn>
                <a:cxn ang="0">
                  <a:pos x="336" y="1619"/>
                </a:cxn>
                <a:cxn ang="0">
                  <a:pos x="305" y="1594"/>
                </a:cxn>
                <a:cxn ang="0">
                  <a:pos x="262" y="1550"/>
                </a:cxn>
                <a:cxn ang="0">
                  <a:pos x="207" y="1488"/>
                </a:cxn>
                <a:cxn ang="0">
                  <a:pos x="159" y="1413"/>
                </a:cxn>
                <a:cxn ang="0">
                  <a:pos x="110" y="1319"/>
                </a:cxn>
                <a:cxn ang="0">
                  <a:pos x="55" y="1181"/>
                </a:cxn>
                <a:cxn ang="0">
                  <a:pos x="24" y="1044"/>
                </a:cxn>
                <a:cxn ang="0">
                  <a:pos x="6" y="919"/>
                </a:cxn>
                <a:cxn ang="0">
                  <a:pos x="0" y="813"/>
                </a:cxn>
                <a:cxn ang="0">
                  <a:pos x="12" y="663"/>
                </a:cxn>
                <a:cxn ang="0">
                  <a:pos x="42" y="494"/>
                </a:cxn>
                <a:cxn ang="0">
                  <a:pos x="104" y="319"/>
                </a:cxn>
                <a:cxn ang="0">
                  <a:pos x="152" y="225"/>
                </a:cxn>
                <a:cxn ang="0">
                  <a:pos x="207" y="144"/>
                </a:cxn>
                <a:cxn ang="0">
                  <a:pos x="256" y="81"/>
                </a:cxn>
                <a:cxn ang="0">
                  <a:pos x="305" y="38"/>
                </a:cxn>
                <a:cxn ang="0">
                  <a:pos x="336" y="13"/>
                </a:cxn>
                <a:cxn ang="0">
                  <a:pos x="354" y="0"/>
                </a:cxn>
              </a:cxnLst>
              <a:rect l="0" t="0" r="r" b="b"/>
              <a:pathLst>
                <a:path w="372" h="1625">
                  <a:moveTo>
                    <a:pt x="354" y="0"/>
                  </a:moveTo>
                  <a:lnTo>
                    <a:pt x="360" y="0"/>
                  </a:lnTo>
                  <a:lnTo>
                    <a:pt x="366" y="6"/>
                  </a:lnTo>
                  <a:lnTo>
                    <a:pt x="372" y="19"/>
                  </a:lnTo>
                  <a:lnTo>
                    <a:pt x="372" y="19"/>
                  </a:lnTo>
                  <a:lnTo>
                    <a:pt x="372" y="25"/>
                  </a:lnTo>
                  <a:lnTo>
                    <a:pt x="366" y="25"/>
                  </a:lnTo>
                  <a:lnTo>
                    <a:pt x="360" y="38"/>
                  </a:lnTo>
                  <a:lnTo>
                    <a:pt x="348" y="44"/>
                  </a:lnTo>
                  <a:lnTo>
                    <a:pt x="262" y="150"/>
                  </a:lnTo>
                  <a:lnTo>
                    <a:pt x="195" y="269"/>
                  </a:lnTo>
                  <a:lnTo>
                    <a:pt x="146" y="400"/>
                  </a:lnTo>
                  <a:lnTo>
                    <a:pt x="116" y="531"/>
                  </a:lnTo>
                  <a:lnTo>
                    <a:pt x="97" y="675"/>
                  </a:lnTo>
                  <a:lnTo>
                    <a:pt x="91" y="813"/>
                  </a:lnTo>
                  <a:lnTo>
                    <a:pt x="97" y="944"/>
                  </a:lnTo>
                  <a:lnTo>
                    <a:pt x="116" y="1075"/>
                  </a:lnTo>
                  <a:lnTo>
                    <a:pt x="146" y="1213"/>
                  </a:lnTo>
                  <a:lnTo>
                    <a:pt x="189" y="1344"/>
                  </a:lnTo>
                  <a:lnTo>
                    <a:pt x="256" y="1463"/>
                  </a:lnTo>
                  <a:lnTo>
                    <a:pt x="342" y="1575"/>
                  </a:lnTo>
                  <a:lnTo>
                    <a:pt x="360" y="1588"/>
                  </a:lnTo>
                  <a:lnTo>
                    <a:pt x="366" y="1600"/>
                  </a:lnTo>
                  <a:lnTo>
                    <a:pt x="372" y="1606"/>
                  </a:lnTo>
                  <a:lnTo>
                    <a:pt x="372" y="1606"/>
                  </a:lnTo>
                  <a:lnTo>
                    <a:pt x="372" y="1613"/>
                  </a:lnTo>
                  <a:lnTo>
                    <a:pt x="372" y="1613"/>
                  </a:lnTo>
                  <a:lnTo>
                    <a:pt x="366" y="1619"/>
                  </a:lnTo>
                  <a:lnTo>
                    <a:pt x="360" y="1625"/>
                  </a:lnTo>
                  <a:lnTo>
                    <a:pt x="354" y="1625"/>
                  </a:lnTo>
                  <a:lnTo>
                    <a:pt x="336" y="1619"/>
                  </a:lnTo>
                  <a:lnTo>
                    <a:pt x="305" y="1594"/>
                  </a:lnTo>
                  <a:lnTo>
                    <a:pt x="262" y="1550"/>
                  </a:lnTo>
                  <a:lnTo>
                    <a:pt x="207" y="1488"/>
                  </a:lnTo>
                  <a:lnTo>
                    <a:pt x="159" y="1413"/>
                  </a:lnTo>
                  <a:lnTo>
                    <a:pt x="110" y="1319"/>
                  </a:lnTo>
                  <a:lnTo>
                    <a:pt x="55" y="1181"/>
                  </a:lnTo>
                  <a:lnTo>
                    <a:pt x="24" y="1044"/>
                  </a:lnTo>
                  <a:lnTo>
                    <a:pt x="6" y="919"/>
                  </a:lnTo>
                  <a:lnTo>
                    <a:pt x="0" y="813"/>
                  </a:lnTo>
                  <a:lnTo>
                    <a:pt x="12" y="663"/>
                  </a:lnTo>
                  <a:lnTo>
                    <a:pt x="42" y="494"/>
                  </a:lnTo>
                  <a:lnTo>
                    <a:pt x="104" y="319"/>
                  </a:lnTo>
                  <a:lnTo>
                    <a:pt x="152" y="225"/>
                  </a:lnTo>
                  <a:lnTo>
                    <a:pt x="207" y="144"/>
                  </a:lnTo>
                  <a:lnTo>
                    <a:pt x="256" y="81"/>
                  </a:lnTo>
                  <a:lnTo>
                    <a:pt x="305" y="38"/>
                  </a:lnTo>
                  <a:lnTo>
                    <a:pt x="336" y="13"/>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8" name="Freeform 106"/>
            <p:cNvSpPr>
              <a:spLocks/>
            </p:cNvSpPr>
            <p:nvPr/>
          </p:nvSpPr>
          <p:spPr bwMode="auto">
            <a:xfrm>
              <a:off x="16190" y="4328"/>
              <a:ext cx="691" cy="831"/>
            </a:xfrm>
            <a:custGeom>
              <a:avLst/>
              <a:gdLst/>
              <a:ahLst/>
              <a:cxnLst>
                <a:cxn ang="0">
                  <a:pos x="526" y="81"/>
                </a:cxn>
                <a:cxn ang="0">
                  <a:pos x="569" y="87"/>
                </a:cxn>
                <a:cxn ang="0">
                  <a:pos x="679" y="37"/>
                </a:cxn>
                <a:cxn ang="0">
                  <a:pos x="544" y="193"/>
                </a:cxn>
                <a:cxn ang="0">
                  <a:pos x="361" y="143"/>
                </a:cxn>
                <a:cxn ang="0">
                  <a:pos x="281" y="143"/>
                </a:cxn>
                <a:cxn ang="0">
                  <a:pos x="269" y="237"/>
                </a:cxn>
                <a:cxn ang="0">
                  <a:pos x="294" y="356"/>
                </a:cxn>
                <a:cxn ang="0">
                  <a:pos x="300" y="375"/>
                </a:cxn>
                <a:cxn ang="0">
                  <a:pos x="324" y="387"/>
                </a:cxn>
                <a:cxn ang="0">
                  <a:pos x="349" y="387"/>
                </a:cxn>
                <a:cxn ang="0">
                  <a:pos x="544" y="293"/>
                </a:cxn>
                <a:cxn ang="0">
                  <a:pos x="593" y="318"/>
                </a:cxn>
                <a:cxn ang="0">
                  <a:pos x="636" y="356"/>
                </a:cxn>
                <a:cxn ang="0">
                  <a:pos x="636" y="593"/>
                </a:cxn>
                <a:cxn ang="0">
                  <a:pos x="483" y="762"/>
                </a:cxn>
                <a:cxn ang="0">
                  <a:pos x="306" y="781"/>
                </a:cxn>
                <a:cxn ang="0">
                  <a:pos x="214" y="725"/>
                </a:cxn>
                <a:cxn ang="0">
                  <a:pos x="159" y="706"/>
                </a:cxn>
                <a:cxn ang="0">
                  <a:pos x="12" y="775"/>
                </a:cxn>
                <a:cxn ang="0">
                  <a:pos x="31" y="725"/>
                </a:cxn>
                <a:cxn ang="0">
                  <a:pos x="116" y="637"/>
                </a:cxn>
                <a:cxn ang="0">
                  <a:pos x="226" y="600"/>
                </a:cxn>
                <a:cxn ang="0">
                  <a:pos x="336" y="637"/>
                </a:cxn>
                <a:cxn ang="0">
                  <a:pos x="471" y="725"/>
                </a:cxn>
                <a:cxn ang="0">
                  <a:pos x="489" y="718"/>
                </a:cxn>
                <a:cxn ang="0">
                  <a:pos x="514" y="631"/>
                </a:cxn>
                <a:cxn ang="0">
                  <a:pos x="514" y="512"/>
                </a:cxn>
                <a:cxn ang="0">
                  <a:pos x="495" y="437"/>
                </a:cxn>
                <a:cxn ang="0">
                  <a:pos x="459" y="406"/>
                </a:cxn>
                <a:cxn ang="0">
                  <a:pos x="434" y="400"/>
                </a:cxn>
                <a:cxn ang="0">
                  <a:pos x="391" y="406"/>
                </a:cxn>
                <a:cxn ang="0">
                  <a:pos x="214" y="506"/>
                </a:cxn>
                <a:cxn ang="0">
                  <a:pos x="147" y="400"/>
                </a:cxn>
                <a:cxn ang="0">
                  <a:pos x="159" y="168"/>
                </a:cxn>
              </a:cxnLst>
              <a:rect l="0" t="0" r="r" b="b"/>
              <a:pathLst>
                <a:path w="691" h="831">
                  <a:moveTo>
                    <a:pt x="397" y="0"/>
                  </a:moveTo>
                  <a:lnTo>
                    <a:pt x="526" y="81"/>
                  </a:lnTo>
                  <a:lnTo>
                    <a:pt x="544" y="87"/>
                  </a:lnTo>
                  <a:lnTo>
                    <a:pt x="569" y="87"/>
                  </a:lnTo>
                  <a:lnTo>
                    <a:pt x="624" y="75"/>
                  </a:lnTo>
                  <a:lnTo>
                    <a:pt x="679" y="37"/>
                  </a:lnTo>
                  <a:lnTo>
                    <a:pt x="691" y="68"/>
                  </a:lnTo>
                  <a:lnTo>
                    <a:pt x="544" y="193"/>
                  </a:lnTo>
                  <a:lnTo>
                    <a:pt x="440" y="175"/>
                  </a:lnTo>
                  <a:lnTo>
                    <a:pt x="361" y="143"/>
                  </a:lnTo>
                  <a:lnTo>
                    <a:pt x="306" y="106"/>
                  </a:lnTo>
                  <a:lnTo>
                    <a:pt x="281" y="143"/>
                  </a:lnTo>
                  <a:lnTo>
                    <a:pt x="275" y="193"/>
                  </a:lnTo>
                  <a:lnTo>
                    <a:pt x="269" y="237"/>
                  </a:lnTo>
                  <a:lnTo>
                    <a:pt x="275" y="293"/>
                  </a:lnTo>
                  <a:lnTo>
                    <a:pt x="294" y="356"/>
                  </a:lnTo>
                  <a:lnTo>
                    <a:pt x="294" y="368"/>
                  </a:lnTo>
                  <a:lnTo>
                    <a:pt x="300" y="375"/>
                  </a:lnTo>
                  <a:lnTo>
                    <a:pt x="312" y="387"/>
                  </a:lnTo>
                  <a:lnTo>
                    <a:pt x="324" y="387"/>
                  </a:lnTo>
                  <a:lnTo>
                    <a:pt x="336" y="387"/>
                  </a:lnTo>
                  <a:lnTo>
                    <a:pt x="349" y="387"/>
                  </a:lnTo>
                  <a:lnTo>
                    <a:pt x="349" y="387"/>
                  </a:lnTo>
                  <a:lnTo>
                    <a:pt x="544" y="293"/>
                  </a:lnTo>
                  <a:lnTo>
                    <a:pt x="569" y="306"/>
                  </a:lnTo>
                  <a:lnTo>
                    <a:pt x="593" y="318"/>
                  </a:lnTo>
                  <a:lnTo>
                    <a:pt x="611" y="337"/>
                  </a:lnTo>
                  <a:lnTo>
                    <a:pt x="636" y="356"/>
                  </a:lnTo>
                  <a:lnTo>
                    <a:pt x="636" y="481"/>
                  </a:lnTo>
                  <a:lnTo>
                    <a:pt x="636" y="593"/>
                  </a:lnTo>
                  <a:lnTo>
                    <a:pt x="611" y="700"/>
                  </a:lnTo>
                  <a:lnTo>
                    <a:pt x="483" y="762"/>
                  </a:lnTo>
                  <a:lnTo>
                    <a:pt x="361" y="831"/>
                  </a:lnTo>
                  <a:lnTo>
                    <a:pt x="306" y="781"/>
                  </a:lnTo>
                  <a:lnTo>
                    <a:pt x="245" y="737"/>
                  </a:lnTo>
                  <a:lnTo>
                    <a:pt x="214" y="725"/>
                  </a:lnTo>
                  <a:lnTo>
                    <a:pt x="184" y="712"/>
                  </a:lnTo>
                  <a:lnTo>
                    <a:pt x="159" y="706"/>
                  </a:lnTo>
                  <a:lnTo>
                    <a:pt x="86" y="725"/>
                  </a:lnTo>
                  <a:lnTo>
                    <a:pt x="12" y="775"/>
                  </a:lnTo>
                  <a:lnTo>
                    <a:pt x="0" y="762"/>
                  </a:lnTo>
                  <a:lnTo>
                    <a:pt x="31" y="725"/>
                  </a:lnTo>
                  <a:lnTo>
                    <a:pt x="74" y="681"/>
                  </a:lnTo>
                  <a:lnTo>
                    <a:pt x="116" y="637"/>
                  </a:lnTo>
                  <a:lnTo>
                    <a:pt x="165" y="612"/>
                  </a:lnTo>
                  <a:lnTo>
                    <a:pt x="226" y="600"/>
                  </a:lnTo>
                  <a:lnTo>
                    <a:pt x="281" y="612"/>
                  </a:lnTo>
                  <a:lnTo>
                    <a:pt x="336" y="637"/>
                  </a:lnTo>
                  <a:lnTo>
                    <a:pt x="465" y="725"/>
                  </a:lnTo>
                  <a:lnTo>
                    <a:pt x="471" y="725"/>
                  </a:lnTo>
                  <a:lnTo>
                    <a:pt x="483" y="725"/>
                  </a:lnTo>
                  <a:lnTo>
                    <a:pt x="489" y="718"/>
                  </a:lnTo>
                  <a:lnTo>
                    <a:pt x="495" y="706"/>
                  </a:lnTo>
                  <a:lnTo>
                    <a:pt x="514" y="631"/>
                  </a:lnTo>
                  <a:lnTo>
                    <a:pt x="514" y="556"/>
                  </a:lnTo>
                  <a:lnTo>
                    <a:pt x="514" y="512"/>
                  </a:lnTo>
                  <a:lnTo>
                    <a:pt x="507" y="462"/>
                  </a:lnTo>
                  <a:lnTo>
                    <a:pt x="495" y="437"/>
                  </a:lnTo>
                  <a:lnTo>
                    <a:pt x="477" y="418"/>
                  </a:lnTo>
                  <a:lnTo>
                    <a:pt x="459" y="406"/>
                  </a:lnTo>
                  <a:lnTo>
                    <a:pt x="446" y="400"/>
                  </a:lnTo>
                  <a:lnTo>
                    <a:pt x="434" y="400"/>
                  </a:lnTo>
                  <a:lnTo>
                    <a:pt x="410" y="400"/>
                  </a:lnTo>
                  <a:lnTo>
                    <a:pt x="391" y="406"/>
                  </a:lnTo>
                  <a:lnTo>
                    <a:pt x="379" y="412"/>
                  </a:lnTo>
                  <a:lnTo>
                    <a:pt x="214" y="506"/>
                  </a:lnTo>
                  <a:lnTo>
                    <a:pt x="177" y="456"/>
                  </a:lnTo>
                  <a:lnTo>
                    <a:pt x="147" y="400"/>
                  </a:lnTo>
                  <a:lnTo>
                    <a:pt x="147" y="281"/>
                  </a:lnTo>
                  <a:lnTo>
                    <a:pt x="159" y="168"/>
                  </a:lnTo>
                  <a:lnTo>
                    <a:pt x="3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9" name="Freeform 107"/>
            <p:cNvSpPr>
              <a:spLocks/>
            </p:cNvSpPr>
            <p:nvPr/>
          </p:nvSpPr>
          <p:spPr bwMode="auto">
            <a:xfrm>
              <a:off x="17015" y="4584"/>
              <a:ext cx="501" cy="762"/>
            </a:xfrm>
            <a:custGeom>
              <a:avLst/>
              <a:gdLst/>
              <a:ahLst/>
              <a:cxnLst>
                <a:cxn ang="0">
                  <a:pos x="318" y="6"/>
                </a:cxn>
                <a:cxn ang="0">
                  <a:pos x="452" y="81"/>
                </a:cxn>
                <a:cxn ang="0">
                  <a:pos x="501" y="225"/>
                </a:cxn>
                <a:cxn ang="0">
                  <a:pos x="452" y="362"/>
                </a:cxn>
                <a:cxn ang="0">
                  <a:pos x="336" y="469"/>
                </a:cxn>
                <a:cxn ang="0">
                  <a:pos x="263" y="531"/>
                </a:cxn>
                <a:cxn ang="0">
                  <a:pos x="177" y="606"/>
                </a:cxn>
                <a:cxn ang="0">
                  <a:pos x="318" y="662"/>
                </a:cxn>
                <a:cxn ang="0">
                  <a:pos x="379" y="662"/>
                </a:cxn>
                <a:cxn ang="0">
                  <a:pos x="434" y="656"/>
                </a:cxn>
                <a:cxn ang="0">
                  <a:pos x="452" y="587"/>
                </a:cxn>
                <a:cxn ang="0">
                  <a:pos x="501" y="550"/>
                </a:cxn>
                <a:cxn ang="0">
                  <a:pos x="465" y="762"/>
                </a:cxn>
                <a:cxn ang="0">
                  <a:pos x="0" y="744"/>
                </a:cxn>
                <a:cxn ang="0">
                  <a:pos x="6" y="725"/>
                </a:cxn>
                <a:cxn ang="0">
                  <a:pos x="281" y="444"/>
                </a:cxn>
                <a:cxn ang="0">
                  <a:pos x="349" y="356"/>
                </a:cxn>
                <a:cxn ang="0">
                  <a:pos x="391" y="225"/>
                </a:cxn>
                <a:cxn ang="0">
                  <a:pos x="361" y="119"/>
                </a:cxn>
                <a:cxn ang="0">
                  <a:pos x="281" y="50"/>
                </a:cxn>
                <a:cxn ang="0">
                  <a:pos x="177" y="44"/>
                </a:cxn>
                <a:cxn ang="0">
                  <a:pos x="86" y="94"/>
                </a:cxn>
                <a:cxn ang="0">
                  <a:pos x="80" y="150"/>
                </a:cxn>
                <a:cxn ang="0">
                  <a:pos x="104" y="162"/>
                </a:cxn>
                <a:cxn ang="0">
                  <a:pos x="116" y="187"/>
                </a:cxn>
                <a:cxn ang="0">
                  <a:pos x="122" y="206"/>
                </a:cxn>
                <a:cxn ang="0">
                  <a:pos x="110" y="244"/>
                </a:cxn>
                <a:cxn ang="0">
                  <a:pos x="86" y="262"/>
                </a:cxn>
                <a:cxn ang="0">
                  <a:pos x="61" y="269"/>
                </a:cxn>
                <a:cxn ang="0">
                  <a:pos x="49" y="269"/>
                </a:cxn>
                <a:cxn ang="0">
                  <a:pos x="25" y="256"/>
                </a:cxn>
                <a:cxn ang="0">
                  <a:pos x="6" y="237"/>
                </a:cxn>
                <a:cxn ang="0">
                  <a:pos x="0" y="206"/>
                </a:cxn>
                <a:cxn ang="0">
                  <a:pos x="43" y="87"/>
                </a:cxn>
                <a:cxn ang="0">
                  <a:pos x="159" y="6"/>
                </a:cxn>
              </a:cxnLst>
              <a:rect l="0" t="0" r="r" b="b"/>
              <a:pathLst>
                <a:path w="501" h="762">
                  <a:moveTo>
                    <a:pt x="239" y="0"/>
                  </a:moveTo>
                  <a:lnTo>
                    <a:pt x="318" y="6"/>
                  </a:lnTo>
                  <a:lnTo>
                    <a:pt x="391" y="37"/>
                  </a:lnTo>
                  <a:lnTo>
                    <a:pt x="452" y="81"/>
                  </a:lnTo>
                  <a:lnTo>
                    <a:pt x="489" y="144"/>
                  </a:lnTo>
                  <a:lnTo>
                    <a:pt x="501" y="225"/>
                  </a:lnTo>
                  <a:lnTo>
                    <a:pt x="489" y="300"/>
                  </a:lnTo>
                  <a:lnTo>
                    <a:pt x="452" y="362"/>
                  </a:lnTo>
                  <a:lnTo>
                    <a:pt x="397" y="419"/>
                  </a:lnTo>
                  <a:lnTo>
                    <a:pt x="336" y="469"/>
                  </a:lnTo>
                  <a:lnTo>
                    <a:pt x="300" y="500"/>
                  </a:lnTo>
                  <a:lnTo>
                    <a:pt x="263" y="531"/>
                  </a:lnTo>
                  <a:lnTo>
                    <a:pt x="226" y="562"/>
                  </a:lnTo>
                  <a:lnTo>
                    <a:pt x="177" y="606"/>
                  </a:lnTo>
                  <a:lnTo>
                    <a:pt x="116" y="662"/>
                  </a:lnTo>
                  <a:lnTo>
                    <a:pt x="318" y="662"/>
                  </a:lnTo>
                  <a:lnTo>
                    <a:pt x="342" y="662"/>
                  </a:lnTo>
                  <a:lnTo>
                    <a:pt x="379" y="662"/>
                  </a:lnTo>
                  <a:lnTo>
                    <a:pt x="416" y="662"/>
                  </a:lnTo>
                  <a:lnTo>
                    <a:pt x="434" y="656"/>
                  </a:lnTo>
                  <a:lnTo>
                    <a:pt x="446" y="631"/>
                  </a:lnTo>
                  <a:lnTo>
                    <a:pt x="452" y="587"/>
                  </a:lnTo>
                  <a:lnTo>
                    <a:pt x="459" y="550"/>
                  </a:lnTo>
                  <a:lnTo>
                    <a:pt x="501" y="550"/>
                  </a:lnTo>
                  <a:lnTo>
                    <a:pt x="501" y="550"/>
                  </a:lnTo>
                  <a:lnTo>
                    <a:pt x="465" y="762"/>
                  </a:lnTo>
                  <a:lnTo>
                    <a:pt x="0" y="762"/>
                  </a:lnTo>
                  <a:lnTo>
                    <a:pt x="0" y="744"/>
                  </a:lnTo>
                  <a:lnTo>
                    <a:pt x="0" y="731"/>
                  </a:lnTo>
                  <a:lnTo>
                    <a:pt x="6" y="725"/>
                  </a:lnTo>
                  <a:lnTo>
                    <a:pt x="12" y="719"/>
                  </a:lnTo>
                  <a:lnTo>
                    <a:pt x="281" y="444"/>
                  </a:lnTo>
                  <a:lnTo>
                    <a:pt x="318" y="406"/>
                  </a:lnTo>
                  <a:lnTo>
                    <a:pt x="349" y="356"/>
                  </a:lnTo>
                  <a:lnTo>
                    <a:pt x="379" y="294"/>
                  </a:lnTo>
                  <a:lnTo>
                    <a:pt x="391" y="225"/>
                  </a:lnTo>
                  <a:lnTo>
                    <a:pt x="385" y="169"/>
                  </a:lnTo>
                  <a:lnTo>
                    <a:pt x="361" y="119"/>
                  </a:lnTo>
                  <a:lnTo>
                    <a:pt x="330" y="75"/>
                  </a:lnTo>
                  <a:lnTo>
                    <a:pt x="281" y="50"/>
                  </a:lnTo>
                  <a:lnTo>
                    <a:pt x="220" y="37"/>
                  </a:lnTo>
                  <a:lnTo>
                    <a:pt x="177" y="44"/>
                  </a:lnTo>
                  <a:lnTo>
                    <a:pt x="129" y="62"/>
                  </a:lnTo>
                  <a:lnTo>
                    <a:pt x="86" y="94"/>
                  </a:lnTo>
                  <a:lnTo>
                    <a:pt x="55" y="144"/>
                  </a:lnTo>
                  <a:lnTo>
                    <a:pt x="80" y="150"/>
                  </a:lnTo>
                  <a:lnTo>
                    <a:pt x="92" y="150"/>
                  </a:lnTo>
                  <a:lnTo>
                    <a:pt x="104" y="162"/>
                  </a:lnTo>
                  <a:lnTo>
                    <a:pt x="116" y="175"/>
                  </a:lnTo>
                  <a:lnTo>
                    <a:pt x="116" y="187"/>
                  </a:lnTo>
                  <a:lnTo>
                    <a:pt x="122" y="200"/>
                  </a:lnTo>
                  <a:lnTo>
                    <a:pt x="122" y="206"/>
                  </a:lnTo>
                  <a:lnTo>
                    <a:pt x="116" y="225"/>
                  </a:lnTo>
                  <a:lnTo>
                    <a:pt x="110" y="244"/>
                  </a:lnTo>
                  <a:lnTo>
                    <a:pt x="104" y="250"/>
                  </a:lnTo>
                  <a:lnTo>
                    <a:pt x="86" y="262"/>
                  </a:lnTo>
                  <a:lnTo>
                    <a:pt x="74" y="269"/>
                  </a:lnTo>
                  <a:lnTo>
                    <a:pt x="61" y="269"/>
                  </a:lnTo>
                  <a:lnTo>
                    <a:pt x="55" y="269"/>
                  </a:lnTo>
                  <a:lnTo>
                    <a:pt x="49" y="269"/>
                  </a:lnTo>
                  <a:lnTo>
                    <a:pt x="37" y="262"/>
                  </a:lnTo>
                  <a:lnTo>
                    <a:pt x="25" y="256"/>
                  </a:lnTo>
                  <a:lnTo>
                    <a:pt x="19" y="250"/>
                  </a:lnTo>
                  <a:lnTo>
                    <a:pt x="6" y="237"/>
                  </a:lnTo>
                  <a:lnTo>
                    <a:pt x="0" y="225"/>
                  </a:lnTo>
                  <a:lnTo>
                    <a:pt x="0" y="206"/>
                  </a:lnTo>
                  <a:lnTo>
                    <a:pt x="12" y="144"/>
                  </a:lnTo>
                  <a:lnTo>
                    <a:pt x="43" y="87"/>
                  </a:lnTo>
                  <a:lnTo>
                    <a:pt x="92" y="37"/>
                  </a:lnTo>
                  <a:lnTo>
                    <a:pt x="159" y="6"/>
                  </a:lnTo>
                  <a:lnTo>
                    <a:pt x="2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0" name="Freeform 108"/>
            <p:cNvSpPr>
              <a:spLocks/>
            </p:cNvSpPr>
            <p:nvPr/>
          </p:nvSpPr>
          <p:spPr bwMode="auto">
            <a:xfrm>
              <a:off x="17767" y="3890"/>
              <a:ext cx="367" cy="1625"/>
            </a:xfrm>
            <a:custGeom>
              <a:avLst/>
              <a:gdLst/>
              <a:ahLst/>
              <a:cxnLst>
                <a:cxn ang="0">
                  <a:pos x="18" y="0"/>
                </a:cxn>
                <a:cxn ang="0">
                  <a:pos x="30" y="6"/>
                </a:cxn>
                <a:cxn ang="0">
                  <a:pos x="67" y="38"/>
                </a:cxn>
                <a:cxn ang="0">
                  <a:pos x="110" y="81"/>
                </a:cxn>
                <a:cxn ang="0">
                  <a:pos x="159" y="138"/>
                </a:cxn>
                <a:cxn ang="0">
                  <a:pos x="214" y="213"/>
                </a:cxn>
                <a:cxn ang="0">
                  <a:pos x="263" y="306"/>
                </a:cxn>
                <a:cxn ang="0">
                  <a:pos x="318" y="444"/>
                </a:cxn>
                <a:cxn ang="0">
                  <a:pos x="348" y="581"/>
                </a:cxn>
                <a:cxn ang="0">
                  <a:pos x="367" y="706"/>
                </a:cxn>
                <a:cxn ang="0">
                  <a:pos x="367" y="813"/>
                </a:cxn>
                <a:cxn ang="0">
                  <a:pos x="367" y="813"/>
                </a:cxn>
                <a:cxn ang="0">
                  <a:pos x="360" y="963"/>
                </a:cxn>
                <a:cxn ang="0">
                  <a:pos x="330" y="1131"/>
                </a:cxn>
                <a:cxn ang="0">
                  <a:pos x="269" y="1313"/>
                </a:cxn>
                <a:cxn ang="0">
                  <a:pos x="220" y="1406"/>
                </a:cxn>
                <a:cxn ang="0">
                  <a:pos x="165" y="1481"/>
                </a:cxn>
                <a:cxn ang="0">
                  <a:pos x="110" y="1544"/>
                </a:cxn>
                <a:cxn ang="0">
                  <a:pos x="67" y="1594"/>
                </a:cxn>
                <a:cxn ang="0">
                  <a:pos x="30" y="1619"/>
                </a:cxn>
                <a:cxn ang="0">
                  <a:pos x="18" y="1625"/>
                </a:cxn>
                <a:cxn ang="0">
                  <a:pos x="6" y="1625"/>
                </a:cxn>
                <a:cxn ang="0">
                  <a:pos x="0" y="1619"/>
                </a:cxn>
                <a:cxn ang="0">
                  <a:pos x="0" y="1613"/>
                </a:cxn>
                <a:cxn ang="0">
                  <a:pos x="0" y="1606"/>
                </a:cxn>
                <a:cxn ang="0">
                  <a:pos x="0" y="1606"/>
                </a:cxn>
                <a:cxn ang="0">
                  <a:pos x="6" y="1600"/>
                </a:cxn>
                <a:cxn ang="0">
                  <a:pos x="12" y="1594"/>
                </a:cxn>
                <a:cxn ang="0">
                  <a:pos x="18" y="1581"/>
                </a:cxn>
                <a:cxn ang="0">
                  <a:pos x="110" y="1475"/>
                </a:cxn>
                <a:cxn ang="0">
                  <a:pos x="177" y="1356"/>
                </a:cxn>
                <a:cxn ang="0">
                  <a:pos x="220" y="1225"/>
                </a:cxn>
                <a:cxn ang="0">
                  <a:pos x="257" y="1094"/>
                </a:cxn>
                <a:cxn ang="0">
                  <a:pos x="269" y="950"/>
                </a:cxn>
                <a:cxn ang="0">
                  <a:pos x="275" y="813"/>
                </a:cxn>
                <a:cxn ang="0">
                  <a:pos x="263" y="619"/>
                </a:cxn>
                <a:cxn ang="0">
                  <a:pos x="232" y="444"/>
                </a:cxn>
                <a:cxn ang="0">
                  <a:pos x="183" y="294"/>
                </a:cxn>
                <a:cxn ang="0">
                  <a:pos x="116" y="163"/>
                </a:cxn>
                <a:cxn ang="0">
                  <a:pos x="30" y="56"/>
                </a:cxn>
                <a:cxn ang="0">
                  <a:pos x="18" y="44"/>
                </a:cxn>
                <a:cxn ang="0">
                  <a:pos x="6" y="31"/>
                </a:cxn>
                <a:cxn ang="0">
                  <a:pos x="0" y="25"/>
                </a:cxn>
                <a:cxn ang="0">
                  <a:pos x="0" y="25"/>
                </a:cxn>
                <a:cxn ang="0">
                  <a:pos x="0" y="19"/>
                </a:cxn>
                <a:cxn ang="0">
                  <a:pos x="0" y="19"/>
                </a:cxn>
                <a:cxn ang="0">
                  <a:pos x="0" y="6"/>
                </a:cxn>
                <a:cxn ang="0">
                  <a:pos x="6" y="0"/>
                </a:cxn>
                <a:cxn ang="0">
                  <a:pos x="18" y="0"/>
                </a:cxn>
              </a:cxnLst>
              <a:rect l="0" t="0" r="r" b="b"/>
              <a:pathLst>
                <a:path w="367" h="1625">
                  <a:moveTo>
                    <a:pt x="18" y="0"/>
                  </a:moveTo>
                  <a:lnTo>
                    <a:pt x="30" y="6"/>
                  </a:lnTo>
                  <a:lnTo>
                    <a:pt x="67" y="38"/>
                  </a:lnTo>
                  <a:lnTo>
                    <a:pt x="110" y="81"/>
                  </a:lnTo>
                  <a:lnTo>
                    <a:pt x="159" y="138"/>
                  </a:lnTo>
                  <a:lnTo>
                    <a:pt x="214" y="213"/>
                  </a:lnTo>
                  <a:lnTo>
                    <a:pt x="263" y="306"/>
                  </a:lnTo>
                  <a:lnTo>
                    <a:pt x="318" y="444"/>
                  </a:lnTo>
                  <a:lnTo>
                    <a:pt x="348" y="581"/>
                  </a:lnTo>
                  <a:lnTo>
                    <a:pt x="367" y="706"/>
                  </a:lnTo>
                  <a:lnTo>
                    <a:pt x="367" y="813"/>
                  </a:lnTo>
                  <a:lnTo>
                    <a:pt x="367" y="813"/>
                  </a:lnTo>
                  <a:lnTo>
                    <a:pt x="360" y="963"/>
                  </a:lnTo>
                  <a:lnTo>
                    <a:pt x="330" y="1131"/>
                  </a:lnTo>
                  <a:lnTo>
                    <a:pt x="269" y="1313"/>
                  </a:lnTo>
                  <a:lnTo>
                    <a:pt x="220" y="1406"/>
                  </a:lnTo>
                  <a:lnTo>
                    <a:pt x="165" y="1481"/>
                  </a:lnTo>
                  <a:lnTo>
                    <a:pt x="110" y="1544"/>
                  </a:lnTo>
                  <a:lnTo>
                    <a:pt x="67" y="1594"/>
                  </a:lnTo>
                  <a:lnTo>
                    <a:pt x="30" y="1619"/>
                  </a:lnTo>
                  <a:lnTo>
                    <a:pt x="18" y="1625"/>
                  </a:lnTo>
                  <a:lnTo>
                    <a:pt x="6" y="1625"/>
                  </a:lnTo>
                  <a:lnTo>
                    <a:pt x="0" y="1619"/>
                  </a:lnTo>
                  <a:lnTo>
                    <a:pt x="0" y="1613"/>
                  </a:lnTo>
                  <a:lnTo>
                    <a:pt x="0" y="1606"/>
                  </a:lnTo>
                  <a:lnTo>
                    <a:pt x="0" y="1606"/>
                  </a:lnTo>
                  <a:lnTo>
                    <a:pt x="6" y="1600"/>
                  </a:lnTo>
                  <a:lnTo>
                    <a:pt x="12" y="1594"/>
                  </a:lnTo>
                  <a:lnTo>
                    <a:pt x="18" y="1581"/>
                  </a:lnTo>
                  <a:lnTo>
                    <a:pt x="110" y="1475"/>
                  </a:lnTo>
                  <a:lnTo>
                    <a:pt x="177" y="1356"/>
                  </a:lnTo>
                  <a:lnTo>
                    <a:pt x="220" y="1225"/>
                  </a:lnTo>
                  <a:lnTo>
                    <a:pt x="257" y="1094"/>
                  </a:lnTo>
                  <a:lnTo>
                    <a:pt x="269" y="950"/>
                  </a:lnTo>
                  <a:lnTo>
                    <a:pt x="275" y="813"/>
                  </a:lnTo>
                  <a:lnTo>
                    <a:pt x="263" y="619"/>
                  </a:lnTo>
                  <a:lnTo>
                    <a:pt x="232" y="444"/>
                  </a:lnTo>
                  <a:lnTo>
                    <a:pt x="183" y="294"/>
                  </a:lnTo>
                  <a:lnTo>
                    <a:pt x="116" y="163"/>
                  </a:lnTo>
                  <a:lnTo>
                    <a:pt x="30" y="56"/>
                  </a:lnTo>
                  <a:lnTo>
                    <a:pt x="18" y="44"/>
                  </a:lnTo>
                  <a:lnTo>
                    <a:pt x="6" y="31"/>
                  </a:lnTo>
                  <a:lnTo>
                    <a:pt x="0" y="25"/>
                  </a:lnTo>
                  <a:lnTo>
                    <a:pt x="0" y="25"/>
                  </a:lnTo>
                  <a:lnTo>
                    <a:pt x="0" y="19"/>
                  </a:lnTo>
                  <a:lnTo>
                    <a:pt x="0" y="19"/>
                  </a:lnTo>
                  <a:lnTo>
                    <a:pt x="0" y="6"/>
                  </a:lnTo>
                  <a:lnTo>
                    <a:pt x="6"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1" name="Freeform 109"/>
            <p:cNvSpPr>
              <a:spLocks/>
            </p:cNvSpPr>
            <p:nvPr/>
          </p:nvSpPr>
          <p:spPr bwMode="auto">
            <a:xfrm>
              <a:off x="18745" y="4159"/>
              <a:ext cx="1057" cy="1087"/>
            </a:xfrm>
            <a:custGeom>
              <a:avLst/>
              <a:gdLst/>
              <a:ahLst/>
              <a:cxnLst>
                <a:cxn ang="0">
                  <a:pos x="531" y="0"/>
                </a:cxn>
                <a:cxn ang="0">
                  <a:pos x="543" y="6"/>
                </a:cxn>
                <a:cxn ang="0">
                  <a:pos x="550" y="12"/>
                </a:cxn>
                <a:cxn ang="0">
                  <a:pos x="556" y="19"/>
                </a:cxn>
                <a:cxn ang="0">
                  <a:pos x="562" y="31"/>
                </a:cxn>
                <a:cxn ang="0">
                  <a:pos x="562" y="44"/>
                </a:cxn>
                <a:cxn ang="0">
                  <a:pos x="562" y="56"/>
                </a:cxn>
                <a:cxn ang="0">
                  <a:pos x="562" y="512"/>
                </a:cxn>
                <a:cxn ang="0">
                  <a:pos x="1008" y="512"/>
                </a:cxn>
                <a:cxn ang="0">
                  <a:pos x="1014" y="512"/>
                </a:cxn>
                <a:cxn ang="0">
                  <a:pos x="1026" y="512"/>
                </a:cxn>
                <a:cxn ang="0">
                  <a:pos x="1038" y="519"/>
                </a:cxn>
                <a:cxn ang="0">
                  <a:pos x="1051" y="519"/>
                </a:cxn>
                <a:cxn ang="0">
                  <a:pos x="1057" y="531"/>
                </a:cxn>
                <a:cxn ang="0">
                  <a:pos x="1057" y="544"/>
                </a:cxn>
                <a:cxn ang="0">
                  <a:pos x="1057" y="556"/>
                </a:cxn>
                <a:cxn ang="0">
                  <a:pos x="1051" y="569"/>
                </a:cxn>
                <a:cxn ang="0">
                  <a:pos x="1038" y="575"/>
                </a:cxn>
                <a:cxn ang="0">
                  <a:pos x="1026" y="575"/>
                </a:cxn>
                <a:cxn ang="0">
                  <a:pos x="1014" y="575"/>
                </a:cxn>
                <a:cxn ang="0">
                  <a:pos x="1008" y="575"/>
                </a:cxn>
                <a:cxn ang="0">
                  <a:pos x="562" y="575"/>
                </a:cxn>
                <a:cxn ang="0">
                  <a:pos x="562" y="1031"/>
                </a:cxn>
                <a:cxn ang="0">
                  <a:pos x="562" y="1044"/>
                </a:cxn>
                <a:cxn ang="0">
                  <a:pos x="562" y="1056"/>
                </a:cxn>
                <a:cxn ang="0">
                  <a:pos x="556" y="1069"/>
                </a:cxn>
                <a:cxn ang="0">
                  <a:pos x="550" y="1081"/>
                </a:cxn>
                <a:cxn ang="0">
                  <a:pos x="543" y="1087"/>
                </a:cxn>
                <a:cxn ang="0">
                  <a:pos x="531" y="1087"/>
                </a:cxn>
                <a:cxn ang="0">
                  <a:pos x="519" y="1087"/>
                </a:cxn>
                <a:cxn ang="0">
                  <a:pos x="507" y="1081"/>
                </a:cxn>
                <a:cxn ang="0">
                  <a:pos x="501" y="1069"/>
                </a:cxn>
                <a:cxn ang="0">
                  <a:pos x="501" y="1056"/>
                </a:cxn>
                <a:cxn ang="0">
                  <a:pos x="501" y="1044"/>
                </a:cxn>
                <a:cxn ang="0">
                  <a:pos x="501" y="1031"/>
                </a:cxn>
                <a:cxn ang="0">
                  <a:pos x="501" y="575"/>
                </a:cxn>
                <a:cxn ang="0">
                  <a:pos x="55" y="575"/>
                </a:cxn>
                <a:cxn ang="0">
                  <a:pos x="42" y="575"/>
                </a:cxn>
                <a:cxn ang="0">
                  <a:pos x="30" y="575"/>
                </a:cxn>
                <a:cxn ang="0">
                  <a:pos x="18" y="575"/>
                </a:cxn>
                <a:cxn ang="0">
                  <a:pos x="6" y="569"/>
                </a:cxn>
                <a:cxn ang="0">
                  <a:pos x="0" y="556"/>
                </a:cxn>
                <a:cxn ang="0">
                  <a:pos x="0" y="544"/>
                </a:cxn>
                <a:cxn ang="0">
                  <a:pos x="0" y="531"/>
                </a:cxn>
                <a:cxn ang="0">
                  <a:pos x="6" y="519"/>
                </a:cxn>
                <a:cxn ang="0">
                  <a:pos x="18" y="519"/>
                </a:cxn>
                <a:cxn ang="0">
                  <a:pos x="30" y="512"/>
                </a:cxn>
                <a:cxn ang="0">
                  <a:pos x="42" y="512"/>
                </a:cxn>
                <a:cxn ang="0">
                  <a:pos x="55" y="512"/>
                </a:cxn>
                <a:cxn ang="0">
                  <a:pos x="501" y="512"/>
                </a:cxn>
                <a:cxn ang="0">
                  <a:pos x="501" y="56"/>
                </a:cxn>
                <a:cxn ang="0">
                  <a:pos x="501" y="44"/>
                </a:cxn>
                <a:cxn ang="0">
                  <a:pos x="501" y="31"/>
                </a:cxn>
                <a:cxn ang="0">
                  <a:pos x="501" y="19"/>
                </a:cxn>
                <a:cxn ang="0">
                  <a:pos x="507" y="12"/>
                </a:cxn>
                <a:cxn ang="0">
                  <a:pos x="519" y="6"/>
                </a:cxn>
                <a:cxn ang="0">
                  <a:pos x="531" y="0"/>
                </a:cxn>
              </a:cxnLst>
              <a:rect l="0" t="0" r="r" b="b"/>
              <a:pathLst>
                <a:path w="1057" h="1087">
                  <a:moveTo>
                    <a:pt x="531" y="0"/>
                  </a:moveTo>
                  <a:lnTo>
                    <a:pt x="543" y="6"/>
                  </a:lnTo>
                  <a:lnTo>
                    <a:pt x="550" y="12"/>
                  </a:lnTo>
                  <a:lnTo>
                    <a:pt x="556" y="19"/>
                  </a:lnTo>
                  <a:lnTo>
                    <a:pt x="562" y="31"/>
                  </a:lnTo>
                  <a:lnTo>
                    <a:pt x="562" y="44"/>
                  </a:lnTo>
                  <a:lnTo>
                    <a:pt x="562" y="56"/>
                  </a:lnTo>
                  <a:lnTo>
                    <a:pt x="562" y="512"/>
                  </a:lnTo>
                  <a:lnTo>
                    <a:pt x="1008" y="512"/>
                  </a:lnTo>
                  <a:lnTo>
                    <a:pt x="1014" y="512"/>
                  </a:lnTo>
                  <a:lnTo>
                    <a:pt x="1026" y="512"/>
                  </a:lnTo>
                  <a:lnTo>
                    <a:pt x="1038" y="519"/>
                  </a:lnTo>
                  <a:lnTo>
                    <a:pt x="1051" y="519"/>
                  </a:lnTo>
                  <a:lnTo>
                    <a:pt x="1057" y="531"/>
                  </a:lnTo>
                  <a:lnTo>
                    <a:pt x="1057" y="544"/>
                  </a:lnTo>
                  <a:lnTo>
                    <a:pt x="1057" y="556"/>
                  </a:lnTo>
                  <a:lnTo>
                    <a:pt x="1051" y="569"/>
                  </a:lnTo>
                  <a:lnTo>
                    <a:pt x="1038" y="575"/>
                  </a:lnTo>
                  <a:lnTo>
                    <a:pt x="1026" y="575"/>
                  </a:lnTo>
                  <a:lnTo>
                    <a:pt x="1014" y="575"/>
                  </a:lnTo>
                  <a:lnTo>
                    <a:pt x="1008" y="575"/>
                  </a:lnTo>
                  <a:lnTo>
                    <a:pt x="562" y="575"/>
                  </a:lnTo>
                  <a:lnTo>
                    <a:pt x="562" y="1031"/>
                  </a:lnTo>
                  <a:lnTo>
                    <a:pt x="562" y="1044"/>
                  </a:lnTo>
                  <a:lnTo>
                    <a:pt x="562" y="1056"/>
                  </a:lnTo>
                  <a:lnTo>
                    <a:pt x="556" y="1069"/>
                  </a:lnTo>
                  <a:lnTo>
                    <a:pt x="550" y="1081"/>
                  </a:lnTo>
                  <a:lnTo>
                    <a:pt x="543" y="1087"/>
                  </a:lnTo>
                  <a:lnTo>
                    <a:pt x="531" y="1087"/>
                  </a:lnTo>
                  <a:lnTo>
                    <a:pt x="519" y="1087"/>
                  </a:lnTo>
                  <a:lnTo>
                    <a:pt x="507" y="1081"/>
                  </a:lnTo>
                  <a:lnTo>
                    <a:pt x="501" y="1069"/>
                  </a:lnTo>
                  <a:lnTo>
                    <a:pt x="501" y="1056"/>
                  </a:lnTo>
                  <a:lnTo>
                    <a:pt x="501" y="1044"/>
                  </a:lnTo>
                  <a:lnTo>
                    <a:pt x="501" y="1031"/>
                  </a:lnTo>
                  <a:lnTo>
                    <a:pt x="501" y="575"/>
                  </a:lnTo>
                  <a:lnTo>
                    <a:pt x="55" y="575"/>
                  </a:lnTo>
                  <a:lnTo>
                    <a:pt x="42" y="575"/>
                  </a:lnTo>
                  <a:lnTo>
                    <a:pt x="30" y="575"/>
                  </a:lnTo>
                  <a:lnTo>
                    <a:pt x="18" y="575"/>
                  </a:lnTo>
                  <a:lnTo>
                    <a:pt x="6" y="569"/>
                  </a:lnTo>
                  <a:lnTo>
                    <a:pt x="0" y="556"/>
                  </a:lnTo>
                  <a:lnTo>
                    <a:pt x="0" y="544"/>
                  </a:lnTo>
                  <a:lnTo>
                    <a:pt x="0" y="531"/>
                  </a:lnTo>
                  <a:lnTo>
                    <a:pt x="6" y="519"/>
                  </a:lnTo>
                  <a:lnTo>
                    <a:pt x="18" y="519"/>
                  </a:lnTo>
                  <a:lnTo>
                    <a:pt x="30" y="512"/>
                  </a:lnTo>
                  <a:lnTo>
                    <a:pt x="42" y="512"/>
                  </a:lnTo>
                  <a:lnTo>
                    <a:pt x="55" y="512"/>
                  </a:lnTo>
                  <a:lnTo>
                    <a:pt x="501" y="512"/>
                  </a:lnTo>
                  <a:lnTo>
                    <a:pt x="501" y="56"/>
                  </a:lnTo>
                  <a:lnTo>
                    <a:pt x="501" y="44"/>
                  </a:lnTo>
                  <a:lnTo>
                    <a:pt x="501" y="31"/>
                  </a:lnTo>
                  <a:lnTo>
                    <a:pt x="501" y="19"/>
                  </a:lnTo>
                  <a:lnTo>
                    <a:pt x="507" y="12"/>
                  </a:lnTo>
                  <a:lnTo>
                    <a:pt x="519" y="6"/>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2" name="Freeform 110"/>
            <p:cNvSpPr>
              <a:spLocks/>
            </p:cNvSpPr>
            <p:nvPr/>
          </p:nvSpPr>
          <p:spPr bwMode="auto">
            <a:xfrm>
              <a:off x="20388" y="4028"/>
              <a:ext cx="526" cy="1081"/>
            </a:xfrm>
            <a:custGeom>
              <a:avLst/>
              <a:gdLst/>
              <a:ahLst/>
              <a:cxnLst>
                <a:cxn ang="0">
                  <a:pos x="294" y="0"/>
                </a:cxn>
                <a:cxn ang="0">
                  <a:pos x="312" y="0"/>
                </a:cxn>
                <a:cxn ang="0">
                  <a:pos x="318" y="6"/>
                </a:cxn>
                <a:cxn ang="0">
                  <a:pos x="324" y="12"/>
                </a:cxn>
                <a:cxn ang="0">
                  <a:pos x="330" y="25"/>
                </a:cxn>
                <a:cxn ang="0">
                  <a:pos x="330" y="43"/>
                </a:cxn>
                <a:cxn ang="0">
                  <a:pos x="330" y="956"/>
                </a:cxn>
                <a:cxn ang="0">
                  <a:pos x="330" y="987"/>
                </a:cxn>
                <a:cxn ang="0">
                  <a:pos x="337" y="1006"/>
                </a:cxn>
                <a:cxn ang="0">
                  <a:pos x="361" y="1018"/>
                </a:cxn>
                <a:cxn ang="0">
                  <a:pos x="404" y="1031"/>
                </a:cxn>
                <a:cxn ang="0">
                  <a:pos x="477" y="1031"/>
                </a:cxn>
                <a:cxn ang="0">
                  <a:pos x="526" y="1031"/>
                </a:cxn>
                <a:cxn ang="0">
                  <a:pos x="526" y="1081"/>
                </a:cxn>
                <a:cxn ang="0">
                  <a:pos x="471" y="1081"/>
                </a:cxn>
                <a:cxn ang="0">
                  <a:pos x="404" y="1081"/>
                </a:cxn>
                <a:cxn ang="0">
                  <a:pos x="330" y="1075"/>
                </a:cxn>
                <a:cxn ang="0">
                  <a:pos x="269" y="1075"/>
                </a:cxn>
                <a:cxn ang="0">
                  <a:pos x="208" y="1075"/>
                </a:cxn>
                <a:cxn ang="0">
                  <a:pos x="135" y="1081"/>
                </a:cxn>
                <a:cxn ang="0">
                  <a:pos x="68" y="1081"/>
                </a:cxn>
                <a:cxn ang="0">
                  <a:pos x="13" y="1081"/>
                </a:cxn>
                <a:cxn ang="0">
                  <a:pos x="13" y="1031"/>
                </a:cxn>
                <a:cxn ang="0">
                  <a:pos x="62" y="1031"/>
                </a:cxn>
                <a:cxn ang="0">
                  <a:pos x="135" y="1031"/>
                </a:cxn>
                <a:cxn ang="0">
                  <a:pos x="178" y="1018"/>
                </a:cxn>
                <a:cxn ang="0">
                  <a:pos x="202" y="1006"/>
                </a:cxn>
                <a:cxn ang="0">
                  <a:pos x="208" y="987"/>
                </a:cxn>
                <a:cxn ang="0">
                  <a:pos x="208" y="956"/>
                </a:cxn>
                <a:cxn ang="0">
                  <a:pos x="208" y="112"/>
                </a:cxn>
                <a:cxn ang="0">
                  <a:pos x="129" y="143"/>
                </a:cxn>
                <a:cxn ang="0">
                  <a:pos x="49" y="150"/>
                </a:cxn>
                <a:cxn ang="0">
                  <a:pos x="0" y="156"/>
                </a:cxn>
                <a:cxn ang="0">
                  <a:pos x="0" y="100"/>
                </a:cxn>
                <a:cxn ang="0">
                  <a:pos x="43" y="100"/>
                </a:cxn>
                <a:cxn ang="0">
                  <a:pos x="98" y="93"/>
                </a:cxn>
                <a:cxn ang="0">
                  <a:pos x="159" y="81"/>
                </a:cxn>
                <a:cxn ang="0">
                  <a:pos x="227" y="50"/>
                </a:cxn>
                <a:cxn ang="0">
                  <a:pos x="294" y="0"/>
                </a:cxn>
              </a:cxnLst>
              <a:rect l="0" t="0" r="r" b="b"/>
              <a:pathLst>
                <a:path w="526" h="1081">
                  <a:moveTo>
                    <a:pt x="294" y="0"/>
                  </a:moveTo>
                  <a:lnTo>
                    <a:pt x="312" y="0"/>
                  </a:lnTo>
                  <a:lnTo>
                    <a:pt x="318" y="6"/>
                  </a:lnTo>
                  <a:lnTo>
                    <a:pt x="324" y="12"/>
                  </a:lnTo>
                  <a:lnTo>
                    <a:pt x="330" y="25"/>
                  </a:lnTo>
                  <a:lnTo>
                    <a:pt x="330" y="43"/>
                  </a:lnTo>
                  <a:lnTo>
                    <a:pt x="330" y="956"/>
                  </a:lnTo>
                  <a:lnTo>
                    <a:pt x="330" y="987"/>
                  </a:lnTo>
                  <a:lnTo>
                    <a:pt x="337" y="1006"/>
                  </a:lnTo>
                  <a:lnTo>
                    <a:pt x="361" y="1018"/>
                  </a:lnTo>
                  <a:lnTo>
                    <a:pt x="404" y="1031"/>
                  </a:lnTo>
                  <a:lnTo>
                    <a:pt x="477" y="1031"/>
                  </a:lnTo>
                  <a:lnTo>
                    <a:pt x="526" y="1031"/>
                  </a:lnTo>
                  <a:lnTo>
                    <a:pt x="526" y="1081"/>
                  </a:lnTo>
                  <a:lnTo>
                    <a:pt x="471" y="1081"/>
                  </a:lnTo>
                  <a:lnTo>
                    <a:pt x="404" y="1081"/>
                  </a:lnTo>
                  <a:lnTo>
                    <a:pt x="330" y="1075"/>
                  </a:lnTo>
                  <a:lnTo>
                    <a:pt x="269" y="1075"/>
                  </a:lnTo>
                  <a:lnTo>
                    <a:pt x="208" y="1075"/>
                  </a:lnTo>
                  <a:lnTo>
                    <a:pt x="135" y="1081"/>
                  </a:lnTo>
                  <a:lnTo>
                    <a:pt x="68" y="1081"/>
                  </a:lnTo>
                  <a:lnTo>
                    <a:pt x="13" y="1081"/>
                  </a:lnTo>
                  <a:lnTo>
                    <a:pt x="13" y="1031"/>
                  </a:lnTo>
                  <a:lnTo>
                    <a:pt x="62" y="1031"/>
                  </a:lnTo>
                  <a:lnTo>
                    <a:pt x="135" y="1031"/>
                  </a:lnTo>
                  <a:lnTo>
                    <a:pt x="178" y="1018"/>
                  </a:lnTo>
                  <a:lnTo>
                    <a:pt x="202" y="1006"/>
                  </a:lnTo>
                  <a:lnTo>
                    <a:pt x="208" y="987"/>
                  </a:lnTo>
                  <a:lnTo>
                    <a:pt x="208" y="956"/>
                  </a:lnTo>
                  <a:lnTo>
                    <a:pt x="208" y="112"/>
                  </a:lnTo>
                  <a:lnTo>
                    <a:pt x="129" y="143"/>
                  </a:lnTo>
                  <a:lnTo>
                    <a:pt x="49" y="150"/>
                  </a:lnTo>
                  <a:lnTo>
                    <a:pt x="0" y="156"/>
                  </a:lnTo>
                  <a:lnTo>
                    <a:pt x="0" y="100"/>
                  </a:lnTo>
                  <a:lnTo>
                    <a:pt x="43" y="100"/>
                  </a:lnTo>
                  <a:lnTo>
                    <a:pt x="98" y="93"/>
                  </a:lnTo>
                  <a:lnTo>
                    <a:pt x="159" y="81"/>
                  </a:lnTo>
                  <a:lnTo>
                    <a:pt x="227" y="50"/>
                  </a:lnTo>
                  <a:lnTo>
                    <a:pt x="2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15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1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600200" y="533400"/>
            <a:ext cx="990600" cy="1295400"/>
            <a:chOff x="1676400" y="914400"/>
            <a:chExt cx="4419600" cy="4876800"/>
          </a:xfrm>
        </p:grpSpPr>
        <p:cxnSp>
          <p:nvCxnSpPr>
            <p:cNvPr id="3" name="Straight Arrow Connector 2"/>
            <p:cNvCxnSpPr/>
            <p:nvPr/>
          </p:nvCxnSpPr>
          <p:spPr>
            <a:xfrm flipV="1">
              <a:off x="2057400" y="2667000"/>
              <a:ext cx="3733800" cy="7620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 name="Group 4"/>
            <p:cNvGrpSpPr>
              <a:grpSpLocks noChangeAspect="1"/>
            </p:cNvGrpSpPr>
            <p:nvPr>
              <p:custDataLst>
                <p:tags r:id="rId28"/>
              </p:custDataLst>
            </p:nvPr>
          </p:nvGrpSpPr>
          <p:grpSpPr bwMode="auto">
            <a:xfrm>
              <a:off x="3505200" y="3657600"/>
              <a:ext cx="602673" cy="696210"/>
              <a:chOff x="2270" y="752"/>
              <a:chExt cx="1077" cy="1280"/>
            </a:xfrm>
          </p:grpSpPr>
          <p:sp>
            <p:nvSpPr>
              <p:cNvPr id="12"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53"/>
            <p:cNvGrpSpPr>
              <a:grpSpLocks noChangeAspect="1"/>
            </p:cNvGrpSpPr>
            <p:nvPr>
              <p:custDataLst>
                <p:tags r:id="rId29"/>
              </p:custDataLst>
            </p:nvPr>
          </p:nvGrpSpPr>
          <p:grpSpPr bwMode="auto">
            <a:xfrm>
              <a:off x="3352800" y="1905000"/>
              <a:ext cx="685800" cy="764555"/>
              <a:chOff x="4094" y="1952"/>
              <a:chExt cx="1116" cy="1280"/>
            </a:xfrm>
          </p:grpSpPr>
          <p:sp>
            <p:nvSpPr>
              <p:cNvPr id="10"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 name="Straight Arrow Connector 5"/>
            <p:cNvCxnSpPr/>
            <p:nvPr/>
          </p:nvCxnSpPr>
          <p:spPr>
            <a:xfrm flipH="1" flipV="1">
              <a:off x="1828483" y="1003610"/>
              <a:ext cx="317" cy="47875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7" name="Round Single Corner Rectangle 6"/>
            <p:cNvSpPr/>
            <p:nvPr/>
          </p:nvSpPr>
          <p:spPr>
            <a:xfrm>
              <a:off x="1676400" y="32004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p:cNvCxnSpPr/>
            <p:nvPr/>
          </p:nvCxnSpPr>
          <p:spPr>
            <a:xfrm flipH="1" flipV="1">
              <a:off x="5867400" y="914400"/>
              <a:ext cx="317" cy="47875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9" name="Round Single Corner Rectangle 8"/>
            <p:cNvSpPr/>
            <p:nvPr/>
          </p:nvSpPr>
          <p:spPr>
            <a:xfrm>
              <a:off x="5715000" y="25146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p:cNvGrpSpPr/>
          <p:nvPr/>
        </p:nvGrpSpPr>
        <p:grpSpPr>
          <a:xfrm>
            <a:off x="3429000" y="457200"/>
            <a:ext cx="1066800" cy="1371600"/>
            <a:chOff x="1676400" y="914400"/>
            <a:chExt cx="4419600" cy="4876800"/>
          </a:xfrm>
        </p:grpSpPr>
        <p:cxnSp>
          <p:nvCxnSpPr>
            <p:cNvPr id="15" name="Straight Arrow Connector 14"/>
            <p:cNvCxnSpPr>
              <a:stCxn id="18" idx="3"/>
              <a:endCxn id="20" idx="1"/>
            </p:cNvCxnSpPr>
            <p:nvPr/>
          </p:nvCxnSpPr>
          <p:spPr>
            <a:xfrm flipV="1">
              <a:off x="2057400" y="1752600"/>
              <a:ext cx="3657600" cy="23622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6" name="Group 4"/>
            <p:cNvGrpSpPr>
              <a:grpSpLocks noChangeAspect="1"/>
            </p:cNvGrpSpPr>
            <p:nvPr>
              <p:custDataLst>
                <p:tags r:id="rId26"/>
              </p:custDataLst>
            </p:nvPr>
          </p:nvGrpSpPr>
          <p:grpSpPr bwMode="auto">
            <a:xfrm>
              <a:off x="3505200" y="3657600"/>
              <a:ext cx="602673" cy="696210"/>
              <a:chOff x="2270" y="752"/>
              <a:chExt cx="1077" cy="1280"/>
            </a:xfrm>
          </p:grpSpPr>
          <p:sp>
            <p:nvSpPr>
              <p:cNvPr id="24"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7" name="Straight Arrow Connector 16"/>
            <p:cNvCxnSpPr/>
            <p:nvPr/>
          </p:nvCxnSpPr>
          <p:spPr>
            <a:xfrm flipH="1" flipV="1">
              <a:off x="1828483" y="1003610"/>
              <a:ext cx="317" cy="47875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18" name="Round Single Corner Rectangle 17"/>
            <p:cNvSpPr/>
            <p:nvPr/>
          </p:nvSpPr>
          <p:spPr>
            <a:xfrm>
              <a:off x="1676400" y="39624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Straight Arrow Connector 18"/>
            <p:cNvCxnSpPr/>
            <p:nvPr/>
          </p:nvCxnSpPr>
          <p:spPr>
            <a:xfrm flipH="1" flipV="1">
              <a:off x="5867400" y="914400"/>
              <a:ext cx="317" cy="47875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20" name="Round Single Corner Rectangle 19"/>
            <p:cNvSpPr/>
            <p:nvPr/>
          </p:nvSpPr>
          <p:spPr>
            <a:xfrm>
              <a:off x="5715000" y="1600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4"/>
            <p:cNvGrpSpPr>
              <a:grpSpLocks noChangeAspect="1"/>
            </p:cNvGrpSpPr>
            <p:nvPr>
              <p:custDataLst>
                <p:tags r:id="rId27"/>
              </p:custDataLst>
            </p:nvPr>
          </p:nvGrpSpPr>
          <p:grpSpPr bwMode="auto">
            <a:xfrm>
              <a:off x="3657600" y="1447800"/>
              <a:ext cx="685800" cy="668197"/>
              <a:chOff x="2414" y="3344"/>
              <a:chExt cx="1126" cy="1303"/>
            </a:xfrm>
          </p:grpSpPr>
          <p:sp>
            <p:nvSpPr>
              <p:cNvPr id="22"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6" name="Group 25"/>
          <p:cNvGrpSpPr/>
          <p:nvPr/>
        </p:nvGrpSpPr>
        <p:grpSpPr>
          <a:xfrm>
            <a:off x="5334000" y="457200"/>
            <a:ext cx="1066800" cy="1524000"/>
            <a:chOff x="1676400" y="1003610"/>
            <a:chExt cx="4419600" cy="5460380"/>
          </a:xfrm>
        </p:grpSpPr>
        <p:cxnSp>
          <p:nvCxnSpPr>
            <p:cNvPr id="27" name="Straight Arrow Connector 26"/>
            <p:cNvCxnSpPr>
              <a:stCxn id="29" idx="3"/>
              <a:endCxn id="31" idx="1"/>
            </p:cNvCxnSpPr>
            <p:nvPr/>
          </p:nvCxnSpPr>
          <p:spPr>
            <a:xfrm>
              <a:off x="2057400" y="3810000"/>
              <a:ext cx="3657600" cy="16764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1828483" y="1003610"/>
              <a:ext cx="317" cy="47875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29" name="Round Single Corner Rectangle 28"/>
            <p:cNvSpPr/>
            <p:nvPr/>
          </p:nvSpPr>
          <p:spPr>
            <a:xfrm>
              <a:off x="1676400" y="36576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 name="Straight Arrow Connector 29"/>
            <p:cNvCxnSpPr/>
            <p:nvPr/>
          </p:nvCxnSpPr>
          <p:spPr>
            <a:xfrm flipH="1" flipV="1">
              <a:off x="5867400" y="1676400"/>
              <a:ext cx="317" cy="47875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31" name="Round Single Corner Rectangle 30"/>
            <p:cNvSpPr/>
            <p:nvPr/>
          </p:nvSpPr>
          <p:spPr>
            <a:xfrm>
              <a:off x="5715000" y="53340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4"/>
            <p:cNvGrpSpPr>
              <a:grpSpLocks noChangeAspect="1"/>
            </p:cNvGrpSpPr>
            <p:nvPr>
              <p:custDataLst>
                <p:tags r:id="rId24"/>
              </p:custDataLst>
            </p:nvPr>
          </p:nvGrpSpPr>
          <p:grpSpPr bwMode="auto">
            <a:xfrm>
              <a:off x="2895600" y="2895600"/>
              <a:ext cx="685800" cy="668197"/>
              <a:chOff x="2414" y="3344"/>
              <a:chExt cx="1126" cy="1303"/>
            </a:xfrm>
          </p:grpSpPr>
          <p:sp>
            <p:nvSpPr>
              <p:cNvPr id="36"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53"/>
            <p:cNvGrpSpPr>
              <a:grpSpLocks noChangeAspect="1"/>
            </p:cNvGrpSpPr>
            <p:nvPr>
              <p:custDataLst>
                <p:tags r:id="rId25"/>
              </p:custDataLst>
            </p:nvPr>
          </p:nvGrpSpPr>
          <p:grpSpPr bwMode="auto">
            <a:xfrm>
              <a:off x="2667000" y="4953000"/>
              <a:ext cx="685800" cy="764555"/>
              <a:chOff x="4094" y="1952"/>
              <a:chExt cx="1116" cy="1280"/>
            </a:xfrm>
          </p:grpSpPr>
          <p:sp>
            <p:nvSpPr>
              <p:cNvPr id="34"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38" name="Group 37"/>
          <p:cNvGrpSpPr/>
          <p:nvPr/>
        </p:nvGrpSpPr>
        <p:grpSpPr>
          <a:xfrm>
            <a:off x="7239000" y="533400"/>
            <a:ext cx="914400" cy="1447800"/>
            <a:chOff x="1676400" y="457200"/>
            <a:chExt cx="4419600" cy="6172200"/>
          </a:xfrm>
        </p:grpSpPr>
        <p:grpSp>
          <p:nvGrpSpPr>
            <p:cNvPr id="39" name="Group 4"/>
            <p:cNvGrpSpPr>
              <a:grpSpLocks noChangeAspect="1"/>
            </p:cNvGrpSpPr>
            <p:nvPr>
              <p:custDataLst>
                <p:tags r:id="rId21"/>
              </p:custDataLst>
            </p:nvPr>
          </p:nvGrpSpPr>
          <p:grpSpPr bwMode="auto">
            <a:xfrm>
              <a:off x="2743200" y="1524000"/>
              <a:ext cx="602673" cy="696210"/>
              <a:chOff x="2270" y="752"/>
              <a:chExt cx="1077" cy="1280"/>
            </a:xfrm>
          </p:grpSpPr>
          <p:sp>
            <p:nvSpPr>
              <p:cNvPr id="53"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 name="Group 53"/>
            <p:cNvGrpSpPr>
              <a:grpSpLocks noChangeAspect="1"/>
            </p:cNvGrpSpPr>
            <p:nvPr>
              <p:custDataLst>
                <p:tags r:id="rId22"/>
              </p:custDataLst>
            </p:nvPr>
          </p:nvGrpSpPr>
          <p:grpSpPr bwMode="auto">
            <a:xfrm>
              <a:off x="3200400" y="5257800"/>
              <a:ext cx="615157" cy="685800"/>
              <a:chOff x="4094" y="1952"/>
              <a:chExt cx="1116" cy="1280"/>
            </a:xfrm>
          </p:grpSpPr>
          <p:sp>
            <p:nvSpPr>
              <p:cNvPr id="51"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1" name="Straight Arrow Connector 40"/>
            <p:cNvCxnSpPr/>
            <p:nvPr/>
          </p:nvCxnSpPr>
          <p:spPr>
            <a:xfrm flipH="1" flipV="1">
              <a:off x="1828484" y="1003610"/>
              <a:ext cx="316" cy="54733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flipV="1">
              <a:off x="5867400" y="457200"/>
              <a:ext cx="1" cy="617220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grpSp>
          <p:nvGrpSpPr>
            <p:cNvPr id="43" name="Group 4"/>
            <p:cNvGrpSpPr>
              <a:grpSpLocks noChangeAspect="1"/>
            </p:cNvGrpSpPr>
            <p:nvPr>
              <p:custDataLst>
                <p:tags r:id="rId23"/>
              </p:custDataLst>
            </p:nvPr>
          </p:nvGrpSpPr>
          <p:grpSpPr bwMode="auto">
            <a:xfrm>
              <a:off x="3810000" y="3505200"/>
              <a:ext cx="685800" cy="668197"/>
              <a:chOff x="2414" y="3344"/>
              <a:chExt cx="1126" cy="1303"/>
            </a:xfrm>
          </p:grpSpPr>
          <p:sp>
            <p:nvSpPr>
              <p:cNvPr id="49"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4" name="Straight Arrow Connector 43"/>
            <p:cNvCxnSpPr/>
            <p:nvPr/>
          </p:nvCxnSpPr>
          <p:spPr>
            <a:xfrm flipV="1">
              <a:off x="1905000" y="1371600"/>
              <a:ext cx="3886200" cy="25146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a:off x="1905000" y="3886200"/>
              <a:ext cx="3962400" cy="18288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ound Single Corner Rectangle 45"/>
            <p:cNvSpPr/>
            <p:nvPr/>
          </p:nvSpPr>
          <p:spPr>
            <a:xfrm>
              <a:off x="5638800" y="1219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ound Single Corner Rectangle 46"/>
            <p:cNvSpPr/>
            <p:nvPr/>
          </p:nvSpPr>
          <p:spPr>
            <a:xfrm>
              <a:off x="5715000" y="55626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ound Single Corner Rectangle 47"/>
            <p:cNvSpPr/>
            <p:nvPr/>
          </p:nvSpPr>
          <p:spPr>
            <a:xfrm>
              <a:off x="1676400" y="37338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p:cNvGrpSpPr/>
          <p:nvPr/>
        </p:nvGrpSpPr>
        <p:grpSpPr>
          <a:xfrm>
            <a:off x="6858000" y="2590800"/>
            <a:ext cx="1143000" cy="1828800"/>
            <a:chOff x="1676400" y="457200"/>
            <a:chExt cx="4343400" cy="6172200"/>
          </a:xfrm>
        </p:grpSpPr>
        <p:grpSp>
          <p:nvGrpSpPr>
            <p:cNvPr id="56" name="Group 4"/>
            <p:cNvGrpSpPr>
              <a:grpSpLocks noChangeAspect="1"/>
            </p:cNvGrpSpPr>
            <p:nvPr>
              <p:custDataLst>
                <p:tags r:id="rId18"/>
              </p:custDataLst>
            </p:nvPr>
          </p:nvGrpSpPr>
          <p:grpSpPr bwMode="auto">
            <a:xfrm>
              <a:off x="3124200" y="685800"/>
              <a:ext cx="602673" cy="696210"/>
              <a:chOff x="2270" y="752"/>
              <a:chExt cx="1077" cy="1280"/>
            </a:xfrm>
          </p:grpSpPr>
          <p:sp>
            <p:nvSpPr>
              <p:cNvPr id="71"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3"/>
            <p:cNvGrpSpPr>
              <a:grpSpLocks noChangeAspect="1"/>
            </p:cNvGrpSpPr>
            <p:nvPr>
              <p:custDataLst>
                <p:tags r:id="rId19"/>
              </p:custDataLst>
            </p:nvPr>
          </p:nvGrpSpPr>
          <p:grpSpPr bwMode="auto">
            <a:xfrm>
              <a:off x="3352800" y="5867400"/>
              <a:ext cx="615157" cy="685800"/>
              <a:chOff x="4094" y="1952"/>
              <a:chExt cx="1116" cy="1280"/>
            </a:xfrm>
          </p:grpSpPr>
          <p:sp>
            <p:nvSpPr>
              <p:cNvPr id="69"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8" name="Straight Arrow Connector 57"/>
            <p:cNvCxnSpPr/>
            <p:nvPr/>
          </p:nvCxnSpPr>
          <p:spPr>
            <a:xfrm flipH="1" flipV="1">
              <a:off x="1828484" y="1003610"/>
              <a:ext cx="316" cy="54733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flipV="1">
              <a:off x="5867400" y="457200"/>
              <a:ext cx="1" cy="617220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grpSp>
          <p:nvGrpSpPr>
            <p:cNvPr id="60" name="Group 4"/>
            <p:cNvGrpSpPr>
              <a:grpSpLocks noChangeAspect="1"/>
            </p:cNvGrpSpPr>
            <p:nvPr>
              <p:custDataLst>
                <p:tags r:id="rId20"/>
              </p:custDataLst>
            </p:nvPr>
          </p:nvGrpSpPr>
          <p:grpSpPr bwMode="auto">
            <a:xfrm>
              <a:off x="3810000" y="3505200"/>
              <a:ext cx="685800" cy="668197"/>
              <a:chOff x="2414" y="3344"/>
              <a:chExt cx="1126" cy="1303"/>
            </a:xfrm>
          </p:grpSpPr>
          <p:sp>
            <p:nvSpPr>
              <p:cNvPr id="67"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1" name="Straight Arrow Connector 60"/>
            <p:cNvCxnSpPr/>
            <p:nvPr/>
          </p:nvCxnSpPr>
          <p:spPr>
            <a:xfrm flipV="1">
              <a:off x="1905000" y="990600"/>
              <a:ext cx="3886200" cy="25146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a:off x="1828800" y="4495800"/>
              <a:ext cx="3962400" cy="18288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Round Single Corner Rectangle 62"/>
            <p:cNvSpPr/>
            <p:nvPr/>
          </p:nvSpPr>
          <p:spPr>
            <a:xfrm>
              <a:off x="5638800" y="838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ound Single Corner Rectangle 63"/>
            <p:cNvSpPr/>
            <p:nvPr/>
          </p:nvSpPr>
          <p:spPr>
            <a:xfrm>
              <a:off x="5638800" y="6172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ound Single Corner Rectangle 64"/>
            <p:cNvSpPr/>
            <p:nvPr/>
          </p:nvSpPr>
          <p:spPr>
            <a:xfrm>
              <a:off x="1676400" y="43434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ound Single Corner Rectangle 65"/>
            <p:cNvSpPr/>
            <p:nvPr/>
          </p:nvSpPr>
          <p:spPr>
            <a:xfrm>
              <a:off x="1676400" y="33528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4"/>
          <p:cNvGrpSpPr>
            <a:grpSpLocks noChangeAspect="1"/>
          </p:cNvGrpSpPr>
          <p:nvPr>
            <p:custDataLst>
              <p:tags r:id="rId1"/>
            </p:custDataLst>
          </p:nvPr>
        </p:nvGrpSpPr>
        <p:grpSpPr bwMode="auto">
          <a:xfrm>
            <a:off x="152400" y="990600"/>
            <a:ext cx="1001204" cy="419100"/>
            <a:chOff x="1060" y="3226"/>
            <a:chExt cx="2721" cy="1139"/>
          </a:xfrm>
        </p:grpSpPr>
        <p:sp>
          <p:nvSpPr>
            <p:cNvPr id="1030" name="Freeform 6"/>
            <p:cNvSpPr>
              <a:spLocks/>
            </p:cNvSpPr>
            <p:nvPr/>
          </p:nvSpPr>
          <p:spPr bwMode="auto">
            <a:xfrm>
              <a:off x="1060" y="3279"/>
              <a:ext cx="506" cy="1086"/>
            </a:xfrm>
            <a:custGeom>
              <a:avLst/>
              <a:gdLst/>
              <a:ahLst/>
              <a:cxnLst>
                <a:cxn ang="0">
                  <a:pos x="632" y="0"/>
                </a:cxn>
                <a:cxn ang="0">
                  <a:pos x="677" y="48"/>
                </a:cxn>
                <a:cxn ang="0">
                  <a:pos x="593" y="135"/>
                </a:cxn>
                <a:cxn ang="0">
                  <a:pos x="581" y="154"/>
                </a:cxn>
                <a:cxn ang="0">
                  <a:pos x="570" y="175"/>
                </a:cxn>
                <a:cxn ang="0">
                  <a:pos x="564" y="196"/>
                </a:cxn>
                <a:cxn ang="0">
                  <a:pos x="546" y="325"/>
                </a:cxn>
                <a:cxn ang="0">
                  <a:pos x="537" y="453"/>
                </a:cxn>
                <a:cxn ang="0">
                  <a:pos x="532" y="582"/>
                </a:cxn>
                <a:cxn ang="0">
                  <a:pos x="530" y="711"/>
                </a:cxn>
                <a:cxn ang="0">
                  <a:pos x="530" y="842"/>
                </a:cxn>
                <a:cxn ang="0">
                  <a:pos x="864" y="842"/>
                </a:cxn>
                <a:cxn ang="0">
                  <a:pos x="810" y="955"/>
                </a:cxn>
                <a:cxn ang="0">
                  <a:pos x="530" y="955"/>
                </a:cxn>
                <a:cxn ang="0">
                  <a:pos x="533" y="1703"/>
                </a:cxn>
                <a:cxn ang="0">
                  <a:pos x="573" y="1740"/>
                </a:cxn>
                <a:cxn ang="0">
                  <a:pos x="613" y="1776"/>
                </a:cxn>
                <a:cxn ang="0">
                  <a:pos x="655" y="1812"/>
                </a:cxn>
                <a:cxn ang="0">
                  <a:pos x="693" y="1842"/>
                </a:cxn>
                <a:cxn ang="0">
                  <a:pos x="732" y="1869"/>
                </a:cxn>
                <a:cxn ang="0">
                  <a:pos x="748" y="1874"/>
                </a:cxn>
                <a:cxn ang="0">
                  <a:pos x="766" y="1880"/>
                </a:cxn>
                <a:cxn ang="0">
                  <a:pos x="786" y="1884"/>
                </a:cxn>
                <a:cxn ang="0">
                  <a:pos x="810" y="1882"/>
                </a:cxn>
                <a:cxn ang="0">
                  <a:pos x="839" y="1873"/>
                </a:cxn>
                <a:cxn ang="0">
                  <a:pos x="872" y="1859"/>
                </a:cxn>
                <a:cxn ang="0">
                  <a:pos x="910" y="1838"/>
                </a:cxn>
                <a:cxn ang="0">
                  <a:pos x="953" y="1810"/>
                </a:cxn>
                <a:cxn ang="0">
                  <a:pos x="1003" y="1776"/>
                </a:cxn>
                <a:cxn ang="0">
                  <a:pos x="1012" y="1848"/>
                </a:cxn>
                <a:cxn ang="0">
                  <a:pos x="582" y="2173"/>
                </a:cxn>
                <a:cxn ang="0">
                  <a:pos x="277" y="1905"/>
                </a:cxn>
                <a:cxn ang="0">
                  <a:pos x="277" y="1897"/>
                </a:cxn>
                <a:cxn ang="0">
                  <a:pos x="277" y="1874"/>
                </a:cxn>
                <a:cxn ang="0">
                  <a:pos x="277" y="1842"/>
                </a:cxn>
                <a:cxn ang="0">
                  <a:pos x="277" y="1798"/>
                </a:cxn>
                <a:cxn ang="0">
                  <a:pos x="277" y="1747"/>
                </a:cxn>
                <a:cxn ang="0">
                  <a:pos x="277" y="1686"/>
                </a:cxn>
                <a:cxn ang="0">
                  <a:pos x="277" y="1620"/>
                </a:cxn>
                <a:cxn ang="0">
                  <a:pos x="277" y="1548"/>
                </a:cxn>
                <a:cxn ang="0">
                  <a:pos x="279" y="1473"/>
                </a:cxn>
                <a:cxn ang="0">
                  <a:pos x="279" y="1396"/>
                </a:cxn>
                <a:cxn ang="0">
                  <a:pos x="279" y="1316"/>
                </a:cxn>
                <a:cxn ang="0">
                  <a:pos x="279" y="1238"/>
                </a:cxn>
                <a:cxn ang="0">
                  <a:pos x="281" y="1162"/>
                </a:cxn>
                <a:cxn ang="0">
                  <a:pos x="281" y="1088"/>
                </a:cxn>
                <a:cxn ang="0">
                  <a:pos x="281" y="1019"/>
                </a:cxn>
                <a:cxn ang="0">
                  <a:pos x="282" y="955"/>
                </a:cxn>
                <a:cxn ang="0">
                  <a:pos x="0" y="955"/>
                </a:cxn>
                <a:cxn ang="0">
                  <a:pos x="50" y="842"/>
                </a:cxn>
                <a:cxn ang="0">
                  <a:pos x="277" y="842"/>
                </a:cxn>
                <a:cxn ang="0">
                  <a:pos x="277" y="274"/>
                </a:cxn>
                <a:cxn ang="0">
                  <a:pos x="633" y="0"/>
                </a:cxn>
                <a:cxn ang="0">
                  <a:pos x="632" y="0"/>
                </a:cxn>
              </a:cxnLst>
              <a:rect l="0" t="0" r="r" b="b"/>
              <a:pathLst>
                <a:path w="1012" h="2173">
                  <a:moveTo>
                    <a:pt x="632" y="0"/>
                  </a:moveTo>
                  <a:lnTo>
                    <a:pt x="677" y="48"/>
                  </a:lnTo>
                  <a:lnTo>
                    <a:pt x="593" y="135"/>
                  </a:lnTo>
                  <a:lnTo>
                    <a:pt x="581" y="154"/>
                  </a:lnTo>
                  <a:lnTo>
                    <a:pt x="570" y="175"/>
                  </a:lnTo>
                  <a:lnTo>
                    <a:pt x="564" y="196"/>
                  </a:lnTo>
                  <a:lnTo>
                    <a:pt x="546" y="325"/>
                  </a:lnTo>
                  <a:lnTo>
                    <a:pt x="537" y="453"/>
                  </a:lnTo>
                  <a:lnTo>
                    <a:pt x="532" y="582"/>
                  </a:lnTo>
                  <a:lnTo>
                    <a:pt x="530" y="711"/>
                  </a:lnTo>
                  <a:lnTo>
                    <a:pt x="530" y="842"/>
                  </a:lnTo>
                  <a:lnTo>
                    <a:pt x="864" y="842"/>
                  </a:lnTo>
                  <a:lnTo>
                    <a:pt x="810" y="955"/>
                  </a:lnTo>
                  <a:lnTo>
                    <a:pt x="530" y="955"/>
                  </a:lnTo>
                  <a:lnTo>
                    <a:pt x="533" y="1703"/>
                  </a:lnTo>
                  <a:lnTo>
                    <a:pt x="573" y="1740"/>
                  </a:lnTo>
                  <a:lnTo>
                    <a:pt x="613" y="1776"/>
                  </a:lnTo>
                  <a:lnTo>
                    <a:pt x="655" y="1812"/>
                  </a:lnTo>
                  <a:lnTo>
                    <a:pt x="693" y="1842"/>
                  </a:lnTo>
                  <a:lnTo>
                    <a:pt x="732" y="1869"/>
                  </a:lnTo>
                  <a:lnTo>
                    <a:pt x="748" y="1874"/>
                  </a:lnTo>
                  <a:lnTo>
                    <a:pt x="766" y="1880"/>
                  </a:lnTo>
                  <a:lnTo>
                    <a:pt x="786" y="1884"/>
                  </a:lnTo>
                  <a:lnTo>
                    <a:pt x="810" y="1882"/>
                  </a:lnTo>
                  <a:lnTo>
                    <a:pt x="839" y="1873"/>
                  </a:lnTo>
                  <a:lnTo>
                    <a:pt x="872" y="1859"/>
                  </a:lnTo>
                  <a:lnTo>
                    <a:pt x="910" y="1838"/>
                  </a:lnTo>
                  <a:lnTo>
                    <a:pt x="953" y="1810"/>
                  </a:lnTo>
                  <a:lnTo>
                    <a:pt x="1003" y="1776"/>
                  </a:lnTo>
                  <a:lnTo>
                    <a:pt x="1012" y="1848"/>
                  </a:lnTo>
                  <a:lnTo>
                    <a:pt x="582" y="2173"/>
                  </a:lnTo>
                  <a:lnTo>
                    <a:pt x="277" y="1905"/>
                  </a:lnTo>
                  <a:lnTo>
                    <a:pt x="277" y="1897"/>
                  </a:lnTo>
                  <a:lnTo>
                    <a:pt x="277" y="1874"/>
                  </a:lnTo>
                  <a:lnTo>
                    <a:pt x="277" y="1842"/>
                  </a:lnTo>
                  <a:lnTo>
                    <a:pt x="277" y="1798"/>
                  </a:lnTo>
                  <a:lnTo>
                    <a:pt x="277" y="1747"/>
                  </a:lnTo>
                  <a:lnTo>
                    <a:pt x="277" y="1686"/>
                  </a:lnTo>
                  <a:lnTo>
                    <a:pt x="277" y="1620"/>
                  </a:lnTo>
                  <a:lnTo>
                    <a:pt x="277" y="1548"/>
                  </a:lnTo>
                  <a:lnTo>
                    <a:pt x="279" y="1473"/>
                  </a:lnTo>
                  <a:lnTo>
                    <a:pt x="279" y="1396"/>
                  </a:lnTo>
                  <a:lnTo>
                    <a:pt x="279" y="1316"/>
                  </a:lnTo>
                  <a:lnTo>
                    <a:pt x="279" y="1238"/>
                  </a:lnTo>
                  <a:lnTo>
                    <a:pt x="281" y="1162"/>
                  </a:lnTo>
                  <a:lnTo>
                    <a:pt x="281" y="1088"/>
                  </a:lnTo>
                  <a:lnTo>
                    <a:pt x="281" y="1019"/>
                  </a:lnTo>
                  <a:lnTo>
                    <a:pt x="282" y="955"/>
                  </a:lnTo>
                  <a:lnTo>
                    <a:pt x="0" y="955"/>
                  </a:lnTo>
                  <a:lnTo>
                    <a:pt x="50" y="842"/>
                  </a:lnTo>
                  <a:lnTo>
                    <a:pt x="277" y="842"/>
                  </a:lnTo>
                  <a:lnTo>
                    <a:pt x="277" y="274"/>
                  </a:lnTo>
                  <a:lnTo>
                    <a:pt x="633" y="0"/>
                  </a:lnTo>
                  <a:lnTo>
                    <a:pt x="63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1628" y="3226"/>
              <a:ext cx="444" cy="521"/>
            </a:xfrm>
            <a:custGeom>
              <a:avLst/>
              <a:gdLst/>
              <a:ahLst/>
              <a:cxnLst>
                <a:cxn ang="0">
                  <a:pos x="668" y="4"/>
                </a:cxn>
                <a:cxn ang="0">
                  <a:pos x="775" y="34"/>
                </a:cxn>
                <a:cxn ang="0">
                  <a:pos x="857" y="97"/>
                </a:cxn>
                <a:cxn ang="0">
                  <a:pos x="890" y="201"/>
                </a:cxn>
                <a:cxn ang="0">
                  <a:pos x="866" y="287"/>
                </a:cxn>
                <a:cxn ang="0">
                  <a:pos x="821" y="323"/>
                </a:cxn>
                <a:cxn ang="0">
                  <a:pos x="781" y="329"/>
                </a:cxn>
                <a:cxn ang="0">
                  <a:pos x="733" y="314"/>
                </a:cxn>
                <a:cxn ang="0">
                  <a:pos x="706" y="258"/>
                </a:cxn>
                <a:cxn ang="0">
                  <a:pos x="744" y="180"/>
                </a:cxn>
                <a:cxn ang="0">
                  <a:pos x="801" y="150"/>
                </a:cxn>
                <a:cxn ang="0">
                  <a:pos x="779" y="123"/>
                </a:cxn>
                <a:cxn ang="0">
                  <a:pos x="695" y="76"/>
                </a:cxn>
                <a:cxn ang="0">
                  <a:pos x="610" y="63"/>
                </a:cxn>
                <a:cxn ang="0">
                  <a:pos x="530" y="66"/>
                </a:cxn>
                <a:cxn ang="0">
                  <a:pos x="415" y="108"/>
                </a:cxn>
                <a:cxn ang="0">
                  <a:pos x="344" y="190"/>
                </a:cxn>
                <a:cxn ang="0">
                  <a:pos x="330" y="281"/>
                </a:cxn>
                <a:cxn ang="0">
                  <a:pos x="380" y="346"/>
                </a:cxn>
                <a:cxn ang="0">
                  <a:pos x="460" y="374"/>
                </a:cxn>
                <a:cxn ang="0">
                  <a:pos x="522" y="388"/>
                </a:cxn>
                <a:cxn ang="0">
                  <a:pos x="584" y="401"/>
                </a:cxn>
                <a:cxn ang="0">
                  <a:pos x="675" y="429"/>
                </a:cxn>
                <a:cxn ang="0">
                  <a:pos x="766" y="483"/>
                </a:cxn>
                <a:cxn ang="0">
                  <a:pos x="830" y="574"/>
                </a:cxn>
                <a:cxn ang="0">
                  <a:pos x="844" y="678"/>
                </a:cxn>
                <a:cxn ang="0">
                  <a:pos x="826" y="758"/>
                </a:cxn>
                <a:cxn ang="0">
                  <a:pos x="779" y="853"/>
                </a:cxn>
                <a:cxn ang="0">
                  <a:pos x="691" y="945"/>
                </a:cxn>
                <a:cxn ang="0">
                  <a:pos x="557" y="1015"/>
                </a:cxn>
                <a:cxn ang="0">
                  <a:pos x="362" y="1041"/>
                </a:cxn>
                <a:cxn ang="0">
                  <a:pos x="188" y="1021"/>
                </a:cxn>
                <a:cxn ang="0">
                  <a:pos x="66" y="958"/>
                </a:cxn>
                <a:cxn ang="0">
                  <a:pos x="6" y="859"/>
                </a:cxn>
                <a:cxn ang="0">
                  <a:pos x="15" y="743"/>
                </a:cxn>
                <a:cxn ang="0">
                  <a:pos x="75" y="678"/>
                </a:cxn>
                <a:cxn ang="0">
                  <a:pos x="153" y="667"/>
                </a:cxn>
                <a:cxn ang="0">
                  <a:pos x="206" y="701"/>
                </a:cxn>
                <a:cxn ang="0">
                  <a:pos x="215" y="779"/>
                </a:cxn>
                <a:cxn ang="0">
                  <a:pos x="160" y="857"/>
                </a:cxn>
                <a:cxn ang="0">
                  <a:pos x="117" y="908"/>
                </a:cxn>
                <a:cxn ang="0">
                  <a:pos x="213" y="960"/>
                </a:cxn>
                <a:cxn ang="0">
                  <a:pos x="326" y="979"/>
                </a:cxn>
                <a:cxn ang="0">
                  <a:pos x="410" y="977"/>
                </a:cxn>
                <a:cxn ang="0">
                  <a:pos x="539" y="950"/>
                </a:cxn>
                <a:cxn ang="0">
                  <a:pos x="648" y="874"/>
                </a:cxn>
                <a:cxn ang="0">
                  <a:pos x="695" y="787"/>
                </a:cxn>
                <a:cxn ang="0">
                  <a:pos x="699" y="711"/>
                </a:cxn>
                <a:cxn ang="0">
                  <a:pos x="648" y="642"/>
                </a:cxn>
                <a:cxn ang="0">
                  <a:pos x="575" y="604"/>
                </a:cxn>
                <a:cxn ang="0">
                  <a:pos x="515" y="587"/>
                </a:cxn>
                <a:cxn ang="0">
                  <a:pos x="382" y="562"/>
                </a:cxn>
                <a:cxn ang="0">
                  <a:pos x="304" y="534"/>
                </a:cxn>
                <a:cxn ang="0">
                  <a:pos x="244" y="490"/>
                </a:cxn>
                <a:cxn ang="0">
                  <a:pos x="197" y="412"/>
                </a:cxn>
                <a:cxn ang="0">
                  <a:pos x="184" y="317"/>
                </a:cxn>
                <a:cxn ang="0">
                  <a:pos x="202" y="245"/>
                </a:cxn>
                <a:cxn ang="0">
                  <a:pos x="248" y="156"/>
                </a:cxn>
                <a:cxn ang="0">
                  <a:pos x="333" y="70"/>
                </a:cxn>
                <a:cxn ang="0">
                  <a:pos x="470" y="13"/>
                </a:cxn>
              </a:cxnLst>
              <a:rect l="0" t="0" r="r" b="b"/>
              <a:pathLst>
                <a:path w="890" h="1041">
                  <a:moveTo>
                    <a:pt x="593" y="0"/>
                  </a:moveTo>
                  <a:lnTo>
                    <a:pt x="630" y="0"/>
                  </a:lnTo>
                  <a:lnTo>
                    <a:pt x="668" y="4"/>
                  </a:lnTo>
                  <a:lnTo>
                    <a:pt x="704" y="11"/>
                  </a:lnTo>
                  <a:lnTo>
                    <a:pt x="741" y="21"/>
                  </a:lnTo>
                  <a:lnTo>
                    <a:pt x="775" y="34"/>
                  </a:lnTo>
                  <a:lnTo>
                    <a:pt x="806" y="51"/>
                  </a:lnTo>
                  <a:lnTo>
                    <a:pt x="833" y="72"/>
                  </a:lnTo>
                  <a:lnTo>
                    <a:pt x="857" y="97"/>
                  </a:lnTo>
                  <a:lnTo>
                    <a:pt x="875" y="127"/>
                  </a:lnTo>
                  <a:lnTo>
                    <a:pt x="886" y="161"/>
                  </a:lnTo>
                  <a:lnTo>
                    <a:pt x="890" y="201"/>
                  </a:lnTo>
                  <a:lnTo>
                    <a:pt x="886" y="236"/>
                  </a:lnTo>
                  <a:lnTo>
                    <a:pt x="879" y="264"/>
                  </a:lnTo>
                  <a:lnTo>
                    <a:pt x="866" y="287"/>
                  </a:lnTo>
                  <a:lnTo>
                    <a:pt x="852" y="304"/>
                  </a:lnTo>
                  <a:lnTo>
                    <a:pt x="837" y="315"/>
                  </a:lnTo>
                  <a:lnTo>
                    <a:pt x="821" y="323"/>
                  </a:lnTo>
                  <a:lnTo>
                    <a:pt x="804" y="327"/>
                  </a:lnTo>
                  <a:lnTo>
                    <a:pt x="791" y="329"/>
                  </a:lnTo>
                  <a:lnTo>
                    <a:pt x="781" y="329"/>
                  </a:lnTo>
                  <a:lnTo>
                    <a:pt x="764" y="327"/>
                  </a:lnTo>
                  <a:lnTo>
                    <a:pt x="748" y="323"/>
                  </a:lnTo>
                  <a:lnTo>
                    <a:pt x="733" y="314"/>
                  </a:lnTo>
                  <a:lnTo>
                    <a:pt x="719" y="298"/>
                  </a:lnTo>
                  <a:lnTo>
                    <a:pt x="710" y="281"/>
                  </a:lnTo>
                  <a:lnTo>
                    <a:pt x="706" y="258"/>
                  </a:lnTo>
                  <a:lnTo>
                    <a:pt x="711" y="230"/>
                  </a:lnTo>
                  <a:lnTo>
                    <a:pt x="724" y="203"/>
                  </a:lnTo>
                  <a:lnTo>
                    <a:pt x="744" y="180"/>
                  </a:lnTo>
                  <a:lnTo>
                    <a:pt x="770" y="161"/>
                  </a:lnTo>
                  <a:lnTo>
                    <a:pt x="801" y="150"/>
                  </a:lnTo>
                  <a:lnTo>
                    <a:pt x="801" y="150"/>
                  </a:lnTo>
                  <a:lnTo>
                    <a:pt x="801" y="150"/>
                  </a:lnTo>
                  <a:lnTo>
                    <a:pt x="801" y="150"/>
                  </a:lnTo>
                  <a:lnTo>
                    <a:pt x="779" y="123"/>
                  </a:lnTo>
                  <a:lnTo>
                    <a:pt x="753" y="103"/>
                  </a:lnTo>
                  <a:lnTo>
                    <a:pt x="724" y="87"/>
                  </a:lnTo>
                  <a:lnTo>
                    <a:pt x="695" y="76"/>
                  </a:lnTo>
                  <a:lnTo>
                    <a:pt x="664" y="68"/>
                  </a:lnTo>
                  <a:lnTo>
                    <a:pt x="635" y="65"/>
                  </a:lnTo>
                  <a:lnTo>
                    <a:pt x="610" y="63"/>
                  </a:lnTo>
                  <a:lnTo>
                    <a:pt x="588" y="61"/>
                  </a:lnTo>
                  <a:lnTo>
                    <a:pt x="562" y="63"/>
                  </a:lnTo>
                  <a:lnTo>
                    <a:pt x="530" y="66"/>
                  </a:lnTo>
                  <a:lnTo>
                    <a:pt x="491" y="74"/>
                  </a:lnTo>
                  <a:lnTo>
                    <a:pt x="453" y="87"/>
                  </a:lnTo>
                  <a:lnTo>
                    <a:pt x="415" y="108"/>
                  </a:lnTo>
                  <a:lnTo>
                    <a:pt x="388" y="129"/>
                  </a:lnTo>
                  <a:lnTo>
                    <a:pt x="362" y="158"/>
                  </a:lnTo>
                  <a:lnTo>
                    <a:pt x="344" y="190"/>
                  </a:lnTo>
                  <a:lnTo>
                    <a:pt x="331" y="222"/>
                  </a:lnTo>
                  <a:lnTo>
                    <a:pt x="326" y="258"/>
                  </a:lnTo>
                  <a:lnTo>
                    <a:pt x="330" y="281"/>
                  </a:lnTo>
                  <a:lnTo>
                    <a:pt x="340" y="304"/>
                  </a:lnTo>
                  <a:lnTo>
                    <a:pt x="357" y="325"/>
                  </a:lnTo>
                  <a:lnTo>
                    <a:pt x="380" y="346"/>
                  </a:lnTo>
                  <a:lnTo>
                    <a:pt x="411" y="361"/>
                  </a:lnTo>
                  <a:lnTo>
                    <a:pt x="450" y="371"/>
                  </a:lnTo>
                  <a:lnTo>
                    <a:pt x="460" y="374"/>
                  </a:lnTo>
                  <a:lnTo>
                    <a:pt x="480" y="378"/>
                  </a:lnTo>
                  <a:lnTo>
                    <a:pt x="502" y="384"/>
                  </a:lnTo>
                  <a:lnTo>
                    <a:pt x="522" y="388"/>
                  </a:lnTo>
                  <a:lnTo>
                    <a:pt x="539" y="391"/>
                  </a:lnTo>
                  <a:lnTo>
                    <a:pt x="561" y="395"/>
                  </a:lnTo>
                  <a:lnTo>
                    <a:pt x="584" y="401"/>
                  </a:lnTo>
                  <a:lnTo>
                    <a:pt x="613" y="409"/>
                  </a:lnTo>
                  <a:lnTo>
                    <a:pt x="642" y="418"/>
                  </a:lnTo>
                  <a:lnTo>
                    <a:pt x="675" y="429"/>
                  </a:lnTo>
                  <a:lnTo>
                    <a:pt x="706" y="443"/>
                  </a:lnTo>
                  <a:lnTo>
                    <a:pt x="737" y="462"/>
                  </a:lnTo>
                  <a:lnTo>
                    <a:pt x="766" y="483"/>
                  </a:lnTo>
                  <a:lnTo>
                    <a:pt x="791" y="509"/>
                  </a:lnTo>
                  <a:lnTo>
                    <a:pt x="813" y="540"/>
                  </a:lnTo>
                  <a:lnTo>
                    <a:pt x="830" y="574"/>
                  </a:lnTo>
                  <a:lnTo>
                    <a:pt x="841" y="614"/>
                  </a:lnTo>
                  <a:lnTo>
                    <a:pt x="844" y="659"/>
                  </a:lnTo>
                  <a:lnTo>
                    <a:pt x="844" y="678"/>
                  </a:lnTo>
                  <a:lnTo>
                    <a:pt x="841" y="703"/>
                  </a:lnTo>
                  <a:lnTo>
                    <a:pt x="835" y="730"/>
                  </a:lnTo>
                  <a:lnTo>
                    <a:pt x="826" y="758"/>
                  </a:lnTo>
                  <a:lnTo>
                    <a:pt x="815" y="789"/>
                  </a:lnTo>
                  <a:lnTo>
                    <a:pt x="799" y="821"/>
                  </a:lnTo>
                  <a:lnTo>
                    <a:pt x="779" y="853"/>
                  </a:lnTo>
                  <a:lnTo>
                    <a:pt x="755" y="886"/>
                  </a:lnTo>
                  <a:lnTo>
                    <a:pt x="726" y="916"/>
                  </a:lnTo>
                  <a:lnTo>
                    <a:pt x="691" y="945"/>
                  </a:lnTo>
                  <a:lnTo>
                    <a:pt x="653" y="971"/>
                  </a:lnTo>
                  <a:lnTo>
                    <a:pt x="608" y="996"/>
                  </a:lnTo>
                  <a:lnTo>
                    <a:pt x="557" y="1015"/>
                  </a:lnTo>
                  <a:lnTo>
                    <a:pt x="499" y="1028"/>
                  </a:lnTo>
                  <a:lnTo>
                    <a:pt x="433" y="1038"/>
                  </a:lnTo>
                  <a:lnTo>
                    <a:pt x="362" y="1041"/>
                  </a:lnTo>
                  <a:lnTo>
                    <a:pt x="299" y="1040"/>
                  </a:lnTo>
                  <a:lnTo>
                    <a:pt x="240" y="1032"/>
                  </a:lnTo>
                  <a:lnTo>
                    <a:pt x="188" y="1021"/>
                  </a:lnTo>
                  <a:lnTo>
                    <a:pt x="140" y="1003"/>
                  </a:lnTo>
                  <a:lnTo>
                    <a:pt x="100" y="983"/>
                  </a:lnTo>
                  <a:lnTo>
                    <a:pt x="66" y="958"/>
                  </a:lnTo>
                  <a:lnTo>
                    <a:pt x="39" y="929"/>
                  </a:lnTo>
                  <a:lnTo>
                    <a:pt x="17" y="897"/>
                  </a:lnTo>
                  <a:lnTo>
                    <a:pt x="6" y="859"/>
                  </a:lnTo>
                  <a:lnTo>
                    <a:pt x="0" y="819"/>
                  </a:lnTo>
                  <a:lnTo>
                    <a:pt x="4" y="779"/>
                  </a:lnTo>
                  <a:lnTo>
                    <a:pt x="15" y="743"/>
                  </a:lnTo>
                  <a:lnTo>
                    <a:pt x="31" y="715"/>
                  </a:lnTo>
                  <a:lnTo>
                    <a:pt x="51" y="694"/>
                  </a:lnTo>
                  <a:lnTo>
                    <a:pt x="75" y="678"/>
                  </a:lnTo>
                  <a:lnTo>
                    <a:pt x="102" y="669"/>
                  </a:lnTo>
                  <a:lnTo>
                    <a:pt x="129" y="665"/>
                  </a:lnTo>
                  <a:lnTo>
                    <a:pt x="153" y="667"/>
                  </a:lnTo>
                  <a:lnTo>
                    <a:pt x="175" y="673"/>
                  </a:lnTo>
                  <a:lnTo>
                    <a:pt x="193" y="684"/>
                  </a:lnTo>
                  <a:lnTo>
                    <a:pt x="206" y="701"/>
                  </a:lnTo>
                  <a:lnTo>
                    <a:pt x="215" y="722"/>
                  </a:lnTo>
                  <a:lnTo>
                    <a:pt x="219" y="747"/>
                  </a:lnTo>
                  <a:lnTo>
                    <a:pt x="215" y="779"/>
                  </a:lnTo>
                  <a:lnTo>
                    <a:pt x="202" y="810"/>
                  </a:lnTo>
                  <a:lnTo>
                    <a:pt x="184" y="836"/>
                  </a:lnTo>
                  <a:lnTo>
                    <a:pt x="160" y="857"/>
                  </a:lnTo>
                  <a:lnTo>
                    <a:pt x="129" y="872"/>
                  </a:lnTo>
                  <a:lnTo>
                    <a:pt x="95" y="882"/>
                  </a:lnTo>
                  <a:lnTo>
                    <a:pt x="117" y="908"/>
                  </a:lnTo>
                  <a:lnTo>
                    <a:pt x="144" y="929"/>
                  </a:lnTo>
                  <a:lnTo>
                    <a:pt x="177" y="946"/>
                  </a:lnTo>
                  <a:lnTo>
                    <a:pt x="213" y="960"/>
                  </a:lnTo>
                  <a:lnTo>
                    <a:pt x="251" y="969"/>
                  </a:lnTo>
                  <a:lnTo>
                    <a:pt x="290" y="975"/>
                  </a:lnTo>
                  <a:lnTo>
                    <a:pt x="326" y="979"/>
                  </a:lnTo>
                  <a:lnTo>
                    <a:pt x="362" y="979"/>
                  </a:lnTo>
                  <a:lnTo>
                    <a:pt x="380" y="979"/>
                  </a:lnTo>
                  <a:lnTo>
                    <a:pt x="410" y="977"/>
                  </a:lnTo>
                  <a:lnTo>
                    <a:pt x="448" y="973"/>
                  </a:lnTo>
                  <a:lnTo>
                    <a:pt x="491" y="964"/>
                  </a:lnTo>
                  <a:lnTo>
                    <a:pt x="539" y="950"/>
                  </a:lnTo>
                  <a:lnTo>
                    <a:pt x="584" y="927"/>
                  </a:lnTo>
                  <a:lnTo>
                    <a:pt x="619" y="903"/>
                  </a:lnTo>
                  <a:lnTo>
                    <a:pt x="648" y="874"/>
                  </a:lnTo>
                  <a:lnTo>
                    <a:pt x="670" y="844"/>
                  </a:lnTo>
                  <a:lnTo>
                    <a:pt x="684" y="815"/>
                  </a:lnTo>
                  <a:lnTo>
                    <a:pt x="695" y="787"/>
                  </a:lnTo>
                  <a:lnTo>
                    <a:pt x="701" y="762"/>
                  </a:lnTo>
                  <a:lnTo>
                    <a:pt x="702" y="743"/>
                  </a:lnTo>
                  <a:lnTo>
                    <a:pt x="699" y="711"/>
                  </a:lnTo>
                  <a:lnTo>
                    <a:pt x="686" y="684"/>
                  </a:lnTo>
                  <a:lnTo>
                    <a:pt x="670" y="661"/>
                  </a:lnTo>
                  <a:lnTo>
                    <a:pt x="648" y="642"/>
                  </a:lnTo>
                  <a:lnTo>
                    <a:pt x="624" y="627"/>
                  </a:lnTo>
                  <a:lnTo>
                    <a:pt x="599" y="614"/>
                  </a:lnTo>
                  <a:lnTo>
                    <a:pt x="575" y="604"/>
                  </a:lnTo>
                  <a:lnTo>
                    <a:pt x="551" y="597"/>
                  </a:lnTo>
                  <a:lnTo>
                    <a:pt x="530" y="591"/>
                  </a:lnTo>
                  <a:lnTo>
                    <a:pt x="515" y="587"/>
                  </a:lnTo>
                  <a:lnTo>
                    <a:pt x="462" y="578"/>
                  </a:lnTo>
                  <a:lnTo>
                    <a:pt x="419" y="570"/>
                  </a:lnTo>
                  <a:lnTo>
                    <a:pt x="382" y="562"/>
                  </a:lnTo>
                  <a:lnTo>
                    <a:pt x="351" y="555"/>
                  </a:lnTo>
                  <a:lnTo>
                    <a:pt x="326" y="545"/>
                  </a:lnTo>
                  <a:lnTo>
                    <a:pt x="304" y="534"/>
                  </a:lnTo>
                  <a:lnTo>
                    <a:pt x="282" y="521"/>
                  </a:lnTo>
                  <a:lnTo>
                    <a:pt x="262" y="505"/>
                  </a:lnTo>
                  <a:lnTo>
                    <a:pt x="244" y="490"/>
                  </a:lnTo>
                  <a:lnTo>
                    <a:pt x="226" y="469"/>
                  </a:lnTo>
                  <a:lnTo>
                    <a:pt x="209" y="443"/>
                  </a:lnTo>
                  <a:lnTo>
                    <a:pt x="197" y="412"/>
                  </a:lnTo>
                  <a:lnTo>
                    <a:pt x="188" y="376"/>
                  </a:lnTo>
                  <a:lnTo>
                    <a:pt x="184" y="334"/>
                  </a:lnTo>
                  <a:lnTo>
                    <a:pt x="184" y="317"/>
                  </a:lnTo>
                  <a:lnTo>
                    <a:pt x="188" y="296"/>
                  </a:lnTo>
                  <a:lnTo>
                    <a:pt x="193" y="272"/>
                  </a:lnTo>
                  <a:lnTo>
                    <a:pt x="202" y="245"/>
                  </a:lnTo>
                  <a:lnTo>
                    <a:pt x="213" y="217"/>
                  </a:lnTo>
                  <a:lnTo>
                    <a:pt x="228" y="186"/>
                  </a:lnTo>
                  <a:lnTo>
                    <a:pt x="248" y="156"/>
                  </a:lnTo>
                  <a:lnTo>
                    <a:pt x="271" y="125"/>
                  </a:lnTo>
                  <a:lnTo>
                    <a:pt x="300" y="97"/>
                  </a:lnTo>
                  <a:lnTo>
                    <a:pt x="333" y="70"/>
                  </a:lnTo>
                  <a:lnTo>
                    <a:pt x="373" y="47"/>
                  </a:lnTo>
                  <a:lnTo>
                    <a:pt x="419" y="27"/>
                  </a:lnTo>
                  <a:lnTo>
                    <a:pt x="470" y="13"/>
                  </a:lnTo>
                  <a:lnTo>
                    <a:pt x="528" y="4"/>
                  </a:lnTo>
                  <a:lnTo>
                    <a:pt x="59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2737" y="3730"/>
              <a:ext cx="1044" cy="382"/>
            </a:xfrm>
            <a:custGeom>
              <a:avLst/>
              <a:gdLst/>
              <a:ahLst/>
              <a:cxnLst>
                <a:cxn ang="0">
                  <a:pos x="1979" y="635"/>
                </a:cxn>
                <a:cxn ang="0">
                  <a:pos x="2017" y="637"/>
                </a:cxn>
                <a:cxn ang="0">
                  <a:pos x="2052" y="645"/>
                </a:cxn>
                <a:cxn ang="0">
                  <a:pos x="2079" y="664"/>
                </a:cxn>
                <a:cxn ang="0">
                  <a:pos x="2088" y="702"/>
                </a:cxn>
                <a:cxn ang="0">
                  <a:pos x="2075" y="742"/>
                </a:cxn>
                <a:cxn ang="0">
                  <a:pos x="2044" y="759"/>
                </a:cxn>
                <a:cxn ang="0">
                  <a:pos x="2004" y="764"/>
                </a:cxn>
                <a:cxn ang="0">
                  <a:pos x="104" y="764"/>
                </a:cxn>
                <a:cxn ang="0">
                  <a:pos x="64" y="762"/>
                </a:cxn>
                <a:cxn ang="0">
                  <a:pos x="27" y="753"/>
                </a:cxn>
                <a:cxn ang="0">
                  <a:pos x="4" y="724"/>
                </a:cxn>
                <a:cxn ang="0">
                  <a:pos x="4" y="681"/>
                </a:cxn>
                <a:cxn ang="0">
                  <a:pos x="22" y="652"/>
                </a:cxn>
                <a:cxn ang="0">
                  <a:pos x="51" y="639"/>
                </a:cxn>
                <a:cxn ang="0">
                  <a:pos x="87" y="635"/>
                </a:cxn>
                <a:cxn ang="0">
                  <a:pos x="104" y="0"/>
                </a:cxn>
                <a:cxn ang="0">
                  <a:pos x="2004" y="0"/>
                </a:cxn>
                <a:cxn ang="0">
                  <a:pos x="2044" y="6"/>
                </a:cxn>
                <a:cxn ang="0">
                  <a:pos x="2075" y="23"/>
                </a:cxn>
                <a:cxn ang="0">
                  <a:pos x="2088" y="63"/>
                </a:cxn>
                <a:cxn ang="0">
                  <a:pos x="2079" y="101"/>
                </a:cxn>
                <a:cxn ang="0">
                  <a:pos x="2052" y="122"/>
                </a:cxn>
                <a:cxn ang="0">
                  <a:pos x="2017" y="129"/>
                </a:cxn>
                <a:cxn ang="0">
                  <a:pos x="1979" y="129"/>
                </a:cxn>
                <a:cxn ang="0">
                  <a:pos x="87" y="129"/>
                </a:cxn>
                <a:cxn ang="0">
                  <a:pos x="51" y="126"/>
                </a:cxn>
                <a:cxn ang="0">
                  <a:pos x="22" y="114"/>
                </a:cxn>
                <a:cxn ang="0">
                  <a:pos x="4" y="86"/>
                </a:cxn>
                <a:cxn ang="0">
                  <a:pos x="4" y="40"/>
                </a:cxn>
                <a:cxn ang="0">
                  <a:pos x="27" y="12"/>
                </a:cxn>
                <a:cxn ang="0">
                  <a:pos x="64" y="2"/>
                </a:cxn>
                <a:cxn ang="0">
                  <a:pos x="104" y="0"/>
                </a:cxn>
              </a:cxnLst>
              <a:rect l="0" t="0" r="r" b="b"/>
              <a:pathLst>
                <a:path w="2088" h="764">
                  <a:moveTo>
                    <a:pt x="104" y="635"/>
                  </a:moveTo>
                  <a:lnTo>
                    <a:pt x="1979" y="635"/>
                  </a:lnTo>
                  <a:lnTo>
                    <a:pt x="1999" y="635"/>
                  </a:lnTo>
                  <a:lnTo>
                    <a:pt x="2017" y="637"/>
                  </a:lnTo>
                  <a:lnTo>
                    <a:pt x="2035" y="639"/>
                  </a:lnTo>
                  <a:lnTo>
                    <a:pt x="2052" y="645"/>
                  </a:lnTo>
                  <a:lnTo>
                    <a:pt x="2066" y="652"/>
                  </a:lnTo>
                  <a:lnTo>
                    <a:pt x="2079" y="664"/>
                  </a:lnTo>
                  <a:lnTo>
                    <a:pt x="2086" y="681"/>
                  </a:lnTo>
                  <a:lnTo>
                    <a:pt x="2088" y="702"/>
                  </a:lnTo>
                  <a:lnTo>
                    <a:pt x="2084" y="724"/>
                  </a:lnTo>
                  <a:lnTo>
                    <a:pt x="2075" y="742"/>
                  </a:lnTo>
                  <a:lnTo>
                    <a:pt x="2061" y="753"/>
                  </a:lnTo>
                  <a:lnTo>
                    <a:pt x="2044" y="759"/>
                  </a:lnTo>
                  <a:lnTo>
                    <a:pt x="2024" y="762"/>
                  </a:lnTo>
                  <a:lnTo>
                    <a:pt x="2004" y="764"/>
                  </a:lnTo>
                  <a:lnTo>
                    <a:pt x="1984" y="764"/>
                  </a:lnTo>
                  <a:lnTo>
                    <a:pt x="104" y="764"/>
                  </a:lnTo>
                  <a:lnTo>
                    <a:pt x="84" y="764"/>
                  </a:lnTo>
                  <a:lnTo>
                    <a:pt x="64" y="762"/>
                  </a:lnTo>
                  <a:lnTo>
                    <a:pt x="46" y="759"/>
                  </a:lnTo>
                  <a:lnTo>
                    <a:pt x="27" y="753"/>
                  </a:lnTo>
                  <a:lnTo>
                    <a:pt x="13" y="742"/>
                  </a:lnTo>
                  <a:lnTo>
                    <a:pt x="4" y="724"/>
                  </a:lnTo>
                  <a:lnTo>
                    <a:pt x="0" y="702"/>
                  </a:lnTo>
                  <a:lnTo>
                    <a:pt x="4" y="681"/>
                  </a:lnTo>
                  <a:lnTo>
                    <a:pt x="11" y="664"/>
                  </a:lnTo>
                  <a:lnTo>
                    <a:pt x="22" y="652"/>
                  </a:lnTo>
                  <a:lnTo>
                    <a:pt x="37" y="645"/>
                  </a:lnTo>
                  <a:lnTo>
                    <a:pt x="51" y="639"/>
                  </a:lnTo>
                  <a:lnTo>
                    <a:pt x="69" y="637"/>
                  </a:lnTo>
                  <a:lnTo>
                    <a:pt x="87" y="635"/>
                  </a:lnTo>
                  <a:lnTo>
                    <a:pt x="104" y="635"/>
                  </a:lnTo>
                  <a:close/>
                  <a:moveTo>
                    <a:pt x="104" y="0"/>
                  </a:moveTo>
                  <a:lnTo>
                    <a:pt x="1984" y="0"/>
                  </a:lnTo>
                  <a:lnTo>
                    <a:pt x="2004" y="0"/>
                  </a:lnTo>
                  <a:lnTo>
                    <a:pt x="2024" y="2"/>
                  </a:lnTo>
                  <a:lnTo>
                    <a:pt x="2044" y="6"/>
                  </a:lnTo>
                  <a:lnTo>
                    <a:pt x="2061" y="12"/>
                  </a:lnTo>
                  <a:lnTo>
                    <a:pt x="2075" y="23"/>
                  </a:lnTo>
                  <a:lnTo>
                    <a:pt x="2084" y="40"/>
                  </a:lnTo>
                  <a:lnTo>
                    <a:pt x="2088" y="63"/>
                  </a:lnTo>
                  <a:lnTo>
                    <a:pt x="2086" y="86"/>
                  </a:lnTo>
                  <a:lnTo>
                    <a:pt x="2079" y="101"/>
                  </a:lnTo>
                  <a:lnTo>
                    <a:pt x="2066" y="114"/>
                  </a:lnTo>
                  <a:lnTo>
                    <a:pt x="2052" y="122"/>
                  </a:lnTo>
                  <a:lnTo>
                    <a:pt x="2035" y="126"/>
                  </a:lnTo>
                  <a:lnTo>
                    <a:pt x="2017" y="129"/>
                  </a:lnTo>
                  <a:lnTo>
                    <a:pt x="1999" y="129"/>
                  </a:lnTo>
                  <a:lnTo>
                    <a:pt x="1979" y="129"/>
                  </a:lnTo>
                  <a:lnTo>
                    <a:pt x="104" y="129"/>
                  </a:lnTo>
                  <a:lnTo>
                    <a:pt x="87" y="129"/>
                  </a:lnTo>
                  <a:lnTo>
                    <a:pt x="69" y="129"/>
                  </a:lnTo>
                  <a:lnTo>
                    <a:pt x="51" y="126"/>
                  </a:lnTo>
                  <a:lnTo>
                    <a:pt x="37" y="122"/>
                  </a:lnTo>
                  <a:lnTo>
                    <a:pt x="22" y="114"/>
                  </a:lnTo>
                  <a:lnTo>
                    <a:pt x="11" y="101"/>
                  </a:lnTo>
                  <a:lnTo>
                    <a:pt x="4" y="86"/>
                  </a:lnTo>
                  <a:lnTo>
                    <a:pt x="0" y="63"/>
                  </a:lnTo>
                  <a:lnTo>
                    <a:pt x="4" y="40"/>
                  </a:lnTo>
                  <a:lnTo>
                    <a:pt x="13" y="23"/>
                  </a:lnTo>
                  <a:lnTo>
                    <a:pt x="27" y="12"/>
                  </a:lnTo>
                  <a:lnTo>
                    <a:pt x="46" y="6"/>
                  </a:lnTo>
                  <a:lnTo>
                    <a:pt x="64" y="2"/>
                  </a:lnTo>
                  <a:lnTo>
                    <a:pt x="84" y="0"/>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7" name="Freeform 13"/>
          <p:cNvSpPr>
            <a:spLocks noChangeAspect="1"/>
          </p:cNvSpPr>
          <p:nvPr>
            <p:custDataLst>
              <p:tags r:id="rId2"/>
            </p:custDataLst>
          </p:nvPr>
        </p:nvSpPr>
        <p:spPr bwMode="auto">
          <a:xfrm>
            <a:off x="2743200" y="1066800"/>
            <a:ext cx="391109" cy="419100"/>
          </a:xfrm>
          <a:custGeom>
            <a:avLst/>
            <a:gdLst/>
            <a:ahLst/>
            <a:cxnLst>
              <a:cxn ang="0">
                <a:pos x="1556" y="2"/>
              </a:cxn>
              <a:cxn ang="0">
                <a:pos x="1587" y="18"/>
              </a:cxn>
              <a:cxn ang="0">
                <a:pos x="1606" y="46"/>
              </a:cxn>
              <a:cxn ang="0">
                <a:pos x="1616" y="82"/>
              </a:cxn>
              <a:cxn ang="0">
                <a:pos x="1620" y="122"/>
              </a:cxn>
              <a:cxn ang="0">
                <a:pos x="1621" y="162"/>
              </a:cxn>
              <a:cxn ang="0">
                <a:pos x="2908" y="1539"/>
              </a:cxn>
              <a:cxn ang="0">
                <a:pos x="2945" y="1539"/>
              </a:cxn>
              <a:cxn ang="0">
                <a:pos x="2982" y="1544"/>
              </a:cxn>
              <a:cxn ang="0">
                <a:pos x="3017" y="1555"/>
              </a:cxn>
              <a:cxn ang="0">
                <a:pos x="3043" y="1578"/>
              </a:cxn>
              <a:cxn ang="0">
                <a:pos x="3058" y="1614"/>
              </a:cxn>
              <a:cxn ang="0">
                <a:pos x="3058" y="1664"/>
              </a:cxn>
              <a:cxn ang="0">
                <a:pos x="3043" y="1701"/>
              </a:cxn>
              <a:cxn ang="0">
                <a:pos x="3017" y="1723"/>
              </a:cxn>
              <a:cxn ang="0">
                <a:pos x="2982" y="1735"/>
              </a:cxn>
              <a:cxn ang="0">
                <a:pos x="2945" y="1738"/>
              </a:cxn>
              <a:cxn ang="0">
                <a:pos x="2908" y="1740"/>
              </a:cxn>
              <a:cxn ang="0">
                <a:pos x="1621" y="3117"/>
              </a:cxn>
              <a:cxn ang="0">
                <a:pos x="1620" y="3156"/>
              </a:cxn>
              <a:cxn ang="0">
                <a:pos x="1616" y="3196"/>
              </a:cxn>
              <a:cxn ang="0">
                <a:pos x="1606" y="3232"/>
              </a:cxn>
              <a:cxn ang="0">
                <a:pos x="1587" y="3261"/>
              </a:cxn>
              <a:cxn ang="0">
                <a:pos x="1556" y="3277"/>
              </a:cxn>
              <a:cxn ang="0">
                <a:pos x="1511" y="3277"/>
              </a:cxn>
              <a:cxn ang="0">
                <a:pos x="1476" y="3261"/>
              </a:cxn>
              <a:cxn ang="0">
                <a:pos x="1456" y="3232"/>
              </a:cxn>
              <a:cxn ang="0">
                <a:pos x="1444" y="3196"/>
              </a:cxn>
              <a:cxn ang="0">
                <a:pos x="1440" y="3156"/>
              </a:cxn>
              <a:cxn ang="0">
                <a:pos x="1440" y="3117"/>
              </a:cxn>
              <a:cxn ang="0">
                <a:pos x="152" y="1740"/>
              </a:cxn>
              <a:cxn ang="0">
                <a:pos x="115" y="1738"/>
              </a:cxn>
              <a:cxn ang="0">
                <a:pos x="78" y="1735"/>
              </a:cxn>
              <a:cxn ang="0">
                <a:pos x="44" y="1723"/>
              </a:cxn>
              <a:cxn ang="0">
                <a:pos x="17" y="1701"/>
              </a:cxn>
              <a:cxn ang="0">
                <a:pos x="2" y="1664"/>
              </a:cxn>
              <a:cxn ang="0">
                <a:pos x="2" y="1614"/>
              </a:cxn>
              <a:cxn ang="0">
                <a:pos x="17" y="1578"/>
              </a:cxn>
              <a:cxn ang="0">
                <a:pos x="44" y="1555"/>
              </a:cxn>
              <a:cxn ang="0">
                <a:pos x="78" y="1544"/>
              </a:cxn>
              <a:cxn ang="0">
                <a:pos x="115" y="1539"/>
              </a:cxn>
              <a:cxn ang="0">
                <a:pos x="152" y="1539"/>
              </a:cxn>
              <a:cxn ang="0">
                <a:pos x="1440" y="162"/>
              </a:cxn>
              <a:cxn ang="0">
                <a:pos x="1440" y="122"/>
              </a:cxn>
              <a:cxn ang="0">
                <a:pos x="1444" y="82"/>
              </a:cxn>
              <a:cxn ang="0">
                <a:pos x="1456" y="46"/>
              </a:cxn>
              <a:cxn ang="0">
                <a:pos x="1476" y="18"/>
              </a:cxn>
              <a:cxn ang="0">
                <a:pos x="1511" y="2"/>
              </a:cxn>
            </a:cxnLst>
            <a:rect l="0" t="0" r="r" b="b"/>
            <a:pathLst>
              <a:path w="3061" h="3279">
                <a:moveTo>
                  <a:pt x="1534" y="0"/>
                </a:moveTo>
                <a:lnTo>
                  <a:pt x="1556" y="2"/>
                </a:lnTo>
                <a:lnTo>
                  <a:pt x="1574" y="8"/>
                </a:lnTo>
                <a:lnTo>
                  <a:pt x="1587" y="18"/>
                </a:lnTo>
                <a:lnTo>
                  <a:pt x="1598" y="31"/>
                </a:lnTo>
                <a:lnTo>
                  <a:pt x="1606" y="46"/>
                </a:lnTo>
                <a:lnTo>
                  <a:pt x="1613" y="63"/>
                </a:lnTo>
                <a:lnTo>
                  <a:pt x="1616" y="82"/>
                </a:lnTo>
                <a:lnTo>
                  <a:pt x="1618" y="102"/>
                </a:lnTo>
                <a:lnTo>
                  <a:pt x="1620" y="122"/>
                </a:lnTo>
                <a:lnTo>
                  <a:pt x="1621" y="142"/>
                </a:lnTo>
                <a:lnTo>
                  <a:pt x="1621" y="162"/>
                </a:lnTo>
                <a:lnTo>
                  <a:pt x="1621" y="1539"/>
                </a:lnTo>
                <a:lnTo>
                  <a:pt x="2908" y="1539"/>
                </a:lnTo>
                <a:lnTo>
                  <a:pt x="2926" y="1539"/>
                </a:lnTo>
                <a:lnTo>
                  <a:pt x="2945" y="1539"/>
                </a:lnTo>
                <a:lnTo>
                  <a:pt x="2964" y="1540"/>
                </a:lnTo>
                <a:lnTo>
                  <a:pt x="2982" y="1544"/>
                </a:lnTo>
                <a:lnTo>
                  <a:pt x="3000" y="1548"/>
                </a:lnTo>
                <a:lnTo>
                  <a:pt x="3017" y="1555"/>
                </a:lnTo>
                <a:lnTo>
                  <a:pt x="3031" y="1564"/>
                </a:lnTo>
                <a:lnTo>
                  <a:pt x="3043" y="1578"/>
                </a:lnTo>
                <a:lnTo>
                  <a:pt x="3053" y="1593"/>
                </a:lnTo>
                <a:lnTo>
                  <a:pt x="3058" y="1614"/>
                </a:lnTo>
                <a:lnTo>
                  <a:pt x="3061" y="1639"/>
                </a:lnTo>
                <a:lnTo>
                  <a:pt x="3058" y="1664"/>
                </a:lnTo>
                <a:lnTo>
                  <a:pt x="3053" y="1684"/>
                </a:lnTo>
                <a:lnTo>
                  <a:pt x="3043" y="1701"/>
                </a:lnTo>
                <a:lnTo>
                  <a:pt x="3031" y="1713"/>
                </a:lnTo>
                <a:lnTo>
                  <a:pt x="3017" y="1723"/>
                </a:lnTo>
                <a:lnTo>
                  <a:pt x="3000" y="1730"/>
                </a:lnTo>
                <a:lnTo>
                  <a:pt x="2982" y="1735"/>
                </a:lnTo>
                <a:lnTo>
                  <a:pt x="2964" y="1737"/>
                </a:lnTo>
                <a:lnTo>
                  <a:pt x="2945" y="1738"/>
                </a:lnTo>
                <a:lnTo>
                  <a:pt x="2926" y="1740"/>
                </a:lnTo>
                <a:lnTo>
                  <a:pt x="2908" y="1740"/>
                </a:lnTo>
                <a:lnTo>
                  <a:pt x="1621" y="1740"/>
                </a:lnTo>
                <a:lnTo>
                  <a:pt x="1621" y="3117"/>
                </a:lnTo>
                <a:lnTo>
                  <a:pt x="1621" y="3136"/>
                </a:lnTo>
                <a:lnTo>
                  <a:pt x="1620" y="3156"/>
                </a:lnTo>
                <a:lnTo>
                  <a:pt x="1618" y="3176"/>
                </a:lnTo>
                <a:lnTo>
                  <a:pt x="1616" y="3196"/>
                </a:lnTo>
                <a:lnTo>
                  <a:pt x="1613" y="3214"/>
                </a:lnTo>
                <a:lnTo>
                  <a:pt x="1606" y="3232"/>
                </a:lnTo>
                <a:lnTo>
                  <a:pt x="1598" y="3248"/>
                </a:lnTo>
                <a:lnTo>
                  <a:pt x="1587" y="3261"/>
                </a:lnTo>
                <a:lnTo>
                  <a:pt x="1574" y="3271"/>
                </a:lnTo>
                <a:lnTo>
                  <a:pt x="1556" y="3277"/>
                </a:lnTo>
                <a:lnTo>
                  <a:pt x="1534" y="3279"/>
                </a:lnTo>
                <a:lnTo>
                  <a:pt x="1511" y="3277"/>
                </a:lnTo>
                <a:lnTo>
                  <a:pt x="1492" y="3271"/>
                </a:lnTo>
                <a:lnTo>
                  <a:pt x="1476" y="3261"/>
                </a:lnTo>
                <a:lnTo>
                  <a:pt x="1465" y="3248"/>
                </a:lnTo>
                <a:lnTo>
                  <a:pt x="1456" y="3232"/>
                </a:lnTo>
                <a:lnTo>
                  <a:pt x="1449" y="3214"/>
                </a:lnTo>
                <a:lnTo>
                  <a:pt x="1444" y="3196"/>
                </a:lnTo>
                <a:lnTo>
                  <a:pt x="1442" y="3176"/>
                </a:lnTo>
                <a:lnTo>
                  <a:pt x="1440" y="3156"/>
                </a:lnTo>
                <a:lnTo>
                  <a:pt x="1440" y="3136"/>
                </a:lnTo>
                <a:lnTo>
                  <a:pt x="1440" y="3117"/>
                </a:lnTo>
                <a:lnTo>
                  <a:pt x="1440" y="1740"/>
                </a:lnTo>
                <a:lnTo>
                  <a:pt x="152" y="1740"/>
                </a:lnTo>
                <a:lnTo>
                  <a:pt x="134" y="1740"/>
                </a:lnTo>
                <a:lnTo>
                  <a:pt x="115" y="1738"/>
                </a:lnTo>
                <a:lnTo>
                  <a:pt x="97" y="1737"/>
                </a:lnTo>
                <a:lnTo>
                  <a:pt x="78" y="1735"/>
                </a:lnTo>
                <a:lnTo>
                  <a:pt x="60" y="1730"/>
                </a:lnTo>
                <a:lnTo>
                  <a:pt x="44" y="1723"/>
                </a:lnTo>
                <a:lnTo>
                  <a:pt x="29" y="1713"/>
                </a:lnTo>
                <a:lnTo>
                  <a:pt x="17" y="1701"/>
                </a:lnTo>
                <a:lnTo>
                  <a:pt x="8" y="1684"/>
                </a:lnTo>
                <a:lnTo>
                  <a:pt x="2" y="1664"/>
                </a:lnTo>
                <a:lnTo>
                  <a:pt x="0" y="1639"/>
                </a:lnTo>
                <a:lnTo>
                  <a:pt x="2" y="1614"/>
                </a:lnTo>
                <a:lnTo>
                  <a:pt x="8" y="1593"/>
                </a:lnTo>
                <a:lnTo>
                  <a:pt x="17" y="1578"/>
                </a:lnTo>
                <a:lnTo>
                  <a:pt x="29" y="1564"/>
                </a:lnTo>
                <a:lnTo>
                  <a:pt x="44" y="1555"/>
                </a:lnTo>
                <a:lnTo>
                  <a:pt x="60" y="1548"/>
                </a:lnTo>
                <a:lnTo>
                  <a:pt x="78" y="1544"/>
                </a:lnTo>
                <a:lnTo>
                  <a:pt x="97" y="1540"/>
                </a:lnTo>
                <a:lnTo>
                  <a:pt x="115" y="1539"/>
                </a:lnTo>
                <a:lnTo>
                  <a:pt x="134" y="1539"/>
                </a:lnTo>
                <a:lnTo>
                  <a:pt x="152" y="1539"/>
                </a:lnTo>
                <a:lnTo>
                  <a:pt x="1440" y="1539"/>
                </a:lnTo>
                <a:lnTo>
                  <a:pt x="1440" y="162"/>
                </a:lnTo>
                <a:lnTo>
                  <a:pt x="1440" y="142"/>
                </a:lnTo>
                <a:lnTo>
                  <a:pt x="1440" y="122"/>
                </a:lnTo>
                <a:lnTo>
                  <a:pt x="1442" y="103"/>
                </a:lnTo>
                <a:lnTo>
                  <a:pt x="1444" y="82"/>
                </a:lnTo>
                <a:lnTo>
                  <a:pt x="1449" y="63"/>
                </a:lnTo>
                <a:lnTo>
                  <a:pt x="1456" y="46"/>
                </a:lnTo>
                <a:lnTo>
                  <a:pt x="1465" y="31"/>
                </a:lnTo>
                <a:lnTo>
                  <a:pt x="1476" y="18"/>
                </a:lnTo>
                <a:lnTo>
                  <a:pt x="1492" y="8"/>
                </a:lnTo>
                <a:lnTo>
                  <a:pt x="1511" y="2"/>
                </a:lnTo>
                <a:lnTo>
                  <a:pt x="15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3"/>
          <p:cNvSpPr>
            <a:spLocks noChangeAspect="1"/>
          </p:cNvSpPr>
          <p:nvPr>
            <p:custDataLst>
              <p:tags r:id="rId3"/>
            </p:custDataLst>
          </p:nvPr>
        </p:nvSpPr>
        <p:spPr bwMode="auto">
          <a:xfrm>
            <a:off x="4648200" y="1066800"/>
            <a:ext cx="391109" cy="419100"/>
          </a:xfrm>
          <a:custGeom>
            <a:avLst/>
            <a:gdLst/>
            <a:ahLst/>
            <a:cxnLst>
              <a:cxn ang="0">
                <a:pos x="1556" y="2"/>
              </a:cxn>
              <a:cxn ang="0">
                <a:pos x="1587" y="18"/>
              </a:cxn>
              <a:cxn ang="0">
                <a:pos x="1606" y="46"/>
              </a:cxn>
              <a:cxn ang="0">
                <a:pos x="1616" y="82"/>
              </a:cxn>
              <a:cxn ang="0">
                <a:pos x="1620" y="122"/>
              </a:cxn>
              <a:cxn ang="0">
                <a:pos x="1621" y="162"/>
              </a:cxn>
              <a:cxn ang="0">
                <a:pos x="2908" y="1539"/>
              </a:cxn>
              <a:cxn ang="0">
                <a:pos x="2945" y="1539"/>
              </a:cxn>
              <a:cxn ang="0">
                <a:pos x="2982" y="1544"/>
              </a:cxn>
              <a:cxn ang="0">
                <a:pos x="3017" y="1555"/>
              </a:cxn>
              <a:cxn ang="0">
                <a:pos x="3043" y="1578"/>
              </a:cxn>
              <a:cxn ang="0">
                <a:pos x="3058" y="1614"/>
              </a:cxn>
              <a:cxn ang="0">
                <a:pos x="3058" y="1664"/>
              </a:cxn>
              <a:cxn ang="0">
                <a:pos x="3043" y="1701"/>
              </a:cxn>
              <a:cxn ang="0">
                <a:pos x="3017" y="1723"/>
              </a:cxn>
              <a:cxn ang="0">
                <a:pos x="2982" y="1735"/>
              </a:cxn>
              <a:cxn ang="0">
                <a:pos x="2945" y="1738"/>
              </a:cxn>
              <a:cxn ang="0">
                <a:pos x="2908" y="1740"/>
              </a:cxn>
              <a:cxn ang="0">
                <a:pos x="1621" y="3117"/>
              </a:cxn>
              <a:cxn ang="0">
                <a:pos x="1620" y="3156"/>
              </a:cxn>
              <a:cxn ang="0">
                <a:pos x="1616" y="3196"/>
              </a:cxn>
              <a:cxn ang="0">
                <a:pos x="1606" y="3232"/>
              </a:cxn>
              <a:cxn ang="0">
                <a:pos x="1587" y="3261"/>
              </a:cxn>
              <a:cxn ang="0">
                <a:pos x="1556" y="3277"/>
              </a:cxn>
              <a:cxn ang="0">
                <a:pos x="1511" y="3277"/>
              </a:cxn>
              <a:cxn ang="0">
                <a:pos x="1476" y="3261"/>
              </a:cxn>
              <a:cxn ang="0">
                <a:pos x="1456" y="3232"/>
              </a:cxn>
              <a:cxn ang="0">
                <a:pos x="1444" y="3196"/>
              </a:cxn>
              <a:cxn ang="0">
                <a:pos x="1440" y="3156"/>
              </a:cxn>
              <a:cxn ang="0">
                <a:pos x="1440" y="3117"/>
              </a:cxn>
              <a:cxn ang="0">
                <a:pos x="152" y="1740"/>
              </a:cxn>
              <a:cxn ang="0">
                <a:pos x="115" y="1738"/>
              </a:cxn>
              <a:cxn ang="0">
                <a:pos x="78" y="1735"/>
              </a:cxn>
              <a:cxn ang="0">
                <a:pos x="44" y="1723"/>
              </a:cxn>
              <a:cxn ang="0">
                <a:pos x="17" y="1701"/>
              </a:cxn>
              <a:cxn ang="0">
                <a:pos x="2" y="1664"/>
              </a:cxn>
              <a:cxn ang="0">
                <a:pos x="2" y="1614"/>
              </a:cxn>
              <a:cxn ang="0">
                <a:pos x="17" y="1578"/>
              </a:cxn>
              <a:cxn ang="0">
                <a:pos x="44" y="1555"/>
              </a:cxn>
              <a:cxn ang="0">
                <a:pos x="78" y="1544"/>
              </a:cxn>
              <a:cxn ang="0">
                <a:pos x="115" y="1539"/>
              </a:cxn>
              <a:cxn ang="0">
                <a:pos x="152" y="1539"/>
              </a:cxn>
              <a:cxn ang="0">
                <a:pos x="1440" y="162"/>
              </a:cxn>
              <a:cxn ang="0">
                <a:pos x="1440" y="122"/>
              </a:cxn>
              <a:cxn ang="0">
                <a:pos x="1444" y="82"/>
              </a:cxn>
              <a:cxn ang="0">
                <a:pos x="1456" y="46"/>
              </a:cxn>
              <a:cxn ang="0">
                <a:pos x="1476" y="18"/>
              </a:cxn>
              <a:cxn ang="0">
                <a:pos x="1511" y="2"/>
              </a:cxn>
            </a:cxnLst>
            <a:rect l="0" t="0" r="r" b="b"/>
            <a:pathLst>
              <a:path w="3061" h="3279">
                <a:moveTo>
                  <a:pt x="1534" y="0"/>
                </a:moveTo>
                <a:lnTo>
                  <a:pt x="1556" y="2"/>
                </a:lnTo>
                <a:lnTo>
                  <a:pt x="1574" y="8"/>
                </a:lnTo>
                <a:lnTo>
                  <a:pt x="1587" y="18"/>
                </a:lnTo>
                <a:lnTo>
                  <a:pt x="1598" y="31"/>
                </a:lnTo>
                <a:lnTo>
                  <a:pt x="1606" y="46"/>
                </a:lnTo>
                <a:lnTo>
                  <a:pt x="1613" y="63"/>
                </a:lnTo>
                <a:lnTo>
                  <a:pt x="1616" y="82"/>
                </a:lnTo>
                <a:lnTo>
                  <a:pt x="1618" y="102"/>
                </a:lnTo>
                <a:lnTo>
                  <a:pt x="1620" y="122"/>
                </a:lnTo>
                <a:lnTo>
                  <a:pt x="1621" y="142"/>
                </a:lnTo>
                <a:lnTo>
                  <a:pt x="1621" y="162"/>
                </a:lnTo>
                <a:lnTo>
                  <a:pt x="1621" y="1539"/>
                </a:lnTo>
                <a:lnTo>
                  <a:pt x="2908" y="1539"/>
                </a:lnTo>
                <a:lnTo>
                  <a:pt x="2926" y="1539"/>
                </a:lnTo>
                <a:lnTo>
                  <a:pt x="2945" y="1539"/>
                </a:lnTo>
                <a:lnTo>
                  <a:pt x="2964" y="1540"/>
                </a:lnTo>
                <a:lnTo>
                  <a:pt x="2982" y="1544"/>
                </a:lnTo>
                <a:lnTo>
                  <a:pt x="3000" y="1548"/>
                </a:lnTo>
                <a:lnTo>
                  <a:pt x="3017" y="1555"/>
                </a:lnTo>
                <a:lnTo>
                  <a:pt x="3031" y="1564"/>
                </a:lnTo>
                <a:lnTo>
                  <a:pt x="3043" y="1578"/>
                </a:lnTo>
                <a:lnTo>
                  <a:pt x="3053" y="1593"/>
                </a:lnTo>
                <a:lnTo>
                  <a:pt x="3058" y="1614"/>
                </a:lnTo>
                <a:lnTo>
                  <a:pt x="3061" y="1639"/>
                </a:lnTo>
                <a:lnTo>
                  <a:pt x="3058" y="1664"/>
                </a:lnTo>
                <a:lnTo>
                  <a:pt x="3053" y="1684"/>
                </a:lnTo>
                <a:lnTo>
                  <a:pt x="3043" y="1701"/>
                </a:lnTo>
                <a:lnTo>
                  <a:pt x="3031" y="1713"/>
                </a:lnTo>
                <a:lnTo>
                  <a:pt x="3017" y="1723"/>
                </a:lnTo>
                <a:lnTo>
                  <a:pt x="3000" y="1730"/>
                </a:lnTo>
                <a:lnTo>
                  <a:pt x="2982" y="1735"/>
                </a:lnTo>
                <a:lnTo>
                  <a:pt x="2964" y="1737"/>
                </a:lnTo>
                <a:lnTo>
                  <a:pt x="2945" y="1738"/>
                </a:lnTo>
                <a:lnTo>
                  <a:pt x="2926" y="1740"/>
                </a:lnTo>
                <a:lnTo>
                  <a:pt x="2908" y="1740"/>
                </a:lnTo>
                <a:lnTo>
                  <a:pt x="1621" y="1740"/>
                </a:lnTo>
                <a:lnTo>
                  <a:pt x="1621" y="3117"/>
                </a:lnTo>
                <a:lnTo>
                  <a:pt x="1621" y="3136"/>
                </a:lnTo>
                <a:lnTo>
                  <a:pt x="1620" y="3156"/>
                </a:lnTo>
                <a:lnTo>
                  <a:pt x="1618" y="3176"/>
                </a:lnTo>
                <a:lnTo>
                  <a:pt x="1616" y="3196"/>
                </a:lnTo>
                <a:lnTo>
                  <a:pt x="1613" y="3214"/>
                </a:lnTo>
                <a:lnTo>
                  <a:pt x="1606" y="3232"/>
                </a:lnTo>
                <a:lnTo>
                  <a:pt x="1598" y="3248"/>
                </a:lnTo>
                <a:lnTo>
                  <a:pt x="1587" y="3261"/>
                </a:lnTo>
                <a:lnTo>
                  <a:pt x="1574" y="3271"/>
                </a:lnTo>
                <a:lnTo>
                  <a:pt x="1556" y="3277"/>
                </a:lnTo>
                <a:lnTo>
                  <a:pt x="1534" y="3279"/>
                </a:lnTo>
                <a:lnTo>
                  <a:pt x="1511" y="3277"/>
                </a:lnTo>
                <a:lnTo>
                  <a:pt x="1492" y="3271"/>
                </a:lnTo>
                <a:lnTo>
                  <a:pt x="1476" y="3261"/>
                </a:lnTo>
                <a:lnTo>
                  <a:pt x="1465" y="3248"/>
                </a:lnTo>
                <a:lnTo>
                  <a:pt x="1456" y="3232"/>
                </a:lnTo>
                <a:lnTo>
                  <a:pt x="1449" y="3214"/>
                </a:lnTo>
                <a:lnTo>
                  <a:pt x="1444" y="3196"/>
                </a:lnTo>
                <a:lnTo>
                  <a:pt x="1442" y="3176"/>
                </a:lnTo>
                <a:lnTo>
                  <a:pt x="1440" y="3156"/>
                </a:lnTo>
                <a:lnTo>
                  <a:pt x="1440" y="3136"/>
                </a:lnTo>
                <a:lnTo>
                  <a:pt x="1440" y="3117"/>
                </a:lnTo>
                <a:lnTo>
                  <a:pt x="1440" y="1740"/>
                </a:lnTo>
                <a:lnTo>
                  <a:pt x="152" y="1740"/>
                </a:lnTo>
                <a:lnTo>
                  <a:pt x="134" y="1740"/>
                </a:lnTo>
                <a:lnTo>
                  <a:pt x="115" y="1738"/>
                </a:lnTo>
                <a:lnTo>
                  <a:pt x="97" y="1737"/>
                </a:lnTo>
                <a:lnTo>
                  <a:pt x="78" y="1735"/>
                </a:lnTo>
                <a:lnTo>
                  <a:pt x="60" y="1730"/>
                </a:lnTo>
                <a:lnTo>
                  <a:pt x="44" y="1723"/>
                </a:lnTo>
                <a:lnTo>
                  <a:pt x="29" y="1713"/>
                </a:lnTo>
                <a:lnTo>
                  <a:pt x="17" y="1701"/>
                </a:lnTo>
                <a:lnTo>
                  <a:pt x="8" y="1684"/>
                </a:lnTo>
                <a:lnTo>
                  <a:pt x="2" y="1664"/>
                </a:lnTo>
                <a:lnTo>
                  <a:pt x="0" y="1639"/>
                </a:lnTo>
                <a:lnTo>
                  <a:pt x="2" y="1614"/>
                </a:lnTo>
                <a:lnTo>
                  <a:pt x="8" y="1593"/>
                </a:lnTo>
                <a:lnTo>
                  <a:pt x="17" y="1578"/>
                </a:lnTo>
                <a:lnTo>
                  <a:pt x="29" y="1564"/>
                </a:lnTo>
                <a:lnTo>
                  <a:pt x="44" y="1555"/>
                </a:lnTo>
                <a:lnTo>
                  <a:pt x="60" y="1548"/>
                </a:lnTo>
                <a:lnTo>
                  <a:pt x="78" y="1544"/>
                </a:lnTo>
                <a:lnTo>
                  <a:pt x="97" y="1540"/>
                </a:lnTo>
                <a:lnTo>
                  <a:pt x="115" y="1539"/>
                </a:lnTo>
                <a:lnTo>
                  <a:pt x="134" y="1539"/>
                </a:lnTo>
                <a:lnTo>
                  <a:pt x="152" y="1539"/>
                </a:lnTo>
                <a:lnTo>
                  <a:pt x="1440" y="1539"/>
                </a:lnTo>
                <a:lnTo>
                  <a:pt x="1440" y="162"/>
                </a:lnTo>
                <a:lnTo>
                  <a:pt x="1440" y="142"/>
                </a:lnTo>
                <a:lnTo>
                  <a:pt x="1440" y="122"/>
                </a:lnTo>
                <a:lnTo>
                  <a:pt x="1442" y="103"/>
                </a:lnTo>
                <a:lnTo>
                  <a:pt x="1444" y="82"/>
                </a:lnTo>
                <a:lnTo>
                  <a:pt x="1449" y="63"/>
                </a:lnTo>
                <a:lnTo>
                  <a:pt x="1456" y="46"/>
                </a:lnTo>
                <a:lnTo>
                  <a:pt x="1465" y="31"/>
                </a:lnTo>
                <a:lnTo>
                  <a:pt x="1476" y="18"/>
                </a:lnTo>
                <a:lnTo>
                  <a:pt x="1492" y="8"/>
                </a:lnTo>
                <a:lnTo>
                  <a:pt x="1511" y="2"/>
                </a:lnTo>
                <a:lnTo>
                  <a:pt x="15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3"/>
          <p:cNvSpPr>
            <a:spLocks noChangeAspect="1"/>
          </p:cNvSpPr>
          <p:nvPr>
            <p:custDataLst>
              <p:tags r:id="rId4"/>
            </p:custDataLst>
          </p:nvPr>
        </p:nvSpPr>
        <p:spPr bwMode="auto">
          <a:xfrm>
            <a:off x="6477000" y="1066800"/>
            <a:ext cx="391109" cy="419100"/>
          </a:xfrm>
          <a:custGeom>
            <a:avLst/>
            <a:gdLst/>
            <a:ahLst/>
            <a:cxnLst>
              <a:cxn ang="0">
                <a:pos x="1556" y="2"/>
              </a:cxn>
              <a:cxn ang="0">
                <a:pos x="1587" y="18"/>
              </a:cxn>
              <a:cxn ang="0">
                <a:pos x="1606" y="46"/>
              </a:cxn>
              <a:cxn ang="0">
                <a:pos x="1616" y="82"/>
              </a:cxn>
              <a:cxn ang="0">
                <a:pos x="1620" y="122"/>
              </a:cxn>
              <a:cxn ang="0">
                <a:pos x="1621" y="162"/>
              </a:cxn>
              <a:cxn ang="0">
                <a:pos x="2908" y="1539"/>
              </a:cxn>
              <a:cxn ang="0">
                <a:pos x="2945" y="1539"/>
              </a:cxn>
              <a:cxn ang="0">
                <a:pos x="2982" y="1544"/>
              </a:cxn>
              <a:cxn ang="0">
                <a:pos x="3017" y="1555"/>
              </a:cxn>
              <a:cxn ang="0">
                <a:pos x="3043" y="1578"/>
              </a:cxn>
              <a:cxn ang="0">
                <a:pos x="3058" y="1614"/>
              </a:cxn>
              <a:cxn ang="0">
                <a:pos x="3058" y="1664"/>
              </a:cxn>
              <a:cxn ang="0">
                <a:pos x="3043" y="1701"/>
              </a:cxn>
              <a:cxn ang="0">
                <a:pos x="3017" y="1723"/>
              </a:cxn>
              <a:cxn ang="0">
                <a:pos x="2982" y="1735"/>
              </a:cxn>
              <a:cxn ang="0">
                <a:pos x="2945" y="1738"/>
              </a:cxn>
              <a:cxn ang="0">
                <a:pos x="2908" y="1740"/>
              </a:cxn>
              <a:cxn ang="0">
                <a:pos x="1621" y="3117"/>
              </a:cxn>
              <a:cxn ang="0">
                <a:pos x="1620" y="3156"/>
              </a:cxn>
              <a:cxn ang="0">
                <a:pos x="1616" y="3196"/>
              </a:cxn>
              <a:cxn ang="0">
                <a:pos x="1606" y="3232"/>
              </a:cxn>
              <a:cxn ang="0">
                <a:pos x="1587" y="3261"/>
              </a:cxn>
              <a:cxn ang="0">
                <a:pos x="1556" y="3277"/>
              </a:cxn>
              <a:cxn ang="0">
                <a:pos x="1511" y="3277"/>
              </a:cxn>
              <a:cxn ang="0">
                <a:pos x="1476" y="3261"/>
              </a:cxn>
              <a:cxn ang="0">
                <a:pos x="1456" y="3232"/>
              </a:cxn>
              <a:cxn ang="0">
                <a:pos x="1444" y="3196"/>
              </a:cxn>
              <a:cxn ang="0">
                <a:pos x="1440" y="3156"/>
              </a:cxn>
              <a:cxn ang="0">
                <a:pos x="1440" y="3117"/>
              </a:cxn>
              <a:cxn ang="0">
                <a:pos x="152" y="1740"/>
              </a:cxn>
              <a:cxn ang="0">
                <a:pos x="115" y="1738"/>
              </a:cxn>
              <a:cxn ang="0">
                <a:pos x="78" y="1735"/>
              </a:cxn>
              <a:cxn ang="0">
                <a:pos x="44" y="1723"/>
              </a:cxn>
              <a:cxn ang="0">
                <a:pos x="17" y="1701"/>
              </a:cxn>
              <a:cxn ang="0">
                <a:pos x="2" y="1664"/>
              </a:cxn>
              <a:cxn ang="0">
                <a:pos x="2" y="1614"/>
              </a:cxn>
              <a:cxn ang="0">
                <a:pos x="17" y="1578"/>
              </a:cxn>
              <a:cxn ang="0">
                <a:pos x="44" y="1555"/>
              </a:cxn>
              <a:cxn ang="0">
                <a:pos x="78" y="1544"/>
              </a:cxn>
              <a:cxn ang="0">
                <a:pos x="115" y="1539"/>
              </a:cxn>
              <a:cxn ang="0">
                <a:pos x="152" y="1539"/>
              </a:cxn>
              <a:cxn ang="0">
                <a:pos x="1440" y="162"/>
              </a:cxn>
              <a:cxn ang="0">
                <a:pos x="1440" y="122"/>
              </a:cxn>
              <a:cxn ang="0">
                <a:pos x="1444" y="82"/>
              </a:cxn>
              <a:cxn ang="0">
                <a:pos x="1456" y="46"/>
              </a:cxn>
              <a:cxn ang="0">
                <a:pos x="1476" y="18"/>
              </a:cxn>
              <a:cxn ang="0">
                <a:pos x="1511" y="2"/>
              </a:cxn>
            </a:cxnLst>
            <a:rect l="0" t="0" r="r" b="b"/>
            <a:pathLst>
              <a:path w="3061" h="3279">
                <a:moveTo>
                  <a:pt x="1534" y="0"/>
                </a:moveTo>
                <a:lnTo>
                  <a:pt x="1556" y="2"/>
                </a:lnTo>
                <a:lnTo>
                  <a:pt x="1574" y="8"/>
                </a:lnTo>
                <a:lnTo>
                  <a:pt x="1587" y="18"/>
                </a:lnTo>
                <a:lnTo>
                  <a:pt x="1598" y="31"/>
                </a:lnTo>
                <a:lnTo>
                  <a:pt x="1606" y="46"/>
                </a:lnTo>
                <a:lnTo>
                  <a:pt x="1613" y="63"/>
                </a:lnTo>
                <a:lnTo>
                  <a:pt x="1616" y="82"/>
                </a:lnTo>
                <a:lnTo>
                  <a:pt x="1618" y="102"/>
                </a:lnTo>
                <a:lnTo>
                  <a:pt x="1620" y="122"/>
                </a:lnTo>
                <a:lnTo>
                  <a:pt x="1621" y="142"/>
                </a:lnTo>
                <a:lnTo>
                  <a:pt x="1621" y="162"/>
                </a:lnTo>
                <a:lnTo>
                  <a:pt x="1621" y="1539"/>
                </a:lnTo>
                <a:lnTo>
                  <a:pt x="2908" y="1539"/>
                </a:lnTo>
                <a:lnTo>
                  <a:pt x="2926" y="1539"/>
                </a:lnTo>
                <a:lnTo>
                  <a:pt x="2945" y="1539"/>
                </a:lnTo>
                <a:lnTo>
                  <a:pt x="2964" y="1540"/>
                </a:lnTo>
                <a:lnTo>
                  <a:pt x="2982" y="1544"/>
                </a:lnTo>
                <a:lnTo>
                  <a:pt x="3000" y="1548"/>
                </a:lnTo>
                <a:lnTo>
                  <a:pt x="3017" y="1555"/>
                </a:lnTo>
                <a:lnTo>
                  <a:pt x="3031" y="1564"/>
                </a:lnTo>
                <a:lnTo>
                  <a:pt x="3043" y="1578"/>
                </a:lnTo>
                <a:lnTo>
                  <a:pt x="3053" y="1593"/>
                </a:lnTo>
                <a:lnTo>
                  <a:pt x="3058" y="1614"/>
                </a:lnTo>
                <a:lnTo>
                  <a:pt x="3061" y="1639"/>
                </a:lnTo>
                <a:lnTo>
                  <a:pt x="3058" y="1664"/>
                </a:lnTo>
                <a:lnTo>
                  <a:pt x="3053" y="1684"/>
                </a:lnTo>
                <a:lnTo>
                  <a:pt x="3043" y="1701"/>
                </a:lnTo>
                <a:lnTo>
                  <a:pt x="3031" y="1713"/>
                </a:lnTo>
                <a:lnTo>
                  <a:pt x="3017" y="1723"/>
                </a:lnTo>
                <a:lnTo>
                  <a:pt x="3000" y="1730"/>
                </a:lnTo>
                <a:lnTo>
                  <a:pt x="2982" y="1735"/>
                </a:lnTo>
                <a:lnTo>
                  <a:pt x="2964" y="1737"/>
                </a:lnTo>
                <a:lnTo>
                  <a:pt x="2945" y="1738"/>
                </a:lnTo>
                <a:lnTo>
                  <a:pt x="2926" y="1740"/>
                </a:lnTo>
                <a:lnTo>
                  <a:pt x="2908" y="1740"/>
                </a:lnTo>
                <a:lnTo>
                  <a:pt x="1621" y="1740"/>
                </a:lnTo>
                <a:lnTo>
                  <a:pt x="1621" y="3117"/>
                </a:lnTo>
                <a:lnTo>
                  <a:pt x="1621" y="3136"/>
                </a:lnTo>
                <a:lnTo>
                  <a:pt x="1620" y="3156"/>
                </a:lnTo>
                <a:lnTo>
                  <a:pt x="1618" y="3176"/>
                </a:lnTo>
                <a:lnTo>
                  <a:pt x="1616" y="3196"/>
                </a:lnTo>
                <a:lnTo>
                  <a:pt x="1613" y="3214"/>
                </a:lnTo>
                <a:lnTo>
                  <a:pt x="1606" y="3232"/>
                </a:lnTo>
                <a:lnTo>
                  <a:pt x="1598" y="3248"/>
                </a:lnTo>
                <a:lnTo>
                  <a:pt x="1587" y="3261"/>
                </a:lnTo>
                <a:lnTo>
                  <a:pt x="1574" y="3271"/>
                </a:lnTo>
                <a:lnTo>
                  <a:pt x="1556" y="3277"/>
                </a:lnTo>
                <a:lnTo>
                  <a:pt x="1534" y="3279"/>
                </a:lnTo>
                <a:lnTo>
                  <a:pt x="1511" y="3277"/>
                </a:lnTo>
                <a:lnTo>
                  <a:pt x="1492" y="3271"/>
                </a:lnTo>
                <a:lnTo>
                  <a:pt x="1476" y="3261"/>
                </a:lnTo>
                <a:lnTo>
                  <a:pt x="1465" y="3248"/>
                </a:lnTo>
                <a:lnTo>
                  <a:pt x="1456" y="3232"/>
                </a:lnTo>
                <a:lnTo>
                  <a:pt x="1449" y="3214"/>
                </a:lnTo>
                <a:lnTo>
                  <a:pt x="1444" y="3196"/>
                </a:lnTo>
                <a:lnTo>
                  <a:pt x="1442" y="3176"/>
                </a:lnTo>
                <a:lnTo>
                  <a:pt x="1440" y="3156"/>
                </a:lnTo>
                <a:lnTo>
                  <a:pt x="1440" y="3136"/>
                </a:lnTo>
                <a:lnTo>
                  <a:pt x="1440" y="3117"/>
                </a:lnTo>
                <a:lnTo>
                  <a:pt x="1440" y="1740"/>
                </a:lnTo>
                <a:lnTo>
                  <a:pt x="152" y="1740"/>
                </a:lnTo>
                <a:lnTo>
                  <a:pt x="134" y="1740"/>
                </a:lnTo>
                <a:lnTo>
                  <a:pt x="115" y="1738"/>
                </a:lnTo>
                <a:lnTo>
                  <a:pt x="97" y="1737"/>
                </a:lnTo>
                <a:lnTo>
                  <a:pt x="78" y="1735"/>
                </a:lnTo>
                <a:lnTo>
                  <a:pt x="60" y="1730"/>
                </a:lnTo>
                <a:lnTo>
                  <a:pt x="44" y="1723"/>
                </a:lnTo>
                <a:lnTo>
                  <a:pt x="29" y="1713"/>
                </a:lnTo>
                <a:lnTo>
                  <a:pt x="17" y="1701"/>
                </a:lnTo>
                <a:lnTo>
                  <a:pt x="8" y="1684"/>
                </a:lnTo>
                <a:lnTo>
                  <a:pt x="2" y="1664"/>
                </a:lnTo>
                <a:lnTo>
                  <a:pt x="0" y="1639"/>
                </a:lnTo>
                <a:lnTo>
                  <a:pt x="2" y="1614"/>
                </a:lnTo>
                <a:lnTo>
                  <a:pt x="8" y="1593"/>
                </a:lnTo>
                <a:lnTo>
                  <a:pt x="17" y="1578"/>
                </a:lnTo>
                <a:lnTo>
                  <a:pt x="29" y="1564"/>
                </a:lnTo>
                <a:lnTo>
                  <a:pt x="44" y="1555"/>
                </a:lnTo>
                <a:lnTo>
                  <a:pt x="60" y="1548"/>
                </a:lnTo>
                <a:lnTo>
                  <a:pt x="78" y="1544"/>
                </a:lnTo>
                <a:lnTo>
                  <a:pt x="97" y="1540"/>
                </a:lnTo>
                <a:lnTo>
                  <a:pt x="115" y="1539"/>
                </a:lnTo>
                <a:lnTo>
                  <a:pt x="134" y="1539"/>
                </a:lnTo>
                <a:lnTo>
                  <a:pt x="152" y="1539"/>
                </a:lnTo>
                <a:lnTo>
                  <a:pt x="1440" y="1539"/>
                </a:lnTo>
                <a:lnTo>
                  <a:pt x="1440" y="162"/>
                </a:lnTo>
                <a:lnTo>
                  <a:pt x="1440" y="142"/>
                </a:lnTo>
                <a:lnTo>
                  <a:pt x="1440" y="122"/>
                </a:lnTo>
                <a:lnTo>
                  <a:pt x="1442" y="103"/>
                </a:lnTo>
                <a:lnTo>
                  <a:pt x="1444" y="82"/>
                </a:lnTo>
                <a:lnTo>
                  <a:pt x="1449" y="63"/>
                </a:lnTo>
                <a:lnTo>
                  <a:pt x="1456" y="46"/>
                </a:lnTo>
                <a:lnTo>
                  <a:pt x="1465" y="31"/>
                </a:lnTo>
                <a:lnTo>
                  <a:pt x="1476" y="18"/>
                </a:lnTo>
                <a:lnTo>
                  <a:pt x="1492" y="8"/>
                </a:lnTo>
                <a:lnTo>
                  <a:pt x="1511" y="2"/>
                </a:lnTo>
                <a:lnTo>
                  <a:pt x="15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4" name="Group 105"/>
          <p:cNvGrpSpPr/>
          <p:nvPr/>
        </p:nvGrpSpPr>
        <p:grpSpPr>
          <a:xfrm>
            <a:off x="2438400" y="2514600"/>
            <a:ext cx="1371600" cy="1981200"/>
            <a:chOff x="1676400" y="914400"/>
            <a:chExt cx="4953000" cy="4482790"/>
          </a:xfrm>
        </p:grpSpPr>
        <p:grpSp>
          <p:nvGrpSpPr>
            <p:cNvPr id="75" name="Group 4"/>
            <p:cNvGrpSpPr>
              <a:grpSpLocks noChangeAspect="1"/>
            </p:cNvGrpSpPr>
            <p:nvPr>
              <p:custDataLst>
                <p:tags r:id="rId15"/>
              </p:custDataLst>
            </p:nvPr>
          </p:nvGrpSpPr>
          <p:grpSpPr bwMode="auto">
            <a:xfrm>
              <a:off x="2667000" y="1981200"/>
              <a:ext cx="602673" cy="696210"/>
              <a:chOff x="2270" y="752"/>
              <a:chExt cx="1077" cy="1280"/>
            </a:xfrm>
          </p:grpSpPr>
          <p:sp>
            <p:nvSpPr>
              <p:cNvPr id="123"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6" name="Group 53"/>
            <p:cNvGrpSpPr>
              <a:grpSpLocks noChangeAspect="1"/>
            </p:cNvGrpSpPr>
            <p:nvPr>
              <p:custDataLst>
                <p:tags r:id="rId16"/>
              </p:custDataLst>
            </p:nvPr>
          </p:nvGrpSpPr>
          <p:grpSpPr bwMode="auto">
            <a:xfrm>
              <a:off x="2667000" y="3886200"/>
              <a:ext cx="615157" cy="685800"/>
              <a:chOff x="4094" y="1952"/>
              <a:chExt cx="1116" cy="1280"/>
            </a:xfrm>
          </p:grpSpPr>
          <p:sp>
            <p:nvSpPr>
              <p:cNvPr id="121"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9" name="Straight Arrow Connector 108"/>
            <p:cNvCxnSpPr/>
            <p:nvPr/>
          </p:nvCxnSpPr>
          <p:spPr>
            <a:xfrm flipH="1" flipV="1">
              <a:off x="6400800" y="914400"/>
              <a:ext cx="316" cy="41779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grpSp>
          <p:nvGrpSpPr>
            <p:cNvPr id="77" name="Group 4"/>
            <p:cNvGrpSpPr>
              <a:grpSpLocks noChangeAspect="1"/>
            </p:cNvGrpSpPr>
            <p:nvPr>
              <p:custDataLst>
                <p:tags r:id="rId17"/>
              </p:custDataLst>
            </p:nvPr>
          </p:nvGrpSpPr>
          <p:grpSpPr bwMode="auto">
            <a:xfrm>
              <a:off x="5410200" y="2590800"/>
              <a:ext cx="685800" cy="668197"/>
              <a:chOff x="2414" y="3344"/>
              <a:chExt cx="1126" cy="1303"/>
            </a:xfrm>
          </p:grpSpPr>
          <p:sp>
            <p:nvSpPr>
              <p:cNvPr id="119"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11" name="Straight Arrow Connector 110"/>
            <p:cNvCxnSpPr/>
            <p:nvPr/>
          </p:nvCxnSpPr>
          <p:spPr>
            <a:xfrm flipV="1">
              <a:off x="4267200" y="1676400"/>
              <a:ext cx="2057400" cy="13716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2" name="Straight Arrow Connector 111"/>
            <p:cNvCxnSpPr/>
            <p:nvPr/>
          </p:nvCxnSpPr>
          <p:spPr>
            <a:xfrm>
              <a:off x="4267200" y="3048000"/>
              <a:ext cx="2209800" cy="10668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Round Single Corner Rectangle 112"/>
            <p:cNvSpPr/>
            <p:nvPr/>
          </p:nvSpPr>
          <p:spPr>
            <a:xfrm>
              <a:off x="6172200" y="3886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4" name="Straight Arrow Connector 113"/>
            <p:cNvCxnSpPr/>
            <p:nvPr/>
          </p:nvCxnSpPr>
          <p:spPr>
            <a:xfrm flipV="1">
              <a:off x="1828800" y="3048000"/>
              <a:ext cx="2362200" cy="4572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5" name="Oval 114"/>
            <p:cNvSpPr/>
            <p:nvPr/>
          </p:nvSpPr>
          <p:spPr>
            <a:xfrm>
              <a:off x="4114800" y="2895600"/>
              <a:ext cx="228600" cy="2286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Round Single Corner Rectangle 115"/>
            <p:cNvSpPr/>
            <p:nvPr/>
          </p:nvSpPr>
          <p:spPr>
            <a:xfrm>
              <a:off x="6248400" y="15240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7" name="Straight Arrow Connector 116"/>
            <p:cNvCxnSpPr/>
            <p:nvPr/>
          </p:nvCxnSpPr>
          <p:spPr>
            <a:xfrm flipH="1" flipV="1">
              <a:off x="1828800" y="1219200"/>
              <a:ext cx="316" cy="41779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118" name="Round Single Corner Rectangle 117"/>
            <p:cNvSpPr/>
            <p:nvPr/>
          </p:nvSpPr>
          <p:spPr>
            <a:xfrm>
              <a:off x="1676400" y="33528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43"/>
          <p:cNvGrpSpPr/>
          <p:nvPr/>
        </p:nvGrpSpPr>
        <p:grpSpPr>
          <a:xfrm>
            <a:off x="2971800" y="4724400"/>
            <a:ext cx="1371600" cy="1981200"/>
            <a:chOff x="1676400" y="914400"/>
            <a:chExt cx="4953000" cy="4482790"/>
          </a:xfrm>
        </p:grpSpPr>
        <p:grpSp>
          <p:nvGrpSpPr>
            <p:cNvPr id="79" name="Group 4"/>
            <p:cNvGrpSpPr>
              <a:grpSpLocks noChangeAspect="1"/>
            </p:cNvGrpSpPr>
            <p:nvPr>
              <p:custDataLst>
                <p:tags r:id="rId12"/>
              </p:custDataLst>
            </p:nvPr>
          </p:nvGrpSpPr>
          <p:grpSpPr bwMode="auto">
            <a:xfrm>
              <a:off x="2667000" y="1981200"/>
              <a:ext cx="602673" cy="696210"/>
              <a:chOff x="2270" y="752"/>
              <a:chExt cx="1077" cy="1280"/>
            </a:xfrm>
          </p:grpSpPr>
          <p:sp>
            <p:nvSpPr>
              <p:cNvPr id="161"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0" name="Group 53"/>
            <p:cNvGrpSpPr>
              <a:grpSpLocks noChangeAspect="1"/>
            </p:cNvGrpSpPr>
            <p:nvPr>
              <p:custDataLst>
                <p:tags r:id="rId13"/>
              </p:custDataLst>
            </p:nvPr>
          </p:nvGrpSpPr>
          <p:grpSpPr bwMode="auto">
            <a:xfrm>
              <a:off x="2667000" y="3886200"/>
              <a:ext cx="615157" cy="685800"/>
              <a:chOff x="4094" y="1952"/>
              <a:chExt cx="1116" cy="1280"/>
            </a:xfrm>
          </p:grpSpPr>
          <p:sp>
            <p:nvSpPr>
              <p:cNvPr id="159"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47" name="Straight Arrow Connector 146"/>
            <p:cNvCxnSpPr/>
            <p:nvPr/>
          </p:nvCxnSpPr>
          <p:spPr>
            <a:xfrm flipH="1" flipV="1">
              <a:off x="6400800" y="914400"/>
              <a:ext cx="316" cy="41779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grpSp>
          <p:nvGrpSpPr>
            <p:cNvPr id="81" name="Group 4"/>
            <p:cNvGrpSpPr>
              <a:grpSpLocks noChangeAspect="1"/>
            </p:cNvGrpSpPr>
            <p:nvPr>
              <p:custDataLst>
                <p:tags r:id="rId14"/>
              </p:custDataLst>
            </p:nvPr>
          </p:nvGrpSpPr>
          <p:grpSpPr bwMode="auto">
            <a:xfrm>
              <a:off x="5410200" y="2590800"/>
              <a:ext cx="685800" cy="668197"/>
              <a:chOff x="2414" y="3344"/>
              <a:chExt cx="1126" cy="1303"/>
            </a:xfrm>
          </p:grpSpPr>
          <p:sp>
            <p:nvSpPr>
              <p:cNvPr id="157"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49" name="Straight Arrow Connector 148"/>
            <p:cNvCxnSpPr/>
            <p:nvPr/>
          </p:nvCxnSpPr>
          <p:spPr>
            <a:xfrm flipV="1">
              <a:off x="4267200" y="1676400"/>
              <a:ext cx="2057400" cy="13716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Straight Arrow Connector 149"/>
            <p:cNvCxnSpPr/>
            <p:nvPr/>
          </p:nvCxnSpPr>
          <p:spPr>
            <a:xfrm>
              <a:off x="4267200" y="3048000"/>
              <a:ext cx="2209800" cy="10668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ound Single Corner Rectangle 150"/>
            <p:cNvSpPr/>
            <p:nvPr/>
          </p:nvSpPr>
          <p:spPr>
            <a:xfrm>
              <a:off x="6172200" y="3886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2" name="Straight Arrow Connector 151"/>
            <p:cNvCxnSpPr/>
            <p:nvPr/>
          </p:nvCxnSpPr>
          <p:spPr>
            <a:xfrm flipV="1">
              <a:off x="1828800" y="3048000"/>
              <a:ext cx="2362200" cy="4572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3" name="Oval 152"/>
            <p:cNvSpPr/>
            <p:nvPr/>
          </p:nvSpPr>
          <p:spPr>
            <a:xfrm>
              <a:off x="4114800" y="2895600"/>
              <a:ext cx="228600" cy="2286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ound Single Corner Rectangle 153"/>
            <p:cNvSpPr/>
            <p:nvPr/>
          </p:nvSpPr>
          <p:spPr>
            <a:xfrm>
              <a:off x="6248400" y="15240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5" name="Straight Arrow Connector 154"/>
            <p:cNvCxnSpPr/>
            <p:nvPr/>
          </p:nvCxnSpPr>
          <p:spPr>
            <a:xfrm flipH="1" flipV="1">
              <a:off x="1828800" y="1219200"/>
              <a:ext cx="316" cy="41779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156" name="Round Single Corner Rectangle 155"/>
            <p:cNvSpPr/>
            <p:nvPr/>
          </p:nvSpPr>
          <p:spPr>
            <a:xfrm>
              <a:off x="1676400" y="33528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62"/>
          <p:cNvGrpSpPr/>
          <p:nvPr/>
        </p:nvGrpSpPr>
        <p:grpSpPr>
          <a:xfrm>
            <a:off x="5943600" y="4724400"/>
            <a:ext cx="1143000" cy="1828800"/>
            <a:chOff x="1676400" y="457200"/>
            <a:chExt cx="4343400" cy="6172200"/>
          </a:xfrm>
        </p:grpSpPr>
        <p:grpSp>
          <p:nvGrpSpPr>
            <p:cNvPr id="83" name="Group 4"/>
            <p:cNvGrpSpPr>
              <a:grpSpLocks noChangeAspect="1"/>
            </p:cNvGrpSpPr>
            <p:nvPr>
              <p:custDataLst>
                <p:tags r:id="rId9"/>
              </p:custDataLst>
            </p:nvPr>
          </p:nvGrpSpPr>
          <p:grpSpPr bwMode="auto">
            <a:xfrm>
              <a:off x="3124200" y="685800"/>
              <a:ext cx="602673" cy="696210"/>
              <a:chOff x="2270" y="752"/>
              <a:chExt cx="1077" cy="1280"/>
            </a:xfrm>
          </p:grpSpPr>
          <p:sp>
            <p:nvSpPr>
              <p:cNvPr id="179"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4" name="Group 53"/>
            <p:cNvGrpSpPr>
              <a:grpSpLocks noChangeAspect="1"/>
            </p:cNvGrpSpPr>
            <p:nvPr>
              <p:custDataLst>
                <p:tags r:id="rId10"/>
              </p:custDataLst>
            </p:nvPr>
          </p:nvGrpSpPr>
          <p:grpSpPr bwMode="auto">
            <a:xfrm>
              <a:off x="3352800" y="5867400"/>
              <a:ext cx="615157" cy="685800"/>
              <a:chOff x="4094" y="1952"/>
              <a:chExt cx="1116" cy="1280"/>
            </a:xfrm>
          </p:grpSpPr>
          <p:sp>
            <p:nvSpPr>
              <p:cNvPr id="177"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66" name="Straight Arrow Connector 165"/>
            <p:cNvCxnSpPr/>
            <p:nvPr/>
          </p:nvCxnSpPr>
          <p:spPr>
            <a:xfrm flipH="1" flipV="1">
              <a:off x="1828484" y="1003610"/>
              <a:ext cx="316" cy="54733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167" name="Straight Arrow Connector 166"/>
            <p:cNvCxnSpPr/>
            <p:nvPr/>
          </p:nvCxnSpPr>
          <p:spPr>
            <a:xfrm flipV="1">
              <a:off x="5867400" y="457200"/>
              <a:ext cx="1" cy="617220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grpSp>
          <p:nvGrpSpPr>
            <p:cNvPr id="85" name="Group 4"/>
            <p:cNvGrpSpPr>
              <a:grpSpLocks noChangeAspect="1"/>
            </p:cNvGrpSpPr>
            <p:nvPr>
              <p:custDataLst>
                <p:tags r:id="rId11"/>
              </p:custDataLst>
            </p:nvPr>
          </p:nvGrpSpPr>
          <p:grpSpPr bwMode="auto">
            <a:xfrm>
              <a:off x="3810000" y="3505200"/>
              <a:ext cx="685800" cy="668197"/>
              <a:chOff x="2414" y="3344"/>
              <a:chExt cx="1126" cy="1303"/>
            </a:xfrm>
          </p:grpSpPr>
          <p:sp>
            <p:nvSpPr>
              <p:cNvPr id="175"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69" name="Straight Arrow Connector 168"/>
            <p:cNvCxnSpPr/>
            <p:nvPr/>
          </p:nvCxnSpPr>
          <p:spPr>
            <a:xfrm flipV="1">
              <a:off x="1905000" y="990600"/>
              <a:ext cx="3886200" cy="25146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0" name="Straight Arrow Connector 169"/>
            <p:cNvCxnSpPr/>
            <p:nvPr/>
          </p:nvCxnSpPr>
          <p:spPr>
            <a:xfrm>
              <a:off x="1828800" y="4495800"/>
              <a:ext cx="3962400" cy="18288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1" name="Round Single Corner Rectangle 170"/>
            <p:cNvSpPr/>
            <p:nvPr/>
          </p:nvSpPr>
          <p:spPr>
            <a:xfrm>
              <a:off x="5638800" y="838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ound Single Corner Rectangle 171"/>
            <p:cNvSpPr/>
            <p:nvPr/>
          </p:nvSpPr>
          <p:spPr>
            <a:xfrm>
              <a:off x="5638800" y="6172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ound Single Corner Rectangle 172"/>
            <p:cNvSpPr/>
            <p:nvPr/>
          </p:nvSpPr>
          <p:spPr>
            <a:xfrm>
              <a:off x="1676400" y="43434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ound Single Corner Rectangle 173"/>
            <p:cNvSpPr/>
            <p:nvPr/>
          </p:nvSpPr>
          <p:spPr>
            <a:xfrm>
              <a:off x="1676400" y="33528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48"/>
          <p:cNvGrpSpPr>
            <a:grpSpLocks noChangeAspect="1"/>
          </p:cNvGrpSpPr>
          <p:nvPr>
            <p:custDataLst>
              <p:tags r:id="rId5"/>
            </p:custDataLst>
          </p:nvPr>
        </p:nvGrpSpPr>
        <p:grpSpPr bwMode="auto">
          <a:xfrm>
            <a:off x="228600" y="3352800"/>
            <a:ext cx="1947544" cy="609600"/>
            <a:chOff x="342" y="1992"/>
            <a:chExt cx="5888" cy="1843"/>
          </a:xfrm>
        </p:grpSpPr>
        <p:sp>
          <p:nvSpPr>
            <p:cNvPr id="1074" name="Freeform 50"/>
            <p:cNvSpPr>
              <a:spLocks/>
            </p:cNvSpPr>
            <p:nvPr/>
          </p:nvSpPr>
          <p:spPr bwMode="auto">
            <a:xfrm>
              <a:off x="342" y="2349"/>
              <a:ext cx="516" cy="1053"/>
            </a:xfrm>
            <a:custGeom>
              <a:avLst/>
              <a:gdLst/>
              <a:ahLst/>
              <a:cxnLst>
                <a:cxn ang="0">
                  <a:pos x="323" y="0"/>
                </a:cxn>
                <a:cxn ang="0">
                  <a:pos x="345" y="23"/>
                </a:cxn>
                <a:cxn ang="0">
                  <a:pos x="303" y="65"/>
                </a:cxn>
                <a:cxn ang="0">
                  <a:pos x="293" y="80"/>
                </a:cxn>
                <a:cxn ang="0">
                  <a:pos x="288" y="96"/>
                </a:cxn>
                <a:cxn ang="0">
                  <a:pos x="275" y="199"/>
                </a:cxn>
                <a:cxn ang="0">
                  <a:pos x="271" y="303"/>
                </a:cxn>
                <a:cxn ang="0">
                  <a:pos x="269" y="408"/>
                </a:cxn>
                <a:cxn ang="0">
                  <a:pos x="442" y="408"/>
                </a:cxn>
                <a:cxn ang="0">
                  <a:pos x="414" y="463"/>
                </a:cxn>
                <a:cxn ang="0">
                  <a:pos x="269" y="463"/>
                </a:cxn>
                <a:cxn ang="0">
                  <a:pos x="273" y="826"/>
                </a:cxn>
                <a:cxn ang="0">
                  <a:pos x="297" y="848"/>
                </a:cxn>
                <a:cxn ang="0">
                  <a:pos x="323" y="870"/>
                </a:cxn>
                <a:cxn ang="0">
                  <a:pos x="349" y="890"/>
                </a:cxn>
                <a:cxn ang="0">
                  <a:pos x="373" y="905"/>
                </a:cxn>
                <a:cxn ang="0">
                  <a:pos x="381" y="909"/>
                </a:cxn>
                <a:cxn ang="0">
                  <a:pos x="390" y="913"/>
                </a:cxn>
                <a:cxn ang="0">
                  <a:pos x="401" y="913"/>
                </a:cxn>
                <a:cxn ang="0">
                  <a:pos x="416" y="911"/>
                </a:cxn>
                <a:cxn ang="0">
                  <a:pos x="434" y="905"/>
                </a:cxn>
                <a:cxn ang="0">
                  <a:pos x="457" y="896"/>
                </a:cxn>
                <a:cxn ang="0">
                  <a:pos x="483" y="881"/>
                </a:cxn>
                <a:cxn ang="0">
                  <a:pos x="512" y="861"/>
                </a:cxn>
                <a:cxn ang="0">
                  <a:pos x="516" y="896"/>
                </a:cxn>
                <a:cxn ang="0">
                  <a:pos x="297" y="1053"/>
                </a:cxn>
                <a:cxn ang="0">
                  <a:pos x="141" y="924"/>
                </a:cxn>
                <a:cxn ang="0">
                  <a:pos x="141" y="916"/>
                </a:cxn>
                <a:cxn ang="0">
                  <a:pos x="141" y="900"/>
                </a:cxn>
                <a:cxn ang="0">
                  <a:pos x="141" y="872"/>
                </a:cxn>
                <a:cxn ang="0">
                  <a:pos x="141" y="837"/>
                </a:cxn>
                <a:cxn ang="0">
                  <a:pos x="141" y="796"/>
                </a:cxn>
                <a:cxn ang="0">
                  <a:pos x="141" y="750"/>
                </a:cxn>
                <a:cxn ang="0">
                  <a:pos x="141" y="702"/>
                </a:cxn>
                <a:cxn ang="0">
                  <a:pos x="141" y="651"/>
                </a:cxn>
                <a:cxn ang="0">
                  <a:pos x="143" y="601"/>
                </a:cxn>
                <a:cxn ang="0">
                  <a:pos x="143" y="551"/>
                </a:cxn>
                <a:cxn ang="0">
                  <a:pos x="143" y="505"/>
                </a:cxn>
                <a:cxn ang="0">
                  <a:pos x="143" y="463"/>
                </a:cxn>
                <a:cxn ang="0">
                  <a:pos x="0" y="463"/>
                </a:cxn>
                <a:cxn ang="0">
                  <a:pos x="26" y="408"/>
                </a:cxn>
                <a:cxn ang="0">
                  <a:pos x="141" y="408"/>
                </a:cxn>
                <a:cxn ang="0">
                  <a:pos x="141" y="133"/>
                </a:cxn>
                <a:cxn ang="0">
                  <a:pos x="323" y="0"/>
                </a:cxn>
                <a:cxn ang="0">
                  <a:pos x="323" y="0"/>
                </a:cxn>
              </a:cxnLst>
              <a:rect l="0" t="0" r="r" b="b"/>
              <a:pathLst>
                <a:path w="516" h="1053">
                  <a:moveTo>
                    <a:pt x="323" y="0"/>
                  </a:moveTo>
                  <a:lnTo>
                    <a:pt x="345" y="23"/>
                  </a:lnTo>
                  <a:lnTo>
                    <a:pt x="303" y="65"/>
                  </a:lnTo>
                  <a:lnTo>
                    <a:pt x="293" y="80"/>
                  </a:lnTo>
                  <a:lnTo>
                    <a:pt x="288" y="96"/>
                  </a:lnTo>
                  <a:lnTo>
                    <a:pt x="275" y="199"/>
                  </a:lnTo>
                  <a:lnTo>
                    <a:pt x="271" y="303"/>
                  </a:lnTo>
                  <a:lnTo>
                    <a:pt x="269" y="408"/>
                  </a:lnTo>
                  <a:lnTo>
                    <a:pt x="442" y="408"/>
                  </a:lnTo>
                  <a:lnTo>
                    <a:pt x="414" y="463"/>
                  </a:lnTo>
                  <a:lnTo>
                    <a:pt x="269" y="463"/>
                  </a:lnTo>
                  <a:lnTo>
                    <a:pt x="273" y="826"/>
                  </a:lnTo>
                  <a:lnTo>
                    <a:pt x="297" y="848"/>
                  </a:lnTo>
                  <a:lnTo>
                    <a:pt x="323" y="870"/>
                  </a:lnTo>
                  <a:lnTo>
                    <a:pt x="349" y="890"/>
                  </a:lnTo>
                  <a:lnTo>
                    <a:pt x="373" y="905"/>
                  </a:lnTo>
                  <a:lnTo>
                    <a:pt x="381" y="909"/>
                  </a:lnTo>
                  <a:lnTo>
                    <a:pt x="390" y="913"/>
                  </a:lnTo>
                  <a:lnTo>
                    <a:pt x="401" y="913"/>
                  </a:lnTo>
                  <a:lnTo>
                    <a:pt x="416" y="911"/>
                  </a:lnTo>
                  <a:lnTo>
                    <a:pt x="434" y="905"/>
                  </a:lnTo>
                  <a:lnTo>
                    <a:pt x="457" y="896"/>
                  </a:lnTo>
                  <a:lnTo>
                    <a:pt x="483" y="881"/>
                  </a:lnTo>
                  <a:lnTo>
                    <a:pt x="512" y="861"/>
                  </a:lnTo>
                  <a:lnTo>
                    <a:pt x="516" y="896"/>
                  </a:lnTo>
                  <a:lnTo>
                    <a:pt x="297" y="1053"/>
                  </a:lnTo>
                  <a:lnTo>
                    <a:pt x="141" y="924"/>
                  </a:lnTo>
                  <a:lnTo>
                    <a:pt x="141" y="916"/>
                  </a:lnTo>
                  <a:lnTo>
                    <a:pt x="141" y="900"/>
                  </a:lnTo>
                  <a:lnTo>
                    <a:pt x="141" y="872"/>
                  </a:lnTo>
                  <a:lnTo>
                    <a:pt x="141" y="837"/>
                  </a:lnTo>
                  <a:lnTo>
                    <a:pt x="141" y="796"/>
                  </a:lnTo>
                  <a:lnTo>
                    <a:pt x="141" y="750"/>
                  </a:lnTo>
                  <a:lnTo>
                    <a:pt x="141" y="702"/>
                  </a:lnTo>
                  <a:lnTo>
                    <a:pt x="141" y="651"/>
                  </a:lnTo>
                  <a:lnTo>
                    <a:pt x="143" y="601"/>
                  </a:lnTo>
                  <a:lnTo>
                    <a:pt x="143" y="551"/>
                  </a:lnTo>
                  <a:lnTo>
                    <a:pt x="143" y="505"/>
                  </a:lnTo>
                  <a:lnTo>
                    <a:pt x="143" y="463"/>
                  </a:lnTo>
                  <a:lnTo>
                    <a:pt x="0" y="463"/>
                  </a:lnTo>
                  <a:lnTo>
                    <a:pt x="26" y="408"/>
                  </a:lnTo>
                  <a:lnTo>
                    <a:pt x="141" y="408"/>
                  </a:lnTo>
                  <a:lnTo>
                    <a:pt x="141" y="133"/>
                  </a:lnTo>
                  <a:lnTo>
                    <a:pt x="323" y="0"/>
                  </a:lnTo>
                  <a:lnTo>
                    <a:pt x="3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51"/>
            <p:cNvSpPr>
              <a:spLocks/>
            </p:cNvSpPr>
            <p:nvPr/>
          </p:nvSpPr>
          <p:spPr bwMode="auto">
            <a:xfrm>
              <a:off x="921" y="2298"/>
              <a:ext cx="453" cy="507"/>
            </a:xfrm>
            <a:custGeom>
              <a:avLst/>
              <a:gdLst/>
              <a:ahLst/>
              <a:cxnLst>
                <a:cxn ang="0">
                  <a:pos x="354" y="5"/>
                </a:cxn>
                <a:cxn ang="0">
                  <a:pos x="423" y="35"/>
                </a:cxn>
                <a:cxn ang="0">
                  <a:pos x="453" y="97"/>
                </a:cxn>
                <a:cxn ang="0">
                  <a:pos x="436" y="147"/>
                </a:cxn>
                <a:cxn ang="0">
                  <a:pos x="404" y="160"/>
                </a:cxn>
                <a:cxn ang="0">
                  <a:pos x="373" y="153"/>
                </a:cxn>
                <a:cxn ang="0">
                  <a:pos x="364" y="109"/>
                </a:cxn>
                <a:cxn ang="0">
                  <a:pos x="408" y="74"/>
                </a:cxn>
                <a:cxn ang="0">
                  <a:pos x="408" y="74"/>
                </a:cxn>
                <a:cxn ang="0">
                  <a:pos x="354" y="39"/>
                </a:cxn>
                <a:cxn ang="0">
                  <a:pos x="301" y="31"/>
                </a:cxn>
                <a:cxn ang="0">
                  <a:pos x="236" y="40"/>
                </a:cxn>
                <a:cxn ang="0">
                  <a:pos x="180" y="85"/>
                </a:cxn>
                <a:cxn ang="0">
                  <a:pos x="169" y="140"/>
                </a:cxn>
                <a:cxn ang="0">
                  <a:pos x="206" y="175"/>
                </a:cxn>
                <a:cxn ang="0">
                  <a:pos x="250" y="186"/>
                </a:cxn>
                <a:cxn ang="0">
                  <a:pos x="291" y="193"/>
                </a:cxn>
                <a:cxn ang="0">
                  <a:pos x="356" y="214"/>
                </a:cxn>
                <a:cxn ang="0">
                  <a:pos x="416" y="263"/>
                </a:cxn>
                <a:cxn ang="0">
                  <a:pos x="430" y="333"/>
                </a:cxn>
                <a:cxn ang="0">
                  <a:pos x="412" y="389"/>
                </a:cxn>
                <a:cxn ang="0">
                  <a:pos x="366" y="449"/>
                </a:cxn>
                <a:cxn ang="0">
                  <a:pos x="275" y="495"/>
                </a:cxn>
                <a:cxn ang="0">
                  <a:pos x="139" y="503"/>
                </a:cxn>
                <a:cxn ang="0">
                  <a:pos x="37" y="470"/>
                </a:cxn>
                <a:cxn ang="0">
                  <a:pos x="0" y="398"/>
                </a:cxn>
                <a:cxn ang="0">
                  <a:pos x="28" y="335"/>
                </a:cxn>
                <a:cxn ang="0">
                  <a:pos x="84" y="326"/>
                </a:cxn>
                <a:cxn ang="0">
                  <a:pos x="111" y="363"/>
                </a:cxn>
                <a:cxn ang="0">
                  <a:pos x="74" y="420"/>
                </a:cxn>
                <a:cxn ang="0">
                  <a:pos x="85" y="457"/>
                </a:cxn>
                <a:cxn ang="0">
                  <a:pos x="160" y="475"/>
                </a:cxn>
                <a:cxn ang="0">
                  <a:pos x="217" y="473"/>
                </a:cxn>
                <a:cxn ang="0">
                  <a:pos x="297" y="451"/>
                </a:cxn>
                <a:cxn ang="0">
                  <a:pos x="351" y="392"/>
                </a:cxn>
                <a:cxn ang="0">
                  <a:pos x="354" y="339"/>
                </a:cxn>
                <a:cxn ang="0">
                  <a:pos x="310" y="300"/>
                </a:cxn>
                <a:cxn ang="0">
                  <a:pos x="262" y="285"/>
                </a:cxn>
                <a:cxn ang="0">
                  <a:pos x="180" y="269"/>
                </a:cxn>
                <a:cxn ang="0">
                  <a:pos x="134" y="245"/>
                </a:cxn>
                <a:cxn ang="0">
                  <a:pos x="97" y="191"/>
                </a:cxn>
                <a:cxn ang="0">
                  <a:pos x="97" y="136"/>
                </a:cxn>
                <a:cxn ang="0">
                  <a:pos x="124" y="79"/>
                </a:cxn>
                <a:cxn ang="0">
                  <a:pos x="187" y="24"/>
                </a:cxn>
                <a:cxn ang="0">
                  <a:pos x="302" y="0"/>
                </a:cxn>
              </a:cxnLst>
              <a:rect l="0" t="0" r="r" b="b"/>
              <a:pathLst>
                <a:path w="453" h="507">
                  <a:moveTo>
                    <a:pt x="302" y="0"/>
                  </a:moveTo>
                  <a:lnTo>
                    <a:pt x="328" y="2"/>
                  </a:lnTo>
                  <a:lnTo>
                    <a:pt x="354" y="5"/>
                  </a:lnTo>
                  <a:lnTo>
                    <a:pt x="380" y="11"/>
                  </a:lnTo>
                  <a:lnTo>
                    <a:pt x="403" y="22"/>
                  </a:lnTo>
                  <a:lnTo>
                    <a:pt x="423" y="35"/>
                  </a:lnTo>
                  <a:lnTo>
                    <a:pt x="440" y="51"/>
                  </a:lnTo>
                  <a:lnTo>
                    <a:pt x="449" y="72"/>
                  </a:lnTo>
                  <a:lnTo>
                    <a:pt x="453" y="97"/>
                  </a:lnTo>
                  <a:lnTo>
                    <a:pt x="451" y="120"/>
                  </a:lnTo>
                  <a:lnTo>
                    <a:pt x="445" y="136"/>
                  </a:lnTo>
                  <a:lnTo>
                    <a:pt x="436" y="147"/>
                  </a:lnTo>
                  <a:lnTo>
                    <a:pt x="425" y="155"/>
                  </a:lnTo>
                  <a:lnTo>
                    <a:pt x="414" y="158"/>
                  </a:lnTo>
                  <a:lnTo>
                    <a:pt x="404" y="160"/>
                  </a:lnTo>
                  <a:lnTo>
                    <a:pt x="399" y="160"/>
                  </a:lnTo>
                  <a:lnTo>
                    <a:pt x="386" y="158"/>
                  </a:lnTo>
                  <a:lnTo>
                    <a:pt x="373" y="153"/>
                  </a:lnTo>
                  <a:lnTo>
                    <a:pt x="364" y="142"/>
                  </a:lnTo>
                  <a:lnTo>
                    <a:pt x="360" y="125"/>
                  </a:lnTo>
                  <a:lnTo>
                    <a:pt x="364" y="109"/>
                  </a:lnTo>
                  <a:lnTo>
                    <a:pt x="373" y="94"/>
                  </a:lnTo>
                  <a:lnTo>
                    <a:pt x="390" y="81"/>
                  </a:lnTo>
                  <a:lnTo>
                    <a:pt x="408" y="74"/>
                  </a:lnTo>
                  <a:lnTo>
                    <a:pt x="408" y="74"/>
                  </a:lnTo>
                  <a:lnTo>
                    <a:pt x="408" y="74"/>
                  </a:lnTo>
                  <a:lnTo>
                    <a:pt x="408" y="74"/>
                  </a:lnTo>
                  <a:lnTo>
                    <a:pt x="393" y="57"/>
                  </a:lnTo>
                  <a:lnTo>
                    <a:pt x="375" y="46"/>
                  </a:lnTo>
                  <a:lnTo>
                    <a:pt x="354" y="39"/>
                  </a:lnTo>
                  <a:lnTo>
                    <a:pt x="334" y="33"/>
                  </a:lnTo>
                  <a:lnTo>
                    <a:pt x="315" y="31"/>
                  </a:lnTo>
                  <a:lnTo>
                    <a:pt x="301" y="31"/>
                  </a:lnTo>
                  <a:lnTo>
                    <a:pt x="282" y="31"/>
                  </a:lnTo>
                  <a:lnTo>
                    <a:pt x="260" y="35"/>
                  </a:lnTo>
                  <a:lnTo>
                    <a:pt x="236" y="40"/>
                  </a:lnTo>
                  <a:lnTo>
                    <a:pt x="212" y="53"/>
                  </a:lnTo>
                  <a:lnTo>
                    <a:pt x="195" y="66"/>
                  </a:lnTo>
                  <a:lnTo>
                    <a:pt x="180" y="85"/>
                  </a:lnTo>
                  <a:lnTo>
                    <a:pt x="171" y="105"/>
                  </a:lnTo>
                  <a:lnTo>
                    <a:pt x="167" y="125"/>
                  </a:lnTo>
                  <a:lnTo>
                    <a:pt x="169" y="140"/>
                  </a:lnTo>
                  <a:lnTo>
                    <a:pt x="176" y="153"/>
                  </a:lnTo>
                  <a:lnTo>
                    <a:pt x="189" y="164"/>
                  </a:lnTo>
                  <a:lnTo>
                    <a:pt x="206" y="175"/>
                  </a:lnTo>
                  <a:lnTo>
                    <a:pt x="230" y="180"/>
                  </a:lnTo>
                  <a:lnTo>
                    <a:pt x="238" y="182"/>
                  </a:lnTo>
                  <a:lnTo>
                    <a:pt x="250" y="186"/>
                  </a:lnTo>
                  <a:lnTo>
                    <a:pt x="263" y="188"/>
                  </a:lnTo>
                  <a:lnTo>
                    <a:pt x="275" y="191"/>
                  </a:lnTo>
                  <a:lnTo>
                    <a:pt x="291" y="193"/>
                  </a:lnTo>
                  <a:lnTo>
                    <a:pt x="310" y="199"/>
                  </a:lnTo>
                  <a:lnTo>
                    <a:pt x="334" y="204"/>
                  </a:lnTo>
                  <a:lnTo>
                    <a:pt x="356" y="214"/>
                  </a:lnTo>
                  <a:lnTo>
                    <a:pt x="378" y="226"/>
                  </a:lnTo>
                  <a:lnTo>
                    <a:pt x="399" y="243"/>
                  </a:lnTo>
                  <a:lnTo>
                    <a:pt x="416" y="263"/>
                  </a:lnTo>
                  <a:lnTo>
                    <a:pt x="427" y="289"/>
                  </a:lnTo>
                  <a:lnTo>
                    <a:pt x="430" y="320"/>
                  </a:lnTo>
                  <a:lnTo>
                    <a:pt x="430" y="333"/>
                  </a:lnTo>
                  <a:lnTo>
                    <a:pt x="427" y="350"/>
                  </a:lnTo>
                  <a:lnTo>
                    <a:pt x="421" y="368"/>
                  </a:lnTo>
                  <a:lnTo>
                    <a:pt x="412" y="389"/>
                  </a:lnTo>
                  <a:lnTo>
                    <a:pt x="401" y="409"/>
                  </a:lnTo>
                  <a:lnTo>
                    <a:pt x="384" y="429"/>
                  </a:lnTo>
                  <a:lnTo>
                    <a:pt x="366" y="449"/>
                  </a:lnTo>
                  <a:lnTo>
                    <a:pt x="340" y="468"/>
                  </a:lnTo>
                  <a:lnTo>
                    <a:pt x="310" y="483"/>
                  </a:lnTo>
                  <a:lnTo>
                    <a:pt x="275" y="495"/>
                  </a:lnTo>
                  <a:lnTo>
                    <a:pt x="232" y="503"/>
                  </a:lnTo>
                  <a:lnTo>
                    <a:pt x="184" y="507"/>
                  </a:lnTo>
                  <a:lnTo>
                    <a:pt x="139" y="503"/>
                  </a:lnTo>
                  <a:lnTo>
                    <a:pt x="98" y="495"/>
                  </a:lnTo>
                  <a:lnTo>
                    <a:pt x="65" y="484"/>
                  </a:lnTo>
                  <a:lnTo>
                    <a:pt x="37" y="470"/>
                  </a:lnTo>
                  <a:lnTo>
                    <a:pt x="17" y="449"/>
                  </a:lnTo>
                  <a:lnTo>
                    <a:pt x="6" y="425"/>
                  </a:lnTo>
                  <a:lnTo>
                    <a:pt x="0" y="398"/>
                  </a:lnTo>
                  <a:lnTo>
                    <a:pt x="4" y="370"/>
                  </a:lnTo>
                  <a:lnTo>
                    <a:pt x="15" y="350"/>
                  </a:lnTo>
                  <a:lnTo>
                    <a:pt x="28" y="335"/>
                  </a:lnTo>
                  <a:lnTo>
                    <a:pt x="46" y="326"/>
                  </a:lnTo>
                  <a:lnTo>
                    <a:pt x="65" y="322"/>
                  </a:lnTo>
                  <a:lnTo>
                    <a:pt x="84" y="326"/>
                  </a:lnTo>
                  <a:lnTo>
                    <a:pt x="98" y="333"/>
                  </a:lnTo>
                  <a:lnTo>
                    <a:pt x="108" y="344"/>
                  </a:lnTo>
                  <a:lnTo>
                    <a:pt x="111" y="363"/>
                  </a:lnTo>
                  <a:lnTo>
                    <a:pt x="106" y="387"/>
                  </a:lnTo>
                  <a:lnTo>
                    <a:pt x="95" y="405"/>
                  </a:lnTo>
                  <a:lnTo>
                    <a:pt x="74" y="420"/>
                  </a:lnTo>
                  <a:lnTo>
                    <a:pt x="48" y="427"/>
                  </a:lnTo>
                  <a:lnTo>
                    <a:pt x="63" y="444"/>
                  </a:lnTo>
                  <a:lnTo>
                    <a:pt x="85" y="457"/>
                  </a:lnTo>
                  <a:lnTo>
                    <a:pt x="110" y="466"/>
                  </a:lnTo>
                  <a:lnTo>
                    <a:pt x="134" y="472"/>
                  </a:lnTo>
                  <a:lnTo>
                    <a:pt x="160" y="475"/>
                  </a:lnTo>
                  <a:lnTo>
                    <a:pt x="184" y="475"/>
                  </a:lnTo>
                  <a:lnTo>
                    <a:pt x="197" y="475"/>
                  </a:lnTo>
                  <a:lnTo>
                    <a:pt x="217" y="473"/>
                  </a:lnTo>
                  <a:lnTo>
                    <a:pt x="241" y="470"/>
                  </a:lnTo>
                  <a:lnTo>
                    <a:pt x="269" y="462"/>
                  </a:lnTo>
                  <a:lnTo>
                    <a:pt x="297" y="451"/>
                  </a:lnTo>
                  <a:lnTo>
                    <a:pt x="323" y="433"/>
                  </a:lnTo>
                  <a:lnTo>
                    <a:pt x="340" y="413"/>
                  </a:lnTo>
                  <a:lnTo>
                    <a:pt x="351" y="392"/>
                  </a:lnTo>
                  <a:lnTo>
                    <a:pt x="356" y="376"/>
                  </a:lnTo>
                  <a:lnTo>
                    <a:pt x="358" y="361"/>
                  </a:lnTo>
                  <a:lnTo>
                    <a:pt x="354" y="339"/>
                  </a:lnTo>
                  <a:lnTo>
                    <a:pt x="343" y="322"/>
                  </a:lnTo>
                  <a:lnTo>
                    <a:pt x="327" y="309"/>
                  </a:lnTo>
                  <a:lnTo>
                    <a:pt x="310" y="300"/>
                  </a:lnTo>
                  <a:lnTo>
                    <a:pt x="291" y="293"/>
                  </a:lnTo>
                  <a:lnTo>
                    <a:pt x="275" y="289"/>
                  </a:lnTo>
                  <a:lnTo>
                    <a:pt x="262" y="285"/>
                  </a:lnTo>
                  <a:lnTo>
                    <a:pt x="228" y="280"/>
                  </a:lnTo>
                  <a:lnTo>
                    <a:pt x="200" y="274"/>
                  </a:lnTo>
                  <a:lnTo>
                    <a:pt x="180" y="269"/>
                  </a:lnTo>
                  <a:lnTo>
                    <a:pt x="161" y="263"/>
                  </a:lnTo>
                  <a:lnTo>
                    <a:pt x="147" y="256"/>
                  </a:lnTo>
                  <a:lnTo>
                    <a:pt x="134" y="245"/>
                  </a:lnTo>
                  <a:lnTo>
                    <a:pt x="121" y="234"/>
                  </a:lnTo>
                  <a:lnTo>
                    <a:pt x="108" y="215"/>
                  </a:lnTo>
                  <a:lnTo>
                    <a:pt x="97" y="191"/>
                  </a:lnTo>
                  <a:lnTo>
                    <a:pt x="93" y="164"/>
                  </a:lnTo>
                  <a:lnTo>
                    <a:pt x="95" y="151"/>
                  </a:lnTo>
                  <a:lnTo>
                    <a:pt x="97" y="136"/>
                  </a:lnTo>
                  <a:lnTo>
                    <a:pt x="104" y="118"/>
                  </a:lnTo>
                  <a:lnTo>
                    <a:pt x="111" y="99"/>
                  </a:lnTo>
                  <a:lnTo>
                    <a:pt x="124" y="79"/>
                  </a:lnTo>
                  <a:lnTo>
                    <a:pt x="141" y="59"/>
                  </a:lnTo>
                  <a:lnTo>
                    <a:pt x="161" y="40"/>
                  </a:lnTo>
                  <a:lnTo>
                    <a:pt x="187" y="24"/>
                  </a:lnTo>
                  <a:lnTo>
                    <a:pt x="219" y="13"/>
                  </a:lnTo>
                  <a:lnTo>
                    <a:pt x="258" y="4"/>
                  </a:lnTo>
                  <a:lnTo>
                    <a:pt x="30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52"/>
            <p:cNvSpPr>
              <a:spLocks/>
            </p:cNvSpPr>
            <p:nvPr/>
          </p:nvSpPr>
          <p:spPr bwMode="auto">
            <a:xfrm>
              <a:off x="1988" y="2629"/>
              <a:ext cx="592" cy="686"/>
            </a:xfrm>
            <a:custGeom>
              <a:avLst/>
              <a:gdLst/>
              <a:ahLst/>
              <a:cxnLst>
                <a:cxn ang="0">
                  <a:pos x="315" y="4"/>
                </a:cxn>
                <a:cxn ang="0">
                  <a:pos x="334" y="24"/>
                </a:cxn>
                <a:cxn ang="0">
                  <a:pos x="337" y="50"/>
                </a:cxn>
                <a:cxn ang="0">
                  <a:pos x="337" y="63"/>
                </a:cxn>
                <a:cxn ang="0">
                  <a:pos x="495" y="181"/>
                </a:cxn>
                <a:cxn ang="0">
                  <a:pos x="525" y="159"/>
                </a:cxn>
                <a:cxn ang="0">
                  <a:pos x="540" y="152"/>
                </a:cxn>
                <a:cxn ang="0">
                  <a:pos x="549" y="152"/>
                </a:cxn>
                <a:cxn ang="0">
                  <a:pos x="579" y="164"/>
                </a:cxn>
                <a:cxn ang="0">
                  <a:pos x="592" y="196"/>
                </a:cxn>
                <a:cxn ang="0">
                  <a:pos x="582" y="222"/>
                </a:cxn>
                <a:cxn ang="0">
                  <a:pos x="554" y="238"/>
                </a:cxn>
                <a:cxn ang="0">
                  <a:pos x="371" y="363"/>
                </a:cxn>
                <a:cxn ang="0">
                  <a:pos x="426" y="387"/>
                </a:cxn>
                <a:cxn ang="0">
                  <a:pos x="467" y="406"/>
                </a:cxn>
                <a:cxn ang="0">
                  <a:pos x="506" y="424"/>
                </a:cxn>
                <a:cxn ang="0">
                  <a:pos x="558" y="450"/>
                </a:cxn>
                <a:cxn ang="0">
                  <a:pos x="582" y="467"/>
                </a:cxn>
                <a:cxn ang="0">
                  <a:pos x="592" y="494"/>
                </a:cxn>
                <a:cxn ang="0">
                  <a:pos x="579" y="524"/>
                </a:cxn>
                <a:cxn ang="0">
                  <a:pos x="549" y="539"/>
                </a:cxn>
                <a:cxn ang="0">
                  <a:pos x="538" y="537"/>
                </a:cxn>
                <a:cxn ang="0">
                  <a:pos x="528" y="529"/>
                </a:cxn>
                <a:cxn ang="0">
                  <a:pos x="315" y="378"/>
                </a:cxn>
                <a:cxn ang="0">
                  <a:pos x="337" y="662"/>
                </a:cxn>
                <a:cxn ang="0">
                  <a:pos x="321" y="680"/>
                </a:cxn>
                <a:cxn ang="0">
                  <a:pos x="297" y="686"/>
                </a:cxn>
                <a:cxn ang="0">
                  <a:pos x="276" y="680"/>
                </a:cxn>
                <a:cxn ang="0">
                  <a:pos x="258" y="662"/>
                </a:cxn>
                <a:cxn ang="0">
                  <a:pos x="280" y="378"/>
                </a:cxn>
                <a:cxn ang="0">
                  <a:pos x="81" y="522"/>
                </a:cxn>
                <a:cxn ang="0">
                  <a:pos x="61" y="535"/>
                </a:cxn>
                <a:cxn ang="0">
                  <a:pos x="50" y="539"/>
                </a:cxn>
                <a:cxn ang="0">
                  <a:pos x="29" y="535"/>
                </a:cxn>
                <a:cxn ang="0">
                  <a:pos x="3" y="509"/>
                </a:cxn>
                <a:cxn ang="0">
                  <a:pos x="2" y="478"/>
                </a:cxn>
                <a:cxn ang="0">
                  <a:pos x="22" y="459"/>
                </a:cxn>
                <a:cxn ang="0">
                  <a:pos x="261" y="343"/>
                </a:cxn>
                <a:cxn ang="0">
                  <a:pos x="22" y="231"/>
                </a:cxn>
                <a:cxn ang="0">
                  <a:pos x="3" y="212"/>
                </a:cxn>
                <a:cxn ang="0">
                  <a:pos x="3" y="179"/>
                </a:cxn>
                <a:cxn ang="0">
                  <a:pos x="29" y="155"/>
                </a:cxn>
                <a:cxn ang="0">
                  <a:pos x="50" y="152"/>
                </a:cxn>
                <a:cxn ang="0">
                  <a:pos x="57" y="153"/>
                </a:cxn>
                <a:cxn ang="0">
                  <a:pos x="67" y="159"/>
                </a:cxn>
                <a:cxn ang="0">
                  <a:pos x="280" y="310"/>
                </a:cxn>
                <a:cxn ang="0">
                  <a:pos x="258" y="43"/>
                </a:cxn>
                <a:cxn ang="0">
                  <a:pos x="265" y="15"/>
                </a:cxn>
                <a:cxn ang="0">
                  <a:pos x="297" y="0"/>
                </a:cxn>
              </a:cxnLst>
              <a:rect l="0" t="0" r="r" b="b"/>
              <a:pathLst>
                <a:path w="592" h="686">
                  <a:moveTo>
                    <a:pt x="297" y="0"/>
                  </a:moveTo>
                  <a:lnTo>
                    <a:pt x="315" y="4"/>
                  </a:lnTo>
                  <a:lnTo>
                    <a:pt x="328" y="12"/>
                  </a:lnTo>
                  <a:lnTo>
                    <a:pt x="334" y="24"/>
                  </a:lnTo>
                  <a:lnTo>
                    <a:pt x="337" y="37"/>
                  </a:lnTo>
                  <a:lnTo>
                    <a:pt x="337" y="50"/>
                  </a:lnTo>
                  <a:lnTo>
                    <a:pt x="337" y="63"/>
                  </a:lnTo>
                  <a:lnTo>
                    <a:pt x="337" y="63"/>
                  </a:lnTo>
                  <a:lnTo>
                    <a:pt x="315" y="310"/>
                  </a:lnTo>
                  <a:lnTo>
                    <a:pt x="495" y="181"/>
                  </a:lnTo>
                  <a:lnTo>
                    <a:pt x="512" y="168"/>
                  </a:lnTo>
                  <a:lnTo>
                    <a:pt x="525" y="159"/>
                  </a:lnTo>
                  <a:lnTo>
                    <a:pt x="532" y="155"/>
                  </a:lnTo>
                  <a:lnTo>
                    <a:pt x="540" y="152"/>
                  </a:lnTo>
                  <a:lnTo>
                    <a:pt x="543" y="152"/>
                  </a:lnTo>
                  <a:lnTo>
                    <a:pt x="549" y="152"/>
                  </a:lnTo>
                  <a:lnTo>
                    <a:pt x="566" y="153"/>
                  </a:lnTo>
                  <a:lnTo>
                    <a:pt x="579" y="164"/>
                  </a:lnTo>
                  <a:lnTo>
                    <a:pt x="588" y="177"/>
                  </a:lnTo>
                  <a:lnTo>
                    <a:pt x="592" y="196"/>
                  </a:lnTo>
                  <a:lnTo>
                    <a:pt x="590" y="211"/>
                  </a:lnTo>
                  <a:lnTo>
                    <a:pt x="582" y="222"/>
                  </a:lnTo>
                  <a:lnTo>
                    <a:pt x="571" y="229"/>
                  </a:lnTo>
                  <a:lnTo>
                    <a:pt x="554" y="238"/>
                  </a:lnTo>
                  <a:lnTo>
                    <a:pt x="332" y="345"/>
                  </a:lnTo>
                  <a:lnTo>
                    <a:pt x="371" y="363"/>
                  </a:lnTo>
                  <a:lnTo>
                    <a:pt x="400" y="376"/>
                  </a:lnTo>
                  <a:lnTo>
                    <a:pt x="426" y="387"/>
                  </a:lnTo>
                  <a:lnTo>
                    <a:pt x="447" y="399"/>
                  </a:lnTo>
                  <a:lnTo>
                    <a:pt x="467" y="406"/>
                  </a:lnTo>
                  <a:lnTo>
                    <a:pt x="486" y="415"/>
                  </a:lnTo>
                  <a:lnTo>
                    <a:pt x="506" y="424"/>
                  </a:lnTo>
                  <a:lnTo>
                    <a:pt x="530" y="437"/>
                  </a:lnTo>
                  <a:lnTo>
                    <a:pt x="558" y="450"/>
                  </a:lnTo>
                  <a:lnTo>
                    <a:pt x="573" y="457"/>
                  </a:lnTo>
                  <a:lnTo>
                    <a:pt x="582" y="467"/>
                  </a:lnTo>
                  <a:lnTo>
                    <a:pt x="590" y="478"/>
                  </a:lnTo>
                  <a:lnTo>
                    <a:pt x="592" y="494"/>
                  </a:lnTo>
                  <a:lnTo>
                    <a:pt x="588" y="509"/>
                  </a:lnTo>
                  <a:lnTo>
                    <a:pt x="579" y="524"/>
                  </a:lnTo>
                  <a:lnTo>
                    <a:pt x="566" y="535"/>
                  </a:lnTo>
                  <a:lnTo>
                    <a:pt x="549" y="539"/>
                  </a:lnTo>
                  <a:lnTo>
                    <a:pt x="543" y="539"/>
                  </a:lnTo>
                  <a:lnTo>
                    <a:pt x="538" y="537"/>
                  </a:lnTo>
                  <a:lnTo>
                    <a:pt x="534" y="533"/>
                  </a:lnTo>
                  <a:lnTo>
                    <a:pt x="528" y="529"/>
                  </a:lnTo>
                  <a:lnTo>
                    <a:pt x="521" y="526"/>
                  </a:lnTo>
                  <a:lnTo>
                    <a:pt x="315" y="378"/>
                  </a:lnTo>
                  <a:lnTo>
                    <a:pt x="339" y="645"/>
                  </a:lnTo>
                  <a:lnTo>
                    <a:pt x="337" y="662"/>
                  </a:lnTo>
                  <a:lnTo>
                    <a:pt x="330" y="673"/>
                  </a:lnTo>
                  <a:lnTo>
                    <a:pt x="321" y="680"/>
                  </a:lnTo>
                  <a:lnTo>
                    <a:pt x="308" y="684"/>
                  </a:lnTo>
                  <a:lnTo>
                    <a:pt x="297" y="686"/>
                  </a:lnTo>
                  <a:lnTo>
                    <a:pt x="287" y="684"/>
                  </a:lnTo>
                  <a:lnTo>
                    <a:pt x="276" y="680"/>
                  </a:lnTo>
                  <a:lnTo>
                    <a:pt x="265" y="675"/>
                  </a:lnTo>
                  <a:lnTo>
                    <a:pt x="258" y="662"/>
                  </a:lnTo>
                  <a:lnTo>
                    <a:pt x="254" y="645"/>
                  </a:lnTo>
                  <a:lnTo>
                    <a:pt x="280" y="378"/>
                  </a:lnTo>
                  <a:lnTo>
                    <a:pt x="98" y="509"/>
                  </a:lnTo>
                  <a:lnTo>
                    <a:pt x="81" y="522"/>
                  </a:lnTo>
                  <a:lnTo>
                    <a:pt x="68" y="529"/>
                  </a:lnTo>
                  <a:lnTo>
                    <a:pt x="61" y="535"/>
                  </a:lnTo>
                  <a:lnTo>
                    <a:pt x="55" y="537"/>
                  </a:lnTo>
                  <a:lnTo>
                    <a:pt x="50" y="539"/>
                  </a:lnTo>
                  <a:lnTo>
                    <a:pt x="46" y="539"/>
                  </a:lnTo>
                  <a:lnTo>
                    <a:pt x="29" y="535"/>
                  </a:lnTo>
                  <a:lnTo>
                    <a:pt x="15" y="524"/>
                  </a:lnTo>
                  <a:lnTo>
                    <a:pt x="3" y="509"/>
                  </a:lnTo>
                  <a:lnTo>
                    <a:pt x="0" y="494"/>
                  </a:lnTo>
                  <a:lnTo>
                    <a:pt x="2" y="478"/>
                  </a:lnTo>
                  <a:lnTo>
                    <a:pt x="9" y="467"/>
                  </a:lnTo>
                  <a:lnTo>
                    <a:pt x="22" y="459"/>
                  </a:lnTo>
                  <a:lnTo>
                    <a:pt x="41" y="450"/>
                  </a:lnTo>
                  <a:lnTo>
                    <a:pt x="261" y="343"/>
                  </a:lnTo>
                  <a:lnTo>
                    <a:pt x="33" y="236"/>
                  </a:lnTo>
                  <a:lnTo>
                    <a:pt x="22" y="231"/>
                  </a:lnTo>
                  <a:lnTo>
                    <a:pt x="11" y="222"/>
                  </a:lnTo>
                  <a:lnTo>
                    <a:pt x="3" y="212"/>
                  </a:lnTo>
                  <a:lnTo>
                    <a:pt x="0" y="196"/>
                  </a:lnTo>
                  <a:lnTo>
                    <a:pt x="3" y="179"/>
                  </a:lnTo>
                  <a:lnTo>
                    <a:pt x="15" y="164"/>
                  </a:lnTo>
                  <a:lnTo>
                    <a:pt x="29" y="155"/>
                  </a:lnTo>
                  <a:lnTo>
                    <a:pt x="46" y="152"/>
                  </a:lnTo>
                  <a:lnTo>
                    <a:pt x="50" y="152"/>
                  </a:lnTo>
                  <a:lnTo>
                    <a:pt x="54" y="152"/>
                  </a:lnTo>
                  <a:lnTo>
                    <a:pt x="57" y="153"/>
                  </a:lnTo>
                  <a:lnTo>
                    <a:pt x="61" y="155"/>
                  </a:lnTo>
                  <a:lnTo>
                    <a:pt x="67" y="159"/>
                  </a:lnTo>
                  <a:lnTo>
                    <a:pt x="72" y="163"/>
                  </a:lnTo>
                  <a:lnTo>
                    <a:pt x="280" y="310"/>
                  </a:lnTo>
                  <a:lnTo>
                    <a:pt x="258" y="63"/>
                  </a:lnTo>
                  <a:lnTo>
                    <a:pt x="258" y="43"/>
                  </a:lnTo>
                  <a:lnTo>
                    <a:pt x="258" y="28"/>
                  </a:lnTo>
                  <a:lnTo>
                    <a:pt x="265" y="15"/>
                  </a:lnTo>
                  <a:lnTo>
                    <a:pt x="280" y="4"/>
                  </a:lnTo>
                  <a:lnTo>
                    <a:pt x="29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53"/>
            <p:cNvSpPr>
              <a:spLocks/>
            </p:cNvSpPr>
            <p:nvPr/>
          </p:nvSpPr>
          <p:spPr bwMode="auto">
            <a:xfrm>
              <a:off x="3088" y="2349"/>
              <a:ext cx="516" cy="1053"/>
            </a:xfrm>
            <a:custGeom>
              <a:avLst/>
              <a:gdLst/>
              <a:ahLst/>
              <a:cxnLst>
                <a:cxn ang="0">
                  <a:pos x="321" y="0"/>
                </a:cxn>
                <a:cxn ang="0">
                  <a:pos x="345" y="23"/>
                </a:cxn>
                <a:cxn ang="0">
                  <a:pos x="302" y="65"/>
                </a:cxn>
                <a:cxn ang="0">
                  <a:pos x="293" y="80"/>
                </a:cxn>
                <a:cxn ang="0">
                  <a:pos x="287" y="96"/>
                </a:cxn>
                <a:cxn ang="0">
                  <a:pos x="274" y="199"/>
                </a:cxn>
                <a:cxn ang="0">
                  <a:pos x="269" y="303"/>
                </a:cxn>
                <a:cxn ang="0">
                  <a:pos x="269" y="408"/>
                </a:cxn>
                <a:cxn ang="0">
                  <a:pos x="439" y="408"/>
                </a:cxn>
                <a:cxn ang="0">
                  <a:pos x="412" y="463"/>
                </a:cxn>
                <a:cxn ang="0">
                  <a:pos x="269" y="463"/>
                </a:cxn>
                <a:cxn ang="0">
                  <a:pos x="271" y="826"/>
                </a:cxn>
                <a:cxn ang="0">
                  <a:pos x="297" y="848"/>
                </a:cxn>
                <a:cxn ang="0">
                  <a:pos x="323" y="870"/>
                </a:cxn>
                <a:cxn ang="0">
                  <a:pos x="349" y="890"/>
                </a:cxn>
                <a:cxn ang="0">
                  <a:pos x="373" y="905"/>
                </a:cxn>
                <a:cxn ang="0">
                  <a:pos x="380" y="909"/>
                </a:cxn>
                <a:cxn ang="0">
                  <a:pos x="389" y="913"/>
                </a:cxn>
                <a:cxn ang="0">
                  <a:pos x="401" y="913"/>
                </a:cxn>
                <a:cxn ang="0">
                  <a:pos x="415" y="911"/>
                </a:cxn>
                <a:cxn ang="0">
                  <a:pos x="434" y="905"/>
                </a:cxn>
                <a:cxn ang="0">
                  <a:pos x="454" y="896"/>
                </a:cxn>
                <a:cxn ang="0">
                  <a:pos x="480" y="881"/>
                </a:cxn>
                <a:cxn ang="0">
                  <a:pos x="510" y="861"/>
                </a:cxn>
                <a:cxn ang="0">
                  <a:pos x="516" y="896"/>
                </a:cxn>
                <a:cxn ang="0">
                  <a:pos x="297" y="1053"/>
                </a:cxn>
                <a:cxn ang="0">
                  <a:pos x="141" y="924"/>
                </a:cxn>
                <a:cxn ang="0">
                  <a:pos x="141" y="916"/>
                </a:cxn>
                <a:cxn ang="0">
                  <a:pos x="141" y="900"/>
                </a:cxn>
                <a:cxn ang="0">
                  <a:pos x="141" y="872"/>
                </a:cxn>
                <a:cxn ang="0">
                  <a:pos x="141" y="837"/>
                </a:cxn>
                <a:cxn ang="0">
                  <a:pos x="141" y="796"/>
                </a:cxn>
                <a:cxn ang="0">
                  <a:pos x="141" y="750"/>
                </a:cxn>
                <a:cxn ang="0">
                  <a:pos x="141" y="702"/>
                </a:cxn>
                <a:cxn ang="0">
                  <a:pos x="141" y="651"/>
                </a:cxn>
                <a:cxn ang="0">
                  <a:pos x="141" y="601"/>
                </a:cxn>
                <a:cxn ang="0">
                  <a:pos x="143" y="551"/>
                </a:cxn>
                <a:cxn ang="0">
                  <a:pos x="143" y="505"/>
                </a:cxn>
                <a:cxn ang="0">
                  <a:pos x="143" y="463"/>
                </a:cxn>
                <a:cxn ang="0">
                  <a:pos x="0" y="463"/>
                </a:cxn>
                <a:cxn ang="0">
                  <a:pos x="24" y="408"/>
                </a:cxn>
                <a:cxn ang="0">
                  <a:pos x="141" y="408"/>
                </a:cxn>
                <a:cxn ang="0">
                  <a:pos x="141" y="133"/>
                </a:cxn>
                <a:cxn ang="0">
                  <a:pos x="321" y="0"/>
                </a:cxn>
                <a:cxn ang="0">
                  <a:pos x="321" y="0"/>
                </a:cxn>
              </a:cxnLst>
              <a:rect l="0" t="0" r="r" b="b"/>
              <a:pathLst>
                <a:path w="516" h="1053">
                  <a:moveTo>
                    <a:pt x="321" y="0"/>
                  </a:moveTo>
                  <a:lnTo>
                    <a:pt x="345" y="23"/>
                  </a:lnTo>
                  <a:lnTo>
                    <a:pt x="302" y="65"/>
                  </a:lnTo>
                  <a:lnTo>
                    <a:pt x="293" y="80"/>
                  </a:lnTo>
                  <a:lnTo>
                    <a:pt x="287" y="96"/>
                  </a:lnTo>
                  <a:lnTo>
                    <a:pt x="274" y="199"/>
                  </a:lnTo>
                  <a:lnTo>
                    <a:pt x="269" y="303"/>
                  </a:lnTo>
                  <a:lnTo>
                    <a:pt x="269" y="408"/>
                  </a:lnTo>
                  <a:lnTo>
                    <a:pt x="439" y="408"/>
                  </a:lnTo>
                  <a:lnTo>
                    <a:pt x="412" y="463"/>
                  </a:lnTo>
                  <a:lnTo>
                    <a:pt x="269" y="463"/>
                  </a:lnTo>
                  <a:lnTo>
                    <a:pt x="271" y="826"/>
                  </a:lnTo>
                  <a:lnTo>
                    <a:pt x="297" y="848"/>
                  </a:lnTo>
                  <a:lnTo>
                    <a:pt x="323" y="870"/>
                  </a:lnTo>
                  <a:lnTo>
                    <a:pt x="349" y="890"/>
                  </a:lnTo>
                  <a:lnTo>
                    <a:pt x="373" y="905"/>
                  </a:lnTo>
                  <a:lnTo>
                    <a:pt x="380" y="909"/>
                  </a:lnTo>
                  <a:lnTo>
                    <a:pt x="389" y="913"/>
                  </a:lnTo>
                  <a:lnTo>
                    <a:pt x="401" y="913"/>
                  </a:lnTo>
                  <a:lnTo>
                    <a:pt x="415" y="911"/>
                  </a:lnTo>
                  <a:lnTo>
                    <a:pt x="434" y="905"/>
                  </a:lnTo>
                  <a:lnTo>
                    <a:pt x="454" y="896"/>
                  </a:lnTo>
                  <a:lnTo>
                    <a:pt x="480" y="881"/>
                  </a:lnTo>
                  <a:lnTo>
                    <a:pt x="510" y="861"/>
                  </a:lnTo>
                  <a:lnTo>
                    <a:pt x="516" y="896"/>
                  </a:lnTo>
                  <a:lnTo>
                    <a:pt x="297" y="1053"/>
                  </a:lnTo>
                  <a:lnTo>
                    <a:pt x="141" y="924"/>
                  </a:lnTo>
                  <a:lnTo>
                    <a:pt x="141" y="916"/>
                  </a:lnTo>
                  <a:lnTo>
                    <a:pt x="141" y="900"/>
                  </a:lnTo>
                  <a:lnTo>
                    <a:pt x="141" y="872"/>
                  </a:lnTo>
                  <a:lnTo>
                    <a:pt x="141" y="837"/>
                  </a:lnTo>
                  <a:lnTo>
                    <a:pt x="141" y="796"/>
                  </a:lnTo>
                  <a:lnTo>
                    <a:pt x="141" y="750"/>
                  </a:lnTo>
                  <a:lnTo>
                    <a:pt x="141" y="702"/>
                  </a:lnTo>
                  <a:lnTo>
                    <a:pt x="141" y="651"/>
                  </a:lnTo>
                  <a:lnTo>
                    <a:pt x="141" y="601"/>
                  </a:lnTo>
                  <a:lnTo>
                    <a:pt x="143" y="551"/>
                  </a:lnTo>
                  <a:lnTo>
                    <a:pt x="143" y="505"/>
                  </a:lnTo>
                  <a:lnTo>
                    <a:pt x="143" y="463"/>
                  </a:lnTo>
                  <a:lnTo>
                    <a:pt x="0" y="463"/>
                  </a:lnTo>
                  <a:lnTo>
                    <a:pt x="24" y="408"/>
                  </a:lnTo>
                  <a:lnTo>
                    <a:pt x="141" y="408"/>
                  </a:lnTo>
                  <a:lnTo>
                    <a:pt x="141" y="133"/>
                  </a:lnTo>
                  <a:lnTo>
                    <a:pt x="321" y="0"/>
                  </a:lnTo>
                  <a:lnTo>
                    <a:pt x="3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54"/>
            <p:cNvSpPr>
              <a:spLocks noEditPoints="1"/>
            </p:cNvSpPr>
            <p:nvPr/>
          </p:nvSpPr>
          <p:spPr bwMode="auto">
            <a:xfrm>
              <a:off x="3654" y="1992"/>
              <a:ext cx="653" cy="824"/>
            </a:xfrm>
            <a:custGeom>
              <a:avLst/>
              <a:gdLst/>
              <a:ahLst/>
              <a:cxnLst>
                <a:cxn ang="0">
                  <a:pos x="282" y="333"/>
                </a:cxn>
                <a:cxn ang="0">
                  <a:pos x="198" y="389"/>
                </a:cxn>
                <a:cxn ang="0">
                  <a:pos x="148" y="457"/>
                </a:cxn>
                <a:cxn ang="0">
                  <a:pos x="126" y="518"/>
                </a:cxn>
                <a:cxn ang="0">
                  <a:pos x="104" y="608"/>
                </a:cxn>
                <a:cxn ang="0">
                  <a:pos x="98" y="669"/>
                </a:cxn>
                <a:cxn ang="0">
                  <a:pos x="111" y="719"/>
                </a:cxn>
                <a:cxn ang="0">
                  <a:pos x="154" y="766"/>
                </a:cxn>
                <a:cxn ang="0">
                  <a:pos x="241" y="789"/>
                </a:cxn>
                <a:cxn ang="0">
                  <a:pos x="326" y="770"/>
                </a:cxn>
                <a:cxn ang="0">
                  <a:pos x="421" y="693"/>
                </a:cxn>
                <a:cxn ang="0">
                  <a:pos x="480" y="590"/>
                </a:cxn>
                <a:cxn ang="0">
                  <a:pos x="504" y="496"/>
                </a:cxn>
                <a:cxn ang="0">
                  <a:pos x="501" y="427"/>
                </a:cxn>
                <a:cxn ang="0">
                  <a:pos x="465" y="361"/>
                </a:cxn>
                <a:cxn ang="0">
                  <a:pos x="391" y="322"/>
                </a:cxn>
                <a:cxn ang="0">
                  <a:pos x="417" y="2"/>
                </a:cxn>
                <a:cxn ang="0">
                  <a:pos x="536" y="50"/>
                </a:cxn>
                <a:cxn ang="0">
                  <a:pos x="619" y="151"/>
                </a:cxn>
                <a:cxn ang="0">
                  <a:pos x="653" y="302"/>
                </a:cxn>
                <a:cxn ang="0">
                  <a:pos x="638" y="418"/>
                </a:cxn>
                <a:cxn ang="0">
                  <a:pos x="591" y="555"/>
                </a:cxn>
                <a:cxn ang="0">
                  <a:pos x="510" y="685"/>
                </a:cxn>
                <a:cxn ang="0">
                  <a:pos x="395" y="785"/>
                </a:cxn>
                <a:cxn ang="0">
                  <a:pos x="239" y="824"/>
                </a:cxn>
                <a:cxn ang="0">
                  <a:pos x="109" y="794"/>
                </a:cxn>
                <a:cxn ang="0">
                  <a:pos x="33" y="724"/>
                </a:cxn>
                <a:cxn ang="0">
                  <a:pos x="1" y="643"/>
                </a:cxn>
                <a:cxn ang="0">
                  <a:pos x="9" y="555"/>
                </a:cxn>
                <a:cxn ang="0">
                  <a:pos x="42" y="470"/>
                </a:cxn>
                <a:cxn ang="0">
                  <a:pos x="144" y="361"/>
                </a:cxn>
                <a:cxn ang="0">
                  <a:pos x="296" y="295"/>
                </a:cxn>
                <a:cxn ang="0">
                  <a:pos x="424" y="300"/>
                </a:cxn>
                <a:cxn ang="0">
                  <a:pos x="493" y="352"/>
                </a:cxn>
                <a:cxn ang="0">
                  <a:pos x="528" y="422"/>
                </a:cxn>
                <a:cxn ang="0">
                  <a:pos x="545" y="346"/>
                </a:cxn>
                <a:cxn ang="0">
                  <a:pos x="556" y="267"/>
                </a:cxn>
                <a:cxn ang="0">
                  <a:pos x="545" y="160"/>
                </a:cxn>
                <a:cxn ang="0">
                  <a:pos x="495" y="77"/>
                </a:cxn>
                <a:cxn ang="0">
                  <a:pos x="423" y="39"/>
                </a:cxn>
                <a:cxn ang="0">
                  <a:pos x="360" y="31"/>
                </a:cxn>
                <a:cxn ang="0">
                  <a:pos x="298" y="42"/>
                </a:cxn>
                <a:cxn ang="0">
                  <a:pos x="224" y="88"/>
                </a:cxn>
                <a:cxn ang="0">
                  <a:pos x="224" y="122"/>
                </a:cxn>
                <a:cxn ang="0">
                  <a:pos x="245" y="158"/>
                </a:cxn>
                <a:cxn ang="0">
                  <a:pos x="220" y="204"/>
                </a:cxn>
                <a:cxn ang="0">
                  <a:pos x="163" y="217"/>
                </a:cxn>
                <a:cxn ang="0">
                  <a:pos x="139" y="193"/>
                </a:cxn>
                <a:cxn ang="0">
                  <a:pos x="137" y="168"/>
                </a:cxn>
                <a:cxn ang="0">
                  <a:pos x="159" y="109"/>
                </a:cxn>
                <a:cxn ang="0">
                  <a:pos x="219" y="44"/>
                </a:cxn>
                <a:cxn ang="0">
                  <a:pos x="324" y="2"/>
                </a:cxn>
              </a:cxnLst>
              <a:rect l="0" t="0" r="r" b="b"/>
              <a:pathLst>
                <a:path w="653" h="824">
                  <a:moveTo>
                    <a:pt x="358" y="319"/>
                  </a:moveTo>
                  <a:lnTo>
                    <a:pt x="317" y="322"/>
                  </a:lnTo>
                  <a:lnTo>
                    <a:pt x="282" y="333"/>
                  </a:lnTo>
                  <a:lnTo>
                    <a:pt x="250" y="348"/>
                  </a:lnTo>
                  <a:lnTo>
                    <a:pt x="222" y="367"/>
                  </a:lnTo>
                  <a:lnTo>
                    <a:pt x="198" y="389"/>
                  </a:lnTo>
                  <a:lnTo>
                    <a:pt x="178" y="413"/>
                  </a:lnTo>
                  <a:lnTo>
                    <a:pt x="161" y="435"/>
                  </a:lnTo>
                  <a:lnTo>
                    <a:pt x="148" y="457"/>
                  </a:lnTo>
                  <a:lnTo>
                    <a:pt x="139" y="477"/>
                  </a:lnTo>
                  <a:lnTo>
                    <a:pt x="133" y="494"/>
                  </a:lnTo>
                  <a:lnTo>
                    <a:pt x="126" y="518"/>
                  </a:lnTo>
                  <a:lnTo>
                    <a:pt x="118" y="545"/>
                  </a:lnTo>
                  <a:lnTo>
                    <a:pt x="111" y="577"/>
                  </a:lnTo>
                  <a:lnTo>
                    <a:pt x="104" y="608"/>
                  </a:lnTo>
                  <a:lnTo>
                    <a:pt x="100" y="634"/>
                  </a:lnTo>
                  <a:lnTo>
                    <a:pt x="98" y="656"/>
                  </a:lnTo>
                  <a:lnTo>
                    <a:pt x="98" y="669"/>
                  </a:lnTo>
                  <a:lnTo>
                    <a:pt x="100" y="684"/>
                  </a:lnTo>
                  <a:lnTo>
                    <a:pt x="105" y="700"/>
                  </a:lnTo>
                  <a:lnTo>
                    <a:pt x="111" y="719"/>
                  </a:lnTo>
                  <a:lnTo>
                    <a:pt x="122" y="735"/>
                  </a:lnTo>
                  <a:lnTo>
                    <a:pt x="135" y="752"/>
                  </a:lnTo>
                  <a:lnTo>
                    <a:pt x="154" y="766"/>
                  </a:lnTo>
                  <a:lnTo>
                    <a:pt x="178" y="779"/>
                  </a:lnTo>
                  <a:lnTo>
                    <a:pt x="206" y="787"/>
                  </a:lnTo>
                  <a:lnTo>
                    <a:pt x="241" y="789"/>
                  </a:lnTo>
                  <a:lnTo>
                    <a:pt x="241" y="789"/>
                  </a:lnTo>
                  <a:lnTo>
                    <a:pt x="287" y="785"/>
                  </a:lnTo>
                  <a:lnTo>
                    <a:pt x="326" y="770"/>
                  </a:lnTo>
                  <a:lnTo>
                    <a:pt x="363" y="750"/>
                  </a:lnTo>
                  <a:lnTo>
                    <a:pt x="395" y="724"/>
                  </a:lnTo>
                  <a:lnTo>
                    <a:pt x="421" y="693"/>
                  </a:lnTo>
                  <a:lnTo>
                    <a:pt x="445" y="660"/>
                  </a:lnTo>
                  <a:lnTo>
                    <a:pt x="463" y="625"/>
                  </a:lnTo>
                  <a:lnTo>
                    <a:pt x="480" y="590"/>
                  </a:lnTo>
                  <a:lnTo>
                    <a:pt x="491" y="555"/>
                  </a:lnTo>
                  <a:lnTo>
                    <a:pt x="499" y="523"/>
                  </a:lnTo>
                  <a:lnTo>
                    <a:pt x="504" y="496"/>
                  </a:lnTo>
                  <a:lnTo>
                    <a:pt x="506" y="474"/>
                  </a:lnTo>
                  <a:lnTo>
                    <a:pt x="504" y="451"/>
                  </a:lnTo>
                  <a:lnTo>
                    <a:pt x="501" y="427"/>
                  </a:lnTo>
                  <a:lnTo>
                    <a:pt x="491" y="403"/>
                  </a:lnTo>
                  <a:lnTo>
                    <a:pt x="480" y="381"/>
                  </a:lnTo>
                  <a:lnTo>
                    <a:pt x="465" y="361"/>
                  </a:lnTo>
                  <a:lnTo>
                    <a:pt x="445" y="345"/>
                  </a:lnTo>
                  <a:lnTo>
                    <a:pt x="421" y="332"/>
                  </a:lnTo>
                  <a:lnTo>
                    <a:pt x="391" y="322"/>
                  </a:lnTo>
                  <a:lnTo>
                    <a:pt x="358" y="319"/>
                  </a:lnTo>
                  <a:close/>
                  <a:moveTo>
                    <a:pt x="373" y="0"/>
                  </a:moveTo>
                  <a:lnTo>
                    <a:pt x="417" y="2"/>
                  </a:lnTo>
                  <a:lnTo>
                    <a:pt x="460" y="13"/>
                  </a:lnTo>
                  <a:lnTo>
                    <a:pt x="499" y="28"/>
                  </a:lnTo>
                  <a:lnTo>
                    <a:pt x="536" y="50"/>
                  </a:lnTo>
                  <a:lnTo>
                    <a:pt x="569" y="77"/>
                  </a:lnTo>
                  <a:lnTo>
                    <a:pt x="597" y="112"/>
                  </a:lnTo>
                  <a:lnTo>
                    <a:pt x="619" y="151"/>
                  </a:lnTo>
                  <a:lnTo>
                    <a:pt x="638" y="195"/>
                  </a:lnTo>
                  <a:lnTo>
                    <a:pt x="649" y="247"/>
                  </a:lnTo>
                  <a:lnTo>
                    <a:pt x="653" y="302"/>
                  </a:lnTo>
                  <a:lnTo>
                    <a:pt x="651" y="335"/>
                  </a:lnTo>
                  <a:lnTo>
                    <a:pt x="645" y="376"/>
                  </a:lnTo>
                  <a:lnTo>
                    <a:pt x="638" y="418"/>
                  </a:lnTo>
                  <a:lnTo>
                    <a:pt x="625" y="462"/>
                  </a:lnTo>
                  <a:lnTo>
                    <a:pt x="610" y="509"/>
                  </a:lnTo>
                  <a:lnTo>
                    <a:pt x="591" y="555"/>
                  </a:lnTo>
                  <a:lnTo>
                    <a:pt x="567" y="601"/>
                  </a:lnTo>
                  <a:lnTo>
                    <a:pt x="541" y="645"/>
                  </a:lnTo>
                  <a:lnTo>
                    <a:pt x="510" y="685"/>
                  </a:lnTo>
                  <a:lnTo>
                    <a:pt x="476" y="724"/>
                  </a:lnTo>
                  <a:lnTo>
                    <a:pt x="437" y="757"/>
                  </a:lnTo>
                  <a:lnTo>
                    <a:pt x="395" y="785"/>
                  </a:lnTo>
                  <a:lnTo>
                    <a:pt x="347" y="807"/>
                  </a:lnTo>
                  <a:lnTo>
                    <a:pt x="295" y="820"/>
                  </a:lnTo>
                  <a:lnTo>
                    <a:pt x="239" y="824"/>
                  </a:lnTo>
                  <a:lnTo>
                    <a:pt x="189" y="820"/>
                  </a:lnTo>
                  <a:lnTo>
                    <a:pt x="146" y="811"/>
                  </a:lnTo>
                  <a:lnTo>
                    <a:pt x="109" y="794"/>
                  </a:lnTo>
                  <a:lnTo>
                    <a:pt x="78" y="774"/>
                  </a:lnTo>
                  <a:lnTo>
                    <a:pt x="52" y="750"/>
                  </a:lnTo>
                  <a:lnTo>
                    <a:pt x="33" y="724"/>
                  </a:lnTo>
                  <a:lnTo>
                    <a:pt x="18" y="698"/>
                  </a:lnTo>
                  <a:lnTo>
                    <a:pt x="7" y="671"/>
                  </a:lnTo>
                  <a:lnTo>
                    <a:pt x="1" y="643"/>
                  </a:lnTo>
                  <a:lnTo>
                    <a:pt x="0" y="619"/>
                  </a:lnTo>
                  <a:lnTo>
                    <a:pt x="1" y="586"/>
                  </a:lnTo>
                  <a:lnTo>
                    <a:pt x="9" y="555"/>
                  </a:lnTo>
                  <a:lnTo>
                    <a:pt x="16" y="527"/>
                  </a:lnTo>
                  <a:lnTo>
                    <a:pt x="22" y="509"/>
                  </a:lnTo>
                  <a:lnTo>
                    <a:pt x="42" y="470"/>
                  </a:lnTo>
                  <a:lnTo>
                    <a:pt x="68" y="431"/>
                  </a:lnTo>
                  <a:lnTo>
                    <a:pt x="104" y="394"/>
                  </a:lnTo>
                  <a:lnTo>
                    <a:pt x="144" y="361"/>
                  </a:lnTo>
                  <a:lnTo>
                    <a:pt x="191" y="332"/>
                  </a:lnTo>
                  <a:lnTo>
                    <a:pt x="241" y="310"/>
                  </a:lnTo>
                  <a:lnTo>
                    <a:pt x="296" y="295"/>
                  </a:lnTo>
                  <a:lnTo>
                    <a:pt x="354" y="289"/>
                  </a:lnTo>
                  <a:lnTo>
                    <a:pt x="391" y="293"/>
                  </a:lnTo>
                  <a:lnTo>
                    <a:pt x="424" y="300"/>
                  </a:lnTo>
                  <a:lnTo>
                    <a:pt x="452" y="313"/>
                  </a:lnTo>
                  <a:lnTo>
                    <a:pt x="475" y="332"/>
                  </a:lnTo>
                  <a:lnTo>
                    <a:pt x="493" y="352"/>
                  </a:lnTo>
                  <a:lnTo>
                    <a:pt x="508" y="374"/>
                  </a:lnTo>
                  <a:lnTo>
                    <a:pt x="521" y="398"/>
                  </a:lnTo>
                  <a:lnTo>
                    <a:pt x="528" y="422"/>
                  </a:lnTo>
                  <a:lnTo>
                    <a:pt x="528" y="422"/>
                  </a:lnTo>
                  <a:lnTo>
                    <a:pt x="538" y="381"/>
                  </a:lnTo>
                  <a:lnTo>
                    <a:pt x="545" y="346"/>
                  </a:lnTo>
                  <a:lnTo>
                    <a:pt x="551" y="317"/>
                  </a:lnTo>
                  <a:lnTo>
                    <a:pt x="554" y="291"/>
                  </a:lnTo>
                  <a:lnTo>
                    <a:pt x="556" y="267"/>
                  </a:lnTo>
                  <a:lnTo>
                    <a:pt x="556" y="243"/>
                  </a:lnTo>
                  <a:lnTo>
                    <a:pt x="552" y="199"/>
                  </a:lnTo>
                  <a:lnTo>
                    <a:pt x="545" y="160"/>
                  </a:lnTo>
                  <a:lnTo>
                    <a:pt x="532" y="127"/>
                  </a:lnTo>
                  <a:lnTo>
                    <a:pt x="515" y="99"/>
                  </a:lnTo>
                  <a:lnTo>
                    <a:pt x="495" y="77"/>
                  </a:lnTo>
                  <a:lnTo>
                    <a:pt x="473" y="61"/>
                  </a:lnTo>
                  <a:lnTo>
                    <a:pt x="449" y="48"/>
                  </a:lnTo>
                  <a:lnTo>
                    <a:pt x="423" y="39"/>
                  </a:lnTo>
                  <a:lnTo>
                    <a:pt x="397" y="33"/>
                  </a:lnTo>
                  <a:lnTo>
                    <a:pt x="371" y="31"/>
                  </a:lnTo>
                  <a:lnTo>
                    <a:pt x="360" y="31"/>
                  </a:lnTo>
                  <a:lnTo>
                    <a:pt x="343" y="33"/>
                  </a:lnTo>
                  <a:lnTo>
                    <a:pt x="322" y="37"/>
                  </a:lnTo>
                  <a:lnTo>
                    <a:pt x="298" y="42"/>
                  </a:lnTo>
                  <a:lnTo>
                    <a:pt x="274" y="52"/>
                  </a:lnTo>
                  <a:lnTo>
                    <a:pt x="248" y="68"/>
                  </a:lnTo>
                  <a:lnTo>
                    <a:pt x="224" y="88"/>
                  </a:lnTo>
                  <a:lnTo>
                    <a:pt x="202" y="116"/>
                  </a:lnTo>
                  <a:lnTo>
                    <a:pt x="213" y="118"/>
                  </a:lnTo>
                  <a:lnTo>
                    <a:pt x="224" y="122"/>
                  </a:lnTo>
                  <a:lnTo>
                    <a:pt x="235" y="131"/>
                  </a:lnTo>
                  <a:lnTo>
                    <a:pt x="241" y="142"/>
                  </a:lnTo>
                  <a:lnTo>
                    <a:pt x="245" y="158"/>
                  </a:lnTo>
                  <a:lnTo>
                    <a:pt x="241" y="175"/>
                  </a:lnTo>
                  <a:lnTo>
                    <a:pt x="233" y="192"/>
                  </a:lnTo>
                  <a:lnTo>
                    <a:pt x="220" y="204"/>
                  </a:lnTo>
                  <a:lnTo>
                    <a:pt x="204" y="216"/>
                  </a:lnTo>
                  <a:lnTo>
                    <a:pt x="181" y="219"/>
                  </a:lnTo>
                  <a:lnTo>
                    <a:pt x="163" y="217"/>
                  </a:lnTo>
                  <a:lnTo>
                    <a:pt x="152" y="212"/>
                  </a:lnTo>
                  <a:lnTo>
                    <a:pt x="142" y="203"/>
                  </a:lnTo>
                  <a:lnTo>
                    <a:pt x="139" y="193"/>
                  </a:lnTo>
                  <a:lnTo>
                    <a:pt x="137" y="186"/>
                  </a:lnTo>
                  <a:lnTo>
                    <a:pt x="135" y="179"/>
                  </a:lnTo>
                  <a:lnTo>
                    <a:pt x="137" y="168"/>
                  </a:lnTo>
                  <a:lnTo>
                    <a:pt x="141" y="151"/>
                  </a:lnTo>
                  <a:lnTo>
                    <a:pt x="148" y="131"/>
                  </a:lnTo>
                  <a:lnTo>
                    <a:pt x="159" y="109"/>
                  </a:lnTo>
                  <a:lnTo>
                    <a:pt x="176" y="87"/>
                  </a:lnTo>
                  <a:lnTo>
                    <a:pt x="194" y="64"/>
                  </a:lnTo>
                  <a:lnTo>
                    <a:pt x="219" y="44"/>
                  </a:lnTo>
                  <a:lnTo>
                    <a:pt x="248" y="26"/>
                  </a:lnTo>
                  <a:lnTo>
                    <a:pt x="283" y="13"/>
                  </a:lnTo>
                  <a:lnTo>
                    <a:pt x="324" y="2"/>
                  </a:lnTo>
                  <a:lnTo>
                    <a:pt x="37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55"/>
            <p:cNvSpPr>
              <a:spLocks noEditPoints="1"/>
            </p:cNvSpPr>
            <p:nvPr/>
          </p:nvSpPr>
          <p:spPr bwMode="auto">
            <a:xfrm>
              <a:off x="3667" y="3044"/>
              <a:ext cx="883" cy="791"/>
            </a:xfrm>
            <a:custGeom>
              <a:avLst/>
              <a:gdLst/>
              <a:ahLst/>
              <a:cxnLst>
                <a:cxn ang="0">
                  <a:pos x="393" y="59"/>
                </a:cxn>
                <a:cxn ang="0">
                  <a:pos x="460" y="367"/>
                </a:cxn>
                <a:cxn ang="0">
                  <a:pos x="625" y="332"/>
                </a:cxn>
                <a:cxn ang="0">
                  <a:pos x="721" y="219"/>
                </a:cxn>
                <a:cxn ang="0">
                  <a:pos x="718" y="98"/>
                </a:cxn>
                <a:cxn ang="0">
                  <a:pos x="625" y="46"/>
                </a:cxn>
                <a:cxn ang="0">
                  <a:pos x="495" y="39"/>
                </a:cxn>
                <a:cxn ang="0">
                  <a:pos x="627" y="4"/>
                </a:cxn>
                <a:cxn ang="0">
                  <a:pos x="803" y="76"/>
                </a:cxn>
                <a:cxn ang="0">
                  <a:pos x="842" y="208"/>
                </a:cxn>
                <a:cxn ang="0">
                  <a:pos x="732" y="330"/>
                </a:cxn>
                <a:cxn ang="0">
                  <a:pos x="593" y="385"/>
                </a:cxn>
                <a:cxn ang="0">
                  <a:pos x="669" y="433"/>
                </a:cxn>
                <a:cxn ang="0">
                  <a:pos x="703" y="514"/>
                </a:cxn>
                <a:cxn ang="0">
                  <a:pos x="697" y="568"/>
                </a:cxn>
                <a:cxn ang="0">
                  <a:pos x="686" y="686"/>
                </a:cxn>
                <a:cxn ang="0">
                  <a:pos x="710" y="752"/>
                </a:cxn>
                <a:cxn ang="0">
                  <a:pos x="790" y="739"/>
                </a:cxn>
                <a:cxn ang="0">
                  <a:pos x="844" y="658"/>
                </a:cxn>
                <a:cxn ang="0">
                  <a:pos x="857" y="645"/>
                </a:cxn>
                <a:cxn ang="0">
                  <a:pos x="879" y="649"/>
                </a:cxn>
                <a:cxn ang="0">
                  <a:pos x="883" y="660"/>
                </a:cxn>
                <a:cxn ang="0">
                  <a:pos x="855" y="722"/>
                </a:cxn>
                <a:cxn ang="0">
                  <a:pos x="766" y="785"/>
                </a:cxn>
                <a:cxn ang="0">
                  <a:pos x="643" y="774"/>
                </a:cxn>
                <a:cxn ang="0">
                  <a:pos x="569" y="698"/>
                </a:cxn>
                <a:cxn ang="0">
                  <a:pos x="571" y="627"/>
                </a:cxn>
                <a:cxn ang="0">
                  <a:pos x="593" y="534"/>
                </a:cxn>
                <a:cxn ang="0">
                  <a:pos x="588" y="457"/>
                </a:cxn>
                <a:cxn ang="0">
                  <a:pos x="499" y="400"/>
                </a:cxn>
                <a:cxn ang="0">
                  <a:pos x="232" y="691"/>
                </a:cxn>
                <a:cxn ang="0">
                  <a:pos x="228" y="708"/>
                </a:cxn>
                <a:cxn ang="0">
                  <a:pos x="233" y="721"/>
                </a:cxn>
                <a:cxn ang="0">
                  <a:pos x="270" y="726"/>
                </a:cxn>
                <a:cxn ang="0">
                  <a:pos x="326" y="730"/>
                </a:cxn>
                <a:cxn ang="0">
                  <a:pos x="332" y="757"/>
                </a:cxn>
                <a:cxn ang="0">
                  <a:pos x="321" y="767"/>
                </a:cxn>
                <a:cxn ang="0">
                  <a:pos x="272" y="767"/>
                </a:cxn>
                <a:cxn ang="0">
                  <a:pos x="139" y="763"/>
                </a:cxn>
                <a:cxn ang="0">
                  <a:pos x="16" y="767"/>
                </a:cxn>
                <a:cxn ang="0">
                  <a:pos x="0" y="756"/>
                </a:cxn>
                <a:cxn ang="0">
                  <a:pos x="20" y="728"/>
                </a:cxn>
                <a:cxn ang="0">
                  <a:pos x="107" y="721"/>
                </a:cxn>
                <a:cxn ang="0">
                  <a:pos x="133" y="680"/>
                </a:cxn>
                <a:cxn ang="0">
                  <a:pos x="289" y="65"/>
                </a:cxn>
                <a:cxn ang="0">
                  <a:pos x="289" y="54"/>
                </a:cxn>
                <a:cxn ang="0">
                  <a:pos x="274" y="44"/>
                </a:cxn>
                <a:cxn ang="0">
                  <a:pos x="219" y="39"/>
                </a:cxn>
                <a:cxn ang="0">
                  <a:pos x="183" y="24"/>
                </a:cxn>
                <a:cxn ang="0">
                  <a:pos x="207" y="0"/>
                </a:cxn>
              </a:cxnLst>
              <a:rect l="0" t="0" r="r" b="b"/>
              <a:pathLst>
                <a:path w="883" h="791">
                  <a:moveTo>
                    <a:pt x="423" y="39"/>
                  </a:moveTo>
                  <a:lnTo>
                    <a:pt x="408" y="42"/>
                  </a:lnTo>
                  <a:lnTo>
                    <a:pt x="398" y="48"/>
                  </a:lnTo>
                  <a:lnTo>
                    <a:pt x="393" y="59"/>
                  </a:lnTo>
                  <a:lnTo>
                    <a:pt x="387" y="77"/>
                  </a:lnTo>
                  <a:lnTo>
                    <a:pt x="387" y="77"/>
                  </a:lnTo>
                  <a:lnTo>
                    <a:pt x="313" y="367"/>
                  </a:lnTo>
                  <a:lnTo>
                    <a:pt x="460" y="367"/>
                  </a:lnTo>
                  <a:lnTo>
                    <a:pt x="506" y="365"/>
                  </a:lnTo>
                  <a:lnTo>
                    <a:pt x="549" y="359"/>
                  </a:lnTo>
                  <a:lnTo>
                    <a:pt x="590" y="348"/>
                  </a:lnTo>
                  <a:lnTo>
                    <a:pt x="625" y="332"/>
                  </a:lnTo>
                  <a:lnTo>
                    <a:pt x="656" y="311"/>
                  </a:lnTo>
                  <a:lnTo>
                    <a:pt x="684" y="286"/>
                  </a:lnTo>
                  <a:lnTo>
                    <a:pt x="706" y="253"/>
                  </a:lnTo>
                  <a:lnTo>
                    <a:pt x="721" y="219"/>
                  </a:lnTo>
                  <a:lnTo>
                    <a:pt x="729" y="186"/>
                  </a:lnTo>
                  <a:lnTo>
                    <a:pt x="732" y="155"/>
                  </a:lnTo>
                  <a:lnTo>
                    <a:pt x="729" y="124"/>
                  </a:lnTo>
                  <a:lnTo>
                    <a:pt x="718" y="98"/>
                  </a:lnTo>
                  <a:lnTo>
                    <a:pt x="701" y="79"/>
                  </a:lnTo>
                  <a:lnTo>
                    <a:pt x="679" y="65"/>
                  </a:lnTo>
                  <a:lnTo>
                    <a:pt x="653" y="54"/>
                  </a:lnTo>
                  <a:lnTo>
                    <a:pt x="625" y="46"/>
                  </a:lnTo>
                  <a:lnTo>
                    <a:pt x="593" y="42"/>
                  </a:lnTo>
                  <a:lnTo>
                    <a:pt x="560" y="41"/>
                  </a:lnTo>
                  <a:lnTo>
                    <a:pt x="528" y="41"/>
                  </a:lnTo>
                  <a:lnTo>
                    <a:pt x="495" y="39"/>
                  </a:lnTo>
                  <a:lnTo>
                    <a:pt x="423" y="39"/>
                  </a:lnTo>
                  <a:close/>
                  <a:moveTo>
                    <a:pt x="219" y="0"/>
                  </a:moveTo>
                  <a:lnTo>
                    <a:pt x="569" y="0"/>
                  </a:lnTo>
                  <a:lnTo>
                    <a:pt x="627" y="4"/>
                  </a:lnTo>
                  <a:lnTo>
                    <a:pt x="680" y="13"/>
                  </a:lnTo>
                  <a:lnTo>
                    <a:pt x="729" y="28"/>
                  </a:lnTo>
                  <a:lnTo>
                    <a:pt x="769" y="50"/>
                  </a:lnTo>
                  <a:lnTo>
                    <a:pt x="803" y="76"/>
                  </a:lnTo>
                  <a:lnTo>
                    <a:pt x="827" y="103"/>
                  </a:lnTo>
                  <a:lnTo>
                    <a:pt x="842" y="136"/>
                  </a:lnTo>
                  <a:lnTo>
                    <a:pt x="847" y="171"/>
                  </a:lnTo>
                  <a:lnTo>
                    <a:pt x="842" y="208"/>
                  </a:lnTo>
                  <a:lnTo>
                    <a:pt x="827" y="243"/>
                  </a:lnTo>
                  <a:lnTo>
                    <a:pt x="803" y="275"/>
                  </a:lnTo>
                  <a:lnTo>
                    <a:pt x="771" y="304"/>
                  </a:lnTo>
                  <a:lnTo>
                    <a:pt x="732" y="330"/>
                  </a:lnTo>
                  <a:lnTo>
                    <a:pt x="690" y="352"/>
                  </a:lnTo>
                  <a:lnTo>
                    <a:pt x="643" y="370"/>
                  </a:lnTo>
                  <a:lnTo>
                    <a:pt x="593" y="385"/>
                  </a:lnTo>
                  <a:lnTo>
                    <a:pt x="593" y="385"/>
                  </a:lnTo>
                  <a:lnTo>
                    <a:pt x="614" y="393"/>
                  </a:lnTo>
                  <a:lnTo>
                    <a:pt x="632" y="404"/>
                  </a:lnTo>
                  <a:lnTo>
                    <a:pt x="653" y="417"/>
                  </a:lnTo>
                  <a:lnTo>
                    <a:pt x="669" y="433"/>
                  </a:lnTo>
                  <a:lnTo>
                    <a:pt x="688" y="457"/>
                  </a:lnTo>
                  <a:lnTo>
                    <a:pt x="697" y="481"/>
                  </a:lnTo>
                  <a:lnTo>
                    <a:pt x="701" y="501"/>
                  </a:lnTo>
                  <a:lnTo>
                    <a:pt x="703" y="514"/>
                  </a:lnTo>
                  <a:lnTo>
                    <a:pt x="701" y="523"/>
                  </a:lnTo>
                  <a:lnTo>
                    <a:pt x="701" y="534"/>
                  </a:lnTo>
                  <a:lnTo>
                    <a:pt x="699" y="547"/>
                  </a:lnTo>
                  <a:lnTo>
                    <a:pt x="697" y="568"/>
                  </a:lnTo>
                  <a:lnTo>
                    <a:pt x="693" y="595"/>
                  </a:lnTo>
                  <a:lnTo>
                    <a:pt x="690" y="628"/>
                  </a:lnTo>
                  <a:lnTo>
                    <a:pt x="688" y="660"/>
                  </a:lnTo>
                  <a:lnTo>
                    <a:pt x="686" y="686"/>
                  </a:lnTo>
                  <a:lnTo>
                    <a:pt x="688" y="711"/>
                  </a:lnTo>
                  <a:lnTo>
                    <a:pt x="693" y="730"/>
                  </a:lnTo>
                  <a:lnTo>
                    <a:pt x="701" y="743"/>
                  </a:lnTo>
                  <a:lnTo>
                    <a:pt x="710" y="752"/>
                  </a:lnTo>
                  <a:lnTo>
                    <a:pt x="723" y="756"/>
                  </a:lnTo>
                  <a:lnTo>
                    <a:pt x="736" y="757"/>
                  </a:lnTo>
                  <a:lnTo>
                    <a:pt x="764" y="752"/>
                  </a:lnTo>
                  <a:lnTo>
                    <a:pt x="790" y="739"/>
                  </a:lnTo>
                  <a:lnTo>
                    <a:pt x="812" y="717"/>
                  </a:lnTo>
                  <a:lnTo>
                    <a:pt x="829" y="691"/>
                  </a:lnTo>
                  <a:lnTo>
                    <a:pt x="844" y="662"/>
                  </a:lnTo>
                  <a:lnTo>
                    <a:pt x="844" y="658"/>
                  </a:lnTo>
                  <a:lnTo>
                    <a:pt x="846" y="652"/>
                  </a:lnTo>
                  <a:lnTo>
                    <a:pt x="847" y="651"/>
                  </a:lnTo>
                  <a:lnTo>
                    <a:pt x="851" y="647"/>
                  </a:lnTo>
                  <a:lnTo>
                    <a:pt x="857" y="645"/>
                  </a:lnTo>
                  <a:lnTo>
                    <a:pt x="862" y="645"/>
                  </a:lnTo>
                  <a:lnTo>
                    <a:pt x="870" y="645"/>
                  </a:lnTo>
                  <a:lnTo>
                    <a:pt x="875" y="647"/>
                  </a:lnTo>
                  <a:lnTo>
                    <a:pt x="879" y="649"/>
                  </a:lnTo>
                  <a:lnTo>
                    <a:pt x="881" y="652"/>
                  </a:lnTo>
                  <a:lnTo>
                    <a:pt x="883" y="654"/>
                  </a:lnTo>
                  <a:lnTo>
                    <a:pt x="883" y="658"/>
                  </a:lnTo>
                  <a:lnTo>
                    <a:pt x="883" y="660"/>
                  </a:lnTo>
                  <a:lnTo>
                    <a:pt x="881" y="669"/>
                  </a:lnTo>
                  <a:lnTo>
                    <a:pt x="875" y="684"/>
                  </a:lnTo>
                  <a:lnTo>
                    <a:pt x="868" y="702"/>
                  </a:lnTo>
                  <a:lnTo>
                    <a:pt x="855" y="722"/>
                  </a:lnTo>
                  <a:lnTo>
                    <a:pt x="838" y="743"/>
                  </a:lnTo>
                  <a:lnTo>
                    <a:pt x="818" y="761"/>
                  </a:lnTo>
                  <a:lnTo>
                    <a:pt x="794" y="776"/>
                  </a:lnTo>
                  <a:lnTo>
                    <a:pt x="766" y="785"/>
                  </a:lnTo>
                  <a:lnTo>
                    <a:pt x="732" y="791"/>
                  </a:lnTo>
                  <a:lnTo>
                    <a:pt x="701" y="789"/>
                  </a:lnTo>
                  <a:lnTo>
                    <a:pt x="671" y="783"/>
                  </a:lnTo>
                  <a:lnTo>
                    <a:pt x="643" y="774"/>
                  </a:lnTo>
                  <a:lnTo>
                    <a:pt x="617" y="761"/>
                  </a:lnTo>
                  <a:lnTo>
                    <a:pt x="597" y="744"/>
                  </a:lnTo>
                  <a:lnTo>
                    <a:pt x="580" y="722"/>
                  </a:lnTo>
                  <a:lnTo>
                    <a:pt x="569" y="698"/>
                  </a:lnTo>
                  <a:lnTo>
                    <a:pt x="565" y="667"/>
                  </a:lnTo>
                  <a:lnTo>
                    <a:pt x="567" y="656"/>
                  </a:lnTo>
                  <a:lnTo>
                    <a:pt x="569" y="641"/>
                  </a:lnTo>
                  <a:lnTo>
                    <a:pt x="571" y="627"/>
                  </a:lnTo>
                  <a:lnTo>
                    <a:pt x="577" y="604"/>
                  </a:lnTo>
                  <a:lnTo>
                    <a:pt x="584" y="577"/>
                  </a:lnTo>
                  <a:lnTo>
                    <a:pt x="588" y="557"/>
                  </a:lnTo>
                  <a:lnTo>
                    <a:pt x="593" y="534"/>
                  </a:lnTo>
                  <a:lnTo>
                    <a:pt x="597" y="514"/>
                  </a:lnTo>
                  <a:lnTo>
                    <a:pt x="599" y="499"/>
                  </a:lnTo>
                  <a:lnTo>
                    <a:pt x="595" y="477"/>
                  </a:lnTo>
                  <a:lnTo>
                    <a:pt x="588" y="457"/>
                  </a:lnTo>
                  <a:lnTo>
                    <a:pt x="575" y="437"/>
                  </a:lnTo>
                  <a:lnTo>
                    <a:pt x="556" y="420"/>
                  </a:lnTo>
                  <a:lnTo>
                    <a:pt x="530" y="409"/>
                  </a:lnTo>
                  <a:lnTo>
                    <a:pt x="499" y="400"/>
                  </a:lnTo>
                  <a:lnTo>
                    <a:pt x="460" y="398"/>
                  </a:lnTo>
                  <a:lnTo>
                    <a:pt x="306" y="398"/>
                  </a:lnTo>
                  <a:lnTo>
                    <a:pt x="233" y="682"/>
                  </a:lnTo>
                  <a:lnTo>
                    <a:pt x="232" y="691"/>
                  </a:lnTo>
                  <a:lnTo>
                    <a:pt x="230" y="698"/>
                  </a:lnTo>
                  <a:lnTo>
                    <a:pt x="230" y="704"/>
                  </a:lnTo>
                  <a:lnTo>
                    <a:pt x="228" y="706"/>
                  </a:lnTo>
                  <a:lnTo>
                    <a:pt x="228" y="708"/>
                  </a:lnTo>
                  <a:lnTo>
                    <a:pt x="228" y="711"/>
                  </a:lnTo>
                  <a:lnTo>
                    <a:pt x="230" y="715"/>
                  </a:lnTo>
                  <a:lnTo>
                    <a:pt x="230" y="719"/>
                  </a:lnTo>
                  <a:lnTo>
                    <a:pt x="233" y="721"/>
                  </a:lnTo>
                  <a:lnTo>
                    <a:pt x="237" y="722"/>
                  </a:lnTo>
                  <a:lnTo>
                    <a:pt x="244" y="724"/>
                  </a:lnTo>
                  <a:lnTo>
                    <a:pt x="254" y="724"/>
                  </a:lnTo>
                  <a:lnTo>
                    <a:pt x="270" y="726"/>
                  </a:lnTo>
                  <a:lnTo>
                    <a:pt x="283" y="728"/>
                  </a:lnTo>
                  <a:lnTo>
                    <a:pt x="298" y="728"/>
                  </a:lnTo>
                  <a:lnTo>
                    <a:pt x="315" y="728"/>
                  </a:lnTo>
                  <a:lnTo>
                    <a:pt x="326" y="730"/>
                  </a:lnTo>
                  <a:lnTo>
                    <a:pt x="332" y="735"/>
                  </a:lnTo>
                  <a:lnTo>
                    <a:pt x="334" y="744"/>
                  </a:lnTo>
                  <a:lnTo>
                    <a:pt x="334" y="752"/>
                  </a:lnTo>
                  <a:lnTo>
                    <a:pt x="332" y="757"/>
                  </a:lnTo>
                  <a:lnTo>
                    <a:pt x="330" y="761"/>
                  </a:lnTo>
                  <a:lnTo>
                    <a:pt x="326" y="763"/>
                  </a:lnTo>
                  <a:lnTo>
                    <a:pt x="322" y="765"/>
                  </a:lnTo>
                  <a:lnTo>
                    <a:pt x="321" y="767"/>
                  </a:lnTo>
                  <a:lnTo>
                    <a:pt x="317" y="767"/>
                  </a:lnTo>
                  <a:lnTo>
                    <a:pt x="313" y="767"/>
                  </a:lnTo>
                  <a:lnTo>
                    <a:pt x="311" y="767"/>
                  </a:lnTo>
                  <a:lnTo>
                    <a:pt x="272" y="767"/>
                  </a:lnTo>
                  <a:lnTo>
                    <a:pt x="235" y="765"/>
                  </a:lnTo>
                  <a:lnTo>
                    <a:pt x="198" y="763"/>
                  </a:lnTo>
                  <a:lnTo>
                    <a:pt x="163" y="763"/>
                  </a:lnTo>
                  <a:lnTo>
                    <a:pt x="139" y="763"/>
                  </a:lnTo>
                  <a:lnTo>
                    <a:pt x="113" y="765"/>
                  </a:lnTo>
                  <a:lnTo>
                    <a:pt x="87" y="765"/>
                  </a:lnTo>
                  <a:lnTo>
                    <a:pt x="52" y="767"/>
                  </a:lnTo>
                  <a:lnTo>
                    <a:pt x="16" y="767"/>
                  </a:lnTo>
                  <a:lnTo>
                    <a:pt x="11" y="767"/>
                  </a:lnTo>
                  <a:lnTo>
                    <a:pt x="7" y="765"/>
                  </a:lnTo>
                  <a:lnTo>
                    <a:pt x="3" y="761"/>
                  </a:lnTo>
                  <a:lnTo>
                    <a:pt x="0" y="756"/>
                  </a:lnTo>
                  <a:lnTo>
                    <a:pt x="0" y="750"/>
                  </a:lnTo>
                  <a:lnTo>
                    <a:pt x="1" y="737"/>
                  </a:lnTo>
                  <a:lnTo>
                    <a:pt x="9" y="730"/>
                  </a:lnTo>
                  <a:lnTo>
                    <a:pt x="20" y="728"/>
                  </a:lnTo>
                  <a:lnTo>
                    <a:pt x="35" y="728"/>
                  </a:lnTo>
                  <a:lnTo>
                    <a:pt x="68" y="726"/>
                  </a:lnTo>
                  <a:lnTo>
                    <a:pt x="91" y="724"/>
                  </a:lnTo>
                  <a:lnTo>
                    <a:pt x="107" y="721"/>
                  </a:lnTo>
                  <a:lnTo>
                    <a:pt x="118" y="715"/>
                  </a:lnTo>
                  <a:lnTo>
                    <a:pt x="126" y="706"/>
                  </a:lnTo>
                  <a:lnTo>
                    <a:pt x="129" y="695"/>
                  </a:lnTo>
                  <a:lnTo>
                    <a:pt x="133" y="680"/>
                  </a:lnTo>
                  <a:lnTo>
                    <a:pt x="283" y="83"/>
                  </a:lnTo>
                  <a:lnTo>
                    <a:pt x="285" y="74"/>
                  </a:lnTo>
                  <a:lnTo>
                    <a:pt x="287" y="68"/>
                  </a:lnTo>
                  <a:lnTo>
                    <a:pt x="289" y="65"/>
                  </a:lnTo>
                  <a:lnTo>
                    <a:pt x="289" y="61"/>
                  </a:lnTo>
                  <a:lnTo>
                    <a:pt x="289" y="59"/>
                  </a:lnTo>
                  <a:lnTo>
                    <a:pt x="289" y="57"/>
                  </a:lnTo>
                  <a:lnTo>
                    <a:pt x="289" y="54"/>
                  </a:lnTo>
                  <a:lnTo>
                    <a:pt x="287" y="50"/>
                  </a:lnTo>
                  <a:lnTo>
                    <a:pt x="285" y="46"/>
                  </a:lnTo>
                  <a:lnTo>
                    <a:pt x="280" y="44"/>
                  </a:lnTo>
                  <a:lnTo>
                    <a:pt x="274" y="44"/>
                  </a:lnTo>
                  <a:lnTo>
                    <a:pt x="263" y="42"/>
                  </a:lnTo>
                  <a:lnTo>
                    <a:pt x="243" y="41"/>
                  </a:lnTo>
                  <a:lnTo>
                    <a:pt x="226" y="41"/>
                  </a:lnTo>
                  <a:lnTo>
                    <a:pt x="219" y="39"/>
                  </a:lnTo>
                  <a:lnTo>
                    <a:pt x="204" y="39"/>
                  </a:lnTo>
                  <a:lnTo>
                    <a:pt x="193" y="37"/>
                  </a:lnTo>
                  <a:lnTo>
                    <a:pt x="185" y="33"/>
                  </a:lnTo>
                  <a:lnTo>
                    <a:pt x="183" y="24"/>
                  </a:lnTo>
                  <a:lnTo>
                    <a:pt x="185" y="13"/>
                  </a:lnTo>
                  <a:lnTo>
                    <a:pt x="191" y="6"/>
                  </a:lnTo>
                  <a:lnTo>
                    <a:pt x="198" y="2"/>
                  </a:lnTo>
                  <a:lnTo>
                    <a:pt x="207" y="0"/>
                  </a:lnTo>
                  <a:lnTo>
                    <a:pt x="21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56"/>
            <p:cNvSpPr>
              <a:spLocks noEditPoints="1"/>
            </p:cNvSpPr>
            <p:nvPr/>
          </p:nvSpPr>
          <p:spPr bwMode="auto">
            <a:xfrm>
              <a:off x="5166" y="2788"/>
              <a:ext cx="1064" cy="370"/>
            </a:xfrm>
            <a:custGeom>
              <a:avLst/>
              <a:gdLst/>
              <a:ahLst/>
              <a:cxnLst>
                <a:cxn ang="0">
                  <a:pos x="51" y="308"/>
                </a:cxn>
                <a:cxn ang="0">
                  <a:pos x="1009" y="308"/>
                </a:cxn>
                <a:cxn ang="0">
                  <a:pos x="1022" y="308"/>
                </a:cxn>
                <a:cxn ang="0">
                  <a:pos x="1035" y="308"/>
                </a:cxn>
                <a:cxn ang="0">
                  <a:pos x="1046" y="311"/>
                </a:cxn>
                <a:cxn ang="0">
                  <a:pos x="1055" y="317"/>
                </a:cxn>
                <a:cxn ang="0">
                  <a:pos x="1063" y="326"/>
                </a:cxn>
                <a:cxn ang="0">
                  <a:pos x="1064" y="339"/>
                </a:cxn>
                <a:cxn ang="0">
                  <a:pos x="1061" y="354"/>
                </a:cxn>
                <a:cxn ang="0">
                  <a:pos x="1051" y="363"/>
                </a:cxn>
                <a:cxn ang="0">
                  <a:pos x="1040" y="367"/>
                </a:cxn>
                <a:cxn ang="0">
                  <a:pos x="1025" y="368"/>
                </a:cxn>
                <a:cxn ang="0">
                  <a:pos x="1011" y="370"/>
                </a:cxn>
                <a:cxn ang="0">
                  <a:pos x="51" y="370"/>
                </a:cxn>
                <a:cxn ang="0">
                  <a:pos x="39" y="368"/>
                </a:cxn>
                <a:cxn ang="0">
                  <a:pos x="24" y="367"/>
                </a:cxn>
                <a:cxn ang="0">
                  <a:pos x="11" y="363"/>
                </a:cxn>
                <a:cxn ang="0">
                  <a:pos x="3" y="354"/>
                </a:cxn>
                <a:cxn ang="0">
                  <a:pos x="0" y="339"/>
                </a:cxn>
                <a:cxn ang="0">
                  <a:pos x="1" y="326"/>
                </a:cxn>
                <a:cxn ang="0">
                  <a:pos x="9" y="317"/>
                </a:cxn>
                <a:cxn ang="0">
                  <a:pos x="18" y="311"/>
                </a:cxn>
                <a:cxn ang="0">
                  <a:pos x="29" y="308"/>
                </a:cxn>
                <a:cxn ang="0">
                  <a:pos x="40" y="308"/>
                </a:cxn>
                <a:cxn ang="0">
                  <a:pos x="51" y="308"/>
                </a:cxn>
                <a:cxn ang="0">
                  <a:pos x="51" y="0"/>
                </a:cxn>
                <a:cxn ang="0">
                  <a:pos x="1011" y="0"/>
                </a:cxn>
                <a:cxn ang="0">
                  <a:pos x="1025" y="0"/>
                </a:cxn>
                <a:cxn ang="0">
                  <a:pos x="1040" y="2"/>
                </a:cxn>
                <a:cxn ang="0">
                  <a:pos x="1051" y="5"/>
                </a:cxn>
                <a:cxn ang="0">
                  <a:pos x="1061" y="15"/>
                </a:cxn>
                <a:cxn ang="0">
                  <a:pos x="1064" y="29"/>
                </a:cxn>
                <a:cxn ang="0">
                  <a:pos x="1063" y="42"/>
                </a:cxn>
                <a:cxn ang="0">
                  <a:pos x="1055" y="52"/>
                </a:cxn>
                <a:cxn ang="0">
                  <a:pos x="1046" y="57"/>
                </a:cxn>
                <a:cxn ang="0">
                  <a:pos x="1035" y="61"/>
                </a:cxn>
                <a:cxn ang="0">
                  <a:pos x="1022" y="63"/>
                </a:cxn>
                <a:cxn ang="0">
                  <a:pos x="1009" y="63"/>
                </a:cxn>
                <a:cxn ang="0">
                  <a:pos x="51" y="63"/>
                </a:cxn>
                <a:cxn ang="0">
                  <a:pos x="40" y="63"/>
                </a:cxn>
                <a:cxn ang="0">
                  <a:pos x="29" y="61"/>
                </a:cxn>
                <a:cxn ang="0">
                  <a:pos x="18" y="57"/>
                </a:cxn>
                <a:cxn ang="0">
                  <a:pos x="9" y="52"/>
                </a:cxn>
                <a:cxn ang="0">
                  <a:pos x="1" y="42"/>
                </a:cxn>
                <a:cxn ang="0">
                  <a:pos x="0" y="29"/>
                </a:cxn>
                <a:cxn ang="0">
                  <a:pos x="3" y="15"/>
                </a:cxn>
                <a:cxn ang="0">
                  <a:pos x="11" y="5"/>
                </a:cxn>
                <a:cxn ang="0">
                  <a:pos x="24" y="2"/>
                </a:cxn>
                <a:cxn ang="0">
                  <a:pos x="39" y="0"/>
                </a:cxn>
                <a:cxn ang="0">
                  <a:pos x="51" y="0"/>
                </a:cxn>
              </a:cxnLst>
              <a:rect l="0" t="0" r="r" b="b"/>
              <a:pathLst>
                <a:path w="1064" h="370">
                  <a:moveTo>
                    <a:pt x="51" y="308"/>
                  </a:moveTo>
                  <a:lnTo>
                    <a:pt x="1009" y="308"/>
                  </a:lnTo>
                  <a:lnTo>
                    <a:pt x="1022" y="308"/>
                  </a:lnTo>
                  <a:lnTo>
                    <a:pt x="1035" y="308"/>
                  </a:lnTo>
                  <a:lnTo>
                    <a:pt x="1046" y="311"/>
                  </a:lnTo>
                  <a:lnTo>
                    <a:pt x="1055" y="317"/>
                  </a:lnTo>
                  <a:lnTo>
                    <a:pt x="1063" y="326"/>
                  </a:lnTo>
                  <a:lnTo>
                    <a:pt x="1064" y="339"/>
                  </a:lnTo>
                  <a:lnTo>
                    <a:pt x="1061" y="354"/>
                  </a:lnTo>
                  <a:lnTo>
                    <a:pt x="1051" y="363"/>
                  </a:lnTo>
                  <a:lnTo>
                    <a:pt x="1040" y="367"/>
                  </a:lnTo>
                  <a:lnTo>
                    <a:pt x="1025" y="368"/>
                  </a:lnTo>
                  <a:lnTo>
                    <a:pt x="1011" y="370"/>
                  </a:lnTo>
                  <a:lnTo>
                    <a:pt x="51" y="370"/>
                  </a:lnTo>
                  <a:lnTo>
                    <a:pt x="39" y="368"/>
                  </a:lnTo>
                  <a:lnTo>
                    <a:pt x="24" y="367"/>
                  </a:lnTo>
                  <a:lnTo>
                    <a:pt x="11" y="363"/>
                  </a:lnTo>
                  <a:lnTo>
                    <a:pt x="3" y="354"/>
                  </a:lnTo>
                  <a:lnTo>
                    <a:pt x="0" y="339"/>
                  </a:lnTo>
                  <a:lnTo>
                    <a:pt x="1" y="326"/>
                  </a:lnTo>
                  <a:lnTo>
                    <a:pt x="9" y="317"/>
                  </a:lnTo>
                  <a:lnTo>
                    <a:pt x="18" y="311"/>
                  </a:lnTo>
                  <a:lnTo>
                    <a:pt x="29" y="308"/>
                  </a:lnTo>
                  <a:lnTo>
                    <a:pt x="40" y="308"/>
                  </a:lnTo>
                  <a:lnTo>
                    <a:pt x="51" y="308"/>
                  </a:lnTo>
                  <a:close/>
                  <a:moveTo>
                    <a:pt x="51" y="0"/>
                  </a:moveTo>
                  <a:lnTo>
                    <a:pt x="1011" y="0"/>
                  </a:lnTo>
                  <a:lnTo>
                    <a:pt x="1025" y="0"/>
                  </a:lnTo>
                  <a:lnTo>
                    <a:pt x="1040" y="2"/>
                  </a:lnTo>
                  <a:lnTo>
                    <a:pt x="1051" y="5"/>
                  </a:lnTo>
                  <a:lnTo>
                    <a:pt x="1061" y="15"/>
                  </a:lnTo>
                  <a:lnTo>
                    <a:pt x="1064" y="29"/>
                  </a:lnTo>
                  <a:lnTo>
                    <a:pt x="1063" y="42"/>
                  </a:lnTo>
                  <a:lnTo>
                    <a:pt x="1055" y="52"/>
                  </a:lnTo>
                  <a:lnTo>
                    <a:pt x="1046" y="57"/>
                  </a:lnTo>
                  <a:lnTo>
                    <a:pt x="1035" y="61"/>
                  </a:lnTo>
                  <a:lnTo>
                    <a:pt x="1022" y="63"/>
                  </a:lnTo>
                  <a:lnTo>
                    <a:pt x="1009" y="63"/>
                  </a:lnTo>
                  <a:lnTo>
                    <a:pt x="51" y="63"/>
                  </a:lnTo>
                  <a:lnTo>
                    <a:pt x="40" y="63"/>
                  </a:lnTo>
                  <a:lnTo>
                    <a:pt x="29" y="61"/>
                  </a:lnTo>
                  <a:lnTo>
                    <a:pt x="18" y="57"/>
                  </a:lnTo>
                  <a:lnTo>
                    <a:pt x="9" y="52"/>
                  </a:lnTo>
                  <a:lnTo>
                    <a:pt x="1" y="42"/>
                  </a:lnTo>
                  <a:lnTo>
                    <a:pt x="0" y="29"/>
                  </a:lnTo>
                  <a:lnTo>
                    <a:pt x="3" y="15"/>
                  </a:lnTo>
                  <a:lnTo>
                    <a:pt x="11" y="5"/>
                  </a:lnTo>
                  <a:lnTo>
                    <a:pt x="24" y="2"/>
                  </a:lnTo>
                  <a:lnTo>
                    <a:pt x="39" y="0"/>
                  </a:lnTo>
                  <a:lnTo>
                    <a:pt x="5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 name="Group 59"/>
          <p:cNvGrpSpPr>
            <a:grpSpLocks noChangeAspect="1"/>
          </p:cNvGrpSpPr>
          <p:nvPr>
            <p:custDataLst>
              <p:tags r:id="rId6"/>
            </p:custDataLst>
          </p:nvPr>
        </p:nvGrpSpPr>
        <p:grpSpPr bwMode="auto">
          <a:xfrm>
            <a:off x="4495800" y="3505200"/>
            <a:ext cx="1904999" cy="396006"/>
            <a:chOff x="486" y="2649"/>
            <a:chExt cx="5484" cy="1140"/>
          </a:xfrm>
        </p:grpSpPr>
        <p:sp>
          <p:nvSpPr>
            <p:cNvPr id="1085" name="Freeform 61"/>
            <p:cNvSpPr>
              <a:spLocks/>
            </p:cNvSpPr>
            <p:nvPr/>
          </p:nvSpPr>
          <p:spPr bwMode="auto">
            <a:xfrm>
              <a:off x="486" y="2703"/>
              <a:ext cx="512" cy="1086"/>
            </a:xfrm>
            <a:custGeom>
              <a:avLst/>
              <a:gdLst/>
              <a:ahLst/>
              <a:cxnLst>
                <a:cxn ang="0">
                  <a:pos x="320" y="0"/>
                </a:cxn>
                <a:cxn ang="0">
                  <a:pos x="342" y="23"/>
                </a:cxn>
                <a:cxn ang="0">
                  <a:pos x="299" y="67"/>
                </a:cxn>
                <a:cxn ang="0">
                  <a:pos x="290" y="81"/>
                </a:cxn>
                <a:cxn ang="0">
                  <a:pos x="285" y="97"/>
                </a:cxn>
                <a:cxn ang="0">
                  <a:pos x="273" y="204"/>
                </a:cxn>
                <a:cxn ang="0">
                  <a:pos x="267" y="312"/>
                </a:cxn>
                <a:cxn ang="0">
                  <a:pos x="267" y="420"/>
                </a:cxn>
                <a:cxn ang="0">
                  <a:pos x="437" y="420"/>
                </a:cxn>
                <a:cxn ang="0">
                  <a:pos x="410" y="477"/>
                </a:cxn>
                <a:cxn ang="0">
                  <a:pos x="267" y="477"/>
                </a:cxn>
                <a:cxn ang="0">
                  <a:pos x="269" y="850"/>
                </a:cxn>
                <a:cxn ang="0">
                  <a:pos x="295" y="873"/>
                </a:cxn>
                <a:cxn ang="0">
                  <a:pos x="321" y="897"/>
                </a:cxn>
                <a:cxn ang="0">
                  <a:pos x="346" y="917"/>
                </a:cxn>
                <a:cxn ang="0">
                  <a:pos x="370" y="933"/>
                </a:cxn>
                <a:cxn ang="0">
                  <a:pos x="377" y="936"/>
                </a:cxn>
                <a:cxn ang="0">
                  <a:pos x="388" y="940"/>
                </a:cxn>
                <a:cxn ang="0">
                  <a:pos x="396" y="942"/>
                </a:cxn>
                <a:cxn ang="0">
                  <a:pos x="412" y="940"/>
                </a:cxn>
                <a:cxn ang="0">
                  <a:pos x="430" y="933"/>
                </a:cxn>
                <a:cxn ang="0">
                  <a:pos x="452" y="922"/>
                </a:cxn>
                <a:cxn ang="0">
                  <a:pos x="479" y="908"/>
                </a:cxn>
                <a:cxn ang="0">
                  <a:pos x="506" y="888"/>
                </a:cxn>
                <a:cxn ang="0">
                  <a:pos x="512" y="922"/>
                </a:cxn>
                <a:cxn ang="0">
                  <a:pos x="295" y="1086"/>
                </a:cxn>
                <a:cxn ang="0">
                  <a:pos x="140" y="951"/>
                </a:cxn>
                <a:cxn ang="0">
                  <a:pos x="140" y="944"/>
                </a:cxn>
                <a:cxn ang="0">
                  <a:pos x="140" y="926"/>
                </a:cxn>
                <a:cxn ang="0">
                  <a:pos x="140" y="899"/>
                </a:cxn>
                <a:cxn ang="0">
                  <a:pos x="140" y="863"/>
                </a:cxn>
                <a:cxn ang="0">
                  <a:pos x="140" y="821"/>
                </a:cxn>
                <a:cxn ang="0">
                  <a:pos x="140" y="773"/>
                </a:cxn>
                <a:cxn ang="0">
                  <a:pos x="140" y="722"/>
                </a:cxn>
                <a:cxn ang="0">
                  <a:pos x="140" y="670"/>
                </a:cxn>
                <a:cxn ang="0">
                  <a:pos x="140" y="618"/>
                </a:cxn>
                <a:cxn ang="0">
                  <a:pos x="142" y="567"/>
                </a:cxn>
                <a:cxn ang="0">
                  <a:pos x="142" y="520"/>
                </a:cxn>
                <a:cxn ang="0">
                  <a:pos x="142" y="477"/>
                </a:cxn>
                <a:cxn ang="0">
                  <a:pos x="0" y="477"/>
                </a:cxn>
                <a:cxn ang="0">
                  <a:pos x="25" y="420"/>
                </a:cxn>
                <a:cxn ang="0">
                  <a:pos x="140" y="420"/>
                </a:cxn>
                <a:cxn ang="0">
                  <a:pos x="140" y="137"/>
                </a:cxn>
                <a:cxn ang="0">
                  <a:pos x="320" y="0"/>
                </a:cxn>
                <a:cxn ang="0">
                  <a:pos x="320" y="0"/>
                </a:cxn>
              </a:cxnLst>
              <a:rect l="0" t="0" r="r" b="b"/>
              <a:pathLst>
                <a:path w="512" h="1086">
                  <a:moveTo>
                    <a:pt x="320" y="0"/>
                  </a:moveTo>
                  <a:lnTo>
                    <a:pt x="342" y="23"/>
                  </a:lnTo>
                  <a:lnTo>
                    <a:pt x="299" y="67"/>
                  </a:lnTo>
                  <a:lnTo>
                    <a:pt x="290" y="81"/>
                  </a:lnTo>
                  <a:lnTo>
                    <a:pt x="285" y="97"/>
                  </a:lnTo>
                  <a:lnTo>
                    <a:pt x="273" y="204"/>
                  </a:lnTo>
                  <a:lnTo>
                    <a:pt x="267" y="312"/>
                  </a:lnTo>
                  <a:lnTo>
                    <a:pt x="267" y="420"/>
                  </a:lnTo>
                  <a:lnTo>
                    <a:pt x="437" y="420"/>
                  </a:lnTo>
                  <a:lnTo>
                    <a:pt x="410" y="477"/>
                  </a:lnTo>
                  <a:lnTo>
                    <a:pt x="267" y="477"/>
                  </a:lnTo>
                  <a:lnTo>
                    <a:pt x="269" y="850"/>
                  </a:lnTo>
                  <a:lnTo>
                    <a:pt x="295" y="873"/>
                  </a:lnTo>
                  <a:lnTo>
                    <a:pt x="321" y="897"/>
                  </a:lnTo>
                  <a:lnTo>
                    <a:pt x="346" y="917"/>
                  </a:lnTo>
                  <a:lnTo>
                    <a:pt x="370" y="933"/>
                  </a:lnTo>
                  <a:lnTo>
                    <a:pt x="377" y="936"/>
                  </a:lnTo>
                  <a:lnTo>
                    <a:pt x="388" y="940"/>
                  </a:lnTo>
                  <a:lnTo>
                    <a:pt x="396" y="942"/>
                  </a:lnTo>
                  <a:lnTo>
                    <a:pt x="412" y="940"/>
                  </a:lnTo>
                  <a:lnTo>
                    <a:pt x="430" y="933"/>
                  </a:lnTo>
                  <a:lnTo>
                    <a:pt x="452" y="922"/>
                  </a:lnTo>
                  <a:lnTo>
                    <a:pt x="479" y="908"/>
                  </a:lnTo>
                  <a:lnTo>
                    <a:pt x="506" y="888"/>
                  </a:lnTo>
                  <a:lnTo>
                    <a:pt x="512" y="922"/>
                  </a:lnTo>
                  <a:lnTo>
                    <a:pt x="295" y="1086"/>
                  </a:lnTo>
                  <a:lnTo>
                    <a:pt x="140" y="951"/>
                  </a:lnTo>
                  <a:lnTo>
                    <a:pt x="140" y="944"/>
                  </a:lnTo>
                  <a:lnTo>
                    <a:pt x="140" y="926"/>
                  </a:lnTo>
                  <a:lnTo>
                    <a:pt x="140" y="899"/>
                  </a:lnTo>
                  <a:lnTo>
                    <a:pt x="140" y="863"/>
                  </a:lnTo>
                  <a:lnTo>
                    <a:pt x="140" y="821"/>
                  </a:lnTo>
                  <a:lnTo>
                    <a:pt x="140" y="773"/>
                  </a:lnTo>
                  <a:lnTo>
                    <a:pt x="140" y="722"/>
                  </a:lnTo>
                  <a:lnTo>
                    <a:pt x="140" y="670"/>
                  </a:lnTo>
                  <a:lnTo>
                    <a:pt x="140" y="618"/>
                  </a:lnTo>
                  <a:lnTo>
                    <a:pt x="142" y="567"/>
                  </a:lnTo>
                  <a:lnTo>
                    <a:pt x="142" y="520"/>
                  </a:lnTo>
                  <a:lnTo>
                    <a:pt x="142" y="477"/>
                  </a:lnTo>
                  <a:lnTo>
                    <a:pt x="0" y="477"/>
                  </a:lnTo>
                  <a:lnTo>
                    <a:pt x="25" y="420"/>
                  </a:lnTo>
                  <a:lnTo>
                    <a:pt x="140" y="420"/>
                  </a:lnTo>
                  <a:lnTo>
                    <a:pt x="140" y="137"/>
                  </a:lnTo>
                  <a:lnTo>
                    <a:pt x="320" y="0"/>
                  </a:lnTo>
                  <a:lnTo>
                    <a:pt x="3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62"/>
            <p:cNvSpPr>
              <a:spLocks/>
            </p:cNvSpPr>
            <p:nvPr/>
          </p:nvSpPr>
          <p:spPr bwMode="auto">
            <a:xfrm>
              <a:off x="1061" y="2649"/>
              <a:ext cx="450" cy="522"/>
            </a:xfrm>
            <a:custGeom>
              <a:avLst/>
              <a:gdLst/>
              <a:ahLst/>
              <a:cxnLst>
                <a:cxn ang="0">
                  <a:pos x="352" y="5"/>
                </a:cxn>
                <a:cxn ang="0">
                  <a:pos x="420" y="36"/>
                </a:cxn>
                <a:cxn ang="0">
                  <a:pos x="450" y="101"/>
                </a:cxn>
                <a:cxn ang="0">
                  <a:pos x="433" y="151"/>
                </a:cxn>
                <a:cxn ang="0">
                  <a:pos x="401" y="166"/>
                </a:cxn>
                <a:cxn ang="0">
                  <a:pos x="375" y="160"/>
                </a:cxn>
                <a:cxn ang="0">
                  <a:pos x="358" y="130"/>
                </a:cxn>
                <a:cxn ang="0">
                  <a:pos x="385" y="85"/>
                </a:cxn>
                <a:cxn ang="0">
                  <a:pos x="405" y="76"/>
                </a:cxn>
                <a:cxn ang="0">
                  <a:pos x="371" y="47"/>
                </a:cxn>
                <a:cxn ang="0">
                  <a:pos x="312" y="32"/>
                </a:cxn>
                <a:cxn ang="0">
                  <a:pos x="258" y="36"/>
                </a:cxn>
                <a:cxn ang="0">
                  <a:pos x="192" y="68"/>
                </a:cxn>
                <a:cxn ang="0">
                  <a:pos x="165" y="130"/>
                </a:cxn>
                <a:cxn ang="0">
                  <a:pos x="186" y="169"/>
                </a:cxn>
                <a:cxn ang="0">
                  <a:pos x="235" y="189"/>
                </a:cxn>
                <a:cxn ang="0">
                  <a:pos x="272" y="196"/>
                </a:cxn>
                <a:cxn ang="0">
                  <a:pos x="323" y="209"/>
                </a:cxn>
                <a:cxn ang="0">
                  <a:pos x="384" y="240"/>
                </a:cxn>
                <a:cxn ang="0">
                  <a:pos x="424" y="301"/>
                </a:cxn>
                <a:cxn ang="0">
                  <a:pos x="424" y="362"/>
                </a:cxn>
                <a:cxn ang="0">
                  <a:pos x="398" y="423"/>
                </a:cxn>
                <a:cxn ang="0">
                  <a:pos x="337" y="483"/>
                </a:cxn>
                <a:cxn ang="0">
                  <a:pos x="230" y="519"/>
                </a:cxn>
                <a:cxn ang="0">
                  <a:pos x="97" y="511"/>
                </a:cxn>
                <a:cxn ang="0">
                  <a:pos x="17" y="463"/>
                </a:cxn>
                <a:cxn ang="0">
                  <a:pos x="3" y="384"/>
                </a:cxn>
                <a:cxn ang="0">
                  <a:pos x="45" y="337"/>
                </a:cxn>
                <a:cxn ang="0">
                  <a:pos x="97" y="344"/>
                </a:cxn>
                <a:cxn ang="0">
                  <a:pos x="106" y="398"/>
                </a:cxn>
                <a:cxn ang="0">
                  <a:pos x="47" y="441"/>
                </a:cxn>
                <a:cxn ang="0">
                  <a:pos x="108" y="481"/>
                </a:cxn>
                <a:cxn ang="0">
                  <a:pos x="183" y="492"/>
                </a:cxn>
                <a:cxn ang="0">
                  <a:pos x="239" y="484"/>
                </a:cxn>
                <a:cxn ang="0">
                  <a:pos x="319" y="447"/>
                </a:cxn>
                <a:cxn ang="0">
                  <a:pos x="354" y="387"/>
                </a:cxn>
                <a:cxn ang="0">
                  <a:pos x="340" y="333"/>
                </a:cxn>
                <a:cxn ang="0">
                  <a:pos x="288" y="303"/>
                </a:cxn>
                <a:cxn ang="0">
                  <a:pos x="225" y="288"/>
                </a:cxn>
                <a:cxn ang="0">
                  <a:pos x="160" y="272"/>
                </a:cxn>
                <a:cxn ang="0">
                  <a:pos x="122" y="243"/>
                </a:cxn>
                <a:cxn ang="0">
                  <a:pos x="94" y="193"/>
                </a:cxn>
                <a:cxn ang="0">
                  <a:pos x="96" y="140"/>
                </a:cxn>
                <a:cxn ang="0">
                  <a:pos x="124" y="81"/>
                </a:cxn>
                <a:cxn ang="0">
                  <a:pos x="186" y="25"/>
                </a:cxn>
                <a:cxn ang="0">
                  <a:pos x="300" y="0"/>
                </a:cxn>
              </a:cxnLst>
              <a:rect l="0" t="0" r="r" b="b"/>
              <a:pathLst>
                <a:path w="450" h="522">
                  <a:moveTo>
                    <a:pt x="300" y="0"/>
                  </a:moveTo>
                  <a:lnTo>
                    <a:pt x="326" y="2"/>
                  </a:lnTo>
                  <a:lnTo>
                    <a:pt x="352" y="5"/>
                  </a:lnTo>
                  <a:lnTo>
                    <a:pt x="377" y="13"/>
                  </a:lnTo>
                  <a:lnTo>
                    <a:pt x="399" y="22"/>
                  </a:lnTo>
                  <a:lnTo>
                    <a:pt x="420" y="36"/>
                  </a:lnTo>
                  <a:lnTo>
                    <a:pt x="436" y="52"/>
                  </a:lnTo>
                  <a:lnTo>
                    <a:pt x="447" y="76"/>
                  </a:lnTo>
                  <a:lnTo>
                    <a:pt x="450" y="101"/>
                  </a:lnTo>
                  <a:lnTo>
                    <a:pt x="448" y="124"/>
                  </a:lnTo>
                  <a:lnTo>
                    <a:pt x="441" y="140"/>
                  </a:lnTo>
                  <a:lnTo>
                    <a:pt x="433" y="151"/>
                  </a:lnTo>
                  <a:lnTo>
                    <a:pt x="422" y="158"/>
                  </a:lnTo>
                  <a:lnTo>
                    <a:pt x="412" y="164"/>
                  </a:lnTo>
                  <a:lnTo>
                    <a:pt x="401" y="166"/>
                  </a:lnTo>
                  <a:lnTo>
                    <a:pt x="394" y="166"/>
                  </a:lnTo>
                  <a:lnTo>
                    <a:pt x="385" y="164"/>
                  </a:lnTo>
                  <a:lnTo>
                    <a:pt x="375" y="160"/>
                  </a:lnTo>
                  <a:lnTo>
                    <a:pt x="366" y="153"/>
                  </a:lnTo>
                  <a:lnTo>
                    <a:pt x="359" y="144"/>
                  </a:lnTo>
                  <a:lnTo>
                    <a:pt x="358" y="130"/>
                  </a:lnTo>
                  <a:lnTo>
                    <a:pt x="361" y="113"/>
                  </a:lnTo>
                  <a:lnTo>
                    <a:pt x="371" y="97"/>
                  </a:lnTo>
                  <a:lnTo>
                    <a:pt x="385" y="85"/>
                  </a:lnTo>
                  <a:lnTo>
                    <a:pt x="405" y="76"/>
                  </a:lnTo>
                  <a:lnTo>
                    <a:pt x="405" y="76"/>
                  </a:lnTo>
                  <a:lnTo>
                    <a:pt x="405" y="76"/>
                  </a:lnTo>
                  <a:lnTo>
                    <a:pt x="405" y="76"/>
                  </a:lnTo>
                  <a:lnTo>
                    <a:pt x="391" y="59"/>
                  </a:lnTo>
                  <a:lnTo>
                    <a:pt x="371" y="47"/>
                  </a:lnTo>
                  <a:lnTo>
                    <a:pt x="351" y="40"/>
                  </a:lnTo>
                  <a:lnTo>
                    <a:pt x="331" y="34"/>
                  </a:lnTo>
                  <a:lnTo>
                    <a:pt x="312" y="32"/>
                  </a:lnTo>
                  <a:lnTo>
                    <a:pt x="296" y="32"/>
                  </a:lnTo>
                  <a:lnTo>
                    <a:pt x="281" y="32"/>
                  </a:lnTo>
                  <a:lnTo>
                    <a:pt x="258" y="36"/>
                  </a:lnTo>
                  <a:lnTo>
                    <a:pt x="234" y="43"/>
                  </a:lnTo>
                  <a:lnTo>
                    <a:pt x="209" y="56"/>
                  </a:lnTo>
                  <a:lnTo>
                    <a:pt x="192" y="68"/>
                  </a:lnTo>
                  <a:lnTo>
                    <a:pt x="178" y="88"/>
                  </a:lnTo>
                  <a:lnTo>
                    <a:pt x="169" y="108"/>
                  </a:lnTo>
                  <a:lnTo>
                    <a:pt x="165" y="130"/>
                  </a:lnTo>
                  <a:lnTo>
                    <a:pt x="167" y="144"/>
                  </a:lnTo>
                  <a:lnTo>
                    <a:pt x="174" y="157"/>
                  </a:lnTo>
                  <a:lnTo>
                    <a:pt x="186" y="169"/>
                  </a:lnTo>
                  <a:lnTo>
                    <a:pt x="204" y="180"/>
                  </a:lnTo>
                  <a:lnTo>
                    <a:pt x="227" y="187"/>
                  </a:lnTo>
                  <a:lnTo>
                    <a:pt x="235" y="189"/>
                  </a:lnTo>
                  <a:lnTo>
                    <a:pt x="248" y="191"/>
                  </a:lnTo>
                  <a:lnTo>
                    <a:pt x="261" y="194"/>
                  </a:lnTo>
                  <a:lnTo>
                    <a:pt x="272" y="196"/>
                  </a:lnTo>
                  <a:lnTo>
                    <a:pt x="286" y="200"/>
                  </a:lnTo>
                  <a:lnTo>
                    <a:pt x="303" y="203"/>
                  </a:lnTo>
                  <a:lnTo>
                    <a:pt x="323" y="209"/>
                  </a:lnTo>
                  <a:lnTo>
                    <a:pt x="344" y="216"/>
                  </a:lnTo>
                  <a:lnTo>
                    <a:pt x="364" y="227"/>
                  </a:lnTo>
                  <a:lnTo>
                    <a:pt x="384" y="240"/>
                  </a:lnTo>
                  <a:lnTo>
                    <a:pt x="401" y="258"/>
                  </a:lnTo>
                  <a:lnTo>
                    <a:pt x="415" y="277"/>
                  </a:lnTo>
                  <a:lnTo>
                    <a:pt x="424" y="301"/>
                  </a:lnTo>
                  <a:lnTo>
                    <a:pt x="427" y="331"/>
                  </a:lnTo>
                  <a:lnTo>
                    <a:pt x="426" y="344"/>
                  </a:lnTo>
                  <a:lnTo>
                    <a:pt x="424" y="362"/>
                  </a:lnTo>
                  <a:lnTo>
                    <a:pt x="419" y="380"/>
                  </a:lnTo>
                  <a:lnTo>
                    <a:pt x="410" y="402"/>
                  </a:lnTo>
                  <a:lnTo>
                    <a:pt x="398" y="423"/>
                  </a:lnTo>
                  <a:lnTo>
                    <a:pt x="382" y="443"/>
                  </a:lnTo>
                  <a:lnTo>
                    <a:pt x="361" y="465"/>
                  </a:lnTo>
                  <a:lnTo>
                    <a:pt x="337" y="483"/>
                  </a:lnTo>
                  <a:lnTo>
                    <a:pt x="307" y="499"/>
                  </a:lnTo>
                  <a:lnTo>
                    <a:pt x="272" y="511"/>
                  </a:lnTo>
                  <a:lnTo>
                    <a:pt x="230" y="519"/>
                  </a:lnTo>
                  <a:lnTo>
                    <a:pt x="183" y="522"/>
                  </a:lnTo>
                  <a:lnTo>
                    <a:pt x="138" y="519"/>
                  </a:lnTo>
                  <a:lnTo>
                    <a:pt x="97" y="511"/>
                  </a:lnTo>
                  <a:lnTo>
                    <a:pt x="64" y="501"/>
                  </a:lnTo>
                  <a:lnTo>
                    <a:pt x="36" y="484"/>
                  </a:lnTo>
                  <a:lnTo>
                    <a:pt x="17" y="463"/>
                  </a:lnTo>
                  <a:lnTo>
                    <a:pt x="5" y="439"/>
                  </a:lnTo>
                  <a:lnTo>
                    <a:pt x="0" y="411"/>
                  </a:lnTo>
                  <a:lnTo>
                    <a:pt x="3" y="384"/>
                  </a:lnTo>
                  <a:lnTo>
                    <a:pt x="14" y="362"/>
                  </a:lnTo>
                  <a:lnTo>
                    <a:pt x="28" y="346"/>
                  </a:lnTo>
                  <a:lnTo>
                    <a:pt x="45" y="337"/>
                  </a:lnTo>
                  <a:lnTo>
                    <a:pt x="64" y="333"/>
                  </a:lnTo>
                  <a:lnTo>
                    <a:pt x="82" y="337"/>
                  </a:lnTo>
                  <a:lnTo>
                    <a:pt x="97" y="344"/>
                  </a:lnTo>
                  <a:lnTo>
                    <a:pt x="106" y="357"/>
                  </a:lnTo>
                  <a:lnTo>
                    <a:pt x="110" y="375"/>
                  </a:lnTo>
                  <a:lnTo>
                    <a:pt x="106" y="398"/>
                  </a:lnTo>
                  <a:lnTo>
                    <a:pt x="92" y="420"/>
                  </a:lnTo>
                  <a:lnTo>
                    <a:pt x="73" y="434"/>
                  </a:lnTo>
                  <a:lnTo>
                    <a:pt x="47" y="441"/>
                  </a:lnTo>
                  <a:lnTo>
                    <a:pt x="62" y="459"/>
                  </a:lnTo>
                  <a:lnTo>
                    <a:pt x="83" y="472"/>
                  </a:lnTo>
                  <a:lnTo>
                    <a:pt x="108" y="481"/>
                  </a:lnTo>
                  <a:lnTo>
                    <a:pt x="132" y="486"/>
                  </a:lnTo>
                  <a:lnTo>
                    <a:pt x="158" y="490"/>
                  </a:lnTo>
                  <a:lnTo>
                    <a:pt x="183" y="492"/>
                  </a:lnTo>
                  <a:lnTo>
                    <a:pt x="195" y="490"/>
                  </a:lnTo>
                  <a:lnTo>
                    <a:pt x="214" y="490"/>
                  </a:lnTo>
                  <a:lnTo>
                    <a:pt x="239" y="484"/>
                  </a:lnTo>
                  <a:lnTo>
                    <a:pt x="267" y="477"/>
                  </a:lnTo>
                  <a:lnTo>
                    <a:pt x="295" y="465"/>
                  </a:lnTo>
                  <a:lnTo>
                    <a:pt x="319" y="447"/>
                  </a:lnTo>
                  <a:lnTo>
                    <a:pt x="337" y="427"/>
                  </a:lnTo>
                  <a:lnTo>
                    <a:pt x="347" y="405"/>
                  </a:lnTo>
                  <a:lnTo>
                    <a:pt x="354" y="387"/>
                  </a:lnTo>
                  <a:lnTo>
                    <a:pt x="354" y="373"/>
                  </a:lnTo>
                  <a:lnTo>
                    <a:pt x="351" y="351"/>
                  </a:lnTo>
                  <a:lnTo>
                    <a:pt x="340" y="333"/>
                  </a:lnTo>
                  <a:lnTo>
                    <a:pt x="324" y="319"/>
                  </a:lnTo>
                  <a:lnTo>
                    <a:pt x="307" y="310"/>
                  </a:lnTo>
                  <a:lnTo>
                    <a:pt x="288" y="303"/>
                  </a:lnTo>
                  <a:lnTo>
                    <a:pt x="272" y="297"/>
                  </a:lnTo>
                  <a:lnTo>
                    <a:pt x="260" y="295"/>
                  </a:lnTo>
                  <a:lnTo>
                    <a:pt x="225" y="288"/>
                  </a:lnTo>
                  <a:lnTo>
                    <a:pt x="199" y="283"/>
                  </a:lnTo>
                  <a:lnTo>
                    <a:pt x="178" y="277"/>
                  </a:lnTo>
                  <a:lnTo>
                    <a:pt x="160" y="272"/>
                  </a:lnTo>
                  <a:lnTo>
                    <a:pt x="146" y="263"/>
                  </a:lnTo>
                  <a:lnTo>
                    <a:pt x="132" y="254"/>
                  </a:lnTo>
                  <a:lnTo>
                    <a:pt x="122" y="243"/>
                  </a:lnTo>
                  <a:lnTo>
                    <a:pt x="111" y="231"/>
                  </a:lnTo>
                  <a:lnTo>
                    <a:pt x="101" y="214"/>
                  </a:lnTo>
                  <a:lnTo>
                    <a:pt x="94" y="193"/>
                  </a:lnTo>
                  <a:lnTo>
                    <a:pt x="92" y="169"/>
                  </a:lnTo>
                  <a:lnTo>
                    <a:pt x="94" y="157"/>
                  </a:lnTo>
                  <a:lnTo>
                    <a:pt x="96" y="140"/>
                  </a:lnTo>
                  <a:lnTo>
                    <a:pt x="101" y="122"/>
                  </a:lnTo>
                  <a:lnTo>
                    <a:pt x="110" y="103"/>
                  </a:lnTo>
                  <a:lnTo>
                    <a:pt x="124" y="81"/>
                  </a:lnTo>
                  <a:lnTo>
                    <a:pt x="139" y="61"/>
                  </a:lnTo>
                  <a:lnTo>
                    <a:pt x="160" y="41"/>
                  </a:lnTo>
                  <a:lnTo>
                    <a:pt x="186" y="25"/>
                  </a:lnTo>
                  <a:lnTo>
                    <a:pt x="218" y="13"/>
                  </a:lnTo>
                  <a:lnTo>
                    <a:pt x="256" y="4"/>
                  </a:lnTo>
                  <a:lnTo>
                    <a:pt x="3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63"/>
            <p:cNvSpPr>
              <a:spLocks noEditPoints="1"/>
            </p:cNvSpPr>
            <p:nvPr/>
          </p:nvSpPr>
          <p:spPr bwMode="auto">
            <a:xfrm>
              <a:off x="2105" y="3027"/>
              <a:ext cx="621" cy="636"/>
            </a:xfrm>
            <a:custGeom>
              <a:avLst/>
              <a:gdLst/>
              <a:ahLst/>
              <a:cxnLst>
                <a:cxn ang="0">
                  <a:pos x="260" y="70"/>
                </a:cxn>
                <a:cxn ang="0">
                  <a:pos x="173" y="108"/>
                </a:cxn>
                <a:cxn ang="0">
                  <a:pos x="104" y="178"/>
                </a:cxn>
                <a:cxn ang="0">
                  <a:pos x="68" y="268"/>
                </a:cxn>
                <a:cxn ang="0">
                  <a:pos x="68" y="368"/>
                </a:cxn>
                <a:cxn ang="0">
                  <a:pos x="104" y="458"/>
                </a:cxn>
                <a:cxn ang="0">
                  <a:pos x="173" y="526"/>
                </a:cxn>
                <a:cxn ang="0">
                  <a:pos x="260" y="566"/>
                </a:cxn>
                <a:cxn ang="0">
                  <a:pos x="359" y="566"/>
                </a:cxn>
                <a:cxn ang="0">
                  <a:pos x="447" y="528"/>
                </a:cxn>
                <a:cxn ang="0">
                  <a:pos x="513" y="459"/>
                </a:cxn>
                <a:cxn ang="0">
                  <a:pos x="550" y="369"/>
                </a:cxn>
                <a:cxn ang="0">
                  <a:pos x="550" y="267"/>
                </a:cxn>
                <a:cxn ang="0">
                  <a:pos x="513" y="175"/>
                </a:cxn>
                <a:cxn ang="0">
                  <a:pos x="447" y="108"/>
                </a:cxn>
                <a:cxn ang="0">
                  <a:pos x="359" y="70"/>
                </a:cxn>
                <a:cxn ang="0">
                  <a:pos x="310" y="0"/>
                </a:cxn>
                <a:cxn ang="0">
                  <a:pos x="417" y="20"/>
                </a:cxn>
                <a:cxn ang="0">
                  <a:pos x="510" y="76"/>
                </a:cxn>
                <a:cxn ang="0">
                  <a:pos x="578" y="157"/>
                </a:cxn>
                <a:cxn ang="0">
                  <a:pos x="616" y="261"/>
                </a:cxn>
                <a:cxn ang="0">
                  <a:pos x="616" y="375"/>
                </a:cxn>
                <a:cxn ang="0">
                  <a:pos x="578" y="477"/>
                </a:cxn>
                <a:cxn ang="0">
                  <a:pos x="510" y="560"/>
                </a:cxn>
                <a:cxn ang="0">
                  <a:pos x="417" y="616"/>
                </a:cxn>
                <a:cxn ang="0">
                  <a:pos x="310" y="636"/>
                </a:cxn>
                <a:cxn ang="0">
                  <a:pos x="202" y="614"/>
                </a:cxn>
                <a:cxn ang="0">
                  <a:pos x="110" y="560"/>
                </a:cxn>
                <a:cxn ang="0">
                  <a:pos x="42" y="477"/>
                </a:cxn>
                <a:cxn ang="0">
                  <a:pos x="5" y="375"/>
                </a:cxn>
                <a:cxn ang="0">
                  <a:pos x="5" y="261"/>
                </a:cxn>
                <a:cxn ang="0">
                  <a:pos x="42" y="159"/>
                </a:cxn>
                <a:cxn ang="0">
                  <a:pos x="110" y="76"/>
                </a:cxn>
                <a:cxn ang="0">
                  <a:pos x="202" y="20"/>
                </a:cxn>
                <a:cxn ang="0">
                  <a:pos x="310" y="0"/>
                </a:cxn>
              </a:cxnLst>
              <a:rect l="0" t="0" r="r" b="b"/>
              <a:pathLst>
                <a:path w="621" h="636">
                  <a:moveTo>
                    <a:pt x="310" y="65"/>
                  </a:moveTo>
                  <a:lnTo>
                    <a:pt x="260" y="70"/>
                  </a:lnTo>
                  <a:lnTo>
                    <a:pt x="214" y="85"/>
                  </a:lnTo>
                  <a:lnTo>
                    <a:pt x="173" y="108"/>
                  </a:lnTo>
                  <a:lnTo>
                    <a:pt x="136" y="141"/>
                  </a:lnTo>
                  <a:lnTo>
                    <a:pt x="104" y="178"/>
                  </a:lnTo>
                  <a:lnTo>
                    <a:pt x="82" y="220"/>
                  </a:lnTo>
                  <a:lnTo>
                    <a:pt x="68" y="268"/>
                  </a:lnTo>
                  <a:lnTo>
                    <a:pt x="63" y="317"/>
                  </a:lnTo>
                  <a:lnTo>
                    <a:pt x="68" y="368"/>
                  </a:lnTo>
                  <a:lnTo>
                    <a:pt x="82" y="414"/>
                  </a:lnTo>
                  <a:lnTo>
                    <a:pt x="104" y="458"/>
                  </a:lnTo>
                  <a:lnTo>
                    <a:pt x="136" y="495"/>
                  </a:lnTo>
                  <a:lnTo>
                    <a:pt x="173" y="526"/>
                  </a:lnTo>
                  <a:lnTo>
                    <a:pt x="214" y="551"/>
                  </a:lnTo>
                  <a:lnTo>
                    <a:pt x="260" y="566"/>
                  </a:lnTo>
                  <a:lnTo>
                    <a:pt x="310" y="571"/>
                  </a:lnTo>
                  <a:lnTo>
                    <a:pt x="359" y="566"/>
                  </a:lnTo>
                  <a:lnTo>
                    <a:pt x="405" y="551"/>
                  </a:lnTo>
                  <a:lnTo>
                    <a:pt x="447" y="528"/>
                  </a:lnTo>
                  <a:lnTo>
                    <a:pt x="483" y="497"/>
                  </a:lnTo>
                  <a:lnTo>
                    <a:pt x="513" y="459"/>
                  </a:lnTo>
                  <a:lnTo>
                    <a:pt x="536" y="418"/>
                  </a:lnTo>
                  <a:lnTo>
                    <a:pt x="550" y="369"/>
                  </a:lnTo>
                  <a:lnTo>
                    <a:pt x="555" y="317"/>
                  </a:lnTo>
                  <a:lnTo>
                    <a:pt x="550" y="267"/>
                  </a:lnTo>
                  <a:lnTo>
                    <a:pt x="536" y="218"/>
                  </a:lnTo>
                  <a:lnTo>
                    <a:pt x="513" y="175"/>
                  </a:lnTo>
                  <a:lnTo>
                    <a:pt x="483" y="139"/>
                  </a:lnTo>
                  <a:lnTo>
                    <a:pt x="447" y="108"/>
                  </a:lnTo>
                  <a:lnTo>
                    <a:pt x="405" y="85"/>
                  </a:lnTo>
                  <a:lnTo>
                    <a:pt x="359" y="70"/>
                  </a:lnTo>
                  <a:lnTo>
                    <a:pt x="310" y="65"/>
                  </a:lnTo>
                  <a:close/>
                  <a:moveTo>
                    <a:pt x="310" y="0"/>
                  </a:moveTo>
                  <a:lnTo>
                    <a:pt x="365" y="6"/>
                  </a:lnTo>
                  <a:lnTo>
                    <a:pt x="417" y="20"/>
                  </a:lnTo>
                  <a:lnTo>
                    <a:pt x="466" y="43"/>
                  </a:lnTo>
                  <a:lnTo>
                    <a:pt x="510" y="76"/>
                  </a:lnTo>
                  <a:lnTo>
                    <a:pt x="546" y="114"/>
                  </a:lnTo>
                  <a:lnTo>
                    <a:pt x="578" y="157"/>
                  </a:lnTo>
                  <a:lnTo>
                    <a:pt x="600" y="207"/>
                  </a:lnTo>
                  <a:lnTo>
                    <a:pt x="616" y="261"/>
                  </a:lnTo>
                  <a:lnTo>
                    <a:pt x="621" y="317"/>
                  </a:lnTo>
                  <a:lnTo>
                    <a:pt x="616" y="375"/>
                  </a:lnTo>
                  <a:lnTo>
                    <a:pt x="600" y="429"/>
                  </a:lnTo>
                  <a:lnTo>
                    <a:pt x="578" y="477"/>
                  </a:lnTo>
                  <a:lnTo>
                    <a:pt x="546" y="522"/>
                  </a:lnTo>
                  <a:lnTo>
                    <a:pt x="510" y="560"/>
                  </a:lnTo>
                  <a:lnTo>
                    <a:pt x="466" y="593"/>
                  </a:lnTo>
                  <a:lnTo>
                    <a:pt x="417" y="616"/>
                  </a:lnTo>
                  <a:lnTo>
                    <a:pt x="365" y="630"/>
                  </a:lnTo>
                  <a:lnTo>
                    <a:pt x="310" y="636"/>
                  </a:lnTo>
                  <a:lnTo>
                    <a:pt x="255" y="630"/>
                  </a:lnTo>
                  <a:lnTo>
                    <a:pt x="202" y="614"/>
                  </a:lnTo>
                  <a:lnTo>
                    <a:pt x="153" y="591"/>
                  </a:lnTo>
                  <a:lnTo>
                    <a:pt x="110" y="560"/>
                  </a:lnTo>
                  <a:lnTo>
                    <a:pt x="73" y="521"/>
                  </a:lnTo>
                  <a:lnTo>
                    <a:pt x="42" y="477"/>
                  </a:lnTo>
                  <a:lnTo>
                    <a:pt x="19" y="427"/>
                  </a:lnTo>
                  <a:lnTo>
                    <a:pt x="5" y="375"/>
                  </a:lnTo>
                  <a:lnTo>
                    <a:pt x="0" y="317"/>
                  </a:lnTo>
                  <a:lnTo>
                    <a:pt x="5" y="261"/>
                  </a:lnTo>
                  <a:lnTo>
                    <a:pt x="19" y="207"/>
                  </a:lnTo>
                  <a:lnTo>
                    <a:pt x="42" y="159"/>
                  </a:lnTo>
                  <a:lnTo>
                    <a:pt x="73" y="114"/>
                  </a:lnTo>
                  <a:lnTo>
                    <a:pt x="110" y="76"/>
                  </a:lnTo>
                  <a:lnTo>
                    <a:pt x="153" y="45"/>
                  </a:lnTo>
                  <a:lnTo>
                    <a:pt x="202" y="20"/>
                  </a:lnTo>
                  <a:lnTo>
                    <a:pt x="255" y="6"/>
                  </a:lnTo>
                  <a:lnTo>
                    <a:pt x="3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64"/>
            <p:cNvSpPr>
              <a:spLocks/>
            </p:cNvSpPr>
            <p:nvPr/>
          </p:nvSpPr>
          <p:spPr bwMode="auto">
            <a:xfrm>
              <a:off x="3213" y="2703"/>
              <a:ext cx="512" cy="1086"/>
            </a:xfrm>
            <a:custGeom>
              <a:avLst/>
              <a:gdLst/>
              <a:ahLst/>
              <a:cxnLst>
                <a:cxn ang="0">
                  <a:pos x="320" y="0"/>
                </a:cxn>
                <a:cxn ang="0">
                  <a:pos x="343" y="23"/>
                </a:cxn>
                <a:cxn ang="0">
                  <a:pos x="299" y="67"/>
                </a:cxn>
                <a:cxn ang="0">
                  <a:pos x="290" y="81"/>
                </a:cxn>
                <a:cxn ang="0">
                  <a:pos x="285" y="97"/>
                </a:cxn>
                <a:cxn ang="0">
                  <a:pos x="273" y="204"/>
                </a:cxn>
                <a:cxn ang="0">
                  <a:pos x="268" y="312"/>
                </a:cxn>
                <a:cxn ang="0">
                  <a:pos x="268" y="420"/>
                </a:cxn>
                <a:cxn ang="0">
                  <a:pos x="437" y="420"/>
                </a:cxn>
                <a:cxn ang="0">
                  <a:pos x="409" y="477"/>
                </a:cxn>
                <a:cxn ang="0">
                  <a:pos x="268" y="477"/>
                </a:cxn>
                <a:cxn ang="0">
                  <a:pos x="269" y="850"/>
                </a:cxn>
                <a:cxn ang="0">
                  <a:pos x="295" y="873"/>
                </a:cxn>
                <a:cxn ang="0">
                  <a:pos x="320" y="897"/>
                </a:cxn>
                <a:cxn ang="0">
                  <a:pos x="346" y="917"/>
                </a:cxn>
                <a:cxn ang="0">
                  <a:pos x="371" y="933"/>
                </a:cxn>
                <a:cxn ang="0">
                  <a:pos x="378" y="936"/>
                </a:cxn>
                <a:cxn ang="0">
                  <a:pos x="388" y="940"/>
                </a:cxn>
                <a:cxn ang="0">
                  <a:pos x="397" y="942"/>
                </a:cxn>
                <a:cxn ang="0">
                  <a:pos x="412" y="940"/>
                </a:cxn>
                <a:cxn ang="0">
                  <a:pos x="430" y="933"/>
                </a:cxn>
                <a:cxn ang="0">
                  <a:pos x="453" y="922"/>
                </a:cxn>
                <a:cxn ang="0">
                  <a:pos x="477" y="908"/>
                </a:cxn>
                <a:cxn ang="0">
                  <a:pos x="507" y="888"/>
                </a:cxn>
                <a:cxn ang="0">
                  <a:pos x="512" y="922"/>
                </a:cxn>
                <a:cxn ang="0">
                  <a:pos x="295" y="1086"/>
                </a:cxn>
                <a:cxn ang="0">
                  <a:pos x="140" y="951"/>
                </a:cxn>
                <a:cxn ang="0">
                  <a:pos x="140" y="944"/>
                </a:cxn>
                <a:cxn ang="0">
                  <a:pos x="140" y="926"/>
                </a:cxn>
                <a:cxn ang="0">
                  <a:pos x="140" y="899"/>
                </a:cxn>
                <a:cxn ang="0">
                  <a:pos x="140" y="863"/>
                </a:cxn>
                <a:cxn ang="0">
                  <a:pos x="140" y="821"/>
                </a:cxn>
                <a:cxn ang="0">
                  <a:pos x="140" y="773"/>
                </a:cxn>
                <a:cxn ang="0">
                  <a:pos x="140" y="722"/>
                </a:cxn>
                <a:cxn ang="0">
                  <a:pos x="140" y="670"/>
                </a:cxn>
                <a:cxn ang="0">
                  <a:pos x="140" y="618"/>
                </a:cxn>
                <a:cxn ang="0">
                  <a:pos x="142" y="567"/>
                </a:cxn>
                <a:cxn ang="0">
                  <a:pos x="142" y="520"/>
                </a:cxn>
                <a:cxn ang="0">
                  <a:pos x="142" y="477"/>
                </a:cxn>
                <a:cxn ang="0">
                  <a:pos x="0" y="477"/>
                </a:cxn>
                <a:cxn ang="0">
                  <a:pos x="25" y="420"/>
                </a:cxn>
                <a:cxn ang="0">
                  <a:pos x="140" y="420"/>
                </a:cxn>
                <a:cxn ang="0">
                  <a:pos x="140" y="137"/>
                </a:cxn>
                <a:cxn ang="0">
                  <a:pos x="320" y="0"/>
                </a:cxn>
                <a:cxn ang="0">
                  <a:pos x="320" y="0"/>
                </a:cxn>
              </a:cxnLst>
              <a:rect l="0" t="0" r="r" b="b"/>
              <a:pathLst>
                <a:path w="512" h="1086">
                  <a:moveTo>
                    <a:pt x="320" y="0"/>
                  </a:moveTo>
                  <a:lnTo>
                    <a:pt x="343" y="23"/>
                  </a:lnTo>
                  <a:lnTo>
                    <a:pt x="299" y="67"/>
                  </a:lnTo>
                  <a:lnTo>
                    <a:pt x="290" y="81"/>
                  </a:lnTo>
                  <a:lnTo>
                    <a:pt x="285" y="97"/>
                  </a:lnTo>
                  <a:lnTo>
                    <a:pt x="273" y="204"/>
                  </a:lnTo>
                  <a:lnTo>
                    <a:pt x="268" y="312"/>
                  </a:lnTo>
                  <a:lnTo>
                    <a:pt x="268" y="420"/>
                  </a:lnTo>
                  <a:lnTo>
                    <a:pt x="437" y="420"/>
                  </a:lnTo>
                  <a:lnTo>
                    <a:pt x="409" y="477"/>
                  </a:lnTo>
                  <a:lnTo>
                    <a:pt x="268" y="477"/>
                  </a:lnTo>
                  <a:lnTo>
                    <a:pt x="269" y="850"/>
                  </a:lnTo>
                  <a:lnTo>
                    <a:pt x="295" y="873"/>
                  </a:lnTo>
                  <a:lnTo>
                    <a:pt x="320" y="897"/>
                  </a:lnTo>
                  <a:lnTo>
                    <a:pt x="346" y="917"/>
                  </a:lnTo>
                  <a:lnTo>
                    <a:pt x="371" y="933"/>
                  </a:lnTo>
                  <a:lnTo>
                    <a:pt x="378" y="936"/>
                  </a:lnTo>
                  <a:lnTo>
                    <a:pt x="388" y="940"/>
                  </a:lnTo>
                  <a:lnTo>
                    <a:pt x="397" y="942"/>
                  </a:lnTo>
                  <a:lnTo>
                    <a:pt x="412" y="940"/>
                  </a:lnTo>
                  <a:lnTo>
                    <a:pt x="430" y="933"/>
                  </a:lnTo>
                  <a:lnTo>
                    <a:pt x="453" y="922"/>
                  </a:lnTo>
                  <a:lnTo>
                    <a:pt x="477" y="908"/>
                  </a:lnTo>
                  <a:lnTo>
                    <a:pt x="507" y="888"/>
                  </a:lnTo>
                  <a:lnTo>
                    <a:pt x="512" y="922"/>
                  </a:lnTo>
                  <a:lnTo>
                    <a:pt x="295" y="1086"/>
                  </a:lnTo>
                  <a:lnTo>
                    <a:pt x="140" y="951"/>
                  </a:lnTo>
                  <a:lnTo>
                    <a:pt x="140" y="944"/>
                  </a:lnTo>
                  <a:lnTo>
                    <a:pt x="140" y="926"/>
                  </a:lnTo>
                  <a:lnTo>
                    <a:pt x="140" y="899"/>
                  </a:lnTo>
                  <a:lnTo>
                    <a:pt x="140" y="863"/>
                  </a:lnTo>
                  <a:lnTo>
                    <a:pt x="140" y="821"/>
                  </a:lnTo>
                  <a:lnTo>
                    <a:pt x="140" y="773"/>
                  </a:lnTo>
                  <a:lnTo>
                    <a:pt x="140" y="722"/>
                  </a:lnTo>
                  <a:lnTo>
                    <a:pt x="140" y="670"/>
                  </a:lnTo>
                  <a:lnTo>
                    <a:pt x="140" y="618"/>
                  </a:lnTo>
                  <a:lnTo>
                    <a:pt x="142" y="567"/>
                  </a:lnTo>
                  <a:lnTo>
                    <a:pt x="142" y="520"/>
                  </a:lnTo>
                  <a:lnTo>
                    <a:pt x="142" y="477"/>
                  </a:lnTo>
                  <a:lnTo>
                    <a:pt x="0" y="477"/>
                  </a:lnTo>
                  <a:lnTo>
                    <a:pt x="25" y="420"/>
                  </a:lnTo>
                  <a:lnTo>
                    <a:pt x="140" y="420"/>
                  </a:lnTo>
                  <a:lnTo>
                    <a:pt x="140" y="137"/>
                  </a:lnTo>
                  <a:lnTo>
                    <a:pt x="320" y="0"/>
                  </a:lnTo>
                  <a:lnTo>
                    <a:pt x="3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65"/>
            <p:cNvSpPr>
              <a:spLocks/>
            </p:cNvSpPr>
            <p:nvPr/>
          </p:nvSpPr>
          <p:spPr bwMode="auto">
            <a:xfrm>
              <a:off x="3788" y="2649"/>
              <a:ext cx="450" cy="522"/>
            </a:xfrm>
            <a:custGeom>
              <a:avLst/>
              <a:gdLst/>
              <a:ahLst/>
              <a:cxnLst>
                <a:cxn ang="0">
                  <a:pos x="352" y="5"/>
                </a:cxn>
                <a:cxn ang="0">
                  <a:pos x="421" y="36"/>
                </a:cxn>
                <a:cxn ang="0">
                  <a:pos x="450" y="101"/>
                </a:cxn>
                <a:cxn ang="0">
                  <a:pos x="433" y="151"/>
                </a:cxn>
                <a:cxn ang="0">
                  <a:pos x="401" y="166"/>
                </a:cxn>
                <a:cxn ang="0">
                  <a:pos x="375" y="160"/>
                </a:cxn>
                <a:cxn ang="0">
                  <a:pos x="358" y="130"/>
                </a:cxn>
                <a:cxn ang="0">
                  <a:pos x="386" y="85"/>
                </a:cxn>
                <a:cxn ang="0">
                  <a:pos x="405" y="76"/>
                </a:cxn>
                <a:cxn ang="0">
                  <a:pos x="372" y="47"/>
                </a:cxn>
                <a:cxn ang="0">
                  <a:pos x="312" y="32"/>
                </a:cxn>
                <a:cxn ang="0">
                  <a:pos x="258" y="36"/>
                </a:cxn>
                <a:cxn ang="0">
                  <a:pos x="192" y="68"/>
                </a:cxn>
                <a:cxn ang="0">
                  <a:pos x="164" y="130"/>
                </a:cxn>
                <a:cxn ang="0">
                  <a:pos x="187" y="169"/>
                </a:cxn>
                <a:cxn ang="0">
                  <a:pos x="236" y="189"/>
                </a:cxn>
                <a:cxn ang="0">
                  <a:pos x="272" y="196"/>
                </a:cxn>
                <a:cxn ang="0">
                  <a:pos x="323" y="209"/>
                </a:cxn>
                <a:cxn ang="0">
                  <a:pos x="384" y="240"/>
                </a:cxn>
                <a:cxn ang="0">
                  <a:pos x="424" y="301"/>
                </a:cxn>
                <a:cxn ang="0">
                  <a:pos x="424" y="362"/>
                </a:cxn>
                <a:cxn ang="0">
                  <a:pos x="398" y="423"/>
                </a:cxn>
                <a:cxn ang="0">
                  <a:pos x="337" y="483"/>
                </a:cxn>
                <a:cxn ang="0">
                  <a:pos x="230" y="519"/>
                </a:cxn>
                <a:cxn ang="0">
                  <a:pos x="98" y="511"/>
                </a:cxn>
                <a:cxn ang="0">
                  <a:pos x="17" y="463"/>
                </a:cxn>
                <a:cxn ang="0">
                  <a:pos x="3" y="384"/>
                </a:cxn>
                <a:cxn ang="0">
                  <a:pos x="45" y="337"/>
                </a:cxn>
                <a:cxn ang="0">
                  <a:pos x="98" y="344"/>
                </a:cxn>
                <a:cxn ang="0">
                  <a:pos x="105" y="398"/>
                </a:cxn>
                <a:cxn ang="0">
                  <a:pos x="47" y="441"/>
                </a:cxn>
                <a:cxn ang="0">
                  <a:pos x="108" y="481"/>
                </a:cxn>
                <a:cxn ang="0">
                  <a:pos x="183" y="492"/>
                </a:cxn>
                <a:cxn ang="0">
                  <a:pos x="239" y="484"/>
                </a:cxn>
                <a:cxn ang="0">
                  <a:pos x="319" y="447"/>
                </a:cxn>
                <a:cxn ang="0">
                  <a:pos x="352" y="387"/>
                </a:cxn>
                <a:cxn ang="0">
                  <a:pos x="340" y="333"/>
                </a:cxn>
                <a:cxn ang="0">
                  <a:pos x="288" y="303"/>
                </a:cxn>
                <a:cxn ang="0">
                  <a:pos x="225" y="288"/>
                </a:cxn>
                <a:cxn ang="0">
                  <a:pos x="160" y="272"/>
                </a:cxn>
                <a:cxn ang="0">
                  <a:pos x="122" y="243"/>
                </a:cxn>
                <a:cxn ang="0">
                  <a:pos x="94" y="193"/>
                </a:cxn>
                <a:cxn ang="0">
                  <a:pos x="96" y="140"/>
                </a:cxn>
                <a:cxn ang="0">
                  <a:pos x="122" y="81"/>
                </a:cxn>
                <a:cxn ang="0">
                  <a:pos x="187" y="25"/>
                </a:cxn>
                <a:cxn ang="0">
                  <a:pos x="300" y="0"/>
                </a:cxn>
              </a:cxnLst>
              <a:rect l="0" t="0" r="r" b="b"/>
              <a:pathLst>
                <a:path w="450" h="522">
                  <a:moveTo>
                    <a:pt x="300" y="0"/>
                  </a:moveTo>
                  <a:lnTo>
                    <a:pt x="326" y="2"/>
                  </a:lnTo>
                  <a:lnTo>
                    <a:pt x="352" y="5"/>
                  </a:lnTo>
                  <a:lnTo>
                    <a:pt x="377" y="13"/>
                  </a:lnTo>
                  <a:lnTo>
                    <a:pt x="400" y="22"/>
                  </a:lnTo>
                  <a:lnTo>
                    <a:pt x="421" y="36"/>
                  </a:lnTo>
                  <a:lnTo>
                    <a:pt x="436" y="52"/>
                  </a:lnTo>
                  <a:lnTo>
                    <a:pt x="447" y="76"/>
                  </a:lnTo>
                  <a:lnTo>
                    <a:pt x="450" y="101"/>
                  </a:lnTo>
                  <a:lnTo>
                    <a:pt x="447" y="124"/>
                  </a:lnTo>
                  <a:lnTo>
                    <a:pt x="442" y="140"/>
                  </a:lnTo>
                  <a:lnTo>
                    <a:pt x="433" y="151"/>
                  </a:lnTo>
                  <a:lnTo>
                    <a:pt x="422" y="158"/>
                  </a:lnTo>
                  <a:lnTo>
                    <a:pt x="412" y="164"/>
                  </a:lnTo>
                  <a:lnTo>
                    <a:pt x="401" y="166"/>
                  </a:lnTo>
                  <a:lnTo>
                    <a:pt x="394" y="166"/>
                  </a:lnTo>
                  <a:lnTo>
                    <a:pt x="386" y="164"/>
                  </a:lnTo>
                  <a:lnTo>
                    <a:pt x="375" y="160"/>
                  </a:lnTo>
                  <a:lnTo>
                    <a:pt x="366" y="153"/>
                  </a:lnTo>
                  <a:lnTo>
                    <a:pt x="359" y="144"/>
                  </a:lnTo>
                  <a:lnTo>
                    <a:pt x="358" y="130"/>
                  </a:lnTo>
                  <a:lnTo>
                    <a:pt x="361" y="113"/>
                  </a:lnTo>
                  <a:lnTo>
                    <a:pt x="372" y="97"/>
                  </a:lnTo>
                  <a:lnTo>
                    <a:pt x="386" y="85"/>
                  </a:lnTo>
                  <a:lnTo>
                    <a:pt x="405" y="76"/>
                  </a:lnTo>
                  <a:lnTo>
                    <a:pt x="405" y="76"/>
                  </a:lnTo>
                  <a:lnTo>
                    <a:pt x="405" y="76"/>
                  </a:lnTo>
                  <a:lnTo>
                    <a:pt x="405" y="76"/>
                  </a:lnTo>
                  <a:lnTo>
                    <a:pt x="389" y="59"/>
                  </a:lnTo>
                  <a:lnTo>
                    <a:pt x="372" y="47"/>
                  </a:lnTo>
                  <a:lnTo>
                    <a:pt x="351" y="40"/>
                  </a:lnTo>
                  <a:lnTo>
                    <a:pt x="332" y="34"/>
                  </a:lnTo>
                  <a:lnTo>
                    <a:pt x="312" y="32"/>
                  </a:lnTo>
                  <a:lnTo>
                    <a:pt x="297" y="32"/>
                  </a:lnTo>
                  <a:lnTo>
                    <a:pt x="281" y="32"/>
                  </a:lnTo>
                  <a:lnTo>
                    <a:pt x="258" y="36"/>
                  </a:lnTo>
                  <a:lnTo>
                    <a:pt x="234" y="43"/>
                  </a:lnTo>
                  <a:lnTo>
                    <a:pt x="209" y="56"/>
                  </a:lnTo>
                  <a:lnTo>
                    <a:pt x="192" y="68"/>
                  </a:lnTo>
                  <a:lnTo>
                    <a:pt x="178" y="88"/>
                  </a:lnTo>
                  <a:lnTo>
                    <a:pt x="169" y="108"/>
                  </a:lnTo>
                  <a:lnTo>
                    <a:pt x="164" y="130"/>
                  </a:lnTo>
                  <a:lnTo>
                    <a:pt x="167" y="144"/>
                  </a:lnTo>
                  <a:lnTo>
                    <a:pt x="174" y="157"/>
                  </a:lnTo>
                  <a:lnTo>
                    <a:pt x="187" y="169"/>
                  </a:lnTo>
                  <a:lnTo>
                    <a:pt x="204" y="180"/>
                  </a:lnTo>
                  <a:lnTo>
                    <a:pt x="227" y="187"/>
                  </a:lnTo>
                  <a:lnTo>
                    <a:pt x="236" y="189"/>
                  </a:lnTo>
                  <a:lnTo>
                    <a:pt x="248" y="191"/>
                  </a:lnTo>
                  <a:lnTo>
                    <a:pt x="262" y="194"/>
                  </a:lnTo>
                  <a:lnTo>
                    <a:pt x="272" y="196"/>
                  </a:lnTo>
                  <a:lnTo>
                    <a:pt x="286" y="200"/>
                  </a:lnTo>
                  <a:lnTo>
                    <a:pt x="304" y="203"/>
                  </a:lnTo>
                  <a:lnTo>
                    <a:pt x="323" y="209"/>
                  </a:lnTo>
                  <a:lnTo>
                    <a:pt x="344" y="216"/>
                  </a:lnTo>
                  <a:lnTo>
                    <a:pt x="365" y="227"/>
                  </a:lnTo>
                  <a:lnTo>
                    <a:pt x="384" y="240"/>
                  </a:lnTo>
                  <a:lnTo>
                    <a:pt x="401" y="258"/>
                  </a:lnTo>
                  <a:lnTo>
                    <a:pt x="415" y="277"/>
                  </a:lnTo>
                  <a:lnTo>
                    <a:pt x="424" y="301"/>
                  </a:lnTo>
                  <a:lnTo>
                    <a:pt x="428" y="331"/>
                  </a:lnTo>
                  <a:lnTo>
                    <a:pt x="426" y="344"/>
                  </a:lnTo>
                  <a:lnTo>
                    <a:pt x="424" y="362"/>
                  </a:lnTo>
                  <a:lnTo>
                    <a:pt x="419" y="380"/>
                  </a:lnTo>
                  <a:lnTo>
                    <a:pt x="410" y="402"/>
                  </a:lnTo>
                  <a:lnTo>
                    <a:pt x="398" y="423"/>
                  </a:lnTo>
                  <a:lnTo>
                    <a:pt x="382" y="443"/>
                  </a:lnTo>
                  <a:lnTo>
                    <a:pt x="361" y="465"/>
                  </a:lnTo>
                  <a:lnTo>
                    <a:pt x="337" y="483"/>
                  </a:lnTo>
                  <a:lnTo>
                    <a:pt x="307" y="499"/>
                  </a:lnTo>
                  <a:lnTo>
                    <a:pt x="272" y="511"/>
                  </a:lnTo>
                  <a:lnTo>
                    <a:pt x="230" y="519"/>
                  </a:lnTo>
                  <a:lnTo>
                    <a:pt x="183" y="522"/>
                  </a:lnTo>
                  <a:lnTo>
                    <a:pt x="138" y="519"/>
                  </a:lnTo>
                  <a:lnTo>
                    <a:pt x="98" y="511"/>
                  </a:lnTo>
                  <a:lnTo>
                    <a:pt x="64" y="501"/>
                  </a:lnTo>
                  <a:lnTo>
                    <a:pt x="36" y="484"/>
                  </a:lnTo>
                  <a:lnTo>
                    <a:pt x="17" y="463"/>
                  </a:lnTo>
                  <a:lnTo>
                    <a:pt x="3" y="439"/>
                  </a:lnTo>
                  <a:lnTo>
                    <a:pt x="0" y="411"/>
                  </a:lnTo>
                  <a:lnTo>
                    <a:pt x="3" y="384"/>
                  </a:lnTo>
                  <a:lnTo>
                    <a:pt x="14" y="362"/>
                  </a:lnTo>
                  <a:lnTo>
                    <a:pt x="28" y="346"/>
                  </a:lnTo>
                  <a:lnTo>
                    <a:pt x="45" y="337"/>
                  </a:lnTo>
                  <a:lnTo>
                    <a:pt x="64" y="333"/>
                  </a:lnTo>
                  <a:lnTo>
                    <a:pt x="82" y="337"/>
                  </a:lnTo>
                  <a:lnTo>
                    <a:pt x="98" y="344"/>
                  </a:lnTo>
                  <a:lnTo>
                    <a:pt x="106" y="357"/>
                  </a:lnTo>
                  <a:lnTo>
                    <a:pt x="110" y="375"/>
                  </a:lnTo>
                  <a:lnTo>
                    <a:pt x="105" y="398"/>
                  </a:lnTo>
                  <a:lnTo>
                    <a:pt x="92" y="420"/>
                  </a:lnTo>
                  <a:lnTo>
                    <a:pt x="73" y="434"/>
                  </a:lnTo>
                  <a:lnTo>
                    <a:pt x="47" y="441"/>
                  </a:lnTo>
                  <a:lnTo>
                    <a:pt x="63" y="459"/>
                  </a:lnTo>
                  <a:lnTo>
                    <a:pt x="84" y="472"/>
                  </a:lnTo>
                  <a:lnTo>
                    <a:pt x="108" y="481"/>
                  </a:lnTo>
                  <a:lnTo>
                    <a:pt x="133" y="486"/>
                  </a:lnTo>
                  <a:lnTo>
                    <a:pt x="159" y="490"/>
                  </a:lnTo>
                  <a:lnTo>
                    <a:pt x="183" y="492"/>
                  </a:lnTo>
                  <a:lnTo>
                    <a:pt x="195" y="490"/>
                  </a:lnTo>
                  <a:lnTo>
                    <a:pt x="215" y="490"/>
                  </a:lnTo>
                  <a:lnTo>
                    <a:pt x="239" y="484"/>
                  </a:lnTo>
                  <a:lnTo>
                    <a:pt x="267" y="477"/>
                  </a:lnTo>
                  <a:lnTo>
                    <a:pt x="295" y="465"/>
                  </a:lnTo>
                  <a:lnTo>
                    <a:pt x="319" y="447"/>
                  </a:lnTo>
                  <a:lnTo>
                    <a:pt x="337" y="427"/>
                  </a:lnTo>
                  <a:lnTo>
                    <a:pt x="347" y="405"/>
                  </a:lnTo>
                  <a:lnTo>
                    <a:pt x="352" y="387"/>
                  </a:lnTo>
                  <a:lnTo>
                    <a:pt x="354" y="373"/>
                  </a:lnTo>
                  <a:lnTo>
                    <a:pt x="351" y="351"/>
                  </a:lnTo>
                  <a:lnTo>
                    <a:pt x="340" y="333"/>
                  </a:lnTo>
                  <a:lnTo>
                    <a:pt x="325" y="319"/>
                  </a:lnTo>
                  <a:lnTo>
                    <a:pt x="307" y="310"/>
                  </a:lnTo>
                  <a:lnTo>
                    <a:pt x="288" y="303"/>
                  </a:lnTo>
                  <a:lnTo>
                    <a:pt x="272" y="297"/>
                  </a:lnTo>
                  <a:lnTo>
                    <a:pt x="260" y="295"/>
                  </a:lnTo>
                  <a:lnTo>
                    <a:pt x="225" y="288"/>
                  </a:lnTo>
                  <a:lnTo>
                    <a:pt x="199" y="283"/>
                  </a:lnTo>
                  <a:lnTo>
                    <a:pt x="178" y="277"/>
                  </a:lnTo>
                  <a:lnTo>
                    <a:pt x="160" y="272"/>
                  </a:lnTo>
                  <a:lnTo>
                    <a:pt x="146" y="263"/>
                  </a:lnTo>
                  <a:lnTo>
                    <a:pt x="133" y="254"/>
                  </a:lnTo>
                  <a:lnTo>
                    <a:pt x="122" y="243"/>
                  </a:lnTo>
                  <a:lnTo>
                    <a:pt x="112" y="231"/>
                  </a:lnTo>
                  <a:lnTo>
                    <a:pt x="101" y="214"/>
                  </a:lnTo>
                  <a:lnTo>
                    <a:pt x="94" y="193"/>
                  </a:lnTo>
                  <a:lnTo>
                    <a:pt x="92" y="169"/>
                  </a:lnTo>
                  <a:lnTo>
                    <a:pt x="92" y="157"/>
                  </a:lnTo>
                  <a:lnTo>
                    <a:pt x="96" y="140"/>
                  </a:lnTo>
                  <a:lnTo>
                    <a:pt x="101" y="122"/>
                  </a:lnTo>
                  <a:lnTo>
                    <a:pt x="110" y="103"/>
                  </a:lnTo>
                  <a:lnTo>
                    <a:pt x="122" y="81"/>
                  </a:lnTo>
                  <a:lnTo>
                    <a:pt x="139" y="61"/>
                  </a:lnTo>
                  <a:lnTo>
                    <a:pt x="160" y="41"/>
                  </a:lnTo>
                  <a:lnTo>
                    <a:pt x="187" y="25"/>
                  </a:lnTo>
                  <a:lnTo>
                    <a:pt x="218" y="13"/>
                  </a:lnTo>
                  <a:lnTo>
                    <a:pt x="255" y="4"/>
                  </a:lnTo>
                  <a:lnTo>
                    <a:pt x="3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66"/>
            <p:cNvSpPr>
              <a:spLocks noEditPoints="1"/>
            </p:cNvSpPr>
            <p:nvPr/>
          </p:nvSpPr>
          <p:spPr bwMode="auto">
            <a:xfrm>
              <a:off x="4912" y="3153"/>
              <a:ext cx="1058" cy="382"/>
            </a:xfrm>
            <a:custGeom>
              <a:avLst/>
              <a:gdLst/>
              <a:ahLst/>
              <a:cxnLst>
                <a:cxn ang="0">
                  <a:pos x="53" y="319"/>
                </a:cxn>
                <a:cxn ang="0">
                  <a:pos x="1002" y="319"/>
                </a:cxn>
                <a:cxn ang="0">
                  <a:pos x="1015" y="319"/>
                </a:cxn>
                <a:cxn ang="0">
                  <a:pos x="1029" y="319"/>
                </a:cxn>
                <a:cxn ang="0">
                  <a:pos x="1039" y="323"/>
                </a:cxn>
                <a:cxn ang="0">
                  <a:pos x="1050" y="328"/>
                </a:cxn>
                <a:cxn ang="0">
                  <a:pos x="1055" y="337"/>
                </a:cxn>
                <a:cxn ang="0">
                  <a:pos x="1058" y="351"/>
                </a:cxn>
                <a:cxn ang="0">
                  <a:pos x="1055" y="364"/>
                </a:cxn>
                <a:cxn ang="0">
                  <a:pos x="1050" y="373"/>
                </a:cxn>
                <a:cxn ang="0">
                  <a:pos x="1039" y="378"/>
                </a:cxn>
                <a:cxn ang="0">
                  <a:pos x="1029" y="382"/>
                </a:cxn>
                <a:cxn ang="0">
                  <a:pos x="1016" y="382"/>
                </a:cxn>
                <a:cxn ang="0">
                  <a:pos x="1006" y="382"/>
                </a:cxn>
                <a:cxn ang="0">
                  <a:pos x="53" y="382"/>
                </a:cxn>
                <a:cxn ang="0">
                  <a:pos x="40" y="382"/>
                </a:cxn>
                <a:cxn ang="0">
                  <a:pos x="28" y="382"/>
                </a:cxn>
                <a:cxn ang="0">
                  <a:pos x="18" y="378"/>
                </a:cxn>
                <a:cxn ang="0">
                  <a:pos x="9" y="373"/>
                </a:cxn>
                <a:cxn ang="0">
                  <a:pos x="2" y="364"/>
                </a:cxn>
                <a:cxn ang="0">
                  <a:pos x="0" y="351"/>
                </a:cxn>
                <a:cxn ang="0">
                  <a:pos x="2" y="337"/>
                </a:cxn>
                <a:cxn ang="0">
                  <a:pos x="9" y="328"/>
                </a:cxn>
                <a:cxn ang="0">
                  <a:pos x="18" y="323"/>
                </a:cxn>
                <a:cxn ang="0">
                  <a:pos x="28" y="319"/>
                </a:cxn>
                <a:cxn ang="0">
                  <a:pos x="40" y="319"/>
                </a:cxn>
                <a:cxn ang="0">
                  <a:pos x="53" y="319"/>
                </a:cxn>
                <a:cxn ang="0">
                  <a:pos x="53" y="0"/>
                </a:cxn>
                <a:cxn ang="0">
                  <a:pos x="1006" y="0"/>
                </a:cxn>
                <a:cxn ang="0">
                  <a:pos x="1016" y="2"/>
                </a:cxn>
                <a:cxn ang="0">
                  <a:pos x="1029" y="2"/>
                </a:cxn>
                <a:cxn ang="0">
                  <a:pos x="1039" y="6"/>
                </a:cxn>
                <a:cxn ang="0">
                  <a:pos x="1050" y="11"/>
                </a:cxn>
                <a:cxn ang="0">
                  <a:pos x="1055" y="18"/>
                </a:cxn>
                <a:cxn ang="0">
                  <a:pos x="1058" y="33"/>
                </a:cxn>
                <a:cxn ang="0">
                  <a:pos x="1055" y="45"/>
                </a:cxn>
                <a:cxn ang="0">
                  <a:pos x="1050" y="56"/>
                </a:cxn>
                <a:cxn ang="0">
                  <a:pos x="1039" y="61"/>
                </a:cxn>
                <a:cxn ang="0">
                  <a:pos x="1029" y="65"/>
                </a:cxn>
                <a:cxn ang="0">
                  <a:pos x="1015" y="65"/>
                </a:cxn>
                <a:cxn ang="0">
                  <a:pos x="1002" y="65"/>
                </a:cxn>
                <a:cxn ang="0">
                  <a:pos x="53" y="65"/>
                </a:cxn>
                <a:cxn ang="0">
                  <a:pos x="40" y="65"/>
                </a:cxn>
                <a:cxn ang="0">
                  <a:pos x="28" y="65"/>
                </a:cxn>
                <a:cxn ang="0">
                  <a:pos x="18" y="61"/>
                </a:cxn>
                <a:cxn ang="0">
                  <a:pos x="9" y="56"/>
                </a:cxn>
                <a:cxn ang="0">
                  <a:pos x="2" y="45"/>
                </a:cxn>
                <a:cxn ang="0">
                  <a:pos x="0" y="33"/>
                </a:cxn>
                <a:cxn ang="0">
                  <a:pos x="2" y="18"/>
                </a:cxn>
                <a:cxn ang="0">
                  <a:pos x="9" y="11"/>
                </a:cxn>
                <a:cxn ang="0">
                  <a:pos x="18" y="6"/>
                </a:cxn>
                <a:cxn ang="0">
                  <a:pos x="28" y="2"/>
                </a:cxn>
                <a:cxn ang="0">
                  <a:pos x="40" y="2"/>
                </a:cxn>
                <a:cxn ang="0">
                  <a:pos x="53" y="0"/>
                </a:cxn>
              </a:cxnLst>
              <a:rect l="0" t="0" r="r" b="b"/>
              <a:pathLst>
                <a:path w="1058" h="382">
                  <a:moveTo>
                    <a:pt x="53" y="319"/>
                  </a:moveTo>
                  <a:lnTo>
                    <a:pt x="1002" y="319"/>
                  </a:lnTo>
                  <a:lnTo>
                    <a:pt x="1015" y="319"/>
                  </a:lnTo>
                  <a:lnTo>
                    <a:pt x="1029" y="319"/>
                  </a:lnTo>
                  <a:lnTo>
                    <a:pt x="1039" y="323"/>
                  </a:lnTo>
                  <a:lnTo>
                    <a:pt x="1050" y="328"/>
                  </a:lnTo>
                  <a:lnTo>
                    <a:pt x="1055" y="337"/>
                  </a:lnTo>
                  <a:lnTo>
                    <a:pt x="1058" y="351"/>
                  </a:lnTo>
                  <a:lnTo>
                    <a:pt x="1055" y="364"/>
                  </a:lnTo>
                  <a:lnTo>
                    <a:pt x="1050" y="373"/>
                  </a:lnTo>
                  <a:lnTo>
                    <a:pt x="1039" y="378"/>
                  </a:lnTo>
                  <a:lnTo>
                    <a:pt x="1029" y="382"/>
                  </a:lnTo>
                  <a:lnTo>
                    <a:pt x="1016" y="382"/>
                  </a:lnTo>
                  <a:lnTo>
                    <a:pt x="1006" y="382"/>
                  </a:lnTo>
                  <a:lnTo>
                    <a:pt x="53" y="382"/>
                  </a:lnTo>
                  <a:lnTo>
                    <a:pt x="40" y="382"/>
                  </a:lnTo>
                  <a:lnTo>
                    <a:pt x="28" y="382"/>
                  </a:lnTo>
                  <a:lnTo>
                    <a:pt x="18" y="378"/>
                  </a:lnTo>
                  <a:lnTo>
                    <a:pt x="9" y="373"/>
                  </a:lnTo>
                  <a:lnTo>
                    <a:pt x="2" y="364"/>
                  </a:lnTo>
                  <a:lnTo>
                    <a:pt x="0" y="351"/>
                  </a:lnTo>
                  <a:lnTo>
                    <a:pt x="2" y="337"/>
                  </a:lnTo>
                  <a:lnTo>
                    <a:pt x="9" y="328"/>
                  </a:lnTo>
                  <a:lnTo>
                    <a:pt x="18" y="323"/>
                  </a:lnTo>
                  <a:lnTo>
                    <a:pt x="28" y="319"/>
                  </a:lnTo>
                  <a:lnTo>
                    <a:pt x="40" y="319"/>
                  </a:lnTo>
                  <a:lnTo>
                    <a:pt x="53" y="319"/>
                  </a:lnTo>
                  <a:close/>
                  <a:moveTo>
                    <a:pt x="53" y="0"/>
                  </a:moveTo>
                  <a:lnTo>
                    <a:pt x="1006" y="0"/>
                  </a:lnTo>
                  <a:lnTo>
                    <a:pt x="1016" y="2"/>
                  </a:lnTo>
                  <a:lnTo>
                    <a:pt x="1029" y="2"/>
                  </a:lnTo>
                  <a:lnTo>
                    <a:pt x="1039" y="6"/>
                  </a:lnTo>
                  <a:lnTo>
                    <a:pt x="1050" y="11"/>
                  </a:lnTo>
                  <a:lnTo>
                    <a:pt x="1055" y="18"/>
                  </a:lnTo>
                  <a:lnTo>
                    <a:pt x="1058" y="33"/>
                  </a:lnTo>
                  <a:lnTo>
                    <a:pt x="1055" y="45"/>
                  </a:lnTo>
                  <a:lnTo>
                    <a:pt x="1050" y="56"/>
                  </a:lnTo>
                  <a:lnTo>
                    <a:pt x="1039" y="61"/>
                  </a:lnTo>
                  <a:lnTo>
                    <a:pt x="1029" y="65"/>
                  </a:lnTo>
                  <a:lnTo>
                    <a:pt x="1015" y="65"/>
                  </a:lnTo>
                  <a:lnTo>
                    <a:pt x="1002" y="65"/>
                  </a:lnTo>
                  <a:lnTo>
                    <a:pt x="53" y="65"/>
                  </a:lnTo>
                  <a:lnTo>
                    <a:pt x="40" y="65"/>
                  </a:lnTo>
                  <a:lnTo>
                    <a:pt x="28" y="65"/>
                  </a:lnTo>
                  <a:lnTo>
                    <a:pt x="18" y="61"/>
                  </a:lnTo>
                  <a:lnTo>
                    <a:pt x="9" y="56"/>
                  </a:lnTo>
                  <a:lnTo>
                    <a:pt x="2" y="45"/>
                  </a:lnTo>
                  <a:lnTo>
                    <a:pt x="0" y="33"/>
                  </a:lnTo>
                  <a:lnTo>
                    <a:pt x="2" y="18"/>
                  </a:lnTo>
                  <a:lnTo>
                    <a:pt x="9" y="11"/>
                  </a:lnTo>
                  <a:lnTo>
                    <a:pt x="18" y="6"/>
                  </a:lnTo>
                  <a:lnTo>
                    <a:pt x="28" y="2"/>
                  </a:lnTo>
                  <a:lnTo>
                    <a:pt x="40" y="2"/>
                  </a:lnTo>
                  <a:lnTo>
                    <a:pt x="5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7" name="Freeform 13"/>
          <p:cNvSpPr>
            <a:spLocks noChangeAspect="1"/>
          </p:cNvSpPr>
          <p:nvPr>
            <p:custDataLst>
              <p:tags r:id="rId7"/>
            </p:custDataLst>
          </p:nvPr>
        </p:nvSpPr>
        <p:spPr bwMode="auto">
          <a:xfrm>
            <a:off x="4876800" y="5562600"/>
            <a:ext cx="391109" cy="419100"/>
          </a:xfrm>
          <a:custGeom>
            <a:avLst/>
            <a:gdLst/>
            <a:ahLst/>
            <a:cxnLst>
              <a:cxn ang="0">
                <a:pos x="1556" y="2"/>
              </a:cxn>
              <a:cxn ang="0">
                <a:pos x="1587" y="18"/>
              </a:cxn>
              <a:cxn ang="0">
                <a:pos x="1606" y="46"/>
              </a:cxn>
              <a:cxn ang="0">
                <a:pos x="1616" y="82"/>
              </a:cxn>
              <a:cxn ang="0">
                <a:pos x="1620" y="122"/>
              </a:cxn>
              <a:cxn ang="0">
                <a:pos x="1621" y="162"/>
              </a:cxn>
              <a:cxn ang="0">
                <a:pos x="2908" y="1539"/>
              </a:cxn>
              <a:cxn ang="0">
                <a:pos x="2945" y="1539"/>
              </a:cxn>
              <a:cxn ang="0">
                <a:pos x="2982" y="1544"/>
              </a:cxn>
              <a:cxn ang="0">
                <a:pos x="3017" y="1555"/>
              </a:cxn>
              <a:cxn ang="0">
                <a:pos x="3043" y="1578"/>
              </a:cxn>
              <a:cxn ang="0">
                <a:pos x="3058" y="1614"/>
              </a:cxn>
              <a:cxn ang="0">
                <a:pos x="3058" y="1664"/>
              </a:cxn>
              <a:cxn ang="0">
                <a:pos x="3043" y="1701"/>
              </a:cxn>
              <a:cxn ang="0">
                <a:pos x="3017" y="1723"/>
              </a:cxn>
              <a:cxn ang="0">
                <a:pos x="2982" y="1735"/>
              </a:cxn>
              <a:cxn ang="0">
                <a:pos x="2945" y="1738"/>
              </a:cxn>
              <a:cxn ang="0">
                <a:pos x="2908" y="1740"/>
              </a:cxn>
              <a:cxn ang="0">
                <a:pos x="1621" y="3117"/>
              </a:cxn>
              <a:cxn ang="0">
                <a:pos x="1620" y="3156"/>
              </a:cxn>
              <a:cxn ang="0">
                <a:pos x="1616" y="3196"/>
              </a:cxn>
              <a:cxn ang="0">
                <a:pos x="1606" y="3232"/>
              </a:cxn>
              <a:cxn ang="0">
                <a:pos x="1587" y="3261"/>
              </a:cxn>
              <a:cxn ang="0">
                <a:pos x="1556" y="3277"/>
              </a:cxn>
              <a:cxn ang="0">
                <a:pos x="1511" y="3277"/>
              </a:cxn>
              <a:cxn ang="0">
                <a:pos x="1476" y="3261"/>
              </a:cxn>
              <a:cxn ang="0">
                <a:pos x="1456" y="3232"/>
              </a:cxn>
              <a:cxn ang="0">
                <a:pos x="1444" y="3196"/>
              </a:cxn>
              <a:cxn ang="0">
                <a:pos x="1440" y="3156"/>
              </a:cxn>
              <a:cxn ang="0">
                <a:pos x="1440" y="3117"/>
              </a:cxn>
              <a:cxn ang="0">
                <a:pos x="152" y="1740"/>
              </a:cxn>
              <a:cxn ang="0">
                <a:pos x="115" y="1738"/>
              </a:cxn>
              <a:cxn ang="0">
                <a:pos x="78" y="1735"/>
              </a:cxn>
              <a:cxn ang="0">
                <a:pos x="44" y="1723"/>
              </a:cxn>
              <a:cxn ang="0">
                <a:pos x="17" y="1701"/>
              </a:cxn>
              <a:cxn ang="0">
                <a:pos x="2" y="1664"/>
              </a:cxn>
              <a:cxn ang="0">
                <a:pos x="2" y="1614"/>
              </a:cxn>
              <a:cxn ang="0">
                <a:pos x="17" y="1578"/>
              </a:cxn>
              <a:cxn ang="0">
                <a:pos x="44" y="1555"/>
              </a:cxn>
              <a:cxn ang="0">
                <a:pos x="78" y="1544"/>
              </a:cxn>
              <a:cxn ang="0">
                <a:pos x="115" y="1539"/>
              </a:cxn>
              <a:cxn ang="0">
                <a:pos x="152" y="1539"/>
              </a:cxn>
              <a:cxn ang="0">
                <a:pos x="1440" y="162"/>
              </a:cxn>
              <a:cxn ang="0">
                <a:pos x="1440" y="122"/>
              </a:cxn>
              <a:cxn ang="0">
                <a:pos x="1444" y="82"/>
              </a:cxn>
              <a:cxn ang="0">
                <a:pos x="1456" y="46"/>
              </a:cxn>
              <a:cxn ang="0">
                <a:pos x="1476" y="18"/>
              </a:cxn>
              <a:cxn ang="0">
                <a:pos x="1511" y="2"/>
              </a:cxn>
            </a:cxnLst>
            <a:rect l="0" t="0" r="r" b="b"/>
            <a:pathLst>
              <a:path w="3061" h="3279">
                <a:moveTo>
                  <a:pt x="1534" y="0"/>
                </a:moveTo>
                <a:lnTo>
                  <a:pt x="1556" y="2"/>
                </a:lnTo>
                <a:lnTo>
                  <a:pt x="1574" y="8"/>
                </a:lnTo>
                <a:lnTo>
                  <a:pt x="1587" y="18"/>
                </a:lnTo>
                <a:lnTo>
                  <a:pt x="1598" y="31"/>
                </a:lnTo>
                <a:lnTo>
                  <a:pt x="1606" y="46"/>
                </a:lnTo>
                <a:lnTo>
                  <a:pt x="1613" y="63"/>
                </a:lnTo>
                <a:lnTo>
                  <a:pt x="1616" y="82"/>
                </a:lnTo>
                <a:lnTo>
                  <a:pt x="1618" y="102"/>
                </a:lnTo>
                <a:lnTo>
                  <a:pt x="1620" y="122"/>
                </a:lnTo>
                <a:lnTo>
                  <a:pt x="1621" y="142"/>
                </a:lnTo>
                <a:lnTo>
                  <a:pt x="1621" y="162"/>
                </a:lnTo>
                <a:lnTo>
                  <a:pt x="1621" y="1539"/>
                </a:lnTo>
                <a:lnTo>
                  <a:pt x="2908" y="1539"/>
                </a:lnTo>
                <a:lnTo>
                  <a:pt x="2926" y="1539"/>
                </a:lnTo>
                <a:lnTo>
                  <a:pt x="2945" y="1539"/>
                </a:lnTo>
                <a:lnTo>
                  <a:pt x="2964" y="1540"/>
                </a:lnTo>
                <a:lnTo>
                  <a:pt x="2982" y="1544"/>
                </a:lnTo>
                <a:lnTo>
                  <a:pt x="3000" y="1548"/>
                </a:lnTo>
                <a:lnTo>
                  <a:pt x="3017" y="1555"/>
                </a:lnTo>
                <a:lnTo>
                  <a:pt x="3031" y="1564"/>
                </a:lnTo>
                <a:lnTo>
                  <a:pt x="3043" y="1578"/>
                </a:lnTo>
                <a:lnTo>
                  <a:pt x="3053" y="1593"/>
                </a:lnTo>
                <a:lnTo>
                  <a:pt x="3058" y="1614"/>
                </a:lnTo>
                <a:lnTo>
                  <a:pt x="3061" y="1639"/>
                </a:lnTo>
                <a:lnTo>
                  <a:pt x="3058" y="1664"/>
                </a:lnTo>
                <a:lnTo>
                  <a:pt x="3053" y="1684"/>
                </a:lnTo>
                <a:lnTo>
                  <a:pt x="3043" y="1701"/>
                </a:lnTo>
                <a:lnTo>
                  <a:pt x="3031" y="1713"/>
                </a:lnTo>
                <a:lnTo>
                  <a:pt x="3017" y="1723"/>
                </a:lnTo>
                <a:lnTo>
                  <a:pt x="3000" y="1730"/>
                </a:lnTo>
                <a:lnTo>
                  <a:pt x="2982" y="1735"/>
                </a:lnTo>
                <a:lnTo>
                  <a:pt x="2964" y="1737"/>
                </a:lnTo>
                <a:lnTo>
                  <a:pt x="2945" y="1738"/>
                </a:lnTo>
                <a:lnTo>
                  <a:pt x="2926" y="1740"/>
                </a:lnTo>
                <a:lnTo>
                  <a:pt x="2908" y="1740"/>
                </a:lnTo>
                <a:lnTo>
                  <a:pt x="1621" y="1740"/>
                </a:lnTo>
                <a:lnTo>
                  <a:pt x="1621" y="3117"/>
                </a:lnTo>
                <a:lnTo>
                  <a:pt x="1621" y="3136"/>
                </a:lnTo>
                <a:lnTo>
                  <a:pt x="1620" y="3156"/>
                </a:lnTo>
                <a:lnTo>
                  <a:pt x="1618" y="3176"/>
                </a:lnTo>
                <a:lnTo>
                  <a:pt x="1616" y="3196"/>
                </a:lnTo>
                <a:lnTo>
                  <a:pt x="1613" y="3214"/>
                </a:lnTo>
                <a:lnTo>
                  <a:pt x="1606" y="3232"/>
                </a:lnTo>
                <a:lnTo>
                  <a:pt x="1598" y="3248"/>
                </a:lnTo>
                <a:lnTo>
                  <a:pt x="1587" y="3261"/>
                </a:lnTo>
                <a:lnTo>
                  <a:pt x="1574" y="3271"/>
                </a:lnTo>
                <a:lnTo>
                  <a:pt x="1556" y="3277"/>
                </a:lnTo>
                <a:lnTo>
                  <a:pt x="1534" y="3279"/>
                </a:lnTo>
                <a:lnTo>
                  <a:pt x="1511" y="3277"/>
                </a:lnTo>
                <a:lnTo>
                  <a:pt x="1492" y="3271"/>
                </a:lnTo>
                <a:lnTo>
                  <a:pt x="1476" y="3261"/>
                </a:lnTo>
                <a:lnTo>
                  <a:pt x="1465" y="3248"/>
                </a:lnTo>
                <a:lnTo>
                  <a:pt x="1456" y="3232"/>
                </a:lnTo>
                <a:lnTo>
                  <a:pt x="1449" y="3214"/>
                </a:lnTo>
                <a:lnTo>
                  <a:pt x="1444" y="3196"/>
                </a:lnTo>
                <a:lnTo>
                  <a:pt x="1442" y="3176"/>
                </a:lnTo>
                <a:lnTo>
                  <a:pt x="1440" y="3156"/>
                </a:lnTo>
                <a:lnTo>
                  <a:pt x="1440" y="3136"/>
                </a:lnTo>
                <a:lnTo>
                  <a:pt x="1440" y="3117"/>
                </a:lnTo>
                <a:lnTo>
                  <a:pt x="1440" y="1740"/>
                </a:lnTo>
                <a:lnTo>
                  <a:pt x="152" y="1740"/>
                </a:lnTo>
                <a:lnTo>
                  <a:pt x="134" y="1740"/>
                </a:lnTo>
                <a:lnTo>
                  <a:pt x="115" y="1738"/>
                </a:lnTo>
                <a:lnTo>
                  <a:pt x="97" y="1737"/>
                </a:lnTo>
                <a:lnTo>
                  <a:pt x="78" y="1735"/>
                </a:lnTo>
                <a:lnTo>
                  <a:pt x="60" y="1730"/>
                </a:lnTo>
                <a:lnTo>
                  <a:pt x="44" y="1723"/>
                </a:lnTo>
                <a:lnTo>
                  <a:pt x="29" y="1713"/>
                </a:lnTo>
                <a:lnTo>
                  <a:pt x="17" y="1701"/>
                </a:lnTo>
                <a:lnTo>
                  <a:pt x="8" y="1684"/>
                </a:lnTo>
                <a:lnTo>
                  <a:pt x="2" y="1664"/>
                </a:lnTo>
                <a:lnTo>
                  <a:pt x="0" y="1639"/>
                </a:lnTo>
                <a:lnTo>
                  <a:pt x="2" y="1614"/>
                </a:lnTo>
                <a:lnTo>
                  <a:pt x="8" y="1593"/>
                </a:lnTo>
                <a:lnTo>
                  <a:pt x="17" y="1578"/>
                </a:lnTo>
                <a:lnTo>
                  <a:pt x="29" y="1564"/>
                </a:lnTo>
                <a:lnTo>
                  <a:pt x="44" y="1555"/>
                </a:lnTo>
                <a:lnTo>
                  <a:pt x="60" y="1548"/>
                </a:lnTo>
                <a:lnTo>
                  <a:pt x="78" y="1544"/>
                </a:lnTo>
                <a:lnTo>
                  <a:pt x="97" y="1540"/>
                </a:lnTo>
                <a:lnTo>
                  <a:pt x="115" y="1539"/>
                </a:lnTo>
                <a:lnTo>
                  <a:pt x="134" y="1539"/>
                </a:lnTo>
                <a:lnTo>
                  <a:pt x="152" y="1539"/>
                </a:lnTo>
                <a:lnTo>
                  <a:pt x="1440" y="1539"/>
                </a:lnTo>
                <a:lnTo>
                  <a:pt x="1440" y="162"/>
                </a:lnTo>
                <a:lnTo>
                  <a:pt x="1440" y="142"/>
                </a:lnTo>
                <a:lnTo>
                  <a:pt x="1440" y="122"/>
                </a:lnTo>
                <a:lnTo>
                  <a:pt x="1442" y="103"/>
                </a:lnTo>
                <a:lnTo>
                  <a:pt x="1444" y="82"/>
                </a:lnTo>
                <a:lnTo>
                  <a:pt x="1449" y="63"/>
                </a:lnTo>
                <a:lnTo>
                  <a:pt x="1456" y="46"/>
                </a:lnTo>
                <a:lnTo>
                  <a:pt x="1465" y="31"/>
                </a:lnTo>
                <a:lnTo>
                  <a:pt x="1476" y="18"/>
                </a:lnTo>
                <a:lnTo>
                  <a:pt x="1492" y="8"/>
                </a:lnTo>
                <a:lnTo>
                  <a:pt x="1511" y="2"/>
                </a:lnTo>
                <a:lnTo>
                  <a:pt x="15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0" name="Group 69"/>
          <p:cNvGrpSpPr>
            <a:grpSpLocks noChangeAspect="1"/>
          </p:cNvGrpSpPr>
          <p:nvPr>
            <p:custDataLst>
              <p:tags r:id="rId8"/>
            </p:custDataLst>
          </p:nvPr>
        </p:nvGrpSpPr>
        <p:grpSpPr bwMode="auto">
          <a:xfrm>
            <a:off x="304800" y="5486400"/>
            <a:ext cx="1913876" cy="609600"/>
            <a:chOff x="340" y="3479"/>
            <a:chExt cx="5714" cy="1820"/>
          </a:xfrm>
        </p:grpSpPr>
        <p:sp>
          <p:nvSpPr>
            <p:cNvPr id="1095" name="Freeform 71"/>
            <p:cNvSpPr>
              <a:spLocks/>
            </p:cNvSpPr>
            <p:nvPr/>
          </p:nvSpPr>
          <p:spPr bwMode="auto">
            <a:xfrm>
              <a:off x="340" y="3838"/>
              <a:ext cx="510" cy="1052"/>
            </a:xfrm>
            <a:custGeom>
              <a:avLst/>
              <a:gdLst/>
              <a:ahLst/>
              <a:cxnLst>
                <a:cxn ang="0">
                  <a:pos x="319" y="0"/>
                </a:cxn>
                <a:cxn ang="0">
                  <a:pos x="340" y="22"/>
                </a:cxn>
                <a:cxn ang="0">
                  <a:pos x="299" y="65"/>
                </a:cxn>
                <a:cxn ang="0">
                  <a:pos x="289" y="79"/>
                </a:cxn>
                <a:cxn ang="0">
                  <a:pos x="283" y="95"/>
                </a:cxn>
                <a:cxn ang="0">
                  <a:pos x="271" y="198"/>
                </a:cxn>
                <a:cxn ang="0">
                  <a:pos x="267" y="302"/>
                </a:cxn>
                <a:cxn ang="0">
                  <a:pos x="266" y="408"/>
                </a:cxn>
                <a:cxn ang="0">
                  <a:pos x="435" y="408"/>
                </a:cxn>
                <a:cxn ang="0">
                  <a:pos x="408" y="463"/>
                </a:cxn>
                <a:cxn ang="0">
                  <a:pos x="266" y="463"/>
                </a:cxn>
                <a:cxn ang="0">
                  <a:pos x="269" y="826"/>
                </a:cxn>
                <a:cxn ang="0">
                  <a:pos x="294" y="847"/>
                </a:cxn>
                <a:cxn ang="0">
                  <a:pos x="319" y="869"/>
                </a:cxn>
                <a:cxn ang="0">
                  <a:pos x="344" y="888"/>
                </a:cxn>
                <a:cxn ang="0">
                  <a:pos x="369" y="905"/>
                </a:cxn>
                <a:cxn ang="0">
                  <a:pos x="376" y="908"/>
                </a:cxn>
                <a:cxn ang="0">
                  <a:pos x="385" y="912"/>
                </a:cxn>
                <a:cxn ang="0">
                  <a:pos x="396" y="912"/>
                </a:cxn>
                <a:cxn ang="0">
                  <a:pos x="410" y="910"/>
                </a:cxn>
                <a:cxn ang="0">
                  <a:pos x="428" y="905"/>
                </a:cxn>
                <a:cxn ang="0">
                  <a:pos x="451" y="894"/>
                </a:cxn>
                <a:cxn ang="0">
                  <a:pos x="476" y="879"/>
                </a:cxn>
                <a:cxn ang="0">
                  <a:pos x="504" y="860"/>
                </a:cxn>
                <a:cxn ang="0">
                  <a:pos x="510" y="896"/>
                </a:cxn>
                <a:cxn ang="0">
                  <a:pos x="294" y="1052"/>
                </a:cxn>
                <a:cxn ang="0">
                  <a:pos x="139" y="923"/>
                </a:cxn>
                <a:cxn ang="0">
                  <a:pos x="139" y="915"/>
                </a:cxn>
                <a:cxn ang="0">
                  <a:pos x="139" y="897"/>
                </a:cxn>
                <a:cxn ang="0">
                  <a:pos x="139" y="870"/>
                </a:cxn>
                <a:cxn ang="0">
                  <a:pos x="139" y="836"/>
                </a:cxn>
                <a:cxn ang="0">
                  <a:pos x="139" y="795"/>
                </a:cxn>
                <a:cxn ang="0">
                  <a:pos x="141" y="750"/>
                </a:cxn>
                <a:cxn ang="0">
                  <a:pos x="141" y="700"/>
                </a:cxn>
                <a:cxn ang="0">
                  <a:pos x="141" y="650"/>
                </a:cxn>
                <a:cxn ang="0">
                  <a:pos x="141" y="600"/>
                </a:cxn>
                <a:cxn ang="0">
                  <a:pos x="141" y="549"/>
                </a:cxn>
                <a:cxn ang="0">
                  <a:pos x="141" y="504"/>
                </a:cxn>
                <a:cxn ang="0">
                  <a:pos x="143" y="463"/>
                </a:cxn>
                <a:cxn ang="0">
                  <a:pos x="0" y="463"/>
                </a:cxn>
                <a:cxn ang="0">
                  <a:pos x="25" y="408"/>
                </a:cxn>
                <a:cxn ang="0">
                  <a:pos x="139" y="408"/>
                </a:cxn>
                <a:cxn ang="0">
                  <a:pos x="139" y="133"/>
                </a:cxn>
                <a:cxn ang="0">
                  <a:pos x="319" y="0"/>
                </a:cxn>
                <a:cxn ang="0">
                  <a:pos x="319" y="0"/>
                </a:cxn>
              </a:cxnLst>
              <a:rect l="0" t="0" r="r" b="b"/>
              <a:pathLst>
                <a:path w="510" h="1052">
                  <a:moveTo>
                    <a:pt x="319" y="0"/>
                  </a:moveTo>
                  <a:lnTo>
                    <a:pt x="340" y="22"/>
                  </a:lnTo>
                  <a:lnTo>
                    <a:pt x="299" y="65"/>
                  </a:lnTo>
                  <a:lnTo>
                    <a:pt x="289" y="79"/>
                  </a:lnTo>
                  <a:lnTo>
                    <a:pt x="283" y="95"/>
                  </a:lnTo>
                  <a:lnTo>
                    <a:pt x="271" y="198"/>
                  </a:lnTo>
                  <a:lnTo>
                    <a:pt x="267" y="302"/>
                  </a:lnTo>
                  <a:lnTo>
                    <a:pt x="266" y="408"/>
                  </a:lnTo>
                  <a:lnTo>
                    <a:pt x="435" y="408"/>
                  </a:lnTo>
                  <a:lnTo>
                    <a:pt x="408" y="463"/>
                  </a:lnTo>
                  <a:lnTo>
                    <a:pt x="266" y="463"/>
                  </a:lnTo>
                  <a:lnTo>
                    <a:pt x="269" y="826"/>
                  </a:lnTo>
                  <a:lnTo>
                    <a:pt x="294" y="847"/>
                  </a:lnTo>
                  <a:lnTo>
                    <a:pt x="319" y="869"/>
                  </a:lnTo>
                  <a:lnTo>
                    <a:pt x="344" y="888"/>
                  </a:lnTo>
                  <a:lnTo>
                    <a:pt x="369" y="905"/>
                  </a:lnTo>
                  <a:lnTo>
                    <a:pt x="376" y="908"/>
                  </a:lnTo>
                  <a:lnTo>
                    <a:pt x="385" y="912"/>
                  </a:lnTo>
                  <a:lnTo>
                    <a:pt x="396" y="912"/>
                  </a:lnTo>
                  <a:lnTo>
                    <a:pt x="410" y="910"/>
                  </a:lnTo>
                  <a:lnTo>
                    <a:pt x="428" y="905"/>
                  </a:lnTo>
                  <a:lnTo>
                    <a:pt x="451" y="894"/>
                  </a:lnTo>
                  <a:lnTo>
                    <a:pt x="476" y="879"/>
                  </a:lnTo>
                  <a:lnTo>
                    <a:pt x="504" y="860"/>
                  </a:lnTo>
                  <a:lnTo>
                    <a:pt x="510" y="896"/>
                  </a:lnTo>
                  <a:lnTo>
                    <a:pt x="294" y="1052"/>
                  </a:lnTo>
                  <a:lnTo>
                    <a:pt x="139" y="923"/>
                  </a:lnTo>
                  <a:lnTo>
                    <a:pt x="139" y="915"/>
                  </a:lnTo>
                  <a:lnTo>
                    <a:pt x="139" y="897"/>
                  </a:lnTo>
                  <a:lnTo>
                    <a:pt x="139" y="870"/>
                  </a:lnTo>
                  <a:lnTo>
                    <a:pt x="139" y="836"/>
                  </a:lnTo>
                  <a:lnTo>
                    <a:pt x="139" y="795"/>
                  </a:lnTo>
                  <a:lnTo>
                    <a:pt x="141" y="750"/>
                  </a:lnTo>
                  <a:lnTo>
                    <a:pt x="141" y="700"/>
                  </a:lnTo>
                  <a:lnTo>
                    <a:pt x="141" y="650"/>
                  </a:lnTo>
                  <a:lnTo>
                    <a:pt x="141" y="600"/>
                  </a:lnTo>
                  <a:lnTo>
                    <a:pt x="141" y="549"/>
                  </a:lnTo>
                  <a:lnTo>
                    <a:pt x="141" y="504"/>
                  </a:lnTo>
                  <a:lnTo>
                    <a:pt x="143" y="463"/>
                  </a:lnTo>
                  <a:lnTo>
                    <a:pt x="0" y="463"/>
                  </a:lnTo>
                  <a:lnTo>
                    <a:pt x="25" y="408"/>
                  </a:lnTo>
                  <a:lnTo>
                    <a:pt x="139" y="408"/>
                  </a:lnTo>
                  <a:lnTo>
                    <a:pt x="139" y="133"/>
                  </a:lnTo>
                  <a:lnTo>
                    <a:pt x="319" y="0"/>
                  </a:lnTo>
                  <a:lnTo>
                    <a:pt x="31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72"/>
            <p:cNvSpPr>
              <a:spLocks/>
            </p:cNvSpPr>
            <p:nvPr/>
          </p:nvSpPr>
          <p:spPr bwMode="auto">
            <a:xfrm>
              <a:off x="912" y="3786"/>
              <a:ext cx="447" cy="506"/>
            </a:xfrm>
            <a:custGeom>
              <a:avLst/>
              <a:gdLst/>
              <a:ahLst/>
              <a:cxnLst>
                <a:cxn ang="0">
                  <a:pos x="349" y="6"/>
                </a:cxn>
                <a:cxn ang="0">
                  <a:pos x="417" y="34"/>
                </a:cxn>
                <a:cxn ang="0">
                  <a:pos x="447" y="99"/>
                </a:cxn>
                <a:cxn ang="0">
                  <a:pos x="430" y="147"/>
                </a:cxn>
                <a:cxn ang="0">
                  <a:pos x="399" y="160"/>
                </a:cxn>
                <a:cxn ang="0">
                  <a:pos x="367" y="153"/>
                </a:cxn>
                <a:cxn ang="0">
                  <a:pos x="358" y="110"/>
                </a:cxn>
                <a:cxn ang="0">
                  <a:pos x="403" y="74"/>
                </a:cxn>
                <a:cxn ang="0">
                  <a:pos x="403" y="74"/>
                </a:cxn>
                <a:cxn ang="0">
                  <a:pos x="349" y="38"/>
                </a:cxn>
                <a:cxn ang="0">
                  <a:pos x="296" y="31"/>
                </a:cxn>
                <a:cxn ang="0">
                  <a:pos x="232" y="41"/>
                </a:cxn>
                <a:cxn ang="0">
                  <a:pos x="177" y="85"/>
                </a:cxn>
                <a:cxn ang="0">
                  <a:pos x="166" y="138"/>
                </a:cxn>
                <a:cxn ang="0">
                  <a:pos x="203" y="174"/>
                </a:cxn>
                <a:cxn ang="0">
                  <a:pos x="246" y="185"/>
                </a:cxn>
                <a:cxn ang="0">
                  <a:pos x="285" y="194"/>
                </a:cxn>
                <a:cxn ang="0">
                  <a:pos x="342" y="210"/>
                </a:cxn>
                <a:cxn ang="0">
                  <a:pos x="399" y="248"/>
                </a:cxn>
                <a:cxn ang="0">
                  <a:pos x="424" y="321"/>
                </a:cxn>
                <a:cxn ang="0">
                  <a:pos x="415" y="368"/>
                </a:cxn>
                <a:cxn ang="0">
                  <a:pos x="380" y="431"/>
                </a:cxn>
                <a:cxn ang="0">
                  <a:pos x="305" y="483"/>
                </a:cxn>
                <a:cxn ang="0">
                  <a:pos x="182" y="506"/>
                </a:cxn>
                <a:cxn ang="0">
                  <a:pos x="64" y="485"/>
                </a:cxn>
                <a:cxn ang="0">
                  <a:pos x="4" y="425"/>
                </a:cxn>
                <a:cxn ang="0">
                  <a:pos x="13" y="350"/>
                </a:cxn>
                <a:cxn ang="0">
                  <a:pos x="64" y="323"/>
                </a:cxn>
                <a:cxn ang="0">
                  <a:pos x="105" y="345"/>
                </a:cxn>
                <a:cxn ang="0">
                  <a:pos x="93" y="406"/>
                </a:cxn>
                <a:cxn ang="0">
                  <a:pos x="62" y="445"/>
                </a:cxn>
                <a:cxn ang="0">
                  <a:pos x="132" y="472"/>
                </a:cxn>
                <a:cxn ang="0">
                  <a:pos x="193" y="476"/>
                </a:cxn>
                <a:cxn ang="0">
                  <a:pos x="266" y="463"/>
                </a:cxn>
                <a:cxn ang="0">
                  <a:pos x="335" y="413"/>
                </a:cxn>
                <a:cxn ang="0">
                  <a:pos x="353" y="361"/>
                </a:cxn>
                <a:cxn ang="0">
                  <a:pos x="323" y="309"/>
                </a:cxn>
                <a:cxn ang="0">
                  <a:pos x="271" y="289"/>
                </a:cxn>
                <a:cxn ang="0">
                  <a:pos x="198" y="275"/>
                </a:cxn>
                <a:cxn ang="0">
                  <a:pos x="144" y="255"/>
                </a:cxn>
                <a:cxn ang="0">
                  <a:pos x="105" y="215"/>
                </a:cxn>
                <a:cxn ang="0">
                  <a:pos x="93" y="151"/>
                </a:cxn>
                <a:cxn ang="0">
                  <a:pos x="111" y="99"/>
                </a:cxn>
                <a:cxn ang="0">
                  <a:pos x="159" y="40"/>
                </a:cxn>
                <a:cxn ang="0">
                  <a:pos x="253" y="4"/>
                </a:cxn>
              </a:cxnLst>
              <a:rect l="0" t="0" r="r" b="b"/>
              <a:pathLst>
                <a:path w="447" h="506">
                  <a:moveTo>
                    <a:pt x="298" y="0"/>
                  </a:moveTo>
                  <a:lnTo>
                    <a:pt x="323" y="2"/>
                  </a:lnTo>
                  <a:lnTo>
                    <a:pt x="349" y="6"/>
                  </a:lnTo>
                  <a:lnTo>
                    <a:pt x="374" y="11"/>
                  </a:lnTo>
                  <a:lnTo>
                    <a:pt x="398" y="22"/>
                  </a:lnTo>
                  <a:lnTo>
                    <a:pt x="417" y="34"/>
                  </a:lnTo>
                  <a:lnTo>
                    <a:pt x="433" y="50"/>
                  </a:lnTo>
                  <a:lnTo>
                    <a:pt x="444" y="72"/>
                  </a:lnTo>
                  <a:lnTo>
                    <a:pt x="447" y="99"/>
                  </a:lnTo>
                  <a:lnTo>
                    <a:pt x="444" y="120"/>
                  </a:lnTo>
                  <a:lnTo>
                    <a:pt x="439" y="135"/>
                  </a:lnTo>
                  <a:lnTo>
                    <a:pt x="430" y="147"/>
                  </a:lnTo>
                  <a:lnTo>
                    <a:pt x="419" y="154"/>
                  </a:lnTo>
                  <a:lnTo>
                    <a:pt x="408" y="158"/>
                  </a:lnTo>
                  <a:lnTo>
                    <a:pt x="399" y="160"/>
                  </a:lnTo>
                  <a:lnTo>
                    <a:pt x="392" y="160"/>
                  </a:lnTo>
                  <a:lnTo>
                    <a:pt x="380" y="158"/>
                  </a:lnTo>
                  <a:lnTo>
                    <a:pt x="367" y="153"/>
                  </a:lnTo>
                  <a:lnTo>
                    <a:pt x="358" y="142"/>
                  </a:lnTo>
                  <a:lnTo>
                    <a:pt x="355" y="126"/>
                  </a:lnTo>
                  <a:lnTo>
                    <a:pt x="358" y="110"/>
                  </a:lnTo>
                  <a:lnTo>
                    <a:pt x="369" y="93"/>
                  </a:lnTo>
                  <a:lnTo>
                    <a:pt x="383" y="81"/>
                  </a:lnTo>
                  <a:lnTo>
                    <a:pt x="403" y="74"/>
                  </a:lnTo>
                  <a:lnTo>
                    <a:pt x="403" y="74"/>
                  </a:lnTo>
                  <a:lnTo>
                    <a:pt x="403" y="74"/>
                  </a:lnTo>
                  <a:lnTo>
                    <a:pt x="403" y="74"/>
                  </a:lnTo>
                  <a:lnTo>
                    <a:pt x="387" y="58"/>
                  </a:lnTo>
                  <a:lnTo>
                    <a:pt x="369" y="45"/>
                  </a:lnTo>
                  <a:lnTo>
                    <a:pt x="349" y="38"/>
                  </a:lnTo>
                  <a:lnTo>
                    <a:pt x="328" y="32"/>
                  </a:lnTo>
                  <a:lnTo>
                    <a:pt x="310" y="31"/>
                  </a:lnTo>
                  <a:lnTo>
                    <a:pt x="296" y="31"/>
                  </a:lnTo>
                  <a:lnTo>
                    <a:pt x="278" y="31"/>
                  </a:lnTo>
                  <a:lnTo>
                    <a:pt x="257" y="34"/>
                  </a:lnTo>
                  <a:lnTo>
                    <a:pt x="232" y="41"/>
                  </a:lnTo>
                  <a:lnTo>
                    <a:pt x="209" y="52"/>
                  </a:lnTo>
                  <a:lnTo>
                    <a:pt x="191" y="67"/>
                  </a:lnTo>
                  <a:lnTo>
                    <a:pt x="177" y="85"/>
                  </a:lnTo>
                  <a:lnTo>
                    <a:pt x="168" y="104"/>
                  </a:lnTo>
                  <a:lnTo>
                    <a:pt x="164" y="126"/>
                  </a:lnTo>
                  <a:lnTo>
                    <a:pt x="166" y="138"/>
                  </a:lnTo>
                  <a:lnTo>
                    <a:pt x="173" y="153"/>
                  </a:lnTo>
                  <a:lnTo>
                    <a:pt x="185" y="165"/>
                  </a:lnTo>
                  <a:lnTo>
                    <a:pt x="203" y="174"/>
                  </a:lnTo>
                  <a:lnTo>
                    <a:pt x="226" y="180"/>
                  </a:lnTo>
                  <a:lnTo>
                    <a:pt x="234" y="183"/>
                  </a:lnTo>
                  <a:lnTo>
                    <a:pt x="246" y="185"/>
                  </a:lnTo>
                  <a:lnTo>
                    <a:pt x="260" y="189"/>
                  </a:lnTo>
                  <a:lnTo>
                    <a:pt x="271" y="190"/>
                  </a:lnTo>
                  <a:lnTo>
                    <a:pt x="285" y="194"/>
                  </a:lnTo>
                  <a:lnTo>
                    <a:pt x="301" y="198"/>
                  </a:lnTo>
                  <a:lnTo>
                    <a:pt x="321" y="203"/>
                  </a:lnTo>
                  <a:lnTo>
                    <a:pt x="342" y="210"/>
                  </a:lnTo>
                  <a:lnTo>
                    <a:pt x="362" y="219"/>
                  </a:lnTo>
                  <a:lnTo>
                    <a:pt x="381" y="233"/>
                  </a:lnTo>
                  <a:lnTo>
                    <a:pt x="399" y="248"/>
                  </a:lnTo>
                  <a:lnTo>
                    <a:pt x="412" y="268"/>
                  </a:lnTo>
                  <a:lnTo>
                    <a:pt x="421" y="293"/>
                  </a:lnTo>
                  <a:lnTo>
                    <a:pt x="424" y="321"/>
                  </a:lnTo>
                  <a:lnTo>
                    <a:pt x="424" y="334"/>
                  </a:lnTo>
                  <a:lnTo>
                    <a:pt x="421" y="350"/>
                  </a:lnTo>
                  <a:lnTo>
                    <a:pt x="415" y="368"/>
                  </a:lnTo>
                  <a:lnTo>
                    <a:pt x="406" y="388"/>
                  </a:lnTo>
                  <a:lnTo>
                    <a:pt x="394" y="409"/>
                  </a:lnTo>
                  <a:lnTo>
                    <a:pt x="380" y="431"/>
                  </a:lnTo>
                  <a:lnTo>
                    <a:pt x="360" y="451"/>
                  </a:lnTo>
                  <a:lnTo>
                    <a:pt x="335" y="469"/>
                  </a:lnTo>
                  <a:lnTo>
                    <a:pt x="305" y="483"/>
                  </a:lnTo>
                  <a:lnTo>
                    <a:pt x="269" y="495"/>
                  </a:lnTo>
                  <a:lnTo>
                    <a:pt x="228" y="503"/>
                  </a:lnTo>
                  <a:lnTo>
                    <a:pt x="182" y="506"/>
                  </a:lnTo>
                  <a:lnTo>
                    <a:pt x="137" y="503"/>
                  </a:lnTo>
                  <a:lnTo>
                    <a:pt x="98" y="495"/>
                  </a:lnTo>
                  <a:lnTo>
                    <a:pt x="64" y="485"/>
                  </a:lnTo>
                  <a:lnTo>
                    <a:pt x="38" y="469"/>
                  </a:lnTo>
                  <a:lnTo>
                    <a:pt x="16" y="449"/>
                  </a:lnTo>
                  <a:lnTo>
                    <a:pt x="4" y="425"/>
                  </a:lnTo>
                  <a:lnTo>
                    <a:pt x="0" y="399"/>
                  </a:lnTo>
                  <a:lnTo>
                    <a:pt x="4" y="372"/>
                  </a:lnTo>
                  <a:lnTo>
                    <a:pt x="13" y="350"/>
                  </a:lnTo>
                  <a:lnTo>
                    <a:pt x="27" y="336"/>
                  </a:lnTo>
                  <a:lnTo>
                    <a:pt x="45" y="327"/>
                  </a:lnTo>
                  <a:lnTo>
                    <a:pt x="64" y="323"/>
                  </a:lnTo>
                  <a:lnTo>
                    <a:pt x="82" y="325"/>
                  </a:lnTo>
                  <a:lnTo>
                    <a:pt x="96" y="332"/>
                  </a:lnTo>
                  <a:lnTo>
                    <a:pt x="105" y="345"/>
                  </a:lnTo>
                  <a:lnTo>
                    <a:pt x="109" y="363"/>
                  </a:lnTo>
                  <a:lnTo>
                    <a:pt x="105" y="386"/>
                  </a:lnTo>
                  <a:lnTo>
                    <a:pt x="93" y="406"/>
                  </a:lnTo>
                  <a:lnTo>
                    <a:pt x="73" y="420"/>
                  </a:lnTo>
                  <a:lnTo>
                    <a:pt x="46" y="427"/>
                  </a:lnTo>
                  <a:lnTo>
                    <a:pt x="62" y="445"/>
                  </a:lnTo>
                  <a:lnTo>
                    <a:pt x="82" y="458"/>
                  </a:lnTo>
                  <a:lnTo>
                    <a:pt x="107" y="467"/>
                  </a:lnTo>
                  <a:lnTo>
                    <a:pt x="132" y="472"/>
                  </a:lnTo>
                  <a:lnTo>
                    <a:pt x="157" y="474"/>
                  </a:lnTo>
                  <a:lnTo>
                    <a:pt x="182" y="476"/>
                  </a:lnTo>
                  <a:lnTo>
                    <a:pt x="193" y="476"/>
                  </a:lnTo>
                  <a:lnTo>
                    <a:pt x="212" y="474"/>
                  </a:lnTo>
                  <a:lnTo>
                    <a:pt x="237" y="470"/>
                  </a:lnTo>
                  <a:lnTo>
                    <a:pt x="266" y="463"/>
                  </a:lnTo>
                  <a:lnTo>
                    <a:pt x="292" y="451"/>
                  </a:lnTo>
                  <a:lnTo>
                    <a:pt x="317" y="433"/>
                  </a:lnTo>
                  <a:lnTo>
                    <a:pt x="335" y="413"/>
                  </a:lnTo>
                  <a:lnTo>
                    <a:pt x="346" y="393"/>
                  </a:lnTo>
                  <a:lnTo>
                    <a:pt x="351" y="375"/>
                  </a:lnTo>
                  <a:lnTo>
                    <a:pt x="353" y="361"/>
                  </a:lnTo>
                  <a:lnTo>
                    <a:pt x="348" y="339"/>
                  </a:lnTo>
                  <a:lnTo>
                    <a:pt x="337" y="323"/>
                  </a:lnTo>
                  <a:lnTo>
                    <a:pt x="323" y="309"/>
                  </a:lnTo>
                  <a:lnTo>
                    <a:pt x="305" y="300"/>
                  </a:lnTo>
                  <a:lnTo>
                    <a:pt x="287" y="293"/>
                  </a:lnTo>
                  <a:lnTo>
                    <a:pt x="271" y="289"/>
                  </a:lnTo>
                  <a:lnTo>
                    <a:pt x="259" y="285"/>
                  </a:lnTo>
                  <a:lnTo>
                    <a:pt x="225" y="280"/>
                  </a:lnTo>
                  <a:lnTo>
                    <a:pt x="198" y="275"/>
                  </a:lnTo>
                  <a:lnTo>
                    <a:pt x="177" y="269"/>
                  </a:lnTo>
                  <a:lnTo>
                    <a:pt x="159" y="264"/>
                  </a:lnTo>
                  <a:lnTo>
                    <a:pt x="144" y="255"/>
                  </a:lnTo>
                  <a:lnTo>
                    <a:pt x="132" y="246"/>
                  </a:lnTo>
                  <a:lnTo>
                    <a:pt x="118" y="233"/>
                  </a:lnTo>
                  <a:lnTo>
                    <a:pt x="105" y="215"/>
                  </a:lnTo>
                  <a:lnTo>
                    <a:pt x="95" y="192"/>
                  </a:lnTo>
                  <a:lnTo>
                    <a:pt x="91" y="163"/>
                  </a:lnTo>
                  <a:lnTo>
                    <a:pt x="93" y="151"/>
                  </a:lnTo>
                  <a:lnTo>
                    <a:pt x="96" y="137"/>
                  </a:lnTo>
                  <a:lnTo>
                    <a:pt x="102" y="119"/>
                  </a:lnTo>
                  <a:lnTo>
                    <a:pt x="111" y="99"/>
                  </a:lnTo>
                  <a:lnTo>
                    <a:pt x="121" y="79"/>
                  </a:lnTo>
                  <a:lnTo>
                    <a:pt x="137" y="59"/>
                  </a:lnTo>
                  <a:lnTo>
                    <a:pt x="159" y="40"/>
                  </a:lnTo>
                  <a:lnTo>
                    <a:pt x="185" y="25"/>
                  </a:lnTo>
                  <a:lnTo>
                    <a:pt x="216" y="11"/>
                  </a:lnTo>
                  <a:lnTo>
                    <a:pt x="253" y="4"/>
                  </a:lnTo>
                  <a:lnTo>
                    <a:pt x="2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73"/>
            <p:cNvSpPr>
              <a:spLocks/>
            </p:cNvSpPr>
            <p:nvPr/>
          </p:nvSpPr>
          <p:spPr bwMode="auto">
            <a:xfrm>
              <a:off x="1964" y="4118"/>
              <a:ext cx="584" cy="686"/>
            </a:xfrm>
            <a:custGeom>
              <a:avLst/>
              <a:gdLst/>
              <a:ahLst/>
              <a:cxnLst>
                <a:cxn ang="0">
                  <a:pos x="312" y="4"/>
                </a:cxn>
                <a:cxn ang="0">
                  <a:pos x="329" y="23"/>
                </a:cxn>
                <a:cxn ang="0">
                  <a:pos x="335" y="50"/>
                </a:cxn>
                <a:cxn ang="0">
                  <a:pos x="333" y="63"/>
                </a:cxn>
                <a:cxn ang="0">
                  <a:pos x="490" y="180"/>
                </a:cxn>
                <a:cxn ang="0">
                  <a:pos x="518" y="158"/>
                </a:cxn>
                <a:cxn ang="0">
                  <a:pos x="533" y="151"/>
                </a:cxn>
                <a:cxn ang="0">
                  <a:pos x="542" y="149"/>
                </a:cxn>
                <a:cxn ang="0">
                  <a:pos x="572" y="163"/>
                </a:cxn>
                <a:cxn ang="0">
                  <a:pos x="584" y="194"/>
                </a:cxn>
                <a:cxn ang="0">
                  <a:pos x="575" y="219"/>
                </a:cxn>
                <a:cxn ang="0">
                  <a:pos x="547" y="237"/>
                </a:cxn>
                <a:cxn ang="0">
                  <a:pos x="365" y="363"/>
                </a:cxn>
                <a:cxn ang="0">
                  <a:pos x="420" y="388"/>
                </a:cxn>
                <a:cxn ang="0">
                  <a:pos x="461" y="406"/>
                </a:cxn>
                <a:cxn ang="0">
                  <a:pos x="501" y="424"/>
                </a:cxn>
                <a:cxn ang="0">
                  <a:pos x="552" y="451"/>
                </a:cxn>
                <a:cxn ang="0">
                  <a:pos x="575" y="465"/>
                </a:cxn>
                <a:cxn ang="0">
                  <a:pos x="584" y="492"/>
                </a:cxn>
                <a:cxn ang="0">
                  <a:pos x="572" y="524"/>
                </a:cxn>
                <a:cxn ang="0">
                  <a:pos x="542" y="537"/>
                </a:cxn>
                <a:cxn ang="0">
                  <a:pos x="531" y="535"/>
                </a:cxn>
                <a:cxn ang="0">
                  <a:pos x="522" y="529"/>
                </a:cxn>
                <a:cxn ang="0">
                  <a:pos x="312" y="377"/>
                </a:cxn>
                <a:cxn ang="0">
                  <a:pos x="333" y="660"/>
                </a:cxn>
                <a:cxn ang="0">
                  <a:pos x="315" y="680"/>
                </a:cxn>
                <a:cxn ang="0">
                  <a:pos x="294" y="686"/>
                </a:cxn>
                <a:cxn ang="0">
                  <a:pos x="272" y="680"/>
                </a:cxn>
                <a:cxn ang="0">
                  <a:pos x="255" y="662"/>
                </a:cxn>
                <a:cxn ang="0">
                  <a:pos x="276" y="377"/>
                </a:cxn>
                <a:cxn ang="0">
                  <a:pos x="80" y="521"/>
                </a:cxn>
                <a:cxn ang="0">
                  <a:pos x="60" y="533"/>
                </a:cxn>
                <a:cxn ang="0">
                  <a:pos x="50" y="537"/>
                </a:cxn>
                <a:cxn ang="0">
                  <a:pos x="28" y="533"/>
                </a:cxn>
                <a:cxn ang="0">
                  <a:pos x="5" y="510"/>
                </a:cxn>
                <a:cxn ang="0">
                  <a:pos x="3" y="477"/>
                </a:cxn>
                <a:cxn ang="0">
                  <a:pos x="23" y="458"/>
                </a:cxn>
                <a:cxn ang="0">
                  <a:pos x="258" y="343"/>
                </a:cxn>
                <a:cxn ang="0">
                  <a:pos x="21" y="230"/>
                </a:cxn>
                <a:cxn ang="0">
                  <a:pos x="3" y="210"/>
                </a:cxn>
                <a:cxn ang="0">
                  <a:pos x="5" y="178"/>
                </a:cxn>
                <a:cxn ang="0">
                  <a:pos x="28" y="154"/>
                </a:cxn>
                <a:cxn ang="0">
                  <a:pos x="50" y="151"/>
                </a:cxn>
                <a:cxn ang="0">
                  <a:pos x="57" y="153"/>
                </a:cxn>
                <a:cxn ang="0">
                  <a:pos x="66" y="158"/>
                </a:cxn>
                <a:cxn ang="0">
                  <a:pos x="276" y="311"/>
                </a:cxn>
                <a:cxn ang="0">
                  <a:pos x="255" y="41"/>
                </a:cxn>
                <a:cxn ang="0">
                  <a:pos x="262" y="13"/>
                </a:cxn>
                <a:cxn ang="0">
                  <a:pos x="294" y="0"/>
                </a:cxn>
              </a:cxnLst>
              <a:rect l="0" t="0" r="r" b="b"/>
              <a:pathLst>
                <a:path w="584" h="686">
                  <a:moveTo>
                    <a:pt x="294" y="0"/>
                  </a:moveTo>
                  <a:lnTo>
                    <a:pt x="312" y="4"/>
                  </a:lnTo>
                  <a:lnTo>
                    <a:pt x="322" y="11"/>
                  </a:lnTo>
                  <a:lnTo>
                    <a:pt x="329" y="23"/>
                  </a:lnTo>
                  <a:lnTo>
                    <a:pt x="333" y="36"/>
                  </a:lnTo>
                  <a:lnTo>
                    <a:pt x="335" y="50"/>
                  </a:lnTo>
                  <a:lnTo>
                    <a:pt x="333" y="63"/>
                  </a:lnTo>
                  <a:lnTo>
                    <a:pt x="333" y="63"/>
                  </a:lnTo>
                  <a:lnTo>
                    <a:pt x="312" y="311"/>
                  </a:lnTo>
                  <a:lnTo>
                    <a:pt x="490" y="180"/>
                  </a:lnTo>
                  <a:lnTo>
                    <a:pt x="506" y="167"/>
                  </a:lnTo>
                  <a:lnTo>
                    <a:pt x="518" y="158"/>
                  </a:lnTo>
                  <a:lnTo>
                    <a:pt x="525" y="154"/>
                  </a:lnTo>
                  <a:lnTo>
                    <a:pt x="533" y="151"/>
                  </a:lnTo>
                  <a:lnTo>
                    <a:pt x="538" y="149"/>
                  </a:lnTo>
                  <a:lnTo>
                    <a:pt x="542" y="149"/>
                  </a:lnTo>
                  <a:lnTo>
                    <a:pt x="558" y="153"/>
                  </a:lnTo>
                  <a:lnTo>
                    <a:pt x="572" y="163"/>
                  </a:lnTo>
                  <a:lnTo>
                    <a:pt x="581" y="178"/>
                  </a:lnTo>
                  <a:lnTo>
                    <a:pt x="584" y="194"/>
                  </a:lnTo>
                  <a:lnTo>
                    <a:pt x="582" y="210"/>
                  </a:lnTo>
                  <a:lnTo>
                    <a:pt x="575" y="219"/>
                  </a:lnTo>
                  <a:lnTo>
                    <a:pt x="563" y="228"/>
                  </a:lnTo>
                  <a:lnTo>
                    <a:pt x="547" y="237"/>
                  </a:lnTo>
                  <a:lnTo>
                    <a:pt x="328" y="345"/>
                  </a:lnTo>
                  <a:lnTo>
                    <a:pt x="365" y="363"/>
                  </a:lnTo>
                  <a:lnTo>
                    <a:pt x="395" y="375"/>
                  </a:lnTo>
                  <a:lnTo>
                    <a:pt x="420" y="388"/>
                  </a:lnTo>
                  <a:lnTo>
                    <a:pt x="442" y="397"/>
                  </a:lnTo>
                  <a:lnTo>
                    <a:pt x="461" y="406"/>
                  </a:lnTo>
                  <a:lnTo>
                    <a:pt x="479" y="415"/>
                  </a:lnTo>
                  <a:lnTo>
                    <a:pt x="501" y="424"/>
                  </a:lnTo>
                  <a:lnTo>
                    <a:pt x="524" y="436"/>
                  </a:lnTo>
                  <a:lnTo>
                    <a:pt x="552" y="451"/>
                  </a:lnTo>
                  <a:lnTo>
                    <a:pt x="565" y="458"/>
                  </a:lnTo>
                  <a:lnTo>
                    <a:pt x="575" y="465"/>
                  </a:lnTo>
                  <a:lnTo>
                    <a:pt x="582" y="477"/>
                  </a:lnTo>
                  <a:lnTo>
                    <a:pt x="584" y="492"/>
                  </a:lnTo>
                  <a:lnTo>
                    <a:pt x="581" y="510"/>
                  </a:lnTo>
                  <a:lnTo>
                    <a:pt x="572" y="524"/>
                  </a:lnTo>
                  <a:lnTo>
                    <a:pt x="558" y="533"/>
                  </a:lnTo>
                  <a:lnTo>
                    <a:pt x="542" y="537"/>
                  </a:lnTo>
                  <a:lnTo>
                    <a:pt x="536" y="537"/>
                  </a:lnTo>
                  <a:lnTo>
                    <a:pt x="531" y="535"/>
                  </a:lnTo>
                  <a:lnTo>
                    <a:pt x="527" y="533"/>
                  </a:lnTo>
                  <a:lnTo>
                    <a:pt x="522" y="529"/>
                  </a:lnTo>
                  <a:lnTo>
                    <a:pt x="515" y="524"/>
                  </a:lnTo>
                  <a:lnTo>
                    <a:pt x="312" y="377"/>
                  </a:lnTo>
                  <a:lnTo>
                    <a:pt x="337" y="644"/>
                  </a:lnTo>
                  <a:lnTo>
                    <a:pt x="333" y="660"/>
                  </a:lnTo>
                  <a:lnTo>
                    <a:pt x="326" y="671"/>
                  </a:lnTo>
                  <a:lnTo>
                    <a:pt x="315" y="680"/>
                  </a:lnTo>
                  <a:lnTo>
                    <a:pt x="304" y="684"/>
                  </a:lnTo>
                  <a:lnTo>
                    <a:pt x="294" y="686"/>
                  </a:lnTo>
                  <a:lnTo>
                    <a:pt x="283" y="684"/>
                  </a:lnTo>
                  <a:lnTo>
                    <a:pt x="272" y="680"/>
                  </a:lnTo>
                  <a:lnTo>
                    <a:pt x="262" y="673"/>
                  </a:lnTo>
                  <a:lnTo>
                    <a:pt x="255" y="662"/>
                  </a:lnTo>
                  <a:lnTo>
                    <a:pt x="251" y="644"/>
                  </a:lnTo>
                  <a:lnTo>
                    <a:pt x="276" y="377"/>
                  </a:lnTo>
                  <a:lnTo>
                    <a:pt x="98" y="508"/>
                  </a:lnTo>
                  <a:lnTo>
                    <a:pt x="80" y="521"/>
                  </a:lnTo>
                  <a:lnTo>
                    <a:pt x="67" y="528"/>
                  </a:lnTo>
                  <a:lnTo>
                    <a:pt x="60" y="533"/>
                  </a:lnTo>
                  <a:lnTo>
                    <a:pt x="55" y="537"/>
                  </a:lnTo>
                  <a:lnTo>
                    <a:pt x="50" y="537"/>
                  </a:lnTo>
                  <a:lnTo>
                    <a:pt x="44" y="537"/>
                  </a:lnTo>
                  <a:lnTo>
                    <a:pt x="28" y="533"/>
                  </a:lnTo>
                  <a:lnTo>
                    <a:pt x="14" y="524"/>
                  </a:lnTo>
                  <a:lnTo>
                    <a:pt x="5" y="510"/>
                  </a:lnTo>
                  <a:lnTo>
                    <a:pt x="0" y="492"/>
                  </a:lnTo>
                  <a:lnTo>
                    <a:pt x="3" y="477"/>
                  </a:lnTo>
                  <a:lnTo>
                    <a:pt x="10" y="467"/>
                  </a:lnTo>
                  <a:lnTo>
                    <a:pt x="23" y="458"/>
                  </a:lnTo>
                  <a:lnTo>
                    <a:pt x="41" y="451"/>
                  </a:lnTo>
                  <a:lnTo>
                    <a:pt x="258" y="343"/>
                  </a:lnTo>
                  <a:lnTo>
                    <a:pt x="32" y="235"/>
                  </a:lnTo>
                  <a:lnTo>
                    <a:pt x="21" y="230"/>
                  </a:lnTo>
                  <a:lnTo>
                    <a:pt x="10" y="221"/>
                  </a:lnTo>
                  <a:lnTo>
                    <a:pt x="3" y="210"/>
                  </a:lnTo>
                  <a:lnTo>
                    <a:pt x="0" y="194"/>
                  </a:lnTo>
                  <a:lnTo>
                    <a:pt x="5" y="178"/>
                  </a:lnTo>
                  <a:lnTo>
                    <a:pt x="14" y="163"/>
                  </a:lnTo>
                  <a:lnTo>
                    <a:pt x="28" y="154"/>
                  </a:lnTo>
                  <a:lnTo>
                    <a:pt x="44" y="149"/>
                  </a:lnTo>
                  <a:lnTo>
                    <a:pt x="50" y="151"/>
                  </a:lnTo>
                  <a:lnTo>
                    <a:pt x="53" y="151"/>
                  </a:lnTo>
                  <a:lnTo>
                    <a:pt x="57" y="153"/>
                  </a:lnTo>
                  <a:lnTo>
                    <a:pt x="60" y="154"/>
                  </a:lnTo>
                  <a:lnTo>
                    <a:pt x="66" y="158"/>
                  </a:lnTo>
                  <a:lnTo>
                    <a:pt x="73" y="162"/>
                  </a:lnTo>
                  <a:lnTo>
                    <a:pt x="276" y="311"/>
                  </a:lnTo>
                  <a:lnTo>
                    <a:pt x="255" y="63"/>
                  </a:lnTo>
                  <a:lnTo>
                    <a:pt x="255" y="41"/>
                  </a:lnTo>
                  <a:lnTo>
                    <a:pt x="255" y="27"/>
                  </a:lnTo>
                  <a:lnTo>
                    <a:pt x="262" y="13"/>
                  </a:lnTo>
                  <a:lnTo>
                    <a:pt x="276" y="4"/>
                  </a:lnTo>
                  <a:lnTo>
                    <a:pt x="29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74"/>
            <p:cNvSpPr>
              <a:spLocks/>
            </p:cNvSpPr>
            <p:nvPr/>
          </p:nvSpPr>
          <p:spPr bwMode="auto">
            <a:xfrm>
              <a:off x="3049" y="3838"/>
              <a:ext cx="510" cy="1052"/>
            </a:xfrm>
            <a:custGeom>
              <a:avLst/>
              <a:gdLst/>
              <a:ahLst/>
              <a:cxnLst>
                <a:cxn ang="0">
                  <a:pos x="317" y="0"/>
                </a:cxn>
                <a:cxn ang="0">
                  <a:pos x="341" y="22"/>
                </a:cxn>
                <a:cxn ang="0">
                  <a:pos x="298" y="65"/>
                </a:cxn>
                <a:cxn ang="0">
                  <a:pos x="289" y="79"/>
                </a:cxn>
                <a:cxn ang="0">
                  <a:pos x="284" y="95"/>
                </a:cxn>
                <a:cxn ang="0">
                  <a:pos x="271" y="198"/>
                </a:cxn>
                <a:cxn ang="0">
                  <a:pos x="266" y="302"/>
                </a:cxn>
                <a:cxn ang="0">
                  <a:pos x="266" y="408"/>
                </a:cxn>
                <a:cxn ang="0">
                  <a:pos x="435" y="408"/>
                </a:cxn>
                <a:cxn ang="0">
                  <a:pos x="408" y="463"/>
                </a:cxn>
                <a:cxn ang="0">
                  <a:pos x="266" y="463"/>
                </a:cxn>
                <a:cxn ang="0">
                  <a:pos x="269" y="826"/>
                </a:cxn>
                <a:cxn ang="0">
                  <a:pos x="294" y="847"/>
                </a:cxn>
                <a:cxn ang="0">
                  <a:pos x="319" y="869"/>
                </a:cxn>
                <a:cxn ang="0">
                  <a:pos x="344" y="888"/>
                </a:cxn>
                <a:cxn ang="0">
                  <a:pos x="367" y="905"/>
                </a:cxn>
                <a:cxn ang="0">
                  <a:pos x="376" y="908"/>
                </a:cxn>
                <a:cxn ang="0">
                  <a:pos x="385" y="912"/>
                </a:cxn>
                <a:cxn ang="0">
                  <a:pos x="396" y="912"/>
                </a:cxn>
                <a:cxn ang="0">
                  <a:pos x="410" y="910"/>
                </a:cxn>
                <a:cxn ang="0">
                  <a:pos x="428" y="905"/>
                </a:cxn>
                <a:cxn ang="0">
                  <a:pos x="449" y="894"/>
                </a:cxn>
                <a:cxn ang="0">
                  <a:pos x="474" y="879"/>
                </a:cxn>
                <a:cxn ang="0">
                  <a:pos x="505" y="860"/>
                </a:cxn>
                <a:cxn ang="0">
                  <a:pos x="510" y="896"/>
                </a:cxn>
                <a:cxn ang="0">
                  <a:pos x="292" y="1052"/>
                </a:cxn>
                <a:cxn ang="0">
                  <a:pos x="139" y="923"/>
                </a:cxn>
                <a:cxn ang="0">
                  <a:pos x="139" y="915"/>
                </a:cxn>
                <a:cxn ang="0">
                  <a:pos x="139" y="897"/>
                </a:cxn>
                <a:cxn ang="0">
                  <a:pos x="139" y="870"/>
                </a:cxn>
                <a:cxn ang="0">
                  <a:pos x="139" y="836"/>
                </a:cxn>
                <a:cxn ang="0">
                  <a:pos x="139" y="795"/>
                </a:cxn>
                <a:cxn ang="0">
                  <a:pos x="139" y="750"/>
                </a:cxn>
                <a:cxn ang="0">
                  <a:pos x="139" y="700"/>
                </a:cxn>
                <a:cxn ang="0">
                  <a:pos x="139" y="650"/>
                </a:cxn>
                <a:cxn ang="0">
                  <a:pos x="141" y="600"/>
                </a:cxn>
                <a:cxn ang="0">
                  <a:pos x="141" y="549"/>
                </a:cxn>
                <a:cxn ang="0">
                  <a:pos x="141" y="504"/>
                </a:cxn>
                <a:cxn ang="0">
                  <a:pos x="141" y="463"/>
                </a:cxn>
                <a:cxn ang="0">
                  <a:pos x="0" y="463"/>
                </a:cxn>
                <a:cxn ang="0">
                  <a:pos x="25" y="408"/>
                </a:cxn>
                <a:cxn ang="0">
                  <a:pos x="139" y="408"/>
                </a:cxn>
                <a:cxn ang="0">
                  <a:pos x="139" y="133"/>
                </a:cxn>
                <a:cxn ang="0">
                  <a:pos x="317" y="0"/>
                </a:cxn>
                <a:cxn ang="0">
                  <a:pos x="317" y="0"/>
                </a:cxn>
              </a:cxnLst>
              <a:rect l="0" t="0" r="r" b="b"/>
              <a:pathLst>
                <a:path w="510" h="1052">
                  <a:moveTo>
                    <a:pt x="317" y="0"/>
                  </a:moveTo>
                  <a:lnTo>
                    <a:pt x="341" y="22"/>
                  </a:lnTo>
                  <a:lnTo>
                    <a:pt x="298" y="65"/>
                  </a:lnTo>
                  <a:lnTo>
                    <a:pt x="289" y="79"/>
                  </a:lnTo>
                  <a:lnTo>
                    <a:pt x="284" y="95"/>
                  </a:lnTo>
                  <a:lnTo>
                    <a:pt x="271" y="198"/>
                  </a:lnTo>
                  <a:lnTo>
                    <a:pt x="266" y="302"/>
                  </a:lnTo>
                  <a:lnTo>
                    <a:pt x="266" y="408"/>
                  </a:lnTo>
                  <a:lnTo>
                    <a:pt x="435" y="408"/>
                  </a:lnTo>
                  <a:lnTo>
                    <a:pt x="408" y="463"/>
                  </a:lnTo>
                  <a:lnTo>
                    <a:pt x="266" y="463"/>
                  </a:lnTo>
                  <a:lnTo>
                    <a:pt x="269" y="826"/>
                  </a:lnTo>
                  <a:lnTo>
                    <a:pt x="294" y="847"/>
                  </a:lnTo>
                  <a:lnTo>
                    <a:pt x="319" y="869"/>
                  </a:lnTo>
                  <a:lnTo>
                    <a:pt x="344" y="888"/>
                  </a:lnTo>
                  <a:lnTo>
                    <a:pt x="367" y="905"/>
                  </a:lnTo>
                  <a:lnTo>
                    <a:pt x="376" y="908"/>
                  </a:lnTo>
                  <a:lnTo>
                    <a:pt x="385" y="912"/>
                  </a:lnTo>
                  <a:lnTo>
                    <a:pt x="396" y="912"/>
                  </a:lnTo>
                  <a:lnTo>
                    <a:pt x="410" y="910"/>
                  </a:lnTo>
                  <a:lnTo>
                    <a:pt x="428" y="905"/>
                  </a:lnTo>
                  <a:lnTo>
                    <a:pt x="449" y="894"/>
                  </a:lnTo>
                  <a:lnTo>
                    <a:pt x="474" y="879"/>
                  </a:lnTo>
                  <a:lnTo>
                    <a:pt x="505" y="860"/>
                  </a:lnTo>
                  <a:lnTo>
                    <a:pt x="510" y="896"/>
                  </a:lnTo>
                  <a:lnTo>
                    <a:pt x="292" y="1052"/>
                  </a:lnTo>
                  <a:lnTo>
                    <a:pt x="139" y="923"/>
                  </a:lnTo>
                  <a:lnTo>
                    <a:pt x="139" y="915"/>
                  </a:lnTo>
                  <a:lnTo>
                    <a:pt x="139" y="897"/>
                  </a:lnTo>
                  <a:lnTo>
                    <a:pt x="139" y="870"/>
                  </a:lnTo>
                  <a:lnTo>
                    <a:pt x="139" y="836"/>
                  </a:lnTo>
                  <a:lnTo>
                    <a:pt x="139" y="795"/>
                  </a:lnTo>
                  <a:lnTo>
                    <a:pt x="139" y="750"/>
                  </a:lnTo>
                  <a:lnTo>
                    <a:pt x="139" y="700"/>
                  </a:lnTo>
                  <a:lnTo>
                    <a:pt x="139" y="650"/>
                  </a:lnTo>
                  <a:lnTo>
                    <a:pt x="141" y="600"/>
                  </a:lnTo>
                  <a:lnTo>
                    <a:pt x="141" y="549"/>
                  </a:lnTo>
                  <a:lnTo>
                    <a:pt x="141" y="504"/>
                  </a:lnTo>
                  <a:lnTo>
                    <a:pt x="141" y="463"/>
                  </a:lnTo>
                  <a:lnTo>
                    <a:pt x="0" y="463"/>
                  </a:lnTo>
                  <a:lnTo>
                    <a:pt x="25" y="408"/>
                  </a:lnTo>
                  <a:lnTo>
                    <a:pt x="139" y="408"/>
                  </a:lnTo>
                  <a:lnTo>
                    <a:pt x="139" y="133"/>
                  </a:lnTo>
                  <a:lnTo>
                    <a:pt x="317" y="0"/>
                  </a:lnTo>
                  <a:lnTo>
                    <a:pt x="3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75"/>
            <p:cNvSpPr>
              <a:spLocks noEditPoints="1"/>
            </p:cNvSpPr>
            <p:nvPr/>
          </p:nvSpPr>
          <p:spPr bwMode="auto">
            <a:xfrm>
              <a:off x="3609" y="3479"/>
              <a:ext cx="643" cy="826"/>
            </a:xfrm>
            <a:custGeom>
              <a:avLst/>
              <a:gdLst/>
              <a:ahLst/>
              <a:cxnLst>
                <a:cxn ang="0">
                  <a:pos x="278" y="334"/>
                </a:cxn>
                <a:cxn ang="0">
                  <a:pos x="194" y="390"/>
                </a:cxn>
                <a:cxn ang="0">
                  <a:pos x="144" y="458"/>
                </a:cxn>
                <a:cxn ang="0">
                  <a:pos x="123" y="517"/>
                </a:cxn>
                <a:cxn ang="0">
                  <a:pos x="101" y="609"/>
                </a:cxn>
                <a:cxn ang="0">
                  <a:pos x="96" y="670"/>
                </a:cxn>
                <a:cxn ang="0">
                  <a:pos x="109" y="720"/>
                </a:cxn>
                <a:cxn ang="0">
                  <a:pos x="151" y="768"/>
                </a:cxn>
                <a:cxn ang="0">
                  <a:pos x="237" y="790"/>
                </a:cxn>
                <a:cxn ang="0">
                  <a:pos x="315" y="774"/>
                </a:cxn>
                <a:cxn ang="0">
                  <a:pos x="404" y="707"/>
                </a:cxn>
                <a:cxn ang="0">
                  <a:pos x="463" y="612"/>
                </a:cxn>
                <a:cxn ang="0">
                  <a:pos x="493" y="521"/>
                </a:cxn>
                <a:cxn ang="0">
                  <a:pos x="497" y="453"/>
                </a:cxn>
                <a:cxn ang="0">
                  <a:pos x="474" y="383"/>
                </a:cxn>
                <a:cxn ang="0">
                  <a:pos x="415" y="332"/>
                </a:cxn>
                <a:cxn ang="0">
                  <a:pos x="367" y="0"/>
                </a:cxn>
                <a:cxn ang="0">
                  <a:pos x="492" y="29"/>
                </a:cxn>
                <a:cxn ang="0">
                  <a:pos x="588" y="113"/>
                </a:cxn>
                <a:cxn ang="0">
                  <a:pos x="638" y="248"/>
                </a:cxn>
                <a:cxn ang="0">
                  <a:pos x="636" y="375"/>
                </a:cxn>
                <a:cxn ang="0">
                  <a:pos x="600" y="510"/>
                </a:cxn>
                <a:cxn ang="0">
                  <a:pos x="533" y="646"/>
                </a:cxn>
                <a:cxn ang="0">
                  <a:pos x="431" y="759"/>
                </a:cxn>
                <a:cxn ang="0">
                  <a:pos x="290" y="820"/>
                </a:cxn>
                <a:cxn ang="0">
                  <a:pos x="149" y="813"/>
                </a:cxn>
                <a:cxn ang="0">
                  <a:pos x="62" y="763"/>
                </a:cxn>
                <a:cxn ang="0">
                  <a:pos x="14" y="691"/>
                </a:cxn>
                <a:cxn ang="0">
                  <a:pos x="0" y="619"/>
                </a:cxn>
                <a:cxn ang="0">
                  <a:pos x="14" y="528"/>
                </a:cxn>
                <a:cxn ang="0">
                  <a:pos x="68" y="433"/>
                </a:cxn>
                <a:cxn ang="0">
                  <a:pos x="187" y="332"/>
                </a:cxn>
                <a:cxn ang="0">
                  <a:pos x="349" y="289"/>
                </a:cxn>
                <a:cxn ang="0">
                  <a:pos x="445" y="314"/>
                </a:cxn>
                <a:cxn ang="0">
                  <a:pos x="501" y="374"/>
                </a:cxn>
                <a:cxn ang="0">
                  <a:pos x="520" y="422"/>
                </a:cxn>
                <a:cxn ang="0">
                  <a:pos x="543" y="318"/>
                </a:cxn>
                <a:cxn ang="0">
                  <a:pos x="549" y="244"/>
                </a:cxn>
                <a:cxn ang="0">
                  <a:pos x="524" y="128"/>
                </a:cxn>
                <a:cxn ang="0">
                  <a:pos x="465" y="61"/>
                </a:cxn>
                <a:cxn ang="0">
                  <a:pos x="390" y="34"/>
                </a:cxn>
                <a:cxn ang="0">
                  <a:pos x="337" y="34"/>
                </a:cxn>
                <a:cxn ang="0">
                  <a:pos x="269" y="52"/>
                </a:cxn>
                <a:cxn ang="0">
                  <a:pos x="198" y="117"/>
                </a:cxn>
                <a:cxn ang="0">
                  <a:pos x="231" y="131"/>
                </a:cxn>
                <a:cxn ang="0">
                  <a:pos x="237" y="176"/>
                </a:cxn>
                <a:cxn ang="0">
                  <a:pos x="199" y="216"/>
                </a:cxn>
                <a:cxn ang="0">
                  <a:pos x="148" y="212"/>
                </a:cxn>
                <a:cxn ang="0">
                  <a:pos x="133" y="187"/>
                </a:cxn>
                <a:cxn ang="0">
                  <a:pos x="139" y="151"/>
                </a:cxn>
                <a:cxn ang="0">
                  <a:pos x="173" y="88"/>
                </a:cxn>
                <a:cxn ang="0">
                  <a:pos x="244" y="27"/>
                </a:cxn>
                <a:cxn ang="0">
                  <a:pos x="367" y="0"/>
                </a:cxn>
              </a:cxnLst>
              <a:rect l="0" t="0" r="r" b="b"/>
              <a:pathLst>
                <a:path w="643" h="826">
                  <a:moveTo>
                    <a:pt x="351" y="320"/>
                  </a:moveTo>
                  <a:lnTo>
                    <a:pt x="312" y="323"/>
                  </a:lnTo>
                  <a:lnTo>
                    <a:pt x="278" y="334"/>
                  </a:lnTo>
                  <a:lnTo>
                    <a:pt x="246" y="348"/>
                  </a:lnTo>
                  <a:lnTo>
                    <a:pt x="217" y="368"/>
                  </a:lnTo>
                  <a:lnTo>
                    <a:pt x="194" y="390"/>
                  </a:lnTo>
                  <a:lnTo>
                    <a:pt x="174" y="413"/>
                  </a:lnTo>
                  <a:lnTo>
                    <a:pt x="158" y="436"/>
                  </a:lnTo>
                  <a:lnTo>
                    <a:pt x="144" y="458"/>
                  </a:lnTo>
                  <a:lnTo>
                    <a:pt x="135" y="478"/>
                  </a:lnTo>
                  <a:lnTo>
                    <a:pt x="130" y="494"/>
                  </a:lnTo>
                  <a:lnTo>
                    <a:pt x="123" y="517"/>
                  </a:lnTo>
                  <a:lnTo>
                    <a:pt x="116" y="546"/>
                  </a:lnTo>
                  <a:lnTo>
                    <a:pt x="109" y="578"/>
                  </a:lnTo>
                  <a:lnTo>
                    <a:pt x="101" y="609"/>
                  </a:lnTo>
                  <a:lnTo>
                    <a:pt x="98" y="636"/>
                  </a:lnTo>
                  <a:lnTo>
                    <a:pt x="96" y="657"/>
                  </a:lnTo>
                  <a:lnTo>
                    <a:pt x="96" y="670"/>
                  </a:lnTo>
                  <a:lnTo>
                    <a:pt x="98" y="684"/>
                  </a:lnTo>
                  <a:lnTo>
                    <a:pt x="103" y="702"/>
                  </a:lnTo>
                  <a:lnTo>
                    <a:pt x="109" y="720"/>
                  </a:lnTo>
                  <a:lnTo>
                    <a:pt x="119" y="738"/>
                  </a:lnTo>
                  <a:lnTo>
                    <a:pt x="133" y="754"/>
                  </a:lnTo>
                  <a:lnTo>
                    <a:pt x="151" y="768"/>
                  </a:lnTo>
                  <a:lnTo>
                    <a:pt x="174" y="779"/>
                  </a:lnTo>
                  <a:lnTo>
                    <a:pt x="203" y="788"/>
                  </a:lnTo>
                  <a:lnTo>
                    <a:pt x="237" y="790"/>
                  </a:lnTo>
                  <a:lnTo>
                    <a:pt x="237" y="790"/>
                  </a:lnTo>
                  <a:lnTo>
                    <a:pt x="278" y="786"/>
                  </a:lnTo>
                  <a:lnTo>
                    <a:pt x="315" y="774"/>
                  </a:lnTo>
                  <a:lnTo>
                    <a:pt x="349" y="758"/>
                  </a:lnTo>
                  <a:lnTo>
                    <a:pt x="379" y="734"/>
                  </a:lnTo>
                  <a:lnTo>
                    <a:pt x="404" y="707"/>
                  </a:lnTo>
                  <a:lnTo>
                    <a:pt x="428" y="677"/>
                  </a:lnTo>
                  <a:lnTo>
                    <a:pt x="447" y="645"/>
                  </a:lnTo>
                  <a:lnTo>
                    <a:pt x="463" y="612"/>
                  </a:lnTo>
                  <a:lnTo>
                    <a:pt x="476" y="580"/>
                  </a:lnTo>
                  <a:lnTo>
                    <a:pt x="486" y="548"/>
                  </a:lnTo>
                  <a:lnTo>
                    <a:pt x="493" y="521"/>
                  </a:lnTo>
                  <a:lnTo>
                    <a:pt x="497" y="496"/>
                  </a:lnTo>
                  <a:lnTo>
                    <a:pt x="499" y="476"/>
                  </a:lnTo>
                  <a:lnTo>
                    <a:pt x="497" y="453"/>
                  </a:lnTo>
                  <a:lnTo>
                    <a:pt x="492" y="427"/>
                  </a:lnTo>
                  <a:lnTo>
                    <a:pt x="485" y="404"/>
                  </a:lnTo>
                  <a:lnTo>
                    <a:pt x="474" y="383"/>
                  </a:lnTo>
                  <a:lnTo>
                    <a:pt x="458" y="363"/>
                  </a:lnTo>
                  <a:lnTo>
                    <a:pt x="438" y="345"/>
                  </a:lnTo>
                  <a:lnTo>
                    <a:pt x="415" y="332"/>
                  </a:lnTo>
                  <a:lnTo>
                    <a:pt x="385" y="323"/>
                  </a:lnTo>
                  <a:lnTo>
                    <a:pt x="351" y="320"/>
                  </a:lnTo>
                  <a:close/>
                  <a:moveTo>
                    <a:pt x="367" y="0"/>
                  </a:moveTo>
                  <a:lnTo>
                    <a:pt x="412" y="4"/>
                  </a:lnTo>
                  <a:lnTo>
                    <a:pt x="452" y="13"/>
                  </a:lnTo>
                  <a:lnTo>
                    <a:pt x="492" y="29"/>
                  </a:lnTo>
                  <a:lnTo>
                    <a:pt x="527" y="51"/>
                  </a:lnTo>
                  <a:lnTo>
                    <a:pt x="561" y="79"/>
                  </a:lnTo>
                  <a:lnTo>
                    <a:pt x="588" y="113"/>
                  </a:lnTo>
                  <a:lnTo>
                    <a:pt x="611" y="153"/>
                  </a:lnTo>
                  <a:lnTo>
                    <a:pt x="627" y="198"/>
                  </a:lnTo>
                  <a:lnTo>
                    <a:pt x="638" y="248"/>
                  </a:lnTo>
                  <a:lnTo>
                    <a:pt x="643" y="302"/>
                  </a:lnTo>
                  <a:lnTo>
                    <a:pt x="641" y="338"/>
                  </a:lnTo>
                  <a:lnTo>
                    <a:pt x="636" y="375"/>
                  </a:lnTo>
                  <a:lnTo>
                    <a:pt x="627" y="418"/>
                  </a:lnTo>
                  <a:lnTo>
                    <a:pt x="616" y="463"/>
                  </a:lnTo>
                  <a:lnTo>
                    <a:pt x="600" y="510"/>
                  </a:lnTo>
                  <a:lnTo>
                    <a:pt x="583" y="555"/>
                  </a:lnTo>
                  <a:lnTo>
                    <a:pt x="559" y="601"/>
                  </a:lnTo>
                  <a:lnTo>
                    <a:pt x="533" y="646"/>
                  </a:lnTo>
                  <a:lnTo>
                    <a:pt x="502" y="688"/>
                  </a:lnTo>
                  <a:lnTo>
                    <a:pt x="469" y="725"/>
                  </a:lnTo>
                  <a:lnTo>
                    <a:pt x="431" y="759"/>
                  </a:lnTo>
                  <a:lnTo>
                    <a:pt x="388" y="786"/>
                  </a:lnTo>
                  <a:lnTo>
                    <a:pt x="342" y="808"/>
                  </a:lnTo>
                  <a:lnTo>
                    <a:pt x="290" y="820"/>
                  </a:lnTo>
                  <a:lnTo>
                    <a:pt x="235" y="826"/>
                  </a:lnTo>
                  <a:lnTo>
                    <a:pt x="190" y="822"/>
                  </a:lnTo>
                  <a:lnTo>
                    <a:pt x="149" y="813"/>
                  </a:lnTo>
                  <a:lnTo>
                    <a:pt x="116" y="801"/>
                  </a:lnTo>
                  <a:lnTo>
                    <a:pt x="85" y="783"/>
                  </a:lnTo>
                  <a:lnTo>
                    <a:pt x="62" y="763"/>
                  </a:lnTo>
                  <a:lnTo>
                    <a:pt x="41" y="740"/>
                  </a:lnTo>
                  <a:lnTo>
                    <a:pt x="25" y="716"/>
                  </a:lnTo>
                  <a:lnTo>
                    <a:pt x="14" y="691"/>
                  </a:lnTo>
                  <a:lnTo>
                    <a:pt x="5" y="666"/>
                  </a:lnTo>
                  <a:lnTo>
                    <a:pt x="0" y="643"/>
                  </a:lnTo>
                  <a:lnTo>
                    <a:pt x="0" y="619"/>
                  </a:lnTo>
                  <a:lnTo>
                    <a:pt x="2" y="587"/>
                  </a:lnTo>
                  <a:lnTo>
                    <a:pt x="7" y="555"/>
                  </a:lnTo>
                  <a:lnTo>
                    <a:pt x="14" y="528"/>
                  </a:lnTo>
                  <a:lnTo>
                    <a:pt x="21" y="510"/>
                  </a:lnTo>
                  <a:lnTo>
                    <a:pt x="41" y="470"/>
                  </a:lnTo>
                  <a:lnTo>
                    <a:pt x="68" y="433"/>
                  </a:lnTo>
                  <a:lnTo>
                    <a:pt x="101" y="395"/>
                  </a:lnTo>
                  <a:lnTo>
                    <a:pt x="142" y="361"/>
                  </a:lnTo>
                  <a:lnTo>
                    <a:pt x="187" y="332"/>
                  </a:lnTo>
                  <a:lnTo>
                    <a:pt x="237" y="311"/>
                  </a:lnTo>
                  <a:lnTo>
                    <a:pt x="292" y="295"/>
                  </a:lnTo>
                  <a:lnTo>
                    <a:pt x="349" y="289"/>
                  </a:lnTo>
                  <a:lnTo>
                    <a:pt x="387" y="293"/>
                  </a:lnTo>
                  <a:lnTo>
                    <a:pt x="417" y="302"/>
                  </a:lnTo>
                  <a:lnTo>
                    <a:pt x="445" y="314"/>
                  </a:lnTo>
                  <a:lnTo>
                    <a:pt x="467" y="332"/>
                  </a:lnTo>
                  <a:lnTo>
                    <a:pt x="486" y="352"/>
                  </a:lnTo>
                  <a:lnTo>
                    <a:pt x="501" y="374"/>
                  </a:lnTo>
                  <a:lnTo>
                    <a:pt x="513" y="399"/>
                  </a:lnTo>
                  <a:lnTo>
                    <a:pt x="520" y="422"/>
                  </a:lnTo>
                  <a:lnTo>
                    <a:pt x="520" y="422"/>
                  </a:lnTo>
                  <a:lnTo>
                    <a:pt x="531" y="381"/>
                  </a:lnTo>
                  <a:lnTo>
                    <a:pt x="538" y="347"/>
                  </a:lnTo>
                  <a:lnTo>
                    <a:pt x="543" y="318"/>
                  </a:lnTo>
                  <a:lnTo>
                    <a:pt x="545" y="293"/>
                  </a:lnTo>
                  <a:lnTo>
                    <a:pt x="547" y="268"/>
                  </a:lnTo>
                  <a:lnTo>
                    <a:pt x="549" y="244"/>
                  </a:lnTo>
                  <a:lnTo>
                    <a:pt x="545" y="200"/>
                  </a:lnTo>
                  <a:lnTo>
                    <a:pt x="536" y="162"/>
                  </a:lnTo>
                  <a:lnTo>
                    <a:pt x="524" y="128"/>
                  </a:lnTo>
                  <a:lnTo>
                    <a:pt x="508" y="101"/>
                  </a:lnTo>
                  <a:lnTo>
                    <a:pt x="488" y="79"/>
                  </a:lnTo>
                  <a:lnTo>
                    <a:pt x="465" y="61"/>
                  </a:lnTo>
                  <a:lnTo>
                    <a:pt x="442" y="49"/>
                  </a:lnTo>
                  <a:lnTo>
                    <a:pt x="415" y="40"/>
                  </a:lnTo>
                  <a:lnTo>
                    <a:pt x="390" y="34"/>
                  </a:lnTo>
                  <a:lnTo>
                    <a:pt x="363" y="33"/>
                  </a:lnTo>
                  <a:lnTo>
                    <a:pt x="353" y="33"/>
                  </a:lnTo>
                  <a:lnTo>
                    <a:pt x="337" y="34"/>
                  </a:lnTo>
                  <a:lnTo>
                    <a:pt x="317" y="36"/>
                  </a:lnTo>
                  <a:lnTo>
                    <a:pt x="294" y="43"/>
                  </a:lnTo>
                  <a:lnTo>
                    <a:pt x="269" y="52"/>
                  </a:lnTo>
                  <a:lnTo>
                    <a:pt x="244" y="69"/>
                  </a:lnTo>
                  <a:lnTo>
                    <a:pt x="219" y="90"/>
                  </a:lnTo>
                  <a:lnTo>
                    <a:pt x="198" y="117"/>
                  </a:lnTo>
                  <a:lnTo>
                    <a:pt x="210" y="119"/>
                  </a:lnTo>
                  <a:lnTo>
                    <a:pt x="221" y="122"/>
                  </a:lnTo>
                  <a:lnTo>
                    <a:pt x="231" y="131"/>
                  </a:lnTo>
                  <a:lnTo>
                    <a:pt x="237" y="144"/>
                  </a:lnTo>
                  <a:lnTo>
                    <a:pt x="240" y="160"/>
                  </a:lnTo>
                  <a:lnTo>
                    <a:pt x="237" y="176"/>
                  </a:lnTo>
                  <a:lnTo>
                    <a:pt x="230" y="192"/>
                  </a:lnTo>
                  <a:lnTo>
                    <a:pt x="217" y="207"/>
                  </a:lnTo>
                  <a:lnTo>
                    <a:pt x="199" y="216"/>
                  </a:lnTo>
                  <a:lnTo>
                    <a:pt x="178" y="219"/>
                  </a:lnTo>
                  <a:lnTo>
                    <a:pt x="160" y="217"/>
                  </a:lnTo>
                  <a:lnTo>
                    <a:pt x="148" y="212"/>
                  </a:lnTo>
                  <a:lnTo>
                    <a:pt x="141" y="203"/>
                  </a:lnTo>
                  <a:lnTo>
                    <a:pt x="135" y="194"/>
                  </a:lnTo>
                  <a:lnTo>
                    <a:pt x="133" y="187"/>
                  </a:lnTo>
                  <a:lnTo>
                    <a:pt x="133" y="180"/>
                  </a:lnTo>
                  <a:lnTo>
                    <a:pt x="135" y="167"/>
                  </a:lnTo>
                  <a:lnTo>
                    <a:pt x="139" y="151"/>
                  </a:lnTo>
                  <a:lnTo>
                    <a:pt x="146" y="131"/>
                  </a:lnTo>
                  <a:lnTo>
                    <a:pt x="157" y="110"/>
                  </a:lnTo>
                  <a:lnTo>
                    <a:pt x="173" y="88"/>
                  </a:lnTo>
                  <a:lnTo>
                    <a:pt x="190" y="67"/>
                  </a:lnTo>
                  <a:lnTo>
                    <a:pt x="215" y="45"/>
                  </a:lnTo>
                  <a:lnTo>
                    <a:pt x="244" y="27"/>
                  </a:lnTo>
                  <a:lnTo>
                    <a:pt x="280" y="13"/>
                  </a:lnTo>
                  <a:lnTo>
                    <a:pt x="321" y="4"/>
                  </a:lnTo>
                  <a:lnTo>
                    <a:pt x="3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76"/>
            <p:cNvSpPr>
              <a:spLocks/>
            </p:cNvSpPr>
            <p:nvPr/>
          </p:nvSpPr>
          <p:spPr bwMode="auto">
            <a:xfrm>
              <a:off x="3618" y="4531"/>
              <a:ext cx="730" cy="768"/>
            </a:xfrm>
            <a:custGeom>
              <a:avLst/>
              <a:gdLst/>
              <a:ahLst/>
              <a:cxnLst>
                <a:cxn ang="0">
                  <a:pos x="278" y="3"/>
                </a:cxn>
                <a:cxn ang="0">
                  <a:pos x="354" y="5"/>
                </a:cxn>
                <a:cxn ang="0">
                  <a:pos x="445" y="3"/>
                </a:cxn>
                <a:cxn ang="0">
                  <a:pos x="533" y="2"/>
                </a:cxn>
                <a:cxn ang="0">
                  <a:pos x="543" y="9"/>
                </a:cxn>
                <a:cxn ang="0">
                  <a:pos x="547" y="14"/>
                </a:cxn>
                <a:cxn ang="0">
                  <a:pos x="536" y="38"/>
                </a:cxn>
                <a:cxn ang="0">
                  <a:pos x="463" y="41"/>
                </a:cxn>
                <a:cxn ang="0">
                  <a:pos x="403" y="55"/>
                </a:cxn>
                <a:cxn ang="0">
                  <a:pos x="385" y="93"/>
                </a:cxn>
                <a:cxn ang="0">
                  <a:pos x="231" y="701"/>
                </a:cxn>
                <a:cxn ang="0">
                  <a:pos x="228" y="714"/>
                </a:cxn>
                <a:cxn ang="0">
                  <a:pos x="230" y="721"/>
                </a:cxn>
                <a:cxn ang="0">
                  <a:pos x="265" y="728"/>
                </a:cxn>
                <a:cxn ang="0">
                  <a:pos x="490" y="718"/>
                </a:cxn>
                <a:cxn ang="0">
                  <a:pos x="588" y="664"/>
                </a:cxn>
                <a:cxn ang="0">
                  <a:pos x="648" y="585"/>
                </a:cxn>
                <a:cxn ang="0">
                  <a:pos x="688" y="495"/>
                </a:cxn>
                <a:cxn ang="0">
                  <a:pos x="697" y="477"/>
                </a:cxn>
                <a:cxn ang="0">
                  <a:pos x="711" y="474"/>
                </a:cxn>
                <a:cxn ang="0">
                  <a:pos x="725" y="479"/>
                </a:cxn>
                <a:cxn ang="0">
                  <a:pos x="730" y="486"/>
                </a:cxn>
                <a:cxn ang="0">
                  <a:pos x="723" y="509"/>
                </a:cxn>
                <a:cxn ang="0">
                  <a:pos x="698" y="579"/>
                </a:cxn>
                <a:cxn ang="0">
                  <a:pos x="665" y="667"/>
                </a:cxn>
                <a:cxn ang="0">
                  <a:pos x="640" y="736"/>
                </a:cxn>
                <a:cxn ang="0">
                  <a:pos x="624" y="766"/>
                </a:cxn>
                <a:cxn ang="0">
                  <a:pos x="35" y="768"/>
                </a:cxn>
                <a:cxn ang="0">
                  <a:pos x="3" y="761"/>
                </a:cxn>
                <a:cxn ang="0">
                  <a:pos x="10" y="732"/>
                </a:cxn>
                <a:cxn ang="0">
                  <a:pos x="66" y="728"/>
                </a:cxn>
                <a:cxn ang="0">
                  <a:pos x="116" y="716"/>
                </a:cxn>
                <a:cxn ang="0">
                  <a:pos x="132" y="682"/>
                </a:cxn>
                <a:cxn ang="0">
                  <a:pos x="285" y="70"/>
                </a:cxn>
                <a:cxn ang="0">
                  <a:pos x="285" y="59"/>
                </a:cxn>
                <a:cxn ang="0">
                  <a:pos x="285" y="50"/>
                </a:cxn>
                <a:cxn ang="0">
                  <a:pos x="271" y="45"/>
                </a:cxn>
                <a:cxn ang="0">
                  <a:pos x="231" y="41"/>
                </a:cxn>
                <a:cxn ang="0">
                  <a:pos x="203" y="41"/>
                </a:cxn>
                <a:cxn ang="0">
                  <a:pos x="181" y="25"/>
                </a:cxn>
                <a:cxn ang="0">
                  <a:pos x="187" y="9"/>
                </a:cxn>
                <a:cxn ang="0">
                  <a:pos x="196" y="2"/>
                </a:cxn>
                <a:cxn ang="0">
                  <a:pos x="206" y="0"/>
                </a:cxn>
              </a:cxnLst>
              <a:rect l="0" t="0" r="r" b="b"/>
              <a:pathLst>
                <a:path w="730" h="768">
                  <a:moveTo>
                    <a:pt x="206" y="0"/>
                  </a:moveTo>
                  <a:lnTo>
                    <a:pt x="240" y="2"/>
                  </a:lnTo>
                  <a:lnTo>
                    <a:pt x="278" y="3"/>
                  </a:lnTo>
                  <a:lnTo>
                    <a:pt x="303" y="3"/>
                  </a:lnTo>
                  <a:lnTo>
                    <a:pt x="329" y="5"/>
                  </a:lnTo>
                  <a:lnTo>
                    <a:pt x="354" y="5"/>
                  </a:lnTo>
                  <a:lnTo>
                    <a:pt x="385" y="5"/>
                  </a:lnTo>
                  <a:lnTo>
                    <a:pt x="415" y="5"/>
                  </a:lnTo>
                  <a:lnTo>
                    <a:pt x="445" y="3"/>
                  </a:lnTo>
                  <a:lnTo>
                    <a:pt x="486" y="2"/>
                  </a:lnTo>
                  <a:lnTo>
                    <a:pt x="527" y="0"/>
                  </a:lnTo>
                  <a:lnTo>
                    <a:pt x="533" y="2"/>
                  </a:lnTo>
                  <a:lnTo>
                    <a:pt x="538" y="3"/>
                  </a:lnTo>
                  <a:lnTo>
                    <a:pt x="542" y="5"/>
                  </a:lnTo>
                  <a:lnTo>
                    <a:pt x="543" y="9"/>
                  </a:lnTo>
                  <a:lnTo>
                    <a:pt x="545" y="11"/>
                  </a:lnTo>
                  <a:lnTo>
                    <a:pt x="547" y="12"/>
                  </a:lnTo>
                  <a:lnTo>
                    <a:pt x="547" y="14"/>
                  </a:lnTo>
                  <a:lnTo>
                    <a:pt x="547" y="16"/>
                  </a:lnTo>
                  <a:lnTo>
                    <a:pt x="543" y="30"/>
                  </a:lnTo>
                  <a:lnTo>
                    <a:pt x="536" y="38"/>
                  </a:lnTo>
                  <a:lnTo>
                    <a:pt x="522" y="41"/>
                  </a:lnTo>
                  <a:lnTo>
                    <a:pt x="502" y="41"/>
                  </a:lnTo>
                  <a:lnTo>
                    <a:pt x="463" y="41"/>
                  </a:lnTo>
                  <a:lnTo>
                    <a:pt x="435" y="43"/>
                  </a:lnTo>
                  <a:lnTo>
                    <a:pt x="415" y="48"/>
                  </a:lnTo>
                  <a:lnTo>
                    <a:pt x="403" y="55"/>
                  </a:lnTo>
                  <a:lnTo>
                    <a:pt x="394" y="64"/>
                  </a:lnTo>
                  <a:lnTo>
                    <a:pt x="388" y="77"/>
                  </a:lnTo>
                  <a:lnTo>
                    <a:pt x="385" y="93"/>
                  </a:lnTo>
                  <a:lnTo>
                    <a:pt x="385" y="93"/>
                  </a:lnTo>
                  <a:lnTo>
                    <a:pt x="233" y="692"/>
                  </a:lnTo>
                  <a:lnTo>
                    <a:pt x="231" y="701"/>
                  </a:lnTo>
                  <a:lnTo>
                    <a:pt x="230" y="707"/>
                  </a:lnTo>
                  <a:lnTo>
                    <a:pt x="230" y="710"/>
                  </a:lnTo>
                  <a:lnTo>
                    <a:pt x="228" y="714"/>
                  </a:lnTo>
                  <a:lnTo>
                    <a:pt x="228" y="716"/>
                  </a:lnTo>
                  <a:lnTo>
                    <a:pt x="228" y="716"/>
                  </a:lnTo>
                  <a:lnTo>
                    <a:pt x="230" y="721"/>
                  </a:lnTo>
                  <a:lnTo>
                    <a:pt x="233" y="727"/>
                  </a:lnTo>
                  <a:lnTo>
                    <a:pt x="246" y="728"/>
                  </a:lnTo>
                  <a:lnTo>
                    <a:pt x="265" y="728"/>
                  </a:lnTo>
                  <a:lnTo>
                    <a:pt x="392" y="728"/>
                  </a:lnTo>
                  <a:lnTo>
                    <a:pt x="443" y="725"/>
                  </a:lnTo>
                  <a:lnTo>
                    <a:pt x="490" y="718"/>
                  </a:lnTo>
                  <a:lnTo>
                    <a:pt x="527" y="703"/>
                  </a:lnTo>
                  <a:lnTo>
                    <a:pt x="561" y="685"/>
                  </a:lnTo>
                  <a:lnTo>
                    <a:pt x="588" y="664"/>
                  </a:lnTo>
                  <a:lnTo>
                    <a:pt x="613" y="640"/>
                  </a:lnTo>
                  <a:lnTo>
                    <a:pt x="632" y="614"/>
                  </a:lnTo>
                  <a:lnTo>
                    <a:pt x="648" y="585"/>
                  </a:lnTo>
                  <a:lnTo>
                    <a:pt x="663" y="556"/>
                  </a:lnTo>
                  <a:lnTo>
                    <a:pt x="677" y="526"/>
                  </a:lnTo>
                  <a:lnTo>
                    <a:pt x="688" y="495"/>
                  </a:lnTo>
                  <a:lnTo>
                    <a:pt x="691" y="488"/>
                  </a:lnTo>
                  <a:lnTo>
                    <a:pt x="695" y="483"/>
                  </a:lnTo>
                  <a:lnTo>
                    <a:pt x="697" y="477"/>
                  </a:lnTo>
                  <a:lnTo>
                    <a:pt x="700" y="475"/>
                  </a:lnTo>
                  <a:lnTo>
                    <a:pt x="706" y="474"/>
                  </a:lnTo>
                  <a:lnTo>
                    <a:pt x="711" y="474"/>
                  </a:lnTo>
                  <a:lnTo>
                    <a:pt x="716" y="474"/>
                  </a:lnTo>
                  <a:lnTo>
                    <a:pt x="722" y="475"/>
                  </a:lnTo>
                  <a:lnTo>
                    <a:pt x="725" y="479"/>
                  </a:lnTo>
                  <a:lnTo>
                    <a:pt x="729" y="481"/>
                  </a:lnTo>
                  <a:lnTo>
                    <a:pt x="729" y="484"/>
                  </a:lnTo>
                  <a:lnTo>
                    <a:pt x="730" y="486"/>
                  </a:lnTo>
                  <a:lnTo>
                    <a:pt x="730" y="488"/>
                  </a:lnTo>
                  <a:lnTo>
                    <a:pt x="729" y="495"/>
                  </a:lnTo>
                  <a:lnTo>
                    <a:pt x="723" y="509"/>
                  </a:lnTo>
                  <a:lnTo>
                    <a:pt x="716" y="529"/>
                  </a:lnTo>
                  <a:lnTo>
                    <a:pt x="707" y="553"/>
                  </a:lnTo>
                  <a:lnTo>
                    <a:pt x="698" y="579"/>
                  </a:lnTo>
                  <a:lnTo>
                    <a:pt x="686" y="610"/>
                  </a:lnTo>
                  <a:lnTo>
                    <a:pt x="675" y="639"/>
                  </a:lnTo>
                  <a:lnTo>
                    <a:pt x="665" y="667"/>
                  </a:lnTo>
                  <a:lnTo>
                    <a:pt x="656" y="694"/>
                  </a:lnTo>
                  <a:lnTo>
                    <a:pt x="647" y="718"/>
                  </a:lnTo>
                  <a:lnTo>
                    <a:pt x="640" y="736"/>
                  </a:lnTo>
                  <a:lnTo>
                    <a:pt x="636" y="746"/>
                  </a:lnTo>
                  <a:lnTo>
                    <a:pt x="629" y="759"/>
                  </a:lnTo>
                  <a:lnTo>
                    <a:pt x="624" y="766"/>
                  </a:lnTo>
                  <a:lnTo>
                    <a:pt x="613" y="768"/>
                  </a:lnTo>
                  <a:lnTo>
                    <a:pt x="597" y="768"/>
                  </a:lnTo>
                  <a:lnTo>
                    <a:pt x="35" y="768"/>
                  </a:lnTo>
                  <a:lnTo>
                    <a:pt x="21" y="768"/>
                  </a:lnTo>
                  <a:lnTo>
                    <a:pt x="10" y="766"/>
                  </a:lnTo>
                  <a:lnTo>
                    <a:pt x="3" y="761"/>
                  </a:lnTo>
                  <a:lnTo>
                    <a:pt x="0" y="752"/>
                  </a:lnTo>
                  <a:lnTo>
                    <a:pt x="3" y="737"/>
                  </a:lnTo>
                  <a:lnTo>
                    <a:pt x="10" y="732"/>
                  </a:lnTo>
                  <a:lnTo>
                    <a:pt x="21" y="728"/>
                  </a:lnTo>
                  <a:lnTo>
                    <a:pt x="35" y="728"/>
                  </a:lnTo>
                  <a:lnTo>
                    <a:pt x="66" y="728"/>
                  </a:lnTo>
                  <a:lnTo>
                    <a:pt x="89" y="725"/>
                  </a:lnTo>
                  <a:lnTo>
                    <a:pt x="105" y="721"/>
                  </a:lnTo>
                  <a:lnTo>
                    <a:pt x="116" y="716"/>
                  </a:lnTo>
                  <a:lnTo>
                    <a:pt x="123" y="707"/>
                  </a:lnTo>
                  <a:lnTo>
                    <a:pt x="128" y="696"/>
                  </a:lnTo>
                  <a:lnTo>
                    <a:pt x="132" y="682"/>
                  </a:lnTo>
                  <a:lnTo>
                    <a:pt x="281" y="82"/>
                  </a:lnTo>
                  <a:lnTo>
                    <a:pt x="283" y="75"/>
                  </a:lnTo>
                  <a:lnTo>
                    <a:pt x="285" y="70"/>
                  </a:lnTo>
                  <a:lnTo>
                    <a:pt x="285" y="64"/>
                  </a:lnTo>
                  <a:lnTo>
                    <a:pt x="285" y="63"/>
                  </a:lnTo>
                  <a:lnTo>
                    <a:pt x="285" y="59"/>
                  </a:lnTo>
                  <a:lnTo>
                    <a:pt x="285" y="59"/>
                  </a:lnTo>
                  <a:lnTo>
                    <a:pt x="285" y="54"/>
                  </a:lnTo>
                  <a:lnTo>
                    <a:pt x="285" y="50"/>
                  </a:lnTo>
                  <a:lnTo>
                    <a:pt x="281" y="48"/>
                  </a:lnTo>
                  <a:lnTo>
                    <a:pt x="278" y="46"/>
                  </a:lnTo>
                  <a:lnTo>
                    <a:pt x="271" y="45"/>
                  </a:lnTo>
                  <a:lnTo>
                    <a:pt x="260" y="43"/>
                  </a:lnTo>
                  <a:lnTo>
                    <a:pt x="246" y="41"/>
                  </a:lnTo>
                  <a:lnTo>
                    <a:pt x="231" y="41"/>
                  </a:lnTo>
                  <a:lnTo>
                    <a:pt x="222" y="41"/>
                  </a:lnTo>
                  <a:lnTo>
                    <a:pt x="219" y="41"/>
                  </a:lnTo>
                  <a:lnTo>
                    <a:pt x="203" y="41"/>
                  </a:lnTo>
                  <a:lnTo>
                    <a:pt x="192" y="39"/>
                  </a:lnTo>
                  <a:lnTo>
                    <a:pt x="183" y="34"/>
                  </a:lnTo>
                  <a:lnTo>
                    <a:pt x="181" y="25"/>
                  </a:lnTo>
                  <a:lnTo>
                    <a:pt x="181" y="18"/>
                  </a:lnTo>
                  <a:lnTo>
                    <a:pt x="183" y="12"/>
                  </a:lnTo>
                  <a:lnTo>
                    <a:pt x="187" y="9"/>
                  </a:lnTo>
                  <a:lnTo>
                    <a:pt x="189" y="5"/>
                  </a:lnTo>
                  <a:lnTo>
                    <a:pt x="192" y="3"/>
                  </a:lnTo>
                  <a:lnTo>
                    <a:pt x="196" y="2"/>
                  </a:lnTo>
                  <a:lnTo>
                    <a:pt x="199" y="2"/>
                  </a:lnTo>
                  <a:lnTo>
                    <a:pt x="203" y="2"/>
                  </a:lnTo>
                  <a:lnTo>
                    <a:pt x="2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77"/>
            <p:cNvSpPr>
              <a:spLocks noEditPoints="1"/>
            </p:cNvSpPr>
            <p:nvPr/>
          </p:nvSpPr>
          <p:spPr bwMode="auto">
            <a:xfrm>
              <a:off x="5004" y="4276"/>
              <a:ext cx="1050" cy="370"/>
            </a:xfrm>
            <a:custGeom>
              <a:avLst/>
              <a:gdLst/>
              <a:ahLst/>
              <a:cxnLst>
                <a:cxn ang="0">
                  <a:pos x="52" y="307"/>
                </a:cxn>
                <a:cxn ang="0">
                  <a:pos x="997" y="307"/>
                </a:cxn>
                <a:cxn ang="0">
                  <a:pos x="1009" y="307"/>
                </a:cxn>
                <a:cxn ang="0">
                  <a:pos x="1022" y="309"/>
                </a:cxn>
                <a:cxn ang="0">
                  <a:pos x="1032" y="310"/>
                </a:cxn>
                <a:cxn ang="0">
                  <a:pos x="1041" y="316"/>
                </a:cxn>
                <a:cxn ang="0">
                  <a:pos x="1048" y="327"/>
                </a:cxn>
                <a:cxn ang="0">
                  <a:pos x="1050" y="339"/>
                </a:cxn>
                <a:cxn ang="0">
                  <a:pos x="1048" y="352"/>
                </a:cxn>
                <a:cxn ang="0">
                  <a:pos x="1041" y="361"/>
                </a:cxn>
                <a:cxn ang="0">
                  <a:pos x="1032" y="366"/>
                </a:cxn>
                <a:cxn ang="0">
                  <a:pos x="1022" y="368"/>
                </a:cxn>
                <a:cxn ang="0">
                  <a:pos x="1011" y="370"/>
                </a:cxn>
                <a:cxn ang="0">
                  <a:pos x="998" y="370"/>
                </a:cxn>
                <a:cxn ang="0">
                  <a:pos x="52" y="370"/>
                </a:cxn>
                <a:cxn ang="0">
                  <a:pos x="40" y="370"/>
                </a:cxn>
                <a:cxn ang="0">
                  <a:pos x="29" y="368"/>
                </a:cxn>
                <a:cxn ang="0">
                  <a:pos x="18" y="366"/>
                </a:cxn>
                <a:cxn ang="0">
                  <a:pos x="9" y="361"/>
                </a:cxn>
                <a:cxn ang="0">
                  <a:pos x="2" y="352"/>
                </a:cxn>
                <a:cxn ang="0">
                  <a:pos x="0" y="339"/>
                </a:cxn>
                <a:cxn ang="0">
                  <a:pos x="2" y="327"/>
                </a:cxn>
                <a:cxn ang="0">
                  <a:pos x="9" y="316"/>
                </a:cxn>
                <a:cxn ang="0">
                  <a:pos x="18" y="310"/>
                </a:cxn>
                <a:cxn ang="0">
                  <a:pos x="29" y="309"/>
                </a:cxn>
                <a:cxn ang="0">
                  <a:pos x="40" y="307"/>
                </a:cxn>
                <a:cxn ang="0">
                  <a:pos x="52" y="307"/>
                </a:cxn>
                <a:cxn ang="0">
                  <a:pos x="52" y="0"/>
                </a:cxn>
                <a:cxn ang="0">
                  <a:pos x="998" y="0"/>
                </a:cxn>
                <a:cxn ang="0">
                  <a:pos x="1011" y="0"/>
                </a:cxn>
                <a:cxn ang="0">
                  <a:pos x="1022" y="0"/>
                </a:cxn>
                <a:cxn ang="0">
                  <a:pos x="1032" y="4"/>
                </a:cxn>
                <a:cxn ang="0">
                  <a:pos x="1041" y="9"/>
                </a:cxn>
                <a:cxn ang="0">
                  <a:pos x="1048" y="16"/>
                </a:cxn>
                <a:cxn ang="0">
                  <a:pos x="1050" y="29"/>
                </a:cxn>
                <a:cxn ang="0">
                  <a:pos x="1048" y="43"/>
                </a:cxn>
                <a:cxn ang="0">
                  <a:pos x="1041" y="52"/>
                </a:cxn>
                <a:cxn ang="0">
                  <a:pos x="1032" y="57"/>
                </a:cxn>
                <a:cxn ang="0">
                  <a:pos x="1022" y="61"/>
                </a:cxn>
                <a:cxn ang="0">
                  <a:pos x="1009" y="61"/>
                </a:cxn>
                <a:cxn ang="0">
                  <a:pos x="997" y="61"/>
                </a:cxn>
                <a:cxn ang="0">
                  <a:pos x="52" y="61"/>
                </a:cxn>
                <a:cxn ang="0">
                  <a:pos x="40" y="61"/>
                </a:cxn>
                <a:cxn ang="0">
                  <a:pos x="29" y="61"/>
                </a:cxn>
                <a:cxn ang="0">
                  <a:pos x="18" y="57"/>
                </a:cxn>
                <a:cxn ang="0">
                  <a:pos x="9" y="52"/>
                </a:cxn>
                <a:cxn ang="0">
                  <a:pos x="2" y="43"/>
                </a:cxn>
                <a:cxn ang="0">
                  <a:pos x="0" y="29"/>
                </a:cxn>
                <a:cxn ang="0">
                  <a:pos x="2" y="16"/>
                </a:cxn>
                <a:cxn ang="0">
                  <a:pos x="9" y="9"/>
                </a:cxn>
                <a:cxn ang="0">
                  <a:pos x="18" y="4"/>
                </a:cxn>
                <a:cxn ang="0">
                  <a:pos x="29" y="0"/>
                </a:cxn>
                <a:cxn ang="0">
                  <a:pos x="40" y="0"/>
                </a:cxn>
                <a:cxn ang="0">
                  <a:pos x="52" y="0"/>
                </a:cxn>
              </a:cxnLst>
              <a:rect l="0" t="0" r="r" b="b"/>
              <a:pathLst>
                <a:path w="1050" h="370">
                  <a:moveTo>
                    <a:pt x="52" y="307"/>
                  </a:moveTo>
                  <a:lnTo>
                    <a:pt x="997" y="307"/>
                  </a:lnTo>
                  <a:lnTo>
                    <a:pt x="1009" y="307"/>
                  </a:lnTo>
                  <a:lnTo>
                    <a:pt x="1022" y="309"/>
                  </a:lnTo>
                  <a:lnTo>
                    <a:pt x="1032" y="310"/>
                  </a:lnTo>
                  <a:lnTo>
                    <a:pt x="1041" y="316"/>
                  </a:lnTo>
                  <a:lnTo>
                    <a:pt x="1048" y="327"/>
                  </a:lnTo>
                  <a:lnTo>
                    <a:pt x="1050" y="339"/>
                  </a:lnTo>
                  <a:lnTo>
                    <a:pt x="1048" y="352"/>
                  </a:lnTo>
                  <a:lnTo>
                    <a:pt x="1041" y="361"/>
                  </a:lnTo>
                  <a:lnTo>
                    <a:pt x="1032" y="366"/>
                  </a:lnTo>
                  <a:lnTo>
                    <a:pt x="1022" y="368"/>
                  </a:lnTo>
                  <a:lnTo>
                    <a:pt x="1011" y="370"/>
                  </a:lnTo>
                  <a:lnTo>
                    <a:pt x="998" y="370"/>
                  </a:lnTo>
                  <a:lnTo>
                    <a:pt x="52" y="370"/>
                  </a:lnTo>
                  <a:lnTo>
                    <a:pt x="40" y="370"/>
                  </a:lnTo>
                  <a:lnTo>
                    <a:pt x="29" y="368"/>
                  </a:lnTo>
                  <a:lnTo>
                    <a:pt x="18" y="366"/>
                  </a:lnTo>
                  <a:lnTo>
                    <a:pt x="9" y="361"/>
                  </a:lnTo>
                  <a:lnTo>
                    <a:pt x="2" y="352"/>
                  </a:lnTo>
                  <a:lnTo>
                    <a:pt x="0" y="339"/>
                  </a:lnTo>
                  <a:lnTo>
                    <a:pt x="2" y="327"/>
                  </a:lnTo>
                  <a:lnTo>
                    <a:pt x="9" y="316"/>
                  </a:lnTo>
                  <a:lnTo>
                    <a:pt x="18" y="310"/>
                  </a:lnTo>
                  <a:lnTo>
                    <a:pt x="29" y="309"/>
                  </a:lnTo>
                  <a:lnTo>
                    <a:pt x="40" y="307"/>
                  </a:lnTo>
                  <a:lnTo>
                    <a:pt x="52" y="307"/>
                  </a:lnTo>
                  <a:close/>
                  <a:moveTo>
                    <a:pt x="52" y="0"/>
                  </a:moveTo>
                  <a:lnTo>
                    <a:pt x="998" y="0"/>
                  </a:lnTo>
                  <a:lnTo>
                    <a:pt x="1011" y="0"/>
                  </a:lnTo>
                  <a:lnTo>
                    <a:pt x="1022" y="0"/>
                  </a:lnTo>
                  <a:lnTo>
                    <a:pt x="1032" y="4"/>
                  </a:lnTo>
                  <a:lnTo>
                    <a:pt x="1041" y="9"/>
                  </a:lnTo>
                  <a:lnTo>
                    <a:pt x="1048" y="16"/>
                  </a:lnTo>
                  <a:lnTo>
                    <a:pt x="1050" y="29"/>
                  </a:lnTo>
                  <a:lnTo>
                    <a:pt x="1048" y="43"/>
                  </a:lnTo>
                  <a:lnTo>
                    <a:pt x="1041" y="52"/>
                  </a:lnTo>
                  <a:lnTo>
                    <a:pt x="1032" y="57"/>
                  </a:lnTo>
                  <a:lnTo>
                    <a:pt x="1022" y="61"/>
                  </a:lnTo>
                  <a:lnTo>
                    <a:pt x="1009" y="61"/>
                  </a:lnTo>
                  <a:lnTo>
                    <a:pt x="997" y="61"/>
                  </a:lnTo>
                  <a:lnTo>
                    <a:pt x="52" y="61"/>
                  </a:lnTo>
                  <a:lnTo>
                    <a:pt x="40" y="61"/>
                  </a:lnTo>
                  <a:lnTo>
                    <a:pt x="29" y="61"/>
                  </a:lnTo>
                  <a:lnTo>
                    <a:pt x="18" y="57"/>
                  </a:lnTo>
                  <a:lnTo>
                    <a:pt x="9" y="52"/>
                  </a:lnTo>
                  <a:lnTo>
                    <a:pt x="2" y="43"/>
                  </a:lnTo>
                  <a:lnTo>
                    <a:pt x="0" y="29"/>
                  </a:lnTo>
                  <a:lnTo>
                    <a:pt x="2" y="16"/>
                  </a:lnTo>
                  <a:lnTo>
                    <a:pt x="9" y="9"/>
                  </a:lnTo>
                  <a:lnTo>
                    <a:pt x="18" y="4"/>
                  </a:lnTo>
                  <a:lnTo>
                    <a:pt x="29" y="0"/>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838200" y="1981200"/>
            <a:ext cx="7620000" cy="533400"/>
          </a:xfrm>
          <a:prstGeom prst="rect">
            <a:avLst/>
          </a:prstGeom>
          <a:solidFill>
            <a:srgbClr val="002060"/>
          </a:solidFill>
        </p:spPr>
        <p:txBody>
          <a:bodyPr wrap="square" rtlCol="0">
            <a:spAutoFit/>
          </a:bodyPr>
          <a:lstStyle/>
          <a:p>
            <a:r>
              <a:rPr lang="en-US" sz="2800" dirty="0" smtClean="0">
                <a:solidFill>
                  <a:srgbClr val="FFFF00"/>
                </a:solidFill>
              </a:rPr>
              <a:t> </a:t>
            </a:r>
            <a:endParaRPr lang="en-US" sz="2800" dirty="0">
              <a:solidFill>
                <a:srgbClr val="FFFF00"/>
              </a:solidFill>
            </a:endParaRPr>
          </a:p>
        </p:txBody>
      </p:sp>
      <p:sp>
        <p:nvSpPr>
          <p:cNvPr id="2" name="Title 1"/>
          <p:cNvSpPr>
            <a:spLocks noGrp="1"/>
          </p:cNvSpPr>
          <p:nvPr>
            <p:ph type="title"/>
          </p:nvPr>
        </p:nvSpPr>
        <p:spPr>
          <a:xfrm>
            <a:off x="462665" y="0"/>
            <a:ext cx="8229600" cy="1143000"/>
          </a:xfrm>
        </p:spPr>
        <p:txBody>
          <a:bodyPr/>
          <a:lstStyle/>
          <a:p>
            <a:r>
              <a:rPr lang="en-US" dirty="0" smtClean="0"/>
              <a:t>Outline</a:t>
            </a:r>
            <a:endParaRPr lang="en-US" dirty="0"/>
          </a:p>
        </p:txBody>
      </p:sp>
      <p:sp>
        <p:nvSpPr>
          <p:cNvPr id="3" name="Slide Number Placeholder 2"/>
          <p:cNvSpPr>
            <a:spLocks noGrp="1"/>
          </p:cNvSpPr>
          <p:nvPr>
            <p:ph type="sldNum" sz="quarter" idx="12"/>
          </p:nvPr>
        </p:nvSpPr>
        <p:spPr/>
        <p:txBody>
          <a:bodyPr/>
          <a:lstStyle/>
          <a:p>
            <a:fld id="{8CC33826-6C47-413F-88A8-05EB57E6DE90}" type="slidenum">
              <a:rPr lang="en-US" smtClean="0"/>
              <a:pPr/>
              <a:t>4</a:t>
            </a:fld>
            <a:endParaRPr lang="en-US" dirty="0"/>
          </a:p>
        </p:txBody>
      </p:sp>
      <p:sp>
        <p:nvSpPr>
          <p:cNvPr id="4" name="TextBox 3"/>
          <p:cNvSpPr txBox="1"/>
          <p:nvPr/>
        </p:nvSpPr>
        <p:spPr>
          <a:xfrm>
            <a:off x="731500" y="1086295"/>
            <a:ext cx="7951640" cy="523220"/>
          </a:xfrm>
          <a:prstGeom prst="rect">
            <a:avLst/>
          </a:prstGeom>
          <a:noFill/>
        </p:spPr>
        <p:txBody>
          <a:bodyPr wrap="square" rtlCol="0">
            <a:spAutoFit/>
          </a:bodyPr>
          <a:lstStyle/>
          <a:p>
            <a:r>
              <a:rPr lang="en-US" sz="2800" dirty="0" smtClean="0">
                <a:solidFill>
                  <a:srgbClr val="FF0000"/>
                </a:solidFill>
              </a:rPr>
              <a:t>Introduction &amp; Motivations  </a:t>
            </a:r>
            <a:endParaRPr lang="en-US" sz="2800" dirty="0">
              <a:solidFill>
                <a:srgbClr val="FF0000"/>
              </a:solidFill>
            </a:endParaRPr>
          </a:p>
        </p:txBody>
      </p:sp>
      <p:sp>
        <p:nvSpPr>
          <p:cNvPr id="16" name="TextBox 15"/>
          <p:cNvSpPr txBox="1"/>
          <p:nvPr/>
        </p:nvSpPr>
        <p:spPr>
          <a:xfrm>
            <a:off x="762000" y="2895600"/>
            <a:ext cx="6720875" cy="523220"/>
          </a:xfrm>
          <a:prstGeom prst="rect">
            <a:avLst/>
          </a:prstGeom>
          <a:noFill/>
        </p:spPr>
        <p:txBody>
          <a:bodyPr wrap="square" rtlCol="0">
            <a:spAutoFit/>
          </a:bodyPr>
          <a:lstStyle/>
          <a:p>
            <a:r>
              <a:rPr lang="en-US" sz="2800" dirty="0" smtClean="0">
                <a:solidFill>
                  <a:srgbClr val="FF0000"/>
                </a:solidFill>
              </a:rPr>
              <a:t> </a:t>
            </a:r>
            <a:endParaRPr lang="en-US" sz="2800" dirty="0">
              <a:solidFill>
                <a:srgbClr val="FF0000"/>
              </a:solidFill>
            </a:endParaRPr>
          </a:p>
        </p:txBody>
      </p:sp>
      <p:sp>
        <p:nvSpPr>
          <p:cNvPr id="17" name="TextBox 16"/>
          <p:cNvSpPr txBox="1"/>
          <p:nvPr/>
        </p:nvSpPr>
        <p:spPr>
          <a:xfrm>
            <a:off x="685800" y="3733800"/>
            <a:ext cx="6720875" cy="523220"/>
          </a:xfrm>
          <a:prstGeom prst="rect">
            <a:avLst/>
          </a:prstGeom>
          <a:noFill/>
        </p:spPr>
        <p:txBody>
          <a:bodyPr wrap="square" rtlCol="0">
            <a:spAutoFit/>
          </a:bodyPr>
          <a:lstStyle/>
          <a:p>
            <a:r>
              <a:rPr lang="en-US" sz="2800" dirty="0" smtClean="0"/>
              <a:t> Fans of </a:t>
            </a:r>
            <a:r>
              <a:rPr lang="en-US" sz="2800" dirty="0" err="1" smtClean="0"/>
              <a:t>solitons</a:t>
            </a:r>
            <a:r>
              <a:rPr lang="en-US" sz="2800" dirty="0" smtClean="0"/>
              <a:t> &amp; Webs</a:t>
            </a:r>
            <a:endParaRPr lang="en-US" sz="2800" dirty="0"/>
          </a:p>
        </p:txBody>
      </p:sp>
      <p:sp>
        <p:nvSpPr>
          <p:cNvPr id="19" name="TextBox 18"/>
          <p:cNvSpPr txBox="1"/>
          <p:nvPr/>
        </p:nvSpPr>
        <p:spPr>
          <a:xfrm>
            <a:off x="762000" y="4572000"/>
            <a:ext cx="7696200" cy="523220"/>
          </a:xfrm>
          <a:prstGeom prst="rect">
            <a:avLst/>
          </a:prstGeom>
          <a:noFill/>
        </p:spPr>
        <p:txBody>
          <a:bodyPr wrap="square" rtlCol="0">
            <a:spAutoFit/>
          </a:bodyPr>
          <a:lstStyle/>
          <a:p>
            <a:r>
              <a:rPr lang="en-US" sz="2800" dirty="0" smtClean="0"/>
              <a:t>A</a:t>
            </a:r>
            <a:r>
              <a:rPr lang="en-US" sz="2800" dirty="0" smtClean="0">
                <a:sym typeface="Mathematica1"/>
              </a:rPr>
              <a:t> categories of </a:t>
            </a:r>
            <a:r>
              <a:rPr lang="en-US" sz="2800" dirty="0" err="1" smtClean="0">
                <a:sym typeface="Mathematica1"/>
              </a:rPr>
              <a:t>branes</a:t>
            </a:r>
            <a:endParaRPr lang="en-US" sz="2800" dirty="0"/>
          </a:p>
        </p:txBody>
      </p:sp>
      <p:sp>
        <p:nvSpPr>
          <p:cNvPr id="21" name="Oval 20"/>
          <p:cNvSpPr/>
          <p:nvPr/>
        </p:nvSpPr>
        <p:spPr>
          <a:xfrm>
            <a:off x="347450" y="1239915"/>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4800" y="21336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04800" y="30480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4800" y="38862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04800" y="4724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04800" y="5486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62000" y="5334000"/>
            <a:ext cx="6720875" cy="523220"/>
          </a:xfrm>
          <a:prstGeom prst="rect">
            <a:avLst/>
          </a:prstGeom>
          <a:noFill/>
        </p:spPr>
        <p:txBody>
          <a:bodyPr wrap="square" rtlCol="0">
            <a:spAutoFit/>
          </a:bodyPr>
          <a:lstStyle/>
          <a:p>
            <a:r>
              <a:rPr lang="en-US" sz="2800" dirty="0" err="1" smtClean="0"/>
              <a:t>Supersymmetric</a:t>
            </a:r>
            <a:r>
              <a:rPr lang="en-US" sz="2800" dirty="0" smtClean="0"/>
              <a:t> Interfaces</a:t>
            </a:r>
            <a:endParaRPr lang="en-US" sz="2800" dirty="0"/>
          </a:p>
        </p:txBody>
      </p:sp>
      <p:sp>
        <p:nvSpPr>
          <p:cNvPr id="28" name="Oval 27"/>
          <p:cNvSpPr/>
          <p:nvPr/>
        </p:nvSpPr>
        <p:spPr>
          <a:xfrm>
            <a:off x="304800" y="6248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62000" y="6096000"/>
            <a:ext cx="7772400" cy="523220"/>
          </a:xfrm>
          <a:prstGeom prst="rect">
            <a:avLst/>
          </a:prstGeom>
          <a:noFill/>
        </p:spPr>
        <p:txBody>
          <a:bodyPr wrap="square" rtlCol="0">
            <a:spAutoFit/>
          </a:bodyPr>
          <a:lstStyle/>
          <a:p>
            <a:r>
              <a:rPr lang="en-US" sz="2800" dirty="0" smtClean="0"/>
              <a:t>Summary &amp; Outlook</a:t>
            </a:r>
            <a:endParaRPr lang="en-US" sz="2800" dirty="0"/>
          </a:p>
        </p:txBody>
      </p:sp>
      <p:sp>
        <p:nvSpPr>
          <p:cNvPr id="20" name="Rectangle 19"/>
          <p:cNvSpPr/>
          <p:nvPr/>
        </p:nvSpPr>
        <p:spPr>
          <a:xfrm>
            <a:off x="838200" y="1981200"/>
            <a:ext cx="1777987" cy="523220"/>
          </a:xfrm>
          <a:prstGeom prst="rect">
            <a:avLst/>
          </a:prstGeom>
        </p:spPr>
        <p:txBody>
          <a:bodyPr wrap="none">
            <a:spAutoFit/>
          </a:bodyPr>
          <a:lstStyle/>
          <a:p>
            <a:r>
              <a:rPr lang="en-US" sz="2800" dirty="0" err="1" smtClean="0">
                <a:solidFill>
                  <a:srgbClr val="FFFF00"/>
                </a:solidFill>
              </a:rPr>
              <a:t>Webology</a:t>
            </a:r>
            <a:endParaRPr lang="en-US" sz="2800" dirty="0">
              <a:solidFill>
                <a:srgbClr val="FFFF00"/>
              </a:solidFill>
            </a:endParaRPr>
          </a:p>
        </p:txBody>
      </p:sp>
      <p:sp>
        <p:nvSpPr>
          <p:cNvPr id="22" name="TextBox 21"/>
          <p:cNvSpPr txBox="1"/>
          <p:nvPr/>
        </p:nvSpPr>
        <p:spPr>
          <a:xfrm>
            <a:off x="762000" y="2895600"/>
            <a:ext cx="7848600" cy="523220"/>
          </a:xfrm>
          <a:prstGeom prst="rect">
            <a:avLst/>
          </a:prstGeom>
          <a:noFill/>
        </p:spPr>
        <p:txBody>
          <a:bodyPr wrap="square" rtlCol="0">
            <a:spAutoFit/>
          </a:bodyPr>
          <a:lstStyle/>
          <a:p>
            <a:r>
              <a:rPr lang="en-US" sz="2800" dirty="0" smtClean="0"/>
              <a:t>Landau-</a:t>
            </a:r>
            <a:r>
              <a:rPr lang="en-US" sz="2800" dirty="0" err="1" smtClean="0"/>
              <a:t>Ginzburg</a:t>
            </a:r>
            <a:r>
              <a:rPr lang="en-US" sz="2800" dirty="0" smtClean="0"/>
              <a:t> Models &amp; Morse Theory</a:t>
            </a:r>
            <a:endParaRPr lang="en-US" sz="2800" dirty="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Convolution Identity on the Tensor Algebra</a:t>
            </a:r>
            <a:endParaRPr lang="en-US" dirty="0"/>
          </a:p>
        </p:txBody>
      </p:sp>
      <p:pic>
        <p:nvPicPr>
          <p:cNvPr id="12290" name="Picture 2"/>
          <p:cNvPicPr>
            <a:picLocks noChangeAspect="1" noChangeArrowheads="1"/>
          </p:cNvPicPr>
          <p:nvPr/>
        </p:nvPicPr>
        <p:blipFill>
          <a:blip r:embed="rId2" cstate="print"/>
          <a:srcRect/>
          <a:stretch>
            <a:fillRect/>
          </a:stretch>
        </p:blipFill>
        <p:spPr bwMode="auto">
          <a:xfrm>
            <a:off x="238125" y="1905000"/>
            <a:ext cx="8667750" cy="3048000"/>
          </a:xfrm>
          <a:prstGeom prst="rect">
            <a:avLst/>
          </a:prstGeom>
          <a:noFill/>
          <a:ln w="9525">
            <a:noFill/>
            <a:miter lim="800000"/>
            <a:headEnd/>
            <a:tailEnd/>
          </a:ln>
        </p:spPr>
      </p:pic>
      <p:sp>
        <p:nvSpPr>
          <p:cNvPr id="4" name="TextBox 3"/>
          <p:cNvSpPr txBox="1"/>
          <p:nvPr/>
        </p:nvSpPr>
        <p:spPr>
          <a:xfrm>
            <a:off x="1219200" y="5410200"/>
            <a:ext cx="7315200" cy="584775"/>
          </a:xfrm>
          <a:prstGeom prst="rect">
            <a:avLst/>
          </a:prstGeom>
          <a:noFill/>
        </p:spPr>
        <p:txBody>
          <a:bodyPr wrap="square" rtlCol="0">
            <a:spAutoFit/>
          </a:bodyPr>
          <a:lstStyle/>
          <a:p>
            <a:r>
              <a:rPr lang="en-US" sz="3200" dirty="0" smtClean="0">
                <a:solidFill>
                  <a:srgbClr val="0000FF"/>
                </a:solidFill>
              </a:rPr>
              <a:t>So, what does it mean? </a:t>
            </a:r>
            <a:endParaRPr lang="en-US" sz="3200" dirty="0">
              <a:solidFill>
                <a:srgbClr val="0000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a:t>
            </a:r>
            <a:r>
              <a:rPr lang="en-US" dirty="0" smtClean="0">
                <a:sym typeface="Mathematica1"/>
              </a:rPr>
              <a:t> </a:t>
            </a:r>
            <a:r>
              <a:rPr lang="en-US" dirty="0" err="1" smtClean="0">
                <a:sym typeface="Mathematica1"/>
              </a:rPr>
              <a:t>Bimodules</a:t>
            </a:r>
            <a:r>
              <a:rPr lang="en-US" dirty="0" smtClean="0">
                <a:sym typeface="Mathematica1"/>
              </a:rPr>
              <a:t> </a:t>
            </a:r>
            <a:endParaRPr lang="en-US" dirty="0"/>
          </a:p>
        </p:txBody>
      </p:sp>
      <p:sp>
        <p:nvSpPr>
          <p:cNvPr id="3" name="TextBox 2"/>
          <p:cNvSpPr txBox="1"/>
          <p:nvPr/>
        </p:nvSpPr>
        <p:spPr>
          <a:xfrm>
            <a:off x="0" y="1676400"/>
            <a:ext cx="9144000" cy="1384995"/>
          </a:xfrm>
          <a:prstGeom prst="rect">
            <a:avLst/>
          </a:prstGeom>
          <a:noFill/>
        </p:spPr>
        <p:txBody>
          <a:bodyPr wrap="square" rtlCol="0">
            <a:spAutoFit/>
          </a:bodyPr>
          <a:lstStyle/>
          <a:p>
            <a:r>
              <a:rPr lang="en-US" sz="2800" dirty="0" smtClean="0">
                <a:solidFill>
                  <a:srgbClr val="FF0000"/>
                </a:solidFill>
              </a:rPr>
              <a:t>Applying a representation of webs and inserting an interior amplitude exp[</a:t>
            </a:r>
            <a:r>
              <a:rPr lang="en-US" sz="2800" dirty="0" smtClean="0">
                <a:solidFill>
                  <a:srgbClr val="FF0000"/>
                </a:solidFill>
                <a:sym typeface="Mathematica1"/>
              </a:rPr>
              <a:t>] one term drops out and we can interpret the above identity as defining an </a:t>
            </a:r>
            <a:r>
              <a:rPr lang="en-US" sz="2800" dirty="0" smtClean="0">
                <a:solidFill>
                  <a:srgbClr val="FF0000"/>
                </a:solidFill>
              </a:rPr>
              <a:t>A</a:t>
            </a:r>
            <a:r>
              <a:rPr lang="en-US" sz="2800" dirty="0" smtClean="0">
                <a:solidFill>
                  <a:srgbClr val="FF0000"/>
                </a:solidFill>
                <a:sym typeface="Mathematica1"/>
              </a:rPr>
              <a:t>  </a:t>
            </a:r>
            <a:r>
              <a:rPr lang="en-US" sz="2800" dirty="0" err="1" smtClean="0">
                <a:solidFill>
                  <a:srgbClr val="FF0000"/>
                </a:solidFill>
                <a:sym typeface="Mathematica1"/>
              </a:rPr>
              <a:t>bimodule</a:t>
            </a:r>
            <a:r>
              <a:rPr lang="en-US" sz="2800" dirty="0" smtClean="0">
                <a:solidFill>
                  <a:srgbClr val="FF0000"/>
                </a:solidFill>
                <a:sym typeface="Mathematica1"/>
              </a:rPr>
              <a:t>. </a:t>
            </a:r>
            <a:endParaRPr lang="en-US" sz="2800" dirty="0">
              <a:solidFill>
                <a:srgbClr val="FF0000"/>
              </a:solidFill>
            </a:endParaRPr>
          </a:p>
        </p:txBody>
      </p:sp>
      <p:sp>
        <p:nvSpPr>
          <p:cNvPr id="4" name="TextBox 3"/>
          <p:cNvSpPr txBox="1"/>
          <p:nvPr/>
        </p:nvSpPr>
        <p:spPr>
          <a:xfrm>
            <a:off x="0" y="3810000"/>
            <a:ext cx="9144000" cy="954107"/>
          </a:xfrm>
          <a:prstGeom prst="rect">
            <a:avLst/>
          </a:prstGeom>
          <a:noFill/>
        </p:spPr>
        <p:txBody>
          <a:bodyPr wrap="square" rtlCol="0">
            <a:spAutoFit/>
          </a:bodyPr>
          <a:lstStyle/>
          <a:p>
            <a:r>
              <a:rPr lang="en-US" sz="2800" dirty="0" smtClean="0">
                <a:solidFill>
                  <a:srgbClr val="0000FF"/>
                </a:solidFill>
              </a:rPr>
              <a:t>If we add Chan-Paton spaces on the left and right  the </a:t>
            </a:r>
            <a:r>
              <a:rPr lang="en-US" sz="2800" dirty="0" err="1" smtClean="0">
                <a:solidFill>
                  <a:srgbClr val="0000FF"/>
                </a:solidFill>
              </a:rPr>
              <a:t>bimodule</a:t>
            </a:r>
            <a:r>
              <a:rPr lang="en-US" sz="2800" dirty="0" smtClean="0">
                <a:solidFill>
                  <a:srgbClr val="0000FF"/>
                </a:solidFill>
              </a:rPr>
              <a:t> is </a:t>
            </a:r>
          </a:p>
        </p:txBody>
      </p:sp>
      <p:grpSp>
        <p:nvGrpSpPr>
          <p:cNvPr id="10244" name="Group 4"/>
          <p:cNvGrpSpPr>
            <a:grpSpLocks noChangeAspect="1"/>
          </p:cNvGrpSpPr>
          <p:nvPr>
            <p:custDataLst>
              <p:tags r:id="rId1"/>
            </p:custDataLst>
          </p:nvPr>
        </p:nvGrpSpPr>
        <p:grpSpPr bwMode="auto">
          <a:xfrm>
            <a:off x="2743200" y="5638800"/>
            <a:ext cx="3327650" cy="647700"/>
            <a:chOff x="1812" y="3080"/>
            <a:chExt cx="9145" cy="1780"/>
          </a:xfrm>
          <a:solidFill>
            <a:srgbClr val="0000FF"/>
          </a:solidFill>
        </p:grpSpPr>
        <p:sp>
          <p:nvSpPr>
            <p:cNvPr id="10246" name="Freeform 6"/>
            <p:cNvSpPr>
              <a:spLocks noEditPoints="1"/>
            </p:cNvSpPr>
            <p:nvPr/>
          </p:nvSpPr>
          <p:spPr bwMode="auto">
            <a:xfrm>
              <a:off x="1812" y="3497"/>
              <a:ext cx="1059" cy="1061"/>
            </a:xfrm>
            <a:custGeom>
              <a:avLst/>
              <a:gdLst/>
              <a:ahLst/>
              <a:cxnLst>
                <a:cxn ang="0">
                  <a:pos x="546" y="1022"/>
                </a:cxn>
                <a:cxn ang="0">
                  <a:pos x="703" y="988"/>
                </a:cxn>
                <a:cxn ang="0">
                  <a:pos x="838" y="909"/>
                </a:cxn>
                <a:cxn ang="0">
                  <a:pos x="944" y="791"/>
                </a:cxn>
                <a:cxn ang="0">
                  <a:pos x="1006" y="639"/>
                </a:cxn>
                <a:cxn ang="0">
                  <a:pos x="546" y="552"/>
                </a:cxn>
                <a:cxn ang="0">
                  <a:pos x="51" y="639"/>
                </a:cxn>
                <a:cxn ang="0">
                  <a:pos x="112" y="791"/>
                </a:cxn>
                <a:cxn ang="0">
                  <a:pos x="216" y="909"/>
                </a:cxn>
                <a:cxn ang="0">
                  <a:pos x="353" y="988"/>
                </a:cxn>
                <a:cxn ang="0">
                  <a:pos x="507" y="1022"/>
                </a:cxn>
                <a:cxn ang="0">
                  <a:pos x="40" y="552"/>
                </a:cxn>
                <a:cxn ang="0">
                  <a:pos x="546" y="512"/>
                </a:cxn>
                <a:cxn ang="0">
                  <a:pos x="1006" y="425"/>
                </a:cxn>
                <a:cxn ang="0">
                  <a:pos x="944" y="273"/>
                </a:cxn>
                <a:cxn ang="0">
                  <a:pos x="840" y="155"/>
                </a:cxn>
                <a:cxn ang="0">
                  <a:pos x="706" y="76"/>
                </a:cxn>
                <a:cxn ang="0">
                  <a:pos x="546" y="42"/>
                </a:cxn>
                <a:cxn ang="0">
                  <a:pos x="429" y="51"/>
                </a:cxn>
                <a:cxn ang="0">
                  <a:pos x="280" y="110"/>
                </a:cxn>
                <a:cxn ang="0">
                  <a:pos x="160" y="208"/>
                </a:cxn>
                <a:cxn ang="0">
                  <a:pos x="76" y="346"/>
                </a:cxn>
                <a:cxn ang="0">
                  <a:pos x="40" y="512"/>
                </a:cxn>
                <a:cxn ang="0">
                  <a:pos x="507" y="42"/>
                </a:cxn>
                <a:cxn ang="0">
                  <a:pos x="625" y="8"/>
                </a:cxn>
                <a:cxn ang="0">
                  <a:pos x="796" y="73"/>
                </a:cxn>
                <a:cxn ang="0">
                  <a:pos x="933" y="189"/>
                </a:cxn>
                <a:cxn ang="0">
                  <a:pos x="1025" y="346"/>
                </a:cxn>
                <a:cxn ang="0">
                  <a:pos x="1059" y="532"/>
                </a:cxn>
                <a:cxn ang="0">
                  <a:pos x="1025" y="715"/>
                </a:cxn>
                <a:cxn ang="0">
                  <a:pos x="933" y="873"/>
                </a:cxn>
                <a:cxn ang="0">
                  <a:pos x="796" y="988"/>
                </a:cxn>
                <a:cxn ang="0">
                  <a:pos x="622" y="1053"/>
                </a:cxn>
                <a:cxn ang="0">
                  <a:pos x="434" y="1053"/>
                </a:cxn>
                <a:cxn ang="0">
                  <a:pos x="264" y="991"/>
                </a:cxn>
                <a:cxn ang="0">
                  <a:pos x="126" y="873"/>
                </a:cxn>
                <a:cxn ang="0">
                  <a:pos x="34" y="715"/>
                </a:cxn>
                <a:cxn ang="0">
                  <a:pos x="0" y="532"/>
                </a:cxn>
                <a:cxn ang="0">
                  <a:pos x="34" y="346"/>
                </a:cxn>
                <a:cxn ang="0">
                  <a:pos x="124" y="191"/>
                </a:cxn>
                <a:cxn ang="0">
                  <a:pos x="261" y="73"/>
                </a:cxn>
                <a:cxn ang="0">
                  <a:pos x="434" y="8"/>
                </a:cxn>
              </a:cxnLst>
              <a:rect l="0" t="0" r="r" b="b"/>
              <a:pathLst>
                <a:path w="1059" h="1061">
                  <a:moveTo>
                    <a:pt x="546" y="552"/>
                  </a:moveTo>
                  <a:lnTo>
                    <a:pt x="546" y="1022"/>
                  </a:lnTo>
                  <a:lnTo>
                    <a:pt x="628" y="1011"/>
                  </a:lnTo>
                  <a:lnTo>
                    <a:pt x="703" y="988"/>
                  </a:lnTo>
                  <a:lnTo>
                    <a:pt x="773" y="954"/>
                  </a:lnTo>
                  <a:lnTo>
                    <a:pt x="838" y="909"/>
                  </a:lnTo>
                  <a:lnTo>
                    <a:pt x="896" y="856"/>
                  </a:lnTo>
                  <a:lnTo>
                    <a:pt x="944" y="791"/>
                  </a:lnTo>
                  <a:lnTo>
                    <a:pt x="980" y="718"/>
                  </a:lnTo>
                  <a:lnTo>
                    <a:pt x="1006" y="639"/>
                  </a:lnTo>
                  <a:lnTo>
                    <a:pt x="1017" y="552"/>
                  </a:lnTo>
                  <a:lnTo>
                    <a:pt x="546" y="552"/>
                  </a:lnTo>
                  <a:close/>
                  <a:moveTo>
                    <a:pt x="40" y="552"/>
                  </a:moveTo>
                  <a:lnTo>
                    <a:pt x="51" y="639"/>
                  </a:lnTo>
                  <a:lnTo>
                    <a:pt x="76" y="718"/>
                  </a:lnTo>
                  <a:lnTo>
                    <a:pt x="112" y="791"/>
                  </a:lnTo>
                  <a:lnTo>
                    <a:pt x="160" y="856"/>
                  </a:lnTo>
                  <a:lnTo>
                    <a:pt x="216" y="909"/>
                  </a:lnTo>
                  <a:lnTo>
                    <a:pt x="280" y="954"/>
                  </a:lnTo>
                  <a:lnTo>
                    <a:pt x="353" y="988"/>
                  </a:lnTo>
                  <a:lnTo>
                    <a:pt x="429" y="1011"/>
                  </a:lnTo>
                  <a:lnTo>
                    <a:pt x="507" y="1022"/>
                  </a:lnTo>
                  <a:lnTo>
                    <a:pt x="507" y="552"/>
                  </a:lnTo>
                  <a:lnTo>
                    <a:pt x="40" y="552"/>
                  </a:lnTo>
                  <a:close/>
                  <a:moveTo>
                    <a:pt x="546" y="42"/>
                  </a:moveTo>
                  <a:lnTo>
                    <a:pt x="546" y="512"/>
                  </a:lnTo>
                  <a:lnTo>
                    <a:pt x="1017" y="512"/>
                  </a:lnTo>
                  <a:lnTo>
                    <a:pt x="1006" y="425"/>
                  </a:lnTo>
                  <a:lnTo>
                    <a:pt x="980" y="346"/>
                  </a:lnTo>
                  <a:lnTo>
                    <a:pt x="944" y="273"/>
                  </a:lnTo>
                  <a:lnTo>
                    <a:pt x="896" y="211"/>
                  </a:lnTo>
                  <a:lnTo>
                    <a:pt x="840" y="155"/>
                  </a:lnTo>
                  <a:lnTo>
                    <a:pt x="776" y="110"/>
                  </a:lnTo>
                  <a:lnTo>
                    <a:pt x="706" y="76"/>
                  </a:lnTo>
                  <a:lnTo>
                    <a:pt x="628" y="51"/>
                  </a:lnTo>
                  <a:lnTo>
                    <a:pt x="546" y="42"/>
                  </a:lnTo>
                  <a:close/>
                  <a:moveTo>
                    <a:pt x="507" y="42"/>
                  </a:moveTo>
                  <a:lnTo>
                    <a:pt x="429" y="51"/>
                  </a:lnTo>
                  <a:lnTo>
                    <a:pt x="350" y="73"/>
                  </a:lnTo>
                  <a:lnTo>
                    <a:pt x="280" y="110"/>
                  </a:lnTo>
                  <a:lnTo>
                    <a:pt x="216" y="155"/>
                  </a:lnTo>
                  <a:lnTo>
                    <a:pt x="160" y="208"/>
                  </a:lnTo>
                  <a:lnTo>
                    <a:pt x="112" y="273"/>
                  </a:lnTo>
                  <a:lnTo>
                    <a:pt x="76" y="346"/>
                  </a:lnTo>
                  <a:lnTo>
                    <a:pt x="51" y="425"/>
                  </a:lnTo>
                  <a:lnTo>
                    <a:pt x="40" y="512"/>
                  </a:lnTo>
                  <a:lnTo>
                    <a:pt x="507" y="512"/>
                  </a:lnTo>
                  <a:lnTo>
                    <a:pt x="507" y="42"/>
                  </a:lnTo>
                  <a:close/>
                  <a:moveTo>
                    <a:pt x="530" y="0"/>
                  </a:moveTo>
                  <a:lnTo>
                    <a:pt x="625" y="8"/>
                  </a:lnTo>
                  <a:lnTo>
                    <a:pt x="714" y="34"/>
                  </a:lnTo>
                  <a:lnTo>
                    <a:pt x="796" y="73"/>
                  </a:lnTo>
                  <a:lnTo>
                    <a:pt x="868" y="127"/>
                  </a:lnTo>
                  <a:lnTo>
                    <a:pt x="933" y="189"/>
                  </a:lnTo>
                  <a:lnTo>
                    <a:pt x="986" y="265"/>
                  </a:lnTo>
                  <a:lnTo>
                    <a:pt x="1025" y="346"/>
                  </a:lnTo>
                  <a:lnTo>
                    <a:pt x="1050" y="436"/>
                  </a:lnTo>
                  <a:lnTo>
                    <a:pt x="1059" y="532"/>
                  </a:lnTo>
                  <a:lnTo>
                    <a:pt x="1050" y="625"/>
                  </a:lnTo>
                  <a:lnTo>
                    <a:pt x="1025" y="715"/>
                  </a:lnTo>
                  <a:lnTo>
                    <a:pt x="986" y="797"/>
                  </a:lnTo>
                  <a:lnTo>
                    <a:pt x="933" y="873"/>
                  </a:lnTo>
                  <a:lnTo>
                    <a:pt x="868" y="937"/>
                  </a:lnTo>
                  <a:lnTo>
                    <a:pt x="796" y="988"/>
                  </a:lnTo>
                  <a:lnTo>
                    <a:pt x="714" y="1028"/>
                  </a:lnTo>
                  <a:lnTo>
                    <a:pt x="622" y="1053"/>
                  </a:lnTo>
                  <a:lnTo>
                    <a:pt x="527" y="1061"/>
                  </a:lnTo>
                  <a:lnTo>
                    <a:pt x="434" y="1053"/>
                  </a:lnTo>
                  <a:lnTo>
                    <a:pt x="345" y="1028"/>
                  </a:lnTo>
                  <a:lnTo>
                    <a:pt x="264" y="991"/>
                  </a:lnTo>
                  <a:lnTo>
                    <a:pt x="188" y="937"/>
                  </a:lnTo>
                  <a:lnTo>
                    <a:pt x="126" y="873"/>
                  </a:lnTo>
                  <a:lnTo>
                    <a:pt x="73" y="799"/>
                  </a:lnTo>
                  <a:lnTo>
                    <a:pt x="34" y="715"/>
                  </a:lnTo>
                  <a:lnTo>
                    <a:pt x="9" y="628"/>
                  </a:lnTo>
                  <a:lnTo>
                    <a:pt x="0" y="532"/>
                  </a:lnTo>
                  <a:lnTo>
                    <a:pt x="9" y="436"/>
                  </a:lnTo>
                  <a:lnTo>
                    <a:pt x="34" y="346"/>
                  </a:lnTo>
                  <a:lnTo>
                    <a:pt x="70" y="265"/>
                  </a:lnTo>
                  <a:lnTo>
                    <a:pt x="124" y="191"/>
                  </a:lnTo>
                  <a:lnTo>
                    <a:pt x="188" y="127"/>
                  </a:lnTo>
                  <a:lnTo>
                    <a:pt x="261" y="73"/>
                  </a:lnTo>
                  <a:lnTo>
                    <a:pt x="345" y="34"/>
                  </a:lnTo>
                  <a:lnTo>
                    <a:pt x="434" y="8"/>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7" name="Freeform 7"/>
            <p:cNvSpPr>
              <a:spLocks noEditPoints="1"/>
            </p:cNvSpPr>
            <p:nvPr/>
          </p:nvSpPr>
          <p:spPr bwMode="auto">
            <a:xfrm>
              <a:off x="3019" y="3911"/>
              <a:ext cx="342" cy="754"/>
            </a:xfrm>
            <a:custGeom>
              <a:avLst/>
              <a:gdLst/>
              <a:ahLst/>
              <a:cxnLst>
                <a:cxn ang="0">
                  <a:pos x="207" y="259"/>
                </a:cxn>
                <a:cxn ang="0">
                  <a:pos x="261" y="309"/>
                </a:cxn>
                <a:cxn ang="0">
                  <a:pos x="269" y="357"/>
                </a:cxn>
                <a:cxn ang="0">
                  <a:pos x="266" y="380"/>
                </a:cxn>
                <a:cxn ang="0">
                  <a:pos x="249" y="419"/>
                </a:cxn>
                <a:cxn ang="0">
                  <a:pos x="227" y="478"/>
                </a:cxn>
                <a:cxn ang="0">
                  <a:pos x="210" y="523"/>
                </a:cxn>
                <a:cxn ang="0">
                  <a:pos x="160" y="650"/>
                </a:cxn>
                <a:cxn ang="0">
                  <a:pos x="157" y="698"/>
                </a:cxn>
                <a:cxn ang="0">
                  <a:pos x="160" y="715"/>
                </a:cxn>
                <a:cxn ang="0">
                  <a:pos x="174" y="723"/>
                </a:cxn>
                <a:cxn ang="0">
                  <a:pos x="210" y="721"/>
                </a:cxn>
                <a:cxn ang="0">
                  <a:pos x="263" y="675"/>
                </a:cxn>
                <a:cxn ang="0">
                  <a:pos x="303" y="588"/>
                </a:cxn>
                <a:cxn ang="0">
                  <a:pos x="305" y="580"/>
                </a:cxn>
                <a:cxn ang="0">
                  <a:pos x="311" y="571"/>
                </a:cxn>
                <a:cxn ang="0">
                  <a:pos x="325" y="571"/>
                </a:cxn>
                <a:cxn ang="0">
                  <a:pos x="331" y="571"/>
                </a:cxn>
                <a:cxn ang="0">
                  <a:pos x="339" y="574"/>
                </a:cxn>
                <a:cxn ang="0">
                  <a:pos x="342" y="585"/>
                </a:cxn>
                <a:cxn ang="0">
                  <a:pos x="333" y="619"/>
                </a:cxn>
                <a:cxn ang="0">
                  <a:pos x="303" y="675"/>
                </a:cxn>
                <a:cxn ang="0">
                  <a:pos x="252" y="732"/>
                </a:cxn>
                <a:cxn ang="0">
                  <a:pos x="179" y="754"/>
                </a:cxn>
                <a:cxn ang="0">
                  <a:pos x="115" y="737"/>
                </a:cxn>
                <a:cxn ang="0">
                  <a:pos x="79" y="690"/>
                </a:cxn>
                <a:cxn ang="0">
                  <a:pos x="76" y="636"/>
                </a:cxn>
                <a:cxn ang="0">
                  <a:pos x="84" y="614"/>
                </a:cxn>
                <a:cxn ang="0">
                  <a:pos x="168" y="397"/>
                </a:cxn>
                <a:cxn ang="0">
                  <a:pos x="185" y="352"/>
                </a:cxn>
                <a:cxn ang="0">
                  <a:pos x="188" y="321"/>
                </a:cxn>
                <a:cxn ang="0">
                  <a:pos x="185" y="295"/>
                </a:cxn>
                <a:cxn ang="0">
                  <a:pos x="174" y="284"/>
                </a:cxn>
                <a:cxn ang="0">
                  <a:pos x="160" y="281"/>
                </a:cxn>
                <a:cxn ang="0">
                  <a:pos x="109" y="301"/>
                </a:cxn>
                <a:cxn ang="0">
                  <a:pos x="62" y="366"/>
                </a:cxn>
                <a:cxn ang="0">
                  <a:pos x="39" y="425"/>
                </a:cxn>
                <a:cxn ang="0">
                  <a:pos x="34" y="433"/>
                </a:cxn>
                <a:cxn ang="0">
                  <a:pos x="20" y="436"/>
                </a:cxn>
                <a:cxn ang="0">
                  <a:pos x="14" y="436"/>
                </a:cxn>
                <a:cxn ang="0">
                  <a:pos x="6" y="431"/>
                </a:cxn>
                <a:cxn ang="0">
                  <a:pos x="0" y="419"/>
                </a:cxn>
                <a:cxn ang="0">
                  <a:pos x="11" y="385"/>
                </a:cxn>
                <a:cxn ang="0">
                  <a:pos x="42" y="329"/>
                </a:cxn>
                <a:cxn ang="0">
                  <a:pos x="93" y="273"/>
                </a:cxn>
                <a:cxn ang="0">
                  <a:pos x="165" y="250"/>
                </a:cxn>
                <a:cxn ang="0">
                  <a:pos x="289" y="3"/>
                </a:cxn>
                <a:cxn ang="0">
                  <a:pos x="311" y="28"/>
                </a:cxn>
                <a:cxn ang="0">
                  <a:pos x="308" y="65"/>
                </a:cxn>
                <a:cxn ang="0">
                  <a:pos x="275" y="98"/>
                </a:cxn>
                <a:cxn ang="0">
                  <a:pos x="238" y="104"/>
                </a:cxn>
                <a:cxn ang="0">
                  <a:pos x="219" y="93"/>
                </a:cxn>
                <a:cxn ang="0">
                  <a:pos x="207" y="79"/>
                </a:cxn>
                <a:cxn ang="0">
                  <a:pos x="205" y="59"/>
                </a:cxn>
                <a:cxn ang="0">
                  <a:pos x="224" y="17"/>
                </a:cxn>
                <a:cxn ang="0">
                  <a:pos x="266" y="0"/>
                </a:cxn>
              </a:cxnLst>
              <a:rect l="0" t="0" r="r" b="b"/>
              <a:pathLst>
                <a:path w="342" h="754">
                  <a:moveTo>
                    <a:pt x="165" y="250"/>
                  </a:moveTo>
                  <a:lnTo>
                    <a:pt x="207" y="259"/>
                  </a:lnTo>
                  <a:lnTo>
                    <a:pt x="241" y="279"/>
                  </a:lnTo>
                  <a:lnTo>
                    <a:pt x="261" y="309"/>
                  </a:lnTo>
                  <a:lnTo>
                    <a:pt x="269" y="346"/>
                  </a:lnTo>
                  <a:lnTo>
                    <a:pt x="269" y="357"/>
                  </a:lnTo>
                  <a:lnTo>
                    <a:pt x="266" y="369"/>
                  </a:lnTo>
                  <a:lnTo>
                    <a:pt x="266" y="380"/>
                  </a:lnTo>
                  <a:lnTo>
                    <a:pt x="261" y="394"/>
                  </a:lnTo>
                  <a:lnTo>
                    <a:pt x="249" y="419"/>
                  </a:lnTo>
                  <a:lnTo>
                    <a:pt x="238" y="447"/>
                  </a:lnTo>
                  <a:lnTo>
                    <a:pt x="227" y="478"/>
                  </a:lnTo>
                  <a:lnTo>
                    <a:pt x="219" y="504"/>
                  </a:lnTo>
                  <a:lnTo>
                    <a:pt x="210" y="523"/>
                  </a:lnTo>
                  <a:lnTo>
                    <a:pt x="174" y="614"/>
                  </a:lnTo>
                  <a:lnTo>
                    <a:pt x="160" y="650"/>
                  </a:lnTo>
                  <a:lnTo>
                    <a:pt x="154" y="687"/>
                  </a:lnTo>
                  <a:lnTo>
                    <a:pt x="157" y="698"/>
                  </a:lnTo>
                  <a:lnTo>
                    <a:pt x="157" y="706"/>
                  </a:lnTo>
                  <a:lnTo>
                    <a:pt x="160" y="715"/>
                  </a:lnTo>
                  <a:lnTo>
                    <a:pt x="165" y="721"/>
                  </a:lnTo>
                  <a:lnTo>
                    <a:pt x="174" y="723"/>
                  </a:lnTo>
                  <a:lnTo>
                    <a:pt x="182" y="726"/>
                  </a:lnTo>
                  <a:lnTo>
                    <a:pt x="210" y="721"/>
                  </a:lnTo>
                  <a:lnTo>
                    <a:pt x="238" y="704"/>
                  </a:lnTo>
                  <a:lnTo>
                    <a:pt x="263" y="675"/>
                  </a:lnTo>
                  <a:lnTo>
                    <a:pt x="286" y="636"/>
                  </a:lnTo>
                  <a:lnTo>
                    <a:pt x="303" y="588"/>
                  </a:lnTo>
                  <a:lnTo>
                    <a:pt x="305" y="583"/>
                  </a:lnTo>
                  <a:lnTo>
                    <a:pt x="305" y="580"/>
                  </a:lnTo>
                  <a:lnTo>
                    <a:pt x="308" y="574"/>
                  </a:lnTo>
                  <a:lnTo>
                    <a:pt x="311" y="571"/>
                  </a:lnTo>
                  <a:lnTo>
                    <a:pt x="317" y="571"/>
                  </a:lnTo>
                  <a:lnTo>
                    <a:pt x="325" y="571"/>
                  </a:lnTo>
                  <a:lnTo>
                    <a:pt x="328" y="571"/>
                  </a:lnTo>
                  <a:lnTo>
                    <a:pt x="331" y="571"/>
                  </a:lnTo>
                  <a:lnTo>
                    <a:pt x="333" y="571"/>
                  </a:lnTo>
                  <a:lnTo>
                    <a:pt x="339" y="574"/>
                  </a:lnTo>
                  <a:lnTo>
                    <a:pt x="342" y="580"/>
                  </a:lnTo>
                  <a:lnTo>
                    <a:pt x="342" y="585"/>
                  </a:lnTo>
                  <a:lnTo>
                    <a:pt x="339" y="597"/>
                  </a:lnTo>
                  <a:lnTo>
                    <a:pt x="333" y="619"/>
                  </a:lnTo>
                  <a:lnTo>
                    <a:pt x="319" y="647"/>
                  </a:lnTo>
                  <a:lnTo>
                    <a:pt x="303" y="675"/>
                  </a:lnTo>
                  <a:lnTo>
                    <a:pt x="280" y="706"/>
                  </a:lnTo>
                  <a:lnTo>
                    <a:pt x="252" y="732"/>
                  </a:lnTo>
                  <a:lnTo>
                    <a:pt x="219" y="749"/>
                  </a:lnTo>
                  <a:lnTo>
                    <a:pt x="179" y="754"/>
                  </a:lnTo>
                  <a:lnTo>
                    <a:pt x="146" y="751"/>
                  </a:lnTo>
                  <a:lnTo>
                    <a:pt x="115" y="737"/>
                  </a:lnTo>
                  <a:lnTo>
                    <a:pt x="93" y="718"/>
                  </a:lnTo>
                  <a:lnTo>
                    <a:pt x="79" y="690"/>
                  </a:lnTo>
                  <a:lnTo>
                    <a:pt x="73" y="661"/>
                  </a:lnTo>
                  <a:lnTo>
                    <a:pt x="76" y="636"/>
                  </a:lnTo>
                  <a:lnTo>
                    <a:pt x="84" y="614"/>
                  </a:lnTo>
                  <a:lnTo>
                    <a:pt x="84" y="614"/>
                  </a:lnTo>
                  <a:lnTo>
                    <a:pt x="154" y="433"/>
                  </a:lnTo>
                  <a:lnTo>
                    <a:pt x="168" y="397"/>
                  </a:lnTo>
                  <a:lnTo>
                    <a:pt x="177" y="371"/>
                  </a:lnTo>
                  <a:lnTo>
                    <a:pt x="185" y="352"/>
                  </a:lnTo>
                  <a:lnTo>
                    <a:pt x="188" y="335"/>
                  </a:lnTo>
                  <a:lnTo>
                    <a:pt x="188" y="321"/>
                  </a:lnTo>
                  <a:lnTo>
                    <a:pt x="188" y="307"/>
                  </a:lnTo>
                  <a:lnTo>
                    <a:pt x="185" y="295"/>
                  </a:lnTo>
                  <a:lnTo>
                    <a:pt x="179" y="290"/>
                  </a:lnTo>
                  <a:lnTo>
                    <a:pt x="174" y="284"/>
                  </a:lnTo>
                  <a:lnTo>
                    <a:pt x="168" y="281"/>
                  </a:lnTo>
                  <a:lnTo>
                    <a:pt x="160" y="281"/>
                  </a:lnTo>
                  <a:lnTo>
                    <a:pt x="135" y="284"/>
                  </a:lnTo>
                  <a:lnTo>
                    <a:pt x="109" y="301"/>
                  </a:lnTo>
                  <a:lnTo>
                    <a:pt x="84" y="326"/>
                  </a:lnTo>
                  <a:lnTo>
                    <a:pt x="62" y="366"/>
                  </a:lnTo>
                  <a:lnTo>
                    <a:pt x="42" y="416"/>
                  </a:lnTo>
                  <a:lnTo>
                    <a:pt x="39" y="425"/>
                  </a:lnTo>
                  <a:lnTo>
                    <a:pt x="37" y="431"/>
                  </a:lnTo>
                  <a:lnTo>
                    <a:pt x="34" y="433"/>
                  </a:lnTo>
                  <a:lnTo>
                    <a:pt x="28" y="433"/>
                  </a:lnTo>
                  <a:lnTo>
                    <a:pt x="20" y="436"/>
                  </a:lnTo>
                  <a:lnTo>
                    <a:pt x="17" y="436"/>
                  </a:lnTo>
                  <a:lnTo>
                    <a:pt x="14" y="436"/>
                  </a:lnTo>
                  <a:lnTo>
                    <a:pt x="9" y="433"/>
                  </a:lnTo>
                  <a:lnTo>
                    <a:pt x="6" y="431"/>
                  </a:lnTo>
                  <a:lnTo>
                    <a:pt x="3" y="428"/>
                  </a:lnTo>
                  <a:lnTo>
                    <a:pt x="0" y="419"/>
                  </a:lnTo>
                  <a:lnTo>
                    <a:pt x="3" y="408"/>
                  </a:lnTo>
                  <a:lnTo>
                    <a:pt x="11" y="385"/>
                  </a:lnTo>
                  <a:lnTo>
                    <a:pt x="23" y="357"/>
                  </a:lnTo>
                  <a:lnTo>
                    <a:pt x="42" y="329"/>
                  </a:lnTo>
                  <a:lnTo>
                    <a:pt x="65" y="298"/>
                  </a:lnTo>
                  <a:lnTo>
                    <a:pt x="93" y="273"/>
                  </a:lnTo>
                  <a:lnTo>
                    <a:pt x="126" y="256"/>
                  </a:lnTo>
                  <a:lnTo>
                    <a:pt x="165" y="250"/>
                  </a:lnTo>
                  <a:close/>
                  <a:moveTo>
                    <a:pt x="266" y="0"/>
                  </a:moveTo>
                  <a:lnTo>
                    <a:pt x="289" y="3"/>
                  </a:lnTo>
                  <a:lnTo>
                    <a:pt x="303" y="14"/>
                  </a:lnTo>
                  <a:lnTo>
                    <a:pt x="311" y="28"/>
                  </a:lnTo>
                  <a:lnTo>
                    <a:pt x="311" y="42"/>
                  </a:lnTo>
                  <a:lnTo>
                    <a:pt x="308" y="65"/>
                  </a:lnTo>
                  <a:lnTo>
                    <a:pt x="294" y="84"/>
                  </a:lnTo>
                  <a:lnTo>
                    <a:pt x="275" y="98"/>
                  </a:lnTo>
                  <a:lnTo>
                    <a:pt x="249" y="104"/>
                  </a:lnTo>
                  <a:lnTo>
                    <a:pt x="238" y="104"/>
                  </a:lnTo>
                  <a:lnTo>
                    <a:pt x="227" y="98"/>
                  </a:lnTo>
                  <a:lnTo>
                    <a:pt x="219" y="93"/>
                  </a:lnTo>
                  <a:lnTo>
                    <a:pt x="213" y="87"/>
                  </a:lnTo>
                  <a:lnTo>
                    <a:pt x="207" y="79"/>
                  </a:lnTo>
                  <a:lnTo>
                    <a:pt x="207" y="67"/>
                  </a:lnTo>
                  <a:lnTo>
                    <a:pt x="205" y="59"/>
                  </a:lnTo>
                  <a:lnTo>
                    <a:pt x="210" y="36"/>
                  </a:lnTo>
                  <a:lnTo>
                    <a:pt x="224" y="17"/>
                  </a:lnTo>
                  <a:lnTo>
                    <a:pt x="244" y="5"/>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8" name="Freeform 8"/>
            <p:cNvSpPr>
              <a:spLocks/>
            </p:cNvSpPr>
            <p:nvPr/>
          </p:nvSpPr>
          <p:spPr bwMode="auto">
            <a:xfrm>
              <a:off x="3529" y="4007"/>
              <a:ext cx="619" cy="734"/>
            </a:xfrm>
            <a:custGeom>
              <a:avLst/>
              <a:gdLst/>
              <a:ahLst/>
              <a:cxnLst>
                <a:cxn ang="0">
                  <a:pos x="378" y="0"/>
                </a:cxn>
                <a:cxn ang="0">
                  <a:pos x="574" y="0"/>
                </a:cxn>
                <a:cxn ang="0">
                  <a:pos x="591" y="0"/>
                </a:cxn>
                <a:cxn ang="0">
                  <a:pos x="605" y="2"/>
                </a:cxn>
                <a:cxn ang="0">
                  <a:pos x="616" y="11"/>
                </a:cxn>
                <a:cxn ang="0">
                  <a:pos x="619" y="28"/>
                </a:cxn>
                <a:cxn ang="0">
                  <a:pos x="616" y="45"/>
                </a:cxn>
                <a:cxn ang="0">
                  <a:pos x="605" y="50"/>
                </a:cxn>
                <a:cxn ang="0">
                  <a:pos x="591" y="53"/>
                </a:cxn>
                <a:cxn ang="0">
                  <a:pos x="574" y="53"/>
                </a:cxn>
                <a:cxn ang="0">
                  <a:pos x="383" y="53"/>
                </a:cxn>
                <a:cxn ang="0">
                  <a:pos x="311" y="61"/>
                </a:cxn>
                <a:cxn ang="0">
                  <a:pos x="243" y="81"/>
                </a:cxn>
                <a:cxn ang="0">
                  <a:pos x="185" y="115"/>
                </a:cxn>
                <a:cxn ang="0">
                  <a:pos x="137" y="160"/>
                </a:cxn>
                <a:cxn ang="0">
                  <a:pos x="98" y="211"/>
                </a:cxn>
                <a:cxn ang="0">
                  <a:pos x="70" y="273"/>
                </a:cxn>
                <a:cxn ang="0">
                  <a:pos x="56" y="340"/>
                </a:cxn>
                <a:cxn ang="0">
                  <a:pos x="574" y="340"/>
                </a:cxn>
                <a:cxn ang="0">
                  <a:pos x="591" y="340"/>
                </a:cxn>
                <a:cxn ang="0">
                  <a:pos x="605" y="343"/>
                </a:cxn>
                <a:cxn ang="0">
                  <a:pos x="616" y="351"/>
                </a:cxn>
                <a:cxn ang="0">
                  <a:pos x="619" y="368"/>
                </a:cxn>
                <a:cxn ang="0">
                  <a:pos x="616" y="382"/>
                </a:cxn>
                <a:cxn ang="0">
                  <a:pos x="605" y="391"/>
                </a:cxn>
                <a:cxn ang="0">
                  <a:pos x="591" y="394"/>
                </a:cxn>
                <a:cxn ang="0">
                  <a:pos x="574" y="394"/>
                </a:cxn>
                <a:cxn ang="0">
                  <a:pos x="56" y="394"/>
                </a:cxn>
                <a:cxn ang="0">
                  <a:pos x="70" y="461"/>
                </a:cxn>
                <a:cxn ang="0">
                  <a:pos x="98" y="523"/>
                </a:cxn>
                <a:cxn ang="0">
                  <a:pos x="137" y="577"/>
                </a:cxn>
                <a:cxn ang="0">
                  <a:pos x="185" y="619"/>
                </a:cxn>
                <a:cxn ang="0">
                  <a:pos x="243" y="653"/>
                </a:cxn>
                <a:cxn ang="0">
                  <a:pos x="311" y="672"/>
                </a:cxn>
                <a:cxn ang="0">
                  <a:pos x="383" y="681"/>
                </a:cxn>
                <a:cxn ang="0">
                  <a:pos x="574" y="681"/>
                </a:cxn>
                <a:cxn ang="0">
                  <a:pos x="591" y="681"/>
                </a:cxn>
                <a:cxn ang="0">
                  <a:pos x="605" y="684"/>
                </a:cxn>
                <a:cxn ang="0">
                  <a:pos x="616" y="692"/>
                </a:cxn>
                <a:cxn ang="0">
                  <a:pos x="619" y="706"/>
                </a:cxn>
                <a:cxn ang="0">
                  <a:pos x="616" y="723"/>
                </a:cxn>
                <a:cxn ang="0">
                  <a:pos x="605" y="731"/>
                </a:cxn>
                <a:cxn ang="0">
                  <a:pos x="591" y="734"/>
                </a:cxn>
                <a:cxn ang="0">
                  <a:pos x="574" y="734"/>
                </a:cxn>
                <a:cxn ang="0">
                  <a:pos x="378" y="734"/>
                </a:cxn>
                <a:cxn ang="0">
                  <a:pos x="302" y="729"/>
                </a:cxn>
                <a:cxn ang="0">
                  <a:pos x="232" y="706"/>
                </a:cxn>
                <a:cxn ang="0">
                  <a:pos x="168" y="672"/>
                </a:cxn>
                <a:cxn ang="0">
                  <a:pos x="112" y="627"/>
                </a:cxn>
                <a:cxn ang="0">
                  <a:pos x="64" y="574"/>
                </a:cxn>
                <a:cxn ang="0">
                  <a:pos x="31" y="512"/>
                </a:cxn>
                <a:cxn ang="0">
                  <a:pos x="8" y="442"/>
                </a:cxn>
                <a:cxn ang="0">
                  <a:pos x="0" y="366"/>
                </a:cxn>
                <a:cxn ang="0">
                  <a:pos x="8" y="292"/>
                </a:cxn>
                <a:cxn ang="0">
                  <a:pos x="31" y="225"/>
                </a:cxn>
                <a:cxn ang="0">
                  <a:pos x="64" y="160"/>
                </a:cxn>
                <a:cxn ang="0">
                  <a:pos x="112" y="107"/>
                </a:cxn>
                <a:cxn ang="0">
                  <a:pos x="168" y="61"/>
                </a:cxn>
                <a:cxn ang="0">
                  <a:pos x="232" y="28"/>
                </a:cxn>
                <a:cxn ang="0">
                  <a:pos x="302" y="5"/>
                </a:cxn>
                <a:cxn ang="0">
                  <a:pos x="378" y="0"/>
                </a:cxn>
              </a:cxnLst>
              <a:rect l="0" t="0" r="r" b="b"/>
              <a:pathLst>
                <a:path w="619" h="734">
                  <a:moveTo>
                    <a:pt x="378" y="0"/>
                  </a:moveTo>
                  <a:lnTo>
                    <a:pt x="574" y="0"/>
                  </a:lnTo>
                  <a:lnTo>
                    <a:pt x="591" y="0"/>
                  </a:lnTo>
                  <a:lnTo>
                    <a:pt x="605" y="2"/>
                  </a:lnTo>
                  <a:lnTo>
                    <a:pt x="616" y="11"/>
                  </a:lnTo>
                  <a:lnTo>
                    <a:pt x="619" y="28"/>
                  </a:lnTo>
                  <a:lnTo>
                    <a:pt x="616" y="45"/>
                  </a:lnTo>
                  <a:lnTo>
                    <a:pt x="605" y="50"/>
                  </a:lnTo>
                  <a:lnTo>
                    <a:pt x="591" y="53"/>
                  </a:lnTo>
                  <a:lnTo>
                    <a:pt x="574" y="53"/>
                  </a:lnTo>
                  <a:lnTo>
                    <a:pt x="383" y="53"/>
                  </a:lnTo>
                  <a:lnTo>
                    <a:pt x="311" y="61"/>
                  </a:lnTo>
                  <a:lnTo>
                    <a:pt x="243" y="81"/>
                  </a:lnTo>
                  <a:lnTo>
                    <a:pt x="185" y="115"/>
                  </a:lnTo>
                  <a:lnTo>
                    <a:pt x="137" y="160"/>
                  </a:lnTo>
                  <a:lnTo>
                    <a:pt x="98" y="211"/>
                  </a:lnTo>
                  <a:lnTo>
                    <a:pt x="70" y="273"/>
                  </a:lnTo>
                  <a:lnTo>
                    <a:pt x="56" y="340"/>
                  </a:lnTo>
                  <a:lnTo>
                    <a:pt x="574" y="340"/>
                  </a:lnTo>
                  <a:lnTo>
                    <a:pt x="591" y="340"/>
                  </a:lnTo>
                  <a:lnTo>
                    <a:pt x="605" y="343"/>
                  </a:lnTo>
                  <a:lnTo>
                    <a:pt x="616" y="351"/>
                  </a:lnTo>
                  <a:lnTo>
                    <a:pt x="619" y="368"/>
                  </a:lnTo>
                  <a:lnTo>
                    <a:pt x="616" y="382"/>
                  </a:lnTo>
                  <a:lnTo>
                    <a:pt x="605" y="391"/>
                  </a:lnTo>
                  <a:lnTo>
                    <a:pt x="591" y="394"/>
                  </a:lnTo>
                  <a:lnTo>
                    <a:pt x="574" y="394"/>
                  </a:lnTo>
                  <a:lnTo>
                    <a:pt x="56" y="394"/>
                  </a:lnTo>
                  <a:lnTo>
                    <a:pt x="70" y="461"/>
                  </a:lnTo>
                  <a:lnTo>
                    <a:pt x="98" y="523"/>
                  </a:lnTo>
                  <a:lnTo>
                    <a:pt x="137" y="577"/>
                  </a:lnTo>
                  <a:lnTo>
                    <a:pt x="185" y="619"/>
                  </a:lnTo>
                  <a:lnTo>
                    <a:pt x="243" y="653"/>
                  </a:lnTo>
                  <a:lnTo>
                    <a:pt x="311" y="672"/>
                  </a:lnTo>
                  <a:lnTo>
                    <a:pt x="383" y="681"/>
                  </a:lnTo>
                  <a:lnTo>
                    <a:pt x="574" y="681"/>
                  </a:lnTo>
                  <a:lnTo>
                    <a:pt x="591" y="681"/>
                  </a:lnTo>
                  <a:lnTo>
                    <a:pt x="605" y="684"/>
                  </a:lnTo>
                  <a:lnTo>
                    <a:pt x="616" y="692"/>
                  </a:lnTo>
                  <a:lnTo>
                    <a:pt x="619" y="706"/>
                  </a:lnTo>
                  <a:lnTo>
                    <a:pt x="616" y="723"/>
                  </a:lnTo>
                  <a:lnTo>
                    <a:pt x="605" y="731"/>
                  </a:lnTo>
                  <a:lnTo>
                    <a:pt x="591" y="734"/>
                  </a:lnTo>
                  <a:lnTo>
                    <a:pt x="574" y="734"/>
                  </a:lnTo>
                  <a:lnTo>
                    <a:pt x="378" y="734"/>
                  </a:lnTo>
                  <a:lnTo>
                    <a:pt x="302" y="729"/>
                  </a:lnTo>
                  <a:lnTo>
                    <a:pt x="232" y="706"/>
                  </a:lnTo>
                  <a:lnTo>
                    <a:pt x="168" y="672"/>
                  </a:lnTo>
                  <a:lnTo>
                    <a:pt x="112" y="627"/>
                  </a:lnTo>
                  <a:lnTo>
                    <a:pt x="64" y="574"/>
                  </a:lnTo>
                  <a:lnTo>
                    <a:pt x="31" y="512"/>
                  </a:lnTo>
                  <a:lnTo>
                    <a:pt x="8" y="442"/>
                  </a:lnTo>
                  <a:lnTo>
                    <a:pt x="0" y="366"/>
                  </a:lnTo>
                  <a:lnTo>
                    <a:pt x="8" y="292"/>
                  </a:lnTo>
                  <a:lnTo>
                    <a:pt x="31" y="225"/>
                  </a:lnTo>
                  <a:lnTo>
                    <a:pt x="64" y="160"/>
                  </a:lnTo>
                  <a:lnTo>
                    <a:pt x="112" y="107"/>
                  </a:lnTo>
                  <a:lnTo>
                    <a:pt x="168" y="61"/>
                  </a:lnTo>
                  <a:lnTo>
                    <a:pt x="232" y="28"/>
                  </a:lnTo>
                  <a:lnTo>
                    <a:pt x="302" y="5"/>
                  </a:lnTo>
                  <a:lnTo>
                    <a:pt x="3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9" name="Freeform 9"/>
            <p:cNvSpPr>
              <a:spLocks noEditPoints="1"/>
            </p:cNvSpPr>
            <p:nvPr/>
          </p:nvSpPr>
          <p:spPr bwMode="auto">
            <a:xfrm>
              <a:off x="4268" y="3885"/>
              <a:ext cx="806" cy="794"/>
            </a:xfrm>
            <a:custGeom>
              <a:avLst/>
              <a:gdLst/>
              <a:ahLst/>
              <a:cxnLst>
                <a:cxn ang="0">
                  <a:pos x="655" y="88"/>
                </a:cxn>
                <a:cxn ang="0">
                  <a:pos x="655" y="130"/>
                </a:cxn>
                <a:cxn ang="0">
                  <a:pos x="669" y="102"/>
                </a:cxn>
                <a:cxn ang="0">
                  <a:pos x="686" y="62"/>
                </a:cxn>
                <a:cxn ang="0">
                  <a:pos x="641" y="40"/>
                </a:cxn>
                <a:cxn ang="0">
                  <a:pos x="106" y="60"/>
                </a:cxn>
                <a:cxn ang="0">
                  <a:pos x="126" y="96"/>
                </a:cxn>
                <a:cxn ang="0">
                  <a:pos x="434" y="575"/>
                </a:cxn>
                <a:cxn ang="0">
                  <a:pos x="358" y="406"/>
                </a:cxn>
                <a:cxn ang="0">
                  <a:pos x="286" y="231"/>
                </a:cxn>
                <a:cxn ang="0">
                  <a:pos x="241" y="99"/>
                </a:cxn>
                <a:cxn ang="0">
                  <a:pos x="241" y="57"/>
                </a:cxn>
                <a:cxn ang="0">
                  <a:pos x="249" y="43"/>
                </a:cxn>
                <a:cxn ang="0">
                  <a:pos x="588" y="0"/>
                </a:cxn>
                <a:cxn ang="0">
                  <a:pos x="787" y="0"/>
                </a:cxn>
                <a:cxn ang="0">
                  <a:pos x="801" y="9"/>
                </a:cxn>
                <a:cxn ang="0">
                  <a:pos x="804" y="29"/>
                </a:cxn>
                <a:cxn ang="0">
                  <a:pos x="792" y="40"/>
                </a:cxn>
                <a:cxn ang="0">
                  <a:pos x="759" y="46"/>
                </a:cxn>
                <a:cxn ang="0">
                  <a:pos x="717" y="85"/>
                </a:cxn>
                <a:cxn ang="0">
                  <a:pos x="434" y="769"/>
                </a:cxn>
                <a:cxn ang="0">
                  <a:pos x="423" y="792"/>
                </a:cxn>
                <a:cxn ang="0">
                  <a:pos x="406" y="794"/>
                </a:cxn>
                <a:cxn ang="0">
                  <a:pos x="392" y="777"/>
                </a:cxn>
                <a:cxn ang="0">
                  <a:pos x="81" y="93"/>
                </a:cxn>
                <a:cxn ang="0">
                  <a:pos x="45" y="48"/>
                </a:cxn>
                <a:cxn ang="0">
                  <a:pos x="14" y="37"/>
                </a:cxn>
                <a:cxn ang="0">
                  <a:pos x="0" y="29"/>
                </a:cxn>
                <a:cxn ang="0">
                  <a:pos x="3" y="9"/>
                </a:cxn>
                <a:cxn ang="0">
                  <a:pos x="20" y="0"/>
                </a:cxn>
                <a:cxn ang="0">
                  <a:pos x="330" y="0"/>
                </a:cxn>
                <a:cxn ang="0">
                  <a:pos x="353" y="3"/>
                </a:cxn>
                <a:cxn ang="0">
                  <a:pos x="367" y="15"/>
                </a:cxn>
                <a:cxn ang="0">
                  <a:pos x="367" y="29"/>
                </a:cxn>
                <a:cxn ang="0">
                  <a:pos x="356" y="40"/>
                </a:cxn>
                <a:cxn ang="0">
                  <a:pos x="297" y="54"/>
                </a:cxn>
                <a:cxn ang="0">
                  <a:pos x="283" y="96"/>
                </a:cxn>
                <a:cxn ang="0">
                  <a:pos x="325" y="226"/>
                </a:cxn>
                <a:cxn ang="0">
                  <a:pos x="392" y="383"/>
                </a:cxn>
                <a:cxn ang="0">
                  <a:pos x="451" y="518"/>
                </a:cxn>
                <a:cxn ang="0">
                  <a:pos x="496" y="502"/>
                </a:cxn>
                <a:cxn ang="0">
                  <a:pos x="540" y="389"/>
                </a:cxn>
                <a:cxn ang="0">
                  <a:pos x="557" y="347"/>
                </a:cxn>
                <a:cxn ang="0">
                  <a:pos x="574" y="296"/>
                </a:cxn>
                <a:cxn ang="0">
                  <a:pos x="613" y="150"/>
                </a:cxn>
                <a:cxn ang="0">
                  <a:pos x="608" y="57"/>
                </a:cxn>
                <a:cxn ang="0">
                  <a:pos x="577" y="40"/>
                </a:cxn>
                <a:cxn ang="0">
                  <a:pos x="563" y="37"/>
                </a:cxn>
                <a:cxn ang="0">
                  <a:pos x="552" y="29"/>
                </a:cxn>
                <a:cxn ang="0">
                  <a:pos x="554" y="9"/>
                </a:cxn>
                <a:cxn ang="0">
                  <a:pos x="574" y="0"/>
                </a:cxn>
              </a:cxnLst>
              <a:rect l="0" t="0" r="r" b="b"/>
              <a:pathLst>
                <a:path w="806" h="794">
                  <a:moveTo>
                    <a:pt x="641" y="40"/>
                  </a:moveTo>
                  <a:lnTo>
                    <a:pt x="650" y="62"/>
                  </a:lnTo>
                  <a:lnTo>
                    <a:pt x="655" y="88"/>
                  </a:lnTo>
                  <a:lnTo>
                    <a:pt x="655" y="105"/>
                  </a:lnTo>
                  <a:lnTo>
                    <a:pt x="655" y="116"/>
                  </a:lnTo>
                  <a:lnTo>
                    <a:pt x="655" y="130"/>
                  </a:lnTo>
                  <a:lnTo>
                    <a:pt x="652" y="141"/>
                  </a:lnTo>
                  <a:lnTo>
                    <a:pt x="661" y="124"/>
                  </a:lnTo>
                  <a:lnTo>
                    <a:pt x="669" y="102"/>
                  </a:lnTo>
                  <a:lnTo>
                    <a:pt x="678" y="85"/>
                  </a:lnTo>
                  <a:lnTo>
                    <a:pt x="680" y="74"/>
                  </a:lnTo>
                  <a:lnTo>
                    <a:pt x="686" y="62"/>
                  </a:lnTo>
                  <a:lnTo>
                    <a:pt x="694" y="51"/>
                  </a:lnTo>
                  <a:lnTo>
                    <a:pt x="703" y="40"/>
                  </a:lnTo>
                  <a:lnTo>
                    <a:pt x="641" y="40"/>
                  </a:lnTo>
                  <a:close/>
                  <a:moveTo>
                    <a:pt x="92" y="40"/>
                  </a:moveTo>
                  <a:lnTo>
                    <a:pt x="98" y="46"/>
                  </a:lnTo>
                  <a:lnTo>
                    <a:pt x="106" y="60"/>
                  </a:lnTo>
                  <a:lnTo>
                    <a:pt x="118" y="76"/>
                  </a:lnTo>
                  <a:lnTo>
                    <a:pt x="126" y="96"/>
                  </a:lnTo>
                  <a:lnTo>
                    <a:pt x="126" y="96"/>
                  </a:lnTo>
                  <a:lnTo>
                    <a:pt x="412" y="724"/>
                  </a:lnTo>
                  <a:lnTo>
                    <a:pt x="454" y="623"/>
                  </a:lnTo>
                  <a:lnTo>
                    <a:pt x="434" y="575"/>
                  </a:lnTo>
                  <a:lnTo>
                    <a:pt x="409" y="521"/>
                  </a:lnTo>
                  <a:lnTo>
                    <a:pt x="384" y="465"/>
                  </a:lnTo>
                  <a:lnTo>
                    <a:pt x="358" y="406"/>
                  </a:lnTo>
                  <a:lnTo>
                    <a:pt x="330" y="347"/>
                  </a:lnTo>
                  <a:lnTo>
                    <a:pt x="308" y="288"/>
                  </a:lnTo>
                  <a:lnTo>
                    <a:pt x="286" y="231"/>
                  </a:lnTo>
                  <a:lnTo>
                    <a:pt x="266" y="181"/>
                  </a:lnTo>
                  <a:lnTo>
                    <a:pt x="252" y="136"/>
                  </a:lnTo>
                  <a:lnTo>
                    <a:pt x="241" y="99"/>
                  </a:lnTo>
                  <a:lnTo>
                    <a:pt x="238" y="74"/>
                  </a:lnTo>
                  <a:lnTo>
                    <a:pt x="238" y="62"/>
                  </a:lnTo>
                  <a:lnTo>
                    <a:pt x="241" y="57"/>
                  </a:lnTo>
                  <a:lnTo>
                    <a:pt x="244" y="48"/>
                  </a:lnTo>
                  <a:lnTo>
                    <a:pt x="246" y="46"/>
                  </a:lnTo>
                  <a:lnTo>
                    <a:pt x="249" y="43"/>
                  </a:lnTo>
                  <a:lnTo>
                    <a:pt x="252" y="40"/>
                  </a:lnTo>
                  <a:lnTo>
                    <a:pt x="92" y="40"/>
                  </a:lnTo>
                  <a:close/>
                  <a:moveTo>
                    <a:pt x="588" y="0"/>
                  </a:moveTo>
                  <a:lnTo>
                    <a:pt x="770" y="0"/>
                  </a:lnTo>
                  <a:lnTo>
                    <a:pt x="778" y="0"/>
                  </a:lnTo>
                  <a:lnTo>
                    <a:pt x="787" y="0"/>
                  </a:lnTo>
                  <a:lnTo>
                    <a:pt x="792" y="3"/>
                  </a:lnTo>
                  <a:lnTo>
                    <a:pt x="798" y="3"/>
                  </a:lnTo>
                  <a:lnTo>
                    <a:pt x="801" y="9"/>
                  </a:lnTo>
                  <a:lnTo>
                    <a:pt x="804" y="15"/>
                  </a:lnTo>
                  <a:lnTo>
                    <a:pt x="806" y="20"/>
                  </a:lnTo>
                  <a:lnTo>
                    <a:pt x="804" y="29"/>
                  </a:lnTo>
                  <a:lnTo>
                    <a:pt x="801" y="34"/>
                  </a:lnTo>
                  <a:lnTo>
                    <a:pt x="798" y="37"/>
                  </a:lnTo>
                  <a:lnTo>
                    <a:pt x="792" y="40"/>
                  </a:lnTo>
                  <a:lnTo>
                    <a:pt x="787" y="40"/>
                  </a:lnTo>
                  <a:lnTo>
                    <a:pt x="784" y="40"/>
                  </a:lnTo>
                  <a:lnTo>
                    <a:pt x="759" y="46"/>
                  </a:lnTo>
                  <a:lnTo>
                    <a:pt x="739" y="57"/>
                  </a:lnTo>
                  <a:lnTo>
                    <a:pt x="725" y="71"/>
                  </a:lnTo>
                  <a:lnTo>
                    <a:pt x="717" y="85"/>
                  </a:lnTo>
                  <a:lnTo>
                    <a:pt x="714" y="96"/>
                  </a:lnTo>
                  <a:lnTo>
                    <a:pt x="714" y="96"/>
                  </a:lnTo>
                  <a:lnTo>
                    <a:pt x="434" y="769"/>
                  </a:lnTo>
                  <a:lnTo>
                    <a:pt x="431" y="777"/>
                  </a:lnTo>
                  <a:lnTo>
                    <a:pt x="428" y="786"/>
                  </a:lnTo>
                  <a:lnTo>
                    <a:pt x="423" y="792"/>
                  </a:lnTo>
                  <a:lnTo>
                    <a:pt x="420" y="794"/>
                  </a:lnTo>
                  <a:lnTo>
                    <a:pt x="412" y="794"/>
                  </a:lnTo>
                  <a:lnTo>
                    <a:pt x="406" y="794"/>
                  </a:lnTo>
                  <a:lnTo>
                    <a:pt x="403" y="792"/>
                  </a:lnTo>
                  <a:lnTo>
                    <a:pt x="398" y="786"/>
                  </a:lnTo>
                  <a:lnTo>
                    <a:pt x="392" y="777"/>
                  </a:lnTo>
                  <a:lnTo>
                    <a:pt x="386" y="769"/>
                  </a:lnTo>
                  <a:lnTo>
                    <a:pt x="87" y="102"/>
                  </a:lnTo>
                  <a:lnTo>
                    <a:pt x="81" y="93"/>
                  </a:lnTo>
                  <a:lnTo>
                    <a:pt x="73" y="79"/>
                  </a:lnTo>
                  <a:lnTo>
                    <a:pt x="62" y="62"/>
                  </a:lnTo>
                  <a:lnTo>
                    <a:pt x="45" y="48"/>
                  </a:lnTo>
                  <a:lnTo>
                    <a:pt x="25" y="40"/>
                  </a:lnTo>
                  <a:lnTo>
                    <a:pt x="20" y="40"/>
                  </a:lnTo>
                  <a:lnTo>
                    <a:pt x="14" y="37"/>
                  </a:lnTo>
                  <a:lnTo>
                    <a:pt x="8" y="34"/>
                  </a:lnTo>
                  <a:lnTo>
                    <a:pt x="3" y="31"/>
                  </a:lnTo>
                  <a:lnTo>
                    <a:pt x="0" y="29"/>
                  </a:lnTo>
                  <a:lnTo>
                    <a:pt x="0" y="20"/>
                  </a:lnTo>
                  <a:lnTo>
                    <a:pt x="0" y="15"/>
                  </a:lnTo>
                  <a:lnTo>
                    <a:pt x="3" y="9"/>
                  </a:lnTo>
                  <a:lnTo>
                    <a:pt x="8" y="3"/>
                  </a:lnTo>
                  <a:lnTo>
                    <a:pt x="14" y="3"/>
                  </a:lnTo>
                  <a:lnTo>
                    <a:pt x="20" y="0"/>
                  </a:lnTo>
                  <a:lnTo>
                    <a:pt x="28" y="0"/>
                  </a:lnTo>
                  <a:lnTo>
                    <a:pt x="36" y="0"/>
                  </a:lnTo>
                  <a:lnTo>
                    <a:pt x="330" y="0"/>
                  </a:lnTo>
                  <a:lnTo>
                    <a:pt x="339" y="0"/>
                  </a:lnTo>
                  <a:lnTo>
                    <a:pt x="347" y="0"/>
                  </a:lnTo>
                  <a:lnTo>
                    <a:pt x="353" y="3"/>
                  </a:lnTo>
                  <a:lnTo>
                    <a:pt x="358" y="3"/>
                  </a:lnTo>
                  <a:lnTo>
                    <a:pt x="364" y="9"/>
                  </a:lnTo>
                  <a:lnTo>
                    <a:pt x="367" y="15"/>
                  </a:lnTo>
                  <a:lnTo>
                    <a:pt x="367" y="20"/>
                  </a:lnTo>
                  <a:lnTo>
                    <a:pt x="367" y="23"/>
                  </a:lnTo>
                  <a:lnTo>
                    <a:pt x="367" y="29"/>
                  </a:lnTo>
                  <a:lnTo>
                    <a:pt x="364" y="31"/>
                  </a:lnTo>
                  <a:lnTo>
                    <a:pt x="361" y="34"/>
                  </a:lnTo>
                  <a:lnTo>
                    <a:pt x="356" y="40"/>
                  </a:lnTo>
                  <a:lnTo>
                    <a:pt x="347" y="40"/>
                  </a:lnTo>
                  <a:lnTo>
                    <a:pt x="319" y="46"/>
                  </a:lnTo>
                  <a:lnTo>
                    <a:pt x="297" y="54"/>
                  </a:lnTo>
                  <a:lnTo>
                    <a:pt x="286" y="65"/>
                  </a:lnTo>
                  <a:lnTo>
                    <a:pt x="280" y="74"/>
                  </a:lnTo>
                  <a:lnTo>
                    <a:pt x="283" y="96"/>
                  </a:lnTo>
                  <a:lnTo>
                    <a:pt x="294" y="133"/>
                  </a:lnTo>
                  <a:lnTo>
                    <a:pt x="308" y="175"/>
                  </a:lnTo>
                  <a:lnTo>
                    <a:pt x="325" y="226"/>
                  </a:lnTo>
                  <a:lnTo>
                    <a:pt x="347" y="276"/>
                  </a:lnTo>
                  <a:lnTo>
                    <a:pt x="370" y="330"/>
                  </a:lnTo>
                  <a:lnTo>
                    <a:pt x="392" y="383"/>
                  </a:lnTo>
                  <a:lnTo>
                    <a:pt x="414" y="434"/>
                  </a:lnTo>
                  <a:lnTo>
                    <a:pt x="434" y="479"/>
                  </a:lnTo>
                  <a:lnTo>
                    <a:pt x="451" y="518"/>
                  </a:lnTo>
                  <a:lnTo>
                    <a:pt x="465" y="547"/>
                  </a:lnTo>
                  <a:lnTo>
                    <a:pt x="473" y="564"/>
                  </a:lnTo>
                  <a:lnTo>
                    <a:pt x="496" y="502"/>
                  </a:lnTo>
                  <a:lnTo>
                    <a:pt x="515" y="454"/>
                  </a:lnTo>
                  <a:lnTo>
                    <a:pt x="529" y="417"/>
                  </a:lnTo>
                  <a:lnTo>
                    <a:pt x="540" y="389"/>
                  </a:lnTo>
                  <a:lnTo>
                    <a:pt x="549" y="369"/>
                  </a:lnTo>
                  <a:lnTo>
                    <a:pt x="554" y="358"/>
                  </a:lnTo>
                  <a:lnTo>
                    <a:pt x="557" y="347"/>
                  </a:lnTo>
                  <a:lnTo>
                    <a:pt x="560" y="341"/>
                  </a:lnTo>
                  <a:lnTo>
                    <a:pt x="563" y="333"/>
                  </a:lnTo>
                  <a:lnTo>
                    <a:pt x="574" y="296"/>
                  </a:lnTo>
                  <a:lnTo>
                    <a:pt x="588" y="248"/>
                  </a:lnTo>
                  <a:lnTo>
                    <a:pt x="602" y="198"/>
                  </a:lnTo>
                  <a:lnTo>
                    <a:pt x="613" y="150"/>
                  </a:lnTo>
                  <a:lnTo>
                    <a:pt x="616" y="105"/>
                  </a:lnTo>
                  <a:lnTo>
                    <a:pt x="613" y="76"/>
                  </a:lnTo>
                  <a:lnTo>
                    <a:pt x="608" y="57"/>
                  </a:lnTo>
                  <a:lnTo>
                    <a:pt x="596" y="46"/>
                  </a:lnTo>
                  <a:lnTo>
                    <a:pt x="585" y="43"/>
                  </a:lnTo>
                  <a:lnTo>
                    <a:pt x="577" y="40"/>
                  </a:lnTo>
                  <a:lnTo>
                    <a:pt x="574" y="40"/>
                  </a:lnTo>
                  <a:lnTo>
                    <a:pt x="568" y="40"/>
                  </a:lnTo>
                  <a:lnTo>
                    <a:pt x="563" y="37"/>
                  </a:lnTo>
                  <a:lnTo>
                    <a:pt x="560" y="34"/>
                  </a:lnTo>
                  <a:lnTo>
                    <a:pt x="554" y="31"/>
                  </a:lnTo>
                  <a:lnTo>
                    <a:pt x="552" y="29"/>
                  </a:lnTo>
                  <a:lnTo>
                    <a:pt x="552" y="20"/>
                  </a:lnTo>
                  <a:lnTo>
                    <a:pt x="552" y="15"/>
                  </a:lnTo>
                  <a:lnTo>
                    <a:pt x="554" y="9"/>
                  </a:lnTo>
                  <a:lnTo>
                    <a:pt x="560" y="3"/>
                  </a:lnTo>
                  <a:lnTo>
                    <a:pt x="566" y="3"/>
                  </a:lnTo>
                  <a:lnTo>
                    <a:pt x="574" y="0"/>
                  </a:lnTo>
                  <a:lnTo>
                    <a:pt x="580" y="0"/>
                  </a:lnTo>
                  <a:lnTo>
                    <a:pt x="5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0" name="Freeform 10"/>
            <p:cNvSpPr>
              <a:spLocks/>
            </p:cNvSpPr>
            <p:nvPr/>
          </p:nvSpPr>
          <p:spPr bwMode="auto">
            <a:xfrm>
              <a:off x="5192" y="3306"/>
              <a:ext cx="851" cy="1157"/>
            </a:xfrm>
            <a:custGeom>
              <a:avLst/>
              <a:gdLst/>
              <a:ahLst/>
              <a:cxnLst>
                <a:cxn ang="0">
                  <a:pos x="728" y="2"/>
                </a:cxn>
                <a:cxn ang="0">
                  <a:pos x="812" y="33"/>
                </a:cxn>
                <a:cxn ang="0">
                  <a:pos x="851" y="107"/>
                </a:cxn>
                <a:cxn ang="0">
                  <a:pos x="795" y="216"/>
                </a:cxn>
                <a:cxn ang="0">
                  <a:pos x="706" y="259"/>
                </a:cxn>
                <a:cxn ang="0">
                  <a:pos x="694" y="259"/>
                </a:cxn>
                <a:cxn ang="0">
                  <a:pos x="692" y="244"/>
                </a:cxn>
                <a:cxn ang="0">
                  <a:pos x="706" y="219"/>
                </a:cxn>
                <a:cxn ang="0">
                  <a:pos x="711" y="146"/>
                </a:cxn>
                <a:cxn ang="0">
                  <a:pos x="652" y="101"/>
                </a:cxn>
                <a:cxn ang="0">
                  <a:pos x="580" y="87"/>
                </a:cxn>
                <a:cxn ang="0">
                  <a:pos x="454" y="104"/>
                </a:cxn>
                <a:cxn ang="0">
                  <a:pos x="358" y="177"/>
                </a:cxn>
                <a:cxn ang="0">
                  <a:pos x="322" y="261"/>
                </a:cxn>
                <a:cxn ang="0">
                  <a:pos x="319" y="320"/>
                </a:cxn>
                <a:cxn ang="0">
                  <a:pos x="356" y="396"/>
                </a:cxn>
                <a:cxn ang="0">
                  <a:pos x="462" y="458"/>
                </a:cxn>
                <a:cxn ang="0">
                  <a:pos x="591" y="481"/>
                </a:cxn>
                <a:cxn ang="0">
                  <a:pos x="602" y="484"/>
                </a:cxn>
                <a:cxn ang="0">
                  <a:pos x="580" y="523"/>
                </a:cxn>
                <a:cxn ang="0">
                  <a:pos x="473" y="568"/>
                </a:cxn>
                <a:cxn ang="0">
                  <a:pos x="302" y="619"/>
                </a:cxn>
                <a:cxn ang="0">
                  <a:pos x="196" y="723"/>
                </a:cxn>
                <a:cxn ang="0">
                  <a:pos x="143" y="836"/>
                </a:cxn>
                <a:cxn ang="0">
                  <a:pos x="143" y="937"/>
                </a:cxn>
                <a:cxn ang="0">
                  <a:pos x="230" y="1036"/>
                </a:cxn>
                <a:cxn ang="0">
                  <a:pos x="370" y="1067"/>
                </a:cxn>
                <a:cxn ang="0">
                  <a:pos x="515" y="1027"/>
                </a:cxn>
                <a:cxn ang="0">
                  <a:pos x="596" y="951"/>
                </a:cxn>
                <a:cxn ang="0">
                  <a:pos x="664" y="884"/>
                </a:cxn>
                <a:cxn ang="0">
                  <a:pos x="728" y="861"/>
                </a:cxn>
                <a:cxn ang="0">
                  <a:pos x="742" y="861"/>
                </a:cxn>
                <a:cxn ang="0">
                  <a:pos x="739" y="884"/>
                </a:cxn>
                <a:cxn ang="0">
                  <a:pos x="666" y="971"/>
                </a:cxn>
                <a:cxn ang="0">
                  <a:pos x="526" y="1078"/>
                </a:cxn>
                <a:cxn ang="0">
                  <a:pos x="336" y="1148"/>
                </a:cxn>
                <a:cxn ang="0">
                  <a:pos x="148" y="1137"/>
                </a:cxn>
                <a:cxn ang="0">
                  <a:pos x="25" y="1050"/>
                </a:cxn>
                <a:cxn ang="0">
                  <a:pos x="0" y="943"/>
                </a:cxn>
                <a:cxn ang="0">
                  <a:pos x="25" y="844"/>
                </a:cxn>
                <a:cxn ang="0">
                  <a:pos x="123" y="701"/>
                </a:cxn>
                <a:cxn ang="0">
                  <a:pos x="333" y="543"/>
                </a:cxn>
                <a:cxn ang="0">
                  <a:pos x="260" y="506"/>
                </a:cxn>
                <a:cxn ang="0">
                  <a:pos x="190" y="408"/>
                </a:cxn>
                <a:cxn ang="0">
                  <a:pos x="221" y="239"/>
                </a:cxn>
                <a:cxn ang="0">
                  <a:pos x="378" y="87"/>
                </a:cxn>
                <a:cxn ang="0">
                  <a:pos x="596" y="5"/>
                </a:cxn>
              </a:cxnLst>
              <a:rect l="0" t="0" r="r" b="b"/>
              <a:pathLst>
                <a:path w="851" h="1157">
                  <a:moveTo>
                    <a:pt x="669" y="0"/>
                  </a:moveTo>
                  <a:lnTo>
                    <a:pt x="697" y="0"/>
                  </a:lnTo>
                  <a:lnTo>
                    <a:pt x="728" y="2"/>
                  </a:lnTo>
                  <a:lnTo>
                    <a:pt x="759" y="8"/>
                  </a:lnTo>
                  <a:lnTo>
                    <a:pt x="787" y="19"/>
                  </a:lnTo>
                  <a:lnTo>
                    <a:pt x="812" y="33"/>
                  </a:lnTo>
                  <a:lnTo>
                    <a:pt x="832" y="50"/>
                  </a:lnTo>
                  <a:lnTo>
                    <a:pt x="846" y="76"/>
                  </a:lnTo>
                  <a:lnTo>
                    <a:pt x="851" y="107"/>
                  </a:lnTo>
                  <a:lnTo>
                    <a:pt x="843" y="149"/>
                  </a:lnTo>
                  <a:lnTo>
                    <a:pt x="823" y="185"/>
                  </a:lnTo>
                  <a:lnTo>
                    <a:pt x="795" y="216"/>
                  </a:lnTo>
                  <a:lnTo>
                    <a:pt x="764" y="239"/>
                  </a:lnTo>
                  <a:lnTo>
                    <a:pt x="731" y="256"/>
                  </a:lnTo>
                  <a:lnTo>
                    <a:pt x="706" y="259"/>
                  </a:lnTo>
                  <a:lnTo>
                    <a:pt x="700" y="259"/>
                  </a:lnTo>
                  <a:lnTo>
                    <a:pt x="697" y="259"/>
                  </a:lnTo>
                  <a:lnTo>
                    <a:pt x="694" y="259"/>
                  </a:lnTo>
                  <a:lnTo>
                    <a:pt x="692" y="253"/>
                  </a:lnTo>
                  <a:lnTo>
                    <a:pt x="689" y="250"/>
                  </a:lnTo>
                  <a:lnTo>
                    <a:pt x="692" y="244"/>
                  </a:lnTo>
                  <a:lnTo>
                    <a:pt x="694" y="239"/>
                  </a:lnTo>
                  <a:lnTo>
                    <a:pt x="697" y="233"/>
                  </a:lnTo>
                  <a:lnTo>
                    <a:pt x="706" y="219"/>
                  </a:lnTo>
                  <a:lnTo>
                    <a:pt x="714" y="199"/>
                  </a:lnTo>
                  <a:lnTo>
                    <a:pt x="717" y="174"/>
                  </a:lnTo>
                  <a:lnTo>
                    <a:pt x="711" y="146"/>
                  </a:lnTo>
                  <a:lnTo>
                    <a:pt x="697" y="126"/>
                  </a:lnTo>
                  <a:lnTo>
                    <a:pt x="678" y="109"/>
                  </a:lnTo>
                  <a:lnTo>
                    <a:pt x="652" y="101"/>
                  </a:lnTo>
                  <a:lnTo>
                    <a:pt x="627" y="92"/>
                  </a:lnTo>
                  <a:lnTo>
                    <a:pt x="602" y="90"/>
                  </a:lnTo>
                  <a:lnTo>
                    <a:pt x="580" y="87"/>
                  </a:lnTo>
                  <a:lnTo>
                    <a:pt x="566" y="87"/>
                  </a:lnTo>
                  <a:lnTo>
                    <a:pt x="504" y="92"/>
                  </a:lnTo>
                  <a:lnTo>
                    <a:pt x="454" y="104"/>
                  </a:lnTo>
                  <a:lnTo>
                    <a:pt x="414" y="126"/>
                  </a:lnTo>
                  <a:lnTo>
                    <a:pt x="384" y="149"/>
                  </a:lnTo>
                  <a:lnTo>
                    <a:pt x="358" y="177"/>
                  </a:lnTo>
                  <a:lnTo>
                    <a:pt x="342" y="208"/>
                  </a:lnTo>
                  <a:lnTo>
                    <a:pt x="330" y="236"/>
                  </a:lnTo>
                  <a:lnTo>
                    <a:pt x="322" y="261"/>
                  </a:lnTo>
                  <a:lnTo>
                    <a:pt x="319" y="281"/>
                  </a:lnTo>
                  <a:lnTo>
                    <a:pt x="319" y="298"/>
                  </a:lnTo>
                  <a:lnTo>
                    <a:pt x="319" y="320"/>
                  </a:lnTo>
                  <a:lnTo>
                    <a:pt x="328" y="343"/>
                  </a:lnTo>
                  <a:lnTo>
                    <a:pt x="339" y="371"/>
                  </a:lnTo>
                  <a:lnTo>
                    <a:pt x="356" y="396"/>
                  </a:lnTo>
                  <a:lnTo>
                    <a:pt x="384" y="419"/>
                  </a:lnTo>
                  <a:lnTo>
                    <a:pt x="417" y="442"/>
                  </a:lnTo>
                  <a:lnTo>
                    <a:pt x="462" y="458"/>
                  </a:lnTo>
                  <a:lnTo>
                    <a:pt x="518" y="472"/>
                  </a:lnTo>
                  <a:lnTo>
                    <a:pt x="588" y="481"/>
                  </a:lnTo>
                  <a:lnTo>
                    <a:pt x="591" y="481"/>
                  </a:lnTo>
                  <a:lnTo>
                    <a:pt x="596" y="481"/>
                  </a:lnTo>
                  <a:lnTo>
                    <a:pt x="599" y="481"/>
                  </a:lnTo>
                  <a:lnTo>
                    <a:pt x="602" y="484"/>
                  </a:lnTo>
                  <a:lnTo>
                    <a:pt x="602" y="489"/>
                  </a:lnTo>
                  <a:lnTo>
                    <a:pt x="596" y="503"/>
                  </a:lnTo>
                  <a:lnTo>
                    <a:pt x="580" y="523"/>
                  </a:lnTo>
                  <a:lnTo>
                    <a:pt x="552" y="543"/>
                  </a:lnTo>
                  <a:lnTo>
                    <a:pt x="515" y="560"/>
                  </a:lnTo>
                  <a:lnTo>
                    <a:pt x="473" y="568"/>
                  </a:lnTo>
                  <a:lnTo>
                    <a:pt x="409" y="577"/>
                  </a:lnTo>
                  <a:lnTo>
                    <a:pt x="353" y="594"/>
                  </a:lnTo>
                  <a:lnTo>
                    <a:pt x="302" y="619"/>
                  </a:lnTo>
                  <a:lnTo>
                    <a:pt x="260" y="650"/>
                  </a:lnTo>
                  <a:lnTo>
                    <a:pt x="227" y="684"/>
                  </a:lnTo>
                  <a:lnTo>
                    <a:pt x="196" y="723"/>
                  </a:lnTo>
                  <a:lnTo>
                    <a:pt x="174" y="762"/>
                  </a:lnTo>
                  <a:lnTo>
                    <a:pt x="157" y="799"/>
                  </a:lnTo>
                  <a:lnTo>
                    <a:pt x="143" y="836"/>
                  </a:lnTo>
                  <a:lnTo>
                    <a:pt x="137" y="867"/>
                  </a:lnTo>
                  <a:lnTo>
                    <a:pt x="134" y="889"/>
                  </a:lnTo>
                  <a:lnTo>
                    <a:pt x="143" y="937"/>
                  </a:lnTo>
                  <a:lnTo>
                    <a:pt x="162" y="976"/>
                  </a:lnTo>
                  <a:lnTo>
                    <a:pt x="193" y="1010"/>
                  </a:lnTo>
                  <a:lnTo>
                    <a:pt x="230" y="1036"/>
                  </a:lnTo>
                  <a:lnTo>
                    <a:pt x="274" y="1052"/>
                  </a:lnTo>
                  <a:lnTo>
                    <a:pt x="322" y="1064"/>
                  </a:lnTo>
                  <a:lnTo>
                    <a:pt x="370" y="1067"/>
                  </a:lnTo>
                  <a:lnTo>
                    <a:pt x="428" y="1064"/>
                  </a:lnTo>
                  <a:lnTo>
                    <a:pt x="476" y="1050"/>
                  </a:lnTo>
                  <a:lnTo>
                    <a:pt x="515" y="1027"/>
                  </a:lnTo>
                  <a:lnTo>
                    <a:pt x="549" y="1005"/>
                  </a:lnTo>
                  <a:lnTo>
                    <a:pt x="574" y="976"/>
                  </a:lnTo>
                  <a:lnTo>
                    <a:pt x="596" y="951"/>
                  </a:lnTo>
                  <a:lnTo>
                    <a:pt x="613" y="931"/>
                  </a:lnTo>
                  <a:lnTo>
                    <a:pt x="636" y="903"/>
                  </a:lnTo>
                  <a:lnTo>
                    <a:pt x="664" y="884"/>
                  </a:lnTo>
                  <a:lnTo>
                    <a:pt x="692" y="869"/>
                  </a:lnTo>
                  <a:lnTo>
                    <a:pt x="714" y="864"/>
                  </a:lnTo>
                  <a:lnTo>
                    <a:pt x="728" y="861"/>
                  </a:lnTo>
                  <a:lnTo>
                    <a:pt x="734" y="861"/>
                  </a:lnTo>
                  <a:lnTo>
                    <a:pt x="736" y="861"/>
                  </a:lnTo>
                  <a:lnTo>
                    <a:pt x="742" y="861"/>
                  </a:lnTo>
                  <a:lnTo>
                    <a:pt x="742" y="864"/>
                  </a:lnTo>
                  <a:lnTo>
                    <a:pt x="745" y="869"/>
                  </a:lnTo>
                  <a:lnTo>
                    <a:pt x="739" y="884"/>
                  </a:lnTo>
                  <a:lnTo>
                    <a:pt x="725" y="909"/>
                  </a:lnTo>
                  <a:lnTo>
                    <a:pt x="700" y="937"/>
                  </a:lnTo>
                  <a:lnTo>
                    <a:pt x="666" y="971"/>
                  </a:lnTo>
                  <a:lnTo>
                    <a:pt x="627" y="1007"/>
                  </a:lnTo>
                  <a:lnTo>
                    <a:pt x="580" y="1044"/>
                  </a:lnTo>
                  <a:lnTo>
                    <a:pt x="526" y="1078"/>
                  </a:lnTo>
                  <a:lnTo>
                    <a:pt x="468" y="1109"/>
                  </a:lnTo>
                  <a:lnTo>
                    <a:pt x="406" y="1134"/>
                  </a:lnTo>
                  <a:lnTo>
                    <a:pt x="336" y="1148"/>
                  </a:lnTo>
                  <a:lnTo>
                    <a:pt x="266" y="1157"/>
                  </a:lnTo>
                  <a:lnTo>
                    <a:pt x="204" y="1151"/>
                  </a:lnTo>
                  <a:lnTo>
                    <a:pt x="148" y="1137"/>
                  </a:lnTo>
                  <a:lnTo>
                    <a:pt x="98" y="1114"/>
                  </a:lnTo>
                  <a:lnTo>
                    <a:pt x="59" y="1086"/>
                  </a:lnTo>
                  <a:lnTo>
                    <a:pt x="25" y="1050"/>
                  </a:lnTo>
                  <a:lnTo>
                    <a:pt x="6" y="1007"/>
                  </a:lnTo>
                  <a:lnTo>
                    <a:pt x="0" y="957"/>
                  </a:lnTo>
                  <a:lnTo>
                    <a:pt x="0" y="943"/>
                  </a:lnTo>
                  <a:lnTo>
                    <a:pt x="3" y="917"/>
                  </a:lnTo>
                  <a:lnTo>
                    <a:pt x="11" y="884"/>
                  </a:lnTo>
                  <a:lnTo>
                    <a:pt x="25" y="844"/>
                  </a:lnTo>
                  <a:lnTo>
                    <a:pt x="48" y="802"/>
                  </a:lnTo>
                  <a:lnTo>
                    <a:pt x="78" y="751"/>
                  </a:lnTo>
                  <a:lnTo>
                    <a:pt x="123" y="701"/>
                  </a:lnTo>
                  <a:lnTo>
                    <a:pt x="176" y="647"/>
                  </a:lnTo>
                  <a:lnTo>
                    <a:pt x="246" y="594"/>
                  </a:lnTo>
                  <a:lnTo>
                    <a:pt x="333" y="543"/>
                  </a:lnTo>
                  <a:lnTo>
                    <a:pt x="333" y="543"/>
                  </a:lnTo>
                  <a:lnTo>
                    <a:pt x="297" y="526"/>
                  </a:lnTo>
                  <a:lnTo>
                    <a:pt x="260" y="506"/>
                  </a:lnTo>
                  <a:lnTo>
                    <a:pt x="230" y="478"/>
                  </a:lnTo>
                  <a:lnTo>
                    <a:pt x="204" y="447"/>
                  </a:lnTo>
                  <a:lnTo>
                    <a:pt x="190" y="408"/>
                  </a:lnTo>
                  <a:lnTo>
                    <a:pt x="185" y="366"/>
                  </a:lnTo>
                  <a:lnTo>
                    <a:pt x="193" y="301"/>
                  </a:lnTo>
                  <a:lnTo>
                    <a:pt x="221" y="239"/>
                  </a:lnTo>
                  <a:lnTo>
                    <a:pt x="263" y="183"/>
                  </a:lnTo>
                  <a:lnTo>
                    <a:pt x="316" y="132"/>
                  </a:lnTo>
                  <a:lnTo>
                    <a:pt x="378" y="87"/>
                  </a:lnTo>
                  <a:lnTo>
                    <a:pt x="448" y="50"/>
                  </a:lnTo>
                  <a:lnTo>
                    <a:pt x="521" y="22"/>
                  </a:lnTo>
                  <a:lnTo>
                    <a:pt x="596" y="5"/>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1" name="Freeform 11"/>
            <p:cNvSpPr>
              <a:spLocks/>
            </p:cNvSpPr>
            <p:nvPr/>
          </p:nvSpPr>
          <p:spPr bwMode="auto">
            <a:xfrm>
              <a:off x="6200" y="3080"/>
              <a:ext cx="731" cy="769"/>
            </a:xfrm>
            <a:custGeom>
              <a:avLst/>
              <a:gdLst/>
              <a:ahLst/>
              <a:cxnLst>
                <a:cxn ang="0">
                  <a:pos x="241" y="3"/>
                </a:cxn>
                <a:cxn ang="0">
                  <a:pos x="316" y="6"/>
                </a:cxn>
                <a:cxn ang="0">
                  <a:pos x="400" y="6"/>
                </a:cxn>
                <a:cxn ang="0">
                  <a:pos x="487" y="3"/>
                </a:cxn>
                <a:cxn ang="0">
                  <a:pos x="535" y="3"/>
                </a:cxn>
                <a:cxn ang="0">
                  <a:pos x="543" y="6"/>
                </a:cxn>
                <a:cxn ang="0">
                  <a:pos x="546" y="14"/>
                </a:cxn>
                <a:cxn ang="0">
                  <a:pos x="546" y="17"/>
                </a:cxn>
                <a:cxn ang="0">
                  <a:pos x="543" y="31"/>
                </a:cxn>
                <a:cxn ang="0">
                  <a:pos x="532" y="40"/>
                </a:cxn>
                <a:cxn ang="0">
                  <a:pos x="515" y="40"/>
                </a:cxn>
                <a:cxn ang="0">
                  <a:pos x="459" y="43"/>
                </a:cxn>
                <a:cxn ang="0">
                  <a:pos x="409" y="51"/>
                </a:cxn>
                <a:cxn ang="0">
                  <a:pos x="389" y="76"/>
                </a:cxn>
                <a:cxn ang="0">
                  <a:pos x="386" y="93"/>
                </a:cxn>
                <a:cxn ang="0">
                  <a:pos x="230" y="704"/>
                </a:cxn>
                <a:cxn ang="0">
                  <a:pos x="230" y="715"/>
                </a:cxn>
                <a:cxn ang="0">
                  <a:pos x="230" y="718"/>
                </a:cxn>
                <a:cxn ang="0">
                  <a:pos x="230" y="724"/>
                </a:cxn>
                <a:cxn ang="0">
                  <a:pos x="235" y="727"/>
                </a:cxn>
                <a:cxn ang="0">
                  <a:pos x="252" y="729"/>
                </a:cxn>
                <a:cxn ang="0">
                  <a:pos x="392" y="729"/>
                </a:cxn>
                <a:cxn ang="0">
                  <a:pos x="507" y="713"/>
                </a:cxn>
                <a:cxn ang="0">
                  <a:pos x="585" y="668"/>
                </a:cxn>
                <a:cxn ang="0">
                  <a:pos x="638" y="606"/>
                </a:cxn>
                <a:cxn ang="0">
                  <a:pos x="675" y="532"/>
                </a:cxn>
                <a:cxn ang="0">
                  <a:pos x="692" y="487"/>
                </a:cxn>
                <a:cxn ang="0">
                  <a:pos x="700" y="476"/>
                </a:cxn>
                <a:cxn ang="0">
                  <a:pos x="711" y="473"/>
                </a:cxn>
                <a:cxn ang="0">
                  <a:pos x="725" y="476"/>
                </a:cxn>
                <a:cxn ang="0">
                  <a:pos x="731" y="485"/>
                </a:cxn>
                <a:cxn ang="0">
                  <a:pos x="731" y="490"/>
                </a:cxn>
                <a:cxn ang="0">
                  <a:pos x="720" y="521"/>
                </a:cxn>
                <a:cxn ang="0">
                  <a:pos x="694" y="592"/>
                </a:cxn>
                <a:cxn ang="0">
                  <a:pos x="666" y="670"/>
                </a:cxn>
                <a:cxn ang="0">
                  <a:pos x="641" y="729"/>
                </a:cxn>
                <a:cxn ang="0">
                  <a:pos x="633" y="758"/>
                </a:cxn>
                <a:cxn ang="0">
                  <a:pos x="624" y="766"/>
                </a:cxn>
                <a:cxn ang="0">
                  <a:pos x="610" y="769"/>
                </a:cxn>
                <a:cxn ang="0">
                  <a:pos x="34" y="769"/>
                </a:cxn>
                <a:cxn ang="0">
                  <a:pos x="17" y="769"/>
                </a:cxn>
                <a:cxn ang="0">
                  <a:pos x="3" y="763"/>
                </a:cxn>
                <a:cxn ang="0">
                  <a:pos x="0" y="752"/>
                </a:cxn>
                <a:cxn ang="0">
                  <a:pos x="3" y="738"/>
                </a:cxn>
                <a:cxn ang="0">
                  <a:pos x="11" y="732"/>
                </a:cxn>
                <a:cxn ang="0">
                  <a:pos x="25" y="729"/>
                </a:cxn>
                <a:cxn ang="0">
                  <a:pos x="76" y="729"/>
                </a:cxn>
                <a:cxn ang="0">
                  <a:pos x="118" y="715"/>
                </a:cxn>
                <a:cxn ang="0">
                  <a:pos x="132" y="682"/>
                </a:cxn>
                <a:cxn ang="0">
                  <a:pos x="283" y="74"/>
                </a:cxn>
                <a:cxn ang="0">
                  <a:pos x="286" y="62"/>
                </a:cxn>
                <a:cxn ang="0">
                  <a:pos x="286" y="59"/>
                </a:cxn>
                <a:cxn ang="0">
                  <a:pos x="283" y="51"/>
                </a:cxn>
                <a:cxn ang="0">
                  <a:pos x="272" y="45"/>
                </a:cxn>
                <a:cxn ang="0">
                  <a:pos x="249" y="43"/>
                </a:cxn>
                <a:cxn ang="0">
                  <a:pos x="227" y="43"/>
                </a:cxn>
                <a:cxn ang="0">
                  <a:pos x="218" y="43"/>
                </a:cxn>
                <a:cxn ang="0">
                  <a:pos x="199" y="40"/>
                </a:cxn>
                <a:cxn ang="0">
                  <a:pos x="185" y="37"/>
                </a:cxn>
                <a:cxn ang="0">
                  <a:pos x="182" y="26"/>
                </a:cxn>
                <a:cxn ang="0">
                  <a:pos x="185" y="12"/>
                </a:cxn>
                <a:cxn ang="0">
                  <a:pos x="193" y="3"/>
                </a:cxn>
                <a:cxn ang="0">
                  <a:pos x="202" y="0"/>
                </a:cxn>
              </a:cxnLst>
              <a:rect l="0" t="0" r="r" b="b"/>
              <a:pathLst>
                <a:path w="731" h="769">
                  <a:moveTo>
                    <a:pt x="207" y="0"/>
                  </a:moveTo>
                  <a:lnTo>
                    <a:pt x="241" y="3"/>
                  </a:lnTo>
                  <a:lnTo>
                    <a:pt x="277" y="3"/>
                  </a:lnTo>
                  <a:lnTo>
                    <a:pt x="316" y="6"/>
                  </a:lnTo>
                  <a:lnTo>
                    <a:pt x="356" y="6"/>
                  </a:lnTo>
                  <a:lnTo>
                    <a:pt x="400" y="6"/>
                  </a:lnTo>
                  <a:lnTo>
                    <a:pt x="445" y="3"/>
                  </a:lnTo>
                  <a:lnTo>
                    <a:pt x="487" y="3"/>
                  </a:lnTo>
                  <a:lnTo>
                    <a:pt x="526" y="0"/>
                  </a:lnTo>
                  <a:lnTo>
                    <a:pt x="535" y="3"/>
                  </a:lnTo>
                  <a:lnTo>
                    <a:pt x="540" y="3"/>
                  </a:lnTo>
                  <a:lnTo>
                    <a:pt x="543" y="6"/>
                  </a:lnTo>
                  <a:lnTo>
                    <a:pt x="546" y="12"/>
                  </a:lnTo>
                  <a:lnTo>
                    <a:pt x="546" y="14"/>
                  </a:lnTo>
                  <a:lnTo>
                    <a:pt x="546" y="14"/>
                  </a:lnTo>
                  <a:lnTo>
                    <a:pt x="546" y="17"/>
                  </a:lnTo>
                  <a:lnTo>
                    <a:pt x="546" y="26"/>
                  </a:lnTo>
                  <a:lnTo>
                    <a:pt x="543" y="31"/>
                  </a:lnTo>
                  <a:lnTo>
                    <a:pt x="540" y="37"/>
                  </a:lnTo>
                  <a:lnTo>
                    <a:pt x="532" y="40"/>
                  </a:lnTo>
                  <a:lnTo>
                    <a:pt x="526" y="40"/>
                  </a:lnTo>
                  <a:lnTo>
                    <a:pt x="515" y="40"/>
                  </a:lnTo>
                  <a:lnTo>
                    <a:pt x="501" y="43"/>
                  </a:lnTo>
                  <a:lnTo>
                    <a:pt x="459" y="43"/>
                  </a:lnTo>
                  <a:lnTo>
                    <a:pt x="428" y="45"/>
                  </a:lnTo>
                  <a:lnTo>
                    <a:pt x="409" y="51"/>
                  </a:lnTo>
                  <a:lnTo>
                    <a:pt x="398" y="62"/>
                  </a:lnTo>
                  <a:lnTo>
                    <a:pt x="389" y="76"/>
                  </a:lnTo>
                  <a:lnTo>
                    <a:pt x="386" y="93"/>
                  </a:lnTo>
                  <a:lnTo>
                    <a:pt x="386" y="93"/>
                  </a:lnTo>
                  <a:lnTo>
                    <a:pt x="232" y="696"/>
                  </a:lnTo>
                  <a:lnTo>
                    <a:pt x="230" y="704"/>
                  </a:lnTo>
                  <a:lnTo>
                    <a:pt x="230" y="710"/>
                  </a:lnTo>
                  <a:lnTo>
                    <a:pt x="230" y="715"/>
                  </a:lnTo>
                  <a:lnTo>
                    <a:pt x="230" y="715"/>
                  </a:lnTo>
                  <a:lnTo>
                    <a:pt x="230" y="718"/>
                  </a:lnTo>
                  <a:lnTo>
                    <a:pt x="230" y="721"/>
                  </a:lnTo>
                  <a:lnTo>
                    <a:pt x="230" y="724"/>
                  </a:lnTo>
                  <a:lnTo>
                    <a:pt x="232" y="727"/>
                  </a:lnTo>
                  <a:lnTo>
                    <a:pt x="235" y="727"/>
                  </a:lnTo>
                  <a:lnTo>
                    <a:pt x="244" y="729"/>
                  </a:lnTo>
                  <a:lnTo>
                    <a:pt x="252" y="729"/>
                  </a:lnTo>
                  <a:lnTo>
                    <a:pt x="266" y="729"/>
                  </a:lnTo>
                  <a:lnTo>
                    <a:pt x="392" y="729"/>
                  </a:lnTo>
                  <a:lnTo>
                    <a:pt x="456" y="724"/>
                  </a:lnTo>
                  <a:lnTo>
                    <a:pt x="507" y="713"/>
                  </a:lnTo>
                  <a:lnTo>
                    <a:pt x="552" y="693"/>
                  </a:lnTo>
                  <a:lnTo>
                    <a:pt x="585" y="668"/>
                  </a:lnTo>
                  <a:lnTo>
                    <a:pt x="616" y="639"/>
                  </a:lnTo>
                  <a:lnTo>
                    <a:pt x="638" y="606"/>
                  </a:lnTo>
                  <a:lnTo>
                    <a:pt x="658" y="569"/>
                  </a:lnTo>
                  <a:lnTo>
                    <a:pt x="675" y="532"/>
                  </a:lnTo>
                  <a:lnTo>
                    <a:pt x="689" y="496"/>
                  </a:lnTo>
                  <a:lnTo>
                    <a:pt x="692" y="487"/>
                  </a:lnTo>
                  <a:lnTo>
                    <a:pt x="697" y="482"/>
                  </a:lnTo>
                  <a:lnTo>
                    <a:pt x="700" y="476"/>
                  </a:lnTo>
                  <a:lnTo>
                    <a:pt x="706" y="476"/>
                  </a:lnTo>
                  <a:lnTo>
                    <a:pt x="711" y="473"/>
                  </a:lnTo>
                  <a:lnTo>
                    <a:pt x="720" y="476"/>
                  </a:lnTo>
                  <a:lnTo>
                    <a:pt x="725" y="476"/>
                  </a:lnTo>
                  <a:lnTo>
                    <a:pt x="728" y="482"/>
                  </a:lnTo>
                  <a:lnTo>
                    <a:pt x="731" y="485"/>
                  </a:lnTo>
                  <a:lnTo>
                    <a:pt x="731" y="487"/>
                  </a:lnTo>
                  <a:lnTo>
                    <a:pt x="731" y="490"/>
                  </a:lnTo>
                  <a:lnTo>
                    <a:pt x="728" y="499"/>
                  </a:lnTo>
                  <a:lnTo>
                    <a:pt x="720" y="521"/>
                  </a:lnTo>
                  <a:lnTo>
                    <a:pt x="708" y="555"/>
                  </a:lnTo>
                  <a:lnTo>
                    <a:pt x="694" y="592"/>
                  </a:lnTo>
                  <a:lnTo>
                    <a:pt x="680" y="631"/>
                  </a:lnTo>
                  <a:lnTo>
                    <a:pt x="666" y="670"/>
                  </a:lnTo>
                  <a:lnTo>
                    <a:pt x="652" y="704"/>
                  </a:lnTo>
                  <a:lnTo>
                    <a:pt x="641" y="729"/>
                  </a:lnTo>
                  <a:lnTo>
                    <a:pt x="636" y="746"/>
                  </a:lnTo>
                  <a:lnTo>
                    <a:pt x="633" y="758"/>
                  </a:lnTo>
                  <a:lnTo>
                    <a:pt x="627" y="763"/>
                  </a:lnTo>
                  <a:lnTo>
                    <a:pt x="624" y="766"/>
                  </a:lnTo>
                  <a:lnTo>
                    <a:pt x="619" y="769"/>
                  </a:lnTo>
                  <a:lnTo>
                    <a:pt x="610" y="769"/>
                  </a:lnTo>
                  <a:lnTo>
                    <a:pt x="596" y="769"/>
                  </a:lnTo>
                  <a:lnTo>
                    <a:pt x="34" y="769"/>
                  </a:lnTo>
                  <a:lnTo>
                    <a:pt x="25" y="769"/>
                  </a:lnTo>
                  <a:lnTo>
                    <a:pt x="17" y="769"/>
                  </a:lnTo>
                  <a:lnTo>
                    <a:pt x="8" y="766"/>
                  </a:lnTo>
                  <a:lnTo>
                    <a:pt x="3" y="763"/>
                  </a:lnTo>
                  <a:lnTo>
                    <a:pt x="0" y="760"/>
                  </a:lnTo>
                  <a:lnTo>
                    <a:pt x="0" y="752"/>
                  </a:lnTo>
                  <a:lnTo>
                    <a:pt x="0" y="744"/>
                  </a:lnTo>
                  <a:lnTo>
                    <a:pt x="3" y="738"/>
                  </a:lnTo>
                  <a:lnTo>
                    <a:pt x="6" y="732"/>
                  </a:lnTo>
                  <a:lnTo>
                    <a:pt x="11" y="732"/>
                  </a:lnTo>
                  <a:lnTo>
                    <a:pt x="20" y="729"/>
                  </a:lnTo>
                  <a:lnTo>
                    <a:pt x="25" y="729"/>
                  </a:lnTo>
                  <a:lnTo>
                    <a:pt x="34" y="729"/>
                  </a:lnTo>
                  <a:lnTo>
                    <a:pt x="76" y="729"/>
                  </a:lnTo>
                  <a:lnTo>
                    <a:pt x="101" y="724"/>
                  </a:lnTo>
                  <a:lnTo>
                    <a:pt x="118" y="715"/>
                  </a:lnTo>
                  <a:lnTo>
                    <a:pt x="126" y="701"/>
                  </a:lnTo>
                  <a:lnTo>
                    <a:pt x="132" y="682"/>
                  </a:lnTo>
                  <a:lnTo>
                    <a:pt x="280" y="85"/>
                  </a:lnTo>
                  <a:lnTo>
                    <a:pt x="283" y="74"/>
                  </a:lnTo>
                  <a:lnTo>
                    <a:pt x="286" y="68"/>
                  </a:lnTo>
                  <a:lnTo>
                    <a:pt x="286" y="62"/>
                  </a:lnTo>
                  <a:lnTo>
                    <a:pt x="286" y="59"/>
                  </a:lnTo>
                  <a:lnTo>
                    <a:pt x="286" y="59"/>
                  </a:lnTo>
                  <a:lnTo>
                    <a:pt x="286" y="54"/>
                  </a:lnTo>
                  <a:lnTo>
                    <a:pt x="283" y="51"/>
                  </a:lnTo>
                  <a:lnTo>
                    <a:pt x="280" y="48"/>
                  </a:lnTo>
                  <a:lnTo>
                    <a:pt x="272" y="45"/>
                  </a:lnTo>
                  <a:lnTo>
                    <a:pt x="260" y="43"/>
                  </a:lnTo>
                  <a:lnTo>
                    <a:pt x="249" y="43"/>
                  </a:lnTo>
                  <a:lnTo>
                    <a:pt x="238" y="43"/>
                  </a:lnTo>
                  <a:lnTo>
                    <a:pt x="227" y="43"/>
                  </a:lnTo>
                  <a:lnTo>
                    <a:pt x="221" y="43"/>
                  </a:lnTo>
                  <a:lnTo>
                    <a:pt x="218" y="43"/>
                  </a:lnTo>
                  <a:lnTo>
                    <a:pt x="207" y="40"/>
                  </a:lnTo>
                  <a:lnTo>
                    <a:pt x="199" y="40"/>
                  </a:lnTo>
                  <a:lnTo>
                    <a:pt x="190" y="40"/>
                  </a:lnTo>
                  <a:lnTo>
                    <a:pt x="185" y="37"/>
                  </a:lnTo>
                  <a:lnTo>
                    <a:pt x="182" y="31"/>
                  </a:lnTo>
                  <a:lnTo>
                    <a:pt x="182" y="26"/>
                  </a:lnTo>
                  <a:lnTo>
                    <a:pt x="182" y="17"/>
                  </a:lnTo>
                  <a:lnTo>
                    <a:pt x="185" y="12"/>
                  </a:lnTo>
                  <a:lnTo>
                    <a:pt x="188" y="6"/>
                  </a:lnTo>
                  <a:lnTo>
                    <a:pt x="193" y="3"/>
                  </a:lnTo>
                  <a:lnTo>
                    <a:pt x="199" y="0"/>
                  </a:lnTo>
                  <a:lnTo>
                    <a:pt x="202" y="0"/>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2" name="Freeform 12"/>
            <p:cNvSpPr>
              <a:spLocks noEditPoints="1"/>
            </p:cNvSpPr>
            <p:nvPr/>
          </p:nvSpPr>
          <p:spPr bwMode="auto">
            <a:xfrm>
              <a:off x="6040" y="4102"/>
              <a:ext cx="342" cy="758"/>
            </a:xfrm>
            <a:custGeom>
              <a:avLst/>
              <a:gdLst/>
              <a:ahLst/>
              <a:cxnLst>
                <a:cxn ang="0">
                  <a:pos x="208" y="259"/>
                </a:cxn>
                <a:cxn ang="0">
                  <a:pos x="261" y="310"/>
                </a:cxn>
                <a:cxn ang="0">
                  <a:pos x="269" y="358"/>
                </a:cxn>
                <a:cxn ang="0">
                  <a:pos x="264" y="380"/>
                </a:cxn>
                <a:cxn ang="0">
                  <a:pos x="250" y="420"/>
                </a:cxn>
                <a:cxn ang="0">
                  <a:pos x="227" y="479"/>
                </a:cxn>
                <a:cxn ang="0">
                  <a:pos x="210" y="524"/>
                </a:cxn>
                <a:cxn ang="0">
                  <a:pos x="160" y="651"/>
                </a:cxn>
                <a:cxn ang="0">
                  <a:pos x="154" y="698"/>
                </a:cxn>
                <a:cxn ang="0">
                  <a:pos x="160" y="715"/>
                </a:cxn>
                <a:cxn ang="0">
                  <a:pos x="171" y="727"/>
                </a:cxn>
                <a:cxn ang="0">
                  <a:pos x="210" y="721"/>
                </a:cxn>
                <a:cxn ang="0">
                  <a:pos x="261" y="676"/>
                </a:cxn>
                <a:cxn ang="0">
                  <a:pos x="303" y="589"/>
                </a:cxn>
                <a:cxn ang="0">
                  <a:pos x="306" y="580"/>
                </a:cxn>
                <a:cxn ang="0">
                  <a:pos x="311" y="575"/>
                </a:cxn>
                <a:cxn ang="0">
                  <a:pos x="325" y="572"/>
                </a:cxn>
                <a:cxn ang="0">
                  <a:pos x="331" y="572"/>
                </a:cxn>
                <a:cxn ang="0">
                  <a:pos x="336" y="577"/>
                </a:cxn>
                <a:cxn ang="0">
                  <a:pos x="342" y="586"/>
                </a:cxn>
                <a:cxn ang="0">
                  <a:pos x="331" y="620"/>
                </a:cxn>
                <a:cxn ang="0">
                  <a:pos x="303" y="676"/>
                </a:cxn>
                <a:cxn ang="0">
                  <a:pos x="252" y="732"/>
                </a:cxn>
                <a:cxn ang="0">
                  <a:pos x="180" y="758"/>
                </a:cxn>
                <a:cxn ang="0">
                  <a:pos x="115" y="738"/>
                </a:cxn>
                <a:cxn ang="0">
                  <a:pos x="79" y="693"/>
                </a:cxn>
                <a:cxn ang="0">
                  <a:pos x="76" y="636"/>
                </a:cxn>
                <a:cxn ang="0">
                  <a:pos x="82" y="614"/>
                </a:cxn>
                <a:cxn ang="0">
                  <a:pos x="168" y="397"/>
                </a:cxn>
                <a:cxn ang="0">
                  <a:pos x="182" y="352"/>
                </a:cxn>
                <a:cxn ang="0">
                  <a:pos x="188" y="321"/>
                </a:cxn>
                <a:cxn ang="0">
                  <a:pos x="185" y="299"/>
                </a:cxn>
                <a:cxn ang="0">
                  <a:pos x="174" y="285"/>
                </a:cxn>
                <a:cxn ang="0">
                  <a:pos x="160" y="282"/>
                </a:cxn>
                <a:cxn ang="0">
                  <a:pos x="110" y="301"/>
                </a:cxn>
                <a:cxn ang="0">
                  <a:pos x="59" y="366"/>
                </a:cxn>
                <a:cxn ang="0">
                  <a:pos x="40" y="425"/>
                </a:cxn>
                <a:cxn ang="0">
                  <a:pos x="34" y="434"/>
                </a:cxn>
                <a:cxn ang="0">
                  <a:pos x="20" y="437"/>
                </a:cxn>
                <a:cxn ang="0">
                  <a:pos x="14" y="437"/>
                </a:cxn>
                <a:cxn ang="0">
                  <a:pos x="6" y="431"/>
                </a:cxn>
                <a:cxn ang="0">
                  <a:pos x="0" y="423"/>
                </a:cxn>
                <a:cxn ang="0">
                  <a:pos x="12" y="389"/>
                </a:cxn>
                <a:cxn ang="0">
                  <a:pos x="40" y="330"/>
                </a:cxn>
                <a:cxn ang="0">
                  <a:pos x="93" y="276"/>
                </a:cxn>
                <a:cxn ang="0">
                  <a:pos x="166" y="251"/>
                </a:cxn>
                <a:cxn ang="0">
                  <a:pos x="289" y="6"/>
                </a:cxn>
                <a:cxn ang="0">
                  <a:pos x="308" y="28"/>
                </a:cxn>
                <a:cxn ang="0">
                  <a:pos x="311" y="42"/>
                </a:cxn>
                <a:cxn ang="0">
                  <a:pos x="292" y="85"/>
                </a:cxn>
                <a:cxn ang="0">
                  <a:pos x="250" y="107"/>
                </a:cxn>
                <a:cxn ang="0">
                  <a:pos x="227" y="102"/>
                </a:cxn>
                <a:cxn ang="0">
                  <a:pos x="213" y="88"/>
                </a:cxn>
                <a:cxn ang="0">
                  <a:pos x="205" y="71"/>
                </a:cxn>
                <a:cxn ang="0">
                  <a:pos x="210" y="37"/>
                </a:cxn>
                <a:cxn ang="0">
                  <a:pos x="244" y="6"/>
                </a:cxn>
              </a:cxnLst>
              <a:rect l="0" t="0" r="r" b="b"/>
              <a:pathLst>
                <a:path w="342" h="758">
                  <a:moveTo>
                    <a:pt x="166" y="251"/>
                  </a:moveTo>
                  <a:lnTo>
                    <a:pt x="208" y="259"/>
                  </a:lnTo>
                  <a:lnTo>
                    <a:pt x="238" y="279"/>
                  </a:lnTo>
                  <a:lnTo>
                    <a:pt x="261" y="310"/>
                  </a:lnTo>
                  <a:lnTo>
                    <a:pt x="269" y="347"/>
                  </a:lnTo>
                  <a:lnTo>
                    <a:pt x="269" y="358"/>
                  </a:lnTo>
                  <a:lnTo>
                    <a:pt x="266" y="369"/>
                  </a:lnTo>
                  <a:lnTo>
                    <a:pt x="264" y="380"/>
                  </a:lnTo>
                  <a:lnTo>
                    <a:pt x="261" y="394"/>
                  </a:lnTo>
                  <a:lnTo>
                    <a:pt x="250" y="420"/>
                  </a:lnTo>
                  <a:lnTo>
                    <a:pt x="238" y="448"/>
                  </a:lnTo>
                  <a:lnTo>
                    <a:pt x="227" y="479"/>
                  </a:lnTo>
                  <a:lnTo>
                    <a:pt x="216" y="507"/>
                  </a:lnTo>
                  <a:lnTo>
                    <a:pt x="210" y="524"/>
                  </a:lnTo>
                  <a:lnTo>
                    <a:pt x="171" y="614"/>
                  </a:lnTo>
                  <a:lnTo>
                    <a:pt x="160" y="651"/>
                  </a:lnTo>
                  <a:lnTo>
                    <a:pt x="154" y="687"/>
                  </a:lnTo>
                  <a:lnTo>
                    <a:pt x="154" y="698"/>
                  </a:lnTo>
                  <a:lnTo>
                    <a:pt x="157" y="707"/>
                  </a:lnTo>
                  <a:lnTo>
                    <a:pt x="160" y="715"/>
                  </a:lnTo>
                  <a:lnTo>
                    <a:pt x="166" y="721"/>
                  </a:lnTo>
                  <a:lnTo>
                    <a:pt x="171" y="727"/>
                  </a:lnTo>
                  <a:lnTo>
                    <a:pt x="182" y="727"/>
                  </a:lnTo>
                  <a:lnTo>
                    <a:pt x="210" y="721"/>
                  </a:lnTo>
                  <a:lnTo>
                    <a:pt x="236" y="704"/>
                  </a:lnTo>
                  <a:lnTo>
                    <a:pt x="261" y="676"/>
                  </a:lnTo>
                  <a:lnTo>
                    <a:pt x="283" y="639"/>
                  </a:lnTo>
                  <a:lnTo>
                    <a:pt x="303" y="589"/>
                  </a:lnTo>
                  <a:lnTo>
                    <a:pt x="303" y="583"/>
                  </a:lnTo>
                  <a:lnTo>
                    <a:pt x="306" y="580"/>
                  </a:lnTo>
                  <a:lnTo>
                    <a:pt x="308" y="577"/>
                  </a:lnTo>
                  <a:lnTo>
                    <a:pt x="311" y="575"/>
                  </a:lnTo>
                  <a:lnTo>
                    <a:pt x="317" y="572"/>
                  </a:lnTo>
                  <a:lnTo>
                    <a:pt x="325" y="572"/>
                  </a:lnTo>
                  <a:lnTo>
                    <a:pt x="325" y="572"/>
                  </a:lnTo>
                  <a:lnTo>
                    <a:pt x="331" y="572"/>
                  </a:lnTo>
                  <a:lnTo>
                    <a:pt x="334" y="575"/>
                  </a:lnTo>
                  <a:lnTo>
                    <a:pt x="336" y="577"/>
                  </a:lnTo>
                  <a:lnTo>
                    <a:pt x="339" y="580"/>
                  </a:lnTo>
                  <a:lnTo>
                    <a:pt x="342" y="586"/>
                  </a:lnTo>
                  <a:lnTo>
                    <a:pt x="339" y="597"/>
                  </a:lnTo>
                  <a:lnTo>
                    <a:pt x="331" y="620"/>
                  </a:lnTo>
                  <a:lnTo>
                    <a:pt x="320" y="648"/>
                  </a:lnTo>
                  <a:lnTo>
                    <a:pt x="303" y="676"/>
                  </a:lnTo>
                  <a:lnTo>
                    <a:pt x="280" y="707"/>
                  </a:lnTo>
                  <a:lnTo>
                    <a:pt x="252" y="732"/>
                  </a:lnTo>
                  <a:lnTo>
                    <a:pt x="219" y="749"/>
                  </a:lnTo>
                  <a:lnTo>
                    <a:pt x="180" y="758"/>
                  </a:lnTo>
                  <a:lnTo>
                    <a:pt x="146" y="752"/>
                  </a:lnTo>
                  <a:lnTo>
                    <a:pt x="115" y="738"/>
                  </a:lnTo>
                  <a:lnTo>
                    <a:pt x="93" y="718"/>
                  </a:lnTo>
                  <a:lnTo>
                    <a:pt x="79" y="693"/>
                  </a:lnTo>
                  <a:lnTo>
                    <a:pt x="73" y="662"/>
                  </a:lnTo>
                  <a:lnTo>
                    <a:pt x="76" y="636"/>
                  </a:lnTo>
                  <a:lnTo>
                    <a:pt x="82" y="614"/>
                  </a:lnTo>
                  <a:lnTo>
                    <a:pt x="82" y="614"/>
                  </a:lnTo>
                  <a:lnTo>
                    <a:pt x="152" y="434"/>
                  </a:lnTo>
                  <a:lnTo>
                    <a:pt x="168" y="397"/>
                  </a:lnTo>
                  <a:lnTo>
                    <a:pt x="177" y="372"/>
                  </a:lnTo>
                  <a:lnTo>
                    <a:pt x="182" y="352"/>
                  </a:lnTo>
                  <a:lnTo>
                    <a:pt x="185" y="335"/>
                  </a:lnTo>
                  <a:lnTo>
                    <a:pt x="188" y="321"/>
                  </a:lnTo>
                  <a:lnTo>
                    <a:pt x="185" y="307"/>
                  </a:lnTo>
                  <a:lnTo>
                    <a:pt x="185" y="299"/>
                  </a:lnTo>
                  <a:lnTo>
                    <a:pt x="180" y="290"/>
                  </a:lnTo>
                  <a:lnTo>
                    <a:pt x="174" y="285"/>
                  </a:lnTo>
                  <a:lnTo>
                    <a:pt x="168" y="282"/>
                  </a:lnTo>
                  <a:lnTo>
                    <a:pt x="160" y="282"/>
                  </a:lnTo>
                  <a:lnTo>
                    <a:pt x="135" y="287"/>
                  </a:lnTo>
                  <a:lnTo>
                    <a:pt x="110" y="301"/>
                  </a:lnTo>
                  <a:lnTo>
                    <a:pt x="84" y="330"/>
                  </a:lnTo>
                  <a:lnTo>
                    <a:pt x="59" y="366"/>
                  </a:lnTo>
                  <a:lnTo>
                    <a:pt x="40" y="420"/>
                  </a:lnTo>
                  <a:lnTo>
                    <a:pt x="40" y="425"/>
                  </a:lnTo>
                  <a:lnTo>
                    <a:pt x="37" y="431"/>
                  </a:lnTo>
                  <a:lnTo>
                    <a:pt x="34" y="434"/>
                  </a:lnTo>
                  <a:lnTo>
                    <a:pt x="28" y="437"/>
                  </a:lnTo>
                  <a:lnTo>
                    <a:pt x="20" y="437"/>
                  </a:lnTo>
                  <a:lnTo>
                    <a:pt x="17" y="437"/>
                  </a:lnTo>
                  <a:lnTo>
                    <a:pt x="14" y="437"/>
                  </a:lnTo>
                  <a:lnTo>
                    <a:pt x="9" y="434"/>
                  </a:lnTo>
                  <a:lnTo>
                    <a:pt x="6" y="431"/>
                  </a:lnTo>
                  <a:lnTo>
                    <a:pt x="3" y="428"/>
                  </a:lnTo>
                  <a:lnTo>
                    <a:pt x="0" y="423"/>
                  </a:lnTo>
                  <a:lnTo>
                    <a:pt x="3" y="408"/>
                  </a:lnTo>
                  <a:lnTo>
                    <a:pt x="12" y="389"/>
                  </a:lnTo>
                  <a:lnTo>
                    <a:pt x="23" y="361"/>
                  </a:lnTo>
                  <a:lnTo>
                    <a:pt x="40" y="330"/>
                  </a:lnTo>
                  <a:lnTo>
                    <a:pt x="65" y="301"/>
                  </a:lnTo>
                  <a:lnTo>
                    <a:pt x="93" y="276"/>
                  </a:lnTo>
                  <a:lnTo>
                    <a:pt x="126" y="256"/>
                  </a:lnTo>
                  <a:lnTo>
                    <a:pt x="166" y="251"/>
                  </a:lnTo>
                  <a:close/>
                  <a:moveTo>
                    <a:pt x="266" y="0"/>
                  </a:moveTo>
                  <a:lnTo>
                    <a:pt x="289" y="6"/>
                  </a:lnTo>
                  <a:lnTo>
                    <a:pt x="303" y="14"/>
                  </a:lnTo>
                  <a:lnTo>
                    <a:pt x="308" y="28"/>
                  </a:lnTo>
                  <a:lnTo>
                    <a:pt x="311" y="42"/>
                  </a:lnTo>
                  <a:lnTo>
                    <a:pt x="311" y="42"/>
                  </a:lnTo>
                  <a:lnTo>
                    <a:pt x="306" y="65"/>
                  </a:lnTo>
                  <a:lnTo>
                    <a:pt x="292" y="85"/>
                  </a:lnTo>
                  <a:lnTo>
                    <a:pt x="272" y="102"/>
                  </a:lnTo>
                  <a:lnTo>
                    <a:pt x="250" y="107"/>
                  </a:lnTo>
                  <a:lnTo>
                    <a:pt x="238" y="104"/>
                  </a:lnTo>
                  <a:lnTo>
                    <a:pt x="227" y="102"/>
                  </a:lnTo>
                  <a:lnTo>
                    <a:pt x="219" y="93"/>
                  </a:lnTo>
                  <a:lnTo>
                    <a:pt x="213" y="88"/>
                  </a:lnTo>
                  <a:lnTo>
                    <a:pt x="208" y="79"/>
                  </a:lnTo>
                  <a:lnTo>
                    <a:pt x="205" y="71"/>
                  </a:lnTo>
                  <a:lnTo>
                    <a:pt x="205" y="62"/>
                  </a:lnTo>
                  <a:lnTo>
                    <a:pt x="210" y="37"/>
                  </a:lnTo>
                  <a:lnTo>
                    <a:pt x="224" y="20"/>
                  </a:lnTo>
                  <a:lnTo>
                    <a:pt x="244" y="6"/>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3" name="Freeform 13"/>
            <p:cNvSpPr>
              <a:spLocks noEditPoints="1"/>
            </p:cNvSpPr>
            <p:nvPr/>
          </p:nvSpPr>
          <p:spPr bwMode="auto">
            <a:xfrm>
              <a:off x="7527" y="3497"/>
              <a:ext cx="1059" cy="1061"/>
            </a:xfrm>
            <a:custGeom>
              <a:avLst/>
              <a:gdLst/>
              <a:ahLst/>
              <a:cxnLst>
                <a:cxn ang="0">
                  <a:pos x="199" y="892"/>
                </a:cxn>
                <a:cxn ang="0">
                  <a:pos x="331" y="980"/>
                </a:cxn>
                <a:cxn ang="0">
                  <a:pos x="448" y="1016"/>
                </a:cxn>
                <a:cxn ang="0">
                  <a:pos x="532" y="1022"/>
                </a:cxn>
                <a:cxn ang="0">
                  <a:pos x="653" y="1005"/>
                </a:cxn>
                <a:cxn ang="0">
                  <a:pos x="751" y="968"/>
                </a:cxn>
                <a:cxn ang="0">
                  <a:pos x="818" y="929"/>
                </a:cxn>
                <a:cxn ang="0">
                  <a:pos x="854" y="898"/>
                </a:cxn>
                <a:cxn ang="0">
                  <a:pos x="860" y="890"/>
                </a:cxn>
                <a:cxn ang="0">
                  <a:pos x="851" y="881"/>
                </a:cxn>
                <a:cxn ang="0">
                  <a:pos x="846" y="876"/>
                </a:cxn>
                <a:cxn ang="0">
                  <a:pos x="529" y="560"/>
                </a:cxn>
                <a:cxn ang="0">
                  <a:pos x="557" y="532"/>
                </a:cxn>
                <a:cxn ang="0">
                  <a:pos x="944" y="788"/>
                </a:cxn>
                <a:cxn ang="0">
                  <a:pos x="1011" y="622"/>
                </a:cxn>
                <a:cxn ang="0">
                  <a:pos x="1014" y="456"/>
                </a:cxn>
                <a:cxn ang="0">
                  <a:pos x="966" y="315"/>
                </a:cxn>
                <a:cxn ang="0">
                  <a:pos x="891" y="200"/>
                </a:cxn>
                <a:cxn ang="0">
                  <a:pos x="115" y="273"/>
                </a:cxn>
                <a:cxn ang="0">
                  <a:pos x="48" y="442"/>
                </a:cxn>
                <a:cxn ang="0">
                  <a:pos x="45" y="594"/>
                </a:cxn>
                <a:cxn ang="0">
                  <a:pos x="81" y="729"/>
                </a:cxn>
                <a:cxn ang="0">
                  <a:pos x="171" y="864"/>
                </a:cxn>
                <a:cxn ang="0">
                  <a:pos x="171" y="200"/>
                </a:cxn>
                <a:cxn ang="0">
                  <a:pos x="465" y="45"/>
                </a:cxn>
                <a:cxn ang="0">
                  <a:pos x="356" y="73"/>
                </a:cxn>
                <a:cxn ang="0">
                  <a:pos x="272" y="115"/>
                </a:cxn>
                <a:cxn ang="0">
                  <a:pos x="219" y="152"/>
                </a:cxn>
                <a:cxn ang="0">
                  <a:pos x="199" y="172"/>
                </a:cxn>
                <a:cxn ang="0">
                  <a:pos x="205" y="177"/>
                </a:cxn>
                <a:cxn ang="0">
                  <a:pos x="213" y="186"/>
                </a:cxn>
                <a:cxn ang="0">
                  <a:pos x="216" y="189"/>
                </a:cxn>
                <a:cxn ang="0">
                  <a:pos x="860" y="172"/>
                </a:cxn>
                <a:cxn ang="0">
                  <a:pos x="728" y="82"/>
                </a:cxn>
                <a:cxn ang="0">
                  <a:pos x="611" y="48"/>
                </a:cxn>
                <a:cxn ang="0">
                  <a:pos x="529" y="42"/>
                </a:cxn>
                <a:cxn ang="0">
                  <a:pos x="625" y="8"/>
                </a:cxn>
                <a:cxn ang="0">
                  <a:pos x="795" y="73"/>
                </a:cxn>
                <a:cxn ang="0">
                  <a:pos x="933" y="189"/>
                </a:cxn>
                <a:cxn ang="0">
                  <a:pos x="1025" y="346"/>
                </a:cxn>
                <a:cxn ang="0">
                  <a:pos x="1059" y="532"/>
                </a:cxn>
                <a:cxn ang="0">
                  <a:pos x="1025" y="715"/>
                </a:cxn>
                <a:cxn ang="0">
                  <a:pos x="935" y="873"/>
                </a:cxn>
                <a:cxn ang="0">
                  <a:pos x="795" y="988"/>
                </a:cxn>
                <a:cxn ang="0">
                  <a:pos x="625" y="1053"/>
                </a:cxn>
                <a:cxn ang="0">
                  <a:pos x="434" y="1053"/>
                </a:cxn>
                <a:cxn ang="0">
                  <a:pos x="263" y="991"/>
                </a:cxn>
                <a:cxn ang="0">
                  <a:pos x="126" y="873"/>
                </a:cxn>
                <a:cxn ang="0">
                  <a:pos x="34" y="715"/>
                </a:cxn>
                <a:cxn ang="0">
                  <a:pos x="0" y="532"/>
                </a:cxn>
                <a:cxn ang="0">
                  <a:pos x="34" y="346"/>
                </a:cxn>
                <a:cxn ang="0">
                  <a:pos x="123" y="191"/>
                </a:cxn>
                <a:cxn ang="0">
                  <a:pos x="263" y="73"/>
                </a:cxn>
                <a:cxn ang="0">
                  <a:pos x="434" y="8"/>
                </a:cxn>
              </a:cxnLst>
              <a:rect l="0" t="0" r="r" b="b"/>
              <a:pathLst>
                <a:path w="1059" h="1061">
                  <a:moveTo>
                    <a:pt x="529" y="560"/>
                  </a:moveTo>
                  <a:lnTo>
                    <a:pt x="199" y="892"/>
                  </a:lnTo>
                  <a:lnTo>
                    <a:pt x="266" y="943"/>
                  </a:lnTo>
                  <a:lnTo>
                    <a:pt x="331" y="980"/>
                  </a:lnTo>
                  <a:lnTo>
                    <a:pt x="392" y="1002"/>
                  </a:lnTo>
                  <a:lnTo>
                    <a:pt x="448" y="1016"/>
                  </a:lnTo>
                  <a:lnTo>
                    <a:pt x="496" y="1022"/>
                  </a:lnTo>
                  <a:lnTo>
                    <a:pt x="532" y="1022"/>
                  </a:lnTo>
                  <a:lnTo>
                    <a:pt x="594" y="1019"/>
                  </a:lnTo>
                  <a:lnTo>
                    <a:pt x="653" y="1005"/>
                  </a:lnTo>
                  <a:lnTo>
                    <a:pt x="706" y="988"/>
                  </a:lnTo>
                  <a:lnTo>
                    <a:pt x="751" y="968"/>
                  </a:lnTo>
                  <a:lnTo>
                    <a:pt x="787" y="949"/>
                  </a:lnTo>
                  <a:lnTo>
                    <a:pt x="818" y="929"/>
                  </a:lnTo>
                  <a:lnTo>
                    <a:pt x="840" y="909"/>
                  </a:lnTo>
                  <a:lnTo>
                    <a:pt x="854" y="898"/>
                  </a:lnTo>
                  <a:lnTo>
                    <a:pt x="860" y="892"/>
                  </a:lnTo>
                  <a:lnTo>
                    <a:pt x="860" y="890"/>
                  </a:lnTo>
                  <a:lnTo>
                    <a:pt x="854" y="884"/>
                  </a:lnTo>
                  <a:lnTo>
                    <a:pt x="851" y="881"/>
                  </a:lnTo>
                  <a:lnTo>
                    <a:pt x="849" y="876"/>
                  </a:lnTo>
                  <a:lnTo>
                    <a:pt x="846" y="876"/>
                  </a:lnTo>
                  <a:lnTo>
                    <a:pt x="846" y="876"/>
                  </a:lnTo>
                  <a:lnTo>
                    <a:pt x="529" y="560"/>
                  </a:lnTo>
                  <a:close/>
                  <a:moveTo>
                    <a:pt x="891" y="200"/>
                  </a:moveTo>
                  <a:lnTo>
                    <a:pt x="557" y="532"/>
                  </a:lnTo>
                  <a:lnTo>
                    <a:pt x="891" y="864"/>
                  </a:lnTo>
                  <a:lnTo>
                    <a:pt x="944" y="788"/>
                  </a:lnTo>
                  <a:lnTo>
                    <a:pt x="986" y="709"/>
                  </a:lnTo>
                  <a:lnTo>
                    <a:pt x="1011" y="622"/>
                  </a:lnTo>
                  <a:lnTo>
                    <a:pt x="1019" y="532"/>
                  </a:lnTo>
                  <a:lnTo>
                    <a:pt x="1014" y="456"/>
                  </a:lnTo>
                  <a:lnTo>
                    <a:pt x="994" y="383"/>
                  </a:lnTo>
                  <a:lnTo>
                    <a:pt x="966" y="315"/>
                  </a:lnTo>
                  <a:lnTo>
                    <a:pt x="933" y="253"/>
                  </a:lnTo>
                  <a:lnTo>
                    <a:pt x="891" y="200"/>
                  </a:lnTo>
                  <a:close/>
                  <a:moveTo>
                    <a:pt x="171" y="200"/>
                  </a:moveTo>
                  <a:lnTo>
                    <a:pt x="115" y="273"/>
                  </a:lnTo>
                  <a:lnTo>
                    <a:pt x="73" y="355"/>
                  </a:lnTo>
                  <a:lnTo>
                    <a:pt x="48" y="442"/>
                  </a:lnTo>
                  <a:lnTo>
                    <a:pt x="39" y="532"/>
                  </a:lnTo>
                  <a:lnTo>
                    <a:pt x="45" y="594"/>
                  </a:lnTo>
                  <a:lnTo>
                    <a:pt x="59" y="662"/>
                  </a:lnTo>
                  <a:lnTo>
                    <a:pt x="81" y="729"/>
                  </a:lnTo>
                  <a:lnTo>
                    <a:pt x="121" y="799"/>
                  </a:lnTo>
                  <a:lnTo>
                    <a:pt x="171" y="864"/>
                  </a:lnTo>
                  <a:lnTo>
                    <a:pt x="501" y="532"/>
                  </a:lnTo>
                  <a:lnTo>
                    <a:pt x="171" y="200"/>
                  </a:lnTo>
                  <a:close/>
                  <a:moveTo>
                    <a:pt x="529" y="42"/>
                  </a:moveTo>
                  <a:lnTo>
                    <a:pt x="465" y="45"/>
                  </a:lnTo>
                  <a:lnTo>
                    <a:pt x="406" y="56"/>
                  </a:lnTo>
                  <a:lnTo>
                    <a:pt x="356" y="73"/>
                  </a:lnTo>
                  <a:lnTo>
                    <a:pt x="311" y="93"/>
                  </a:lnTo>
                  <a:lnTo>
                    <a:pt x="272" y="115"/>
                  </a:lnTo>
                  <a:lnTo>
                    <a:pt x="241" y="135"/>
                  </a:lnTo>
                  <a:lnTo>
                    <a:pt x="219" y="152"/>
                  </a:lnTo>
                  <a:lnTo>
                    <a:pt x="205" y="166"/>
                  </a:lnTo>
                  <a:lnTo>
                    <a:pt x="199" y="172"/>
                  </a:lnTo>
                  <a:lnTo>
                    <a:pt x="202" y="175"/>
                  </a:lnTo>
                  <a:lnTo>
                    <a:pt x="205" y="177"/>
                  </a:lnTo>
                  <a:lnTo>
                    <a:pt x="207" y="183"/>
                  </a:lnTo>
                  <a:lnTo>
                    <a:pt x="213" y="186"/>
                  </a:lnTo>
                  <a:lnTo>
                    <a:pt x="216" y="189"/>
                  </a:lnTo>
                  <a:lnTo>
                    <a:pt x="216" y="189"/>
                  </a:lnTo>
                  <a:lnTo>
                    <a:pt x="532" y="504"/>
                  </a:lnTo>
                  <a:lnTo>
                    <a:pt x="860" y="172"/>
                  </a:lnTo>
                  <a:lnTo>
                    <a:pt x="795" y="118"/>
                  </a:lnTo>
                  <a:lnTo>
                    <a:pt x="728" y="82"/>
                  </a:lnTo>
                  <a:lnTo>
                    <a:pt x="667" y="59"/>
                  </a:lnTo>
                  <a:lnTo>
                    <a:pt x="611" y="48"/>
                  </a:lnTo>
                  <a:lnTo>
                    <a:pt x="563" y="42"/>
                  </a:lnTo>
                  <a:lnTo>
                    <a:pt x="529" y="42"/>
                  </a:lnTo>
                  <a:close/>
                  <a:moveTo>
                    <a:pt x="532" y="0"/>
                  </a:moveTo>
                  <a:lnTo>
                    <a:pt x="625" y="8"/>
                  </a:lnTo>
                  <a:lnTo>
                    <a:pt x="714" y="34"/>
                  </a:lnTo>
                  <a:lnTo>
                    <a:pt x="795" y="73"/>
                  </a:lnTo>
                  <a:lnTo>
                    <a:pt x="871" y="127"/>
                  </a:lnTo>
                  <a:lnTo>
                    <a:pt x="933" y="189"/>
                  </a:lnTo>
                  <a:lnTo>
                    <a:pt x="986" y="265"/>
                  </a:lnTo>
                  <a:lnTo>
                    <a:pt x="1025" y="346"/>
                  </a:lnTo>
                  <a:lnTo>
                    <a:pt x="1050" y="436"/>
                  </a:lnTo>
                  <a:lnTo>
                    <a:pt x="1059" y="532"/>
                  </a:lnTo>
                  <a:lnTo>
                    <a:pt x="1050" y="625"/>
                  </a:lnTo>
                  <a:lnTo>
                    <a:pt x="1025" y="715"/>
                  </a:lnTo>
                  <a:lnTo>
                    <a:pt x="986" y="797"/>
                  </a:lnTo>
                  <a:lnTo>
                    <a:pt x="935" y="873"/>
                  </a:lnTo>
                  <a:lnTo>
                    <a:pt x="871" y="937"/>
                  </a:lnTo>
                  <a:lnTo>
                    <a:pt x="795" y="988"/>
                  </a:lnTo>
                  <a:lnTo>
                    <a:pt x="714" y="1028"/>
                  </a:lnTo>
                  <a:lnTo>
                    <a:pt x="625" y="1053"/>
                  </a:lnTo>
                  <a:lnTo>
                    <a:pt x="529" y="1061"/>
                  </a:lnTo>
                  <a:lnTo>
                    <a:pt x="434" y="1053"/>
                  </a:lnTo>
                  <a:lnTo>
                    <a:pt x="345" y="1028"/>
                  </a:lnTo>
                  <a:lnTo>
                    <a:pt x="263" y="991"/>
                  </a:lnTo>
                  <a:lnTo>
                    <a:pt x="191" y="937"/>
                  </a:lnTo>
                  <a:lnTo>
                    <a:pt x="126" y="873"/>
                  </a:lnTo>
                  <a:lnTo>
                    <a:pt x="73" y="799"/>
                  </a:lnTo>
                  <a:lnTo>
                    <a:pt x="34" y="715"/>
                  </a:lnTo>
                  <a:lnTo>
                    <a:pt x="9" y="628"/>
                  </a:lnTo>
                  <a:lnTo>
                    <a:pt x="0" y="532"/>
                  </a:lnTo>
                  <a:lnTo>
                    <a:pt x="9" y="436"/>
                  </a:lnTo>
                  <a:lnTo>
                    <a:pt x="34" y="346"/>
                  </a:lnTo>
                  <a:lnTo>
                    <a:pt x="73" y="265"/>
                  </a:lnTo>
                  <a:lnTo>
                    <a:pt x="123" y="191"/>
                  </a:lnTo>
                  <a:lnTo>
                    <a:pt x="188" y="127"/>
                  </a:lnTo>
                  <a:lnTo>
                    <a:pt x="263" y="73"/>
                  </a:lnTo>
                  <a:lnTo>
                    <a:pt x="345" y="34"/>
                  </a:lnTo>
                  <a:lnTo>
                    <a:pt x="434" y="8"/>
                  </a:lnTo>
                  <a:lnTo>
                    <a:pt x="5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4" name="Freeform 14"/>
            <p:cNvSpPr>
              <a:spLocks/>
            </p:cNvSpPr>
            <p:nvPr/>
          </p:nvSpPr>
          <p:spPr bwMode="auto">
            <a:xfrm>
              <a:off x="9073" y="3306"/>
              <a:ext cx="851" cy="1157"/>
            </a:xfrm>
            <a:custGeom>
              <a:avLst/>
              <a:gdLst/>
              <a:ahLst/>
              <a:cxnLst>
                <a:cxn ang="0">
                  <a:pos x="728" y="2"/>
                </a:cxn>
                <a:cxn ang="0">
                  <a:pos x="812" y="33"/>
                </a:cxn>
                <a:cxn ang="0">
                  <a:pos x="851" y="107"/>
                </a:cxn>
                <a:cxn ang="0">
                  <a:pos x="795" y="216"/>
                </a:cxn>
                <a:cxn ang="0">
                  <a:pos x="703" y="259"/>
                </a:cxn>
                <a:cxn ang="0">
                  <a:pos x="691" y="259"/>
                </a:cxn>
                <a:cxn ang="0">
                  <a:pos x="689" y="244"/>
                </a:cxn>
                <a:cxn ang="0">
                  <a:pos x="705" y="219"/>
                </a:cxn>
                <a:cxn ang="0">
                  <a:pos x="711" y="146"/>
                </a:cxn>
                <a:cxn ang="0">
                  <a:pos x="652" y="101"/>
                </a:cxn>
                <a:cxn ang="0">
                  <a:pos x="579" y="87"/>
                </a:cxn>
                <a:cxn ang="0">
                  <a:pos x="453" y="104"/>
                </a:cxn>
                <a:cxn ang="0">
                  <a:pos x="358" y="177"/>
                </a:cxn>
                <a:cxn ang="0">
                  <a:pos x="322" y="261"/>
                </a:cxn>
                <a:cxn ang="0">
                  <a:pos x="319" y="320"/>
                </a:cxn>
                <a:cxn ang="0">
                  <a:pos x="355" y="396"/>
                </a:cxn>
                <a:cxn ang="0">
                  <a:pos x="462" y="458"/>
                </a:cxn>
                <a:cxn ang="0">
                  <a:pos x="591" y="481"/>
                </a:cxn>
                <a:cxn ang="0">
                  <a:pos x="602" y="484"/>
                </a:cxn>
                <a:cxn ang="0">
                  <a:pos x="577" y="523"/>
                </a:cxn>
                <a:cxn ang="0">
                  <a:pos x="473" y="568"/>
                </a:cxn>
                <a:cxn ang="0">
                  <a:pos x="302" y="619"/>
                </a:cxn>
                <a:cxn ang="0">
                  <a:pos x="196" y="723"/>
                </a:cxn>
                <a:cxn ang="0">
                  <a:pos x="143" y="836"/>
                </a:cxn>
                <a:cxn ang="0">
                  <a:pos x="140" y="937"/>
                </a:cxn>
                <a:cxn ang="0">
                  <a:pos x="229" y="1036"/>
                </a:cxn>
                <a:cxn ang="0">
                  <a:pos x="369" y="1067"/>
                </a:cxn>
                <a:cxn ang="0">
                  <a:pos x="515" y="1027"/>
                </a:cxn>
                <a:cxn ang="0">
                  <a:pos x="596" y="951"/>
                </a:cxn>
                <a:cxn ang="0">
                  <a:pos x="663" y="884"/>
                </a:cxn>
                <a:cxn ang="0">
                  <a:pos x="728" y="861"/>
                </a:cxn>
                <a:cxn ang="0">
                  <a:pos x="739" y="861"/>
                </a:cxn>
                <a:cxn ang="0">
                  <a:pos x="739" y="884"/>
                </a:cxn>
                <a:cxn ang="0">
                  <a:pos x="666" y="971"/>
                </a:cxn>
                <a:cxn ang="0">
                  <a:pos x="526" y="1078"/>
                </a:cxn>
                <a:cxn ang="0">
                  <a:pos x="336" y="1148"/>
                </a:cxn>
                <a:cxn ang="0">
                  <a:pos x="148" y="1137"/>
                </a:cxn>
                <a:cxn ang="0">
                  <a:pos x="25" y="1050"/>
                </a:cxn>
                <a:cxn ang="0">
                  <a:pos x="0" y="943"/>
                </a:cxn>
                <a:cxn ang="0">
                  <a:pos x="25" y="844"/>
                </a:cxn>
                <a:cxn ang="0">
                  <a:pos x="120" y="701"/>
                </a:cxn>
                <a:cxn ang="0">
                  <a:pos x="333" y="543"/>
                </a:cxn>
                <a:cxn ang="0">
                  <a:pos x="260" y="506"/>
                </a:cxn>
                <a:cxn ang="0">
                  <a:pos x="190" y="408"/>
                </a:cxn>
                <a:cxn ang="0">
                  <a:pos x="221" y="239"/>
                </a:cxn>
                <a:cxn ang="0">
                  <a:pos x="378" y="87"/>
                </a:cxn>
                <a:cxn ang="0">
                  <a:pos x="596" y="5"/>
                </a:cxn>
              </a:cxnLst>
              <a:rect l="0" t="0" r="r" b="b"/>
              <a:pathLst>
                <a:path w="851" h="1157">
                  <a:moveTo>
                    <a:pt x="669" y="0"/>
                  </a:moveTo>
                  <a:lnTo>
                    <a:pt x="697" y="0"/>
                  </a:lnTo>
                  <a:lnTo>
                    <a:pt x="728" y="2"/>
                  </a:lnTo>
                  <a:lnTo>
                    <a:pt x="759" y="8"/>
                  </a:lnTo>
                  <a:lnTo>
                    <a:pt x="787" y="19"/>
                  </a:lnTo>
                  <a:lnTo>
                    <a:pt x="812" y="33"/>
                  </a:lnTo>
                  <a:lnTo>
                    <a:pt x="831" y="50"/>
                  </a:lnTo>
                  <a:lnTo>
                    <a:pt x="845" y="76"/>
                  </a:lnTo>
                  <a:lnTo>
                    <a:pt x="851" y="107"/>
                  </a:lnTo>
                  <a:lnTo>
                    <a:pt x="843" y="149"/>
                  </a:lnTo>
                  <a:lnTo>
                    <a:pt x="823" y="185"/>
                  </a:lnTo>
                  <a:lnTo>
                    <a:pt x="795" y="216"/>
                  </a:lnTo>
                  <a:lnTo>
                    <a:pt x="761" y="239"/>
                  </a:lnTo>
                  <a:lnTo>
                    <a:pt x="731" y="256"/>
                  </a:lnTo>
                  <a:lnTo>
                    <a:pt x="703" y="259"/>
                  </a:lnTo>
                  <a:lnTo>
                    <a:pt x="700" y="259"/>
                  </a:lnTo>
                  <a:lnTo>
                    <a:pt x="697" y="259"/>
                  </a:lnTo>
                  <a:lnTo>
                    <a:pt x="691" y="259"/>
                  </a:lnTo>
                  <a:lnTo>
                    <a:pt x="689" y="253"/>
                  </a:lnTo>
                  <a:lnTo>
                    <a:pt x="689" y="250"/>
                  </a:lnTo>
                  <a:lnTo>
                    <a:pt x="689" y="244"/>
                  </a:lnTo>
                  <a:lnTo>
                    <a:pt x="694" y="239"/>
                  </a:lnTo>
                  <a:lnTo>
                    <a:pt x="697" y="233"/>
                  </a:lnTo>
                  <a:lnTo>
                    <a:pt x="705" y="219"/>
                  </a:lnTo>
                  <a:lnTo>
                    <a:pt x="711" y="199"/>
                  </a:lnTo>
                  <a:lnTo>
                    <a:pt x="717" y="174"/>
                  </a:lnTo>
                  <a:lnTo>
                    <a:pt x="711" y="146"/>
                  </a:lnTo>
                  <a:lnTo>
                    <a:pt x="697" y="126"/>
                  </a:lnTo>
                  <a:lnTo>
                    <a:pt x="675" y="109"/>
                  </a:lnTo>
                  <a:lnTo>
                    <a:pt x="652" y="101"/>
                  </a:lnTo>
                  <a:lnTo>
                    <a:pt x="624" y="92"/>
                  </a:lnTo>
                  <a:lnTo>
                    <a:pt x="599" y="90"/>
                  </a:lnTo>
                  <a:lnTo>
                    <a:pt x="579" y="87"/>
                  </a:lnTo>
                  <a:lnTo>
                    <a:pt x="565" y="87"/>
                  </a:lnTo>
                  <a:lnTo>
                    <a:pt x="504" y="92"/>
                  </a:lnTo>
                  <a:lnTo>
                    <a:pt x="453" y="104"/>
                  </a:lnTo>
                  <a:lnTo>
                    <a:pt x="414" y="126"/>
                  </a:lnTo>
                  <a:lnTo>
                    <a:pt x="381" y="149"/>
                  </a:lnTo>
                  <a:lnTo>
                    <a:pt x="358" y="177"/>
                  </a:lnTo>
                  <a:lnTo>
                    <a:pt x="341" y="208"/>
                  </a:lnTo>
                  <a:lnTo>
                    <a:pt x="330" y="236"/>
                  </a:lnTo>
                  <a:lnTo>
                    <a:pt x="322" y="261"/>
                  </a:lnTo>
                  <a:lnTo>
                    <a:pt x="319" y="281"/>
                  </a:lnTo>
                  <a:lnTo>
                    <a:pt x="316" y="298"/>
                  </a:lnTo>
                  <a:lnTo>
                    <a:pt x="319" y="320"/>
                  </a:lnTo>
                  <a:lnTo>
                    <a:pt x="325" y="343"/>
                  </a:lnTo>
                  <a:lnTo>
                    <a:pt x="339" y="371"/>
                  </a:lnTo>
                  <a:lnTo>
                    <a:pt x="355" y="396"/>
                  </a:lnTo>
                  <a:lnTo>
                    <a:pt x="383" y="419"/>
                  </a:lnTo>
                  <a:lnTo>
                    <a:pt x="417" y="442"/>
                  </a:lnTo>
                  <a:lnTo>
                    <a:pt x="462" y="458"/>
                  </a:lnTo>
                  <a:lnTo>
                    <a:pt x="518" y="472"/>
                  </a:lnTo>
                  <a:lnTo>
                    <a:pt x="585" y="481"/>
                  </a:lnTo>
                  <a:lnTo>
                    <a:pt x="591" y="481"/>
                  </a:lnTo>
                  <a:lnTo>
                    <a:pt x="596" y="481"/>
                  </a:lnTo>
                  <a:lnTo>
                    <a:pt x="599" y="481"/>
                  </a:lnTo>
                  <a:lnTo>
                    <a:pt x="602" y="484"/>
                  </a:lnTo>
                  <a:lnTo>
                    <a:pt x="602" y="489"/>
                  </a:lnTo>
                  <a:lnTo>
                    <a:pt x="596" y="503"/>
                  </a:lnTo>
                  <a:lnTo>
                    <a:pt x="577" y="523"/>
                  </a:lnTo>
                  <a:lnTo>
                    <a:pt x="549" y="543"/>
                  </a:lnTo>
                  <a:lnTo>
                    <a:pt x="515" y="560"/>
                  </a:lnTo>
                  <a:lnTo>
                    <a:pt x="473" y="568"/>
                  </a:lnTo>
                  <a:lnTo>
                    <a:pt x="409" y="577"/>
                  </a:lnTo>
                  <a:lnTo>
                    <a:pt x="353" y="594"/>
                  </a:lnTo>
                  <a:lnTo>
                    <a:pt x="302" y="619"/>
                  </a:lnTo>
                  <a:lnTo>
                    <a:pt x="260" y="650"/>
                  </a:lnTo>
                  <a:lnTo>
                    <a:pt x="224" y="684"/>
                  </a:lnTo>
                  <a:lnTo>
                    <a:pt x="196" y="723"/>
                  </a:lnTo>
                  <a:lnTo>
                    <a:pt x="173" y="762"/>
                  </a:lnTo>
                  <a:lnTo>
                    <a:pt x="154" y="799"/>
                  </a:lnTo>
                  <a:lnTo>
                    <a:pt x="143" y="836"/>
                  </a:lnTo>
                  <a:lnTo>
                    <a:pt x="137" y="867"/>
                  </a:lnTo>
                  <a:lnTo>
                    <a:pt x="134" y="889"/>
                  </a:lnTo>
                  <a:lnTo>
                    <a:pt x="140" y="937"/>
                  </a:lnTo>
                  <a:lnTo>
                    <a:pt x="159" y="976"/>
                  </a:lnTo>
                  <a:lnTo>
                    <a:pt x="190" y="1010"/>
                  </a:lnTo>
                  <a:lnTo>
                    <a:pt x="229" y="1036"/>
                  </a:lnTo>
                  <a:lnTo>
                    <a:pt x="274" y="1052"/>
                  </a:lnTo>
                  <a:lnTo>
                    <a:pt x="322" y="1064"/>
                  </a:lnTo>
                  <a:lnTo>
                    <a:pt x="369" y="1067"/>
                  </a:lnTo>
                  <a:lnTo>
                    <a:pt x="425" y="1064"/>
                  </a:lnTo>
                  <a:lnTo>
                    <a:pt x="473" y="1050"/>
                  </a:lnTo>
                  <a:lnTo>
                    <a:pt x="515" y="1027"/>
                  </a:lnTo>
                  <a:lnTo>
                    <a:pt x="549" y="1005"/>
                  </a:lnTo>
                  <a:lnTo>
                    <a:pt x="574" y="976"/>
                  </a:lnTo>
                  <a:lnTo>
                    <a:pt x="596" y="951"/>
                  </a:lnTo>
                  <a:lnTo>
                    <a:pt x="610" y="931"/>
                  </a:lnTo>
                  <a:lnTo>
                    <a:pt x="635" y="903"/>
                  </a:lnTo>
                  <a:lnTo>
                    <a:pt x="663" y="884"/>
                  </a:lnTo>
                  <a:lnTo>
                    <a:pt x="689" y="869"/>
                  </a:lnTo>
                  <a:lnTo>
                    <a:pt x="711" y="864"/>
                  </a:lnTo>
                  <a:lnTo>
                    <a:pt x="728" y="861"/>
                  </a:lnTo>
                  <a:lnTo>
                    <a:pt x="733" y="861"/>
                  </a:lnTo>
                  <a:lnTo>
                    <a:pt x="736" y="861"/>
                  </a:lnTo>
                  <a:lnTo>
                    <a:pt x="739" y="861"/>
                  </a:lnTo>
                  <a:lnTo>
                    <a:pt x="742" y="864"/>
                  </a:lnTo>
                  <a:lnTo>
                    <a:pt x="745" y="869"/>
                  </a:lnTo>
                  <a:lnTo>
                    <a:pt x="739" y="884"/>
                  </a:lnTo>
                  <a:lnTo>
                    <a:pt x="722" y="909"/>
                  </a:lnTo>
                  <a:lnTo>
                    <a:pt x="700" y="937"/>
                  </a:lnTo>
                  <a:lnTo>
                    <a:pt x="666" y="971"/>
                  </a:lnTo>
                  <a:lnTo>
                    <a:pt x="627" y="1007"/>
                  </a:lnTo>
                  <a:lnTo>
                    <a:pt x="579" y="1044"/>
                  </a:lnTo>
                  <a:lnTo>
                    <a:pt x="526" y="1078"/>
                  </a:lnTo>
                  <a:lnTo>
                    <a:pt x="467" y="1109"/>
                  </a:lnTo>
                  <a:lnTo>
                    <a:pt x="403" y="1134"/>
                  </a:lnTo>
                  <a:lnTo>
                    <a:pt x="336" y="1148"/>
                  </a:lnTo>
                  <a:lnTo>
                    <a:pt x="266" y="1157"/>
                  </a:lnTo>
                  <a:lnTo>
                    <a:pt x="204" y="1151"/>
                  </a:lnTo>
                  <a:lnTo>
                    <a:pt x="148" y="1137"/>
                  </a:lnTo>
                  <a:lnTo>
                    <a:pt x="98" y="1114"/>
                  </a:lnTo>
                  <a:lnTo>
                    <a:pt x="56" y="1086"/>
                  </a:lnTo>
                  <a:lnTo>
                    <a:pt x="25" y="1050"/>
                  </a:lnTo>
                  <a:lnTo>
                    <a:pt x="5" y="1007"/>
                  </a:lnTo>
                  <a:lnTo>
                    <a:pt x="0" y="957"/>
                  </a:lnTo>
                  <a:lnTo>
                    <a:pt x="0" y="943"/>
                  </a:lnTo>
                  <a:lnTo>
                    <a:pt x="3" y="917"/>
                  </a:lnTo>
                  <a:lnTo>
                    <a:pt x="11" y="884"/>
                  </a:lnTo>
                  <a:lnTo>
                    <a:pt x="25" y="844"/>
                  </a:lnTo>
                  <a:lnTo>
                    <a:pt x="47" y="802"/>
                  </a:lnTo>
                  <a:lnTo>
                    <a:pt x="78" y="751"/>
                  </a:lnTo>
                  <a:lnTo>
                    <a:pt x="120" y="701"/>
                  </a:lnTo>
                  <a:lnTo>
                    <a:pt x="176" y="647"/>
                  </a:lnTo>
                  <a:lnTo>
                    <a:pt x="246" y="594"/>
                  </a:lnTo>
                  <a:lnTo>
                    <a:pt x="333" y="543"/>
                  </a:lnTo>
                  <a:lnTo>
                    <a:pt x="333" y="543"/>
                  </a:lnTo>
                  <a:lnTo>
                    <a:pt x="294" y="526"/>
                  </a:lnTo>
                  <a:lnTo>
                    <a:pt x="260" y="506"/>
                  </a:lnTo>
                  <a:lnTo>
                    <a:pt x="229" y="478"/>
                  </a:lnTo>
                  <a:lnTo>
                    <a:pt x="204" y="447"/>
                  </a:lnTo>
                  <a:lnTo>
                    <a:pt x="190" y="408"/>
                  </a:lnTo>
                  <a:lnTo>
                    <a:pt x="182" y="366"/>
                  </a:lnTo>
                  <a:lnTo>
                    <a:pt x="193" y="301"/>
                  </a:lnTo>
                  <a:lnTo>
                    <a:pt x="221" y="239"/>
                  </a:lnTo>
                  <a:lnTo>
                    <a:pt x="260" y="183"/>
                  </a:lnTo>
                  <a:lnTo>
                    <a:pt x="316" y="132"/>
                  </a:lnTo>
                  <a:lnTo>
                    <a:pt x="378" y="87"/>
                  </a:lnTo>
                  <a:lnTo>
                    <a:pt x="448" y="50"/>
                  </a:lnTo>
                  <a:lnTo>
                    <a:pt x="521" y="22"/>
                  </a:lnTo>
                  <a:lnTo>
                    <a:pt x="596" y="5"/>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5" name="Freeform 15"/>
            <p:cNvSpPr>
              <a:spLocks noEditPoints="1"/>
            </p:cNvSpPr>
            <p:nvPr/>
          </p:nvSpPr>
          <p:spPr bwMode="auto">
            <a:xfrm>
              <a:off x="10084" y="3080"/>
              <a:ext cx="873" cy="791"/>
            </a:xfrm>
            <a:custGeom>
              <a:avLst/>
              <a:gdLst/>
              <a:ahLst/>
              <a:cxnLst>
                <a:cxn ang="0">
                  <a:pos x="397" y="45"/>
                </a:cxn>
                <a:cxn ang="0">
                  <a:pos x="386" y="65"/>
                </a:cxn>
                <a:cxn ang="0">
                  <a:pos x="310" y="369"/>
                </a:cxn>
                <a:cxn ang="0">
                  <a:pos x="562" y="355"/>
                </a:cxn>
                <a:cxn ang="0">
                  <a:pos x="683" y="279"/>
                </a:cxn>
                <a:cxn ang="0">
                  <a:pos x="722" y="155"/>
                </a:cxn>
                <a:cxn ang="0">
                  <a:pos x="686" y="76"/>
                </a:cxn>
                <a:cxn ang="0">
                  <a:pos x="596" y="45"/>
                </a:cxn>
                <a:cxn ang="0">
                  <a:pos x="490" y="40"/>
                </a:cxn>
                <a:cxn ang="0">
                  <a:pos x="562" y="0"/>
                </a:cxn>
                <a:cxn ang="0">
                  <a:pos x="739" y="40"/>
                </a:cxn>
                <a:cxn ang="0">
                  <a:pos x="831" y="133"/>
                </a:cxn>
                <a:cxn ang="0">
                  <a:pos x="812" y="254"/>
                </a:cxn>
                <a:cxn ang="0">
                  <a:pos x="694" y="347"/>
                </a:cxn>
                <a:cxn ang="0">
                  <a:pos x="585" y="386"/>
                </a:cxn>
                <a:cxn ang="0">
                  <a:pos x="660" y="434"/>
                </a:cxn>
                <a:cxn ang="0">
                  <a:pos x="691" y="504"/>
                </a:cxn>
                <a:cxn ang="0">
                  <a:pos x="691" y="546"/>
                </a:cxn>
                <a:cxn ang="0">
                  <a:pos x="680" y="631"/>
                </a:cxn>
                <a:cxn ang="0">
                  <a:pos x="680" y="718"/>
                </a:cxn>
                <a:cxn ang="0">
                  <a:pos x="711" y="758"/>
                </a:cxn>
                <a:cxn ang="0">
                  <a:pos x="792" y="729"/>
                </a:cxn>
                <a:cxn ang="0">
                  <a:pos x="834" y="659"/>
                </a:cxn>
                <a:cxn ang="0">
                  <a:pos x="845" y="648"/>
                </a:cxn>
                <a:cxn ang="0">
                  <a:pos x="865" y="651"/>
                </a:cxn>
                <a:cxn ang="0">
                  <a:pos x="873" y="659"/>
                </a:cxn>
                <a:cxn ang="0">
                  <a:pos x="862" y="696"/>
                </a:cxn>
                <a:cxn ang="0">
                  <a:pos x="798" y="769"/>
                </a:cxn>
                <a:cxn ang="0">
                  <a:pos x="688" y="789"/>
                </a:cxn>
                <a:cxn ang="0">
                  <a:pos x="599" y="755"/>
                </a:cxn>
                <a:cxn ang="0">
                  <a:pos x="560" y="670"/>
                </a:cxn>
                <a:cxn ang="0">
                  <a:pos x="568" y="614"/>
                </a:cxn>
                <a:cxn ang="0">
                  <a:pos x="588" y="524"/>
                </a:cxn>
                <a:cxn ang="0">
                  <a:pos x="576" y="451"/>
                </a:cxn>
                <a:cxn ang="0">
                  <a:pos x="498" y="403"/>
                </a:cxn>
                <a:cxn ang="0">
                  <a:pos x="229" y="684"/>
                </a:cxn>
                <a:cxn ang="0">
                  <a:pos x="226" y="707"/>
                </a:cxn>
                <a:cxn ang="0">
                  <a:pos x="226" y="718"/>
                </a:cxn>
                <a:cxn ang="0">
                  <a:pos x="240" y="727"/>
                </a:cxn>
                <a:cxn ang="0">
                  <a:pos x="268" y="729"/>
                </a:cxn>
                <a:cxn ang="0">
                  <a:pos x="294" y="729"/>
                </a:cxn>
                <a:cxn ang="0">
                  <a:pos x="322" y="732"/>
                </a:cxn>
                <a:cxn ang="0">
                  <a:pos x="330" y="746"/>
                </a:cxn>
                <a:cxn ang="0">
                  <a:pos x="322" y="766"/>
                </a:cxn>
                <a:cxn ang="0">
                  <a:pos x="310" y="769"/>
                </a:cxn>
                <a:cxn ang="0">
                  <a:pos x="232" y="766"/>
                </a:cxn>
                <a:cxn ang="0">
                  <a:pos x="137" y="766"/>
                </a:cxn>
                <a:cxn ang="0">
                  <a:pos x="16" y="769"/>
                </a:cxn>
                <a:cxn ang="0">
                  <a:pos x="2" y="763"/>
                </a:cxn>
                <a:cxn ang="0">
                  <a:pos x="0" y="744"/>
                </a:cxn>
                <a:cxn ang="0">
                  <a:pos x="11" y="732"/>
                </a:cxn>
                <a:cxn ang="0">
                  <a:pos x="33" y="729"/>
                </a:cxn>
                <a:cxn ang="0">
                  <a:pos x="112" y="721"/>
                </a:cxn>
                <a:cxn ang="0">
                  <a:pos x="131" y="682"/>
                </a:cxn>
                <a:cxn ang="0">
                  <a:pos x="282" y="68"/>
                </a:cxn>
                <a:cxn ang="0">
                  <a:pos x="285" y="59"/>
                </a:cxn>
                <a:cxn ang="0">
                  <a:pos x="280" y="48"/>
                </a:cxn>
                <a:cxn ang="0">
                  <a:pos x="246" y="43"/>
                </a:cxn>
                <a:cxn ang="0">
                  <a:pos x="218" y="43"/>
                </a:cxn>
                <a:cxn ang="0">
                  <a:pos x="196" y="40"/>
                </a:cxn>
                <a:cxn ang="0">
                  <a:pos x="182" y="31"/>
                </a:cxn>
                <a:cxn ang="0">
                  <a:pos x="184" y="12"/>
                </a:cxn>
                <a:cxn ang="0">
                  <a:pos x="198" y="0"/>
                </a:cxn>
              </a:cxnLst>
              <a:rect l="0" t="0" r="r" b="b"/>
              <a:pathLst>
                <a:path w="873" h="791">
                  <a:moveTo>
                    <a:pt x="417" y="40"/>
                  </a:moveTo>
                  <a:lnTo>
                    <a:pt x="406" y="43"/>
                  </a:lnTo>
                  <a:lnTo>
                    <a:pt x="397" y="45"/>
                  </a:lnTo>
                  <a:lnTo>
                    <a:pt x="392" y="51"/>
                  </a:lnTo>
                  <a:lnTo>
                    <a:pt x="389" y="57"/>
                  </a:lnTo>
                  <a:lnTo>
                    <a:pt x="386" y="65"/>
                  </a:lnTo>
                  <a:lnTo>
                    <a:pt x="383" y="79"/>
                  </a:lnTo>
                  <a:lnTo>
                    <a:pt x="383" y="79"/>
                  </a:lnTo>
                  <a:lnTo>
                    <a:pt x="310" y="369"/>
                  </a:lnTo>
                  <a:lnTo>
                    <a:pt x="453" y="369"/>
                  </a:lnTo>
                  <a:lnTo>
                    <a:pt x="509" y="366"/>
                  </a:lnTo>
                  <a:lnTo>
                    <a:pt x="562" y="355"/>
                  </a:lnTo>
                  <a:lnTo>
                    <a:pt x="610" y="338"/>
                  </a:lnTo>
                  <a:lnTo>
                    <a:pt x="649" y="313"/>
                  </a:lnTo>
                  <a:lnTo>
                    <a:pt x="683" y="279"/>
                  </a:lnTo>
                  <a:lnTo>
                    <a:pt x="705" y="237"/>
                  </a:lnTo>
                  <a:lnTo>
                    <a:pt x="719" y="195"/>
                  </a:lnTo>
                  <a:lnTo>
                    <a:pt x="722" y="155"/>
                  </a:lnTo>
                  <a:lnTo>
                    <a:pt x="719" y="121"/>
                  </a:lnTo>
                  <a:lnTo>
                    <a:pt x="705" y="96"/>
                  </a:lnTo>
                  <a:lnTo>
                    <a:pt x="686" y="76"/>
                  </a:lnTo>
                  <a:lnTo>
                    <a:pt x="660" y="62"/>
                  </a:lnTo>
                  <a:lnTo>
                    <a:pt x="630" y="51"/>
                  </a:lnTo>
                  <a:lnTo>
                    <a:pt x="596" y="45"/>
                  </a:lnTo>
                  <a:lnTo>
                    <a:pt x="560" y="43"/>
                  </a:lnTo>
                  <a:lnTo>
                    <a:pt x="523" y="43"/>
                  </a:lnTo>
                  <a:lnTo>
                    <a:pt x="490" y="40"/>
                  </a:lnTo>
                  <a:lnTo>
                    <a:pt x="417" y="40"/>
                  </a:lnTo>
                  <a:close/>
                  <a:moveTo>
                    <a:pt x="215" y="0"/>
                  </a:moveTo>
                  <a:lnTo>
                    <a:pt x="562" y="0"/>
                  </a:lnTo>
                  <a:lnTo>
                    <a:pt x="627" y="6"/>
                  </a:lnTo>
                  <a:lnTo>
                    <a:pt x="686" y="17"/>
                  </a:lnTo>
                  <a:lnTo>
                    <a:pt x="739" y="40"/>
                  </a:lnTo>
                  <a:lnTo>
                    <a:pt x="781" y="65"/>
                  </a:lnTo>
                  <a:lnTo>
                    <a:pt x="812" y="96"/>
                  </a:lnTo>
                  <a:lnTo>
                    <a:pt x="831" y="133"/>
                  </a:lnTo>
                  <a:lnTo>
                    <a:pt x="837" y="175"/>
                  </a:lnTo>
                  <a:lnTo>
                    <a:pt x="831" y="214"/>
                  </a:lnTo>
                  <a:lnTo>
                    <a:pt x="812" y="254"/>
                  </a:lnTo>
                  <a:lnTo>
                    <a:pt x="781" y="290"/>
                  </a:lnTo>
                  <a:lnTo>
                    <a:pt x="742" y="321"/>
                  </a:lnTo>
                  <a:lnTo>
                    <a:pt x="694" y="347"/>
                  </a:lnTo>
                  <a:lnTo>
                    <a:pt x="641" y="369"/>
                  </a:lnTo>
                  <a:lnTo>
                    <a:pt x="585" y="386"/>
                  </a:lnTo>
                  <a:lnTo>
                    <a:pt x="585" y="386"/>
                  </a:lnTo>
                  <a:lnTo>
                    <a:pt x="613" y="397"/>
                  </a:lnTo>
                  <a:lnTo>
                    <a:pt x="638" y="414"/>
                  </a:lnTo>
                  <a:lnTo>
                    <a:pt x="660" y="434"/>
                  </a:lnTo>
                  <a:lnTo>
                    <a:pt x="680" y="459"/>
                  </a:lnTo>
                  <a:lnTo>
                    <a:pt x="688" y="482"/>
                  </a:lnTo>
                  <a:lnTo>
                    <a:pt x="691" y="504"/>
                  </a:lnTo>
                  <a:lnTo>
                    <a:pt x="694" y="515"/>
                  </a:lnTo>
                  <a:lnTo>
                    <a:pt x="694" y="530"/>
                  </a:lnTo>
                  <a:lnTo>
                    <a:pt x="691" y="546"/>
                  </a:lnTo>
                  <a:lnTo>
                    <a:pt x="688" y="569"/>
                  </a:lnTo>
                  <a:lnTo>
                    <a:pt x="686" y="597"/>
                  </a:lnTo>
                  <a:lnTo>
                    <a:pt x="680" y="631"/>
                  </a:lnTo>
                  <a:lnTo>
                    <a:pt x="680" y="662"/>
                  </a:lnTo>
                  <a:lnTo>
                    <a:pt x="677" y="687"/>
                  </a:lnTo>
                  <a:lnTo>
                    <a:pt x="680" y="718"/>
                  </a:lnTo>
                  <a:lnTo>
                    <a:pt x="686" y="738"/>
                  </a:lnTo>
                  <a:lnTo>
                    <a:pt x="697" y="752"/>
                  </a:lnTo>
                  <a:lnTo>
                    <a:pt x="711" y="758"/>
                  </a:lnTo>
                  <a:lnTo>
                    <a:pt x="728" y="760"/>
                  </a:lnTo>
                  <a:lnTo>
                    <a:pt x="761" y="752"/>
                  </a:lnTo>
                  <a:lnTo>
                    <a:pt x="792" y="729"/>
                  </a:lnTo>
                  <a:lnTo>
                    <a:pt x="814" y="701"/>
                  </a:lnTo>
                  <a:lnTo>
                    <a:pt x="831" y="665"/>
                  </a:lnTo>
                  <a:lnTo>
                    <a:pt x="834" y="659"/>
                  </a:lnTo>
                  <a:lnTo>
                    <a:pt x="837" y="653"/>
                  </a:lnTo>
                  <a:lnTo>
                    <a:pt x="840" y="651"/>
                  </a:lnTo>
                  <a:lnTo>
                    <a:pt x="845" y="648"/>
                  </a:lnTo>
                  <a:lnTo>
                    <a:pt x="854" y="648"/>
                  </a:lnTo>
                  <a:lnTo>
                    <a:pt x="859" y="648"/>
                  </a:lnTo>
                  <a:lnTo>
                    <a:pt x="865" y="651"/>
                  </a:lnTo>
                  <a:lnTo>
                    <a:pt x="868" y="653"/>
                  </a:lnTo>
                  <a:lnTo>
                    <a:pt x="870" y="656"/>
                  </a:lnTo>
                  <a:lnTo>
                    <a:pt x="873" y="659"/>
                  </a:lnTo>
                  <a:lnTo>
                    <a:pt x="873" y="662"/>
                  </a:lnTo>
                  <a:lnTo>
                    <a:pt x="870" y="676"/>
                  </a:lnTo>
                  <a:lnTo>
                    <a:pt x="862" y="696"/>
                  </a:lnTo>
                  <a:lnTo>
                    <a:pt x="845" y="721"/>
                  </a:lnTo>
                  <a:lnTo>
                    <a:pt x="826" y="746"/>
                  </a:lnTo>
                  <a:lnTo>
                    <a:pt x="798" y="769"/>
                  </a:lnTo>
                  <a:lnTo>
                    <a:pt x="764" y="786"/>
                  </a:lnTo>
                  <a:lnTo>
                    <a:pt x="722" y="791"/>
                  </a:lnTo>
                  <a:lnTo>
                    <a:pt x="688" y="789"/>
                  </a:lnTo>
                  <a:lnTo>
                    <a:pt x="655" y="783"/>
                  </a:lnTo>
                  <a:lnTo>
                    <a:pt x="624" y="772"/>
                  </a:lnTo>
                  <a:lnTo>
                    <a:pt x="599" y="755"/>
                  </a:lnTo>
                  <a:lnTo>
                    <a:pt x="576" y="732"/>
                  </a:lnTo>
                  <a:lnTo>
                    <a:pt x="562" y="704"/>
                  </a:lnTo>
                  <a:lnTo>
                    <a:pt x="560" y="670"/>
                  </a:lnTo>
                  <a:lnTo>
                    <a:pt x="560" y="653"/>
                  </a:lnTo>
                  <a:lnTo>
                    <a:pt x="562" y="637"/>
                  </a:lnTo>
                  <a:lnTo>
                    <a:pt x="568" y="614"/>
                  </a:lnTo>
                  <a:lnTo>
                    <a:pt x="576" y="580"/>
                  </a:lnTo>
                  <a:lnTo>
                    <a:pt x="582" y="552"/>
                  </a:lnTo>
                  <a:lnTo>
                    <a:pt x="588" y="524"/>
                  </a:lnTo>
                  <a:lnTo>
                    <a:pt x="590" y="501"/>
                  </a:lnTo>
                  <a:lnTo>
                    <a:pt x="588" y="476"/>
                  </a:lnTo>
                  <a:lnTo>
                    <a:pt x="576" y="451"/>
                  </a:lnTo>
                  <a:lnTo>
                    <a:pt x="560" y="431"/>
                  </a:lnTo>
                  <a:lnTo>
                    <a:pt x="532" y="414"/>
                  </a:lnTo>
                  <a:lnTo>
                    <a:pt x="498" y="403"/>
                  </a:lnTo>
                  <a:lnTo>
                    <a:pt x="453" y="400"/>
                  </a:lnTo>
                  <a:lnTo>
                    <a:pt x="302" y="400"/>
                  </a:lnTo>
                  <a:lnTo>
                    <a:pt x="229" y="684"/>
                  </a:lnTo>
                  <a:lnTo>
                    <a:pt x="226" y="696"/>
                  </a:lnTo>
                  <a:lnTo>
                    <a:pt x="226" y="704"/>
                  </a:lnTo>
                  <a:lnTo>
                    <a:pt x="226" y="707"/>
                  </a:lnTo>
                  <a:lnTo>
                    <a:pt x="226" y="710"/>
                  </a:lnTo>
                  <a:lnTo>
                    <a:pt x="226" y="715"/>
                  </a:lnTo>
                  <a:lnTo>
                    <a:pt x="226" y="718"/>
                  </a:lnTo>
                  <a:lnTo>
                    <a:pt x="229" y="721"/>
                  </a:lnTo>
                  <a:lnTo>
                    <a:pt x="232" y="724"/>
                  </a:lnTo>
                  <a:lnTo>
                    <a:pt x="240" y="727"/>
                  </a:lnTo>
                  <a:lnTo>
                    <a:pt x="249" y="727"/>
                  </a:lnTo>
                  <a:lnTo>
                    <a:pt x="260" y="729"/>
                  </a:lnTo>
                  <a:lnTo>
                    <a:pt x="268" y="729"/>
                  </a:lnTo>
                  <a:lnTo>
                    <a:pt x="277" y="729"/>
                  </a:lnTo>
                  <a:lnTo>
                    <a:pt x="285" y="729"/>
                  </a:lnTo>
                  <a:lnTo>
                    <a:pt x="294" y="729"/>
                  </a:lnTo>
                  <a:lnTo>
                    <a:pt x="305" y="729"/>
                  </a:lnTo>
                  <a:lnTo>
                    <a:pt x="316" y="729"/>
                  </a:lnTo>
                  <a:lnTo>
                    <a:pt x="322" y="732"/>
                  </a:lnTo>
                  <a:lnTo>
                    <a:pt x="327" y="735"/>
                  </a:lnTo>
                  <a:lnTo>
                    <a:pt x="330" y="741"/>
                  </a:lnTo>
                  <a:lnTo>
                    <a:pt x="330" y="746"/>
                  </a:lnTo>
                  <a:lnTo>
                    <a:pt x="330" y="755"/>
                  </a:lnTo>
                  <a:lnTo>
                    <a:pt x="327" y="760"/>
                  </a:lnTo>
                  <a:lnTo>
                    <a:pt x="322" y="766"/>
                  </a:lnTo>
                  <a:lnTo>
                    <a:pt x="319" y="769"/>
                  </a:lnTo>
                  <a:lnTo>
                    <a:pt x="313" y="769"/>
                  </a:lnTo>
                  <a:lnTo>
                    <a:pt x="310" y="769"/>
                  </a:lnTo>
                  <a:lnTo>
                    <a:pt x="308" y="769"/>
                  </a:lnTo>
                  <a:lnTo>
                    <a:pt x="268" y="769"/>
                  </a:lnTo>
                  <a:lnTo>
                    <a:pt x="232" y="766"/>
                  </a:lnTo>
                  <a:lnTo>
                    <a:pt x="196" y="766"/>
                  </a:lnTo>
                  <a:lnTo>
                    <a:pt x="159" y="763"/>
                  </a:lnTo>
                  <a:lnTo>
                    <a:pt x="137" y="766"/>
                  </a:lnTo>
                  <a:lnTo>
                    <a:pt x="112" y="766"/>
                  </a:lnTo>
                  <a:lnTo>
                    <a:pt x="86" y="766"/>
                  </a:lnTo>
                  <a:lnTo>
                    <a:pt x="16" y="769"/>
                  </a:lnTo>
                  <a:lnTo>
                    <a:pt x="11" y="769"/>
                  </a:lnTo>
                  <a:lnTo>
                    <a:pt x="5" y="766"/>
                  </a:lnTo>
                  <a:lnTo>
                    <a:pt x="2" y="763"/>
                  </a:lnTo>
                  <a:lnTo>
                    <a:pt x="0" y="758"/>
                  </a:lnTo>
                  <a:lnTo>
                    <a:pt x="0" y="752"/>
                  </a:lnTo>
                  <a:lnTo>
                    <a:pt x="0" y="744"/>
                  </a:lnTo>
                  <a:lnTo>
                    <a:pt x="2" y="738"/>
                  </a:lnTo>
                  <a:lnTo>
                    <a:pt x="5" y="732"/>
                  </a:lnTo>
                  <a:lnTo>
                    <a:pt x="11" y="732"/>
                  </a:lnTo>
                  <a:lnTo>
                    <a:pt x="16" y="729"/>
                  </a:lnTo>
                  <a:lnTo>
                    <a:pt x="25" y="729"/>
                  </a:lnTo>
                  <a:lnTo>
                    <a:pt x="33" y="729"/>
                  </a:lnTo>
                  <a:lnTo>
                    <a:pt x="70" y="729"/>
                  </a:lnTo>
                  <a:lnTo>
                    <a:pt x="95" y="727"/>
                  </a:lnTo>
                  <a:lnTo>
                    <a:pt x="112" y="721"/>
                  </a:lnTo>
                  <a:lnTo>
                    <a:pt x="120" y="710"/>
                  </a:lnTo>
                  <a:lnTo>
                    <a:pt x="126" y="698"/>
                  </a:lnTo>
                  <a:lnTo>
                    <a:pt x="131" y="682"/>
                  </a:lnTo>
                  <a:lnTo>
                    <a:pt x="280" y="85"/>
                  </a:lnTo>
                  <a:lnTo>
                    <a:pt x="282" y="74"/>
                  </a:lnTo>
                  <a:lnTo>
                    <a:pt x="282" y="68"/>
                  </a:lnTo>
                  <a:lnTo>
                    <a:pt x="285" y="62"/>
                  </a:lnTo>
                  <a:lnTo>
                    <a:pt x="285" y="59"/>
                  </a:lnTo>
                  <a:lnTo>
                    <a:pt x="285" y="59"/>
                  </a:lnTo>
                  <a:lnTo>
                    <a:pt x="285" y="54"/>
                  </a:lnTo>
                  <a:lnTo>
                    <a:pt x="282" y="51"/>
                  </a:lnTo>
                  <a:lnTo>
                    <a:pt x="280" y="48"/>
                  </a:lnTo>
                  <a:lnTo>
                    <a:pt x="271" y="45"/>
                  </a:lnTo>
                  <a:lnTo>
                    <a:pt x="260" y="43"/>
                  </a:lnTo>
                  <a:lnTo>
                    <a:pt x="246" y="43"/>
                  </a:lnTo>
                  <a:lnTo>
                    <a:pt x="235" y="43"/>
                  </a:lnTo>
                  <a:lnTo>
                    <a:pt x="226" y="43"/>
                  </a:lnTo>
                  <a:lnTo>
                    <a:pt x="218" y="43"/>
                  </a:lnTo>
                  <a:lnTo>
                    <a:pt x="215" y="43"/>
                  </a:lnTo>
                  <a:lnTo>
                    <a:pt x="204" y="40"/>
                  </a:lnTo>
                  <a:lnTo>
                    <a:pt x="196" y="40"/>
                  </a:lnTo>
                  <a:lnTo>
                    <a:pt x="190" y="40"/>
                  </a:lnTo>
                  <a:lnTo>
                    <a:pt x="184" y="37"/>
                  </a:lnTo>
                  <a:lnTo>
                    <a:pt x="182" y="31"/>
                  </a:lnTo>
                  <a:lnTo>
                    <a:pt x="182" y="26"/>
                  </a:lnTo>
                  <a:lnTo>
                    <a:pt x="182" y="17"/>
                  </a:lnTo>
                  <a:lnTo>
                    <a:pt x="184" y="12"/>
                  </a:lnTo>
                  <a:lnTo>
                    <a:pt x="187" y="6"/>
                  </a:lnTo>
                  <a:lnTo>
                    <a:pt x="193" y="3"/>
                  </a:lnTo>
                  <a:lnTo>
                    <a:pt x="198" y="0"/>
                  </a:lnTo>
                  <a:lnTo>
                    <a:pt x="207" y="0"/>
                  </a:lnTo>
                  <a:lnTo>
                    <a:pt x="2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6" name="Freeform 16"/>
            <p:cNvSpPr>
              <a:spLocks noEditPoints="1"/>
            </p:cNvSpPr>
            <p:nvPr/>
          </p:nvSpPr>
          <p:spPr bwMode="auto">
            <a:xfrm>
              <a:off x="9921" y="4102"/>
              <a:ext cx="342" cy="758"/>
            </a:xfrm>
            <a:custGeom>
              <a:avLst/>
              <a:gdLst/>
              <a:ahLst/>
              <a:cxnLst>
                <a:cxn ang="0">
                  <a:pos x="207" y="259"/>
                </a:cxn>
                <a:cxn ang="0">
                  <a:pos x="261" y="310"/>
                </a:cxn>
                <a:cxn ang="0">
                  <a:pos x="269" y="358"/>
                </a:cxn>
                <a:cxn ang="0">
                  <a:pos x="263" y="380"/>
                </a:cxn>
                <a:cxn ang="0">
                  <a:pos x="249" y="420"/>
                </a:cxn>
                <a:cxn ang="0">
                  <a:pos x="227" y="479"/>
                </a:cxn>
                <a:cxn ang="0">
                  <a:pos x="210" y="524"/>
                </a:cxn>
                <a:cxn ang="0">
                  <a:pos x="160" y="651"/>
                </a:cxn>
                <a:cxn ang="0">
                  <a:pos x="154" y="698"/>
                </a:cxn>
                <a:cxn ang="0">
                  <a:pos x="160" y="715"/>
                </a:cxn>
                <a:cxn ang="0">
                  <a:pos x="171" y="727"/>
                </a:cxn>
                <a:cxn ang="0">
                  <a:pos x="210" y="721"/>
                </a:cxn>
                <a:cxn ang="0">
                  <a:pos x="261" y="676"/>
                </a:cxn>
                <a:cxn ang="0">
                  <a:pos x="303" y="589"/>
                </a:cxn>
                <a:cxn ang="0">
                  <a:pos x="305" y="580"/>
                </a:cxn>
                <a:cxn ang="0">
                  <a:pos x="311" y="575"/>
                </a:cxn>
                <a:cxn ang="0">
                  <a:pos x="325" y="572"/>
                </a:cxn>
                <a:cxn ang="0">
                  <a:pos x="331" y="572"/>
                </a:cxn>
                <a:cxn ang="0">
                  <a:pos x="336" y="577"/>
                </a:cxn>
                <a:cxn ang="0">
                  <a:pos x="342" y="586"/>
                </a:cxn>
                <a:cxn ang="0">
                  <a:pos x="331" y="620"/>
                </a:cxn>
                <a:cxn ang="0">
                  <a:pos x="303" y="676"/>
                </a:cxn>
                <a:cxn ang="0">
                  <a:pos x="252" y="732"/>
                </a:cxn>
                <a:cxn ang="0">
                  <a:pos x="179" y="758"/>
                </a:cxn>
                <a:cxn ang="0">
                  <a:pos x="115" y="738"/>
                </a:cxn>
                <a:cxn ang="0">
                  <a:pos x="79" y="693"/>
                </a:cxn>
                <a:cxn ang="0">
                  <a:pos x="76" y="636"/>
                </a:cxn>
                <a:cxn ang="0">
                  <a:pos x="81" y="614"/>
                </a:cxn>
                <a:cxn ang="0">
                  <a:pos x="168" y="397"/>
                </a:cxn>
                <a:cxn ang="0">
                  <a:pos x="182" y="352"/>
                </a:cxn>
                <a:cxn ang="0">
                  <a:pos x="188" y="321"/>
                </a:cxn>
                <a:cxn ang="0">
                  <a:pos x="185" y="299"/>
                </a:cxn>
                <a:cxn ang="0">
                  <a:pos x="174" y="285"/>
                </a:cxn>
                <a:cxn ang="0">
                  <a:pos x="160" y="282"/>
                </a:cxn>
                <a:cxn ang="0">
                  <a:pos x="107" y="301"/>
                </a:cxn>
                <a:cxn ang="0">
                  <a:pos x="59" y="366"/>
                </a:cxn>
                <a:cxn ang="0">
                  <a:pos x="39" y="425"/>
                </a:cxn>
                <a:cxn ang="0">
                  <a:pos x="34" y="434"/>
                </a:cxn>
                <a:cxn ang="0">
                  <a:pos x="20" y="437"/>
                </a:cxn>
                <a:cxn ang="0">
                  <a:pos x="14" y="437"/>
                </a:cxn>
                <a:cxn ang="0">
                  <a:pos x="6" y="431"/>
                </a:cxn>
                <a:cxn ang="0">
                  <a:pos x="0" y="423"/>
                </a:cxn>
                <a:cxn ang="0">
                  <a:pos x="11" y="389"/>
                </a:cxn>
                <a:cxn ang="0">
                  <a:pos x="39" y="330"/>
                </a:cxn>
                <a:cxn ang="0">
                  <a:pos x="93" y="276"/>
                </a:cxn>
                <a:cxn ang="0">
                  <a:pos x="165" y="251"/>
                </a:cxn>
                <a:cxn ang="0">
                  <a:pos x="280" y="3"/>
                </a:cxn>
                <a:cxn ang="0">
                  <a:pos x="297" y="12"/>
                </a:cxn>
                <a:cxn ang="0">
                  <a:pos x="308" y="28"/>
                </a:cxn>
                <a:cxn ang="0">
                  <a:pos x="311" y="42"/>
                </a:cxn>
                <a:cxn ang="0">
                  <a:pos x="291" y="85"/>
                </a:cxn>
                <a:cxn ang="0">
                  <a:pos x="249" y="107"/>
                </a:cxn>
                <a:cxn ang="0">
                  <a:pos x="227" y="102"/>
                </a:cxn>
                <a:cxn ang="0">
                  <a:pos x="213" y="88"/>
                </a:cxn>
                <a:cxn ang="0">
                  <a:pos x="205" y="71"/>
                </a:cxn>
                <a:cxn ang="0">
                  <a:pos x="210" y="37"/>
                </a:cxn>
                <a:cxn ang="0">
                  <a:pos x="244" y="6"/>
                </a:cxn>
              </a:cxnLst>
              <a:rect l="0" t="0" r="r" b="b"/>
              <a:pathLst>
                <a:path w="342" h="758">
                  <a:moveTo>
                    <a:pt x="165" y="251"/>
                  </a:moveTo>
                  <a:lnTo>
                    <a:pt x="207" y="259"/>
                  </a:lnTo>
                  <a:lnTo>
                    <a:pt x="238" y="279"/>
                  </a:lnTo>
                  <a:lnTo>
                    <a:pt x="261" y="310"/>
                  </a:lnTo>
                  <a:lnTo>
                    <a:pt x="269" y="347"/>
                  </a:lnTo>
                  <a:lnTo>
                    <a:pt x="269" y="358"/>
                  </a:lnTo>
                  <a:lnTo>
                    <a:pt x="266" y="369"/>
                  </a:lnTo>
                  <a:lnTo>
                    <a:pt x="263" y="380"/>
                  </a:lnTo>
                  <a:lnTo>
                    <a:pt x="258" y="394"/>
                  </a:lnTo>
                  <a:lnTo>
                    <a:pt x="249" y="420"/>
                  </a:lnTo>
                  <a:lnTo>
                    <a:pt x="238" y="448"/>
                  </a:lnTo>
                  <a:lnTo>
                    <a:pt x="227" y="479"/>
                  </a:lnTo>
                  <a:lnTo>
                    <a:pt x="216" y="507"/>
                  </a:lnTo>
                  <a:lnTo>
                    <a:pt x="210" y="524"/>
                  </a:lnTo>
                  <a:lnTo>
                    <a:pt x="171" y="614"/>
                  </a:lnTo>
                  <a:lnTo>
                    <a:pt x="160" y="651"/>
                  </a:lnTo>
                  <a:lnTo>
                    <a:pt x="154" y="687"/>
                  </a:lnTo>
                  <a:lnTo>
                    <a:pt x="154" y="698"/>
                  </a:lnTo>
                  <a:lnTo>
                    <a:pt x="157" y="707"/>
                  </a:lnTo>
                  <a:lnTo>
                    <a:pt x="160" y="715"/>
                  </a:lnTo>
                  <a:lnTo>
                    <a:pt x="165" y="721"/>
                  </a:lnTo>
                  <a:lnTo>
                    <a:pt x="171" y="727"/>
                  </a:lnTo>
                  <a:lnTo>
                    <a:pt x="182" y="727"/>
                  </a:lnTo>
                  <a:lnTo>
                    <a:pt x="210" y="721"/>
                  </a:lnTo>
                  <a:lnTo>
                    <a:pt x="235" y="704"/>
                  </a:lnTo>
                  <a:lnTo>
                    <a:pt x="261" y="676"/>
                  </a:lnTo>
                  <a:lnTo>
                    <a:pt x="283" y="639"/>
                  </a:lnTo>
                  <a:lnTo>
                    <a:pt x="303" y="589"/>
                  </a:lnTo>
                  <a:lnTo>
                    <a:pt x="303" y="583"/>
                  </a:lnTo>
                  <a:lnTo>
                    <a:pt x="305" y="580"/>
                  </a:lnTo>
                  <a:lnTo>
                    <a:pt x="308" y="577"/>
                  </a:lnTo>
                  <a:lnTo>
                    <a:pt x="311" y="575"/>
                  </a:lnTo>
                  <a:lnTo>
                    <a:pt x="317" y="572"/>
                  </a:lnTo>
                  <a:lnTo>
                    <a:pt x="325" y="572"/>
                  </a:lnTo>
                  <a:lnTo>
                    <a:pt x="325" y="572"/>
                  </a:lnTo>
                  <a:lnTo>
                    <a:pt x="331" y="572"/>
                  </a:lnTo>
                  <a:lnTo>
                    <a:pt x="333" y="575"/>
                  </a:lnTo>
                  <a:lnTo>
                    <a:pt x="336" y="577"/>
                  </a:lnTo>
                  <a:lnTo>
                    <a:pt x="339" y="580"/>
                  </a:lnTo>
                  <a:lnTo>
                    <a:pt x="342" y="586"/>
                  </a:lnTo>
                  <a:lnTo>
                    <a:pt x="339" y="597"/>
                  </a:lnTo>
                  <a:lnTo>
                    <a:pt x="331" y="620"/>
                  </a:lnTo>
                  <a:lnTo>
                    <a:pt x="319" y="648"/>
                  </a:lnTo>
                  <a:lnTo>
                    <a:pt x="303" y="676"/>
                  </a:lnTo>
                  <a:lnTo>
                    <a:pt x="280" y="707"/>
                  </a:lnTo>
                  <a:lnTo>
                    <a:pt x="252" y="732"/>
                  </a:lnTo>
                  <a:lnTo>
                    <a:pt x="219" y="749"/>
                  </a:lnTo>
                  <a:lnTo>
                    <a:pt x="179" y="758"/>
                  </a:lnTo>
                  <a:lnTo>
                    <a:pt x="146" y="752"/>
                  </a:lnTo>
                  <a:lnTo>
                    <a:pt x="115" y="738"/>
                  </a:lnTo>
                  <a:lnTo>
                    <a:pt x="93" y="718"/>
                  </a:lnTo>
                  <a:lnTo>
                    <a:pt x="79" y="693"/>
                  </a:lnTo>
                  <a:lnTo>
                    <a:pt x="73" y="662"/>
                  </a:lnTo>
                  <a:lnTo>
                    <a:pt x="76" y="636"/>
                  </a:lnTo>
                  <a:lnTo>
                    <a:pt x="81" y="614"/>
                  </a:lnTo>
                  <a:lnTo>
                    <a:pt x="81" y="614"/>
                  </a:lnTo>
                  <a:lnTo>
                    <a:pt x="151" y="434"/>
                  </a:lnTo>
                  <a:lnTo>
                    <a:pt x="168" y="397"/>
                  </a:lnTo>
                  <a:lnTo>
                    <a:pt x="177" y="372"/>
                  </a:lnTo>
                  <a:lnTo>
                    <a:pt x="182" y="352"/>
                  </a:lnTo>
                  <a:lnTo>
                    <a:pt x="185" y="335"/>
                  </a:lnTo>
                  <a:lnTo>
                    <a:pt x="188" y="321"/>
                  </a:lnTo>
                  <a:lnTo>
                    <a:pt x="185" y="307"/>
                  </a:lnTo>
                  <a:lnTo>
                    <a:pt x="185" y="299"/>
                  </a:lnTo>
                  <a:lnTo>
                    <a:pt x="179" y="290"/>
                  </a:lnTo>
                  <a:lnTo>
                    <a:pt x="174" y="285"/>
                  </a:lnTo>
                  <a:lnTo>
                    <a:pt x="168" y="282"/>
                  </a:lnTo>
                  <a:lnTo>
                    <a:pt x="160" y="282"/>
                  </a:lnTo>
                  <a:lnTo>
                    <a:pt x="135" y="287"/>
                  </a:lnTo>
                  <a:lnTo>
                    <a:pt x="107" y="301"/>
                  </a:lnTo>
                  <a:lnTo>
                    <a:pt x="84" y="330"/>
                  </a:lnTo>
                  <a:lnTo>
                    <a:pt x="59" y="366"/>
                  </a:lnTo>
                  <a:lnTo>
                    <a:pt x="39" y="420"/>
                  </a:lnTo>
                  <a:lnTo>
                    <a:pt x="39" y="425"/>
                  </a:lnTo>
                  <a:lnTo>
                    <a:pt x="37" y="431"/>
                  </a:lnTo>
                  <a:lnTo>
                    <a:pt x="34" y="434"/>
                  </a:lnTo>
                  <a:lnTo>
                    <a:pt x="28" y="437"/>
                  </a:lnTo>
                  <a:lnTo>
                    <a:pt x="20" y="437"/>
                  </a:lnTo>
                  <a:lnTo>
                    <a:pt x="17" y="437"/>
                  </a:lnTo>
                  <a:lnTo>
                    <a:pt x="14" y="437"/>
                  </a:lnTo>
                  <a:lnTo>
                    <a:pt x="9" y="434"/>
                  </a:lnTo>
                  <a:lnTo>
                    <a:pt x="6" y="431"/>
                  </a:lnTo>
                  <a:lnTo>
                    <a:pt x="0" y="428"/>
                  </a:lnTo>
                  <a:lnTo>
                    <a:pt x="0" y="423"/>
                  </a:lnTo>
                  <a:lnTo>
                    <a:pt x="3" y="408"/>
                  </a:lnTo>
                  <a:lnTo>
                    <a:pt x="11" y="389"/>
                  </a:lnTo>
                  <a:lnTo>
                    <a:pt x="23" y="361"/>
                  </a:lnTo>
                  <a:lnTo>
                    <a:pt x="39" y="330"/>
                  </a:lnTo>
                  <a:lnTo>
                    <a:pt x="65" y="301"/>
                  </a:lnTo>
                  <a:lnTo>
                    <a:pt x="93" y="276"/>
                  </a:lnTo>
                  <a:lnTo>
                    <a:pt x="126" y="256"/>
                  </a:lnTo>
                  <a:lnTo>
                    <a:pt x="165" y="251"/>
                  </a:lnTo>
                  <a:close/>
                  <a:moveTo>
                    <a:pt x="266" y="0"/>
                  </a:moveTo>
                  <a:lnTo>
                    <a:pt x="280" y="3"/>
                  </a:lnTo>
                  <a:lnTo>
                    <a:pt x="289" y="6"/>
                  </a:lnTo>
                  <a:lnTo>
                    <a:pt x="297" y="12"/>
                  </a:lnTo>
                  <a:lnTo>
                    <a:pt x="305" y="20"/>
                  </a:lnTo>
                  <a:lnTo>
                    <a:pt x="308" y="28"/>
                  </a:lnTo>
                  <a:lnTo>
                    <a:pt x="311" y="37"/>
                  </a:lnTo>
                  <a:lnTo>
                    <a:pt x="311" y="42"/>
                  </a:lnTo>
                  <a:lnTo>
                    <a:pt x="305" y="65"/>
                  </a:lnTo>
                  <a:lnTo>
                    <a:pt x="291" y="85"/>
                  </a:lnTo>
                  <a:lnTo>
                    <a:pt x="272" y="102"/>
                  </a:lnTo>
                  <a:lnTo>
                    <a:pt x="249" y="107"/>
                  </a:lnTo>
                  <a:lnTo>
                    <a:pt x="238" y="104"/>
                  </a:lnTo>
                  <a:lnTo>
                    <a:pt x="227" y="102"/>
                  </a:lnTo>
                  <a:lnTo>
                    <a:pt x="219" y="93"/>
                  </a:lnTo>
                  <a:lnTo>
                    <a:pt x="213" y="88"/>
                  </a:lnTo>
                  <a:lnTo>
                    <a:pt x="207" y="79"/>
                  </a:lnTo>
                  <a:lnTo>
                    <a:pt x="205" y="71"/>
                  </a:lnTo>
                  <a:lnTo>
                    <a:pt x="205" y="62"/>
                  </a:lnTo>
                  <a:lnTo>
                    <a:pt x="210" y="37"/>
                  </a:lnTo>
                  <a:lnTo>
                    <a:pt x="224" y="20"/>
                  </a:lnTo>
                  <a:lnTo>
                    <a:pt x="244" y="6"/>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2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Proof of </a:t>
            </a:r>
            <a:r>
              <a:rPr lang="en-US" dirty="0" err="1" smtClean="0"/>
              <a:t>Bimodule</a:t>
            </a:r>
            <a:r>
              <a:rPr lang="en-US" dirty="0" smtClean="0"/>
              <a:t> Identity</a:t>
            </a:r>
            <a:endParaRPr lang="en-US" dirty="0"/>
          </a:p>
        </p:txBody>
      </p:sp>
      <p:pic>
        <p:nvPicPr>
          <p:cNvPr id="12290" name="Picture 2"/>
          <p:cNvPicPr>
            <a:picLocks noChangeAspect="1" noChangeArrowheads="1"/>
          </p:cNvPicPr>
          <p:nvPr/>
        </p:nvPicPr>
        <p:blipFill>
          <a:blip r:embed="rId3" cstate="print"/>
          <a:srcRect/>
          <a:stretch>
            <a:fillRect/>
          </a:stretch>
        </p:blipFill>
        <p:spPr bwMode="auto">
          <a:xfrm>
            <a:off x="238125" y="1905000"/>
            <a:ext cx="8667750" cy="3048000"/>
          </a:xfrm>
          <a:prstGeom prst="rect">
            <a:avLst/>
          </a:prstGeom>
          <a:noFill/>
          <a:ln w="9525">
            <a:noFill/>
            <a:miter lim="800000"/>
            <a:headEnd/>
            <a:tailEnd/>
          </a:ln>
        </p:spPr>
      </p:pic>
      <p:cxnSp>
        <p:nvCxnSpPr>
          <p:cNvPr id="5" name="Straight Connector 4"/>
          <p:cNvCxnSpPr/>
          <p:nvPr/>
        </p:nvCxnSpPr>
        <p:spPr>
          <a:xfrm>
            <a:off x="381000" y="3581400"/>
            <a:ext cx="5410200" cy="0"/>
          </a:xfrm>
          <a:prstGeom prst="line">
            <a:avLst/>
          </a:prstGeom>
          <a:ln w="3810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762000" y="5562600"/>
            <a:ext cx="2057400" cy="584775"/>
          </a:xfrm>
          <a:prstGeom prst="rect">
            <a:avLst/>
          </a:prstGeom>
          <a:noFill/>
        </p:spPr>
        <p:txBody>
          <a:bodyPr wrap="square" rtlCol="0">
            <a:spAutoFit/>
          </a:bodyPr>
          <a:lstStyle/>
          <a:p>
            <a:r>
              <a:rPr lang="en-US" sz="3200" dirty="0" smtClean="0">
                <a:solidFill>
                  <a:srgbClr val="FF0000"/>
                </a:solidFill>
              </a:rPr>
              <a:t>Apply </a:t>
            </a:r>
            <a:r>
              <a:rPr lang="en-US" sz="3200" dirty="0" smtClean="0">
                <a:solidFill>
                  <a:srgbClr val="FF0000"/>
                </a:solidFill>
                <a:sym typeface="Mathematica1"/>
              </a:rPr>
              <a:t></a:t>
            </a:r>
            <a:endParaRPr lang="en-US" sz="3200" dirty="0">
              <a:solidFill>
                <a:srgbClr val="FF0000"/>
              </a:solidFill>
            </a:endParaRPr>
          </a:p>
        </p:txBody>
      </p:sp>
      <p:grpSp>
        <p:nvGrpSpPr>
          <p:cNvPr id="2052" name="Group 4"/>
          <p:cNvGrpSpPr>
            <a:grpSpLocks noChangeAspect="1"/>
          </p:cNvGrpSpPr>
          <p:nvPr>
            <p:custDataLst>
              <p:tags r:id="rId1"/>
            </p:custDataLst>
          </p:nvPr>
        </p:nvGrpSpPr>
        <p:grpSpPr bwMode="auto">
          <a:xfrm>
            <a:off x="3962400" y="5486400"/>
            <a:ext cx="3145801" cy="723900"/>
            <a:chOff x="1788" y="3330"/>
            <a:chExt cx="9543" cy="2196"/>
          </a:xfrm>
          <a:solidFill>
            <a:srgbClr val="FF0000"/>
          </a:solidFill>
        </p:grpSpPr>
        <p:sp>
          <p:nvSpPr>
            <p:cNvPr id="2054" name="Freeform 6"/>
            <p:cNvSpPr>
              <a:spLocks noEditPoints="1"/>
            </p:cNvSpPr>
            <p:nvPr/>
          </p:nvSpPr>
          <p:spPr bwMode="auto">
            <a:xfrm>
              <a:off x="1788" y="4023"/>
              <a:ext cx="748" cy="1063"/>
            </a:xfrm>
            <a:custGeom>
              <a:avLst/>
              <a:gdLst/>
              <a:ahLst/>
              <a:cxnLst>
                <a:cxn ang="0">
                  <a:pos x="492" y="39"/>
                </a:cxn>
                <a:cxn ang="0">
                  <a:pos x="412" y="84"/>
                </a:cxn>
                <a:cxn ang="0">
                  <a:pos x="327" y="187"/>
                </a:cxn>
                <a:cxn ang="0">
                  <a:pos x="303" y="247"/>
                </a:cxn>
                <a:cxn ang="0">
                  <a:pos x="280" y="319"/>
                </a:cxn>
                <a:cxn ang="0">
                  <a:pos x="250" y="421"/>
                </a:cxn>
                <a:cxn ang="0">
                  <a:pos x="227" y="515"/>
                </a:cxn>
                <a:cxn ang="0">
                  <a:pos x="221" y="551"/>
                </a:cxn>
                <a:cxn ang="0">
                  <a:pos x="227" y="581"/>
                </a:cxn>
                <a:cxn ang="0">
                  <a:pos x="248" y="629"/>
                </a:cxn>
                <a:cxn ang="0">
                  <a:pos x="289" y="677"/>
                </a:cxn>
                <a:cxn ang="0">
                  <a:pos x="357" y="696"/>
                </a:cxn>
                <a:cxn ang="0">
                  <a:pos x="433" y="671"/>
                </a:cxn>
                <a:cxn ang="0">
                  <a:pos x="510" y="599"/>
                </a:cxn>
                <a:cxn ang="0">
                  <a:pos x="566" y="497"/>
                </a:cxn>
                <a:cxn ang="0">
                  <a:pos x="607" y="370"/>
                </a:cxn>
                <a:cxn ang="0">
                  <a:pos x="630" y="244"/>
                </a:cxn>
                <a:cxn ang="0">
                  <a:pos x="630" y="141"/>
                </a:cxn>
                <a:cxn ang="0">
                  <a:pos x="601" y="72"/>
                </a:cxn>
                <a:cxn ang="0">
                  <a:pos x="554" y="39"/>
                </a:cxn>
                <a:cxn ang="0">
                  <a:pos x="527" y="0"/>
                </a:cxn>
                <a:cxn ang="0">
                  <a:pos x="622" y="21"/>
                </a:cxn>
                <a:cxn ang="0">
                  <a:pos x="698" y="87"/>
                </a:cxn>
                <a:cxn ang="0">
                  <a:pos x="742" y="196"/>
                </a:cxn>
                <a:cxn ang="0">
                  <a:pos x="739" y="352"/>
                </a:cxn>
                <a:cxn ang="0">
                  <a:pos x="675" y="518"/>
                </a:cxn>
                <a:cxn ang="0">
                  <a:pos x="563" y="647"/>
                </a:cxn>
                <a:cxn ang="0">
                  <a:pos x="427" y="723"/>
                </a:cxn>
                <a:cxn ang="0">
                  <a:pos x="315" y="729"/>
                </a:cxn>
                <a:cxn ang="0">
                  <a:pos x="248" y="690"/>
                </a:cxn>
                <a:cxn ang="0">
                  <a:pos x="200" y="623"/>
                </a:cxn>
                <a:cxn ang="0">
                  <a:pos x="168" y="759"/>
                </a:cxn>
                <a:cxn ang="0">
                  <a:pos x="139" y="885"/>
                </a:cxn>
                <a:cxn ang="0">
                  <a:pos x="112" y="985"/>
                </a:cxn>
                <a:cxn ang="0">
                  <a:pos x="100" y="1030"/>
                </a:cxn>
                <a:cxn ang="0">
                  <a:pos x="83" y="1048"/>
                </a:cxn>
                <a:cxn ang="0">
                  <a:pos x="44" y="1063"/>
                </a:cxn>
                <a:cxn ang="0">
                  <a:pos x="21" y="1057"/>
                </a:cxn>
                <a:cxn ang="0">
                  <a:pos x="6" y="1042"/>
                </a:cxn>
                <a:cxn ang="0">
                  <a:pos x="0" y="1021"/>
                </a:cxn>
                <a:cxn ang="0">
                  <a:pos x="0" y="1015"/>
                </a:cxn>
                <a:cxn ang="0">
                  <a:pos x="3" y="1006"/>
                </a:cxn>
                <a:cxn ang="0">
                  <a:pos x="159" y="358"/>
                </a:cxn>
                <a:cxn ang="0">
                  <a:pos x="227" y="202"/>
                </a:cxn>
                <a:cxn ang="0">
                  <a:pos x="333" y="78"/>
                </a:cxn>
                <a:cxn ang="0">
                  <a:pos x="460" y="9"/>
                </a:cxn>
              </a:cxnLst>
              <a:rect l="0" t="0" r="r" b="b"/>
              <a:pathLst>
                <a:path w="748" h="1063">
                  <a:moveTo>
                    <a:pt x="524" y="36"/>
                  </a:moveTo>
                  <a:lnTo>
                    <a:pt x="492" y="39"/>
                  </a:lnTo>
                  <a:lnTo>
                    <a:pt x="454" y="54"/>
                  </a:lnTo>
                  <a:lnTo>
                    <a:pt x="412" y="84"/>
                  </a:lnTo>
                  <a:lnTo>
                    <a:pt x="368" y="126"/>
                  </a:lnTo>
                  <a:lnTo>
                    <a:pt x="327" y="187"/>
                  </a:lnTo>
                  <a:lnTo>
                    <a:pt x="315" y="217"/>
                  </a:lnTo>
                  <a:lnTo>
                    <a:pt x="303" y="247"/>
                  </a:lnTo>
                  <a:lnTo>
                    <a:pt x="292" y="280"/>
                  </a:lnTo>
                  <a:lnTo>
                    <a:pt x="280" y="319"/>
                  </a:lnTo>
                  <a:lnTo>
                    <a:pt x="265" y="364"/>
                  </a:lnTo>
                  <a:lnTo>
                    <a:pt x="250" y="421"/>
                  </a:lnTo>
                  <a:lnTo>
                    <a:pt x="233" y="494"/>
                  </a:lnTo>
                  <a:lnTo>
                    <a:pt x="227" y="515"/>
                  </a:lnTo>
                  <a:lnTo>
                    <a:pt x="224" y="539"/>
                  </a:lnTo>
                  <a:lnTo>
                    <a:pt x="221" y="551"/>
                  </a:lnTo>
                  <a:lnTo>
                    <a:pt x="221" y="563"/>
                  </a:lnTo>
                  <a:lnTo>
                    <a:pt x="227" y="581"/>
                  </a:lnTo>
                  <a:lnTo>
                    <a:pt x="236" y="605"/>
                  </a:lnTo>
                  <a:lnTo>
                    <a:pt x="248" y="629"/>
                  </a:lnTo>
                  <a:lnTo>
                    <a:pt x="265" y="653"/>
                  </a:lnTo>
                  <a:lnTo>
                    <a:pt x="289" y="677"/>
                  </a:lnTo>
                  <a:lnTo>
                    <a:pt x="318" y="693"/>
                  </a:lnTo>
                  <a:lnTo>
                    <a:pt x="357" y="696"/>
                  </a:lnTo>
                  <a:lnTo>
                    <a:pt x="395" y="690"/>
                  </a:lnTo>
                  <a:lnTo>
                    <a:pt x="433" y="671"/>
                  </a:lnTo>
                  <a:lnTo>
                    <a:pt x="474" y="641"/>
                  </a:lnTo>
                  <a:lnTo>
                    <a:pt x="510" y="599"/>
                  </a:lnTo>
                  <a:lnTo>
                    <a:pt x="545" y="545"/>
                  </a:lnTo>
                  <a:lnTo>
                    <a:pt x="566" y="497"/>
                  </a:lnTo>
                  <a:lnTo>
                    <a:pt x="586" y="437"/>
                  </a:lnTo>
                  <a:lnTo>
                    <a:pt x="607" y="370"/>
                  </a:lnTo>
                  <a:lnTo>
                    <a:pt x="622" y="304"/>
                  </a:lnTo>
                  <a:lnTo>
                    <a:pt x="630" y="244"/>
                  </a:lnTo>
                  <a:lnTo>
                    <a:pt x="633" y="193"/>
                  </a:lnTo>
                  <a:lnTo>
                    <a:pt x="630" y="141"/>
                  </a:lnTo>
                  <a:lnTo>
                    <a:pt x="619" y="102"/>
                  </a:lnTo>
                  <a:lnTo>
                    <a:pt x="601" y="72"/>
                  </a:lnTo>
                  <a:lnTo>
                    <a:pt x="577" y="51"/>
                  </a:lnTo>
                  <a:lnTo>
                    <a:pt x="554" y="39"/>
                  </a:lnTo>
                  <a:lnTo>
                    <a:pt x="524" y="36"/>
                  </a:lnTo>
                  <a:close/>
                  <a:moveTo>
                    <a:pt x="527" y="0"/>
                  </a:moveTo>
                  <a:lnTo>
                    <a:pt x="577" y="6"/>
                  </a:lnTo>
                  <a:lnTo>
                    <a:pt x="622" y="21"/>
                  </a:lnTo>
                  <a:lnTo>
                    <a:pt x="663" y="48"/>
                  </a:lnTo>
                  <a:lnTo>
                    <a:pt x="698" y="87"/>
                  </a:lnTo>
                  <a:lnTo>
                    <a:pt x="725" y="135"/>
                  </a:lnTo>
                  <a:lnTo>
                    <a:pt x="742" y="196"/>
                  </a:lnTo>
                  <a:lnTo>
                    <a:pt x="748" y="265"/>
                  </a:lnTo>
                  <a:lnTo>
                    <a:pt x="739" y="352"/>
                  </a:lnTo>
                  <a:lnTo>
                    <a:pt x="713" y="440"/>
                  </a:lnTo>
                  <a:lnTo>
                    <a:pt x="675" y="518"/>
                  </a:lnTo>
                  <a:lnTo>
                    <a:pt x="625" y="587"/>
                  </a:lnTo>
                  <a:lnTo>
                    <a:pt x="563" y="647"/>
                  </a:lnTo>
                  <a:lnTo>
                    <a:pt x="498" y="693"/>
                  </a:lnTo>
                  <a:lnTo>
                    <a:pt x="427" y="723"/>
                  </a:lnTo>
                  <a:lnTo>
                    <a:pt x="359" y="732"/>
                  </a:lnTo>
                  <a:lnTo>
                    <a:pt x="315" y="729"/>
                  </a:lnTo>
                  <a:lnTo>
                    <a:pt x="280" y="714"/>
                  </a:lnTo>
                  <a:lnTo>
                    <a:pt x="248" y="690"/>
                  </a:lnTo>
                  <a:lnTo>
                    <a:pt x="224" y="659"/>
                  </a:lnTo>
                  <a:lnTo>
                    <a:pt x="200" y="623"/>
                  </a:lnTo>
                  <a:lnTo>
                    <a:pt x="186" y="690"/>
                  </a:lnTo>
                  <a:lnTo>
                    <a:pt x="168" y="759"/>
                  </a:lnTo>
                  <a:lnTo>
                    <a:pt x="153" y="825"/>
                  </a:lnTo>
                  <a:lnTo>
                    <a:pt x="139" y="885"/>
                  </a:lnTo>
                  <a:lnTo>
                    <a:pt x="124" y="940"/>
                  </a:lnTo>
                  <a:lnTo>
                    <a:pt x="112" y="985"/>
                  </a:lnTo>
                  <a:lnTo>
                    <a:pt x="103" y="1015"/>
                  </a:lnTo>
                  <a:lnTo>
                    <a:pt x="100" y="1030"/>
                  </a:lnTo>
                  <a:lnTo>
                    <a:pt x="94" y="1039"/>
                  </a:lnTo>
                  <a:lnTo>
                    <a:pt x="83" y="1048"/>
                  </a:lnTo>
                  <a:lnTo>
                    <a:pt x="65" y="1060"/>
                  </a:lnTo>
                  <a:lnTo>
                    <a:pt x="44" y="1063"/>
                  </a:lnTo>
                  <a:lnTo>
                    <a:pt x="33" y="1063"/>
                  </a:lnTo>
                  <a:lnTo>
                    <a:pt x="21" y="1057"/>
                  </a:lnTo>
                  <a:lnTo>
                    <a:pt x="12" y="1051"/>
                  </a:lnTo>
                  <a:lnTo>
                    <a:pt x="6" y="1042"/>
                  </a:lnTo>
                  <a:lnTo>
                    <a:pt x="0" y="1033"/>
                  </a:lnTo>
                  <a:lnTo>
                    <a:pt x="0" y="1021"/>
                  </a:lnTo>
                  <a:lnTo>
                    <a:pt x="0" y="1018"/>
                  </a:lnTo>
                  <a:lnTo>
                    <a:pt x="0" y="1015"/>
                  </a:lnTo>
                  <a:lnTo>
                    <a:pt x="0" y="1012"/>
                  </a:lnTo>
                  <a:lnTo>
                    <a:pt x="3" y="1006"/>
                  </a:lnTo>
                  <a:lnTo>
                    <a:pt x="6" y="994"/>
                  </a:lnTo>
                  <a:lnTo>
                    <a:pt x="159" y="358"/>
                  </a:lnTo>
                  <a:lnTo>
                    <a:pt x="186" y="277"/>
                  </a:lnTo>
                  <a:lnTo>
                    <a:pt x="227" y="202"/>
                  </a:lnTo>
                  <a:lnTo>
                    <a:pt x="277" y="135"/>
                  </a:lnTo>
                  <a:lnTo>
                    <a:pt x="333" y="78"/>
                  </a:lnTo>
                  <a:lnTo>
                    <a:pt x="395" y="36"/>
                  </a:lnTo>
                  <a:lnTo>
                    <a:pt x="460" y="9"/>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7"/>
            <p:cNvSpPr>
              <a:spLocks/>
            </p:cNvSpPr>
            <p:nvPr/>
          </p:nvSpPr>
          <p:spPr bwMode="auto">
            <a:xfrm>
              <a:off x="2719" y="3523"/>
              <a:ext cx="368" cy="1620"/>
            </a:xfrm>
            <a:custGeom>
              <a:avLst/>
              <a:gdLst/>
              <a:ahLst/>
              <a:cxnLst>
                <a:cxn ang="0">
                  <a:pos x="356" y="0"/>
                </a:cxn>
                <a:cxn ang="0">
                  <a:pos x="368" y="9"/>
                </a:cxn>
                <a:cxn ang="0">
                  <a:pos x="368" y="21"/>
                </a:cxn>
                <a:cxn ang="0">
                  <a:pos x="365" y="24"/>
                </a:cxn>
                <a:cxn ang="0">
                  <a:pos x="356" y="36"/>
                </a:cxn>
                <a:cxn ang="0">
                  <a:pos x="280" y="123"/>
                </a:cxn>
                <a:cxn ang="0">
                  <a:pos x="180" y="301"/>
                </a:cxn>
                <a:cxn ang="0">
                  <a:pos x="121" y="497"/>
                </a:cxn>
                <a:cxn ang="0">
                  <a:pos x="94" y="705"/>
                </a:cxn>
                <a:cxn ang="0">
                  <a:pos x="94" y="903"/>
                </a:cxn>
                <a:cxn ang="0">
                  <a:pos x="118" y="1105"/>
                </a:cxn>
                <a:cxn ang="0">
                  <a:pos x="174" y="1304"/>
                </a:cxn>
                <a:cxn ang="0">
                  <a:pos x="274" y="1488"/>
                </a:cxn>
                <a:cxn ang="0">
                  <a:pos x="350" y="1578"/>
                </a:cxn>
                <a:cxn ang="0">
                  <a:pos x="362" y="1590"/>
                </a:cxn>
                <a:cxn ang="0">
                  <a:pos x="368" y="1599"/>
                </a:cxn>
                <a:cxn ang="0">
                  <a:pos x="368" y="1605"/>
                </a:cxn>
                <a:cxn ang="0">
                  <a:pos x="368" y="1611"/>
                </a:cxn>
                <a:cxn ang="0">
                  <a:pos x="356" y="1617"/>
                </a:cxn>
                <a:cxn ang="0">
                  <a:pos x="339" y="1614"/>
                </a:cxn>
                <a:cxn ang="0">
                  <a:pos x="291" y="1575"/>
                </a:cxn>
                <a:cxn ang="0">
                  <a:pos x="221" y="1500"/>
                </a:cxn>
                <a:cxn ang="0">
                  <a:pos x="141" y="1385"/>
                </a:cxn>
                <a:cxn ang="0">
                  <a:pos x="59" y="1205"/>
                </a:cxn>
                <a:cxn ang="0">
                  <a:pos x="12" y="991"/>
                </a:cxn>
                <a:cxn ang="0">
                  <a:pos x="0" y="810"/>
                </a:cxn>
                <a:cxn ang="0">
                  <a:pos x="12" y="629"/>
                </a:cxn>
                <a:cxn ang="0">
                  <a:pos x="59" y="421"/>
                </a:cxn>
                <a:cxn ang="0">
                  <a:pos x="135" y="244"/>
                </a:cxn>
                <a:cxn ang="0">
                  <a:pos x="218" y="126"/>
                </a:cxn>
                <a:cxn ang="0">
                  <a:pos x="289" y="45"/>
                </a:cxn>
                <a:cxn ang="0">
                  <a:pos x="339" y="6"/>
                </a:cxn>
              </a:cxnLst>
              <a:rect l="0" t="0" r="r" b="b"/>
              <a:pathLst>
                <a:path w="368" h="1620">
                  <a:moveTo>
                    <a:pt x="350" y="0"/>
                  </a:moveTo>
                  <a:lnTo>
                    <a:pt x="356" y="0"/>
                  </a:lnTo>
                  <a:lnTo>
                    <a:pt x="362" y="3"/>
                  </a:lnTo>
                  <a:lnTo>
                    <a:pt x="368" y="9"/>
                  </a:lnTo>
                  <a:lnTo>
                    <a:pt x="368" y="18"/>
                  </a:lnTo>
                  <a:lnTo>
                    <a:pt x="368" y="21"/>
                  </a:lnTo>
                  <a:lnTo>
                    <a:pt x="368" y="21"/>
                  </a:lnTo>
                  <a:lnTo>
                    <a:pt x="365" y="24"/>
                  </a:lnTo>
                  <a:lnTo>
                    <a:pt x="362" y="30"/>
                  </a:lnTo>
                  <a:lnTo>
                    <a:pt x="356" y="36"/>
                  </a:lnTo>
                  <a:lnTo>
                    <a:pt x="344" y="42"/>
                  </a:lnTo>
                  <a:lnTo>
                    <a:pt x="280" y="123"/>
                  </a:lnTo>
                  <a:lnTo>
                    <a:pt x="224" y="211"/>
                  </a:lnTo>
                  <a:lnTo>
                    <a:pt x="180" y="301"/>
                  </a:lnTo>
                  <a:lnTo>
                    <a:pt x="147" y="397"/>
                  </a:lnTo>
                  <a:lnTo>
                    <a:pt x="121" y="497"/>
                  </a:lnTo>
                  <a:lnTo>
                    <a:pt x="103" y="599"/>
                  </a:lnTo>
                  <a:lnTo>
                    <a:pt x="94" y="705"/>
                  </a:lnTo>
                  <a:lnTo>
                    <a:pt x="91" y="810"/>
                  </a:lnTo>
                  <a:lnTo>
                    <a:pt x="94" y="903"/>
                  </a:lnTo>
                  <a:lnTo>
                    <a:pt x="103" y="1003"/>
                  </a:lnTo>
                  <a:lnTo>
                    <a:pt x="118" y="1105"/>
                  </a:lnTo>
                  <a:lnTo>
                    <a:pt x="141" y="1205"/>
                  </a:lnTo>
                  <a:lnTo>
                    <a:pt x="174" y="1304"/>
                  </a:lnTo>
                  <a:lnTo>
                    <a:pt x="218" y="1397"/>
                  </a:lnTo>
                  <a:lnTo>
                    <a:pt x="274" y="1488"/>
                  </a:lnTo>
                  <a:lnTo>
                    <a:pt x="342" y="1569"/>
                  </a:lnTo>
                  <a:lnTo>
                    <a:pt x="350" y="1578"/>
                  </a:lnTo>
                  <a:lnTo>
                    <a:pt x="359" y="1587"/>
                  </a:lnTo>
                  <a:lnTo>
                    <a:pt x="362" y="1590"/>
                  </a:lnTo>
                  <a:lnTo>
                    <a:pt x="365" y="1596"/>
                  </a:lnTo>
                  <a:lnTo>
                    <a:pt x="368" y="1599"/>
                  </a:lnTo>
                  <a:lnTo>
                    <a:pt x="368" y="1602"/>
                  </a:lnTo>
                  <a:lnTo>
                    <a:pt x="368" y="1605"/>
                  </a:lnTo>
                  <a:lnTo>
                    <a:pt x="368" y="1605"/>
                  </a:lnTo>
                  <a:lnTo>
                    <a:pt x="368" y="1611"/>
                  </a:lnTo>
                  <a:lnTo>
                    <a:pt x="362" y="1614"/>
                  </a:lnTo>
                  <a:lnTo>
                    <a:pt x="356" y="1617"/>
                  </a:lnTo>
                  <a:lnTo>
                    <a:pt x="350" y="1620"/>
                  </a:lnTo>
                  <a:lnTo>
                    <a:pt x="339" y="1614"/>
                  </a:lnTo>
                  <a:lnTo>
                    <a:pt x="318" y="1599"/>
                  </a:lnTo>
                  <a:lnTo>
                    <a:pt x="291" y="1575"/>
                  </a:lnTo>
                  <a:lnTo>
                    <a:pt x="256" y="1542"/>
                  </a:lnTo>
                  <a:lnTo>
                    <a:pt x="221" y="1500"/>
                  </a:lnTo>
                  <a:lnTo>
                    <a:pt x="180" y="1446"/>
                  </a:lnTo>
                  <a:lnTo>
                    <a:pt x="141" y="1385"/>
                  </a:lnTo>
                  <a:lnTo>
                    <a:pt x="103" y="1313"/>
                  </a:lnTo>
                  <a:lnTo>
                    <a:pt x="59" y="1205"/>
                  </a:lnTo>
                  <a:lnTo>
                    <a:pt x="29" y="1096"/>
                  </a:lnTo>
                  <a:lnTo>
                    <a:pt x="12" y="991"/>
                  </a:lnTo>
                  <a:lnTo>
                    <a:pt x="3" y="894"/>
                  </a:lnTo>
                  <a:lnTo>
                    <a:pt x="0" y="810"/>
                  </a:lnTo>
                  <a:lnTo>
                    <a:pt x="3" y="723"/>
                  </a:lnTo>
                  <a:lnTo>
                    <a:pt x="12" y="629"/>
                  </a:lnTo>
                  <a:lnTo>
                    <a:pt x="29" y="527"/>
                  </a:lnTo>
                  <a:lnTo>
                    <a:pt x="59" y="421"/>
                  </a:lnTo>
                  <a:lnTo>
                    <a:pt x="100" y="316"/>
                  </a:lnTo>
                  <a:lnTo>
                    <a:pt x="135" y="244"/>
                  </a:lnTo>
                  <a:lnTo>
                    <a:pt x="177" y="181"/>
                  </a:lnTo>
                  <a:lnTo>
                    <a:pt x="218" y="126"/>
                  </a:lnTo>
                  <a:lnTo>
                    <a:pt x="256" y="81"/>
                  </a:lnTo>
                  <a:lnTo>
                    <a:pt x="289" y="45"/>
                  </a:lnTo>
                  <a:lnTo>
                    <a:pt x="318" y="21"/>
                  </a:lnTo>
                  <a:lnTo>
                    <a:pt x="339" y="6"/>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Freeform 8"/>
            <p:cNvSpPr>
              <a:spLocks/>
            </p:cNvSpPr>
            <p:nvPr/>
          </p:nvSpPr>
          <p:spPr bwMode="auto">
            <a:xfrm>
              <a:off x="3255" y="3598"/>
              <a:ext cx="942" cy="1175"/>
            </a:xfrm>
            <a:custGeom>
              <a:avLst/>
              <a:gdLst/>
              <a:ahLst/>
              <a:cxnLst>
                <a:cxn ang="0">
                  <a:pos x="704" y="18"/>
                </a:cxn>
                <a:cxn ang="0">
                  <a:pos x="819" y="115"/>
                </a:cxn>
                <a:cxn ang="0">
                  <a:pos x="907" y="6"/>
                </a:cxn>
                <a:cxn ang="0">
                  <a:pos x="919" y="0"/>
                </a:cxn>
                <a:cxn ang="0">
                  <a:pos x="931" y="0"/>
                </a:cxn>
                <a:cxn ang="0">
                  <a:pos x="942" y="9"/>
                </a:cxn>
                <a:cxn ang="0">
                  <a:pos x="854" y="368"/>
                </a:cxn>
                <a:cxn ang="0">
                  <a:pos x="848" y="395"/>
                </a:cxn>
                <a:cxn ang="0">
                  <a:pos x="834" y="401"/>
                </a:cxn>
                <a:cxn ang="0">
                  <a:pos x="816" y="395"/>
                </a:cxn>
                <a:cxn ang="0">
                  <a:pos x="813" y="386"/>
                </a:cxn>
                <a:cxn ang="0">
                  <a:pos x="819" y="295"/>
                </a:cxn>
                <a:cxn ang="0">
                  <a:pos x="783" y="136"/>
                </a:cxn>
                <a:cxn ang="0">
                  <a:pos x="683" y="57"/>
                </a:cxn>
                <a:cxn ang="0">
                  <a:pos x="527" y="51"/>
                </a:cxn>
                <a:cxn ang="0">
                  <a:pos x="377" y="154"/>
                </a:cxn>
                <a:cxn ang="0">
                  <a:pos x="315" y="313"/>
                </a:cxn>
                <a:cxn ang="0">
                  <a:pos x="356" y="425"/>
                </a:cxn>
                <a:cxn ang="0">
                  <a:pos x="427" y="464"/>
                </a:cxn>
                <a:cxn ang="0">
                  <a:pos x="515" y="488"/>
                </a:cxn>
                <a:cxn ang="0">
                  <a:pos x="642" y="524"/>
                </a:cxn>
                <a:cxn ang="0">
                  <a:pos x="704" y="554"/>
                </a:cxn>
                <a:cxn ang="0">
                  <a:pos x="748" y="606"/>
                </a:cxn>
                <a:cxn ang="0">
                  <a:pos x="792" y="708"/>
                </a:cxn>
                <a:cxn ang="0">
                  <a:pos x="763" y="910"/>
                </a:cxn>
                <a:cxn ang="0">
                  <a:pos x="616" y="1096"/>
                </a:cxn>
                <a:cxn ang="0">
                  <a:pos x="392" y="1175"/>
                </a:cxn>
                <a:cxn ang="0">
                  <a:pos x="250" y="1151"/>
                </a:cxn>
                <a:cxn ang="0">
                  <a:pos x="127" y="1057"/>
                </a:cxn>
                <a:cxn ang="0">
                  <a:pos x="35" y="1166"/>
                </a:cxn>
                <a:cxn ang="0">
                  <a:pos x="24" y="1175"/>
                </a:cxn>
                <a:cxn ang="0">
                  <a:pos x="12" y="1175"/>
                </a:cxn>
                <a:cxn ang="0">
                  <a:pos x="0" y="1160"/>
                </a:cxn>
                <a:cxn ang="0">
                  <a:pos x="18" y="1090"/>
                </a:cxn>
                <a:cxn ang="0">
                  <a:pos x="53" y="946"/>
                </a:cxn>
                <a:cxn ang="0">
                  <a:pos x="85" y="813"/>
                </a:cxn>
                <a:cxn ang="0">
                  <a:pos x="100" y="774"/>
                </a:cxn>
                <a:cxn ang="0">
                  <a:pos x="118" y="774"/>
                </a:cxn>
                <a:cxn ang="0">
                  <a:pos x="127" y="777"/>
                </a:cxn>
                <a:cxn ang="0">
                  <a:pos x="130" y="792"/>
                </a:cxn>
                <a:cxn ang="0">
                  <a:pos x="124" y="819"/>
                </a:cxn>
                <a:cxn ang="0">
                  <a:pos x="124" y="943"/>
                </a:cxn>
                <a:cxn ang="0">
                  <a:pos x="186" y="1057"/>
                </a:cxn>
                <a:cxn ang="0">
                  <a:pos x="292" y="1112"/>
                </a:cxn>
                <a:cxn ang="0">
                  <a:pos x="398" y="1124"/>
                </a:cxn>
                <a:cxn ang="0">
                  <a:pos x="574" y="1054"/>
                </a:cxn>
                <a:cxn ang="0">
                  <a:pos x="674" y="889"/>
                </a:cxn>
                <a:cxn ang="0">
                  <a:pos x="666" y="747"/>
                </a:cxn>
                <a:cxn ang="0">
                  <a:pos x="607" y="681"/>
                </a:cxn>
                <a:cxn ang="0">
                  <a:pos x="536" y="657"/>
                </a:cxn>
                <a:cxn ang="0">
                  <a:pos x="289" y="569"/>
                </a:cxn>
                <a:cxn ang="0">
                  <a:pos x="206" y="440"/>
                </a:cxn>
                <a:cxn ang="0">
                  <a:pos x="233" y="238"/>
                </a:cxn>
                <a:cxn ang="0">
                  <a:pos x="380" y="69"/>
                </a:cxn>
                <a:cxn ang="0">
                  <a:pos x="595" y="0"/>
                </a:cxn>
              </a:cxnLst>
              <a:rect l="0" t="0" r="r" b="b"/>
              <a:pathLst>
                <a:path w="942" h="1175">
                  <a:moveTo>
                    <a:pt x="595" y="0"/>
                  </a:moveTo>
                  <a:lnTo>
                    <a:pt x="651" y="3"/>
                  </a:lnTo>
                  <a:lnTo>
                    <a:pt x="704" y="18"/>
                  </a:lnTo>
                  <a:lnTo>
                    <a:pt x="751" y="42"/>
                  </a:lnTo>
                  <a:lnTo>
                    <a:pt x="789" y="75"/>
                  </a:lnTo>
                  <a:lnTo>
                    <a:pt x="819" y="115"/>
                  </a:lnTo>
                  <a:lnTo>
                    <a:pt x="895" y="21"/>
                  </a:lnTo>
                  <a:lnTo>
                    <a:pt x="901" y="12"/>
                  </a:lnTo>
                  <a:lnTo>
                    <a:pt x="907" y="6"/>
                  </a:lnTo>
                  <a:lnTo>
                    <a:pt x="913" y="3"/>
                  </a:lnTo>
                  <a:lnTo>
                    <a:pt x="916" y="0"/>
                  </a:lnTo>
                  <a:lnTo>
                    <a:pt x="919" y="0"/>
                  </a:lnTo>
                  <a:lnTo>
                    <a:pt x="922" y="0"/>
                  </a:lnTo>
                  <a:lnTo>
                    <a:pt x="925" y="0"/>
                  </a:lnTo>
                  <a:lnTo>
                    <a:pt x="931" y="0"/>
                  </a:lnTo>
                  <a:lnTo>
                    <a:pt x="937" y="3"/>
                  </a:lnTo>
                  <a:lnTo>
                    <a:pt x="940" y="6"/>
                  </a:lnTo>
                  <a:lnTo>
                    <a:pt x="942" y="9"/>
                  </a:lnTo>
                  <a:lnTo>
                    <a:pt x="942" y="15"/>
                  </a:lnTo>
                  <a:lnTo>
                    <a:pt x="942" y="15"/>
                  </a:lnTo>
                  <a:lnTo>
                    <a:pt x="854" y="368"/>
                  </a:lnTo>
                  <a:lnTo>
                    <a:pt x="851" y="380"/>
                  </a:lnTo>
                  <a:lnTo>
                    <a:pt x="851" y="389"/>
                  </a:lnTo>
                  <a:lnTo>
                    <a:pt x="848" y="395"/>
                  </a:lnTo>
                  <a:lnTo>
                    <a:pt x="845" y="398"/>
                  </a:lnTo>
                  <a:lnTo>
                    <a:pt x="839" y="401"/>
                  </a:lnTo>
                  <a:lnTo>
                    <a:pt x="834" y="401"/>
                  </a:lnTo>
                  <a:lnTo>
                    <a:pt x="825" y="401"/>
                  </a:lnTo>
                  <a:lnTo>
                    <a:pt x="819" y="398"/>
                  </a:lnTo>
                  <a:lnTo>
                    <a:pt x="816" y="395"/>
                  </a:lnTo>
                  <a:lnTo>
                    <a:pt x="813" y="389"/>
                  </a:lnTo>
                  <a:lnTo>
                    <a:pt x="813" y="386"/>
                  </a:lnTo>
                  <a:lnTo>
                    <a:pt x="813" y="386"/>
                  </a:lnTo>
                  <a:lnTo>
                    <a:pt x="816" y="368"/>
                  </a:lnTo>
                  <a:lnTo>
                    <a:pt x="819" y="337"/>
                  </a:lnTo>
                  <a:lnTo>
                    <a:pt x="819" y="295"/>
                  </a:lnTo>
                  <a:lnTo>
                    <a:pt x="816" y="232"/>
                  </a:lnTo>
                  <a:lnTo>
                    <a:pt x="804" y="178"/>
                  </a:lnTo>
                  <a:lnTo>
                    <a:pt x="783" y="136"/>
                  </a:lnTo>
                  <a:lnTo>
                    <a:pt x="754" y="103"/>
                  </a:lnTo>
                  <a:lnTo>
                    <a:pt x="722" y="75"/>
                  </a:lnTo>
                  <a:lnTo>
                    <a:pt x="683" y="57"/>
                  </a:lnTo>
                  <a:lnTo>
                    <a:pt x="639" y="48"/>
                  </a:lnTo>
                  <a:lnTo>
                    <a:pt x="592" y="45"/>
                  </a:lnTo>
                  <a:lnTo>
                    <a:pt x="527" y="51"/>
                  </a:lnTo>
                  <a:lnTo>
                    <a:pt x="471" y="75"/>
                  </a:lnTo>
                  <a:lnTo>
                    <a:pt x="418" y="109"/>
                  </a:lnTo>
                  <a:lnTo>
                    <a:pt x="377" y="154"/>
                  </a:lnTo>
                  <a:lnTo>
                    <a:pt x="342" y="202"/>
                  </a:lnTo>
                  <a:lnTo>
                    <a:pt x="321" y="256"/>
                  </a:lnTo>
                  <a:lnTo>
                    <a:pt x="315" y="313"/>
                  </a:lnTo>
                  <a:lnTo>
                    <a:pt x="321" y="359"/>
                  </a:lnTo>
                  <a:lnTo>
                    <a:pt x="336" y="398"/>
                  </a:lnTo>
                  <a:lnTo>
                    <a:pt x="356" y="425"/>
                  </a:lnTo>
                  <a:lnTo>
                    <a:pt x="383" y="446"/>
                  </a:lnTo>
                  <a:lnTo>
                    <a:pt x="409" y="461"/>
                  </a:lnTo>
                  <a:lnTo>
                    <a:pt x="427" y="464"/>
                  </a:lnTo>
                  <a:lnTo>
                    <a:pt x="456" y="473"/>
                  </a:lnTo>
                  <a:lnTo>
                    <a:pt x="486" y="482"/>
                  </a:lnTo>
                  <a:lnTo>
                    <a:pt x="515" y="488"/>
                  </a:lnTo>
                  <a:lnTo>
                    <a:pt x="571" y="503"/>
                  </a:lnTo>
                  <a:lnTo>
                    <a:pt x="613" y="515"/>
                  </a:lnTo>
                  <a:lnTo>
                    <a:pt x="642" y="524"/>
                  </a:lnTo>
                  <a:lnTo>
                    <a:pt x="669" y="533"/>
                  </a:lnTo>
                  <a:lnTo>
                    <a:pt x="686" y="545"/>
                  </a:lnTo>
                  <a:lnTo>
                    <a:pt x="704" y="554"/>
                  </a:lnTo>
                  <a:lnTo>
                    <a:pt x="719" y="569"/>
                  </a:lnTo>
                  <a:lnTo>
                    <a:pt x="730" y="584"/>
                  </a:lnTo>
                  <a:lnTo>
                    <a:pt x="748" y="606"/>
                  </a:lnTo>
                  <a:lnTo>
                    <a:pt x="766" y="633"/>
                  </a:lnTo>
                  <a:lnTo>
                    <a:pt x="780" y="666"/>
                  </a:lnTo>
                  <a:lnTo>
                    <a:pt x="792" y="708"/>
                  </a:lnTo>
                  <a:lnTo>
                    <a:pt x="795" y="759"/>
                  </a:lnTo>
                  <a:lnTo>
                    <a:pt x="786" y="834"/>
                  </a:lnTo>
                  <a:lnTo>
                    <a:pt x="763" y="910"/>
                  </a:lnTo>
                  <a:lnTo>
                    <a:pt x="725" y="979"/>
                  </a:lnTo>
                  <a:lnTo>
                    <a:pt x="674" y="1042"/>
                  </a:lnTo>
                  <a:lnTo>
                    <a:pt x="616" y="1096"/>
                  </a:lnTo>
                  <a:lnTo>
                    <a:pt x="545" y="1139"/>
                  </a:lnTo>
                  <a:lnTo>
                    <a:pt x="471" y="1166"/>
                  </a:lnTo>
                  <a:lnTo>
                    <a:pt x="392" y="1175"/>
                  </a:lnTo>
                  <a:lnTo>
                    <a:pt x="345" y="1172"/>
                  </a:lnTo>
                  <a:lnTo>
                    <a:pt x="297" y="1166"/>
                  </a:lnTo>
                  <a:lnTo>
                    <a:pt x="250" y="1151"/>
                  </a:lnTo>
                  <a:lnTo>
                    <a:pt x="203" y="1130"/>
                  </a:lnTo>
                  <a:lnTo>
                    <a:pt x="162" y="1099"/>
                  </a:lnTo>
                  <a:lnTo>
                    <a:pt x="127" y="1057"/>
                  </a:lnTo>
                  <a:lnTo>
                    <a:pt x="47" y="1151"/>
                  </a:lnTo>
                  <a:lnTo>
                    <a:pt x="41" y="1160"/>
                  </a:lnTo>
                  <a:lnTo>
                    <a:pt x="35" y="1166"/>
                  </a:lnTo>
                  <a:lnTo>
                    <a:pt x="29" y="1169"/>
                  </a:lnTo>
                  <a:lnTo>
                    <a:pt x="26" y="1172"/>
                  </a:lnTo>
                  <a:lnTo>
                    <a:pt x="24" y="1175"/>
                  </a:lnTo>
                  <a:lnTo>
                    <a:pt x="21" y="1175"/>
                  </a:lnTo>
                  <a:lnTo>
                    <a:pt x="18" y="1175"/>
                  </a:lnTo>
                  <a:lnTo>
                    <a:pt x="12" y="1175"/>
                  </a:lnTo>
                  <a:lnTo>
                    <a:pt x="6" y="1172"/>
                  </a:lnTo>
                  <a:lnTo>
                    <a:pt x="3" y="1166"/>
                  </a:lnTo>
                  <a:lnTo>
                    <a:pt x="0" y="1160"/>
                  </a:lnTo>
                  <a:lnTo>
                    <a:pt x="3" y="1151"/>
                  </a:lnTo>
                  <a:lnTo>
                    <a:pt x="9" y="1127"/>
                  </a:lnTo>
                  <a:lnTo>
                    <a:pt x="18" y="1090"/>
                  </a:lnTo>
                  <a:lnTo>
                    <a:pt x="29" y="1045"/>
                  </a:lnTo>
                  <a:lnTo>
                    <a:pt x="41" y="994"/>
                  </a:lnTo>
                  <a:lnTo>
                    <a:pt x="53" y="946"/>
                  </a:lnTo>
                  <a:lnTo>
                    <a:pt x="65" y="895"/>
                  </a:lnTo>
                  <a:lnTo>
                    <a:pt x="77" y="849"/>
                  </a:lnTo>
                  <a:lnTo>
                    <a:pt x="85" y="813"/>
                  </a:lnTo>
                  <a:lnTo>
                    <a:pt x="91" y="789"/>
                  </a:lnTo>
                  <a:lnTo>
                    <a:pt x="94" y="777"/>
                  </a:lnTo>
                  <a:lnTo>
                    <a:pt x="100" y="774"/>
                  </a:lnTo>
                  <a:lnTo>
                    <a:pt x="106" y="774"/>
                  </a:lnTo>
                  <a:lnTo>
                    <a:pt x="112" y="774"/>
                  </a:lnTo>
                  <a:lnTo>
                    <a:pt x="118" y="774"/>
                  </a:lnTo>
                  <a:lnTo>
                    <a:pt x="121" y="774"/>
                  </a:lnTo>
                  <a:lnTo>
                    <a:pt x="124" y="774"/>
                  </a:lnTo>
                  <a:lnTo>
                    <a:pt x="127" y="777"/>
                  </a:lnTo>
                  <a:lnTo>
                    <a:pt x="130" y="783"/>
                  </a:lnTo>
                  <a:lnTo>
                    <a:pt x="130" y="789"/>
                  </a:lnTo>
                  <a:lnTo>
                    <a:pt x="130" y="792"/>
                  </a:lnTo>
                  <a:lnTo>
                    <a:pt x="130" y="795"/>
                  </a:lnTo>
                  <a:lnTo>
                    <a:pt x="127" y="801"/>
                  </a:lnTo>
                  <a:lnTo>
                    <a:pt x="124" y="819"/>
                  </a:lnTo>
                  <a:lnTo>
                    <a:pt x="121" y="849"/>
                  </a:lnTo>
                  <a:lnTo>
                    <a:pt x="118" y="889"/>
                  </a:lnTo>
                  <a:lnTo>
                    <a:pt x="124" y="943"/>
                  </a:lnTo>
                  <a:lnTo>
                    <a:pt x="138" y="988"/>
                  </a:lnTo>
                  <a:lnTo>
                    <a:pt x="159" y="1027"/>
                  </a:lnTo>
                  <a:lnTo>
                    <a:pt x="186" y="1057"/>
                  </a:lnTo>
                  <a:lnTo>
                    <a:pt x="218" y="1081"/>
                  </a:lnTo>
                  <a:lnTo>
                    <a:pt x="253" y="1099"/>
                  </a:lnTo>
                  <a:lnTo>
                    <a:pt x="292" y="1112"/>
                  </a:lnTo>
                  <a:lnTo>
                    <a:pt x="330" y="1118"/>
                  </a:lnTo>
                  <a:lnTo>
                    <a:pt x="365" y="1124"/>
                  </a:lnTo>
                  <a:lnTo>
                    <a:pt x="398" y="1124"/>
                  </a:lnTo>
                  <a:lnTo>
                    <a:pt x="462" y="1115"/>
                  </a:lnTo>
                  <a:lnTo>
                    <a:pt x="521" y="1090"/>
                  </a:lnTo>
                  <a:lnTo>
                    <a:pt x="574" y="1054"/>
                  </a:lnTo>
                  <a:lnTo>
                    <a:pt x="618" y="1006"/>
                  </a:lnTo>
                  <a:lnTo>
                    <a:pt x="651" y="949"/>
                  </a:lnTo>
                  <a:lnTo>
                    <a:pt x="674" y="889"/>
                  </a:lnTo>
                  <a:lnTo>
                    <a:pt x="680" y="825"/>
                  </a:lnTo>
                  <a:lnTo>
                    <a:pt x="677" y="780"/>
                  </a:lnTo>
                  <a:lnTo>
                    <a:pt x="666" y="747"/>
                  </a:lnTo>
                  <a:lnTo>
                    <a:pt x="651" y="717"/>
                  </a:lnTo>
                  <a:lnTo>
                    <a:pt x="630" y="696"/>
                  </a:lnTo>
                  <a:lnTo>
                    <a:pt x="607" y="681"/>
                  </a:lnTo>
                  <a:lnTo>
                    <a:pt x="583" y="672"/>
                  </a:lnTo>
                  <a:lnTo>
                    <a:pt x="560" y="663"/>
                  </a:lnTo>
                  <a:lnTo>
                    <a:pt x="536" y="657"/>
                  </a:lnTo>
                  <a:lnTo>
                    <a:pt x="368" y="609"/>
                  </a:lnTo>
                  <a:lnTo>
                    <a:pt x="327" y="593"/>
                  </a:lnTo>
                  <a:lnTo>
                    <a:pt x="289" y="569"/>
                  </a:lnTo>
                  <a:lnTo>
                    <a:pt x="253" y="536"/>
                  </a:lnTo>
                  <a:lnTo>
                    <a:pt x="224" y="494"/>
                  </a:lnTo>
                  <a:lnTo>
                    <a:pt x="206" y="440"/>
                  </a:lnTo>
                  <a:lnTo>
                    <a:pt x="200" y="380"/>
                  </a:lnTo>
                  <a:lnTo>
                    <a:pt x="209" y="307"/>
                  </a:lnTo>
                  <a:lnTo>
                    <a:pt x="233" y="238"/>
                  </a:lnTo>
                  <a:lnTo>
                    <a:pt x="271" y="175"/>
                  </a:lnTo>
                  <a:lnTo>
                    <a:pt x="321" y="118"/>
                  </a:lnTo>
                  <a:lnTo>
                    <a:pt x="380" y="69"/>
                  </a:lnTo>
                  <a:lnTo>
                    <a:pt x="448" y="30"/>
                  </a:lnTo>
                  <a:lnTo>
                    <a:pt x="518" y="6"/>
                  </a:lnTo>
                  <a:lnTo>
                    <a:pt x="5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9"/>
            <p:cNvSpPr>
              <a:spLocks noEditPoints="1"/>
            </p:cNvSpPr>
            <p:nvPr/>
          </p:nvSpPr>
          <p:spPr bwMode="auto">
            <a:xfrm>
              <a:off x="4333" y="3523"/>
              <a:ext cx="368" cy="1620"/>
            </a:xfrm>
            <a:custGeom>
              <a:avLst/>
              <a:gdLst/>
              <a:ahLst/>
              <a:cxnLst>
                <a:cxn ang="0">
                  <a:pos x="368" y="810"/>
                </a:cxn>
                <a:cxn ang="0">
                  <a:pos x="368" y="810"/>
                </a:cxn>
                <a:cxn ang="0">
                  <a:pos x="29" y="6"/>
                </a:cxn>
                <a:cxn ang="0">
                  <a:pos x="77" y="45"/>
                </a:cxn>
                <a:cxn ang="0">
                  <a:pos x="150" y="120"/>
                </a:cxn>
                <a:cxn ang="0">
                  <a:pos x="227" y="235"/>
                </a:cxn>
                <a:cxn ang="0">
                  <a:pos x="309" y="415"/>
                </a:cxn>
                <a:cxn ang="0">
                  <a:pos x="356" y="629"/>
                </a:cxn>
                <a:cxn ang="0">
                  <a:pos x="368" y="810"/>
                </a:cxn>
                <a:cxn ang="0">
                  <a:pos x="356" y="991"/>
                </a:cxn>
                <a:cxn ang="0">
                  <a:pos x="312" y="1196"/>
                </a:cxn>
                <a:cxn ang="0">
                  <a:pos x="233" y="1376"/>
                </a:cxn>
                <a:cxn ang="0">
                  <a:pos x="153" y="1494"/>
                </a:cxn>
                <a:cxn ang="0">
                  <a:pos x="80" y="1575"/>
                </a:cxn>
                <a:cxn ang="0">
                  <a:pos x="29" y="1614"/>
                </a:cxn>
                <a:cxn ang="0">
                  <a:pos x="12" y="1617"/>
                </a:cxn>
                <a:cxn ang="0">
                  <a:pos x="3" y="1608"/>
                </a:cxn>
                <a:cxn ang="0">
                  <a:pos x="0" y="1602"/>
                </a:cxn>
                <a:cxn ang="0">
                  <a:pos x="3" y="1596"/>
                </a:cxn>
                <a:cxn ang="0">
                  <a:pos x="15" y="1584"/>
                </a:cxn>
                <a:cxn ang="0">
                  <a:pos x="91" y="1497"/>
                </a:cxn>
                <a:cxn ang="0">
                  <a:pos x="191" y="1316"/>
                </a:cxn>
                <a:cxn ang="0">
                  <a:pos x="247" y="1120"/>
                </a:cxn>
                <a:cxn ang="0">
                  <a:pos x="274" y="912"/>
                </a:cxn>
                <a:cxn ang="0">
                  <a:pos x="271" y="668"/>
                </a:cxn>
                <a:cxn ang="0">
                  <a:pos x="230" y="421"/>
                </a:cxn>
                <a:cxn ang="0">
                  <a:pos x="147" y="214"/>
                </a:cxn>
                <a:cxn ang="0">
                  <a:pos x="32" y="54"/>
                </a:cxn>
                <a:cxn ang="0">
                  <a:pos x="15" y="36"/>
                </a:cxn>
                <a:cxn ang="0">
                  <a:pos x="6" y="27"/>
                </a:cxn>
                <a:cxn ang="0">
                  <a:pos x="3" y="21"/>
                </a:cxn>
                <a:cxn ang="0">
                  <a:pos x="0" y="18"/>
                </a:cxn>
                <a:cxn ang="0">
                  <a:pos x="6" y="6"/>
                </a:cxn>
                <a:cxn ang="0">
                  <a:pos x="18" y="0"/>
                </a:cxn>
              </a:cxnLst>
              <a:rect l="0" t="0" r="r" b="b"/>
              <a:pathLst>
                <a:path w="368" h="1620">
                  <a:moveTo>
                    <a:pt x="368" y="810"/>
                  </a:moveTo>
                  <a:lnTo>
                    <a:pt x="368" y="810"/>
                  </a:lnTo>
                  <a:lnTo>
                    <a:pt x="368" y="810"/>
                  </a:lnTo>
                  <a:lnTo>
                    <a:pt x="368" y="810"/>
                  </a:lnTo>
                  <a:close/>
                  <a:moveTo>
                    <a:pt x="18" y="0"/>
                  </a:moveTo>
                  <a:lnTo>
                    <a:pt x="29" y="6"/>
                  </a:lnTo>
                  <a:lnTo>
                    <a:pt x="50" y="21"/>
                  </a:lnTo>
                  <a:lnTo>
                    <a:pt x="77" y="45"/>
                  </a:lnTo>
                  <a:lnTo>
                    <a:pt x="112" y="78"/>
                  </a:lnTo>
                  <a:lnTo>
                    <a:pt x="150" y="120"/>
                  </a:lnTo>
                  <a:lnTo>
                    <a:pt x="188" y="175"/>
                  </a:lnTo>
                  <a:lnTo>
                    <a:pt x="227" y="235"/>
                  </a:lnTo>
                  <a:lnTo>
                    <a:pt x="265" y="307"/>
                  </a:lnTo>
                  <a:lnTo>
                    <a:pt x="309" y="415"/>
                  </a:lnTo>
                  <a:lnTo>
                    <a:pt x="339" y="527"/>
                  </a:lnTo>
                  <a:lnTo>
                    <a:pt x="356" y="629"/>
                  </a:lnTo>
                  <a:lnTo>
                    <a:pt x="368" y="726"/>
                  </a:lnTo>
                  <a:lnTo>
                    <a:pt x="368" y="810"/>
                  </a:lnTo>
                  <a:lnTo>
                    <a:pt x="368" y="894"/>
                  </a:lnTo>
                  <a:lnTo>
                    <a:pt x="356" y="991"/>
                  </a:lnTo>
                  <a:lnTo>
                    <a:pt x="339" y="1093"/>
                  </a:lnTo>
                  <a:lnTo>
                    <a:pt x="312" y="1196"/>
                  </a:lnTo>
                  <a:lnTo>
                    <a:pt x="271" y="1304"/>
                  </a:lnTo>
                  <a:lnTo>
                    <a:pt x="233" y="1376"/>
                  </a:lnTo>
                  <a:lnTo>
                    <a:pt x="191" y="1440"/>
                  </a:lnTo>
                  <a:lnTo>
                    <a:pt x="153" y="1494"/>
                  </a:lnTo>
                  <a:lnTo>
                    <a:pt x="115" y="1539"/>
                  </a:lnTo>
                  <a:lnTo>
                    <a:pt x="80" y="1575"/>
                  </a:lnTo>
                  <a:lnTo>
                    <a:pt x="50" y="1599"/>
                  </a:lnTo>
                  <a:lnTo>
                    <a:pt x="29" y="1614"/>
                  </a:lnTo>
                  <a:lnTo>
                    <a:pt x="18" y="1620"/>
                  </a:lnTo>
                  <a:lnTo>
                    <a:pt x="12" y="1617"/>
                  </a:lnTo>
                  <a:lnTo>
                    <a:pt x="6" y="1614"/>
                  </a:lnTo>
                  <a:lnTo>
                    <a:pt x="3" y="1608"/>
                  </a:lnTo>
                  <a:lnTo>
                    <a:pt x="0" y="1605"/>
                  </a:lnTo>
                  <a:lnTo>
                    <a:pt x="0" y="1602"/>
                  </a:lnTo>
                  <a:lnTo>
                    <a:pt x="3" y="1599"/>
                  </a:lnTo>
                  <a:lnTo>
                    <a:pt x="3" y="1596"/>
                  </a:lnTo>
                  <a:lnTo>
                    <a:pt x="9" y="1590"/>
                  </a:lnTo>
                  <a:lnTo>
                    <a:pt x="15" y="1584"/>
                  </a:lnTo>
                  <a:lnTo>
                    <a:pt x="24" y="1575"/>
                  </a:lnTo>
                  <a:lnTo>
                    <a:pt x="91" y="1497"/>
                  </a:lnTo>
                  <a:lnTo>
                    <a:pt x="147" y="1409"/>
                  </a:lnTo>
                  <a:lnTo>
                    <a:pt x="191" y="1316"/>
                  </a:lnTo>
                  <a:lnTo>
                    <a:pt x="224" y="1220"/>
                  </a:lnTo>
                  <a:lnTo>
                    <a:pt x="247" y="1120"/>
                  </a:lnTo>
                  <a:lnTo>
                    <a:pt x="265" y="1018"/>
                  </a:lnTo>
                  <a:lnTo>
                    <a:pt x="274" y="912"/>
                  </a:lnTo>
                  <a:lnTo>
                    <a:pt x="277" y="810"/>
                  </a:lnTo>
                  <a:lnTo>
                    <a:pt x="271" y="668"/>
                  </a:lnTo>
                  <a:lnTo>
                    <a:pt x="256" y="539"/>
                  </a:lnTo>
                  <a:lnTo>
                    <a:pt x="230" y="421"/>
                  </a:lnTo>
                  <a:lnTo>
                    <a:pt x="194" y="313"/>
                  </a:lnTo>
                  <a:lnTo>
                    <a:pt x="147" y="214"/>
                  </a:lnTo>
                  <a:lnTo>
                    <a:pt x="94" y="129"/>
                  </a:lnTo>
                  <a:lnTo>
                    <a:pt x="32" y="54"/>
                  </a:lnTo>
                  <a:lnTo>
                    <a:pt x="21" y="45"/>
                  </a:lnTo>
                  <a:lnTo>
                    <a:pt x="15" y="36"/>
                  </a:lnTo>
                  <a:lnTo>
                    <a:pt x="9" y="30"/>
                  </a:lnTo>
                  <a:lnTo>
                    <a:pt x="6" y="27"/>
                  </a:lnTo>
                  <a:lnTo>
                    <a:pt x="3" y="24"/>
                  </a:lnTo>
                  <a:lnTo>
                    <a:pt x="3" y="21"/>
                  </a:lnTo>
                  <a:lnTo>
                    <a:pt x="0" y="18"/>
                  </a:lnTo>
                  <a:lnTo>
                    <a:pt x="0" y="18"/>
                  </a:lnTo>
                  <a:lnTo>
                    <a:pt x="3" y="12"/>
                  </a:lnTo>
                  <a:lnTo>
                    <a:pt x="6" y="6"/>
                  </a:lnTo>
                  <a:lnTo>
                    <a:pt x="12" y="3"/>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0"/>
            <p:cNvSpPr>
              <a:spLocks/>
            </p:cNvSpPr>
            <p:nvPr/>
          </p:nvSpPr>
          <p:spPr bwMode="auto">
            <a:xfrm>
              <a:off x="5402" y="3911"/>
              <a:ext cx="1408" cy="844"/>
            </a:xfrm>
            <a:custGeom>
              <a:avLst/>
              <a:gdLst/>
              <a:ahLst/>
              <a:cxnLst>
                <a:cxn ang="0">
                  <a:pos x="1052" y="0"/>
                </a:cxn>
                <a:cxn ang="0">
                  <a:pos x="1066" y="3"/>
                </a:cxn>
                <a:cxn ang="0">
                  <a:pos x="1072" y="15"/>
                </a:cxn>
                <a:cxn ang="0">
                  <a:pos x="1099" y="109"/>
                </a:cxn>
                <a:cxn ang="0">
                  <a:pos x="1167" y="235"/>
                </a:cxn>
                <a:cxn ang="0">
                  <a:pos x="1252" y="323"/>
                </a:cxn>
                <a:cxn ang="0">
                  <a:pos x="1332" y="377"/>
                </a:cxn>
                <a:cxn ang="0">
                  <a:pos x="1393" y="404"/>
                </a:cxn>
                <a:cxn ang="0">
                  <a:pos x="1402" y="410"/>
                </a:cxn>
                <a:cxn ang="0">
                  <a:pos x="1408" y="422"/>
                </a:cxn>
                <a:cxn ang="0">
                  <a:pos x="1405" y="434"/>
                </a:cxn>
                <a:cxn ang="0">
                  <a:pos x="1393" y="440"/>
                </a:cxn>
                <a:cxn ang="0">
                  <a:pos x="1314" y="479"/>
                </a:cxn>
                <a:cxn ang="0">
                  <a:pos x="1199" y="570"/>
                </a:cxn>
                <a:cxn ang="0">
                  <a:pos x="1119" y="681"/>
                </a:cxn>
                <a:cxn ang="0">
                  <a:pos x="1075" y="811"/>
                </a:cxn>
                <a:cxn ang="0">
                  <a:pos x="1069" y="835"/>
                </a:cxn>
                <a:cxn ang="0">
                  <a:pos x="1061" y="844"/>
                </a:cxn>
                <a:cxn ang="0">
                  <a:pos x="1040" y="844"/>
                </a:cxn>
                <a:cxn ang="0">
                  <a:pos x="1028" y="844"/>
                </a:cxn>
                <a:cxn ang="0">
                  <a:pos x="1016" y="841"/>
                </a:cxn>
                <a:cxn ang="0">
                  <a:pos x="1010" y="832"/>
                </a:cxn>
                <a:cxn ang="0">
                  <a:pos x="1010" y="817"/>
                </a:cxn>
                <a:cxn ang="0">
                  <a:pos x="1022" y="759"/>
                </a:cxn>
                <a:cxn ang="0">
                  <a:pos x="1061" y="666"/>
                </a:cxn>
                <a:cxn ang="0">
                  <a:pos x="1105" y="594"/>
                </a:cxn>
                <a:cxn ang="0">
                  <a:pos x="1152" y="533"/>
                </a:cxn>
                <a:cxn ang="0">
                  <a:pos x="1234" y="455"/>
                </a:cxn>
                <a:cxn ang="0">
                  <a:pos x="36" y="455"/>
                </a:cxn>
                <a:cxn ang="0">
                  <a:pos x="6" y="440"/>
                </a:cxn>
                <a:cxn ang="0">
                  <a:pos x="6" y="404"/>
                </a:cxn>
                <a:cxn ang="0">
                  <a:pos x="36" y="389"/>
                </a:cxn>
                <a:cxn ang="0">
                  <a:pos x="1234" y="389"/>
                </a:cxn>
                <a:cxn ang="0">
                  <a:pos x="1125" y="283"/>
                </a:cxn>
                <a:cxn ang="0">
                  <a:pos x="1061" y="181"/>
                </a:cxn>
                <a:cxn ang="0">
                  <a:pos x="1025" y="88"/>
                </a:cxn>
                <a:cxn ang="0">
                  <a:pos x="1010" y="27"/>
                </a:cxn>
                <a:cxn ang="0">
                  <a:pos x="1010" y="12"/>
                </a:cxn>
                <a:cxn ang="0">
                  <a:pos x="1016" y="3"/>
                </a:cxn>
                <a:cxn ang="0">
                  <a:pos x="1028" y="0"/>
                </a:cxn>
                <a:cxn ang="0">
                  <a:pos x="1040" y="0"/>
                </a:cxn>
              </a:cxnLst>
              <a:rect l="0" t="0" r="r" b="b"/>
              <a:pathLst>
                <a:path w="1408" h="844">
                  <a:moveTo>
                    <a:pt x="1040" y="0"/>
                  </a:moveTo>
                  <a:lnTo>
                    <a:pt x="1052" y="0"/>
                  </a:lnTo>
                  <a:lnTo>
                    <a:pt x="1061" y="0"/>
                  </a:lnTo>
                  <a:lnTo>
                    <a:pt x="1066" y="3"/>
                  </a:lnTo>
                  <a:lnTo>
                    <a:pt x="1069" y="9"/>
                  </a:lnTo>
                  <a:lnTo>
                    <a:pt x="1072" y="15"/>
                  </a:lnTo>
                  <a:lnTo>
                    <a:pt x="1072" y="24"/>
                  </a:lnTo>
                  <a:lnTo>
                    <a:pt x="1099" y="109"/>
                  </a:lnTo>
                  <a:lnTo>
                    <a:pt x="1131" y="178"/>
                  </a:lnTo>
                  <a:lnTo>
                    <a:pt x="1167" y="235"/>
                  </a:lnTo>
                  <a:lnTo>
                    <a:pt x="1208" y="283"/>
                  </a:lnTo>
                  <a:lnTo>
                    <a:pt x="1252" y="323"/>
                  </a:lnTo>
                  <a:lnTo>
                    <a:pt x="1293" y="353"/>
                  </a:lnTo>
                  <a:lnTo>
                    <a:pt x="1332" y="377"/>
                  </a:lnTo>
                  <a:lnTo>
                    <a:pt x="1367" y="392"/>
                  </a:lnTo>
                  <a:lnTo>
                    <a:pt x="1393" y="404"/>
                  </a:lnTo>
                  <a:lnTo>
                    <a:pt x="1399" y="407"/>
                  </a:lnTo>
                  <a:lnTo>
                    <a:pt x="1402" y="410"/>
                  </a:lnTo>
                  <a:lnTo>
                    <a:pt x="1405" y="416"/>
                  </a:lnTo>
                  <a:lnTo>
                    <a:pt x="1408" y="422"/>
                  </a:lnTo>
                  <a:lnTo>
                    <a:pt x="1405" y="428"/>
                  </a:lnTo>
                  <a:lnTo>
                    <a:pt x="1405" y="434"/>
                  </a:lnTo>
                  <a:lnTo>
                    <a:pt x="1402" y="437"/>
                  </a:lnTo>
                  <a:lnTo>
                    <a:pt x="1393" y="440"/>
                  </a:lnTo>
                  <a:lnTo>
                    <a:pt x="1385" y="443"/>
                  </a:lnTo>
                  <a:lnTo>
                    <a:pt x="1314" y="479"/>
                  </a:lnTo>
                  <a:lnTo>
                    <a:pt x="1252" y="521"/>
                  </a:lnTo>
                  <a:lnTo>
                    <a:pt x="1199" y="570"/>
                  </a:lnTo>
                  <a:lnTo>
                    <a:pt x="1155" y="624"/>
                  </a:lnTo>
                  <a:lnTo>
                    <a:pt x="1119" y="681"/>
                  </a:lnTo>
                  <a:lnTo>
                    <a:pt x="1093" y="744"/>
                  </a:lnTo>
                  <a:lnTo>
                    <a:pt x="1075" y="811"/>
                  </a:lnTo>
                  <a:lnTo>
                    <a:pt x="1072" y="826"/>
                  </a:lnTo>
                  <a:lnTo>
                    <a:pt x="1069" y="835"/>
                  </a:lnTo>
                  <a:lnTo>
                    <a:pt x="1066" y="841"/>
                  </a:lnTo>
                  <a:lnTo>
                    <a:pt x="1061" y="844"/>
                  </a:lnTo>
                  <a:lnTo>
                    <a:pt x="1052" y="844"/>
                  </a:lnTo>
                  <a:lnTo>
                    <a:pt x="1040" y="844"/>
                  </a:lnTo>
                  <a:lnTo>
                    <a:pt x="1034" y="844"/>
                  </a:lnTo>
                  <a:lnTo>
                    <a:pt x="1028" y="844"/>
                  </a:lnTo>
                  <a:lnTo>
                    <a:pt x="1022" y="844"/>
                  </a:lnTo>
                  <a:lnTo>
                    <a:pt x="1016" y="841"/>
                  </a:lnTo>
                  <a:lnTo>
                    <a:pt x="1013" y="838"/>
                  </a:lnTo>
                  <a:lnTo>
                    <a:pt x="1010" y="832"/>
                  </a:lnTo>
                  <a:lnTo>
                    <a:pt x="1008" y="823"/>
                  </a:lnTo>
                  <a:lnTo>
                    <a:pt x="1010" y="817"/>
                  </a:lnTo>
                  <a:lnTo>
                    <a:pt x="1013" y="792"/>
                  </a:lnTo>
                  <a:lnTo>
                    <a:pt x="1022" y="759"/>
                  </a:lnTo>
                  <a:lnTo>
                    <a:pt x="1040" y="714"/>
                  </a:lnTo>
                  <a:lnTo>
                    <a:pt x="1061" y="666"/>
                  </a:lnTo>
                  <a:lnTo>
                    <a:pt x="1093" y="609"/>
                  </a:lnTo>
                  <a:lnTo>
                    <a:pt x="1105" y="594"/>
                  </a:lnTo>
                  <a:lnTo>
                    <a:pt x="1122" y="567"/>
                  </a:lnTo>
                  <a:lnTo>
                    <a:pt x="1152" y="533"/>
                  </a:lnTo>
                  <a:lnTo>
                    <a:pt x="1187" y="494"/>
                  </a:lnTo>
                  <a:lnTo>
                    <a:pt x="1234" y="455"/>
                  </a:lnTo>
                  <a:lnTo>
                    <a:pt x="56" y="455"/>
                  </a:lnTo>
                  <a:lnTo>
                    <a:pt x="36" y="455"/>
                  </a:lnTo>
                  <a:lnTo>
                    <a:pt x="18" y="449"/>
                  </a:lnTo>
                  <a:lnTo>
                    <a:pt x="6" y="440"/>
                  </a:lnTo>
                  <a:lnTo>
                    <a:pt x="0" y="422"/>
                  </a:lnTo>
                  <a:lnTo>
                    <a:pt x="6" y="404"/>
                  </a:lnTo>
                  <a:lnTo>
                    <a:pt x="18" y="392"/>
                  </a:lnTo>
                  <a:lnTo>
                    <a:pt x="36" y="389"/>
                  </a:lnTo>
                  <a:lnTo>
                    <a:pt x="56" y="389"/>
                  </a:lnTo>
                  <a:lnTo>
                    <a:pt x="1234" y="389"/>
                  </a:lnTo>
                  <a:lnTo>
                    <a:pt x="1175" y="338"/>
                  </a:lnTo>
                  <a:lnTo>
                    <a:pt x="1125" y="283"/>
                  </a:lnTo>
                  <a:lnTo>
                    <a:pt x="1087" y="232"/>
                  </a:lnTo>
                  <a:lnTo>
                    <a:pt x="1061" y="181"/>
                  </a:lnTo>
                  <a:lnTo>
                    <a:pt x="1040" y="130"/>
                  </a:lnTo>
                  <a:lnTo>
                    <a:pt x="1025" y="88"/>
                  </a:lnTo>
                  <a:lnTo>
                    <a:pt x="1013" y="52"/>
                  </a:lnTo>
                  <a:lnTo>
                    <a:pt x="1010" y="27"/>
                  </a:lnTo>
                  <a:lnTo>
                    <a:pt x="1008" y="18"/>
                  </a:lnTo>
                  <a:lnTo>
                    <a:pt x="1010" y="12"/>
                  </a:lnTo>
                  <a:lnTo>
                    <a:pt x="1013" y="6"/>
                  </a:lnTo>
                  <a:lnTo>
                    <a:pt x="1016" y="3"/>
                  </a:lnTo>
                  <a:lnTo>
                    <a:pt x="1022" y="0"/>
                  </a:lnTo>
                  <a:lnTo>
                    <a:pt x="1028" y="0"/>
                  </a:lnTo>
                  <a:lnTo>
                    <a:pt x="1034" y="0"/>
                  </a:lnTo>
                  <a:lnTo>
                    <a:pt x="10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1"/>
            <p:cNvSpPr>
              <a:spLocks/>
            </p:cNvSpPr>
            <p:nvPr/>
          </p:nvSpPr>
          <p:spPr bwMode="auto">
            <a:xfrm>
              <a:off x="7847" y="3330"/>
              <a:ext cx="409" cy="762"/>
            </a:xfrm>
            <a:custGeom>
              <a:avLst/>
              <a:gdLst/>
              <a:ahLst/>
              <a:cxnLst>
                <a:cxn ang="0">
                  <a:pos x="218" y="0"/>
                </a:cxn>
                <a:cxn ang="0">
                  <a:pos x="233" y="0"/>
                </a:cxn>
                <a:cxn ang="0">
                  <a:pos x="241" y="3"/>
                </a:cxn>
                <a:cxn ang="0">
                  <a:pos x="247" y="6"/>
                </a:cxn>
                <a:cxn ang="0">
                  <a:pos x="253" y="12"/>
                </a:cxn>
                <a:cxn ang="0">
                  <a:pos x="253" y="21"/>
                </a:cxn>
                <a:cxn ang="0">
                  <a:pos x="253" y="33"/>
                </a:cxn>
                <a:cxn ang="0">
                  <a:pos x="253" y="669"/>
                </a:cxn>
                <a:cxn ang="0">
                  <a:pos x="253" y="684"/>
                </a:cxn>
                <a:cxn ang="0">
                  <a:pos x="259" y="699"/>
                </a:cxn>
                <a:cxn ang="0">
                  <a:pos x="268" y="708"/>
                </a:cxn>
                <a:cxn ang="0">
                  <a:pos x="289" y="717"/>
                </a:cxn>
                <a:cxn ang="0">
                  <a:pos x="318" y="720"/>
                </a:cxn>
                <a:cxn ang="0">
                  <a:pos x="365" y="723"/>
                </a:cxn>
                <a:cxn ang="0">
                  <a:pos x="409" y="723"/>
                </a:cxn>
                <a:cxn ang="0">
                  <a:pos x="409" y="762"/>
                </a:cxn>
                <a:cxn ang="0">
                  <a:pos x="386" y="762"/>
                </a:cxn>
                <a:cxn ang="0">
                  <a:pos x="353" y="762"/>
                </a:cxn>
                <a:cxn ang="0">
                  <a:pos x="312" y="759"/>
                </a:cxn>
                <a:cxn ang="0">
                  <a:pos x="268" y="759"/>
                </a:cxn>
                <a:cxn ang="0">
                  <a:pos x="233" y="756"/>
                </a:cxn>
                <a:cxn ang="0">
                  <a:pos x="206" y="756"/>
                </a:cxn>
                <a:cxn ang="0">
                  <a:pos x="180" y="756"/>
                </a:cxn>
                <a:cxn ang="0">
                  <a:pos x="141" y="759"/>
                </a:cxn>
                <a:cxn ang="0">
                  <a:pos x="100" y="759"/>
                </a:cxn>
                <a:cxn ang="0">
                  <a:pos x="59" y="762"/>
                </a:cxn>
                <a:cxn ang="0">
                  <a:pos x="26" y="762"/>
                </a:cxn>
                <a:cxn ang="0">
                  <a:pos x="9" y="762"/>
                </a:cxn>
                <a:cxn ang="0">
                  <a:pos x="9" y="723"/>
                </a:cxn>
                <a:cxn ang="0">
                  <a:pos x="50" y="723"/>
                </a:cxn>
                <a:cxn ang="0">
                  <a:pos x="97" y="720"/>
                </a:cxn>
                <a:cxn ang="0">
                  <a:pos x="130" y="717"/>
                </a:cxn>
                <a:cxn ang="0">
                  <a:pos x="147" y="708"/>
                </a:cxn>
                <a:cxn ang="0">
                  <a:pos x="159" y="699"/>
                </a:cxn>
                <a:cxn ang="0">
                  <a:pos x="162" y="684"/>
                </a:cxn>
                <a:cxn ang="0">
                  <a:pos x="162" y="669"/>
                </a:cxn>
                <a:cxn ang="0">
                  <a:pos x="162" y="84"/>
                </a:cxn>
                <a:cxn ang="0">
                  <a:pos x="115" y="102"/>
                </a:cxn>
                <a:cxn ang="0">
                  <a:pos x="68" y="112"/>
                </a:cxn>
                <a:cxn ang="0">
                  <a:pos x="29" y="115"/>
                </a:cxn>
                <a:cxn ang="0">
                  <a:pos x="0" y="115"/>
                </a:cxn>
                <a:cxn ang="0">
                  <a:pos x="0" y="75"/>
                </a:cxn>
                <a:cxn ang="0">
                  <a:pos x="26" y="75"/>
                </a:cxn>
                <a:cxn ang="0">
                  <a:pos x="62" y="72"/>
                </a:cxn>
                <a:cxn ang="0">
                  <a:pos x="100" y="66"/>
                </a:cxn>
                <a:cxn ang="0">
                  <a:pos x="141" y="54"/>
                </a:cxn>
                <a:cxn ang="0">
                  <a:pos x="183" y="33"/>
                </a:cxn>
                <a:cxn ang="0">
                  <a:pos x="218" y="0"/>
                </a:cxn>
              </a:cxnLst>
              <a:rect l="0" t="0" r="r" b="b"/>
              <a:pathLst>
                <a:path w="409" h="762">
                  <a:moveTo>
                    <a:pt x="218" y="0"/>
                  </a:moveTo>
                  <a:lnTo>
                    <a:pt x="233" y="0"/>
                  </a:lnTo>
                  <a:lnTo>
                    <a:pt x="241" y="3"/>
                  </a:lnTo>
                  <a:lnTo>
                    <a:pt x="247" y="6"/>
                  </a:lnTo>
                  <a:lnTo>
                    <a:pt x="253" y="12"/>
                  </a:lnTo>
                  <a:lnTo>
                    <a:pt x="253" y="21"/>
                  </a:lnTo>
                  <a:lnTo>
                    <a:pt x="253" y="33"/>
                  </a:lnTo>
                  <a:lnTo>
                    <a:pt x="253" y="669"/>
                  </a:lnTo>
                  <a:lnTo>
                    <a:pt x="253" y="684"/>
                  </a:lnTo>
                  <a:lnTo>
                    <a:pt x="259" y="699"/>
                  </a:lnTo>
                  <a:lnTo>
                    <a:pt x="268" y="708"/>
                  </a:lnTo>
                  <a:lnTo>
                    <a:pt x="289" y="717"/>
                  </a:lnTo>
                  <a:lnTo>
                    <a:pt x="318" y="720"/>
                  </a:lnTo>
                  <a:lnTo>
                    <a:pt x="365" y="723"/>
                  </a:lnTo>
                  <a:lnTo>
                    <a:pt x="409" y="723"/>
                  </a:lnTo>
                  <a:lnTo>
                    <a:pt x="409" y="762"/>
                  </a:lnTo>
                  <a:lnTo>
                    <a:pt x="386" y="762"/>
                  </a:lnTo>
                  <a:lnTo>
                    <a:pt x="353" y="762"/>
                  </a:lnTo>
                  <a:lnTo>
                    <a:pt x="312" y="759"/>
                  </a:lnTo>
                  <a:lnTo>
                    <a:pt x="268" y="759"/>
                  </a:lnTo>
                  <a:lnTo>
                    <a:pt x="233" y="756"/>
                  </a:lnTo>
                  <a:lnTo>
                    <a:pt x="206" y="756"/>
                  </a:lnTo>
                  <a:lnTo>
                    <a:pt x="180" y="756"/>
                  </a:lnTo>
                  <a:lnTo>
                    <a:pt x="141" y="759"/>
                  </a:lnTo>
                  <a:lnTo>
                    <a:pt x="100" y="759"/>
                  </a:lnTo>
                  <a:lnTo>
                    <a:pt x="59" y="762"/>
                  </a:lnTo>
                  <a:lnTo>
                    <a:pt x="26" y="762"/>
                  </a:lnTo>
                  <a:lnTo>
                    <a:pt x="9" y="762"/>
                  </a:lnTo>
                  <a:lnTo>
                    <a:pt x="9" y="723"/>
                  </a:lnTo>
                  <a:lnTo>
                    <a:pt x="50" y="723"/>
                  </a:lnTo>
                  <a:lnTo>
                    <a:pt x="97" y="720"/>
                  </a:lnTo>
                  <a:lnTo>
                    <a:pt x="130" y="717"/>
                  </a:lnTo>
                  <a:lnTo>
                    <a:pt x="147" y="708"/>
                  </a:lnTo>
                  <a:lnTo>
                    <a:pt x="159" y="699"/>
                  </a:lnTo>
                  <a:lnTo>
                    <a:pt x="162" y="684"/>
                  </a:lnTo>
                  <a:lnTo>
                    <a:pt x="162" y="669"/>
                  </a:lnTo>
                  <a:lnTo>
                    <a:pt x="162" y="84"/>
                  </a:lnTo>
                  <a:lnTo>
                    <a:pt x="115" y="102"/>
                  </a:lnTo>
                  <a:lnTo>
                    <a:pt x="68" y="112"/>
                  </a:lnTo>
                  <a:lnTo>
                    <a:pt x="29" y="115"/>
                  </a:lnTo>
                  <a:lnTo>
                    <a:pt x="0" y="115"/>
                  </a:lnTo>
                  <a:lnTo>
                    <a:pt x="0" y="75"/>
                  </a:lnTo>
                  <a:lnTo>
                    <a:pt x="26" y="75"/>
                  </a:lnTo>
                  <a:lnTo>
                    <a:pt x="62" y="72"/>
                  </a:lnTo>
                  <a:lnTo>
                    <a:pt x="100" y="66"/>
                  </a:lnTo>
                  <a:lnTo>
                    <a:pt x="141" y="54"/>
                  </a:lnTo>
                  <a:lnTo>
                    <a:pt x="183" y="33"/>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Rectangle 12"/>
            <p:cNvSpPr>
              <a:spLocks noChangeArrowheads="1"/>
            </p:cNvSpPr>
            <p:nvPr/>
          </p:nvSpPr>
          <p:spPr bwMode="auto">
            <a:xfrm>
              <a:off x="7529" y="4210"/>
              <a:ext cx="1031" cy="7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3"/>
            <p:cNvSpPr>
              <a:spLocks noEditPoints="1"/>
            </p:cNvSpPr>
            <p:nvPr/>
          </p:nvSpPr>
          <p:spPr bwMode="auto">
            <a:xfrm>
              <a:off x="7535" y="4800"/>
              <a:ext cx="624" cy="726"/>
            </a:xfrm>
            <a:custGeom>
              <a:avLst/>
              <a:gdLst/>
              <a:ahLst/>
              <a:cxnLst>
                <a:cxn ang="0">
                  <a:pos x="400" y="42"/>
                </a:cxn>
                <a:cxn ang="0">
                  <a:pos x="294" y="138"/>
                </a:cxn>
                <a:cxn ang="0">
                  <a:pos x="238" y="373"/>
                </a:cxn>
                <a:cxn ang="0">
                  <a:pos x="235" y="394"/>
                </a:cxn>
                <a:cxn ang="0">
                  <a:pos x="262" y="449"/>
                </a:cxn>
                <a:cxn ang="0">
                  <a:pos x="335" y="485"/>
                </a:cxn>
                <a:cxn ang="0">
                  <a:pos x="450" y="413"/>
                </a:cxn>
                <a:cxn ang="0">
                  <a:pos x="512" y="277"/>
                </a:cxn>
                <a:cxn ang="0">
                  <a:pos x="533" y="141"/>
                </a:cxn>
                <a:cxn ang="0">
                  <a:pos x="500" y="48"/>
                </a:cxn>
                <a:cxn ang="0">
                  <a:pos x="179" y="0"/>
                </a:cxn>
                <a:cxn ang="0">
                  <a:pos x="256" y="24"/>
                </a:cxn>
                <a:cxn ang="0">
                  <a:pos x="324" y="54"/>
                </a:cxn>
                <a:cxn ang="0">
                  <a:pos x="453" y="0"/>
                </a:cxn>
                <a:cxn ang="0">
                  <a:pos x="553" y="33"/>
                </a:cxn>
                <a:cxn ang="0">
                  <a:pos x="618" y="138"/>
                </a:cxn>
                <a:cxn ang="0">
                  <a:pos x="592" y="328"/>
                </a:cxn>
                <a:cxn ang="0">
                  <a:pos x="453" y="479"/>
                </a:cxn>
                <a:cxn ang="0">
                  <a:pos x="297" y="509"/>
                </a:cxn>
                <a:cxn ang="0">
                  <a:pos x="229" y="464"/>
                </a:cxn>
                <a:cxn ang="0">
                  <a:pos x="179" y="617"/>
                </a:cxn>
                <a:cxn ang="0">
                  <a:pos x="165" y="672"/>
                </a:cxn>
                <a:cxn ang="0">
                  <a:pos x="203" y="684"/>
                </a:cxn>
                <a:cxn ang="0">
                  <a:pos x="235" y="687"/>
                </a:cxn>
                <a:cxn ang="0">
                  <a:pos x="250" y="693"/>
                </a:cxn>
                <a:cxn ang="0">
                  <a:pos x="247" y="717"/>
                </a:cxn>
                <a:cxn ang="0">
                  <a:pos x="232" y="726"/>
                </a:cxn>
                <a:cxn ang="0">
                  <a:pos x="112" y="720"/>
                </a:cxn>
                <a:cxn ang="0">
                  <a:pos x="9" y="726"/>
                </a:cxn>
                <a:cxn ang="0">
                  <a:pos x="0" y="711"/>
                </a:cxn>
                <a:cxn ang="0">
                  <a:pos x="6" y="690"/>
                </a:cxn>
                <a:cxn ang="0">
                  <a:pos x="23" y="684"/>
                </a:cxn>
                <a:cxn ang="0">
                  <a:pos x="70" y="675"/>
                </a:cxn>
                <a:cxn ang="0">
                  <a:pos x="82" y="644"/>
                </a:cxn>
                <a:cxn ang="0">
                  <a:pos x="215" y="99"/>
                </a:cxn>
                <a:cxn ang="0">
                  <a:pos x="206" y="48"/>
                </a:cxn>
                <a:cxn ang="0">
                  <a:pos x="153" y="36"/>
                </a:cxn>
                <a:cxn ang="0">
                  <a:pos x="106" y="117"/>
                </a:cxn>
                <a:cxn ang="0">
                  <a:pos x="91" y="178"/>
                </a:cxn>
                <a:cxn ang="0">
                  <a:pos x="76" y="187"/>
                </a:cxn>
                <a:cxn ang="0">
                  <a:pos x="64" y="187"/>
                </a:cxn>
                <a:cxn ang="0">
                  <a:pos x="53" y="181"/>
                </a:cxn>
                <a:cxn ang="0">
                  <a:pos x="59" y="141"/>
                </a:cxn>
                <a:cxn ang="0">
                  <a:pos x="91" y="57"/>
                </a:cxn>
                <a:cxn ang="0">
                  <a:pos x="150" y="6"/>
                </a:cxn>
              </a:cxnLst>
              <a:rect l="0" t="0" r="r" b="b"/>
              <a:pathLst>
                <a:path w="624" h="726">
                  <a:moveTo>
                    <a:pt x="453" y="30"/>
                  </a:moveTo>
                  <a:lnTo>
                    <a:pt x="430" y="33"/>
                  </a:lnTo>
                  <a:lnTo>
                    <a:pt x="400" y="42"/>
                  </a:lnTo>
                  <a:lnTo>
                    <a:pt x="368" y="60"/>
                  </a:lnTo>
                  <a:lnTo>
                    <a:pt x="333" y="93"/>
                  </a:lnTo>
                  <a:lnTo>
                    <a:pt x="294" y="138"/>
                  </a:lnTo>
                  <a:lnTo>
                    <a:pt x="294" y="138"/>
                  </a:lnTo>
                  <a:lnTo>
                    <a:pt x="238" y="367"/>
                  </a:lnTo>
                  <a:lnTo>
                    <a:pt x="238" y="373"/>
                  </a:lnTo>
                  <a:lnTo>
                    <a:pt x="235" y="379"/>
                  </a:lnTo>
                  <a:lnTo>
                    <a:pt x="235" y="385"/>
                  </a:lnTo>
                  <a:lnTo>
                    <a:pt x="235" y="394"/>
                  </a:lnTo>
                  <a:lnTo>
                    <a:pt x="241" y="409"/>
                  </a:lnTo>
                  <a:lnTo>
                    <a:pt x="250" y="428"/>
                  </a:lnTo>
                  <a:lnTo>
                    <a:pt x="262" y="449"/>
                  </a:lnTo>
                  <a:lnTo>
                    <a:pt x="280" y="467"/>
                  </a:lnTo>
                  <a:lnTo>
                    <a:pt x="303" y="479"/>
                  </a:lnTo>
                  <a:lnTo>
                    <a:pt x="335" y="485"/>
                  </a:lnTo>
                  <a:lnTo>
                    <a:pt x="377" y="473"/>
                  </a:lnTo>
                  <a:lnTo>
                    <a:pt x="415" y="449"/>
                  </a:lnTo>
                  <a:lnTo>
                    <a:pt x="450" y="413"/>
                  </a:lnTo>
                  <a:lnTo>
                    <a:pt x="477" y="370"/>
                  </a:lnTo>
                  <a:lnTo>
                    <a:pt x="495" y="328"/>
                  </a:lnTo>
                  <a:lnTo>
                    <a:pt x="512" y="277"/>
                  </a:lnTo>
                  <a:lnTo>
                    <a:pt x="524" y="223"/>
                  </a:lnTo>
                  <a:lnTo>
                    <a:pt x="530" y="178"/>
                  </a:lnTo>
                  <a:lnTo>
                    <a:pt x="533" y="141"/>
                  </a:lnTo>
                  <a:lnTo>
                    <a:pt x="530" y="99"/>
                  </a:lnTo>
                  <a:lnTo>
                    <a:pt x="518" y="69"/>
                  </a:lnTo>
                  <a:lnTo>
                    <a:pt x="500" y="48"/>
                  </a:lnTo>
                  <a:lnTo>
                    <a:pt x="477" y="36"/>
                  </a:lnTo>
                  <a:lnTo>
                    <a:pt x="453" y="30"/>
                  </a:lnTo>
                  <a:close/>
                  <a:moveTo>
                    <a:pt x="179" y="0"/>
                  </a:moveTo>
                  <a:lnTo>
                    <a:pt x="203" y="3"/>
                  </a:lnTo>
                  <a:lnTo>
                    <a:pt x="232" y="9"/>
                  </a:lnTo>
                  <a:lnTo>
                    <a:pt x="256" y="24"/>
                  </a:lnTo>
                  <a:lnTo>
                    <a:pt x="280" y="45"/>
                  </a:lnTo>
                  <a:lnTo>
                    <a:pt x="294" y="78"/>
                  </a:lnTo>
                  <a:lnTo>
                    <a:pt x="324" y="54"/>
                  </a:lnTo>
                  <a:lnTo>
                    <a:pt x="362" y="27"/>
                  </a:lnTo>
                  <a:lnTo>
                    <a:pt x="406" y="9"/>
                  </a:lnTo>
                  <a:lnTo>
                    <a:pt x="453" y="0"/>
                  </a:lnTo>
                  <a:lnTo>
                    <a:pt x="489" y="3"/>
                  </a:lnTo>
                  <a:lnTo>
                    <a:pt x="521" y="15"/>
                  </a:lnTo>
                  <a:lnTo>
                    <a:pt x="553" y="33"/>
                  </a:lnTo>
                  <a:lnTo>
                    <a:pt x="583" y="60"/>
                  </a:lnTo>
                  <a:lnTo>
                    <a:pt x="604" y="93"/>
                  </a:lnTo>
                  <a:lnTo>
                    <a:pt x="618" y="138"/>
                  </a:lnTo>
                  <a:lnTo>
                    <a:pt x="624" y="190"/>
                  </a:lnTo>
                  <a:lnTo>
                    <a:pt x="615" y="262"/>
                  </a:lnTo>
                  <a:lnTo>
                    <a:pt x="592" y="328"/>
                  </a:lnTo>
                  <a:lnTo>
                    <a:pt x="553" y="388"/>
                  </a:lnTo>
                  <a:lnTo>
                    <a:pt x="506" y="440"/>
                  </a:lnTo>
                  <a:lnTo>
                    <a:pt x="453" y="479"/>
                  </a:lnTo>
                  <a:lnTo>
                    <a:pt x="394" y="506"/>
                  </a:lnTo>
                  <a:lnTo>
                    <a:pt x="335" y="515"/>
                  </a:lnTo>
                  <a:lnTo>
                    <a:pt x="297" y="509"/>
                  </a:lnTo>
                  <a:lnTo>
                    <a:pt x="271" y="497"/>
                  </a:lnTo>
                  <a:lnTo>
                    <a:pt x="247" y="482"/>
                  </a:lnTo>
                  <a:lnTo>
                    <a:pt x="229" y="464"/>
                  </a:lnTo>
                  <a:lnTo>
                    <a:pt x="221" y="449"/>
                  </a:lnTo>
                  <a:lnTo>
                    <a:pt x="200" y="530"/>
                  </a:lnTo>
                  <a:lnTo>
                    <a:pt x="179" y="617"/>
                  </a:lnTo>
                  <a:lnTo>
                    <a:pt x="173" y="638"/>
                  </a:lnTo>
                  <a:lnTo>
                    <a:pt x="168" y="659"/>
                  </a:lnTo>
                  <a:lnTo>
                    <a:pt x="165" y="672"/>
                  </a:lnTo>
                  <a:lnTo>
                    <a:pt x="171" y="681"/>
                  </a:lnTo>
                  <a:lnTo>
                    <a:pt x="185" y="684"/>
                  </a:lnTo>
                  <a:lnTo>
                    <a:pt x="203" y="684"/>
                  </a:lnTo>
                  <a:lnTo>
                    <a:pt x="221" y="684"/>
                  </a:lnTo>
                  <a:lnTo>
                    <a:pt x="226" y="684"/>
                  </a:lnTo>
                  <a:lnTo>
                    <a:pt x="235" y="687"/>
                  </a:lnTo>
                  <a:lnTo>
                    <a:pt x="241" y="687"/>
                  </a:lnTo>
                  <a:lnTo>
                    <a:pt x="247" y="690"/>
                  </a:lnTo>
                  <a:lnTo>
                    <a:pt x="250" y="693"/>
                  </a:lnTo>
                  <a:lnTo>
                    <a:pt x="250" y="699"/>
                  </a:lnTo>
                  <a:lnTo>
                    <a:pt x="250" y="711"/>
                  </a:lnTo>
                  <a:lnTo>
                    <a:pt x="247" y="717"/>
                  </a:lnTo>
                  <a:lnTo>
                    <a:pt x="244" y="723"/>
                  </a:lnTo>
                  <a:lnTo>
                    <a:pt x="238" y="723"/>
                  </a:lnTo>
                  <a:lnTo>
                    <a:pt x="232" y="726"/>
                  </a:lnTo>
                  <a:lnTo>
                    <a:pt x="229" y="726"/>
                  </a:lnTo>
                  <a:lnTo>
                    <a:pt x="171" y="723"/>
                  </a:lnTo>
                  <a:lnTo>
                    <a:pt x="112" y="720"/>
                  </a:lnTo>
                  <a:lnTo>
                    <a:pt x="62" y="723"/>
                  </a:lnTo>
                  <a:lnTo>
                    <a:pt x="14" y="726"/>
                  </a:lnTo>
                  <a:lnTo>
                    <a:pt x="9" y="726"/>
                  </a:lnTo>
                  <a:lnTo>
                    <a:pt x="6" y="723"/>
                  </a:lnTo>
                  <a:lnTo>
                    <a:pt x="0" y="717"/>
                  </a:lnTo>
                  <a:lnTo>
                    <a:pt x="0" y="711"/>
                  </a:lnTo>
                  <a:lnTo>
                    <a:pt x="0" y="702"/>
                  </a:lnTo>
                  <a:lnTo>
                    <a:pt x="3" y="693"/>
                  </a:lnTo>
                  <a:lnTo>
                    <a:pt x="6" y="690"/>
                  </a:lnTo>
                  <a:lnTo>
                    <a:pt x="11" y="687"/>
                  </a:lnTo>
                  <a:lnTo>
                    <a:pt x="17" y="687"/>
                  </a:lnTo>
                  <a:lnTo>
                    <a:pt x="23" y="684"/>
                  </a:lnTo>
                  <a:lnTo>
                    <a:pt x="29" y="684"/>
                  </a:lnTo>
                  <a:lnTo>
                    <a:pt x="56" y="684"/>
                  </a:lnTo>
                  <a:lnTo>
                    <a:pt x="70" y="675"/>
                  </a:lnTo>
                  <a:lnTo>
                    <a:pt x="79" y="662"/>
                  </a:lnTo>
                  <a:lnTo>
                    <a:pt x="82" y="644"/>
                  </a:lnTo>
                  <a:lnTo>
                    <a:pt x="82" y="644"/>
                  </a:lnTo>
                  <a:lnTo>
                    <a:pt x="212" y="123"/>
                  </a:lnTo>
                  <a:lnTo>
                    <a:pt x="212" y="111"/>
                  </a:lnTo>
                  <a:lnTo>
                    <a:pt x="215" y="99"/>
                  </a:lnTo>
                  <a:lnTo>
                    <a:pt x="215" y="87"/>
                  </a:lnTo>
                  <a:lnTo>
                    <a:pt x="215" y="66"/>
                  </a:lnTo>
                  <a:lnTo>
                    <a:pt x="206" y="48"/>
                  </a:lnTo>
                  <a:lnTo>
                    <a:pt x="197" y="36"/>
                  </a:lnTo>
                  <a:lnTo>
                    <a:pt x="179" y="30"/>
                  </a:lnTo>
                  <a:lnTo>
                    <a:pt x="153" y="36"/>
                  </a:lnTo>
                  <a:lnTo>
                    <a:pt x="135" y="54"/>
                  </a:lnTo>
                  <a:lnTo>
                    <a:pt x="120" y="81"/>
                  </a:lnTo>
                  <a:lnTo>
                    <a:pt x="106" y="117"/>
                  </a:lnTo>
                  <a:lnTo>
                    <a:pt x="97" y="156"/>
                  </a:lnTo>
                  <a:lnTo>
                    <a:pt x="94" y="169"/>
                  </a:lnTo>
                  <a:lnTo>
                    <a:pt x="91" y="178"/>
                  </a:lnTo>
                  <a:lnTo>
                    <a:pt x="85" y="184"/>
                  </a:lnTo>
                  <a:lnTo>
                    <a:pt x="82" y="187"/>
                  </a:lnTo>
                  <a:lnTo>
                    <a:pt x="76" y="187"/>
                  </a:lnTo>
                  <a:lnTo>
                    <a:pt x="70" y="190"/>
                  </a:lnTo>
                  <a:lnTo>
                    <a:pt x="67" y="190"/>
                  </a:lnTo>
                  <a:lnTo>
                    <a:pt x="64" y="187"/>
                  </a:lnTo>
                  <a:lnTo>
                    <a:pt x="59" y="187"/>
                  </a:lnTo>
                  <a:lnTo>
                    <a:pt x="56" y="184"/>
                  </a:lnTo>
                  <a:lnTo>
                    <a:pt x="53" y="181"/>
                  </a:lnTo>
                  <a:lnTo>
                    <a:pt x="50" y="172"/>
                  </a:lnTo>
                  <a:lnTo>
                    <a:pt x="53" y="163"/>
                  </a:lnTo>
                  <a:lnTo>
                    <a:pt x="59" y="141"/>
                  </a:lnTo>
                  <a:lnTo>
                    <a:pt x="67" y="114"/>
                  </a:lnTo>
                  <a:lnTo>
                    <a:pt x="79" y="84"/>
                  </a:lnTo>
                  <a:lnTo>
                    <a:pt x="91" y="57"/>
                  </a:lnTo>
                  <a:lnTo>
                    <a:pt x="106" y="36"/>
                  </a:lnTo>
                  <a:lnTo>
                    <a:pt x="126" y="18"/>
                  </a:lnTo>
                  <a:lnTo>
                    <a:pt x="150" y="6"/>
                  </a:lnTo>
                  <a:lnTo>
                    <a:pt x="1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4"/>
            <p:cNvSpPr>
              <a:spLocks noEditPoints="1"/>
            </p:cNvSpPr>
            <p:nvPr/>
          </p:nvSpPr>
          <p:spPr bwMode="auto">
            <a:xfrm>
              <a:off x="8301" y="4487"/>
              <a:ext cx="129" cy="816"/>
            </a:xfrm>
            <a:custGeom>
              <a:avLst/>
              <a:gdLst/>
              <a:ahLst/>
              <a:cxnLst>
                <a:cxn ang="0">
                  <a:pos x="64" y="683"/>
                </a:cxn>
                <a:cxn ang="0">
                  <a:pos x="97" y="692"/>
                </a:cxn>
                <a:cxn ang="0">
                  <a:pos x="120" y="716"/>
                </a:cxn>
                <a:cxn ang="0">
                  <a:pos x="129" y="750"/>
                </a:cxn>
                <a:cxn ang="0">
                  <a:pos x="123" y="777"/>
                </a:cxn>
                <a:cxn ang="0">
                  <a:pos x="111" y="798"/>
                </a:cxn>
                <a:cxn ang="0">
                  <a:pos x="91" y="813"/>
                </a:cxn>
                <a:cxn ang="0">
                  <a:pos x="64" y="816"/>
                </a:cxn>
                <a:cxn ang="0">
                  <a:pos x="41" y="813"/>
                </a:cxn>
                <a:cxn ang="0">
                  <a:pos x="20" y="798"/>
                </a:cxn>
                <a:cxn ang="0">
                  <a:pos x="5" y="780"/>
                </a:cxn>
                <a:cxn ang="0">
                  <a:pos x="0" y="750"/>
                </a:cxn>
                <a:cxn ang="0">
                  <a:pos x="5" y="726"/>
                </a:cxn>
                <a:cxn ang="0">
                  <a:pos x="17" y="704"/>
                </a:cxn>
                <a:cxn ang="0">
                  <a:pos x="38" y="689"/>
                </a:cxn>
                <a:cxn ang="0">
                  <a:pos x="64" y="683"/>
                </a:cxn>
                <a:cxn ang="0">
                  <a:pos x="64" y="0"/>
                </a:cxn>
                <a:cxn ang="0">
                  <a:pos x="88" y="3"/>
                </a:cxn>
                <a:cxn ang="0">
                  <a:pos x="108" y="15"/>
                </a:cxn>
                <a:cxn ang="0">
                  <a:pos x="123" y="36"/>
                </a:cxn>
                <a:cxn ang="0">
                  <a:pos x="129" y="63"/>
                </a:cxn>
                <a:cxn ang="0">
                  <a:pos x="85" y="569"/>
                </a:cxn>
                <a:cxn ang="0">
                  <a:pos x="82" y="581"/>
                </a:cxn>
                <a:cxn ang="0">
                  <a:pos x="82" y="587"/>
                </a:cxn>
                <a:cxn ang="0">
                  <a:pos x="76" y="593"/>
                </a:cxn>
                <a:cxn ang="0">
                  <a:pos x="73" y="596"/>
                </a:cxn>
                <a:cxn ang="0">
                  <a:pos x="64" y="596"/>
                </a:cxn>
                <a:cxn ang="0">
                  <a:pos x="58" y="596"/>
                </a:cxn>
                <a:cxn ang="0">
                  <a:pos x="53" y="593"/>
                </a:cxn>
                <a:cxn ang="0">
                  <a:pos x="50" y="590"/>
                </a:cxn>
                <a:cxn ang="0">
                  <a:pos x="47" y="587"/>
                </a:cxn>
                <a:cxn ang="0">
                  <a:pos x="44" y="578"/>
                </a:cxn>
                <a:cxn ang="0">
                  <a:pos x="41" y="569"/>
                </a:cxn>
                <a:cxn ang="0">
                  <a:pos x="0" y="63"/>
                </a:cxn>
                <a:cxn ang="0">
                  <a:pos x="5" y="36"/>
                </a:cxn>
                <a:cxn ang="0">
                  <a:pos x="20" y="18"/>
                </a:cxn>
                <a:cxn ang="0">
                  <a:pos x="41" y="3"/>
                </a:cxn>
                <a:cxn ang="0">
                  <a:pos x="64" y="0"/>
                </a:cxn>
              </a:cxnLst>
              <a:rect l="0" t="0" r="r" b="b"/>
              <a:pathLst>
                <a:path w="129" h="816">
                  <a:moveTo>
                    <a:pt x="64" y="683"/>
                  </a:moveTo>
                  <a:lnTo>
                    <a:pt x="97" y="692"/>
                  </a:lnTo>
                  <a:lnTo>
                    <a:pt x="120" y="716"/>
                  </a:lnTo>
                  <a:lnTo>
                    <a:pt x="129" y="750"/>
                  </a:lnTo>
                  <a:lnTo>
                    <a:pt x="123" y="777"/>
                  </a:lnTo>
                  <a:lnTo>
                    <a:pt x="111" y="798"/>
                  </a:lnTo>
                  <a:lnTo>
                    <a:pt x="91" y="813"/>
                  </a:lnTo>
                  <a:lnTo>
                    <a:pt x="64" y="816"/>
                  </a:lnTo>
                  <a:lnTo>
                    <a:pt x="41" y="813"/>
                  </a:lnTo>
                  <a:lnTo>
                    <a:pt x="20" y="798"/>
                  </a:lnTo>
                  <a:lnTo>
                    <a:pt x="5" y="780"/>
                  </a:lnTo>
                  <a:lnTo>
                    <a:pt x="0" y="750"/>
                  </a:lnTo>
                  <a:lnTo>
                    <a:pt x="5" y="726"/>
                  </a:lnTo>
                  <a:lnTo>
                    <a:pt x="17" y="704"/>
                  </a:lnTo>
                  <a:lnTo>
                    <a:pt x="38" y="689"/>
                  </a:lnTo>
                  <a:lnTo>
                    <a:pt x="64" y="683"/>
                  </a:lnTo>
                  <a:close/>
                  <a:moveTo>
                    <a:pt x="64" y="0"/>
                  </a:moveTo>
                  <a:lnTo>
                    <a:pt x="88" y="3"/>
                  </a:lnTo>
                  <a:lnTo>
                    <a:pt x="108" y="15"/>
                  </a:lnTo>
                  <a:lnTo>
                    <a:pt x="123" y="36"/>
                  </a:lnTo>
                  <a:lnTo>
                    <a:pt x="129" y="63"/>
                  </a:lnTo>
                  <a:lnTo>
                    <a:pt x="85" y="569"/>
                  </a:lnTo>
                  <a:lnTo>
                    <a:pt x="82" y="581"/>
                  </a:lnTo>
                  <a:lnTo>
                    <a:pt x="82" y="587"/>
                  </a:lnTo>
                  <a:lnTo>
                    <a:pt x="76" y="593"/>
                  </a:lnTo>
                  <a:lnTo>
                    <a:pt x="73" y="596"/>
                  </a:lnTo>
                  <a:lnTo>
                    <a:pt x="64" y="596"/>
                  </a:lnTo>
                  <a:lnTo>
                    <a:pt x="58" y="596"/>
                  </a:lnTo>
                  <a:lnTo>
                    <a:pt x="53" y="593"/>
                  </a:lnTo>
                  <a:lnTo>
                    <a:pt x="50" y="590"/>
                  </a:lnTo>
                  <a:lnTo>
                    <a:pt x="47" y="587"/>
                  </a:lnTo>
                  <a:lnTo>
                    <a:pt x="44" y="578"/>
                  </a:lnTo>
                  <a:lnTo>
                    <a:pt x="41" y="569"/>
                  </a:lnTo>
                  <a:lnTo>
                    <a:pt x="0" y="63"/>
                  </a:lnTo>
                  <a:lnTo>
                    <a:pt x="5" y="36"/>
                  </a:lnTo>
                  <a:lnTo>
                    <a:pt x="20" y="18"/>
                  </a:lnTo>
                  <a:lnTo>
                    <a:pt x="41"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5"/>
            <p:cNvSpPr>
              <a:spLocks noEditPoints="1"/>
            </p:cNvSpPr>
            <p:nvPr/>
          </p:nvSpPr>
          <p:spPr bwMode="auto">
            <a:xfrm>
              <a:off x="8787" y="3595"/>
              <a:ext cx="863" cy="1455"/>
            </a:xfrm>
            <a:custGeom>
              <a:avLst/>
              <a:gdLst/>
              <a:ahLst/>
              <a:cxnLst>
                <a:cxn ang="0">
                  <a:pos x="438" y="488"/>
                </a:cxn>
                <a:cxn ang="0">
                  <a:pos x="477" y="500"/>
                </a:cxn>
                <a:cxn ang="0">
                  <a:pos x="559" y="497"/>
                </a:cxn>
                <a:cxn ang="0">
                  <a:pos x="580" y="491"/>
                </a:cxn>
                <a:cxn ang="0">
                  <a:pos x="539" y="482"/>
                </a:cxn>
                <a:cxn ang="0">
                  <a:pos x="477" y="482"/>
                </a:cxn>
                <a:cxn ang="0">
                  <a:pos x="521" y="66"/>
                </a:cxn>
                <a:cxn ang="0">
                  <a:pos x="400" y="184"/>
                </a:cxn>
                <a:cxn ang="0">
                  <a:pos x="318" y="340"/>
                </a:cxn>
                <a:cxn ang="0">
                  <a:pos x="185" y="843"/>
                </a:cxn>
                <a:cxn ang="0">
                  <a:pos x="182" y="961"/>
                </a:cxn>
                <a:cxn ang="0">
                  <a:pos x="238" y="1075"/>
                </a:cxn>
                <a:cxn ang="0">
                  <a:pos x="359" y="1124"/>
                </a:cxn>
                <a:cxn ang="0">
                  <a:pos x="527" y="1066"/>
                </a:cxn>
                <a:cxn ang="0">
                  <a:pos x="642" y="934"/>
                </a:cxn>
                <a:cxn ang="0">
                  <a:pos x="695" y="759"/>
                </a:cxn>
                <a:cxn ang="0">
                  <a:pos x="683" y="602"/>
                </a:cxn>
                <a:cxn ang="0">
                  <a:pos x="594" y="527"/>
                </a:cxn>
                <a:cxn ang="0">
                  <a:pos x="497" y="536"/>
                </a:cxn>
                <a:cxn ang="0">
                  <a:pos x="432" y="533"/>
                </a:cxn>
                <a:cxn ang="0">
                  <a:pos x="388" y="497"/>
                </a:cxn>
                <a:cxn ang="0">
                  <a:pos x="427" y="452"/>
                </a:cxn>
                <a:cxn ang="0">
                  <a:pos x="491" y="446"/>
                </a:cxn>
                <a:cxn ang="0">
                  <a:pos x="592" y="452"/>
                </a:cxn>
                <a:cxn ang="0">
                  <a:pos x="718" y="377"/>
                </a:cxn>
                <a:cxn ang="0">
                  <a:pos x="774" y="184"/>
                </a:cxn>
                <a:cxn ang="0">
                  <a:pos x="756" y="103"/>
                </a:cxn>
                <a:cxn ang="0">
                  <a:pos x="668" y="42"/>
                </a:cxn>
                <a:cxn ang="0">
                  <a:pos x="709" y="6"/>
                </a:cxn>
                <a:cxn ang="0">
                  <a:pos x="836" y="112"/>
                </a:cxn>
                <a:cxn ang="0">
                  <a:pos x="863" y="220"/>
                </a:cxn>
                <a:cxn ang="0">
                  <a:pos x="807" y="380"/>
                </a:cxn>
                <a:cxn ang="0">
                  <a:pos x="683" y="491"/>
                </a:cxn>
                <a:cxn ang="0">
                  <a:pos x="771" y="609"/>
                </a:cxn>
                <a:cxn ang="0">
                  <a:pos x="789" y="801"/>
                </a:cxn>
                <a:cxn ang="0">
                  <a:pos x="712" y="982"/>
                </a:cxn>
                <a:cxn ang="0">
                  <a:pos x="565" y="1105"/>
                </a:cxn>
                <a:cxn ang="0">
                  <a:pos x="365" y="1157"/>
                </a:cxn>
                <a:cxn ang="0">
                  <a:pos x="223" y="1118"/>
                </a:cxn>
                <a:cxn ang="0">
                  <a:pos x="150" y="1003"/>
                </a:cxn>
                <a:cxn ang="0">
                  <a:pos x="32" y="1455"/>
                </a:cxn>
                <a:cxn ang="0">
                  <a:pos x="11" y="1455"/>
                </a:cxn>
                <a:cxn ang="0">
                  <a:pos x="0" y="1440"/>
                </a:cxn>
                <a:cxn ang="0">
                  <a:pos x="312" y="256"/>
                </a:cxn>
                <a:cxn ang="0">
                  <a:pos x="456" y="69"/>
                </a:cxn>
                <a:cxn ang="0">
                  <a:pos x="556" y="12"/>
                </a:cxn>
              </a:cxnLst>
              <a:rect l="0" t="0" r="r" b="b"/>
              <a:pathLst>
                <a:path w="863" h="1455">
                  <a:moveTo>
                    <a:pt x="477" y="482"/>
                  </a:moveTo>
                  <a:lnTo>
                    <a:pt x="456" y="485"/>
                  </a:lnTo>
                  <a:lnTo>
                    <a:pt x="438" y="488"/>
                  </a:lnTo>
                  <a:lnTo>
                    <a:pt x="432" y="497"/>
                  </a:lnTo>
                  <a:lnTo>
                    <a:pt x="453" y="500"/>
                  </a:lnTo>
                  <a:lnTo>
                    <a:pt x="477" y="500"/>
                  </a:lnTo>
                  <a:lnTo>
                    <a:pt x="503" y="500"/>
                  </a:lnTo>
                  <a:lnTo>
                    <a:pt x="533" y="500"/>
                  </a:lnTo>
                  <a:lnTo>
                    <a:pt x="559" y="497"/>
                  </a:lnTo>
                  <a:lnTo>
                    <a:pt x="580" y="491"/>
                  </a:lnTo>
                  <a:lnTo>
                    <a:pt x="580" y="491"/>
                  </a:lnTo>
                  <a:lnTo>
                    <a:pt x="580" y="491"/>
                  </a:lnTo>
                  <a:lnTo>
                    <a:pt x="580" y="491"/>
                  </a:lnTo>
                  <a:lnTo>
                    <a:pt x="559" y="485"/>
                  </a:lnTo>
                  <a:lnTo>
                    <a:pt x="539" y="482"/>
                  </a:lnTo>
                  <a:lnTo>
                    <a:pt x="509" y="482"/>
                  </a:lnTo>
                  <a:lnTo>
                    <a:pt x="494" y="482"/>
                  </a:lnTo>
                  <a:lnTo>
                    <a:pt x="477" y="482"/>
                  </a:lnTo>
                  <a:close/>
                  <a:moveTo>
                    <a:pt x="627" y="36"/>
                  </a:moveTo>
                  <a:lnTo>
                    <a:pt x="571" y="45"/>
                  </a:lnTo>
                  <a:lnTo>
                    <a:pt x="521" y="66"/>
                  </a:lnTo>
                  <a:lnTo>
                    <a:pt x="477" y="96"/>
                  </a:lnTo>
                  <a:lnTo>
                    <a:pt x="435" y="136"/>
                  </a:lnTo>
                  <a:lnTo>
                    <a:pt x="400" y="184"/>
                  </a:lnTo>
                  <a:lnTo>
                    <a:pt x="368" y="235"/>
                  </a:lnTo>
                  <a:lnTo>
                    <a:pt x="341" y="286"/>
                  </a:lnTo>
                  <a:lnTo>
                    <a:pt x="318" y="340"/>
                  </a:lnTo>
                  <a:lnTo>
                    <a:pt x="300" y="389"/>
                  </a:lnTo>
                  <a:lnTo>
                    <a:pt x="288" y="434"/>
                  </a:lnTo>
                  <a:lnTo>
                    <a:pt x="185" y="843"/>
                  </a:lnTo>
                  <a:lnTo>
                    <a:pt x="179" y="883"/>
                  </a:lnTo>
                  <a:lnTo>
                    <a:pt x="179" y="913"/>
                  </a:lnTo>
                  <a:lnTo>
                    <a:pt x="182" y="961"/>
                  </a:lnTo>
                  <a:lnTo>
                    <a:pt x="194" y="1006"/>
                  </a:lnTo>
                  <a:lnTo>
                    <a:pt x="212" y="1042"/>
                  </a:lnTo>
                  <a:lnTo>
                    <a:pt x="238" y="1075"/>
                  </a:lnTo>
                  <a:lnTo>
                    <a:pt x="270" y="1099"/>
                  </a:lnTo>
                  <a:lnTo>
                    <a:pt x="312" y="1118"/>
                  </a:lnTo>
                  <a:lnTo>
                    <a:pt x="359" y="1124"/>
                  </a:lnTo>
                  <a:lnTo>
                    <a:pt x="415" y="1115"/>
                  </a:lnTo>
                  <a:lnTo>
                    <a:pt x="471" y="1096"/>
                  </a:lnTo>
                  <a:lnTo>
                    <a:pt x="527" y="1066"/>
                  </a:lnTo>
                  <a:lnTo>
                    <a:pt x="577" y="1024"/>
                  </a:lnTo>
                  <a:lnTo>
                    <a:pt x="618" y="976"/>
                  </a:lnTo>
                  <a:lnTo>
                    <a:pt x="642" y="934"/>
                  </a:lnTo>
                  <a:lnTo>
                    <a:pt x="665" y="880"/>
                  </a:lnTo>
                  <a:lnTo>
                    <a:pt x="683" y="819"/>
                  </a:lnTo>
                  <a:lnTo>
                    <a:pt x="695" y="759"/>
                  </a:lnTo>
                  <a:lnTo>
                    <a:pt x="698" y="699"/>
                  </a:lnTo>
                  <a:lnTo>
                    <a:pt x="695" y="648"/>
                  </a:lnTo>
                  <a:lnTo>
                    <a:pt x="683" y="602"/>
                  </a:lnTo>
                  <a:lnTo>
                    <a:pt x="662" y="560"/>
                  </a:lnTo>
                  <a:lnTo>
                    <a:pt x="627" y="515"/>
                  </a:lnTo>
                  <a:lnTo>
                    <a:pt x="594" y="527"/>
                  </a:lnTo>
                  <a:lnTo>
                    <a:pt x="568" y="533"/>
                  </a:lnTo>
                  <a:lnTo>
                    <a:pt x="536" y="536"/>
                  </a:lnTo>
                  <a:lnTo>
                    <a:pt x="497" y="536"/>
                  </a:lnTo>
                  <a:lnTo>
                    <a:pt x="480" y="536"/>
                  </a:lnTo>
                  <a:lnTo>
                    <a:pt x="456" y="536"/>
                  </a:lnTo>
                  <a:lnTo>
                    <a:pt x="432" y="533"/>
                  </a:lnTo>
                  <a:lnTo>
                    <a:pt x="409" y="527"/>
                  </a:lnTo>
                  <a:lnTo>
                    <a:pt x="394" y="515"/>
                  </a:lnTo>
                  <a:lnTo>
                    <a:pt x="388" y="497"/>
                  </a:lnTo>
                  <a:lnTo>
                    <a:pt x="394" y="476"/>
                  </a:lnTo>
                  <a:lnTo>
                    <a:pt x="406" y="461"/>
                  </a:lnTo>
                  <a:lnTo>
                    <a:pt x="427" y="452"/>
                  </a:lnTo>
                  <a:lnTo>
                    <a:pt x="447" y="449"/>
                  </a:lnTo>
                  <a:lnTo>
                    <a:pt x="471" y="446"/>
                  </a:lnTo>
                  <a:lnTo>
                    <a:pt x="491" y="446"/>
                  </a:lnTo>
                  <a:lnTo>
                    <a:pt x="509" y="446"/>
                  </a:lnTo>
                  <a:lnTo>
                    <a:pt x="553" y="446"/>
                  </a:lnTo>
                  <a:lnTo>
                    <a:pt x="592" y="452"/>
                  </a:lnTo>
                  <a:lnTo>
                    <a:pt x="633" y="464"/>
                  </a:lnTo>
                  <a:lnTo>
                    <a:pt x="677" y="428"/>
                  </a:lnTo>
                  <a:lnTo>
                    <a:pt x="718" y="377"/>
                  </a:lnTo>
                  <a:lnTo>
                    <a:pt x="748" y="316"/>
                  </a:lnTo>
                  <a:lnTo>
                    <a:pt x="765" y="253"/>
                  </a:lnTo>
                  <a:lnTo>
                    <a:pt x="774" y="184"/>
                  </a:lnTo>
                  <a:lnTo>
                    <a:pt x="774" y="184"/>
                  </a:lnTo>
                  <a:lnTo>
                    <a:pt x="768" y="139"/>
                  </a:lnTo>
                  <a:lnTo>
                    <a:pt x="756" y="103"/>
                  </a:lnTo>
                  <a:lnTo>
                    <a:pt x="736" y="75"/>
                  </a:lnTo>
                  <a:lnTo>
                    <a:pt x="706" y="54"/>
                  </a:lnTo>
                  <a:lnTo>
                    <a:pt x="668" y="42"/>
                  </a:lnTo>
                  <a:lnTo>
                    <a:pt x="627" y="36"/>
                  </a:lnTo>
                  <a:close/>
                  <a:moveTo>
                    <a:pt x="650" y="0"/>
                  </a:moveTo>
                  <a:lnTo>
                    <a:pt x="709" y="6"/>
                  </a:lnTo>
                  <a:lnTo>
                    <a:pt x="762" y="30"/>
                  </a:lnTo>
                  <a:lnTo>
                    <a:pt x="804" y="66"/>
                  </a:lnTo>
                  <a:lnTo>
                    <a:pt x="836" y="112"/>
                  </a:lnTo>
                  <a:lnTo>
                    <a:pt x="857" y="163"/>
                  </a:lnTo>
                  <a:lnTo>
                    <a:pt x="863" y="220"/>
                  </a:lnTo>
                  <a:lnTo>
                    <a:pt x="863" y="220"/>
                  </a:lnTo>
                  <a:lnTo>
                    <a:pt x="857" y="277"/>
                  </a:lnTo>
                  <a:lnTo>
                    <a:pt x="836" y="331"/>
                  </a:lnTo>
                  <a:lnTo>
                    <a:pt x="807" y="380"/>
                  </a:lnTo>
                  <a:lnTo>
                    <a:pt x="768" y="422"/>
                  </a:lnTo>
                  <a:lnTo>
                    <a:pt x="727" y="461"/>
                  </a:lnTo>
                  <a:lnTo>
                    <a:pt x="683" y="491"/>
                  </a:lnTo>
                  <a:lnTo>
                    <a:pt x="715" y="521"/>
                  </a:lnTo>
                  <a:lnTo>
                    <a:pt x="748" y="560"/>
                  </a:lnTo>
                  <a:lnTo>
                    <a:pt x="771" y="609"/>
                  </a:lnTo>
                  <a:lnTo>
                    <a:pt x="789" y="666"/>
                  </a:lnTo>
                  <a:lnTo>
                    <a:pt x="795" y="732"/>
                  </a:lnTo>
                  <a:lnTo>
                    <a:pt x="789" y="801"/>
                  </a:lnTo>
                  <a:lnTo>
                    <a:pt x="774" y="868"/>
                  </a:lnTo>
                  <a:lnTo>
                    <a:pt x="748" y="928"/>
                  </a:lnTo>
                  <a:lnTo>
                    <a:pt x="712" y="982"/>
                  </a:lnTo>
                  <a:lnTo>
                    <a:pt x="668" y="1030"/>
                  </a:lnTo>
                  <a:lnTo>
                    <a:pt x="621" y="1072"/>
                  </a:lnTo>
                  <a:lnTo>
                    <a:pt x="565" y="1105"/>
                  </a:lnTo>
                  <a:lnTo>
                    <a:pt x="500" y="1133"/>
                  </a:lnTo>
                  <a:lnTo>
                    <a:pt x="435" y="1151"/>
                  </a:lnTo>
                  <a:lnTo>
                    <a:pt x="365" y="1157"/>
                  </a:lnTo>
                  <a:lnTo>
                    <a:pt x="312" y="1154"/>
                  </a:lnTo>
                  <a:lnTo>
                    <a:pt x="265" y="1139"/>
                  </a:lnTo>
                  <a:lnTo>
                    <a:pt x="223" y="1118"/>
                  </a:lnTo>
                  <a:lnTo>
                    <a:pt x="191" y="1084"/>
                  </a:lnTo>
                  <a:lnTo>
                    <a:pt x="167" y="1048"/>
                  </a:lnTo>
                  <a:lnTo>
                    <a:pt x="150" y="1003"/>
                  </a:lnTo>
                  <a:lnTo>
                    <a:pt x="38" y="1449"/>
                  </a:lnTo>
                  <a:lnTo>
                    <a:pt x="35" y="1452"/>
                  </a:lnTo>
                  <a:lnTo>
                    <a:pt x="32" y="1455"/>
                  </a:lnTo>
                  <a:lnTo>
                    <a:pt x="26" y="1455"/>
                  </a:lnTo>
                  <a:lnTo>
                    <a:pt x="20" y="1455"/>
                  </a:lnTo>
                  <a:lnTo>
                    <a:pt x="11" y="1455"/>
                  </a:lnTo>
                  <a:lnTo>
                    <a:pt x="2" y="1452"/>
                  </a:lnTo>
                  <a:lnTo>
                    <a:pt x="0" y="1446"/>
                  </a:lnTo>
                  <a:lnTo>
                    <a:pt x="0" y="1440"/>
                  </a:lnTo>
                  <a:lnTo>
                    <a:pt x="250" y="413"/>
                  </a:lnTo>
                  <a:lnTo>
                    <a:pt x="276" y="334"/>
                  </a:lnTo>
                  <a:lnTo>
                    <a:pt x="312" y="256"/>
                  </a:lnTo>
                  <a:lnTo>
                    <a:pt x="353" y="181"/>
                  </a:lnTo>
                  <a:lnTo>
                    <a:pt x="403" y="118"/>
                  </a:lnTo>
                  <a:lnTo>
                    <a:pt x="456" y="69"/>
                  </a:lnTo>
                  <a:lnTo>
                    <a:pt x="488" y="45"/>
                  </a:lnTo>
                  <a:lnTo>
                    <a:pt x="521" y="24"/>
                  </a:lnTo>
                  <a:lnTo>
                    <a:pt x="556" y="12"/>
                  </a:lnTo>
                  <a:lnTo>
                    <a:pt x="600" y="3"/>
                  </a:lnTo>
                  <a:lnTo>
                    <a:pt x="6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6"/>
            <p:cNvSpPr>
              <a:spLocks noEditPoints="1"/>
            </p:cNvSpPr>
            <p:nvPr/>
          </p:nvSpPr>
          <p:spPr bwMode="auto">
            <a:xfrm>
              <a:off x="9800" y="3442"/>
              <a:ext cx="827" cy="843"/>
            </a:xfrm>
            <a:custGeom>
              <a:avLst/>
              <a:gdLst/>
              <a:ahLst/>
              <a:cxnLst>
                <a:cxn ang="0">
                  <a:pos x="162" y="707"/>
                </a:cxn>
                <a:cxn ang="0">
                  <a:pos x="238" y="759"/>
                </a:cxn>
                <a:cxn ang="0">
                  <a:pos x="347" y="801"/>
                </a:cxn>
                <a:cxn ang="0">
                  <a:pos x="483" y="801"/>
                </a:cxn>
                <a:cxn ang="0">
                  <a:pos x="592" y="759"/>
                </a:cxn>
                <a:cxn ang="0">
                  <a:pos x="665" y="707"/>
                </a:cxn>
                <a:cxn ang="0">
                  <a:pos x="135" y="165"/>
                </a:cxn>
                <a:cxn ang="0">
                  <a:pos x="65" y="280"/>
                </a:cxn>
                <a:cxn ang="0">
                  <a:pos x="38" y="424"/>
                </a:cxn>
                <a:cxn ang="0">
                  <a:pos x="65" y="560"/>
                </a:cxn>
                <a:cxn ang="0">
                  <a:pos x="135" y="677"/>
                </a:cxn>
                <a:cxn ang="0">
                  <a:pos x="135" y="165"/>
                </a:cxn>
                <a:cxn ang="0">
                  <a:pos x="442" y="424"/>
                </a:cxn>
                <a:cxn ang="0">
                  <a:pos x="733" y="626"/>
                </a:cxn>
                <a:cxn ang="0">
                  <a:pos x="783" y="496"/>
                </a:cxn>
                <a:cxn ang="0">
                  <a:pos x="783" y="352"/>
                </a:cxn>
                <a:cxn ang="0">
                  <a:pos x="733" y="219"/>
                </a:cxn>
                <a:cxn ang="0">
                  <a:pos x="415" y="39"/>
                </a:cxn>
                <a:cxn ang="0">
                  <a:pos x="288" y="63"/>
                </a:cxn>
                <a:cxn ang="0">
                  <a:pos x="194" y="111"/>
                </a:cxn>
                <a:cxn ang="0">
                  <a:pos x="415" y="394"/>
                </a:cxn>
                <a:cxn ang="0">
                  <a:pos x="633" y="111"/>
                </a:cxn>
                <a:cxn ang="0">
                  <a:pos x="542" y="63"/>
                </a:cxn>
                <a:cxn ang="0">
                  <a:pos x="415" y="39"/>
                </a:cxn>
                <a:cxn ang="0">
                  <a:pos x="498" y="6"/>
                </a:cxn>
                <a:cxn ang="0">
                  <a:pos x="645" y="72"/>
                </a:cxn>
                <a:cxn ang="0">
                  <a:pos x="757" y="186"/>
                </a:cxn>
                <a:cxn ang="0">
                  <a:pos x="819" y="337"/>
                </a:cxn>
                <a:cxn ang="0">
                  <a:pos x="827" y="424"/>
                </a:cxn>
                <a:cxn ang="0">
                  <a:pos x="795" y="587"/>
                </a:cxn>
                <a:cxn ang="0">
                  <a:pos x="707" y="719"/>
                </a:cxn>
                <a:cxn ang="0">
                  <a:pos x="574" y="810"/>
                </a:cxn>
                <a:cxn ang="0">
                  <a:pos x="415" y="843"/>
                </a:cxn>
                <a:cxn ang="0">
                  <a:pos x="253" y="810"/>
                </a:cxn>
                <a:cxn ang="0">
                  <a:pos x="123" y="719"/>
                </a:cxn>
                <a:cxn ang="0">
                  <a:pos x="35" y="587"/>
                </a:cxn>
                <a:cxn ang="0">
                  <a:pos x="0" y="421"/>
                </a:cxn>
                <a:cxn ang="0">
                  <a:pos x="32" y="259"/>
                </a:cxn>
                <a:cxn ang="0">
                  <a:pos x="121" y="123"/>
                </a:cxn>
                <a:cxn ang="0">
                  <a:pos x="253" y="33"/>
                </a:cxn>
                <a:cxn ang="0">
                  <a:pos x="415" y="0"/>
                </a:cxn>
              </a:cxnLst>
              <a:rect l="0" t="0" r="r" b="b"/>
              <a:pathLst>
                <a:path w="827" h="843">
                  <a:moveTo>
                    <a:pt x="415" y="448"/>
                  </a:moveTo>
                  <a:lnTo>
                    <a:pt x="162" y="707"/>
                  </a:lnTo>
                  <a:lnTo>
                    <a:pt x="194" y="734"/>
                  </a:lnTo>
                  <a:lnTo>
                    <a:pt x="238" y="759"/>
                  </a:lnTo>
                  <a:lnTo>
                    <a:pt x="288" y="783"/>
                  </a:lnTo>
                  <a:lnTo>
                    <a:pt x="347" y="801"/>
                  </a:lnTo>
                  <a:lnTo>
                    <a:pt x="415" y="807"/>
                  </a:lnTo>
                  <a:lnTo>
                    <a:pt x="483" y="801"/>
                  </a:lnTo>
                  <a:lnTo>
                    <a:pt x="542" y="783"/>
                  </a:lnTo>
                  <a:lnTo>
                    <a:pt x="592" y="759"/>
                  </a:lnTo>
                  <a:lnTo>
                    <a:pt x="633" y="734"/>
                  </a:lnTo>
                  <a:lnTo>
                    <a:pt x="665" y="707"/>
                  </a:lnTo>
                  <a:lnTo>
                    <a:pt x="415" y="448"/>
                  </a:lnTo>
                  <a:close/>
                  <a:moveTo>
                    <a:pt x="135" y="165"/>
                  </a:moveTo>
                  <a:lnTo>
                    <a:pt x="97" y="219"/>
                  </a:lnTo>
                  <a:lnTo>
                    <a:pt x="65" y="280"/>
                  </a:lnTo>
                  <a:lnTo>
                    <a:pt x="44" y="349"/>
                  </a:lnTo>
                  <a:lnTo>
                    <a:pt x="38" y="424"/>
                  </a:lnTo>
                  <a:lnTo>
                    <a:pt x="44" y="493"/>
                  </a:lnTo>
                  <a:lnTo>
                    <a:pt x="65" y="560"/>
                  </a:lnTo>
                  <a:lnTo>
                    <a:pt x="94" y="623"/>
                  </a:lnTo>
                  <a:lnTo>
                    <a:pt x="135" y="677"/>
                  </a:lnTo>
                  <a:lnTo>
                    <a:pt x="386" y="421"/>
                  </a:lnTo>
                  <a:lnTo>
                    <a:pt x="135" y="165"/>
                  </a:lnTo>
                  <a:close/>
                  <a:moveTo>
                    <a:pt x="692" y="165"/>
                  </a:moveTo>
                  <a:lnTo>
                    <a:pt x="442" y="424"/>
                  </a:lnTo>
                  <a:lnTo>
                    <a:pt x="692" y="677"/>
                  </a:lnTo>
                  <a:lnTo>
                    <a:pt x="733" y="626"/>
                  </a:lnTo>
                  <a:lnTo>
                    <a:pt x="763" y="566"/>
                  </a:lnTo>
                  <a:lnTo>
                    <a:pt x="783" y="496"/>
                  </a:lnTo>
                  <a:lnTo>
                    <a:pt x="789" y="421"/>
                  </a:lnTo>
                  <a:lnTo>
                    <a:pt x="783" y="352"/>
                  </a:lnTo>
                  <a:lnTo>
                    <a:pt x="766" y="283"/>
                  </a:lnTo>
                  <a:lnTo>
                    <a:pt x="733" y="219"/>
                  </a:lnTo>
                  <a:lnTo>
                    <a:pt x="692" y="165"/>
                  </a:lnTo>
                  <a:close/>
                  <a:moveTo>
                    <a:pt x="415" y="39"/>
                  </a:moveTo>
                  <a:lnTo>
                    <a:pt x="347" y="45"/>
                  </a:lnTo>
                  <a:lnTo>
                    <a:pt x="288" y="63"/>
                  </a:lnTo>
                  <a:lnTo>
                    <a:pt x="238" y="84"/>
                  </a:lnTo>
                  <a:lnTo>
                    <a:pt x="194" y="111"/>
                  </a:lnTo>
                  <a:lnTo>
                    <a:pt x="162" y="135"/>
                  </a:lnTo>
                  <a:lnTo>
                    <a:pt x="415" y="394"/>
                  </a:lnTo>
                  <a:lnTo>
                    <a:pt x="665" y="135"/>
                  </a:lnTo>
                  <a:lnTo>
                    <a:pt x="633" y="111"/>
                  </a:lnTo>
                  <a:lnTo>
                    <a:pt x="592" y="84"/>
                  </a:lnTo>
                  <a:lnTo>
                    <a:pt x="542" y="63"/>
                  </a:lnTo>
                  <a:lnTo>
                    <a:pt x="483" y="45"/>
                  </a:lnTo>
                  <a:lnTo>
                    <a:pt x="415" y="39"/>
                  </a:lnTo>
                  <a:close/>
                  <a:moveTo>
                    <a:pt x="415" y="0"/>
                  </a:moveTo>
                  <a:lnTo>
                    <a:pt x="498" y="6"/>
                  </a:lnTo>
                  <a:lnTo>
                    <a:pt x="574" y="33"/>
                  </a:lnTo>
                  <a:lnTo>
                    <a:pt x="645" y="72"/>
                  </a:lnTo>
                  <a:lnTo>
                    <a:pt x="707" y="123"/>
                  </a:lnTo>
                  <a:lnTo>
                    <a:pt x="757" y="186"/>
                  </a:lnTo>
                  <a:lnTo>
                    <a:pt x="795" y="259"/>
                  </a:lnTo>
                  <a:lnTo>
                    <a:pt x="819" y="337"/>
                  </a:lnTo>
                  <a:lnTo>
                    <a:pt x="827" y="424"/>
                  </a:lnTo>
                  <a:lnTo>
                    <a:pt x="827" y="424"/>
                  </a:lnTo>
                  <a:lnTo>
                    <a:pt x="819" y="509"/>
                  </a:lnTo>
                  <a:lnTo>
                    <a:pt x="795" y="587"/>
                  </a:lnTo>
                  <a:lnTo>
                    <a:pt x="757" y="656"/>
                  </a:lnTo>
                  <a:lnTo>
                    <a:pt x="707" y="719"/>
                  </a:lnTo>
                  <a:lnTo>
                    <a:pt x="645" y="771"/>
                  </a:lnTo>
                  <a:lnTo>
                    <a:pt x="574" y="810"/>
                  </a:lnTo>
                  <a:lnTo>
                    <a:pt x="498" y="834"/>
                  </a:lnTo>
                  <a:lnTo>
                    <a:pt x="415" y="843"/>
                  </a:lnTo>
                  <a:lnTo>
                    <a:pt x="333" y="834"/>
                  </a:lnTo>
                  <a:lnTo>
                    <a:pt x="253" y="810"/>
                  </a:lnTo>
                  <a:lnTo>
                    <a:pt x="185" y="771"/>
                  </a:lnTo>
                  <a:lnTo>
                    <a:pt x="123" y="719"/>
                  </a:lnTo>
                  <a:lnTo>
                    <a:pt x="73" y="659"/>
                  </a:lnTo>
                  <a:lnTo>
                    <a:pt x="35" y="587"/>
                  </a:lnTo>
                  <a:lnTo>
                    <a:pt x="9" y="506"/>
                  </a:lnTo>
                  <a:lnTo>
                    <a:pt x="0" y="421"/>
                  </a:lnTo>
                  <a:lnTo>
                    <a:pt x="9" y="337"/>
                  </a:lnTo>
                  <a:lnTo>
                    <a:pt x="32" y="259"/>
                  </a:lnTo>
                  <a:lnTo>
                    <a:pt x="70" y="186"/>
                  </a:lnTo>
                  <a:lnTo>
                    <a:pt x="121" y="123"/>
                  </a:lnTo>
                  <a:lnTo>
                    <a:pt x="182" y="72"/>
                  </a:lnTo>
                  <a:lnTo>
                    <a:pt x="253" y="33"/>
                  </a:lnTo>
                  <a:lnTo>
                    <a:pt x="330" y="9"/>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7"/>
            <p:cNvSpPr>
              <a:spLocks noEditPoints="1"/>
            </p:cNvSpPr>
            <p:nvPr/>
          </p:nvSpPr>
          <p:spPr bwMode="auto">
            <a:xfrm>
              <a:off x="10707" y="3646"/>
              <a:ext cx="624" cy="726"/>
            </a:xfrm>
            <a:custGeom>
              <a:avLst/>
              <a:gdLst/>
              <a:ahLst/>
              <a:cxnLst>
                <a:cxn ang="0">
                  <a:pos x="403" y="42"/>
                </a:cxn>
                <a:cxn ang="0">
                  <a:pos x="297" y="139"/>
                </a:cxn>
                <a:cxn ang="0">
                  <a:pos x="239" y="380"/>
                </a:cxn>
                <a:cxn ang="0">
                  <a:pos x="244" y="410"/>
                </a:cxn>
                <a:cxn ang="0">
                  <a:pos x="283" y="467"/>
                </a:cxn>
                <a:cxn ang="0">
                  <a:pos x="380" y="473"/>
                </a:cxn>
                <a:cxn ang="0">
                  <a:pos x="480" y="374"/>
                </a:cxn>
                <a:cxn ang="0">
                  <a:pos x="524" y="223"/>
                </a:cxn>
                <a:cxn ang="0">
                  <a:pos x="533" y="100"/>
                </a:cxn>
                <a:cxn ang="0">
                  <a:pos x="480" y="36"/>
                </a:cxn>
                <a:cxn ang="0">
                  <a:pos x="206" y="3"/>
                </a:cxn>
                <a:cxn ang="0">
                  <a:pos x="283" y="45"/>
                </a:cxn>
                <a:cxn ang="0">
                  <a:pos x="362" y="27"/>
                </a:cxn>
                <a:cxn ang="0">
                  <a:pos x="489" y="3"/>
                </a:cxn>
                <a:cxn ang="0">
                  <a:pos x="583" y="61"/>
                </a:cxn>
                <a:cxn ang="0">
                  <a:pos x="624" y="190"/>
                </a:cxn>
                <a:cxn ang="0">
                  <a:pos x="557" y="392"/>
                </a:cxn>
                <a:cxn ang="0">
                  <a:pos x="395" y="506"/>
                </a:cxn>
                <a:cxn ang="0">
                  <a:pos x="271" y="497"/>
                </a:cxn>
                <a:cxn ang="0">
                  <a:pos x="224" y="449"/>
                </a:cxn>
                <a:cxn ang="0">
                  <a:pos x="174" y="639"/>
                </a:cxn>
                <a:cxn ang="0">
                  <a:pos x="174" y="681"/>
                </a:cxn>
                <a:cxn ang="0">
                  <a:pos x="224" y="687"/>
                </a:cxn>
                <a:cxn ang="0">
                  <a:pos x="241" y="687"/>
                </a:cxn>
                <a:cxn ang="0">
                  <a:pos x="253" y="702"/>
                </a:cxn>
                <a:cxn ang="0">
                  <a:pos x="244" y="723"/>
                </a:cxn>
                <a:cxn ang="0">
                  <a:pos x="230" y="726"/>
                </a:cxn>
                <a:cxn ang="0">
                  <a:pos x="15" y="726"/>
                </a:cxn>
                <a:cxn ang="0">
                  <a:pos x="3" y="717"/>
                </a:cxn>
                <a:cxn ang="0">
                  <a:pos x="3" y="696"/>
                </a:cxn>
                <a:cxn ang="0">
                  <a:pos x="18" y="687"/>
                </a:cxn>
                <a:cxn ang="0">
                  <a:pos x="56" y="684"/>
                </a:cxn>
                <a:cxn ang="0">
                  <a:pos x="85" y="645"/>
                </a:cxn>
                <a:cxn ang="0">
                  <a:pos x="215" y="112"/>
                </a:cxn>
                <a:cxn ang="0">
                  <a:pos x="215" y="67"/>
                </a:cxn>
                <a:cxn ang="0">
                  <a:pos x="180" y="30"/>
                </a:cxn>
                <a:cxn ang="0">
                  <a:pos x="121" y="85"/>
                </a:cxn>
                <a:cxn ang="0">
                  <a:pos x="94" y="169"/>
                </a:cxn>
                <a:cxn ang="0">
                  <a:pos x="85" y="187"/>
                </a:cxn>
                <a:cxn ang="0">
                  <a:pos x="71" y="190"/>
                </a:cxn>
                <a:cxn ang="0">
                  <a:pos x="56" y="184"/>
                </a:cxn>
                <a:cxn ang="0">
                  <a:pos x="56" y="163"/>
                </a:cxn>
                <a:cxn ang="0">
                  <a:pos x="79" y="88"/>
                </a:cxn>
                <a:cxn ang="0">
                  <a:pos x="130" y="18"/>
                </a:cxn>
              </a:cxnLst>
              <a:rect l="0" t="0" r="r" b="b"/>
              <a:pathLst>
                <a:path w="624" h="726">
                  <a:moveTo>
                    <a:pt x="454" y="30"/>
                  </a:moveTo>
                  <a:lnTo>
                    <a:pt x="430" y="33"/>
                  </a:lnTo>
                  <a:lnTo>
                    <a:pt x="403" y="42"/>
                  </a:lnTo>
                  <a:lnTo>
                    <a:pt x="371" y="61"/>
                  </a:lnTo>
                  <a:lnTo>
                    <a:pt x="336" y="94"/>
                  </a:lnTo>
                  <a:lnTo>
                    <a:pt x="297" y="139"/>
                  </a:lnTo>
                  <a:lnTo>
                    <a:pt x="239" y="368"/>
                  </a:lnTo>
                  <a:lnTo>
                    <a:pt x="239" y="374"/>
                  </a:lnTo>
                  <a:lnTo>
                    <a:pt x="239" y="380"/>
                  </a:lnTo>
                  <a:lnTo>
                    <a:pt x="239" y="386"/>
                  </a:lnTo>
                  <a:lnTo>
                    <a:pt x="239" y="395"/>
                  </a:lnTo>
                  <a:lnTo>
                    <a:pt x="244" y="410"/>
                  </a:lnTo>
                  <a:lnTo>
                    <a:pt x="250" y="428"/>
                  </a:lnTo>
                  <a:lnTo>
                    <a:pt x="265" y="449"/>
                  </a:lnTo>
                  <a:lnTo>
                    <a:pt x="283" y="467"/>
                  </a:lnTo>
                  <a:lnTo>
                    <a:pt x="306" y="479"/>
                  </a:lnTo>
                  <a:lnTo>
                    <a:pt x="336" y="485"/>
                  </a:lnTo>
                  <a:lnTo>
                    <a:pt x="380" y="473"/>
                  </a:lnTo>
                  <a:lnTo>
                    <a:pt x="418" y="449"/>
                  </a:lnTo>
                  <a:lnTo>
                    <a:pt x="454" y="413"/>
                  </a:lnTo>
                  <a:lnTo>
                    <a:pt x="480" y="374"/>
                  </a:lnTo>
                  <a:lnTo>
                    <a:pt x="498" y="329"/>
                  </a:lnTo>
                  <a:lnTo>
                    <a:pt x="512" y="277"/>
                  </a:lnTo>
                  <a:lnTo>
                    <a:pt x="524" y="223"/>
                  </a:lnTo>
                  <a:lnTo>
                    <a:pt x="533" y="178"/>
                  </a:lnTo>
                  <a:lnTo>
                    <a:pt x="536" y="142"/>
                  </a:lnTo>
                  <a:lnTo>
                    <a:pt x="533" y="100"/>
                  </a:lnTo>
                  <a:lnTo>
                    <a:pt x="521" y="70"/>
                  </a:lnTo>
                  <a:lnTo>
                    <a:pt x="504" y="49"/>
                  </a:lnTo>
                  <a:lnTo>
                    <a:pt x="480" y="36"/>
                  </a:lnTo>
                  <a:lnTo>
                    <a:pt x="454" y="30"/>
                  </a:lnTo>
                  <a:close/>
                  <a:moveTo>
                    <a:pt x="183" y="0"/>
                  </a:moveTo>
                  <a:lnTo>
                    <a:pt x="206" y="3"/>
                  </a:lnTo>
                  <a:lnTo>
                    <a:pt x="233" y="9"/>
                  </a:lnTo>
                  <a:lnTo>
                    <a:pt x="259" y="24"/>
                  </a:lnTo>
                  <a:lnTo>
                    <a:pt x="283" y="45"/>
                  </a:lnTo>
                  <a:lnTo>
                    <a:pt x="297" y="79"/>
                  </a:lnTo>
                  <a:lnTo>
                    <a:pt x="327" y="55"/>
                  </a:lnTo>
                  <a:lnTo>
                    <a:pt x="362" y="27"/>
                  </a:lnTo>
                  <a:lnTo>
                    <a:pt x="406" y="9"/>
                  </a:lnTo>
                  <a:lnTo>
                    <a:pt x="456" y="0"/>
                  </a:lnTo>
                  <a:lnTo>
                    <a:pt x="489" y="3"/>
                  </a:lnTo>
                  <a:lnTo>
                    <a:pt x="524" y="15"/>
                  </a:lnTo>
                  <a:lnTo>
                    <a:pt x="557" y="33"/>
                  </a:lnTo>
                  <a:lnTo>
                    <a:pt x="583" y="61"/>
                  </a:lnTo>
                  <a:lnTo>
                    <a:pt x="607" y="94"/>
                  </a:lnTo>
                  <a:lnTo>
                    <a:pt x="621" y="139"/>
                  </a:lnTo>
                  <a:lnTo>
                    <a:pt x="624" y="190"/>
                  </a:lnTo>
                  <a:lnTo>
                    <a:pt x="616" y="262"/>
                  </a:lnTo>
                  <a:lnTo>
                    <a:pt x="592" y="332"/>
                  </a:lnTo>
                  <a:lnTo>
                    <a:pt x="557" y="392"/>
                  </a:lnTo>
                  <a:lnTo>
                    <a:pt x="510" y="440"/>
                  </a:lnTo>
                  <a:lnTo>
                    <a:pt x="454" y="479"/>
                  </a:lnTo>
                  <a:lnTo>
                    <a:pt x="395" y="506"/>
                  </a:lnTo>
                  <a:lnTo>
                    <a:pt x="336" y="515"/>
                  </a:lnTo>
                  <a:lnTo>
                    <a:pt x="300" y="509"/>
                  </a:lnTo>
                  <a:lnTo>
                    <a:pt x="271" y="497"/>
                  </a:lnTo>
                  <a:lnTo>
                    <a:pt x="247" y="482"/>
                  </a:lnTo>
                  <a:lnTo>
                    <a:pt x="233" y="464"/>
                  </a:lnTo>
                  <a:lnTo>
                    <a:pt x="224" y="449"/>
                  </a:lnTo>
                  <a:lnTo>
                    <a:pt x="203" y="530"/>
                  </a:lnTo>
                  <a:lnTo>
                    <a:pt x="180" y="618"/>
                  </a:lnTo>
                  <a:lnTo>
                    <a:pt x="174" y="639"/>
                  </a:lnTo>
                  <a:lnTo>
                    <a:pt x="171" y="660"/>
                  </a:lnTo>
                  <a:lnTo>
                    <a:pt x="168" y="672"/>
                  </a:lnTo>
                  <a:lnTo>
                    <a:pt x="174" y="681"/>
                  </a:lnTo>
                  <a:lnTo>
                    <a:pt x="186" y="684"/>
                  </a:lnTo>
                  <a:lnTo>
                    <a:pt x="203" y="684"/>
                  </a:lnTo>
                  <a:lnTo>
                    <a:pt x="224" y="687"/>
                  </a:lnTo>
                  <a:lnTo>
                    <a:pt x="230" y="687"/>
                  </a:lnTo>
                  <a:lnTo>
                    <a:pt x="236" y="687"/>
                  </a:lnTo>
                  <a:lnTo>
                    <a:pt x="241" y="687"/>
                  </a:lnTo>
                  <a:lnTo>
                    <a:pt x="247" y="690"/>
                  </a:lnTo>
                  <a:lnTo>
                    <a:pt x="250" y="693"/>
                  </a:lnTo>
                  <a:lnTo>
                    <a:pt x="253" y="702"/>
                  </a:lnTo>
                  <a:lnTo>
                    <a:pt x="250" y="711"/>
                  </a:lnTo>
                  <a:lnTo>
                    <a:pt x="247" y="717"/>
                  </a:lnTo>
                  <a:lnTo>
                    <a:pt x="244" y="723"/>
                  </a:lnTo>
                  <a:lnTo>
                    <a:pt x="241" y="726"/>
                  </a:lnTo>
                  <a:lnTo>
                    <a:pt x="236" y="726"/>
                  </a:lnTo>
                  <a:lnTo>
                    <a:pt x="230" y="726"/>
                  </a:lnTo>
                  <a:lnTo>
                    <a:pt x="112" y="720"/>
                  </a:lnTo>
                  <a:lnTo>
                    <a:pt x="65" y="723"/>
                  </a:lnTo>
                  <a:lnTo>
                    <a:pt x="15" y="726"/>
                  </a:lnTo>
                  <a:lnTo>
                    <a:pt x="12" y="726"/>
                  </a:lnTo>
                  <a:lnTo>
                    <a:pt x="6" y="723"/>
                  </a:lnTo>
                  <a:lnTo>
                    <a:pt x="3" y="717"/>
                  </a:lnTo>
                  <a:lnTo>
                    <a:pt x="0" y="711"/>
                  </a:lnTo>
                  <a:lnTo>
                    <a:pt x="3" y="702"/>
                  </a:lnTo>
                  <a:lnTo>
                    <a:pt x="3" y="696"/>
                  </a:lnTo>
                  <a:lnTo>
                    <a:pt x="9" y="690"/>
                  </a:lnTo>
                  <a:lnTo>
                    <a:pt x="12" y="687"/>
                  </a:lnTo>
                  <a:lnTo>
                    <a:pt x="18" y="687"/>
                  </a:lnTo>
                  <a:lnTo>
                    <a:pt x="24" y="687"/>
                  </a:lnTo>
                  <a:lnTo>
                    <a:pt x="29" y="687"/>
                  </a:lnTo>
                  <a:lnTo>
                    <a:pt x="56" y="684"/>
                  </a:lnTo>
                  <a:lnTo>
                    <a:pt x="71" y="678"/>
                  </a:lnTo>
                  <a:lnTo>
                    <a:pt x="79" y="663"/>
                  </a:lnTo>
                  <a:lnTo>
                    <a:pt x="85" y="645"/>
                  </a:lnTo>
                  <a:lnTo>
                    <a:pt x="85" y="645"/>
                  </a:lnTo>
                  <a:lnTo>
                    <a:pt x="212" y="124"/>
                  </a:lnTo>
                  <a:lnTo>
                    <a:pt x="215" y="112"/>
                  </a:lnTo>
                  <a:lnTo>
                    <a:pt x="218" y="100"/>
                  </a:lnTo>
                  <a:lnTo>
                    <a:pt x="218" y="88"/>
                  </a:lnTo>
                  <a:lnTo>
                    <a:pt x="215" y="67"/>
                  </a:lnTo>
                  <a:lnTo>
                    <a:pt x="209" y="49"/>
                  </a:lnTo>
                  <a:lnTo>
                    <a:pt x="197" y="36"/>
                  </a:lnTo>
                  <a:lnTo>
                    <a:pt x="180" y="30"/>
                  </a:lnTo>
                  <a:lnTo>
                    <a:pt x="156" y="36"/>
                  </a:lnTo>
                  <a:lnTo>
                    <a:pt x="135" y="55"/>
                  </a:lnTo>
                  <a:lnTo>
                    <a:pt x="121" y="85"/>
                  </a:lnTo>
                  <a:lnTo>
                    <a:pt x="109" y="118"/>
                  </a:lnTo>
                  <a:lnTo>
                    <a:pt x="97" y="157"/>
                  </a:lnTo>
                  <a:lnTo>
                    <a:pt x="94" y="169"/>
                  </a:lnTo>
                  <a:lnTo>
                    <a:pt x="91" y="178"/>
                  </a:lnTo>
                  <a:lnTo>
                    <a:pt x="88" y="184"/>
                  </a:lnTo>
                  <a:lnTo>
                    <a:pt x="85" y="187"/>
                  </a:lnTo>
                  <a:lnTo>
                    <a:pt x="79" y="190"/>
                  </a:lnTo>
                  <a:lnTo>
                    <a:pt x="74" y="190"/>
                  </a:lnTo>
                  <a:lnTo>
                    <a:pt x="71" y="190"/>
                  </a:lnTo>
                  <a:lnTo>
                    <a:pt x="65" y="187"/>
                  </a:lnTo>
                  <a:lnTo>
                    <a:pt x="62" y="187"/>
                  </a:lnTo>
                  <a:lnTo>
                    <a:pt x="56" y="184"/>
                  </a:lnTo>
                  <a:lnTo>
                    <a:pt x="53" y="181"/>
                  </a:lnTo>
                  <a:lnTo>
                    <a:pt x="53" y="175"/>
                  </a:lnTo>
                  <a:lnTo>
                    <a:pt x="56" y="163"/>
                  </a:lnTo>
                  <a:lnTo>
                    <a:pt x="62" y="142"/>
                  </a:lnTo>
                  <a:lnTo>
                    <a:pt x="71" y="115"/>
                  </a:lnTo>
                  <a:lnTo>
                    <a:pt x="79" y="88"/>
                  </a:lnTo>
                  <a:lnTo>
                    <a:pt x="94" y="61"/>
                  </a:lnTo>
                  <a:lnTo>
                    <a:pt x="109" y="36"/>
                  </a:lnTo>
                  <a:lnTo>
                    <a:pt x="130" y="18"/>
                  </a:lnTo>
                  <a:lnTo>
                    <a:pt x="153" y="6"/>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Maurer-</a:t>
            </a:r>
            <a:r>
              <a:rPr lang="en-US" dirty="0" err="1" smtClean="0"/>
              <a:t>Cartan</a:t>
            </a:r>
            <a:r>
              <a:rPr lang="en-US" dirty="0" smtClean="0"/>
              <a:t> &amp; Differential</a:t>
            </a:r>
            <a:endParaRPr lang="en-US" dirty="0"/>
          </a:p>
        </p:txBody>
      </p:sp>
      <p:sp>
        <p:nvSpPr>
          <p:cNvPr id="3" name="TextBox 2"/>
          <p:cNvSpPr txBox="1"/>
          <p:nvPr/>
        </p:nvSpPr>
        <p:spPr>
          <a:xfrm>
            <a:off x="762000" y="1524000"/>
            <a:ext cx="7391400" cy="830997"/>
          </a:xfrm>
          <a:prstGeom prst="rect">
            <a:avLst/>
          </a:prstGeom>
          <a:noFill/>
        </p:spPr>
        <p:txBody>
          <a:bodyPr wrap="square" rtlCol="0">
            <a:spAutoFit/>
          </a:bodyPr>
          <a:lstStyle/>
          <a:p>
            <a:r>
              <a:rPr lang="en-US" sz="2400" dirty="0" smtClean="0">
                <a:solidFill>
                  <a:srgbClr val="C00000"/>
                </a:solidFill>
              </a:rPr>
              <a:t>If, moreover, we use for left and right </a:t>
            </a:r>
            <a:r>
              <a:rPr lang="en-US" sz="2400" dirty="0" err="1" smtClean="0">
                <a:solidFill>
                  <a:srgbClr val="C00000"/>
                </a:solidFill>
              </a:rPr>
              <a:t>morphisms</a:t>
            </a:r>
            <a:r>
              <a:rPr lang="en-US" sz="2400" dirty="0" smtClean="0">
                <a:solidFill>
                  <a:srgbClr val="C00000"/>
                </a:solidFill>
              </a:rPr>
              <a:t> a solution of the Maurer-</a:t>
            </a:r>
            <a:r>
              <a:rPr lang="en-US" sz="2400" dirty="0" err="1" smtClean="0">
                <a:solidFill>
                  <a:srgbClr val="C00000"/>
                </a:solidFill>
              </a:rPr>
              <a:t>Cartan</a:t>
            </a:r>
            <a:r>
              <a:rPr lang="en-US" sz="2400" dirty="0" smtClean="0">
                <a:solidFill>
                  <a:srgbClr val="C00000"/>
                </a:solidFill>
              </a:rPr>
              <a:t> equation </a:t>
            </a:r>
            <a:endParaRPr lang="en-US" sz="2400" dirty="0">
              <a:solidFill>
                <a:srgbClr val="C00000"/>
              </a:solidFill>
            </a:endParaRPr>
          </a:p>
        </p:txBody>
      </p:sp>
      <p:sp>
        <p:nvSpPr>
          <p:cNvPr id="53" name="TextBox 52"/>
          <p:cNvSpPr txBox="1"/>
          <p:nvPr/>
        </p:nvSpPr>
        <p:spPr>
          <a:xfrm>
            <a:off x="533400" y="5562600"/>
            <a:ext cx="4572000" cy="954107"/>
          </a:xfrm>
          <a:prstGeom prst="rect">
            <a:avLst/>
          </a:prstGeom>
          <a:noFill/>
        </p:spPr>
        <p:txBody>
          <a:bodyPr wrap="square" rtlCol="0">
            <a:spAutoFit/>
          </a:bodyPr>
          <a:lstStyle/>
          <a:p>
            <a:r>
              <a:rPr lang="en-US" sz="2800" dirty="0" smtClean="0">
                <a:solidFill>
                  <a:srgbClr val="0000FF"/>
                </a:solidFill>
              </a:rPr>
              <a:t>becomes a differential </a:t>
            </a:r>
          </a:p>
          <a:p>
            <a:r>
              <a:rPr lang="en-US" sz="2800" dirty="0" smtClean="0">
                <a:solidFill>
                  <a:srgbClr val="0000FF"/>
                </a:solidFill>
              </a:rPr>
              <a:t>on the complex </a:t>
            </a:r>
            <a:endParaRPr lang="en-US" sz="2800" dirty="0">
              <a:solidFill>
                <a:srgbClr val="0000FF"/>
              </a:solidFill>
            </a:endParaRPr>
          </a:p>
        </p:txBody>
      </p:sp>
      <p:grpSp>
        <p:nvGrpSpPr>
          <p:cNvPr id="66" name="Group 4"/>
          <p:cNvGrpSpPr>
            <a:grpSpLocks noChangeAspect="1"/>
          </p:cNvGrpSpPr>
          <p:nvPr>
            <p:custDataLst>
              <p:tags r:id="rId1"/>
            </p:custDataLst>
          </p:nvPr>
        </p:nvGrpSpPr>
        <p:grpSpPr bwMode="auto">
          <a:xfrm>
            <a:off x="4953000" y="5715000"/>
            <a:ext cx="3327650" cy="647700"/>
            <a:chOff x="1812" y="3080"/>
            <a:chExt cx="9145" cy="1780"/>
          </a:xfrm>
          <a:solidFill>
            <a:srgbClr val="0000FF"/>
          </a:solidFill>
        </p:grpSpPr>
        <p:sp>
          <p:nvSpPr>
            <p:cNvPr id="67" name="Freeform 6"/>
            <p:cNvSpPr>
              <a:spLocks noEditPoints="1"/>
            </p:cNvSpPr>
            <p:nvPr/>
          </p:nvSpPr>
          <p:spPr bwMode="auto">
            <a:xfrm>
              <a:off x="1812" y="3497"/>
              <a:ext cx="1059" cy="1061"/>
            </a:xfrm>
            <a:custGeom>
              <a:avLst/>
              <a:gdLst/>
              <a:ahLst/>
              <a:cxnLst>
                <a:cxn ang="0">
                  <a:pos x="546" y="1022"/>
                </a:cxn>
                <a:cxn ang="0">
                  <a:pos x="703" y="988"/>
                </a:cxn>
                <a:cxn ang="0">
                  <a:pos x="838" y="909"/>
                </a:cxn>
                <a:cxn ang="0">
                  <a:pos x="944" y="791"/>
                </a:cxn>
                <a:cxn ang="0">
                  <a:pos x="1006" y="639"/>
                </a:cxn>
                <a:cxn ang="0">
                  <a:pos x="546" y="552"/>
                </a:cxn>
                <a:cxn ang="0">
                  <a:pos x="51" y="639"/>
                </a:cxn>
                <a:cxn ang="0">
                  <a:pos x="112" y="791"/>
                </a:cxn>
                <a:cxn ang="0">
                  <a:pos x="216" y="909"/>
                </a:cxn>
                <a:cxn ang="0">
                  <a:pos x="353" y="988"/>
                </a:cxn>
                <a:cxn ang="0">
                  <a:pos x="507" y="1022"/>
                </a:cxn>
                <a:cxn ang="0">
                  <a:pos x="40" y="552"/>
                </a:cxn>
                <a:cxn ang="0">
                  <a:pos x="546" y="512"/>
                </a:cxn>
                <a:cxn ang="0">
                  <a:pos x="1006" y="425"/>
                </a:cxn>
                <a:cxn ang="0">
                  <a:pos x="944" y="273"/>
                </a:cxn>
                <a:cxn ang="0">
                  <a:pos x="840" y="155"/>
                </a:cxn>
                <a:cxn ang="0">
                  <a:pos x="706" y="76"/>
                </a:cxn>
                <a:cxn ang="0">
                  <a:pos x="546" y="42"/>
                </a:cxn>
                <a:cxn ang="0">
                  <a:pos x="429" y="51"/>
                </a:cxn>
                <a:cxn ang="0">
                  <a:pos x="280" y="110"/>
                </a:cxn>
                <a:cxn ang="0">
                  <a:pos x="160" y="208"/>
                </a:cxn>
                <a:cxn ang="0">
                  <a:pos x="76" y="346"/>
                </a:cxn>
                <a:cxn ang="0">
                  <a:pos x="40" y="512"/>
                </a:cxn>
                <a:cxn ang="0">
                  <a:pos x="507" y="42"/>
                </a:cxn>
                <a:cxn ang="0">
                  <a:pos x="625" y="8"/>
                </a:cxn>
                <a:cxn ang="0">
                  <a:pos x="796" y="73"/>
                </a:cxn>
                <a:cxn ang="0">
                  <a:pos x="933" y="189"/>
                </a:cxn>
                <a:cxn ang="0">
                  <a:pos x="1025" y="346"/>
                </a:cxn>
                <a:cxn ang="0">
                  <a:pos x="1059" y="532"/>
                </a:cxn>
                <a:cxn ang="0">
                  <a:pos x="1025" y="715"/>
                </a:cxn>
                <a:cxn ang="0">
                  <a:pos x="933" y="873"/>
                </a:cxn>
                <a:cxn ang="0">
                  <a:pos x="796" y="988"/>
                </a:cxn>
                <a:cxn ang="0">
                  <a:pos x="622" y="1053"/>
                </a:cxn>
                <a:cxn ang="0">
                  <a:pos x="434" y="1053"/>
                </a:cxn>
                <a:cxn ang="0">
                  <a:pos x="264" y="991"/>
                </a:cxn>
                <a:cxn ang="0">
                  <a:pos x="126" y="873"/>
                </a:cxn>
                <a:cxn ang="0">
                  <a:pos x="34" y="715"/>
                </a:cxn>
                <a:cxn ang="0">
                  <a:pos x="0" y="532"/>
                </a:cxn>
                <a:cxn ang="0">
                  <a:pos x="34" y="346"/>
                </a:cxn>
                <a:cxn ang="0">
                  <a:pos x="124" y="191"/>
                </a:cxn>
                <a:cxn ang="0">
                  <a:pos x="261" y="73"/>
                </a:cxn>
                <a:cxn ang="0">
                  <a:pos x="434" y="8"/>
                </a:cxn>
              </a:cxnLst>
              <a:rect l="0" t="0" r="r" b="b"/>
              <a:pathLst>
                <a:path w="1059" h="1061">
                  <a:moveTo>
                    <a:pt x="546" y="552"/>
                  </a:moveTo>
                  <a:lnTo>
                    <a:pt x="546" y="1022"/>
                  </a:lnTo>
                  <a:lnTo>
                    <a:pt x="628" y="1011"/>
                  </a:lnTo>
                  <a:lnTo>
                    <a:pt x="703" y="988"/>
                  </a:lnTo>
                  <a:lnTo>
                    <a:pt x="773" y="954"/>
                  </a:lnTo>
                  <a:lnTo>
                    <a:pt x="838" y="909"/>
                  </a:lnTo>
                  <a:lnTo>
                    <a:pt x="896" y="856"/>
                  </a:lnTo>
                  <a:lnTo>
                    <a:pt x="944" y="791"/>
                  </a:lnTo>
                  <a:lnTo>
                    <a:pt x="980" y="718"/>
                  </a:lnTo>
                  <a:lnTo>
                    <a:pt x="1006" y="639"/>
                  </a:lnTo>
                  <a:lnTo>
                    <a:pt x="1017" y="552"/>
                  </a:lnTo>
                  <a:lnTo>
                    <a:pt x="546" y="552"/>
                  </a:lnTo>
                  <a:close/>
                  <a:moveTo>
                    <a:pt x="40" y="552"/>
                  </a:moveTo>
                  <a:lnTo>
                    <a:pt x="51" y="639"/>
                  </a:lnTo>
                  <a:lnTo>
                    <a:pt x="76" y="718"/>
                  </a:lnTo>
                  <a:lnTo>
                    <a:pt x="112" y="791"/>
                  </a:lnTo>
                  <a:lnTo>
                    <a:pt x="160" y="856"/>
                  </a:lnTo>
                  <a:lnTo>
                    <a:pt x="216" y="909"/>
                  </a:lnTo>
                  <a:lnTo>
                    <a:pt x="280" y="954"/>
                  </a:lnTo>
                  <a:lnTo>
                    <a:pt x="353" y="988"/>
                  </a:lnTo>
                  <a:lnTo>
                    <a:pt x="429" y="1011"/>
                  </a:lnTo>
                  <a:lnTo>
                    <a:pt x="507" y="1022"/>
                  </a:lnTo>
                  <a:lnTo>
                    <a:pt x="507" y="552"/>
                  </a:lnTo>
                  <a:lnTo>
                    <a:pt x="40" y="552"/>
                  </a:lnTo>
                  <a:close/>
                  <a:moveTo>
                    <a:pt x="546" y="42"/>
                  </a:moveTo>
                  <a:lnTo>
                    <a:pt x="546" y="512"/>
                  </a:lnTo>
                  <a:lnTo>
                    <a:pt x="1017" y="512"/>
                  </a:lnTo>
                  <a:lnTo>
                    <a:pt x="1006" y="425"/>
                  </a:lnTo>
                  <a:lnTo>
                    <a:pt x="980" y="346"/>
                  </a:lnTo>
                  <a:lnTo>
                    <a:pt x="944" y="273"/>
                  </a:lnTo>
                  <a:lnTo>
                    <a:pt x="896" y="211"/>
                  </a:lnTo>
                  <a:lnTo>
                    <a:pt x="840" y="155"/>
                  </a:lnTo>
                  <a:lnTo>
                    <a:pt x="776" y="110"/>
                  </a:lnTo>
                  <a:lnTo>
                    <a:pt x="706" y="76"/>
                  </a:lnTo>
                  <a:lnTo>
                    <a:pt x="628" y="51"/>
                  </a:lnTo>
                  <a:lnTo>
                    <a:pt x="546" y="42"/>
                  </a:lnTo>
                  <a:close/>
                  <a:moveTo>
                    <a:pt x="507" y="42"/>
                  </a:moveTo>
                  <a:lnTo>
                    <a:pt x="429" y="51"/>
                  </a:lnTo>
                  <a:lnTo>
                    <a:pt x="350" y="73"/>
                  </a:lnTo>
                  <a:lnTo>
                    <a:pt x="280" y="110"/>
                  </a:lnTo>
                  <a:lnTo>
                    <a:pt x="216" y="155"/>
                  </a:lnTo>
                  <a:lnTo>
                    <a:pt x="160" y="208"/>
                  </a:lnTo>
                  <a:lnTo>
                    <a:pt x="112" y="273"/>
                  </a:lnTo>
                  <a:lnTo>
                    <a:pt x="76" y="346"/>
                  </a:lnTo>
                  <a:lnTo>
                    <a:pt x="51" y="425"/>
                  </a:lnTo>
                  <a:lnTo>
                    <a:pt x="40" y="512"/>
                  </a:lnTo>
                  <a:lnTo>
                    <a:pt x="507" y="512"/>
                  </a:lnTo>
                  <a:lnTo>
                    <a:pt x="507" y="42"/>
                  </a:lnTo>
                  <a:close/>
                  <a:moveTo>
                    <a:pt x="530" y="0"/>
                  </a:moveTo>
                  <a:lnTo>
                    <a:pt x="625" y="8"/>
                  </a:lnTo>
                  <a:lnTo>
                    <a:pt x="714" y="34"/>
                  </a:lnTo>
                  <a:lnTo>
                    <a:pt x="796" y="73"/>
                  </a:lnTo>
                  <a:lnTo>
                    <a:pt x="868" y="127"/>
                  </a:lnTo>
                  <a:lnTo>
                    <a:pt x="933" y="189"/>
                  </a:lnTo>
                  <a:lnTo>
                    <a:pt x="986" y="265"/>
                  </a:lnTo>
                  <a:lnTo>
                    <a:pt x="1025" y="346"/>
                  </a:lnTo>
                  <a:lnTo>
                    <a:pt x="1050" y="436"/>
                  </a:lnTo>
                  <a:lnTo>
                    <a:pt x="1059" y="532"/>
                  </a:lnTo>
                  <a:lnTo>
                    <a:pt x="1050" y="625"/>
                  </a:lnTo>
                  <a:lnTo>
                    <a:pt x="1025" y="715"/>
                  </a:lnTo>
                  <a:lnTo>
                    <a:pt x="986" y="797"/>
                  </a:lnTo>
                  <a:lnTo>
                    <a:pt x="933" y="873"/>
                  </a:lnTo>
                  <a:lnTo>
                    <a:pt x="868" y="937"/>
                  </a:lnTo>
                  <a:lnTo>
                    <a:pt x="796" y="988"/>
                  </a:lnTo>
                  <a:lnTo>
                    <a:pt x="714" y="1028"/>
                  </a:lnTo>
                  <a:lnTo>
                    <a:pt x="622" y="1053"/>
                  </a:lnTo>
                  <a:lnTo>
                    <a:pt x="527" y="1061"/>
                  </a:lnTo>
                  <a:lnTo>
                    <a:pt x="434" y="1053"/>
                  </a:lnTo>
                  <a:lnTo>
                    <a:pt x="345" y="1028"/>
                  </a:lnTo>
                  <a:lnTo>
                    <a:pt x="264" y="991"/>
                  </a:lnTo>
                  <a:lnTo>
                    <a:pt x="188" y="937"/>
                  </a:lnTo>
                  <a:lnTo>
                    <a:pt x="126" y="873"/>
                  </a:lnTo>
                  <a:lnTo>
                    <a:pt x="73" y="799"/>
                  </a:lnTo>
                  <a:lnTo>
                    <a:pt x="34" y="715"/>
                  </a:lnTo>
                  <a:lnTo>
                    <a:pt x="9" y="628"/>
                  </a:lnTo>
                  <a:lnTo>
                    <a:pt x="0" y="532"/>
                  </a:lnTo>
                  <a:lnTo>
                    <a:pt x="9" y="436"/>
                  </a:lnTo>
                  <a:lnTo>
                    <a:pt x="34" y="346"/>
                  </a:lnTo>
                  <a:lnTo>
                    <a:pt x="70" y="265"/>
                  </a:lnTo>
                  <a:lnTo>
                    <a:pt x="124" y="191"/>
                  </a:lnTo>
                  <a:lnTo>
                    <a:pt x="188" y="127"/>
                  </a:lnTo>
                  <a:lnTo>
                    <a:pt x="261" y="73"/>
                  </a:lnTo>
                  <a:lnTo>
                    <a:pt x="345" y="34"/>
                  </a:lnTo>
                  <a:lnTo>
                    <a:pt x="434" y="8"/>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
            <p:cNvSpPr>
              <a:spLocks noEditPoints="1"/>
            </p:cNvSpPr>
            <p:nvPr/>
          </p:nvSpPr>
          <p:spPr bwMode="auto">
            <a:xfrm>
              <a:off x="3019" y="3911"/>
              <a:ext cx="342" cy="754"/>
            </a:xfrm>
            <a:custGeom>
              <a:avLst/>
              <a:gdLst/>
              <a:ahLst/>
              <a:cxnLst>
                <a:cxn ang="0">
                  <a:pos x="207" y="259"/>
                </a:cxn>
                <a:cxn ang="0">
                  <a:pos x="261" y="309"/>
                </a:cxn>
                <a:cxn ang="0">
                  <a:pos x="269" y="357"/>
                </a:cxn>
                <a:cxn ang="0">
                  <a:pos x="266" y="380"/>
                </a:cxn>
                <a:cxn ang="0">
                  <a:pos x="249" y="419"/>
                </a:cxn>
                <a:cxn ang="0">
                  <a:pos x="227" y="478"/>
                </a:cxn>
                <a:cxn ang="0">
                  <a:pos x="210" y="523"/>
                </a:cxn>
                <a:cxn ang="0">
                  <a:pos x="160" y="650"/>
                </a:cxn>
                <a:cxn ang="0">
                  <a:pos x="157" y="698"/>
                </a:cxn>
                <a:cxn ang="0">
                  <a:pos x="160" y="715"/>
                </a:cxn>
                <a:cxn ang="0">
                  <a:pos x="174" y="723"/>
                </a:cxn>
                <a:cxn ang="0">
                  <a:pos x="210" y="721"/>
                </a:cxn>
                <a:cxn ang="0">
                  <a:pos x="263" y="675"/>
                </a:cxn>
                <a:cxn ang="0">
                  <a:pos x="303" y="588"/>
                </a:cxn>
                <a:cxn ang="0">
                  <a:pos x="305" y="580"/>
                </a:cxn>
                <a:cxn ang="0">
                  <a:pos x="311" y="571"/>
                </a:cxn>
                <a:cxn ang="0">
                  <a:pos x="325" y="571"/>
                </a:cxn>
                <a:cxn ang="0">
                  <a:pos x="331" y="571"/>
                </a:cxn>
                <a:cxn ang="0">
                  <a:pos x="339" y="574"/>
                </a:cxn>
                <a:cxn ang="0">
                  <a:pos x="342" y="585"/>
                </a:cxn>
                <a:cxn ang="0">
                  <a:pos x="333" y="619"/>
                </a:cxn>
                <a:cxn ang="0">
                  <a:pos x="303" y="675"/>
                </a:cxn>
                <a:cxn ang="0">
                  <a:pos x="252" y="732"/>
                </a:cxn>
                <a:cxn ang="0">
                  <a:pos x="179" y="754"/>
                </a:cxn>
                <a:cxn ang="0">
                  <a:pos x="115" y="737"/>
                </a:cxn>
                <a:cxn ang="0">
                  <a:pos x="79" y="690"/>
                </a:cxn>
                <a:cxn ang="0">
                  <a:pos x="76" y="636"/>
                </a:cxn>
                <a:cxn ang="0">
                  <a:pos x="84" y="614"/>
                </a:cxn>
                <a:cxn ang="0">
                  <a:pos x="168" y="397"/>
                </a:cxn>
                <a:cxn ang="0">
                  <a:pos x="185" y="352"/>
                </a:cxn>
                <a:cxn ang="0">
                  <a:pos x="188" y="321"/>
                </a:cxn>
                <a:cxn ang="0">
                  <a:pos x="185" y="295"/>
                </a:cxn>
                <a:cxn ang="0">
                  <a:pos x="174" y="284"/>
                </a:cxn>
                <a:cxn ang="0">
                  <a:pos x="160" y="281"/>
                </a:cxn>
                <a:cxn ang="0">
                  <a:pos x="109" y="301"/>
                </a:cxn>
                <a:cxn ang="0">
                  <a:pos x="62" y="366"/>
                </a:cxn>
                <a:cxn ang="0">
                  <a:pos x="39" y="425"/>
                </a:cxn>
                <a:cxn ang="0">
                  <a:pos x="34" y="433"/>
                </a:cxn>
                <a:cxn ang="0">
                  <a:pos x="20" y="436"/>
                </a:cxn>
                <a:cxn ang="0">
                  <a:pos x="14" y="436"/>
                </a:cxn>
                <a:cxn ang="0">
                  <a:pos x="6" y="431"/>
                </a:cxn>
                <a:cxn ang="0">
                  <a:pos x="0" y="419"/>
                </a:cxn>
                <a:cxn ang="0">
                  <a:pos x="11" y="385"/>
                </a:cxn>
                <a:cxn ang="0">
                  <a:pos x="42" y="329"/>
                </a:cxn>
                <a:cxn ang="0">
                  <a:pos x="93" y="273"/>
                </a:cxn>
                <a:cxn ang="0">
                  <a:pos x="165" y="250"/>
                </a:cxn>
                <a:cxn ang="0">
                  <a:pos x="289" y="3"/>
                </a:cxn>
                <a:cxn ang="0">
                  <a:pos x="311" y="28"/>
                </a:cxn>
                <a:cxn ang="0">
                  <a:pos x="308" y="65"/>
                </a:cxn>
                <a:cxn ang="0">
                  <a:pos x="275" y="98"/>
                </a:cxn>
                <a:cxn ang="0">
                  <a:pos x="238" y="104"/>
                </a:cxn>
                <a:cxn ang="0">
                  <a:pos x="219" y="93"/>
                </a:cxn>
                <a:cxn ang="0">
                  <a:pos x="207" y="79"/>
                </a:cxn>
                <a:cxn ang="0">
                  <a:pos x="205" y="59"/>
                </a:cxn>
                <a:cxn ang="0">
                  <a:pos x="224" y="17"/>
                </a:cxn>
                <a:cxn ang="0">
                  <a:pos x="266" y="0"/>
                </a:cxn>
              </a:cxnLst>
              <a:rect l="0" t="0" r="r" b="b"/>
              <a:pathLst>
                <a:path w="342" h="754">
                  <a:moveTo>
                    <a:pt x="165" y="250"/>
                  </a:moveTo>
                  <a:lnTo>
                    <a:pt x="207" y="259"/>
                  </a:lnTo>
                  <a:lnTo>
                    <a:pt x="241" y="279"/>
                  </a:lnTo>
                  <a:lnTo>
                    <a:pt x="261" y="309"/>
                  </a:lnTo>
                  <a:lnTo>
                    <a:pt x="269" y="346"/>
                  </a:lnTo>
                  <a:lnTo>
                    <a:pt x="269" y="357"/>
                  </a:lnTo>
                  <a:lnTo>
                    <a:pt x="266" y="369"/>
                  </a:lnTo>
                  <a:lnTo>
                    <a:pt x="266" y="380"/>
                  </a:lnTo>
                  <a:lnTo>
                    <a:pt x="261" y="394"/>
                  </a:lnTo>
                  <a:lnTo>
                    <a:pt x="249" y="419"/>
                  </a:lnTo>
                  <a:lnTo>
                    <a:pt x="238" y="447"/>
                  </a:lnTo>
                  <a:lnTo>
                    <a:pt x="227" y="478"/>
                  </a:lnTo>
                  <a:lnTo>
                    <a:pt x="219" y="504"/>
                  </a:lnTo>
                  <a:lnTo>
                    <a:pt x="210" y="523"/>
                  </a:lnTo>
                  <a:lnTo>
                    <a:pt x="174" y="614"/>
                  </a:lnTo>
                  <a:lnTo>
                    <a:pt x="160" y="650"/>
                  </a:lnTo>
                  <a:lnTo>
                    <a:pt x="154" y="687"/>
                  </a:lnTo>
                  <a:lnTo>
                    <a:pt x="157" y="698"/>
                  </a:lnTo>
                  <a:lnTo>
                    <a:pt x="157" y="706"/>
                  </a:lnTo>
                  <a:lnTo>
                    <a:pt x="160" y="715"/>
                  </a:lnTo>
                  <a:lnTo>
                    <a:pt x="165" y="721"/>
                  </a:lnTo>
                  <a:lnTo>
                    <a:pt x="174" y="723"/>
                  </a:lnTo>
                  <a:lnTo>
                    <a:pt x="182" y="726"/>
                  </a:lnTo>
                  <a:lnTo>
                    <a:pt x="210" y="721"/>
                  </a:lnTo>
                  <a:lnTo>
                    <a:pt x="238" y="704"/>
                  </a:lnTo>
                  <a:lnTo>
                    <a:pt x="263" y="675"/>
                  </a:lnTo>
                  <a:lnTo>
                    <a:pt x="286" y="636"/>
                  </a:lnTo>
                  <a:lnTo>
                    <a:pt x="303" y="588"/>
                  </a:lnTo>
                  <a:lnTo>
                    <a:pt x="305" y="583"/>
                  </a:lnTo>
                  <a:lnTo>
                    <a:pt x="305" y="580"/>
                  </a:lnTo>
                  <a:lnTo>
                    <a:pt x="308" y="574"/>
                  </a:lnTo>
                  <a:lnTo>
                    <a:pt x="311" y="571"/>
                  </a:lnTo>
                  <a:lnTo>
                    <a:pt x="317" y="571"/>
                  </a:lnTo>
                  <a:lnTo>
                    <a:pt x="325" y="571"/>
                  </a:lnTo>
                  <a:lnTo>
                    <a:pt x="328" y="571"/>
                  </a:lnTo>
                  <a:lnTo>
                    <a:pt x="331" y="571"/>
                  </a:lnTo>
                  <a:lnTo>
                    <a:pt x="333" y="571"/>
                  </a:lnTo>
                  <a:lnTo>
                    <a:pt x="339" y="574"/>
                  </a:lnTo>
                  <a:lnTo>
                    <a:pt x="342" y="580"/>
                  </a:lnTo>
                  <a:lnTo>
                    <a:pt x="342" y="585"/>
                  </a:lnTo>
                  <a:lnTo>
                    <a:pt x="339" y="597"/>
                  </a:lnTo>
                  <a:lnTo>
                    <a:pt x="333" y="619"/>
                  </a:lnTo>
                  <a:lnTo>
                    <a:pt x="319" y="647"/>
                  </a:lnTo>
                  <a:lnTo>
                    <a:pt x="303" y="675"/>
                  </a:lnTo>
                  <a:lnTo>
                    <a:pt x="280" y="706"/>
                  </a:lnTo>
                  <a:lnTo>
                    <a:pt x="252" y="732"/>
                  </a:lnTo>
                  <a:lnTo>
                    <a:pt x="219" y="749"/>
                  </a:lnTo>
                  <a:lnTo>
                    <a:pt x="179" y="754"/>
                  </a:lnTo>
                  <a:lnTo>
                    <a:pt x="146" y="751"/>
                  </a:lnTo>
                  <a:lnTo>
                    <a:pt x="115" y="737"/>
                  </a:lnTo>
                  <a:lnTo>
                    <a:pt x="93" y="718"/>
                  </a:lnTo>
                  <a:lnTo>
                    <a:pt x="79" y="690"/>
                  </a:lnTo>
                  <a:lnTo>
                    <a:pt x="73" y="661"/>
                  </a:lnTo>
                  <a:lnTo>
                    <a:pt x="76" y="636"/>
                  </a:lnTo>
                  <a:lnTo>
                    <a:pt x="84" y="614"/>
                  </a:lnTo>
                  <a:lnTo>
                    <a:pt x="84" y="614"/>
                  </a:lnTo>
                  <a:lnTo>
                    <a:pt x="154" y="433"/>
                  </a:lnTo>
                  <a:lnTo>
                    <a:pt x="168" y="397"/>
                  </a:lnTo>
                  <a:lnTo>
                    <a:pt x="177" y="371"/>
                  </a:lnTo>
                  <a:lnTo>
                    <a:pt x="185" y="352"/>
                  </a:lnTo>
                  <a:lnTo>
                    <a:pt x="188" y="335"/>
                  </a:lnTo>
                  <a:lnTo>
                    <a:pt x="188" y="321"/>
                  </a:lnTo>
                  <a:lnTo>
                    <a:pt x="188" y="307"/>
                  </a:lnTo>
                  <a:lnTo>
                    <a:pt x="185" y="295"/>
                  </a:lnTo>
                  <a:lnTo>
                    <a:pt x="179" y="290"/>
                  </a:lnTo>
                  <a:lnTo>
                    <a:pt x="174" y="284"/>
                  </a:lnTo>
                  <a:lnTo>
                    <a:pt x="168" y="281"/>
                  </a:lnTo>
                  <a:lnTo>
                    <a:pt x="160" y="281"/>
                  </a:lnTo>
                  <a:lnTo>
                    <a:pt x="135" y="284"/>
                  </a:lnTo>
                  <a:lnTo>
                    <a:pt x="109" y="301"/>
                  </a:lnTo>
                  <a:lnTo>
                    <a:pt x="84" y="326"/>
                  </a:lnTo>
                  <a:lnTo>
                    <a:pt x="62" y="366"/>
                  </a:lnTo>
                  <a:lnTo>
                    <a:pt x="42" y="416"/>
                  </a:lnTo>
                  <a:lnTo>
                    <a:pt x="39" y="425"/>
                  </a:lnTo>
                  <a:lnTo>
                    <a:pt x="37" y="431"/>
                  </a:lnTo>
                  <a:lnTo>
                    <a:pt x="34" y="433"/>
                  </a:lnTo>
                  <a:lnTo>
                    <a:pt x="28" y="433"/>
                  </a:lnTo>
                  <a:lnTo>
                    <a:pt x="20" y="436"/>
                  </a:lnTo>
                  <a:lnTo>
                    <a:pt x="17" y="436"/>
                  </a:lnTo>
                  <a:lnTo>
                    <a:pt x="14" y="436"/>
                  </a:lnTo>
                  <a:lnTo>
                    <a:pt x="9" y="433"/>
                  </a:lnTo>
                  <a:lnTo>
                    <a:pt x="6" y="431"/>
                  </a:lnTo>
                  <a:lnTo>
                    <a:pt x="3" y="428"/>
                  </a:lnTo>
                  <a:lnTo>
                    <a:pt x="0" y="419"/>
                  </a:lnTo>
                  <a:lnTo>
                    <a:pt x="3" y="408"/>
                  </a:lnTo>
                  <a:lnTo>
                    <a:pt x="11" y="385"/>
                  </a:lnTo>
                  <a:lnTo>
                    <a:pt x="23" y="357"/>
                  </a:lnTo>
                  <a:lnTo>
                    <a:pt x="42" y="329"/>
                  </a:lnTo>
                  <a:lnTo>
                    <a:pt x="65" y="298"/>
                  </a:lnTo>
                  <a:lnTo>
                    <a:pt x="93" y="273"/>
                  </a:lnTo>
                  <a:lnTo>
                    <a:pt x="126" y="256"/>
                  </a:lnTo>
                  <a:lnTo>
                    <a:pt x="165" y="250"/>
                  </a:lnTo>
                  <a:close/>
                  <a:moveTo>
                    <a:pt x="266" y="0"/>
                  </a:moveTo>
                  <a:lnTo>
                    <a:pt x="289" y="3"/>
                  </a:lnTo>
                  <a:lnTo>
                    <a:pt x="303" y="14"/>
                  </a:lnTo>
                  <a:lnTo>
                    <a:pt x="311" y="28"/>
                  </a:lnTo>
                  <a:lnTo>
                    <a:pt x="311" y="42"/>
                  </a:lnTo>
                  <a:lnTo>
                    <a:pt x="308" y="65"/>
                  </a:lnTo>
                  <a:lnTo>
                    <a:pt x="294" y="84"/>
                  </a:lnTo>
                  <a:lnTo>
                    <a:pt x="275" y="98"/>
                  </a:lnTo>
                  <a:lnTo>
                    <a:pt x="249" y="104"/>
                  </a:lnTo>
                  <a:lnTo>
                    <a:pt x="238" y="104"/>
                  </a:lnTo>
                  <a:lnTo>
                    <a:pt x="227" y="98"/>
                  </a:lnTo>
                  <a:lnTo>
                    <a:pt x="219" y="93"/>
                  </a:lnTo>
                  <a:lnTo>
                    <a:pt x="213" y="87"/>
                  </a:lnTo>
                  <a:lnTo>
                    <a:pt x="207" y="79"/>
                  </a:lnTo>
                  <a:lnTo>
                    <a:pt x="207" y="67"/>
                  </a:lnTo>
                  <a:lnTo>
                    <a:pt x="205" y="59"/>
                  </a:lnTo>
                  <a:lnTo>
                    <a:pt x="210" y="36"/>
                  </a:lnTo>
                  <a:lnTo>
                    <a:pt x="224" y="17"/>
                  </a:lnTo>
                  <a:lnTo>
                    <a:pt x="244" y="5"/>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
            <p:cNvSpPr>
              <a:spLocks/>
            </p:cNvSpPr>
            <p:nvPr/>
          </p:nvSpPr>
          <p:spPr bwMode="auto">
            <a:xfrm>
              <a:off x="3529" y="4007"/>
              <a:ext cx="619" cy="734"/>
            </a:xfrm>
            <a:custGeom>
              <a:avLst/>
              <a:gdLst/>
              <a:ahLst/>
              <a:cxnLst>
                <a:cxn ang="0">
                  <a:pos x="378" y="0"/>
                </a:cxn>
                <a:cxn ang="0">
                  <a:pos x="574" y="0"/>
                </a:cxn>
                <a:cxn ang="0">
                  <a:pos x="591" y="0"/>
                </a:cxn>
                <a:cxn ang="0">
                  <a:pos x="605" y="2"/>
                </a:cxn>
                <a:cxn ang="0">
                  <a:pos x="616" y="11"/>
                </a:cxn>
                <a:cxn ang="0">
                  <a:pos x="619" y="28"/>
                </a:cxn>
                <a:cxn ang="0">
                  <a:pos x="616" y="45"/>
                </a:cxn>
                <a:cxn ang="0">
                  <a:pos x="605" y="50"/>
                </a:cxn>
                <a:cxn ang="0">
                  <a:pos x="591" y="53"/>
                </a:cxn>
                <a:cxn ang="0">
                  <a:pos x="574" y="53"/>
                </a:cxn>
                <a:cxn ang="0">
                  <a:pos x="383" y="53"/>
                </a:cxn>
                <a:cxn ang="0">
                  <a:pos x="311" y="61"/>
                </a:cxn>
                <a:cxn ang="0">
                  <a:pos x="243" y="81"/>
                </a:cxn>
                <a:cxn ang="0">
                  <a:pos x="185" y="115"/>
                </a:cxn>
                <a:cxn ang="0">
                  <a:pos x="137" y="160"/>
                </a:cxn>
                <a:cxn ang="0">
                  <a:pos x="98" y="211"/>
                </a:cxn>
                <a:cxn ang="0">
                  <a:pos x="70" y="273"/>
                </a:cxn>
                <a:cxn ang="0">
                  <a:pos x="56" y="340"/>
                </a:cxn>
                <a:cxn ang="0">
                  <a:pos x="574" y="340"/>
                </a:cxn>
                <a:cxn ang="0">
                  <a:pos x="591" y="340"/>
                </a:cxn>
                <a:cxn ang="0">
                  <a:pos x="605" y="343"/>
                </a:cxn>
                <a:cxn ang="0">
                  <a:pos x="616" y="351"/>
                </a:cxn>
                <a:cxn ang="0">
                  <a:pos x="619" y="368"/>
                </a:cxn>
                <a:cxn ang="0">
                  <a:pos x="616" y="382"/>
                </a:cxn>
                <a:cxn ang="0">
                  <a:pos x="605" y="391"/>
                </a:cxn>
                <a:cxn ang="0">
                  <a:pos x="591" y="394"/>
                </a:cxn>
                <a:cxn ang="0">
                  <a:pos x="574" y="394"/>
                </a:cxn>
                <a:cxn ang="0">
                  <a:pos x="56" y="394"/>
                </a:cxn>
                <a:cxn ang="0">
                  <a:pos x="70" y="461"/>
                </a:cxn>
                <a:cxn ang="0">
                  <a:pos x="98" y="523"/>
                </a:cxn>
                <a:cxn ang="0">
                  <a:pos x="137" y="577"/>
                </a:cxn>
                <a:cxn ang="0">
                  <a:pos x="185" y="619"/>
                </a:cxn>
                <a:cxn ang="0">
                  <a:pos x="243" y="653"/>
                </a:cxn>
                <a:cxn ang="0">
                  <a:pos x="311" y="672"/>
                </a:cxn>
                <a:cxn ang="0">
                  <a:pos x="383" y="681"/>
                </a:cxn>
                <a:cxn ang="0">
                  <a:pos x="574" y="681"/>
                </a:cxn>
                <a:cxn ang="0">
                  <a:pos x="591" y="681"/>
                </a:cxn>
                <a:cxn ang="0">
                  <a:pos x="605" y="684"/>
                </a:cxn>
                <a:cxn ang="0">
                  <a:pos x="616" y="692"/>
                </a:cxn>
                <a:cxn ang="0">
                  <a:pos x="619" y="706"/>
                </a:cxn>
                <a:cxn ang="0">
                  <a:pos x="616" y="723"/>
                </a:cxn>
                <a:cxn ang="0">
                  <a:pos x="605" y="731"/>
                </a:cxn>
                <a:cxn ang="0">
                  <a:pos x="591" y="734"/>
                </a:cxn>
                <a:cxn ang="0">
                  <a:pos x="574" y="734"/>
                </a:cxn>
                <a:cxn ang="0">
                  <a:pos x="378" y="734"/>
                </a:cxn>
                <a:cxn ang="0">
                  <a:pos x="302" y="729"/>
                </a:cxn>
                <a:cxn ang="0">
                  <a:pos x="232" y="706"/>
                </a:cxn>
                <a:cxn ang="0">
                  <a:pos x="168" y="672"/>
                </a:cxn>
                <a:cxn ang="0">
                  <a:pos x="112" y="627"/>
                </a:cxn>
                <a:cxn ang="0">
                  <a:pos x="64" y="574"/>
                </a:cxn>
                <a:cxn ang="0">
                  <a:pos x="31" y="512"/>
                </a:cxn>
                <a:cxn ang="0">
                  <a:pos x="8" y="442"/>
                </a:cxn>
                <a:cxn ang="0">
                  <a:pos x="0" y="366"/>
                </a:cxn>
                <a:cxn ang="0">
                  <a:pos x="8" y="292"/>
                </a:cxn>
                <a:cxn ang="0">
                  <a:pos x="31" y="225"/>
                </a:cxn>
                <a:cxn ang="0">
                  <a:pos x="64" y="160"/>
                </a:cxn>
                <a:cxn ang="0">
                  <a:pos x="112" y="107"/>
                </a:cxn>
                <a:cxn ang="0">
                  <a:pos x="168" y="61"/>
                </a:cxn>
                <a:cxn ang="0">
                  <a:pos x="232" y="28"/>
                </a:cxn>
                <a:cxn ang="0">
                  <a:pos x="302" y="5"/>
                </a:cxn>
                <a:cxn ang="0">
                  <a:pos x="378" y="0"/>
                </a:cxn>
              </a:cxnLst>
              <a:rect l="0" t="0" r="r" b="b"/>
              <a:pathLst>
                <a:path w="619" h="734">
                  <a:moveTo>
                    <a:pt x="378" y="0"/>
                  </a:moveTo>
                  <a:lnTo>
                    <a:pt x="574" y="0"/>
                  </a:lnTo>
                  <a:lnTo>
                    <a:pt x="591" y="0"/>
                  </a:lnTo>
                  <a:lnTo>
                    <a:pt x="605" y="2"/>
                  </a:lnTo>
                  <a:lnTo>
                    <a:pt x="616" y="11"/>
                  </a:lnTo>
                  <a:lnTo>
                    <a:pt x="619" y="28"/>
                  </a:lnTo>
                  <a:lnTo>
                    <a:pt x="616" y="45"/>
                  </a:lnTo>
                  <a:lnTo>
                    <a:pt x="605" y="50"/>
                  </a:lnTo>
                  <a:lnTo>
                    <a:pt x="591" y="53"/>
                  </a:lnTo>
                  <a:lnTo>
                    <a:pt x="574" y="53"/>
                  </a:lnTo>
                  <a:lnTo>
                    <a:pt x="383" y="53"/>
                  </a:lnTo>
                  <a:lnTo>
                    <a:pt x="311" y="61"/>
                  </a:lnTo>
                  <a:lnTo>
                    <a:pt x="243" y="81"/>
                  </a:lnTo>
                  <a:lnTo>
                    <a:pt x="185" y="115"/>
                  </a:lnTo>
                  <a:lnTo>
                    <a:pt x="137" y="160"/>
                  </a:lnTo>
                  <a:lnTo>
                    <a:pt x="98" y="211"/>
                  </a:lnTo>
                  <a:lnTo>
                    <a:pt x="70" y="273"/>
                  </a:lnTo>
                  <a:lnTo>
                    <a:pt x="56" y="340"/>
                  </a:lnTo>
                  <a:lnTo>
                    <a:pt x="574" y="340"/>
                  </a:lnTo>
                  <a:lnTo>
                    <a:pt x="591" y="340"/>
                  </a:lnTo>
                  <a:lnTo>
                    <a:pt x="605" y="343"/>
                  </a:lnTo>
                  <a:lnTo>
                    <a:pt x="616" y="351"/>
                  </a:lnTo>
                  <a:lnTo>
                    <a:pt x="619" y="368"/>
                  </a:lnTo>
                  <a:lnTo>
                    <a:pt x="616" y="382"/>
                  </a:lnTo>
                  <a:lnTo>
                    <a:pt x="605" y="391"/>
                  </a:lnTo>
                  <a:lnTo>
                    <a:pt x="591" y="394"/>
                  </a:lnTo>
                  <a:lnTo>
                    <a:pt x="574" y="394"/>
                  </a:lnTo>
                  <a:lnTo>
                    <a:pt x="56" y="394"/>
                  </a:lnTo>
                  <a:lnTo>
                    <a:pt x="70" y="461"/>
                  </a:lnTo>
                  <a:lnTo>
                    <a:pt x="98" y="523"/>
                  </a:lnTo>
                  <a:lnTo>
                    <a:pt x="137" y="577"/>
                  </a:lnTo>
                  <a:lnTo>
                    <a:pt x="185" y="619"/>
                  </a:lnTo>
                  <a:lnTo>
                    <a:pt x="243" y="653"/>
                  </a:lnTo>
                  <a:lnTo>
                    <a:pt x="311" y="672"/>
                  </a:lnTo>
                  <a:lnTo>
                    <a:pt x="383" y="681"/>
                  </a:lnTo>
                  <a:lnTo>
                    <a:pt x="574" y="681"/>
                  </a:lnTo>
                  <a:lnTo>
                    <a:pt x="591" y="681"/>
                  </a:lnTo>
                  <a:lnTo>
                    <a:pt x="605" y="684"/>
                  </a:lnTo>
                  <a:lnTo>
                    <a:pt x="616" y="692"/>
                  </a:lnTo>
                  <a:lnTo>
                    <a:pt x="619" y="706"/>
                  </a:lnTo>
                  <a:lnTo>
                    <a:pt x="616" y="723"/>
                  </a:lnTo>
                  <a:lnTo>
                    <a:pt x="605" y="731"/>
                  </a:lnTo>
                  <a:lnTo>
                    <a:pt x="591" y="734"/>
                  </a:lnTo>
                  <a:lnTo>
                    <a:pt x="574" y="734"/>
                  </a:lnTo>
                  <a:lnTo>
                    <a:pt x="378" y="734"/>
                  </a:lnTo>
                  <a:lnTo>
                    <a:pt x="302" y="729"/>
                  </a:lnTo>
                  <a:lnTo>
                    <a:pt x="232" y="706"/>
                  </a:lnTo>
                  <a:lnTo>
                    <a:pt x="168" y="672"/>
                  </a:lnTo>
                  <a:lnTo>
                    <a:pt x="112" y="627"/>
                  </a:lnTo>
                  <a:lnTo>
                    <a:pt x="64" y="574"/>
                  </a:lnTo>
                  <a:lnTo>
                    <a:pt x="31" y="512"/>
                  </a:lnTo>
                  <a:lnTo>
                    <a:pt x="8" y="442"/>
                  </a:lnTo>
                  <a:lnTo>
                    <a:pt x="0" y="366"/>
                  </a:lnTo>
                  <a:lnTo>
                    <a:pt x="8" y="292"/>
                  </a:lnTo>
                  <a:lnTo>
                    <a:pt x="31" y="225"/>
                  </a:lnTo>
                  <a:lnTo>
                    <a:pt x="64" y="160"/>
                  </a:lnTo>
                  <a:lnTo>
                    <a:pt x="112" y="107"/>
                  </a:lnTo>
                  <a:lnTo>
                    <a:pt x="168" y="61"/>
                  </a:lnTo>
                  <a:lnTo>
                    <a:pt x="232" y="28"/>
                  </a:lnTo>
                  <a:lnTo>
                    <a:pt x="302" y="5"/>
                  </a:lnTo>
                  <a:lnTo>
                    <a:pt x="3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9"/>
            <p:cNvSpPr>
              <a:spLocks noEditPoints="1"/>
            </p:cNvSpPr>
            <p:nvPr/>
          </p:nvSpPr>
          <p:spPr bwMode="auto">
            <a:xfrm>
              <a:off x="4268" y="3885"/>
              <a:ext cx="806" cy="794"/>
            </a:xfrm>
            <a:custGeom>
              <a:avLst/>
              <a:gdLst/>
              <a:ahLst/>
              <a:cxnLst>
                <a:cxn ang="0">
                  <a:pos x="655" y="88"/>
                </a:cxn>
                <a:cxn ang="0">
                  <a:pos x="655" y="130"/>
                </a:cxn>
                <a:cxn ang="0">
                  <a:pos x="669" y="102"/>
                </a:cxn>
                <a:cxn ang="0">
                  <a:pos x="686" y="62"/>
                </a:cxn>
                <a:cxn ang="0">
                  <a:pos x="641" y="40"/>
                </a:cxn>
                <a:cxn ang="0">
                  <a:pos x="106" y="60"/>
                </a:cxn>
                <a:cxn ang="0">
                  <a:pos x="126" y="96"/>
                </a:cxn>
                <a:cxn ang="0">
                  <a:pos x="434" y="575"/>
                </a:cxn>
                <a:cxn ang="0">
                  <a:pos x="358" y="406"/>
                </a:cxn>
                <a:cxn ang="0">
                  <a:pos x="286" y="231"/>
                </a:cxn>
                <a:cxn ang="0">
                  <a:pos x="241" y="99"/>
                </a:cxn>
                <a:cxn ang="0">
                  <a:pos x="241" y="57"/>
                </a:cxn>
                <a:cxn ang="0">
                  <a:pos x="249" y="43"/>
                </a:cxn>
                <a:cxn ang="0">
                  <a:pos x="588" y="0"/>
                </a:cxn>
                <a:cxn ang="0">
                  <a:pos x="787" y="0"/>
                </a:cxn>
                <a:cxn ang="0">
                  <a:pos x="801" y="9"/>
                </a:cxn>
                <a:cxn ang="0">
                  <a:pos x="804" y="29"/>
                </a:cxn>
                <a:cxn ang="0">
                  <a:pos x="792" y="40"/>
                </a:cxn>
                <a:cxn ang="0">
                  <a:pos x="759" y="46"/>
                </a:cxn>
                <a:cxn ang="0">
                  <a:pos x="717" y="85"/>
                </a:cxn>
                <a:cxn ang="0">
                  <a:pos x="434" y="769"/>
                </a:cxn>
                <a:cxn ang="0">
                  <a:pos x="423" y="792"/>
                </a:cxn>
                <a:cxn ang="0">
                  <a:pos x="406" y="794"/>
                </a:cxn>
                <a:cxn ang="0">
                  <a:pos x="392" y="777"/>
                </a:cxn>
                <a:cxn ang="0">
                  <a:pos x="81" y="93"/>
                </a:cxn>
                <a:cxn ang="0">
                  <a:pos x="45" y="48"/>
                </a:cxn>
                <a:cxn ang="0">
                  <a:pos x="14" y="37"/>
                </a:cxn>
                <a:cxn ang="0">
                  <a:pos x="0" y="29"/>
                </a:cxn>
                <a:cxn ang="0">
                  <a:pos x="3" y="9"/>
                </a:cxn>
                <a:cxn ang="0">
                  <a:pos x="20" y="0"/>
                </a:cxn>
                <a:cxn ang="0">
                  <a:pos x="330" y="0"/>
                </a:cxn>
                <a:cxn ang="0">
                  <a:pos x="353" y="3"/>
                </a:cxn>
                <a:cxn ang="0">
                  <a:pos x="367" y="15"/>
                </a:cxn>
                <a:cxn ang="0">
                  <a:pos x="367" y="29"/>
                </a:cxn>
                <a:cxn ang="0">
                  <a:pos x="356" y="40"/>
                </a:cxn>
                <a:cxn ang="0">
                  <a:pos x="297" y="54"/>
                </a:cxn>
                <a:cxn ang="0">
                  <a:pos x="283" y="96"/>
                </a:cxn>
                <a:cxn ang="0">
                  <a:pos x="325" y="226"/>
                </a:cxn>
                <a:cxn ang="0">
                  <a:pos x="392" y="383"/>
                </a:cxn>
                <a:cxn ang="0">
                  <a:pos x="451" y="518"/>
                </a:cxn>
                <a:cxn ang="0">
                  <a:pos x="496" y="502"/>
                </a:cxn>
                <a:cxn ang="0">
                  <a:pos x="540" y="389"/>
                </a:cxn>
                <a:cxn ang="0">
                  <a:pos x="557" y="347"/>
                </a:cxn>
                <a:cxn ang="0">
                  <a:pos x="574" y="296"/>
                </a:cxn>
                <a:cxn ang="0">
                  <a:pos x="613" y="150"/>
                </a:cxn>
                <a:cxn ang="0">
                  <a:pos x="608" y="57"/>
                </a:cxn>
                <a:cxn ang="0">
                  <a:pos x="577" y="40"/>
                </a:cxn>
                <a:cxn ang="0">
                  <a:pos x="563" y="37"/>
                </a:cxn>
                <a:cxn ang="0">
                  <a:pos x="552" y="29"/>
                </a:cxn>
                <a:cxn ang="0">
                  <a:pos x="554" y="9"/>
                </a:cxn>
                <a:cxn ang="0">
                  <a:pos x="574" y="0"/>
                </a:cxn>
              </a:cxnLst>
              <a:rect l="0" t="0" r="r" b="b"/>
              <a:pathLst>
                <a:path w="806" h="794">
                  <a:moveTo>
                    <a:pt x="641" y="40"/>
                  </a:moveTo>
                  <a:lnTo>
                    <a:pt x="650" y="62"/>
                  </a:lnTo>
                  <a:lnTo>
                    <a:pt x="655" y="88"/>
                  </a:lnTo>
                  <a:lnTo>
                    <a:pt x="655" y="105"/>
                  </a:lnTo>
                  <a:lnTo>
                    <a:pt x="655" y="116"/>
                  </a:lnTo>
                  <a:lnTo>
                    <a:pt x="655" y="130"/>
                  </a:lnTo>
                  <a:lnTo>
                    <a:pt x="652" y="141"/>
                  </a:lnTo>
                  <a:lnTo>
                    <a:pt x="661" y="124"/>
                  </a:lnTo>
                  <a:lnTo>
                    <a:pt x="669" y="102"/>
                  </a:lnTo>
                  <a:lnTo>
                    <a:pt x="678" y="85"/>
                  </a:lnTo>
                  <a:lnTo>
                    <a:pt x="680" y="74"/>
                  </a:lnTo>
                  <a:lnTo>
                    <a:pt x="686" y="62"/>
                  </a:lnTo>
                  <a:lnTo>
                    <a:pt x="694" y="51"/>
                  </a:lnTo>
                  <a:lnTo>
                    <a:pt x="703" y="40"/>
                  </a:lnTo>
                  <a:lnTo>
                    <a:pt x="641" y="40"/>
                  </a:lnTo>
                  <a:close/>
                  <a:moveTo>
                    <a:pt x="92" y="40"/>
                  </a:moveTo>
                  <a:lnTo>
                    <a:pt x="98" y="46"/>
                  </a:lnTo>
                  <a:lnTo>
                    <a:pt x="106" y="60"/>
                  </a:lnTo>
                  <a:lnTo>
                    <a:pt x="118" y="76"/>
                  </a:lnTo>
                  <a:lnTo>
                    <a:pt x="126" y="96"/>
                  </a:lnTo>
                  <a:lnTo>
                    <a:pt x="126" y="96"/>
                  </a:lnTo>
                  <a:lnTo>
                    <a:pt x="412" y="724"/>
                  </a:lnTo>
                  <a:lnTo>
                    <a:pt x="454" y="623"/>
                  </a:lnTo>
                  <a:lnTo>
                    <a:pt x="434" y="575"/>
                  </a:lnTo>
                  <a:lnTo>
                    <a:pt x="409" y="521"/>
                  </a:lnTo>
                  <a:lnTo>
                    <a:pt x="384" y="465"/>
                  </a:lnTo>
                  <a:lnTo>
                    <a:pt x="358" y="406"/>
                  </a:lnTo>
                  <a:lnTo>
                    <a:pt x="330" y="347"/>
                  </a:lnTo>
                  <a:lnTo>
                    <a:pt x="308" y="288"/>
                  </a:lnTo>
                  <a:lnTo>
                    <a:pt x="286" y="231"/>
                  </a:lnTo>
                  <a:lnTo>
                    <a:pt x="266" y="181"/>
                  </a:lnTo>
                  <a:lnTo>
                    <a:pt x="252" y="136"/>
                  </a:lnTo>
                  <a:lnTo>
                    <a:pt x="241" y="99"/>
                  </a:lnTo>
                  <a:lnTo>
                    <a:pt x="238" y="74"/>
                  </a:lnTo>
                  <a:lnTo>
                    <a:pt x="238" y="62"/>
                  </a:lnTo>
                  <a:lnTo>
                    <a:pt x="241" y="57"/>
                  </a:lnTo>
                  <a:lnTo>
                    <a:pt x="244" y="48"/>
                  </a:lnTo>
                  <a:lnTo>
                    <a:pt x="246" y="46"/>
                  </a:lnTo>
                  <a:lnTo>
                    <a:pt x="249" y="43"/>
                  </a:lnTo>
                  <a:lnTo>
                    <a:pt x="252" y="40"/>
                  </a:lnTo>
                  <a:lnTo>
                    <a:pt x="92" y="40"/>
                  </a:lnTo>
                  <a:close/>
                  <a:moveTo>
                    <a:pt x="588" y="0"/>
                  </a:moveTo>
                  <a:lnTo>
                    <a:pt x="770" y="0"/>
                  </a:lnTo>
                  <a:lnTo>
                    <a:pt x="778" y="0"/>
                  </a:lnTo>
                  <a:lnTo>
                    <a:pt x="787" y="0"/>
                  </a:lnTo>
                  <a:lnTo>
                    <a:pt x="792" y="3"/>
                  </a:lnTo>
                  <a:lnTo>
                    <a:pt x="798" y="3"/>
                  </a:lnTo>
                  <a:lnTo>
                    <a:pt x="801" y="9"/>
                  </a:lnTo>
                  <a:lnTo>
                    <a:pt x="804" y="15"/>
                  </a:lnTo>
                  <a:lnTo>
                    <a:pt x="806" y="20"/>
                  </a:lnTo>
                  <a:lnTo>
                    <a:pt x="804" y="29"/>
                  </a:lnTo>
                  <a:lnTo>
                    <a:pt x="801" y="34"/>
                  </a:lnTo>
                  <a:lnTo>
                    <a:pt x="798" y="37"/>
                  </a:lnTo>
                  <a:lnTo>
                    <a:pt x="792" y="40"/>
                  </a:lnTo>
                  <a:lnTo>
                    <a:pt x="787" y="40"/>
                  </a:lnTo>
                  <a:lnTo>
                    <a:pt x="784" y="40"/>
                  </a:lnTo>
                  <a:lnTo>
                    <a:pt x="759" y="46"/>
                  </a:lnTo>
                  <a:lnTo>
                    <a:pt x="739" y="57"/>
                  </a:lnTo>
                  <a:lnTo>
                    <a:pt x="725" y="71"/>
                  </a:lnTo>
                  <a:lnTo>
                    <a:pt x="717" y="85"/>
                  </a:lnTo>
                  <a:lnTo>
                    <a:pt x="714" y="96"/>
                  </a:lnTo>
                  <a:lnTo>
                    <a:pt x="714" y="96"/>
                  </a:lnTo>
                  <a:lnTo>
                    <a:pt x="434" y="769"/>
                  </a:lnTo>
                  <a:lnTo>
                    <a:pt x="431" y="777"/>
                  </a:lnTo>
                  <a:lnTo>
                    <a:pt x="428" y="786"/>
                  </a:lnTo>
                  <a:lnTo>
                    <a:pt x="423" y="792"/>
                  </a:lnTo>
                  <a:lnTo>
                    <a:pt x="420" y="794"/>
                  </a:lnTo>
                  <a:lnTo>
                    <a:pt x="412" y="794"/>
                  </a:lnTo>
                  <a:lnTo>
                    <a:pt x="406" y="794"/>
                  </a:lnTo>
                  <a:lnTo>
                    <a:pt x="403" y="792"/>
                  </a:lnTo>
                  <a:lnTo>
                    <a:pt x="398" y="786"/>
                  </a:lnTo>
                  <a:lnTo>
                    <a:pt x="392" y="777"/>
                  </a:lnTo>
                  <a:lnTo>
                    <a:pt x="386" y="769"/>
                  </a:lnTo>
                  <a:lnTo>
                    <a:pt x="87" y="102"/>
                  </a:lnTo>
                  <a:lnTo>
                    <a:pt x="81" y="93"/>
                  </a:lnTo>
                  <a:lnTo>
                    <a:pt x="73" y="79"/>
                  </a:lnTo>
                  <a:lnTo>
                    <a:pt x="62" y="62"/>
                  </a:lnTo>
                  <a:lnTo>
                    <a:pt x="45" y="48"/>
                  </a:lnTo>
                  <a:lnTo>
                    <a:pt x="25" y="40"/>
                  </a:lnTo>
                  <a:lnTo>
                    <a:pt x="20" y="40"/>
                  </a:lnTo>
                  <a:lnTo>
                    <a:pt x="14" y="37"/>
                  </a:lnTo>
                  <a:lnTo>
                    <a:pt x="8" y="34"/>
                  </a:lnTo>
                  <a:lnTo>
                    <a:pt x="3" y="31"/>
                  </a:lnTo>
                  <a:lnTo>
                    <a:pt x="0" y="29"/>
                  </a:lnTo>
                  <a:lnTo>
                    <a:pt x="0" y="20"/>
                  </a:lnTo>
                  <a:lnTo>
                    <a:pt x="0" y="15"/>
                  </a:lnTo>
                  <a:lnTo>
                    <a:pt x="3" y="9"/>
                  </a:lnTo>
                  <a:lnTo>
                    <a:pt x="8" y="3"/>
                  </a:lnTo>
                  <a:lnTo>
                    <a:pt x="14" y="3"/>
                  </a:lnTo>
                  <a:lnTo>
                    <a:pt x="20" y="0"/>
                  </a:lnTo>
                  <a:lnTo>
                    <a:pt x="28" y="0"/>
                  </a:lnTo>
                  <a:lnTo>
                    <a:pt x="36" y="0"/>
                  </a:lnTo>
                  <a:lnTo>
                    <a:pt x="330" y="0"/>
                  </a:lnTo>
                  <a:lnTo>
                    <a:pt x="339" y="0"/>
                  </a:lnTo>
                  <a:lnTo>
                    <a:pt x="347" y="0"/>
                  </a:lnTo>
                  <a:lnTo>
                    <a:pt x="353" y="3"/>
                  </a:lnTo>
                  <a:lnTo>
                    <a:pt x="358" y="3"/>
                  </a:lnTo>
                  <a:lnTo>
                    <a:pt x="364" y="9"/>
                  </a:lnTo>
                  <a:lnTo>
                    <a:pt x="367" y="15"/>
                  </a:lnTo>
                  <a:lnTo>
                    <a:pt x="367" y="20"/>
                  </a:lnTo>
                  <a:lnTo>
                    <a:pt x="367" y="23"/>
                  </a:lnTo>
                  <a:lnTo>
                    <a:pt x="367" y="29"/>
                  </a:lnTo>
                  <a:lnTo>
                    <a:pt x="364" y="31"/>
                  </a:lnTo>
                  <a:lnTo>
                    <a:pt x="361" y="34"/>
                  </a:lnTo>
                  <a:lnTo>
                    <a:pt x="356" y="40"/>
                  </a:lnTo>
                  <a:lnTo>
                    <a:pt x="347" y="40"/>
                  </a:lnTo>
                  <a:lnTo>
                    <a:pt x="319" y="46"/>
                  </a:lnTo>
                  <a:lnTo>
                    <a:pt x="297" y="54"/>
                  </a:lnTo>
                  <a:lnTo>
                    <a:pt x="286" y="65"/>
                  </a:lnTo>
                  <a:lnTo>
                    <a:pt x="280" y="74"/>
                  </a:lnTo>
                  <a:lnTo>
                    <a:pt x="283" y="96"/>
                  </a:lnTo>
                  <a:lnTo>
                    <a:pt x="294" y="133"/>
                  </a:lnTo>
                  <a:lnTo>
                    <a:pt x="308" y="175"/>
                  </a:lnTo>
                  <a:lnTo>
                    <a:pt x="325" y="226"/>
                  </a:lnTo>
                  <a:lnTo>
                    <a:pt x="347" y="276"/>
                  </a:lnTo>
                  <a:lnTo>
                    <a:pt x="370" y="330"/>
                  </a:lnTo>
                  <a:lnTo>
                    <a:pt x="392" y="383"/>
                  </a:lnTo>
                  <a:lnTo>
                    <a:pt x="414" y="434"/>
                  </a:lnTo>
                  <a:lnTo>
                    <a:pt x="434" y="479"/>
                  </a:lnTo>
                  <a:lnTo>
                    <a:pt x="451" y="518"/>
                  </a:lnTo>
                  <a:lnTo>
                    <a:pt x="465" y="547"/>
                  </a:lnTo>
                  <a:lnTo>
                    <a:pt x="473" y="564"/>
                  </a:lnTo>
                  <a:lnTo>
                    <a:pt x="496" y="502"/>
                  </a:lnTo>
                  <a:lnTo>
                    <a:pt x="515" y="454"/>
                  </a:lnTo>
                  <a:lnTo>
                    <a:pt x="529" y="417"/>
                  </a:lnTo>
                  <a:lnTo>
                    <a:pt x="540" y="389"/>
                  </a:lnTo>
                  <a:lnTo>
                    <a:pt x="549" y="369"/>
                  </a:lnTo>
                  <a:lnTo>
                    <a:pt x="554" y="358"/>
                  </a:lnTo>
                  <a:lnTo>
                    <a:pt x="557" y="347"/>
                  </a:lnTo>
                  <a:lnTo>
                    <a:pt x="560" y="341"/>
                  </a:lnTo>
                  <a:lnTo>
                    <a:pt x="563" y="333"/>
                  </a:lnTo>
                  <a:lnTo>
                    <a:pt x="574" y="296"/>
                  </a:lnTo>
                  <a:lnTo>
                    <a:pt x="588" y="248"/>
                  </a:lnTo>
                  <a:lnTo>
                    <a:pt x="602" y="198"/>
                  </a:lnTo>
                  <a:lnTo>
                    <a:pt x="613" y="150"/>
                  </a:lnTo>
                  <a:lnTo>
                    <a:pt x="616" y="105"/>
                  </a:lnTo>
                  <a:lnTo>
                    <a:pt x="613" y="76"/>
                  </a:lnTo>
                  <a:lnTo>
                    <a:pt x="608" y="57"/>
                  </a:lnTo>
                  <a:lnTo>
                    <a:pt x="596" y="46"/>
                  </a:lnTo>
                  <a:lnTo>
                    <a:pt x="585" y="43"/>
                  </a:lnTo>
                  <a:lnTo>
                    <a:pt x="577" y="40"/>
                  </a:lnTo>
                  <a:lnTo>
                    <a:pt x="574" y="40"/>
                  </a:lnTo>
                  <a:lnTo>
                    <a:pt x="568" y="40"/>
                  </a:lnTo>
                  <a:lnTo>
                    <a:pt x="563" y="37"/>
                  </a:lnTo>
                  <a:lnTo>
                    <a:pt x="560" y="34"/>
                  </a:lnTo>
                  <a:lnTo>
                    <a:pt x="554" y="31"/>
                  </a:lnTo>
                  <a:lnTo>
                    <a:pt x="552" y="29"/>
                  </a:lnTo>
                  <a:lnTo>
                    <a:pt x="552" y="20"/>
                  </a:lnTo>
                  <a:lnTo>
                    <a:pt x="552" y="15"/>
                  </a:lnTo>
                  <a:lnTo>
                    <a:pt x="554" y="9"/>
                  </a:lnTo>
                  <a:lnTo>
                    <a:pt x="560" y="3"/>
                  </a:lnTo>
                  <a:lnTo>
                    <a:pt x="566" y="3"/>
                  </a:lnTo>
                  <a:lnTo>
                    <a:pt x="574" y="0"/>
                  </a:lnTo>
                  <a:lnTo>
                    <a:pt x="580" y="0"/>
                  </a:lnTo>
                  <a:lnTo>
                    <a:pt x="5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0"/>
            <p:cNvSpPr>
              <a:spLocks/>
            </p:cNvSpPr>
            <p:nvPr/>
          </p:nvSpPr>
          <p:spPr bwMode="auto">
            <a:xfrm>
              <a:off x="5192" y="3306"/>
              <a:ext cx="851" cy="1157"/>
            </a:xfrm>
            <a:custGeom>
              <a:avLst/>
              <a:gdLst/>
              <a:ahLst/>
              <a:cxnLst>
                <a:cxn ang="0">
                  <a:pos x="728" y="2"/>
                </a:cxn>
                <a:cxn ang="0">
                  <a:pos x="812" y="33"/>
                </a:cxn>
                <a:cxn ang="0">
                  <a:pos x="851" y="107"/>
                </a:cxn>
                <a:cxn ang="0">
                  <a:pos x="795" y="216"/>
                </a:cxn>
                <a:cxn ang="0">
                  <a:pos x="706" y="259"/>
                </a:cxn>
                <a:cxn ang="0">
                  <a:pos x="694" y="259"/>
                </a:cxn>
                <a:cxn ang="0">
                  <a:pos x="692" y="244"/>
                </a:cxn>
                <a:cxn ang="0">
                  <a:pos x="706" y="219"/>
                </a:cxn>
                <a:cxn ang="0">
                  <a:pos x="711" y="146"/>
                </a:cxn>
                <a:cxn ang="0">
                  <a:pos x="652" y="101"/>
                </a:cxn>
                <a:cxn ang="0">
                  <a:pos x="580" y="87"/>
                </a:cxn>
                <a:cxn ang="0">
                  <a:pos x="454" y="104"/>
                </a:cxn>
                <a:cxn ang="0">
                  <a:pos x="358" y="177"/>
                </a:cxn>
                <a:cxn ang="0">
                  <a:pos x="322" y="261"/>
                </a:cxn>
                <a:cxn ang="0">
                  <a:pos x="319" y="320"/>
                </a:cxn>
                <a:cxn ang="0">
                  <a:pos x="356" y="396"/>
                </a:cxn>
                <a:cxn ang="0">
                  <a:pos x="462" y="458"/>
                </a:cxn>
                <a:cxn ang="0">
                  <a:pos x="591" y="481"/>
                </a:cxn>
                <a:cxn ang="0">
                  <a:pos x="602" y="484"/>
                </a:cxn>
                <a:cxn ang="0">
                  <a:pos x="580" y="523"/>
                </a:cxn>
                <a:cxn ang="0">
                  <a:pos x="473" y="568"/>
                </a:cxn>
                <a:cxn ang="0">
                  <a:pos x="302" y="619"/>
                </a:cxn>
                <a:cxn ang="0">
                  <a:pos x="196" y="723"/>
                </a:cxn>
                <a:cxn ang="0">
                  <a:pos x="143" y="836"/>
                </a:cxn>
                <a:cxn ang="0">
                  <a:pos x="143" y="937"/>
                </a:cxn>
                <a:cxn ang="0">
                  <a:pos x="230" y="1036"/>
                </a:cxn>
                <a:cxn ang="0">
                  <a:pos x="370" y="1067"/>
                </a:cxn>
                <a:cxn ang="0">
                  <a:pos x="515" y="1027"/>
                </a:cxn>
                <a:cxn ang="0">
                  <a:pos x="596" y="951"/>
                </a:cxn>
                <a:cxn ang="0">
                  <a:pos x="664" y="884"/>
                </a:cxn>
                <a:cxn ang="0">
                  <a:pos x="728" y="861"/>
                </a:cxn>
                <a:cxn ang="0">
                  <a:pos x="742" y="861"/>
                </a:cxn>
                <a:cxn ang="0">
                  <a:pos x="739" y="884"/>
                </a:cxn>
                <a:cxn ang="0">
                  <a:pos x="666" y="971"/>
                </a:cxn>
                <a:cxn ang="0">
                  <a:pos x="526" y="1078"/>
                </a:cxn>
                <a:cxn ang="0">
                  <a:pos x="336" y="1148"/>
                </a:cxn>
                <a:cxn ang="0">
                  <a:pos x="148" y="1137"/>
                </a:cxn>
                <a:cxn ang="0">
                  <a:pos x="25" y="1050"/>
                </a:cxn>
                <a:cxn ang="0">
                  <a:pos x="0" y="943"/>
                </a:cxn>
                <a:cxn ang="0">
                  <a:pos x="25" y="844"/>
                </a:cxn>
                <a:cxn ang="0">
                  <a:pos x="123" y="701"/>
                </a:cxn>
                <a:cxn ang="0">
                  <a:pos x="333" y="543"/>
                </a:cxn>
                <a:cxn ang="0">
                  <a:pos x="260" y="506"/>
                </a:cxn>
                <a:cxn ang="0">
                  <a:pos x="190" y="408"/>
                </a:cxn>
                <a:cxn ang="0">
                  <a:pos x="221" y="239"/>
                </a:cxn>
                <a:cxn ang="0">
                  <a:pos x="378" y="87"/>
                </a:cxn>
                <a:cxn ang="0">
                  <a:pos x="596" y="5"/>
                </a:cxn>
              </a:cxnLst>
              <a:rect l="0" t="0" r="r" b="b"/>
              <a:pathLst>
                <a:path w="851" h="1157">
                  <a:moveTo>
                    <a:pt x="669" y="0"/>
                  </a:moveTo>
                  <a:lnTo>
                    <a:pt x="697" y="0"/>
                  </a:lnTo>
                  <a:lnTo>
                    <a:pt x="728" y="2"/>
                  </a:lnTo>
                  <a:lnTo>
                    <a:pt x="759" y="8"/>
                  </a:lnTo>
                  <a:lnTo>
                    <a:pt x="787" y="19"/>
                  </a:lnTo>
                  <a:lnTo>
                    <a:pt x="812" y="33"/>
                  </a:lnTo>
                  <a:lnTo>
                    <a:pt x="832" y="50"/>
                  </a:lnTo>
                  <a:lnTo>
                    <a:pt x="846" y="76"/>
                  </a:lnTo>
                  <a:lnTo>
                    <a:pt x="851" y="107"/>
                  </a:lnTo>
                  <a:lnTo>
                    <a:pt x="843" y="149"/>
                  </a:lnTo>
                  <a:lnTo>
                    <a:pt x="823" y="185"/>
                  </a:lnTo>
                  <a:lnTo>
                    <a:pt x="795" y="216"/>
                  </a:lnTo>
                  <a:lnTo>
                    <a:pt x="764" y="239"/>
                  </a:lnTo>
                  <a:lnTo>
                    <a:pt x="731" y="256"/>
                  </a:lnTo>
                  <a:lnTo>
                    <a:pt x="706" y="259"/>
                  </a:lnTo>
                  <a:lnTo>
                    <a:pt x="700" y="259"/>
                  </a:lnTo>
                  <a:lnTo>
                    <a:pt x="697" y="259"/>
                  </a:lnTo>
                  <a:lnTo>
                    <a:pt x="694" y="259"/>
                  </a:lnTo>
                  <a:lnTo>
                    <a:pt x="692" y="253"/>
                  </a:lnTo>
                  <a:lnTo>
                    <a:pt x="689" y="250"/>
                  </a:lnTo>
                  <a:lnTo>
                    <a:pt x="692" y="244"/>
                  </a:lnTo>
                  <a:lnTo>
                    <a:pt x="694" y="239"/>
                  </a:lnTo>
                  <a:lnTo>
                    <a:pt x="697" y="233"/>
                  </a:lnTo>
                  <a:lnTo>
                    <a:pt x="706" y="219"/>
                  </a:lnTo>
                  <a:lnTo>
                    <a:pt x="714" y="199"/>
                  </a:lnTo>
                  <a:lnTo>
                    <a:pt x="717" y="174"/>
                  </a:lnTo>
                  <a:lnTo>
                    <a:pt x="711" y="146"/>
                  </a:lnTo>
                  <a:lnTo>
                    <a:pt x="697" y="126"/>
                  </a:lnTo>
                  <a:lnTo>
                    <a:pt x="678" y="109"/>
                  </a:lnTo>
                  <a:lnTo>
                    <a:pt x="652" y="101"/>
                  </a:lnTo>
                  <a:lnTo>
                    <a:pt x="627" y="92"/>
                  </a:lnTo>
                  <a:lnTo>
                    <a:pt x="602" y="90"/>
                  </a:lnTo>
                  <a:lnTo>
                    <a:pt x="580" y="87"/>
                  </a:lnTo>
                  <a:lnTo>
                    <a:pt x="566" y="87"/>
                  </a:lnTo>
                  <a:lnTo>
                    <a:pt x="504" y="92"/>
                  </a:lnTo>
                  <a:lnTo>
                    <a:pt x="454" y="104"/>
                  </a:lnTo>
                  <a:lnTo>
                    <a:pt x="414" y="126"/>
                  </a:lnTo>
                  <a:lnTo>
                    <a:pt x="384" y="149"/>
                  </a:lnTo>
                  <a:lnTo>
                    <a:pt x="358" y="177"/>
                  </a:lnTo>
                  <a:lnTo>
                    <a:pt x="342" y="208"/>
                  </a:lnTo>
                  <a:lnTo>
                    <a:pt x="330" y="236"/>
                  </a:lnTo>
                  <a:lnTo>
                    <a:pt x="322" y="261"/>
                  </a:lnTo>
                  <a:lnTo>
                    <a:pt x="319" y="281"/>
                  </a:lnTo>
                  <a:lnTo>
                    <a:pt x="319" y="298"/>
                  </a:lnTo>
                  <a:lnTo>
                    <a:pt x="319" y="320"/>
                  </a:lnTo>
                  <a:lnTo>
                    <a:pt x="328" y="343"/>
                  </a:lnTo>
                  <a:lnTo>
                    <a:pt x="339" y="371"/>
                  </a:lnTo>
                  <a:lnTo>
                    <a:pt x="356" y="396"/>
                  </a:lnTo>
                  <a:lnTo>
                    <a:pt x="384" y="419"/>
                  </a:lnTo>
                  <a:lnTo>
                    <a:pt x="417" y="442"/>
                  </a:lnTo>
                  <a:lnTo>
                    <a:pt x="462" y="458"/>
                  </a:lnTo>
                  <a:lnTo>
                    <a:pt x="518" y="472"/>
                  </a:lnTo>
                  <a:lnTo>
                    <a:pt x="588" y="481"/>
                  </a:lnTo>
                  <a:lnTo>
                    <a:pt x="591" y="481"/>
                  </a:lnTo>
                  <a:lnTo>
                    <a:pt x="596" y="481"/>
                  </a:lnTo>
                  <a:lnTo>
                    <a:pt x="599" y="481"/>
                  </a:lnTo>
                  <a:lnTo>
                    <a:pt x="602" y="484"/>
                  </a:lnTo>
                  <a:lnTo>
                    <a:pt x="602" y="489"/>
                  </a:lnTo>
                  <a:lnTo>
                    <a:pt x="596" y="503"/>
                  </a:lnTo>
                  <a:lnTo>
                    <a:pt x="580" y="523"/>
                  </a:lnTo>
                  <a:lnTo>
                    <a:pt x="552" y="543"/>
                  </a:lnTo>
                  <a:lnTo>
                    <a:pt x="515" y="560"/>
                  </a:lnTo>
                  <a:lnTo>
                    <a:pt x="473" y="568"/>
                  </a:lnTo>
                  <a:lnTo>
                    <a:pt x="409" y="577"/>
                  </a:lnTo>
                  <a:lnTo>
                    <a:pt x="353" y="594"/>
                  </a:lnTo>
                  <a:lnTo>
                    <a:pt x="302" y="619"/>
                  </a:lnTo>
                  <a:lnTo>
                    <a:pt x="260" y="650"/>
                  </a:lnTo>
                  <a:lnTo>
                    <a:pt x="227" y="684"/>
                  </a:lnTo>
                  <a:lnTo>
                    <a:pt x="196" y="723"/>
                  </a:lnTo>
                  <a:lnTo>
                    <a:pt x="174" y="762"/>
                  </a:lnTo>
                  <a:lnTo>
                    <a:pt x="157" y="799"/>
                  </a:lnTo>
                  <a:lnTo>
                    <a:pt x="143" y="836"/>
                  </a:lnTo>
                  <a:lnTo>
                    <a:pt x="137" y="867"/>
                  </a:lnTo>
                  <a:lnTo>
                    <a:pt x="134" y="889"/>
                  </a:lnTo>
                  <a:lnTo>
                    <a:pt x="143" y="937"/>
                  </a:lnTo>
                  <a:lnTo>
                    <a:pt x="162" y="976"/>
                  </a:lnTo>
                  <a:lnTo>
                    <a:pt x="193" y="1010"/>
                  </a:lnTo>
                  <a:lnTo>
                    <a:pt x="230" y="1036"/>
                  </a:lnTo>
                  <a:lnTo>
                    <a:pt x="274" y="1052"/>
                  </a:lnTo>
                  <a:lnTo>
                    <a:pt x="322" y="1064"/>
                  </a:lnTo>
                  <a:lnTo>
                    <a:pt x="370" y="1067"/>
                  </a:lnTo>
                  <a:lnTo>
                    <a:pt x="428" y="1064"/>
                  </a:lnTo>
                  <a:lnTo>
                    <a:pt x="476" y="1050"/>
                  </a:lnTo>
                  <a:lnTo>
                    <a:pt x="515" y="1027"/>
                  </a:lnTo>
                  <a:lnTo>
                    <a:pt x="549" y="1005"/>
                  </a:lnTo>
                  <a:lnTo>
                    <a:pt x="574" y="976"/>
                  </a:lnTo>
                  <a:lnTo>
                    <a:pt x="596" y="951"/>
                  </a:lnTo>
                  <a:lnTo>
                    <a:pt x="613" y="931"/>
                  </a:lnTo>
                  <a:lnTo>
                    <a:pt x="636" y="903"/>
                  </a:lnTo>
                  <a:lnTo>
                    <a:pt x="664" y="884"/>
                  </a:lnTo>
                  <a:lnTo>
                    <a:pt x="692" y="869"/>
                  </a:lnTo>
                  <a:lnTo>
                    <a:pt x="714" y="864"/>
                  </a:lnTo>
                  <a:lnTo>
                    <a:pt x="728" y="861"/>
                  </a:lnTo>
                  <a:lnTo>
                    <a:pt x="734" y="861"/>
                  </a:lnTo>
                  <a:lnTo>
                    <a:pt x="736" y="861"/>
                  </a:lnTo>
                  <a:lnTo>
                    <a:pt x="742" y="861"/>
                  </a:lnTo>
                  <a:lnTo>
                    <a:pt x="742" y="864"/>
                  </a:lnTo>
                  <a:lnTo>
                    <a:pt x="745" y="869"/>
                  </a:lnTo>
                  <a:lnTo>
                    <a:pt x="739" y="884"/>
                  </a:lnTo>
                  <a:lnTo>
                    <a:pt x="725" y="909"/>
                  </a:lnTo>
                  <a:lnTo>
                    <a:pt x="700" y="937"/>
                  </a:lnTo>
                  <a:lnTo>
                    <a:pt x="666" y="971"/>
                  </a:lnTo>
                  <a:lnTo>
                    <a:pt x="627" y="1007"/>
                  </a:lnTo>
                  <a:lnTo>
                    <a:pt x="580" y="1044"/>
                  </a:lnTo>
                  <a:lnTo>
                    <a:pt x="526" y="1078"/>
                  </a:lnTo>
                  <a:lnTo>
                    <a:pt x="468" y="1109"/>
                  </a:lnTo>
                  <a:lnTo>
                    <a:pt x="406" y="1134"/>
                  </a:lnTo>
                  <a:lnTo>
                    <a:pt x="336" y="1148"/>
                  </a:lnTo>
                  <a:lnTo>
                    <a:pt x="266" y="1157"/>
                  </a:lnTo>
                  <a:lnTo>
                    <a:pt x="204" y="1151"/>
                  </a:lnTo>
                  <a:lnTo>
                    <a:pt x="148" y="1137"/>
                  </a:lnTo>
                  <a:lnTo>
                    <a:pt x="98" y="1114"/>
                  </a:lnTo>
                  <a:lnTo>
                    <a:pt x="59" y="1086"/>
                  </a:lnTo>
                  <a:lnTo>
                    <a:pt x="25" y="1050"/>
                  </a:lnTo>
                  <a:lnTo>
                    <a:pt x="6" y="1007"/>
                  </a:lnTo>
                  <a:lnTo>
                    <a:pt x="0" y="957"/>
                  </a:lnTo>
                  <a:lnTo>
                    <a:pt x="0" y="943"/>
                  </a:lnTo>
                  <a:lnTo>
                    <a:pt x="3" y="917"/>
                  </a:lnTo>
                  <a:lnTo>
                    <a:pt x="11" y="884"/>
                  </a:lnTo>
                  <a:lnTo>
                    <a:pt x="25" y="844"/>
                  </a:lnTo>
                  <a:lnTo>
                    <a:pt x="48" y="802"/>
                  </a:lnTo>
                  <a:lnTo>
                    <a:pt x="78" y="751"/>
                  </a:lnTo>
                  <a:lnTo>
                    <a:pt x="123" y="701"/>
                  </a:lnTo>
                  <a:lnTo>
                    <a:pt x="176" y="647"/>
                  </a:lnTo>
                  <a:lnTo>
                    <a:pt x="246" y="594"/>
                  </a:lnTo>
                  <a:lnTo>
                    <a:pt x="333" y="543"/>
                  </a:lnTo>
                  <a:lnTo>
                    <a:pt x="333" y="543"/>
                  </a:lnTo>
                  <a:lnTo>
                    <a:pt x="297" y="526"/>
                  </a:lnTo>
                  <a:lnTo>
                    <a:pt x="260" y="506"/>
                  </a:lnTo>
                  <a:lnTo>
                    <a:pt x="230" y="478"/>
                  </a:lnTo>
                  <a:lnTo>
                    <a:pt x="204" y="447"/>
                  </a:lnTo>
                  <a:lnTo>
                    <a:pt x="190" y="408"/>
                  </a:lnTo>
                  <a:lnTo>
                    <a:pt x="185" y="366"/>
                  </a:lnTo>
                  <a:lnTo>
                    <a:pt x="193" y="301"/>
                  </a:lnTo>
                  <a:lnTo>
                    <a:pt x="221" y="239"/>
                  </a:lnTo>
                  <a:lnTo>
                    <a:pt x="263" y="183"/>
                  </a:lnTo>
                  <a:lnTo>
                    <a:pt x="316" y="132"/>
                  </a:lnTo>
                  <a:lnTo>
                    <a:pt x="378" y="87"/>
                  </a:lnTo>
                  <a:lnTo>
                    <a:pt x="448" y="50"/>
                  </a:lnTo>
                  <a:lnTo>
                    <a:pt x="521" y="22"/>
                  </a:lnTo>
                  <a:lnTo>
                    <a:pt x="596" y="5"/>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1"/>
            <p:cNvSpPr>
              <a:spLocks/>
            </p:cNvSpPr>
            <p:nvPr/>
          </p:nvSpPr>
          <p:spPr bwMode="auto">
            <a:xfrm>
              <a:off x="6200" y="3080"/>
              <a:ext cx="731" cy="769"/>
            </a:xfrm>
            <a:custGeom>
              <a:avLst/>
              <a:gdLst/>
              <a:ahLst/>
              <a:cxnLst>
                <a:cxn ang="0">
                  <a:pos x="241" y="3"/>
                </a:cxn>
                <a:cxn ang="0">
                  <a:pos x="316" y="6"/>
                </a:cxn>
                <a:cxn ang="0">
                  <a:pos x="400" y="6"/>
                </a:cxn>
                <a:cxn ang="0">
                  <a:pos x="487" y="3"/>
                </a:cxn>
                <a:cxn ang="0">
                  <a:pos x="535" y="3"/>
                </a:cxn>
                <a:cxn ang="0">
                  <a:pos x="543" y="6"/>
                </a:cxn>
                <a:cxn ang="0">
                  <a:pos x="546" y="14"/>
                </a:cxn>
                <a:cxn ang="0">
                  <a:pos x="546" y="17"/>
                </a:cxn>
                <a:cxn ang="0">
                  <a:pos x="543" y="31"/>
                </a:cxn>
                <a:cxn ang="0">
                  <a:pos x="532" y="40"/>
                </a:cxn>
                <a:cxn ang="0">
                  <a:pos x="515" y="40"/>
                </a:cxn>
                <a:cxn ang="0">
                  <a:pos x="459" y="43"/>
                </a:cxn>
                <a:cxn ang="0">
                  <a:pos x="409" y="51"/>
                </a:cxn>
                <a:cxn ang="0">
                  <a:pos x="389" y="76"/>
                </a:cxn>
                <a:cxn ang="0">
                  <a:pos x="386" y="93"/>
                </a:cxn>
                <a:cxn ang="0">
                  <a:pos x="230" y="704"/>
                </a:cxn>
                <a:cxn ang="0">
                  <a:pos x="230" y="715"/>
                </a:cxn>
                <a:cxn ang="0">
                  <a:pos x="230" y="718"/>
                </a:cxn>
                <a:cxn ang="0">
                  <a:pos x="230" y="724"/>
                </a:cxn>
                <a:cxn ang="0">
                  <a:pos x="235" y="727"/>
                </a:cxn>
                <a:cxn ang="0">
                  <a:pos x="252" y="729"/>
                </a:cxn>
                <a:cxn ang="0">
                  <a:pos x="392" y="729"/>
                </a:cxn>
                <a:cxn ang="0">
                  <a:pos x="507" y="713"/>
                </a:cxn>
                <a:cxn ang="0">
                  <a:pos x="585" y="668"/>
                </a:cxn>
                <a:cxn ang="0">
                  <a:pos x="638" y="606"/>
                </a:cxn>
                <a:cxn ang="0">
                  <a:pos x="675" y="532"/>
                </a:cxn>
                <a:cxn ang="0">
                  <a:pos x="692" y="487"/>
                </a:cxn>
                <a:cxn ang="0">
                  <a:pos x="700" y="476"/>
                </a:cxn>
                <a:cxn ang="0">
                  <a:pos x="711" y="473"/>
                </a:cxn>
                <a:cxn ang="0">
                  <a:pos x="725" y="476"/>
                </a:cxn>
                <a:cxn ang="0">
                  <a:pos x="731" y="485"/>
                </a:cxn>
                <a:cxn ang="0">
                  <a:pos x="731" y="490"/>
                </a:cxn>
                <a:cxn ang="0">
                  <a:pos x="720" y="521"/>
                </a:cxn>
                <a:cxn ang="0">
                  <a:pos x="694" y="592"/>
                </a:cxn>
                <a:cxn ang="0">
                  <a:pos x="666" y="670"/>
                </a:cxn>
                <a:cxn ang="0">
                  <a:pos x="641" y="729"/>
                </a:cxn>
                <a:cxn ang="0">
                  <a:pos x="633" y="758"/>
                </a:cxn>
                <a:cxn ang="0">
                  <a:pos x="624" y="766"/>
                </a:cxn>
                <a:cxn ang="0">
                  <a:pos x="610" y="769"/>
                </a:cxn>
                <a:cxn ang="0">
                  <a:pos x="34" y="769"/>
                </a:cxn>
                <a:cxn ang="0">
                  <a:pos x="17" y="769"/>
                </a:cxn>
                <a:cxn ang="0">
                  <a:pos x="3" y="763"/>
                </a:cxn>
                <a:cxn ang="0">
                  <a:pos x="0" y="752"/>
                </a:cxn>
                <a:cxn ang="0">
                  <a:pos x="3" y="738"/>
                </a:cxn>
                <a:cxn ang="0">
                  <a:pos x="11" y="732"/>
                </a:cxn>
                <a:cxn ang="0">
                  <a:pos x="25" y="729"/>
                </a:cxn>
                <a:cxn ang="0">
                  <a:pos x="76" y="729"/>
                </a:cxn>
                <a:cxn ang="0">
                  <a:pos x="118" y="715"/>
                </a:cxn>
                <a:cxn ang="0">
                  <a:pos x="132" y="682"/>
                </a:cxn>
                <a:cxn ang="0">
                  <a:pos x="283" y="74"/>
                </a:cxn>
                <a:cxn ang="0">
                  <a:pos x="286" y="62"/>
                </a:cxn>
                <a:cxn ang="0">
                  <a:pos x="286" y="59"/>
                </a:cxn>
                <a:cxn ang="0">
                  <a:pos x="283" y="51"/>
                </a:cxn>
                <a:cxn ang="0">
                  <a:pos x="272" y="45"/>
                </a:cxn>
                <a:cxn ang="0">
                  <a:pos x="249" y="43"/>
                </a:cxn>
                <a:cxn ang="0">
                  <a:pos x="227" y="43"/>
                </a:cxn>
                <a:cxn ang="0">
                  <a:pos x="218" y="43"/>
                </a:cxn>
                <a:cxn ang="0">
                  <a:pos x="199" y="40"/>
                </a:cxn>
                <a:cxn ang="0">
                  <a:pos x="185" y="37"/>
                </a:cxn>
                <a:cxn ang="0">
                  <a:pos x="182" y="26"/>
                </a:cxn>
                <a:cxn ang="0">
                  <a:pos x="185" y="12"/>
                </a:cxn>
                <a:cxn ang="0">
                  <a:pos x="193" y="3"/>
                </a:cxn>
                <a:cxn ang="0">
                  <a:pos x="202" y="0"/>
                </a:cxn>
              </a:cxnLst>
              <a:rect l="0" t="0" r="r" b="b"/>
              <a:pathLst>
                <a:path w="731" h="769">
                  <a:moveTo>
                    <a:pt x="207" y="0"/>
                  </a:moveTo>
                  <a:lnTo>
                    <a:pt x="241" y="3"/>
                  </a:lnTo>
                  <a:lnTo>
                    <a:pt x="277" y="3"/>
                  </a:lnTo>
                  <a:lnTo>
                    <a:pt x="316" y="6"/>
                  </a:lnTo>
                  <a:lnTo>
                    <a:pt x="356" y="6"/>
                  </a:lnTo>
                  <a:lnTo>
                    <a:pt x="400" y="6"/>
                  </a:lnTo>
                  <a:lnTo>
                    <a:pt x="445" y="3"/>
                  </a:lnTo>
                  <a:lnTo>
                    <a:pt x="487" y="3"/>
                  </a:lnTo>
                  <a:lnTo>
                    <a:pt x="526" y="0"/>
                  </a:lnTo>
                  <a:lnTo>
                    <a:pt x="535" y="3"/>
                  </a:lnTo>
                  <a:lnTo>
                    <a:pt x="540" y="3"/>
                  </a:lnTo>
                  <a:lnTo>
                    <a:pt x="543" y="6"/>
                  </a:lnTo>
                  <a:lnTo>
                    <a:pt x="546" y="12"/>
                  </a:lnTo>
                  <a:lnTo>
                    <a:pt x="546" y="14"/>
                  </a:lnTo>
                  <a:lnTo>
                    <a:pt x="546" y="14"/>
                  </a:lnTo>
                  <a:lnTo>
                    <a:pt x="546" y="17"/>
                  </a:lnTo>
                  <a:lnTo>
                    <a:pt x="546" y="26"/>
                  </a:lnTo>
                  <a:lnTo>
                    <a:pt x="543" y="31"/>
                  </a:lnTo>
                  <a:lnTo>
                    <a:pt x="540" y="37"/>
                  </a:lnTo>
                  <a:lnTo>
                    <a:pt x="532" y="40"/>
                  </a:lnTo>
                  <a:lnTo>
                    <a:pt x="526" y="40"/>
                  </a:lnTo>
                  <a:lnTo>
                    <a:pt x="515" y="40"/>
                  </a:lnTo>
                  <a:lnTo>
                    <a:pt x="501" y="43"/>
                  </a:lnTo>
                  <a:lnTo>
                    <a:pt x="459" y="43"/>
                  </a:lnTo>
                  <a:lnTo>
                    <a:pt x="428" y="45"/>
                  </a:lnTo>
                  <a:lnTo>
                    <a:pt x="409" y="51"/>
                  </a:lnTo>
                  <a:lnTo>
                    <a:pt x="398" y="62"/>
                  </a:lnTo>
                  <a:lnTo>
                    <a:pt x="389" y="76"/>
                  </a:lnTo>
                  <a:lnTo>
                    <a:pt x="386" y="93"/>
                  </a:lnTo>
                  <a:lnTo>
                    <a:pt x="386" y="93"/>
                  </a:lnTo>
                  <a:lnTo>
                    <a:pt x="232" y="696"/>
                  </a:lnTo>
                  <a:lnTo>
                    <a:pt x="230" y="704"/>
                  </a:lnTo>
                  <a:lnTo>
                    <a:pt x="230" y="710"/>
                  </a:lnTo>
                  <a:lnTo>
                    <a:pt x="230" y="715"/>
                  </a:lnTo>
                  <a:lnTo>
                    <a:pt x="230" y="715"/>
                  </a:lnTo>
                  <a:lnTo>
                    <a:pt x="230" y="718"/>
                  </a:lnTo>
                  <a:lnTo>
                    <a:pt x="230" y="721"/>
                  </a:lnTo>
                  <a:lnTo>
                    <a:pt x="230" y="724"/>
                  </a:lnTo>
                  <a:lnTo>
                    <a:pt x="232" y="727"/>
                  </a:lnTo>
                  <a:lnTo>
                    <a:pt x="235" y="727"/>
                  </a:lnTo>
                  <a:lnTo>
                    <a:pt x="244" y="729"/>
                  </a:lnTo>
                  <a:lnTo>
                    <a:pt x="252" y="729"/>
                  </a:lnTo>
                  <a:lnTo>
                    <a:pt x="266" y="729"/>
                  </a:lnTo>
                  <a:lnTo>
                    <a:pt x="392" y="729"/>
                  </a:lnTo>
                  <a:lnTo>
                    <a:pt x="456" y="724"/>
                  </a:lnTo>
                  <a:lnTo>
                    <a:pt x="507" y="713"/>
                  </a:lnTo>
                  <a:lnTo>
                    <a:pt x="552" y="693"/>
                  </a:lnTo>
                  <a:lnTo>
                    <a:pt x="585" y="668"/>
                  </a:lnTo>
                  <a:lnTo>
                    <a:pt x="616" y="639"/>
                  </a:lnTo>
                  <a:lnTo>
                    <a:pt x="638" y="606"/>
                  </a:lnTo>
                  <a:lnTo>
                    <a:pt x="658" y="569"/>
                  </a:lnTo>
                  <a:lnTo>
                    <a:pt x="675" y="532"/>
                  </a:lnTo>
                  <a:lnTo>
                    <a:pt x="689" y="496"/>
                  </a:lnTo>
                  <a:lnTo>
                    <a:pt x="692" y="487"/>
                  </a:lnTo>
                  <a:lnTo>
                    <a:pt x="697" y="482"/>
                  </a:lnTo>
                  <a:lnTo>
                    <a:pt x="700" y="476"/>
                  </a:lnTo>
                  <a:lnTo>
                    <a:pt x="706" y="476"/>
                  </a:lnTo>
                  <a:lnTo>
                    <a:pt x="711" y="473"/>
                  </a:lnTo>
                  <a:lnTo>
                    <a:pt x="720" y="476"/>
                  </a:lnTo>
                  <a:lnTo>
                    <a:pt x="725" y="476"/>
                  </a:lnTo>
                  <a:lnTo>
                    <a:pt x="728" y="482"/>
                  </a:lnTo>
                  <a:lnTo>
                    <a:pt x="731" y="485"/>
                  </a:lnTo>
                  <a:lnTo>
                    <a:pt x="731" y="487"/>
                  </a:lnTo>
                  <a:lnTo>
                    <a:pt x="731" y="490"/>
                  </a:lnTo>
                  <a:lnTo>
                    <a:pt x="728" y="499"/>
                  </a:lnTo>
                  <a:lnTo>
                    <a:pt x="720" y="521"/>
                  </a:lnTo>
                  <a:lnTo>
                    <a:pt x="708" y="555"/>
                  </a:lnTo>
                  <a:lnTo>
                    <a:pt x="694" y="592"/>
                  </a:lnTo>
                  <a:lnTo>
                    <a:pt x="680" y="631"/>
                  </a:lnTo>
                  <a:lnTo>
                    <a:pt x="666" y="670"/>
                  </a:lnTo>
                  <a:lnTo>
                    <a:pt x="652" y="704"/>
                  </a:lnTo>
                  <a:lnTo>
                    <a:pt x="641" y="729"/>
                  </a:lnTo>
                  <a:lnTo>
                    <a:pt x="636" y="746"/>
                  </a:lnTo>
                  <a:lnTo>
                    <a:pt x="633" y="758"/>
                  </a:lnTo>
                  <a:lnTo>
                    <a:pt x="627" y="763"/>
                  </a:lnTo>
                  <a:lnTo>
                    <a:pt x="624" y="766"/>
                  </a:lnTo>
                  <a:lnTo>
                    <a:pt x="619" y="769"/>
                  </a:lnTo>
                  <a:lnTo>
                    <a:pt x="610" y="769"/>
                  </a:lnTo>
                  <a:lnTo>
                    <a:pt x="596" y="769"/>
                  </a:lnTo>
                  <a:lnTo>
                    <a:pt x="34" y="769"/>
                  </a:lnTo>
                  <a:lnTo>
                    <a:pt x="25" y="769"/>
                  </a:lnTo>
                  <a:lnTo>
                    <a:pt x="17" y="769"/>
                  </a:lnTo>
                  <a:lnTo>
                    <a:pt x="8" y="766"/>
                  </a:lnTo>
                  <a:lnTo>
                    <a:pt x="3" y="763"/>
                  </a:lnTo>
                  <a:lnTo>
                    <a:pt x="0" y="760"/>
                  </a:lnTo>
                  <a:lnTo>
                    <a:pt x="0" y="752"/>
                  </a:lnTo>
                  <a:lnTo>
                    <a:pt x="0" y="744"/>
                  </a:lnTo>
                  <a:lnTo>
                    <a:pt x="3" y="738"/>
                  </a:lnTo>
                  <a:lnTo>
                    <a:pt x="6" y="732"/>
                  </a:lnTo>
                  <a:lnTo>
                    <a:pt x="11" y="732"/>
                  </a:lnTo>
                  <a:lnTo>
                    <a:pt x="20" y="729"/>
                  </a:lnTo>
                  <a:lnTo>
                    <a:pt x="25" y="729"/>
                  </a:lnTo>
                  <a:lnTo>
                    <a:pt x="34" y="729"/>
                  </a:lnTo>
                  <a:lnTo>
                    <a:pt x="76" y="729"/>
                  </a:lnTo>
                  <a:lnTo>
                    <a:pt x="101" y="724"/>
                  </a:lnTo>
                  <a:lnTo>
                    <a:pt x="118" y="715"/>
                  </a:lnTo>
                  <a:lnTo>
                    <a:pt x="126" y="701"/>
                  </a:lnTo>
                  <a:lnTo>
                    <a:pt x="132" y="682"/>
                  </a:lnTo>
                  <a:lnTo>
                    <a:pt x="280" y="85"/>
                  </a:lnTo>
                  <a:lnTo>
                    <a:pt x="283" y="74"/>
                  </a:lnTo>
                  <a:lnTo>
                    <a:pt x="286" y="68"/>
                  </a:lnTo>
                  <a:lnTo>
                    <a:pt x="286" y="62"/>
                  </a:lnTo>
                  <a:lnTo>
                    <a:pt x="286" y="59"/>
                  </a:lnTo>
                  <a:lnTo>
                    <a:pt x="286" y="59"/>
                  </a:lnTo>
                  <a:lnTo>
                    <a:pt x="286" y="54"/>
                  </a:lnTo>
                  <a:lnTo>
                    <a:pt x="283" y="51"/>
                  </a:lnTo>
                  <a:lnTo>
                    <a:pt x="280" y="48"/>
                  </a:lnTo>
                  <a:lnTo>
                    <a:pt x="272" y="45"/>
                  </a:lnTo>
                  <a:lnTo>
                    <a:pt x="260" y="43"/>
                  </a:lnTo>
                  <a:lnTo>
                    <a:pt x="249" y="43"/>
                  </a:lnTo>
                  <a:lnTo>
                    <a:pt x="238" y="43"/>
                  </a:lnTo>
                  <a:lnTo>
                    <a:pt x="227" y="43"/>
                  </a:lnTo>
                  <a:lnTo>
                    <a:pt x="221" y="43"/>
                  </a:lnTo>
                  <a:lnTo>
                    <a:pt x="218" y="43"/>
                  </a:lnTo>
                  <a:lnTo>
                    <a:pt x="207" y="40"/>
                  </a:lnTo>
                  <a:lnTo>
                    <a:pt x="199" y="40"/>
                  </a:lnTo>
                  <a:lnTo>
                    <a:pt x="190" y="40"/>
                  </a:lnTo>
                  <a:lnTo>
                    <a:pt x="185" y="37"/>
                  </a:lnTo>
                  <a:lnTo>
                    <a:pt x="182" y="31"/>
                  </a:lnTo>
                  <a:lnTo>
                    <a:pt x="182" y="26"/>
                  </a:lnTo>
                  <a:lnTo>
                    <a:pt x="182" y="17"/>
                  </a:lnTo>
                  <a:lnTo>
                    <a:pt x="185" y="12"/>
                  </a:lnTo>
                  <a:lnTo>
                    <a:pt x="188" y="6"/>
                  </a:lnTo>
                  <a:lnTo>
                    <a:pt x="193" y="3"/>
                  </a:lnTo>
                  <a:lnTo>
                    <a:pt x="199" y="0"/>
                  </a:lnTo>
                  <a:lnTo>
                    <a:pt x="202" y="0"/>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2"/>
            <p:cNvSpPr>
              <a:spLocks noEditPoints="1"/>
            </p:cNvSpPr>
            <p:nvPr/>
          </p:nvSpPr>
          <p:spPr bwMode="auto">
            <a:xfrm>
              <a:off x="6040" y="4102"/>
              <a:ext cx="342" cy="758"/>
            </a:xfrm>
            <a:custGeom>
              <a:avLst/>
              <a:gdLst/>
              <a:ahLst/>
              <a:cxnLst>
                <a:cxn ang="0">
                  <a:pos x="208" y="259"/>
                </a:cxn>
                <a:cxn ang="0">
                  <a:pos x="261" y="310"/>
                </a:cxn>
                <a:cxn ang="0">
                  <a:pos x="269" y="358"/>
                </a:cxn>
                <a:cxn ang="0">
                  <a:pos x="264" y="380"/>
                </a:cxn>
                <a:cxn ang="0">
                  <a:pos x="250" y="420"/>
                </a:cxn>
                <a:cxn ang="0">
                  <a:pos x="227" y="479"/>
                </a:cxn>
                <a:cxn ang="0">
                  <a:pos x="210" y="524"/>
                </a:cxn>
                <a:cxn ang="0">
                  <a:pos x="160" y="651"/>
                </a:cxn>
                <a:cxn ang="0">
                  <a:pos x="154" y="698"/>
                </a:cxn>
                <a:cxn ang="0">
                  <a:pos x="160" y="715"/>
                </a:cxn>
                <a:cxn ang="0">
                  <a:pos x="171" y="727"/>
                </a:cxn>
                <a:cxn ang="0">
                  <a:pos x="210" y="721"/>
                </a:cxn>
                <a:cxn ang="0">
                  <a:pos x="261" y="676"/>
                </a:cxn>
                <a:cxn ang="0">
                  <a:pos x="303" y="589"/>
                </a:cxn>
                <a:cxn ang="0">
                  <a:pos x="306" y="580"/>
                </a:cxn>
                <a:cxn ang="0">
                  <a:pos x="311" y="575"/>
                </a:cxn>
                <a:cxn ang="0">
                  <a:pos x="325" y="572"/>
                </a:cxn>
                <a:cxn ang="0">
                  <a:pos x="331" y="572"/>
                </a:cxn>
                <a:cxn ang="0">
                  <a:pos x="336" y="577"/>
                </a:cxn>
                <a:cxn ang="0">
                  <a:pos x="342" y="586"/>
                </a:cxn>
                <a:cxn ang="0">
                  <a:pos x="331" y="620"/>
                </a:cxn>
                <a:cxn ang="0">
                  <a:pos x="303" y="676"/>
                </a:cxn>
                <a:cxn ang="0">
                  <a:pos x="252" y="732"/>
                </a:cxn>
                <a:cxn ang="0">
                  <a:pos x="180" y="758"/>
                </a:cxn>
                <a:cxn ang="0">
                  <a:pos x="115" y="738"/>
                </a:cxn>
                <a:cxn ang="0">
                  <a:pos x="79" y="693"/>
                </a:cxn>
                <a:cxn ang="0">
                  <a:pos x="76" y="636"/>
                </a:cxn>
                <a:cxn ang="0">
                  <a:pos x="82" y="614"/>
                </a:cxn>
                <a:cxn ang="0">
                  <a:pos x="168" y="397"/>
                </a:cxn>
                <a:cxn ang="0">
                  <a:pos x="182" y="352"/>
                </a:cxn>
                <a:cxn ang="0">
                  <a:pos x="188" y="321"/>
                </a:cxn>
                <a:cxn ang="0">
                  <a:pos x="185" y="299"/>
                </a:cxn>
                <a:cxn ang="0">
                  <a:pos x="174" y="285"/>
                </a:cxn>
                <a:cxn ang="0">
                  <a:pos x="160" y="282"/>
                </a:cxn>
                <a:cxn ang="0">
                  <a:pos x="110" y="301"/>
                </a:cxn>
                <a:cxn ang="0">
                  <a:pos x="59" y="366"/>
                </a:cxn>
                <a:cxn ang="0">
                  <a:pos x="40" y="425"/>
                </a:cxn>
                <a:cxn ang="0">
                  <a:pos x="34" y="434"/>
                </a:cxn>
                <a:cxn ang="0">
                  <a:pos x="20" y="437"/>
                </a:cxn>
                <a:cxn ang="0">
                  <a:pos x="14" y="437"/>
                </a:cxn>
                <a:cxn ang="0">
                  <a:pos x="6" y="431"/>
                </a:cxn>
                <a:cxn ang="0">
                  <a:pos x="0" y="423"/>
                </a:cxn>
                <a:cxn ang="0">
                  <a:pos x="12" y="389"/>
                </a:cxn>
                <a:cxn ang="0">
                  <a:pos x="40" y="330"/>
                </a:cxn>
                <a:cxn ang="0">
                  <a:pos x="93" y="276"/>
                </a:cxn>
                <a:cxn ang="0">
                  <a:pos x="166" y="251"/>
                </a:cxn>
                <a:cxn ang="0">
                  <a:pos x="289" y="6"/>
                </a:cxn>
                <a:cxn ang="0">
                  <a:pos x="308" y="28"/>
                </a:cxn>
                <a:cxn ang="0">
                  <a:pos x="311" y="42"/>
                </a:cxn>
                <a:cxn ang="0">
                  <a:pos x="292" y="85"/>
                </a:cxn>
                <a:cxn ang="0">
                  <a:pos x="250" y="107"/>
                </a:cxn>
                <a:cxn ang="0">
                  <a:pos x="227" y="102"/>
                </a:cxn>
                <a:cxn ang="0">
                  <a:pos x="213" y="88"/>
                </a:cxn>
                <a:cxn ang="0">
                  <a:pos x="205" y="71"/>
                </a:cxn>
                <a:cxn ang="0">
                  <a:pos x="210" y="37"/>
                </a:cxn>
                <a:cxn ang="0">
                  <a:pos x="244" y="6"/>
                </a:cxn>
              </a:cxnLst>
              <a:rect l="0" t="0" r="r" b="b"/>
              <a:pathLst>
                <a:path w="342" h="758">
                  <a:moveTo>
                    <a:pt x="166" y="251"/>
                  </a:moveTo>
                  <a:lnTo>
                    <a:pt x="208" y="259"/>
                  </a:lnTo>
                  <a:lnTo>
                    <a:pt x="238" y="279"/>
                  </a:lnTo>
                  <a:lnTo>
                    <a:pt x="261" y="310"/>
                  </a:lnTo>
                  <a:lnTo>
                    <a:pt x="269" y="347"/>
                  </a:lnTo>
                  <a:lnTo>
                    <a:pt x="269" y="358"/>
                  </a:lnTo>
                  <a:lnTo>
                    <a:pt x="266" y="369"/>
                  </a:lnTo>
                  <a:lnTo>
                    <a:pt x="264" y="380"/>
                  </a:lnTo>
                  <a:lnTo>
                    <a:pt x="261" y="394"/>
                  </a:lnTo>
                  <a:lnTo>
                    <a:pt x="250" y="420"/>
                  </a:lnTo>
                  <a:lnTo>
                    <a:pt x="238" y="448"/>
                  </a:lnTo>
                  <a:lnTo>
                    <a:pt x="227" y="479"/>
                  </a:lnTo>
                  <a:lnTo>
                    <a:pt x="216" y="507"/>
                  </a:lnTo>
                  <a:lnTo>
                    <a:pt x="210" y="524"/>
                  </a:lnTo>
                  <a:lnTo>
                    <a:pt x="171" y="614"/>
                  </a:lnTo>
                  <a:lnTo>
                    <a:pt x="160" y="651"/>
                  </a:lnTo>
                  <a:lnTo>
                    <a:pt x="154" y="687"/>
                  </a:lnTo>
                  <a:lnTo>
                    <a:pt x="154" y="698"/>
                  </a:lnTo>
                  <a:lnTo>
                    <a:pt x="157" y="707"/>
                  </a:lnTo>
                  <a:lnTo>
                    <a:pt x="160" y="715"/>
                  </a:lnTo>
                  <a:lnTo>
                    <a:pt x="166" y="721"/>
                  </a:lnTo>
                  <a:lnTo>
                    <a:pt x="171" y="727"/>
                  </a:lnTo>
                  <a:lnTo>
                    <a:pt x="182" y="727"/>
                  </a:lnTo>
                  <a:lnTo>
                    <a:pt x="210" y="721"/>
                  </a:lnTo>
                  <a:lnTo>
                    <a:pt x="236" y="704"/>
                  </a:lnTo>
                  <a:lnTo>
                    <a:pt x="261" y="676"/>
                  </a:lnTo>
                  <a:lnTo>
                    <a:pt x="283" y="639"/>
                  </a:lnTo>
                  <a:lnTo>
                    <a:pt x="303" y="589"/>
                  </a:lnTo>
                  <a:lnTo>
                    <a:pt x="303" y="583"/>
                  </a:lnTo>
                  <a:lnTo>
                    <a:pt x="306" y="580"/>
                  </a:lnTo>
                  <a:lnTo>
                    <a:pt x="308" y="577"/>
                  </a:lnTo>
                  <a:lnTo>
                    <a:pt x="311" y="575"/>
                  </a:lnTo>
                  <a:lnTo>
                    <a:pt x="317" y="572"/>
                  </a:lnTo>
                  <a:lnTo>
                    <a:pt x="325" y="572"/>
                  </a:lnTo>
                  <a:lnTo>
                    <a:pt x="325" y="572"/>
                  </a:lnTo>
                  <a:lnTo>
                    <a:pt x="331" y="572"/>
                  </a:lnTo>
                  <a:lnTo>
                    <a:pt x="334" y="575"/>
                  </a:lnTo>
                  <a:lnTo>
                    <a:pt x="336" y="577"/>
                  </a:lnTo>
                  <a:lnTo>
                    <a:pt x="339" y="580"/>
                  </a:lnTo>
                  <a:lnTo>
                    <a:pt x="342" y="586"/>
                  </a:lnTo>
                  <a:lnTo>
                    <a:pt x="339" y="597"/>
                  </a:lnTo>
                  <a:lnTo>
                    <a:pt x="331" y="620"/>
                  </a:lnTo>
                  <a:lnTo>
                    <a:pt x="320" y="648"/>
                  </a:lnTo>
                  <a:lnTo>
                    <a:pt x="303" y="676"/>
                  </a:lnTo>
                  <a:lnTo>
                    <a:pt x="280" y="707"/>
                  </a:lnTo>
                  <a:lnTo>
                    <a:pt x="252" y="732"/>
                  </a:lnTo>
                  <a:lnTo>
                    <a:pt x="219" y="749"/>
                  </a:lnTo>
                  <a:lnTo>
                    <a:pt x="180" y="758"/>
                  </a:lnTo>
                  <a:lnTo>
                    <a:pt x="146" y="752"/>
                  </a:lnTo>
                  <a:lnTo>
                    <a:pt x="115" y="738"/>
                  </a:lnTo>
                  <a:lnTo>
                    <a:pt x="93" y="718"/>
                  </a:lnTo>
                  <a:lnTo>
                    <a:pt x="79" y="693"/>
                  </a:lnTo>
                  <a:lnTo>
                    <a:pt x="73" y="662"/>
                  </a:lnTo>
                  <a:lnTo>
                    <a:pt x="76" y="636"/>
                  </a:lnTo>
                  <a:lnTo>
                    <a:pt x="82" y="614"/>
                  </a:lnTo>
                  <a:lnTo>
                    <a:pt x="82" y="614"/>
                  </a:lnTo>
                  <a:lnTo>
                    <a:pt x="152" y="434"/>
                  </a:lnTo>
                  <a:lnTo>
                    <a:pt x="168" y="397"/>
                  </a:lnTo>
                  <a:lnTo>
                    <a:pt x="177" y="372"/>
                  </a:lnTo>
                  <a:lnTo>
                    <a:pt x="182" y="352"/>
                  </a:lnTo>
                  <a:lnTo>
                    <a:pt x="185" y="335"/>
                  </a:lnTo>
                  <a:lnTo>
                    <a:pt x="188" y="321"/>
                  </a:lnTo>
                  <a:lnTo>
                    <a:pt x="185" y="307"/>
                  </a:lnTo>
                  <a:lnTo>
                    <a:pt x="185" y="299"/>
                  </a:lnTo>
                  <a:lnTo>
                    <a:pt x="180" y="290"/>
                  </a:lnTo>
                  <a:lnTo>
                    <a:pt x="174" y="285"/>
                  </a:lnTo>
                  <a:lnTo>
                    <a:pt x="168" y="282"/>
                  </a:lnTo>
                  <a:lnTo>
                    <a:pt x="160" y="282"/>
                  </a:lnTo>
                  <a:lnTo>
                    <a:pt x="135" y="287"/>
                  </a:lnTo>
                  <a:lnTo>
                    <a:pt x="110" y="301"/>
                  </a:lnTo>
                  <a:lnTo>
                    <a:pt x="84" y="330"/>
                  </a:lnTo>
                  <a:lnTo>
                    <a:pt x="59" y="366"/>
                  </a:lnTo>
                  <a:lnTo>
                    <a:pt x="40" y="420"/>
                  </a:lnTo>
                  <a:lnTo>
                    <a:pt x="40" y="425"/>
                  </a:lnTo>
                  <a:lnTo>
                    <a:pt x="37" y="431"/>
                  </a:lnTo>
                  <a:lnTo>
                    <a:pt x="34" y="434"/>
                  </a:lnTo>
                  <a:lnTo>
                    <a:pt x="28" y="437"/>
                  </a:lnTo>
                  <a:lnTo>
                    <a:pt x="20" y="437"/>
                  </a:lnTo>
                  <a:lnTo>
                    <a:pt x="17" y="437"/>
                  </a:lnTo>
                  <a:lnTo>
                    <a:pt x="14" y="437"/>
                  </a:lnTo>
                  <a:lnTo>
                    <a:pt x="9" y="434"/>
                  </a:lnTo>
                  <a:lnTo>
                    <a:pt x="6" y="431"/>
                  </a:lnTo>
                  <a:lnTo>
                    <a:pt x="3" y="428"/>
                  </a:lnTo>
                  <a:lnTo>
                    <a:pt x="0" y="423"/>
                  </a:lnTo>
                  <a:lnTo>
                    <a:pt x="3" y="408"/>
                  </a:lnTo>
                  <a:lnTo>
                    <a:pt x="12" y="389"/>
                  </a:lnTo>
                  <a:lnTo>
                    <a:pt x="23" y="361"/>
                  </a:lnTo>
                  <a:lnTo>
                    <a:pt x="40" y="330"/>
                  </a:lnTo>
                  <a:lnTo>
                    <a:pt x="65" y="301"/>
                  </a:lnTo>
                  <a:lnTo>
                    <a:pt x="93" y="276"/>
                  </a:lnTo>
                  <a:lnTo>
                    <a:pt x="126" y="256"/>
                  </a:lnTo>
                  <a:lnTo>
                    <a:pt x="166" y="251"/>
                  </a:lnTo>
                  <a:close/>
                  <a:moveTo>
                    <a:pt x="266" y="0"/>
                  </a:moveTo>
                  <a:lnTo>
                    <a:pt x="289" y="6"/>
                  </a:lnTo>
                  <a:lnTo>
                    <a:pt x="303" y="14"/>
                  </a:lnTo>
                  <a:lnTo>
                    <a:pt x="308" y="28"/>
                  </a:lnTo>
                  <a:lnTo>
                    <a:pt x="311" y="42"/>
                  </a:lnTo>
                  <a:lnTo>
                    <a:pt x="311" y="42"/>
                  </a:lnTo>
                  <a:lnTo>
                    <a:pt x="306" y="65"/>
                  </a:lnTo>
                  <a:lnTo>
                    <a:pt x="292" y="85"/>
                  </a:lnTo>
                  <a:lnTo>
                    <a:pt x="272" y="102"/>
                  </a:lnTo>
                  <a:lnTo>
                    <a:pt x="250" y="107"/>
                  </a:lnTo>
                  <a:lnTo>
                    <a:pt x="238" y="104"/>
                  </a:lnTo>
                  <a:lnTo>
                    <a:pt x="227" y="102"/>
                  </a:lnTo>
                  <a:lnTo>
                    <a:pt x="219" y="93"/>
                  </a:lnTo>
                  <a:lnTo>
                    <a:pt x="213" y="88"/>
                  </a:lnTo>
                  <a:lnTo>
                    <a:pt x="208" y="79"/>
                  </a:lnTo>
                  <a:lnTo>
                    <a:pt x="205" y="71"/>
                  </a:lnTo>
                  <a:lnTo>
                    <a:pt x="205" y="62"/>
                  </a:lnTo>
                  <a:lnTo>
                    <a:pt x="210" y="37"/>
                  </a:lnTo>
                  <a:lnTo>
                    <a:pt x="224" y="20"/>
                  </a:lnTo>
                  <a:lnTo>
                    <a:pt x="244" y="6"/>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3"/>
            <p:cNvSpPr>
              <a:spLocks noEditPoints="1"/>
            </p:cNvSpPr>
            <p:nvPr/>
          </p:nvSpPr>
          <p:spPr bwMode="auto">
            <a:xfrm>
              <a:off x="7527" y="3497"/>
              <a:ext cx="1059" cy="1061"/>
            </a:xfrm>
            <a:custGeom>
              <a:avLst/>
              <a:gdLst/>
              <a:ahLst/>
              <a:cxnLst>
                <a:cxn ang="0">
                  <a:pos x="199" y="892"/>
                </a:cxn>
                <a:cxn ang="0">
                  <a:pos x="331" y="980"/>
                </a:cxn>
                <a:cxn ang="0">
                  <a:pos x="448" y="1016"/>
                </a:cxn>
                <a:cxn ang="0">
                  <a:pos x="532" y="1022"/>
                </a:cxn>
                <a:cxn ang="0">
                  <a:pos x="653" y="1005"/>
                </a:cxn>
                <a:cxn ang="0">
                  <a:pos x="751" y="968"/>
                </a:cxn>
                <a:cxn ang="0">
                  <a:pos x="818" y="929"/>
                </a:cxn>
                <a:cxn ang="0">
                  <a:pos x="854" y="898"/>
                </a:cxn>
                <a:cxn ang="0">
                  <a:pos x="860" y="890"/>
                </a:cxn>
                <a:cxn ang="0">
                  <a:pos x="851" y="881"/>
                </a:cxn>
                <a:cxn ang="0">
                  <a:pos x="846" y="876"/>
                </a:cxn>
                <a:cxn ang="0">
                  <a:pos x="529" y="560"/>
                </a:cxn>
                <a:cxn ang="0">
                  <a:pos x="557" y="532"/>
                </a:cxn>
                <a:cxn ang="0">
                  <a:pos x="944" y="788"/>
                </a:cxn>
                <a:cxn ang="0">
                  <a:pos x="1011" y="622"/>
                </a:cxn>
                <a:cxn ang="0">
                  <a:pos x="1014" y="456"/>
                </a:cxn>
                <a:cxn ang="0">
                  <a:pos x="966" y="315"/>
                </a:cxn>
                <a:cxn ang="0">
                  <a:pos x="891" y="200"/>
                </a:cxn>
                <a:cxn ang="0">
                  <a:pos x="115" y="273"/>
                </a:cxn>
                <a:cxn ang="0">
                  <a:pos x="48" y="442"/>
                </a:cxn>
                <a:cxn ang="0">
                  <a:pos x="45" y="594"/>
                </a:cxn>
                <a:cxn ang="0">
                  <a:pos x="81" y="729"/>
                </a:cxn>
                <a:cxn ang="0">
                  <a:pos x="171" y="864"/>
                </a:cxn>
                <a:cxn ang="0">
                  <a:pos x="171" y="200"/>
                </a:cxn>
                <a:cxn ang="0">
                  <a:pos x="465" y="45"/>
                </a:cxn>
                <a:cxn ang="0">
                  <a:pos x="356" y="73"/>
                </a:cxn>
                <a:cxn ang="0">
                  <a:pos x="272" y="115"/>
                </a:cxn>
                <a:cxn ang="0">
                  <a:pos x="219" y="152"/>
                </a:cxn>
                <a:cxn ang="0">
                  <a:pos x="199" y="172"/>
                </a:cxn>
                <a:cxn ang="0">
                  <a:pos x="205" y="177"/>
                </a:cxn>
                <a:cxn ang="0">
                  <a:pos x="213" y="186"/>
                </a:cxn>
                <a:cxn ang="0">
                  <a:pos x="216" y="189"/>
                </a:cxn>
                <a:cxn ang="0">
                  <a:pos x="860" y="172"/>
                </a:cxn>
                <a:cxn ang="0">
                  <a:pos x="728" y="82"/>
                </a:cxn>
                <a:cxn ang="0">
                  <a:pos x="611" y="48"/>
                </a:cxn>
                <a:cxn ang="0">
                  <a:pos x="529" y="42"/>
                </a:cxn>
                <a:cxn ang="0">
                  <a:pos x="625" y="8"/>
                </a:cxn>
                <a:cxn ang="0">
                  <a:pos x="795" y="73"/>
                </a:cxn>
                <a:cxn ang="0">
                  <a:pos x="933" y="189"/>
                </a:cxn>
                <a:cxn ang="0">
                  <a:pos x="1025" y="346"/>
                </a:cxn>
                <a:cxn ang="0">
                  <a:pos x="1059" y="532"/>
                </a:cxn>
                <a:cxn ang="0">
                  <a:pos x="1025" y="715"/>
                </a:cxn>
                <a:cxn ang="0">
                  <a:pos x="935" y="873"/>
                </a:cxn>
                <a:cxn ang="0">
                  <a:pos x="795" y="988"/>
                </a:cxn>
                <a:cxn ang="0">
                  <a:pos x="625" y="1053"/>
                </a:cxn>
                <a:cxn ang="0">
                  <a:pos x="434" y="1053"/>
                </a:cxn>
                <a:cxn ang="0">
                  <a:pos x="263" y="991"/>
                </a:cxn>
                <a:cxn ang="0">
                  <a:pos x="126" y="873"/>
                </a:cxn>
                <a:cxn ang="0">
                  <a:pos x="34" y="715"/>
                </a:cxn>
                <a:cxn ang="0">
                  <a:pos x="0" y="532"/>
                </a:cxn>
                <a:cxn ang="0">
                  <a:pos x="34" y="346"/>
                </a:cxn>
                <a:cxn ang="0">
                  <a:pos x="123" y="191"/>
                </a:cxn>
                <a:cxn ang="0">
                  <a:pos x="263" y="73"/>
                </a:cxn>
                <a:cxn ang="0">
                  <a:pos x="434" y="8"/>
                </a:cxn>
              </a:cxnLst>
              <a:rect l="0" t="0" r="r" b="b"/>
              <a:pathLst>
                <a:path w="1059" h="1061">
                  <a:moveTo>
                    <a:pt x="529" y="560"/>
                  </a:moveTo>
                  <a:lnTo>
                    <a:pt x="199" y="892"/>
                  </a:lnTo>
                  <a:lnTo>
                    <a:pt x="266" y="943"/>
                  </a:lnTo>
                  <a:lnTo>
                    <a:pt x="331" y="980"/>
                  </a:lnTo>
                  <a:lnTo>
                    <a:pt x="392" y="1002"/>
                  </a:lnTo>
                  <a:lnTo>
                    <a:pt x="448" y="1016"/>
                  </a:lnTo>
                  <a:lnTo>
                    <a:pt x="496" y="1022"/>
                  </a:lnTo>
                  <a:lnTo>
                    <a:pt x="532" y="1022"/>
                  </a:lnTo>
                  <a:lnTo>
                    <a:pt x="594" y="1019"/>
                  </a:lnTo>
                  <a:lnTo>
                    <a:pt x="653" y="1005"/>
                  </a:lnTo>
                  <a:lnTo>
                    <a:pt x="706" y="988"/>
                  </a:lnTo>
                  <a:lnTo>
                    <a:pt x="751" y="968"/>
                  </a:lnTo>
                  <a:lnTo>
                    <a:pt x="787" y="949"/>
                  </a:lnTo>
                  <a:lnTo>
                    <a:pt x="818" y="929"/>
                  </a:lnTo>
                  <a:lnTo>
                    <a:pt x="840" y="909"/>
                  </a:lnTo>
                  <a:lnTo>
                    <a:pt x="854" y="898"/>
                  </a:lnTo>
                  <a:lnTo>
                    <a:pt x="860" y="892"/>
                  </a:lnTo>
                  <a:lnTo>
                    <a:pt x="860" y="890"/>
                  </a:lnTo>
                  <a:lnTo>
                    <a:pt x="854" y="884"/>
                  </a:lnTo>
                  <a:lnTo>
                    <a:pt x="851" y="881"/>
                  </a:lnTo>
                  <a:lnTo>
                    <a:pt x="849" y="876"/>
                  </a:lnTo>
                  <a:lnTo>
                    <a:pt x="846" y="876"/>
                  </a:lnTo>
                  <a:lnTo>
                    <a:pt x="846" y="876"/>
                  </a:lnTo>
                  <a:lnTo>
                    <a:pt x="529" y="560"/>
                  </a:lnTo>
                  <a:close/>
                  <a:moveTo>
                    <a:pt x="891" y="200"/>
                  </a:moveTo>
                  <a:lnTo>
                    <a:pt x="557" y="532"/>
                  </a:lnTo>
                  <a:lnTo>
                    <a:pt x="891" y="864"/>
                  </a:lnTo>
                  <a:lnTo>
                    <a:pt x="944" y="788"/>
                  </a:lnTo>
                  <a:lnTo>
                    <a:pt x="986" y="709"/>
                  </a:lnTo>
                  <a:lnTo>
                    <a:pt x="1011" y="622"/>
                  </a:lnTo>
                  <a:lnTo>
                    <a:pt x="1019" y="532"/>
                  </a:lnTo>
                  <a:lnTo>
                    <a:pt x="1014" y="456"/>
                  </a:lnTo>
                  <a:lnTo>
                    <a:pt x="994" y="383"/>
                  </a:lnTo>
                  <a:lnTo>
                    <a:pt x="966" y="315"/>
                  </a:lnTo>
                  <a:lnTo>
                    <a:pt x="933" y="253"/>
                  </a:lnTo>
                  <a:lnTo>
                    <a:pt x="891" y="200"/>
                  </a:lnTo>
                  <a:close/>
                  <a:moveTo>
                    <a:pt x="171" y="200"/>
                  </a:moveTo>
                  <a:lnTo>
                    <a:pt x="115" y="273"/>
                  </a:lnTo>
                  <a:lnTo>
                    <a:pt x="73" y="355"/>
                  </a:lnTo>
                  <a:lnTo>
                    <a:pt x="48" y="442"/>
                  </a:lnTo>
                  <a:lnTo>
                    <a:pt x="39" y="532"/>
                  </a:lnTo>
                  <a:lnTo>
                    <a:pt x="45" y="594"/>
                  </a:lnTo>
                  <a:lnTo>
                    <a:pt x="59" y="662"/>
                  </a:lnTo>
                  <a:lnTo>
                    <a:pt x="81" y="729"/>
                  </a:lnTo>
                  <a:lnTo>
                    <a:pt x="121" y="799"/>
                  </a:lnTo>
                  <a:lnTo>
                    <a:pt x="171" y="864"/>
                  </a:lnTo>
                  <a:lnTo>
                    <a:pt x="501" y="532"/>
                  </a:lnTo>
                  <a:lnTo>
                    <a:pt x="171" y="200"/>
                  </a:lnTo>
                  <a:close/>
                  <a:moveTo>
                    <a:pt x="529" y="42"/>
                  </a:moveTo>
                  <a:lnTo>
                    <a:pt x="465" y="45"/>
                  </a:lnTo>
                  <a:lnTo>
                    <a:pt x="406" y="56"/>
                  </a:lnTo>
                  <a:lnTo>
                    <a:pt x="356" y="73"/>
                  </a:lnTo>
                  <a:lnTo>
                    <a:pt x="311" y="93"/>
                  </a:lnTo>
                  <a:lnTo>
                    <a:pt x="272" y="115"/>
                  </a:lnTo>
                  <a:lnTo>
                    <a:pt x="241" y="135"/>
                  </a:lnTo>
                  <a:lnTo>
                    <a:pt x="219" y="152"/>
                  </a:lnTo>
                  <a:lnTo>
                    <a:pt x="205" y="166"/>
                  </a:lnTo>
                  <a:lnTo>
                    <a:pt x="199" y="172"/>
                  </a:lnTo>
                  <a:lnTo>
                    <a:pt x="202" y="175"/>
                  </a:lnTo>
                  <a:lnTo>
                    <a:pt x="205" y="177"/>
                  </a:lnTo>
                  <a:lnTo>
                    <a:pt x="207" y="183"/>
                  </a:lnTo>
                  <a:lnTo>
                    <a:pt x="213" y="186"/>
                  </a:lnTo>
                  <a:lnTo>
                    <a:pt x="216" y="189"/>
                  </a:lnTo>
                  <a:lnTo>
                    <a:pt x="216" y="189"/>
                  </a:lnTo>
                  <a:lnTo>
                    <a:pt x="532" y="504"/>
                  </a:lnTo>
                  <a:lnTo>
                    <a:pt x="860" y="172"/>
                  </a:lnTo>
                  <a:lnTo>
                    <a:pt x="795" y="118"/>
                  </a:lnTo>
                  <a:lnTo>
                    <a:pt x="728" y="82"/>
                  </a:lnTo>
                  <a:lnTo>
                    <a:pt x="667" y="59"/>
                  </a:lnTo>
                  <a:lnTo>
                    <a:pt x="611" y="48"/>
                  </a:lnTo>
                  <a:lnTo>
                    <a:pt x="563" y="42"/>
                  </a:lnTo>
                  <a:lnTo>
                    <a:pt x="529" y="42"/>
                  </a:lnTo>
                  <a:close/>
                  <a:moveTo>
                    <a:pt x="532" y="0"/>
                  </a:moveTo>
                  <a:lnTo>
                    <a:pt x="625" y="8"/>
                  </a:lnTo>
                  <a:lnTo>
                    <a:pt x="714" y="34"/>
                  </a:lnTo>
                  <a:lnTo>
                    <a:pt x="795" y="73"/>
                  </a:lnTo>
                  <a:lnTo>
                    <a:pt x="871" y="127"/>
                  </a:lnTo>
                  <a:lnTo>
                    <a:pt x="933" y="189"/>
                  </a:lnTo>
                  <a:lnTo>
                    <a:pt x="986" y="265"/>
                  </a:lnTo>
                  <a:lnTo>
                    <a:pt x="1025" y="346"/>
                  </a:lnTo>
                  <a:lnTo>
                    <a:pt x="1050" y="436"/>
                  </a:lnTo>
                  <a:lnTo>
                    <a:pt x="1059" y="532"/>
                  </a:lnTo>
                  <a:lnTo>
                    <a:pt x="1050" y="625"/>
                  </a:lnTo>
                  <a:lnTo>
                    <a:pt x="1025" y="715"/>
                  </a:lnTo>
                  <a:lnTo>
                    <a:pt x="986" y="797"/>
                  </a:lnTo>
                  <a:lnTo>
                    <a:pt x="935" y="873"/>
                  </a:lnTo>
                  <a:lnTo>
                    <a:pt x="871" y="937"/>
                  </a:lnTo>
                  <a:lnTo>
                    <a:pt x="795" y="988"/>
                  </a:lnTo>
                  <a:lnTo>
                    <a:pt x="714" y="1028"/>
                  </a:lnTo>
                  <a:lnTo>
                    <a:pt x="625" y="1053"/>
                  </a:lnTo>
                  <a:lnTo>
                    <a:pt x="529" y="1061"/>
                  </a:lnTo>
                  <a:lnTo>
                    <a:pt x="434" y="1053"/>
                  </a:lnTo>
                  <a:lnTo>
                    <a:pt x="345" y="1028"/>
                  </a:lnTo>
                  <a:lnTo>
                    <a:pt x="263" y="991"/>
                  </a:lnTo>
                  <a:lnTo>
                    <a:pt x="191" y="937"/>
                  </a:lnTo>
                  <a:lnTo>
                    <a:pt x="126" y="873"/>
                  </a:lnTo>
                  <a:lnTo>
                    <a:pt x="73" y="799"/>
                  </a:lnTo>
                  <a:lnTo>
                    <a:pt x="34" y="715"/>
                  </a:lnTo>
                  <a:lnTo>
                    <a:pt x="9" y="628"/>
                  </a:lnTo>
                  <a:lnTo>
                    <a:pt x="0" y="532"/>
                  </a:lnTo>
                  <a:lnTo>
                    <a:pt x="9" y="436"/>
                  </a:lnTo>
                  <a:lnTo>
                    <a:pt x="34" y="346"/>
                  </a:lnTo>
                  <a:lnTo>
                    <a:pt x="73" y="265"/>
                  </a:lnTo>
                  <a:lnTo>
                    <a:pt x="123" y="191"/>
                  </a:lnTo>
                  <a:lnTo>
                    <a:pt x="188" y="127"/>
                  </a:lnTo>
                  <a:lnTo>
                    <a:pt x="263" y="73"/>
                  </a:lnTo>
                  <a:lnTo>
                    <a:pt x="345" y="34"/>
                  </a:lnTo>
                  <a:lnTo>
                    <a:pt x="434" y="8"/>
                  </a:lnTo>
                  <a:lnTo>
                    <a:pt x="5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4"/>
            <p:cNvSpPr>
              <a:spLocks/>
            </p:cNvSpPr>
            <p:nvPr/>
          </p:nvSpPr>
          <p:spPr bwMode="auto">
            <a:xfrm>
              <a:off x="9073" y="3306"/>
              <a:ext cx="851" cy="1157"/>
            </a:xfrm>
            <a:custGeom>
              <a:avLst/>
              <a:gdLst/>
              <a:ahLst/>
              <a:cxnLst>
                <a:cxn ang="0">
                  <a:pos x="728" y="2"/>
                </a:cxn>
                <a:cxn ang="0">
                  <a:pos x="812" y="33"/>
                </a:cxn>
                <a:cxn ang="0">
                  <a:pos x="851" y="107"/>
                </a:cxn>
                <a:cxn ang="0">
                  <a:pos x="795" y="216"/>
                </a:cxn>
                <a:cxn ang="0">
                  <a:pos x="703" y="259"/>
                </a:cxn>
                <a:cxn ang="0">
                  <a:pos x="691" y="259"/>
                </a:cxn>
                <a:cxn ang="0">
                  <a:pos x="689" y="244"/>
                </a:cxn>
                <a:cxn ang="0">
                  <a:pos x="705" y="219"/>
                </a:cxn>
                <a:cxn ang="0">
                  <a:pos x="711" y="146"/>
                </a:cxn>
                <a:cxn ang="0">
                  <a:pos x="652" y="101"/>
                </a:cxn>
                <a:cxn ang="0">
                  <a:pos x="579" y="87"/>
                </a:cxn>
                <a:cxn ang="0">
                  <a:pos x="453" y="104"/>
                </a:cxn>
                <a:cxn ang="0">
                  <a:pos x="358" y="177"/>
                </a:cxn>
                <a:cxn ang="0">
                  <a:pos x="322" y="261"/>
                </a:cxn>
                <a:cxn ang="0">
                  <a:pos x="319" y="320"/>
                </a:cxn>
                <a:cxn ang="0">
                  <a:pos x="355" y="396"/>
                </a:cxn>
                <a:cxn ang="0">
                  <a:pos x="462" y="458"/>
                </a:cxn>
                <a:cxn ang="0">
                  <a:pos x="591" y="481"/>
                </a:cxn>
                <a:cxn ang="0">
                  <a:pos x="602" y="484"/>
                </a:cxn>
                <a:cxn ang="0">
                  <a:pos x="577" y="523"/>
                </a:cxn>
                <a:cxn ang="0">
                  <a:pos x="473" y="568"/>
                </a:cxn>
                <a:cxn ang="0">
                  <a:pos x="302" y="619"/>
                </a:cxn>
                <a:cxn ang="0">
                  <a:pos x="196" y="723"/>
                </a:cxn>
                <a:cxn ang="0">
                  <a:pos x="143" y="836"/>
                </a:cxn>
                <a:cxn ang="0">
                  <a:pos x="140" y="937"/>
                </a:cxn>
                <a:cxn ang="0">
                  <a:pos x="229" y="1036"/>
                </a:cxn>
                <a:cxn ang="0">
                  <a:pos x="369" y="1067"/>
                </a:cxn>
                <a:cxn ang="0">
                  <a:pos x="515" y="1027"/>
                </a:cxn>
                <a:cxn ang="0">
                  <a:pos x="596" y="951"/>
                </a:cxn>
                <a:cxn ang="0">
                  <a:pos x="663" y="884"/>
                </a:cxn>
                <a:cxn ang="0">
                  <a:pos x="728" y="861"/>
                </a:cxn>
                <a:cxn ang="0">
                  <a:pos x="739" y="861"/>
                </a:cxn>
                <a:cxn ang="0">
                  <a:pos x="739" y="884"/>
                </a:cxn>
                <a:cxn ang="0">
                  <a:pos x="666" y="971"/>
                </a:cxn>
                <a:cxn ang="0">
                  <a:pos x="526" y="1078"/>
                </a:cxn>
                <a:cxn ang="0">
                  <a:pos x="336" y="1148"/>
                </a:cxn>
                <a:cxn ang="0">
                  <a:pos x="148" y="1137"/>
                </a:cxn>
                <a:cxn ang="0">
                  <a:pos x="25" y="1050"/>
                </a:cxn>
                <a:cxn ang="0">
                  <a:pos x="0" y="943"/>
                </a:cxn>
                <a:cxn ang="0">
                  <a:pos x="25" y="844"/>
                </a:cxn>
                <a:cxn ang="0">
                  <a:pos x="120" y="701"/>
                </a:cxn>
                <a:cxn ang="0">
                  <a:pos x="333" y="543"/>
                </a:cxn>
                <a:cxn ang="0">
                  <a:pos x="260" y="506"/>
                </a:cxn>
                <a:cxn ang="0">
                  <a:pos x="190" y="408"/>
                </a:cxn>
                <a:cxn ang="0">
                  <a:pos x="221" y="239"/>
                </a:cxn>
                <a:cxn ang="0">
                  <a:pos x="378" y="87"/>
                </a:cxn>
                <a:cxn ang="0">
                  <a:pos x="596" y="5"/>
                </a:cxn>
              </a:cxnLst>
              <a:rect l="0" t="0" r="r" b="b"/>
              <a:pathLst>
                <a:path w="851" h="1157">
                  <a:moveTo>
                    <a:pt x="669" y="0"/>
                  </a:moveTo>
                  <a:lnTo>
                    <a:pt x="697" y="0"/>
                  </a:lnTo>
                  <a:lnTo>
                    <a:pt x="728" y="2"/>
                  </a:lnTo>
                  <a:lnTo>
                    <a:pt x="759" y="8"/>
                  </a:lnTo>
                  <a:lnTo>
                    <a:pt x="787" y="19"/>
                  </a:lnTo>
                  <a:lnTo>
                    <a:pt x="812" y="33"/>
                  </a:lnTo>
                  <a:lnTo>
                    <a:pt x="831" y="50"/>
                  </a:lnTo>
                  <a:lnTo>
                    <a:pt x="845" y="76"/>
                  </a:lnTo>
                  <a:lnTo>
                    <a:pt x="851" y="107"/>
                  </a:lnTo>
                  <a:lnTo>
                    <a:pt x="843" y="149"/>
                  </a:lnTo>
                  <a:lnTo>
                    <a:pt x="823" y="185"/>
                  </a:lnTo>
                  <a:lnTo>
                    <a:pt x="795" y="216"/>
                  </a:lnTo>
                  <a:lnTo>
                    <a:pt x="761" y="239"/>
                  </a:lnTo>
                  <a:lnTo>
                    <a:pt x="731" y="256"/>
                  </a:lnTo>
                  <a:lnTo>
                    <a:pt x="703" y="259"/>
                  </a:lnTo>
                  <a:lnTo>
                    <a:pt x="700" y="259"/>
                  </a:lnTo>
                  <a:lnTo>
                    <a:pt x="697" y="259"/>
                  </a:lnTo>
                  <a:lnTo>
                    <a:pt x="691" y="259"/>
                  </a:lnTo>
                  <a:lnTo>
                    <a:pt x="689" y="253"/>
                  </a:lnTo>
                  <a:lnTo>
                    <a:pt x="689" y="250"/>
                  </a:lnTo>
                  <a:lnTo>
                    <a:pt x="689" y="244"/>
                  </a:lnTo>
                  <a:lnTo>
                    <a:pt x="694" y="239"/>
                  </a:lnTo>
                  <a:lnTo>
                    <a:pt x="697" y="233"/>
                  </a:lnTo>
                  <a:lnTo>
                    <a:pt x="705" y="219"/>
                  </a:lnTo>
                  <a:lnTo>
                    <a:pt x="711" y="199"/>
                  </a:lnTo>
                  <a:lnTo>
                    <a:pt x="717" y="174"/>
                  </a:lnTo>
                  <a:lnTo>
                    <a:pt x="711" y="146"/>
                  </a:lnTo>
                  <a:lnTo>
                    <a:pt x="697" y="126"/>
                  </a:lnTo>
                  <a:lnTo>
                    <a:pt x="675" y="109"/>
                  </a:lnTo>
                  <a:lnTo>
                    <a:pt x="652" y="101"/>
                  </a:lnTo>
                  <a:lnTo>
                    <a:pt x="624" y="92"/>
                  </a:lnTo>
                  <a:lnTo>
                    <a:pt x="599" y="90"/>
                  </a:lnTo>
                  <a:lnTo>
                    <a:pt x="579" y="87"/>
                  </a:lnTo>
                  <a:lnTo>
                    <a:pt x="565" y="87"/>
                  </a:lnTo>
                  <a:lnTo>
                    <a:pt x="504" y="92"/>
                  </a:lnTo>
                  <a:lnTo>
                    <a:pt x="453" y="104"/>
                  </a:lnTo>
                  <a:lnTo>
                    <a:pt x="414" y="126"/>
                  </a:lnTo>
                  <a:lnTo>
                    <a:pt x="381" y="149"/>
                  </a:lnTo>
                  <a:lnTo>
                    <a:pt x="358" y="177"/>
                  </a:lnTo>
                  <a:lnTo>
                    <a:pt x="341" y="208"/>
                  </a:lnTo>
                  <a:lnTo>
                    <a:pt x="330" y="236"/>
                  </a:lnTo>
                  <a:lnTo>
                    <a:pt x="322" y="261"/>
                  </a:lnTo>
                  <a:lnTo>
                    <a:pt x="319" y="281"/>
                  </a:lnTo>
                  <a:lnTo>
                    <a:pt x="316" y="298"/>
                  </a:lnTo>
                  <a:lnTo>
                    <a:pt x="319" y="320"/>
                  </a:lnTo>
                  <a:lnTo>
                    <a:pt x="325" y="343"/>
                  </a:lnTo>
                  <a:lnTo>
                    <a:pt x="339" y="371"/>
                  </a:lnTo>
                  <a:lnTo>
                    <a:pt x="355" y="396"/>
                  </a:lnTo>
                  <a:lnTo>
                    <a:pt x="383" y="419"/>
                  </a:lnTo>
                  <a:lnTo>
                    <a:pt x="417" y="442"/>
                  </a:lnTo>
                  <a:lnTo>
                    <a:pt x="462" y="458"/>
                  </a:lnTo>
                  <a:lnTo>
                    <a:pt x="518" y="472"/>
                  </a:lnTo>
                  <a:lnTo>
                    <a:pt x="585" y="481"/>
                  </a:lnTo>
                  <a:lnTo>
                    <a:pt x="591" y="481"/>
                  </a:lnTo>
                  <a:lnTo>
                    <a:pt x="596" y="481"/>
                  </a:lnTo>
                  <a:lnTo>
                    <a:pt x="599" y="481"/>
                  </a:lnTo>
                  <a:lnTo>
                    <a:pt x="602" y="484"/>
                  </a:lnTo>
                  <a:lnTo>
                    <a:pt x="602" y="489"/>
                  </a:lnTo>
                  <a:lnTo>
                    <a:pt x="596" y="503"/>
                  </a:lnTo>
                  <a:lnTo>
                    <a:pt x="577" y="523"/>
                  </a:lnTo>
                  <a:lnTo>
                    <a:pt x="549" y="543"/>
                  </a:lnTo>
                  <a:lnTo>
                    <a:pt x="515" y="560"/>
                  </a:lnTo>
                  <a:lnTo>
                    <a:pt x="473" y="568"/>
                  </a:lnTo>
                  <a:lnTo>
                    <a:pt x="409" y="577"/>
                  </a:lnTo>
                  <a:lnTo>
                    <a:pt x="353" y="594"/>
                  </a:lnTo>
                  <a:lnTo>
                    <a:pt x="302" y="619"/>
                  </a:lnTo>
                  <a:lnTo>
                    <a:pt x="260" y="650"/>
                  </a:lnTo>
                  <a:lnTo>
                    <a:pt x="224" y="684"/>
                  </a:lnTo>
                  <a:lnTo>
                    <a:pt x="196" y="723"/>
                  </a:lnTo>
                  <a:lnTo>
                    <a:pt x="173" y="762"/>
                  </a:lnTo>
                  <a:lnTo>
                    <a:pt x="154" y="799"/>
                  </a:lnTo>
                  <a:lnTo>
                    <a:pt x="143" y="836"/>
                  </a:lnTo>
                  <a:lnTo>
                    <a:pt x="137" y="867"/>
                  </a:lnTo>
                  <a:lnTo>
                    <a:pt x="134" y="889"/>
                  </a:lnTo>
                  <a:lnTo>
                    <a:pt x="140" y="937"/>
                  </a:lnTo>
                  <a:lnTo>
                    <a:pt x="159" y="976"/>
                  </a:lnTo>
                  <a:lnTo>
                    <a:pt x="190" y="1010"/>
                  </a:lnTo>
                  <a:lnTo>
                    <a:pt x="229" y="1036"/>
                  </a:lnTo>
                  <a:lnTo>
                    <a:pt x="274" y="1052"/>
                  </a:lnTo>
                  <a:lnTo>
                    <a:pt x="322" y="1064"/>
                  </a:lnTo>
                  <a:lnTo>
                    <a:pt x="369" y="1067"/>
                  </a:lnTo>
                  <a:lnTo>
                    <a:pt x="425" y="1064"/>
                  </a:lnTo>
                  <a:lnTo>
                    <a:pt x="473" y="1050"/>
                  </a:lnTo>
                  <a:lnTo>
                    <a:pt x="515" y="1027"/>
                  </a:lnTo>
                  <a:lnTo>
                    <a:pt x="549" y="1005"/>
                  </a:lnTo>
                  <a:lnTo>
                    <a:pt x="574" y="976"/>
                  </a:lnTo>
                  <a:lnTo>
                    <a:pt x="596" y="951"/>
                  </a:lnTo>
                  <a:lnTo>
                    <a:pt x="610" y="931"/>
                  </a:lnTo>
                  <a:lnTo>
                    <a:pt x="635" y="903"/>
                  </a:lnTo>
                  <a:lnTo>
                    <a:pt x="663" y="884"/>
                  </a:lnTo>
                  <a:lnTo>
                    <a:pt x="689" y="869"/>
                  </a:lnTo>
                  <a:lnTo>
                    <a:pt x="711" y="864"/>
                  </a:lnTo>
                  <a:lnTo>
                    <a:pt x="728" y="861"/>
                  </a:lnTo>
                  <a:lnTo>
                    <a:pt x="733" y="861"/>
                  </a:lnTo>
                  <a:lnTo>
                    <a:pt x="736" y="861"/>
                  </a:lnTo>
                  <a:lnTo>
                    <a:pt x="739" y="861"/>
                  </a:lnTo>
                  <a:lnTo>
                    <a:pt x="742" y="864"/>
                  </a:lnTo>
                  <a:lnTo>
                    <a:pt x="745" y="869"/>
                  </a:lnTo>
                  <a:lnTo>
                    <a:pt x="739" y="884"/>
                  </a:lnTo>
                  <a:lnTo>
                    <a:pt x="722" y="909"/>
                  </a:lnTo>
                  <a:lnTo>
                    <a:pt x="700" y="937"/>
                  </a:lnTo>
                  <a:lnTo>
                    <a:pt x="666" y="971"/>
                  </a:lnTo>
                  <a:lnTo>
                    <a:pt x="627" y="1007"/>
                  </a:lnTo>
                  <a:lnTo>
                    <a:pt x="579" y="1044"/>
                  </a:lnTo>
                  <a:lnTo>
                    <a:pt x="526" y="1078"/>
                  </a:lnTo>
                  <a:lnTo>
                    <a:pt x="467" y="1109"/>
                  </a:lnTo>
                  <a:lnTo>
                    <a:pt x="403" y="1134"/>
                  </a:lnTo>
                  <a:lnTo>
                    <a:pt x="336" y="1148"/>
                  </a:lnTo>
                  <a:lnTo>
                    <a:pt x="266" y="1157"/>
                  </a:lnTo>
                  <a:lnTo>
                    <a:pt x="204" y="1151"/>
                  </a:lnTo>
                  <a:lnTo>
                    <a:pt x="148" y="1137"/>
                  </a:lnTo>
                  <a:lnTo>
                    <a:pt x="98" y="1114"/>
                  </a:lnTo>
                  <a:lnTo>
                    <a:pt x="56" y="1086"/>
                  </a:lnTo>
                  <a:lnTo>
                    <a:pt x="25" y="1050"/>
                  </a:lnTo>
                  <a:lnTo>
                    <a:pt x="5" y="1007"/>
                  </a:lnTo>
                  <a:lnTo>
                    <a:pt x="0" y="957"/>
                  </a:lnTo>
                  <a:lnTo>
                    <a:pt x="0" y="943"/>
                  </a:lnTo>
                  <a:lnTo>
                    <a:pt x="3" y="917"/>
                  </a:lnTo>
                  <a:lnTo>
                    <a:pt x="11" y="884"/>
                  </a:lnTo>
                  <a:lnTo>
                    <a:pt x="25" y="844"/>
                  </a:lnTo>
                  <a:lnTo>
                    <a:pt x="47" y="802"/>
                  </a:lnTo>
                  <a:lnTo>
                    <a:pt x="78" y="751"/>
                  </a:lnTo>
                  <a:lnTo>
                    <a:pt x="120" y="701"/>
                  </a:lnTo>
                  <a:lnTo>
                    <a:pt x="176" y="647"/>
                  </a:lnTo>
                  <a:lnTo>
                    <a:pt x="246" y="594"/>
                  </a:lnTo>
                  <a:lnTo>
                    <a:pt x="333" y="543"/>
                  </a:lnTo>
                  <a:lnTo>
                    <a:pt x="333" y="543"/>
                  </a:lnTo>
                  <a:lnTo>
                    <a:pt x="294" y="526"/>
                  </a:lnTo>
                  <a:lnTo>
                    <a:pt x="260" y="506"/>
                  </a:lnTo>
                  <a:lnTo>
                    <a:pt x="229" y="478"/>
                  </a:lnTo>
                  <a:lnTo>
                    <a:pt x="204" y="447"/>
                  </a:lnTo>
                  <a:lnTo>
                    <a:pt x="190" y="408"/>
                  </a:lnTo>
                  <a:lnTo>
                    <a:pt x="182" y="366"/>
                  </a:lnTo>
                  <a:lnTo>
                    <a:pt x="193" y="301"/>
                  </a:lnTo>
                  <a:lnTo>
                    <a:pt x="221" y="239"/>
                  </a:lnTo>
                  <a:lnTo>
                    <a:pt x="260" y="183"/>
                  </a:lnTo>
                  <a:lnTo>
                    <a:pt x="316" y="132"/>
                  </a:lnTo>
                  <a:lnTo>
                    <a:pt x="378" y="87"/>
                  </a:lnTo>
                  <a:lnTo>
                    <a:pt x="448" y="50"/>
                  </a:lnTo>
                  <a:lnTo>
                    <a:pt x="521" y="22"/>
                  </a:lnTo>
                  <a:lnTo>
                    <a:pt x="596" y="5"/>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5"/>
            <p:cNvSpPr>
              <a:spLocks noEditPoints="1"/>
            </p:cNvSpPr>
            <p:nvPr/>
          </p:nvSpPr>
          <p:spPr bwMode="auto">
            <a:xfrm>
              <a:off x="10084" y="3080"/>
              <a:ext cx="873" cy="791"/>
            </a:xfrm>
            <a:custGeom>
              <a:avLst/>
              <a:gdLst/>
              <a:ahLst/>
              <a:cxnLst>
                <a:cxn ang="0">
                  <a:pos x="397" y="45"/>
                </a:cxn>
                <a:cxn ang="0">
                  <a:pos x="386" y="65"/>
                </a:cxn>
                <a:cxn ang="0">
                  <a:pos x="310" y="369"/>
                </a:cxn>
                <a:cxn ang="0">
                  <a:pos x="562" y="355"/>
                </a:cxn>
                <a:cxn ang="0">
                  <a:pos x="683" y="279"/>
                </a:cxn>
                <a:cxn ang="0">
                  <a:pos x="722" y="155"/>
                </a:cxn>
                <a:cxn ang="0">
                  <a:pos x="686" y="76"/>
                </a:cxn>
                <a:cxn ang="0">
                  <a:pos x="596" y="45"/>
                </a:cxn>
                <a:cxn ang="0">
                  <a:pos x="490" y="40"/>
                </a:cxn>
                <a:cxn ang="0">
                  <a:pos x="562" y="0"/>
                </a:cxn>
                <a:cxn ang="0">
                  <a:pos x="739" y="40"/>
                </a:cxn>
                <a:cxn ang="0">
                  <a:pos x="831" y="133"/>
                </a:cxn>
                <a:cxn ang="0">
                  <a:pos x="812" y="254"/>
                </a:cxn>
                <a:cxn ang="0">
                  <a:pos x="694" y="347"/>
                </a:cxn>
                <a:cxn ang="0">
                  <a:pos x="585" y="386"/>
                </a:cxn>
                <a:cxn ang="0">
                  <a:pos x="660" y="434"/>
                </a:cxn>
                <a:cxn ang="0">
                  <a:pos x="691" y="504"/>
                </a:cxn>
                <a:cxn ang="0">
                  <a:pos x="691" y="546"/>
                </a:cxn>
                <a:cxn ang="0">
                  <a:pos x="680" y="631"/>
                </a:cxn>
                <a:cxn ang="0">
                  <a:pos x="680" y="718"/>
                </a:cxn>
                <a:cxn ang="0">
                  <a:pos x="711" y="758"/>
                </a:cxn>
                <a:cxn ang="0">
                  <a:pos x="792" y="729"/>
                </a:cxn>
                <a:cxn ang="0">
                  <a:pos x="834" y="659"/>
                </a:cxn>
                <a:cxn ang="0">
                  <a:pos x="845" y="648"/>
                </a:cxn>
                <a:cxn ang="0">
                  <a:pos x="865" y="651"/>
                </a:cxn>
                <a:cxn ang="0">
                  <a:pos x="873" y="659"/>
                </a:cxn>
                <a:cxn ang="0">
                  <a:pos x="862" y="696"/>
                </a:cxn>
                <a:cxn ang="0">
                  <a:pos x="798" y="769"/>
                </a:cxn>
                <a:cxn ang="0">
                  <a:pos x="688" y="789"/>
                </a:cxn>
                <a:cxn ang="0">
                  <a:pos x="599" y="755"/>
                </a:cxn>
                <a:cxn ang="0">
                  <a:pos x="560" y="670"/>
                </a:cxn>
                <a:cxn ang="0">
                  <a:pos x="568" y="614"/>
                </a:cxn>
                <a:cxn ang="0">
                  <a:pos x="588" y="524"/>
                </a:cxn>
                <a:cxn ang="0">
                  <a:pos x="576" y="451"/>
                </a:cxn>
                <a:cxn ang="0">
                  <a:pos x="498" y="403"/>
                </a:cxn>
                <a:cxn ang="0">
                  <a:pos x="229" y="684"/>
                </a:cxn>
                <a:cxn ang="0">
                  <a:pos x="226" y="707"/>
                </a:cxn>
                <a:cxn ang="0">
                  <a:pos x="226" y="718"/>
                </a:cxn>
                <a:cxn ang="0">
                  <a:pos x="240" y="727"/>
                </a:cxn>
                <a:cxn ang="0">
                  <a:pos x="268" y="729"/>
                </a:cxn>
                <a:cxn ang="0">
                  <a:pos x="294" y="729"/>
                </a:cxn>
                <a:cxn ang="0">
                  <a:pos x="322" y="732"/>
                </a:cxn>
                <a:cxn ang="0">
                  <a:pos x="330" y="746"/>
                </a:cxn>
                <a:cxn ang="0">
                  <a:pos x="322" y="766"/>
                </a:cxn>
                <a:cxn ang="0">
                  <a:pos x="310" y="769"/>
                </a:cxn>
                <a:cxn ang="0">
                  <a:pos x="232" y="766"/>
                </a:cxn>
                <a:cxn ang="0">
                  <a:pos x="137" y="766"/>
                </a:cxn>
                <a:cxn ang="0">
                  <a:pos x="16" y="769"/>
                </a:cxn>
                <a:cxn ang="0">
                  <a:pos x="2" y="763"/>
                </a:cxn>
                <a:cxn ang="0">
                  <a:pos x="0" y="744"/>
                </a:cxn>
                <a:cxn ang="0">
                  <a:pos x="11" y="732"/>
                </a:cxn>
                <a:cxn ang="0">
                  <a:pos x="33" y="729"/>
                </a:cxn>
                <a:cxn ang="0">
                  <a:pos x="112" y="721"/>
                </a:cxn>
                <a:cxn ang="0">
                  <a:pos x="131" y="682"/>
                </a:cxn>
                <a:cxn ang="0">
                  <a:pos x="282" y="68"/>
                </a:cxn>
                <a:cxn ang="0">
                  <a:pos x="285" y="59"/>
                </a:cxn>
                <a:cxn ang="0">
                  <a:pos x="280" y="48"/>
                </a:cxn>
                <a:cxn ang="0">
                  <a:pos x="246" y="43"/>
                </a:cxn>
                <a:cxn ang="0">
                  <a:pos x="218" y="43"/>
                </a:cxn>
                <a:cxn ang="0">
                  <a:pos x="196" y="40"/>
                </a:cxn>
                <a:cxn ang="0">
                  <a:pos x="182" y="31"/>
                </a:cxn>
                <a:cxn ang="0">
                  <a:pos x="184" y="12"/>
                </a:cxn>
                <a:cxn ang="0">
                  <a:pos x="198" y="0"/>
                </a:cxn>
              </a:cxnLst>
              <a:rect l="0" t="0" r="r" b="b"/>
              <a:pathLst>
                <a:path w="873" h="791">
                  <a:moveTo>
                    <a:pt x="417" y="40"/>
                  </a:moveTo>
                  <a:lnTo>
                    <a:pt x="406" y="43"/>
                  </a:lnTo>
                  <a:lnTo>
                    <a:pt x="397" y="45"/>
                  </a:lnTo>
                  <a:lnTo>
                    <a:pt x="392" y="51"/>
                  </a:lnTo>
                  <a:lnTo>
                    <a:pt x="389" y="57"/>
                  </a:lnTo>
                  <a:lnTo>
                    <a:pt x="386" y="65"/>
                  </a:lnTo>
                  <a:lnTo>
                    <a:pt x="383" y="79"/>
                  </a:lnTo>
                  <a:lnTo>
                    <a:pt x="383" y="79"/>
                  </a:lnTo>
                  <a:lnTo>
                    <a:pt x="310" y="369"/>
                  </a:lnTo>
                  <a:lnTo>
                    <a:pt x="453" y="369"/>
                  </a:lnTo>
                  <a:lnTo>
                    <a:pt x="509" y="366"/>
                  </a:lnTo>
                  <a:lnTo>
                    <a:pt x="562" y="355"/>
                  </a:lnTo>
                  <a:lnTo>
                    <a:pt x="610" y="338"/>
                  </a:lnTo>
                  <a:lnTo>
                    <a:pt x="649" y="313"/>
                  </a:lnTo>
                  <a:lnTo>
                    <a:pt x="683" y="279"/>
                  </a:lnTo>
                  <a:lnTo>
                    <a:pt x="705" y="237"/>
                  </a:lnTo>
                  <a:lnTo>
                    <a:pt x="719" y="195"/>
                  </a:lnTo>
                  <a:lnTo>
                    <a:pt x="722" y="155"/>
                  </a:lnTo>
                  <a:lnTo>
                    <a:pt x="719" y="121"/>
                  </a:lnTo>
                  <a:lnTo>
                    <a:pt x="705" y="96"/>
                  </a:lnTo>
                  <a:lnTo>
                    <a:pt x="686" y="76"/>
                  </a:lnTo>
                  <a:lnTo>
                    <a:pt x="660" y="62"/>
                  </a:lnTo>
                  <a:lnTo>
                    <a:pt x="630" y="51"/>
                  </a:lnTo>
                  <a:lnTo>
                    <a:pt x="596" y="45"/>
                  </a:lnTo>
                  <a:lnTo>
                    <a:pt x="560" y="43"/>
                  </a:lnTo>
                  <a:lnTo>
                    <a:pt x="523" y="43"/>
                  </a:lnTo>
                  <a:lnTo>
                    <a:pt x="490" y="40"/>
                  </a:lnTo>
                  <a:lnTo>
                    <a:pt x="417" y="40"/>
                  </a:lnTo>
                  <a:close/>
                  <a:moveTo>
                    <a:pt x="215" y="0"/>
                  </a:moveTo>
                  <a:lnTo>
                    <a:pt x="562" y="0"/>
                  </a:lnTo>
                  <a:lnTo>
                    <a:pt x="627" y="6"/>
                  </a:lnTo>
                  <a:lnTo>
                    <a:pt x="686" y="17"/>
                  </a:lnTo>
                  <a:lnTo>
                    <a:pt x="739" y="40"/>
                  </a:lnTo>
                  <a:lnTo>
                    <a:pt x="781" y="65"/>
                  </a:lnTo>
                  <a:lnTo>
                    <a:pt x="812" y="96"/>
                  </a:lnTo>
                  <a:lnTo>
                    <a:pt x="831" y="133"/>
                  </a:lnTo>
                  <a:lnTo>
                    <a:pt x="837" y="175"/>
                  </a:lnTo>
                  <a:lnTo>
                    <a:pt x="831" y="214"/>
                  </a:lnTo>
                  <a:lnTo>
                    <a:pt x="812" y="254"/>
                  </a:lnTo>
                  <a:lnTo>
                    <a:pt x="781" y="290"/>
                  </a:lnTo>
                  <a:lnTo>
                    <a:pt x="742" y="321"/>
                  </a:lnTo>
                  <a:lnTo>
                    <a:pt x="694" y="347"/>
                  </a:lnTo>
                  <a:lnTo>
                    <a:pt x="641" y="369"/>
                  </a:lnTo>
                  <a:lnTo>
                    <a:pt x="585" y="386"/>
                  </a:lnTo>
                  <a:lnTo>
                    <a:pt x="585" y="386"/>
                  </a:lnTo>
                  <a:lnTo>
                    <a:pt x="613" y="397"/>
                  </a:lnTo>
                  <a:lnTo>
                    <a:pt x="638" y="414"/>
                  </a:lnTo>
                  <a:lnTo>
                    <a:pt x="660" y="434"/>
                  </a:lnTo>
                  <a:lnTo>
                    <a:pt x="680" y="459"/>
                  </a:lnTo>
                  <a:lnTo>
                    <a:pt x="688" y="482"/>
                  </a:lnTo>
                  <a:lnTo>
                    <a:pt x="691" y="504"/>
                  </a:lnTo>
                  <a:lnTo>
                    <a:pt x="694" y="515"/>
                  </a:lnTo>
                  <a:lnTo>
                    <a:pt x="694" y="530"/>
                  </a:lnTo>
                  <a:lnTo>
                    <a:pt x="691" y="546"/>
                  </a:lnTo>
                  <a:lnTo>
                    <a:pt x="688" y="569"/>
                  </a:lnTo>
                  <a:lnTo>
                    <a:pt x="686" y="597"/>
                  </a:lnTo>
                  <a:lnTo>
                    <a:pt x="680" y="631"/>
                  </a:lnTo>
                  <a:lnTo>
                    <a:pt x="680" y="662"/>
                  </a:lnTo>
                  <a:lnTo>
                    <a:pt x="677" y="687"/>
                  </a:lnTo>
                  <a:lnTo>
                    <a:pt x="680" y="718"/>
                  </a:lnTo>
                  <a:lnTo>
                    <a:pt x="686" y="738"/>
                  </a:lnTo>
                  <a:lnTo>
                    <a:pt x="697" y="752"/>
                  </a:lnTo>
                  <a:lnTo>
                    <a:pt x="711" y="758"/>
                  </a:lnTo>
                  <a:lnTo>
                    <a:pt x="728" y="760"/>
                  </a:lnTo>
                  <a:lnTo>
                    <a:pt x="761" y="752"/>
                  </a:lnTo>
                  <a:lnTo>
                    <a:pt x="792" y="729"/>
                  </a:lnTo>
                  <a:lnTo>
                    <a:pt x="814" y="701"/>
                  </a:lnTo>
                  <a:lnTo>
                    <a:pt x="831" y="665"/>
                  </a:lnTo>
                  <a:lnTo>
                    <a:pt x="834" y="659"/>
                  </a:lnTo>
                  <a:lnTo>
                    <a:pt x="837" y="653"/>
                  </a:lnTo>
                  <a:lnTo>
                    <a:pt x="840" y="651"/>
                  </a:lnTo>
                  <a:lnTo>
                    <a:pt x="845" y="648"/>
                  </a:lnTo>
                  <a:lnTo>
                    <a:pt x="854" y="648"/>
                  </a:lnTo>
                  <a:lnTo>
                    <a:pt x="859" y="648"/>
                  </a:lnTo>
                  <a:lnTo>
                    <a:pt x="865" y="651"/>
                  </a:lnTo>
                  <a:lnTo>
                    <a:pt x="868" y="653"/>
                  </a:lnTo>
                  <a:lnTo>
                    <a:pt x="870" y="656"/>
                  </a:lnTo>
                  <a:lnTo>
                    <a:pt x="873" y="659"/>
                  </a:lnTo>
                  <a:lnTo>
                    <a:pt x="873" y="662"/>
                  </a:lnTo>
                  <a:lnTo>
                    <a:pt x="870" y="676"/>
                  </a:lnTo>
                  <a:lnTo>
                    <a:pt x="862" y="696"/>
                  </a:lnTo>
                  <a:lnTo>
                    <a:pt x="845" y="721"/>
                  </a:lnTo>
                  <a:lnTo>
                    <a:pt x="826" y="746"/>
                  </a:lnTo>
                  <a:lnTo>
                    <a:pt x="798" y="769"/>
                  </a:lnTo>
                  <a:lnTo>
                    <a:pt x="764" y="786"/>
                  </a:lnTo>
                  <a:lnTo>
                    <a:pt x="722" y="791"/>
                  </a:lnTo>
                  <a:lnTo>
                    <a:pt x="688" y="789"/>
                  </a:lnTo>
                  <a:lnTo>
                    <a:pt x="655" y="783"/>
                  </a:lnTo>
                  <a:lnTo>
                    <a:pt x="624" y="772"/>
                  </a:lnTo>
                  <a:lnTo>
                    <a:pt x="599" y="755"/>
                  </a:lnTo>
                  <a:lnTo>
                    <a:pt x="576" y="732"/>
                  </a:lnTo>
                  <a:lnTo>
                    <a:pt x="562" y="704"/>
                  </a:lnTo>
                  <a:lnTo>
                    <a:pt x="560" y="670"/>
                  </a:lnTo>
                  <a:lnTo>
                    <a:pt x="560" y="653"/>
                  </a:lnTo>
                  <a:lnTo>
                    <a:pt x="562" y="637"/>
                  </a:lnTo>
                  <a:lnTo>
                    <a:pt x="568" y="614"/>
                  </a:lnTo>
                  <a:lnTo>
                    <a:pt x="576" y="580"/>
                  </a:lnTo>
                  <a:lnTo>
                    <a:pt x="582" y="552"/>
                  </a:lnTo>
                  <a:lnTo>
                    <a:pt x="588" y="524"/>
                  </a:lnTo>
                  <a:lnTo>
                    <a:pt x="590" y="501"/>
                  </a:lnTo>
                  <a:lnTo>
                    <a:pt x="588" y="476"/>
                  </a:lnTo>
                  <a:lnTo>
                    <a:pt x="576" y="451"/>
                  </a:lnTo>
                  <a:lnTo>
                    <a:pt x="560" y="431"/>
                  </a:lnTo>
                  <a:lnTo>
                    <a:pt x="532" y="414"/>
                  </a:lnTo>
                  <a:lnTo>
                    <a:pt x="498" y="403"/>
                  </a:lnTo>
                  <a:lnTo>
                    <a:pt x="453" y="400"/>
                  </a:lnTo>
                  <a:lnTo>
                    <a:pt x="302" y="400"/>
                  </a:lnTo>
                  <a:lnTo>
                    <a:pt x="229" y="684"/>
                  </a:lnTo>
                  <a:lnTo>
                    <a:pt x="226" y="696"/>
                  </a:lnTo>
                  <a:lnTo>
                    <a:pt x="226" y="704"/>
                  </a:lnTo>
                  <a:lnTo>
                    <a:pt x="226" y="707"/>
                  </a:lnTo>
                  <a:lnTo>
                    <a:pt x="226" y="710"/>
                  </a:lnTo>
                  <a:lnTo>
                    <a:pt x="226" y="715"/>
                  </a:lnTo>
                  <a:lnTo>
                    <a:pt x="226" y="718"/>
                  </a:lnTo>
                  <a:lnTo>
                    <a:pt x="229" y="721"/>
                  </a:lnTo>
                  <a:lnTo>
                    <a:pt x="232" y="724"/>
                  </a:lnTo>
                  <a:lnTo>
                    <a:pt x="240" y="727"/>
                  </a:lnTo>
                  <a:lnTo>
                    <a:pt x="249" y="727"/>
                  </a:lnTo>
                  <a:lnTo>
                    <a:pt x="260" y="729"/>
                  </a:lnTo>
                  <a:lnTo>
                    <a:pt x="268" y="729"/>
                  </a:lnTo>
                  <a:lnTo>
                    <a:pt x="277" y="729"/>
                  </a:lnTo>
                  <a:lnTo>
                    <a:pt x="285" y="729"/>
                  </a:lnTo>
                  <a:lnTo>
                    <a:pt x="294" y="729"/>
                  </a:lnTo>
                  <a:lnTo>
                    <a:pt x="305" y="729"/>
                  </a:lnTo>
                  <a:lnTo>
                    <a:pt x="316" y="729"/>
                  </a:lnTo>
                  <a:lnTo>
                    <a:pt x="322" y="732"/>
                  </a:lnTo>
                  <a:lnTo>
                    <a:pt x="327" y="735"/>
                  </a:lnTo>
                  <a:lnTo>
                    <a:pt x="330" y="741"/>
                  </a:lnTo>
                  <a:lnTo>
                    <a:pt x="330" y="746"/>
                  </a:lnTo>
                  <a:lnTo>
                    <a:pt x="330" y="755"/>
                  </a:lnTo>
                  <a:lnTo>
                    <a:pt x="327" y="760"/>
                  </a:lnTo>
                  <a:lnTo>
                    <a:pt x="322" y="766"/>
                  </a:lnTo>
                  <a:lnTo>
                    <a:pt x="319" y="769"/>
                  </a:lnTo>
                  <a:lnTo>
                    <a:pt x="313" y="769"/>
                  </a:lnTo>
                  <a:lnTo>
                    <a:pt x="310" y="769"/>
                  </a:lnTo>
                  <a:lnTo>
                    <a:pt x="308" y="769"/>
                  </a:lnTo>
                  <a:lnTo>
                    <a:pt x="268" y="769"/>
                  </a:lnTo>
                  <a:lnTo>
                    <a:pt x="232" y="766"/>
                  </a:lnTo>
                  <a:lnTo>
                    <a:pt x="196" y="766"/>
                  </a:lnTo>
                  <a:lnTo>
                    <a:pt x="159" y="763"/>
                  </a:lnTo>
                  <a:lnTo>
                    <a:pt x="137" y="766"/>
                  </a:lnTo>
                  <a:lnTo>
                    <a:pt x="112" y="766"/>
                  </a:lnTo>
                  <a:lnTo>
                    <a:pt x="86" y="766"/>
                  </a:lnTo>
                  <a:lnTo>
                    <a:pt x="16" y="769"/>
                  </a:lnTo>
                  <a:lnTo>
                    <a:pt x="11" y="769"/>
                  </a:lnTo>
                  <a:lnTo>
                    <a:pt x="5" y="766"/>
                  </a:lnTo>
                  <a:lnTo>
                    <a:pt x="2" y="763"/>
                  </a:lnTo>
                  <a:lnTo>
                    <a:pt x="0" y="758"/>
                  </a:lnTo>
                  <a:lnTo>
                    <a:pt x="0" y="752"/>
                  </a:lnTo>
                  <a:lnTo>
                    <a:pt x="0" y="744"/>
                  </a:lnTo>
                  <a:lnTo>
                    <a:pt x="2" y="738"/>
                  </a:lnTo>
                  <a:lnTo>
                    <a:pt x="5" y="732"/>
                  </a:lnTo>
                  <a:lnTo>
                    <a:pt x="11" y="732"/>
                  </a:lnTo>
                  <a:lnTo>
                    <a:pt x="16" y="729"/>
                  </a:lnTo>
                  <a:lnTo>
                    <a:pt x="25" y="729"/>
                  </a:lnTo>
                  <a:lnTo>
                    <a:pt x="33" y="729"/>
                  </a:lnTo>
                  <a:lnTo>
                    <a:pt x="70" y="729"/>
                  </a:lnTo>
                  <a:lnTo>
                    <a:pt x="95" y="727"/>
                  </a:lnTo>
                  <a:lnTo>
                    <a:pt x="112" y="721"/>
                  </a:lnTo>
                  <a:lnTo>
                    <a:pt x="120" y="710"/>
                  </a:lnTo>
                  <a:lnTo>
                    <a:pt x="126" y="698"/>
                  </a:lnTo>
                  <a:lnTo>
                    <a:pt x="131" y="682"/>
                  </a:lnTo>
                  <a:lnTo>
                    <a:pt x="280" y="85"/>
                  </a:lnTo>
                  <a:lnTo>
                    <a:pt x="282" y="74"/>
                  </a:lnTo>
                  <a:lnTo>
                    <a:pt x="282" y="68"/>
                  </a:lnTo>
                  <a:lnTo>
                    <a:pt x="285" y="62"/>
                  </a:lnTo>
                  <a:lnTo>
                    <a:pt x="285" y="59"/>
                  </a:lnTo>
                  <a:lnTo>
                    <a:pt x="285" y="59"/>
                  </a:lnTo>
                  <a:lnTo>
                    <a:pt x="285" y="54"/>
                  </a:lnTo>
                  <a:lnTo>
                    <a:pt x="282" y="51"/>
                  </a:lnTo>
                  <a:lnTo>
                    <a:pt x="280" y="48"/>
                  </a:lnTo>
                  <a:lnTo>
                    <a:pt x="271" y="45"/>
                  </a:lnTo>
                  <a:lnTo>
                    <a:pt x="260" y="43"/>
                  </a:lnTo>
                  <a:lnTo>
                    <a:pt x="246" y="43"/>
                  </a:lnTo>
                  <a:lnTo>
                    <a:pt x="235" y="43"/>
                  </a:lnTo>
                  <a:lnTo>
                    <a:pt x="226" y="43"/>
                  </a:lnTo>
                  <a:lnTo>
                    <a:pt x="218" y="43"/>
                  </a:lnTo>
                  <a:lnTo>
                    <a:pt x="215" y="43"/>
                  </a:lnTo>
                  <a:lnTo>
                    <a:pt x="204" y="40"/>
                  </a:lnTo>
                  <a:lnTo>
                    <a:pt x="196" y="40"/>
                  </a:lnTo>
                  <a:lnTo>
                    <a:pt x="190" y="40"/>
                  </a:lnTo>
                  <a:lnTo>
                    <a:pt x="184" y="37"/>
                  </a:lnTo>
                  <a:lnTo>
                    <a:pt x="182" y="31"/>
                  </a:lnTo>
                  <a:lnTo>
                    <a:pt x="182" y="26"/>
                  </a:lnTo>
                  <a:lnTo>
                    <a:pt x="182" y="17"/>
                  </a:lnTo>
                  <a:lnTo>
                    <a:pt x="184" y="12"/>
                  </a:lnTo>
                  <a:lnTo>
                    <a:pt x="187" y="6"/>
                  </a:lnTo>
                  <a:lnTo>
                    <a:pt x="193" y="3"/>
                  </a:lnTo>
                  <a:lnTo>
                    <a:pt x="198" y="0"/>
                  </a:lnTo>
                  <a:lnTo>
                    <a:pt x="207" y="0"/>
                  </a:lnTo>
                  <a:lnTo>
                    <a:pt x="2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
            <p:cNvSpPr>
              <a:spLocks noEditPoints="1"/>
            </p:cNvSpPr>
            <p:nvPr/>
          </p:nvSpPr>
          <p:spPr bwMode="auto">
            <a:xfrm>
              <a:off x="9921" y="4102"/>
              <a:ext cx="342" cy="758"/>
            </a:xfrm>
            <a:custGeom>
              <a:avLst/>
              <a:gdLst/>
              <a:ahLst/>
              <a:cxnLst>
                <a:cxn ang="0">
                  <a:pos x="207" y="259"/>
                </a:cxn>
                <a:cxn ang="0">
                  <a:pos x="261" y="310"/>
                </a:cxn>
                <a:cxn ang="0">
                  <a:pos x="269" y="358"/>
                </a:cxn>
                <a:cxn ang="0">
                  <a:pos x="263" y="380"/>
                </a:cxn>
                <a:cxn ang="0">
                  <a:pos x="249" y="420"/>
                </a:cxn>
                <a:cxn ang="0">
                  <a:pos x="227" y="479"/>
                </a:cxn>
                <a:cxn ang="0">
                  <a:pos x="210" y="524"/>
                </a:cxn>
                <a:cxn ang="0">
                  <a:pos x="160" y="651"/>
                </a:cxn>
                <a:cxn ang="0">
                  <a:pos x="154" y="698"/>
                </a:cxn>
                <a:cxn ang="0">
                  <a:pos x="160" y="715"/>
                </a:cxn>
                <a:cxn ang="0">
                  <a:pos x="171" y="727"/>
                </a:cxn>
                <a:cxn ang="0">
                  <a:pos x="210" y="721"/>
                </a:cxn>
                <a:cxn ang="0">
                  <a:pos x="261" y="676"/>
                </a:cxn>
                <a:cxn ang="0">
                  <a:pos x="303" y="589"/>
                </a:cxn>
                <a:cxn ang="0">
                  <a:pos x="305" y="580"/>
                </a:cxn>
                <a:cxn ang="0">
                  <a:pos x="311" y="575"/>
                </a:cxn>
                <a:cxn ang="0">
                  <a:pos x="325" y="572"/>
                </a:cxn>
                <a:cxn ang="0">
                  <a:pos x="331" y="572"/>
                </a:cxn>
                <a:cxn ang="0">
                  <a:pos x="336" y="577"/>
                </a:cxn>
                <a:cxn ang="0">
                  <a:pos x="342" y="586"/>
                </a:cxn>
                <a:cxn ang="0">
                  <a:pos x="331" y="620"/>
                </a:cxn>
                <a:cxn ang="0">
                  <a:pos x="303" y="676"/>
                </a:cxn>
                <a:cxn ang="0">
                  <a:pos x="252" y="732"/>
                </a:cxn>
                <a:cxn ang="0">
                  <a:pos x="179" y="758"/>
                </a:cxn>
                <a:cxn ang="0">
                  <a:pos x="115" y="738"/>
                </a:cxn>
                <a:cxn ang="0">
                  <a:pos x="79" y="693"/>
                </a:cxn>
                <a:cxn ang="0">
                  <a:pos x="76" y="636"/>
                </a:cxn>
                <a:cxn ang="0">
                  <a:pos x="81" y="614"/>
                </a:cxn>
                <a:cxn ang="0">
                  <a:pos x="168" y="397"/>
                </a:cxn>
                <a:cxn ang="0">
                  <a:pos x="182" y="352"/>
                </a:cxn>
                <a:cxn ang="0">
                  <a:pos x="188" y="321"/>
                </a:cxn>
                <a:cxn ang="0">
                  <a:pos x="185" y="299"/>
                </a:cxn>
                <a:cxn ang="0">
                  <a:pos x="174" y="285"/>
                </a:cxn>
                <a:cxn ang="0">
                  <a:pos x="160" y="282"/>
                </a:cxn>
                <a:cxn ang="0">
                  <a:pos x="107" y="301"/>
                </a:cxn>
                <a:cxn ang="0">
                  <a:pos x="59" y="366"/>
                </a:cxn>
                <a:cxn ang="0">
                  <a:pos x="39" y="425"/>
                </a:cxn>
                <a:cxn ang="0">
                  <a:pos x="34" y="434"/>
                </a:cxn>
                <a:cxn ang="0">
                  <a:pos x="20" y="437"/>
                </a:cxn>
                <a:cxn ang="0">
                  <a:pos x="14" y="437"/>
                </a:cxn>
                <a:cxn ang="0">
                  <a:pos x="6" y="431"/>
                </a:cxn>
                <a:cxn ang="0">
                  <a:pos x="0" y="423"/>
                </a:cxn>
                <a:cxn ang="0">
                  <a:pos x="11" y="389"/>
                </a:cxn>
                <a:cxn ang="0">
                  <a:pos x="39" y="330"/>
                </a:cxn>
                <a:cxn ang="0">
                  <a:pos x="93" y="276"/>
                </a:cxn>
                <a:cxn ang="0">
                  <a:pos x="165" y="251"/>
                </a:cxn>
                <a:cxn ang="0">
                  <a:pos x="280" y="3"/>
                </a:cxn>
                <a:cxn ang="0">
                  <a:pos x="297" y="12"/>
                </a:cxn>
                <a:cxn ang="0">
                  <a:pos x="308" y="28"/>
                </a:cxn>
                <a:cxn ang="0">
                  <a:pos x="311" y="42"/>
                </a:cxn>
                <a:cxn ang="0">
                  <a:pos x="291" y="85"/>
                </a:cxn>
                <a:cxn ang="0">
                  <a:pos x="249" y="107"/>
                </a:cxn>
                <a:cxn ang="0">
                  <a:pos x="227" y="102"/>
                </a:cxn>
                <a:cxn ang="0">
                  <a:pos x="213" y="88"/>
                </a:cxn>
                <a:cxn ang="0">
                  <a:pos x="205" y="71"/>
                </a:cxn>
                <a:cxn ang="0">
                  <a:pos x="210" y="37"/>
                </a:cxn>
                <a:cxn ang="0">
                  <a:pos x="244" y="6"/>
                </a:cxn>
              </a:cxnLst>
              <a:rect l="0" t="0" r="r" b="b"/>
              <a:pathLst>
                <a:path w="342" h="758">
                  <a:moveTo>
                    <a:pt x="165" y="251"/>
                  </a:moveTo>
                  <a:lnTo>
                    <a:pt x="207" y="259"/>
                  </a:lnTo>
                  <a:lnTo>
                    <a:pt x="238" y="279"/>
                  </a:lnTo>
                  <a:lnTo>
                    <a:pt x="261" y="310"/>
                  </a:lnTo>
                  <a:lnTo>
                    <a:pt x="269" y="347"/>
                  </a:lnTo>
                  <a:lnTo>
                    <a:pt x="269" y="358"/>
                  </a:lnTo>
                  <a:lnTo>
                    <a:pt x="266" y="369"/>
                  </a:lnTo>
                  <a:lnTo>
                    <a:pt x="263" y="380"/>
                  </a:lnTo>
                  <a:lnTo>
                    <a:pt x="258" y="394"/>
                  </a:lnTo>
                  <a:lnTo>
                    <a:pt x="249" y="420"/>
                  </a:lnTo>
                  <a:lnTo>
                    <a:pt x="238" y="448"/>
                  </a:lnTo>
                  <a:lnTo>
                    <a:pt x="227" y="479"/>
                  </a:lnTo>
                  <a:lnTo>
                    <a:pt x="216" y="507"/>
                  </a:lnTo>
                  <a:lnTo>
                    <a:pt x="210" y="524"/>
                  </a:lnTo>
                  <a:lnTo>
                    <a:pt x="171" y="614"/>
                  </a:lnTo>
                  <a:lnTo>
                    <a:pt x="160" y="651"/>
                  </a:lnTo>
                  <a:lnTo>
                    <a:pt x="154" y="687"/>
                  </a:lnTo>
                  <a:lnTo>
                    <a:pt x="154" y="698"/>
                  </a:lnTo>
                  <a:lnTo>
                    <a:pt x="157" y="707"/>
                  </a:lnTo>
                  <a:lnTo>
                    <a:pt x="160" y="715"/>
                  </a:lnTo>
                  <a:lnTo>
                    <a:pt x="165" y="721"/>
                  </a:lnTo>
                  <a:lnTo>
                    <a:pt x="171" y="727"/>
                  </a:lnTo>
                  <a:lnTo>
                    <a:pt x="182" y="727"/>
                  </a:lnTo>
                  <a:lnTo>
                    <a:pt x="210" y="721"/>
                  </a:lnTo>
                  <a:lnTo>
                    <a:pt x="235" y="704"/>
                  </a:lnTo>
                  <a:lnTo>
                    <a:pt x="261" y="676"/>
                  </a:lnTo>
                  <a:lnTo>
                    <a:pt x="283" y="639"/>
                  </a:lnTo>
                  <a:lnTo>
                    <a:pt x="303" y="589"/>
                  </a:lnTo>
                  <a:lnTo>
                    <a:pt x="303" y="583"/>
                  </a:lnTo>
                  <a:lnTo>
                    <a:pt x="305" y="580"/>
                  </a:lnTo>
                  <a:lnTo>
                    <a:pt x="308" y="577"/>
                  </a:lnTo>
                  <a:lnTo>
                    <a:pt x="311" y="575"/>
                  </a:lnTo>
                  <a:lnTo>
                    <a:pt x="317" y="572"/>
                  </a:lnTo>
                  <a:lnTo>
                    <a:pt x="325" y="572"/>
                  </a:lnTo>
                  <a:lnTo>
                    <a:pt x="325" y="572"/>
                  </a:lnTo>
                  <a:lnTo>
                    <a:pt x="331" y="572"/>
                  </a:lnTo>
                  <a:lnTo>
                    <a:pt x="333" y="575"/>
                  </a:lnTo>
                  <a:lnTo>
                    <a:pt x="336" y="577"/>
                  </a:lnTo>
                  <a:lnTo>
                    <a:pt x="339" y="580"/>
                  </a:lnTo>
                  <a:lnTo>
                    <a:pt x="342" y="586"/>
                  </a:lnTo>
                  <a:lnTo>
                    <a:pt x="339" y="597"/>
                  </a:lnTo>
                  <a:lnTo>
                    <a:pt x="331" y="620"/>
                  </a:lnTo>
                  <a:lnTo>
                    <a:pt x="319" y="648"/>
                  </a:lnTo>
                  <a:lnTo>
                    <a:pt x="303" y="676"/>
                  </a:lnTo>
                  <a:lnTo>
                    <a:pt x="280" y="707"/>
                  </a:lnTo>
                  <a:lnTo>
                    <a:pt x="252" y="732"/>
                  </a:lnTo>
                  <a:lnTo>
                    <a:pt x="219" y="749"/>
                  </a:lnTo>
                  <a:lnTo>
                    <a:pt x="179" y="758"/>
                  </a:lnTo>
                  <a:lnTo>
                    <a:pt x="146" y="752"/>
                  </a:lnTo>
                  <a:lnTo>
                    <a:pt x="115" y="738"/>
                  </a:lnTo>
                  <a:lnTo>
                    <a:pt x="93" y="718"/>
                  </a:lnTo>
                  <a:lnTo>
                    <a:pt x="79" y="693"/>
                  </a:lnTo>
                  <a:lnTo>
                    <a:pt x="73" y="662"/>
                  </a:lnTo>
                  <a:lnTo>
                    <a:pt x="76" y="636"/>
                  </a:lnTo>
                  <a:lnTo>
                    <a:pt x="81" y="614"/>
                  </a:lnTo>
                  <a:lnTo>
                    <a:pt x="81" y="614"/>
                  </a:lnTo>
                  <a:lnTo>
                    <a:pt x="151" y="434"/>
                  </a:lnTo>
                  <a:lnTo>
                    <a:pt x="168" y="397"/>
                  </a:lnTo>
                  <a:lnTo>
                    <a:pt x="177" y="372"/>
                  </a:lnTo>
                  <a:lnTo>
                    <a:pt x="182" y="352"/>
                  </a:lnTo>
                  <a:lnTo>
                    <a:pt x="185" y="335"/>
                  </a:lnTo>
                  <a:lnTo>
                    <a:pt x="188" y="321"/>
                  </a:lnTo>
                  <a:lnTo>
                    <a:pt x="185" y="307"/>
                  </a:lnTo>
                  <a:lnTo>
                    <a:pt x="185" y="299"/>
                  </a:lnTo>
                  <a:lnTo>
                    <a:pt x="179" y="290"/>
                  </a:lnTo>
                  <a:lnTo>
                    <a:pt x="174" y="285"/>
                  </a:lnTo>
                  <a:lnTo>
                    <a:pt x="168" y="282"/>
                  </a:lnTo>
                  <a:lnTo>
                    <a:pt x="160" y="282"/>
                  </a:lnTo>
                  <a:lnTo>
                    <a:pt x="135" y="287"/>
                  </a:lnTo>
                  <a:lnTo>
                    <a:pt x="107" y="301"/>
                  </a:lnTo>
                  <a:lnTo>
                    <a:pt x="84" y="330"/>
                  </a:lnTo>
                  <a:lnTo>
                    <a:pt x="59" y="366"/>
                  </a:lnTo>
                  <a:lnTo>
                    <a:pt x="39" y="420"/>
                  </a:lnTo>
                  <a:lnTo>
                    <a:pt x="39" y="425"/>
                  </a:lnTo>
                  <a:lnTo>
                    <a:pt x="37" y="431"/>
                  </a:lnTo>
                  <a:lnTo>
                    <a:pt x="34" y="434"/>
                  </a:lnTo>
                  <a:lnTo>
                    <a:pt x="28" y="437"/>
                  </a:lnTo>
                  <a:lnTo>
                    <a:pt x="20" y="437"/>
                  </a:lnTo>
                  <a:lnTo>
                    <a:pt x="17" y="437"/>
                  </a:lnTo>
                  <a:lnTo>
                    <a:pt x="14" y="437"/>
                  </a:lnTo>
                  <a:lnTo>
                    <a:pt x="9" y="434"/>
                  </a:lnTo>
                  <a:lnTo>
                    <a:pt x="6" y="431"/>
                  </a:lnTo>
                  <a:lnTo>
                    <a:pt x="0" y="428"/>
                  </a:lnTo>
                  <a:lnTo>
                    <a:pt x="0" y="423"/>
                  </a:lnTo>
                  <a:lnTo>
                    <a:pt x="3" y="408"/>
                  </a:lnTo>
                  <a:lnTo>
                    <a:pt x="11" y="389"/>
                  </a:lnTo>
                  <a:lnTo>
                    <a:pt x="23" y="361"/>
                  </a:lnTo>
                  <a:lnTo>
                    <a:pt x="39" y="330"/>
                  </a:lnTo>
                  <a:lnTo>
                    <a:pt x="65" y="301"/>
                  </a:lnTo>
                  <a:lnTo>
                    <a:pt x="93" y="276"/>
                  </a:lnTo>
                  <a:lnTo>
                    <a:pt x="126" y="256"/>
                  </a:lnTo>
                  <a:lnTo>
                    <a:pt x="165" y="251"/>
                  </a:lnTo>
                  <a:close/>
                  <a:moveTo>
                    <a:pt x="266" y="0"/>
                  </a:moveTo>
                  <a:lnTo>
                    <a:pt x="280" y="3"/>
                  </a:lnTo>
                  <a:lnTo>
                    <a:pt x="289" y="6"/>
                  </a:lnTo>
                  <a:lnTo>
                    <a:pt x="297" y="12"/>
                  </a:lnTo>
                  <a:lnTo>
                    <a:pt x="305" y="20"/>
                  </a:lnTo>
                  <a:lnTo>
                    <a:pt x="308" y="28"/>
                  </a:lnTo>
                  <a:lnTo>
                    <a:pt x="311" y="37"/>
                  </a:lnTo>
                  <a:lnTo>
                    <a:pt x="311" y="42"/>
                  </a:lnTo>
                  <a:lnTo>
                    <a:pt x="305" y="65"/>
                  </a:lnTo>
                  <a:lnTo>
                    <a:pt x="291" y="85"/>
                  </a:lnTo>
                  <a:lnTo>
                    <a:pt x="272" y="102"/>
                  </a:lnTo>
                  <a:lnTo>
                    <a:pt x="249" y="107"/>
                  </a:lnTo>
                  <a:lnTo>
                    <a:pt x="238" y="104"/>
                  </a:lnTo>
                  <a:lnTo>
                    <a:pt x="227" y="102"/>
                  </a:lnTo>
                  <a:lnTo>
                    <a:pt x="219" y="93"/>
                  </a:lnTo>
                  <a:lnTo>
                    <a:pt x="213" y="88"/>
                  </a:lnTo>
                  <a:lnTo>
                    <a:pt x="207" y="79"/>
                  </a:lnTo>
                  <a:lnTo>
                    <a:pt x="205" y="71"/>
                  </a:lnTo>
                  <a:lnTo>
                    <a:pt x="205" y="62"/>
                  </a:lnTo>
                  <a:lnTo>
                    <a:pt x="210" y="37"/>
                  </a:lnTo>
                  <a:lnTo>
                    <a:pt x="224" y="20"/>
                  </a:lnTo>
                  <a:lnTo>
                    <a:pt x="244" y="6"/>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68" name="Group 4"/>
          <p:cNvGrpSpPr>
            <a:grpSpLocks noChangeAspect="1"/>
          </p:cNvGrpSpPr>
          <p:nvPr>
            <p:custDataLst>
              <p:tags r:id="rId2"/>
            </p:custDataLst>
          </p:nvPr>
        </p:nvGrpSpPr>
        <p:grpSpPr bwMode="auto">
          <a:xfrm>
            <a:off x="914401" y="4267200"/>
            <a:ext cx="6863579" cy="609600"/>
            <a:chOff x="588" y="2718"/>
            <a:chExt cx="19985" cy="1775"/>
          </a:xfrm>
          <a:solidFill>
            <a:srgbClr val="0000FF"/>
          </a:solidFill>
        </p:grpSpPr>
        <p:sp>
          <p:nvSpPr>
            <p:cNvPr id="11270" name="Freeform 6"/>
            <p:cNvSpPr>
              <a:spLocks noEditPoints="1"/>
            </p:cNvSpPr>
            <p:nvPr/>
          </p:nvSpPr>
          <p:spPr bwMode="auto">
            <a:xfrm>
              <a:off x="588" y="2986"/>
              <a:ext cx="759" cy="1124"/>
            </a:xfrm>
            <a:custGeom>
              <a:avLst/>
              <a:gdLst/>
              <a:ahLst/>
              <a:cxnLst>
                <a:cxn ang="0">
                  <a:pos x="322" y="455"/>
                </a:cxn>
                <a:cxn ang="0">
                  <a:pos x="201" y="589"/>
                </a:cxn>
                <a:cxn ang="0">
                  <a:pos x="158" y="717"/>
                </a:cxn>
                <a:cxn ang="0">
                  <a:pos x="122" y="875"/>
                </a:cxn>
                <a:cxn ang="0">
                  <a:pos x="116" y="978"/>
                </a:cxn>
                <a:cxn ang="0">
                  <a:pos x="146" y="1051"/>
                </a:cxn>
                <a:cxn ang="0">
                  <a:pos x="213" y="1087"/>
                </a:cxn>
                <a:cxn ang="0">
                  <a:pos x="328" y="1045"/>
                </a:cxn>
                <a:cxn ang="0">
                  <a:pos x="407" y="960"/>
                </a:cxn>
                <a:cxn ang="0">
                  <a:pos x="419" y="941"/>
                </a:cxn>
                <a:cxn ang="0">
                  <a:pos x="425" y="917"/>
                </a:cxn>
                <a:cxn ang="0">
                  <a:pos x="510" y="589"/>
                </a:cxn>
                <a:cxn ang="0">
                  <a:pos x="510" y="565"/>
                </a:cxn>
                <a:cxn ang="0">
                  <a:pos x="486" y="504"/>
                </a:cxn>
                <a:cxn ang="0">
                  <a:pos x="431" y="443"/>
                </a:cxn>
                <a:cxn ang="0">
                  <a:pos x="741" y="0"/>
                </a:cxn>
                <a:cxn ang="0">
                  <a:pos x="753" y="6"/>
                </a:cxn>
                <a:cxn ang="0">
                  <a:pos x="759" y="12"/>
                </a:cxn>
                <a:cxn ang="0">
                  <a:pos x="529" y="935"/>
                </a:cxn>
                <a:cxn ang="0">
                  <a:pos x="523" y="972"/>
                </a:cxn>
                <a:cxn ang="0">
                  <a:pos x="523" y="1014"/>
                </a:cxn>
                <a:cxn ang="0">
                  <a:pos x="523" y="1045"/>
                </a:cxn>
                <a:cxn ang="0">
                  <a:pos x="529" y="1069"/>
                </a:cxn>
                <a:cxn ang="0">
                  <a:pos x="553" y="1087"/>
                </a:cxn>
                <a:cxn ang="0">
                  <a:pos x="602" y="1075"/>
                </a:cxn>
                <a:cxn ang="0">
                  <a:pos x="656" y="1002"/>
                </a:cxn>
                <a:cxn ang="0">
                  <a:pos x="693" y="887"/>
                </a:cxn>
                <a:cxn ang="0">
                  <a:pos x="699" y="863"/>
                </a:cxn>
                <a:cxn ang="0">
                  <a:pos x="717" y="863"/>
                </a:cxn>
                <a:cxn ang="0">
                  <a:pos x="729" y="869"/>
                </a:cxn>
                <a:cxn ang="0">
                  <a:pos x="729" y="893"/>
                </a:cxn>
                <a:cxn ang="0">
                  <a:pos x="705" y="984"/>
                </a:cxn>
                <a:cxn ang="0">
                  <a:pos x="656" y="1081"/>
                </a:cxn>
                <a:cxn ang="0">
                  <a:pos x="565" y="1124"/>
                </a:cxn>
                <a:cxn ang="0">
                  <a:pos x="468" y="1087"/>
                </a:cxn>
                <a:cxn ang="0">
                  <a:pos x="419" y="1002"/>
                </a:cxn>
                <a:cxn ang="0">
                  <a:pos x="292" y="1106"/>
                </a:cxn>
                <a:cxn ang="0">
                  <a:pos x="213" y="1124"/>
                </a:cxn>
                <a:cxn ang="0">
                  <a:pos x="85" y="1075"/>
                </a:cxn>
                <a:cxn ang="0">
                  <a:pos x="12" y="954"/>
                </a:cxn>
                <a:cxn ang="0">
                  <a:pos x="12" y="753"/>
                </a:cxn>
                <a:cxn ang="0">
                  <a:pos x="122" y="547"/>
                </a:cxn>
                <a:cxn ang="0">
                  <a:pos x="292" y="419"/>
                </a:cxn>
                <a:cxn ang="0">
                  <a:pos x="450" y="413"/>
                </a:cxn>
                <a:cxn ang="0">
                  <a:pos x="535" y="504"/>
                </a:cxn>
                <a:cxn ang="0">
                  <a:pos x="632" y="91"/>
                </a:cxn>
                <a:cxn ang="0">
                  <a:pos x="632" y="79"/>
                </a:cxn>
                <a:cxn ang="0">
                  <a:pos x="614" y="73"/>
                </a:cxn>
                <a:cxn ang="0">
                  <a:pos x="583" y="67"/>
                </a:cxn>
                <a:cxn ang="0">
                  <a:pos x="535" y="67"/>
                </a:cxn>
                <a:cxn ang="0">
                  <a:pos x="516" y="54"/>
                </a:cxn>
                <a:cxn ang="0">
                  <a:pos x="516" y="30"/>
                </a:cxn>
                <a:cxn ang="0">
                  <a:pos x="535" y="18"/>
                </a:cxn>
                <a:cxn ang="0">
                  <a:pos x="614" y="12"/>
                </a:cxn>
                <a:cxn ang="0">
                  <a:pos x="711" y="0"/>
                </a:cxn>
              </a:cxnLst>
              <a:rect l="0" t="0" r="r" b="b"/>
              <a:pathLst>
                <a:path w="759" h="1124">
                  <a:moveTo>
                    <a:pt x="389" y="437"/>
                  </a:moveTo>
                  <a:lnTo>
                    <a:pt x="322" y="455"/>
                  </a:lnTo>
                  <a:lnTo>
                    <a:pt x="255" y="510"/>
                  </a:lnTo>
                  <a:lnTo>
                    <a:pt x="201" y="589"/>
                  </a:lnTo>
                  <a:lnTo>
                    <a:pt x="176" y="644"/>
                  </a:lnTo>
                  <a:lnTo>
                    <a:pt x="158" y="717"/>
                  </a:lnTo>
                  <a:lnTo>
                    <a:pt x="134" y="802"/>
                  </a:lnTo>
                  <a:lnTo>
                    <a:pt x="122" y="875"/>
                  </a:lnTo>
                  <a:lnTo>
                    <a:pt x="116" y="935"/>
                  </a:lnTo>
                  <a:lnTo>
                    <a:pt x="116" y="978"/>
                  </a:lnTo>
                  <a:lnTo>
                    <a:pt x="128" y="1014"/>
                  </a:lnTo>
                  <a:lnTo>
                    <a:pt x="146" y="1051"/>
                  </a:lnTo>
                  <a:lnTo>
                    <a:pt x="176" y="1075"/>
                  </a:lnTo>
                  <a:lnTo>
                    <a:pt x="213" y="1087"/>
                  </a:lnTo>
                  <a:lnTo>
                    <a:pt x="267" y="1075"/>
                  </a:lnTo>
                  <a:lnTo>
                    <a:pt x="328" y="1045"/>
                  </a:lnTo>
                  <a:lnTo>
                    <a:pt x="395" y="972"/>
                  </a:lnTo>
                  <a:lnTo>
                    <a:pt x="407" y="960"/>
                  </a:lnTo>
                  <a:lnTo>
                    <a:pt x="413" y="948"/>
                  </a:lnTo>
                  <a:lnTo>
                    <a:pt x="419" y="941"/>
                  </a:lnTo>
                  <a:lnTo>
                    <a:pt x="425" y="929"/>
                  </a:lnTo>
                  <a:lnTo>
                    <a:pt x="425" y="917"/>
                  </a:lnTo>
                  <a:lnTo>
                    <a:pt x="510" y="601"/>
                  </a:lnTo>
                  <a:lnTo>
                    <a:pt x="510" y="589"/>
                  </a:lnTo>
                  <a:lnTo>
                    <a:pt x="510" y="577"/>
                  </a:lnTo>
                  <a:lnTo>
                    <a:pt x="510" y="565"/>
                  </a:lnTo>
                  <a:lnTo>
                    <a:pt x="504" y="534"/>
                  </a:lnTo>
                  <a:lnTo>
                    <a:pt x="486" y="504"/>
                  </a:lnTo>
                  <a:lnTo>
                    <a:pt x="468" y="468"/>
                  </a:lnTo>
                  <a:lnTo>
                    <a:pt x="431" y="443"/>
                  </a:lnTo>
                  <a:lnTo>
                    <a:pt x="389" y="437"/>
                  </a:lnTo>
                  <a:close/>
                  <a:moveTo>
                    <a:pt x="741" y="0"/>
                  </a:moveTo>
                  <a:lnTo>
                    <a:pt x="747" y="0"/>
                  </a:lnTo>
                  <a:lnTo>
                    <a:pt x="753" y="6"/>
                  </a:lnTo>
                  <a:lnTo>
                    <a:pt x="759" y="12"/>
                  </a:lnTo>
                  <a:lnTo>
                    <a:pt x="759" y="12"/>
                  </a:lnTo>
                  <a:lnTo>
                    <a:pt x="759" y="18"/>
                  </a:lnTo>
                  <a:lnTo>
                    <a:pt x="529" y="935"/>
                  </a:lnTo>
                  <a:lnTo>
                    <a:pt x="529" y="954"/>
                  </a:lnTo>
                  <a:lnTo>
                    <a:pt x="523" y="972"/>
                  </a:lnTo>
                  <a:lnTo>
                    <a:pt x="523" y="990"/>
                  </a:lnTo>
                  <a:lnTo>
                    <a:pt x="523" y="1014"/>
                  </a:lnTo>
                  <a:lnTo>
                    <a:pt x="523" y="1027"/>
                  </a:lnTo>
                  <a:lnTo>
                    <a:pt x="523" y="1045"/>
                  </a:lnTo>
                  <a:lnTo>
                    <a:pt x="529" y="1057"/>
                  </a:lnTo>
                  <a:lnTo>
                    <a:pt x="529" y="1069"/>
                  </a:lnTo>
                  <a:lnTo>
                    <a:pt x="541" y="1081"/>
                  </a:lnTo>
                  <a:lnTo>
                    <a:pt x="553" y="1087"/>
                  </a:lnTo>
                  <a:lnTo>
                    <a:pt x="565" y="1087"/>
                  </a:lnTo>
                  <a:lnTo>
                    <a:pt x="602" y="1075"/>
                  </a:lnTo>
                  <a:lnTo>
                    <a:pt x="632" y="1045"/>
                  </a:lnTo>
                  <a:lnTo>
                    <a:pt x="656" y="1002"/>
                  </a:lnTo>
                  <a:lnTo>
                    <a:pt x="674" y="948"/>
                  </a:lnTo>
                  <a:lnTo>
                    <a:pt x="693" y="887"/>
                  </a:lnTo>
                  <a:lnTo>
                    <a:pt x="693" y="875"/>
                  </a:lnTo>
                  <a:lnTo>
                    <a:pt x="699" y="863"/>
                  </a:lnTo>
                  <a:lnTo>
                    <a:pt x="711" y="863"/>
                  </a:lnTo>
                  <a:lnTo>
                    <a:pt x="717" y="863"/>
                  </a:lnTo>
                  <a:lnTo>
                    <a:pt x="723" y="863"/>
                  </a:lnTo>
                  <a:lnTo>
                    <a:pt x="729" y="869"/>
                  </a:lnTo>
                  <a:lnTo>
                    <a:pt x="729" y="875"/>
                  </a:lnTo>
                  <a:lnTo>
                    <a:pt x="729" y="893"/>
                  </a:lnTo>
                  <a:lnTo>
                    <a:pt x="717" y="935"/>
                  </a:lnTo>
                  <a:lnTo>
                    <a:pt x="705" y="984"/>
                  </a:lnTo>
                  <a:lnTo>
                    <a:pt x="681" y="1033"/>
                  </a:lnTo>
                  <a:lnTo>
                    <a:pt x="656" y="1081"/>
                  </a:lnTo>
                  <a:lnTo>
                    <a:pt x="614" y="1112"/>
                  </a:lnTo>
                  <a:lnTo>
                    <a:pt x="565" y="1124"/>
                  </a:lnTo>
                  <a:lnTo>
                    <a:pt x="510" y="1112"/>
                  </a:lnTo>
                  <a:lnTo>
                    <a:pt x="468" y="1087"/>
                  </a:lnTo>
                  <a:lnTo>
                    <a:pt x="438" y="1051"/>
                  </a:lnTo>
                  <a:lnTo>
                    <a:pt x="419" y="1002"/>
                  </a:lnTo>
                  <a:lnTo>
                    <a:pt x="352" y="1069"/>
                  </a:lnTo>
                  <a:lnTo>
                    <a:pt x="292" y="1106"/>
                  </a:lnTo>
                  <a:lnTo>
                    <a:pt x="243" y="1118"/>
                  </a:lnTo>
                  <a:lnTo>
                    <a:pt x="213" y="1124"/>
                  </a:lnTo>
                  <a:lnTo>
                    <a:pt x="140" y="1112"/>
                  </a:lnTo>
                  <a:lnTo>
                    <a:pt x="85" y="1075"/>
                  </a:lnTo>
                  <a:lnTo>
                    <a:pt x="37" y="1020"/>
                  </a:lnTo>
                  <a:lnTo>
                    <a:pt x="12" y="954"/>
                  </a:lnTo>
                  <a:lnTo>
                    <a:pt x="0" y="869"/>
                  </a:lnTo>
                  <a:lnTo>
                    <a:pt x="12" y="753"/>
                  </a:lnTo>
                  <a:lnTo>
                    <a:pt x="55" y="644"/>
                  </a:lnTo>
                  <a:lnTo>
                    <a:pt x="122" y="547"/>
                  </a:lnTo>
                  <a:lnTo>
                    <a:pt x="201" y="468"/>
                  </a:lnTo>
                  <a:lnTo>
                    <a:pt x="292" y="419"/>
                  </a:lnTo>
                  <a:lnTo>
                    <a:pt x="383" y="401"/>
                  </a:lnTo>
                  <a:lnTo>
                    <a:pt x="450" y="413"/>
                  </a:lnTo>
                  <a:lnTo>
                    <a:pt x="498" y="449"/>
                  </a:lnTo>
                  <a:lnTo>
                    <a:pt x="535" y="504"/>
                  </a:lnTo>
                  <a:lnTo>
                    <a:pt x="626" y="127"/>
                  </a:lnTo>
                  <a:lnTo>
                    <a:pt x="632" y="91"/>
                  </a:lnTo>
                  <a:lnTo>
                    <a:pt x="632" y="85"/>
                  </a:lnTo>
                  <a:lnTo>
                    <a:pt x="632" y="79"/>
                  </a:lnTo>
                  <a:lnTo>
                    <a:pt x="626" y="73"/>
                  </a:lnTo>
                  <a:lnTo>
                    <a:pt x="614" y="73"/>
                  </a:lnTo>
                  <a:lnTo>
                    <a:pt x="602" y="67"/>
                  </a:lnTo>
                  <a:lnTo>
                    <a:pt x="583" y="67"/>
                  </a:lnTo>
                  <a:lnTo>
                    <a:pt x="553" y="67"/>
                  </a:lnTo>
                  <a:lnTo>
                    <a:pt x="535" y="67"/>
                  </a:lnTo>
                  <a:lnTo>
                    <a:pt x="523" y="60"/>
                  </a:lnTo>
                  <a:lnTo>
                    <a:pt x="516" y="54"/>
                  </a:lnTo>
                  <a:lnTo>
                    <a:pt x="516" y="48"/>
                  </a:lnTo>
                  <a:lnTo>
                    <a:pt x="516" y="30"/>
                  </a:lnTo>
                  <a:lnTo>
                    <a:pt x="523" y="18"/>
                  </a:lnTo>
                  <a:lnTo>
                    <a:pt x="535" y="18"/>
                  </a:lnTo>
                  <a:lnTo>
                    <a:pt x="565" y="12"/>
                  </a:lnTo>
                  <a:lnTo>
                    <a:pt x="614" y="12"/>
                  </a:lnTo>
                  <a:lnTo>
                    <a:pt x="662" y="6"/>
                  </a:lnTo>
                  <a:lnTo>
                    <a:pt x="711" y="0"/>
                  </a:lnTo>
                  <a:lnTo>
                    <a:pt x="7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1" name="Freeform 7"/>
            <p:cNvSpPr>
              <a:spLocks noEditPoints="1"/>
            </p:cNvSpPr>
            <p:nvPr/>
          </p:nvSpPr>
          <p:spPr bwMode="auto">
            <a:xfrm>
              <a:off x="1906" y="3508"/>
              <a:ext cx="1057" cy="371"/>
            </a:xfrm>
            <a:custGeom>
              <a:avLst/>
              <a:gdLst/>
              <a:ahLst/>
              <a:cxnLst>
                <a:cxn ang="0">
                  <a:pos x="49" y="310"/>
                </a:cxn>
                <a:cxn ang="0">
                  <a:pos x="1003" y="310"/>
                </a:cxn>
                <a:cxn ang="0">
                  <a:pos x="1015" y="310"/>
                </a:cxn>
                <a:cxn ang="0">
                  <a:pos x="1027" y="310"/>
                </a:cxn>
                <a:cxn ang="0">
                  <a:pos x="1039" y="310"/>
                </a:cxn>
                <a:cxn ang="0">
                  <a:pos x="1051" y="316"/>
                </a:cxn>
                <a:cxn ang="0">
                  <a:pos x="1057" y="328"/>
                </a:cxn>
                <a:cxn ang="0">
                  <a:pos x="1057" y="341"/>
                </a:cxn>
                <a:cxn ang="0">
                  <a:pos x="1057" y="353"/>
                </a:cxn>
                <a:cxn ang="0">
                  <a:pos x="1051" y="359"/>
                </a:cxn>
                <a:cxn ang="0">
                  <a:pos x="1039" y="365"/>
                </a:cxn>
                <a:cxn ang="0">
                  <a:pos x="1027" y="371"/>
                </a:cxn>
                <a:cxn ang="0">
                  <a:pos x="1015" y="371"/>
                </a:cxn>
                <a:cxn ang="0">
                  <a:pos x="1003" y="371"/>
                </a:cxn>
                <a:cxn ang="0">
                  <a:pos x="49" y="371"/>
                </a:cxn>
                <a:cxn ang="0">
                  <a:pos x="37" y="371"/>
                </a:cxn>
                <a:cxn ang="0">
                  <a:pos x="25" y="371"/>
                </a:cxn>
                <a:cxn ang="0">
                  <a:pos x="12" y="365"/>
                </a:cxn>
                <a:cxn ang="0">
                  <a:pos x="6" y="359"/>
                </a:cxn>
                <a:cxn ang="0">
                  <a:pos x="0" y="353"/>
                </a:cxn>
                <a:cxn ang="0">
                  <a:pos x="0" y="341"/>
                </a:cxn>
                <a:cxn ang="0">
                  <a:pos x="0" y="328"/>
                </a:cxn>
                <a:cxn ang="0">
                  <a:pos x="6" y="316"/>
                </a:cxn>
                <a:cxn ang="0">
                  <a:pos x="12" y="310"/>
                </a:cxn>
                <a:cxn ang="0">
                  <a:pos x="25" y="310"/>
                </a:cxn>
                <a:cxn ang="0">
                  <a:pos x="37" y="310"/>
                </a:cxn>
                <a:cxn ang="0">
                  <a:pos x="49" y="310"/>
                </a:cxn>
                <a:cxn ang="0">
                  <a:pos x="49" y="0"/>
                </a:cxn>
                <a:cxn ang="0">
                  <a:pos x="1003" y="0"/>
                </a:cxn>
                <a:cxn ang="0">
                  <a:pos x="1015" y="0"/>
                </a:cxn>
                <a:cxn ang="0">
                  <a:pos x="1027" y="0"/>
                </a:cxn>
                <a:cxn ang="0">
                  <a:pos x="1039" y="0"/>
                </a:cxn>
                <a:cxn ang="0">
                  <a:pos x="1051" y="6"/>
                </a:cxn>
                <a:cxn ang="0">
                  <a:pos x="1057" y="18"/>
                </a:cxn>
                <a:cxn ang="0">
                  <a:pos x="1057" y="31"/>
                </a:cxn>
                <a:cxn ang="0">
                  <a:pos x="1057" y="43"/>
                </a:cxn>
                <a:cxn ang="0">
                  <a:pos x="1051" y="55"/>
                </a:cxn>
                <a:cxn ang="0">
                  <a:pos x="1039" y="55"/>
                </a:cxn>
                <a:cxn ang="0">
                  <a:pos x="1027" y="61"/>
                </a:cxn>
                <a:cxn ang="0">
                  <a:pos x="1015" y="61"/>
                </a:cxn>
                <a:cxn ang="0">
                  <a:pos x="1003" y="61"/>
                </a:cxn>
                <a:cxn ang="0">
                  <a:pos x="49" y="61"/>
                </a:cxn>
                <a:cxn ang="0">
                  <a:pos x="37" y="61"/>
                </a:cxn>
                <a:cxn ang="0">
                  <a:pos x="25" y="61"/>
                </a:cxn>
                <a:cxn ang="0">
                  <a:pos x="12" y="55"/>
                </a:cxn>
                <a:cxn ang="0">
                  <a:pos x="6" y="55"/>
                </a:cxn>
                <a:cxn ang="0">
                  <a:pos x="0" y="43"/>
                </a:cxn>
                <a:cxn ang="0">
                  <a:pos x="0" y="31"/>
                </a:cxn>
                <a:cxn ang="0">
                  <a:pos x="0" y="18"/>
                </a:cxn>
                <a:cxn ang="0">
                  <a:pos x="6" y="6"/>
                </a:cxn>
                <a:cxn ang="0">
                  <a:pos x="12" y="0"/>
                </a:cxn>
                <a:cxn ang="0">
                  <a:pos x="25" y="0"/>
                </a:cxn>
                <a:cxn ang="0">
                  <a:pos x="37" y="0"/>
                </a:cxn>
                <a:cxn ang="0">
                  <a:pos x="49" y="0"/>
                </a:cxn>
              </a:cxnLst>
              <a:rect l="0" t="0" r="r" b="b"/>
              <a:pathLst>
                <a:path w="1057" h="371">
                  <a:moveTo>
                    <a:pt x="49" y="310"/>
                  </a:moveTo>
                  <a:lnTo>
                    <a:pt x="1003" y="310"/>
                  </a:lnTo>
                  <a:lnTo>
                    <a:pt x="1015" y="310"/>
                  </a:lnTo>
                  <a:lnTo>
                    <a:pt x="1027" y="310"/>
                  </a:lnTo>
                  <a:lnTo>
                    <a:pt x="1039" y="310"/>
                  </a:lnTo>
                  <a:lnTo>
                    <a:pt x="1051" y="316"/>
                  </a:lnTo>
                  <a:lnTo>
                    <a:pt x="1057" y="328"/>
                  </a:lnTo>
                  <a:lnTo>
                    <a:pt x="1057" y="341"/>
                  </a:lnTo>
                  <a:lnTo>
                    <a:pt x="1057" y="353"/>
                  </a:lnTo>
                  <a:lnTo>
                    <a:pt x="1051" y="359"/>
                  </a:lnTo>
                  <a:lnTo>
                    <a:pt x="1039" y="365"/>
                  </a:lnTo>
                  <a:lnTo>
                    <a:pt x="1027" y="371"/>
                  </a:lnTo>
                  <a:lnTo>
                    <a:pt x="1015" y="371"/>
                  </a:lnTo>
                  <a:lnTo>
                    <a:pt x="1003" y="371"/>
                  </a:lnTo>
                  <a:lnTo>
                    <a:pt x="49" y="371"/>
                  </a:lnTo>
                  <a:lnTo>
                    <a:pt x="37" y="371"/>
                  </a:lnTo>
                  <a:lnTo>
                    <a:pt x="25" y="371"/>
                  </a:lnTo>
                  <a:lnTo>
                    <a:pt x="12" y="365"/>
                  </a:lnTo>
                  <a:lnTo>
                    <a:pt x="6" y="359"/>
                  </a:lnTo>
                  <a:lnTo>
                    <a:pt x="0" y="353"/>
                  </a:lnTo>
                  <a:lnTo>
                    <a:pt x="0" y="341"/>
                  </a:lnTo>
                  <a:lnTo>
                    <a:pt x="0" y="328"/>
                  </a:lnTo>
                  <a:lnTo>
                    <a:pt x="6" y="316"/>
                  </a:lnTo>
                  <a:lnTo>
                    <a:pt x="12" y="310"/>
                  </a:lnTo>
                  <a:lnTo>
                    <a:pt x="25" y="310"/>
                  </a:lnTo>
                  <a:lnTo>
                    <a:pt x="37" y="310"/>
                  </a:lnTo>
                  <a:lnTo>
                    <a:pt x="49" y="310"/>
                  </a:lnTo>
                  <a:close/>
                  <a:moveTo>
                    <a:pt x="49" y="0"/>
                  </a:moveTo>
                  <a:lnTo>
                    <a:pt x="1003" y="0"/>
                  </a:lnTo>
                  <a:lnTo>
                    <a:pt x="1015" y="0"/>
                  </a:lnTo>
                  <a:lnTo>
                    <a:pt x="1027" y="0"/>
                  </a:lnTo>
                  <a:lnTo>
                    <a:pt x="1039" y="0"/>
                  </a:lnTo>
                  <a:lnTo>
                    <a:pt x="1051" y="6"/>
                  </a:lnTo>
                  <a:lnTo>
                    <a:pt x="1057" y="18"/>
                  </a:lnTo>
                  <a:lnTo>
                    <a:pt x="1057" y="31"/>
                  </a:lnTo>
                  <a:lnTo>
                    <a:pt x="1057" y="43"/>
                  </a:lnTo>
                  <a:lnTo>
                    <a:pt x="1051" y="55"/>
                  </a:lnTo>
                  <a:lnTo>
                    <a:pt x="1039" y="55"/>
                  </a:lnTo>
                  <a:lnTo>
                    <a:pt x="1027" y="61"/>
                  </a:lnTo>
                  <a:lnTo>
                    <a:pt x="1015" y="61"/>
                  </a:lnTo>
                  <a:lnTo>
                    <a:pt x="1003" y="61"/>
                  </a:lnTo>
                  <a:lnTo>
                    <a:pt x="49" y="61"/>
                  </a:lnTo>
                  <a:lnTo>
                    <a:pt x="37" y="61"/>
                  </a:lnTo>
                  <a:lnTo>
                    <a:pt x="25" y="61"/>
                  </a:lnTo>
                  <a:lnTo>
                    <a:pt x="12" y="55"/>
                  </a:lnTo>
                  <a:lnTo>
                    <a:pt x="6" y="55"/>
                  </a:lnTo>
                  <a:lnTo>
                    <a:pt x="0" y="43"/>
                  </a:lnTo>
                  <a:lnTo>
                    <a:pt x="0" y="31"/>
                  </a:lnTo>
                  <a:lnTo>
                    <a:pt x="0" y="18"/>
                  </a:lnTo>
                  <a:lnTo>
                    <a:pt x="6" y="6"/>
                  </a:lnTo>
                  <a:lnTo>
                    <a:pt x="12" y="0"/>
                  </a:lnTo>
                  <a:lnTo>
                    <a:pt x="25" y="0"/>
                  </a:lnTo>
                  <a:lnTo>
                    <a:pt x="37"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2" name="Freeform 8"/>
            <p:cNvSpPr>
              <a:spLocks noEditPoints="1"/>
            </p:cNvSpPr>
            <p:nvPr/>
          </p:nvSpPr>
          <p:spPr bwMode="auto">
            <a:xfrm>
              <a:off x="3534" y="3387"/>
              <a:ext cx="754" cy="1045"/>
            </a:xfrm>
            <a:custGeom>
              <a:avLst/>
              <a:gdLst/>
              <a:ahLst/>
              <a:cxnLst>
                <a:cxn ang="0">
                  <a:pos x="486" y="42"/>
                </a:cxn>
                <a:cxn ang="0">
                  <a:pos x="383" y="115"/>
                </a:cxn>
                <a:cxn ang="0">
                  <a:pos x="310" y="225"/>
                </a:cxn>
                <a:cxn ang="0">
                  <a:pos x="280" y="322"/>
                </a:cxn>
                <a:cxn ang="0">
                  <a:pos x="237" y="486"/>
                </a:cxn>
                <a:cxn ang="0">
                  <a:pos x="231" y="516"/>
                </a:cxn>
                <a:cxn ang="0">
                  <a:pos x="225" y="540"/>
                </a:cxn>
                <a:cxn ang="0">
                  <a:pos x="225" y="559"/>
                </a:cxn>
                <a:cxn ang="0">
                  <a:pos x="249" y="619"/>
                </a:cxn>
                <a:cxn ang="0">
                  <a:pos x="310" y="674"/>
                </a:cxn>
                <a:cxn ang="0">
                  <a:pos x="426" y="668"/>
                </a:cxn>
                <a:cxn ang="0">
                  <a:pos x="547" y="534"/>
                </a:cxn>
                <a:cxn ang="0">
                  <a:pos x="602" y="407"/>
                </a:cxn>
                <a:cxn ang="0">
                  <a:pos x="632" y="255"/>
                </a:cxn>
                <a:cxn ang="0">
                  <a:pos x="632" y="121"/>
                </a:cxn>
                <a:cxn ang="0">
                  <a:pos x="571" y="42"/>
                </a:cxn>
                <a:cxn ang="0">
                  <a:pos x="535" y="0"/>
                </a:cxn>
                <a:cxn ang="0">
                  <a:pos x="662" y="42"/>
                </a:cxn>
                <a:cxn ang="0">
                  <a:pos x="741" y="170"/>
                </a:cxn>
                <a:cxn ang="0">
                  <a:pos x="741" y="376"/>
                </a:cxn>
                <a:cxn ang="0">
                  <a:pos x="626" y="577"/>
                </a:cxn>
                <a:cxn ang="0">
                  <a:pos x="456" y="705"/>
                </a:cxn>
                <a:cxn ang="0">
                  <a:pos x="292" y="711"/>
                </a:cxn>
                <a:cxn ang="0">
                  <a:pos x="201" y="613"/>
                </a:cxn>
                <a:cxn ang="0">
                  <a:pos x="158" y="790"/>
                </a:cxn>
                <a:cxn ang="0">
                  <a:pos x="122" y="942"/>
                </a:cxn>
                <a:cxn ang="0">
                  <a:pos x="104" y="1014"/>
                </a:cxn>
                <a:cxn ang="0">
                  <a:pos x="91" y="1027"/>
                </a:cxn>
                <a:cxn ang="0">
                  <a:pos x="61" y="1045"/>
                </a:cxn>
                <a:cxn ang="0">
                  <a:pos x="25" y="1045"/>
                </a:cxn>
                <a:cxn ang="0">
                  <a:pos x="6" y="1020"/>
                </a:cxn>
                <a:cxn ang="0">
                  <a:pos x="0" y="1002"/>
                </a:cxn>
                <a:cxn ang="0">
                  <a:pos x="0" y="990"/>
                </a:cxn>
                <a:cxn ang="0">
                  <a:pos x="158" y="352"/>
                </a:cxn>
                <a:cxn ang="0">
                  <a:pos x="268" y="146"/>
                </a:cxn>
                <a:cxn ang="0">
                  <a:pos x="438" y="18"/>
                </a:cxn>
              </a:cxnLst>
              <a:rect l="0" t="0" r="r" b="b"/>
              <a:pathLst>
                <a:path w="754" h="1045">
                  <a:moveTo>
                    <a:pt x="529" y="36"/>
                  </a:moveTo>
                  <a:lnTo>
                    <a:pt x="486" y="42"/>
                  </a:lnTo>
                  <a:lnTo>
                    <a:pt x="438" y="67"/>
                  </a:lnTo>
                  <a:lnTo>
                    <a:pt x="383" y="115"/>
                  </a:lnTo>
                  <a:lnTo>
                    <a:pt x="334" y="188"/>
                  </a:lnTo>
                  <a:lnTo>
                    <a:pt x="310" y="225"/>
                  </a:lnTo>
                  <a:lnTo>
                    <a:pt x="298" y="267"/>
                  </a:lnTo>
                  <a:lnTo>
                    <a:pt x="280" y="322"/>
                  </a:lnTo>
                  <a:lnTo>
                    <a:pt x="262" y="395"/>
                  </a:lnTo>
                  <a:lnTo>
                    <a:pt x="237" y="486"/>
                  </a:lnTo>
                  <a:lnTo>
                    <a:pt x="231" y="498"/>
                  </a:lnTo>
                  <a:lnTo>
                    <a:pt x="231" y="516"/>
                  </a:lnTo>
                  <a:lnTo>
                    <a:pt x="225" y="528"/>
                  </a:lnTo>
                  <a:lnTo>
                    <a:pt x="225" y="540"/>
                  </a:lnTo>
                  <a:lnTo>
                    <a:pt x="225" y="547"/>
                  </a:lnTo>
                  <a:lnTo>
                    <a:pt x="225" y="559"/>
                  </a:lnTo>
                  <a:lnTo>
                    <a:pt x="237" y="589"/>
                  </a:lnTo>
                  <a:lnTo>
                    <a:pt x="249" y="619"/>
                  </a:lnTo>
                  <a:lnTo>
                    <a:pt x="274" y="650"/>
                  </a:lnTo>
                  <a:lnTo>
                    <a:pt x="310" y="674"/>
                  </a:lnTo>
                  <a:lnTo>
                    <a:pt x="359" y="686"/>
                  </a:lnTo>
                  <a:lnTo>
                    <a:pt x="426" y="668"/>
                  </a:lnTo>
                  <a:lnTo>
                    <a:pt x="492" y="619"/>
                  </a:lnTo>
                  <a:lnTo>
                    <a:pt x="547" y="534"/>
                  </a:lnTo>
                  <a:lnTo>
                    <a:pt x="577" y="480"/>
                  </a:lnTo>
                  <a:lnTo>
                    <a:pt x="602" y="407"/>
                  </a:lnTo>
                  <a:lnTo>
                    <a:pt x="620" y="328"/>
                  </a:lnTo>
                  <a:lnTo>
                    <a:pt x="632" y="255"/>
                  </a:lnTo>
                  <a:lnTo>
                    <a:pt x="638" y="188"/>
                  </a:lnTo>
                  <a:lnTo>
                    <a:pt x="632" y="121"/>
                  </a:lnTo>
                  <a:lnTo>
                    <a:pt x="608" y="73"/>
                  </a:lnTo>
                  <a:lnTo>
                    <a:pt x="571" y="42"/>
                  </a:lnTo>
                  <a:lnTo>
                    <a:pt x="529" y="36"/>
                  </a:lnTo>
                  <a:close/>
                  <a:moveTo>
                    <a:pt x="535" y="0"/>
                  </a:moveTo>
                  <a:lnTo>
                    <a:pt x="602" y="12"/>
                  </a:lnTo>
                  <a:lnTo>
                    <a:pt x="662" y="42"/>
                  </a:lnTo>
                  <a:lnTo>
                    <a:pt x="711" y="97"/>
                  </a:lnTo>
                  <a:lnTo>
                    <a:pt x="741" y="170"/>
                  </a:lnTo>
                  <a:lnTo>
                    <a:pt x="754" y="255"/>
                  </a:lnTo>
                  <a:lnTo>
                    <a:pt x="741" y="376"/>
                  </a:lnTo>
                  <a:lnTo>
                    <a:pt x="693" y="486"/>
                  </a:lnTo>
                  <a:lnTo>
                    <a:pt x="626" y="577"/>
                  </a:lnTo>
                  <a:lnTo>
                    <a:pt x="547" y="656"/>
                  </a:lnTo>
                  <a:lnTo>
                    <a:pt x="456" y="705"/>
                  </a:lnTo>
                  <a:lnTo>
                    <a:pt x="359" y="723"/>
                  </a:lnTo>
                  <a:lnTo>
                    <a:pt x="292" y="711"/>
                  </a:lnTo>
                  <a:lnTo>
                    <a:pt x="243" y="668"/>
                  </a:lnTo>
                  <a:lnTo>
                    <a:pt x="201" y="613"/>
                  </a:lnTo>
                  <a:lnTo>
                    <a:pt x="183" y="705"/>
                  </a:lnTo>
                  <a:lnTo>
                    <a:pt x="158" y="790"/>
                  </a:lnTo>
                  <a:lnTo>
                    <a:pt x="140" y="875"/>
                  </a:lnTo>
                  <a:lnTo>
                    <a:pt x="122" y="942"/>
                  </a:lnTo>
                  <a:lnTo>
                    <a:pt x="110" y="990"/>
                  </a:lnTo>
                  <a:lnTo>
                    <a:pt x="104" y="1014"/>
                  </a:lnTo>
                  <a:lnTo>
                    <a:pt x="98" y="1020"/>
                  </a:lnTo>
                  <a:lnTo>
                    <a:pt x="91" y="1027"/>
                  </a:lnTo>
                  <a:lnTo>
                    <a:pt x="79" y="1039"/>
                  </a:lnTo>
                  <a:lnTo>
                    <a:pt x="61" y="1045"/>
                  </a:lnTo>
                  <a:lnTo>
                    <a:pt x="43" y="1045"/>
                  </a:lnTo>
                  <a:lnTo>
                    <a:pt x="25" y="1045"/>
                  </a:lnTo>
                  <a:lnTo>
                    <a:pt x="12" y="1033"/>
                  </a:lnTo>
                  <a:lnTo>
                    <a:pt x="6" y="1020"/>
                  </a:lnTo>
                  <a:lnTo>
                    <a:pt x="0" y="1002"/>
                  </a:lnTo>
                  <a:lnTo>
                    <a:pt x="0" y="1002"/>
                  </a:lnTo>
                  <a:lnTo>
                    <a:pt x="0" y="996"/>
                  </a:lnTo>
                  <a:lnTo>
                    <a:pt x="0" y="990"/>
                  </a:lnTo>
                  <a:lnTo>
                    <a:pt x="6" y="978"/>
                  </a:lnTo>
                  <a:lnTo>
                    <a:pt x="158" y="352"/>
                  </a:lnTo>
                  <a:lnTo>
                    <a:pt x="207" y="243"/>
                  </a:lnTo>
                  <a:lnTo>
                    <a:pt x="268" y="146"/>
                  </a:lnTo>
                  <a:lnTo>
                    <a:pt x="347" y="67"/>
                  </a:lnTo>
                  <a:lnTo>
                    <a:pt x="438" y="18"/>
                  </a:lnTo>
                  <a:lnTo>
                    <a:pt x="5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3" name="Freeform 9"/>
            <p:cNvSpPr>
              <a:spLocks/>
            </p:cNvSpPr>
            <p:nvPr/>
          </p:nvSpPr>
          <p:spPr bwMode="auto">
            <a:xfrm>
              <a:off x="4470" y="2895"/>
              <a:ext cx="370" cy="1591"/>
            </a:xfrm>
            <a:custGeom>
              <a:avLst/>
              <a:gdLst/>
              <a:ahLst/>
              <a:cxnLst>
                <a:cxn ang="0">
                  <a:pos x="352" y="0"/>
                </a:cxn>
                <a:cxn ang="0">
                  <a:pos x="364" y="0"/>
                </a:cxn>
                <a:cxn ang="0">
                  <a:pos x="370" y="6"/>
                </a:cxn>
                <a:cxn ang="0">
                  <a:pos x="370" y="18"/>
                </a:cxn>
                <a:cxn ang="0">
                  <a:pos x="370" y="18"/>
                </a:cxn>
                <a:cxn ang="0">
                  <a:pos x="370" y="24"/>
                </a:cxn>
                <a:cxn ang="0">
                  <a:pos x="370" y="30"/>
                </a:cxn>
                <a:cxn ang="0">
                  <a:pos x="358" y="36"/>
                </a:cxn>
                <a:cxn ang="0">
                  <a:pos x="352" y="42"/>
                </a:cxn>
                <a:cxn ang="0">
                  <a:pos x="261" y="151"/>
                </a:cxn>
                <a:cxn ang="0">
                  <a:pos x="194" y="267"/>
                </a:cxn>
                <a:cxn ang="0">
                  <a:pos x="152" y="388"/>
                </a:cxn>
                <a:cxn ang="0">
                  <a:pos x="115" y="522"/>
                </a:cxn>
                <a:cxn ang="0">
                  <a:pos x="97" y="662"/>
                </a:cxn>
                <a:cxn ang="0">
                  <a:pos x="97" y="796"/>
                </a:cxn>
                <a:cxn ang="0">
                  <a:pos x="97" y="923"/>
                </a:cxn>
                <a:cxn ang="0">
                  <a:pos x="115" y="1057"/>
                </a:cxn>
                <a:cxn ang="0">
                  <a:pos x="146" y="1184"/>
                </a:cxn>
                <a:cxn ang="0">
                  <a:pos x="188" y="1312"/>
                </a:cxn>
                <a:cxn ang="0">
                  <a:pos x="255" y="1434"/>
                </a:cxn>
                <a:cxn ang="0">
                  <a:pos x="346" y="1543"/>
                </a:cxn>
                <a:cxn ang="0">
                  <a:pos x="358" y="1555"/>
                </a:cxn>
                <a:cxn ang="0">
                  <a:pos x="364" y="1567"/>
                </a:cxn>
                <a:cxn ang="0">
                  <a:pos x="370" y="1573"/>
                </a:cxn>
                <a:cxn ang="0">
                  <a:pos x="370" y="1573"/>
                </a:cxn>
                <a:cxn ang="0">
                  <a:pos x="370" y="1579"/>
                </a:cxn>
                <a:cxn ang="0">
                  <a:pos x="370" y="1579"/>
                </a:cxn>
                <a:cxn ang="0">
                  <a:pos x="370" y="1585"/>
                </a:cxn>
                <a:cxn ang="0">
                  <a:pos x="364" y="1591"/>
                </a:cxn>
                <a:cxn ang="0">
                  <a:pos x="352" y="1591"/>
                </a:cxn>
                <a:cxn ang="0">
                  <a:pos x="340" y="1585"/>
                </a:cxn>
                <a:cxn ang="0">
                  <a:pos x="304" y="1561"/>
                </a:cxn>
                <a:cxn ang="0">
                  <a:pos x="261" y="1519"/>
                </a:cxn>
                <a:cxn ang="0">
                  <a:pos x="212" y="1458"/>
                </a:cxn>
                <a:cxn ang="0">
                  <a:pos x="158" y="1385"/>
                </a:cxn>
                <a:cxn ang="0">
                  <a:pos x="109" y="1294"/>
                </a:cxn>
                <a:cxn ang="0">
                  <a:pos x="54" y="1160"/>
                </a:cxn>
                <a:cxn ang="0">
                  <a:pos x="24" y="1026"/>
                </a:cxn>
                <a:cxn ang="0">
                  <a:pos x="6" y="905"/>
                </a:cxn>
                <a:cxn ang="0">
                  <a:pos x="0" y="796"/>
                </a:cxn>
                <a:cxn ang="0">
                  <a:pos x="12" y="650"/>
                </a:cxn>
                <a:cxn ang="0">
                  <a:pos x="42" y="486"/>
                </a:cxn>
                <a:cxn ang="0">
                  <a:pos x="103" y="309"/>
                </a:cxn>
                <a:cxn ang="0">
                  <a:pos x="152" y="218"/>
                </a:cxn>
                <a:cxn ang="0">
                  <a:pos x="206" y="139"/>
                </a:cxn>
                <a:cxn ang="0">
                  <a:pos x="261" y="79"/>
                </a:cxn>
                <a:cxn ang="0">
                  <a:pos x="304" y="36"/>
                </a:cxn>
                <a:cxn ang="0">
                  <a:pos x="340" y="12"/>
                </a:cxn>
                <a:cxn ang="0">
                  <a:pos x="352" y="0"/>
                </a:cxn>
              </a:cxnLst>
              <a:rect l="0" t="0" r="r" b="b"/>
              <a:pathLst>
                <a:path w="370" h="1591">
                  <a:moveTo>
                    <a:pt x="352" y="0"/>
                  </a:moveTo>
                  <a:lnTo>
                    <a:pt x="364" y="0"/>
                  </a:lnTo>
                  <a:lnTo>
                    <a:pt x="370" y="6"/>
                  </a:lnTo>
                  <a:lnTo>
                    <a:pt x="370" y="18"/>
                  </a:lnTo>
                  <a:lnTo>
                    <a:pt x="370" y="18"/>
                  </a:lnTo>
                  <a:lnTo>
                    <a:pt x="370" y="24"/>
                  </a:lnTo>
                  <a:lnTo>
                    <a:pt x="370" y="30"/>
                  </a:lnTo>
                  <a:lnTo>
                    <a:pt x="358" y="36"/>
                  </a:lnTo>
                  <a:lnTo>
                    <a:pt x="352" y="42"/>
                  </a:lnTo>
                  <a:lnTo>
                    <a:pt x="261" y="151"/>
                  </a:lnTo>
                  <a:lnTo>
                    <a:pt x="194" y="267"/>
                  </a:lnTo>
                  <a:lnTo>
                    <a:pt x="152" y="388"/>
                  </a:lnTo>
                  <a:lnTo>
                    <a:pt x="115" y="522"/>
                  </a:lnTo>
                  <a:lnTo>
                    <a:pt x="97" y="662"/>
                  </a:lnTo>
                  <a:lnTo>
                    <a:pt x="97" y="796"/>
                  </a:lnTo>
                  <a:lnTo>
                    <a:pt x="97" y="923"/>
                  </a:lnTo>
                  <a:lnTo>
                    <a:pt x="115" y="1057"/>
                  </a:lnTo>
                  <a:lnTo>
                    <a:pt x="146" y="1184"/>
                  </a:lnTo>
                  <a:lnTo>
                    <a:pt x="188" y="1312"/>
                  </a:lnTo>
                  <a:lnTo>
                    <a:pt x="255" y="1434"/>
                  </a:lnTo>
                  <a:lnTo>
                    <a:pt x="346" y="1543"/>
                  </a:lnTo>
                  <a:lnTo>
                    <a:pt x="358" y="1555"/>
                  </a:lnTo>
                  <a:lnTo>
                    <a:pt x="364" y="1567"/>
                  </a:lnTo>
                  <a:lnTo>
                    <a:pt x="370" y="1573"/>
                  </a:lnTo>
                  <a:lnTo>
                    <a:pt x="370" y="1573"/>
                  </a:lnTo>
                  <a:lnTo>
                    <a:pt x="370" y="1579"/>
                  </a:lnTo>
                  <a:lnTo>
                    <a:pt x="370" y="1579"/>
                  </a:lnTo>
                  <a:lnTo>
                    <a:pt x="370" y="1585"/>
                  </a:lnTo>
                  <a:lnTo>
                    <a:pt x="364" y="1591"/>
                  </a:lnTo>
                  <a:lnTo>
                    <a:pt x="352" y="1591"/>
                  </a:lnTo>
                  <a:lnTo>
                    <a:pt x="340" y="1585"/>
                  </a:lnTo>
                  <a:lnTo>
                    <a:pt x="304" y="1561"/>
                  </a:lnTo>
                  <a:lnTo>
                    <a:pt x="261" y="1519"/>
                  </a:lnTo>
                  <a:lnTo>
                    <a:pt x="212" y="1458"/>
                  </a:lnTo>
                  <a:lnTo>
                    <a:pt x="158" y="1385"/>
                  </a:lnTo>
                  <a:lnTo>
                    <a:pt x="109" y="1294"/>
                  </a:lnTo>
                  <a:lnTo>
                    <a:pt x="54" y="1160"/>
                  </a:lnTo>
                  <a:lnTo>
                    <a:pt x="24" y="1026"/>
                  </a:lnTo>
                  <a:lnTo>
                    <a:pt x="6" y="905"/>
                  </a:lnTo>
                  <a:lnTo>
                    <a:pt x="0" y="796"/>
                  </a:lnTo>
                  <a:lnTo>
                    <a:pt x="12" y="650"/>
                  </a:lnTo>
                  <a:lnTo>
                    <a:pt x="42" y="486"/>
                  </a:lnTo>
                  <a:lnTo>
                    <a:pt x="103" y="309"/>
                  </a:lnTo>
                  <a:lnTo>
                    <a:pt x="152" y="218"/>
                  </a:lnTo>
                  <a:lnTo>
                    <a:pt x="206" y="139"/>
                  </a:lnTo>
                  <a:lnTo>
                    <a:pt x="261" y="79"/>
                  </a:lnTo>
                  <a:lnTo>
                    <a:pt x="304" y="36"/>
                  </a:lnTo>
                  <a:lnTo>
                    <a:pt x="340" y="12"/>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4" name="Freeform 10"/>
            <p:cNvSpPr>
              <a:spLocks/>
            </p:cNvSpPr>
            <p:nvPr/>
          </p:nvSpPr>
          <p:spPr bwMode="auto">
            <a:xfrm>
              <a:off x="4974" y="3071"/>
              <a:ext cx="510" cy="1051"/>
            </a:xfrm>
            <a:custGeom>
              <a:avLst/>
              <a:gdLst/>
              <a:ahLst/>
              <a:cxnLst>
                <a:cxn ang="0">
                  <a:pos x="322" y="0"/>
                </a:cxn>
                <a:cxn ang="0">
                  <a:pos x="340" y="18"/>
                </a:cxn>
                <a:cxn ang="0">
                  <a:pos x="298" y="61"/>
                </a:cxn>
                <a:cxn ang="0">
                  <a:pos x="292" y="79"/>
                </a:cxn>
                <a:cxn ang="0">
                  <a:pos x="285" y="91"/>
                </a:cxn>
                <a:cxn ang="0">
                  <a:pos x="267" y="249"/>
                </a:cxn>
                <a:cxn ang="0">
                  <a:pos x="267" y="407"/>
                </a:cxn>
                <a:cxn ang="0">
                  <a:pos x="437" y="407"/>
                </a:cxn>
                <a:cxn ang="0">
                  <a:pos x="407" y="462"/>
                </a:cxn>
                <a:cxn ang="0">
                  <a:pos x="267" y="462"/>
                </a:cxn>
                <a:cxn ang="0">
                  <a:pos x="267" y="826"/>
                </a:cxn>
                <a:cxn ang="0">
                  <a:pos x="322" y="869"/>
                </a:cxn>
                <a:cxn ang="0">
                  <a:pos x="371" y="905"/>
                </a:cxn>
                <a:cxn ang="0">
                  <a:pos x="383" y="911"/>
                </a:cxn>
                <a:cxn ang="0">
                  <a:pos x="395" y="911"/>
                </a:cxn>
                <a:cxn ang="0">
                  <a:pos x="425" y="905"/>
                </a:cxn>
                <a:cxn ang="0">
                  <a:pos x="462" y="893"/>
                </a:cxn>
                <a:cxn ang="0">
                  <a:pos x="504" y="863"/>
                </a:cxn>
                <a:cxn ang="0">
                  <a:pos x="510" y="893"/>
                </a:cxn>
                <a:cxn ang="0">
                  <a:pos x="292" y="1051"/>
                </a:cxn>
                <a:cxn ang="0">
                  <a:pos x="140" y="923"/>
                </a:cxn>
                <a:cxn ang="0">
                  <a:pos x="140" y="905"/>
                </a:cxn>
                <a:cxn ang="0">
                  <a:pos x="140" y="856"/>
                </a:cxn>
                <a:cxn ang="0">
                  <a:pos x="140" y="790"/>
                </a:cxn>
                <a:cxn ang="0">
                  <a:pos x="140" y="705"/>
                </a:cxn>
                <a:cxn ang="0">
                  <a:pos x="140" y="620"/>
                </a:cxn>
                <a:cxn ang="0">
                  <a:pos x="140" y="534"/>
                </a:cxn>
                <a:cxn ang="0">
                  <a:pos x="140" y="462"/>
                </a:cxn>
                <a:cxn ang="0">
                  <a:pos x="0" y="462"/>
                </a:cxn>
                <a:cxn ang="0">
                  <a:pos x="24" y="407"/>
                </a:cxn>
                <a:cxn ang="0">
                  <a:pos x="140" y="407"/>
                </a:cxn>
                <a:cxn ang="0">
                  <a:pos x="140" y="127"/>
                </a:cxn>
                <a:cxn ang="0">
                  <a:pos x="322" y="0"/>
                </a:cxn>
                <a:cxn ang="0">
                  <a:pos x="322" y="0"/>
                </a:cxn>
              </a:cxnLst>
              <a:rect l="0" t="0" r="r" b="b"/>
              <a:pathLst>
                <a:path w="510" h="1051">
                  <a:moveTo>
                    <a:pt x="322" y="0"/>
                  </a:moveTo>
                  <a:lnTo>
                    <a:pt x="340" y="18"/>
                  </a:lnTo>
                  <a:lnTo>
                    <a:pt x="298" y="61"/>
                  </a:lnTo>
                  <a:lnTo>
                    <a:pt x="292" y="79"/>
                  </a:lnTo>
                  <a:lnTo>
                    <a:pt x="285" y="91"/>
                  </a:lnTo>
                  <a:lnTo>
                    <a:pt x="267" y="249"/>
                  </a:lnTo>
                  <a:lnTo>
                    <a:pt x="267" y="407"/>
                  </a:lnTo>
                  <a:lnTo>
                    <a:pt x="437" y="407"/>
                  </a:lnTo>
                  <a:lnTo>
                    <a:pt x="407" y="462"/>
                  </a:lnTo>
                  <a:lnTo>
                    <a:pt x="267" y="462"/>
                  </a:lnTo>
                  <a:lnTo>
                    <a:pt x="267" y="826"/>
                  </a:lnTo>
                  <a:lnTo>
                    <a:pt x="322" y="869"/>
                  </a:lnTo>
                  <a:lnTo>
                    <a:pt x="371" y="905"/>
                  </a:lnTo>
                  <a:lnTo>
                    <a:pt x="383" y="911"/>
                  </a:lnTo>
                  <a:lnTo>
                    <a:pt x="395" y="911"/>
                  </a:lnTo>
                  <a:lnTo>
                    <a:pt x="425" y="905"/>
                  </a:lnTo>
                  <a:lnTo>
                    <a:pt x="462" y="893"/>
                  </a:lnTo>
                  <a:lnTo>
                    <a:pt x="504" y="863"/>
                  </a:lnTo>
                  <a:lnTo>
                    <a:pt x="510" y="893"/>
                  </a:lnTo>
                  <a:lnTo>
                    <a:pt x="292" y="1051"/>
                  </a:lnTo>
                  <a:lnTo>
                    <a:pt x="140" y="923"/>
                  </a:lnTo>
                  <a:lnTo>
                    <a:pt x="140" y="905"/>
                  </a:lnTo>
                  <a:lnTo>
                    <a:pt x="140" y="856"/>
                  </a:lnTo>
                  <a:lnTo>
                    <a:pt x="140" y="790"/>
                  </a:lnTo>
                  <a:lnTo>
                    <a:pt x="140" y="705"/>
                  </a:lnTo>
                  <a:lnTo>
                    <a:pt x="140" y="620"/>
                  </a:lnTo>
                  <a:lnTo>
                    <a:pt x="140" y="534"/>
                  </a:lnTo>
                  <a:lnTo>
                    <a:pt x="140" y="462"/>
                  </a:lnTo>
                  <a:lnTo>
                    <a:pt x="0" y="462"/>
                  </a:lnTo>
                  <a:lnTo>
                    <a:pt x="24" y="407"/>
                  </a:lnTo>
                  <a:lnTo>
                    <a:pt x="140" y="407"/>
                  </a:lnTo>
                  <a:lnTo>
                    <a:pt x="140" y="127"/>
                  </a:lnTo>
                  <a:lnTo>
                    <a:pt x="322" y="0"/>
                  </a:lnTo>
                  <a:lnTo>
                    <a:pt x="3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5" name="Freeform 11"/>
            <p:cNvSpPr>
              <a:spLocks/>
            </p:cNvSpPr>
            <p:nvPr/>
          </p:nvSpPr>
          <p:spPr bwMode="auto">
            <a:xfrm>
              <a:off x="5551" y="3016"/>
              <a:ext cx="450" cy="504"/>
            </a:xfrm>
            <a:custGeom>
              <a:avLst/>
              <a:gdLst/>
              <a:ahLst/>
              <a:cxnLst>
                <a:cxn ang="0">
                  <a:pos x="340" y="6"/>
                </a:cxn>
                <a:cxn ang="0">
                  <a:pos x="419" y="30"/>
                </a:cxn>
                <a:cxn ang="0">
                  <a:pos x="450" y="97"/>
                </a:cxn>
                <a:cxn ang="0">
                  <a:pos x="444" y="134"/>
                </a:cxn>
                <a:cxn ang="0">
                  <a:pos x="425" y="152"/>
                </a:cxn>
                <a:cxn ang="0">
                  <a:pos x="401" y="158"/>
                </a:cxn>
                <a:cxn ang="0">
                  <a:pos x="383" y="158"/>
                </a:cxn>
                <a:cxn ang="0">
                  <a:pos x="365" y="152"/>
                </a:cxn>
                <a:cxn ang="0">
                  <a:pos x="358" y="128"/>
                </a:cxn>
                <a:cxn ang="0">
                  <a:pos x="371" y="97"/>
                </a:cxn>
                <a:cxn ang="0">
                  <a:pos x="407" y="73"/>
                </a:cxn>
                <a:cxn ang="0">
                  <a:pos x="407" y="73"/>
                </a:cxn>
                <a:cxn ang="0">
                  <a:pos x="371" y="49"/>
                </a:cxn>
                <a:cxn ang="0">
                  <a:pos x="298" y="30"/>
                </a:cxn>
                <a:cxn ang="0">
                  <a:pos x="261" y="37"/>
                </a:cxn>
                <a:cxn ang="0">
                  <a:pos x="213" y="55"/>
                </a:cxn>
                <a:cxn ang="0">
                  <a:pos x="176" y="85"/>
                </a:cxn>
                <a:cxn ang="0">
                  <a:pos x="164" y="128"/>
                </a:cxn>
                <a:cxn ang="0">
                  <a:pos x="176" y="152"/>
                </a:cxn>
                <a:cxn ang="0">
                  <a:pos x="207" y="176"/>
                </a:cxn>
                <a:cxn ang="0">
                  <a:pos x="237" y="182"/>
                </a:cxn>
                <a:cxn ang="0">
                  <a:pos x="261" y="188"/>
                </a:cxn>
                <a:cxn ang="0">
                  <a:pos x="304" y="201"/>
                </a:cxn>
                <a:cxn ang="0">
                  <a:pos x="383" y="231"/>
                </a:cxn>
                <a:cxn ang="0">
                  <a:pos x="425" y="322"/>
                </a:cxn>
                <a:cxn ang="0">
                  <a:pos x="413" y="377"/>
                </a:cxn>
                <a:cxn ang="0">
                  <a:pos x="365" y="450"/>
                </a:cxn>
                <a:cxn ang="0">
                  <a:pos x="261" y="498"/>
                </a:cxn>
                <a:cxn ang="0">
                  <a:pos x="109" y="498"/>
                </a:cxn>
                <a:cxn ang="0">
                  <a:pos x="12" y="444"/>
                </a:cxn>
                <a:cxn ang="0">
                  <a:pos x="0" y="377"/>
                </a:cxn>
                <a:cxn ang="0">
                  <a:pos x="18" y="340"/>
                </a:cxn>
                <a:cxn ang="0">
                  <a:pos x="49" y="328"/>
                </a:cxn>
                <a:cxn ang="0">
                  <a:pos x="79" y="328"/>
                </a:cxn>
                <a:cxn ang="0">
                  <a:pos x="103" y="340"/>
                </a:cxn>
                <a:cxn ang="0">
                  <a:pos x="109" y="365"/>
                </a:cxn>
                <a:cxn ang="0">
                  <a:pos x="97" y="401"/>
                </a:cxn>
                <a:cxn ang="0">
                  <a:pos x="67" y="425"/>
                </a:cxn>
                <a:cxn ang="0">
                  <a:pos x="85" y="456"/>
                </a:cxn>
                <a:cxn ang="0">
                  <a:pos x="182" y="480"/>
                </a:cxn>
                <a:cxn ang="0">
                  <a:pos x="249" y="468"/>
                </a:cxn>
                <a:cxn ang="0">
                  <a:pos x="322" y="431"/>
                </a:cxn>
                <a:cxn ang="0">
                  <a:pos x="346" y="395"/>
                </a:cxn>
                <a:cxn ang="0">
                  <a:pos x="352" y="365"/>
                </a:cxn>
                <a:cxn ang="0">
                  <a:pos x="346" y="328"/>
                </a:cxn>
                <a:cxn ang="0">
                  <a:pos x="316" y="304"/>
                </a:cxn>
                <a:cxn ang="0">
                  <a:pos x="286" y="292"/>
                </a:cxn>
                <a:cxn ang="0">
                  <a:pos x="261" y="286"/>
                </a:cxn>
                <a:cxn ang="0">
                  <a:pos x="158" y="261"/>
                </a:cxn>
                <a:cxn ang="0">
                  <a:pos x="122" y="237"/>
                </a:cxn>
                <a:cxn ang="0">
                  <a:pos x="103" y="207"/>
                </a:cxn>
                <a:cxn ang="0">
                  <a:pos x="91" y="164"/>
                </a:cxn>
                <a:cxn ang="0">
                  <a:pos x="109" y="103"/>
                </a:cxn>
                <a:cxn ang="0">
                  <a:pos x="170" y="37"/>
                </a:cxn>
                <a:cxn ang="0">
                  <a:pos x="298" y="0"/>
                </a:cxn>
              </a:cxnLst>
              <a:rect l="0" t="0" r="r" b="b"/>
              <a:pathLst>
                <a:path w="450" h="504">
                  <a:moveTo>
                    <a:pt x="298" y="0"/>
                  </a:moveTo>
                  <a:lnTo>
                    <a:pt x="340" y="6"/>
                  </a:lnTo>
                  <a:lnTo>
                    <a:pt x="383" y="12"/>
                  </a:lnTo>
                  <a:lnTo>
                    <a:pt x="419" y="30"/>
                  </a:lnTo>
                  <a:lnTo>
                    <a:pt x="444" y="61"/>
                  </a:lnTo>
                  <a:lnTo>
                    <a:pt x="450" y="97"/>
                  </a:lnTo>
                  <a:lnTo>
                    <a:pt x="450" y="122"/>
                  </a:lnTo>
                  <a:lnTo>
                    <a:pt x="444" y="134"/>
                  </a:lnTo>
                  <a:lnTo>
                    <a:pt x="431" y="146"/>
                  </a:lnTo>
                  <a:lnTo>
                    <a:pt x="425" y="152"/>
                  </a:lnTo>
                  <a:lnTo>
                    <a:pt x="413" y="158"/>
                  </a:lnTo>
                  <a:lnTo>
                    <a:pt x="401" y="158"/>
                  </a:lnTo>
                  <a:lnTo>
                    <a:pt x="395" y="164"/>
                  </a:lnTo>
                  <a:lnTo>
                    <a:pt x="383" y="158"/>
                  </a:lnTo>
                  <a:lnTo>
                    <a:pt x="377" y="158"/>
                  </a:lnTo>
                  <a:lnTo>
                    <a:pt x="365" y="152"/>
                  </a:lnTo>
                  <a:lnTo>
                    <a:pt x="358" y="140"/>
                  </a:lnTo>
                  <a:lnTo>
                    <a:pt x="358" y="128"/>
                  </a:lnTo>
                  <a:lnTo>
                    <a:pt x="358" y="109"/>
                  </a:lnTo>
                  <a:lnTo>
                    <a:pt x="371" y="97"/>
                  </a:lnTo>
                  <a:lnTo>
                    <a:pt x="389" y="79"/>
                  </a:lnTo>
                  <a:lnTo>
                    <a:pt x="407" y="73"/>
                  </a:lnTo>
                  <a:lnTo>
                    <a:pt x="407" y="73"/>
                  </a:lnTo>
                  <a:lnTo>
                    <a:pt x="407" y="73"/>
                  </a:lnTo>
                  <a:lnTo>
                    <a:pt x="407" y="73"/>
                  </a:lnTo>
                  <a:lnTo>
                    <a:pt x="371" y="49"/>
                  </a:lnTo>
                  <a:lnTo>
                    <a:pt x="334" y="37"/>
                  </a:lnTo>
                  <a:lnTo>
                    <a:pt x="298" y="30"/>
                  </a:lnTo>
                  <a:lnTo>
                    <a:pt x="280" y="30"/>
                  </a:lnTo>
                  <a:lnTo>
                    <a:pt x="261" y="37"/>
                  </a:lnTo>
                  <a:lnTo>
                    <a:pt x="237" y="43"/>
                  </a:lnTo>
                  <a:lnTo>
                    <a:pt x="213" y="55"/>
                  </a:lnTo>
                  <a:lnTo>
                    <a:pt x="194" y="67"/>
                  </a:lnTo>
                  <a:lnTo>
                    <a:pt x="176" y="85"/>
                  </a:lnTo>
                  <a:lnTo>
                    <a:pt x="170" y="103"/>
                  </a:lnTo>
                  <a:lnTo>
                    <a:pt x="164" y="128"/>
                  </a:lnTo>
                  <a:lnTo>
                    <a:pt x="170" y="140"/>
                  </a:lnTo>
                  <a:lnTo>
                    <a:pt x="176" y="152"/>
                  </a:lnTo>
                  <a:lnTo>
                    <a:pt x="188" y="164"/>
                  </a:lnTo>
                  <a:lnTo>
                    <a:pt x="207" y="176"/>
                  </a:lnTo>
                  <a:lnTo>
                    <a:pt x="225" y="182"/>
                  </a:lnTo>
                  <a:lnTo>
                    <a:pt x="237" y="182"/>
                  </a:lnTo>
                  <a:lnTo>
                    <a:pt x="249" y="188"/>
                  </a:lnTo>
                  <a:lnTo>
                    <a:pt x="261" y="188"/>
                  </a:lnTo>
                  <a:lnTo>
                    <a:pt x="273" y="195"/>
                  </a:lnTo>
                  <a:lnTo>
                    <a:pt x="304" y="201"/>
                  </a:lnTo>
                  <a:lnTo>
                    <a:pt x="346" y="213"/>
                  </a:lnTo>
                  <a:lnTo>
                    <a:pt x="383" y="231"/>
                  </a:lnTo>
                  <a:lnTo>
                    <a:pt x="413" y="267"/>
                  </a:lnTo>
                  <a:lnTo>
                    <a:pt x="425" y="322"/>
                  </a:lnTo>
                  <a:lnTo>
                    <a:pt x="425" y="346"/>
                  </a:lnTo>
                  <a:lnTo>
                    <a:pt x="413" y="377"/>
                  </a:lnTo>
                  <a:lnTo>
                    <a:pt x="395" y="413"/>
                  </a:lnTo>
                  <a:lnTo>
                    <a:pt x="365" y="450"/>
                  </a:lnTo>
                  <a:lnTo>
                    <a:pt x="322" y="480"/>
                  </a:lnTo>
                  <a:lnTo>
                    <a:pt x="261" y="498"/>
                  </a:lnTo>
                  <a:lnTo>
                    <a:pt x="182" y="504"/>
                  </a:lnTo>
                  <a:lnTo>
                    <a:pt x="109" y="498"/>
                  </a:lnTo>
                  <a:lnTo>
                    <a:pt x="49" y="480"/>
                  </a:lnTo>
                  <a:lnTo>
                    <a:pt x="12" y="444"/>
                  </a:lnTo>
                  <a:lnTo>
                    <a:pt x="0" y="401"/>
                  </a:lnTo>
                  <a:lnTo>
                    <a:pt x="0" y="377"/>
                  </a:lnTo>
                  <a:lnTo>
                    <a:pt x="12" y="359"/>
                  </a:lnTo>
                  <a:lnTo>
                    <a:pt x="18" y="340"/>
                  </a:lnTo>
                  <a:lnTo>
                    <a:pt x="30" y="334"/>
                  </a:lnTo>
                  <a:lnTo>
                    <a:pt x="49" y="328"/>
                  </a:lnTo>
                  <a:lnTo>
                    <a:pt x="67" y="322"/>
                  </a:lnTo>
                  <a:lnTo>
                    <a:pt x="79" y="328"/>
                  </a:lnTo>
                  <a:lnTo>
                    <a:pt x="91" y="328"/>
                  </a:lnTo>
                  <a:lnTo>
                    <a:pt x="103" y="340"/>
                  </a:lnTo>
                  <a:lnTo>
                    <a:pt x="109" y="353"/>
                  </a:lnTo>
                  <a:lnTo>
                    <a:pt x="109" y="365"/>
                  </a:lnTo>
                  <a:lnTo>
                    <a:pt x="109" y="383"/>
                  </a:lnTo>
                  <a:lnTo>
                    <a:pt x="97" y="401"/>
                  </a:lnTo>
                  <a:lnTo>
                    <a:pt x="85" y="413"/>
                  </a:lnTo>
                  <a:lnTo>
                    <a:pt x="67" y="425"/>
                  </a:lnTo>
                  <a:lnTo>
                    <a:pt x="49" y="431"/>
                  </a:lnTo>
                  <a:lnTo>
                    <a:pt x="85" y="456"/>
                  </a:lnTo>
                  <a:lnTo>
                    <a:pt x="134" y="474"/>
                  </a:lnTo>
                  <a:lnTo>
                    <a:pt x="182" y="480"/>
                  </a:lnTo>
                  <a:lnTo>
                    <a:pt x="207" y="474"/>
                  </a:lnTo>
                  <a:lnTo>
                    <a:pt x="249" y="468"/>
                  </a:lnTo>
                  <a:lnTo>
                    <a:pt x="298" y="450"/>
                  </a:lnTo>
                  <a:lnTo>
                    <a:pt x="322" y="431"/>
                  </a:lnTo>
                  <a:lnTo>
                    <a:pt x="334" y="413"/>
                  </a:lnTo>
                  <a:lnTo>
                    <a:pt x="346" y="395"/>
                  </a:lnTo>
                  <a:lnTo>
                    <a:pt x="352" y="377"/>
                  </a:lnTo>
                  <a:lnTo>
                    <a:pt x="352" y="365"/>
                  </a:lnTo>
                  <a:lnTo>
                    <a:pt x="352" y="340"/>
                  </a:lnTo>
                  <a:lnTo>
                    <a:pt x="346" y="328"/>
                  </a:lnTo>
                  <a:lnTo>
                    <a:pt x="334" y="316"/>
                  </a:lnTo>
                  <a:lnTo>
                    <a:pt x="316" y="304"/>
                  </a:lnTo>
                  <a:lnTo>
                    <a:pt x="298" y="298"/>
                  </a:lnTo>
                  <a:lnTo>
                    <a:pt x="286" y="292"/>
                  </a:lnTo>
                  <a:lnTo>
                    <a:pt x="273" y="292"/>
                  </a:lnTo>
                  <a:lnTo>
                    <a:pt x="261" y="286"/>
                  </a:lnTo>
                  <a:lnTo>
                    <a:pt x="201" y="274"/>
                  </a:lnTo>
                  <a:lnTo>
                    <a:pt x="158" y="261"/>
                  </a:lnTo>
                  <a:lnTo>
                    <a:pt x="134" y="249"/>
                  </a:lnTo>
                  <a:lnTo>
                    <a:pt x="122" y="237"/>
                  </a:lnTo>
                  <a:lnTo>
                    <a:pt x="109" y="225"/>
                  </a:lnTo>
                  <a:lnTo>
                    <a:pt x="103" y="207"/>
                  </a:lnTo>
                  <a:lnTo>
                    <a:pt x="97" y="188"/>
                  </a:lnTo>
                  <a:lnTo>
                    <a:pt x="91" y="164"/>
                  </a:lnTo>
                  <a:lnTo>
                    <a:pt x="97" y="140"/>
                  </a:lnTo>
                  <a:lnTo>
                    <a:pt x="109" y="103"/>
                  </a:lnTo>
                  <a:lnTo>
                    <a:pt x="128" y="67"/>
                  </a:lnTo>
                  <a:lnTo>
                    <a:pt x="170" y="37"/>
                  </a:lnTo>
                  <a:lnTo>
                    <a:pt x="225" y="12"/>
                  </a:lnTo>
                  <a:lnTo>
                    <a:pt x="2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6" name="Freeform 12"/>
            <p:cNvSpPr>
              <a:spLocks noEditPoints="1"/>
            </p:cNvSpPr>
            <p:nvPr/>
          </p:nvSpPr>
          <p:spPr bwMode="auto">
            <a:xfrm>
              <a:off x="6256" y="2895"/>
              <a:ext cx="370" cy="1591"/>
            </a:xfrm>
            <a:custGeom>
              <a:avLst/>
              <a:gdLst/>
              <a:ahLst/>
              <a:cxnLst>
                <a:cxn ang="0">
                  <a:pos x="370" y="796"/>
                </a:cxn>
                <a:cxn ang="0">
                  <a:pos x="370" y="796"/>
                </a:cxn>
                <a:cxn ang="0">
                  <a:pos x="370" y="796"/>
                </a:cxn>
                <a:cxn ang="0">
                  <a:pos x="370" y="796"/>
                </a:cxn>
                <a:cxn ang="0">
                  <a:pos x="18" y="0"/>
                </a:cxn>
                <a:cxn ang="0">
                  <a:pos x="30" y="12"/>
                </a:cxn>
                <a:cxn ang="0">
                  <a:pos x="67" y="36"/>
                </a:cxn>
                <a:cxn ang="0">
                  <a:pos x="109" y="79"/>
                </a:cxn>
                <a:cxn ang="0">
                  <a:pos x="158" y="139"/>
                </a:cxn>
                <a:cxn ang="0">
                  <a:pos x="212" y="212"/>
                </a:cxn>
                <a:cxn ang="0">
                  <a:pos x="261" y="303"/>
                </a:cxn>
                <a:cxn ang="0">
                  <a:pos x="316" y="437"/>
                </a:cxn>
                <a:cxn ang="0">
                  <a:pos x="346" y="571"/>
                </a:cxn>
                <a:cxn ang="0">
                  <a:pos x="364" y="692"/>
                </a:cxn>
                <a:cxn ang="0">
                  <a:pos x="370" y="796"/>
                </a:cxn>
                <a:cxn ang="0">
                  <a:pos x="358" y="941"/>
                </a:cxn>
                <a:cxn ang="0">
                  <a:pos x="328" y="1111"/>
                </a:cxn>
                <a:cxn ang="0">
                  <a:pos x="267" y="1282"/>
                </a:cxn>
                <a:cxn ang="0">
                  <a:pos x="218" y="1379"/>
                </a:cxn>
                <a:cxn ang="0">
                  <a:pos x="164" y="1452"/>
                </a:cxn>
                <a:cxn ang="0">
                  <a:pos x="109" y="1512"/>
                </a:cxn>
                <a:cxn ang="0">
                  <a:pos x="67" y="1561"/>
                </a:cxn>
                <a:cxn ang="0">
                  <a:pos x="30" y="1585"/>
                </a:cxn>
                <a:cxn ang="0">
                  <a:pos x="18" y="1591"/>
                </a:cxn>
                <a:cxn ang="0">
                  <a:pos x="6" y="1591"/>
                </a:cxn>
                <a:cxn ang="0">
                  <a:pos x="0" y="1585"/>
                </a:cxn>
                <a:cxn ang="0">
                  <a:pos x="0" y="1579"/>
                </a:cxn>
                <a:cxn ang="0">
                  <a:pos x="0" y="1579"/>
                </a:cxn>
                <a:cxn ang="0">
                  <a:pos x="0" y="1573"/>
                </a:cxn>
                <a:cxn ang="0">
                  <a:pos x="0" y="1567"/>
                </a:cxn>
                <a:cxn ang="0">
                  <a:pos x="12" y="1561"/>
                </a:cxn>
                <a:cxn ang="0">
                  <a:pos x="18" y="1549"/>
                </a:cxn>
                <a:cxn ang="0">
                  <a:pos x="109" y="1446"/>
                </a:cxn>
                <a:cxn ang="0">
                  <a:pos x="176" y="1330"/>
                </a:cxn>
                <a:cxn ang="0">
                  <a:pos x="224" y="1203"/>
                </a:cxn>
                <a:cxn ang="0">
                  <a:pos x="255" y="1069"/>
                </a:cxn>
                <a:cxn ang="0">
                  <a:pos x="273" y="935"/>
                </a:cxn>
                <a:cxn ang="0">
                  <a:pos x="273" y="796"/>
                </a:cxn>
                <a:cxn ang="0">
                  <a:pos x="267" y="607"/>
                </a:cxn>
                <a:cxn ang="0">
                  <a:pos x="237" y="437"/>
                </a:cxn>
                <a:cxn ang="0">
                  <a:pos x="182" y="285"/>
                </a:cxn>
                <a:cxn ang="0">
                  <a:pos x="115" y="158"/>
                </a:cxn>
                <a:cxn ang="0">
                  <a:pos x="30" y="54"/>
                </a:cxn>
                <a:cxn ang="0">
                  <a:pos x="12" y="42"/>
                </a:cxn>
                <a:cxn ang="0">
                  <a:pos x="6" y="30"/>
                </a:cxn>
                <a:cxn ang="0">
                  <a:pos x="0" y="24"/>
                </a:cxn>
                <a:cxn ang="0">
                  <a:pos x="0" y="24"/>
                </a:cxn>
                <a:cxn ang="0">
                  <a:pos x="0" y="18"/>
                </a:cxn>
                <a:cxn ang="0">
                  <a:pos x="0" y="18"/>
                </a:cxn>
                <a:cxn ang="0">
                  <a:pos x="0" y="12"/>
                </a:cxn>
                <a:cxn ang="0">
                  <a:pos x="6" y="6"/>
                </a:cxn>
                <a:cxn ang="0">
                  <a:pos x="18" y="0"/>
                </a:cxn>
              </a:cxnLst>
              <a:rect l="0" t="0" r="r" b="b"/>
              <a:pathLst>
                <a:path w="370" h="1591">
                  <a:moveTo>
                    <a:pt x="370" y="796"/>
                  </a:moveTo>
                  <a:lnTo>
                    <a:pt x="370" y="796"/>
                  </a:lnTo>
                  <a:lnTo>
                    <a:pt x="370" y="796"/>
                  </a:lnTo>
                  <a:lnTo>
                    <a:pt x="370" y="796"/>
                  </a:lnTo>
                  <a:close/>
                  <a:moveTo>
                    <a:pt x="18" y="0"/>
                  </a:moveTo>
                  <a:lnTo>
                    <a:pt x="30" y="12"/>
                  </a:lnTo>
                  <a:lnTo>
                    <a:pt x="67" y="36"/>
                  </a:lnTo>
                  <a:lnTo>
                    <a:pt x="109" y="79"/>
                  </a:lnTo>
                  <a:lnTo>
                    <a:pt x="158" y="139"/>
                  </a:lnTo>
                  <a:lnTo>
                    <a:pt x="212" y="212"/>
                  </a:lnTo>
                  <a:lnTo>
                    <a:pt x="261" y="303"/>
                  </a:lnTo>
                  <a:lnTo>
                    <a:pt x="316" y="437"/>
                  </a:lnTo>
                  <a:lnTo>
                    <a:pt x="346" y="571"/>
                  </a:lnTo>
                  <a:lnTo>
                    <a:pt x="364" y="692"/>
                  </a:lnTo>
                  <a:lnTo>
                    <a:pt x="370" y="796"/>
                  </a:lnTo>
                  <a:lnTo>
                    <a:pt x="358" y="941"/>
                  </a:lnTo>
                  <a:lnTo>
                    <a:pt x="328" y="1111"/>
                  </a:lnTo>
                  <a:lnTo>
                    <a:pt x="267" y="1282"/>
                  </a:lnTo>
                  <a:lnTo>
                    <a:pt x="218" y="1379"/>
                  </a:lnTo>
                  <a:lnTo>
                    <a:pt x="164" y="1452"/>
                  </a:lnTo>
                  <a:lnTo>
                    <a:pt x="109" y="1512"/>
                  </a:lnTo>
                  <a:lnTo>
                    <a:pt x="67" y="1561"/>
                  </a:lnTo>
                  <a:lnTo>
                    <a:pt x="30" y="1585"/>
                  </a:lnTo>
                  <a:lnTo>
                    <a:pt x="18" y="1591"/>
                  </a:lnTo>
                  <a:lnTo>
                    <a:pt x="6" y="1591"/>
                  </a:lnTo>
                  <a:lnTo>
                    <a:pt x="0" y="1585"/>
                  </a:lnTo>
                  <a:lnTo>
                    <a:pt x="0" y="1579"/>
                  </a:lnTo>
                  <a:lnTo>
                    <a:pt x="0" y="1579"/>
                  </a:lnTo>
                  <a:lnTo>
                    <a:pt x="0" y="1573"/>
                  </a:lnTo>
                  <a:lnTo>
                    <a:pt x="0" y="1567"/>
                  </a:lnTo>
                  <a:lnTo>
                    <a:pt x="12" y="1561"/>
                  </a:lnTo>
                  <a:lnTo>
                    <a:pt x="18" y="1549"/>
                  </a:lnTo>
                  <a:lnTo>
                    <a:pt x="109" y="1446"/>
                  </a:lnTo>
                  <a:lnTo>
                    <a:pt x="176" y="1330"/>
                  </a:lnTo>
                  <a:lnTo>
                    <a:pt x="224" y="1203"/>
                  </a:lnTo>
                  <a:lnTo>
                    <a:pt x="255" y="1069"/>
                  </a:lnTo>
                  <a:lnTo>
                    <a:pt x="273" y="935"/>
                  </a:lnTo>
                  <a:lnTo>
                    <a:pt x="273" y="796"/>
                  </a:lnTo>
                  <a:lnTo>
                    <a:pt x="267" y="607"/>
                  </a:lnTo>
                  <a:lnTo>
                    <a:pt x="237" y="437"/>
                  </a:lnTo>
                  <a:lnTo>
                    <a:pt x="182" y="285"/>
                  </a:lnTo>
                  <a:lnTo>
                    <a:pt x="115" y="158"/>
                  </a:lnTo>
                  <a:lnTo>
                    <a:pt x="30" y="54"/>
                  </a:lnTo>
                  <a:lnTo>
                    <a:pt x="12" y="42"/>
                  </a:lnTo>
                  <a:lnTo>
                    <a:pt x="6" y="30"/>
                  </a:lnTo>
                  <a:lnTo>
                    <a:pt x="0" y="24"/>
                  </a:lnTo>
                  <a:lnTo>
                    <a:pt x="0" y="24"/>
                  </a:lnTo>
                  <a:lnTo>
                    <a:pt x="0" y="18"/>
                  </a:lnTo>
                  <a:lnTo>
                    <a:pt x="0" y="18"/>
                  </a:lnTo>
                  <a:lnTo>
                    <a:pt x="0" y="12"/>
                  </a:lnTo>
                  <a:lnTo>
                    <a:pt x="6" y="6"/>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7" name="Freeform 13"/>
            <p:cNvSpPr>
              <a:spLocks/>
            </p:cNvSpPr>
            <p:nvPr/>
          </p:nvSpPr>
          <p:spPr bwMode="auto">
            <a:xfrm>
              <a:off x="6936" y="2895"/>
              <a:ext cx="371" cy="1591"/>
            </a:xfrm>
            <a:custGeom>
              <a:avLst/>
              <a:gdLst/>
              <a:ahLst/>
              <a:cxnLst>
                <a:cxn ang="0">
                  <a:pos x="352" y="0"/>
                </a:cxn>
                <a:cxn ang="0">
                  <a:pos x="365" y="0"/>
                </a:cxn>
                <a:cxn ang="0">
                  <a:pos x="371" y="6"/>
                </a:cxn>
                <a:cxn ang="0">
                  <a:pos x="371" y="18"/>
                </a:cxn>
                <a:cxn ang="0">
                  <a:pos x="371" y="18"/>
                </a:cxn>
                <a:cxn ang="0">
                  <a:pos x="371" y="24"/>
                </a:cxn>
                <a:cxn ang="0">
                  <a:pos x="365" y="30"/>
                </a:cxn>
                <a:cxn ang="0">
                  <a:pos x="358" y="36"/>
                </a:cxn>
                <a:cxn ang="0">
                  <a:pos x="346" y="42"/>
                </a:cxn>
                <a:cxn ang="0">
                  <a:pos x="261" y="151"/>
                </a:cxn>
                <a:cxn ang="0">
                  <a:pos x="194" y="267"/>
                </a:cxn>
                <a:cxn ang="0">
                  <a:pos x="146" y="388"/>
                </a:cxn>
                <a:cxn ang="0">
                  <a:pos x="115" y="522"/>
                </a:cxn>
                <a:cxn ang="0">
                  <a:pos x="97" y="662"/>
                </a:cxn>
                <a:cxn ang="0">
                  <a:pos x="91" y="796"/>
                </a:cxn>
                <a:cxn ang="0">
                  <a:pos x="97" y="923"/>
                </a:cxn>
                <a:cxn ang="0">
                  <a:pos x="115" y="1057"/>
                </a:cxn>
                <a:cxn ang="0">
                  <a:pos x="146" y="1184"/>
                </a:cxn>
                <a:cxn ang="0">
                  <a:pos x="188" y="1312"/>
                </a:cxn>
                <a:cxn ang="0">
                  <a:pos x="255" y="1434"/>
                </a:cxn>
                <a:cxn ang="0">
                  <a:pos x="346" y="1543"/>
                </a:cxn>
                <a:cxn ang="0">
                  <a:pos x="358" y="1555"/>
                </a:cxn>
                <a:cxn ang="0">
                  <a:pos x="365" y="1567"/>
                </a:cxn>
                <a:cxn ang="0">
                  <a:pos x="371" y="1573"/>
                </a:cxn>
                <a:cxn ang="0">
                  <a:pos x="371" y="1573"/>
                </a:cxn>
                <a:cxn ang="0">
                  <a:pos x="371" y="1579"/>
                </a:cxn>
                <a:cxn ang="0">
                  <a:pos x="371" y="1579"/>
                </a:cxn>
                <a:cxn ang="0">
                  <a:pos x="371" y="1585"/>
                </a:cxn>
                <a:cxn ang="0">
                  <a:pos x="365" y="1591"/>
                </a:cxn>
                <a:cxn ang="0">
                  <a:pos x="352" y="1591"/>
                </a:cxn>
                <a:cxn ang="0">
                  <a:pos x="334" y="1585"/>
                </a:cxn>
                <a:cxn ang="0">
                  <a:pos x="304" y="1561"/>
                </a:cxn>
                <a:cxn ang="0">
                  <a:pos x="261" y="1519"/>
                </a:cxn>
                <a:cxn ang="0">
                  <a:pos x="207" y="1458"/>
                </a:cxn>
                <a:cxn ang="0">
                  <a:pos x="158" y="1385"/>
                </a:cxn>
                <a:cxn ang="0">
                  <a:pos x="103" y="1294"/>
                </a:cxn>
                <a:cxn ang="0">
                  <a:pos x="55" y="1160"/>
                </a:cxn>
                <a:cxn ang="0">
                  <a:pos x="18" y="1026"/>
                </a:cxn>
                <a:cxn ang="0">
                  <a:pos x="6" y="905"/>
                </a:cxn>
                <a:cxn ang="0">
                  <a:pos x="0" y="796"/>
                </a:cxn>
                <a:cxn ang="0">
                  <a:pos x="6" y="650"/>
                </a:cxn>
                <a:cxn ang="0">
                  <a:pos x="37" y="486"/>
                </a:cxn>
                <a:cxn ang="0">
                  <a:pos x="103" y="309"/>
                </a:cxn>
                <a:cxn ang="0">
                  <a:pos x="152" y="218"/>
                </a:cxn>
                <a:cxn ang="0">
                  <a:pos x="207" y="139"/>
                </a:cxn>
                <a:cxn ang="0">
                  <a:pos x="255" y="79"/>
                </a:cxn>
                <a:cxn ang="0">
                  <a:pos x="304" y="36"/>
                </a:cxn>
                <a:cxn ang="0">
                  <a:pos x="334" y="12"/>
                </a:cxn>
                <a:cxn ang="0">
                  <a:pos x="352" y="0"/>
                </a:cxn>
              </a:cxnLst>
              <a:rect l="0" t="0" r="r" b="b"/>
              <a:pathLst>
                <a:path w="371" h="1591">
                  <a:moveTo>
                    <a:pt x="352" y="0"/>
                  </a:moveTo>
                  <a:lnTo>
                    <a:pt x="365" y="0"/>
                  </a:lnTo>
                  <a:lnTo>
                    <a:pt x="371" y="6"/>
                  </a:lnTo>
                  <a:lnTo>
                    <a:pt x="371" y="18"/>
                  </a:lnTo>
                  <a:lnTo>
                    <a:pt x="371" y="18"/>
                  </a:lnTo>
                  <a:lnTo>
                    <a:pt x="371" y="24"/>
                  </a:lnTo>
                  <a:lnTo>
                    <a:pt x="365" y="30"/>
                  </a:lnTo>
                  <a:lnTo>
                    <a:pt x="358" y="36"/>
                  </a:lnTo>
                  <a:lnTo>
                    <a:pt x="346" y="42"/>
                  </a:lnTo>
                  <a:lnTo>
                    <a:pt x="261" y="151"/>
                  </a:lnTo>
                  <a:lnTo>
                    <a:pt x="194" y="267"/>
                  </a:lnTo>
                  <a:lnTo>
                    <a:pt x="146" y="388"/>
                  </a:lnTo>
                  <a:lnTo>
                    <a:pt x="115" y="522"/>
                  </a:lnTo>
                  <a:lnTo>
                    <a:pt x="97" y="662"/>
                  </a:lnTo>
                  <a:lnTo>
                    <a:pt x="91" y="796"/>
                  </a:lnTo>
                  <a:lnTo>
                    <a:pt x="97" y="923"/>
                  </a:lnTo>
                  <a:lnTo>
                    <a:pt x="115" y="1057"/>
                  </a:lnTo>
                  <a:lnTo>
                    <a:pt x="146" y="1184"/>
                  </a:lnTo>
                  <a:lnTo>
                    <a:pt x="188" y="1312"/>
                  </a:lnTo>
                  <a:lnTo>
                    <a:pt x="255" y="1434"/>
                  </a:lnTo>
                  <a:lnTo>
                    <a:pt x="346" y="1543"/>
                  </a:lnTo>
                  <a:lnTo>
                    <a:pt x="358" y="1555"/>
                  </a:lnTo>
                  <a:lnTo>
                    <a:pt x="365" y="1567"/>
                  </a:lnTo>
                  <a:lnTo>
                    <a:pt x="371" y="1573"/>
                  </a:lnTo>
                  <a:lnTo>
                    <a:pt x="371" y="1573"/>
                  </a:lnTo>
                  <a:lnTo>
                    <a:pt x="371" y="1579"/>
                  </a:lnTo>
                  <a:lnTo>
                    <a:pt x="371" y="1579"/>
                  </a:lnTo>
                  <a:lnTo>
                    <a:pt x="371" y="1585"/>
                  </a:lnTo>
                  <a:lnTo>
                    <a:pt x="365" y="1591"/>
                  </a:lnTo>
                  <a:lnTo>
                    <a:pt x="352" y="1591"/>
                  </a:lnTo>
                  <a:lnTo>
                    <a:pt x="334" y="1585"/>
                  </a:lnTo>
                  <a:lnTo>
                    <a:pt x="304" y="1561"/>
                  </a:lnTo>
                  <a:lnTo>
                    <a:pt x="261" y="1519"/>
                  </a:lnTo>
                  <a:lnTo>
                    <a:pt x="207" y="1458"/>
                  </a:lnTo>
                  <a:lnTo>
                    <a:pt x="158" y="1385"/>
                  </a:lnTo>
                  <a:lnTo>
                    <a:pt x="103" y="1294"/>
                  </a:lnTo>
                  <a:lnTo>
                    <a:pt x="55" y="1160"/>
                  </a:lnTo>
                  <a:lnTo>
                    <a:pt x="18" y="1026"/>
                  </a:lnTo>
                  <a:lnTo>
                    <a:pt x="6" y="905"/>
                  </a:lnTo>
                  <a:lnTo>
                    <a:pt x="0" y="796"/>
                  </a:lnTo>
                  <a:lnTo>
                    <a:pt x="6" y="650"/>
                  </a:lnTo>
                  <a:lnTo>
                    <a:pt x="37" y="486"/>
                  </a:lnTo>
                  <a:lnTo>
                    <a:pt x="103" y="309"/>
                  </a:lnTo>
                  <a:lnTo>
                    <a:pt x="152" y="218"/>
                  </a:lnTo>
                  <a:lnTo>
                    <a:pt x="207" y="139"/>
                  </a:lnTo>
                  <a:lnTo>
                    <a:pt x="255" y="79"/>
                  </a:lnTo>
                  <a:lnTo>
                    <a:pt x="304" y="36"/>
                  </a:lnTo>
                  <a:lnTo>
                    <a:pt x="334" y="12"/>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8" name="Freeform 14"/>
            <p:cNvSpPr>
              <a:spLocks/>
            </p:cNvSpPr>
            <p:nvPr/>
          </p:nvSpPr>
          <p:spPr bwMode="auto">
            <a:xfrm>
              <a:off x="7483" y="2895"/>
              <a:ext cx="1506" cy="1598"/>
            </a:xfrm>
            <a:custGeom>
              <a:avLst/>
              <a:gdLst/>
              <a:ahLst/>
              <a:cxnLst>
                <a:cxn ang="0">
                  <a:pos x="42" y="0"/>
                </a:cxn>
                <a:cxn ang="0">
                  <a:pos x="1367" y="0"/>
                </a:cxn>
                <a:cxn ang="0">
                  <a:pos x="1506" y="376"/>
                </a:cxn>
                <a:cxn ang="0">
                  <a:pos x="1464" y="376"/>
                </a:cxn>
                <a:cxn ang="0">
                  <a:pos x="1421" y="285"/>
                </a:cxn>
                <a:cxn ang="0">
                  <a:pos x="1360" y="218"/>
                </a:cxn>
                <a:cxn ang="0">
                  <a:pos x="1288" y="164"/>
                </a:cxn>
                <a:cxn ang="0">
                  <a:pos x="1203" y="121"/>
                </a:cxn>
                <a:cxn ang="0">
                  <a:pos x="1118" y="97"/>
                </a:cxn>
                <a:cxn ang="0">
                  <a:pos x="1032" y="79"/>
                </a:cxn>
                <a:cxn ang="0">
                  <a:pos x="947" y="72"/>
                </a:cxn>
                <a:cxn ang="0">
                  <a:pos x="875" y="66"/>
                </a:cxn>
                <a:cxn ang="0">
                  <a:pos x="808" y="66"/>
                </a:cxn>
                <a:cxn ang="0">
                  <a:pos x="170" y="66"/>
                </a:cxn>
                <a:cxn ang="0">
                  <a:pos x="692" y="777"/>
                </a:cxn>
                <a:cxn ang="0">
                  <a:pos x="698" y="783"/>
                </a:cxn>
                <a:cxn ang="0">
                  <a:pos x="698" y="789"/>
                </a:cxn>
                <a:cxn ang="0">
                  <a:pos x="704" y="796"/>
                </a:cxn>
                <a:cxn ang="0">
                  <a:pos x="704" y="802"/>
                </a:cxn>
                <a:cxn ang="0">
                  <a:pos x="704" y="802"/>
                </a:cxn>
                <a:cxn ang="0">
                  <a:pos x="698" y="808"/>
                </a:cxn>
                <a:cxn ang="0">
                  <a:pos x="698" y="814"/>
                </a:cxn>
                <a:cxn ang="0">
                  <a:pos x="686" y="826"/>
                </a:cxn>
                <a:cxn ang="0">
                  <a:pos x="133" y="1506"/>
                </a:cxn>
                <a:cxn ang="0">
                  <a:pos x="814" y="1506"/>
                </a:cxn>
                <a:cxn ang="0">
                  <a:pos x="941" y="1506"/>
                </a:cxn>
                <a:cxn ang="0">
                  <a:pos x="1039" y="1494"/>
                </a:cxn>
                <a:cxn ang="0">
                  <a:pos x="1111" y="1482"/>
                </a:cxn>
                <a:cxn ang="0">
                  <a:pos x="1154" y="1470"/>
                </a:cxn>
                <a:cxn ang="0">
                  <a:pos x="1184" y="1464"/>
                </a:cxn>
                <a:cxn ang="0">
                  <a:pos x="1282" y="1415"/>
                </a:cxn>
                <a:cxn ang="0">
                  <a:pos x="1360" y="1361"/>
                </a:cxn>
                <a:cxn ang="0">
                  <a:pos x="1421" y="1282"/>
                </a:cxn>
                <a:cxn ang="0">
                  <a:pos x="1464" y="1197"/>
                </a:cxn>
                <a:cxn ang="0">
                  <a:pos x="1506" y="1197"/>
                </a:cxn>
                <a:cxn ang="0">
                  <a:pos x="1367" y="1598"/>
                </a:cxn>
                <a:cxn ang="0">
                  <a:pos x="42" y="1598"/>
                </a:cxn>
                <a:cxn ang="0">
                  <a:pos x="30" y="1598"/>
                </a:cxn>
                <a:cxn ang="0">
                  <a:pos x="18" y="1598"/>
                </a:cxn>
                <a:cxn ang="0">
                  <a:pos x="12" y="1591"/>
                </a:cxn>
                <a:cxn ang="0">
                  <a:pos x="6" y="1585"/>
                </a:cxn>
                <a:cxn ang="0">
                  <a:pos x="0" y="1579"/>
                </a:cxn>
                <a:cxn ang="0">
                  <a:pos x="0" y="1573"/>
                </a:cxn>
                <a:cxn ang="0">
                  <a:pos x="6" y="1567"/>
                </a:cxn>
                <a:cxn ang="0">
                  <a:pos x="12" y="1561"/>
                </a:cxn>
                <a:cxn ang="0">
                  <a:pos x="18" y="1555"/>
                </a:cxn>
                <a:cxn ang="0">
                  <a:pos x="583" y="850"/>
                </a:cxn>
                <a:cxn ang="0">
                  <a:pos x="0" y="54"/>
                </a:cxn>
                <a:cxn ang="0">
                  <a:pos x="0" y="30"/>
                </a:cxn>
                <a:cxn ang="0">
                  <a:pos x="6" y="12"/>
                </a:cxn>
                <a:cxn ang="0">
                  <a:pos x="12" y="6"/>
                </a:cxn>
                <a:cxn ang="0">
                  <a:pos x="24" y="6"/>
                </a:cxn>
                <a:cxn ang="0">
                  <a:pos x="42" y="0"/>
                </a:cxn>
              </a:cxnLst>
              <a:rect l="0" t="0" r="r" b="b"/>
              <a:pathLst>
                <a:path w="1506" h="1598">
                  <a:moveTo>
                    <a:pt x="42" y="0"/>
                  </a:moveTo>
                  <a:lnTo>
                    <a:pt x="1367" y="0"/>
                  </a:lnTo>
                  <a:lnTo>
                    <a:pt x="1506" y="376"/>
                  </a:lnTo>
                  <a:lnTo>
                    <a:pt x="1464" y="376"/>
                  </a:lnTo>
                  <a:lnTo>
                    <a:pt x="1421" y="285"/>
                  </a:lnTo>
                  <a:lnTo>
                    <a:pt x="1360" y="218"/>
                  </a:lnTo>
                  <a:lnTo>
                    <a:pt x="1288" y="164"/>
                  </a:lnTo>
                  <a:lnTo>
                    <a:pt x="1203" y="121"/>
                  </a:lnTo>
                  <a:lnTo>
                    <a:pt x="1118" y="97"/>
                  </a:lnTo>
                  <a:lnTo>
                    <a:pt x="1032" y="79"/>
                  </a:lnTo>
                  <a:lnTo>
                    <a:pt x="947" y="72"/>
                  </a:lnTo>
                  <a:lnTo>
                    <a:pt x="875" y="66"/>
                  </a:lnTo>
                  <a:lnTo>
                    <a:pt x="808" y="66"/>
                  </a:lnTo>
                  <a:lnTo>
                    <a:pt x="170" y="66"/>
                  </a:lnTo>
                  <a:lnTo>
                    <a:pt x="692" y="777"/>
                  </a:lnTo>
                  <a:lnTo>
                    <a:pt x="698" y="783"/>
                  </a:lnTo>
                  <a:lnTo>
                    <a:pt x="698" y="789"/>
                  </a:lnTo>
                  <a:lnTo>
                    <a:pt x="704" y="796"/>
                  </a:lnTo>
                  <a:lnTo>
                    <a:pt x="704" y="802"/>
                  </a:lnTo>
                  <a:lnTo>
                    <a:pt x="704" y="802"/>
                  </a:lnTo>
                  <a:lnTo>
                    <a:pt x="698" y="808"/>
                  </a:lnTo>
                  <a:lnTo>
                    <a:pt x="698" y="814"/>
                  </a:lnTo>
                  <a:lnTo>
                    <a:pt x="686" y="826"/>
                  </a:lnTo>
                  <a:lnTo>
                    <a:pt x="133" y="1506"/>
                  </a:lnTo>
                  <a:lnTo>
                    <a:pt x="814" y="1506"/>
                  </a:lnTo>
                  <a:lnTo>
                    <a:pt x="941" y="1506"/>
                  </a:lnTo>
                  <a:lnTo>
                    <a:pt x="1039" y="1494"/>
                  </a:lnTo>
                  <a:lnTo>
                    <a:pt x="1111" y="1482"/>
                  </a:lnTo>
                  <a:lnTo>
                    <a:pt x="1154" y="1470"/>
                  </a:lnTo>
                  <a:lnTo>
                    <a:pt x="1184" y="1464"/>
                  </a:lnTo>
                  <a:lnTo>
                    <a:pt x="1282" y="1415"/>
                  </a:lnTo>
                  <a:lnTo>
                    <a:pt x="1360" y="1361"/>
                  </a:lnTo>
                  <a:lnTo>
                    <a:pt x="1421" y="1282"/>
                  </a:lnTo>
                  <a:lnTo>
                    <a:pt x="1464" y="1197"/>
                  </a:lnTo>
                  <a:lnTo>
                    <a:pt x="1506" y="1197"/>
                  </a:lnTo>
                  <a:lnTo>
                    <a:pt x="1367" y="1598"/>
                  </a:lnTo>
                  <a:lnTo>
                    <a:pt x="42" y="1598"/>
                  </a:lnTo>
                  <a:lnTo>
                    <a:pt x="30" y="1598"/>
                  </a:lnTo>
                  <a:lnTo>
                    <a:pt x="18" y="1598"/>
                  </a:lnTo>
                  <a:lnTo>
                    <a:pt x="12" y="1591"/>
                  </a:lnTo>
                  <a:lnTo>
                    <a:pt x="6" y="1585"/>
                  </a:lnTo>
                  <a:lnTo>
                    <a:pt x="0" y="1579"/>
                  </a:lnTo>
                  <a:lnTo>
                    <a:pt x="0" y="1573"/>
                  </a:lnTo>
                  <a:lnTo>
                    <a:pt x="6" y="1567"/>
                  </a:lnTo>
                  <a:lnTo>
                    <a:pt x="12" y="1561"/>
                  </a:lnTo>
                  <a:lnTo>
                    <a:pt x="18" y="1555"/>
                  </a:lnTo>
                  <a:lnTo>
                    <a:pt x="583" y="850"/>
                  </a:lnTo>
                  <a:lnTo>
                    <a:pt x="0" y="54"/>
                  </a:lnTo>
                  <a:lnTo>
                    <a:pt x="0" y="30"/>
                  </a:lnTo>
                  <a:lnTo>
                    <a:pt x="6" y="12"/>
                  </a:lnTo>
                  <a:lnTo>
                    <a:pt x="12" y="6"/>
                  </a:lnTo>
                  <a:lnTo>
                    <a:pt x="24" y="6"/>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9" name="Freeform 15"/>
            <p:cNvSpPr>
              <a:spLocks noEditPoints="1"/>
            </p:cNvSpPr>
            <p:nvPr/>
          </p:nvSpPr>
          <p:spPr bwMode="auto">
            <a:xfrm>
              <a:off x="9421" y="3387"/>
              <a:ext cx="899" cy="723"/>
            </a:xfrm>
            <a:custGeom>
              <a:avLst/>
              <a:gdLst/>
              <a:ahLst/>
              <a:cxnLst>
                <a:cxn ang="0">
                  <a:pos x="382" y="42"/>
                </a:cxn>
                <a:cxn ang="0">
                  <a:pos x="273" y="109"/>
                </a:cxn>
                <a:cxn ang="0">
                  <a:pos x="182" y="237"/>
                </a:cxn>
                <a:cxn ang="0">
                  <a:pos x="139" y="389"/>
                </a:cxn>
                <a:cxn ang="0">
                  <a:pos x="121" y="516"/>
                </a:cxn>
                <a:cxn ang="0">
                  <a:pos x="158" y="638"/>
                </a:cxn>
                <a:cxn ang="0">
                  <a:pos x="267" y="686"/>
                </a:cxn>
                <a:cxn ang="0">
                  <a:pos x="400" y="662"/>
                </a:cxn>
                <a:cxn ang="0">
                  <a:pos x="589" y="547"/>
                </a:cxn>
                <a:cxn ang="0">
                  <a:pos x="589" y="431"/>
                </a:cxn>
                <a:cxn ang="0">
                  <a:pos x="589" y="310"/>
                </a:cxn>
                <a:cxn ang="0">
                  <a:pos x="577" y="182"/>
                </a:cxn>
                <a:cxn ang="0">
                  <a:pos x="528" y="79"/>
                </a:cxn>
                <a:cxn ang="0">
                  <a:pos x="431" y="36"/>
                </a:cxn>
                <a:cxn ang="0">
                  <a:pos x="486" y="6"/>
                </a:cxn>
                <a:cxn ang="0">
                  <a:pos x="589" y="48"/>
                </a:cxn>
                <a:cxn ang="0">
                  <a:pos x="668" y="152"/>
                </a:cxn>
                <a:cxn ang="0">
                  <a:pos x="698" y="328"/>
                </a:cxn>
                <a:cxn ang="0">
                  <a:pos x="765" y="328"/>
                </a:cxn>
                <a:cxn ang="0">
                  <a:pos x="856" y="109"/>
                </a:cxn>
                <a:cxn ang="0">
                  <a:pos x="862" y="85"/>
                </a:cxn>
                <a:cxn ang="0">
                  <a:pos x="880" y="79"/>
                </a:cxn>
                <a:cxn ang="0">
                  <a:pos x="893" y="85"/>
                </a:cxn>
                <a:cxn ang="0">
                  <a:pos x="899" y="97"/>
                </a:cxn>
                <a:cxn ang="0">
                  <a:pos x="880" y="152"/>
                </a:cxn>
                <a:cxn ang="0">
                  <a:pos x="826" y="285"/>
                </a:cxn>
                <a:cxn ang="0">
                  <a:pos x="716" y="468"/>
                </a:cxn>
                <a:cxn ang="0">
                  <a:pos x="698" y="492"/>
                </a:cxn>
                <a:cxn ang="0">
                  <a:pos x="698" y="522"/>
                </a:cxn>
                <a:cxn ang="0">
                  <a:pos x="704" y="595"/>
                </a:cxn>
                <a:cxn ang="0">
                  <a:pos x="722" y="674"/>
                </a:cxn>
                <a:cxn ang="0">
                  <a:pos x="753" y="686"/>
                </a:cxn>
                <a:cxn ang="0">
                  <a:pos x="771" y="680"/>
                </a:cxn>
                <a:cxn ang="0">
                  <a:pos x="795" y="668"/>
                </a:cxn>
                <a:cxn ang="0">
                  <a:pos x="826" y="632"/>
                </a:cxn>
                <a:cxn ang="0">
                  <a:pos x="844" y="601"/>
                </a:cxn>
                <a:cxn ang="0">
                  <a:pos x="856" y="589"/>
                </a:cxn>
                <a:cxn ang="0">
                  <a:pos x="874" y="601"/>
                </a:cxn>
                <a:cxn ang="0">
                  <a:pos x="868" y="638"/>
                </a:cxn>
                <a:cxn ang="0">
                  <a:pos x="801" y="705"/>
                </a:cxn>
                <a:cxn ang="0">
                  <a:pos x="680" y="705"/>
                </a:cxn>
                <a:cxn ang="0">
                  <a:pos x="601" y="589"/>
                </a:cxn>
                <a:cxn ang="0">
                  <a:pos x="364" y="711"/>
                </a:cxn>
                <a:cxn ang="0">
                  <a:pos x="170" y="711"/>
                </a:cxn>
                <a:cxn ang="0">
                  <a:pos x="48" y="613"/>
                </a:cxn>
                <a:cxn ang="0">
                  <a:pos x="0" y="455"/>
                </a:cxn>
                <a:cxn ang="0">
                  <a:pos x="66" y="237"/>
                </a:cxn>
                <a:cxn ang="0">
                  <a:pos x="224" y="67"/>
                </a:cxn>
                <a:cxn ang="0">
                  <a:pos x="431" y="0"/>
                </a:cxn>
              </a:cxnLst>
              <a:rect l="0" t="0" r="r" b="b"/>
              <a:pathLst>
                <a:path w="899" h="723">
                  <a:moveTo>
                    <a:pt x="431" y="36"/>
                  </a:moveTo>
                  <a:lnTo>
                    <a:pt x="382" y="42"/>
                  </a:lnTo>
                  <a:lnTo>
                    <a:pt x="328" y="67"/>
                  </a:lnTo>
                  <a:lnTo>
                    <a:pt x="273" y="109"/>
                  </a:lnTo>
                  <a:lnTo>
                    <a:pt x="212" y="182"/>
                  </a:lnTo>
                  <a:lnTo>
                    <a:pt x="182" y="237"/>
                  </a:lnTo>
                  <a:lnTo>
                    <a:pt x="158" y="310"/>
                  </a:lnTo>
                  <a:lnTo>
                    <a:pt x="139" y="389"/>
                  </a:lnTo>
                  <a:lnTo>
                    <a:pt x="127" y="455"/>
                  </a:lnTo>
                  <a:lnTo>
                    <a:pt x="121" y="516"/>
                  </a:lnTo>
                  <a:lnTo>
                    <a:pt x="127" y="583"/>
                  </a:lnTo>
                  <a:lnTo>
                    <a:pt x="158" y="638"/>
                  </a:lnTo>
                  <a:lnTo>
                    <a:pt x="200" y="674"/>
                  </a:lnTo>
                  <a:lnTo>
                    <a:pt x="267" y="686"/>
                  </a:lnTo>
                  <a:lnTo>
                    <a:pt x="322" y="680"/>
                  </a:lnTo>
                  <a:lnTo>
                    <a:pt x="400" y="662"/>
                  </a:lnTo>
                  <a:lnTo>
                    <a:pt x="492" y="619"/>
                  </a:lnTo>
                  <a:lnTo>
                    <a:pt x="589" y="547"/>
                  </a:lnTo>
                  <a:lnTo>
                    <a:pt x="589" y="498"/>
                  </a:lnTo>
                  <a:lnTo>
                    <a:pt x="589" y="431"/>
                  </a:lnTo>
                  <a:lnTo>
                    <a:pt x="589" y="370"/>
                  </a:lnTo>
                  <a:lnTo>
                    <a:pt x="589" y="310"/>
                  </a:lnTo>
                  <a:lnTo>
                    <a:pt x="583" y="249"/>
                  </a:lnTo>
                  <a:lnTo>
                    <a:pt x="577" y="182"/>
                  </a:lnTo>
                  <a:lnTo>
                    <a:pt x="558" y="127"/>
                  </a:lnTo>
                  <a:lnTo>
                    <a:pt x="528" y="79"/>
                  </a:lnTo>
                  <a:lnTo>
                    <a:pt x="492" y="48"/>
                  </a:lnTo>
                  <a:lnTo>
                    <a:pt x="431" y="36"/>
                  </a:lnTo>
                  <a:close/>
                  <a:moveTo>
                    <a:pt x="431" y="0"/>
                  </a:moveTo>
                  <a:lnTo>
                    <a:pt x="486" y="6"/>
                  </a:lnTo>
                  <a:lnTo>
                    <a:pt x="534" y="18"/>
                  </a:lnTo>
                  <a:lnTo>
                    <a:pt x="589" y="48"/>
                  </a:lnTo>
                  <a:lnTo>
                    <a:pt x="631" y="91"/>
                  </a:lnTo>
                  <a:lnTo>
                    <a:pt x="668" y="152"/>
                  </a:lnTo>
                  <a:lnTo>
                    <a:pt x="692" y="231"/>
                  </a:lnTo>
                  <a:lnTo>
                    <a:pt x="698" y="328"/>
                  </a:lnTo>
                  <a:lnTo>
                    <a:pt x="698" y="425"/>
                  </a:lnTo>
                  <a:lnTo>
                    <a:pt x="765" y="328"/>
                  </a:lnTo>
                  <a:lnTo>
                    <a:pt x="820" y="218"/>
                  </a:lnTo>
                  <a:lnTo>
                    <a:pt x="856" y="109"/>
                  </a:lnTo>
                  <a:lnTo>
                    <a:pt x="856" y="91"/>
                  </a:lnTo>
                  <a:lnTo>
                    <a:pt x="862" y="85"/>
                  </a:lnTo>
                  <a:lnTo>
                    <a:pt x="868" y="79"/>
                  </a:lnTo>
                  <a:lnTo>
                    <a:pt x="880" y="79"/>
                  </a:lnTo>
                  <a:lnTo>
                    <a:pt x="886" y="79"/>
                  </a:lnTo>
                  <a:lnTo>
                    <a:pt x="893" y="85"/>
                  </a:lnTo>
                  <a:lnTo>
                    <a:pt x="899" y="91"/>
                  </a:lnTo>
                  <a:lnTo>
                    <a:pt x="899" y="97"/>
                  </a:lnTo>
                  <a:lnTo>
                    <a:pt x="893" y="109"/>
                  </a:lnTo>
                  <a:lnTo>
                    <a:pt x="880" y="152"/>
                  </a:lnTo>
                  <a:lnTo>
                    <a:pt x="862" y="212"/>
                  </a:lnTo>
                  <a:lnTo>
                    <a:pt x="826" y="285"/>
                  </a:lnTo>
                  <a:lnTo>
                    <a:pt x="777" y="376"/>
                  </a:lnTo>
                  <a:lnTo>
                    <a:pt x="716" y="468"/>
                  </a:lnTo>
                  <a:lnTo>
                    <a:pt x="704" y="480"/>
                  </a:lnTo>
                  <a:lnTo>
                    <a:pt x="698" y="492"/>
                  </a:lnTo>
                  <a:lnTo>
                    <a:pt x="698" y="504"/>
                  </a:lnTo>
                  <a:lnTo>
                    <a:pt x="698" y="522"/>
                  </a:lnTo>
                  <a:lnTo>
                    <a:pt x="698" y="553"/>
                  </a:lnTo>
                  <a:lnTo>
                    <a:pt x="704" y="595"/>
                  </a:lnTo>
                  <a:lnTo>
                    <a:pt x="710" y="638"/>
                  </a:lnTo>
                  <a:lnTo>
                    <a:pt x="722" y="674"/>
                  </a:lnTo>
                  <a:lnTo>
                    <a:pt x="747" y="686"/>
                  </a:lnTo>
                  <a:lnTo>
                    <a:pt x="753" y="686"/>
                  </a:lnTo>
                  <a:lnTo>
                    <a:pt x="759" y="686"/>
                  </a:lnTo>
                  <a:lnTo>
                    <a:pt x="771" y="680"/>
                  </a:lnTo>
                  <a:lnTo>
                    <a:pt x="783" y="674"/>
                  </a:lnTo>
                  <a:lnTo>
                    <a:pt x="795" y="668"/>
                  </a:lnTo>
                  <a:lnTo>
                    <a:pt x="814" y="656"/>
                  </a:lnTo>
                  <a:lnTo>
                    <a:pt x="826" y="632"/>
                  </a:lnTo>
                  <a:lnTo>
                    <a:pt x="838" y="607"/>
                  </a:lnTo>
                  <a:lnTo>
                    <a:pt x="844" y="601"/>
                  </a:lnTo>
                  <a:lnTo>
                    <a:pt x="850" y="595"/>
                  </a:lnTo>
                  <a:lnTo>
                    <a:pt x="856" y="589"/>
                  </a:lnTo>
                  <a:lnTo>
                    <a:pt x="868" y="595"/>
                  </a:lnTo>
                  <a:lnTo>
                    <a:pt x="874" y="601"/>
                  </a:lnTo>
                  <a:lnTo>
                    <a:pt x="874" y="607"/>
                  </a:lnTo>
                  <a:lnTo>
                    <a:pt x="868" y="638"/>
                  </a:lnTo>
                  <a:lnTo>
                    <a:pt x="844" y="674"/>
                  </a:lnTo>
                  <a:lnTo>
                    <a:pt x="801" y="705"/>
                  </a:lnTo>
                  <a:lnTo>
                    <a:pt x="747" y="723"/>
                  </a:lnTo>
                  <a:lnTo>
                    <a:pt x="680" y="705"/>
                  </a:lnTo>
                  <a:lnTo>
                    <a:pt x="631" y="662"/>
                  </a:lnTo>
                  <a:lnTo>
                    <a:pt x="601" y="589"/>
                  </a:lnTo>
                  <a:lnTo>
                    <a:pt x="479" y="668"/>
                  </a:lnTo>
                  <a:lnTo>
                    <a:pt x="364" y="711"/>
                  </a:lnTo>
                  <a:lnTo>
                    <a:pt x="261" y="723"/>
                  </a:lnTo>
                  <a:lnTo>
                    <a:pt x="170" y="711"/>
                  </a:lnTo>
                  <a:lnTo>
                    <a:pt x="97" y="668"/>
                  </a:lnTo>
                  <a:lnTo>
                    <a:pt x="48" y="613"/>
                  </a:lnTo>
                  <a:lnTo>
                    <a:pt x="12" y="540"/>
                  </a:lnTo>
                  <a:lnTo>
                    <a:pt x="0" y="455"/>
                  </a:lnTo>
                  <a:lnTo>
                    <a:pt x="18" y="340"/>
                  </a:lnTo>
                  <a:lnTo>
                    <a:pt x="66" y="237"/>
                  </a:lnTo>
                  <a:lnTo>
                    <a:pt x="133" y="139"/>
                  </a:lnTo>
                  <a:lnTo>
                    <a:pt x="224" y="67"/>
                  </a:lnTo>
                  <a:lnTo>
                    <a:pt x="322" y="18"/>
                  </a:lnTo>
                  <a:lnTo>
                    <a:pt x="4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0" name="Freeform 16"/>
            <p:cNvSpPr>
              <a:spLocks noEditPoints="1"/>
            </p:cNvSpPr>
            <p:nvPr/>
          </p:nvSpPr>
          <p:spPr bwMode="auto">
            <a:xfrm>
              <a:off x="10465" y="2816"/>
              <a:ext cx="833" cy="826"/>
            </a:xfrm>
            <a:custGeom>
              <a:avLst/>
              <a:gdLst/>
              <a:ahLst/>
              <a:cxnLst>
                <a:cxn ang="0">
                  <a:pos x="164" y="692"/>
                </a:cxn>
                <a:cxn ang="0">
                  <a:pos x="262" y="759"/>
                </a:cxn>
                <a:cxn ang="0">
                  <a:pos x="420" y="796"/>
                </a:cxn>
                <a:cxn ang="0">
                  <a:pos x="571" y="759"/>
                </a:cxn>
                <a:cxn ang="0">
                  <a:pos x="669" y="692"/>
                </a:cxn>
                <a:cxn ang="0">
                  <a:pos x="134" y="164"/>
                </a:cxn>
                <a:cxn ang="0">
                  <a:pos x="49" y="322"/>
                </a:cxn>
                <a:cxn ang="0">
                  <a:pos x="49" y="510"/>
                </a:cxn>
                <a:cxn ang="0">
                  <a:pos x="134" y="668"/>
                </a:cxn>
                <a:cxn ang="0">
                  <a:pos x="134" y="164"/>
                </a:cxn>
                <a:cxn ang="0">
                  <a:pos x="444" y="419"/>
                </a:cxn>
                <a:cxn ang="0">
                  <a:pos x="748" y="595"/>
                </a:cxn>
                <a:cxn ang="0">
                  <a:pos x="796" y="413"/>
                </a:cxn>
                <a:cxn ang="0">
                  <a:pos x="748" y="237"/>
                </a:cxn>
                <a:cxn ang="0">
                  <a:pos x="420" y="36"/>
                </a:cxn>
                <a:cxn ang="0">
                  <a:pos x="262" y="73"/>
                </a:cxn>
                <a:cxn ang="0">
                  <a:pos x="164" y="133"/>
                </a:cxn>
                <a:cxn ang="0">
                  <a:pos x="669" y="133"/>
                </a:cxn>
                <a:cxn ang="0">
                  <a:pos x="571" y="73"/>
                </a:cxn>
                <a:cxn ang="0">
                  <a:pos x="420" y="36"/>
                </a:cxn>
                <a:cxn ang="0">
                  <a:pos x="529" y="12"/>
                </a:cxn>
                <a:cxn ang="0">
                  <a:pos x="711" y="121"/>
                </a:cxn>
                <a:cxn ang="0">
                  <a:pos x="820" y="303"/>
                </a:cxn>
                <a:cxn ang="0">
                  <a:pos x="833" y="419"/>
                </a:cxn>
                <a:cxn ang="0">
                  <a:pos x="778" y="625"/>
                </a:cxn>
                <a:cxn ang="0">
                  <a:pos x="626" y="771"/>
                </a:cxn>
                <a:cxn ang="0">
                  <a:pos x="420" y="826"/>
                </a:cxn>
                <a:cxn ang="0">
                  <a:pos x="207" y="771"/>
                </a:cxn>
                <a:cxn ang="0">
                  <a:pos x="55" y="625"/>
                </a:cxn>
                <a:cxn ang="0">
                  <a:pos x="0" y="413"/>
                </a:cxn>
                <a:cxn ang="0">
                  <a:pos x="55" y="206"/>
                </a:cxn>
                <a:cxn ang="0">
                  <a:pos x="207" y="54"/>
                </a:cxn>
                <a:cxn ang="0">
                  <a:pos x="420" y="0"/>
                </a:cxn>
              </a:cxnLst>
              <a:rect l="0" t="0" r="r" b="b"/>
              <a:pathLst>
                <a:path w="833" h="826">
                  <a:moveTo>
                    <a:pt x="420" y="443"/>
                  </a:moveTo>
                  <a:lnTo>
                    <a:pt x="164" y="692"/>
                  </a:lnTo>
                  <a:lnTo>
                    <a:pt x="207" y="729"/>
                  </a:lnTo>
                  <a:lnTo>
                    <a:pt x="262" y="759"/>
                  </a:lnTo>
                  <a:lnTo>
                    <a:pt x="334" y="783"/>
                  </a:lnTo>
                  <a:lnTo>
                    <a:pt x="420" y="796"/>
                  </a:lnTo>
                  <a:lnTo>
                    <a:pt x="499" y="783"/>
                  </a:lnTo>
                  <a:lnTo>
                    <a:pt x="571" y="759"/>
                  </a:lnTo>
                  <a:lnTo>
                    <a:pt x="626" y="729"/>
                  </a:lnTo>
                  <a:lnTo>
                    <a:pt x="669" y="692"/>
                  </a:lnTo>
                  <a:lnTo>
                    <a:pt x="420" y="443"/>
                  </a:lnTo>
                  <a:close/>
                  <a:moveTo>
                    <a:pt x="134" y="164"/>
                  </a:moveTo>
                  <a:lnTo>
                    <a:pt x="85" y="230"/>
                  </a:lnTo>
                  <a:lnTo>
                    <a:pt x="49" y="322"/>
                  </a:lnTo>
                  <a:lnTo>
                    <a:pt x="37" y="419"/>
                  </a:lnTo>
                  <a:lnTo>
                    <a:pt x="49" y="510"/>
                  </a:lnTo>
                  <a:lnTo>
                    <a:pt x="85" y="595"/>
                  </a:lnTo>
                  <a:lnTo>
                    <a:pt x="134" y="668"/>
                  </a:lnTo>
                  <a:lnTo>
                    <a:pt x="389" y="413"/>
                  </a:lnTo>
                  <a:lnTo>
                    <a:pt x="134" y="164"/>
                  </a:lnTo>
                  <a:close/>
                  <a:moveTo>
                    <a:pt x="699" y="164"/>
                  </a:moveTo>
                  <a:lnTo>
                    <a:pt x="444" y="419"/>
                  </a:lnTo>
                  <a:lnTo>
                    <a:pt x="699" y="668"/>
                  </a:lnTo>
                  <a:lnTo>
                    <a:pt x="748" y="595"/>
                  </a:lnTo>
                  <a:lnTo>
                    <a:pt x="784" y="510"/>
                  </a:lnTo>
                  <a:lnTo>
                    <a:pt x="796" y="413"/>
                  </a:lnTo>
                  <a:lnTo>
                    <a:pt x="784" y="322"/>
                  </a:lnTo>
                  <a:lnTo>
                    <a:pt x="748" y="237"/>
                  </a:lnTo>
                  <a:lnTo>
                    <a:pt x="699" y="164"/>
                  </a:lnTo>
                  <a:close/>
                  <a:moveTo>
                    <a:pt x="420" y="36"/>
                  </a:moveTo>
                  <a:lnTo>
                    <a:pt x="334" y="48"/>
                  </a:lnTo>
                  <a:lnTo>
                    <a:pt x="262" y="73"/>
                  </a:lnTo>
                  <a:lnTo>
                    <a:pt x="207" y="103"/>
                  </a:lnTo>
                  <a:lnTo>
                    <a:pt x="164" y="133"/>
                  </a:lnTo>
                  <a:lnTo>
                    <a:pt x="420" y="388"/>
                  </a:lnTo>
                  <a:lnTo>
                    <a:pt x="669" y="133"/>
                  </a:lnTo>
                  <a:lnTo>
                    <a:pt x="626" y="103"/>
                  </a:lnTo>
                  <a:lnTo>
                    <a:pt x="571" y="73"/>
                  </a:lnTo>
                  <a:lnTo>
                    <a:pt x="499" y="48"/>
                  </a:lnTo>
                  <a:lnTo>
                    <a:pt x="420" y="36"/>
                  </a:lnTo>
                  <a:close/>
                  <a:moveTo>
                    <a:pt x="420" y="0"/>
                  </a:moveTo>
                  <a:lnTo>
                    <a:pt x="529" y="12"/>
                  </a:lnTo>
                  <a:lnTo>
                    <a:pt x="626" y="54"/>
                  </a:lnTo>
                  <a:lnTo>
                    <a:pt x="711" y="121"/>
                  </a:lnTo>
                  <a:lnTo>
                    <a:pt x="778" y="206"/>
                  </a:lnTo>
                  <a:lnTo>
                    <a:pt x="820" y="303"/>
                  </a:lnTo>
                  <a:lnTo>
                    <a:pt x="833" y="419"/>
                  </a:lnTo>
                  <a:lnTo>
                    <a:pt x="833" y="419"/>
                  </a:lnTo>
                  <a:lnTo>
                    <a:pt x="820" y="528"/>
                  </a:lnTo>
                  <a:lnTo>
                    <a:pt x="778" y="625"/>
                  </a:lnTo>
                  <a:lnTo>
                    <a:pt x="711" y="710"/>
                  </a:lnTo>
                  <a:lnTo>
                    <a:pt x="626" y="771"/>
                  </a:lnTo>
                  <a:lnTo>
                    <a:pt x="529" y="814"/>
                  </a:lnTo>
                  <a:lnTo>
                    <a:pt x="420" y="826"/>
                  </a:lnTo>
                  <a:lnTo>
                    <a:pt x="304" y="814"/>
                  </a:lnTo>
                  <a:lnTo>
                    <a:pt x="207" y="771"/>
                  </a:lnTo>
                  <a:lnTo>
                    <a:pt x="122" y="710"/>
                  </a:lnTo>
                  <a:lnTo>
                    <a:pt x="55" y="625"/>
                  </a:lnTo>
                  <a:lnTo>
                    <a:pt x="19" y="522"/>
                  </a:lnTo>
                  <a:lnTo>
                    <a:pt x="0" y="413"/>
                  </a:lnTo>
                  <a:lnTo>
                    <a:pt x="13" y="303"/>
                  </a:lnTo>
                  <a:lnTo>
                    <a:pt x="55" y="206"/>
                  </a:lnTo>
                  <a:lnTo>
                    <a:pt x="122" y="121"/>
                  </a:lnTo>
                  <a:lnTo>
                    <a:pt x="207" y="54"/>
                  </a:lnTo>
                  <a:lnTo>
                    <a:pt x="304" y="12"/>
                  </a:lnTo>
                  <a:lnTo>
                    <a:pt x="4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1" name="Freeform 17"/>
            <p:cNvSpPr>
              <a:spLocks/>
            </p:cNvSpPr>
            <p:nvPr/>
          </p:nvSpPr>
          <p:spPr bwMode="auto">
            <a:xfrm>
              <a:off x="11431" y="3016"/>
              <a:ext cx="693" cy="504"/>
            </a:xfrm>
            <a:custGeom>
              <a:avLst/>
              <a:gdLst/>
              <a:ahLst/>
              <a:cxnLst>
                <a:cxn ang="0">
                  <a:pos x="207" y="24"/>
                </a:cxn>
                <a:cxn ang="0">
                  <a:pos x="280" y="67"/>
                </a:cxn>
                <a:cxn ang="0">
                  <a:pos x="444" y="0"/>
                </a:cxn>
                <a:cxn ang="0">
                  <a:pos x="553" y="37"/>
                </a:cxn>
                <a:cxn ang="0">
                  <a:pos x="583" y="182"/>
                </a:cxn>
                <a:cxn ang="0">
                  <a:pos x="529" y="346"/>
                </a:cxn>
                <a:cxn ang="0">
                  <a:pos x="504" y="407"/>
                </a:cxn>
                <a:cxn ang="0">
                  <a:pos x="504" y="450"/>
                </a:cxn>
                <a:cxn ang="0">
                  <a:pos x="517" y="474"/>
                </a:cxn>
                <a:cxn ang="0">
                  <a:pos x="620" y="413"/>
                </a:cxn>
                <a:cxn ang="0">
                  <a:pos x="656" y="328"/>
                </a:cxn>
                <a:cxn ang="0">
                  <a:pos x="675" y="322"/>
                </a:cxn>
                <a:cxn ang="0">
                  <a:pos x="693" y="334"/>
                </a:cxn>
                <a:cxn ang="0">
                  <a:pos x="650" y="425"/>
                </a:cxn>
                <a:cxn ang="0">
                  <a:pos x="529" y="504"/>
                </a:cxn>
                <a:cxn ang="0">
                  <a:pos x="432" y="450"/>
                </a:cxn>
                <a:cxn ang="0">
                  <a:pos x="425" y="383"/>
                </a:cxn>
                <a:cxn ang="0">
                  <a:pos x="456" y="304"/>
                </a:cxn>
                <a:cxn ang="0">
                  <a:pos x="504" y="109"/>
                </a:cxn>
                <a:cxn ang="0">
                  <a:pos x="498" y="73"/>
                </a:cxn>
                <a:cxn ang="0">
                  <a:pos x="474" y="43"/>
                </a:cxn>
                <a:cxn ang="0">
                  <a:pos x="383" y="43"/>
                </a:cxn>
                <a:cxn ang="0">
                  <a:pos x="268" y="134"/>
                </a:cxn>
                <a:cxn ang="0">
                  <a:pos x="219" y="237"/>
                </a:cxn>
                <a:cxn ang="0">
                  <a:pos x="195" y="346"/>
                </a:cxn>
                <a:cxn ang="0">
                  <a:pos x="170" y="431"/>
                </a:cxn>
                <a:cxn ang="0">
                  <a:pos x="158" y="486"/>
                </a:cxn>
                <a:cxn ang="0">
                  <a:pos x="116" y="504"/>
                </a:cxn>
                <a:cxn ang="0">
                  <a:pos x="79" y="498"/>
                </a:cxn>
                <a:cxn ang="0">
                  <a:pos x="73" y="468"/>
                </a:cxn>
                <a:cxn ang="0">
                  <a:pos x="79" y="438"/>
                </a:cxn>
                <a:cxn ang="0">
                  <a:pos x="122" y="280"/>
                </a:cxn>
                <a:cxn ang="0">
                  <a:pos x="152" y="158"/>
                </a:cxn>
                <a:cxn ang="0">
                  <a:pos x="164" y="85"/>
                </a:cxn>
                <a:cxn ang="0">
                  <a:pos x="152" y="43"/>
                </a:cxn>
                <a:cxn ang="0">
                  <a:pos x="97" y="43"/>
                </a:cxn>
                <a:cxn ang="0">
                  <a:pos x="43" y="152"/>
                </a:cxn>
                <a:cxn ang="0">
                  <a:pos x="31" y="188"/>
                </a:cxn>
                <a:cxn ang="0">
                  <a:pos x="6" y="182"/>
                </a:cxn>
                <a:cxn ang="0">
                  <a:pos x="6" y="152"/>
                </a:cxn>
                <a:cxn ang="0">
                  <a:pos x="49" y="49"/>
                </a:cxn>
                <a:cxn ang="0">
                  <a:pos x="91" y="12"/>
                </a:cxn>
              </a:cxnLst>
              <a:rect l="0" t="0" r="r" b="b"/>
              <a:pathLst>
                <a:path w="693" h="504">
                  <a:moveTo>
                    <a:pt x="128" y="0"/>
                  </a:moveTo>
                  <a:lnTo>
                    <a:pt x="164" y="6"/>
                  </a:lnTo>
                  <a:lnTo>
                    <a:pt x="207" y="24"/>
                  </a:lnTo>
                  <a:lnTo>
                    <a:pt x="237" y="55"/>
                  </a:lnTo>
                  <a:lnTo>
                    <a:pt x="249" y="103"/>
                  </a:lnTo>
                  <a:lnTo>
                    <a:pt x="280" y="67"/>
                  </a:lnTo>
                  <a:lnTo>
                    <a:pt x="322" y="37"/>
                  </a:lnTo>
                  <a:lnTo>
                    <a:pt x="377" y="12"/>
                  </a:lnTo>
                  <a:lnTo>
                    <a:pt x="444" y="0"/>
                  </a:lnTo>
                  <a:lnTo>
                    <a:pt x="480" y="6"/>
                  </a:lnTo>
                  <a:lnTo>
                    <a:pt x="517" y="12"/>
                  </a:lnTo>
                  <a:lnTo>
                    <a:pt x="553" y="37"/>
                  </a:lnTo>
                  <a:lnTo>
                    <a:pt x="577" y="73"/>
                  </a:lnTo>
                  <a:lnTo>
                    <a:pt x="589" y="128"/>
                  </a:lnTo>
                  <a:lnTo>
                    <a:pt x="583" y="182"/>
                  </a:lnTo>
                  <a:lnTo>
                    <a:pt x="565" y="249"/>
                  </a:lnTo>
                  <a:lnTo>
                    <a:pt x="541" y="304"/>
                  </a:lnTo>
                  <a:lnTo>
                    <a:pt x="529" y="346"/>
                  </a:lnTo>
                  <a:lnTo>
                    <a:pt x="517" y="371"/>
                  </a:lnTo>
                  <a:lnTo>
                    <a:pt x="511" y="395"/>
                  </a:lnTo>
                  <a:lnTo>
                    <a:pt x="504" y="407"/>
                  </a:lnTo>
                  <a:lnTo>
                    <a:pt x="504" y="425"/>
                  </a:lnTo>
                  <a:lnTo>
                    <a:pt x="504" y="438"/>
                  </a:lnTo>
                  <a:lnTo>
                    <a:pt x="504" y="450"/>
                  </a:lnTo>
                  <a:lnTo>
                    <a:pt x="504" y="462"/>
                  </a:lnTo>
                  <a:lnTo>
                    <a:pt x="511" y="468"/>
                  </a:lnTo>
                  <a:lnTo>
                    <a:pt x="517" y="474"/>
                  </a:lnTo>
                  <a:lnTo>
                    <a:pt x="529" y="480"/>
                  </a:lnTo>
                  <a:lnTo>
                    <a:pt x="577" y="462"/>
                  </a:lnTo>
                  <a:lnTo>
                    <a:pt x="620" y="413"/>
                  </a:lnTo>
                  <a:lnTo>
                    <a:pt x="650" y="340"/>
                  </a:lnTo>
                  <a:lnTo>
                    <a:pt x="656" y="334"/>
                  </a:lnTo>
                  <a:lnTo>
                    <a:pt x="656" y="328"/>
                  </a:lnTo>
                  <a:lnTo>
                    <a:pt x="662" y="322"/>
                  </a:lnTo>
                  <a:lnTo>
                    <a:pt x="668" y="322"/>
                  </a:lnTo>
                  <a:lnTo>
                    <a:pt x="675" y="322"/>
                  </a:lnTo>
                  <a:lnTo>
                    <a:pt x="681" y="322"/>
                  </a:lnTo>
                  <a:lnTo>
                    <a:pt x="687" y="328"/>
                  </a:lnTo>
                  <a:lnTo>
                    <a:pt x="693" y="334"/>
                  </a:lnTo>
                  <a:lnTo>
                    <a:pt x="687" y="353"/>
                  </a:lnTo>
                  <a:lnTo>
                    <a:pt x="675" y="389"/>
                  </a:lnTo>
                  <a:lnTo>
                    <a:pt x="650" y="425"/>
                  </a:lnTo>
                  <a:lnTo>
                    <a:pt x="620" y="468"/>
                  </a:lnTo>
                  <a:lnTo>
                    <a:pt x="577" y="498"/>
                  </a:lnTo>
                  <a:lnTo>
                    <a:pt x="529" y="504"/>
                  </a:lnTo>
                  <a:lnTo>
                    <a:pt x="486" y="498"/>
                  </a:lnTo>
                  <a:lnTo>
                    <a:pt x="456" y="480"/>
                  </a:lnTo>
                  <a:lnTo>
                    <a:pt x="432" y="450"/>
                  </a:lnTo>
                  <a:lnTo>
                    <a:pt x="419" y="413"/>
                  </a:lnTo>
                  <a:lnTo>
                    <a:pt x="419" y="401"/>
                  </a:lnTo>
                  <a:lnTo>
                    <a:pt x="425" y="383"/>
                  </a:lnTo>
                  <a:lnTo>
                    <a:pt x="432" y="371"/>
                  </a:lnTo>
                  <a:lnTo>
                    <a:pt x="438" y="353"/>
                  </a:lnTo>
                  <a:lnTo>
                    <a:pt x="456" y="304"/>
                  </a:lnTo>
                  <a:lnTo>
                    <a:pt x="480" y="237"/>
                  </a:lnTo>
                  <a:lnTo>
                    <a:pt x="498" y="170"/>
                  </a:lnTo>
                  <a:lnTo>
                    <a:pt x="504" y="109"/>
                  </a:lnTo>
                  <a:lnTo>
                    <a:pt x="504" y="103"/>
                  </a:lnTo>
                  <a:lnTo>
                    <a:pt x="504" y="91"/>
                  </a:lnTo>
                  <a:lnTo>
                    <a:pt x="498" y="73"/>
                  </a:lnTo>
                  <a:lnTo>
                    <a:pt x="498" y="61"/>
                  </a:lnTo>
                  <a:lnTo>
                    <a:pt x="486" y="49"/>
                  </a:lnTo>
                  <a:lnTo>
                    <a:pt x="474" y="43"/>
                  </a:lnTo>
                  <a:lnTo>
                    <a:pt x="462" y="37"/>
                  </a:lnTo>
                  <a:lnTo>
                    <a:pt x="438" y="30"/>
                  </a:lnTo>
                  <a:lnTo>
                    <a:pt x="383" y="43"/>
                  </a:lnTo>
                  <a:lnTo>
                    <a:pt x="334" y="67"/>
                  </a:lnTo>
                  <a:lnTo>
                    <a:pt x="298" y="103"/>
                  </a:lnTo>
                  <a:lnTo>
                    <a:pt x="268" y="134"/>
                  </a:lnTo>
                  <a:lnTo>
                    <a:pt x="243" y="170"/>
                  </a:lnTo>
                  <a:lnTo>
                    <a:pt x="231" y="201"/>
                  </a:lnTo>
                  <a:lnTo>
                    <a:pt x="219" y="237"/>
                  </a:lnTo>
                  <a:lnTo>
                    <a:pt x="213" y="274"/>
                  </a:lnTo>
                  <a:lnTo>
                    <a:pt x="201" y="310"/>
                  </a:lnTo>
                  <a:lnTo>
                    <a:pt x="195" y="346"/>
                  </a:lnTo>
                  <a:lnTo>
                    <a:pt x="182" y="383"/>
                  </a:lnTo>
                  <a:lnTo>
                    <a:pt x="176" y="413"/>
                  </a:lnTo>
                  <a:lnTo>
                    <a:pt x="170" y="431"/>
                  </a:lnTo>
                  <a:lnTo>
                    <a:pt x="164" y="456"/>
                  </a:lnTo>
                  <a:lnTo>
                    <a:pt x="158" y="474"/>
                  </a:lnTo>
                  <a:lnTo>
                    <a:pt x="158" y="486"/>
                  </a:lnTo>
                  <a:lnTo>
                    <a:pt x="146" y="492"/>
                  </a:lnTo>
                  <a:lnTo>
                    <a:pt x="134" y="504"/>
                  </a:lnTo>
                  <a:lnTo>
                    <a:pt x="116" y="504"/>
                  </a:lnTo>
                  <a:lnTo>
                    <a:pt x="104" y="504"/>
                  </a:lnTo>
                  <a:lnTo>
                    <a:pt x="91" y="504"/>
                  </a:lnTo>
                  <a:lnTo>
                    <a:pt x="79" y="498"/>
                  </a:lnTo>
                  <a:lnTo>
                    <a:pt x="73" y="486"/>
                  </a:lnTo>
                  <a:lnTo>
                    <a:pt x="73" y="474"/>
                  </a:lnTo>
                  <a:lnTo>
                    <a:pt x="73" y="468"/>
                  </a:lnTo>
                  <a:lnTo>
                    <a:pt x="73" y="462"/>
                  </a:lnTo>
                  <a:lnTo>
                    <a:pt x="79" y="450"/>
                  </a:lnTo>
                  <a:lnTo>
                    <a:pt x="79" y="438"/>
                  </a:lnTo>
                  <a:lnTo>
                    <a:pt x="85" y="425"/>
                  </a:lnTo>
                  <a:lnTo>
                    <a:pt x="85" y="425"/>
                  </a:lnTo>
                  <a:lnTo>
                    <a:pt x="122" y="280"/>
                  </a:lnTo>
                  <a:lnTo>
                    <a:pt x="134" y="231"/>
                  </a:lnTo>
                  <a:lnTo>
                    <a:pt x="146" y="182"/>
                  </a:lnTo>
                  <a:lnTo>
                    <a:pt x="152" y="158"/>
                  </a:lnTo>
                  <a:lnTo>
                    <a:pt x="158" y="128"/>
                  </a:lnTo>
                  <a:lnTo>
                    <a:pt x="164" y="103"/>
                  </a:lnTo>
                  <a:lnTo>
                    <a:pt x="164" y="85"/>
                  </a:lnTo>
                  <a:lnTo>
                    <a:pt x="164" y="67"/>
                  </a:lnTo>
                  <a:lnTo>
                    <a:pt x="158" y="55"/>
                  </a:lnTo>
                  <a:lnTo>
                    <a:pt x="152" y="43"/>
                  </a:lnTo>
                  <a:lnTo>
                    <a:pt x="140" y="37"/>
                  </a:lnTo>
                  <a:lnTo>
                    <a:pt x="128" y="30"/>
                  </a:lnTo>
                  <a:lnTo>
                    <a:pt x="97" y="43"/>
                  </a:lnTo>
                  <a:lnTo>
                    <a:pt x="73" y="67"/>
                  </a:lnTo>
                  <a:lnTo>
                    <a:pt x="61" y="103"/>
                  </a:lnTo>
                  <a:lnTo>
                    <a:pt x="43" y="152"/>
                  </a:lnTo>
                  <a:lnTo>
                    <a:pt x="43" y="170"/>
                  </a:lnTo>
                  <a:lnTo>
                    <a:pt x="37" y="182"/>
                  </a:lnTo>
                  <a:lnTo>
                    <a:pt x="31" y="188"/>
                  </a:lnTo>
                  <a:lnTo>
                    <a:pt x="18" y="188"/>
                  </a:lnTo>
                  <a:lnTo>
                    <a:pt x="12" y="188"/>
                  </a:lnTo>
                  <a:lnTo>
                    <a:pt x="6" y="182"/>
                  </a:lnTo>
                  <a:lnTo>
                    <a:pt x="0" y="182"/>
                  </a:lnTo>
                  <a:lnTo>
                    <a:pt x="0" y="170"/>
                  </a:lnTo>
                  <a:lnTo>
                    <a:pt x="6" y="152"/>
                  </a:lnTo>
                  <a:lnTo>
                    <a:pt x="18" y="109"/>
                  </a:lnTo>
                  <a:lnTo>
                    <a:pt x="43" y="61"/>
                  </a:lnTo>
                  <a:lnTo>
                    <a:pt x="49" y="49"/>
                  </a:lnTo>
                  <a:lnTo>
                    <a:pt x="61" y="37"/>
                  </a:lnTo>
                  <a:lnTo>
                    <a:pt x="73" y="24"/>
                  </a:lnTo>
                  <a:lnTo>
                    <a:pt x="91" y="12"/>
                  </a:lnTo>
                  <a:lnTo>
                    <a:pt x="110" y="6"/>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2" name="Freeform 18"/>
            <p:cNvSpPr>
              <a:spLocks noEditPoints="1"/>
            </p:cNvSpPr>
            <p:nvPr/>
          </p:nvSpPr>
          <p:spPr bwMode="auto">
            <a:xfrm>
              <a:off x="12385" y="3405"/>
              <a:ext cx="170" cy="996"/>
            </a:xfrm>
            <a:custGeom>
              <a:avLst/>
              <a:gdLst/>
              <a:ahLst/>
              <a:cxnLst>
                <a:cxn ang="0">
                  <a:pos x="85" y="516"/>
                </a:cxn>
                <a:cxn ang="0">
                  <a:pos x="128" y="529"/>
                </a:cxn>
                <a:cxn ang="0">
                  <a:pos x="152" y="565"/>
                </a:cxn>
                <a:cxn ang="0">
                  <a:pos x="164" y="601"/>
                </a:cxn>
                <a:cxn ang="0">
                  <a:pos x="170" y="644"/>
                </a:cxn>
                <a:cxn ang="0">
                  <a:pos x="170" y="680"/>
                </a:cxn>
                <a:cxn ang="0">
                  <a:pos x="164" y="766"/>
                </a:cxn>
                <a:cxn ang="0">
                  <a:pos x="140" y="845"/>
                </a:cxn>
                <a:cxn ang="0">
                  <a:pos x="109" y="905"/>
                </a:cxn>
                <a:cxn ang="0">
                  <a:pos x="79" y="954"/>
                </a:cxn>
                <a:cxn ang="0">
                  <a:pos x="55" y="984"/>
                </a:cxn>
                <a:cxn ang="0">
                  <a:pos x="36" y="996"/>
                </a:cxn>
                <a:cxn ang="0">
                  <a:pos x="30" y="990"/>
                </a:cxn>
                <a:cxn ang="0">
                  <a:pos x="24" y="984"/>
                </a:cxn>
                <a:cxn ang="0">
                  <a:pos x="24" y="978"/>
                </a:cxn>
                <a:cxn ang="0">
                  <a:pos x="24" y="972"/>
                </a:cxn>
                <a:cxn ang="0">
                  <a:pos x="24" y="972"/>
                </a:cxn>
                <a:cxn ang="0">
                  <a:pos x="24" y="966"/>
                </a:cxn>
                <a:cxn ang="0">
                  <a:pos x="30" y="954"/>
                </a:cxn>
                <a:cxn ang="0">
                  <a:pos x="91" y="869"/>
                </a:cxn>
                <a:cxn ang="0">
                  <a:pos x="121" y="784"/>
                </a:cxn>
                <a:cxn ang="0">
                  <a:pos x="134" y="717"/>
                </a:cxn>
                <a:cxn ang="0">
                  <a:pos x="134" y="668"/>
                </a:cxn>
                <a:cxn ang="0">
                  <a:pos x="134" y="668"/>
                </a:cxn>
                <a:cxn ang="0">
                  <a:pos x="121" y="674"/>
                </a:cxn>
                <a:cxn ang="0">
                  <a:pos x="109" y="680"/>
                </a:cxn>
                <a:cxn ang="0">
                  <a:pos x="97" y="680"/>
                </a:cxn>
                <a:cxn ang="0">
                  <a:pos x="91" y="687"/>
                </a:cxn>
                <a:cxn ang="0">
                  <a:pos x="85" y="687"/>
                </a:cxn>
                <a:cxn ang="0">
                  <a:pos x="55" y="680"/>
                </a:cxn>
                <a:cxn ang="0">
                  <a:pos x="36" y="674"/>
                </a:cxn>
                <a:cxn ang="0">
                  <a:pos x="18" y="662"/>
                </a:cxn>
                <a:cxn ang="0">
                  <a:pos x="6" y="644"/>
                </a:cxn>
                <a:cxn ang="0">
                  <a:pos x="0" y="620"/>
                </a:cxn>
                <a:cxn ang="0">
                  <a:pos x="0" y="601"/>
                </a:cxn>
                <a:cxn ang="0">
                  <a:pos x="0" y="583"/>
                </a:cxn>
                <a:cxn ang="0">
                  <a:pos x="6" y="559"/>
                </a:cxn>
                <a:cxn ang="0">
                  <a:pos x="18" y="547"/>
                </a:cxn>
                <a:cxn ang="0">
                  <a:pos x="36" y="529"/>
                </a:cxn>
                <a:cxn ang="0">
                  <a:pos x="55" y="522"/>
                </a:cxn>
                <a:cxn ang="0">
                  <a:pos x="85" y="516"/>
                </a:cxn>
                <a:cxn ang="0">
                  <a:pos x="85" y="0"/>
                </a:cxn>
                <a:cxn ang="0">
                  <a:pos x="109" y="6"/>
                </a:cxn>
                <a:cxn ang="0">
                  <a:pos x="134" y="18"/>
                </a:cxn>
                <a:cxn ang="0">
                  <a:pos x="152" y="36"/>
                </a:cxn>
                <a:cxn ang="0">
                  <a:pos x="164" y="55"/>
                </a:cxn>
                <a:cxn ang="0">
                  <a:pos x="164" y="85"/>
                </a:cxn>
                <a:cxn ang="0">
                  <a:pos x="164" y="109"/>
                </a:cxn>
                <a:cxn ang="0">
                  <a:pos x="152" y="134"/>
                </a:cxn>
                <a:cxn ang="0">
                  <a:pos x="134" y="152"/>
                </a:cxn>
                <a:cxn ang="0">
                  <a:pos x="109" y="164"/>
                </a:cxn>
                <a:cxn ang="0">
                  <a:pos x="85" y="170"/>
                </a:cxn>
                <a:cxn ang="0">
                  <a:pos x="55" y="164"/>
                </a:cxn>
                <a:cxn ang="0">
                  <a:pos x="30" y="152"/>
                </a:cxn>
                <a:cxn ang="0">
                  <a:pos x="12" y="134"/>
                </a:cxn>
                <a:cxn ang="0">
                  <a:pos x="0" y="109"/>
                </a:cxn>
                <a:cxn ang="0">
                  <a:pos x="0" y="85"/>
                </a:cxn>
                <a:cxn ang="0">
                  <a:pos x="0" y="55"/>
                </a:cxn>
                <a:cxn ang="0">
                  <a:pos x="12" y="36"/>
                </a:cxn>
                <a:cxn ang="0">
                  <a:pos x="30" y="18"/>
                </a:cxn>
                <a:cxn ang="0">
                  <a:pos x="55" y="6"/>
                </a:cxn>
                <a:cxn ang="0">
                  <a:pos x="85" y="0"/>
                </a:cxn>
              </a:cxnLst>
              <a:rect l="0" t="0" r="r" b="b"/>
              <a:pathLst>
                <a:path w="170" h="996">
                  <a:moveTo>
                    <a:pt x="85" y="516"/>
                  </a:moveTo>
                  <a:lnTo>
                    <a:pt x="128" y="529"/>
                  </a:lnTo>
                  <a:lnTo>
                    <a:pt x="152" y="565"/>
                  </a:lnTo>
                  <a:lnTo>
                    <a:pt x="164" y="601"/>
                  </a:lnTo>
                  <a:lnTo>
                    <a:pt x="170" y="644"/>
                  </a:lnTo>
                  <a:lnTo>
                    <a:pt x="170" y="680"/>
                  </a:lnTo>
                  <a:lnTo>
                    <a:pt x="164" y="766"/>
                  </a:lnTo>
                  <a:lnTo>
                    <a:pt x="140" y="845"/>
                  </a:lnTo>
                  <a:lnTo>
                    <a:pt x="109" y="905"/>
                  </a:lnTo>
                  <a:lnTo>
                    <a:pt x="79" y="954"/>
                  </a:lnTo>
                  <a:lnTo>
                    <a:pt x="55" y="984"/>
                  </a:lnTo>
                  <a:lnTo>
                    <a:pt x="36" y="996"/>
                  </a:lnTo>
                  <a:lnTo>
                    <a:pt x="30" y="990"/>
                  </a:lnTo>
                  <a:lnTo>
                    <a:pt x="24" y="984"/>
                  </a:lnTo>
                  <a:lnTo>
                    <a:pt x="24" y="978"/>
                  </a:lnTo>
                  <a:lnTo>
                    <a:pt x="24" y="972"/>
                  </a:lnTo>
                  <a:lnTo>
                    <a:pt x="24" y="972"/>
                  </a:lnTo>
                  <a:lnTo>
                    <a:pt x="24" y="966"/>
                  </a:lnTo>
                  <a:lnTo>
                    <a:pt x="30" y="954"/>
                  </a:lnTo>
                  <a:lnTo>
                    <a:pt x="91" y="869"/>
                  </a:lnTo>
                  <a:lnTo>
                    <a:pt x="121" y="784"/>
                  </a:lnTo>
                  <a:lnTo>
                    <a:pt x="134" y="717"/>
                  </a:lnTo>
                  <a:lnTo>
                    <a:pt x="134" y="668"/>
                  </a:lnTo>
                  <a:lnTo>
                    <a:pt x="134" y="668"/>
                  </a:lnTo>
                  <a:lnTo>
                    <a:pt x="121" y="674"/>
                  </a:lnTo>
                  <a:lnTo>
                    <a:pt x="109" y="680"/>
                  </a:lnTo>
                  <a:lnTo>
                    <a:pt x="97" y="680"/>
                  </a:lnTo>
                  <a:lnTo>
                    <a:pt x="91" y="687"/>
                  </a:lnTo>
                  <a:lnTo>
                    <a:pt x="85" y="687"/>
                  </a:lnTo>
                  <a:lnTo>
                    <a:pt x="55" y="680"/>
                  </a:lnTo>
                  <a:lnTo>
                    <a:pt x="36" y="674"/>
                  </a:lnTo>
                  <a:lnTo>
                    <a:pt x="18" y="662"/>
                  </a:lnTo>
                  <a:lnTo>
                    <a:pt x="6" y="644"/>
                  </a:lnTo>
                  <a:lnTo>
                    <a:pt x="0" y="620"/>
                  </a:lnTo>
                  <a:lnTo>
                    <a:pt x="0" y="601"/>
                  </a:lnTo>
                  <a:lnTo>
                    <a:pt x="0" y="583"/>
                  </a:lnTo>
                  <a:lnTo>
                    <a:pt x="6" y="559"/>
                  </a:lnTo>
                  <a:lnTo>
                    <a:pt x="18" y="547"/>
                  </a:lnTo>
                  <a:lnTo>
                    <a:pt x="36" y="529"/>
                  </a:lnTo>
                  <a:lnTo>
                    <a:pt x="55" y="522"/>
                  </a:lnTo>
                  <a:lnTo>
                    <a:pt x="85" y="516"/>
                  </a:lnTo>
                  <a:close/>
                  <a:moveTo>
                    <a:pt x="85" y="0"/>
                  </a:moveTo>
                  <a:lnTo>
                    <a:pt x="109" y="6"/>
                  </a:lnTo>
                  <a:lnTo>
                    <a:pt x="134" y="18"/>
                  </a:lnTo>
                  <a:lnTo>
                    <a:pt x="152" y="36"/>
                  </a:lnTo>
                  <a:lnTo>
                    <a:pt x="164" y="55"/>
                  </a:lnTo>
                  <a:lnTo>
                    <a:pt x="164" y="85"/>
                  </a:lnTo>
                  <a:lnTo>
                    <a:pt x="164" y="109"/>
                  </a:lnTo>
                  <a:lnTo>
                    <a:pt x="152" y="134"/>
                  </a:lnTo>
                  <a:lnTo>
                    <a:pt x="134" y="152"/>
                  </a:lnTo>
                  <a:lnTo>
                    <a:pt x="109" y="164"/>
                  </a:lnTo>
                  <a:lnTo>
                    <a:pt x="85" y="170"/>
                  </a:lnTo>
                  <a:lnTo>
                    <a:pt x="55" y="164"/>
                  </a:lnTo>
                  <a:lnTo>
                    <a:pt x="30" y="152"/>
                  </a:lnTo>
                  <a:lnTo>
                    <a:pt x="12" y="134"/>
                  </a:lnTo>
                  <a:lnTo>
                    <a:pt x="0" y="109"/>
                  </a:lnTo>
                  <a:lnTo>
                    <a:pt x="0" y="85"/>
                  </a:lnTo>
                  <a:lnTo>
                    <a:pt x="0" y="55"/>
                  </a:lnTo>
                  <a:lnTo>
                    <a:pt x="12" y="36"/>
                  </a:lnTo>
                  <a:lnTo>
                    <a:pt x="30" y="18"/>
                  </a:lnTo>
                  <a:lnTo>
                    <a:pt x="55" y="6"/>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3" name="Freeform 19"/>
            <p:cNvSpPr>
              <a:spLocks noEditPoints="1"/>
            </p:cNvSpPr>
            <p:nvPr/>
          </p:nvSpPr>
          <p:spPr bwMode="auto">
            <a:xfrm>
              <a:off x="13029" y="3387"/>
              <a:ext cx="613" cy="723"/>
            </a:xfrm>
            <a:custGeom>
              <a:avLst/>
              <a:gdLst/>
              <a:ahLst/>
              <a:cxnLst>
                <a:cxn ang="0">
                  <a:pos x="395" y="36"/>
                </a:cxn>
                <a:cxn ang="0">
                  <a:pos x="316" y="67"/>
                </a:cxn>
                <a:cxn ang="0">
                  <a:pos x="225" y="146"/>
                </a:cxn>
                <a:cxn ang="0">
                  <a:pos x="152" y="297"/>
                </a:cxn>
                <a:cxn ang="0">
                  <a:pos x="249" y="297"/>
                </a:cxn>
                <a:cxn ang="0">
                  <a:pos x="346" y="291"/>
                </a:cxn>
                <a:cxn ang="0">
                  <a:pos x="449" y="255"/>
                </a:cxn>
                <a:cxn ang="0">
                  <a:pos x="522" y="188"/>
                </a:cxn>
                <a:cxn ang="0">
                  <a:pos x="528" y="97"/>
                </a:cxn>
                <a:cxn ang="0">
                  <a:pos x="468" y="42"/>
                </a:cxn>
                <a:cxn ang="0">
                  <a:pos x="419" y="0"/>
                </a:cxn>
                <a:cxn ang="0">
                  <a:pos x="547" y="42"/>
                </a:cxn>
                <a:cxn ang="0">
                  <a:pos x="589" y="133"/>
                </a:cxn>
                <a:cxn ang="0">
                  <a:pos x="577" y="188"/>
                </a:cxn>
                <a:cxn ang="0">
                  <a:pos x="522" y="267"/>
                </a:cxn>
                <a:cxn ang="0">
                  <a:pos x="407" y="322"/>
                </a:cxn>
                <a:cxn ang="0">
                  <a:pos x="273" y="334"/>
                </a:cxn>
                <a:cxn ang="0">
                  <a:pos x="225" y="334"/>
                </a:cxn>
                <a:cxn ang="0">
                  <a:pos x="121" y="419"/>
                </a:cxn>
                <a:cxn ang="0">
                  <a:pos x="115" y="498"/>
                </a:cxn>
                <a:cxn ang="0">
                  <a:pos x="121" y="571"/>
                </a:cxn>
                <a:cxn ang="0">
                  <a:pos x="164" y="650"/>
                </a:cxn>
                <a:cxn ang="0">
                  <a:pos x="255" y="686"/>
                </a:cxn>
                <a:cxn ang="0">
                  <a:pos x="316" y="680"/>
                </a:cxn>
                <a:cxn ang="0">
                  <a:pos x="437" y="638"/>
                </a:cxn>
                <a:cxn ang="0">
                  <a:pos x="571" y="528"/>
                </a:cxn>
                <a:cxn ang="0">
                  <a:pos x="589" y="516"/>
                </a:cxn>
                <a:cxn ang="0">
                  <a:pos x="601" y="516"/>
                </a:cxn>
                <a:cxn ang="0">
                  <a:pos x="613" y="534"/>
                </a:cxn>
                <a:cxn ang="0">
                  <a:pos x="571" y="589"/>
                </a:cxn>
                <a:cxn ang="0">
                  <a:pos x="443" y="680"/>
                </a:cxn>
                <a:cxn ang="0">
                  <a:pos x="249" y="723"/>
                </a:cxn>
                <a:cxn ang="0">
                  <a:pos x="97" y="668"/>
                </a:cxn>
                <a:cxn ang="0">
                  <a:pos x="12" y="528"/>
                </a:cxn>
                <a:cxn ang="0">
                  <a:pos x="12" y="322"/>
                </a:cxn>
                <a:cxn ang="0">
                  <a:pos x="109" y="146"/>
                </a:cxn>
                <a:cxn ang="0">
                  <a:pos x="255" y="36"/>
                </a:cxn>
                <a:cxn ang="0">
                  <a:pos x="419" y="0"/>
                </a:cxn>
              </a:cxnLst>
              <a:rect l="0" t="0" r="r" b="b"/>
              <a:pathLst>
                <a:path w="613" h="723">
                  <a:moveTo>
                    <a:pt x="419" y="36"/>
                  </a:moveTo>
                  <a:lnTo>
                    <a:pt x="395" y="36"/>
                  </a:lnTo>
                  <a:lnTo>
                    <a:pt x="358" y="48"/>
                  </a:lnTo>
                  <a:lnTo>
                    <a:pt x="316" y="67"/>
                  </a:lnTo>
                  <a:lnTo>
                    <a:pt x="267" y="97"/>
                  </a:lnTo>
                  <a:lnTo>
                    <a:pt x="225" y="146"/>
                  </a:lnTo>
                  <a:lnTo>
                    <a:pt x="182" y="212"/>
                  </a:lnTo>
                  <a:lnTo>
                    <a:pt x="152" y="297"/>
                  </a:lnTo>
                  <a:lnTo>
                    <a:pt x="212" y="297"/>
                  </a:lnTo>
                  <a:lnTo>
                    <a:pt x="249" y="297"/>
                  </a:lnTo>
                  <a:lnTo>
                    <a:pt x="291" y="297"/>
                  </a:lnTo>
                  <a:lnTo>
                    <a:pt x="346" y="291"/>
                  </a:lnTo>
                  <a:lnTo>
                    <a:pt x="401" y="279"/>
                  </a:lnTo>
                  <a:lnTo>
                    <a:pt x="449" y="255"/>
                  </a:lnTo>
                  <a:lnTo>
                    <a:pt x="498" y="231"/>
                  </a:lnTo>
                  <a:lnTo>
                    <a:pt x="522" y="188"/>
                  </a:lnTo>
                  <a:lnTo>
                    <a:pt x="534" y="133"/>
                  </a:lnTo>
                  <a:lnTo>
                    <a:pt x="528" y="97"/>
                  </a:lnTo>
                  <a:lnTo>
                    <a:pt x="504" y="67"/>
                  </a:lnTo>
                  <a:lnTo>
                    <a:pt x="468" y="42"/>
                  </a:lnTo>
                  <a:lnTo>
                    <a:pt x="419" y="36"/>
                  </a:lnTo>
                  <a:close/>
                  <a:moveTo>
                    <a:pt x="419" y="0"/>
                  </a:moveTo>
                  <a:lnTo>
                    <a:pt x="492" y="12"/>
                  </a:lnTo>
                  <a:lnTo>
                    <a:pt x="547" y="42"/>
                  </a:lnTo>
                  <a:lnTo>
                    <a:pt x="577" y="85"/>
                  </a:lnTo>
                  <a:lnTo>
                    <a:pt x="589" y="133"/>
                  </a:lnTo>
                  <a:lnTo>
                    <a:pt x="589" y="158"/>
                  </a:lnTo>
                  <a:lnTo>
                    <a:pt x="577" y="188"/>
                  </a:lnTo>
                  <a:lnTo>
                    <a:pt x="559" y="225"/>
                  </a:lnTo>
                  <a:lnTo>
                    <a:pt x="522" y="267"/>
                  </a:lnTo>
                  <a:lnTo>
                    <a:pt x="468" y="297"/>
                  </a:lnTo>
                  <a:lnTo>
                    <a:pt x="407" y="322"/>
                  </a:lnTo>
                  <a:lnTo>
                    <a:pt x="334" y="328"/>
                  </a:lnTo>
                  <a:lnTo>
                    <a:pt x="273" y="334"/>
                  </a:lnTo>
                  <a:lnTo>
                    <a:pt x="225" y="334"/>
                  </a:lnTo>
                  <a:lnTo>
                    <a:pt x="225" y="334"/>
                  </a:lnTo>
                  <a:lnTo>
                    <a:pt x="140" y="334"/>
                  </a:lnTo>
                  <a:lnTo>
                    <a:pt x="121" y="419"/>
                  </a:lnTo>
                  <a:lnTo>
                    <a:pt x="115" y="474"/>
                  </a:lnTo>
                  <a:lnTo>
                    <a:pt x="115" y="498"/>
                  </a:lnTo>
                  <a:lnTo>
                    <a:pt x="115" y="534"/>
                  </a:lnTo>
                  <a:lnTo>
                    <a:pt x="121" y="571"/>
                  </a:lnTo>
                  <a:lnTo>
                    <a:pt x="140" y="613"/>
                  </a:lnTo>
                  <a:lnTo>
                    <a:pt x="164" y="650"/>
                  </a:lnTo>
                  <a:lnTo>
                    <a:pt x="200" y="674"/>
                  </a:lnTo>
                  <a:lnTo>
                    <a:pt x="255" y="686"/>
                  </a:lnTo>
                  <a:lnTo>
                    <a:pt x="279" y="686"/>
                  </a:lnTo>
                  <a:lnTo>
                    <a:pt x="316" y="680"/>
                  </a:lnTo>
                  <a:lnTo>
                    <a:pt x="376" y="668"/>
                  </a:lnTo>
                  <a:lnTo>
                    <a:pt x="437" y="638"/>
                  </a:lnTo>
                  <a:lnTo>
                    <a:pt x="510" y="595"/>
                  </a:lnTo>
                  <a:lnTo>
                    <a:pt x="571" y="528"/>
                  </a:lnTo>
                  <a:lnTo>
                    <a:pt x="583" y="516"/>
                  </a:lnTo>
                  <a:lnTo>
                    <a:pt x="589" y="516"/>
                  </a:lnTo>
                  <a:lnTo>
                    <a:pt x="595" y="516"/>
                  </a:lnTo>
                  <a:lnTo>
                    <a:pt x="601" y="516"/>
                  </a:lnTo>
                  <a:lnTo>
                    <a:pt x="613" y="522"/>
                  </a:lnTo>
                  <a:lnTo>
                    <a:pt x="613" y="534"/>
                  </a:lnTo>
                  <a:lnTo>
                    <a:pt x="601" y="553"/>
                  </a:lnTo>
                  <a:lnTo>
                    <a:pt x="571" y="589"/>
                  </a:lnTo>
                  <a:lnTo>
                    <a:pt x="516" y="638"/>
                  </a:lnTo>
                  <a:lnTo>
                    <a:pt x="443" y="680"/>
                  </a:lnTo>
                  <a:lnTo>
                    <a:pt x="358" y="711"/>
                  </a:lnTo>
                  <a:lnTo>
                    <a:pt x="249" y="723"/>
                  </a:lnTo>
                  <a:lnTo>
                    <a:pt x="164" y="705"/>
                  </a:lnTo>
                  <a:lnTo>
                    <a:pt x="97" y="668"/>
                  </a:lnTo>
                  <a:lnTo>
                    <a:pt x="42" y="607"/>
                  </a:lnTo>
                  <a:lnTo>
                    <a:pt x="12" y="528"/>
                  </a:lnTo>
                  <a:lnTo>
                    <a:pt x="0" y="431"/>
                  </a:lnTo>
                  <a:lnTo>
                    <a:pt x="12" y="322"/>
                  </a:lnTo>
                  <a:lnTo>
                    <a:pt x="55" y="225"/>
                  </a:lnTo>
                  <a:lnTo>
                    <a:pt x="109" y="146"/>
                  </a:lnTo>
                  <a:lnTo>
                    <a:pt x="176" y="85"/>
                  </a:lnTo>
                  <a:lnTo>
                    <a:pt x="255" y="36"/>
                  </a:lnTo>
                  <a:lnTo>
                    <a:pt x="340" y="12"/>
                  </a:lnTo>
                  <a:lnTo>
                    <a:pt x="4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4" name="Freeform 20"/>
            <p:cNvSpPr>
              <a:spLocks noEditPoints="1"/>
            </p:cNvSpPr>
            <p:nvPr/>
          </p:nvSpPr>
          <p:spPr bwMode="auto">
            <a:xfrm>
              <a:off x="13764" y="2718"/>
              <a:ext cx="656" cy="1015"/>
            </a:xfrm>
            <a:custGeom>
              <a:avLst/>
              <a:gdLst/>
              <a:ahLst/>
              <a:cxnLst>
                <a:cxn ang="0">
                  <a:pos x="364" y="341"/>
                </a:cxn>
                <a:cxn ang="0">
                  <a:pos x="334" y="347"/>
                </a:cxn>
                <a:cxn ang="0">
                  <a:pos x="334" y="353"/>
                </a:cxn>
                <a:cxn ang="0">
                  <a:pos x="364" y="353"/>
                </a:cxn>
                <a:cxn ang="0">
                  <a:pos x="395" y="353"/>
                </a:cxn>
                <a:cxn ang="0">
                  <a:pos x="425" y="347"/>
                </a:cxn>
                <a:cxn ang="0">
                  <a:pos x="419" y="341"/>
                </a:cxn>
                <a:cxn ang="0">
                  <a:pos x="377" y="341"/>
                </a:cxn>
                <a:cxn ang="0">
                  <a:pos x="395" y="49"/>
                </a:cxn>
                <a:cxn ang="0">
                  <a:pos x="279" y="158"/>
                </a:cxn>
                <a:cxn ang="0">
                  <a:pos x="212" y="298"/>
                </a:cxn>
                <a:cxn ang="0">
                  <a:pos x="134" y="614"/>
                </a:cxn>
                <a:cxn ang="0">
                  <a:pos x="146" y="693"/>
                </a:cxn>
                <a:cxn ang="0">
                  <a:pos x="225" y="766"/>
                </a:cxn>
                <a:cxn ang="0">
                  <a:pos x="364" y="760"/>
                </a:cxn>
                <a:cxn ang="0">
                  <a:pos x="486" y="663"/>
                </a:cxn>
                <a:cxn ang="0">
                  <a:pos x="534" y="493"/>
                </a:cxn>
                <a:cxn ang="0">
                  <a:pos x="510" y="401"/>
                </a:cxn>
                <a:cxn ang="0">
                  <a:pos x="377" y="383"/>
                </a:cxn>
                <a:cxn ang="0">
                  <a:pos x="322" y="383"/>
                </a:cxn>
                <a:cxn ang="0">
                  <a:pos x="291" y="371"/>
                </a:cxn>
                <a:cxn ang="0">
                  <a:pos x="279" y="353"/>
                </a:cxn>
                <a:cxn ang="0">
                  <a:pos x="291" y="328"/>
                </a:cxn>
                <a:cxn ang="0">
                  <a:pos x="322" y="310"/>
                </a:cxn>
                <a:cxn ang="0">
                  <a:pos x="358" y="310"/>
                </a:cxn>
                <a:cxn ang="0">
                  <a:pos x="431" y="310"/>
                </a:cxn>
                <a:cxn ang="0">
                  <a:pos x="486" y="322"/>
                </a:cxn>
                <a:cxn ang="0">
                  <a:pos x="559" y="237"/>
                </a:cxn>
                <a:cxn ang="0">
                  <a:pos x="583" y="134"/>
                </a:cxn>
                <a:cxn ang="0">
                  <a:pos x="577" y="92"/>
                </a:cxn>
                <a:cxn ang="0">
                  <a:pos x="516" y="37"/>
                </a:cxn>
                <a:cxn ang="0">
                  <a:pos x="474" y="0"/>
                </a:cxn>
                <a:cxn ang="0">
                  <a:pos x="601" y="43"/>
                </a:cxn>
                <a:cxn ang="0">
                  <a:pos x="656" y="158"/>
                </a:cxn>
                <a:cxn ang="0">
                  <a:pos x="644" y="219"/>
                </a:cxn>
                <a:cxn ang="0">
                  <a:pos x="571" y="316"/>
                </a:cxn>
                <a:cxn ang="0">
                  <a:pos x="577" y="395"/>
                </a:cxn>
                <a:cxn ang="0">
                  <a:pos x="619" y="517"/>
                </a:cxn>
                <a:cxn ang="0">
                  <a:pos x="565" y="669"/>
                </a:cxn>
                <a:cxn ang="0">
                  <a:pos x="437" y="772"/>
                </a:cxn>
                <a:cxn ang="0">
                  <a:pos x="279" y="802"/>
                </a:cxn>
                <a:cxn ang="0">
                  <a:pos x="170" y="772"/>
                </a:cxn>
                <a:cxn ang="0">
                  <a:pos x="109" y="705"/>
                </a:cxn>
                <a:cxn ang="0">
                  <a:pos x="30" y="1009"/>
                </a:cxn>
                <a:cxn ang="0">
                  <a:pos x="12" y="1015"/>
                </a:cxn>
                <a:cxn ang="0">
                  <a:pos x="0" y="1009"/>
                </a:cxn>
                <a:cxn ang="0">
                  <a:pos x="176" y="292"/>
                </a:cxn>
                <a:cxn ang="0">
                  <a:pos x="231" y="164"/>
                </a:cxn>
                <a:cxn ang="0">
                  <a:pos x="334" y="49"/>
                </a:cxn>
                <a:cxn ang="0">
                  <a:pos x="474" y="0"/>
                </a:cxn>
              </a:cxnLst>
              <a:rect l="0" t="0" r="r" b="b"/>
              <a:pathLst>
                <a:path w="656" h="1015">
                  <a:moveTo>
                    <a:pt x="377" y="341"/>
                  </a:moveTo>
                  <a:lnTo>
                    <a:pt x="364" y="341"/>
                  </a:lnTo>
                  <a:lnTo>
                    <a:pt x="352" y="341"/>
                  </a:lnTo>
                  <a:lnTo>
                    <a:pt x="334" y="347"/>
                  </a:lnTo>
                  <a:lnTo>
                    <a:pt x="322" y="347"/>
                  </a:lnTo>
                  <a:lnTo>
                    <a:pt x="334" y="353"/>
                  </a:lnTo>
                  <a:lnTo>
                    <a:pt x="346" y="353"/>
                  </a:lnTo>
                  <a:lnTo>
                    <a:pt x="364" y="353"/>
                  </a:lnTo>
                  <a:lnTo>
                    <a:pt x="377" y="353"/>
                  </a:lnTo>
                  <a:lnTo>
                    <a:pt x="395" y="353"/>
                  </a:lnTo>
                  <a:lnTo>
                    <a:pt x="413" y="353"/>
                  </a:lnTo>
                  <a:lnTo>
                    <a:pt x="425" y="347"/>
                  </a:lnTo>
                  <a:lnTo>
                    <a:pt x="431" y="347"/>
                  </a:lnTo>
                  <a:lnTo>
                    <a:pt x="419" y="341"/>
                  </a:lnTo>
                  <a:lnTo>
                    <a:pt x="395" y="341"/>
                  </a:lnTo>
                  <a:lnTo>
                    <a:pt x="377" y="341"/>
                  </a:lnTo>
                  <a:close/>
                  <a:moveTo>
                    <a:pt x="468" y="31"/>
                  </a:moveTo>
                  <a:lnTo>
                    <a:pt x="395" y="49"/>
                  </a:lnTo>
                  <a:lnTo>
                    <a:pt x="328" y="92"/>
                  </a:lnTo>
                  <a:lnTo>
                    <a:pt x="279" y="158"/>
                  </a:lnTo>
                  <a:lnTo>
                    <a:pt x="237" y="231"/>
                  </a:lnTo>
                  <a:lnTo>
                    <a:pt x="212" y="298"/>
                  </a:lnTo>
                  <a:lnTo>
                    <a:pt x="140" y="602"/>
                  </a:lnTo>
                  <a:lnTo>
                    <a:pt x="134" y="614"/>
                  </a:lnTo>
                  <a:lnTo>
                    <a:pt x="134" y="632"/>
                  </a:lnTo>
                  <a:lnTo>
                    <a:pt x="146" y="693"/>
                  </a:lnTo>
                  <a:lnTo>
                    <a:pt x="176" y="736"/>
                  </a:lnTo>
                  <a:lnTo>
                    <a:pt x="225" y="766"/>
                  </a:lnTo>
                  <a:lnTo>
                    <a:pt x="285" y="772"/>
                  </a:lnTo>
                  <a:lnTo>
                    <a:pt x="364" y="760"/>
                  </a:lnTo>
                  <a:lnTo>
                    <a:pt x="431" y="717"/>
                  </a:lnTo>
                  <a:lnTo>
                    <a:pt x="486" y="663"/>
                  </a:lnTo>
                  <a:lnTo>
                    <a:pt x="522" y="584"/>
                  </a:lnTo>
                  <a:lnTo>
                    <a:pt x="534" y="493"/>
                  </a:lnTo>
                  <a:lnTo>
                    <a:pt x="528" y="444"/>
                  </a:lnTo>
                  <a:lnTo>
                    <a:pt x="510" y="401"/>
                  </a:lnTo>
                  <a:lnTo>
                    <a:pt x="480" y="371"/>
                  </a:lnTo>
                  <a:lnTo>
                    <a:pt x="377" y="383"/>
                  </a:lnTo>
                  <a:lnTo>
                    <a:pt x="346" y="383"/>
                  </a:lnTo>
                  <a:lnTo>
                    <a:pt x="322" y="383"/>
                  </a:lnTo>
                  <a:lnTo>
                    <a:pt x="304" y="377"/>
                  </a:lnTo>
                  <a:lnTo>
                    <a:pt x="291" y="371"/>
                  </a:lnTo>
                  <a:lnTo>
                    <a:pt x="285" y="365"/>
                  </a:lnTo>
                  <a:lnTo>
                    <a:pt x="279" y="353"/>
                  </a:lnTo>
                  <a:lnTo>
                    <a:pt x="285" y="335"/>
                  </a:lnTo>
                  <a:lnTo>
                    <a:pt x="291" y="328"/>
                  </a:lnTo>
                  <a:lnTo>
                    <a:pt x="310" y="316"/>
                  </a:lnTo>
                  <a:lnTo>
                    <a:pt x="322" y="310"/>
                  </a:lnTo>
                  <a:lnTo>
                    <a:pt x="340" y="310"/>
                  </a:lnTo>
                  <a:lnTo>
                    <a:pt x="358" y="310"/>
                  </a:lnTo>
                  <a:lnTo>
                    <a:pt x="377" y="310"/>
                  </a:lnTo>
                  <a:lnTo>
                    <a:pt x="431" y="310"/>
                  </a:lnTo>
                  <a:lnTo>
                    <a:pt x="462" y="316"/>
                  </a:lnTo>
                  <a:lnTo>
                    <a:pt x="486" y="322"/>
                  </a:lnTo>
                  <a:lnTo>
                    <a:pt x="528" y="286"/>
                  </a:lnTo>
                  <a:lnTo>
                    <a:pt x="559" y="237"/>
                  </a:lnTo>
                  <a:lnTo>
                    <a:pt x="577" y="183"/>
                  </a:lnTo>
                  <a:lnTo>
                    <a:pt x="583" y="134"/>
                  </a:lnTo>
                  <a:lnTo>
                    <a:pt x="583" y="134"/>
                  </a:lnTo>
                  <a:lnTo>
                    <a:pt x="577" y="92"/>
                  </a:lnTo>
                  <a:lnTo>
                    <a:pt x="553" y="61"/>
                  </a:lnTo>
                  <a:lnTo>
                    <a:pt x="516" y="37"/>
                  </a:lnTo>
                  <a:lnTo>
                    <a:pt x="468" y="31"/>
                  </a:lnTo>
                  <a:close/>
                  <a:moveTo>
                    <a:pt x="474" y="0"/>
                  </a:moveTo>
                  <a:lnTo>
                    <a:pt x="541" y="13"/>
                  </a:lnTo>
                  <a:lnTo>
                    <a:pt x="601" y="43"/>
                  </a:lnTo>
                  <a:lnTo>
                    <a:pt x="644" y="92"/>
                  </a:lnTo>
                  <a:lnTo>
                    <a:pt x="656" y="158"/>
                  </a:lnTo>
                  <a:lnTo>
                    <a:pt x="656" y="158"/>
                  </a:lnTo>
                  <a:lnTo>
                    <a:pt x="644" y="219"/>
                  </a:lnTo>
                  <a:lnTo>
                    <a:pt x="613" y="274"/>
                  </a:lnTo>
                  <a:lnTo>
                    <a:pt x="571" y="316"/>
                  </a:lnTo>
                  <a:lnTo>
                    <a:pt x="528" y="347"/>
                  </a:lnTo>
                  <a:lnTo>
                    <a:pt x="577" y="395"/>
                  </a:lnTo>
                  <a:lnTo>
                    <a:pt x="607" y="456"/>
                  </a:lnTo>
                  <a:lnTo>
                    <a:pt x="619" y="517"/>
                  </a:lnTo>
                  <a:lnTo>
                    <a:pt x="601" y="602"/>
                  </a:lnTo>
                  <a:lnTo>
                    <a:pt x="565" y="669"/>
                  </a:lnTo>
                  <a:lnTo>
                    <a:pt x="510" y="729"/>
                  </a:lnTo>
                  <a:lnTo>
                    <a:pt x="437" y="772"/>
                  </a:lnTo>
                  <a:lnTo>
                    <a:pt x="358" y="796"/>
                  </a:lnTo>
                  <a:lnTo>
                    <a:pt x="279" y="802"/>
                  </a:lnTo>
                  <a:lnTo>
                    <a:pt x="219" y="796"/>
                  </a:lnTo>
                  <a:lnTo>
                    <a:pt x="170" y="772"/>
                  </a:lnTo>
                  <a:lnTo>
                    <a:pt x="134" y="742"/>
                  </a:lnTo>
                  <a:lnTo>
                    <a:pt x="109" y="705"/>
                  </a:lnTo>
                  <a:lnTo>
                    <a:pt x="36" y="1003"/>
                  </a:lnTo>
                  <a:lnTo>
                    <a:pt x="30" y="1009"/>
                  </a:lnTo>
                  <a:lnTo>
                    <a:pt x="24" y="1015"/>
                  </a:lnTo>
                  <a:lnTo>
                    <a:pt x="12" y="1015"/>
                  </a:lnTo>
                  <a:lnTo>
                    <a:pt x="6" y="1009"/>
                  </a:lnTo>
                  <a:lnTo>
                    <a:pt x="0" y="1009"/>
                  </a:lnTo>
                  <a:lnTo>
                    <a:pt x="0" y="1003"/>
                  </a:lnTo>
                  <a:lnTo>
                    <a:pt x="176" y="292"/>
                  </a:lnTo>
                  <a:lnTo>
                    <a:pt x="194" y="231"/>
                  </a:lnTo>
                  <a:lnTo>
                    <a:pt x="231" y="164"/>
                  </a:lnTo>
                  <a:lnTo>
                    <a:pt x="279" y="104"/>
                  </a:lnTo>
                  <a:lnTo>
                    <a:pt x="334" y="49"/>
                  </a:lnTo>
                  <a:lnTo>
                    <a:pt x="401" y="13"/>
                  </a:lnTo>
                  <a:lnTo>
                    <a:pt x="4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5" name="Freeform 21"/>
            <p:cNvSpPr>
              <a:spLocks noEditPoints="1"/>
            </p:cNvSpPr>
            <p:nvPr/>
          </p:nvSpPr>
          <p:spPr bwMode="auto">
            <a:xfrm>
              <a:off x="14693" y="3405"/>
              <a:ext cx="170" cy="996"/>
            </a:xfrm>
            <a:custGeom>
              <a:avLst/>
              <a:gdLst/>
              <a:ahLst/>
              <a:cxnLst>
                <a:cxn ang="0">
                  <a:pos x="85" y="516"/>
                </a:cxn>
                <a:cxn ang="0">
                  <a:pos x="128" y="529"/>
                </a:cxn>
                <a:cxn ang="0">
                  <a:pos x="152" y="565"/>
                </a:cxn>
                <a:cxn ang="0">
                  <a:pos x="164" y="601"/>
                </a:cxn>
                <a:cxn ang="0">
                  <a:pos x="170" y="644"/>
                </a:cxn>
                <a:cxn ang="0">
                  <a:pos x="170" y="680"/>
                </a:cxn>
                <a:cxn ang="0">
                  <a:pos x="164" y="766"/>
                </a:cxn>
                <a:cxn ang="0">
                  <a:pos x="140" y="845"/>
                </a:cxn>
                <a:cxn ang="0">
                  <a:pos x="110" y="905"/>
                </a:cxn>
                <a:cxn ang="0">
                  <a:pos x="79" y="954"/>
                </a:cxn>
                <a:cxn ang="0">
                  <a:pos x="55" y="984"/>
                </a:cxn>
                <a:cxn ang="0">
                  <a:pos x="37" y="996"/>
                </a:cxn>
                <a:cxn ang="0">
                  <a:pos x="31" y="990"/>
                </a:cxn>
                <a:cxn ang="0">
                  <a:pos x="25" y="984"/>
                </a:cxn>
                <a:cxn ang="0">
                  <a:pos x="25" y="978"/>
                </a:cxn>
                <a:cxn ang="0">
                  <a:pos x="25" y="972"/>
                </a:cxn>
                <a:cxn ang="0">
                  <a:pos x="25" y="972"/>
                </a:cxn>
                <a:cxn ang="0">
                  <a:pos x="31" y="966"/>
                </a:cxn>
                <a:cxn ang="0">
                  <a:pos x="31" y="954"/>
                </a:cxn>
                <a:cxn ang="0">
                  <a:pos x="91" y="869"/>
                </a:cxn>
                <a:cxn ang="0">
                  <a:pos x="122" y="784"/>
                </a:cxn>
                <a:cxn ang="0">
                  <a:pos x="134" y="717"/>
                </a:cxn>
                <a:cxn ang="0">
                  <a:pos x="134" y="668"/>
                </a:cxn>
                <a:cxn ang="0">
                  <a:pos x="134" y="668"/>
                </a:cxn>
                <a:cxn ang="0">
                  <a:pos x="122" y="674"/>
                </a:cxn>
                <a:cxn ang="0">
                  <a:pos x="110" y="680"/>
                </a:cxn>
                <a:cxn ang="0">
                  <a:pos x="97" y="680"/>
                </a:cxn>
                <a:cxn ang="0">
                  <a:pos x="91" y="687"/>
                </a:cxn>
                <a:cxn ang="0">
                  <a:pos x="85" y="687"/>
                </a:cxn>
                <a:cxn ang="0">
                  <a:pos x="61" y="687"/>
                </a:cxn>
                <a:cxn ang="0">
                  <a:pos x="43" y="674"/>
                </a:cxn>
                <a:cxn ang="0">
                  <a:pos x="25" y="668"/>
                </a:cxn>
                <a:cxn ang="0">
                  <a:pos x="12" y="650"/>
                </a:cxn>
                <a:cxn ang="0">
                  <a:pos x="6" y="638"/>
                </a:cxn>
                <a:cxn ang="0">
                  <a:pos x="0" y="620"/>
                </a:cxn>
                <a:cxn ang="0">
                  <a:pos x="0" y="601"/>
                </a:cxn>
                <a:cxn ang="0">
                  <a:pos x="0" y="583"/>
                </a:cxn>
                <a:cxn ang="0">
                  <a:pos x="6" y="559"/>
                </a:cxn>
                <a:cxn ang="0">
                  <a:pos x="19" y="547"/>
                </a:cxn>
                <a:cxn ang="0">
                  <a:pos x="37" y="529"/>
                </a:cxn>
                <a:cxn ang="0">
                  <a:pos x="55" y="522"/>
                </a:cxn>
                <a:cxn ang="0">
                  <a:pos x="85" y="516"/>
                </a:cxn>
                <a:cxn ang="0">
                  <a:pos x="85" y="0"/>
                </a:cxn>
                <a:cxn ang="0">
                  <a:pos x="110" y="6"/>
                </a:cxn>
                <a:cxn ang="0">
                  <a:pos x="134" y="18"/>
                </a:cxn>
                <a:cxn ang="0">
                  <a:pos x="152" y="36"/>
                </a:cxn>
                <a:cxn ang="0">
                  <a:pos x="164" y="55"/>
                </a:cxn>
                <a:cxn ang="0">
                  <a:pos x="164" y="85"/>
                </a:cxn>
                <a:cxn ang="0">
                  <a:pos x="164" y="109"/>
                </a:cxn>
                <a:cxn ang="0">
                  <a:pos x="152" y="134"/>
                </a:cxn>
                <a:cxn ang="0">
                  <a:pos x="134" y="152"/>
                </a:cxn>
                <a:cxn ang="0">
                  <a:pos x="110" y="164"/>
                </a:cxn>
                <a:cxn ang="0">
                  <a:pos x="85" y="170"/>
                </a:cxn>
                <a:cxn ang="0">
                  <a:pos x="55" y="164"/>
                </a:cxn>
                <a:cxn ang="0">
                  <a:pos x="31" y="152"/>
                </a:cxn>
                <a:cxn ang="0">
                  <a:pos x="12" y="134"/>
                </a:cxn>
                <a:cxn ang="0">
                  <a:pos x="0" y="109"/>
                </a:cxn>
                <a:cxn ang="0">
                  <a:pos x="0" y="85"/>
                </a:cxn>
                <a:cxn ang="0">
                  <a:pos x="0" y="55"/>
                </a:cxn>
                <a:cxn ang="0">
                  <a:pos x="12" y="36"/>
                </a:cxn>
                <a:cxn ang="0">
                  <a:pos x="31" y="18"/>
                </a:cxn>
                <a:cxn ang="0">
                  <a:pos x="55" y="6"/>
                </a:cxn>
                <a:cxn ang="0">
                  <a:pos x="85" y="0"/>
                </a:cxn>
              </a:cxnLst>
              <a:rect l="0" t="0" r="r" b="b"/>
              <a:pathLst>
                <a:path w="170" h="996">
                  <a:moveTo>
                    <a:pt x="85" y="516"/>
                  </a:moveTo>
                  <a:lnTo>
                    <a:pt x="128" y="529"/>
                  </a:lnTo>
                  <a:lnTo>
                    <a:pt x="152" y="565"/>
                  </a:lnTo>
                  <a:lnTo>
                    <a:pt x="164" y="601"/>
                  </a:lnTo>
                  <a:lnTo>
                    <a:pt x="170" y="644"/>
                  </a:lnTo>
                  <a:lnTo>
                    <a:pt x="170" y="680"/>
                  </a:lnTo>
                  <a:lnTo>
                    <a:pt x="164" y="766"/>
                  </a:lnTo>
                  <a:lnTo>
                    <a:pt x="140" y="845"/>
                  </a:lnTo>
                  <a:lnTo>
                    <a:pt x="110" y="905"/>
                  </a:lnTo>
                  <a:lnTo>
                    <a:pt x="79" y="954"/>
                  </a:lnTo>
                  <a:lnTo>
                    <a:pt x="55" y="984"/>
                  </a:lnTo>
                  <a:lnTo>
                    <a:pt x="37" y="996"/>
                  </a:lnTo>
                  <a:lnTo>
                    <a:pt x="31" y="990"/>
                  </a:lnTo>
                  <a:lnTo>
                    <a:pt x="25" y="984"/>
                  </a:lnTo>
                  <a:lnTo>
                    <a:pt x="25" y="978"/>
                  </a:lnTo>
                  <a:lnTo>
                    <a:pt x="25" y="972"/>
                  </a:lnTo>
                  <a:lnTo>
                    <a:pt x="25" y="972"/>
                  </a:lnTo>
                  <a:lnTo>
                    <a:pt x="31" y="966"/>
                  </a:lnTo>
                  <a:lnTo>
                    <a:pt x="31" y="954"/>
                  </a:lnTo>
                  <a:lnTo>
                    <a:pt x="91" y="869"/>
                  </a:lnTo>
                  <a:lnTo>
                    <a:pt x="122" y="784"/>
                  </a:lnTo>
                  <a:lnTo>
                    <a:pt x="134" y="717"/>
                  </a:lnTo>
                  <a:lnTo>
                    <a:pt x="134" y="668"/>
                  </a:lnTo>
                  <a:lnTo>
                    <a:pt x="134" y="668"/>
                  </a:lnTo>
                  <a:lnTo>
                    <a:pt x="122" y="674"/>
                  </a:lnTo>
                  <a:lnTo>
                    <a:pt x="110" y="680"/>
                  </a:lnTo>
                  <a:lnTo>
                    <a:pt x="97" y="680"/>
                  </a:lnTo>
                  <a:lnTo>
                    <a:pt x="91" y="687"/>
                  </a:lnTo>
                  <a:lnTo>
                    <a:pt x="85" y="687"/>
                  </a:lnTo>
                  <a:lnTo>
                    <a:pt x="61" y="687"/>
                  </a:lnTo>
                  <a:lnTo>
                    <a:pt x="43" y="674"/>
                  </a:lnTo>
                  <a:lnTo>
                    <a:pt x="25" y="668"/>
                  </a:lnTo>
                  <a:lnTo>
                    <a:pt x="12" y="650"/>
                  </a:lnTo>
                  <a:lnTo>
                    <a:pt x="6" y="638"/>
                  </a:lnTo>
                  <a:lnTo>
                    <a:pt x="0" y="620"/>
                  </a:lnTo>
                  <a:lnTo>
                    <a:pt x="0" y="601"/>
                  </a:lnTo>
                  <a:lnTo>
                    <a:pt x="0" y="583"/>
                  </a:lnTo>
                  <a:lnTo>
                    <a:pt x="6" y="559"/>
                  </a:lnTo>
                  <a:lnTo>
                    <a:pt x="19" y="547"/>
                  </a:lnTo>
                  <a:lnTo>
                    <a:pt x="37" y="529"/>
                  </a:lnTo>
                  <a:lnTo>
                    <a:pt x="55" y="522"/>
                  </a:lnTo>
                  <a:lnTo>
                    <a:pt x="85" y="516"/>
                  </a:lnTo>
                  <a:close/>
                  <a:moveTo>
                    <a:pt x="85" y="0"/>
                  </a:moveTo>
                  <a:lnTo>
                    <a:pt x="110" y="6"/>
                  </a:lnTo>
                  <a:lnTo>
                    <a:pt x="134" y="18"/>
                  </a:lnTo>
                  <a:lnTo>
                    <a:pt x="152" y="36"/>
                  </a:lnTo>
                  <a:lnTo>
                    <a:pt x="164" y="55"/>
                  </a:lnTo>
                  <a:lnTo>
                    <a:pt x="164" y="85"/>
                  </a:lnTo>
                  <a:lnTo>
                    <a:pt x="164" y="109"/>
                  </a:lnTo>
                  <a:lnTo>
                    <a:pt x="152" y="134"/>
                  </a:lnTo>
                  <a:lnTo>
                    <a:pt x="134" y="152"/>
                  </a:lnTo>
                  <a:lnTo>
                    <a:pt x="110" y="164"/>
                  </a:lnTo>
                  <a:lnTo>
                    <a:pt x="85" y="170"/>
                  </a:lnTo>
                  <a:lnTo>
                    <a:pt x="55" y="164"/>
                  </a:lnTo>
                  <a:lnTo>
                    <a:pt x="31" y="152"/>
                  </a:lnTo>
                  <a:lnTo>
                    <a:pt x="12" y="134"/>
                  </a:lnTo>
                  <a:lnTo>
                    <a:pt x="0" y="109"/>
                  </a:lnTo>
                  <a:lnTo>
                    <a:pt x="0" y="85"/>
                  </a:lnTo>
                  <a:lnTo>
                    <a:pt x="0" y="55"/>
                  </a:lnTo>
                  <a:lnTo>
                    <a:pt x="12" y="36"/>
                  </a:lnTo>
                  <a:lnTo>
                    <a:pt x="31" y="18"/>
                  </a:lnTo>
                  <a:lnTo>
                    <a:pt x="55" y="6"/>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6" name="Freeform 22"/>
            <p:cNvSpPr>
              <a:spLocks/>
            </p:cNvSpPr>
            <p:nvPr/>
          </p:nvSpPr>
          <p:spPr bwMode="auto">
            <a:xfrm>
              <a:off x="15355" y="2895"/>
              <a:ext cx="1507" cy="1598"/>
            </a:xfrm>
            <a:custGeom>
              <a:avLst/>
              <a:gdLst/>
              <a:ahLst/>
              <a:cxnLst>
                <a:cxn ang="0">
                  <a:pos x="43" y="0"/>
                </a:cxn>
                <a:cxn ang="0">
                  <a:pos x="1367" y="0"/>
                </a:cxn>
                <a:cxn ang="0">
                  <a:pos x="1507" y="376"/>
                </a:cxn>
                <a:cxn ang="0">
                  <a:pos x="1464" y="376"/>
                </a:cxn>
                <a:cxn ang="0">
                  <a:pos x="1422" y="285"/>
                </a:cxn>
                <a:cxn ang="0">
                  <a:pos x="1355" y="218"/>
                </a:cxn>
                <a:cxn ang="0">
                  <a:pos x="1282" y="164"/>
                </a:cxn>
                <a:cxn ang="0">
                  <a:pos x="1203" y="121"/>
                </a:cxn>
                <a:cxn ang="0">
                  <a:pos x="1118" y="97"/>
                </a:cxn>
                <a:cxn ang="0">
                  <a:pos x="1033" y="79"/>
                </a:cxn>
                <a:cxn ang="0">
                  <a:pos x="948" y="72"/>
                </a:cxn>
                <a:cxn ang="0">
                  <a:pos x="869" y="66"/>
                </a:cxn>
                <a:cxn ang="0">
                  <a:pos x="808" y="66"/>
                </a:cxn>
                <a:cxn ang="0">
                  <a:pos x="171" y="66"/>
                </a:cxn>
                <a:cxn ang="0">
                  <a:pos x="693" y="777"/>
                </a:cxn>
                <a:cxn ang="0">
                  <a:pos x="699" y="783"/>
                </a:cxn>
                <a:cxn ang="0">
                  <a:pos x="699" y="789"/>
                </a:cxn>
                <a:cxn ang="0">
                  <a:pos x="705" y="796"/>
                </a:cxn>
                <a:cxn ang="0">
                  <a:pos x="705" y="802"/>
                </a:cxn>
                <a:cxn ang="0">
                  <a:pos x="705" y="802"/>
                </a:cxn>
                <a:cxn ang="0">
                  <a:pos x="699" y="808"/>
                </a:cxn>
                <a:cxn ang="0">
                  <a:pos x="693" y="814"/>
                </a:cxn>
                <a:cxn ang="0">
                  <a:pos x="687" y="826"/>
                </a:cxn>
                <a:cxn ang="0">
                  <a:pos x="134" y="1506"/>
                </a:cxn>
                <a:cxn ang="0">
                  <a:pos x="814" y="1506"/>
                </a:cxn>
                <a:cxn ang="0">
                  <a:pos x="936" y="1506"/>
                </a:cxn>
                <a:cxn ang="0">
                  <a:pos x="1039" y="1494"/>
                </a:cxn>
                <a:cxn ang="0">
                  <a:pos x="1106" y="1482"/>
                </a:cxn>
                <a:cxn ang="0">
                  <a:pos x="1155" y="1470"/>
                </a:cxn>
                <a:cxn ang="0">
                  <a:pos x="1179" y="1464"/>
                </a:cxn>
                <a:cxn ang="0">
                  <a:pos x="1276" y="1415"/>
                </a:cxn>
                <a:cxn ang="0">
                  <a:pos x="1361" y="1361"/>
                </a:cxn>
                <a:cxn ang="0">
                  <a:pos x="1422" y="1282"/>
                </a:cxn>
                <a:cxn ang="0">
                  <a:pos x="1464" y="1197"/>
                </a:cxn>
                <a:cxn ang="0">
                  <a:pos x="1507" y="1197"/>
                </a:cxn>
                <a:cxn ang="0">
                  <a:pos x="1367" y="1598"/>
                </a:cxn>
                <a:cxn ang="0">
                  <a:pos x="43" y="1598"/>
                </a:cxn>
                <a:cxn ang="0">
                  <a:pos x="31" y="1598"/>
                </a:cxn>
                <a:cxn ang="0">
                  <a:pos x="19" y="1598"/>
                </a:cxn>
                <a:cxn ang="0">
                  <a:pos x="6" y="1591"/>
                </a:cxn>
                <a:cxn ang="0">
                  <a:pos x="0" y="1585"/>
                </a:cxn>
                <a:cxn ang="0">
                  <a:pos x="0" y="1579"/>
                </a:cxn>
                <a:cxn ang="0">
                  <a:pos x="0" y="1573"/>
                </a:cxn>
                <a:cxn ang="0">
                  <a:pos x="6" y="1567"/>
                </a:cxn>
                <a:cxn ang="0">
                  <a:pos x="6" y="1561"/>
                </a:cxn>
                <a:cxn ang="0">
                  <a:pos x="19" y="1555"/>
                </a:cxn>
                <a:cxn ang="0">
                  <a:pos x="584" y="850"/>
                </a:cxn>
                <a:cxn ang="0">
                  <a:pos x="0" y="54"/>
                </a:cxn>
                <a:cxn ang="0">
                  <a:pos x="0" y="30"/>
                </a:cxn>
                <a:cxn ang="0">
                  <a:pos x="6" y="12"/>
                </a:cxn>
                <a:cxn ang="0">
                  <a:pos x="13" y="6"/>
                </a:cxn>
                <a:cxn ang="0">
                  <a:pos x="25" y="6"/>
                </a:cxn>
                <a:cxn ang="0">
                  <a:pos x="43" y="0"/>
                </a:cxn>
              </a:cxnLst>
              <a:rect l="0" t="0" r="r" b="b"/>
              <a:pathLst>
                <a:path w="1507" h="1598">
                  <a:moveTo>
                    <a:pt x="43" y="0"/>
                  </a:moveTo>
                  <a:lnTo>
                    <a:pt x="1367" y="0"/>
                  </a:lnTo>
                  <a:lnTo>
                    <a:pt x="1507" y="376"/>
                  </a:lnTo>
                  <a:lnTo>
                    <a:pt x="1464" y="376"/>
                  </a:lnTo>
                  <a:lnTo>
                    <a:pt x="1422" y="285"/>
                  </a:lnTo>
                  <a:lnTo>
                    <a:pt x="1355" y="218"/>
                  </a:lnTo>
                  <a:lnTo>
                    <a:pt x="1282" y="164"/>
                  </a:lnTo>
                  <a:lnTo>
                    <a:pt x="1203" y="121"/>
                  </a:lnTo>
                  <a:lnTo>
                    <a:pt x="1118" y="97"/>
                  </a:lnTo>
                  <a:lnTo>
                    <a:pt x="1033" y="79"/>
                  </a:lnTo>
                  <a:lnTo>
                    <a:pt x="948" y="72"/>
                  </a:lnTo>
                  <a:lnTo>
                    <a:pt x="869" y="66"/>
                  </a:lnTo>
                  <a:lnTo>
                    <a:pt x="808" y="66"/>
                  </a:lnTo>
                  <a:lnTo>
                    <a:pt x="171" y="66"/>
                  </a:lnTo>
                  <a:lnTo>
                    <a:pt x="693" y="777"/>
                  </a:lnTo>
                  <a:lnTo>
                    <a:pt x="699" y="783"/>
                  </a:lnTo>
                  <a:lnTo>
                    <a:pt x="699" y="789"/>
                  </a:lnTo>
                  <a:lnTo>
                    <a:pt x="705" y="796"/>
                  </a:lnTo>
                  <a:lnTo>
                    <a:pt x="705" y="802"/>
                  </a:lnTo>
                  <a:lnTo>
                    <a:pt x="705" y="802"/>
                  </a:lnTo>
                  <a:lnTo>
                    <a:pt x="699" y="808"/>
                  </a:lnTo>
                  <a:lnTo>
                    <a:pt x="693" y="814"/>
                  </a:lnTo>
                  <a:lnTo>
                    <a:pt x="687" y="826"/>
                  </a:lnTo>
                  <a:lnTo>
                    <a:pt x="134" y="1506"/>
                  </a:lnTo>
                  <a:lnTo>
                    <a:pt x="814" y="1506"/>
                  </a:lnTo>
                  <a:lnTo>
                    <a:pt x="936" y="1506"/>
                  </a:lnTo>
                  <a:lnTo>
                    <a:pt x="1039" y="1494"/>
                  </a:lnTo>
                  <a:lnTo>
                    <a:pt x="1106" y="1482"/>
                  </a:lnTo>
                  <a:lnTo>
                    <a:pt x="1155" y="1470"/>
                  </a:lnTo>
                  <a:lnTo>
                    <a:pt x="1179" y="1464"/>
                  </a:lnTo>
                  <a:lnTo>
                    <a:pt x="1276" y="1415"/>
                  </a:lnTo>
                  <a:lnTo>
                    <a:pt x="1361" y="1361"/>
                  </a:lnTo>
                  <a:lnTo>
                    <a:pt x="1422" y="1282"/>
                  </a:lnTo>
                  <a:lnTo>
                    <a:pt x="1464" y="1197"/>
                  </a:lnTo>
                  <a:lnTo>
                    <a:pt x="1507" y="1197"/>
                  </a:lnTo>
                  <a:lnTo>
                    <a:pt x="1367" y="1598"/>
                  </a:lnTo>
                  <a:lnTo>
                    <a:pt x="43" y="1598"/>
                  </a:lnTo>
                  <a:lnTo>
                    <a:pt x="31" y="1598"/>
                  </a:lnTo>
                  <a:lnTo>
                    <a:pt x="19" y="1598"/>
                  </a:lnTo>
                  <a:lnTo>
                    <a:pt x="6" y="1591"/>
                  </a:lnTo>
                  <a:lnTo>
                    <a:pt x="0" y="1585"/>
                  </a:lnTo>
                  <a:lnTo>
                    <a:pt x="0" y="1579"/>
                  </a:lnTo>
                  <a:lnTo>
                    <a:pt x="0" y="1573"/>
                  </a:lnTo>
                  <a:lnTo>
                    <a:pt x="6" y="1567"/>
                  </a:lnTo>
                  <a:lnTo>
                    <a:pt x="6" y="1561"/>
                  </a:lnTo>
                  <a:lnTo>
                    <a:pt x="19" y="1555"/>
                  </a:lnTo>
                  <a:lnTo>
                    <a:pt x="584" y="850"/>
                  </a:lnTo>
                  <a:lnTo>
                    <a:pt x="0" y="54"/>
                  </a:lnTo>
                  <a:lnTo>
                    <a:pt x="0" y="30"/>
                  </a:lnTo>
                  <a:lnTo>
                    <a:pt x="6" y="12"/>
                  </a:lnTo>
                  <a:lnTo>
                    <a:pt x="13" y="6"/>
                  </a:lnTo>
                  <a:lnTo>
                    <a:pt x="25" y="6"/>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7" name="Freeform 23"/>
            <p:cNvSpPr>
              <a:spLocks/>
            </p:cNvSpPr>
            <p:nvPr/>
          </p:nvSpPr>
          <p:spPr bwMode="auto">
            <a:xfrm>
              <a:off x="17518" y="3028"/>
              <a:ext cx="528" cy="146"/>
            </a:xfrm>
            <a:custGeom>
              <a:avLst/>
              <a:gdLst/>
              <a:ahLst/>
              <a:cxnLst>
                <a:cxn ang="0">
                  <a:pos x="170" y="0"/>
                </a:cxn>
                <a:cxn ang="0">
                  <a:pos x="213" y="6"/>
                </a:cxn>
                <a:cxn ang="0">
                  <a:pos x="267" y="37"/>
                </a:cxn>
                <a:cxn ang="0">
                  <a:pos x="316" y="61"/>
                </a:cxn>
                <a:cxn ang="0">
                  <a:pos x="371" y="73"/>
                </a:cxn>
                <a:cxn ang="0">
                  <a:pos x="413" y="67"/>
                </a:cxn>
                <a:cxn ang="0">
                  <a:pos x="449" y="49"/>
                </a:cxn>
                <a:cxn ang="0">
                  <a:pos x="480" y="25"/>
                </a:cxn>
                <a:cxn ang="0">
                  <a:pos x="498" y="6"/>
                </a:cxn>
                <a:cxn ang="0">
                  <a:pos x="504" y="0"/>
                </a:cxn>
                <a:cxn ang="0">
                  <a:pos x="528" y="25"/>
                </a:cxn>
                <a:cxn ang="0">
                  <a:pos x="474" y="79"/>
                </a:cxn>
                <a:cxn ang="0">
                  <a:pos x="431" y="116"/>
                </a:cxn>
                <a:cxn ang="0">
                  <a:pos x="395" y="140"/>
                </a:cxn>
                <a:cxn ang="0">
                  <a:pos x="358" y="146"/>
                </a:cxn>
                <a:cxn ang="0">
                  <a:pos x="310" y="140"/>
                </a:cxn>
                <a:cxn ang="0">
                  <a:pos x="261" y="110"/>
                </a:cxn>
                <a:cxn ang="0">
                  <a:pos x="207" y="85"/>
                </a:cxn>
                <a:cxn ang="0">
                  <a:pos x="152" y="73"/>
                </a:cxn>
                <a:cxn ang="0">
                  <a:pos x="115" y="79"/>
                </a:cxn>
                <a:cxn ang="0">
                  <a:pos x="79" y="97"/>
                </a:cxn>
                <a:cxn ang="0">
                  <a:pos x="49" y="122"/>
                </a:cxn>
                <a:cxn ang="0">
                  <a:pos x="30" y="140"/>
                </a:cxn>
                <a:cxn ang="0">
                  <a:pos x="24" y="146"/>
                </a:cxn>
                <a:cxn ang="0">
                  <a:pos x="0" y="122"/>
                </a:cxn>
                <a:cxn ang="0">
                  <a:pos x="49" y="67"/>
                </a:cxn>
                <a:cxn ang="0">
                  <a:pos x="91" y="25"/>
                </a:cxn>
                <a:cxn ang="0">
                  <a:pos x="128" y="6"/>
                </a:cxn>
                <a:cxn ang="0">
                  <a:pos x="170" y="0"/>
                </a:cxn>
              </a:cxnLst>
              <a:rect l="0" t="0" r="r" b="b"/>
              <a:pathLst>
                <a:path w="528" h="146">
                  <a:moveTo>
                    <a:pt x="170" y="0"/>
                  </a:moveTo>
                  <a:lnTo>
                    <a:pt x="213" y="6"/>
                  </a:lnTo>
                  <a:lnTo>
                    <a:pt x="267" y="37"/>
                  </a:lnTo>
                  <a:lnTo>
                    <a:pt x="316" y="61"/>
                  </a:lnTo>
                  <a:lnTo>
                    <a:pt x="371" y="73"/>
                  </a:lnTo>
                  <a:lnTo>
                    <a:pt x="413" y="67"/>
                  </a:lnTo>
                  <a:lnTo>
                    <a:pt x="449" y="49"/>
                  </a:lnTo>
                  <a:lnTo>
                    <a:pt x="480" y="25"/>
                  </a:lnTo>
                  <a:lnTo>
                    <a:pt x="498" y="6"/>
                  </a:lnTo>
                  <a:lnTo>
                    <a:pt x="504" y="0"/>
                  </a:lnTo>
                  <a:lnTo>
                    <a:pt x="528" y="25"/>
                  </a:lnTo>
                  <a:lnTo>
                    <a:pt x="474" y="79"/>
                  </a:lnTo>
                  <a:lnTo>
                    <a:pt x="431" y="116"/>
                  </a:lnTo>
                  <a:lnTo>
                    <a:pt x="395" y="140"/>
                  </a:lnTo>
                  <a:lnTo>
                    <a:pt x="358" y="146"/>
                  </a:lnTo>
                  <a:lnTo>
                    <a:pt x="310" y="140"/>
                  </a:lnTo>
                  <a:lnTo>
                    <a:pt x="261" y="110"/>
                  </a:lnTo>
                  <a:lnTo>
                    <a:pt x="207" y="85"/>
                  </a:lnTo>
                  <a:lnTo>
                    <a:pt x="152" y="73"/>
                  </a:lnTo>
                  <a:lnTo>
                    <a:pt x="115" y="79"/>
                  </a:lnTo>
                  <a:lnTo>
                    <a:pt x="79" y="97"/>
                  </a:lnTo>
                  <a:lnTo>
                    <a:pt x="49" y="122"/>
                  </a:lnTo>
                  <a:lnTo>
                    <a:pt x="30" y="140"/>
                  </a:lnTo>
                  <a:lnTo>
                    <a:pt x="24" y="146"/>
                  </a:lnTo>
                  <a:lnTo>
                    <a:pt x="0" y="122"/>
                  </a:lnTo>
                  <a:lnTo>
                    <a:pt x="49" y="67"/>
                  </a:lnTo>
                  <a:lnTo>
                    <a:pt x="91" y="25"/>
                  </a:lnTo>
                  <a:lnTo>
                    <a:pt x="128" y="6"/>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8" name="Freeform 24"/>
            <p:cNvSpPr>
              <a:spLocks noEditPoints="1"/>
            </p:cNvSpPr>
            <p:nvPr/>
          </p:nvSpPr>
          <p:spPr bwMode="auto">
            <a:xfrm>
              <a:off x="17293" y="3387"/>
              <a:ext cx="893" cy="723"/>
            </a:xfrm>
            <a:custGeom>
              <a:avLst/>
              <a:gdLst/>
              <a:ahLst/>
              <a:cxnLst>
                <a:cxn ang="0">
                  <a:pos x="383" y="42"/>
                </a:cxn>
                <a:cxn ang="0">
                  <a:pos x="267" y="109"/>
                </a:cxn>
                <a:cxn ang="0">
                  <a:pos x="182" y="237"/>
                </a:cxn>
                <a:cxn ang="0">
                  <a:pos x="134" y="389"/>
                </a:cxn>
                <a:cxn ang="0">
                  <a:pos x="116" y="516"/>
                </a:cxn>
                <a:cxn ang="0">
                  <a:pos x="152" y="638"/>
                </a:cxn>
                <a:cxn ang="0">
                  <a:pos x="261" y="686"/>
                </a:cxn>
                <a:cxn ang="0">
                  <a:pos x="395" y="662"/>
                </a:cxn>
                <a:cxn ang="0">
                  <a:pos x="589" y="547"/>
                </a:cxn>
                <a:cxn ang="0">
                  <a:pos x="589" y="431"/>
                </a:cxn>
                <a:cxn ang="0">
                  <a:pos x="589" y="310"/>
                </a:cxn>
                <a:cxn ang="0">
                  <a:pos x="577" y="182"/>
                </a:cxn>
                <a:cxn ang="0">
                  <a:pos x="529" y="79"/>
                </a:cxn>
                <a:cxn ang="0">
                  <a:pos x="432" y="36"/>
                </a:cxn>
                <a:cxn ang="0">
                  <a:pos x="480" y="6"/>
                </a:cxn>
                <a:cxn ang="0">
                  <a:pos x="583" y="48"/>
                </a:cxn>
                <a:cxn ang="0">
                  <a:pos x="662" y="152"/>
                </a:cxn>
                <a:cxn ang="0">
                  <a:pos x="699" y="328"/>
                </a:cxn>
                <a:cxn ang="0">
                  <a:pos x="766" y="328"/>
                </a:cxn>
                <a:cxn ang="0">
                  <a:pos x="851" y="109"/>
                </a:cxn>
                <a:cxn ang="0">
                  <a:pos x="863" y="85"/>
                </a:cxn>
                <a:cxn ang="0">
                  <a:pos x="875" y="79"/>
                </a:cxn>
                <a:cxn ang="0">
                  <a:pos x="893" y="85"/>
                </a:cxn>
                <a:cxn ang="0">
                  <a:pos x="893" y="97"/>
                </a:cxn>
                <a:cxn ang="0">
                  <a:pos x="881" y="152"/>
                </a:cxn>
                <a:cxn ang="0">
                  <a:pos x="826" y="285"/>
                </a:cxn>
                <a:cxn ang="0">
                  <a:pos x="711" y="468"/>
                </a:cxn>
                <a:cxn ang="0">
                  <a:pos x="699" y="486"/>
                </a:cxn>
                <a:cxn ang="0">
                  <a:pos x="699" y="510"/>
                </a:cxn>
                <a:cxn ang="0">
                  <a:pos x="699" y="553"/>
                </a:cxn>
                <a:cxn ang="0">
                  <a:pos x="705" y="638"/>
                </a:cxn>
                <a:cxn ang="0">
                  <a:pos x="747" y="686"/>
                </a:cxn>
                <a:cxn ang="0">
                  <a:pos x="760" y="686"/>
                </a:cxn>
                <a:cxn ang="0">
                  <a:pos x="784" y="674"/>
                </a:cxn>
                <a:cxn ang="0">
                  <a:pos x="808" y="656"/>
                </a:cxn>
                <a:cxn ang="0">
                  <a:pos x="832" y="607"/>
                </a:cxn>
                <a:cxn ang="0">
                  <a:pos x="845" y="595"/>
                </a:cxn>
                <a:cxn ang="0">
                  <a:pos x="863" y="595"/>
                </a:cxn>
                <a:cxn ang="0">
                  <a:pos x="875" y="607"/>
                </a:cxn>
                <a:cxn ang="0">
                  <a:pos x="839" y="674"/>
                </a:cxn>
                <a:cxn ang="0">
                  <a:pos x="741" y="723"/>
                </a:cxn>
                <a:cxn ang="0">
                  <a:pos x="626" y="662"/>
                </a:cxn>
                <a:cxn ang="0">
                  <a:pos x="480" y="668"/>
                </a:cxn>
                <a:cxn ang="0">
                  <a:pos x="261" y="723"/>
                </a:cxn>
                <a:cxn ang="0">
                  <a:pos x="97" y="668"/>
                </a:cxn>
                <a:cxn ang="0">
                  <a:pos x="12" y="540"/>
                </a:cxn>
                <a:cxn ang="0">
                  <a:pos x="18" y="340"/>
                </a:cxn>
                <a:cxn ang="0">
                  <a:pos x="134" y="139"/>
                </a:cxn>
                <a:cxn ang="0">
                  <a:pos x="322" y="18"/>
                </a:cxn>
              </a:cxnLst>
              <a:rect l="0" t="0" r="r" b="b"/>
              <a:pathLst>
                <a:path w="893" h="723">
                  <a:moveTo>
                    <a:pt x="432" y="36"/>
                  </a:moveTo>
                  <a:lnTo>
                    <a:pt x="383" y="42"/>
                  </a:lnTo>
                  <a:lnTo>
                    <a:pt x="328" y="67"/>
                  </a:lnTo>
                  <a:lnTo>
                    <a:pt x="267" y="109"/>
                  </a:lnTo>
                  <a:lnTo>
                    <a:pt x="213" y="182"/>
                  </a:lnTo>
                  <a:lnTo>
                    <a:pt x="182" y="237"/>
                  </a:lnTo>
                  <a:lnTo>
                    <a:pt x="158" y="310"/>
                  </a:lnTo>
                  <a:lnTo>
                    <a:pt x="134" y="389"/>
                  </a:lnTo>
                  <a:lnTo>
                    <a:pt x="122" y="455"/>
                  </a:lnTo>
                  <a:lnTo>
                    <a:pt x="116" y="516"/>
                  </a:lnTo>
                  <a:lnTo>
                    <a:pt x="128" y="583"/>
                  </a:lnTo>
                  <a:lnTo>
                    <a:pt x="152" y="638"/>
                  </a:lnTo>
                  <a:lnTo>
                    <a:pt x="201" y="674"/>
                  </a:lnTo>
                  <a:lnTo>
                    <a:pt x="261" y="686"/>
                  </a:lnTo>
                  <a:lnTo>
                    <a:pt x="322" y="680"/>
                  </a:lnTo>
                  <a:lnTo>
                    <a:pt x="395" y="662"/>
                  </a:lnTo>
                  <a:lnTo>
                    <a:pt x="486" y="619"/>
                  </a:lnTo>
                  <a:lnTo>
                    <a:pt x="589" y="547"/>
                  </a:lnTo>
                  <a:lnTo>
                    <a:pt x="589" y="498"/>
                  </a:lnTo>
                  <a:lnTo>
                    <a:pt x="589" y="431"/>
                  </a:lnTo>
                  <a:lnTo>
                    <a:pt x="589" y="370"/>
                  </a:lnTo>
                  <a:lnTo>
                    <a:pt x="589" y="310"/>
                  </a:lnTo>
                  <a:lnTo>
                    <a:pt x="583" y="249"/>
                  </a:lnTo>
                  <a:lnTo>
                    <a:pt x="577" y="182"/>
                  </a:lnTo>
                  <a:lnTo>
                    <a:pt x="559" y="127"/>
                  </a:lnTo>
                  <a:lnTo>
                    <a:pt x="529" y="79"/>
                  </a:lnTo>
                  <a:lnTo>
                    <a:pt x="486" y="48"/>
                  </a:lnTo>
                  <a:lnTo>
                    <a:pt x="432" y="36"/>
                  </a:lnTo>
                  <a:close/>
                  <a:moveTo>
                    <a:pt x="432" y="0"/>
                  </a:moveTo>
                  <a:lnTo>
                    <a:pt x="480" y="6"/>
                  </a:lnTo>
                  <a:lnTo>
                    <a:pt x="535" y="18"/>
                  </a:lnTo>
                  <a:lnTo>
                    <a:pt x="583" y="48"/>
                  </a:lnTo>
                  <a:lnTo>
                    <a:pt x="632" y="91"/>
                  </a:lnTo>
                  <a:lnTo>
                    <a:pt x="662" y="152"/>
                  </a:lnTo>
                  <a:lnTo>
                    <a:pt x="687" y="231"/>
                  </a:lnTo>
                  <a:lnTo>
                    <a:pt x="699" y="328"/>
                  </a:lnTo>
                  <a:lnTo>
                    <a:pt x="699" y="425"/>
                  </a:lnTo>
                  <a:lnTo>
                    <a:pt x="766" y="328"/>
                  </a:lnTo>
                  <a:lnTo>
                    <a:pt x="814" y="218"/>
                  </a:lnTo>
                  <a:lnTo>
                    <a:pt x="851" y="109"/>
                  </a:lnTo>
                  <a:lnTo>
                    <a:pt x="857" y="91"/>
                  </a:lnTo>
                  <a:lnTo>
                    <a:pt x="863" y="85"/>
                  </a:lnTo>
                  <a:lnTo>
                    <a:pt x="869" y="79"/>
                  </a:lnTo>
                  <a:lnTo>
                    <a:pt x="875" y="79"/>
                  </a:lnTo>
                  <a:lnTo>
                    <a:pt x="887" y="79"/>
                  </a:lnTo>
                  <a:lnTo>
                    <a:pt x="893" y="85"/>
                  </a:lnTo>
                  <a:lnTo>
                    <a:pt x="893" y="91"/>
                  </a:lnTo>
                  <a:lnTo>
                    <a:pt x="893" y="97"/>
                  </a:lnTo>
                  <a:lnTo>
                    <a:pt x="893" y="109"/>
                  </a:lnTo>
                  <a:lnTo>
                    <a:pt x="881" y="152"/>
                  </a:lnTo>
                  <a:lnTo>
                    <a:pt x="863" y="212"/>
                  </a:lnTo>
                  <a:lnTo>
                    <a:pt x="826" y="285"/>
                  </a:lnTo>
                  <a:lnTo>
                    <a:pt x="778" y="376"/>
                  </a:lnTo>
                  <a:lnTo>
                    <a:pt x="711" y="468"/>
                  </a:lnTo>
                  <a:lnTo>
                    <a:pt x="705" y="480"/>
                  </a:lnTo>
                  <a:lnTo>
                    <a:pt x="699" y="486"/>
                  </a:lnTo>
                  <a:lnTo>
                    <a:pt x="699" y="498"/>
                  </a:lnTo>
                  <a:lnTo>
                    <a:pt x="699" y="510"/>
                  </a:lnTo>
                  <a:lnTo>
                    <a:pt x="699" y="522"/>
                  </a:lnTo>
                  <a:lnTo>
                    <a:pt x="699" y="553"/>
                  </a:lnTo>
                  <a:lnTo>
                    <a:pt x="699" y="595"/>
                  </a:lnTo>
                  <a:lnTo>
                    <a:pt x="705" y="638"/>
                  </a:lnTo>
                  <a:lnTo>
                    <a:pt x="723" y="674"/>
                  </a:lnTo>
                  <a:lnTo>
                    <a:pt x="747" y="686"/>
                  </a:lnTo>
                  <a:lnTo>
                    <a:pt x="747" y="686"/>
                  </a:lnTo>
                  <a:lnTo>
                    <a:pt x="760" y="686"/>
                  </a:lnTo>
                  <a:lnTo>
                    <a:pt x="766" y="680"/>
                  </a:lnTo>
                  <a:lnTo>
                    <a:pt x="784" y="674"/>
                  </a:lnTo>
                  <a:lnTo>
                    <a:pt x="796" y="668"/>
                  </a:lnTo>
                  <a:lnTo>
                    <a:pt x="808" y="656"/>
                  </a:lnTo>
                  <a:lnTo>
                    <a:pt x="826" y="632"/>
                  </a:lnTo>
                  <a:lnTo>
                    <a:pt x="832" y="607"/>
                  </a:lnTo>
                  <a:lnTo>
                    <a:pt x="839" y="601"/>
                  </a:lnTo>
                  <a:lnTo>
                    <a:pt x="845" y="595"/>
                  </a:lnTo>
                  <a:lnTo>
                    <a:pt x="857" y="589"/>
                  </a:lnTo>
                  <a:lnTo>
                    <a:pt x="863" y="595"/>
                  </a:lnTo>
                  <a:lnTo>
                    <a:pt x="875" y="601"/>
                  </a:lnTo>
                  <a:lnTo>
                    <a:pt x="875" y="607"/>
                  </a:lnTo>
                  <a:lnTo>
                    <a:pt x="869" y="638"/>
                  </a:lnTo>
                  <a:lnTo>
                    <a:pt x="839" y="674"/>
                  </a:lnTo>
                  <a:lnTo>
                    <a:pt x="796" y="705"/>
                  </a:lnTo>
                  <a:lnTo>
                    <a:pt x="741" y="723"/>
                  </a:lnTo>
                  <a:lnTo>
                    <a:pt x="674" y="705"/>
                  </a:lnTo>
                  <a:lnTo>
                    <a:pt x="626" y="662"/>
                  </a:lnTo>
                  <a:lnTo>
                    <a:pt x="596" y="589"/>
                  </a:lnTo>
                  <a:lnTo>
                    <a:pt x="480" y="668"/>
                  </a:lnTo>
                  <a:lnTo>
                    <a:pt x="365" y="711"/>
                  </a:lnTo>
                  <a:lnTo>
                    <a:pt x="261" y="723"/>
                  </a:lnTo>
                  <a:lnTo>
                    <a:pt x="170" y="711"/>
                  </a:lnTo>
                  <a:lnTo>
                    <a:pt x="97" y="668"/>
                  </a:lnTo>
                  <a:lnTo>
                    <a:pt x="43" y="613"/>
                  </a:lnTo>
                  <a:lnTo>
                    <a:pt x="12" y="540"/>
                  </a:lnTo>
                  <a:lnTo>
                    <a:pt x="0" y="455"/>
                  </a:lnTo>
                  <a:lnTo>
                    <a:pt x="18" y="340"/>
                  </a:lnTo>
                  <a:lnTo>
                    <a:pt x="61" y="237"/>
                  </a:lnTo>
                  <a:lnTo>
                    <a:pt x="134" y="139"/>
                  </a:lnTo>
                  <a:lnTo>
                    <a:pt x="219" y="67"/>
                  </a:lnTo>
                  <a:lnTo>
                    <a:pt x="322" y="18"/>
                  </a:lnTo>
                  <a:lnTo>
                    <a:pt x="4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9" name="Freeform 25"/>
            <p:cNvSpPr>
              <a:spLocks noEditPoints="1"/>
            </p:cNvSpPr>
            <p:nvPr/>
          </p:nvSpPr>
          <p:spPr bwMode="auto">
            <a:xfrm>
              <a:off x="18338" y="2816"/>
              <a:ext cx="832" cy="826"/>
            </a:xfrm>
            <a:custGeom>
              <a:avLst/>
              <a:gdLst/>
              <a:ahLst/>
              <a:cxnLst>
                <a:cxn ang="0">
                  <a:pos x="164" y="692"/>
                </a:cxn>
                <a:cxn ang="0">
                  <a:pos x="261" y="759"/>
                </a:cxn>
                <a:cxn ang="0">
                  <a:pos x="413" y="796"/>
                </a:cxn>
                <a:cxn ang="0">
                  <a:pos x="565" y="759"/>
                </a:cxn>
                <a:cxn ang="0">
                  <a:pos x="668" y="692"/>
                </a:cxn>
                <a:cxn ang="0">
                  <a:pos x="134" y="164"/>
                </a:cxn>
                <a:cxn ang="0">
                  <a:pos x="49" y="322"/>
                </a:cxn>
                <a:cxn ang="0">
                  <a:pos x="49" y="510"/>
                </a:cxn>
                <a:cxn ang="0">
                  <a:pos x="134" y="668"/>
                </a:cxn>
                <a:cxn ang="0">
                  <a:pos x="134" y="164"/>
                </a:cxn>
                <a:cxn ang="0">
                  <a:pos x="443" y="419"/>
                </a:cxn>
                <a:cxn ang="0">
                  <a:pos x="747" y="595"/>
                </a:cxn>
                <a:cxn ang="0">
                  <a:pos x="790" y="413"/>
                </a:cxn>
                <a:cxn ang="0">
                  <a:pos x="747" y="237"/>
                </a:cxn>
                <a:cxn ang="0">
                  <a:pos x="413" y="36"/>
                </a:cxn>
                <a:cxn ang="0">
                  <a:pos x="261" y="73"/>
                </a:cxn>
                <a:cxn ang="0">
                  <a:pos x="164" y="133"/>
                </a:cxn>
                <a:cxn ang="0">
                  <a:pos x="668" y="133"/>
                </a:cxn>
                <a:cxn ang="0">
                  <a:pos x="565" y="73"/>
                </a:cxn>
                <a:cxn ang="0">
                  <a:pos x="413" y="36"/>
                </a:cxn>
                <a:cxn ang="0">
                  <a:pos x="522" y="12"/>
                </a:cxn>
                <a:cxn ang="0">
                  <a:pos x="705" y="121"/>
                </a:cxn>
                <a:cxn ang="0">
                  <a:pos x="814" y="303"/>
                </a:cxn>
                <a:cxn ang="0">
                  <a:pos x="832" y="419"/>
                </a:cxn>
                <a:cxn ang="0">
                  <a:pos x="772" y="625"/>
                </a:cxn>
                <a:cxn ang="0">
                  <a:pos x="626" y="771"/>
                </a:cxn>
                <a:cxn ang="0">
                  <a:pos x="413" y="826"/>
                </a:cxn>
                <a:cxn ang="0">
                  <a:pos x="207" y="771"/>
                </a:cxn>
                <a:cxn ang="0">
                  <a:pos x="55" y="625"/>
                </a:cxn>
                <a:cxn ang="0">
                  <a:pos x="0" y="413"/>
                </a:cxn>
                <a:cxn ang="0">
                  <a:pos x="55" y="206"/>
                </a:cxn>
                <a:cxn ang="0">
                  <a:pos x="207" y="54"/>
                </a:cxn>
                <a:cxn ang="0">
                  <a:pos x="413" y="0"/>
                </a:cxn>
              </a:cxnLst>
              <a:rect l="0" t="0" r="r" b="b"/>
              <a:pathLst>
                <a:path w="832" h="826">
                  <a:moveTo>
                    <a:pt x="413" y="443"/>
                  </a:moveTo>
                  <a:lnTo>
                    <a:pt x="164" y="692"/>
                  </a:lnTo>
                  <a:lnTo>
                    <a:pt x="207" y="729"/>
                  </a:lnTo>
                  <a:lnTo>
                    <a:pt x="261" y="759"/>
                  </a:lnTo>
                  <a:lnTo>
                    <a:pt x="328" y="783"/>
                  </a:lnTo>
                  <a:lnTo>
                    <a:pt x="413" y="796"/>
                  </a:lnTo>
                  <a:lnTo>
                    <a:pt x="498" y="783"/>
                  </a:lnTo>
                  <a:lnTo>
                    <a:pt x="565" y="759"/>
                  </a:lnTo>
                  <a:lnTo>
                    <a:pt x="626" y="729"/>
                  </a:lnTo>
                  <a:lnTo>
                    <a:pt x="668" y="692"/>
                  </a:lnTo>
                  <a:lnTo>
                    <a:pt x="413" y="443"/>
                  </a:lnTo>
                  <a:close/>
                  <a:moveTo>
                    <a:pt x="134" y="164"/>
                  </a:moveTo>
                  <a:lnTo>
                    <a:pt x="85" y="230"/>
                  </a:lnTo>
                  <a:lnTo>
                    <a:pt x="49" y="322"/>
                  </a:lnTo>
                  <a:lnTo>
                    <a:pt x="36" y="419"/>
                  </a:lnTo>
                  <a:lnTo>
                    <a:pt x="49" y="510"/>
                  </a:lnTo>
                  <a:lnTo>
                    <a:pt x="79" y="595"/>
                  </a:lnTo>
                  <a:lnTo>
                    <a:pt x="134" y="668"/>
                  </a:lnTo>
                  <a:lnTo>
                    <a:pt x="389" y="413"/>
                  </a:lnTo>
                  <a:lnTo>
                    <a:pt x="134" y="164"/>
                  </a:lnTo>
                  <a:close/>
                  <a:moveTo>
                    <a:pt x="693" y="164"/>
                  </a:moveTo>
                  <a:lnTo>
                    <a:pt x="443" y="419"/>
                  </a:lnTo>
                  <a:lnTo>
                    <a:pt x="693" y="668"/>
                  </a:lnTo>
                  <a:lnTo>
                    <a:pt x="747" y="595"/>
                  </a:lnTo>
                  <a:lnTo>
                    <a:pt x="778" y="510"/>
                  </a:lnTo>
                  <a:lnTo>
                    <a:pt x="790" y="413"/>
                  </a:lnTo>
                  <a:lnTo>
                    <a:pt x="784" y="322"/>
                  </a:lnTo>
                  <a:lnTo>
                    <a:pt x="747" y="237"/>
                  </a:lnTo>
                  <a:lnTo>
                    <a:pt x="693" y="164"/>
                  </a:lnTo>
                  <a:close/>
                  <a:moveTo>
                    <a:pt x="413" y="36"/>
                  </a:moveTo>
                  <a:lnTo>
                    <a:pt x="328" y="48"/>
                  </a:lnTo>
                  <a:lnTo>
                    <a:pt x="261" y="73"/>
                  </a:lnTo>
                  <a:lnTo>
                    <a:pt x="207" y="103"/>
                  </a:lnTo>
                  <a:lnTo>
                    <a:pt x="164" y="133"/>
                  </a:lnTo>
                  <a:lnTo>
                    <a:pt x="413" y="388"/>
                  </a:lnTo>
                  <a:lnTo>
                    <a:pt x="668" y="133"/>
                  </a:lnTo>
                  <a:lnTo>
                    <a:pt x="626" y="103"/>
                  </a:lnTo>
                  <a:lnTo>
                    <a:pt x="565" y="73"/>
                  </a:lnTo>
                  <a:lnTo>
                    <a:pt x="498" y="48"/>
                  </a:lnTo>
                  <a:lnTo>
                    <a:pt x="413" y="36"/>
                  </a:lnTo>
                  <a:close/>
                  <a:moveTo>
                    <a:pt x="413" y="0"/>
                  </a:moveTo>
                  <a:lnTo>
                    <a:pt x="522" y="12"/>
                  </a:lnTo>
                  <a:lnTo>
                    <a:pt x="626" y="54"/>
                  </a:lnTo>
                  <a:lnTo>
                    <a:pt x="705" y="121"/>
                  </a:lnTo>
                  <a:lnTo>
                    <a:pt x="772" y="206"/>
                  </a:lnTo>
                  <a:lnTo>
                    <a:pt x="814" y="303"/>
                  </a:lnTo>
                  <a:lnTo>
                    <a:pt x="832" y="419"/>
                  </a:lnTo>
                  <a:lnTo>
                    <a:pt x="832" y="419"/>
                  </a:lnTo>
                  <a:lnTo>
                    <a:pt x="814" y="528"/>
                  </a:lnTo>
                  <a:lnTo>
                    <a:pt x="772" y="625"/>
                  </a:lnTo>
                  <a:lnTo>
                    <a:pt x="711" y="710"/>
                  </a:lnTo>
                  <a:lnTo>
                    <a:pt x="626" y="771"/>
                  </a:lnTo>
                  <a:lnTo>
                    <a:pt x="522" y="814"/>
                  </a:lnTo>
                  <a:lnTo>
                    <a:pt x="413" y="826"/>
                  </a:lnTo>
                  <a:lnTo>
                    <a:pt x="304" y="814"/>
                  </a:lnTo>
                  <a:lnTo>
                    <a:pt x="207" y="771"/>
                  </a:lnTo>
                  <a:lnTo>
                    <a:pt x="122" y="710"/>
                  </a:lnTo>
                  <a:lnTo>
                    <a:pt x="55" y="625"/>
                  </a:lnTo>
                  <a:lnTo>
                    <a:pt x="12" y="522"/>
                  </a:lnTo>
                  <a:lnTo>
                    <a:pt x="0" y="413"/>
                  </a:lnTo>
                  <a:lnTo>
                    <a:pt x="12" y="303"/>
                  </a:lnTo>
                  <a:lnTo>
                    <a:pt x="55" y="206"/>
                  </a:lnTo>
                  <a:lnTo>
                    <a:pt x="122" y="121"/>
                  </a:lnTo>
                  <a:lnTo>
                    <a:pt x="207" y="54"/>
                  </a:lnTo>
                  <a:lnTo>
                    <a:pt x="304" y="12"/>
                  </a:lnTo>
                  <a:lnTo>
                    <a:pt x="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0" name="Freeform 26"/>
            <p:cNvSpPr>
              <a:spLocks/>
            </p:cNvSpPr>
            <p:nvPr/>
          </p:nvSpPr>
          <p:spPr bwMode="auto">
            <a:xfrm>
              <a:off x="19304" y="3016"/>
              <a:ext cx="686" cy="504"/>
            </a:xfrm>
            <a:custGeom>
              <a:avLst/>
              <a:gdLst/>
              <a:ahLst/>
              <a:cxnLst>
                <a:cxn ang="0">
                  <a:pos x="164" y="6"/>
                </a:cxn>
                <a:cxn ang="0">
                  <a:pos x="231" y="55"/>
                </a:cxn>
                <a:cxn ang="0">
                  <a:pos x="279" y="67"/>
                </a:cxn>
                <a:cxn ang="0">
                  <a:pos x="377" y="12"/>
                </a:cxn>
                <a:cxn ang="0">
                  <a:pos x="480" y="6"/>
                </a:cxn>
                <a:cxn ang="0">
                  <a:pos x="553" y="37"/>
                </a:cxn>
                <a:cxn ang="0">
                  <a:pos x="589" y="128"/>
                </a:cxn>
                <a:cxn ang="0">
                  <a:pos x="559" y="249"/>
                </a:cxn>
                <a:cxn ang="0">
                  <a:pos x="528" y="346"/>
                </a:cxn>
                <a:cxn ang="0">
                  <a:pos x="510" y="395"/>
                </a:cxn>
                <a:cxn ang="0">
                  <a:pos x="504" y="425"/>
                </a:cxn>
                <a:cxn ang="0">
                  <a:pos x="504" y="456"/>
                </a:cxn>
                <a:cxn ang="0">
                  <a:pos x="516" y="474"/>
                </a:cxn>
                <a:cxn ang="0">
                  <a:pos x="571" y="462"/>
                </a:cxn>
                <a:cxn ang="0">
                  <a:pos x="650" y="340"/>
                </a:cxn>
                <a:cxn ang="0">
                  <a:pos x="656" y="328"/>
                </a:cxn>
                <a:cxn ang="0">
                  <a:pos x="668" y="322"/>
                </a:cxn>
                <a:cxn ang="0">
                  <a:pos x="680" y="322"/>
                </a:cxn>
                <a:cxn ang="0">
                  <a:pos x="686" y="334"/>
                </a:cxn>
                <a:cxn ang="0">
                  <a:pos x="674" y="389"/>
                </a:cxn>
                <a:cxn ang="0">
                  <a:pos x="619" y="468"/>
                </a:cxn>
                <a:cxn ang="0">
                  <a:pos x="528" y="504"/>
                </a:cxn>
                <a:cxn ang="0">
                  <a:pos x="449" y="480"/>
                </a:cxn>
                <a:cxn ang="0">
                  <a:pos x="419" y="413"/>
                </a:cxn>
                <a:cxn ang="0">
                  <a:pos x="425" y="383"/>
                </a:cxn>
                <a:cxn ang="0">
                  <a:pos x="437" y="353"/>
                </a:cxn>
                <a:cxn ang="0">
                  <a:pos x="474" y="237"/>
                </a:cxn>
                <a:cxn ang="0">
                  <a:pos x="504" y="109"/>
                </a:cxn>
                <a:cxn ang="0">
                  <a:pos x="498" y="91"/>
                </a:cxn>
                <a:cxn ang="0">
                  <a:pos x="492" y="61"/>
                </a:cxn>
                <a:cxn ang="0">
                  <a:pos x="474" y="43"/>
                </a:cxn>
                <a:cxn ang="0">
                  <a:pos x="437" y="30"/>
                </a:cxn>
                <a:cxn ang="0">
                  <a:pos x="334" y="67"/>
                </a:cxn>
                <a:cxn ang="0">
                  <a:pos x="267" y="134"/>
                </a:cxn>
                <a:cxn ang="0">
                  <a:pos x="231" y="201"/>
                </a:cxn>
                <a:cxn ang="0">
                  <a:pos x="206" y="274"/>
                </a:cxn>
                <a:cxn ang="0">
                  <a:pos x="188" y="346"/>
                </a:cxn>
                <a:cxn ang="0">
                  <a:pos x="170" y="413"/>
                </a:cxn>
                <a:cxn ang="0">
                  <a:pos x="164" y="456"/>
                </a:cxn>
                <a:cxn ang="0">
                  <a:pos x="152" y="486"/>
                </a:cxn>
                <a:cxn ang="0">
                  <a:pos x="127" y="504"/>
                </a:cxn>
                <a:cxn ang="0">
                  <a:pos x="97" y="504"/>
                </a:cxn>
                <a:cxn ang="0">
                  <a:pos x="79" y="498"/>
                </a:cxn>
                <a:cxn ang="0">
                  <a:pos x="73" y="474"/>
                </a:cxn>
                <a:cxn ang="0">
                  <a:pos x="73" y="462"/>
                </a:cxn>
                <a:cxn ang="0">
                  <a:pos x="79" y="438"/>
                </a:cxn>
                <a:cxn ang="0">
                  <a:pos x="85" y="425"/>
                </a:cxn>
                <a:cxn ang="0">
                  <a:pos x="127" y="231"/>
                </a:cxn>
                <a:cxn ang="0">
                  <a:pos x="152" y="158"/>
                </a:cxn>
                <a:cxn ang="0">
                  <a:pos x="164" y="103"/>
                </a:cxn>
                <a:cxn ang="0">
                  <a:pos x="164" y="67"/>
                </a:cxn>
                <a:cxn ang="0">
                  <a:pos x="152" y="43"/>
                </a:cxn>
                <a:cxn ang="0">
                  <a:pos x="127" y="30"/>
                </a:cxn>
                <a:cxn ang="0">
                  <a:pos x="73" y="67"/>
                </a:cxn>
                <a:cxn ang="0">
                  <a:pos x="42" y="152"/>
                </a:cxn>
                <a:cxn ang="0">
                  <a:pos x="30" y="182"/>
                </a:cxn>
                <a:cxn ang="0">
                  <a:pos x="18" y="188"/>
                </a:cxn>
                <a:cxn ang="0">
                  <a:pos x="6" y="182"/>
                </a:cxn>
                <a:cxn ang="0">
                  <a:pos x="0" y="170"/>
                </a:cxn>
                <a:cxn ang="0">
                  <a:pos x="18" y="109"/>
                </a:cxn>
                <a:cxn ang="0">
                  <a:pos x="48" y="49"/>
                </a:cxn>
                <a:cxn ang="0">
                  <a:pos x="73" y="24"/>
                </a:cxn>
                <a:cxn ang="0">
                  <a:pos x="103" y="6"/>
                </a:cxn>
              </a:cxnLst>
              <a:rect l="0" t="0" r="r" b="b"/>
              <a:pathLst>
                <a:path w="686" h="504">
                  <a:moveTo>
                    <a:pt x="127" y="0"/>
                  </a:moveTo>
                  <a:lnTo>
                    <a:pt x="164" y="6"/>
                  </a:lnTo>
                  <a:lnTo>
                    <a:pt x="200" y="24"/>
                  </a:lnTo>
                  <a:lnTo>
                    <a:pt x="231" y="55"/>
                  </a:lnTo>
                  <a:lnTo>
                    <a:pt x="249" y="103"/>
                  </a:lnTo>
                  <a:lnTo>
                    <a:pt x="279" y="67"/>
                  </a:lnTo>
                  <a:lnTo>
                    <a:pt x="322" y="37"/>
                  </a:lnTo>
                  <a:lnTo>
                    <a:pt x="377" y="12"/>
                  </a:lnTo>
                  <a:lnTo>
                    <a:pt x="437" y="0"/>
                  </a:lnTo>
                  <a:lnTo>
                    <a:pt x="480" y="6"/>
                  </a:lnTo>
                  <a:lnTo>
                    <a:pt x="516" y="12"/>
                  </a:lnTo>
                  <a:lnTo>
                    <a:pt x="553" y="37"/>
                  </a:lnTo>
                  <a:lnTo>
                    <a:pt x="577" y="73"/>
                  </a:lnTo>
                  <a:lnTo>
                    <a:pt x="589" y="128"/>
                  </a:lnTo>
                  <a:lnTo>
                    <a:pt x="577" y="182"/>
                  </a:lnTo>
                  <a:lnTo>
                    <a:pt x="559" y="249"/>
                  </a:lnTo>
                  <a:lnTo>
                    <a:pt x="541" y="304"/>
                  </a:lnTo>
                  <a:lnTo>
                    <a:pt x="528" y="346"/>
                  </a:lnTo>
                  <a:lnTo>
                    <a:pt x="516" y="371"/>
                  </a:lnTo>
                  <a:lnTo>
                    <a:pt x="510" y="395"/>
                  </a:lnTo>
                  <a:lnTo>
                    <a:pt x="504" y="407"/>
                  </a:lnTo>
                  <a:lnTo>
                    <a:pt x="504" y="425"/>
                  </a:lnTo>
                  <a:lnTo>
                    <a:pt x="504" y="438"/>
                  </a:lnTo>
                  <a:lnTo>
                    <a:pt x="504" y="456"/>
                  </a:lnTo>
                  <a:lnTo>
                    <a:pt x="504" y="468"/>
                  </a:lnTo>
                  <a:lnTo>
                    <a:pt x="516" y="474"/>
                  </a:lnTo>
                  <a:lnTo>
                    <a:pt x="528" y="480"/>
                  </a:lnTo>
                  <a:lnTo>
                    <a:pt x="571" y="462"/>
                  </a:lnTo>
                  <a:lnTo>
                    <a:pt x="613" y="413"/>
                  </a:lnTo>
                  <a:lnTo>
                    <a:pt x="650" y="340"/>
                  </a:lnTo>
                  <a:lnTo>
                    <a:pt x="650" y="334"/>
                  </a:lnTo>
                  <a:lnTo>
                    <a:pt x="656" y="328"/>
                  </a:lnTo>
                  <a:lnTo>
                    <a:pt x="662" y="322"/>
                  </a:lnTo>
                  <a:lnTo>
                    <a:pt x="668" y="322"/>
                  </a:lnTo>
                  <a:lnTo>
                    <a:pt x="674" y="322"/>
                  </a:lnTo>
                  <a:lnTo>
                    <a:pt x="680" y="322"/>
                  </a:lnTo>
                  <a:lnTo>
                    <a:pt x="686" y="328"/>
                  </a:lnTo>
                  <a:lnTo>
                    <a:pt x="686" y="334"/>
                  </a:lnTo>
                  <a:lnTo>
                    <a:pt x="686" y="353"/>
                  </a:lnTo>
                  <a:lnTo>
                    <a:pt x="674" y="389"/>
                  </a:lnTo>
                  <a:lnTo>
                    <a:pt x="650" y="425"/>
                  </a:lnTo>
                  <a:lnTo>
                    <a:pt x="619" y="468"/>
                  </a:lnTo>
                  <a:lnTo>
                    <a:pt x="577" y="498"/>
                  </a:lnTo>
                  <a:lnTo>
                    <a:pt x="528" y="504"/>
                  </a:lnTo>
                  <a:lnTo>
                    <a:pt x="486" y="498"/>
                  </a:lnTo>
                  <a:lnTo>
                    <a:pt x="449" y="480"/>
                  </a:lnTo>
                  <a:lnTo>
                    <a:pt x="425" y="450"/>
                  </a:lnTo>
                  <a:lnTo>
                    <a:pt x="419" y="413"/>
                  </a:lnTo>
                  <a:lnTo>
                    <a:pt x="419" y="401"/>
                  </a:lnTo>
                  <a:lnTo>
                    <a:pt x="425" y="383"/>
                  </a:lnTo>
                  <a:lnTo>
                    <a:pt x="425" y="371"/>
                  </a:lnTo>
                  <a:lnTo>
                    <a:pt x="437" y="353"/>
                  </a:lnTo>
                  <a:lnTo>
                    <a:pt x="455" y="304"/>
                  </a:lnTo>
                  <a:lnTo>
                    <a:pt x="474" y="237"/>
                  </a:lnTo>
                  <a:lnTo>
                    <a:pt x="492" y="170"/>
                  </a:lnTo>
                  <a:lnTo>
                    <a:pt x="504" y="109"/>
                  </a:lnTo>
                  <a:lnTo>
                    <a:pt x="498" y="103"/>
                  </a:lnTo>
                  <a:lnTo>
                    <a:pt x="498" y="91"/>
                  </a:lnTo>
                  <a:lnTo>
                    <a:pt x="498" y="73"/>
                  </a:lnTo>
                  <a:lnTo>
                    <a:pt x="492" y="61"/>
                  </a:lnTo>
                  <a:lnTo>
                    <a:pt x="486" y="49"/>
                  </a:lnTo>
                  <a:lnTo>
                    <a:pt x="474" y="43"/>
                  </a:lnTo>
                  <a:lnTo>
                    <a:pt x="455" y="37"/>
                  </a:lnTo>
                  <a:lnTo>
                    <a:pt x="437" y="30"/>
                  </a:lnTo>
                  <a:lnTo>
                    <a:pt x="377" y="43"/>
                  </a:lnTo>
                  <a:lnTo>
                    <a:pt x="334" y="67"/>
                  </a:lnTo>
                  <a:lnTo>
                    <a:pt x="291" y="103"/>
                  </a:lnTo>
                  <a:lnTo>
                    <a:pt x="267" y="134"/>
                  </a:lnTo>
                  <a:lnTo>
                    <a:pt x="243" y="170"/>
                  </a:lnTo>
                  <a:lnTo>
                    <a:pt x="231" y="201"/>
                  </a:lnTo>
                  <a:lnTo>
                    <a:pt x="219" y="237"/>
                  </a:lnTo>
                  <a:lnTo>
                    <a:pt x="206" y="274"/>
                  </a:lnTo>
                  <a:lnTo>
                    <a:pt x="200" y="310"/>
                  </a:lnTo>
                  <a:lnTo>
                    <a:pt x="188" y="346"/>
                  </a:lnTo>
                  <a:lnTo>
                    <a:pt x="182" y="383"/>
                  </a:lnTo>
                  <a:lnTo>
                    <a:pt x="170" y="413"/>
                  </a:lnTo>
                  <a:lnTo>
                    <a:pt x="170" y="431"/>
                  </a:lnTo>
                  <a:lnTo>
                    <a:pt x="164" y="456"/>
                  </a:lnTo>
                  <a:lnTo>
                    <a:pt x="158" y="474"/>
                  </a:lnTo>
                  <a:lnTo>
                    <a:pt x="152" y="486"/>
                  </a:lnTo>
                  <a:lnTo>
                    <a:pt x="146" y="492"/>
                  </a:lnTo>
                  <a:lnTo>
                    <a:pt x="127" y="504"/>
                  </a:lnTo>
                  <a:lnTo>
                    <a:pt x="109" y="504"/>
                  </a:lnTo>
                  <a:lnTo>
                    <a:pt x="97" y="504"/>
                  </a:lnTo>
                  <a:lnTo>
                    <a:pt x="91" y="504"/>
                  </a:lnTo>
                  <a:lnTo>
                    <a:pt x="79" y="498"/>
                  </a:lnTo>
                  <a:lnTo>
                    <a:pt x="73" y="486"/>
                  </a:lnTo>
                  <a:lnTo>
                    <a:pt x="73" y="474"/>
                  </a:lnTo>
                  <a:lnTo>
                    <a:pt x="73" y="468"/>
                  </a:lnTo>
                  <a:lnTo>
                    <a:pt x="73" y="462"/>
                  </a:lnTo>
                  <a:lnTo>
                    <a:pt x="79" y="450"/>
                  </a:lnTo>
                  <a:lnTo>
                    <a:pt x="79" y="438"/>
                  </a:lnTo>
                  <a:lnTo>
                    <a:pt x="85" y="425"/>
                  </a:lnTo>
                  <a:lnTo>
                    <a:pt x="85" y="425"/>
                  </a:lnTo>
                  <a:lnTo>
                    <a:pt x="115" y="280"/>
                  </a:lnTo>
                  <a:lnTo>
                    <a:pt x="127" y="231"/>
                  </a:lnTo>
                  <a:lnTo>
                    <a:pt x="146" y="182"/>
                  </a:lnTo>
                  <a:lnTo>
                    <a:pt x="152" y="158"/>
                  </a:lnTo>
                  <a:lnTo>
                    <a:pt x="158" y="128"/>
                  </a:lnTo>
                  <a:lnTo>
                    <a:pt x="164" y="103"/>
                  </a:lnTo>
                  <a:lnTo>
                    <a:pt x="164" y="85"/>
                  </a:lnTo>
                  <a:lnTo>
                    <a:pt x="164" y="67"/>
                  </a:lnTo>
                  <a:lnTo>
                    <a:pt x="158" y="55"/>
                  </a:lnTo>
                  <a:lnTo>
                    <a:pt x="152" y="43"/>
                  </a:lnTo>
                  <a:lnTo>
                    <a:pt x="140" y="37"/>
                  </a:lnTo>
                  <a:lnTo>
                    <a:pt x="127" y="30"/>
                  </a:lnTo>
                  <a:lnTo>
                    <a:pt x="97" y="43"/>
                  </a:lnTo>
                  <a:lnTo>
                    <a:pt x="73" y="67"/>
                  </a:lnTo>
                  <a:lnTo>
                    <a:pt x="55" y="103"/>
                  </a:lnTo>
                  <a:lnTo>
                    <a:pt x="42" y="152"/>
                  </a:lnTo>
                  <a:lnTo>
                    <a:pt x="36" y="170"/>
                  </a:lnTo>
                  <a:lnTo>
                    <a:pt x="30" y="182"/>
                  </a:lnTo>
                  <a:lnTo>
                    <a:pt x="24" y="188"/>
                  </a:lnTo>
                  <a:lnTo>
                    <a:pt x="18" y="188"/>
                  </a:lnTo>
                  <a:lnTo>
                    <a:pt x="12" y="188"/>
                  </a:lnTo>
                  <a:lnTo>
                    <a:pt x="6" y="182"/>
                  </a:lnTo>
                  <a:lnTo>
                    <a:pt x="0" y="182"/>
                  </a:lnTo>
                  <a:lnTo>
                    <a:pt x="0" y="170"/>
                  </a:lnTo>
                  <a:lnTo>
                    <a:pt x="0" y="152"/>
                  </a:lnTo>
                  <a:lnTo>
                    <a:pt x="18" y="109"/>
                  </a:lnTo>
                  <a:lnTo>
                    <a:pt x="36" y="61"/>
                  </a:lnTo>
                  <a:lnTo>
                    <a:pt x="48" y="49"/>
                  </a:lnTo>
                  <a:lnTo>
                    <a:pt x="55" y="37"/>
                  </a:lnTo>
                  <a:lnTo>
                    <a:pt x="73" y="24"/>
                  </a:lnTo>
                  <a:lnTo>
                    <a:pt x="85" y="12"/>
                  </a:lnTo>
                  <a:lnTo>
                    <a:pt x="103" y="6"/>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1" name="Freeform 27"/>
            <p:cNvSpPr>
              <a:spLocks noEditPoints="1"/>
            </p:cNvSpPr>
            <p:nvPr/>
          </p:nvSpPr>
          <p:spPr bwMode="auto">
            <a:xfrm>
              <a:off x="20203" y="2895"/>
              <a:ext cx="370" cy="1591"/>
            </a:xfrm>
            <a:custGeom>
              <a:avLst/>
              <a:gdLst/>
              <a:ahLst/>
              <a:cxnLst>
                <a:cxn ang="0">
                  <a:pos x="370" y="796"/>
                </a:cxn>
                <a:cxn ang="0">
                  <a:pos x="370" y="796"/>
                </a:cxn>
                <a:cxn ang="0">
                  <a:pos x="370" y="796"/>
                </a:cxn>
                <a:cxn ang="0">
                  <a:pos x="18" y="0"/>
                </a:cxn>
                <a:cxn ang="0">
                  <a:pos x="36" y="12"/>
                </a:cxn>
                <a:cxn ang="0">
                  <a:pos x="73" y="36"/>
                </a:cxn>
                <a:cxn ang="0">
                  <a:pos x="115" y="79"/>
                </a:cxn>
                <a:cxn ang="0">
                  <a:pos x="164" y="139"/>
                </a:cxn>
                <a:cxn ang="0">
                  <a:pos x="219" y="212"/>
                </a:cxn>
                <a:cxn ang="0">
                  <a:pos x="267" y="303"/>
                </a:cxn>
                <a:cxn ang="0">
                  <a:pos x="322" y="437"/>
                </a:cxn>
                <a:cxn ang="0">
                  <a:pos x="352" y="571"/>
                </a:cxn>
                <a:cxn ang="0">
                  <a:pos x="370" y="692"/>
                </a:cxn>
                <a:cxn ang="0">
                  <a:pos x="370" y="796"/>
                </a:cxn>
                <a:cxn ang="0">
                  <a:pos x="364" y="941"/>
                </a:cxn>
                <a:cxn ang="0">
                  <a:pos x="334" y="1111"/>
                </a:cxn>
                <a:cxn ang="0">
                  <a:pos x="273" y="1282"/>
                </a:cxn>
                <a:cxn ang="0">
                  <a:pos x="225" y="1379"/>
                </a:cxn>
                <a:cxn ang="0">
                  <a:pos x="170" y="1452"/>
                </a:cxn>
                <a:cxn ang="0">
                  <a:pos x="115" y="1512"/>
                </a:cxn>
                <a:cxn ang="0">
                  <a:pos x="73" y="1561"/>
                </a:cxn>
                <a:cxn ang="0">
                  <a:pos x="36" y="1585"/>
                </a:cxn>
                <a:cxn ang="0">
                  <a:pos x="18" y="1591"/>
                </a:cxn>
                <a:cxn ang="0">
                  <a:pos x="12" y="1591"/>
                </a:cxn>
                <a:cxn ang="0">
                  <a:pos x="6" y="1585"/>
                </a:cxn>
                <a:cxn ang="0">
                  <a:pos x="0" y="1579"/>
                </a:cxn>
                <a:cxn ang="0">
                  <a:pos x="0" y="1579"/>
                </a:cxn>
                <a:cxn ang="0">
                  <a:pos x="6" y="1573"/>
                </a:cxn>
                <a:cxn ang="0">
                  <a:pos x="6" y="1567"/>
                </a:cxn>
                <a:cxn ang="0">
                  <a:pos x="12" y="1561"/>
                </a:cxn>
                <a:cxn ang="0">
                  <a:pos x="24" y="1549"/>
                </a:cxn>
                <a:cxn ang="0">
                  <a:pos x="115" y="1446"/>
                </a:cxn>
                <a:cxn ang="0">
                  <a:pos x="182" y="1330"/>
                </a:cxn>
                <a:cxn ang="0">
                  <a:pos x="225" y="1203"/>
                </a:cxn>
                <a:cxn ang="0">
                  <a:pos x="261" y="1069"/>
                </a:cxn>
                <a:cxn ang="0">
                  <a:pos x="273" y="935"/>
                </a:cxn>
                <a:cxn ang="0">
                  <a:pos x="279" y="796"/>
                </a:cxn>
                <a:cxn ang="0">
                  <a:pos x="267" y="607"/>
                </a:cxn>
                <a:cxn ang="0">
                  <a:pos x="237" y="437"/>
                </a:cxn>
                <a:cxn ang="0">
                  <a:pos x="188" y="285"/>
                </a:cxn>
                <a:cxn ang="0">
                  <a:pos x="121" y="158"/>
                </a:cxn>
                <a:cxn ang="0">
                  <a:pos x="30" y="54"/>
                </a:cxn>
                <a:cxn ang="0">
                  <a:pos x="18" y="42"/>
                </a:cxn>
                <a:cxn ang="0">
                  <a:pos x="12" y="30"/>
                </a:cxn>
                <a:cxn ang="0">
                  <a:pos x="6" y="24"/>
                </a:cxn>
                <a:cxn ang="0">
                  <a:pos x="6" y="24"/>
                </a:cxn>
                <a:cxn ang="0">
                  <a:pos x="0" y="18"/>
                </a:cxn>
                <a:cxn ang="0">
                  <a:pos x="0" y="18"/>
                </a:cxn>
                <a:cxn ang="0">
                  <a:pos x="6" y="12"/>
                </a:cxn>
                <a:cxn ang="0">
                  <a:pos x="12" y="6"/>
                </a:cxn>
                <a:cxn ang="0">
                  <a:pos x="18" y="0"/>
                </a:cxn>
              </a:cxnLst>
              <a:rect l="0" t="0" r="r" b="b"/>
              <a:pathLst>
                <a:path w="370" h="1591">
                  <a:moveTo>
                    <a:pt x="370" y="796"/>
                  </a:moveTo>
                  <a:lnTo>
                    <a:pt x="370" y="796"/>
                  </a:lnTo>
                  <a:lnTo>
                    <a:pt x="370" y="796"/>
                  </a:lnTo>
                  <a:close/>
                  <a:moveTo>
                    <a:pt x="18" y="0"/>
                  </a:moveTo>
                  <a:lnTo>
                    <a:pt x="36" y="12"/>
                  </a:lnTo>
                  <a:lnTo>
                    <a:pt x="73" y="36"/>
                  </a:lnTo>
                  <a:lnTo>
                    <a:pt x="115" y="79"/>
                  </a:lnTo>
                  <a:lnTo>
                    <a:pt x="164" y="139"/>
                  </a:lnTo>
                  <a:lnTo>
                    <a:pt x="219" y="212"/>
                  </a:lnTo>
                  <a:lnTo>
                    <a:pt x="267" y="303"/>
                  </a:lnTo>
                  <a:lnTo>
                    <a:pt x="322" y="437"/>
                  </a:lnTo>
                  <a:lnTo>
                    <a:pt x="352" y="571"/>
                  </a:lnTo>
                  <a:lnTo>
                    <a:pt x="370" y="692"/>
                  </a:lnTo>
                  <a:lnTo>
                    <a:pt x="370" y="796"/>
                  </a:lnTo>
                  <a:lnTo>
                    <a:pt x="364" y="941"/>
                  </a:lnTo>
                  <a:lnTo>
                    <a:pt x="334" y="1111"/>
                  </a:lnTo>
                  <a:lnTo>
                    <a:pt x="273" y="1282"/>
                  </a:lnTo>
                  <a:lnTo>
                    <a:pt x="225" y="1379"/>
                  </a:lnTo>
                  <a:lnTo>
                    <a:pt x="170" y="1452"/>
                  </a:lnTo>
                  <a:lnTo>
                    <a:pt x="115" y="1512"/>
                  </a:lnTo>
                  <a:lnTo>
                    <a:pt x="73" y="1561"/>
                  </a:lnTo>
                  <a:lnTo>
                    <a:pt x="36" y="1585"/>
                  </a:lnTo>
                  <a:lnTo>
                    <a:pt x="18" y="1591"/>
                  </a:lnTo>
                  <a:lnTo>
                    <a:pt x="12" y="1591"/>
                  </a:lnTo>
                  <a:lnTo>
                    <a:pt x="6" y="1585"/>
                  </a:lnTo>
                  <a:lnTo>
                    <a:pt x="0" y="1579"/>
                  </a:lnTo>
                  <a:lnTo>
                    <a:pt x="0" y="1579"/>
                  </a:lnTo>
                  <a:lnTo>
                    <a:pt x="6" y="1573"/>
                  </a:lnTo>
                  <a:lnTo>
                    <a:pt x="6" y="1567"/>
                  </a:lnTo>
                  <a:lnTo>
                    <a:pt x="12" y="1561"/>
                  </a:lnTo>
                  <a:lnTo>
                    <a:pt x="24" y="1549"/>
                  </a:lnTo>
                  <a:lnTo>
                    <a:pt x="115" y="1446"/>
                  </a:lnTo>
                  <a:lnTo>
                    <a:pt x="182" y="1330"/>
                  </a:lnTo>
                  <a:lnTo>
                    <a:pt x="225" y="1203"/>
                  </a:lnTo>
                  <a:lnTo>
                    <a:pt x="261" y="1069"/>
                  </a:lnTo>
                  <a:lnTo>
                    <a:pt x="273" y="935"/>
                  </a:lnTo>
                  <a:lnTo>
                    <a:pt x="279" y="796"/>
                  </a:lnTo>
                  <a:lnTo>
                    <a:pt x="267" y="607"/>
                  </a:lnTo>
                  <a:lnTo>
                    <a:pt x="237" y="437"/>
                  </a:lnTo>
                  <a:lnTo>
                    <a:pt x="188" y="285"/>
                  </a:lnTo>
                  <a:lnTo>
                    <a:pt x="121" y="158"/>
                  </a:lnTo>
                  <a:lnTo>
                    <a:pt x="30" y="54"/>
                  </a:lnTo>
                  <a:lnTo>
                    <a:pt x="18" y="42"/>
                  </a:lnTo>
                  <a:lnTo>
                    <a:pt x="12" y="30"/>
                  </a:lnTo>
                  <a:lnTo>
                    <a:pt x="6" y="24"/>
                  </a:lnTo>
                  <a:lnTo>
                    <a:pt x="6" y="24"/>
                  </a:lnTo>
                  <a:lnTo>
                    <a:pt x="0" y="18"/>
                  </a:lnTo>
                  <a:lnTo>
                    <a:pt x="0" y="18"/>
                  </a:lnTo>
                  <a:lnTo>
                    <a:pt x="6" y="12"/>
                  </a:lnTo>
                  <a:lnTo>
                    <a:pt x="12" y="6"/>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76" name="Group 4"/>
          <p:cNvGrpSpPr>
            <a:grpSpLocks noChangeAspect="1"/>
          </p:cNvGrpSpPr>
          <p:nvPr>
            <p:custDataLst>
              <p:tags r:id="rId3"/>
            </p:custDataLst>
          </p:nvPr>
        </p:nvGrpSpPr>
        <p:grpSpPr bwMode="auto">
          <a:xfrm>
            <a:off x="2057400" y="2743200"/>
            <a:ext cx="4475540" cy="609600"/>
            <a:chOff x="1142" y="1761"/>
            <a:chExt cx="13641" cy="1858"/>
          </a:xfrm>
          <a:solidFill>
            <a:srgbClr val="C00000"/>
          </a:solidFill>
        </p:grpSpPr>
        <p:sp>
          <p:nvSpPr>
            <p:cNvPr id="3078" name="Freeform 6"/>
            <p:cNvSpPr>
              <a:spLocks/>
            </p:cNvSpPr>
            <p:nvPr/>
          </p:nvSpPr>
          <p:spPr bwMode="auto">
            <a:xfrm>
              <a:off x="1142" y="1937"/>
              <a:ext cx="1505" cy="1594"/>
            </a:xfrm>
            <a:custGeom>
              <a:avLst/>
              <a:gdLst/>
              <a:ahLst/>
              <a:cxnLst>
                <a:cxn ang="0">
                  <a:pos x="41" y="0"/>
                </a:cxn>
                <a:cxn ang="0">
                  <a:pos x="1367" y="0"/>
                </a:cxn>
                <a:cxn ang="0">
                  <a:pos x="1505" y="375"/>
                </a:cxn>
                <a:cxn ang="0">
                  <a:pos x="1463" y="375"/>
                </a:cxn>
                <a:cxn ang="0">
                  <a:pos x="1426" y="292"/>
                </a:cxn>
                <a:cxn ang="0">
                  <a:pos x="1371" y="229"/>
                </a:cxn>
                <a:cxn ang="0">
                  <a:pos x="1309" y="175"/>
                </a:cxn>
                <a:cxn ang="0">
                  <a:pos x="1237" y="137"/>
                </a:cxn>
                <a:cxn ang="0">
                  <a:pos x="1162" y="108"/>
                </a:cxn>
                <a:cxn ang="0">
                  <a:pos x="1083" y="87"/>
                </a:cxn>
                <a:cxn ang="0">
                  <a:pos x="1007" y="75"/>
                </a:cxn>
                <a:cxn ang="0">
                  <a:pos x="932" y="66"/>
                </a:cxn>
                <a:cxn ang="0">
                  <a:pos x="865" y="66"/>
                </a:cxn>
                <a:cxn ang="0">
                  <a:pos x="807" y="62"/>
                </a:cxn>
                <a:cxn ang="0">
                  <a:pos x="171" y="62"/>
                </a:cxn>
                <a:cxn ang="0">
                  <a:pos x="690" y="776"/>
                </a:cxn>
                <a:cxn ang="0">
                  <a:pos x="694" y="780"/>
                </a:cxn>
                <a:cxn ang="0">
                  <a:pos x="698" y="789"/>
                </a:cxn>
                <a:cxn ang="0">
                  <a:pos x="702" y="789"/>
                </a:cxn>
                <a:cxn ang="0">
                  <a:pos x="702" y="793"/>
                </a:cxn>
                <a:cxn ang="0">
                  <a:pos x="702" y="797"/>
                </a:cxn>
                <a:cxn ang="0">
                  <a:pos x="702" y="801"/>
                </a:cxn>
                <a:cxn ang="0">
                  <a:pos x="698" y="805"/>
                </a:cxn>
                <a:cxn ang="0">
                  <a:pos x="694" y="814"/>
                </a:cxn>
                <a:cxn ang="0">
                  <a:pos x="690" y="822"/>
                </a:cxn>
                <a:cxn ang="0">
                  <a:pos x="133" y="1506"/>
                </a:cxn>
                <a:cxn ang="0">
                  <a:pos x="815" y="1506"/>
                </a:cxn>
                <a:cxn ang="0">
                  <a:pos x="920" y="1502"/>
                </a:cxn>
                <a:cxn ang="0">
                  <a:pos x="1007" y="1494"/>
                </a:cxn>
                <a:cxn ang="0">
                  <a:pos x="1074" y="1486"/>
                </a:cxn>
                <a:cxn ang="0">
                  <a:pos x="1129" y="1473"/>
                </a:cxn>
                <a:cxn ang="0">
                  <a:pos x="1162" y="1465"/>
                </a:cxn>
                <a:cxn ang="0">
                  <a:pos x="1183" y="1456"/>
                </a:cxn>
                <a:cxn ang="0">
                  <a:pos x="1279" y="1415"/>
                </a:cxn>
                <a:cxn ang="0">
                  <a:pos x="1359" y="1356"/>
                </a:cxn>
                <a:cxn ang="0">
                  <a:pos x="1421" y="1281"/>
                </a:cxn>
                <a:cxn ang="0">
                  <a:pos x="1463" y="1193"/>
                </a:cxn>
                <a:cxn ang="0">
                  <a:pos x="1505" y="1193"/>
                </a:cxn>
                <a:cxn ang="0">
                  <a:pos x="1367" y="1594"/>
                </a:cxn>
                <a:cxn ang="0">
                  <a:pos x="41" y="1594"/>
                </a:cxn>
                <a:cxn ang="0">
                  <a:pos x="29" y="1594"/>
                </a:cxn>
                <a:cxn ang="0">
                  <a:pos x="16" y="1590"/>
                </a:cxn>
                <a:cxn ang="0">
                  <a:pos x="8" y="1590"/>
                </a:cxn>
                <a:cxn ang="0">
                  <a:pos x="4" y="1586"/>
                </a:cxn>
                <a:cxn ang="0">
                  <a:pos x="0" y="1577"/>
                </a:cxn>
                <a:cxn ang="0">
                  <a:pos x="0" y="1573"/>
                </a:cxn>
                <a:cxn ang="0">
                  <a:pos x="4" y="1569"/>
                </a:cxn>
                <a:cxn ang="0">
                  <a:pos x="4" y="1565"/>
                </a:cxn>
                <a:cxn ang="0">
                  <a:pos x="8" y="1557"/>
                </a:cxn>
                <a:cxn ang="0">
                  <a:pos x="16" y="1552"/>
                </a:cxn>
                <a:cxn ang="0">
                  <a:pos x="581" y="851"/>
                </a:cxn>
                <a:cxn ang="0">
                  <a:pos x="581" y="851"/>
                </a:cxn>
                <a:cxn ang="0">
                  <a:pos x="0" y="50"/>
                </a:cxn>
                <a:cxn ang="0">
                  <a:pos x="0" y="33"/>
                </a:cxn>
                <a:cxn ang="0">
                  <a:pos x="4" y="16"/>
                </a:cxn>
                <a:cxn ang="0">
                  <a:pos x="8" y="8"/>
                </a:cxn>
                <a:cxn ang="0">
                  <a:pos x="12" y="4"/>
                </a:cxn>
                <a:cxn ang="0">
                  <a:pos x="25" y="4"/>
                </a:cxn>
                <a:cxn ang="0">
                  <a:pos x="41" y="0"/>
                </a:cxn>
              </a:cxnLst>
              <a:rect l="0" t="0" r="r" b="b"/>
              <a:pathLst>
                <a:path w="1505" h="1594">
                  <a:moveTo>
                    <a:pt x="41" y="0"/>
                  </a:moveTo>
                  <a:lnTo>
                    <a:pt x="1367" y="0"/>
                  </a:lnTo>
                  <a:lnTo>
                    <a:pt x="1505" y="375"/>
                  </a:lnTo>
                  <a:lnTo>
                    <a:pt x="1463" y="375"/>
                  </a:lnTo>
                  <a:lnTo>
                    <a:pt x="1426" y="292"/>
                  </a:lnTo>
                  <a:lnTo>
                    <a:pt x="1371" y="229"/>
                  </a:lnTo>
                  <a:lnTo>
                    <a:pt x="1309" y="175"/>
                  </a:lnTo>
                  <a:lnTo>
                    <a:pt x="1237" y="137"/>
                  </a:lnTo>
                  <a:lnTo>
                    <a:pt x="1162" y="108"/>
                  </a:lnTo>
                  <a:lnTo>
                    <a:pt x="1083" y="87"/>
                  </a:lnTo>
                  <a:lnTo>
                    <a:pt x="1007" y="75"/>
                  </a:lnTo>
                  <a:lnTo>
                    <a:pt x="932" y="66"/>
                  </a:lnTo>
                  <a:lnTo>
                    <a:pt x="865" y="66"/>
                  </a:lnTo>
                  <a:lnTo>
                    <a:pt x="807" y="62"/>
                  </a:lnTo>
                  <a:lnTo>
                    <a:pt x="171" y="62"/>
                  </a:lnTo>
                  <a:lnTo>
                    <a:pt x="690" y="776"/>
                  </a:lnTo>
                  <a:lnTo>
                    <a:pt x="694" y="780"/>
                  </a:lnTo>
                  <a:lnTo>
                    <a:pt x="698" y="789"/>
                  </a:lnTo>
                  <a:lnTo>
                    <a:pt x="702" y="789"/>
                  </a:lnTo>
                  <a:lnTo>
                    <a:pt x="702" y="793"/>
                  </a:lnTo>
                  <a:lnTo>
                    <a:pt x="702" y="797"/>
                  </a:lnTo>
                  <a:lnTo>
                    <a:pt x="702" y="801"/>
                  </a:lnTo>
                  <a:lnTo>
                    <a:pt x="698" y="805"/>
                  </a:lnTo>
                  <a:lnTo>
                    <a:pt x="694" y="814"/>
                  </a:lnTo>
                  <a:lnTo>
                    <a:pt x="690" y="822"/>
                  </a:lnTo>
                  <a:lnTo>
                    <a:pt x="133" y="1506"/>
                  </a:lnTo>
                  <a:lnTo>
                    <a:pt x="815" y="1506"/>
                  </a:lnTo>
                  <a:lnTo>
                    <a:pt x="920" y="1502"/>
                  </a:lnTo>
                  <a:lnTo>
                    <a:pt x="1007" y="1494"/>
                  </a:lnTo>
                  <a:lnTo>
                    <a:pt x="1074" y="1486"/>
                  </a:lnTo>
                  <a:lnTo>
                    <a:pt x="1129" y="1473"/>
                  </a:lnTo>
                  <a:lnTo>
                    <a:pt x="1162" y="1465"/>
                  </a:lnTo>
                  <a:lnTo>
                    <a:pt x="1183" y="1456"/>
                  </a:lnTo>
                  <a:lnTo>
                    <a:pt x="1279" y="1415"/>
                  </a:lnTo>
                  <a:lnTo>
                    <a:pt x="1359" y="1356"/>
                  </a:lnTo>
                  <a:lnTo>
                    <a:pt x="1421" y="1281"/>
                  </a:lnTo>
                  <a:lnTo>
                    <a:pt x="1463" y="1193"/>
                  </a:lnTo>
                  <a:lnTo>
                    <a:pt x="1505" y="1193"/>
                  </a:lnTo>
                  <a:lnTo>
                    <a:pt x="1367" y="1594"/>
                  </a:lnTo>
                  <a:lnTo>
                    <a:pt x="41" y="1594"/>
                  </a:lnTo>
                  <a:lnTo>
                    <a:pt x="29" y="1594"/>
                  </a:lnTo>
                  <a:lnTo>
                    <a:pt x="16" y="1590"/>
                  </a:lnTo>
                  <a:lnTo>
                    <a:pt x="8" y="1590"/>
                  </a:lnTo>
                  <a:lnTo>
                    <a:pt x="4" y="1586"/>
                  </a:lnTo>
                  <a:lnTo>
                    <a:pt x="0" y="1577"/>
                  </a:lnTo>
                  <a:lnTo>
                    <a:pt x="0" y="1573"/>
                  </a:lnTo>
                  <a:lnTo>
                    <a:pt x="4" y="1569"/>
                  </a:lnTo>
                  <a:lnTo>
                    <a:pt x="4" y="1565"/>
                  </a:lnTo>
                  <a:lnTo>
                    <a:pt x="8" y="1557"/>
                  </a:lnTo>
                  <a:lnTo>
                    <a:pt x="16" y="1552"/>
                  </a:lnTo>
                  <a:lnTo>
                    <a:pt x="581" y="851"/>
                  </a:lnTo>
                  <a:lnTo>
                    <a:pt x="581" y="851"/>
                  </a:lnTo>
                  <a:lnTo>
                    <a:pt x="0" y="50"/>
                  </a:lnTo>
                  <a:lnTo>
                    <a:pt x="0" y="33"/>
                  </a:lnTo>
                  <a:lnTo>
                    <a:pt x="4" y="16"/>
                  </a:lnTo>
                  <a:lnTo>
                    <a:pt x="8" y="8"/>
                  </a:lnTo>
                  <a:lnTo>
                    <a:pt x="12" y="4"/>
                  </a:lnTo>
                  <a:lnTo>
                    <a:pt x="25" y="4"/>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7"/>
            <p:cNvSpPr>
              <a:spLocks noEditPoints="1"/>
            </p:cNvSpPr>
            <p:nvPr/>
          </p:nvSpPr>
          <p:spPr bwMode="auto">
            <a:xfrm>
              <a:off x="2835" y="1828"/>
              <a:ext cx="1108" cy="505"/>
            </a:xfrm>
            <a:custGeom>
              <a:avLst/>
              <a:gdLst/>
              <a:ahLst/>
              <a:cxnLst>
                <a:cxn ang="0">
                  <a:pos x="163" y="67"/>
                </a:cxn>
                <a:cxn ang="0">
                  <a:pos x="67" y="138"/>
                </a:cxn>
                <a:cxn ang="0">
                  <a:pos x="30" y="251"/>
                </a:cxn>
                <a:cxn ang="0">
                  <a:pos x="55" y="355"/>
                </a:cxn>
                <a:cxn ang="0">
                  <a:pos x="126" y="430"/>
                </a:cxn>
                <a:cxn ang="0">
                  <a:pos x="226" y="463"/>
                </a:cxn>
                <a:cxn ang="0">
                  <a:pos x="352" y="430"/>
                </a:cxn>
                <a:cxn ang="0">
                  <a:pos x="448" y="359"/>
                </a:cxn>
                <a:cxn ang="0">
                  <a:pos x="510" y="276"/>
                </a:cxn>
                <a:cxn ang="0">
                  <a:pos x="448" y="205"/>
                </a:cxn>
                <a:cxn ang="0">
                  <a:pos x="339" y="100"/>
                </a:cxn>
                <a:cxn ang="0">
                  <a:pos x="222" y="59"/>
                </a:cxn>
                <a:cxn ang="0">
                  <a:pos x="816" y="50"/>
                </a:cxn>
                <a:cxn ang="0">
                  <a:pos x="707" y="109"/>
                </a:cxn>
                <a:cxn ang="0">
                  <a:pos x="628" y="188"/>
                </a:cxn>
                <a:cxn ang="0">
                  <a:pos x="602" y="226"/>
                </a:cxn>
                <a:cxn ang="0">
                  <a:pos x="720" y="359"/>
                </a:cxn>
                <a:cxn ang="0">
                  <a:pos x="828" y="434"/>
                </a:cxn>
                <a:cxn ang="0">
                  <a:pos x="945" y="434"/>
                </a:cxn>
                <a:cxn ang="0">
                  <a:pos x="1042" y="367"/>
                </a:cxn>
                <a:cxn ang="0">
                  <a:pos x="1079" y="251"/>
                </a:cxn>
                <a:cxn ang="0">
                  <a:pos x="1042" y="130"/>
                </a:cxn>
                <a:cxn ang="0">
                  <a:pos x="945" y="54"/>
                </a:cxn>
                <a:cxn ang="0">
                  <a:pos x="239" y="0"/>
                </a:cxn>
                <a:cxn ang="0">
                  <a:pos x="377" y="25"/>
                </a:cxn>
                <a:cxn ang="0">
                  <a:pos x="473" y="88"/>
                </a:cxn>
                <a:cxn ang="0">
                  <a:pos x="527" y="142"/>
                </a:cxn>
                <a:cxn ang="0">
                  <a:pos x="565" y="188"/>
                </a:cxn>
                <a:cxn ang="0">
                  <a:pos x="565" y="188"/>
                </a:cxn>
                <a:cxn ang="0">
                  <a:pos x="628" y="113"/>
                </a:cxn>
                <a:cxn ang="0">
                  <a:pos x="732" y="34"/>
                </a:cxn>
                <a:cxn ang="0">
                  <a:pos x="874" y="0"/>
                </a:cxn>
                <a:cxn ang="0">
                  <a:pos x="996" y="34"/>
                </a:cxn>
                <a:cxn ang="0">
                  <a:pos x="1079" y="125"/>
                </a:cxn>
                <a:cxn ang="0">
                  <a:pos x="1108" y="251"/>
                </a:cxn>
                <a:cxn ang="0">
                  <a:pos x="1079" y="376"/>
                </a:cxn>
                <a:cxn ang="0">
                  <a:pos x="996" y="468"/>
                </a:cxn>
                <a:cxn ang="0">
                  <a:pos x="870" y="505"/>
                </a:cxn>
                <a:cxn ang="0">
                  <a:pos x="736" y="476"/>
                </a:cxn>
                <a:cxn ang="0">
                  <a:pos x="644" y="422"/>
                </a:cxn>
                <a:cxn ang="0">
                  <a:pos x="598" y="380"/>
                </a:cxn>
                <a:cxn ang="0">
                  <a:pos x="544" y="317"/>
                </a:cxn>
                <a:cxn ang="0">
                  <a:pos x="481" y="393"/>
                </a:cxn>
                <a:cxn ang="0">
                  <a:pos x="377" y="468"/>
                </a:cxn>
                <a:cxn ang="0">
                  <a:pos x="239" y="505"/>
                </a:cxn>
                <a:cxn ang="0">
                  <a:pos x="113" y="468"/>
                </a:cxn>
                <a:cxn ang="0">
                  <a:pos x="30" y="376"/>
                </a:cxn>
                <a:cxn ang="0">
                  <a:pos x="0" y="251"/>
                </a:cxn>
                <a:cxn ang="0">
                  <a:pos x="30" y="125"/>
                </a:cxn>
                <a:cxn ang="0">
                  <a:pos x="117" y="34"/>
                </a:cxn>
                <a:cxn ang="0">
                  <a:pos x="239" y="0"/>
                </a:cxn>
              </a:cxnLst>
              <a:rect l="0" t="0" r="r" b="b"/>
              <a:pathLst>
                <a:path w="1108" h="505">
                  <a:moveTo>
                    <a:pt x="222" y="59"/>
                  </a:moveTo>
                  <a:lnTo>
                    <a:pt x="163" y="67"/>
                  </a:lnTo>
                  <a:lnTo>
                    <a:pt x="109" y="96"/>
                  </a:lnTo>
                  <a:lnTo>
                    <a:pt x="67" y="138"/>
                  </a:lnTo>
                  <a:lnTo>
                    <a:pt x="38" y="192"/>
                  </a:lnTo>
                  <a:lnTo>
                    <a:pt x="30" y="251"/>
                  </a:lnTo>
                  <a:lnTo>
                    <a:pt x="38" y="305"/>
                  </a:lnTo>
                  <a:lnTo>
                    <a:pt x="55" y="355"/>
                  </a:lnTo>
                  <a:lnTo>
                    <a:pt x="84" y="397"/>
                  </a:lnTo>
                  <a:lnTo>
                    <a:pt x="126" y="430"/>
                  </a:lnTo>
                  <a:lnTo>
                    <a:pt x="172" y="455"/>
                  </a:lnTo>
                  <a:lnTo>
                    <a:pt x="226" y="463"/>
                  </a:lnTo>
                  <a:lnTo>
                    <a:pt x="293" y="455"/>
                  </a:lnTo>
                  <a:lnTo>
                    <a:pt x="352" y="430"/>
                  </a:lnTo>
                  <a:lnTo>
                    <a:pt x="402" y="397"/>
                  </a:lnTo>
                  <a:lnTo>
                    <a:pt x="448" y="359"/>
                  </a:lnTo>
                  <a:lnTo>
                    <a:pt x="481" y="317"/>
                  </a:lnTo>
                  <a:lnTo>
                    <a:pt x="510" y="276"/>
                  </a:lnTo>
                  <a:lnTo>
                    <a:pt x="510" y="276"/>
                  </a:lnTo>
                  <a:lnTo>
                    <a:pt x="448" y="205"/>
                  </a:lnTo>
                  <a:lnTo>
                    <a:pt x="393" y="142"/>
                  </a:lnTo>
                  <a:lnTo>
                    <a:pt x="339" y="100"/>
                  </a:lnTo>
                  <a:lnTo>
                    <a:pt x="285" y="71"/>
                  </a:lnTo>
                  <a:lnTo>
                    <a:pt x="222" y="59"/>
                  </a:lnTo>
                  <a:close/>
                  <a:moveTo>
                    <a:pt x="883" y="42"/>
                  </a:moveTo>
                  <a:lnTo>
                    <a:pt x="816" y="50"/>
                  </a:lnTo>
                  <a:lnTo>
                    <a:pt x="757" y="75"/>
                  </a:lnTo>
                  <a:lnTo>
                    <a:pt x="707" y="109"/>
                  </a:lnTo>
                  <a:lnTo>
                    <a:pt x="665" y="146"/>
                  </a:lnTo>
                  <a:lnTo>
                    <a:pt x="628" y="188"/>
                  </a:lnTo>
                  <a:lnTo>
                    <a:pt x="602" y="226"/>
                  </a:lnTo>
                  <a:lnTo>
                    <a:pt x="602" y="226"/>
                  </a:lnTo>
                  <a:lnTo>
                    <a:pt x="661" y="301"/>
                  </a:lnTo>
                  <a:lnTo>
                    <a:pt x="720" y="359"/>
                  </a:lnTo>
                  <a:lnTo>
                    <a:pt x="774" y="405"/>
                  </a:lnTo>
                  <a:lnTo>
                    <a:pt x="828" y="434"/>
                  </a:lnTo>
                  <a:lnTo>
                    <a:pt x="887" y="443"/>
                  </a:lnTo>
                  <a:lnTo>
                    <a:pt x="945" y="434"/>
                  </a:lnTo>
                  <a:lnTo>
                    <a:pt x="1000" y="409"/>
                  </a:lnTo>
                  <a:lnTo>
                    <a:pt x="1042" y="367"/>
                  </a:lnTo>
                  <a:lnTo>
                    <a:pt x="1067" y="313"/>
                  </a:lnTo>
                  <a:lnTo>
                    <a:pt x="1079" y="251"/>
                  </a:lnTo>
                  <a:lnTo>
                    <a:pt x="1067" y="188"/>
                  </a:lnTo>
                  <a:lnTo>
                    <a:pt x="1042" y="130"/>
                  </a:lnTo>
                  <a:lnTo>
                    <a:pt x="1000" y="84"/>
                  </a:lnTo>
                  <a:lnTo>
                    <a:pt x="945" y="54"/>
                  </a:lnTo>
                  <a:lnTo>
                    <a:pt x="883" y="42"/>
                  </a:lnTo>
                  <a:close/>
                  <a:moveTo>
                    <a:pt x="239" y="0"/>
                  </a:moveTo>
                  <a:lnTo>
                    <a:pt x="306" y="4"/>
                  </a:lnTo>
                  <a:lnTo>
                    <a:pt x="377" y="25"/>
                  </a:lnTo>
                  <a:lnTo>
                    <a:pt x="444" y="67"/>
                  </a:lnTo>
                  <a:lnTo>
                    <a:pt x="473" y="88"/>
                  </a:lnTo>
                  <a:lnTo>
                    <a:pt x="498" y="113"/>
                  </a:lnTo>
                  <a:lnTo>
                    <a:pt x="527" y="142"/>
                  </a:lnTo>
                  <a:lnTo>
                    <a:pt x="565" y="188"/>
                  </a:lnTo>
                  <a:lnTo>
                    <a:pt x="565" y="188"/>
                  </a:lnTo>
                  <a:lnTo>
                    <a:pt x="565" y="188"/>
                  </a:lnTo>
                  <a:lnTo>
                    <a:pt x="565" y="188"/>
                  </a:lnTo>
                  <a:lnTo>
                    <a:pt x="590" y="150"/>
                  </a:lnTo>
                  <a:lnTo>
                    <a:pt x="628" y="113"/>
                  </a:lnTo>
                  <a:lnTo>
                    <a:pt x="674" y="71"/>
                  </a:lnTo>
                  <a:lnTo>
                    <a:pt x="732" y="34"/>
                  </a:lnTo>
                  <a:lnTo>
                    <a:pt x="799" y="9"/>
                  </a:lnTo>
                  <a:lnTo>
                    <a:pt x="874" y="0"/>
                  </a:lnTo>
                  <a:lnTo>
                    <a:pt x="937" y="9"/>
                  </a:lnTo>
                  <a:lnTo>
                    <a:pt x="996" y="34"/>
                  </a:lnTo>
                  <a:lnTo>
                    <a:pt x="1046" y="75"/>
                  </a:lnTo>
                  <a:lnTo>
                    <a:pt x="1079" y="125"/>
                  </a:lnTo>
                  <a:lnTo>
                    <a:pt x="1104" y="188"/>
                  </a:lnTo>
                  <a:lnTo>
                    <a:pt x="1108" y="251"/>
                  </a:lnTo>
                  <a:lnTo>
                    <a:pt x="1104" y="317"/>
                  </a:lnTo>
                  <a:lnTo>
                    <a:pt x="1079" y="376"/>
                  </a:lnTo>
                  <a:lnTo>
                    <a:pt x="1042" y="430"/>
                  </a:lnTo>
                  <a:lnTo>
                    <a:pt x="996" y="468"/>
                  </a:lnTo>
                  <a:lnTo>
                    <a:pt x="937" y="497"/>
                  </a:lnTo>
                  <a:lnTo>
                    <a:pt x="870" y="505"/>
                  </a:lnTo>
                  <a:lnTo>
                    <a:pt x="803" y="497"/>
                  </a:lnTo>
                  <a:lnTo>
                    <a:pt x="736" y="476"/>
                  </a:lnTo>
                  <a:lnTo>
                    <a:pt x="665" y="438"/>
                  </a:lnTo>
                  <a:lnTo>
                    <a:pt x="644" y="422"/>
                  </a:lnTo>
                  <a:lnTo>
                    <a:pt x="619" y="401"/>
                  </a:lnTo>
                  <a:lnTo>
                    <a:pt x="598" y="380"/>
                  </a:lnTo>
                  <a:lnTo>
                    <a:pt x="577" y="355"/>
                  </a:lnTo>
                  <a:lnTo>
                    <a:pt x="544" y="317"/>
                  </a:lnTo>
                  <a:lnTo>
                    <a:pt x="519" y="351"/>
                  </a:lnTo>
                  <a:lnTo>
                    <a:pt x="481" y="393"/>
                  </a:lnTo>
                  <a:lnTo>
                    <a:pt x="435" y="434"/>
                  </a:lnTo>
                  <a:lnTo>
                    <a:pt x="377" y="468"/>
                  </a:lnTo>
                  <a:lnTo>
                    <a:pt x="310" y="497"/>
                  </a:lnTo>
                  <a:lnTo>
                    <a:pt x="239" y="505"/>
                  </a:lnTo>
                  <a:lnTo>
                    <a:pt x="172" y="497"/>
                  </a:lnTo>
                  <a:lnTo>
                    <a:pt x="113" y="468"/>
                  </a:lnTo>
                  <a:lnTo>
                    <a:pt x="67" y="426"/>
                  </a:lnTo>
                  <a:lnTo>
                    <a:pt x="30" y="376"/>
                  </a:lnTo>
                  <a:lnTo>
                    <a:pt x="9" y="317"/>
                  </a:lnTo>
                  <a:lnTo>
                    <a:pt x="0" y="251"/>
                  </a:lnTo>
                  <a:lnTo>
                    <a:pt x="9" y="188"/>
                  </a:lnTo>
                  <a:lnTo>
                    <a:pt x="30" y="125"/>
                  </a:lnTo>
                  <a:lnTo>
                    <a:pt x="67" y="75"/>
                  </a:lnTo>
                  <a:lnTo>
                    <a:pt x="117" y="34"/>
                  </a:lnTo>
                  <a:lnTo>
                    <a:pt x="172" y="9"/>
                  </a:lnTo>
                  <a:lnTo>
                    <a:pt x="2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8"/>
            <p:cNvSpPr>
              <a:spLocks/>
            </p:cNvSpPr>
            <p:nvPr/>
          </p:nvSpPr>
          <p:spPr bwMode="auto">
            <a:xfrm>
              <a:off x="2798" y="3114"/>
              <a:ext cx="694" cy="505"/>
            </a:xfrm>
            <a:custGeom>
              <a:avLst/>
              <a:gdLst/>
              <a:ahLst/>
              <a:cxnLst>
                <a:cxn ang="0">
                  <a:pos x="192" y="16"/>
                </a:cxn>
                <a:cxn ang="0">
                  <a:pos x="251" y="104"/>
                </a:cxn>
                <a:cxn ang="0">
                  <a:pos x="380" y="12"/>
                </a:cxn>
                <a:cxn ang="0">
                  <a:pos x="510" y="8"/>
                </a:cxn>
                <a:cxn ang="0">
                  <a:pos x="585" y="83"/>
                </a:cxn>
                <a:cxn ang="0">
                  <a:pos x="573" y="221"/>
                </a:cxn>
                <a:cxn ang="0">
                  <a:pos x="531" y="346"/>
                </a:cxn>
                <a:cxn ang="0">
                  <a:pos x="506" y="417"/>
                </a:cxn>
                <a:cxn ang="0">
                  <a:pos x="510" y="463"/>
                </a:cxn>
                <a:cxn ang="0">
                  <a:pos x="535" y="476"/>
                </a:cxn>
                <a:cxn ang="0">
                  <a:pos x="631" y="400"/>
                </a:cxn>
                <a:cxn ang="0">
                  <a:pos x="660" y="329"/>
                </a:cxn>
                <a:cxn ang="0">
                  <a:pos x="673" y="321"/>
                </a:cxn>
                <a:cxn ang="0">
                  <a:pos x="690" y="325"/>
                </a:cxn>
                <a:cxn ang="0">
                  <a:pos x="690" y="350"/>
                </a:cxn>
                <a:cxn ang="0">
                  <a:pos x="644" y="446"/>
                </a:cxn>
                <a:cxn ang="0">
                  <a:pos x="531" y="505"/>
                </a:cxn>
                <a:cxn ang="0">
                  <a:pos x="430" y="451"/>
                </a:cxn>
                <a:cxn ang="0">
                  <a:pos x="426" y="392"/>
                </a:cxn>
                <a:cxn ang="0">
                  <a:pos x="439" y="350"/>
                </a:cxn>
                <a:cxn ang="0">
                  <a:pos x="489" y="213"/>
                </a:cxn>
                <a:cxn ang="0">
                  <a:pos x="506" y="96"/>
                </a:cxn>
                <a:cxn ang="0">
                  <a:pos x="472" y="37"/>
                </a:cxn>
                <a:cxn ang="0">
                  <a:pos x="351" y="54"/>
                </a:cxn>
                <a:cxn ang="0">
                  <a:pos x="271" y="137"/>
                </a:cxn>
                <a:cxn ang="0">
                  <a:pos x="230" y="208"/>
                </a:cxn>
                <a:cxn ang="0">
                  <a:pos x="196" y="346"/>
                </a:cxn>
                <a:cxn ang="0">
                  <a:pos x="171" y="442"/>
                </a:cxn>
                <a:cxn ang="0">
                  <a:pos x="150" y="492"/>
                </a:cxn>
                <a:cxn ang="0">
                  <a:pos x="113" y="505"/>
                </a:cxn>
                <a:cxn ang="0">
                  <a:pos x="87" y="501"/>
                </a:cxn>
                <a:cxn ang="0">
                  <a:pos x="75" y="471"/>
                </a:cxn>
                <a:cxn ang="0">
                  <a:pos x="79" y="446"/>
                </a:cxn>
                <a:cxn ang="0">
                  <a:pos x="87" y="425"/>
                </a:cxn>
                <a:cxn ang="0">
                  <a:pos x="138" y="217"/>
                </a:cxn>
                <a:cxn ang="0">
                  <a:pos x="163" y="112"/>
                </a:cxn>
                <a:cxn ang="0">
                  <a:pos x="163" y="58"/>
                </a:cxn>
                <a:cxn ang="0">
                  <a:pos x="142" y="33"/>
                </a:cxn>
                <a:cxn ang="0">
                  <a:pos x="79" y="67"/>
                </a:cxn>
                <a:cxn ang="0">
                  <a:pos x="41" y="171"/>
                </a:cxn>
                <a:cxn ang="0">
                  <a:pos x="29" y="188"/>
                </a:cxn>
                <a:cxn ang="0">
                  <a:pos x="12" y="188"/>
                </a:cxn>
                <a:cxn ang="0">
                  <a:pos x="0" y="171"/>
                </a:cxn>
                <a:cxn ang="0">
                  <a:pos x="25" y="96"/>
                </a:cxn>
                <a:cxn ang="0">
                  <a:pos x="75" y="21"/>
                </a:cxn>
              </a:cxnLst>
              <a:rect l="0" t="0" r="r" b="b"/>
              <a:pathLst>
                <a:path w="694" h="505">
                  <a:moveTo>
                    <a:pt x="133" y="0"/>
                  </a:moveTo>
                  <a:lnTo>
                    <a:pt x="163" y="4"/>
                  </a:lnTo>
                  <a:lnTo>
                    <a:pt x="192" y="16"/>
                  </a:lnTo>
                  <a:lnTo>
                    <a:pt x="221" y="33"/>
                  </a:lnTo>
                  <a:lnTo>
                    <a:pt x="242" y="62"/>
                  </a:lnTo>
                  <a:lnTo>
                    <a:pt x="251" y="104"/>
                  </a:lnTo>
                  <a:lnTo>
                    <a:pt x="284" y="71"/>
                  </a:lnTo>
                  <a:lnTo>
                    <a:pt x="326" y="37"/>
                  </a:lnTo>
                  <a:lnTo>
                    <a:pt x="380" y="12"/>
                  </a:lnTo>
                  <a:lnTo>
                    <a:pt x="443" y="0"/>
                  </a:lnTo>
                  <a:lnTo>
                    <a:pt x="476" y="4"/>
                  </a:lnTo>
                  <a:lnTo>
                    <a:pt x="510" y="8"/>
                  </a:lnTo>
                  <a:lnTo>
                    <a:pt x="539" y="25"/>
                  </a:lnTo>
                  <a:lnTo>
                    <a:pt x="564" y="46"/>
                  </a:lnTo>
                  <a:lnTo>
                    <a:pt x="585" y="83"/>
                  </a:lnTo>
                  <a:lnTo>
                    <a:pt x="589" y="129"/>
                  </a:lnTo>
                  <a:lnTo>
                    <a:pt x="585" y="171"/>
                  </a:lnTo>
                  <a:lnTo>
                    <a:pt x="573" y="221"/>
                  </a:lnTo>
                  <a:lnTo>
                    <a:pt x="556" y="271"/>
                  </a:lnTo>
                  <a:lnTo>
                    <a:pt x="543" y="317"/>
                  </a:lnTo>
                  <a:lnTo>
                    <a:pt x="531" y="346"/>
                  </a:lnTo>
                  <a:lnTo>
                    <a:pt x="518" y="380"/>
                  </a:lnTo>
                  <a:lnTo>
                    <a:pt x="510" y="400"/>
                  </a:lnTo>
                  <a:lnTo>
                    <a:pt x="506" y="417"/>
                  </a:lnTo>
                  <a:lnTo>
                    <a:pt x="506" y="438"/>
                  </a:lnTo>
                  <a:lnTo>
                    <a:pt x="506" y="451"/>
                  </a:lnTo>
                  <a:lnTo>
                    <a:pt x="510" y="463"/>
                  </a:lnTo>
                  <a:lnTo>
                    <a:pt x="514" y="471"/>
                  </a:lnTo>
                  <a:lnTo>
                    <a:pt x="522" y="476"/>
                  </a:lnTo>
                  <a:lnTo>
                    <a:pt x="535" y="476"/>
                  </a:lnTo>
                  <a:lnTo>
                    <a:pt x="568" y="467"/>
                  </a:lnTo>
                  <a:lnTo>
                    <a:pt x="602" y="442"/>
                  </a:lnTo>
                  <a:lnTo>
                    <a:pt x="631" y="400"/>
                  </a:lnTo>
                  <a:lnTo>
                    <a:pt x="652" y="338"/>
                  </a:lnTo>
                  <a:lnTo>
                    <a:pt x="656" y="334"/>
                  </a:lnTo>
                  <a:lnTo>
                    <a:pt x="660" y="329"/>
                  </a:lnTo>
                  <a:lnTo>
                    <a:pt x="660" y="325"/>
                  </a:lnTo>
                  <a:lnTo>
                    <a:pt x="665" y="321"/>
                  </a:lnTo>
                  <a:lnTo>
                    <a:pt x="673" y="321"/>
                  </a:lnTo>
                  <a:lnTo>
                    <a:pt x="677" y="321"/>
                  </a:lnTo>
                  <a:lnTo>
                    <a:pt x="681" y="321"/>
                  </a:lnTo>
                  <a:lnTo>
                    <a:pt x="690" y="325"/>
                  </a:lnTo>
                  <a:lnTo>
                    <a:pt x="694" y="329"/>
                  </a:lnTo>
                  <a:lnTo>
                    <a:pt x="694" y="338"/>
                  </a:lnTo>
                  <a:lnTo>
                    <a:pt x="690" y="350"/>
                  </a:lnTo>
                  <a:lnTo>
                    <a:pt x="681" y="375"/>
                  </a:lnTo>
                  <a:lnTo>
                    <a:pt x="665" y="409"/>
                  </a:lnTo>
                  <a:lnTo>
                    <a:pt x="644" y="446"/>
                  </a:lnTo>
                  <a:lnTo>
                    <a:pt x="610" y="476"/>
                  </a:lnTo>
                  <a:lnTo>
                    <a:pt x="577" y="496"/>
                  </a:lnTo>
                  <a:lnTo>
                    <a:pt x="531" y="505"/>
                  </a:lnTo>
                  <a:lnTo>
                    <a:pt x="489" y="501"/>
                  </a:lnTo>
                  <a:lnTo>
                    <a:pt x="455" y="480"/>
                  </a:lnTo>
                  <a:lnTo>
                    <a:pt x="430" y="451"/>
                  </a:lnTo>
                  <a:lnTo>
                    <a:pt x="422" y="413"/>
                  </a:lnTo>
                  <a:lnTo>
                    <a:pt x="422" y="400"/>
                  </a:lnTo>
                  <a:lnTo>
                    <a:pt x="426" y="392"/>
                  </a:lnTo>
                  <a:lnTo>
                    <a:pt x="430" y="380"/>
                  </a:lnTo>
                  <a:lnTo>
                    <a:pt x="435" y="367"/>
                  </a:lnTo>
                  <a:lnTo>
                    <a:pt x="439" y="350"/>
                  </a:lnTo>
                  <a:lnTo>
                    <a:pt x="455" y="317"/>
                  </a:lnTo>
                  <a:lnTo>
                    <a:pt x="472" y="267"/>
                  </a:lnTo>
                  <a:lnTo>
                    <a:pt x="489" y="213"/>
                  </a:lnTo>
                  <a:lnTo>
                    <a:pt x="501" y="158"/>
                  </a:lnTo>
                  <a:lnTo>
                    <a:pt x="506" y="112"/>
                  </a:lnTo>
                  <a:lnTo>
                    <a:pt x="506" y="96"/>
                  </a:lnTo>
                  <a:lnTo>
                    <a:pt x="501" y="75"/>
                  </a:lnTo>
                  <a:lnTo>
                    <a:pt x="493" y="54"/>
                  </a:lnTo>
                  <a:lnTo>
                    <a:pt x="472" y="37"/>
                  </a:lnTo>
                  <a:lnTo>
                    <a:pt x="439" y="33"/>
                  </a:lnTo>
                  <a:lnTo>
                    <a:pt x="393" y="37"/>
                  </a:lnTo>
                  <a:lnTo>
                    <a:pt x="351" y="54"/>
                  </a:lnTo>
                  <a:lnTo>
                    <a:pt x="317" y="79"/>
                  </a:lnTo>
                  <a:lnTo>
                    <a:pt x="292" y="108"/>
                  </a:lnTo>
                  <a:lnTo>
                    <a:pt x="271" y="137"/>
                  </a:lnTo>
                  <a:lnTo>
                    <a:pt x="251" y="167"/>
                  </a:lnTo>
                  <a:lnTo>
                    <a:pt x="238" y="188"/>
                  </a:lnTo>
                  <a:lnTo>
                    <a:pt x="230" y="208"/>
                  </a:lnTo>
                  <a:lnTo>
                    <a:pt x="221" y="238"/>
                  </a:lnTo>
                  <a:lnTo>
                    <a:pt x="200" y="313"/>
                  </a:lnTo>
                  <a:lnTo>
                    <a:pt x="196" y="346"/>
                  </a:lnTo>
                  <a:lnTo>
                    <a:pt x="188" y="384"/>
                  </a:lnTo>
                  <a:lnTo>
                    <a:pt x="175" y="413"/>
                  </a:lnTo>
                  <a:lnTo>
                    <a:pt x="171" y="442"/>
                  </a:lnTo>
                  <a:lnTo>
                    <a:pt x="163" y="467"/>
                  </a:lnTo>
                  <a:lnTo>
                    <a:pt x="159" y="484"/>
                  </a:lnTo>
                  <a:lnTo>
                    <a:pt x="150" y="492"/>
                  </a:lnTo>
                  <a:lnTo>
                    <a:pt x="142" y="501"/>
                  </a:lnTo>
                  <a:lnTo>
                    <a:pt x="129" y="505"/>
                  </a:lnTo>
                  <a:lnTo>
                    <a:pt x="113" y="505"/>
                  </a:lnTo>
                  <a:lnTo>
                    <a:pt x="104" y="505"/>
                  </a:lnTo>
                  <a:lnTo>
                    <a:pt x="96" y="505"/>
                  </a:lnTo>
                  <a:lnTo>
                    <a:pt x="87" y="501"/>
                  </a:lnTo>
                  <a:lnTo>
                    <a:pt x="79" y="492"/>
                  </a:lnTo>
                  <a:lnTo>
                    <a:pt x="75" y="484"/>
                  </a:lnTo>
                  <a:lnTo>
                    <a:pt x="75" y="471"/>
                  </a:lnTo>
                  <a:lnTo>
                    <a:pt x="75" y="467"/>
                  </a:lnTo>
                  <a:lnTo>
                    <a:pt x="79" y="459"/>
                  </a:lnTo>
                  <a:lnTo>
                    <a:pt x="79" y="446"/>
                  </a:lnTo>
                  <a:lnTo>
                    <a:pt x="83" y="438"/>
                  </a:lnTo>
                  <a:lnTo>
                    <a:pt x="87" y="425"/>
                  </a:lnTo>
                  <a:lnTo>
                    <a:pt x="87" y="425"/>
                  </a:lnTo>
                  <a:lnTo>
                    <a:pt x="121" y="284"/>
                  </a:lnTo>
                  <a:lnTo>
                    <a:pt x="129" y="250"/>
                  </a:lnTo>
                  <a:lnTo>
                    <a:pt x="138" y="217"/>
                  </a:lnTo>
                  <a:lnTo>
                    <a:pt x="146" y="183"/>
                  </a:lnTo>
                  <a:lnTo>
                    <a:pt x="154" y="146"/>
                  </a:lnTo>
                  <a:lnTo>
                    <a:pt x="163" y="112"/>
                  </a:lnTo>
                  <a:lnTo>
                    <a:pt x="167" y="87"/>
                  </a:lnTo>
                  <a:lnTo>
                    <a:pt x="167" y="71"/>
                  </a:lnTo>
                  <a:lnTo>
                    <a:pt x="163" y="58"/>
                  </a:lnTo>
                  <a:lnTo>
                    <a:pt x="159" y="46"/>
                  </a:lnTo>
                  <a:lnTo>
                    <a:pt x="150" y="37"/>
                  </a:lnTo>
                  <a:lnTo>
                    <a:pt x="142" y="33"/>
                  </a:lnTo>
                  <a:lnTo>
                    <a:pt x="129" y="33"/>
                  </a:lnTo>
                  <a:lnTo>
                    <a:pt x="100" y="41"/>
                  </a:lnTo>
                  <a:lnTo>
                    <a:pt x="79" y="67"/>
                  </a:lnTo>
                  <a:lnTo>
                    <a:pt x="62" y="108"/>
                  </a:lnTo>
                  <a:lnTo>
                    <a:pt x="46" y="154"/>
                  </a:lnTo>
                  <a:lnTo>
                    <a:pt x="41" y="171"/>
                  </a:lnTo>
                  <a:lnTo>
                    <a:pt x="37" y="179"/>
                  </a:lnTo>
                  <a:lnTo>
                    <a:pt x="33" y="183"/>
                  </a:lnTo>
                  <a:lnTo>
                    <a:pt x="29" y="188"/>
                  </a:lnTo>
                  <a:lnTo>
                    <a:pt x="21" y="188"/>
                  </a:lnTo>
                  <a:lnTo>
                    <a:pt x="16" y="188"/>
                  </a:lnTo>
                  <a:lnTo>
                    <a:pt x="12" y="188"/>
                  </a:lnTo>
                  <a:lnTo>
                    <a:pt x="8" y="183"/>
                  </a:lnTo>
                  <a:lnTo>
                    <a:pt x="4" y="179"/>
                  </a:lnTo>
                  <a:lnTo>
                    <a:pt x="0" y="171"/>
                  </a:lnTo>
                  <a:lnTo>
                    <a:pt x="4" y="158"/>
                  </a:lnTo>
                  <a:lnTo>
                    <a:pt x="12" y="129"/>
                  </a:lnTo>
                  <a:lnTo>
                    <a:pt x="25" y="96"/>
                  </a:lnTo>
                  <a:lnTo>
                    <a:pt x="41" y="62"/>
                  </a:lnTo>
                  <a:lnTo>
                    <a:pt x="54" y="41"/>
                  </a:lnTo>
                  <a:lnTo>
                    <a:pt x="75" y="21"/>
                  </a:lnTo>
                  <a:lnTo>
                    <a:pt x="100" y="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9"/>
            <p:cNvSpPr>
              <a:spLocks noEditPoints="1"/>
            </p:cNvSpPr>
            <p:nvPr/>
          </p:nvSpPr>
          <p:spPr bwMode="auto">
            <a:xfrm>
              <a:off x="3617" y="3176"/>
              <a:ext cx="828" cy="305"/>
            </a:xfrm>
            <a:custGeom>
              <a:avLst/>
              <a:gdLst/>
              <a:ahLst/>
              <a:cxnLst>
                <a:cxn ang="0">
                  <a:pos x="42" y="251"/>
                </a:cxn>
                <a:cxn ang="0">
                  <a:pos x="786" y="251"/>
                </a:cxn>
                <a:cxn ang="0">
                  <a:pos x="795" y="251"/>
                </a:cxn>
                <a:cxn ang="0">
                  <a:pos x="803" y="251"/>
                </a:cxn>
                <a:cxn ang="0">
                  <a:pos x="812" y="251"/>
                </a:cxn>
                <a:cxn ang="0">
                  <a:pos x="820" y="255"/>
                </a:cxn>
                <a:cxn ang="0">
                  <a:pos x="824" y="259"/>
                </a:cxn>
                <a:cxn ang="0">
                  <a:pos x="828" y="267"/>
                </a:cxn>
                <a:cxn ang="0">
                  <a:pos x="828" y="276"/>
                </a:cxn>
                <a:cxn ang="0">
                  <a:pos x="828" y="288"/>
                </a:cxn>
                <a:cxn ang="0">
                  <a:pos x="824" y="293"/>
                </a:cxn>
                <a:cxn ang="0">
                  <a:pos x="816" y="301"/>
                </a:cxn>
                <a:cxn ang="0">
                  <a:pos x="812" y="301"/>
                </a:cxn>
                <a:cxn ang="0">
                  <a:pos x="803" y="305"/>
                </a:cxn>
                <a:cxn ang="0">
                  <a:pos x="795" y="305"/>
                </a:cxn>
                <a:cxn ang="0">
                  <a:pos x="791" y="305"/>
                </a:cxn>
                <a:cxn ang="0">
                  <a:pos x="38" y="305"/>
                </a:cxn>
                <a:cxn ang="0">
                  <a:pos x="34" y="305"/>
                </a:cxn>
                <a:cxn ang="0">
                  <a:pos x="25" y="305"/>
                </a:cxn>
                <a:cxn ang="0">
                  <a:pos x="17" y="301"/>
                </a:cxn>
                <a:cxn ang="0">
                  <a:pos x="9" y="301"/>
                </a:cxn>
                <a:cxn ang="0">
                  <a:pos x="4" y="293"/>
                </a:cxn>
                <a:cxn ang="0">
                  <a:pos x="0" y="288"/>
                </a:cxn>
                <a:cxn ang="0">
                  <a:pos x="0" y="276"/>
                </a:cxn>
                <a:cxn ang="0">
                  <a:pos x="0" y="267"/>
                </a:cxn>
                <a:cxn ang="0">
                  <a:pos x="4" y="259"/>
                </a:cxn>
                <a:cxn ang="0">
                  <a:pos x="9" y="255"/>
                </a:cxn>
                <a:cxn ang="0">
                  <a:pos x="17" y="251"/>
                </a:cxn>
                <a:cxn ang="0">
                  <a:pos x="25" y="251"/>
                </a:cxn>
                <a:cxn ang="0">
                  <a:pos x="34" y="251"/>
                </a:cxn>
                <a:cxn ang="0">
                  <a:pos x="42" y="251"/>
                </a:cxn>
                <a:cxn ang="0">
                  <a:pos x="38" y="0"/>
                </a:cxn>
                <a:cxn ang="0">
                  <a:pos x="791" y="0"/>
                </a:cxn>
                <a:cxn ang="0">
                  <a:pos x="795" y="0"/>
                </a:cxn>
                <a:cxn ang="0">
                  <a:pos x="803" y="5"/>
                </a:cxn>
                <a:cxn ang="0">
                  <a:pos x="812" y="5"/>
                </a:cxn>
                <a:cxn ang="0">
                  <a:pos x="816" y="9"/>
                </a:cxn>
                <a:cxn ang="0">
                  <a:pos x="824" y="13"/>
                </a:cxn>
                <a:cxn ang="0">
                  <a:pos x="828" y="21"/>
                </a:cxn>
                <a:cxn ang="0">
                  <a:pos x="828" y="30"/>
                </a:cxn>
                <a:cxn ang="0">
                  <a:pos x="828" y="38"/>
                </a:cxn>
                <a:cxn ang="0">
                  <a:pos x="824" y="46"/>
                </a:cxn>
                <a:cxn ang="0">
                  <a:pos x="820" y="50"/>
                </a:cxn>
                <a:cxn ang="0">
                  <a:pos x="812" y="55"/>
                </a:cxn>
                <a:cxn ang="0">
                  <a:pos x="803" y="55"/>
                </a:cxn>
                <a:cxn ang="0">
                  <a:pos x="795" y="59"/>
                </a:cxn>
                <a:cxn ang="0">
                  <a:pos x="786" y="59"/>
                </a:cxn>
                <a:cxn ang="0">
                  <a:pos x="42" y="59"/>
                </a:cxn>
                <a:cxn ang="0">
                  <a:pos x="34" y="59"/>
                </a:cxn>
                <a:cxn ang="0">
                  <a:pos x="25" y="55"/>
                </a:cxn>
                <a:cxn ang="0">
                  <a:pos x="17" y="55"/>
                </a:cxn>
                <a:cxn ang="0">
                  <a:pos x="9" y="50"/>
                </a:cxn>
                <a:cxn ang="0">
                  <a:pos x="4" y="46"/>
                </a:cxn>
                <a:cxn ang="0">
                  <a:pos x="0" y="38"/>
                </a:cxn>
                <a:cxn ang="0">
                  <a:pos x="0" y="30"/>
                </a:cxn>
                <a:cxn ang="0">
                  <a:pos x="0" y="21"/>
                </a:cxn>
                <a:cxn ang="0">
                  <a:pos x="4" y="13"/>
                </a:cxn>
                <a:cxn ang="0">
                  <a:pos x="9" y="9"/>
                </a:cxn>
                <a:cxn ang="0">
                  <a:pos x="17" y="5"/>
                </a:cxn>
                <a:cxn ang="0">
                  <a:pos x="25" y="5"/>
                </a:cxn>
                <a:cxn ang="0">
                  <a:pos x="34" y="0"/>
                </a:cxn>
                <a:cxn ang="0">
                  <a:pos x="38" y="0"/>
                </a:cxn>
              </a:cxnLst>
              <a:rect l="0" t="0" r="r" b="b"/>
              <a:pathLst>
                <a:path w="828" h="305">
                  <a:moveTo>
                    <a:pt x="42" y="251"/>
                  </a:moveTo>
                  <a:lnTo>
                    <a:pt x="786" y="251"/>
                  </a:lnTo>
                  <a:lnTo>
                    <a:pt x="795" y="251"/>
                  </a:lnTo>
                  <a:lnTo>
                    <a:pt x="803" y="251"/>
                  </a:lnTo>
                  <a:lnTo>
                    <a:pt x="812" y="251"/>
                  </a:lnTo>
                  <a:lnTo>
                    <a:pt x="820" y="255"/>
                  </a:lnTo>
                  <a:lnTo>
                    <a:pt x="824" y="259"/>
                  </a:lnTo>
                  <a:lnTo>
                    <a:pt x="828" y="267"/>
                  </a:lnTo>
                  <a:lnTo>
                    <a:pt x="828" y="276"/>
                  </a:lnTo>
                  <a:lnTo>
                    <a:pt x="828" y="288"/>
                  </a:lnTo>
                  <a:lnTo>
                    <a:pt x="824" y="293"/>
                  </a:lnTo>
                  <a:lnTo>
                    <a:pt x="816" y="301"/>
                  </a:lnTo>
                  <a:lnTo>
                    <a:pt x="812" y="301"/>
                  </a:lnTo>
                  <a:lnTo>
                    <a:pt x="803" y="305"/>
                  </a:lnTo>
                  <a:lnTo>
                    <a:pt x="795" y="305"/>
                  </a:lnTo>
                  <a:lnTo>
                    <a:pt x="791" y="305"/>
                  </a:lnTo>
                  <a:lnTo>
                    <a:pt x="38" y="305"/>
                  </a:lnTo>
                  <a:lnTo>
                    <a:pt x="34" y="305"/>
                  </a:lnTo>
                  <a:lnTo>
                    <a:pt x="25" y="305"/>
                  </a:lnTo>
                  <a:lnTo>
                    <a:pt x="17" y="301"/>
                  </a:lnTo>
                  <a:lnTo>
                    <a:pt x="9" y="301"/>
                  </a:lnTo>
                  <a:lnTo>
                    <a:pt x="4" y="293"/>
                  </a:lnTo>
                  <a:lnTo>
                    <a:pt x="0" y="288"/>
                  </a:lnTo>
                  <a:lnTo>
                    <a:pt x="0" y="276"/>
                  </a:lnTo>
                  <a:lnTo>
                    <a:pt x="0" y="267"/>
                  </a:lnTo>
                  <a:lnTo>
                    <a:pt x="4" y="259"/>
                  </a:lnTo>
                  <a:lnTo>
                    <a:pt x="9" y="255"/>
                  </a:lnTo>
                  <a:lnTo>
                    <a:pt x="17" y="251"/>
                  </a:lnTo>
                  <a:lnTo>
                    <a:pt x="25" y="251"/>
                  </a:lnTo>
                  <a:lnTo>
                    <a:pt x="34" y="251"/>
                  </a:lnTo>
                  <a:lnTo>
                    <a:pt x="42" y="251"/>
                  </a:lnTo>
                  <a:close/>
                  <a:moveTo>
                    <a:pt x="38" y="0"/>
                  </a:moveTo>
                  <a:lnTo>
                    <a:pt x="791" y="0"/>
                  </a:lnTo>
                  <a:lnTo>
                    <a:pt x="795" y="0"/>
                  </a:lnTo>
                  <a:lnTo>
                    <a:pt x="803" y="5"/>
                  </a:lnTo>
                  <a:lnTo>
                    <a:pt x="812" y="5"/>
                  </a:lnTo>
                  <a:lnTo>
                    <a:pt x="816" y="9"/>
                  </a:lnTo>
                  <a:lnTo>
                    <a:pt x="824" y="13"/>
                  </a:lnTo>
                  <a:lnTo>
                    <a:pt x="828" y="21"/>
                  </a:lnTo>
                  <a:lnTo>
                    <a:pt x="828" y="30"/>
                  </a:lnTo>
                  <a:lnTo>
                    <a:pt x="828" y="38"/>
                  </a:lnTo>
                  <a:lnTo>
                    <a:pt x="824" y="46"/>
                  </a:lnTo>
                  <a:lnTo>
                    <a:pt x="820" y="50"/>
                  </a:lnTo>
                  <a:lnTo>
                    <a:pt x="812" y="55"/>
                  </a:lnTo>
                  <a:lnTo>
                    <a:pt x="803" y="55"/>
                  </a:lnTo>
                  <a:lnTo>
                    <a:pt x="795" y="59"/>
                  </a:lnTo>
                  <a:lnTo>
                    <a:pt x="786" y="59"/>
                  </a:lnTo>
                  <a:lnTo>
                    <a:pt x="42" y="59"/>
                  </a:lnTo>
                  <a:lnTo>
                    <a:pt x="34" y="59"/>
                  </a:lnTo>
                  <a:lnTo>
                    <a:pt x="25" y="55"/>
                  </a:lnTo>
                  <a:lnTo>
                    <a:pt x="17" y="55"/>
                  </a:lnTo>
                  <a:lnTo>
                    <a:pt x="9" y="50"/>
                  </a:lnTo>
                  <a:lnTo>
                    <a:pt x="4" y="46"/>
                  </a:lnTo>
                  <a:lnTo>
                    <a:pt x="0" y="38"/>
                  </a:lnTo>
                  <a:lnTo>
                    <a:pt x="0" y="30"/>
                  </a:lnTo>
                  <a:lnTo>
                    <a:pt x="0" y="21"/>
                  </a:lnTo>
                  <a:lnTo>
                    <a:pt x="4" y="13"/>
                  </a:lnTo>
                  <a:lnTo>
                    <a:pt x="9" y="9"/>
                  </a:lnTo>
                  <a:lnTo>
                    <a:pt x="17" y="5"/>
                  </a:lnTo>
                  <a:lnTo>
                    <a:pt x="25" y="5"/>
                  </a:lnTo>
                  <a:lnTo>
                    <a:pt x="34" y="0"/>
                  </a:lnTo>
                  <a:lnTo>
                    <a:pt x="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0"/>
            <p:cNvSpPr>
              <a:spLocks/>
            </p:cNvSpPr>
            <p:nvPr/>
          </p:nvSpPr>
          <p:spPr bwMode="auto">
            <a:xfrm>
              <a:off x="4642" y="2863"/>
              <a:ext cx="410" cy="747"/>
            </a:xfrm>
            <a:custGeom>
              <a:avLst/>
              <a:gdLst/>
              <a:ahLst/>
              <a:cxnLst>
                <a:cxn ang="0">
                  <a:pos x="217" y="0"/>
                </a:cxn>
                <a:cxn ang="0">
                  <a:pos x="234" y="0"/>
                </a:cxn>
                <a:cxn ang="0">
                  <a:pos x="247" y="0"/>
                </a:cxn>
                <a:cxn ang="0">
                  <a:pos x="251" y="9"/>
                </a:cxn>
                <a:cxn ang="0">
                  <a:pos x="255" y="17"/>
                </a:cxn>
                <a:cxn ang="0">
                  <a:pos x="255" y="34"/>
                </a:cxn>
                <a:cxn ang="0">
                  <a:pos x="255" y="656"/>
                </a:cxn>
                <a:cxn ang="0">
                  <a:pos x="255" y="676"/>
                </a:cxn>
                <a:cxn ang="0">
                  <a:pos x="263" y="689"/>
                </a:cxn>
                <a:cxn ang="0">
                  <a:pos x="280" y="702"/>
                </a:cxn>
                <a:cxn ang="0">
                  <a:pos x="313" y="706"/>
                </a:cxn>
                <a:cxn ang="0">
                  <a:pos x="368" y="710"/>
                </a:cxn>
                <a:cxn ang="0">
                  <a:pos x="410" y="710"/>
                </a:cxn>
                <a:cxn ang="0">
                  <a:pos x="410" y="747"/>
                </a:cxn>
                <a:cxn ang="0">
                  <a:pos x="380" y="747"/>
                </a:cxn>
                <a:cxn ang="0">
                  <a:pos x="339" y="747"/>
                </a:cxn>
                <a:cxn ang="0">
                  <a:pos x="284" y="743"/>
                </a:cxn>
                <a:cxn ang="0">
                  <a:pos x="238" y="743"/>
                </a:cxn>
                <a:cxn ang="0">
                  <a:pos x="205" y="743"/>
                </a:cxn>
                <a:cxn ang="0">
                  <a:pos x="171" y="743"/>
                </a:cxn>
                <a:cxn ang="0">
                  <a:pos x="125" y="743"/>
                </a:cxn>
                <a:cxn ang="0">
                  <a:pos x="75" y="747"/>
                </a:cxn>
                <a:cxn ang="0">
                  <a:pos x="29" y="747"/>
                </a:cxn>
                <a:cxn ang="0">
                  <a:pos x="4" y="747"/>
                </a:cxn>
                <a:cxn ang="0">
                  <a:pos x="4" y="710"/>
                </a:cxn>
                <a:cxn ang="0">
                  <a:pos x="50" y="710"/>
                </a:cxn>
                <a:cxn ang="0">
                  <a:pos x="104" y="706"/>
                </a:cxn>
                <a:cxn ang="0">
                  <a:pos x="138" y="702"/>
                </a:cxn>
                <a:cxn ang="0">
                  <a:pos x="155" y="689"/>
                </a:cxn>
                <a:cxn ang="0">
                  <a:pos x="159" y="676"/>
                </a:cxn>
                <a:cxn ang="0">
                  <a:pos x="163" y="656"/>
                </a:cxn>
                <a:cxn ang="0">
                  <a:pos x="163" y="84"/>
                </a:cxn>
                <a:cxn ang="0">
                  <a:pos x="100" y="105"/>
                </a:cxn>
                <a:cxn ang="0">
                  <a:pos x="42" y="113"/>
                </a:cxn>
                <a:cxn ang="0">
                  <a:pos x="0" y="113"/>
                </a:cxn>
                <a:cxn ang="0">
                  <a:pos x="0" y="71"/>
                </a:cxn>
                <a:cxn ang="0">
                  <a:pos x="33" y="71"/>
                </a:cxn>
                <a:cxn ang="0">
                  <a:pos x="75" y="67"/>
                </a:cxn>
                <a:cxn ang="0">
                  <a:pos x="125" y="55"/>
                </a:cxn>
                <a:cxn ang="0">
                  <a:pos x="175" y="34"/>
                </a:cxn>
                <a:cxn ang="0">
                  <a:pos x="217" y="0"/>
                </a:cxn>
              </a:cxnLst>
              <a:rect l="0" t="0" r="r" b="b"/>
              <a:pathLst>
                <a:path w="410" h="747">
                  <a:moveTo>
                    <a:pt x="217" y="0"/>
                  </a:moveTo>
                  <a:lnTo>
                    <a:pt x="234" y="0"/>
                  </a:lnTo>
                  <a:lnTo>
                    <a:pt x="247" y="0"/>
                  </a:lnTo>
                  <a:lnTo>
                    <a:pt x="251" y="9"/>
                  </a:lnTo>
                  <a:lnTo>
                    <a:pt x="255" y="17"/>
                  </a:lnTo>
                  <a:lnTo>
                    <a:pt x="255" y="34"/>
                  </a:lnTo>
                  <a:lnTo>
                    <a:pt x="255" y="656"/>
                  </a:lnTo>
                  <a:lnTo>
                    <a:pt x="255" y="676"/>
                  </a:lnTo>
                  <a:lnTo>
                    <a:pt x="263" y="689"/>
                  </a:lnTo>
                  <a:lnTo>
                    <a:pt x="280" y="702"/>
                  </a:lnTo>
                  <a:lnTo>
                    <a:pt x="313" y="706"/>
                  </a:lnTo>
                  <a:lnTo>
                    <a:pt x="368" y="710"/>
                  </a:lnTo>
                  <a:lnTo>
                    <a:pt x="410" y="710"/>
                  </a:lnTo>
                  <a:lnTo>
                    <a:pt x="410" y="747"/>
                  </a:lnTo>
                  <a:lnTo>
                    <a:pt x="380" y="747"/>
                  </a:lnTo>
                  <a:lnTo>
                    <a:pt x="339" y="747"/>
                  </a:lnTo>
                  <a:lnTo>
                    <a:pt x="284" y="743"/>
                  </a:lnTo>
                  <a:lnTo>
                    <a:pt x="238" y="743"/>
                  </a:lnTo>
                  <a:lnTo>
                    <a:pt x="205" y="743"/>
                  </a:lnTo>
                  <a:lnTo>
                    <a:pt x="171" y="743"/>
                  </a:lnTo>
                  <a:lnTo>
                    <a:pt x="125" y="743"/>
                  </a:lnTo>
                  <a:lnTo>
                    <a:pt x="75" y="747"/>
                  </a:lnTo>
                  <a:lnTo>
                    <a:pt x="29" y="747"/>
                  </a:lnTo>
                  <a:lnTo>
                    <a:pt x="4" y="747"/>
                  </a:lnTo>
                  <a:lnTo>
                    <a:pt x="4" y="710"/>
                  </a:lnTo>
                  <a:lnTo>
                    <a:pt x="50" y="710"/>
                  </a:lnTo>
                  <a:lnTo>
                    <a:pt x="104" y="706"/>
                  </a:lnTo>
                  <a:lnTo>
                    <a:pt x="138" y="702"/>
                  </a:lnTo>
                  <a:lnTo>
                    <a:pt x="155" y="689"/>
                  </a:lnTo>
                  <a:lnTo>
                    <a:pt x="159" y="676"/>
                  </a:lnTo>
                  <a:lnTo>
                    <a:pt x="163" y="656"/>
                  </a:lnTo>
                  <a:lnTo>
                    <a:pt x="163" y="84"/>
                  </a:lnTo>
                  <a:lnTo>
                    <a:pt x="100" y="105"/>
                  </a:lnTo>
                  <a:lnTo>
                    <a:pt x="42" y="113"/>
                  </a:lnTo>
                  <a:lnTo>
                    <a:pt x="0" y="113"/>
                  </a:lnTo>
                  <a:lnTo>
                    <a:pt x="0" y="71"/>
                  </a:lnTo>
                  <a:lnTo>
                    <a:pt x="33" y="71"/>
                  </a:lnTo>
                  <a:lnTo>
                    <a:pt x="75" y="67"/>
                  </a:lnTo>
                  <a:lnTo>
                    <a:pt x="125" y="55"/>
                  </a:lnTo>
                  <a:lnTo>
                    <a:pt x="175" y="34"/>
                  </a:lnTo>
                  <a:lnTo>
                    <a:pt x="2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1"/>
            <p:cNvSpPr>
              <a:spLocks noEditPoints="1"/>
            </p:cNvSpPr>
            <p:nvPr/>
          </p:nvSpPr>
          <p:spPr bwMode="auto">
            <a:xfrm>
              <a:off x="5545" y="2425"/>
              <a:ext cx="1309" cy="722"/>
            </a:xfrm>
            <a:custGeom>
              <a:avLst/>
              <a:gdLst/>
              <a:ahLst/>
              <a:cxnLst>
                <a:cxn ang="0">
                  <a:pos x="96" y="609"/>
                </a:cxn>
                <a:cxn ang="0">
                  <a:pos x="280" y="54"/>
                </a:cxn>
                <a:cxn ang="0">
                  <a:pos x="360" y="88"/>
                </a:cxn>
                <a:cxn ang="0">
                  <a:pos x="565" y="0"/>
                </a:cxn>
                <a:cxn ang="0">
                  <a:pos x="724" y="75"/>
                </a:cxn>
                <a:cxn ang="0">
                  <a:pos x="786" y="109"/>
                </a:cxn>
                <a:cxn ang="0">
                  <a:pos x="1008" y="0"/>
                </a:cxn>
                <a:cxn ang="0">
                  <a:pos x="1184" y="117"/>
                </a:cxn>
                <a:cxn ang="0">
                  <a:pos x="1154" y="351"/>
                </a:cxn>
                <a:cxn ang="0">
                  <a:pos x="1075" y="576"/>
                </a:cxn>
                <a:cxn ang="0">
                  <a:pos x="1079" y="680"/>
                </a:cxn>
                <a:cxn ang="0">
                  <a:pos x="1179" y="655"/>
                </a:cxn>
                <a:cxn ang="0">
                  <a:pos x="1267" y="488"/>
                </a:cxn>
                <a:cxn ang="0">
                  <a:pos x="1284" y="463"/>
                </a:cxn>
                <a:cxn ang="0">
                  <a:pos x="1305" y="468"/>
                </a:cxn>
                <a:cxn ang="0">
                  <a:pos x="1296" y="522"/>
                </a:cxn>
                <a:cxn ang="0">
                  <a:pos x="1196" y="685"/>
                </a:cxn>
                <a:cxn ang="0">
                  <a:pos x="1008" y="685"/>
                </a:cxn>
                <a:cxn ang="0">
                  <a:pos x="979" y="538"/>
                </a:cxn>
                <a:cxn ang="0">
                  <a:pos x="1050" y="330"/>
                </a:cxn>
                <a:cxn ang="0">
                  <a:pos x="1087" y="113"/>
                </a:cxn>
                <a:cxn ang="0">
                  <a:pos x="1004" y="38"/>
                </a:cxn>
                <a:cxn ang="0">
                  <a:pos x="807" y="134"/>
                </a:cxn>
                <a:cxn ang="0">
                  <a:pos x="740" y="250"/>
                </a:cxn>
                <a:cxn ang="0">
                  <a:pos x="686" y="463"/>
                </a:cxn>
                <a:cxn ang="0">
                  <a:pos x="632" y="668"/>
                </a:cxn>
                <a:cxn ang="0">
                  <a:pos x="560" y="722"/>
                </a:cxn>
                <a:cxn ang="0">
                  <a:pos x="527" y="693"/>
                </a:cxn>
                <a:cxn ang="0">
                  <a:pos x="540" y="614"/>
                </a:cxn>
                <a:cxn ang="0">
                  <a:pos x="640" y="209"/>
                </a:cxn>
                <a:cxn ang="0">
                  <a:pos x="623" y="63"/>
                </a:cxn>
                <a:cxn ang="0">
                  <a:pos x="448" y="67"/>
                </a:cxn>
                <a:cxn ang="0">
                  <a:pos x="314" y="205"/>
                </a:cxn>
                <a:cxn ang="0">
                  <a:pos x="284" y="288"/>
                </a:cxn>
                <a:cxn ang="0">
                  <a:pos x="209" y="589"/>
                </a:cxn>
                <a:cxn ang="0">
                  <a:pos x="184" y="676"/>
                </a:cxn>
                <a:cxn ang="0">
                  <a:pos x="151" y="718"/>
                </a:cxn>
                <a:cxn ang="0">
                  <a:pos x="105" y="718"/>
                </a:cxn>
                <a:cxn ang="0">
                  <a:pos x="80" y="680"/>
                </a:cxn>
                <a:cxn ang="0">
                  <a:pos x="188" y="246"/>
                </a:cxn>
                <a:cxn ang="0">
                  <a:pos x="213" y="109"/>
                </a:cxn>
                <a:cxn ang="0">
                  <a:pos x="163" y="38"/>
                </a:cxn>
                <a:cxn ang="0">
                  <a:pos x="67" y="163"/>
                </a:cxn>
                <a:cxn ang="0">
                  <a:pos x="38" y="259"/>
                </a:cxn>
                <a:cxn ang="0">
                  <a:pos x="17" y="259"/>
                </a:cxn>
                <a:cxn ang="0">
                  <a:pos x="0" y="246"/>
                </a:cxn>
                <a:cxn ang="0">
                  <a:pos x="34" y="129"/>
                </a:cxn>
                <a:cxn ang="0">
                  <a:pos x="100" y="25"/>
                </a:cxn>
              </a:cxnLst>
              <a:rect l="0" t="0" r="r" b="b"/>
              <a:pathLst>
                <a:path w="1309" h="722">
                  <a:moveTo>
                    <a:pt x="96" y="609"/>
                  </a:moveTo>
                  <a:lnTo>
                    <a:pt x="96" y="609"/>
                  </a:lnTo>
                  <a:lnTo>
                    <a:pt x="96" y="609"/>
                  </a:lnTo>
                  <a:lnTo>
                    <a:pt x="96" y="609"/>
                  </a:lnTo>
                  <a:close/>
                  <a:moveTo>
                    <a:pt x="167" y="0"/>
                  </a:moveTo>
                  <a:lnTo>
                    <a:pt x="209" y="8"/>
                  </a:lnTo>
                  <a:lnTo>
                    <a:pt x="251" y="25"/>
                  </a:lnTo>
                  <a:lnTo>
                    <a:pt x="280" y="54"/>
                  </a:lnTo>
                  <a:lnTo>
                    <a:pt x="305" y="92"/>
                  </a:lnTo>
                  <a:lnTo>
                    <a:pt x="318" y="138"/>
                  </a:lnTo>
                  <a:lnTo>
                    <a:pt x="335" y="117"/>
                  </a:lnTo>
                  <a:lnTo>
                    <a:pt x="360" y="88"/>
                  </a:lnTo>
                  <a:lnTo>
                    <a:pt x="397" y="58"/>
                  </a:lnTo>
                  <a:lnTo>
                    <a:pt x="443" y="29"/>
                  </a:lnTo>
                  <a:lnTo>
                    <a:pt x="498" y="8"/>
                  </a:lnTo>
                  <a:lnTo>
                    <a:pt x="565" y="0"/>
                  </a:lnTo>
                  <a:lnTo>
                    <a:pt x="606" y="4"/>
                  </a:lnTo>
                  <a:lnTo>
                    <a:pt x="652" y="17"/>
                  </a:lnTo>
                  <a:lnTo>
                    <a:pt x="694" y="46"/>
                  </a:lnTo>
                  <a:lnTo>
                    <a:pt x="724" y="75"/>
                  </a:lnTo>
                  <a:lnTo>
                    <a:pt x="736" y="109"/>
                  </a:lnTo>
                  <a:lnTo>
                    <a:pt x="744" y="134"/>
                  </a:lnTo>
                  <a:lnTo>
                    <a:pt x="749" y="159"/>
                  </a:lnTo>
                  <a:lnTo>
                    <a:pt x="786" y="109"/>
                  </a:lnTo>
                  <a:lnTo>
                    <a:pt x="828" y="67"/>
                  </a:lnTo>
                  <a:lnTo>
                    <a:pt x="882" y="33"/>
                  </a:lnTo>
                  <a:lnTo>
                    <a:pt x="941" y="8"/>
                  </a:lnTo>
                  <a:lnTo>
                    <a:pt x="1008" y="0"/>
                  </a:lnTo>
                  <a:lnTo>
                    <a:pt x="1075" y="8"/>
                  </a:lnTo>
                  <a:lnTo>
                    <a:pt x="1125" y="33"/>
                  </a:lnTo>
                  <a:lnTo>
                    <a:pt x="1163" y="67"/>
                  </a:lnTo>
                  <a:lnTo>
                    <a:pt x="1184" y="117"/>
                  </a:lnTo>
                  <a:lnTo>
                    <a:pt x="1192" y="171"/>
                  </a:lnTo>
                  <a:lnTo>
                    <a:pt x="1188" y="225"/>
                  </a:lnTo>
                  <a:lnTo>
                    <a:pt x="1171" y="284"/>
                  </a:lnTo>
                  <a:lnTo>
                    <a:pt x="1154" y="351"/>
                  </a:lnTo>
                  <a:lnTo>
                    <a:pt x="1133" y="413"/>
                  </a:lnTo>
                  <a:lnTo>
                    <a:pt x="1112" y="476"/>
                  </a:lnTo>
                  <a:lnTo>
                    <a:pt x="1096" y="522"/>
                  </a:lnTo>
                  <a:lnTo>
                    <a:pt x="1075" y="576"/>
                  </a:lnTo>
                  <a:lnTo>
                    <a:pt x="1066" y="634"/>
                  </a:lnTo>
                  <a:lnTo>
                    <a:pt x="1066" y="655"/>
                  </a:lnTo>
                  <a:lnTo>
                    <a:pt x="1071" y="672"/>
                  </a:lnTo>
                  <a:lnTo>
                    <a:pt x="1079" y="680"/>
                  </a:lnTo>
                  <a:lnTo>
                    <a:pt x="1087" y="685"/>
                  </a:lnTo>
                  <a:lnTo>
                    <a:pt x="1104" y="689"/>
                  </a:lnTo>
                  <a:lnTo>
                    <a:pt x="1146" y="680"/>
                  </a:lnTo>
                  <a:lnTo>
                    <a:pt x="1179" y="655"/>
                  </a:lnTo>
                  <a:lnTo>
                    <a:pt x="1209" y="622"/>
                  </a:lnTo>
                  <a:lnTo>
                    <a:pt x="1234" y="580"/>
                  </a:lnTo>
                  <a:lnTo>
                    <a:pt x="1250" y="534"/>
                  </a:lnTo>
                  <a:lnTo>
                    <a:pt x="1267" y="488"/>
                  </a:lnTo>
                  <a:lnTo>
                    <a:pt x="1271" y="480"/>
                  </a:lnTo>
                  <a:lnTo>
                    <a:pt x="1276" y="472"/>
                  </a:lnTo>
                  <a:lnTo>
                    <a:pt x="1276" y="468"/>
                  </a:lnTo>
                  <a:lnTo>
                    <a:pt x="1284" y="463"/>
                  </a:lnTo>
                  <a:lnTo>
                    <a:pt x="1288" y="463"/>
                  </a:lnTo>
                  <a:lnTo>
                    <a:pt x="1292" y="463"/>
                  </a:lnTo>
                  <a:lnTo>
                    <a:pt x="1301" y="463"/>
                  </a:lnTo>
                  <a:lnTo>
                    <a:pt x="1305" y="468"/>
                  </a:lnTo>
                  <a:lnTo>
                    <a:pt x="1309" y="472"/>
                  </a:lnTo>
                  <a:lnTo>
                    <a:pt x="1309" y="476"/>
                  </a:lnTo>
                  <a:lnTo>
                    <a:pt x="1305" y="493"/>
                  </a:lnTo>
                  <a:lnTo>
                    <a:pt x="1296" y="522"/>
                  </a:lnTo>
                  <a:lnTo>
                    <a:pt x="1284" y="559"/>
                  </a:lnTo>
                  <a:lnTo>
                    <a:pt x="1259" y="605"/>
                  </a:lnTo>
                  <a:lnTo>
                    <a:pt x="1234" y="647"/>
                  </a:lnTo>
                  <a:lnTo>
                    <a:pt x="1196" y="685"/>
                  </a:lnTo>
                  <a:lnTo>
                    <a:pt x="1154" y="714"/>
                  </a:lnTo>
                  <a:lnTo>
                    <a:pt x="1100" y="722"/>
                  </a:lnTo>
                  <a:lnTo>
                    <a:pt x="1050" y="714"/>
                  </a:lnTo>
                  <a:lnTo>
                    <a:pt x="1008" y="685"/>
                  </a:lnTo>
                  <a:lnTo>
                    <a:pt x="979" y="643"/>
                  </a:lnTo>
                  <a:lnTo>
                    <a:pt x="970" y="593"/>
                  </a:lnTo>
                  <a:lnTo>
                    <a:pt x="970" y="564"/>
                  </a:lnTo>
                  <a:lnTo>
                    <a:pt x="979" y="538"/>
                  </a:lnTo>
                  <a:lnTo>
                    <a:pt x="991" y="505"/>
                  </a:lnTo>
                  <a:lnTo>
                    <a:pt x="1008" y="455"/>
                  </a:lnTo>
                  <a:lnTo>
                    <a:pt x="1029" y="397"/>
                  </a:lnTo>
                  <a:lnTo>
                    <a:pt x="1050" y="330"/>
                  </a:lnTo>
                  <a:lnTo>
                    <a:pt x="1071" y="259"/>
                  </a:lnTo>
                  <a:lnTo>
                    <a:pt x="1083" y="200"/>
                  </a:lnTo>
                  <a:lnTo>
                    <a:pt x="1087" y="146"/>
                  </a:lnTo>
                  <a:lnTo>
                    <a:pt x="1087" y="113"/>
                  </a:lnTo>
                  <a:lnTo>
                    <a:pt x="1079" y="84"/>
                  </a:lnTo>
                  <a:lnTo>
                    <a:pt x="1062" y="58"/>
                  </a:lnTo>
                  <a:lnTo>
                    <a:pt x="1037" y="42"/>
                  </a:lnTo>
                  <a:lnTo>
                    <a:pt x="1004" y="38"/>
                  </a:lnTo>
                  <a:lnTo>
                    <a:pt x="941" y="46"/>
                  </a:lnTo>
                  <a:lnTo>
                    <a:pt x="891" y="67"/>
                  </a:lnTo>
                  <a:lnTo>
                    <a:pt x="845" y="100"/>
                  </a:lnTo>
                  <a:lnTo>
                    <a:pt x="807" y="134"/>
                  </a:lnTo>
                  <a:lnTo>
                    <a:pt x="778" y="171"/>
                  </a:lnTo>
                  <a:lnTo>
                    <a:pt x="757" y="209"/>
                  </a:lnTo>
                  <a:lnTo>
                    <a:pt x="744" y="234"/>
                  </a:lnTo>
                  <a:lnTo>
                    <a:pt x="740" y="250"/>
                  </a:lnTo>
                  <a:lnTo>
                    <a:pt x="732" y="284"/>
                  </a:lnTo>
                  <a:lnTo>
                    <a:pt x="719" y="338"/>
                  </a:lnTo>
                  <a:lnTo>
                    <a:pt x="703" y="397"/>
                  </a:lnTo>
                  <a:lnTo>
                    <a:pt x="686" y="463"/>
                  </a:lnTo>
                  <a:lnTo>
                    <a:pt x="669" y="526"/>
                  </a:lnTo>
                  <a:lnTo>
                    <a:pt x="652" y="584"/>
                  </a:lnTo>
                  <a:lnTo>
                    <a:pt x="644" y="634"/>
                  </a:lnTo>
                  <a:lnTo>
                    <a:pt x="632" y="668"/>
                  </a:lnTo>
                  <a:lnTo>
                    <a:pt x="623" y="697"/>
                  </a:lnTo>
                  <a:lnTo>
                    <a:pt x="602" y="714"/>
                  </a:lnTo>
                  <a:lnTo>
                    <a:pt x="573" y="722"/>
                  </a:lnTo>
                  <a:lnTo>
                    <a:pt x="560" y="722"/>
                  </a:lnTo>
                  <a:lnTo>
                    <a:pt x="548" y="718"/>
                  </a:lnTo>
                  <a:lnTo>
                    <a:pt x="540" y="714"/>
                  </a:lnTo>
                  <a:lnTo>
                    <a:pt x="531" y="705"/>
                  </a:lnTo>
                  <a:lnTo>
                    <a:pt x="527" y="693"/>
                  </a:lnTo>
                  <a:lnTo>
                    <a:pt x="523" y="680"/>
                  </a:lnTo>
                  <a:lnTo>
                    <a:pt x="527" y="668"/>
                  </a:lnTo>
                  <a:lnTo>
                    <a:pt x="531" y="643"/>
                  </a:lnTo>
                  <a:lnTo>
                    <a:pt x="540" y="614"/>
                  </a:lnTo>
                  <a:lnTo>
                    <a:pt x="548" y="584"/>
                  </a:lnTo>
                  <a:lnTo>
                    <a:pt x="577" y="463"/>
                  </a:lnTo>
                  <a:lnTo>
                    <a:pt x="623" y="280"/>
                  </a:lnTo>
                  <a:lnTo>
                    <a:pt x="640" y="209"/>
                  </a:lnTo>
                  <a:lnTo>
                    <a:pt x="648" y="146"/>
                  </a:lnTo>
                  <a:lnTo>
                    <a:pt x="644" y="117"/>
                  </a:lnTo>
                  <a:lnTo>
                    <a:pt x="636" y="88"/>
                  </a:lnTo>
                  <a:lnTo>
                    <a:pt x="623" y="63"/>
                  </a:lnTo>
                  <a:lnTo>
                    <a:pt x="598" y="42"/>
                  </a:lnTo>
                  <a:lnTo>
                    <a:pt x="560" y="38"/>
                  </a:lnTo>
                  <a:lnTo>
                    <a:pt x="498" y="46"/>
                  </a:lnTo>
                  <a:lnTo>
                    <a:pt x="448" y="67"/>
                  </a:lnTo>
                  <a:lnTo>
                    <a:pt x="402" y="100"/>
                  </a:lnTo>
                  <a:lnTo>
                    <a:pt x="364" y="134"/>
                  </a:lnTo>
                  <a:lnTo>
                    <a:pt x="335" y="171"/>
                  </a:lnTo>
                  <a:lnTo>
                    <a:pt x="314" y="205"/>
                  </a:lnTo>
                  <a:lnTo>
                    <a:pt x="301" y="234"/>
                  </a:lnTo>
                  <a:lnTo>
                    <a:pt x="297" y="242"/>
                  </a:lnTo>
                  <a:lnTo>
                    <a:pt x="293" y="263"/>
                  </a:lnTo>
                  <a:lnTo>
                    <a:pt x="284" y="288"/>
                  </a:lnTo>
                  <a:lnTo>
                    <a:pt x="280" y="309"/>
                  </a:lnTo>
                  <a:lnTo>
                    <a:pt x="251" y="417"/>
                  </a:lnTo>
                  <a:lnTo>
                    <a:pt x="218" y="559"/>
                  </a:lnTo>
                  <a:lnTo>
                    <a:pt x="209" y="589"/>
                  </a:lnTo>
                  <a:lnTo>
                    <a:pt x="205" y="618"/>
                  </a:lnTo>
                  <a:lnTo>
                    <a:pt x="197" y="647"/>
                  </a:lnTo>
                  <a:lnTo>
                    <a:pt x="188" y="668"/>
                  </a:lnTo>
                  <a:lnTo>
                    <a:pt x="184" y="676"/>
                  </a:lnTo>
                  <a:lnTo>
                    <a:pt x="180" y="693"/>
                  </a:lnTo>
                  <a:lnTo>
                    <a:pt x="172" y="705"/>
                  </a:lnTo>
                  <a:lnTo>
                    <a:pt x="159" y="714"/>
                  </a:lnTo>
                  <a:lnTo>
                    <a:pt x="151" y="718"/>
                  </a:lnTo>
                  <a:lnTo>
                    <a:pt x="138" y="722"/>
                  </a:lnTo>
                  <a:lnTo>
                    <a:pt x="130" y="722"/>
                  </a:lnTo>
                  <a:lnTo>
                    <a:pt x="117" y="722"/>
                  </a:lnTo>
                  <a:lnTo>
                    <a:pt x="105" y="718"/>
                  </a:lnTo>
                  <a:lnTo>
                    <a:pt x="96" y="714"/>
                  </a:lnTo>
                  <a:lnTo>
                    <a:pt x="88" y="705"/>
                  </a:lnTo>
                  <a:lnTo>
                    <a:pt x="84" y="693"/>
                  </a:lnTo>
                  <a:lnTo>
                    <a:pt x="80" y="680"/>
                  </a:lnTo>
                  <a:lnTo>
                    <a:pt x="84" y="664"/>
                  </a:lnTo>
                  <a:lnTo>
                    <a:pt x="88" y="639"/>
                  </a:lnTo>
                  <a:lnTo>
                    <a:pt x="96" y="609"/>
                  </a:lnTo>
                  <a:lnTo>
                    <a:pt x="188" y="246"/>
                  </a:lnTo>
                  <a:lnTo>
                    <a:pt x="201" y="192"/>
                  </a:lnTo>
                  <a:lnTo>
                    <a:pt x="209" y="159"/>
                  </a:lnTo>
                  <a:lnTo>
                    <a:pt x="213" y="134"/>
                  </a:lnTo>
                  <a:lnTo>
                    <a:pt x="213" y="109"/>
                  </a:lnTo>
                  <a:lnTo>
                    <a:pt x="209" y="71"/>
                  </a:lnTo>
                  <a:lnTo>
                    <a:pt x="201" y="50"/>
                  </a:lnTo>
                  <a:lnTo>
                    <a:pt x="184" y="42"/>
                  </a:lnTo>
                  <a:lnTo>
                    <a:pt x="163" y="38"/>
                  </a:lnTo>
                  <a:lnTo>
                    <a:pt x="134" y="46"/>
                  </a:lnTo>
                  <a:lnTo>
                    <a:pt x="105" y="71"/>
                  </a:lnTo>
                  <a:lnTo>
                    <a:pt x="84" y="113"/>
                  </a:lnTo>
                  <a:lnTo>
                    <a:pt x="67" y="163"/>
                  </a:lnTo>
                  <a:lnTo>
                    <a:pt x="50" y="225"/>
                  </a:lnTo>
                  <a:lnTo>
                    <a:pt x="42" y="242"/>
                  </a:lnTo>
                  <a:lnTo>
                    <a:pt x="42" y="250"/>
                  </a:lnTo>
                  <a:lnTo>
                    <a:pt x="38" y="259"/>
                  </a:lnTo>
                  <a:lnTo>
                    <a:pt x="34" y="259"/>
                  </a:lnTo>
                  <a:lnTo>
                    <a:pt x="25" y="259"/>
                  </a:lnTo>
                  <a:lnTo>
                    <a:pt x="21" y="259"/>
                  </a:lnTo>
                  <a:lnTo>
                    <a:pt x="17" y="259"/>
                  </a:lnTo>
                  <a:lnTo>
                    <a:pt x="13" y="259"/>
                  </a:lnTo>
                  <a:lnTo>
                    <a:pt x="8" y="259"/>
                  </a:lnTo>
                  <a:lnTo>
                    <a:pt x="4" y="255"/>
                  </a:lnTo>
                  <a:lnTo>
                    <a:pt x="0" y="246"/>
                  </a:lnTo>
                  <a:lnTo>
                    <a:pt x="4" y="234"/>
                  </a:lnTo>
                  <a:lnTo>
                    <a:pt x="8" y="205"/>
                  </a:lnTo>
                  <a:lnTo>
                    <a:pt x="21" y="171"/>
                  </a:lnTo>
                  <a:lnTo>
                    <a:pt x="34" y="129"/>
                  </a:lnTo>
                  <a:lnTo>
                    <a:pt x="50" y="92"/>
                  </a:lnTo>
                  <a:lnTo>
                    <a:pt x="63" y="71"/>
                  </a:lnTo>
                  <a:lnTo>
                    <a:pt x="80" y="50"/>
                  </a:lnTo>
                  <a:lnTo>
                    <a:pt x="100" y="25"/>
                  </a:lnTo>
                  <a:lnTo>
                    <a:pt x="130" y="8"/>
                  </a:lnTo>
                  <a:lnTo>
                    <a:pt x="1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2"/>
            <p:cNvSpPr>
              <a:spLocks noEditPoints="1"/>
            </p:cNvSpPr>
            <p:nvPr/>
          </p:nvSpPr>
          <p:spPr bwMode="auto">
            <a:xfrm>
              <a:off x="6963" y="1761"/>
              <a:ext cx="656" cy="1010"/>
            </a:xfrm>
            <a:custGeom>
              <a:avLst/>
              <a:gdLst/>
              <a:ahLst/>
              <a:cxnLst>
                <a:cxn ang="0">
                  <a:pos x="368" y="338"/>
                </a:cxn>
                <a:cxn ang="0">
                  <a:pos x="343" y="343"/>
                </a:cxn>
                <a:cxn ang="0">
                  <a:pos x="326" y="347"/>
                </a:cxn>
                <a:cxn ang="0">
                  <a:pos x="343" y="351"/>
                </a:cxn>
                <a:cxn ang="0">
                  <a:pos x="368" y="351"/>
                </a:cxn>
                <a:cxn ang="0">
                  <a:pos x="393" y="351"/>
                </a:cxn>
                <a:cxn ang="0">
                  <a:pos x="418" y="347"/>
                </a:cxn>
                <a:cxn ang="0">
                  <a:pos x="435" y="343"/>
                </a:cxn>
                <a:cxn ang="0">
                  <a:pos x="405" y="338"/>
                </a:cxn>
                <a:cxn ang="0">
                  <a:pos x="376" y="338"/>
                </a:cxn>
                <a:cxn ang="0">
                  <a:pos x="410" y="42"/>
                </a:cxn>
                <a:cxn ang="0">
                  <a:pos x="305" y="121"/>
                </a:cxn>
                <a:cxn ang="0">
                  <a:pos x="234" y="238"/>
                </a:cxn>
                <a:cxn ang="0">
                  <a:pos x="138" y="597"/>
                </a:cxn>
                <a:cxn ang="0">
                  <a:pos x="138" y="631"/>
                </a:cxn>
                <a:cxn ang="0">
                  <a:pos x="163" y="718"/>
                </a:cxn>
                <a:cxn ang="0">
                  <a:pos x="234" y="764"/>
                </a:cxn>
                <a:cxn ang="0">
                  <a:pos x="351" y="760"/>
                </a:cxn>
                <a:cxn ang="0">
                  <a:pos x="460" y="689"/>
                </a:cxn>
                <a:cxn ang="0">
                  <a:pos x="527" y="564"/>
                </a:cxn>
                <a:cxn ang="0">
                  <a:pos x="531" y="439"/>
                </a:cxn>
                <a:cxn ang="0">
                  <a:pos x="481" y="368"/>
                </a:cxn>
                <a:cxn ang="0">
                  <a:pos x="376" y="380"/>
                </a:cxn>
                <a:cxn ang="0">
                  <a:pos x="305" y="376"/>
                </a:cxn>
                <a:cxn ang="0">
                  <a:pos x="284" y="351"/>
                </a:cxn>
                <a:cxn ang="0">
                  <a:pos x="305" y="318"/>
                </a:cxn>
                <a:cxn ang="0">
                  <a:pos x="351" y="309"/>
                </a:cxn>
                <a:cxn ang="0">
                  <a:pos x="418" y="309"/>
                </a:cxn>
                <a:cxn ang="0">
                  <a:pos x="468" y="318"/>
                </a:cxn>
                <a:cxn ang="0">
                  <a:pos x="531" y="284"/>
                </a:cxn>
                <a:cxn ang="0">
                  <a:pos x="581" y="184"/>
                </a:cxn>
                <a:cxn ang="0">
                  <a:pos x="585" y="134"/>
                </a:cxn>
                <a:cxn ang="0">
                  <a:pos x="585" y="134"/>
                </a:cxn>
                <a:cxn ang="0">
                  <a:pos x="552" y="55"/>
                </a:cxn>
                <a:cxn ang="0">
                  <a:pos x="468" y="30"/>
                </a:cxn>
                <a:cxn ang="0">
                  <a:pos x="531" y="5"/>
                </a:cxn>
                <a:cxn ang="0">
                  <a:pos x="623" y="59"/>
                </a:cxn>
                <a:cxn ang="0">
                  <a:pos x="656" y="155"/>
                </a:cxn>
                <a:cxn ang="0">
                  <a:pos x="648" y="205"/>
                </a:cxn>
                <a:cxn ang="0">
                  <a:pos x="598" y="288"/>
                </a:cxn>
                <a:cxn ang="0">
                  <a:pos x="531" y="343"/>
                </a:cxn>
                <a:cxn ang="0">
                  <a:pos x="594" y="418"/>
                </a:cxn>
                <a:cxn ang="0">
                  <a:pos x="619" y="518"/>
                </a:cxn>
                <a:cxn ang="0">
                  <a:pos x="577" y="647"/>
                </a:cxn>
                <a:cxn ang="0">
                  <a:pos x="481" y="743"/>
                </a:cxn>
                <a:cxn ang="0">
                  <a:pos x="351" y="798"/>
                </a:cxn>
                <a:cxn ang="0">
                  <a:pos x="221" y="793"/>
                </a:cxn>
                <a:cxn ang="0">
                  <a:pos x="134" y="739"/>
                </a:cxn>
                <a:cxn ang="0">
                  <a:pos x="37" y="1002"/>
                </a:cxn>
                <a:cxn ang="0">
                  <a:pos x="29" y="1010"/>
                </a:cxn>
                <a:cxn ang="0">
                  <a:pos x="12" y="1010"/>
                </a:cxn>
                <a:cxn ang="0">
                  <a:pos x="4" y="1006"/>
                </a:cxn>
                <a:cxn ang="0">
                  <a:pos x="0" y="998"/>
                </a:cxn>
                <a:cxn ang="0">
                  <a:pos x="192" y="234"/>
                </a:cxn>
                <a:cxn ang="0">
                  <a:pos x="255" y="126"/>
                </a:cxn>
                <a:cxn ang="0">
                  <a:pos x="351" y="38"/>
                </a:cxn>
                <a:cxn ang="0">
                  <a:pos x="472" y="0"/>
                </a:cxn>
              </a:cxnLst>
              <a:rect l="0" t="0" r="r" b="b"/>
              <a:pathLst>
                <a:path w="656" h="1010">
                  <a:moveTo>
                    <a:pt x="376" y="338"/>
                  </a:moveTo>
                  <a:lnTo>
                    <a:pt x="368" y="338"/>
                  </a:lnTo>
                  <a:lnTo>
                    <a:pt x="355" y="338"/>
                  </a:lnTo>
                  <a:lnTo>
                    <a:pt x="343" y="343"/>
                  </a:lnTo>
                  <a:lnTo>
                    <a:pt x="334" y="343"/>
                  </a:lnTo>
                  <a:lnTo>
                    <a:pt x="326" y="347"/>
                  </a:lnTo>
                  <a:lnTo>
                    <a:pt x="330" y="351"/>
                  </a:lnTo>
                  <a:lnTo>
                    <a:pt x="343" y="351"/>
                  </a:lnTo>
                  <a:lnTo>
                    <a:pt x="355" y="351"/>
                  </a:lnTo>
                  <a:lnTo>
                    <a:pt x="368" y="351"/>
                  </a:lnTo>
                  <a:lnTo>
                    <a:pt x="376" y="351"/>
                  </a:lnTo>
                  <a:lnTo>
                    <a:pt x="393" y="351"/>
                  </a:lnTo>
                  <a:lnTo>
                    <a:pt x="405" y="351"/>
                  </a:lnTo>
                  <a:lnTo>
                    <a:pt x="418" y="347"/>
                  </a:lnTo>
                  <a:lnTo>
                    <a:pt x="426" y="347"/>
                  </a:lnTo>
                  <a:lnTo>
                    <a:pt x="435" y="343"/>
                  </a:lnTo>
                  <a:lnTo>
                    <a:pt x="422" y="343"/>
                  </a:lnTo>
                  <a:lnTo>
                    <a:pt x="405" y="338"/>
                  </a:lnTo>
                  <a:lnTo>
                    <a:pt x="393" y="338"/>
                  </a:lnTo>
                  <a:lnTo>
                    <a:pt x="376" y="338"/>
                  </a:lnTo>
                  <a:close/>
                  <a:moveTo>
                    <a:pt x="468" y="30"/>
                  </a:moveTo>
                  <a:lnTo>
                    <a:pt x="410" y="42"/>
                  </a:lnTo>
                  <a:lnTo>
                    <a:pt x="351" y="76"/>
                  </a:lnTo>
                  <a:lnTo>
                    <a:pt x="305" y="121"/>
                  </a:lnTo>
                  <a:lnTo>
                    <a:pt x="263" y="180"/>
                  </a:lnTo>
                  <a:lnTo>
                    <a:pt x="234" y="238"/>
                  </a:lnTo>
                  <a:lnTo>
                    <a:pt x="213" y="297"/>
                  </a:lnTo>
                  <a:lnTo>
                    <a:pt x="138" y="597"/>
                  </a:lnTo>
                  <a:lnTo>
                    <a:pt x="138" y="614"/>
                  </a:lnTo>
                  <a:lnTo>
                    <a:pt x="138" y="631"/>
                  </a:lnTo>
                  <a:lnTo>
                    <a:pt x="142" y="677"/>
                  </a:lnTo>
                  <a:lnTo>
                    <a:pt x="163" y="718"/>
                  </a:lnTo>
                  <a:lnTo>
                    <a:pt x="196" y="748"/>
                  </a:lnTo>
                  <a:lnTo>
                    <a:pt x="234" y="764"/>
                  </a:lnTo>
                  <a:lnTo>
                    <a:pt x="284" y="768"/>
                  </a:lnTo>
                  <a:lnTo>
                    <a:pt x="351" y="760"/>
                  </a:lnTo>
                  <a:lnTo>
                    <a:pt x="410" y="731"/>
                  </a:lnTo>
                  <a:lnTo>
                    <a:pt x="460" y="689"/>
                  </a:lnTo>
                  <a:lnTo>
                    <a:pt x="502" y="635"/>
                  </a:lnTo>
                  <a:lnTo>
                    <a:pt x="527" y="564"/>
                  </a:lnTo>
                  <a:lnTo>
                    <a:pt x="535" y="489"/>
                  </a:lnTo>
                  <a:lnTo>
                    <a:pt x="531" y="439"/>
                  </a:lnTo>
                  <a:lnTo>
                    <a:pt x="510" y="397"/>
                  </a:lnTo>
                  <a:lnTo>
                    <a:pt x="481" y="368"/>
                  </a:lnTo>
                  <a:lnTo>
                    <a:pt x="430" y="380"/>
                  </a:lnTo>
                  <a:lnTo>
                    <a:pt x="376" y="380"/>
                  </a:lnTo>
                  <a:lnTo>
                    <a:pt x="334" y="380"/>
                  </a:lnTo>
                  <a:lnTo>
                    <a:pt x="305" y="376"/>
                  </a:lnTo>
                  <a:lnTo>
                    <a:pt x="288" y="368"/>
                  </a:lnTo>
                  <a:lnTo>
                    <a:pt x="284" y="351"/>
                  </a:lnTo>
                  <a:lnTo>
                    <a:pt x="288" y="330"/>
                  </a:lnTo>
                  <a:lnTo>
                    <a:pt x="305" y="318"/>
                  </a:lnTo>
                  <a:lnTo>
                    <a:pt x="326" y="309"/>
                  </a:lnTo>
                  <a:lnTo>
                    <a:pt x="351" y="309"/>
                  </a:lnTo>
                  <a:lnTo>
                    <a:pt x="376" y="305"/>
                  </a:lnTo>
                  <a:lnTo>
                    <a:pt x="418" y="309"/>
                  </a:lnTo>
                  <a:lnTo>
                    <a:pt x="447" y="313"/>
                  </a:lnTo>
                  <a:lnTo>
                    <a:pt x="468" y="318"/>
                  </a:lnTo>
                  <a:lnTo>
                    <a:pt x="485" y="322"/>
                  </a:lnTo>
                  <a:lnTo>
                    <a:pt x="531" y="284"/>
                  </a:lnTo>
                  <a:lnTo>
                    <a:pt x="560" y="234"/>
                  </a:lnTo>
                  <a:lnTo>
                    <a:pt x="581" y="184"/>
                  </a:lnTo>
                  <a:lnTo>
                    <a:pt x="585" y="134"/>
                  </a:lnTo>
                  <a:lnTo>
                    <a:pt x="585" y="134"/>
                  </a:lnTo>
                  <a:lnTo>
                    <a:pt x="585" y="134"/>
                  </a:lnTo>
                  <a:lnTo>
                    <a:pt x="585" y="134"/>
                  </a:lnTo>
                  <a:lnTo>
                    <a:pt x="577" y="88"/>
                  </a:lnTo>
                  <a:lnTo>
                    <a:pt x="552" y="55"/>
                  </a:lnTo>
                  <a:lnTo>
                    <a:pt x="518" y="38"/>
                  </a:lnTo>
                  <a:lnTo>
                    <a:pt x="468" y="30"/>
                  </a:lnTo>
                  <a:close/>
                  <a:moveTo>
                    <a:pt x="472" y="0"/>
                  </a:moveTo>
                  <a:lnTo>
                    <a:pt x="531" y="5"/>
                  </a:lnTo>
                  <a:lnTo>
                    <a:pt x="581" y="25"/>
                  </a:lnTo>
                  <a:lnTo>
                    <a:pt x="623" y="59"/>
                  </a:lnTo>
                  <a:lnTo>
                    <a:pt x="648" y="101"/>
                  </a:lnTo>
                  <a:lnTo>
                    <a:pt x="656" y="155"/>
                  </a:lnTo>
                  <a:lnTo>
                    <a:pt x="656" y="155"/>
                  </a:lnTo>
                  <a:lnTo>
                    <a:pt x="648" y="205"/>
                  </a:lnTo>
                  <a:lnTo>
                    <a:pt x="627" y="251"/>
                  </a:lnTo>
                  <a:lnTo>
                    <a:pt x="598" y="288"/>
                  </a:lnTo>
                  <a:lnTo>
                    <a:pt x="564" y="322"/>
                  </a:lnTo>
                  <a:lnTo>
                    <a:pt x="531" y="343"/>
                  </a:lnTo>
                  <a:lnTo>
                    <a:pt x="568" y="376"/>
                  </a:lnTo>
                  <a:lnTo>
                    <a:pt x="594" y="418"/>
                  </a:lnTo>
                  <a:lnTo>
                    <a:pt x="610" y="468"/>
                  </a:lnTo>
                  <a:lnTo>
                    <a:pt x="619" y="518"/>
                  </a:lnTo>
                  <a:lnTo>
                    <a:pt x="606" y="589"/>
                  </a:lnTo>
                  <a:lnTo>
                    <a:pt x="577" y="647"/>
                  </a:lnTo>
                  <a:lnTo>
                    <a:pt x="535" y="702"/>
                  </a:lnTo>
                  <a:lnTo>
                    <a:pt x="481" y="743"/>
                  </a:lnTo>
                  <a:lnTo>
                    <a:pt x="418" y="777"/>
                  </a:lnTo>
                  <a:lnTo>
                    <a:pt x="351" y="798"/>
                  </a:lnTo>
                  <a:lnTo>
                    <a:pt x="284" y="802"/>
                  </a:lnTo>
                  <a:lnTo>
                    <a:pt x="221" y="793"/>
                  </a:lnTo>
                  <a:lnTo>
                    <a:pt x="171" y="773"/>
                  </a:lnTo>
                  <a:lnTo>
                    <a:pt x="134" y="739"/>
                  </a:lnTo>
                  <a:lnTo>
                    <a:pt x="113" y="702"/>
                  </a:lnTo>
                  <a:lnTo>
                    <a:pt x="37" y="1002"/>
                  </a:lnTo>
                  <a:lnTo>
                    <a:pt x="33" y="1006"/>
                  </a:lnTo>
                  <a:lnTo>
                    <a:pt x="29" y="1010"/>
                  </a:lnTo>
                  <a:lnTo>
                    <a:pt x="21" y="1010"/>
                  </a:lnTo>
                  <a:lnTo>
                    <a:pt x="12" y="1010"/>
                  </a:lnTo>
                  <a:lnTo>
                    <a:pt x="8" y="1010"/>
                  </a:lnTo>
                  <a:lnTo>
                    <a:pt x="4" y="1006"/>
                  </a:lnTo>
                  <a:lnTo>
                    <a:pt x="0" y="1002"/>
                  </a:lnTo>
                  <a:lnTo>
                    <a:pt x="0" y="998"/>
                  </a:lnTo>
                  <a:lnTo>
                    <a:pt x="175" y="288"/>
                  </a:lnTo>
                  <a:lnTo>
                    <a:pt x="192" y="234"/>
                  </a:lnTo>
                  <a:lnTo>
                    <a:pt x="221" y="180"/>
                  </a:lnTo>
                  <a:lnTo>
                    <a:pt x="255" y="126"/>
                  </a:lnTo>
                  <a:lnTo>
                    <a:pt x="301" y="76"/>
                  </a:lnTo>
                  <a:lnTo>
                    <a:pt x="351" y="38"/>
                  </a:lnTo>
                  <a:lnTo>
                    <a:pt x="410" y="9"/>
                  </a:lnTo>
                  <a:lnTo>
                    <a:pt x="4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3"/>
            <p:cNvSpPr>
              <a:spLocks/>
            </p:cNvSpPr>
            <p:nvPr/>
          </p:nvSpPr>
          <p:spPr bwMode="auto">
            <a:xfrm>
              <a:off x="6959" y="3039"/>
              <a:ext cx="694" cy="505"/>
            </a:xfrm>
            <a:custGeom>
              <a:avLst/>
              <a:gdLst/>
              <a:ahLst/>
              <a:cxnLst>
                <a:cxn ang="0">
                  <a:pos x="192" y="12"/>
                </a:cxn>
                <a:cxn ang="0">
                  <a:pos x="250" y="104"/>
                </a:cxn>
                <a:cxn ang="0">
                  <a:pos x="376" y="8"/>
                </a:cxn>
                <a:cxn ang="0">
                  <a:pos x="506" y="8"/>
                </a:cxn>
                <a:cxn ang="0">
                  <a:pos x="581" y="79"/>
                </a:cxn>
                <a:cxn ang="0">
                  <a:pos x="572" y="221"/>
                </a:cxn>
                <a:cxn ang="0">
                  <a:pos x="531" y="346"/>
                </a:cxn>
                <a:cxn ang="0">
                  <a:pos x="506" y="434"/>
                </a:cxn>
                <a:cxn ang="0">
                  <a:pos x="514" y="467"/>
                </a:cxn>
                <a:cxn ang="0">
                  <a:pos x="564" y="467"/>
                </a:cxn>
                <a:cxn ang="0">
                  <a:pos x="652" y="338"/>
                </a:cxn>
                <a:cxn ang="0">
                  <a:pos x="660" y="321"/>
                </a:cxn>
                <a:cxn ang="0">
                  <a:pos x="677" y="321"/>
                </a:cxn>
                <a:cxn ang="0">
                  <a:pos x="690" y="329"/>
                </a:cxn>
                <a:cxn ang="0">
                  <a:pos x="681" y="375"/>
                </a:cxn>
                <a:cxn ang="0">
                  <a:pos x="610" y="475"/>
                </a:cxn>
                <a:cxn ang="0">
                  <a:pos x="489" y="500"/>
                </a:cxn>
                <a:cxn ang="0">
                  <a:pos x="422" y="409"/>
                </a:cxn>
                <a:cxn ang="0">
                  <a:pos x="426" y="379"/>
                </a:cxn>
                <a:cxn ang="0">
                  <a:pos x="451" y="313"/>
                </a:cxn>
                <a:cxn ang="0">
                  <a:pos x="497" y="154"/>
                </a:cxn>
                <a:cxn ang="0">
                  <a:pos x="501" y="71"/>
                </a:cxn>
                <a:cxn ang="0">
                  <a:pos x="439" y="29"/>
                </a:cxn>
                <a:cxn ang="0">
                  <a:pos x="317" y="79"/>
                </a:cxn>
                <a:cxn ang="0">
                  <a:pos x="250" y="162"/>
                </a:cxn>
                <a:cxn ang="0">
                  <a:pos x="221" y="233"/>
                </a:cxn>
                <a:cxn ang="0">
                  <a:pos x="184" y="384"/>
                </a:cxn>
                <a:cxn ang="0">
                  <a:pos x="163" y="463"/>
                </a:cxn>
                <a:cxn ang="0">
                  <a:pos x="142" y="496"/>
                </a:cxn>
                <a:cxn ang="0">
                  <a:pos x="104" y="505"/>
                </a:cxn>
                <a:cxn ang="0">
                  <a:pos x="79" y="488"/>
                </a:cxn>
                <a:cxn ang="0">
                  <a:pos x="75" y="467"/>
                </a:cxn>
                <a:cxn ang="0">
                  <a:pos x="83" y="434"/>
                </a:cxn>
                <a:cxn ang="0">
                  <a:pos x="121" y="279"/>
                </a:cxn>
                <a:cxn ang="0">
                  <a:pos x="146" y="179"/>
                </a:cxn>
                <a:cxn ang="0">
                  <a:pos x="167" y="83"/>
                </a:cxn>
                <a:cxn ang="0">
                  <a:pos x="158" y="46"/>
                </a:cxn>
                <a:cxn ang="0">
                  <a:pos x="129" y="29"/>
                </a:cxn>
                <a:cxn ang="0">
                  <a:pos x="58" y="104"/>
                </a:cxn>
                <a:cxn ang="0">
                  <a:pos x="37" y="175"/>
                </a:cxn>
                <a:cxn ang="0">
                  <a:pos x="20" y="183"/>
                </a:cxn>
                <a:cxn ang="0">
                  <a:pos x="4" y="183"/>
                </a:cxn>
                <a:cxn ang="0">
                  <a:pos x="4" y="158"/>
                </a:cxn>
                <a:cxn ang="0">
                  <a:pos x="41" y="58"/>
                </a:cxn>
                <a:cxn ang="0">
                  <a:pos x="100" y="4"/>
                </a:cxn>
              </a:cxnLst>
              <a:rect l="0" t="0" r="r" b="b"/>
              <a:pathLst>
                <a:path w="694" h="505">
                  <a:moveTo>
                    <a:pt x="129" y="0"/>
                  </a:moveTo>
                  <a:lnTo>
                    <a:pt x="158" y="4"/>
                  </a:lnTo>
                  <a:lnTo>
                    <a:pt x="192" y="12"/>
                  </a:lnTo>
                  <a:lnTo>
                    <a:pt x="217" y="33"/>
                  </a:lnTo>
                  <a:lnTo>
                    <a:pt x="238" y="62"/>
                  </a:lnTo>
                  <a:lnTo>
                    <a:pt x="250" y="104"/>
                  </a:lnTo>
                  <a:lnTo>
                    <a:pt x="284" y="66"/>
                  </a:lnTo>
                  <a:lnTo>
                    <a:pt x="326" y="33"/>
                  </a:lnTo>
                  <a:lnTo>
                    <a:pt x="376" y="8"/>
                  </a:lnTo>
                  <a:lnTo>
                    <a:pt x="443" y="0"/>
                  </a:lnTo>
                  <a:lnTo>
                    <a:pt x="472" y="0"/>
                  </a:lnTo>
                  <a:lnTo>
                    <a:pt x="506" y="8"/>
                  </a:lnTo>
                  <a:lnTo>
                    <a:pt x="539" y="20"/>
                  </a:lnTo>
                  <a:lnTo>
                    <a:pt x="564" y="46"/>
                  </a:lnTo>
                  <a:lnTo>
                    <a:pt x="581" y="79"/>
                  </a:lnTo>
                  <a:lnTo>
                    <a:pt x="589" y="125"/>
                  </a:lnTo>
                  <a:lnTo>
                    <a:pt x="585" y="171"/>
                  </a:lnTo>
                  <a:lnTo>
                    <a:pt x="572" y="221"/>
                  </a:lnTo>
                  <a:lnTo>
                    <a:pt x="556" y="271"/>
                  </a:lnTo>
                  <a:lnTo>
                    <a:pt x="539" y="313"/>
                  </a:lnTo>
                  <a:lnTo>
                    <a:pt x="531" y="346"/>
                  </a:lnTo>
                  <a:lnTo>
                    <a:pt x="514" y="384"/>
                  </a:lnTo>
                  <a:lnTo>
                    <a:pt x="506" y="413"/>
                  </a:lnTo>
                  <a:lnTo>
                    <a:pt x="506" y="434"/>
                  </a:lnTo>
                  <a:lnTo>
                    <a:pt x="506" y="450"/>
                  </a:lnTo>
                  <a:lnTo>
                    <a:pt x="506" y="459"/>
                  </a:lnTo>
                  <a:lnTo>
                    <a:pt x="514" y="467"/>
                  </a:lnTo>
                  <a:lnTo>
                    <a:pt x="518" y="471"/>
                  </a:lnTo>
                  <a:lnTo>
                    <a:pt x="531" y="475"/>
                  </a:lnTo>
                  <a:lnTo>
                    <a:pt x="564" y="467"/>
                  </a:lnTo>
                  <a:lnTo>
                    <a:pt x="598" y="438"/>
                  </a:lnTo>
                  <a:lnTo>
                    <a:pt x="627" y="396"/>
                  </a:lnTo>
                  <a:lnTo>
                    <a:pt x="652" y="338"/>
                  </a:lnTo>
                  <a:lnTo>
                    <a:pt x="656" y="334"/>
                  </a:lnTo>
                  <a:lnTo>
                    <a:pt x="656" y="325"/>
                  </a:lnTo>
                  <a:lnTo>
                    <a:pt x="660" y="321"/>
                  </a:lnTo>
                  <a:lnTo>
                    <a:pt x="664" y="321"/>
                  </a:lnTo>
                  <a:lnTo>
                    <a:pt x="673" y="321"/>
                  </a:lnTo>
                  <a:lnTo>
                    <a:pt x="677" y="321"/>
                  </a:lnTo>
                  <a:lnTo>
                    <a:pt x="681" y="321"/>
                  </a:lnTo>
                  <a:lnTo>
                    <a:pt x="685" y="321"/>
                  </a:lnTo>
                  <a:lnTo>
                    <a:pt x="690" y="329"/>
                  </a:lnTo>
                  <a:lnTo>
                    <a:pt x="694" y="334"/>
                  </a:lnTo>
                  <a:lnTo>
                    <a:pt x="690" y="350"/>
                  </a:lnTo>
                  <a:lnTo>
                    <a:pt x="681" y="375"/>
                  </a:lnTo>
                  <a:lnTo>
                    <a:pt x="664" y="409"/>
                  </a:lnTo>
                  <a:lnTo>
                    <a:pt x="639" y="442"/>
                  </a:lnTo>
                  <a:lnTo>
                    <a:pt x="610" y="475"/>
                  </a:lnTo>
                  <a:lnTo>
                    <a:pt x="572" y="496"/>
                  </a:lnTo>
                  <a:lnTo>
                    <a:pt x="531" y="505"/>
                  </a:lnTo>
                  <a:lnTo>
                    <a:pt x="489" y="500"/>
                  </a:lnTo>
                  <a:lnTo>
                    <a:pt x="455" y="480"/>
                  </a:lnTo>
                  <a:lnTo>
                    <a:pt x="430" y="450"/>
                  </a:lnTo>
                  <a:lnTo>
                    <a:pt x="422" y="409"/>
                  </a:lnTo>
                  <a:lnTo>
                    <a:pt x="422" y="400"/>
                  </a:lnTo>
                  <a:lnTo>
                    <a:pt x="422" y="388"/>
                  </a:lnTo>
                  <a:lnTo>
                    <a:pt x="426" y="379"/>
                  </a:lnTo>
                  <a:lnTo>
                    <a:pt x="430" y="367"/>
                  </a:lnTo>
                  <a:lnTo>
                    <a:pt x="439" y="350"/>
                  </a:lnTo>
                  <a:lnTo>
                    <a:pt x="451" y="313"/>
                  </a:lnTo>
                  <a:lnTo>
                    <a:pt x="468" y="263"/>
                  </a:lnTo>
                  <a:lnTo>
                    <a:pt x="485" y="208"/>
                  </a:lnTo>
                  <a:lnTo>
                    <a:pt x="497" y="154"/>
                  </a:lnTo>
                  <a:lnTo>
                    <a:pt x="506" y="108"/>
                  </a:lnTo>
                  <a:lnTo>
                    <a:pt x="506" y="91"/>
                  </a:lnTo>
                  <a:lnTo>
                    <a:pt x="501" y="71"/>
                  </a:lnTo>
                  <a:lnTo>
                    <a:pt x="489" y="50"/>
                  </a:lnTo>
                  <a:lnTo>
                    <a:pt x="472" y="37"/>
                  </a:lnTo>
                  <a:lnTo>
                    <a:pt x="439" y="29"/>
                  </a:lnTo>
                  <a:lnTo>
                    <a:pt x="393" y="37"/>
                  </a:lnTo>
                  <a:lnTo>
                    <a:pt x="351" y="54"/>
                  </a:lnTo>
                  <a:lnTo>
                    <a:pt x="317" y="79"/>
                  </a:lnTo>
                  <a:lnTo>
                    <a:pt x="292" y="108"/>
                  </a:lnTo>
                  <a:lnTo>
                    <a:pt x="267" y="133"/>
                  </a:lnTo>
                  <a:lnTo>
                    <a:pt x="250" y="162"/>
                  </a:lnTo>
                  <a:lnTo>
                    <a:pt x="238" y="183"/>
                  </a:lnTo>
                  <a:lnTo>
                    <a:pt x="230" y="208"/>
                  </a:lnTo>
                  <a:lnTo>
                    <a:pt x="221" y="233"/>
                  </a:lnTo>
                  <a:lnTo>
                    <a:pt x="200" y="308"/>
                  </a:lnTo>
                  <a:lnTo>
                    <a:pt x="192" y="342"/>
                  </a:lnTo>
                  <a:lnTo>
                    <a:pt x="184" y="384"/>
                  </a:lnTo>
                  <a:lnTo>
                    <a:pt x="175" y="413"/>
                  </a:lnTo>
                  <a:lnTo>
                    <a:pt x="171" y="438"/>
                  </a:lnTo>
                  <a:lnTo>
                    <a:pt x="163" y="463"/>
                  </a:lnTo>
                  <a:lnTo>
                    <a:pt x="154" y="484"/>
                  </a:lnTo>
                  <a:lnTo>
                    <a:pt x="150" y="492"/>
                  </a:lnTo>
                  <a:lnTo>
                    <a:pt x="142" y="496"/>
                  </a:lnTo>
                  <a:lnTo>
                    <a:pt x="129" y="505"/>
                  </a:lnTo>
                  <a:lnTo>
                    <a:pt x="112" y="505"/>
                  </a:lnTo>
                  <a:lnTo>
                    <a:pt x="104" y="505"/>
                  </a:lnTo>
                  <a:lnTo>
                    <a:pt x="96" y="500"/>
                  </a:lnTo>
                  <a:lnTo>
                    <a:pt x="87" y="496"/>
                  </a:lnTo>
                  <a:lnTo>
                    <a:pt x="79" y="488"/>
                  </a:lnTo>
                  <a:lnTo>
                    <a:pt x="75" y="480"/>
                  </a:lnTo>
                  <a:lnTo>
                    <a:pt x="75" y="471"/>
                  </a:lnTo>
                  <a:lnTo>
                    <a:pt x="75" y="467"/>
                  </a:lnTo>
                  <a:lnTo>
                    <a:pt x="75" y="459"/>
                  </a:lnTo>
                  <a:lnTo>
                    <a:pt x="79" y="446"/>
                  </a:lnTo>
                  <a:lnTo>
                    <a:pt x="83" y="434"/>
                  </a:lnTo>
                  <a:lnTo>
                    <a:pt x="87" y="425"/>
                  </a:lnTo>
                  <a:lnTo>
                    <a:pt x="87" y="425"/>
                  </a:lnTo>
                  <a:lnTo>
                    <a:pt x="121" y="279"/>
                  </a:lnTo>
                  <a:lnTo>
                    <a:pt x="129" y="250"/>
                  </a:lnTo>
                  <a:lnTo>
                    <a:pt x="138" y="212"/>
                  </a:lnTo>
                  <a:lnTo>
                    <a:pt x="146" y="179"/>
                  </a:lnTo>
                  <a:lnTo>
                    <a:pt x="154" y="146"/>
                  </a:lnTo>
                  <a:lnTo>
                    <a:pt x="163" y="112"/>
                  </a:lnTo>
                  <a:lnTo>
                    <a:pt x="167" y="83"/>
                  </a:lnTo>
                  <a:lnTo>
                    <a:pt x="167" y="71"/>
                  </a:lnTo>
                  <a:lnTo>
                    <a:pt x="163" y="58"/>
                  </a:lnTo>
                  <a:lnTo>
                    <a:pt x="158" y="46"/>
                  </a:lnTo>
                  <a:lnTo>
                    <a:pt x="150" y="37"/>
                  </a:lnTo>
                  <a:lnTo>
                    <a:pt x="142" y="33"/>
                  </a:lnTo>
                  <a:lnTo>
                    <a:pt x="129" y="29"/>
                  </a:lnTo>
                  <a:lnTo>
                    <a:pt x="100" y="37"/>
                  </a:lnTo>
                  <a:lnTo>
                    <a:pt x="75" y="66"/>
                  </a:lnTo>
                  <a:lnTo>
                    <a:pt x="58" y="104"/>
                  </a:lnTo>
                  <a:lnTo>
                    <a:pt x="46" y="154"/>
                  </a:lnTo>
                  <a:lnTo>
                    <a:pt x="41" y="167"/>
                  </a:lnTo>
                  <a:lnTo>
                    <a:pt x="37" y="175"/>
                  </a:lnTo>
                  <a:lnTo>
                    <a:pt x="33" y="183"/>
                  </a:lnTo>
                  <a:lnTo>
                    <a:pt x="29" y="183"/>
                  </a:lnTo>
                  <a:lnTo>
                    <a:pt x="20" y="183"/>
                  </a:lnTo>
                  <a:lnTo>
                    <a:pt x="16" y="183"/>
                  </a:lnTo>
                  <a:lnTo>
                    <a:pt x="12" y="183"/>
                  </a:lnTo>
                  <a:lnTo>
                    <a:pt x="4" y="183"/>
                  </a:lnTo>
                  <a:lnTo>
                    <a:pt x="4" y="175"/>
                  </a:lnTo>
                  <a:lnTo>
                    <a:pt x="0" y="171"/>
                  </a:lnTo>
                  <a:lnTo>
                    <a:pt x="4" y="158"/>
                  </a:lnTo>
                  <a:lnTo>
                    <a:pt x="12" y="129"/>
                  </a:lnTo>
                  <a:lnTo>
                    <a:pt x="25" y="96"/>
                  </a:lnTo>
                  <a:lnTo>
                    <a:pt x="41" y="58"/>
                  </a:lnTo>
                  <a:lnTo>
                    <a:pt x="54" y="41"/>
                  </a:lnTo>
                  <a:lnTo>
                    <a:pt x="75" y="20"/>
                  </a:lnTo>
                  <a:lnTo>
                    <a:pt x="100" y="4"/>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4"/>
            <p:cNvSpPr>
              <a:spLocks/>
            </p:cNvSpPr>
            <p:nvPr/>
          </p:nvSpPr>
          <p:spPr bwMode="auto">
            <a:xfrm>
              <a:off x="7929" y="1937"/>
              <a:ext cx="372" cy="1590"/>
            </a:xfrm>
            <a:custGeom>
              <a:avLst/>
              <a:gdLst/>
              <a:ahLst/>
              <a:cxnLst>
                <a:cxn ang="0">
                  <a:pos x="355" y="0"/>
                </a:cxn>
                <a:cxn ang="0">
                  <a:pos x="364" y="0"/>
                </a:cxn>
                <a:cxn ang="0">
                  <a:pos x="368" y="4"/>
                </a:cxn>
                <a:cxn ang="0">
                  <a:pos x="372" y="8"/>
                </a:cxn>
                <a:cxn ang="0">
                  <a:pos x="372" y="16"/>
                </a:cxn>
                <a:cxn ang="0">
                  <a:pos x="372" y="21"/>
                </a:cxn>
                <a:cxn ang="0">
                  <a:pos x="372" y="21"/>
                </a:cxn>
                <a:cxn ang="0">
                  <a:pos x="372" y="25"/>
                </a:cxn>
                <a:cxn ang="0">
                  <a:pos x="368" y="29"/>
                </a:cxn>
                <a:cxn ang="0">
                  <a:pos x="359" y="33"/>
                </a:cxn>
                <a:cxn ang="0">
                  <a:pos x="351" y="41"/>
                </a:cxn>
                <a:cxn ang="0">
                  <a:pos x="276" y="133"/>
                </a:cxn>
                <a:cxn ang="0">
                  <a:pos x="213" y="229"/>
                </a:cxn>
                <a:cxn ang="0">
                  <a:pos x="167" y="334"/>
                </a:cxn>
                <a:cxn ang="0">
                  <a:pos x="134" y="446"/>
                </a:cxn>
                <a:cxn ang="0">
                  <a:pos x="113" y="559"/>
                </a:cxn>
                <a:cxn ang="0">
                  <a:pos x="100" y="676"/>
                </a:cxn>
                <a:cxn ang="0">
                  <a:pos x="96" y="797"/>
                </a:cxn>
                <a:cxn ang="0">
                  <a:pos x="96" y="901"/>
                </a:cxn>
                <a:cxn ang="0">
                  <a:pos x="108" y="1014"/>
                </a:cxn>
                <a:cxn ang="0">
                  <a:pos x="129" y="1127"/>
                </a:cxn>
                <a:cxn ang="0">
                  <a:pos x="163" y="1239"/>
                </a:cxn>
                <a:cxn ang="0">
                  <a:pos x="209" y="1348"/>
                </a:cxn>
                <a:cxn ang="0">
                  <a:pos x="267" y="1448"/>
                </a:cxn>
                <a:cxn ang="0">
                  <a:pos x="347" y="1540"/>
                </a:cxn>
                <a:cxn ang="0">
                  <a:pos x="355" y="1552"/>
                </a:cxn>
                <a:cxn ang="0">
                  <a:pos x="364" y="1561"/>
                </a:cxn>
                <a:cxn ang="0">
                  <a:pos x="368" y="1565"/>
                </a:cxn>
                <a:cxn ang="0">
                  <a:pos x="372" y="1569"/>
                </a:cxn>
                <a:cxn ang="0">
                  <a:pos x="372" y="1573"/>
                </a:cxn>
                <a:cxn ang="0">
                  <a:pos x="372" y="1577"/>
                </a:cxn>
                <a:cxn ang="0">
                  <a:pos x="372" y="1577"/>
                </a:cxn>
                <a:cxn ang="0">
                  <a:pos x="372" y="1586"/>
                </a:cxn>
                <a:cxn ang="0">
                  <a:pos x="364" y="1590"/>
                </a:cxn>
                <a:cxn ang="0">
                  <a:pos x="355" y="1590"/>
                </a:cxn>
                <a:cxn ang="0">
                  <a:pos x="343" y="1586"/>
                </a:cxn>
                <a:cxn ang="0">
                  <a:pos x="318" y="1565"/>
                </a:cxn>
                <a:cxn ang="0">
                  <a:pos x="280" y="1536"/>
                </a:cxn>
                <a:cxn ang="0">
                  <a:pos x="238" y="1494"/>
                </a:cxn>
                <a:cxn ang="0">
                  <a:pos x="196" y="1436"/>
                </a:cxn>
                <a:cxn ang="0">
                  <a:pos x="150" y="1369"/>
                </a:cxn>
                <a:cxn ang="0">
                  <a:pos x="108" y="1289"/>
                </a:cxn>
                <a:cxn ang="0">
                  <a:pos x="54" y="1156"/>
                </a:cxn>
                <a:cxn ang="0">
                  <a:pos x="21" y="1022"/>
                </a:cxn>
                <a:cxn ang="0">
                  <a:pos x="4" y="901"/>
                </a:cxn>
                <a:cxn ang="0">
                  <a:pos x="0" y="797"/>
                </a:cxn>
                <a:cxn ang="0">
                  <a:pos x="8" y="688"/>
                </a:cxn>
                <a:cxn ang="0">
                  <a:pos x="21" y="567"/>
                </a:cxn>
                <a:cxn ang="0">
                  <a:pos x="54" y="442"/>
                </a:cxn>
                <a:cxn ang="0">
                  <a:pos x="100" y="309"/>
                </a:cxn>
                <a:cxn ang="0">
                  <a:pos x="146" y="229"/>
                </a:cxn>
                <a:cxn ang="0">
                  <a:pos x="192" y="158"/>
                </a:cxn>
                <a:cxn ang="0">
                  <a:pos x="238" y="104"/>
                </a:cxn>
                <a:cxn ang="0">
                  <a:pos x="280" y="58"/>
                </a:cxn>
                <a:cxn ang="0">
                  <a:pos x="313" y="25"/>
                </a:cxn>
                <a:cxn ang="0">
                  <a:pos x="343" y="8"/>
                </a:cxn>
                <a:cxn ang="0">
                  <a:pos x="355" y="0"/>
                </a:cxn>
              </a:cxnLst>
              <a:rect l="0" t="0" r="r" b="b"/>
              <a:pathLst>
                <a:path w="372" h="1590">
                  <a:moveTo>
                    <a:pt x="355" y="0"/>
                  </a:moveTo>
                  <a:lnTo>
                    <a:pt x="364" y="0"/>
                  </a:lnTo>
                  <a:lnTo>
                    <a:pt x="368" y="4"/>
                  </a:lnTo>
                  <a:lnTo>
                    <a:pt x="372" y="8"/>
                  </a:lnTo>
                  <a:lnTo>
                    <a:pt x="372" y="16"/>
                  </a:lnTo>
                  <a:lnTo>
                    <a:pt x="372" y="21"/>
                  </a:lnTo>
                  <a:lnTo>
                    <a:pt x="372" y="21"/>
                  </a:lnTo>
                  <a:lnTo>
                    <a:pt x="372" y="25"/>
                  </a:lnTo>
                  <a:lnTo>
                    <a:pt x="368" y="29"/>
                  </a:lnTo>
                  <a:lnTo>
                    <a:pt x="359" y="33"/>
                  </a:lnTo>
                  <a:lnTo>
                    <a:pt x="351" y="41"/>
                  </a:lnTo>
                  <a:lnTo>
                    <a:pt x="276" y="133"/>
                  </a:lnTo>
                  <a:lnTo>
                    <a:pt x="213" y="229"/>
                  </a:lnTo>
                  <a:lnTo>
                    <a:pt x="167" y="334"/>
                  </a:lnTo>
                  <a:lnTo>
                    <a:pt x="134" y="446"/>
                  </a:lnTo>
                  <a:lnTo>
                    <a:pt x="113" y="559"/>
                  </a:lnTo>
                  <a:lnTo>
                    <a:pt x="100" y="676"/>
                  </a:lnTo>
                  <a:lnTo>
                    <a:pt x="96" y="797"/>
                  </a:lnTo>
                  <a:lnTo>
                    <a:pt x="96" y="901"/>
                  </a:lnTo>
                  <a:lnTo>
                    <a:pt x="108" y="1014"/>
                  </a:lnTo>
                  <a:lnTo>
                    <a:pt x="129" y="1127"/>
                  </a:lnTo>
                  <a:lnTo>
                    <a:pt x="163" y="1239"/>
                  </a:lnTo>
                  <a:lnTo>
                    <a:pt x="209" y="1348"/>
                  </a:lnTo>
                  <a:lnTo>
                    <a:pt x="267" y="1448"/>
                  </a:lnTo>
                  <a:lnTo>
                    <a:pt x="347" y="1540"/>
                  </a:lnTo>
                  <a:lnTo>
                    <a:pt x="355" y="1552"/>
                  </a:lnTo>
                  <a:lnTo>
                    <a:pt x="364" y="1561"/>
                  </a:lnTo>
                  <a:lnTo>
                    <a:pt x="368" y="1565"/>
                  </a:lnTo>
                  <a:lnTo>
                    <a:pt x="372" y="1569"/>
                  </a:lnTo>
                  <a:lnTo>
                    <a:pt x="372" y="1573"/>
                  </a:lnTo>
                  <a:lnTo>
                    <a:pt x="372" y="1577"/>
                  </a:lnTo>
                  <a:lnTo>
                    <a:pt x="372" y="1577"/>
                  </a:lnTo>
                  <a:lnTo>
                    <a:pt x="372" y="1586"/>
                  </a:lnTo>
                  <a:lnTo>
                    <a:pt x="364" y="1590"/>
                  </a:lnTo>
                  <a:lnTo>
                    <a:pt x="355" y="1590"/>
                  </a:lnTo>
                  <a:lnTo>
                    <a:pt x="343" y="1586"/>
                  </a:lnTo>
                  <a:lnTo>
                    <a:pt x="318" y="1565"/>
                  </a:lnTo>
                  <a:lnTo>
                    <a:pt x="280" y="1536"/>
                  </a:lnTo>
                  <a:lnTo>
                    <a:pt x="238" y="1494"/>
                  </a:lnTo>
                  <a:lnTo>
                    <a:pt x="196" y="1436"/>
                  </a:lnTo>
                  <a:lnTo>
                    <a:pt x="150" y="1369"/>
                  </a:lnTo>
                  <a:lnTo>
                    <a:pt x="108" y="1289"/>
                  </a:lnTo>
                  <a:lnTo>
                    <a:pt x="54" y="1156"/>
                  </a:lnTo>
                  <a:lnTo>
                    <a:pt x="21" y="1022"/>
                  </a:lnTo>
                  <a:lnTo>
                    <a:pt x="4" y="901"/>
                  </a:lnTo>
                  <a:lnTo>
                    <a:pt x="0" y="797"/>
                  </a:lnTo>
                  <a:lnTo>
                    <a:pt x="8" y="688"/>
                  </a:lnTo>
                  <a:lnTo>
                    <a:pt x="21" y="567"/>
                  </a:lnTo>
                  <a:lnTo>
                    <a:pt x="54" y="442"/>
                  </a:lnTo>
                  <a:lnTo>
                    <a:pt x="100" y="309"/>
                  </a:lnTo>
                  <a:lnTo>
                    <a:pt x="146" y="229"/>
                  </a:lnTo>
                  <a:lnTo>
                    <a:pt x="192" y="158"/>
                  </a:lnTo>
                  <a:lnTo>
                    <a:pt x="238" y="104"/>
                  </a:lnTo>
                  <a:lnTo>
                    <a:pt x="280" y="58"/>
                  </a:lnTo>
                  <a:lnTo>
                    <a:pt x="313" y="25"/>
                  </a:lnTo>
                  <a:lnTo>
                    <a:pt x="343" y="8"/>
                  </a:lnTo>
                  <a:lnTo>
                    <a:pt x="3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5"/>
            <p:cNvSpPr>
              <a:spLocks noEditPoints="1"/>
            </p:cNvSpPr>
            <p:nvPr/>
          </p:nvSpPr>
          <p:spPr bwMode="auto">
            <a:xfrm>
              <a:off x="8456" y="2425"/>
              <a:ext cx="895" cy="722"/>
            </a:xfrm>
            <a:custGeom>
              <a:avLst/>
              <a:gdLst/>
              <a:ahLst/>
              <a:cxnLst>
                <a:cxn ang="0">
                  <a:pos x="389" y="42"/>
                </a:cxn>
                <a:cxn ang="0">
                  <a:pos x="301" y="84"/>
                </a:cxn>
                <a:cxn ang="0">
                  <a:pos x="209" y="184"/>
                </a:cxn>
                <a:cxn ang="0">
                  <a:pos x="154" y="313"/>
                </a:cxn>
                <a:cxn ang="0">
                  <a:pos x="121" y="459"/>
                </a:cxn>
                <a:cxn ang="0">
                  <a:pos x="121" y="572"/>
                </a:cxn>
                <a:cxn ang="0">
                  <a:pos x="167" y="655"/>
                </a:cxn>
                <a:cxn ang="0">
                  <a:pos x="263" y="689"/>
                </a:cxn>
                <a:cxn ang="0">
                  <a:pos x="363" y="672"/>
                </a:cxn>
                <a:cxn ang="0">
                  <a:pos x="506" y="609"/>
                </a:cxn>
                <a:cxn ang="0">
                  <a:pos x="585" y="518"/>
                </a:cxn>
                <a:cxn ang="0">
                  <a:pos x="585" y="417"/>
                </a:cxn>
                <a:cxn ang="0">
                  <a:pos x="585" y="326"/>
                </a:cxn>
                <a:cxn ang="0">
                  <a:pos x="581" y="230"/>
                </a:cxn>
                <a:cxn ang="0">
                  <a:pos x="556" y="134"/>
                </a:cxn>
                <a:cxn ang="0">
                  <a:pos x="510" y="67"/>
                </a:cxn>
                <a:cxn ang="0">
                  <a:pos x="426" y="38"/>
                </a:cxn>
                <a:cxn ang="0">
                  <a:pos x="472" y="4"/>
                </a:cxn>
                <a:cxn ang="0">
                  <a:pos x="564" y="42"/>
                </a:cxn>
                <a:cxn ang="0">
                  <a:pos x="644" y="117"/>
                </a:cxn>
                <a:cxn ang="0">
                  <a:pos x="690" y="242"/>
                </a:cxn>
                <a:cxn ang="0">
                  <a:pos x="694" y="426"/>
                </a:cxn>
                <a:cxn ang="0">
                  <a:pos x="790" y="276"/>
                </a:cxn>
                <a:cxn ang="0">
                  <a:pos x="849" y="113"/>
                </a:cxn>
                <a:cxn ang="0">
                  <a:pos x="857" y="88"/>
                </a:cxn>
                <a:cxn ang="0">
                  <a:pos x="865" y="79"/>
                </a:cxn>
                <a:cxn ang="0">
                  <a:pos x="886" y="79"/>
                </a:cxn>
                <a:cxn ang="0">
                  <a:pos x="890" y="88"/>
                </a:cxn>
                <a:cxn ang="0">
                  <a:pos x="895" y="96"/>
                </a:cxn>
                <a:cxn ang="0">
                  <a:pos x="882" y="138"/>
                </a:cxn>
                <a:cxn ang="0">
                  <a:pos x="844" y="246"/>
                </a:cxn>
                <a:cxn ang="0">
                  <a:pos x="769" y="392"/>
                </a:cxn>
                <a:cxn ang="0">
                  <a:pos x="702" y="480"/>
                </a:cxn>
                <a:cxn ang="0">
                  <a:pos x="698" y="497"/>
                </a:cxn>
                <a:cxn ang="0">
                  <a:pos x="694" y="526"/>
                </a:cxn>
                <a:cxn ang="0">
                  <a:pos x="698" y="584"/>
                </a:cxn>
                <a:cxn ang="0">
                  <a:pos x="711" y="655"/>
                </a:cxn>
                <a:cxn ang="0">
                  <a:pos x="744" y="689"/>
                </a:cxn>
                <a:cxn ang="0">
                  <a:pos x="769" y="685"/>
                </a:cxn>
                <a:cxn ang="0">
                  <a:pos x="815" y="647"/>
                </a:cxn>
                <a:cxn ang="0">
                  <a:pos x="840" y="601"/>
                </a:cxn>
                <a:cxn ang="0">
                  <a:pos x="853" y="593"/>
                </a:cxn>
                <a:cxn ang="0">
                  <a:pos x="865" y="597"/>
                </a:cxn>
                <a:cxn ang="0">
                  <a:pos x="874" y="609"/>
                </a:cxn>
                <a:cxn ang="0">
                  <a:pos x="849" y="660"/>
                </a:cxn>
                <a:cxn ang="0">
                  <a:pos x="786" y="714"/>
                </a:cxn>
                <a:cxn ang="0">
                  <a:pos x="690" y="714"/>
                </a:cxn>
                <a:cxn ang="0">
                  <a:pos x="614" y="647"/>
                </a:cxn>
                <a:cxn ang="0">
                  <a:pos x="506" y="651"/>
                </a:cxn>
                <a:cxn ang="0">
                  <a:pos x="334" y="714"/>
                </a:cxn>
                <a:cxn ang="0">
                  <a:pos x="179" y="714"/>
                </a:cxn>
                <a:cxn ang="0">
                  <a:pos x="67" y="643"/>
                </a:cxn>
                <a:cxn ang="0">
                  <a:pos x="8" y="526"/>
                </a:cxn>
                <a:cxn ang="0">
                  <a:pos x="12" y="359"/>
                </a:cxn>
                <a:cxn ang="0">
                  <a:pos x="100" y="184"/>
                </a:cxn>
                <a:cxn ang="0">
                  <a:pos x="246" y="54"/>
                </a:cxn>
                <a:cxn ang="0">
                  <a:pos x="426" y="0"/>
                </a:cxn>
              </a:cxnLst>
              <a:rect l="0" t="0" r="r" b="b"/>
              <a:pathLst>
                <a:path w="895" h="722">
                  <a:moveTo>
                    <a:pt x="426" y="38"/>
                  </a:moveTo>
                  <a:lnTo>
                    <a:pt x="389" y="42"/>
                  </a:lnTo>
                  <a:lnTo>
                    <a:pt x="347" y="54"/>
                  </a:lnTo>
                  <a:lnTo>
                    <a:pt x="301" y="84"/>
                  </a:lnTo>
                  <a:lnTo>
                    <a:pt x="255" y="121"/>
                  </a:lnTo>
                  <a:lnTo>
                    <a:pt x="209" y="184"/>
                  </a:lnTo>
                  <a:lnTo>
                    <a:pt x="179" y="242"/>
                  </a:lnTo>
                  <a:lnTo>
                    <a:pt x="154" y="313"/>
                  </a:lnTo>
                  <a:lnTo>
                    <a:pt x="133" y="388"/>
                  </a:lnTo>
                  <a:lnTo>
                    <a:pt x="121" y="459"/>
                  </a:lnTo>
                  <a:lnTo>
                    <a:pt x="117" y="513"/>
                  </a:lnTo>
                  <a:lnTo>
                    <a:pt x="121" y="572"/>
                  </a:lnTo>
                  <a:lnTo>
                    <a:pt x="138" y="618"/>
                  </a:lnTo>
                  <a:lnTo>
                    <a:pt x="167" y="655"/>
                  </a:lnTo>
                  <a:lnTo>
                    <a:pt x="209" y="680"/>
                  </a:lnTo>
                  <a:lnTo>
                    <a:pt x="263" y="689"/>
                  </a:lnTo>
                  <a:lnTo>
                    <a:pt x="305" y="685"/>
                  </a:lnTo>
                  <a:lnTo>
                    <a:pt x="363" y="672"/>
                  </a:lnTo>
                  <a:lnTo>
                    <a:pt x="430" y="651"/>
                  </a:lnTo>
                  <a:lnTo>
                    <a:pt x="506" y="609"/>
                  </a:lnTo>
                  <a:lnTo>
                    <a:pt x="589" y="547"/>
                  </a:lnTo>
                  <a:lnTo>
                    <a:pt x="585" y="518"/>
                  </a:lnTo>
                  <a:lnTo>
                    <a:pt x="585" y="472"/>
                  </a:lnTo>
                  <a:lnTo>
                    <a:pt x="585" y="417"/>
                  </a:lnTo>
                  <a:lnTo>
                    <a:pt x="585" y="372"/>
                  </a:lnTo>
                  <a:lnTo>
                    <a:pt x="585" y="326"/>
                  </a:lnTo>
                  <a:lnTo>
                    <a:pt x="585" y="276"/>
                  </a:lnTo>
                  <a:lnTo>
                    <a:pt x="581" y="230"/>
                  </a:lnTo>
                  <a:lnTo>
                    <a:pt x="573" y="180"/>
                  </a:lnTo>
                  <a:lnTo>
                    <a:pt x="556" y="134"/>
                  </a:lnTo>
                  <a:lnTo>
                    <a:pt x="539" y="96"/>
                  </a:lnTo>
                  <a:lnTo>
                    <a:pt x="510" y="67"/>
                  </a:lnTo>
                  <a:lnTo>
                    <a:pt x="472" y="46"/>
                  </a:lnTo>
                  <a:lnTo>
                    <a:pt x="426" y="38"/>
                  </a:lnTo>
                  <a:close/>
                  <a:moveTo>
                    <a:pt x="426" y="0"/>
                  </a:moveTo>
                  <a:lnTo>
                    <a:pt x="472" y="4"/>
                  </a:lnTo>
                  <a:lnTo>
                    <a:pt x="518" y="17"/>
                  </a:lnTo>
                  <a:lnTo>
                    <a:pt x="564" y="42"/>
                  </a:lnTo>
                  <a:lnTo>
                    <a:pt x="606" y="71"/>
                  </a:lnTo>
                  <a:lnTo>
                    <a:pt x="644" y="117"/>
                  </a:lnTo>
                  <a:lnTo>
                    <a:pt x="669" y="171"/>
                  </a:lnTo>
                  <a:lnTo>
                    <a:pt x="690" y="242"/>
                  </a:lnTo>
                  <a:lnTo>
                    <a:pt x="694" y="330"/>
                  </a:lnTo>
                  <a:lnTo>
                    <a:pt x="694" y="426"/>
                  </a:lnTo>
                  <a:lnTo>
                    <a:pt x="748" y="355"/>
                  </a:lnTo>
                  <a:lnTo>
                    <a:pt x="790" y="276"/>
                  </a:lnTo>
                  <a:lnTo>
                    <a:pt x="823" y="192"/>
                  </a:lnTo>
                  <a:lnTo>
                    <a:pt x="849" y="113"/>
                  </a:lnTo>
                  <a:lnTo>
                    <a:pt x="853" y="100"/>
                  </a:lnTo>
                  <a:lnTo>
                    <a:pt x="857" y="88"/>
                  </a:lnTo>
                  <a:lnTo>
                    <a:pt x="861" y="84"/>
                  </a:lnTo>
                  <a:lnTo>
                    <a:pt x="865" y="79"/>
                  </a:lnTo>
                  <a:lnTo>
                    <a:pt x="874" y="79"/>
                  </a:lnTo>
                  <a:lnTo>
                    <a:pt x="886" y="79"/>
                  </a:lnTo>
                  <a:lnTo>
                    <a:pt x="890" y="84"/>
                  </a:lnTo>
                  <a:lnTo>
                    <a:pt x="890" y="88"/>
                  </a:lnTo>
                  <a:lnTo>
                    <a:pt x="895" y="92"/>
                  </a:lnTo>
                  <a:lnTo>
                    <a:pt x="895" y="96"/>
                  </a:lnTo>
                  <a:lnTo>
                    <a:pt x="890" y="109"/>
                  </a:lnTo>
                  <a:lnTo>
                    <a:pt x="882" y="138"/>
                  </a:lnTo>
                  <a:lnTo>
                    <a:pt x="869" y="184"/>
                  </a:lnTo>
                  <a:lnTo>
                    <a:pt x="844" y="246"/>
                  </a:lnTo>
                  <a:lnTo>
                    <a:pt x="811" y="313"/>
                  </a:lnTo>
                  <a:lnTo>
                    <a:pt x="769" y="392"/>
                  </a:lnTo>
                  <a:lnTo>
                    <a:pt x="711" y="472"/>
                  </a:lnTo>
                  <a:lnTo>
                    <a:pt x="702" y="480"/>
                  </a:lnTo>
                  <a:lnTo>
                    <a:pt x="698" y="488"/>
                  </a:lnTo>
                  <a:lnTo>
                    <a:pt x="698" y="497"/>
                  </a:lnTo>
                  <a:lnTo>
                    <a:pt x="694" y="509"/>
                  </a:lnTo>
                  <a:lnTo>
                    <a:pt x="694" y="526"/>
                  </a:lnTo>
                  <a:lnTo>
                    <a:pt x="694" y="551"/>
                  </a:lnTo>
                  <a:lnTo>
                    <a:pt x="698" y="584"/>
                  </a:lnTo>
                  <a:lnTo>
                    <a:pt x="702" y="622"/>
                  </a:lnTo>
                  <a:lnTo>
                    <a:pt x="711" y="655"/>
                  </a:lnTo>
                  <a:lnTo>
                    <a:pt x="723" y="680"/>
                  </a:lnTo>
                  <a:lnTo>
                    <a:pt x="744" y="689"/>
                  </a:lnTo>
                  <a:lnTo>
                    <a:pt x="752" y="689"/>
                  </a:lnTo>
                  <a:lnTo>
                    <a:pt x="769" y="685"/>
                  </a:lnTo>
                  <a:lnTo>
                    <a:pt x="790" y="672"/>
                  </a:lnTo>
                  <a:lnTo>
                    <a:pt x="815" y="647"/>
                  </a:lnTo>
                  <a:lnTo>
                    <a:pt x="832" y="609"/>
                  </a:lnTo>
                  <a:lnTo>
                    <a:pt x="840" y="601"/>
                  </a:lnTo>
                  <a:lnTo>
                    <a:pt x="844" y="593"/>
                  </a:lnTo>
                  <a:lnTo>
                    <a:pt x="853" y="593"/>
                  </a:lnTo>
                  <a:lnTo>
                    <a:pt x="861" y="593"/>
                  </a:lnTo>
                  <a:lnTo>
                    <a:pt x="865" y="597"/>
                  </a:lnTo>
                  <a:lnTo>
                    <a:pt x="869" y="601"/>
                  </a:lnTo>
                  <a:lnTo>
                    <a:pt x="874" y="609"/>
                  </a:lnTo>
                  <a:lnTo>
                    <a:pt x="865" y="630"/>
                  </a:lnTo>
                  <a:lnTo>
                    <a:pt x="849" y="660"/>
                  </a:lnTo>
                  <a:lnTo>
                    <a:pt x="823" y="689"/>
                  </a:lnTo>
                  <a:lnTo>
                    <a:pt x="786" y="714"/>
                  </a:lnTo>
                  <a:lnTo>
                    <a:pt x="740" y="722"/>
                  </a:lnTo>
                  <a:lnTo>
                    <a:pt x="690" y="714"/>
                  </a:lnTo>
                  <a:lnTo>
                    <a:pt x="648" y="689"/>
                  </a:lnTo>
                  <a:lnTo>
                    <a:pt x="614" y="647"/>
                  </a:lnTo>
                  <a:lnTo>
                    <a:pt x="593" y="589"/>
                  </a:lnTo>
                  <a:lnTo>
                    <a:pt x="506" y="651"/>
                  </a:lnTo>
                  <a:lnTo>
                    <a:pt x="418" y="693"/>
                  </a:lnTo>
                  <a:lnTo>
                    <a:pt x="334" y="714"/>
                  </a:lnTo>
                  <a:lnTo>
                    <a:pt x="255" y="722"/>
                  </a:lnTo>
                  <a:lnTo>
                    <a:pt x="179" y="714"/>
                  </a:lnTo>
                  <a:lnTo>
                    <a:pt x="117" y="685"/>
                  </a:lnTo>
                  <a:lnTo>
                    <a:pt x="67" y="643"/>
                  </a:lnTo>
                  <a:lnTo>
                    <a:pt x="29" y="589"/>
                  </a:lnTo>
                  <a:lnTo>
                    <a:pt x="8" y="526"/>
                  </a:lnTo>
                  <a:lnTo>
                    <a:pt x="0" y="455"/>
                  </a:lnTo>
                  <a:lnTo>
                    <a:pt x="12" y="359"/>
                  </a:lnTo>
                  <a:lnTo>
                    <a:pt x="46" y="267"/>
                  </a:lnTo>
                  <a:lnTo>
                    <a:pt x="100" y="184"/>
                  </a:lnTo>
                  <a:lnTo>
                    <a:pt x="167" y="109"/>
                  </a:lnTo>
                  <a:lnTo>
                    <a:pt x="246" y="54"/>
                  </a:lnTo>
                  <a:lnTo>
                    <a:pt x="334" y="17"/>
                  </a:lnTo>
                  <a:lnTo>
                    <a:pt x="4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6"/>
            <p:cNvSpPr>
              <a:spLocks noEditPoints="1"/>
            </p:cNvSpPr>
            <p:nvPr/>
          </p:nvSpPr>
          <p:spPr bwMode="auto">
            <a:xfrm>
              <a:off x="9497" y="1857"/>
              <a:ext cx="832" cy="827"/>
            </a:xfrm>
            <a:custGeom>
              <a:avLst/>
              <a:gdLst/>
              <a:ahLst/>
              <a:cxnLst>
                <a:cxn ang="0">
                  <a:pos x="163" y="693"/>
                </a:cxn>
                <a:cxn ang="0">
                  <a:pos x="238" y="748"/>
                </a:cxn>
                <a:cxn ang="0">
                  <a:pos x="347" y="785"/>
                </a:cxn>
                <a:cxn ang="0">
                  <a:pos x="485" y="785"/>
                </a:cxn>
                <a:cxn ang="0">
                  <a:pos x="594" y="748"/>
                </a:cxn>
                <a:cxn ang="0">
                  <a:pos x="669" y="693"/>
                </a:cxn>
                <a:cxn ang="0">
                  <a:pos x="138" y="163"/>
                </a:cxn>
                <a:cxn ang="0">
                  <a:pos x="50" y="318"/>
                </a:cxn>
                <a:cxn ang="0">
                  <a:pos x="46" y="485"/>
                </a:cxn>
                <a:cxn ang="0">
                  <a:pos x="96" y="614"/>
                </a:cxn>
                <a:cxn ang="0">
                  <a:pos x="389" y="414"/>
                </a:cxn>
                <a:cxn ang="0">
                  <a:pos x="698" y="163"/>
                </a:cxn>
                <a:cxn ang="0">
                  <a:pos x="698" y="668"/>
                </a:cxn>
                <a:cxn ang="0">
                  <a:pos x="769" y="556"/>
                </a:cxn>
                <a:cxn ang="0">
                  <a:pos x="794" y="414"/>
                </a:cxn>
                <a:cxn ang="0">
                  <a:pos x="769" y="276"/>
                </a:cxn>
                <a:cxn ang="0">
                  <a:pos x="698" y="163"/>
                </a:cxn>
                <a:cxn ang="0">
                  <a:pos x="347" y="46"/>
                </a:cxn>
                <a:cxn ang="0">
                  <a:pos x="238" y="84"/>
                </a:cxn>
                <a:cxn ang="0">
                  <a:pos x="163" y="134"/>
                </a:cxn>
                <a:cxn ang="0">
                  <a:pos x="669" y="134"/>
                </a:cxn>
                <a:cxn ang="0">
                  <a:pos x="594" y="84"/>
                </a:cxn>
                <a:cxn ang="0">
                  <a:pos x="485" y="46"/>
                </a:cxn>
                <a:cxn ang="0">
                  <a:pos x="418" y="0"/>
                </a:cxn>
                <a:cxn ang="0">
                  <a:pos x="598" y="42"/>
                </a:cxn>
                <a:cxn ang="0">
                  <a:pos x="740" y="155"/>
                </a:cxn>
                <a:cxn ang="0">
                  <a:pos x="824" y="322"/>
                </a:cxn>
                <a:cxn ang="0">
                  <a:pos x="832" y="418"/>
                </a:cxn>
                <a:cxn ang="0">
                  <a:pos x="790" y="597"/>
                </a:cxn>
                <a:cxn ang="0">
                  <a:pos x="677" y="739"/>
                </a:cxn>
                <a:cxn ang="0">
                  <a:pos x="514" y="818"/>
                </a:cxn>
                <a:cxn ang="0">
                  <a:pos x="322" y="818"/>
                </a:cxn>
                <a:cxn ang="0">
                  <a:pos x="159" y="739"/>
                </a:cxn>
                <a:cxn ang="0">
                  <a:pos x="42" y="597"/>
                </a:cxn>
                <a:cxn ang="0">
                  <a:pos x="0" y="414"/>
                </a:cxn>
                <a:cxn ang="0">
                  <a:pos x="42" y="234"/>
                </a:cxn>
                <a:cxn ang="0">
                  <a:pos x="155" y="92"/>
                </a:cxn>
                <a:cxn ang="0">
                  <a:pos x="322" y="9"/>
                </a:cxn>
              </a:cxnLst>
              <a:rect l="0" t="0" r="r" b="b"/>
              <a:pathLst>
                <a:path w="832" h="827">
                  <a:moveTo>
                    <a:pt x="418" y="443"/>
                  </a:moveTo>
                  <a:lnTo>
                    <a:pt x="163" y="693"/>
                  </a:lnTo>
                  <a:lnTo>
                    <a:pt x="196" y="722"/>
                  </a:lnTo>
                  <a:lnTo>
                    <a:pt x="238" y="748"/>
                  </a:lnTo>
                  <a:lnTo>
                    <a:pt x="288" y="768"/>
                  </a:lnTo>
                  <a:lnTo>
                    <a:pt x="347" y="785"/>
                  </a:lnTo>
                  <a:lnTo>
                    <a:pt x="418" y="793"/>
                  </a:lnTo>
                  <a:lnTo>
                    <a:pt x="485" y="785"/>
                  </a:lnTo>
                  <a:lnTo>
                    <a:pt x="544" y="768"/>
                  </a:lnTo>
                  <a:lnTo>
                    <a:pt x="594" y="748"/>
                  </a:lnTo>
                  <a:lnTo>
                    <a:pt x="636" y="722"/>
                  </a:lnTo>
                  <a:lnTo>
                    <a:pt x="669" y="693"/>
                  </a:lnTo>
                  <a:lnTo>
                    <a:pt x="418" y="443"/>
                  </a:lnTo>
                  <a:close/>
                  <a:moveTo>
                    <a:pt x="138" y="163"/>
                  </a:moveTo>
                  <a:lnTo>
                    <a:pt x="84" y="234"/>
                  </a:lnTo>
                  <a:lnTo>
                    <a:pt x="50" y="318"/>
                  </a:lnTo>
                  <a:lnTo>
                    <a:pt x="38" y="418"/>
                  </a:lnTo>
                  <a:lnTo>
                    <a:pt x="46" y="485"/>
                  </a:lnTo>
                  <a:lnTo>
                    <a:pt x="63" y="551"/>
                  </a:lnTo>
                  <a:lnTo>
                    <a:pt x="96" y="614"/>
                  </a:lnTo>
                  <a:lnTo>
                    <a:pt x="138" y="668"/>
                  </a:lnTo>
                  <a:lnTo>
                    <a:pt x="389" y="414"/>
                  </a:lnTo>
                  <a:lnTo>
                    <a:pt x="138" y="163"/>
                  </a:lnTo>
                  <a:close/>
                  <a:moveTo>
                    <a:pt x="698" y="163"/>
                  </a:moveTo>
                  <a:lnTo>
                    <a:pt x="443" y="418"/>
                  </a:lnTo>
                  <a:lnTo>
                    <a:pt x="698" y="668"/>
                  </a:lnTo>
                  <a:lnTo>
                    <a:pt x="736" y="614"/>
                  </a:lnTo>
                  <a:lnTo>
                    <a:pt x="769" y="556"/>
                  </a:lnTo>
                  <a:lnTo>
                    <a:pt x="790" y="489"/>
                  </a:lnTo>
                  <a:lnTo>
                    <a:pt x="794" y="414"/>
                  </a:lnTo>
                  <a:lnTo>
                    <a:pt x="790" y="343"/>
                  </a:lnTo>
                  <a:lnTo>
                    <a:pt x="769" y="276"/>
                  </a:lnTo>
                  <a:lnTo>
                    <a:pt x="740" y="217"/>
                  </a:lnTo>
                  <a:lnTo>
                    <a:pt x="698" y="163"/>
                  </a:lnTo>
                  <a:close/>
                  <a:moveTo>
                    <a:pt x="418" y="38"/>
                  </a:moveTo>
                  <a:lnTo>
                    <a:pt x="347" y="46"/>
                  </a:lnTo>
                  <a:lnTo>
                    <a:pt x="288" y="59"/>
                  </a:lnTo>
                  <a:lnTo>
                    <a:pt x="238" y="84"/>
                  </a:lnTo>
                  <a:lnTo>
                    <a:pt x="196" y="109"/>
                  </a:lnTo>
                  <a:lnTo>
                    <a:pt x="163" y="134"/>
                  </a:lnTo>
                  <a:lnTo>
                    <a:pt x="418" y="384"/>
                  </a:lnTo>
                  <a:lnTo>
                    <a:pt x="669" y="134"/>
                  </a:lnTo>
                  <a:lnTo>
                    <a:pt x="636" y="109"/>
                  </a:lnTo>
                  <a:lnTo>
                    <a:pt x="594" y="84"/>
                  </a:lnTo>
                  <a:lnTo>
                    <a:pt x="544" y="59"/>
                  </a:lnTo>
                  <a:lnTo>
                    <a:pt x="485" y="46"/>
                  </a:lnTo>
                  <a:lnTo>
                    <a:pt x="418" y="38"/>
                  </a:lnTo>
                  <a:close/>
                  <a:moveTo>
                    <a:pt x="418" y="0"/>
                  </a:moveTo>
                  <a:lnTo>
                    <a:pt x="510" y="9"/>
                  </a:lnTo>
                  <a:lnTo>
                    <a:pt x="598" y="42"/>
                  </a:lnTo>
                  <a:lnTo>
                    <a:pt x="677" y="88"/>
                  </a:lnTo>
                  <a:lnTo>
                    <a:pt x="740" y="155"/>
                  </a:lnTo>
                  <a:lnTo>
                    <a:pt x="790" y="230"/>
                  </a:lnTo>
                  <a:lnTo>
                    <a:pt x="824" y="322"/>
                  </a:lnTo>
                  <a:lnTo>
                    <a:pt x="832" y="418"/>
                  </a:lnTo>
                  <a:lnTo>
                    <a:pt x="832" y="418"/>
                  </a:lnTo>
                  <a:lnTo>
                    <a:pt x="824" y="510"/>
                  </a:lnTo>
                  <a:lnTo>
                    <a:pt x="790" y="597"/>
                  </a:lnTo>
                  <a:lnTo>
                    <a:pt x="740" y="672"/>
                  </a:lnTo>
                  <a:lnTo>
                    <a:pt x="677" y="739"/>
                  </a:lnTo>
                  <a:lnTo>
                    <a:pt x="602" y="785"/>
                  </a:lnTo>
                  <a:lnTo>
                    <a:pt x="514" y="818"/>
                  </a:lnTo>
                  <a:lnTo>
                    <a:pt x="418" y="827"/>
                  </a:lnTo>
                  <a:lnTo>
                    <a:pt x="322" y="818"/>
                  </a:lnTo>
                  <a:lnTo>
                    <a:pt x="234" y="785"/>
                  </a:lnTo>
                  <a:lnTo>
                    <a:pt x="159" y="739"/>
                  </a:lnTo>
                  <a:lnTo>
                    <a:pt x="92" y="672"/>
                  </a:lnTo>
                  <a:lnTo>
                    <a:pt x="42" y="597"/>
                  </a:lnTo>
                  <a:lnTo>
                    <a:pt x="12" y="510"/>
                  </a:lnTo>
                  <a:lnTo>
                    <a:pt x="0" y="414"/>
                  </a:lnTo>
                  <a:lnTo>
                    <a:pt x="12" y="322"/>
                  </a:lnTo>
                  <a:lnTo>
                    <a:pt x="42" y="234"/>
                  </a:lnTo>
                  <a:lnTo>
                    <a:pt x="92" y="155"/>
                  </a:lnTo>
                  <a:lnTo>
                    <a:pt x="155" y="92"/>
                  </a:lnTo>
                  <a:lnTo>
                    <a:pt x="234" y="42"/>
                  </a:lnTo>
                  <a:lnTo>
                    <a:pt x="322" y="9"/>
                  </a:lnTo>
                  <a:lnTo>
                    <a:pt x="4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17"/>
            <p:cNvSpPr>
              <a:spLocks/>
            </p:cNvSpPr>
            <p:nvPr/>
          </p:nvSpPr>
          <p:spPr bwMode="auto">
            <a:xfrm>
              <a:off x="10463" y="2058"/>
              <a:ext cx="694" cy="505"/>
            </a:xfrm>
            <a:custGeom>
              <a:avLst/>
              <a:gdLst/>
              <a:ahLst/>
              <a:cxnLst>
                <a:cxn ang="0">
                  <a:pos x="192" y="12"/>
                </a:cxn>
                <a:cxn ang="0">
                  <a:pos x="251" y="104"/>
                </a:cxn>
                <a:cxn ang="0">
                  <a:pos x="376" y="8"/>
                </a:cxn>
                <a:cxn ang="0">
                  <a:pos x="506" y="8"/>
                </a:cxn>
                <a:cxn ang="0">
                  <a:pos x="581" y="79"/>
                </a:cxn>
                <a:cxn ang="0">
                  <a:pos x="573" y="221"/>
                </a:cxn>
                <a:cxn ang="0">
                  <a:pos x="531" y="346"/>
                </a:cxn>
                <a:cxn ang="0">
                  <a:pos x="506" y="434"/>
                </a:cxn>
                <a:cxn ang="0">
                  <a:pos x="514" y="467"/>
                </a:cxn>
                <a:cxn ang="0">
                  <a:pos x="564" y="467"/>
                </a:cxn>
                <a:cxn ang="0">
                  <a:pos x="652" y="338"/>
                </a:cxn>
                <a:cxn ang="0">
                  <a:pos x="661" y="325"/>
                </a:cxn>
                <a:cxn ang="0">
                  <a:pos x="677" y="321"/>
                </a:cxn>
                <a:cxn ang="0">
                  <a:pos x="690" y="329"/>
                </a:cxn>
                <a:cxn ang="0">
                  <a:pos x="682" y="375"/>
                </a:cxn>
                <a:cxn ang="0">
                  <a:pos x="610" y="476"/>
                </a:cxn>
                <a:cxn ang="0">
                  <a:pos x="489" y="501"/>
                </a:cxn>
                <a:cxn ang="0">
                  <a:pos x="422" y="409"/>
                </a:cxn>
                <a:cxn ang="0">
                  <a:pos x="426" y="380"/>
                </a:cxn>
                <a:cxn ang="0">
                  <a:pos x="452" y="313"/>
                </a:cxn>
                <a:cxn ang="0">
                  <a:pos x="498" y="158"/>
                </a:cxn>
                <a:cxn ang="0">
                  <a:pos x="502" y="71"/>
                </a:cxn>
                <a:cxn ang="0">
                  <a:pos x="439" y="29"/>
                </a:cxn>
                <a:cxn ang="0">
                  <a:pos x="318" y="79"/>
                </a:cxn>
                <a:cxn ang="0">
                  <a:pos x="251" y="163"/>
                </a:cxn>
                <a:cxn ang="0">
                  <a:pos x="222" y="233"/>
                </a:cxn>
                <a:cxn ang="0">
                  <a:pos x="184" y="384"/>
                </a:cxn>
                <a:cxn ang="0">
                  <a:pos x="163" y="467"/>
                </a:cxn>
                <a:cxn ang="0">
                  <a:pos x="142" y="496"/>
                </a:cxn>
                <a:cxn ang="0">
                  <a:pos x="104" y="505"/>
                </a:cxn>
                <a:cxn ang="0">
                  <a:pos x="79" y="492"/>
                </a:cxn>
                <a:cxn ang="0">
                  <a:pos x="75" y="467"/>
                </a:cxn>
                <a:cxn ang="0">
                  <a:pos x="84" y="434"/>
                </a:cxn>
                <a:cxn ang="0">
                  <a:pos x="121" y="279"/>
                </a:cxn>
                <a:cxn ang="0">
                  <a:pos x="146" y="179"/>
                </a:cxn>
                <a:cxn ang="0">
                  <a:pos x="167" y="83"/>
                </a:cxn>
                <a:cxn ang="0">
                  <a:pos x="159" y="46"/>
                </a:cxn>
                <a:cxn ang="0">
                  <a:pos x="130" y="29"/>
                </a:cxn>
                <a:cxn ang="0">
                  <a:pos x="58" y="104"/>
                </a:cxn>
                <a:cxn ang="0">
                  <a:pos x="38" y="175"/>
                </a:cxn>
                <a:cxn ang="0">
                  <a:pos x="21" y="183"/>
                </a:cxn>
                <a:cxn ang="0">
                  <a:pos x="8" y="183"/>
                </a:cxn>
                <a:cxn ang="0">
                  <a:pos x="4" y="158"/>
                </a:cxn>
                <a:cxn ang="0">
                  <a:pos x="42" y="58"/>
                </a:cxn>
                <a:cxn ang="0">
                  <a:pos x="100" y="4"/>
                </a:cxn>
              </a:cxnLst>
              <a:rect l="0" t="0" r="r" b="b"/>
              <a:pathLst>
                <a:path w="694" h="505">
                  <a:moveTo>
                    <a:pt x="130" y="0"/>
                  </a:moveTo>
                  <a:lnTo>
                    <a:pt x="159" y="4"/>
                  </a:lnTo>
                  <a:lnTo>
                    <a:pt x="192" y="12"/>
                  </a:lnTo>
                  <a:lnTo>
                    <a:pt x="217" y="33"/>
                  </a:lnTo>
                  <a:lnTo>
                    <a:pt x="238" y="62"/>
                  </a:lnTo>
                  <a:lnTo>
                    <a:pt x="251" y="104"/>
                  </a:lnTo>
                  <a:lnTo>
                    <a:pt x="284" y="67"/>
                  </a:lnTo>
                  <a:lnTo>
                    <a:pt x="326" y="33"/>
                  </a:lnTo>
                  <a:lnTo>
                    <a:pt x="376" y="8"/>
                  </a:lnTo>
                  <a:lnTo>
                    <a:pt x="443" y="0"/>
                  </a:lnTo>
                  <a:lnTo>
                    <a:pt x="472" y="0"/>
                  </a:lnTo>
                  <a:lnTo>
                    <a:pt x="506" y="8"/>
                  </a:lnTo>
                  <a:lnTo>
                    <a:pt x="539" y="21"/>
                  </a:lnTo>
                  <a:lnTo>
                    <a:pt x="564" y="46"/>
                  </a:lnTo>
                  <a:lnTo>
                    <a:pt x="581" y="79"/>
                  </a:lnTo>
                  <a:lnTo>
                    <a:pt x="590" y="129"/>
                  </a:lnTo>
                  <a:lnTo>
                    <a:pt x="585" y="171"/>
                  </a:lnTo>
                  <a:lnTo>
                    <a:pt x="573" y="221"/>
                  </a:lnTo>
                  <a:lnTo>
                    <a:pt x="556" y="271"/>
                  </a:lnTo>
                  <a:lnTo>
                    <a:pt x="539" y="317"/>
                  </a:lnTo>
                  <a:lnTo>
                    <a:pt x="531" y="346"/>
                  </a:lnTo>
                  <a:lnTo>
                    <a:pt x="514" y="384"/>
                  </a:lnTo>
                  <a:lnTo>
                    <a:pt x="506" y="413"/>
                  </a:lnTo>
                  <a:lnTo>
                    <a:pt x="506" y="434"/>
                  </a:lnTo>
                  <a:lnTo>
                    <a:pt x="506" y="451"/>
                  </a:lnTo>
                  <a:lnTo>
                    <a:pt x="506" y="459"/>
                  </a:lnTo>
                  <a:lnTo>
                    <a:pt x="514" y="467"/>
                  </a:lnTo>
                  <a:lnTo>
                    <a:pt x="523" y="476"/>
                  </a:lnTo>
                  <a:lnTo>
                    <a:pt x="531" y="476"/>
                  </a:lnTo>
                  <a:lnTo>
                    <a:pt x="564" y="467"/>
                  </a:lnTo>
                  <a:lnTo>
                    <a:pt x="598" y="442"/>
                  </a:lnTo>
                  <a:lnTo>
                    <a:pt x="627" y="396"/>
                  </a:lnTo>
                  <a:lnTo>
                    <a:pt x="652" y="338"/>
                  </a:lnTo>
                  <a:lnTo>
                    <a:pt x="656" y="334"/>
                  </a:lnTo>
                  <a:lnTo>
                    <a:pt x="656" y="325"/>
                  </a:lnTo>
                  <a:lnTo>
                    <a:pt x="661" y="325"/>
                  </a:lnTo>
                  <a:lnTo>
                    <a:pt x="665" y="321"/>
                  </a:lnTo>
                  <a:lnTo>
                    <a:pt x="673" y="321"/>
                  </a:lnTo>
                  <a:lnTo>
                    <a:pt x="677" y="321"/>
                  </a:lnTo>
                  <a:lnTo>
                    <a:pt x="682" y="321"/>
                  </a:lnTo>
                  <a:lnTo>
                    <a:pt x="686" y="325"/>
                  </a:lnTo>
                  <a:lnTo>
                    <a:pt x="690" y="329"/>
                  </a:lnTo>
                  <a:lnTo>
                    <a:pt x="694" y="334"/>
                  </a:lnTo>
                  <a:lnTo>
                    <a:pt x="690" y="350"/>
                  </a:lnTo>
                  <a:lnTo>
                    <a:pt x="682" y="375"/>
                  </a:lnTo>
                  <a:lnTo>
                    <a:pt x="665" y="409"/>
                  </a:lnTo>
                  <a:lnTo>
                    <a:pt x="640" y="442"/>
                  </a:lnTo>
                  <a:lnTo>
                    <a:pt x="610" y="476"/>
                  </a:lnTo>
                  <a:lnTo>
                    <a:pt x="573" y="496"/>
                  </a:lnTo>
                  <a:lnTo>
                    <a:pt x="531" y="505"/>
                  </a:lnTo>
                  <a:lnTo>
                    <a:pt x="489" y="501"/>
                  </a:lnTo>
                  <a:lnTo>
                    <a:pt x="456" y="480"/>
                  </a:lnTo>
                  <a:lnTo>
                    <a:pt x="431" y="451"/>
                  </a:lnTo>
                  <a:lnTo>
                    <a:pt x="422" y="409"/>
                  </a:lnTo>
                  <a:lnTo>
                    <a:pt x="422" y="400"/>
                  </a:lnTo>
                  <a:lnTo>
                    <a:pt x="426" y="388"/>
                  </a:lnTo>
                  <a:lnTo>
                    <a:pt x="426" y="380"/>
                  </a:lnTo>
                  <a:lnTo>
                    <a:pt x="435" y="367"/>
                  </a:lnTo>
                  <a:lnTo>
                    <a:pt x="439" y="350"/>
                  </a:lnTo>
                  <a:lnTo>
                    <a:pt x="452" y="313"/>
                  </a:lnTo>
                  <a:lnTo>
                    <a:pt x="468" y="263"/>
                  </a:lnTo>
                  <a:lnTo>
                    <a:pt x="485" y="208"/>
                  </a:lnTo>
                  <a:lnTo>
                    <a:pt x="498" y="158"/>
                  </a:lnTo>
                  <a:lnTo>
                    <a:pt x="506" y="108"/>
                  </a:lnTo>
                  <a:lnTo>
                    <a:pt x="506" y="92"/>
                  </a:lnTo>
                  <a:lnTo>
                    <a:pt x="502" y="71"/>
                  </a:lnTo>
                  <a:lnTo>
                    <a:pt x="489" y="50"/>
                  </a:lnTo>
                  <a:lnTo>
                    <a:pt x="472" y="37"/>
                  </a:lnTo>
                  <a:lnTo>
                    <a:pt x="439" y="29"/>
                  </a:lnTo>
                  <a:lnTo>
                    <a:pt x="393" y="37"/>
                  </a:lnTo>
                  <a:lnTo>
                    <a:pt x="351" y="54"/>
                  </a:lnTo>
                  <a:lnTo>
                    <a:pt x="318" y="79"/>
                  </a:lnTo>
                  <a:lnTo>
                    <a:pt x="293" y="108"/>
                  </a:lnTo>
                  <a:lnTo>
                    <a:pt x="268" y="133"/>
                  </a:lnTo>
                  <a:lnTo>
                    <a:pt x="251" y="163"/>
                  </a:lnTo>
                  <a:lnTo>
                    <a:pt x="238" y="183"/>
                  </a:lnTo>
                  <a:lnTo>
                    <a:pt x="230" y="208"/>
                  </a:lnTo>
                  <a:lnTo>
                    <a:pt x="222" y="233"/>
                  </a:lnTo>
                  <a:lnTo>
                    <a:pt x="201" y="309"/>
                  </a:lnTo>
                  <a:lnTo>
                    <a:pt x="192" y="346"/>
                  </a:lnTo>
                  <a:lnTo>
                    <a:pt x="184" y="384"/>
                  </a:lnTo>
                  <a:lnTo>
                    <a:pt x="176" y="413"/>
                  </a:lnTo>
                  <a:lnTo>
                    <a:pt x="171" y="438"/>
                  </a:lnTo>
                  <a:lnTo>
                    <a:pt x="163" y="467"/>
                  </a:lnTo>
                  <a:lnTo>
                    <a:pt x="155" y="484"/>
                  </a:lnTo>
                  <a:lnTo>
                    <a:pt x="150" y="492"/>
                  </a:lnTo>
                  <a:lnTo>
                    <a:pt x="142" y="496"/>
                  </a:lnTo>
                  <a:lnTo>
                    <a:pt x="130" y="505"/>
                  </a:lnTo>
                  <a:lnTo>
                    <a:pt x="113" y="505"/>
                  </a:lnTo>
                  <a:lnTo>
                    <a:pt x="104" y="505"/>
                  </a:lnTo>
                  <a:lnTo>
                    <a:pt x="96" y="501"/>
                  </a:lnTo>
                  <a:lnTo>
                    <a:pt x="88" y="496"/>
                  </a:lnTo>
                  <a:lnTo>
                    <a:pt x="79" y="492"/>
                  </a:lnTo>
                  <a:lnTo>
                    <a:pt x="75" y="480"/>
                  </a:lnTo>
                  <a:lnTo>
                    <a:pt x="75" y="471"/>
                  </a:lnTo>
                  <a:lnTo>
                    <a:pt x="75" y="467"/>
                  </a:lnTo>
                  <a:lnTo>
                    <a:pt x="75" y="459"/>
                  </a:lnTo>
                  <a:lnTo>
                    <a:pt x="79" y="446"/>
                  </a:lnTo>
                  <a:lnTo>
                    <a:pt x="84" y="434"/>
                  </a:lnTo>
                  <a:lnTo>
                    <a:pt x="88" y="425"/>
                  </a:lnTo>
                  <a:lnTo>
                    <a:pt x="88" y="425"/>
                  </a:lnTo>
                  <a:lnTo>
                    <a:pt x="121" y="279"/>
                  </a:lnTo>
                  <a:lnTo>
                    <a:pt x="130" y="250"/>
                  </a:lnTo>
                  <a:lnTo>
                    <a:pt x="138" y="213"/>
                  </a:lnTo>
                  <a:lnTo>
                    <a:pt x="146" y="179"/>
                  </a:lnTo>
                  <a:lnTo>
                    <a:pt x="155" y="146"/>
                  </a:lnTo>
                  <a:lnTo>
                    <a:pt x="163" y="112"/>
                  </a:lnTo>
                  <a:lnTo>
                    <a:pt x="167" y="83"/>
                  </a:lnTo>
                  <a:lnTo>
                    <a:pt x="167" y="71"/>
                  </a:lnTo>
                  <a:lnTo>
                    <a:pt x="163" y="58"/>
                  </a:lnTo>
                  <a:lnTo>
                    <a:pt x="159" y="46"/>
                  </a:lnTo>
                  <a:lnTo>
                    <a:pt x="150" y="37"/>
                  </a:lnTo>
                  <a:lnTo>
                    <a:pt x="142" y="33"/>
                  </a:lnTo>
                  <a:lnTo>
                    <a:pt x="130" y="29"/>
                  </a:lnTo>
                  <a:lnTo>
                    <a:pt x="100" y="41"/>
                  </a:lnTo>
                  <a:lnTo>
                    <a:pt x="75" y="67"/>
                  </a:lnTo>
                  <a:lnTo>
                    <a:pt x="58" y="104"/>
                  </a:lnTo>
                  <a:lnTo>
                    <a:pt x="46" y="154"/>
                  </a:lnTo>
                  <a:lnTo>
                    <a:pt x="42" y="167"/>
                  </a:lnTo>
                  <a:lnTo>
                    <a:pt x="38" y="175"/>
                  </a:lnTo>
                  <a:lnTo>
                    <a:pt x="33" y="183"/>
                  </a:lnTo>
                  <a:lnTo>
                    <a:pt x="29" y="183"/>
                  </a:lnTo>
                  <a:lnTo>
                    <a:pt x="21" y="183"/>
                  </a:lnTo>
                  <a:lnTo>
                    <a:pt x="17" y="183"/>
                  </a:lnTo>
                  <a:lnTo>
                    <a:pt x="12" y="183"/>
                  </a:lnTo>
                  <a:lnTo>
                    <a:pt x="8" y="183"/>
                  </a:lnTo>
                  <a:lnTo>
                    <a:pt x="4" y="179"/>
                  </a:lnTo>
                  <a:lnTo>
                    <a:pt x="0" y="171"/>
                  </a:lnTo>
                  <a:lnTo>
                    <a:pt x="4" y="158"/>
                  </a:lnTo>
                  <a:lnTo>
                    <a:pt x="12" y="129"/>
                  </a:lnTo>
                  <a:lnTo>
                    <a:pt x="25" y="96"/>
                  </a:lnTo>
                  <a:lnTo>
                    <a:pt x="42" y="58"/>
                  </a:lnTo>
                  <a:lnTo>
                    <a:pt x="54" y="41"/>
                  </a:lnTo>
                  <a:lnTo>
                    <a:pt x="75" y="21"/>
                  </a:lnTo>
                  <a:lnTo>
                    <a:pt x="100" y="4"/>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
            <p:cNvSpPr>
              <a:spLocks noEditPoints="1"/>
            </p:cNvSpPr>
            <p:nvPr/>
          </p:nvSpPr>
          <p:spPr bwMode="auto">
            <a:xfrm>
              <a:off x="11387" y="1937"/>
              <a:ext cx="372" cy="1590"/>
            </a:xfrm>
            <a:custGeom>
              <a:avLst/>
              <a:gdLst/>
              <a:ahLst/>
              <a:cxnLst>
                <a:cxn ang="0">
                  <a:pos x="372" y="797"/>
                </a:cxn>
                <a:cxn ang="0">
                  <a:pos x="372" y="797"/>
                </a:cxn>
                <a:cxn ang="0">
                  <a:pos x="372" y="797"/>
                </a:cxn>
                <a:cxn ang="0">
                  <a:pos x="17" y="0"/>
                </a:cxn>
                <a:cxn ang="0">
                  <a:pos x="29" y="8"/>
                </a:cxn>
                <a:cxn ang="0">
                  <a:pos x="59" y="25"/>
                </a:cxn>
                <a:cxn ang="0">
                  <a:pos x="92" y="58"/>
                </a:cxn>
                <a:cxn ang="0">
                  <a:pos x="134" y="100"/>
                </a:cxn>
                <a:cxn ang="0">
                  <a:pos x="176" y="154"/>
                </a:cxn>
                <a:cxn ang="0">
                  <a:pos x="222" y="221"/>
                </a:cxn>
                <a:cxn ang="0">
                  <a:pos x="268" y="300"/>
                </a:cxn>
                <a:cxn ang="0">
                  <a:pos x="318" y="434"/>
                </a:cxn>
                <a:cxn ang="0">
                  <a:pos x="351" y="567"/>
                </a:cxn>
                <a:cxn ang="0">
                  <a:pos x="368" y="693"/>
                </a:cxn>
                <a:cxn ang="0">
                  <a:pos x="372" y="797"/>
                </a:cxn>
                <a:cxn ang="0">
                  <a:pos x="368" y="901"/>
                </a:cxn>
                <a:cxn ang="0">
                  <a:pos x="351" y="1022"/>
                </a:cxn>
                <a:cxn ang="0">
                  <a:pos x="322" y="1152"/>
                </a:cxn>
                <a:cxn ang="0">
                  <a:pos x="272" y="1281"/>
                </a:cxn>
                <a:cxn ang="0">
                  <a:pos x="226" y="1360"/>
                </a:cxn>
                <a:cxn ang="0">
                  <a:pos x="180" y="1431"/>
                </a:cxn>
                <a:cxn ang="0">
                  <a:pos x="134" y="1490"/>
                </a:cxn>
                <a:cxn ang="0">
                  <a:pos x="92" y="1532"/>
                </a:cxn>
                <a:cxn ang="0">
                  <a:pos x="59" y="1565"/>
                </a:cxn>
                <a:cxn ang="0">
                  <a:pos x="29" y="1586"/>
                </a:cxn>
                <a:cxn ang="0">
                  <a:pos x="17" y="1590"/>
                </a:cxn>
                <a:cxn ang="0">
                  <a:pos x="8" y="1590"/>
                </a:cxn>
                <a:cxn ang="0">
                  <a:pos x="4" y="1582"/>
                </a:cxn>
                <a:cxn ang="0">
                  <a:pos x="0" y="1577"/>
                </a:cxn>
                <a:cxn ang="0">
                  <a:pos x="0" y="1573"/>
                </a:cxn>
                <a:cxn ang="0">
                  <a:pos x="0" y="1569"/>
                </a:cxn>
                <a:cxn ang="0">
                  <a:pos x="4" y="1569"/>
                </a:cxn>
                <a:cxn ang="0">
                  <a:pos x="8" y="1561"/>
                </a:cxn>
                <a:cxn ang="0">
                  <a:pos x="13" y="1557"/>
                </a:cxn>
                <a:cxn ang="0">
                  <a:pos x="21" y="1548"/>
                </a:cxn>
                <a:cxn ang="0">
                  <a:pos x="100" y="1456"/>
                </a:cxn>
                <a:cxn ang="0">
                  <a:pos x="159" y="1360"/>
                </a:cxn>
                <a:cxn ang="0">
                  <a:pos x="205" y="1256"/>
                </a:cxn>
                <a:cxn ang="0">
                  <a:pos x="238" y="1143"/>
                </a:cxn>
                <a:cxn ang="0">
                  <a:pos x="264" y="1031"/>
                </a:cxn>
                <a:cxn ang="0">
                  <a:pos x="276" y="914"/>
                </a:cxn>
                <a:cxn ang="0">
                  <a:pos x="276" y="797"/>
                </a:cxn>
                <a:cxn ang="0">
                  <a:pos x="272" y="634"/>
                </a:cxn>
                <a:cxn ang="0">
                  <a:pos x="251" y="488"/>
                </a:cxn>
                <a:cxn ang="0">
                  <a:pos x="213" y="359"/>
                </a:cxn>
                <a:cxn ang="0">
                  <a:pos x="163" y="242"/>
                </a:cxn>
                <a:cxn ang="0">
                  <a:pos x="105" y="137"/>
                </a:cxn>
                <a:cxn ang="0">
                  <a:pos x="29" y="54"/>
                </a:cxn>
                <a:cxn ang="0">
                  <a:pos x="21" y="41"/>
                </a:cxn>
                <a:cxn ang="0">
                  <a:pos x="13" y="33"/>
                </a:cxn>
                <a:cxn ang="0">
                  <a:pos x="4" y="29"/>
                </a:cxn>
                <a:cxn ang="0">
                  <a:pos x="4" y="25"/>
                </a:cxn>
                <a:cxn ang="0">
                  <a:pos x="0" y="21"/>
                </a:cxn>
                <a:cxn ang="0">
                  <a:pos x="0" y="16"/>
                </a:cxn>
                <a:cxn ang="0">
                  <a:pos x="0" y="16"/>
                </a:cxn>
                <a:cxn ang="0">
                  <a:pos x="4" y="8"/>
                </a:cxn>
                <a:cxn ang="0">
                  <a:pos x="8" y="4"/>
                </a:cxn>
                <a:cxn ang="0">
                  <a:pos x="17" y="0"/>
                </a:cxn>
              </a:cxnLst>
              <a:rect l="0" t="0" r="r" b="b"/>
              <a:pathLst>
                <a:path w="372" h="1590">
                  <a:moveTo>
                    <a:pt x="372" y="797"/>
                  </a:moveTo>
                  <a:lnTo>
                    <a:pt x="372" y="797"/>
                  </a:lnTo>
                  <a:lnTo>
                    <a:pt x="372" y="797"/>
                  </a:lnTo>
                  <a:close/>
                  <a:moveTo>
                    <a:pt x="17" y="0"/>
                  </a:moveTo>
                  <a:lnTo>
                    <a:pt x="29" y="8"/>
                  </a:lnTo>
                  <a:lnTo>
                    <a:pt x="59" y="25"/>
                  </a:lnTo>
                  <a:lnTo>
                    <a:pt x="92" y="58"/>
                  </a:lnTo>
                  <a:lnTo>
                    <a:pt x="134" y="100"/>
                  </a:lnTo>
                  <a:lnTo>
                    <a:pt x="176" y="154"/>
                  </a:lnTo>
                  <a:lnTo>
                    <a:pt x="222" y="221"/>
                  </a:lnTo>
                  <a:lnTo>
                    <a:pt x="268" y="300"/>
                  </a:lnTo>
                  <a:lnTo>
                    <a:pt x="318" y="434"/>
                  </a:lnTo>
                  <a:lnTo>
                    <a:pt x="351" y="567"/>
                  </a:lnTo>
                  <a:lnTo>
                    <a:pt x="368" y="693"/>
                  </a:lnTo>
                  <a:lnTo>
                    <a:pt x="372" y="797"/>
                  </a:lnTo>
                  <a:lnTo>
                    <a:pt x="368" y="901"/>
                  </a:lnTo>
                  <a:lnTo>
                    <a:pt x="351" y="1022"/>
                  </a:lnTo>
                  <a:lnTo>
                    <a:pt x="322" y="1152"/>
                  </a:lnTo>
                  <a:lnTo>
                    <a:pt x="272" y="1281"/>
                  </a:lnTo>
                  <a:lnTo>
                    <a:pt x="226" y="1360"/>
                  </a:lnTo>
                  <a:lnTo>
                    <a:pt x="180" y="1431"/>
                  </a:lnTo>
                  <a:lnTo>
                    <a:pt x="134" y="1490"/>
                  </a:lnTo>
                  <a:lnTo>
                    <a:pt x="92" y="1532"/>
                  </a:lnTo>
                  <a:lnTo>
                    <a:pt x="59" y="1565"/>
                  </a:lnTo>
                  <a:lnTo>
                    <a:pt x="29" y="1586"/>
                  </a:lnTo>
                  <a:lnTo>
                    <a:pt x="17" y="1590"/>
                  </a:lnTo>
                  <a:lnTo>
                    <a:pt x="8" y="1590"/>
                  </a:lnTo>
                  <a:lnTo>
                    <a:pt x="4" y="1582"/>
                  </a:lnTo>
                  <a:lnTo>
                    <a:pt x="0" y="1577"/>
                  </a:lnTo>
                  <a:lnTo>
                    <a:pt x="0" y="1573"/>
                  </a:lnTo>
                  <a:lnTo>
                    <a:pt x="0" y="1569"/>
                  </a:lnTo>
                  <a:lnTo>
                    <a:pt x="4" y="1569"/>
                  </a:lnTo>
                  <a:lnTo>
                    <a:pt x="8" y="1561"/>
                  </a:lnTo>
                  <a:lnTo>
                    <a:pt x="13" y="1557"/>
                  </a:lnTo>
                  <a:lnTo>
                    <a:pt x="21" y="1548"/>
                  </a:lnTo>
                  <a:lnTo>
                    <a:pt x="100" y="1456"/>
                  </a:lnTo>
                  <a:lnTo>
                    <a:pt x="159" y="1360"/>
                  </a:lnTo>
                  <a:lnTo>
                    <a:pt x="205" y="1256"/>
                  </a:lnTo>
                  <a:lnTo>
                    <a:pt x="238" y="1143"/>
                  </a:lnTo>
                  <a:lnTo>
                    <a:pt x="264" y="1031"/>
                  </a:lnTo>
                  <a:lnTo>
                    <a:pt x="276" y="914"/>
                  </a:lnTo>
                  <a:lnTo>
                    <a:pt x="276" y="797"/>
                  </a:lnTo>
                  <a:lnTo>
                    <a:pt x="272" y="634"/>
                  </a:lnTo>
                  <a:lnTo>
                    <a:pt x="251" y="488"/>
                  </a:lnTo>
                  <a:lnTo>
                    <a:pt x="213" y="359"/>
                  </a:lnTo>
                  <a:lnTo>
                    <a:pt x="163" y="242"/>
                  </a:lnTo>
                  <a:lnTo>
                    <a:pt x="105" y="137"/>
                  </a:lnTo>
                  <a:lnTo>
                    <a:pt x="29" y="54"/>
                  </a:lnTo>
                  <a:lnTo>
                    <a:pt x="21" y="41"/>
                  </a:lnTo>
                  <a:lnTo>
                    <a:pt x="13" y="33"/>
                  </a:lnTo>
                  <a:lnTo>
                    <a:pt x="4" y="29"/>
                  </a:lnTo>
                  <a:lnTo>
                    <a:pt x="4" y="25"/>
                  </a:lnTo>
                  <a:lnTo>
                    <a:pt x="0" y="21"/>
                  </a:lnTo>
                  <a:lnTo>
                    <a:pt x="0" y="16"/>
                  </a:lnTo>
                  <a:lnTo>
                    <a:pt x="0" y="16"/>
                  </a:lnTo>
                  <a:lnTo>
                    <a:pt x="4" y="8"/>
                  </a:lnTo>
                  <a:lnTo>
                    <a:pt x="8"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9"/>
            <p:cNvSpPr>
              <a:spLocks noEditPoints="1"/>
            </p:cNvSpPr>
            <p:nvPr/>
          </p:nvSpPr>
          <p:spPr bwMode="auto">
            <a:xfrm>
              <a:off x="12445" y="2546"/>
              <a:ext cx="1062" cy="372"/>
            </a:xfrm>
            <a:custGeom>
              <a:avLst/>
              <a:gdLst/>
              <a:ahLst/>
              <a:cxnLst>
                <a:cxn ang="0">
                  <a:pos x="54" y="309"/>
                </a:cxn>
                <a:cxn ang="0">
                  <a:pos x="1008" y="309"/>
                </a:cxn>
                <a:cxn ang="0">
                  <a:pos x="1016" y="309"/>
                </a:cxn>
                <a:cxn ang="0">
                  <a:pos x="1029" y="309"/>
                </a:cxn>
                <a:cxn ang="0">
                  <a:pos x="1037" y="313"/>
                </a:cxn>
                <a:cxn ang="0">
                  <a:pos x="1050" y="313"/>
                </a:cxn>
                <a:cxn ang="0">
                  <a:pos x="1054" y="321"/>
                </a:cxn>
                <a:cxn ang="0">
                  <a:pos x="1058" y="330"/>
                </a:cxn>
                <a:cxn ang="0">
                  <a:pos x="1062" y="342"/>
                </a:cxn>
                <a:cxn ang="0">
                  <a:pos x="1058" y="351"/>
                </a:cxn>
                <a:cxn ang="0">
                  <a:pos x="1054" y="359"/>
                </a:cxn>
                <a:cxn ang="0">
                  <a:pos x="1050" y="367"/>
                </a:cxn>
                <a:cxn ang="0">
                  <a:pos x="1041" y="367"/>
                </a:cxn>
                <a:cxn ang="0">
                  <a:pos x="1029" y="372"/>
                </a:cxn>
                <a:cxn ang="0">
                  <a:pos x="1020" y="372"/>
                </a:cxn>
                <a:cxn ang="0">
                  <a:pos x="1008" y="372"/>
                </a:cxn>
                <a:cxn ang="0">
                  <a:pos x="54" y="372"/>
                </a:cxn>
                <a:cxn ang="0">
                  <a:pos x="42" y="372"/>
                </a:cxn>
                <a:cxn ang="0">
                  <a:pos x="34" y="372"/>
                </a:cxn>
                <a:cxn ang="0">
                  <a:pos x="25" y="367"/>
                </a:cxn>
                <a:cxn ang="0">
                  <a:pos x="17" y="367"/>
                </a:cxn>
                <a:cxn ang="0">
                  <a:pos x="8" y="359"/>
                </a:cxn>
                <a:cxn ang="0">
                  <a:pos x="4" y="351"/>
                </a:cxn>
                <a:cxn ang="0">
                  <a:pos x="0" y="342"/>
                </a:cxn>
                <a:cxn ang="0">
                  <a:pos x="4" y="330"/>
                </a:cxn>
                <a:cxn ang="0">
                  <a:pos x="8" y="321"/>
                </a:cxn>
                <a:cxn ang="0">
                  <a:pos x="17" y="313"/>
                </a:cxn>
                <a:cxn ang="0">
                  <a:pos x="25" y="313"/>
                </a:cxn>
                <a:cxn ang="0">
                  <a:pos x="34" y="309"/>
                </a:cxn>
                <a:cxn ang="0">
                  <a:pos x="42" y="309"/>
                </a:cxn>
                <a:cxn ang="0">
                  <a:pos x="54" y="309"/>
                </a:cxn>
                <a:cxn ang="0">
                  <a:pos x="54" y="0"/>
                </a:cxn>
                <a:cxn ang="0">
                  <a:pos x="1008" y="0"/>
                </a:cxn>
                <a:cxn ang="0">
                  <a:pos x="1020" y="0"/>
                </a:cxn>
                <a:cxn ang="0">
                  <a:pos x="1029" y="0"/>
                </a:cxn>
                <a:cxn ang="0">
                  <a:pos x="1041" y="4"/>
                </a:cxn>
                <a:cxn ang="0">
                  <a:pos x="1050" y="8"/>
                </a:cxn>
                <a:cxn ang="0">
                  <a:pos x="1054" y="13"/>
                </a:cxn>
                <a:cxn ang="0">
                  <a:pos x="1058" y="21"/>
                </a:cxn>
                <a:cxn ang="0">
                  <a:pos x="1062" y="29"/>
                </a:cxn>
                <a:cxn ang="0">
                  <a:pos x="1058" y="42"/>
                </a:cxn>
                <a:cxn ang="0">
                  <a:pos x="1054" y="50"/>
                </a:cxn>
                <a:cxn ang="0">
                  <a:pos x="1050" y="59"/>
                </a:cxn>
                <a:cxn ang="0">
                  <a:pos x="1037" y="63"/>
                </a:cxn>
                <a:cxn ang="0">
                  <a:pos x="1029" y="63"/>
                </a:cxn>
                <a:cxn ang="0">
                  <a:pos x="1016" y="63"/>
                </a:cxn>
                <a:cxn ang="0">
                  <a:pos x="1008" y="63"/>
                </a:cxn>
                <a:cxn ang="0">
                  <a:pos x="54" y="63"/>
                </a:cxn>
                <a:cxn ang="0">
                  <a:pos x="42" y="63"/>
                </a:cxn>
                <a:cxn ang="0">
                  <a:pos x="34" y="63"/>
                </a:cxn>
                <a:cxn ang="0">
                  <a:pos x="25" y="63"/>
                </a:cxn>
                <a:cxn ang="0">
                  <a:pos x="17" y="59"/>
                </a:cxn>
                <a:cxn ang="0">
                  <a:pos x="8" y="50"/>
                </a:cxn>
                <a:cxn ang="0">
                  <a:pos x="4" y="42"/>
                </a:cxn>
                <a:cxn ang="0">
                  <a:pos x="0" y="29"/>
                </a:cxn>
                <a:cxn ang="0">
                  <a:pos x="4" y="21"/>
                </a:cxn>
                <a:cxn ang="0">
                  <a:pos x="8" y="13"/>
                </a:cxn>
                <a:cxn ang="0">
                  <a:pos x="17" y="8"/>
                </a:cxn>
                <a:cxn ang="0">
                  <a:pos x="25" y="4"/>
                </a:cxn>
                <a:cxn ang="0">
                  <a:pos x="34" y="0"/>
                </a:cxn>
                <a:cxn ang="0">
                  <a:pos x="42" y="0"/>
                </a:cxn>
                <a:cxn ang="0">
                  <a:pos x="54" y="0"/>
                </a:cxn>
              </a:cxnLst>
              <a:rect l="0" t="0" r="r" b="b"/>
              <a:pathLst>
                <a:path w="1062" h="372">
                  <a:moveTo>
                    <a:pt x="54" y="309"/>
                  </a:moveTo>
                  <a:lnTo>
                    <a:pt x="1008" y="309"/>
                  </a:lnTo>
                  <a:lnTo>
                    <a:pt x="1016" y="309"/>
                  </a:lnTo>
                  <a:lnTo>
                    <a:pt x="1029" y="309"/>
                  </a:lnTo>
                  <a:lnTo>
                    <a:pt x="1037" y="313"/>
                  </a:lnTo>
                  <a:lnTo>
                    <a:pt x="1050" y="313"/>
                  </a:lnTo>
                  <a:lnTo>
                    <a:pt x="1054" y="321"/>
                  </a:lnTo>
                  <a:lnTo>
                    <a:pt x="1058" y="330"/>
                  </a:lnTo>
                  <a:lnTo>
                    <a:pt x="1062" y="342"/>
                  </a:lnTo>
                  <a:lnTo>
                    <a:pt x="1058" y="351"/>
                  </a:lnTo>
                  <a:lnTo>
                    <a:pt x="1054" y="359"/>
                  </a:lnTo>
                  <a:lnTo>
                    <a:pt x="1050" y="367"/>
                  </a:lnTo>
                  <a:lnTo>
                    <a:pt x="1041" y="367"/>
                  </a:lnTo>
                  <a:lnTo>
                    <a:pt x="1029" y="372"/>
                  </a:lnTo>
                  <a:lnTo>
                    <a:pt x="1020" y="372"/>
                  </a:lnTo>
                  <a:lnTo>
                    <a:pt x="1008" y="372"/>
                  </a:lnTo>
                  <a:lnTo>
                    <a:pt x="54" y="372"/>
                  </a:lnTo>
                  <a:lnTo>
                    <a:pt x="42" y="372"/>
                  </a:lnTo>
                  <a:lnTo>
                    <a:pt x="34" y="372"/>
                  </a:lnTo>
                  <a:lnTo>
                    <a:pt x="25" y="367"/>
                  </a:lnTo>
                  <a:lnTo>
                    <a:pt x="17" y="367"/>
                  </a:lnTo>
                  <a:lnTo>
                    <a:pt x="8" y="359"/>
                  </a:lnTo>
                  <a:lnTo>
                    <a:pt x="4" y="351"/>
                  </a:lnTo>
                  <a:lnTo>
                    <a:pt x="0" y="342"/>
                  </a:lnTo>
                  <a:lnTo>
                    <a:pt x="4" y="330"/>
                  </a:lnTo>
                  <a:lnTo>
                    <a:pt x="8" y="321"/>
                  </a:lnTo>
                  <a:lnTo>
                    <a:pt x="17" y="313"/>
                  </a:lnTo>
                  <a:lnTo>
                    <a:pt x="25" y="313"/>
                  </a:lnTo>
                  <a:lnTo>
                    <a:pt x="34" y="309"/>
                  </a:lnTo>
                  <a:lnTo>
                    <a:pt x="42" y="309"/>
                  </a:lnTo>
                  <a:lnTo>
                    <a:pt x="54" y="309"/>
                  </a:lnTo>
                  <a:close/>
                  <a:moveTo>
                    <a:pt x="54" y="0"/>
                  </a:moveTo>
                  <a:lnTo>
                    <a:pt x="1008" y="0"/>
                  </a:lnTo>
                  <a:lnTo>
                    <a:pt x="1020" y="0"/>
                  </a:lnTo>
                  <a:lnTo>
                    <a:pt x="1029" y="0"/>
                  </a:lnTo>
                  <a:lnTo>
                    <a:pt x="1041" y="4"/>
                  </a:lnTo>
                  <a:lnTo>
                    <a:pt x="1050" y="8"/>
                  </a:lnTo>
                  <a:lnTo>
                    <a:pt x="1054" y="13"/>
                  </a:lnTo>
                  <a:lnTo>
                    <a:pt x="1058" y="21"/>
                  </a:lnTo>
                  <a:lnTo>
                    <a:pt x="1062" y="29"/>
                  </a:lnTo>
                  <a:lnTo>
                    <a:pt x="1058" y="42"/>
                  </a:lnTo>
                  <a:lnTo>
                    <a:pt x="1054" y="50"/>
                  </a:lnTo>
                  <a:lnTo>
                    <a:pt x="1050" y="59"/>
                  </a:lnTo>
                  <a:lnTo>
                    <a:pt x="1037" y="63"/>
                  </a:lnTo>
                  <a:lnTo>
                    <a:pt x="1029" y="63"/>
                  </a:lnTo>
                  <a:lnTo>
                    <a:pt x="1016" y="63"/>
                  </a:lnTo>
                  <a:lnTo>
                    <a:pt x="1008" y="63"/>
                  </a:lnTo>
                  <a:lnTo>
                    <a:pt x="54" y="63"/>
                  </a:lnTo>
                  <a:lnTo>
                    <a:pt x="42" y="63"/>
                  </a:lnTo>
                  <a:lnTo>
                    <a:pt x="34" y="63"/>
                  </a:lnTo>
                  <a:lnTo>
                    <a:pt x="25" y="63"/>
                  </a:lnTo>
                  <a:lnTo>
                    <a:pt x="17" y="59"/>
                  </a:lnTo>
                  <a:lnTo>
                    <a:pt x="8" y="50"/>
                  </a:lnTo>
                  <a:lnTo>
                    <a:pt x="4" y="42"/>
                  </a:lnTo>
                  <a:lnTo>
                    <a:pt x="0" y="29"/>
                  </a:lnTo>
                  <a:lnTo>
                    <a:pt x="4" y="21"/>
                  </a:lnTo>
                  <a:lnTo>
                    <a:pt x="8" y="13"/>
                  </a:lnTo>
                  <a:lnTo>
                    <a:pt x="17" y="8"/>
                  </a:lnTo>
                  <a:lnTo>
                    <a:pt x="25" y="4"/>
                  </a:lnTo>
                  <a:lnTo>
                    <a:pt x="34" y="0"/>
                  </a:lnTo>
                  <a:lnTo>
                    <a:pt x="4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20"/>
            <p:cNvSpPr>
              <a:spLocks noEditPoints="1"/>
            </p:cNvSpPr>
            <p:nvPr/>
          </p:nvSpPr>
          <p:spPr bwMode="auto">
            <a:xfrm>
              <a:off x="14114" y="2070"/>
              <a:ext cx="669" cy="1094"/>
            </a:xfrm>
            <a:custGeom>
              <a:avLst/>
              <a:gdLst/>
              <a:ahLst/>
              <a:cxnLst>
                <a:cxn ang="0">
                  <a:pos x="313" y="38"/>
                </a:cxn>
                <a:cxn ang="0">
                  <a:pos x="251" y="59"/>
                </a:cxn>
                <a:cxn ang="0">
                  <a:pos x="188" y="117"/>
                </a:cxn>
                <a:cxn ang="0">
                  <a:pos x="142" y="238"/>
                </a:cxn>
                <a:cxn ang="0">
                  <a:pos x="133" y="430"/>
                </a:cxn>
                <a:cxn ang="0">
                  <a:pos x="133" y="610"/>
                </a:cxn>
                <a:cxn ang="0">
                  <a:pos x="138" y="789"/>
                </a:cxn>
                <a:cxn ang="0">
                  <a:pos x="167" y="935"/>
                </a:cxn>
                <a:cxn ang="0">
                  <a:pos x="230" y="1023"/>
                </a:cxn>
                <a:cxn ang="0">
                  <a:pos x="301" y="1056"/>
                </a:cxn>
                <a:cxn ang="0">
                  <a:pos x="334" y="1060"/>
                </a:cxn>
                <a:cxn ang="0">
                  <a:pos x="409" y="1044"/>
                </a:cxn>
                <a:cxn ang="0">
                  <a:pos x="476" y="981"/>
                </a:cxn>
                <a:cxn ang="0">
                  <a:pos x="518" y="864"/>
                </a:cxn>
                <a:cxn ang="0">
                  <a:pos x="535" y="647"/>
                </a:cxn>
                <a:cxn ang="0">
                  <a:pos x="535" y="426"/>
                </a:cxn>
                <a:cxn ang="0">
                  <a:pos x="522" y="221"/>
                </a:cxn>
                <a:cxn ang="0">
                  <a:pos x="481" y="117"/>
                </a:cxn>
                <a:cxn ang="0">
                  <a:pos x="422" y="59"/>
                </a:cxn>
                <a:cxn ang="0">
                  <a:pos x="359" y="38"/>
                </a:cxn>
                <a:cxn ang="0">
                  <a:pos x="334" y="0"/>
                </a:cxn>
                <a:cxn ang="0">
                  <a:pos x="418" y="13"/>
                </a:cxn>
                <a:cxn ang="0">
                  <a:pos x="518" y="67"/>
                </a:cxn>
                <a:cxn ang="0">
                  <a:pos x="606" y="180"/>
                </a:cxn>
                <a:cxn ang="0">
                  <a:pos x="660" y="363"/>
                </a:cxn>
                <a:cxn ang="0">
                  <a:pos x="669" y="551"/>
                </a:cxn>
                <a:cxn ang="0">
                  <a:pos x="669" y="647"/>
                </a:cxn>
                <a:cxn ang="0">
                  <a:pos x="644" y="827"/>
                </a:cxn>
                <a:cxn ang="0">
                  <a:pos x="573" y="977"/>
                </a:cxn>
                <a:cxn ang="0">
                  <a:pos x="476" y="1060"/>
                </a:cxn>
                <a:cxn ang="0">
                  <a:pos x="380" y="1094"/>
                </a:cxn>
                <a:cxn ang="0">
                  <a:pos x="292" y="1094"/>
                </a:cxn>
                <a:cxn ang="0">
                  <a:pos x="196" y="1065"/>
                </a:cxn>
                <a:cxn ang="0">
                  <a:pos x="108" y="989"/>
                </a:cxn>
                <a:cxn ang="0">
                  <a:pos x="29" y="839"/>
                </a:cxn>
                <a:cxn ang="0">
                  <a:pos x="0" y="643"/>
                </a:cxn>
                <a:cxn ang="0">
                  <a:pos x="0" y="455"/>
                </a:cxn>
                <a:cxn ang="0">
                  <a:pos x="25" y="276"/>
                </a:cxn>
                <a:cxn ang="0">
                  <a:pos x="92" y="125"/>
                </a:cxn>
                <a:cxn ang="0">
                  <a:pos x="184" y="42"/>
                </a:cxn>
                <a:cxn ang="0">
                  <a:pos x="284" y="4"/>
                </a:cxn>
              </a:cxnLst>
              <a:rect l="0" t="0" r="r" b="b"/>
              <a:pathLst>
                <a:path w="669" h="1094">
                  <a:moveTo>
                    <a:pt x="334" y="38"/>
                  </a:moveTo>
                  <a:lnTo>
                    <a:pt x="313" y="38"/>
                  </a:lnTo>
                  <a:lnTo>
                    <a:pt x="284" y="42"/>
                  </a:lnTo>
                  <a:lnTo>
                    <a:pt x="251" y="59"/>
                  </a:lnTo>
                  <a:lnTo>
                    <a:pt x="217" y="80"/>
                  </a:lnTo>
                  <a:lnTo>
                    <a:pt x="188" y="117"/>
                  </a:lnTo>
                  <a:lnTo>
                    <a:pt x="163" y="167"/>
                  </a:lnTo>
                  <a:lnTo>
                    <a:pt x="142" y="238"/>
                  </a:lnTo>
                  <a:lnTo>
                    <a:pt x="133" y="330"/>
                  </a:lnTo>
                  <a:lnTo>
                    <a:pt x="133" y="430"/>
                  </a:lnTo>
                  <a:lnTo>
                    <a:pt x="129" y="530"/>
                  </a:lnTo>
                  <a:lnTo>
                    <a:pt x="133" y="610"/>
                  </a:lnTo>
                  <a:lnTo>
                    <a:pt x="133" y="697"/>
                  </a:lnTo>
                  <a:lnTo>
                    <a:pt x="138" y="789"/>
                  </a:lnTo>
                  <a:lnTo>
                    <a:pt x="150" y="868"/>
                  </a:lnTo>
                  <a:lnTo>
                    <a:pt x="167" y="935"/>
                  </a:lnTo>
                  <a:lnTo>
                    <a:pt x="196" y="985"/>
                  </a:lnTo>
                  <a:lnTo>
                    <a:pt x="230" y="1023"/>
                  </a:lnTo>
                  <a:lnTo>
                    <a:pt x="263" y="1044"/>
                  </a:lnTo>
                  <a:lnTo>
                    <a:pt x="301" y="1056"/>
                  </a:lnTo>
                  <a:lnTo>
                    <a:pt x="334" y="1060"/>
                  </a:lnTo>
                  <a:lnTo>
                    <a:pt x="334" y="1060"/>
                  </a:lnTo>
                  <a:lnTo>
                    <a:pt x="372" y="1056"/>
                  </a:lnTo>
                  <a:lnTo>
                    <a:pt x="409" y="1044"/>
                  </a:lnTo>
                  <a:lnTo>
                    <a:pt x="443" y="1019"/>
                  </a:lnTo>
                  <a:lnTo>
                    <a:pt x="476" y="981"/>
                  </a:lnTo>
                  <a:lnTo>
                    <a:pt x="501" y="931"/>
                  </a:lnTo>
                  <a:lnTo>
                    <a:pt x="518" y="864"/>
                  </a:lnTo>
                  <a:lnTo>
                    <a:pt x="531" y="760"/>
                  </a:lnTo>
                  <a:lnTo>
                    <a:pt x="535" y="647"/>
                  </a:lnTo>
                  <a:lnTo>
                    <a:pt x="539" y="530"/>
                  </a:lnTo>
                  <a:lnTo>
                    <a:pt x="535" y="426"/>
                  </a:lnTo>
                  <a:lnTo>
                    <a:pt x="535" y="322"/>
                  </a:lnTo>
                  <a:lnTo>
                    <a:pt x="522" y="221"/>
                  </a:lnTo>
                  <a:lnTo>
                    <a:pt x="506" y="163"/>
                  </a:lnTo>
                  <a:lnTo>
                    <a:pt x="481" y="117"/>
                  </a:lnTo>
                  <a:lnTo>
                    <a:pt x="451" y="84"/>
                  </a:lnTo>
                  <a:lnTo>
                    <a:pt x="422" y="59"/>
                  </a:lnTo>
                  <a:lnTo>
                    <a:pt x="389" y="46"/>
                  </a:lnTo>
                  <a:lnTo>
                    <a:pt x="359" y="38"/>
                  </a:lnTo>
                  <a:lnTo>
                    <a:pt x="334" y="38"/>
                  </a:lnTo>
                  <a:close/>
                  <a:moveTo>
                    <a:pt x="334" y="0"/>
                  </a:moveTo>
                  <a:lnTo>
                    <a:pt x="372" y="4"/>
                  </a:lnTo>
                  <a:lnTo>
                    <a:pt x="418" y="13"/>
                  </a:lnTo>
                  <a:lnTo>
                    <a:pt x="468" y="34"/>
                  </a:lnTo>
                  <a:lnTo>
                    <a:pt x="518" y="67"/>
                  </a:lnTo>
                  <a:lnTo>
                    <a:pt x="564" y="113"/>
                  </a:lnTo>
                  <a:lnTo>
                    <a:pt x="606" y="180"/>
                  </a:lnTo>
                  <a:lnTo>
                    <a:pt x="639" y="267"/>
                  </a:lnTo>
                  <a:lnTo>
                    <a:pt x="660" y="363"/>
                  </a:lnTo>
                  <a:lnTo>
                    <a:pt x="669" y="455"/>
                  </a:lnTo>
                  <a:lnTo>
                    <a:pt x="669" y="551"/>
                  </a:lnTo>
                  <a:lnTo>
                    <a:pt x="669" y="551"/>
                  </a:lnTo>
                  <a:lnTo>
                    <a:pt x="669" y="647"/>
                  </a:lnTo>
                  <a:lnTo>
                    <a:pt x="660" y="735"/>
                  </a:lnTo>
                  <a:lnTo>
                    <a:pt x="644" y="827"/>
                  </a:lnTo>
                  <a:lnTo>
                    <a:pt x="610" y="910"/>
                  </a:lnTo>
                  <a:lnTo>
                    <a:pt x="573" y="977"/>
                  </a:lnTo>
                  <a:lnTo>
                    <a:pt x="527" y="1027"/>
                  </a:lnTo>
                  <a:lnTo>
                    <a:pt x="476" y="1060"/>
                  </a:lnTo>
                  <a:lnTo>
                    <a:pt x="426" y="1081"/>
                  </a:lnTo>
                  <a:lnTo>
                    <a:pt x="380" y="1094"/>
                  </a:lnTo>
                  <a:lnTo>
                    <a:pt x="334" y="1094"/>
                  </a:lnTo>
                  <a:lnTo>
                    <a:pt x="292" y="1094"/>
                  </a:lnTo>
                  <a:lnTo>
                    <a:pt x="246" y="1081"/>
                  </a:lnTo>
                  <a:lnTo>
                    <a:pt x="196" y="1065"/>
                  </a:lnTo>
                  <a:lnTo>
                    <a:pt x="150" y="1035"/>
                  </a:lnTo>
                  <a:lnTo>
                    <a:pt x="108" y="989"/>
                  </a:lnTo>
                  <a:lnTo>
                    <a:pt x="67" y="935"/>
                  </a:lnTo>
                  <a:lnTo>
                    <a:pt x="29" y="839"/>
                  </a:lnTo>
                  <a:lnTo>
                    <a:pt x="8" y="743"/>
                  </a:lnTo>
                  <a:lnTo>
                    <a:pt x="0" y="643"/>
                  </a:lnTo>
                  <a:lnTo>
                    <a:pt x="0" y="551"/>
                  </a:lnTo>
                  <a:lnTo>
                    <a:pt x="0" y="455"/>
                  </a:lnTo>
                  <a:lnTo>
                    <a:pt x="8" y="363"/>
                  </a:lnTo>
                  <a:lnTo>
                    <a:pt x="25" y="276"/>
                  </a:lnTo>
                  <a:lnTo>
                    <a:pt x="54" y="188"/>
                  </a:lnTo>
                  <a:lnTo>
                    <a:pt x="92" y="125"/>
                  </a:lnTo>
                  <a:lnTo>
                    <a:pt x="138" y="75"/>
                  </a:lnTo>
                  <a:lnTo>
                    <a:pt x="184" y="42"/>
                  </a:lnTo>
                  <a:lnTo>
                    <a:pt x="234" y="17"/>
                  </a:lnTo>
                  <a:lnTo>
                    <a:pt x="284" y="4"/>
                  </a:lnTo>
                  <a:lnTo>
                    <a:pt x="3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0"/>
            <a:ext cx="8229600" cy="1143000"/>
          </a:xfrm>
        </p:spPr>
        <p:txBody>
          <a:bodyPr/>
          <a:lstStyle/>
          <a:p>
            <a:r>
              <a:rPr lang="en-US" dirty="0" smtClean="0"/>
              <a:t>How Convolution Identity Gives a Differential: </a:t>
            </a:r>
            <a:endParaRPr lang="en-US" dirty="0"/>
          </a:p>
        </p:txBody>
      </p:sp>
      <p:pic>
        <p:nvPicPr>
          <p:cNvPr id="12290" name="Picture 2"/>
          <p:cNvPicPr>
            <a:picLocks noChangeAspect="1" noChangeArrowheads="1"/>
          </p:cNvPicPr>
          <p:nvPr/>
        </p:nvPicPr>
        <p:blipFill>
          <a:blip r:embed="rId4" cstate="print"/>
          <a:srcRect/>
          <a:stretch>
            <a:fillRect/>
          </a:stretch>
        </p:blipFill>
        <p:spPr bwMode="auto">
          <a:xfrm>
            <a:off x="228600" y="1905000"/>
            <a:ext cx="8667750" cy="3048000"/>
          </a:xfrm>
          <a:prstGeom prst="rect">
            <a:avLst/>
          </a:prstGeom>
          <a:noFill/>
          <a:ln w="9525">
            <a:noFill/>
            <a:miter lim="800000"/>
            <a:headEnd/>
            <a:tailEnd/>
          </a:ln>
        </p:spPr>
      </p:pic>
      <p:cxnSp>
        <p:nvCxnSpPr>
          <p:cNvPr id="5" name="Straight Connector 4"/>
          <p:cNvCxnSpPr/>
          <p:nvPr/>
        </p:nvCxnSpPr>
        <p:spPr>
          <a:xfrm>
            <a:off x="457200" y="3581400"/>
            <a:ext cx="5410200" cy="0"/>
          </a:xfrm>
          <a:prstGeom prst="line">
            <a:avLst/>
          </a:prstGeom>
          <a:ln w="3810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381000" y="5791200"/>
            <a:ext cx="2057400" cy="584775"/>
          </a:xfrm>
          <a:prstGeom prst="rect">
            <a:avLst/>
          </a:prstGeom>
          <a:noFill/>
        </p:spPr>
        <p:txBody>
          <a:bodyPr wrap="square" rtlCol="0">
            <a:spAutoFit/>
          </a:bodyPr>
          <a:lstStyle/>
          <a:p>
            <a:r>
              <a:rPr lang="en-US" sz="3200" dirty="0" smtClean="0">
                <a:solidFill>
                  <a:srgbClr val="FF0000"/>
                </a:solidFill>
              </a:rPr>
              <a:t>Apply </a:t>
            </a:r>
            <a:r>
              <a:rPr lang="en-US" sz="3200" dirty="0" smtClean="0">
                <a:solidFill>
                  <a:srgbClr val="FF0000"/>
                </a:solidFill>
                <a:sym typeface="Mathematica1"/>
              </a:rPr>
              <a:t></a:t>
            </a:r>
            <a:endParaRPr lang="en-US" sz="3200" dirty="0">
              <a:solidFill>
                <a:srgbClr val="FF0000"/>
              </a:solidFill>
            </a:endParaRPr>
          </a:p>
        </p:txBody>
      </p:sp>
      <p:cxnSp>
        <p:nvCxnSpPr>
          <p:cNvPr id="19" name="Straight Connector 18"/>
          <p:cNvCxnSpPr/>
          <p:nvPr/>
        </p:nvCxnSpPr>
        <p:spPr>
          <a:xfrm>
            <a:off x="533400" y="2971800"/>
            <a:ext cx="8077200" cy="0"/>
          </a:xfrm>
          <a:prstGeom prst="line">
            <a:avLst/>
          </a:prstGeom>
          <a:ln w="38100">
            <a:solidFill>
              <a:srgbClr val="0000FF"/>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609600" y="2209800"/>
            <a:ext cx="8077200" cy="0"/>
          </a:xfrm>
          <a:prstGeom prst="line">
            <a:avLst/>
          </a:prstGeom>
          <a:ln w="38100">
            <a:solidFill>
              <a:srgbClr val="0000FF"/>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3" name="Group 4"/>
          <p:cNvGrpSpPr>
            <a:grpSpLocks noChangeAspect="1"/>
          </p:cNvGrpSpPr>
          <p:nvPr>
            <p:custDataLst>
              <p:tags r:id="rId1"/>
            </p:custDataLst>
          </p:nvPr>
        </p:nvGrpSpPr>
        <p:grpSpPr bwMode="auto">
          <a:xfrm>
            <a:off x="2133600" y="5791200"/>
            <a:ext cx="2649096" cy="609600"/>
            <a:chOff x="1788" y="3330"/>
            <a:chExt cx="9543" cy="2196"/>
          </a:xfrm>
          <a:solidFill>
            <a:srgbClr val="FF0000"/>
          </a:solidFill>
        </p:grpSpPr>
        <p:sp>
          <p:nvSpPr>
            <p:cNvPr id="24" name="Freeform 6"/>
            <p:cNvSpPr>
              <a:spLocks noEditPoints="1"/>
            </p:cNvSpPr>
            <p:nvPr/>
          </p:nvSpPr>
          <p:spPr bwMode="auto">
            <a:xfrm>
              <a:off x="1788" y="4023"/>
              <a:ext cx="748" cy="1063"/>
            </a:xfrm>
            <a:custGeom>
              <a:avLst/>
              <a:gdLst/>
              <a:ahLst/>
              <a:cxnLst>
                <a:cxn ang="0">
                  <a:pos x="492" y="39"/>
                </a:cxn>
                <a:cxn ang="0">
                  <a:pos x="412" y="84"/>
                </a:cxn>
                <a:cxn ang="0">
                  <a:pos x="327" y="187"/>
                </a:cxn>
                <a:cxn ang="0">
                  <a:pos x="303" y="247"/>
                </a:cxn>
                <a:cxn ang="0">
                  <a:pos x="280" y="319"/>
                </a:cxn>
                <a:cxn ang="0">
                  <a:pos x="250" y="421"/>
                </a:cxn>
                <a:cxn ang="0">
                  <a:pos x="227" y="515"/>
                </a:cxn>
                <a:cxn ang="0">
                  <a:pos x="221" y="551"/>
                </a:cxn>
                <a:cxn ang="0">
                  <a:pos x="227" y="581"/>
                </a:cxn>
                <a:cxn ang="0">
                  <a:pos x="248" y="629"/>
                </a:cxn>
                <a:cxn ang="0">
                  <a:pos x="289" y="677"/>
                </a:cxn>
                <a:cxn ang="0">
                  <a:pos x="357" y="696"/>
                </a:cxn>
                <a:cxn ang="0">
                  <a:pos x="433" y="671"/>
                </a:cxn>
                <a:cxn ang="0">
                  <a:pos x="510" y="599"/>
                </a:cxn>
                <a:cxn ang="0">
                  <a:pos x="566" y="497"/>
                </a:cxn>
                <a:cxn ang="0">
                  <a:pos x="607" y="370"/>
                </a:cxn>
                <a:cxn ang="0">
                  <a:pos x="630" y="244"/>
                </a:cxn>
                <a:cxn ang="0">
                  <a:pos x="630" y="141"/>
                </a:cxn>
                <a:cxn ang="0">
                  <a:pos x="601" y="72"/>
                </a:cxn>
                <a:cxn ang="0">
                  <a:pos x="554" y="39"/>
                </a:cxn>
                <a:cxn ang="0">
                  <a:pos x="527" y="0"/>
                </a:cxn>
                <a:cxn ang="0">
                  <a:pos x="622" y="21"/>
                </a:cxn>
                <a:cxn ang="0">
                  <a:pos x="698" y="87"/>
                </a:cxn>
                <a:cxn ang="0">
                  <a:pos x="742" y="196"/>
                </a:cxn>
                <a:cxn ang="0">
                  <a:pos x="739" y="352"/>
                </a:cxn>
                <a:cxn ang="0">
                  <a:pos x="675" y="518"/>
                </a:cxn>
                <a:cxn ang="0">
                  <a:pos x="563" y="647"/>
                </a:cxn>
                <a:cxn ang="0">
                  <a:pos x="427" y="723"/>
                </a:cxn>
                <a:cxn ang="0">
                  <a:pos x="315" y="729"/>
                </a:cxn>
                <a:cxn ang="0">
                  <a:pos x="248" y="690"/>
                </a:cxn>
                <a:cxn ang="0">
                  <a:pos x="200" y="623"/>
                </a:cxn>
                <a:cxn ang="0">
                  <a:pos x="168" y="759"/>
                </a:cxn>
                <a:cxn ang="0">
                  <a:pos x="139" y="885"/>
                </a:cxn>
                <a:cxn ang="0">
                  <a:pos x="112" y="985"/>
                </a:cxn>
                <a:cxn ang="0">
                  <a:pos x="100" y="1030"/>
                </a:cxn>
                <a:cxn ang="0">
                  <a:pos x="83" y="1048"/>
                </a:cxn>
                <a:cxn ang="0">
                  <a:pos x="44" y="1063"/>
                </a:cxn>
                <a:cxn ang="0">
                  <a:pos x="21" y="1057"/>
                </a:cxn>
                <a:cxn ang="0">
                  <a:pos x="6" y="1042"/>
                </a:cxn>
                <a:cxn ang="0">
                  <a:pos x="0" y="1021"/>
                </a:cxn>
                <a:cxn ang="0">
                  <a:pos x="0" y="1015"/>
                </a:cxn>
                <a:cxn ang="0">
                  <a:pos x="3" y="1006"/>
                </a:cxn>
                <a:cxn ang="0">
                  <a:pos x="159" y="358"/>
                </a:cxn>
                <a:cxn ang="0">
                  <a:pos x="227" y="202"/>
                </a:cxn>
                <a:cxn ang="0">
                  <a:pos x="333" y="78"/>
                </a:cxn>
                <a:cxn ang="0">
                  <a:pos x="460" y="9"/>
                </a:cxn>
              </a:cxnLst>
              <a:rect l="0" t="0" r="r" b="b"/>
              <a:pathLst>
                <a:path w="748" h="1063">
                  <a:moveTo>
                    <a:pt x="524" y="36"/>
                  </a:moveTo>
                  <a:lnTo>
                    <a:pt x="492" y="39"/>
                  </a:lnTo>
                  <a:lnTo>
                    <a:pt x="454" y="54"/>
                  </a:lnTo>
                  <a:lnTo>
                    <a:pt x="412" y="84"/>
                  </a:lnTo>
                  <a:lnTo>
                    <a:pt x="368" y="126"/>
                  </a:lnTo>
                  <a:lnTo>
                    <a:pt x="327" y="187"/>
                  </a:lnTo>
                  <a:lnTo>
                    <a:pt x="315" y="217"/>
                  </a:lnTo>
                  <a:lnTo>
                    <a:pt x="303" y="247"/>
                  </a:lnTo>
                  <a:lnTo>
                    <a:pt x="292" y="280"/>
                  </a:lnTo>
                  <a:lnTo>
                    <a:pt x="280" y="319"/>
                  </a:lnTo>
                  <a:lnTo>
                    <a:pt x="265" y="364"/>
                  </a:lnTo>
                  <a:lnTo>
                    <a:pt x="250" y="421"/>
                  </a:lnTo>
                  <a:lnTo>
                    <a:pt x="233" y="494"/>
                  </a:lnTo>
                  <a:lnTo>
                    <a:pt x="227" y="515"/>
                  </a:lnTo>
                  <a:lnTo>
                    <a:pt x="224" y="539"/>
                  </a:lnTo>
                  <a:lnTo>
                    <a:pt x="221" y="551"/>
                  </a:lnTo>
                  <a:lnTo>
                    <a:pt x="221" y="563"/>
                  </a:lnTo>
                  <a:lnTo>
                    <a:pt x="227" y="581"/>
                  </a:lnTo>
                  <a:lnTo>
                    <a:pt x="236" y="605"/>
                  </a:lnTo>
                  <a:lnTo>
                    <a:pt x="248" y="629"/>
                  </a:lnTo>
                  <a:lnTo>
                    <a:pt x="265" y="653"/>
                  </a:lnTo>
                  <a:lnTo>
                    <a:pt x="289" y="677"/>
                  </a:lnTo>
                  <a:lnTo>
                    <a:pt x="318" y="693"/>
                  </a:lnTo>
                  <a:lnTo>
                    <a:pt x="357" y="696"/>
                  </a:lnTo>
                  <a:lnTo>
                    <a:pt x="395" y="690"/>
                  </a:lnTo>
                  <a:lnTo>
                    <a:pt x="433" y="671"/>
                  </a:lnTo>
                  <a:lnTo>
                    <a:pt x="474" y="641"/>
                  </a:lnTo>
                  <a:lnTo>
                    <a:pt x="510" y="599"/>
                  </a:lnTo>
                  <a:lnTo>
                    <a:pt x="545" y="545"/>
                  </a:lnTo>
                  <a:lnTo>
                    <a:pt x="566" y="497"/>
                  </a:lnTo>
                  <a:lnTo>
                    <a:pt x="586" y="437"/>
                  </a:lnTo>
                  <a:lnTo>
                    <a:pt x="607" y="370"/>
                  </a:lnTo>
                  <a:lnTo>
                    <a:pt x="622" y="304"/>
                  </a:lnTo>
                  <a:lnTo>
                    <a:pt x="630" y="244"/>
                  </a:lnTo>
                  <a:lnTo>
                    <a:pt x="633" y="193"/>
                  </a:lnTo>
                  <a:lnTo>
                    <a:pt x="630" y="141"/>
                  </a:lnTo>
                  <a:lnTo>
                    <a:pt x="619" y="102"/>
                  </a:lnTo>
                  <a:lnTo>
                    <a:pt x="601" y="72"/>
                  </a:lnTo>
                  <a:lnTo>
                    <a:pt x="577" y="51"/>
                  </a:lnTo>
                  <a:lnTo>
                    <a:pt x="554" y="39"/>
                  </a:lnTo>
                  <a:lnTo>
                    <a:pt x="524" y="36"/>
                  </a:lnTo>
                  <a:close/>
                  <a:moveTo>
                    <a:pt x="527" y="0"/>
                  </a:moveTo>
                  <a:lnTo>
                    <a:pt x="577" y="6"/>
                  </a:lnTo>
                  <a:lnTo>
                    <a:pt x="622" y="21"/>
                  </a:lnTo>
                  <a:lnTo>
                    <a:pt x="663" y="48"/>
                  </a:lnTo>
                  <a:lnTo>
                    <a:pt x="698" y="87"/>
                  </a:lnTo>
                  <a:lnTo>
                    <a:pt x="725" y="135"/>
                  </a:lnTo>
                  <a:lnTo>
                    <a:pt x="742" y="196"/>
                  </a:lnTo>
                  <a:lnTo>
                    <a:pt x="748" y="265"/>
                  </a:lnTo>
                  <a:lnTo>
                    <a:pt x="739" y="352"/>
                  </a:lnTo>
                  <a:lnTo>
                    <a:pt x="713" y="440"/>
                  </a:lnTo>
                  <a:lnTo>
                    <a:pt x="675" y="518"/>
                  </a:lnTo>
                  <a:lnTo>
                    <a:pt x="625" y="587"/>
                  </a:lnTo>
                  <a:lnTo>
                    <a:pt x="563" y="647"/>
                  </a:lnTo>
                  <a:lnTo>
                    <a:pt x="498" y="693"/>
                  </a:lnTo>
                  <a:lnTo>
                    <a:pt x="427" y="723"/>
                  </a:lnTo>
                  <a:lnTo>
                    <a:pt x="359" y="732"/>
                  </a:lnTo>
                  <a:lnTo>
                    <a:pt x="315" y="729"/>
                  </a:lnTo>
                  <a:lnTo>
                    <a:pt x="280" y="714"/>
                  </a:lnTo>
                  <a:lnTo>
                    <a:pt x="248" y="690"/>
                  </a:lnTo>
                  <a:lnTo>
                    <a:pt x="224" y="659"/>
                  </a:lnTo>
                  <a:lnTo>
                    <a:pt x="200" y="623"/>
                  </a:lnTo>
                  <a:lnTo>
                    <a:pt x="186" y="690"/>
                  </a:lnTo>
                  <a:lnTo>
                    <a:pt x="168" y="759"/>
                  </a:lnTo>
                  <a:lnTo>
                    <a:pt x="153" y="825"/>
                  </a:lnTo>
                  <a:lnTo>
                    <a:pt x="139" y="885"/>
                  </a:lnTo>
                  <a:lnTo>
                    <a:pt x="124" y="940"/>
                  </a:lnTo>
                  <a:lnTo>
                    <a:pt x="112" y="985"/>
                  </a:lnTo>
                  <a:lnTo>
                    <a:pt x="103" y="1015"/>
                  </a:lnTo>
                  <a:lnTo>
                    <a:pt x="100" y="1030"/>
                  </a:lnTo>
                  <a:lnTo>
                    <a:pt x="94" y="1039"/>
                  </a:lnTo>
                  <a:lnTo>
                    <a:pt x="83" y="1048"/>
                  </a:lnTo>
                  <a:lnTo>
                    <a:pt x="65" y="1060"/>
                  </a:lnTo>
                  <a:lnTo>
                    <a:pt x="44" y="1063"/>
                  </a:lnTo>
                  <a:lnTo>
                    <a:pt x="33" y="1063"/>
                  </a:lnTo>
                  <a:lnTo>
                    <a:pt x="21" y="1057"/>
                  </a:lnTo>
                  <a:lnTo>
                    <a:pt x="12" y="1051"/>
                  </a:lnTo>
                  <a:lnTo>
                    <a:pt x="6" y="1042"/>
                  </a:lnTo>
                  <a:lnTo>
                    <a:pt x="0" y="1033"/>
                  </a:lnTo>
                  <a:lnTo>
                    <a:pt x="0" y="1021"/>
                  </a:lnTo>
                  <a:lnTo>
                    <a:pt x="0" y="1018"/>
                  </a:lnTo>
                  <a:lnTo>
                    <a:pt x="0" y="1015"/>
                  </a:lnTo>
                  <a:lnTo>
                    <a:pt x="0" y="1012"/>
                  </a:lnTo>
                  <a:lnTo>
                    <a:pt x="3" y="1006"/>
                  </a:lnTo>
                  <a:lnTo>
                    <a:pt x="6" y="994"/>
                  </a:lnTo>
                  <a:lnTo>
                    <a:pt x="159" y="358"/>
                  </a:lnTo>
                  <a:lnTo>
                    <a:pt x="186" y="277"/>
                  </a:lnTo>
                  <a:lnTo>
                    <a:pt x="227" y="202"/>
                  </a:lnTo>
                  <a:lnTo>
                    <a:pt x="277" y="135"/>
                  </a:lnTo>
                  <a:lnTo>
                    <a:pt x="333" y="78"/>
                  </a:lnTo>
                  <a:lnTo>
                    <a:pt x="395" y="36"/>
                  </a:lnTo>
                  <a:lnTo>
                    <a:pt x="460" y="9"/>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p:cNvSpPr>
            <p:nvPr/>
          </p:nvSpPr>
          <p:spPr bwMode="auto">
            <a:xfrm>
              <a:off x="2719" y="3523"/>
              <a:ext cx="368" cy="1620"/>
            </a:xfrm>
            <a:custGeom>
              <a:avLst/>
              <a:gdLst/>
              <a:ahLst/>
              <a:cxnLst>
                <a:cxn ang="0">
                  <a:pos x="356" y="0"/>
                </a:cxn>
                <a:cxn ang="0">
                  <a:pos x="368" y="9"/>
                </a:cxn>
                <a:cxn ang="0">
                  <a:pos x="368" y="21"/>
                </a:cxn>
                <a:cxn ang="0">
                  <a:pos x="365" y="24"/>
                </a:cxn>
                <a:cxn ang="0">
                  <a:pos x="356" y="36"/>
                </a:cxn>
                <a:cxn ang="0">
                  <a:pos x="280" y="123"/>
                </a:cxn>
                <a:cxn ang="0">
                  <a:pos x="180" y="301"/>
                </a:cxn>
                <a:cxn ang="0">
                  <a:pos x="121" y="497"/>
                </a:cxn>
                <a:cxn ang="0">
                  <a:pos x="94" y="705"/>
                </a:cxn>
                <a:cxn ang="0">
                  <a:pos x="94" y="903"/>
                </a:cxn>
                <a:cxn ang="0">
                  <a:pos x="118" y="1105"/>
                </a:cxn>
                <a:cxn ang="0">
                  <a:pos x="174" y="1304"/>
                </a:cxn>
                <a:cxn ang="0">
                  <a:pos x="274" y="1488"/>
                </a:cxn>
                <a:cxn ang="0">
                  <a:pos x="350" y="1578"/>
                </a:cxn>
                <a:cxn ang="0">
                  <a:pos x="362" y="1590"/>
                </a:cxn>
                <a:cxn ang="0">
                  <a:pos x="368" y="1599"/>
                </a:cxn>
                <a:cxn ang="0">
                  <a:pos x="368" y="1605"/>
                </a:cxn>
                <a:cxn ang="0">
                  <a:pos x="368" y="1611"/>
                </a:cxn>
                <a:cxn ang="0">
                  <a:pos x="356" y="1617"/>
                </a:cxn>
                <a:cxn ang="0">
                  <a:pos x="339" y="1614"/>
                </a:cxn>
                <a:cxn ang="0">
                  <a:pos x="291" y="1575"/>
                </a:cxn>
                <a:cxn ang="0">
                  <a:pos x="221" y="1500"/>
                </a:cxn>
                <a:cxn ang="0">
                  <a:pos x="141" y="1385"/>
                </a:cxn>
                <a:cxn ang="0">
                  <a:pos x="59" y="1205"/>
                </a:cxn>
                <a:cxn ang="0">
                  <a:pos x="12" y="991"/>
                </a:cxn>
                <a:cxn ang="0">
                  <a:pos x="0" y="810"/>
                </a:cxn>
                <a:cxn ang="0">
                  <a:pos x="12" y="629"/>
                </a:cxn>
                <a:cxn ang="0">
                  <a:pos x="59" y="421"/>
                </a:cxn>
                <a:cxn ang="0">
                  <a:pos x="135" y="244"/>
                </a:cxn>
                <a:cxn ang="0">
                  <a:pos x="218" y="126"/>
                </a:cxn>
                <a:cxn ang="0">
                  <a:pos x="289" y="45"/>
                </a:cxn>
                <a:cxn ang="0">
                  <a:pos x="339" y="6"/>
                </a:cxn>
              </a:cxnLst>
              <a:rect l="0" t="0" r="r" b="b"/>
              <a:pathLst>
                <a:path w="368" h="1620">
                  <a:moveTo>
                    <a:pt x="350" y="0"/>
                  </a:moveTo>
                  <a:lnTo>
                    <a:pt x="356" y="0"/>
                  </a:lnTo>
                  <a:lnTo>
                    <a:pt x="362" y="3"/>
                  </a:lnTo>
                  <a:lnTo>
                    <a:pt x="368" y="9"/>
                  </a:lnTo>
                  <a:lnTo>
                    <a:pt x="368" y="18"/>
                  </a:lnTo>
                  <a:lnTo>
                    <a:pt x="368" y="21"/>
                  </a:lnTo>
                  <a:lnTo>
                    <a:pt x="368" y="21"/>
                  </a:lnTo>
                  <a:lnTo>
                    <a:pt x="365" y="24"/>
                  </a:lnTo>
                  <a:lnTo>
                    <a:pt x="362" y="30"/>
                  </a:lnTo>
                  <a:lnTo>
                    <a:pt x="356" y="36"/>
                  </a:lnTo>
                  <a:lnTo>
                    <a:pt x="344" y="42"/>
                  </a:lnTo>
                  <a:lnTo>
                    <a:pt x="280" y="123"/>
                  </a:lnTo>
                  <a:lnTo>
                    <a:pt x="224" y="211"/>
                  </a:lnTo>
                  <a:lnTo>
                    <a:pt x="180" y="301"/>
                  </a:lnTo>
                  <a:lnTo>
                    <a:pt x="147" y="397"/>
                  </a:lnTo>
                  <a:lnTo>
                    <a:pt x="121" y="497"/>
                  </a:lnTo>
                  <a:lnTo>
                    <a:pt x="103" y="599"/>
                  </a:lnTo>
                  <a:lnTo>
                    <a:pt x="94" y="705"/>
                  </a:lnTo>
                  <a:lnTo>
                    <a:pt x="91" y="810"/>
                  </a:lnTo>
                  <a:lnTo>
                    <a:pt x="94" y="903"/>
                  </a:lnTo>
                  <a:lnTo>
                    <a:pt x="103" y="1003"/>
                  </a:lnTo>
                  <a:lnTo>
                    <a:pt x="118" y="1105"/>
                  </a:lnTo>
                  <a:lnTo>
                    <a:pt x="141" y="1205"/>
                  </a:lnTo>
                  <a:lnTo>
                    <a:pt x="174" y="1304"/>
                  </a:lnTo>
                  <a:lnTo>
                    <a:pt x="218" y="1397"/>
                  </a:lnTo>
                  <a:lnTo>
                    <a:pt x="274" y="1488"/>
                  </a:lnTo>
                  <a:lnTo>
                    <a:pt x="342" y="1569"/>
                  </a:lnTo>
                  <a:lnTo>
                    <a:pt x="350" y="1578"/>
                  </a:lnTo>
                  <a:lnTo>
                    <a:pt x="359" y="1587"/>
                  </a:lnTo>
                  <a:lnTo>
                    <a:pt x="362" y="1590"/>
                  </a:lnTo>
                  <a:lnTo>
                    <a:pt x="365" y="1596"/>
                  </a:lnTo>
                  <a:lnTo>
                    <a:pt x="368" y="1599"/>
                  </a:lnTo>
                  <a:lnTo>
                    <a:pt x="368" y="1602"/>
                  </a:lnTo>
                  <a:lnTo>
                    <a:pt x="368" y="1605"/>
                  </a:lnTo>
                  <a:lnTo>
                    <a:pt x="368" y="1605"/>
                  </a:lnTo>
                  <a:lnTo>
                    <a:pt x="368" y="1611"/>
                  </a:lnTo>
                  <a:lnTo>
                    <a:pt x="362" y="1614"/>
                  </a:lnTo>
                  <a:lnTo>
                    <a:pt x="356" y="1617"/>
                  </a:lnTo>
                  <a:lnTo>
                    <a:pt x="350" y="1620"/>
                  </a:lnTo>
                  <a:lnTo>
                    <a:pt x="339" y="1614"/>
                  </a:lnTo>
                  <a:lnTo>
                    <a:pt x="318" y="1599"/>
                  </a:lnTo>
                  <a:lnTo>
                    <a:pt x="291" y="1575"/>
                  </a:lnTo>
                  <a:lnTo>
                    <a:pt x="256" y="1542"/>
                  </a:lnTo>
                  <a:lnTo>
                    <a:pt x="221" y="1500"/>
                  </a:lnTo>
                  <a:lnTo>
                    <a:pt x="180" y="1446"/>
                  </a:lnTo>
                  <a:lnTo>
                    <a:pt x="141" y="1385"/>
                  </a:lnTo>
                  <a:lnTo>
                    <a:pt x="103" y="1313"/>
                  </a:lnTo>
                  <a:lnTo>
                    <a:pt x="59" y="1205"/>
                  </a:lnTo>
                  <a:lnTo>
                    <a:pt x="29" y="1096"/>
                  </a:lnTo>
                  <a:lnTo>
                    <a:pt x="12" y="991"/>
                  </a:lnTo>
                  <a:lnTo>
                    <a:pt x="3" y="894"/>
                  </a:lnTo>
                  <a:lnTo>
                    <a:pt x="0" y="810"/>
                  </a:lnTo>
                  <a:lnTo>
                    <a:pt x="3" y="723"/>
                  </a:lnTo>
                  <a:lnTo>
                    <a:pt x="12" y="629"/>
                  </a:lnTo>
                  <a:lnTo>
                    <a:pt x="29" y="527"/>
                  </a:lnTo>
                  <a:lnTo>
                    <a:pt x="59" y="421"/>
                  </a:lnTo>
                  <a:lnTo>
                    <a:pt x="100" y="316"/>
                  </a:lnTo>
                  <a:lnTo>
                    <a:pt x="135" y="244"/>
                  </a:lnTo>
                  <a:lnTo>
                    <a:pt x="177" y="181"/>
                  </a:lnTo>
                  <a:lnTo>
                    <a:pt x="218" y="126"/>
                  </a:lnTo>
                  <a:lnTo>
                    <a:pt x="256" y="81"/>
                  </a:lnTo>
                  <a:lnTo>
                    <a:pt x="289" y="45"/>
                  </a:lnTo>
                  <a:lnTo>
                    <a:pt x="318" y="21"/>
                  </a:lnTo>
                  <a:lnTo>
                    <a:pt x="339" y="6"/>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8"/>
            <p:cNvSpPr>
              <a:spLocks/>
            </p:cNvSpPr>
            <p:nvPr/>
          </p:nvSpPr>
          <p:spPr bwMode="auto">
            <a:xfrm>
              <a:off x="3255" y="3598"/>
              <a:ext cx="942" cy="1175"/>
            </a:xfrm>
            <a:custGeom>
              <a:avLst/>
              <a:gdLst/>
              <a:ahLst/>
              <a:cxnLst>
                <a:cxn ang="0">
                  <a:pos x="704" y="18"/>
                </a:cxn>
                <a:cxn ang="0">
                  <a:pos x="819" y="115"/>
                </a:cxn>
                <a:cxn ang="0">
                  <a:pos x="907" y="6"/>
                </a:cxn>
                <a:cxn ang="0">
                  <a:pos x="919" y="0"/>
                </a:cxn>
                <a:cxn ang="0">
                  <a:pos x="931" y="0"/>
                </a:cxn>
                <a:cxn ang="0">
                  <a:pos x="942" y="9"/>
                </a:cxn>
                <a:cxn ang="0">
                  <a:pos x="854" y="368"/>
                </a:cxn>
                <a:cxn ang="0">
                  <a:pos x="848" y="395"/>
                </a:cxn>
                <a:cxn ang="0">
                  <a:pos x="834" y="401"/>
                </a:cxn>
                <a:cxn ang="0">
                  <a:pos x="816" y="395"/>
                </a:cxn>
                <a:cxn ang="0">
                  <a:pos x="813" y="386"/>
                </a:cxn>
                <a:cxn ang="0">
                  <a:pos x="819" y="295"/>
                </a:cxn>
                <a:cxn ang="0">
                  <a:pos x="783" y="136"/>
                </a:cxn>
                <a:cxn ang="0">
                  <a:pos x="683" y="57"/>
                </a:cxn>
                <a:cxn ang="0">
                  <a:pos x="527" y="51"/>
                </a:cxn>
                <a:cxn ang="0">
                  <a:pos x="377" y="154"/>
                </a:cxn>
                <a:cxn ang="0">
                  <a:pos x="315" y="313"/>
                </a:cxn>
                <a:cxn ang="0">
                  <a:pos x="356" y="425"/>
                </a:cxn>
                <a:cxn ang="0">
                  <a:pos x="427" y="464"/>
                </a:cxn>
                <a:cxn ang="0">
                  <a:pos x="515" y="488"/>
                </a:cxn>
                <a:cxn ang="0">
                  <a:pos x="642" y="524"/>
                </a:cxn>
                <a:cxn ang="0">
                  <a:pos x="704" y="554"/>
                </a:cxn>
                <a:cxn ang="0">
                  <a:pos x="748" y="606"/>
                </a:cxn>
                <a:cxn ang="0">
                  <a:pos x="792" y="708"/>
                </a:cxn>
                <a:cxn ang="0">
                  <a:pos x="763" y="910"/>
                </a:cxn>
                <a:cxn ang="0">
                  <a:pos x="616" y="1096"/>
                </a:cxn>
                <a:cxn ang="0">
                  <a:pos x="392" y="1175"/>
                </a:cxn>
                <a:cxn ang="0">
                  <a:pos x="250" y="1151"/>
                </a:cxn>
                <a:cxn ang="0">
                  <a:pos x="127" y="1057"/>
                </a:cxn>
                <a:cxn ang="0">
                  <a:pos x="35" y="1166"/>
                </a:cxn>
                <a:cxn ang="0">
                  <a:pos x="24" y="1175"/>
                </a:cxn>
                <a:cxn ang="0">
                  <a:pos x="12" y="1175"/>
                </a:cxn>
                <a:cxn ang="0">
                  <a:pos x="0" y="1160"/>
                </a:cxn>
                <a:cxn ang="0">
                  <a:pos x="18" y="1090"/>
                </a:cxn>
                <a:cxn ang="0">
                  <a:pos x="53" y="946"/>
                </a:cxn>
                <a:cxn ang="0">
                  <a:pos x="85" y="813"/>
                </a:cxn>
                <a:cxn ang="0">
                  <a:pos x="100" y="774"/>
                </a:cxn>
                <a:cxn ang="0">
                  <a:pos x="118" y="774"/>
                </a:cxn>
                <a:cxn ang="0">
                  <a:pos x="127" y="777"/>
                </a:cxn>
                <a:cxn ang="0">
                  <a:pos x="130" y="792"/>
                </a:cxn>
                <a:cxn ang="0">
                  <a:pos x="124" y="819"/>
                </a:cxn>
                <a:cxn ang="0">
                  <a:pos x="124" y="943"/>
                </a:cxn>
                <a:cxn ang="0">
                  <a:pos x="186" y="1057"/>
                </a:cxn>
                <a:cxn ang="0">
                  <a:pos x="292" y="1112"/>
                </a:cxn>
                <a:cxn ang="0">
                  <a:pos x="398" y="1124"/>
                </a:cxn>
                <a:cxn ang="0">
                  <a:pos x="574" y="1054"/>
                </a:cxn>
                <a:cxn ang="0">
                  <a:pos x="674" y="889"/>
                </a:cxn>
                <a:cxn ang="0">
                  <a:pos x="666" y="747"/>
                </a:cxn>
                <a:cxn ang="0">
                  <a:pos x="607" y="681"/>
                </a:cxn>
                <a:cxn ang="0">
                  <a:pos x="536" y="657"/>
                </a:cxn>
                <a:cxn ang="0">
                  <a:pos x="289" y="569"/>
                </a:cxn>
                <a:cxn ang="0">
                  <a:pos x="206" y="440"/>
                </a:cxn>
                <a:cxn ang="0">
                  <a:pos x="233" y="238"/>
                </a:cxn>
                <a:cxn ang="0">
                  <a:pos x="380" y="69"/>
                </a:cxn>
                <a:cxn ang="0">
                  <a:pos x="595" y="0"/>
                </a:cxn>
              </a:cxnLst>
              <a:rect l="0" t="0" r="r" b="b"/>
              <a:pathLst>
                <a:path w="942" h="1175">
                  <a:moveTo>
                    <a:pt x="595" y="0"/>
                  </a:moveTo>
                  <a:lnTo>
                    <a:pt x="651" y="3"/>
                  </a:lnTo>
                  <a:lnTo>
                    <a:pt x="704" y="18"/>
                  </a:lnTo>
                  <a:lnTo>
                    <a:pt x="751" y="42"/>
                  </a:lnTo>
                  <a:lnTo>
                    <a:pt x="789" y="75"/>
                  </a:lnTo>
                  <a:lnTo>
                    <a:pt x="819" y="115"/>
                  </a:lnTo>
                  <a:lnTo>
                    <a:pt x="895" y="21"/>
                  </a:lnTo>
                  <a:lnTo>
                    <a:pt x="901" y="12"/>
                  </a:lnTo>
                  <a:lnTo>
                    <a:pt x="907" y="6"/>
                  </a:lnTo>
                  <a:lnTo>
                    <a:pt x="913" y="3"/>
                  </a:lnTo>
                  <a:lnTo>
                    <a:pt x="916" y="0"/>
                  </a:lnTo>
                  <a:lnTo>
                    <a:pt x="919" y="0"/>
                  </a:lnTo>
                  <a:lnTo>
                    <a:pt x="922" y="0"/>
                  </a:lnTo>
                  <a:lnTo>
                    <a:pt x="925" y="0"/>
                  </a:lnTo>
                  <a:lnTo>
                    <a:pt x="931" y="0"/>
                  </a:lnTo>
                  <a:lnTo>
                    <a:pt x="937" y="3"/>
                  </a:lnTo>
                  <a:lnTo>
                    <a:pt x="940" y="6"/>
                  </a:lnTo>
                  <a:lnTo>
                    <a:pt x="942" y="9"/>
                  </a:lnTo>
                  <a:lnTo>
                    <a:pt x="942" y="15"/>
                  </a:lnTo>
                  <a:lnTo>
                    <a:pt x="942" y="15"/>
                  </a:lnTo>
                  <a:lnTo>
                    <a:pt x="854" y="368"/>
                  </a:lnTo>
                  <a:lnTo>
                    <a:pt x="851" y="380"/>
                  </a:lnTo>
                  <a:lnTo>
                    <a:pt x="851" y="389"/>
                  </a:lnTo>
                  <a:lnTo>
                    <a:pt x="848" y="395"/>
                  </a:lnTo>
                  <a:lnTo>
                    <a:pt x="845" y="398"/>
                  </a:lnTo>
                  <a:lnTo>
                    <a:pt x="839" y="401"/>
                  </a:lnTo>
                  <a:lnTo>
                    <a:pt x="834" y="401"/>
                  </a:lnTo>
                  <a:lnTo>
                    <a:pt x="825" y="401"/>
                  </a:lnTo>
                  <a:lnTo>
                    <a:pt x="819" y="398"/>
                  </a:lnTo>
                  <a:lnTo>
                    <a:pt x="816" y="395"/>
                  </a:lnTo>
                  <a:lnTo>
                    <a:pt x="813" y="389"/>
                  </a:lnTo>
                  <a:lnTo>
                    <a:pt x="813" y="386"/>
                  </a:lnTo>
                  <a:lnTo>
                    <a:pt x="813" y="386"/>
                  </a:lnTo>
                  <a:lnTo>
                    <a:pt x="816" y="368"/>
                  </a:lnTo>
                  <a:lnTo>
                    <a:pt x="819" y="337"/>
                  </a:lnTo>
                  <a:lnTo>
                    <a:pt x="819" y="295"/>
                  </a:lnTo>
                  <a:lnTo>
                    <a:pt x="816" y="232"/>
                  </a:lnTo>
                  <a:lnTo>
                    <a:pt x="804" y="178"/>
                  </a:lnTo>
                  <a:lnTo>
                    <a:pt x="783" y="136"/>
                  </a:lnTo>
                  <a:lnTo>
                    <a:pt x="754" y="103"/>
                  </a:lnTo>
                  <a:lnTo>
                    <a:pt x="722" y="75"/>
                  </a:lnTo>
                  <a:lnTo>
                    <a:pt x="683" y="57"/>
                  </a:lnTo>
                  <a:lnTo>
                    <a:pt x="639" y="48"/>
                  </a:lnTo>
                  <a:lnTo>
                    <a:pt x="592" y="45"/>
                  </a:lnTo>
                  <a:lnTo>
                    <a:pt x="527" y="51"/>
                  </a:lnTo>
                  <a:lnTo>
                    <a:pt x="471" y="75"/>
                  </a:lnTo>
                  <a:lnTo>
                    <a:pt x="418" y="109"/>
                  </a:lnTo>
                  <a:lnTo>
                    <a:pt x="377" y="154"/>
                  </a:lnTo>
                  <a:lnTo>
                    <a:pt x="342" y="202"/>
                  </a:lnTo>
                  <a:lnTo>
                    <a:pt x="321" y="256"/>
                  </a:lnTo>
                  <a:lnTo>
                    <a:pt x="315" y="313"/>
                  </a:lnTo>
                  <a:lnTo>
                    <a:pt x="321" y="359"/>
                  </a:lnTo>
                  <a:lnTo>
                    <a:pt x="336" y="398"/>
                  </a:lnTo>
                  <a:lnTo>
                    <a:pt x="356" y="425"/>
                  </a:lnTo>
                  <a:lnTo>
                    <a:pt x="383" y="446"/>
                  </a:lnTo>
                  <a:lnTo>
                    <a:pt x="409" y="461"/>
                  </a:lnTo>
                  <a:lnTo>
                    <a:pt x="427" y="464"/>
                  </a:lnTo>
                  <a:lnTo>
                    <a:pt x="456" y="473"/>
                  </a:lnTo>
                  <a:lnTo>
                    <a:pt x="486" y="482"/>
                  </a:lnTo>
                  <a:lnTo>
                    <a:pt x="515" y="488"/>
                  </a:lnTo>
                  <a:lnTo>
                    <a:pt x="571" y="503"/>
                  </a:lnTo>
                  <a:lnTo>
                    <a:pt x="613" y="515"/>
                  </a:lnTo>
                  <a:lnTo>
                    <a:pt x="642" y="524"/>
                  </a:lnTo>
                  <a:lnTo>
                    <a:pt x="669" y="533"/>
                  </a:lnTo>
                  <a:lnTo>
                    <a:pt x="686" y="545"/>
                  </a:lnTo>
                  <a:lnTo>
                    <a:pt x="704" y="554"/>
                  </a:lnTo>
                  <a:lnTo>
                    <a:pt x="719" y="569"/>
                  </a:lnTo>
                  <a:lnTo>
                    <a:pt x="730" y="584"/>
                  </a:lnTo>
                  <a:lnTo>
                    <a:pt x="748" y="606"/>
                  </a:lnTo>
                  <a:lnTo>
                    <a:pt x="766" y="633"/>
                  </a:lnTo>
                  <a:lnTo>
                    <a:pt x="780" y="666"/>
                  </a:lnTo>
                  <a:lnTo>
                    <a:pt x="792" y="708"/>
                  </a:lnTo>
                  <a:lnTo>
                    <a:pt x="795" y="759"/>
                  </a:lnTo>
                  <a:lnTo>
                    <a:pt x="786" y="834"/>
                  </a:lnTo>
                  <a:lnTo>
                    <a:pt x="763" y="910"/>
                  </a:lnTo>
                  <a:lnTo>
                    <a:pt x="725" y="979"/>
                  </a:lnTo>
                  <a:lnTo>
                    <a:pt x="674" y="1042"/>
                  </a:lnTo>
                  <a:lnTo>
                    <a:pt x="616" y="1096"/>
                  </a:lnTo>
                  <a:lnTo>
                    <a:pt x="545" y="1139"/>
                  </a:lnTo>
                  <a:lnTo>
                    <a:pt x="471" y="1166"/>
                  </a:lnTo>
                  <a:lnTo>
                    <a:pt x="392" y="1175"/>
                  </a:lnTo>
                  <a:lnTo>
                    <a:pt x="345" y="1172"/>
                  </a:lnTo>
                  <a:lnTo>
                    <a:pt x="297" y="1166"/>
                  </a:lnTo>
                  <a:lnTo>
                    <a:pt x="250" y="1151"/>
                  </a:lnTo>
                  <a:lnTo>
                    <a:pt x="203" y="1130"/>
                  </a:lnTo>
                  <a:lnTo>
                    <a:pt x="162" y="1099"/>
                  </a:lnTo>
                  <a:lnTo>
                    <a:pt x="127" y="1057"/>
                  </a:lnTo>
                  <a:lnTo>
                    <a:pt x="47" y="1151"/>
                  </a:lnTo>
                  <a:lnTo>
                    <a:pt x="41" y="1160"/>
                  </a:lnTo>
                  <a:lnTo>
                    <a:pt x="35" y="1166"/>
                  </a:lnTo>
                  <a:lnTo>
                    <a:pt x="29" y="1169"/>
                  </a:lnTo>
                  <a:lnTo>
                    <a:pt x="26" y="1172"/>
                  </a:lnTo>
                  <a:lnTo>
                    <a:pt x="24" y="1175"/>
                  </a:lnTo>
                  <a:lnTo>
                    <a:pt x="21" y="1175"/>
                  </a:lnTo>
                  <a:lnTo>
                    <a:pt x="18" y="1175"/>
                  </a:lnTo>
                  <a:lnTo>
                    <a:pt x="12" y="1175"/>
                  </a:lnTo>
                  <a:lnTo>
                    <a:pt x="6" y="1172"/>
                  </a:lnTo>
                  <a:lnTo>
                    <a:pt x="3" y="1166"/>
                  </a:lnTo>
                  <a:lnTo>
                    <a:pt x="0" y="1160"/>
                  </a:lnTo>
                  <a:lnTo>
                    <a:pt x="3" y="1151"/>
                  </a:lnTo>
                  <a:lnTo>
                    <a:pt x="9" y="1127"/>
                  </a:lnTo>
                  <a:lnTo>
                    <a:pt x="18" y="1090"/>
                  </a:lnTo>
                  <a:lnTo>
                    <a:pt x="29" y="1045"/>
                  </a:lnTo>
                  <a:lnTo>
                    <a:pt x="41" y="994"/>
                  </a:lnTo>
                  <a:lnTo>
                    <a:pt x="53" y="946"/>
                  </a:lnTo>
                  <a:lnTo>
                    <a:pt x="65" y="895"/>
                  </a:lnTo>
                  <a:lnTo>
                    <a:pt x="77" y="849"/>
                  </a:lnTo>
                  <a:lnTo>
                    <a:pt x="85" y="813"/>
                  </a:lnTo>
                  <a:lnTo>
                    <a:pt x="91" y="789"/>
                  </a:lnTo>
                  <a:lnTo>
                    <a:pt x="94" y="777"/>
                  </a:lnTo>
                  <a:lnTo>
                    <a:pt x="100" y="774"/>
                  </a:lnTo>
                  <a:lnTo>
                    <a:pt x="106" y="774"/>
                  </a:lnTo>
                  <a:lnTo>
                    <a:pt x="112" y="774"/>
                  </a:lnTo>
                  <a:lnTo>
                    <a:pt x="118" y="774"/>
                  </a:lnTo>
                  <a:lnTo>
                    <a:pt x="121" y="774"/>
                  </a:lnTo>
                  <a:lnTo>
                    <a:pt x="124" y="774"/>
                  </a:lnTo>
                  <a:lnTo>
                    <a:pt x="127" y="777"/>
                  </a:lnTo>
                  <a:lnTo>
                    <a:pt x="130" y="783"/>
                  </a:lnTo>
                  <a:lnTo>
                    <a:pt x="130" y="789"/>
                  </a:lnTo>
                  <a:lnTo>
                    <a:pt x="130" y="792"/>
                  </a:lnTo>
                  <a:lnTo>
                    <a:pt x="130" y="795"/>
                  </a:lnTo>
                  <a:lnTo>
                    <a:pt x="127" y="801"/>
                  </a:lnTo>
                  <a:lnTo>
                    <a:pt x="124" y="819"/>
                  </a:lnTo>
                  <a:lnTo>
                    <a:pt x="121" y="849"/>
                  </a:lnTo>
                  <a:lnTo>
                    <a:pt x="118" y="889"/>
                  </a:lnTo>
                  <a:lnTo>
                    <a:pt x="124" y="943"/>
                  </a:lnTo>
                  <a:lnTo>
                    <a:pt x="138" y="988"/>
                  </a:lnTo>
                  <a:lnTo>
                    <a:pt x="159" y="1027"/>
                  </a:lnTo>
                  <a:lnTo>
                    <a:pt x="186" y="1057"/>
                  </a:lnTo>
                  <a:lnTo>
                    <a:pt x="218" y="1081"/>
                  </a:lnTo>
                  <a:lnTo>
                    <a:pt x="253" y="1099"/>
                  </a:lnTo>
                  <a:lnTo>
                    <a:pt x="292" y="1112"/>
                  </a:lnTo>
                  <a:lnTo>
                    <a:pt x="330" y="1118"/>
                  </a:lnTo>
                  <a:lnTo>
                    <a:pt x="365" y="1124"/>
                  </a:lnTo>
                  <a:lnTo>
                    <a:pt x="398" y="1124"/>
                  </a:lnTo>
                  <a:lnTo>
                    <a:pt x="462" y="1115"/>
                  </a:lnTo>
                  <a:lnTo>
                    <a:pt x="521" y="1090"/>
                  </a:lnTo>
                  <a:lnTo>
                    <a:pt x="574" y="1054"/>
                  </a:lnTo>
                  <a:lnTo>
                    <a:pt x="618" y="1006"/>
                  </a:lnTo>
                  <a:lnTo>
                    <a:pt x="651" y="949"/>
                  </a:lnTo>
                  <a:lnTo>
                    <a:pt x="674" y="889"/>
                  </a:lnTo>
                  <a:lnTo>
                    <a:pt x="680" y="825"/>
                  </a:lnTo>
                  <a:lnTo>
                    <a:pt x="677" y="780"/>
                  </a:lnTo>
                  <a:lnTo>
                    <a:pt x="666" y="747"/>
                  </a:lnTo>
                  <a:lnTo>
                    <a:pt x="651" y="717"/>
                  </a:lnTo>
                  <a:lnTo>
                    <a:pt x="630" y="696"/>
                  </a:lnTo>
                  <a:lnTo>
                    <a:pt x="607" y="681"/>
                  </a:lnTo>
                  <a:lnTo>
                    <a:pt x="583" y="672"/>
                  </a:lnTo>
                  <a:lnTo>
                    <a:pt x="560" y="663"/>
                  </a:lnTo>
                  <a:lnTo>
                    <a:pt x="536" y="657"/>
                  </a:lnTo>
                  <a:lnTo>
                    <a:pt x="368" y="609"/>
                  </a:lnTo>
                  <a:lnTo>
                    <a:pt x="327" y="593"/>
                  </a:lnTo>
                  <a:lnTo>
                    <a:pt x="289" y="569"/>
                  </a:lnTo>
                  <a:lnTo>
                    <a:pt x="253" y="536"/>
                  </a:lnTo>
                  <a:lnTo>
                    <a:pt x="224" y="494"/>
                  </a:lnTo>
                  <a:lnTo>
                    <a:pt x="206" y="440"/>
                  </a:lnTo>
                  <a:lnTo>
                    <a:pt x="200" y="380"/>
                  </a:lnTo>
                  <a:lnTo>
                    <a:pt x="209" y="307"/>
                  </a:lnTo>
                  <a:lnTo>
                    <a:pt x="233" y="238"/>
                  </a:lnTo>
                  <a:lnTo>
                    <a:pt x="271" y="175"/>
                  </a:lnTo>
                  <a:lnTo>
                    <a:pt x="321" y="118"/>
                  </a:lnTo>
                  <a:lnTo>
                    <a:pt x="380" y="69"/>
                  </a:lnTo>
                  <a:lnTo>
                    <a:pt x="448" y="30"/>
                  </a:lnTo>
                  <a:lnTo>
                    <a:pt x="518" y="6"/>
                  </a:lnTo>
                  <a:lnTo>
                    <a:pt x="5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noEditPoints="1"/>
            </p:cNvSpPr>
            <p:nvPr/>
          </p:nvSpPr>
          <p:spPr bwMode="auto">
            <a:xfrm>
              <a:off x="4333" y="3523"/>
              <a:ext cx="368" cy="1620"/>
            </a:xfrm>
            <a:custGeom>
              <a:avLst/>
              <a:gdLst/>
              <a:ahLst/>
              <a:cxnLst>
                <a:cxn ang="0">
                  <a:pos x="368" y="810"/>
                </a:cxn>
                <a:cxn ang="0">
                  <a:pos x="368" y="810"/>
                </a:cxn>
                <a:cxn ang="0">
                  <a:pos x="29" y="6"/>
                </a:cxn>
                <a:cxn ang="0">
                  <a:pos x="77" y="45"/>
                </a:cxn>
                <a:cxn ang="0">
                  <a:pos x="150" y="120"/>
                </a:cxn>
                <a:cxn ang="0">
                  <a:pos x="227" y="235"/>
                </a:cxn>
                <a:cxn ang="0">
                  <a:pos x="309" y="415"/>
                </a:cxn>
                <a:cxn ang="0">
                  <a:pos x="356" y="629"/>
                </a:cxn>
                <a:cxn ang="0">
                  <a:pos x="368" y="810"/>
                </a:cxn>
                <a:cxn ang="0">
                  <a:pos x="356" y="991"/>
                </a:cxn>
                <a:cxn ang="0">
                  <a:pos x="312" y="1196"/>
                </a:cxn>
                <a:cxn ang="0">
                  <a:pos x="233" y="1376"/>
                </a:cxn>
                <a:cxn ang="0">
                  <a:pos x="153" y="1494"/>
                </a:cxn>
                <a:cxn ang="0">
                  <a:pos x="80" y="1575"/>
                </a:cxn>
                <a:cxn ang="0">
                  <a:pos x="29" y="1614"/>
                </a:cxn>
                <a:cxn ang="0">
                  <a:pos x="12" y="1617"/>
                </a:cxn>
                <a:cxn ang="0">
                  <a:pos x="3" y="1608"/>
                </a:cxn>
                <a:cxn ang="0">
                  <a:pos x="0" y="1602"/>
                </a:cxn>
                <a:cxn ang="0">
                  <a:pos x="3" y="1596"/>
                </a:cxn>
                <a:cxn ang="0">
                  <a:pos x="15" y="1584"/>
                </a:cxn>
                <a:cxn ang="0">
                  <a:pos x="91" y="1497"/>
                </a:cxn>
                <a:cxn ang="0">
                  <a:pos x="191" y="1316"/>
                </a:cxn>
                <a:cxn ang="0">
                  <a:pos x="247" y="1120"/>
                </a:cxn>
                <a:cxn ang="0">
                  <a:pos x="274" y="912"/>
                </a:cxn>
                <a:cxn ang="0">
                  <a:pos x="271" y="668"/>
                </a:cxn>
                <a:cxn ang="0">
                  <a:pos x="230" y="421"/>
                </a:cxn>
                <a:cxn ang="0">
                  <a:pos x="147" y="214"/>
                </a:cxn>
                <a:cxn ang="0">
                  <a:pos x="32" y="54"/>
                </a:cxn>
                <a:cxn ang="0">
                  <a:pos x="15" y="36"/>
                </a:cxn>
                <a:cxn ang="0">
                  <a:pos x="6" y="27"/>
                </a:cxn>
                <a:cxn ang="0">
                  <a:pos x="3" y="21"/>
                </a:cxn>
                <a:cxn ang="0">
                  <a:pos x="0" y="18"/>
                </a:cxn>
                <a:cxn ang="0">
                  <a:pos x="6" y="6"/>
                </a:cxn>
                <a:cxn ang="0">
                  <a:pos x="18" y="0"/>
                </a:cxn>
              </a:cxnLst>
              <a:rect l="0" t="0" r="r" b="b"/>
              <a:pathLst>
                <a:path w="368" h="1620">
                  <a:moveTo>
                    <a:pt x="368" y="810"/>
                  </a:moveTo>
                  <a:lnTo>
                    <a:pt x="368" y="810"/>
                  </a:lnTo>
                  <a:lnTo>
                    <a:pt x="368" y="810"/>
                  </a:lnTo>
                  <a:lnTo>
                    <a:pt x="368" y="810"/>
                  </a:lnTo>
                  <a:close/>
                  <a:moveTo>
                    <a:pt x="18" y="0"/>
                  </a:moveTo>
                  <a:lnTo>
                    <a:pt x="29" y="6"/>
                  </a:lnTo>
                  <a:lnTo>
                    <a:pt x="50" y="21"/>
                  </a:lnTo>
                  <a:lnTo>
                    <a:pt x="77" y="45"/>
                  </a:lnTo>
                  <a:lnTo>
                    <a:pt x="112" y="78"/>
                  </a:lnTo>
                  <a:lnTo>
                    <a:pt x="150" y="120"/>
                  </a:lnTo>
                  <a:lnTo>
                    <a:pt x="188" y="175"/>
                  </a:lnTo>
                  <a:lnTo>
                    <a:pt x="227" y="235"/>
                  </a:lnTo>
                  <a:lnTo>
                    <a:pt x="265" y="307"/>
                  </a:lnTo>
                  <a:lnTo>
                    <a:pt x="309" y="415"/>
                  </a:lnTo>
                  <a:lnTo>
                    <a:pt x="339" y="527"/>
                  </a:lnTo>
                  <a:lnTo>
                    <a:pt x="356" y="629"/>
                  </a:lnTo>
                  <a:lnTo>
                    <a:pt x="368" y="726"/>
                  </a:lnTo>
                  <a:lnTo>
                    <a:pt x="368" y="810"/>
                  </a:lnTo>
                  <a:lnTo>
                    <a:pt x="368" y="894"/>
                  </a:lnTo>
                  <a:lnTo>
                    <a:pt x="356" y="991"/>
                  </a:lnTo>
                  <a:lnTo>
                    <a:pt x="339" y="1093"/>
                  </a:lnTo>
                  <a:lnTo>
                    <a:pt x="312" y="1196"/>
                  </a:lnTo>
                  <a:lnTo>
                    <a:pt x="271" y="1304"/>
                  </a:lnTo>
                  <a:lnTo>
                    <a:pt x="233" y="1376"/>
                  </a:lnTo>
                  <a:lnTo>
                    <a:pt x="191" y="1440"/>
                  </a:lnTo>
                  <a:lnTo>
                    <a:pt x="153" y="1494"/>
                  </a:lnTo>
                  <a:lnTo>
                    <a:pt x="115" y="1539"/>
                  </a:lnTo>
                  <a:lnTo>
                    <a:pt x="80" y="1575"/>
                  </a:lnTo>
                  <a:lnTo>
                    <a:pt x="50" y="1599"/>
                  </a:lnTo>
                  <a:lnTo>
                    <a:pt x="29" y="1614"/>
                  </a:lnTo>
                  <a:lnTo>
                    <a:pt x="18" y="1620"/>
                  </a:lnTo>
                  <a:lnTo>
                    <a:pt x="12" y="1617"/>
                  </a:lnTo>
                  <a:lnTo>
                    <a:pt x="6" y="1614"/>
                  </a:lnTo>
                  <a:lnTo>
                    <a:pt x="3" y="1608"/>
                  </a:lnTo>
                  <a:lnTo>
                    <a:pt x="0" y="1605"/>
                  </a:lnTo>
                  <a:lnTo>
                    <a:pt x="0" y="1602"/>
                  </a:lnTo>
                  <a:lnTo>
                    <a:pt x="3" y="1599"/>
                  </a:lnTo>
                  <a:lnTo>
                    <a:pt x="3" y="1596"/>
                  </a:lnTo>
                  <a:lnTo>
                    <a:pt x="9" y="1590"/>
                  </a:lnTo>
                  <a:lnTo>
                    <a:pt x="15" y="1584"/>
                  </a:lnTo>
                  <a:lnTo>
                    <a:pt x="24" y="1575"/>
                  </a:lnTo>
                  <a:lnTo>
                    <a:pt x="91" y="1497"/>
                  </a:lnTo>
                  <a:lnTo>
                    <a:pt x="147" y="1409"/>
                  </a:lnTo>
                  <a:lnTo>
                    <a:pt x="191" y="1316"/>
                  </a:lnTo>
                  <a:lnTo>
                    <a:pt x="224" y="1220"/>
                  </a:lnTo>
                  <a:lnTo>
                    <a:pt x="247" y="1120"/>
                  </a:lnTo>
                  <a:lnTo>
                    <a:pt x="265" y="1018"/>
                  </a:lnTo>
                  <a:lnTo>
                    <a:pt x="274" y="912"/>
                  </a:lnTo>
                  <a:lnTo>
                    <a:pt x="277" y="810"/>
                  </a:lnTo>
                  <a:lnTo>
                    <a:pt x="271" y="668"/>
                  </a:lnTo>
                  <a:lnTo>
                    <a:pt x="256" y="539"/>
                  </a:lnTo>
                  <a:lnTo>
                    <a:pt x="230" y="421"/>
                  </a:lnTo>
                  <a:lnTo>
                    <a:pt x="194" y="313"/>
                  </a:lnTo>
                  <a:lnTo>
                    <a:pt x="147" y="214"/>
                  </a:lnTo>
                  <a:lnTo>
                    <a:pt x="94" y="129"/>
                  </a:lnTo>
                  <a:lnTo>
                    <a:pt x="32" y="54"/>
                  </a:lnTo>
                  <a:lnTo>
                    <a:pt x="21" y="45"/>
                  </a:lnTo>
                  <a:lnTo>
                    <a:pt x="15" y="36"/>
                  </a:lnTo>
                  <a:lnTo>
                    <a:pt x="9" y="30"/>
                  </a:lnTo>
                  <a:lnTo>
                    <a:pt x="6" y="27"/>
                  </a:lnTo>
                  <a:lnTo>
                    <a:pt x="3" y="24"/>
                  </a:lnTo>
                  <a:lnTo>
                    <a:pt x="3" y="21"/>
                  </a:lnTo>
                  <a:lnTo>
                    <a:pt x="0" y="18"/>
                  </a:lnTo>
                  <a:lnTo>
                    <a:pt x="0" y="18"/>
                  </a:lnTo>
                  <a:lnTo>
                    <a:pt x="3" y="12"/>
                  </a:lnTo>
                  <a:lnTo>
                    <a:pt x="6" y="6"/>
                  </a:lnTo>
                  <a:lnTo>
                    <a:pt x="12" y="3"/>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5402" y="3911"/>
              <a:ext cx="1408" cy="844"/>
            </a:xfrm>
            <a:custGeom>
              <a:avLst/>
              <a:gdLst/>
              <a:ahLst/>
              <a:cxnLst>
                <a:cxn ang="0">
                  <a:pos x="1052" y="0"/>
                </a:cxn>
                <a:cxn ang="0">
                  <a:pos x="1066" y="3"/>
                </a:cxn>
                <a:cxn ang="0">
                  <a:pos x="1072" y="15"/>
                </a:cxn>
                <a:cxn ang="0">
                  <a:pos x="1099" y="109"/>
                </a:cxn>
                <a:cxn ang="0">
                  <a:pos x="1167" y="235"/>
                </a:cxn>
                <a:cxn ang="0">
                  <a:pos x="1252" y="323"/>
                </a:cxn>
                <a:cxn ang="0">
                  <a:pos x="1332" y="377"/>
                </a:cxn>
                <a:cxn ang="0">
                  <a:pos x="1393" y="404"/>
                </a:cxn>
                <a:cxn ang="0">
                  <a:pos x="1402" y="410"/>
                </a:cxn>
                <a:cxn ang="0">
                  <a:pos x="1408" y="422"/>
                </a:cxn>
                <a:cxn ang="0">
                  <a:pos x="1405" y="434"/>
                </a:cxn>
                <a:cxn ang="0">
                  <a:pos x="1393" y="440"/>
                </a:cxn>
                <a:cxn ang="0">
                  <a:pos x="1314" y="479"/>
                </a:cxn>
                <a:cxn ang="0">
                  <a:pos x="1199" y="570"/>
                </a:cxn>
                <a:cxn ang="0">
                  <a:pos x="1119" y="681"/>
                </a:cxn>
                <a:cxn ang="0">
                  <a:pos x="1075" y="811"/>
                </a:cxn>
                <a:cxn ang="0">
                  <a:pos x="1069" y="835"/>
                </a:cxn>
                <a:cxn ang="0">
                  <a:pos x="1061" y="844"/>
                </a:cxn>
                <a:cxn ang="0">
                  <a:pos x="1040" y="844"/>
                </a:cxn>
                <a:cxn ang="0">
                  <a:pos x="1028" y="844"/>
                </a:cxn>
                <a:cxn ang="0">
                  <a:pos x="1016" y="841"/>
                </a:cxn>
                <a:cxn ang="0">
                  <a:pos x="1010" y="832"/>
                </a:cxn>
                <a:cxn ang="0">
                  <a:pos x="1010" y="817"/>
                </a:cxn>
                <a:cxn ang="0">
                  <a:pos x="1022" y="759"/>
                </a:cxn>
                <a:cxn ang="0">
                  <a:pos x="1061" y="666"/>
                </a:cxn>
                <a:cxn ang="0">
                  <a:pos x="1105" y="594"/>
                </a:cxn>
                <a:cxn ang="0">
                  <a:pos x="1152" y="533"/>
                </a:cxn>
                <a:cxn ang="0">
                  <a:pos x="1234" y="455"/>
                </a:cxn>
                <a:cxn ang="0">
                  <a:pos x="36" y="455"/>
                </a:cxn>
                <a:cxn ang="0">
                  <a:pos x="6" y="440"/>
                </a:cxn>
                <a:cxn ang="0">
                  <a:pos x="6" y="404"/>
                </a:cxn>
                <a:cxn ang="0">
                  <a:pos x="36" y="389"/>
                </a:cxn>
                <a:cxn ang="0">
                  <a:pos x="1234" y="389"/>
                </a:cxn>
                <a:cxn ang="0">
                  <a:pos x="1125" y="283"/>
                </a:cxn>
                <a:cxn ang="0">
                  <a:pos x="1061" y="181"/>
                </a:cxn>
                <a:cxn ang="0">
                  <a:pos x="1025" y="88"/>
                </a:cxn>
                <a:cxn ang="0">
                  <a:pos x="1010" y="27"/>
                </a:cxn>
                <a:cxn ang="0">
                  <a:pos x="1010" y="12"/>
                </a:cxn>
                <a:cxn ang="0">
                  <a:pos x="1016" y="3"/>
                </a:cxn>
                <a:cxn ang="0">
                  <a:pos x="1028" y="0"/>
                </a:cxn>
                <a:cxn ang="0">
                  <a:pos x="1040" y="0"/>
                </a:cxn>
              </a:cxnLst>
              <a:rect l="0" t="0" r="r" b="b"/>
              <a:pathLst>
                <a:path w="1408" h="844">
                  <a:moveTo>
                    <a:pt x="1040" y="0"/>
                  </a:moveTo>
                  <a:lnTo>
                    <a:pt x="1052" y="0"/>
                  </a:lnTo>
                  <a:lnTo>
                    <a:pt x="1061" y="0"/>
                  </a:lnTo>
                  <a:lnTo>
                    <a:pt x="1066" y="3"/>
                  </a:lnTo>
                  <a:lnTo>
                    <a:pt x="1069" y="9"/>
                  </a:lnTo>
                  <a:lnTo>
                    <a:pt x="1072" y="15"/>
                  </a:lnTo>
                  <a:lnTo>
                    <a:pt x="1072" y="24"/>
                  </a:lnTo>
                  <a:lnTo>
                    <a:pt x="1099" y="109"/>
                  </a:lnTo>
                  <a:lnTo>
                    <a:pt x="1131" y="178"/>
                  </a:lnTo>
                  <a:lnTo>
                    <a:pt x="1167" y="235"/>
                  </a:lnTo>
                  <a:lnTo>
                    <a:pt x="1208" y="283"/>
                  </a:lnTo>
                  <a:lnTo>
                    <a:pt x="1252" y="323"/>
                  </a:lnTo>
                  <a:lnTo>
                    <a:pt x="1293" y="353"/>
                  </a:lnTo>
                  <a:lnTo>
                    <a:pt x="1332" y="377"/>
                  </a:lnTo>
                  <a:lnTo>
                    <a:pt x="1367" y="392"/>
                  </a:lnTo>
                  <a:lnTo>
                    <a:pt x="1393" y="404"/>
                  </a:lnTo>
                  <a:lnTo>
                    <a:pt x="1399" y="407"/>
                  </a:lnTo>
                  <a:lnTo>
                    <a:pt x="1402" y="410"/>
                  </a:lnTo>
                  <a:lnTo>
                    <a:pt x="1405" y="416"/>
                  </a:lnTo>
                  <a:lnTo>
                    <a:pt x="1408" y="422"/>
                  </a:lnTo>
                  <a:lnTo>
                    <a:pt x="1405" y="428"/>
                  </a:lnTo>
                  <a:lnTo>
                    <a:pt x="1405" y="434"/>
                  </a:lnTo>
                  <a:lnTo>
                    <a:pt x="1402" y="437"/>
                  </a:lnTo>
                  <a:lnTo>
                    <a:pt x="1393" y="440"/>
                  </a:lnTo>
                  <a:lnTo>
                    <a:pt x="1385" y="443"/>
                  </a:lnTo>
                  <a:lnTo>
                    <a:pt x="1314" y="479"/>
                  </a:lnTo>
                  <a:lnTo>
                    <a:pt x="1252" y="521"/>
                  </a:lnTo>
                  <a:lnTo>
                    <a:pt x="1199" y="570"/>
                  </a:lnTo>
                  <a:lnTo>
                    <a:pt x="1155" y="624"/>
                  </a:lnTo>
                  <a:lnTo>
                    <a:pt x="1119" y="681"/>
                  </a:lnTo>
                  <a:lnTo>
                    <a:pt x="1093" y="744"/>
                  </a:lnTo>
                  <a:lnTo>
                    <a:pt x="1075" y="811"/>
                  </a:lnTo>
                  <a:lnTo>
                    <a:pt x="1072" y="826"/>
                  </a:lnTo>
                  <a:lnTo>
                    <a:pt x="1069" y="835"/>
                  </a:lnTo>
                  <a:lnTo>
                    <a:pt x="1066" y="841"/>
                  </a:lnTo>
                  <a:lnTo>
                    <a:pt x="1061" y="844"/>
                  </a:lnTo>
                  <a:lnTo>
                    <a:pt x="1052" y="844"/>
                  </a:lnTo>
                  <a:lnTo>
                    <a:pt x="1040" y="844"/>
                  </a:lnTo>
                  <a:lnTo>
                    <a:pt x="1034" y="844"/>
                  </a:lnTo>
                  <a:lnTo>
                    <a:pt x="1028" y="844"/>
                  </a:lnTo>
                  <a:lnTo>
                    <a:pt x="1022" y="844"/>
                  </a:lnTo>
                  <a:lnTo>
                    <a:pt x="1016" y="841"/>
                  </a:lnTo>
                  <a:lnTo>
                    <a:pt x="1013" y="838"/>
                  </a:lnTo>
                  <a:lnTo>
                    <a:pt x="1010" y="832"/>
                  </a:lnTo>
                  <a:lnTo>
                    <a:pt x="1008" y="823"/>
                  </a:lnTo>
                  <a:lnTo>
                    <a:pt x="1010" y="817"/>
                  </a:lnTo>
                  <a:lnTo>
                    <a:pt x="1013" y="792"/>
                  </a:lnTo>
                  <a:lnTo>
                    <a:pt x="1022" y="759"/>
                  </a:lnTo>
                  <a:lnTo>
                    <a:pt x="1040" y="714"/>
                  </a:lnTo>
                  <a:lnTo>
                    <a:pt x="1061" y="666"/>
                  </a:lnTo>
                  <a:lnTo>
                    <a:pt x="1093" y="609"/>
                  </a:lnTo>
                  <a:lnTo>
                    <a:pt x="1105" y="594"/>
                  </a:lnTo>
                  <a:lnTo>
                    <a:pt x="1122" y="567"/>
                  </a:lnTo>
                  <a:lnTo>
                    <a:pt x="1152" y="533"/>
                  </a:lnTo>
                  <a:lnTo>
                    <a:pt x="1187" y="494"/>
                  </a:lnTo>
                  <a:lnTo>
                    <a:pt x="1234" y="455"/>
                  </a:lnTo>
                  <a:lnTo>
                    <a:pt x="56" y="455"/>
                  </a:lnTo>
                  <a:lnTo>
                    <a:pt x="36" y="455"/>
                  </a:lnTo>
                  <a:lnTo>
                    <a:pt x="18" y="449"/>
                  </a:lnTo>
                  <a:lnTo>
                    <a:pt x="6" y="440"/>
                  </a:lnTo>
                  <a:lnTo>
                    <a:pt x="0" y="422"/>
                  </a:lnTo>
                  <a:lnTo>
                    <a:pt x="6" y="404"/>
                  </a:lnTo>
                  <a:lnTo>
                    <a:pt x="18" y="392"/>
                  </a:lnTo>
                  <a:lnTo>
                    <a:pt x="36" y="389"/>
                  </a:lnTo>
                  <a:lnTo>
                    <a:pt x="56" y="389"/>
                  </a:lnTo>
                  <a:lnTo>
                    <a:pt x="1234" y="389"/>
                  </a:lnTo>
                  <a:lnTo>
                    <a:pt x="1175" y="338"/>
                  </a:lnTo>
                  <a:lnTo>
                    <a:pt x="1125" y="283"/>
                  </a:lnTo>
                  <a:lnTo>
                    <a:pt x="1087" y="232"/>
                  </a:lnTo>
                  <a:lnTo>
                    <a:pt x="1061" y="181"/>
                  </a:lnTo>
                  <a:lnTo>
                    <a:pt x="1040" y="130"/>
                  </a:lnTo>
                  <a:lnTo>
                    <a:pt x="1025" y="88"/>
                  </a:lnTo>
                  <a:lnTo>
                    <a:pt x="1013" y="52"/>
                  </a:lnTo>
                  <a:lnTo>
                    <a:pt x="1010" y="27"/>
                  </a:lnTo>
                  <a:lnTo>
                    <a:pt x="1008" y="18"/>
                  </a:lnTo>
                  <a:lnTo>
                    <a:pt x="1010" y="12"/>
                  </a:lnTo>
                  <a:lnTo>
                    <a:pt x="1013" y="6"/>
                  </a:lnTo>
                  <a:lnTo>
                    <a:pt x="1016" y="3"/>
                  </a:lnTo>
                  <a:lnTo>
                    <a:pt x="1022" y="0"/>
                  </a:lnTo>
                  <a:lnTo>
                    <a:pt x="1028" y="0"/>
                  </a:lnTo>
                  <a:lnTo>
                    <a:pt x="1034" y="0"/>
                  </a:lnTo>
                  <a:lnTo>
                    <a:pt x="10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1"/>
            <p:cNvSpPr>
              <a:spLocks/>
            </p:cNvSpPr>
            <p:nvPr/>
          </p:nvSpPr>
          <p:spPr bwMode="auto">
            <a:xfrm>
              <a:off x="7847" y="3330"/>
              <a:ext cx="409" cy="762"/>
            </a:xfrm>
            <a:custGeom>
              <a:avLst/>
              <a:gdLst/>
              <a:ahLst/>
              <a:cxnLst>
                <a:cxn ang="0">
                  <a:pos x="218" y="0"/>
                </a:cxn>
                <a:cxn ang="0">
                  <a:pos x="233" y="0"/>
                </a:cxn>
                <a:cxn ang="0">
                  <a:pos x="241" y="3"/>
                </a:cxn>
                <a:cxn ang="0">
                  <a:pos x="247" y="6"/>
                </a:cxn>
                <a:cxn ang="0">
                  <a:pos x="253" y="12"/>
                </a:cxn>
                <a:cxn ang="0">
                  <a:pos x="253" y="21"/>
                </a:cxn>
                <a:cxn ang="0">
                  <a:pos x="253" y="33"/>
                </a:cxn>
                <a:cxn ang="0">
                  <a:pos x="253" y="669"/>
                </a:cxn>
                <a:cxn ang="0">
                  <a:pos x="253" y="684"/>
                </a:cxn>
                <a:cxn ang="0">
                  <a:pos x="259" y="699"/>
                </a:cxn>
                <a:cxn ang="0">
                  <a:pos x="268" y="708"/>
                </a:cxn>
                <a:cxn ang="0">
                  <a:pos x="289" y="717"/>
                </a:cxn>
                <a:cxn ang="0">
                  <a:pos x="318" y="720"/>
                </a:cxn>
                <a:cxn ang="0">
                  <a:pos x="365" y="723"/>
                </a:cxn>
                <a:cxn ang="0">
                  <a:pos x="409" y="723"/>
                </a:cxn>
                <a:cxn ang="0">
                  <a:pos x="409" y="762"/>
                </a:cxn>
                <a:cxn ang="0">
                  <a:pos x="386" y="762"/>
                </a:cxn>
                <a:cxn ang="0">
                  <a:pos x="353" y="762"/>
                </a:cxn>
                <a:cxn ang="0">
                  <a:pos x="312" y="759"/>
                </a:cxn>
                <a:cxn ang="0">
                  <a:pos x="268" y="759"/>
                </a:cxn>
                <a:cxn ang="0">
                  <a:pos x="233" y="756"/>
                </a:cxn>
                <a:cxn ang="0">
                  <a:pos x="206" y="756"/>
                </a:cxn>
                <a:cxn ang="0">
                  <a:pos x="180" y="756"/>
                </a:cxn>
                <a:cxn ang="0">
                  <a:pos x="141" y="759"/>
                </a:cxn>
                <a:cxn ang="0">
                  <a:pos x="100" y="759"/>
                </a:cxn>
                <a:cxn ang="0">
                  <a:pos x="59" y="762"/>
                </a:cxn>
                <a:cxn ang="0">
                  <a:pos x="26" y="762"/>
                </a:cxn>
                <a:cxn ang="0">
                  <a:pos x="9" y="762"/>
                </a:cxn>
                <a:cxn ang="0">
                  <a:pos x="9" y="723"/>
                </a:cxn>
                <a:cxn ang="0">
                  <a:pos x="50" y="723"/>
                </a:cxn>
                <a:cxn ang="0">
                  <a:pos x="97" y="720"/>
                </a:cxn>
                <a:cxn ang="0">
                  <a:pos x="130" y="717"/>
                </a:cxn>
                <a:cxn ang="0">
                  <a:pos x="147" y="708"/>
                </a:cxn>
                <a:cxn ang="0">
                  <a:pos x="159" y="699"/>
                </a:cxn>
                <a:cxn ang="0">
                  <a:pos x="162" y="684"/>
                </a:cxn>
                <a:cxn ang="0">
                  <a:pos x="162" y="669"/>
                </a:cxn>
                <a:cxn ang="0">
                  <a:pos x="162" y="84"/>
                </a:cxn>
                <a:cxn ang="0">
                  <a:pos x="115" y="102"/>
                </a:cxn>
                <a:cxn ang="0">
                  <a:pos x="68" y="112"/>
                </a:cxn>
                <a:cxn ang="0">
                  <a:pos x="29" y="115"/>
                </a:cxn>
                <a:cxn ang="0">
                  <a:pos x="0" y="115"/>
                </a:cxn>
                <a:cxn ang="0">
                  <a:pos x="0" y="75"/>
                </a:cxn>
                <a:cxn ang="0">
                  <a:pos x="26" y="75"/>
                </a:cxn>
                <a:cxn ang="0">
                  <a:pos x="62" y="72"/>
                </a:cxn>
                <a:cxn ang="0">
                  <a:pos x="100" y="66"/>
                </a:cxn>
                <a:cxn ang="0">
                  <a:pos x="141" y="54"/>
                </a:cxn>
                <a:cxn ang="0">
                  <a:pos x="183" y="33"/>
                </a:cxn>
                <a:cxn ang="0">
                  <a:pos x="218" y="0"/>
                </a:cxn>
              </a:cxnLst>
              <a:rect l="0" t="0" r="r" b="b"/>
              <a:pathLst>
                <a:path w="409" h="762">
                  <a:moveTo>
                    <a:pt x="218" y="0"/>
                  </a:moveTo>
                  <a:lnTo>
                    <a:pt x="233" y="0"/>
                  </a:lnTo>
                  <a:lnTo>
                    <a:pt x="241" y="3"/>
                  </a:lnTo>
                  <a:lnTo>
                    <a:pt x="247" y="6"/>
                  </a:lnTo>
                  <a:lnTo>
                    <a:pt x="253" y="12"/>
                  </a:lnTo>
                  <a:lnTo>
                    <a:pt x="253" y="21"/>
                  </a:lnTo>
                  <a:lnTo>
                    <a:pt x="253" y="33"/>
                  </a:lnTo>
                  <a:lnTo>
                    <a:pt x="253" y="669"/>
                  </a:lnTo>
                  <a:lnTo>
                    <a:pt x="253" y="684"/>
                  </a:lnTo>
                  <a:lnTo>
                    <a:pt x="259" y="699"/>
                  </a:lnTo>
                  <a:lnTo>
                    <a:pt x="268" y="708"/>
                  </a:lnTo>
                  <a:lnTo>
                    <a:pt x="289" y="717"/>
                  </a:lnTo>
                  <a:lnTo>
                    <a:pt x="318" y="720"/>
                  </a:lnTo>
                  <a:lnTo>
                    <a:pt x="365" y="723"/>
                  </a:lnTo>
                  <a:lnTo>
                    <a:pt x="409" y="723"/>
                  </a:lnTo>
                  <a:lnTo>
                    <a:pt x="409" y="762"/>
                  </a:lnTo>
                  <a:lnTo>
                    <a:pt x="386" y="762"/>
                  </a:lnTo>
                  <a:lnTo>
                    <a:pt x="353" y="762"/>
                  </a:lnTo>
                  <a:lnTo>
                    <a:pt x="312" y="759"/>
                  </a:lnTo>
                  <a:lnTo>
                    <a:pt x="268" y="759"/>
                  </a:lnTo>
                  <a:lnTo>
                    <a:pt x="233" y="756"/>
                  </a:lnTo>
                  <a:lnTo>
                    <a:pt x="206" y="756"/>
                  </a:lnTo>
                  <a:lnTo>
                    <a:pt x="180" y="756"/>
                  </a:lnTo>
                  <a:lnTo>
                    <a:pt x="141" y="759"/>
                  </a:lnTo>
                  <a:lnTo>
                    <a:pt x="100" y="759"/>
                  </a:lnTo>
                  <a:lnTo>
                    <a:pt x="59" y="762"/>
                  </a:lnTo>
                  <a:lnTo>
                    <a:pt x="26" y="762"/>
                  </a:lnTo>
                  <a:lnTo>
                    <a:pt x="9" y="762"/>
                  </a:lnTo>
                  <a:lnTo>
                    <a:pt x="9" y="723"/>
                  </a:lnTo>
                  <a:lnTo>
                    <a:pt x="50" y="723"/>
                  </a:lnTo>
                  <a:lnTo>
                    <a:pt x="97" y="720"/>
                  </a:lnTo>
                  <a:lnTo>
                    <a:pt x="130" y="717"/>
                  </a:lnTo>
                  <a:lnTo>
                    <a:pt x="147" y="708"/>
                  </a:lnTo>
                  <a:lnTo>
                    <a:pt x="159" y="699"/>
                  </a:lnTo>
                  <a:lnTo>
                    <a:pt x="162" y="684"/>
                  </a:lnTo>
                  <a:lnTo>
                    <a:pt x="162" y="669"/>
                  </a:lnTo>
                  <a:lnTo>
                    <a:pt x="162" y="84"/>
                  </a:lnTo>
                  <a:lnTo>
                    <a:pt x="115" y="102"/>
                  </a:lnTo>
                  <a:lnTo>
                    <a:pt x="68" y="112"/>
                  </a:lnTo>
                  <a:lnTo>
                    <a:pt x="29" y="115"/>
                  </a:lnTo>
                  <a:lnTo>
                    <a:pt x="0" y="115"/>
                  </a:lnTo>
                  <a:lnTo>
                    <a:pt x="0" y="75"/>
                  </a:lnTo>
                  <a:lnTo>
                    <a:pt x="26" y="75"/>
                  </a:lnTo>
                  <a:lnTo>
                    <a:pt x="62" y="72"/>
                  </a:lnTo>
                  <a:lnTo>
                    <a:pt x="100" y="66"/>
                  </a:lnTo>
                  <a:lnTo>
                    <a:pt x="141" y="54"/>
                  </a:lnTo>
                  <a:lnTo>
                    <a:pt x="183" y="33"/>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12"/>
            <p:cNvSpPr>
              <a:spLocks noChangeArrowheads="1"/>
            </p:cNvSpPr>
            <p:nvPr/>
          </p:nvSpPr>
          <p:spPr bwMode="auto">
            <a:xfrm>
              <a:off x="7529" y="4210"/>
              <a:ext cx="1031" cy="7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3"/>
            <p:cNvSpPr>
              <a:spLocks noEditPoints="1"/>
            </p:cNvSpPr>
            <p:nvPr/>
          </p:nvSpPr>
          <p:spPr bwMode="auto">
            <a:xfrm>
              <a:off x="7535" y="4800"/>
              <a:ext cx="624" cy="726"/>
            </a:xfrm>
            <a:custGeom>
              <a:avLst/>
              <a:gdLst/>
              <a:ahLst/>
              <a:cxnLst>
                <a:cxn ang="0">
                  <a:pos x="400" y="42"/>
                </a:cxn>
                <a:cxn ang="0">
                  <a:pos x="294" y="138"/>
                </a:cxn>
                <a:cxn ang="0">
                  <a:pos x="238" y="373"/>
                </a:cxn>
                <a:cxn ang="0">
                  <a:pos x="235" y="394"/>
                </a:cxn>
                <a:cxn ang="0">
                  <a:pos x="262" y="449"/>
                </a:cxn>
                <a:cxn ang="0">
                  <a:pos x="335" y="485"/>
                </a:cxn>
                <a:cxn ang="0">
                  <a:pos x="450" y="413"/>
                </a:cxn>
                <a:cxn ang="0">
                  <a:pos x="512" y="277"/>
                </a:cxn>
                <a:cxn ang="0">
                  <a:pos x="533" y="141"/>
                </a:cxn>
                <a:cxn ang="0">
                  <a:pos x="500" y="48"/>
                </a:cxn>
                <a:cxn ang="0">
                  <a:pos x="179" y="0"/>
                </a:cxn>
                <a:cxn ang="0">
                  <a:pos x="256" y="24"/>
                </a:cxn>
                <a:cxn ang="0">
                  <a:pos x="324" y="54"/>
                </a:cxn>
                <a:cxn ang="0">
                  <a:pos x="453" y="0"/>
                </a:cxn>
                <a:cxn ang="0">
                  <a:pos x="553" y="33"/>
                </a:cxn>
                <a:cxn ang="0">
                  <a:pos x="618" y="138"/>
                </a:cxn>
                <a:cxn ang="0">
                  <a:pos x="592" y="328"/>
                </a:cxn>
                <a:cxn ang="0">
                  <a:pos x="453" y="479"/>
                </a:cxn>
                <a:cxn ang="0">
                  <a:pos x="297" y="509"/>
                </a:cxn>
                <a:cxn ang="0">
                  <a:pos x="229" y="464"/>
                </a:cxn>
                <a:cxn ang="0">
                  <a:pos x="179" y="617"/>
                </a:cxn>
                <a:cxn ang="0">
                  <a:pos x="165" y="672"/>
                </a:cxn>
                <a:cxn ang="0">
                  <a:pos x="203" y="684"/>
                </a:cxn>
                <a:cxn ang="0">
                  <a:pos x="235" y="687"/>
                </a:cxn>
                <a:cxn ang="0">
                  <a:pos x="250" y="693"/>
                </a:cxn>
                <a:cxn ang="0">
                  <a:pos x="247" y="717"/>
                </a:cxn>
                <a:cxn ang="0">
                  <a:pos x="232" y="726"/>
                </a:cxn>
                <a:cxn ang="0">
                  <a:pos x="112" y="720"/>
                </a:cxn>
                <a:cxn ang="0">
                  <a:pos x="9" y="726"/>
                </a:cxn>
                <a:cxn ang="0">
                  <a:pos x="0" y="711"/>
                </a:cxn>
                <a:cxn ang="0">
                  <a:pos x="6" y="690"/>
                </a:cxn>
                <a:cxn ang="0">
                  <a:pos x="23" y="684"/>
                </a:cxn>
                <a:cxn ang="0">
                  <a:pos x="70" y="675"/>
                </a:cxn>
                <a:cxn ang="0">
                  <a:pos x="82" y="644"/>
                </a:cxn>
                <a:cxn ang="0">
                  <a:pos x="215" y="99"/>
                </a:cxn>
                <a:cxn ang="0">
                  <a:pos x="206" y="48"/>
                </a:cxn>
                <a:cxn ang="0">
                  <a:pos x="153" y="36"/>
                </a:cxn>
                <a:cxn ang="0">
                  <a:pos x="106" y="117"/>
                </a:cxn>
                <a:cxn ang="0">
                  <a:pos x="91" y="178"/>
                </a:cxn>
                <a:cxn ang="0">
                  <a:pos x="76" y="187"/>
                </a:cxn>
                <a:cxn ang="0">
                  <a:pos x="64" y="187"/>
                </a:cxn>
                <a:cxn ang="0">
                  <a:pos x="53" y="181"/>
                </a:cxn>
                <a:cxn ang="0">
                  <a:pos x="59" y="141"/>
                </a:cxn>
                <a:cxn ang="0">
                  <a:pos x="91" y="57"/>
                </a:cxn>
                <a:cxn ang="0">
                  <a:pos x="150" y="6"/>
                </a:cxn>
              </a:cxnLst>
              <a:rect l="0" t="0" r="r" b="b"/>
              <a:pathLst>
                <a:path w="624" h="726">
                  <a:moveTo>
                    <a:pt x="453" y="30"/>
                  </a:moveTo>
                  <a:lnTo>
                    <a:pt x="430" y="33"/>
                  </a:lnTo>
                  <a:lnTo>
                    <a:pt x="400" y="42"/>
                  </a:lnTo>
                  <a:lnTo>
                    <a:pt x="368" y="60"/>
                  </a:lnTo>
                  <a:lnTo>
                    <a:pt x="333" y="93"/>
                  </a:lnTo>
                  <a:lnTo>
                    <a:pt x="294" y="138"/>
                  </a:lnTo>
                  <a:lnTo>
                    <a:pt x="294" y="138"/>
                  </a:lnTo>
                  <a:lnTo>
                    <a:pt x="238" y="367"/>
                  </a:lnTo>
                  <a:lnTo>
                    <a:pt x="238" y="373"/>
                  </a:lnTo>
                  <a:lnTo>
                    <a:pt x="235" y="379"/>
                  </a:lnTo>
                  <a:lnTo>
                    <a:pt x="235" y="385"/>
                  </a:lnTo>
                  <a:lnTo>
                    <a:pt x="235" y="394"/>
                  </a:lnTo>
                  <a:lnTo>
                    <a:pt x="241" y="409"/>
                  </a:lnTo>
                  <a:lnTo>
                    <a:pt x="250" y="428"/>
                  </a:lnTo>
                  <a:lnTo>
                    <a:pt x="262" y="449"/>
                  </a:lnTo>
                  <a:lnTo>
                    <a:pt x="280" y="467"/>
                  </a:lnTo>
                  <a:lnTo>
                    <a:pt x="303" y="479"/>
                  </a:lnTo>
                  <a:lnTo>
                    <a:pt x="335" y="485"/>
                  </a:lnTo>
                  <a:lnTo>
                    <a:pt x="377" y="473"/>
                  </a:lnTo>
                  <a:lnTo>
                    <a:pt x="415" y="449"/>
                  </a:lnTo>
                  <a:lnTo>
                    <a:pt x="450" y="413"/>
                  </a:lnTo>
                  <a:lnTo>
                    <a:pt x="477" y="370"/>
                  </a:lnTo>
                  <a:lnTo>
                    <a:pt x="495" y="328"/>
                  </a:lnTo>
                  <a:lnTo>
                    <a:pt x="512" y="277"/>
                  </a:lnTo>
                  <a:lnTo>
                    <a:pt x="524" y="223"/>
                  </a:lnTo>
                  <a:lnTo>
                    <a:pt x="530" y="178"/>
                  </a:lnTo>
                  <a:lnTo>
                    <a:pt x="533" y="141"/>
                  </a:lnTo>
                  <a:lnTo>
                    <a:pt x="530" y="99"/>
                  </a:lnTo>
                  <a:lnTo>
                    <a:pt x="518" y="69"/>
                  </a:lnTo>
                  <a:lnTo>
                    <a:pt x="500" y="48"/>
                  </a:lnTo>
                  <a:lnTo>
                    <a:pt x="477" y="36"/>
                  </a:lnTo>
                  <a:lnTo>
                    <a:pt x="453" y="30"/>
                  </a:lnTo>
                  <a:close/>
                  <a:moveTo>
                    <a:pt x="179" y="0"/>
                  </a:moveTo>
                  <a:lnTo>
                    <a:pt x="203" y="3"/>
                  </a:lnTo>
                  <a:lnTo>
                    <a:pt x="232" y="9"/>
                  </a:lnTo>
                  <a:lnTo>
                    <a:pt x="256" y="24"/>
                  </a:lnTo>
                  <a:lnTo>
                    <a:pt x="280" y="45"/>
                  </a:lnTo>
                  <a:lnTo>
                    <a:pt x="294" y="78"/>
                  </a:lnTo>
                  <a:lnTo>
                    <a:pt x="324" y="54"/>
                  </a:lnTo>
                  <a:lnTo>
                    <a:pt x="362" y="27"/>
                  </a:lnTo>
                  <a:lnTo>
                    <a:pt x="406" y="9"/>
                  </a:lnTo>
                  <a:lnTo>
                    <a:pt x="453" y="0"/>
                  </a:lnTo>
                  <a:lnTo>
                    <a:pt x="489" y="3"/>
                  </a:lnTo>
                  <a:lnTo>
                    <a:pt x="521" y="15"/>
                  </a:lnTo>
                  <a:lnTo>
                    <a:pt x="553" y="33"/>
                  </a:lnTo>
                  <a:lnTo>
                    <a:pt x="583" y="60"/>
                  </a:lnTo>
                  <a:lnTo>
                    <a:pt x="604" y="93"/>
                  </a:lnTo>
                  <a:lnTo>
                    <a:pt x="618" y="138"/>
                  </a:lnTo>
                  <a:lnTo>
                    <a:pt x="624" y="190"/>
                  </a:lnTo>
                  <a:lnTo>
                    <a:pt x="615" y="262"/>
                  </a:lnTo>
                  <a:lnTo>
                    <a:pt x="592" y="328"/>
                  </a:lnTo>
                  <a:lnTo>
                    <a:pt x="553" y="388"/>
                  </a:lnTo>
                  <a:lnTo>
                    <a:pt x="506" y="440"/>
                  </a:lnTo>
                  <a:lnTo>
                    <a:pt x="453" y="479"/>
                  </a:lnTo>
                  <a:lnTo>
                    <a:pt x="394" y="506"/>
                  </a:lnTo>
                  <a:lnTo>
                    <a:pt x="335" y="515"/>
                  </a:lnTo>
                  <a:lnTo>
                    <a:pt x="297" y="509"/>
                  </a:lnTo>
                  <a:lnTo>
                    <a:pt x="271" y="497"/>
                  </a:lnTo>
                  <a:lnTo>
                    <a:pt x="247" y="482"/>
                  </a:lnTo>
                  <a:lnTo>
                    <a:pt x="229" y="464"/>
                  </a:lnTo>
                  <a:lnTo>
                    <a:pt x="221" y="449"/>
                  </a:lnTo>
                  <a:lnTo>
                    <a:pt x="200" y="530"/>
                  </a:lnTo>
                  <a:lnTo>
                    <a:pt x="179" y="617"/>
                  </a:lnTo>
                  <a:lnTo>
                    <a:pt x="173" y="638"/>
                  </a:lnTo>
                  <a:lnTo>
                    <a:pt x="168" y="659"/>
                  </a:lnTo>
                  <a:lnTo>
                    <a:pt x="165" y="672"/>
                  </a:lnTo>
                  <a:lnTo>
                    <a:pt x="171" y="681"/>
                  </a:lnTo>
                  <a:lnTo>
                    <a:pt x="185" y="684"/>
                  </a:lnTo>
                  <a:lnTo>
                    <a:pt x="203" y="684"/>
                  </a:lnTo>
                  <a:lnTo>
                    <a:pt x="221" y="684"/>
                  </a:lnTo>
                  <a:lnTo>
                    <a:pt x="226" y="684"/>
                  </a:lnTo>
                  <a:lnTo>
                    <a:pt x="235" y="687"/>
                  </a:lnTo>
                  <a:lnTo>
                    <a:pt x="241" y="687"/>
                  </a:lnTo>
                  <a:lnTo>
                    <a:pt x="247" y="690"/>
                  </a:lnTo>
                  <a:lnTo>
                    <a:pt x="250" y="693"/>
                  </a:lnTo>
                  <a:lnTo>
                    <a:pt x="250" y="699"/>
                  </a:lnTo>
                  <a:lnTo>
                    <a:pt x="250" y="711"/>
                  </a:lnTo>
                  <a:lnTo>
                    <a:pt x="247" y="717"/>
                  </a:lnTo>
                  <a:lnTo>
                    <a:pt x="244" y="723"/>
                  </a:lnTo>
                  <a:lnTo>
                    <a:pt x="238" y="723"/>
                  </a:lnTo>
                  <a:lnTo>
                    <a:pt x="232" y="726"/>
                  </a:lnTo>
                  <a:lnTo>
                    <a:pt x="229" y="726"/>
                  </a:lnTo>
                  <a:lnTo>
                    <a:pt x="171" y="723"/>
                  </a:lnTo>
                  <a:lnTo>
                    <a:pt x="112" y="720"/>
                  </a:lnTo>
                  <a:lnTo>
                    <a:pt x="62" y="723"/>
                  </a:lnTo>
                  <a:lnTo>
                    <a:pt x="14" y="726"/>
                  </a:lnTo>
                  <a:lnTo>
                    <a:pt x="9" y="726"/>
                  </a:lnTo>
                  <a:lnTo>
                    <a:pt x="6" y="723"/>
                  </a:lnTo>
                  <a:lnTo>
                    <a:pt x="0" y="717"/>
                  </a:lnTo>
                  <a:lnTo>
                    <a:pt x="0" y="711"/>
                  </a:lnTo>
                  <a:lnTo>
                    <a:pt x="0" y="702"/>
                  </a:lnTo>
                  <a:lnTo>
                    <a:pt x="3" y="693"/>
                  </a:lnTo>
                  <a:lnTo>
                    <a:pt x="6" y="690"/>
                  </a:lnTo>
                  <a:lnTo>
                    <a:pt x="11" y="687"/>
                  </a:lnTo>
                  <a:lnTo>
                    <a:pt x="17" y="687"/>
                  </a:lnTo>
                  <a:lnTo>
                    <a:pt x="23" y="684"/>
                  </a:lnTo>
                  <a:lnTo>
                    <a:pt x="29" y="684"/>
                  </a:lnTo>
                  <a:lnTo>
                    <a:pt x="56" y="684"/>
                  </a:lnTo>
                  <a:lnTo>
                    <a:pt x="70" y="675"/>
                  </a:lnTo>
                  <a:lnTo>
                    <a:pt x="79" y="662"/>
                  </a:lnTo>
                  <a:lnTo>
                    <a:pt x="82" y="644"/>
                  </a:lnTo>
                  <a:lnTo>
                    <a:pt x="82" y="644"/>
                  </a:lnTo>
                  <a:lnTo>
                    <a:pt x="212" y="123"/>
                  </a:lnTo>
                  <a:lnTo>
                    <a:pt x="212" y="111"/>
                  </a:lnTo>
                  <a:lnTo>
                    <a:pt x="215" y="99"/>
                  </a:lnTo>
                  <a:lnTo>
                    <a:pt x="215" y="87"/>
                  </a:lnTo>
                  <a:lnTo>
                    <a:pt x="215" y="66"/>
                  </a:lnTo>
                  <a:lnTo>
                    <a:pt x="206" y="48"/>
                  </a:lnTo>
                  <a:lnTo>
                    <a:pt x="197" y="36"/>
                  </a:lnTo>
                  <a:lnTo>
                    <a:pt x="179" y="30"/>
                  </a:lnTo>
                  <a:lnTo>
                    <a:pt x="153" y="36"/>
                  </a:lnTo>
                  <a:lnTo>
                    <a:pt x="135" y="54"/>
                  </a:lnTo>
                  <a:lnTo>
                    <a:pt x="120" y="81"/>
                  </a:lnTo>
                  <a:lnTo>
                    <a:pt x="106" y="117"/>
                  </a:lnTo>
                  <a:lnTo>
                    <a:pt x="97" y="156"/>
                  </a:lnTo>
                  <a:lnTo>
                    <a:pt x="94" y="169"/>
                  </a:lnTo>
                  <a:lnTo>
                    <a:pt x="91" y="178"/>
                  </a:lnTo>
                  <a:lnTo>
                    <a:pt x="85" y="184"/>
                  </a:lnTo>
                  <a:lnTo>
                    <a:pt x="82" y="187"/>
                  </a:lnTo>
                  <a:lnTo>
                    <a:pt x="76" y="187"/>
                  </a:lnTo>
                  <a:lnTo>
                    <a:pt x="70" y="190"/>
                  </a:lnTo>
                  <a:lnTo>
                    <a:pt x="67" y="190"/>
                  </a:lnTo>
                  <a:lnTo>
                    <a:pt x="64" y="187"/>
                  </a:lnTo>
                  <a:lnTo>
                    <a:pt x="59" y="187"/>
                  </a:lnTo>
                  <a:lnTo>
                    <a:pt x="56" y="184"/>
                  </a:lnTo>
                  <a:lnTo>
                    <a:pt x="53" y="181"/>
                  </a:lnTo>
                  <a:lnTo>
                    <a:pt x="50" y="172"/>
                  </a:lnTo>
                  <a:lnTo>
                    <a:pt x="53" y="163"/>
                  </a:lnTo>
                  <a:lnTo>
                    <a:pt x="59" y="141"/>
                  </a:lnTo>
                  <a:lnTo>
                    <a:pt x="67" y="114"/>
                  </a:lnTo>
                  <a:lnTo>
                    <a:pt x="79" y="84"/>
                  </a:lnTo>
                  <a:lnTo>
                    <a:pt x="91" y="57"/>
                  </a:lnTo>
                  <a:lnTo>
                    <a:pt x="106" y="36"/>
                  </a:lnTo>
                  <a:lnTo>
                    <a:pt x="126" y="18"/>
                  </a:lnTo>
                  <a:lnTo>
                    <a:pt x="150" y="6"/>
                  </a:lnTo>
                  <a:lnTo>
                    <a:pt x="1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4"/>
            <p:cNvSpPr>
              <a:spLocks noEditPoints="1"/>
            </p:cNvSpPr>
            <p:nvPr/>
          </p:nvSpPr>
          <p:spPr bwMode="auto">
            <a:xfrm>
              <a:off x="8301" y="4487"/>
              <a:ext cx="129" cy="816"/>
            </a:xfrm>
            <a:custGeom>
              <a:avLst/>
              <a:gdLst/>
              <a:ahLst/>
              <a:cxnLst>
                <a:cxn ang="0">
                  <a:pos x="64" y="683"/>
                </a:cxn>
                <a:cxn ang="0">
                  <a:pos x="97" y="692"/>
                </a:cxn>
                <a:cxn ang="0">
                  <a:pos x="120" y="716"/>
                </a:cxn>
                <a:cxn ang="0">
                  <a:pos x="129" y="750"/>
                </a:cxn>
                <a:cxn ang="0">
                  <a:pos x="123" y="777"/>
                </a:cxn>
                <a:cxn ang="0">
                  <a:pos x="111" y="798"/>
                </a:cxn>
                <a:cxn ang="0">
                  <a:pos x="91" y="813"/>
                </a:cxn>
                <a:cxn ang="0">
                  <a:pos x="64" y="816"/>
                </a:cxn>
                <a:cxn ang="0">
                  <a:pos x="41" y="813"/>
                </a:cxn>
                <a:cxn ang="0">
                  <a:pos x="20" y="798"/>
                </a:cxn>
                <a:cxn ang="0">
                  <a:pos x="5" y="780"/>
                </a:cxn>
                <a:cxn ang="0">
                  <a:pos x="0" y="750"/>
                </a:cxn>
                <a:cxn ang="0">
                  <a:pos x="5" y="726"/>
                </a:cxn>
                <a:cxn ang="0">
                  <a:pos x="17" y="704"/>
                </a:cxn>
                <a:cxn ang="0">
                  <a:pos x="38" y="689"/>
                </a:cxn>
                <a:cxn ang="0">
                  <a:pos x="64" y="683"/>
                </a:cxn>
                <a:cxn ang="0">
                  <a:pos x="64" y="0"/>
                </a:cxn>
                <a:cxn ang="0">
                  <a:pos x="88" y="3"/>
                </a:cxn>
                <a:cxn ang="0">
                  <a:pos x="108" y="15"/>
                </a:cxn>
                <a:cxn ang="0">
                  <a:pos x="123" y="36"/>
                </a:cxn>
                <a:cxn ang="0">
                  <a:pos x="129" y="63"/>
                </a:cxn>
                <a:cxn ang="0">
                  <a:pos x="85" y="569"/>
                </a:cxn>
                <a:cxn ang="0">
                  <a:pos x="82" y="581"/>
                </a:cxn>
                <a:cxn ang="0">
                  <a:pos x="82" y="587"/>
                </a:cxn>
                <a:cxn ang="0">
                  <a:pos x="76" y="593"/>
                </a:cxn>
                <a:cxn ang="0">
                  <a:pos x="73" y="596"/>
                </a:cxn>
                <a:cxn ang="0">
                  <a:pos x="64" y="596"/>
                </a:cxn>
                <a:cxn ang="0">
                  <a:pos x="58" y="596"/>
                </a:cxn>
                <a:cxn ang="0">
                  <a:pos x="53" y="593"/>
                </a:cxn>
                <a:cxn ang="0">
                  <a:pos x="50" y="590"/>
                </a:cxn>
                <a:cxn ang="0">
                  <a:pos x="47" y="587"/>
                </a:cxn>
                <a:cxn ang="0">
                  <a:pos x="44" y="578"/>
                </a:cxn>
                <a:cxn ang="0">
                  <a:pos x="41" y="569"/>
                </a:cxn>
                <a:cxn ang="0">
                  <a:pos x="0" y="63"/>
                </a:cxn>
                <a:cxn ang="0">
                  <a:pos x="5" y="36"/>
                </a:cxn>
                <a:cxn ang="0">
                  <a:pos x="20" y="18"/>
                </a:cxn>
                <a:cxn ang="0">
                  <a:pos x="41" y="3"/>
                </a:cxn>
                <a:cxn ang="0">
                  <a:pos x="64" y="0"/>
                </a:cxn>
              </a:cxnLst>
              <a:rect l="0" t="0" r="r" b="b"/>
              <a:pathLst>
                <a:path w="129" h="816">
                  <a:moveTo>
                    <a:pt x="64" y="683"/>
                  </a:moveTo>
                  <a:lnTo>
                    <a:pt x="97" y="692"/>
                  </a:lnTo>
                  <a:lnTo>
                    <a:pt x="120" y="716"/>
                  </a:lnTo>
                  <a:lnTo>
                    <a:pt x="129" y="750"/>
                  </a:lnTo>
                  <a:lnTo>
                    <a:pt x="123" y="777"/>
                  </a:lnTo>
                  <a:lnTo>
                    <a:pt x="111" y="798"/>
                  </a:lnTo>
                  <a:lnTo>
                    <a:pt x="91" y="813"/>
                  </a:lnTo>
                  <a:lnTo>
                    <a:pt x="64" y="816"/>
                  </a:lnTo>
                  <a:lnTo>
                    <a:pt x="41" y="813"/>
                  </a:lnTo>
                  <a:lnTo>
                    <a:pt x="20" y="798"/>
                  </a:lnTo>
                  <a:lnTo>
                    <a:pt x="5" y="780"/>
                  </a:lnTo>
                  <a:lnTo>
                    <a:pt x="0" y="750"/>
                  </a:lnTo>
                  <a:lnTo>
                    <a:pt x="5" y="726"/>
                  </a:lnTo>
                  <a:lnTo>
                    <a:pt x="17" y="704"/>
                  </a:lnTo>
                  <a:lnTo>
                    <a:pt x="38" y="689"/>
                  </a:lnTo>
                  <a:lnTo>
                    <a:pt x="64" y="683"/>
                  </a:lnTo>
                  <a:close/>
                  <a:moveTo>
                    <a:pt x="64" y="0"/>
                  </a:moveTo>
                  <a:lnTo>
                    <a:pt x="88" y="3"/>
                  </a:lnTo>
                  <a:lnTo>
                    <a:pt x="108" y="15"/>
                  </a:lnTo>
                  <a:lnTo>
                    <a:pt x="123" y="36"/>
                  </a:lnTo>
                  <a:lnTo>
                    <a:pt x="129" y="63"/>
                  </a:lnTo>
                  <a:lnTo>
                    <a:pt x="85" y="569"/>
                  </a:lnTo>
                  <a:lnTo>
                    <a:pt x="82" y="581"/>
                  </a:lnTo>
                  <a:lnTo>
                    <a:pt x="82" y="587"/>
                  </a:lnTo>
                  <a:lnTo>
                    <a:pt x="76" y="593"/>
                  </a:lnTo>
                  <a:lnTo>
                    <a:pt x="73" y="596"/>
                  </a:lnTo>
                  <a:lnTo>
                    <a:pt x="64" y="596"/>
                  </a:lnTo>
                  <a:lnTo>
                    <a:pt x="58" y="596"/>
                  </a:lnTo>
                  <a:lnTo>
                    <a:pt x="53" y="593"/>
                  </a:lnTo>
                  <a:lnTo>
                    <a:pt x="50" y="590"/>
                  </a:lnTo>
                  <a:lnTo>
                    <a:pt x="47" y="587"/>
                  </a:lnTo>
                  <a:lnTo>
                    <a:pt x="44" y="578"/>
                  </a:lnTo>
                  <a:lnTo>
                    <a:pt x="41" y="569"/>
                  </a:lnTo>
                  <a:lnTo>
                    <a:pt x="0" y="63"/>
                  </a:lnTo>
                  <a:lnTo>
                    <a:pt x="5" y="36"/>
                  </a:lnTo>
                  <a:lnTo>
                    <a:pt x="20" y="18"/>
                  </a:lnTo>
                  <a:lnTo>
                    <a:pt x="41" y="3"/>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5"/>
            <p:cNvSpPr>
              <a:spLocks noEditPoints="1"/>
            </p:cNvSpPr>
            <p:nvPr/>
          </p:nvSpPr>
          <p:spPr bwMode="auto">
            <a:xfrm>
              <a:off x="8787" y="3595"/>
              <a:ext cx="863" cy="1455"/>
            </a:xfrm>
            <a:custGeom>
              <a:avLst/>
              <a:gdLst/>
              <a:ahLst/>
              <a:cxnLst>
                <a:cxn ang="0">
                  <a:pos x="438" y="488"/>
                </a:cxn>
                <a:cxn ang="0">
                  <a:pos x="477" y="500"/>
                </a:cxn>
                <a:cxn ang="0">
                  <a:pos x="559" y="497"/>
                </a:cxn>
                <a:cxn ang="0">
                  <a:pos x="580" y="491"/>
                </a:cxn>
                <a:cxn ang="0">
                  <a:pos x="539" y="482"/>
                </a:cxn>
                <a:cxn ang="0">
                  <a:pos x="477" y="482"/>
                </a:cxn>
                <a:cxn ang="0">
                  <a:pos x="521" y="66"/>
                </a:cxn>
                <a:cxn ang="0">
                  <a:pos x="400" y="184"/>
                </a:cxn>
                <a:cxn ang="0">
                  <a:pos x="318" y="340"/>
                </a:cxn>
                <a:cxn ang="0">
                  <a:pos x="185" y="843"/>
                </a:cxn>
                <a:cxn ang="0">
                  <a:pos x="182" y="961"/>
                </a:cxn>
                <a:cxn ang="0">
                  <a:pos x="238" y="1075"/>
                </a:cxn>
                <a:cxn ang="0">
                  <a:pos x="359" y="1124"/>
                </a:cxn>
                <a:cxn ang="0">
                  <a:pos x="527" y="1066"/>
                </a:cxn>
                <a:cxn ang="0">
                  <a:pos x="642" y="934"/>
                </a:cxn>
                <a:cxn ang="0">
                  <a:pos x="695" y="759"/>
                </a:cxn>
                <a:cxn ang="0">
                  <a:pos x="683" y="602"/>
                </a:cxn>
                <a:cxn ang="0">
                  <a:pos x="594" y="527"/>
                </a:cxn>
                <a:cxn ang="0">
                  <a:pos x="497" y="536"/>
                </a:cxn>
                <a:cxn ang="0">
                  <a:pos x="432" y="533"/>
                </a:cxn>
                <a:cxn ang="0">
                  <a:pos x="388" y="497"/>
                </a:cxn>
                <a:cxn ang="0">
                  <a:pos x="427" y="452"/>
                </a:cxn>
                <a:cxn ang="0">
                  <a:pos x="491" y="446"/>
                </a:cxn>
                <a:cxn ang="0">
                  <a:pos x="592" y="452"/>
                </a:cxn>
                <a:cxn ang="0">
                  <a:pos x="718" y="377"/>
                </a:cxn>
                <a:cxn ang="0">
                  <a:pos x="774" y="184"/>
                </a:cxn>
                <a:cxn ang="0">
                  <a:pos x="756" y="103"/>
                </a:cxn>
                <a:cxn ang="0">
                  <a:pos x="668" y="42"/>
                </a:cxn>
                <a:cxn ang="0">
                  <a:pos x="709" y="6"/>
                </a:cxn>
                <a:cxn ang="0">
                  <a:pos x="836" y="112"/>
                </a:cxn>
                <a:cxn ang="0">
                  <a:pos x="863" y="220"/>
                </a:cxn>
                <a:cxn ang="0">
                  <a:pos x="807" y="380"/>
                </a:cxn>
                <a:cxn ang="0">
                  <a:pos x="683" y="491"/>
                </a:cxn>
                <a:cxn ang="0">
                  <a:pos x="771" y="609"/>
                </a:cxn>
                <a:cxn ang="0">
                  <a:pos x="789" y="801"/>
                </a:cxn>
                <a:cxn ang="0">
                  <a:pos x="712" y="982"/>
                </a:cxn>
                <a:cxn ang="0">
                  <a:pos x="565" y="1105"/>
                </a:cxn>
                <a:cxn ang="0">
                  <a:pos x="365" y="1157"/>
                </a:cxn>
                <a:cxn ang="0">
                  <a:pos x="223" y="1118"/>
                </a:cxn>
                <a:cxn ang="0">
                  <a:pos x="150" y="1003"/>
                </a:cxn>
                <a:cxn ang="0">
                  <a:pos x="32" y="1455"/>
                </a:cxn>
                <a:cxn ang="0">
                  <a:pos x="11" y="1455"/>
                </a:cxn>
                <a:cxn ang="0">
                  <a:pos x="0" y="1440"/>
                </a:cxn>
                <a:cxn ang="0">
                  <a:pos x="312" y="256"/>
                </a:cxn>
                <a:cxn ang="0">
                  <a:pos x="456" y="69"/>
                </a:cxn>
                <a:cxn ang="0">
                  <a:pos x="556" y="12"/>
                </a:cxn>
              </a:cxnLst>
              <a:rect l="0" t="0" r="r" b="b"/>
              <a:pathLst>
                <a:path w="863" h="1455">
                  <a:moveTo>
                    <a:pt x="477" y="482"/>
                  </a:moveTo>
                  <a:lnTo>
                    <a:pt x="456" y="485"/>
                  </a:lnTo>
                  <a:lnTo>
                    <a:pt x="438" y="488"/>
                  </a:lnTo>
                  <a:lnTo>
                    <a:pt x="432" y="497"/>
                  </a:lnTo>
                  <a:lnTo>
                    <a:pt x="453" y="500"/>
                  </a:lnTo>
                  <a:lnTo>
                    <a:pt x="477" y="500"/>
                  </a:lnTo>
                  <a:lnTo>
                    <a:pt x="503" y="500"/>
                  </a:lnTo>
                  <a:lnTo>
                    <a:pt x="533" y="500"/>
                  </a:lnTo>
                  <a:lnTo>
                    <a:pt x="559" y="497"/>
                  </a:lnTo>
                  <a:lnTo>
                    <a:pt x="580" y="491"/>
                  </a:lnTo>
                  <a:lnTo>
                    <a:pt x="580" y="491"/>
                  </a:lnTo>
                  <a:lnTo>
                    <a:pt x="580" y="491"/>
                  </a:lnTo>
                  <a:lnTo>
                    <a:pt x="580" y="491"/>
                  </a:lnTo>
                  <a:lnTo>
                    <a:pt x="559" y="485"/>
                  </a:lnTo>
                  <a:lnTo>
                    <a:pt x="539" y="482"/>
                  </a:lnTo>
                  <a:lnTo>
                    <a:pt x="509" y="482"/>
                  </a:lnTo>
                  <a:lnTo>
                    <a:pt x="494" y="482"/>
                  </a:lnTo>
                  <a:lnTo>
                    <a:pt x="477" y="482"/>
                  </a:lnTo>
                  <a:close/>
                  <a:moveTo>
                    <a:pt x="627" y="36"/>
                  </a:moveTo>
                  <a:lnTo>
                    <a:pt x="571" y="45"/>
                  </a:lnTo>
                  <a:lnTo>
                    <a:pt x="521" y="66"/>
                  </a:lnTo>
                  <a:lnTo>
                    <a:pt x="477" y="96"/>
                  </a:lnTo>
                  <a:lnTo>
                    <a:pt x="435" y="136"/>
                  </a:lnTo>
                  <a:lnTo>
                    <a:pt x="400" y="184"/>
                  </a:lnTo>
                  <a:lnTo>
                    <a:pt x="368" y="235"/>
                  </a:lnTo>
                  <a:lnTo>
                    <a:pt x="341" y="286"/>
                  </a:lnTo>
                  <a:lnTo>
                    <a:pt x="318" y="340"/>
                  </a:lnTo>
                  <a:lnTo>
                    <a:pt x="300" y="389"/>
                  </a:lnTo>
                  <a:lnTo>
                    <a:pt x="288" y="434"/>
                  </a:lnTo>
                  <a:lnTo>
                    <a:pt x="185" y="843"/>
                  </a:lnTo>
                  <a:lnTo>
                    <a:pt x="179" y="883"/>
                  </a:lnTo>
                  <a:lnTo>
                    <a:pt x="179" y="913"/>
                  </a:lnTo>
                  <a:lnTo>
                    <a:pt x="182" y="961"/>
                  </a:lnTo>
                  <a:lnTo>
                    <a:pt x="194" y="1006"/>
                  </a:lnTo>
                  <a:lnTo>
                    <a:pt x="212" y="1042"/>
                  </a:lnTo>
                  <a:lnTo>
                    <a:pt x="238" y="1075"/>
                  </a:lnTo>
                  <a:lnTo>
                    <a:pt x="270" y="1099"/>
                  </a:lnTo>
                  <a:lnTo>
                    <a:pt x="312" y="1118"/>
                  </a:lnTo>
                  <a:lnTo>
                    <a:pt x="359" y="1124"/>
                  </a:lnTo>
                  <a:lnTo>
                    <a:pt x="415" y="1115"/>
                  </a:lnTo>
                  <a:lnTo>
                    <a:pt x="471" y="1096"/>
                  </a:lnTo>
                  <a:lnTo>
                    <a:pt x="527" y="1066"/>
                  </a:lnTo>
                  <a:lnTo>
                    <a:pt x="577" y="1024"/>
                  </a:lnTo>
                  <a:lnTo>
                    <a:pt x="618" y="976"/>
                  </a:lnTo>
                  <a:lnTo>
                    <a:pt x="642" y="934"/>
                  </a:lnTo>
                  <a:lnTo>
                    <a:pt x="665" y="880"/>
                  </a:lnTo>
                  <a:lnTo>
                    <a:pt x="683" y="819"/>
                  </a:lnTo>
                  <a:lnTo>
                    <a:pt x="695" y="759"/>
                  </a:lnTo>
                  <a:lnTo>
                    <a:pt x="698" y="699"/>
                  </a:lnTo>
                  <a:lnTo>
                    <a:pt x="695" y="648"/>
                  </a:lnTo>
                  <a:lnTo>
                    <a:pt x="683" y="602"/>
                  </a:lnTo>
                  <a:lnTo>
                    <a:pt x="662" y="560"/>
                  </a:lnTo>
                  <a:lnTo>
                    <a:pt x="627" y="515"/>
                  </a:lnTo>
                  <a:lnTo>
                    <a:pt x="594" y="527"/>
                  </a:lnTo>
                  <a:lnTo>
                    <a:pt x="568" y="533"/>
                  </a:lnTo>
                  <a:lnTo>
                    <a:pt x="536" y="536"/>
                  </a:lnTo>
                  <a:lnTo>
                    <a:pt x="497" y="536"/>
                  </a:lnTo>
                  <a:lnTo>
                    <a:pt x="480" y="536"/>
                  </a:lnTo>
                  <a:lnTo>
                    <a:pt x="456" y="536"/>
                  </a:lnTo>
                  <a:lnTo>
                    <a:pt x="432" y="533"/>
                  </a:lnTo>
                  <a:lnTo>
                    <a:pt x="409" y="527"/>
                  </a:lnTo>
                  <a:lnTo>
                    <a:pt x="394" y="515"/>
                  </a:lnTo>
                  <a:lnTo>
                    <a:pt x="388" y="497"/>
                  </a:lnTo>
                  <a:lnTo>
                    <a:pt x="394" y="476"/>
                  </a:lnTo>
                  <a:lnTo>
                    <a:pt x="406" y="461"/>
                  </a:lnTo>
                  <a:lnTo>
                    <a:pt x="427" y="452"/>
                  </a:lnTo>
                  <a:lnTo>
                    <a:pt x="447" y="449"/>
                  </a:lnTo>
                  <a:lnTo>
                    <a:pt x="471" y="446"/>
                  </a:lnTo>
                  <a:lnTo>
                    <a:pt x="491" y="446"/>
                  </a:lnTo>
                  <a:lnTo>
                    <a:pt x="509" y="446"/>
                  </a:lnTo>
                  <a:lnTo>
                    <a:pt x="553" y="446"/>
                  </a:lnTo>
                  <a:lnTo>
                    <a:pt x="592" y="452"/>
                  </a:lnTo>
                  <a:lnTo>
                    <a:pt x="633" y="464"/>
                  </a:lnTo>
                  <a:lnTo>
                    <a:pt x="677" y="428"/>
                  </a:lnTo>
                  <a:lnTo>
                    <a:pt x="718" y="377"/>
                  </a:lnTo>
                  <a:lnTo>
                    <a:pt x="748" y="316"/>
                  </a:lnTo>
                  <a:lnTo>
                    <a:pt x="765" y="253"/>
                  </a:lnTo>
                  <a:lnTo>
                    <a:pt x="774" y="184"/>
                  </a:lnTo>
                  <a:lnTo>
                    <a:pt x="774" y="184"/>
                  </a:lnTo>
                  <a:lnTo>
                    <a:pt x="768" y="139"/>
                  </a:lnTo>
                  <a:lnTo>
                    <a:pt x="756" y="103"/>
                  </a:lnTo>
                  <a:lnTo>
                    <a:pt x="736" y="75"/>
                  </a:lnTo>
                  <a:lnTo>
                    <a:pt x="706" y="54"/>
                  </a:lnTo>
                  <a:lnTo>
                    <a:pt x="668" y="42"/>
                  </a:lnTo>
                  <a:lnTo>
                    <a:pt x="627" y="36"/>
                  </a:lnTo>
                  <a:close/>
                  <a:moveTo>
                    <a:pt x="650" y="0"/>
                  </a:moveTo>
                  <a:lnTo>
                    <a:pt x="709" y="6"/>
                  </a:lnTo>
                  <a:lnTo>
                    <a:pt x="762" y="30"/>
                  </a:lnTo>
                  <a:lnTo>
                    <a:pt x="804" y="66"/>
                  </a:lnTo>
                  <a:lnTo>
                    <a:pt x="836" y="112"/>
                  </a:lnTo>
                  <a:lnTo>
                    <a:pt x="857" y="163"/>
                  </a:lnTo>
                  <a:lnTo>
                    <a:pt x="863" y="220"/>
                  </a:lnTo>
                  <a:lnTo>
                    <a:pt x="863" y="220"/>
                  </a:lnTo>
                  <a:lnTo>
                    <a:pt x="857" y="277"/>
                  </a:lnTo>
                  <a:lnTo>
                    <a:pt x="836" y="331"/>
                  </a:lnTo>
                  <a:lnTo>
                    <a:pt x="807" y="380"/>
                  </a:lnTo>
                  <a:lnTo>
                    <a:pt x="768" y="422"/>
                  </a:lnTo>
                  <a:lnTo>
                    <a:pt x="727" y="461"/>
                  </a:lnTo>
                  <a:lnTo>
                    <a:pt x="683" y="491"/>
                  </a:lnTo>
                  <a:lnTo>
                    <a:pt x="715" y="521"/>
                  </a:lnTo>
                  <a:lnTo>
                    <a:pt x="748" y="560"/>
                  </a:lnTo>
                  <a:lnTo>
                    <a:pt x="771" y="609"/>
                  </a:lnTo>
                  <a:lnTo>
                    <a:pt x="789" y="666"/>
                  </a:lnTo>
                  <a:lnTo>
                    <a:pt x="795" y="732"/>
                  </a:lnTo>
                  <a:lnTo>
                    <a:pt x="789" y="801"/>
                  </a:lnTo>
                  <a:lnTo>
                    <a:pt x="774" y="868"/>
                  </a:lnTo>
                  <a:lnTo>
                    <a:pt x="748" y="928"/>
                  </a:lnTo>
                  <a:lnTo>
                    <a:pt x="712" y="982"/>
                  </a:lnTo>
                  <a:lnTo>
                    <a:pt x="668" y="1030"/>
                  </a:lnTo>
                  <a:lnTo>
                    <a:pt x="621" y="1072"/>
                  </a:lnTo>
                  <a:lnTo>
                    <a:pt x="565" y="1105"/>
                  </a:lnTo>
                  <a:lnTo>
                    <a:pt x="500" y="1133"/>
                  </a:lnTo>
                  <a:lnTo>
                    <a:pt x="435" y="1151"/>
                  </a:lnTo>
                  <a:lnTo>
                    <a:pt x="365" y="1157"/>
                  </a:lnTo>
                  <a:lnTo>
                    <a:pt x="312" y="1154"/>
                  </a:lnTo>
                  <a:lnTo>
                    <a:pt x="265" y="1139"/>
                  </a:lnTo>
                  <a:lnTo>
                    <a:pt x="223" y="1118"/>
                  </a:lnTo>
                  <a:lnTo>
                    <a:pt x="191" y="1084"/>
                  </a:lnTo>
                  <a:lnTo>
                    <a:pt x="167" y="1048"/>
                  </a:lnTo>
                  <a:lnTo>
                    <a:pt x="150" y="1003"/>
                  </a:lnTo>
                  <a:lnTo>
                    <a:pt x="38" y="1449"/>
                  </a:lnTo>
                  <a:lnTo>
                    <a:pt x="35" y="1452"/>
                  </a:lnTo>
                  <a:lnTo>
                    <a:pt x="32" y="1455"/>
                  </a:lnTo>
                  <a:lnTo>
                    <a:pt x="26" y="1455"/>
                  </a:lnTo>
                  <a:lnTo>
                    <a:pt x="20" y="1455"/>
                  </a:lnTo>
                  <a:lnTo>
                    <a:pt x="11" y="1455"/>
                  </a:lnTo>
                  <a:lnTo>
                    <a:pt x="2" y="1452"/>
                  </a:lnTo>
                  <a:lnTo>
                    <a:pt x="0" y="1446"/>
                  </a:lnTo>
                  <a:lnTo>
                    <a:pt x="0" y="1440"/>
                  </a:lnTo>
                  <a:lnTo>
                    <a:pt x="250" y="413"/>
                  </a:lnTo>
                  <a:lnTo>
                    <a:pt x="276" y="334"/>
                  </a:lnTo>
                  <a:lnTo>
                    <a:pt x="312" y="256"/>
                  </a:lnTo>
                  <a:lnTo>
                    <a:pt x="353" y="181"/>
                  </a:lnTo>
                  <a:lnTo>
                    <a:pt x="403" y="118"/>
                  </a:lnTo>
                  <a:lnTo>
                    <a:pt x="456" y="69"/>
                  </a:lnTo>
                  <a:lnTo>
                    <a:pt x="488" y="45"/>
                  </a:lnTo>
                  <a:lnTo>
                    <a:pt x="521" y="24"/>
                  </a:lnTo>
                  <a:lnTo>
                    <a:pt x="556" y="12"/>
                  </a:lnTo>
                  <a:lnTo>
                    <a:pt x="600" y="3"/>
                  </a:lnTo>
                  <a:lnTo>
                    <a:pt x="6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6"/>
            <p:cNvSpPr>
              <a:spLocks noEditPoints="1"/>
            </p:cNvSpPr>
            <p:nvPr/>
          </p:nvSpPr>
          <p:spPr bwMode="auto">
            <a:xfrm>
              <a:off x="9800" y="3442"/>
              <a:ext cx="827" cy="843"/>
            </a:xfrm>
            <a:custGeom>
              <a:avLst/>
              <a:gdLst/>
              <a:ahLst/>
              <a:cxnLst>
                <a:cxn ang="0">
                  <a:pos x="162" y="707"/>
                </a:cxn>
                <a:cxn ang="0">
                  <a:pos x="238" y="759"/>
                </a:cxn>
                <a:cxn ang="0">
                  <a:pos x="347" y="801"/>
                </a:cxn>
                <a:cxn ang="0">
                  <a:pos x="483" y="801"/>
                </a:cxn>
                <a:cxn ang="0">
                  <a:pos x="592" y="759"/>
                </a:cxn>
                <a:cxn ang="0">
                  <a:pos x="665" y="707"/>
                </a:cxn>
                <a:cxn ang="0">
                  <a:pos x="135" y="165"/>
                </a:cxn>
                <a:cxn ang="0">
                  <a:pos x="65" y="280"/>
                </a:cxn>
                <a:cxn ang="0">
                  <a:pos x="38" y="424"/>
                </a:cxn>
                <a:cxn ang="0">
                  <a:pos x="65" y="560"/>
                </a:cxn>
                <a:cxn ang="0">
                  <a:pos x="135" y="677"/>
                </a:cxn>
                <a:cxn ang="0">
                  <a:pos x="135" y="165"/>
                </a:cxn>
                <a:cxn ang="0">
                  <a:pos x="442" y="424"/>
                </a:cxn>
                <a:cxn ang="0">
                  <a:pos x="733" y="626"/>
                </a:cxn>
                <a:cxn ang="0">
                  <a:pos x="783" y="496"/>
                </a:cxn>
                <a:cxn ang="0">
                  <a:pos x="783" y="352"/>
                </a:cxn>
                <a:cxn ang="0">
                  <a:pos x="733" y="219"/>
                </a:cxn>
                <a:cxn ang="0">
                  <a:pos x="415" y="39"/>
                </a:cxn>
                <a:cxn ang="0">
                  <a:pos x="288" y="63"/>
                </a:cxn>
                <a:cxn ang="0">
                  <a:pos x="194" y="111"/>
                </a:cxn>
                <a:cxn ang="0">
                  <a:pos x="415" y="394"/>
                </a:cxn>
                <a:cxn ang="0">
                  <a:pos x="633" y="111"/>
                </a:cxn>
                <a:cxn ang="0">
                  <a:pos x="542" y="63"/>
                </a:cxn>
                <a:cxn ang="0">
                  <a:pos x="415" y="39"/>
                </a:cxn>
                <a:cxn ang="0">
                  <a:pos x="498" y="6"/>
                </a:cxn>
                <a:cxn ang="0">
                  <a:pos x="645" y="72"/>
                </a:cxn>
                <a:cxn ang="0">
                  <a:pos x="757" y="186"/>
                </a:cxn>
                <a:cxn ang="0">
                  <a:pos x="819" y="337"/>
                </a:cxn>
                <a:cxn ang="0">
                  <a:pos x="827" y="424"/>
                </a:cxn>
                <a:cxn ang="0">
                  <a:pos x="795" y="587"/>
                </a:cxn>
                <a:cxn ang="0">
                  <a:pos x="707" y="719"/>
                </a:cxn>
                <a:cxn ang="0">
                  <a:pos x="574" y="810"/>
                </a:cxn>
                <a:cxn ang="0">
                  <a:pos x="415" y="843"/>
                </a:cxn>
                <a:cxn ang="0">
                  <a:pos x="253" y="810"/>
                </a:cxn>
                <a:cxn ang="0">
                  <a:pos x="123" y="719"/>
                </a:cxn>
                <a:cxn ang="0">
                  <a:pos x="35" y="587"/>
                </a:cxn>
                <a:cxn ang="0">
                  <a:pos x="0" y="421"/>
                </a:cxn>
                <a:cxn ang="0">
                  <a:pos x="32" y="259"/>
                </a:cxn>
                <a:cxn ang="0">
                  <a:pos x="121" y="123"/>
                </a:cxn>
                <a:cxn ang="0">
                  <a:pos x="253" y="33"/>
                </a:cxn>
                <a:cxn ang="0">
                  <a:pos x="415" y="0"/>
                </a:cxn>
              </a:cxnLst>
              <a:rect l="0" t="0" r="r" b="b"/>
              <a:pathLst>
                <a:path w="827" h="843">
                  <a:moveTo>
                    <a:pt x="415" y="448"/>
                  </a:moveTo>
                  <a:lnTo>
                    <a:pt x="162" y="707"/>
                  </a:lnTo>
                  <a:lnTo>
                    <a:pt x="194" y="734"/>
                  </a:lnTo>
                  <a:lnTo>
                    <a:pt x="238" y="759"/>
                  </a:lnTo>
                  <a:lnTo>
                    <a:pt x="288" y="783"/>
                  </a:lnTo>
                  <a:lnTo>
                    <a:pt x="347" y="801"/>
                  </a:lnTo>
                  <a:lnTo>
                    <a:pt x="415" y="807"/>
                  </a:lnTo>
                  <a:lnTo>
                    <a:pt x="483" y="801"/>
                  </a:lnTo>
                  <a:lnTo>
                    <a:pt x="542" y="783"/>
                  </a:lnTo>
                  <a:lnTo>
                    <a:pt x="592" y="759"/>
                  </a:lnTo>
                  <a:lnTo>
                    <a:pt x="633" y="734"/>
                  </a:lnTo>
                  <a:lnTo>
                    <a:pt x="665" y="707"/>
                  </a:lnTo>
                  <a:lnTo>
                    <a:pt x="415" y="448"/>
                  </a:lnTo>
                  <a:close/>
                  <a:moveTo>
                    <a:pt x="135" y="165"/>
                  </a:moveTo>
                  <a:lnTo>
                    <a:pt x="97" y="219"/>
                  </a:lnTo>
                  <a:lnTo>
                    <a:pt x="65" y="280"/>
                  </a:lnTo>
                  <a:lnTo>
                    <a:pt x="44" y="349"/>
                  </a:lnTo>
                  <a:lnTo>
                    <a:pt x="38" y="424"/>
                  </a:lnTo>
                  <a:lnTo>
                    <a:pt x="44" y="493"/>
                  </a:lnTo>
                  <a:lnTo>
                    <a:pt x="65" y="560"/>
                  </a:lnTo>
                  <a:lnTo>
                    <a:pt x="94" y="623"/>
                  </a:lnTo>
                  <a:lnTo>
                    <a:pt x="135" y="677"/>
                  </a:lnTo>
                  <a:lnTo>
                    <a:pt x="386" y="421"/>
                  </a:lnTo>
                  <a:lnTo>
                    <a:pt x="135" y="165"/>
                  </a:lnTo>
                  <a:close/>
                  <a:moveTo>
                    <a:pt x="692" y="165"/>
                  </a:moveTo>
                  <a:lnTo>
                    <a:pt x="442" y="424"/>
                  </a:lnTo>
                  <a:lnTo>
                    <a:pt x="692" y="677"/>
                  </a:lnTo>
                  <a:lnTo>
                    <a:pt x="733" y="626"/>
                  </a:lnTo>
                  <a:lnTo>
                    <a:pt x="763" y="566"/>
                  </a:lnTo>
                  <a:lnTo>
                    <a:pt x="783" y="496"/>
                  </a:lnTo>
                  <a:lnTo>
                    <a:pt x="789" y="421"/>
                  </a:lnTo>
                  <a:lnTo>
                    <a:pt x="783" y="352"/>
                  </a:lnTo>
                  <a:lnTo>
                    <a:pt x="766" y="283"/>
                  </a:lnTo>
                  <a:lnTo>
                    <a:pt x="733" y="219"/>
                  </a:lnTo>
                  <a:lnTo>
                    <a:pt x="692" y="165"/>
                  </a:lnTo>
                  <a:close/>
                  <a:moveTo>
                    <a:pt x="415" y="39"/>
                  </a:moveTo>
                  <a:lnTo>
                    <a:pt x="347" y="45"/>
                  </a:lnTo>
                  <a:lnTo>
                    <a:pt x="288" y="63"/>
                  </a:lnTo>
                  <a:lnTo>
                    <a:pt x="238" y="84"/>
                  </a:lnTo>
                  <a:lnTo>
                    <a:pt x="194" y="111"/>
                  </a:lnTo>
                  <a:lnTo>
                    <a:pt x="162" y="135"/>
                  </a:lnTo>
                  <a:lnTo>
                    <a:pt x="415" y="394"/>
                  </a:lnTo>
                  <a:lnTo>
                    <a:pt x="665" y="135"/>
                  </a:lnTo>
                  <a:lnTo>
                    <a:pt x="633" y="111"/>
                  </a:lnTo>
                  <a:lnTo>
                    <a:pt x="592" y="84"/>
                  </a:lnTo>
                  <a:lnTo>
                    <a:pt x="542" y="63"/>
                  </a:lnTo>
                  <a:lnTo>
                    <a:pt x="483" y="45"/>
                  </a:lnTo>
                  <a:lnTo>
                    <a:pt x="415" y="39"/>
                  </a:lnTo>
                  <a:close/>
                  <a:moveTo>
                    <a:pt x="415" y="0"/>
                  </a:moveTo>
                  <a:lnTo>
                    <a:pt x="498" y="6"/>
                  </a:lnTo>
                  <a:lnTo>
                    <a:pt x="574" y="33"/>
                  </a:lnTo>
                  <a:lnTo>
                    <a:pt x="645" y="72"/>
                  </a:lnTo>
                  <a:lnTo>
                    <a:pt x="707" y="123"/>
                  </a:lnTo>
                  <a:lnTo>
                    <a:pt x="757" y="186"/>
                  </a:lnTo>
                  <a:lnTo>
                    <a:pt x="795" y="259"/>
                  </a:lnTo>
                  <a:lnTo>
                    <a:pt x="819" y="337"/>
                  </a:lnTo>
                  <a:lnTo>
                    <a:pt x="827" y="424"/>
                  </a:lnTo>
                  <a:lnTo>
                    <a:pt x="827" y="424"/>
                  </a:lnTo>
                  <a:lnTo>
                    <a:pt x="819" y="509"/>
                  </a:lnTo>
                  <a:lnTo>
                    <a:pt x="795" y="587"/>
                  </a:lnTo>
                  <a:lnTo>
                    <a:pt x="757" y="656"/>
                  </a:lnTo>
                  <a:lnTo>
                    <a:pt x="707" y="719"/>
                  </a:lnTo>
                  <a:lnTo>
                    <a:pt x="645" y="771"/>
                  </a:lnTo>
                  <a:lnTo>
                    <a:pt x="574" y="810"/>
                  </a:lnTo>
                  <a:lnTo>
                    <a:pt x="498" y="834"/>
                  </a:lnTo>
                  <a:lnTo>
                    <a:pt x="415" y="843"/>
                  </a:lnTo>
                  <a:lnTo>
                    <a:pt x="333" y="834"/>
                  </a:lnTo>
                  <a:lnTo>
                    <a:pt x="253" y="810"/>
                  </a:lnTo>
                  <a:lnTo>
                    <a:pt x="185" y="771"/>
                  </a:lnTo>
                  <a:lnTo>
                    <a:pt x="123" y="719"/>
                  </a:lnTo>
                  <a:lnTo>
                    <a:pt x="73" y="659"/>
                  </a:lnTo>
                  <a:lnTo>
                    <a:pt x="35" y="587"/>
                  </a:lnTo>
                  <a:lnTo>
                    <a:pt x="9" y="506"/>
                  </a:lnTo>
                  <a:lnTo>
                    <a:pt x="0" y="421"/>
                  </a:lnTo>
                  <a:lnTo>
                    <a:pt x="9" y="337"/>
                  </a:lnTo>
                  <a:lnTo>
                    <a:pt x="32" y="259"/>
                  </a:lnTo>
                  <a:lnTo>
                    <a:pt x="70" y="186"/>
                  </a:lnTo>
                  <a:lnTo>
                    <a:pt x="121" y="123"/>
                  </a:lnTo>
                  <a:lnTo>
                    <a:pt x="182" y="72"/>
                  </a:lnTo>
                  <a:lnTo>
                    <a:pt x="253" y="33"/>
                  </a:lnTo>
                  <a:lnTo>
                    <a:pt x="330" y="9"/>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7"/>
            <p:cNvSpPr>
              <a:spLocks noEditPoints="1"/>
            </p:cNvSpPr>
            <p:nvPr/>
          </p:nvSpPr>
          <p:spPr bwMode="auto">
            <a:xfrm>
              <a:off x="10707" y="3646"/>
              <a:ext cx="624" cy="726"/>
            </a:xfrm>
            <a:custGeom>
              <a:avLst/>
              <a:gdLst/>
              <a:ahLst/>
              <a:cxnLst>
                <a:cxn ang="0">
                  <a:pos x="403" y="42"/>
                </a:cxn>
                <a:cxn ang="0">
                  <a:pos x="297" y="139"/>
                </a:cxn>
                <a:cxn ang="0">
                  <a:pos x="239" y="380"/>
                </a:cxn>
                <a:cxn ang="0">
                  <a:pos x="244" y="410"/>
                </a:cxn>
                <a:cxn ang="0">
                  <a:pos x="283" y="467"/>
                </a:cxn>
                <a:cxn ang="0">
                  <a:pos x="380" y="473"/>
                </a:cxn>
                <a:cxn ang="0">
                  <a:pos x="480" y="374"/>
                </a:cxn>
                <a:cxn ang="0">
                  <a:pos x="524" y="223"/>
                </a:cxn>
                <a:cxn ang="0">
                  <a:pos x="533" y="100"/>
                </a:cxn>
                <a:cxn ang="0">
                  <a:pos x="480" y="36"/>
                </a:cxn>
                <a:cxn ang="0">
                  <a:pos x="206" y="3"/>
                </a:cxn>
                <a:cxn ang="0">
                  <a:pos x="283" y="45"/>
                </a:cxn>
                <a:cxn ang="0">
                  <a:pos x="362" y="27"/>
                </a:cxn>
                <a:cxn ang="0">
                  <a:pos x="489" y="3"/>
                </a:cxn>
                <a:cxn ang="0">
                  <a:pos x="583" y="61"/>
                </a:cxn>
                <a:cxn ang="0">
                  <a:pos x="624" y="190"/>
                </a:cxn>
                <a:cxn ang="0">
                  <a:pos x="557" y="392"/>
                </a:cxn>
                <a:cxn ang="0">
                  <a:pos x="395" y="506"/>
                </a:cxn>
                <a:cxn ang="0">
                  <a:pos x="271" y="497"/>
                </a:cxn>
                <a:cxn ang="0">
                  <a:pos x="224" y="449"/>
                </a:cxn>
                <a:cxn ang="0">
                  <a:pos x="174" y="639"/>
                </a:cxn>
                <a:cxn ang="0">
                  <a:pos x="174" y="681"/>
                </a:cxn>
                <a:cxn ang="0">
                  <a:pos x="224" y="687"/>
                </a:cxn>
                <a:cxn ang="0">
                  <a:pos x="241" y="687"/>
                </a:cxn>
                <a:cxn ang="0">
                  <a:pos x="253" y="702"/>
                </a:cxn>
                <a:cxn ang="0">
                  <a:pos x="244" y="723"/>
                </a:cxn>
                <a:cxn ang="0">
                  <a:pos x="230" y="726"/>
                </a:cxn>
                <a:cxn ang="0">
                  <a:pos x="15" y="726"/>
                </a:cxn>
                <a:cxn ang="0">
                  <a:pos x="3" y="717"/>
                </a:cxn>
                <a:cxn ang="0">
                  <a:pos x="3" y="696"/>
                </a:cxn>
                <a:cxn ang="0">
                  <a:pos x="18" y="687"/>
                </a:cxn>
                <a:cxn ang="0">
                  <a:pos x="56" y="684"/>
                </a:cxn>
                <a:cxn ang="0">
                  <a:pos x="85" y="645"/>
                </a:cxn>
                <a:cxn ang="0">
                  <a:pos x="215" y="112"/>
                </a:cxn>
                <a:cxn ang="0">
                  <a:pos x="215" y="67"/>
                </a:cxn>
                <a:cxn ang="0">
                  <a:pos x="180" y="30"/>
                </a:cxn>
                <a:cxn ang="0">
                  <a:pos x="121" y="85"/>
                </a:cxn>
                <a:cxn ang="0">
                  <a:pos x="94" y="169"/>
                </a:cxn>
                <a:cxn ang="0">
                  <a:pos x="85" y="187"/>
                </a:cxn>
                <a:cxn ang="0">
                  <a:pos x="71" y="190"/>
                </a:cxn>
                <a:cxn ang="0">
                  <a:pos x="56" y="184"/>
                </a:cxn>
                <a:cxn ang="0">
                  <a:pos x="56" y="163"/>
                </a:cxn>
                <a:cxn ang="0">
                  <a:pos x="79" y="88"/>
                </a:cxn>
                <a:cxn ang="0">
                  <a:pos x="130" y="18"/>
                </a:cxn>
              </a:cxnLst>
              <a:rect l="0" t="0" r="r" b="b"/>
              <a:pathLst>
                <a:path w="624" h="726">
                  <a:moveTo>
                    <a:pt x="454" y="30"/>
                  </a:moveTo>
                  <a:lnTo>
                    <a:pt x="430" y="33"/>
                  </a:lnTo>
                  <a:lnTo>
                    <a:pt x="403" y="42"/>
                  </a:lnTo>
                  <a:lnTo>
                    <a:pt x="371" y="61"/>
                  </a:lnTo>
                  <a:lnTo>
                    <a:pt x="336" y="94"/>
                  </a:lnTo>
                  <a:lnTo>
                    <a:pt x="297" y="139"/>
                  </a:lnTo>
                  <a:lnTo>
                    <a:pt x="239" y="368"/>
                  </a:lnTo>
                  <a:lnTo>
                    <a:pt x="239" y="374"/>
                  </a:lnTo>
                  <a:lnTo>
                    <a:pt x="239" y="380"/>
                  </a:lnTo>
                  <a:lnTo>
                    <a:pt x="239" y="386"/>
                  </a:lnTo>
                  <a:lnTo>
                    <a:pt x="239" y="395"/>
                  </a:lnTo>
                  <a:lnTo>
                    <a:pt x="244" y="410"/>
                  </a:lnTo>
                  <a:lnTo>
                    <a:pt x="250" y="428"/>
                  </a:lnTo>
                  <a:lnTo>
                    <a:pt x="265" y="449"/>
                  </a:lnTo>
                  <a:lnTo>
                    <a:pt x="283" y="467"/>
                  </a:lnTo>
                  <a:lnTo>
                    <a:pt x="306" y="479"/>
                  </a:lnTo>
                  <a:lnTo>
                    <a:pt x="336" y="485"/>
                  </a:lnTo>
                  <a:lnTo>
                    <a:pt x="380" y="473"/>
                  </a:lnTo>
                  <a:lnTo>
                    <a:pt x="418" y="449"/>
                  </a:lnTo>
                  <a:lnTo>
                    <a:pt x="454" y="413"/>
                  </a:lnTo>
                  <a:lnTo>
                    <a:pt x="480" y="374"/>
                  </a:lnTo>
                  <a:lnTo>
                    <a:pt x="498" y="329"/>
                  </a:lnTo>
                  <a:lnTo>
                    <a:pt x="512" y="277"/>
                  </a:lnTo>
                  <a:lnTo>
                    <a:pt x="524" y="223"/>
                  </a:lnTo>
                  <a:lnTo>
                    <a:pt x="533" y="178"/>
                  </a:lnTo>
                  <a:lnTo>
                    <a:pt x="536" y="142"/>
                  </a:lnTo>
                  <a:lnTo>
                    <a:pt x="533" y="100"/>
                  </a:lnTo>
                  <a:lnTo>
                    <a:pt x="521" y="70"/>
                  </a:lnTo>
                  <a:lnTo>
                    <a:pt x="504" y="49"/>
                  </a:lnTo>
                  <a:lnTo>
                    <a:pt x="480" y="36"/>
                  </a:lnTo>
                  <a:lnTo>
                    <a:pt x="454" y="30"/>
                  </a:lnTo>
                  <a:close/>
                  <a:moveTo>
                    <a:pt x="183" y="0"/>
                  </a:moveTo>
                  <a:lnTo>
                    <a:pt x="206" y="3"/>
                  </a:lnTo>
                  <a:lnTo>
                    <a:pt x="233" y="9"/>
                  </a:lnTo>
                  <a:lnTo>
                    <a:pt x="259" y="24"/>
                  </a:lnTo>
                  <a:lnTo>
                    <a:pt x="283" y="45"/>
                  </a:lnTo>
                  <a:lnTo>
                    <a:pt x="297" y="79"/>
                  </a:lnTo>
                  <a:lnTo>
                    <a:pt x="327" y="55"/>
                  </a:lnTo>
                  <a:lnTo>
                    <a:pt x="362" y="27"/>
                  </a:lnTo>
                  <a:lnTo>
                    <a:pt x="406" y="9"/>
                  </a:lnTo>
                  <a:lnTo>
                    <a:pt x="456" y="0"/>
                  </a:lnTo>
                  <a:lnTo>
                    <a:pt x="489" y="3"/>
                  </a:lnTo>
                  <a:lnTo>
                    <a:pt x="524" y="15"/>
                  </a:lnTo>
                  <a:lnTo>
                    <a:pt x="557" y="33"/>
                  </a:lnTo>
                  <a:lnTo>
                    <a:pt x="583" y="61"/>
                  </a:lnTo>
                  <a:lnTo>
                    <a:pt x="607" y="94"/>
                  </a:lnTo>
                  <a:lnTo>
                    <a:pt x="621" y="139"/>
                  </a:lnTo>
                  <a:lnTo>
                    <a:pt x="624" y="190"/>
                  </a:lnTo>
                  <a:lnTo>
                    <a:pt x="616" y="262"/>
                  </a:lnTo>
                  <a:lnTo>
                    <a:pt x="592" y="332"/>
                  </a:lnTo>
                  <a:lnTo>
                    <a:pt x="557" y="392"/>
                  </a:lnTo>
                  <a:lnTo>
                    <a:pt x="510" y="440"/>
                  </a:lnTo>
                  <a:lnTo>
                    <a:pt x="454" y="479"/>
                  </a:lnTo>
                  <a:lnTo>
                    <a:pt x="395" y="506"/>
                  </a:lnTo>
                  <a:lnTo>
                    <a:pt x="336" y="515"/>
                  </a:lnTo>
                  <a:lnTo>
                    <a:pt x="300" y="509"/>
                  </a:lnTo>
                  <a:lnTo>
                    <a:pt x="271" y="497"/>
                  </a:lnTo>
                  <a:lnTo>
                    <a:pt x="247" y="482"/>
                  </a:lnTo>
                  <a:lnTo>
                    <a:pt x="233" y="464"/>
                  </a:lnTo>
                  <a:lnTo>
                    <a:pt x="224" y="449"/>
                  </a:lnTo>
                  <a:lnTo>
                    <a:pt x="203" y="530"/>
                  </a:lnTo>
                  <a:lnTo>
                    <a:pt x="180" y="618"/>
                  </a:lnTo>
                  <a:lnTo>
                    <a:pt x="174" y="639"/>
                  </a:lnTo>
                  <a:lnTo>
                    <a:pt x="171" y="660"/>
                  </a:lnTo>
                  <a:lnTo>
                    <a:pt x="168" y="672"/>
                  </a:lnTo>
                  <a:lnTo>
                    <a:pt x="174" y="681"/>
                  </a:lnTo>
                  <a:lnTo>
                    <a:pt x="186" y="684"/>
                  </a:lnTo>
                  <a:lnTo>
                    <a:pt x="203" y="684"/>
                  </a:lnTo>
                  <a:lnTo>
                    <a:pt x="224" y="687"/>
                  </a:lnTo>
                  <a:lnTo>
                    <a:pt x="230" y="687"/>
                  </a:lnTo>
                  <a:lnTo>
                    <a:pt x="236" y="687"/>
                  </a:lnTo>
                  <a:lnTo>
                    <a:pt x="241" y="687"/>
                  </a:lnTo>
                  <a:lnTo>
                    <a:pt x="247" y="690"/>
                  </a:lnTo>
                  <a:lnTo>
                    <a:pt x="250" y="693"/>
                  </a:lnTo>
                  <a:lnTo>
                    <a:pt x="253" y="702"/>
                  </a:lnTo>
                  <a:lnTo>
                    <a:pt x="250" y="711"/>
                  </a:lnTo>
                  <a:lnTo>
                    <a:pt x="247" y="717"/>
                  </a:lnTo>
                  <a:lnTo>
                    <a:pt x="244" y="723"/>
                  </a:lnTo>
                  <a:lnTo>
                    <a:pt x="241" y="726"/>
                  </a:lnTo>
                  <a:lnTo>
                    <a:pt x="236" y="726"/>
                  </a:lnTo>
                  <a:lnTo>
                    <a:pt x="230" y="726"/>
                  </a:lnTo>
                  <a:lnTo>
                    <a:pt x="112" y="720"/>
                  </a:lnTo>
                  <a:lnTo>
                    <a:pt x="65" y="723"/>
                  </a:lnTo>
                  <a:lnTo>
                    <a:pt x="15" y="726"/>
                  </a:lnTo>
                  <a:lnTo>
                    <a:pt x="12" y="726"/>
                  </a:lnTo>
                  <a:lnTo>
                    <a:pt x="6" y="723"/>
                  </a:lnTo>
                  <a:lnTo>
                    <a:pt x="3" y="717"/>
                  </a:lnTo>
                  <a:lnTo>
                    <a:pt x="0" y="711"/>
                  </a:lnTo>
                  <a:lnTo>
                    <a:pt x="3" y="702"/>
                  </a:lnTo>
                  <a:lnTo>
                    <a:pt x="3" y="696"/>
                  </a:lnTo>
                  <a:lnTo>
                    <a:pt x="9" y="690"/>
                  </a:lnTo>
                  <a:lnTo>
                    <a:pt x="12" y="687"/>
                  </a:lnTo>
                  <a:lnTo>
                    <a:pt x="18" y="687"/>
                  </a:lnTo>
                  <a:lnTo>
                    <a:pt x="24" y="687"/>
                  </a:lnTo>
                  <a:lnTo>
                    <a:pt x="29" y="687"/>
                  </a:lnTo>
                  <a:lnTo>
                    <a:pt x="56" y="684"/>
                  </a:lnTo>
                  <a:lnTo>
                    <a:pt x="71" y="678"/>
                  </a:lnTo>
                  <a:lnTo>
                    <a:pt x="79" y="663"/>
                  </a:lnTo>
                  <a:lnTo>
                    <a:pt x="85" y="645"/>
                  </a:lnTo>
                  <a:lnTo>
                    <a:pt x="85" y="645"/>
                  </a:lnTo>
                  <a:lnTo>
                    <a:pt x="212" y="124"/>
                  </a:lnTo>
                  <a:lnTo>
                    <a:pt x="215" y="112"/>
                  </a:lnTo>
                  <a:lnTo>
                    <a:pt x="218" y="100"/>
                  </a:lnTo>
                  <a:lnTo>
                    <a:pt x="218" y="88"/>
                  </a:lnTo>
                  <a:lnTo>
                    <a:pt x="215" y="67"/>
                  </a:lnTo>
                  <a:lnTo>
                    <a:pt x="209" y="49"/>
                  </a:lnTo>
                  <a:lnTo>
                    <a:pt x="197" y="36"/>
                  </a:lnTo>
                  <a:lnTo>
                    <a:pt x="180" y="30"/>
                  </a:lnTo>
                  <a:lnTo>
                    <a:pt x="156" y="36"/>
                  </a:lnTo>
                  <a:lnTo>
                    <a:pt x="135" y="55"/>
                  </a:lnTo>
                  <a:lnTo>
                    <a:pt x="121" y="85"/>
                  </a:lnTo>
                  <a:lnTo>
                    <a:pt x="109" y="118"/>
                  </a:lnTo>
                  <a:lnTo>
                    <a:pt x="97" y="157"/>
                  </a:lnTo>
                  <a:lnTo>
                    <a:pt x="94" y="169"/>
                  </a:lnTo>
                  <a:lnTo>
                    <a:pt x="91" y="178"/>
                  </a:lnTo>
                  <a:lnTo>
                    <a:pt x="88" y="184"/>
                  </a:lnTo>
                  <a:lnTo>
                    <a:pt x="85" y="187"/>
                  </a:lnTo>
                  <a:lnTo>
                    <a:pt x="79" y="190"/>
                  </a:lnTo>
                  <a:lnTo>
                    <a:pt x="74" y="190"/>
                  </a:lnTo>
                  <a:lnTo>
                    <a:pt x="71" y="190"/>
                  </a:lnTo>
                  <a:lnTo>
                    <a:pt x="65" y="187"/>
                  </a:lnTo>
                  <a:lnTo>
                    <a:pt x="62" y="187"/>
                  </a:lnTo>
                  <a:lnTo>
                    <a:pt x="56" y="184"/>
                  </a:lnTo>
                  <a:lnTo>
                    <a:pt x="53" y="181"/>
                  </a:lnTo>
                  <a:lnTo>
                    <a:pt x="53" y="175"/>
                  </a:lnTo>
                  <a:lnTo>
                    <a:pt x="56" y="163"/>
                  </a:lnTo>
                  <a:lnTo>
                    <a:pt x="62" y="142"/>
                  </a:lnTo>
                  <a:lnTo>
                    <a:pt x="71" y="115"/>
                  </a:lnTo>
                  <a:lnTo>
                    <a:pt x="79" y="88"/>
                  </a:lnTo>
                  <a:lnTo>
                    <a:pt x="94" y="61"/>
                  </a:lnTo>
                  <a:lnTo>
                    <a:pt x="109" y="36"/>
                  </a:lnTo>
                  <a:lnTo>
                    <a:pt x="130" y="18"/>
                  </a:lnTo>
                  <a:lnTo>
                    <a:pt x="153" y="6"/>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76" name="Group 4"/>
          <p:cNvGrpSpPr>
            <a:grpSpLocks noChangeAspect="1"/>
          </p:cNvGrpSpPr>
          <p:nvPr>
            <p:custDataLst>
              <p:tags r:id="rId2"/>
            </p:custDataLst>
          </p:nvPr>
        </p:nvGrpSpPr>
        <p:grpSpPr bwMode="auto">
          <a:xfrm>
            <a:off x="5334000" y="5791200"/>
            <a:ext cx="3383435" cy="609600"/>
            <a:chOff x="3516" y="3649"/>
            <a:chExt cx="9774" cy="1761"/>
          </a:xfrm>
          <a:solidFill>
            <a:srgbClr val="0000FF"/>
          </a:solidFill>
        </p:grpSpPr>
        <p:sp>
          <p:nvSpPr>
            <p:cNvPr id="3078" name="Freeform 6"/>
            <p:cNvSpPr>
              <a:spLocks noEditPoints="1"/>
            </p:cNvSpPr>
            <p:nvPr/>
          </p:nvSpPr>
          <p:spPr bwMode="auto">
            <a:xfrm>
              <a:off x="3516" y="4138"/>
              <a:ext cx="755" cy="1046"/>
            </a:xfrm>
            <a:custGeom>
              <a:avLst/>
              <a:gdLst/>
              <a:ahLst/>
              <a:cxnLst>
                <a:cxn ang="0">
                  <a:pos x="495" y="40"/>
                </a:cxn>
                <a:cxn ang="0">
                  <a:pos x="415" y="83"/>
                </a:cxn>
                <a:cxn ang="0">
                  <a:pos x="330" y="187"/>
                </a:cxn>
                <a:cxn ang="0">
                  <a:pos x="305" y="242"/>
                </a:cxn>
                <a:cxn ang="0">
                  <a:pos x="281" y="315"/>
                </a:cxn>
                <a:cxn ang="0">
                  <a:pos x="253" y="416"/>
                </a:cxn>
                <a:cxn ang="0">
                  <a:pos x="229" y="508"/>
                </a:cxn>
                <a:cxn ang="0">
                  <a:pos x="223" y="544"/>
                </a:cxn>
                <a:cxn ang="0">
                  <a:pos x="229" y="572"/>
                </a:cxn>
                <a:cxn ang="0">
                  <a:pos x="250" y="621"/>
                </a:cxn>
                <a:cxn ang="0">
                  <a:pos x="290" y="667"/>
                </a:cxn>
                <a:cxn ang="0">
                  <a:pos x="357" y="688"/>
                </a:cxn>
                <a:cxn ang="0">
                  <a:pos x="437" y="664"/>
                </a:cxn>
                <a:cxn ang="0">
                  <a:pos x="513" y="590"/>
                </a:cxn>
                <a:cxn ang="0">
                  <a:pos x="568" y="489"/>
                </a:cxn>
                <a:cxn ang="0">
                  <a:pos x="608" y="367"/>
                </a:cxn>
                <a:cxn ang="0">
                  <a:pos x="635" y="242"/>
                </a:cxn>
                <a:cxn ang="0">
                  <a:pos x="635" y="141"/>
                </a:cxn>
                <a:cxn ang="0">
                  <a:pos x="605" y="73"/>
                </a:cxn>
                <a:cxn ang="0">
                  <a:pos x="556" y="40"/>
                </a:cxn>
                <a:cxn ang="0">
                  <a:pos x="531" y="0"/>
                </a:cxn>
                <a:cxn ang="0">
                  <a:pos x="626" y="21"/>
                </a:cxn>
                <a:cxn ang="0">
                  <a:pos x="703" y="89"/>
                </a:cxn>
                <a:cxn ang="0">
                  <a:pos x="748" y="193"/>
                </a:cxn>
                <a:cxn ang="0">
                  <a:pos x="745" y="349"/>
                </a:cxn>
                <a:cxn ang="0">
                  <a:pos x="678" y="511"/>
                </a:cxn>
                <a:cxn ang="0">
                  <a:pos x="568" y="639"/>
                </a:cxn>
                <a:cxn ang="0">
                  <a:pos x="431" y="712"/>
                </a:cxn>
                <a:cxn ang="0">
                  <a:pos x="318" y="716"/>
                </a:cxn>
                <a:cxn ang="0">
                  <a:pos x="250" y="679"/>
                </a:cxn>
                <a:cxn ang="0">
                  <a:pos x="201" y="615"/>
                </a:cxn>
                <a:cxn ang="0">
                  <a:pos x="171" y="746"/>
                </a:cxn>
                <a:cxn ang="0">
                  <a:pos x="137" y="874"/>
                </a:cxn>
                <a:cxn ang="0">
                  <a:pos x="113" y="969"/>
                </a:cxn>
                <a:cxn ang="0">
                  <a:pos x="101" y="1015"/>
                </a:cxn>
                <a:cxn ang="0">
                  <a:pos x="85" y="1033"/>
                </a:cxn>
                <a:cxn ang="0">
                  <a:pos x="46" y="1046"/>
                </a:cxn>
                <a:cxn ang="0">
                  <a:pos x="21" y="1043"/>
                </a:cxn>
                <a:cxn ang="0">
                  <a:pos x="6" y="1027"/>
                </a:cxn>
                <a:cxn ang="0">
                  <a:pos x="0" y="1006"/>
                </a:cxn>
                <a:cxn ang="0">
                  <a:pos x="0" y="1000"/>
                </a:cxn>
                <a:cxn ang="0">
                  <a:pos x="3" y="991"/>
                </a:cxn>
                <a:cxn ang="0">
                  <a:pos x="162" y="355"/>
                </a:cxn>
                <a:cxn ang="0">
                  <a:pos x="229" y="199"/>
                </a:cxn>
                <a:cxn ang="0">
                  <a:pos x="336" y="80"/>
                </a:cxn>
                <a:cxn ang="0">
                  <a:pos x="464" y="9"/>
                </a:cxn>
              </a:cxnLst>
              <a:rect l="0" t="0" r="r" b="b"/>
              <a:pathLst>
                <a:path w="755" h="1046">
                  <a:moveTo>
                    <a:pt x="528" y="37"/>
                  </a:moveTo>
                  <a:lnTo>
                    <a:pt x="495" y="40"/>
                  </a:lnTo>
                  <a:lnTo>
                    <a:pt x="455" y="55"/>
                  </a:lnTo>
                  <a:lnTo>
                    <a:pt x="415" y="83"/>
                  </a:lnTo>
                  <a:lnTo>
                    <a:pt x="373" y="125"/>
                  </a:lnTo>
                  <a:lnTo>
                    <a:pt x="330" y="187"/>
                  </a:lnTo>
                  <a:lnTo>
                    <a:pt x="318" y="214"/>
                  </a:lnTo>
                  <a:lnTo>
                    <a:pt x="305" y="242"/>
                  </a:lnTo>
                  <a:lnTo>
                    <a:pt x="293" y="275"/>
                  </a:lnTo>
                  <a:lnTo>
                    <a:pt x="281" y="315"/>
                  </a:lnTo>
                  <a:lnTo>
                    <a:pt x="269" y="361"/>
                  </a:lnTo>
                  <a:lnTo>
                    <a:pt x="253" y="416"/>
                  </a:lnTo>
                  <a:lnTo>
                    <a:pt x="235" y="486"/>
                  </a:lnTo>
                  <a:lnTo>
                    <a:pt x="229" y="508"/>
                  </a:lnTo>
                  <a:lnTo>
                    <a:pt x="226" y="532"/>
                  </a:lnTo>
                  <a:lnTo>
                    <a:pt x="223" y="544"/>
                  </a:lnTo>
                  <a:lnTo>
                    <a:pt x="223" y="553"/>
                  </a:lnTo>
                  <a:lnTo>
                    <a:pt x="229" y="572"/>
                  </a:lnTo>
                  <a:lnTo>
                    <a:pt x="235" y="596"/>
                  </a:lnTo>
                  <a:lnTo>
                    <a:pt x="250" y="621"/>
                  </a:lnTo>
                  <a:lnTo>
                    <a:pt x="266" y="645"/>
                  </a:lnTo>
                  <a:lnTo>
                    <a:pt x="290" y="667"/>
                  </a:lnTo>
                  <a:lnTo>
                    <a:pt x="321" y="682"/>
                  </a:lnTo>
                  <a:lnTo>
                    <a:pt x="357" y="688"/>
                  </a:lnTo>
                  <a:lnTo>
                    <a:pt x="397" y="682"/>
                  </a:lnTo>
                  <a:lnTo>
                    <a:pt x="437" y="664"/>
                  </a:lnTo>
                  <a:lnTo>
                    <a:pt x="476" y="633"/>
                  </a:lnTo>
                  <a:lnTo>
                    <a:pt x="513" y="590"/>
                  </a:lnTo>
                  <a:lnTo>
                    <a:pt x="547" y="535"/>
                  </a:lnTo>
                  <a:lnTo>
                    <a:pt x="568" y="489"/>
                  </a:lnTo>
                  <a:lnTo>
                    <a:pt x="590" y="431"/>
                  </a:lnTo>
                  <a:lnTo>
                    <a:pt x="608" y="367"/>
                  </a:lnTo>
                  <a:lnTo>
                    <a:pt x="623" y="303"/>
                  </a:lnTo>
                  <a:lnTo>
                    <a:pt x="635" y="242"/>
                  </a:lnTo>
                  <a:lnTo>
                    <a:pt x="638" y="193"/>
                  </a:lnTo>
                  <a:lnTo>
                    <a:pt x="635" y="141"/>
                  </a:lnTo>
                  <a:lnTo>
                    <a:pt x="623" y="101"/>
                  </a:lnTo>
                  <a:lnTo>
                    <a:pt x="605" y="73"/>
                  </a:lnTo>
                  <a:lnTo>
                    <a:pt x="583" y="52"/>
                  </a:lnTo>
                  <a:lnTo>
                    <a:pt x="556" y="40"/>
                  </a:lnTo>
                  <a:lnTo>
                    <a:pt x="528" y="37"/>
                  </a:lnTo>
                  <a:close/>
                  <a:moveTo>
                    <a:pt x="531" y="0"/>
                  </a:moveTo>
                  <a:lnTo>
                    <a:pt x="580" y="6"/>
                  </a:lnTo>
                  <a:lnTo>
                    <a:pt x="626" y="21"/>
                  </a:lnTo>
                  <a:lnTo>
                    <a:pt x="666" y="49"/>
                  </a:lnTo>
                  <a:lnTo>
                    <a:pt x="703" y="89"/>
                  </a:lnTo>
                  <a:lnTo>
                    <a:pt x="730" y="135"/>
                  </a:lnTo>
                  <a:lnTo>
                    <a:pt x="748" y="193"/>
                  </a:lnTo>
                  <a:lnTo>
                    <a:pt x="755" y="260"/>
                  </a:lnTo>
                  <a:lnTo>
                    <a:pt x="745" y="349"/>
                  </a:lnTo>
                  <a:lnTo>
                    <a:pt x="718" y="431"/>
                  </a:lnTo>
                  <a:lnTo>
                    <a:pt x="678" y="511"/>
                  </a:lnTo>
                  <a:lnTo>
                    <a:pt x="626" y="581"/>
                  </a:lnTo>
                  <a:lnTo>
                    <a:pt x="568" y="639"/>
                  </a:lnTo>
                  <a:lnTo>
                    <a:pt x="501" y="682"/>
                  </a:lnTo>
                  <a:lnTo>
                    <a:pt x="431" y="712"/>
                  </a:lnTo>
                  <a:lnTo>
                    <a:pt x="360" y="722"/>
                  </a:lnTo>
                  <a:lnTo>
                    <a:pt x="318" y="716"/>
                  </a:lnTo>
                  <a:lnTo>
                    <a:pt x="281" y="703"/>
                  </a:lnTo>
                  <a:lnTo>
                    <a:pt x="250" y="679"/>
                  </a:lnTo>
                  <a:lnTo>
                    <a:pt x="226" y="651"/>
                  </a:lnTo>
                  <a:lnTo>
                    <a:pt x="201" y="615"/>
                  </a:lnTo>
                  <a:lnTo>
                    <a:pt x="186" y="679"/>
                  </a:lnTo>
                  <a:lnTo>
                    <a:pt x="171" y="746"/>
                  </a:lnTo>
                  <a:lnTo>
                    <a:pt x="153" y="813"/>
                  </a:lnTo>
                  <a:lnTo>
                    <a:pt x="137" y="874"/>
                  </a:lnTo>
                  <a:lnTo>
                    <a:pt x="125" y="926"/>
                  </a:lnTo>
                  <a:lnTo>
                    <a:pt x="113" y="969"/>
                  </a:lnTo>
                  <a:lnTo>
                    <a:pt x="104" y="1000"/>
                  </a:lnTo>
                  <a:lnTo>
                    <a:pt x="101" y="1015"/>
                  </a:lnTo>
                  <a:lnTo>
                    <a:pt x="95" y="1021"/>
                  </a:lnTo>
                  <a:lnTo>
                    <a:pt x="85" y="1033"/>
                  </a:lnTo>
                  <a:lnTo>
                    <a:pt x="67" y="1043"/>
                  </a:lnTo>
                  <a:lnTo>
                    <a:pt x="46" y="1046"/>
                  </a:lnTo>
                  <a:lnTo>
                    <a:pt x="33" y="1046"/>
                  </a:lnTo>
                  <a:lnTo>
                    <a:pt x="21" y="1043"/>
                  </a:lnTo>
                  <a:lnTo>
                    <a:pt x="12" y="1037"/>
                  </a:lnTo>
                  <a:lnTo>
                    <a:pt x="6" y="1027"/>
                  </a:lnTo>
                  <a:lnTo>
                    <a:pt x="3" y="1015"/>
                  </a:lnTo>
                  <a:lnTo>
                    <a:pt x="0" y="1006"/>
                  </a:lnTo>
                  <a:lnTo>
                    <a:pt x="0" y="1003"/>
                  </a:lnTo>
                  <a:lnTo>
                    <a:pt x="0" y="1000"/>
                  </a:lnTo>
                  <a:lnTo>
                    <a:pt x="3" y="997"/>
                  </a:lnTo>
                  <a:lnTo>
                    <a:pt x="3" y="991"/>
                  </a:lnTo>
                  <a:lnTo>
                    <a:pt x="6" y="978"/>
                  </a:lnTo>
                  <a:lnTo>
                    <a:pt x="162" y="355"/>
                  </a:lnTo>
                  <a:lnTo>
                    <a:pt x="189" y="272"/>
                  </a:lnTo>
                  <a:lnTo>
                    <a:pt x="229" y="199"/>
                  </a:lnTo>
                  <a:lnTo>
                    <a:pt x="278" y="135"/>
                  </a:lnTo>
                  <a:lnTo>
                    <a:pt x="336" y="80"/>
                  </a:lnTo>
                  <a:lnTo>
                    <a:pt x="397" y="37"/>
                  </a:lnTo>
                  <a:lnTo>
                    <a:pt x="464" y="9"/>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7"/>
            <p:cNvSpPr>
              <a:spLocks/>
            </p:cNvSpPr>
            <p:nvPr/>
          </p:nvSpPr>
          <p:spPr bwMode="auto">
            <a:xfrm>
              <a:off x="4451" y="3649"/>
              <a:ext cx="370" cy="1590"/>
            </a:xfrm>
            <a:custGeom>
              <a:avLst/>
              <a:gdLst/>
              <a:ahLst/>
              <a:cxnLst>
                <a:cxn ang="0">
                  <a:pos x="360" y="0"/>
                </a:cxn>
                <a:cxn ang="0">
                  <a:pos x="370" y="9"/>
                </a:cxn>
                <a:cxn ang="0">
                  <a:pos x="370" y="18"/>
                </a:cxn>
                <a:cxn ang="0">
                  <a:pos x="366" y="24"/>
                </a:cxn>
                <a:cxn ang="0">
                  <a:pos x="357" y="34"/>
                </a:cxn>
                <a:cxn ang="0">
                  <a:pos x="281" y="119"/>
                </a:cxn>
                <a:cxn ang="0">
                  <a:pos x="183" y="296"/>
                </a:cxn>
                <a:cxn ang="0">
                  <a:pos x="122" y="489"/>
                </a:cxn>
                <a:cxn ang="0">
                  <a:pos x="95" y="691"/>
                </a:cxn>
                <a:cxn ang="0">
                  <a:pos x="95" y="890"/>
                </a:cxn>
                <a:cxn ang="0">
                  <a:pos x="119" y="1085"/>
                </a:cxn>
                <a:cxn ang="0">
                  <a:pos x="177" y="1281"/>
                </a:cxn>
                <a:cxn ang="0">
                  <a:pos x="275" y="1461"/>
                </a:cxn>
                <a:cxn ang="0">
                  <a:pos x="354" y="1550"/>
                </a:cxn>
                <a:cxn ang="0">
                  <a:pos x="366" y="1562"/>
                </a:cxn>
                <a:cxn ang="0">
                  <a:pos x="370" y="1571"/>
                </a:cxn>
                <a:cxn ang="0">
                  <a:pos x="370" y="1574"/>
                </a:cxn>
                <a:cxn ang="0">
                  <a:pos x="370" y="1584"/>
                </a:cxn>
                <a:cxn ang="0">
                  <a:pos x="360" y="1590"/>
                </a:cxn>
                <a:cxn ang="0">
                  <a:pos x="342" y="1587"/>
                </a:cxn>
                <a:cxn ang="0">
                  <a:pos x="293" y="1547"/>
                </a:cxn>
                <a:cxn ang="0">
                  <a:pos x="223" y="1474"/>
                </a:cxn>
                <a:cxn ang="0">
                  <a:pos x="143" y="1360"/>
                </a:cxn>
                <a:cxn ang="0">
                  <a:pos x="61" y="1183"/>
                </a:cxn>
                <a:cxn ang="0">
                  <a:pos x="12" y="972"/>
                </a:cxn>
                <a:cxn ang="0">
                  <a:pos x="0" y="795"/>
                </a:cxn>
                <a:cxn ang="0">
                  <a:pos x="21" y="569"/>
                </a:cxn>
                <a:cxn ang="0">
                  <a:pos x="101" y="309"/>
                </a:cxn>
                <a:cxn ang="0">
                  <a:pos x="177" y="177"/>
                </a:cxn>
                <a:cxn ang="0">
                  <a:pos x="256" y="79"/>
                </a:cxn>
                <a:cxn ang="0">
                  <a:pos x="321" y="18"/>
                </a:cxn>
                <a:cxn ang="0">
                  <a:pos x="354" y="0"/>
                </a:cxn>
              </a:cxnLst>
              <a:rect l="0" t="0" r="r" b="b"/>
              <a:pathLst>
                <a:path w="370" h="1590">
                  <a:moveTo>
                    <a:pt x="354" y="0"/>
                  </a:moveTo>
                  <a:lnTo>
                    <a:pt x="360" y="0"/>
                  </a:lnTo>
                  <a:lnTo>
                    <a:pt x="366" y="3"/>
                  </a:lnTo>
                  <a:lnTo>
                    <a:pt x="370" y="9"/>
                  </a:lnTo>
                  <a:lnTo>
                    <a:pt x="370" y="18"/>
                  </a:lnTo>
                  <a:lnTo>
                    <a:pt x="370" y="18"/>
                  </a:lnTo>
                  <a:lnTo>
                    <a:pt x="370" y="21"/>
                  </a:lnTo>
                  <a:lnTo>
                    <a:pt x="366" y="24"/>
                  </a:lnTo>
                  <a:lnTo>
                    <a:pt x="363" y="27"/>
                  </a:lnTo>
                  <a:lnTo>
                    <a:pt x="357" y="34"/>
                  </a:lnTo>
                  <a:lnTo>
                    <a:pt x="348" y="43"/>
                  </a:lnTo>
                  <a:lnTo>
                    <a:pt x="281" y="119"/>
                  </a:lnTo>
                  <a:lnTo>
                    <a:pt x="226" y="205"/>
                  </a:lnTo>
                  <a:lnTo>
                    <a:pt x="183" y="296"/>
                  </a:lnTo>
                  <a:lnTo>
                    <a:pt x="146" y="388"/>
                  </a:lnTo>
                  <a:lnTo>
                    <a:pt x="122" y="489"/>
                  </a:lnTo>
                  <a:lnTo>
                    <a:pt x="107" y="590"/>
                  </a:lnTo>
                  <a:lnTo>
                    <a:pt x="95" y="691"/>
                  </a:lnTo>
                  <a:lnTo>
                    <a:pt x="95" y="795"/>
                  </a:lnTo>
                  <a:lnTo>
                    <a:pt x="95" y="890"/>
                  </a:lnTo>
                  <a:lnTo>
                    <a:pt x="104" y="984"/>
                  </a:lnTo>
                  <a:lnTo>
                    <a:pt x="119" y="1085"/>
                  </a:lnTo>
                  <a:lnTo>
                    <a:pt x="143" y="1183"/>
                  </a:lnTo>
                  <a:lnTo>
                    <a:pt x="177" y="1281"/>
                  </a:lnTo>
                  <a:lnTo>
                    <a:pt x="220" y="1373"/>
                  </a:lnTo>
                  <a:lnTo>
                    <a:pt x="275" y="1461"/>
                  </a:lnTo>
                  <a:lnTo>
                    <a:pt x="342" y="1541"/>
                  </a:lnTo>
                  <a:lnTo>
                    <a:pt x="354" y="1550"/>
                  </a:lnTo>
                  <a:lnTo>
                    <a:pt x="360" y="1559"/>
                  </a:lnTo>
                  <a:lnTo>
                    <a:pt x="366" y="1562"/>
                  </a:lnTo>
                  <a:lnTo>
                    <a:pt x="370" y="1568"/>
                  </a:lnTo>
                  <a:lnTo>
                    <a:pt x="370" y="1571"/>
                  </a:lnTo>
                  <a:lnTo>
                    <a:pt x="370" y="1574"/>
                  </a:lnTo>
                  <a:lnTo>
                    <a:pt x="370" y="1574"/>
                  </a:lnTo>
                  <a:lnTo>
                    <a:pt x="370" y="1574"/>
                  </a:lnTo>
                  <a:lnTo>
                    <a:pt x="370" y="1584"/>
                  </a:lnTo>
                  <a:lnTo>
                    <a:pt x="366" y="1587"/>
                  </a:lnTo>
                  <a:lnTo>
                    <a:pt x="360" y="1590"/>
                  </a:lnTo>
                  <a:lnTo>
                    <a:pt x="354" y="1590"/>
                  </a:lnTo>
                  <a:lnTo>
                    <a:pt x="342" y="1587"/>
                  </a:lnTo>
                  <a:lnTo>
                    <a:pt x="321" y="1571"/>
                  </a:lnTo>
                  <a:lnTo>
                    <a:pt x="293" y="1547"/>
                  </a:lnTo>
                  <a:lnTo>
                    <a:pt x="260" y="1516"/>
                  </a:lnTo>
                  <a:lnTo>
                    <a:pt x="223" y="1474"/>
                  </a:lnTo>
                  <a:lnTo>
                    <a:pt x="183" y="1422"/>
                  </a:lnTo>
                  <a:lnTo>
                    <a:pt x="143" y="1360"/>
                  </a:lnTo>
                  <a:lnTo>
                    <a:pt x="107" y="1290"/>
                  </a:lnTo>
                  <a:lnTo>
                    <a:pt x="61" y="1183"/>
                  </a:lnTo>
                  <a:lnTo>
                    <a:pt x="30" y="1076"/>
                  </a:lnTo>
                  <a:lnTo>
                    <a:pt x="12" y="972"/>
                  </a:lnTo>
                  <a:lnTo>
                    <a:pt x="3" y="877"/>
                  </a:lnTo>
                  <a:lnTo>
                    <a:pt x="0" y="795"/>
                  </a:lnTo>
                  <a:lnTo>
                    <a:pt x="6" y="688"/>
                  </a:lnTo>
                  <a:lnTo>
                    <a:pt x="21" y="569"/>
                  </a:lnTo>
                  <a:lnTo>
                    <a:pt x="52" y="440"/>
                  </a:lnTo>
                  <a:lnTo>
                    <a:pt x="101" y="309"/>
                  </a:lnTo>
                  <a:lnTo>
                    <a:pt x="137" y="238"/>
                  </a:lnTo>
                  <a:lnTo>
                    <a:pt x="177" y="177"/>
                  </a:lnTo>
                  <a:lnTo>
                    <a:pt x="220" y="122"/>
                  </a:lnTo>
                  <a:lnTo>
                    <a:pt x="256" y="79"/>
                  </a:lnTo>
                  <a:lnTo>
                    <a:pt x="293" y="46"/>
                  </a:lnTo>
                  <a:lnTo>
                    <a:pt x="321" y="18"/>
                  </a:lnTo>
                  <a:lnTo>
                    <a:pt x="342" y="6"/>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8"/>
            <p:cNvSpPr>
              <a:spLocks/>
            </p:cNvSpPr>
            <p:nvPr/>
          </p:nvSpPr>
          <p:spPr bwMode="auto">
            <a:xfrm>
              <a:off x="4921" y="4089"/>
              <a:ext cx="804" cy="795"/>
            </a:xfrm>
            <a:custGeom>
              <a:avLst/>
              <a:gdLst/>
              <a:ahLst/>
              <a:cxnLst>
                <a:cxn ang="0">
                  <a:pos x="178" y="0"/>
                </a:cxn>
                <a:cxn ang="0">
                  <a:pos x="217" y="43"/>
                </a:cxn>
                <a:cxn ang="0">
                  <a:pos x="260" y="83"/>
                </a:cxn>
                <a:cxn ang="0">
                  <a:pos x="263" y="187"/>
                </a:cxn>
                <a:cxn ang="0">
                  <a:pos x="260" y="260"/>
                </a:cxn>
                <a:cxn ang="0">
                  <a:pos x="257" y="333"/>
                </a:cxn>
                <a:cxn ang="0">
                  <a:pos x="251" y="419"/>
                </a:cxn>
                <a:cxn ang="0">
                  <a:pos x="242" y="505"/>
                </a:cxn>
                <a:cxn ang="0">
                  <a:pos x="220" y="587"/>
                </a:cxn>
                <a:cxn ang="0">
                  <a:pos x="379" y="664"/>
                </a:cxn>
                <a:cxn ang="0">
                  <a:pos x="520" y="572"/>
                </a:cxn>
                <a:cxn ang="0">
                  <a:pos x="526" y="450"/>
                </a:cxn>
                <a:cxn ang="0">
                  <a:pos x="529" y="333"/>
                </a:cxn>
                <a:cxn ang="0">
                  <a:pos x="526" y="208"/>
                </a:cxn>
                <a:cxn ang="0">
                  <a:pos x="523" y="77"/>
                </a:cxn>
                <a:cxn ang="0">
                  <a:pos x="657" y="6"/>
                </a:cxn>
                <a:cxn ang="0">
                  <a:pos x="657" y="6"/>
                </a:cxn>
                <a:cxn ang="0">
                  <a:pos x="669" y="19"/>
                </a:cxn>
                <a:cxn ang="0">
                  <a:pos x="651" y="208"/>
                </a:cxn>
                <a:cxn ang="0">
                  <a:pos x="648" y="395"/>
                </a:cxn>
                <a:cxn ang="0">
                  <a:pos x="651" y="471"/>
                </a:cxn>
                <a:cxn ang="0">
                  <a:pos x="657" y="544"/>
                </a:cxn>
                <a:cxn ang="0">
                  <a:pos x="666" y="578"/>
                </a:cxn>
                <a:cxn ang="0">
                  <a:pos x="685" y="609"/>
                </a:cxn>
                <a:cxn ang="0">
                  <a:pos x="691" y="615"/>
                </a:cxn>
                <a:cxn ang="0">
                  <a:pos x="700" y="618"/>
                </a:cxn>
                <a:cxn ang="0">
                  <a:pos x="712" y="621"/>
                </a:cxn>
                <a:cxn ang="0">
                  <a:pos x="731" y="618"/>
                </a:cxn>
                <a:cxn ang="0">
                  <a:pos x="755" y="609"/>
                </a:cxn>
                <a:cxn ang="0">
                  <a:pos x="779" y="599"/>
                </a:cxn>
                <a:cxn ang="0">
                  <a:pos x="795" y="590"/>
                </a:cxn>
                <a:cxn ang="0">
                  <a:pos x="804" y="612"/>
                </a:cxn>
                <a:cxn ang="0">
                  <a:pos x="706" y="697"/>
                </a:cxn>
                <a:cxn ang="0">
                  <a:pos x="611" y="780"/>
                </a:cxn>
                <a:cxn ang="0">
                  <a:pos x="599" y="777"/>
                </a:cxn>
                <a:cxn ang="0">
                  <a:pos x="553" y="700"/>
                </a:cxn>
                <a:cxn ang="0">
                  <a:pos x="517" y="615"/>
                </a:cxn>
                <a:cxn ang="0">
                  <a:pos x="477" y="642"/>
                </a:cxn>
                <a:cxn ang="0">
                  <a:pos x="434" y="673"/>
                </a:cxn>
                <a:cxn ang="0">
                  <a:pos x="395" y="703"/>
                </a:cxn>
                <a:cxn ang="0">
                  <a:pos x="355" y="731"/>
                </a:cxn>
                <a:cxn ang="0">
                  <a:pos x="324" y="758"/>
                </a:cxn>
                <a:cxn ang="0">
                  <a:pos x="297" y="777"/>
                </a:cxn>
                <a:cxn ang="0">
                  <a:pos x="281" y="792"/>
                </a:cxn>
                <a:cxn ang="0">
                  <a:pos x="275" y="795"/>
                </a:cxn>
                <a:cxn ang="0">
                  <a:pos x="245" y="774"/>
                </a:cxn>
                <a:cxn ang="0">
                  <a:pos x="205" y="746"/>
                </a:cxn>
                <a:cxn ang="0">
                  <a:pos x="159" y="719"/>
                </a:cxn>
                <a:cxn ang="0">
                  <a:pos x="116" y="694"/>
                </a:cxn>
                <a:cxn ang="0">
                  <a:pos x="74" y="676"/>
                </a:cxn>
                <a:cxn ang="0">
                  <a:pos x="92" y="636"/>
                </a:cxn>
                <a:cxn ang="0">
                  <a:pos x="107" y="596"/>
                </a:cxn>
                <a:cxn ang="0">
                  <a:pos x="116" y="550"/>
                </a:cxn>
                <a:cxn ang="0">
                  <a:pos x="135" y="443"/>
                </a:cxn>
                <a:cxn ang="0">
                  <a:pos x="144" y="333"/>
                </a:cxn>
                <a:cxn ang="0">
                  <a:pos x="141" y="266"/>
                </a:cxn>
                <a:cxn ang="0">
                  <a:pos x="129" y="202"/>
                </a:cxn>
                <a:cxn ang="0">
                  <a:pos x="120" y="174"/>
                </a:cxn>
                <a:cxn ang="0">
                  <a:pos x="104" y="147"/>
                </a:cxn>
                <a:cxn ang="0">
                  <a:pos x="86" y="122"/>
                </a:cxn>
                <a:cxn ang="0">
                  <a:pos x="25" y="156"/>
                </a:cxn>
                <a:cxn ang="0">
                  <a:pos x="0" y="141"/>
                </a:cxn>
                <a:cxn ang="0">
                  <a:pos x="178" y="0"/>
                </a:cxn>
              </a:cxnLst>
              <a:rect l="0" t="0" r="r" b="b"/>
              <a:pathLst>
                <a:path w="804" h="795">
                  <a:moveTo>
                    <a:pt x="178" y="0"/>
                  </a:moveTo>
                  <a:lnTo>
                    <a:pt x="217" y="43"/>
                  </a:lnTo>
                  <a:lnTo>
                    <a:pt x="260" y="83"/>
                  </a:lnTo>
                  <a:lnTo>
                    <a:pt x="263" y="187"/>
                  </a:lnTo>
                  <a:lnTo>
                    <a:pt x="260" y="260"/>
                  </a:lnTo>
                  <a:lnTo>
                    <a:pt x="257" y="333"/>
                  </a:lnTo>
                  <a:lnTo>
                    <a:pt x="251" y="419"/>
                  </a:lnTo>
                  <a:lnTo>
                    <a:pt x="242" y="505"/>
                  </a:lnTo>
                  <a:lnTo>
                    <a:pt x="220" y="587"/>
                  </a:lnTo>
                  <a:lnTo>
                    <a:pt x="379" y="664"/>
                  </a:lnTo>
                  <a:lnTo>
                    <a:pt x="520" y="572"/>
                  </a:lnTo>
                  <a:lnTo>
                    <a:pt x="526" y="450"/>
                  </a:lnTo>
                  <a:lnTo>
                    <a:pt x="529" y="333"/>
                  </a:lnTo>
                  <a:lnTo>
                    <a:pt x="526" y="208"/>
                  </a:lnTo>
                  <a:lnTo>
                    <a:pt x="523" y="77"/>
                  </a:lnTo>
                  <a:lnTo>
                    <a:pt x="657" y="6"/>
                  </a:lnTo>
                  <a:lnTo>
                    <a:pt x="657" y="6"/>
                  </a:lnTo>
                  <a:lnTo>
                    <a:pt x="669" y="19"/>
                  </a:lnTo>
                  <a:lnTo>
                    <a:pt x="651" y="208"/>
                  </a:lnTo>
                  <a:lnTo>
                    <a:pt x="648" y="395"/>
                  </a:lnTo>
                  <a:lnTo>
                    <a:pt x="651" y="471"/>
                  </a:lnTo>
                  <a:lnTo>
                    <a:pt x="657" y="544"/>
                  </a:lnTo>
                  <a:lnTo>
                    <a:pt x="666" y="578"/>
                  </a:lnTo>
                  <a:lnTo>
                    <a:pt x="685" y="609"/>
                  </a:lnTo>
                  <a:lnTo>
                    <a:pt x="691" y="615"/>
                  </a:lnTo>
                  <a:lnTo>
                    <a:pt x="700" y="618"/>
                  </a:lnTo>
                  <a:lnTo>
                    <a:pt x="712" y="621"/>
                  </a:lnTo>
                  <a:lnTo>
                    <a:pt x="731" y="618"/>
                  </a:lnTo>
                  <a:lnTo>
                    <a:pt x="755" y="609"/>
                  </a:lnTo>
                  <a:lnTo>
                    <a:pt x="779" y="599"/>
                  </a:lnTo>
                  <a:lnTo>
                    <a:pt x="795" y="590"/>
                  </a:lnTo>
                  <a:lnTo>
                    <a:pt x="804" y="612"/>
                  </a:lnTo>
                  <a:lnTo>
                    <a:pt x="706" y="697"/>
                  </a:lnTo>
                  <a:lnTo>
                    <a:pt x="611" y="780"/>
                  </a:lnTo>
                  <a:lnTo>
                    <a:pt x="599" y="777"/>
                  </a:lnTo>
                  <a:lnTo>
                    <a:pt x="553" y="700"/>
                  </a:lnTo>
                  <a:lnTo>
                    <a:pt x="517" y="615"/>
                  </a:lnTo>
                  <a:lnTo>
                    <a:pt x="477" y="642"/>
                  </a:lnTo>
                  <a:lnTo>
                    <a:pt x="434" y="673"/>
                  </a:lnTo>
                  <a:lnTo>
                    <a:pt x="395" y="703"/>
                  </a:lnTo>
                  <a:lnTo>
                    <a:pt x="355" y="731"/>
                  </a:lnTo>
                  <a:lnTo>
                    <a:pt x="324" y="758"/>
                  </a:lnTo>
                  <a:lnTo>
                    <a:pt x="297" y="777"/>
                  </a:lnTo>
                  <a:lnTo>
                    <a:pt x="281" y="792"/>
                  </a:lnTo>
                  <a:lnTo>
                    <a:pt x="275" y="795"/>
                  </a:lnTo>
                  <a:lnTo>
                    <a:pt x="245" y="774"/>
                  </a:lnTo>
                  <a:lnTo>
                    <a:pt x="205" y="746"/>
                  </a:lnTo>
                  <a:lnTo>
                    <a:pt x="159" y="719"/>
                  </a:lnTo>
                  <a:lnTo>
                    <a:pt x="116" y="694"/>
                  </a:lnTo>
                  <a:lnTo>
                    <a:pt x="74" y="676"/>
                  </a:lnTo>
                  <a:lnTo>
                    <a:pt x="92" y="636"/>
                  </a:lnTo>
                  <a:lnTo>
                    <a:pt x="107" y="596"/>
                  </a:lnTo>
                  <a:lnTo>
                    <a:pt x="116" y="550"/>
                  </a:lnTo>
                  <a:lnTo>
                    <a:pt x="135" y="443"/>
                  </a:lnTo>
                  <a:lnTo>
                    <a:pt x="144" y="333"/>
                  </a:lnTo>
                  <a:lnTo>
                    <a:pt x="141" y="266"/>
                  </a:lnTo>
                  <a:lnTo>
                    <a:pt x="129" y="202"/>
                  </a:lnTo>
                  <a:lnTo>
                    <a:pt x="120" y="174"/>
                  </a:lnTo>
                  <a:lnTo>
                    <a:pt x="104" y="147"/>
                  </a:lnTo>
                  <a:lnTo>
                    <a:pt x="86" y="122"/>
                  </a:lnTo>
                  <a:lnTo>
                    <a:pt x="25" y="156"/>
                  </a:lnTo>
                  <a:lnTo>
                    <a:pt x="0" y="141"/>
                  </a:lnTo>
                  <a:lnTo>
                    <a:pt x="1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9"/>
            <p:cNvSpPr>
              <a:spLocks noEditPoints="1"/>
            </p:cNvSpPr>
            <p:nvPr/>
          </p:nvSpPr>
          <p:spPr bwMode="auto">
            <a:xfrm>
              <a:off x="5823" y="3649"/>
              <a:ext cx="372" cy="1590"/>
            </a:xfrm>
            <a:custGeom>
              <a:avLst/>
              <a:gdLst/>
              <a:ahLst/>
              <a:cxnLst>
                <a:cxn ang="0">
                  <a:pos x="372" y="795"/>
                </a:cxn>
                <a:cxn ang="0">
                  <a:pos x="372" y="795"/>
                </a:cxn>
                <a:cxn ang="0">
                  <a:pos x="30" y="3"/>
                </a:cxn>
                <a:cxn ang="0">
                  <a:pos x="79" y="43"/>
                </a:cxn>
                <a:cxn ang="0">
                  <a:pos x="149" y="119"/>
                </a:cxn>
                <a:cxn ang="0">
                  <a:pos x="229" y="232"/>
                </a:cxn>
                <a:cxn ang="0">
                  <a:pos x="311" y="410"/>
                </a:cxn>
                <a:cxn ang="0">
                  <a:pos x="360" y="617"/>
                </a:cxn>
                <a:cxn ang="0">
                  <a:pos x="372" y="795"/>
                </a:cxn>
                <a:cxn ang="0">
                  <a:pos x="351" y="1021"/>
                </a:cxn>
                <a:cxn ang="0">
                  <a:pos x="272" y="1281"/>
                </a:cxn>
                <a:cxn ang="0">
                  <a:pos x="192" y="1415"/>
                </a:cxn>
                <a:cxn ang="0">
                  <a:pos x="116" y="1513"/>
                </a:cxn>
                <a:cxn ang="0">
                  <a:pos x="52" y="1571"/>
                </a:cxn>
                <a:cxn ang="0">
                  <a:pos x="18" y="1590"/>
                </a:cxn>
                <a:cxn ang="0">
                  <a:pos x="6" y="1587"/>
                </a:cxn>
                <a:cxn ang="0">
                  <a:pos x="0" y="1574"/>
                </a:cxn>
                <a:cxn ang="0">
                  <a:pos x="3" y="1571"/>
                </a:cxn>
                <a:cxn ang="0">
                  <a:pos x="9" y="1562"/>
                </a:cxn>
                <a:cxn ang="0">
                  <a:pos x="24" y="1547"/>
                </a:cxn>
                <a:cxn ang="0">
                  <a:pos x="146" y="1385"/>
                </a:cxn>
                <a:cxn ang="0">
                  <a:pos x="226" y="1198"/>
                </a:cxn>
                <a:cxn ang="0">
                  <a:pos x="266" y="1000"/>
                </a:cxn>
                <a:cxn ang="0">
                  <a:pos x="278" y="795"/>
                </a:cxn>
                <a:cxn ang="0">
                  <a:pos x="256" y="529"/>
                </a:cxn>
                <a:cxn ang="0">
                  <a:pos x="195" y="306"/>
                </a:cxn>
                <a:cxn ang="0">
                  <a:pos x="94" y="125"/>
                </a:cxn>
                <a:cxn ang="0">
                  <a:pos x="21" y="43"/>
                </a:cxn>
                <a:cxn ang="0">
                  <a:pos x="9" y="30"/>
                </a:cxn>
                <a:cxn ang="0">
                  <a:pos x="3" y="21"/>
                </a:cxn>
                <a:cxn ang="0">
                  <a:pos x="0" y="18"/>
                </a:cxn>
                <a:cxn ang="0">
                  <a:pos x="3" y="9"/>
                </a:cxn>
                <a:cxn ang="0">
                  <a:pos x="12" y="0"/>
                </a:cxn>
              </a:cxnLst>
              <a:rect l="0" t="0" r="r" b="b"/>
              <a:pathLst>
                <a:path w="372" h="1590">
                  <a:moveTo>
                    <a:pt x="372" y="795"/>
                  </a:moveTo>
                  <a:lnTo>
                    <a:pt x="372" y="795"/>
                  </a:lnTo>
                  <a:lnTo>
                    <a:pt x="372" y="795"/>
                  </a:lnTo>
                  <a:lnTo>
                    <a:pt x="372" y="795"/>
                  </a:lnTo>
                  <a:close/>
                  <a:moveTo>
                    <a:pt x="18" y="0"/>
                  </a:moveTo>
                  <a:lnTo>
                    <a:pt x="30" y="3"/>
                  </a:lnTo>
                  <a:lnTo>
                    <a:pt x="49" y="18"/>
                  </a:lnTo>
                  <a:lnTo>
                    <a:pt x="79" y="43"/>
                  </a:lnTo>
                  <a:lnTo>
                    <a:pt x="113" y="76"/>
                  </a:lnTo>
                  <a:lnTo>
                    <a:pt x="149" y="119"/>
                  </a:lnTo>
                  <a:lnTo>
                    <a:pt x="189" y="171"/>
                  </a:lnTo>
                  <a:lnTo>
                    <a:pt x="229" y="232"/>
                  </a:lnTo>
                  <a:lnTo>
                    <a:pt x="266" y="300"/>
                  </a:lnTo>
                  <a:lnTo>
                    <a:pt x="311" y="410"/>
                  </a:lnTo>
                  <a:lnTo>
                    <a:pt x="342" y="517"/>
                  </a:lnTo>
                  <a:lnTo>
                    <a:pt x="360" y="617"/>
                  </a:lnTo>
                  <a:lnTo>
                    <a:pt x="369" y="712"/>
                  </a:lnTo>
                  <a:lnTo>
                    <a:pt x="372" y="795"/>
                  </a:lnTo>
                  <a:lnTo>
                    <a:pt x="366" y="902"/>
                  </a:lnTo>
                  <a:lnTo>
                    <a:pt x="351" y="1021"/>
                  </a:lnTo>
                  <a:lnTo>
                    <a:pt x="321" y="1149"/>
                  </a:lnTo>
                  <a:lnTo>
                    <a:pt x="272" y="1281"/>
                  </a:lnTo>
                  <a:lnTo>
                    <a:pt x="232" y="1351"/>
                  </a:lnTo>
                  <a:lnTo>
                    <a:pt x="192" y="1415"/>
                  </a:lnTo>
                  <a:lnTo>
                    <a:pt x="152" y="1467"/>
                  </a:lnTo>
                  <a:lnTo>
                    <a:pt x="116" y="1513"/>
                  </a:lnTo>
                  <a:lnTo>
                    <a:pt x="79" y="1547"/>
                  </a:lnTo>
                  <a:lnTo>
                    <a:pt x="52" y="1571"/>
                  </a:lnTo>
                  <a:lnTo>
                    <a:pt x="30" y="1587"/>
                  </a:lnTo>
                  <a:lnTo>
                    <a:pt x="18" y="1590"/>
                  </a:lnTo>
                  <a:lnTo>
                    <a:pt x="12" y="1590"/>
                  </a:lnTo>
                  <a:lnTo>
                    <a:pt x="6" y="1587"/>
                  </a:lnTo>
                  <a:lnTo>
                    <a:pt x="3" y="1581"/>
                  </a:lnTo>
                  <a:lnTo>
                    <a:pt x="0" y="1574"/>
                  </a:lnTo>
                  <a:lnTo>
                    <a:pt x="0" y="1574"/>
                  </a:lnTo>
                  <a:lnTo>
                    <a:pt x="3" y="1571"/>
                  </a:lnTo>
                  <a:lnTo>
                    <a:pt x="3" y="1568"/>
                  </a:lnTo>
                  <a:lnTo>
                    <a:pt x="9" y="1562"/>
                  </a:lnTo>
                  <a:lnTo>
                    <a:pt x="15" y="1556"/>
                  </a:lnTo>
                  <a:lnTo>
                    <a:pt x="24" y="1547"/>
                  </a:lnTo>
                  <a:lnTo>
                    <a:pt x="91" y="1470"/>
                  </a:lnTo>
                  <a:lnTo>
                    <a:pt x="146" y="1385"/>
                  </a:lnTo>
                  <a:lnTo>
                    <a:pt x="192" y="1293"/>
                  </a:lnTo>
                  <a:lnTo>
                    <a:pt x="226" y="1198"/>
                  </a:lnTo>
                  <a:lnTo>
                    <a:pt x="250" y="1101"/>
                  </a:lnTo>
                  <a:lnTo>
                    <a:pt x="266" y="1000"/>
                  </a:lnTo>
                  <a:lnTo>
                    <a:pt x="275" y="899"/>
                  </a:lnTo>
                  <a:lnTo>
                    <a:pt x="278" y="795"/>
                  </a:lnTo>
                  <a:lnTo>
                    <a:pt x="272" y="657"/>
                  </a:lnTo>
                  <a:lnTo>
                    <a:pt x="256" y="529"/>
                  </a:lnTo>
                  <a:lnTo>
                    <a:pt x="232" y="413"/>
                  </a:lnTo>
                  <a:lnTo>
                    <a:pt x="195" y="306"/>
                  </a:lnTo>
                  <a:lnTo>
                    <a:pt x="149" y="211"/>
                  </a:lnTo>
                  <a:lnTo>
                    <a:pt x="94" y="125"/>
                  </a:lnTo>
                  <a:lnTo>
                    <a:pt x="30" y="52"/>
                  </a:lnTo>
                  <a:lnTo>
                    <a:pt x="21" y="43"/>
                  </a:lnTo>
                  <a:lnTo>
                    <a:pt x="15" y="37"/>
                  </a:lnTo>
                  <a:lnTo>
                    <a:pt x="9" y="30"/>
                  </a:lnTo>
                  <a:lnTo>
                    <a:pt x="6" y="24"/>
                  </a:lnTo>
                  <a:lnTo>
                    <a:pt x="3" y="21"/>
                  </a:lnTo>
                  <a:lnTo>
                    <a:pt x="3" y="18"/>
                  </a:lnTo>
                  <a:lnTo>
                    <a:pt x="0" y="18"/>
                  </a:lnTo>
                  <a:lnTo>
                    <a:pt x="0" y="18"/>
                  </a:lnTo>
                  <a:lnTo>
                    <a:pt x="3" y="9"/>
                  </a:lnTo>
                  <a:lnTo>
                    <a:pt x="6" y="6"/>
                  </a:lnTo>
                  <a:lnTo>
                    <a:pt x="12"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0"/>
            <p:cNvSpPr>
              <a:spLocks/>
            </p:cNvSpPr>
            <p:nvPr/>
          </p:nvSpPr>
          <p:spPr bwMode="auto">
            <a:xfrm>
              <a:off x="6898" y="4028"/>
              <a:ext cx="1412" cy="832"/>
            </a:xfrm>
            <a:custGeom>
              <a:avLst/>
              <a:gdLst/>
              <a:ahLst/>
              <a:cxnLst>
                <a:cxn ang="0">
                  <a:pos x="1054" y="0"/>
                </a:cxn>
                <a:cxn ang="0">
                  <a:pos x="1070" y="6"/>
                </a:cxn>
                <a:cxn ang="0">
                  <a:pos x="1076" y="18"/>
                </a:cxn>
                <a:cxn ang="0">
                  <a:pos x="1100" y="107"/>
                </a:cxn>
                <a:cxn ang="0">
                  <a:pos x="1170" y="235"/>
                </a:cxn>
                <a:cxn ang="0">
                  <a:pos x="1256" y="318"/>
                </a:cxn>
                <a:cxn ang="0">
                  <a:pos x="1339" y="370"/>
                </a:cxn>
                <a:cxn ang="0">
                  <a:pos x="1400" y="397"/>
                </a:cxn>
                <a:cxn ang="0">
                  <a:pos x="1406" y="404"/>
                </a:cxn>
                <a:cxn ang="0">
                  <a:pos x="1412" y="416"/>
                </a:cxn>
                <a:cxn ang="0">
                  <a:pos x="1409" y="428"/>
                </a:cxn>
                <a:cxn ang="0">
                  <a:pos x="1400" y="434"/>
                </a:cxn>
                <a:cxn ang="0">
                  <a:pos x="1305" y="477"/>
                </a:cxn>
                <a:cxn ang="0">
                  <a:pos x="1180" y="587"/>
                </a:cxn>
                <a:cxn ang="0">
                  <a:pos x="1100" y="725"/>
                </a:cxn>
                <a:cxn ang="0">
                  <a:pos x="1076" y="813"/>
                </a:cxn>
                <a:cxn ang="0">
                  <a:pos x="1070" y="826"/>
                </a:cxn>
                <a:cxn ang="0">
                  <a:pos x="1054" y="832"/>
                </a:cxn>
                <a:cxn ang="0">
                  <a:pos x="1039" y="832"/>
                </a:cxn>
                <a:cxn ang="0">
                  <a:pos x="1027" y="829"/>
                </a:cxn>
                <a:cxn ang="0">
                  <a:pos x="1015" y="826"/>
                </a:cxn>
                <a:cxn ang="0">
                  <a:pos x="1012" y="810"/>
                </a:cxn>
                <a:cxn ang="0">
                  <a:pos x="1018" y="783"/>
                </a:cxn>
                <a:cxn ang="0">
                  <a:pos x="1042" y="706"/>
                </a:cxn>
                <a:cxn ang="0">
                  <a:pos x="1097" y="602"/>
                </a:cxn>
                <a:cxn ang="0">
                  <a:pos x="1128" y="556"/>
                </a:cxn>
                <a:cxn ang="0">
                  <a:pos x="1192" y="489"/>
                </a:cxn>
                <a:cxn ang="0">
                  <a:pos x="55" y="449"/>
                </a:cxn>
                <a:cxn ang="0">
                  <a:pos x="16" y="443"/>
                </a:cxn>
                <a:cxn ang="0">
                  <a:pos x="0" y="416"/>
                </a:cxn>
                <a:cxn ang="0">
                  <a:pos x="16" y="388"/>
                </a:cxn>
                <a:cxn ang="0">
                  <a:pos x="55" y="382"/>
                </a:cxn>
                <a:cxn ang="0">
                  <a:pos x="1177" y="333"/>
                </a:cxn>
                <a:cxn ang="0">
                  <a:pos x="1091" y="232"/>
                </a:cxn>
                <a:cxn ang="0">
                  <a:pos x="1042" y="128"/>
                </a:cxn>
                <a:cxn ang="0">
                  <a:pos x="1018" y="52"/>
                </a:cxn>
                <a:cxn ang="0">
                  <a:pos x="1012" y="21"/>
                </a:cxn>
                <a:cxn ang="0">
                  <a:pos x="1015" y="9"/>
                </a:cxn>
                <a:cxn ang="0">
                  <a:pos x="1027" y="3"/>
                </a:cxn>
                <a:cxn ang="0">
                  <a:pos x="1039" y="0"/>
                </a:cxn>
              </a:cxnLst>
              <a:rect l="0" t="0" r="r" b="b"/>
              <a:pathLst>
                <a:path w="1412" h="832">
                  <a:moveTo>
                    <a:pt x="1045" y="0"/>
                  </a:moveTo>
                  <a:lnTo>
                    <a:pt x="1054" y="0"/>
                  </a:lnTo>
                  <a:lnTo>
                    <a:pt x="1064" y="3"/>
                  </a:lnTo>
                  <a:lnTo>
                    <a:pt x="1070" y="6"/>
                  </a:lnTo>
                  <a:lnTo>
                    <a:pt x="1073" y="9"/>
                  </a:lnTo>
                  <a:lnTo>
                    <a:pt x="1076" y="18"/>
                  </a:lnTo>
                  <a:lnTo>
                    <a:pt x="1076" y="24"/>
                  </a:lnTo>
                  <a:lnTo>
                    <a:pt x="1100" y="107"/>
                  </a:lnTo>
                  <a:lnTo>
                    <a:pt x="1134" y="177"/>
                  </a:lnTo>
                  <a:lnTo>
                    <a:pt x="1170" y="235"/>
                  </a:lnTo>
                  <a:lnTo>
                    <a:pt x="1213" y="281"/>
                  </a:lnTo>
                  <a:lnTo>
                    <a:pt x="1256" y="318"/>
                  </a:lnTo>
                  <a:lnTo>
                    <a:pt x="1299" y="349"/>
                  </a:lnTo>
                  <a:lnTo>
                    <a:pt x="1339" y="370"/>
                  </a:lnTo>
                  <a:lnTo>
                    <a:pt x="1372" y="388"/>
                  </a:lnTo>
                  <a:lnTo>
                    <a:pt x="1400" y="397"/>
                  </a:lnTo>
                  <a:lnTo>
                    <a:pt x="1403" y="401"/>
                  </a:lnTo>
                  <a:lnTo>
                    <a:pt x="1406" y="404"/>
                  </a:lnTo>
                  <a:lnTo>
                    <a:pt x="1412" y="410"/>
                  </a:lnTo>
                  <a:lnTo>
                    <a:pt x="1412" y="416"/>
                  </a:lnTo>
                  <a:lnTo>
                    <a:pt x="1412" y="422"/>
                  </a:lnTo>
                  <a:lnTo>
                    <a:pt x="1409" y="428"/>
                  </a:lnTo>
                  <a:lnTo>
                    <a:pt x="1406" y="431"/>
                  </a:lnTo>
                  <a:lnTo>
                    <a:pt x="1400" y="434"/>
                  </a:lnTo>
                  <a:lnTo>
                    <a:pt x="1390" y="437"/>
                  </a:lnTo>
                  <a:lnTo>
                    <a:pt x="1305" y="477"/>
                  </a:lnTo>
                  <a:lnTo>
                    <a:pt x="1238" y="529"/>
                  </a:lnTo>
                  <a:lnTo>
                    <a:pt x="1180" y="587"/>
                  </a:lnTo>
                  <a:lnTo>
                    <a:pt x="1134" y="651"/>
                  </a:lnTo>
                  <a:lnTo>
                    <a:pt x="1100" y="725"/>
                  </a:lnTo>
                  <a:lnTo>
                    <a:pt x="1079" y="798"/>
                  </a:lnTo>
                  <a:lnTo>
                    <a:pt x="1076" y="813"/>
                  </a:lnTo>
                  <a:lnTo>
                    <a:pt x="1073" y="819"/>
                  </a:lnTo>
                  <a:lnTo>
                    <a:pt x="1070" y="826"/>
                  </a:lnTo>
                  <a:lnTo>
                    <a:pt x="1064" y="829"/>
                  </a:lnTo>
                  <a:lnTo>
                    <a:pt x="1054" y="832"/>
                  </a:lnTo>
                  <a:lnTo>
                    <a:pt x="1045" y="832"/>
                  </a:lnTo>
                  <a:lnTo>
                    <a:pt x="1039" y="832"/>
                  </a:lnTo>
                  <a:lnTo>
                    <a:pt x="1033" y="832"/>
                  </a:lnTo>
                  <a:lnTo>
                    <a:pt x="1027" y="829"/>
                  </a:lnTo>
                  <a:lnTo>
                    <a:pt x="1021" y="829"/>
                  </a:lnTo>
                  <a:lnTo>
                    <a:pt x="1015" y="826"/>
                  </a:lnTo>
                  <a:lnTo>
                    <a:pt x="1012" y="819"/>
                  </a:lnTo>
                  <a:lnTo>
                    <a:pt x="1012" y="810"/>
                  </a:lnTo>
                  <a:lnTo>
                    <a:pt x="1012" y="804"/>
                  </a:lnTo>
                  <a:lnTo>
                    <a:pt x="1018" y="783"/>
                  </a:lnTo>
                  <a:lnTo>
                    <a:pt x="1027" y="749"/>
                  </a:lnTo>
                  <a:lnTo>
                    <a:pt x="1042" y="706"/>
                  </a:lnTo>
                  <a:lnTo>
                    <a:pt x="1064" y="654"/>
                  </a:lnTo>
                  <a:lnTo>
                    <a:pt x="1097" y="602"/>
                  </a:lnTo>
                  <a:lnTo>
                    <a:pt x="1106" y="584"/>
                  </a:lnTo>
                  <a:lnTo>
                    <a:pt x="1128" y="556"/>
                  </a:lnTo>
                  <a:lnTo>
                    <a:pt x="1155" y="526"/>
                  </a:lnTo>
                  <a:lnTo>
                    <a:pt x="1192" y="489"/>
                  </a:lnTo>
                  <a:lnTo>
                    <a:pt x="1238" y="449"/>
                  </a:lnTo>
                  <a:lnTo>
                    <a:pt x="55" y="449"/>
                  </a:lnTo>
                  <a:lnTo>
                    <a:pt x="34" y="449"/>
                  </a:lnTo>
                  <a:lnTo>
                    <a:pt x="16" y="443"/>
                  </a:lnTo>
                  <a:lnTo>
                    <a:pt x="3" y="434"/>
                  </a:lnTo>
                  <a:lnTo>
                    <a:pt x="0" y="416"/>
                  </a:lnTo>
                  <a:lnTo>
                    <a:pt x="3" y="397"/>
                  </a:lnTo>
                  <a:lnTo>
                    <a:pt x="16" y="388"/>
                  </a:lnTo>
                  <a:lnTo>
                    <a:pt x="34" y="385"/>
                  </a:lnTo>
                  <a:lnTo>
                    <a:pt x="55" y="382"/>
                  </a:lnTo>
                  <a:lnTo>
                    <a:pt x="1238" y="382"/>
                  </a:lnTo>
                  <a:lnTo>
                    <a:pt x="1177" y="333"/>
                  </a:lnTo>
                  <a:lnTo>
                    <a:pt x="1131" y="281"/>
                  </a:lnTo>
                  <a:lnTo>
                    <a:pt x="1091" y="232"/>
                  </a:lnTo>
                  <a:lnTo>
                    <a:pt x="1064" y="177"/>
                  </a:lnTo>
                  <a:lnTo>
                    <a:pt x="1042" y="128"/>
                  </a:lnTo>
                  <a:lnTo>
                    <a:pt x="1027" y="86"/>
                  </a:lnTo>
                  <a:lnTo>
                    <a:pt x="1018" y="52"/>
                  </a:lnTo>
                  <a:lnTo>
                    <a:pt x="1012" y="31"/>
                  </a:lnTo>
                  <a:lnTo>
                    <a:pt x="1012" y="21"/>
                  </a:lnTo>
                  <a:lnTo>
                    <a:pt x="1012" y="12"/>
                  </a:lnTo>
                  <a:lnTo>
                    <a:pt x="1015" y="9"/>
                  </a:lnTo>
                  <a:lnTo>
                    <a:pt x="1021" y="6"/>
                  </a:lnTo>
                  <a:lnTo>
                    <a:pt x="1027" y="3"/>
                  </a:lnTo>
                  <a:lnTo>
                    <a:pt x="1033" y="0"/>
                  </a:lnTo>
                  <a:lnTo>
                    <a:pt x="1039" y="0"/>
                  </a:lnTo>
                  <a:lnTo>
                    <a:pt x="10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1"/>
            <p:cNvSpPr>
              <a:spLocks noEditPoints="1"/>
            </p:cNvSpPr>
            <p:nvPr/>
          </p:nvSpPr>
          <p:spPr bwMode="auto">
            <a:xfrm>
              <a:off x="8909" y="4138"/>
              <a:ext cx="895" cy="722"/>
            </a:xfrm>
            <a:custGeom>
              <a:avLst/>
              <a:gdLst/>
              <a:ahLst/>
              <a:cxnLst>
                <a:cxn ang="0">
                  <a:pos x="348" y="55"/>
                </a:cxn>
                <a:cxn ang="0">
                  <a:pos x="211" y="180"/>
                </a:cxn>
                <a:cxn ang="0">
                  <a:pos x="146" y="349"/>
                </a:cxn>
                <a:cxn ang="0">
                  <a:pos x="119" y="514"/>
                </a:cxn>
                <a:cxn ang="0">
                  <a:pos x="156" y="639"/>
                </a:cxn>
                <a:cxn ang="0">
                  <a:pos x="263" y="688"/>
                </a:cxn>
                <a:cxn ang="0">
                  <a:pos x="397" y="664"/>
                </a:cxn>
                <a:cxn ang="0">
                  <a:pos x="589" y="547"/>
                </a:cxn>
                <a:cxn ang="0">
                  <a:pos x="586" y="450"/>
                </a:cxn>
                <a:cxn ang="0">
                  <a:pos x="586" y="330"/>
                </a:cxn>
                <a:cxn ang="0">
                  <a:pos x="577" y="199"/>
                </a:cxn>
                <a:cxn ang="0">
                  <a:pos x="531" y="86"/>
                </a:cxn>
                <a:cxn ang="0">
                  <a:pos x="428" y="37"/>
                </a:cxn>
                <a:cxn ang="0">
                  <a:pos x="510" y="12"/>
                </a:cxn>
                <a:cxn ang="0">
                  <a:pos x="623" y="89"/>
                </a:cxn>
                <a:cxn ang="0">
                  <a:pos x="690" y="251"/>
                </a:cxn>
                <a:cxn ang="0">
                  <a:pos x="696" y="425"/>
                </a:cxn>
                <a:cxn ang="0">
                  <a:pos x="825" y="190"/>
                </a:cxn>
                <a:cxn ang="0">
                  <a:pos x="858" y="92"/>
                </a:cxn>
                <a:cxn ang="0">
                  <a:pos x="867" y="80"/>
                </a:cxn>
                <a:cxn ang="0">
                  <a:pos x="889" y="83"/>
                </a:cxn>
                <a:cxn ang="0">
                  <a:pos x="895" y="92"/>
                </a:cxn>
                <a:cxn ang="0">
                  <a:pos x="886" y="128"/>
                </a:cxn>
                <a:cxn ang="0">
                  <a:pos x="834" y="269"/>
                </a:cxn>
                <a:cxn ang="0">
                  <a:pos x="712" y="468"/>
                </a:cxn>
                <a:cxn ang="0">
                  <a:pos x="696" y="523"/>
                </a:cxn>
                <a:cxn ang="0">
                  <a:pos x="699" y="602"/>
                </a:cxn>
                <a:cxn ang="0">
                  <a:pos x="727" y="679"/>
                </a:cxn>
                <a:cxn ang="0">
                  <a:pos x="764" y="685"/>
                </a:cxn>
                <a:cxn ang="0">
                  <a:pos x="819" y="642"/>
                </a:cxn>
                <a:cxn ang="0">
                  <a:pos x="843" y="596"/>
                </a:cxn>
                <a:cxn ang="0">
                  <a:pos x="858" y="593"/>
                </a:cxn>
                <a:cxn ang="0">
                  <a:pos x="874" y="602"/>
                </a:cxn>
                <a:cxn ang="0">
                  <a:pos x="858" y="648"/>
                </a:cxn>
                <a:cxn ang="0">
                  <a:pos x="779" y="716"/>
                </a:cxn>
                <a:cxn ang="0">
                  <a:pos x="666" y="700"/>
                </a:cxn>
                <a:cxn ang="0">
                  <a:pos x="596" y="590"/>
                </a:cxn>
                <a:cxn ang="0">
                  <a:pos x="336" y="716"/>
                </a:cxn>
                <a:cxn ang="0">
                  <a:pos x="137" y="694"/>
                </a:cxn>
                <a:cxn ang="0">
                  <a:pos x="24" y="572"/>
                </a:cxn>
                <a:cxn ang="0">
                  <a:pos x="9" y="370"/>
                </a:cxn>
                <a:cxn ang="0">
                  <a:pos x="134" y="144"/>
                </a:cxn>
                <a:cxn ang="0">
                  <a:pos x="348" y="12"/>
                </a:cxn>
              </a:cxnLst>
              <a:rect l="0" t="0" r="r" b="b"/>
              <a:pathLst>
                <a:path w="895" h="722">
                  <a:moveTo>
                    <a:pt x="428" y="37"/>
                  </a:moveTo>
                  <a:lnTo>
                    <a:pt x="391" y="40"/>
                  </a:lnTo>
                  <a:lnTo>
                    <a:pt x="348" y="55"/>
                  </a:lnTo>
                  <a:lnTo>
                    <a:pt x="302" y="80"/>
                  </a:lnTo>
                  <a:lnTo>
                    <a:pt x="256" y="122"/>
                  </a:lnTo>
                  <a:lnTo>
                    <a:pt x="211" y="180"/>
                  </a:lnTo>
                  <a:lnTo>
                    <a:pt x="186" y="229"/>
                  </a:lnTo>
                  <a:lnTo>
                    <a:pt x="165" y="287"/>
                  </a:lnTo>
                  <a:lnTo>
                    <a:pt x="146" y="349"/>
                  </a:lnTo>
                  <a:lnTo>
                    <a:pt x="131" y="413"/>
                  </a:lnTo>
                  <a:lnTo>
                    <a:pt x="122" y="468"/>
                  </a:lnTo>
                  <a:lnTo>
                    <a:pt x="119" y="514"/>
                  </a:lnTo>
                  <a:lnTo>
                    <a:pt x="122" y="563"/>
                  </a:lnTo>
                  <a:lnTo>
                    <a:pt x="134" y="602"/>
                  </a:lnTo>
                  <a:lnTo>
                    <a:pt x="156" y="639"/>
                  </a:lnTo>
                  <a:lnTo>
                    <a:pt x="183" y="664"/>
                  </a:lnTo>
                  <a:lnTo>
                    <a:pt x="220" y="682"/>
                  </a:lnTo>
                  <a:lnTo>
                    <a:pt x="263" y="688"/>
                  </a:lnTo>
                  <a:lnTo>
                    <a:pt x="299" y="685"/>
                  </a:lnTo>
                  <a:lnTo>
                    <a:pt x="345" y="679"/>
                  </a:lnTo>
                  <a:lnTo>
                    <a:pt x="397" y="664"/>
                  </a:lnTo>
                  <a:lnTo>
                    <a:pt x="455" y="636"/>
                  </a:lnTo>
                  <a:lnTo>
                    <a:pt x="519" y="599"/>
                  </a:lnTo>
                  <a:lnTo>
                    <a:pt x="589" y="547"/>
                  </a:lnTo>
                  <a:lnTo>
                    <a:pt x="586" y="523"/>
                  </a:lnTo>
                  <a:lnTo>
                    <a:pt x="586" y="489"/>
                  </a:lnTo>
                  <a:lnTo>
                    <a:pt x="586" y="450"/>
                  </a:lnTo>
                  <a:lnTo>
                    <a:pt x="586" y="407"/>
                  </a:lnTo>
                  <a:lnTo>
                    <a:pt x="586" y="370"/>
                  </a:lnTo>
                  <a:lnTo>
                    <a:pt x="586" y="330"/>
                  </a:lnTo>
                  <a:lnTo>
                    <a:pt x="583" y="287"/>
                  </a:lnTo>
                  <a:lnTo>
                    <a:pt x="580" y="242"/>
                  </a:lnTo>
                  <a:lnTo>
                    <a:pt x="577" y="199"/>
                  </a:lnTo>
                  <a:lnTo>
                    <a:pt x="565" y="156"/>
                  </a:lnTo>
                  <a:lnTo>
                    <a:pt x="553" y="116"/>
                  </a:lnTo>
                  <a:lnTo>
                    <a:pt x="531" y="86"/>
                  </a:lnTo>
                  <a:lnTo>
                    <a:pt x="504" y="58"/>
                  </a:lnTo>
                  <a:lnTo>
                    <a:pt x="470" y="43"/>
                  </a:lnTo>
                  <a:lnTo>
                    <a:pt x="428" y="37"/>
                  </a:lnTo>
                  <a:close/>
                  <a:moveTo>
                    <a:pt x="428" y="0"/>
                  </a:moveTo>
                  <a:lnTo>
                    <a:pt x="470" y="3"/>
                  </a:lnTo>
                  <a:lnTo>
                    <a:pt x="510" y="12"/>
                  </a:lnTo>
                  <a:lnTo>
                    <a:pt x="550" y="31"/>
                  </a:lnTo>
                  <a:lnTo>
                    <a:pt x="589" y="55"/>
                  </a:lnTo>
                  <a:lnTo>
                    <a:pt x="623" y="89"/>
                  </a:lnTo>
                  <a:lnTo>
                    <a:pt x="654" y="132"/>
                  </a:lnTo>
                  <a:lnTo>
                    <a:pt x="675" y="187"/>
                  </a:lnTo>
                  <a:lnTo>
                    <a:pt x="690" y="251"/>
                  </a:lnTo>
                  <a:lnTo>
                    <a:pt x="696" y="330"/>
                  </a:lnTo>
                  <a:lnTo>
                    <a:pt x="696" y="330"/>
                  </a:lnTo>
                  <a:lnTo>
                    <a:pt x="696" y="425"/>
                  </a:lnTo>
                  <a:lnTo>
                    <a:pt x="748" y="352"/>
                  </a:lnTo>
                  <a:lnTo>
                    <a:pt x="791" y="272"/>
                  </a:lnTo>
                  <a:lnTo>
                    <a:pt x="825" y="190"/>
                  </a:lnTo>
                  <a:lnTo>
                    <a:pt x="852" y="110"/>
                  </a:lnTo>
                  <a:lnTo>
                    <a:pt x="855" y="98"/>
                  </a:lnTo>
                  <a:lnTo>
                    <a:pt x="858" y="92"/>
                  </a:lnTo>
                  <a:lnTo>
                    <a:pt x="858" y="86"/>
                  </a:lnTo>
                  <a:lnTo>
                    <a:pt x="864" y="80"/>
                  </a:lnTo>
                  <a:lnTo>
                    <a:pt x="867" y="80"/>
                  </a:lnTo>
                  <a:lnTo>
                    <a:pt x="877" y="80"/>
                  </a:lnTo>
                  <a:lnTo>
                    <a:pt x="883" y="80"/>
                  </a:lnTo>
                  <a:lnTo>
                    <a:pt x="889" y="83"/>
                  </a:lnTo>
                  <a:lnTo>
                    <a:pt x="892" y="86"/>
                  </a:lnTo>
                  <a:lnTo>
                    <a:pt x="892" y="89"/>
                  </a:lnTo>
                  <a:lnTo>
                    <a:pt x="895" y="92"/>
                  </a:lnTo>
                  <a:lnTo>
                    <a:pt x="895" y="95"/>
                  </a:lnTo>
                  <a:lnTo>
                    <a:pt x="892" y="104"/>
                  </a:lnTo>
                  <a:lnTo>
                    <a:pt x="886" y="128"/>
                  </a:lnTo>
                  <a:lnTo>
                    <a:pt x="877" y="165"/>
                  </a:lnTo>
                  <a:lnTo>
                    <a:pt x="858" y="211"/>
                  </a:lnTo>
                  <a:lnTo>
                    <a:pt x="834" y="269"/>
                  </a:lnTo>
                  <a:lnTo>
                    <a:pt x="803" y="330"/>
                  </a:lnTo>
                  <a:lnTo>
                    <a:pt x="761" y="398"/>
                  </a:lnTo>
                  <a:lnTo>
                    <a:pt x="712" y="468"/>
                  </a:lnTo>
                  <a:lnTo>
                    <a:pt x="699" y="486"/>
                  </a:lnTo>
                  <a:lnTo>
                    <a:pt x="696" y="498"/>
                  </a:lnTo>
                  <a:lnTo>
                    <a:pt x="696" y="523"/>
                  </a:lnTo>
                  <a:lnTo>
                    <a:pt x="696" y="544"/>
                  </a:lnTo>
                  <a:lnTo>
                    <a:pt x="696" y="572"/>
                  </a:lnTo>
                  <a:lnTo>
                    <a:pt x="699" y="602"/>
                  </a:lnTo>
                  <a:lnTo>
                    <a:pt x="706" y="633"/>
                  </a:lnTo>
                  <a:lnTo>
                    <a:pt x="715" y="660"/>
                  </a:lnTo>
                  <a:lnTo>
                    <a:pt x="727" y="679"/>
                  </a:lnTo>
                  <a:lnTo>
                    <a:pt x="742" y="688"/>
                  </a:lnTo>
                  <a:lnTo>
                    <a:pt x="751" y="685"/>
                  </a:lnTo>
                  <a:lnTo>
                    <a:pt x="764" y="685"/>
                  </a:lnTo>
                  <a:lnTo>
                    <a:pt x="779" y="676"/>
                  </a:lnTo>
                  <a:lnTo>
                    <a:pt x="800" y="664"/>
                  </a:lnTo>
                  <a:lnTo>
                    <a:pt x="819" y="642"/>
                  </a:lnTo>
                  <a:lnTo>
                    <a:pt x="834" y="608"/>
                  </a:lnTo>
                  <a:lnTo>
                    <a:pt x="837" y="602"/>
                  </a:lnTo>
                  <a:lnTo>
                    <a:pt x="843" y="596"/>
                  </a:lnTo>
                  <a:lnTo>
                    <a:pt x="846" y="593"/>
                  </a:lnTo>
                  <a:lnTo>
                    <a:pt x="852" y="590"/>
                  </a:lnTo>
                  <a:lnTo>
                    <a:pt x="858" y="593"/>
                  </a:lnTo>
                  <a:lnTo>
                    <a:pt x="864" y="593"/>
                  </a:lnTo>
                  <a:lnTo>
                    <a:pt x="871" y="596"/>
                  </a:lnTo>
                  <a:lnTo>
                    <a:pt x="874" y="602"/>
                  </a:lnTo>
                  <a:lnTo>
                    <a:pt x="874" y="608"/>
                  </a:lnTo>
                  <a:lnTo>
                    <a:pt x="871" y="627"/>
                  </a:lnTo>
                  <a:lnTo>
                    <a:pt x="858" y="648"/>
                  </a:lnTo>
                  <a:lnTo>
                    <a:pt x="837" y="676"/>
                  </a:lnTo>
                  <a:lnTo>
                    <a:pt x="812" y="697"/>
                  </a:lnTo>
                  <a:lnTo>
                    <a:pt x="779" y="716"/>
                  </a:lnTo>
                  <a:lnTo>
                    <a:pt x="742" y="722"/>
                  </a:lnTo>
                  <a:lnTo>
                    <a:pt x="699" y="716"/>
                  </a:lnTo>
                  <a:lnTo>
                    <a:pt x="666" y="700"/>
                  </a:lnTo>
                  <a:lnTo>
                    <a:pt x="635" y="673"/>
                  </a:lnTo>
                  <a:lnTo>
                    <a:pt x="611" y="636"/>
                  </a:lnTo>
                  <a:lnTo>
                    <a:pt x="596" y="590"/>
                  </a:lnTo>
                  <a:lnTo>
                    <a:pt x="507" y="651"/>
                  </a:lnTo>
                  <a:lnTo>
                    <a:pt x="418" y="691"/>
                  </a:lnTo>
                  <a:lnTo>
                    <a:pt x="336" y="716"/>
                  </a:lnTo>
                  <a:lnTo>
                    <a:pt x="259" y="722"/>
                  </a:lnTo>
                  <a:lnTo>
                    <a:pt x="192" y="716"/>
                  </a:lnTo>
                  <a:lnTo>
                    <a:pt x="137" y="694"/>
                  </a:lnTo>
                  <a:lnTo>
                    <a:pt x="88" y="664"/>
                  </a:lnTo>
                  <a:lnTo>
                    <a:pt x="52" y="621"/>
                  </a:lnTo>
                  <a:lnTo>
                    <a:pt x="24" y="572"/>
                  </a:lnTo>
                  <a:lnTo>
                    <a:pt x="6" y="514"/>
                  </a:lnTo>
                  <a:lnTo>
                    <a:pt x="0" y="453"/>
                  </a:lnTo>
                  <a:lnTo>
                    <a:pt x="9" y="370"/>
                  </a:lnTo>
                  <a:lnTo>
                    <a:pt x="36" y="287"/>
                  </a:lnTo>
                  <a:lnTo>
                    <a:pt x="79" y="211"/>
                  </a:lnTo>
                  <a:lnTo>
                    <a:pt x="134" y="144"/>
                  </a:lnTo>
                  <a:lnTo>
                    <a:pt x="198" y="86"/>
                  </a:lnTo>
                  <a:lnTo>
                    <a:pt x="269" y="40"/>
                  </a:lnTo>
                  <a:lnTo>
                    <a:pt x="348" y="12"/>
                  </a:lnTo>
                  <a:lnTo>
                    <a:pt x="4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2"/>
            <p:cNvSpPr>
              <a:spLocks/>
            </p:cNvSpPr>
            <p:nvPr/>
          </p:nvSpPr>
          <p:spPr bwMode="auto">
            <a:xfrm>
              <a:off x="9978" y="4361"/>
              <a:ext cx="660" cy="792"/>
            </a:xfrm>
            <a:custGeom>
              <a:avLst/>
              <a:gdLst/>
              <a:ahLst/>
              <a:cxnLst>
                <a:cxn ang="0">
                  <a:pos x="437" y="3"/>
                </a:cxn>
                <a:cxn ang="0">
                  <a:pos x="498" y="6"/>
                </a:cxn>
                <a:cxn ang="0">
                  <a:pos x="550" y="6"/>
                </a:cxn>
                <a:cxn ang="0">
                  <a:pos x="620" y="0"/>
                </a:cxn>
                <a:cxn ang="0">
                  <a:pos x="651" y="0"/>
                </a:cxn>
                <a:cxn ang="0">
                  <a:pos x="660" y="9"/>
                </a:cxn>
                <a:cxn ang="0">
                  <a:pos x="660" y="25"/>
                </a:cxn>
                <a:cxn ang="0">
                  <a:pos x="654" y="37"/>
                </a:cxn>
                <a:cxn ang="0">
                  <a:pos x="645" y="40"/>
                </a:cxn>
                <a:cxn ang="0">
                  <a:pos x="636" y="40"/>
                </a:cxn>
                <a:cxn ang="0">
                  <a:pos x="584" y="46"/>
                </a:cxn>
                <a:cxn ang="0">
                  <a:pos x="565" y="68"/>
                </a:cxn>
                <a:cxn ang="0">
                  <a:pos x="428" y="609"/>
                </a:cxn>
                <a:cxn ang="0">
                  <a:pos x="373" y="707"/>
                </a:cxn>
                <a:cxn ang="0">
                  <a:pos x="275" y="768"/>
                </a:cxn>
                <a:cxn ang="0">
                  <a:pos x="165" y="792"/>
                </a:cxn>
                <a:cxn ang="0">
                  <a:pos x="64" y="768"/>
                </a:cxn>
                <a:cxn ang="0">
                  <a:pos x="9" y="710"/>
                </a:cxn>
                <a:cxn ang="0">
                  <a:pos x="6" y="633"/>
                </a:cxn>
                <a:cxn ang="0">
                  <a:pos x="37" y="590"/>
                </a:cxn>
                <a:cxn ang="0">
                  <a:pos x="77" y="578"/>
                </a:cxn>
                <a:cxn ang="0">
                  <a:pos x="113" y="590"/>
                </a:cxn>
                <a:cxn ang="0">
                  <a:pos x="128" y="630"/>
                </a:cxn>
                <a:cxn ang="0">
                  <a:pos x="122" y="658"/>
                </a:cxn>
                <a:cxn ang="0">
                  <a:pos x="98" y="688"/>
                </a:cxn>
                <a:cxn ang="0">
                  <a:pos x="49" y="700"/>
                </a:cxn>
                <a:cxn ang="0">
                  <a:pos x="95" y="746"/>
                </a:cxn>
                <a:cxn ang="0">
                  <a:pos x="147" y="758"/>
                </a:cxn>
                <a:cxn ang="0">
                  <a:pos x="205" y="752"/>
                </a:cxn>
                <a:cxn ang="0">
                  <a:pos x="281" y="694"/>
                </a:cxn>
                <a:cxn ang="0">
                  <a:pos x="330" y="603"/>
                </a:cxn>
                <a:cxn ang="0">
                  <a:pos x="458" y="80"/>
                </a:cxn>
                <a:cxn ang="0">
                  <a:pos x="462" y="71"/>
                </a:cxn>
                <a:cxn ang="0">
                  <a:pos x="462" y="64"/>
                </a:cxn>
                <a:cxn ang="0">
                  <a:pos x="458" y="52"/>
                </a:cxn>
                <a:cxn ang="0">
                  <a:pos x="449" y="46"/>
                </a:cxn>
                <a:cxn ang="0">
                  <a:pos x="428" y="43"/>
                </a:cxn>
                <a:cxn ang="0">
                  <a:pos x="388" y="40"/>
                </a:cxn>
                <a:cxn ang="0">
                  <a:pos x="352" y="40"/>
                </a:cxn>
                <a:cxn ang="0">
                  <a:pos x="333" y="40"/>
                </a:cxn>
                <a:cxn ang="0">
                  <a:pos x="324" y="31"/>
                </a:cxn>
                <a:cxn ang="0">
                  <a:pos x="324" y="16"/>
                </a:cxn>
                <a:cxn ang="0">
                  <a:pos x="330" y="6"/>
                </a:cxn>
                <a:cxn ang="0">
                  <a:pos x="339" y="0"/>
                </a:cxn>
                <a:cxn ang="0">
                  <a:pos x="348" y="0"/>
                </a:cxn>
              </a:cxnLst>
              <a:rect l="0" t="0" r="r" b="b"/>
              <a:pathLst>
                <a:path w="660" h="792">
                  <a:moveTo>
                    <a:pt x="348" y="0"/>
                  </a:moveTo>
                  <a:lnTo>
                    <a:pt x="437" y="3"/>
                  </a:lnTo>
                  <a:lnTo>
                    <a:pt x="465" y="3"/>
                  </a:lnTo>
                  <a:lnTo>
                    <a:pt x="498" y="6"/>
                  </a:lnTo>
                  <a:lnTo>
                    <a:pt x="523" y="6"/>
                  </a:lnTo>
                  <a:lnTo>
                    <a:pt x="550" y="6"/>
                  </a:lnTo>
                  <a:lnTo>
                    <a:pt x="587" y="3"/>
                  </a:lnTo>
                  <a:lnTo>
                    <a:pt x="620" y="0"/>
                  </a:lnTo>
                  <a:lnTo>
                    <a:pt x="648" y="0"/>
                  </a:lnTo>
                  <a:lnTo>
                    <a:pt x="651" y="0"/>
                  </a:lnTo>
                  <a:lnTo>
                    <a:pt x="657" y="3"/>
                  </a:lnTo>
                  <a:lnTo>
                    <a:pt x="660" y="9"/>
                  </a:lnTo>
                  <a:lnTo>
                    <a:pt x="660" y="16"/>
                  </a:lnTo>
                  <a:lnTo>
                    <a:pt x="660" y="25"/>
                  </a:lnTo>
                  <a:lnTo>
                    <a:pt x="657" y="31"/>
                  </a:lnTo>
                  <a:lnTo>
                    <a:pt x="654" y="37"/>
                  </a:lnTo>
                  <a:lnTo>
                    <a:pt x="651" y="40"/>
                  </a:lnTo>
                  <a:lnTo>
                    <a:pt x="645" y="40"/>
                  </a:lnTo>
                  <a:lnTo>
                    <a:pt x="639" y="40"/>
                  </a:lnTo>
                  <a:lnTo>
                    <a:pt x="636" y="40"/>
                  </a:lnTo>
                  <a:lnTo>
                    <a:pt x="602" y="43"/>
                  </a:lnTo>
                  <a:lnTo>
                    <a:pt x="584" y="46"/>
                  </a:lnTo>
                  <a:lnTo>
                    <a:pt x="572" y="52"/>
                  </a:lnTo>
                  <a:lnTo>
                    <a:pt x="565" y="68"/>
                  </a:lnTo>
                  <a:lnTo>
                    <a:pt x="559" y="86"/>
                  </a:lnTo>
                  <a:lnTo>
                    <a:pt x="428" y="609"/>
                  </a:lnTo>
                  <a:lnTo>
                    <a:pt x="407" y="661"/>
                  </a:lnTo>
                  <a:lnTo>
                    <a:pt x="373" y="707"/>
                  </a:lnTo>
                  <a:lnTo>
                    <a:pt x="327" y="743"/>
                  </a:lnTo>
                  <a:lnTo>
                    <a:pt x="275" y="768"/>
                  </a:lnTo>
                  <a:lnTo>
                    <a:pt x="220" y="786"/>
                  </a:lnTo>
                  <a:lnTo>
                    <a:pt x="165" y="792"/>
                  </a:lnTo>
                  <a:lnTo>
                    <a:pt x="110" y="786"/>
                  </a:lnTo>
                  <a:lnTo>
                    <a:pt x="64" y="768"/>
                  </a:lnTo>
                  <a:lnTo>
                    <a:pt x="31" y="743"/>
                  </a:lnTo>
                  <a:lnTo>
                    <a:pt x="9" y="710"/>
                  </a:lnTo>
                  <a:lnTo>
                    <a:pt x="0" y="670"/>
                  </a:lnTo>
                  <a:lnTo>
                    <a:pt x="6" y="633"/>
                  </a:lnTo>
                  <a:lnTo>
                    <a:pt x="18" y="609"/>
                  </a:lnTo>
                  <a:lnTo>
                    <a:pt x="37" y="590"/>
                  </a:lnTo>
                  <a:lnTo>
                    <a:pt x="58" y="581"/>
                  </a:lnTo>
                  <a:lnTo>
                    <a:pt x="77" y="578"/>
                  </a:lnTo>
                  <a:lnTo>
                    <a:pt x="95" y="581"/>
                  </a:lnTo>
                  <a:lnTo>
                    <a:pt x="113" y="590"/>
                  </a:lnTo>
                  <a:lnTo>
                    <a:pt x="125" y="609"/>
                  </a:lnTo>
                  <a:lnTo>
                    <a:pt x="128" y="630"/>
                  </a:lnTo>
                  <a:lnTo>
                    <a:pt x="128" y="642"/>
                  </a:lnTo>
                  <a:lnTo>
                    <a:pt x="122" y="658"/>
                  </a:lnTo>
                  <a:lnTo>
                    <a:pt x="113" y="673"/>
                  </a:lnTo>
                  <a:lnTo>
                    <a:pt x="98" y="688"/>
                  </a:lnTo>
                  <a:lnTo>
                    <a:pt x="77" y="697"/>
                  </a:lnTo>
                  <a:lnTo>
                    <a:pt x="49" y="700"/>
                  </a:lnTo>
                  <a:lnTo>
                    <a:pt x="70" y="728"/>
                  </a:lnTo>
                  <a:lnTo>
                    <a:pt x="95" y="746"/>
                  </a:lnTo>
                  <a:lnTo>
                    <a:pt x="122" y="755"/>
                  </a:lnTo>
                  <a:lnTo>
                    <a:pt x="147" y="758"/>
                  </a:lnTo>
                  <a:lnTo>
                    <a:pt x="162" y="758"/>
                  </a:lnTo>
                  <a:lnTo>
                    <a:pt x="205" y="752"/>
                  </a:lnTo>
                  <a:lnTo>
                    <a:pt x="245" y="728"/>
                  </a:lnTo>
                  <a:lnTo>
                    <a:pt x="281" y="694"/>
                  </a:lnTo>
                  <a:lnTo>
                    <a:pt x="309" y="651"/>
                  </a:lnTo>
                  <a:lnTo>
                    <a:pt x="330" y="603"/>
                  </a:lnTo>
                  <a:lnTo>
                    <a:pt x="455" y="89"/>
                  </a:lnTo>
                  <a:lnTo>
                    <a:pt x="458" y="80"/>
                  </a:lnTo>
                  <a:lnTo>
                    <a:pt x="462" y="74"/>
                  </a:lnTo>
                  <a:lnTo>
                    <a:pt x="462" y="71"/>
                  </a:lnTo>
                  <a:lnTo>
                    <a:pt x="462" y="68"/>
                  </a:lnTo>
                  <a:lnTo>
                    <a:pt x="462" y="64"/>
                  </a:lnTo>
                  <a:lnTo>
                    <a:pt x="462" y="58"/>
                  </a:lnTo>
                  <a:lnTo>
                    <a:pt x="458" y="52"/>
                  </a:lnTo>
                  <a:lnTo>
                    <a:pt x="455" y="49"/>
                  </a:lnTo>
                  <a:lnTo>
                    <a:pt x="449" y="46"/>
                  </a:lnTo>
                  <a:lnTo>
                    <a:pt x="440" y="46"/>
                  </a:lnTo>
                  <a:lnTo>
                    <a:pt x="428" y="43"/>
                  </a:lnTo>
                  <a:lnTo>
                    <a:pt x="407" y="40"/>
                  </a:lnTo>
                  <a:lnTo>
                    <a:pt x="388" y="40"/>
                  </a:lnTo>
                  <a:lnTo>
                    <a:pt x="367" y="40"/>
                  </a:lnTo>
                  <a:lnTo>
                    <a:pt x="352" y="40"/>
                  </a:lnTo>
                  <a:lnTo>
                    <a:pt x="342" y="40"/>
                  </a:lnTo>
                  <a:lnTo>
                    <a:pt x="333" y="40"/>
                  </a:lnTo>
                  <a:lnTo>
                    <a:pt x="327" y="37"/>
                  </a:lnTo>
                  <a:lnTo>
                    <a:pt x="324" y="31"/>
                  </a:lnTo>
                  <a:lnTo>
                    <a:pt x="324" y="22"/>
                  </a:lnTo>
                  <a:lnTo>
                    <a:pt x="324" y="16"/>
                  </a:lnTo>
                  <a:lnTo>
                    <a:pt x="327" y="9"/>
                  </a:lnTo>
                  <a:lnTo>
                    <a:pt x="330" y="6"/>
                  </a:lnTo>
                  <a:lnTo>
                    <a:pt x="336" y="3"/>
                  </a:lnTo>
                  <a:lnTo>
                    <a:pt x="339" y="0"/>
                  </a:lnTo>
                  <a:lnTo>
                    <a:pt x="345" y="0"/>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3"/>
            <p:cNvSpPr>
              <a:spLocks noEditPoints="1"/>
            </p:cNvSpPr>
            <p:nvPr/>
          </p:nvSpPr>
          <p:spPr bwMode="auto">
            <a:xfrm>
              <a:off x="10672" y="4939"/>
              <a:ext cx="871" cy="352"/>
            </a:xfrm>
            <a:custGeom>
              <a:avLst/>
              <a:gdLst/>
              <a:ahLst/>
              <a:cxnLst>
                <a:cxn ang="0">
                  <a:pos x="128" y="52"/>
                </a:cxn>
                <a:cxn ang="0">
                  <a:pos x="58" y="98"/>
                </a:cxn>
                <a:cxn ang="0">
                  <a:pos x="27" y="177"/>
                </a:cxn>
                <a:cxn ang="0">
                  <a:pos x="58" y="263"/>
                </a:cxn>
                <a:cxn ang="0">
                  <a:pos x="134" y="312"/>
                </a:cxn>
                <a:cxn ang="0">
                  <a:pos x="232" y="312"/>
                </a:cxn>
                <a:cxn ang="0">
                  <a:pos x="327" y="266"/>
                </a:cxn>
                <a:cxn ang="0">
                  <a:pos x="400" y="193"/>
                </a:cxn>
                <a:cxn ang="0">
                  <a:pos x="400" y="193"/>
                </a:cxn>
                <a:cxn ang="0">
                  <a:pos x="354" y="147"/>
                </a:cxn>
                <a:cxn ang="0">
                  <a:pos x="275" y="80"/>
                </a:cxn>
                <a:cxn ang="0">
                  <a:pos x="217" y="52"/>
                </a:cxn>
                <a:cxn ang="0">
                  <a:pos x="174" y="46"/>
                </a:cxn>
                <a:cxn ang="0">
                  <a:pos x="641" y="40"/>
                </a:cxn>
                <a:cxn ang="0">
                  <a:pos x="547" y="86"/>
                </a:cxn>
                <a:cxn ang="0">
                  <a:pos x="473" y="159"/>
                </a:cxn>
                <a:cxn ang="0">
                  <a:pos x="562" y="245"/>
                </a:cxn>
                <a:cxn ang="0">
                  <a:pos x="629" y="291"/>
                </a:cxn>
                <a:cxn ang="0">
                  <a:pos x="678" y="303"/>
                </a:cxn>
                <a:cxn ang="0">
                  <a:pos x="742" y="300"/>
                </a:cxn>
                <a:cxn ang="0">
                  <a:pos x="816" y="254"/>
                </a:cxn>
                <a:cxn ang="0">
                  <a:pos x="846" y="174"/>
                </a:cxn>
                <a:cxn ang="0">
                  <a:pos x="816" y="89"/>
                </a:cxn>
                <a:cxn ang="0">
                  <a:pos x="739" y="40"/>
                </a:cxn>
                <a:cxn ang="0">
                  <a:pos x="189" y="0"/>
                </a:cxn>
                <a:cxn ang="0">
                  <a:pos x="299" y="22"/>
                </a:cxn>
                <a:cxn ang="0">
                  <a:pos x="376" y="61"/>
                </a:cxn>
                <a:cxn ang="0">
                  <a:pos x="412" y="95"/>
                </a:cxn>
                <a:cxn ang="0">
                  <a:pos x="446" y="129"/>
                </a:cxn>
                <a:cxn ang="0">
                  <a:pos x="446" y="129"/>
                </a:cxn>
                <a:cxn ang="0">
                  <a:pos x="498" y="73"/>
                </a:cxn>
                <a:cxn ang="0">
                  <a:pos x="602" y="12"/>
                </a:cxn>
                <a:cxn ang="0">
                  <a:pos x="684" y="0"/>
                </a:cxn>
                <a:cxn ang="0">
                  <a:pos x="779" y="25"/>
                </a:cxn>
                <a:cxn ang="0">
                  <a:pos x="846" y="86"/>
                </a:cxn>
                <a:cxn ang="0">
                  <a:pos x="871" y="174"/>
                </a:cxn>
                <a:cxn ang="0">
                  <a:pos x="846" y="263"/>
                </a:cxn>
                <a:cxn ang="0">
                  <a:pos x="779" y="327"/>
                </a:cxn>
                <a:cxn ang="0">
                  <a:pos x="684" y="352"/>
                </a:cxn>
                <a:cxn ang="0">
                  <a:pos x="571" y="330"/>
                </a:cxn>
                <a:cxn ang="0">
                  <a:pos x="498" y="291"/>
                </a:cxn>
                <a:cxn ang="0">
                  <a:pos x="455" y="248"/>
                </a:cxn>
                <a:cxn ang="0">
                  <a:pos x="376" y="278"/>
                </a:cxn>
                <a:cxn ang="0">
                  <a:pos x="272" y="339"/>
                </a:cxn>
                <a:cxn ang="0">
                  <a:pos x="189" y="352"/>
                </a:cxn>
                <a:cxn ang="0">
                  <a:pos x="91" y="327"/>
                </a:cxn>
                <a:cxn ang="0">
                  <a:pos x="24" y="266"/>
                </a:cxn>
                <a:cxn ang="0">
                  <a:pos x="0" y="177"/>
                </a:cxn>
                <a:cxn ang="0">
                  <a:pos x="24" y="89"/>
                </a:cxn>
                <a:cxn ang="0">
                  <a:pos x="94" y="25"/>
                </a:cxn>
                <a:cxn ang="0">
                  <a:pos x="189" y="0"/>
                </a:cxn>
              </a:cxnLst>
              <a:rect l="0" t="0" r="r" b="b"/>
              <a:pathLst>
                <a:path w="871" h="352">
                  <a:moveTo>
                    <a:pt x="174" y="46"/>
                  </a:moveTo>
                  <a:lnTo>
                    <a:pt x="128" y="52"/>
                  </a:lnTo>
                  <a:lnTo>
                    <a:pt x="88" y="70"/>
                  </a:lnTo>
                  <a:lnTo>
                    <a:pt x="58" y="98"/>
                  </a:lnTo>
                  <a:lnTo>
                    <a:pt x="36" y="135"/>
                  </a:lnTo>
                  <a:lnTo>
                    <a:pt x="27" y="177"/>
                  </a:lnTo>
                  <a:lnTo>
                    <a:pt x="36" y="223"/>
                  </a:lnTo>
                  <a:lnTo>
                    <a:pt x="58" y="263"/>
                  </a:lnTo>
                  <a:lnTo>
                    <a:pt x="91" y="294"/>
                  </a:lnTo>
                  <a:lnTo>
                    <a:pt x="134" y="312"/>
                  </a:lnTo>
                  <a:lnTo>
                    <a:pt x="180" y="321"/>
                  </a:lnTo>
                  <a:lnTo>
                    <a:pt x="232" y="312"/>
                  </a:lnTo>
                  <a:lnTo>
                    <a:pt x="281" y="294"/>
                  </a:lnTo>
                  <a:lnTo>
                    <a:pt x="327" y="266"/>
                  </a:lnTo>
                  <a:lnTo>
                    <a:pt x="366" y="232"/>
                  </a:lnTo>
                  <a:lnTo>
                    <a:pt x="400" y="193"/>
                  </a:lnTo>
                  <a:lnTo>
                    <a:pt x="400" y="193"/>
                  </a:lnTo>
                  <a:lnTo>
                    <a:pt x="400" y="193"/>
                  </a:lnTo>
                  <a:lnTo>
                    <a:pt x="400" y="193"/>
                  </a:lnTo>
                  <a:lnTo>
                    <a:pt x="354" y="147"/>
                  </a:lnTo>
                  <a:lnTo>
                    <a:pt x="311" y="107"/>
                  </a:lnTo>
                  <a:lnTo>
                    <a:pt x="275" y="80"/>
                  </a:lnTo>
                  <a:lnTo>
                    <a:pt x="244" y="61"/>
                  </a:lnTo>
                  <a:lnTo>
                    <a:pt x="217" y="52"/>
                  </a:lnTo>
                  <a:lnTo>
                    <a:pt x="192" y="49"/>
                  </a:lnTo>
                  <a:lnTo>
                    <a:pt x="174" y="46"/>
                  </a:lnTo>
                  <a:close/>
                  <a:moveTo>
                    <a:pt x="693" y="31"/>
                  </a:moveTo>
                  <a:lnTo>
                    <a:pt x="641" y="40"/>
                  </a:lnTo>
                  <a:lnTo>
                    <a:pt x="593" y="58"/>
                  </a:lnTo>
                  <a:lnTo>
                    <a:pt x="547" y="86"/>
                  </a:lnTo>
                  <a:lnTo>
                    <a:pt x="507" y="119"/>
                  </a:lnTo>
                  <a:lnTo>
                    <a:pt x="473" y="159"/>
                  </a:lnTo>
                  <a:lnTo>
                    <a:pt x="516" y="205"/>
                  </a:lnTo>
                  <a:lnTo>
                    <a:pt x="562" y="245"/>
                  </a:lnTo>
                  <a:lnTo>
                    <a:pt x="599" y="272"/>
                  </a:lnTo>
                  <a:lnTo>
                    <a:pt x="629" y="291"/>
                  </a:lnTo>
                  <a:lnTo>
                    <a:pt x="657" y="300"/>
                  </a:lnTo>
                  <a:lnTo>
                    <a:pt x="678" y="303"/>
                  </a:lnTo>
                  <a:lnTo>
                    <a:pt x="696" y="306"/>
                  </a:lnTo>
                  <a:lnTo>
                    <a:pt x="742" y="300"/>
                  </a:lnTo>
                  <a:lnTo>
                    <a:pt x="785" y="281"/>
                  </a:lnTo>
                  <a:lnTo>
                    <a:pt x="816" y="254"/>
                  </a:lnTo>
                  <a:lnTo>
                    <a:pt x="837" y="217"/>
                  </a:lnTo>
                  <a:lnTo>
                    <a:pt x="846" y="174"/>
                  </a:lnTo>
                  <a:lnTo>
                    <a:pt x="837" y="129"/>
                  </a:lnTo>
                  <a:lnTo>
                    <a:pt x="816" y="89"/>
                  </a:lnTo>
                  <a:lnTo>
                    <a:pt x="782" y="58"/>
                  </a:lnTo>
                  <a:lnTo>
                    <a:pt x="739" y="40"/>
                  </a:lnTo>
                  <a:lnTo>
                    <a:pt x="693" y="31"/>
                  </a:lnTo>
                  <a:close/>
                  <a:moveTo>
                    <a:pt x="189" y="0"/>
                  </a:moveTo>
                  <a:lnTo>
                    <a:pt x="250" y="6"/>
                  </a:lnTo>
                  <a:lnTo>
                    <a:pt x="299" y="22"/>
                  </a:lnTo>
                  <a:lnTo>
                    <a:pt x="342" y="43"/>
                  </a:lnTo>
                  <a:lnTo>
                    <a:pt x="376" y="61"/>
                  </a:lnTo>
                  <a:lnTo>
                    <a:pt x="394" y="80"/>
                  </a:lnTo>
                  <a:lnTo>
                    <a:pt x="412" y="95"/>
                  </a:lnTo>
                  <a:lnTo>
                    <a:pt x="428" y="110"/>
                  </a:lnTo>
                  <a:lnTo>
                    <a:pt x="446" y="129"/>
                  </a:lnTo>
                  <a:lnTo>
                    <a:pt x="446" y="129"/>
                  </a:lnTo>
                  <a:lnTo>
                    <a:pt x="446" y="129"/>
                  </a:lnTo>
                  <a:lnTo>
                    <a:pt x="446" y="129"/>
                  </a:lnTo>
                  <a:lnTo>
                    <a:pt x="498" y="73"/>
                  </a:lnTo>
                  <a:lnTo>
                    <a:pt x="550" y="37"/>
                  </a:lnTo>
                  <a:lnTo>
                    <a:pt x="602" y="12"/>
                  </a:lnTo>
                  <a:lnTo>
                    <a:pt x="644" y="3"/>
                  </a:lnTo>
                  <a:lnTo>
                    <a:pt x="684" y="0"/>
                  </a:lnTo>
                  <a:lnTo>
                    <a:pt x="736" y="6"/>
                  </a:lnTo>
                  <a:lnTo>
                    <a:pt x="779" y="25"/>
                  </a:lnTo>
                  <a:lnTo>
                    <a:pt x="819" y="52"/>
                  </a:lnTo>
                  <a:lnTo>
                    <a:pt x="846" y="86"/>
                  </a:lnTo>
                  <a:lnTo>
                    <a:pt x="864" y="129"/>
                  </a:lnTo>
                  <a:lnTo>
                    <a:pt x="871" y="174"/>
                  </a:lnTo>
                  <a:lnTo>
                    <a:pt x="864" y="220"/>
                  </a:lnTo>
                  <a:lnTo>
                    <a:pt x="846" y="263"/>
                  </a:lnTo>
                  <a:lnTo>
                    <a:pt x="816" y="300"/>
                  </a:lnTo>
                  <a:lnTo>
                    <a:pt x="779" y="327"/>
                  </a:lnTo>
                  <a:lnTo>
                    <a:pt x="733" y="346"/>
                  </a:lnTo>
                  <a:lnTo>
                    <a:pt x="684" y="352"/>
                  </a:lnTo>
                  <a:lnTo>
                    <a:pt x="623" y="346"/>
                  </a:lnTo>
                  <a:lnTo>
                    <a:pt x="571" y="330"/>
                  </a:lnTo>
                  <a:lnTo>
                    <a:pt x="528" y="312"/>
                  </a:lnTo>
                  <a:lnTo>
                    <a:pt x="498" y="291"/>
                  </a:lnTo>
                  <a:lnTo>
                    <a:pt x="476" y="275"/>
                  </a:lnTo>
                  <a:lnTo>
                    <a:pt x="455" y="248"/>
                  </a:lnTo>
                  <a:lnTo>
                    <a:pt x="428" y="223"/>
                  </a:lnTo>
                  <a:lnTo>
                    <a:pt x="376" y="278"/>
                  </a:lnTo>
                  <a:lnTo>
                    <a:pt x="324" y="315"/>
                  </a:lnTo>
                  <a:lnTo>
                    <a:pt x="272" y="339"/>
                  </a:lnTo>
                  <a:lnTo>
                    <a:pt x="226" y="349"/>
                  </a:lnTo>
                  <a:lnTo>
                    <a:pt x="189" y="352"/>
                  </a:lnTo>
                  <a:lnTo>
                    <a:pt x="137" y="346"/>
                  </a:lnTo>
                  <a:lnTo>
                    <a:pt x="91" y="327"/>
                  </a:lnTo>
                  <a:lnTo>
                    <a:pt x="55" y="300"/>
                  </a:lnTo>
                  <a:lnTo>
                    <a:pt x="24" y="266"/>
                  </a:lnTo>
                  <a:lnTo>
                    <a:pt x="6" y="223"/>
                  </a:lnTo>
                  <a:lnTo>
                    <a:pt x="0" y="177"/>
                  </a:lnTo>
                  <a:lnTo>
                    <a:pt x="6" y="132"/>
                  </a:lnTo>
                  <a:lnTo>
                    <a:pt x="24" y="89"/>
                  </a:lnTo>
                  <a:lnTo>
                    <a:pt x="55" y="52"/>
                  </a:lnTo>
                  <a:lnTo>
                    <a:pt x="94" y="25"/>
                  </a:lnTo>
                  <a:lnTo>
                    <a:pt x="140" y="6"/>
                  </a:lnTo>
                  <a:lnTo>
                    <a:pt x="1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4"/>
            <p:cNvSpPr>
              <a:spLocks/>
            </p:cNvSpPr>
            <p:nvPr/>
          </p:nvSpPr>
          <p:spPr bwMode="auto">
            <a:xfrm>
              <a:off x="11857" y="4288"/>
              <a:ext cx="294" cy="1122"/>
            </a:xfrm>
            <a:custGeom>
              <a:avLst/>
              <a:gdLst/>
              <a:ahLst/>
              <a:cxnLst>
                <a:cxn ang="0">
                  <a:pos x="269" y="0"/>
                </a:cxn>
                <a:cxn ang="0">
                  <a:pos x="269" y="0"/>
                </a:cxn>
                <a:cxn ang="0">
                  <a:pos x="278" y="0"/>
                </a:cxn>
                <a:cxn ang="0">
                  <a:pos x="284" y="0"/>
                </a:cxn>
                <a:cxn ang="0">
                  <a:pos x="287" y="0"/>
                </a:cxn>
                <a:cxn ang="0">
                  <a:pos x="291" y="6"/>
                </a:cxn>
                <a:cxn ang="0">
                  <a:pos x="294" y="12"/>
                </a:cxn>
                <a:cxn ang="0">
                  <a:pos x="294" y="15"/>
                </a:cxn>
                <a:cxn ang="0">
                  <a:pos x="291" y="21"/>
                </a:cxn>
                <a:cxn ang="0">
                  <a:pos x="284" y="24"/>
                </a:cxn>
                <a:cxn ang="0">
                  <a:pos x="254" y="55"/>
                </a:cxn>
                <a:cxn ang="0">
                  <a:pos x="223" y="92"/>
                </a:cxn>
                <a:cxn ang="0">
                  <a:pos x="190" y="134"/>
                </a:cxn>
                <a:cxn ang="0">
                  <a:pos x="159" y="183"/>
                </a:cxn>
                <a:cxn ang="0">
                  <a:pos x="132" y="238"/>
                </a:cxn>
                <a:cxn ang="0">
                  <a:pos x="110" y="306"/>
                </a:cxn>
                <a:cxn ang="0">
                  <a:pos x="92" y="379"/>
                </a:cxn>
                <a:cxn ang="0">
                  <a:pos x="80" y="465"/>
                </a:cxn>
                <a:cxn ang="0">
                  <a:pos x="77" y="562"/>
                </a:cxn>
                <a:cxn ang="0">
                  <a:pos x="80" y="648"/>
                </a:cxn>
                <a:cxn ang="0">
                  <a:pos x="92" y="731"/>
                </a:cxn>
                <a:cxn ang="0">
                  <a:pos x="110" y="813"/>
                </a:cxn>
                <a:cxn ang="0">
                  <a:pos x="138" y="890"/>
                </a:cxn>
                <a:cxn ang="0">
                  <a:pos x="174" y="963"/>
                </a:cxn>
                <a:cxn ang="0">
                  <a:pos x="223" y="1030"/>
                </a:cxn>
                <a:cxn ang="0">
                  <a:pos x="281" y="1091"/>
                </a:cxn>
                <a:cxn ang="0">
                  <a:pos x="287" y="1097"/>
                </a:cxn>
                <a:cxn ang="0">
                  <a:pos x="291" y="1101"/>
                </a:cxn>
                <a:cxn ang="0">
                  <a:pos x="294" y="1104"/>
                </a:cxn>
                <a:cxn ang="0">
                  <a:pos x="294" y="1110"/>
                </a:cxn>
                <a:cxn ang="0">
                  <a:pos x="291" y="1116"/>
                </a:cxn>
                <a:cxn ang="0">
                  <a:pos x="287" y="1119"/>
                </a:cxn>
                <a:cxn ang="0">
                  <a:pos x="284" y="1122"/>
                </a:cxn>
                <a:cxn ang="0">
                  <a:pos x="278" y="1122"/>
                </a:cxn>
                <a:cxn ang="0">
                  <a:pos x="269" y="1122"/>
                </a:cxn>
                <a:cxn ang="0">
                  <a:pos x="202" y="1067"/>
                </a:cxn>
                <a:cxn ang="0">
                  <a:pos x="147" y="1006"/>
                </a:cxn>
                <a:cxn ang="0">
                  <a:pos x="101" y="942"/>
                </a:cxn>
                <a:cxn ang="0">
                  <a:pos x="67" y="874"/>
                </a:cxn>
                <a:cxn ang="0">
                  <a:pos x="40" y="807"/>
                </a:cxn>
                <a:cxn ang="0">
                  <a:pos x="22" y="740"/>
                </a:cxn>
                <a:cxn ang="0">
                  <a:pos x="9" y="676"/>
                </a:cxn>
                <a:cxn ang="0">
                  <a:pos x="3" y="614"/>
                </a:cxn>
                <a:cxn ang="0">
                  <a:pos x="0" y="559"/>
                </a:cxn>
                <a:cxn ang="0">
                  <a:pos x="3" y="492"/>
                </a:cxn>
                <a:cxn ang="0">
                  <a:pos x="12" y="419"/>
                </a:cxn>
                <a:cxn ang="0">
                  <a:pos x="31" y="345"/>
                </a:cxn>
                <a:cxn ang="0">
                  <a:pos x="55" y="269"/>
                </a:cxn>
                <a:cxn ang="0">
                  <a:pos x="92" y="196"/>
                </a:cxn>
                <a:cxn ang="0">
                  <a:pos x="138" y="125"/>
                </a:cxn>
                <a:cxn ang="0">
                  <a:pos x="196" y="58"/>
                </a:cxn>
                <a:cxn ang="0">
                  <a:pos x="269" y="0"/>
                </a:cxn>
              </a:cxnLst>
              <a:rect l="0" t="0" r="r" b="b"/>
              <a:pathLst>
                <a:path w="294" h="1122">
                  <a:moveTo>
                    <a:pt x="269" y="0"/>
                  </a:moveTo>
                  <a:lnTo>
                    <a:pt x="269" y="0"/>
                  </a:lnTo>
                  <a:lnTo>
                    <a:pt x="278" y="0"/>
                  </a:lnTo>
                  <a:lnTo>
                    <a:pt x="284" y="0"/>
                  </a:lnTo>
                  <a:lnTo>
                    <a:pt x="287" y="0"/>
                  </a:lnTo>
                  <a:lnTo>
                    <a:pt x="291" y="6"/>
                  </a:lnTo>
                  <a:lnTo>
                    <a:pt x="294" y="12"/>
                  </a:lnTo>
                  <a:lnTo>
                    <a:pt x="294" y="15"/>
                  </a:lnTo>
                  <a:lnTo>
                    <a:pt x="291" y="21"/>
                  </a:lnTo>
                  <a:lnTo>
                    <a:pt x="284" y="24"/>
                  </a:lnTo>
                  <a:lnTo>
                    <a:pt x="254" y="55"/>
                  </a:lnTo>
                  <a:lnTo>
                    <a:pt x="223" y="92"/>
                  </a:lnTo>
                  <a:lnTo>
                    <a:pt x="190" y="134"/>
                  </a:lnTo>
                  <a:lnTo>
                    <a:pt x="159" y="183"/>
                  </a:lnTo>
                  <a:lnTo>
                    <a:pt x="132" y="238"/>
                  </a:lnTo>
                  <a:lnTo>
                    <a:pt x="110" y="306"/>
                  </a:lnTo>
                  <a:lnTo>
                    <a:pt x="92" y="379"/>
                  </a:lnTo>
                  <a:lnTo>
                    <a:pt x="80" y="465"/>
                  </a:lnTo>
                  <a:lnTo>
                    <a:pt x="77" y="562"/>
                  </a:lnTo>
                  <a:lnTo>
                    <a:pt x="80" y="648"/>
                  </a:lnTo>
                  <a:lnTo>
                    <a:pt x="92" y="731"/>
                  </a:lnTo>
                  <a:lnTo>
                    <a:pt x="110" y="813"/>
                  </a:lnTo>
                  <a:lnTo>
                    <a:pt x="138" y="890"/>
                  </a:lnTo>
                  <a:lnTo>
                    <a:pt x="174" y="963"/>
                  </a:lnTo>
                  <a:lnTo>
                    <a:pt x="223" y="1030"/>
                  </a:lnTo>
                  <a:lnTo>
                    <a:pt x="281" y="1091"/>
                  </a:lnTo>
                  <a:lnTo>
                    <a:pt x="287" y="1097"/>
                  </a:lnTo>
                  <a:lnTo>
                    <a:pt x="291" y="1101"/>
                  </a:lnTo>
                  <a:lnTo>
                    <a:pt x="294" y="1104"/>
                  </a:lnTo>
                  <a:lnTo>
                    <a:pt x="294" y="1110"/>
                  </a:lnTo>
                  <a:lnTo>
                    <a:pt x="291" y="1116"/>
                  </a:lnTo>
                  <a:lnTo>
                    <a:pt x="287" y="1119"/>
                  </a:lnTo>
                  <a:lnTo>
                    <a:pt x="284" y="1122"/>
                  </a:lnTo>
                  <a:lnTo>
                    <a:pt x="278" y="1122"/>
                  </a:lnTo>
                  <a:lnTo>
                    <a:pt x="269" y="1122"/>
                  </a:lnTo>
                  <a:lnTo>
                    <a:pt x="202" y="1067"/>
                  </a:lnTo>
                  <a:lnTo>
                    <a:pt x="147" y="1006"/>
                  </a:lnTo>
                  <a:lnTo>
                    <a:pt x="101" y="942"/>
                  </a:lnTo>
                  <a:lnTo>
                    <a:pt x="67" y="874"/>
                  </a:lnTo>
                  <a:lnTo>
                    <a:pt x="40" y="807"/>
                  </a:lnTo>
                  <a:lnTo>
                    <a:pt x="22" y="740"/>
                  </a:lnTo>
                  <a:lnTo>
                    <a:pt x="9" y="676"/>
                  </a:lnTo>
                  <a:lnTo>
                    <a:pt x="3" y="614"/>
                  </a:lnTo>
                  <a:lnTo>
                    <a:pt x="0" y="559"/>
                  </a:lnTo>
                  <a:lnTo>
                    <a:pt x="3" y="492"/>
                  </a:lnTo>
                  <a:lnTo>
                    <a:pt x="12" y="419"/>
                  </a:lnTo>
                  <a:lnTo>
                    <a:pt x="31" y="345"/>
                  </a:lnTo>
                  <a:lnTo>
                    <a:pt x="55" y="269"/>
                  </a:lnTo>
                  <a:lnTo>
                    <a:pt x="92" y="196"/>
                  </a:lnTo>
                  <a:lnTo>
                    <a:pt x="138" y="125"/>
                  </a:lnTo>
                  <a:lnTo>
                    <a:pt x="196" y="58"/>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5"/>
            <p:cNvSpPr>
              <a:spLocks noEditPoints="1"/>
            </p:cNvSpPr>
            <p:nvPr/>
          </p:nvSpPr>
          <p:spPr bwMode="auto">
            <a:xfrm>
              <a:off x="12273" y="4597"/>
              <a:ext cx="620" cy="562"/>
            </a:xfrm>
            <a:custGeom>
              <a:avLst/>
              <a:gdLst/>
              <a:ahLst/>
              <a:cxnLst>
                <a:cxn ang="0">
                  <a:pos x="507" y="6"/>
                </a:cxn>
                <a:cxn ang="0">
                  <a:pos x="507" y="6"/>
                </a:cxn>
                <a:cxn ang="0">
                  <a:pos x="168" y="30"/>
                </a:cxn>
                <a:cxn ang="0">
                  <a:pos x="201" y="131"/>
                </a:cxn>
                <a:cxn ang="0">
                  <a:pos x="198" y="235"/>
                </a:cxn>
                <a:cxn ang="0">
                  <a:pos x="171" y="415"/>
                </a:cxn>
                <a:cxn ang="0">
                  <a:pos x="400" y="403"/>
                </a:cxn>
                <a:cxn ang="0">
                  <a:pos x="406" y="235"/>
                </a:cxn>
                <a:cxn ang="0">
                  <a:pos x="403" y="55"/>
                </a:cxn>
                <a:cxn ang="0">
                  <a:pos x="516" y="12"/>
                </a:cxn>
                <a:cxn ang="0">
                  <a:pos x="501" y="281"/>
                </a:cxn>
                <a:cxn ang="0">
                  <a:pos x="507" y="385"/>
                </a:cxn>
                <a:cxn ang="0">
                  <a:pos x="513" y="409"/>
                </a:cxn>
                <a:cxn ang="0">
                  <a:pos x="528" y="431"/>
                </a:cxn>
                <a:cxn ang="0">
                  <a:pos x="541" y="440"/>
                </a:cxn>
                <a:cxn ang="0">
                  <a:pos x="562" y="437"/>
                </a:cxn>
                <a:cxn ang="0">
                  <a:pos x="599" y="425"/>
                </a:cxn>
                <a:cxn ang="0">
                  <a:pos x="620" y="434"/>
                </a:cxn>
                <a:cxn ang="0">
                  <a:pos x="470" y="553"/>
                </a:cxn>
                <a:cxn ang="0">
                  <a:pos x="428" y="495"/>
                </a:cxn>
                <a:cxn ang="0">
                  <a:pos x="363" y="458"/>
                </a:cxn>
                <a:cxn ang="0">
                  <a:pos x="290" y="507"/>
                </a:cxn>
                <a:cxn ang="0">
                  <a:pos x="235" y="547"/>
                </a:cxn>
                <a:cxn ang="0">
                  <a:pos x="211" y="562"/>
                </a:cxn>
                <a:cxn ang="0">
                  <a:pos x="156" y="529"/>
                </a:cxn>
                <a:cxn ang="0">
                  <a:pos x="88" y="492"/>
                </a:cxn>
                <a:cxn ang="0">
                  <a:pos x="70" y="452"/>
                </a:cxn>
                <a:cxn ang="0">
                  <a:pos x="91" y="391"/>
                </a:cxn>
                <a:cxn ang="0">
                  <a:pos x="110" y="235"/>
                </a:cxn>
                <a:cxn ang="0">
                  <a:pos x="101" y="143"/>
                </a:cxn>
                <a:cxn ang="0">
                  <a:pos x="67" y="88"/>
                </a:cxn>
                <a:cxn ang="0">
                  <a:pos x="0" y="98"/>
                </a:cxn>
              </a:cxnLst>
              <a:rect l="0" t="0" r="r" b="b"/>
              <a:pathLst>
                <a:path w="620" h="562">
                  <a:moveTo>
                    <a:pt x="507" y="6"/>
                  </a:moveTo>
                  <a:lnTo>
                    <a:pt x="507" y="6"/>
                  </a:lnTo>
                  <a:lnTo>
                    <a:pt x="507" y="6"/>
                  </a:lnTo>
                  <a:lnTo>
                    <a:pt x="507" y="6"/>
                  </a:lnTo>
                  <a:close/>
                  <a:moveTo>
                    <a:pt x="137" y="0"/>
                  </a:moveTo>
                  <a:lnTo>
                    <a:pt x="168" y="30"/>
                  </a:lnTo>
                  <a:lnTo>
                    <a:pt x="201" y="61"/>
                  </a:lnTo>
                  <a:lnTo>
                    <a:pt x="201" y="131"/>
                  </a:lnTo>
                  <a:lnTo>
                    <a:pt x="201" y="186"/>
                  </a:lnTo>
                  <a:lnTo>
                    <a:pt x="198" y="235"/>
                  </a:lnTo>
                  <a:lnTo>
                    <a:pt x="189" y="327"/>
                  </a:lnTo>
                  <a:lnTo>
                    <a:pt x="171" y="415"/>
                  </a:lnTo>
                  <a:lnTo>
                    <a:pt x="293" y="471"/>
                  </a:lnTo>
                  <a:lnTo>
                    <a:pt x="400" y="403"/>
                  </a:lnTo>
                  <a:lnTo>
                    <a:pt x="406" y="318"/>
                  </a:lnTo>
                  <a:lnTo>
                    <a:pt x="406" y="235"/>
                  </a:lnTo>
                  <a:lnTo>
                    <a:pt x="406" y="146"/>
                  </a:lnTo>
                  <a:lnTo>
                    <a:pt x="403" y="55"/>
                  </a:lnTo>
                  <a:lnTo>
                    <a:pt x="507" y="6"/>
                  </a:lnTo>
                  <a:lnTo>
                    <a:pt x="516" y="12"/>
                  </a:lnTo>
                  <a:lnTo>
                    <a:pt x="504" y="146"/>
                  </a:lnTo>
                  <a:lnTo>
                    <a:pt x="501" y="281"/>
                  </a:lnTo>
                  <a:lnTo>
                    <a:pt x="501" y="333"/>
                  </a:lnTo>
                  <a:lnTo>
                    <a:pt x="507" y="385"/>
                  </a:lnTo>
                  <a:lnTo>
                    <a:pt x="510" y="397"/>
                  </a:lnTo>
                  <a:lnTo>
                    <a:pt x="513" y="409"/>
                  </a:lnTo>
                  <a:lnTo>
                    <a:pt x="519" y="422"/>
                  </a:lnTo>
                  <a:lnTo>
                    <a:pt x="528" y="431"/>
                  </a:lnTo>
                  <a:lnTo>
                    <a:pt x="535" y="434"/>
                  </a:lnTo>
                  <a:lnTo>
                    <a:pt x="541" y="440"/>
                  </a:lnTo>
                  <a:lnTo>
                    <a:pt x="550" y="440"/>
                  </a:lnTo>
                  <a:lnTo>
                    <a:pt x="562" y="437"/>
                  </a:lnTo>
                  <a:lnTo>
                    <a:pt x="580" y="431"/>
                  </a:lnTo>
                  <a:lnTo>
                    <a:pt x="599" y="425"/>
                  </a:lnTo>
                  <a:lnTo>
                    <a:pt x="614" y="419"/>
                  </a:lnTo>
                  <a:lnTo>
                    <a:pt x="620" y="434"/>
                  </a:lnTo>
                  <a:lnTo>
                    <a:pt x="544" y="492"/>
                  </a:lnTo>
                  <a:lnTo>
                    <a:pt x="470" y="553"/>
                  </a:lnTo>
                  <a:lnTo>
                    <a:pt x="461" y="550"/>
                  </a:lnTo>
                  <a:lnTo>
                    <a:pt x="428" y="495"/>
                  </a:lnTo>
                  <a:lnTo>
                    <a:pt x="400" y="434"/>
                  </a:lnTo>
                  <a:lnTo>
                    <a:pt x="363" y="458"/>
                  </a:lnTo>
                  <a:lnTo>
                    <a:pt x="327" y="483"/>
                  </a:lnTo>
                  <a:lnTo>
                    <a:pt x="290" y="507"/>
                  </a:lnTo>
                  <a:lnTo>
                    <a:pt x="260" y="529"/>
                  </a:lnTo>
                  <a:lnTo>
                    <a:pt x="235" y="547"/>
                  </a:lnTo>
                  <a:lnTo>
                    <a:pt x="217" y="559"/>
                  </a:lnTo>
                  <a:lnTo>
                    <a:pt x="211" y="562"/>
                  </a:lnTo>
                  <a:lnTo>
                    <a:pt x="186" y="547"/>
                  </a:lnTo>
                  <a:lnTo>
                    <a:pt x="156" y="529"/>
                  </a:lnTo>
                  <a:lnTo>
                    <a:pt x="122" y="507"/>
                  </a:lnTo>
                  <a:lnTo>
                    <a:pt x="88" y="492"/>
                  </a:lnTo>
                  <a:lnTo>
                    <a:pt x="55" y="477"/>
                  </a:lnTo>
                  <a:lnTo>
                    <a:pt x="70" y="452"/>
                  </a:lnTo>
                  <a:lnTo>
                    <a:pt x="82" y="422"/>
                  </a:lnTo>
                  <a:lnTo>
                    <a:pt x="91" y="391"/>
                  </a:lnTo>
                  <a:lnTo>
                    <a:pt x="104" y="315"/>
                  </a:lnTo>
                  <a:lnTo>
                    <a:pt x="110" y="235"/>
                  </a:lnTo>
                  <a:lnTo>
                    <a:pt x="107" y="189"/>
                  </a:lnTo>
                  <a:lnTo>
                    <a:pt x="101" y="143"/>
                  </a:lnTo>
                  <a:lnTo>
                    <a:pt x="88" y="113"/>
                  </a:lnTo>
                  <a:lnTo>
                    <a:pt x="67" y="88"/>
                  </a:lnTo>
                  <a:lnTo>
                    <a:pt x="18" y="110"/>
                  </a:lnTo>
                  <a:lnTo>
                    <a:pt x="0" y="98"/>
                  </a:lnTo>
                  <a:lnTo>
                    <a:pt x="1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6"/>
            <p:cNvSpPr>
              <a:spLocks/>
            </p:cNvSpPr>
            <p:nvPr/>
          </p:nvSpPr>
          <p:spPr bwMode="auto">
            <a:xfrm>
              <a:off x="12997" y="4288"/>
              <a:ext cx="293" cy="1122"/>
            </a:xfrm>
            <a:custGeom>
              <a:avLst/>
              <a:gdLst/>
              <a:ahLst/>
              <a:cxnLst>
                <a:cxn ang="0">
                  <a:pos x="21" y="0"/>
                </a:cxn>
                <a:cxn ang="0">
                  <a:pos x="92" y="55"/>
                </a:cxn>
                <a:cxn ang="0">
                  <a:pos x="147" y="116"/>
                </a:cxn>
                <a:cxn ang="0">
                  <a:pos x="192" y="180"/>
                </a:cxn>
                <a:cxn ang="0">
                  <a:pos x="226" y="244"/>
                </a:cxn>
                <a:cxn ang="0">
                  <a:pos x="254" y="312"/>
                </a:cxn>
                <a:cxn ang="0">
                  <a:pos x="272" y="379"/>
                </a:cxn>
                <a:cxn ang="0">
                  <a:pos x="284" y="443"/>
                </a:cxn>
                <a:cxn ang="0">
                  <a:pos x="290" y="504"/>
                </a:cxn>
                <a:cxn ang="0">
                  <a:pos x="293" y="562"/>
                </a:cxn>
                <a:cxn ang="0">
                  <a:pos x="287" y="657"/>
                </a:cxn>
                <a:cxn ang="0">
                  <a:pos x="272" y="749"/>
                </a:cxn>
                <a:cxn ang="0">
                  <a:pos x="244" y="831"/>
                </a:cxn>
                <a:cxn ang="0">
                  <a:pos x="211" y="908"/>
                </a:cxn>
                <a:cxn ang="0">
                  <a:pos x="177" y="963"/>
                </a:cxn>
                <a:cxn ang="0">
                  <a:pos x="141" y="1012"/>
                </a:cxn>
                <a:cxn ang="0">
                  <a:pos x="107" y="1052"/>
                </a:cxn>
                <a:cxn ang="0">
                  <a:pos x="73" y="1082"/>
                </a:cxn>
                <a:cxn ang="0">
                  <a:pos x="46" y="1104"/>
                </a:cxn>
                <a:cxn ang="0">
                  <a:pos x="27" y="1119"/>
                </a:cxn>
                <a:cxn ang="0">
                  <a:pos x="15" y="1122"/>
                </a:cxn>
                <a:cxn ang="0">
                  <a:pos x="9" y="1122"/>
                </a:cxn>
                <a:cxn ang="0">
                  <a:pos x="6" y="1119"/>
                </a:cxn>
                <a:cxn ang="0">
                  <a:pos x="3" y="1116"/>
                </a:cxn>
                <a:cxn ang="0">
                  <a:pos x="0" y="1113"/>
                </a:cxn>
                <a:cxn ang="0">
                  <a:pos x="0" y="1110"/>
                </a:cxn>
                <a:cxn ang="0">
                  <a:pos x="0" y="1107"/>
                </a:cxn>
                <a:cxn ang="0">
                  <a:pos x="0" y="1104"/>
                </a:cxn>
                <a:cxn ang="0">
                  <a:pos x="3" y="1101"/>
                </a:cxn>
                <a:cxn ang="0">
                  <a:pos x="3" y="1101"/>
                </a:cxn>
                <a:cxn ang="0">
                  <a:pos x="9" y="1094"/>
                </a:cxn>
                <a:cxn ang="0">
                  <a:pos x="12" y="1088"/>
                </a:cxn>
                <a:cxn ang="0">
                  <a:pos x="21" y="1082"/>
                </a:cxn>
                <a:cxn ang="0">
                  <a:pos x="76" y="1021"/>
                </a:cxn>
                <a:cxn ang="0">
                  <a:pos x="125" y="951"/>
                </a:cxn>
                <a:cxn ang="0">
                  <a:pos x="165" y="868"/>
                </a:cxn>
                <a:cxn ang="0">
                  <a:pos x="192" y="773"/>
                </a:cxn>
                <a:cxn ang="0">
                  <a:pos x="211" y="673"/>
                </a:cxn>
                <a:cxn ang="0">
                  <a:pos x="217" y="559"/>
                </a:cxn>
                <a:cxn ang="0">
                  <a:pos x="211" y="455"/>
                </a:cxn>
                <a:cxn ang="0">
                  <a:pos x="199" y="367"/>
                </a:cxn>
                <a:cxn ang="0">
                  <a:pos x="177" y="287"/>
                </a:cxn>
                <a:cxn ang="0">
                  <a:pos x="150" y="217"/>
                </a:cxn>
                <a:cxn ang="0">
                  <a:pos x="119" y="159"/>
                </a:cxn>
                <a:cxn ang="0">
                  <a:pos x="82" y="107"/>
                </a:cxn>
                <a:cxn ang="0">
                  <a:pos x="46" y="64"/>
                </a:cxn>
                <a:cxn ang="0">
                  <a:pos x="9" y="27"/>
                </a:cxn>
                <a:cxn ang="0">
                  <a:pos x="3" y="21"/>
                </a:cxn>
                <a:cxn ang="0">
                  <a:pos x="0" y="15"/>
                </a:cxn>
                <a:cxn ang="0">
                  <a:pos x="0" y="12"/>
                </a:cxn>
                <a:cxn ang="0">
                  <a:pos x="3" y="6"/>
                </a:cxn>
                <a:cxn ang="0">
                  <a:pos x="6" y="0"/>
                </a:cxn>
                <a:cxn ang="0">
                  <a:pos x="9" y="0"/>
                </a:cxn>
                <a:cxn ang="0">
                  <a:pos x="15" y="0"/>
                </a:cxn>
                <a:cxn ang="0">
                  <a:pos x="21" y="0"/>
                </a:cxn>
                <a:cxn ang="0">
                  <a:pos x="21" y="0"/>
                </a:cxn>
              </a:cxnLst>
              <a:rect l="0" t="0" r="r" b="b"/>
              <a:pathLst>
                <a:path w="293" h="1122">
                  <a:moveTo>
                    <a:pt x="21" y="0"/>
                  </a:moveTo>
                  <a:lnTo>
                    <a:pt x="92" y="55"/>
                  </a:lnTo>
                  <a:lnTo>
                    <a:pt x="147" y="116"/>
                  </a:lnTo>
                  <a:lnTo>
                    <a:pt x="192" y="180"/>
                  </a:lnTo>
                  <a:lnTo>
                    <a:pt x="226" y="244"/>
                  </a:lnTo>
                  <a:lnTo>
                    <a:pt x="254" y="312"/>
                  </a:lnTo>
                  <a:lnTo>
                    <a:pt x="272" y="379"/>
                  </a:lnTo>
                  <a:lnTo>
                    <a:pt x="284" y="443"/>
                  </a:lnTo>
                  <a:lnTo>
                    <a:pt x="290" y="504"/>
                  </a:lnTo>
                  <a:lnTo>
                    <a:pt x="293" y="562"/>
                  </a:lnTo>
                  <a:lnTo>
                    <a:pt x="287" y="657"/>
                  </a:lnTo>
                  <a:lnTo>
                    <a:pt x="272" y="749"/>
                  </a:lnTo>
                  <a:lnTo>
                    <a:pt x="244" y="831"/>
                  </a:lnTo>
                  <a:lnTo>
                    <a:pt x="211" y="908"/>
                  </a:lnTo>
                  <a:lnTo>
                    <a:pt x="177" y="963"/>
                  </a:lnTo>
                  <a:lnTo>
                    <a:pt x="141" y="1012"/>
                  </a:lnTo>
                  <a:lnTo>
                    <a:pt x="107" y="1052"/>
                  </a:lnTo>
                  <a:lnTo>
                    <a:pt x="73" y="1082"/>
                  </a:lnTo>
                  <a:lnTo>
                    <a:pt x="46" y="1104"/>
                  </a:lnTo>
                  <a:lnTo>
                    <a:pt x="27" y="1119"/>
                  </a:lnTo>
                  <a:lnTo>
                    <a:pt x="15" y="1122"/>
                  </a:lnTo>
                  <a:lnTo>
                    <a:pt x="9" y="1122"/>
                  </a:lnTo>
                  <a:lnTo>
                    <a:pt x="6" y="1119"/>
                  </a:lnTo>
                  <a:lnTo>
                    <a:pt x="3" y="1116"/>
                  </a:lnTo>
                  <a:lnTo>
                    <a:pt x="0" y="1113"/>
                  </a:lnTo>
                  <a:lnTo>
                    <a:pt x="0" y="1110"/>
                  </a:lnTo>
                  <a:lnTo>
                    <a:pt x="0" y="1107"/>
                  </a:lnTo>
                  <a:lnTo>
                    <a:pt x="0" y="1104"/>
                  </a:lnTo>
                  <a:lnTo>
                    <a:pt x="3" y="1101"/>
                  </a:lnTo>
                  <a:lnTo>
                    <a:pt x="3" y="1101"/>
                  </a:lnTo>
                  <a:lnTo>
                    <a:pt x="9" y="1094"/>
                  </a:lnTo>
                  <a:lnTo>
                    <a:pt x="12" y="1088"/>
                  </a:lnTo>
                  <a:lnTo>
                    <a:pt x="21" y="1082"/>
                  </a:lnTo>
                  <a:lnTo>
                    <a:pt x="76" y="1021"/>
                  </a:lnTo>
                  <a:lnTo>
                    <a:pt x="125" y="951"/>
                  </a:lnTo>
                  <a:lnTo>
                    <a:pt x="165" y="868"/>
                  </a:lnTo>
                  <a:lnTo>
                    <a:pt x="192" y="773"/>
                  </a:lnTo>
                  <a:lnTo>
                    <a:pt x="211" y="673"/>
                  </a:lnTo>
                  <a:lnTo>
                    <a:pt x="217" y="559"/>
                  </a:lnTo>
                  <a:lnTo>
                    <a:pt x="211" y="455"/>
                  </a:lnTo>
                  <a:lnTo>
                    <a:pt x="199" y="367"/>
                  </a:lnTo>
                  <a:lnTo>
                    <a:pt x="177" y="287"/>
                  </a:lnTo>
                  <a:lnTo>
                    <a:pt x="150" y="217"/>
                  </a:lnTo>
                  <a:lnTo>
                    <a:pt x="119" y="159"/>
                  </a:lnTo>
                  <a:lnTo>
                    <a:pt x="82" y="107"/>
                  </a:lnTo>
                  <a:lnTo>
                    <a:pt x="46" y="64"/>
                  </a:lnTo>
                  <a:lnTo>
                    <a:pt x="9" y="27"/>
                  </a:lnTo>
                  <a:lnTo>
                    <a:pt x="3" y="21"/>
                  </a:lnTo>
                  <a:lnTo>
                    <a:pt x="0" y="15"/>
                  </a:lnTo>
                  <a:lnTo>
                    <a:pt x="0" y="12"/>
                  </a:lnTo>
                  <a:lnTo>
                    <a:pt x="3" y="6"/>
                  </a:lnTo>
                  <a:lnTo>
                    <a:pt x="6" y="0"/>
                  </a:lnTo>
                  <a:lnTo>
                    <a:pt x="9" y="0"/>
                  </a:lnTo>
                  <a:lnTo>
                    <a:pt x="15" y="0"/>
                  </a:lnTo>
                  <a:lnTo>
                    <a:pt x="21"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0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685800" y="2895600"/>
            <a:ext cx="7620000" cy="533400"/>
          </a:xfrm>
          <a:prstGeom prst="rect">
            <a:avLst/>
          </a:prstGeom>
          <a:solidFill>
            <a:srgbClr val="002060"/>
          </a:solidFill>
        </p:spPr>
        <p:txBody>
          <a:bodyPr wrap="square" rtlCol="0">
            <a:spAutoFit/>
          </a:bodyPr>
          <a:lstStyle/>
          <a:p>
            <a:r>
              <a:rPr lang="en-US" sz="2800" dirty="0" smtClean="0">
                <a:solidFill>
                  <a:srgbClr val="FFFF00"/>
                </a:solidFill>
              </a:rPr>
              <a:t> </a:t>
            </a:r>
            <a:endParaRPr lang="en-US" sz="2800" dirty="0">
              <a:solidFill>
                <a:srgbClr val="FFFF00"/>
              </a:solidFill>
            </a:endParaRPr>
          </a:p>
        </p:txBody>
      </p:sp>
      <p:sp>
        <p:nvSpPr>
          <p:cNvPr id="2" name="Title 1"/>
          <p:cNvSpPr>
            <a:spLocks noGrp="1"/>
          </p:cNvSpPr>
          <p:nvPr>
            <p:ph type="title"/>
          </p:nvPr>
        </p:nvSpPr>
        <p:spPr>
          <a:xfrm>
            <a:off x="462665" y="0"/>
            <a:ext cx="8229600" cy="1143000"/>
          </a:xfrm>
        </p:spPr>
        <p:txBody>
          <a:bodyPr/>
          <a:lstStyle/>
          <a:p>
            <a:r>
              <a:rPr lang="en-US" dirty="0" smtClean="0"/>
              <a:t>Outline</a:t>
            </a:r>
            <a:endParaRPr lang="en-US" dirty="0"/>
          </a:p>
        </p:txBody>
      </p:sp>
      <p:sp>
        <p:nvSpPr>
          <p:cNvPr id="3" name="Slide Number Placeholder 2"/>
          <p:cNvSpPr>
            <a:spLocks noGrp="1"/>
          </p:cNvSpPr>
          <p:nvPr>
            <p:ph type="sldNum" sz="quarter" idx="12"/>
          </p:nvPr>
        </p:nvSpPr>
        <p:spPr/>
        <p:txBody>
          <a:bodyPr/>
          <a:lstStyle/>
          <a:p>
            <a:fld id="{8CC33826-6C47-413F-88A8-05EB57E6DE90}" type="slidenum">
              <a:rPr lang="en-US" smtClean="0"/>
              <a:pPr/>
              <a:t>45</a:t>
            </a:fld>
            <a:endParaRPr lang="en-US" dirty="0"/>
          </a:p>
        </p:txBody>
      </p:sp>
      <p:sp>
        <p:nvSpPr>
          <p:cNvPr id="4" name="TextBox 3"/>
          <p:cNvSpPr txBox="1"/>
          <p:nvPr/>
        </p:nvSpPr>
        <p:spPr>
          <a:xfrm>
            <a:off x="731500" y="1086295"/>
            <a:ext cx="7951640" cy="523220"/>
          </a:xfrm>
          <a:prstGeom prst="rect">
            <a:avLst/>
          </a:prstGeom>
          <a:noFill/>
        </p:spPr>
        <p:txBody>
          <a:bodyPr wrap="square" rtlCol="0">
            <a:spAutoFit/>
          </a:bodyPr>
          <a:lstStyle/>
          <a:p>
            <a:r>
              <a:rPr lang="en-US" sz="2800" dirty="0" smtClean="0">
                <a:solidFill>
                  <a:srgbClr val="FF0000"/>
                </a:solidFill>
              </a:rPr>
              <a:t>Introduction &amp; Motivations  </a:t>
            </a:r>
            <a:endParaRPr lang="en-US" sz="2800" dirty="0">
              <a:solidFill>
                <a:srgbClr val="FF0000"/>
              </a:solidFill>
            </a:endParaRPr>
          </a:p>
        </p:txBody>
      </p:sp>
      <p:sp>
        <p:nvSpPr>
          <p:cNvPr id="16" name="TextBox 15"/>
          <p:cNvSpPr txBox="1"/>
          <p:nvPr/>
        </p:nvSpPr>
        <p:spPr>
          <a:xfrm>
            <a:off x="762000" y="2895600"/>
            <a:ext cx="6720875" cy="523220"/>
          </a:xfrm>
          <a:prstGeom prst="rect">
            <a:avLst/>
          </a:prstGeom>
          <a:noFill/>
        </p:spPr>
        <p:txBody>
          <a:bodyPr wrap="square" rtlCol="0">
            <a:spAutoFit/>
          </a:bodyPr>
          <a:lstStyle/>
          <a:p>
            <a:r>
              <a:rPr lang="en-US" sz="2800" dirty="0" smtClean="0">
                <a:solidFill>
                  <a:srgbClr val="FF0000"/>
                </a:solidFill>
              </a:rPr>
              <a:t> </a:t>
            </a:r>
            <a:endParaRPr lang="en-US" sz="2800" dirty="0">
              <a:solidFill>
                <a:srgbClr val="FF0000"/>
              </a:solidFill>
            </a:endParaRPr>
          </a:p>
        </p:txBody>
      </p:sp>
      <p:sp>
        <p:nvSpPr>
          <p:cNvPr id="17" name="TextBox 16"/>
          <p:cNvSpPr txBox="1"/>
          <p:nvPr/>
        </p:nvSpPr>
        <p:spPr>
          <a:xfrm>
            <a:off x="685800" y="3733800"/>
            <a:ext cx="6720875" cy="523220"/>
          </a:xfrm>
          <a:prstGeom prst="rect">
            <a:avLst/>
          </a:prstGeom>
          <a:noFill/>
        </p:spPr>
        <p:txBody>
          <a:bodyPr wrap="square" rtlCol="0">
            <a:spAutoFit/>
          </a:bodyPr>
          <a:lstStyle/>
          <a:p>
            <a:r>
              <a:rPr lang="en-US" sz="2800" dirty="0" smtClean="0"/>
              <a:t> Fans of </a:t>
            </a:r>
            <a:r>
              <a:rPr lang="en-US" sz="2800" dirty="0" err="1" smtClean="0"/>
              <a:t>solitons</a:t>
            </a:r>
            <a:r>
              <a:rPr lang="en-US" sz="2800" dirty="0" smtClean="0"/>
              <a:t> &amp; Webs</a:t>
            </a:r>
            <a:endParaRPr lang="en-US" sz="2800" dirty="0"/>
          </a:p>
        </p:txBody>
      </p:sp>
      <p:sp>
        <p:nvSpPr>
          <p:cNvPr id="19" name="TextBox 18"/>
          <p:cNvSpPr txBox="1"/>
          <p:nvPr/>
        </p:nvSpPr>
        <p:spPr>
          <a:xfrm>
            <a:off x="762000" y="4572000"/>
            <a:ext cx="7696200" cy="523220"/>
          </a:xfrm>
          <a:prstGeom prst="rect">
            <a:avLst/>
          </a:prstGeom>
          <a:noFill/>
        </p:spPr>
        <p:txBody>
          <a:bodyPr wrap="square" rtlCol="0">
            <a:spAutoFit/>
          </a:bodyPr>
          <a:lstStyle/>
          <a:p>
            <a:r>
              <a:rPr lang="en-US" sz="2800" dirty="0" smtClean="0"/>
              <a:t>A</a:t>
            </a:r>
            <a:r>
              <a:rPr lang="en-US" sz="2800" dirty="0" smtClean="0">
                <a:sym typeface="Mathematica1"/>
              </a:rPr>
              <a:t> categories of </a:t>
            </a:r>
            <a:r>
              <a:rPr lang="en-US" sz="2800" dirty="0" err="1" smtClean="0">
                <a:sym typeface="Mathematica1"/>
              </a:rPr>
              <a:t>branes</a:t>
            </a:r>
            <a:endParaRPr lang="en-US" sz="2800" dirty="0"/>
          </a:p>
        </p:txBody>
      </p:sp>
      <p:sp>
        <p:nvSpPr>
          <p:cNvPr id="21" name="Oval 20"/>
          <p:cNvSpPr/>
          <p:nvPr/>
        </p:nvSpPr>
        <p:spPr>
          <a:xfrm>
            <a:off x="347450" y="1239915"/>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4800" y="21336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04800" y="30480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4800" y="38862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04800" y="4724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04800" y="5486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62000" y="5334000"/>
            <a:ext cx="6720875" cy="523220"/>
          </a:xfrm>
          <a:prstGeom prst="rect">
            <a:avLst/>
          </a:prstGeom>
          <a:noFill/>
        </p:spPr>
        <p:txBody>
          <a:bodyPr wrap="square" rtlCol="0">
            <a:spAutoFit/>
          </a:bodyPr>
          <a:lstStyle/>
          <a:p>
            <a:r>
              <a:rPr lang="en-US" sz="2800" dirty="0" err="1" smtClean="0"/>
              <a:t>Supersymmetric</a:t>
            </a:r>
            <a:r>
              <a:rPr lang="en-US" sz="2800" dirty="0" smtClean="0"/>
              <a:t> Interfaces</a:t>
            </a:r>
            <a:endParaRPr lang="en-US" sz="2800" dirty="0"/>
          </a:p>
        </p:txBody>
      </p:sp>
      <p:sp>
        <p:nvSpPr>
          <p:cNvPr id="28" name="Oval 27"/>
          <p:cNvSpPr/>
          <p:nvPr/>
        </p:nvSpPr>
        <p:spPr>
          <a:xfrm>
            <a:off x="304800" y="6248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62000" y="6096000"/>
            <a:ext cx="7772400" cy="523220"/>
          </a:xfrm>
          <a:prstGeom prst="rect">
            <a:avLst/>
          </a:prstGeom>
          <a:noFill/>
        </p:spPr>
        <p:txBody>
          <a:bodyPr wrap="square" rtlCol="0">
            <a:spAutoFit/>
          </a:bodyPr>
          <a:lstStyle/>
          <a:p>
            <a:r>
              <a:rPr lang="en-US" sz="2800" dirty="0" smtClean="0"/>
              <a:t>Summary &amp; Outlook</a:t>
            </a:r>
            <a:endParaRPr lang="en-US" sz="2800" dirty="0"/>
          </a:p>
        </p:txBody>
      </p:sp>
      <p:sp>
        <p:nvSpPr>
          <p:cNvPr id="20" name="Rectangle 19"/>
          <p:cNvSpPr/>
          <p:nvPr/>
        </p:nvSpPr>
        <p:spPr>
          <a:xfrm>
            <a:off x="838200" y="1981200"/>
            <a:ext cx="1777987" cy="523220"/>
          </a:xfrm>
          <a:prstGeom prst="rect">
            <a:avLst/>
          </a:prstGeom>
        </p:spPr>
        <p:txBody>
          <a:bodyPr wrap="none">
            <a:spAutoFit/>
          </a:bodyPr>
          <a:lstStyle/>
          <a:p>
            <a:r>
              <a:rPr lang="en-US" sz="2800" dirty="0" err="1" smtClean="0">
                <a:solidFill>
                  <a:srgbClr val="FF0000"/>
                </a:solidFill>
              </a:rPr>
              <a:t>Webology</a:t>
            </a:r>
            <a:endParaRPr lang="en-US" sz="2800" dirty="0">
              <a:solidFill>
                <a:srgbClr val="FF0000"/>
              </a:solidFill>
            </a:endParaRPr>
          </a:p>
        </p:txBody>
      </p:sp>
      <p:sp>
        <p:nvSpPr>
          <p:cNvPr id="22" name="TextBox 21"/>
          <p:cNvSpPr txBox="1"/>
          <p:nvPr/>
        </p:nvSpPr>
        <p:spPr>
          <a:xfrm>
            <a:off x="762000" y="2895600"/>
            <a:ext cx="7848600" cy="523220"/>
          </a:xfrm>
          <a:prstGeom prst="rect">
            <a:avLst/>
          </a:prstGeom>
          <a:noFill/>
        </p:spPr>
        <p:txBody>
          <a:bodyPr wrap="square" rtlCol="0">
            <a:spAutoFit/>
          </a:bodyPr>
          <a:lstStyle/>
          <a:p>
            <a:r>
              <a:rPr lang="en-US" sz="2800" dirty="0" smtClean="0">
                <a:solidFill>
                  <a:srgbClr val="FFFF00"/>
                </a:solidFill>
              </a:rPr>
              <a:t>Landau-</a:t>
            </a:r>
            <a:r>
              <a:rPr lang="en-US" sz="2800" dirty="0" err="1" smtClean="0">
                <a:solidFill>
                  <a:srgbClr val="FFFF00"/>
                </a:solidFill>
              </a:rPr>
              <a:t>Ginzburg</a:t>
            </a:r>
            <a:r>
              <a:rPr lang="en-US" sz="2800" dirty="0" smtClean="0">
                <a:solidFill>
                  <a:srgbClr val="FFFF00"/>
                </a:solidFill>
              </a:rPr>
              <a:t> Models &amp; Morse Theory</a:t>
            </a:r>
            <a:endParaRPr lang="en-US" sz="2800" dirty="0">
              <a:solidFill>
                <a:srgbClr val="FFFF00"/>
              </a:solidFill>
            </a:endParaRP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SQM &amp; Morse Theory</a:t>
            </a:r>
            <a:br>
              <a:rPr lang="en-US" dirty="0" smtClean="0"/>
            </a:br>
            <a:r>
              <a:rPr lang="en-US" dirty="0" smtClean="0"/>
              <a:t>(Witten: 1982) </a:t>
            </a:r>
            <a:endParaRPr lang="en-US" dirty="0"/>
          </a:p>
        </p:txBody>
      </p:sp>
      <p:sp>
        <p:nvSpPr>
          <p:cNvPr id="5" name="TextBox 4"/>
          <p:cNvSpPr txBox="1"/>
          <p:nvPr/>
        </p:nvSpPr>
        <p:spPr>
          <a:xfrm>
            <a:off x="0" y="1981200"/>
            <a:ext cx="8229600" cy="584775"/>
          </a:xfrm>
          <a:prstGeom prst="rect">
            <a:avLst/>
          </a:prstGeom>
          <a:noFill/>
        </p:spPr>
        <p:txBody>
          <a:bodyPr wrap="square" rtlCol="0">
            <a:spAutoFit/>
          </a:bodyPr>
          <a:lstStyle/>
          <a:p>
            <a:r>
              <a:rPr lang="en-US" sz="3200" i="1" dirty="0" smtClean="0"/>
              <a:t>M</a:t>
            </a:r>
            <a:r>
              <a:rPr lang="en-US" sz="3200" dirty="0" smtClean="0"/>
              <a:t>: Riemannian;  h: </a:t>
            </a:r>
            <a:r>
              <a:rPr lang="en-US" sz="3200" i="1" dirty="0" smtClean="0"/>
              <a:t>M</a:t>
            </a:r>
            <a:r>
              <a:rPr lang="en-US" sz="3200" dirty="0" smtClean="0"/>
              <a:t> </a:t>
            </a:r>
            <a:r>
              <a:rPr lang="en-US" sz="3200" dirty="0" smtClean="0">
                <a:sym typeface="Mathematica1"/>
              </a:rPr>
              <a:t></a:t>
            </a:r>
            <a:r>
              <a:rPr lang="en-US" sz="3200" dirty="0" smtClean="0"/>
              <a:t> </a:t>
            </a:r>
            <a:r>
              <a:rPr lang="en-US" sz="3200" dirty="0" smtClean="0">
                <a:latin typeface="Mathematica7Mono" pitchFamily="2" charset="0"/>
                <a:ea typeface="Mathematica7Mono" pitchFamily="2" charset="0"/>
              </a:rPr>
              <a:t>R</a:t>
            </a:r>
            <a:r>
              <a:rPr lang="en-US" sz="3200" dirty="0" smtClean="0"/>
              <a:t>,  Morse function</a:t>
            </a:r>
            <a:endParaRPr lang="en-US" sz="3200" dirty="0"/>
          </a:p>
        </p:txBody>
      </p:sp>
      <p:sp>
        <p:nvSpPr>
          <p:cNvPr id="6" name="TextBox 5"/>
          <p:cNvSpPr txBox="1"/>
          <p:nvPr/>
        </p:nvSpPr>
        <p:spPr>
          <a:xfrm>
            <a:off x="0" y="2819400"/>
            <a:ext cx="1524000" cy="646331"/>
          </a:xfrm>
          <a:prstGeom prst="rect">
            <a:avLst/>
          </a:prstGeom>
          <a:noFill/>
        </p:spPr>
        <p:txBody>
          <a:bodyPr wrap="square" rtlCol="0">
            <a:spAutoFit/>
          </a:bodyPr>
          <a:lstStyle/>
          <a:p>
            <a:r>
              <a:rPr lang="en-US" sz="3600" dirty="0" smtClean="0"/>
              <a:t>SQM: </a:t>
            </a:r>
            <a:endParaRPr lang="en-US" sz="3600" dirty="0"/>
          </a:p>
        </p:txBody>
      </p:sp>
      <p:pic>
        <p:nvPicPr>
          <p:cNvPr id="1028" name="Picture 4"/>
          <p:cNvPicPr>
            <a:picLocks noChangeAspect="1" noChangeArrowheads="1"/>
          </p:cNvPicPr>
          <p:nvPr/>
        </p:nvPicPr>
        <p:blipFill>
          <a:blip r:embed="rId6" cstate="print"/>
          <a:srcRect/>
          <a:stretch>
            <a:fillRect/>
          </a:stretch>
        </p:blipFill>
        <p:spPr bwMode="auto">
          <a:xfrm>
            <a:off x="0" y="3810000"/>
            <a:ext cx="9103888" cy="752475"/>
          </a:xfrm>
          <a:prstGeom prst="rect">
            <a:avLst/>
          </a:prstGeom>
          <a:noFill/>
          <a:ln w="9525">
            <a:noFill/>
            <a:miter lim="800000"/>
            <a:headEnd/>
            <a:tailEnd/>
          </a:ln>
        </p:spPr>
      </p:pic>
      <p:grpSp>
        <p:nvGrpSpPr>
          <p:cNvPr id="4100" name="Group 4"/>
          <p:cNvGrpSpPr>
            <a:grpSpLocks noChangeAspect="1"/>
          </p:cNvGrpSpPr>
          <p:nvPr>
            <p:custDataLst>
              <p:tags r:id="rId1"/>
            </p:custDataLst>
          </p:nvPr>
        </p:nvGrpSpPr>
        <p:grpSpPr bwMode="auto">
          <a:xfrm>
            <a:off x="1524000" y="4724400"/>
            <a:ext cx="5272922" cy="571500"/>
            <a:chOff x="949" y="2977"/>
            <a:chExt cx="15482" cy="1678"/>
          </a:xfrm>
        </p:grpSpPr>
        <p:sp>
          <p:nvSpPr>
            <p:cNvPr id="4102" name="Freeform 6"/>
            <p:cNvSpPr>
              <a:spLocks noEditPoints="1"/>
            </p:cNvSpPr>
            <p:nvPr/>
          </p:nvSpPr>
          <p:spPr bwMode="auto">
            <a:xfrm>
              <a:off x="949" y="3084"/>
              <a:ext cx="1449" cy="1114"/>
            </a:xfrm>
            <a:custGeom>
              <a:avLst/>
              <a:gdLst/>
              <a:ahLst/>
              <a:cxnLst>
                <a:cxn ang="0">
                  <a:pos x="167" y="1046"/>
                </a:cxn>
                <a:cxn ang="0">
                  <a:pos x="186" y="1060"/>
                </a:cxn>
                <a:cxn ang="0">
                  <a:pos x="1110" y="943"/>
                </a:cxn>
                <a:cxn ang="0">
                  <a:pos x="1072" y="1060"/>
                </a:cxn>
                <a:cxn ang="0">
                  <a:pos x="1244" y="978"/>
                </a:cxn>
                <a:cxn ang="0">
                  <a:pos x="1244" y="136"/>
                </a:cxn>
                <a:cxn ang="0">
                  <a:pos x="1110" y="58"/>
                </a:cxn>
                <a:cxn ang="0">
                  <a:pos x="248" y="92"/>
                </a:cxn>
                <a:cxn ang="0">
                  <a:pos x="629" y="1012"/>
                </a:cxn>
                <a:cxn ang="0">
                  <a:pos x="691" y="836"/>
                </a:cxn>
                <a:cxn ang="0">
                  <a:pos x="677" y="822"/>
                </a:cxn>
                <a:cxn ang="0">
                  <a:pos x="358" y="58"/>
                </a:cxn>
                <a:cxn ang="0">
                  <a:pos x="353" y="0"/>
                </a:cxn>
                <a:cxn ang="0">
                  <a:pos x="391" y="5"/>
                </a:cxn>
                <a:cxn ang="0">
                  <a:pos x="410" y="34"/>
                </a:cxn>
                <a:cxn ang="0">
                  <a:pos x="1025" y="19"/>
                </a:cxn>
                <a:cxn ang="0">
                  <a:pos x="1048" y="5"/>
                </a:cxn>
                <a:cxn ang="0">
                  <a:pos x="1387" y="0"/>
                </a:cxn>
                <a:cxn ang="0">
                  <a:pos x="1425" y="5"/>
                </a:cxn>
                <a:cxn ang="0">
                  <a:pos x="1439" y="29"/>
                </a:cxn>
                <a:cxn ang="0">
                  <a:pos x="1420" y="53"/>
                </a:cxn>
                <a:cxn ang="0">
                  <a:pos x="1329" y="82"/>
                </a:cxn>
                <a:cxn ang="0">
                  <a:pos x="1301" y="155"/>
                </a:cxn>
                <a:cxn ang="0">
                  <a:pos x="1301" y="963"/>
                </a:cxn>
                <a:cxn ang="0">
                  <a:pos x="1334" y="1031"/>
                </a:cxn>
                <a:cxn ang="0">
                  <a:pos x="1429" y="1060"/>
                </a:cxn>
                <a:cxn ang="0">
                  <a:pos x="1449" y="1085"/>
                </a:cxn>
                <a:cxn ang="0">
                  <a:pos x="1429" y="1109"/>
                </a:cxn>
                <a:cxn ang="0">
                  <a:pos x="1396" y="1114"/>
                </a:cxn>
                <a:cxn ang="0">
                  <a:pos x="944" y="1114"/>
                </a:cxn>
                <a:cxn ang="0">
                  <a:pos x="915" y="1099"/>
                </a:cxn>
                <a:cxn ang="0">
                  <a:pos x="915" y="1080"/>
                </a:cxn>
                <a:cxn ang="0">
                  <a:pos x="929" y="1060"/>
                </a:cxn>
                <a:cxn ang="0">
                  <a:pos x="1020" y="1031"/>
                </a:cxn>
                <a:cxn ang="0">
                  <a:pos x="1053" y="963"/>
                </a:cxn>
                <a:cxn ang="0">
                  <a:pos x="1053" y="131"/>
                </a:cxn>
                <a:cxn ang="0">
                  <a:pos x="653" y="1104"/>
                </a:cxn>
                <a:cxn ang="0">
                  <a:pos x="629" y="1114"/>
                </a:cxn>
                <a:cxn ang="0">
                  <a:pos x="605" y="1099"/>
                </a:cxn>
                <a:cxn ang="0">
                  <a:pos x="205" y="131"/>
                </a:cxn>
                <a:cxn ang="0">
                  <a:pos x="210" y="987"/>
                </a:cxn>
                <a:cxn ang="0">
                  <a:pos x="277" y="1050"/>
                </a:cxn>
                <a:cxn ang="0">
                  <a:pos x="343" y="1065"/>
                </a:cxn>
                <a:cxn ang="0">
                  <a:pos x="348" y="1099"/>
                </a:cxn>
                <a:cxn ang="0">
                  <a:pos x="324" y="1114"/>
                </a:cxn>
                <a:cxn ang="0">
                  <a:pos x="53" y="1114"/>
                </a:cxn>
                <a:cxn ang="0">
                  <a:pos x="15" y="1109"/>
                </a:cxn>
                <a:cxn ang="0">
                  <a:pos x="0" y="1085"/>
                </a:cxn>
                <a:cxn ang="0">
                  <a:pos x="0" y="1070"/>
                </a:cxn>
                <a:cxn ang="0">
                  <a:pos x="29" y="1060"/>
                </a:cxn>
                <a:cxn ang="0">
                  <a:pos x="124" y="1012"/>
                </a:cxn>
                <a:cxn ang="0">
                  <a:pos x="139" y="943"/>
                </a:cxn>
                <a:cxn ang="0">
                  <a:pos x="38" y="58"/>
                </a:cxn>
                <a:cxn ang="0">
                  <a:pos x="19" y="53"/>
                </a:cxn>
                <a:cxn ang="0">
                  <a:pos x="5" y="29"/>
                </a:cxn>
                <a:cxn ang="0">
                  <a:pos x="19" y="5"/>
                </a:cxn>
                <a:cxn ang="0">
                  <a:pos x="58" y="0"/>
                </a:cxn>
              </a:cxnLst>
              <a:rect l="0" t="0" r="r" b="b"/>
              <a:pathLst>
                <a:path w="1449" h="1114">
                  <a:moveTo>
                    <a:pt x="172" y="1041"/>
                  </a:moveTo>
                  <a:lnTo>
                    <a:pt x="167" y="1041"/>
                  </a:lnTo>
                  <a:lnTo>
                    <a:pt x="167" y="1046"/>
                  </a:lnTo>
                  <a:lnTo>
                    <a:pt x="162" y="1050"/>
                  </a:lnTo>
                  <a:lnTo>
                    <a:pt x="158" y="1060"/>
                  </a:lnTo>
                  <a:lnTo>
                    <a:pt x="186" y="1060"/>
                  </a:lnTo>
                  <a:lnTo>
                    <a:pt x="172" y="1041"/>
                  </a:lnTo>
                  <a:close/>
                  <a:moveTo>
                    <a:pt x="1110" y="58"/>
                  </a:moveTo>
                  <a:lnTo>
                    <a:pt x="1110" y="943"/>
                  </a:lnTo>
                  <a:lnTo>
                    <a:pt x="1106" y="978"/>
                  </a:lnTo>
                  <a:lnTo>
                    <a:pt x="1101" y="1016"/>
                  </a:lnTo>
                  <a:lnTo>
                    <a:pt x="1072" y="1060"/>
                  </a:lnTo>
                  <a:lnTo>
                    <a:pt x="1282" y="1060"/>
                  </a:lnTo>
                  <a:lnTo>
                    <a:pt x="1253" y="1016"/>
                  </a:lnTo>
                  <a:lnTo>
                    <a:pt x="1244" y="978"/>
                  </a:lnTo>
                  <a:lnTo>
                    <a:pt x="1244" y="943"/>
                  </a:lnTo>
                  <a:lnTo>
                    <a:pt x="1244" y="170"/>
                  </a:lnTo>
                  <a:lnTo>
                    <a:pt x="1244" y="136"/>
                  </a:lnTo>
                  <a:lnTo>
                    <a:pt x="1253" y="97"/>
                  </a:lnTo>
                  <a:lnTo>
                    <a:pt x="1277" y="58"/>
                  </a:lnTo>
                  <a:lnTo>
                    <a:pt x="1110" y="58"/>
                  </a:lnTo>
                  <a:close/>
                  <a:moveTo>
                    <a:pt x="220" y="58"/>
                  </a:moveTo>
                  <a:lnTo>
                    <a:pt x="234" y="73"/>
                  </a:lnTo>
                  <a:lnTo>
                    <a:pt x="248" y="92"/>
                  </a:lnTo>
                  <a:lnTo>
                    <a:pt x="258" y="107"/>
                  </a:lnTo>
                  <a:lnTo>
                    <a:pt x="262" y="126"/>
                  </a:lnTo>
                  <a:lnTo>
                    <a:pt x="629" y="1012"/>
                  </a:lnTo>
                  <a:lnTo>
                    <a:pt x="629" y="1012"/>
                  </a:lnTo>
                  <a:lnTo>
                    <a:pt x="701" y="836"/>
                  </a:lnTo>
                  <a:lnTo>
                    <a:pt x="691" y="836"/>
                  </a:lnTo>
                  <a:lnTo>
                    <a:pt x="686" y="832"/>
                  </a:lnTo>
                  <a:lnTo>
                    <a:pt x="682" y="827"/>
                  </a:lnTo>
                  <a:lnTo>
                    <a:pt x="677" y="822"/>
                  </a:lnTo>
                  <a:lnTo>
                    <a:pt x="672" y="812"/>
                  </a:lnTo>
                  <a:lnTo>
                    <a:pt x="667" y="802"/>
                  </a:lnTo>
                  <a:lnTo>
                    <a:pt x="358" y="58"/>
                  </a:lnTo>
                  <a:lnTo>
                    <a:pt x="220" y="58"/>
                  </a:lnTo>
                  <a:close/>
                  <a:moveTo>
                    <a:pt x="58" y="0"/>
                  </a:moveTo>
                  <a:lnTo>
                    <a:pt x="353" y="0"/>
                  </a:lnTo>
                  <a:lnTo>
                    <a:pt x="372" y="0"/>
                  </a:lnTo>
                  <a:lnTo>
                    <a:pt x="381" y="5"/>
                  </a:lnTo>
                  <a:lnTo>
                    <a:pt x="391" y="5"/>
                  </a:lnTo>
                  <a:lnTo>
                    <a:pt x="401" y="9"/>
                  </a:lnTo>
                  <a:lnTo>
                    <a:pt x="405" y="19"/>
                  </a:lnTo>
                  <a:lnTo>
                    <a:pt x="410" y="34"/>
                  </a:lnTo>
                  <a:lnTo>
                    <a:pt x="715" y="773"/>
                  </a:lnTo>
                  <a:lnTo>
                    <a:pt x="1020" y="34"/>
                  </a:lnTo>
                  <a:lnTo>
                    <a:pt x="1025" y="19"/>
                  </a:lnTo>
                  <a:lnTo>
                    <a:pt x="1029" y="9"/>
                  </a:lnTo>
                  <a:lnTo>
                    <a:pt x="1039" y="5"/>
                  </a:lnTo>
                  <a:lnTo>
                    <a:pt x="1048" y="5"/>
                  </a:lnTo>
                  <a:lnTo>
                    <a:pt x="1058" y="0"/>
                  </a:lnTo>
                  <a:lnTo>
                    <a:pt x="1077" y="0"/>
                  </a:lnTo>
                  <a:lnTo>
                    <a:pt x="1387" y="0"/>
                  </a:lnTo>
                  <a:lnTo>
                    <a:pt x="1401" y="0"/>
                  </a:lnTo>
                  <a:lnTo>
                    <a:pt x="1410" y="5"/>
                  </a:lnTo>
                  <a:lnTo>
                    <a:pt x="1425" y="5"/>
                  </a:lnTo>
                  <a:lnTo>
                    <a:pt x="1429" y="9"/>
                  </a:lnTo>
                  <a:lnTo>
                    <a:pt x="1434" y="19"/>
                  </a:lnTo>
                  <a:lnTo>
                    <a:pt x="1439" y="29"/>
                  </a:lnTo>
                  <a:lnTo>
                    <a:pt x="1434" y="39"/>
                  </a:lnTo>
                  <a:lnTo>
                    <a:pt x="1429" y="48"/>
                  </a:lnTo>
                  <a:lnTo>
                    <a:pt x="1420" y="53"/>
                  </a:lnTo>
                  <a:lnTo>
                    <a:pt x="1406" y="58"/>
                  </a:lnTo>
                  <a:lnTo>
                    <a:pt x="1363" y="68"/>
                  </a:lnTo>
                  <a:lnTo>
                    <a:pt x="1329" y="82"/>
                  </a:lnTo>
                  <a:lnTo>
                    <a:pt x="1315" y="107"/>
                  </a:lnTo>
                  <a:lnTo>
                    <a:pt x="1306" y="131"/>
                  </a:lnTo>
                  <a:lnTo>
                    <a:pt x="1301" y="155"/>
                  </a:lnTo>
                  <a:lnTo>
                    <a:pt x="1301" y="175"/>
                  </a:lnTo>
                  <a:lnTo>
                    <a:pt x="1301" y="943"/>
                  </a:lnTo>
                  <a:lnTo>
                    <a:pt x="1301" y="963"/>
                  </a:lnTo>
                  <a:lnTo>
                    <a:pt x="1306" y="987"/>
                  </a:lnTo>
                  <a:lnTo>
                    <a:pt x="1315" y="1012"/>
                  </a:lnTo>
                  <a:lnTo>
                    <a:pt x="1334" y="1031"/>
                  </a:lnTo>
                  <a:lnTo>
                    <a:pt x="1372" y="1050"/>
                  </a:lnTo>
                  <a:lnTo>
                    <a:pt x="1425" y="1060"/>
                  </a:lnTo>
                  <a:lnTo>
                    <a:pt x="1429" y="1060"/>
                  </a:lnTo>
                  <a:lnTo>
                    <a:pt x="1439" y="1065"/>
                  </a:lnTo>
                  <a:lnTo>
                    <a:pt x="1444" y="1075"/>
                  </a:lnTo>
                  <a:lnTo>
                    <a:pt x="1449" y="1085"/>
                  </a:lnTo>
                  <a:lnTo>
                    <a:pt x="1444" y="1099"/>
                  </a:lnTo>
                  <a:lnTo>
                    <a:pt x="1439" y="1104"/>
                  </a:lnTo>
                  <a:lnTo>
                    <a:pt x="1429" y="1109"/>
                  </a:lnTo>
                  <a:lnTo>
                    <a:pt x="1420" y="1114"/>
                  </a:lnTo>
                  <a:lnTo>
                    <a:pt x="1410" y="1114"/>
                  </a:lnTo>
                  <a:lnTo>
                    <a:pt x="1396" y="1114"/>
                  </a:lnTo>
                  <a:lnTo>
                    <a:pt x="967" y="1114"/>
                  </a:lnTo>
                  <a:lnTo>
                    <a:pt x="953" y="1114"/>
                  </a:lnTo>
                  <a:lnTo>
                    <a:pt x="944" y="1114"/>
                  </a:lnTo>
                  <a:lnTo>
                    <a:pt x="929" y="1109"/>
                  </a:lnTo>
                  <a:lnTo>
                    <a:pt x="920" y="1104"/>
                  </a:lnTo>
                  <a:lnTo>
                    <a:pt x="915" y="1099"/>
                  </a:lnTo>
                  <a:lnTo>
                    <a:pt x="915" y="1085"/>
                  </a:lnTo>
                  <a:lnTo>
                    <a:pt x="915" y="1085"/>
                  </a:lnTo>
                  <a:lnTo>
                    <a:pt x="915" y="1080"/>
                  </a:lnTo>
                  <a:lnTo>
                    <a:pt x="920" y="1070"/>
                  </a:lnTo>
                  <a:lnTo>
                    <a:pt x="925" y="1065"/>
                  </a:lnTo>
                  <a:lnTo>
                    <a:pt x="929" y="1060"/>
                  </a:lnTo>
                  <a:lnTo>
                    <a:pt x="944" y="1060"/>
                  </a:lnTo>
                  <a:lnTo>
                    <a:pt x="991" y="1050"/>
                  </a:lnTo>
                  <a:lnTo>
                    <a:pt x="1020" y="1031"/>
                  </a:lnTo>
                  <a:lnTo>
                    <a:pt x="1039" y="1012"/>
                  </a:lnTo>
                  <a:lnTo>
                    <a:pt x="1048" y="987"/>
                  </a:lnTo>
                  <a:lnTo>
                    <a:pt x="1053" y="963"/>
                  </a:lnTo>
                  <a:lnTo>
                    <a:pt x="1053" y="943"/>
                  </a:lnTo>
                  <a:lnTo>
                    <a:pt x="1053" y="131"/>
                  </a:lnTo>
                  <a:lnTo>
                    <a:pt x="1053" y="131"/>
                  </a:lnTo>
                  <a:lnTo>
                    <a:pt x="663" y="1080"/>
                  </a:lnTo>
                  <a:lnTo>
                    <a:pt x="658" y="1094"/>
                  </a:lnTo>
                  <a:lnTo>
                    <a:pt x="653" y="1104"/>
                  </a:lnTo>
                  <a:lnTo>
                    <a:pt x="648" y="1109"/>
                  </a:lnTo>
                  <a:lnTo>
                    <a:pt x="639" y="1114"/>
                  </a:lnTo>
                  <a:lnTo>
                    <a:pt x="629" y="1114"/>
                  </a:lnTo>
                  <a:lnTo>
                    <a:pt x="620" y="1114"/>
                  </a:lnTo>
                  <a:lnTo>
                    <a:pt x="615" y="1109"/>
                  </a:lnTo>
                  <a:lnTo>
                    <a:pt x="605" y="1099"/>
                  </a:lnTo>
                  <a:lnTo>
                    <a:pt x="596" y="1080"/>
                  </a:lnTo>
                  <a:lnTo>
                    <a:pt x="205" y="131"/>
                  </a:lnTo>
                  <a:lnTo>
                    <a:pt x="205" y="131"/>
                  </a:lnTo>
                  <a:lnTo>
                    <a:pt x="205" y="943"/>
                  </a:lnTo>
                  <a:lnTo>
                    <a:pt x="205" y="963"/>
                  </a:lnTo>
                  <a:lnTo>
                    <a:pt x="210" y="987"/>
                  </a:lnTo>
                  <a:lnTo>
                    <a:pt x="220" y="1012"/>
                  </a:lnTo>
                  <a:lnTo>
                    <a:pt x="239" y="1031"/>
                  </a:lnTo>
                  <a:lnTo>
                    <a:pt x="277" y="1050"/>
                  </a:lnTo>
                  <a:lnTo>
                    <a:pt x="329" y="1060"/>
                  </a:lnTo>
                  <a:lnTo>
                    <a:pt x="339" y="1060"/>
                  </a:lnTo>
                  <a:lnTo>
                    <a:pt x="343" y="1065"/>
                  </a:lnTo>
                  <a:lnTo>
                    <a:pt x="348" y="1075"/>
                  </a:lnTo>
                  <a:lnTo>
                    <a:pt x="353" y="1085"/>
                  </a:lnTo>
                  <a:lnTo>
                    <a:pt x="348" y="1099"/>
                  </a:lnTo>
                  <a:lnTo>
                    <a:pt x="343" y="1104"/>
                  </a:lnTo>
                  <a:lnTo>
                    <a:pt x="339" y="1109"/>
                  </a:lnTo>
                  <a:lnTo>
                    <a:pt x="324" y="1114"/>
                  </a:lnTo>
                  <a:lnTo>
                    <a:pt x="315" y="1114"/>
                  </a:lnTo>
                  <a:lnTo>
                    <a:pt x="300" y="1114"/>
                  </a:lnTo>
                  <a:lnTo>
                    <a:pt x="53" y="1114"/>
                  </a:lnTo>
                  <a:lnTo>
                    <a:pt x="38" y="1114"/>
                  </a:lnTo>
                  <a:lnTo>
                    <a:pt x="24" y="1114"/>
                  </a:lnTo>
                  <a:lnTo>
                    <a:pt x="15" y="1109"/>
                  </a:lnTo>
                  <a:lnTo>
                    <a:pt x="5" y="1104"/>
                  </a:lnTo>
                  <a:lnTo>
                    <a:pt x="0" y="1099"/>
                  </a:lnTo>
                  <a:lnTo>
                    <a:pt x="0" y="1085"/>
                  </a:lnTo>
                  <a:lnTo>
                    <a:pt x="0" y="1085"/>
                  </a:lnTo>
                  <a:lnTo>
                    <a:pt x="0" y="1080"/>
                  </a:lnTo>
                  <a:lnTo>
                    <a:pt x="0" y="1070"/>
                  </a:lnTo>
                  <a:lnTo>
                    <a:pt x="10" y="1065"/>
                  </a:lnTo>
                  <a:lnTo>
                    <a:pt x="15" y="1060"/>
                  </a:lnTo>
                  <a:lnTo>
                    <a:pt x="29" y="1060"/>
                  </a:lnTo>
                  <a:lnTo>
                    <a:pt x="77" y="1050"/>
                  </a:lnTo>
                  <a:lnTo>
                    <a:pt x="105" y="1031"/>
                  </a:lnTo>
                  <a:lnTo>
                    <a:pt x="124" y="1012"/>
                  </a:lnTo>
                  <a:lnTo>
                    <a:pt x="134" y="987"/>
                  </a:lnTo>
                  <a:lnTo>
                    <a:pt x="139" y="963"/>
                  </a:lnTo>
                  <a:lnTo>
                    <a:pt x="139" y="943"/>
                  </a:lnTo>
                  <a:lnTo>
                    <a:pt x="139" y="73"/>
                  </a:lnTo>
                  <a:lnTo>
                    <a:pt x="81" y="58"/>
                  </a:lnTo>
                  <a:lnTo>
                    <a:pt x="38" y="58"/>
                  </a:lnTo>
                  <a:lnTo>
                    <a:pt x="34" y="58"/>
                  </a:lnTo>
                  <a:lnTo>
                    <a:pt x="24" y="58"/>
                  </a:lnTo>
                  <a:lnTo>
                    <a:pt x="19" y="53"/>
                  </a:lnTo>
                  <a:lnTo>
                    <a:pt x="10" y="48"/>
                  </a:lnTo>
                  <a:lnTo>
                    <a:pt x="5" y="43"/>
                  </a:lnTo>
                  <a:lnTo>
                    <a:pt x="5" y="29"/>
                  </a:lnTo>
                  <a:lnTo>
                    <a:pt x="5" y="19"/>
                  </a:lnTo>
                  <a:lnTo>
                    <a:pt x="10" y="9"/>
                  </a:lnTo>
                  <a:lnTo>
                    <a:pt x="19" y="5"/>
                  </a:lnTo>
                  <a:lnTo>
                    <a:pt x="29" y="5"/>
                  </a:lnTo>
                  <a:lnTo>
                    <a:pt x="43" y="0"/>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3" name="Freeform 7"/>
            <p:cNvSpPr>
              <a:spLocks/>
            </p:cNvSpPr>
            <p:nvPr/>
          </p:nvSpPr>
          <p:spPr bwMode="auto">
            <a:xfrm>
              <a:off x="2507" y="3074"/>
              <a:ext cx="486" cy="491"/>
            </a:xfrm>
            <a:custGeom>
              <a:avLst/>
              <a:gdLst/>
              <a:ahLst/>
              <a:cxnLst>
                <a:cxn ang="0">
                  <a:pos x="248" y="0"/>
                </a:cxn>
                <a:cxn ang="0">
                  <a:pos x="319" y="10"/>
                </a:cxn>
                <a:cxn ang="0">
                  <a:pos x="386" y="49"/>
                </a:cxn>
                <a:cxn ang="0">
                  <a:pos x="438" y="97"/>
                </a:cxn>
                <a:cxn ang="0">
                  <a:pos x="472" y="170"/>
                </a:cxn>
                <a:cxn ang="0">
                  <a:pos x="486" y="248"/>
                </a:cxn>
                <a:cxn ang="0">
                  <a:pos x="472" y="326"/>
                </a:cxn>
                <a:cxn ang="0">
                  <a:pos x="438" y="394"/>
                </a:cxn>
                <a:cxn ang="0">
                  <a:pos x="391" y="448"/>
                </a:cxn>
                <a:cxn ang="0">
                  <a:pos x="324" y="482"/>
                </a:cxn>
                <a:cxn ang="0">
                  <a:pos x="248" y="491"/>
                </a:cxn>
                <a:cxn ang="0">
                  <a:pos x="167" y="482"/>
                </a:cxn>
                <a:cxn ang="0">
                  <a:pos x="100" y="448"/>
                </a:cxn>
                <a:cxn ang="0">
                  <a:pos x="48" y="394"/>
                </a:cxn>
                <a:cxn ang="0">
                  <a:pos x="14" y="326"/>
                </a:cxn>
                <a:cxn ang="0">
                  <a:pos x="0" y="243"/>
                </a:cxn>
                <a:cxn ang="0">
                  <a:pos x="14" y="165"/>
                </a:cxn>
                <a:cxn ang="0">
                  <a:pos x="48" y="102"/>
                </a:cxn>
                <a:cxn ang="0">
                  <a:pos x="100" y="49"/>
                </a:cxn>
                <a:cxn ang="0">
                  <a:pos x="167" y="15"/>
                </a:cxn>
                <a:cxn ang="0">
                  <a:pos x="248" y="0"/>
                </a:cxn>
              </a:cxnLst>
              <a:rect l="0" t="0" r="r" b="b"/>
              <a:pathLst>
                <a:path w="486" h="491">
                  <a:moveTo>
                    <a:pt x="248" y="0"/>
                  </a:moveTo>
                  <a:lnTo>
                    <a:pt x="319" y="10"/>
                  </a:lnTo>
                  <a:lnTo>
                    <a:pt x="386" y="49"/>
                  </a:lnTo>
                  <a:lnTo>
                    <a:pt x="438" y="97"/>
                  </a:lnTo>
                  <a:lnTo>
                    <a:pt x="472" y="170"/>
                  </a:lnTo>
                  <a:lnTo>
                    <a:pt x="486" y="248"/>
                  </a:lnTo>
                  <a:lnTo>
                    <a:pt x="472" y="326"/>
                  </a:lnTo>
                  <a:lnTo>
                    <a:pt x="438" y="394"/>
                  </a:lnTo>
                  <a:lnTo>
                    <a:pt x="391" y="448"/>
                  </a:lnTo>
                  <a:lnTo>
                    <a:pt x="324" y="482"/>
                  </a:lnTo>
                  <a:lnTo>
                    <a:pt x="248" y="491"/>
                  </a:lnTo>
                  <a:lnTo>
                    <a:pt x="167" y="482"/>
                  </a:lnTo>
                  <a:lnTo>
                    <a:pt x="100" y="448"/>
                  </a:lnTo>
                  <a:lnTo>
                    <a:pt x="48" y="394"/>
                  </a:lnTo>
                  <a:lnTo>
                    <a:pt x="14" y="326"/>
                  </a:lnTo>
                  <a:lnTo>
                    <a:pt x="0" y="243"/>
                  </a:lnTo>
                  <a:lnTo>
                    <a:pt x="14" y="165"/>
                  </a:lnTo>
                  <a:lnTo>
                    <a:pt x="48" y="102"/>
                  </a:lnTo>
                  <a:lnTo>
                    <a:pt x="100" y="49"/>
                  </a:lnTo>
                  <a:lnTo>
                    <a:pt x="167" y="15"/>
                  </a:lnTo>
                  <a:lnTo>
                    <a:pt x="24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4" name="Freeform 8"/>
            <p:cNvSpPr>
              <a:spLocks noEditPoints="1"/>
            </p:cNvSpPr>
            <p:nvPr/>
          </p:nvSpPr>
          <p:spPr bwMode="auto">
            <a:xfrm>
              <a:off x="3708" y="3604"/>
              <a:ext cx="1057" cy="375"/>
            </a:xfrm>
            <a:custGeom>
              <a:avLst/>
              <a:gdLst/>
              <a:ahLst/>
              <a:cxnLst>
                <a:cxn ang="0">
                  <a:pos x="52" y="312"/>
                </a:cxn>
                <a:cxn ang="0">
                  <a:pos x="1005" y="312"/>
                </a:cxn>
                <a:cxn ang="0">
                  <a:pos x="1014" y="312"/>
                </a:cxn>
                <a:cxn ang="0">
                  <a:pos x="1024" y="312"/>
                </a:cxn>
                <a:cxn ang="0">
                  <a:pos x="1033" y="316"/>
                </a:cxn>
                <a:cxn ang="0">
                  <a:pos x="1043" y="321"/>
                </a:cxn>
                <a:cxn ang="0">
                  <a:pos x="1052" y="326"/>
                </a:cxn>
                <a:cxn ang="0">
                  <a:pos x="1057" y="336"/>
                </a:cxn>
                <a:cxn ang="0">
                  <a:pos x="1057" y="346"/>
                </a:cxn>
                <a:cxn ang="0">
                  <a:pos x="1057" y="355"/>
                </a:cxn>
                <a:cxn ang="0">
                  <a:pos x="1052" y="365"/>
                </a:cxn>
                <a:cxn ang="0">
                  <a:pos x="1043" y="370"/>
                </a:cxn>
                <a:cxn ang="0">
                  <a:pos x="1033" y="375"/>
                </a:cxn>
                <a:cxn ang="0">
                  <a:pos x="1024" y="375"/>
                </a:cxn>
                <a:cxn ang="0">
                  <a:pos x="1014" y="375"/>
                </a:cxn>
                <a:cxn ang="0">
                  <a:pos x="1005" y="375"/>
                </a:cxn>
                <a:cxn ang="0">
                  <a:pos x="52" y="375"/>
                </a:cxn>
                <a:cxn ang="0">
                  <a:pos x="42" y="375"/>
                </a:cxn>
                <a:cxn ang="0">
                  <a:pos x="28" y="375"/>
                </a:cxn>
                <a:cxn ang="0">
                  <a:pos x="19" y="375"/>
                </a:cxn>
                <a:cxn ang="0">
                  <a:pos x="9" y="370"/>
                </a:cxn>
                <a:cxn ang="0">
                  <a:pos x="4" y="365"/>
                </a:cxn>
                <a:cxn ang="0">
                  <a:pos x="0" y="355"/>
                </a:cxn>
                <a:cxn ang="0">
                  <a:pos x="0" y="346"/>
                </a:cxn>
                <a:cxn ang="0">
                  <a:pos x="0" y="336"/>
                </a:cxn>
                <a:cxn ang="0">
                  <a:pos x="4" y="326"/>
                </a:cxn>
                <a:cxn ang="0">
                  <a:pos x="9" y="321"/>
                </a:cxn>
                <a:cxn ang="0">
                  <a:pos x="19" y="316"/>
                </a:cxn>
                <a:cxn ang="0">
                  <a:pos x="28" y="312"/>
                </a:cxn>
                <a:cxn ang="0">
                  <a:pos x="42" y="312"/>
                </a:cxn>
                <a:cxn ang="0">
                  <a:pos x="52" y="312"/>
                </a:cxn>
                <a:cxn ang="0">
                  <a:pos x="52" y="0"/>
                </a:cxn>
                <a:cxn ang="0">
                  <a:pos x="1005" y="0"/>
                </a:cxn>
                <a:cxn ang="0">
                  <a:pos x="1014" y="0"/>
                </a:cxn>
                <a:cxn ang="0">
                  <a:pos x="1024" y="0"/>
                </a:cxn>
                <a:cxn ang="0">
                  <a:pos x="1033" y="0"/>
                </a:cxn>
                <a:cxn ang="0">
                  <a:pos x="1043" y="5"/>
                </a:cxn>
                <a:cxn ang="0">
                  <a:pos x="1052" y="10"/>
                </a:cxn>
                <a:cxn ang="0">
                  <a:pos x="1057" y="20"/>
                </a:cxn>
                <a:cxn ang="0">
                  <a:pos x="1057" y="29"/>
                </a:cxn>
                <a:cxn ang="0">
                  <a:pos x="1057" y="39"/>
                </a:cxn>
                <a:cxn ang="0">
                  <a:pos x="1052" y="49"/>
                </a:cxn>
                <a:cxn ang="0">
                  <a:pos x="1043" y="54"/>
                </a:cxn>
                <a:cxn ang="0">
                  <a:pos x="1033" y="59"/>
                </a:cxn>
                <a:cxn ang="0">
                  <a:pos x="1024" y="63"/>
                </a:cxn>
                <a:cxn ang="0">
                  <a:pos x="1014" y="63"/>
                </a:cxn>
                <a:cxn ang="0">
                  <a:pos x="1005" y="63"/>
                </a:cxn>
                <a:cxn ang="0">
                  <a:pos x="52" y="63"/>
                </a:cxn>
                <a:cxn ang="0">
                  <a:pos x="42" y="63"/>
                </a:cxn>
                <a:cxn ang="0">
                  <a:pos x="28" y="63"/>
                </a:cxn>
                <a:cxn ang="0">
                  <a:pos x="19" y="59"/>
                </a:cxn>
                <a:cxn ang="0">
                  <a:pos x="9" y="54"/>
                </a:cxn>
                <a:cxn ang="0">
                  <a:pos x="4" y="49"/>
                </a:cxn>
                <a:cxn ang="0">
                  <a:pos x="0" y="39"/>
                </a:cxn>
                <a:cxn ang="0">
                  <a:pos x="0" y="29"/>
                </a:cxn>
                <a:cxn ang="0">
                  <a:pos x="0" y="20"/>
                </a:cxn>
                <a:cxn ang="0">
                  <a:pos x="4" y="10"/>
                </a:cxn>
                <a:cxn ang="0">
                  <a:pos x="9" y="5"/>
                </a:cxn>
                <a:cxn ang="0">
                  <a:pos x="19" y="0"/>
                </a:cxn>
                <a:cxn ang="0">
                  <a:pos x="28" y="0"/>
                </a:cxn>
                <a:cxn ang="0">
                  <a:pos x="42" y="0"/>
                </a:cxn>
                <a:cxn ang="0">
                  <a:pos x="52" y="0"/>
                </a:cxn>
              </a:cxnLst>
              <a:rect l="0" t="0" r="r" b="b"/>
              <a:pathLst>
                <a:path w="1057" h="375">
                  <a:moveTo>
                    <a:pt x="52" y="312"/>
                  </a:moveTo>
                  <a:lnTo>
                    <a:pt x="1005" y="312"/>
                  </a:lnTo>
                  <a:lnTo>
                    <a:pt x="1014" y="312"/>
                  </a:lnTo>
                  <a:lnTo>
                    <a:pt x="1024" y="312"/>
                  </a:lnTo>
                  <a:lnTo>
                    <a:pt x="1033" y="316"/>
                  </a:lnTo>
                  <a:lnTo>
                    <a:pt x="1043" y="321"/>
                  </a:lnTo>
                  <a:lnTo>
                    <a:pt x="1052" y="326"/>
                  </a:lnTo>
                  <a:lnTo>
                    <a:pt x="1057" y="336"/>
                  </a:lnTo>
                  <a:lnTo>
                    <a:pt x="1057" y="346"/>
                  </a:lnTo>
                  <a:lnTo>
                    <a:pt x="1057" y="355"/>
                  </a:lnTo>
                  <a:lnTo>
                    <a:pt x="1052" y="365"/>
                  </a:lnTo>
                  <a:lnTo>
                    <a:pt x="1043" y="370"/>
                  </a:lnTo>
                  <a:lnTo>
                    <a:pt x="1033" y="375"/>
                  </a:lnTo>
                  <a:lnTo>
                    <a:pt x="1024" y="375"/>
                  </a:lnTo>
                  <a:lnTo>
                    <a:pt x="1014" y="375"/>
                  </a:lnTo>
                  <a:lnTo>
                    <a:pt x="1005" y="375"/>
                  </a:lnTo>
                  <a:lnTo>
                    <a:pt x="52" y="375"/>
                  </a:lnTo>
                  <a:lnTo>
                    <a:pt x="42" y="375"/>
                  </a:lnTo>
                  <a:lnTo>
                    <a:pt x="28" y="375"/>
                  </a:lnTo>
                  <a:lnTo>
                    <a:pt x="19" y="375"/>
                  </a:lnTo>
                  <a:lnTo>
                    <a:pt x="9" y="370"/>
                  </a:lnTo>
                  <a:lnTo>
                    <a:pt x="4" y="365"/>
                  </a:lnTo>
                  <a:lnTo>
                    <a:pt x="0" y="355"/>
                  </a:lnTo>
                  <a:lnTo>
                    <a:pt x="0" y="346"/>
                  </a:lnTo>
                  <a:lnTo>
                    <a:pt x="0" y="336"/>
                  </a:lnTo>
                  <a:lnTo>
                    <a:pt x="4" y="326"/>
                  </a:lnTo>
                  <a:lnTo>
                    <a:pt x="9" y="321"/>
                  </a:lnTo>
                  <a:lnTo>
                    <a:pt x="19" y="316"/>
                  </a:lnTo>
                  <a:lnTo>
                    <a:pt x="28" y="312"/>
                  </a:lnTo>
                  <a:lnTo>
                    <a:pt x="42" y="312"/>
                  </a:lnTo>
                  <a:lnTo>
                    <a:pt x="52" y="312"/>
                  </a:lnTo>
                  <a:close/>
                  <a:moveTo>
                    <a:pt x="52" y="0"/>
                  </a:moveTo>
                  <a:lnTo>
                    <a:pt x="1005" y="0"/>
                  </a:lnTo>
                  <a:lnTo>
                    <a:pt x="1014" y="0"/>
                  </a:lnTo>
                  <a:lnTo>
                    <a:pt x="1024" y="0"/>
                  </a:lnTo>
                  <a:lnTo>
                    <a:pt x="1033" y="0"/>
                  </a:lnTo>
                  <a:lnTo>
                    <a:pt x="1043" y="5"/>
                  </a:lnTo>
                  <a:lnTo>
                    <a:pt x="1052" y="10"/>
                  </a:lnTo>
                  <a:lnTo>
                    <a:pt x="1057" y="20"/>
                  </a:lnTo>
                  <a:lnTo>
                    <a:pt x="1057" y="29"/>
                  </a:lnTo>
                  <a:lnTo>
                    <a:pt x="1057" y="39"/>
                  </a:lnTo>
                  <a:lnTo>
                    <a:pt x="1052" y="49"/>
                  </a:lnTo>
                  <a:lnTo>
                    <a:pt x="1043" y="54"/>
                  </a:lnTo>
                  <a:lnTo>
                    <a:pt x="1033" y="59"/>
                  </a:lnTo>
                  <a:lnTo>
                    <a:pt x="1024" y="63"/>
                  </a:lnTo>
                  <a:lnTo>
                    <a:pt x="1014" y="63"/>
                  </a:lnTo>
                  <a:lnTo>
                    <a:pt x="1005" y="63"/>
                  </a:lnTo>
                  <a:lnTo>
                    <a:pt x="52" y="63"/>
                  </a:lnTo>
                  <a:lnTo>
                    <a:pt x="42" y="63"/>
                  </a:lnTo>
                  <a:lnTo>
                    <a:pt x="28" y="63"/>
                  </a:lnTo>
                  <a:lnTo>
                    <a:pt x="19" y="59"/>
                  </a:lnTo>
                  <a:lnTo>
                    <a:pt x="9" y="54"/>
                  </a:lnTo>
                  <a:lnTo>
                    <a:pt x="4" y="49"/>
                  </a:lnTo>
                  <a:lnTo>
                    <a:pt x="0" y="39"/>
                  </a:lnTo>
                  <a:lnTo>
                    <a:pt x="0" y="29"/>
                  </a:lnTo>
                  <a:lnTo>
                    <a:pt x="0" y="20"/>
                  </a:lnTo>
                  <a:lnTo>
                    <a:pt x="4" y="10"/>
                  </a:lnTo>
                  <a:lnTo>
                    <a:pt x="9" y="5"/>
                  </a:lnTo>
                  <a:lnTo>
                    <a:pt x="19" y="0"/>
                  </a:lnTo>
                  <a:lnTo>
                    <a:pt x="28" y="0"/>
                  </a:lnTo>
                  <a:lnTo>
                    <a:pt x="42"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5" name="Freeform 9"/>
            <p:cNvSpPr>
              <a:spLocks noEditPoints="1"/>
            </p:cNvSpPr>
            <p:nvPr/>
          </p:nvSpPr>
          <p:spPr bwMode="auto">
            <a:xfrm>
              <a:off x="5394" y="3249"/>
              <a:ext cx="1067" cy="1085"/>
            </a:xfrm>
            <a:custGeom>
              <a:avLst/>
              <a:gdLst/>
              <a:ahLst/>
              <a:cxnLst>
                <a:cxn ang="0">
                  <a:pos x="552" y="1046"/>
                </a:cxn>
                <a:cxn ang="0">
                  <a:pos x="753" y="993"/>
                </a:cxn>
                <a:cxn ang="0">
                  <a:pos x="910" y="866"/>
                </a:cxn>
                <a:cxn ang="0">
                  <a:pos x="1010" y="676"/>
                </a:cxn>
                <a:cxn ang="0">
                  <a:pos x="552" y="564"/>
                </a:cxn>
                <a:cxn ang="0">
                  <a:pos x="62" y="676"/>
                </a:cxn>
                <a:cxn ang="0">
                  <a:pos x="157" y="866"/>
                </a:cxn>
                <a:cxn ang="0">
                  <a:pos x="314" y="993"/>
                </a:cxn>
                <a:cxn ang="0">
                  <a:pos x="514" y="1046"/>
                </a:cxn>
                <a:cxn ang="0">
                  <a:pos x="43" y="564"/>
                </a:cxn>
                <a:cxn ang="0">
                  <a:pos x="552" y="521"/>
                </a:cxn>
                <a:cxn ang="0">
                  <a:pos x="1010" y="409"/>
                </a:cxn>
                <a:cxn ang="0">
                  <a:pos x="914" y="224"/>
                </a:cxn>
                <a:cxn ang="0">
                  <a:pos x="753" y="93"/>
                </a:cxn>
                <a:cxn ang="0">
                  <a:pos x="552" y="39"/>
                </a:cxn>
                <a:cxn ang="0">
                  <a:pos x="410" y="58"/>
                </a:cxn>
                <a:cxn ang="0">
                  <a:pos x="229" y="151"/>
                </a:cxn>
                <a:cxn ang="0">
                  <a:pos x="100" y="311"/>
                </a:cxn>
                <a:cxn ang="0">
                  <a:pos x="43" y="521"/>
                </a:cxn>
                <a:cxn ang="0">
                  <a:pos x="514" y="39"/>
                </a:cxn>
                <a:cxn ang="0">
                  <a:pos x="657" y="15"/>
                </a:cxn>
                <a:cxn ang="0">
                  <a:pos x="867" y="117"/>
                </a:cxn>
                <a:cxn ang="0">
                  <a:pos x="1015" y="302"/>
                </a:cxn>
                <a:cxn ang="0">
                  <a:pos x="1067" y="540"/>
                </a:cxn>
                <a:cxn ang="0">
                  <a:pos x="1015" y="778"/>
                </a:cxn>
                <a:cxn ang="0">
                  <a:pos x="867" y="963"/>
                </a:cxn>
                <a:cxn ang="0">
                  <a:pos x="657" y="1070"/>
                </a:cxn>
                <a:cxn ang="0">
                  <a:pos x="414" y="1070"/>
                </a:cxn>
                <a:cxn ang="0">
                  <a:pos x="200" y="968"/>
                </a:cxn>
                <a:cxn ang="0">
                  <a:pos x="57" y="783"/>
                </a:cxn>
                <a:cxn ang="0">
                  <a:pos x="0" y="540"/>
                </a:cxn>
                <a:cxn ang="0">
                  <a:pos x="57" y="307"/>
                </a:cxn>
                <a:cxn ang="0">
                  <a:pos x="200" y="122"/>
                </a:cxn>
                <a:cxn ang="0">
                  <a:pos x="414" y="15"/>
                </a:cxn>
              </a:cxnLst>
              <a:rect l="0" t="0" r="r" b="b"/>
              <a:pathLst>
                <a:path w="1067" h="1085">
                  <a:moveTo>
                    <a:pt x="552" y="564"/>
                  </a:moveTo>
                  <a:lnTo>
                    <a:pt x="552" y="1046"/>
                  </a:lnTo>
                  <a:lnTo>
                    <a:pt x="657" y="1027"/>
                  </a:lnTo>
                  <a:lnTo>
                    <a:pt x="753" y="993"/>
                  </a:lnTo>
                  <a:lnTo>
                    <a:pt x="838" y="934"/>
                  </a:lnTo>
                  <a:lnTo>
                    <a:pt x="910" y="866"/>
                  </a:lnTo>
                  <a:lnTo>
                    <a:pt x="967" y="778"/>
                  </a:lnTo>
                  <a:lnTo>
                    <a:pt x="1010" y="676"/>
                  </a:lnTo>
                  <a:lnTo>
                    <a:pt x="1029" y="564"/>
                  </a:lnTo>
                  <a:lnTo>
                    <a:pt x="552" y="564"/>
                  </a:lnTo>
                  <a:close/>
                  <a:moveTo>
                    <a:pt x="43" y="564"/>
                  </a:moveTo>
                  <a:lnTo>
                    <a:pt x="62" y="676"/>
                  </a:lnTo>
                  <a:lnTo>
                    <a:pt x="100" y="778"/>
                  </a:lnTo>
                  <a:lnTo>
                    <a:pt x="157" y="866"/>
                  </a:lnTo>
                  <a:lnTo>
                    <a:pt x="229" y="934"/>
                  </a:lnTo>
                  <a:lnTo>
                    <a:pt x="314" y="993"/>
                  </a:lnTo>
                  <a:lnTo>
                    <a:pt x="410" y="1027"/>
                  </a:lnTo>
                  <a:lnTo>
                    <a:pt x="514" y="1046"/>
                  </a:lnTo>
                  <a:lnTo>
                    <a:pt x="514" y="564"/>
                  </a:lnTo>
                  <a:lnTo>
                    <a:pt x="43" y="564"/>
                  </a:lnTo>
                  <a:close/>
                  <a:moveTo>
                    <a:pt x="552" y="39"/>
                  </a:moveTo>
                  <a:lnTo>
                    <a:pt x="552" y="521"/>
                  </a:lnTo>
                  <a:lnTo>
                    <a:pt x="1029" y="521"/>
                  </a:lnTo>
                  <a:lnTo>
                    <a:pt x="1010" y="409"/>
                  </a:lnTo>
                  <a:lnTo>
                    <a:pt x="972" y="311"/>
                  </a:lnTo>
                  <a:lnTo>
                    <a:pt x="914" y="224"/>
                  </a:lnTo>
                  <a:lnTo>
                    <a:pt x="838" y="151"/>
                  </a:lnTo>
                  <a:lnTo>
                    <a:pt x="753" y="93"/>
                  </a:lnTo>
                  <a:lnTo>
                    <a:pt x="657" y="58"/>
                  </a:lnTo>
                  <a:lnTo>
                    <a:pt x="552" y="39"/>
                  </a:lnTo>
                  <a:close/>
                  <a:moveTo>
                    <a:pt x="514" y="39"/>
                  </a:moveTo>
                  <a:lnTo>
                    <a:pt x="410" y="58"/>
                  </a:lnTo>
                  <a:lnTo>
                    <a:pt x="314" y="93"/>
                  </a:lnTo>
                  <a:lnTo>
                    <a:pt x="229" y="151"/>
                  </a:lnTo>
                  <a:lnTo>
                    <a:pt x="157" y="224"/>
                  </a:lnTo>
                  <a:lnTo>
                    <a:pt x="100" y="311"/>
                  </a:lnTo>
                  <a:lnTo>
                    <a:pt x="62" y="409"/>
                  </a:lnTo>
                  <a:lnTo>
                    <a:pt x="43" y="521"/>
                  </a:lnTo>
                  <a:lnTo>
                    <a:pt x="514" y="521"/>
                  </a:lnTo>
                  <a:lnTo>
                    <a:pt x="514" y="39"/>
                  </a:lnTo>
                  <a:close/>
                  <a:moveTo>
                    <a:pt x="538" y="0"/>
                  </a:moveTo>
                  <a:lnTo>
                    <a:pt x="657" y="15"/>
                  </a:lnTo>
                  <a:lnTo>
                    <a:pt x="767" y="54"/>
                  </a:lnTo>
                  <a:lnTo>
                    <a:pt x="867" y="117"/>
                  </a:lnTo>
                  <a:lnTo>
                    <a:pt x="948" y="204"/>
                  </a:lnTo>
                  <a:lnTo>
                    <a:pt x="1015" y="302"/>
                  </a:lnTo>
                  <a:lnTo>
                    <a:pt x="1053" y="418"/>
                  </a:lnTo>
                  <a:lnTo>
                    <a:pt x="1067" y="540"/>
                  </a:lnTo>
                  <a:lnTo>
                    <a:pt x="1053" y="667"/>
                  </a:lnTo>
                  <a:lnTo>
                    <a:pt x="1015" y="778"/>
                  </a:lnTo>
                  <a:lnTo>
                    <a:pt x="953" y="881"/>
                  </a:lnTo>
                  <a:lnTo>
                    <a:pt x="867" y="963"/>
                  </a:lnTo>
                  <a:lnTo>
                    <a:pt x="767" y="1031"/>
                  </a:lnTo>
                  <a:lnTo>
                    <a:pt x="657" y="1070"/>
                  </a:lnTo>
                  <a:lnTo>
                    <a:pt x="533" y="1085"/>
                  </a:lnTo>
                  <a:lnTo>
                    <a:pt x="414" y="1070"/>
                  </a:lnTo>
                  <a:lnTo>
                    <a:pt x="300" y="1031"/>
                  </a:lnTo>
                  <a:lnTo>
                    <a:pt x="200" y="968"/>
                  </a:lnTo>
                  <a:lnTo>
                    <a:pt x="119" y="881"/>
                  </a:lnTo>
                  <a:lnTo>
                    <a:pt x="57" y="783"/>
                  </a:lnTo>
                  <a:lnTo>
                    <a:pt x="14" y="667"/>
                  </a:lnTo>
                  <a:lnTo>
                    <a:pt x="0" y="540"/>
                  </a:lnTo>
                  <a:lnTo>
                    <a:pt x="14" y="418"/>
                  </a:lnTo>
                  <a:lnTo>
                    <a:pt x="57" y="307"/>
                  </a:lnTo>
                  <a:lnTo>
                    <a:pt x="119" y="204"/>
                  </a:lnTo>
                  <a:lnTo>
                    <a:pt x="200" y="122"/>
                  </a:lnTo>
                  <a:lnTo>
                    <a:pt x="300" y="54"/>
                  </a:lnTo>
                  <a:lnTo>
                    <a:pt x="414" y="15"/>
                  </a:lnTo>
                  <a:lnTo>
                    <a:pt x="5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6" name="Freeform 10"/>
            <p:cNvSpPr>
              <a:spLocks noEditPoints="1"/>
            </p:cNvSpPr>
            <p:nvPr/>
          </p:nvSpPr>
          <p:spPr bwMode="auto">
            <a:xfrm>
              <a:off x="6561" y="3925"/>
              <a:ext cx="629" cy="730"/>
            </a:xfrm>
            <a:custGeom>
              <a:avLst/>
              <a:gdLst/>
              <a:ahLst/>
              <a:cxnLst>
                <a:cxn ang="0">
                  <a:pos x="424" y="39"/>
                </a:cxn>
                <a:cxn ang="0">
                  <a:pos x="343" y="88"/>
                </a:cxn>
                <a:cxn ang="0">
                  <a:pos x="238" y="370"/>
                </a:cxn>
                <a:cxn ang="0">
                  <a:pos x="238" y="389"/>
                </a:cxn>
                <a:cxn ang="0">
                  <a:pos x="248" y="428"/>
                </a:cxn>
                <a:cxn ang="0">
                  <a:pos x="295" y="477"/>
                </a:cxn>
                <a:cxn ang="0">
                  <a:pos x="381" y="477"/>
                </a:cxn>
                <a:cxn ang="0">
                  <a:pos x="452" y="419"/>
                </a:cxn>
                <a:cxn ang="0">
                  <a:pos x="505" y="317"/>
                </a:cxn>
                <a:cxn ang="0">
                  <a:pos x="533" y="190"/>
                </a:cxn>
                <a:cxn ang="0">
                  <a:pos x="533" y="93"/>
                </a:cxn>
                <a:cxn ang="0">
                  <a:pos x="486" y="39"/>
                </a:cxn>
                <a:cxn ang="0">
                  <a:pos x="181" y="0"/>
                </a:cxn>
                <a:cxn ang="0">
                  <a:pos x="248" y="15"/>
                </a:cxn>
                <a:cxn ang="0">
                  <a:pos x="295" y="83"/>
                </a:cxn>
                <a:cxn ang="0">
                  <a:pos x="362" y="29"/>
                </a:cxn>
                <a:cxn ang="0">
                  <a:pos x="457" y="0"/>
                </a:cxn>
                <a:cxn ang="0">
                  <a:pos x="538" y="20"/>
                </a:cxn>
                <a:cxn ang="0">
                  <a:pos x="600" y="83"/>
                </a:cxn>
                <a:cxn ang="0">
                  <a:pos x="629" y="195"/>
                </a:cxn>
                <a:cxn ang="0">
                  <a:pos x="586" y="355"/>
                </a:cxn>
                <a:cxn ang="0">
                  <a:pos x="476" y="472"/>
                </a:cxn>
                <a:cxn ang="0">
                  <a:pos x="338" y="521"/>
                </a:cxn>
                <a:cxn ang="0">
                  <a:pos x="257" y="497"/>
                </a:cxn>
                <a:cxn ang="0">
                  <a:pos x="224" y="453"/>
                </a:cxn>
                <a:cxn ang="0">
                  <a:pos x="181" y="623"/>
                </a:cxn>
                <a:cxn ang="0">
                  <a:pos x="171" y="647"/>
                </a:cxn>
                <a:cxn ang="0">
                  <a:pos x="167" y="672"/>
                </a:cxn>
                <a:cxn ang="0">
                  <a:pos x="171" y="681"/>
                </a:cxn>
                <a:cxn ang="0">
                  <a:pos x="186" y="691"/>
                </a:cxn>
                <a:cxn ang="0">
                  <a:pos x="210" y="691"/>
                </a:cxn>
                <a:cxn ang="0">
                  <a:pos x="233" y="691"/>
                </a:cxn>
                <a:cxn ang="0">
                  <a:pos x="248" y="696"/>
                </a:cxn>
                <a:cxn ang="0">
                  <a:pos x="252" y="706"/>
                </a:cxn>
                <a:cxn ang="0">
                  <a:pos x="248" y="725"/>
                </a:cxn>
                <a:cxn ang="0">
                  <a:pos x="238" y="730"/>
                </a:cxn>
                <a:cxn ang="0">
                  <a:pos x="171" y="730"/>
                </a:cxn>
                <a:cxn ang="0">
                  <a:pos x="62" y="730"/>
                </a:cxn>
                <a:cxn ang="0">
                  <a:pos x="9" y="730"/>
                </a:cxn>
                <a:cxn ang="0">
                  <a:pos x="0" y="725"/>
                </a:cxn>
                <a:cxn ang="0">
                  <a:pos x="0" y="706"/>
                </a:cxn>
                <a:cxn ang="0">
                  <a:pos x="9" y="696"/>
                </a:cxn>
                <a:cxn ang="0">
                  <a:pos x="24" y="691"/>
                </a:cxn>
                <a:cxn ang="0">
                  <a:pos x="48" y="691"/>
                </a:cxn>
                <a:cxn ang="0">
                  <a:pos x="71" y="681"/>
                </a:cxn>
                <a:cxn ang="0">
                  <a:pos x="81" y="662"/>
                </a:cxn>
                <a:cxn ang="0">
                  <a:pos x="86" y="652"/>
                </a:cxn>
                <a:cxn ang="0">
                  <a:pos x="214" y="117"/>
                </a:cxn>
                <a:cxn ang="0">
                  <a:pos x="219" y="88"/>
                </a:cxn>
                <a:cxn ang="0">
                  <a:pos x="214" y="59"/>
                </a:cxn>
                <a:cxn ang="0">
                  <a:pos x="200" y="39"/>
                </a:cxn>
                <a:cxn ang="0">
                  <a:pos x="181" y="34"/>
                </a:cxn>
                <a:cxn ang="0">
                  <a:pos x="129" y="68"/>
                </a:cxn>
                <a:cxn ang="0">
                  <a:pos x="95" y="156"/>
                </a:cxn>
                <a:cxn ang="0">
                  <a:pos x="90" y="185"/>
                </a:cxn>
                <a:cxn ang="0">
                  <a:pos x="81" y="190"/>
                </a:cxn>
                <a:cxn ang="0">
                  <a:pos x="67" y="190"/>
                </a:cxn>
                <a:cxn ang="0">
                  <a:pos x="57" y="190"/>
                </a:cxn>
                <a:cxn ang="0">
                  <a:pos x="52" y="175"/>
                </a:cxn>
                <a:cxn ang="0">
                  <a:pos x="62" y="132"/>
                </a:cxn>
                <a:cxn ang="0">
                  <a:pos x="90" y="59"/>
                </a:cxn>
                <a:cxn ang="0">
                  <a:pos x="143" y="10"/>
                </a:cxn>
              </a:cxnLst>
              <a:rect l="0" t="0" r="r" b="b"/>
              <a:pathLst>
                <a:path w="629" h="730">
                  <a:moveTo>
                    <a:pt x="457" y="34"/>
                  </a:moveTo>
                  <a:lnTo>
                    <a:pt x="424" y="39"/>
                  </a:lnTo>
                  <a:lnTo>
                    <a:pt x="386" y="54"/>
                  </a:lnTo>
                  <a:lnTo>
                    <a:pt x="343" y="88"/>
                  </a:lnTo>
                  <a:lnTo>
                    <a:pt x="295" y="141"/>
                  </a:lnTo>
                  <a:lnTo>
                    <a:pt x="238" y="370"/>
                  </a:lnTo>
                  <a:lnTo>
                    <a:pt x="238" y="380"/>
                  </a:lnTo>
                  <a:lnTo>
                    <a:pt x="238" y="389"/>
                  </a:lnTo>
                  <a:lnTo>
                    <a:pt x="238" y="404"/>
                  </a:lnTo>
                  <a:lnTo>
                    <a:pt x="248" y="428"/>
                  </a:lnTo>
                  <a:lnTo>
                    <a:pt x="267" y="458"/>
                  </a:lnTo>
                  <a:lnTo>
                    <a:pt x="295" y="477"/>
                  </a:lnTo>
                  <a:lnTo>
                    <a:pt x="338" y="487"/>
                  </a:lnTo>
                  <a:lnTo>
                    <a:pt x="381" y="477"/>
                  </a:lnTo>
                  <a:lnTo>
                    <a:pt x="419" y="453"/>
                  </a:lnTo>
                  <a:lnTo>
                    <a:pt x="452" y="419"/>
                  </a:lnTo>
                  <a:lnTo>
                    <a:pt x="481" y="375"/>
                  </a:lnTo>
                  <a:lnTo>
                    <a:pt x="505" y="317"/>
                  </a:lnTo>
                  <a:lnTo>
                    <a:pt x="519" y="253"/>
                  </a:lnTo>
                  <a:lnTo>
                    <a:pt x="533" y="190"/>
                  </a:lnTo>
                  <a:lnTo>
                    <a:pt x="538" y="146"/>
                  </a:lnTo>
                  <a:lnTo>
                    <a:pt x="533" y="93"/>
                  </a:lnTo>
                  <a:lnTo>
                    <a:pt x="514" y="59"/>
                  </a:lnTo>
                  <a:lnTo>
                    <a:pt x="486" y="39"/>
                  </a:lnTo>
                  <a:lnTo>
                    <a:pt x="457" y="34"/>
                  </a:lnTo>
                  <a:close/>
                  <a:moveTo>
                    <a:pt x="181" y="0"/>
                  </a:moveTo>
                  <a:lnTo>
                    <a:pt x="214" y="5"/>
                  </a:lnTo>
                  <a:lnTo>
                    <a:pt x="248" y="15"/>
                  </a:lnTo>
                  <a:lnTo>
                    <a:pt x="276" y="39"/>
                  </a:lnTo>
                  <a:lnTo>
                    <a:pt x="295" y="83"/>
                  </a:lnTo>
                  <a:lnTo>
                    <a:pt x="329" y="54"/>
                  </a:lnTo>
                  <a:lnTo>
                    <a:pt x="362" y="29"/>
                  </a:lnTo>
                  <a:lnTo>
                    <a:pt x="410" y="10"/>
                  </a:lnTo>
                  <a:lnTo>
                    <a:pt x="457" y="0"/>
                  </a:lnTo>
                  <a:lnTo>
                    <a:pt x="495" y="5"/>
                  </a:lnTo>
                  <a:lnTo>
                    <a:pt x="538" y="20"/>
                  </a:lnTo>
                  <a:lnTo>
                    <a:pt x="572" y="49"/>
                  </a:lnTo>
                  <a:lnTo>
                    <a:pt x="600" y="83"/>
                  </a:lnTo>
                  <a:lnTo>
                    <a:pt x="619" y="132"/>
                  </a:lnTo>
                  <a:lnTo>
                    <a:pt x="629" y="195"/>
                  </a:lnTo>
                  <a:lnTo>
                    <a:pt x="614" y="278"/>
                  </a:lnTo>
                  <a:lnTo>
                    <a:pt x="586" y="355"/>
                  </a:lnTo>
                  <a:lnTo>
                    <a:pt x="533" y="419"/>
                  </a:lnTo>
                  <a:lnTo>
                    <a:pt x="476" y="472"/>
                  </a:lnTo>
                  <a:lnTo>
                    <a:pt x="405" y="506"/>
                  </a:lnTo>
                  <a:lnTo>
                    <a:pt x="338" y="521"/>
                  </a:lnTo>
                  <a:lnTo>
                    <a:pt x="291" y="511"/>
                  </a:lnTo>
                  <a:lnTo>
                    <a:pt x="257" y="497"/>
                  </a:lnTo>
                  <a:lnTo>
                    <a:pt x="238" y="472"/>
                  </a:lnTo>
                  <a:lnTo>
                    <a:pt x="224" y="453"/>
                  </a:lnTo>
                  <a:lnTo>
                    <a:pt x="200" y="535"/>
                  </a:lnTo>
                  <a:lnTo>
                    <a:pt x="181" y="623"/>
                  </a:lnTo>
                  <a:lnTo>
                    <a:pt x="176" y="638"/>
                  </a:lnTo>
                  <a:lnTo>
                    <a:pt x="171" y="647"/>
                  </a:lnTo>
                  <a:lnTo>
                    <a:pt x="171" y="662"/>
                  </a:lnTo>
                  <a:lnTo>
                    <a:pt x="167" y="672"/>
                  </a:lnTo>
                  <a:lnTo>
                    <a:pt x="167" y="677"/>
                  </a:lnTo>
                  <a:lnTo>
                    <a:pt x="171" y="681"/>
                  </a:lnTo>
                  <a:lnTo>
                    <a:pt x="176" y="686"/>
                  </a:lnTo>
                  <a:lnTo>
                    <a:pt x="186" y="691"/>
                  </a:lnTo>
                  <a:lnTo>
                    <a:pt x="195" y="691"/>
                  </a:lnTo>
                  <a:lnTo>
                    <a:pt x="210" y="691"/>
                  </a:lnTo>
                  <a:lnTo>
                    <a:pt x="224" y="691"/>
                  </a:lnTo>
                  <a:lnTo>
                    <a:pt x="233" y="691"/>
                  </a:lnTo>
                  <a:lnTo>
                    <a:pt x="238" y="691"/>
                  </a:lnTo>
                  <a:lnTo>
                    <a:pt x="248" y="696"/>
                  </a:lnTo>
                  <a:lnTo>
                    <a:pt x="252" y="701"/>
                  </a:lnTo>
                  <a:lnTo>
                    <a:pt x="252" y="706"/>
                  </a:lnTo>
                  <a:lnTo>
                    <a:pt x="252" y="715"/>
                  </a:lnTo>
                  <a:lnTo>
                    <a:pt x="248" y="725"/>
                  </a:lnTo>
                  <a:lnTo>
                    <a:pt x="243" y="730"/>
                  </a:lnTo>
                  <a:lnTo>
                    <a:pt x="238" y="730"/>
                  </a:lnTo>
                  <a:lnTo>
                    <a:pt x="229" y="730"/>
                  </a:lnTo>
                  <a:lnTo>
                    <a:pt x="171" y="730"/>
                  </a:lnTo>
                  <a:lnTo>
                    <a:pt x="114" y="725"/>
                  </a:lnTo>
                  <a:lnTo>
                    <a:pt x="62" y="730"/>
                  </a:lnTo>
                  <a:lnTo>
                    <a:pt x="14" y="730"/>
                  </a:lnTo>
                  <a:lnTo>
                    <a:pt x="9" y="730"/>
                  </a:lnTo>
                  <a:lnTo>
                    <a:pt x="5" y="730"/>
                  </a:lnTo>
                  <a:lnTo>
                    <a:pt x="0" y="725"/>
                  </a:lnTo>
                  <a:lnTo>
                    <a:pt x="0" y="715"/>
                  </a:lnTo>
                  <a:lnTo>
                    <a:pt x="0" y="706"/>
                  </a:lnTo>
                  <a:lnTo>
                    <a:pt x="5" y="696"/>
                  </a:lnTo>
                  <a:lnTo>
                    <a:pt x="9" y="696"/>
                  </a:lnTo>
                  <a:lnTo>
                    <a:pt x="14" y="691"/>
                  </a:lnTo>
                  <a:lnTo>
                    <a:pt x="24" y="691"/>
                  </a:lnTo>
                  <a:lnTo>
                    <a:pt x="29" y="691"/>
                  </a:lnTo>
                  <a:lnTo>
                    <a:pt x="48" y="691"/>
                  </a:lnTo>
                  <a:lnTo>
                    <a:pt x="62" y="686"/>
                  </a:lnTo>
                  <a:lnTo>
                    <a:pt x="71" y="681"/>
                  </a:lnTo>
                  <a:lnTo>
                    <a:pt x="76" y="672"/>
                  </a:lnTo>
                  <a:lnTo>
                    <a:pt x="81" y="662"/>
                  </a:lnTo>
                  <a:lnTo>
                    <a:pt x="86" y="652"/>
                  </a:lnTo>
                  <a:lnTo>
                    <a:pt x="86" y="652"/>
                  </a:lnTo>
                  <a:lnTo>
                    <a:pt x="214" y="127"/>
                  </a:lnTo>
                  <a:lnTo>
                    <a:pt x="214" y="117"/>
                  </a:lnTo>
                  <a:lnTo>
                    <a:pt x="214" y="102"/>
                  </a:lnTo>
                  <a:lnTo>
                    <a:pt x="219" y="88"/>
                  </a:lnTo>
                  <a:lnTo>
                    <a:pt x="214" y="73"/>
                  </a:lnTo>
                  <a:lnTo>
                    <a:pt x="214" y="59"/>
                  </a:lnTo>
                  <a:lnTo>
                    <a:pt x="210" y="49"/>
                  </a:lnTo>
                  <a:lnTo>
                    <a:pt x="200" y="39"/>
                  </a:lnTo>
                  <a:lnTo>
                    <a:pt x="190" y="34"/>
                  </a:lnTo>
                  <a:lnTo>
                    <a:pt x="181" y="34"/>
                  </a:lnTo>
                  <a:lnTo>
                    <a:pt x="152" y="44"/>
                  </a:lnTo>
                  <a:lnTo>
                    <a:pt x="129" y="68"/>
                  </a:lnTo>
                  <a:lnTo>
                    <a:pt x="110" y="112"/>
                  </a:lnTo>
                  <a:lnTo>
                    <a:pt x="95" y="156"/>
                  </a:lnTo>
                  <a:lnTo>
                    <a:pt x="95" y="175"/>
                  </a:lnTo>
                  <a:lnTo>
                    <a:pt x="90" y="185"/>
                  </a:lnTo>
                  <a:lnTo>
                    <a:pt x="86" y="190"/>
                  </a:lnTo>
                  <a:lnTo>
                    <a:pt x="81" y="190"/>
                  </a:lnTo>
                  <a:lnTo>
                    <a:pt x="71" y="190"/>
                  </a:lnTo>
                  <a:lnTo>
                    <a:pt x="67" y="190"/>
                  </a:lnTo>
                  <a:lnTo>
                    <a:pt x="62" y="190"/>
                  </a:lnTo>
                  <a:lnTo>
                    <a:pt x="57" y="190"/>
                  </a:lnTo>
                  <a:lnTo>
                    <a:pt x="52" y="185"/>
                  </a:lnTo>
                  <a:lnTo>
                    <a:pt x="52" y="175"/>
                  </a:lnTo>
                  <a:lnTo>
                    <a:pt x="57" y="161"/>
                  </a:lnTo>
                  <a:lnTo>
                    <a:pt x="62" y="132"/>
                  </a:lnTo>
                  <a:lnTo>
                    <a:pt x="76" y="98"/>
                  </a:lnTo>
                  <a:lnTo>
                    <a:pt x="90" y="59"/>
                  </a:lnTo>
                  <a:lnTo>
                    <a:pt x="114" y="34"/>
                  </a:lnTo>
                  <a:lnTo>
                    <a:pt x="143" y="10"/>
                  </a:lnTo>
                  <a:lnTo>
                    <a:pt x="1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7" name="Freeform 11"/>
            <p:cNvSpPr>
              <a:spLocks noEditPoints="1"/>
            </p:cNvSpPr>
            <p:nvPr/>
          </p:nvSpPr>
          <p:spPr bwMode="auto">
            <a:xfrm>
              <a:off x="7333" y="3935"/>
              <a:ext cx="128" cy="501"/>
            </a:xfrm>
            <a:custGeom>
              <a:avLst/>
              <a:gdLst/>
              <a:ahLst/>
              <a:cxnLst>
                <a:cxn ang="0">
                  <a:pos x="66" y="365"/>
                </a:cxn>
                <a:cxn ang="0">
                  <a:pos x="81" y="370"/>
                </a:cxn>
                <a:cxn ang="0">
                  <a:pos x="95" y="375"/>
                </a:cxn>
                <a:cxn ang="0">
                  <a:pos x="109" y="384"/>
                </a:cxn>
                <a:cxn ang="0">
                  <a:pos x="119" y="399"/>
                </a:cxn>
                <a:cxn ang="0">
                  <a:pos x="128" y="414"/>
                </a:cxn>
                <a:cxn ang="0">
                  <a:pos x="128" y="433"/>
                </a:cxn>
                <a:cxn ang="0">
                  <a:pos x="128" y="448"/>
                </a:cxn>
                <a:cxn ang="0">
                  <a:pos x="119" y="462"/>
                </a:cxn>
                <a:cxn ang="0">
                  <a:pos x="109" y="477"/>
                </a:cxn>
                <a:cxn ang="0">
                  <a:pos x="100" y="491"/>
                </a:cxn>
                <a:cxn ang="0">
                  <a:pos x="81" y="496"/>
                </a:cxn>
                <a:cxn ang="0">
                  <a:pos x="66" y="501"/>
                </a:cxn>
                <a:cxn ang="0">
                  <a:pos x="47" y="496"/>
                </a:cxn>
                <a:cxn ang="0">
                  <a:pos x="33" y="491"/>
                </a:cxn>
                <a:cxn ang="0">
                  <a:pos x="19" y="482"/>
                </a:cxn>
                <a:cxn ang="0">
                  <a:pos x="9" y="467"/>
                </a:cxn>
                <a:cxn ang="0">
                  <a:pos x="0" y="452"/>
                </a:cxn>
                <a:cxn ang="0">
                  <a:pos x="0" y="433"/>
                </a:cxn>
                <a:cxn ang="0">
                  <a:pos x="0" y="418"/>
                </a:cxn>
                <a:cxn ang="0">
                  <a:pos x="9" y="399"/>
                </a:cxn>
                <a:cxn ang="0">
                  <a:pos x="19" y="384"/>
                </a:cxn>
                <a:cxn ang="0">
                  <a:pos x="28" y="375"/>
                </a:cxn>
                <a:cxn ang="0">
                  <a:pos x="47" y="370"/>
                </a:cxn>
                <a:cxn ang="0">
                  <a:pos x="66" y="365"/>
                </a:cxn>
                <a:cxn ang="0">
                  <a:pos x="66" y="0"/>
                </a:cxn>
                <a:cxn ang="0">
                  <a:pos x="81" y="5"/>
                </a:cxn>
                <a:cxn ang="0">
                  <a:pos x="95" y="10"/>
                </a:cxn>
                <a:cxn ang="0">
                  <a:pos x="109" y="19"/>
                </a:cxn>
                <a:cxn ang="0">
                  <a:pos x="119" y="34"/>
                </a:cxn>
                <a:cxn ang="0">
                  <a:pos x="128" y="49"/>
                </a:cxn>
                <a:cxn ang="0">
                  <a:pos x="128" y="68"/>
                </a:cxn>
                <a:cxn ang="0">
                  <a:pos x="128" y="88"/>
                </a:cxn>
                <a:cxn ang="0">
                  <a:pos x="119" y="102"/>
                </a:cxn>
                <a:cxn ang="0">
                  <a:pos x="109" y="117"/>
                </a:cxn>
                <a:cxn ang="0">
                  <a:pos x="100" y="127"/>
                </a:cxn>
                <a:cxn ang="0">
                  <a:pos x="81" y="131"/>
                </a:cxn>
                <a:cxn ang="0">
                  <a:pos x="66" y="136"/>
                </a:cxn>
                <a:cxn ang="0">
                  <a:pos x="47" y="131"/>
                </a:cxn>
                <a:cxn ang="0">
                  <a:pos x="33" y="127"/>
                </a:cxn>
                <a:cxn ang="0">
                  <a:pos x="19" y="117"/>
                </a:cxn>
                <a:cxn ang="0">
                  <a:pos x="9" y="102"/>
                </a:cxn>
                <a:cxn ang="0">
                  <a:pos x="0" y="88"/>
                </a:cxn>
                <a:cxn ang="0">
                  <a:pos x="0" y="68"/>
                </a:cxn>
                <a:cxn ang="0">
                  <a:pos x="0" y="54"/>
                </a:cxn>
                <a:cxn ang="0">
                  <a:pos x="9" y="39"/>
                </a:cxn>
                <a:cxn ang="0">
                  <a:pos x="19" y="24"/>
                </a:cxn>
                <a:cxn ang="0">
                  <a:pos x="28" y="15"/>
                </a:cxn>
                <a:cxn ang="0">
                  <a:pos x="47" y="5"/>
                </a:cxn>
                <a:cxn ang="0">
                  <a:pos x="66" y="0"/>
                </a:cxn>
              </a:cxnLst>
              <a:rect l="0" t="0" r="r" b="b"/>
              <a:pathLst>
                <a:path w="128" h="501">
                  <a:moveTo>
                    <a:pt x="66" y="365"/>
                  </a:moveTo>
                  <a:lnTo>
                    <a:pt x="81" y="370"/>
                  </a:lnTo>
                  <a:lnTo>
                    <a:pt x="95" y="375"/>
                  </a:lnTo>
                  <a:lnTo>
                    <a:pt x="109" y="384"/>
                  </a:lnTo>
                  <a:lnTo>
                    <a:pt x="119" y="399"/>
                  </a:lnTo>
                  <a:lnTo>
                    <a:pt x="128" y="414"/>
                  </a:lnTo>
                  <a:lnTo>
                    <a:pt x="128" y="433"/>
                  </a:lnTo>
                  <a:lnTo>
                    <a:pt x="128" y="448"/>
                  </a:lnTo>
                  <a:lnTo>
                    <a:pt x="119" y="462"/>
                  </a:lnTo>
                  <a:lnTo>
                    <a:pt x="109" y="477"/>
                  </a:lnTo>
                  <a:lnTo>
                    <a:pt x="100" y="491"/>
                  </a:lnTo>
                  <a:lnTo>
                    <a:pt x="81" y="496"/>
                  </a:lnTo>
                  <a:lnTo>
                    <a:pt x="66" y="501"/>
                  </a:lnTo>
                  <a:lnTo>
                    <a:pt x="47" y="496"/>
                  </a:lnTo>
                  <a:lnTo>
                    <a:pt x="33" y="491"/>
                  </a:lnTo>
                  <a:lnTo>
                    <a:pt x="19" y="482"/>
                  </a:lnTo>
                  <a:lnTo>
                    <a:pt x="9" y="467"/>
                  </a:lnTo>
                  <a:lnTo>
                    <a:pt x="0" y="452"/>
                  </a:lnTo>
                  <a:lnTo>
                    <a:pt x="0" y="433"/>
                  </a:lnTo>
                  <a:lnTo>
                    <a:pt x="0" y="418"/>
                  </a:lnTo>
                  <a:lnTo>
                    <a:pt x="9" y="399"/>
                  </a:lnTo>
                  <a:lnTo>
                    <a:pt x="19" y="384"/>
                  </a:lnTo>
                  <a:lnTo>
                    <a:pt x="28" y="375"/>
                  </a:lnTo>
                  <a:lnTo>
                    <a:pt x="47" y="370"/>
                  </a:lnTo>
                  <a:lnTo>
                    <a:pt x="66" y="365"/>
                  </a:lnTo>
                  <a:close/>
                  <a:moveTo>
                    <a:pt x="66" y="0"/>
                  </a:moveTo>
                  <a:lnTo>
                    <a:pt x="81" y="5"/>
                  </a:lnTo>
                  <a:lnTo>
                    <a:pt x="95" y="10"/>
                  </a:lnTo>
                  <a:lnTo>
                    <a:pt x="109" y="19"/>
                  </a:lnTo>
                  <a:lnTo>
                    <a:pt x="119" y="34"/>
                  </a:lnTo>
                  <a:lnTo>
                    <a:pt x="128" y="49"/>
                  </a:lnTo>
                  <a:lnTo>
                    <a:pt x="128" y="68"/>
                  </a:lnTo>
                  <a:lnTo>
                    <a:pt x="128" y="88"/>
                  </a:lnTo>
                  <a:lnTo>
                    <a:pt x="119" y="102"/>
                  </a:lnTo>
                  <a:lnTo>
                    <a:pt x="109" y="117"/>
                  </a:lnTo>
                  <a:lnTo>
                    <a:pt x="100" y="127"/>
                  </a:lnTo>
                  <a:lnTo>
                    <a:pt x="81" y="131"/>
                  </a:lnTo>
                  <a:lnTo>
                    <a:pt x="66" y="136"/>
                  </a:lnTo>
                  <a:lnTo>
                    <a:pt x="47" y="131"/>
                  </a:lnTo>
                  <a:lnTo>
                    <a:pt x="33" y="127"/>
                  </a:lnTo>
                  <a:lnTo>
                    <a:pt x="19" y="117"/>
                  </a:lnTo>
                  <a:lnTo>
                    <a:pt x="9" y="102"/>
                  </a:lnTo>
                  <a:lnTo>
                    <a:pt x="0" y="88"/>
                  </a:lnTo>
                  <a:lnTo>
                    <a:pt x="0" y="68"/>
                  </a:lnTo>
                  <a:lnTo>
                    <a:pt x="0" y="54"/>
                  </a:lnTo>
                  <a:lnTo>
                    <a:pt x="9" y="39"/>
                  </a:lnTo>
                  <a:lnTo>
                    <a:pt x="19" y="24"/>
                  </a:lnTo>
                  <a:lnTo>
                    <a:pt x="28" y="15"/>
                  </a:lnTo>
                  <a:lnTo>
                    <a:pt x="47" y="5"/>
                  </a:lnTo>
                  <a:lnTo>
                    <a:pt x="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8" name="Freeform 12"/>
            <p:cNvSpPr>
              <a:spLocks noEditPoints="1"/>
            </p:cNvSpPr>
            <p:nvPr/>
          </p:nvSpPr>
          <p:spPr bwMode="auto">
            <a:xfrm>
              <a:off x="7657" y="3648"/>
              <a:ext cx="919" cy="817"/>
            </a:xfrm>
            <a:custGeom>
              <a:avLst/>
              <a:gdLst/>
              <a:ahLst/>
              <a:cxnLst>
                <a:cxn ang="0">
                  <a:pos x="162" y="92"/>
                </a:cxn>
                <a:cxn ang="0">
                  <a:pos x="495" y="710"/>
                </a:cxn>
                <a:cxn ang="0">
                  <a:pos x="500" y="710"/>
                </a:cxn>
                <a:cxn ang="0">
                  <a:pos x="833" y="92"/>
                </a:cxn>
                <a:cxn ang="0">
                  <a:pos x="162" y="92"/>
                </a:cxn>
                <a:cxn ang="0">
                  <a:pos x="28" y="0"/>
                </a:cxn>
                <a:cxn ang="0">
                  <a:pos x="890" y="0"/>
                </a:cxn>
                <a:cxn ang="0">
                  <a:pos x="905" y="0"/>
                </a:cxn>
                <a:cxn ang="0">
                  <a:pos x="914" y="0"/>
                </a:cxn>
                <a:cxn ang="0">
                  <a:pos x="919" y="5"/>
                </a:cxn>
                <a:cxn ang="0">
                  <a:pos x="919" y="10"/>
                </a:cxn>
                <a:cxn ang="0">
                  <a:pos x="919" y="15"/>
                </a:cxn>
                <a:cxn ang="0">
                  <a:pos x="919" y="19"/>
                </a:cxn>
                <a:cxn ang="0">
                  <a:pos x="914" y="24"/>
                </a:cxn>
                <a:cxn ang="0">
                  <a:pos x="914" y="29"/>
                </a:cxn>
                <a:cxn ang="0">
                  <a:pos x="914" y="29"/>
                </a:cxn>
                <a:cxn ang="0">
                  <a:pos x="495" y="798"/>
                </a:cxn>
                <a:cxn ang="0">
                  <a:pos x="490" y="808"/>
                </a:cxn>
                <a:cxn ang="0">
                  <a:pos x="485" y="812"/>
                </a:cxn>
                <a:cxn ang="0">
                  <a:pos x="481" y="817"/>
                </a:cxn>
                <a:cxn ang="0">
                  <a:pos x="471" y="817"/>
                </a:cxn>
                <a:cxn ang="0">
                  <a:pos x="457" y="817"/>
                </a:cxn>
                <a:cxn ang="0">
                  <a:pos x="447" y="817"/>
                </a:cxn>
                <a:cxn ang="0">
                  <a:pos x="438" y="817"/>
                </a:cxn>
                <a:cxn ang="0">
                  <a:pos x="433" y="812"/>
                </a:cxn>
                <a:cxn ang="0">
                  <a:pos x="428" y="803"/>
                </a:cxn>
                <a:cxn ang="0">
                  <a:pos x="424" y="793"/>
                </a:cxn>
                <a:cxn ang="0">
                  <a:pos x="9" y="29"/>
                </a:cxn>
                <a:cxn ang="0">
                  <a:pos x="9" y="24"/>
                </a:cxn>
                <a:cxn ang="0">
                  <a:pos x="4" y="19"/>
                </a:cxn>
                <a:cxn ang="0">
                  <a:pos x="0" y="15"/>
                </a:cxn>
                <a:cxn ang="0">
                  <a:pos x="0" y="10"/>
                </a:cxn>
                <a:cxn ang="0">
                  <a:pos x="4" y="5"/>
                </a:cxn>
                <a:cxn ang="0">
                  <a:pos x="9" y="0"/>
                </a:cxn>
                <a:cxn ang="0">
                  <a:pos x="19" y="0"/>
                </a:cxn>
                <a:cxn ang="0">
                  <a:pos x="28" y="0"/>
                </a:cxn>
              </a:cxnLst>
              <a:rect l="0" t="0" r="r" b="b"/>
              <a:pathLst>
                <a:path w="919" h="817">
                  <a:moveTo>
                    <a:pt x="162" y="92"/>
                  </a:moveTo>
                  <a:lnTo>
                    <a:pt x="495" y="710"/>
                  </a:lnTo>
                  <a:lnTo>
                    <a:pt x="500" y="710"/>
                  </a:lnTo>
                  <a:lnTo>
                    <a:pt x="833" y="92"/>
                  </a:lnTo>
                  <a:lnTo>
                    <a:pt x="162" y="92"/>
                  </a:lnTo>
                  <a:close/>
                  <a:moveTo>
                    <a:pt x="28" y="0"/>
                  </a:moveTo>
                  <a:lnTo>
                    <a:pt x="890" y="0"/>
                  </a:lnTo>
                  <a:lnTo>
                    <a:pt x="905" y="0"/>
                  </a:lnTo>
                  <a:lnTo>
                    <a:pt x="914" y="0"/>
                  </a:lnTo>
                  <a:lnTo>
                    <a:pt x="919" y="5"/>
                  </a:lnTo>
                  <a:lnTo>
                    <a:pt x="919" y="10"/>
                  </a:lnTo>
                  <a:lnTo>
                    <a:pt x="919" y="15"/>
                  </a:lnTo>
                  <a:lnTo>
                    <a:pt x="919" y="19"/>
                  </a:lnTo>
                  <a:lnTo>
                    <a:pt x="914" y="24"/>
                  </a:lnTo>
                  <a:lnTo>
                    <a:pt x="914" y="29"/>
                  </a:lnTo>
                  <a:lnTo>
                    <a:pt x="914" y="29"/>
                  </a:lnTo>
                  <a:lnTo>
                    <a:pt x="495" y="798"/>
                  </a:lnTo>
                  <a:lnTo>
                    <a:pt x="490" y="808"/>
                  </a:lnTo>
                  <a:lnTo>
                    <a:pt x="485" y="812"/>
                  </a:lnTo>
                  <a:lnTo>
                    <a:pt x="481" y="817"/>
                  </a:lnTo>
                  <a:lnTo>
                    <a:pt x="471" y="817"/>
                  </a:lnTo>
                  <a:lnTo>
                    <a:pt x="457" y="817"/>
                  </a:lnTo>
                  <a:lnTo>
                    <a:pt x="447" y="817"/>
                  </a:lnTo>
                  <a:lnTo>
                    <a:pt x="438" y="817"/>
                  </a:lnTo>
                  <a:lnTo>
                    <a:pt x="433" y="812"/>
                  </a:lnTo>
                  <a:lnTo>
                    <a:pt x="428" y="803"/>
                  </a:lnTo>
                  <a:lnTo>
                    <a:pt x="424" y="793"/>
                  </a:lnTo>
                  <a:lnTo>
                    <a:pt x="9" y="29"/>
                  </a:lnTo>
                  <a:lnTo>
                    <a:pt x="9" y="24"/>
                  </a:lnTo>
                  <a:lnTo>
                    <a:pt x="4" y="19"/>
                  </a:lnTo>
                  <a:lnTo>
                    <a:pt x="0" y="15"/>
                  </a:lnTo>
                  <a:lnTo>
                    <a:pt x="0" y="10"/>
                  </a:lnTo>
                  <a:lnTo>
                    <a:pt x="4" y="5"/>
                  </a:lnTo>
                  <a:lnTo>
                    <a:pt x="9" y="0"/>
                  </a:lnTo>
                  <a:lnTo>
                    <a:pt x="19" y="0"/>
                  </a:lnTo>
                  <a:lnTo>
                    <a:pt x="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9" name="Freeform 13"/>
            <p:cNvSpPr>
              <a:spLocks/>
            </p:cNvSpPr>
            <p:nvPr/>
          </p:nvSpPr>
          <p:spPr bwMode="auto">
            <a:xfrm>
              <a:off x="8724" y="3633"/>
              <a:ext cx="614" cy="813"/>
            </a:xfrm>
            <a:custGeom>
              <a:avLst/>
              <a:gdLst/>
              <a:ahLst/>
              <a:cxnLst>
                <a:cxn ang="0">
                  <a:pos x="266" y="10"/>
                </a:cxn>
                <a:cxn ang="0">
                  <a:pos x="271" y="20"/>
                </a:cxn>
                <a:cxn ang="0">
                  <a:pos x="266" y="34"/>
                </a:cxn>
                <a:cxn ang="0">
                  <a:pos x="214" y="356"/>
                </a:cxn>
                <a:cxn ang="0">
                  <a:pos x="366" y="292"/>
                </a:cxn>
                <a:cxn ang="0">
                  <a:pos x="471" y="326"/>
                </a:cxn>
                <a:cxn ang="0">
                  <a:pos x="514" y="404"/>
                </a:cxn>
                <a:cxn ang="0">
                  <a:pos x="495" y="521"/>
                </a:cxn>
                <a:cxn ang="0">
                  <a:pos x="452" y="647"/>
                </a:cxn>
                <a:cxn ang="0">
                  <a:pos x="428" y="740"/>
                </a:cxn>
                <a:cxn ang="0">
                  <a:pos x="433" y="774"/>
                </a:cxn>
                <a:cxn ang="0">
                  <a:pos x="490" y="769"/>
                </a:cxn>
                <a:cxn ang="0">
                  <a:pos x="576" y="638"/>
                </a:cxn>
                <a:cxn ang="0">
                  <a:pos x="586" y="623"/>
                </a:cxn>
                <a:cxn ang="0">
                  <a:pos x="605" y="623"/>
                </a:cxn>
                <a:cxn ang="0">
                  <a:pos x="614" y="638"/>
                </a:cxn>
                <a:cxn ang="0">
                  <a:pos x="576" y="730"/>
                </a:cxn>
                <a:cxn ang="0">
                  <a:pos x="452" y="813"/>
                </a:cxn>
                <a:cxn ang="0">
                  <a:pos x="352" y="754"/>
                </a:cxn>
                <a:cxn ang="0">
                  <a:pos x="347" y="691"/>
                </a:cxn>
                <a:cxn ang="0">
                  <a:pos x="362" y="652"/>
                </a:cxn>
                <a:cxn ang="0">
                  <a:pos x="409" y="511"/>
                </a:cxn>
                <a:cxn ang="0">
                  <a:pos x="428" y="390"/>
                </a:cxn>
                <a:cxn ang="0">
                  <a:pos x="390" y="331"/>
                </a:cxn>
                <a:cxn ang="0">
                  <a:pos x="252" y="365"/>
                </a:cxn>
                <a:cxn ang="0">
                  <a:pos x="162" y="477"/>
                </a:cxn>
                <a:cxn ang="0">
                  <a:pos x="143" y="545"/>
                </a:cxn>
                <a:cxn ang="0">
                  <a:pos x="133" y="594"/>
                </a:cxn>
                <a:cxn ang="0">
                  <a:pos x="100" y="720"/>
                </a:cxn>
                <a:cxn ang="0">
                  <a:pos x="90" y="764"/>
                </a:cxn>
                <a:cxn ang="0">
                  <a:pos x="76" y="793"/>
                </a:cxn>
                <a:cxn ang="0">
                  <a:pos x="47" y="813"/>
                </a:cxn>
                <a:cxn ang="0">
                  <a:pos x="14" y="803"/>
                </a:cxn>
                <a:cxn ang="0">
                  <a:pos x="0" y="774"/>
                </a:cxn>
                <a:cxn ang="0">
                  <a:pos x="0" y="764"/>
                </a:cxn>
                <a:cxn ang="0">
                  <a:pos x="166" y="88"/>
                </a:cxn>
                <a:cxn ang="0">
                  <a:pos x="166" y="69"/>
                </a:cxn>
                <a:cxn ang="0">
                  <a:pos x="157" y="59"/>
                </a:cxn>
                <a:cxn ang="0">
                  <a:pos x="114" y="54"/>
                </a:cxn>
                <a:cxn ang="0">
                  <a:pos x="90" y="54"/>
                </a:cxn>
                <a:cxn ang="0">
                  <a:pos x="85" y="30"/>
                </a:cxn>
                <a:cxn ang="0">
                  <a:pos x="100" y="15"/>
                </a:cxn>
                <a:cxn ang="0">
                  <a:pos x="143" y="10"/>
                </a:cxn>
                <a:cxn ang="0">
                  <a:pos x="257" y="0"/>
                </a:cxn>
              </a:cxnLst>
              <a:rect l="0" t="0" r="r" b="b"/>
              <a:pathLst>
                <a:path w="614" h="813">
                  <a:moveTo>
                    <a:pt x="257" y="0"/>
                  </a:moveTo>
                  <a:lnTo>
                    <a:pt x="262" y="5"/>
                  </a:lnTo>
                  <a:lnTo>
                    <a:pt x="266" y="10"/>
                  </a:lnTo>
                  <a:lnTo>
                    <a:pt x="271" y="15"/>
                  </a:lnTo>
                  <a:lnTo>
                    <a:pt x="271" y="20"/>
                  </a:lnTo>
                  <a:lnTo>
                    <a:pt x="271" y="20"/>
                  </a:lnTo>
                  <a:lnTo>
                    <a:pt x="271" y="25"/>
                  </a:lnTo>
                  <a:lnTo>
                    <a:pt x="266" y="34"/>
                  </a:lnTo>
                  <a:lnTo>
                    <a:pt x="266" y="34"/>
                  </a:lnTo>
                  <a:lnTo>
                    <a:pt x="266" y="34"/>
                  </a:lnTo>
                  <a:lnTo>
                    <a:pt x="181" y="390"/>
                  </a:lnTo>
                  <a:lnTo>
                    <a:pt x="214" y="356"/>
                  </a:lnTo>
                  <a:lnTo>
                    <a:pt x="257" y="321"/>
                  </a:lnTo>
                  <a:lnTo>
                    <a:pt x="309" y="302"/>
                  </a:lnTo>
                  <a:lnTo>
                    <a:pt x="366" y="292"/>
                  </a:lnTo>
                  <a:lnTo>
                    <a:pt x="409" y="297"/>
                  </a:lnTo>
                  <a:lnTo>
                    <a:pt x="447" y="312"/>
                  </a:lnTo>
                  <a:lnTo>
                    <a:pt x="471" y="326"/>
                  </a:lnTo>
                  <a:lnTo>
                    <a:pt x="495" y="351"/>
                  </a:lnTo>
                  <a:lnTo>
                    <a:pt x="509" y="380"/>
                  </a:lnTo>
                  <a:lnTo>
                    <a:pt x="514" y="404"/>
                  </a:lnTo>
                  <a:lnTo>
                    <a:pt x="514" y="424"/>
                  </a:lnTo>
                  <a:lnTo>
                    <a:pt x="509" y="467"/>
                  </a:lnTo>
                  <a:lnTo>
                    <a:pt x="495" y="521"/>
                  </a:lnTo>
                  <a:lnTo>
                    <a:pt x="481" y="570"/>
                  </a:lnTo>
                  <a:lnTo>
                    <a:pt x="462" y="618"/>
                  </a:lnTo>
                  <a:lnTo>
                    <a:pt x="452" y="647"/>
                  </a:lnTo>
                  <a:lnTo>
                    <a:pt x="438" y="686"/>
                  </a:lnTo>
                  <a:lnTo>
                    <a:pt x="428" y="716"/>
                  </a:lnTo>
                  <a:lnTo>
                    <a:pt x="428" y="740"/>
                  </a:lnTo>
                  <a:lnTo>
                    <a:pt x="428" y="754"/>
                  </a:lnTo>
                  <a:lnTo>
                    <a:pt x="428" y="764"/>
                  </a:lnTo>
                  <a:lnTo>
                    <a:pt x="433" y="774"/>
                  </a:lnTo>
                  <a:lnTo>
                    <a:pt x="443" y="779"/>
                  </a:lnTo>
                  <a:lnTo>
                    <a:pt x="457" y="779"/>
                  </a:lnTo>
                  <a:lnTo>
                    <a:pt x="490" y="769"/>
                  </a:lnTo>
                  <a:lnTo>
                    <a:pt x="519" y="745"/>
                  </a:lnTo>
                  <a:lnTo>
                    <a:pt x="552" y="701"/>
                  </a:lnTo>
                  <a:lnTo>
                    <a:pt x="576" y="638"/>
                  </a:lnTo>
                  <a:lnTo>
                    <a:pt x="576" y="633"/>
                  </a:lnTo>
                  <a:lnTo>
                    <a:pt x="581" y="628"/>
                  </a:lnTo>
                  <a:lnTo>
                    <a:pt x="586" y="623"/>
                  </a:lnTo>
                  <a:lnTo>
                    <a:pt x="595" y="623"/>
                  </a:lnTo>
                  <a:lnTo>
                    <a:pt x="600" y="623"/>
                  </a:lnTo>
                  <a:lnTo>
                    <a:pt x="605" y="623"/>
                  </a:lnTo>
                  <a:lnTo>
                    <a:pt x="609" y="623"/>
                  </a:lnTo>
                  <a:lnTo>
                    <a:pt x="614" y="628"/>
                  </a:lnTo>
                  <a:lnTo>
                    <a:pt x="614" y="638"/>
                  </a:lnTo>
                  <a:lnTo>
                    <a:pt x="609" y="657"/>
                  </a:lnTo>
                  <a:lnTo>
                    <a:pt x="595" y="691"/>
                  </a:lnTo>
                  <a:lnTo>
                    <a:pt x="576" y="730"/>
                  </a:lnTo>
                  <a:lnTo>
                    <a:pt x="543" y="769"/>
                  </a:lnTo>
                  <a:lnTo>
                    <a:pt x="505" y="798"/>
                  </a:lnTo>
                  <a:lnTo>
                    <a:pt x="452" y="813"/>
                  </a:lnTo>
                  <a:lnTo>
                    <a:pt x="409" y="803"/>
                  </a:lnTo>
                  <a:lnTo>
                    <a:pt x="376" y="784"/>
                  </a:lnTo>
                  <a:lnTo>
                    <a:pt x="352" y="754"/>
                  </a:lnTo>
                  <a:lnTo>
                    <a:pt x="347" y="716"/>
                  </a:lnTo>
                  <a:lnTo>
                    <a:pt x="347" y="701"/>
                  </a:lnTo>
                  <a:lnTo>
                    <a:pt x="347" y="691"/>
                  </a:lnTo>
                  <a:lnTo>
                    <a:pt x="347" y="681"/>
                  </a:lnTo>
                  <a:lnTo>
                    <a:pt x="352" y="667"/>
                  </a:lnTo>
                  <a:lnTo>
                    <a:pt x="362" y="652"/>
                  </a:lnTo>
                  <a:lnTo>
                    <a:pt x="376" y="613"/>
                  </a:lnTo>
                  <a:lnTo>
                    <a:pt x="390" y="565"/>
                  </a:lnTo>
                  <a:lnTo>
                    <a:pt x="409" y="511"/>
                  </a:lnTo>
                  <a:lnTo>
                    <a:pt x="424" y="453"/>
                  </a:lnTo>
                  <a:lnTo>
                    <a:pt x="428" y="409"/>
                  </a:lnTo>
                  <a:lnTo>
                    <a:pt x="428" y="390"/>
                  </a:lnTo>
                  <a:lnTo>
                    <a:pt x="424" y="365"/>
                  </a:lnTo>
                  <a:lnTo>
                    <a:pt x="414" y="346"/>
                  </a:lnTo>
                  <a:lnTo>
                    <a:pt x="390" y="331"/>
                  </a:lnTo>
                  <a:lnTo>
                    <a:pt x="362" y="326"/>
                  </a:lnTo>
                  <a:lnTo>
                    <a:pt x="300" y="336"/>
                  </a:lnTo>
                  <a:lnTo>
                    <a:pt x="252" y="365"/>
                  </a:lnTo>
                  <a:lnTo>
                    <a:pt x="209" y="404"/>
                  </a:lnTo>
                  <a:lnTo>
                    <a:pt x="181" y="448"/>
                  </a:lnTo>
                  <a:lnTo>
                    <a:pt x="162" y="477"/>
                  </a:lnTo>
                  <a:lnTo>
                    <a:pt x="157" y="497"/>
                  </a:lnTo>
                  <a:lnTo>
                    <a:pt x="147" y="531"/>
                  </a:lnTo>
                  <a:lnTo>
                    <a:pt x="143" y="545"/>
                  </a:lnTo>
                  <a:lnTo>
                    <a:pt x="138" y="560"/>
                  </a:lnTo>
                  <a:lnTo>
                    <a:pt x="133" y="579"/>
                  </a:lnTo>
                  <a:lnTo>
                    <a:pt x="133" y="594"/>
                  </a:lnTo>
                  <a:lnTo>
                    <a:pt x="128" y="609"/>
                  </a:lnTo>
                  <a:lnTo>
                    <a:pt x="100" y="711"/>
                  </a:lnTo>
                  <a:lnTo>
                    <a:pt x="100" y="720"/>
                  </a:lnTo>
                  <a:lnTo>
                    <a:pt x="95" y="740"/>
                  </a:lnTo>
                  <a:lnTo>
                    <a:pt x="90" y="754"/>
                  </a:lnTo>
                  <a:lnTo>
                    <a:pt x="90" y="764"/>
                  </a:lnTo>
                  <a:lnTo>
                    <a:pt x="85" y="779"/>
                  </a:lnTo>
                  <a:lnTo>
                    <a:pt x="85" y="784"/>
                  </a:lnTo>
                  <a:lnTo>
                    <a:pt x="76" y="793"/>
                  </a:lnTo>
                  <a:lnTo>
                    <a:pt x="66" y="803"/>
                  </a:lnTo>
                  <a:lnTo>
                    <a:pt x="57" y="808"/>
                  </a:lnTo>
                  <a:lnTo>
                    <a:pt x="47" y="813"/>
                  </a:lnTo>
                  <a:lnTo>
                    <a:pt x="38" y="813"/>
                  </a:lnTo>
                  <a:lnTo>
                    <a:pt x="23" y="808"/>
                  </a:lnTo>
                  <a:lnTo>
                    <a:pt x="14" y="803"/>
                  </a:lnTo>
                  <a:lnTo>
                    <a:pt x="4" y="793"/>
                  </a:lnTo>
                  <a:lnTo>
                    <a:pt x="0" y="784"/>
                  </a:lnTo>
                  <a:lnTo>
                    <a:pt x="0" y="774"/>
                  </a:lnTo>
                  <a:lnTo>
                    <a:pt x="0" y="774"/>
                  </a:lnTo>
                  <a:lnTo>
                    <a:pt x="0" y="769"/>
                  </a:lnTo>
                  <a:lnTo>
                    <a:pt x="0" y="764"/>
                  </a:lnTo>
                  <a:lnTo>
                    <a:pt x="4" y="750"/>
                  </a:lnTo>
                  <a:lnTo>
                    <a:pt x="166" y="98"/>
                  </a:lnTo>
                  <a:lnTo>
                    <a:pt x="166" y="88"/>
                  </a:lnTo>
                  <a:lnTo>
                    <a:pt x="166" y="83"/>
                  </a:lnTo>
                  <a:lnTo>
                    <a:pt x="166" y="73"/>
                  </a:lnTo>
                  <a:lnTo>
                    <a:pt x="166" y="69"/>
                  </a:lnTo>
                  <a:lnTo>
                    <a:pt x="166" y="64"/>
                  </a:lnTo>
                  <a:lnTo>
                    <a:pt x="162" y="64"/>
                  </a:lnTo>
                  <a:lnTo>
                    <a:pt x="157" y="59"/>
                  </a:lnTo>
                  <a:lnTo>
                    <a:pt x="147" y="59"/>
                  </a:lnTo>
                  <a:lnTo>
                    <a:pt x="133" y="59"/>
                  </a:lnTo>
                  <a:lnTo>
                    <a:pt x="114" y="54"/>
                  </a:lnTo>
                  <a:lnTo>
                    <a:pt x="104" y="54"/>
                  </a:lnTo>
                  <a:lnTo>
                    <a:pt x="100" y="54"/>
                  </a:lnTo>
                  <a:lnTo>
                    <a:pt x="90" y="54"/>
                  </a:lnTo>
                  <a:lnTo>
                    <a:pt x="85" y="49"/>
                  </a:lnTo>
                  <a:lnTo>
                    <a:pt x="85" y="39"/>
                  </a:lnTo>
                  <a:lnTo>
                    <a:pt x="85" y="30"/>
                  </a:lnTo>
                  <a:lnTo>
                    <a:pt x="90" y="25"/>
                  </a:lnTo>
                  <a:lnTo>
                    <a:pt x="95" y="20"/>
                  </a:lnTo>
                  <a:lnTo>
                    <a:pt x="100" y="15"/>
                  </a:lnTo>
                  <a:lnTo>
                    <a:pt x="104" y="15"/>
                  </a:lnTo>
                  <a:lnTo>
                    <a:pt x="109" y="15"/>
                  </a:lnTo>
                  <a:lnTo>
                    <a:pt x="143" y="10"/>
                  </a:lnTo>
                  <a:lnTo>
                    <a:pt x="185" y="5"/>
                  </a:lnTo>
                  <a:lnTo>
                    <a:pt x="228" y="5"/>
                  </a:lnTo>
                  <a:lnTo>
                    <a:pt x="25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0" name="Freeform 14"/>
            <p:cNvSpPr>
              <a:spLocks noEditPoints="1"/>
            </p:cNvSpPr>
            <p:nvPr/>
          </p:nvSpPr>
          <p:spPr bwMode="auto">
            <a:xfrm>
              <a:off x="9467" y="3993"/>
              <a:ext cx="833" cy="307"/>
            </a:xfrm>
            <a:custGeom>
              <a:avLst/>
              <a:gdLst/>
              <a:ahLst/>
              <a:cxnLst>
                <a:cxn ang="0">
                  <a:pos x="43" y="253"/>
                </a:cxn>
                <a:cxn ang="0">
                  <a:pos x="791" y="253"/>
                </a:cxn>
                <a:cxn ang="0">
                  <a:pos x="800" y="253"/>
                </a:cxn>
                <a:cxn ang="0">
                  <a:pos x="810" y="253"/>
                </a:cxn>
                <a:cxn ang="0">
                  <a:pos x="819" y="253"/>
                </a:cxn>
                <a:cxn ang="0">
                  <a:pos x="824" y="258"/>
                </a:cxn>
                <a:cxn ang="0">
                  <a:pos x="829" y="268"/>
                </a:cxn>
                <a:cxn ang="0">
                  <a:pos x="833" y="278"/>
                </a:cxn>
                <a:cxn ang="0">
                  <a:pos x="829" y="292"/>
                </a:cxn>
                <a:cxn ang="0">
                  <a:pos x="824" y="297"/>
                </a:cxn>
                <a:cxn ang="0">
                  <a:pos x="814" y="302"/>
                </a:cxn>
                <a:cxn ang="0">
                  <a:pos x="810" y="307"/>
                </a:cxn>
                <a:cxn ang="0">
                  <a:pos x="800" y="307"/>
                </a:cxn>
                <a:cxn ang="0">
                  <a:pos x="791" y="307"/>
                </a:cxn>
                <a:cxn ang="0">
                  <a:pos x="43" y="307"/>
                </a:cxn>
                <a:cxn ang="0">
                  <a:pos x="33" y="307"/>
                </a:cxn>
                <a:cxn ang="0">
                  <a:pos x="24" y="307"/>
                </a:cxn>
                <a:cxn ang="0">
                  <a:pos x="14" y="302"/>
                </a:cxn>
                <a:cxn ang="0">
                  <a:pos x="9" y="297"/>
                </a:cxn>
                <a:cxn ang="0">
                  <a:pos x="5" y="292"/>
                </a:cxn>
                <a:cxn ang="0">
                  <a:pos x="0" y="278"/>
                </a:cxn>
                <a:cxn ang="0">
                  <a:pos x="5" y="268"/>
                </a:cxn>
                <a:cxn ang="0">
                  <a:pos x="9" y="258"/>
                </a:cxn>
                <a:cxn ang="0">
                  <a:pos x="19" y="253"/>
                </a:cxn>
                <a:cxn ang="0">
                  <a:pos x="24" y="253"/>
                </a:cxn>
                <a:cxn ang="0">
                  <a:pos x="33" y="253"/>
                </a:cxn>
                <a:cxn ang="0">
                  <a:pos x="43" y="253"/>
                </a:cxn>
                <a:cxn ang="0">
                  <a:pos x="43" y="0"/>
                </a:cxn>
                <a:cxn ang="0">
                  <a:pos x="791" y="0"/>
                </a:cxn>
                <a:cxn ang="0">
                  <a:pos x="800" y="0"/>
                </a:cxn>
                <a:cxn ang="0">
                  <a:pos x="810" y="0"/>
                </a:cxn>
                <a:cxn ang="0">
                  <a:pos x="814" y="0"/>
                </a:cxn>
                <a:cxn ang="0">
                  <a:pos x="824" y="5"/>
                </a:cxn>
                <a:cxn ang="0">
                  <a:pos x="829" y="15"/>
                </a:cxn>
                <a:cxn ang="0">
                  <a:pos x="833" y="25"/>
                </a:cxn>
                <a:cxn ang="0">
                  <a:pos x="829" y="39"/>
                </a:cxn>
                <a:cxn ang="0">
                  <a:pos x="824" y="44"/>
                </a:cxn>
                <a:cxn ang="0">
                  <a:pos x="819" y="49"/>
                </a:cxn>
                <a:cxn ang="0">
                  <a:pos x="810" y="54"/>
                </a:cxn>
                <a:cxn ang="0">
                  <a:pos x="800" y="54"/>
                </a:cxn>
                <a:cxn ang="0">
                  <a:pos x="791" y="54"/>
                </a:cxn>
                <a:cxn ang="0">
                  <a:pos x="43" y="54"/>
                </a:cxn>
                <a:cxn ang="0">
                  <a:pos x="33" y="54"/>
                </a:cxn>
                <a:cxn ang="0">
                  <a:pos x="24" y="54"/>
                </a:cxn>
                <a:cxn ang="0">
                  <a:pos x="19" y="49"/>
                </a:cxn>
                <a:cxn ang="0">
                  <a:pos x="9" y="44"/>
                </a:cxn>
                <a:cxn ang="0">
                  <a:pos x="5" y="39"/>
                </a:cxn>
                <a:cxn ang="0">
                  <a:pos x="0" y="25"/>
                </a:cxn>
                <a:cxn ang="0">
                  <a:pos x="5" y="15"/>
                </a:cxn>
                <a:cxn ang="0">
                  <a:pos x="9" y="5"/>
                </a:cxn>
                <a:cxn ang="0">
                  <a:pos x="14" y="0"/>
                </a:cxn>
                <a:cxn ang="0">
                  <a:pos x="24" y="0"/>
                </a:cxn>
                <a:cxn ang="0">
                  <a:pos x="33" y="0"/>
                </a:cxn>
                <a:cxn ang="0">
                  <a:pos x="43" y="0"/>
                </a:cxn>
              </a:cxnLst>
              <a:rect l="0" t="0" r="r" b="b"/>
              <a:pathLst>
                <a:path w="833" h="307">
                  <a:moveTo>
                    <a:pt x="43" y="253"/>
                  </a:moveTo>
                  <a:lnTo>
                    <a:pt x="791" y="253"/>
                  </a:lnTo>
                  <a:lnTo>
                    <a:pt x="800" y="253"/>
                  </a:lnTo>
                  <a:lnTo>
                    <a:pt x="810" y="253"/>
                  </a:lnTo>
                  <a:lnTo>
                    <a:pt x="819" y="253"/>
                  </a:lnTo>
                  <a:lnTo>
                    <a:pt x="824" y="258"/>
                  </a:lnTo>
                  <a:lnTo>
                    <a:pt x="829" y="268"/>
                  </a:lnTo>
                  <a:lnTo>
                    <a:pt x="833" y="278"/>
                  </a:lnTo>
                  <a:lnTo>
                    <a:pt x="829" y="292"/>
                  </a:lnTo>
                  <a:lnTo>
                    <a:pt x="824" y="297"/>
                  </a:lnTo>
                  <a:lnTo>
                    <a:pt x="814" y="302"/>
                  </a:lnTo>
                  <a:lnTo>
                    <a:pt x="810" y="307"/>
                  </a:lnTo>
                  <a:lnTo>
                    <a:pt x="800" y="307"/>
                  </a:lnTo>
                  <a:lnTo>
                    <a:pt x="791" y="307"/>
                  </a:lnTo>
                  <a:lnTo>
                    <a:pt x="43" y="307"/>
                  </a:lnTo>
                  <a:lnTo>
                    <a:pt x="33" y="307"/>
                  </a:lnTo>
                  <a:lnTo>
                    <a:pt x="24" y="307"/>
                  </a:lnTo>
                  <a:lnTo>
                    <a:pt x="14" y="302"/>
                  </a:lnTo>
                  <a:lnTo>
                    <a:pt x="9" y="297"/>
                  </a:lnTo>
                  <a:lnTo>
                    <a:pt x="5" y="292"/>
                  </a:lnTo>
                  <a:lnTo>
                    <a:pt x="0" y="278"/>
                  </a:lnTo>
                  <a:lnTo>
                    <a:pt x="5" y="268"/>
                  </a:lnTo>
                  <a:lnTo>
                    <a:pt x="9" y="258"/>
                  </a:lnTo>
                  <a:lnTo>
                    <a:pt x="19" y="253"/>
                  </a:lnTo>
                  <a:lnTo>
                    <a:pt x="24" y="253"/>
                  </a:lnTo>
                  <a:lnTo>
                    <a:pt x="33" y="253"/>
                  </a:lnTo>
                  <a:lnTo>
                    <a:pt x="43" y="253"/>
                  </a:lnTo>
                  <a:close/>
                  <a:moveTo>
                    <a:pt x="43" y="0"/>
                  </a:moveTo>
                  <a:lnTo>
                    <a:pt x="791" y="0"/>
                  </a:lnTo>
                  <a:lnTo>
                    <a:pt x="800" y="0"/>
                  </a:lnTo>
                  <a:lnTo>
                    <a:pt x="810" y="0"/>
                  </a:lnTo>
                  <a:lnTo>
                    <a:pt x="814" y="0"/>
                  </a:lnTo>
                  <a:lnTo>
                    <a:pt x="824" y="5"/>
                  </a:lnTo>
                  <a:lnTo>
                    <a:pt x="829" y="15"/>
                  </a:lnTo>
                  <a:lnTo>
                    <a:pt x="833" y="25"/>
                  </a:lnTo>
                  <a:lnTo>
                    <a:pt x="829" y="39"/>
                  </a:lnTo>
                  <a:lnTo>
                    <a:pt x="824" y="44"/>
                  </a:lnTo>
                  <a:lnTo>
                    <a:pt x="819" y="49"/>
                  </a:lnTo>
                  <a:lnTo>
                    <a:pt x="810" y="54"/>
                  </a:lnTo>
                  <a:lnTo>
                    <a:pt x="800" y="54"/>
                  </a:lnTo>
                  <a:lnTo>
                    <a:pt x="791" y="54"/>
                  </a:lnTo>
                  <a:lnTo>
                    <a:pt x="43" y="54"/>
                  </a:lnTo>
                  <a:lnTo>
                    <a:pt x="33" y="54"/>
                  </a:lnTo>
                  <a:lnTo>
                    <a:pt x="24" y="54"/>
                  </a:lnTo>
                  <a:lnTo>
                    <a:pt x="19" y="49"/>
                  </a:lnTo>
                  <a:lnTo>
                    <a:pt x="9" y="44"/>
                  </a:lnTo>
                  <a:lnTo>
                    <a:pt x="5" y="39"/>
                  </a:lnTo>
                  <a:lnTo>
                    <a:pt x="0" y="25"/>
                  </a:lnTo>
                  <a:lnTo>
                    <a:pt x="5" y="15"/>
                  </a:lnTo>
                  <a:lnTo>
                    <a:pt x="9" y="5"/>
                  </a:lnTo>
                  <a:lnTo>
                    <a:pt x="14" y="0"/>
                  </a:lnTo>
                  <a:lnTo>
                    <a:pt x="24" y="0"/>
                  </a:lnTo>
                  <a:lnTo>
                    <a:pt x="33" y="0"/>
                  </a:lnTo>
                  <a:lnTo>
                    <a:pt x="4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1" name="Freeform 15"/>
            <p:cNvSpPr>
              <a:spLocks noEditPoints="1"/>
            </p:cNvSpPr>
            <p:nvPr/>
          </p:nvSpPr>
          <p:spPr bwMode="auto">
            <a:xfrm>
              <a:off x="10429" y="3667"/>
              <a:ext cx="524" cy="789"/>
            </a:xfrm>
            <a:custGeom>
              <a:avLst/>
              <a:gdLst/>
              <a:ahLst/>
              <a:cxnLst>
                <a:cxn ang="0">
                  <a:pos x="233" y="39"/>
                </a:cxn>
                <a:cxn ang="0">
                  <a:pos x="167" y="69"/>
                </a:cxn>
                <a:cxn ang="0">
                  <a:pos x="119" y="151"/>
                </a:cxn>
                <a:cxn ang="0">
                  <a:pos x="100" y="302"/>
                </a:cxn>
                <a:cxn ang="0">
                  <a:pos x="100" y="472"/>
                </a:cxn>
                <a:cxn ang="0">
                  <a:pos x="119" y="633"/>
                </a:cxn>
                <a:cxn ang="0">
                  <a:pos x="162" y="716"/>
                </a:cxn>
                <a:cxn ang="0">
                  <a:pos x="229" y="755"/>
                </a:cxn>
                <a:cxn ang="0">
                  <a:pos x="262" y="755"/>
                </a:cxn>
                <a:cxn ang="0">
                  <a:pos x="324" y="740"/>
                </a:cxn>
                <a:cxn ang="0">
                  <a:pos x="386" y="682"/>
                </a:cxn>
                <a:cxn ang="0">
                  <a:pos x="419" y="511"/>
                </a:cxn>
                <a:cxn ang="0">
                  <a:pos x="419" y="292"/>
                </a:cxn>
                <a:cxn ang="0">
                  <a:pos x="400" y="142"/>
                </a:cxn>
                <a:cxn ang="0">
                  <a:pos x="348" y="64"/>
                </a:cxn>
                <a:cxn ang="0">
                  <a:pos x="262" y="35"/>
                </a:cxn>
                <a:cxn ang="0">
                  <a:pos x="324" y="10"/>
                </a:cxn>
                <a:cxn ang="0">
                  <a:pos x="424" y="64"/>
                </a:cxn>
                <a:cxn ang="0">
                  <a:pos x="500" y="185"/>
                </a:cxn>
                <a:cxn ang="0">
                  <a:pos x="524" y="399"/>
                </a:cxn>
                <a:cxn ang="0">
                  <a:pos x="524" y="472"/>
                </a:cxn>
                <a:cxn ang="0">
                  <a:pos x="510" y="575"/>
                </a:cxn>
                <a:cxn ang="0">
                  <a:pos x="467" y="677"/>
                </a:cxn>
                <a:cxn ang="0">
                  <a:pos x="391" y="759"/>
                </a:cxn>
                <a:cxn ang="0">
                  <a:pos x="262" y="789"/>
                </a:cxn>
                <a:cxn ang="0">
                  <a:pos x="133" y="759"/>
                </a:cxn>
                <a:cxn ang="0">
                  <a:pos x="57" y="677"/>
                </a:cxn>
                <a:cxn ang="0">
                  <a:pos x="14" y="575"/>
                </a:cxn>
                <a:cxn ang="0">
                  <a:pos x="0" y="472"/>
                </a:cxn>
                <a:cxn ang="0">
                  <a:pos x="0" y="399"/>
                </a:cxn>
                <a:cxn ang="0">
                  <a:pos x="0" y="326"/>
                </a:cxn>
                <a:cxn ang="0">
                  <a:pos x="14" y="224"/>
                </a:cxn>
                <a:cxn ang="0">
                  <a:pos x="57" y="117"/>
                </a:cxn>
                <a:cxn ang="0">
                  <a:pos x="133" y="35"/>
                </a:cxn>
                <a:cxn ang="0">
                  <a:pos x="262" y="0"/>
                </a:cxn>
              </a:cxnLst>
              <a:rect l="0" t="0" r="r" b="b"/>
              <a:pathLst>
                <a:path w="524" h="789">
                  <a:moveTo>
                    <a:pt x="262" y="35"/>
                  </a:moveTo>
                  <a:lnTo>
                    <a:pt x="233" y="39"/>
                  </a:lnTo>
                  <a:lnTo>
                    <a:pt x="200" y="49"/>
                  </a:lnTo>
                  <a:lnTo>
                    <a:pt x="167" y="69"/>
                  </a:lnTo>
                  <a:lnTo>
                    <a:pt x="138" y="103"/>
                  </a:lnTo>
                  <a:lnTo>
                    <a:pt x="119" y="151"/>
                  </a:lnTo>
                  <a:lnTo>
                    <a:pt x="105" y="219"/>
                  </a:lnTo>
                  <a:lnTo>
                    <a:pt x="100" y="302"/>
                  </a:lnTo>
                  <a:lnTo>
                    <a:pt x="100" y="385"/>
                  </a:lnTo>
                  <a:lnTo>
                    <a:pt x="100" y="472"/>
                  </a:lnTo>
                  <a:lnTo>
                    <a:pt x="105" y="555"/>
                  </a:lnTo>
                  <a:lnTo>
                    <a:pt x="119" y="633"/>
                  </a:lnTo>
                  <a:lnTo>
                    <a:pt x="138" y="682"/>
                  </a:lnTo>
                  <a:lnTo>
                    <a:pt x="162" y="716"/>
                  </a:lnTo>
                  <a:lnTo>
                    <a:pt x="195" y="740"/>
                  </a:lnTo>
                  <a:lnTo>
                    <a:pt x="229" y="755"/>
                  </a:lnTo>
                  <a:lnTo>
                    <a:pt x="262" y="755"/>
                  </a:lnTo>
                  <a:lnTo>
                    <a:pt x="262" y="755"/>
                  </a:lnTo>
                  <a:lnTo>
                    <a:pt x="291" y="755"/>
                  </a:lnTo>
                  <a:lnTo>
                    <a:pt x="324" y="740"/>
                  </a:lnTo>
                  <a:lnTo>
                    <a:pt x="357" y="720"/>
                  </a:lnTo>
                  <a:lnTo>
                    <a:pt x="386" y="682"/>
                  </a:lnTo>
                  <a:lnTo>
                    <a:pt x="405" y="628"/>
                  </a:lnTo>
                  <a:lnTo>
                    <a:pt x="419" y="511"/>
                  </a:lnTo>
                  <a:lnTo>
                    <a:pt x="424" y="385"/>
                  </a:lnTo>
                  <a:lnTo>
                    <a:pt x="419" y="292"/>
                  </a:lnTo>
                  <a:lnTo>
                    <a:pt x="414" y="210"/>
                  </a:lnTo>
                  <a:lnTo>
                    <a:pt x="400" y="142"/>
                  </a:lnTo>
                  <a:lnTo>
                    <a:pt x="381" y="98"/>
                  </a:lnTo>
                  <a:lnTo>
                    <a:pt x="348" y="64"/>
                  </a:lnTo>
                  <a:lnTo>
                    <a:pt x="305" y="44"/>
                  </a:lnTo>
                  <a:lnTo>
                    <a:pt x="262" y="35"/>
                  </a:lnTo>
                  <a:close/>
                  <a:moveTo>
                    <a:pt x="262" y="0"/>
                  </a:moveTo>
                  <a:lnTo>
                    <a:pt x="324" y="10"/>
                  </a:lnTo>
                  <a:lnTo>
                    <a:pt x="381" y="30"/>
                  </a:lnTo>
                  <a:lnTo>
                    <a:pt x="424" y="64"/>
                  </a:lnTo>
                  <a:lnTo>
                    <a:pt x="457" y="103"/>
                  </a:lnTo>
                  <a:lnTo>
                    <a:pt x="500" y="185"/>
                  </a:lnTo>
                  <a:lnTo>
                    <a:pt x="519" y="283"/>
                  </a:lnTo>
                  <a:lnTo>
                    <a:pt x="524" y="399"/>
                  </a:lnTo>
                  <a:lnTo>
                    <a:pt x="524" y="429"/>
                  </a:lnTo>
                  <a:lnTo>
                    <a:pt x="524" y="472"/>
                  </a:lnTo>
                  <a:lnTo>
                    <a:pt x="519" y="521"/>
                  </a:lnTo>
                  <a:lnTo>
                    <a:pt x="510" y="575"/>
                  </a:lnTo>
                  <a:lnTo>
                    <a:pt x="491" y="628"/>
                  </a:lnTo>
                  <a:lnTo>
                    <a:pt x="467" y="677"/>
                  </a:lnTo>
                  <a:lnTo>
                    <a:pt x="434" y="720"/>
                  </a:lnTo>
                  <a:lnTo>
                    <a:pt x="391" y="759"/>
                  </a:lnTo>
                  <a:lnTo>
                    <a:pt x="333" y="784"/>
                  </a:lnTo>
                  <a:lnTo>
                    <a:pt x="262" y="789"/>
                  </a:lnTo>
                  <a:lnTo>
                    <a:pt x="191" y="784"/>
                  </a:lnTo>
                  <a:lnTo>
                    <a:pt x="133" y="759"/>
                  </a:lnTo>
                  <a:lnTo>
                    <a:pt x="91" y="720"/>
                  </a:lnTo>
                  <a:lnTo>
                    <a:pt x="57" y="677"/>
                  </a:lnTo>
                  <a:lnTo>
                    <a:pt x="33" y="628"/>
                  </a:lnTo>
                  <a:lnTo>
                    <a:pt x="14" y="575"/>
                  </a:lnTo>
                  <a:lnTo>
                    <a:pt x="5" y="521"/>
                  </a:lnTo>
                  <a:lnTo>
                    <a:pt x="0" y="472"/>
                  </a:lnTo>
                  <a:lnTo>
                    <a:pt x="0" y="429"/>
                  </a:lnTo>
                  <a:lnTo>
                    <a:pt x="0" y="399"/>
                  </a:lnTo>
                  <a:lnTo>
                    <a:pt x="0" y="365"/>
                  </a:lnTo>
                  <a:lnTo>
                    <a:pt x="0" y="326"/>
                  </a:lnTo>
                  <a:lnTo>
                    <a:pt x="5" y="278"/>
                  </a:lnTo>
                  <a:lnTo>
                    <a:pt x="14" y="224"/>
                  </a:lnTo>
                  <a:lnTo>
                    <a:pt x="33" y="171"/>
                  </a:lnTo>
                  <a:lnTo>
                    <a:pt x="57" y="117"/>
                  </a:lnTo>
                  <a:lnTo>
                    <a:pt x="91" y="73"/>
                  </a:lnTo>
                  <a:lnTo>
                    <a:pt x="133" y="35"/>
                  </a:lnTo>
                  <a:lnTo>
                    <a:pt x="191" y="10"/>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2" name="Freeform 16"/>
            <p:cNvSpPr>
              <a:spLocks noEditPoints="1"/>
            </p:cNvSpPr>
            <p:nvPr/>
          </p:nvSpPr>
          <p:spPr bwMode="auto">
            <a:xfrm>
              <a:off x="11129" y="3084"/>
              <a:ext cx="972" cy="1114"/>
            </a:xfrm>
            <a:custGeom>
              <a:avLst/>
              <a:gdLst/>
              <a:ahLst/>
              <a:cxnLst>
                <a:cxn ang="0">
                  <a:pos x="829" y="1012"/>
                </a:cxn>
                <a:cxn ang="0">
                  <a:pos x="762" y="1060"/>
                </a:cxn>
                <a:cxn ang="0">
                  <a:pos x="877" y="1012"/>
                </a:cxn>
                <a:cxn ang="0">
                  <a:pos x="886" y="948"/>
                </a:cxn>
                <a:cxn ang="0">
                  <a:pos x="76" y="1060"/>
                </a:cxn>
                <a:cxn ang="0">
                  <a:pos x="843" y="58"/>
                </a:cxn>
                <a:cxn ang="0">
                  <a:pos x="134" y="58"/>
                </a:cxn>
                <a:cxn ang="0">
                  <a:pos x="162" y="97"/>
                </a:cxn>
                <a:cxn ang="0">
                  <a:pos x="134" y="58"/>
                </a:cxn>
                <a:cxn ang="0">
                  <a:pos x="867" y="0"/>
                </a:cxn>
                <a:cxn ang="0">
                  <a:pos x="896" y="5"/>
                </a:cxn>
                <a:cxn ang="0">
                  <a:pos x="915" y="9"/>
                </a:cxn>
                <a:cxn ang="0">
                  <a:pos x="920" y="29"/>
                </a:cxn>
                <a:cxn ang="0">
                  <a:pos x="920" y="34"/>
                </a:cxn>
                <a:cxn ang="0">
                  <a:pos x="915" y="48"/>
                </a:cxn>
                <a:cxn ang="0">
                  <a:pos x="905" y="58"/>
                </a:cxn>
                <a:cxn ang="0">
                  <a:pos x="534" y="1060"/>
                </a:cxn>
                <a:cxn ang="0">
                  <a:pos x="701" y="1026"/>
                </a:cxn>
                <a:cxn ang="0">
                  <a:pos x="824" y="939"/>
                </a:cxn>
                <a:cxn ang="0">
                  <a:pos x="891" y="827"/>
                </a:cxn>
                <a:cxn ang="0">
                  <a:pos x="915" y="749"/>
                </a:cxn>
                <a:cxn ang="0">
                  <a:pos x="924" y="729"/>
                </a:cxn>
                <a:cxn ang="0">
                  <a:pos x="943" y="720"/>
                </a:cxn>
                <a:cxn ang="0">
                  <a:pos x="963" y="729"/>
                </a:cxn>
                <a:cxn ang="0">
                  <a:pos x="972" y="749"/>
                </a:cxn>
                <a:cxn ang="0">
                  <a:pos x="924" y="1085"/>
                </a:cxn>
                <a:cxn ang="0">
                  <a:pos x="915" y="1109"/>
                </a:cxn>
                <a:cxn ang="0">
                  <a:pos x="891" y="1114"/>
                </a:cxn>
                <a:cxn ang="0">
                  <a:pos x="53" y="1114"/>
                </a:cxn>
                <a:cxn ang="0">
                  <a:pos x="29" y="1114"/>
                </a:cxn>
                <a:cxn ang="0">
                  <a:pos x="5" y="1104"/>
                </a:cxn>
                <a:cxn ang="0">
                  <a:pos x="0" y="1085"/>
                </a:cxn>
                <a:cxn ang="0">
                  <a:pos x="0" y="1080"/>
                </a:cxn>
                <a:cxn ang="0">
                  <a:pos x="5" y="1065"/>
                </a:cxn>
                <a:cxn ang="0">
                  <a:pos x="615" y="58"/>
                </a:cxn>
                <a:cxn ang="0">
                  <a:pos x="434" y="58"/>
                </a:cxn>
                <a:cxn ang="0">
                  <a:pos x="300" y="87"/>
                </a:cxn>
                <a:cxn ang="0">
                  <a:pos x="167" y="170"/>
                </a:cxn>
                <a:cxn ang="0">
                  <a:pos x="115" y="258"/>
                </a:cxn>
                <a:cxn ang="0">
                  <a:pos x="105" y="306"/>
                </a:cxn>
                <a:cxn ang="0">
                  <a:pos x="91" y="316"/>
                </a:cxn>
                <a:cxn ang="0">
                  <a:pos x="76" y="316"/>
                </a:cxn>
                <a:cxn ang="0">
                  <a:pos x="57" y="306"/>
                </a:cxn>
                <a:cxn ang="0">
                  <a:pos x="53" y="287"/>
                </a:cxn>
                <a:cxn ang="0">
                  <a:pos x="81" y="48"/>
                </a:cxn>
                <a:cxn ang="0">
                  <a:pos x="86" y="14"/>
                </a:cxn>
                <a:cxn ang="0">
                  <a:pos x="100" y="5"/>
                </a:cxn>
                <a:cxn ang="0">
                  <a:pos x="138" y="0"/>
                </a:cxn>
              </a:cxnLst>
              <a:rect l="0" t="0" r="r" b="b"/>
              <a:pathLst>
                <a:path w="972" h="1114">
                  <a:moveTo>
                    <a:pt x="886" y="948"/>
                  </a:moveTo>
                  <a:lnTo>
                    <a:pt x="829" y="1012"/>
                  </a:lnTo>
                  <a:lnTo>
                    <a:pt x="762" y="1055"/>
                  </a:lnTo>
                  <a:lnTo>
                    <a:pt x="762" y="1060"/>
                  </a:lnTo>
                  <a:lnTo>
                    <a:pt x="872" y="1060"/>
                  </a:lnTo>
                  <a:lnTo>
                    <a:pt x="877" y="1012"/>
                  </a:lnTo>
                  <a:lnTo>
                    <a:pt x="882" y="978"/>
                  </a:lnTo>
                  <a:lnTo>
                    <a:pt x="886" y="948"/>
                  </a:lnTo>
                  <a:close/>
                  <a:moveTo>
                    <a:pt x="677" y="58"/>
                  </a:moveTo>
                  <a:lnTo>
                    <a:pt x="76" y="1060"/>
                  </a:lnTo>
                  <a:lnTo>
                    <a:pt x="238" y="1060"/>
                  </a:lnTo>
                  <a:lnTo>
                    <a:pt x="843" y="58"/>
                  </a:lnTo>
                  <a:lnTo>
                    <a:pt x="677" y="58"/>
                  </a:lnTo>
                  <a:close/>
                  <a:moveTo>
                    <a:pt x="134" y="58"/>
                  </a:moveTo>
                  <a:lnTo>
                    <a:pt x="129" y="131"/>
                  </a:lnTo>
                  <a:lnTo>
                    <a:pt x="162" y="97"/>
                  </a:lnTo>
                  <a:lnTo>
                    <a:pt x="219" y="58"/>
                  </a:lnTo>
                  <a:lnTo>
                    <a:pt x="134" y="58"/>
                  </a:lnTo>
                  <a:close/>
                  <a:moveTo>
                    <a:pt x="138" y="0"/>
                  </a:moveTo>
                  <a:lnTo>
                    <a:pt x="867" y="0"/>
                  </a:lnTo>
                  <a:lnTo>
                    <a:pt x="882" y="0"/>
                  </a:lnTo>
                  <a:lnTo>
                    <a:pt x="896" y="5"/>
                  </a:lnTo>
                  <a:lnTo>
                    <a:pt x="905" y="5"/>
                  </a:lnTo>
                  <a:lnTo>
                    <a:pt x="915" y="9"/>
                  </a:lnTo>
                  <a:lnTo>
                    <a:pt x="920" y="19"/>
                  </a:lnTo>
                  <a:lnTo>
                    <a:pt x="920" y="29"/>
                  </a:lnTo>
                  <a:lnTo>
                    <a:pt x="920" y="34"/>
                  </a:lnTo>
                  <a:lnTo>
                    <a:pt x="920" y="34"/>
                  </a:lnTo>
                  <a:lnTo>
                    <a:pt x="915" y="39"/>
                  </a:lnTo>
                  <a:lnTo>
                    <a:pt x="915" y="48"/>
                  </a:lnTo>
                  <a:lnTo>
                    <a:pt x="905" y="58"/>
                  </a:lnTo>
                  <a:lnTo>
                    <a:pt x="905" y="58"/>
                  </a:lnTo>
                  <a:lnTo>
                    <a:pt x="305" y="1060"/>
                  </a:lnTo>
                  <a:lnTo>
                    <a:pt x="534" y="1060"/>
                  </a:lnTo>
                  <a:lnTo>
                    <a:pt x="624" y="1050"/>
                  </a:lnTo>
                  <a:lnTo>
                    <a:pt x="701" y="1026"/>
                  </a:lnTo>
                  <a:lnTo>
                    <a:pt x="767" y="987"/>
                  </a:lnTo>
                  <a:lnTo>
                    <a:pt x="824" y="939"/>
                  </a:lnTo>
                  <a:lnTo>
                    <a:pt x="862" y="885"/>
                  </a:lnTo>
                  <a:lnTo>
                    <a:pt x="891" y="827"/>
                  </a:lnTo>
                  <a:lnTo>
                    <a:pt x="910" y="768"/>
                  </a:lnTo>
                  <a:lnTo>
                    <a:pt x="915" y="749"/>
                  </a:lnTo>
                  <a:lnTo>
                    <a:pt x="915" y="739"/>
                  </a:lnTo>
                  <a:lnTo>
                    <a:pt x="924" y="729"/>
                  </a:lnTo>
                  <a:lnTo>
                    <a:pt x="929" y="725"/>
                  </a:lnTo>
                  <a:lnTo>
                    <a:pt x="943" y="720"/>
                  </a:lnTo>
                  <a:lnTo>
                    <a:pt x="953" y="725"/>
                  </a:lnTo>
                  <a:lnTo>
                    <a:pt x="963" y="729"/>
                  </a:lnTo>
                  <a:lnTo>
                    <a:pt x="967" y="734"/>
                  </a:lnTo>
                  <a:lnTo>
                    <a:pt x="972" y="749"/>
                  </a:lnTo>
                  <a:lnTo>
                    <a:pt x="929" y="1070"/>
                  </a:lnTo>
                  <a:lnTo>
                    <a:pt x="924" y="1085"/>
                  </a:lnTo>
                  <a:lnTo>
                    <a:pt x="920" y="1099"/>
                  </a:lnTo>
                  <a:lnTo>
                    <a:pt x="915" y="1109"/>
                  </a:lnTo>
                  <a:lnTo>
                    <a:pt x="905" y="1114"/>
                  </a:lnTo>
                  <a:lnTo>
                    <a:pt x="891" y="1114"/>
                  </a:lnTo>
                  <a:lnTo>
                    <a:pt x="872" y="1114"/>
                  </a:lnTo>
                  <a:lnTo>
                    <a:pt x="53" y="1114"/>
                  </a:lnTo>
                  <a:lnTo>
                    <a:pt x="38" y="1114"/>
                  </a:lnTo>
                  <a:lnTo>
                    <a:pt x="29" y="1114"/>
                  </a:lnTo>
                  <a:lnTo>
                    <a:pt x="15" y="1109"/>
                  </a:lnTo>
                  <a:lnTo>
                    <a:pt x="5" y="1104"/>
                  </a:lnTo>
                  <a:lnTo>
                    <a:pt x="0" y="1099"/>
                  </a:lnTo>
                  <a:lnTo>
                    <a:pt x="0" y="1085"/>
                  </a:lnTo>
                  <a:lnTo>
                    <a:pt x="0" y="1085"/>
                  </a:lnTo>
                  <a:lnTo>
                    <a:pt x="0" y="1080"/>
                  </a:lnTo>
                  <a:lnTo>
                    <a:pt x="5" y="1075"/>
                  </a:lnTo>
                  <a:lnTo>
                    <a:pt x="5" y="1065"/>
                  </a:lnTo>
                  <a:lnTo>
                    <a:pt x="15" y="1055"/>
                  </a:lnTo>
                  <a:lnTo>
                    <a:pt x="615" y="58"/>
                  </a:lnTo>
                  <a:lnTo>
                    <a:pt x="481" y="58"/>
                  </a:lnTo>
                  <a:lnTo>
                    <a:pt x="434" y="58"/>
                  </a:lnTo>
                  <a:lnTo>
                    <a:pt x="372" y="68"/>
                  </a:lnTo>
                  <a:lnTo>
                    <a:pt x="300" y="87"/>
                  </a:lnTo>
                  <a:lnTo>
                    <a:pt x="229" y="121"/>
                  </a:lnTo>
                  <a:lnTo>
                    <a:pt x="167" y="170"/>
                  </a:lnTo>
                  <a:lnTo>
                    <a:pt x="134" y="214"/>
                  </a:lnTo>
                  <a:lnTo>
                    <a:pt x="115" y="258"/>
                  </a:lnTo>
                  <a:lnTo>
                    <a:pt x="110" y="296"/>
                  </a:lnTo>
                  <a:lnTo>
                    <a:pt x="105" y="306"/>
                  </a:lnTo>
                  <a:lnTo>
                    <a:pt x="100" y="311"/>
                  </a:lnTo>
                  <a:lnTo>
                    <a:pt x="91" y="316"/>
                  </a:lnTo>
                  <a:lnTo>
                    <a:pt x="81" y="321"/>
                  </a:lnTo>
                  <a:lnTo>
                    <a:pt x="76" y="316"/>
                  </a:lnTo>
                  <a:lnTo>
                    <a:pt x="67" y="316"/>
                  </a:lnTo>
                  <a:lnTo>
                    <a:pt x="57" y="306"/>
                  </a:lnTo>
                  <a:lnTo>
                    <a:pt x="53" y="301"/>
                  </a:lnTo>
                  <a:lnTo>
                    <a:pt x="53" y="287"/>
                  </a:lnTo>
                  <a:lnTo>
                    <a:pt x="57" y="267"/>
                  </a:lnTo>
                  <a:lnTo>
                    <a:pt x="81" y="48"/>
                  </a:lnTo>
                  <a:lnTo>
                    <a:pt x="81" y="29"/>
                  </a:lnTo>
                  <a:lnTo>
                    <a:pt x="86" y="14"/>
                  </a:lnTo>
                  <a:lnTo>
                    <a:pt x="91" y="9"/>
                  </a:lnTo>
                  <a:lnTo>
                    <a:pt x="100" y="5"/>
                  </a:lnTo>
                  <a:lnTo>
                    <a:pt x="115" y="0"/>
                  </a:lnTo>
                  <a:lnTo>
                    <a:pt x="1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3" name="Freeform 17"/>
            <p:cNvSpPr>
              <a:spLocks/>
            </p:cNvSpPr>
            <p:nvPr/>
          </p:nvSpPr>
          <p:spPr bwMode="auto">
            <a:xfrm>
              <a:off x="12625" y="3706"/>
              <a:ext cx="172" cy="171"/>
            </a:xfrm>
            <a:custGeom>
              <a:avLst/>
              <a:gdLst/>
              <a:ahLst/>
              <a:cxnLst>
                <a:cxn ang="0">
                  <a:pos x="86" y="0"/>
                </a:cxn>
                <a:cxn ang="0">
                  <a:pos x="129" y="10"/>
                </a:cxn>
                <a:cxn ang="0">
                  <a:pos x="157" y="44"/>
                </a:cxn>
                <a:cxn ang="0">
                  <a:pos x="172" y="83"/>
                </a:cxn>
                <a:cxn ang="0">
                  <a:pos x="157" y="127"/>
                </a:cxn>
                <a:cxn ang="0">
                  <a:pos x="129" y="161"/>
                </a:cxn>
                <a:cxn ang="0">
                  <a:pos x="86" y="171"/>
                </a:cxn>
                <a:cxn ang="0">
                  <a:pos x="43" y="161"/>
                </a:cxn>
                <a:cxn ang="0">
                  <a:pos x="14" y="127"/>
                </a:cxn>
                <a:cxn ang="0">
                  <a:pos x="0" y="83"/>
                </a:cxn>
                <a:cxn ang="0">
                  <a:pos x="14" y="44"/>
                </a:cxn>
                <a:cxn ang="0">
                  <a:pos x="43" y="10"/>
                </a:cxn>
                <a:cxn ang="0">
                  <a:pos x="86" y="0"/>
                </a:cxn>
              </a:cxnLst>
              <a:rect l="0" t="0" r="r" b="b"/>
              <a:pathLst>
                <a:path w="172" h="171">
                  <a:moveTo>
                    <a:pt x="86" y="0"/>
                  </a:moveTo>
                  <a:lnTo>
                    <a:pt x="129" y="10"/>
                  </a:lnTo>
                  <a:lnTo>
                    <a:pt x="157" y="44"/>
                  </a:lnTo>
                  <a:lnTo>
                    <a:pt x="172" y="83"/>
                  </a:lnTo>
                  <a:lnTo>
                    <a:pt x="157" y="127"/>
                  </a:lnTo>
                  <a:lnTo>
                    <a:pt x="129" y="161"/>
                  </a:lnTo>
                  <a:lnTo>
                    <a:pt x="86" y="171"/>
                  </a:lnTo>
                  <a:lnTo>
                    <a:pt x="43" y="161"/>
                  </a:lnTo>
                  <a:lnTo>
                    <a:pt x="14" y="127"/>
                  </a:lnTo>
                  <a:lnTo>
                    <a:pt x="0" y="83"/>
                  </a:lnTo>
                  <a:lnTo>
                    <a:pt x="14" y="44"/>
                  </a:lnTo>
                  <a:lnTo>
                    <a:pt x="43" y="10"/>
                  </a:lnTo>
                  <a:lnTo>
                    <a:pt x="8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4" name="Freeform 18"/>
            <p:cNvSpPr>
              <a:spLocks/>
            </p:cNvSpPr>
            <p:nvPr/>
          </p:nvSpPr>
          <p:spPr bwMode="auto">
            <a:xfrm>
              <a:off x="13387" y="3089"/>
              <a:ext cx="1058" cy="1109"/>
            </a:xfrm>
            <a:custGeom>
              <a:avLst/>
              <a:gdLst/>
              <a:ahLst/>
              <a:cxnLst>
                <a:cxn ang="0">
                  <a:pos x="386" y="4"/>
                </a:cxn>
                <a:cxn ang="0">
                  <a:pos x="586" y="4"/>
                </a:cxn>
                <a:cxn ang="0">
                  <a:pos x="796" y="0"/>
                </a:cxn>
                <a:cxn ang="0">
                  <a:pos x="677" y="48"/>
                </a:cxn>
                <a:cxn ang="0">
                  <a:pos x="596" y="82"/>
                </a:cxn>
                <a:cxn ang="0">
                  <a:pos x="591" y="126"/>
                </a:cxn>
                <a:cxn ang="0">
                  <a:pos x="710" y="783"/>
                </a:cxn>
                <a:cxn ang="0">
                  <a:pos x="801" y="603"/>
                </a:cxn>
                <a:cxn ang="0">
                  <a:pos x="824" y="364"/>
                </a:cxn>
                <a:cxn ang="0">
                  <a:pos x="877" y="233"/>
                </a:cxn>
                <a:cxn ang="0">
                  <a:pos x="958" y="209"/>
                </a:cxn>
                <a:cxn ang="0">
                  <a:pos x="1043" y="209"/>
                </a:cxn>
                <a:cxn ang="0">
                  <a:pos x="1058" y="228"/>
                </a:cxn>
                <a:cxn ang="0">
                  <a:pos x="1043" y="243"/>
                </a:cxn>
                <a:cxn ang="0">
                  <a:pos x="977" y="291"/>
                </a:cxn>
                <a:cxn ang="0">
                  <a:pos x="948" y="403"/>
                </a:cxn>
                <a:cxn ang="0">
                  <a:pos x="939" y="569"/>
                </a:cxn>
                <a:cxn ang="0">
                  <a:pos x="815" y="797"/>
                </a:cxn>
                <a:cxn ang="0">
                  <a:pos x="591" y="890"/>
                </a:cxn>
                <a:cxn ang="0">
                  <a:pos x="596" y="1026"/>
                </a:cxn>
                <a:cxn ang="0">
                  <a:pos x="677" y="1055"/>
                </a:cxn>
                <a:cxn ang="0">
                  <a:pos x="796" y="1109"/>
                </a:cxn>
                <a:cxn ang="0">
                  <a:pos x="586" y="1104"/>
                </a:cxn>
                <a:cxn ang="0">
                  <a:pos x="386" y="1104"/>
                </a:cxn>
                <a:cxn ang="0">
                  <a:pos x="257" y="1060"/>
                </a:cxn>
                <a:cxn ang="0">
                  <a:pos x="415" y="1050"/>
                </a:cxn>
                <a:cxn ang="0">
                  <a:pos x="458" y="1007"/>
                </a:cxn>
                <a:cxn ang="0">
                  <a:pos x="381" y="870"/>
                </a:cxn>
                <a:cxn ang="0">
                  <a:pos x="191" y="739"/>
                </a:cxn>
                <a:cxn ang="0">
                  <a:pos x="115" y="510"/>
                </a:cxn>
                <a:cxn ang="0">
                  <a:pos x="96" y="325"/>
                </a:cxn>
                <a:cxn ang="0">
                  <a:pos x="38" y="248"/>
                </a:cxn>
                <a:cxn ang="0">
                  <a:pos x="0" y="233"/>
                </a:cxn>
                <a:cxn ang="0">
                  <a:pos x="10" y="214"/>
                </a:cxn>
                <a:cxn ang="0">
                  <a:pos x="38" y="209"/>
                </a:cxn>
                <a:cxn ang="0">
                  <a:pos x="157" y="218"/>
                </a:cxn>
                <a:cxn ang="0">
                  <a:pos x="224" y="306"/>
                </a:cxn>
                <a:cxn ang="0">
                  <a:pos x="243" y="481"/>
                </a:cxn>
                <a:cxn ang="0">
                  <a:pos x="272" y="661"/>
                </a:cxn>
                <a:cxn ang="0">
                  <a:pos x="391" y="817"/>
                </a:cxn>
                <a:cxn ang="0">
                  <a:pos x="458" y="102"/>
                </a:cxn>
                <a:cxn ang="0">
                  <a:pos x="415" y="53"/>
                </a:cxn>
                <a:cxn ang="0">
                  <a:pos x="257" y="48"/>
                </a:cxn>
              </a:cxnLst>
              <a:rect l="0" t="0" r="r" b="b"/>
              <a:pathLst>
                <a:path w="1058" h="1109">
                  <a:moveTo>
                    <a:pt x="257" y="0"/>
                  </a:moveTo>
                  <a:lnTo>
                    <a:pt x="310" y="0"/>
                  </a:lnTo>
                  <a:lnTo>
                    <a:pt x="386" y="4"/>
                  </a:lnTo>
                  <a:lnTo>
                    <a:pt x="462" y="4"/>
                  </a:lnTo>
                  <a:lnTo>
                    <a:pt x="524" y="4"/>
                  </a:lnTo>
                  <a:lnTo>
                    <a:pt x="586" y="4"/>
                  </a:lnTo>
                  <a:lnTo>
                    <a:pt x="662" y="4"/>
                  </a:lnTo>
                  <a:lnTo>
                    <a:pt x="739" y="0"/>
                  </a:lnTo>
                  <a:lnTo>
                    <a:pt x="796" y="0"/>
                  </a:lnTo>
                  <a:lnTo>
                    <a:pt x="796" y="48"/>
                  </a:lnTo>
                  <a:lnTo>
                    <a:pt x="743" y="48"/>
                  </a:lnTo>
                  <a:lnTo>
                    <a:pt x="677" y="48"/>
                  </a:lnTo>
                  <a:lnTo>
                    <a:pt x="634" y="53"/>
                  </a:lnTo>
                  <a:lnTo>
                    <a:pt x="610" y="68"/>
                  </a:lnTo>
                  <a:lnTo>
                    <a:pt x="596" y="82"/>
                  </a:lnTo>
                  <a:lnTo>
                    <a:pt x="591" y="102"/>
                  </a:lnTo>
                  <a:lnTo>
                    <a:pt x="591" y="126"/>
                  </a:lnTo>
                  <a:lnTo>
                    <a:pt x="591" y="126"/>
                  </a:lnTo>
                  <a:lnTo>
                    <a:pt x="591" y="846"/>
                  </a:lnTo>
                  <a:lnTo>
                    <a:pt x="658" y="822"/>
                  </a:lnTo>
                  <a:lnTo>
                    <a:pt x="710" y="783"/>
                  </a:lnTo>
                  <a:lnTo>
                    <a:pt x="753" y="734"/>
                  </a:lnTo>
                  <a:lnTo>
                    <a:pt x="781" y="671"/>
                  </a:lnTo>
                  <a:lnTo>
                    <a:pt x="801" y="603"/>
                  </a:lnTo>
                  <a:lnTo>
                    <a:pt x="815" y="530"/>
                  </a:lnTo>
                  <a:lnTo>
                    <a:pt x="815" y="452"/>
                  </a:lnTo>
                  <a:lnTo>
                    <a:pt x="824" y="364"/>
                  </a:lnTo>
                  <a:lnTo>
                    <a:pt x="834" y="301"/>
                  </a:lnTo>
                  <a:lnTo>
                    <a:pt x="853" y="257"/>
                  </a:lnTo>
                  <a:lnTo>
                    <a:pt x="877" y="233"/>
                  </a:lnTo>
                  <a:lnTo>
                    <a:pt x="905" y="218"/>
                  </a:lnTo>
                  <a:lnTo>
                    <a:pt x="934" y="209"/>
                  </a:lnTo>
                  <a:lnTo>
                    <a:pt x="958" y="209"/>
                  </a:lnTo>
                  <a:lnTo>
                    <a:pt x="1020" y="209"/>
                  </a:lnTo>
                  <a:lnTo>
                    <a:pt x="1034" y="209"/>
                  </a:lnTo>
                  <a:lnTo>
                    <a:pt x="1043" y="209"/>
                  </a:lnTo>
                  <a:lnTo>
                    <a:pt x="1053" y="214"/>
                  </a:lnTo>
                  <a:lnTo>
                    <a:pt x="1058" y="218"/>
                  </a:lnTo>
                  <a:lnTo>
                    <a:pt x="1058" y="228"/>
                  </a:lnTo>
                  <a:lnTo>
                    <a:pt x="1058" y="233"/>
                  </a:lnTo>
                  <a:lnTo>
                    <a:pt x="1053" y="238"/>
                  </a:lnTo>
                  <a:lnTo>
                    <a:pt x="1043" y="243"/>
                  </a:lnTo>
                  <a:lnTo>
                    <a:pt x="1039" y="243"/>
                  </a:lnTo>
                  <a:lnTo>
                    <a:pt x="1001" y="257"/>
                  </a:lnTo>
                  <a:lnTo>
                    <a:pt x="977" y="291"/>
                  </a:lnTo>
                  <a:lnTo>
                    <a:pt x="962" y="330"/>
                  </a:lnTo>
                  <a:lnTo>
                    <a:pt x="953" y="369"/>
                  </a:lnTo>
                  <a:lnTo>
                    <a:pt x="948" y="403"/>
                  </a:lnTo>
                  <a:lnTo>
                    <a:pt x="948" y="428"/>
                  </a:lnTo>
                  <a:lnTo>
                    <a:pt x="948" y="491"/>
                  </a:lnTo>
                  <a:lnTo>
                    <a:pt x="939" y="569"/>
                  </a:lnTo>
                  <a:lnTo>
                    <a:pt x="915" y="651"/>
                  </a:lnTo>
                  <a:lnTo>
                    <a:pt x="862" y="739"/>
                  </a:lnTo>
                  <a:lnTo>
                    <a:pt x="815" y="797"/>
                  </a:lnTo>
                  <a:lnTo>
                    <a:pt x="748" y="841"/>
                  </a:lnTo>
                  <a:lnTo>
                    <a:pt x="677" y="870"/>
                  </a:lnTo>
                  <a:lnTo>
                    <a:pt x="591" y="890"/>
                  </a:lnTo>
                  <a:lnTo>
                    <a:pt x="591" y="982"/>
                  </a:lnTo>
                  <a:lnTo>
                    <a:pt x="591" y="1007"/>
                  </a:lnTo>
                  <a:lnTo>
                    <a:pt x="596" y="1026"/>
                  </a:lnTo>
                  <a:lnTo>
                    <a:pt x="610" y="1041"/>
                  </a:lnTo>
                  <a:lnTo>
                    <a:pt x="634" y="1050"/>
                  </a:lnTo>
                  <a:lnTo>
                    <a:pt x="677" y="1055"/>
                  </a:lnTo>
                  <a:lnTo>
                    <a:pt x="743" y="1060"/>
                  </a:lnTo>
                  <a:lnTo>
                    <a:pt x="796" y="1060"/>
                  </a:lnTo>
                  <a:lnTo>
                    <a:pt x="796" y="1109"/>
                  </a:lnTo>
                  <a:lnTo>
                    <a:pt x="739" y="1109"/>
                  </a:lnTo>
                  <a:lnTo>
                    <a:pt x="662" y="1104"/>
                  </a:lnTo>
                  <a:lnTo>
                    <a:pt x="586" y="1104"/>
                  </a:lnTo>
                  <a:lnTo>
                    <a:pt x="524" y="1104"/>
                  </a:lnTo>
                  <a:lnTo>
                    <a:pt x="462" y="1104"/>
                  </a:lnTo>
                  <a:lnTo>
                    <a:pt x="386" y="1104"/>
                  </a:lnTo>
                  <a:lnTo>
                    <a:pt x="310" y="1109"/>
                  </a:lnTo>
                  <a:lnTo>
                    <a:pt x="257" y="1109"/>
                  </a:lnTo>
                  <a:lnTo>
                    <a:pt x="257" y="1060"/>
                  </a:lnTo>
                  <a:lnTo>
                    <a:pt x="310" y="1060"/>
                  </a:lnTo>
                  <a:lnTo>
                    <a:pt x="372" y="1055"/>
                  </a:lnTo>
                  <a:lnTo>
                    <a:pt x="415" y="1050"/>
                  </a:lnTo>
                  <a:lnTo>
                    <a:pt x="438" y="1041"/>
                  </a:lnTo>
                  <a:lnTo>
                    <a:pt x="453" y="1026"/>
                  </a:lnTo>
                  <a:lnTo>
                    <a:pt x="458" y="1007"/>
                  </a:lnTo>
                  <a:lnTo>
                    <a:pt x="458" y="982"/>
                  </a:lnTo>
                  <a:lnTo>
                    <a:pt x="458" y="890"/>
                  </a:lnTo>
                  <a:lnTo>
                    <a:pt x="381" y="870"/>
                  </a:lnTo>
                  <a:lnTo>
                    <a:pt x="310" y="841"/>
                  </a:lnTo>
                  <a:lnTo>
                    <a:pt x="243" y="797"/>
                  </a:lnTo>
                  <a:lnTo>
                    <a:pt x="191" y="739"/>
                  </a:lnTo>
                  <a:lnTo>
                    <a:pt x="148" y="656"/>
                  </a:lnTo>
                  <a:lnTo>
                    <a:pt x="124" y="574"/>
                  </a:lnTo>
                  <a:lnTo>
                    <a:pt x="115" y="510"/>
                  </a:lnTo>
                  <a:lnTo>
                    <a:pt x="110" y="467"/>
                  </a:lnTo>
                  <a:lnTo>
                    <a:pt x="105" y="384"/>
                  </a:lnTo>
                  <a:lnTo>
                    <a:pt x="96" y="325"/>
                  </a:lnTo>
                  <a:lnTo>
                    <a:pt x="81" y="287"/>
                  </a:lnTo>
                  <a:lnTo>
                    <a:pt x="62" y="262"/>
                  </a:lnTo>
                  <a:lnTo>
                    <a:pt x="38" y="248"/>
                  </a:lnTo>
                  <a:lnTo>
                    <a:pt x="15" y="243"/>
                  </a:lnTo>
                  <a:lnTo>
                    <a:pt x="5" y="238"/>
                  </a:lnTo>
                  <a:lnTo>
                    <a:pt x="0" y="233"/>
                  </a:lnTo>
                  <a:lnTo>
                    <a:pt x="0" y="228"/>
                  </a:lnTo>
                  <a:lnTo>
                    <a:pt x="0" y="218"/>
                  </a:lnTo>
                  <a:lnTo>
                    <a:pt x="10" y="214"/>
                  </a:lnTo>
                  <a:lnTo>
                    <a:pt x="15" y="209"/>
                  </a:lnTo>
                  <a:lnTo>
                    <a:pt x="29" y="209"/>
                  </a:lnTo>
                  <a:lnTo>
                    <a:pt x="38" y="209"/>
                  </a:lnTo>
                  <a:lnTo>
                    <a:pt x="100" y="209"/>
                  </a:lnTo>
                  <a:lnTo>
                    <a:pt x="129" y="209"/>
                  </a:lnTo>
                  <a:lnTo>
                    <a:pt x="157" y="218"/>
                  </a:lnTo>
                  <a:lnTo>
                    <a:pt x="186" y="238"/>
                  </a:lnTo>
                  <a:lnTo>
                    <a:pt x="205" y="262"/>
                  </a:lnTo>
                  <a:lnTo>
                    <a:pt x="224" y="306"/>
                  </a:lnTo>
                  <a:lnTo>
                    <a:pt x="238" y="360"/>
                  </a:lnTo>
                  <a:lnTo>
                    <a:pt x="238" y="437"/>
                  </a:lnTo>
                  <a:lnTo>
                    <a:pt x="243" y="481"/>
                  </a:lnTo>
                  <a:lnTo>
                    <a:pt x="243" y="535"/>
                  </a:lnTo>
                  <a:lnTo>
                    <a:pt x="253" y="598"/>
                  </a:lnTo>
                  <a:lnTo>
                    <a:pt x="272" y="661"/>
                  </a:lnTo>
                  <a:lnTo>
                    <a:pt x="300" y="720"/>
                  </a:lnTo>
                  <a:lnTo>
                    <a:pt x="338" y="773"/>
                  </a:lnTo>
                  <a:lnTo>
                    <a:pt x="391" y="817"/>
                  </a:lnTo>
                  <a:lnTo>
                    <a:pt x="458" y="846"/>
                  </a:lnTo>
                  <a:lnTo>
                    <a:pt x="458" y="126"/>
                  </a:lnTo>
                  <a:lnTo>
                    <a:pt x="458" y="102"/>
                  </a:lnTo>
                  <a:lnTo>
                    <a:pt x="453" y="82"/>
                  </a:lnTo>
                  <a:lnTo>
                    <a:pt x="438" y="68"/>
                  </a:lnTo>
                  <a:lnTo>
                    <a:pt x="415" y="53"/>
                  </a:lnTo>
                  <a:lnTo>
                    <a:pt x="372" y="48"/>
                  </a:lnTo>
                  <a:lnTo>
                    <a:pt x="310" y="48"/>
                  </a:lnTo>
                  <a:lnTo>
                    <a:pt x="257" y="48"/>
                  </a:lnTo>
                  <a:lnTo>
                    <a:pt x="25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5" name="Freeform 19"/>
            <p:cNvSpPr>
              <a:spLocks/>
            </p:cNvSpPr>
            <p:nvPr/>
          </p:nvSpPr>
          <p:spPr bwMode="auto">
            <a:xfrm>
              <a:off x="14707" y="2977"/>
              <a:ext cx="371" cy="1629"/>
            </a:xfrm>
            <a:custGeom>
              <a:avLst/>
              <a:gdLst/>
              <a:ahLst/>
              <a:cxnLst>
                <a:cxn ang="0">
                  <a:pos x="352" y="0"/>
                </a:cxn>
                <a:cxn ang="0">
                  <a:pos x="357" y="0"/>
                </a:cxn>
                <a:cxn ang="0">
                  <a:pos x="367" y="5"/>
                </a:cxn>
                <a:cxn ang="0">
                  <a:pos x="367" y="9"/>
                </a:cxn>
                <a:cxn ang="0">
                  <a:pos x="371" y="19"/>
                </a:cxn>
                <a:cxn ang="0">
                  <a:pos x="371" y="19"/>
                </a:cxn>
                <a:cxn ang="0">
                  <a:pos x="367" y="24"/>
                </a:cxn>
                <a:cxn ang="0">
                  <a:pos x="367" y="29"/>
                </a:cxn>
                <a:cxn ang="0">
                  <a:pos x="357" y="34"/>
                </a:cxn>
                <a:cxn ang="0">
                  <a:pos x="348" y="43"/>
                </a:cxn>
                <a:cxn ang="0">
                  <a:pos x="262" y="150"/>
                </a:cxn>
                <a:cxn ang="0">
                  <a:pos x="195" y="272"/>
                </a:cxn>
                <a:cxn ang="0">
                  <a:pos x="147" y="399"/>
                </a:cxn>
                <a:cxn ang="0">
                  <a:pos x="114" y="535"/>
                </a:cxn>
                <a:cxn ang="0">
                  <a:pos x="95" y="671"/>
                </a:cxn>
                <a:cxn ang="0">
                  <a:pos x="90" y="812"/>
                </a:cxn>
                <a:cxn ang="0">
                  <a:pos x="95" y="924"/>
                </a:cxn>
                <a:cxn ang="0">
                  <a:pos x="105" y="1036"/>
                </a:cxn>
                <a:cxn ang="0">
                  <a:pos x="128" y="1153"/>
                </a:cxn>
                <a:cxn ang="0">
                  <a:pos x="157" y="1269"/>
                </a:cxn>
                <a:cxn ang="0">
                  <a:pos x="205" y="1381"/>
                </a:cxn>
                <a:cxn ang="0">
                  <a:pos x="267" y="1483"/>
                </a:cxn>
                <a:cxn ang="0">
                  <a:pos x="343" y="1576"/>
                </a:cxn>
                <a:cxn ang="0">
                  <a:pos x="352" y="1590"/>
                </a:cxn>
                <a:cxn ang="0">
                  <a:pos x="362" y="1595"/>
                </a:cxn>
                <a:cxn ang="0">
                  <a:pos x="367" y="1605"/>
                </a:cxn>
                <a:cxn ang="0">
                  <a:pos x="367" y="1605"/>
                </a:cxn>
                <a:cxn ang="0">
                  <a:pos x="371" y="1610"/>
                </a:cxn>
                <a:cxn ang="0">
                  <a:pos x="371" y="1615"/>
                </a:cxn>
                <a:cxn ang="0">
                  <a:pos x="371" y="1615"/>
                </a:cxn>
                <a:cxn ang="0">
                  <a:pos x="367" y="1620"/>
                </a:cxn>
                <a:cxn ang="0">
                  <a:pos x="362" y="1625"/>
                </a:cxn>
                <a:cxn ang="0">
                  <a:pos x="352" y="1629"/>
                </a:cxn>
                <a:cxn ang="0">
                  <a:pos x="333" y="1620"/>
                </a:cxn>
                <a:cxn ang="0">
                  <a:pos x="300" y="1595"/>
                </a:cxn>
                <a:cxn ang="0">
                  <a:pos x="257" y="1552"/>
                </a:cxn>
                <a:cxn ang="0">
                  <a:pos x="205" y="1493"/>
                </a:cxn>
                <a:cxn ang="0">
                  <a:pos x="152" y="1415"/>
                </a:cxn>
                <a:cxn ang="0">
                  <a:pos x="105" y="1323"/>
                </a:cxn>
                <a:cxn ang="0">
                  <a:pos x="52" y="1182"/>
                </a:cxn>
                <a:cxn ang="0">
                  <a:pos x="19" y="1046"/>
                </a:cxn>
                <a:cxn ang="0">
                  <a:pos x="5" y="924"/>
                </a:cxn>
                <a:cxn ang="0">
                  <a:pos x="0" y="812"/>
                </a:cxn>
                <a:cxn ang="0">
                  <a:pos x="5" y="705"/>
                </a:cxn>
                <a:cxn ang="0">
                  <a:pos x="19" y="583"/>
                </a:cxn>
                <a:cxn ang="0">
                  <a:pos x="47" y="452"/>
                </a:cxn>
                <a:cxn ang="0">
                  <a:pos x="100" y="316"/>
                </a:cxn>
                <a:cxn ang="0">
                  <a:pos x="143" y="233"/>
                </a:cxn>
                <a:cxn ang="0">
                  <a:pos x="186" y="165"/>
                </a:cxn>
                <a:cxn ang="0">
                  <a:pos x="233" y="107"/>
                </a:cxn>
                <a:cxn ang="0">
                  <a:pos x="276" y="58"/>
                </a:cxn>
                <a:cxn ang="0">
                  <a:pos x="309" y="29"/>
                </a:cxn>
                <a:cxn ang="0">
                  <a:pos x="338" y="9"/>
                </a:cxn>
                <a:cxn ang="0">
                  <a:pos x="352" y="0"/>
                </a:cxn>
              </a:cxnLst>
              <a:rect l="0" t="0" r="r" b="b"/>
              <a:pathLst>
                <a:path w="371" h="1629">
                  <a:moveTo>
                    <a:pt x="352" y="0"/>
                  </a:moveTo>
                  <a:lnTo>
                    <a:pt x="357" y="0"/>
                  </a:lnTo>
                  <a:lnTo>
                    <a:pt x="367" y="5"/>
                  </a:lnTo>
                  <a:lnTo>
                    <a:pt x="367" y="9"/>
                  </a:lnTo>
                  <a:lnTo>
                    <a:pt x="371" y="19"/>
                  </a:lnTo>
                  <a:lnTo>
                    <a:pt x="371" y="19"/>
                  </a:lnTo>
                  <a:lnTo>
                    <a:pt x="367" y="24"/>
                  </a:lnTo>
                  <a:lnTo>
                    <a:pt x="367" y="29"/>
                  </a:lnTo>
                  <a:lnTo>
                    <a:pt x="357" y="34"/>
                  </a:lnTo>
                  <a:lnTo>
                    <a:pt x="348" y="43"/>
                  </a:lnTo>
                  <a:lnTo>
                    <a:pt x="262" y="150"/>
                  </a:lnTo>
                  <a:lnTo>
                    <a:pt x="195" y="272"/>
                  </a:lnTo>
                  <a:lnTo>
                    <a:pt x="147" y="399"/>
                  </a:lnTo>
                  <a:lnTo>
                    <a:pt x="114" y="535"/>
                  </a:lnTo>
                  <a:lnTo>
                    <a:pt x="95" y="671"/>
                  </a:lnTo>
                  <a:lnTo>
                    <a:pt x="90" y="812"/>
                  </a:lnTo>
                  <a:lnTo>
                    <a:pt x="95" y="924"/>
                  </a:lnTo>
                  <a:lnTo>
                    <a:pt x="105" y="1036"/>
                  </a:lnTo>
                  <a:lnTo>
                    <a:pt x="128" y="1153"/>
                  </a:lnTo>
                  <a:lnTo>
                    <a:pt x="157" y="1269"/>
                  </a:lnTo>
                  <a:lnTo>
                    <a:pt x="205" y="1381"/>
                  </a:lnTo>
                  <a:lnTo>
                    <a:pt x="267" y="1483"/>
                  </a:lnTo>
                  <a:lnTo>
                    <a:pt x="343" y="1576"/>
                  </a:lnTo>
                  <a:lnTo>
                    <a:pt x="352" y="1590"/>
                  </a:lnTo>
                  <a:lnTo>
                    <a:pt x="362" y="1595"/>
                  </a:lnTo>
                  <a:lnTo>
                    <a:pt x="367" y="1605"/>
                  </a:lnTo>
                  <a:lnTo>
                    <a:pt x="367" y="1605"/>
                  </a:lnTo>
                  <a:lnTo>
                    <a:pt x="371" y="1610"/>
                  </a:lnTo>
                  <a:lnTo>
                    <a:pt x="371" y="1615"/>
                  </a:lnTo>
                  <a:lnTo>
                    <a:pt x="371" y="1615"/>
                  </a:lnTo>
                  <a:lnTo>
                    <a:pt x="367" y="1620"/>
                  </a:lnTo>
                  <a:lnTo>
                    <a:pt x="362" y="1625"/>
                  </a:lnTo>
                  <a:lnTo>
                    <a:pt x="352" y="1629"/>
                  </a:lnTo>
                  <a:lnTo>
                    <a:pt x="333" y="1620"/>
                  </a:lnTo>
                  <a:lnTo>
                    <a:pt x="300" y="1595"/>
                  </a:lnTo>
                  <a:lnTo>
                    <a:pt x="257" y="1552"/>
                  </a:lnTo>
                  <a:lnTo>
                    <a:pt x="205" y="1493"/>
                  </a:lnTo>
                  <a:lnTo>
                    <a:pt x="152" y="1415"/>
                  </a:lnTo>
                  <a:lnTo>
                    <a:pt x="105" y="1323"/>
                  </a:lnTo>
                  <a:lnTo>
                    <a:pt x="52" y="1182"/>
                  </a:lnTo>
                  <a:lnTo>
                    <a:pt x="19" y="1046"/>
                  </a:lnTo>
                  <a:lnTo>
                    <a:pt x="5" y="924"/>
                  </a:lnTo>
                  <a:lnTo>
                    <a:pt x="0" y="812"/>
                  </a:lnTo>
                  <a:lnTo>
                    <a:pt x="5" y="705"/>
                  </a:lnTo>
                  <a:lnTo>
                    <a:pt x="19" y="583"/>
                  </a:lnTo>
                  <a:lnTo>
                    <a:pt x="47" y="452"/>
                  </a:lnTo>
                  <a:lnTo>
                    <a:pt x="100" y="316"/>
                  </a:lnTo>
                  <a:lnTo>
                    <a:pt x="143" y="233"/>
                  </a:lnTo>
                  <a:lnTo>
                    <a:pt x="186" y="165"/>
                  </a:lnTo>
                  <a:lnTo>
                    <a:pt x="233" y="107"/>
                  </a:lnTo>
                  <a:lnTo>
                    <a:pt x="276" y="58"/>
                  </a:lnTo>
                  <a:lnTo>
                    <a:pt x="309" y="29"/>
                  </a:lnTo>
                  <a:lnTo>
                    <a:pt x="338" y="9"/>
                  </a:lnTo>
                  <a:lnTo>
                    <a:pt x="3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6" name="Freeform 20"/>
            <p:cNvSpPr>
              <a:spLocks noEditPoints="1"/>
            </p:cNvSpPr>
            <p:nvPr/>
          </p:nvSpPr>
          <p:spPr bwMode="auto">
            <a:xfrm>
              <a:off x="15112" y="3478"/>
              <a:ext cx="833" cy="1036"/>
            </a:xfrm>
            <a:custGeom>
              <a:avLst/>
              <a:gdLst/>
              <a:ahLst/>
              <a:cxnLst>
                <a:cxn ang="0">
                  <a:pos x="538" y="58"/>
                </a:cxn>
                <a:cxn ang="0">
                  <a:pos x="424" y="170"/>
                </a:cxn>
                <a:cxn ang="0">
                  <a:pos x="328" y="530"/>
                </a:cxn>
                <a:cxn ang="0">
                  <a:pos x="324" y="554"/>
                </a:cxn>
                <a:cxn ang="0">
                  <a:pos x="333" y="598"/>
                </a:cxn>
                <a:cxn ang="0">
                  <a:pos x="400" y="691"/>
                </a:cxn>
                <a:cxn ang="0">
                  <a:pos x="543" y="661"/>
                </a:cxn>
                <a:cxn ang="0">
                  <a:pos x="657" y="486"/>
                </a:cxn>
                <a:cxn ang="0">
                  <a:pos x="714" y="258"/>
                </a:cxn>
                <a:cxn ang="0">
                  <a:pos x="690" y="78"/>
                </a:cxn>
                <a:cxn ang="0">
                  <a:pos x="271" y="0"/>
                </a:cxn>
                <a:cxn ang="0">
                  <a:pos x="371" y="44"/>
                </a:cxn>
                <a:cxn ang="0">
                  <a:pos x="457" y="78"/>
                </a:cxn>
                <a:cxn ang="0">
                  <a:pos x="619" y="0"/>
                </a:cxn>
                <a:cxn ang="0">
                  <a:pos x="795" y="102"/>
                </a:cxn>
                <a:cxn ang="0">
                  <a:pos x="824" y="365"/>
                </a:cxn>
                <a:cxn ang="0">
                  <a:pos x="676" y="627"/>
                </a:cxn>
                <a:cxn ang="0">
                  <a:pos x="452" y="739"/>
                </a:cxn>
                <a:cxn ang="0">
                  <a:pos x="324" y="671"/>
                </a:cxn>
                <a:cxn ang="0">
                  <a:pos x="281" y="715"/>
                </a:cxn>
                <a:cxn ang="0">
                  <a:pos x="238" y="895"/>
                </a:cxn>
                <a:cxn ang="0">
                  <a:pos x="224" y="968"/>
                </a:cxn>
                <a:cxn ang="0">
                  <a:pos x="305" y="987"/>
                </a:cxn>
                <a:cxn ang="0">
                  <a:pos x="333" y="992"/>
                </a:cxn>
                <a:cxn ang="0">
                  <a:pos x="343" y="1016"/>
                </a:cxn>
                <a:cxn ang="0">
                  <a:pos x="324" y="1036"/>
                </a:cxn>
                <a:cxn ang="0">
                  <a:pos x="233" y="1031"/>
                </a:cxn>
                <a:cxn ang="0">
                  <a:pos x="23" y="1036"/>
                </a:cxn>
                <a:cxn ang="0">
                  <a:pos x="4" y="1026"/>
                </a:cxn>
                <a:cxn ang="0">
                  <a:pos x="4" y="997"/>
                </a:cxn>
                <a:cxn ang="0">
                  <a:pos x="28" y="987"/>
                </a:cxn>
                <a:cxn ang="0">
                  <a:pos x="100" y="973"/>
                </a:cxn>
                <a:cxn ang="0">
                  <a:pos x="124" y="919"/>
                </a:cxn>
                <a:cxn ang="0">
                  <a:pos x="314" y="112"/>
                </a:cxn>
                <a:cxn ang="0">
                  <a:pos x="300" y="58"/>
                </a:cxn>
                <a:cxn ang="0">
                  <a:pos x="276" y="39"/>
                </a:cxn>
                <a:cxn ang="0">
                  <a:pos x="195" y="92"/>
                </a:cxn>
                <a:cxn ang="0">
                  <a:pos x="143" y="248"/>
                </a:cxn>
                <a:cxn ang="0">
                  <a:pos x="133" y="267"/>
                </a:cxn>
                <a:cxn ang="0">
                  <a:pos x="114" y="267"/>
                </a:cxn>
                <a:cxn ang="0">
                  <a:pos x="104" y="258"/>
                </a:cxn>
                <a:cxn ang="0">
                  <a:pos x="109" y="209"/>
                </a:cxn>
                <a:cxn ang="0">
                  <a:pos x="147" y="92"/>
                </a:cxn>
                <a:cxn ang="0">
                  <a:pos x="200" y="24"/>
                </a:cxn>
              </a:cxnLst>
              <a:rect l="0" t="0" r="r" b="b"/>
              <a:pathLst>
                <a:path w="833" h="1036">
                  <a:moveTo>
                    <a:pt x="614" y="39"/>
                  </a:moveTo>
                  <a:lnTo>
                    <a:pt x="586" y="44"/>
                  </a:lnTo>
                  <a:lnTo>
                    <a:pt x="538" y="58"/>
                  </a:lnTo>
                  <a:lnTo>
                    <a:pt x="486" y="97"/>
                  </a:lnTo>
                  <a:lnTo>
                    <a:pt x="457" y="131"/>
                  </a:lnTo>
                  <a:lnTo>
                    <a:pt x="424" y="170"/>
                  </a:lnTo>
                  <a:lnTo>
                    <a:pt x="405" y="214"/>
                  </a:lnTo>
                  <a:lnTo>
                    <a:pt x="405" y="214"/>
                  </a:lnTo>
                  <a:lnTo>
                    <a:pt x="328" y="530"/>
                  </a:lnTo>
                  <a:lnTo>
                    <a:pt x="324" y="545"/>
                  </a:lnTo>
                  <a:lnTo>
                    <a:pt x="324" y="549"/>
                  </a:lnTo>
                  <a:lnTo>
                    <a:pt x="324" y="554"/>
                  </a:lnTo>
                  <a:lnTo>
                    <a:pt x="324" y="554"/>
                  </a:lnTo>
                  <a:lnTo>
                    <a:pt x="324" y="569"/>
                  </a:lnTo>
                  <a:lnTo>
                    <a:pt x="333" y="598"/>
                  </a:lnTo>
                  <a:lnTo>
                    <a:pt x="347" y="632"/>
                  </a:lnTo>
                  <a:lnTo>
                    <a:pt x="366" y="666"/>
                  </a:lnTo>
                  <a:lnTo>
                    <a:pt x="400" y="691"/>
                  </a:lnTo>
                  <a:lnTo>
                    <a:pt x="447" y="700"/>
                  </a:lnTo>
                  <a:lnTo>
                    <a:pt x="495" y="691"/>
                  </a:lnTo>
                  <a:lnTo>
                    <a:pt x="543" y="661"/>
                  </a:lnTo>
                  <a:lnTo>
                    <a:pt x="595" y="608"/>
                  </a:lnTo>
                  <a:lnTo>
                    <a:pt x="638" y="535"/>
                  </a:lnTo>
                  <a:lnTo>
                    <a:pt x="657" y="486"/>
                  </a:lnTo>
                  <a:lnTo>
                    <a:pt x="676" y="413"/>
                  </a:lnTo>
                  <a:lnTo>
                    <a:pt x="700" y="335"/>
                  </a:lnTo>
                  <a:lnTo>
                    <a:pt x="714" y="258"/>
                  </a:lnTo>
                  <a:lnTo>
                    <a:pt x="719" y="189"/>
                  </a:lnTo>
                  <a:lnTo>
                    <a:pt x="709" y="126"/>
                  </a:lnTo>
                  <a:lnTo>
                    <a:pt x="690" y="78"/>
                  </a:lnTo>
                  <a:lnTo>
                    <a:pt x="657" y="48"/>
                  </a:lnTo>
                  <a:lnTo>
                    <a:pt x="614" y="39"/>
                  </a:lnTo>
                  <a:close/>
                  <a:moveTo>
                    <a:pt x="271" y="0"/>
                  </a:moveTo>
                  <a:lnTo>
                    <a:pt x="305" y="5"/>
                  </a:lnTo>
                  <a:lnTo>
                    <a:pt x="343" y="19"/>
                  </a:lnTo>
                  <a:lnTo>
                    <a:pt x="371" y="44"/>
                  </a:lnTo>
                  <a:lnTo>
                    <a:pt x="395" y="78"/>
                  </a:lnTo>
                  <a:lnTo>
                    <a:pt x="414" y="126"/>
                  </a:lnTo>
                  <a:lnTo>
                    <a:pt x="457" y="78"/>
                  </a:lnTo>
                  <a:lnTo>
                    <a:pt x="505" y="39"/>
                  </a:lnTo>
                  <a:lnTo>
                    <a:pt x="562" y="9"/>
                  </a:lnTo>
                  <a:lnTo>
                    <a:pt x="619" y="0"/>
                  </a:lnTo>
                  <a:lnTo>
                    <a:pt x="690" y="14"/>
                  </a:lnTo>
                  <a:lnTo>
                    <a:pt x="748" y="48"/>
                  </a:lnTo>
                  <a:lnTo>
                    <a:pt x="795" y="102"/>
                  </a:lnTo>
                  <a:lnTo>
                    <a:pt x="824" y="175"/>
                  </a:lnTo>
                  <a:lnTo>
                    <a:pt x="833" y="262"/>
                  </a:lnTo>
                  <a:lnTo>
                    <a:pt x="824" y="365"/>
                  </a:lnTo>
                  <a:lnTo>
                    <a:pt x="790" y="462"/>
                  </a:lnTo>
                  <a:lnTo>
                    <a:pt x="738" y="549"/>
                  </a:lnTo>
                  <a:lnTo>
                    <a:pt x="676" y="627"/>
                  </a:lnTo>
                  <a:lnTo>
                    <a:pt x="605" y="686"/>
                  </a:lnTo>
                  <a:lnTo>
                    <a:pt x="528" y="725"/>
                  </a:lnTo>
                  <a:lnTo>
                    <a:pt x="452" y="739"/>
                  </a:lnTo>
                  <a:lnTo>
                    <a:pt x="395" y="729"/>
                  </a:lnTo>
                  <a:lnTo>
                    <a:pt x="352" y="705"/>
                  </a:lnTo>
                  <a:lnTo>
                    <a:pt x="324" y="671"/>
                  </a:lnTo>
                  <a:lnTo>
                    <a:pt x="300" y="632"/>
                  </a:lnTo>
                  <a:lnTo>
                    <a:pt x="295" y="661"/>
                  </a:lnTo>
                  <a:lnTo>
                    <a:pt x="281" y="715"/>
                  </a:lnTo>
                  <a:lnTo>
                    <a:pt x="266" y="773"/>
                  </a:lnTo>
                  <a:lnTo>
                    <a:pt x="252" y="836"/>
                  </a:lnTo>
                  <a:lnTo>
                    <a:pt x="238" y="895"/>
                  </a:lnTo>
                  <a:lnTo>
                    <a:pt x="228" y="939"/>
                  </a:lnTo>
                  <a:lnTo>
                    <a:pt x="224" y="958"/>
                  </a:lnTo>
                  <a:lnTo>
                    <a:pt x="224" y="968"/>
                  </a:lnTo>
                  <a:lnTo>
                    <a:pt x="233" y="978"/>
                  </a:lnTo>
                  <a:lnTo>
                    <a:pt x="257" y="982"/>
                  </a:lnTo>
                  <a:lnTo>
                    <a:pt x="305" y="987"/>
                  </a:lnTo>
                  <a:lnTo>
                    <a:pt x="319" y="987"/>
                  </a:lnTo>
                  <a:lnTo>
                    <a:pt x="328" y="987"/>
                  </a:lnTo>
                  <a:lnTo>
                    <a:pt x="333" y="992"/>
                  </a:lnTo>
                  <a:lnTo>
                    <a:pt x="343" y="997"/>
                  </a:lnTo>
                  <a:lnTo>
                    <a:pt x="343" y="1007"/>
                  </a:lnTo>
                  <a:lnTo>
                    <a:pt x="343" y="1016"/>
                  </a:lnTo>
                  <a:lnTo>
                    <a:pt x="338" y="1026"/>
                  </a:lnTo>
                  <a:lnTo>
                    <a:pt x="333" y="1031"/>
                  </a:lnTo>
                  <a:lnTo>
                    <a:pt x="324" y="1036"/>
                  </a:lnTo>
                  <a:lnTo>
                    <a:pt x="319" y="1036"/>
                  </a:lnTo>
                  <a:lnTo>
                    <a:pt x="314" y="1036"/>
                  </a:lnTo>
                  <a:lnTo>
                    <a:pt x="233" y="1031"/>
                  </a:lnTo>
                  <a:lnTo>
                    <a:pt x="152" y="1031"/>
                  </a:lnTo>
                  <a:lnTo>
                    <a:pt x="85" y="1031"/>
                  </a:lnTo>
                  <a:lnTo>
                    <a:pt x="23" y="1036"/>
                  </a:lnTo>
                  <a:lnTo>
                    <a:pt x="14" y="1036"/>
                  </a:lnTo>
                  <a:lnTo>
                    <a:pt x="4" y="1031"/>
                  </a:lnTo>
                  <a:lnTo>
                    <a:pt x="4" y="1026"/>
                  </a:lnTo>
                  <a:lnTo>
                    <a:pt x="0" y="1016"/>
                  </a:lnTo>
                  <a:lnTo>
                    <a:pt x="4" y="1007"/>
                  </a:lnTo>
                  <a:lnTo>
                    <a:pt x="4" y="997"/>
                  </a:lnTo>
                  <a:lnTo>
                    <a:pt x="14" y="992"/>
                  </a:lnTo>
                  <a:lnTo>
                    <a:pt x="19" y="987"/>
                  </a:lnTo>
                  <a:lnTo>
                    <a:pt x="28" y="987"/>
                  </a:lnTo>
                  <a:lnTo>
                    <a:pt x="38" y="987"/>
                  </a:lnTo>
                  <a:lnTo>
                    <a:pt x="76" y="982"/>
                  </a:lnTo>
                  <a:lnTo>
                    <a:pt x="100" y="973"/>
                  </a:lnTo>
                  <a:lnTo>
                    <a:pt x="114" y="953"/>
                  </a:lnTo>
                  <a:lnTo>
                    <a:pt x="124" y="919"/>
                  </a:lnTo>
                  <a:lnTo>
                    <a:pt x="124" y="919"/>
                  </a:lnTo>
                  <a:lnTo>
                    <a:pt x="300" y="194"/>
                  </a:lnTo>
                  <a:lnTo>
                    <a:pt x="309" y="155"/>
                  </a:lnTo>
                  <a:lnTo>
                    <a:pt x="314" y="112"/>
                  </a:lnTo>
                  <a:lnTo>
                    <a:pt x="309" y="87"/>
                  </a:lnTo>
                  <a:lnTo>
                    <a:pt x="309" y="68"/>
                  </a:lnTo>
                  <a:lnTo>
                    <a:pt x="300" y="58"/>
                  </a:lnTo>
                  <a:lnTo>
                    <a:pt x="295" y="48"/>
                  </a:lnTo>
                  <a:lnTo>
                    <a:pt x="285" y="39"/>
                  </a:lnTo>
                  <a:lnTo>
                    <a:pt x="276" y="39"/>
                  </a:lnTo>
                  <a:lnTo>
                    <a:pt x="266" y="39"/>
                  </a:lnTo>
                  <a:lnTo>
                    <a:pt x="224" y="53"/>
                  </a:lnTo>
                  <a:lnTo>
                    <a:pt x="195" y="92"/>
                  </a:lnTo>
                  <a:lnTo>
                    <a:pt x="166" y="151"/>
                  </a:lnTo>
                  <a:lnTo>
                    <a:pt x="147" y="233"/>
                  </a:lnTo>
                  <a:lnTo>
                    <a:pt x="143" y="248"/>
                  </a:lnTo>
                  <a:lnTo>
                    <a:pt x="138" y="258"/>
                  </a:lnTo>
                  <a:lnTo>
                    <a:pt x="138" y="262"/>
                  </a:lnTo>
                  <a:lnTo>
                    <a:pt x="133" y="267"/>
                  </a:lnTo>
                  <a:lnTo>
                    <a:pt x="128" y="267"/>
                  </a:lnTo>
                  <a:lnTo>
                    <a:pt x="119" y="267"/>
                  </a:lnTo>
                  <a:lnTo>
                    <a:pt x="114" y="267"/>
                  </a:lnTo>
                  <a:lnTo>
                    <a:pt x="114" y="267"/>
                  </a:lnTo>
                  <a:lnTo>
                    <a:pt x="109" y="262"/>
                  </a:lnTo>
                  <a:lnTo>
                    <a:pt x="104" y="258"/>
                  </a:lnTo>
                  <a:lnTo>
                    <a:pt x="100" y="253"/>
                  </a:lnTo>
                  <a:lnTo>
                    <a:pt x="104" y="238"/>
                  </a:lnTo>
                  <a:lnTo>
                    <a:pt x="109" y="209"/>
                  </a:lnTo>
                  <a:lnTo>
                    <a:pt x="119" y="170"/>
                  </a:lnTo>
                  <a:lnTo>
                    <a:pt x="133" y="131"/>
                  </a:lnTo>
                  <a:lnTo>
                    <a:pt x="147" y="92"/>
                  </a:lnTo>
                  <a:lnTo>
                    <a:pt x="162" y="73"/>
                  </a:lnTo>
                  <a:lnTo>
                    <a:pt x="176" y="48"/>
                  </a:lnTo>
                  <a:lnTo>
                    <a:pt x="200" y="24"/>
                  </a:lnTo>
                  <a:lnTo>
                    <a:pt x="228" y="9"/>
                  </a:lnTo>
                  <a:lnTo>
                    <a:pt x="2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7" name="Freeform 21"/>
            <p:cNvSpPr>
              <a:spLocks noEditPoints="1"/>
            </p:cNvSpPr>
            <p:nvPr/>
          </p:nvSpPr>
          <p:spPr bwMode="auto">
            <a:xfrm>
              <a:off x="16060" y="2977"/>
              <a:ext cx="371" cy="1629"/>
            </a:xfrm>
            <a:custGeom>
              <a:avLst/>
              <a:gdLst/>
              <a:ahLst/>
              <a:cxnLst>
                <a:cxn ang="0">
                  <a:pos x="371" y="812"/>
                </a:cxn>
                <a:cxn ang="0">
                  <a:pos x="371" y="812"/>
                </a:cxn>
                <a:cxn ang="0">
                  <a:pos x="371" y="812"/>
                </a:cxn>
                <a:cxn ang="0">
                  <a:pos x="19" y="0"/>
                </a:cxn>
                <a:cxn ang="0">
                  <a:pos x="38" y="9"/>
                </a:cxn>
                <a:cxn ang="0">
                  <a:pos x="71" y="34"/>
                </a:cxn>
                <a:cxn ang="0">
                  <a:pos x="114" y="77"/>
                </a:cxn>
                <a:cxn ang="0">
                  <a:pos x="166" y="141"/>
                </a:cxn>
                <a:cxn ang="0">
                  <a:pos x="219" y="214"/>
                </a:cxn>
                <a:cxn ang="0">
                  <a:pos x="266" y="306"/>
                </a:cxn>
                <a:cxn ang="0">
                  <a:pos x="319" y="447"/>
                </a:cxn>
                <a:cxn ang="0">
                  <a:pos x="352" y="583"/>
                </a:cxn>
                <a:cxn ang="0">
                  <a:pos x="366" y="705"/>
                </a:cxn>
                <a:cxn ang="0">
                  <a:pos x="371" y="812"/>
                </a:cxn>
                <a:cxn ang="0">
                  <a:pos x="366" y="924"/>
                </a:cxn>
                <a:cxn ang="0">
                  <a:pos x="352" y="1046"/>
                </a:cxn>
                <a:cxn ang="0">
                  <a:pos x="324" y="1177"/>
                </a:cxn>
                <a:cxn ang="0">
                  <a:pos x="271" y="1313"/>
                </a:cxn>
                <a:cxn ang="0">
                  <a:pos x="228" y="1396"/>
                </a:cxn>
                <a:cxn ang="0">
                  <a:pos x="185" y="1464"/>
                </a:cxn>
                <a:cxn ang="0">
                  <a:pos x="138" y="1522"/>
                </a:cxn>
                <a:cxn ang="0">
                  <a:pos x="95" y="1571"/>
                </a:cxn>
                <a:cxn ang="0">
                  <a:pos x="62" y="1600"/>
                </a:cxn>
                <a:cxn ang="0">
                  <a:pos x="33" y="1620"/>
                </a:cxn>
                <a:cxn ang="0">
                  <a:pos x="19" y="1629"/>
                </a:cxn>
                <a:cxn ang="0">
                  <a:pos x="9" y="1625"/>
                </a:cxn>
                <a:cxn ang="0">
                  <a:pos x="4" y="1620"/>
                </a:cxn>
                <a:cxn ang="0">
                  <a:pos x="0" y="1615"/>
                </a:cxn>
                <a:cxn ang="0">
                  <a:pos x="4" y="1610"/>
                </a:cxn>
                <a:cxn ang="0">
                  <a:pos x="4" y="1605"/>
                </a:cxn>
                <a:cxn ang="0">
                  <a:pos x="4" y="1600"/>
                </a:cxn>
                <a:cxn ang="0">
                  <a:pos x="14" y="1595"/>
                </a:cxn>
                <a:cxn ang="0">
                  <a:pos x="23" y="1586"/>
                </a:cxn>
                <a:cxn ang="0">
                  <a:pos x="114" y="1474"/>
                </a:cxn>
                <a:cxn ang="0">
                  <a:pos x="181" y="1357"/>
                </a:cxn>
                <a:cxn ang="0">
                  <a:pos x="228" y="1226"/>
                </a:cxn>
                <a:cxn ang="0">
                  <a:pos x="257" y="1094"/>
                </a:cxn>
                <a:cxn ang="0">
                  <a:pos x="276" y="953"/>
                </a:cxn>
                <a:cxn ang="0">
                  <a:pos x="281" y="812"/>
                </a:cxn>
                <a:cxn ang="0">
                  <a:pos x="271" y="652"/>
                </a:cxn>
                <a:cxn ang="0">
                  <a:pos x="252" y="501"/>
                </a:cxn>
                <a:cxn ang="0">
                  <a:pos x="214" y="369"/>
                </a:cxn>
                <a:cxn ang="0">
                  <a:pos x="166" y="248"/>
                </a:cxn>
                <a:cxn ang="0">
                  <a:pos x="104" y="141"/>
                </a:cxn>
                <a:cxn ang="0">
                  <a:pos x="33" y="53"/>
                </a:cxn>
                <a:cxn ang="0">
                  <a:pos x="19" y="43"/>
                </a:cxn>
                <a:cxn ang="0">
                  <a:pos x="9" y="34"/>
                </a:cxn>
                <a:cxn ang="0">
                  <a:pos x="4" y="29"/>
                </a:cxn>
                <a:cxn ang="0">
                  <a:pos x="4" y="24"/>
                </a:cxn>
                <a:cxn ang="0">
                  <a:pos x="4" y="19"/>
                </a:cxn>
                <a:cxn ang="0">
                  <a:pos x="0" y="19"/>
                </a:cxn>
                <a:cxn ang="0">
                  <a:pos x="4" y="9"/>
                </a:cxn>
                <a:cxn ang="0">
                  <a:pos x="9" y="5"/>
                </a:cxn>
                <a:cxn ang="0">
                  <a:pos x="19" y="0"/>
                </a:cxn>
              </a:cxnLst>
              <a:rect l="0" t="0" r="r" b="b"/>
              <a:pathLst>
                <a:path w="371" h="1629">
                  <a:moveTo>
                    <a:pt x="371" y="812"/>
                  </a:moveTo>
                  <a:lnTo>
                    <a:pt x="371" y="812"/>
                  </a:lnTo>
                  <a:lnTo>
                    <a:pt x="371" y="812"/>
                  </a:lnTo>
                  <a:close/>
                  <a:moveTo>
                    <a:pt x="19" y="0"/>
                  </a:moveTo>
                  <a:lnTo>
                    <a:pt x="38" y="9"/>
                  </a:lnTo>
                  <a:lnTo>
                    <a:pt x="71" y="34"/>
                  </a:lnTo>
                  <a:lnTo>
                    <a:pt x="114" y="77"/>
                  </a:lnTo>
                  <a:lnTo>
                    <a:pt x="166" y="141"/>
                  </a:lnTo>
                  <a:lnTo>
                    <a:pt x="219" y="214"/>
                  </a:lnTo>
                  <a:lnTo>
                    <a:pt x="266" y="306"/>
                  </a:lnTo>
                  <a:lnTo>
                    <a:pt x="319" y="447"/>
                  </a:lnTo>
                  <a:lnTo>
                    <a:pt x="352" y="583"/>
                  </a:lnTo>
                  <a:lnTo>
                    <a:pt x="366" y="705"/>
                  </a:lnTo>
                  <a:lnTo>
                    <a:pt x="371" y="812"/>
                  </a:lnTo>
                  <a:lnTo>
                    <a:pt x="366" y="924"/>
                  </a:lnTo>
                  <a:lnTo>
                    <a:pt x="352" y="1046"/>
                  </a:lnTo>
                  <a:lnTo>
                    <a:pt x="324" y="1177"/>
                  </a:lnTo>
                  <a:lnTo>
                    <a:pt x="271" y="1313"/>
                  </a:lnTo>
                  <a:lnTo>
                    <a:pt x="228" y="1396"/>
                  </a:lnTo>
                  <a:lnTo>
                    <a:pt x="185" y="1464"/>
                  </a:lnTo>
                  <a:lnTo>
                    <a:pt x="138" y="1522"/>
                  </a:lnTo>
                  <a:lnTo>
                    <a:pt x="95" y="1571"/>
                  </a:lnTo>
                  <a:lnTo>
                    <a:pt x="62" y="1600"/>
                  </a:lnTo>
                  <a:lnTo>
                    <a:pt x="33" y="1620"/>
                  </a:lnTo>
                  <a:lnTo>
                    <a:pt x="19" y="1629"/>
                  </a:lnTo>
                  <a:lnTo>
                    <a:pt x="9" y="1625"/>
                  </a:lnTo>
                  <a:lnTo>
                    <a:pt x="4" y="1620"/>
                  </a:lnTo>
                  <a:lnTo>
                    <a:pt x="0" y="1615"/>
                  </a:lnTo>
                  <a:lnTo>
                    <a:pt x="4" y="1610"/>
                  </a:lnTo>
                  <a:lnTo>
                    <a:pt x="4" y="1605"/>
                  </a:lnTo>
                  <a:lnTo>
                    <a:pt x="4" y="1600"/>
                  </a:lnTo>
                  <a:lnTo>
                    <a:pt x="14" y="1595"/>
                  </a:lnTo>
                  <a:lnTo>
                    <a:pt x="23" y="1586"/>
                  </a:lnTo>
                  <a:lnTo>
                    <a:pt x="114" y="1474"/>
                  </a:lnTo>
                  <a:lnTo>
                    <a:pt x="181" y="1357"/>
                  </a:lnTo>
                  <a:lnTo>
                    <a:pt x="228" y="1226"/>
                  </a:lnTo>
                  <a:lnTo>
                    <a:pt x="257" y="1094"/>
                  </a:lnTo>
                  <a:lnTo>
                    <a:pt x="276" y="953"/>
                  </a:lnTo>
                  <a:lnTo>
                    <a:pt x="281" y="812"/>
                  </a:lnTo>
                  <a:lnTo>
                    <a:pt x="271" y="652"/>
                  </a:lnTo>
                  <a:lnTo>
                    <a:pt x="252" y="501"/>
                  </a:lnTo>
                  <a:lnTo>
                    <a:pt x="214" y="369"/>
                  </a:lnTo>
                  <a:lnTo>
                    <a:pt x="166" y="248"/>
                  </a:lnTo>
                  <a:lnTo>
                    <a:pt x="104" y="141"/>
                  </a:lnTo>
                  <a:lnTo>
                    <a:pt x="33" y="53"/>
                  </a:lnTo>
                  <a:lnTo>
                    <a:pt x="19" y="43"/>
                  </a:lnTo>
                  <a:lnTo>
                    <a:pt x="9" y="34"/>
                  </a:lnTo>
                  <a:lnTo>
                    <a:pt x="4" y="29"/>
                  </a:lnTo>
                  <a:lnTo>
                    <a:pt x="4" y="24"/>
                  </a:lnTo>
                  <a:lnTo>
                    <a:pt x="4" y="19"/>
                  </a:lnTo>
                  <a:lnTo>
                    <a:pt x="0" y="19"/>
                  </a:lnTo>
                  <a:lnTo>
                    <a:pt x="4" y="9"/>
                  </a:lnTo>
                  <a:lnTo>
                    <a:pt x="9" y="5"/>
                  </a:lnTo>
                  <a:lnTo>
                    <a:pt x="1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 name="Group 19"/>
          <p:cNvGrpSpPr>
            <a:grpSpLocks noChangeAspect="1"/>
          </p:cNvGrpSpPr>
          <p:nvPr>
            <p:custDataLst>
              <p:tags r:id="rId2"/>
            </p:custDataLst>
          </p:nvPr>
        </p:nvGrpSpPr>
        <p:grpSpPr bwMode="auto">
          <a:xfrm>
            <a:off x="5029200" y="2895600"/>
            <a:ext cx="3807242" cy="453084"/>
            <a:chOff x="3324" y="1871"/>
            <a:chExt cx="13680" cy="1628"/>
          </a:xfrm>
        </p:grpSpPr>
        <p:sp>
          <p:nvSpPr>
            <p:cNvPr id="20" name="Freeform 21"/>
            <p:cNvSpPr>
              <a:spLocks/>
            </p:cNvSpPr>
            <p:nvPr/>
          </p:nvSpPr>
          <p:spPr bwMode="auto">
            <a:xfrm>
              <a:off x="3324" y="2372"/>
              <a:ext cx="895" cy="1053"/>
            </a:xfrm>
            <a:custGeom>
              <a:avLst/>
              <a:gdLst/>
              <a:ahLst/>
              <a:cxnLst>
                <a:cxn ang="0">
                  <a:pos x="241" y="9"/>
                </a:cxn>
                <a:cxn ang="0">
                  <a:pos x="321" y="48"/>
                </a:cxn>
                <a:cxn ang="0">
                  <a:pos x="359" y="99"/>
                </a:cxn>
                <a:cxn ang="0">
                  <a:pos x="384" y="156"/>
                </a:cxn>
                <a:cxn ang="0">
                  <a:pos x="414" y="220"/>
                </a:cxn>
                <a:cxn ang="0">
                  <a:pos x="443" y="311"/>
                </a:cxn>
                <a:cxn ang="0">
                  <a:pos x="485" y="453"/>
                </a:cxn>
                <a:cxn ang="0">
                  <a:pos x="857" y="30"/>
                </a:cxn>
                <a:cxn ang="0">
                  <a:pos x="878" y="17"/>
                </a:cxn>
                <a:cxn ang="0">
                  <a:pos x="890" y="26"/>
                </a:cxn>
                <a:cxn ang="0">
                  <a:pos x="895" y="39"/>
                </a:cxn>
                <a:cxn ang="0">
                  <a:pos x="895" y="48"/>
                </a:cxn>
                <a:cxn ang="0">
                  <a:pos x="886" y="56"/>
                </a:cxn>
                <a:cxn ang="0">
                  <a:pos x="878" y="65"/>
                </a:cxn>
                <a:cxn ang="0">
                  <a:pos x="515" y="548"/>
                </a:cxn>
                <a:cxn ang="0">
                  <a:pos x="553" y="687"/>
                </a:cxn>
                <a:cxn ang="0">
                  <a:pos x="608" y="842"/>
                </a:cxn>
                <a:cxn ang="0">
                  <a:pos x="667" y="967"/>
                </a:cxn>
                <a:cxn ang="0">
                  <a:pos x="722" y="1019"/>
                </a:cxn>
                <a:cxn ang="0">
                  <a:pos x="785" y="989"/>
                </a:cxn>
                <a:cxn ang="0">
                  <a:pos x="810" y="941"/>
                </a:cxn>
                <a:cxn ang="0">
                  <a:pos x="819" y="933"/>
                </a:cxn>
                <a:cxn ang="0">
                  <a:pos x="840" y="933"/>
                </a:cxn>
                <a:cxn ang="0">
                  <a:pos x="848" y="941"/>
                </a:cxn>
                <a:cxn ang="0">
                  <a:pos x="844" y="967"/>
                </a:cxn>
                <a:cxn ang="0">
                  <a:pos x="802" y="1023"/>
                </a:cxn>
                <a:cxn ang="0">
                  <a:pos x="713" y="1053"/>
                </a:cxn>
                <a:cxn ang="0">
                  <a:pos x="604" y="1032"/>
                </a:cxn>
                <a:cxn ang="0">
                  <a:pos x="544" y="980"/>
                </a:cxn>
                <a:cxn ang="0">
                  <a:pos x="515" y="924"/>
                </a:cxn>
                <a:cxn ang="0">
                  <a:pos x="477" y="820"/>
                </a:cxn>
                <a:cxn ang="0">
                  <a:pos x="435" y="691"/>
                </a:cxn>
                <a:cxn ang="0">
                  <a:pos x="42" y="1019"/>
                </a:cxn>
                <a:cxn ang="0">
                  <a:pos x="34" y="1028"/>
                </a:cxn>
                <a:cxn ang="0">
                  <a:pos x="17" y="1036"/>
                </a:cxn>
                <a:cxn ang="0">
                  <a:pos x="0" y="1028"/>
                </a:cxn>
                <a:cxn ang="0">
                  <a:pos x="0" y="1015"/>
                </a:cxn>
                <a:cxn ang="0">
                  <a:pos x="4" y="1006"/>
                </a:cxn>
                <a:cxn ang="0">
                  <a:pos x="17" y="993"/>
                </a:cxn>
                <a:cxn ang="0">
                  <a:pos x="388" y="566"/>
                </a:cxn>
                <a:cxn ang="0">
                  <a:pos x="393" y="557"/>
                </a:cxn>
                <a:cxn ang="0">
                  <a:pos x="393" y="553"/>
                </a:cxn>
                <a:cxn ang="0">
                  <a:pos x="384" y="510"/>
                </a:cxn>
                <a:cxn ang="0">
                  <a:pos x="355" y="410"/>
                </a:cxn>
                <a:cxn ang="0">
                  <a:pos x="317" y="289"/>
                </a:cxn>
                <a:cxn ang="0">
                  <a:pos x="274" y="186"/>
                </a:cxn>
                <a:cxn ang="0">
                  <a:pos x="228" y="87"/>
                </a:cxn>
                <a:cxn ang="0">
                  <a:pos x="173" y="39"/>
                </a:cxn>
                <a:cxn ang="0">
                  <a:pos x="135" y="48"/>
                </a:cxn>
                <a:cxn ang="0">
                  <a:pos x="85" y="108"/>
                </a:cxn>
                <a:cxn ang="0">
                  <a:pos x="80" y="117"/>
                </a:cxn>
                <a:cxn ang="0">
                  <a:pos x="63" y="125"/>
                </a:cxn>
                <a:cxn ang="0">
                  <a:pos x="51" y="121"/>
                </a:cxn>
                <a:cxn ang="0">
                  <a:pos x="47" y="112"/>
                </a:cxn>
                <a:cxn ang="0">
                  <a:pos x="51" y="91"/>
                </a:cxn>
                <a:cxn ang="0">
                  <a:pos x="93" y="30"/>
                </a:cxn>
                <a:cxn ang="0">
                  <a:pos x="177" y="0"/>
                </a:cxn>
              </a:cxnLst>
              <a:rect l="0" t="0" r="r" b="b"/>
              <a:pathLst>
                <a:path w="895" h="1053">
                  <a:moveTo>
                    <a:pt x="177" y="0"/>
                  </a:moveTo>
                  <a:lnTo>
                    <a:pt x="241" y="9"/>
                  </a:lnTo>
                  <a:lnTo>
                    <a:pt x="287" y="22"/>
                  </a:lnTo>
                  <a:lnTo>
                    <a:pt x="321" y="48"/>
                  </a:lnTo>
                  <a:lnTo>
                    <a:pt x="346" y="74"/>
                  </a:lnTo>
                  <a:lnTo>
                    <a:pt x="359" y="99"/>
                  </a:lnTo>
                  <a:lnTo>
                    <a:pt x="371" y="121"/>
                  </a:lnTo>
                  <a:lnTo>
                    <a:pt x="384" y="156"/>
                  </a:lnTo>
                  <a:lnTo>
                    <a:pt x="401" y="186"/>
                  </a:lnTo>
                  <a:lnTo>
                    <a:pt x="414" y="220"/>
                  </a:lnTo>
                  <a:lnTo>
                    <a:pt x="426" y="264"/>
                  </a:lnTo>
                  <a:lnTo>
                    <a:pt x="443" y="311"/>
                  </a:lnTo>
                  <a:lnTo>
                    <a:pt x="460" y="376"/>
                  </a:lnTo>
                  <a:lnTo>
                    <a:pt x="485" y="453"/>
                  </a:lnTo>
                  <a:lnTo>
                    <a:pt x="848" y="39"/>
                  </a:lnTo>
                  <a:lnTo>
                    <a:pt x="857" y="30"/>
                  </a:lnTo>
                  <a:lnTo>
                    <a:pt x="865" y="22"/>
                  </a:lnTo>
                  <a:lnTo>
                    <a:pt x="878" y="17"/>
                  </a:lnTo>
                  <a:lnTo>
                    <a:pt x="886" y="22"/>
                  </a:lnTo>
                  <a:lnTo>
                    <a:pt x="890" y="26"/>
                  </a:lnTo>
                  <a:lnTo>
                    <a:pt x="895" y="30"/>
                  </a:lnTo>
                  <a:lnTo>
                    <a:pt x="895" y="39"/>
                  </a:lnTo>
                  <a:lnTo>
                    <a:pt x="895" y="43"/>
                  </a:lnTo>
                  <a:lnTo>
                    <a:pt x="895" y="48"/>
                  </a:lnTo>
                  <a:lnTo>
                    <a:pt x="890" y="52"/>
                  </a:lnTo>
                  <a:lnTo>
                    <a:pt x="886" y="56"/>
                  </a:lnTo>
                  <a:lnTo>
                    <a:pt x="878" y="65"/>
                  </a:lnTo>
                  <a:lnTo>
                    <a:pt x="878" y="65"/>
                  </a:lnTo>
                  <a:lnTo>
                    <a:pt x="498" y="501"/>
                  </a:lnTo>
                  <a:lnTo>
                    <a:pt x="515" y="548"/>
                  </a:lnTo>
                  <a:lnTo>
                    <a:pt x="532" y="613"/>
                  </a:lnTo>
                  <a:lnTo>
                    <a:pt x="553" y="687"/>
                  </a:lnTo>
                  <a:lnTo>
                    <a:pt x="578" y="764"/>
                  </a:lnTo>
                  <a:lnTo>
                    <a:pt x="608" y="842"/>
                  </a:lnTo>
                  <a:lnTo>
                    <a:pt x="637" y="911"/>
                  </a:lnTo>
                  <a:lnTo>
                    <a:pt x="667" y="967"/>
                  </a:lnTo>
                  <a:lnTo>
                    <a:pt x="692" y="1002"/>
                  </a:lnTo>
                  <a:lnTo>
                    <a:pt x="722" y="1019"/>
                  </a:lnTo>
                  <a:lnTo>
                    <a:pt x="755" y="1010"/>
                  </a:lnTo>
                  <a:lnTo>
                    <a:pt x="785" y="989"/>
                  </a:lnTo>
                  <a:lnTo>
                    <a:pt x="806" y="954"/>
                  </a:lnTo>
                  <a:lnTo>
                    <a:pt x="810" y="941"/>
                  </a:lnTo>
                  <a:lnTo>
                    <a:pt x="814" y="937"/>
                  </a:lnTo>
                  <a:lnTo>
                    <a:pt x="819" y="933"/>
                  </a:lnTo>
                  <a:lnTo>
                    <a:pt x="827" y="928"/>
                  </a:lnTo>
                  <a:lnTo>
                    <a:pt x="840" y="933"/>
                  </a:lnTo>
                  <a:lnTo>
                    <a:pt x="844" y="937"/>
                  </a:lnTo>
                  <a:lnTo>
                    <a:pt x="848" y="941"/>
                  </a:lnTo>
                  <a:lnTo>
                    <a:pt x="848" y="950"/>
                  </a:lnTo>
                  <a:lnTo>
                    <a:pt x="844" y="967"/>
                  </a:lnTo>
                  <a:lnTo>
                    <a:pt x="827" y="993"/>
                  </a:lnTo>
                  <a:lnTo>
                    <a:pt x="802" y="1023"/>
                  </a:lnTo>
                  <a:lnTo>
                    <a:pt x="764" y="1045"/>
                  </a:lnTo>
                  <a:lnTo>
                    <a:pt x="713" y="1053"/>
                  </a:lnTo>
                  <a:lnTo>
                    <a:pt x="650" y="1045"/>
                  </a:lnTo>
                  <a:lnTo>
                    <a:pt x="604" y="1032"/>
                  </a:lnTo>
                  <a:lnTo>
                    <a:pt x="570" y="1006"/>
                  </a:lnTo>
                  <a:lnTo>
                    <a:pt x="544" y="980"/>
                  </a:lnTo>
                  <a:lnTo>
                    <a:pt x="528" y="950"/>
                  </a:lnTo>
                  <a:lnTo>
                    <a:pt x="515" y="924"/>
                  </a:lnTo>
                  <a:lnTo>
                    <a:pt x="494" y="872"/>
                  </a:lnTo>
                  <a:lnTo>
                    <a:pt x="477" y="820"/>
                  </a:lnTo>
                  <a:lnTo>
                    <a:pt x="456" y="760"/>
                  </a:lnTo>
                  <a:lnTo>
                    <a:pt x="435" y="691"/>
                  </a:lnTo>
                  <a:lnTo>
                    <a:pt x="405" y="600"/>
                  </a:lnTo>
                  <a:lnTo>
                    <a:pt x="42" y="1019"/>
                  </a:lnTo>
                  <a:lnTo>
                    <a:pt x="38" y="1023"/>
                  </a:lnTo>
                  <a:lnTo>
                    <a:pt x="34" y="1028"/>
                  </a:lnTo>
                  <a:lnTo>
                    <a:pt x="25" y="1032"/>
                  </a:lnTo>
                  <a:lnTo>
                    <a:pt x="17" y="1036"/>
                  </a:lnTo>
                  <a:lnTo>
                    <a:pt x="9" y="1032"/>
                  </a:lnTo>
                  <a:lnTo>
                    <a:pt x="0" y="1028"/>
                  </a:lnTo>
                  <a:lnTo>
                    <a:pt x="0" y="1019"/>
                  </a:lnTo>
                  <a:lnTo>
                    <a:pt x="0" y="1015"/>
                  </a:lnTo>
                  <a:lnTo>
                    <a:pt x="0" y="1010"/>
                  </a:lnTo>
                  <a:lnTo>
                    <a:pt x="4" y="1006"/>
                  </a:lnTo>
                  <a:lnTo>
                    <a:pt x="9" y="1002"/>
                  </a:lnTo>
                  <a:lnTo>
                    <a:pt x="17" y="993"/>
                  </a:lnTo>
                  <a:lnTo>
                    <a:pt x="380" y="570"/>
                  </a:lnTo>
                  <a:lnTo>
                    <a:pt x="388" y="566"/>
                  </a:lnTo>
                  <a:lnTo>
                    <a:pt x="393" y="561"/>
                  </a:lnTo>
                  <a:lnTo>
                    <a:pt x="393" y="557"/>
                  </a:lnTo>
                  <a:lnTo>
                    <a:pt x="393" y="557"/>
                  </a:lnTo>
                  <a:lnTo>
                    <a:pt x="393" y="553"/>
                  </a:lnTo>
                  <a:lnTo>
                    <a:pt x="393" y="540"/>
                  </a:lnTo>
                  <a:lnTo>
                    <a:pt x="384" y="510"/>
                  </a:lnTo>
                  <a:lnTo>
                    <a:pt x="371" y="466"/>
                  </a:lnTo>
                  <a:lnTo>
                    <a:pt x="355" y="410"/>
                  </a:lnTo>
                  <a:lnTo>
                    <a:pt x="333" y="350"/>
                  </a:lnTo>
                  <a:lnTo>
                    <a:pt x="317" y="289"/>
                  </a:lnTo>
                  <a:lnTo>
                    <a:pt x="295" y="233"/>
                  </a:lnTo>
                  <a:lnTo>
                    <a:pt x="274" y="186"/>
                  </a:lnTo>
                  <a:lnTo>
                    <a:pt x="253" y="134"/>
                  </a:lnTo>
                  <a:lnTo>
                    <a:pt x="228" y="87"/>
                  </a:lnTo>
                  <a:lnTo>
                    <a:pt x="198" y="52"/>
                  </a:lnTo>
                  <a:lnTo>
                    <a:pt x="173" y="39"/>
                  </a:lnTo>
                  <a:lnTo>
                    <a:pt x="156" y="39"/>
                  </a:lnTo>
                  <a:lnTo>
                    <a:pt x="135" y="48"/>
                  </a:lnTo>
                  <a:lnTo>
                    <a:pt x="106" y="69"/>
                  </a:lnTo>
                  <a:lnTo>
                    <a:pt x="85" y="108"/>
                  </a:lnTo>
                  <a:lnTo>
                    <a:pt x="85" y="112"/>
                  </a:lnTo>
                  <a:lnTo>
                    <a:pt x="80" y="117"/>
                  </a:lnTo>
                  <a:lnTo>
                    <a:pt x="72" y="121"/>
                  </a:lnTo>
                  <a:lnTo>
                    <a:pt x="63" y="125"/>
                  </a:lnTo>
                  <a:lnTo>
                    <a:pt x="55" y="121"/>
                  </a:lnTo>
                  <a:lnTo>
                    <a:pt x="51" y="121"/>
                  </a:lnTo>
                  <a:lnTo>
                    <a:pt x="47" y="117"/>
                  </a:lnTo>
                  <a:lnTo>
                    <a:pt x="47" y="112"/>
                  </a:lnTo>
                  <a:lnTo>
                    <a:pt x="47" y="108"/>
                  </a:lnTo>
                  <a:lnTo>
                    <a:pt x="51" y="91"/>
                  </a:lnTo>
                  <a:lnTo>
                    <a:pt x="68" y="61"/>
                  </a:lnTo>
                  <a:lnTo>
                    <a:pt x="93" y="30"/>
                  </a:lnTo>
                  <a:lnTo>
                    <a:pt x="131" y="9"/>
                  </a:lnTo>
                  <a:lnTo>
                    <a:pt x="1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8" name="Freeform 22"/>
            <p:cNvSpPr>
              <a:spLocks/>
            </p:cNvSpPr>
            <p:nvPr/>
          </p:nvSpPr>
          <p:spPr bwMode="auto">
            <a:xfrm>
              <a:off x="4847" y="2212"/>
              <a:ext cx="794" cy="946"/>
            </a:xfrm>
            <a:custGeom>
              <a:avLst/>
              <a:gdLst/>
              <a:ahLst/>
              <a:cxnLst>
                <a:cxn ang="0">
                  <a:pos x="739" y="0"/>
                </a:cxn>
                <a:cxn ang="0">
                  <a:pos x="760" y="5"/>
                </a:cxn>
                <a:cxn ang="0">
                  <a:pos x="781" y="9"/>
                </a:cxn>
                <a:cxn ang="0">
                  <a:pos x="794" y="22"/>
                </a:cxn>
                <a:cxn ang="0">
                  <a:pos x="794" y="44"/>
                </a:cxn>
                <a:cxn ang="0">
                  <a:pos x="781" y="61"/>
                </a:cxn>
                <a:cxn ang="0">
                  <a:pos x="760" y="65"/>
                </a:cxn>
                <a:cxn ang="0">
                  <a:pos x="739" y="65"/>
                </a:cxn>
                <a:cxn ang="0">
                  <a:pos x="397" y="74"/>
                </a:cxn>
                <a:cxn ang="0">
                  <a:pos x="237" y="147"/>
                </a:cxn>
                <a:cxn ang="0">
                  <a:pos x="118" y="272"/>
                </a:cxn>
                <a:cxn ang="0">
                  <a:pos x="64" y="441"/>
                </a:cxn>
                <a:cxn ang="0">
                  <a:pos x="751" y="441"/>
                </a:cxn>
                <a:cxn ang="0">
                  <a:pos x="773" y="441"/>
                </a:cxn>
                <a:cxn ang="0">
                  <a:pos x="789" y="454"/>
                </a:cxn>
                <a:cxn ang="0">
                  <a:pos x="794" y="475"/>
                </a:cxn>
                <a:cxn ang="0">
                  <a:pos x="789" y="493"/>
                </a:cxn>
                <a:cxn ang="0">
                  <a:pos x="773" y="506"/>
                </a:cxn>
                <a:cxn ang="0">
                  <a:pos x="751" y="506"/>
                </a:cxn>
                <a:cxn ang="0">
                  <a:pos x="739" y="506"/>
                </a:cxn>
                <a:cxn ang="0">
                  <a:pos x="81" y="596"/>
                </a:cxn>
                <a:cxn ang="0">
                  <a:pos x="169" y="743"/>
                </a:cxn>
                <a:cxn ang="0">
                  <a:pos x="313" y="842"/>
                </a:cxn>
                <a:cxn ang="0">
                  <a:pos x="490" y="881"/>
                </a:cxn>
                <a:cxn ang="0">
                  <a:pos x="751" y="881"/>
                </a:cxn>
                <a:cxn ang="0">
                  <a:pos x="773" y="881"/>
                </a:cxn>
                <a:cxn ang="0">
                  <a:pos x="789" y="894"/>
                </a:cxn>
                <a:cxn ang="0">
                  <a:pos x="794" y="916"/>
                </a:cxn>
                <a:cxn ang="0">
                  <a:pos x="789" y="933"/>
                </a:cxn>
                <a:cxn ang="0">
                  <a:pos x="773" y="941"/>
                </a:cxn>
                <a:cxn ang="0">
                  <a:pos x="751" y="946"/>
                </a:cxn>
                <a:cxn ang="0">
                  <a:pos x="486" y="946"/>
                </a:cxn>
                <a:cxn ang="0">
                  <a:pos x="270" y="898"/>
                </a:cxn>
                <a:cxn ang="0">
                  <a:pos x="106" y="769"/>
                </a:cxn>
                <a:cxn ang="0">
                  <a:pos x="13" y="583"/>
                </a:cxn>
                <a:cxn ang="0">
                  <a:pos x="13" y="363"/>
                </a:cxn>
                <a:cxn ang="0">
                  <a:pos x="106" y="177"/>
                </a:cxn>
                <a:cxn ang="0">
                  <a:pos x="270" y="52"/>
                </a:cxn>
                <a:cxn ang="0">
                  <a:pos x="486" y="0"/>
                </a:cxn>
              </a:cxnLst>
              <a:rect l="0" t="0" r="r" b="b"/>
              <a:pathLst>
                <a:path w="794" h="946">
                  <a:moveTo>
                    <a:pt x="486" y="0"/>
                  </a:moveTo>
                  <a:lnTo>
                    <a:pt x="739" y="0"/>
                  </a:lnTo>
                  <a:lnTo>
                    <a:pt x="751" y="5"/>
                  </a:lnTo>
                  <a:lnTo>
                    <a:pt x="760" y="5"/>
                  </a:lnTo>
                  <a:lnTo>
                    <a:pt x="773" y="5"/>
                  </a:lnTo>
                  <a:lnTo>
                    <a:pt x="781" y="9"/>
                  </a:lnTo>
                  <a:lnTo>
                    <a:pt x="789" y="13"/>
                  </a:lnTo>
                  <a:lnTo>
                    <a:pt x="794" y="22"/>
                  </a:lnTo>
                  <a:lnTo>
                    <a:pt x="794" y="35"/>
                  </a:lnTo>
                  <a:lnTo>
                    <a:pt x="794" y="44"/>
                  </a:lnTo>
                  <a:lnTo>
                    <a:pt x="789" y="57"/>
                  </a:lnTo>
                  <a:lnTo>
                    <a:pt x="781" y="61"/>
                  </a:lnTo>
                  <a:lnTo>
                    <a:pt x="773" y="65"/>
                  </a:lnTo>
                  <a:lnTo>
                    <a:pt x="760" y="65"/>
                  </a:lnTo>
                  <a:lnTo>
                    <a:pt x="751" y="65"/>
                  </a:lnTo>
                  <a:lnTo>
                    <a:pt x="739" y="65"/>
                  </a:lnTo>
                  <a:lnTo>
                    <a:pt x="490" y="65"/>
                  </a:lnTo>
                  <a:lnTo>
                    <a:pt x="397" y="74"/>
                  </a:lnTo>
                  <a:lnTo>
                    <a:pt x="313" y="104"/>
                  </a:lnTo>
                  <a:lnTo>
                    <a:pt x="237" y="147"/>
                  </a:lnTo>
                  <a:lnTo>
                    <a:pt x="169" y="203"/>
                  </a:lnTo>
                  <a:lnTo>
                    <a:pt x="118" y="272"/>
                  </a:lnTo>
                  <a:lnTo>
                    <a:pt x="81" y="350"/>
                  </a:lnTo>
                  <a:lnTo>
                    <a:pt x="64" y="441"/>
                  </a:lnTo>
                  <a:lnTo>
                    <a:pt x="739" y="441"/>
                  </a:lnTo>
                  <a:lnTo>
                    <a:pt x="751" y="441"/>
                  </a:lnTo>
                  <a:lnTo>
                    <a:pt x="760" y="441"/>
                  </a:lnTo>
                  <a:lnTo>
                    <a:pt x="773" y="441"/>
                  </a:lnTo>
                  <a:lnTo>
                    <a:pt x="781" y="445"/>
                  </a:lnTo>
                  <a:lnTo>
                    <a:pt x="789" y="454"/>
                  </a:lnTo>
                  <a:lnTo>
                    <a:pt x="794" y="462"/>
                  </a:lnTo>
                  <a:lnTo>
                    <a:pt x="794" y="475"/>
                  </a:lnTo>
                  <a:lnTo>
                    <a:pt x="794" y="484"/>
                  </a:lnTo>
                  <a:lnTo>
                    <a:pt x="789" y="493"/>
                  </a:lnTo>
                  <a:lnTo>
                    <a:pt x="781" y="501"/>
                  </a:lnTo>
                  <a:lnTo>
                    <a:pt x="773" y="506"/>
                  </a:lnTo>
                  <a:lnTo>
                    <a:pt x="760" y="506"/>
                  </a:lnTo>
                  <a:lnTo>
                    <a:pt x="751" y="506"/>
                  </a:lnTo>
                  <a:lnTo>
                    <a:pt x="739" y="506"/>
                  </a:lnTo>
                  <a:lnTo>
                    <a:pt x="739" y="506"/>
                  </a:lnTo>
                  <a:lnTo>
                    <a:pt x="64" y="506"/>
                  </a:lnTo>
                  <a:lnTo>
                    <a:pt x="81" y="596"/>
                  </a:lnTo>
                  <a:lnTo>
                    <a:pt x="118" y="674"/>
                  </a:lnTo>
                  <a:lnTo>
                    <a:pt x="169" y="743"/>
                  </a:lnTo>
                  <a:lnTo>
                    <a:pt x="237" y="803"/>
                  </a:lnTo>
                  <a:lnTo>
                    <a:pt x="313" y="842"/>
                  </a:lnTo>
                  <a:lnTo>
                    <a:pt x="397" y="872"/>
                  </a:lnTo>
                  <a:lnTo>
                    <a:pt x="490" y="881"/>
                  </a:lnTo>
                  <a:lnTo>
                    <a:pt x="739" y="881"/>
                  </a:lnTo>
                  <a:lnTo>
                    <a:pt x="751" y="881"/>
                  </a:lnTo>
                  <a:lnTo>
                    <a:pt x="760" y="881"/>
                  </a:lnTo>
                  <a:lnTo>
                    <a:pt x="773" y="881"/>
                  </a:lnTo>
                  <a:lnTo>
                    <a:pt x="781" y="885"/>
                  </a:lnTo>
                  <a:lnTo>
                    <a:pt x="789" y="894"/>
                  </a:lnTo>
                  <a:lnTo>
                    <a:pt x="794" y="903"/>
                  </a:lnTo>
                  <a:lnTo>
                    <a:pt x="794" y="916"/>
                  </a:lnTo>
                  <a:lnTo>
                    <a:pt x="794" y="924"/>
                  </a:lnTo>
                  <a:lnTo>
                    <a:pt x="789" y="933"/>
                  </a:lnTo>
                  <a:lnTo>
                    <a:pt x="781" y="937"/>
                  </a:lnTo>
                  <a:lnTo>
                    <a:pt x="773" y="941"/>
                  </a:lnTo>
                  <a:lnTo>
                    <a:pt x="760" y="941"/>
                  </a:lnTo>
                  <a:lnTo>
                    <a:pt x="751" y="946"/>
                  </a:lnTo>
                  <a:lnTo>
                    <a:pt x="739" y="946"/>
                  </a:lnTo>
                  <a:lnTo>
                    <a:pt x="486" y="946"/>
                  </a:lnTo>
                  <a:lnTo>
                    <a:pt x="372" y="933"/>
                  </a:lnTo>
                  <a:lnTo>
                    <a:pt x="270" y="898"/>
                  </a:lnTo>
                  <a:lnTo>
                    <a:pt x="182" y="842"/>
                  </a:lnTo>
                  <a:lnTo>
                    <a:pt x="106" y="769"/>
                  </a:lnTo>
                  <a:lnTo>
                    <a:pt x="47" y="683"/>
                  </a:lnTo>
                  <a:lnTo>
                    <a:pt x="13" y="583"/>
                  </a:lnTo>
                  <a:lnTo>
                    <a:pt x="0" y="475"/>
                  </a:lnTo>
                  <a:lnTo>
                    <a:pt x="13" y="363"/>
                  </a:lnTo>
                  <a:lnTo>
                    <a:pt x="47" y="264"/>
                  </a:lnTo>
                  <a:lnTo>
                    <a:pt x="106" y="177"/>
                  </a:lnTo>
                  <a:lnTo>
                    <a:pt x="182" y="104"/>
                  </a:lnTo>
                  <a:lnTo>
                    <a:pt x="270" y="52"/>
                  </a:lnTo>
                  <a:lnTo>
                    <a:pt x="372" y="13"/>
                  </a:lnTo>
                  <a:lnTo>
                    <a:pt x="48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9" name="Freeform 23"/>
            <p:cNvSpPr>
              <a:spLocks/>
            </p:cNvSpPr>
            <p:nvPr/>
          </p:nvSpPr>
          <p:spPr bwMode="auto">
            <a:xfrm>
              <a:off x="6282" y="1988"/>
              <a:ext cx="873" cy="1105"/>
            </a:xfrm>
            <a:custGeom>
              <a:avLst/>
              <a:gdLst/>
              <a:ahLst/>
              <a:cxnLst>
                <a:cxn ang="0">
                  <a:pos x="0" y="0"/>
                </a:cxn>
                <a:cxn ang="0">
                  <a:pos x="831" y="0"/>
                </a:cxn>
                <a:cxn ang="0">
                  <a:pos x="831" y="0"/>
                </a:cxn>
                <a:cxn ang="0">
                  <a:pos x="873" y="367"/>
                </a:cxn>
                <a:cxn ang="0">
                  <a:pos x="835" y="367"/>
                </a:cxn>
                <a:cxn ang="0">
                  <a:pos x="823" y="289"/>
                </a:cxn>
                <a:cxn ang="0">
                  <a:pos x="810" y="224"/>
                </a:cxn>
                <a:cxn ang="0">
                  <a:pos x="793" y="168"/>
                </a:cxn>
                <a:cxn ang="0">
                  <a:pos x="768" y="125"/>
                </a:cxn>
                <a:cxn ang="0">
                  <a:pos x="730" y="91"/>
                </a:cxn>
                <a:cxn ang="0">
                  <a:pos x="684" y="65"/>
                </a:cxn>
                <a:cxn ang="0">
                  <a:pos x="624" y="52"/>
                </a:cxn>
                <a:cxn ang="0">
                  <a:pos x="548" y="48"/>
                </a:cxn>
                <a:cxn ang="0">
                  <a:pos x="384" y="48"/>
                </a:cxn>
                <a:cxn ang="0">
                  <a:pos x="342" y="52"/>
                </a:cxn>
                <a:cxn ang="0">
                  <a:pos x="316" y="60"/>
                </a:cxn>
                <a:cxn ang="0">
                  <a:pos x="308" y="82"/>
                </a:cxn>
                <a:cxn ang="0">
                  <a:pos x="304" y="112"/>
                </a:cxn>
                <a:cxn ang="0">
                  <a:pos x="304" y="976"/>
                </a:cxn>
                <a:cxn ang="0">
                  <a:pos x="308" y="1001"/>
                </a:cxn>
                <a:cxn ang="0">
                  <a:pos x="312" y="1023"/>
                </a:cxn>
                <a:cxn ang="0">
                  <a:pos x="325" y="1036"/>
                </a:cxn>
                <a:cxn ang="0">
                  <a:pos x="350" y="1045"/>
                </a:cxn>
                <a:cxn ang="0">
                  <a:pos x="392" y="1053"/>
                </a:cxn>
                <a:cxn ang="0">
                  <a:pos x="460" y="1053"/>
                </a:cxn>
                <a:cxn ang="0">
                  <a:pos x="511" y="1053"/>
                </a:cxn>
                <a:cxn ang="0">
                  <a:pos x="511" y="1105"/>
                </a:cxn>
                <a:cxn ang="0">
                  <a:pos x="468" y="1101"/>
                </a:cxn>
                <a:cxn ang="0">
                  <a:pos x="409" y="1101"/>
                </a:cxn>
                <a:cxn ang="0">
                  <a:pos x="350" y="1101"/>
                </a:cxn>
                <a:cxn ang="0">
                  <a:pos x="291" y="1101"/>
                </a:cxn>
                <a:cxn ang="0">
                  <a:pos x="245" y="1101"/>
                </a:cxn>
                <a:cxn ang="0">
                  <a:pos x="186" y="1101"/>
                </a:cxn>
                <a:cxn ang="0">
                  <a:pos x="118" y="1101"/>
                </a:cxn>
                <a:cxn ang="0">
                  <a:pos x="51" y="1101"/>
                </a:cxn>
                <a:cxn ang="0">
                  <a:pos x="0" y="1105"/>
                </a:cxn>
                <a:cxn ang="0">
                  <a:pos x="0" y="1053"/>
                </a:cxn>
                <a:cxn ang="0">
                  <a:pos x="38" y="1053"/>
                </a:cxn>
                <a:cxn ang="0">
                  <a:pos x="97" y="1049"/>
                </a:cxn>
                <a:cxn ang="0">
                  <a:pos x="135" y="1045"/>
                </a:cxn>
                <a:cxn ang="0">
                  <a:pos x="156" y="1027"/>
                </a:cxn>
                <a:cxn ang="0">
                  <a:pos x="165" y="1006"/>
                </a:cxn>
                <a:cxn ang="0">
                  <a:pos x="165" y="976"/>
                </a:cxn>
                <a:cxn ang="0">
                  <a:pos x="165" y="125"/>
                </a:cxn>
                <a:cxn ang="0">
                  <a:pos x="165" y="95"/>
                </a:cxn>
                <a:cxn ang="0">
                  <a:pos x="156" y="73"/>
                </a:cxn>
                <a:cxn ang="0">
                  <a:pos x="135" y="56"/>
                </a:cxn>
                <a:cxn ang="0">
                  <a:pos x="97" y="52"/>
                </a:cxn>
                <a:cxn ang="0">
                  <a:pos x="38" y="48"/>
                </a:cxn>
                <a:cxn ang="0">
                  <a:pos x="0" y="48"/>
                </a:cxn>
                <a:cxn ang="0">
                  <a:pos x="0" y="0"/>
                </a:cxn>
              </a:cxnLst>
              <a:rect l="0" t="0" r="r" b="b"/>
              <a:pathLst>
                <a:path w="873" h="1105">
                  <a:moveTo>
                    <a:pt x="0" y="0"/>
                  </a:moveTo>
                  <a:lnTo>
                    <a:pt x="831" y="0"/>
                  </a:lnTo>
                  <a:lnTo>
                    <a:pt x="831" y="0"/>
                  </a:lnTo>
                  <a:lnTo>
                    <a:pt x="873" y="367"/>
                  </a:lnTo>
                  <a:lnTo>
                    <a:pt x="835" y="367"/>
                  </a:lnTo>
                  <a:lnTo>
                    <a:pt x="823" y="289"/>
                  </a:lnTo>
                  <a:lnTo>
                    <a:pt x="810" y="224"/>
                  </a:lnTo>
                  <a:lnTo>
                    <a:pt x="793" y="168"/>
                  </a:lnTo>
                  <a:lnTo>
                    <a:pt x="768" y="125"/>
                  </a:lnTo>
                  <a:lnTo>
                    <a:pt x="730" y="91"/>
                  </a:lnTo>
                  <a:lnTo>
                    <a:pt x="684" y="65"/>
                  </a:lnTo>
                  <a:lnTo>
                    <a:pt x="624" y="52"/>
                  </a:lnTo>
                  <a:lnTo>
                    <a:pt x="548" y="48"/>
                  </a:lnTo>
                  <a:lnTo>
                    <a:pt x="384" y="48"/>
                  </a:lnTo>
                  <a:lnTo>
                    <a:pt x="342" y="52"/>
                  </a:lnTo>
                  <a:lnTo>
                    <a:pt x="316" y="60"/>
                  </a:lnTo>
                  <a:lnTo>
                    <a:pt x="308" y="82"/>
                  </a:lnTo>
                  <a:lnTo>
                    <a:pt x="304" y="112"/>
                  </a:lnTo>
                  <a:lnTo>
                    <a:pt x="304" y="976"/>
                  </a:lnTo>
                  <a:lnTo>
                    <a:pt x="308" y="1001"/>
                  </a:lnTo>
                  <a:lnTo>
                    <a:pt x="312" y="1023"/>
                  </a:lnTo>
                  <a:lnTo>
                    <a:pt x="325" y="1036"/>
                  </a:lnTo>
                  <a:lnTo>
                    <a:pt x="350" y="1045"/>
                  </a:lnTo>
                  <a:lnTo>
                    <a:pt x="392" y="1053"/>
                  </a:lnTo>
                  <a:lnTo>
                    <a:pt x="460" y="1053"/>
                  </a:lnTo>
                  <a:lnTo>
                    <a:pt x="511" y="1053"/>
                  </a:lnTo>
                  <a:lnTo>
                    <a:pt x="511" y="1105"/>
                  </a:lnTo>
                  <a:lnTo>
                    <a:pt x="468" y="1101"/>
                  </a:lnTo>
                  <a:lnTo>
                    <a:pt x="409" y="1101"/>
                  </a:lnTo>
                  <a:lnTo>
                    <a:pt x="350" y="1101"/>
                  </a:lnTo>
                  <a:lnTo>
                    <a:pt x="291" y="1101"/>
                  </a:lnTo>
                  <a:lnTo>
                    <a:pt x="245" y="1101"/>
                  </a:lnTo>
                  <a:lnTo>
                    <a:pt x="186" y="1101"/>
                  </a:lnTo>
                  <a:lnTo>
                    <a:pt x="118" y="1101"/>
                  </a:lnTo>
                  <a:lnTo>
                    <a:pt x="51" y="1101"/>
                  </a:lnTo>
                  <a:lnTo>
                    <a:pt x="0" y="1105"/>
                  </a:lnTo>
                  <a:lnTo>
                    <a:pt x="0" y="1053"/>
                  </a:lnTo>
                  <a:lnTo>
                    <a:pt x="38" y="1053"/>
                  </a:lnTo>
                  <a:lnTo>
                    <a:pt x="97" y="1049"/>
                  </a:lnTo>
                  <a:lnTo>
                    <a:pt x="135" y="1045"/>
                  </a:lnTo>
                  <a:lnTo>
                    <a:pt x="156" y="1027"/>
                  </a:lnTo>
                  <a:lnTo>
                    <a:pt x="165" y="1006"/>
                  </a:lnTo>
                  <a:lnTo>
                    <a:pt x="165" y="976"/>
                  </a:lnTo>
                  <a:lnTo>
                    <a:pt x="165" y="125"/>
                  </a:lnTo>
                  <a:lnTo>
                    <a:pt x="165" y="95"/>
                  </a:lnTo>
                  <a:lnTo>
                    <a:pt x="156" y="73"/>
                  </a:lnTo>
                  <a:lnTo>
                    <a:pt x="135" y="56"/>
                  </a:lnTo>
                  <a:lnTo>
                    <a:pt x="97" y="52"/>
                  </a:lnTo>
                  <a:lnTo>
                    <a:pt x="38" y="48"/>
                  </a:lnTo>
                  <a:lnTo>
                    <a:pt x="0" y="48"/>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0" name="Freeform 24"/>
            <p:cNvSpPr>
              <a:spLocks/>
            </p:cNvSpPr>
            <p:nvPr/>
          </p:nvSpPr>
          <p:spPr bwMode="auto">
            <a:xfrm>
              <a:off x="7387" y="1871"/>
              <a:ext cx="368" cy="1628"/>
            </a:xfrm>
            <a:custGeom>
              <a:avLst/>
              <a:gdLst/>
              <a:ahLst/>
              <a:cxnLst>
                <a:cxn ang="0">
                  <a:pos x="351" y="0"/>
                </a:cxn>
                <a:cxn ang="0">
                  <a:pos x="359" y="0"/>
                </a:cxn>
                <a:cxn ang="0">
                  <a:pos x="363" y="5"/>
                </a:cxn>
                <a:cxn ang="0">
                  <a:pos x="368" y="9"/>
                </a:cxn>
                <a:cxn ang="0">
                  <a:pos x="368" y="18"/>
                </a:cxn>
                <a:cxn ang="0">
                  <a:pos x="368" y="22"/>
                </a:cxn>
                <a:cxn ang="0">
                  <a:pos x="368" y="22"/>
                </a:cxn>
                <a:cxn ang="0">
                  <a:pos x="363" y="26"/>
                </a:cxn>
                <a:cxn ang="0">
                  <a:pos x="359" y="35"/>
                </a:cxn>
                <a:cxn ang="0">
                  <a:pos x="346" y="44"/>
                </a:cxn>
                <a:cxn ang="0">
                  <a:pos x="271" y="139"/>
                </a:cxn>
                <a:cxn ang="0">
                  <a:pos x="211" y="238"/>
                </a:cxn>
                <a:cxn ang="0">
                  <a:pos x="165" y="346"/>
                </a:cxn>
                <a:cxn ang="0">
                  <a:pos x="131" y="458"/>
                </a:cxn>
                <a:cxn ang="0">
                  <a:pos x="106" y="575"/>
                </a:cxn>
                <a:cxn ang="0">
                  <a:pos x="93" y="691"/>
                </a:cxn>
                <a:cxn ang="0">
                  <a:pos x="93" y="816"/>
                </a:cxn>
                <a:cxn ang="0">
                  <a:pos x="93" y="924"/>
                </a:cxn>
                <a:cxn ang="0">
                  <a:pos x="106" y="1036"/>
                </a:cxn>
                <a:cxn ang="0">
                  <a:pos x="127" y="1153"/>
                </a:cxn>
                <a:cxn ang="0">
                  <a:pos x="161" y="1270"/>
                </a:cxn>
                <a:cxn ang="0">
                  <a:pos x="203" y="1377"/>
                </a:cxn>
                <a:cxn ang="0">
                  <a:pos x="266" y="1481"/>
                </a:cxn>
                <a:cxn ang="0">
                  <a:pos x="342" y="1576"/>
                </a:cxn>
                <a:cxn ang="0">
                  <a:pos x="355" y="1589"/>
                </a:cxn>
                <a:cxn ang="0">
                  <a:pos x="359" y="1598"/>
                </a:cxn>
                <a:cxn ang="0">
                  <a:pos x="363" y="1602"/>
                </a:cxn>
                <a:cxn ang="0">
                  <a:pos x="368" y="1606"/>
                </a:cxn>
                <a:cxn ang="0">
                  <a:pos x="368" y="1611"/>
                </a:cxn>
                <a:cxn ang="0">
                  <a:pos x="368" y="1611"/>
                </a:cxn>
                <a:cxn ang="0">
                  <a:pos x="368" y="1611"/>
                </a:cxn>
                <a:cxn ang="0">
                  <a:pos x="368" y="1619"/>
                </a:cxn>
                <a:cxn ang="0">
                  <a:pos x="359" y="1628"/>
                </a:cxn>
                <a:cxn ang="0">
                  <a:pos x="351" y="1628"/>
                </a:cxn>
                <a:cxn ang="0">
                  <a:pos x="338" y="1624"/>
                </a:cxn>
                <a:cxn ang="0">
                  <a:pos x="313" y="1602"/>
                </a:cxn>
                <a:cxn ang="0">
                  <a:pos x="279" y="1572"/>
                </a:cxn>
                <a:cxn ang="0">
                  <a:pos x="237" y="1529"/>
                </a:cxn>
                <a:cxn ang="0">
                  <a:pos x="190" y="1468"/>
                </a:cxn>
                <a:cxn ang="0">
                  <a:pos x="148" y="1403"/>
                </a:cxn>
                <a:cxn ang="0">
                  <a:pos x="102" y="1321"/>
                </a:cxn>
                <a:cxn ang="0">
                  <a:pos x="51" y="1183"/>
                </a:cxn>
                <a:cxn ang="0">
                  <a:pos x="17" y="1049"/>
                </a:cxn>
                <a:cxn ang="0">
                  <a:pos x="5" y="920"/>
                </a:cxn>
                <a:cxn ang="0">
                  <a:pos x="0" y="816"/>
                </a:cxn>
                <a:cxn ang="0">
                  <a:pos x="5" y="704"/>
                </a:cxn>
                <a:cxn ang="0">
                  <a:pos x="17" y="583"/>
                </a:cxn>
                <a:cxn ang="0">
                  <a:pos x="51" y="454"/>
                </a:cxn>
                <a:cxn ang="0">
                  <a:pos x="98" y="320"/>
                </a:cxn>
                <a:cxn ang="0">
                  <a:pos x="144" y="234"/>
                </a:cxn>
                <a:cxn ang="0">
                  <a:pos x="186" y="165"/>
                </a:cxn>
                <a:cxn ang="0">
                  <a:pos x="233" y="104"/>
                </a:cxn>
                <a:cxn ang="0">
                  <a:pos x="275" y="61"/>
                </a:cxn>
                <a:cxn ang="0">
                  <a:pos x="313" y="26"/>
                </a:cxn>
                <a:cxn ang="0">
                  <a:pos x="338" y="9"/>
                </a:cxn>
                <a:cxn ang="0">
                  <a:pos x="351" y="0"/>
                </a:cxn>
              </a:cxnLst>
              <a:rect l="0" t="0" r="r" b="b"/>
              <a:pathLst>
                <a:path w="368" h="1628">
                  <a:moveTo>
                    <a:pt x="351" y="0"/>
                  </a:moveTo>
                  <a:lnTo>
                    <a:pt x="359" y="0"/>
                  </a:lnTo>
                  <a:lnTo>
                    <a:pt x="363" y="5"/>
                  </a:lnTo>
                  <a:lnTo>
                    <a:pt x="368" y="9"/>
                  </a:lnTo>
                  <a:lnTo>
                    <a:pt x="368" y="18"/>
                  </a:lnTo>
                  <a:lnTo>
                    <a:pt x="368" y="22"/>
                  </a:lnTo>
                  <a:lnTo>
                    <a:pt x="368" y="22"/>
                  </a:lnTo>
                  <a:lnTo>
                    <a:pt x="363" y="26"/>
                  </a:lnTo>
                  <a:lnTo>
                    <a:pt x="359" y="35"/>
                  </a:lnTo>
                  <a:lnTo>
                    <a:pt x="346" y="44"/>
                  </a:lnTo>
                  <a:lnTo>
                    <a:pt x="271" y="139"/>
                  </a:lnTo>
                  <a:lnTo>
                    <a:pt x="211" y="238"/>
                  </a:lnTo>
                  <a:lnTo>
                    <a:pt x="165" y="346"/>
                  </a:lnTo>
                  <a:lnTo>
                    <a:pt x="131" y="458"/>
                  </a:lnTo>
                  <a:lnTo>
                    <a:pt x="106" y="575"/>
                  </a:lnTo>
                  <a:lnTo>
                    <a:pt x="93" y="691"/>
                  </a:lnTo>
                  <a:lnTo>
                    <a:pt x="93" y="816"/>
                  </a:lnTo>
                  <a:lnTo>
                    <a:pt x="93" y="924"/>
                  </a:lnTo>
                  <a:lnTo>
                    <a:pt x="106" y="1036"/>
                  </a:lnTo>
                  <a:lnTo>
                    <a:pt x="127" y="1153"/>
                  </a:lnTo>
                  <a:lnTo>
                    <a:pt x="161" y="1270"/>
                  </a:lnTo>
                  <a:lnTo>
                    <a:pt x="203" y="1377"/>
                  </a:lnTo>
                  <a:lnTo>
                    <a:pt x="266" y="1481"/>
                  </a:lnTo>
                  <a:lnTo>
                    <a:pt x="342" y="1576"/>
                  </a:lnTo>
                  <a:lnTo>
                    <a:pt x="355" y="1589"/>
                  </a:lnTo>
                  <a:lnTo>
                    <a:pt x="359" y="1598"/>
                  </a:lnTo>
                  <a:lnTo>
                    <a:pt x="363" y="1602"/>
                  </a:lnTo>
                  <a:lnTo>
                    <a:pt x="368" y="1606"/>
                  </a:lnTo>
                  <a:lnTo>
                    <a:pt x="368" y="1611"/>
                  </a:lnTo>
                  <a:lnTo>
                    <a:pt x="368" y="1611"/>
                  </a:lnTo>
                  <a:lnTo>
                    <a:pt x="368" y="1611"/>
                  </a:lnTo>
                  <a:lnTo>
                    <a:pt x="368" y="1619"/>
                  </a:lnTo>
                  <a:lnTo>
                    <a:pt x="359" y="1628"/>
                  </a:lnTo>
                  <a:lnTo>
                    <a:pt x="351" y="1628"/>
                  </a:lnTo>
                  <a:lnTo>
                    <a:pt x="338" y="1624"/>
                  </a:lnTo>
                  <a:lnTo>
                    <a:pt x="313" y="1602"/>
                  </a:lnTo>
                  <a:lnTo>
                    <a:pt x="279" y="1572"/>
                  </a:lnTo>
                  <a:lnTo>
                    <a:pt x="237" y="1529"/>
                  </a:lnTo>
                  <a:lnTo>
                    <a:pt x="190" y="1468"/>
                  </a:lnTo>
                  <a:lnTo>
                    <a:pt x="148" y="1403"/>
                  </a:lnTo>
                  <a:lnTo>
                    <a:pt x="102" y="1321"/>
                  </a:lnTo>
                  <a:lnTo>
                    <a:pt x="51" y="1183"/>
                  </a:lnTo>
                  <a:lnTo>
                    <a:pt x="17" y="1049"/>
                  </a:lnTo>
                  <a:lnTo>
                    <a:pt x="5" y="920"/>
                  </a:lnTo>
                  <a:lnTo>
                    <a:pt x="0" y="816"/>
                  </a:lnTo>
                  <a:lnTo>
                    <a:pt x="5" y="704"/>
                  </a:lnTo>
                  <a:lnTo>
                    <a:pt x="17" y="583"/>
                  </a:lnTo>
                  <a:lnTo>
                    <a:pt x="51" y="454"/>
                  </a:lnTo>
                  <a:lnTo>
                    <a:pt x="98" y="320"/>
                  </a:lnTo>
                  <a:lnTo>
                    <a:pt x="144" y="234"/>
                  </a:lnTo>
                  <a:lnTo>
                    <a:pt x="186" y="165"/>
                  </a:lnTo>
                  <a:lnTo>
                    <a:pt x="233" y="104"/>
                  </a:lnTo>
                  <a:lnTo>
                    <a:pt x="275" y="61"/>
                  </a:lnTo>
                  <a:lnTo>
                    <a:pt x="313" y="26"/>
                  </a:lnTo>
                  <a:lnTo>
                    <a:pt x="338" y="9"/>
                  </a:lnTo>
                  <a:lnTo>
                    <a:pt x="35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1" name="Freeform 25"/>
            <p:cNvSpPr>
              <a:spLocks noEditPoints="1"/>
            </p:cNvSpPr>
            <p:nvPr/>
          </p:nvSpPr>
          <p:spPr bwMode="auto">
            <a:xfrm>
              <a:off x="7906" y="2372"/>
              <a:ext cx="659" cy="1036"/>
            </a:xfrm>
            <a:custGeom>
              <a:avLst/>
              <a:gdLst/>
              <a:ahLst/>
              <a:cxnLst>
                <a:cxn ang="0">
                  <a:pos x="334" y="48"/>
                </a:cxn>
                <a:cxn ang="0">
                  <a:pos x="228" y="147"/>
                </a:cxn>
                <a:cxn ang="0">
                  <a:pos x="173" y="268"/>
                </a:cxn>
                <a:cxn ang="0">
                  <a:pos x="140" y="384"/>
                </a:cxn>
                <a:cxn ang="0">
                  <a:pos x="119" y="501"/>
                </a:cxn>
                <a:cxn ang="0">
                  <a:pos x="114" y="566"/>
                </a:cxn>
                <a:cxn ang="0">
                  <a:pos x="123" y="622"/>
                </a:cxn>
                <a:cxn ang="0">
                  <a:pos x="152" y="678"/>
                </a:cxn>
                <a:cxn ang="0">
                  <a:pos x="216" y="704"/>
                </a:cxn>
                <a:cxn ang="0">
                  <a:pos x="216" y="704"/>
                </a:cxn>
                <a:cxn ang="0">
                  <a:pos x="266" y="691"/>
                </a:cxn>
                <a:cxn ang="0">
                  <a:pos x="363" y="626"/>
                </a:cxn>
                <a:cxn ang="0">
                  <a:pos x="418" y="553"/>
                </a:cxn>
                <a:cxn ang="0">
                  <a:pos x="431" y="505"/>
                </a:cxn>
                <a:cxn ang="0">
                  <a:pos x="456" y="397"/>
                </a:cxn>
                <a:cxn ang="0">
                  <a:pos x="486" y="281"/>
                </a:cxn>
                <a:cxn ang="0">
                  <a:pos x="507" y="194"/>
                </a:cxn>
                <a:cxn ang="0">
                  <a:pos x="507" y="169"/>
                </a:cxn>
                <a:cxn ang="0">
                  <a:pos x="494" y="117"/>
                </a:cxn>
                <a:cxn ang="0">
                  <a:pos x="452" y="65"/>
                </a:cxn>
                <a:cxn ang="0">
                  <a:pos x="384" y="39"/>
                </a:cxn>
                <a:cxn ang="0">
                  <a:pos x="422" y="5"/>
                </a:cxn>
                <a:cxn ang="0">
                  <a:pos x="503" y="61"/>
                </a:cxn>
                <a:cxn ang="0">
                  <a:pos x="553" y="87"/>
                </a:cxn>
                <a:cxn ang="0">
                  <a:pos x="604" y="30"/>
                </a:cxn>
                <a:cxn ang="0">
                  <a:pos x="638" y="5"/>
                </a:cxn>
                <a:cxn ang="0">
                  <a:pos x="654" y="9"/>
                </a:cxn>
                <a:cxn ang="0">
                  <a:pos x="659" y="17"/>
                </a:cxn>
                <a:cxn ang="0">
                  <a:pos x="435" y="924"/>
                </a:cxn>
                <a:cxn ang="0">
                  <a:pos x="431" y="946"/>
                </a:cxn>
                <a:cxn ang="0">
                  <a:pos x="431" y="967"/>
                </a:cxn>
                <a:cxn ang="0">
                  <a:pos x="460" y="984"/>
                </a:cxn>
                <a:cxn ang="0">
                  <a:pos x="519" y="984"/>
                </a:cxn>
                <a:cxn ang="0">
                  <a:pos x="541" y="989"/>
                </a:cxn>
                <a:cxn ang="0">
                  <a:pos x="549" y="1006"/>
                </a:cxn>
                <a:cxn ang="0">
                  <a:pos x="545" y="1023"/>
                </a:cxn>
                <a:cxn ang="0">
                  <a:pos x="536" y="1032"/>
                </a:cxn>
                <a:cxn ang="0">
                  <a:pos x="524" y="1036"/>
                </a:cxn>
                <a:cxn ang="0">
                  <a:pos x="439" y="1032"/>
                </a:cxn>
                <a:cxn ang="0">
                  <a:pos x="275" y="1032"/>
                </a:cxn>
                <a:cxn ang="0">
                  <a:pos x="186" y="1032"/>
                </a:cxn>
                <a:cxn ang="0">
                  <a:pos x="178" y="1023"/>
                </a:cxn>
                <a:cxn ang="0">
                  <a:pos x="178" y="1019"/>
                </a:cxn>
                <a:cxn ang="0">
                  <a:pos x="182" y="997"/>
                </a:cxn>
                <a:cxn ang="0">
                  <a:pos x="195" y="989"/>
                </a:cxn>
                <a:cxn ang="0">
                  <a:pos x="211" y="984"/>
                </a:cxn>
                <a:cxn ang="0">
                  <a:pos x="300" y="976"/>
                </a:cxn>
                <a:cxn ang="0">
                  <a:pos x="325" y="933"/>
                </a:cxn>
                <a:cxn ang="0">
                  <a:pos x="342" y="876"/>
                </a:cxn>
                <a:cxn ang="0">
                  <a:pos x="368" y="773"/>
                </a:cxn>
                <a:cxn ang="0">
                  <a:pos x="393" y="674"/>
                </a:cxn>
                <a:cxn ang="0">
                  <a:pos x="342" y="691"/>
                </a:cxn>
                <a:cxn ang="0">
                  <a:pos x="211" y="738"/>
                </a:cxn>
                <a:cxn ang="0">
                  <a:pos x="106" y="708"/>
                </a:cxn>
                <a:cxn ang="0">
                  <a:pos x="30" y="617"/>
                </a:cxn>
                <a:cxn ang="0">
                  <a:pos x="0" y="475"/>
                </a:cxn>
                <a:cxn ang="0">
                  <a:pos x="43" y="281"/>
                </a:cxn>
                <a:cxn ang="0">
                  <a:pos x="152" y="112"/>
                </a:cxn>
                <a:cxn ang="0">
                  <a:pos x="304" y="13"/>
                </a:cxn>
              </a:cxnLst>
              <a:rect l="0" t="0" r="r" b="b"/>
              <a:pathLst>
                <a:path w="659" h="1036">
                  <a:moveTo>
                    <a:pt x="384" y="39"/>
                  </a:moveTo>
                  <a:lnTo>
                    <a:pt x="334" y="48"/>
                  </a:lnTo>
                  <a:lnTo>
                    <a:pt x="279" y="87"/>
                  </a:lnTo>
                  <a:lnTo>
                    <a:pt x="228" y="147"/>
                  </a:lnTo>
                  <a:lnTo>
                    <a:pt x="186" y="225"/>
                  </a:lnTo>
                  <a:lnTo>
                    <a:pt x="173" y="268"/>
                  </a:lnTo>
                  <a:lnTo>
                    <a:pt x="157" y="324"/>
                  </a:lnTo>
                  <a:lnTo>
                    <a:pt x="140" y="384"/>
                  </a:lnTo>
                  <a:lnTo>
                    <a:pt x="127" y="445"/>
                  </a:lnTo>
                  <a:lnTo>
                    <a:pt x="119" y="501"/>
                  </a:lnTo>
                  <a:lnTo>
                    <a:pt x="114" y="548"/>
                  </a:lnTo>
                  <a:lnTo>
                    <a:pt x="114" y="566"/>
                  </a:lnTo>
                  <a:lnTo>
                    <a:pt x="119" y="592"/>
                  </a:lnTo>
                  <a:lnTo>
                    <a:pt x="123" y="622"/>
                  </a:lnTo>
                  <a:lnTo>
                    <a:pt x="135" y="652"/>
                  </a:lnTo>
                  <a:lnTo>
                    <a:pt x="152" y="678"/>
                  </a:lnTo>
                  <a:lnTo>
                    <a:pt x="178" y="695"/>
                  </a:lnTo>
                  <a:lnTo>
                    <a:pt x="216" y="704"/>
                  </a:lnTo>
                  <a:lnTo>
                    <a:pt x="216" y="704"/>
                  </a:lnTo>
                  <a:lnTo>
                    <a:pt x="216" y="704"/>
                  </a:lnTo>
                  <a:lnTo>
                    <a:pt x="216" y="704"/>
                  </a:lnTo>
                  <a:lnTo>
                    <a:pt x="266" y="691"/>
                  </a:lnTo>
                  <a:lnTo>
                    <a:pt x="317" y="661"/>
                  </a:lnTo>
                  <a:lnTo>
                    <a:pt x="363" y="626"/>
                  </a:lnTo>
                  <a:lnTo>
                    <a:pt x="397" y="587"/>
                  </a:lnTo>
                  <a:lnTo>
                    <a:pt x="418" y="553"/>
                  </a:lnTo>
                  <a:lnTo>
                    <a:pt x="422" y="540"/>
                  </a:lnTo>
                  <a:lnTo>
                    <a:pt x="431" y="505"/>
                  </a:lnTo>
                  <a:lnTo>
                    <a:pt x="443" y="458"/>
                  </a:lnTo>
                  <a:lnTo>
                    <a:pt x="456" y="397"/>
                  </a:lnTo>
                  <a:lnTo>
                    <a:pt x="473" y="337"/>
                  </a:lnTo>
                  <a:lnTo>
                    <a:pt x="486" y="281"/>
                  </a:lnTo>
                  <a:lnTo>
                    <a:pt x="498" y="229"/>
                  </a:lnTo>
                  <a:lnTo>
                    <a:pt x="507" y="194"/>
                  </a:lnTo>
                  <a:lnTo>
                    <a:pt x="511" y="181"/>
                  </a:lnTo>
                  <a:lnTo>
                    <a:pt x="507" y="169"/>
                  </a:lnTo>
                  <a:lnTo>
                    <a:pt x="503" y="147"/>
                  </a:lnTo>
                  <a:lnTo>
                    <a:pt x="494" y="117"/>
                  </a:lnTo>
                  <a:lnTo>
                    <a:pt x="477" y="91"/>
                  </a:lnTo>
                  <a:lnTo>
                    <a:pt x="452" y="65"/>
                  </a:lnTo>
                  <a:lnTo>
                    <a:pt x="422" y="43"/>
                  </a:lnTo>
                  <a:lnTo>
                    <a:pt x="384" y="39"/>
                  </a:lnTo>
                  <a:close/>
                  <a:moveTo>
                    <a:pt x="384" y="0"/>
                  </a:moveTo>
                  <a:lnTo>
                    <a:pt x="422" y="5"/>
                  </a:lnTo>
                  <a:lnTo>
                    <a:pt x="465" y="26"/>
                  </a:lnTo>
                  <a:lnTo>
                    <a:pt x="503" y="61"/>
                  </a:lnTo>
                  <a:lnTo>
                    <a:pt x="532" y="112"/>
                  </a:lnTo>
                  <a:lnTo>
                    <a:pt x="553" y="87"/>
                  </a:lnTo>
                  <a:lnTo>
                    <a:pt x="579" y="56"/>
                  </a:lnTo>
                  <a:lnTo>
                    <a:pt x="604" y="30"/>
                  </a:lnTo>
                  <a:lnTo>
                    <a:pt x="625" y="9"/>
                  </a:lnTo>
                  <a:lnTo>
                    <a:pt x="638" y="5"/>
                  </a:lnTo>
                  <a:lnTo>
                    <a:pt x="646" y="5"/>
                  </a:lnTo>
                  <a:lnTo>
                    <a:pt x="654" y="9"/>
                  </a:lnTo>
                  <a:lnTo>
                    <a:pt x="654" y="13"/>
                  </a:lnTo>
                  <a:lnTo>
                    <a:pt x="659" y="17"/>
                  </a:lnTo>
                  <a:lnTo>
                    <a:pt x="659" y="17"/>
                  </a:lnTo>
                  <a:lnTo>
                    <a:pt x="435" y="924"/>
                  </a:lnTo>
                  <a:lnTo>
                    <a:pt x="435" y="937"/>
                  </a:lnTo>
                  <a:lnTo>
                    <a:pt x="431" y="946"/>
                  </a:lnTo>
                  <a:lnTo>
                    <a:pt x="431" y="958"/>
                  </a:lnTo>
                  <a:lnTo>
                    <a:pt x="431" y="967"/>
                  </a:lnTo>
                  <a:lnTo>
                    <a:pt x="439" y="980"/>
                  </a:lnTo>
                  <a:lnTo>
                    <a:pt x="460" y="984"/>
                  </a:lnTo>
                  <a:lnTo>
                    <a:pt x="507" y="984"/>
                  </a:lnTo>
                  <a:lnTo>
                    <a:pt x="519" y="984"/>
                  </a:lnTo>
                  <a:lnTo>
                    <a:pt x="532" y="989"/>
                  </a:lnTo>
                  <a:lnTo>
                    <a:pt x="541" y="989"/>
                  </a:lnTo>
                  <a:lnTo>
                    <a:pt x="549" y="997"/>
                  </a:lnTo>
                  <a:lnTo>
                    <a:pt x="549" y="1006"/>
                  </a:lnTo>
                  <a:lnTo>
                    <a:pt x="549" y="1015"/>
                  </a:lnTo>
                  <a:lnTo>
                    <a:pt x="545" y="1023"/>
                  </a:lnTo>
                  <a:lnTo>
                    <a:pt x="541" y="1028"/>
                  </a:lnTo>
                  <a:lnTo>
                    <a:pt x="536" y="1032"/>
                  </a:lnTo>
                  <a:lnTo>
                    <a:pt x="528" y="1036"/>
                  </a:lnTo>
                  <a:lnTo>
                    <a:pt x="524" y="1036"/>
                  </a:lnTo>
                  <a:lnTo>
                    <a:pt x="519" y="1036"/>
                  </a:lnTo>
                  <a:lnTo>
                    <a:pt x="439" y="1032"/>
                  </a:lnTo>
                  <a:lnTo>
                    <a:pt x="355" y="1028"/>
                  </a:lnTo>
                  <a:lnTo>
                    <a:pt x="275" y="1032"/>
                  </a:lnTo>
                  <a:lnTo>
                    <a:pt x="199" y="1036"/>
                  </a:lnTo>
                  <a:lnTo>
                    <a:pt x="186" y="1032"/>
                  </a:lnTo>
                  <a:lnTo>
                    <a:pt x="182" y="1028"/>
                  </a:lnTo>
                  <a:lnTo>
                    <a:pt x="178" y="1023"/>
                  </a:lnTo>
                  <a:lnTo>
                    <a:pt x="178" y="1019"/>
                  </a:lnTo>
                  <a:lnTo>
                    <a:pt x="178" y="1019"/>
                  </a:lnTo>
                  <a:lnTo>
                    <a:pt x="178" y="1006"/>
                  </a:lnTo>
                  <a:lnTo>
                    <a:pt x="182" y="997"/>
                  </a:lnTo>
                  <a:lnTo>
                    <a:pt x="186" y="989"/>
                  </a:lnTo>
                  <a:lnTo>
                    <a:pt x="195" y="989"/>
                  </a:lnTo>
                  <a:lnTo>
                    <a:pt x="203" y="984"/>
                  </a:lnTo>
                  <a:lnTo>
                    <a:pt x="211" y="984"/>
                  </a:lnTo>
                  <a:lnTo>
                    <a:pt x="266" y="984"/>
                  </a:lnTo>
                  <a:lnTo>
                    <a:pt x="300" y="976"/>
                  </a:lnTo>
                  <a:lnTo>
                    <a:pt x="317" y="958"/>
                  </a:lnTo>
                  <a:lnTo>
                    <a:pt x="325" y="933"/>
                  </a:lnTo>
                  <a:lnTo>
                    <a:pt x="330" y="915"/>
                  </a:lnTo>
                  <a:lnTo>
                    <a:pt x="342" y="876"/>
                  </a:lnTo>
                  <a:lnTo>
                    <a:pt x="351" y="829"/>
                  </a:lnTo>
                  <a:lnTo>
                    <a:pt x="368" y="773"/>
                  </a:lnTo>
                  <a:lnTo>
                    <a:pt x="380" y="721"/>
                  </a:lnTo>
                  <a:lnTo>
                    <a:pt x="393" y="674"/>
                  </a:lnTo>
                  <a:lnTo>
                    <a:pt x="401" y="639"/>
                  </a:lnTo>
                  <a:lnTo>
                    <a:pt x="342" y="691"/>
                  </a:lnTo>
                  <a:lnTo>
                    <a:pt x="279" y="725"/>
                  </a:lnTo>
                  <a:lnTo>
                    <a:pt x="211" y="738"/>
                  </a:lnTo>
                  <a:lnTo>
                    <a:pt x="157" y="730"/>
                  </a:lnTo>
                  <a:lnTo>
                    <a:pt x="106" y="708"/>
                  </a:lnTo>
                  <a:lnTo>
                    <a:pt x="60" y="669"/>
                  </a:lnTo>
                  <a:lnTo>
                    <a:pt x="30" y="617"/>
                  </a:lnTo>
                  <a:lnTo>
                    <a:pt x="9" y="553"/>
                  </a:lnTo>
                  <a:lnTo>
                    <a:pt x="0" y="475"/>
                  </a:lnTo>
                  <a:lnTo>
                    <a:pt x="9" y="376"/>
                  </a:lnTo>
                  <a:lnTo>
                    <a:pt x="43" y="281"/>
                  </a:lnTo>
                  <a:lnTo>
                    <a:pt x="93" y="190"/>
                  </a:lnTo>
                  <a:lnTo>
                    <a:pt x="152" y="112"/>
                  </a:lnTo>
                  <a:lnTo>
                    <a:pt x="224" y="56"/>
                  </a:lnTo>
                  <a:lnTo>
                    <a:pt x="304" y="13"/>
                  </a:lnTo>
                  <a:lnTo>
                    <a:pt x="38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2" name="Freeform 26"/>
            <p:cNvSpPr>
              <a:spLocks/>
            </p:cNvSpPr>
            <p:nvPr/>
          </p:nvSpPr>
          <p:spPr bwMode="auto">
            <a:xfrm>
              <a:off x="8712" y="1966"/>
              <a:ext cx="456" cy="497"/>
            </a:xfrm>
            <a:custGeom>
              <a:avLst/>
              <a:gdLst/>
              <a:ahLst/>
              <a:cxnLst>
                <a:cxn ang="0">
                  <a:pos x="241" y="5"/>
                </a:cxn>
                <a:cxn ang="0">
                  <a:pos x="258" y="13"/>
                </a:cxn>
                <a:cxn ang="0">
                  <a:pos x="262" y="31"/>
                </a:cxn>
                <a:cxn ang="0">
                  <a:pos x="262" y="52"/>
                </a:cxn>
                <a:cxn ang="0">
                  <a:pos x="401" y="117"/>
                </a:cxn>
                <a:cxn ang="0">
                  <a:pos x="414" y="108"/>
                </a:cxn>
                <a:cxn ang="0">
                  <a:pos x="422" y="108"/>
                </a:cxn>
                <a:cxn ang="0">
                  <a:pos x="448" y="117"/>
                </a:cxn>
                <a:cxn ang="0">
                  <a:pos x="456" y="143"/>
                </a:cxn>
                <a:cxn ang="0">
                  <a:pos x="452" y="160"/>
                </a:cxn>
                <a:cxn ang="0">
                  <a:pos x="435" y="173"/>
                </a:cxn>
                <a:cxn ang="0">
                  <a:pos x="401" y="190"/>
                </a:cxn>
                <a:cxn ang="0">
                  <a:pos x="325" y="225"/>
                </a:cxn>
                <a:cxn ang="0">
                  <a:pos x="266" y="251"/>
                </a:cxn>
                <a:cxn ang="0">
                  <a:pos x="266" y="251"/>
                </a:cxn>
                <a:cxn ang="0">
                  <a:pos x="439" y="324"/>
                </a:cxn>
                <a:cxn ang="0">
                  <a:pos x="452" y="333"/>
                </a:cxn>
                <a:cxn ang="0">
                  <a:pos x="456" y="354"/>
                </a:cxn>
                <a:cxn ang="0">
                  <a:pos x="452" y="376"/>
                </a:cxn>
                <a:cxn ang="0">
                  <a:pos x="435" y="393"/>
                </a:cxn>
                <a:cxn ang="0">
                  <a:pos x="418" y="393"/>
                </a:cxn>
                <a:cxn ang="0">
                  <a:pos x="410" y="389"/>
                </a:cxn>
                <a:cxn ang="0">
                  <a:pos x="393" y="380"/>
                </a:cxn>
                <a:cxn ang="0">
                  <a:pos x="245" y="277"/>
                </a:cxn>
                <a:cxn ang="0">
                  <a:pos x="249" y="346"/>
                </a:cxn>
                <a:cxn ang="0">
                  <a:pos x="258" y="406"/>
                </a:cxn>
                <a:cxn ang="0">
                  <a:pos x="262" y="428"/>
                </a:cxn>
                <a:cxn ang="0">
                  <a:pos x="266" y="454"/>
                </a:cxn>
                <a:cxn ang="0">
                  <a:pos x="262" y="475"/>
                </a:cxn>
                <a:cxn ang="0">
                  <a:pos x="254" y="488"/>
                </a:cxn>
                <a:cxn ang="0">
                  <a:pos x="237" y="497"/>
                </a:cxn>
                <a:cxn ang="0">
                  <a:pos x="220" y="497"/>
                </a:cxn>
                <a:cxn ang="0">
                  <a:pos x="203" y="484"/>
                </a:cxn>
                <a:cxn ang="0">
                  <a:pos x="194" y="462"/>
                </a:cxn>
                <a:cxn ang="0">
                  <a:pos x="59" y="385"/>
                </a:cxn>
                <a:cxn ang="0">
                  <a:pos x="47" y="389"/>
                </a:cxn>
                <a:cxn ang="0">
                  <a:pos x="38" y="393"/>
                </a:cxn>
                <a:cxn ang="0">
                  <a:pos x="21" y="389"/>
                </a:cxn>
                <a:cxn ang="0">
                  <a:pos x="0" y="367"/>
                </a:cxn>
                <a:cxn ang="0">
                  <a:pos x="0" y="346"/>
                </a:cxn>
                <a:cxn ang="0">
                  <a:pos x="13" y="329"/>
                </a:cxn>
                <a:cxn ang="0">
                  <a:pos x="34" y="320"/>
                </a:cxn>
                <a:cxn ang="0">
                  <a:pos x="89" y="294"/>
                </a:cxn>
                <a:cxn ang="0">
                  <a:pos x="194" y="251"/>
                </a:cxn>
                <a:cxn ang="0">
                  <a:pos x="17" y="173"/>
                </a:cxn>
                <a:cxn ang="0">
                  <a:pos x="5" y="164"/>
                </a:cxn>
                <a:cxn ang="0">
                  <a:pos x="0" y="143"/>
                </a:cxn>
                <a:cxn ang="0">
                  <a:pos x="9" y="117"/>
                </a:cxn>
                <a:cxn ang="0">
                  <a:pos x="34" y="108"/>
                </a:cxn>
                <a:cxn ang="0">
                  <a:pos x="47" y="108"/>
                </a:cxn>
                <a:cxn ang="0">
                  <a:pos x="59" y="117"/>
                </a:cxn>
                <a:cxn ang="0">
                  <a:pos x="211" y="190"/>
                </a:cxn>
                <a:cxn ang="0">
                  <a:pos x="203" y="117"/>
                </a:cxn>
                <a:cxn ang="0">
                  <a:pos x="199" y="82"/>
                </a:cxn>
                <a:cxn ang="0">
                  <a:pos x="194" y="57"/>
                </a:cxn>
                <a:cxn ang="0">
                  <a:pos x="194" y="35"/>
                </a:cxn>
                <a:cxn ang="0">
                  <a:pos x="199" y="13"/>
                </a:cxn>
                <a:cxn ang="0">
                  <a:pos x="216" y="5"/>
                </a:cxn>
                <a:cxn ang="0">
                  <a:pos x="228" y="0"/>
                </a:cxn>
              </a:cxnLst>
              <a:rect l="0" t="0" r="r" b="b"/>
              <a:pathLst>
                <a:path w="456" h="497">
                  <a:moveTo>
                    <a:pt x="228" y="0"/>
                  </a:moveTo>
                  <a:lnTo>
                    <a:pt x="241" y="5"/>
                  </a:lnTo>
                  <a:lnTo>
                    <a:pt x="249" y="9"/>
                  </a:lnTo>
                  <a:lnTo>
                    <a:pt x="258" y="13"/>
                  </a:lnTo>
                  <a:lnTo>
                    <a:pt x="262" y="22"/>
                  </a:lnTo>
                  <a:lnTo>
                    <a:pt x="262" y="31"/>
                  </a:lnTo>
                  <a:lnTo>
                    <a:pt x="262" y="39"/>
                  </a:lnTo>
                  <a:lnTo>
                    <a:pt x="262" y="52"/>
                  </a:lnTo>
                  <a:lnTo>
                    <a:pt x="245" y="221"/>
                  </a:lnTo>
                  <a:lnTo>
                    <a:pt x="401" y="117"/>
                  </a:lnTo>
                  <a:lnTo>
                    <a:pt x="410" y="113"/>
                  </a:lnTo>
                  <a:lnTo>
                    <a:pt x="414" y="108"/>
                  </a:lnTo>
                  <a:lnTo>
                    <a:pt x="418" y="108"/>
                  </a:lnTo>
                  <a:lnTo>
                    <a:pt x="422" y="108"/>
                  </a:lnTo>
                  <a:lnTo>
                    <a:pt x="435" y="108"/>
                  </a:lnTo>
                  <a:lnTo>
                    <a:pt x="448" y="117"/>
                  </a:lnTo>
                  <a:lnTo>
                    <a:pt x="456" y="130"/>
                  </a:lnTo>
                  <a:lnTo>
                    <a:pt x="456" y="143"/>
                  </a:lnTo>
                  <a:lnTo>
                    <a:pt x="456" y="156"/>
                  </a:lnTo>
                  <a:lnTo>
                    <a:pt x="452" y="160"/>
                  </a:lnTo>
                  <a:lnTo>
                    <a:pt x="448" y="169"/>
                  </a:lnTo>
                  <a:lnTo>
                    <a:pt x="435" y="173"/>
                  </a:lnTo>
                  <a:lnTo>
                    <a:pt x="427" y="177"/>
                  </a:lnTo>
                  <a:lnTo>
                    <a:pt x="401" y="190"/>
                  </a:lnTo>
                  <a:lnTo>
                    <a:pt x="367" y="203"/>
                  </a:lnTo>
                  <a:lnTo>
                    <a:pt x="325" y="225"/>
                  </a:lnTo>
                  <a:lnTo>
                    <a:pt x="266" y="251"/>
                  </a:lnTo>
                  <a:lnTo>
                    <a:pt x="266" y="251"/>
                  </a:lnTo>
                  <a:lnTo>
                    <a:pt x="266" y="251"/>
                  </a:lnTo>
                  <a:lnTo>
                    <a:pt x="266" y="251"/>
                  </a:lnTo>
                  <a:lnTo>
                    <a:pt x="435" y="320"/>
                  </a:lnTo>
                  <a:lnTo>
                    <a:pt x="439" y="324"/>
                  </a:lnTo>
                  <a:lnTo>
                    <a:pt x="448" y="329"/>
                  </a:lnTo>
                  <a:lnTo>
                    <a:pt x="452" y="333"/>
                  </a:lnTo>
                  <a:lnTo>
                    <a:pt x="456" y="341"/>
                  </a:lnTo>
                  <a:lnTo>
                    <a:pt x="456" y="354"/>
                  </a:lnTo>
                  <a:lnTo>
                    <a:pt x="456" y="367"/>
                  </a:lnTo>
                  <a:lnTo>
                    <a:pt x="452" y="376"/>
                  </a:lnTo>
                  <a:lnTo>
                    <a:pt x="443" y="385"/>
                  </a:lnTo>
                  <a:lnTo>
                    <a:pt x="435" y="393"/>
                  </a:lnTo>
                  <a:lnTo>
                    <a:pt x="422" y="393"/>
                  </a:lnTo>
                  <a:lnTo>
                    <a:pt x="418" y="393"/>
                  </a:lnTo>
                  <a:lnTo>
                    <a:pt x="414" y="393"/>
                  </a:lnTo>
                  <a:lnTo>
                    <a:pt x="410" y="389"/>
                  </a:lnTo>
                  <a:lnTo>
                    <a:pt x="401" y="385"/>
                  </a:lnTo>
                  <a:lnTo>
                    <a:pt x="393" y="380"/>
                  </a:lnTo>
                  <a:lnTo>
                    <a:pt x="380" y="372"/>
                  </a:lnTo>
                  <a:lnTo>
                    <a:pt x="245" y="277"/>
                  </a:lnTo>
                  <a:lnTo>
                    <a:pt x="249" y="307"/>
                  </a:lnTo>
                  <a:lnTo>
                    <a:pt x="249" y="346"/>
                  </a:lnTo>
                  <a:lnTo>
                    <a:pt x="254" y="380"/>
                  </a:lnTo>
                  <a:lnTo>
                    <a:pt x="258" y="406"/>
                  </a:lnTo>
                  <a:lnTo>
                    <a:pt x="258" y="415"/>
                  </a:lnTo>
                  <a:lnTo>
                    <a:pt x="262" y="428"/>
                  </a:lnTo>
                  <a:lnTo>
                    <a:pt x="262" y="441"/>
                  </a:lnTo>
                  <a:lnTo>
                    <a:pt x="266" y="454"/>
                  </a:lnTo>
                  <a:lnTo>
                    <a:pt x="266" y="462"/>
                  </a:lnTo>
                  <a:lnTo>
                    <a:pt x="262" y="475"/>
                  </a:lnTo>
                  <a:lnTo>
                    <a:pt x="258" y="484"/>
                  </a:lnTo>
                  <a:lnTo>
                    <a:pt x="254" y="488"/>
                  </a:lnTo>
                  <a:lnTo>
                    <a:pt x="245" y="493"/>
                  </a:lnTo>
                  <a:lnTo>
                    <a:pt x="237" y="497"/>
                  </a:lnTo>
                  <a:lnTo>
                    <a:pt x="228" y="497"/>
                  </a:lnTo>
                  <a:lnTo>
                    <a:pt x="220" y="497"/>
                  </a:lnTo>
                  <a:lnTo>
                    <a:pt x="211" y="493"/>
                  </a:lnTo>
                  <a:lnTo>
                    <a:pt x="203" y="484"/>
                  </a:lnTo>
                  <a:lnTo>
                    <a:pt x="199" y="475"/>
                  </a:lnTo>
                  <a:lnTo>
                    <a:pt x="194" y="462"/>
                  </a:lnTo>
                  <a:lnTo>
                    <a:pt x="211" y="277"/>
                  </a:lnTo>
                  <a:lnTo>
                    <a:pt x="59" y="385"/>
                  </a:lnTo>
                  <a:lnTo>
                    <a:pt x="51" y="389"/>
                  </a:lnTo>
                  <a:lnTo>
                    <a:pt x="47" y="389"/>
                  </a:lnTo>
                  <a:lnTo>
                    <a:pt x="43" y="393"/>
                  </a:lnTo>
                  <a:lnTo>
                    <a:pt x="38" y="393"/>
                  </a:lnTo>
                  <a:lnTo>
                    <a:pt x="34" y="393"/>
                  </a:lnTo>
                  <a:lnTo>
                    <a:pt x="21" y="389"/>
                  </a:lnTo>
                  <a:lnTo>
                    <a:pt x="9" y="380"/>
                  </a:lnTo>
                  <a:lnTo>
                    <a:pt x="0" y="367"/>
                  </a:lnTo>
                  <a:lnTo>
                    <a:pt x="0" y="354"/>
                  </a:lnTo>
                  <a:lnTo>
                    <a:pt x="0" y="346"/>
                  </a:lnTo>
                  <a:lnTo>
                    <a:pt x="5" y="337"/>
                  </a:lnTo>
                  <a:lnTo>
                    <a:pt x="13" y="329"/>
                  </a:lnTo>
                  <a:lnTo>
                    <a:pt x="21" y="324"/>
                  </a:lnTo>
                  <a:lnTo>
                    <a:pt x="34" y="320"/>
                  </a:lnTo>
                  <a:lnTo>
                    <a:pt x="55" y="307"/>
                  </a:lnTo>
                  <a:lnTo>
                    <a:pt x="89" y="294"/>
                  </a:lnTo>
                  <a:lnTo>
                    <a:pt x="135" y="277"/>
                  </a:lnTo>
                  <a:lnTo>
                    <a:pt x="194" y="251"/>
                  </a:lnTo>
                  <a:lnTo>
                    <a:pt x="26" y="177"/>
                  </a:lnTo>
                  <a:lnTo>
                    <a:pt x="17" y="173"/>
                  </a:lnTo>
                  <a:lnTo>
                    <a:pt x="13" y="169"/>
                  </a:lnTo>
                  <a:lnTo>
                    <a:pt x="5" y="164"/>
                  </a:lnTo>
                  <a:lnTo>
                    <a:pt x="0" y="156"/>
                  </a:lnTo>
                  <a:lnTo>
                    <a:pt x="0" y="143"/>
                  </a:lnTo>
                  <a:lnTo>
                    <a:pt x="0" y="130"/>
                  </a:lnTo>
                  <a:lnTo>
                    <a:pt x="9" y="117"/>
                  </a:lnTo>
                  <a:lnTo>
                    <a:pt x="21" y="108"/>
                  </a:lnTo>
                  <a:lnTo>
                    <a:pt x="34" y="108"/>
                  </a:lnTo>
                  <a:lnTo>
                    <a:pt x="43" y="108"/>
                  </a:lnTo>
                  <a:lnTo>
                    <a:pt x="47" y="108"/>
                  </a:lnTo>
                  <a:lnTo>
                    <a:pt x="51" y="113"/>
                  </a:lnTo>
                  <a:lnTo>
                    <a:pt x="59" y="117"/>
                  </a:lnTo>
                  <a:lnTo>
                    <a:pt x="211" y="221"/>
                  </a:lnTo>
                  <a:lnTo>
                    <a:pt x="211" y="190"/>
                  </a:lnTo>
                  <a:lnTo>
                    <a:pt x="207" y="152"/>
                  </a:lnTo>
                  <a:lnTo>
                    <a:pt x="203" y="117"/>
                  </a:lnTo>
                  <a:lnTo>
                    <a:pt x="199" y="91"/>
                  </a:lnTo>
                  <a:lnTo>
                    <a:pt x="199" y="82"/>
                  </a:lnTo>
                  <a:lnTo>
                    <a:pt x="199" y="70"/>
                  </a:lnTo>
                  <a:lnTo>
                    <a:pt x="194" y="57"/>
                  </a:lnTo>
                  <a:lnTo>
                    <a:pt x="194" y="44"/>
                  </a:lnTo>
                  <a:lnTo>
                    <a:pt x="194" y="35"/>
                  </a:lnTo>
                  <a:lnTo>
                    <a:pt x="194" y="22"/>
                  </a:lnTo>
                  <a:lnTo>
                    <a:pt x="199" y="13"/>
                  </a:lnTo>
                  <a:lnTo>
                    <a:pt x="207" y="9"/>
                  </a:lnTo>
                  <a:lnTo>
                    <a:pt x="216" y="5"/>
                  </a:lnTo>
                  <a:lnTo>
                    <a:pt x="224" y="0"/>
                  </a:lnTo>
                  <a:lnTo>
                    <a:pt x="2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3" name="Freeform 27"/>
            <p:cNvSpPr>
              <a:spLocks/>
            </p:cNvSpPr>
            <p:nvPr/>
          </p:nvSpPr>
          <p:spPr bwMode="auto">
            <a:xfrm>
              <a:off x="9501" y="1871"/>
              <a:ext cx="368" cy="1628"/>
            </a:xfrm>
            <a:custGeom>
              <a:avLst/>
              <a:gdLst/>
              <a:ahLst/>
              <a:cxnLst>
                <a:cxn ang="0">
                  <a:pos x="351" y="0"/>
                </a:cxn>
                <a:cxn ang="0">
                  <a:pos x="359" y="0"/>
                </a:cxn>
                <a:cxn ang="0">
                  <a:pos x="363" y="5"/>
                </a:cxn>
                <a:cxn ang="0">
                  <a:pos x="368" y="9"/>
                </a:cxn>
                <a:cxn ang="0">
                  <a:pos x="368" y="18"/>
                </a:cxn>
                <a:cxn ang="0">
                  <a:pos x="368" y="22"/>
                </a:cxn>
                <a:cxn ang="0">
                  <a:pos x="368" y="22"/>
                </a:cxn>
                <a:cxn ang="0">
                  <a:pos x="363" y="26"/>
                </a:cxn>
                <a:cxn ang="0">
                  <a:pos x="359" y="35"/>
                </a:cxn>
                <a:cxn ang="0">
                  <a:pos x="346" y="44"/>
                </a:cxn>
                <a:cxn ang="0">
                  <a:pos x="270" y="139"/>
                </a:cxn>
                <a:cxn ang="0">
                  <a:pos x="211" y="238"/>
                </a:cxn>
                <a:cxn ang="0">
                  <a:pos x="165" y="346"/>
                </a:cxn>
                <a:cxn ang="0">
                  <a:pos x="131" y="458"/>
                </a:cxn>
                <a:cxn ang="0">
                  <a:pos x="106" y="575"/>
                </a:cxn>
                <a:cxn ang="0">
                  <a:pos x="93" y="691"/>
                </a:cxn>
                <a:cxn ang="0">
                  <a:pos x="89" y="816"/>
                </a:cxn>
                <a:cxn ang="0">
                  <a:pos x="93" y="924"/>
                </a:cxn>
                <a:cxn ang="0">
                  <a:pos x="106" y="1036"/>
                </a:cxn>
                <a:cxn ang="0">
                  <a:pos x="127" y="1153"/>
                </a:cxn>
                <a:cxn ang="0">
                  <a:pos x="161" y="1270"/>
                </a:cxn>
                <a:cxn ang="0">
                  <a:pos x="203" y="1377"/>
                </a:cxn>
                <a:cxn ang="0">
                  <a:pos x="266" y="1481"/>
                </a:cxn>
                <a:cxn ang="0">
                  <a:pos x="342" y="1576"/>
                </a:cxn>
                <a:cxn ang="0">
                  <a:pos x="351" y="1589"/>
                </a:cxn>
                <a:cxn ang="0">
                  <a:pos x="359" y="1598"/>
                </a:cxn>
                <a:cxn ang="0">
                  <a:pos x="363" y="1602"/>
                </a:cxn>
                <a:cxn ang="0">
                  <a:pos x="368" y="1606"/>
                </a:cxn>
                <a:cxn ang="0">
                  <a:pos x="368" y="1611"/>
                </a:cxn>
                <a:cxn ang="0">
                  <a:pos x="368" y="1611"/>
                </a:cxn>
                <a:cxn ang="0">
                  <a:pos x="368" y="1611"/>
                </a:cxn>
                <a:cxn ang="0">
                  <a:pos x="368" y="1619"/>
                </a:cxn>
                <a:cxn ang="0">
                  <a:pos x="359" y="1628"/>
                </a:cxn>
                <a:cxn ang="0">
                  <a:pos x="351" y="1628"/>
                </a:cxn>
                <a:cxn ang="0">
                  <a:pos x="338" y="1624"/>
                </a:cxn>
                <a:cxn ang="0">
                  <a:pos x="313" y="1602"/>
                </a:cxn>
                <a:cxn ang="0">
                  <a:pos x="279" y="1572"/>
                </a:cxn>
                <a:cxn ang="0">
                  <a:pos x="237" y="1529"/>
                </a:cxn>
                <a:cxn ang="0">
                  <a:pos x="190" y="1468"/>
                </a:cxn>
                <a:cxn ang="0">
                  <a:pos x="148" y="1403"/>
                </a:cxn>
                <a:cxn ang="0">
                  <a:pos x="102" y="1321"/>
                </a:cxn>
                <a:cxn ang="0">
                  <a:pos x="51" y="1183"/>
                </a:cxn>
                <a:cxn ang="0">
                  <a:pos x="17" y="1049"/>
                </a:cxn>
                <a:cxn ang="0">
                  <a:pos x="5" y="920"/>
                </a:cxn>
                <a:cxn ang="0">
                  <a:pos x="0" y="816"/>
                </a:cxn>
                <a:cxn ang="0">
                  <a:pos x="5" y="704"/>
                </a:cxn>
                <a:cxn ang="0">
                  <a:pos x="17" y="583"/>
                </a:cxn>
                <a:cxn ang="0">
                  <a:pos x="51" y="454"/>
                </a:cxn>
                <a:cxn ang="0">
                  <a:pos x="97" y="320"/>
                </a:cxn>
                <a:cxn ang="0">
                  <a:pos x="140" y="234"/>
                </a:cxn>
                <a:cxn ang="0">
                  <a:pos x="186" y="165"/>
                </a:cxn>
                <a:cxn ang="0">
                  <a:pos x="232" y="104"/>
                </a:cxn>
                <a:cxn ang="0">
                  <a:pos x="275" y="61"/>
                </a:cxn>
                <a:cxn ang="0">
                  <a:pos x="313" y="26"/>
                </a:cxn>
                <a:cxn ang="0">
                  <a:pos x="338" y="9"/>
                </a:cxn>
                <a:cxn ang="0">
                  <a:pos x="351" y="0"/>
                </a:cxn>
              </a:cxnLst>
              <a:rect l="0" t="0" r="r" b="b"/>
              <a:pathLst>
                <a:path w="368" h="1628">
                  <a:moveTo>
                    <a:pt x="351" y="0"/>
                  </a:moveTo>
                  <a:lnTo>
                    <a:pt x="359" y="0"/>
                  </a:lnTo>
                  <a:lnTo>
                    <a:pt x="363" y="5"/>
                  </a:lnTo>
                  <a:lnTo>
                    <a:pt x="368" y="9"/>
                  </a:lnTo>
                  <a:lnTo>
                    <a:pt x="368" y="18"/>
                  </a:lnTo>
                  <a:lnTo>
                    <a:pt x="368" y="22"/>
                  </a:lnTo>
                  <a:lnTo>
                    <a:pt x="368" y="22"/>
                  </a:lnTo>
                  <a:lnTo>
                    <a:pt x="363" y="26"/>
                  </a:lnTo>
                  <a:lnTo>
                    <a:pt x="359" y="35"/>
                  </a:lnTo>
                  <a:lnTo>
                    <a:pt x="346" y="44"/>
                  </a:lnTo>
                  <a:lnTo>
                    <a:pt x="270" y="139"/>
                  </a:lnTo>
                  <a:lnTo>
                    <a:pt x="211" y="238"/>
                  </a:lnTo>
                  <a:lnTo>
                    <a:pt x="165" y="346"/>
                  </a:lnTo>
                  <a:lnTo>
                    <a:pt x="131" y="458"/>
                  </a:lnTo>
                  <a:lnTo>
                    <a:pt x="106" y="575"/>
                  </a:lnTo>
                  <a:lnTo>
                    <a:pt x="93" y="691"/>
                  </a:lnTo>
                  <a:lnTo>
                    <a:pt x="89" y="816"/>
                  </a:lnTo>
                  <a:lnTo>
                    <a:pt x="93" y="924"/>
                  </a:lnTo>
                  <a:lnTo>
                    <a:pt x="106" y="1036"/>
                  </a:lnTo>
                  <a:lnTo>
                    <a:pt x="127" y="1153"/>
                  </a:lnTo>
                  <a:lnTo>
                    <a:pt x="161" y="1270"/>
                  </a:lnTo>
                  <a:lnTo>
                    <a:pt x="203" y="1377"/>
                  </a:lnTo>
                  <a:lnTo>
                    <a:pt x="266" y="1481"/>
                  </a:lnTo>
                  <a:lnTo>
                    <a:pt x="342" y="1576"/>
                  </a:lnTo>
                  <a:lnTo>
                    <a:pt x="351" y="1589"/>
                  </a:lnTo>
                  <a:lnTo>
                    <a:pt x="359" y="1598"/>
                  </a:lnTo>
                  <a:lnTo>
                    <a:pt x="363" y="1602"/>
                  </a:lnTo>
                  <a:lnTo>
                    <a:pt x="368" y="1606"/>
                  </a:lnTo>
                  <a:lnTo>
                    <a:pt x="368" y="1611"/>
                  </a:lnTo>
                  <a:lnTo>
                    <a:pt x="368" y="1611"/>
                  </a:lnTo>
                  <a:lnTo>
                    <a:pt x="368" y="1611"/>
                  </a:lnTo>
                  <a:lnTo>
                    <a:pt x="368" y="1619"/>
                  </a:lnTo>
                  <a:lnTo>
                    <a:pt x="359" y="1628"/>
                  </a:lnTo>
                  <a:lnTo>
                    <a:pt x="351" y="1628"/>
                  </a:lnTo>
                  <a:lnTo>
                    <a:pt x="338" y="1624"/>
                  </a:lnTo>
                  <a:lnTo>
                    <a:pt x="313" y="1602"/>
                  </a:lnTo>
                  <a:lnTo>
                    <a:pt x="279" y="1572"/>
                  </a:lnTo>
                  <a:lnTo>
                    <a:pt x="237" y="1529"/>
                  </a:lnTo>
                  <a:lnTo>
                    <a:pt x="190" y="1468"/>
                  </a:lnTo>
                  <a:lnTo>
                    <a:pt x="148" y="1403"/>
                  </a:lnTo>
                  <a:lnTo>
                    <a:pt x="102" y="1321"/>
                  </a:lnTo>
                  <a:lnTo>
                    <a:pt x="51" y="1183"/>
                  </a:lnTo>
                  <a:lnTo>
                    <a:pt x="17" y="1049"/>
                  </a:lnTo>
                  <a:lnTo>
                    <a:pt x="5" y="920"/>
                  </a:lnTo>
                  <a:lnTo>
                    <a:pt x="0" y="816"/>
                  </a:lnTo>
                  <a:lnTo>
                    <a:pt x="5" y="704"/>
                  </a:lnTo>
                  <a:lnTo>
                    <a:pt x="17" y="583"/>
                  </a:lnTo>
                  <a:lnTo>
                    <a:pt x="51" y="454"/>
                  </a:lnTo>
                  <a:lnTo>
                    <a:pt x="97" y="320"/>
                  </a:lnTo>
                  <a:lnTo>
                    <a:pt x="140" y="234"/>
                  </a:lnTo>
                  <a:lnTo>
                    <a:pt x="186" y="165"/>
                  </a:lnTo>
                  <a:lnTo>
                    <a:pt x="232" y="104"/>
                  </a:lnTo>
                  <a:lnTo>
                    <a:pt x="275" y="61"/>
                  </a:lnTo>
                  <a:lnTo>
                    <a:pt x="313" y="26"/>
                  </a:lnTo>
                  <a:lnTo>
                    <a:pt x="338" y="9"/>
                  </a:lnTo>
                  <a:lnTo>
                    <a:pt x="35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4" name="Freeform 28"/>
            <p:cNvSpPr>
              <a:spLocks/>
            </p:cNvSpPr>
            <p:nvPr/>
          </p:nvSpPr>
          <p:spPr bwMode="auto">
            <a:xfrm>
              <a:off x="9995" y="1992"/>
              <a:ext cx="1080" cy="1101"/>
            </a:xfrm>
            <a:custGeom>
              <a:avLst/>
              <a:gdLst/>
              <a:ahLst/>
              <a:cxnLst>
                <a:cxn ang="0">
                  <a:pos x="1055" y="0"/>
                </a:cxn>
                <a:cxn ang="0">
                  <a:pos x="1080" y="9"/>
                </a:cxn>
                <a:cxn ang="0">
                  <a:pos x="1080" y="31"/>
                </a:cxn>
                <a:cxn ang="0">
                  <a:pos x="1038" y="328"/>
                </a:cxn>
                <a:cxn ang="0">
                  <a:pos x="1025" y="359"/>
                </a:cxn>
                <a:cxn ang="0">
                  <a:pos x="1004" y="363"/>
                </a:cxn>
                <a:cxn ang="0">
                  <a:pos x="996" y="341"/>
                </a:cxn>
                <a:cxn ang="0">
                  <a:pos x="996" y="320"/>
                </a:cxn>
                <a:cxn ang="0">
                  <a:pos x="1009" y="216"/>
                </a:cxn>
                <a:cxn ang="0">
                  <a:pos x="987" y="91"/>
                </a:cxn>
                <a:cxn ang="0">
                  <a:pos x="852" y="48"/>
                </a:cxn>
                <a:cxn ang="0">
                  <a:pos x="705" y="52"/>
                </a:cxn>
                <a:cxn ang="0">
                  <a:pos x="663" y="61"/>
                </a:cxn>
                <a:cxn ang="0">
                  <a:pos x="646" y="91"/>
                </a:cxn>
                <a:cxn ang="0">
                  <a:pos x="430" y="976"/>
                </a:cxn>
                <a:cxn ang="0">
                  <a:pos x="426" y="1006"/>
                </a:cxn>
                <a:cxn ang="0">
                  <a:pos x="430" y="1032"/>
                </a:cxn>
                <a:cxn ang="0">
                  <a:pos x="481" y="1045"/>
                </a:cxn>
                <a:cxn ang="0">
                  <a:pos x="582" y="1049"/>
                </a:cxn>
                <a:cxn ang="0">
                  <a:pos x="633" y="1054"/>
                </a:cxn>
                <a:cxn ang="0">
                  <a:pos x="637" y="1079"/>
                </a:cxn>
                <a:cxn ang="0">
                  <a:pos x="625" y="1097"/>
                </a:cxn>
                <a:cxn ang="0">
                  <a:pos x="603" y="1101"/>
                </a:cxn>
                <a:cxn ang="0">
                  <a:pos x="266" y="1097"/>
                </a:cxn>
                <a:cxn ang="0">
                  <a:pos x="59" y="1101"/>
                </a:cxn>
                <a:cxn ang="0">
                  <a:pos x="42" y="1092"/>
                </a:cxn>
                <a:cxn ang="0">
                  <a:pos x="42" y="1058"/>
                </a:cxn>
                <a:cxn ang="0">
                  <a:pos x="177" y="1049"/>
                </a:cxn>
                <a:cxn ang="0">
                  <a:pos x="279" y="1019"/>
                </a:cxn>
                <a:cxn ang="0">
                  <a:pos x="511" y="104"/>
                </a:cxn>
                <a:cxn ang="0">
                  <a:pos x="515" y="78"/>
                </a:cxn>
                <a:cxn ang="0">
                  <a:pos x="515" y="61"/>
                </a:cxn>
                <a:cxn ang="0">
                  <a:pos x="502" y="52"/>
                </a:cxn>
                <a:cxn ang="0">
                  <a:pos x="409" y="48"/>
                </a:cxn>
                <a:cxn ang="0">
                  <a:pos x="194" y="82"/>
                </a:cxn>
                <a:cxn ang="0">
                  <a:pos x="80" y="238"/>
                </a:cxn>
                <a:cxn ang="0">
                  <a:pos x="38" y="354"/>
                </a:cxn>
                <a:cxn ang="0">
                  <a:pos x="17" y="367"/>
                </a:cxn>
                <a:cxn ang="0">
                  <a:pos x="0" y="354"/>
                </a:cxn>
                <a:cxn ang="0">
                  <a:pos x="0" y="337"/>
                </a:cxn>
                <a:cxn ang="0">
                  <a:pos x="9" y="315"/>
                </a:cxn>
                <a:cxn ang="0">
                  <a:pos x="114" y="9"/>
                </a:cxn>
                <a:cxn ang="0">
                  <a:pos x="139" y="0"/>
                </a:cxn>
              </a:cxnLst>
              <a:rect l="0" t="0" r="r" b="b"/>
              <a:pathLst>
                <a:path w="1080" h="1101">
                  <a:moveTo>
                    <a:pt x="156" y="0"/>
                  </a:moveTo>
                  <a:lnTo>
                    <a:pt x="1038" y="0"/>
                  </a:lnTo>
                  <a:lnTo>
                    <a:pt x="1055" y="0"/>
                  </a:lnTo>
                  <a:lnTo>
                    <a:pt x="1068" y="0"/>
                  </a:lnTo>
                  <a:lnTo>
                    <a:pt x="1076" y="5"/>
                  </a:lnTo>
                  <a:lnTo>
                    <a:pt x="1080" y="9"/>
                  </a:lnTo>
                  <a:lnTo>
                    <a:pt x="1080" y="18"/>
                  </a:lnTo>
                  <a:lnTo>
                    <a:pt x="1080" y="22"/>
                  </a:lnTo>
                  <a:lnTo>
                    <a:pt x="1080" y="31"/>
                  </a:lnTo>
                  <a:lnTo>
                    <a:pt x="1080" y="39"/>
                  </a:lnTo>
                  <a:lnTo>
                    <a:pt x="1080" y="44"/>
                  </a:lnTo>
                  <a:lnTo>
                    <a:pt x="1038" y="328"/>
                  </a:lnTo>
                  <a:lnTo>
                    <a:pt x="1034" y="341"/>
                  </a:lnTo>
                  <a:lnTo>
                    <a:pt x="1034" y="350"/>
                  </a:lnTo>
                  <a:lnTo>
                    <a:pt x="1025" y="359"/>
                  </a:lnTo>
                  <a:lnTo>
                    <a:pt x="1021" y="363"/>
                  </a:lnTo>
                  <a:lnTo>
                    <a:pt x="1013" y="367"/>
                  </a:lnTo>
                  <a:lnTo>
                    <a:pt x="1004" y="363"/>
                  </a:lnTo>
                  <a:lnTo>
                    <a:pt x="1000" y="359"/>
                  </a:lnTo>
                  <a:lnTo>
                    <a:pt x="996" y="350"/>
                  </a:lnTo>
                  <a:lnTo>
                    <a:pt x="996" y="341"/>
                  </a:lnTo>
                  <a:lnTo>
                    <a:pt x="996" y="337"/>
                  </a:lnTo>
                  <a:lnTo>
                    <a:pt x="996" y="328"/>
                  </a:lnTo>
                  <a:lnTo>
                    <a:pt x="996" y="320"/>
                  </a:lnTo>
                  <a:lnTo>
                    <a:pt x="1000" y="311"/>
                  </a:lnTo>
                  <a:lnTo>
                    <a:pt x="1004" y="268"/>
                  </a:lnTo>
                  <a:lnTo>
                    <a:pt x="1009" y="216"/>
                  </a:lnTo>
                  <a:lnTo>
                    <a:pt x="1013" y="182"/>
                  </a:lnTo>
                  <a:lnTo>
                    <a:pt x="1004" y="130"/>
                  </a:lnTo>
                  <a:lnTo>
                    <a:pt x="987" y="91"/>
                  </a:lnTo>
                  <a:lnTo>
                    <a:pt x="954" y="69"/>
                  </a:lnTo>
                  <a:lnTo>
                    <a:pt x="911" y="56"/>
                  </a:lnTo>
                  <a:lnTo>
                    <a:pt x="852" y="48"/>
                  </a:lnTo>
                  <a:lnTo>
                    <a:pt x="781" y="48"/>
                  </a:lnTo>
                  <a:lnTo>
                    <a:pt x="738" y="48"/>
                  </a:lnTo>
                  <a:lnTo>
                    <a:pt x="705" y="52"/>
                  </a:lnTo>
                  <a:lnTo>
                    <a:pt x="679" y="52"/>
                  </a:lnTo>
                  <a:lnTo>
                    <a:pt x="671" y="56"/>
                  </a:lnTo>
                  <a:lnTo>
                    <a:pt x="663" y="61"/>
                  </a:lnTo>
                  <a:lnTo>
                    <a:pt x="658" y="65"/>
                  </a:lnTo>
                  <a:lnTo>
                    <a:pt x="650" y="78"/>
                  </a:lnTo>
                  <a:lnTo>
                    <a:pt x="646" y="91"/>
                  </a:lnTo>
                  <a:lnTo>
                    <a:pt x="641" y="113"/>
                  </a:lnTo>
                  <a:lnTo>
                    <a:pt x="641" y="113"/>
                  </a:lnTo>
                  <a:lnTo>
                    <a:pt x="430" y="976"/>
                  </a:lnTo>
                  <a:lnTo>
                    <a:pt x="426" y="993"/>
                  </a:lnTo>
                  <a:lnTo>
                    <a:pt x="426" y="1002"/>
                  </a:lnTo>
                  <a:lnTo>
                    <a:pt x="426" y="1006"/>
                  </a:lnTo>
                  <a:lnTo>
                    <a:pt x="422" y="1010"/>
                  </a:lnTo>
                  <a:lnTo>
                    <a:pt x="426" y="1023"/>
                  </a:lnTo>
                  <a:lnTo>
                    <a:pt x="430" y="1032"/>
                  </a:lnTo>
                  <a:lnTo>
                    <a:pt x="443" y="1041"/>
                  </a:lnTo>
                  <a:lnTo>
                    <a:pt x="460" y="1045"/>
                  </a:lnTo>
                  <a:lnTo>
                    <a:pt x="481" y="1045"/>
                  </a:lnTo>
                  <a:lnTo>
                    <a:pt x="519" y="1049"/>
                  </a:lnTo>
                  <a:lnTo>
                    <a:pt x="549" y="1049"/>
                  </a:lnTo>
                  <a:lnTo>
                    <a:pt x="582" y="1049"/>
                  </a:lnTo>
                  <a:lnTo>
                    <a:pt x="608" y="1049"/>
                  </a:lnTo>
                  <a:lnTo>
                    <a:pt x="620" y="1049"/>
                  </a:lnTo>
                  <a:lnTo>
                    <a:pt x="633" y="1054"/>
                  </a:lnTo>
                  <a:lnTo>
                    <a:pt x="637" y="1058"/>
                  </a:lnTo>
                  <a:lnTo>
                    <a:pt x="637" y="1067"/>
                  </a:lnTo>
                  <a:lnTo>
                    <a:pt x="637" y="1079"/>
                  </a:lnTo>
                  <a:lnTo>
                    <a:pt x="633" y="1088"/>
                  </a:lnTo>
                  <a:lnTo>
                    <a:pt x="629" y="1092"/>
                  </a:lnTo>
                  <a:lnTo>
                    <a:pt x="625" y="1097"/>
                  </a:lnTo>
                  <a:lnTo>
                    <a:pt x="616" y="1101"/>
                  </a:lnTo>
                  <a:lnTo>
                    <a:pt x="612" y="1101"/>
                  </a:lnTo>
                  <a:lnTo>
                    <a:pt x="603" y="1101"/>
                  </a:lnTo>
                  <a:lnTo>
                    <a:pt x="464" y="1097"/>
                  </a:lnTo>
                  <a:lnTo>
                    <a:pt x="333" y="1097"/>
                  </a:lnTo>
                  <a:lnTo>
                    <a:pt x="266" y="1097"/>
                  </a:lnTo>
                  <a:lnTo>
                    <a:pt x="198" y="1097"/>
                  </a:lnTo>
                  <a:lnTo>
                    <a:pt x="68" y="1101"/>
                  </a:lnTo>
                  <a:lnTo>
                    <a:pt x="59" y="1101"/>
                  </a:lnTo>
                  <a:lnTo>
                    <a:pt x="55" y="1101"/>
                  </a:lnTo>
                  <a:lnTo>
                    <a:pt x="51" y="1097"/>
                  </a:lnTo>
                  <a:lnTo>
                    <a:pt x="42" y="1092"/>
                  </a:lnTo>
                  <a:lnTo>
                    <a:pt x="42" y="1088"/>
                  </a:lnTo>
                  <a:lnTo>
                    <a:pt x="38" y="1079"/>
                  </a:lnTo>
                  <a:lnTo>
                    <a:pt x="42" y="1058"/>
                  </a:lnTo>
                  <a:lnTo>
                    <a:pt x="63" y="1049"/>
                  </a:lnTo>
                  <a:lnTo>
                    <a:pt x="106" y="1049"/>
                  </a:lnTo>
                  <a:lnTo>
                    <a:pt x="177" y="1049"/>
                  </a:lnTo>
                  <a:lnTo>
                    <a:pt x="228" y="1041"/>
                  </a:lnTo>
                  <a:lnTo>
                    <a:pt x="262" y="1032"/>
                  </a:lnTo>
                  <a:lnTo>
                    <a:pt x="279" y="1019"/>
                  </a:lnTo>
                  <a:lnTo>
                    <a:pt x="287" y="997"/>
                  </a:lnTo>
                  <a:lnTo>
                    <a:pt x="295" y="972"/>
                  </a:lnTo>
                  <a:lnTo>
                    <a:pt x="511" y="104"/>
                  </a:lnTo>
                  <a:lnTo>
                    <a:pt x="511" y="95"/>
                  </a:lnTo>
                  <a:lnTo>
                    <a:pt x="515" y="87"/>
                  </a:lnTo>
                  <a:lnTo>
                    <a:pt x="515" y="78"/>
                  </a:lnTo>
                  <a:lnTo>
                    <a:pt x="515" y="69"/>
                  </a:lnTo>
                  <a:lnTo>
                    <a:pt x="515" y="65"/>
                  </a:lnTo>
                  <a:lnTo>
                    <a:pt x="515" y="61"/>
                  </a:lnTo>
                  <a:lnTo>
                    <a:pt x="515" y="56"/>
                  </a:lnTo>
                  <a:lnTo>
                    <a:pt x="506" y="52"/>
                  </a:lnTo>
                  <a:lnTo>
                    <a:pt x="502" y="52"/>
                  </a:lnTo>
                  <a:lnTo>
                    <a:pt x="490" y="48"/>
                  </a:lnTo>
                  <a:lnTo>
                    <a:pt x="473" y="48"/>
                  </a:lnTo>
                  <a:lnTo>
                    <a:pt x="409" y="48"/>
                  </a:lnTo>
                  <a:lnTo>
                    <a:pt x="321" y="52"/>
                  </a:lnTo>
                  <a:lnTo>
                    <a:pt x="249" y="61"/>
                  </a:lnTo>
                  <a:lnTo>
                    <a:pt x="194" y="82"/>
                  </a:lnTo>
                  <a:lnTo>
                    <a:pt x="152" y="113"/>
                  </a:lnTo>
                  <a:lnTo>
                    <a:pt x="114" y="164"/>
                  </a:lnTo>
                  <a:lnTo>
                    <a:pt x="80" y="238"/>
                  </a:lnTo>
                  <a:lnTo>
                    <a:pt x="47" y="328"/>
                  </a:lnTo>
                  <a:lnTo>
                    <a:pt x="42" y="346"/>
                  </a:lnTo>
                  <a:lnTo>
                    <a:pt x="38" y="354"/>
                  </a:lnTo>
                  <a:lnTo>
                    <a:pt x="34" y="359"/>
                  </a:lnTo>
                  <a:lnTo>
                    <a:pt x="25" y="363"/>
                  </a:lnTo>
                  <a:lnTo>
                    <a:pt x="17" y="367"/>
                  </a:lnTo>
                  <a:lnTo>
                    <a:pt x="9" y="363"/>
                  </a:lnTo>
                  <a:lnTo>
                    <a:pt x="4" y="359"/>
                  </a:lnTo>
                  <a:lnTo>
                    <a:pt x="0" y="354"/>
                  </a:lnTo>
                  <a:lnTo>
                    <a:pt x="0" y="350"/>
                  </a:lnTo>
                  <a:lnTo>
                    <a:pt x="0" y="341"/>
                  </a:lnTo>
                  <a:lnTo>
                    <a:pt x="0" y="337"/>
                  </a:lnTo>
                  <a:lnTo>
                    <a:pt x="4" y="328"/>
                  </a:lnTo>
                  <a:lnTo>
                    <a:pt x="9" y="320"/>
                  </a:lnTo>
                  <a:lnTo>
                    <a:pt x="9" y="315"/>
                  </a:lnTo>
                  <a:lnTo>
                    <a:pt x="106" y="31"/>
                  </a:lnTo>
                  <a:lnTo>
                    <a:pt x="110" y="18"/>
                  </a:lnTo>
                  <a:lnTo>
                    <a:pt x="114" y="9"/>
                  </a:lnTo>
                  <a:lnTo>
                    <a:pt x="118" y="5"/>
                  </a:lnTo>
                  <a:lnTo>
                    <a:pt x="127" y="0"/>
                  </a:lnTo>
                  <a:lnTo>
                    <a:pt x="139" y="0"/>
                  </a:lnTo>
                  <a:lnTo>
                    <a:pt x="1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5" name="Freeform 29"/>
            <p:cNvSpPr>
              <a:spLocks/>
            </p:cNvSpPr>
            <p:nvPr/>
          </p:nvSpPr>
          <p:spPr bwMode="auto">
            <a:xfrm>
              <a:off x="11193" y="1984"/>
              <a:ext cx="1595" cy="1109"/>
            </a:xfrm>
            <a:custGeom>
              <a:avLst/>
              <a:gdLst/>
              <a:ahLst/>
              <a:cxnLst>
                <a:cxn ang="0">
                  <a:pos x="549" y="0"/>
                </a:cxn>
                <a:cxn ang="0">
                  <a:pos x="574" y="17"/>
                </a:cxn>
                <a:cxn ang="0">
                  <a:pos x="1283" y="30"/>
                </a:cxn>
                <a:cxn ang="0">
                  <a:pos x="1304" y="0"/>
                </a:cxn>
                <a:cxn ang="0">
                  <a:pos x="1346" y="0"/>
                </a:cxn>
                <a:cxn ang="0">
                  <a:pos x="1583" y="0"/>
                </a:cxn>
                <a:cxn ang="0">
                  <a:pos x="1595" y="17"/>
                </a:cxn>
                <a:cxn ang="0">
                  <a:pos x="1587" y="43"/>
                </a:cxn>
                <a:cxn ang="0">
                  <a:pos x="1545" y="47"/>
                </a:cxn>
                <a:cxn ang="0">
                  <a:pos x="1431" y="69"/>
                </a:cxn>
                <a:cxn ang="0">
                  <a:pos x="1410" y="125"/>
                </a:cxn>
                <a:cxn ang="0">
                  <a:pos x="1190" y="1014"/>
                </a:cxn>
                <a:cxn ang="0">
                  <a:pos x="1190" y="1027"/>
                </a:cxn>
                <a:cxn ang="0">
                  <a:pos x="1254" y="1057"/>
                </a:cxn>
                <a:cxn ang="0">
                  <a:pos x="1321" y="1057"/>
                </a:cxn>
                <a:cxn ang="0">
                  <a:pos x="1338" y="1075"/>
                </a:cxn>
                <a:cxn ang="0">
                  <a:pos x="1330" y="1100"/>
                </a:cxn>
                <a:cxn ang="0">
                  <a:pos x="1313" y="1109"/>
                </a:cxn>
                <a:cxn ang="0">
                  <a:pos x="1106" y="1105"/>
                </a:cxn>
                <a:cxn ang="0">
                  <a:pos x="954" y="1109"/>
                </a:cxn>
                <a:cxn ang="0">
                  <a:pos x="903" y="1109"/>
                </a:cxn>
                <a:cxn ang="0">
                  <a:pos x="887" y="1096"/>
                </a:cxn>
                <a:cxn ang="0">
                  <a:pos x="891" y="1066"/>
                </a:cxn>
                <a:cxn ang="0">
                  <a:pos x="920" y="1057"/>
                </a:cxn>
                <a:cxn ang="0">
                  <a:pos x="1034" y="1049"/>
                </a:cxn>
                <a:cxn ang="0">
                  <a:pos x="1076" y="980"/>
                </a:cxn>
                <a:cxn ang="0">
                  <a:pos x="659" y="1079"/>
                </a:cxn>
                <a:cxn ang="0">
                  <a:pos x="642" y="1100"/>
                </a:cxn>
                <a:cxn ang="0">
                  <a:pos x="616" y="1105"/>
                </a:cxn>
                <a:cxn ang="0">
                  <a:pos x="604" y="1087"/>
                </a:cxn>
                <a:cxn ang="0">
                  <a:pos x="460" y="60"/>
                </a:cxn>
                <a:cxn ang="0">
                  <a:pos x="241" y="971"/>
                </a:cxn>
                <a:cxn ang="0">
                  <a:pos x="241" y="1005"/>
                </a:cxn>
                <a:cxn ang="0">
                  <a:pos x="300" y="1053"/>
                </a:cxn>
                <a:cxn ang="0">
                  <a:pos x="359" y="1057"/>
                </a:cxn>
                <a:cxn ang="0">
                  <a:pos x="372" y="1066"/>
                </a:cxn>
                <a:cxn ang="0">
                  <a:pos x="372" y="1096"/>
                </a:cxn>
                <a:cxn ang="0">
                  <a:pos x="355" y="1109"/>
                </a:cxn>
                <a:cxn ang="0">
                  <a:pos x="266" y="1105"/>
                </a:cxn>
                <a:cxn ang="0">
                  <a:pos x="26" y="1109"/>
                </a:cxn>
                <a:cxn ang="0">
                  <a:pos x="5" y="1096"/>
                </a:cxn>
                <a:cxn ang="0">
                  <a:pos x="9" y="1066"/>
                </a:cxn>
                <a:cxn ang="0">
                  <a:pos x="26" y="1057"/>
                </a:cxn>
                <a:cxn ang="0">
                  <a:pos x="127" y="1036"/>
                </a:cxn>
                <a:cxn ang="0">
                  <a:pos x="195" y="967"/>
                </a:cxn>
                <a:cxn ang="0">
                  <a:pos x="405" y="95"/>
                </a:cxn>
                <a:cxn ang="0">
                  <a:pos x="410" y="77"/>
                </a:cxn>
                <a:cxn ang="0">
                  <a:pos x="397" y="56"/>
                </a:cxn>
                <a:cxn ang="0">
                  <a:pos x="342" y="47"/>
                </a:cxn>
                <a:cxn ang="0">
                  <a:pos x="279" y="47"/>
                </a:cxn>
                <a:cxn ang="0">
                  <a:pos x="262" y="30"/>
                </a:cxn>
                <a:cxn ang="0">
                  <a:pos x="275" y="0"/>
                </a:cxn>
                <a:cxn ang="0">
                  <a:pos x="308" y="0"/>
                </a:cxn>
              </a:cxnLst>
              <a:rect l="0" t="0" r="r" b="b"/>
              <a:pathLst>
                <a:path w="1595" h="1109">
                  <a:moveTo>
                    <a:pt x="308" y="0"/>
                  </a:moveTo>
                  <a:lnTo>
                    <a:pt x="528" y="0"/>
                  </a:lnTo>
                  <a:lnTo>
                    <a:pt x="549" y="0"/>
                  </a:lnTo>
                  <a:lnTo>
                    <a:pt x="562" y="0"/>
                  </a:lnTo>
                  <a:lnTo>
                    <a:pt x="570" y="4"/>
                  </a:lnTo>
                  <a:lnTo>
                    <a:pt x="574" y="17"/>
                  </a:lnTo>
                  <a:lnTo>
                    <a:pt x="578" y="34"/>
                  </a:lnTo>
                  <a:lnTo>
                    <a:pt x="701" y="954"/>
                  </a:lnTo>
                  <a:lnTo>
                    <a:pt x="1283" y="30"/>
                  </a:lnTo>
                  <a:lnTo>
                    <a:pt x="1292" y="17"/>
                  </a:lnTo>
                  <a:lnTo>
                    <a:pt x="1296" y="8"/>
                  </a:lnTo>
                  <a:lnTo>
                    <a:pt x="1304" y="0"/>
                  </a:lnTo>
                  <a:lnTo>
                    <a:pt x="1313" y="0"/>
                  </a:lnTo>
                  <a:lnTo>
                    <a:pt x="1325" y="0"/>
                  </a:lnTo>
                  <a:lnTo>
                    <a:pt x="1346" y="0"/>
                  </a:lnTo>
                  <a:lnTo>
                    <a:pt x="1553" y="0"/>
                  </a:lnTo>
                  <a:lnTo>
                    <a:pt x="1570" y="0"/>
                  </a:lnTo>
                  <a:lnTo>
                    <a:pt x="1583" y="0"/>
                  </a:lnTo>
                  <a:lnTo>
                    <a:pt x="1591" y="0"/>
                  </a:lnTo>
                  <a:lnTo>
                    <a:pt x="1595" y="8"/>
                  </a:lnTo>
                  <a:lnTo>
                    <a:pt x="1595" y="17"/>
                  </a:lnTo>
                  <a:lnTo>
                    <a:pt x="1595" y="30"/>
                  </a:lnTo>
                  <a:lnTo>
                    <a:pt x="1591" y="39"/>
                  </a:lnTo>
                  <a:lnTo>
                    <a:pt x="1587" y="43"/>
                  </a:lnTo>
                  <a:lnTo>
                    <a:pt x="1574" y="47"/>
                  </a:lnTo>
                  <a:lnTo>
                    <a:pt x="1562" y="47"/>
                  </a:lnTo>
                  <a:lnTo>
                    <a:pt x="1545" y="47"/>
                  </a:lnTo>
                  <a:lnTo>
                    <a:pt x="1486" y="47"/>
                  </a:lnTo>
                  <a:lnTo>
                    <a:pt x="1452" y="56"/>
                  </a:lnTo>
                  <a:lnTo>
                    <a:pt x="1431" y="69"/>
                  </a:lnTo>
                  <a:lnTo>
                    <a:pt x="1418" y="95"/>
                  </a:lnTo>
                  <a:lnTo>
                    <a:pt x="1410" y="125"/>
                  </a:lnTo>
                  <a:lnTo>
                    <a:pt x="1410" y="125"/>
                  </a:lnTo>
                  <a:lnTo>
                    <a:pt x="1199" y="993"/>
                  </a:lnTo>
                  <a:lnTo>
                    <a:pt x="1195" y="1005"/>
                  </a:lnTo>
                  <a:lnTo>
                    <a:pt x="1190" y="1014"/>
                  </a:lnTo>
                  <a:lnTo>
                    <a:pt x="1190" y="1018"/>
                  </a:lnTo>
                  <a:lnTo>
                    <a:pt x="1190" y="1023"/>
                  </a:lnTo>
                  <a:lnTo>
                    <a:pt x="1190" y="1027"/>
                  </a:lnTo>
                  <a:lnTo>
                    <a:pt x="1199" y="1044"/>
                  </a:lnTo>
                  <a:lnTo>
                    <a:pt x="1220" y="1053"/>
                  </a:lnTo>
                  <a:lnTo>
                    <a:pt x="1254" y="1057"/>
                  </a:lnTo>
                  <a:lnTo>
                    <a:pt x="1292" y="1057"/>
                  </a:lnTo>
                  <a:lnTo>
                    <a:pt x="1308" y="1057"/>
                  </a:lnTo>
                  <a:lnTo>
                    <a:pt x="1321" y="1057"/>
                  </a:lnTo>
                  <a:lnTo>
                    <a:pt x="1330" y="1062"/>
                  </a:lnTo>
                  <a:lnTo>
                    <a:pt x="1334" y="1066"/>
                  </a:lnTo>
                  <a:lnTo>
                    <a:pt x="1338" y="1075"/>
                  </a:lnTo>
                  <a:lnTo>
                    <a:pt x="1338" y="1087"/>
                  </a:lnTo>
                  <a:lnTo>
                    <a:pt x="1334" y="1096"/>
                  </a:lnTo>
                  <a:lnTo>
                    <a:pt x="1330" y="1100"/>
                  </a:lnTo>
                  <a:lnTo>
                    <a:pt x="1325" y="1105"/>
                  </a:lnTo>
                  <a:lnTo>
                    <a:pt x="1317" y="1109"/>
                  </a:lnTo>
                  <a:lnTo>
                    <a:pt x="1313" y="1109"/>
                  </a:lnTo>
                  <a:lnTo>
                    <a:pt x="1308" y="1109"/>
                  </a:lnTo>
                  <a:lnTo>
                    <a:pt x="1207" y="1105"/>
                  </a:lnTo>
                  <a:lnTo>
                    <a:pt x="1106" y="1105"/>
                  </a:lnTo>
                  <a:lnTo>
                    <a:pt x="1064" y="1105"/>
                  </a:lnTo>
                  <a:lnTo>
                    <a:pt x="1009" y="1105"/>
                  </a:lnTo>
                  <a:lnTo>
                    <a:pt x="954" y="1109"/>
                  </a:lnTo>
                  <a:lnTo>
                    <a:pt x="912" y="1109"/>
                  </a:lnTo>
                  <a:lnTo>
                    <a:pt x="908" y="1109"/>
                  </a:lnTo>
                  <a:lnTo>
                    <a:pt x="903" y="1109"/>
                  </a:lnTo>
                  <a:lnTo>
                    <a:pt x="895" y="1105"/>
                  </a:lnTo>
                  <a:lnTo>
                    <a:pt x="891" y="1100"/>
                  </a:lnTo>
                  <a:lnTo>
                    <a:pt x="887" y="1096"/>
                  </a:lnTo>
                  <a:lnTo>
                    <a:pt x="887" y="1087"/>
                  </a:lnTo>
                  <a:lnTo>
                    <a:pt x="891" y="1075"/>
                  </a:lnTo>
                  <a:lnTo>
                    <a:pt x="891" y="1066"/>
                  </a:lnTo>
                  <a:lnTo>
                    <a:pt x="899" y="1062"/>
                  </a:lnTo>
                  <a:lnTo>
                    <a:pt x="908" y="1057"/>
                  </a:lnTo>
                  <a:lnTo>
                    <a:pt x="920" y="1057"/>
                  </a:lnTo>
                  <a:lnTo>
                    <a:pt x="933" y="1057"/>
                  </a:lnTo>
                  <a:lnTo>
                    <a:pt x="992" y="1053"/>
                  </a:lnTo>
                  <a:lnTo>
                    <a:pt x="1034" y="1049"/>
                  </a:lnTo>
                  <a:lnTo>
                    <a:pt x="1055" y="1036"/>
                  </a:lnTo>
                  <a:lnTo>
                    <a:pt x="1068" y="1014"/>
                  </a:lnTo>
                  <a:lnTo>
                    <a:pt x="1076" y="980"/>
                  </a:lnTo>
                  <a:lnTo>
                    <a:pt x="1304" y="47"/>
                  </a:lnTo>
                  <a:lnTo>
                    <a:pt x="1304" y="47"/>
                  </a:lnTo>
                  <a:lnTo>
                    <a:pt x="659" y="1079"/>
                  </a:lnTo>
                  <a:lnTo>
                    <a:pt x="654" y="1087"/>
                  </a:lnTo>
                  <a:lnTo>
                    <a:pt x="650" y="1096"/>
                  </a:lnTo>
                  <a:lnTo>
                    <a:pt x="642" y="1100"/>
                  </a:lnTo>
                  <a:lnTo>
                    <a:pt x="633" y="1105"/>
                  </a:lnTo>
                  <a:lnTo>
                    <a:pt x="625" y="1109"/>
                  </a:lnTo>
                  <a:lnTo>
                    <a:pt x="616" y="1105"/>
                  </a:lnTo>
                  <a:lnTo>
                    <a:pt x="608" y="1105"/>
                  </a:lnTo>
                  <a:lnTo>
                    <a:pt x="604" y="1096"/>
                  </a:lnTo>
                  <a:lnTo>
                    <a:pt x="604" y="1087"/>
                  </a:lnTo>
                  <a:lnTo>
                    <a:pt x="600" y="1079"/>
                  </a:lnTo>
                  <a:lnTo>
                    <a:pt x="600" y="1070"/>
                  </a:lnTo>
                  <a:lnTo>
                    <a:pt x="460" y="60"/>
                  </a:lnTo>
                  <a:lnTo>
                    <a:pt x="245" y="949"/>
                  </a:lnTo>
                  <a:lnTo>
                    <a:pt x="241" y="962"/>
                  </a:lnTo>
                  <a:lnTo>
                    <a:pt x="241" y="971"/>
                  </a:lnTo>
                  <a:lnTo>
                    <a:pt x="241" y="980"/>
                  </a:lnTo>
                  <a:lnTo>
                    <a:pt x="241" y="984"/>
                  </a:lnTo>
                  <a:lnTo>
                    <a:pt x="241" y="1005"/>
                  </a:lnTo>
                  <a:lnTo>
                    <a:pt x="249" y="1027"/>
                  </a:lnTo>
                  <a:lnTo>
                    <a:pt x="270" y="1044"/>
                  </a:lnTo>
                  <a:lnTo>
                    <a:pt x="300" y="1053"/>
                  </a:lnTo>
                  <a:lnTo>
                    <a:pt x="346" y="1057"/>
                  </a:lnTo>
                  <a:lnTo>
                    <a:pt x="351" y="1057"/>
                  </a:lnTo>
                  <a:lnTo>
                    <a:pt x="359" y="1057"/>
                  </a:lnTo>
                  <a:lnTo>
                    <a:pt x="363" y="1057"/>
                  </a:lnTo>
                  <a:lnTo>
                    <a:pt x="372" y="1062"/>
                  </a:lnTo>
                  <a:lnTo>
                    <a:pt x="372" y="1066"/>
                  </a:lnTo>
                  <a:lnTo>
                    <a:pt x="376" y="1075"/>
                  </a:lnTo>
                  <a:lnTo>
                    <a:pt x="372" y="1087"/>
                  </a:lnTo>
                  <a:lnTo>
                    <a:pt x="372" y="1096"/>
                  </a:lnTo>
                  <a:lnTo>
                    <a:pt x="368" y="1100"/>
                  </a:lnTo>
                  <a:lnTo>
                    <a:pt x="359" y="1105"/>
                  </a:lnTo>
                  <a:lnTo>
                    <a:pt x="355" y="1109"/>
                  </a:lnTo>
                  <a:lnTo>
                    <a:pt x="351" y="1109"/>
                  </a:lnTo>
                  <a:lnTo>
                    <a:pt x="346" y="1109"/>
                  </a:lnTo>
                  <a:lnTo>
                    <a:pt x="266" y="1105"/>
                  </a:lnTo>
                  <a:lnTo>
                    <a:pt x="182" y="1105"/>
                  </a:lnTo>
                  <a:lnTo>
                    <a:pt x="102" y="1105"/>
                  </a:lnTo>
                  <a:lnTo>
                    <a:pt x="26" y="1109"/>
                  </a:lnTo>
                  <a:lnTo>
                    <a:pt x="17" y="1109"/>
                  </a:lnTo>
                  <a:lnTo>
                    <a:pt x="9" y="1105"/>
                  </a:lnTo>
                  <a:lnTo>
                    <a:pt x="5" y="1096"/>
                  </a:lnTo>
                  <a:lnTo>
                    <a:pt x="0" y="1087"/>
                  </a:lnTo>
                  <a:lnTo>
                    <a:pt x="5" y="1075"/>
                  </a:lnTo>
                  <a:lnTo>
                    <a:pt x="9" y="1066"/>
                  </a:lnTo>
                  <a:lnTo>
                    <a:pt x="13" y="1062"/>
                  </a:lnTo>
                  <a:lnTo>
                    <a:pt x="17" y="1057"/>
                  </a:lnTo>
                  <a:lnTo>
                    <a:pt x="26" y="1057"/>
                  </a:lnTo>
                  <a:lnTo>
                    <a:pt x="30" y="1057"/>
                  </a:lnTo>
                  <a:lnTo>
                    <a:pt x="85" y="1049"/>
                  </a:lnTo>
                  <a:lnTo>
                    <a:pt x="127" y="1036"/>
                  </a:lnTo>
                  <a:lnTo>
                    <a:pt x="161" y="1018"/>
                  </a:lnTo>
                  <a:lnTo>
                    <a:pt x="178" y="997"/>
                  </a:lnTo>
                  <a:lnTo>
                    <a:pt x="195" y="967"/>
                  </a:lnTo>
                  <a:lnTo>
                    <a:pt x="203" y="936"/>
                  </a:lnTo>
                  <a:lnTo>
                    <a:pt x="405" y="108"/>
                  </a:lnTo>
                  <a:lnTo>
                    <a:pt x="405" y="95"/>
                  </a:lnTo>
                  <a:lnTo>
                    <a:pt x="410" y="86"/>
                  </a:lnTo>
                  <a:lnTo>
                    <a:pt x="410" y="82"/>
                  </a:lnTo>
                  <a:lnTo>
                    <a:pt x="410" y="77"/>
                  </a:lnTo>
                  <a:lnTo>
                    <a:pt x="410" y="69"/>
                  </a:lnTo>
                  <a:lnTo>
                    <a:pt x="405" y="60"/>
                  </a:lnTo>
                  <a:lnTo>
                    <a:pt x="397" y="56"/>
                  </a:lnTo>
                  <a:lnTo>
                    <a:pt x="389" y="52"/>
                  </a:lnTo>
                  <a:lnTo>
                    <a:pt x="376" y="52"/>
                  </a:lnTo>
                  <a:lnTo>
                    <a:pt x="342" y="47"/>
                  </a:lnTo>
                  <a:lnTo>
                    <a:pt x="308" y="47"/>
                  </a:lnTo>
                  <a:lnTo>
                    <a:pt x="292" y="47"/>
                  </a:lnTo>
                  <a:lnTo>
                    <a:pt x="279" y="47"/>
                  </a:lnTo>
                  <a:lnTo>
                    <a:pt x="270" y="43"/>
                  </a:lnTo>
                  <a:lnTo>
                    <a:pt x="262" y="39"/>
                  </a:lnTo>
                  <a:lnTo>
                    <a:pt x="262" y="30"/>
                  </a:lnTo>
                  <a:lnTo>
                    <a:pt x="262" y="17"/>
                  </a:lnTo>
                  <a:lnTo>
                    <a:pt x="266" y="8"/>
                  </a:lnTo>
                  <a:lnTo>
                    <a:pt x="275" y="0"/>
                  </a:lnTo>
                  <a:lnTo>
                    <a:pt x="283" y="0"/>
                  </a:lnTo>
                  <a:lnTo>
                    <a:pt x="296" y="0"/>
                  </a:lnTo>
                  <a:lnTo>
                    <a:pt x="30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6" name="Freeform 30"/>
            <p:cNvSpPr>
              <a:spLocks noEditPoints="1"/>
            </p:cNvSpPr>
            <p:nvPr/>
          </p:nvSpPr>
          <p:spPr bwMode="auto">
            <a:xfrm>
              <a:off x="13269" y="2143"/>
              <a:ext cx="1064" cy="1084"/>
            </a:xfrm>
            <a:custGeom>
              <a:avLst/>
              <a:gdLst/>
              <a:ahLst/>
              <a:cxnLst>
                <a:cxn ang="0">
                  <a:pos x="203" y="911"/>
                </a:cxn>
                <a:cxn ang="0">
                  <a:pos x="359" y="1010"/>
                </a:cxn>
                <a:cxn ang="0">
                  <a:pos x="490" y="1041"/>
                </a:cxn>
                <a:cxn ang="0">
                  <a:pos x="616" y="1036"/>
                </a:cxn>
                <a:cxn ang="0">
                  <a:pos x="747" y="993"/>
                </a:cxn>
                <a:cxn ang="0">
                  <a:pos x="832" y="941"/>
                </a:cxn>
                <a:cxn ang="0">
                  <a:pos x="865" y="911"/>
                </a:cxn>
                <a:cxn ang="0">
                  <a:pos x="857" y="903"/>
                </a:cxn>
                <a:cxn ang="0">
                  <a:pos x="848" y="894"/>
                </a:cxn>
                <a:cxn ang="0">
                  <a:pos x="895" y="203"/>
                </a:cxn>
                <a:cxn ang="0">
                  <a:pos x="895" y="881"/>
                </a:cxn>
                <a:cxn ang="0">
                  <a:pos x="988" y="721"/>
                </a:cxn>
                <a:cxn ang="0">
                  <a:pos x="1026" y="544"/>
                </a:cxn>
                <a:cxn ang="0">
                  <a:pos x="988" y="354"/>
                </a:cxn>
                <a:cxn ang="0">
                  <a:pos x="895" y="203"/>
                </a:cxn>
                <a:cxn ang="0">
                  <a:pos x="114" y="277"/>
                </a:cxn>
                <a:cxn ang="0">
                  <a:pos x="51" y="449"/>
                </a:cxn>
                <a:cxn ang="0">
                  <a:pos x="47" y="626"/>
                </a:cxn>
                <a:cxn ang="0">
                  <a:pos x="110" y="799"/>
                </a:cxn>
                <a:cxn ang="0">
                  <a:pos x="503" y="544"/>
                </a:cxn>
                <a:cxn ang="0">
                  <a:pos x="532" y="39"/>
                </a:cxn>
                <a:cxn ang="0">
                  <a:pos x="380" y="65"/>
                </a:cxn>
                <a:cxn ang="0">
                  <a:pos x="266" y="121"/>
                </a:cxn>
                <a:cxn ang="0">
                  <a:pos x="207" y="164"/>
                </a:cxn>
                <a:cxn ang="0">
                  <a:pos x="203" y="177"/>
                </a:cxn>
                <a:cxn ang="0">
                  <a:pos x="211" y="190"/>
                </a:cxn>
                <a:cxn ang="0">
                  <a:pos x="216" y="190"/>
                </a:cxn>
                <a:cxn ang="0">
                  <a:pos x="865" y="173"/>
                </a:cxn>
                <a:cxn ang="0">
                  <a:pos x="705" y="74"/>
                </a:cxn>
                <a:cxn ang="0">
                  <a:pos x="574" y="44"/>
                </a:cxn>
                <a:cxn ang="0">
                  <a:pos x="532" y="0"/>
                </a:cxn>
                <a:cxn ang="0">
                  <a:pos x="739" y="44"/>
                </a:cxn>
                <a:cxn ang="0">
                  <a:pos x="908" y="160"/>
                </a:cxn>
                <a:cxn ang="0">
                  <a:pos x="1021" y="333"/>
                </a:cxn>
                <a:cxn ang="0">
                  <a:pos x="1064" y="544"/>
                </a:cxn>
                <a:cxn ang="0">
                  <a:pos x="1021" y="752"/>
                </a:cxn>
                <a:cxn ang="0">
                  <a:pos x="908" y="924"/>
                </a:cxn>
                <a:cxn ang="0">
                  <a:pos x="739" y="1041"/>
                </a:cxn>
                <a:cxn ang="0">
                  <a:pos x="532" y="1084"/>
                </a:cxn>
                <a:cxn ang="0">
                  <a:pos x="325" y="1041"/>
                </a:cxn>
                <a:cxn ang="0">
                  <a:pos x="157" y="924"/>
                </a:cxn>
                <a:cxn ang="0">
                  <a:pos x="43" y="752"/>
                </a:cxn>
                <a:cxn ang="0">
                  <a:pos x="0" y="544"/>
                </a:cxn>
                <a:cxn ang="0">
                  <a:pos x="43" y="333"/>
                </a:cxn>
                <a:cxn ang="0">
                  <a:pos x="157" y="160"/>
                </a:cxn>
                <a:cxn ang="0">
                  <a:pos x="325" y="44"/>
                </a:cxn>
                <a:cxn ang="0">
                  <a:pos x="532" y="0"/>
                </a:cxn>
              </a:cxnLst>
              <a:rect l="0" t="0" r="r" b="b"/>
              <a:pathLst>
                <a:path w="1064" h="1084">
                  <a:moveTo>
                    <a:pt x="532" y="570"/>
                  </a:moveTo>
                  <a:lnTo>
                    <a:pt x="203" y="911"/>
                  </a:lnTo>
                  <a:lnTo>
                    <a:pt x="279" y="972"/>
                  </a:lnTo>
                  <a:lnTo>
                    <a:pt x="359" y="1010"/>
                  </a:lnTo>
                  <a:lnTo>
                    <a:pt x="431" y="1032"/>
                  </a:lnTo>
                  <a:lnTo>
                    <a:pt x="490" y="1041"/>
                  </a:lnTo>
                  <a:lnTo>
                    <a:pt x="532" y="1045"/>
                  </a:lnTo>
                  <a:lnTo>
                    <a:pt x="616" y="1036"/>
                  </a:lnTo>
                  <a:lnTo>
                    <a:pt x="688" y="1019"/>
                  </a:lnTo>
                  <a:lnTo>
                    <a:pt x="747" y="993"/>
                  </a:lnTo>
                  <a:lnTo>
                    <a:pt x="798" y="967"/>
                  </a:lnTo>
                  <a:lnTo>
                    <a:pt x="832" y="941"/>
                  </a:lnTo>
                  <a:lnTo>
                    <a:pt x="857" y="920"/>
                  </a:lnTo>
                  <a:lnTo>
                    <a:pt x="865" y="911"/>
                  </a:lnTo>
                  <a:lnTo>
                    <a:pt x="861" y="907"/>
                  </a:lnTo>
                  <a:lnTo>
                    <a:pt x="857" y="903"/>
                  </a:lnTo>
                  <a:lnTo>
                    <a:pt x="853" y="894"/>
                  </a:lnTo>
                  <a:lnTo>
                    <a:pt x="848" y="894"/>
                  </a:lnTo>
                  <a:lnTo>
                    <a:pt x="532" y="570"/>
                  </a:lnTo>
                  <a:close/>
                  <a:moveTo>
                    <a:pt x="895" y="203"/>
                  </a:moveTo>
                  <a:lnTo>
                    <a:pt x="562" y="544"/>
                  </a:lnTo>
                  <a:lnTo>
                    <a:pt x="895" y="881"/>
                  </a:lnTo>
                  <a:lnTo>
                    <a:pt x="950" y="808"/>
                  </a:lnTo>
                  <a:lnTo>
                    <a:pt x="988" y="721"/>
                  </a:lnTo>
                  <a:lnTo>
                    <a:pt x="1013" y="635"/>
                  </a:lnTo>
                  <a:lnTo>
                    <a:pt x="1026" y="544"/>
                  </a:lnTo>
                  <a:lnTo>
                    <a:pt x="1013" y="445"/>
                  </a:lnTo>
                  <a:lnTo>
                    <a:pt x="988" y="354"/>
                  </a:lnTo>
                  <a:lnTo>
                    <a:pt x="946" y="272"/>
                  </a:lnTo>
                  <a:lnTo>
                    <a:pt x="895" y="203"/>
                  </a:lnTo>
                  <a:close/>
                  <a:moveTo>
                    <a:pt x="169" y="203"/>
                  </a:moveTo>
                  <a:lnTo>
                    <a:pt x="114" y="277"/>
                  </a:lnTo>
                  <a:lnTo>
                    <a:pt x="72" y="363"/>
                  </a:lnTo>
                  <a:lnTo>
                    <a:pt x="51" y="449"/>
                  </a:lnTo>
                  <a:lnTo>
                    <a:pt x="43" y="544"/>
                  </a:lnTo>
                  <a:lnTo>
                    <a:pt x="47" y="626"/>
                  </a:lnTo>
                  <a:lnTo>
                    <a:pt x="68" y="713"/>
                  </a:lnTo>
                  <a:lnTo>
                    <a:pt x="110" y="799"/>
                  </a:lnTo>
                  <a:lnTo>
                    <a:pt x="169" y="881"/>
                  </a:lnTo>
                  <a:lnTo>
                    <a:pt x="503" y="544"/>
                  </a:lnTo>
                  <a:lnTo>
                    <a:pt x="169" y="203"/>
                  </a:lnTo>
                  <a:close/>
                  <a:moveTo>
                    <a:pt x="532" y="39"/>
                  </a:moveTo>
                  <a:lnTo>
                    <a:pt x="452" y="48"/>
                  </a:lnTo>
                  <a:lnTo>
                    <a:pt x="380" y="65"/>
                  </a:lnTo>
                  <a:lnTo>
                    <a:pt x="317" y="91"/>
                  </a:lnTo>
                  <a:lnTo>
                    <a:pt x="266" y="121"/>
                  </a:lnTo>
                  <a:lnTo>
                    <a:pt x="232" y="147"/>
                  </a:lnTo>
                  <a:lnTo>
                    <a:pt x="207" y="164"/>
                  </a:lnTo>
                  <a:lnTo>
                    <a:pt x="203" y="173"/>
                  </a:lnTo>
                  <a:lnTo>
                    <a:pt x="203" y="177"/>
                  </a:lnTo>
                  <a:lnTo>
                    <a:pt x="207" y="186"/>
                  </a:lnTo>
                  <a:lnTo>
                    <a:pt x="211" y="190"/>
                  </a:lnTo>
                  <a:lnTo>
                    <a:pt x="216" y="190"/>
                  </a:lnTo>
                  <a:lnTo>
                    <a:pt x="216" y="190"/>
                  </a:lnTo>
                  <a:lnTo>
                    <a:pt x="532" y="514"/>
                  </a:lnTo>
                  <a:lnTo>
                    <a:pt x="865" y="173"/>
                  </a:lnTo>
                  <a:lnTo>
                    <a:pt x="785" y="113"/>
                  </a:lnTo>
                  <a:lnTo>
                    <a:pt x="705" y="74"/>
                  </a:lnTo>
                  <a:lnTo>
                    <a:pt x="633" y="52"/>
                  </a:lnTo>
                  <a:lnTo>
                    <a:pt x="574" y="44"/>
                  </a:lnTo>
                  <a:lnTo>
                    <a:pt x="532" y="39"/>
                  </a:lnTo>
                  <a:close/>
                  <a:moveTo>
                    <a:pt x="532" y="0"/>
                  </a:moveTo>
                  <a:lnTo>
                    <a:pt x="642" y="9"/>
                  </a:lnTo>
                  <a:lnTo>
                    <a:pt x="739" y="44"/>
                  </a:lnTo>
                  <a:lnTo>
                    <a:pt x="827" y="91"/>
                  </a:lnTo>
                  <a:lnTo>
                    <a:pt x="908" y="160"/>
                  </a:lnTo>
                  <a:lnTo>
                    <a:pt x="971" y="238"/>
                  </a:lnTo>
                  <a:lnTo>
                    <a:pt x="1021" y="333"/>
                  </a:lnTo>
                  <a:lnTo>
                    <a:pt x="1051" y="432"/>
                  </a:lnTo>
                  <a:lnTo>
                    <a:pt x="1064" y="544"/>
                  </a:lnTo>
                  <a:lnTo>
                    <a:pt x="1051" y="652"/>
                  </a:lnTo>
                  <a:lnTo>
                    <a:pt x="1021" y="752"/>
                  </a:lnTo>
                  <a:lnTo>
                    <a:pt x="975" y="846"/>
                  </a:lnTo>
                  <a:lnTo>
                    <a:pt x="908" y="924"/>
                  </a:lnTo>
                  <a:lnTo>
                    <a:pt x="827" y="993"/>
                  </a:lnTo>
                  <a:lnTo>
                    <a:pt x="739" y="1041"/>
                  </a:lnTo>
                  <a:lnTo>
                    <a:pt x="638" y="1075"/>
                  </a:lnTo>
                  <a:lnTo>
                    <a:pt x="532" y="1084"/>
                  </a:lnTo>
                  <a:lnTo>
                    <a:pt x="427" y="1075"/>
                  </a:lnTo>
                  <a:lnTo>
                    <a:pt x="325" y="1041"/>
                  </a:lnTo>
                  <a:lnTo>
                    <a:pt x="237" y="993"/>
                  </a:lnTo>
                  <a:lnTo>
                    <a:pt x="157" y="924"/>
                  </a:lnTo>
                  <a:lnTo>
                    <a:pt x="93" y="846"/>
                  </a:lnTo>
                  <a:lnTo>
                    <a:pt x="43" y="752"/>
                  </a:lnTo>
                  <a:lnTo>
                    <a:pt x="13" y="652"/>
                  </a:lnTo>
                  <a:lnTo>
                    <a:pt x="0" y="544"/>
                  </a:lnTo>
                  <a:lnTo>
                    <a:pt x="13" y="432"/>
                  </a:lnTo>
                  <a:lnTo>
                    <a:pt x="43" y="333"/>
                  </a:lnTo>
                  <a:lnTo>
                    <a:pt x="89" y="242"/>
                  </a:lnTo>
                  <a:lnTo>
                    <a:pt x="157" y="160"/>
                  </a:lnTo>
                  <a:lnTo>
                    <a:pt x="232" y="95"/>
                  </a:lnTo>
                  <a:lnTo>
                    <a:pt x="325" y="44"/>
                  </a:lnTo>
                  <a:lnTo>
                    <a:pt x="427" y="9"/>
                  </a:lnTo>
                  <a:lnTo>
                    <a:pt x="53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7" name="Freeform 31"/>
            <p:cNvSpPr>
              <a:spLocks noEditPoints="1"/>
            </p:cNvSpPr>
            <p:nvPr/>
          </p:nvSpPr>
          <p:spPr bwMode="auto">
            <a:xfrm>
              <a:off x="14835" y="1945"/>
              <a:ext cx="1029" cy="1178"/>
            </a:xfrm>
            <a:custGeom>
              <a:avLst/>
              <a:gdLst/>
              <a:ahLst/>
              <a:cxnLst>
                <a:cxn ang="0">
                  <a:pos x="907" y="129"/>
                </a:cxn>
                <a:cxn ang="0">
                  <a:pos x="869" y="134"/>
                </a:cxn>
                <a:cxn ang="0">
                  <a:pos x="886" y="168"/>
                </a:cxn>
                <a:cxn ang="0">
                  <a:pos x="932" y="121"/>
                </a:cxn>
                <a:cxn ang="0">
                  <a:pos x="253" y="151"/>
                </a:cxn>
                <a:cxn ang="0">
                  <a:pos x="114" y="315"/>
                </a:cxn>
                <a:cxn ang="0">
                  <a:pos x="55" y="591"/>
                </a:cxn>
                <a:cxn ang="0">
                  <a:pos x="93" y="816"/>
                </a:cxn>
                <a:cxn ang="0">
                  <a:pos x="228" y="1010"/>
                </a:cxn>
                <a:cxn ang="0">
                  <a:pos x="337" y="1040"/>
                </a:cxn>
                <a:cxn ang="0">
                  <a:pos x="245" y="820"/>
                </a:cxn>
                <a:cxn ang="0">
                  <a:pos x="223" y="591"/>
                </a:cxn>
                <a:cxn ang="0">
                  <a:pos x="257" y="306"/>
                </a:cxn>
                <a:cxn ang="0">
                  <a:pos x="329" y="147"/>
                </a:cxn>
                <a:cxn ang="0">
                  <a:pos x="561" y="0"/>
                </a:cxn>
                <a:cxn ang="0">
                  <a:pos x="738" y="39"/>
                </a:cxn>
                <a:cxn ang="0">
                  <a:pos x="877" y="78"/>
                </a:cxn>
                <a:cxn ang="0">
                  <a:pos x="899" y="73"/>
                </a:cxn>
                <a:cxn ang="0">
                  <a:pos x="924" y="60"/>
                </a:cxn>
                <a:cxn ang="0">
                  <a:pos x="932" y="21"/>
                </a:cxn>
                <a:cxn ang="0">
                  <a:pos x="949" y="4"/>
                </a:cxn>
                <a:cxn ang="0">
                  <a:pos x="962" y="0"/>
                </a:cxn>
                <a:cxn ang="0">
                  <a:pos x="983" y="13"/>
                </a:cxn>
                <a:cxn ang="0">
                  <a:pos x="987" y="43"/>
                </a:cxn>
                <a:cxn ang="0">
                  <a:pos x="987" y="328"/>
                </a:cxn>
                <a:cxn ang="0">
                  <a:pos x="983" y="362"/>
                </a:cxn>
                <a:cxn ang="0">
                  <a:pos x="970" y="380"/>
                </a:cxn>
                <a:cxn ang="0">
                  <a:pos x="945" y="375"/>
                </a:cxn>
                <a:cxn ang="0">
                  <a:pos x="932" y="358"/>
                </a:cxn>
                <a:cxn ang="0">
                  <a:pos x="839" y="198"/>
                </a:cxn>
                <a:cxn ang="0">
                  <a:pos x="629" y="69"/>
                </a:cxn>
                <a:cxn ang="0">
                  <a:pos x="434" y="108"/>
                </a:cxn>
                <a:cxn ang="0">
                  <a:pos x="308" y="345"/>
                </a:cxn>
                <a:cxn ang="0">
                  <a:pos x="283" y="678"/>
                </a:cxn>
                <a:cxn ang="0">
                  <a:pos x="329" y="911"/>
                </a:cxn>
                <a:cxn ang="0">
                  <a:pos x="451" y="1066"/>
                </a:cxn>
                <a:cxn ang="0">
                  <a:pos x="696" y="1088"/>
                </a:cxn>
                <a:cxn ang="0">
                  <a:pos x="962" y="928"/>
                </a:cxn>
                <a:cxn ang="0">
                  <a:pos x="987" y="906"/>
                </a:cxn>
                <a:cxn ang="0">
                  <a:pos x="1004" y="906"/>
                </a:cxn>
                <a:cxn ang="0">
                  <a:pos x="1029" y="924"/>
                </a:cxn>
                <a:cxn ang="0">
                  <a:pos x="1000" y="988"/>
                </a:cxn>
                <a:cxn ang="0">
                  <a:pos x="877" y="1088"/>
                </a:cxn>
                <a:cxn ang="0">
                  <a:pos x="633" y="1174"/>
                </a:cxn>
                <a:cxn ang="0">
                  <a:pos x="401" y="1157"/>
                </a:cxn>
                <a:cxn ang="0">
                  <a:pos x="181" y="1040"/>
                </a:cxn>
                <a:cxn ang="0">
                  <a:pos x="34" y="811"/>
                </a:cxn>
                <a:cxn ang="0">
                  <a:pos x="8" y="470"/>
                </a:cxn>
                <a:cxn ang="0">
                  <a:pos x="122" y="203"/>
                </a:cxn>
                <a:cxn ang="0">
                  <a:pos x="320" y="47"/>
                </a:cxn>
                <a:cxn ang="0">
                  <a:pos x="561" y="0"/>
                </a:cxn>
              </a:cxnLst>
              <a:rect l="0" t="0" r="r" b="b"/>
              <a:pathLst>
                <a:path w="1029" h="1178">
                  <a:moveTo>
                    <a:pt x="932" y="121"/>
                  </a:moveTo>
                  <a:lnTo>
                    <a:pt x="920" y="129"/>
                  </a:lnTo>
                  <a:lnTo>
                    <a:pt x="907" y="129"/>
                  </a:lnTo>
                  <a:lnTo>
                    <a:pt x="894" y="134"/>
                  </a:lnTo>
                  <a:lnTo>
                    <a:pt x="882" y="134"/>
                  </a:lnTo>
                  <a:lnTo>
                    <a:pt x="869" y="134"/>
                  </a:lnTo>
                  <a:lnTo>
                    <a:pt x="861" y="134"/>
                  </a:lnTo>
                  <a:lnTo>
                    <a:pt x="852" y="134"/>
                  </a:lnTo>
                  <a:lnTo>
                    <a:pt x="886" y="168"/>
                  </a:lnTo>
                  <a:lnTo>
                    <a:pt x="911" y="198"/>
                  </a:lnTo>
                  <a:lnTo>
                    <a:pt x="932" y="224"/>
                  </a:lnTo>
                  <a:lnTo>
                    <a:pt x="932" y="121"/>
                  </a:lnTo>
                  <a:close/>
                  <a:moveTo>
                    <a:pt x="367" y="95"/>
                  </a:moveTo>
                  <a:lnTo>
                    <a:pt x="308" y="121"/>
                  </a:lnTo>
                  <a:lnTo>
                    <a:pt x="253" y="151"/>
                  </a:lnTo>
                  <a:lnTo>
                    <a:pt x="202" y="198"/>
                  </a:lnTo>
                  <a:lnTo>
                    <a:pt x="156" y="250"/>
                  </a:lnTo>
                  <a:lnTo>
                    <a:pt x="114" y="315"/>
                  </a:lnTo>
                  <a:lnTo>
                    <a:pt x="84" y="397"/>
                  </a:lnTo>
                  <a:lnTo>
                    <a:pt x="63" y="488"/>
                  </a:lnTo>
                  <a:lnTo>
                    <a:pt x="55" y="591"/>
                  </a:lnTo>
                  <a:lnTo>
                    <a:pt x="59" y="665"/>
                  </a:lnTo>
                  <a:lnTo>
                    <a:pt x="72" y="742"/>
                  </a:lnTo>
                  <a:lnTo>
                    <a:pt x="93" y="816"/>
                  </a:lnTo>
                  <a:lnTo>
                    <a:pt x="126" y="885"/>
                  </a:lnTo>
                  <a:lnTo>
                    <a:pt x="173" y="950"/>
                  </a:lnTo>
                  <a:lnTo>
                    <a:pt x="228" y="1010"/>
                  </a:lnTo>
                  <a:lnTo>
                    <a:pt x="304" y="1057"/>
                  </a:lnTo>
                  <a:lnTo>
                    <a:pt x="392" y="1096"/>
                  </a:lnTo>
                  <a:lnTo>
                    <a:pt x="337" y="1040"/>
                  </a:lnTo>
                  <a:lnTo>
                    <a:pt x="295" y="971"/>
                  </a:lnTo>
                  <a:lnTo>
                    <a:pt x="266" y="898"/>
                  </a:lnTo>
                  <a:lnTo>
                    <a:pt x="245" y="820"/>
                  </a:lnTo>
                  <a:lnTo>
                    <a:pt x="232" y="742"/>
                  </a:lnTo>
                  <a:lnTo>
                    <a:pt x="223" y="665"/>
                  </a:lnTo>
                  <a:lnTo>
                    <a:pt x="223" y="591"/>
                  </a:lnTo>
                  <a:lnTo>
                    <a:pt x="228" y="483"/>
                  </a:lnTo>
                  <a:lnTo>
                    <a:pt x="240" y="384"/>
                  </a:lnTo>
                  <a:lnTo>
                    <a:pt x="257" y="306"/>
                  </a:lnTo>
                  <a:lnTo>
                    <a:pt x="283" y="237"/>
                  </a:lnTo>
                  <a:lnTo>
                    <a:pt x="304" y="185"/>
                  </a:lnTo>
                  <a:lnTo>
                    <a:pt x="329" y="147"/>
                  </a:lnTo>
                  <a:lnTo>
                    <a:pt x="350" y="116"/>
                  </a:lnTo>
                  <a:lnTo>
                    <a:pt x="367" y="95"/>
                  </a:lnTo>
                  <a:close/>
                  <a:moveTo>
                    <a:pt x="561" y="0"/>
                  </a:moveTo>
                  <a:lnTo>
                    <a:pt x="599" y="4"/>
                  </a:lnTo>
                  <a:lnTo>
                    <a:pt x="658" y="13"/>
                  </a:lnTo>
                  <a:lnTo>
                    <a:pt x="738" y="39"/>
                  </a:lnTo>
                  <a:lnTo>
                    <a:pt x="776" y="56"/>
                  </a:lnTo>
                  <a:lnTo>
                    <a:pt x="823" y="69"/>
                  </a:lnTo>
                  <a:lnTo>
                    <a:pt x="877" y="78"/>
                  </a:lnTo>
                  <a:lnTo>
                    <a:pt x="886" y="78"/>
                  </a:lnTo>
                  <a:lnTo>
                    <a:pt x="890" y="78"/>
                  </a:lnTo>
                  <a:lnTo>
                    <a:pt x="899" y="73"/>
                  </a:lnTo>
                  <a:lnTo>
                    <a:pt x="907" y="73"/>
                  </a:lnTo>
                  <a:lnTo>
                    <a:pt x="915" y="65"/>
                  </a:lnTo>
                  <a:lnTo>
                    <a:pt x="924" y="60"/>
                  </a:lnTo>
                  <a:lnTo>
                    <a:pt x="928" y="47"/>
                  </a:lnTo>
                  <a:lnTo>
                    <a:pt x="932" y="30"/>
                  </a:lnTo>
                  <a:lnTo>
                    <a:pt x="932" y="21"/>
                  </a:lnTo>
                  <a:lnTo>
                    <a:pt x="937" y="13"/>
                  </a:lnTo>
                  <a:lnTo>
                    <a:pt x="945" y="8"/>
                  </a:lnTo>
                  <a:lnTo>
                    <a:pt x="949" y="4"/>
                  </a:lnTo>
                  <a:lnTo>
                    <a:pt x="953" y="0"/>
                  </a:lnTo>
                  <a:lnTo>
                    <a:pt x="958" y="0"/>
                  </a:lnTo>
                  <a:lnTo>
                    <a:pt x="962" y="0"/>
                  </a:lnTo>
                  <a:lnTo>
                    <a:pt x="970" y="4"/>
                  </a:lnTo>
                  <a:lnTo>
                    <a:pt x="979" y="8"/>
                  </a:lnTo>
                  <a:lnTo>
                    <a:pt x="983" y="13"/>
                  </a:lnTo>
                  <a:lnTo>
                    <a:pt x="983" y="21"/>
                  </a:lnTo>
                  <a:lnTo>
                    <a:pt x="987" y="34"/>
                  </a:lnTo>
                  <a:lnTo>
                    <a:pt x="987" y="43"/>
                  </a:lnTo>
                  <a:lnTo>
                    <a:pt x="987" y="56"/>
                  </a:lnTo>
                  <a:lnTo>
                    <a:pt x="987" y="56"/>
                  </a:lnTo>
                  <a:lnTo>
                    <a:pt x="987" y="328"/>
                  </a:lnTo>
                  <a:lnTo>
                    <a:pt x="987" y="341"/>
                  </a:lnTo>
                  <a:lnTo>
                    <a:pt x="987" y="350"/>
                  </a:lnTo>
                  <a:lnTo>
                    <a:pt x="983" y="362"/>
                  </a:lnTo>
                  <a:lnTo>
                    <a:pt x="983" y="371"/>
                  </a:lnTo>
                  <a:lnTo>
                    <a:pt x="979" y="375"/>
                  </a:lnTo>
                  <a:lnTo>
                    <a:pt x="970" y="380"/>
                  </a:lnTo>
                  <a:lnTo>
                    <a:pt x="962" y="384"/>
                  </a:lnTo>
                  <a:lnTo>
                    <a:pt x="953" y="380"/>
                  </a:lnTo>
                  <a:lnTo>
                    <a:pt x="945" y="375"/>
                  </a:lnTo>
                  <a:lnTo>
                    <a:pt x="937" y="371"/>
                  </a:lnTo>
                  <a:lnTo>
                    <a:pt x="937" y="362"/>
                  </a:lnTo>
                  <a:lnTo>
                    <a:pt x="932" y="358"/>
                  </a:lnTo>
                  <a:lnTo>
                    <a:pt x="928" y="350"/>
                  </a:lnTo>
                  <a:lnTo>
                    <a:pt x="890" y="267"/>
                  </a:lnTo>
                  <a:lnTo>
                    <a:pt x="839" y="198"/>
                  </a:lnTo>
                  <a:lnTo>
                    <a:pt x="772" y="142"/>
                  </a:lnTo>
                  <a:lnTo>
                    <a:pt x="700" y="95"/>
                  </a:lnTo>
                  <a:lnTo>
                    <a:pt x="629" y="69"/>
                  </a:lnTo>
                  <a:lnTo>
                    <a:pt x="565" y="60"/>
                  </a:lnTo>
                  <a:lnTo>
                    <a:pt x="498" y="73"/>
                  </a:lnTo>
                  <a:lnTo>
                    <a:pt x="434" y="108"/>
                  </a:lnTo>
                  <a:lnTo>
                    <a:pt x="380" y="168"/>
                  </a:lnTo>
                  <a:lnTo>
                    <a:pt x="337" y="250"/>
                  </a:lnTo>
                  <a:lnTo>
                    <a:pt x="308" y="345"/>
                  </a:lnTo>
                  <a:lnTo>
                    <a:pt x="287" y="462"/>
                  </a:lnTo>
                  <a:lnTo>
                    <a:pt x="283" y="591"/>
                  </a:lnTo>
                  <a:lnTo>
                    <a:pt x="283" y="678"/>
                  </a:lnTo>
                  <a:lnTo>
                    <a:pt x="291" y="760"/>
                  </a:lnTo>
                  <a:lnTo>
                    <a:pt x="308" y="837"/>
                  </a:lnTo>
                  <a:lnTo>
                    <a:pt x="329" y="911"/>
                  </a:lnTo>
                  <a:lnTo>
                    <a:pt x="358" y="971"/>
                  </a:lnTo>
                  <a:lnTo>
                    <a:pt x="401" y="1027"/>
                  </a:lnTo>
                  <a:lnTo>
                    <a:pt x="451" y="1066"/>
                  </a:lnTo>
                  <a:lnTo>
                    <a:pt x="515" y="1092"/>
                  </a:lnTo>
                  <a:lnTo>
                    <a:pt x="591" y="1101"/>
                  </a:lnTo>
                  <a:lnTo>
                    <a:pt x="696" y="1088"/>
                  </a:lnTo>
                  <a:lnTo>
                    <a:pt x="793" y="1053"/>
                  </a:lnTo>
                  <a:lnTo>
                    <a:pt x="886" y="1001"/>
                  </a:lnTo>
                  <a:lnTo>
                    <a:pt x="962" y="928"/>
                  </a:lnTo>
                  <a:lnTo>
                    <a:pt x="975" y="919"/>
                  </a:lnTo>
                  <a:lnTo>
                    <a:pt x="979" y="911"/>
                  </a:lnTo>
                  <a:lnTo>
                    <a:pt x="987" y="906"/>
                  </a:lnTo>
                  <a:lnTo>
                    <a:pt x="991" y="906"/>
                  </a:lnTo>
                  <a:lnTo>
                    <a:pt x="1000" y="902"/>
                  </a:lnTo>
                  <a:lnTo>
                    <a:pt x="1004" y="906"/>
                  </a:lnTo>
                  <a:lnTo>
                    <a:pt x="1017" y="911"/>
                  </a:lnTo>
                  <a:lnTo>
                    <a:pt x="1021" y="915"/>
                  </a:lnTo>
                  <a:lnTo>
                    <a:pt x="1029" y="924"/>
                  </a:lnTo>
                  <a:lnTo>
                    <a:pt x="1029" y="937"/>
                  </a:lnTo>
                  <a:lnTo>
                    <a:pt x="1021" y="958"/>
                  </a:lnTo>
                  <a:lnTo>
                    <a:pt x="1000" y="988"/>
                  </a:lnTo>
                  <a:lnTo>
                    <a:pt x="962" y="1023"/>
                  </a:lnTo>
                  <a:lnTo>
                    <a:pt x="920" y="1057"/>
                  </a:lnTo>
                  <a:lnTo>
                    <a:pt x="877" y="1088"/>
                  </a:lnTo>
                  <a:lnTo>
                    <a:pt x="789" y="1131"/>
                  </a:lnTo>
                  <a:lnTo>
                    <a:pt x="709" y="1161"/>
                  </a:lnTo>
                  <a:lnTo>
                    <a:pt x="633" y="1174"/>
                  </a:lnTo>
                  <a:lnTo>
                    <a:pt x="565" y="1178"/>
                  </a:lnTo>
                  <a:lnTo>
                    <a:pt x="481" y="1174"/>
                  </a:lnTo>
                  <a:lnTo>
                    <a:pt x="401" y="1157"/>
                  </a:lnTo>
                  <a:lnTo>
                    <a:pt x="320" y="1131"/>
                  </a:lnTo>
                  <a:lnTo>
                    <a:pt x="249" y="1092"/>
                  </a:lnTo>
                  <a:lnTo>
                    <a:pt x="181" y="1040"/>
                  </a:lnTo>
                  <a:lnTo>
                    <a:pt x="118" y="975"/>
                  </a:lnTo>
                  <a:lnTo>
                    <a:pt x="72" y="898"/>
                  </a:lnTo>
                  <a:lnTo>
                    <a:pt x="34" y="811"/>
                  </a:lnTo>
                  <a:lnTo>
                    <a:pt x="8" y="708"/>
                  </a:lnTo>
                  <a:lnTo>
                    <a:pt x="0" y="591"/>
                  </a:lnTo>
                  <a:lnTo>
                    <a:pt x="8" y="470"/>
                  </a:lnTo>
                  <a:lnTo>
                    <a:pt x="34" y="367"/>
                  </a:lnTo>
                  <a:lnTo>
                    <a:pt x="72" y="280"/>
                  </a:lnTo>
                  <a:lnTo>
                    <a:pt x="122" y="203"/>
                  </a:lnTo>
                  <a:lnTo>
                    <a:pt x="181" y="138"/>
                  </a:lnTo>
                  <a:lnTo>
                    <a:pt x="249" y="86"/>
                  </a:lnTo>
                  <a:lnTo>
                    <a:pt x="320" y="47"/>
                  </a:lnTo>
                  <a:lnTo>
                    <a:pt x="401" y="21"/>
                  </a:lnTo>
                  <a:lnTo>
                    <a:pt x="481" y="4"/>
                  </a:lnTo>
                  <a:lnTo>
                    <a:pt x="5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8" name="Freeform 32"/>
            <p:cNvSpPr>
              <a:spLocks noEditPoints="1"/>
            </p:cNvSpPr>
            <p:nvPr/>
          </p:nvSpPr>
          <p:spPr bwMode="auto">
            <a:xfrm>
              <a:off x="16016" y="1871"/>
              <a:ext cx="372" cy="1628"/>
            </a:xfrm>
            <a:custGeom>
              <a:avLst/>
              <a:gdLst/>
              <a:ahLst/>
              <a:cxnLst>
                <a:cxn ang="0">
                  <a:pos x="372" y="816"/>
                </a:cxn>
                <a:cxn ang="0">
                  <a:pos x="372" y="816"/>
                </a:cxn>
                <a:cxn ang="0">
                  <a:pos x="372" y="816"/>
                </a:cxn>
                <a:cxn ang="0">
                  <a:pos x="21" y="0"/>
                </a:cxn>
                <a:cxn ang="0">
                  <a:pos x="34" y="9"/>
                </a:cxn>
                <a:cxn ang="0">
                  <a:pos x="59" y="26"/>
                </a:cxn>
                <a:cxn ang="0">
                  <a:pos x="93" y="61"/>
                </a:cxn>
                <a:cxn ang="0">
                  <a:pos x="135" y="104"/>
                </a:cxn>
                <a:cxn ang="0">
                  <a:pos x="177" y="160"/>
                </a:cxn>
                <a:cxn ang="0">
                  <a:pos x="224" y="229"/>
                </a:cxn>
                <a:cxn ang="0">
                  <a:pos x="266" y="307"/>
                </a:cxn>
                <a:cxn ang="0">
                  <a:pos x="321" y="445"/>
                </a:cxn>
                <a:cxn ang="0">
                  <a:pos x="355" y="583"/>
                </a:cxn>
                <a:cxn ang="0">
                  <a:pos x="367" y="708"/>
                </a:cxn>
                <a:cxn ang="0">
                  <a:pos x="372" y="816"/>
                </a:cxn>
                <a:cxn ang="0">
                  <a:pos x="367" y="924"/>
                </a:cxn>
                <a:cxn ang="0">
                  <a:pos x="350" y="1045"/>
                </a:cxn>
                <a:cxn ang="0">
                  <a:pos x="321" y="1175"/>
                </a:cxn>
                <a:cxn ang="0">
                  <a:pos x="270" y="1313"/>
                </a:cxn>
                <a:cxn ang="0">
                  <a:pos x="228" y="1395"/>
                </a:cxn>
                <a:cxn ang="0">
                  <a:pos x="182" y="1464"/>
                </a:cxn>
                <a:cxn ang="0">
                  <a:pos x="139" y="1524"/>
                </a:cxn>
                <a:cxn ang="0">
                  <a:pos x="97" y="1567"/>
                </a:cxn>
                <a:cxn ang="0">
                  <a:pos x="59" y="1602"/>
                </a:cxn>
                <a:cxn ang="0">
                  <a:pos x="34" y="1619"/>
                </a:cxn>
                <a:cxn ang="0">
                  <a:pos x="21" y="1628"/>
                </a:cxn>
                <a:cxn ang="0">
                  <a:pos x="9" y="1624"/>
                </a:cxn>
                <a:cxn ang="0">
                  <a:pos x="4" y="1619"/>
                </a:cxn>
                <a:cxn ang="0">
                  <a:pos x="0" y="1611"/>
                </a:cxn>
                <a:cxn ang="0">
                  <a:pos x="0" y="1611"/>
                </a:cxn>
                <a:cxn ang="0">
                  <a:pos x="4" y="1606"/>
                </a:cxn>
                <a:cxn ang="0">
                  <a:pos x="4" y="1602"/>
                </a:cxn>
                <a:cxn ang="0">
                  <a:pos x="9" y="1598"/>
                </a:cxn>
                <a:cxn ang="0">
                  <a:pos x="17" y="1593"/>
                </a:cxn>
                <a:cxn ang="0">
                  <a:pos x="26" y="1585"/>
                </a:cxn>
                <a:cxn ang="0">
                  <a:pos x="102" y="1494"/>
                </a:cxn>
                <a:cxn ang="0">
                  <a:pos x="161" y="1390"/>
                </a:cxn>
                <a:cxn ang="0">
                  <a:pos x="207" y="1282"/>
                </a:cxn>
                <a:cxn ang="0">
                  <a:pos x="241" y="1170"/>
                </a:cxn>
                <a:cxn ang="0">
                  <a:pos x="262" y="1054"/>
                </a:cxn>
                <a:cxn ang="0">
                  <a:pos x="275" y="933"/>
                </a:cxn>
                <a:cxn ang="0">
                  <a:pos x="279" y="816"/>
                </a:cxn>
                <a:cxn ang="0">
                  <a:pos x="275" y="652"/>
                </a:cxn>
                <a:cxn ang="0">
                  <a:pos x="249" y="501"/>
                </a:cxn>
                <a:cxn ang="0">
                  <a:pos x="215" y="367"/>
                </a:cxn>
                <a:cxn ang="0">
                  <a:pos x="165" y="247"/>
                </a:cxn>
                <a:cxn ang="0">
                  <a:pos x="106" y="143"/>
                </a:cxn>
                <a:cxn ang="0">
                  <a:pos x="34" y="57"/>
                </a:cxn>
                <a:cxn ang="0">
                  <a:pos x="21" y="44"/>
                </a:cxn>
                <a:cxn ang="0">
                  <a:pos x="13" y="35"/>
                </a:cxn>
                <a:cxn ang="0">
                  <a:pos x="9" y="31"/>
                </a:cxn>
                <a:cxn ang="0">
                  <a:pos x="4" y="26"/>
                </a:cxn>
                <a:cxn ang="0">
                  <a:pos x="4" y="22"/>
                </a:cxn>
                <a:cxn ang="0">
                  <a:pos x="0" y="22"/>
                </a:cxn>
                <a:cxn ang="0">
                  <a:pos x="0" y="18"/>
                </a:cxn>
                <a:cxn ang="0">
                  <a:pos x="4" y="9"/>
                </a:cxn>
                <a:cxn ang="0">
                  <a:pos x="9" y="5"/>
                </a:cxn>
                <a:cxn ang="0">
                  <a:pos x="21" y="0"/>
                </a:cxn>
              </a:cxnLst>
              <a:rect l="0" t="0" r="r" b="b"/>
              <a:pathLst>
                <a:path w="372" h="1628">
                  <a:moveTo>
                    <a:pt x="372" y="816"/>
                  </a:moveTo>
                  <a:lnTo>
                    <a:pt x="372" y="816"/>
                  </a:lnTo>
                  <a:lnTo>
                    <a:pt x="372" y="816"/>
                  </a:lnTo>
                  <a:close/>
                  <a:moveTo>
                    <a:pt x="21" y="0"/>
                  </a:moveTo>
                  <a:lnTo>
                    <a:pt x="34" y="9"/>
                  </a:lnTo>
                  <a:lnTo>
                    <a:pt x="59" y="26"/>
                  </a:lnTo>
                  <a:lnTo>
                    <a:pt x="93" y="61"/>
                  </a:lnTo>
                  <a:lnTo>
                    <a:pt x="135" y="104"/>
                  </a:lnTo>
                  <a:lnTo>
                    <a:pt x="177" y="160"/>
                  </a:lnTo>
                  <a:lnTo>
                    <a:pt x="224" y="229"/>
                  </a:lnTo>
                  <a:lnTo>
                    <a:pt x="266" y="307"/>
                  </a:lnTo>
                  <a:lnTo>
                    <a:pt x="321" y="445"/>
                  </a:lnTo>
                  <a:lnTo>
                    <a:pt x="355" y="583"/>
                  </a:lnTo>
                  <a:lnTo>
                    <a:pt x="367" y="708"/>
                  </a:lnTo>
                  <a:lnTo>
                    <a:pt x="372" y="816"/>
                  </a:lnTo>
                  <a:lnTo>
                    <a:pt x="367" y="924"/>
                  </a:lnTo>
                  <a:lnTo>
                    <a:pt x="350" y="1045"/>
                  </a:lnTo>
                  <a:lnTo>
                    <a:pt x="321" y="1175"/>
                  </a:lnTo>
                  <a:lnTo>
                    <a:pt x="270" y="1313"/>
                  </a:lnTo>
                  <a:lnTo>
                    <a:pt x="228" y="1395"/>
                  </a:lnTo>
                  <a:lnTo>
                    <a:pt x="182" y="1464"/>
                  </a:lnTo>
                  <a:lnTo>
                    <a:pt x="139" y="1524"/>
                  </a:lnTo>
                  <a:lnTo>
                    <a:pt x="97" y="1567"/>
                  </a:lnTo>
                  <a:lnTo>
                    <a:pt x="59" y="1602"/>
                  </a:lnTo>
                  <a:lnTo>
                    <a:pt x="34" y="1619"/>
                  </a:lnTo>
                  <a:lnTo>
                    <a:pt x="21" y="1628"/>
                  </a:lnTo>
                  <a:lnTo>
                    <a:pt x="9" y="1624"/>
                  </a:lnTo>
                  <a:lnTo>
                    <a:pt x="4" y="1619"/>
                  </a:lnTo>
                  <a:lnTo>
                    <a:pt x="0" y="1611"/>
                  </a:lnTo>
                  <a:lnTo>
                    <a:pt x="0" y="1611"/>
                  </a:lnTo>
                  <a:lnTo>
                    <a:pt x="4" y="1606"/>
                  </a:lnTo>
                  <a:lnTo>
                    <a:pt x="4" y="1602"/>
                  </a:lnTo>
                  <a:lnTo>
                    <a:pt x="9" y="1598"/>
                  </a:lnTo>
                  <a:lnTo>
                    <a:pt x="17" y="1593"/>
                  </a:lnTo>
                  <a:lnTo>
                    <a:pt x="26" y="1585"/>
                  </a:lnTo>
                  <a:lnTo>
                    <a:pt x="102" y="1494"/>
                  </a:lnTo>
                  <a:lnTo>
                    <a:pt x="161" y="1390"/>
                  </a:lnTo>
                  <a:lnTo>
                    <a:pt x="207" y="1282"/>
                  </a:lnTo>
                  <a:lnTo>
                    <a:pt x="241" y="1170"/>
                  </a:lnTo>
                  <a:lnTo>
                    <a:pt x="262" y="1054"/>
                  </a:lnTo>
                  <a:lnTo>
                    <a:pt x="275" y="933"/>
                  </a:lnTo>
                  <a:lnTo>
                    <a:pt x="279" y="816"/>
                  </a:lnTo>
                  <a:lnTo>
                    <a:pt x="275" y="652"/>
                  </a:lnTo>
                  <a:lnTo>
                    <a:pt x="249" y="501"/>
                  </a:lnTo>
                  <a:lnTo>
                    <a:pt x="215" y="367"/>
                  </a:lnTo>
                  <a:lnTo>
                    <a:pt x="165" y="247"/>
                  </a:lnTo>
                  <a:lnTo>
                    <a:pt x="106" y="143"/>
                  </a:lnTo>
                  <a:lnTo>
                    <a:pt x="34" y="57"/>
                  </a:lnTo>
                  <a:lnTo>
                    <a:pt x="21" y="44"/>
                  </a:lnTo>
                  <a:lnTo>
                    <a:pt x="13" y="35"/>
                  </a:lnTo>
                  <a:lnTo>
                    <a:pt x="9" y="31"/>
                  </a:lnTo>
                  <a:lnTo>
                    <a:pt x="4" y="26"/>
                  </a:lnTo>
                  <a:lnTo>
                    <a:pt x="4" y="22"/>
                  </a:lnTo>
                  <a:lnTo>
                    <a:pt x="0" y="22"/>
                  </a:lnTo>
                  <a:lnTo>
                    <a:pt x="0" y="18"/>
                  </a:lnTo>
                  <a:lnTo>
                    <a:pt x="4" y="9"/>
                  </a:lnTo>
                  <a:lnTo>
                    <a:pt x="9" y="5"/>
                  </a:lnTo>
                  <a:lnTo>
                    <a:pt x="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9" name="Freeform 33"/>
            <p:cNvSpPr>
              <a:spLocks noEditPoints="1"/>
            </p:cNvSpPr>
            <p:nvPr/>
          </p:nvSpPr>
          <p:spPr bwMode="auto">
            <a:xfrm>
              <a:off x="16632" y="1871"/>
              <a:ext cx="372" cy="1628"/>
            </a:xfrm>
            <a:custGeom>
              <a:avLst/>
              <a:gdLst/>
              <a:ahLst/>
              <a:cxnLst>
                <a:cxn ang="0">
                  <a:pos x="372" y="816"/>
                </a:cxn>
                <a:cxn ang="0">
                  <a:pos x="372" y="816"/>
                </a:cxn>
                <a:cxn ang="0">
                  <a:pos x="372" y="816"/>
                </a:cxn>
                <a:cxn ang="0">
                  <a:pos x="17" y="0"/>
                </a:cxn>
                <a:cxn ang="0">
                  <a:pos x="30" y="9"/>
                </a:cxn>
                <a:cxn ang="0">
                  <a:pos x="59" y="26"/>
                </a:cxn>
                <a:cxn ang="0">
                  <a:pos x="93" y="61"/>
                </a:cxn>
                <a:cxn ang="0">
                  <a:pos x="135" y="104"/>
                </a:cxn>
                <a:cxn ang="0">
                  <a:pos x="178" y="160"/>
                </a:cxn>
                <a:cxn ang="0">
                  <a:pos x="224" y="229"/>
                </a:cxn>
                <a:cxn ang="0">
                  <a:pos x="266" y="307"/>
                </a:cxn>
                <a:cxn ang="0">
                  <a:pos x="321" y="445"/>
                </a:cxn>
                <a:cxn ang="0">
                  <a:pos x="351" y="583"/>
                </a:cxn>
                <a:cxn ang="0">
                  <a:pos x="367" y="708"/>
                </a:cxn>
                <a:cxn ang="0">
                  <a:pos x="372" y="816"/>
                </a:cxn>
                <a:cxn ang="0">
                  <a:pos x="367" y="924"/>
                </a:cxn>
                <a:cxn ang="0">
                  <a:pos x="351" y="1045"/>
                </a:cxn>
                <a:cxn ang="0">
                  <a:pos x="321" y="1175"/>
                </a:cxn>
                <a:cxn ang="0">
                  <a:pos x="270" y="1313"/>
                </a:cxn>
                <a:cxn ang="0">
                  <a:pos x="228" y="1395"/>
                </a:cxn>
                <a:cxn ang="0">
                  <a:pos x="182" y="1464"/>
                </a:cxn>
                <a:cxn ang="0">
                  <a:pos x="135" y="1524"/>
                </a:cxn>
                <a:cxn ang="0">
                  <a:pos x="93" y="1567"/>
                </a:cxn>
                <a:cxn ang="0">
                  <a:pos x="59" y="1602"/>
                </a:cxn>
                <a:cxn ang="0">
                  <a:pos x="34" y="1619"/>
                </a:cxn>
                <a:cxn ang="0">
                  <a:pos x="17" y="1628"/>
                </a:cxn>
                <a:cxn ang="0">
                  <a:pos x="9" y="1624"/>
                </a:cxn>
                <a:cxn ang="0">
                  <a:pos x="5" y="1619"/>
                </a:cxn>
                <a:cxn ang="0">
                  <a:pos x="0" y="1611"/>
                </a:cxn>
                <a:cxn ang="0">
                  <a:pos x="0" y="1611"/>
                </a:cxn>
                <a:cxn ang="0">
                  <a:pos x="0" y="1606"/>
                </a:cxn>
                <a:cxn ang="0">
                  <a:pos x="5" y="1602"/>
                </a:cxn>
                <a:cxn ang="0">
                  <a:pos x="9" y="1598"/>
                </a:cxn>
                <a:cxn ang="0">
                  <a:pos x="13" y="1593"/>
                </a:cxn>
                <a:cxn ang="0">
                  <a:pos x="21" y="1585"/>
                </a:cxn>
                <a:cxn ang="0">
                  <a:pos x="102" y="1494"/>
                </a:cxn>
                <a:cxn ang="0">
                  <a:pos x="161" y="1390"/>
                </a:cxn>
                <a:cxn ang="0">
                  <a:pos x="207" y="1282"/>
                </a:cxn>
                <a:cxn ang="0">
                  <a:pos x="241" y="1170"/>
                </a:cxn>
                <a:cxn ang="0">
                  <a:pos x="262" y="1054"/>
                </a:cxn>
                <a:cxn ang="0">
                  <a:pos x="275" y="933"/>
                </a:cxn>
                <a:cxn ang="0">
                  <a:pos x="279" y="816"/>
                </a:cxn>
                <a:cxn ang="0">
                  <a:pos x="270" y="652"/>
                </a:cxn>
                <a:cxn ang="0">
                  <a:pos x="249" y="501"/>
                </a:cxn>
                <a:cxn ang="0">
                  <a:pos x="215" y="367"/>
                </a:cxn>
                <a:cxn ang="0">
                  <a:pos x="165" y="247"/>
                </a:cxn>
                <a:cxn ang="0">
                  <a:pos x="106" y="143"/>
                </a:cxn>
                <a:cxn ang="0">
                  <a:pos x="30" y="57"/>
                </a:cxn>
                <a:cxn ang="0">
                  <a:pos x="21" y="44"/>
                </a:cxn>
                <a:cxn ang="0">
                  <a:pos x="13" y="35"/>
                </a:cxn>
                <a:cxn ang="0">
                  <a:pos x="5" y="31"/>
                </a:cxn>
                <a:cxn ang="0">
                  <a:pos x="5" y="26"/>
                </a:cxn>
                <a:cxn ang="0">
                  <a:pos x="0" y="22"/>
                </a:cxn>
                <a:cxn ang="0">
                  <a:pos x="0" y="22"/>
                </a:cxn>
                <a:cxn ang="0">
                  <a:pos x="0" y="18"/>
                </a:cxn>
                <a:cxn ang="0">
                  <a:pos x="5" y="9"/>
                </a:cxn>
                <a:cxn ang="0">
                  <a:pos x="9" y="5"/>
                </a:cxn>
                <a:cxn ang="0">
                  <a:pos x="17" y="0"/>
                </a:cxn>
              </a:cxnLst>
              <a:rect l="0" t="0" r="r" b="b"/>
              <a:pathLst>
                <a:path w="372" h="1628">
                  <a:moveTo>
                    <a:pt x="372" y="816"/>
                  </a:moveTo>
                  <a:lnTo>
                    <a:pt x="372" y="816"/>
                  </a:lnTo>
                  <a:lnTo>
                    <a:pt x="372" y="816"/>
                  </a:lnTo>
                  <a:close/>
                  <a:moveTo>
                    <a:pt x="17" y="0"/>
                  </a:moveTo>
                  <a:lnTo>
                    <a:pt x="30" y="9"/>
                  </a:lnTo>
                  <a:lnTo>
                    <a:pt x="59" y="26"/>
                  </a:lnTo>
                  <a:lnTo>
                    <a:pt x="93" y="61"/>
                  </a:lnTo>
                  <a:lnTo>
                    <a:pt x="135" y="104"/>
                  </a:lnTo>
                  <a:lnTo>
                    <a:pt x="178" y="160"/>
                  </a:lnTo>
                  <a:lnTo>
                    <a:pt x="224" y="229"/>
                  </a:lnTo>
                  <a:lnTo>
                    <a:pt x="266" y="307"/>
                  </a:lnTo>
                  <a:lnTo>
                    <a:pt x="321" y="445"/>
                  </a:lnTo>
                  <a:lnTo>
                    <a:pt x="351" y="583"/>
                  </a:lnTo>
                  <a:lnTo>
                    <a:pt x="367" y="708"/>
                  </a:lnTo>
                  <a:lnTo>
                    <a:pt x="372" y="816"/>
                  </a:lnTo>
                  <a:lnTo>
                    <a:pt x="367" y="924"/>
                  </a:lnTo>
                  <a:lnTo>
                    <a:pt x="351" y="1045"/>
                  </a:lnTo>
                  <a:lnTo>
                    <a:pt x="321" y="1175"/>
                  </a:lnTo>
                  <a:lnTo>
                    <a:pt x="270" y="1313"/>
                  </a:lnTo>
                  <a:lnTo>
                    <a:pt x="228" y="1395"/>
                  </a:lnTo>
                  <a:lnTo>
                    <a:pt x="182" y="1464"/>
                  </a:lnTo>
                  <a:lnTo>
                    <a:pt x="135" y="1524"/>
                  </a:lnTo>
                  <a:lnTo>
                    <a:pt x="93" y="1567"/>
                  </a:lnTo>
                  <a:lnTo>
                    <a:pt x="59" y="1602"/>
                  </a:lnTo>
                  <a:lnTo>
                    <a:pt x="34" y="1619"/>
                  </a:lnTo>
                  <a:lnTo>
                    <a:pt x="17" y="1628"/>
                  </a:lnTo>
                  <a:lnTo>
                    <a:pt x="9" y="1624"/>
                  </a:lnTo>
                  <a:lnTo>
                    <a:pt x="5" y="1619"/>
                  </a:lnTo>
                  <a:lnTo>
                    <a:pt x="0" y="1611"/>
                  </a:lnTo>
                  <a:lnTo>
                    <a:pt x="0" y="1611"/>
                  </a:lnTo>
                  <a:lnTo>
                    <a:pt x="0" y="1606"/>
                  </a:lnTo>
                  <a:lnTo>
                    <a:pt x="5" y="1602"/>
                  </a:lnTo>
                  <a:lnTo>
                    <a:pt x="9" y="1598"/>
                  </a:lnTo>
                  <a:lnTo>
                    <a:pt x="13" y="1593"/>
                  </a:lnTo>
                  <a:lnTo>
                    <a:pt x="21" y="1585"/>
                  </a:lnTo>
                  <a:lnTo>
                    <a:pt x="102" y="1494"/>
                  </a:lnTo>
                  <a:lnTo>
                    <a:pt x="161" y="1390"/>
                  </a:lnTo>
                  <a:lnTo>
                    <a:pt x="207" y="1282"/>
                  </a:lnTo>
                  <a:lnTo>
                    <a:pt x="241" y="1170"/>
                  </a:lnTo>
                  <a:lnTo>
                    <a:pt x="262" y="1054"/>
                  </a:lnTo>
                  <a:lnTo>
                    <a:pt x="275" y="933"/>
                  </a:lnTo>
                  <a:lnTo>
                    <a:pt x="279" y="816"/>
                  </a:lnTo>
                  <a:lnTo>
                    <a:pt x="270" y="652"/>
                  </a:lnTo>
                  <a:lnTo>
                    <a:pt x="249" y="501"/>
                  </a:lnTo>
                  <a:lnTo>
                    <a:pt x="215" y="367"/>
                  </a:lnTo>
                  <a:lnTo>
                    <a:pt x="165" y="247"/>
                  </a:lnTo>
                  <a:lnTo>
                    <a:pt x="106" y="143"/>
                  </a:lnTo>
                  <a:lnTo>
                    <a:pt x="30" y="57"/>
                  </a:lnTo>
                  <a:lnTo>
                    <a:pt x="21" y="44"/>
                  </a:lnTo>
                  <a:lnTo>
                    <a:pt x="13" y="35"/>
                  </a:lnTo>
                  <a:lnTo>
                    <a:pt x="5" y="31"/>
                  </a:lnTo>
                  <a:lnTo>
                    <a:pt x="5" y="26"/>
                  </a:lnTo>
                  <a:lnTo>
                    <a:pt x="0" y="22"/>
                  </a:lnTo>
                  <a:lnTo>
                    <a:pt x="0" y="22"/>
                  </a:lnTo>
                  <a:lnTo>
                    <a:pt x="0" y="18"/>
                  </a:lnTo>
                  <a:lnTo>
                    <a:pt x="5" y="9"/>
                  </a:lnTo>
                  <a:lnTo>
                    <a:pt x="9" y="5"/>
                  </a:lnTo>
                  <a:lnTo>
                    <a:pt x="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32" name="Group 36"/>
          <p:cNvGrpSpPr>
            <a:grpSpLocks noChangeAspect="1"/>
          </p:cNvGrpSpPr>
          <p:nvPr>
            <p:custDataLst>
              <p:tags r:id="rId3"/>
            </p:custDataLst>
          </p:nvPr>
        </p:nvGrpSpPr>
        <p:grpSpPr bwMode="auto">
          <a:xfrm>
            <a:off x="1676400" y="2895600"/>
            <a:ext cx="2891983" cy="495300"/>
            <a:chOff x="4236" y="967"/>
            <a:chExt cx="7935" cy="1359"/>
          </a:xfrm>
        </p:grpSpPr>
        <p:sp>
          <p:nvSpPr>
            <p:cNvPr id="4134" name="Freeform 38"/>
            <p:cNvSpPr>
              <a:spLocks noEditPoints="1"/>
            </p:cNvSpPr>
            <p:nvPr/>
          </p:nvSpPr>
          <p:spPr bwMode="auto">
            <a:xfrm>
              <a:off x="4236" y="1341"/>
              <a:ext cx="660" cy="985"/>
            </a:xfrm>
            <a:custGeom>
              <a:avLst/>
              <a:gdLst/>
              <a:ahLst/>
              <a:cxnLst>
                <a:cxn ang="0">
                  <a:pos x="317" y="56"/>
                </a:cxn>
                <a:cxn ang="0">
                  <a:pos x="215" y="163"/>
                </a:cxn>
                <a:cxn ang="0">
                  <a:pos x="161" y="290"/>
                </a:cxn>
                <a:cxn ang="0">
                  <a:pos x="124" y="442"/>
                </a:cxn>
                <a:cxn ang="0">
                  <a:pos x="115" y="534"/>
                </a:cxn>
                <a:cxn ang="0">
                  <a:pos x="124" y="595"/>
                </a:cxn>
                <a:cxn ang="0">
                  <a:pos x="163" y="654"/>
                </a:cxn>
                <a:cxn ang="0">
                  <a:pos x="254" y="664"/>
                </a:cxn>
                <a:cxn ang="0">
                  <a:pos x="358" y="600"/>
                </a:cxn>
                <a:cxn ang="0">
                  <a:pos x="419" y="527"/>
                </a:cxn>
                <a:cxn ang="0">
                  <a:pos x="436" y="470"/>
                </a:cxn>
                <a:cxn ang="0">
                  <a:pos x="468" y="350"/>
                </a:cxn>
                <a:cxn ang="0">
                  <a:pos x="497" y="231"/>
                </a:cxn>
                <a:cxn ang="0">
                  <a:pos x="512" y="172"/>
                </a:cxn>
                <a:cxn ang="0">
                  <a:pos x="502" y="130"/>
                </a:cxn>
                <a:cxn ang="0">
                  <a:pos x="466" y="68"/>
                </a:cxn>
                <a:cxn ang="0">
                  <a:pos x="385" y="35"/>
                </a:cxn>
                <a:cxn ang="0">
                  <a:pos x="439" y="9"/>
                </a:cxn>
                <a:cxn ang="0">
                  <a:pos x="514" y="71"/>
                </a:cxn>
                <a:cxn ang="0">
                  <a:pos x="570" y="61"/>
                </a:cxn>
                <a:cxn ang="0">
                  <a:pos x="631" y="9"/>
                </a:cxn>
                <a:cxn ang="0">
                  <a:pos x="653" y="7"/>
                </a:cxn>
                <a:cxn ang="0">
                  <a:pos x="660" y="19"/>
                </a:cxn>
                <a:cxn ang="0">
                  <a:pos x="436" y="888"/>
                </a:cxn>
                <a:cxn ang="0">
                  <a:pos x="431" y="912"/>
                </a:cxn>
                <a:cxn ang="0">
                  <a:pos x="441" y="931"/>
                </a:cxn>
                <a:cxn ang="0">
                  <a:pos x="509" y="940"/>
                </a:cxn>
                <a:cxn ang="0">
                  <a:pos x="548" y="948"/>
                </a:cxn>
                <a:cxn ang="0">
                  <a:pos x="548" y="971"/>
                </a:cxn>
                <a:cxn ang="0">
                  <a:pos x="539" y="983"/>
                </a:cxn>
                <a:cxn ang="0">
                  <a:pos x="524" y="985"/>
                </a:cxn>
                <a:cxn ang="0">
                  <a:pos x="356" y="981"/>
                </a:cxn>
                <a:cxn ang="0">
                  <a:pos x="190" y="985"/>
                </a:cxn>
                <a:cxn ang="0">
                  <a:pos x="180" y="976"/>
                </a:cxn>
                <a:cxn ang="0">
                  <a:pos x="178" y="969"/>
                </a:cxn>
                <a:cxn ang="0">
                  <a:pos x="183" y="948"/>
                </a:cxn>
                <a:cxn ang="0">
                  <a:pos x="200" y="940"/>
                </a:cxn>
                <a:cxn ang="0">
                  <a:pos x="251" y="938"/>
                </a:cxn>
                <a:cxn ang="0">
                  <a:pos x="312" y="919"/>
                </a:cxn>
                <a:cxn ang="0">
                  <a:pos x="332" y="877"/>
                </a:cxn>
                <a:cxn ang="0">
                  <a:pos x="356" y="784"/>
                </a:cxn>
                <a:cxn ang="0">
                  <a:pos x="388" y="666"/>
                </a:cxn>
                <a:cxn ang="0">
                  <a:pos x="356" y="647"/>
                </a:cxn>
                <a:cxn ang="0">
                  <a:pos x="212" y="702"/>
                </a:cxn>
                <a:cxn ang="0">
                  <a:pos x="78" y="654"/>
                </a:cxn>
                <a:cxn ang="0">
                  <a:pos x="5" y="517"/>
                </a:cxn>
                <a:cxn ang="0">
                  <a:pos x="27" y="307"/>
                </a:cxn>
                <a:cxn ang="0">
                  <a:pos x="146" y="116"/>
                </a:cxn>
                <a:cxn ang="0">
                  <a:pos x="324" y="9"/>
                </a:cxn>
              </a:cxnLst>
              <a:rect l="0" t="0" r="r" b="b"/>
              <a:pathLst>
                <a:path w="660" h="985">
                  <a:moveTo>
                    <a:pt x="385" y="35"/>
                  </a:moveTo>
                  <a:lnTo>
                    <a:pt x="353" y="40"/>
                  </a:lnTo>
                  <a:lnTo>
                    <a:pt x="317" y="56"/>
                  </a:lnTo>
                  <a:lnTo>
                    <a:pt x="280" y="82"/>
                  </a:lnTo>
                  <a:lnTo>
                    <a:pt x="246" y="118"/>
                  </a:lnTo>
                  <a:lnTo>
                    <a:pt x="215" y="163"/>
                  </a:lnTo>
                  <a:lnTo>
                    <a:pt x="188" y="215"/>
                  </a:lnTo>
                  <a:lnTo>
                    <a:pt x="176" y="248"/>
                  </a:lnTo>
                  <a:lnTo>
                    <a:pt x="161" y="290"/>
                  </a:lnTo>
                  <a:lnTo>
                    <a:pt x="146" y="340"/>
                  </a:lnTo>
                  <a:lnTo>
                    <a:pt x="134" y="390"/>
                  </a:lnTo>
                  <a:lnTo>
                    <a:pt x="124" y="442"/>
                  </a:lnTo>
                  <a:lnTo>
                    <a:pt x="117" y="487"/>
                  </a:lnTo>
                  <a:lnTo>
                    <a:pt x="115" y="522"/>
                  </a:lnTo>
                  <a:lnTo>
                    <a:pt x="115" y="534"/>
                  </a:lnTo>
                  <a:lnTo>
                    <a:pt x="117" y="553"/>
                  </a:lnTo>
                  <a:lnTo>
                    <a:pt x="120" y="572"/>
                  </a:lnTo>
                  <a:lnTo>
                    <a:pt x="124" y="595"/>
                  </a:lnTo>
                  <a:lnTo>
                    <a:pt x="134" y="617"/>
                  </a:lnTo>
                  <a:lnTo>
                    <a:pt x="146" y="638"/>
                  </a:lnTo>
                  <a:lnTo>
                    <a:pt x="163" y="654"/>
                  </a:lnTo>
                  <a:lnTo>
                    <a:pt x="188" y="664"/>
                  </a:lnTo>
                  <a:lnTo>
                    <a:pt x="215" y="669"/>
                  </a:lnTo>
                  <a:lnTo>
                    <a:pt x="254" y="664"/>
                  </a:lnTo>
                  <a:lnTo>
                    <a:pt x="293" y="647"/>
                  </a:lnTo>
                  <a:lnTo>
                    <a:pt x="327" y="626"/>
                  </a:lnTo>
                  <a:lnTo>
                    <a:pt x="358" y="600"/>
                  </a:lnTo>
                  <a:lnTo>
                    <a:pt x="385" y="574"/>
                  </a:lnTo>
                  <a:lnTo>
                    <a:pt x="405" y="548"/>
                  </a:lnTo>
                  <a:lnTo>
                    <a:pt x="419" y="527"/>
                  </a:lnTo>
                  <a:lnTo>
                    <a:pt x="422" y="520"/>
                  </a:lnTo>
                  <a:lnTo>
                    <a:pt x="427" y="498"/>
                  </a:lnTo>
                  <a:lnTo>
                    <a:pt x="436" y="470"/>
                  </a:lnTo>
                  <a:lnTo>
                    <a:pt x="446" y="435"/>
                  </a:lnTo>
                  <a:lnTo>
                    <a:pt x="456" y="394"/>
                  </a:lnTo>
                  <a:lnTo>
                    <a:pt x="468" y="350"/>
                  </a:lnTo>
                  <a:lnTo>
                    <a:pt x="478" y="307"/>
                  </a:lnTo>
                  <a:lnTo>
                    <a:pt x="490" y="267"/>
                  </a:lnTo>
                  <a:lnTo>
                    <a:pt x="497" y="231"/>
                  </a:lnTo>
                  <a:lnTo>
                    <a:pt x="505" y="201"/>
                  </a:lnTo>
                  <a:lnTo>
                    <a:pt x="509" y="179"/>
                  </a:lnTo>
                  <a:lnTo>
                    <a:pt x="512" y="172"/>
                  </a:lnTo>
                  <a:lnTo>
                    <a:pt x="512" y="163"/>
                  </a:lnTo>
                  <a:lnTo>
                    <a:pt x="507" y="149"/>
                  </a:lnTo>
                  <a:lnTo>
                    <a:pt x="502" y="130"/>
                  </a:lnTo>
                  <a:lnTo>
                    <a:pt x="492" y="108"/>
                  </a:lnTo>
                  <a:lnTo>
                    <a:pt x="480" y="87"/>
                  </a:lnTo>
                  <a:lnTo>
                    <a:pt x="466" y="68"/>
                  </a:lnTo>
                  <a:lnTo>
                    <a:pt x="444" y="52"/>
                  </a:lnTo>
                  <a:lnTo>
                    <a:pt x="417" y="40"/>
                  </a:lnTo>
                  <a:lnTo>
                    <a:pt x="385" y="35"/>
                  </a:lnTo>
                  <a:close/>
                  <a:moveTo>
                    <a:pt x="385" y="0"/>
                  </a:moveTo>
                  <a:lnTo>
                    <a:pt x="412" y="2"/>
                  </a:lnTo>
                  <a:lnTo>
                    <a:pt x="439" y="9"/>
                  </a:lnTo>
                  <a:lnTo>
                    <a:pt x="466" y="23"/>
                  </a:lnTo>
                  <a:lnTo>
                    <a:pt x="492" y="45"/>
                  </a:lnTo>
                  <a:lnTo>
                    <a:pt x="514" y="71"/>
                  </a:lnTo>
                  <a:lnTo>
                    <a:pt x="534" y="108"/>
                  </a:lnTo>
                  <a:lnTo>
                    <a:pt x="551" y="85"/>
                  </a:lnTo>
                  <a:lnTo>
                    <a:pt x="570" y="61"/>
                  </a:lnTo>
                  <a:lnTo>
                    <a:pt x="592" y="40"/>
                  </a:lnTo>
                  <a:lnTo>
                    <a:pt x="612" y="21"/>
                  </a:lnTo>
                  <a:lnTo>
                    <a:pt x="631" y="9"/>
                  </a:lnTo>
                  <a:lnTo>
                    <a:pt x="643" y="4"/>
                  </a:lnTo>
                  <a:lnTo>
                    <a:pt x="648" y="4"/>
                  </a:lnTo>
                  <a:lnTo>
                    <a:pt x="653" y="7"/>
                  </a:lnTo>
                  <a:lnTo>
                    <a:pt x="658" y="9"/>
                  </a:lnTo>
                  <a:lnTo>
                    <a:pt x="660" y="14"/>
                  </a:lnTo>
                  <a:lnTo>
                    <a:pt x="660" y="19"/>
                  </a:lnTo>
                  <a:lnTo>
                    <a:pt x="660" y="19"/>
                  </a:lnTo>
                  <a:lnTo>
                    <a:pt x="439" y="879"/>
                  </a:lnTo>
                  <a:lnTo>
                    <a:pt x="436" y="888"/>
                  </a:lnTo>
                  <a:lnTo>
                    <a:pt x="434" y="898"/>
                  </a:lnTo>
                  <a:lnTo>
                    <a:pt x="431" y="905"/>
                  </a:lnTo>
                  <a:lnTo>
                    <a:pt x="431" y="912"/>
                  </a:lnTo>
                  <a:lnTo>
                    <a:pt x="431" y="919"/>
                  </a:lnTo>
                  <a:lnTo>
                    <a:pt x="434" y="926"/>
                  </a:lnTo>
                  <a:lnTo>
                    <a:pt x="441" y="931"/>
                  </a:lnTo>
                  <a:lnTo>
                    <a:pt x="453" y="936"/>
                  </a:lnTo>
                  <a:lnTo>
                    <a:pt x="478" y="938"/>
                  </a:lnTo>
                  <a:lnTo>
                    <a:pt x="509" y="940"/>
                  </a:lnTo>
                  <a:lnTo>
                    <a:pt x="526" y="940"/>
                  </a:lnTo>
                  <a:lnTo>
                    <a:pt x="541" y="940"/>
                  </a:lnTo>
                  <a:lnTo>
                    <a:pt x="548" y="948"/>
                  </a:lnTo>
                  <a:lnTo>
                    <a:pt x="553" y="957"/>
                  </a:lnTo>
                  <a:lnTo>
                    <a:pt x="551" y="964"/>
                  </a:lnTo>
                  <a:lnTo>
                    <a:pt x="548" y="971"/>
                  </a:lnTo>
                  <a:lnTo>
                    <a:pt x="546" y="976"/>
                  </a:lnTo>
                  <a:lnTo>
                    <a:pt x="541" y="981"/>
                  </a:lnTo>
                  <a:lnTo>
                    <a:pt x="539" y="983"/>
                  </a:lnTo>
                  <a:lnTo>
                    <a:pt x="534" y="985"/>
                  </a:lnTo>
                  <a:lnTo>
                    <a:pt x="529" y="985"/>
                  </a:lnTo>
                  <a:lnTo>
                    <a:pt x="524" y="985"/>
                  </a:lnTo>
                  <a:lnTo>
                    <a:pt x="522" y="985"/>
                  </a:lnTo>
                  <a:lnTo>
                    <a:pt x="439" y="983"/>
                  </a:lnTo>
                  <a:lnTo>
                    <a:pt x="356" y="981"/>
                  </a:lnTo>
                  <a:lnTo>
                    <a:pt x="275" y="983"/>
                  </a:lnTo>
                  <a:lnTo>
                    <a:pt x="198" y="985"/>
                  </a:lnTo>
                  <a:lnTo>
                    <a:pt x="190" y="985"/>
                  </a:lnTo>
                  <a:lnTo>
                    <a:pt x="185" y="983"/>
                  </a:lnTo>
                  <a:lnTo>
                    <a:pt x="180" y="981"/>
                  </a:lnTo>
                  <a:lnTo>
                    <a:pt x="180" y="976"/>
                  </a:lnTo>
                  <a:lnTo>
                    <a:pt x="178" y="974"/>
                  </a:lnTo>
                  <a:lnTo>
                    <a:pt x="178" y="971"/>
                  </a:lnTo>
                  <a:lnTo>
                    <a:pt x="178" y="969"/>
                  </a:lnTo>
                  <a:lnTo>
                    <a:pt x="178" y="959"/>
                  </a:lnTo>
                  <a:lnTo>
                    <a:pt x="180" y="952"/>
                  </a:lnTo>
                  <a:lnTo>
                    <a:pt x="183" y="948"/>
                  </a:lnTo>
                  <a:lnTo>
                    <a:pt x="188" y="943"/>
                  </a:lnTo>
                  <a:lnTo>
                    <a:pt x="193" y="940"/>
                  </a:lnTo>
                  <a:lnTo>
                    <a:pt x="200" y="940"/>
                  </a:lnTo>
                  <a:lnTo>
                    <a:pt x="205" y="940"/>
                  </a:lnTo>
                  <a:lnTo>
                    <a:pt x="212" y="940"/>
                  </a:lnTo>
                  <a:lnTo>
                    <a:pt x="251" y="938"/>
                  </a:lnTo>
                  <a:lnTo>
                    <a:pt x="280" y="933"/>
                  </a:lnTo>
                  <a:lnTo>
                    <a:pt x="300" y="929"/>
                  </a:lnTo>
                  <a:lnTo>
                    <a:pt x="312" y="919"/>
                  </a:lnTo>
                  <a:lnTo>
                    <a:pt x="322" y="905"/>
                  </a:lnTo>
                  <a:lnTo>
                    <a:pt x="329" y="888"/>
                  </a:lnTo>
                  <a:lnTo>
                    <a:pt x="332" y="877"/>
                  </a:lnTo>
                  <a:lnTo>
                    <a:pt x="339" y="853"/>
                  </a:lnTo>
                  <a:lnTo>
                    <a:pt x="346" y="822"/>
                  </a:lnTo>
                  <a:lnTo>
                    <a:pt x="356" y="784"/>
                  </a:lnTo>
                  <a:lnTo>
                    <a:pt x="366" y="744"/>
                  </a:lnTo>
                  <a:lnTo>
                    <a:pt x="378" y="702"/>
                  </a:lnTo>
                  <a:lnTo>
                    <a:pt x="388" y="666"/>
                  </a:lnTo>
                  <a:lnTo>
                    <a:pt x="395" y="633"/>
                  </a:lnTo>
                  <a:lnTo>
                    <a:pt x="402" y="610"/>
                  </a:lnTo>
                  <a:lnTo>
                    <a:pt x="356" y="647"/>
                  </a:lnTo>
                  <a:lnTo>
                    <a:pt x="312" y="678"/>
                  </a:lnTo>
                  <a:lnTo>
                    <a:pt x="263" y="697"/>
                  </a:lnTo>
                  <a:lnTo>
                    <a:pt x="212" y="702"/>
                  </a:lnTo>
                  <a:lnTo>
                    <a:pt x="163" y="697"/>
                  </a:lnTo>
                  <a:lnTo>
                    <a:pt x="120" y="680"/>
                  </a:lnTo>
                  <a:lnTo>
                    <a:pt x="78" y="654"/>
                  </a:lnTo>
                  <a:lnTo>
                    <a:pt x="46" y="617"/>
                  </a:lnTo>
                  <a:lnTo>
                    <a:pt x="22" y="572"/>
                  </a:lnTo>
                  <a:lnTo>
                    <a:pt x="5" y="517"/>
                  </a:lnTo>
                  <a:lnTo>
                    <a:pt x="0" y="454"/>
                  </a:lnTo>
                  <a:lnTo>
                    <a:pt x="7" y="380"/>
                  </a:lnTo>
                  <a:lnTo>
                    <a:pt x="27" y="307"/>
                  </a:lnTo>
                  <a:lnTo>
                    <a:pt x="59" y="236"/>
                  </a:lnTo>
                  <a:lnTo>
                    <a:pt x="98" y="172"/>
                  </a:lnTo>
                  <a:lnTo>
                    <a:pt x="146" y="116"/>
                  </a:lnTo>
                  <a:lnTo>
                    <a:pt x="202" y="68"/>
                  </a:lnTo>
                  <a:lnTo>
                    <a:pt x="261" y="33"/>
                  </a:lnTo>
                  <a:lnTo>
                    <a:pt x="324" y="9"/>
                  </a:lnTo>
                  <a:lnTo>
                    <a:pt x="38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5" name="Freeform 39"/>
            <p:cNvSpPr>
              <a:spLocks noEditPoints="1"/>
            </p:cNvSpPr>
            <p:nvPr/>
          </p:nvSpPr>
          <p:spPr bwMode="auto">
            <a:xfrm>
              <a:off x="5525" y="1360"/>
              <a:ext cx="171" cy="666"/>
            </a:xfrm>
            <a:custGeom>
              <a:avLst/>
              <a:gdLst/>
              <a:ahLst/>
              <a:cxnLst>
                <a:cxn ang="0">
                  <a:pos x="88" y="503"/>
                </a:cxn>
                <a:cxn ang="0">
                  <a:pos x="119" y="510"/>
                </a:cxn>
                <a:cxn ang="0">
                  <a:pos x="144" y="527"/>
                </a:cxn>
                <a:cxn ang="0">
                  <a:pos x="163" y="553"/>
                </a:cxn>
                <a:cxn ang="0">
                  <a:pos x="171" y="583"/>
                </a:cxn>
                <a:cxn ang="0">
                  <a:pos x="163" y="617"/>
                </a:cxn>
                <a:cxn ang="0">
                  <a:pos x="144" y="643"/>
                </a:cxn>
                <a:cxn ang="0">
                  <a:pos x="119" y="661"/>
                </a:cxn>
                <a:cxn ang="0">
                  <a:pos x="88" y="666"/>
                </a:cxn>
                <a:cxn ang="0">
                  <a:pos x="54" y="661"/>
                </a:cxn>
                <a:cxn ang="0">
                  <a:pos x="27" y="643"/>
                </a:cxn>
                <a:cxn ang="0">
                  <a:pos x="7" y="617"/>
                </a:cxn>
                <a:cxn ang="0">
                  <a:pos x="0" y="583"/>
                </a:cxn>
                <a:cxn ang="0">
                  <a:pos x="7" y="553"/>
                </a:cxn>
                <a:cxn ang="0">
                  <a:pos x="27" y="527"/>
                </a:cxn>
                <a:cxn ang="0">
                  <a:pos x="54" y="510"/>
                </a:cxn>
                <a:cxn ang="0">
                  <a:pos x="88" y="503"/>
                </a:cxn>
                <a:cxn ang="0">
                  <a:pos x="88" y="0"/>
                </a:cxn>
                <a:cxn ang="0">
                  <a:pos x="119" y="4"/>
                </a:cxn>
                <a:cxn ang="0">
                  <a:pos x="144" y="23"/>
                </a:cxn>
                <a:cxn ang="0">
                  <a:pos x="163" y="49"/>
                </a:cxn>
                <a:cxn ang="0">
                  <a:pos x="171" y="82"/>
                </a:cxn>
                <a:cxn ang="0">
                  <a:pos x="163" y="113"/>
                </a:cxn>
                <a:cxn ang="0">
                  <a:pos x="144" y="139"/>
                </a:cxn>
                <a:cxn ang="0">
                  <a:pos x="119" y="156"/>
                </a:cxn>
                <a:cxn ang="0">
                  <a:pos x="88" y="163"/>
                </a:cxn>
                <a:cxn ang="0">
                  <a:pos x="54" y="156"/>
                </a:cxn>
                <a:cxn ang="0">
                  <a:pos x="27" y="139"/>
                </a:cxn>
                <a:cxn ang="0">
                  <a:pos x="7" y="113"/>
                </a:cxn>
                <a:cxn ang="0">
                  <a:pos x="0" y="82"/>
                </a:cxn>
                <a:cxn ang="0">
                  <a:pos x="7" y="49"/>
                </a:cxn>
                <a:cxn ang="0">
                  <a:pos x="27" y="23"/>
                </a:cxn>
                <a:cxn ang="0">
                  <a:pos x="54" y="4"/>
                </a:cxn>
                <a:cxn ang="0">
                  <a:pos x="88" y="0"/>
                </a:cxn>
              </a:cxnLst>
              <a:rect l="0" t="0" r="r" b="b"/>
              <a:pathLst>
                <a:path w="171" h="666">
                  <a:moveTo>
                    <a:pt x="88" y="503"/>
                  </a:moveTo>
                  <a:lnTo>
                    <a:pt x="119" y="510"/>
                  </a:lnTo>
                  <a:lnTo>
                    <a:pt x="144" y="527"/>
                  </a:lnTo>
                  <a:lnTo>
                    <a:pt x="163" y="553"/>
                  </a:lnTo>
                  <a:lnTo>
                    <a:pt x="171" y="583"/>
                  </a:lnTo>
                  <a:lnTo>
                    <a:pt x="163" y="617"/>
                  </a:lnTo>
                  <a:lnTo>
                    <a:pt x="144" y="643"/>
                  </a:lnTo>
                  <a:lnTo>
                    <a:pt x="119" y="661"/>
                  </a:lnTo>
                  <a:lnTo>
                    <a:pt x="88" y="666"/>
                  </a:lnTo>
                  <a:lnTo>
                    <a:pt x="54" y="661"/>
                  </a:lnTo>
                  <a:lnTo>
                    <a:pt x="27" y="643"/>
                  </a:lnTo>
                  <a:lnTo>
                    <a:pt x="7" y="617"/>
                  </a:lnTo>
                  <a:lnTo>
                    <a:pt x="0" y="583"/>
                  </a:lnTo>
                  <a:lnTo>
                    <a:pt x="7" y="553"/>
                  </a:lnTo>
                  <a:lnTo>
                    <a:pt x="27" y="527"/>
                  </a:lnTo>
                  <a:lnTo>
                    <a:pt x="54" y="510"/>
                  </a:lnTo>
                  <a:lnTo>
                    <a:pt x="88" y="503"/>
                  </a:lnTo>
                  <a:close/>
                  <a:moveTo>
                    <a:pt x="88" y="0"/>
                  </a:moveTo>
                  <a:lnTo>
                    <a:pt x="119" y="4"/>
                  </a:lnTo>
                  <a:lnTo>
                    <a:pt x="144" y="23"/>
                  </a:lnTo>
                  <a:lnTo>
                    <a:pt x="163" y="49"/>
                  </a:lnTo>
                  <a:lnTo>
                    <a:pt x="171" y="82"/>
                  </a:lnTo>
                  <a:lnTo>
                    <a:pt x="163" y="113"/>
                  </a:lnTo>
                  <a:lnTo>
                    <a:pt x="144" y="139"/>
                  </a:lnTo>
                  <a:lnTo>
                    <a:pt x="119" y="156"/>
                  </a:lnTo>
                  <a:lnTo>
                    <a:pt x="88" y="163"/>
                  </a:lnTo>
                  <a:lnTo>
                    <a:pt x="54" y="156"/>
                  </a:lnTo>
                  <a:lnTo>
                    <a:pt x="27" y="139"/>
                  </a:lnTo>
                  <a:lnTo>
                    <a:pt x="7" y="113"/>
                  </a:lnTo>
                  <a:lnTo>
                    <a:pt x="0" y="82"/>
                  </a:lnTo>
                  <a:lnTo>
                    <a:pt x="7" y="49"/>
                  </a:lnTo>
                  <a:lnTo>
                    <a:pt x="27" y="23"/>
                  </a:lnTo>
                  <a:lnTo>
                    <a:pt x="54" y="4"/>
                  </a:lnTo>
                  <a:lnTo>
                    <a:pt x="8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6" name="Freeform 40"/>
            <p:cNvSpPr>
              <a:spLocks noEditPoints="1"/>
            </p:cNvSpPr>
            <p:nvPr/>
          </p:nvSpPr>
          <p:spPr bwMode="auto">
            <a:xfrm>
              <a:off x="6300" y="967"/>
              <a:ext cx="1101" cy="1059"/>
            </a:xfrm>
            <a:custGeom>
              <a:avLst/>
              <a:gdLst/>
              <a:ahLst/>
              <a:cxnLst>
                <a:cxn ang="0">
                  <a:pos x="558" y="570"/>
                </a:cxn>
                <a:cxn ang="0">
                  <a:pos x="528" y="572"/>
                </a:cxn>
                <a:cxn ang="0">
                  <a:pos x="814" y="1007"/>
                </a:cxn>
                <a:cxn ang="0">
                  <a:pos x="865" y="889"/>
                </a:cxn>
                <a:cxn ang="0">
                  <a:pos x="733" y="707"/>
                </a:cxn>
                <a:cxn ang="0">
                  <a:pos x="650" y="579"/>
                </a:cxn>
                <a:cxn ang="0">
                  <a:pos x="743" y="154"/>
                </a:cxn>
                <a:cxn ang="0">
                  <a:pos x="760" y="331"/>
                </a:cxn>
                <a:cxn ang="0">
                  <a:pos x="714" y="497"/>
                </a:cxn>
                <a:cxn ang="0">
                  <a:pos x="853" y="445"/>
                </a:cxn>
                <a:cxn ang="0">
                  <a:pos x="923" y="324"/>
                </a:cxn>
                <a:cxn ang="0">
                  <a:pos x="889" y="173"/>
                </a:cxn>
                <a:cxn ang="0">
                  <a:pos x="777" y="92"/>
                </a:cxn>
                <a:cxn ang="0">
                  <a:pos x="502" y="52"/>
                </a:cxn>
                <a:cxn ang="0">
                  <a:pos x="412" y="90"/>
                </a:cxn>
                <a:cxn ang="0">
                  <a:pos x="404" y="518"/>
                </a:cxn>
                <a:cxn ang="0">
                  <a:pos x="633" y="490"/>
                </a:cxn>
                <a:cxn ang="0">
                  <a:pos x="704" y="350"/>
                </a:cxn>
                <a:cxn ang="0">
                  <a:pos x="677" y="135"/>
                </a:cxn>
                <a:cxn ang="0">
                  <a:pos x="550" y="57"/>
                </a:cxn>
                <a:cxn ang="0">
                  <a:pos x="197" y="114"/>
                </a:cxn>
                <a:cxn ang="0">
                  <a:pos x="195" y="974"/>
                </a:cxn>
                <a:cxn ang="0">
                  <a:pos x="348" y="943"/>
                </a:cxn>
                <a:cxn ang="0">
                  <a:pos x="351" y="92"/>
                </a:cxn>
                <a:cxn ang="0">
                  <a:pos x="56" y="0"/>
                </a:cxn>
                <a:cxn ang="0">
                  <a:pos x="716" y="17"/>
                </a:cxn>
                <a:cxn ang="0">
                  <a:pos x="901" y="107"/>
                </a:cxn>
                <a:cxn ang="0">
                  <a:pos x="982" y="286"/>
                </a:cxn>
                <a:cxn ang="0">
                  <a:pos x="926" y="454"/>
                </a:cxn>
                <a:cxn ang="0">
                  <a:pos x="784" y="537"/>
                </a:cxn>
                <a:cxn ang="0">
                  <a:pos x="777" y="669"/>
                </a:cxn>
                <a:cxn ang="0">
                  <a:pos x="879" y="813"/>
                </a:cxn>
                <a:cxn ang="0">
                  <a:pos x="950" y="903"/>
                </a:cxn>
                <a:cxn ang="0">
                  <a:pos x="1074" y="1007"/>
                </a:cxn>
                <a:cxn ang="0">
                  <a:pos x="1099" y="1024"/>
                </a:cxn>
                <a:cxn ang="0">
                  <a:pos x="1079" y="1059"/>
                </a:cxn>
                <a:cxn ang="0">
                  <a:pos x="804" y="1059"/>
                </a:cxn>
                <a:cxn ang="0">
                  <a:pos x="760" y="1024"/>
                </a:cxn>
                <a:cxn ang="0">
                  <a:pos x="701" y="934"/>
                </a:cxn>
                <a:cxn ang="0">
                  <a:pos x="404" y="950"/>
                </a:cxn>
                <a:cxn ang="0">
                  <a:pos x="463" y="1005"/>
                </a:cxn>
                <a:cxn ang="0">
                  <a:pos x="533" y="1012"/>
                </a:cxn>
                <a:cxn ang="0">
                  <a:pos x="531" y="1057"/>
                </a:cxn>
                <a:cxn ang="0">
                  <a:pos x="39" y="1059"/>
                </a:cxn>
                <a:cxn ang="0">
                  <a:pos x="0" y="1033"/>
                </a:cxn>
                <a:cxn ang="0">
                  <a:pos x="34" y="1007"/>
                </a:cxn>
                <a:cxn ang="0">
                  <a:pos x="129" y="991"/>
                </a:cxn>
                <a:cxn ang="0">
                  <a:pos x="144" y="140"/>
                </a:cxn>
                <a:cxn ang="0">
                  <a:pos x="109" y="59"/>
                </a:cxn>
                <a:cxn ang="0">
                  <a:pos x="22" y="52"/>
                </a:cxn>
                <a:cxn ang="0">
                  <a:pos x="2" y="14"/>
                </a:cxn>
                <a:cxn ang="0">
                  <a:pos x="56" y="0"/>
                </a:cxn>
              </a:cxnLst>
              <a:rect l="0" t="0" r="r" b="b"/>
              <a:pathLst>
                <a:path w="1101" h="1059">
                  <a:moveTo>
                    <a:pt x="641" y="565"/>
                  </a:moveTo>
                  <a:lnTo>
                    <a:pt x="614" y="568"/>
                  </a:lnTo>
                  <a:lnTo>
                    <a:pt x="585" y="570"/>
                  </a:lnTo>
                  <a:lnTo>
                    <a:pt x="558" y="570"/>
                  </a:lnTo>
                  <a:lnTo>
                    <a:pt x="548" y="570"/>
                  </a:lnTo>
                  <a:lnTo>
                    <a:pt x="541" y="572"/>
                  </a:lnTo>
                  <a:lnTo>
                    <a:pt x="536" y="572"/>
                  </a:lnTo>
                  <a:lnTo>
                    <a:pt x="528" y="572"/>
                  </a:lnTo>
                  <a:lnTo>
                    <a:pt x="528" y="572"/>
                  </a:lnTo>
                  <a:lnTo>
                    <a:pt x="528" y="572"/>
                  </a:lnTo>
                  <a:lnTo>
                    <a:pt x="528" y="572"/>
                  </a:lnTo>
                  <a:lnTo>
                    <a:pt x="814" y="1007"/>
                  </a:lnTo>
                  <a:lnTo>
                    <a:pt x="969" y="1007"/>
                  </a:lnTo>
                  <a:lnTo>
                    <a:pt x="935" y="972"/>
                  </a:lnTo>
                  <a:lnTo>
                    <a:pt x="901" y="932"/>
                  </a:lnTo>
                  <a:lnTo>
                    <a:pt x="865" y="889"/>
                  </a:lnTo>
                  <a:lnTo>
                    <a:pt x="831" y="842"/>
                  </a:lnTo>
                  <a:lnTo>
                    <a:pt x="796" y="797"/>
                  </a:lnTo>
                  <a:lnTo>
                    <a:pt x="765" y="752"/>
                  </a:lnTo>
                  <a:lnTo>
                    <a:pt x="733" y="707"/>
                  </a:lnTo>
                  <a:lnTo>
                    <a:pt x="706" y="667"/>
                  </a:lnTo>
                  <a:lnTo>
                    <a:pt x="682" y="631"/>
                  </a:lnTo>
                  <a:lnTo>
                    <a:pt x="662" y="601"/>
                  </a:lnTo>
                  <a:lnTo>
                    <a:pt x="650" y="579"/>
                  </a:lnTo>
                  <a:lnTo>
                    <a:pt x="641" y="565"/>
                  </a:lnTo>
                  <a:close/>
                  <a:moveTo>
                    <a:pt x="701" y="71"/>
                  </a:moveTo>
                  <a:lnTo>
                    <a:pt x="726" y="111"/>
                  </a:lnTo>
                  <a:lnTo>
                    <a:pt x="743" y="154"/>
                  </a:lnTo>
                  <a:lnTo>
                    <a:pt x="755" y="199"/>
                  </a:lnTo>
                  <a:lnTo>
                    <a:pt x="760" y="244"/>
                  </a:lnTo>
                  <a:lnTo>
                    <a:pt x="762" y="289"/>
                  </a:lnTo>
                  <a:lnTo>
                    <a:pt x="760" y="331"/>
                  </a:lnTo>
                  <a:lnTo>
                    <a:pt x="757" y="376"/>
                  </a:lnTo>
                  <a:lnTo>
                    <a:pt x="748" y="419"/>
                  </a:lnTo>
                  <a:lnTo>
                    <a:pt x="736" y="461"/>
                  </a:lnTo>
                  <a:lnTo>
                    <a:pt x="714" y="497"/>
                  </a:lnTo>
                  <a:lnTo>
                    <a:pt x="714" y="497"/>
                  </a:lnTo>
                  <a:lnTo>
                    <a:pt x="770" y="482"/>
                  </a:lnTo>
                  <a:lnTo>
                    <a:pt x="816" y="466"/>
                  </a:lnTo>
                  <a:lnTo>
                    <a:pt x="853" y="445"/>
                  </a:lnTo>
                  <a:lnTo>
                    <a:pt x="879" y="419"/>
                  </a:lnTo>
                  <a:lnTo>
                    <a:pt x="901" y="390"/>
                  </a:lnTo>
                  <a:lnTo>
                    <a:pt x="913" y="360"/>
                  </a:lnTo>
                  <a:lnTo>
                    <a:pt x="923" y="324"/>
                  </a:lnTo>
                  <a:lnTo>
                    <a:pt x="926" y="286"/>
                  </a:lnTo>
                  <a:lnTo>
                    <a:pt x="921" y="244"/>
                  </a:lnTo>
                  <a:lnTo>
                    <a:pt x="909" y="206"/>
                  </a:lnTo>
                  <a:lnTo>
                    <a:pt x="889" y="173"/>
                  </a:lnTo>
                  <a:lnTo>
                    <a:pt x="865" y="147"/>
                  </a:lnTo>
                  <a:lnTo>
                    <a:pt x="838" y="126"/>
                  </a:lnTo>
                  <a:lnTo>
                    <a:pt x="809" y="107"/>
                  </a:lnTo>
                  <a:lnTo>
                    <a:pt x="777" y="92"/>
                  </a:lnTo>
                  <a:lnTo>
                    <a:pt x="750" y="83"/>
                  </a:lnTo>
                  <a:lnTo>
                    <a:pt x="723" y="76"/>
                  </a:lnTo>
                  <a:lnTo>
                    <a:pt x="701" y="71"/>
                  </a:lnTo>
                  <a:close/>
                  <a:moveTo>
                    <a:pt x="502" y="52"/>
                  </a:moveTo>
                  <a:lnTo>
                    <a:pt x="465" y="57"/>
                  </a:lnTo>
                  <a:lnTo>
                    <a:pt x="441" y="64"/>
                  </a:lnTo>
                  <a:lnTo>
                    <a:pt x="424" y="76"/>
                  </a:lnTo>
                  <a:lnTo>
                    <a:pt x="412" y="90"/>
                  </a:lnTo>
                  <a:lnTo>
                    <a:pt x="407" y="107"/>
                  </a:lnTo>
                  <a:lnTo>
                    <a:pt x="404" y="121"/>
                  </a:lnTo>
                  <a:lnTo>
                    <a:pt x="404" y="135"/>
                  </a:lnTo>
                  <a:lnTo>
                    <a:pt x="404" y="518"/>
                  </a:lnTo>
                  <a:lnTo>
                    <a:pt x="482" y="518"/>
                  </a:lnTo>
                  <a:lnTo>
                    <a:pt x="543" y="513"/>
                  </a:lnTo>
                  <a:lnTo>
                    <a:pt x="594" y="504"/>
                  </a:lnTo>
                  <a:lnTo>
                    <a:pt x="633" y="490"/>
                  </a:lnTo>
                  <a:lnTo>
                    <a:pt x="662" y="468"/>
                  </a:lnTo>
                  <a:lnTo>
                    <a:pt x="684" y="438"/>
                  </a:lnTo>
                  <a:lnTo>
                    <a:pt x="697" y="400"/>
                  </a:lnTo>
                  <a:lnTo>
                    <a:pt x="704" y="350"/>
                  </a:lnTo>
                  <a:lnTo>
                    <a:pt x="706" y="289"/>
                  </a:lnTo>
                  <a:lnTo>
                    <a:pt x="704" y="227"/>
                  </a:lnTo>
                  <a:lnTo>
                    <a:pt x="694" y="175"/>
                  </a:lnTo>
                  <a:lnTo>
                    <a:pt x="677" y="135"/>
                  </a:lnTo>
                  <a:lnTo>
                    <a:pt x="655" y="102"/>
                  </a:lnTo>
                  <a:lnTo>
                    <a:pt x="626" y="81"/>
                  </a:lnTo>
                  <a:lnTo>
                    <a:pt x="592" y="64"/>
                  </a:lnTo>
                  <a:lnTo>
                    <a:pt x="550" y="57"/>
                  </a:lnTo>
                  <a:lnTo>
                    <a:pt x="502" y="52"/>
                  </a:lnTo>
                  <a:close/>
                  <a:moveTo>
                    <a:pt x="185" y="52"/>
                  </a:moveTo>
                  <a:lnTo>
                    <a:pt x="195" y="83"/>
                  </a:lnTo>
                  <a:lnTo>
                    <a:pt x="197" y="114"/>
                  </a:lnTo>
                  <a:lnTo>
                    <a:pt x="200" y="137"/>
                  </a:lnTo>
                  <a:lnTo>
                    <a:pt x="200" y="920"/>
                  </a:lnTo>
                  <a:lnTo>
                    <a:pt x="197" y="943"/>
                  </a:lnTo>
                  <a:lnTo>
                    <a:pt x="195" y="974"/>
                  </a:lnTo>
                  <a:lnTo>
                    <a:pt x="185" y="1007"/>
                  </a:lnTo>
                  <a:lnTo>
                    <a:pt x="360" y="1007"/>
                  </a:lnTo>
                  <a:lnTo>
                    <a:pt x="351" y="974"/>
                  </a:lnTo>
                  <a:lnTo>
                    <a:pt x="348" y="943"/>
                  </a:lnTo>
                  <a:lnTo>
                    <a:pt x="346" y="920"/>
                  </a:lnTo>
                  <a:lnTo>
                    <a:pt x="346" y="130"/>
                  </a:lnTo>
                  <a:lnTo>
                    <a:pt x="348" y="114"/>
                  </a:lnTo>
                  <a:lnTo>
                    <a:pt x="351" y="92"/>
                  </a:lnTo>
                  <a:lnTo>
                    <a:pt x="355" y="74"/>
                  </a:lnTo>
                  <a:lnTo>
                    <a:pt x="370" y="52"/>
                  </a:lnTo>
                  <a:lnTo>
                    <a:pt x="185" y="52"/>
                  </a:lnTo>
                  <a:close/>
                  <a:moveTo>
                    <a:pt x="56" y="0"/>
                  </a:moveTo>
                  <a:lnTo>
                    <a:pt x="558" y="0"/>
                  </a:lnTo>
                  <a:lnTo>
                    <a:pt x="611" y="0"/>
                  </a:lnTo>
                  <a:lnTo>
                    <a:pt x="662" y="7"/>
                  </a:lnTo>
                  <a:lnTo>
                    <a:pt x="716" y="17"/>
                  </a:lnTo>
                  <a:lnTo>
                    <a:pt x="770" y="31"/>
                  </a:lnTo>
                  <a:lnTo>
                    <a:pt x="818" y="52"/>
                  </a:lnTo>
                  <a:lnTo>
                    <a:pt x="862" y="76"/>
                  </a:lnTo>
                  <a:lnTo>
                    <a:pt x="901" y="107"/>
                  </a:lnTo>
                  <a:lnTo>
                    <a:pt x="935" y="142"/>
                  </a:lnTo>
                  <a:lnTo>
                    <a:pt x="960" y="185"/>
                  </a:lnTo>
                  <a:lnTo>
                    <a:pt x="977" y="232"/>
                  </a:lnTo>
                  <a:lnTo>
                    <a:pt x="982" y="286"/>
                  </a:lnTo>
                  <a:lnTo>
                    <a:pt x="979" y="338"/>
                  </a:lnTo>
                  <a:lnTo>
                    <a:pt x="967" y="383"/>
                  </a:lnTo>
                  <a:lnTo>
                    <a:pt x="948" y="421"/>
                  </a:lnTo>
                  <a:lnTo>
                    <a:pt x="926" y="454"/>
                  </a:lnTo>
                  <a:lnTo>
                    <a:pt x="896" y="482"/>
                  </a:lnTo>
                  <a:lnTo>
                    <a:pt x="862" y="504"/>
                  </a:lnTo>
                  <a:lnTo>
                    <a:pt x="826" y="523"/>
                  </a:lnTo>
                  <a:lnTo>
                    <a:pt x="784" y="537"/>
                  </a:lnTo>
                  <a:lnTo>
                    <a:pt x="743" y="546"/>
                  </a:lnTo>
                  <a:lnTo>
                    <a:pt x="701" y="556"/>
                  </a:lnTo>
                  <a:lnTo>
                    <a:pt x="740" y="615"/>
                  </a:lnTo>
                  <a:lnTo>
                    <a:pt x="777" y="669"/>
                  </a:lnTo>
                  <a:lnTo>
                    <a:pt x="809" y="716"/>
                  </a:lnTo>
                  <a:lnTo>
                    <a:pt x="838" y="754"/>
                  </a:lnTo>
                  <a:lnTo>
                    <a:pt x="860" y="787"/>
                  </a:lnTo>
                  <a:lnTo>
                    <a:pt x="879" y="813"/>
                  </a:lnTo>
                  <a:lnTo>
                    <a:pt x="891" y="830"/>
                  </a:lnTo>
                  <a:lnTo>
                    <a:pt x="899" y="839"/>
                  </a:lnTo>
                  <a:lnTo>
                    <a:pt x="921" y="870"/>
                  </a:lnTo>
                  <a:lnTo>
                    <a:pt x="950" y="903"/>
                  </a:lnTo>
                  <a:lnTo>
                    <a:pt x="979" y="939"/>
                  </a:lnTo>
                  <a:lnTo>
                    <a:pt x="1013" y="969"/>
                  </a:lnTo>
                  <a:lnTo>
                    <a:pt x="1045" y="993"/>
                  </a:lnTo>
                  <a:lnTo>
                    <a:pt x="1074" y="1007"/>
                  </a:lnTo>
                  <a:lnTo>
                    <a:pt x="1084" y="1010"/>
                  </a:lnTo>
                  <a:lnTo>
                    <a:pt x="1091" y="1012"/>
                  </a:lnTo>
                  <a:lnTo>
                    <a:pt x="1096" y="1019"/>
                  </a:lnTo>
                  <a:lnTo>
                    <a:pt x="1099" y="1024"/>
                  </a:lnTo>
                  <a:lnTo>
                    <a:pt x="1101" y="1033"/>
                  </a:lnTo>
                  <a:lnTo>
                    <a:pt x="1099" y="1045"/>
                  </a:lnTo>
                  <a:lnTo>
                    <a:pt x="1089" y="1054"/>
                  </a:lnTo>
                  <a:lnTo>
                    <a:pt x="1079" y="1059"/>
                  </a:lnTo>
                  <a:lnTo>
                    <a:pt x="1064" y="1059"/>
                  </a:lnTo>
                  <a:lnTo>
                    <a:pt x="1047" y="1059"/>
                  </a:lnTo>
                  <a:lnTo>
                    <a:pt x="826" y="1059"/>
                  </a:lnTo>
                  <a:lnTo>
                    <a:pt x="804" y="1059"/>
                  </a:lnTo>
                  <a:lnTo>
                    <a:pt x="789" y="1057"/>
                  </a:lnTo>
                  <a:lnTo>
                    <a:pt x="782" y="1052"/>
                  </a:lnTo>
                  <a:lnTo>
                    <a:pt x="775" y="1040"/>
                  </a:lnTo>
                  <a:lnTo>
                    <a:pt x="760" y="1024"/>
                  </a:lnTo>
                  <a:lnTo>
                    <a:pt x="745" y="1000"/>
                  </a:lnTo>
                  <a:lnTo>
                    <a:pt x="728" y="974"/>
                  </a:lnTo>
                  <a:lnTo>
                    <a:pt x="714" y="950"/>
                  </a:lnTo>
                  <a:lnTo>
                    <a:pt x="701" y="934"/>
                  </a:lnTo>
                  <a:lnTo>
                    <a:pt x="463" y="572"/>
                  </a:lnTo>
                  <a:lnTo>
                    <a:pt x="404" y="572"/>
                  </a:lnTo>
                  <a:lnTo>
                    <a:pt x="404" y="917"/>
                  </a:lnTo>
                  <a:lnTo>
                    <a:pt x="404" y="950"/>
                  </a:lnTo>
                  <a:lnTo>
                    <a:pt x="409" y="974"/>
                  </a:lnTo>
                  <a:lnTo>
                    <a:pt x="419" y="991"/>
                  </a:lnTo>
                  <a:lnTo>
                    <a:pt x="436" y="1000"/>
                  </a:lnTo>
                  <a:lnTo>
                    <a:pt x="463" y="1005"/>
                  </a:lnTo>
                  <a:lnTo>
                    <a:pt x="499" y="1007"/>
                  </a:lnTo>
                  <a:lnTo>
                    <a:pt x="511" y="1007"/>
                  </a:lnTo>
                  <a:lnTo>
                    <a:pt x="524" y="1007"/>
                  </a:lnTo>
                  <a:lnTo>
                    <a:pt x="533" y="1012"/>
                  </a:lnTo>
                  <a:lnTo>
                    <a:pt x="543" y="1019"/>
                  </a:lnTo>
                  <a:lnTo>
                    <a:pt x="546" y="1033"/>
                  </a:lnTo>
                  <a:lnTo>
                    <a:pt x="541" y="1050"/>
                  </a:lnTo>
                  <a:lnTo>
                    <a:pt x="531" y="1057"/>
                  </a:lnTo>
                  <a:lnTo>
                    <a:pt x="514" y="1059"/>
                  </a:lnTo>
                  <a:lnTo>
                    <a:pt x="492" y="1059"/>
                  </a:lnTo>
                  <a:lnTo>
                    <a:pt x="56" y="1059"/>
                  </a:lnTo>
                  <a:lnTo>
                    <a:pt x="39" y="1059"/>
                  </a:lnTo>
                  <a:lnTo>
                    <a:pt x="22" y="1059"/>
                  </a:lnTo>
                  <a:lnTo>
                    <a:pt x="10" y="1054"/>
                  </a:lnTo>
                  <a:lnTo>
                    <a:pt x="2" y="1045"/>
                  </a:lnTo>
                  <a:lnTo>
                    <a:pt x="0" y="1033"/>
                  </a:lnTo>
                  <a:lnTo>
                    <a:pt x="2" y="1019"/>
                  </a:lnTo>
                  <a:lnTo>
                    <a:pt x="12" y="1012"/>
                  </a:lnTo>
                  <a:lnTo>
                    <a:pt x="22" y="1007"/>
                  </a:lnTo>
                  <a:lnTo>
                    <a:pt x="34" y="1007"/>
                  </a:lnTo>
                  <a:lnTo>
                    <a:pt x="44" y="1007"/>
                  </a:lnTo>
                  <a:lnTo>
                    <a:pt x="83" y="1005"/>
                  </a:lnTo>
                  <a:lnTo>
                    <a:pt x="109" y="1000"/>
                  </a:lnTo>
                  <a:lnTo>
                    <a:pt x="129" y="991"/>
                  </a:lnTo>
                  <a:lnTo>
                    <a:pt x="139" y="974"/>
                  </a:lnTo>
                  <a:lnTo>
                    <a:pt x="141" y="950"/>
                  </a:lnTo>
                  <a:lnTo>
                    <a:pt x="144" y="917"/>
                  </a:lnTo>
                  <a:lnTo>
                    <a:pt x="144" y="140"/>
                  </a:lnTo>
                  <a:lnTo>
                    <a:pt x="141" y="107"/>
                  </a:lnTo>
                  <a:lnTo>
                    <a:pt x="139" y="83"/>
                  </a:lnTo>
                  <a:lnTo>
                    <a:pt x="129" y="69"/>
                  </a:lnTo>
                  <a:lnTo>
                    <a:pt x="109" y="59"/>
                  </a:lnTo>
                  <a:lnTo>
                    <a:pt x="83" y="55"/>
                  </a:lnTo>
                  <a:lnTo>
                    <a:pt x="44" y="52"/>
                  </a:lnTo>
                  <a:lnTo>
                    <a:pt x="34" y="52"/>
                  </a:lnTo>
                  <a:lnTo>
                    <a:pt x="22" y="52"/>
                  </a:lnTo>
                  <a:lnTo>
                    <a:pt x="12" y="48"/>
                  </a:lnTo>
                  <a:lnTo>
                    <a:pt x="2" y="40"/>
                  </a:lnTo>
                  <a:lnTo>
                    <a:pt x="0" y="26"/>
                  </a:lnTo>
                  <a:lnTo>
                    <a:pt x="2" y="14"/>
                  </a:lnTo>
                  <a:lnTo>
                    <a:pt x="10" y="5"/>
                  </a:lnTo>
                  <a:lnTo>
                    <a:pt x="22" y="0"/>
                  </a:lnTo>
                  <a:lnTo>
                    <a:pt x="39" y="0"/>
                  </a:lnTo>
                  <a:lnTo>
                    <a:pt x="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7" name="Freeform 41"/>
            <p:cNvSpPr>
              <a:spLocks/>
            </p:cNvSpPr>
            <p:nvPr/>
          </p:nvSpPr>
          <p:spPr bwMode="auto">
            <a:xfrm>
              <a:off x="7481" y="1565"/>
              <a:ext cx="383" cy="695"/>
            </a:xfrm>
            <a:custGeom>
              <a:avLst/>
              <a:gdLst/>
              <a:ahLst/>
              <a:cxnLst>
                <a:cxn ang="0">
                  <a:pos x="259" y="3"/>
                </a:cxn>
                <a:cxn ang="0">
                  <a:pos x="276" y="10"/>
                </a:cxn>
                <a:cxn ang="0">
                  <a:pos x="285" y="26"/>
                </a:cxn>
                <a:cxn ang="0">
                  <a:pos x="285" y="43"/>
                </a:cxn>
                <a:cxn ang="0">
                  <a:pos x="242" y="213"/>
                </a:cxn>
                <a:cxn ang="0">
                  <a:pos x="356" y="213"/>
                </a:cxn>
                <a:cxn ang="0">
                  <a:pos x="371" y="215"/>
                </a:cxn>
                <a:cxn ang="0">
                  <a:pos x="378" y="218"/>
                </a:cxn>
                <a:cxn ang="0">
                  <a:pos x="383" y="227"/>
                </a:cxn>
                <a:cxn ang="0">
                  <a:pos x="380" y="241"/>
                </a:cxn>
                <a:cxn ang="0">
                  <a:pos x="373" y="248"/>
                </a:cxn>
                <a:cxn ang="0">
                  <a:pos x="361" y="251"/>
                </a:cxn>
                <a:cxn ang="0">
                  <a:pos x="346" y="253"/>
                </a:cxn>
                <a:cxn ang="0">
                  <a:pos x="232" y="253"/>
                </a:cxn>
                <a:cxn ang="0">
                  <a:pos x="147" y="582"/>
                </a:cxn>
                <a:cxn ang="0">
                  <a:pos x="144" y="612"/>
                </a:cxn>
                <a:cxn ang="0">
                  <a:pos x="154" y="655"/>
                </a:cxn>
                <a:cxn ang="0">
                  <a:pos x="181" y="667"/>
                </a:cxn>
                <a:cxn ang="0">
                  <a:pos x="254" y="641"/>
                </a:cxn>
                <a:cxn ang="0">
                  <a:pos x="312" y="575"/>
                </a:cxn>
                <a:cxn ang="0">
                  <a:pos x="339" y="527"/>
                </a:cxn>
                <a:cxn ang="0">
                  <a:pos x="346" y="518"/>
                </a:cxn>
                <a:cxn ang="0">
                  <a:pos x="356" y="516"/>
                </a:cxn>
                <a:cxn ang="0">
                  <a:pos x="363" y="516"/>
                </a:cxn>
                <a:cxn ang="0">
                  <a:pos x="371" y="518"/>
                </a:cxn>
                <a:cxn ang="0">
                  <a:pos x="376" y="525"/>
                </a:cxn>
                <a:cxn ang="0">
                  <a:pos x="376" y="539"/>
                </a:cxn>
                <a:cxn ang="0">
                  <a:pos x="354" y="579"/>
                </a:cxn>
                <a:cxn ang="0">
                  <a:pos x="312" y="631"/>
                </a:cxn>
                <a:cxn ang="0">
                  <a:pos x="254" y="676"/>
                </a:cxn>
                <a:cxn ang="0">
                  <a:pos x="178" y="695"/>
                </a:cxn>
                <a:cxn ang="0">
                  <a:pos x="108" y="679"/>
                </a:cxn>
                <a:cxn ang="0">
                  <a:pos x="64" y="629"/>
                </a:cxn>
                <a:cxn ang="0">
                  <a:pos x="59" y="579"/>
                </a:cxn>
                <a:cxn ang="0">
                  <a:pos x="71" y="534"/>
                </a:cxn>
                <a:cxn ang="0">
                  <a:pos x="142" y="253"/>
                </a:cxn>
                <a:cxn ang="0">
                  <a:pos x="25" y="253"/>
                </a:cxn>
                <a:cxn ang="0">
                  <a:pos x="10" y="251"/>
                </a:cxn>
                <a:cxn ang="0">
                  <a:pos x="0" y="244"/>
                </a:cxn>
                <a:cxn ang="0">
                  <a:pos x="0" y="230"/>
                </a:cxn>
                <a:cxn ang="0">
                  <a:pos x="5" y="220"/>
                </a:cxn>
                <a:cxn ang="0">
                  <a:pos x="15" y="215"/>
                </a:cxn>
                <a:cxn ang="0">
                  <a:pos x="27" y="213"/>
                </a:cxn>
                <a:cxn ang="0">
                  <a:pos x="151" y="213"/>
                </a:cxn>
                <a:cxn ang="0">
                  <a:pos x="173" y="126"/>
                </a:cxn>
                <a:cxn ang="0">
                  <a:pos x="186" y="81"/>
                </a:cxn>
                <a:cxn ang="0">
                  <a:pos x="190" y="62"/>
                </a:cxn>
                <a:cxn ang="0">
                  <a:pos x="190" y="57"/>
                </a:cxn>
                <a:cxn ang="0">
                  <a:pos x="193" y="48"/>
                </a:cxn>
                <a:cxn ang="0">
                  <a:pos x="215" y="14"/>
                </a:cxn>
                <a:cxn ang="0">
                  <a:pos x="249" y="0"/>
                </a:cxn>
              </a:cxnLst>
              <a:rect l="0" t="0" r="r" b="b"/>
              <a:pathLst>
                <a:path w="383" h="695">
                  <a:moveTo>
                    <a:pt x="249" y="0"/>
                  </a:moveTo>
                  <a:lnTo>
                    <a:pt x="259" y="3"/>
                  </a:lnTo>
                  <a:lnTo>
                    <a:pt x="268" y="5"/>
                  </a:lnTo>
                  <a:lnTo>
                    <a:pt x="276" y="10"/>
                  </a:lnTo>
                  <a:lnTo>
                    <a:pt x="283" y="17"/>
                  </a:lnTo>
                  <a:lnTo>
                    <a:pt x="285" y="26"/>
                  </a:lnTo>
                  <a:lnTo>
                    <a:pt x="288" y="36"/>
                  </a:lnTo>
                  <a:lnTo>
                    <a:pt x="285" y="43"/>
                  </a:lnTo>
                  <a:lnTo>
                    <a:pt x="285" y="50"/>
                  </a:lnTo>
                  <a:lnTo>
                    <a:pt x="242" y="213"/>
                  </a:lnTo>
                  <a:lnTo>
                    <a:pt x="349" y="213"/>
                  </a:lnTo>
                  <a:lnTo>
                    <a:pt x="356" y="213"/>
                  </a:lnTo>
                  <a:lnTo>
                    <a:pt x="363" y="213"/>
                  </a:lnTo>
                  <a:lnTo>
                    <a:pt x="371" y="215"/>
                  </a:lnTo>
                  <a:lnTo>
                    <a:pt x="376" y="215"/>
                  </a:lnTo>
                  <a:lnTo>
                    <a:pt x="378" y="218"/>
                  </a:lnTo>
                  <a:lnTo>
                    <a:pt x="380" y="222"/>
                  </a:lnTo>
                  <a:lnTo>
                    <a:pt x="383" y="227"/>
                  </a:lnTo>
                  <a:lnTo>
                    <a:pt x="380" y="237"/>
                  </a:lnTo>
                  <a:lnTo>
                    <a:pt x="380" y="241"/>
                  </a:lnTo>
                  <a:lnTo>
                    <a:pt x="376" y="246"/>
                  </a:lnTo>
                  <a:lnTo>
                    <a:pt x="373" y="248"/>
                  </a:lnTo>
                  <a:lnTo>
                    <a:pt x="368" y="251"/>
                  </a:lnTo>
                  <a:lnTo>
                    <a:pt x="361" y="251"/>
                  </a:lnTo>
                  <a:lnTo>
                    <a:pt x="354" y="253"/>
                  </a:lnTo>
                  <a:lnTo>
                    <a:pt x="346" y="253"/>
                  </a:lnTo>
                  <a:lnTo>
                    <a:pt x="232" y="253"/>
                  </a:lnTo>
                  <a:lnTo>
                    <a:pt x="232" y="253"/>
                  </a:lnTo>
                  <a:lnTo>
                    <a:pt x="149" y="568"/>
                  </a:lnTo>
                  <a:lnTo>
                    <a:pt x="147" y="582"/>
                  </a:lnTo>
                  <a:lnTo>
                    <a:pt x="144" y="598"/>
                  </a:lnTo>
                  <a:lnTo>
                    <a:pt x="144" y="612"/>
                  </a:lnTo>
                  <a:lnTo>
                    <a:pt x="147" y="638"/>
                  </a:lnTo>
                  <a:lnTo>
                    <a:pt x="154" y="655"/>
                  </a:lnTo>
                  <a:lnTo>
                    <a:pt x="166" y="664"/>
                  </a:lnTo>
                  <a:lnTo>
                    <a:pt x="181" y="667"/>
                  </a:lnTo>
                  <a:lnTo>
                    <a:pt x="217" y="660"/>
                  </a:lnTo>
                  <a:lnTo>
                    <a:pt x="254" y="641"/>
                  </a:lnTo>
                  <a:lnTo>
                    <a:pt x="285" y="612"/>
                  </a:lnTo>
                  <a:lnTo>
                    <a:pt x="312" y="575"/>
                  </a:lnTo>
                  <a:lnTo>
                    <a:pt x="334" y="534"/>
                  </a:lnTo>
                  <a:lnTo>
                    <a:pt x="339" y="527"/>
                  </a:lnTo>
                  <a:lnTo>
                    <a:pt x="342" y="520"/>
                  </a:lnTo>
                  <a:lnTo>
                    <a:pt x="346" y="518"/>
                  </a:lnTo>
                  <a:lnTo>
                    <a:pt x="351" y="516"/>
                  </a:lnTo>
                  <a:lnTo>
                    <a:pt x="356" y="516"/>
                  </a:lnTo>
                  <a:lnTo>
                    <a:pt x="361" y="516"/>
                  </a:lnTo>
                  <a:lnTo>
                    <a:pt x="363" y="516"/>
                  </a:lnTo>
                  <a:lnTo>
                    <a:pt x="368" y="516"/>
                  </a:lnTo>
                  <a:lnTo>
                    <a:pt x="371" y="518"/>
                  </a:lnTo>
                  <a:lnTo>
                    <a:pt x="373" y="520"/>
                  </a:lnTo>
                  <a:lnTo>
                    <a:pt x="376" y="525"/>
                  </a:lnTo>
                  <a:lnTo>
                    <a:pt x="378" y="530"/>
                  </a:lnTo>
                  <a:lnTo>
                    <a:pt x="376" y="539"/>
                  </a:lnTo>
                  <a:lnTo>
                    <a:pt x="366" y="556"/>
                  </a:lnTo>
                  <a:lnTo>
                    <a:pt x="354" y="579"/>
                  </a:lnTo>
                  <a:lnTo>
                    <a:pt x="337" y="605"/>
                  </a:lnTo>
                  <a:lnTo>
                    <a:pt x="312" y="631"/>
                  </a:lnTo>
                  <a:lnTo>
                    <a:pt x="285" y="655"/>
                  </a:lnTo>
                  <a:lnTo>
                    <a:pt x="254" y="676"/>
                  </a:lnTo>
                  <a:lnTo>
                    <a:pt x="220" y="690"/>
                  </a:lnTo>
                  <a:lnTo>
                    <a:pt x="178" y="695"/>
                  </a:lnTo>
                  <a:lnTo>
                    <a:pt x="142" y="690"/>
                  </a:lnTo>
                  <a:lnTo>
                    <a:pt x="108" y="679"/>
                  </a:lnTo>
                  <a:lnTo>
                    <a:pt x="81" y="657"/>
                  </a:lnTo>
                  <a:lnTo>
                    <a:pt x="64" y="629"/>
                  </a:lnTo>
                  <a:lnTo>
                    <a:pt x="59" y="594"/>
                  </a:lnTo>
                  <a:lnTo>
                    <a:pt x="59" y="579"/>
                  </a:lnTo>
                  <a:lnTo>
                    <a:pt x="64" y="558"/>
                  </a:lnTo>
                  <a:lnTo>
                    <a:pt x="71" y="534"/>
                  </a:lnTo>
                  <a:lnTo>
                    <a:pt x="76" y="511"/>
                  </a:lnTo>
                  <a:lnTo>
                    <a:pt x="142" y="253"/>
                  </a:lnTo>
                  <a:lnTo>
                    <a:pt x="32" y="253"/>
                  </a:lnTo>
                  <a:lnTo>
                    <a:pt x="25" y="253"/>
                  </a:lnTo>
                  <a:lnTo>
                    <a:pt x="15" y="251"/>
                  </a:lnTo>
                  <a:lnTo>
                    <a:pt x="10" y="251"/>
                  </a:lnTo>
                  <a:lnTo>
                    <a:pt x="5" y="248"/>
                  </a:lnTo>
                  <a:lnTo>
                    <a:pt x="0" y="244"/>
                  </a:lnTo>
                  <a:lnTo>
                    <a:pt x="0" y="237"/>
                  </a:lnTo>
                  <a:lnTo>
                    <a:pt x="0" y="230"/>
                  </a:lnTo>
                  <a:lnTo>
                    <a:pt x="3" y="222"/>
                  </a:lnTo>
                  <a:lnTo>
                    <a:pt x="5" y="220"/>
                  </a:lnTo>
                  <a:lnTo>
                    <a:pt x="10" y="215"/>
                  </a:lnTo>
                  <a:lnTo>
                    <a:pt x="15" y="215"/>
                  </a:lnTo>
                  <a:lnTo>
                    <a:pt x="22" y="213"/>
                  </a:lnTo>
                  <a:lnTo>
                    <a:pt x="27" y="213"/>
                  </a:lnTo>
                  <a:lnTo>
                    <a:pt x="35" y="213"/>
                  </a:lnTo>
                  <a:lnTo>
                    <a:pt x="151" y="213"/>
                  </a:lnTo>
                  <a:lnTo>
                    <a:pt x="164" y="163"/>
                  </a:lnTo>
                  <a:lnTo>
                    <a:pt x="173" y="126"/>
                  </a:lnTo>
                  <a:lnTo>
                    <a:pt x="181" y="100"/>
                  </a:lnTo>
                  <a:lnTo>
                    <a:pt x="186" y="81"/>
                  </a:lnTo>
                  <a:lnTo>
                    <a:pt x="188" y="69"/>
                  </a:lnTo>
                  <a:lnTo>
                    <a:pt x="190" y="62"/>
                  </a:lnTo>
                  <a:lnTo>
                    <a:pt x="190" y="59"/>
                  </a:lnTo>
                  <a:lnTo>
                    <a:pt x="190" y="57"/>
                  </a:lnTo>
                  <a:lnTo>
                    <a:pt x="193" y="52"/>
                  </a:lnTo>
                  <a:lnTo>
                    <a:pt x="193" y="48"/>
                  </a:lnTo>
                  <a:lnTo>
                    <a:pt x="203" y="29"/>
                  </a:lnTo>
                  <a:lnTo>
                    <a:pt x="215" y="14"/>
                  </a:lnTo>
                  <a:lnTo>
                    <a:pt x="229" y="5"/>
                  </a:lnTo>
                  <a:lnTo>
                    <a:pt x="2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8" name="Freeform 42"/>
            <p:cNvSpPr>
              <a:spLocks/>
            </p:cNvSpPr>
            <p:nvPr/>
          </p:nvSpPr>
          <p:spPr bwMode="auto">
            <a:xfrm>
              <a:off x="8544" y="1234"/>
              <a:ext cx="1420" cy="809"/>
            </a:xfrm>
            <a:custGeom>
              <a:avLst/>
              <a:gdLst/>
              <a:ahLst/>
              <a:cxnLst>
                <a:cxn ang="0">
                  <a:pos x="1059" y="0"/>
                </a:cxn>
                <a:cxn ang="0">
                  <a:pos x="1074" y="5"/>
                </a:cxn>
                <a:cxn ang="0">
                  <a:pos x="1079" y="12"/>
                </a:cxn>
                <a:cxn ang="0">
                  <a:pos x="1084" y="24"/>
                </a:cxn>
                <a:cxn ang="0">
                  <a:pos x="1133" y="159"/>
                </a:cxn>
                <a:cxn ang="0">
                  <a:pos x="1203" y="256"/>
                </a:cxn>
                <a:cxn ang="0">
                  <a:pos x="1281" y="324"/>
                </a:cxn>
                <a:cxn ang="0">
                  <a:pos x="1352" y="364"/>
                </a:cxn>
                <a:cxn ang="0">
                  <a:pos x="1408" y="388"/>
                </a:cxn>
                <a:cxn ang="0">
                  <a:pos x="1415" y="395"/>
                </a:cxn>
                <a:cxn ang="0">
                  <a:pos x="1420" y="405"/>
                </a:cxn>
                <a:cxn ang="0">
                  <a:pos x="1418" y="416"/>
                </a:cxn>
                <a:cxn ang="0">
                  <a:pos x="1408" y="421"/>
                </a:cxn>
                <a:cxn ang="0">
                  <a:pos x="1325" y="459"/>
                </a:cxn>
                <a:cxn ang="0">
                  <a:pos x="1211" y="546"/>
                </a:cxn>
                <a:cxn ang="0">
                  <a:pos x="1130" y="655"/>
                </a:cxn>
                <a:cxn ang="0">
                  <a:pos x="1086" y="778"/>
                </a:cxn>
                <a:cxn ang="0">
                  <a:pos x="1079" y="797"/>
                </a:cxn>
                <a:cxn ang="0">
                  <a:pos x="1074" y="806"/>
                </a:cxn>
                <a:cxn ang="0">
                  <a:pos x="1059" y="809"/>
                </a:cxn>
                <a:cxn ang="0">
                  <a:pos x="1045" y="809"/>
                </a:cxn>
                <a:cxn ang="0">
                  <a:pos x="1035" y="809"/>
                </a:cxn>
                <a:cxn ang="0">
                  <a:pos x="1025" y="804"/>
                </a:cxn>
                <a:cxn ang="0">
                  <a:pos x="1018" y="797"/>
                </a:cxn>
                <a:cxn ang="0">
                  <a:pos x="1018" y="783"/>
                </a:cxn>
                <a:cxn ang="0">
                  <a:pos x="1033" y="728"/>
                </a:cxn>
                <a:cxn ang="0">
                  <a:pos x="1072" y="639"/>
                </a:cxn>
                <a:cxn ang="0">
                  <a:pos x="1116" y="570"/>
                </a:cxn>
                <a:cxn ang="0">
                  <a:pos x="1162" y="511"/>
                </a:cxn>
                <a:cxn ang="0">
                  <a:pos x="1247" y="438"/>
                </a:cxn>
                <a:cxn ang="0">
                  <a:pos x="41" y="438"/>
                </a:cxn>
                <a:cxn ang="0">
                  <a:pos x="12" y="431"/>
                </a:cxn>
                <a:cxn ang="0">
                  <a:pos x="0" y="405"/>
                </a:cxn>
                <a:cxn ang="0">
                  <a:pos x="12" y="381"/>
                </a:cxn>
                <a:cxn ang="0">
                  <a:pos x="41" y="374"/>
                </a:cxn>
                <a:cxn ang="0">
                  <a:pos x="1247" y="374"/>
                </a:cxn>
                <a:cxn ang="0">
                  <a:pos x="1135" y="272"/>
                </a:cxn>
                <a:cxn ang="0">
                  <a:pos x="1069" y="173"/>
                </a:cxn>
                <a:cxn ang="0">
                  <a:pos x="1033" y="83"/>
                </a:cxn>
                <a:cxn ang="0">
                  <a:pos x="1018" y="29"/>
                </a:cxn>
                <a:cxn ang="0">
                  <a:pos x="1018" y="15"/>
                </a:cxn>
                <a:cxn ang="0">
                  <a:pos x="1025" y="5"/>
                </a:cxn>
                <a:cxn ang="0">
                  <a:pos x="1035" y="3"/>
                </a:cxn>
                <a:cxn ang="0">
                  <a:pos x="1045" y="0"/>
                </a:cxn>
              </a:cxnLst>
              <a:rect l="0" t="0" r="r" b="b"/>
              <a:pathLst>
                <a:path w="1420" h="809">
                  <a:moveTo>
                    <a:pt x="1050" y="0"/>
                  </a:moveTo>
                  <a:lnTo>
                    <a:pt x="1059" y="0"/>
                  </a:lnTo>
                  <a:lnTo>
                    <a:pt x="1069" y="3"/>
                  </a:lnTo>
                  <a:lnTo>
                    <a:pt x="1074" y="5"/>
                  </a:lnTo>
                  <a:lnTo>
                    <a:pt x="1077" y="7"/>
                  </a:lnTo>
                  <a:lnTo>
                    <a:pt x="1079" y="12"/>
                  </a:lnTo>
                  <a:lnTo>
                    <a:pt x="1081" y="17"/>
                  </a:lnTo>
                  <a:lnTo>
                    <a:pt x="1084" y="24"/>
                  </a:lnTo>
                  <a:lnTo>
                    <a:pt x="1106" y="97"/>
                  </a:lnTo>
                  <a:lnTo>
                    <a:pt x="1133" y="159"/>
                  </a:lnTo>
                  <a:lnTo>
                    <a:pt x="1167" y="213"/>
                  </a:lnTo>
                  <a:lnTo>
                    <a:pt x="1203" y="256"/>
                  </a:lnTo>
                  <a:lnTo>
                    <a:pt x="1242" y="293"/>
                  </a:lnTo>
                  <a:lnTo>
                    <a:pt x="1281" y="324"/>
                  </a:lnTo>
                  <a:lnTo>
                    <a:pt x="1318" y="348"/>
                  </a:lnTo>
                  <a:lnTo>
                    <a:pt x="1352" y="364"/>
                  </a:lnTo>
                  <a:lnTo>
                    <a:pt x="1384" y="379"/>
                  </a:lnTo>
                  <a:lnTo>
                    <a:pt x="1408" y="388"/>
                  </a:lnTo>
                  <a:lnTo>
                    <a:pt x="1410" y="390"/>
                  </a:lnTo>
                  <a:lnTo>
                    <a:pt x="1415" y="395"/>
                  </a:lnTo>
                  <a:lnTo>
                    <a:pt x="1418" y="400"/>
                  </a:lnTo>
                  <a:lnTo>
                    <a:pt x="1420" y="405"/>
                  </a:lnTo>
                  <a:lnTo>
                    <a:pt x="1420" y="412"/>
                  </a:lnTo>
                  <a:lnTo>
                    <a:pt x="1418" y="416"/>
                  </a:lnTo>
                  <a:lnTo>
                    <a:pt x="1413" y="419"/>
                  </a:lnTo>
                  <a:lnTo>
                    <a:pt x="1408" y="421"/>
                  </a:lnTo>
                  <a:lnTo>
                    <a:pt x="1398" y="426"/>
                  </a:lnTo>
                  <a:lnTo>
                    <a:pt x="1325" y="459"/>
                  </a:lnTo>
                  <a:lnTo>
                    <a:pt x="1262" y="501"/>
                  </a:lnTo>
                  <a:lnTo>
                    <a:pt x="1211" y="546"/>
                  </a:lnTo>
                  <a:lnTo>
                    <a:pt x="1167" y="598"/>
                  </a:lnTo>
                  <a:lnTo>
                    <a:pt x="1130" y="655"/>
                  </a:lnTo>
                  <a:lnTo>
                    <a:pt x="1103" y="714"/>
                  </a:lnTo>
                  <a:lnTo>
                    <a:pt x="1086" y="778"/>
                  </a:lnTo>
                  <a:lnTo>
                    <a:pt x="1084" y="790"/>
                  </a:lnTo>
                  <a:lnTo>
                    <a:pt x="1079" y="797"/>
                  </a:lnTo>
                  <a:lnTo>
                    <a:pt x="1077" y="804"/>
                  </a:lnTo>
                  <a:lnTo>
                    <a:pt x="1074" y="806"/>
                  </a:lnTo>
                  <a:lnTo>
                    <a:pt x="1069" y="809"/>
                  </a:lnTo>
                  <a:lnTo>
                    <a:pt x="1059" y="809"/>
                  </a:lnTo>
                  <a:lnTo>
                    <a:pt x="1050" y="809"/>
                  </a:lnTo>
                  <a:lnTo>
                    <a:pt x="1045" y="809"/>
                  </a:lnTo>
                  <a:lnTo>
                    <a:pt x="1040" y="809"/>
                  </a:lnTo>
                  <a:lnTo>
                    <a:pt x="1035" y="809"/>
                  </a:lnTo>
                  <a:lnTo>
                    <a:pt x="1030" y="806"/>
                  </a:lnTo>
                  <a:lnTo>
                    <a:pt x="1025" y="804"/>
                  </a:lnTo>
                  <a:lnTo>
                    <a:pt x="1021" y="802"/>
                  </a:lnTo>
                  <a:lnTo>
                    <a:pt x="1018" y="797"/>
                  </a:lnTo>
                  <a:lnTo>
                    <a:pt x="1018" y="790"/>
                  </a:lnTo>
                  <a:lnTo>
                    <a:pt x="1018" y="783"/>
                  </a:lnTo>
                  <a:lnTo>
                    <a:pt x="1023" y="761"/>
                  </a:lnTo>
                  <a:lnTo>
                    <a:pt x="1033" y="728"/>
                  </a:lnTo>
                  <a:lnTo>
                    <a:pt x="1050" y="686"/>
                  </a:lnTo>
                  <a:lnTo>
                    <a:pt x="1072" y="639"/>
                  </a:lnTo>
                  <a:lnTo>
                    <a:pt x="1103" y="587"/>
                  </a:lnTo>
                  <a:lnTo>
                    <a:pt x="1116" y="570"/>
                  </a:lnTo>
                  <a:lnTo>
                    <a:pt x="1133" y="544"/>
                  </a:lnTo>
                  <a:lnTo>
                    <a:pt x="1162" y="511"/>
                  </a:lnTo>
                  <a:lnTo>
                    <a:pt x="1198" y="475"/>
                  </a:lnTo>
                  <a:lnTo>
                    <a:pt x="1247" y="438"/>
                  </a:lnTo>
                  <a:lnTo>
                    <a:pt x="58" y="438"/>
                  </a:lnTo>
                  <a:lnTo>
                    <a:pt x="41" y="438"/>
                  </a:lnTo>
                  <a:lnTo>
                    <a:pt x="24" y="435"/>
                  </a:lnTo>
                  <a:lnTo>
                    <a:pt x="12" y="431"/>
                  </a:lnTo>
                  <a:lnTo>
                    <a:pt x="5" y="421"/>
                  </a:lnTo>
                  <a:lnTo>
                    <a:pt x="0" y="405"/>
                  </a:lnTo>
                  <a:lnTo>
                    <a:pt x="5" y="390"/>
                  </a:lnTo>
                  <a:lnTo>
                    <a:pt x="12" y="381"/>
                  </a:lnTo>
                  <a:lnTo>
                    <a:pt x="24" y="376"/>
                  </a:lnTo>
                  <a:lnTo>
                    <a:pt x="41" y="374"/>
                  </a:lnTo>
                  <a:lnTo>
                    <a:pt x="58" y="374"/>
                  </a:lnTo>
                  <a:lnTo>
                    <a:pt x="1247" y="374"/>
                  </a:lnTo>
                  <a:lnTo>
                    <a:pt x="1186" y="324"/>
                  </a:lnTo>
                  <a:lnTo>
                    <a:pt x="1135" y="272"/>
                  </a:lnTo>
                  <a:lnTo>
                    <a:pt x="1098" y="225"/>
                  </a:lnTo>
                  <a:lnTo>
                    <a:pt x="1069" y="173"/>
                  </a:lnTo>
                  <a:lnTo>
                    <a:pt x="1047" y="126"/>
                  </a:lnTo>
                  <a:lnTo>
                    <a:pt x="1033" y="83"/>
                  </a:lnTo>
                  <a:lnTo>
                    <a:pt x="1023" y="50"/>
                  </a:lnTo>
                  <a:lnTo>
                    <a:pt x="1018" y="29"/>
                  </a:lnTo>
                  <a:lnTo>
                    <a:pt x="1018" y="19"/>
                  </a:lnTo>
                  <a:lnTo>
                    <a:pt x="1018" y="15"/>
                  </a:lnTo>
                  <a:lnTo>
                    <a:pt x="1021" y="10"/>
                  </a:lnTo>
                  <a:lnTo>
                    <a:pt x="1025" y="5"/>
                  </a:lnTo>
                  <a:lnTo>
                    <a:pt x="1030" y="3"/>
                  </a:lnTo>
                  <a:lnTo>
                    <a:pt x="1035" y="3"/>
                  </a:lnTo>
                  <a:lnTo>
                    <a:pt x="1040" y="0"/>
                  </a:lnTo>
                  <a:lnTo>
                    <a:pt x="1045"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9" name="Freeform 43"/>
            <p:cNvSpPr>
              <a:spLocks/>
            </p:cNvSpPr>
            <p:nvPr/>
          </p:nvSpPr>
          <p:spPr bwMode="auto">
            <a:xfrm>
              <a:off x="10568" y="970"/>
              <a:ext cx="1603" cy="1056"/>
            </a:xfrm>
            <a:custGeom>
              <a:avLst/>
              <a:gdLst/>
              <a:ahLst/>
              <a:cxnLst>
                <a:cxn ang="0">
                  <a:pos x="553" y="0"/>
                </a:cxn>
                <a:cxn ang="0">
                  <a:pos x="578" y="33"/>
                </a:cxn>
                <a:cxn ang="0">
                  <a:pos x="1299" y="11"/>
                </a:cxn>
                <a:cxn ang="0">
                  <a:pos x="1350" y="0"/>
                </a:cxn>
                <a:cxn ang="0">
                  <a:pos x="1591" y="2"/>
                </a:cxn>
                <a:cxn ang="0">
                  <a:pos x="1601" y="33"/>
                </a:cxn>
                <a:cxn ang="0">
                  <a:pos x="1550" y="45"/>
                </a:cxn>
                <a:cxn ang="0">
                  <a:pos x="1452" y="56"/>
                </a:cxn>
                <a:cxn ang="0">
                  <a:pos x="1421" y="97"/>
                </a:cxn>
                <a:cxn ang="0">
                  <a:pos x="1201" y="945"/>
                </a:cxn>
                <a:cxn ang="0">
                  <a:pos x="1197" y="969"/>
                </a:cxn>
                <a:cxn ang="0">
                  <a:pos x="1194" y="978"/>
                </a:cxn>
                <a:cxn ang="0">
                  <a:pos x="1214" y="1002"/>
                </a:cxn>
                <a:cxn ang="0">
                  <a:pos x="1296" y="1009"/>
                </a:cxn>
                <a:cxn ang="0">
                  <a:pos x="1340" y="1016"/>
                </a:cxn>
                <a:cxn ang="0">
                  <a:pos x="1340" y="1042"/>
                </a:cxn>
                <a:cxn ang="0">
                  <a:pos x="1328" y="1054"/>
                </a:cxn>
                <a:cxn ang="0">
                  <a:pos x="1316" y="1056"/>
                </a:cxn>
                <a:cxn ang="0">
                  <a:pos x="1111" y="1051"/>
                </a:cxn>
                <a:cxn ang="0">
                  <a:pos x="989" y="1056"/>
                </a:cxn>
                <a:cxn ang="0">
                  <a:pos x="909" y="1056"/>
                </a:cxn>
                <a:cxn ang="0">
                  <a:pos x="897" y="1054"/>
                </a:cxn>
                <a:cxn ang="0">
                  <a:pos x="890" y="1037"/>
                </a:cxn>
                <a:cxn ang="0">
                  <a:pos x="916" y="1009"/>
                </a:cxn>
                <a:cxn ang="0">
                  <a:pos x="1016" y="1004"/>
                </a:cxn>
                <a:cxn ang="0">
                  <a:pos x="1067" y="976"/>
                </a:cxn>
                <a:cxn ang="0">
                  <a:pos x="1309" y="47"/>
                </a:cxn>
                <a:cxn ang="0">
                  <a:pos x="658" y="1035"/>
                </a:cxn>
                <a:cxn ang="0">
                  <a:pos x="641" y="1051"/>
                </a:cxn>
                <a:cxn ang="0">
                  <a:pos x="619" y="1056"/>
                </a:cxn>
                <a:cxn ang="0">
                  <a:pos x="607" y="1042"/>
                </a:cxn>
                <a:cxn ang="0">
                  <a:pos x="602" y="1021"/>
                </a:cxn>
                <a:cxn ang="0">
                  <a:pos x="241" y="914"/>
                </a:cxn>
                <a:cxn ang="0">
                  <a:pos x="239" y="933"/>
                </a:cxn>
                <a:cxn ang="0">
                  <a:pos x="246" y="973"/>
                </a:cxn>
                <a:cxn ang="0">
                  <a:pos x="307" y="1007"/>
                </a:cxn>
                <a:cxn ang="0">
                  <a:pos x="358" y="1009"/>
                </a:cxn>
                <a:cxn ang="0">
                  <a:pos x="371" y="1014"/>
                </a:cxn>
                <a:cxn ang="0">
                  <a:pos x="375" y="1035"/>
                </a:cxn>
                <a:cxn ang="0">
                  <a:pos x="366" y="1051"/>
                </a:cxn>
                <a:cxn ang="0">
                  <a:pos x="354" y="1056"/>
                </a:cxn>
                <a:cxn ang="0">
                  <a:pos x="266" y="1054"/>
                </a:cxn>
                <a:cxn ang="0">
                  <a:pos x="22" y="1056"/>
                </a:cxn>
                <a:cxn ang="0">
                  <a:pos x="5" y="1051"/>
                </a:cxn>
                <a:cxn ang="0">
                  <a:pos x="3" y="1028"/>
                </a:cxn>
                <a:cxn ang="0">
                  <a:pos x="12" y="1014"/>
                </a:cxn>
                <a:cxn ang="0">
                  <a:pos x="25" y="1009"/>
                </a:cxn>
                <a:cxn ang="0">
                  <a:pos x="117" y="995"/>
                </a:cxn>
                <a:cxn ang="0">
                  <a:pos x="183" y="943"/>
                </a:cxn>
                <a:cxn ang="0">
                  <a:pos x="405" y="104"/>
                </a:cxn>
                <a:cxn ang="0">
                  <a:pos x="410" y="82"/>
                </a:cxn>
                <a:cxn ang="0">
                  <a:pos x="410" y="66"/>
                </a:cxn>
                <a:cxn ang="0">
                  <a:pos x="397" y="54"/>
                </a:cxn>
                <a:cxn ang="0">
                  <a:pos x="341" y="47"/>
                </a:cxn>
                <a:cxn ang="0">
                  <a:pos x="273" y="42"/>
                </a:cxn>
                <a:cxn ang="0">
                  <a:pos x="266" y="11"/>
                </a:cxn>
                <a:cxn ang="0">
                  <a:pos x="310" y="0"/>
                </a:cxn>
              </a:cxnLst>
              <a:rect l="0" t="0" r="r" b="b"/>
              <a:pathLst>
                <a:path w="1603" h="1056">
                  <a:moveTo>
                    <a:pt x="310" y="0"/>
                  </a:moveTo>
                  <a:lnTo>
                    <a:pt x="529" y="0"/>
                  </a:lnTo>
                  <a:lnTo>
                    <a:pt x="553" y="0"/>
                  </a:lnTo>
                  <a:lnTo>
                    <a:pt x="566" y="2"/>
                  </a:lnTo>
                  <a:lnTo>
                    <a:pt x="575" y="14"/>
                  </a:lnTo>
                  <a:lnTo>
                    <a:pt x="578" y="33"/>
                  </a:lnTo>
                  <a:lnTo>
                    <a:pt x="702" y="910"/>
                  </a:lnTo>
                  <a:lnTo>
                    <a:pt x="1287" y="28"/>
                  </a:lnTo>
                  <a:lnTo>
                    <a:pt x="1299" y="11"/>
                  </a:lnTo>
                  <a:lnTo>
                    <a:pt x="1309" y="2"/>
                  </a:lnTo>
                  <a:lnTo>
                    <a:pt x="1326" y="0"/>
                  </a:lnTo>
                  <a:lnTo>
                    <a:pt x="1350" y="0"/>
                  </a:lnTo>
                  <a:lnTo>
                    <a:pt x="1562" y="0"/>
                  </a:lnTo>
                  <a:lnTo>
                    <a:pt x="1579" y="0"/>
                  </a:lnTo>
                  <a:lnTo>
                    <a:pt x="1591" y="2"/>
                  </a:lnTo>
                  <a:lnTo>
                    <a:pt x="1601" y="7"/>
                  </a:lnTo>
                  <a:lnTo>
                    <a:pt x="1603" y="16"/>
                  </a:lnTo>
                  <a:lnTo>
                    <a:pt x="1601" y="33"/>
                  </a:lnTo>
                  <a:lnTo>
                    <a:pt x="1591" y="42"/>
                  </a:lnTo>
                  <a:lnTo>
                    <a:pt x="1574" y="45"/>
                  </a:lnTo>
                  <a:lnTo>
                    <a:pt x="1550" y="45"/>
                  </a:lnTo>
                  <a:lnTo>
                    <a:pt x="1506" y="47"/>
                  </a:lnTo>
                  <a:lnTo>
                    <a:pt x="1474" y="49"/>
                  </a:lnTo>
                  <a:lnTo>
                    <a:pt x="1452" y="56"/>
                  </a:lnTo>
                  <a:lnTo>
                    <a:pt x="1438" y="66"/>
                  </a:lnTo>
                  <a:lnTo>
                    <a:pt x="1428" y="80"/>
                  </a:lnTo>
                  <a:lnTo>
                    <a:pt x="1421" y="97"/>
                  </a:lnTo>
                  <a:lnTo>
                    <a:pt x="1416" y="118"/>
                  </a:lnTo>
                  <a:lnTo>
                    <a:pt x="1416" y="118"/>
                  </a:lnTo>
                  <a:lnTo>
                    <a:pt x="1201" y="945"/>
                  </a:lnTo>
                  <a:lnTo>
                    <a:pt x="1199" y="955"/>
                  </a:lnTo>
                  <a:lnTo>
                    <a:pt x="1197" y="962"/>
                  </a:lnTo>
                  <a:lnTo>
                    <a:pt x="1197" y="969"/>
                  </a:lnTo>
                  <a:lnTo>
                    <a:pt x="1194" y="971"/>
                  </a:lnTo>
                  <a:lnTo>
                    <a:pt x="1194" y="976"/>
                  </a:lnTo>
                  <a:lnTo>
                    <a:pt x="1194" y="978"/>
                  </a:lnTo>
                  <a:lnTo>
                    <a:pt x="1194" y="981"/>
                  </a:lnTo>
                  <a:lnTo>
                    <a:pt x="1199" y="995"/>
                  </a:lnTo>
                  <a:lnTo>
                    <a:pt x="1214" y="1002"/>
                  </a:lnTo>
                  <a:lnTo>
                    <a:pt x="1236" y="1007"/>
                  </a:lnTo>
                  <a:lnTo>
                    <a:pt x="1265" y="1009"/>
                  </a:lnTo>
                  <a:lnTo>
                    <a:pt x="1296" y="1009"/>
                  </a:lnTo>
                  <a:lnTo>
                    <a:pt x="1316" y="1009"/>
                  </a:lnTo>
                  <a:lnTo>
                    <a:pt x="1331" y="1011"/>
                  </a:lnTo>
                  <a:lnTo>
                    <a:pt x="1340" y="1016"/>
                  </a:lnTo>
                  <a:lnTo>
                    <a:pt x="1343" y="1025"/>
                  </a:lnTo>
                  <a:lnTo>
                    <a:pt x="1343" y="1035"/>
                  </a:lnTo>
                  <a:lnTo>
                    <a:pt x="1340" y="1042"/>
                  </a:lnTo>
                  <a:lnTo>
                    <a:pt x="1338" y="1047"/>
                  </a:lnTo>
                  <a:lnTo>
                    <a:pt x="1333" y="1051"/>
                  </a:lnTo>
                  <a:lnTo>
                    <a:pt x="1328" y="1054"/>
                  </a:lnTo>
                  <a:lnTo>
                    <a:pt x="1326" y="1056"/>
                  </a:lnTo>
                  <a:lnTo>
                    <a:pt x="1321" y="1056"/>
                  </a:lnTo>
                  <a:lnTo>
                    <a:pt x="1316" y="1056"/>
                  </a:lnTo>
                  <a:lnTo>
                    <a:pt x="1311" y="1056"/>
                  </a:lnTo>
                  <a:lnTo>
                    <a:pt x="1211" y="1054"/>
                  </a:lnTo>
                  <a:lnTo>
                    <a:pt x="1111" y="1051"/>
                  </a:lnTo>
                  <a:lnTo>
                    <a:pt x="1077" y="1051"/>
                  </a:lnTo>
                  <a:lnTo>
                    <a:pt x="1036" y="1054"/>
                  </a:lnTo>
                  <a:lnTo>
                    <a:pt x="989" y="1056"/>
                  </a:lnTo>
                  <a:lnTo>
                    <a:pt x="946" y="1056"/>
                  </a:lnTo>
                  <a:lnTo>
                    <a:pt x="914" y="1056"/>
                  </a:lnTo>
                  <a:lnTo>
                    <a:pt x="909" y="1056"/>
                  </a:lnTo>
                  <a:lnTo>
                    <a:pt x="907" y="1056"/>
                  </a:lnTo>
                  <a:lnTo>
                    <a:pt x="902" y="1056"/>
                  </a:lnTo>
                  <a:lnTo>
                    <a:pt x="897" y="1054"/>
                  </a:lnTo>
                  <a:lnTo>
                    <a:pt x="894" y="1049"/>
                  </a:lnTo>
                  <a:lnTo>
                    <a:pt x="892" y="1044"/>
                  </a:lnTo>
                  <a:lnTo>
                    <a:pt x="890" y="1037"/>
                  </a:lnTo>
                  <a:lnTo>
                    <a:pt x="894" y="1021"/>
                  </a:lnTo>
                  <a:lnTo>
                    <a:pt x="902" y="1011"/>
                  </a:lnTo>
                  <a:lnTo>
                    <a:pt x="916" y="1009"/>
                  </a:lnTo>
                  <a:lnTo>
                    <a:pt x="936" y="1009"/>
                  </a:lnTo>
                  <a:lnTo>
                    <a:pt x="982" y="1007"/>
                  </a:lnTo>
                  <a:lnTo>
                    <a:pt x="1016" y="1004"/>
                  </a:lnTo>
                  <a:lnTo>
                    <a:pt x="1041" y="999"/>
                  </a:lnTo>
                  <a:lnTo>
                    <a:pt x="1055" y="990"/>
                  </a:lnTo>
                  <a:lnTo>
                    <a:pt x="1067" y="976"/>
                  </a:lnTo>
                  <a:lnTo>
                    <a:pt x="1075" y="959"/>
                  </a:lnTo>
                  <a:lnTo>
                    <a:pt x="1082" y="936"/>
                  </a:lnTo>
                  <a:lnTo>
                    <a:pt x="1309" y="47"/>
                  </a:lnTo>
                  <a:lnTo>
                    <a:pt x="1306" y="47"/>
                  </a:lnTo>
                  <a:lnTo>
                    <a:pt x="661" y="1030"/>
                  </a:lnTo>
                  <a:lnTo>
                    <a:pt x="658" y="1035"/>
                  </a:lnTo>
                  <a:lnTo>
                    <a:pt x="653" y="1042"/>
                  </a:lnTo>
                  <a:lnTo>
                    <a:pt x="648" y="1047"/>
                  </a:lnTo>
                  <a:lnTo>
                    <a:pt x="641" y="1051"/>
                  </a:lnTo>
                  <a:lnTo>
                    <a:pt x="634" y="1056"/>
                  </a:lnTo>
                  <a:lnTo>
                    <a:pt x="626" y="1056"/>
                  </a:lnTo>
                  <a:lnTo>
                    <a:pt x="619" y="1056"/>
                  </a:lnTo>
                  <a:lnTo>
                    <a:pt x="612" y="1054"/>
                  </a:lnTo>
                  <a:lnTo>
                    <a:pt x="609" y="1049"/>
                  </a:lnTo>
                  <a:lnTo>
                    <a:pt x="607" y="1042"/>
                  </a:lnTo>
                  <a:lnTo>
                    <a:pt x="605" y="1035"/>
                  </a:lnTo>
                  <a:lnTo>
                    <a:pt x="602" y="1028"/>
                  </a:lnTo>
                  <a:lnTo>
                    <a:pt x="602" y="1021"/>
                  </a:lnTo>
                  <a:lnTo>
                    <a:pt x="463" y="59"/>
                  </a:lnTo>
                  <a:lnTo>
                    <a:pt x="244" y="905"/>
                  </a:lnTo>
                  <a:lnTo>
                    <a:pt x="241" y="914"/>
                  </a:lnTo>
                  <a:lnTo>
                    <a:pt x="241" y="921"/>
                  </a:lnTo>
                  <a:lnTo>
                    <a:pt x="239" y="929"/>
                  </a:lnTo>
                  <a:lnTo>
                    <a:pt x="239" y="933"/>
                  </a:lnTo>
                  <a:lnTo>
                    <a:pt x="239" y="940"/>
                  </a:lnTo>
                  <a:lnTo>
                    <a:pt x="241" y="957"/>
                  </a:lnTo>
                  <a:lnTo>
                    <a:pt x="246" y="973"/>
                  </a:lnTo>
                  <a:lnTo>
                    <a:pt x="259" y="988"/>
                  </a:lnTo>
                  <a:lnTo>
                    <a:pt x="278" y="999"/>
                  </a:lnTo>
                  <a:lnTo>
                    <a:pt x="307" y="1007"/>
                  </a:lnTo>
                  <a:lnTo>
                    <a:pt x="346" y="1009"/>
                  </a:lnTo>
                  <a:lnTo>
                    <a:pt x="351" y="1009"/>
                  </a:lnTo>
                  <a:lnTo>
                    <a:pt x="358" y="1009"/>
                  </a:lnTo>
                  <a:lnTo>
                    <a:pt x="363" y="1009"/>
                  </a:lnTo>
                  <a:lnTo>
                    <a:pt x="368" y="1011"/>
                  </a:lnTo>
                  <a:lnTo>
                    <a:pt x="371" y="1014"/>
                  </a:lnTo>
                  <a:lnTo>
                    <a:pt x="373" y="1018"/>
                  </a:lnTo>
                  <a:lnTo>
                    <a:pt x="375" y="1025"/>
                  </a:lnTo>
                  <a:lnTo>
                    <a:pt x="375" y="1035"/>
                  </a:lnTo>
                  <a:lnTo>
                    <a:pt x="373" y="1042"/>
                  </a:lnTo>
                  <a:lnTo>
                    <a:pt x="371" y="1047"/>
                  </a:lnTo>
                  <a:lnTo>
                    <a:pt x="366" y="1051"/>
                  </a:lnTo>
                  <a:lnTo>
                    <a:pt x="361" y="1054"/>
                  </a:lnTo>
                  <a:lnTo>
                    <a:pt x="358" y="1056"/>
                  </a:lnTo>
                  <a:lnTo>
                    <a:pt x="354" y="1056"/>
                  </a:lnTo>
                  <a:lnTo>
                    <a:pt x="351" y="1056"/>
                  </a:lnTo>
                  <a:lnTo>
                    <a:pt x="346" y="1056"/>
                  </a:lnTo>
                  <a:lnTo>
                    <a:pt x="266" y="1054"/>
                  </a:lnTo>
                  <a:lnTo>
                    <a:pt x="181" y="1051"/>
                  </a:lnTo>
                  <a:lnTo>
                    <a:pt x="103" y="1054"/>
                  </a:lnTo>
                  <a:lnTo>
                    <a:pt x="22" y="1056"/>
                  </a:lnTo>
                  <a:lnTo>
                    <a:pt x="17" y="1056"/>
                  </a:lnTo>
                  <a:lnTo>
                    <a:pt x="10" y="1054"/>
                  </a:lnTo>
                  <a:lnTo>
                    <a:pt x="5" y="1051"/>
                  </a:lnTo>
                  <a:lnTo>
                    <a:pt x="3" y="1044"/>
                  </a:lnTo>
                  <a:lnTo>
                    <a:pt x="0" y="1037"/>
                  </a:lnTo>
                  <a:lnTo>
                    <a:pt x="3" y="1028"/>
                  </a:lnTo>
                  <a:lnTo>
                    <a:pt x="3" y="1021"/>
                  </a:lnTo>
                  <a:lnTo>
                    <a:pt x="8" y="1016"/>
                  </a:lnTo>
                  <a:lnTo>
                    <a:pt x="12" y="1014"/>
                  </a:lnTo>
                  <a:lnTo>
                    <a:pt x="17" y="1011"/>
                  </a:lnTo>
                  <a:lnTo>
                    <a:pt x="20" y="1009"/>
                  </a:lnTo>
                  <a:lnTo>
                    <a:pt x="25" y="1009"/>
                  </a:lnTo>
                  <a:lnTo>
                    <a:pt x="30" y="1009"/>
                  </a:lnTo>
                  <a:lnTo>
                    <a:pt x="78" y="1004"/>
                  </a:lnTo>
                  <a:lnTo>
                    <a:pt x="117" y="995"/>
                  </a:lnTo>
                  <a:lnTo>
                    <a:pt x="146" y="981"/>
                  </a:lnTo>
                  <a:lnTo>
                    <a:pt x="168" y="962"/>
                  </a:lnTo>
                  <a:lnTo>
                    <a:pt x="183" y="943"/>
                  </a:lnTo>
                  <a:lnTo>
                    <a:pt x="195" y="919"/>
                  </a:lnTo>
                  <a:lnTo>
                    <a:pt x="203" y="893"/>
                  </a:lnTo>
                  <a:lnTo>
                    <a:pt x="405" y="104"/>
                  </a:lnTo>
                  <a:lnTo>
                    <a:pt x="407" y="94"/>
                  </a:lnTo>
                  <a:lnTo>
                    <a:pt x="410" y="87"/>
                  </a:lnTo>
                  <a:lnTo>
                    <a:pt x="410" y="82"/>
                  </a:lnTo>
                  <a:lnTo>
                    <a:pt x="410" y="78"/>
                  </a:lnTo>
                  <a:lnTo>
                    <a:pt x="410" y="75"/>
                  </a:lnTo>
                  <a:lnTo>
                    <a:pt x="410" y="66"/>
                  </a:lnTo>
                  <a:lnTo>
                    <a:pt x="407" y="61"/>
                  </a:lnTo>
                  <a:lnTo>
                    <a:pt x="402" y="56"/>
                  </a:lnTo>
                  <a:lnTo>
                    <a:pt x="397" y="54"/>
                  </a:lnTo>
                  <a:lnTo>
                    <a:pt x="388" y="52"/>
                  </a:lnTo>
                  <a:lnTo>
                    <a:pt x="375" y="49"/>
                  </a:lnTo>
                  <a:lnTo>
                    <a:pt x="341" y="47"/>
                  </a:lnTo>
                  <a:lnTo>
                    <a:pt x="307" y="45"/>
                  </a:lnTo>
                  <a:lnTo>
                    <a:pt x="285" y="45"/>
                  </a:lnTo>
                  <a:lnTo>
                    <a:pt x="273" y="42"/>
                  </a:lnTo>
                  <a:lnTo>
                    <a:pt x="263" y="37"/>
                  </a:lnTo>
                  <a:lnTo>
                    <a:pt x="261" y="28"/>
                  </a:lnTo>
                  <a:lnTo>
                    <a:pt x="266" y="11"/>
                  </a:lnTo>
                  <a:lnTo>
                    <a:pt x="276" y="2"/>
                  </a:lnTo>
                  <a:lnTo>
                    <a:pt x="290" y="0"/>
                  </a:lnTo>
                  <a:lnTo>
                    <a:pt x="3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69" name="Group 73"/>
          <p:cNvGrpSpPr>
            <a:grpSpLocks noChangeAspect="1"/>
          </p:cNvGrpSpPr>
          <p:nvPr>
            <p:custDataLst>
              <p:tags r:id="rId4"/>
            </p:custDataLst>
          </p:nvPr>
        </p:nvGrpSpPr>
        <p:grpSpPr bwMode="auto">
          <a:xfrm>
            <a:off x="1371600" y="5867400"/>
            <a:ext cx="5593310" cy="557953"/>
            <a:chOff x="1212" y="3665"/>
            <a:chExt cx="19077" cy="1903"/>
          </a:xfrm>
        </p:grpSpPr>
        <p:sp>
          <p:nvSpPr>
            <p:cNvPr id="4171" name="Freeform 75"/>
            <p:cNvSpPr>
              <a:spLocks/>
            </p:cNvSpPr>
            <p:nvPr/>
          </p:nvSpPr>
          <p:spPr bwMode="auto">
            <a:xfrm>
              <a:off x="1212" y="3962"/>
              <a:ext cx="1128" cy="1057"/>
            </a:xfrm>
            <a:custGeom>
              <a:avLst/>
              <a:gdLst/>
              <a:ahLst/>
              <a:cxnLst>
                <a:cxn ang="0">
                  <a:pos x="1099" y="0"/>
                </a:cxn>
                <a:cxn ang="0">
                  <a:pos x="1128" y="12"/>
                </a:cxn>
                <a:cxn ang="0">
                  <a:pos x="1099" y="309"/>
                </a:cxn>
                <a:cxn ang="0">
                  <a:pos x="1082" y="349"/>
                </a:cxn>
                <a:cxn ang="0">
                  <a:pos x="1059" y="343"/>
                </a:cxn>
                <a:cxn ang="0">
                  <a:pos x="1053" y="326"/>
                </a:cxn>
                <a:cxn ang="0">
                  <a:pos x="1059" y="303"/>
                </a:cxn>
                <a:cxn ang="0">
                  <a:pos x="1059" y="252"/>
                </a:cxn>
                <a:cxn ang="0">
                  <a:pos x="1059" y="160"/>
                </a:cxn>
                <a:cxn ang="0">
                  <a:pos x="977" y="63"/>
                </a:cxn>
                <a:cxn ang="0">
                  <a:pos x="616" y="46"/>
                </a:cxn>
                <a:cxn ang="0">
                  <a:pos x="564" y="52"/>
                </a:cxn>
                <a:cxn ang="0">
                  <a:pos x="541" y="86"/>
                </a:cxn>
                <a:cxn ang="0">
                  <a:pos x="576" y="503"/>
                </a:cxn>
                <a:cxn ang="0">
                  <a:pos x="733" y="457"/>
                </a:cxn>
                <a:cxn ang="0">
                  <a:pos x="785" y="337"/>
                </a:cxn>
                <a:cxn ang="0">
                  <a:pos x="808" y="320"/>
                </a:cxn>
                <a:cxn ang="0">
                  <a:pos x="826" y="332"/>
                </a:cxn>
                <a:cxn ang="0">
                  <a:pos x="826" y="343"/>
                </a:cxn>
                <a:cxn ang="0">
                  <a:pos x="733" y="697"/>
                </a:cxn>
                <a:cxn ang="0">
                  <a:pos x="721" y="732"/>
                </a:cxn>
                <a:cxn ang="0">
                  <a:pos x="698" y="732"/>
                </a:cxn>
                <a:cxn ang="0">
                  <a:pos x="692" y="709"/>
                </a:cxn>
                <a:cxn ang="0">
                  <a:pos x="704" y="652"/>
                </a:cxn>
                <a:cxn ang="0">
                  <a:pos x="709" y="623"/>
                </a:cxn>
                <a:cxn ang="0">
                  <a:pos x="669" y="560"/>
                </a:cxn>
                <a:cxn ang="0">
                  <a:pos x="419" y="549"/>
                </a:cxn>
                <a:cxn ang="0">
                  <a:pos x="314" y="960"/>
                </a:cxn>
                <a:cxn ang="0">
                  <a:pos x="314" y="989"/>
                </a:cxn>
                <a:cxn ang="0">
                  <a:pos x="343" y="1006"/>
                </a:cxn>
                <a:cxn ang="0">
                  <a:pos x="401" y="1012"/>
                </a:cxn>
                <a:cxn ang="0">
                  <a:pos x="448" y="1012"/>
                </a:cxn>
                <a:cxn ang="0">
                  <a:pos x="483" y="1012"/>
                </a:cxn>
                <a:cxn ang="0">
                  <a:pos x="494" y="1012"/>
                </a:cxn>
                <a:cxn ang="0">
                  <a:pos x="500" y="1029"/>
                </a:cxn>
                <a:cxn ang="0">
                  <a:pos x="488" y="1057"/>
                </a:cxn>
                <a:cxn ang="0">
                  <a:pos x="471" y="1057"/>
                </a:cxn>
                <a:cxn ang="0">
                  <a:pos x="285" y="1052"/>
                </a:cxn>
                <a:cxn ang="0">
                  <a:pos x="128" y="1057"/>
                </a:cxn>
                <a:cxn ang="0">
                  <a:pos x="17" y="1057"/>
                </a:cxn>
                <a:cxn ang="0">
                  <a:pos x="0" y="1046"/>
                </a:cxn>
                <a:cxn ang="0">
                  <a:pos x="5" y="1017"/>
                </a:cxn>
                <a:cxn ang="0">
                  <a:pos x="40" y="1012"/>
                </a:cxn>
                <a:cxn ang="0">
                  <a:pos x="163" y="989"/>
                </a:cxn>
                <a:cxn ang="0">
                  <a:pos x="395" y="109"/>
                </a:cxn>
                <a:cxn ang="0">
                  <a:pos x="407" y="80"/>
                </a:cxn>
                <a:cxn ang="0">
                  <a:pos x="372" y="46"/>
                </a:cxn>
                <a:cxn ang="0">
                  <a:pos x="285" y="46"/>
                </a:cxn>
                <a:cxn ang="0">
                  <a:pos x="261" y="35"/>
                </a:cxn>
                <a:cxn ang="0">
                  <a:pos x="261" y="6"/>
                </a:cxn>
                <a:cxn ang="0">
                  <a:pos x="302" y="0"/>
                </a:cxn>
              </a:cxnLst>
              <a:rect l="0" t="0" r="r" b="b"/>
              <a:pathLst>
                <a:path w="1128" h="1057">
                  <a:moveTo>
                    <a:pt x="302" y="0"/>
                  </a:moveTo>
                  <a:lnTo>
                    <a:pt x="1082" y="0"/>
                  </a:lnTo>
                  <a:lnTo>
                    <a:pt x="1099" y="0"/>
                  </a:lnTo>
                  <a:lnTo>
                    <a:pt x="1117" y="0"/>
                  </a:lnTo>
                  <a:lnTo>
                    <a:pt x="1123" y="0"/>
                  </a:lnTo>
                  <a:lnTo>
                    <a:pt x="1128" y="12"/>
                  </a:lnTo>
                  <a:lnTo>
                    <a:pt x="1128" y="23"/>
                  </a:lnTo>
                  <a:lnTo>
                    <a:pt x="1128" y="40"/>
                  </a:lnTo>
                  <a:lnTo>
                    <a:pt x="1099" y="309"/>
                  </a:lnTo>
                  <a:lnTo>
                    <a:pt x="1093" y="326"/>
                  </a:lnTo>
                  <a:lnTo>
                    <a:pt x="1088" y="343"/>
                  </a:lnTo>
                  <a:lnTo>
                    <a:pt x="1082" y="349"/>
                  </a:lnTo>
                  <a:lnTo>
                    <a:pt x="1076" y="349"/>
                  </a:lnTo>
                  <a:lnTo>
                    <a:pt x="1064" y="349"/>
                  </a:lnTo>
                  <a:lnTo>
                    <a:pt x="1059" y="343"/>
                  </a:lnTo>
                  <a:lnTo>
                    <a:pt x="1053" y="337"/>
                  </a:lnTo>
                  <a:lnTo>
                    <a:pt x="1053" y="332"/>
                  </a:lnTo>
                  <a:lnTo>
                    <a:pt x="1053" y="326"/>
                  </a:lnTo>
                  <a:lnTo>
                    <a:pt x="1053" y="320"/>
                  </a:lnTo>
                  <a:lnTo>
                    <a:pt x="1053" y="315"/>
                  </a:lnTo>
                  <a:lnTo>
                    <a:pt x="1059" y="303"/>
                  </a:lnTo>
                  <a:lnTo>
                    <a:pt x="1059" y="280"/>
                  </a:lnTo>
                  <a:lnTo>
                    <a:pt x="1059" y="263"/>
                  </a:lnTo>
                  <a:lnTo>
                    <a:pt x="1059" y="252"/>
                  </a:lnTo>
                  <a:lnTo>
                    <a:pt x="1064" y="235"/>
                  </a:lnTo>
                  <a:lnTo>
                    <a:pt x="1064" y="217"/>
                  </a:lnTo>
                  <a:lnTo>
                    <a:pt x="1059" y="160"/>
                  </a:lnTo>
                  <a:lnTo>
                    <a:pt x="1047" y="120"/>
                  </a:lnTo>
                  <a:lnTo>
                    <a:pt x="1018" y="86"/>
                  </a:lnTo>
                  <a:lnTo>
                    <a:pt x="977" y="63"/>
                  </a:lnTo>
                  <a:lnTo>
                    <a:pt x="913" y="52"/>
                  </a:lnTo>
                  <a:lnTo>
                    <a:pt x="832" y="46"/>
                  </a:lnTo>
                  <a:lnTo>
                    <a:pt x="616" y="46"/>
                  </a:lnTo>
                  <a:lnTo>
                    <a:pt x="593" y="46"/>
                  </a:lnTo>
                  <a:lnTo>
                    <a:pt x="576" y="46"/>
                  </a:lnTo>
                  <a:lnTo>
                    <a:pt x="564" y="52"/>
                  </a:lnTo>
                  <a:lnTo>
                    <a:pt x="552" y="57"/>
                  </a:lnTo>
                  <a:lnTo>
                    <a:pt x="547" y="69"/>
                  </a:lnTo>
                  <a:lnTo>
                    <a:pt x="541" y="86"/>
                  </a:lnTo>
                  <a:lnTo>
                    <a:pt x="535" y="103"/>
                  </a:lnTo>
                  <a:lnTo>
                    <a:pt x="430" y="503"/>
                  </a:lnTo>
                  <a:lnTo>
                    <a:pt x="576" y="503"/>
                  </a:lnTo>
                  <a:lnTo>
                    <a:pt x="645" y="497"/>
                  </a:lnTo>
                  <a:lnTo>
                    <a:pt x="698" y="486"/>
                  </a:lnTo>
                  <a:lnTo>
                    <a:pt x="733" y="457"/>
                  </a:lnTo>
                  <a:lnTo>
                    <a:pt x="762" y="417"/>
                  </a:lnTo>
                  <a:lnTo>
                    <a:pt x="779" y="355"/>
                  </a:lnTo>
                  <a:lnTo>
                    <a:pt x="785" y="337"/>
                  </a:lnTo>
                  <a:lnTo>
                    <a:pt x="791" y="326"/>
                  </a:lnTo>
                  <a:lnTo>
                    <a:pt x="797" y="320"/>
                  </a:lnTo>
                  <a:lnTo>
                    <a:pt x="808" y="320"/>
                  </a:lnTo>
                  <a:lnTo>
                    <a:pt x="814" y="320"/>
                  </a:lnTo>
                  <a:lnTo>
                    <a:pt x="820" y="326"/>
                  </a:lnTo>
                  <a:lnTo>
                    <a:pt x="826" y="332"/>
                  </a:lnTo>
                  <a:lnTo>
                    <a:pt x="826" y="337"/>
                  </a:lnTo>
                  <a:lnTo>
                    <a:pt x="826" y="337"/>
                  </a:lnTo>
                  <a:lnTo>
                    <a:pt x="826" y="343"/>
                  </a:lnTo>
                  <a:lnTo>
                    <a:pt x="820" y="349"/>
                  </a:lnTo>
                  <a:lnTo>
                    <a:pt x="820" y="360"/>
                  </a:lnTo>
                  <a:lnTo>
                    <a:pt x="733" y="697"/>
                  </a:lnTo>
                  <a:lnTo>
                    <a:pt x="727" y="715"/>
                  </a:lnTo>
                  <a:lnTo>
                    <a:pt x="727" y="726"/>
                  </a:lnTo>
                  <a:lnTo>
                    <a:pt x="721" y="732"/>
                  </a:lnTo>
                  <a:lnTo>
                    <a:pt x="715" y="732"/>
                  </a:lnTo>
                  <a:lnTo>
                    <a:pt x="709" y="732"/>
                  </a:lnTo>
                  <a:lnTo>
                    <a:pt x="698" y="732"/>
                  </a:lnTo>
                  <a:lnTo>
                    <a:pt x="692" y="726"/>
                  </a:lnTo>
                  <a:lnTo>
                    <a:pt x="692" y="715"/>
                  </a:lnTo>
                  <a:lnTo>
                    <a:pt x="692" y="709"/>
                  </a:lnTo>
                  <a:lnTo>
                    <a:pt x="692" y="697"/>
                  </a:lnTo>
                  <a:lnTo>
                    <a:pt x="698" y="675"/>
                  </a:lnTo>
                  <a:lnTo>
                    <a:pt x="704" y="652"/>
                  </a:lnTo>
                  <a:lnTo>
                    <a:pt x="704" y="640"/>
                  </a:lnTo>
                  <a:lnTo>
                    <a:pt x="709" y="629"/>
                  </a:lnTo>
                  <a:lnTo>
                    <a:pt x="709" y="623"/>
                  </a:lnTo>
                  <a:lnTo>
                    <a:pt x="704" y="595"/>
                  </a:lnTo>
                  <a:lnTo>
                    <a:pt x="692" y="577"/>
                  </a:lnTo>
                  <a:lnTo>
                    <a:pt x="669" y="560"/>
                  </a:lnTo>
                  <a:lnTo>
                    <a:pt x="634" y="555"/>
                  </a:lnTo>
                  <a:lnTo>
                    <a:pt x="576" y="549"/>
                  </a:lnTo>
                  <a:lnTo>
                    <a:pt x="419" y="549"/>
                  </a:lnTo>
                  <a:lnTo>
                    <a:pt x="419" y="549"/>
                  </a:lnTo>
                  <a:lnTo>
                    <a:pt x="320" y="943"/>
                  </a:lnTo>
                  <a:lnTo>
                    <a:pt x="314" y="960"/>
                  </a:lnTo>
                  <a:lnTo>
                    <a:pt x="314" y="972"/>
                  </a:lnTo>
                  <a:lnTo>
                    <a:pt x="314" y="977"/>
                  </a:lnTo>
                  <a:lnTo>
                    <a:pt x="314" y="989"/>
                  </a:lnTo>
                  <a:lnTo>
                    <a:pt x="320" y="995"/>
                  </a:lnTo>
                  <a:lnTo>
                    <a:pt x="325" y="1000"/>
                  </a:lnTo>
                  <a:lnTo>
                    <a:pt x="343" y="1006"/>
                  </a:lnTo>
                  <a:lnTo>
                    <a:pt x="366" y="1006"/>
                  </a:lnTo>
                  <a:lnTo>
                    <a:pt x="384" y="1006"/>
                  </a:lnTo>
                  <a:lnTo>
                    <a:pt x="401" y="1012"/>
                  </a:lnTo>
                  <a:lnTo>
                    <a:pt x="413" y="1012"/>
                  </a:lnTo>
                  <a:lnTo>
                    <a:pt x="430" y="1012"/>
                  </a:lnTo>
                  <a:lnTo>
                    <a:pt x="448" y="1012"/>
                  </a:lnTo>
                  <a:lnTo>
                    <a:pt x="465" y="1012"/>
                  </a:lnTo>
                  <a:lnTo>
                    <a:pt x="477" y="1012"/>
                  </a:lnTo>
                  <a:lnTo>
                    <a:pt x="483" y="1012"/>
                  </a:lnTo>
                  <a:lnTo>
                    <a:pt x="488" y="1012"/>
                  </a:lnTo>
                  <a:lnTo>
                    <a:pt x="494" y="1012"/>
                  </a:lnTo>
                  <a:lnTo>
                    <a:pt x="494" y="1012"/>
                  </a:lnTo>
                  <a:lnTo>
                    <a:pt x="494" y="1017"/>
                  </a:lnTo>
                  <a:lnTo>
                    <a:pt x="500" y="1023"/>
                  </a:lnTo>
                  <a:lnTo>
                    <a:pt x="500" y="1029"/>
                  </a:lnTo>
                  <a:lnTo>
                    <a:pt x="500" y="1040"/>
                  </a:lnTo>
                  <a:lnTo>
                    <a:pt x="494" y="1052"/>
                  </a:lnTo>
                  <a:lnTo>
                    <a:pt x="488" y="1057"/>
                  </a:lnTo>
                  <a:lnTo>
                    <a:pt x="483" y="1057"/>
                  </a:lnTo>
                  <a:lnTo>
                    <a:pt x="477" y="1057"/>
                  </a:lnTo>
                  <a:lnTo>
                    <a:pt x="471" y="1057"/>
                  </a:lnTo>
                  <a:lnTo>
                    <a:pt x="419" y="1057"/>
                  </a:lnTo>
                  <a:lnTo>
                    <a:pt x="349" y="1057"/>
                  </a:lnTo>
                  <a:lnTo>
                    <a:pt x="285" y="1052"/>
                  </a:lnTo>
                  <a:lnTo>
                    <a:pt x="232" y="1052"/>
                  </a:lnTo>
                  <a:lnTo>
                    <a:pt x="186" y="1052"/>
                  </a:lnTo>
                  <a:lnTo>
                    <a:pt x="128" y="1057"/>
                  </a:lnTo>
                  <a:lnTo>
                    <a:pt x="69" y="1057"/>
                  </a:lnTo>
                  <a:lnTo>
                    <a:pt x="23" y="1057"/>
                  </a:lnTo>
                  <a:lnTo>
                    <a:pt x="17" y="1057"/>
                  </a:lnTo>
                  <a:lnTo>
                    <a:pt x="11" y="1057"/>
                  </a:lnTo>
                  <a:lnTo>
                    <a:pt x="5" y="1052"/>
                  </a:lnTo>
                  <a:lnTo>
                    <a:pt x="0" y="1046"/>
                  </a:lnTo>
                  <a:lnTo>
                    <a:pt x="0" y="1040"/>
                  </a:lnTo>
                  <a:lnTo>
                    <a:pt x="0" y="1023"/>
                  </a:lnTo>
                  <a:lnTo>
                    <a:pt x="5" y="1017"/>
                  </a:lnTo>
                  <a:lnTo>
                    <a:pt x="11" y="1012"/>
                  </a:lnTo>
                  <a:lnTo>
                    <a:pt x="29" y="1012"/>
                  </a:lnTo>
                  <a:lnTo>
                    <a:pt x="40" y="1012"/>
                  </a:lnTo>
                  <a:lnTo>
                    <a:pt x="104" y="1006"/>
                  </a:lnTo>
                  <a:lnTo>
                    <a:pt x="145" y="1000"/>
                  </a:lnTo>
                  <a:lnTo>
                    <a:pt x="163" y="989"/>
                  </a:lnTo>
                  <a:lnTo>
                    <a:pt x="180" y="966"/>
                  </a:lnTo>
                  <a:lnTo>
                    <a:pt x="186" y="937"/>
                  </a:lnTo>
                  <a:lnTo>
                    <a:pt x="395" y="109"/>
                  </a:lnTo>
                  <a:lnTo>
                    <a:pt x="401" y="92"/>
                  </a:lnTo>
                  <a:lnTo>
                    <a:pt x="401" y="86"/>
                  </a:lnTo>
                  <a:lnTo>
                    <a:pt x="407" y="80"/>
                  </a:lnTo>
                  <a:lnTo>
                    <a:pt x="407" y="75"/>
                  </a:lnTo>
                  <a:lnTo>
                    <a:pt x="395" y="57"/>
                  </a:lnTo>
                  <a:lnTo>
                    <a:pt x="372" y="46"/>
                  </a:lnTo>
                  <a:lnTo>
                    <a:pt x="343" y="46"/>
                  </a:lnTo>
                  <a:lnTo>
                    <a:pt x="302" y="46"/>
                  </a:lnTo>
                  <a:lnTo>
                    <a:pt x="285" y="46"/>
                  </a:lnTo>
                  <a:lnTo>
                    <a:pt x="273" y="46"/>
                  </a:lnTo>
                  <a:lnTo>
                    <a:pt x="261" y="40"/>
                  </a:lnTo>
                  <a:lnTo>
                    <a:pt x="261" y="35"/>
                  </a:lnTo>
                  <a:lnTo>
                    <a:pt x="256" y="29"/>
                  </a:lnTo>
                  <a:lnTo>
                    <a:pt x="261" y="12"/>
                  </a:lnTo>
                  <a:lnTo>
                    <a:pt x="261" y="6"/>
                  </a:lnTo>
                  <a:lnTo>
                    <a:pt x="273" y="0"/>
                  </a:lnTo>
                  <a:lnTo>
                    <a:pt x="285" y="0"/>
                  </a:lnTo>
                  <a:lnTo>
                    <a:pt x="30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2" name="Freeform 76"/>
            <p:cNvSpPr>
              <a:spLocks/>
            </p:cNvSpPr>
            <p:nvPr/>
          </p:nvSpPr>
          <p:spPr bwMode="auto">
            <a:xfrm>
              <a:off x="2556" y="3848"/>
              <a:ext cx="366" cy="1566"/>
            </a:xfrm>
            <a:custGeom>
              <a:avLst/>
              <a:gdLst/>
              <a:ahLst/>
              <a:cxnLst>
                <a:cxn ang="0">
                  <a:pos x="349" y="0"/>
                </a:cxn>
                <a:cxn ang="0">
                  <a:pos x="360" y="6"/>
                </a:cxn>
                <a:cxn ang="0">
                  <a:pos x="366" y="11"/>
                </a:cxn>
                <a:cxn ang="0">
                  <a:pos x="366" y="17"/>
                </a:cxn>
                <a:cxn ang="0">
                  <a:pos x="366" y="23"/>
                </a:cxn>
                <a:cxn ang="0">
                  <a:pos x="366" y="23"/>
                </a:cxn>
                <a:cxn ang="0">
                  <a:pos x="366" y="29"/>
                </a:cxn>
                <a:cxn ang="0">
                  <a:pos x="355" y="34"/>
                </a:cxn>
                <a:cxn ang="0">
                  <a:pos x="349" y="46"/>
                </a:cxn>
                <a:cxn ang="0">
                  <a:pos x="261" y="149"/>
                </a:cxn>
                <a:cxn ang="0">
                  <a:pos x="192" y="263"/>
                </a:cxn>
                <a:cxn ang="0">
                  <a:pos x="145" y="383"/>
                </a:cxn>
                <a:cxn ang="0">
                  <a:pos x="116" y="514"/>
                </a:cxn>
                <a:cxn ang="0">
                  <a:pos x="99" y="646"/>
                </a:cxn>
                <a:cxn ang="0">
                  <a:pos x="93" y="783"/>
                </a:cxn>
                <a:cxn ang="0">
                  <a:pos x="93" y="903"/>
                </a:cxn>
                <a:cxn ang="0">
                  <a:pos x="110" y="1034"/>
                </a:cxn>
                <a:cxn ang="0">
                  <a:pos x="139" y="1160"/>
                </a:cxn>
                <a:cxn ang="0">
                  <a:pos x="186" y="1291"/>
                </a:cxn>
                <a:cxn ang="0">
                  <a:pos x="256" y="1406"/>
                </a:cxn>
                <a:cxn ang="0">
                  <a:pos x="343" y="1514"/>
                </a:cxn>
                <a:cxn ang="0">
                  <a:pos x="355" y="1526"/>
                </a:cxn>
                <a:cxn ang="0">
                  <a:pos x="360" y="1537"/>
                </a:cxn>
                <a:cxn ang="0">
                  <a:pos x="366" y="1543"/>
                </a:cxn>
                <a:cxn ang="0">
                  <a:pos x="366" y="1543"/>
                </a:cxn>
                <a:cxn ang="0">
                  <a:pos x="366" y="1549"/>
                </a:cxn>
                <a:cxn ang="0">
                  <a:pos x="366" y="1549"/>
                </a:cxn>
                <a:cxn ang="0">
                  <a:pos x="366" y="1554"/>
                </a:cxn>
                <a:cxn ang="0">
                  <a:pos x="360" y="1560"/>
                </a:cxn>
                <a:cxn ang="0">
                  <a:pos x="349" y="1566"/>
                </a:cxn>
                <a:cxn ang="0">
                  <a:pos x="331" y="1554"/>
                </a:cxn>
                <a:cxn ang="0">
                  <a:pos x="302" y="1531"/>
                </a:cxn>
                <a:cxn ang="0">
                  <a:pos x="256" y="1486"/>
                </a:cxn>
                <a:cxn ang="0">
                  <a:pos x="209" y="1429"/>
                </a:cxn>
                <a:cxn ang="0">
                  <a:pos x="151" y="1360"/>
                </a:cxn>
                <a:cxn ang="0">
                  <a:pos x="104" y="1269"/>
                </a:cxn>
                <a:cxn ang="0">
                  <a:pos x="52" y="1137"/>
                </a:cxn>
                <a:cxn ang="0">
                  <a:pos x="17" y="1006"/>
                </a:cxn>
                <a:cxn ang="0">
                  <a:pos x="0" y="886"/>
                </a:cxn>
                <a:cxn ang="0">
                  <a:pos x="0" y="783"/>
                </a:cxn>
                <a:cxn ang="0">
                  <a:pos x="5" y="640"/>
                </a:cxn>
                <a:cxn ang="0">
                  <a:pos x="35" y="474"/>
                </a:cxn>
                <a:cxn ang="0">
                  <a:pos x="99" y="309"/>
                </a:cxn>
                <a:cxn ang="0">
                  <a:pos x="151" y="211"/>
                </a:cxn>
                <a:cxn ang="0">
                  <a:pos x="203" y="137"/>
                </a:cxn>
                <a:cxn ang="0">
                  <a:pos x="256" y="80"/>
                </a:cxn>
                <a:cxn ang="0">
                  <a:pos x="302" y="34"/>
                </a:cxn>
                <a:cxn ang="0">
                  <a:pos x="331" y="11"/>
                </a:cxn>
                <a:cxn ang="0">
                  <a:pos x="349" y="0"/>
                </a:cxn>
              </a:cxnLst>
              <a:rect l="0" t="0" r="r" b="b"/>
              <a:pathLst>
                <a:path w="366" h="1566">
                  <a:moveTo>
                    <a:pt x="349" y="0"/>
                  </a:moveTo>
                  <a:lnTo>
                    <a:pt x="360" y="6"/>
                  </a:lnTo>
                  <a:lnTo>
                    <a:pt x="366" y="11"/>
                  </a:lnTo>
                  <a:lnTo>
                    <a:pt x="366" y="17"/>
                  </a:lnTo>
                  <a:lnTo>
                    <a:pt x="366" y="23"/>
                  </a:lnTo>
                  <a:lnTo>
                    <a:pt x="366" y="23"/>
                  </a:lnTo>
                  <a:lnTo>
                    <a:pt x="366" y="29"/>
                  </a:lnTo>
                  <a:lnTo>
                    <a:pt x="355" y="34"/>
                  </a:lnTo>
                  <a:lnTo>
                    <a:pt x="349" y="46"/>
                  </a:lnTo>
                  <a:lnTo>
                    <a:pt x="261" y="149"/>
                  </a:lnTo>
                  <a:lnTo>
                    <a:pt x="192" y="263"/>
                  </a:lnTo>
                  <a:lnTo>
                    <a:pt x="145" y="383"/>
                  </a:lnTo>
                  <a:lnTo>
                    <a:pt x="116" y="514"/>
                  </a:lnTo>
                  <a:lnTo>
                    <a:pt x="99" y="646"/>
                  </a:lnTo>
                  <a:lnTo>
                    <a:pt x="93" y="783"/>
                  </a:lnTo>
                  <a:lnTo>
                    <a:pt x="93" y="903"/>
                  </a:lnTo>
                  <a:lnTo>
                    <a:pt x="110" y="1034"/>
                  </a:lnTo>
                  <a:lnTo>
                    <a:pt x="139" y="1160"/>
                  </a:lnTo>
                  <a:lnTo>
                    <a:pt x="186" y="1291"/>
                  </a:lnTo>
                  <a:lnTo>
                    <a:pt x="256" y="1406"/>
                  </a:lnTo>
                  <a:lnTo>
                    <a:pt x="343" y="1514"/>
                  </a:lnTo>
                  <a:lnTo>
                    <a:pt x="355" y="1526"/>
                  </a:lnTo>
                  <a:lnTo>
                    <a:pt x="360" y="1537"/>
                  </a:lnTo>
                  <a:lnTo>
                    <a:pt x="366" y="1543"/>
                  </a:lnTo>
                  <a:lnTo>
                    <a:pt x="366" y="1543"/>
                  </a:lnTo>
                  <a:lnTo>
                    <a:pt x="366" y="1549"/>
                  </a:lnTo>
                  <a:lnTo>
                    <a:pt x="366" y="1549"/>
                  </a:lnTo>
                  <a:lnTo>
                    <a:pt x="366" y="1554"/>
                  </a:lnTo>
                  <a:lnTo>
                    <a:pt x="360" y="1560"/>
                  </a:lnTo>
                  <a:lnTo>
                    <a:pt x="349" y="1566"/>
                  </a:lnTo>
                  <a:lnTo>
                    <a:pt x="331" y="1554"/>
                  </a:lnTo>
                  <a:lnTo>
                    <a:pt x="302" y="1531"/>
                  </a:lnTo>
                  <a:lnTo>
                    <a:pt x="256" y="1486"/>
                  </a:lnTo>
                  <a:lnTo>
                    <a:pt x="209" y="1429"/>
                  </a:lnTo>
                  <a:lnTo>
                    <a:pt x="151" y="1360"/>
                  </a:lnTo>
                  <a:lnTo>
                    <a:pt x="104" y="1269"/>
                  </a:lnTo>
                  <a:lnTo>
                    <a:pt x="52" y="1137"/>
                  </a:lnTo>
                  <a:lnTo>
                    <a:pt x="17" y="1006"/>
                  </a:lnTo>
                  <a:lnTo>
                    <a:pt x="0" y="886"/>
                  </a:lnTo>
                  <a:lnTo>
                    <a:pt x="0" y="783"/>
                  </a:lnTo>
                  <a:lnTo>
                    <a:pt x="5" y="640"/>
                  </a:lnTo>
                  <a:lnTo>
                    <a:pt x="35" y="474"/>
                  </a:lnTo>
                  <a:lnTo>
                    <a:pt x="99" y="309"/>
                  </a:lnTo>
                  <a:lnTo>
                    <a:pt x="151" y="211"/>
                  </a:lnTo>
                  <a:lnTo>
                    <a:pt x="203" y="137"/>
                  </a:lnTo>
                  <a:lnTo>
                    <a:pt x="256" y="80"/>
                  </a:lnTo>
                  <a:lnTo>
                    <a:pt x="302" y="34"/>
                  </a:lnTo>
                  <a:lnTo>
                    <a:pt x="331" y="11"/>
                  </a:lnTo>
                  <a:lnTo>
                    <a:pt x="3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3" name="Freeform 77"/>
            <p:cNvSpPr>
              <a:spLocks/>
            </p:cNvSpPr>
            <p:nvPr/>
          </p:nvSpPr>
          <p:spPr bwMode="auto">
            <a:xfrm>
              <a:off x="3103" y="3957"/>
              <a:ext cx="1053" cy="1062"/>
            </a:xfrm>
            <a:custGeom>
              <a:avLst/>
              <a:gdLst/>
              <a:ahLst/>
              <a:cxnLst>
                <a:cxn ang="0">
                  <a:pos x="308" y="0"/>
                </a:cxn>
                <a:cxn ang="0">
                  <a:pos x="459" y="5"/>
                </a:cxn>
                <a:cxn ang="0">
                  <a:pos x="587" y="5"/>
                </a:cxn>
                <a:cxn ang="0">
                  <a:pos x="733" y="0"/>
                </a:cxn>
                <a:cxn ang="0">
                  <a:pos x="791" y="45"/>
                </a:cxn>
                <a:cxn ang="0">
                  <a:pos x="663" y="45"/>
                </a:cxn>
                <a:cxn ang="0">
                  <a:pos x="599" y="68"/>
                </a:cxn>
                <a:cxn ang="0">
                  <a:pos x="587" y="120"/>
                </a:cxn>
                <a:cxn ang="0">
                  <a:pos x="663" y="782"/>
                </a:cxn>
                <a:cxn ang="0">
                  <a:pos x="768" y="674"/>
                </a:cxn>
                <a:cxn ang="0">
                  <a:pos x="808" y="520"/>
                </a:cxn>
                <a:cxn ang="0">
                  <a:pos x="820" y="348"/>
                </a:cxn>
                <a:cxn ang="0">
                  <a:pos x="849" y="245"/>
                </a:cxn>
                <a:cxn ang="0">
                  <a:pos x="901" y="205"/>
                </a:cxn>
                <a:cxn ang="0">
                  <a:pos x="954" y="200"/>
                </a:cxn>
                <a:cxn ang="0">
                  <a:pos x="1029" y="200"/>
                </a:cxn>
                <a:cxn ang="0">
                  <a:pos x="1053" y="205"/>
                </a:cxn>
                <a:cxn ang="0">
                  <a:pos x="1053" y="222"/>
                </a:cxn>
                <a:cxn ang="0">
                  <a:pos x="1041" y="234"/>
                </a:cxn>
                <a:cxn ang="0">
                  <a:pos x="994" y="251"/>
                </a:cxn>
                <a:cxn ang="0">
                  <a:pos x="960" y="314"/>
                </a:cxn>
                <a:cxn ang="0">
                  <a:pos x="948" y="388"/>
                </a:cxn>
                <a:cxn ang="0">
                  <a:pos x="942" y="468"/>
                </a:cxn>
                <a:cxn ang="0">
                  <a:pos x="907" y="628"/>
                </a:cxn>
                <a:cxn ang="0">
                  <a:pos x="808" y="765"/>
                </a:cxn>
                <a:cxn ang="0">
                  <a:pos x="669" y="834"/>
                </a:cxn>
                <a:cxn ang="0">
                  <a:pos x="587" y="942"/>
                </a:cxn>
                <a:cxn ang="0">
                  <a:pos x="599" y="988"/>
                </a:cxn>
                <a:cxn ang="0">
                  <a:pos x="663" y="1011"/>
                </a:cxn>
                <a:cxn ang="0">
                  <a:pos x="791" y="1017"/>
                </a:cxn>
                <a:cxn ang="0">
                  <a:pos x="733" y="1062"/>
                </a:cxn>
                <a:cxn ang="0">
                  <a:pos x="581" y="1057"/>
                </a:cxn>
                <a:cxn ang="0">
                  <a:pos x="459" y="1057"/>
                </a:cxn>
                <a:cxn ang="0">
                  <a:pos x="308" y="1062"/>
                </a:cxn>
                <a:cxn ang="0">
                  <a:pos x="256" y="1017"/>
                </a:cxn>
                <a:cxn ang="0">
                  <a:pos x="378" y="1011"/>
                </a:cxn>
                <a:cxn ang="0">
                  <a:pos x="448" y="988"/>
                </a:cxn>
                <a:cxn ang="0">
                  <a:pos x="453" y="942"/>
                </a:cxn>
                <a:cxn ang="0">
                  <a:pos x="378" y="834"/>
                </a:cxn>
                <a:cxn ang="0">
                  <a:pos x="244" y="765"/>
                </a:cxn>
                <a:cxn ang="0">
                  <a:pos x="145" y="628"/>
                </a:cxn>
                <a:cxn ang="0">
                  <a:pos x="110" y="485"/>
                </a:cxn>
                <a:cxn ang="0">
                  <a:pos x="104" y="365"/>
                </a:cxn>
                <a:cxn ang="0">
                  <a:pos x="81" y="274"/>
                </a:cxn>
                <a:cxn ang="0">
                  <a:pos x="40" y="240"/>
                </a:cxn>
                <a:cxn ang="0">
                  <a:pos x="5" y="228"/>
                </a:cxn>
                <a:cxn ang="0">
                  <a:pos x="0" y="217"/>
                </a:cxn>
                <a:cxn ang="0">
                  <a:pos x="5" y="205"/>
                </a:cxn>
                <a:cxn ang="0">
                  <a:pos x="23" y="200"/>
                </a:cxn>
                <a:cxn ang="0">
                  <a:pos x="98" y="200"/>
                </a:cxn>
                <a:cxn ang="0">
                  <a:pos x="168" y="217"/>
                </a:cxn>
                <a:cxn ang="0">
                  <a:pos x="215" y="280"/>
                </a:cxn>
                <a:cxn ang="0">
                  <a:pos x="238" y="417"/>
                </a:cxn>
                <a:cxn ang="0">
                  <a:pos x="244" y="514"/>
                </a:cxn>
                <a:cxn ang="0">
                  <a:pos x="267" y="634"/>
                </a:cxn>
                <a:cxn ang="0">
                  <a:pos x="337" y="742"/>
                </a:cxn>
                <a:cxn ang="0">
                  <a:pos x="453" y="811"/>
                </a:cxn>
                <a:cxn ang="0">
                  <a:pos x="453" y="91"/>
                </a:cxn>
                <a:cxn ang="0">
                  <a:pos x="424" y="57"/>
                </a:cxn>
                <a:cxn ang="0">
                  <a:pos x="308" y="45"/>
                </a:cxn>
                <a:cxn ang="0">
                  <a:pos x="256" y="0"/>
                </a:cxn>
              </a:cxnLst>
              <a:rect l="0" t="0" r="r" b="b"/>
              <a:pathLst>
                <a:path w="1053" h="1062">
                  <a:moveTo>
                    <a:pt x="256" y="0"/>
                  </a:moveTo>
                  <a:lnTo>
                    <a:pt x="308" y="0"/>
                  </a:lnTo>
                  <a:lnTo>
                    <a:pt x="384" y="0"/>
                  </a:lnTo>
                  <a:lnTo>
                    <a:pt x="459" y="5"/>
                  </a:lnTo>
                  <a:lnTo>
                    <a:pt x="523" y="5"/>
                  </a:lnTo>
                  <a:lnTo>
                    <a:pt x="587" y="5"/>
                  </a:lnTo>
                  <a:lnTo>
                    <a:pt x="657" y="0"/>
                  </a:lnTo>
                  <a:lnTo>
                    <a:pt x="733" y="0"/>
                  </a:lnTo>
                  <a:lnTo>
                    <a:pt x="791" y="0"/>
                  </a:lnTo>
                  <a:lnTo>
                    <a:pt x="791" y="45"/>
                  </a:lnTo>
                  <a:lnTo>
                    <a:pt x="738" y="45"/>
                  </a:lnTo>
                  <a:lnTo>
                    <a:pt x="663" y="45"/>
                  </a:lnTo>
                  <a:lnTo>
                    <a:pt x="622" y="57"/>
                  </a:lnTo>
                  <a:lnTo>
                    <a:pt x="599" y="68"/>
                  </a:lnTo>
                  <a:lnTo>
                    <a:pt x="587" y="91"/>
                  </a:lnTo>
                  <a:lnTo>
                    <a:pt x="587" y="120"/>
                  </a:lnTo>
                  <a:lnTo>
                    <a:pt x="587" y="811"/>
                  </a:lnTo>
                  <a:lnTo>
                    <a:pt x="663" y="782"/>
                  </a:lnTo>
                  <a:lnTo>
                    <a:pt x="721" y="737"/>
                  </a:lnTo>
                  <a:lnTo>
                    <a:pt x="768" y="674"/>
                  </a:lnTo>
                  <a:lnTo>
                    <a:pt x="791" y="600"/>
                  </a:lnTo>
                  <a:lnTo>
                    <a:pt x="808" y="520"/>
                  </a:lnTo>
                  <a:lnTo>
                    <a:pt x="814" y="434"/>
                  </a:lnTo>
                  <a:lnTo>
                    <a:pt x="820" y="348"/>
                  </a:lnTo>
                  <a:lnTo>
                    <a:pt x="832" y="291"/>
                  </a:lnTo>
                  <a:lnTo>
                    <a:pt x="849" y="245"/>
                  </a:lnTo>
                  <a:lnTo>
                    <a:pt x="872" y="222"/>
                  </a:lnTo>
                  <a:lnTo>
                    <a:pt x="901" y="205"/>
                  </a:lnTo>
                  <a:lnTo>
                    <a:pt x="930" y="200"/>
                  </a:lnTo>
                  <a:lnTo>
                    <a:pt x="954" y="200"/>
                  </a:lnTo>
                  <a:lnTo>
                    <a:pt x="1018" y="200"/>
                  </a:lnTo>
                  <a:lnTo>
                    <a:pt x="1029" y="200"/>
                  </a:lnTo>
                  <a:lnTo>
                    <a:pt x="1041" y="200"/>
                  </a:lnTo>
                  <a:lnTo>
                    <a:pt x="1053" y="205"/>
                  </a:lnTo>
                  <a:lnTo>
                    <a:pt x="1053" y="217"/>
                  </a:lnTo>
                  <a:lnTo>
                    <a:pt x="1053" y="222"/>
                  </a:lnTo>
                  <a:lnTo>
                    <a:pt x="1047" y="228"/>
                  </a:lnTo>
                  <a:lnTo>
                    <a:pt x="1041" y="234"/>
                  </a:lnTo>
                  <a:lnTo>
                    <a:pt x="1035" y="234"/>
                  </a:lnTo>
                  <a:lnTo>
                    <a:pt x="994" y="251"/>
                  </a:lnTo>
                  <a:lnTo>
                    <a:pt x="971" y="280"/>
                  </a:lnTo>
                  <a:lnTo>
                    <a:pt x="960" y="314"/>
                  </a:lnTo>
                  <a:lnTo>
                    <a:pt x="948" y="354"/>
                  </a:lnTo>
                  <a:lnTo>
                    <a:pt x="948" y="388"/>
                  </a:lnTo>
                  <a:lnTo>
                    <a:pt x="948" y="405"/>
                  </a:lnTo>
                  <a:lnTo>
                    <a:pt x="942" y="468"/>
                  </a:lnTo>
                  <a:lnTo>
                    <a:pt x="936" y="542"/>
                  </a:lnTo>
                  <a:lnTo>
                    <a:pt x="907" y="628"/>
                  </a:lnTo>
                  <a:lnTo>
                    <a:pt x="861" y="708"/>
                  </a:lnTo>
                  <a:lnTo>
                    <a:pt x="808" y="765"/>
                  </a:lnTo>
                  <a:lnTo>
                    <a:pt x="744" y="805"/>
                  </a:lnTo>
                  <a:lnTo>
                    <a:pt x="669" y="834"/>
                  </a:lnTo>
                  <a:lnTo>
                    <a:pt x="587" y="851"/>
                  </a:lnTo>
                  <a:lnTo>
                    <a:pt x="587" y="942"/>
                  </a:lnTo>
                  <a:lnTo>
                    <a:pt x="587" y="971"/>
                  </a:lnTo>
                  <a:lnTo>
                    <a:pt x="599" y="988"/>
                  </a:lnTo>
                  <a:lnTo>
                    <a:pt x="622" y="1005"/>
                  </a:lnTo>
                  <a:lnTo>
                    <a:pt x="663" y="1011"/>
                  </a:lnTo>
                  <a:lnTo>
                    <a:pt x="738" y="1017"/>
                  </a:lnTo>
                  <a:lnTo>
                    <a:pt x="791" y="1017"/>
                  </a:lnTo>
                  <a:lnTo>
                    <a:pt x="791" y="1062"/>
                  </a:lnTo>
                  <a:lnTo>
                    <a:pt x="733" y="1062"/>
                  </a:lnTo>
                  <a:lnTo>
                    <a:pt x="657" y="1057"/>
                  </a:lnTo>
                  <a:lnTo>
                    <a:pt x="581" y="1057"/>
                  </a:lnTo>
                  <a:lnTo>
                    <a:pt x="523" y="1057"/>
                  </a:lnTo>
                  <a:lnTo>
                    <a:pt x="459" y="1057"/>
                  </a:lnTo>
                  <a:lnTo>
                    <a:pt x="384" y="1057"/>
                  </a:lnTo>
                  <a:lnTo>
                    <a:pt x="308" y="1062"/>
                  </a:lnTo>
                  <a:lnTo>
                    <a:pt x="256" y="1062"/>
                  </a:lnTo>
                  <a:lnTo>
                    <a:pt x="256" y="1017"/>
                  </a:lnTo>
                  <a:lnTo>
                    <a:pt x="308" y="1017"/>
                  </a:lnTo>
                  <a:lnTo>
                    <a:pt x="378" y="1011"/>
                  </a:lnTo>
                  <a:lnTo>
                    <a:pt x="424" y="1005"/>
                  </a:lnTo>
                  <a:lnTo>
                    <a:pt x="448" y="988"/>
                  </a:lnTo>
                  <a:lnTo>
                    <a:pt x="453" y="971"/>
                  </a:lnTo>
                  <a:lnTo>
                    <a:pt x="453" y="942"/>
                  </a:lnTo>
                  <a:lnTo>
                    <a:pt x="453" y="851"/>
                  </a:lnTo>
                  <a:lnTo>
                    <a:pt x="378" y="834"/>
                  </a:lnTo>
                  <a:lnTo>
                    <a:pt x="308" y="805"/>
                  </a:lnTo>
                  <a:lnTo>
                    <a:pt x="244" y="765"/>
                  </a:lnTo>
                  <a:lnTo>
                    <a:pt x="186" y="708"/>
                  </a:lnTo>
                  <a:lnTo>
                    <a:pt x="145" y="628"/>
                  </a:lnTo>
                  <a:lnTo>
                    <a:pt x="122" y="554"/>
                  </a:lnTo>
                  <a:lnTo>
                    <a:pt x="110" y="485"/>
                  </a:lnTo>
                  <a:lnTo>
                    <a:pt x="110" y="445"/>
                  </a:lnTo>
                  <a:lnTo>
                    <a:pt x="104" y="365"/>
                  </a:lnTo>
                  <a:lnTo>
                    <a:pt x="93" y="308"/>
                  </a:lnTo>
                  <a:lnTo>
                    <a:pt x="81" y="274"/>
                  </a:lnTo>
                  <a:lnTo>
                    <a:pt x="64" y="251"/>
                  </a:lnTo>
                  <a:lnTo>
                    <a:pt x="40" y="240"/>
                  </a:lnTo>
                  <a:lnTo>
                    <a:pt x="11" y="234"/>
                  </a:lnTo>
                  <a:lnTo>
                    <a:pt x="5" y="228"/>
                  </a:lnTo>
                  <a:lnTo>
                    <a:pt x="0" y="222"/>
                  </a:lnTo>
                  <a:lnTo>
                    <a:pt x="0" y="217"/>
                  </a:lnTo>
                  <a:lnTo>
                    <a:pt x="0" y="205"/>
                  </a:lnTo>
                  <a:lnTo>
                    <a:pt x="5" y="205"/>
                  </a:lnTo>
                  <a:lnTo>
                    <a:pt x="17" y="200"/>
                  </a:lnTo>
                  <a:lnTo>
                    <a:pt x="23" y="200"/>
                  </a:lnTo>
                  <a:lnTo>
                    <a:pt x="40" y="200"/>
                  </a:lnTo>
                  <a:lnTo>
                    <a:pt x="98" y="200"/>
                  </a:lnTo>
                  <a:lnTo>
                    <a:pt x="133" y="200"/>
                  </a:lnTo>
                  <a:lnTo>
                    <a:pt x="168" y="217"/>
                  </a:lnTo>
                  <a:lnTo>
                    <a:pt x="197" y="240"/>
                  </a:lnTo>
                  <a:lnTo>
                    <a:pt x="215" y="280"/>
                  </a:lnTo>
                  <a:lnTo>
                    <a:pt x="232" y="337"/>
                  </a:lnTo>
                  <a:lnTo>
                    <a:pt x="238" y="417"/>
                  </a:lnTo>
                  <a:lnTo>
                    <a:pt x="238" y="462"/>
                  </a:lnTo>
                  <a:lnTo>
                    <a:pt x="244" y="514"/>
                  </a:lnTo>
                  <a:lnTo>
                    <a:pt x="250" y="571"/>
                  </a:lnTo>
                  <a:lnTo>
                    <a:pt x="267" y="634"/>
                  </a:lnTo>
                  <a:lnTo>
                    <a:pt x="296" y="691"/>
                  </a:lnTo>
                  <a:lnTo>
                    <a:pt x="337" y="742"/>
                  </a:lnTo>
                  <a:lnTo>
                    <a:pt x="389" y="782"/>
                  </a:lnTo>
                  <a:lnTo>
                    <a:pt x="453" y="811"/>
                  </a:lnTo>
                  <a:lnTo>
                    <a:pt x="453" y="120"/>
                  </a:lnTo>
                  <a:lnTo>
                    <a:pt x="453" y="91"/>
                  </a:lnTo>
                  <a:lnTo>
                    <a:pt x="448" y="68"/>
                  </a:lnTo>
                  <a:lnTo>
                    <a:pt x="424" y="57"/>
                  </a:lnTo>
                  <a:lnTo>
                    <a:pt x="378" y="45"/>
                  </a:lnTo>
                  <a:lnTo>
                    <a:pt x="308" y="45"/>
                  </a:lnTo>
                  <a:lnTo>
                    <a:pt x="256" y="45"/>
                  </a:lnTo>
                  <a:lnTo>
                    <a:pt x="2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4" name="Freeform 78"/>
            <p:cNvSpPr>
              <a:spLocks/>
            </p:cNvSpPr>
            <p:nvPr/>
          </p:nvSpPr>
          <p:spPr bwMode="auto">
            <a:xfrm>
              <a:off x="4417" y="3848"/>
              <a:ext cx="367" cy="1566"/>
            </a:xfrm>
            <a:custGeom>
              <a:avLst/>
              <a:gdLst/>
              <a:ahLst/>
              <a:cxnLst>
                <a:cxn ang="0">
                  <a:pos x="350" y="0"/>
                </a:cxn>
                <a:cxn ang="0">
                  <a:pos x="361" y="6"/>
                </a:cxn>
                <a:cxn ang="0">
                  <a:pos x="367" y="11"/>
                </a:cxn>
                <a:cxn ang="0">
                  <a:pos x="367" y="17"/>
                </a:cxn>
                <a:cxn ang="0">
                  <a:pos x="367" y="23"/>
                </a:cxn>
                <a:cxn ang="0">
                  <a:pos x="367" y="23"/>
                </a:cxn>
                <a:cxn ang="0">
                  <a:pos x="367" y="29"/>
                </a:cxn>
                <a:cxn ang="0">
                  <a:pos x="355" y="34"/>
                </a:cxn>
                <a:cxn ang="0">
                  <a:pos x="350" y="46"/>
                </a:cxn>
                <a:cxn ang="0">
                  <a:pos x="262" y="149"/>
                </a:cxn>
                <a:cxn ang="0">
                  <a:pos x="192" y="263"/>
                </a:cxn>
                <a:cxn ang="0">
                  <a:pos x="146" y="383"/>
                </a:cxn>
                <a:cxn ang="0">
                  <a:pos x="117" y="514"/>
                </a:cxn>
                <a:cxn ang="0">
                  <a:pos x="99" y="646"/>
                </a:cxn>
                <a:cxn ang="0">
                  <a:pos x="94" y="783"/>
                </a:cxn>
                <a:cxn ang="0">
                  <a:pos x="94" y="903"/>
                </a:cxn>
                <a:cxn ang="0">
                  <a:pos x="111" y="1034"/>
                </a:cxn>
                <a:cxn ang="0">
                  <a:pos x="140" y="1160"/>
                </a:cxn>
                <a:cxn ang="0">
                  <a:pos x="187" y="1291"/>
                </a:cxn>
                <a:cxn ang="0">
                  <a:pos x="256" y="1406"/>
                </a:cxn>
                <a:cxn ang="0">
                  <a:pos x="344" y="1514"/>
                </a:cxn>
                <a:cxn ang="0">
                  <a:pos x="355" y="1526"/>
                </a:cxn>
                <a:cxn ang="0">
                  <a:pos x="361" y="1537"/>
                </a:cxn>
                <a:cxn ang="0">
                  <a:pos x="367" y="1543"/>
                </a:cxn>
                <a:cxn ang="0">
                  <a:pos x="367" y="1543"/>
                </a:cxn>
                <a:cxn ang="0">
                  <a:pos x="367" y="1549"/>
                </a:cxn>
                <a:cxn ang="0">
                  <a:pos x="367" y="1549"/>
                </a:cxn>
                <a:cxn ang="0">
                  <a:pos x="367" y="1554"/>
                </a:cxn>
                <a:cxn ang="0">
                  <a:pos x="361" y="1560"/>
                </a:cxn>
                <a:cxn ang="0">
                  <a:pos x="350" y="1566"/>
                </a:cxn>
                <a:cxn ang="0">
                  <a:pos x="332" y="1554"/>
                </a:cxn>
                <a:cxn ang="0">
                  <a:pos x="303" y="1531"/>
                </a:cxn>
                <a:cxn ang="0">
                  <a:pos x="256" y="1486"/>
                </a:cxn>
                <a:cxn ang="0">
                  <a:pos x="210" y="1429"/>
                </a:cxn>
                <a:cxn ang="0">
                  <a:pos x="152" y="1360"/>
                </a:cxn>
                <a:cxn ang="0">
                  <a:pos x="105" y="1269"/>
                </a:cxn>
                <a:cxn ang="0">
                  <a:pos x="53" y="1137"/>
                </a:cxn>
                <a:cxn ang="0">
                  <a:pos x="18" y="1006"/>
                </a:cxn>
                <a:cxn ang="0">
                  <a:pos x="6" y="886"/>
                </a:cxn>
                <a:cxn ang="0">
                  <a:pos x="0" y="783"/>
                </a:cxn>
                <a:cxn ang="0">
                  <a:pos x="6" y="640"/>
                </a:cxn>
                <a:cxn ang="0">
                  <a:pos x="35" y="474"/>
                </a:cxn>
                <a:cxn ang="0">
                  <a:pos x="99" y="309"/>
                </a:cxn>
                <a:cxn ang="0">
                  <a:pos x="152" y="211"/>
                </a:cxn>
                <a:cxn ang="0">
                  <a:pos x="204" y="137"/>
                </a:cxn>
                <a:cxn ang="0">
                  <a:pos x="256" y="80"/>
                </a:cxn>
                <a:cxn ang="0">
                  <a:pos x="303" y="34"/>
                </a:cxn>
                <a:cxn ang="0">
                  <a:pos x="332" y="11"/>
                </a:cxn>
                <a:cxn ang="0">
                  <a:pos x="350" y="0"/>
                </a:cxn>
              </a:cxnLst>
              <a:rect l="0" t="0" r="r" b="b"/>
              <a:pathLst>
                <a:path w="367" h="1566">
                  <a:moveTo>
                    <a:pt x="350" y="0"/>
                  </a:moveTo>
                  <a:lnTo>
                    <a:pt x="361" y="6"/>
                  </a:lnTo>
                  <a:lnTo>
                    <a:pt x="367" y="11"/>
                  </a:lnTo>
                  <a:lnTo>
                    <a:pt x="367" y="17"/>
                  </a:lnTo>
                  <a:lnTo>
                    <a:pt x="367" y="23"/>
                  </a:lnTo>
                  <a:lnTo>
                    <a:pt x="367" y="23"/>
                  </a:lnTo>
                  <a:lnTo>
                    <a:pt x="367" y="29"/>
                  </a:lnTo>
                  <a:lnTo>
                    <a:pt x="355" y="34"/>
                  </a:lnTo>
                  <a:lnTo>
                    <a:pt x="350" y="46"/>
                  </a:lnTo>
                  <a:lnTo>
                    <a:pt x="262" y="149"/>
                  </a:lnTo>
                  <a:lnTo>
                    <a:pt x="192" y="263"/>
                  </a:lnTo>
                  <a:lnTo>
                    <a:pt x="146" y="383"/>
                  </a:lnTo>
                  <a:lnTo>
                    <a:pt x="117" y="514"/>
                  </a:lnTo>
                  <a:lnTo>
                    <a:pt x="99" y="646"/>
                  </a:lnTo>
                  <a:lnTo>
                    <a:pt x="94" y="783"/>
                  </a:lnTo>
                  <a:lnTo>
                    <a:pt x="94" y="903"/>
                  </a:lnTo>
                  <a:lnTo>
                    <a:pt x="111" y="1034"/>
                  </a:lnTo>
                  <a:lnTo>
                    <a:pt x="140" y="1160"/>
                  </a:lnTo>
                  <a:lnTo>
                    <a:pt x="187" y="1291"/>
                  </a:lnTo>
                  <a:lnTo>
                    <a:pt x="256" y="1406"/>
                  </a:lnTo>
                  <a:lnTo>
                    <a:pt x="344" y="1514"/>
                  </a:lnTo>
                  <a:lnTo>
                    <a:pt x="355" y="1526"/>
                  </a:lnTo>
                  <a:lnTo>
                    <a:pt x="361" y="1537"/>
                  </a:lnTo>
                  <a:lnTo>
                    <a:pt x="367" y="1543"/>
                  </a:lnTo>
                  <a:lnTo>
                    <a:pt x="367" y="1543"/>
                  </a:lnTo>
                  <a:lnTo>
                    <a:pt x="367" y="1549"/>
                  </a:lnTo>
                  <a:lnTo>
                    <a:pt x="367" y="1549"/>
                  </a:lnTo>
                  <a:lnTo>
                    <a:pt x="367" y="1554"/>
                  </a:lnTo>
                  <a:lnTo>
                    <a:pt x="361" y="1560"/>
                  </a:lnTo>
                  <a:lnTo>
                    <a:pt x="350" y="1566"/>
                  </a:lnTo>
                  <a:lnTo>
                    <a:pt x="332" y="1554"/>
                  </a:lnTo>
                  <a:lnTo>
                    <a:pt x="303" y="1531"/>
                  </a:lnTo>
                  <a:lnTo>
                    <a:pt x="256" y="1486"/>
                  </a:lnTo>
                  <a:lnTo>
                    <a:pt x="210" y="1429"/>
                  </a:lnTo>
                  <a:lnTo>
                    <a:pt x="152" y="1360"/>
                  </a:lnTo>
                  <a:lnTo>
                    <a:pt x="105" y="1269"/>
                  </a:lnTo>
                  <a:lnTo>
                    <a:pt x="53" y="1137"/>
                  </a:lnTo>
                  <a:lnTo>
                    <a:pt x="18" y="1006"/>
                  </a:lnTo>
                  <a:lnTo>
                    <a:pt x="6" y="886"/>
                  </a:lnTo>
                  <a:lnTo>
                    <a:pt x="0" y="783"/>
                  </a:lnTo>
                  <a:lnTo>
                    <a:pt x="6" y="640"/>
                  </a:lnTo>
                  <a:lnTo>
                    <a:pt x="35" y="474"/>
                  </a:lnTo>
                  <a:lnTo>
                    <a:pt x="99" y="309"/>
                  </a:lnTo>
                  <a:lnTo>
                    <a:pt x="152" y="211"/>
                  </a:lnTo>
                  <a:lnTo>
                    <a:pt x="204" y="137"/>
                  </a:lnTo>
                  <a:lnTo>
                    <a:pt x="256" y="80"/>
                  </a:lnTo>
                  <a:lnTo>
                    <a:pt x="303" y="34"/>
                  </a:lnTo>
                  <a:lnTo>
                    <a:pt x="332" y="11"/>
                  </a:lnTo>
                  <a:lnTo>
                    <a:pt x="3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5" name="Freeform 79"/>
            <p:cNvSpPr>
              <a:spLocks noEditPoints="1"/>
            </p:cNvSpPr>
            <p:nvPr/>
          </p:nvSpPr>
          <p:spPr bwMode="auto">
            <a:xfrm>
              <a:off x="4825" y="4328"/>
              <a:ext cx="826" cy="994"/>
            </a:xfrm>
            <a:custGeom>
              <a:avLst/>
              <a:gdLst/>
              <a:ahLst/>
              <a:cxnLst>
                <a:cxn ang="0">
                  <a:pos x="535" y="57"/>
                </a:cxn>
                <a:cxn ang="0">
                  <a:pos x="419" y="166"/>
                </a:cxn>
                <a:cxn ang="0">
                  <a:pos x="326" y="509"/>
                </a:cxn>
                <a:cxn ang="0">
                  <a:pos x="320" y="531"/>
                </a:cxn>
                <a:cxn ang="0">
                  <a:pos x="326" y="577"/>
                </a:cxn>
                <a:cxn ang="0">
                  <a:pos x="395" y="663"/>
                </a:cxn>
                <a:cxn ang="0">
                  <a:pos x="541" y="634"/>
                </a:cxn>
                <a:cxn ang="0">
                  <a:pos x="651" y="469"/>
                </a:cxn>
                <a:cxn ang="0">
                  <a:pos x="710" y="246"/>
                </a:cxn>
                <a:cxn ang="0">
                  <a:pos x="686" y="74"/>
                </a:cxn>
                <a:cxn ang="0">
                  <a:pos x="267" y="0"/>
                </a:cxn>
                <a:cxn ang="0">
                  <a:pos x="390" y="69"/>
                </a:cxn>
                <a:cxn ang="0">
                  <a:pos x="541" y="17"/>
                </a:cxn>
                <a:cxn ang="0">
                  <a:pos x="744" y="46"/>
                </a:cxn>
                <a:cxn ang="0">
                  <a:pos x="826" y="251"/>
                </a:cxn>
                <a:cxn ang="0">
                  <a:pos x="704" y="566"/>
                </a:cxn>
                <a:cxn ang="0">
                  <a:pos x="448" y="709"/>
                </a:cxn>
                <a:cxn ang="0">
                  <a:pos x="320" y="646"/>
                </a:cxn>
                <a:cxn ang="0">
                  <a:pos x="279" y="686"/>
                </a:cxn>
                <a:cxn ang="0">
                  <a:pos x="232" y="857"/>
                </a:cxn>
                <a:cxn ang="0">
                  <a:pos x="221" y="926"/>
                </a:cxn>
                <a:cxn ang="0">
                  <a:pos x="238" y="943"/>
                </a:cxn>
                <a:cxn ang="0">
                  <a:pos x="302" y="949"/>
                </a:cxn>
                <a:cxn ang="0">
                  <a:pos x="331" y="954"/>
                </a:cxn>
                <a:cxn ang="0">
                  <a:pos x="337" y="977"/>
                </a:cxn>
                <a:cxn ang="0">
                  <a:pos x="320" y="994"/>
                </a:cxn>
                <a:cxn ang="0">
                  <a:pos x="232" y="994"/>
                </a:cxn>
                <a:cxn ang="0">
                  <a:pos x="17" y="994"/>
                </a:cxn>
                <a:cxn ang="0">
                  <a:pos x="0" y="977"/>
                </a:cxn>
                <a:cxn ang="0">
                  <a:pos x="11" y="949"/>
                </a:cxn>
                <a:cxn ang="0">
                  <a:pos x="58" y="949"/>
                </a:cxn>
                <a:cxn ang="0">
                  <a:pos x="104" y="931"/>
                </a:cxn>
                <a:cxn ang="0">
                  <a:pos x="122" y="886"/>
                </a:cxn>
                <a:cxn ang="0">
                  <a:pos x="308" y="154"/>
                </a:cxn>
                <a:cxn ang="0">
                  <a:pos x="308" y="80"/>
                </a:cxn>
                <a:cxn ang="0">
                  <a:pos x="285" y="40"/>
                </a:cxn>
                <a:cxn ang="0">
                  <a:pos x="221" y="51"/>
                </a:cxn>
                <a:cxn ang="0">
                  <a:pos x="145" y="223"/>
                </a:cxn>
                <a:cxn ang="0">
                  <a:pos x="128" y="257"/>
                </a:cxn>
                <a:cxn ang="0">
                  <a:pos x="110" y="257"/>
                </a:cxn>
                <a:cxn ang="0">
                  <a:pos x="99" y="246"/>
                </a:cxn>
                <a:cxn ang="0">
                  <a:pos x="128" y="137"/>
                </a:cxn>
                <a:cxn ang="0">
                  <a:pos x="186" y="34"/>
                </a:cxn>
              </a:cxnLst>
              <a:rect l="0" t="0" r="r" b="b"/>
              <a:pathLst>
                <a:path w="826" h="994">
                  <a:moveTo>
                    <a:pt x="611" y="34"/>
                  </a:moveTo>
                  <a:lnTo>
                    <a:pt x="582" y="40"/>
                  </a:lnTo>
                  <a:lnTo>
                    <a:pt x="535" y="57"/>
                  </a:lnTo>
                  <a:lnTo>
                    <a:pt x="483" y="97"/>
                  </a:lnTo>
                  <a:lnTo>
                    <a:pt x="448" y="126"/>
                  </a:lnTo>
                  <a:lnTo>
                    <a:pt x="419" y="166"/>
                  </a:lnTo>
                  <a:lnTo>
                    <a:pt x="401" y="206"/>
                  </a:lnTo>
                  <a:lnTo>
                    <a:pt x="401" y="206"/>
                  </a:lnTo>
                  <a:lnTo>
                    <a:pt x="326" y="509"/>
                  </a:lnTo>
                  <a:lnTo>
                    <a:pt x="320" y="520"/>
                  </a:lnTo>
                  <a:lnTo>
                    <a:pt x="320" y="531"/>
                  </a:lnTo>
                  <a:lnTo>
                    <a:pt x="320" y="531"/>
                  </a:lnTo>
                  <a:lnTo>
                    <a:pt x="320" y="537"/>
                  </a:lnTo>
                  <a:lnTo>
                    <a:pt x="320" y="549"/>
                  </a:lnTo>
                  <a:lnTo>
                    <a:pt x="326" y="577"/>
                  </a:lnTo>
                  <a:lnTo>
                    <a:pt x="343" y="611"/>
                  </a:lnTo>
                  <a:lnTo>
                    <a:pt x="366" y="640"/>
                  </a:lnTo>
                  <a:lnTo>
                    <a:pt x="395" y="663"/>
                  </a:lnTo>
                  <a:lnTo>
                    <a:pt x="442" y="674"/>
                  </a:lnTo>
                  <a:lnTo>
                    <a:pt x="488" y="663"/>
                  </a:lnTo>
                  <a:lnTo>
                    <a:pt x="541" y="634"/>
                  </a:lnTo>
                  <a:lnTo>
                    <a:pt x="587" y="589"/>
                  </a:lnTo>
                  <a:lnTo>
                    <a:pt x="634" y="514"/>
                  </a:lnTo>
                  <a:lnTo>
                    <a:pt x="651" y="469"/>
                  </a:lnTo>
                  <a:lnTo>
                    <a:pt x="675" y="400"/>
                  </a:lnTo>
                  <a:lnTo>
                    <a:pt x="692" y="320"/>
                  </a:lnTo>
                  <a:lnTo>
                    <a:pt x="710" y="246"/>
                  </a:lnTo>
                  <a:lnTo>
                    <a:pt x="715" y="183"/>
                  </a:lnTo>
                  <a:lnTo>
                    <a:pt x="704" y="120"/>
                  </a:lnTo>
                  <a:lnTo>
                    <a:pt x="686" y="74"/>
                  </a:lnTo>
                  <a:lnTo>
                    <a:pt x="651" y="46"/>
                  </a:lnTo>
                  <a:lnTo>
                    <a:pt x="611" y="34"/>
                  </a:lnTo>
                  <a:close/>
                  <a:moveTo>
                    <a:pt x="267" y="0"/>
                  </a:moveTo>
                  <a:lnTo>
                    <a:pt x="308" y="11"/>
                  </a:lnTo>
                  <a:lnTo>
                    <a:pt x="355" y="29"/>
                  </a:lnTo>
                  <a:lnTo>
                    <a:pt x="390" y="69"/>
                  </a:lnTo>
                  <a:lnTo>
                    <a:pt x="407" y="120"/>
                  </a:lnTo>
                  <a:lnTo>
                    <a:pt x="465" y="63"/>
                  </a:lnTo>
                  <a:lnTo>
                    <a:pt x="541" y="17"/>
                  </a:lnTo>
                  <a:lnTo>
                    <a:pt x="616" y="0"/>
                  </a:lnTo>
                  <a:lnTo>
                    <a:pt x="686" y="17"/>
                  </a:lnTo>
                  <a:lnTo>
                    <a:pt x="744" y="46"/>
                  </a:lnTo>
                  <a:lnTo>
                    <a:pt x="791" y="103"/>
                  </a:lnTo>
                  <a:lnTo>
                    <a:pt x="820" y="171"/>
                  </a:lnTo>
                  <a:lnTo>
                    <a:pt x="826" y="251"/>
                  </a:lnTo>
                  <a:lnTo>
                    <a:pt x="814" y="366"/>
                  </a:lnTo>
                  <a:lnTo>
                    <a:pt x="768" y="474"/>
                  </a:lnTo>
                  <a:lnTo>
                    <a:pt x="704" y="566"/>
                  </a:lnTo>
                  <a:lnTo>
                    <a:pt x="628" y="640"/>
                  </a:lnTo>
                  <a:lnTo>
                    <a:pt x="535" y="691"/>
                  </a:lnTo>
                  <a:lnTo>
                    <a:pt x="448" y="709"/>
                  </a:lnTo>
                  <a:lnTo>
                    <a:pt x="390" y="703"/>
                  </a:lnTo>
                  <a:lnTo>
                    <a:pt x="349" y="674"/>
                  </a:lnTo>
                  <a:lnTo>
                    <a:pt x="320" y="646"/>
                  </a:lnTo>
                  <a:lnTo>
                    <a:pt x="296" y="611"/>
                  </a:lnTo>
                  <a:lnTo>
                    <a:pt x="291" y="640"/>
                  </a:lnTo>
                  <a:lnTo>
                    <a:pt x="279" y="686"/>
                  </a:lnTo>
                  <a:lnTo>
                    <a:pt x="262" y="743"/>
                  </a:lnTo>
                  <a:lnTo>
                    <a:pt x="250" y="806"/>
                  </a:lnTo>
                  <a:lnTo>
                    <a:pt x="232" y="857"/>
                  </a:lnTo>
                  <a:lnTo>
                    <a:pt x="227" y="903"/>
                  </a:lnTo>
                  <a:lnTo>
                    <a:pt x="221" y="920"/>
                  </a:lnTo>
                  <a:lnTo>
                    <a:pt x="221" y="926"/>
                  </a:lnTo>
                  <a:lnTo>
                    <a:pt x="221" y="931"/>
                  </a:lnTo>
                  <a:lnTo>
                    <a:pt x="227" y="937"/>
                  </a:lnTo>
                  <a:lnTo>
                    <a:pt x="238" y="943"/>
                  </a:lnTo>
                  <a:lnTo>
                    <a:pt x="250" y="943"/>
                  </a:lnTo>
                  <a:lnTo>
                    <a:pt x="273" y="949"/>
                  </a:lnTo>
                  <a:lnTo>
                    <a:pt x="302" y="949"/>
                  </a:lnTo>
                  <a:lnTo>
                    <a:pt x="314" y="949"/>
                  </a:lnTo>
                  <a:lnTo>
                    <a:pt x="326" y="949"/>
                  </a:lnTo>
                  <a:lnTo>
                    <a:pt x="331" y="954"/>
                  </a:lnTo>
                  <a:lnTo>
                    <a:pt x="337" y="954"/>
                  </a:lnTo>
                  <a:lnTo>
                    <a:pt x="337" y="966"/>
                  </a:lnTo>
                  <a:lnTo>
                    <a:pt x="337" y="977"/>
                  </a:lnTo>
                  <a:lnTo>
                    <a:pt x="331" y="989"/>
                  </a:lnTo>
                  <a:lnTo>
                    <a:pt x="326" y="989"/>
                  </a:lnTo>
                  <a:lnTo>
                    <a:pt x="320" y="994"/>
                  </a:lnTo>
                  <a:lnTo>
                    <a:pt x="314" y="994"/>
                  </a:lnTo>
                  <a:lnTo>
                    <a:pt x="308" y="994"/>
                  </a:lnTo>
                  <a:lnTo>
                    <a:pt x="232" y="994"/>
                  </a:lnTo>
                  <a:lnTo>
                    <a:pt x="151" y="989"/>
                  </a:lnTo>
                  <a:lnTo>
                    <a:pt x="87" y="994"/>
                  </a:lnTo>
                  <a:lnTo>
                    <a:pt x="17" y="994"/>
                  </a:lnTo>
                  <a:lnTo>
                    <a:pt x="6" y="994"/>
                  </a:lnTo>
                  <a:lnTo>
                    <a:pt x="0" y="989"/>
                  </a:lnTo>
                  <a:lnTo>
                    <a:pt x="0" y="977"/>
                  </a:lnTo>
                  <a:lnTo>
                    <a:pt x="0" y="966"/>
                  </a:lnTo>
                  <a:lnTo>
                    <a:pt x="6" y="954"/>
                  </a:lnTo>
                  <a:lnTo>
                    <a:pt x="11" y="949"/>
                  </a:lnTo>
                  <a:lnTo>
                    <a:pt x="23" y="949"/>
                  </a:lnTo>
                  <a:lnTo>
                    <a:pt x="35" y="949"/>
                  </a:lnTo>
                  <a:lnTo>
                    <a:pt x="58" y="949"/>
                  </a:lnTo>
                  <a:lnTo>
                    <a:pt x="81" y="943"/>
                  </a:lnTo>
                  <a:lnTo>
                    <a:pt x="93" y="937"/>
                  </a:lnTo>
                  <a:lnTo>
                    <a:pt x="104" y="931"/>
                  </a:lnTo>
                  <a:lnTo>
                    <a:pt x="110" y="920"/>
                  </a:lnTo>
                  <a:lnTo>
                    <a:pt x="116" y="903"/>
                  </a:lnTo>
                  <a:lnTo>
                    <a:pt x="122" y="886"/>
                  </a:lnTo>
                  <a:lnTo>
                    <a:pt x="296" y="189"/>
                  </a:lnTo>
                  <a:lnTo>
                    <a:pt x="302" y="171"/>
                  </a:lnTo>
                  <a:lnTo>
                    <a:pt x="308" y="154"/>
                  </a:lnTo>
                  <a:lnTo>
                    <a:pt x="308" y="131"/>
                  </a:lnTo>
                  <a:lnTo>
                    <a:pt x="308" y="109"/>
                  </a:lnTo>
                  <a:lnTo>
                    <a:pt x="308" y="80"/>
                  </a:lnTo>
                  <a:lnTo>
                    <a:pt x="302" y="63"/>
                  </a:lnTo>
                  <a:lnTo>
                    <a:pt x="296" y="51"/>
                  </a:lnTo>
                  <a:lnTo>
                    <a:pt x="285" y="40"/>
                  </a:lnTo>
                  <a:lnTo>
                    <a:pt x="273" y="40"/>
                  </a:lnTo>
                  <a:lnTo>
                    <a:pt x="262" y="34"/>
                  </a:lnTo>
                  <a:lnTo>
                    <a:pt x="221" y="51"/>
                  </a:lnTo>
                  <a:lnTo>
                    <a:pt x="192" y="86"/>
                  </a:lnTo>
                  <a:lnTo>
                    <a:pt x="163" y="149"/>
                  </a:lnTo>
                  <a:lnTo>
                    <a:pt x="145" y="223"/>
                  </a:lnTo>
                  <a:lnTo>
                    <a:pt x="139" y="240"/>
                  </a:lnTo>
                  <a:lnTo>
                    <a:pt x="134" y="251"/>
                  </a:lnTo>
                  <a:lnTo>
                    <a:pt x="128" y="257"/>
                  </a:lnTo>
                  <a:lnTo>
                    <a:pt x="122" y="257"/>
                  </a:lnTo>
                  <a:lnTo>
                    <a:pt x="116" y="257"/>
                  </a:lnTo>
                  <a:lnTo>
                    <a:pt x="110" y="257"/>
                  </a:lnTo>
                  <a:lnTo>
                    <a:pt x="104" y="257"/>
                  </a:lnTo>
                  <a:lnTo>
                    <a:pt x="99" y="251"/>
                  </a:lnTo>
                  <a:lnTo>
                    <a:pt x="99" y="246"/>
                  </a:lnTo>
                  <a:lnTo>
                    <a:pt x="104" y="223"/>
                  </a:lnTo>
                  <a:lnTo>
                    <a:pt x="110" y="183"/>
                  </a:lnTo>
                  <a:lnTo>
                    <a:pt x="128" y="137"/>
                  </a:lnTo>
                  <a:lnTo>
                    <a:pt x="145" y="91"/>
                  </a:lnTo>
                  <a:lnTo>
                    <a:pt x="163" y="69"/>
                  </a:lnTo>
                  <a:lnTo>
                    <a:pt x="186" y="34"/>
                  </a:lnTo>
                  <a:lnTo>
                    <a:pt x="215" y="11"/>
                  </a:lnTo>
                  <a:lnTo>
                    <a:pt x="2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6" name="Freeform 80"/>
            <p:cNvSpPr>
              <a:spLocks noEditPoints="1"/>
            </p:cNvSpPr>
            <p:nvPr/>
          </p:nvSpPr>
          <p:spPr bwMode="auto">
            <a:xfrm>
              <a:off x="5767" y="3848"/>
              <a:ext cx="373" cy="1566"/>
            </a:xfrm>
            <a:custGeom>
              <a:avLst/>
              <a:gdLst/>
              <a:ahLst/>
              <a:cxnLst>
                <a:cxn ang="0">
                  <a:pos x="373" y="783"/>
                </a:cxn>
                <a:cxn ang="0">
                  <a:pos x="373" y="783"/>
                </a:cxn>
                <a:cxn ang="0">
                  <a:pos x="373" y="783"/>
                </a:cxn>
                <a:cxn ang="0">
                  <a:pos x="18" y="0"/>
                </a:cxn>
                <a:cxn ang="0">
                  <a:pos x="35" y="11"/>
                </a:cxn>
                <a:cxn ang="0">
                  <a:pos x="70" y="34"/>
                </a:cxn>
                <a:cxn ang="0">
                  <a:pos x="111" y="74"/>
                </a:cxn>
                <a:cxn ang="0">
                  <a:pos x="163" y="137"/>
                </a:cxn>
                <a:cxn ang="0">
                  <a:pos x="216" y="206"/>
                </a:cxn>
                <a:cxn ang="0">
                  <a:pos x="268" y="297"/>
                </a:cxn>
                <a:cxn ang="0">
                  <a:pos x="320" y="429"/>
                </a:cxn>
                <a:cxn ang="0">
                  <a:pos x="355" y="560"/>
                </a:cxn>
                <a:cxn ang="0">
                  <a:pos x="367" y="680"/>
                </a:cxn>
                <a:cxn ang="0">
                  <a:pos x="373" y="783"/>
                </a:cxn>
                <a:cxn ang="0">
                  <a:pos x="367" y="926"/>
                </a:cxn>
                <a:cxn ang="0">
                  <a:pos x="332" y="1086"/>
                </a:cxn>
                <a:cxn ang="0">
                  <a:pos x="274" y="1257"/>
                </a:cxn>
                <a:cxn ang="0">
                  <a:pos x="221" y="1349"/>
                </a:cxn>
                <a:cxn ang="0">
                  <a:pos x="169" y="1429"/>
                </a:cxn>
                <a:cxn ang="0">
                  <a:pos x="117" y="1486"/>
                </a:cxn>
                <a:cxn ang="0">
                  <a:pos x="70" y="1526"/>
                </a:cxn>
                <a:cxn ang="0">
                  <a:pos x="35" y="1554"/>
                </a:cxn>
                <a:cxn ang="0">
                  <a:pos x="18" y="1566"/>
                </a:cxn>
                <a:cxn ang="0">
                  <a:pos x="12" y="1560"/>
                </a:cxn>
                <a:cxn ang="0">
                  <a:pos x="6" y="1554"/>
                </a:cxn>
                <a:cxn ang="0">
                  <a:pos x="0" y="1549"/>
                </a:cxn>
                <a:cxn ang="0">
                  <a:pos x="0" y="1543"/>
                </a:cxn>
                <a:cxn ang="0">
                  <a:pos x="6" y="1543"/>
                </a:cxn>
                <a:cxn ang="0">
                  <a:pos x="6" y="1537"/>
                </a:cxn>
                <a:cxn ang="0">
                  <a:pos x="12" y="1531"/>
                </a:cxn>
                <a:cxn ang="0">
                  <a:pos x="24" y="1520"/>
                </a:cxn>
                <a:cxn ang="0">
                  <a:pos x="111" y="1417"/>
                </a:cxn>
                <a:cxn ang="0">
                  <a:pos x="181" y="1303"/>
                </a:cxn>
                <a:cxn ang="0">
                  <a:pos x="227" y="1177"/>
                </a:cxn>
                <a:cxn ang="0">
                  <a:pos x="256" y="1051"/>
                </a:cxn>
                <a:cxn ang="0">
                  <a:pos x="274" y="914"/>
                </a:cxn>
                <a:cxn ang="0">
                  <a:pos x="280" y="783"/>
                </a:cxn>
                <a:cxn ang="0">
                  <a:pos x="268" y="594"/>
                </a:cxn>
                <a:cxn ang="0">
                  <a:pos x="239" y="429"/>
                </a:cxn>
                <a:cxn ang="0">
                  <a:pos x="186" y="280"/>
                </a:cxn>
                <a:cxn ang="0">
                  <a:pos x="117" y="154"/>
                </a:cxn>
                <a:cxn ang="0">
                  <a:pos x="35" y="51"/>
                </a:cxn>
                <a:cxn ang="0">
                  <a:pos x="18" y="40"/>
                </a:cxn>
                <a:cxn ang="0">
                  <a:pos x="12" y="34"/>
                </a:cxn>
                <a:cxn ang="0">
                  <a:pos x="6" y="29"/>
                </a:cxn>
                <a:cxn ang="0">
                  <a:pos x="6" y="23"/>
                </a:cxn>
                <a:cxn ang="0">
                  <a:pos x="0" y="23"/>
                </a:cxn>
                <a:cxn ang="0">
                  <a:pos x="0" y="17"/>
                </a:cxn>
                <a:cxn ang="0">
                  <a:pos x="6" y="11"/>
                </a:cxn>
                <a:cxn ang="0">
                  <a:pos x="12" y="6"/>
                </a:cxn>
                <a:cxn ang="0">
                  <a:pos x="18" y="0"/>
                </a:cxn>
              </a:cxnLst>
              <a:rect l="0" t="0" r="r" b="b"/>
              <a:pathLst>
                <a:path w="373" h="1566">
                  <a:moveTo>
                    <a:pt x="373" y="783"/>
                  </a:moveTo>
                  <a:lnTo>
                    <a:pt x="373" y="783"/>
                  </a:lnTo>
                  <a:lnTo>
                    <a:pt x="373" y="783"/>
                  </a:lnTo>
                  <a:close/>
                  <a:moveTo>
                    <a:pt x="18" y="0"/>
                  </a:moveTo>
                  <a:lnTo>
                    <a:pt x="35" y="11"/>
                  </a:lnTo>
                  <a:lnTo>
                    <a:pt x="70" y="34"/>
                  </a:lnTo>
                  <a:lnTo>
                    <a:pt x="111" y="74"/>
                  </a:lnTo>
                  <a:lnTo>
                    <a:pt x="163" y="137"/>
                  </a:lnTo>
                  <a:lnTo>
                    <a:pt x="216" y="206"/>
                  </a:lnTo>
                  <a:lnTo>
                    <a:pt x="268" y="297"/>
                  </a:lnTo>
                  <a:lnTo>
                    <a:pt x="320" y="429"/>
                  </a:lnTo>
                  <a:lnTo>
                    <a:pt x="355" y="560"/>
                  </a:lnTo>
                  <a:lnTo>
                    <a:pt x="367" y="680"/>
                  </a:lnTo>
                  <a:lnTo>
                    <a:pt x="373" y="783"/>
                  </a:lnTo>
                  <a:lnTo>
                    <a:pt x="367" y="926"/>
                  </a:lnTo>
                  <a:lnTo>
                    <a:pt x="332" y="1086"/>
                  </a:lnTo>
                  <a:lnTo>
                    <a:pt x="274" y="1257"/>
                  </a:lnTo>
                  <a:lnTo>
                    <a:pt x="221" y="1349"/>
                  </a:lnTo>
                  <a:lnTo>
                    <a:pt x="169" y="1429"/>
                  </a:lnTo>
                  <a:lnTo>
                    <a:pt x="117" y="1486"/>
                  </a:lnTo>
                  <a:lnTo>
                    <a:pt x="70" y="1526"/>
                  </a:lnTo>
                  <a:lnTo>
                    <a:pt x="35" y="1554"/>
                  </a:lnTo>
                  <a:lnTo>
                    <a:pt x="18" y="1566"/>
                  </a:lnTo>
                  <a:lnTo>
                    <a:pt x="12" y="1560"/>
                  </a:lnTo>
                  <a:lnTo>
                    <a:pt x="6" y="1554"/>
                  </a:lnTo>
                  <a:lnTo>
                    <a:pt x="0" y="1549"/>
                  </a:lnTo>
                  <a:lnTo>
                    <a:pt x="0" y="1543"/>
                  </a:lnTo>
                  <a:lnTo>
                    <a:pt x="6" y="1543"/>
                  </a:lnTo>
                  <a:lnTo>
                    <a:pt x="6" y="1537"/>
                  </a:lnTo>
                  <a:lnTo>
                    <a:pt x="12" y="1531"/>
                  </a:lnTo>
                  <a:lnTo>
                    <a:pt x="24" y="1520"/>
                  </a:lnTo>
                  <a:lnTo>
                    <a:pt x="111" y="1417"/>
                  </a:lnTo>
                  <a:lnTo>
                    <a:pt x="181" y="1303"/>
                  </a:lnTo>
                  <a:lnTo>
                    <a:pt x="227" y="1177"/>
                  </a:lnTo>
                  <a:lnTo>
                    <a:pt x="256" y="1051"/>
                  </a:lnTo>
                  <a:lnTo>
                    <a:pt x="274" y="914"/>
                  </a:lnTo>
                  <a:lnTo>
                    <a:pt x="280" y="783"/>
                  </a:lnTo>
                  <a:lnTo>
                    <a:pt x="268" y="594"/>
                  </a:lnTo>
                  <a:lnTo>
                    <a:pt x="239" y="429"/>
                  </a:lnTo>
                  <a:lnTo>
                    <a:pt x="186" y="280"/>
                  </a:lnTo>
                  <a:lnTo>
                    <a:pt x="117" y="154"/>
                  </a:lnTo>
                  <a:lnTo>
                    <a:pt x="35" y="51"/>
                  </a:lnTo>
                  <a:lnTo>
                    <a:pt x="18" y="40"/>
                  </a:lnTo>
                  <a:lnTo>
                    <a:pt x="12" y="34"/>
                  </a:lnTo>
                  <a:lnTo>
                    <a:pt x="6" y="29"/>
                  </a:lnTo>
                  <a:lnTo>
                    <a:pt x="6" y="23"/>
                  </a:lnTo>
                  <a:lnTo>
                    <a:pt x="0" y="23"/>
                  </a:lnTo>
                  <a:lnTo>
                    <a:pt x="0" y="17"/>
                  </a:lnTo>
                  <a:lnTo>
                    <a:pt x="6" y="11"/>
                  </a:lnTo>
                  <a:lnTo>
                    <a:pt x="12" y="6"/>
                  </a:lnTo>
                  <a:lnTo>
                    <a:pt x="1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7" name="Freeform 81"/>
            <p:cNvSpPr>
              <a:spLocks noEditPoints="1"/>
            </p:cNvSpPr>
            <p:nvPr/>
          </p:nvSpPr>
          <p:spPr bwMode="auto">
            <a:xfrm>
              <a:off x="6384" y="3848"/>
              <a:ext cx="372" cy="1566"/>
            </a:xfrm>
            <a:custGeom>
              <a:avLst/>
              <a:gdLst/>
              <a:ahLst/>
              <a:cxnLst>
                <a:cxn ang="0">
                  <a:pos x="372" y="783"/>
                </a:cxn>
                <a:cxn ang="0">
                  <a:pos x="372" y="783"/>
                </a:cxn>
                <a:cxn ang="0">
                  <a:pos x="372" y="783"/>
                </a:cxn>
                <a:cxn ang="0">
                  <a:pos x="372" y="783"/>
                </a:cxn>
                <a:cxn ang="0">
                  <a:pos x="17" y="0"/>
                </a:cxn>
                <a:cxn ang="0">
                  <a:pos x="35" y="11"/>
                </a:cxn>
                <a:cxn ang="0">
                  <a:pos x="70" y="34"/>
                </a:cxn>
                <a:cxn ang="0">
                  <a:pos x="111" y="74"/>
                </a:cxn>
                <a:cxn ang="0">
                  <a:pos x="163" y="137"/>
                </a:cxn>
                <a:cxn ang="0">
                  <a:pos x="215" y="206"/>
                </a:cxn>
                <a:cxn ang="0">
                  <a:pos x="268" y="297"/>
                </a:cxn>
                <a:cxn ang="0">
                  <a:pos x="320" y="429"/>
                </a:cxn>
                <a:cxn ang="0">
                  <a:pos x="349" y="560"/>
                </a:cxn>
                <a:cxn ang="0">
                  <a:pos x="367" y="680"/>
                </a:cxn>
                <a:cxn ang="0">
                  <a:pos x="372" y="783"/>
                </a:cxn>
                <a:cxn ang="0">
                  <a:pos x="361" y="926"/>
                </a:cxn>
                <a:cxn ang="0">
                  <a:pos x="332" y="1086"/>
                </a:cxn>
                <a:cxn ang="0">
                  <a:pos x="268" y="1257"/>
                </a:cxn>
                <a:cxn ang="0">
                  <a:pos x="221" y="1349"/>
                </a:cxn>
                <a:cxn ang="0">
                  <a:pos x="163" y="1429"/>
                </a:cxn>
                <a:cxn ang="0">
                  <a:pos x="116" y="1486"/>
                </a:cxn>
                <a:cxn ang="0">
                  <a:pos x="70" y="1526"/>
                </a:cxn>
                <a:cxn ang="0">
                  <a:pos x="35" y="1554"/>
                </a:cxn>
                <a:cxn ang="0">
                  <a:pos x="17" y="1566"/>
                </a:cxn>
                <a:cxn ang="0">
                  <a:pos x="6" y="1560"/>
                </a:cxn>
                <a:cxn ang="0">
                  <a:pos x="0" y="1554"/>
                </a:cxn>
                <a:cxn ang="0">
                  <a:pos x="0" y="1549"/>
                </a:cxn>
                <a:cxn ang="0">
                  <a:pos x="0" y="1543"/>
                </a:cxn>
                <a:cxn ang="0">
                  <a:pos x="0" y="1543"/>
                </a:cxn>
                <a:cxn ang="0">
                  <a:pos x="6" y="1537"/>
                </a:cxn>
                <a:cxn ang="0">
                  <a:pos x="12" y="1531"/>
                </a:cxn>
                <a:cxn ang="0">
                  <a:pos x="23" y="1520"/>
                </a:cxn>
                <a:cxn ang="0">
                  <a:pos x="111" y="1417"/>
                </a:cxn>
                <a:cxn ang="0">
                  <a:pos x="175" y="1303"/>
                </a:cxn>
                <a:cxn ang="0">
                  <a:pos x="221" y="1177"/>
                </a:cxn>
                <a:cxn ang="0">
                  <a:pos x="256" y="1051"/>
                </a:cxn>
                <a:cxn ang="0">
                  <a:pos x="273" y="914"/>
                </a:cxn>
                <a:cxn ang="0">
                  <a:pos x="279" y="783"/>
                </a:cxn>
                <a:cxn ang="0">
                  <a:pos x="268" y="594"/>
                </a:cxn>
                <a:cxn ang="0">
                  <a:pos x="233" y="429"/>
                </a:cxn>
                <a:cxn ang="0">
                  <a:pos x="186" y="280"/>
                </a:cxn>
                <a:cxn ang="0">
                  <a:pos x="116" y="154"/>
                </a:cxn>
                <a:cxn ang="0">
                  <a:pos x="29" y="51"/>
                </a:cxn>
                <a:cxn ang="0">
                  <a:pos x="17" y="40"/>
                </a:cxn>
                <a:cxn ang="0">
                  <a:pos x="6" y="34"/>
                </a:cxn>
                <a:cxn ang="0">
                  <a:pos x="6" y="29"/>
                </a:cxn>
                <a:cxn ang="0">
                  <a:pos x="0" y="23"/>
                </a:cxn>
                <a:cxn ang="0">
                  <a:pos x="0" y="23"/>
                </a:cxn>
                <a:cxn ang="0">
                  <a:pos x="0" y="17"/>
                </a:cxn>
                <a:cxn ang="0">
                  <a:pos x="0" y="11"/>
                </a:cxn>
                <a:cxn ang="0">
                  <a:pos x="6" y="6"/>
                </a:cxn>
                <a:cxn ang="0">
                  <a:pos x="17" y="0"/>
                </a:cxn>
              </a:cxnLst>
              <a:rect l="0" t="0" r="r" b="b"/>
              <a:pathLst>
                <a:path w="372" h="1566">
                  <a:moveTo>
                    <a:pt x="372" y="783"/>
                  </a:moveTo>
                  <a:lnTo>
                    <a:pt x="372" y="783"/>
                  </a:lnTo>
                  <a:lnTo>
                    <a:pt x="372" y="783"/>
                  </a:lnTo>
                  <a:lnTo>
                    <a:pt x="372" y="783"/>
                  </a:lnTo>
                  <a:close/>
                  <a:moveTo>
                    <a:pt x="17" y="0"/>
                  </a:moveTo>
                  <a:lnTo>
                    <a:pt x="35" y="11"/>
                  </a:lnTo>
                  <a:lnTo>
                    <a:pt x="70" y="34"/>
                  </a:lnTo>
                  <a:lnTo>
                    <a:pt x="111" y="74"/>
                  </a:lnTo>
                  <a:lnTo>
                    <a:pt x="163" y="137"/>
                  </a:lnTo>
                  <a:lnTo>
                    <a:pt x="215" y="206"/>
                  </a:lnTo>
                  <a:lnTo>
                    <a:pt x="268" y="297"/>
                  </a:lnTo>
                  <a:lnTo>
                    <a:pt x="320" y="429"/>
                  </a:lnTo>
                  <a:lnTo>
                    <a:pt x="349" y="560"/>
                  </a:lnTo>
                  <a:lnTo>
                    <a:pt x="367" y="680"/>
                  </a:lnTo>
                  <a:lnTo>
                    <a:pt x="372" y="783"/>
                  </a:lnTo>
                  <a:lnTo>
                    <a:pt x="361" y="926"/>
                  </a:lnTo>
                  <a:lnTo>
                    <a:pt x="332" y="1086"/>
                  </a:lnTo>
                  <a:lnTo>
                    <a:pt x="268" y="1257"/>
                  </a:lnTo>
                  <a:lnTo>
                    <a:pt x="221" y="1349"/>
                  </a:lnTo>
                  <a:lnTo>
                    <a:pt x="163" y="1429"/>
                  </a:lnTo>
                  <a:lnTo>
                    <a:pt x="116" y="1486"/>
                  </a:lnTo>
                  <a:lnTo>
                    <a:pt x="70" y="1526"/>
                  </a:lnTo>
                  <a:lnTo>
                    <a:pt x="35" y="1554"/>
                  </a:lnTo>
                  <a:lnTo>
                    <a:pt x="17" y="1566"/>
                  </a:lnTo>
                  <a:lnTo>
                    <a:pt x="6" y="1560"/>
                  </a:lnTo>
                  <a:lnTo>
                    <a:pt x="0" y="1554"/>
                  </a:lnTo>
                  <a:lnTo>
                    <a:pt x="0" y="1549"/>
                  </a:lnTo>
                  <a:lnTo>
                    <a:pt x="0" y="1543"/>
                  </a:lnTo>
                  <a:lnTo>
                    <a:pt x="0" y="1543"/>
                  </a:lnTo>
                  <a:lnTo>
                    <a:pt x="6" y="1537"/>
                  </a:lnTo>
                  <a:lnTo>
                    <a:pt x="12" y="1531"/>
                  </a:lnTo>
                  <a:lnTo>
                    <a:pt x="23" y="1520"/>
                  </a:lnTo>
                  <a:lnTo>
                    <a:pt x="111" y="1417"/>
                  </a:lnTo>
                  <a:lnTo>
                    <a:pt x="175" y="1303"/>
                  </a:lnTo>
                  <a:lnTo>
                    <a:pt x="221" y="1177"/>
                  </a:lnTo>
                  <a:lnTo>
                    <a:pt x="256" y="1051"/>
                  </a:lnTo>
                  <a:lnTo>
                    <a:pt x="273" y="914"/>
                  </a:lnTo>
                  <a:lnTo>
                    <a:pt x="279" y="783"/>
                  </a:lnTo>
                  <a:lnTo>
                    <a:pt x="268" y="594"/>
                  </a:lnTo>
                  <a:lnTo>
                    <a:pt x="233" y="429"/>
                  </a:lnTo>
                  <a:lnTo>
                    <a:pt x="186" y="280"/>
                  </a:lnTo>
                  <a:lnTo>
                    <a:pt x="116" y="154"/>
                  </a:lnTo>
                  <a:lnTo>
                    <a:pt x="29" y="51"/>
                  </a:lnTo>
                  <a:lnTo>
                    <a:pt x="17" y="40"/>
                  </a:lnTo>
                  <a:lnTo>
                    <a:pt x="6" y="34"/>
                  </a:lnTo>
                  <a:lnTo>
                    <a:pt x="6" y="29"/>
                  </a:lnTo>
                  <a:lnTo>
                    <a:pt x="0" y="23"/>
                  </a:lnTo>
                  <a:lnTo>
                    <a:pt x="0" y="23"/>
                  </a:lnTo>
                  <a:lnTo>
                    <a:pt x="0" y="17"/>
                  </a:lnTo>
                  <a:lnTo>
                    <a:pt x="0" y="11"/>
                  </a:lnTo>
                  <a:lnTo>
                    <a:pt x="6" y="6"/>
                  </a:lnTo>
                  <a:lnTo>
                    <a:pt x="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8" name="Freeform 82"/>
            <p:cNvSpPr>
              <a:spLocks noEditPoints="1"/>
            </p:cNvSpPr>
            <p:nvPr/>
          </p:nvSpPr>
          <p:spPr bwMode="auto">
            <a:xfrm>
              <a:off x="7460" y="4448"/>
              <a:ext cx="1053" cy="366"/>
            </a:xfrm>
            <a:custGeom>
              <a:avLst/>
              <a:gdLst/>
              <a:ahLst/>
              <a:cxnLst>
                <a:cxn ang="0">
                  <a:pos x="53" y="303"/>
                </a:cxn>
                <a:cxn ang="0">
                  <a:pos x="1001" y="303"/>
                </a:cxn>
                <a:cxn ang="0">
                  <a:pos x="1013" y="303"/>
                </a:cxn>
                <a:cxn ang="0">
                  <a:pos x="1024" y="303"/>
                </a:cxn>
                <a:cxn ang="0">
                  <a:pos x="1036" y="309"/>
                </a:cxn>
                <a:cxn ang="0">
                  <a:pos x="1048" y="314"/>
                </a:cxn>
                <a:cxn ang="0">
                  <a:pos x="1053" y="320"/>
                </a:cxn>
                <a:cxn ang="0">
                  <a:pos x="1053" y="337"/>
                </a:cxn>
                <a:cxn ang="0">
                  <a:pos x="1053" y="349"/>
                </a:cxn>
                <a:cxn ang="0">
                  <a:pos x="1048" y="354"/>
                </a:cxn>
                <a:cxn ang="0">
                  <a:pos x="1036" y="360"/>
                </a:cxn>
                <a:cxn ang="0">
                  <a:pos x="1030" y="360"/>
                </a:cxn>
                <a:cxn ang="0">
                  <a:pos x="1013" y="366"/>
                </a:cxn>
                <a:cxn ang="0">
                  <a:pos x="1001" y="366"/>
                </a:cxn>
                <a:cxn ang="0">
                  <a:pos x="53" y="366"/>
                </a:cxn>
                <a:cxn ang="0">
                  <a:pos x="41" y="366"/>
                </a:cxn>
                <a:cxn ang="0">
                  <a:pos x="29" y="360"/>
                </a:cxn>
                <a:cxn ang="0">
                  <a:pos x="18" y="360"/>
                </a:cxn>
                <a:cxn ang="0">
                  <a:pos x="6" y="354"/>
                </a:cxn>
                <a:cxn ang="0">
                  <a:pos x="0" y="349"/>
                </a:cxn>
                <a:cxn ang="0">
                  <a:pos x="0" y="337"/>
                </a:cxn>
                <a:cxn ang="0">
                  <a:pos x="0" y="320"/>
                </a:cxn>
                <a:cxn ang="0">
                  <a:pos x="6" y="314"/>
                </a:cxn>
                <a:cxn ang="0">
                  <a:pos x="18" y="309"/>
                </a:cxn>
                <a:cxn ang="0">
                  <a:pos x="29" y="303"/>
                </a:cxn>
                <a:cxn ang="0">
                  <a:pos x="41" y="303"/>
                </a:cxn>
                <a:cxn ang="0">
                  <a:pos x="53" y="303"/>
                </a:cxn>
                <a:cxn ang="0">
                  <a:pos x="53" y="0"/>
                </a:cxn>
                <a:cxn ang="0">
                  <a:pos x="1001" y="0"/>
                </a:cxn>
                <a:cxn ang="0">
                  <a:pos x="1013" y="0"/>
                </a:cxn>
                <a:cxn ang="0">
                  <a:pos x="1030" y="0"/>
                </a:cxn>
                <a:cxn ang="0">
                  <a:pos x="1036" y="6"/>
                </a:cxn>
                <a:cxn ang="0">
                  <a:pos x="1048" y="11"/>
                </a:cxn>
                <a:cxn ang="0">
                  <a:pos x="1053" y="17"/>
                </a:cxn>
                <a:cxn ang="0">
                  <a:pos x="1053" y="29"/>
                </a:cxn>
                <a:cxn ang="0">
                  <a:pos x="1053" y="46"/>
                </a:cxn>
                <a:cxn ang="0">
                  <a:pos x="1048" y="51"/>
                </a:cxn>
                <a:cxn ang="0">
                  <a:pos x="1036" y="57"/>
                </a:cxn>
                <a:cxn ang="0">
                  <a:pos x="1024" y="63"/>
                </a:cxn>
                <a:cxn ang="0">
                  <a:pos x="1013" y="63"/>
                </a:cxn>
                <a:cxn ang="0">
                  <a:pos x="1001" y="63"/>
                </a:cxn>
                <a:cxn ang="0">
                  <a:pos x="53" y="63"/>
                </a:cxn>
                <a:cxn ang="0">
                  <a:pos x="41" y="63"/>
                </a:cxn>
                <a:cxn ang="0">
                  <a:pos x="29" y="63"/>
                </a:cxn>
                <a:cxn ang="0">
                  <a:pos x="18" y="57"/>
                </a:cxn>
                <a:cxn ang="0">
                  <a:pos x="6" y="51"/>
                </a:cxn>
                <a:cxn ang="0">
                  <a:pos x="0" y="46"/>
                </a:cxn>
                <a:cxn ang="0">
                  <a:pos x="0" y="29"/>
                </a:cxn>
                <a:cxn ang="0">
                  <a:pos x="0" y="17"/>
                </a:cxn>
                <a:cxn ang="0">
                  <a:pos x="6" y="11"/>
                </a:cxn>
                <a:cxn ang="0">
                  <a:pos x="18" y="6"/>
                </a:cxn>
                <a:cxn ang="0">
                  <a:pos x="29" y="0"/>
                </a:cxn>
                <a:cxn ang="0">
                  <a:pos x="41" y="0"/>
                </a:cxn>
                <a:cxn ang="0">
                  <a:pos x="53" y="0"/>
                </a:cxn>
              </a:cxnLst>
              <a:rect l="0" t="0" r="r" b="b"/>
              <a:pathLst>
                <a:path w="1053" h="366">
                  <a:moveTo>
                    <a:pt x="53" y="303"/>
                  </a:moveTo>
                  <a:lnTo>
                    <a:pt x="1001" y="303"/>
                  </a:lnTo>
                  <a:lnTo>
                    <a:pt x="1013" y="303"/>
                  </a:lnTo>
                  <a:lnTo>
                    <a:pt x="1024" y="303"/>
                  </a:lnTo>
                  <a:lnTo>
                    <a:pt x="1036" y="309"/>
                  </a:lnTo>
                  <a:lnTo>
                    <a:pt x="1048" y="314"/>
                  </a:lnTo>
                  <a:lnTo>
                    <a:pt x="1053" y="320"/>
                  </a:lnTo>
                  <a:lnTo>
                    <a:pt x="1053" y="337"/>
                  </a:lnTo>
                  <a:lnTo>
                    <a:pt x="1053" y="349"/>
                  </a:lnTo>
                  <a:lnTo>
                    <a:pt x="1048" y="354"/>
                  </a:lnTo>
                  <a:lnTo>
                    <a:pt x="1036" y="360"/>
                  </a:lnTo>
                  <a:lnTo>
                    <a:pt x="1030" y="360"/>
                  </a:lnTo>
                  <a:lnTo>
                    <a:pt x="1013" y="366"/>
                  </a:lnTo>
                  <a:lnTo>
                    <a:pt x="1001" y="366"/>
                  </a:lnTo>
                  <a:lnTo>
                    <a:pt x="53" y="366"/>
                  </a:lnTo>
                  <a:lnTo>
                    <a:pt x="41" y="366"/>
                  </a:lnTo>
                  <a:lnTo>
                    <a:pt x="29" y="360"/>
                  </a:lnTo>
                  <a:lnTo>
                    <a:pt x="18" y="360"/>
                  </a:lnTo>
                  <a:lnTo>
                    <a:pt x="6" y="354"/>
                  </a:lnTo>
                  <a:lnTo>
                    <a:pt x="0" y="349"/>
                  </a:lnTo>
                  <a:lnTo>
                    <a:pt x="0" y="337"/>
                  </a:lnTo>
                  <a:lnTo>
                    <a:pt x="0" y="320"/>
                  </a:lnTo>
                  <a:lnTo>
                    <a:pt x="6" y="314"/>
                  </a:lnTo>
                  <a:lnTo>
                    <a:pt x="18" y="309"/>
                  </a:lnTo>
                  <a:lnTo>
                    <a:pt x="29" y="303"/>
                  </a:lnTo>
                  <a:lnTo>
                    <a:pt x="41" y="303"/>
                  </a:lnTo>
                  <a:lnTo>
                    <a:pt x="53" y="303"/>
                  </a:lnTo>
                  <a:close/>
                  <a:moveTo>
                    <a:pt x="53" y="0"/>
                  </a:moveTo>
                  <a:lnTo>
                    <a:pt x="1001" y="0"/>
                  </a:lnTo>
                  <a:lnTo>
                    <a:pt x="1013" y="0"/>
                  </a:lnTo>
                  <a:lnTo>
                    <a:pt x="1030" y="0"/>
                  </a:lnTo>
                  <a:lnTo>
                    <a:pt x="1036" y="6"/>
                  </a:lnTo>
                  <a:lnTo>
                    <a:pt x="1048" y="11"/>
                  </a:lnTo>
                  <a:lnTo>
                    <a:pt x="1053" y="17"/>
                  </a:lnTo>
                  <a:lnTo>
                    <a:pt x="1053" y="29"/>
                  </a:lnTo>
                  <a:lnTo>
                    <a:pt x="1053" y="46"/>
                  </a:lnTo>
                  <a:lnTo>
                    <a:pt x="1048" y="51"/>
                  </a:lnTo>
                  <a:lnTo>
                    <a:pt x="1036" y="57"/>
                  </a:lnTo>
                  <a:lnTo>
                    <a:pt x="1024" y="63"/>
                  </a:lnTo>
                  <a:lnTo>
                    <a:pt x="1013" y="63"/>
                  </a:lnTo>
                  <a:lnTo>
                    <a:pt x="1001" y="63"/>
                  </a:lnTo>
                  <a:lnTo>
                    <a:pt x="53" y="63"/>
                  </a:lnTo>
                  <a:lnTo>
                    <a:pt x="41" y="63"/>
                  </a:lnTo>
                  <a:lnTo>
                    <a:pt x="29" y="63"/>
                  </a:lnTo>
                  <a:lnTo>
                    <a:pt x="18" y="57"/>
                  </a:lnTo>
                  <a:lnTo>
                    <a:pt x="6" y="51"/>
                  </a:lnTo>
                  <a:lnTo>
                    <a:pt x="0" y="46"/>
                  </a:lnTo>
                  <a:lnTo>
                    <a:pt x="0" y="29"/>
                  </a:lnTo>
                  <a:lnTo>
                    <a:pt x="0" y="17"/>
                  </a:lnTo>
                  <a:lnTo>
                    <a:pt x="6" y="11"/>
                  </a:lnTo>
                  <a:lnTo>
                    <a:pt x="18" y="6"/>
                  </a:lnTo>
                  <a:lnTo>
                    <a:pt x="29" y="0"/>
                  </a:lnTo>
                  <a:lnTo>
                    <a:pt x="41" y="0"/>
                  </a:lnTo>
                  <a:lnTo>
                    <a:pt x="5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9" name="Freeform 83"/>
            <p:cNvSpPr>
              <a:spLocks/>
            </p:cNvSpPr>
            <p:nvPr/>
          </p:nvSpPr>
          <p:spPr bwMode="auto">
            <a:xfrm>
              <a:off x="9357" y="3665"/>
              <a:ext cx="407" cy="732"/>
            </a:xfrm>
            <a:custGeom>
              <a:avLst/>
              <a:gdLst/>
              <a:ahLst/>
              <a:cxnLst>
                <a:cxn ang="0">
                  <a:pos x="215" y="0"/>
                </a:cxn>
                <a:cxn ang="0">
                  <a:pos x="233" y="0"/>
                </a:cxn>
                <a:cxn ang="0">
                  <a:pos x="244" y="0"/>
                </a:cxn>
                <a:cxn ang="0">
                  <a:pos x="250" y="6"/>
                </a:cxn>
                <a:cxn ang="0">
                  <a:pos x="250" y="17"/>
                </a:cxn>
                <a:cxn ang="0">
                  <a:pos x="250" y="29"/>
                </a:cxn>
                <a:cxn ang="0">
                  <a:pos x="250" y="640"/>
                </a:cxn>
                <a:cxn ang="0">
                  <a:pos x="256" y="663"/>
                </a:cxn>
                <a:cxn ang="0">
                  <a:pos x="262" y="674"/>
                </a:cxn>
                <a:cxn ang="0">
                  <a:pos x="279" y="686"/>
                </a:cxn>
                <a:cxn ang="0">
                  <a:pos x="308" y="692"/>
                </a:cxn>
                <a:cxn ang="0">
                  <a:pos x="367" y="692"/>
                </a:cxn>
                <a:cxn ang="0">
                  <a:pos x="407" y="692"/>
                </a:cxn>
                <a:cxn ang="0">
                  <a:pos x="407" y="732"/>
                </a:cxn>
                <a:cxn ang="0">
                  <a:pos x="372" y="732"/>
                </a:cxn>
                <a:cxn ang="0">
                  <a:pos x="308" y="732"/>
                </a:cxn>
                <a:cxn ang="0">
                  <a:pos x="250" y="732"/>
                </a:cxn>
                <a:cxn ang="0">
                  <a:pos x="204" y="726"/>
                </a:cxn>
                <a:cxn ang="0">
                  <a:pos x="169" y="732"/>
                </a:cxn>
                <a:cxn ang="0">
                  <a:pos x="122" y="732"/>
                </a:cxn>
                <a:cxn ang="0">
                  <a:pos x="70" y="732"/>
                </a:cxn>
                <a:cxn ang="0">
                  <a:pos x="29" y="732"/>
                </a:cxn>
                <a:cxn ang="0">
                  <a:pos x="6" y="732"/>
                </a:cxn>
                <a:cxn ang="0">
                  <a:pos x="6" y="692"/>
                </a:cxn>
                <a:cxn ang="0">
                  <a:pos x="47" y="692"/>
                </a:cxn>
                <a:cxn ang="0">
                  <a:pos x="105" y="692"/>
                </a:cxn>
                <a:cxn ang="0">
                  <a:pos x="134" y="686"/>
                </a:cxn>
                <a:cxn ang="0">
                  <a:pos x="151" y="674"/>
                </a:cxn>
                <a:cxn ang="0">
                  <a:pos x="157" y="663"/>
                </a:cxn>
                <a:cxn ang="0">
                  <a:pos x="157" y="640"/>
                </a:cxn>
                <a:cxn ang="0">
                  <a:pos x="157" y="80"/>
                </a:cxn>
                <a:cxn ang="0">
                  <a:pos x="99" y="103"/>
                </a:cxn>
                <a:cxn ang="0">
                  <a:pos x="41" y="109"/>
                </a:cxn>
                <a:cxn ang="0">
                  <a:pos x="0" y="109"/>
                </a:cxn>
                <a:cxn ang="0">
                  <a:pos x="0" y="69"/>
                </a:cxn>
                <a:cxn ang="0">
                  <a:pos x="41" y="69"/>
                </a:cxn>
                <a:cxn ang="0">
                  <a:pos x="99" y="63"/>
                </a:cxn>
                <a:cxn ang="0">
                  <a:pos x="163" y="40"/>
                </a:cxn>
                <a:cxn ang="0">
                  <a:pos x="215" y="0"/>
                </a:cxn>
              </a:cxnLst>
              <a:rect l="0" t="0" r="r" b="b"/>
              <a:pathLst>
                <a:path w="407" h="732">
                  <a:moveTo>
                    <a:pt x="215" y="0"/>
                  </a:moveTo>
                  <a:lnTo>
                    <a:pt x="233" y="0"/>
                  </a:lnTo>
                  <a:lnTo>
                    <a:pt x="244" y="0"/>
                  </a:lnTo>
                  <a:lnTo>
                    <a:pt x="250" y="6"/>
                  </a:lnTo>
                  <a:lnTo>
                    <a:pt x="250" y="17"/>
                  </a:lnTo>
                  <a:lnTo>
                    <a:pt x="250" y="29"/>
                  </a:lnTo>
                  <a:lnTo>
                    <a:pt x="250" y="640"/>
                  </a:lnTo>
                  <a:lnTo>
                    <a:pt x="256" y="663"/>
                  </a:lnTo>
                  <a:lnTo>
                    <a:pt x="262" y="674"/>
                  </a:lnTo>
                  <a:lnTo>
                    <a:pt x="279" y="686"/>
                  </a:lnTo>
                  <a:lnTo>
                    <a:pt x="308" y="692"/>
                  </a:lnTo>
                  <a:lnTo>
                    <a:pt x="367" y="692"/>
                  </a:lnTo>
                  <a:lnTo>
                    <a:pt x="407" y="692"/>
                  </a:lnTo>
                  <a:lnTo>
                    <a:pt x="407" y="732"/>
                  </a:lnTo>
                  <a:lnTo>
                    <a:pt x="372" y="732"/>
                  </a:lnTo>
                  <a:lnTo>
                    <a:pt x="308" y="732"/>
                  </a:lnTo>
                  <a:lnTo>
                    <a:pt x="250" y="732"/>
                  </a:lnTo>
                  <a:lnTo>
                    <a:pt x="204" y="726"/>
                  </a:lnTo>
                  <a:lnTo>
                    <a:pt x="169" y="732"/>
                  </a:lnTo>
                  <a:lnTo>
                    <a:pt x="122" y="732"/>
                  </a:lnTo>
                  <a:lnTo>
                    <a:pt x="70" y="732"/>
                  </a:lnTo>
                  <a:lnTo>
                    <a:pt x="29" y="732"/>
                  </a:lnTo>
                  <a:lnTo>
                    <a:pt x="6" y="732"/>
                  </a:lnTo>
                  <a:lnTo>
                    <a:pt x="6" y="692"/>
                  </a:lnTo>
                  <a:lnTo>
                    <a:pt x="47" y="692"/>
                  </a:lnTo>
                  <a:lnTo>
                    <a:pt x="105" y="692"/>
                  </a:lnTo>
                  <a:lnTo>
                    <a:pt x="134" y="686"/>
                  </a:lnTo>
                  <a:lnTo>
                    <a:pt x="151" y="674"/>
                  </a:lnTo>
                  <a:lnTo>
                    <a:pt x="157" y="663"/>
                  </a:lnTo>
                  <a:lnTo>
                    <a:pt x="157" y="640"/>
                  </a:lnTo>
                  <a:lnTo>
                    <a:pt x="157" y="80"/>
                  </a:lnTo>
                  <a:lnTo>
                    <a:pt x="99" y="103"/>
                  </a:lnTo>
                  <a:lnTo>
                    <a:pt x="41" y="109"/>
                  </a:lnTo>
                  <a:lnTo>
                    <a:pt x="0" y="109"/>
                  </a:lnTo>
                  <a:lnTo>
                    <a:pt x="0" y="69"/>
                  </a:lnTo>
                  <a:lnTo>
                    <a:pt x="41" y="69"/>
                  </a:lnTo>
                  <a:lnTo>
                    <a:pt x="99" y="63"/>
                  </a:lnTo>
                  <a:lnTo>
                    <a:pt x="163" y="40"/>
                  </a:lnTo>
                  <a:lnTo>
                    <a:pt x="21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0" name="Rectangle 84"/>
            <p:cNvSpPr>
              <a:spLocks noChangeArrowheads="1"/>
            </p:cNvSpPr>
            <p:nvPr/>
          </p:nvSpPr>
          <p:spPr bwMode="auto">
            <a:xfrm>
              <a:off x="9200" y="4511"/>
              <a:ext cx="652" cy="74"/>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81" name="Freeform 85"/>
            <p:cNvSpPr>
              <a:spLocks/>
            </p:cNvSpPr>
            <p:nvPr/>
          </p:nvSpPr>
          <p:spPr bwMode="auto">
            <a:xfrm>
              <a:off x="9305" y="4831"/>
              <a:ext cx="494" cy="737"/>
            </a:xfrm>
            <a:custGeom>
              <a:avLst/>
              <a:gdLst/>
              <a:ahLst/>
              <a:cxnLst>
                <a:cxn ang="0">
                  <a:pos x="314" y="11"/>
                </a:cxn>
                <a:cxn ang="0">
                  <a:pos x="448" y="86"/>
                </a:cxn>
                <a:cxn ang="0">
                  <a:pos x="494" y="217"/>
                </a:cxn>
                <a:cxn ang="0">
                  <a:pos x="448" y="354"/>
                </a:cxn>
                <a:cxn ang="0">
                  <a:pos x="337" y="457"/>
                </a:cxn>
                <a:cxn ang="0">
                  <a:pos x="262" y="514"/>
                </a:cxn>
                <a:cxn ang="0">
                  <a:pos x="174" y="588"/>
                </a:cxn>
                <a:cxn ang="0">
                  <a:pos x="320" y="640"/>
                </a:cxn>
                <a:cxn ang="0">
                  <a:pos x="372" y="640"/>
                </a:cxn>
                <a:cxn ang="0">
                  <a:pos x="430" y="634"/>
                </a:cxn>
                <a:cxn ang="0">
                  <a:pos x="454" y="571"/>
                </a:cxn>
                <a:cxn ang="0">
                  <a:pos x="494" y="537"/>
                </a:cxn>
                <a:cxn ang="0">
                  <a:pos x="459" y="737"/>
                </a:cxn>
                <a:cxn ang="0">
                  <a:pos x="0" y="720"/>
                </a:cxn>
                <a:cxn ang="0">
                  <a:pos x="0" y="703"/>
                </a:cxn>
                <a:cxn ang="0">
                  <a:pos x="11" y="691"/>
                </a:cxn>
                <a:cxn ang="0">
                  <a:pos x="314" y="394"/>
                </a:cxn>
                <a:cxn ang="0">
                  <a:pos x="378" y="286"/>
                </a:cxn>
                <a:cxn ang="0">
                  <a:pos x="378" y="166"/>
                </a:cxn>
                <a:cxn ang="0">
                  <a:pos x="326" y="80"/>
                </a:cxn>
                <a:cxn ang="0">
                  <a:pos x="215" y="40"/>
                </a:cxn>
                <a:cxn ang="0">
                  <a:pos x="128" y="63"/>
                </a:cxn>
                <a:cxn ang="0">
                  <a:pos x="52" y="143"/>
                </a:cxn>
                <a:cxn ang="0">
                  <a:pos x="87" y="154"/>
                </a:cxn>
                <a:cxn ang="0">
                  <a:pos x="110" y="171"/>
                </a:cxn>
                <a:cxn ang="0">
                  <a:pos x="116" y="194"/>
                </a:cxn>
                <a:cxn ang="0">
                  <a:pos x="116" y="223"/>
                </a:cxn>
                <a:cxn ang="0">
                  <a:pos x="99" y="246"/>
                </a:cxn>
                <a:cxn ang="0">
                  <a:pos x="70" y="263"/>
                </a:cxn>
                <a:cxn ang="0">
                  <a:pos x="52" y="263"/>
                </a:cxn>
                <a:cxn ang="0">
                  <a:pos x="35" y="257"/>
                </a:cxn>
                <a:cxn ang="0">
                  <a:pos x="11" y="246"/>
                </a:cxn>
                <a:cxn ang="0">
                  <a:pos x="0" y="217"/>
                </a:cxn>
                <a:cxn ang="0">
                  <a:pos x="6" y="143"/>
                </a:cxn>
                <a:cxn ang="0">
                  <a:pos x="87" y="40"/>
                </a:cxn>
                <a:cxn ang="0">
                  <a:pos x="232" y="0"/>
                </a:cxn>
              </a:cxnLst>
              <a:rect l="0" t="0" r="r" b="b"/>
              <a:pathLst>
                <a:path w="494" h="737">
                  <a:moveTo>
                    <a:pt x="232" y="0"/>
                  </a:moveTo>
                  <a:lnTo>
                    <a:pt x="314" y="11"/>
                  </a:lnTo>
                  <a:lnTo>
                    <a:pt x="390" y="40"/>
                  </a:lnTo>
                  <a:lnTo>
                    <a:pt x="448" y="86"/>
                  </a:lnTo>
                  <a:lnTo>
                    <a:pt x="483" y="143"/>
                  </a:lnTo>
                  <a:lnTo>
                    <a:pt x="494" y="217"/>
                  </a:lnTo>
                  <a:lnTo>
                    <a:pt x="483" y="291"/>
                  </a:lnTo>
                  <a:lnTo>
                    <a:pt x="448" y="354"/>
                  </a:lnTo>
                  <a:lnTo>
                    <a:pt x="395" y="406"/>
                  </a:lnTo>
                  <a:lnTo>
                    <a:pt x="337" y="457"/>
                  </a:lnTo>
                  <a:lnTo>
                    <a:pt x="296" y="486"/>
                  </a:lnTo>
                  <a:lnTo>
                    <a:pt x="262" y="514"/>
                  </a:lnTo>
                  <a:lnTo>
                    <a:pt x="221" y="548"/>
                  </a:lnTo>
                  <a:lnTo>
                    <a:pt x="174" y="588"/>
                  </a:lnTo>
                  <a:lnTo>
                    <a:pt x="110" y="640"/>
                  </a:lnTo>
                  <a:lnTo>
                    <a:pt x="320" y="640"/>
                  </a:lnTo>
                  <a:lnTo>
                    <a:pt x="337" y="640"/>
                  </a:lnTo>
                  <a:lnTo>
                    <a:pt x="372" y="640"/>
                  </a:lnTo>
                  <a:lnTo>
                    <a:pt x="407" y="640"/>
                  </a:lnTo>
                  <a:lnTo>
                    <a:pt x="430" y="634"/>
                  </a:lnTo>
                  <a:lnTo>
                    <a:pt x="442" y="611"/>
                  </a:lnTo>
                  <a:lnTo>
                    <a:pt x="454" y="571"/>
                  </a:lnTo>
                  <a:lnTo>
                    <a:pt x="459" y="537"/>
                  </a:lnTo>
                  <a:lnTo>
                    <a:pt x="494" y="537"/>
                  </a:lnTo>
                  <a:lnTo>
                    <a:pt x="494" y="537"/>
                  </a:lnTo>
                  <a:lnTo>
                    <a:pt x="459" y="737"/>
                  </a:lnTo>
                  <a:lnTo>
                    <a:pt x="0" y="737"/>
                  </a:lnTo>
                  <a:lnTo>
                    <a:pt x="0" y="720"/>
                  </a:lnTo>
                  <a:lnTo>
                    <a:pt x="0" y="708"/>
                  </a:lnTo>
                  <a:lnTo>
                    <a:pt x="0" y="703"/>
                  </a:lnTo>
                  <a:lnTo>
                    <a:pt x="6" y="697"/>
                  </a:lnTo>
                  <a:lnTo>
                    <a:pt x="11" y="691"/>
                  </a:lnTo>
                  <a:lnTo>
                    <a:pt x="279" y="428"/>
                  </a:lnTo>
                  <a:lnTo>
                    <a:pt x="314" y="394"/>
                  </a:lnTo>
                  <a:lnTo>
                    <a:pt x="349" y="343"/>
                  </a:lnTo>
                  <a:lnTo>
                    <a:pt x="378" y="286"/>
                  </a:lnTo>
                  <a:lnTo>
                    <a:pt x="390" y="217"/>
                  </a:lnTo>
                  <a:lnTo>
                    <a:pt x="378" y="166"/>
                  </a:lnTo>
                  <a:lnTo>
                    <a:pt x="360" y="120"/>
                  </a:lnTo>
                  <a:lnTo>
                    <a:pt x="326" y="80"/>
                  </a:lnTo>
                  <a:lnTo>
                    <a:pt x="273" y="51"/>
                  </a:lnTo>
                  <a:lnTo>
                    <a:pt x="215" y="40"/>
                  </a:lnTo>
                  <a:lnTo>
                    <a:pt x="174" y="46"/>
                  </a:lnTo>
                  <a:lnTo>
                    <a:pt x="128" y="63"/>
                  </a:lnTo>
                  <a:lnTo>
                    <a:pt x="87" y="97"/>
                  </a:lnTo>
                  <a:lnTo>
                    <a:pt x="52" y="143"/>
                  </a:lnTo>
                  <a:lnTo>
                    <a:pt x="75" y="148"/>
                  </a:lnTo>
                  <a:lnTo>
                    <a:pt x="87" y="154"/>
                  </a:lnTo>
                  <a:lnTo>
                    <a:pt x="104" y="160"/>
                  </a:lnTo>
                  <a:lnTo>
                    <a:pt x="110" y="171"/>
                  </a:lnTo>
                  <a:lnTo>
                    <a:pt x="116" y="183"/>
                  </a:lnTo>
                  <a:lnTo>
                    <a:pt x="116" y="194"/>
                  </a:lnTo>
                  <a:lnTo>
                    <a:pt x="116" y="206"/>
                  </a:lnTo>
                  <a:lnTo>
                    <a:pt x="116" y="223"/>
                  </a:lnTo>
                  <a:lnTo>
                    <a:pt x="110" y="234"/>
                  </a:lnTo>
                  <a:lnTo>
                    <a:pt x="99" y="246"/>
                  </a:lnTo>
                  <a:lnTo>
                    <a:pt x="87" y="257"/>
                  </a:lnTo>
                  <a:lnTo>
                    <a:pt x="70" y="263"/>
                  </a:lnTo>
                  <a:lnTo>
                    <a:pt x="58" y="263"/>
                  </a:lnTo>
                  <a:lnTo>
                    <a:pt x="52" y="263"/>
                  </a:lnTo>
                  <a:lnTo>
                    <a:pt x="40" y="263"/>
                  </a:lnTo>
                  <a:lnTo>
                    <a:pt x="35" y="257"/>
                  </a:lnTo>
                  <a:lnTo>
                    <a:pt x="23" y="251"/>
                  </a:lnTo>
                  <a:lnTo>
                    <a:pt x="11" y="246"/>
                  </a:lnTo>
                  <a:lnTo>
                    <a:pt x="6" y="234"/>
                  </a:lnTo>
                  <a:lnTo>
                    <a:pt x="0" y="217"/>
                  </a:lnTo>
                  <a:lnTo>
                    <a:pt x="0" y="200"/>
                  </a:lnTo>
                  <a:lnTo>
                    <a:pt x="6" y="143"/>
                  </a:lnTo>
                  <a:lnTo>
                    <a:pt x="40" y="86"/>
                  </a:lnTo>
                  <a:lnTo>
                    <a:pt x="87" y="40"/>
                  </a:lnTo>
                  <a:lnTo>
                    <a:pt x="151" y="11"/>
                  </a:lnTo>
                  <a:lnTo>
                    <a:pt x="23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2" name="Freeform 86"/>
            <p:cNvSpPr>
              <a:spLocks/>
            </p:cNvSpPr>
            <p:nvPr/>
          </p:nvSpPr>
          <p:spPr bwMode="auto">
            <a:xfrm>
              <a:off x="10212" y="3848"/>
              <a:ext cx="373" cy="1566"/>
            </a:xfrm>
            <a:custGeom>
              <a:avLst/>
              <a:gdLst/>
              <a:ahLst/>
              <a:cxnLst>
                <a:cxn ang="0">
                  <a:pos x="355" y="0"/>
                </a:cxn>
                <a:cxn ang="0">
                  <a:pos x="367" y="6"/>
                </a:cxn>
                <a:cxn ang="0">
                  <a:pos x="373" y="11"/>
                </a:cxn>
                <a:cxn ang="0">
                  <a:pos x="373" y="17"/>
                </a:cxn>
                <a:cxn ang="0">
                  <a:pos x="373" y="23"/>
                </a:cxn>
                <a:cxn ang="0">
                  <a:pos x="373" y="23"/>
                </a:cxn>
                <a:cxn ang="0">
                  <a:pos x="367" y="29"/>
                </a:cxn>
                <a:cxn ang="0">
                  <a:pos x="361" y="34"/>
                </a:cxn>
                <a:cxn ang="0">
                  <a:pos x="349" y="46"/>
                </a:cxn>
                <a:cxn ang="0">
                  <a:pos x="262" y="149"/>
                </a:cxn>
                <a:cxn ang="0">
                  <a:pos x="198" y="263"/>
                </a:cxn>
                <a:cxn ang="0">
                  <a:pos x="152" y="383"/>
                </a:cxn>
                <a:cxn ang="0">
                  <a:pos x="117" y="514"/>
                </a:cxn>
                <a:cxn ang="0">
                  <a:pos x="99" y="646"/>
                </a:cxn>
                <a:cxn ang="0">
                  <a:pos x="93" y="783"/>
                </a:cxn>
                <a:cxn ang="0">
                  <a:pos x="99" y="903"/>
                </a:cxn>
                <a:cxn ang="0">
                  <a:pos x="117" y="1034"/>
                </a:cxn>
                <a:cxn ang="0">
                  <a:pos x="146" y="1160"/>
                </a:cxn>
                <a:cxn ang="0">
                  <a:pos x="192" y="1291"/>
                </a:cxn>
                <a:cxn ang="0">
                  <a:pos x="256" y="1406"/>
                </a:cxn>
                <a:cxn ang="0">
                  <a:pos x="344" y="1514"/>
                </a:cxn>
                <a:cxn ang="0">
                  <a:pos x="361" y="1526"/>
                </a:cxn>
                <a:cxn ang="0">
                  <a:pos x="367" y="1537"/>
                </a:cxn>
                <a:cxn ang="0">
                  <a:pos x="373" y="1543"/>
                </a:cxn>
                <a:cxn ang="0">
                  <a:pos x="373" y="1543"/>
                </a:cxn>
                <a:cxn ang="0">
                  <a:pos x="373" y="1549"/>
                </a:cxn>
                <a:cxn ang="0">
                  <a:pos x="373" y="1549"/>
                </a:cxn>
                <a:cxn ang="0">
                  <a:pos x="373" y="1554"/>
                </a:cxn>
                <a:cxn ang="0">
                  <a:pos x="367" y="1560"/>
                </a:cxn>
                <a:cxn ang="0">
                  <a:pos x="355" y="1566"/>
                </a:cxn>
                <a:cxn ang="0">
                  <a:pos x="338" y="1554"/>
                </a:cxn>
                <a:cxn ang="0">
                  <a:pos x="303" y="1531"/>
                </a:cxn>
                <a:cxn ang="0">
                  <a:pos x="262" y="1486"/>
                </a:cxn>
                <a:cxn ang="0">
                  <a:pos x="210" y="1429"/>
                </a:cxn>
                <a:cxn ang="0">
                  <a:pos x="157" y="1360"/>
                </a:cxn>
                <a:cxn ang="0">
                  <a:pos x="105" y="1269"/>
                </a:cxn>
                <a:cxn ang="0">
                  <a:pos x="53" y="1137"/>
                </a:cxn>
                <a:cxn ang="0">
                  <a:pos x="24" y="1006"/>
                </a:cxn>
                <a:cxn ang="0">
                  <a:pos x="6" y="886"/>
                </a:cxn>
                <a:cxn ang="0">
                  <a:pos x="0" y="783"/>
                </a:cxn>
                <a:cxn ang="0">
                  <a:pos x="12" y="640"/>
                </a:cxn>
                <a:cxn ang="0">
                  <a:pos x="41" y="474"/>
                </a:cxn>
                <a:cxn ang="0">
                  <a:pos x="105" y="309"/>
                </a:cxn>
                <a:cxn ang="0">
                  <a:pos x="152" y="211"/>
                </a:cxn>
                <a:cxn ang="0">
                  <a:pos x="210" y="137"/>
                </a:cxn>
                <a:cxn ang="0">
                  <a:pos x="262" y="80"/>
                </a:cxn>
                <a:cxn ang="0">
                  <a:pos x="303" y="34"/>
                </a:cxn>
                <a:cxn ang="0">
                  <a:pos x="338" y="11"/>
                </a:cxn>
                <a:cxn ang="0">
                  <a:pos x="355" y="0"/>
                </a:cxn>
              </a:cxnLst>
              <a:rect l="0" t="0" r="r" b="b"/>
              <a:pathLst>
                <a:path w="373" h="1566">
                  <a:moveTo>
                    <a:pt x="355" y="0"/>
                  </a:moveTo>
                  <a:lnTo>
                    <a:pt x="367" y="6"/>
                  </a:lnTo>
                  <a:lnTo>
                    <a:pt x="373" y="11"/>
                  </a:lnTo>
                  <a:lnTo>
                    <a:pt x="373" y="17"/>
                  </a:lnTo>
                  <a:lnTo>
                    <a:pt x="373" y="23"/>
                  </a:lnTo>
                  <a:lnTo>
                    <a:pt x="373" y="23"/>
                  </a:lnTo>
                  <a:lnTo>
                    <a:pt x="367" y="29"/>
                  </a:lnTo>
                  <a:lnTo>
                    <a:pt x="361" y="34"/>
                  </a:lnTo>
                  <a:lnTo>
                    <a:pt x="349" y="46"/>
                  </a:lnTo>
                  <a:lnTo>
                    <a:pt x="262" y="149"/>
                  </a:lnTo>
                  <a:lnTo>
                    <a:pt x="198" y="263"/>
                  </a:lnTo>
                  <a:lnTo>
                    <a:pt x="152" y="383"/>
                  </a:lnTo>
                  <a:lnTo>
                    <a:pt x="117" y="514"/>
                  </a:lnTo>
                  <a:lnTo>
                    <a:pt x="99" y="646"/>
                  </a:lnTo>
                  <a:lnTo>
                    <a:pt x="93" y="783"/>
                  </a:lnTo>
                  <a:lnTo>
                    <a:pt x="99" y="903"/>
                  </a:lnTo>
                  <a:lnTo>
                    <a:pt x="117" y="1034"/>
                  </a:lnTo>
                  <a:lnTo>
                    <a:pt x="146" y="1160"/>
                  </a:lnTo>
                  <a:lnTo>
                    <a:pt x="192" y="1291"/>
                  </a:lnTo>
                  <a:lnTo>
                    <a:pt x="256" y="1406"/>
                  </a:lnTo>
                  <a:lnTo>
                    <a:pt x="344" y="1514"/>
                  </a:lnTo>
                  <a:lnTo>
                    <a:pt x="361" y="1526"/>
                  </a:lnTo>
                  <a:lnTo>
                    <a:pt x="367" y="1537"/>
                  </a:lnTo>
                  <a:lnTo>
                    <a:pt x="373" y="1543"/>
                  </a:lnTo>
                  <a:lnTo>
                    <a:pt x="373" y="1543"/>
                  </a:lnTo>
                  <a:lnTo>
                    <a:pt x="373" y="1549"/>
                  </a:lnTo>
                  <a:lnTo>
                    <a:pt x="373" y="1549"/>
                  </a:lnTo>
                  <a:lnTo>
                    <a:pt x="373" y="1554"/>
                  </a:lnTo>
                  <a:lnTo>
                    <a:pt x="367" y="1560"/>
                  </a:lnTo>
                  <a:lnTo>
                    <a:pt x="355" y="1566"/>
                  </a:lnTo>
                  <a:lnTo>
                    <a:pt x="338" y="1554"/>
                  </a:lnTo>
                  <a:lnTo>
                    <a:pt x="303" y="1531"/>
                  </a:lnTo>
                  <a:lnTo>
                    <a:pt x="262" y="1486"/>
                  </a:lnTo>
                  <a:lnTo>
                    <a:pt x="210" y="1429"/>
                  </a:lnTo>
                  <a:lnTo>
                    <a:pt x="157" y="1360"/>
                  </a:lnTo>
                  <a:lnTo>
                    <a:pt x="105" y="1269"/>
                  </a:lnTo>
                  <a:lnTo>
                    <a:pt x="53" y="1137"/>
                  </a:lnTo>
                  <a:lnTo>
                    <a:pt x="24" y="1006"/>
                  </a:lnTo>
                  <a:lnTo>
                    <a:pt x="6" y="886"/>
                  </a:lnTo>
                  <a:lnTo>
                    <a:pt x="0" y="783"/>
                  </a:lnTo>
                  <a:lnTo>
                    <a:pt x="12" y="640"/>
                  </a:lnTo>
                  <a:lnTo>
                    <a:pt x="41" y="474"/>
                  </a:lnTo>
                  <a:lnTo>
                    <a:pt x="105" y="309"/>
                  </a:lnTo>
                  <a:lnTo>
                    <a:pt x="152" y="211"/>
                  </a:lnTo>
                  <a:lnTo>
                    <a:pt x="210" y="137"/>
                  </a:lnTo>
                  <a:lnTo>
                    <a:pt x="262" y="80"/>
                  </a:lnTo>
                  <a:lnTo>
                    <a:pt x="303" y="34"/>
                  </a:lnTo>
                  <a:lnTo>
                    <a:pt x="338" y="11"/>
                  </a:lnTo>
                  <a:lnTo>
                    <a:pt x="3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3" name="Freeform 87"/>
            <p:cNvSpPr>
              <a:spLocks noEditPoints="1"/>
            </p:cNvSpPr>
            <p:nvPr/>
          </p:nvSpPr>
          <p:spPr bwMode="auto">
            <a:xfrm>
              <a:off x="10736" y="3939"/>
              <a:ext cx="756" cy="1098"/>
            </a:xfrm>
            <a:custGeom>
              <a:avLst/>
              <a:gdLst/>
              <a:ahLst/>
              <a:cxnLst>
                <a:cxn ang="0">
                  <a:pos x="320" y="446"/>
                </a:cxn>
                <a:cxn ang="0">
                  <a:pos x="204" y="578"/>
                </a:cxn>
                <a:cxn ang="0">
                  <a:pos x="151" y="703"/>
                </a:cxn>
                <a:cxn ang="0">
                  <a:pos x="116" y="858"/>
                </a:cxn>
                <a:cxn ang="0">
                  <a:pos x="116" y="955"/>
                </a:cxn>
                <a:cxn ang="0">
                  <a:pos x="145" y="1029"/>
                </a:cxn>
                <a:cxn ang="0">
                  <a:pos x="215" y="1063"/>
                </a:cxn>
                <a:cxn ang="0">
                  <a:pos x="326" y="1023"/>
                </a:cxn>
                <a:cxn ang="0">
                  <a:pos x="401" y="943"/>
                </a:cxn>
                <a:cxn ang="0">
                  <a:pos x="419" y="926"/>
                </a:cxn>
                <a:cxn ang="0">
                  <a:pos x="425" y="909"/>
                </a:cxn>
                <a:cxn ang="0">
                  <a:pos x="506" y="589"/>
                </a:cxn>
                <a:cxn ang="0">
                  <a:pos x="512" y="566"/>
                </a:cxn>
                <a:cxn ang="0">
                  <a:pos x="500" y="526"/>
                </a:cxn>
                <a:cxn ang="0">
                  <a:pos x="465" y="458"/>
                </a:cxn>
                <a:cxn ang="0">
                  <a:pos x="384" y="423"/>
                </a:cxn>
                <a:cxn ang="0">
                  <a:pos x="745" y="0"/>
                </a:cxn>
                <a:cxn ang="0">
                  <a:pos x="756" y="6"/>
                </a:cxn>
                <a:cxn ang="0">
                  <a:pos x="756" y="18"/>
                </a:cxn>
                <a:cxn ang="0">
                  <a:pos x="529" y="915"/>
                </a:cxn>
                <a:cxn ang="0">
                  <a:pos x="518" y="949"/>
                </a:cxn>
                <a:cxn ang="0">
                  <a:pos x="518" y="995"/>
                </a:cxn>
                <a:cxn ang="0">
                  <a:pos x="518" y="1018"/>
                </a:cxn>
                <a:cxn ang="0">
                  <a:pos x="529" y="1046"/>
                </a:cxn>
                <a:cxn ang="0">
                  <a:pos x="553" y="1063"/>
                </a:cxn>
                <a:cxn ang="0">
                  <a:pos x="599" y="1052"/>
                </a:cxn>
                <a:cxn ang="0">
                  <a:pos x="652" y="983"/>
                </a:cxn>
                <a:cxn ang="0">
                  <a:pos x="687" y="869"/>
                </a:cxn>
                <a:cxn ang="0">
                  <a:pos x="692" y="846"/>
                </a:cxn>
                <a:cxn ang="0">
                  <a:pos x="710" y="846"/>
                </a:cxn>
                <a:cxn ang="0">
                  <a:pos x="721" y="846"/>
                </a:cxn>
                <a:cxn ang="0">
                  <a:pos x="727" y="858"/>
                </a:cxn>
                <a:cxn ang="0">
                  <a:pos x="716" y="915"/>
                </a:cxn>
                <a:cxn ang="0">
                  <a:pos x="681" y="1012"/>
                </a:cxn>
                <a:cxn ang="0">
                  <a:pos x="611" y="1086"/>
                </a:cxn>
                <a:cxn ang="0">
                  <a:pos x="512" y="1092"/>
                </a:cxn>
                <a:cxn ang="0">
                  <a:pos x="436" y="1029"/>
                </a:cxn>
                <a:cxn ang="0">
                  <a:pos x="349" y="1046"/>
                </a:cxn>
                <a:cxn ang="0">
                  <a:pos x="244" y="1098"/>
                </a:cxn>
                <a:cxn ang="0">
                  <a:pos x="140" y="1086"/>
                </a:cxn>
                <a:cxn ang="0">
                  <a:pos x="35" y="1000"/>
                </a:cxn>
                <a:cxn ang="0">
                  <a:pos x="0" y="846"/>
                </a:cxn>
                <a:cxn ang="0">
                  <a:pos x="58" y="629"/>
                </a:cxn>
                <a:cxn ang="0">
                  <a:pos x="198" y="458"/>
                </a:cxn>
                <a:cxn ang="0">
                  <a:pos x="384" y="389"/>
                </a:cxn>
                <a:cxn ang="0">
                  <a:pos x="471" y="418"/>
                </a:cxn>
                <a:cxn ang="0">
                  <a:pos x="529" y="492"/>
                </a:cxn>
                <a:cxn ang="0">
                  <a:pos x="628" y="92"/>
                </a:cxn>
                <a:cxn ang="0">
                  <a:pos x="628" y="80"/>
                </a:cxn>
                <a:cxn ang="0">
                  <a:pos x="617" y="69"/>
                </a:cxn>
                <a:cxn ang="0">
                  <a:pos x="582" y="63"/>
                </a:cxn>
                <a:cxn ang="0">
                  <a:pos x="535" y="63"/>
                </a:cxn>
                <a:cxn ang="0">
                  <a:pos x="518" y="58"/>
                </a:cxn>
                <a:cxn ang="0">
                  <a:pos x="518" y="29"/>
                </a:cxn>
                <a:cxn ang="0">
                  <a:pos x="535" y="18"/>
                </a:cxn>
                <a:cxn ang="0">
                  <a:pos x="611" y="6"/>
                </a:cxn>
                <a:cxn ang="0">
                  <a:pos x="710" y="0"/>
                </a:cxn>
              </a:cxnLst>
              <a:rect l="0" t="0" r="r" b="b"/>
              <a:pathLst>
                <a:path w="756" h="1098">
                  <a:moveTo>
                    <a:pt x="384" y="423"/>
                  </a:moveTo>
                  <a:lnTo>
                    <a:pt x="320" y="446"/>
                  </a:lnTo>
                  <a:lnTo>
                    <a:pt x="256" y="498"/>
                  </a:lnTo>
                  <a:lnTo>
                    <a:pt x="204" y="578"/>
                  </a:lnTo>
                  <a:lnTo>
                    <a:pt x="175" y="629"/>
                  </a:lnTo>
                  <a:lnTo>
                    <a:pt x="151" y="703"/>
                  </a:lnTo>
                  <a:lnTo>
                    <a:pt x="134" y="783"/>
                  </a:lnTo>
                  <a:lnTo>
                    <a:pt x="116" y="858"/>
                  </a:lnTo>
                  <a:lnTo>
                    <a:pt x="111" y="915"/>
                  </a:lnTo>
                  <a:lnTo>
                    <a:pt x="116" y="955"/>
                  </a:lnTo>
                  <a:lnTo>
                    <a:pt x="128" y="995"/>
                  </a:lnTo>
                  <a:lnTo>
                    <a:pt x="145" y="1029"/>
                  </a:lnTo>
                  <a:lnTo>
                    <a:pt x="175" y="1058"/>
                  </a:lnTo>
                  <a:lnTo>
                    <a:pt x="215" y="1063"/>
                  </a:lnTo>
                  <a:lnTo>
                    <a:pt x="262" y="1058"/>
                  </a:lnTo>
                  <a:lnTo>
                    <a:pt x="326" y="1023"/>
                  </a:lnTo>
                  <a:lnTo>
                    <a:pt x="396" y="955"/>
                  </a:lnTo>
                  <a:lnTo>
                    <a:pt x="401" y="943"/>
                  </a:lnTo>
                  <a:lnTo>
                    <a:pt x="413" y="932"/>
                  </a:lnTo>
                  <a:lnTo>
                    <a:pt x="419" y="926"/>
                  </a:lnTo>
                  <a:lnTo>
                    <a:pt x="419" y="915"/>
                  </a:lnTo>
                  <a:lnTo>
                    <a:pt x="425" y="909"/>
                  </a:lnTo>
                  <a:lnTo>
                    <a:pt x="425" y="898"/>
                  </a:lnTo>
                  <a:lnTo>
                    <a:pt x="506" y="589"/>
                  </a:lnTo>
                  <a:lnTo>
                    <a:pt x="512" y="578"/>
                  </a:lnTo>
                  <a:lnTo>
                    <a:pt x="512" y="566"/>
                  </a:lnTo>
                  <a:lnTo>
                    <a:pt x="506" y="549"/>
                  </a:lnTo>
                  <a:lnTo>
                    <a:pt x="500" y="526"/>
                  </a:lnTo>
                  <a:lnTo>
                    <a:pt x="489" y="492"/>
                  </a:lnTo>
                  <a:lnTo>
                    <a:pt x="465" y="458"/>
                  </a:lnTo>
                  <a:lnTo>
                    <a:pt x="431" y="435"/>
                  </a:lnTo>
                  <a:lnTo>
                    <a:pt x="384" y="423"/>
                  </a:lnTo>
                  <a:close/>
                  <a:moveTo>
                    <a:pt x="733" y="0"/>
                  </a:moveTo>
                  <a:lnTo>
                    <a:pt x="745" y="0"/>
                  </a:lnTo>
                  <a:lnTo>
                    <a:pt x="756" y="6"/>
                  </a:lnTo>
                  <a:lnTo>
                    <a:pt x="756" y="6"/>
                  </a:lnTo>
                  <a:lnTo>
                    <a:pt x="756" y="12"/>
                  </a:lnTo>
                  <a:lnTo>
                    <a:pt x="756" y="18"/>
                  </a:lnTo>
                  <a:lnTo>
                    <a:pt x="756" y="18"/>
                  </a:lnTo>
                  <a:lnTo>
                    <a:pt x="529" y="915"/>
                  </a:lnTo>
                  <a:lnTo>
                    <a:pt x="524" y="938"/>
                  </a:lnTo>
                  <a:lnTo>
                    <a:pt x="518" y="949"/>
                  </a:lnTo>
                  <a:lnTo>
                    <a:pt x="518" y="972"/>
                  </a:lnTo>
                  <a:lnTo>
                    <a:pt x="518" y="995"/>
                  </a:lnTo>
                  <a:lnTo>
                    <a:pt x="518" y="1006"/>
                  </a:lnTo>
                  <a:lnTo>
                    <a:pt x="518" y="1018"/>
                  </a:lnTo>
                  <a:lnTo>
                    <a:pt x="524" y="1035"/>
                  </a:lnTo>
                  <a:lnTo>
                    <a:pt x="529" y="1046"/>
                  </a:lnTo>
                  <a:lnTo>
                    <a:pt x="535" y="1058"/>
                  </a:lnTo>
                  <a:lnTo>
                    <a:pt x="553" y="1063"/>
                  </a:lnTo>
                  <a:lnTo>
                    <a:pt x="564" y="1063"/>
                  </a:lnTo>
                  <a:lnTo>
                    <a:pt x="599" y="1052"/>
                  </a:lnTo>
                  <a:lnTo>
                    <a:pt x="628" y="1023"/>
                  </a:lnTo>
                  <a:lnTo>
                    <a:pt x="652" y="983"/>
                  </a:lnTo>
                  <a:lnTo>
                    <a:pt x="669" y="932"/>
                  </a:lnTo>
                  <a:lnTo>
                    <a:pt x="687" y="869"/>
                  </a:lnTo>
                  <a:lnTo>
                    <a:pt x="692" y="858"/>
                  </a:lnTo>
                  <a:lnTo>
                    <a:pt x="692" y="846"/>
                  </a:lnTo>
                  <a:lnTo>
                    <a:pt x="698" y="846"/>
                  </a:lnTo>
                  <a:lnTo>
                    <a:pt x="710" y="846"/>
                  </a:lnTo>
                  <a:lnTo>
                    <a:pt x="716" y="846"/>
                  </a:lnTo>
                  <a:lnTo>
                    <a:pt x="721" y="846"/>
                  </a:lnTo>
                  <a:lnTo>
                    <a:pt x="727" y="852"/>
                  </a:lnTo>
                  <a:lnTo>
                    <a:pt x="727" y="858"/>
                  </a:lnTo>
                  <a:lnTo>
                    <a:pt x="727" y="875"/>
                  </a:lnTo>
                  <a:lnTo>
                    <a:pt x="716" y="915"/>
                  </a:lnTo>
                  <a:lnTo>
                    <a:pt x="698" y="966"/>
                  </a:lnTo>
                  <a:lnTo>
                    <a:pt x="681" y="1012"/>
                  </a:lnTo>
                  <a:lnTo>
                    <a:pt x="652" y="1058"/>
                  </a:lnTo>
                  <a:lnTo>
                    <a:pt x="611" y="1086"/>
                  </a:lnTo>
                  <a:lnTo>
                    <a:pt x="564" y="1098"/>
                  </a:lnTo>
                  <a:lnTo>
                    <a:pt x="512" y="1092"/>
                  </a:lnTo>
                  <a:lnTo>
                    <a:pt x="465" y="1063"/>
                  </a:lnTo>
                  <a:lnTo>
                    <a:pt x="436" y="1029"/>
                  </a:lnTo>
                  <a:lnTo>
                    <a:pt x="419" y="983"/>
                  </a:lnTo>
                  <a:lnTo>
                    <a:pt x="349" y="1046"/>
                  </a:lnTo>
                  <a:lnTo>
                    <a:pt x="291" y="1080"/>
                  </a:lnTo>
                  <a:lnTo>
                    <a:pt x="244" y="1098"/>
                  </a:lnTo>
                  <a:lnTo>
                    <a:pt x="209" y="1098"/>
                  </a:lnTo>
                  <a:lnTo>
                    <a:pt x="140" y="1086"/>
                  </a:lnTo>
                  <a:lnTo>
                    <a:pt x="81" y="1052"/>
                  </a:lnTo>
                  <a:lnTo>
                    <a:pt x="35" y="1000"/>
                  </a:lnTo>
                  <a:lnTo>
                    <a:pt x="6" y="932"/>
                  </a:lnTo>
                  <a:lnTo>
                    <a:pt x="0" y="846"/>
                  </a:lnTo>
                  <a:lnTo>
                    <a:pt x="12" y="738"/>
                  </a:lnTo>
                  <a:lnTo>
                    <a:pt x="58" y="629"/>
                  </a:lnTo>
                  <a:lnTo>
                    <a:pt x="122" y="532"/>
                  </a:lnTo>
                  <a:lnTo>
                    <a:pt x="198" y="458"/>
                  </a:lnTo>
                  <a:lnTo>
                    <a:pt x="291" y="412"/>
                  </a:lnTo>
                  <a:lnTo>
                    <a:pt x="384" y="389"/>
                  </a:lnTo>
                  <a:lnTo>
                    <a:pt x="431" y="400"/>
                  </a:lnTo>
                  <a:lnTo>
                    <a:pt x="471" y="418"/>
                  </a:lnTo>
                  <a:lnTo>
                    <a:pt x="506" y="452"/>
                  </a:lnTo>
                  <a:lnTo>
                    <a:pt x="529" y="492"/>
                  </a:lnTo>
                  <a:lnTo>
                    <a:pt x="628" y="120"/>
                  </a:lnTo>
                  <a:lnTo>
                    <a:pt x="628" y="92"/>
                  </a:lnTo>
                  <a:lnTo>
                    <a:pt x="628" y="86"/>
                  </a:lnTo>
                  <a:lnTo>
                    <a:pt x="628" y="80"/>
                  </a:lnTo>
                  <a:lnTo>
                    <a:pt x="623" y="75"/>
                  </a:lnTo>
                  <a:lnTo>
                    <a:pt x="617" y="69"/>
                  </a:lnTo>
                  <a:lnTo>
                    <a:pt x="599" y="63"/>
                  </a:lnTo>
                  <a:lnTo>
                    <a:pt x="582" y="63"/>
                  </a:lnTo>
                  <a:lnTo>
                    <a:pt x="553" y="63"/>
                  </a:lnTo>
                  <a:lnTo>
                    <a:pt x="535" y="63"/>
                  </a:lnTo>
                  <a:lnTo>
                    <a:pt x="524" y="58"/>
                  </a:lnTo>
                  <a:lnTo>
                    <a:pt x="518" y="58"/>
                  </a:lnTo>
                  <a:lnTo>
                    <a:pt x="512" y="46"/>
                  </a:lnTo>
                  <a:lnTo>
                    <a:pt x="518" y="29"/>
                  </a:lnTo>
                  <a:lnTo>
                    <a:pt x="524" y="18"/>
                  </a:lnTo>
                  <a:lnTo>
                    <a:pt x="535" y="18"/>
                  </a:lnTo>
                  <a:lnTo>
                    <a:pt x="564" y="12"/>
                  </a:lnTo>
                  <a:lnTo>
                    <a:pt x="611" y="6"/>
                  </a:lnTo>
                  <a:lnTo>
                    <a:pt x="663" y="6"/>
                  </a:lnTo>
                  <a:lnTo>
                    <a:pt x="710" y="0"/>
                  </a:lnTo>
                  <a:lnTo>
                    <a:pt x="7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4" name="Freeform 88"/>
            <p:cNvSpPr>
              <a:spLocks/>
            </p:cNvSpPr>
            <p:nvPr/>
          </p:nvSpPr>
          <p:spPr bwMode="auto">
            <a:xfrm>
              <a:off x="11533" y="4482"/>
              <a:ext cx="588" cy="977"/>
            </a:xfrm>
            <a:custGeom>
              <a:avLst/>
              <a:gdLst/>
              <a:ahLst/>
              <a:cxnLst>
                <a:cxn ang="0">
                  <a:pos x="297" y="0"/>
                </a:cxn>
                <a:cxn ang="0">
                  <a:pos x="303" y="0"/>
                </a:cxn>
                <a:cxn ang="0">
                  <a:pos x="308" y="0"/>
                </a:cxn>
                <a:cxn ang="0">
                  <a:pos x="308" y="12"/>
                </a:cxn>
                <a:cxn ang="0">
                  <a:pos x="314" y="23"/>
                </a:cxn>
                <a:cxn ang="0">
                  <a:pos x="349" y="103"/>
                </a:cxn>
                <a:cxn ang="0">
                  <a:pos x="396" y="166"/>
                </a:cxn>
                <a:cxn ang="0">
                  <a:pos x="442" y="212"/>
                </a:cxn>
                <a:cxn ang="0">
                  <a:pos x="495" y="240"/>
                </a:cxn>
                <a:cxn ang="0">
                  <a:pos x="541" y="257"/>
                </a:cxn>
                <a:cxn ang="0">
                  <a:pos x="570" y="263"/>
                </a:cxn>
                <a:cxn ang="0">
                  <a:pos x="582" y="269"/>
                </a:cxn>
                <a:cxn ang="0">
                  <a:pos x="588" y="275"/>
                </a:cxn>
                <a:cxn ang="0">
                  <a:pos x="588" y="280"/>
                </a:cxn>
                <a:cxn ang="0">
                  <a:pos x="588" y="292"/>
                </a:cxn>
                <a:cxn ang="0">
                  <a:pos x="588" y="297"/>
                </a:cxn>
                <a:cxn ang="0">
                  <a:pos x="588" y="303"/>
                </a:cxn>
                <a:cxn ang="0">
                  <a:pos x="582" y="309"/>
                </a:cxn>
                <a:cxn ang="0">
                  <a:pos x="576" y="315"/>
                </a:cxn>
                <a:cxn ang="0">
                  <a:pos x="570" y="315"/>
                </a:cxn>
                <a:cxn ang="0">
                  <a:pos x="553" y="315"/>
                </a:cxn>
                <a:cxn ang="0">
                  <a:pos x="506" y="297"/>
                </a:cxn>
                <a:cxn ang="0">
                  <a:pos x="448" y="269"/>
                </a:cxn>
                <a:cxn ang="0">
                  <a:pos x="384" y="229"/>
                </a:cxn>
                <a:cxn ang="0">
                  <a:pos x="320" y="160"/>
                </a:cxn>
                <a:cxn ang="0">
                  <a:pos x="320" y="932"/>
                </a:cxn>
                <a:cxn ang="0">
                  <a:pos x="320" y="943"/>
                </a:cxn>
                <a:cxn ang="0">
                  <a:pos x="320" y="955"/>
                </a:cxn>
                <a:cxn ang="0">
                  <a:pos x="320" y="966"/>
                </a:cxn>
                <a:cxn ang="0">
                  <a:pos x="314" y="972"/>
                </a:cxn>
                <a:cxn ang="0">
                  <a:pos x="308" y="977"/>
                </a:cxn>
                <a:cxn ang="0">
                  <a:pos x="297" y="977"/>
                </a:cxn>
                <a:cxn ang="0">
                  <a:pos x="285" y="977"/>
                </a:cxn>
                <a:cxn ang="0">
                  <a:pos x="274" y="972"/>
                </a:cxn>
                <a:cxn ang="0">
                  <a:pos x="268" y="960"/>
                </a:cxn>
                <a:cxn ang="0">
                  <a:pos x="268" y="955"/>
                </a:cxn>
                <a:cxn ang="0">
                  <a:pos x="268" y="943"/>
                </a:cxn>
                <a:cxn ang="0">
                  <a:pos x="268" y="932"/>
                </a:cxn>
                <a:cxn ang="0">
                  <a:pos x="268" y="160"/>
                </a:cxn>
                <a:cxn ang="0">
                  <a:pos x="204" y="229"/>
                </a:cxn>
                <a:cxn ang="0">
                  <a:pos x="140" y="269"/>
                </a:cxn>
                <a:cxn ang="0">
                  <a:pos x="82" y="297"/>
                </a:cxn>
                <a:cxn ang="0">
                  <a:pos x="35" y="315"/>
                </a:cxn>
                <a:cxn ang="0">
                  <a:pos x="18" y="315"/>
                </a:cxn>
                <a:cxn ang="0">
                  <a:pos x="12" y="315"/>
                </a:cxn>
                <a:cxn ang="0">
                  <a:pos x="6" y="309"/>
                </a:cxn>
                <a:cxn ang="0">
                  <a:pos x="6" y="303"/>
                </a:cxn>
                <a:cxn ang="0">
                  <a:pos x="0" y="297"/>
                </a:cxn>
                <a:cxn ang="0">
                  <a:pos x="0" y="292"/>
                </a:cxn>
                <a:cxn ang="0">
                  <a:pos x="0" y="275"/>
                </a:cxn>
                <a:cxn ang="0">
                  <a:pos x="6" y="269"/>
                </a:cxn>
                <a:cxn ang="0">
                  <a:pos x="12" y="263"/>
                </a:cxn>
                <a:cxn ang="0">
                  <a:pos x="29" y="257"/>
                </a:cxn>
                <a:cxn ang="0">
                  <a:pos x="111" y="229"/>
                </a:cxn>
                <a:cxn ang="0">
                  <a:pos x="175" y="177"/>
                </a:cxn>
                <a:cxn ang="0">
                  <a:pos x="221" y="132"/>
                </a:cxn>
                <a:cxn ang="0">
                  <a:pos x="250" y="86"/>
                </a:cxn>
                <a:cxn ang="0">
                  <a:pos x="268" y="40"/>
                </a:cxn>
                <a:cxn ang="0">
                  <a:pos x="279" y="12"/>
                </a:cxn>
                <a:cxn ang="0">
                  <a:pos x="285" y="6"/>
                </a:cxn>
                <a:cxn ang="0">
                  <a:pos x="285" y="0"/>
                </a:cxn>
                <a:cxn ang="0">
                  <a:pos x="297" y="0"/>
                </a:cxn>
              </a:cxnLst>
              <a:rect l="0" t="0" r="r" b="b"/>
              <a:pathLst>
                <a:path w="588" h="977">
                  <a:moveTo>
                    <a:pt x="297" y="0"/>
                  </a:moveTo>
                  <a:lnTo>
                    <a:pt x="303" y="0"/>
                  </a:lnTo>
                  <a:lnTo>
                    <a:pt x="308" y="0"/>
                  </a:lnTo>
                  <a:lnTo>
                    <a:pt x="308" y="12"/>
                  </a:lnTo>
                  <a:lnTo>
                    <a:pt x="314" y="23"/>
                  </a:lnTo>
                  <a:lnTo>
                    <a:pt x="349" y="103"/>
                  </a:lnTo>
                  <a:lnTo>
                    <a:pt x="396" y="166"/>
                  </a:lnTo>
                  <a:lnTo>
                    <a:pt x="442" y="212"/>
                  </a:lnTo>
                  <a:lnTo>
                    <a:pt x="495" y="240"/>
                  </a:lnTo>
                  <a:lnTo>
                    <a:pt x="541" y="257"/>
                  </a:lnTo>
                  <a:lnTo>
                    <a:pt x="570" y="263"/>
                  </a:lnTo>
                  <a:lnTo>
                    <a:pt x="582" y="269"/>
                  </a:lnTo>
                  <a:lnTo>
                    <a:pt x="588" y="275"/>
                  </a:lnTo>
                  <a:lnTo>
                    <a:pt x="588" y="280"/>
                  </a:lnTo>
                  <a:lnTo>
                    <a:pt x="588" y="292"/>
                  </a:lnTo>
                  <a:lnTo>
                    <a:pt x="588" y="297"/>
                  </a:lnTo>
                  <a:lnTo>
                    <a:pt x="588" y="303"/>
                  </a:lnTo>
                  <a:lnTo>
                    <a:pt x="582" y="309"/>
                  </a:lnTo>
                  <a:lnTo>
                    <a:pt x="576" y="315"/>
                  </a:lnTo>
                  <a:lnTo>
                    <a:pt x="570" y="315"/>
                  </a:lnTo>
                  <a:lnTo>
                    <a:pt x="553" y="315"/>
                  </a:lnTo>
                  <a:lnTo>
                    <a:pt x="506" y="297"/>
                  </a:lnTo>
                  <a:lnTo>
                    <a:pt x="448" y="269"/>
                  </a:lnTo>
                  <a:lnTo>
                    <a:pt x="384" y="229"/>
                  </a:lnTo>
                  <a:lnTo>
                    <a:pt x="320" y="160"/>
                  </a:lnTo>
                  <a:lnTo>
                    <a:pt x="320" y="932"/>
                  </a:lnTo>
                  <a:lnTo>
                    <a:pt x="320" y="943"/>
                  </a:lnTo>
                  <a:lnTo>
                    <a:pt x="320" y="955"/>
                  </a:lnTo>
                  <a:lnTo>
                    <a:pt x="320" y="966"/>
                  </a:lnTo>
                  <a:lnTo>
                    <a:pt x="314" y="972"/>
                  </a:lnTo>
                  <a:lnTo>
                    <a:pt x="308" y="977"/>
                  </a:lnTo>
                  <a:lnTo>
                    <a:pt x="297" y="977"/>
                  </a:lnTo>
                  <a:lnTo>
                    <a:pt x="285" y="977"/>
                  </a:lnTo>
                  <a:lnTo>
                    <a:pt x="274" y="972"/>
                  </a:lnTo>
                  <a:lnTo>
                    <a:pt x="268" y="960"/>
                  </a:lnTo>
                  <a:lnTo>
                    <a:pt x="268" y="955"/>
                  </a:lnTo>
                  <a:lnTo>
                    <a:pt x="268" y="943"/>
                  </a:lnTo>
                  <a:lnTo>
                    <a:pt x="268" y="932"/>
                  </a:lnTo>
                  <a:lnTo>
                    <a:pt x="268" y="160"/>
                  </a:lnTo>
                  <a:lnTo>
                    <a:pt x="204" y="229"/>
                  </a:lnTo>
                  <a:lnTo>
                    <a:pt x="140" y="269"/>
                  </a:lnTo>
                  <a:lnTo>
                    <a:pt x="82" y="297"/>
                  </a:lnTo>
                  <a:lnTo>
                    <a:pt x="35" y="315"/>
                  </a:lnTo>
                  <a:lnTo>
                    <a:pt x="18" y="315"/>
                  </a:lnTo>
                  <a:lnTo>
                    <a:pt x="12" y="315"/>
                  </a:lnTo>
                  <a:lnTo>
                    <a:pt x="6" y="309"/>
                  </a:lnTo>
                  <a:lnTo>
                    <a:pt x="6" y="303"/>
                  </a:lnTo>
                  <a:lnTo>
                    <a:pt x="0" y="297"/>
                  </a:lnTo>
                  <a:lnTo>
                    <a:pt x="0" y="292"/>
                  </a:lnTo>
                  <a:lnTo>
                    <a:pt x="0" y="275"/>
                  </a:lnTo>
                  <a:lnTo>
                    <a:pt x="6" y="269"/>
                  </a:lnTo>
                  <a:lnTo>
                    <a:pt x="12" y="263"/>
                  </a:lnTo>
                  <a:lnTo>
                    <a:pt x="29" y="257"/>
                  </a:lnTo>
                  <a:lnTo>
                    <a:pt x="111" y="229"/>
                  </a:lnTo>
                  <a:lnTo>
                    <a:pt x="175" y="177"/>
                  </a:lnTo>
                  <a:lnTo>
                    <a:pt x="221" y="132"/>
                  </a:lnTo>
                  <a:lnTo>
                    <a:pt x="250" y="86"/>
                  </a:lnTo>
                  <a:lnTo>
                    <a:pt x="268" y="40"/>
                  </a:lnTo>
                  <a:lnTo>
                    <a:pt x="279" y="12"/>
                  </a:lnTo>
                  <a:lnTo>
                    <a:pt x="285" y="6"/>
                  </a:lnTo>
                  <a:lnTo>
                    <a:pt x="285" y="0"/>
                  </a:lnTo>
                  <a:lnTo>
                    <a:pt x="29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5" name="Freeform 89"/>
            <p:cNvSpPr>
              <a:spLocks/>
            </p:cNvSpPr>
            <p:nvPr/>
          </p:nvSpPr>
          <p:spPr bwMode="auto">
            <a:xfrm>
              <a:off x="12406" y="3848"/>
              <a:ext cx="366" cy="1566"/>
            </a:xfrm>
            <a:custGeom>
              <a:avLst/>
              <a:gdLst/>
              <a:ahLst/>
              <a:cxnLst>
                <a:cxn ang="0">
                  <a:pos x="349" y="0"/>
                </a:cxn>
                <a:cxn ang="0">
                  <a:pos x="361" y="6"/>
                </a:cxn>
                <a:cxn ang="0">
                  <a:pos x="366" y="11"/>
                </a:cxn>
                <a:cxn ang="0">
                  <a:pos x="366" y="17"/>
                </a:cxn>
                <a:cxn ang="0">
                  <a:pos x="366" y="23"/>
                </a:cxn>
                <a:cxn ang="0">
                  <a:pos x="366" y="23"/>
                </a:cxn>
                <a:cxn ang="0">
                  <a:pos x="361" y="29"/>
                </a:cxn>
                <a:cxn ang="0">
                  <a:pos x="355" y="34"/>
                </a:cxn>
                <a:cxn ang="0">
                  <a:pos x="343" y="46"/>
                </a:cxn>
                <a:cxn ang="0">
                  <a:pos x="256" y="149"/>
                </a:cxn>
                <a:cxn ang="0">
                  <a:pos x="192" y="263"/>
                </a:cxn>
                <a:cxn ang="0">
                  <a:pos x="145" y="383"/>
                </a:cxn>
                <a:cxn ang="0">
                  <a:pos x="110" y="514"/>
                </a:cxn>
                <a:cxn ang="0">
                  <a:pos x="93" y="646"/>
                </a:cxn>
                <a:cxn ang="0">
                  <a:pos x="93" y="783"/>
                </a:cxn>
                <a:cxn ang="0">
                  <a:pos x="93" y="903"/>
                </a:cxn>
                <a:cxn ang="0">
                  <a:pos x="110" y="1034"/>
                </a:cxn>
                <a:cxn ang="0">
                  <a:pos x="139" y="1160"/>
                </a:cxn>
                <a:cxn ang="0">
                  <a:pos x="186" y="1291"/>
                </a:cxn>
                <a:cxn ang="0">
                  <a:pos x="250" y="1406"/>
                </a:cxn>
                <a:cxn ang="0">
                  <a:pos x="343" y="1514"/>
                </a:cxn>
                <a:cxn ang="0">
                  <a:pos x="355" y="1526"/>
                </a:cxn>
                <a:cxn ang="0">
                  <a:pos x="361" y="1537"/>
                </a:cxn>
                <a:cxn ang="0">
                  <a:pos x="366" y="1543"/>
                </a:cxn>
                <a:cxn ang="0">
                  <a:pos x="366" y="1543"/>
                </a:cxn>
                <a:cxn ang="0">
                  <a:pos x="366" y="1549"/>
                </a:cxn>
                <a:cxn ang="0">
                  <a:pos x="366" y="1549"/>
                </a:cxn>
                <a:cxn ang="0">
                  <a:pos x="366" y="1554"/>
                </a:cxn>
                <a:cxn ang="0">
                  <a:pos x="361" y="1560"/>
                </a:cxn>
                <a:cxn ang="0">
                  <a:pos x="349" y="1566"/>
                </a:cxn>
                <a:cxn ang="0">
                  <a:pos x="331" y="1554"/>
                </a:cxn>
                <a:cxn ang="0">
                  <a:pos x="302" y="1531"/>
                </a:cxn>
                <a:cxn ang="0">
                  <a:pos x="256" y="1486"/>
                </a:cxn>
                <a:cxn ang="0">
                  <a:pos x="203" y="1429"/>
                </a:cxn>
                <a:cxn ang="0">
                  <a:pos x="151" y="1360"/>
                </a:cxn>
                <a:cxn ang="0">
                  <a:pos x="105" y="1269"/>
                </a:cxn>
                <a:cxn ang="0">
                  <a:pos x="52" y="1137"/>
                </a:cxn>
                <a:cxn ang="0">
                  <a:pos x="17" y="1006"/>
                </a:cxn>
                <a:cxn ang="0">
                  <a:pos x="0" y="886"/>
                </a:cxn>
                <a:cxn ang="0">
                  <a:pos x="0" y="783"/>
                </a:cxn>
                <a:cxn ang="0">
                  <a:pos x="6" y="640"/>
                </a:cxn>
                <a:cxn ang="0">
                  <a:pos x="35" y="474"/>
                </a:cxn>
                <a:cxn ang="0">
                  <a:pos x="99" y="309"/>
                </a:cxn>
                <a:cxn ang="0">
                  <a:pos x="151" y="211"/>
                </a:cxn>
                <a:cxn ang="0">
                  <a:pos x="203" y="137"/>
                </a:cxn>
                <a:cxn ang="0">
                  <a:pos x="256" y="80"/>
                </a:cxn>
                <a:cxn ang="0">
                  <a:pos x="297" y="34"/>
                </a:cxn>
                <a:cxn ang="0">
                  <a:pos x="331" y="11"/>
                </a:cxn>
                <a:cxn ang="0">
                  <a:pos x="349" y="0"/>
                </a:cxn>
              </a:cxnLst>
              <a:rect l="0" t="0" r="r" b="b"/>
              <a:pathLst>
                <a:path w="366" h="1566">
                  <a:moveTo>
                    <a:pt x="349" y="0"/>
                  </a:moveTo>
                  <a:lnTo>
                    <a:pt x="361" y="6"/>
                  </a:lnTo>
                  <a:lnTo>
                    <a:pt x="366" y="11"/>
                  </a:lnTo>
                  <a:lnTo>
                    <a:pt x="366" y="17"/>
                  </a:lnTo>
                  <a:lnTo>
                    <a:pt x="366" y="23"/>
                  </a:lnTo>
                  <a:lnTo>
                    <a:pt x="366" y="23"/>
                  </a:lnTo>
                  <a:lnTo>
                    <a:pt x="361" y="29"/>
                  </a:lnTo>
                  <a:lnTo>
                    <a:pt x="355" y="34"/>
                  </a:lnTo>
                  <a:lnTo>
                    <a:pt x="343" y="46"/>
                  </a:lnTo>
                  <a:lnTo>
                    <a:pt x="256" y="149"/>
                  </a:lnTo>
                  <a:lnTo>
                    <a:pt x="192" y="263"/>
                  </a:lnTo>
                  <a:lnTo>
                    <a:pt x="145" y="383"/>
                  </a:lnTo>
                  <a:lnTo>
                    <a:pt x="110" y="514"/>
                  </a:lnTo>
                  <a:lnTo>
                    <a:pt x="93" y="646"/>
                  </a:lnTo>
                  <a:lnTo>
                    <a:pt x="93" y="783"/>
                  </a:lnTo>
                  <a:lnTo>
                    <a:pt x="93" y="903"/>
                  </a:lnTo>
                  <a:lnTo>
                    <a:pt x="110" y="1034"/>
                  </a:lnTo>
                  <a:lnTo>
                    <a:pt x="139" y="1160"/>
                  </a:lnTo>
                  <a:lnTo>
                    <a:pt x="186" y="1291"/>
                  </a:lnTo>
                  <a:lnTo>
                    <a:pt x="250" y="1406"/>
                  </a:lnTo>
                  <a:lnTo>
                    <a:pt x="343" y="1514"/>
                  </a:lnTo>
                  <a:lnTo>
                    <a:pt x="355" y="1526"/>
                  </a:lnTo>
                  <a:lnTo>
                    <a:pt x="361" y="1537"/>
                  </a:lnTo>
                  <a:lnTo>
                    <a:pt x="366" y="1543"/>
                  </a:lnTo>
                  <a:lnTo>
                    <a:pt x="366" y="1543"/>
                  </a:lnTo>
                  <a:lnTo>
                    <a:pt x="366" y="1549"/>
                  </a:lnTo>
                  <a:lnTo>
                    <a:pt x="366" y="1549"/>
                  </a:lnTo>
                  <a:lnTo>
                    <a:pt x="366" y="1554"/>
                  </a:lnTo>
                  <a:lnTo>
                    <a:pt x="361" y="1560"/>
                  </a:lnTo>
                  <a:lnTo>
                    <a:pt x="349" y="1566"/>
                  </a:lnTo>
                  <a:lnTo>
                    <a:pt x="331" y="1554"/>
                  </a:lnTo>
                  <a:lnTo>
                    <a:pt x="302" y="1531"/>
                  </a:lnTo>
                  <a:lnTo>
                    <a:pt x="256" y="1486"/>
                  </a:lnTo>
                  <a:lnTo>
                    <a:pt x="203" y="1429"/>
                  </a:lnTo>
                  <a:lnTo>
                    <a:pt x="151" y="1360"/>
                  </a:lnTo>
                  <a:lnTo>
                    <a:pt x="105" y="1269"/>
                  </a:lnTo>
                  <a:lnTo>
                    <a:pt x="52" y="1137"/>
                  </a:lnTo>
                  <a:lnTo>
                    <a:pt x="17" y="1006"/>
                  </a:lnTo>
                  <a:lnTo>
                    <a:pt x="0" y="886"/>
                  </a:lnTo>
                  <a:lnTo>
                    <a:pt x="0" y="783"/>
                  </a:lnTo>
                  <a:lnTo>
                    <a:pt x="6" y="640"/>
                  </a:lnTo>
                  <a:lnTo>
                    <a:pt x="35" y="474"/>
                  </a:lnTo>
                  <a:lnTo>
                    <a:pt x="99" y="309"/>
                  </a:lnTo>
                  <a:lnTo>
                    <a:pt x="151" y="211"/>
                  </a:lnTo>
                  <a:lnTo>
                    <a:pt x="203" y="137"/>
                  </a:lnTo>
                  <a:lnTo>
                    <a:pt x="256" y="80"/>
                  </a:lnTo>
                  <a:lnTo>
                    <a:pt x="297" y="34"/>
                  </a:lnTo>
                  <a:lnTo>
                    <a:pt x="331" y="11"/>
                  </a:lnTo>
                  <a:lnTo>
                    <a:pt x="3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6" name="Freeform 90"/>
            <p:cNvSpPr>
              <a:spLocks noEditPoints="1"/>
            </p:cNvSpPr>
            <p:nvPr/>
          </p:nvSpPr>
          <p:spPr bwMode="auto">
            <a:xfrm>
              <a:off x="12813" y="4328"/>
              <a:ext cx="826" cy="994"/>
            </a:xfrm>
            <a:custGeom>
              <a:avLst/>
              <a:gdLst/>
              <a:ahLst/>
              <a:cxnLst>
                <a:cxn ang="0">
                  <a:pos x="535" y="57"/>
                </a:cxn>
                <a:cxn ang="0">
                  <a:pos x="419" y="166"/>
                </a:cxn>
                <a:cxn ang="0">
                  <a:pos x="320" y="509"/>
                </a:cxn>
                <a:cxn ang="0">
                  <a:pos x="320" y="531"/>
                </a:cxn>
                <a:cxn ang="0">
                  <a:pos x="326" y="577"/>
                </a:cxn>
                <a:cxn ang="0">
                  <a:pos x="396" y="663"/>
                </a:cxn>
                <a:cxn ang="0">
                  <a:pos x="541" y="634"/>
                </a:cxn>
                <a:cxn ang="0">
                  <a:pos x="652" y="469"/>
                </a:cxn>
                <a:cxn ang="0">
                  <a:pos x="704" y="246"/>
                </a:cxn>
                <a:cxn ang="0">
                  <a:pos x="687" y="74"/>
                </a:cxn>
                <a:cxn ang="0">
                  <a:pos x="268" y="0"/>
                </a:cxn>
                <a:cxn ang="0">
                  <a:pos x="390" y="69"/>
                </a:cxn>
                <a:cxn ang="0">
                  <a:pos x="535" y="17"/>
                </a:cxn>
                <a:cxn ang="0">
                  <a:pos x="745" y="46"/>
                </a:cxn>
                <a:cxn ang="0">
                  <a:pos x="826" y="251"/>
                </a:cxn>
                <a:cxn ang="0">
                  <a:pos x="704" y="566"/>
                </a:cxn>
                <a:cxn ang="0">
                  <a:pos x="442" y="709"/>
                </a:cxn>
                <a:cxn ang="0">
                  <a:pos x="320" y="646"/>
                </a:cxn>
                <a:cxn ang="0">
                  <a:pos x="279" y="686"/>
                </a:cxn>
                <a:cxn ang="0">
                  <a:pos x="233" y="857"/>
                </a:cxn>
                <a:cxn ang="0">
                  <a:pos x="221" y="926"/>
                </a:cxn>
                <a:cxn ang="0">
                  <a:pos x="233" y="943"/>
                </a:cxn>
                <a:cxn ang="0">
                  <a:pos x="303" y="949"/>
                </a:cxn>
                <a:cxn ang="0">
                  <a:pos x="332" y="954"/>
                </a:cxn>
                <a:cxn ang="0">
                  <a:pos x="338" y="977"/>
                </a:cxn>
                <a:cxn ang="0">
                  <a:pos x="320" y="994"/>
                </a:cxn>
                <a:cxn ang="0">
                  <a:pos x="227" y="994"/>
                </a:cxn>
                <a:cxn ang="0">
                  <a:pos x="18" y="994"/>
                </a:cxn>
                <a:cxn ang="0">
                  <a:pos x="0" y="977"/>
                </a:cxn>
                <a:cxn ang="0">
                  <a:pos x="12" y="949"/>
                </a:cxn>
                <a:cxn ang="0">
                  <a:pos x="58" y="949"/>
                </a:cxn>
                <a:cxn ang="0">
                  <a:pos x="105" y="931"/>
                </a:cxn>
                <a:cxn ang="0">
                  <a:pos x="122" y="886"/>
                </a:cxn>
                <a:cxn ang="0">
                  <a:pos x="303" y="171"/>
                </a:cxn>
                <a:cxn ang="0">
                  <a:pos x="308" y="109"/>
                </a:cxn>
                <a:cxn ang="0">
                  <a:pos x="297" y="51"/>
                </a:cxn>
                <a:cxn ang="0">
                  <a:pos x="262" y="34"/>
                </a:cxn>
                <a:cxn ang="0">
                  <a:pos x="163" y="149"/>
                </a:cxn>
                <a:cxn ang="0">
                  <a:pos x="134" y="251"/>
                </a:cxn>
                <a:cxn ang="0">
                  <a:pos x="116" y="257"/>
                </a:cxn>
                <a:cxn ang="0">
                  <a:pos x="99" y="251"/>
                </a:cxn>
                <a:cxn ang="0">
                  <a:pos x="111" y="183"/>
                </a:cxn>
                <a:cxn ang="0">
                  <a:pos x="157" y="69"/>
                </a:cxn>
                <a:cxn ang="0">
                  <a:pos x="268" y="0"/>
                </a:cxn>
              </a:cxnLst>
              <a:rect l="0" t="0" r="r" b="b"/>
              <a:pathLst>
                <a:path w="826" h="994">
                  <a:moveTo>
                    <a:pt x="611" y="34"/>
                  </a:moveTo>
                  <a:lnTo>
                    <a:pt x="576" y="40"/>
                  </a:lnTo>
                  <a:lnTo>
                    <a:pt x="535" y="57"/>
                  </a:lnTo>
                  <a:lnTo>
                    <a:pt x="483" y="97"/>
                  </a:lnTo>
                  <a:lnTo>
                    <a:pt x="448" y="126"/>
                  </a:lnTo>
                  <a:lnTo>
                    <a:pt x="419" y="166"/>
                  </a:lnTo>
                  <a:lnTo>
                    <a:pt x="402" y="206"/>
                  </a:lnTo>
                  <a:lnTo>
                    <a:pt x="402" y="206"/>
                  </a:lnTo>
                  <a:lnTo>
                    <a:pt x="320" y="509"/>
                  </a:lnTo>
                  <a:lnTo>
                    <a:pt x="320" y="520"/>
                  </a:lnTo>
                  <a:lnTo>
                    <a:pt x="320" y="531"/>
                  </a:lnTo>
                  <a:lnTo>
                    <a:pt x="320" y="531"/>
                  </a:lnTo>
                  <a:lnTo>
                    <a:pt x="320" y="537"/>
                  </a:lnTo>
                  <a:lnTo>
                    <a:pt x="320" y="549"/>
                  </a:lnTo>
                  <a:lnTo>
                    <a:pt x="326" y="577"/>
                  </a:lnTo>
                  <a:lnTo>
                    <a:pt x="343" y="611"/>
                  </a:lnTo>
                  <a:lnTo>
                    <a:pt x="361" y="640"/>
                  </a:lnTo>
                  <a:lnTo>
                    <a:pt x="396" y="663"/>
                  </a:lnTo>
                  <a:lnTo>
                    <a:pt x="442" y="674"/>
                  </a:lnTo>
                  <a:lnTo>
                    <a:pt x="489" y="663"/>
                  </a:lnTo>
                  <a:lnTo>
                    <a:pt x="541" y="634"/>
                  </a:lnTo>
                  <a:lnTo>
                    <a:pt x="588" y="589"/>
                  </a:lnTo>
                  <a:lnTo>
                    <a:pt x="634" y="514"/>
                  </a:lnTo>
                  <a:lnTo>
                    <a:pt x="652" y="469"/>
                  </a:lnTo>
                  <a:lnTo>
                    <a:pt x="675" y="400"/>
                  </a:lnTo>
                  <a:lnTo>
                    <a:pt x="692" y="320"/>
                  </a:lnTo>
                  <a:lnTo>
                    <a:pt x="704" y="246"/>
                  </a:lnTo>
                  <a:lnTo>
                    <a:pt x="710" y="183"/>
                  </a:lnTo>
                  <a:lnTo>
                    <a:pt x="704" y="120"/>
                  </a:lnTo>
                  <a:lnTo>
                    <a:pt x="687" y="74"/>
                  </a:lnTo>
                  <a:lnTo>
                    <a:pt x="652" y="46"/>
                  </a:lnTo>
                  <a:lnTo>
                    <a:pt x="611" y="34"/>
                  </a:lnTo>
                  <a:close/>
                  <a:moveTo>
                    <a:pt x="268" y="0"/>
                  </a:moveTo>
                  <a:lnTo>
                    <a:pt x="308" y="11"/>
                  </a:lnTo>
                  <a:lnTo>
                    <a:pt x="355" y="29"/>
                  </a:lnTo>
                  <a:lnTo>
                    <a:pt x="390" y="69"/>
                  </a:lnTo>
                  <a:lnTo>
                    <a:pt x="407" y="120"/>
                  </a:lnTo>
                  <a:lnTo>
                    <a:pt x="466" y="63"/>
                  </a:lnTo>
                  <a:lnTo>
                    <a:pt x="535" y="17"/>
                  </a:lnTo>
                  <a:lnTo>
                    <a:pt x="617" y="0"/>
                  </a:lnTo>
                  <a:lnTo>
                    <a:pt x="687" y="17"/>
                  </a:lnTo>
                  <a:lnTo>
                    <a:pt x="745" y="46"/>
                  </a:lnTo>
                  <a:lnTo>
                    <a:pt x="786" y="103"/>
                  </a:lnTo>
                  <a:lnTo>
                    <a:pt x="815" y="171"/>
                  </a:lnTo>
                  <a:lnTo>
                    <a:pt x="826" y="251"/>
                  </a:lnTo>
                  <a:lnTo>
                    <a:pt x="815" y="366"/>
                  </a:lnTo>
                  <a:lnTo>
                    <a:pt x="768" y="474"/>
                  </a:lnTo>
                  <a:lnTo>
                    <a:pt x="704" y="566"/>
                  </a:lnTo>
                  <a:lnTo>
                    <a:pt x="623" y="640"/>
                  </a:lnTo>
                  <a:lnTo>
                    <a:pt x="535" y="691"/>
                  </a:lnTo>
                  <a:lnTo>
                    <a:pt x="442" y="709"/>
                  </a:lnTo>
                  <a:lnTo>
                    <a:pt x="390" y="703"/>
                  </a:lnTo>
                  <a:lnTo>
                    <a:pt x="349" y="674"/>
                  </a:lnTo>
                  <a:lnTo>
                    <a:pt x="320" y="646"/>
                  </a:lnTo>
                  <a:lnTo>
                    <a:pt x="297" y="611"/>
                  </a:lnTo>
                  <a:lnTo>
                    <a:pt x="291" y="640"/>
                  </a:lnTo>
                  <a:lnTo>
                    <a:pt x="279" y="686"/>
                  </a:lnTo>
                  <a:lnTo>
                    <a:pt x="262" y="743"/>
                  </a:lnTo>
                  <a:lnTo>
                    <a:pt x="250" y="806"/>
                  </a:lnTo>
                  <a:lnTo>
                    <a:pt x="233" y="857"/>
                  </a:lnTo>
                  <a:lnTo>
                    <a:pt x="221" y="903"/>
                  </a:lnTo>
                  <a:lnTo>
                    <a:pt x="221" y="920"/>
                  </a:lnTo>
                  <a:lnTo>
                    <a:pt x="221" y="926"/>
                  </a:lnTo>
                  <a:lnTo>
                    <a:pt x="221" y="931"/>
                  </a:lnTo>
                  <a:lnTo>
                    <a:pt x="227" y="937"/>
                  </a:lnTo>
                  <a:lnTo>
                    <a:pt x="233" y="943"/>
                  </a:lnTo>
                  <a:lnTo>
                    <a:pt x="250" y="943"/>
                  </a:lnTo>
                  <a:lnTo>
                    <a:pt x="268" y="949"/>
                  </a:lnTo>
                  <a:lnTo>
                    <a:pt x="303" y="949"/>
                  </a:lnTo>
                  <a:lnTo>
                    <a:pt x="314" y="949"/>
                  </a:lnTo>
                  <a:lnTo>
                    <a:pt x="326" y="949"/>
                  </a:lnTo>
                  <a:lnTo>
                    <a:pt x="332" y="954"/>
                  </a:lnTo>
                  <a:lnTo>
                    <a:pt x="338" y="954"/>
                  </a:lnTo>
                  <a:lnTo>
                    <a:pt x="338" y="966"/>
                  </a:lnTo>
                  <a:lnTo>
                    <a:pt x="338" y="977"/>
                  </a:lnTo>
                  <a:lnTo>
                    <a:pt x="332" y="989"/>
                  </a:lnTo>
                  <a:lnTo>
                    <a:pt x="326" y="989"/>
                  </a:lnTo>
                  <a:lnTo>
                    <a:pt x="320" y="994"/>
                  </a:lnTo>
                  <a:lnTo>
                    <a:pt x="314" y="994"/>
                  </a:lnTo>
                  <a:lnTo>
                    <a:pt x="308" y="994"/>
                  </a:lnTo>
                  <a:lnTo>
                    <a:pt x="227" y="994"/>
                  </a:lnTo>
                  <a:lnTo>
                    <a:pt x="151" y="989"/>
                  </a:lnTo>
                  <a:lnTo>
                    <a:pt x="82" y="994"/>
                  </a:lnTo>
                  <a:lnTo>
                    <a:pt x="18" y="994"/>
                  </a:lnTo>
                  <a:lnTo>
                    <a:pt x="6" y="994"/>
                  </a:lnTo>
                  <a:lnTo>
                    <a:pt x="0" y="989"/>
                  </a:lnTo>
                  <a:lnTo>
                    <a:pt x="0" y="977"/>
                  </a:lnTo>
                  <a:lnTo>
                    <a:pt x="0" y="966"/>
                  </a:lnTo>
                  <a:lnTo>
                    <a:pt x="6" y="954"/>
                  </a:lnTo>
                  <a:lnTo>
                    <a:pt x="12" y="949"/>
                  </a:lnTo>
                  <a:lnTo>
                    <a:pt x="23" y="949"/>
                  </a:lnTo>
                  <a:lnTo>
                    <a:pt x="35" y="949"/>
                  </a:lnTo>
                  <a:lnTo>
                    <a:pt x="58" y="949"/>
                  </a:lnTo>
                  <a:lnTo>
                    <a:pt x="76" y="943"/>
                  </a:lnTo>
                  <a:lnTo>
                    <a:pt x="93" y="937"/>
                  </a:lnTo>
                  <a:lnTo>
                    <a:pt x="105" y="931"/>
                  </a:lnTo>
                  <a:lnTo>
                    <a:pt x="111" y="920"/>
                  </a:lnTo>
                  <a:lnTo>
                    <a:pt x="116" y="903"/>
                  </a:lnTo>
                  <a:lnTo>
                    <a:pt x="122" y="886"/>
                  </a:lnTo>
                  <a:lnTo>
                    <a:pt x="122" y="886"/>
                  </a:lnTo>
                  <a:lnTo>
                    <a:pt x="297" y="189"/>
                  </a:lnTo>
                  <a:lnTo>
                    <a:pt x="303" y="171"/>
                  </a:lnTo>
                  <a:lnTo>
                    <a:pt x="303" y="154"/>
                  </a:lnTo>
                  <a:lnTo>
                    <a:pt x="308" y="131"/>
                  </a:lnTo>
                  <a:lnTo>
                    <a:pt x="308" y="109"/>
                  </a:lnTo>
                  <a:lnTo>
                    <a:pt x="308" y="80"/>
                  </a:lnTo>
                  <a:lnTo>
                    <a:pt x="303" y="63"/>
                  </a:lnTo>
                  <a:lnTo>
                    <a:pt x="297" y="51"/>
                  </a:lnTo>
                  <a:lnTo>
                    <a:pt x="285" y="40"/>
                  </a:lnTo>
                  <a:lnTo>
                    <a:pt x="274" y="40"/>
                  </a:lnTo>
                  <a:lnTo>
                    <a:pt x="262" y="34"/>
                  </a:lnTo>
                  <a:lnTo>
                    <a:pt x="221" y="51"/>
                  </a:lnTo>
                  <a:lnTo>
                    <a:pt x="192" y="86"/>
                  </a:lnTo>
                  <a:lnTo>
                    <a:pt x="163" y="149"/>
                  </a:lnTo>
                  <a:lnTo>
                    <a:pt x="146" y="223"/>
                  </a:lnTo>
                  <a:lnTo>
                    <a:pt x="140" y="240"/>
                  </a:lnTo>
                  <a:lnTo>
                    <a:pt x="134" y="251"/>
                  </a:lnTo>
                  <a:lnTo>
                    <a:pt x="128" y="257"/>
                  </a:lnTo>
                  <a:lnTo>
                    <a:pt x="122" y="257"/>
                  </a:lnTo>
                  <a:lnTo>
                    <a:pt x="116" y="257"/>
                  </a:lnTo>
                  <a:lnTo>
                    <a:pt x="111" y="257"/>
                  </a:lnTo>
                  <a:lnTo>
                    <a:pt x="105" y="257"/>
                  </a:lnTo>
                  <a:lnTo>
                    <a:pt x="99" y="251"/>
                  </a:lnTo>
                  <a:lnTo>
                    <a:pt x="99" y="246"/>
                  </a:lnTo>
                  <a:lnTo>
                    <a:pt x="99" y="223"/>
                  </a:lnTo>
                  <a:lnTo>
                    <a:pt x="111" y="183"/>
                  </a:lnTo>
                  <a:lnTo>
                    <a:pt x="128" y="137"/>
                  </a:lnTo>
                  <a:lnTo>
                    <a:pt x="146" y="91"/>
                  </a:lnTo>
                  <a:lnTo>
                    <a:pt x="157" y="69"/>
                  </a:lnTo>
                  <a:lnTo>
                    <a:pt x="180" y="34"/>
                  </a:lnTo>
                  <a:lnTo>
                    <a:pt x="215" y="11"/>
                  </a:lnTo>
                  <a:lnTo>
                    <a:pt x="2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7" name="Freeform 91"/>
            <p:cNvSpPr>
              <a:spLocks noEditPoints="1"/>
            </p:cNvSpPr>
            <p:nvPr/>
          </p:nvSpPr>
          <p:spPr bwMode="auto">
            <a:xfrm>
              <a:off x="13756" y="3848"/>
              <a:ext cx="372" cy="1566"/>
            </a:xfrm>
            <a:custGeom>
              <a:avLst/>
              <a:gdLst/>
              <a:ahLst/>
              <a:cxnLst>
                <a:cxn ang="0">
                  <a:pos x="372" y="783"/>
                </a:cxn>
                <a:cxn ang="0">
                  <a:pos x="372" y="783"/>
                </a:cxn>
                <a:cxn ang="0">
                  <a:pos x="372" y="783"/>
                </a:cxn>
                <a:cxn ang="0">
                  <a:pos x="17" y="0"/>
                </a:cxn>
                <a:cxn ang="0">
                  <a:pos x="35" y="11"/>
                </a:cxn>
                <a:cxn ang="0">
                  <a:pos x="69" y="34"/>
                </a:cxn>
                <a:cxn ang="0">
                  <a:pos x="110" y="74"/>
                </a:cxn>
                <a:cxn ang="0">
                  <a:pos x="163" y="137"/>
                </a:cxn>
                <a:cxn ang="0">
                  <a:pos x="215" y="206"/>
                </a:cxn>
                <a:cxn ang="0">
                  <a:pos x="267" y="297"/>
                </a:cxn>
                <a:cxn ang="0">
                  <a:pos x="320" y="429"/>
                </a:cxn>
                <a:cxn ang="0">
                  <a:pos x="349" y="560"/>
                </a:cxn>
                <a:cxn ang="0">
                  <a:pos x="366" y="680"/>
                </a:cxn>
                <a:cxn ang="0">
                  <a:pos x="372" y="783"/>
                </a:cxn>
                <a:cxn ang="0">
                  <a:pos x="360" y="926"/>
                </a:cxn>
                <a:cxn ang="0">
                  <a:pos x="331" y="1086"/>
                </a:cxn>
                <a:cxn ang="0">
                  <a:pos x="273" y="1257"/>
                </a:cxn>
                <a:cxn ang="0">
                  <a:pos x="221" y="1349"/>
                </a:cxn>
                <a:cxn ang="0">
                  <a:pos x="168" y="1429"/>
                </a:cxn>
                <a:cxn ang="0">
                  <a:pos x="116" y="1486"/>
                </a:cxn>
                <a:cxn ang="0">
                  <a:pos x="69" y="1526"/>
                </a:cxn>
                <a:cxn ang="0">
                  <a:pos x="35" y="1554"/>
                </a:cxn>
                <a:cxn ang="0">
                  <a:pos x="17" y="1566"/>
                </a:cxn>
                <a:cxn ang="0">
                  <a:pos x="11" y="1560"/>
                </a:cxn>
                <a:cxn ang="0">
                  <a:pos x="5" y="1554"/>
                </a:cxn>
                <a:cxn ang="0">
                  <a:pos x="0" y="1549"/>
                </a:cxn>
                <a:cxn ang="0">
                  <a:pos x="0" y="1543"/>
                </a:cxn>
                <a:cxn ang="0">
                  <a:pos x="0" y="1543"/>
                </a:cxn>
                <a:cxn ang="0">
                  <a:pos x="5" y="1537"/>
                </a:cxn>
                <a:cxn ang="0">
                  <a:pos x="11" y="1531"/>
                </a:cxn>
                <a:cxn ang="0">
                  <a:pos x="23" y="1520"/>
                </a:cxn>
                <a:cxn ang="0">
                  <a:pos x="110" y="1417"/>
                </a:cxn>
                <a:cxn ang="0">
                  <a:pos x="180" y="1303"/>
                </a:cxn>
                <a:cxn ang="0">
                  <a:pos x="227" y="1177"/>
                </a:cxn>
                <a:cxn ang="0">
                  <a:pos x="256" y="1051"/>
                </a:cxn>
                <a:cxn ang="0">
                  <a:pos x="273" y="914"/>
                </a:cxn>
                <a:cxn ang="0">
                  <a:pos x="279" y="783"/>
                </a:cxn>
                <a:cxn ang="0">
                  <a:pos x="267" y="594"/>
                </a:cxn>
                <a:cxn ang="0">
                  <a:pos x="238" y="429"/>
                </a:cxn>
                <a:cxn ang="0">
                  <a:pos x="186" y="280"/>
                </a:cxn>
                <a:cxn ang="0">
                  <a:pos x="116" y="154"/>
                </a:cxn>
                <a:cxn ang="0">
                  <a:pos x="29" y="51"/>
                </a:cxn>
                <a:cxn ang="0">
                  <a:pos x="17" y="40"/>
                </a:cxn>
                <a:cxn ang="0">
                  <a:pos x="11" y="34"/>
                </a:cxn>
                <a:cxn ang="0">
                  <a:pos x="5" y="29"/>
                </a:cxn>
                <a:cxn ang="0">
                  <a:pos x="0" y="23"/>
                </a:cxn>
                <a:cxn ang="0">
                  <a:pos x="0" y="23"/>
                </a:cxn>
                <a:cxn ang="0">
                  <a:pos x="0" y="17"/>
                </a:cxn>
                <a:cxn ang="0">
                  <a:pos x="5" y="11"/>
                </a:cxn>
                <a:cxn ang="0">
                  <a:pos x="11" y="6"/>
                </a:cxn>
                <a:cxn ang="0">
                  <a:pos x="17" y="0"/>
                </a:cxn>
              </a:cxnLst>
              <a:rect l="0" t="0" r="r" b="b"/>
              <a:pathLst>
                <a:path w="372" h="1566">
                  <a:moveTo>
                    <a:pt x="372" y="783"/>
                  </a:moveTo>
                  <a:lnTo>
                    <a:pt x="372" y="783"/>
                  </a:lnTo>
                  <a:lnTo>
                    <a:pt x="372" y="783"/>
                  </a:lnTo>
                  <a:close/>
                  <a:moveTo>
                    <a:pt x="17" y="0"/>
                  </a:moveTo>
                  <a:lnTo>
                    <a:pt x="35" y="11"/>
                  </a:lnTo>
                  <a:lnTo>
                    <a:pt x="69" y="34"/>
                  </a:lnTo>
                  <a:lnTo>
                    <a:pt x="110" y="74"/>
                  </a:lnTo>
                  <a:lnTo>
                    <a:pt x="163" y="137"/>
                  </a:lnTo>
                  <a:lnTo>
                    <a:pt x="215" y="206"/>
                  </a:lnTo>
                  <a:lnTo>
                    <a:pt x="267" y="297"/>
                  </a:lnTo>
                  <a:lnTo>
                    <a:pt x="320" y="429"/>
                  </a:lnTo>
                  <a:lnTo>
                    <a:pt x="349" y="560"/>
                  </a:lnTo>
                  <a:lnTo>
                    <a:pt x="366" y="680"/>
                  </a:lnTo>
                  <a:lnTo>
                    <a:pt x="372" y="783"/>
                  </a:lnTo>
                  <a:lnTo>
                    <a:pt x="360" y="926"/>
                  </a:lnTo>
                  <a:lnTo>
                    <a:pt x="331" y="1086"/>
                  </a:lnTo>
                  <a:lnTo>
                    <a:pt x="273" y="1257"/>
                  </a:lnTo>
                  <a:lnTo>
                    <a:pt x="221" y="1349"/>
                  </a:lnTo>
                  <a:lnTo>
                    <a:pt x="168" y="1429"/>
                  </a:lnTo>
                  <a:lnTo>
                    <a:pt x="116" y="1486"/>
                  </a:lnTo>
                  <a:lnTo>
                    <a:pt x="69" y="1526"/>
                  </a:lnTo>
                  <a:lnTo>
                    <a:pt x="35" y="1554"/>
                  </a:lnTo>
                  <a:lnTo>
                    <a:pt x="17" y="1566"/>
                  </a:lnTo>
                  <a:lnTo>
                    <a:pt x="11" y="1560"/>
                  </a:lnTo>
                  <a:lnTo>
                    <a:pt x="5" y="1554"/>
                  </a:lnTo>
                  <a:lnTo>
                    <a:pt x="0" y="1549"/>
                  </a:lnTo>
                  <a:lnTo>
                    <a:pt x="0" y="1543"/>
                  </a:lnTo>
                  <a:lnTo>
                    <a:pt x="0" y="1543"/>
                  </a:lnTo>
                  <a:lnTo>
                    <a:pt x="5" y="1537"/>
                  </a:lnTo>
                  <a:lnTo>
                    <a:pt x="11" y="1531"/>
                  </a:lnTo>
                  <a:lnTo>
                    <a:pt x="23" y="1520"/>
                  </a:lnTo>
                  <a:lnTo>
                    <a:pt x="110" y="1417"/>
                  </a:lnTo>
                  <a:lnTo>
                    <a:pt x="180" y="1303"/>
                  </a:lnTo>
                  <a:lnTo>
                    <a:pt x="227" y="1177"/>
                  </a:lnTo>
                  <a:lnTo>
                    <a:pt x="256" y="1051"/>
                  </a:lnTo>
                  <a:lnTo>
                    <a:pt x="273" y="914"/>
                  </a:lnTo>
                  <a:lnTo>
                    <a:pt x="279" y="783"/>
                  </a:lnTo>
                  <a:lnTo>
                    <a:pt x="267" y="594"/>
                  </a:lnTo>
                  <a:lnTo>
                    <a:pt x="238" y="429"/>
                  </a:lnTo>
                  <a:lnTo>
                    <a:pt x="186" y="280"/>
                  </a:lnTo>
                  <a:lnTo>
                    <a:pt x="116" y="154"/>
                  </a:lnTo>
                  <a:lnTo>
                    <a:pt x="29" y="51"/>
                  </a:lnTo>
                  <a:lnTo>
                    <a:pt x="17" y="40"/>
                  </a:lnTo>
                  <a:lnTo>
                    <a:pt x="11" y="34"/>
                  </a:lnTo>
                  <a:lnTo>
                    <a:pt x="5" y="29"/>
                  </a:lnTo>
                  <a:lnTo>
                    <a:pt x="0" y="23"/>
                  </a:lnTo>
                  <a:lnTo>
                    <a:pt x="0" y="23"/>
                  </a:lnTo>
                  <a:lnTo>
                    <a:pt x="0" y="17"/>
                  </a:lnTo>
                  <a:lnTo>
                    <a:pt x="5" y="11"/>
                  </a:lnTo>
                  <a:lnTo>
                    <a:pt x="11" y="6"/>
                  </a:lnTo>
                  <a:lnTo>
                    <a:pt x="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8" name="Freeform 92"/>
            <p:cNvSpPr>
              <a:spLocks/>
            </p:cNvSpPr>
            <p:nvPr/>
          </p:nvSpPr>
          <p:spPr bwMode="auto">
            <a:xfrm>
              <a:off x="14780" y="4597"/>
              <a:ext cx="971" cy="62"/>
            </a:xfrm>
            <a:custGeom>
              <a:avLst/>
              <a:gdLst/>
              <a:ahLst/>
              <a:cxnLst>
                <a:cxn ang="0">
                  <a:pos x="52" y="0"/>
                </a:cxn>
                <a:cxn ang="0">
                  <a:pos x="919" y="0"/>
                </a:cxn>
                <a:cxn ang="0">
                  <a:pos x="931" y="0"/>
                </a:cxn>
                <a:cxn ang="0">
                  <a:pos x="942" y="0"/>
                </a:cxn>
                <a:cxn ang="0">
                  <a:pos x="954" y="5"/>
                </a:cxn>
                <a:cxn ang="0">
                  <a:pos x="960" y="11"/>
                </a:cxn>
                <a:cxn ang="0">
                  <a:pos x="971" y="22"/>
                </a:cxn>
                <a:cxn ang="0">
                  <a:pos x="971" y="34"/>
                </a:cxn>
                <a:cxn ang="0">
                  <a:pos x="971" y="45"/>
                </a:cxn>
                <a:cxn ang="0">
                  <a:pos x="960" y="57"/>
                </a:cxn>
                <a:cxn ang="0">
                  <a:pos x="954" y="62"/>
                </a:cxn>
                <a:cxn ang="0">
                  <a:pos x="942" y="62"/>
                </a:cxn>
                <a:cxn ang="0">
                  <a:pos x="931" y="62"/>
                </a:cxn>
                <a:cxn ang="0">
                  <a:pos x="919" y="62"/>
                </a:cxn>
                <a:cxn ang="0">
                  <a:pos x="52" y="62"/>
                </a:cxn>
                <a:cxn ang="0">
                  <a:pos x="40" y="62"/>
                </a:cxn>
                <a:cxn ang="0">
                  <a:pos x="29" y="62"/>
                </a:cxn>
                <a:cxn ang="0">
                  <a:pos x="17" y="62"/>
                </a:cxn>
                <a:cxn ang="0">
                  <a:pos x="5" y="57"/>
                </a:cxn>
                <a:cxn ang="0">
                  <a:pos x="0" y="45"/>
                </a:cxn>
                <a:cxn ang="0">
                  <a:pos x="0" y="34"/>
                </a:cxn>
                <a:cxn ang="0">
                  <a:pos x="0" y="22"/>
                </a:cxn>
                <a:cxn ang="0">
                  <a:pos x="5" y="11"/>
                </a:cxn>
                <a:cxn ang="0">
                  <a:pos x="17" y="5"/>
                </a:cxn>
                <a:cxn ang="0">
                  <a:pos x="29" y="0"/>
                </a:cxn>
                <a:cxn ang="0">
                  <a:pos x="40" y="0"/>
                </a:cxn>
                <a:cxn ang="0">
                  <a:pos x="52" y="0"/>
                </a:cxn>
              </a:cxnLst>
              <a:rect l="0" t="0" r="r" b="b"/>
              <a:pathLst>
                <a:path w="971" h="62">
                  <a:moveTo>
                    <a:pt x="52" y="0"/>
                  </a:moveTo>
                  <a:lnTo>
                    <a:pt x="919" y="0"/>
                  </a:lnTo>
                  <a:lnTo>
                    <a:pt x="931" y="0"/>
                  </a:lnTo>
                  <a:lnTo>
                    <a:pt x="942" y="0"/>
                  </a:lnTo>
                  <a:lnTo>
                    <a:pt x="954" y="5"/>
                  </a:lnTo>
                  <a:lnTo>
                    <a:pt x="960" y="11"/>
                  </a:lnTo>
                  <a:lnTo>
                    <a:pt x="971" y="22"/>
                  </a:lnTo>
                  <a:lnTo>
                    <a:pt x="971" y="34"/>
                  </a:lnTo>
                  <a:lnTo>
                    <a:pt x="971" y="45"/>
                  </a:lnTo>
                  <a:lnTo>
                    <a:pt x="960" y="57"/>
                  </a:lnTo>
                  <a:lnTo>
                    <a:pt x="954" y="62"/>
                  </a:lnTo>
                  <a:lnTo>
                    <a:pt x="942" y="62"/>
                  </a:lnTo>
                  <a:lnTo>
                    <a:pt x="931" y="62"/>
                  </a:lnTo>
                  <a:lnTo>
                    <a:pt x="919" y="62"/>
                  </a:lnTo>
                  <a:lnTo>
                    <a:pt x="52" y="62"/>
                  </a:lnTo>
                  <a:lnTo>
                    <a:pt x="40" y="62"/>
                  </a:lnTo>
                  <a:lnTo>
                    <a:pt x="29" y="62"/>
                  </a:lnTo>
                  <a:lnTo>
                    <a:pt x="17" y="62"/>
                  </a:lnTo>
                  <a:lnTo>
                    <a:pt x="5" y="57"/>
                  </a:lnTo>
                  <a:lnTo>
                    <a:pt x="0" y="45"/>
                  </a:lnTo>
                  <a:lnTo>
                    <a:pt x="0" y="34"/>
                  </a:lnTo>
                  <a:lnTo>
                    <a:pt x="0" y="22"/>
                  </a:lnTo>
                  <a:lnTo>
                    <a:pt x="5" y="11"/>
                  </a:lnTo>
                  <a:lnTo>
                    <a:pt x="17" y="5"/>
                  </a:lnTo>
                  <a:lnTo>
                    <a:pt x="29" y="0"/>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9" name="Freeform 93"/>
            <p:cNvSpPr>
              <a:spLocks noEditPoints="1"/>
            </p:cNvSpPr>
            <p:nvPr/>
          </p:nvSpPr>
          <p:spPr bwMode="auto">
            <a:xfrm>
              <a:off x="16304" y="3939"/>
              <a:ext cx="756" cy="1098"/>
            </a:xfrm>
            <a:custGeom>
              <a:avLst/>
              <a:gdLst/>
              <a:ahLst/>
              <a:cxnLst>
                <a:cxn ang="0">
                  <a:pos x="320" y="446"/>
                </a:cxn>
                <a:cxn ang="0">
                  <a:pos x="198" y="578"/>
                </a:cxn>
                <a:cxn ang="0">
                  <a:pos x="151" y="703"/>
                </a:cxn>
                <a:cxn ang="0">
                  <a:pos x="116" y="858"/>
                </a:cxn>
                <a:cxn ang="0">
                  <a:pos x="116" y="955"/>
                </a:cxn>
                <a:cxn ang="0">
                  <a:pos x="145" y="1029"/>
                </a:cxn>
                <a:cxn ang="0">
                  <a:pos x="215" y="1063"/>
                </a:cxn>
                <a:cxn ang="0">
                  <a:pos x="326" y="1023"/>
                </a:cxn>
                <a:cxn ang="0">
                  <a:pos x="401" y="943"/>
                </a:cxn>
                <a:cxn ang="0">
                  <a:pos x="413" y="926"/>
                </a:cxn>
                <a:cxn ang="0">
                  <a:pos x="425" y="909"/>
                </a:cxn>
                <a:cxn ang="0">
                  <a:pos x="506" y="589"/>
                </a:cxn>
                <a:cxn ang="0">
                  <a:pos x="512" y="566"/>
                </a:cxn>
                <a:cxn ang="0">
                  <a:pos x="500" y="526"/>
                </a:cxn>
                <a:cxn ang="0">
                  <a:pos x="465" y="458"/>
                </a:cxn>
                <a:cxn ang="0">
                  <a:pos x="384" y="423"/>
                </a:cxn>
                <a:cxn ang="0">
                  <a:pos x="745" y="0"/>
                </a:cxn>
                <a:cxn ang="0">
                  <a:pos x="756" y="6"/>
                </a:cxn>
                <a:cxn ang="0">
                  <a:pos x="756" y="18"/>
                </a:cxn>
                <a:cxn ang="0">
                  <a:pos x="529" y="915"/>
                </a:cxn>
                <a:cxn ang="0">
                  <a:pos x="518" y="949"/>
                </a:cxn>
                <a:cxn ang="0">
                  <a:pos x="518" y="995"/>
                </a:cxn>
                <a:cxn ang="0">
                  <a:pos x="518" y="1018"/>
                </a:cxn>
                <a:cxn ang="0">
                  <a:pos x="529" y="1046"/>
                </a:cxn>
                <a:cxn ang="0">
                  <a:pos x="547" y="1063"/>
                </a:cxn>
                <a:cxn ang="0">
                  <a:pos x="599" y="1052"/>
                </a:cxn>
                <a:cxn ang="0">
                  <a:pos x="652" y="983"/>
                </a:cxn>
                <a:cxn ang="0">
                  <a:pos x="687" y="869"/>
                </a:cxn>
                <a:cxn ang="0">
                  <a:pos x="692" y="846"/>
                </a:cxn>
                <a:cxn ang="0">
                  <a:pos x="710" y="846"/>
                </a:cxn>
                <a:cxn ang="0">
                  <a:pos x="721" y="846"/>
                </a:cxn>
                <a:cxn ang="0">
                  <a:pos x="727" y="858"/>
                </a:cxn>
                <a:cxn ang="0">
                  <a:pos x="716" y="915"/>
                </a:cxn>
                <a:cxn ang="0">
                  <a:pos x="681" y="1012"/>
                </a:cxn>
                <a:cxn ang="0">
                  <a:pos x="611" y="1086"/>
                </a:cxn>
                <a:cxn ang="0">
                  <a:pos x="512" y="1092"/>
                </a:cxn>
                <a:cxn ang="0">
                  <a:pos x="436" y="1029"/>
                </a:cxn>
                <a:cxn ang="0">
                  <a:pos x="349" y="1046"/>
                </a:cxn>
                <a:cxn ang="0">
                  <a:pos x="244" y="1098"/>
                </a:cxn>
                <a:cxn ang="0">
                  <a:pos x="140" y="1086"/>
                </a:cxn>
                <a:cxn ang="0">
                  <a:pos x="35" y="1000"/>
                </a:cxn>
                <a:cxn ang="0">
                  <a:pos x="0" y="846"/>
                </a:cxn>
                <a:cxn ang="0">
                  <a:pos x="58" y="629"/>
                </a:cxn>
                <a:cxn ang="0">
                  <a:pos x="198" y="458"/>
                </a:cxn>
                <a:cxn ang="0">
                  <a:pos x="384" y="389"/>
                </a:cxn>
                <a:cxn ang="0">
                  <a:pos x="471" y="418"/>
                </a:cxn>
                <a:cxn ang="0">
                  <a:pos x="529" y="492"/>
                </a:cxn>
                <a:cxn ang="0">
                  <a:pos x="628" y="92"/>
                </a:cxn>
                <a:cxn ang="0">
                  <a:pos x="628" y="80"/>
                </a:cxn>
                <a:cxn ang="0">
                  <a:pos x="611" y="69"/>
                </a:cxn>
                <a:cxn ang="0">
                  <a:pos x="576" y="63"/>
                </a:cxn>
                <a:cxn ang="0">
                  <a:pos x="535" y="63"/>
                </a:cxn>
                <a:cxn ang="0">
                  <a:pos x="518" y="58"/>
                </a:cxn>
                <a:cxn ang="0">
                  <a:pos x="518" y="29"/>
                </a:cxn>
                <a:cxn ang="0">
                  <a:pos x="535" y="18"/>
                </a:cxn>
                <a:cxn ang="0">
                  <a:pos x="611" y="6"/>
                </a:cxn>
                <a:cxn ang="0">
                  <a:pos x="710" y="0"/>
                </a:cxn>
              </a:cxnLst>
              <a:rect l="0" t="0" r="r" b="b"/>
              <a:pathLst>
                <a:path w="756" h="1098">
                  <a:moveTo>
                    <a:pt x="384" y="423"/>
                  </a:moveTo>
                  <a:lnTo>
                    <a:pt x="320" y="446"/>
                  </a:lnTo>
                  <a:lnTo>
                    <a:pt x="256" y="498"/>
                  </a:lnTo>
                  <a:lnTo>
                    <a:pt x="198" y="578"/>
                  </a:lnTo>
                  <a:lnTo>
                    <a:pt x="175" y="629"/>
                  </a:lnTo>
                  <a:lnTo>
                    <a:pt x="151" y="703"/>
                  </a:lnTo>
                  <a:lnTo>
                    <a:pt x="134" y="783"/>
                  </a:lnTo>
                  <a:lnTo>
                    <a:pt x="116" y="858"/>
                  </a:lnTo>
                  <a:lnTo>
                    <a:pt x="111" y="915"/>
                  </a:lnTo>
                  <a:lnTo>
                    <a:pt x="116" y="955"/>
                  </a:lnTo>
                  <a:lnTo>
                    <a:pt x="128" y="995"/>
                  </a:lnTo>
                  <a:lnTo>
                    <a:pt x="145" y="1029"/>
                  </a:lnTo>
                  <a:lnTo>
                    <a:pt x="175" y="1058"/>
                  </a:lnTo>
                  <a:lnTo>
                    <a:pt x="215" y="1063"/>
                  </a:lnTo>
                  <a:lnTo>
                    <a:pt x="262" y="1058"/>
                  </a:lnTo>
                  <a:lnTo>
                    <a:pt x="326" y="1023"/>
                  </a:lnTo>
                  <a:lnTo>
                    <a:pt x="396" y="955"/>
                  </a:lnTo>
                  <a:lnTo>
                    <a:pt x="401" y="943"/>
                  </a:lnTo>
                  <a:lnTo>
                    <a:pt x="413" y="932"/>
                  </a:lnTo>
                  <a:lnTo>
                    <a:pt x="413" y="926"/>
                  </a:lnTo>
                  <a:lnTo>
                    <a:pt x="419" y="915"/>
                  </a:lnTo>
                  <a:lnTo>
                    <a:pt x="425" y="909"/>
                  </a:lnTo>
                  <a:lnTo>
                    <a:pt x="425" y="898"/>
                  </a:lnTo>
                  <a:lnTo>
                    <a:pt x="506" y="589"/>
                  </a:lnTo>
                  <a:lnTo>
                    <a:pt x="506" y="578"/>
                  </a:lnTo>
                  <a:lnTo>
                    <a:pt x="512" y="566"/>
                  </a:lnTo>
                  <a:lnTo>
                    <a:pt x="506" y="549"/>
                  </a:lnTo>
                  <a:lnTo>
                    <a:pt x="500" y="526"/>
                  </a:lnTo>
                  <a:lnTo>
                    <a:pt x="489" y="492"/>
                  </a:lnTo>
                  <a:lnTo>
                    <a:pt x="465" y="458"/>
                  </a:lnTo>
                  <a:lnTo>
                    <a:pt x="431" y="435"/>
                  </a:lnTo>
                  <a:lnTo>
                    <a:pt x="384" y="423"/>
                  </a:lnTo>
                  <a:close/>
                  <a:moveTo>
                    <a:pt x="733" y="0"/>
                  </a:moveTo>
                  <a:lnTo>
                    <a:pt x="745" y="0"/>
                  </a:lnTo>
                  <a:lnTo>
                    <a:pt x="751" y="6"/>
                  </a:lnTo>
                  <a:lnTo>
                    <a:pt x="756" y="6"/>
                  </a:lnTo>
                  <a:lnTo>
                    <a:pt x="756" y="12"/>
                  </a:lnTo>
                  <a:lnTo>
                    <a:pt x="756" y="18"/>
                  </a:lnTo>
                  <a:lnTo>
                    <a:pt x="756" y="18"/>
                  </a:lnTo>
                  <a:lnTo>
                    <a:pt x="529" y="915"/>
                  </a:lnTo>
                  <a:lnTo>
                    <a:pt x="524" y="938"/>
                  </a:lnTo>
                  <a:lnTo>
                    <a:pt x="518" y="949"/>
                  </a:lnTo>
                  <a:lnTo>
                    <a:pt x="518" y="972"/>
                  </a:lnTo>
                  <a:lnTo>
                    <a:pt x="518" y="995"/>
                  </a:lnTo>
                  <a:lnTo>
                    <a:pt x="518" y="1006"/>
                  </a:lnTo>
                  <a:lnTo>
                    <a:pt x="518" y="1018"/>
                  </a:lnTo>
                  <a:lnTo>
                    <a:pt x="524" y="1035"/>
                  </a:lnTo>
                  <a:lnTo>
                    <a:pt x="529" y="1046"/>
                  </a:lnTo>
                  <a:lnTo>
                    <a:pt x="535" y="1058"/>
                  </a:lnTo>
                  <a:lnTo>
                    <a:pt x="547" y="1063"/>
                  </a:lnTo>
                  <a:lnTo>
                    <a:pt x="564" y="1063"/>
                  </a:lnTo>
                  <a:lnTo>
                    <a:pt x="599" y="1052"/>
                  </a:lnTo>
                  <a:lnTo>
                    <a:pt x="628" y="1023"/>
                  </a:lnTo>
                  <a:lnTo>
                    <a:pt x="652" y="983"/>
                  </a:lnTo>
                  <a:lnTo>
                    <a:pt x="669" y="932"/>
                  </a:lnTo>
                  <a:lnTo>
                    <a:pt x="687" y="869"/>
                  </a:lnTo>
                  <a:lnTo>
                    <a:pt x="692" y="858"/>
                  </a:lnTo>
                  <a:lnTo>
                    <a:pt x="692" y="846"/>
                  </a:lnTo>
                  <a:lnTo>
                    <a:pt x="698" y="846"/>
                  </a:lnTo>
                  <a:lnTo>
                    <a:pt x="710" y="846"/>
                  </a:lnTo>
                  <a:lnTo>
                    <a:pt x="716" y="846"/>
                  </a:lnTo>
                  <a:lnTo>
                    <a:pt x="721" y="846"/>
                  </a:lnTo>
                  <a:lnTo>
                    <a:pt x="727" y="852"/>
                  </a:lnTo>
                  <a:lnTo>
                    <a:pt x="727" y="858"/>
                  </a:lnTo>
                  <a:lnTo>
                    <a:pt x="721" y="875"/>
                  </a:lnTo>
                  <a:lnTo>
                    <a:pt x="716" y="915"/>
                  </a:lnTo>
                  <a:lnTo>
                    <a:pt x="698" y="966"/>
                  </a:lnTo>
                  <a:lnTo>
                    <a:pt x="681" y="1012"/>
                  </a:lnTo>
                  <a:lnTo>
                    <a:pt x="652" y="1058"/>
                  </a:lnTo>
                  <a:lnTo>
                    <a:pt x="611" y="1086"/>
                  </a:lnTo>
                  <a:lnTo>
                    <a:pt x="564" y="1098"/>
                  </a:lnTo>
                  <a:lnTo>
                    <a:pt x="512" y="1092"/>
                  </a:lnTo>
                  <a:lnTo>
                    <a:pt x="465" y="1063"/>
                  </a:lnTo>
                  <a:lnTo>
                    <a:pt x="436" y="1029"/>
                  </a:lnTo>
                  <a:lnTo>
                    <a:pt x="419" y="983"/>
                  </a:lnTo>
                  <a:lnTo>
                    <a:pt x="349" y="1046"/>
                  </a:lnTo>
                  <a:lnTo>
                    <a:pt x="291" y="1080"/>
                  </a:lnTo>
                  <a:lnTo>
                    <a:pt x="244" y="1098"/>
                  </a:lnTo>
                  <a:lnTo>
                    <a:pt x="209" y="1098"/>
                  </a:lnTo>
                  <a:lnTo>
                    <a:pt x="140" y="1086"/>
                  </a:lnTo>
                  <a:lnTo>
                    <a:pt x="81" y="1052"/>
                  </a:lnTo>
                  <a:lnTo>
                    <a:pt x="35" y="1000"/>
                  </a:lnTo>
                  <a:lnTo>
                    <a:pt x="6" y="932"/>
                  </a:lnTo>
                  <a:lnTo>
                    <a:pt x="0" y="846"/>
                  </a:lnTo>
                  <a:lnTo>
                    <a:pt x="12" y="738"/>
                  </a:lnTo>
                  <a:lnTo>
                    <a:pt x="58" y="629"/>
                  </a:lnTo>
                  <a:lnTo>
                    <a:pt x="122" y="532"/>
                  </a:lnTo>
                  <a:lnTo>
                    <a:pt x="198" y="458"/>
                  </a:lnTo>
                  <a:lnTo>
                    <a:pt x="291" y="412"/>
                  </a:lnTo>
                  <a:lnTo>
                    <a:pt x="384" y="389"/>
                  </a:lnTo>
                  <a:lnTo>
                    <a:pt x="431" y="400"/>
                  </a:lnTo>
                  <a:lnTo>
                    <a:pt x="471" y="418"/>
                  </a:lnTo>
                  <a:lnTo>
                    <a:pt x="506" y="452"/>
                  </a:lnTo>
                  <a:lnTo>
                    <a:pt x="529" y="492"/>
                  </a:lnTo>
                  <a:lnTo>
                    <a:pt x="623" y="120"/>
                  </a:lnTo>
                  <a:lnTo>
                    <a:pt x="628" y="92"/>
                  </a:lnTo>
                  <a:lnTo>
                    <a:pt x="628" y="86"/>
                  </a:lnTo>
                  <a:lnTo>
                    <a:pt x="628" y="80"/>
                  </a:lnTo>
                  <a:lnTo>
                    <a:pt x="623" y="75"/>
                  </a:lnTo>
                  <a:lnTo>
                    <a:pt x="611" y="69"/>
                  </a:lnTo>
                  <a:lnTo>
                    <a:pt x="599" y="63"/>
                  </a:lnTo>
                  <a:lnTo>
                    <a:pt x="576" y="63"/>
                  </a:lnTo>
                  <a:lnTo>
                    <a:pt x="553" y="63"/>
                  </a:lnTo>
                  <a:lnTo>
                    <a:pt x="535" y="63"/>
                  </a:lnTo>
                  <a:lnTo>
                    <a:pt x="524" y="58"/>
                  </a:lnTo>
                  <a:lnTo>
                    <a:pt x="518" y="58"/>
                  </a:lnTo>
                  <a:lnTo>
                    <a:pt x="512" y="46"/>
                  </a:lnTo>
                  <a:lnTo>
                    <a:pt x="518" y="29"/>
                  </a:lnTo>
                  <a:lnTo>
                    <a:pt x="524" y="18"/>
                  </a:lnTo>
                  <a:lnTo>
                    <a:pt x="535" y="18"/>
                  </a:lnTo>
                  <a:lnTo>
                    <a:pt x="564" y="12"/>
                  </a:lnTo>
                  <a:lnTo>
                    <a:pt x="611" y="6"/>
                  </a:lnTo>
                  <a:lnTo>
                    <a:pt x="663" y="6"/>
                  </a:lnTo>
                  <a:lnTo>
                    <a:pt x="710" y="0"/>
                  </a:lnTo>
                  <a:lnTo>
                    <a:pt x="7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0" name="Freeform 94"/>
            <p:cNvSpPr>
              <a:spLocks/>
            </p:cNvSpPr>
            <p:nvPr/>
          </p:nvSpPr>
          <p:spPr bwMode="auto">
            <a:xfrm>
              <a:off x="17101" y="4482"/>
              <a:ext cx="588" cy="977"/>
            </a:xfrm>
            <a:custGeom>
              <a:avLst/>
              <a:gdLst/>
              <a:ahLst/>
              <a:cxnLst>
                <a:cxn ang="0">
                  <a:pos x="297" y="0"/>
                </a:cxn>
                <a:cxn ang="0">
                  <a:pos x="308" y="0"/>
                </a:cxn>
                <a:cxn ang="0">
                  <a:pos x="314" y="6"/>
                </a:cxn>
                <a:cxn ang="0">
                  <a:pos x="320" y="12"/>
                </a:cxn>
                <a:cxn ang="0">
                  <a:pos x="320" y="23"/>
                </a:cxn>
                <a:cxn ang="0">
                  <a:pos x="320" y="35"/>
                </a:cxn>
                <a:cxn ang="0">
                  <a:pos x="320" y="40"/>
                </a:cxn>
                <a:cxn ang="0">
                  <a:pos x="320" y="817"/>
                </a:cxn>
                <a:cxn ang="0">
                  <a:pos x="384" y="749"/>
                </a:cxn>
                <a:cxn ang="0">
                  <a:pos x="448" y="703"/>
                </a:cxn>
                <a:cxn ang="0">
                  <a:pos x="506" y="680"/>
                </a:cxn>
                <a:cxn ang="0">
                  <a:pos x="553" y="663"/>
                </a:cxn>
                <a:cxn ang="0">
                  <a:pos x="570" y="663"/>
                </a:cxn>
                <a:cxn ang="0">
                  <a:pos x="576" y="663"/>
                </a:cxn>
                <a:cxn ang="0">
                  <a:pos x="582" y="669"/>
                </a:cxn>
                <a:cxn ang="0">
                  <a:pos x="588" y="675"/>
                </a:cxn>
                <a:cxn ang="0">
                  <a:pos x="588" y="680"/>
                </a:cxn>
                <a:cxn ang="0">
                  <a:pos x="588" y="686"/>
                </a:cxn>
                <a:cxn ang="0">
                  <a:pos x="588" y="703"/>
                </a:cxn>
                <a:cxn ang="0">
                  <a:pos x="582" y="709"/>
                </a:cxn>
                <a:cxn ang="0">
                  <a:pos x="576" y="715"/>
                </a:cxn>
                <a:cxn ang="0">
                  <a:pos x="559" y="720"/>
                </a:cxn>
                <a:cxn ang="0">
                  <a:pos x="483" y="749"/>
                </a:cxn>
                <a:cxn ang="0">
                  <a:pos x="419" y="789"/>
                </a:cxn>
                <a:cxn ang="0">
                  <a:pos x="372" y="835"/>
                </a:cxn>
                <a:cxn ang="0">
                  <a:pos x="338" y="892"/>
                </a:cxn>
                <a:cxn ang="0">
                  <a:pos x="314" y="949"/>
                </a:cxn>
                <a:cxn ang="0">
                  <a:pos x="308" y="966"/>
                </a:cxn>
                <a:cxn ang="0">
                  <a:pos x="308" y="972"/>
                </a:cxn>
                <a:cxn ang="0">
                  <a:pos x="303" y="977"/>
                </a:cxn>
                <a:cxn ang="0">
                  <a:pos x="297" y="977"/>
                </a:cxn>
                <a:cxn ang="0">
                  <a:pos x="285" y="977"/>
                </a:cxn>
                <a:cxn ang="0">
                  <a:pos x="279" y="966"/>
                </a:cxn>
                <a:cxn ang="0">
                  <a:pos x="279" y="955"/>
                </a:cxn>
                <a:cxn ang="0">
                  <a:pos x="262" y="920"/>
                </a:cxn>
                <a:cxn ang="0">
                  <a:pos x="233" y="863"/>
                </a:cxn>
                <a:cxn ang="0">
                  <a:pos x="186" y="800"/>
                </a:cxn>
                <a:cxn ang="0">
                  <a:pos x="122" y="755"/>
                </a:cxn>
                <a:cxn ang="0">
                  <a:pos x="64" y="726"/>
                </a:cxn>
                <a:cxn ang="0">
                  <a:pos x="18" y="715"/>
                </a:cxn>
                <a:cxn ang="0">
                  <a:pos x="6" y="709"/>
                </a:cxn>
                <a:cxn ang="0">
                  <a:pos x="6" y="703"/>
                </a:cxn>
                <a:cxn ang="0">
                  <a:pos x="0" y="697"/>
                </a:cxn>
                <a:cxn ang="0">
                  <a:pos x="0" y="686"/>
                </a:cxn>
                <a:cxn ang="0">
                  <a:pos x="0" y="680"/>
                </a:cxn>
                <a:cxn ang="0">
                  <a:pos x="6" y="675"/>
                </a:cxn>
                <a:cxn ang="0">
                  <a:pos x="6" y="669"/>
                </a:cxn>
                <a:cxn ang="0">
                  <a:pos x="12" y="663"/>
                </a:cxn>
                <a:cxn ang="0">
                  <a:pos x="18" y="663"/>
                </a:cxn>
                <a:cxn ang="0">
                  <a:pos x="41" y="663"/>
                </a:cxn>
                <a:cxn ang="0">
                  <a:pos x="82" y="680"/>
                </a:cxn>
                <a:cxn ang="0">
                  <a:pos x="140" y="703"/>
                </a:cxn>
                <a:cxn ang="0">
                  <a:pos x="204" y="749"/>
                </a:cxn>
                <a:cxn ang="0">
                  <a:pos x="268" y="817"/>
                </a:cxn>
                <a:cxn ang="0">
                  <a:pos x="268" y="40"/>
                </a:cxn>
                <a:cxn ang="0">
                  <a:pos x="268" y="35"/>
                </a:cxn>
                <a:cxn ang="0">
                  <a:pos x="268" y="23"/>
                </a:cxn>
                <a:cxn ang="0">
                  <a:pos x="268" y="12"/>
                </a:cxn>
                <a:cxn ang="0">
                  <a:pos x="274" y="6"/>
                </a:cxn>
                <a:cxn ang="0">
                  <a:pos x="285" y="0"/>
                </a:cxn>
                <a:cxn ang="0">
                  <a:pos x="297" y="0"/>
                </a:cxn>
              </a:cxnLst>
              <a:rect l="0" t="0" r="r" b="b"/>
              <a:pathLst>
                <a:path w="588" h="977">
                  <a:moveTo>
                    <a:pt x="297" y="0"/>
                  </a:moveTo>
                  <a:lnTo>
                    <a:pt x="308" y="0"/>
                  </a:lnTo>
                  <a:lnTo>
                    <a:pt x="314" y="6"/>
                  </a:lnTo>
                  <a:lnTo>
                    <a:pt x="320" y="12"/>
                  </a:lnTo>
                  <a:lnTo>
                    <a:pt x="320" y="23"/>
                  </a:lnTo>
                  <a:lnTo>
                    <a:pt x="320" y="35"/>
                  </a:lnTo>
                  <a:lnTo>
                    <a:pt x="320" y="40"/>
                  </a:lnTo>
                  <a:lnTo>
                    <a:pt x="320" y="817"/>
                  </a:lnTo>
                  <a:lnTo>
                    <a:pt x="384" y="749"/>
                  </a:lnTo>
                  <a:lnTo>
                    <a:pt x="448" y="703"/>
                  </a:lnTo>
                  <a:lnTo>
                    <a:pt x="506" y="680"/>
                  </a:lnTo>
                  <a:lnTo>
                    <a:pt x="553" y="663"/>
                  </a:lnTo>
                  <a:lnTo>
                    <a:pt x="570" y="663"/>
                  </a:lnTo>
                  <a:lnTo>
                    <a:pt x="576" y="663"/>
                  </a:lnTo>
                  <a:lnTo>
                    <a:pt x="582" y="669"/>
                  </a:lnTo>
                  <a:lnTo>
                    <a:pt x="588" y="675"/>
                  </a:lnTo>
                  <a:lnTo>
                    <a:pt x="588" y="680"/>
                  </a:lnTo>
                  <a:lnTo>
                    <a:pt x="588" y="686"/>
                  </a:lnTo>
                  <a:lnTo>
                    <a:pt x="588" y="703"/>
                  </a:lnTo>
                  <a:lnTo>
                    <a:pt x="582" y="709"/>
                  </a:lnTo>
                  <a:lnTo>
                    <a:pt x="576" y="715"/>
                  </a:lnTo>
                  <a:lnTo>
                    <a:pt x="559" y="720"/>
                  </a:lnTo>
                  <a:lnTo>
                    <a:pt x="483" y="749"/>
                  </a:lnTo>
                  <a:lnTo>
                    <a:pt x="419" y="789"/>
                  </a:lnTo>
                  <a:lnTo>
                    <a:pt x="372" y="835"/>
                  </a:lnTo>
                  <a:lnTo>
                    <a:pt x="338" y="892"/>
                  </a:lnTo>
                  <a:lnTo>
                    <a:pt x="314" y="949"/>
                  </a:lnTo>
                  <a:lnTo>
                    <a:pt x="308" y="966"/>
                  </a:lnTo>
                  <a:lnTo>
                    <a:pt x="308" y="972"/>
                  </a:lnTo>
                  <a:lnTo>
                    <a:pt x="303" y="977"/>
                  </a:lnTo>
                  <a:lnTo>
                    <a:pt x="297" y="977"/>
                  </a:lnTo>
                  <a:lnTo>
                    <a:pt x="285" y="977"/>
                  </a:lnTo>
                  <a:lnTo>
                    <a:pt x="279" y="966"/>
                  </a:lnTo>
                  <a:lnTo>
                    <a:pt x="279" y="955"/>
                  </a:lnTo>
                  <a:lnTo>
                    <a:pt x="262" y="920"/>
                  </a:lnTo>
                  <a:lnTo>
                    <a:pt x="233" y="863"/>
                  </a:lnTo>
                  <a:lnTo>
                    <a:pt x="186" y="800"/>
                  </a:lnTo>
                  <a:lnTo>
                    <a:pt x="122" y="755"/>
                  </a:lnTo>
                  <a:lnTo>
                    <a:pt x="64" y="726"/>
                  </a:lnTo>
                  <a:lnTo>
                    <a:pt x="18" y="715"/>
                  </a:lnTo>
                  <a:lnTo>
                    <a:pt x="6" y="709"/>
                  </a:lnTo>
                  <a:lnTo>
                    <a:pt x="6" y="703"/>
                  </a:lnTo>
                  <a:lnTo>
                    <a:pt x="0" y="697"/>
                  </a:lnTo>
                  <a:lnTo>
                    <a:pt x="0" y="686"/>
                  </a:lnTo>
                  <a:lnTo>
                    <a:pt x="0" y="680"/>
                  </a:lnTo>
                  <a:lnTo>
                    <a:pt x="6" y="675"/>
                  </a:lnTo>
                  <a:lnTo>
                    <a:pt x="6" y="669"/>
                  </a:lnTo>
                  <a:lnTo>
                    <a:pt x="12" y="663"/>
                  </a:lnTo>
                  <a:lnTo>
                    <a:pt x="18" y="663"/>
                  </a:lnTo>
                  <a:lnTo>
                    <a:pt x="41" y="663"/>
                  </a:lnTo>
                  <a:lnTo>
                    <a:pt x="82" y="680"/>
                  </a:lnTo>
                  <a:lnTo>
                    <a:pt x="140" y="703"/>
                  </a:lnTo>
                  <a:lnTo>
                    <a:pt x="204" y="749"/>
                  </a:lnTo>
                  <a:lnTo>
                    <a:pt x="268" y="817"/>
                  </a:lnTo>
                  <a:lnTo>
                    <a:pt x="268" y="40"/>
                  </a:lnTo>
                  <a:lnTo>
                    <a:pt x="268" y="35"/>
                  </a:lnTo>
                  <a:lnTo>
                    <a:pt x="268" y="23"/>
                  </a:lnTo>
                  <a:lnTo>
                    <a:pt x="268" y="12"/>
                  </a:lnTo>
                  <a:lnTo>
                    <a:pt x="274" y="6"/>
                  </a:lnTo>
                  <a:lnTo>
                    <a:pt x="285" y="0"/>
                  </a:lnTo>
                  <a:lnTo>
                    <a:pt x="29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1" name="Freeform 95"/>
            <p:cNvSpPr>
              <a:spLocks/>
            </p:cNvSpPr>
            <p:nvPr/>
          </p:nvSpPr>
          <p:spPr bwMode="auto">
            <a:xfrm>
              <a:off x="17951" y="3848"/>
              <a:ext cx="372" cy="1566"/>
            </a:xfrm>
            <a:custGeom>
              <a:avLst/>
              <a:gdLst/>
              <a:ahLst/>
              <a:cxnLst>
                <a:cxn ang="0">
                  <a:pos x="354" y="0"/>
                </a:cxn>
                <a:cxn ang="0">
                  <a:pos x="360" y="6"/>
                </a:cxn>
                <a:cxn ang="0">
                  <a:pos x="372" y="11"/>
                </a:cxn>
                <a:cxn ang="0">
                  <a:pos x="372" y="17"/>
                </a:cxn>
                <a:cxn ang="0">
                  <a:pos x="372" y="23"/>
                </a:cxn>
                <a:cxn ang="0">
                  <a:pos x="372" y="23"/>
                </a:cxn>
                <a:cxn ang="0">
                  <a:pos x="366" y="29"/>
                </a:cxn>
                <a:cxn ang="0">
                  <a:pos x="360" y="34"/>
                </a:cxn>
                <a:cxn ang="0">
                  <a:pos x="349" y="46"/>
                </a:cxn>
                <a:cxn ang="0">
                  <a:pos x="261" y="149"/>
                </a:cxn>
                <a:cxn ang="0">
                  <a:pos x="197" y="263"/>
                </a:cxn>
                <a:cxn ang="0">
                  <a:pos x="151" y="383"/>
                </a:cxn>
                <a:cxn ang="0">
                  <a:pos x="116" y="514"/>
                </a:cxn>
                <a:cxn ang="0">
                  <a:pos x="98" y="646"/>
                </a:cxn>
                <a:cxn ang="0">
                  <a:pos x="93" y="783"/>
                </a:cxn>
                <a:cxn ang="0">
                  <a:pos x="98" y="903"/>
                </a:cxn>
                <a:cxn ang="0">
                  <a:pos x="116" y="1034"/>
                </a:cxn>
                <a:cxn ang="0">
                  <a:pos x="145" y="1160"/>
                </a:cxn>
                <a:cxn ang="0">
                  <a:pos x="192" y="1291"/>
                </a:cxn>
                <a:cxn ang="0">
                  <a:pos x="256" y="1406"/>
                </a:cxn>
                <a:cxn ang="0">
                  <a:pos x="343" y="1514"/>
                </a:cxn>
                <a:cxn ang="0">
                  <a:pos x="360" y="1526"/>
                </a:cxn>
                <a:cxn ang="0">
                  <a:pos x="366" y="1537"/>
                </a:cxn>
                <a:cxn ang="0">
                  <a:pos x="372" y="1543"/>
                </a:cxn>
                <a:cxn ang="0">
                  <a:pos x="372" y="1543"/>
                </a:cxn>
                <a:cxn ang="0">
                  <a:pos x="372" y="1549"/>
                </a:cxn>
                <a:cxn ang="0">
                  <a:pos x="372" y="1549"/>
                </a:cxn>
                <a:cxn ang="0">
                  <a:pos x="372" y="1554"/>
                </a:cxn>
                <a:cxn ang="0">
                  <a:pos x="360" y="1560"/>
                </a:cxn>
                <a:cxn ang="0">
                  <a:pos x="354" y="1566"/>
                </a:cxn>
                <a:cxn ang="0">
                  <a:pos x="337" y="1554"/>
                </a:cxn>
                <a:cxn ang="0">
                  <a:pos x="302" y="1531"/>
                </a:cxn>
                <a:cxn ang="0">
                  <a:pos x="261" y="1486"/>
                </a:cxn>
                <a:cxn ang="0">
                  <a:pos x="209" y="1429"/>
                </a:cxn>
                <a:cxn ang="0">
                  <a:pos x="157" y="1360"/>
                </a:cxn>
                <a:cxn ang="0">
                  <a:pos x="104" y="1269"/>
                </a:cxn>
                <a:cxn ang="0">
                  <a:pos x="52" y="1137"/>
                </a:cxn>
                <a:cxn ang="0">
                  <a:pos x="23" y="1006"/>
                </a:cxn>
                <a:cxn ang="0">
                  <a:pos x="5" y="886"/>
                </a:cxn>
                <a:cxn ang="0">
                  <a:pos x="0" y="783"/>
                </a:cxn>
                <a:cxn ang="0">
                  <a:pos x="11" y="640"/>
                </a:cxn>
                <a:cxn ang="0">
                  <a:pos x="40" y="474"/>
                </a:cxn>
                <a:cxn ang="0">
                  <a:pos x="104" y="309"/>
                </a:cxn>
                <a:cxn ang="0">
                  <a:pos x="151" y="211"/>
                </a:cxn>
                <a:cxn ang="0">
                  <a:pos x="203" y="137"/>
                </a:cxn>
                <a:cxn ang="0">
                  <a:pos x="256" y="80"/>
                </a:cxn>
                <a:cxn ang="0">
                  <a:pos x="302" y="34"/>
                </a:cxn>
                <a:cxn ang="0">
                  <a:pos x="337" y="11"/>
                </a:cxn>
                <a:cxn ang="0">
                  <a:pos x="354" y="0"/>
                </a:cxn>
              </a:cxnLst>
              <a:rect l="0" t="0" r="r" b="b"/>
              <a:pathLst>
                <a:path w="372" h="1566">
                  <a:moveTo>
                    <a:pt x="354" y="0"/>
                  </a:moveTo>
                  <a:lnTo>
                    <a:pt x="360" y="6"/>
                  </a:lnTo>
                  <a:lnTo>
                    <a:pt x="372" y="11"/>
                  </a:lnTo>
                  <a:lnTo>
                    <a:pt x="372" y="17"/>
                  </a:lnTo>
                  <a:lnTo>
                    <a:pt x="372" y="23"/>
                  </a:lnTo>
                  <a:lnTo>
                    <a:pt x="372" y="23"/>
                  </a:lnTo>
                  <a:lnTo>
                    <a:pt x="366" y="29"/>
                  </a:lnTo>
                  <a:lnTo>
                    <a:pt x="360" y="34"/>
                  </a:lnTo>
                  <a:lnTo>
                    <a:pt x="349" y="46"/>
                  </a:lnTo>
                  <a:lnTo>
                    <a:pt x="261" y="149"/>
                  </a:lnTo>
                  <a:lnTo>
                    <a:pt x="197" y="263"/>
                  </a:lnTo>
                  <a:lnTo>
                    <a:pt x="151" y="383"/>
                  </a:lnTo>
                  <a:lnTo>
                    <a:pt x="116" y="514"/>
                  </a:lnTo>
                  <a:lnTo>
                    <a:pt x="98" y="646"/>
                  </a:lnTo>
                  <a:lnTo>
                    <a:pt x="93" y="783"/>
                  </a:lnTo>
                  <a:lnTo>
                    <a:pt x="98" y="903"/>
                  </a:lnTo>
                  <a:lnTo>
                    <a:pt x="116" y="1034"/>
                  </a:lnTo>
                  <a:lnTo>
                    <a:pt x="145" y="1160"/>
                  </a:lnTo>
                  <a:lnTo>
                    <a:pt x="192" y="1291"/>
                  </a:lnTo>
                  <a:lnTo>
                    <a:pt x="256" y="1406"/>
                  </a:lnTo>
                  <a:lnTo>
                    <a:pt x="343" y="1514"/>
                  </a:lnTo>
                  <a:lnTo>
                    <a:pt x="360" y="1526"/>
                  </a:lnTo>
                  <a:lnTo>
                    <a:pt x="366" y="1537"/>
                  </a:lnTo>
                  <a:lnTo>
                    <a:pt x="372" y="1543"/>
                  </a:lnTo>
                  <a:lnTo>
                    <a:pt x="372" y="1543"/>
                  </a:lnTo>
                  <a:lnTo>
                    <a:pt x="372" y="1549"/>
                  </a:lnTo>
                  <a:lnTo>
                    <a:pt x="372" y="1549"/>
                  </a:lnTo>
                  <a:lnTo>
                    <a:pt x="372" y="1554"/>
                  </a:lnTo>
                  <a:lnTo>
                    <a:pt x="360" y="1560"/>
                  </a:lnTo>
                  <a:lnTo>
                    <a:pt x="354" y="1566"/>
                  </a:lnTo>
                  <a:lnTo>
                    <a:pt x="337" y="1554"/>
                  </a:lnTo>
                  <a:lnTo>
                    <a:pt x="302" y="1531"/>
                  </a:lnTo>
                  <a:lnTo>
                    <a:pt x="261" y="1486"/>
                  </a:lnTo>
                  <a:lnTo>
                    <a:pt x="209" y="1429"/>
                  </a:lnTo>
                  <a:lnTo>
                    <a:pt x="157" y="1360"/>
                  </a:lnTo>
                  <a:lnTo>
                    <a:pt x="104" y="1269"/>
                  </a:lnTo>
                  <a:lnTo>
                    <a:pt x="52" y="1137"/>
                  </a:lnTo>
                  <a:lnTo>
                    <a:pt x="23" y="1006"/>
                  </a:lnTo>
                  <a:lnTo>
                    <a:pt x="5" y="886"/>
                  </a:lnTo>
                  <a:lnTo>
                    <a:pt x="0" y="783"/>
                  </a:lnTo>
                  <a:lnTo>
                    <a:pt x="11" y="640"/>
                  </a:lnTo>
                  <a:lnTo>
                    <a:pt x="40" y="474"/>
                  </a:lnTo>
                  <a:lnTo>
                    <a:pt x="104" y="309"/>
                  </a:lnTo>
                  <a:lnTo>
                    <a:pt x="151" y="211"/>
                  </a:lnTo>
                  <a:lnTo>
                    <a:pt x="203" y="137"/>
                  </a:lnTo>
                  <a:lnTo>
                    <a:pt x="256" y="80"/>
                  </a:lnTo>
                  <a:lnTo>
                    <a:pt x="302" y="34"/>
                  </a:lnTo>
                  <a:lnTo>
                    <a:pt x="337" y="11"/>
                  </a:lnTo>
                  <a:lnTo>
                    <a:pt x="3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2" name="Freeform 96"/>
            <p:cNvSpPr>
              <a:spLocks noEditPoints="1"/>
            </p:cNvSpPr>
            <p:nvPr/>
          </p:nvSpPr>
          <p:spPr bwMode="auto">
            <a:xfrm>
              <a:off x="18358" y="4328"/>
              <a:ext cx="832" cy="994"/>
            </a:xfrm>
            <a:custGeom>
              <a:avLst/>
              <a:gdLst/>
              <a:ahLst/>
              <a:cxnLst>
                <a:cxn ang="0">
                  <a:pos x="541" y="57"/>
                </a:cxn>
                <a:cxn ang="0">
                  <a:pos x="425" y="166"/>
                </a:cxn>
                <a:cxn ang="0">
                  <a:pos x="326" y="509"/>
                </a:cxn>
                <a:cxn ang="0">
                  <a:pos x="320" y="531"/>
                </a:cxn>
                <a:cxn ang="0">
                  <a:pos x="331" y="577"/>
                </a:cxn>
                <a:cxn ang="0">
                  <a:pos x="401" y="663"/>
                </a:cxn>
                <a:cxn ang="0">
                  <a:pos x="541" y="634"/>
                </a:cxn>
                <a:cxn ang="0">
                  <a:pos x="657" y="469"/>
                </a:cxn>
                <a:cxn ang="0">
                  <a:pos x="710" y="246"/>
                </a:cxn>
                <a:cxn ang="0">
                  <a:pos x="692" y="74"/>
                </a:cxn>
                <a:cxn ang="0">
                  <a:pos x="267" y="0"/>
                </a:cxn>
                <a:cxn ang="0">
                  <a:pos x="390" y="69"/>
                </a:cxn>
                <a:cxn ang="0">
                  <a:pos x="541" y="17"/>
                </a:cxn>
                <a:cxn ang="0">
                  <a:pos x="745" y="46"/>
                </a:cxn>
                <a:cxn ang="0">
                  <a:pos x="832" y="251"/>
                </a:cxn>
                <a:cxn ang="0">
                  <a:pos x="710" y="566"/>
                </a:cxn>
                <a:cxn ang="0">
                  <a:pos x="448" y="709"/>
                </a:cxn>
                <a:cxn ang="0">
                  <a:pos x="320" y="646"/>
                </a:cxn>
                <a:cxn ang="0">
                  <a:pos x="279" y="686"/>
                </a:cxn>
                <a:cxn ang="0">
                  <a:pos x="238" y="857"/>
                </a:cxn>
                <a:cxn ang="0">
                  <a:pos x="227" y="926"/>
                </a:cxn>
                <a:cxn ang="0">
                  <a:pos x="238" y="943"/>
                </a:cxn>
                <a:cxn ang="0">
                  <a:pos x="302" y="949"/>
                </a:cxn>
                <a:cxn ang="0">
                  <a:pos x="337" y="954"/>
                </a:cxn>
                <a:cxn ang="0">
                  <a:pos x="337" y="977"/>
                </a:cxn>
                <a:cxn ang="0">
                  <a:pos x="326" y="994"/>
                </a:cxn>
                <a:cxn ang="0">
                  <a:pos x="233" y="994"/>
                </a:cxn>
                <a:cxn ang="0">
                  <a:pos x="23" y="994"/>
                </a:cxn>
                <a:cxn ang="0">
                  <a:pos x="0" y="977"/>
                </a:cxn>
                <a:cxn ang="0">
                  <a:pos x="17" y="949"/>
                </a:cxn>
                <a:cxn ang="0">
                  <a:pos x="64" y="949"/>
                </a:cxn>
                <a:cxn ang="0">
                  <a:pos x="105" y="931"/>
                </a:cxn>
                <a:cxn ang="0">
                  <a:pos x="122" y="886"/>
                </a:cxn>
                <a:cxn ang="0">
                  <a:pos x="308" y="171"/>
                </a:cxn>
                <a:cxn ang="0">
                  <a:pos x="314" y="109"/>
                </a:cxn>
                <a:cxn ang="0">
                  <a:pos x="297" y="51"/>
                </a:cxn>
                <a:cxn ang="0">
                  <a:pos x="262" y="34"/>
                </a:cxn>
                <a:cxn ang="0">
                  <a:pos x="169" y="149"/>
                </a:cxn>
                <a:cxn ang="0">
                  <a:pos x="139" y="251"/>
                </a:cxn>
                <a:cxn ang="0">
                  <a:pos x="116" y="257"/>
                </a:cxn>
                <a:cxn ang="0">
                  <a:pos x="105" y="251"/>
                </a:cxn>
                <a:cxn ang="0">
                  <a:pos x="116" y="183"/>
                </a:cxn>
                <a:cxn ang="0">
                  <a:pos x="163" y="69"/>
                </a:cxn>
                <a:cxn ang="0">
                  <a:pos x="267" y="0"/>
                </a:cxn>
              </a:cxnLst>
              <a:rect l="0" t="0" r="r" b="b"/>
              <a:pathLst>
                <a:path w="832" h="994">
                  <a:moveTo>
                    <a:pt x="617" y="34"/>
                  </a:moveTo>
                  <a:lnTo>
                    <a:pt x="582" y="40"/>
                  </a:lnTo>
                  <a:lnTo>
                    <a:pt x="541" y="57"/>
                  </a:lnTo>
                  <a:lnTo>
                    <a:pt x="489" y="97"/>
                  </a:lnTo>
                  <a:lnTo>
                    <a:pt x="454" y="126"/>
                  </a:lnTo>
                  <a:lnTo>
                    <a:pt x="425" y="166"/>
                  </a:lnTo>
                  <a:lnTo>
                    <a:pt x="401" y="206"/>
                  </a:lnTo>
                  <a:lnTo>
                    <a:pt x="401" y="206"/>
                  </a:lnTo>
                  <a:lnTo>
                    <a:pt x="326" y="509"/>
                  </a:lnTo>
                  <a:lnTo>
                    <a:pt x="326" y="520"/>
                  </a:lnTo>
                  <a:lnTo>
                    <a:pt x="320" y="531"/>
                  </a:lnTo>
                  <a:lnTo>
                    <a:pt x="320" y="531"/>
                  </a:lnTo>
                  <a:lnTo>
                    <a:pt x="320" y="537"/>
                  </a:lnTo>
                  <a:lnTo>
                    <a:pt x="326" y="549"/>
                  </a:lnTo>
                  <a:lnTo>
                    <a:pt x="331" y="577"/>
                  </a:lnTo>
                  <a:lnTo>
                    <a:pt x="343" y="611"/>
                  </a:lnTo>
                  <a:lnTo>
                    <a:pt x="366" y="640"/>
                  </a:lnTo>
                  <a:lnTo>
                    <a:pt x="401" y="663"/>
                  </a:lnTo>
                  <a:lnTo>
                    <a:pt x="448" y="674"/>
                  </a:lnTo>
                  <a:lnTo>
                    <a:pt x="494" y="663"/>
                  </a:lnTo>
                  <a:lnTo>
                    <a:pt x="541" y="634"/>
                  </a:lnTo>
                  <a:lnTo>
                    <a:pt x="593" y="589"/>
                  </a:lnTo>
                  <a:lnTo>
                    <a:pt x="634" y="514"/>
                  </a:lnTo>
                  <a:lnTo>
                    <a:pt x="657" y="469"/>
                  </a:lnTo>
                  <a:lnTo>
                    <a:pt x="675" y="400"/>
                  </a:lnTo>
                  <a:lnTo>
                    <a:pt x="698" y="320"/>
                  </a:lnTo>
                  <a:lnTo>
                    <a:pt x="710" y="246"/>
                  </a:lnTo>
                  <a:lnTo>
                    <a:pt x="715" y="183"/>
                  </a:lnTo>
                  <a:lnTo>
                    <a:pt x="710" y="120"/>
                  </a:lnTo>
                  <a:lnTo>
                    <a:pt x="692" y="74"/>
                  </a:lnTo>
                  <a:lnTo>
                    <a:pt x="657" y="46"/>
                  </a:lnTo>
                  <a:lnTo>
                    <a:pt x="617" y="34"/>
                  </a:lnTo>
                  <a:close/>
                  <a:moveTo>
                    <a:pt x="267" y="0"/>
                  </a:moveTo>
                  <a:lnTo>
                    <a:pt x="314" y="11"/>
                  </a:lnTo>
                  <a:lnTo>
                    <a:pt x="355" y="29"/>
                  </a:lnTo>
                  <a:lnTo>
                    <a:pt x="390" y="69"/>
                  </a:lnTo>
                  <a:lnTo>
                    <a:pt x="413" y="120"/>
                  </a:lnTo>
                  <a:lnTo>
                    <a:pt x="471" y="63"/>
                  </a:lnTo>
                  <a:lnTo>
                    <a:pt x="541" y="17"/>
                  </a:lnTo>
                  <a:lnTo>
                    <a:pt x="617" y="0"/>
                  </a:lnTo>
                  <a:lnTo>
                    <a:pt x="686" y="17"/>
                  </a:lnTo>
                  <a:lnTo>
                    <a:pt x="745" y="46"/>
                  </a:lnTo>
                  <a:lnTo>
                    <a:pt x="791" y="103"/>
                  </a:lnTo>
                  <a:lnTo>
                    <a:pt x="820" y="171"/>
                  </a:lnTo>
                  <a:lnTo>
                    <a:pt x="832" y="251"/>
                  </a:lnTo>
                  <a:lnTo>
                    <a:pt x="814" y="366"/>
                  </a:lnTo>
                  <a:lnTo>
                    <a:pt x="774" y="474"/>
                  </a:lnTo>
                  <a:lnTo>
                    <a:pt x="710" y="566"/>
                  </a:lnTo>
                  <a:lnTo>
                    <a:pt x="628" y="640"/>
                  </a:lnTo>
                  <a:lnTo>
                    <a:pt x="541" y="691"/>
                  </a:lnTo>
                  <a:lnTo>
                    <a:pt x="448" y="709"/>
                  </a:lnTo>
                  <a:lnTo>
                    <a:pt x="395" y="703"/>
                  </a:lnTo>
                  <a:lnTo>
                    <a:pt x="349" y="674"/>
                  </a:lnTo>
                  <a:lnTo>
                    <a:pt x="320" y="646"/>
                  </a:lnTo>
                  <a:lnTo>
                    <a:pt x="302" y="611"/>
                  </a:lnTo>
                  <a:lnTo>
                    <a:pt x="297" y="640"/>
                  </a:lnTo>
                  <a:lnTo>
                    <a:pt x="279" y="686"/>
                  </a:lnTo>
                  <a:lnTo>
                    <a:pt x="267" y="743"/>
                  </a:lnTo>
                  <a:lnTo>
                    <a:pt x="250" y="806"/>
                  </a:lnTo>
                  <a:lnTo>
                    <a:pt x="238" y="857"/>
                  </a:lnTo>
                  <a:lnTo>
                    <a:pt x="227" y="903"/>
                  </a:lnTo>
                  <a:lnTo>
                    <a:pt x="227" y="920"/>
                  </a:lnTo>
                  <a:lnTo>
                    <a:pt x="227" y="926"/>
                  </a:lnTo>
                  <a:lnTo>
                    <a:pt x="227" y="931"/>
                  </a:lnTo>
                  <a:lnTo>
                    <a:pt x="233" y="937"/>
                  </a:lnTo>
                  <a:lnTo>
                    <a:pt x="238" y="943"/>
                  </a:lnTo>
                  <a:lnTo>
                    <a:pt x="256" y="943"/>
                  </a:lnTo>
                  <a:lnTo>
                    <a:pt x="273" y="949"/>
                  </a:lnTo>
                  <a:lnTo>
                    <a:pt x="302" y="949"/>
                  </a:lnTo>
                  <a:lnTo>
                    <a:pt x="314" y="949"/>
                  </a:lnTo>
                  <a:lnTo>
                    <a:pt x="326" y="949"/>
                  </a:lnTo>
                  <a:lnTo>
                    <a:pt x="337" y="954"/>
                  </a:lnTo>
                  <a:lnTo>
                    <a:pt x="337" y="954"/>
                  </a:lnTo>
                  <a:lnTo>
                    <a:pt x="343" y="966"/>
                  </a:lnTo>
                  <a:lnTo>
                    <a:pt x="337" y="977"/>
                  </a:lnTo>
                  <a:lnTo>
                    <a:pt x="337" y="989"/>
                  </a:lnTo>
                  <a:lnTo>
                    <a:pt x="331" y="989"/>
                  </a:lnTo>
                  <a:lnTo>
                    <a:pt x="326" y="994"/>
                  </a:lnTo>
                  <a:lnTo>
                    <a:pt x="320" y="994"/>
                  </a:lnTo>
                  <a:lnTo>
                    <a:pt x="314" y="994"/>
                  </a:lnTo>
                  <a:lnTo>
                    <a:pt x="233" y="994"/>
                  </a:lnTo>
                  <a:lnTo>
                    <a:pt x="151" y="989"/>
                  </a:lnTo>
                  <a:lnTo>
                    <a:pt x="87" y="994"/>
                  </a:lnTo>
                  <a:lnTo>
                    <a:pt x="23" y="994"/>
                  </a:lnTo>
                  <a:lnTo>
                    <a:pt x="11" y="994"/>
                  </a:lnTo>
                  <a:lnTo>
                    <a:pt x="6" y="989"/>
                  </a:lnTo>
                  <a:lnTo>
                    <a:pt x="0" y="977"/>
                  </a:lnTo>
                  <a:lnTo>
                    <a:pt x="6" y="966"/>
                  </a:lnTo>
                  <a:lnTo>
                    <a:pt x="11" y="954"/>
                  </a:lnTo>
                  <a:lnTo>
                    <a:pt x="17" y="949"/>
                  </a:lnTo>
                  <a:lnTo>
                    <a:pt x="23" y="949"/>
                  </a:lnTo>
                  <a:lnTo>
                    <a:pt x="35" y="949"/>
                  </a:lnTo>
                  <a:lnTo>
                    <a:pt x="64" y="949"/>
                  </a:lnTo>
                  <a:lnTo>
                    <a:pt x="81" y="943"/>
                  </a:lnTo>
                  <a:lnTo>
                    <a:pt x="99" y="937"/>
                  </a:lnTo>
                  <a:lnTo>
                    <a:pt x="105" y="931"/>
                  </a:lnTo>
                  <a:lnTo>
                    <a:pt x="116" y="920"/>
                  </a:lnTo>
                  <a:lnTo>
                    <a:pt x="116" y="903"/>
                  </a:lnTo>
                  <a:lnTo>
                    <a:pt x="122" y="886"/>
                  </a:lnTo>
                  <a:lnTo>
                    <a:pt x="122" y="886"/>
                  </a:lnTo>
                  <a:lnTo>
                    <a:pt x="302" y="189"/>
                  </a:lnTo>
                  <a:lnTo>
                    <a:pt x="308" y="171"/>
                  </a:lnTo>
                  <a:lnTo>
                    <a:pt x="308" y="154"/>
                  </a:lnTo>
                  <a:lnTo>
                    <a:pt x="308" y="131"/>
                  </a:lnTo>
                  <a:lnTo>
                    <a:pt x="314" y="109"/>
                  </a:lnTo>
                  <a:lnTo>
                    <a:pt x="308" y="80"/>
                  </a:lnTo>
                  <a:lnTo>
                    <a:pt x="302" y="63"/>
                  </a:lnTo>
                  <a:lnTo>
                    <a:pt x="297" y="51"/>
                  </a:lnTo>
                  <a:lnTo>
                    <a:pt x="291" y="40"/>
                  </a:lnTo>
                  <a:lnTo>
                    <a:pt x="279" y="40"/>
                  </a:lnTo>
                  <a:lnTo>
                    <a:pt x="262" y="34"/>
                  </a:lnTo>
                  <a:lnTo>
                    <a:pt x="227" y="51"/>
                  </a:lnTo>
                  <a:lnTo>
                    <a:pt x="192" y="86"/>
                  </a:lnTo>
                  <a:lnTo>
                    <a:pt x="169" y="149"/>
                  </a:lnTo>
                  <a:lnTo>
                    <a:pt x="145" y="223"/>
                  </a:lnTo>
                  <a:lnTo>
                    <a:pt x="139" y="240"/>
                  </a:lnTo>
                  <a:lnTo>
                    <a:pt x="139" y="251"/>
                  </a:lnTo>
                  <a:lnTo>
                    <a:pt x="134" y="257"/>
                  </a:lnTo>
                  <a:lnTo>
                    <a:pt x="128" y="257"/>
                  </a:lnTo>
                  <a:lnTo>
                    <a:pt x="116" y="257"/>
                  </a:lnTo>
                  <a:lnTo>
                    <a:pt x="116" y="257"/>
                  </a:lnTo>
                  <a:lnTo>
                    <a:pt x="110" y="257"/>
                  </a:lnTo>
                  <a:lnTo>
                    <a:pt x="105" y="251"/>
                  </a:lnTo>
                  <a:lnTo>
                    <a:pt x="99" y="246"/>
                  </a:lnTo>
                  <a:lnTo>
                    <a:pt x="105" y="223"/>
                  </a:lnTo>
                  <a:lnTo>
                    <a:pt x="116" y="183"/>
                  </a:lnTo>
                  <a:lnTo>
                    <a:pt x="128" y="137"/>
                  </a:lnTo>
                  <a:lnTo>
                    <a:pt x="151" y="91"/>
                  </a:lnTo>
                  <a:lnTo>
                    <a:pt x="163" y="69"/>
                  </a:lnTo>
                  <a:lnTo>
                    <a:pt x="186" y="34"/>
                  </a:lnTo>
                  <a:lnTo>
                    <a:pt x="221" y="11"/>
                  </a:lnTo>
                  <a:lnTo>
                    <a:pt x="2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3" name="Freeform 97"/>
            <p:cNvSpPr>
              <a:spLocks noEditPoints="1"/>
            </p:cNvSpPr>
            <p:nvPr/>
          </p:nvSpPr>
          <p:spPr bwMode="auto">
            <a:xfrm>
              <a:off x="19306" y="3848"/>
              <a:ext cx="373" cy="1566"/>
            </a:xfrm>
            <a:custGeom>
              <a:avLst/>
              <a:gdLst/>
              <a:ahLst/>
              <a:cxnLst>
                <a:cxn ang="0">
                  <a:pos x="373" y="783"/>
                </a:cxn>
                <a:cxn ang="0">
                  <a:pos x="373" y="783"/>
                </a:cxn>
                <a:cxn ang="0">
                  <a:pos x="373" y="783"/>
                </a:cxn>
                <a:cxn ang="0">
                  <a:pos x="373" y="783"/>
                </a:cxn>
                <a:cxn ang="0">
                  <a:pos x="18" y="0"/>
                </a:cxn>
                <a:cxn ang="0">
                  <a:pos x="35" y="11"/>
                </a:cxn>
                <a:cxn ang="0">
                  <a:pos x="64" y="34"/>
                </a:cxn>
                <a:cxn ang="0">
                  <a:pos x="111" y="74"/>
                </a:cxn>
                <a:cxn ang="0">
                  <a:pos x="163" y="137"/>
                </a:cxn>
                <a:cxn ang="0">
                  <a:pos x="215" y="206"/>
                </a:cxn>
                <a:cxn ang="0">
                  <a:pos x="262" y="297"/>
                </a:cxn>
                <a:cxn ang="0">
                  <a:pos x="320" y="429"/>
                </a:cxn>
                <a:cxn ang="0">
                  <a:pos x="349" y="560"/>
                </a:cxn>
                <a:cxn ang="0">
                  <a:pos x="367" y="680"/>
                </a:cxn>
                <a:cxn ang="0">
                  <a:pos x="373" y="783"/>
                </a:cxn>
                <a:cxn ang="0">
                  <a:pos x="361" y="926"/>
                </a:cxn>
                <a:cxn ang="0">
                  <a:pos x="332" y="1086"/>
                </a:cxn>
                <a:cxn ang="0">
                  <a:pos x="268" y="1257"/>
                </a:cxn>
                <a:cxn ang="0">
                  <a:pos x="221" y="1349"/>
                </a:cxn>
                <a:cxn ang="0">
                  <a:pos x="163" y="1429"/>
                </a:cxn>
                <a:cxn ang="0">
                  <a:pos x="111" y="1486"/>
                </a:cxn>
                <a:cxn ang="0">
                  <a:pos x="70" y="1526"/>
                </a:cxn>
                <a:cxn ang="0">
                  <a:pos x="35" y="1554"/>
                </a:cxn>
                <a:cxn ang="0">
                  <a:pos x="18" y="1566"/>
                </a:cxn>
                <a:cxn ang="0">
                  <a:pos x="6" y="1560"/>
                </a:cxn>
                <a:cxn ang="0">
                  <a:pos x="0" y="1554"/>
                </a:cxn>
                <a:cxn ang="0">
                  <a:pos x="0" y="1549"/>
                </a:cxn>
                <a:cxn ang="0">
                  <a:pos x="0" y="1543"/>
                </a:cxn>
                <a:cxn ang="0">
                  <a:pos x="0" y="1543"/>
                </a:cxn>
                <a:cxn ang="0">
                  <a:pos x="6" y="1537"/>
                </a:cxn>
                <a:cxn ang="0">
                  <a:pos x="12" y="1531"/>
                </a:cxn>
                <a:cxn ang="0">
                  <a:pos x="23" y="1520"/>
                </a:cxn>
                <a:cxn ang="0">
                  <a:pos x="111" y="1417"/>
                </a:cxn>
                <a:cxn ang="0">
                  <a:pos x="175" y="1303"/>
                </a:cxn>
                <a:cxn ang="0">
                  <a:pos x="221" y="1177"/>
                </a:cxn>
                <a:cxn ang="0">
                  <a:pos x="256" y="1051"/>
                </a:cxn>
                <a:cxn ang="0">
                  <a:pos x="274" y="914"/>
                </a:cxn>
                <a:cxn ang="0">
                  <a:pos x="279" y="783"/>
                </a:cxn>
                <a:cxn ang="0">
                  <a:pos x="268" y="594"/>
                </a:cxn>
                <a:cxn ang="0">
                  <a:pos x="233" y="429"/>
                </a:cxn>
                <a:cxn ang="0">
                  <a:pos x="186" y="280"/>
                </a:cxn>
                <a:cxn ang="0">
                  <a:pos x="117" y="154"/>
                </a:cxn>
                <a:cxn ang="0">
                  <a:pos x="29" y="51"/>
                </a:cxn>
                <a:cxn ang="0">
                  <a:pos x="18" y="40"/>
                </a:cxn>
                <a:cxn ang="0">
                  <a:pos x="6" y="34"/>
                </a:cxn>
                <a:cxn ang="0">
                  <a:pos x="6" y="29"/>
                </a:cxn>
                <a:cxn ang="0">
                  <a:pos x="0" y="23"/>
                </a:cxn>
                <a:cxn ang="0">
                  <a:pos x="0" y="23"/>
                </a:cxn>
                <a:cxn ang="0">
                  <a:pos x="0" y="17"/>
                </a:cxn>
                <a:cxn ang="0">
                  <a:pos x="0" y="11"/>
                </a:cxn>
                <a:cxn ang="0">
                  <a:pos x="6" y="6"/>
                </a:cxn>
                <a:cxn ang="0">
                  <a:pos x="18" y="0"/>
                </a:cxn>
              </a:cxnLst>
              <a:rect l="0" t="0" r="r" b="b"/>
              <a:pathLst>
                <a:path w="373" h="1566">
                  <a:moveTo>
                    <a:pt x="373" y="783"/>
                  </a:moveTo>
                  <a:lnTo>
                    <a:pt x="373" y="783"/>
                  </a:lnTo>
                  <a:lnTo>
                    <a:pt x="373" y="783"/>
                  </a:lnTo>
                  <a:lnTo>
                    <a:pt x="373" y="783"/>
                  </a:lnTo>
                  <a:close/>
                  <a:moveTo>
                    <a:pt x="18" y="0"/>
                  </a:moveTo>
                  <a:lnTo>
                    <a:pt x="35" y="11"/>
                  </a:lnTo>
                  <a:lnTo>
                    <a:pt x="64" y="34"/>
                  </a:lnTo>
                  <a:lnTo>
                    <a:pt x="111" y="74"/>
                  </a:lnTo>
                  <a:lnTo>
                    <a:pt x="163" y="137"/>
                  </a:lnTo>
                  <a:lnTo>
                    <a:pt x="215" y="206"/>
                  </a:lnTo>
                  <a:lnTo>
                    <a:pt x="262" y="297"/>
                  </a:lnTo>
                  <a:lnTo>
                    <a:pt x="320" y="429"/>
                  </a:lnTo>
                  <a:lnTo>
                    <a:pt x="349" y="560"/>
                  </a:lnTo>
                  <a:lnTo>
                    <a:pt x="367" y="680"/>
                  </a:lnTo>
                  <a:lnTo>
                    <a:pt x="373" y="783"/>
                  </a:lnTo>
                  <a:lnTo>
                    <a:pt x="361" y="926"/>
                  </a:lnTo>
                  <a:lnTo>
                    <a:pt x="332" y="1086"/>
                  </a:lnTo>
                  <a:lnTo>
                    <a:pt x="268" y="1257"/>
                  </a:lnTo>
                  <a:lnTo>
                    <a:pt x="221" y="1349"/>
                  </a:lnTo>
                  <a:lnTo>
                    <a:pt x="163" y="1429"/>
                  </a:lnTo>
                  <a:lnTo>
                    <a:pt x="111" y="1486"/>
                  </a:lnTo>
                  <a:lnTo>
                    <a:pt x="70" y="1526"/>
                  </a:lnTo>
                  <a:lnTo>
                    <a:pt x="35" y="1554"/>
                  </a:lnTo>
                  <a:lnTo>
                    <a:pt x="18" y="1566"/>
                  </a:lnTo>
                  <a:lnTo>
                    <a:pt x="6" y="1560"/>
                  </a:lnTo>
                  <a:lnTo>
                    <a:pt x="0" y="1554"/>
                  </a:lnTo>
                  <a:lnTo>
                    <a:pt x="0" y="1549"/>
                  </a:lnTo>
                  <a:lnTo>
                    <a:pt x="0" y="1543"/>
                  </a:lnTo>
                  <a:lnTo>
                    <a:pt x="0" y="1543"/>
                  </a:lnTo>
                  <a:lnTo>
                    <a:pt x="6" y="1537"/>
                  </a:lnTo>
                  <a:lnTo>
                    <a:pt x="12" y="1531"/>
                  </a:lnTo>
                  <a:lnTo>
                    <a:pt x="23" y="1520"/>
                  </a:lnTo>
                  <a:lnTo>
                    <a:pt x="111" y="1417"/>
                  </a:lnTo>
                  <a:lnTo>
                    <a:pt x="175" y="1303"/>
                  </a:lnTo>
                  <a:lnTo>
                    <a:pt x="221" y="1177"/>
                  </a:lnTo>
                  <a:lnTo>
                    <a:pt x="256" y="1051"/>
                  </a:lnTo>
                  <a:lnTo>
                    <a:pt x="274" y="914"/>
                  </a:lnTo>
                  <a:lnTo>
                    <a:pt x="279" y="783"/>
                  </a:lnTo>
                  <a:lnTo>
                    <a:pt x="268" y="594"/>
                  </a:lnTo>
                  <a:lnTo>
                    <a:pt x="233" y="429"/>
                  </a:lnTo>
                  <a:lnTo>
                    <a:pt x="186" y="280"/>
                  </a:lnTo>
                  <a:lnTo>
                    <a:pt x="117" y="154"/>
                  </a:lnTo>
                  <a:lnTo>
                    <a:pt x="29" y="51"/>
                  </a:lnTo>
                  <a:lnTo>
                    <a:pt x="18" y="40"/>
                  </a:lnTo>
                  <a:lnTo>
                    <a:pt x="6" y="34"/>
                  </a:lnTo>
                  <a:lnTo>
                    <a:pt x="6" y="29"/>
                  </a:lnTo>
                  <a:lnTo>
                    <a:pt x="0" y="23"/>
                  </a:lnTo>
                  <a:lnTo>
                    <a:pt x="0" y="23"/>
                  </a:lnTo>
                  <a:lnTo>
                    <a:pt x="0" y="17"/>
                  </a:lnTo>
                  <a:lnTo>
                    <a:pt x="0" y="11"/>
                  </a:lnTo>
                  <a:lnTo>
                    <a:pt x="6" y="6"/>
                  </a:lnTo>
                  <a:lnTo>
                    <a:pt x="1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4" name="Freeform 98"/>
            <p:cNvSpPr>
              <a:spLocks noEditPoints="1"/>
            </p:cNvSpPr>
            <p:nvPr/>
          </p:nvSpPr>
          <p:spPr bwMode="auto">
            <a:xfrm>
              <a:off x="19917" y="3848"/>
              <a:ext cx="372" cy="1566"/>
            </a:xfrm>
            <a:custGeom>
              <a:avLst/>
              <a:gdLst/>
              <a:ahLst/>
              <a:cxnLst>
                <a:cxn ang="0">
                  <a:pos x="372" y="783"/>
                </a:cxn>
                <a:cxn ang="0">
                  <a:pos x="372" y="783"/>
                </a:cxn>
                <a:cxn ang="0">
                  <a:pos x="372" y="783"/>
                </a:cxn>
                <a:cxn ang="0">
                  <a:pos x="372" y="783"/>
                </a:cxn>
                <a:cxn ang="0">
                  <a:pos x="18" y="0"/>
                </a:cxn>
                <a:cxn ang="0">
                  <a:pos x="35" y="11"/>
                </a:cxn>
                <a:cxn ang="0">
                  <a:pos x="70" y="34"/>
                </a:cxn>
                <a:cxn ang="0">
                  <a:pos x="116" y="74"/>
                </a:cxn>
                <a:cxn ang="0">
                  <a:pos x="163" y="137"/>
                </a:cxn>
                <a:cxn ang="0">
                  <a:pos x="215" y="206"/>
                </a:cxn>
                <a:cxn ang="0">
                  <a:pos x="268" y="297"/>
                </a:cxn>
                <a:cxn ang="0">
                  <a:pos x="320" y="429"/>
                </a:cxn>
                <a:cxn ang="0">
                  <a:pos x="355" y="560"/>
                </a:cxn>
                <a:cxn ang="0">
                  <a:pos x="367" y="680"/>
                </a:cxn>
                <a:cxn ang="0">
                  <a:pos x="372" y="783"/>
                </a:cxn>
                <a:cxn ang="0">
                  <a:pos x="367" y="926"/>
                </a:cxn>
                <a:cxn ang="0">
                  <a:pos x="332" y="1086"/>
                </a:cxn>
                <a:cxn ang="0">
                  <a:pos x="274" y="1257"/>
                </a:cxn>
                <a:cxn ang="0">
                  <a:pos x="221" y="1349"/>
                </a:cxn>
                <a:cxn ang="0">
                  <a:pos x="169" y="1429"/>
                </a:cxn>
                <a:cxn ang="0">
                  <a:pos x="116" y="1486"/>
                </a:cxn>
                <a:cxn ang="0">
                  <a:pos x="70" y="1526"/>
                </a:cxn>
                <a:cxn ang="0">
                  <a:pos x="35" y="1554"/>
                </a:cxn>
                <a:cxn ang="0">
                  <a:pos x="18" y="1566"/>
                </a:cxn>
                <a:cxn ang="0">
                  <a:pos x="12" y="1560"/>
                </a:cxn>
                <a:cxn ang="0">
                  <a:pos x="6" y="1554"/>
                </a:cxn>
                <a:cxn ang="0">
                  <a:pos x="0" y="1549"/>
                </a:cxn>
                <a:cxn ang="0">
                  <a:pos x="6" y="1543"/>
                </a:cxn>
                <a:cxn ang="0">
                  <a:pos x="6" y="1543"/>
                </a:cxn>
                <a:cxn ang="0">
                  <a:pos x="6" y="1537"/>
                </a:cxn>
                <a:cxn ang="0">
                  <a:pos x="12" y="1531"/>
                </a:cxn>
                <a:cxn ang="0">
                  <a:pos x="23" y="1520"/>
                </a:cxn>
                <a:cxn ang="0">
                  <a:pos x="111" y="1417"/>
                </a:cxn>
                <a:cxn ang="0">
                  <a:pos x="180" y="1303"/>
                </a:cxn>
                <a:cxn ang="0">
                  <a:pos x="227" y="1177"/>
                </a:cxn>
                <a:cxn ang="0">
                  <a:pos x="256" y="1051"/>
                </a:cxn>
                <a:cxn ang="0">
                  <a:pos x="274" y="914"/>
                </a:cxn>
                <a:cxn ang="0">
                  <a:pos x="279" y="783"/>
                </a:cxn>
                <a:cxn ang="0">
                  <a:pos x="268" y="594"/>
                </a:cxn>
                <a:cxn ang="0">
                  <a:pos x="239" y="429"/>
                </a:cxn>
                <a:cxn ang="0">
                  <a:pos x="186" y="280"/>
                </a:cxn>
                <a:cxn ang="0">
                  <a:pos x="116" y="154"/>
                </a:cxn>
                <a:cxn ang="0">
                  <a:pos x="35" y="51"/>
                </a:cxn>
                <a:cxn ang="0">
                  <a:pos x="18" y="40"/>
                </a:cxn>
                <a:cxn ang="0">
                  <a:pos x="12" y="34"/>
                </a:cxn>
                <a:cxn ang="0">
                  <a:pos x="6" y="29"/>
                </a:cxn>
                <a:cxn ang="0">
                  <a:pos x="6" y="23"/>
                </a:cxn>
                <a:cxn ang="0">
                  <a:pos x="6" y="23"/>
                </a:cxn>
                <a:cxn ang="0">
                  <a:pos x="0" y="17"/>
                </a:cxn>
                <a:cxn ang="0">
                  <a:pos x="6" y="11"/>
                </a:cxn>
                <a:cxn ang="0">
                  <a:pos x="12" y="6"/>
                </a:cxn>
                <a:cxn ang="0">
                  <a:pos x="18" y="0"/>
                </a:cxn>
              </a:cxnLst>
              <a:rect l="0" t="0" r="r" b="b"/>
              <a:pathLst>
                <a:path w="372" h="1566">
                  <a:moveTo>
                    <a:pt x="372" y="783"/>
                  </a:moveTo>
                  <a:lnTo>
                    <a:pt x="372" y="783"/>
                  </a:lnTo>
                  <a:lnTo>
                    <a:pt x="372" y="783"/>
                  </a:lnTo>
                  <a:lnTo>
                    <a:pt x="372" y="783"/>
                  </a:lnTo>
                  <a:close/>
                  <a:moveTo>
                    <a:pt x="18" y="0"/>
                  </a:moveTo>
                  <a:lnTo>
                    <a:pt x="35" y="11"/>
                  </a:lnTo>
                  <a:lnTo>
                    <a:pt x="70" y="34"/>
                  </a:lnTo>
                  <a:lnTo>
                    <a:pt x="116" y="74"/>
                  </a:lnTo>
                  <a:lnTo>
                    <a:pt x="163" y="137"/>
                  </a:lnTo>
                  <a:lnTo>
                    <a:pt x="215" y="206"/>
                  </a:lnTo>
                  <a:lnTo>
                    <a:pt x="268" y="297"/>
                  </a:lnTo>
                  <a:lnTo>
                    <a:pt x="320" y="429"/>
                  </a:lnTo>
                  <a:lnTo>
                    <a:pt x="355" y="560"/>
                  </a:lnTo>
                  <a:lnTo>
                    <a:pt x="367" y="680"/>
                  </a:lnTo>
                  <a:lnTo>
                    <a:pt x="372" y="783"/>
                  </a:lnTo>
                  <a:lnTo>
                    <a:pt x="367" y="926"/>
                  </a:lnTo>
                  <a:lnTo>
                    <a:pt x="332" y="1086"/>
                  </a:lnTo>
                  <a:lnTo>
                    <a:pt x="274" y="1257"/>
                  </a:lnTo>
                  <a:lnTo>
                    <a:pt x="221" y="1349"/>
                  </a:lnTo>
                  <a:lnTo>
                    <a:pt x="169" y="1429"/>
                  </a:lnTo>
                  <a:lnTo>
                    <a:pt x="116" y="1486"/>
                  </a:lnTo>
                  <a:lnTo>
                    <a:pt x="70" y="1526"/>
                  </a:lnTo>
                  <a:lnTo>
                    <a:pt x="35" y="1554"/>
                  </a:lnTo>
                  <a:lnTo>
                    <a:pt x="18" y="1566"/>
                  </a:lnTo>
                  <a:lnTo>
                    <a:pt x="12" y="1560"/>
                  </a:lnTo>
                  <a:lnTo>
                    <a:pt x="6" y="1554"/>
                  </a:lnTo>
                  <a:lnTo>
                    <a:pt x="0" y="1549"/>
                  </a:lnTo>
                  <a:lnTo>
                    <a:pt x="6" y="1543"/>
                  </a:lnTo>
                  <a:lnTo>
                    <a:pt x="6" y="1543"/>
                  </a:lnTo>
                  <a:lnTo>
                    <a:pt x="6" y="1537"/>
                  </a:lnTo>
                  <a:lnTo>
                    <a:pt x="12" y="1531"/>
                  </a:lnTo>
                  <a:lnTo>
                    <a:pt x="23" y="1520"/>
                  </a:lnTo>
                  <a:lnTo>
                    <a:pt x="111" y="1417"/>
                  </a:lnTo>
                  <a:lnTo>
                    <a:pt x="180" y="1303"/>
                  </a:lnTo>
                  <a:lnTo>
                    <a:pt x="227" y="1177"/>
                  </a:lnTo>
                  <a:lnTo>
                    <a:pt x="256" y="1051"/>
                  </a:lnTo>
                  <a:lnTo>
                    <a:pt x="274" y="914"/>
                  </a:lnTo>
                  <a:lnTo>
                    <a:pt x="279" y="783"/>
                  </a:lnTo>
                  <a:lnTo>
                    <a:pt x="268" y="594"/>
                  </a:lnTo>
                  <a:lnTo>
                    <a:pt x="239" y="429"/>
                  </a:lnTo>
                  <a:lnTo>
                    <a:pt x="186" y="280"/>
                  </a:lnTo>
                  <a:lnTo>
                    <a:pt x="116" y="154"/>
                  </a:lnTo>
                  <a:lnTo>
                    <a:pt x="35" y="51"/>
                  </a:lnTo>
                  <a:lnTo>
                    <a:pt x="18" y="40"/>
                  </a:lnTo>
                  <a:lnTo>
                    <a:pt x="12" y="34"/>
                  </a:lnTo>
                  <a:lnTo>
                    <a:pt x="6" y="29"/>
                  </a:lnTo>
                  <a:lnTo>
                    <a:pt x="6" y="23"/>
                  </a:lnTo>
                  <a:lnTo>
                    <a:pt x="6" y="23"/>
                  </a:lnTo>
                  <a:lnTo>
                    <a:pt x="0" y="17"/>
                  </a:lnTo>
                  <a:lnTo>
                    <a:pt x="6" y="11"/>
                  </a:lnTo>
                  <a:lnTo>
                    <a:pt x="12" y="6"/>
                  </a:lnTo>
                  <a:lnTo>
                    <a:pt x="1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SQM Differential</a:t>
            </a:r>
            <a:endParaRPr lang="en-US" dirty="0"/>
          </a:p>
        </p:txBody>
      </p:sp>
      <p:pic>
        <p:nvPicPr>
          <p:cNvPr id="2050" name="Picture 2"/>
          <p:cNvPicPr>
            <a:picLocks noChangeAspect="1" noChangeArrowheads="1"/>
          </p:cNvPicPr>
          <p:nvPr/>
        </p:nvPicPr>
        <p:blipFill>
          <a:blip r:embed="rId2" cstate="print"/>
          <a:srcRect/>
          <a:stretch>
            <a:fillRect/>
          </a:stretch>
        </p:blipFill>
        <p:spPr bwMode="auto">
          <a:xfrm>
            <a:off x="1219200" y="1371600"/>
            <a:ext cx="6607023" cy="1509713"/>
          </a:xfrm>
          <a:prstGeom prst="rect">
            <a:avLst/>
          </a:prstGeom>
          <a:noFill/>
          <a:ln w="9525">
            <a:noFill/>
            <a:miter lim="800000"/>
            <a:headEnd/>
            <a:tailEnd/>
          </a:ln>
        </p:spPr>
      </p:pic>
      <p:sp>
        <p:nvSpPr>
          <p:cNvPr id="4" name="TextBox 3"/>
          <p:cNvSpPr txBox="1"/>
          <p:nvPr/>
        </p:nvSpPr>
        <p:spPr>
          <a:xfrm>
            <a:off x="3429000" y="3429000"/>
            <a:ext cx="2209800" cy="584775"/>
          </a:xfrm>
          <a:prstGeom prst="rect">
            <a:avLst/>
          </a:prstGeom>
          <a:noFill/>
        </p:spPr>
        <p:txBody>
          <a:bodyPr wrap="square" rtlCol="0">
            <a:spAutoFit/>
          </a:bodyPr>
          <a:lstStyle/>
          <a:p>
            <a:r>
              <a:rPr lang="en-US" sz="3200" dirty="0" smtClean="0"/>
              <a:t>Why d</a:t>
            </a:r>
            <a:r>
              <a:rPr lang="en-US" sz="3200" baseline="30000" dirty="0" smtClean="0"/>
              <a:t>2</a:t>
            </a:r>
            <a:r>
              <a:rPr lang="en-US" sz="3200" dirty="0" smtClean="0"/>
              <a:t> = 0 </a:t>
            </a:r>
            <a:endParaRPr lang="en-US" sz="3200" dirty="0"/>
          </a:p>
        </p:txBody>
      </p:sp>
      <p:sp>
        <p:nvSpPr>
          <p:cNvPr id="6" name="TextBox 5"/>
          <p:cNvSpPr txBox="1"/>
          <p:nvPr/>
        </p:nvSpPr>
        <p:spPr>
          <a:xfrm>
            <a:off x="2590800" y="2895600"/>
            <a:ext cx="4800600" cy="523220"/>
          </a:xfrm>
          <a:prstGeom prst="rect">
            <a:avLst/>
          </a:prstGeom>
          <a:noFill/>
        </p:spPr>
        <p:txBody>
          <a:bodyPr wrap="square" rtlCol="0">
            <a:spAutoFit/>
          </a:bodyPr>
          <a:lstStyle/>
          <a:p>
            <a:r>
              <a:rPr lang="en-US" sz="2800" dirty="0" smtClean="0"/>
              <a:t>n(</a:t>
            </a:r>
            <a:r>
              <a:rPr lang="en-US" sz="2800" dirty="0" err="1" smtClean="0"/>
              <a:t>p,p</a:t>
            </a:r>
            <a:r>
              <a:rPr lang="en-US" sz="2800" dirty="0" smtClean="0"/>
              <a:t>’) counts </a:t>
            </a:r>
            <a:r>
              <a:rPr lang="en-US" sz="2800" dirty="0" err="1" smtClean="0"/>
              <a:t>instantons</a:t>
            </a:r>
            <a:endParaRPr lang="en-US" sz="2800" dirty="0" smtClean="0"/>
          </a:p>
        </p:txBody>
      </p:sp>
      <p:grpSp>
        <p:nvGrpSpPr>
          <p:cNvPr id="8" name="Group 7"/>
          <p:cNvGrpSpPr/>
          <p:nvPr/>
        </p:nvGrpSpPr>
        <p:grpSpPr>
          <a:xfrm>
            <a:off x="-228600" y="4114800"/>
            <a:ext cx="6753225" cy="2743200"/>
            <a:chOff x="762000" y="4114800"/>
            <a:chExt cx="6753225" cy="2743200"/>
          </a:xfrm>
        </p:grpSpPr>
        <p:pic>
          <p:nvPicPr>
            <p:cNvPr id="2051" name="Picture 3"/>
            <p:cNvPicPr>
              <a:picLocks noChangeAspect="1" noChangeArrowheads="1"/>
            </p:cNvPicPr>
            <p:nvPr/>
          </p:nvPicPr>
          <p:blipFill>
            <a:blip r:embed="rId3" cstate="print"/>
            <a:srcRect/>
            <a:stretch>
              <a:fillRect/>
            </a:stretch>
          </p:blipFill>
          <p:spPr bwMode="auto">
            <a:xfrm>
              <a:off x="1752600" y="4162425"/>
              <a:ext cx="5762625" cy="2695575"/>
            </a:xfrm>
            <a:prstGeom prst="rect">
              <a:avLst/>
            </a:prstGeom>
            <a:noFill/>
            <a:ln w="9525">
              <a:noFill/>
              <a:miter lim="800000"/>
              <a:headEnd/>
              <a:tailEnd/>
            </a:ln>
          </p:spPr>
        </p:pic>
        <p:sp>
          <p:nvSpPr>
            <p:cNvPr id="7" name="Rectangle 6"/>
            <p:cNvSpPr/>
            <p:nvPr/>
          </p:nvSpPr>
          <p:spPr>
            <a:xfrm>
              <a:off x="762000" y="4114800"/>
              <a:ext cx="3733800" cy="2590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1+1 LG Model as SQM</a:t>
            </a:r>
            <a:endParaRPr lang="en-US" dirty="0"/>
          </a:p>
        </p:txBody>
      </p:sp>
      <p:sp>
        <p:nvSpPr>
          <p:cNvPr id="4" name="TextBox 3"/>
          <p:cNvSpPr txBox="1"/>
          <p:nvPr/>
        </p:nvSpPr>
        <p:spPr>
          <a:xfrm>
            <a:off x="2209800" y="1371600"/>
            <a:ext cx="3886200" cy="523220"/>
          </a:xfrm>
          <a:prstGeom prst="rect">
            <a:avLst/>
          </a:prstGeom>
          <a:noFill/>
        </p:spPr>
        <p:txBody>
          <a:bodyPr wrap="square" rtlCol="0">
            <a:spAutoFit/>
          </a:bodyPr>
          <a:lstStyle/>
          <a:p>
            <a:r>
              <a:rPr lang="en-US" sz="2800" dirty="0" smtClean="0">
                <a:solidFill>
                  <a:srgbClr val="C00000"/>
                </a:solidFill>
              </a:rPr>
              <a:t>X:   </a:t>
            </a:r>
            <a:r>
              <a:rPr lang="en-US" sz="2800" dirty="0" err="1" smtClean="0">
                <a:solidFill>
                  <a:srgbClr val="C00000"/>
                </a:solidFill>
              </a:rPr>
              <a:t>Kähler</a:t>
            </a:r>
            <a:r>
              <a:rPr lang="en-US" sz="2800" dirty="0" smtClean="0">
                <a:solidFill>
                  <a:srgbClr val="C00000"/>
                </a:solidFill>
              </a:rPr>
              <a:t> manifold </a:t>
            </a:r>
            <a:endParaRPr lang="en-US" sz="2800" dirty="0">
              <a:solidFill>
                <a:srgbClr val="C00000"/>
              </a:solidFill>
            </a:endParaRPr>
          </a:p>
        </p:txBody>
      </p:sp>
      <p:sp>
        <p:nvSpPr>
          <p:cNvPr id="5" name="TextBox 4"/>
          <p:cNvSpPr txBox="1"/>
          <p:nvPr/>
        </p:nvSpPr>
        <p:spPr>
          <a:xfrm>
            <a:off x="1219200" y="1981200"/>
            <a:ext cx="6553200" cy="523220"/>
          </a:xfrm>
          <a:prstGeom prst="rect">
            <a:avLst/>
          </a:prstGeom>
          <a:noFill/>
        </p:spPr>
        <p:txBody>
          <a:bodyPr wrap="square" rtlCol="0">
            <a:spAutoFit/>
          </a:bodyPr>
          <a:lstStyle/>
          <a:p>
            <a:r>
              <a:rPr lang="en-US" sz="2800" dirty="0" smtClean="0">
                <a:solidFill>
                  <a:srgbClr val="800080"/>
                </a:solidFill>
              </a:rPr>
              <a:t>W: X </a:t>
            </a:r>
            <a:r>
              <a:rPr lang="en-US" sz="2800" dirty="0" smtClean="0">
                <a:solidFill>
                  <a:srgbClr val="800080"/>
                </a:solidFill>
                <a:sym typeface="Mathematica1"/>
              </a:rPr>
              <a:t> </a:t>
            </a:r>
            <a:r>
              <a:rPr lang="en-US" sz="2800" dirty="0" smtClean="0">
                <a:solidFill>
                  <a:srgbClr val="800080"/>
                </a:solidFill>
                <a:latin typeface="Mathematica7Mono" pitchFamily="2" charset="0"/>
                <a:ea typeface="Mathematica7Mono" pitchFamily="2" charset="0"/>
                <a:sym typeface="Mathematica1"/>
              </a:rPr>
              <a:t>C  </a:t>
            </a:r>
            <a:r>
              <a:rPr lang="en-US" sz="2800" dirty="0" err="1" smtClean="0">
                <a:solidFill>
                  <a:srgbClr val="800080"/>
                </a:solidFill>
                <a:latin typeface="+mn-lt"/>
                <a:ea typeface="Mathematica7Mono" pitchFamily="2" charset="0"/>
                <a:sym typeface="Mathematica1"/>
              </a:rPr>
              <a:t>Holomorphic</a:t>
            </a:r>
            <a:r>
              <a:rPr lang="en-US" sz="2800" dirty="0" smtClean="0">
                <a:solidFill>
                  <a:srgbClr val="800080"/>
                </a:solidFill>
                <a:latin typeface="+mn-lt"/>
                <a:ea typeface="Mathematica7Mono" pitchFamily="2" charset="0"/>
                <a:sym typeface="Mathematica1"/>
              </a:rPr>
              <a:t> Morse function</a:t>
            </a:r>
            <a:endParaRPr lang="en-US" sz="2800" dirty="0">
              <a:solidFill>
                <a:srgbClr val="800080"/>
              </a:solidFill>
            </a:endParaRPr>
          </a:p>
        </p:txBody>
      </p:sp>
      <p:sp>
        <p:nvSpPr>
          <p:cNvPr id="7" name="TextBox 6"/>
          <p:cNvSpPr txBox="1"/>
          <p:nvPr/>
        </p:nvSpPr>
        <p:spPr>
          <a:xfrm>
            <a:off x="2286000" y="2667000"/>
            <a:ext cx="4038600" cy="523220"/>
          </a:xfrm>
          <a:prstGeom prst="rect">
            <a:avLst/>
          </a:prstGeom>
          <a:noFill/>
        </p:spPr>
        <p:txBody>
          <a:bodyPr wrap="square" rtlCol="0">
            <a:spAutoFit/>
          </a:bodyPr>
          <a:lstStyle/>
          <a:p>
            <a:r>
              <a:rPr lang="en-US" sz="2800" dirty="0" smtClean="0">
                <a:solidFill>
                  <a:srgbClr val="FF0000"/>
                </a:solidFill>
              </a:rPr>
              <a:t>Target space for SQM: </a:t>
            </a:r>
          </a:p>
        </p:txBody>
      </p:sp>
      <p:grpSp>
        <p:nvGrpSpPr>
          <p:cNvPr id="5124" name="Group 4"/>
          <p:cNvGrpSpPr>
            <a:grpSpLocks noChangeAspect="1"/>
          </p:cNvGrpSpPr>
          <p:nvPr>
            <p:custDataLst>
              <p:tags r:id="rId1"/>
            </p:custDataLst>
          </p:nvPr>
        </p:nvGrpSpPr>
        <p:grpSpPr bwMode="auto">
          <a:xfrm>
            <a:off x="1143000" y="3352800"/>
            <a:ext cx="6423954" cy="457530"/>
            <a:chOff x="439" y="2114"/>
            <a:chExt cx="22872" cy="1629"/>
          </a:xfrm>
          <a:solidFill>
            <a:srgbClr val="FF0000"/>
          </a:solidFill>
        </p:grpSpPr>
        <p:sp>
          <p:nvSpPr>
            <p:cNvPr id="5126" name="Freeform 6"/>
            <p:cNvSpPr>
              <a:spLocks/>
            </p:cNvSpPr>
            <p:nvPr/>
          </p:nvSpPr>
          <p:spPr bwMode="auto">
            <a:xfrm>
              <a:off x="439" y="2221"/>
              <a:ext cx="1599" cy="1114"/>
            </a:xfrm>
            <a:custGeom>
              <a:avLst/>
              <a:gdLst/>
              <a:ahLst/>
              <a:cxnLst>
                <a:cxn ang="0">
                  <a:pos x="552" y="0"/>
                </a:cxn>
                <a:cxn ang="0">
                  <a:pos x="580" y="36"/>
                </a:cxn>
                <a:cxn ang="0">
                  <a:pos x="1292" y="22"/>
                </a:cxn>
                <a:cxn ang="0">
                  <a:pos x="1327" y="0"/>
                </a:cxn>
                <a:cxn ang="0">
                  <a:pos x="1571" y="0"/>
                </a:cxn>
                <a:cxn ang="0">
                  <a:pos x="1599" y="22"/>
                </a:cxn>
                <a:cxn ang="0">
                  <a:pos x="1578" y="50"/>
                </a:cxn>
                <a:cxn ang="0">
                  <a:pos x="1474" y="57"/>
                </a:cxn>
                <a:cxn ang="0">
                  <a:pos x="1411" y="129"/>
                </a:cxn>
                <a:cxn ang="0">
                  <a:pos x="1194" y="1014"/>
                </a:cxn>
                <a:cxn ang="0">
                  <a:pos x="1187" y="1036"/>
                </a:cxn>
                <a:cxn ang="0">
                  <a:pos x="1222" y="1057"/>
                </a:cxn>
                <a:cxn ang="0">
                  <a:pos x="1292" y="1064"/>
                </a:cxn>
                <a:cxn ang="0">
                  <a:pos x="1334" y="1072"/>
                </a:cxn>
                <a:cxn ang="0">
                  <a:pos x="1327" y="1107"/>
                </a:cxn>
                <a:cxn ang="0">
                  <a:pos x="1306" y="1114"/>
                </a:cxn>
                <a:cxn ang="0">
                  <a:pos x="1048" y="1107"/>
                </a:cxn>
                <a:cxn ang="0">
                  <a:pos x="908" y="1114"/>
                </a:cxn>
                <a:cxn ang="0">
                  <a:pos x="887" y="1100"/>
                </a:cxn>
                <a:cxn ang="0">
                  <a:pos x="894" y="1072"/>
                </a:cxn>
                <a:cxn ang="0">
                  <a:pos x="936" y="1064"/>
                </a:cxn>
                <a:cxn ang="0">
                  <a:pos x="1069" y="1022"/>
                </a:cxn>
                <a:cxn ang="0">
                  <a:pos x="1306" y="57"/>
                </a:cxn>
                <a:cxn ang="0">
                  <a:pos x="649" y="1100"/>
                </a:cxn>
                <a:cxn ang="0">
                  <a:pos x="615" y="1107"/>
                </a:cxn>
                <a:cxn ang="0">
                  <a:pos x="601" y="1072"/>
                </a:cxn>
                <a:cxn ang="0">
                  <a:pos x="244" y="972"/>
                </a:cxn>
                <a:cxn ang="0">
                  <a:pos x="244" y="1007"/>
                </a:cxn>
                <a:cxn ang="0">
                  <a:pos x="265" y="1043"/>
                </a:cxn>
                <a:cxn ang="0">
                  <a:pos x="349" y="1064"/>
                </a:cxn>
                <a:cxn ang="0">
                  <a:pos x="370" y="1072"/>
                </a:cxn>
                <a:cxn ang="0">
                  <a:pos x="370" y="1107"/>
                </a:cxn>
                <a:cxn ang="0">
                  <a:pos x="349" y="1114"/>
                </a:cxn>
                <a:cxn ang="0">
                  <a:pos x="105" y="1107"/>
                </a:cxn>
                <a:cxn ang="0">
                  <a:pos x="7" y="1107"/>
                </a:cxn>
                <a:cxn ang="0">
                  <a:pos x="7" y="1072"/>
                </a:cxn>
                <a:cxn ang="0">
                  <a:pos x="28" y="1064"/>
                </a:cxn>
                <a:cxn ang="0">
                  <a:pos x="189" y="986"/>
                </a:cxn>
                <a:cxn ang="0">
                  <a:pos x="405" y="100"/>
                </a:cxn>
                <a:cxn ang="0">
                  <a:pos x="405" y="72"/>
                </a:cxn>
                <a:cxn ang="0">
                  <a:pos x="377" y="57"/>
                </a:cxn>
                <a:cxn ang="0">
                  <a:pos x="307" y="50"/>
                </a:cxn>
                <a:cxn ang="0">
                  <a:pos x="265" y="43"/>
                </a:cxn>
                <a:cxn ang="0">
                  <a:pos x="272" y="7"/>
                </a:cxn>
                <a:cxn ang="0">
                  <a:pos x="307" y="0"/>
                </a:cxn>
              </a:cxnLst>
              <a:rect l="0" t="0" r="r" b="b"/>
              <a:pathLst>
                <a:path w="1599" h="1114">
                  <a:moveTo>
                    <a:pt x="307" y="0"/>
                  </a:moveTo>
                  <a:lnTo>
                    <a:pt x="531" y="0"/>
                  </a:lnTo>
                  <a:lnTo>
                    <a:pt x="552" y="0"/>
                  </a:lnTo>
                  <a:lnTo>
                    <a:pt x="566" y="7"/>
                  </a:lnTo>
                  <a:lnTo>
                    <a:pt x="573" y="22"/>
                  </a:lnTo>
                  <a:lnTo>
                    <a:pt x="580" y="36"/>
                  </a:lnTo>
                  <a:lnTo>
                    <a:pt x="698" y="957"/>
                  </a:lnTo>
                  <a:lnTo>
                    <a:pt x="1285" y="36"/>
                  </a:lnTo>
                  <a:lnTo>
                    <a:pt x="1292" y="22"/>
                  </a:lnTo>
                  <a:lnTo>
                    <a:pt x="1299" y="7"/>
                  </a:lnTo>
                  <a:lnTo>
                    <a:pt x="1313" y="7"/>
                  </a:lnTo>
                  <a:lnTo>
                    <a:pt x="1327" y="0"/>
                  </a:lnTo>
                  <a:lnTo>
                    <a:pt x="1348" y="0"/>
                  </a:lnTo>
                  <a:lnTo>
                    <a:pt x="1557" y="0"/>
                  </a:lnTo>
                  <a:lnTo>
                    <a:pt x="1571" y="0"/>
                  </a:lnTo>
                  <a:lnTo>
                    <a:pt x="1585" y="7"/>
                  </a:lnTo>
                  <a:lnTo>
                    <a:pt x="1592" y="7"/>
                  </a:lnTo>
                  <a:lnTo>
                    <a:pt x="1599" y="22"/>
                  </a:lnTo>
                  <a:lnTo>
                    <a:pt x="1599" y="36"/>
                  </a:lnTo>
                  <a:lnTo>
                    <a:pt x="1592" y="43"/>
                  </a:lnTo>
                  <a:lnTo>
                    <a:pt x="1578" y="50"/>
                  </a:lnTo>
                  <a:lnTo>
                    <a:pt x="1564" y="50"/>
                  </a:lnTo>
                  <a:lnTo>
                    <a:pt x="1543" y="50"/>
                  </a:lnTo>
                  <a:lnTo>
                    <a:pt x="1474" y="57"/>
                  </a:lnTo>
                  <a:lnTo>
                    <a:pt x="1439" y="72"/>
                  </a:lnTo>
                  <a:lnTo>
                    <a:pt x="1418" y="93"/>
                  </a:lnTo>
                  <a:lnTo>
                    <a:pt x="1411" y="129"/>
                  </a:lnTo>
                  <a:lnTo>
                    <a:pt x="1411" y="129"/>
                  </a:lnTo>
                  <a:lnTo>
                    <a:pt x="1194" y="993"/>
                  </a:lnTo>
                  <a:lnTo>
                    <a:pt x="1194" y="1014"/>
                  </a:lnTo>
                  <a:lnTo>
                    <a:pt x="1194" y="1022"/>
                  </a:lnTo>
                  <a:lnTo>
                    <a:pt x="1187" y="1029"/>
                  </a:lnTo>
                  <a:lnTo>
                    <a:pt x="1187" y="1036"/>
                  </a:lnTo>
                  <a:lnTo>
                    <a:pt x="1194" y="1043"/>
                  </a:lnTo>
                  <a:lnTo>
                    <a:pt x="1201" y="1050"/>
                  </a:lnTo>
                  <a:lnTo>
                    <a:pt x="1222" y="1057"/>
                  </a:lnTo>
                  <a:lnTo>
                    <a:pt x="1243" y="1064"/>
                  </a:lnTo>
                  <a:lnTo>
                    <a:pt x="1264" y="1064"/>
                  </a:lnTo>
                  <a:lnTo>
                    <a:pt x="1292" y="1064"/>
                  </a:lnTo>
                  <a:lnTo>
                    <a:pt x="1313" y="1064"/>
                  </a:lnTo>
                  <a:lnTo>
                    <a:pt x="1327" y="1064"/>
                  </a:lnTo>
                  <a:lnTo>
                    <a:pt x="1334" y="1072"/>
                  </a:lnTo>
                  <a:lnTo>
                    <a:pt x="1341" y="1079"/>
                  </a:lnTo>
                  <a:lnTo>
                    <a:pt x="1334" y="1093"/>
                  </a:lnTo>
                  <a:lnTo>
                    <a:pt x="1327" y="1107"/>
                  </a:lnTo>
                  <a:lnTo>
                    <a:pt x="1320" y="1114"/>
                  </a:lnTo>
                  <a:lnTo>
                    <a:pt x="1313" y="1114"/>
                  </a:lnTo>
                  <a:lnTo>
                    <a:pt x="1306" y="1114"/>
                  </a:lnTo>
                  <a:lnTo>
                    <a:pt x="1208" y="1107"/>
                  </a:lnTo>
                  <a:lnTo>
                    <a:pt x="1110" y="1107"/>
                  </a:lnTo>
                  <a:lnTo>
                    <a:pt x="1048" y="1107"/>
                  </a:lnTo>
                  <a:lnTo>
                    <a:pt x="971" y="1114"/>
                  </a:lnTo>
                  <a:lnTo>
                    <a:pt x="908" y="1114"/>
                  </a:lnTo>
                  <a:lnTo>
                    <a:pt x="908" y="1114"/>
                  </a:lnTo>
                  <a:lnTo>
                    <a:pt x="901" y="1114"/>
                  </a:lnTo>
                  <a:lnTo>
                    <a:pt x="894" y="1107"/>
                  </a:lnTo>
                  <a:lnTo>
                    <a:pt x="887" y="1100"/>
                  </a:lnTo>
                  <a:lnTo>
                    <a:pt x="887" y="1093"/>
                  </a:lnTo>
                  <a:lnTo>
                    <a:pt x="887" y="1079"/>
                  </a:lnTo>
                  <a:lnTo>
                    <a:pt x="894" y="1072"/>
                  </a:lnTo>
                  <a:lnTo>
                    <a:pt x="908" y="1064"/>
                  </a:lnTo>
                  <a:lnTo>
                    <a:pt x="915" y="1064"/>
                  </a:lnTo>
                  <a:lnTo>
                    <a:pt x="936" y="1064"/>
                  </a:lnTo>
                  <a:lnTo>
                    <a:pt x="1006" y="1057"/>
                  </a:lnTo>
                  <a:lnTo>
                    <a:pt x="1048" y="1050"/>
                  </a:lnTo>
                  <a:lnTo>
                    <a:pt x="1069" y="1022"/>
                  </a:lnTo>
                  <a:lnTo>
                    <a:pt x="1076" y="986"/>
                  </a:lnTo>
                  <a:lnTo>
                    <a:pt x="1306" y="57"/>
                  </a:lnTo>
                  <a:lnTo>
                    <a:pt x="1306" y="57"/>
                  </a:lnTo>
                  <a:lnTo>
                    <a:pt x="663" y="1086"/>
                  </a:lnTo>
                  <a:lnTo>
                    <a:pt x="656" y="1093"/>
                  </a:lnTo>
                  <a:lnTo>
                    <a:pt x="649" y="1100"/>
                  </a:lnTo>
                  <a:lnTo>
                    <a:pt x="636" y="1107"/>
                  </a:lnTo>
                  <a:lnTo>
                    <a:pt x="622" y="1114"/>
                  </a:lnTo>
                  <a:lnTo>
                    <a:pt x="615" y="1107"/>
                  </a:lnTo>
                  <a:lnTo>
                    <a:pt x="608" y="1100"/>
                  </a:lnTo>
                  <a:lnTo>
                    <a:pt x="601" y="1086"/>
                  </a:lnTo>
                  <a:lnTo>
                    <a:pt x="601" y="1072"/>
                  </a:lnTo>
                  <a:lnTo>
                    <a:pt x="461" y="64"/>
                  </a:lnTo>
                  <a:lnTo>
                    <a:pt x="244" y="957"/>
                  </a:lnTo>
                  <a:lnTo>
                    <a:pt x="244" y="972"/>
                  </a:lnTo>
                  <a:lnTo>
                    <a:pt x="237" y="979"/>
                  </a:lnTo>
                  <a:lnTo>
                    <a:pt x="237" y="993"/>
                  </a:lnTo>
                  <a:lnTo>
                    <a:pt x="244" y="1007"/>
                  </a:lnTo>
                  <a:lnTo>
                    <a:pt x="244" y="1022"/>
                  </a:lnTo>
                  <a:lnTo>
                    <a:pt x="251" y="1036"/>
                  </a:lnTo>
                  <a:lnTo>
                    <a:pt x="265" y="1043"/>
                  </a:lnTo>
                  <a:lnTo>
                    <a:pt x="286" y="1057"/>
                  </a:lnTo>
                  <a:lnTo>
                    <a:pt x="314" y="1057"/>
                  </a:lnTo>
                  <a:lnTo>
                    <a:pt x="349" y="1064"/>
                  </a:lnTo>
                  <a:lnTo>
                    <a:pt x="356" y="1064"/>
                  </a:lnTo>
                  <a:lnTo>
                    <a:pt x="363" y="1064"/>
                  </a:lnTo>
                  <a:lnTo>
                    <a:pt x="370" y="1072"/>
                  </a:lnTo>
                  <a:lnTo>
                    <a:pt x="377" y="1079"/>
                  </a:lnTo>
                  <a:lnTo>
                    <a:pt x="370" y="1093"/>
                  </a:lnTo>
                  <a:lnTo>
                    <a:pt x="370" y="1107"/>
                  </a:lnTo>
                  <a:lnTo>
                    <a:pt x="363" y="1114"/>
                  </a:lnTo>
                  <a:lnTo>
                    <a:pt x="356" y="1114"/>
                  </a:lnTo>
                  <a:lnTo>
                    <a:pt x="349" y="1114"/>
                  </a:lnTo>
                  <a:lnTo>
                    <a:pt x="265" y="1107"/>
                  </a:lnTo>
                  <a:lnTo>
                    <a:pt x="182" y="1107"/>
                  </a:lnTo>
                  <a:lnTo>
                    <a:pt x="105" y="1107"/>
                  </a:lnTo>
                  <a:lnTo>
                    <a:pt x="28" y="1114"/>
                  </a:lnTo>
                  <a:lnTo>
                    <a:pt x="14" y="1114"/>
                  </a:lnTo>
                  <a:lnTo>
                    <a:pt x="7" y="1107"/>
                  </a:lnTo>
                  <a:lnTo>
                    <a:pt x="0" y="1093"/>
                  </a:lnTo>
                  <a:lnTo>
                    <a:pt x="7" y="1079"/>
                  </a:lnTo>
                  <a:lnTo>
                    <a:pt x="7" y="1072"/>
                  </a:lnTo>
                  <a:lnTo>
                    <a:pt x="14" y="1064"/>
                  </a:lnTo>
                  <a:lnTo>
                    <a:pt x="21" y="1064"/>
                  </a:lnTo>
                  <a:lnTo>
                    <a:pt x="28" y="1064"/>
                  </a:lnTo>
                  <a:lnTo>
                    <a:pt x="112" y="1050"/>
                  </a:lnTo>
                  <a:lnTo>
                    <a:pt x="161" y="1022"/>
                  </a:lnTo>
                  <a:lnTo>
                    <a:pt x="189" y="986"/>
                  </a:lnTo>
                  <a:lnTo>
                    <a:pt x="203" y="943"/>
                  </a:lnTo>
                  <a:lnTo>
                    <a:pt x="405" y="114"/>
                  </a:lnTo>
                  <a:lnTo>
                    <a:pt x="405" y="100"/>
                  </a:lnTo>
                  <a:lnTo>
                    <a:pt x="412" y="86"/>
                  </a:lnTo>
                  <a:lnTo>
                    <a:pt x="412" y="86"/>
                  </a:lnTo>
                  <a:lnTo>
                    <a:pt x="405" y="72"/>
                  </a:lnTo>
                  <a:lnTo>
                    <a:pt x="405" y="64"/>
                  </a:lnTo>
                  <a:lnTo>
                    <a:pt x="391" y="57"/>
                  </a:lnTo>
                  <a:lnTo>
                    <a:pt x="377" y="57"/>
                  </a:lnTo>
                  <a:lnTo>
                    <a:pt x="356" y="57"/>
                  </a:lnTo>
                  <a:lnTo>
                    <a:pt x="328" y="50"/>
                  </a:lnTo>
                  <a:lnTo>
                    <a:pt x="307" y="50"/>
                  </a:lnTo>
                  <a:lnTo>
                    <a:pt x="286" y="50"/>
                  </a:lnTo>
                  <a:lnTo>
                    <a:pt x="272" y="50"/>
                  </a:lnTo>
                  <a:lnTo>
                    <a:pt x="265" y="43"/>
                  </a:lnTo>
                  <a:lnTo>
                    <a:pt x="265" y="36"/>
                  </a:lnTo>
                  <a:lnTo>
                    <a:pt x="265" y="22"/>
                  </a:lnTo>
                  <a:lnTo>
                    <a:pt x="272" y="7"/>
                  </a:lnTo>
                  <a:lnTo>
                    <a:pt x="279" y="7"/>
                  </a:lnTo>
                  <a:lnTo>
                    <a:pt x="293" y="0"/>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7" name="Freeform 7"/>
            <p:cNvSpPr>
              <a:spLocks noEditPoints="1"/>
            </p:cNvSpPr>
            <p:nvPr/>
          </p:nvSpPr>
          <p:spPr bwMode="auto">
            <a:xfrm>
              <a:off x="2632" y="2735"/>
              <a:ext cx="1061" cy="379"/>
            </a:xfrm>
            <a:custGeom>
              <a:avLst/>
              <a:gdLst/>
              <a:ahLst/>
              <a:cxnLst>
                <a:cxn ang="0">
                  <a:pos x="56" y="315"/>
                </a:cxn>
                <a:cxn ang="0">
                  <a:pos x="1006" y="315"/>
                </a:cxn>
                <a:cxn ang="0">
                  <a:pos x="1020" y="315"/>
                </a:cxn>
                <a:cxn ang="0">
                  <a:pos x="1027" y="322"/>
                </a:cxn>
                <a:cxn ang="0">
                  <a:pos x="1041" y="322"/>
                </a:cxn>
                <a:cxn ang="0">
                  <a:pos x="1048" y="329"/>
                </a:cxn>
                <a:cxn ang="0">
                  <a:pos x="1055" y="336"/>
                </a:cxn>
                <a:cxn ang="0">
                  <a:pos x="1061" y="350"/>
                </a:cxn>
                <a:cxn ang="0">
                  <a:pos x="1055" y="365"/>
                </a:cxn>
                <a:cxn ang="0">
                  <a:pos x="1048" y="372"/>
                </a:cxn>
                <a:cxn ang="0">
                  <a:pos x="1041" y="379"/>
                </a:cxn>
                <a:cxn ang="0">
                  <a:pos x="1034" y="379"/>
                </a:cxn>
                <a:cxn ang="0">
                  <a:pos x="1020" y="379"/>
                </a:cxn>
                <a:cxn ang="0">
                  <a:pos x="1006" y="379"/>
                </a:cxn>
                <a:cxn ang="0">
                  <a:pos x="56" y="379"/>
                </a:cxn>
                <a:cxn ang="0">
                  <a:pos x="42" y="379"/>
                </a:cxn>
                <a:cxn ang="0">
                  <a:pos x="28" y="379"/>
                </a:cxn>
                <a:cxn ang="0">
                  <a:pos x="21" y="379"/>
                </a:cxn>
                <a:cxn ang="0">
                  <a:pos x="14" y="372"/>
                </a:cxn>
                <a:cxn ang="0">
                  <a:pos x="7" y="365"/>
                </a:cxn>
                <a:cxn ang="0">
                  <a:pos x="0" y="350"/>
                </a:cxn>
                <a:cxn ang="0">
                  <a:pos x="7" y="336"/>
                </a:cxn>
                <a:cxn ang="0">
                  <a:pos x="14" y="329"/>
                </a:cxn>
                <a:cxn ang="0">
                  <a:pos x="21" y="322"/>
                </a:cxn>
                <a:cxn ang="0">
                  <a:pos x="28" y="322"/>
                </a:cxn>
                <a:cxn ang="0">
                  <a:pos x="42" y="315"/>
                </a:cxn>
                <a:cxn ang="0">
                  <a:pos x="56" y="315"/>
                </a:cxn>
                <a:cxn ang="0">
                  <a:pos x="56" y="0"/>
                </a:cxn>
                <a:cxn ang="0">
                  <a:pos x="1006" y="0"/>
                </a:cxn>
                <a:cxn ang="0">
                  <a:pos x="1020" y="0"/>
                </a:cxn>
                <a:cxn ang="0">
                  <a:pos x="1034" y="8"/>
                </a:cxn>
                <a:cxn ang="0">
                  <a:pos x="1041" y="8"/>
                </a:cxn>
                <a:cxn ang="0">
                  <a:pos x="1048" y="15"/>
                </a:cxn>
                <a:cxn ang="0">
                  <a:pos x="1055" y="22"/>
                </a:cxn>
                <a:cxn ang="0">
                  <a:pos x="1061" y="36"/>
                </a:cxn>
                <a:cxn ang="0">
                  <a:pos x="1055" y="50"/>
                </a:cxn>
                <a:cxn ang="0">
                  <a:pos x="1048" y="58"/>
                </a:cxn>
                <a:cxn ang="0">
                  <a:pos x="1041" y="65"/>
                </a:cxn>
                <a:cxn ang="0">
                  <a:pos x="1027" y="65"/>
                </a:cxn>
                <a:cxn ang="0">
                  <a:pos x="1020" y="65"/>
                </a:cxn>
                <a:cxn ang="0">
                  <a:pos x="1006" y="65"/>
                </a:cxn>
                <a:cxn ang="0">
                  <a:pos x="56" y="65"/>
                </a:cxn>
                <a:cxn ang="0">
                  <a:pos x="42" y="65"/>
                </a:cxn>
                <a:cxn ang="0">
                  <a:pos x="28" y="65"/>
                </a:cxn>
                <a:cxn ang="0">
                  <a:pos x="21" y="65"/>
                </a:cxn>
                <a:cxn ang="0">
                  <a:pos x="14" y="58"/>
                </a:cxn>
                <a:cxn ang="0">
                  <a:pos x="7" y="50"/>
                </a:cxn>
                <a:cxn ang="0">
                  <a:pos x="0" y="36"/>
                </a:cxn>
                <a:cxn ang="0">
                  <a:pos x="7" y="22"/>
                </a:cxn>
                <a:cxn ang="0">
                  <a:pos x="14" y="15"/>
                </a:cxn>
                <a:cxn ang="0">
                  <a:pos x="21" y="8"/>
                </a:cxn>
                <a:cxn ang="0">
                  <a:pos x="28" y="8"/>
                </a:cxn>
                <a:cxn ang="0">
                  <a:pos x="42" y="0"/>
                </a:cxn>
                <a:cxn ang="0">
                  <a:pos x="56" y="0"/>
                </a:cxn>
              </a:cxnLst>
              <a:rect l="0" t="0" r="r" b="b"/>
              <a:pathLst>
                <a:path w="1061" h="379">
                  <a:moveTo>
                    <a:pt x="56" y="315"/>
                  </a:moveTo>
                  <a:lnTo>
                    <a:pt x="1006" y="315"/>
                  </a:lnTo>
                  <a:lnTo>
                    <a:pt x="1020" y="315"/>
                  </a:lnTo>
                  <a:lnTo>
                    <a:pt x="1027" y="322"/>
                  </a:lnTo>
                  <a:lnTo>
                    <a:pt x="1041" y="322"/>
                  </a:lnTo>
                  <a:lnTo>
                    <a:pt x="1048" y="329"/>
                  </a:lnTo>
                  <a:lnTo>
                    <a:pt x="1055" y="336"/>
                  </a:lnTo>
                  <a:lnTo>
                    <a:pt x="1061" y="350"/>
                  </a:lnTo>
                  <a:lnTo>
                    <a:pt x="1055" y="365"/>
                  </a:lnTo>
                  <a:lnTo>
                    <a:pt x="1048" y="372"/>
                  </a:lnTo>
                  <a:lnTo>
                    <a:pt x="1041" y="379"/>
                  </a:lnTo>
                  <a:lnTo>
                    <a:pt x="1034" y="379"/>
                  </a:lnTo>
                  <a:lnTo>
                    <a:pt x="1020" y="379"/>
                  </a:lnTo>
                  <a:lnTo>
                    <a:pt x="1006" y="379"/>
                  </a:lnTo>
                  <a:lnTo>
                    <a:pt x="56" y="379"/>
                  </a:lnTo>
                  <a:lnTo>
                    <a:pt x="42" y="379"/>
                  </a:lnTo>
                  <a:lnTo>
                    <a:pt x="28" y="379"/>
                  </a:lnTo>
                  <a:lnTo>
                    <a:pt x="21" y="379"/>
                  </a:lnTo>
                  <a:lnTo>
                    <a:pt x="14" y="372"/>
                  </a:lnTo>
                  <a:lnTo>
                    <a:pt x="7" y="365"/>
                  </a:lnTo>
                  <a:lnTo>
                    <a:pt x="0" y="350"/>
                  </a:lnTo>
                  <a:lnTo>
                    <a:pt x="7" y="336"/>
                  </a:lnTo>
                  <a:lnTo>
                    <a:pt x="14" y="329"/>
                  </a:lnTo>
                  <a:lnTo>
                    <a:pt x="21" y="322"/>
                  </a:lnTo>
                  <a:lnTo>
                    <a:pt x="28" y="322"/>
                  </a:lnTo>
                  <a:lnTo>
                    <a:pt x="42" y="315"/>
                  </a:lnTo>
                  <a:lnTo>
                    <a:pt x="56" y="315"/>
                  </a:lnTo>
                  <a:close/>
                  <a:moveTo>
                    <a:pt x="56" y="0"/>
                  </a:moveTo>
                  <a:lnTo>
                    <a:pt x="1006" y="0"/>
                  </a:lnTo>
                  <a:lnTo>
                    <a:pt x="1020" y="0"/>
                  </a:lnTo>
                  <a:lnTo>
                    <a:pt x="1034" y="8"/>
                  </a:lnTo>
                  <a:lnTo>
                    <a:pt x="1041" y="8"/>
                  </a:lnTo>
                  <a:lnTo>
                    <a:pt x="1048" y="15"/>
                  </a:lnTo>
                  <a:lnTo>
                    <a:pt x="1055" y="22"/>
                  </a:lnTo>
                  <a:lnTo>
                    <a:pt x="1061" y="36"/>
                  </a:lnTo>
                  <a:lnTo>
                    <a:pt x="1055" y="50"/>
                  </a:lnTo>
                  <a:lnTo>
                    <a:pt x="1048" y="58"/>
                  </a:lnTo>
                  <a:lnTo>
                    <a:pt x="1041" y="65"/>
                  </a:lnTo>
                  <a:lnTo>
                    <a:pt x="1027" y="65"/>
                  </a:lnTo>
                  <a:lnTo>
                    <a:pt x="1020" y="65"/>
                  </a:lnTo>
                  <a:lnTo>
                    <a:pt x="1006" y="65"/>
                  </a:lnTo>
                  <a:lnTo>
                    <a:pt x="56" y="65"/>
                  </a:lnTo>
                  <a:lnTo>
                    <a:pt x="42" y="65"/>
                  </a:lnTo>
                  <a:lnTo>
                    <a:pt x="28" y="65"/>
                  </a:lnTo>
                  <a:lnTo>
                    <a:pt x="21" y="65"/>
                  </a:lnTo>
                  <a:lnTo>
                    <a:pt x="14" y="58"/>
                  </a:lnTo>
                  <a:lnTo>
                    <a:pt x="7" y="50"/>
                  </a:lnTo>
                  <a:lnTo>
                    <a:pt x="0" y="36"/>
                  </a:lnTo>
                  <a:lnTo>
                    <a:pt x="7" y="22"/>
                  </a:lnTo>
                  <a:lnTo>
                    <a:pt x="14" y="15"/>
                  </a:lnTo>
                  <a:lnTo>
                    <a:pt x="21" y="8"/>
                  </a:lnTo>
                  <a:lnTo>
                    <a:pt x="28" y="8"/>
                  </a:lnTo>
                  <a:lnTo>
                    <a:pt x="42" y="0"/>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8" name="Freeform 8"/>
            <p:cNvSpPr>
              <a:spLocks/>
            </p:cNvSpPr>
            <p:nvPr/>
          </p:nvSpPr>
          <p:spPr bwMode="auto">
            <a:xfrm>
              <a:off x="4294" y="2221"/>
              <a:ext cx="1341" cy="1114"/>
            </a:xfrm>
            <a:custGeom>
              <a:avLst/>
              <a:gdLst/>
              <a:ahLst/>
              <a:cxnLst>
                <a:cxn ang="0">
                  <a:pos x="266" y="0"/>
                </a:cxn>
                <a:cxn ang="0">
                  <a:pos x="300" y="7"/>
                </a:cxn>
                <a:cxn ang="0">
                  <a:pos x="314" y="22"/>
                </a:cxn>
                <a:cxn ang="0">
                  <a:pos x="671" y="950"/>
                </a:cxn>
                <a:cxn ang="0">
                  <a:pos x="1027" y="22"/>
                </a:cxn>
                <a:cxn ang="0">
                  <a:pos x="1041" y="7"/>
                </a:cxn>
                <a:cxn ang="0">
                  <a:pos x="1069" y="0"/>
                </a:cxn>
                <a:cxn ang="0">
                  <a:pos x="1341" y="50"/>
                </a:cxn>
                <a:cxn ang="0">
                  <a:pos x="1229" y="57"/>
                </a:cxn>
                <a:cxn ang="0">
                  <a:pos x="1180" y="93"/>
                </a:cxn>
                <a:cxn ang="0">
                  <a:pos x="1173" y="986"/>
                </a:cxn>
                <a:cxn ang="0">
                  <a:pos x="1194" y="1043"/>
                </a:cxn>
                <a:cxn ang="0">
                  <a:pos x="1299" y="1064"/>
                </a:cxn>
                <a:cxn ang="0">
                  <a:pos x="1341" y="1114"/>
                </a:cxn>
                <a:cxn ang="0">
                  <a:pos x="1187" y="1107"/>
                </a:cxn>
                <a:cxn ang="0">
                  <a:pos x="1041" y="1107"/>
                </a:cxn>
                <a:cxn ang="0">
                  <a:pos x="880" y="1114"/>
                </a:cxn>
                <a:cxn ang="0">
                  <a:pos x="922" y="1064"/>
                </a:cxn>
                <a:cxn ang="0">
                  <a:pos x="1027" y="1043"/>
                </a:cxn>
                <a:cxn ang="0">
                  <a:pos x="1048" y="986"/>
                </a:cxn>
                <a:cxn ang="0">
                  <a:pos x="1048" y="50"/>
                </a:cxn>
                <a:cxn ang="0">
                  <a:pos x="650" y="1093"/>
                </a:cxn>
                <a:cxn ang="0">
                  <a:pos x="636" y="1114"/>
                </a:cxn>
                <a:cxn ang="0">
                  <a:pos x="615" y="1107"/>
                </a:cxn>
                <a:cxn ang="0">
                  <a:pos x="601" y="1093"/>
                </a:cxn>
                <a:cxn ang="0">
                  <a:pos x="210" y="64"/>
                </a:cxn>
                <a:cxn ang="0">
                  <a:pos x="210" y="943"/>
                </a:cxn>
                <a:cxn ang="0">
                  <a:pos x="217" y="993"/>
                </a:cxn>
                <a:cxn ang="0">
                  <a:pos x="259" y="1043"/>
                </a:cxn>
                <a:cxn ang="0">
                  <a:pos x="370" y="1064"/>
                </a:cxn>
                <a:cxn ang="0">
                  <a:pos x="279" y="1107"/>
                </a:cxn>
                <a:cxn ang="0">
                  <a:pos x="91" y="1107"/>
                </a:cxn>
                <a:cxn ang="0">
                  <a:pos x="0" y="1064"/>
                </a:cxn>
                <a:cxn ang="0">
                  <a:pos x="112" y="1043"/>
                </a:cxn>
                <a:cxn ang="0">
                  <a:pos x="154" y="993"/>
                </a:cxn>
                <a:cxn ang="0">
                  <a:pos x="161" y="943"/>
                </a:cxn>
                <a:cxn ang="0">
                  <a:pos x="161" y="93"/>
                </a:cxn>
                <a:cxn ang="0">
                  <a:pos x="112" y="57"/>
                </a:cxn>
                <a:cxn ang="0">
                  <a:pos x="0" y="50"/>
                </a:cxn>
              </a:cxnLst>
              <a:rect l="0" t="0" r="r" b="b"/>
              <a:pathLst>
                <a:path w="1341" h="1114">
                  <a:moveTo>
                    <a:pt x="0" y="0"/>
                  </a:moveTo>
                  <a:lnTo>
                    <a:pt x="266" y="0"/>
                  </a:lnTo>
                  <a:lnTo>
                    <a:pt x="286" y="0"/>
                  </a:lnTo>
                  <a:lnTo>
                    <a:pt x="300" y="7"/>
                  </a:lnTo>
                  <a:lnTo>
                    <a:pt x="307" y="14"/>
                  </a:lnTo>
                  <a:lnTo>
                    <a:pt x="314" y="22"/>
                  </a:lnTo>
                  <a:lnTo>
                    <a:pt x="321" y="36"/>
                  </a:lnTo>
                  <a:lnTo>
                    <a:pt x="671" y="950"/>
                  </a:lnTo>
                  <a:lnTo>
                    <a:pt x="1020" y="36"/>
                  </a:lnTo>
                  <a:lnTo>
                    <a:pt x="1027" y="22"/>
                  </a:lnTo>
                  <a:lnTo>
                    <a:pt x="1027" y="7"/>
                  </a:lnTo>
                  <a:lnTo>
                    <a:pt x="1041" y="7"/>
                  </a:lnTo>
                  <a:lnTo>
                    <a:pt x="1048" y="0"/>
                  </a:lnTo>
                  <a:lnTo>
                    <a:pt x="1069" y="0"/>
                  </a:lnTo>
                  <a:lnTo>
                    <a:pt x="1341" y="0"/>
                  </a:lnTo>
                  <a:lnTo>
                    <a:pt x="1341" y="50"/>
                  </a:lnTo>
                  <a:lnTo>
                    <a:pt x="1299" y="50"/>
                  </a:lnTo>
                  <a:lnTo>
                    <a:pt x="1229" y="57"/>
                  </a:lnTo>
                  <a:lnTo>
                    <a:pt x="1194" y="72"/>
                  </a:lnTo>
                  <a:lnTo>
                    <a:pt x="1180" y="93"/>
                  </a:lnTo>
                  <a:lnTo>
                    <a:pt x="1173" y="129"/>
                  </a:lnTo>
                  <a:lnTo>
                    <a:pt x="1173" y="986"/>
                  </a:lnTo>
                  <a:lnTo>
                    <a:pt x="1180" y="1022"/>
                  </a:lnTo>
                  <a:lnTo>
                    <a:pt x="1194" y="1043"/>
                  </a:lnTo>
                  <a:lnTo>
                    <a:pt x="1229" y="1057"/>
                  </a:lnTo>
                  <a:lnTo>
                    <a:pt x="1299" y="1064"/>
                  </a:lnTo>
                  <a:lnTo>
                    <a:pt x="1341" y="1064"/>
                  </a:lnTo>
                  <a:lnTo>
                    <a:pt x="1341" y="1114"/>
                  </a:lnTo>
                  <a:lnTo>
                    <a:pt x="1271" y="1107"/>
                  </a:lnTo>
                  <a:lnTo>
                    <a:pt x="1187" y="1107"/>
                  </a:lnTo>
                  <a:lnTo>
                    <a:pt x="1111" y="1107"/>
                  </a:lnTo>
                  <a:lnTo>
                    <a:pt x="1041" y="1107"/>
                  </a:lnTo>
                  <a:lnTo>
                    <a:pt x="957" y="1107"/>
                  </a:lnTo>
                  <a:lnTo>
                    <a:pt x="880" y="1114"/>
                  </a:lnTo>
                  <a:lnTo>
                    <a:pt x="880" y="1064"/>
                  </a:lnTo>
                  <a:lnTo>
                    <a:pt x="922" y="1064"/>
                  </a:lnTo>
                  <a:lnTo>
                    <a:pt x="992" y="1057"/>
                  </a:lnTo>
                  <a:lnTo>
                    <a:pt x="1027" y="1043"/>
                  </a:lnTo>
                  <a:lnTo>
                    <a:pt x="1048" y="1022"/>
                  </a:lnTo>
                  <a:lnTo>
                    <a:pt x="1048" y="986"/>
                  </a:lnTo>
                  <a:lnTo>
                    <a:pt x="1048" y="50"/>
                  </a:lnTo>
                  <a:lnTo>
                    <a:pt x="1048" y="50"/>
                  </a:lnTo>
                  <a:lnTo>
                    <a:pt x="650" y="1086"/>
                  </a:lnTo>
                  <a:lnTo>
                    <a:pt x="650" y="1093"/>
                  </a:lnTo>
                  <a:lnTo>
                    <a:pt x="643" y="1107"/>
                  </a:lnTo>
                  <a:lnTo>
                    <a:pt x="636" y="1114"/>
                  </a:lnTo>
                  <a:lnTo>
                    <a:pt x="622" y="1114"/>
                  </a:lnTo>
                  <a:lnTo>
                    <a:pt x="615" y="1107"/>
                  </a:lnTo>
                  <a:lnTo>
                    <a:pt x="608" y="1100"/>
                  </a:lnTo>
                  <a:lnTo>
                    <a:pt x="601" y="1093"/>
                  </a:lnTo>
                  <a:lnTo>
                    <a:pt x="594" y="1079"/>
                  </a:lnTo>
                  <a:lnTo>
                    <a:pt x="210" y="64"/>
                  </a:lnTo>
                  <a:lnTo>
                    <a:pt x="210" y="64"/>
                  </a:lnTo>
                  <a:lnTo>
                    <a:pt x="210" y="943"/>
                  </a:lnTo>
                  <a:lnTo>
                    <a:pt x="210" y="964"/>
                  </a:lnTo>
                  <a:lnTo>
                    <a:pt x="217" y="993"/>
                  </a:lnTo>
                  <a:lnTo>
                    <a:pt x="231" y="1022"/>
                  </a:lnTo>
                  <a:lnTo>
                    <a:pt x="259" y="1043"/>
                  </a:lnTo>
                  <a:lnTo>
                    <a:pt x="300" y="1057"/>
                  </a:lnTo>
                  <a:lnTo>
                    <a:pt x="370" y="1064"/>
                  </a:lnTo>
                  <a:lnTo>
                    <a:pt x="370" y="1114"/>
                  </a:lnTo>
                  <a:lnTo>
                    <a:pt x="279" y="1107"/>
                  </a:lnTo>
                  <a:lnTo>
                    <a:pt x="182" y="1107"/>
                  </a:lnTo>
                  <a:lnTo>
                    <a:pt x="91" y="1107"/>
                  </a:lnTo>
                  <a:lnTo>
                    <a:pt x="0" y="1114"/>
                  </a:lnTo>
                  <a:lnTo>
                    <a:pt x="0" y="1064"/>
                  </a:lnTo>
                  <a:lnTo>
                    <a:pt x="70" y="1057"/>
                  </a:lnTo>
                  <a:lnTo>
                    <a:pt x="112" y="1043"/>
                  </a:lnTo>
                  <a:lnTo>
                    <a:pt x="140" y="1022"/>
                  </a:lnTo>
                  <a:lnTo>
                    <a:pt x="154" y="993"/>
                  </a:lnTo>
                  <a:lnTo>
                    <a:pt x="161" y="964"/>
                  </a:lnTo>
                  <a:lnTo>
                    <a:pt x="161" y="943"/>
                  </a:lnTo>
                  <a:lnTo>
                    <a:pt x="161" y="129"/>
                  </a:lnTo>
                  <a:lnTo>
                    <a:pt x="161" y="93"/>
                  </a:lnTo>
                  <a:lnTo>
                    <a:pt x="147" y="72"/>
                  </a:lnTo>
                  <a:lnTo>
                    <a:pt x="112" y="57"/>
                  </a:lnTo>
                  <a:lnTo>
                    <a:pt x="35" y="50"/>
                  </a:lnTo>
                  <a:lnTo>
                    <a:pt x="0" y="5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9" name="Freeform 9"/>
            <p:cNvSpPr>
              <a:spLocks noEditPoints="1"/>
            </p:cNvSpPr>
            <p:nvPr/>
          </p:nvSpPr>
          <p:spPr bwMode="auto">
            <a:xfrm>
              <a:off x="5761" y="2607"/>
              <a:ext cx="719" cy="743"/>
            </a:xfrm>
            <a:custGeom>
              <a:avLst/>
              <a:gdLst/>
              <a:ahLst/>
              <a:cxnLst>
                <a:cxn ang="0">
                  <a:pos x="335" y="350"/>
                </a:cxn>
                <a:cxn ang="0">
                  <a:pos x="188" y="421"/>
                </a:cxn>
                <a:cxn ang="0">
                  <a:pos x="125" y="521"/>
                </a:cxn>
                <a:cxn ang="0">
                  <a:pos x="132" y="628"/>
                </a:cxn>
                <a:cxn ang="0">
                  <a:pos x="209" y="700"/>
                </a:cxn>
                <a:cxn ang="0">
                  <a:pos x="314" y="700"/>
                </a:cxn>
                <a:cxn ang="0">
                  <a:pos x="405" y="643"/>
                </a:cxn>
                <a:cxn ang="0">
                  <a:pos x="454" y="500"/>
                </a:cxn>
                <a:cxn ang="0">
                  <a:pos x="286" y="0"/>
                </a:cxn>
                <a:cxn ang="0">
                  <a:pos x="440" y="36"/>
                </a:cxn>
                <a:cxn ang="0">
                  <a:pos x="544" y="150"/>
                </a:cxn>
                <a:cxn ang="0">
                  <a:pos x="565" y="278"/>
                </a:cxn>
                <a:cxn ang="0">
                  <a:pos x="565" y="607"/>
                </a:cxn>
                <a:cxn ang="0">
                  <a:pos x="565" y="636"/>
                </a:cxn>
                <a:cxn ang="0">
                  <a:pos x="579" y="664"/>
                </a:cxn>
                <a:cxn ang="0">
                  <a:pos x="600" y="686"/>
                </a:cxn>
                <a:cxn ang="0">
                  <a:pos x="628" y="686"/>
                </a:cxn>
                <a:cxn ang="0">
                  <a:pos x="642" y="678"/>
                </a:cxn>
                <a:cxn ang="0">
                  <a:pos x="663" y="657"/>
                </a:cxn>
                <a:cxn ang="0">
                  <a:pos x="677" y="614"/>
                </a:cxn>
                <a:cxn ang="0">
                  <a:pos x="677" y="493"/>
                </a:cxn>
                <a:cxn ang="0">
                  <a:pos x="719" y="578"/>
                </a:cxn>
                <a:cxn ang="0">
                  <a:pos x="677" y="693"/>
                </a:cxn>
                <a:cxn ang="0">
                  <a:pos x="614" y="736"/>
                </a:cxn>
                <a:cxn ang="0">
                  <a:pos x="538" y="728"/>
                </a:cxn>
                <a:cxn ang="0">
                  <a:pos x="475" y="650"/>
                </a:cxn>
                <a:cxn ang="0">
                  <a:pos x="461" y="607"/>
                </a:cxn>
                <a:cxn ang="0">
                  <a:pos x="461" y="607"/>
                </a:cxn>
                <a:cxn ang="0">
                  <a:pos x="384" y="707"/>
                </a:cxn>
                <a:cxn ang="0">
                  <a:pos x="251" y="743"/>
                </a:cxn>
                <a:cxn ang="0">
                  <a:pos x="146" y="728"/>
                </a:cxn>
                <a:cxn ang="0">
                  <a:pos x="42" y="678"/>
                </a:cxn>
                <a:cxn ang="0">
                  <a:pos x="0" y="571"/>
                </a:cxn>
                <a:cxn ang="0">
                  <a:pos x="35" y="464"/>
                </a:cxn>
                <a:cxn ang="0">
                  <a:pos x="160" y="364"/>
                </a:cxn>
                <a:cxn ang="0">
                  <a:pos x="363" y="307"/>
                </a:cxn>
                <a:cxn ang="0">
                  <a:pos x="454" y="243"/>
                </a:cxn>
                <a:cxn ang="0">
                  <a:pos x="412" y="107"/>
                </a:cxn>
                <a:cxn ang="0">
                  <a:pos x="328" y="43"/>
                </a:cxn>
                <a:cxn ang="0">
                  <a:pos x="223" y="43"/>
                </a:cxn>
                <a:cxn ang="0">
                  <a:pos x="111" y="107"/>
                </a:cxn>
                <a:cxn ang="0">
                  <a:pos x="153" y="121"/>
                </a:cxn>
                <a:cxn ang="0">
                  <a:pos x="181" y="143"/>
                </a:cxn>
                <a:cxn ang="0">
                  <a:pos x="188" y="164"/>
                </a:cxn>
                <a:cxn ang="0">
                  <a:pos x="195" y="186"/>
                </a:cxn>
                <a:cxn ang="0">
                  <a:pos x="181" y="228"/>
                </a:cxn>
                <a:cxn ang="0">
                  <a:pos x="139" y="257"/>
                </a:cxn>
                <a:cxn ang="0">
                  <a:pos x="91" y="257"/>
                </a:cxn>
                <a:cxn ang="0">
                  <a:pos x="56" y="228"/>
                </a:cxn>
                <a:cxn ang="0">
                  <a:pos x="42" y="186"/>
                </a:cxn>
                <a:cxn ang="0">
                  <a:pos x="118" y="50"/>
                </a:cxn>
                <a:cxn ang="0">
                  <a:pos x="286" y="0"/>
                </a:cxn>
              </a:cxnLst>
              <a:rect l="0" t="0" r="r" b="b"/>
              <a:pathLst>
                <a:path w="719" h="743">
                  <a:moveTo>
                    <a:pt x="454" y="336"/>
                  </a:moveTo>
                  <a:lnTo>
                    <a:pt x="335" y="350"/>
                  </a:lnTo>
                  <a:lnTo>
                    <a:pt x="251" y="378"/>
                  </a:lnTo>
                  <a:lnTo>
                    <a:pt x="188" y="421"/>
                  </a:lnTo>
                  <a:lnTo>
                    <a:pt x="146" y="471"/>
                  </a:lnTo>
                  <a:lnTo>
                    <a:pt x="125" y="521"/>
                  </a:lnTo>
                  <a:lnTo>
                    <a:pt x="125" y="571"/>
                  </a:lnTo>
                  <a:lnTo>
                    <a:pt x="132" y="628"/>
                  </a:lnTo>
                  <a:lnTo>
                    <a:pt x="167" y="671"/>
                  </a:lnTo>
                  <a:lnTo>
                    <a:pt x="209" y="700"/>
                  </a:lnTo>
                  <a:lnTo>
                    <a:pt x="265" y="707"/>
                  </a:lnTo>
                  <a:lnTo>
                    <a:pt x="314" y="700"/>
                  </a:lnTo>
                  <a:lnTo>
                    <a:pt x="363" y="678"/>
                  </a:lnTo>
                  <a:lnTo>
                    <a:pt x="405" y="643"/>
                  </a:lnTo>
                  <a:lnTo>
                    <a:pt x="440" y="578"/>
                  </a:lnTo>
                  <a:lnTo>
                    <a:pt x="454" y="500"/>
                  </a:lnTo>
                  <a:lnTo>
                    <a:pt x="454" y="336"/>
                  </a:lnTo>
                  <a:close/>
                  <a:moveTo>
                    <a:pt x="286" y="0"/>
                  </a:moveTo>
                  <a:lnTo>
                    <a:pt x="363" y="7"/>
                  </a:lnTo>
                  <a:lnTo>
                    <a:pt x="440" y="36"/>
                  </a:lnTo>
                  <a:lnTo>
                    <a:pt x="503" y="86"/>
                  </a:lnTo>
                  <a:lnTo>
                    <a:pt x="544" y="150"/>
                  </a:lnTo>
                  <a:lnTo>
                    <a:pt x="558" y="214"/>
                  </a:lnTo>
                  <a:lnTo>
                    <a:pt x="565" y="278"/>
                  </a:lnTo>
                  <a:lnTo>
                    <a:pt x="565" y="607"/>
                  </a:lnTo>
                  <a:lnTo>
                    <a:pt x="565" y="607"/>
                  </a:lnTo>
                  <a:lnTo>
                    <a:pt x="565" y="621"/>
                  </a:lnTo>
                  <a:lnTo>
                    <a:pt x="565" y="636"/>
                  </a:lnTo>
                  <a:lnTo>
                    <a:pt x="572" y="650"/>
                  </a:lnTo>
                  <a:lnTo>
                    <a:pt x="579" y="664"/>
                  </a:lnTo>
                  <a:lnTo>
                    <a:pt x="586" y="671"/>
                  </a:lnTo>
                  <a:lnTo>
                    <a:pt x="600" y="686"/>
                  </a:lnTo>
                  <a:lnTo>
                    <a:pt x="621" y="686"/>
                  </a:lnTo>
                  <a:lnTo>
                    <a:pt x="628" y="686"/>
                  </a:lnTo>
                  <a:lnTo>
                    <a:pt x="635" y="686"/>
                  </a:lnTo>
                  <a:lnTo>
                    <a:pt x="642" y="678"/>
                  </a:lnTo>
                  <a:lnTo>
                    <a:pt x="656" y="671"/>
                  </a:lnTo>
                  <a:lnTo>
                    <a:pt x="663" y="657"/>
                  </a:lnTo>
                  <a:lnTo>
                    <a:pt x="670" y="636"/>
                  </a:lnTo>
                  <a:lnTo>
                    <a:pt x="677" y="614"/>
                  </a:lnTo>
                  <a:lnTo>
                    <a:pt x="677" y="578"/>
                  </a:lnTo>
                  <a:lnTo>
                    <a:pt x="677" y="493"/>
                  </a:lnTo>
                  <a:lnTo>
                    <a:pt x="719" y="493"/>
                  </a:lnTo>
                  <a:lnTo>
                    <a:pt x="719" y="578"/>
                  </a:lnTo>
                  <a:lnTo>
                    <a:pt x="705" y="650"/>
                  </a:lnTo>
                  <a:lnTo>
                    <a:pt x="677" y="693"/>
                  </a:lnTo>
                  <a:lnTo>
                    <a:pt x="649" y="721"/>
                  </a:lnTo>
                  <a:lnTo>
                    <a:pt x="614" y="736"/>
                  </a:lnTo>
                  <a:lnTo>
                    <a:pt x="586" y="736"/>
                  </a:lnTo>
                  <a:lnTo>
                    <a:pt x="538" y="728"/>
                  </a:lnTo>
                  <a:lnTo>
                    <a:pt x="503" y="693"/>
                  </a:lnTo>
                  <a:lnTo>
                    <a:pt x="475" y="650"/>
                  </a:lnTo>
                  <a:lnTo>
                    <a:pt x="461" y="607"/>
                  </a:lnTo>
                  <a:lnTo>
                    <a:pt x="461" y="607"/>
                  </a:lnTo>
                  <a:lnTo>
                    <a:pt x="461" y="607"/>
                  </a:lnTo>
                  <a:lnTo>
                    <a:pt x="461" y="607"/>
                  </a:lnTo>
                  <a:lnTo>
                    <a:pt x="433" y="657"/>
                  </a:lnTo>
                  <a:lnTo>
                    <a:pt x="384" y="707"/>
                  </a:lnTo>
                  <a:lnTo>
                    <a:pt x="328" y="736"/>
                  </a:lnTo>
                  <a:lnTo>
                    <a:pt x="251" y="743"/>
                  </a:lnTo>
                  <a:lnTo>
                    <a:pt x="202" y="743"/>
                  </a:lnTo>
                  <a:lnTo>
                    <a:pt x="146" y="728"/>
                  </a:lnTo>
                  <a:lnTo>
                    <a:pt x="91" y="707"/>
                  </a:lnTo>
                  <a:lnTo>
                    <a:pt x="42" y="678"/>
                  </a:lnTo>
                  <a:lnTo>
                    <a:pt x="14" y="628"/>
                  </a:lnTo>
                  <a:lnTo>
                    <a:pt x="0" y="571"/>
                  </a:lnTo>
                  <a:lnTo>
                    <a:pt x="7" y="521"/>
                  </a:lnTo>
                  <a:lnTo>
                    <a:pt x="35" y="464"/>
                  </a:lnTo>
                  <a:lnTo>
                    <a:pt x="84" y="407"/>
                  </a:lnTo>
                  <a:lnTo>
                    <a:pt x="160" y="364"/>
                  </a:lnTo>
                  <a:lnTo>
                    <a:pt x="258" y="328"/>
                  </a:lnTo>
                  <a:lnTo>
                    <a:pt x="363" y="307"/>
                  </a:lnTo>
                  <a:lnTo>
                    <a:pt x="454" y="300"/>
                  </a:lnTo>
                  <a:lnTo>
                    <a:pt x="454" y="243"/>
                  </a:lnTo>
                  <a:lnTo>
                    <a:pt x="440" y="164"/>
                  </a:lnTo>
                  <a:lnTo>
                    <a:pt x="412" y="107"/>
                  </a:lnTo>
                  <a:lnTo>
                    <a:pt x="377" y="64"/>
                  </a:lnTo>
                  <a:lnTo>
                    <a:pt x="328" y="43"/>
                  </a:lnTo>
                  <a:lnTo>
                    <a:pt x="279" y="36"/>
                  </a:lnTo>
                  <a:lnTo>
                    <a:pt x="223" y="43"/>
                  </a:lnTo>
                  <a:lnTo>
                    <a:pt x="160" y="64"/>
                  </a:lnTo>
                  <a:lnTo>
                    <a:pt x="111" y="107"/>
                  </a:lnTo>
                  <a:lnTo>
                    <a:pt x="132" y="114"/>
                  </a:lnTo>
                  <a:lnTo>
                    <a:pt x="153" y="121"/>
                  </a:lnTo>
                  <a:lnTo>
                    <a:pt x="167" y="128"/>
                  </a:lnTo>
                  <a:lnTo>
                    <a:pt x="181" y="143"/>
                  </a:lnTo>
                  <a:lnTo>
                    <a:pt x="188" y="150"/>
                  </a:lnTo>
                  <a:lnTo>
                    <a:pt x="188" y="164"/>
                  </a:lnTo>
                  <a:lnTo>
                    <a:pt x="188" y="178"/>
                  </a:lnTo>
                  <a:lnTo>
                    <a:pt x="195" y="186"/>
                  </a:lnTo>
                  <a:lnTo>
                    <a:pt x="188" y="207"/>
                  </a:lnTo>
                  <a:lnTo>
                    <a:pt x="181" y="228"/>
                  </a:lnTo>
                  <a:lnTo>
                    <a:pt x="160" y="243"/>
                  </a:lnTo>
                  <a:lnTo>
                    <a:pt x="139" y="257"/>
                  </a:lnTo>
                  <a:lnTo>
                    <a:pt x="118" y="257"/>
                  </a:lnTo>
                  <a:lnTo>
                    <a:pt x="91" y="257"/>
                  </a:lnTo>
                  <a:lnTo>
                    <a:pt x="77" y="243"/>
                  </a:lnTo>
                  <a:lnTo>
                    <a:pt x="56" y="228"/>
                  </a:lnTo>
                  <a:lnTo>
                    <a:pt x="49" y="207"/>
                  </a:lnTo>
                  <a:lnTo>
                    <a:pt x="42" y="186"/>
                  </a:lnTo>
                  <a:lnTo>
                    <a:pt x="63" y="107"/>
                  </a:lnTo>
                  <a:lnTo>
                    <a:pt x="118" y="50"/>
                  </a:lnTo>
                  <a:lnTo>
                    <a:pt x="195" y="14"/>
                  </a:lnTo>
                  <a:lnTo>
                    <a:pt x="2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0" name="Freeform 10"/>
            <p:cNvSpPr>
              <a:spLocks noEditPoints="1"/>
            </p:cNvSpPr>
            <p:nvPr/>
          </p:nvSpPr>
          <p:spPr bwMode="auto">
            <a:xfrm>
              <a:off x="6543" y="2614"/>
              <a:ext cx="789" cy="1036"/>
            </a:xfrm>
            <a:custGeom>
              <a:avLst/>
              <a:gdLst/>
              <a:ahLst/>
              <a:cxnLst>
                <a:cxn ang="0">
                  <a:pos x="363" y="57"/>
                </a:cxn>
                <a:cxn ang="0">
                  <a:pos x="237" y="171"/>
                </a:cxn>
                <a:cxn ang="0">
                  <a:pos x="237" y="550"/>
                </a:cxn>
                <a:cxn ang="0">
                  <a:pos x="237" y="571"/>
                </a:cxn>
                <a:cxn ang="0">
                  <a:pos x="258" y="600"/>
                </a:cxn>
                <a:cxn ang="0">
                  <a:pos x="363" y="693"/>
                </a:cxn>
                <a:cxn ang="0">
                  <a:pos x="496" y="686"/>
                </a:cxn>
                <a:cxn ang="0">
                  <a:pos x="608" y="571"/>
                </a:cxn>
                <a:cxn ang="0">
                  <a:pos x="656" y="371"/>
                </a:cxn>
                <a:cxn ang="0">
                  <a:pos x="615" y="179"/>
                </a:cxn>
                <a:cxn ang="0">
                  <a:pos x="510" y="57"/>
                </a:cxn>
                <a:cxn ang="0">
                  <a:pos x="454" y="0"/>
                </a:cxn>
                <a:cxn ang="0">
                  <a:pos x="649" y="71"/>
                </a:cxn>
                <a:cxn ang="0">
                  <a:pos x="768" y="250"/>
                </a:cxn>
                <a:cxn ang="0">
                  <a:pos x="768" y="486"/>
                </a:cxn>
                <a:cxn ang="0">
                  <a:pos x="635" y="671"/>
                </a:cxn>
                <a:cxn ang="0">
                  <a:pos x="433" y="736"/>
                </a:cxn>
                <a:cxn ang="0">
                  <a:pos x="293" y="693"/>
                </a:cxn>
                <a:cxn ang="0">
                  <a:pos x="237" y="621"/>
                </a:cxn>
                <a:cxn ang="0">
                  <a:pos x="237" y="957"/>
                </a:cxn>
                <a:cxn ang="0">
                  <a:pos x="293" y="986"/>
                </a:cxn>
                <a:cxn ang="0">
                  <a:pos x="356" y="1036"/>
                </a:cxn>
                <a:cxn ang="0">
                  <a:pos x="230" y="1029"/>
                </a:cxn>
                <a:cxn ang="0">
                  <a:pos x="126" y="1029"/>
                </a:cxn>
                <a:cxn ang="0">
                  <a:pos x="0" y="1036"/>
                </a:cxn>
                <a:cxn ang="0">
                  <a:pos x="63" y="986"/>
                </a:cxn>
                <a:cxn ang="0">
                  <a:pos x="119" y="957"/>
                </a:cxn>
                <a:cxn ang="0">
                  <a:pos x="126" y="150"/>
                </a:cxn>
                <a:cxn ang="0">
                  <a:pos x="105" y="86"/>
                </a:cxn>
                <a:cxn ang="0">
                  <a:pos x="0" y="71"/>
                </a:cxn>
                <a:cxn ang="0">
                  <a:pos x="230" y="0"/>
                </a:cxn>
                <a:cxn ang="0">
                  <a:pos x="230" y="107"/>
                </a:cxn>
                <a:cxn ang="0">
                  <a:pos x="230" y="107"/>
                </a:cxn>
                <a:cxn ang="0">
                  <a:pos x="307" y="43"/>
                </a:cxn>
                <a:cxn ang="0">
                  <a:pos x="454" y="0"/>
                </a:cxn>
              </a:cxnLst>
              <a:rect l="0" t="0" r="r" b="b"/>
              <a:pathLst>
                <a:path w="789" h="1036">
                  <a:moveTo>
                    <a:pt x="440" y="43"/>
                  </a:moveTo>
                  <a:lnTo>
                    <a:pt x="363" y="57"/>
                  </a:lnTo>
                  <a:lnTo>
                    <a:pt x="293" y="100"/>
                  </a:lnTo>
                  <a:lnTo>
                    <a:pt x="237" y="171"/>
                  </a:lnTo>
                  <a:lnTo>
                    <a:pt x="237" y="536"/>
                  </a:lnTo>
                  <a:lnTo>
                    <a:pt x="237" y="550"/>
                  </a:lnTo>
                  <a:lnTo>
                    <a:pt x="237" y="564"/>
                  </a:lnTo>
                  <a:lnTo>
                    <a:pt x="237" y="571"/>
                  </a:lnTo>
                  <a:lnTo>
                    <a:pt x="244" y="586"/>
                  </a:lnTo>
                  <a:lnTo>
                    <a:pt x="258" y="600"/>
                  </a:lnTo>
                  <a:lnTo>
                    <a:pt x="307" y="657"/>
                  </a:lnTo>
                  <a:lnTo>
                    <a:pt x="363" y="693"/>
                  </a:lnTo>
                  <a:lnTo>
                    <a:pt x="426" y="700"/>
                  </a:lnTo>
                  <a:lnTo>
                    <a:pt x="496" y="686"/>
                  </a:lnTo>
                  <a:lnTo>
                    <a:pt x="559" y="643"/>
                  </a:lnTo>
                  <a:lnTo>
                    <a:pt x="608" y="571"/>
                  </a:lnTo>
                  <a:lnTo>
                    <a:pt x="642" y="479"/>
                  </a:lnTo>
                  <a:lnTo>
                    <a:pt x="656" y="371"/>
                  </a:lnTo>
                  <a:lnTo>
                    <a:pt x="642" y="264"/>
                  </a:lnTo>
                  <a:lnTo>
                    <a:pt x="615" y="179"/>
                  </a:lnTo>
                  <a:lnTo>
                    <a:pt x="566" y="107"/>
                  </a:lnTo>
                  <a:lnTo>
                    <a:pt x="510" y="57"/>
                  </a:lnTo>
                  <a:lnTo>
                    <a:pt x="440" y="43"/>
                  </a:lnTo>
                  <a:close/>
                  <a:moveTo>
                    <a:pt x="454" y="0"/>
                  </a:moveTo>
                  <a:lnTo>
                    <a:pt x="559" y="21"/>
                  </a:lnTo>
                  <a:lnTo>
                    <a:pt x="649" y="71"/>
                  </a:lnTo>
                  <a:lnTo>
                    <a:pt x="719" y="150"/>
                  </a:lnTo>
                  <a:lnTo>
                    <a:pt x="768" y="250"/>
                  </a:lnTo>
                  <a:lnTo>
                    <a:pt x="789" y="371"/>
                  </a:lnTo>
                  <a:lnTo>
                    <a:pt x="768" y="486"/>
                  </a:lnTo>
                  <a:lnTo>
                    <a:pt x="719" y="593"/>
                  </a:lnTo>
                  <a:lnTo>
                    <a:pt x="635" y="671"/>
                  </a:lnTo>
                  <a:lnTo>
                    <a:pt x="545" y="721"/>
                  </a:lnTo>
                  <a:lnTo>
                    <a:pt x="433" y="736"/>
                  </a:lnTo>
                  <a:lnTo>
                    <a:pt x="349" y="721"/>
                  </a:lnTo>
                  <a:lnTo>
                    <a:pt x="293" y="693"/>
                  </a:lnTo>
                  <a:lnTo>
                    <a:pt x="251" y="650"/>
                  </a:lnTo>
                  <a:lnTo>
                    <a:pt x="237" y="621"/>
                  </a:lnTo>
                  <a:lnTo>
                    <a:pt x="237" y="914"/>
                  </a:lnTo>
                  <a:lnTo>
                    <a:pt x="237" y="957"/>
                  </a:lnTo>
                  <a:lnTo>
                    <a:pt x="258" y="979"/>
                  </a:lnTo>
                  <a:lnTo>
                    <a:pt x="293" y="986"/>
                  </a:lnTo>
                  <a:lnTo>
                    <a:pt x="356" y="986"/>
                  </a:lnTo>
                  <a:lnTo>
                    <a:pt x="356" y="1036"/>
                  </a:lnTo>
                  <a:lnTo>
                    <a:pt x="300" y="1036"/>
                  </a:lnTo>
                  <a:lnTo>
                    <a:pt x="230" y="1029"/>
                  </a:lnTo>
                  <a:lnTo>
                    <a:pt x="182" y="1029"/>
                  </a:lnTo>
                  <a:lnTo>
                    <a:pt x="126" y="1029"/>
                  </a:lnTo>
                  <a:lnTo>
                    <a:pt x="63" y="1036"/>
                  </a:lnTo>
                  <a:lnTo>
                    <a:pt x="0" y="1036"/>
                  </a:lnTo>
                  <a:lnTo>
                    <a:pt x="0" y="986"/>
                  </a:lnTo>
                  <a:lnTo>
                    <a:pt x="63" y="986"/>
                  </a:lnTo>
                  <a:lnTo>
                    <a:pt x="105" y="979"/>
                  </a:lnTo>
                  <a:lnTo>
                    <a:pt x="119" y="957"/>
                  </a:lnTo>
                  <a:lnTo>
                    <a:pt x="126" y="914"/>
                  </a:lnTo>
                  <a:lnTo>
                    <a:pt x="126" y="150"/>
                  </a:lnTo>
                  <a:lnTo>
                    <a:pt x="119" y="107"/>
                  </a:lnTo>
                  <a:lnTo>
                    <a:pt x="105" y="86"/>
                  </a:lnTo>
                  <a:lnTo>
                    <a:pt x="70" y="71"/>
                  </a:lnTo>
                  <a:lnTo>
                    <a:pt x="0" y="71"/>
                  </a:lnTo>
                  <a:lnTo>
                    <a:pt x="0" y="21"/>
                  </a:lnTo>
                  <a:lnTo>
                    <a:pt x="230" y="0"/>
                  </a:lnTo>
                  <a:lnTo>
                    <a:pt x="230" y="107"/>
                  </a:lnTo>
                  <a:lnTo>
                    <a:pt x="230" y="107"/>
                  </a:lnTo>
                  <a:lnTo>
                    <a:pt x="230" y="107"/>
                  </a:lnTo>
                  <a:lnTo>
                    <a:pt x="230" y="107"/>
                  </a:lnTo>
                  <a:lnTo>
                    <a:pt x="258" y="79"/>
                  </a:lnTo>
                  <a:lnTo>
                    <a:pt x="307" y="43"/>
                  </a:lnTo>
                  <a:lnTo>
                    <a:pt x="370" y="14"/>
                  </a:lnTo>
                  <a:lnTo>
                    <a:pt x="4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1" name="Freeform 11"/>
            <p:cNvSpPr>
              <a:spLocks/>
            </p:cNvSpPr>
            <p:nvPr/>
          </p:nvSpPr>
          <p:spPr bwMode="auto">
            <a:xfrm>
              <a:off x="7521" y="2114"/>
              <a:ext cx="370" cy="1629"/>
            </a:xfrm>
            <a:custGeom>
              <a:avLst/>
              <a:gdLst/>
              <a:ahLst/>
              <a:cxnLst>
                <a:cxn ang="0">
                  <a:pos x="356" y="0"/>
                </a:cxn>
                <a:cxn ang="0">
                  <a:pos x="363" y="0"/>
                </a:cxn>
                <a:cxn ang="0">
                  <a:pos x="370" y="7"/>
                </a:cxn>
                <a:cxn ang="0">
                  <a:pos x="370" y="21"/>
                </a:cxn>
                <a:cxn ang="0">
                  <a:pos x="370" y="21"/>
                </a:cxn>
                <a:cxn ang="0">
                  <a:pos x="370" y="29"/>
                </a:cxn>
                <a:cxn ang="0">
                  <a:pos x="363" y="36"/>
                </a:cxn>
                <a:cxn ang="0">
                  <a:pos x="349" y="43"/>
                </a:cxn>
                <a:cxn ang="0">
                  <a:pos x="244" y="179"/>
                </a:cxn>
                <a:cxn ang="0">
                  <a:pos x="174" y="321"/>
                </a:cxn>
                <a:cxn ang="0">
                  <a:pos x="125" y="479"/>
                </a:cxn>
                <a:cxn ang="0">
                  <a:pos x="97" y="643"/>
                </a:cxn>
                <a:cxn ang="0">
                  <a:pos x="90" y="814"/>
                </a:cxn>
                <a:cxn ang="0">
                  <a:pos x="97" y="943"/>
                </a:cxn>
                <a:cxn ang="0">
                  <a:pos x="111" y="1079"/>
                </a:cxn>
                <a:cxn ang="0">
                  <a:pos x="139" y="1207"/>
                </a:cxn>
                <a:cxn ang="0">
                  <a:pos x="188" y="1343"/>
                </a:cxn>
                <a:cxn ang="0">
                  <a:pos x="251" y="1464"/>
                </a:cxn>
                <a:cxn ang="0">
                  <a:pos x="342" y="1579"/>
                </a:cxn>
                <a:cxn ang="0">
                  <a:pos x="356" y="1586"/>
                </a:cxn>
                <a:cxn ang="0">
                  <a:pos x="363" y="1600"/>
                </a:cxn>
                <a:cxn ang="0">
                  <a:pos x="370" y="1607"/>
                </a:cxn>
                <a:cxn ang="0">
                  <a:pos x="370" y="1607"/>
                </a:cxn>
                <a:cxn ang="0">
                  <a:pos x="370" y="1614"/>
                </a:cxn>
                <a:cxn ang="0">
                  <a:pos x="370" y="1614"/>
                </a:cxn>
                <a:cxn ang="0">
                  <a:pos x="370" y="1621"/>
                </a:cxn>
                <a:cxn ang="0">
                  <a:pos x="363" y="1629"/>
                </a:cxn>
                <a:cxn ang="0">
                  <a:pos x="356" y="1629"/>
                </a:cxn>
                <a:cxn ang="0">
                  <a:pos x="328" y="1614"/>
                </a:cxn>
                <a:cxn ang="0">
                  <a:pos x="286" y="1579"/>
                </a:cxn>
                <a:cxn ang="0">
                  <a:pos x="230" y="1514"/>
                </a:cxn>
                <a:cxn ang="0">
                  <a:pos x="167" y="1429"/>
                </a:cxn>
                <a:cxn ang="0">
                  <a:pos x="104" y="1321"/>
                </a:cxn>
                <a:cxn ang="0">
                  <a:pos x="49" y="1186"/>
                </a:cxn>
                <a:cxn ang="0">
                  <a:pos x="21" y="1050"/>
                </a:cxn>
                <a:cxn ang="0">
                  <a:pos x="7" y="921"/>
                </a:cxn>
                <a:cxn ang="0">
                  <a:pos x="0" y="814"/>
                </a:cxn>
                <a:cxn ang="0">
                  <a:pos x="7" y="664"/>
                </a:cxn>
                <a:cxn ang="0">
                  <a:pos x="42" y="493"/>
                </a:cxn>
                <a:cxn ang="0">
                  <a:pos x="97" y="314"/>
                </a:cxn>
                <a:cxn ang="0">
                  <a:pos x="153" y="221"/>
                </a:cxn>
                <a:cxn ang="0">
                  <a:pos x="202" y="143"/>
                </a:cxn>
                <a:cxn ang="0">
                  <a:pos x="258" y="79"/>
                </a:cxn>
                <a:cxn ang="0">
                  <a:pos x="300" y="36"/>
                </a:cxn>
                <a:cxn ang="0">
                  <a:pos x="335" y="7"/>
                </a:cxn>
                <a:cxn ang="0">
                  <a:pos x="356" y="0"/>
                </a:cxn>
              </a:cxnLst>
              <a:rect l="0" t="0" r="r" b="b"/>
              <a:pathLst>
                <a:path w="370" h="1629">
                  <a:moveTo>
                    <a:pt x="356" y="0"/>
                  </a:moveTo>
                  <a:lnTo>
                    <a:pt x="363" y="0"/>
                  </a:lnTo>
                  <a:lnTo>
                    <a:pt x="370" y="7"/>
                  </a:lnTo>
                  <a:lnTo>
                    <a:pt x="370" y="21"/>
                  </a:lnTo>
                  <a:lnTo>
                    <a:pt x="370" y="21"/>
                  </a:lnTo>
                  <a:lnTo>
                    <a:pt x="370" y="29"/>
                  </a:lnTo>
                  <a:lnTo>
                    <a:pt x="363" y="36"/>
                  </a:lnTo>
                  <a:lnTo>
                    <a:pt x="349" y="43"/>
                  </a:lnTo>
                  <a:lnTo>
                    <a:pt x="244" y="179"/>
                  </a:lnTo>
                  <a:lnTo>
                    <a:pt x="174" y="321"/>
                  </a:lnTo>
                  <a:lnTo>
                    <a:pt x="125" y="479"/>
                  </a:lnTo>
                  <a:lnTo>
                    <a:pt x="97" y="643"/>
                  </a:lnTo>
                  <a:lnTo>
                    <a:pt x="90" y="814"/>
                  </a:lnTo>
                  <a:lnTo>
                    <a:pt x="97" y="943"/>
                  </a:lnTo>
                  <a:lnTo>
                    <a:pt x="111" y="1079"/>
                  </a:lnTo>
                  <a:lnTo>
                    <a:pt x="139" y="1207"/>
                  </a:lnTo>
                  <a:lnTo>
                    <a:pt x="188" y="1343"/>
                  </a:lnTo>
                  <a:lnTo>
                    <a:pt x="251" y="1464"/>
                  </a:lnTo>
                  <a:lnTo>
                    <a:pt x="342" y="1579"/>
                  </a:lnTo>
                  <a:lnTo>
                    <a:pt x="356" y="1586"/>
                  </a:lnTo>
                  <a:lnTo>
                    <a:pt x="363" y="1600"/>
                  </a:lnTo>
                  <a:lnTo>
                    <a:pt x="370" y="1607"/>
                  </a:lnTo>
                  <a:lnTo>
                    <a:pt x="370" y="1607"/>
                  </a:lnTo>
                  <a:lnTo>
                    <a:pt x="370" y="1614"/>
                  </a:lnTo>
                  <a:lnTo>
                    <a:pt x="370" y="1614"/>
                  </a:lnTo>
                  <a:lnTo>
                    <a:pt x="370" y="1621"/>
                  </a:lnTo>
                  <a:lnTo>
                    <a:pt x="363" y="1629"/>
                  </a:lnTo>
                  <a:lnTo>
                    <a:pt x="356" y="1629"/>
                  </a:lnTo>
                  <a:lnTo>
                    <a:pt x="328" y="1614"/>
                  </a:lnTo>
                  <a:lnTo>
                    <a:pt x="286" y="1579"/>
                  </a:lnTo>
                  <a:lnTo>
                    <a:pt x="230" y="1514"/>
                  </a:lnTo>
                  <a:lnTo>
                    <a:pt x="167" y="1429"/>
                  </a:lnTo>
                  <a:lnTo>
                    <a:pt x="104" y="1321"/>
                  </a:lnTo>
                  <a:lnTo>
                    <a:pt x="49" y="1186"/>
                  </a:lnTo>
                  <a:lnTo>
                    <a:pt x="21" y="1050"/>
                  </a:lnTo>
                  <a:lnTo>
                    <a:pt x="7" y="921"/>
                  </a:lnTo>
                  <a:lnTo>
                    <a:pt x="0" y="814"/>
                  </a:lnTo>
                  <a:lnTo>
                    <a:pt x="7" y="664"/>
                  </a:lnTo>
                  <a:lnTo>
                    <a:pt x="42" y="493"/>
                  </a:lnTo>
                  <a:lnTo>
                    <a:pt x="97" y="314"/>
                  </a:lnTo>
                  <a:lnTo>
                    <a:pt x="153" y="221"/>
                  </a:lnTo>
                  <a:lnTo>
                    <a:pt x="202" y="143"/>
                  </a:lnTo>
                  <a:lnTo>
                    <a:pt x="258" y="79"/>
                  </a:lnTo>
                  <a:lnTo>
                    <a:pt x="300" y="36"/>
                  </a:lnTo>
                  <a:lnTo>
                    <a:pt x="335" y="7"/>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 name="Freeform 12"/>
            <p:cNvSpPr>
              <a:spLocks noEditPoints="1"/>
            </p:cNvSpPr>
            <p:nvPr/>
          </p:nvSpPr>
          <p:spPr bwMode="auto">
            <a:xfrm>
              <a:off x="8038" y="2221"/>
              <a:ext cx="1222" cy="1114"/>
            </a:xfrm>
            <a:custGeom>
              <a:avLst/>
              <a:gdLst/>
              <a:ahLst/>
              <a:cxnLst>
                <a:cxn ang="0">
                  <a:pos x="593" y="50"/>
                </a:cxn>
                <a:cxn ang="0">
                  <a:pos x="558" y="64"/>
                </a:cxn>
                <a:cxn ang="0">
                  <a:pos x="544" y="93"/>
                </a:cxn>
                <a:cxn ang="0">
                  <a:pos x="321" y="1007"/>
                </a:cxn>
                <a:cxn ang="0">
                  <a:pos x="314" y="1036"/>
                </a:cxn>
                <a:cxn ang="0">
                  <a:pos x="307" y="1043"/>
                </a:cxn>
                <a:cxn ang="0">
                  <a:pos x="321" y="1057"/>
                </a:cxn>
                <a:cxn ang="0">
                  <a:pos x="544" y="1064"/>
                </a:cxn>
                <a:cxn ang="0">
                  <a:pos x="747" y="1014"/>
                </a:cxn>
                <a:cxn ang="0">
                  <a:pos x="879" y="922"/>
                </a:cxn>
                <a:cxn ang="0">
                  <a:pos x="984" y="764"/>
                </a:cxn>
                <a:cxn ang="0">
                  <a:pos x="1061" y="522"/>
                </a:cxn>
                <a:cxn ang="0">
                  <a:pos x="1082" y="350"/>
                </a:cxn>
                <a:cxn ang="0">
                  <a:pos x="1040" y="179"/>
                </a:cxn>
                <a:cxn ang="0">
                  <a:pos x="935" y="79"/>
                </a:cxn>
                <a:cxn ang="0">
                  <a:pos x="796" y="50"/>
                </a:cxn>
                <a:cxn ang="0">
                  <a:pos x="307" y="0"/>
                </a:cxn>
                <a:cxn ang="0">
                  <a:pos x="956" y="14"/>
                </a:cxn>
                <a:cxn ang="0">
                  <a:pos x="1124" y="122"/>
                </a:cxn>
                <a:cxn ang="0">
                  <a:pos x="1208" y="307"/>
                </a:cxn>
                <a:cxn ang="0">
                  <a:pos x="1201" y="564"/>
                </a:cxn>
                <a:cxn ang="0">
                  <a:pos x="1068" y="836"/>
                </a:cxn>
                <a:cxn ang="0">
                  <a:pos x="852" y="1036"/>
                </a:cxn>
                <a:cxn ang="0">
                  <a:pos x="572" y="1114"/>
                </a:cxn>
                <a:cxn ang="0">
                  <a:pos x="27" y="1114"/>
                </a:cxn>
                <a:cxn ang="0">
                  <a:pos x="6" y="1107"/>
                </a:cxn>
                <a:cxn ang="0">
                  <a:pos x="6" y="1079"/>
                </a:cxn>
                <a:cxn ang="0">
                  <a:pos x="20" y="1064"/>
                </a:cxn>
                <a:cxn ang="0">
                  <a:pos x="48" y="1064"/>
                </a:cxn>
                <a:cxn ang="0">
                  <a:pos x="160" y="1050"/>
                </a:cxn>
                <a:cxn ang="0">
                  <a:pos x="195" y="986"/>
                </a:cxn>
                <a:cxn ang="0">
                  <a:pos x="405" y="114"/>
                </a:cxn>
                <a:cxn ang="0">
                  <a:pos x="412" y="86"/>
                </a:cxn>
                <a:cxn ang="0">
                  <a:pos x="412" y="72"/>
                </a:cxn>
                <a:cxn ang="0">
                  <a:pos x="391" y="57"/>
                </a:cxn>
                <a:cxn ang="0">
                  <a:pos x="356" y="57"/>
                </a:cxn>
                <a:cxn ang="0">
                  <a:pos x="307" y="50"/>
                </a:cxn>
                <a:cxn ang="0">
                  <a:pos x="272" y="50"/>
                </a:cxn>
                <a:cxn ang="0">
                  <a:pos x="265" y="36"/>
                </a:cxn>
                <a:cxn ang="0">
                  <a:pos x="272" y="7"/>
                </a:cxn>
                <a:cxn ang="0">
                  <a:pos x="293" y="0"/>
                </a:cxn>
              </a:cxnLst>
              <a:rect l="0" t="0" r="r" b="b"/>
              <a:pathLst>
                <a:path w="1222" h="1114">
                  <a:moveTo>
                    <a:pt x="621" y="50"/>
                  </a:moveTo>
                  <a:lnTo>
                    <a:pt x="593" y="50"/>
                  </a:lnTo>
                  <a:lnTo>
                    <a:pt x="572" y="57"/>
                  </a:lnTo>
                  <a:lnTo>
                    <a:pt x="558" y="64"/>
                  </a:lnTo>
                  <a:lnTo>
                    <a:pt x="551" y="72"/>
                  </a:lnTo>
                  <a:lnTo>
                    <a:pt x="544" y="93"/>
                  </a:lnTo>
                  <a:lnTo>
                    <a:pt x="537" y="114"/>
                  </a:lnTo>
                  <a:lnTo>
                    <a:pt x="321" y="1007"/>
                  </a:lnTo>
                  <a:lnTo>
                    <a:pt x="314" y="1022"/>
                  </a:lnTo>
                  <a:lnTo>
                    <a:pt x="314" y="1036"/>
                  </a:lnTo>
                  <a:lnTo>
                    <a:pt x="307" y="1043"/>
                  </a:lnTo>
                  <a:lnTo>
                    <a:pt x="307" y="1043"/>
                  </a:lnTo>
                  <a:lnTo>
                    <a:pt x="314" y="1057"/>
                  </a:lnTo>
                  <a:lnTo>
                    <a:pt x="321" y="1057"/>
                  </a:lnTo>
                  <a:lnTo>
                    <a:pt x="335" y="1064"/>
                  </a:lnTo>
                  <a:lnTo>
                    <a:pt x="544" y="1064"/>
                  </a:lnTo>
                  <a:lnTo>
                    <a:pt x="656" y="1050"/>
                  </a:lnTo>
                  <a:lnTo>
                    <a:pt x="747" y="1014"/>
                  </a:lnTo>
                  <a:lnTo>
                    <a:pt x="824" y="972"/>
                  </a:lnTo>
                  <a:lnTo>
                    <a:pt x="879" y="922"/>
                  </a:lnTo>
                  <a:lnTo>
                    <a:pt x="914" y="879"/>
                  </a:lnTo>
                  <a:lnTo>
                    <a:pt x="984" y="764"/>
                  </a:lnTo>
                  <a:lnTo>
                    <a:pt x="1033" y="643"/>
                  </a:lnTo>
                  <a:lnTo>
                    <a:pt x="1061" y="522"/>
                  </a:lnTo>
                  <a:lnTo>
                    <a:pt x="1075" y="422"/>
                  </a:lnTo>
                  <a:lnTo>
                    <a:pt x="1082" y="350"/>
                  </a:lnTo>
                  <a:lnTo>
                    <a:pt x="1075" y="257"/>
                  </a:lnTo>
                  <a:lnTo>
                    <a:pt x="1040" y="179"/>
                  </a:lnTo>
                  <a:lnTo>
                    <a:pt x="998" y="122"/>
                  </a:lnTo>
                  <a:lnTo>
                    <a:pt x="935" y="79"/>
                  </a:lnTo>
                  <a:lnTo>
                    <a:pt x="866" y="57"/>
                  </a:lnTo>
                  <a:lnTo>
                    <a:pt x="796" y="50"/>
                  </a:lnTo>
                  <a:lnTo>
                    <a:pt x="621" y="50"/>
                  </a:lnTo>
                  <a:close/>
                  <a:moveTo>
                    <a:pt x="307" y="0"/>
                  </a:moveTo>
                  <a:lnTo>
                    <a:pt x="845" y="0"/>
                  </a:lnTo>
                  <a:lnTo>
                    <a:pt x="956" y="14"/>
                  </a:lnTo>
                  <a:lnTo>
                    <a:pt x="1047" y="57"/>
                  </a:lnTo>
                  <a:lnTo>
                    <a:pt x="1124" y="122"/>
                  </a:lnTo>
                  <a:lnTo>
                    <a:pt x="1180" y="207"/>
                  </a:lnTo>
                  <a:lnTo>
                    <a:pt x="1208" y="307"/>
                  </a:lnTo>
                  <a:lnTo>
                    <a:pt x="1222" y="414"/>
                  </a:lnTo>
                  <a:lnTo>
                    <a:pt x="1201" y="564"/>
                  </a:lnTo>
                  <a:lnTo>
                    <a:pt x="1152" y="707"/>
                  </a:lnTo>
                  <a:lnTo>
                    <a:pt x="1068" y="836"/>
                  </a:lnTo>
                  <a:lnTo>
                    <a:pt x="970" y="950"/>
                  </a:lnTo>
                  <a:lnTo>
                    <a:pt x="852" y="1036"/>
                  </a:lnTo>
                  <a:lnTo>
                    <a:pt x="719" y="1093"/>
                  </a:lnTo>
                  <a:lnTo>
                    <a:pt x="572" y="1114"/>
                  </a:lnTo>
                  <a:lnTo>
                    <a:pt x="48" y="1114"/>
                  </a:lnTo>
                  <a:lnTo>
                    <a:pt x="27" y="1114"/>
                  </a:lnTo>
                  <a:lnTo>
                    <a:pt x="13" y="1107"/>
                  </a:lnTo>
                  <a:lnTo>
                    <a:pt x="6" y="1107"/>
                  </a:lnTo>
                  <a:lnTo>
                    <a:pt x="0" y="1093"/>
                  </a:lnTo>
                  <a:lnTo>
                    <a:pt x="6" y="1079"/>
                  </a:lnTo>
                  <a:lnTo>
                    <a:pt x="13" y="1072"/>
                  </a:lnTo>
                  <a:lnTo>
                    <a:pt x="20" y="1064"/>
                  </a:lnTo>
                  <a:lnTo>
                    <a:pt x="34" y="1064"/>
                  </a:lnTo>
                  <a:lnTo>
                    <a:pt x="48" y="1064"/>
                  </a:lnTo>
                  <a:lnTo>
                    <a:pt x="125" y="1057"/>
                  </a:lnTo>
                  <a:lnTo>
                    <a:pt x="160" y="1050"/>
                  </a:lnTo>
                  <a:lnTo>
                    <a:pt x="181" y="1022"/>
                  </a:lnTo>
                  <a:lnTo>
                    <a:pt x="195" y="986"/>
                  </a:lnTo>
                  <a:lnTo>
                    <a:pt x="195" y="986"/>
                  </a:lnTo>
                  <a:lnTo>
                    <a:pt x="405" y="114"/>
                  </a:lnTo>
                  <a:lnTo>
                    <a:pt x="412" y="100"/>
                  </a:lnTo>
                  <a:lnTo>
                    <a:pt x="412" y="86"/>
                  </a:lnTo>
                  <a:lnTo>
                    <a:pt x="412" y="86"/>
                  </a:lnTo>
                  <a:lnTo>
                    <a:pt x="412" y="72"/>
                  </a:lnTo>
                  <a:lnTo>
                    <a:pt x="405" y="64"/>
                  </a:lnTo>
                  <a:lnTo>
                    <a:pt x="391" y="57"/>
                  </a:lnTo>
                  <a:lnTo>
                    <a:pt x="377" y="57"/>
                  </a:lnTo>
                  <a:lnTo>
                    <a:pt x="356" y="57"/>
                  </a:lnTo>
                  <a:lnTo>
                    <a:pt x="335" y="50"/>
                  </a:lnTo>
                  <a:lnTo>
                    <a:pt x="307" y="50"/>
                  </a:lnTo>
                  <a:lnTo>
                    <a:pt x="286" y="50"/>
                  </a:lnTo>
                  <a:lnTo>
                    <a:pt x="272" y="50"/>
                  </a:lnTo>
                  <a:lnTo>
                    <a:pt x="265" y="43"/>
                  </a:lnTo>
                  <a:lnTo>
                    <a:pt x="265" y="36"/>
                  </a:lnTo>
                  <a:lnTo>
                    <a:pt x="265" y="22"/>
                  </a:lnTo>
                  <a:lnTo>
                    <a:pt x="272" y="7"/>
                  </a:lnTo>
                  <a:lnTo>
                    <a:pt x="279" y="7"/>
                  </a:lnTo>
                  <a:lnTo>
                    <a:pt x="293" y="0"/>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3" name="Freeform 13"/>
            <p:cNvSpPr>
              <a:spLocks/>
            </p:cNvSpPr>
            <p:nvPr/>
          </p:nvSpPr>
          <p:spPr bwMode="auto">
            <a:xfrm>
              <a:off x="9476" y="3164"/>
              <a:ext cx="189" cy="486"/>
            </a:xfrm>
            <a:custGeom>
              <a:avLst/>
              <a:gdLst/>
              <a:ahLst/>
              <a:cxnLst>
                <a:cxn ang="0">
                  <a:pos x="84" y="0"/>
                </a:cxn>
                <a:cxn ang="0">
                  <a:pos x="126" y="7"/>
                </a:cxn>
                <a:cxn ang="0">
                  <a:pos x="161" y="43"/>
                </a:cxn>
                <a:cxn ang="0">
                  <a:pos x="182" y="93"/>
                </a:cxn>
                <a:cxn ang="0">
                  <a:pos x="189" y="164"/>
                </a:cxn>
                <a:cxn ang="0">
                  <a:pos x="189" y="164"/>
                </a:cxn>
                <a:cxn ang="0">
                  <a:pos x="175" y="271"/>
                </a:cxn>
                <a:cxn ang="0">
                  <a:pos x="140" y="364"/>
                </a:cxn>
                <a:cxn ang="0">
                  <a:pos x="98" y="429"/>
                </a:cxn>
                <a:cxn ang="0">
                  <a:pos x="63" y="471"/>
                </a:cxn>
                <a:cxn ang="0">
                  <a:pos x="42" y="486"/>
                </a:cxn>
                <a:cxn ang="0">
                  <a:pos x="35" y="486"/>
                </a:cxn>
                <a:cxn ang="0">
                  <a:pos x="28" y="479"/>
                </a:cxn>
                <a:cxn ang="0">
                  <a:pos x="28" y="464"/>
                </a:cxn>
                <a:cxn ang="0">
                  <a:pos x="28" y="464"/>
                </a:cxn>
                <a:cxn ang="0">
                  <a:pos x="28" y="457"/>
                </a:cxn>
                <a:cxn ang="0">
                  <a:pos x="35" y="450"/>
                </a:cxn>
                <a:cxn ang="0">
                  <a:pos x="42" y="443"/>
                </a:cxn>
                <a:cxn ang="0">
                  <a:pos x="98" y="371"/>
                </a:cxn>
                <a:cxn ang="0">
                  <a:pos x="133" y="279"/>
                </a:cxn>
                <a:cxn ang="0">
                  <a:pos x="154" y="164"/>
                </a:cxn>
                <a:cxn ang="0">
                  <a:pos x="154" y="157"/>
                </a:cxn>
                <a:cxn ang="0">
                  <a:pos x="154" y="150"/>
                </a:cxn>
                <a:cxn ang="0">
                  <a:pos x="154" y="143"/>
                </a:cxn>
                <a:cxn ang="0">
                  <a:pos x="147" y="143"/>
                </a:cxn>
                <a:cxn ang="0">
                  <a:pos x="147" y="143"/>
                </a:cxn>
                <a:cxn ang="0">
                  <a:pos x="147" y="143"/>
                </a:cxn>
                <a:cxn ang="0">
                  <a:pos x="140" y="150"/>
                </a:cxn>
                <a:cxn ang="0">
                  <a:pos x="126" y="164"/>
                </a:cxn>
                <a:cxn ang="0">
                  <a:pos x="105" y="164"/>
                </a:cxn>
                <a:cxn ang="0">
                  <a:pos x="84" y="171"/>
                </a:cxn>
                <a:cxn ang="0">
                  <a:pos x="63" y="164"/>
                </a:cxn>
                <a:cxn ang="0">
                  <a:pos x="42" y="157"/>
                </a:cxn>
                <a:cxn ang="0">
                  <a:pos x="21" y="143"/>
                </a:cxn>
                <a:cxn ang="0">
                  <a:pos x="14" y="129"/>
                </a:cxn>
                <a:cxn ang="0">
                  <a:pos x="7" y="107"/>
                </a:cxn>
                <a:cxn ang="0">
                  <a:pos x="0" y="86"/>
                </a:cxn>
                <a:cxn ang="0">
                  <a:pos x="7" y="64"/>
                </a:cxn>
                <a:cxn ang="0">
                  <a:pos x="14" y="43"/>
                </a:cxn>
                <a:cxn ang="0">
                  <a:pos x="21" y="21"/>
                </a:cxn>
                <a:cxn ang="0">
                  <a:pos x="42" y="14"/>
                </a:cxn>
                <a:cxn ang="0">
                  <a:pos x="63" y="0"/>
                </a:cxn>
                <a:cxn ang="0">
                  <a:pos x="84" y="0"/>
                </a:cxn>
              </a:cxnLst>
              <a:rect l="0" t="0" r="r" b="b"/>
              <a:pathLst>
                <a:path w="189" h="486">
                  <a:moveTo>
                    <a:pt x="84" y="0"/>
                  </a:moveTo>
                  <a:lnTo>
                    <a:pt x="126" y="7"/>
                  </a:lnTo>
                  <a:lnTo>
                    <a:pt x="161" y="43"/>
                  </a:lnTo>
                  <a:lnTo>
                    <a:pt x="182" y="93"/>
                  </a:lnTo>
                  <a:lnTo>
                    <a:pt x="189" y="164"/>
                  </a:lnTo>
                  <a:lnTo>
                    <a:pt x="189" y="164"/>
                  </a:lnTo>
                  <a:lnTo>
                    <a:pt x="175" y="271"/>
                  </a:lnTo>
                  <a:lnTo>
                    <a:pt x="140" y="364"/>
                  </a:lnTo>
                  <a:lnTo>
                    <a:pt x="98" y="429"/>
                  </a:lnTo>
                  <a:lnTo>
                    <a:pt x="63" y="471"/>
                  </a:lnTo>
                  <a:lnTo>
                    <a:pt x="42" y="486"/>
                  </a:lnTo>
                  <a:lnTo>
                    <a:pt x="35" y="486"/>
                  </a:lnTo>
                  <a:lnTo>
                    <a:pt x="28" y="479"/>
                  </a:lnTo>
                  <a:lnTo>
                    <a:pt x="28" y="464"/>
                  </a:lnTo>
                  <a:lnTo>
                    <a:pt x="28" y="464"/>
                  </a:lnTo>
                  <a:lnTo>
                    <a:pt x="28" y="457"/>
                  </a:lnTo>
                  <a:lnTo>
                    <a:pt x="35" y="450"/>
                  </a:lnTo>
                  <a:lnTo>
                    <a:pt x="42" y="443"/>
                  </a:lnTo>
                  <a:lnTo>
                    <a:pt x="98" y="371"/>
                  </a:lnTo>
                  <a:lnTo>
                    <a:pt x="133" y="279"/>
                  </a:lnTo>
                  <a:lnTo>
                    <a:pt x="154" y="164"/>
                  </a:lnTo>
                  <a:lnTo>
                    <a:pt x="154" y="157"/>
                  </a:lnTo>
                  <a:lnTo>
                    <a:pt x="154" y="150"/>
                  </a:lnTo>
                  <a:lnTo>
                    <a:pt x="154" y="143"/>
                  </a:lnTo>
                  <a:lnTo>
                    <a:pt x="147" y="143"/>
                  </a:lnTo>
                  <a:lnTo>
                    <a:pt x="147" y="143"/>
                  </a:lnTo>
                  <a:lnTo>
                    <a:pt x="147" y="143"/>
                  </a:lnTo>
                  <a:lnTo>
                    <a:pt x="140" y="150"/>
                  </a:lnTo>
                  <a:lnTo>
                    <a:pt x="126" y="164"/>
                  </a:lnTo>
                  <a:lnTo>
                    <a:pt x="105" y="164"/>
                  </a:lnTo>
                  <a:lnTo>
                    <a:pt x="84" y="171"/>
                  </a:lnTo>
                  <a:lnTo>
                    <a:pt x="63" y="164"/>
                  </a:lnTo>
                  <a:lnTo>
                    <a:pt x="42" y="157"/>
                  </a:lnTo>
                  <a:lnTo>
                    <a:pt x="21" y="143"/>
                  </a:lnTo>
                  <a:lnTo>
                    <a:pt x="14" y="129"/>
                  </a:lnTo>
                  <a:lnTo>
                    <a:pt x="7" y="107"/>
                  </a:lnTo>
                  <a:lnTo>
                    <a:pt x="0" y="86"/>
                  </a:lnTo>
                  <a:lnTo>
                    <a:pt x="7" y="64"/>
                  </a:lnTo>
                  <a:lnTo>
                    <a:pt x="14" y="43"/>
                  </a:lnTo>
                  <a:lnTo>
                    <a:pt x="21" y="21"/>
                  </a:lnTo>
                  <a:lnTo>
                    <a:pt x="42" y="14"/>
                  </a:lnTo>
                  <a:lnTo>
                    <a:pt x="63" y="0"/>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4" name="Freeform 14"/>
            <p:cNvSpPr>
              <a:spLocks/>
            </p:cNvSpPr>
            <p:nvPr/>
          </p:nvSpPr>
          <p:spPr bwMode="auto">
            <a:xfrm>
              <a:off x="10091" y="2221"/>
              <a:ext cx="1313" cy="1114"/>
            </a:xfrm>
            <a:custGeom>
              <a:avLst/>
              <a:gdLst/>
              <a:ahLst/>
              <a:cxnLst>
                <a:cxn ang="0">
                  <a:pos x="1222" y="7"/>
                </a:cxn>
                <a:cxn ang="0">
                  <a:pos x="1313" y="14"/>
                </a:cxn>
                <a:cxn ang="0">
                  <a:pos x="1313" y="36"/>
                </a:cxn>
                <a:cxn ang="0">
                  <a:pos x="1292" y="50"/>
                </a:cxn>
                <a:cxn ang="0">
                  <a:pos x="1131" y="100"/>
                </a:cxn>
                <a:cxn ang="0">
                  <a:pos x="998" y="222"/>
                </a:cxn>
                <a:cxn ang="0">
                  <a:pos x="810" y="429"/>
                </a:cxn>
                <a:cxn ang="0">
                  <a:pos x="824" y="664"/>
                </a:cxn>
                <a:cxn ang="0">
                  <a:pos x="957" y="993"/>
                </a:cxn>
                <a:cxn ang="0">
                  <a:pos x="1033" y="1057"/>
                </a:cxn>
                <a:cxn ang="0">
                  <a:pos x="1110" y="1064"/>
                </a:cxn>
                <a:cxn ang="0">
                  <a:pos x="1124" y="1086"/>
                </a:cxn>
                <a:cxn ang="0">
                  <a:pos x="1110" y="1114"/>
                </a:cxn>
                <a:cxn ang="0">
                  <a:pos x="1040" y="1114"/>
                </a:cxn>
                <a:cxn ang="0">
                  <a:pos x="852" y="1107"/>
                </a:cxn>
                <a:cxn ang="0">
                  <a:pos x="712" y="1114"/>
                </a:cxn>
                <a:cxn ang="0">
                  <a:pos x="691" y="1100"/>
                </a:cxn>
                <a:cxn ang="0">
                  <a:pos x="698" y="1072"/>
                </a:cxn>
                <a:cxn ang="0">
                  <a:pos x="726" y="1064"/>
                </a:cxn>
                <a:cxn ang="0">
                  <a:pos x="803" y="1036"/>
                </a:cxn>
                <a:cxn ang="0">
                  <a:pos x="817" y="1014"/>
                </a:cxn>
                <a:cxn ang="0">
                  <a:pos x="642" y="607"/>
                </a:cxn>
                <a:cxn ang="0">
                  <a:pos x="328" y="957"/>
                </a:cxn>
                <a:cxn ang="0">
                  <a:pos x="300" y="1014"/>
                </a:cxn>
                <a:cxn ang="0">
                  <a:pos x="321" y="1050"/>
                </a:cxn>
                <a:cxn ang="0">
                  <a:pos x="356" y="1064"/>
                </a:cxn>
                <a:cxn ang="0">
                  <a:pos x="370" y="1064"/>
                </a:cxn>
                <a:cxn ang="0">
                  <a:pos x="377" y="1093"/>
                </a:cxn>
                <a:cxn ang="0">
                  <a:pos x="356" y="1114"/>
                </a:cxn>
                <a:cxn ang="0">
                  <a:pos x="174" y="1107"/>
                </a:cxn>
                <a:cxn ang="0">
                  <a:pos x="14" y="1107"/>
                </a:cxn>
                <a:cxn ang="0">
                  <a:pos x="0" y="1093"/>
                </a:cxn>
                <a:cxn ang="0">
                  <a:pos x="14" y="1064"/>
                </a:cxn>
                <a:cxn ang="0">
                  <a:pos x="119" y="1050"/>
                </a:cxn>
                <a:cxn ang="0">
                  <a:pos x="293" y="929"/>
                </a:cxn>
                <a:cxn ang="0">
                  <a:pos x="433" y="79"/>
                </a:cxn>
                <a:cxn ang="0">
                  <a:pos x="321" y="50"/>
                </a:cxn>
                <a:cxn ang="0">
                  <a:pos x="286" y="43"/>
                </a:cxn>
                <a:cxn ang="0">
                  <a:pos x="293" y="7"/>
                </a:cxn>
                <a:cxn ang="0">
                  <a:pos x="314" y="0"/>
                </a:cxn>
                <a:cxn ang="0">
                  <a:pos x="496" y="7"/>
                </a:cxn>
                <a:cxn ang="0">
                  <a:pos x="698" y="0"/>
                </a:cxn>
                <a:cxn ang="0">
                  <a:pos x="712" y="22"/>
                </a:cxn>
                <a:cxn ang="0">
                  <a:pos x="705" y="50"/>
                </a:cxn>
                <a:cxn ang="0">
                  <a:pos x="656" y="57"/>
                </a:cxn>
                <a:cxn ang="0">
                  <a:pos x="600" y="86"/>
                </a:cxn>
                <a:cxn ang="0">
                  <a:pos x="593" y="107"/>
                </a:cxn>
                <a:cxn ang="0">
                  <a:pos x="733" y="443"/>
                </a:cxn>
                <a:cxn ang="0">
                  <a:pos x="1005" y="143"/>
                </a:cxn>
                <a:cxn ang="0">
                  <a:pos x="1019" y="86"/>
                </a:cxn>
                <a:cxn ang="0">
                  <a:pos x="985" y="57"/>
                </a:cxn>
                <a:cxn ang="0">
                  <a:pos x="957" y="50"/>
                </a:cxn>
                <a:cxn ang="0">
                  <a:pos x="936" y="36"/>
                </a:cxn>
                <a:cxn ang="0">
                  <a:pos x="950" y="7"/>
                </a:cxn>
              </a:cxnLst>
              <a:rect l="0" t="0" r="r" b="b"/>
              <a:pathLst>
                <a:path w="1313" h="1114">
                  <a:moveTo>
                    <a:pt x="971" y="0"/>
                  </a:moveTo>
                  <a:lnTo>
                    <a:pt x="1145" y="7"/>
                  </a:lnTo>
                  <a:lnTo>
                    <a:pt x="1222" y="7"/>
                  </a:lnTo>
                  <a:lnTo>
                    <a:pt x="1299" y="0"/>
                  </a:lnTo>
                  <a:lnTo>
                    <a:pt x="1306" y="7"/>
                  </a:lnTo>
                  <a:lnTo>
                    <a:pt x="1313" y="14"/>
                  </a:lnTo>
                  <a:lnTo>
                    <a:pt x="1313" y="14"/>
                  </a:lnTo>
                  <a:lnTo>
                    <a:pt x="1313" y="22"/>
                  </a:lnTo>
                  <a:lnTo>
                    <a:pt x="1313" y="36"/>
                  </a:lnTo>
                  <a:lnTo>
                    <a:pt x="1306" y="43"/>
                  </a:lnTo>
                  <a:lnTo>
                    <a:pt x="1299" y="50"/>
                  </a:lnTo>
                  <a:lnTo>
                    <a:pt x="1292" y="50"/>
                  </a:lnTo>
                  <a:lnTo>
                    <a:pt x="1278" y="50"/>
                  </a:lnTo>
                  <a:lnTo>
                    <a:pt x="1194" y="64"/>
                  </a:lnTo>
                  <a:lnTo>
                    <a:pt x="1131" y="100"/>
                  </a:lnTo>
                  <a:lnTo>
                    <a:pt x="1075" y="136"/>
                  </a:lnTo>
                  <a:lnTo>
                    <a:pt x="1047" y="172"/>
                  </a:lnTo>
                  <a:lnTo>
                    <a:pt x="998" y="222"/>
                  </a:lnTo>
                  <a:lnTo>
                    <a:pt x="936" y="286"/>
                  </a:lnTo>
                  <a:lnTo>
                    <a:pt x="873" y="357"/>
                  </a:lnTo>
                  <a:lnTo>
                    <a:pt x="810" y="429"/>
                  </a:lnTo>
                  <a:lnTo>
                    <a:pt x="747" y="486"/>
                  </a:lnTo>
                  <a:lnTo>
                    <a:pt x="782" y="564"/>
                  </a:lnTo>
                  <a:lnTo>
                    <a:pt x="824" y="664"/>
                  </a:lnTo>
                  <a:lnTo>
                    <a:pt x="866" y="779"/>
                  </a:lnTo>
                  <a:lnTo>
                    <a:pt x="915" y="893"/>
                  </a:lnTo>
                  <a:lnTo>
                    <a:pt x="957" y="993"/>
                  </a:lnTo>
                  <a:lnTo>
                    <a:pt x="978" y="1029"/>
                  </a:lnTo>
                  <a:lnTo>
                    <a:pt x="998" y="1050"/>
                  </a:lnTo>
                  <a:lnTo>
                    <a:pt x="1033" y="1057"/>
                  </a:lnTo>
                  <a:lnTo>
                    <a:pt x="1096" y="1064"/>
                  </a:lnTo>
                  <a:lnTo>
                    <a:pt x="1103" y="1064"/>
                  </a:lnTo>
                  <a:lnTo>
                    <a:pt x="1110" y="1064"/>
                  </a:lnTo>
                  <a:lnTo>
                    <a:pt x="1117" y="1064"/>
                  </a:lnTo>
                  <a:lnTo>
                    <a:pt x="1124" y="1072"/>
                  </a:lnTo>
                  <a:lnTo>
                    <a:pt x="1124" y="1086"/>
                  </a:lnTo>
                  <a:lnTo>
                    <a:pt x="1124" y="1100"/>
                  </a:lnTo>
                  <a:lnTo>
                    <a:pt x="1117" y="1107"/>
                  </a:lnTo>
                  <a:lnTo>
                    <a:pt x="1110" y="1114"/>
                  </a:lnTo>
                  <a:lnTo>
                    <a:pt x="1103" y="1114"/>
                  </a:lnTo>
                  <a:lnTo>
                    <a:pt x="1096" y="1114"/>
                  </a:lnTo>
                  <a:lnTo>
                    <a:pt x="1040" y="1114"/>
                  </a:lnTo>
                  <a:lnTo>
                    <a:pt x="971" y="1107"/>
                  </a:lnTo>
                  <a:lnTo>
                    <a:pt x="915" y="1107"/>
                  </a:lnTo>
                  <a:lnTo>
                    <a:pt x="852" y="1107"/>
                  </a:lnTo>
                  <a:lnTo>
                    <a:pt x="775" y="1114"/>
                  </a:lnTo>
                  <a:lnTo>
                    <a:pt x="712" y="1114"/>
                  </a:lnTo>
                  <a:lnTo>
                    <a:pt x="712" y="1114"/>
                  </a:lnTo>
                  <a:lnTo>
                    <a:pt x="705" y="1114"/>
                  </a:lnTo>
                  <a:lnTo>
                    <a:pt x="698" y="1107"/>
                  </a:lnTo>
                  <a:lnTo>
                    <a:pt x="691" y="1100"/>
                  </a:lnTo>
                  <a:lnTo>
                    <a:pt x="691" y="1093"/>
                  </a:lnTo>
                  <a:lnTo>
                    <a:pt x="691" y="1079"/>
                  </a:lnTo>
                  <a:lnTo>
                    <a:pt x="698" y="1072"/>
                  </a:lnTo>
                  <a:lnTo>
                    <a:pt x="705" y="1064"/>
                  </a:lnTo>
                  <a:lnTo>
                    <a:pt x="712" y="1064"/>
                  </a:lnTo>
                  <a:lnTo>
                    <a:pt x="726" y="1064"/>
                  </a:lnTo>
                  <a:lnTo>
                    <a:pt x="754" y="1057"/>
                  </a:lnTo>
                  <a:lnTo>
                    <a:pt x="782" y="1050"/>
                  </a:lnTo>
                  <a:lnTo>
                    <a:pt x="803" y="1036"/>
                  </a:lnTo>
                  <a:lnTo>
                    <a:pt x="810" y="1029"/>
                  </a:lnTo>
                  <a:lnTo>
                    <a:pt x="817" y="1014"/>
                  </a:lnTo>
                  <a:lnTo>
                    <a:pt x="817" y="1014"/>
                  </a:lnTo>
                  <a:lnTo>
                    <a:pt x="810" y="1007"/>
                  </a:lnTo>
                  <a:lnTo>
                    <a:pt x="810" y="993"/>
                  </a:lnTo>
                  <a:lnTo>
                    <a:pt x="642" y="607"/>
                  </a:lnTo>
                  <a:lnTo>
                    <a:pt x="503" y="764"/>
                  </a:lnTo>
                  <a:lnTo>
                    <a:pt x="342" y="936"/>
                  </a:lnTo>
                  <a:lnTo>
                    <a:pt x="328" y="957"/>
                  </a:lnTo>
                  <a:lnTo>
                    <a:pt x="314" y="972"/>
                  </a:lnTo>
                  <a:lnTo>
                    <a:pt x="300" y="993"/>
                  </a:lnTo>
                  <a:lnTo>
                    <a:pt x="300" y="1014"/>
                  </a:lnTo>
                  <a:lnTo>
                    <a:pt x="300" y="1029"/>
                  </a:lnTo>
                  <a:lnTo>
                    <a:pt x="307" y="1043"/>
                  </a:lnTo>
                  <a:lnTo>
                    <a:pt x="321" y="1050"/>
                  </a:lnTo>
                  <a:lnTo>
                    <a:pt x="328" y="1057"/>
                  </a:lnTo>
                  <a:lnTo>
                    <a:pt x="342" y="1057"/>
                  </a:lnTo>
                  <a:lnTo>
                    <a:pt x="356" y="1064"/>
                  </a:lnTo>
                  <a:lnTo>
                    <a:pt x="363" y="1064"/>
                  </a:lnTo>
                  <a:lnTo>
                    <a:pt x="363" y="1064"/>
                  </a:lnTo>
                  <a:lnTo>
                    <a:pt x="370" y="1064"/>
                  </a:lnTo>
                  <a:lnTo>
                    <a:pt x="377" y="1072"/>
                  </a:lnTo>
                  <a:lnTo>
                    <a:pt x="377" y="1079"/>
                  </a:lnTo>
                  <a:lnTo>
                    <a:pt x="377" y="1093"/>
                  </a:lnTo>
                  <a:lnTo>
                    <a:pt x="370" y="1107"/>
                  </a:lnTo>
                  <a:lnTo>
                    <a:pt x="363" y="1114"/>
                  </a:lnTo>
                  <a:lnTo>
                    <a:pt x="356" y="1114"/>
                  </a:lnTo>
                  <a:lnTo>
                    <a:pt x="356" y="1114"/>
                  </a:lnTo>
                  <a:lnTo>
                    <a:pt x="265" y="1107"/>
                  </a:lnTo>
                  <a:lnTo>
                    <a:pt x="174" y="1107"/>
                  </a:lnTo>
                  <a:lnTo>
                    <a:pt x="98" y="1107"/>
                  </a:lnTo>
                  <a:lnTo>
                    <a:pt x="21" y="1114"/>
                  </a:lnTo>
                  <a:lnTo>
                    <a:pt x="14" y="1107"/>
                  </a:lnTo>
                  <a:lnTo>
                    <a:pt x="7" y="1107"/>
                  </a:lnTo>
                  <a:lnTo>
                    <a:pt x="0" y="1100"/>
                  </a:lnTo>
                  <a:lnTo>
                    <a:pt x="0" y="1093"/>
                  </a:lnTo>
                  <a:lnTo>
                    <a:pt x="7" y="1079"/>
                  </a:lnTo>
                  <a:lnTo>
                    <a:pt x="7" y="1072"/>
                  </a:lnTo>
                  <a:lnTo>
                    <a:pt x="14" y="1064"/>
                  </a:lnTo>
                  <a:lnTo>
                    <a:pt x="28" y="1064"/>
                  </a:lnTo>
                  <a:lnTo>
                    <a:pt x="35" y="1064"/>
                  </a:lnTo>
                  <a:lnTo>
                    <a:pt x="119" y="1050"/>
                  </a:lnTo>
                  <a:lnTo>
                    <a:pt x="195" y="1014"/>
                  </a:lnTo>
                  <a:lnTo>
                    <a:pt x="272" y="950"/>
                  </a:lnTo>
                  <a:lnTo>
                    <a:pt x="293" y="929"/>
                  </a:lnTo>
                  <a:lnTo>
                    <a:pt x="628" y="557"/>
                  </a:lnTo>
                  <a:lnTo>
                    <a:pt x="440" y="107"/>
                  </a:lnTo>
                  <a:lnTo>
                    <a:pt x="433" y="79"/>
                  </a:lnTo>
                  <a:lnTo>
                    <a:pt x="412" y="64"/>
                  </a:lnTo>
                  <a:lnTo>
                    <a:pt x="377" y="57"/>
                  </a:lnTo>
                  <a:lnTo>
                    <a:pt x="321" y="50"/>
                  </a:lnTo>
                  <a:lnTo>
                    <a:pt x="307" y="50"/>
                  </a:lnTo>
                  <a:lnTo>
                    <a:pt x="293" y="50"/>
                  </a:lnTo>
                  <a:lnTo>
                    <a:pt x="286" y="43"/>
                  </a:lnTo>
                  <a:lnTo>
                    <a:pt x="286" y="36"/>
                  </a:lnTo>
                  <a:lnTo>
                    <a:pt x="286" y="22"/>
                  </a:lnTo>
                  <a:lnTo>
                    <a:pt x="293" y="7"/>
                  </a:lnTo>
                  <a:lnTo>
                    <a:pt x="300" y="7"/>
                  </a:lnTo>
                  <a:lnTo>
                    <a:pt x="307" y="0"/>
                  </a:lnTo>
                  <a:lnTo>
                    <a:pt x="314" y="0"/>
                  </a:lnTo>
                  <a:lnTo>
                    <a:pt x="370" y="7"/>
                  </a:lnTo>
                  <a:lnTo>
                    <a:pt x="440" y="7"/>
                  </a:lnTo>
                  <a:lnTo>
                    <a:pt x="496" y="7"/>
                  </a:lnTo>
                  <a:lnTo>
                    <a:pt x="593" y="7"/>
                  </a:lnTo>
                  <a:lnTo>
                    <a:pt x="691" y="0"/>
                  </a:lnTo>
                  <a:lnTo>
                    <a:pt x="698" y="0"/>
                  </a:lnTo>
                  <a:lnTo>
                    <a:pt x="705" y="7"/>
                  </a:lnTo>
                  <a:lnTo>
                    <a:pt x="712" y="7"/>
                  </a:lnTo>
                  <a:lnTo>
                    <a:pt x="712" y="22"/>
                  </a:lnTo>
                  <a:lnTo>
                    <a:pt x="712" y="36"/>
                  </a:lnTo>
                  <a:lnTo>
                    <a:pt x="712" y="43"/>
                  </a:lnTo>
                  <a:lnTo>
                    <a:pt x="705" y="50"/>
                  </a:lnTo>
                  <a:lnTo>
                    <a:pt x="691" y="50"/>
                  </a:lnTo>
                  <a:lnTo>
                    <a:pt x="684" y="50"/>
                  </a:lnTo>
                  <a:lnTo>
                    <a:pt x="656" y="57"/>
                  </a:lnTo>
                  <a:lnTo>
                    <a:pt x="628" y="64"/>
                  </a:lnTo>
                  <a:lnTo>
                    <a:pt x="614" y="72"/>
                  </a:lnTo>
                  <a:lnTo>
                    <a:pt x="600" y="86"/>
                  </a:lnTo>
                  <a:lnTo>
                    <a:pt x="593" y="93"/>
                  </a:lnTo>
                  <a:lnTo>
                    <a:pt x="593" y="100"/>
                  </a:lnTo>
                  <a:lnTo>
                    <a:pt x="593" y="107"/>
                  </a:lnTo>
                  <a:lnTo>
                    <a:pt x="593" y="107"/>
                  </a:lnTo>
                  <a:lnTo>
                    <a:pt x="600" y="122"/>
                  </a:lnTo>
                  <a:lnTo>
                    <a:pt x="733" y="443"/>
                  </a:lnTo>
                  <a:lnTo>
                    <a:pt x="733" y="443"/>
                  </a:lnTo>
                  <a:lnTo>
                    <a:pt x="992" y="164"/>
                  </a:lnTo>
                  <a:lnTo>
                    <a:pt x="1005" y="143"/>
                  </a:lnTo>
                  <a:lnTo>
                    <a:pt x="1012" y="122"/>
                  </a:lnTo>
                  <a:lnTo>
                    <a:pt x="1019" y="100"/>
                  </a:lnTo>
                  <a:lnTo>
                    <a:pt x="1019" y="86"/>
                  </a:lnTo>
                  <a:lnTo>
                    <a:pt x="1012" y="72"/>
                  </a:lnTo>
                  <a:lnTo>
                    <a:pt x="998" y="64"/>
                  </a:lnTo>
                  <a:lnTo>
                    <a:pt x="985" y="57"/>
                  </a:lnTo>
                  <a:lnTo>
                    <a:pt x="978" y="57"/>
                  </a:lnTo>
                  <a:lnTo>
                    <a:pt x="964" y="50"/>
                  </a:lnTo>
                  <a:lnTo>
                    <a:pt x="957" y="50"/>
                  </a:lnTo>
                  <a:lnTo>
                    <a:pt x="950" y="50"/>
                  </a:lnTo>
                  <a:lnTo>
                    <a:pt x="943" y="43"/>
                  </a:lnTo>
                  <a:lnTo>
                    <a:pt x="936" y="36"/>
                  </a:lnTo>
                  <a:lnTo>
                    <a:pt x="943" y="22"/>
                  </a:lnTo>
                  <a:lnTo>
                    <a:pt x="943" y="7"/>
                  </a:lnTo>
                  <a:lnTo>
                    <a:pt x="950" y="7"/>
                  </a:lnTo>
                  <a:lnTo>
                    <a:pt x="964" y="0"/>
                  </a:lnTo>
                  <a:lnTo>
                    <a:pt x="9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5" name="Freeform 15"/>
            <p:cNvSpPr>
              <a:spLocks noEditPoints="1"/>
            </p:cNvSpPr>
            <p:nvPr/>
          </p:nvSpPr>
          <p:spPr bwMode="auto">
            <a:xfrm>
              <a:off x="11599" y="2114"/>
              <a:ext cx="370" cy="1629"/>
            </a:xfrm>
            <a:custGeom>
              <a:avLst/>
              <a:gdLst/>
              <a:ahLst/>
              <a:cxnLst>
                <a:cxn ang="0">
                  <a:pos x="370" y="814"/>
                </a:cxn>
                <a:cxn ang="0">
                  <a:pos x="370" y="814"/>
                </a:cxn>
                <a:cxn ang="0">
                  <a:pos x="370" y="814"/>
                </a:cxn>
                <a:cxn ang="0">
                  <a:pos x="370" y="814"/>
                </a:cxn>
                <a:cxn ang="0">
                  <a:pos x="21" y="0"/>
                </a:cxn>
                <a:cxn ang="0">
                  <a:pos x="42" y="14"/>
                </a:cxn>
                <a:cxn ang="0">
                  <a:pos x="84" y="50"/>
                </a:cxn>
                <a:cxn ang="0">
                  <a:pos x="140" y="114"/>
                </a:cxn>
                <a:cxn ang="0">
                  <a:pos x="203" y="200"/>
                </a:cxn>
                <a:cxn ang="0">
                  <a:pos x="266" y="307"/>
                </a:cxn>
                <a:cxn ang="0">
                  <a:pos x="336" y="493"/>
                </a:cxn>
                <a:cxn ang="0">
                  <a:pos x="363" y="664"/>
                </a:cxn>
                <a:cxn ang="0">
                  <a:pos x="370" y="814"/>
                </a:cxn>
                <a:cxn ang="0">
                  <a:pos x="363" y="964"/>
                </a:cxn>
                <a:cxn ang="0">
                  <a:pos x="336" y="1129"/>
                </a:cxn>
                <a:cxn ang="0">
                  <a:pos x="273" y="1307"/>
                </a:cxn>
                <a:cxn ang="0">
                  <a:pos x="224" y="1407"/>
                </a:cxn>
                <a:cxn ang="0">
                  <a:pos x="168" y="1486"/>
                </a:cxn>
                <a:cxn ang="0">
                  <a:pos x="119" y="1543"/>
                </a:cxn>
                <a:cxn ang="0">
                  <a:pos x="70" y="1593"/>
                </a:cxn>
                <a:cxn ang="0">
                  <a:pos x="35" y="1614"/>
                </a:cxn>
                <a:cxn ang="0">
                  <a:pos x="21" y="1629"/>
                </a:cxn>
                <a:cxn ang="0">
                  <a:pos x="7" y="1621"/>
                </a:cxn>
                <a:cxn ang="0">
                  <a:pos x="7" y="1621"/>
                </a:cxn>
                <a:cxn ang="0">
                  <a:pos x="0" y="1614"/>
                </a:cxn>
                <a:cxn ang="0">
                  <a:pos x="0" y="1607"/>
                </a:cxn>
                <a:cxn ang="0">
                  <a:pos x="7" y="1600"/>
                </a:cxn>
                <a:cxn ang="0">
                  <a:pos x="14" y="1593"/>
                </a:cxn>
                <a:cxn ang="0">
                  <a:pos x="21" y="1586"/>
                </a:cxn>
                <a:cxn ang="0">
                  <a:pos x="126" y="1450"/>
                </a:cxn>
                <a:cxn ang="0">
                  <a:pos x="203" y="1307"/>
                </a:cxn>
                <a:cxn ang="0">
                  <a:pos x="245" y="1143"/>
                </a:cxn>
                <a:cxn ang="0">
                  <a:pos x="273" y="979"/>
                </a:cxn>
                <a:cxn ang="0">
                  <a:pos x="280" y="814"/>
                </a:cxn>
                <a:cxn ang="0">
                  <a:pos x="266" y="621"/>
                </a:cxn>
                <a:cxn ang="0">
                  <a:pos x="238" y="443"/>
                </a:cxn>
                <a:cxn ang="0">
                  <a:pos x="189" y="293"/>
                </a:cxn>
                <a:cxn ang="0">
                  <a:pos x="119" y="164"/>
                </a:cxn>
                <a:cxn ang="0">
                  <a:pos x="35" y="57"/>
                </a:cxn>
                <a:cxn ang="0">
                  <a:pos x="14" y="43"/>
                </a:cxn>
                <a:cxn ang="0">
                  <a:pos x="7" y="29"/>
                </a:cxn>
                <a:cxn ang="0">
                  <a:pos x="7" y="21"/>
                </a:cxn>
                <a:cxn ang="0">
                  <a:pos x="0" y="21"/>
                </a:cxn>
                <a:cxn ang="0">
                  <a:pos x="0" y="21"/>
                </a:cxn>
                <a:cxn ang="0">
                  <a:pos x="7" y="7"/>
                </a:cxn>
                <a:cxn ang="0">
                  <a:pos x="7" y="0"/>
                </a:cxn>
                <a:cxn ang="0">
                  <a:pos x="21" y="0"/>
                </a:cxn>
              </a:cxnLst>
              <a:rect l="0" t="0" r="r" b="b"/>
              <a:pathLst>
                <a:path w="370" h="1629">
                  <a:moveTo>
                    <a:pt x="370" y="814"/>
                  </a:moveTo>
                  <a:lnTo>
                    <a:pt x="370" y="814"/>
                  </a:lnTo>
                  <a:lnTo>
                    <a:pt x="370" y="814"/>
                  </a:lnTo>
                  <a:lnTo>
                    <a:pt x="370" y="814"/>
                  </a:lnTo>
                  <a:close/>
                  <a:moveTo>
                    <a:pt x="21" y="0"/>
                  </a:moveTo>
                  <a:lnTo>
                    <a:pt x="42" y="14"/>
                  </a:lnTo>
                  <a:lnTo>
                    <a:pt x="84" y="50"/>
                  </a:lnTo>
                  <a:lnTo>
                    <a:pt x="140" y="114"/>
                  </a:lnTo>
                  <a:lnTo>
                    <a:pt x="203" y="200"/>
                  </a:lnTo>
                  <a:lnTo>
                    <a:pt x="266" y="307"/>
                  </a:lnTo>
                  <a:lnTo>
                    <a:pt x="336" y="493"/>
                  </a:lnTo>
                  <a:lnTo>
                    <a:pt x="363" y="664"/>
                  </a:lnTo>
                  <a:lnTo>
                    <a:pt x="370" y="814"/>
                  </a:lnTo>
                  <a:lnTo>
                    <a:pt x="363" y="964"/>
                  </a:lnTo>
                  <a:lnTo>
                    <a:pt x="336" y="1129"/>
                  </a:lnTo>
                  <a:lnTo>
                    <a:pt x="273" y="1307"/>
                  </a:lnTo>
                  <a:lnTo>
                    <a:pt x="224" y="1407"/>
                  </a:lnTo>
                  <a:lnTo>
                    <a:pt x="168" y="1486"/>
                  </a:lnTo>
                  <a:lnTo>
                    <a:pt x="119" y="1543"/>
                  </a:lnTo>
                  <a:lnTo>
                    <a:pt x="70" y="1593"/>
                  </a:lnTo>
                  <a:lnTo>
                    <a:pt x="35" y="1614"/>
                  </a:lnTo>
                  <a:lnTo>
                    <a:pt x="21" y="1629"/>
                  </a:lnTo>
                  <a:lnTo>
                    <a:pt x="7" y="1621"/>
                  </a:lnTo>
                  <a:lnTo>
                    <a:pt x="7" y="1621"/>
                  </a:lnTo>
                  <a:lnTo>
                    <a:pt x="0" y="1614"/>
                  </a:lnTo>
                  <a:lnTo>
                    <a:pt x="0" y="1607"/>
                  </a:lnTo>
                  <a:lnTo>
                    <a:pt x="7" y="1600"/>
                  </a:lnTo>
                  <a:lnTo>
                    <a:pt x="14" y="1593"/>
                  </a:lnTo>
                  <a:lnTo>
                    <a:pt x="21" y="1586"/>
                  </a:lnTo>
                  <a:lnTo>
                    <a:pt x="126" y="1450"/>
                  </a:lnTo>
                  <a:lnTo>
                    <a:pt x="203" y="1307"/>
                  </a:lnTo>
                  <a:lnTo>
                    <a:pt x="245" y="1143"/>
                  </a:lnTo>
                  <a:lnTo>
                    <a:pt x="273" y="979"/>
                  </a:lnTo>
                  <a:lnTo>
                    <a:pt x="280" y="814"/>
                  </a:lnTo>
                  <a:lnTo>
                    <a:pt x="266" y="621"/>
                  </a:lnTo>
                  <a:lnTo>
                    <a:pt x="238" y="443"/>
                  </a:lnTo>
                  <a:lnTo>
                    <a:pt x="189" y="293"/>
                  </a:lnTo>
                  <a:lnTo>
                    <a:pt x="119" y="164"/>
                  </a:lnTo>
                  <a:lnTo>
                    <a:pt x="35" y="57"/>
                  </a:lnTo>
                  <a:lnTo>
                    <a:pt x="14" y="43"/>
                  </a:lnTo>
                  <a:lnTo>
                    <a:pt x="7" y="29"/>
                  </a:lnTo>
                  <a:lnTo>
                    <a:pt x="7" y="21"/>
                  </a:lnTo>
                  <a:lnTo>
                    <a:pt x="0" y="21"/>
                  </a:lnTo>
                  <a:lnTo>
                    <a:pt x="0" y="21"/>
                  </a:lnTo>
                  <a:lnTo>
                    <a:pt x="7" y="7"/>
                  </a:lnTo>
                  <a:lnTo>
                    <a:pt x="7"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6" name="Freeform 16"/>
            <p:cNvSpPr>
              <a:spLocks noEditPoints="1"/>
            </p:cNvSpPr>
            <p:nvPr/>
          </p:nvSpPr>
          <p:spPr bwMode="auto">
            <a:xfrm>
              <a:off x="12654" y="2735"/>
              <a:ext cx="1061" cy="379"/>
            </a:xfrm>
            <a:custGeom>
              <a:avLst/>
              <a:gdLst/>
              <a:ahLst/>
              <a:cxnLst>
                <a:cxn ang="0">
                  <a:pos x="56" y="315"/>
                </a:cxn>
                <a:cxn ang="0">
                  <a:pos x="1006" y="315"/>
                </a:cxn>
                <a:cxn ang="0">
                  <a:pos x="1020" y="315"/>
                </a:cxn>
                <a:cxn ang="0">
                  <a:pos x="1034" y="322"/>
                </a:cxn>
                <a:cxn ang="0">
                  <a:pos x="1040" y="322"/>
                </a:cxn>
                <a:cxn ang="0">
                  <a:pos x="1054" y="329"/>
                </a:cxn>
                <a:cxn ang="0">
                  <a:pos x="1061" y="336"/>
                </a:cxn>
                <a:cxn ang="0">
                  <a:pos x="1061" y="350"/>
                </a:cxn>
                <a:cxn ang="0">
                  <a:pos x="1061" y="365"/>
                </a:cxn>
                <a:cxn ang="0">
                  <a:pos x="1054" y="372"/>
                </a:cxn>
                <a:cxn ang="0">
                  <a:pos x="1040" y="379"/>
                </a:cxn>
                <a:cxn ang="0">
                  <a:pos x="1034" y="379"/>
                </a:cxn>
                <a:cxn ang="0">
                  <a:pos x="1020" y="379"/>
                </a:cxn>
                <a:cxn ang="0">
                  <a:pos x="1006" y="379"/>
                </a:cxn>
                <a:cxn ang="0">
                  <a:pos x="56" y="379"/>
                </a:cxn>
                <a:cxn ang="0">
                  <a:pos x="42" y="379"/>
                </a:cxn>
                <a:cxn ang="0">
                  <a:pos x="35" y="379"/>
                </a:cxn>
                <a:cxn ang="0">
                  <a:pos x="21" y="379"/>
                </a:cxn>
                <a:cxn ang="0">
                  <a:pos x="14" y="372"/>
                </a:cxn>
                <a:cxn ang="0">
                  <a:pos x="7" y="365"/>
                </a:cxn>
                <a:cxn ang="0">
                  <a:pos x="0" y="350"/>
                </a:cxn>
                <a:cxn ang="0">
                  <a:pos x="7" y="336"/>
                </a:cxn>
                <a:cxn ang="0">
                  <a:pos x="14" y="329"/>
                </a:cxn>
                <a:cxn ang="0">
                  <a:pos x="21" y="322"/>
                </a:cxn>
                <a:cxn ang="0">
                  <a:pos x="35" y="322"/>
                </a:cxn>
                <a:cxn ang="0">
                  <a:pos x="42" y="315"/>
                </a:cxn>
                <a:cxn ang="0">
                  <a:pos x="56" y="315"/>
                </a:cxn>
                <a:cxn ang="0">
                  <a:pos x="56" y="0"/>
                </a:cxn>
                <a:cxn ang="0">
                  <a:pos x="1006" y="0"/>
                </a:cxn>
                <a:cxn ang="0">
                  <a:pos x="1020" y="0"/>
                </a:cxn>
                <a:cxn ang="0">
                  <a:pos x="1034" y="8"/>
                </a:cxn>
                <a:cxn ang="0">
                  <a:pos x="1040" y="8"/>
                </a:cxn>
                <a:cxn ang="0">
                  <a:pos x="1054" y="15"/>
                </a:cxn>
                <a:cxn ang="0">
                  <a:pos x="1061" y="22"/>
                </a:cxn>
                <a:cxn ang="0">
                  <a:pos x="1061" y="36"/>
                </a:cxn>
                <a:cxn ang="0">
                  <a:pos x="1061" y="50"/>
                </a:cxn>
                <a:cxn ang="0">
                  <a:pos x="1054" y="58"/>
                </a:cxn>
                <a:cxn ang="0">
                  <a:pos x="1040" y="65"/>
                </a:cxn>
                <a:cxn ang="0">
                  <a:pos x="1034" y="65"/>
                </a:cxn>
                <a:cxn ang="0">
                  <a:pos x="1020" y="65"/>
                </a:cxn>
                <a:cxn ang="0">
                  <a:pos x="1006" y="65"/>
                </a:cxn>
                <a:cxn ang="0">
                  <a:pos x="56" y="65"/>
                </a:cxn>
                <a:cxn ang="0">
                  <a:pos x="42" y="65"/>
                </a:cxn>
                <a:cxn ang="0">
                  <a:pos x="35" y="65"/>
                </a:cxn>
                <a:cxn ang="0">
                  <a:pos x="21" y="65"/>
                </a:cxn>
                <a:cxn ang="0">
                  <a:pos x="14" y="58"/>
                </a:cxn>
                <a:cxn ang="0">
                  <a:pos x="7" y="50"/>
                </a:cxn>
                <a:cxn ang="0">
                  <a:pos x="0" y="36"/>
                </a:cxn>
                <a:cxn ang="0">
                  <a:pos x="7" y="22"/>
                </a:cxn>
                <a:cxn ang="0">
                  <a:pos x="14" y="15"/>
                </a:cxn>
                <a:cxn ang="0">
                  <a:pos x="21" y="8"/>
                </a:cxn>
                <a:cxn ang="0">
                  <a:pos x="35" y="8"/>
                </a:cxn>
                <a:cxn ang="0">
                  <a:pos x="42" y="0"/>
                </a:cxn>
                <a:cxn ang="0">
                  <a:pos x="56" y="0"/>
                </a:cxn>
              </a:cxnLst>
              <a:rect l="0" t="0" r="r" b="b"/>
              <a:pathLst>
                <a:path w="1061" h="379">
                  <a:moveTo>
                    <a:pt x="56" y="315"/>
                  </a:moveTo>
                  <a:lnTo>
                    <a:pt x="1006" y="315"/>
                  </a:lnTo>
                  <a:lnTo>
                    <a:pt x="1020" y="315"/>
                  </a:lnTo>
                  <a:lnTo>
                    <a:pt x="1034" y="322"/>
                  </a:lnTo>
                  <a:lnTo>
                    <a:pt x="1040" y="322"/>
                  </a:lnTo>
                  <a:lnTo>
                    <a:pt x="1054" y="329"/>
                  </a:lnTo>
                  <a:lnTo>
                    <a:pt x="1061" y="336"/>
                  </a:lnTo>
                  <a:lnTo>
                    <a:pt x="1061" y="350"/>
                  </a:lnTo>
                  <a:lnTo>
                    <a:pt x="1061" y="365"/>
                  </a:lnTo>
                  <a:lnTo>
                    <a:pt x="1054" y="372"/>
                  </a:lnTo>
                  <a:lnTo>
                    <a:pt x="1040" y="379"/>
                  </a:lnTo>
                  <a:lnTo>
                    <a:pt x="1034" y="379"/>
                  </a:lnTo>
                  <a:lnTo>
                    <a:pt x="1020" y="379"/>
                  </a:lnTo>
                  <a:lnTo>
                    <a:pt x="1006" y="379"/>
                  </a:lnTo>
                  <a:lnTo>
                    <a:pt x="56" y="379"/>
                  </a:lnTo>
                  <a:lnTo>
                    <a:pt x="42" y="379"/>
                  </a:lnTo>
                  <a:lnTo>
                    <a:pt x="35" y="379"/>
                  </a:lnTo>
                  <a:lnTo>
                    <a:pt x="21" y="379"/>
                  </a:lnTo>
                  <a:lnTo>
                    <a:pt x="14" y="372"/>
                  </a:lnTo>
                  <a:lnTo>
                    <a:pt x="7" y="365"/>
                  </a:lnTo>
                  <a:lnTo>
                    <a:pt x="0" y="350"/>
                  </a:lnTo>
                  <a:lnTo>
                    <a:pt x="7" y="336"/>
                  </a:lnTo>
                  <a:lnTo>
                    <a:pt x="14" y="329"/>
                  </a:lnTo>
                  <a:lnTo>
                    <a:pt x="21" y="322"/>
                  </a:lnTo>
                  <a:lnTo>
                    <a:pt x="35" y="322"/>
                  </a:lnTo>
                  <a:lnTo>
                    <a:pt x="42" y="315"/>
                  </a:lnTo>
                  <a:lnTo>
                    <a:pt x="56" y="315"/>
                  </a:lnTo>
                  <a:close/>
                  <a:moveTo>
                    <a:pt x="56" y="0"/>
                  </a:moveTo>
                  <a:lnTo>
                    <a:pt x="1006" y="0"/>
                  </a:lnTo>
                  <a:lnTo>
                    <a:pt x="1020" y="0"/>
                  </a:lnTo>
                  <a:lnTo>
                    <a:pt x="1034" y="8"/>
                  </a:lnTo>
                  <a:lnTo>
                    <a:pt x="1040" y="8"/>
                  </a:lnTo>
                  <a:lnTo>
                    <a:pt x="1054" y="15"/>
                  </a:lnTo>
                  <a:lnTo>
                    <a:pt x="1061" y="22"/>
                  </a:lnTo>
                  <a:lnTo>
                    <a:pt x="1061" y="36"/>
                  </a:lnTo>
                  <a:lnTo>
                    <a:pt x="1061" y="50"/>
                  </a:lnTo>
                  <a:lnTo>
                    <a:pt x="1054" y="58"/>
                  </a:lnTo>
                  <a:lnTo>
                    <a:pt x="1040" y="65"/>
                  </a:lnTo>
                  <a:lnTo>
                    <a:pt x="1034" y="65"/>
                  </a:lnTo>
                  <a:lnTo>
                    <a:pt x="1020" y="65"/>
                  </a:lnTo>
                  <a:lnTo>
                    <a:pt x="1006" y="65"/>
                  </a:lnTo>
                  <a:lnTo>
                    <a:pt x="56" y="65"/>
                  </a:lnTo>
                  <a:lnTo>
                    <a:pt x="42" y="65"/>
                  </a:lnTo>
                  <a:lnTo>
                    <a:pt x="35" y="65"/>
                  </a:lnTo>
                  <a:lnTo>
                    <a:pt x="21" y="65"/>
                  </a:lnTo>
                  <a:lnTo>
                    <a:pt x="14" y="58"/>
                  </a:lnTo>
                  <a:lnTo>
                    <a:pt x="7" y="50"/>
                  </a:lnTo>
                  <a:lnTo>
                    <a:pt x="0" y="36"/>
                  </a:lnTo>
                  <a:lnTo>
                    <a:pt x="7" y="22"/>
                  </a:lnTo>
                  <a:lnTo>
                    <a:pt x="14" y="15"/>
                  </a:lnTo>
                  <a:lnTo>
                    <a:pt x="21" y="8"/>
                  </a:lnTo>
                  <a:lnTo>
                    <a:pt x="35" y="8"/>
                  </a:lnTo>
                  <a:lnTo>
                    <a:pt x="42" y="0"/>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7" name="Freeform 17"/>
            <p:cNvSpPr>
              <a:spLocks/>
            </p:cNvSpPr>
            <p:nvPr/>
          </p:nvSpPr>
          <p:spPr bwMode="auto">
            <a:xfrm>
              <a:off x="14372" y="2114"/>
              <a:ext cx="566" cy="1629"/>
            </a:xfrm>
            <a:custGeom>
              <a:avLst/>
              <a:gdLst/>
              <a:ahLst/>
              <a:cxnLst>
                <a:cxn ang="0">
                  <a:pos x="545" y="0"/>
                </a:cxn>
                <a:cxn ang="0">
                  <a:pos x="566" y="7"/>
                </a:cxn>
                <a:cxn ang="0">
                  <a:pos x="566" y="29"/>
                </a:cxn>
                <a:cxn ang="0">
                  <a:pos x="552" y="36"/>
                </a:cxn>
                <a:cxn ang="0">
                  <a:pos x="398" y="86"/>
                </a:cxn>
                <a:cxn ang="0">
                  <a:pos x="342" y="171"/>
                </a:cxn>
                <a:cxn ang="0">
                  <a:pos x="335" y="607"/>
                </a:cxn>
                <a:cxn ang="0">
                  <a:pos x="293" y="729"/>
                </a:cxn>
                <a:cxn ang="0">
                  <a:pos x="147" y="814"/>
                </a:cxn>
                <a:cxn ang="0">
                  <a:pos x="272" y="879"/>
                </a:cxn>
                <a:cxn ang="0">
                  <a:pos x="328" y="971"/>
                </a:cxn>
                <a:cxn ang="0">
                  <a:pos x="335" y="1371"/>
                </a:cxn>
                <a:cxn ang="0">
                  <a:pos x="335" y="1421"/>
                </a:cxn>
                <a:cxn ang="0">
                  <a:pos x="335" y="1443"/>
                </a:cxn>
                <a:cxn ang="0">
                  <a:pos x="363" y="1507"/>
                </a:cxn>
                <a:cxn ang="0">
                  <a:pos x="468" y="1579"/>
                </a:cxn>
                <a:cxn ang="0">
                  <a:pos x="552" y="1593"/>
                </a:cxn>
                <a:cxn ang="0">
                  <a:pos x="566" y="1600"/>
                </a:cxn>
                <a:cxn ang="0">
                  <a:pos x="566" y="1621"/>
                </a:cxn>
                <a:cxn ang="0">
                  <a:pos x="545" y="1629"/>
                </a:cxn>
                <a:cxn ang="0">
                  <a:pos x="461" y="1621"/>
                </a:cxn>
                <a:cxn ang="0">
                  <a:pos x="307" y="1557"/>
                </a:cxn>
                <a:cxn ang="0">
                  <a:pos x="230" y="1443"/>
                </a:cxn>
                <a:cxn ang="0">
                  <a:pos x="230" y="1057"/>
                </a:cxn>
                <a:cxn ang="0">
                  <a:pos x="230" y="1007"/>
                </a:cxn>
                <a:cxn ang="0">
                  <a:pos x="230" y="986"/>
                </a:cxn>
                <a:cxn ang="0">
                  <a:pos x="202" y="921"/>
                </a:cxn>
                <a:cxn ang="0">
                  <a:pos x="98" y="843"/>
                </a:cxn>
                <a:cxn ang="0">
                  <a:pos x="14" y="829"/>
                </a:cxn>
                <a:cxn ang="0">
                  <a:pos x="0" y="821"/>
                </a:cxn>
                <a:cxn ang="0">
                  <a:pos x="0" y="807"/>
                </a:cxn>
                <a:cxn ang="0">
                  <a:pos x="14" y="793"/>
                </a:cxn>
                <a:cxn ang="0">
                  <a:pos x="112" y="779"/>
                </a:cxn>
                <a:cxn ang="0">
                  <a:pos x="209" y="693"/>
                </a:cxn>
                <a:cxn ang="0">
                  <a:pos x="230" y="579"/>
                </a:cxn>
                <a:cxn ang="0">
                  <a:pos x="244" y="136"/>
                </a:cxn>
                <a:cxn ang="0">
                  <a:pos x="356" y="36"/>
                </a:cxn>
                <a:cxn ang="0">
                  <a:pos x="538" y="0"/>
                </a:cxn>
              </a:cxnLst>
              <a:rect l="0" t="0" r="r" b="b"/>
              <a:pathLst>
                <a:path w="566" h="1629">
                  <a:moveTo>
                    <a:pt x="538" y="0"/>
                  </a:moveTo>
                  <a:lnTo>
                    <a:pt x="545" y="0"/>
                  </a:lnTo>
                  <a:lnTo>
                    <a:pt x="559" y="0"/>
                  </a:lnTo>
                  <a:lnTo>
                    <a:pt x="566" y="7"/>
                  </a:lnTo>
                  <a:lnTo>
                    <a:pt x="566" y="21"/>
                  </a:lnTo>
                  <a:lnTo>
                    <a:pt x="566" y="29"/>
                  </a:lnTo>
                  <a:lnTo>
                    <a:pt x="559" y="36"/>
                  </a:lnTo>
                  <a:lnTo>
                    <a:pt x="552" y="36"/>
                  </a:lnTo>
                  <a:lnTo>
                    <a:pt x="461" y="50"/>
                  </a:lnTo>
                  <a:lnTo>
                    <a:pt x="398" y="86"/>
                  </a:lnTo>
                  <a:lnTo>
                    <a:pt x="363" y="129"/>
                  </a:lnTo>
                  <a:lnTo>
                    <a:pt x="342" y="171"/>
                  </a:lnTo>
                  <a:lnTo>
                    <a:pt x="335" y="214"/>
                  </a:lnTo>
                  <a:lnTo>
                    <a:pt x="335" y="607"/>
                  </a:lnTo>
                  <a:lnTo>
                    <a:pt x="321" y="671"/>
                  </a:lnTo>
                  <a:lnTo>
                    <a:pt x="293" y="729"/>
                  </a:lnTo>
                  <a:lnTo>
                    <a:pt x="230" y="779"/>
                  </a:lnTo>
                  <a:lnTo>
                    <a:pt x="147" y="814"/>
                  </a:lnTo>
                  <a:lnTo>
                    <a:pt x="216" y="836"/>
                  </a:lnTo>
                  <a:lnTo>
                    <a:pt x="272" y="879"/>
                  </a:lnTo>
                  <a:lnTo>
                    <a:pt x="314" y="921"/>
                  </a:lnTo>
                  <a:lnTo>
                    <a:pt x="328" y="971"/>
                  </a:lnTo>
                  <a:lnTo>
                    <a:pt x="335" y="1029"/>
                  </a:lnTo>
                  <a:lnTo>
                    <a:pt x="335" y="1371"/>
                  </a:lnTo>
                  <a:lnTo>
                    <a:pt x="335" y="1400"/>
                  </a:lnTo>
                  <a:lnTo>
                    <a:pt x="335" y="1421"/>
                  </a:lnTo>
                  <a:lnTo>
                    <a:pt x="335" y="1436"/>
                  </a:lnTo>
                  <a:lnTo>
                    <a:pt x="335" y="1443"/>
                  </a:lnTo>
                  <a:lnTo>
                    <a:pt x="342" y="1450"/>
                  </a:lnTo>
                  <a:lnTo>
                    <a:pt x="363" y="1507"/>
                  </a:lnTo>
                  <a:lnTo>
                    <a:pt x="412" y="1550"/>
                  </a:lnTo>
                  <a:lnTo>
                    <a:pt x="468" y="1579"/>
                  </a:lnTo>
                  <a:lnTo>
                    <a:pt x="538" y="1593"/>
                  </a:lnTo>
                  <a:lnTo>
                    <a:pt x="552" y="1593"/>
                  </a:lnTo>
                  <a:lnTo>
                    <a:pt x="559" y="1593"/>
                  </a:lnTo>
                  <a:lnTo>
                    <a:pt x="566" y="1600"/>
                  </a:lnTo>
                  <a:lnTo>
                    <a:pt x="566" y="1607"/>
                  </a:lnTo>
                  <a:lnTo>
                    <a:pt x="566" y="1621"/>
                  </a:lnTo>
                  <a:lnTo>
                    <a:pt x="559" y="1621"/>
                  </a:lnTo>
                  <a:lnTo>
                    <a:pt x="545" y="1629"/>
                  </a:lnTo>
                  <a:lnTo>
                    <a:pt x="538" y="1629"/>
                  </a:lnTo>
                  <a:lnTo>
                    <a:pt x="461" y="1621"/>
                  </a:lnTo>
                  <a:lnTo>
                    <a:pt x="377" y="1600"/>
                  </a:lnTo>
                  <a:lnTo>
                    <a:pt x="307" y="1557"/>
                  </a:lnTo>
                  <a:lnTo>
                    <a:pt x="251" y="1500"/>
                  </a:lnTo>
                  <a:lnTo>
                    <a:pt x="230" y="1443"/>
                  </a:lnTo>
                  <a:lnTo>
                    <a:pt x="230" y="1379"/>
                  </a:lnTo>
                  <a:lnTo>
                    <a:pt x="230" y="1057"/>
                  </a:lnTo>
                  <a:lnTo>
                    <a:pt x="230" y="1029"/>
                  </a:lnTo>
                  <a:lnTo>
                    <a:pt x="230" y="1007"/>
                  </a:lnTo>
                  <a:lnTo>
                    <a:pt x="230" y="993"/>
                  </a:lnTo>
                  <a:lnTo>
                    <a:pt x="230" y="986"/>
                  </a:lnTo>
                  <a:lnTo>
                    <a:pt x="223" y="979"/>
                  </a:lnTo>
                  <a:lnTo>
                    <a:pt x="202" y="921"/>
                  </a:lnTo>
                  <a:lnTo>
                    <a:pt x="161" y="879"/>
                  </a:lnTo>
                  <a:lnTo>
                    <a:pt x="98" y="843"/>
                  </a:lnTo>
                  <a:lnTo>
                    <a:pt x="28" y="829"/>
                  </a:lnTo>
                  <a:lnTo>
                    <a:pt x="14" y="829"/>
                  </a:lnTo>
                  <a:lnTo>
                    <a:pt x="7" y="829"/>
                  </a:lnTo>
                  <a:lnTo>
                    <a:pt x="0" y="821"/>
                  </a:lnTo>
                  <a:lnTo>
                    <a:pt x="0" y="814"/>
                  </a:lnTo>
                  <a:lnTo>
                    <a:pt x="0" y="807"/>
                  </a:lnTo>
                  <a:lnTo>
                    <a:pt x="7" y="800"/>
                  </a:lnTo>
                  <a:lnTo>
                    <a:pt x="14" y="793"/>
                  </a:lnTo>
                  <a:lnTo>
                    <a:pt x="56" y="793"/>
                  </a:lnTo>
                  <a:lnTo>
                    <a:pt x="112" y="779"/>
                  </a:lnTo>
                  <a:lnTo>
                    <a:pt x="168" y="743"/>
                  </a:lnTo>
                  <a:lnTo>
                    <a:pt x="209" y="693"/>
                  </a:lnTo>
                  <a:lnTo>
                    <a:pt x="230" y="636"/>
                  </a:lnTo>
                  <a:lnTo>
                    <a:pt x="230" y="579"/>
                  </a:lnTo>
                  <a:lnTo>
                    <a:pt x="230" y="207"/>
                  </a:lnTo>
                  <a:lnTo>
                    <a:pt x="244" y="136"/>
                  </a:lnTo>
                  <a:lnTo>
                    <a:pt x="293" y="79"/>
                  </a:lnTo>
                  <a:lnTo>
                    <a:pt x="356" y="36"/>
                  </a:lnTo>
                  <a:lnTo>
                    <a:pt x="440" y="7"/>
                  </a:lnTo>
                  <a:lnTo>
                    <a:pt x="5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8" name="Freeform 18"/>
            <p:cNvSpPr>
              <a:spLocks noEditPoints="1"/>
            </p:cNvSpPr>
            <p:nvPr/>
          </p:nvSpPr>
          <p:spPr bwMode="auto">
            <a:xfrm>
              <a:off x="15140" y="2207"/>
              <a:ext cx="838" cy="1457"/>
            </a:xfrm>
            <a:custGeom>
              <a:avLst/>
              <a:gdLst/>
              <a:ahLst/>
              <a:cxnLst>
                <a:cxn ang="0">
                  <a:pos x="356" y="1114"/>
                </a:cxn>
                <a:cxn ang="0">
                  <a:pos x="559" y="1028"/>
                </a:cxn>
                <a:cxn ang="0">
                  <a:pos x="685" y="864"/>
                </a:cxn>
                <a:cxn ang="0">
                  <a:pos x="733" y="664"/>
                </a:cxn>
                <a:cxn ang="0">
                  <a:pos x="692" y="528"/>
                </a:cxn>
                <a:cxn ang="0">
                  <a:pos x="587" y="457"/>
                </a:cxn>
                <a:cxn ang="0">
                  <a:pos x="475" y="443"/>
                </a:cxn>
                <a:cxn ang="0">
                  <a:pos x="280" y="521"/>
                </a:cxn>
                <a:cxn ang="0">
                  <a:pos x="147" y="693"/>
                </a:cxn>
                <a:cxn ang="0">
                  <a:pos x="105" y="886"/>
                </a:cxn>
                <a:cxn ang="0">
                  <a:pos x="154" y="1036"/>
                </a:cxn>
                <a:cxn ang="0">
                  <a:pos x="259" y="1100"/>
                </a:cxn>
                <a:cxn ang="0">
                  <a:pos x="475" y="443"/>
                </a:cxn>
                <a:cxn ang="0">
                  <a:pos x="615" y="0"/>
                </a:cxn>
                <a:cxn ang="0">
                  <a:pos x="622" y="14"/>
                </a:cxn>
                <a:cxn ang="0">
                  <a:pos x="622" y="21"/>
                </a:cxn>
                <a:cxn ang="0">
                  <a:pos x="622" y="36"/>
                </a:cxn>
                <a:cxn ang="0">
                  <a:pos x="531" y="407"/>
                </a:cxn>
                <a:cxn ang="0">
                  <a:pos x="706" y="464"/>
                </a:cxn>
                <a:cxn ang="0">
                  <a:pos x="803" y="571"/>
                </a:cxn>
                <a:cxn ang="0">
                  <a:pos x="838" y="700"/>
                </a:cxn>
                <a:cxn ang="0">
                  <a:pos x="740" y="950"/>
                </a:cxn>
                <a:cxn ang="0">
                  <a:pos x="496" y="1121"/>
                </a:cxn>
                <a:cxn ang="0">
                  <a:pos x="287" y="1386"/>
                </a:cxn>
                <a:cxn ang="0">
                  <a:pos x="280" y="1421"/>
                </a:cxn>
                <a:cxn ang="0">
                  <a:pos x="273" y="1450"/>
                </a:cxn>
                <a:cxn ang="0">
                  <a:pos x="266" y="1457"/>
                </a:cxn>
                <a:cxn ang="0">
                  <a:pos x="245" y="1457"/>
                </a:cxn>
                <a:cxn ang="0">
                  <a:pos x="238" y="1450"/>
                </a:cxn>
                <a:cxn ang="0">
                  <a:pos x="238" y="1421"/>
                </a:cxn>
                <a:cxn ang="0">
                  <a:pos x="273" y="1300"/>
                </a:cxn>
                <a:cxn ang="0">
                  <a:pos x="203" y="1128"/>
                </a:cxn>
                <a:cxn ang="0">
                  <a:pos x="56" y="1021"/>
                </a:cxn>
                <a:cxn ang="0">
                  <a:pos x="0" y="857"/>
                </a:cxn>
                <a:cxn ang="0">
                  <a:pos x="70" y="643"/>
                </a:cxn>
                <a:cxn ang="0">
                  <a:pos x="252" y="478"/>
                </a:cxn>
                <a:cxn ang="0">
                  <a:pos x="489" y="407"/>
                </a:cxn>
                <a:cxn ang="0">
                  <a:pos x="587" y="14"/>
                </a:cxn>
                <a:cxn ang="0">
                  <a:pos x="594" y="0"/>
                </a:cxn>
              </a:cxnLst>
              <a:rect l="0" t="0" r="r" b="b"/>
              <a:pathLst>
                <a:path w="838" h="1457">
                  <a:moveTo>
                    <a:pt x="524" y="443"/>
                  </a:moveTo>
                  <a:lnTo>
                    <a:pt x="356" y="1114"/>
                  </a:lnTo>
                  <a:lnTo>
                    <a:pt x="468" y="1086"/>
                  </a:lnTo>
                  <a:lnTo>
                    <a:pt x="559" y="1028"/>
                  </a:lnTo>
                  <a:lnTo>
                    <a:pt x="636" y="957"/>
                  </a:lnTo>
                  <a:lnTo>
                    <a:pt x="685" y="864"/>
                  </a:lnTo>
                  <a:lnTo>
                    <a:pt x="720" y="764"/>
                  </a:lnTo>
                  <a:lnTo>
                    <a:pt x="733" y="664"/>
                  </a:lnTo>
                  <a:lnTo>
                    <a:pt x="720" y="586"/>
                  </a:lnTo>
                  <a:lnTo>
                    <a:pt x="692" y="528"/>
                  </a:lnTo>
                  <a:lnTo>
                    <a:pt x="650" y="486"/>
                  </a:lnTo>
                  <a:lnTo>
                    <a:pt x="587" y="457"/>
                  </a:lnTo>
                  <a:lnTo>
                    <a:pt x="524" y="443"/>
                  </a:lnTo>
                  <a:close/>
                  <a:moveTo>
                    <a:pt x="475" y="443"/>
                  </a:moveTo>
                  <a:lnTo>
                    <a:pt x="370" y="471"/>
                  </a:lnTo>
                  <a:lnTo>
                    <a:pt x="280" y="521"/>
                  </a:lnTo>
                  <a:lnTo>
                    <a:pt x="203" y="600"/>
                  </a:lnTo>
                  <a:lnTo>
                    <a:pt x="147" y="693"/>
                  </a:lnTo>
                  <a:lnTo>
                    <a:pt x="119" y="786"/>
                  </a:lnTo>
                  <a:lnTo>
                    <a:pt x="105" y="886"/>
                  </a:lnTo>
                  <a:lnTo>
                    <a:pt x="119" y="971"/>
                  </a:lnTo>
                  <a:lnTo>
                    <a:pt x="154" y="1036"/>
                  </a:lnTo>
                  <a:lnTo>
                    <a:pt x="203" y="1078"/>
                  </a:lnTo>
                  <a:lnTo>
                    <a:pt x="259" y="1100"/>
                  </a:lnTo>
                  <a:lnTo>
                    <a:pt x="314" y="1114"/>
                  </a:lnTo>
                  <a:lnTo>
                    <a:pt x="475" y="443"/>
                  </a:lnTo>
                  <a:close/>
                  <a:moveTo>
                    <a:pt x="608" y="0"/>
                  </a:moveTo>
                  <a:lnTo>
                    <a:pt x="615" y="0"/>
                  </a:lnTo>
                  <a:lnTo>
                    <a:pt x="622" y="7"/>
                  </a:lnTo>
                  <a:lnTo>
                    <a:pt x="622" y="14"/>
                  </a:lnTo>
                  <a:lnTo>
                    <a:pt x="622" y="14"/>
                  </a:lnTo>
                  <a:lnTo>
                    <a:pt x="622" y="21"/>
                  </a:lnTo>
                  <a:lnTo>
                    <a:pt x="622" y="28"/>
                  </a:lnTo>
                  <a:lnTo>
                    <a:pt x="622" y="36"/>
                  </a:lnTo>
                  <a:lnTo>
                    <a:pt x="622" y="36"/>
                  </a:lnTo>
                  <a:lnTo>
                    <a:pt x="531" y="407"/>
                  </a:lnTo>
                  <a:lnTo>
                    <a:pt x="629" y="428"/>
                  </a:lnTo>
                  <a:lnTo>
                    <a:pt x="706" y="464"/>
                  </a:lnTo>
                  <a:lnTo>
                    <a:pt x="768" y="514"/>
                  </a:lnTo>
                  <a:lnTo>
                    <a:pt x="803" y="571"/>
                  </a:lnTo>
                  <a:lnTo>
                    <a:pt x="831" y="636"/>
                  </a:lnTo>
                  <a:lnTo>
                    <a:pt x="838" y="700"/>
                  </a:lnTo>
                  <a:lnTo>
                    <a:pt x="810" y="828"/>
                  </a:lnTo>
                  <a:lnTo>
                    <a:pt x="740" y="950"/>
                  </a:lnTo>
                  <a:lnTo>
                    <a:pt x="629" y="1050"/>
                  </a:lnTo>
                  <a:lnTo>
                    <a:pt x="496" y="1121"/>
                  </a:lnTo>
                  <a:lnTo>
                    <a:pt x="349" y="1150"/>
                  </a:lnTo>
                  <a:lnTo>
                    <a:pt x="287" y="1386"/>
                  </a:lnTo>
                  <a:lnTo>
                    <a:pt x="287" y="1407"/>
                  </a:lnTo>
                  <a:lnTo>
                    <a:pt x="280" y="1421"/>
                  </a:lnTo>
                  <a:lnTo>
                    <a:pt x="280" y="1436"/>
                  </a:lnTo>
                  <a:lnTo>
                    <a:pt x="273" y="1450"/>
                  </a:lnTo>
                  <a:lnTo>
                    <a:pt x="273" y="1457"/>
                  </a:lnTo>
                  <a:lnTo>
                    <a:pt x="266" y="1457"/>
                  </a:lnTo>
                  <a:lnTo>
                    <a:pt x="252" y="1457"/>
                  </a:lnTo>
                  <a:lnTo>
                    <a:pt x="245" y="1457"/>
                  </a:lnTo>
                  <a:lnTo>
                    <a:pt x="245" y="1457"/>
                  </a:lnTo>
                  <a:lnTo>
                    <a:pt x="238" y="1450"/>
                  </a:lnTo>
                  <a:lnTo>
                    <a:pt x="238" y="1443"/>
                  </a:lnTo>
                  <a:lnTo>
                    <a:pt x="238" y="1421"/>
                  </a:lnTo>
                  <a:lnTo>
                    <a:pt x="252" y="1371"/>
                  </a:lnTo>
                  <a:lnTo>
                    <a:pt x="273" y="1300"/>
                  </a:lnTo>
                  <a:lnTo>
                    <a:pt x="307" y="1150"/>
                  </a:lnTo>
                  <a:lnTo>
                    <a:pt x="203" y="1128"/>
                  </a:lnTo>
                  <a:lnTo>
                    <a:pt x="112" y="1086"/>
                  </a:lnTo>
                  <a:lnTo>
                    <a:pt x="56" y="1021"/>
                  </a:lnTo>
                  <a:lnTo>
                    <a:pt x="14" y="943"/>
                  </a:lnTo>
                  <a:lnTo>
                    <a:pt x="0" y="857"/>
                  </a:lnTo>
                  <a:lnTo>
                    <a:pt x="21" y="743"/>
                  </a:lnTo>
                  <a:lnTo>
                    <a:pt x="70" y="643"/>
                  </a:lnTo>
                  <a:lnTo>
                    <a:pt x="147" y="550"/>
                  </a:lnTo>
                  <a:lnTo>
                    <a:pt x="252" y="478"/>
                  </a:lnTo>
                  <a:lnTo>
                    <a:pt x="363" y="428"/>
                  </a:lnTo>
                  <a:lnTo>
                    <a:pt x="489" y="407"/>
                  </a:lnTo>
                  <a:lnTo>
                    <a:pt x="580" y="28"/>
                  </a:lnTo>
                  <a:lnTo>
                    <a:pt x="587" y="14"/>
                  </a:lnTo>
                  <a:lnTo>
                    <a:pt x="587" y="7"/>
                  </a:lnTo>
                  <a:lnTo>
                    <a:pt x="594" y="0"/>
                  </a:lnTo>
                  <a:lnTo>
                    <a:pt x="6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9" name="Freeform 19"/>
            <p:cNvSpPr>
              <a:spLocks noEditPoints="1"/>
            </p:cNvSpPr>
            <p:nvPr/>
          </p:nvSpPr>
          <p:spPr bwMode="auto">
            <a:xfrm>
              <a:off x="16586" y="2635"/>
              <a:ext cx="167" cy="700"/>
            </a:xfrm>
            <a:custGeom>
              <a:avLst/>
              <a:gdLst/>
              <a:ahLst/>
              <a:cxnLst>
                <a:cxn ang="0">
                  <a:pos x="84" y="529"/>
                </a:cxn>
                <a:cxn ang="0">
                  <a:pos x="105" y="529"/>
                </a:cxn>
                <a:cxn ang="0">
                  <a:pos x="133" y="543"/>
                </a:cxn>
                <a:cxn ang="0">
                  <a:pos x="147" y="565"/>
                </a:cxn>
                <a:cxn ang="0">
                  <a:pos x="160" y="586"/>
                </a:cxn>
                <a:cxn ang="0">
                  <a:pos x="167" y="615"/>
                </a:cxn>
                <a:cxn ang="0">
                  <a:pos x="160" y="643"/>
                </a:cxn>
                <a:cxn ang="0">
                  <a:pos x="147" y="665"/>
                </a:cxn>
                <a:cxn ang="0">
                  <a:pos x="133" y="686"/>
                </a:cxn>
                <a:cxn ang="0">
                  <a:pos x="105" y="693"/>
                </a:cxn>
                <a:cxn ang="0">
                  <a:pos x="84" y="700"/>
                </a:cxn>
                <a:cxn ang="0">
                  <a:pos x="56" y="693"/>
                </a:cxn>
                <a:cxn ang="0">
                  <a:pos x="35" y="686"/>
                </a:cxn>
                <a:cxn ang="0">
                  <a:pos x="14" y="665"/>
                </a:cxn>
                <a:cxn ang="0">
                  <a:pos x="0" y="643"/>
                </a:cxn>
                <a:cxn ang="0">
                  <a:pos x="0" y="615"/>
                </a:cxn>
                <a:cxn ang="0">
                  <a:pos x="0" y="586"/>
                </a:cxn>
                <a:cxn ang="0">
                  <a:pos x="14" y="565"/>
                </a:cxn>
                <a:cxn ang="0">
                  <a:pos x="35" y="543"/>
                </a:cxn>
                <a:cxn ang="0">
                  <a:pos x="56" y="529"/>
                </a:cxn>
                <a:cxn ang="0">
                  <a:pos x="84" y="529"/>
                </a:cxn>
                <a:cxn ang="0">
                  <a:pos x="84" y="0"/>
                </a:cxn>
                <a:cxn ang="0">
                  <a:pos x="105" y="0"/>
                </a:cxn>
                <a:cxn ang="0">
                  <a:pos x="133" y="15"/>
                </a:cxn>
                <a:cxn ang="0">
                  <a:pos x="147" y="36"/>
                </a:cxn>
                <a:cxn ang="0">
                  <a:pos x="160" y="58"/>
                </a:cxn>
                <a:cxn ang="0">
                  <a:pos x="167" y="86"/>
                </a:cxn>
                <a:cxn ang="0">
                  <a:pos x="160" y="115"/>
                </a:cxn>
                <a:cxn ang="0">
                  <a:pos x="147" y="136"/>
                </a:cxn>
                <a:cxn ang="0">
                  <a:pos x="133" y="150"/>
                </a:cxn>
                <a:cxn ang="0">
                  <a:pos x="105" y="165"/>
                </a:cxn>
                <a:cxn ang="0">
                  <a:pos x="84" y="172"/>
                </a:cxn>
                <a:cxn ang="0">
                  <a:pos x="56" y="165"/>
                </a:cxn>
                <a:cxn ang="0">
                  <a:pos x="35" y="150"/>
                </a:cxn>
                <a:cxn ang="0">
                  <a:pos x="14" y="136"/>
                </a:cxn>
                <a:cxn ang="0">
                  <a:pos x="0" y="115"/>
                </a:cxn>
                <a:cxn ang="0">
                  <a:pos x="0" y="86"/>
                </a:cxn>
                <a:cxn ang="0">
                  <a:pos x="0" y="58"/>
                </a:cxn>
                <a:cxn ang="0">
                  <a:pos x="14" y="36"/>
                </a:cxn>
                <a:cxn ang="0">
                  <a:pos x="35" y="15"/>
                </a:cxn>
                <a:cxn ang="0">
                  <a:pos x="56" y="0"/>
                </a:cxn>
                <a:cxn ang="0">
                  <a:pos x="84" y="0"/>
                </a:cxn>
              </a:cxnLst>
              <a:rect l="0" t="0" r="r" b="b"/>
              <a:pathLst>
                <a:path w="167" h="700">
                  <a:moveTo>
                    <a:pt x="84" y="529"/>
                  </a:moveTo>
                  <a:lnTo>
                    <a:pt x="105" y="529"/>
                  </a:lnTo>
                  <a:lnTo>
                    <a:pt x="133" y="543"/>
                  </a:lnTo>
                  <a:lnTo>
                    <a:pt x="147" y="565"/>
                  </a:lnTo>
                  <a:lnTo>
                    <a:pt x="160" y="586"/>
                  </a:lnTo>
                  <a:lnTo>
                    <a:pt x="167" y="615"/>
                  </a:lnTo>
                  <a:lnTo>
                    <a:pt x="160" y="643"/>
                  </a:lnTo>
                  <a:lnTo>
                    <a:pt x="147" y="665"/>
                  </a:lnTo>
                  <a:lnTo>
                    <a:pt x="133" y="686"/>
                  </a:lnTo>
                  <a:lnTo>
                    <a:pt x="105" y="693"/>
                  </a:lnTo>
                  <a:lnTo>
                    <a:pt x="84" y="700"/>
                  </a:lnTo>
                  <a:lnTo>
                    <a:pt x="56" y="693"/>
                  </a:lnTo>
                  <a:lnTo>
                    <a:pt x="35" y="686"/>
                  </a:lnTo>
                  <a:lnTo>
                    <a:pt x="14" y="665"/>
                  </a:lnTo>
                  <a:lnTo>
                    <a:pt x="0" y="643"/>
                  </a:lnTo>
                  <a:lnTo>
                    <a:pt x="0" y="615"/>
                  </a:lnTo>
                  <a:lnTo>
                    <a:pt x="0" y="586"/>
                  </a:lnTo>
                  <a:lnTo>
                    <a:pt x="14" y="565"/>
                  </a:lnTo>
                  <a:lnTo>
                    <a:pt x="35" y="543"/>
                  </a:lnTo>
                  <a:lnTo>
                    <a:pt x="56" y="529"/>
                  </a:lnTo>
                  <a:lnTo>
                    <a:pt x="84" y="529"/>
                  </a:lnTo>
                  <a:close/>
                  <a:moveTo>
                    <a:pt x="84" y="0"/>
                  </a:moveTo>
                  <a:lnTo>
                    <a:pt x="105" y="0"/>
                  </a:lnTo>
                  <a:lnTo>
                    <a:pt x="133" y="15"/>
                  </a:lnTo>
                  <a:lnTo>
                    <a:pt x="147" y="36"/>
                  </a:lnTo>
                  <a:lnTo>
                    <a:pt x="160" y="58"/>
                  </a:lnTo>
                  <a:lnTo>
                    <a:pt x="167" y="86"/>
                  </a:lnTo>
                  <a:lnTo>
                    <a:pt x="160" y="115"/>
                  </a:lnTo>
                  <a:lnTo>
                    <a:pt x="147" y="136"/>
                  </a:lnTo>
                  <a:lnTo>
                    <a:pt x="133" y="150"/>
                  </a:lnTo>
                  <a:lnTo>
                    <a:pt x="105" y="165"/>
                  </a:lnTo>
                  <a:lnTo>
                    <a:pt x="84" y="172"/>
                  </a:lnTo>
                  <a:lnTo>
                    <a:pt x="56" y="165"/>
                  </a:lnTo>
                  <a:lnTo>
                    <a:pt x="35" y="150"/>
                  </a:lnTo>
                  <a:lnTo>
                    <a:pt x="14" y="136"/>
                  </a:lnTo>
                  <a:lnTo>
                    <a:pt x="0" y="115"/>
                  </a:lnTo>
                  <a:lnTo>
                    <a:pt x="0" y="86"/>
                  </a:lnTo>
                  <a:lnTo>
                    <a:pt x="0" y="58"/>
                  </a:lnTo>
                  <a:lnTo>
                    <a:pt x="14" y="36"/>
                  </a:lnTo>
                  <a:lnTo>
                    <a:pt x="35" y="15"/>
                  </a:lnTo>
                  <a:lnTo>
                    <a:pt x="56" y="0"/>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 name="Freeform 20"/>
            <p:cNvSpPr>
              <a:spLocks noEditPoints="1"/>
            </p:cNvSpPr>
            <p:nvPr/>
          </p:nvSpPr>
          <p:spPr bwMode="auto">
            <a:xfrm>
              <a:off x="17389" y="2221"/>
              <a:ext cx="1222" cy="1114"/>
            </a:xfrm>
            <a:custGeom>
              <a:avLst/>
              <a:gdLst/>
              <a:ahLst/>
              <a:cxnLst>
                <a:cxn ang="0">
                  <a:pos x="594" y="50"/>
                </a:cxn>
                <a:cxn ang="0">
                  <a:pos x="559" y="64"/>
                </a:cxn>
                <a:cxn ang="0">
                  <a:pos x="545" y="93"/>
                </a:cxn>
                <a:cxn ang="0">
                  <a:pos x="538" y="114"/>
                </a:cxn>
                <a:cxn ang="0">
                  <a:pos x="314" y="1022"/>
                </a:cxn>
                <a:cxn ang="0">
                  <a:pos x="307" y="1043"/>
                </a:cxn>
                <a:cxn ang="0">
                  <a:pos x="314" y="1057"/>
                </a:cxn>
                <a:cxn ang="0">
                  <a:pos x="335" y="1064"/>
                </a:cxn>
                <a:cxn ang="0">
                  <a:pos x="656" y="1050"/>
                </a:cxn>
                <a:cxn ang="0">
                  <a:pos x="824" y="972"/>
                </a:cxn>
                <a:cxn ang="0">
                  <a:pos x="915" y="879"/>
                </a:cxn>
                <a:cxn ang="0">
                  <a:pos x="1034" y="643"/>
                </a:cxn>
                <a:cxn ang="0">
                  <a:pos x="1076" y="422"/>
                </a:cxn>
                <a:cxn ang="0">
                  <a:pos x="1076" y="257"/>
                </a:cxn>
                <a:cxn ang="0">
                  <a:pos x="999" y="122"/>
                </a:cxn>
                <a:cxn ang="0">
                  <a:pos x="866" y="57"/>
                </a:cxn>
                <a:cxn ang="0">
                  <a:pos x="622" y="50"/>
                </a:cxn>
                <a:cxn ang="0">
                  <a:pos x="845" y="0"/>
                </a:cxn>
                <a:cxn ang="0">
                  <a:pos x="1048" y="57"/>
                </a:cxn>
                <a:cxn ang="0">
                  <a:pos x="1173" y="207"/>
                </a:cxn>
                <a:cxn ang="0">
                  <a:pos x="1222" y="414"/>
                </a:cxn>
                <a:cxn ang="0">
                  <a:pos x="1152" y="707"/>
                </a:cxn>
                <a:cxn ang="0">
                  <a:pos x="971" y="950"/>
                </a:cxn>
                <a:cxn ang="0">
                  <a:pos x="712" y="1093"/>
                </a:cxn>
                <a:cxn ang="0">
                  <a:pos x="49" y="1114"/>
                </a:cxn>
                <a:cxn ang="0">
                  <a:pos x="14" y="1107"/>
                </a:cxn>
                <a:cxn ang="0">
                  <a:pos x="0" y="1093"/>
                </a:cxn>
                <a:cxn ang="0">
                  <a:pos x="7" y="1072"/>
                </a:cxn>
                <a:cxn ang="0">
                  <a:pos x="35" y="1064"/>
                </a:cxn>
                <a:cxn ang="0">
                  <a:pos x="119" y="1057"/>
                </a:cxn>
                <a:cxn ang="0">
                  <a:pos x="182" y="1022"/>
                </a:cxn>
                <a:cxn ang="0">
                  <a:pos x="196" y="986"/>
                </a:cxn>
                <a:cxn ang="0">
                  <a:pos x="412" y="100"/>
                </a:cxn>
                <a:cxn ang="0">
                  <a:pos x="412" y="86"/>
                </a:cxn>
                <a:cxn ang="0">
                  <a:pos x="405" y="64"/>
                </a:cxn>
                <a:cxn ang="0">
                  <a:pos x="377" y="57"/>
                </a:cxn>
                <a:cxn ang="0">
                  <a:pos x="335" y="50"/>
                </a:cxn>
                <a:cxn ang="0">
                  <a:pos x="286" y="50"/>
                </a:cxn>
                <a:cxn ang="0">
                  <a:pos x="265" y="43"/>
                </a:cxn>
                <a:cxn ang="0">
                  <a:pos x="265" y="22"/>
                </a:cxn>
                <a:cxn ang="0">
                  <a:pos x="279" y="7"/>
                </a:cxn>
                <a:cxn ang="0">
                  <a:pos x="307" y="0"/>
                </a:cxn>
              </a:cxnLst>
              <a:rect l="0" t="0" r="r" b="b"/>
              <a:pathLst>
                <a:path w="1222" h="1114">
                  <a:moveTo>
                    <a:pt x="622" y="50"/>
                  </a:moveTo>
                  <a:lnTo>
                    <a:pt x="594" y="50"/>
                  </a:lnTo>
                  <a:lnTo>
                    <a:pt x="573" y="57"/>
                  </a:lnTo>
                  <a:lnTo>
                    <a:pt x="559" y="64"/>
                  </a:lnTo>
                  <a:lnTo>
                    <a:pt x="552" y="72"/>
                  </a:lnTo>
                  <a:lnTo>
                    <a:pt x="545" y="93"/>
                  </a:lnTo>
                  <a:lnTo>
                    <a:pt x="538" y="114"/>
                  </a:lnTo>
                  <a:lnTo>
                    <a:pt x="538" y="114"/>
                  </a:lnTo>
                  <a:lnTo>
                    <a:pt x="321" y="1007"/>
                  </a:lnTo>
                  <a:lnTo>
                    <a:pt x="314" y="1022"/>
                  </a:lnTo>
                  <a:lnTo>
                    <a:pt x="314" y="1036"/>
                  </a:lnTo>
                  <a:lnTo>
                    <a:pt x="307" y="1043"/>
                  </a:lnTo>
                  <a:lnTo>
                    <a:pt x="307" y="1043"/>
                  </a:lnTo>
                  <a:lnTo>
                    <a:pt x="314" y="1057"/>
                  </a:lnTo>
                  <a:lnTo>
                    <a:pt x="321" y="1057"/>
                  </a:lnTo>
                  <a:lnTo>
                    <a:pt x="335" y="1064"/>
                  </a:lnTo>
                  <a:lnTo>
                    <a:pt x="545" y="1064"/>
                  </a:lnTo>
                  <a:lnTo>
                    <a:pt x="656" y="1050"/>
                  </a:lnTo>
                  <a:lnTo>
                    <a:pt x="747" y="1014"/>
                  </a:lnTo>
                  <a:lnTo>
                    <a:pt x="824" y="972"/>
                  </a:lnTo>
                  <a:lnTo>
                    <a:pt x="880" y="922"/>
                  </a:lnTo>
                  <a:lnTo>
                    <a:pt x="915" y="879"/>
                  </a:lnTo>
                  <a:lnTo>
                    <a:pt x="985" y="764"/>
                  </a:lnTo>
                  <a:lnTo>
                    <a:pt x="1034" y="643"/>
                  </a:lnTo>
                  <a:lnTo>
                    <a:pt x="1062" y="522"/>
                  </a:lnTo>
                  <a:lnTo>
                    <a:pt x="1076" y="422"/>
                  </a:lnTo>
                  <a:lnTo>
                    <a:pt x="1083" y="350"/>
                  </a:lnTo>
                  <a:lnTo>
                    <a:pt x="1076" y="257"/>
                  </a:lnTo>
                  <a:lnTo>
                    <a:pt x="1041" y="179"/>
                  </a:lnTo>
                  <a:lnTo>
                    <a:pt x="999" y="122"/>
                  </a:lnTo>
                  <a:lnTo>
                    <a:pt x="936" y="79"/>
                  </a:lnTo>
                  <a:lnTo>
                    <a:pt x="866" y="57"/>
                  </a:lnTo>
                  <a:lnTo>
                    <a:pt x="789" y="50"/>
                  </a:lnTo>
                  <a:lnTo>
                    <a:pt x="622" y="50"/>
                  </a:lnTo>
                  <a:close/>
                  <a:moveTo>
                    <a:pt x="307" y="0"/>
                  </a:moveTo>
                  <a:lnTo>
                    <a:pt x="845" y="0"/>
                  </a:lnTo>
                  <a:lnTo>
                    <a:pt x="957" y="14"/>
                  </a:lnTo>
                  <a:lnTo>
                    <a:pt x="1048" y="57"/>
                  </a:lnTo>
                  <a:lnTo>
                    <a:pt x="1124" y="122"/>
                  </a:lnTo>
                  <a:lnTo>
                    <a:pt x="1173" y="207"/>
                  </a:lnTo>
                  <a:lnTo>
                    <a:pt x="1208" y="307"/>
                  </a:lnTo>
                  <a:lnTo>
                    <a:pt x="1222" y="414"/>
                  </a:lnTo>
                  <a:lnTo>
                    <a:pt x="1201" y="564"/>
                  </a:lnTo>
                  <a:lnTo>
                    <a:pt x="1152" y="707"/>
                  </a:lnTo>
                  <a:lnTo>
                    <a:pt x="1069" y="836"/>
                  </a:lnTo>
                  <a:lnTo>
                    <a:pt x="971" y="950"/>
                  </a:lnTo>
                  <a:lnTo>
                    <a:pt x="845" y="1036"/>
                  </a:lnTo>
                  <a:lnTo>
                    <a:pt x="712" y="1093"/>
                  </a:lnTo>
                  <a:lnTo>
                    <a:pt x="573" y="1114"/>
                  </a:lnTo>
                  <a:lnTo>
                    <a:pt x="49" y="1114"/>
                  </a:lnTo>
                  <a:lnTo>
                    <a:pt x="28" y="1114"/>
                  </a:lnTo>
                  <a:lnTo>
                    <a:pt x="14" y="1107"/>
                  </a:lnTo>
                  <a:lnTo>
                    <a:pt x="7" y="1107"/>
                  </a:lnTo>
                  <a:lnTo>
                    <a:pt x="0" y="1093"/>
                  </a:lnTo>
                  <a:lnTo>
                    <a:pt x="7" y="1079"/>
                  </a:lnTo>
                  <a:lnTo>
                    <a:pt x="7" y="1072"/>
                  </a:lnTo>
                  <a:lnTo>
                    <a:pt x="21" y="1064"/>
                  </a:lnTo>
                  <a:lnTo>
                    <a:pt x="35" y="1064"/>
                  </a:lnTo>
                  <a:lnTo>
                    <a:pt x="49" y="1064"/>
                  </a:lnTo>
                  <a:lnTo>
                    <a:pt x="119" y="1057"/>
                  </a:lnTo>
                  <a:lnTo>
                    <a:pt x="161" y="1050"/>
                  </a:lnTo>
                  <a:lnTo>
                    <a:pt x="182" y="1022"/>
                  </a:lnTo>
                  <a:lnTo>
                    <a:pt x="196" y="986"/>
                  </a:lnTo>
                  <a:lnTo>
                    <a:pt x="196" y="986"/>
                  </a:lnTo>
                  <a:lnTo>
                    <a:pt x="405" y="114"/>
                  </a:lnTo>
                  <a:lnTo>
                    <a:pt x="412" y="100"/>
                  </a:lnTo>
                  <a:lnTo>
                    <a:pt x="412" y="86"/>
                  </a:lnTo>
                  <a:lnTo>
                    <a:pt x="412" y="86"/>
                  </a:lnTo>
                  <a:lnTo>
                    <a:pt x="412" y="72"/>
                  </a:lnTo>
                  <a:lnTo>
                    <a:pt x="405" y="64"/>
                  </a:lnTo>
                  <a:lnTo>
                    <a:pt x="391" y="57"/>
                  </a:lnTo>
                  <a:lnTo>
                    <a:pt x="377" y="57"/>
                  </a:lnTo>
                  <a:lnTo>
                    <a:pt x="356" y="57"/>
                  </a:lnTo>
                  <a:lnTo>
                    <a:pt x="335" y="50"/>
                  </a:lnTo>
                  <a:lnTo>
                    <a:pt x="307" y="50"/>
                  </a:lnTo>
                  <a:lnTo>
                    <a:pt x="286" y="50"/>
                  </a:lnTo>
                  <a:lnTo>
                    <a:pt x="272" y="50"/>
                  </a:lnTo>
                  <a:lnTo>
                    <a:pt x="265" y="43"/>
                  </a:lnTo>
                  <a:lnTo>
                    <a:pt x="265" y="36"/>
                  </a:lnTo>
                  <a:lnTo>
                    <a:pt x="265" y="22"/>
                  </a:lnTo>
                  <a:lnTo>
                    <a:pt x="272" y="7"/>
                  </a:lnTo>
                  <a:lnTo>
                    <a:pt x="279" y="7"/>
                  </a:lnTo>
                  <a:lnTo>
                    <a:pt x="293" y="0"/>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1" name="Freeform 21"/>
            <p:cNvSpPr>
              <a:spLocks/>
            </p:cNvSpPr>
            <p:nvPr/>
          </p:nvSpPr>
          <p:spPr bwMode="auto">
            <a:xfrm>
              <a:off x="19219" y="2500"/>
              <a:ext cx="1418" cy="850"/>
            </a:xfrm>
            <a:custGeom>
              <a:avLst/>
              <a:gdLst/>
              <a:ahLst/>
              <a:cxnLst>
                <a:cxn ang="0">
                  <a:pos x="1047" y="0"/>
                </a:cxn>
                <a:cxn ang="0">
                  <a:pos x="1061" y="7"/>
                </a:cxn>
                <a:cxn ang="0">
                  <a:pos x="1075" y="7"/>
                </a:cxn>
                <a:cxn ang="0">
                  <a:pos x="1075" y="14"/>
                </a:cxn>
                <a:cxn ang="0">
                  <a:pos x="1082" y="28"/>
                </a:cxn>
                <a:cxn ang="0">
                  <a:pos x="1117" y="150"/>
                </a:cxn>
                <a:cxn ang="0">
                  <a:pos x="1173" y="243"/>
                </a:cxn>
                <a:cxn ang="0">
                  <a:pos x="1236" y="307"/>
                </a:cxn>
                <a:cxn ang="0">
                  <a:pos x="1299" y="357"/>
                </a:cxn>
                <a:cxn ang="0">
                  <a:pos x="1362" y="393"/>
                </a:cxn>
                <a:cxn ang="0">
                  <a:pos x="1404" y="407"/>
                </a:cxn>
                <a:cxn ang="0">
                  <a:pos x="1411" y="414"/>
                </a:cxn>
                <a:cxn ang="0">
                  <a:pos x="1411" y="421"/>
                </a:cxn>
                <a:cxn ang="0">
                  <a:pos x="1418" y="428"/>
                </a:cxn>
                <a:cxn ang="0">
                  <a:pos x="1411" y="435"/>
                </a:cxn>
                <a:cxn ang="0">
                  <a:pos x="1411" y="443"/>
                </a:cxn>
                <a:cxn ang="0">
                  <a:pos x="1390" y="450"/>
                </a:cxn>
                <a:cxn ang="0">
                  <a:pos x="1271" y="514"/>
                </a:cxn>
                <a:cxn ang="0">
                  <a:pos x="1180" y="600"/>
                </a:cxn>
                <a:cxn ang="0">
                  <a:pos x="1117" y="707"/>
                </a:cxn>
                <a:cxn ang="0">
                  <a:pos x="1082" y="821"/>
                </a:cxn>
                <a:cxn ang="0">
                  <a:pos x="1075" y="835"/>
                </a:cxn>
                <a:cxn ang="0">
                  <a:pos x="1075" y="850"/>
                </a:cxn>
                <a:cxn ang="0">
                  <a:pos x="1061" y="850"/>
                </a:cxn>
                <a:cxn ang="0">
                  <a:pos x="1047" y="850"/>
                </a:cxn>
                <a:cxn ang="0">
                  <a:pos x="1040" y="850"/>
                </a:cxn>
                <a:cxn ang="0">
                  <a:pos x="1033" y="850"/>
                </a:cxn>
                <a:cxn ang="0">
                  <a:pos x="1026" y="850"/>
                </a:cxn>
                <a:cxn ang="0">
                  <a:pos x="1019" y="843"/>
                </a:cxn>
                <a:cxn ang="0">
                  <a:pos x="1012" y="828"/>
                </a:cxn>
                <a:cxn ang="0">
                  <a:pos x="1019" y="814"/>
                </a:cxn>
                <a:cxn ang="0">
                  <a:pos x="1033" y="764"/>
                </a:cxn>
                <a:cxn ang="0">
                  <a:pos x="1054" y="700"/>
                </a:cxn>
                <a:cxn ang="0">
                  <a:pos x="1103" y="614"/>
                </a:cxn>
                <a:cxn ang="0">
                  <a:pos x="1124" y="585"/>
                </a:cxn>
                <a:cxn ang="0">
                  <a:pos x="1173" y="528"/>
                </a:cxn>
                <a:cxn ang="0">
                  <a:pos x="1243" y="457"/>
                </a:cxn>
                <a:cxn ang="0">
                  <a:pos x="63" y="457"/>
                </a:cxn>
                <a:cxn ang="0">
                  <a:pos x="42" y="457"/>
                </a:cxn>
                <a:cxn ang="0">
                  <a:pos x="35" y="457"/>
                </a:cxn>
                <a:cxn ang="0">
                  <a:pos x="21" y="457"/>
                </a:cxn>
                <a:cxn ang="0">
                  <a:pos x="14" y="450"/>
                </a:cxn>
                <a:cxn ang="0">
                  <a:pos x="7" y="443"/>
                </a:cxn>
                <a:cxn ang="0">
                  <a:pos x="0" y="428"/>
                </a:cxn>
                <a:cxn ang="0">
                  <a:pos x="7" y="414"/>
                </a:cxn>
                <a:cxn ang="0">
                  <a:pos x="14" y="407"/>
                </a:cxn>
                <a:cxn ang="0">
                  <a:pos x="21" y="400"/>
                </a:cxn>
                <a:cxn ang="0">
                  <a:pos x="35" y="393"/>
                </a:cxn>
                <a:cxn ang="0">
                  <a:pos x="42" y="393"/>
                </a:cxn>
                <a:cxn ang="0">
                  <a:pos x="63" y="393"/>
                </a:cxn>
                <a:cxn ang="0">
                  <a:pos x="1243" y="393"/>
                </a:cxn>
                <a:cxn ang="0">
                  <a:pos x="1159" y="314"/>
                </a:cxn>
                <a:cxn ang="0">
                  <a:pos x="1096" y="235"/>
                </a:cxn>
                <a:cxn ang="0">
                  <a:pos x="1054" y="157"/>
                </a:cxn>
                <a:cxn ang="0">
                  <a:pos x="1033" y="93"/>
                </a:cxn>
                <a:cxn ang="0">
                  <a:pos x="1019" y="43"/>
                </a:cxn>
                <a:cxn ang="0">
                  <a:pos x="1012" y="21"/>
                </a:cxn>
                <a:cxn ang="0">
                  <a:pos x="1019" y="14"/>
                </a:cxn>
                <a:cxn ang="0">
                  <a:pos x="1026" y="7"/>
                </a:cxn>
                <a:cxn ang="0">
                  <a:pos x="1033" y="7"/>
                </a:cxn>
                <a:cxn ang="0">
                  <a:pos x="1040" y="0"/>
                </a:cxn>
                <a:cxn ang="0">
                  <a:pos x="1047" y="0"/>
                </a:cxn>
              </a:cxnLst>
              <a:rect l="0" t="0" r="r" b="b"/>
              <a:pathLst>
                <a:path w="1418" h="850">
                  <a:moveTo>
                    <a:pt x="1047" y="0"/>
                  </a:moveTo>
                  <a:lnTo>
                    <a:pt x="1061" y="7"/>
                  </a:lnTo>
                  <a:lnTo>
                    <a:pt x="1075" y="7"/>
                  </a:lnTo>
                  <a:lnTo>
                    <a:pt x="1075" y="14"/>
                  </a:lnTo>
                  <a:lnTo>
                    <a:pt x="1082" y="28"/>
                  </a:lnTo>
                  <a:lnTo>
                    <a:pt x="1117" y="150"/>
                  </a:lnTo>
                  <a:lnTo>
                    <a:pt x="1173" y="243"/>
                  </a:lnTo>
                  <a:lnTo>
                    <a:pt x="1236" y="307"/>
                  </a:lnTo>
                  <a:lnTo>
                    <a:pt x="1299" y="357"/>
                  </a:lnTo>
                  <a:lnTo>
                    <a:pt x="1362" y="393"/>
                  </a:lnTo>
                  <a:lnTo>
                    <a:pt x="1404" y="407"/>
                  </a:lnTo>
                  <a:lnTo>
                    <a:pt x="1411" y="414"/>
                  </a:lnTo>
                  <a:lnTo>
                    <a:pt x="1411" y="421"/>
                  </a:lnTo>
                  <a:lnTo>
                    <a:pt x="1418" y="428"/>
                  </a:lnTo>
                  <a:lnTo>
                    <a:pt x="1411" y="435"/>
                  </a:lnTo>
                  <a:lnTo>
                    <a:pt x="1411" y="443"/>
                  </a:lnTo>
                  <a:lnTo>
                    <a:pt x="1390" y="450"/>
                  </a:lnTo>
                  <a:lnTo>
                    <a:pt x="1271" y="514"/>
                  </a:lnTo>
                  <a:lnTo>
                    <a:pt x="1180" y="600"/>
                  </a:lnTo>
                  <a:lnTo>
                    <a:pt x="1117" y="707"/>
                  </a:lnTo>
                  <a:lnTo>
                    <a:pt x="1082" y="821"/>
                  </a:lnTo>
                  <a:lnTo>
                    <a:pt x="1075" y="835"/>
                  </a:lnTo>
                  <a:lnTo>
                    <a:pt x="1075" y="850"/>
                  </a:lnTo>
                  <a:lnTo>
                    <a:pt x="1061" y="850"/>
                  </a:lnTo>
                  <a:lnTo>
                    <a:pt x="1047" y="850"/>
                  </a:lnTo>
                  <a:lnTo>
                    <a:pt x="1040" y="850"/>
                  </a:lnTo>
                  <a:lnTo>
                    <a:pt x="1033" y="850"/>
                  </a:lnTo>
                  <a:lnTo>
                    <a:pt x="1026" y="850"/>
                  </a:lnTo>
                  <a:lnTo>
                    <a:pt x="1019" y="843"/>
                  </a:lnTo>
                  <a:lnTo>
                    <a:pt x="1012" y="828"/>
                  </a:lnTo>
                  <a:lnTo>
                    <a:pt x="1019" y="814"/>
                  </a:lnTo>
                  <a:lnTo>
                    <a:pt x="1033" y="764"/>
                  </a:lnTo>
                  <a:lnTo>
                    <a:pt x="1054" y="700"/>
                  </a:lnTo>
                  <a:lnTo>
                    <a:pt x="1103" y="614"/>
                  </a:lnTo>
                  <a:lnTo>
                    <a:pt x="1124" y="585"/>
                  </a:lnTo>
                  <a:lnTo>
                    <a:pt x="1173" y="528"/>
                  </a:lnTo>
                  <a:lnTo>
                    <a:pt x="1243" y="457"/>
                  </a:lnTo>
                  <a:lnTo>
                    <a:pt x="63" y="457"/>
                  </a:lnTo>
                  <a:lnTo>
                    <a:pt x="42" y="457"/>
                  </a:lnTo>
                  <a:lnTo>
                    <a:pt x="35" y="457"/>
                  </a:lnTo>
                  <a:lnTo>
                    <a:pt x="21" y="457"/>
                  </a:lnTo>
                  <a:lnTo>
                    <a:pt x="14" y="450"/>
                  </a:lnTo>
                  <a:lnTo>
                    <a:pt x="7" y="443"/>
                  </a:lnTo>
                  <a:lnTo>
                    <a:pt x="0" y="428"/>
                  </a:lnTo>
                  <a:lnTo>
                    <a:pt x="7" y="414"/>
                  </a:lnTo>
                  <a:lnTo>
                    <a:pt x="14" y="407"/>
                  </a:lnTo>
                  <a:lnTo>
                    <a:pt x="21" y="400"/>
                  </a:lnTo>
                  <a:lnTo>
                    <a:pt x="35" y="393"/>
                  </a:lnTo>
                  <a:lnTo>
                    <a:pt x="42" y="393"/>
                  </a:lnTo>
                  <a:lnTo>
                    <a:pt x="63" y="393"/>
                  </a:lnTo>
                  <a:lnTo>
                    <a:pt x="1243" y="393"/>
                  </a:lnTo>
                  <a:lnTo>
                    <a:pt x="1159" y="314"/>
                  </a:lnTo>
                  <a:lnTo>
                    <a:pt x="1096" y="235"/>
                  </a:lnTo>
                  <a:lnTo>
                    <a:pt x="1054" y="157"/>
                  </a:lnTo>
                  <a:lnTo>
                    <a:pt x="1033" y="93"/>
                  </a:lnTo>
                  <a:lnTo>
                    <a:pt x="1019" y="43"/>
                  </a:lnTo>
                  <a:lnTo>
                    <a:pt x="1012" y="21"/>
                  </a:lnTo>
                  <a:lnTo>
                    <a:pt x="1019" y="14"/>
                  </a:lnTo>
                  <a:lnTo>
                    <a:pt x="1026" y="7"/>
                  </a:lnTo>
                  <a:lnTo>
                    <a:pt x="1033" y="7"/>
                  </a:lnTo>
                  <a:lnTo>
                    <a:pt x="1040" y="0"/>
                  </a:lnTo>
                  <a:lnTo>
                    <a:pt x="10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2" name="Freeform 22"/>
            <p:cNvSpPr>
              <a:spLocks/>
            </p:cNvSpPr>
            <p:nvPr/>
          </p:nvSpPr>
          <p:spPr bwMode="auto">
            <a:xfrm>
              <a:off x="21209" y="2221"/>
              <a:ext cx="1313" cy="1114"/>
            </a:xfrm>
            <a:custGeom>
              <a:avLst/>
              <a:gdLst/>
              <a:ahLst/>
              <a:cxnLst>
                <a:cxn ang="0">
                  <a:pos x="1222" y="7"/>
                </a:cxn>
                <a:cxn ang="0">
                  <a:pos x="1313" y="14"/>
                </a:cxn>
                <a:cxn ang="0">
                  <a:pos x="1313" y="36"/>
                </a:cxn>
                <a:cxn ang="0">
                  <a:pos x="1292" y="50"/>
                </a:cxn>
                <a:cxn ang="0">
                  <a:pos x="1132" y="100"/>
                </a:cxn>
                <a:cxn ang="0">
                  <a:pos x="992" y="222"/>
                </a:cxn>
                <a:cxn ang="0">
                  <a:pos x="810" y="429"/>
                </a:cxn>
                <a:cxn ang="0">
                  <a:pos x="824" y="664"/>
                </a:cxn>
                <a:cxn ang="0">
                  <a:pos x="957" y="993"/>
                </a:cxn>
                <a:cxn ang="0">
                  <a:pos x="1034" y="1057"/>
                </a:cxn>
                <a:cxn ang="0">
                  <a:pos x="1111" y="1064"/>
                </a:cxn>
                <a:cxn ang="0">
                  <a:pos x="1125" y="1086"/>
                </a:cxn>
                <a:cxn ang="0">
                  <a:pos x="1111" y="1114"/>
                </a:cxn>
                <a:cxn ang="0">
                  <a:pos x="1041" y="1114"/>
                </a:cxn>
                <a:cxn ang="0">
                  <a:pos x="852" y="1107"/>
                </a:cxn>
                <a:cxn ang="0">
                  <a:pos x="713" y="1114"/>
                </a:cxn>
                <a:cxn ang="0">
                  <a:pos x="692" y="1100"/>
                </a:cxn>
                <a:cxn ang="0">
                  <a:pos x="699" y="1072"/>
                </a:cxn>
                <a:cxn ang="0">
                  <a:pos x="720" y="1064"/>
                </a:cxn>
                <a:cxn ang="0">
                  <a:pos x="803" y="1036"/>
                </a:cxn>
                <a:cxn ang="0">
                  <a:pos x="817" y="1014"/>
                </a:cxn>
                <a:cxn ang="0">
                  <a:pos x="643" y="607"/>
                </a:cxn>
                <a:cxn ang="0">
                  <a:pos x="328" y="957"/>
                </a:cxn>
                <a:cxn ang="0">
                  <a:pos x="301" y="1014"/>
                </a:cxn>
                <a:cxn ang="0">
                  <a:pos x="321" y="1050"/>
                </a:cxn>
                <a:cxn ang="0">
                  <a:pos x="349" y="1064"/>
                </a:cxn>
                <a:cxn ang="0">
                  <a:pos x="370" y="1064"/>
                </a:cxn>
                <a:cxn ang="0">
                  <a:pos x="377" y="1093"/>
                </a:cxn>
                <a:cxn ang="0">
                  <a:pos x="356" y="1114"/>
                </a:cxn>
                <a:cxn ang="0">
                  <a:pos x="175" y="1107"/>
                </a:cxn>
                <a:cxn ang="0">
                  <a:pos x="14" y="1107"/>
                </a:cxn>
                <a:cxn ang="0">
                  <a:pos x="0" y="1093"/>
                </a:cxn>
                <a:cxn ang="0">
                  <a:pos x="14" y="1064"/>
                </a:cxn>
                <a:cxn ang="0">
                  <a:pos x="119" y="1050"/>
                </a:cxn>
                <a:cxn ang="0">
                  <a:pos x="294" y="929"/>
                </a:cxn>
                <a:cxn ang="0">
                  <a:pos x="426" y="79"/>
                </a:cxn>
                <a:cxn ang="0">
                  <a:pos x="321" y="50"/>
                </a:cxn>
                <a:cxn ang="0">
                  <a:pos x="287" y="43"/>
                </a:cxn>
                <a:cxn ang="0">
                  <a:pos x="294" y="7"/>
                </a:cxn>
                <a:cxn ang="0">
                  <a:pos x="314" y="0"/>
                </a:cxn>
                <a:cxn ang="0">
                  <a:pos x="489" y="7"/>
                </a:cxn>
                <a:cxn ang="0">
                  <a:pos x="699" y="0"/>
                </a:cxn>
                <a:cxn ang="0">
                  <a:pos x="713" y="22"/>
                </a:cxn>
                <a:cxn ang="0">
                  <a:pos x="699" y="50"/>
                </a:cxn>
                <a:cxn ang="0">
                  <a:pos x="657" y="57"/>
                </a:cxn>
                <a:cxn ang="0">
                  <a:pos x="601" y="86"/>
                </a:cxn>
                <a:cxn ang="0">
                  <a:pos x="594" y="107"/>
                </a:cxn>
                <a:cxn ang="0">
                  <a:pos x="734" y="443"/>
                </a:cxn>
                <a:cxn ang="0">
                  <a:pos x="1006" y="143"/>
                </a:cxn>
                <a:cxn ang="0">
                  <a:pos x="1020" y="86"/>
                </a:cxn>
                <a:cxn ang="0">
                  <a:pos x="985" y="57"/>
                </a:cxn>
                <a:cxn ang="0">
                  <a:pos x="957" y="50"/>
                </a:cxn>
                <a:cxn ang="0">
                  <a:pos x="936" y="36"/>
                </a:cxn>
                <a:cxn ang="0">
                  <a:pos x="950" y="7"/>
                </a:cxn>
              </a:cxnLst>
              <a:rect l="0" t="0" r="r" b="b"/>
              <a:pathLst>
                <a:path w="1313" h="1114">
                  <a:moveTo>
                    <a:pt x="971" y="0"/>
                  </a:moveTo>
                  <a:lnTo>
                    <a:pt x="1146" y="7"/>
                  </a:lnTo>
                  <a:lnTo>
                    <a:pt x="1222" y="7"/>
                  </a:lnTo>
                  <a:lnTo>
                    <a:pt x="1292" y="0"/>
                  </a:lnTo>
                  <a:lnTo>
                    <a:pt x="1306" y="7"/>
                  </a:lnTo>
                  <a:lnTo>
                    <a:pt x="1313" y="14"/>
                  </a:lnTo>
                  <a:lnTo>
                    <a:pt x="1313" y="14"/>
                  </a:lnTo>
                  <a:lnTo>
                    <a:pt x="1313" y="22"/>
                  </a:lnTo>
                  <a:lnTo>
                    <a:pt x="1313" y="36"/>
                  </a:lnTo>
                  <a:lnTo>
                    <a:pt x="1306" y="43"/>
                  </a:lnTo>
                  <a:lnTo>
                    <a:pt x="1299" y="50"/>
                  </a:lnTo>
                  <a:lnTo>
                    <a:pt x="1292" y="50"/>
                  </a:lnTo>
                  <a:lnTo>
                    <a:pt x="1278" y="50"/>
                  </a:lnTo>
                  <a:lnTo>
                    <a:pt x="1194" y="64"/>
                  </a:lnTo>
                  <a:lnTo>
                    <a:pt x="1132" y="100"/>
                  </a:lnTo>
                  <a:lnTo>
                    <a:pt x="1076" y="136"/>
                  </a:lnTo>
                  <a:lnTo>
                    <a:pt x="1041" y="172"/>
                  </a:lnTo>
                  <a:lnTo>
                    <a:pt x="992" y="222"/>
                  </a:lnTo>
                  <a:lnTo>
                    <a:pt x="936" y="286"/>
                  </a:lnTo>
                  <a:lnTo>
                    <a:pt x="873" y="357"/>
                  </a:lnTo>
                  <a:lnTo>
                    <a:pt x="810" y="429"/>
                  </a:lnTo>
                  <a:lnTo>
                    <a:pt x="747" y="486"/>
                  </a:lnTo>
                  <a:lnTo>
                    <a:pt x="782" y="564"/>
                  </a:lnTo>
                  <a:lnTo>
                    <a:pt x="824" y="664"/>
                  </a:lnTo>
                  <a:lnTo>
                    <a:pt x="866" y="779"/>
                  </a:lnTo>
                  <a:lnTo>
                    <a:pt x="915" y="893"/>
                  </a:lnTo>
                  <a:lnTo>
                    <a:pt x="957" y="993"/>
                  </a:lnTo>
                  <a:lnTo>
                    <a:pt x="978" y="1029"/>
                  </a:lnTo>
                  <a:lnTo>
                    <a:pt x="992" y="1050"/>
                  </a:lnTo>
                  <a:lnTo>
                    <a:pt x="1034" y="1057"/>
                  </a:lnTo>
                  <a:lnTo>
                    <a:pt x="1090" y="1064"/>
                  </a:lnTo>
                  <a:lnTo>
                    <a:pt x="1104" y="1064"/>
                  </a:lnTo>
                  <a:lnTo>
                    <a:pt x="1111" y="1064"/>
                  </a:lnTo>
                  <a:lnTo>
                    <a:pt x="1118" y="1064"/>
                  </a:lnTo>
                  <a:lnTo>
                    <a:pt x="1118" y="1072"/>
                  </a:lnTo>
                  <a:lnTo>
                    <a:pt x="1125" y="1086"/>
                  </a:lnTo>
                  <a:lnTo>
                    <a:pt x="1118" y="1100"/>
                  </a:lnTo>
                  <a:lnTo>
                    <a:pt x="1118" y="1107"/>
                  </a:lnTo>
                  <a:lnTo>
                    <a:pt x="1111" y="1114"/>
                  </a:lnTo>
                  <a:lnTo>
                    <a:pt x="1097" y="1114"/>
                  </a:lnTo>
                  <a:lnTo>
                    <a:pt x="1090" y="1114"/>
                  </a:lnTo>
                  <a:lnTo>
                    <a:pt x="1041" y="1114"/>
                  </a:lnTo>
                  <a:lnTo>
                    <a:pt x="971" y="1107"/>
                  </a:lnTo>
                  <a:lnTo>
                    <a:pt x="915" y="1107"/>
                  </a:lnTo>
                  <a:lnTo>
                    <a:pt x="852" y="1107"/>
                  </a:lnTo>
                  <a:lnTo>
                    <a:pt x="775" y="1114"/>
                  </a:lnTo>
                  <a:lnTo>
                    <a:pt x="713" y="1114"/>
                  </a:lnTo>
                  <a:lnTo>
                    <a:pt x="713" y="1114"/>
                  </a:lnTo>
                  <a:lnTo>
                    <a:pt x="706" y="1114"/>
                  </a:lnTo>
                  <a:lnTo>
                    <a:pt x="699" y="1107"/>
                  </a:lnTo>
                  <a:lnTo>
                    <a:pt x="692" y="1100"/>
                  </a:lnTo>
                  <a:lnTo>
                    <a:pt x="692" y="1093"/>
                  </a:lnTo>
                  <a:lnTo>
                    <a:pt x="692" y="1079"/>
                  </a:lnTo>
                  <a:lnTo>
                    <a:pt x="699" y="1072"/>
                  </a:lnTo>
                  <a:lnTo>
                    <a:pt x="706" y="1064"/>
                  </a:lnTo>
                  <a:lnTo>
                    <a:pt x="713" y="1064"/>
                  </a:lnTo>
                  <a:lnTo>
                    <a:pt x="720" y="1064"/>
                  </a:lnTo>
                  <a:lnTo>
                    <a:pt x="754" y="1057"/>
                  </a:lnTo>
                  <a:lnTo>
                    <a:pt x="782" y="1050"/>
                  </a:lnTo>
                  <a:lnTo>
                    <a:pt x="803" y="1036"/>
                  </a:lnTo>
                  <a:lnTo>
                    <a:pt x="810" y="1029"/>
                  </a:lnTo>
                  <a:lnTo>
                    <a:pt x="817" y="1014"/>
                  </a:lnTo>
                  <a:lnTo>
                    <a:pt x="817" y="1014"/>
                  </a:lnTo>
                  <a:lnTo>
                    <a:pt x="810" y="1007"/>
                  </a:lnTo>
                  <a:lnTo>
                    <a:pt x="810" y="993"/>
                  </a:lnTo>
                  <a:lnTo>
                    <a:pt x="643" y="607"/>
                  </a:lnTo>
                  <a:lnTo>
                    <a:pt x="503" y="764"/>
                  </a:lnTo>
                  <a:lnTo>
                    <a:pt x="342" y="936"/>
                  </a:lnTo>
                  <a:lnTo>
                    <a:pt x="328" y="957"/>
                  </a:lnTo>
                  <a:lnTo>
                    <a:pt x="314" y="972"/>
                  </a:lnTo>
                  <a:lnTo>
                    <a:pt x="301" y="993"/>
                  </a:lnTo>
                  <a:lnTo>
                    <a:pt x="301" y="1014"/>
                  </a:lnTo>
                  <a:lnTo>
                    <a:pt x="301" y="1029"/>
                  </a:lnTo>
                  <a:lnTo>
                    <a:pt x="307" y="1043"/>
                  </a:lnTo>
                  <a:lnTo>
                    <a:pt x="321" y="1050"/>
                  </a:lnTo>
                  <a:lnTo>
                    <a:pt x="328" y="1057"/>
                  </a:lnTo>
                  <a:lnTo>
                    <a:pt x="342" y="1057"/>
                  </a:lnTo>
                  <a:lnTo>
                    <a:pt x="349" y="1064"/>
                  </a:lnTo>
                  <a:lnTo>
                    <a:pt x="356" y="1064"/>
                  </a:lnTo>
                  <a:lnTo>
                    <a:pt x="363" y="1064"/>
                  </a:lnTo>
                  <a:lnTo>
                    <a:pt x="370" y="1064"/>
                  </a:lnTo>
                  <a:lnTo>
                    <a:pt x="377" y="1072"/>
                  </a:lnTo>
                  <a:lnTo>
                    <a:pt x="377" y="1079"/>
                  </a:lnTo>
                  <a:lnTo>
                    <a:pt x="377" y="1093"/>
                  </a:lnTo>
                  <a:lnTo>
                    <a:pt x="370" y="1107"/>
                  </a:lnTo>
                  <a:lnTo>
                    <a:pt x="363" y="1114"/>
                  </a:lnTo>
                  <a:lnTo>
                    <a:pt x="356" y="1114"/>
                  </a:lnTo>
                  <a:lnTo>
                    <a:pt x="349" y="1114"/>
                  </a:lnTo>
                  <a:lnTo>
                    <a:pt x="266" y="1107"/>
                  </a:lnTo>
                  <a:lnTo>
                    <a:pt x="175" y="1107"/>
                  </a:lnTo>
                  <a:lnTo>
                    <a:pt x="98" y="1107"/>
                  </a:lnTo>
                  <a:lnTo>
                    <a:pt x="21" y="1114"/>
                  </a:lnTo>
                  <a:lnTo>
                    <a:pt x="14" y="1107"/>
                  </a:lnTo>
                  <a:lnTo>
                    <a:pt x="7" y="1107"/>
                  </a:lnTo>
                  <a:lnTo>
                    <a:pt x="0" y="1100"/>
                  </a:lnTo>
                  <a:lnTo>
                    <a:pt x="0" y="1093"/>
                  </a:lnTo>
                  <a:lnTo>
                    <a:pt x="7" y="1079"/>
                  </a:lnTo>
                  <a:lnTo>
                    <a:pt x="7" y="1072"/>
                  </a:lnTo>
                  <a:lnTo>
                    <a:pt x="14" y="1064"/>
                  </a:lnTo>
                  <a:lnTo>
                    <a:pt x="28" y="1064"/>
                  </a:lnTo>
                  <a:lnTo>
                    <a:pt x="35" y="1064"/>
                  </a:lnTo>
                  <a:lnTo>
                    <a:pt x="119" y="1050"/>
                  </a:lnTo>
                  <a:lnTo>
                    <a:pt x="196" y="1014"/>
                  </a:lnTo>
                  <a:lnTo>
                    <a:pt x="273" y="950"/>
                  </a:lnTo>
                  <a:lnTo>
                    <a:pt x="294" y="929"/>
                  </a:lnTo>
                  <a:lnTo>
                    <a:pt x="629" y="557"/>
                  </a:lnTo>
                  <a:lnTo>
                    <a:pt x="440" y="107"/>
                  </a:lnTo>
                  <a:lnTo>
                    <a:pt x="426" y="79"/>
                  </a:lnTo>
                  <a:lnTo>
                    <a:pt x="412" y="64"/>
                  </a:lnTo>
                  <a:lnTo>
                    <a:pt x="377" y="57"/>
                  </a:lnTo>
                  <a:lnTo>
                    <a:pt x="321" y="50"/>
                  </a:lnTo>
                  <a:lnTo>
                    <a:pt x="307" y="50"/>
                  </a:lnTo>
                  <a:lnTo>
                    <a:pt x="294" y="50"/>
                  </a:lnTo>
                  <a:lnTo>
                    <a:pt x="287" y="43"/>
                  </a:lnTo>
                  <a:lnTo>
                    <a:pt x="287" y="36"/>
                  </a:lnTo>
                  <a:lnTo>
                    <a:pt x="287" y="22"/>
                  </a:lnTo>
                  <a:lnTo>
                    <a:pt x="294" y="7"/>
                  </a:lnTo>
                  <a:lnTo>
                    <a:pt x="301" y="7"/>
                  </a:lnTo>
                  <a:lnTo>
                    <a:pt x="307" y="0"/>
                  </a:lnTo>
                  <a:lnTo>
                    <a:pt x="314" y="0"/>
                  </a:lnTo>
                  <a:lnTo>
                    <a:pt x="370" y="7"/>
                  </a:lnTo>
                  <a:lnTo>
                    <a:pt x="440" y="7"/>
                  </a:lnTo>
                  <a:lnTo>
                    <a:pt x="489" y="7"/>
                  </a:lnTo>
                  <a:lnTo>
                    <a:pt x="594" y="7"/>
                  </a:lnTo>
                  <a:lnTo>
                    <a:pt x="692" y="0"/>
                  </a:lnTo>
                  <a:lnTo>
                    <a:pt x="699" y="0"/>
                  </a:lnTo>
                  <a:lnTo>
                    <a:pt x="706" y="7"/>
                  </a:lnTo>
                  <a:lnTo>
                    <a:pt x="713" y="7"/>
                  </a:lnTo>
                  <a:lnTo>
                    <a:pt x="713" y="22"/>
                  </a:lnTo>
                  <a:lnTo>
                    <a:pt x="713" y="36"/>
                  </a:lnTo>
                  <a:lnTo>
                    <a:pt x="706" y="43"/>
                  </a:lnTo>
                  <a:lnTo>
                    <a:pt x="699" y="50"/>
                  </a:lnTo>
                  <a:lnTo>
                    <a:pt x="692" y="50"/>
                  </a:lnTo>
                  <a:lnTo>
                    <a:pt x="685" y="50"/>
                  </a:lnTo>
                  <a:lnTo>
                    <a:pt x="657" y="57"/>
                  </a:lnTo>
                  <a:lnTo>
                    <a:pt x="629" y="64"/>
                  </a:lnTo>
                  <a:lnTo>
                    <a:pt x="615" y="72"/>
                  </a:lnTo>
                  <a:lnTo>
                    <a:pt x="601" y="86"/>
                  </a:lnTo>
                  <a:lnTo>
                    <a:pt x="594" y="93"/>
                  </a:lnTo>
                  <a:lnTo>
                    <a:pt x="587" y="100"/>
                  </a:lnTo>
                  <a:lnTo>
                    <a:pt x="594" y="107"/>
                  </a:lnTo>
                  <a:lnTo>
                    <a:pt x="594" y="107"/>
                  </a:lnTo>
                  <a:lnTo>
                    <a:pt x="601" y="122"/>
                  </a:lnTo>
                  <a:lnTo>
                    <a:pt x="734" y="443"/>
                  </a:lnTo>
                  <a:lnTo>
                    <a:pt x="734" y="443"/>
                  </a:lnTo>
                  <a:lnTo>
                    <a:pt x="992" y="164"/>
                  </a:lnTo>
                  <a:lnTo>
                    <a:pt x="1006" y="143"/>
                  </a:lnTo>
                  <a:lnTo>
                    <a:pt x="1013" y="122"/>
                  </a:lnTo>
                  <a:lnTo>
                    <a:pt x="1020" y="100"/>
                  </a:lnTo>
                  <a:lnTo>
                    <a:pt x="1020" y="86"/>
                  </a:lnTo>
                  <a:lnTo>
                    <a:pt x="1013" y="72"/>
                  </a:lnTo>
                  <a:lnTo>
                    <a:pt x="999" y="64"/>
                  </a:lnTo>
                  <a:lnTo>
                    <a:pt x="985" y="57"/>
                  </a:lnTo>
                  <a:lnTo>
                    <a:pt x="978" y="57"/>
                  </a:lnTo>
                  <a:lnTo>
                    <a:pt x="964" y="50"/>
                  </a:lnTo>
                  <a:lnTo>
                    <a:pt x="957" y="50"/>
                  </a:lnTo>
                  <a:lnTo>
                    <a:pt x="950" y="50"/>
                  </a:lnTo>
                  <a:lnTo>
                    <a:pt x="943" y="43"/>
                  </a:lnTo>
                  <a:lnTo>
                    <a:pt x="936" y="36"/>
                  </a:lnTo>
                  <a:lnTo>
                    <a:pt x="943" y="22"/>
                  </a:lnTo>
                  <a:lnTo>
                    <a:pt x="943" y="7"/>
                  </a:lnTo>
                  <a:lnTo>
                    <a:pt x="950" y="7"/>
                  </a:lnTo>
                  <a:lnTo>
                    <a:pt x="964" y="0"/>
                  </a:lnTo>
                  <a:lnTo>
                    <a:pt x="9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3" name="Freeform 23"/>
            <p:cNvSpPr>
              <a:spLocks/>
            </p:cNvSpPr>
            <p:nvPr/>
          </p:nvSpPr>
          <p:spPr bwMode="auto">
            <a:xfrm>
              <a:off x="22746" y="2114"/>
              <a:ext cx="565" cy="1629"/>
            </a:xfrm>
            <a:custGeom>
              <a:avLst/>
              <a:gdLst/>
              <a:ahLst/>
              <a:cxnLst>
                <a:cxn ang="0">
                  <a:pos x="97" y="7"/>
                </a:cxn>
                <a:cxn ang="0">
                  <a:pos x="258" y="64"/>
                </a:cxn>
                <a:cxn ang="0">
                  <a:pos x="328" y="186"/>
                </a:cxn>
                <a:cxn ang="0">
                  <a:pos x="335" y="571"/>
                </a:cxn>
                <a:cxn ang="0">
                  <a:pos x="335" y="621"/>
                </a:cxn>
                <a:cxn ang="0">
                  <a:pos x="335" y="643"/>
                </a:cxn>
                <a:cxn ang="0">
                  <a:pos x="377" y="721"/>
                </a:cxn>
                <a:cxn ang="0">
                  <a:pos x="537" y="793"/>
                </a:cxn>
                <a:cxn ang="0">
                  <a:pos x="558" y="800"/>
                </a:cxn>
                <a:cxn ang="0">
                  <a:pos x="565" y="814"/>
                </a:cxn>
                <a:cxn ang="0">
                  <a:pos x="551" y="829"/>
                </a:cxn>
                <a:cxn ang="0">
                  <a:pos x="503" y="836"/>
                </a:cxn>
                <a:cxn ang="0">
                  <a:pos x="398" y="886"/>
                </a:cxn>
                <a:cxn ang="0">
                  <a:pos x="335" y="993"/>
                </a:cxn>
                <a:cxn ang="0">
                  <a:pos x="335" y="1421"/>
                </a:cxn>
                <a:cxn ang="0">
                  <a:pos x="272" y="1550"/>
                </a:cxn>
                <a:cxn ang="0">
                  <a:pos x="118" y="1614"/>
                </a:cxn>
                <a:cxn ang="0">
                  <a:pos x="21" y="1629"/>
                </a:cxn>
                <a:cxn ang="0">
                  <a:pos x="0" y="1621"/>
                </a:cxn>
                <a:cxn ang="0">
                  <a:pos x="0" y="1600"/>
                </a:cxn>
                <a:cxn ang="0">
                  <a:pos x="14" y="1593"/>
                </a:cxn>
                <a:cxn ang="0">
                  <a:pos x="160" y="1543"/>
                </a:cxn>
                <a:cxn ang="0">
                  <a:pos x="223" y="1450"/>
                </a:cxn>
                <a:cxn ang="0">
                  <a:pos x="230" y="1021"/>
                </a:cxn>
                <a:cxn ang="0">
                  <a:pos x="272" y="893"/>
                </a:cxn>
                <a:cxn ang="0">
                  <a:pos x="412" y="814"/>
                </a:cxn>
                <a:cxn ang="0">
                  <a:pos x="293" y="750"/>
                </a:cxn>
                <a:cxn ang="0">
                  <a:pos x="230" y="657"/>
                </a:cxn>
                <a:cxn ang="0">
                  <a:pos x="230" y="250"/>
                </a:cxn>
                <a:cxn ang="0">
                  <a:pos x="230" y="207"/>
                </a:cxn>
                <a:cxn ang="0">
                  <a:pos x="223" y="186"/>
                </a:cxn>
                <a:cxn ang="0">
                  <a:pos x="195" y="121"/>
                </a:cxn>
                <a:cxn ang="0">
                  <a:pos x="90" y="50"/>
                </a:cxn>
                <a:cxn ang="0">
                  <a:pos x="14" y="36"/>
                </a:cxn>
                <a:cxn ang="0">
                  <a:pos x="0" y="29"/>
                </a:cxn>
                <a:cxn ang="0">
                  <a:pos x="0" y="7"/>
                </a:cxn>
                <a:cxn ang="0">
                  <a:pos x="21" y="0"/>
                </a:cxn>
              </a:cxnLst>
              <a:rect l="0" t="0" r="r" b="b"/>
              <a:pathLst>
                <a:path w="565" h="1629">
                  <a:moveTo>
                    <a:pt x="28" y="0"/>
                  </a:moveTo>
                  <a:lnTo>
                    <a:pt x="97" y="7"/>
                  </a:lnTo>
                  <a:lnTo>
                    <a:pt x="181" y="29"/>
                  </a:lnTo>
                  <a:lnTo>
                    <a:pt x="258" y="64"/>
                  </a:lnTo>
                  <a:lnTo>
                    <a:pt x="307" y="129"/>
                  </a:lnTo>
                  <a:lnTo>
                    <a:pt x="328" y="186"/>
                  </a:lnTo>
                  <a:lnTo>
                    <a:pt x="335" y="250"/>
                  </a:lnTo>
                  <a:lnTo>
                    <a:pt x="335" y="571"/>
                  </a:lnTo>
                  <a:lnTo>
                    <a:pt x="335" y="600"/>
                  </a:lnTo>
                  <a:lnTo>
                    <a:pt x="335" y="621"/>
                  </a:lnTo>
                  <a:lnTo>
                    <a:pt x="335" y="629"/>
                  </a:lnTo>
                  <a:lnTo>
                    <a:pt x="335" y="643"/>
                  </a:lnTo>
                  <a:lnTo>
                    <a:pt x="335" y="650"/>
                  </a:lnTo>
                  <a:lnTo>
                    <a:pt x="377" y="721"/>
                  </a:lnTo>
                  <a:lnTo>
                    <a:pt x="440" y="771"/>
                  </a:lnTo>
                  <a:lnTo>
                    <a:pt x="537" y="793"/>
                  </a:lnTo>
                  <a:lnTo>
                    <a:pt x="544" y="800"/>
                  </a:lnTo>
                  <a:lnTo>
                    <a:pt x="558" y="800"/>
                  </a:lnTo>
                  <a:lnTo>
                    <a:pt x="558" y="807"/>
                  </a:lnTo>
                  <a:lnTo>
                    <a:pt x="565" y="814"/>
                  </a:lnTo>
                  <a:lnTo>
                    <a:pt x="558" y="821"/>
                  </a:lnTo>
                  <a:lnTo>
                    <a:pt x="551" y="829"/>
                  </a:lnTo>
                  <a:lnTo>
                    <a:pt x="544" y="829"/>
                  </a:lnTo>
                  <a:lnTo>
                    <a:pt x="503" y="836"/>
                  </a:lnTo>
                  <a:lnTo>
                    <a:pt x="454" y="843"/>
                  </a:lnTo>
                  <a:lnTo>
                    <a:pt x="398" y="886"/>
                  </a:lnTo>
                  <a:lnTo>
                    <a:pt x="349" y="936"/>
                  </a:lnTo>
                  <a:lnTo>
                    <a:pt x="335" y="993"/>
                  </a:lnTo>
                  <a:lnTo>
                    <a:pt x="335" y="1057"/>
                  </a:lnTo>
                  <a:lnTo>
                    <a:pt x="335" y="1421"/>
                  </a:lnTo>
                  <a:lnTo>
                    <a:pt x="314" y="1493"/>
                  </a:lnTo>
                  <a:lnTo>
                    <a:pt x="272" y="1550"/>
                  </a:lnTo>
                  <a:lnTo>
                    <a:pt x="202" y="1593"/>
                  </a:lnTo>
                  <a:lnTo>
                    <a:pt x="118" y="1614"/>
                  </a:lnTo>
                  <a:lnTo>
                    <a:pt x="28" y="1629"/>
                  </a:lnTo>
                  <a:lnTo>
                    <a:pt x="21" y="1629"/>
                  </a:lnTo>
                  <a:lnTo>
                    <a:pt x="7" y="1621"/>
                  </a:lnTo>
                  <a:lnTo>
                    <a:pt x="0" y="1621"/>
                  </a:lnTo>
                  <a:lnTo>
                    <a:pt x="0" y="1607"/>
                  </a:lnTo>
                  <a:lnTo>
                    <a:pt x="0" y="1600"/>
                  </a:lnTo>
                  <a:lnTo>
                    <a:pt x="7" y="1593"/>
                  </a:lnTo>
                  <a:lnTo>
                    <a:pt x="14" y="1593"/>
                  </a:lnTo>
                  <a:lnTo>
                    <a:pt x="97" y="1571"/>
                  </a:lnTo>
                  <a:lnTo>
                    <a:pt x="160" y="1543"/>
                  </a:lnTo>
                  <a:lnTo>
                    <a:pt x="202" y="1500"/>
                  </a:lnTo>
                  <a:lnTo>
                    <a:pt x="223" y="1450"/>
                  </a:lnTo>
                  <a:lnTo>
                    <a:pt x="230" y="1407"/>
                  </a:lnTo>
                  <a:lnTo>
                    <a:pt x="230" y="1021"/>
                  </a:lnTo>
                  <a:lnTo>
                    <a:pt x="237" y="957"/>
                  </a:lnTo>
                  <a:lnTo>
                    <a:pt x="272" y="893"/>
                  </a:lnTo>
                  <a:lnTo>
                    <a:pt x="328" y="843"/>
                  </a:lnTo>
                  <a:lnTo>
                    <a:pt x="412" y="814"/>
                  </a:lnTo>
                  <a:lnTo>
                    <a:pt x="349" y="793"/>
                  </a:lnTo>
                  <a:lnTo>
                    <a:pt x="293" y="750"/>
                  </a:lnTo>
                  <a:lnTo>
                    <a:pt x="251" y="700"/>
                  </a:lnTo>
                  <a:lnTo>
                    <a:pt x="230" y="657"/>
                  </a:lnTo>
                  <a:lnTo>
                    <a:pt x="230" y="593"/>
                  </a:lnTo>
                  <a:lnTo>
                    <a:pt x="230" y="250"/>
                  </a:lnTo>
                  <a:lnTo>
                    <a:pt x="230" y="221"/>
                  </a:lnTo>
                  <a:lnTo>
                    <a:pt x="230" y="207"/>
                  </a:lnTo>
                  <a:lnTo>
                    <a:pt x="223" y="193"/>
                  </a:lnTo>
                  <a:lnTo>
                    <a:pt x="223" y="186"/>
                  </a:lnTo>
                  <a:lnTo>
                    <a:pt x="223" y="179"/>
                  </a:lnTo>
                  <a:lnTo>
                    <a:pt x="195" y="121"/>
                  </a:lnTo>
                  <a:lnTo>
                    <a:pt x="153" y="79"/>
                  </a:lnTo>
                  <a:lnTo>
                    <a:pt x="90" y="50"/>
                  </a:lnTo>
                  <a:lnTo>
                    <a:pt x="21" y="36"/>
                  </a:lnTo>
                  <a:lnTo>
                    <a:pt x="14" y="36"/>
                  </a:lnTo>
                  <a:lnTo>
                    <a:pt x="7" y="36"/>
                  </a:lnTo>
                  <a:lnTo>
                    <a:pt x="0" y="29"/>
                  </a:lnTo>
                  <a:lnTo>
                    <a:pt x="0" y="21"/>
                  </a:lnTo>
                  <a:lnTo>
                    <a:pt x="0" y="7"/>
                  </a:lnTo>
                  <a:lnTo>
                    <a:pt x="7" y="0"/>
                  </a:lnTo>
                  <a:lnTo>
                    <a:pt x="21"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78" name="Group 58"/>
          <p:cNvGrpSpPr>
            <a:grpSpLocks noChangeAspect="1"/>
          </p:cNvGrpSpPr>
          <p:nvPr>
            <p:custDataLst>
              <p:tags r:id="rId2"/>
            </p:custDataLst>
          </p:nvPr>
        </p:nvGrpSpPr>
        <p:grpSpPr bwMode="auto">
          <a:xfrm>
            <a:off x="1524000" y="4191000"/>
            <a:ext cx="5941089" cy="413411"/>
            <a:chOff x="344" y="2708"/>
            <a:chExt cx="24876" cy="1731"/>
          </a:xfrm>
          <a:solidFill>
            <a:srgbClr val="FF0066"/>
          </a:solidFill>
        </p:grpSpPr>
        <p:sp>
          <p:nvSpPr>
            <p:cNvPr id="5180" name="Freeform 60"/>
            <p:cNvSpPr>
              <a:spLocks noEditPoints="1"/>
            </p:cNvSpPr>
            <p:nvPr/>
          </p:nvSpPr>
          <p:spPr bwMode="auto">
            <a:xfrm>
              <a:off x="344" y="2951"/>
              <a:ext cx="1217" cy="1085"/>
            </a:xfrm>
            <a:custGeom>
              <a:avLst/>
              <a:gdLst/>
              <a:ahLst/>
              <a:cxnLst>
                <a:cxn ang="0">
                  <a:pos x="597" y="46"/>
                </a:cxn>
                <a:cxn ang="0">
                  <a:pos x="559" y="61"/>
                </a:cxn>
                <a:cxn ang="0">
                  <a:pos x="544" y="84"/>
                </a:cxn>
                <a:cxn ang="0">
                  <a:pos x="537" y="114"/>
                </a:cxn>
                <a:cxn ang="0">
                  <a:pos x="317" y="1002"/>
                </a:cxn>
                <a:cxn ang="0">
                  <a:pos x="310" y="1017"/>
                </a:cxn>
                <a:cxn ang="0">
                  <a:pos x="310" y="1032"/>
                </a:cxn>
                <a:cxn ang="0">
                  <a:pos x="332" y="1040"/>
                </a:cxn>
                <a:cxn ang="0">
                  <a:pos x="658" y="1025"/>
                </a:cxn>
                <a:cxn ang="0">
                  <a:pos x="824" y="949"/>
                </a:cxn>
                <a:cxn ang="0">
                  <a:pos x="915" y="858"/>
                </a:cxn>
                <a:cxn ang="0">
                  <a:pos x="1036" y="622"/>
                </a:cxn>
                <a:cxn ang="0">
                  <a:pos x="1081" y="410"/>
                </a:cxn>
                <a:cxn ang="0">
                  <a:pos x="1074" y="251"/>
                </a:cxn>
                <a:cxn ang="0">
                  <a:pos x="998" y="114"/>
                </a:cxn>
                <a:cxn ang="0">
                  <a:pos x="869" y="53"/>
                </a:cxn>
                <a:cxn ang="0">
                  <a:pos x="620" y="46"/>
                </a:cxn>
                <a:cxn ang="0">
                  <a:pos x="847" y="0"/>
                </a:cxn>
                <a:cxn ang="0">
                  <a:pos x="1051" y="53"/>
                </a:cxn>
                <a:cxn ang="0">
                  <a:pos x="1179" y="197"/>
                </a:cxn>
                <a:cxn ang="0">
                  <a:pos x="1217" y="402"/>
                </a:cxn>
                <a:cxn ang="0">
                  <a:pos x="1127" y="736"/>
                </a:cxn>
                <a:cxn ang="0">
                  <a:pos x="892" y="987"/>
                </a:cxn>
                <a:cxn ang="0">
                  <a:pos x="574" y="1085"/>
                </a:cxn>
                <a:cxn ang="0">
                  <a:pos x="30" y="1085"/>
                </a:cxn>
                <a:cxn ang="0">
                  <a:pos x="7" y="1078"/>
                </a:cxn>
                <a:cxn ang="0">
                  <a:pos x="7" y="1055"/>
                </a:cxn>
                <a:cxn ang="0">
                  <a:pos x="22" y="1040"/>
                </a:cxn>
                <a:cxn ang="0">
                  <a:pos x="45" y="1040"/>
                </a:cxn>
                <a:cxn ang="0">
                  <a:pos x="166" y="1025"/>
                </a:cxn>
                <a:cxn ang="0">
                  <a:pos x="196" y="964"/>
                </a:cxn>
                <a:cxn ang="0">
                  <a:pos x="408" y="106"/>
                </a:cxn>
                <a:cxn ang="0">
                  <a:pos x="416" y="84"/>
                </a:cxn>
                <a:cxn ang="0">
                  <a:pos x="408" y="68"/>
                </a:cxn>
                <a:cxn ang="0">
                  <a:pos x="393" y="53"/>
                </a:cxn>
                <a:cxn ang="0">
                  <a:pos x="347" y="46"/>
                </a:cxn>
                <a:cxn ang="0">
                  <a:pos x="287" y="46"/>
                </a:cxn>
                <a:cxn ang="0">
                  <a:pos x="264" y="38"/>
                </a:cxn>
                <a:cxn ang="0">
                  <a:pos x="264" y="15"/>
                </a:cxn>
                <a:cxn ang="0">
                  <a:pos x="279" y="0"/>
                </a:cxn>
                <a:cxn ang="0">
                  <a:pos x="310" y="0"/>
                </a:cxn>
              </a:cxnLst>
              <a:rect l="0" t="0" r="r" b="b"/>
              <a:pathLst>
                <a:path w="1217" h="1085">
                  <a:moveTo>
                    <a:pt x="620" y="46"/>
                  </a:moveTo>
                  <a:lnTo>
                    <a:pt x="597" y="46"/>
                  </a:lnTo>
                  <a:lnTo>
                    <a:pt x="574" y="53"/>
                  </a:lnTo>
                  <a:lnTo>
                    <a:pt x="559" y="61"/>
                  </a:lnTo>
                  <a:lnTo>
                    <a:pt x="552" y="68"/>
                  </a:lnTo>
                  <a:lnTo>
                    <a:pt x="544" y="84"/>
                  </a:lnTo>
                  <a:lnTo>
                    <a:pt x="537" y="114"/>
                  </a:lnTo>
                  <a:lnTo>
                    <a:pt x="537" y="114"/>
                  </a:lnTo>
                  <a:lnTo>
                    <a:pt x="317" y="987"/>
                  </a:lnTo>
                  <a:lnTo>
                    <a:pt x="317" y="1002"/>
                  </a:lnTo>
                  <a:lnTo>
                    <a:pt x="310" y="1009"/>
                  </a:lnTo>
                  <a:lnTo>
                    <a:pt x="310" y="1017"/>
                  </a:lnTo>
                  <a:lnTo>
                    <a:pt x="310" y="1017"/>
                  </a:lnTo>
                  <a:lnTo>
                    <a:pt x="310" y="1032"/>
                  </a:lnTo>
                  <a:lnTo>
                    <a:pt x="317" y="1032"/>
                  </a:lnTo>
                  <a:lnTo>
                    <a:pt x="332" y="1040"/>
                  </a:lnTo>
                  <a:lnTo>
                    <a:pt x="552" y="1040"/>
                  </a:lnTo>
                  <a:lnTo>
                    <a:pt x="658" y="1025"/>
                  </a:lnTo>
                  <a:lnTo>
                    <a:pt x="748" y="994"/>
                  </a:lnTo>
                  <a:lnTo>
                    <a:pt x="824" y="949"/>
                  </a:lnTo>
                  <a:lnTo>
                    <a:pt x="877" y="903"/>
                  </a:lnTo>
                  <a:lnTo>
                    <a:pt x="915" y="858"/>
                  </a:lnTo>
                  <a:lnTo>
                    <a:pt x="983" y="744"/>
                  </a:lnTo>
                  <a:lnTo>
                    <a:pt x="1036" y="622"/>
                  </a:lnTo>
                  <a:lnTo>
                    <a:pt x="1066" y="509"/>
                  </a:lnTo>
                  <a:lnTo>
                    <a:pt x="1081" y="410"/>
                  </a:lnTo>
                  <a:lnTo>
                    <a:pt x="1081" y="342"/>
                  </a:lnTo>
                  <a:lnTo>
                    <a:pt x="1074" y="251"/>
                  </a:lnTo>
                  <a:lnTo>
                    <a:pt x="1043" y="175"/>
                  </a:lnTo>
                  <a:lnTo>
                    <a:pt x="998" y="114"/>
                  </a:lnTo>
                  <a:lnTo>
                    <a:pt x="937" y="76"/>
                  </a:lnTo>
                  <a:lnTo>
                    <a:pt x="869" y="53"/>
                  </a:lnTo>
                  <a:lnTo>
                    <a:pt x="794" y="46"/>
                  </a:lnTo>
                  <a:lnTo>
                    <a:pt x="620" y="46"/>
                  </a:lnTo>
                  <a:close/>
                  <a:moveTo>
                    <a:pt x="310" y="0"/>
                  </a:moveTo>
                  <a:lnTo>
                    <a:pt x="847" y="0"/>
                  </a:lnTo>
                  <a:lnTo>
                    <a:pt x="960" y="15"/>
                  </a:lnTo>
                  <a:lnTo>
                    <a:pt x="1051" y="53"/>
                  </a:lnTo>
                  <a:lnTo>
                    <a:pt x="1127" y="114"/>
                  </a:lnTo>
                  <a:lnTo>
                    <a:pt x="1179" y="197"/>
                  </a:lnTo>
                  <a:lnTo>
                    <a:pt x="1210" y="296"/>
                  </a:lnTo>
                  <a:lnTo>
                    <a:pt x="1217" y="402"/>
                  </a:lnTo>
                  <a:lnTo>
                    <a:pt x="1195" y="577"/>
                  </a:lnTo>
                  <a:lnTo>
                    <a:pt x="1127" y="736"/>
                  </a:lnTo>
                  <a:lnTo>
                    <a:pt x="1021" y="880"/>
                  </a:lnTo>
                  <a:lnTo>
                    <a:pt x="892" y="987"/>
                  </a:lnTo>
                  <a:lnTo>
                    <a:pt x="741" y="1063"/>
                  </a:lnTo>
                  <a:lnTo>
                    <a:pt x="574" y="1085"/>
                  </a:lnTo>
                  <a:lnTo>
                    <a:pt x="45" y="1085"/>
                  </a:lnTo>
                  <a:lnTo>
                    <a:pt x="30" y="1085"/>
                  </a:lnTo>
                  <a:lnTo>
                    <a:pt x="15" y="1085"/>
                  </a:lnTo>
                  <a:lnTo>
                    <a:pt x="7" y="1078"/>
                  </a:lnTo>
                  <a:lnTo>
                    <a:pt x="0" y="1070"/>
                  </a:lnTo>
                  <a:lnTo>
                    <a:pt x="7" y="1055"/>
                  </a:lnTo>
                  <a:lnTo>
                    <a:pt x="15" y="1047"/>
                  </a:lnTo>
                  <a:lnTo>
                    <a:pt x="22" y="1040"/>
                  </a:lnTo>
                  <a:lnTo>
                    <a:pt x="30" y="1040"/>
                  </a:lnTo>
                  <a:lnTo>
                    <a:pt x="45" y="1040"/>
                  </a:lnTo>
                  <a:lnTo>
                    <a:pt x="121" y="1032"/>
                  </a:lnTo>
                  <a:lnTo>
                    <a:pt x="166" y="1025"/>
                  </a:lnTo>
                  <a:lnTo>
                    <a:pt x="181" y="1002"/>
                  </a:lnTo>
                  <a:lnTo>
                    <a:pt x="196" y="964"/>
                  </a:lnTo>
                  <a:lnTo>
                    <a:pt x="196" y="964"/>
                  </a:lnTo>
                  <a:lnTo>
                    <a:pt x="408" y="106"/>
                  </a:lnTo>
                  <a:lnTo>
                    <a:pt x="408" y="91"/>
                  </a:lnTo>
                  <a:lnTo>
                    <a:pt x="416" y="84"/>
                  </a:lnTo>
                  <a:lnTo>
                    <a:pt x="416" y="76"/>
                  </a:lnTo>
                  <a:lnTo>
                    <a:pt x="408" y="68"/>
                  </a:lnTo>
                  <a:lnTo>
                    <a:pt x="408" y="61"/>
                  </a:lnTo>
                  <a:lnTo>
                    <a:pt x="393" y="53"/>
                  </a:lnTo>
                  <a:lnTo>
                    <a:pt x="378" y="53"/>
                  </a:lnTo>
                  <a:lnTo>
                    <a:pt x="347" y="46"/>
                  </a:lnTo>
                  <a:lnTo>
                    <a:pt x="310" y="46"/>
                  </a:lnTo>
                  <a:lnTo>
                    <a:pt x="287" y="46"/>
                  </a:lnTo>
                  <a:lnTo>
                    <a:pt x="272" y="46"/>
                  </a:lnTo>
                  <a:lnTo>
                    <a:pt x="264" y="38"/>
                  </a:lnTo>
                  <a:lnTo>
                    <a:pt x="264" y="31"/>
                  </a:lnTo>
                  <a:lnTo>
                    <a:pt x="264" y="15"/>
                  </a:lnTo>
                  <a:lnTo>
                    <a:pt x="272" y="8"/>
                  </a:lnTo>
                  <a:lnTo>
                    <a:pt x="279" y="0"/>
                  </a:lnTo>
                  <a:lnTo>
                    <a:pt x="295" y="0"/>
                  </a:lnTo>
                  <a:lnTo>
                    <a:pt x="3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 name="Freeform 61"/>
            <p:cNvSpPr>
              <a:spLocks noEditPoints="1"/>
            </p:cNvSpPr>
            <p:nvPr/>
          </p:nvSpPr>
          <p:spPr bwMode="auto">
            <a:xfrm>
              <a:off x="2182" y="3452"/>
              <a:ext cx="1051" cy="372"/>
            </a:xfrm>
            <a:custGeom>
              <a:avLst/>
              <a:gdLst/>
              <a:ahLst/>
              <a:cxnLst>
                <a:cxn ang="0">
                  <a:pos x="52" y="311"/>
                </a:cxn>
                <a:cxn ang="0">
                  <a:pos x="998" y="311"/>
                </a:cxn>
                <a:cxn ang="0">
                  <a:pos x="1013" y="311"/>
                </a:cxn>
                <a:cxn ang="0">
                  <a:pos x="1028" y="311"/>
                </a:cxn>
                <a:cxn ang="0">
                  <a:pos x="1043" y="319"/>
                </a:cxn>
                <a:cxn ang="0">
                  <a:pos x="1051" y="326"/>
                </a:cxn>
                <a:cxn ang="0">
                  <a:pos x="1051" y="342"/>
                </a:cxn>
                <a:cxn ang="0">
                  <a:pos x="1051" y="357"/>
                </a:cxn>
                <a:cxn ang="0">
                  <a:pos x="1043" y="364"/>
                </a:cxn>
                <a:cxn ang="0">
                  <a:pos x="1028" y="372"/>
                </a:cxn>
                <a:cxn ang="0">
                  <a:pos x="1013" y="372"/>
                </a:cxn>
                <a:cxn ang="0">
                  <a:pos x="1005" y="372"/>
                </a:cxn>
                <a:cxn ang="0">
                  <a:pos x="52" y="372"/>
                </a:cxn>
                <a:cxn ang="0">
                  <a:pos x="37" y="372"/>
                </a:cxn>
                <a:cxn ang="0">
                  <a:pos x="22" y="372"/>
                </a:cxn>
                <a:cxn ang="0">
                  <a:pos x="7" y="364"/>
                </a:cxn>
                <a:cxn ang="0">
                  <a:pos x="0" y="357"/>
                </a:cxn>
                <a:cxn ang="0">
                  <a:pos x="0" y="342"/>
                </a:cxn>
                <a:cxn ang="0">
                  <a:pos x="0" y="326"/>
                </a:cxn>
                <a:cxn ang="0">
                  <a:pos x="7" y="319"/>
                </a:cxn>
                <a:cxn ang="0">
                  <a:pos x="22" y="311"/>
                </a:cxn>
                <a:cxn ang="0">
                  <a:pos x="37" y="311"/>
                </a:cxn>
                <a:cxn ang="0">
                  <a:pos x="52" y="311"/>
                </a:cxn>
                <a:cxn ang="0">
                  <a:pos x="52" y="0"/>
                </a:cxn>
                <a:cxn ang="0">
                  <a:pos x="1005" y="0"/>
                </a:cxn>
                <a:cxn ang="0">
                  <a:pos x="1013" y="0"/>
                </a:cxn>
                <a:cxn ang="0">
                  <a:pos x="1028" y="8"/>
                </a:cxn>
                <a:cxn ang="0">
                  <a:pos x="1043" y="8"/>
                </a:cxn>
                <a:cxn ang="0">
                  <a:pos x="1051" y="15"/>
                </a:cxn>
                <a:cxn ang="0">
                  <a:pos x="1051" y="30"/>
                </a:cxn>
                <a:cxn ang="0">
                  <a:pos x="1051" y="46"/>
                </a:cxn>
                <a:cxn ang="0">
                  <a:pos x="1043" y="61"/>
                </a:cxn>
                <a:cxn ang="0">
                  <a:pos x="1028" y="61"/>
                </a:cxn>
                <a:cxn ang="0">
                  <a:pos x="1013" y="68"/>
                </a:cxn>
                <a:cxn ang="0">
                  <a:pos x="998" y="68"/>
                </a:cxn>
                <a:cxn ang="0">
                  <a:pos x="52" y="68"/>
                </a:cxn>
                <a:cxn ang="0">
                  <a:pos x="37" y="68"/>
                </a:cxn>
                <a:cxn ang="0">
                  <a:pos x="22" y="61"/>
                </a:cxn>
                <a:cxn ang="0">
                  <a:pos x="7" y="61"/>
                </a:cxn>
                <a:cxn ang="0">
                  <a:pos x="0" y="46"/>
                </a:cxn>
                <a:cxn ang="0">
                  <a:pos x="0" y="30"/>
                </a:cxn>
                <a:cxn ang="0">
                  <a:pos x="0" y="15"/>
                </a:cxn>
                <a:cxn ang="0">
                  <a:pos x="7" y="8"/>
                </a:cxn>
                <a:cxn ang="0">
                  <a:pos x="22" y="8"/>
                </a:cxn>
                <a:cxn ang="0">
                  <a:pos x="37" y="0"/>
                </a:cxn>
                <a:cxn ang="0">
                  <a:pos x="52" y="0"/>
                </a:cxn>
              </a:cxnLst>
              <a:rect l="0" t="0" r="r" b="b"/>
              <a:pathLst>
                <a:path w="1051" h="372">
                  <a:moveTo>
                    <a:pt x="52" y="311"/>
                  </a:moveTo>
                  <a:lnTo>
                    <a:pt x="998" y="311"/>
                  </a:lnTo>
                  <a:lnTo>
                    <a:pt x="1013" y="311"/>
                  </a:lnTo>
                  <a:lnTo>
                    <a:pt x="1028" y="311"/>
                  </a:lnTo>
                  <a:lnTo>
                    <a:pt x="1043" y="319"/>
                  </a:lnTo>
                  <a:lnTo>
                    <a:pt x="1051" y="326"/>
                  </a:lnTo>
                  <a:lnTo>
                    <a:pt x="1051" y="342"/>
                  </a:lnTo>
                  <a:lnTo>
                    <a:pt x="1051" y="357"/>
                  </a:lnTo>
                  <a:lnTo>
                    <a:pt x="1043" y="364"/>
                  </a:lnTo>
                  <a:lnTo>
                    <a:pt x="1028" y="372"/>
                  </a:lnTo>
                  <a:lnTo>
                    <a:pt x="1013" y="372"/>
                  </a:lnTo>
                  <a:lnTo>
                    <a:pt x="1005" y="372"/>
                  </a:lnTo>
                  <a:lnTo>
                    <a:pt x="52" y="372"/>
                  </a:lnTo>
                  <a:lnTo>
                    <a:pt x="37" y="372"/>
                  </a:lnTo>
                  <a:lnTo>
                    <a:pt x="22" y="372"/>
                  </a:lnTo>
                  <a:lnTo>
                    <a:pt x="7" y="364"/>
                  </a:lnTo>
                  <a:lnTo>
                    <a:pt x="0" y="357"/>
                  </a:lnTo>
                  <a:lnTo>
                    <a:pt x="0" y="342"/>
                  </a:lnTo>
                  <a:lnTo>
                    <a:pt x="0" y="326"/>
                  </a:lnTo>
                  <a:lnTo>
                    <a:pt x="7" y="319"/>
                  </a:lnTo>
                  <a:lnTo>
                    <a:pt x="22" y="311"/>
                  </a:lnTo>
                  <a:lnTo>
                    <a:pt x="37" y="311"/>
                  </a:lnTo>
                  <a:lnTo>
                    <a:pt x="52" y="311"/>
                  </a:lnTo>
                  <a:close/>
                  <a:moveTo>
                    <a:pt x="52" y="0"/>
                  </a:moveTo>
                  <a:lnTo>
                    <a:pt x="1005" y="0"/>
                  </a:lnTo>
                  <a:lnTo>
                    <a:pt x="1013" y="0"/>
                  </a:lnTo>
                  <a:lnTo>
                    <a:pt x="1028" y="8"/>
                  </a:lnTo>
                  <a:lnTo>
                    <a:pt x="1043" y="8"/>
                  </a:lnTo>
                  <a:lnTo>
                    <a:pt x="1051" y="15"/>
                  </a:lnTo>
                  <a:lnTo>
                    <a:pt x="1051" y="30"/>
                  </a:lnTo>
                  <a:lnTo>
                    <a:pt x="1051" y="46"/>
                  </a:lnTo>
                  <a:lnTo>
                    <a:pt x="1043" y="61"/>
                  </a:lnTo>
                  <a:lnTo>
                    <a:pt x="1028" y="61"/>
                  </a:lnTo>
                  <a:lnTo>
                    <a:pt x="1013" y="68"/>
                  </a:lnTo>
                  <a:lnTo>
                    <a:pt x="998" y="68"/>
                  </a:lnTo>
                  <a:lnTo>
                    <a:pt x="52" y="68"/>
                  </a:lnTo>
                  <a:lnTo>
                    <a:pt x="37" y="68"/>
                  </a:lnTo>
                  <a:lnTo>
                    <a:pt x="22" y="61"/>
                  </a:lnTo>
                  <a:lnTo>
                    <a:pt x="7" y="61"/>
                  </a:lnTo>
                  <a:lnTo>
                    <a:pt x="0" y="46"/>
                  </a:lnTo>
                  <a:lnTo>
                    <a:pt x="0" y="30"/>
                  </a:lnTo>
                  <a:lnTo>
                    <a:pt x="0" y="15"/>
                  </a:lnTo>
                  <a:lnTo>
                    <a:pt x="7" y="8"/>
                  </a:lnTo>
                  <a:lnTo>
                    <a:pt x="22" y="8"/>
                  </a:lnTo>
                  <a:lnTo>
                    <a:pt x="37"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 name="Freeform 62"/>
            <p:cNvSpPr>
              <a:spLocks noEditPoints="1"/>
            </p:cNvSpPr>
            <p:nvPr/>
          </p:nvSpPr>
          <p:spPr bwMode="auto">
            <a:xfrm>
              <a:off x="3800" y="2951"/>
              <a:ext cx="1097" cy="1085"/>
            </a:xfrm>
            <a:custGeom>
              <a:avLst/>
              <a:gdLst/>
              <a:ahLst/>
              <a:cxnLst>
                <a:cxn ang="0">
                  <a:pos x="583" y="584"/>
                </a:cxn>
                <a:cxn ang="0">
                  <a:pos x="530" y="584"/>
                </a:cxn>
                <a:cxn ang="0">
                  <a:pos x="530" y="584"/>
                </a:cxn>
                <a:cxn ang="0">
                  <a:pos x="908" y="972"/>
                </a:cxn>
                <a:cxn ang="0">
                  <a:pos x="741" y="729"/>
                </a:cxn>
                <a:cxn ang="0">
                  <a:pos x="643" y="577"/>
                </a:cxn>
                <a:cxn ang="0">
                  <a:pos x="757" y="220"/>
                </a:cxn>
                <a:cxn ang="0">
                  <a:pos x="741" y="440"/>
                </a:cxn>
                <a:cxn ang="0">
                  <a:pos x="794" y="486"/>
                </a:cxn>
                <a:cxn ang="0">
                  <a:pos x="915" y="357"/>
                </a:cxn>
                <a:cxn ang="0">
                  <a:pos x="878" y="167"/>
                </a:cxn>
                <a:cxn ang="0">
                  <a:pos x="741" y="84"/>
                </a:cxn>
                <a:cxn ang="0">
                  <a:pos x="469" y="53"/>
                </a:cxn>
                <a:cxn ang="0">
                  <a:pos x="416" y="84"/>
                </a:cxn>
                <a:cxn ang="0">
                  <a:pos x="409" y="122"/>
                </a:cxn>
                <a:cxn ang="0">
                  <a:pos x="409" y="531"/>
                </a:cxn>
                <a:cxn ang="0">
                  <a:pos x="673" y="471"/>
                </a:cxn>
                <a:cxn ang="0">
                  <a:pos x="696" y="197"/>
                </a:cxn>
                <a:cxn ang="0">
                  <a:pos x="575" y="61"/>
                </a:cxn>
                <a:cxn ang="0">
                  <a:pos x="197" y="76"/>
                </a:cxn>
                <a:cxn ang="0">
                  <a:pos x="204" y="137"/>
                </a:cxn>
                <a:cxn ang="0">
                  <a:pos x="197" y="987"/>
                </a:cxn>
                <a:cxn ang="0">
                  <a:pos x="363" y="1032"/>
                </a:cxn>
                <a:cxn ang="0">
                  <a:pos x="348" y="964"/>
                </a:cxn>
                <a:cxn ang="0">
                  <a:pos x="348" y="114"/>
                </a:cxn>
                <a:cxn ang="0">
                  <a:pos x="371" y="53"/>
                </a:cxn>
                <a:cxn ang="0">
                  <a:pos x="560" y="0"/>
                </a:cxn>
                <a:cxn ang="0">
                  <a:pos x="802" y="46"/>
                </a:cxn>
                <a:cxn ang="0">
                  <a:pos x="968" y="205"/>
                </a:cxn>
                <a:cxn ang="0">
                  <a:pos x="938" y="440"/>
                </a:cxn>
                <a:cxn ang="0">
                  <a:pos x="772" y="554"/>
                </a:cxn>
                <a:cxn ang="0">
                  <a:pos x="840" y="774"/>
                </a:cxn>
                <a:cxn ang="0">
                  <a:pos x="930" y="911"/>
                </a:cxn>
                <a:cxn ang="0">
                  <a:pos x="1074" y="1032"/>
                </a:cxn>
                <a:cxn ang="0">
                  <a:pos x="1097" y="1063"/>
                </a:cxn>
                <a:cxn ang="0">
                  <a:pos x="1074" y="1085"/>
                </a:cxn>
                <a:cxn ang="0">
                  <a:pos x="825" y="1085"/>
                </a:cxn>
                <a:cxn ang="0">
                  <a:pos x="779" y="1078"/>
                </a:cxn>
                <a:cxn ang="0">
                  <a:pos x="741" y="1025"/>
                </a:cxn>
                <a:cxn ang="0">
                  <a:pos x="704" y="956"/>
                </a:cxn>
                <a:cxn ang="0">
                  <a:pos x="409" y="941"/>
                </a:cxn>
                <a:cxn ang="0">
                  <a:pos x="416" y="1009"/>
                </a:cxn>
                <a:cxn ang="0">
                  <a:pos x="469" y="1032"/>
                </a:cxn>
                <a:cxn ang="0">
                  <a:pos x="522" y="1032"/>
                </a:cxn>
                <a:cxn ang="0">
                  <a:pos x="545" y="1063"/>
                </a:cxn>
                <a:cxn ang="0">
                  <a:pos x="522" y="1085"/>
                </a:cxn>
                <a:cxn ang="0">
                  <a:pos x="61" y="1085"/>
                </a:cxn>
                <a:cxn ang="0">
                  <a:pos x="15" y="1085"/>
                </a:cxn>
                <a:cxn ang="0">
                  <a:pos x="8" y="1047"/>
                </a:cxn>
                <a:cxn ang="0">
                  <a:pos x="38" y="1032"/>
                </a:cxn>
                <a:cxn ang="0">
                  <a:pos x="106" y="1032"/>
                </a:cxn>
                <a:cxn ang="0">
                  <a:pos x="144" y="994"/>
                </a:cxn>
                <a:cxn ang="0">
                  <a:pos x="144" y="144"/>
                </a:cxn>
                <a:cxn ang="0">
                  <a:pos x="136" y="76"/>
                </a:cxn>
                <a:cxn ang="0">
                  <a:pos x="83" y="53"/>
                </a:cxn>
                <a:cxn ang="0">
                  <a:pos x="23" y="53"/>
                </a:cxn>
                <a:cxn ang="0">
                  <a:pos x="0" y="23"/>
                </a:cxn>
                <a:cxn ang="0">
                  <a:pos x="23" y="0"/>
                </a:cxn>
              </a:cxnLst>
              <a:rect l="0" t="0" r="r" b="b"/>
              <a:pathLst>
                <a:path w="1097" h="1085">
                  <a:moveTo>
                    <a:pt x="643" y="577"/>
                  </a:moveTo>
                  <a:lnTo>
                    <a:pt x="613" y="584"/>
                  </a:lnTo>
                  <a:lnTo>
                    <a:pt x="583" y="584"/>
                  </a:lnTo>
                  <a:lnTo>
                    <a:pt x="560" y="584"/>
                  </a:lnTo>
                  <a:lnTo>
                    <a:pt x="545" y="584"/>
                  </a:lnTo>
                  <a:lnTo>
                    <a:pt x="530" y="584"/>
                  </a:lnTo>
                  <a:lnTo>
                    <a:pt x="530" y="584"/>
                  </a:lnTo>
                  <a:lnTo>
                    <a:pt x="530" y="584"/>
                  </a:lnTo>
                  <a:lnTo>
                    <a:pt x="530" y="584"/>
                  </a:lnTo>
                  <a:lnTo>
                    <a:pt x="817" y="1032"/>
                  </a:lnTo>
                  <a:lnTo>
                    <a:pt x="968" y="1032"/>
                  </a:lnTo>
                  <a:lnTo>
                    <a:pt x="908" y="972"/>
                  </a:lnTo>
                  <a:lnTo>
                    <a:pt x="847" y="888"/>
                  </a:lnTo>
                  <a:lnTo>
                    <a:pt x="794" y="812"/>
                  </a:lnTo>
                  <a:lnTo>
                    <a:pt x="741" y="729"/>
                  </a:lnTo>
                  <a:lnTo>
                    <a:pt x="696" y="660"/>
                  </a:lnTo>
                  <a:lnTo>
                    <a:pt x="658" y="607"/>
                  </a:lnTo>
                  <a:lnTo>
                    <a:pt x="643" y="577"/>
                  </a:lnTo>
                  <a:close/>
                  <a:moveTo>
                    <a:pt x="704" y="68"/>
                  </a:moveTo>
                  <a:lnTo>
                    <a:pt x="741" y="144"/>
                  </a:lnTo>
                  <a:lnTo>
                    <a:pt x="757" y="220"/>
                  </a:lnTo>
                  <a:lnTo>
                    <a:pt x="764" y="296"/>
                  </a:lnTo>
                  <a:lnTo>
                    <a:pt x="757" y="372"/>
                  </a:lnTo>
                  <a:lnTo>
                    <a:pt x="741" y="440"/>
                  </a:lnTo>
                  <a:lnTo>
                    <a:pt x="711" y="509"/>
                  </a:lnTo>
                  <a:lnTo>
                    <a:pt x="711" y="509"/>
                  </a:lnTo>
                  <a:lnTo>
                    <a:pt x="794" y="486"/>
                  </a:lnTo>
                  <a:lnTo>
                    <a:pt x="855" y="448"/>
                  </a:lnTo>
                  <a:lnTo>
                    <a:pt x="893" y="410"/>
                  </a:lnTo>
                  <a:lnTo>
                    <a:pt x="915" y="357"/>
                  </a:lnTo>
                  <a:lnTo>
                    <a:pt x="923" y="296"/>
                  </a:lnTo>
                  <a:lnTo>
                    <a:pt x="908" y="220"/>
                  </a:lnTo>
                  <a:lnTo>
                    <a:pt x="878" y="167"/>
                  </a:lnTo>
                  <a:lnTo>
                    <a:pt x="840" y="129"/>
                  </a:lnTo>
                  <a:lnTo>
                    <a:pt x="787" y="99"/>
                  </a:lnTo>
                  <a:lnTo>
                    <a:pt x="741" y="84"/>
                  </a:lnTo>
                  <a:lnTo>
                    <a:pt x="704" y="68"/>
                  </a:lnTo>
                  <a:close/>
                  <a:moveTo>
                    <a:pt x="507" y="53"/>
                  </a:moveTo>
                  <a:lnTo>
                    <a:pt x="469" y="53"/>
                  </a:lnTo>
                  <a:lnTo>
                    <a:pt x="446" y="61"/>
                  </a:lnTo>
                  <a:lnTo>
                    <a:pt x="431" y="68"/>
                  </a:lnTo>
                  <a:lnTo>
                    <a:pt x="416" y="84"/>
                  </a:lnTo>
                  <a:lnTo>
                    <a:pt x="409" y="99"/>
                  </a:lnTo>
                  <a:lnTo>
                    <a:pt x="409" y="114"/>
                  </a:lnTo>
                  <a:lnTo>
                    <a:pt x="409" y="122"/>
                  </a:lnTo>
                  <a:lnTo>
                    <a:pt x="409" y="137"/>
                  </a:lnTo>
                  <a:lnTo>
                    <a:pt x="409" y="137"/>
                  </a:lnTo>
                  <a:lnTo>
                    <a:pt x="409" y="531"/>
                  </a:lnTo>
                  <a:lnTo>
                    <a:pt x="530" y="524"/>
                  </a:lnTo>
                  <a:lnTo>
                    <a:pt x="620" y="509"/>
                  </a:lnTo>
                  <a:lnTo>
                    <a:pt x="673" y="471"/>
                  </a:lnTo>
                  <a:lnTo>
                    <a:pt x="696" y="402"/>
                  </a:lnTo>
                  <a:lnTo>
                    <a:pt x="704" y="296"/>
                  </a:lnTo>
                  <a:lnTo>
                    <a:pt x="696" y="197"/>
                  </a:lnTo>
                  <a:lnTo>
                    <a:pt x="673" y="129"/>
                  </a:lnTo>
                  <a:lnTo>
                    <a:pt x="635" y="84"/>
                  </a:lnTo>
                  <a:lnTo>
                    <a:pt x="575" y="61"/>
                  </a:lnTo>
                  <a:lnTo>
                    <a:pt x="507" y="53"/>
                  </a:lnTo>
                  <a:close/>
                  <a:moveTo>
                    <a:pt x="189" y="53"/>
                  </a:moveTo>
                  <a:lnTo>
                    <a:pt x="197" y="76"/>
                  </a:lnTo>
                  <a:lnTo>
                    <a:pt x="197" y="99"/>
                  </a:lnTo>
                  <a:lnTo>
                    <a:pt x="204" y="122"/>
                  </a:lnTo>
                  <a:lnTo>
                    <a:pt x="204" y="137"/>
                  </a:lnTo>
                  <a:lnTo>
                    <a:pt x="204" y="949"/>
                  </a:lnTo>
                  <a:lnTo>
                    <a:pt x="204" y="964"/>
                  </a:lnTo>
                  <a:lnTo>
                    <a:pt x="197" y="987"/>
                  </a:lnTo>
                  <a:lnTo>
                    <a:pt x="197" y="1009"/>
                  </a:lnTo>
                  <a:lnTo>
                    <a:pt x="189" y="1032"/>
                  </a:lnTo>
                  <a:lnTo>
                    <a:pt x="363" y="1032"/>
                  </a:lnTo>
                  <a:lnTo>
                    <a:pt x="356" y="1009"/>
                  </a:lnTo>
                  <a:lnTo>
                    <a:pt x="348" y="987"/>
                  </a:lnTo>
                  <a:lnTo>
                    <a:pt x="348" y="964"/>
                  </a:lnTo>
                  <a:lnTo>
                    <a:pt x="348" y="949"/>
                  </a:lnTo>
                  <a:lnTo>
                    <a:pt x="348" y="129"/>
                  </a:lnTo>
                  <a:lnTo>
                    <a:pt x="348" y="114"/>
                  </a:lnTo>
                  <a:lnTo>
                    <a:pt x="348" y="91"/>
                  </a:lnTo>
                  <a:lnTo>
                    <a:pt x="356" y="76"/>
                  </a:lnTo>
                  <a:lnTo>
                    <a:pt x="371" y="53"/>
                  </a:lnTo>
                  <a:lnTo>
                    <a:pt x="189" y="53"/>
                  </a:lnTo>
                  <a:close/>
                  <a:moveTo>
                    <a:pt x="61" y="0"/>
                  </a:moveTo>
                  <a:lnTo>
                    <a:pt x="560" y="0"/>
                  </a:lnTo>
                  <a:lnTo>
                    <a:pt x="643" y="0"/>
                  </a:lnTo>
                  <a:lnTo>
                    <a:pt x="726" y="15"/>
                  </a:lnTo>
                  <a:lnTo>
                    <a:pt x="802" y="46"/>
                  </a:lnTo>
                  <a:lnTo>
                    <a:pt x="878" y="84"/>
                  </a:lnTo>
                  <a:lnTo>
                    <a:pt x="930" y="137"/>
                  </a:lnTo>
                  <a:lnTo>
                    <a:pt x="968" y="205"/>
                  </a:lnTo>
                  <a:lnTo>
                    <a:pt x="983" y="296"/>
                  </a:lnTo>
                  <a:lnTo>
                    <a:pt x="968" y="380"/>
                  </a:lnTo>
                  <a:lnTo>
                    <a:pt x="938" y="440"/>
                  </a:lnTo>
                  <a:lnTo>
                    <a:pt x="893" y="493"/>
                  </a:lnTo>
                  <a:lnTo>
                    <a:pt x="840" y="531"/>
                  </a:lnTo>
                  <a:lnTo>
                    <a:pt x="772" y="554"/>
                  </a:lnTo>
                  <a:lnTo>
                    <a:pt x="704" y="569"/>
                  </a:lnTo>
                  <a:lnTo>
                    <a:pt x="779" y="683"/>
                  </a:lnTo>
                  <a:lnTo>
                    <a:pt x="840" y="774"/>
                  </a:lnTo>
                  <a:lnTo>
                    <a:pt x="878" y="835"/>
                  </a:lnTo>
                  <a:lnTo>
                    <a:pt x="900" y="865"/>
                  </a:lnTo>
                  <a:lnTo>
                    <a:pt x="930" y="911"/>
                  </a:lnTo>
                  <a:lnTo>
                    <a:pt x="976" y="964"/>
                  </a:lnTo>
                  <a:lnTo>
                    <a:pt x="1029" y="1009"/>
                  </a:lnTo>
                  <a:lnTo>
                    <a:pt x="1074" y="1032"/>
                  </a:lnTo>
                  <a:lnTo>
                    <a:pt x="1089" y="1040"/>
                  </a:lnTo>
                  <a:lnTo>
                    <a:pt x="1097" y="1047"/>
                  </a:lnTo>
                  <a:lnTo>
                    <a:pt x="1097" y="1063"/>
                  </a:lnTo>
                  <a:lnTo>
                    <a:pt x="1097" y="1078"/>
                  </a:lnTo>
                  <a:lnTo>
                    <a:pt x="1089" y="1085"/>
                  </a:lnTo>
                  <a:lnTo>
                    <a:pt x="1074" y="1085"/>
                  </a:lnTo>
                  <a:lnTo>
                    <a:pt x="1059" y="1085"/>
                  </a:lnTo>
                  <a:lnTo>
                    <a:pt x="1044" y="1085"/>
                  </a:lnTo>
                  <a:lnTo>
                    <a:pt x="825" y="1085"/>
                  </a:lnTo>
                  <a:lnTo>
                    <a:pt x="802" y="1085"/>
                  </a:lnTo>
                  <a:lnTo>
                    <a:pt x="787" y="1085"/>
                  </a:lnTo>
                  <a:lnTo>
                    <a:pt x="779" y="1078"/>
                  </a:lnTo>
                  <a:lnTo>
                    <a:pt x="772" y="1070"/>
                  </a:lnTo>
                  <a:lnTo>
                    <a:pt x="764" y="1047"/>
                  </a:lnTo>
                  <a:lnTo>
                    <a:pt x="741" y="1025"/>
                  </a:lnTo>
                  <a:lnTo>
                    <a:pt x="726" y="1002"/>
                  </a:lnTo>
                  <a:lnTo>
                    <a:pt x="711" y="979"/>
                  </a:lnTo>
                  <a:lnTo>
                    <a:pt x="704" y="956"/>
                  </a:lnTo>
                  <a:lnTo>
                    <a:pt x="462" y="584"/>
                  </a:lnTo>
                  <a:lnTo>
                    <a:pt x="409" y="584"/>
                  </a:lnTo>
                  <a:lnTo>
                    <a:pt x="409" y="941"/>
                  </a:lnTo>
                  <a:lnTo>
                    <a:pt x="409" y="972"/>
                  </a:lnTo>
                  <a:lnTo>
                    <a:pt x="409" y="994"/>
                  </a:lnTo>
                  <a:lnTo>
                    <a:pt x="416" y="1009"/>
                  </a:lnTo>
                  <a:lnTo>
                    <a:pt x="424" y="1025"/>
                  </a:lnTo>
                  <a:lnTo>
                    <a:pt x="446" y="1032"/>
                  </a:lnTo>
                  <a:lnTo>
                    <a:pt x="469" y="1032"/>
                  </a:lnTo>
                  <a:lnTo>
                    <a:pt x="499" y="1032"/>
                  </a:lnTo>
                  <a:lnTo>
                    <a:pt x="514" y="1032"/>
                  </a:lnTo>
                  <a:lnTo>
                    <a:pt x="522" y="1032"/>
                  </a:lnTo>
                  <a:lnTo>
                    <a:pt x="537" y="1040"/>
                  </a:lnTo>
                  <a:lnTo>
                    <a:pt x="545" y="1047"/>
                  </a:lnTo>
                  <a:lnTo>
                    <a:pt x="545" y="1063"/>
                  </a:lnTo>
                  <a:lnTo>
                    <a:pt x="545" y="1078"/>
                  </a:lnTo>
                  <a:lnTo>
                    <a:pt x="537" y="1085"/>
                  </a:lnTo>
                  <a:lnTo>
                    <a:pt x="522" y="1085"/>
                  </a:lnTo>
                  <a:lnTo>
                    <a:pt x="507" y="1085"/>
                  </a:lnTo>
                  <a:lnTo>
                    <a:pt x="492" y="1085"/>
                  </a:lnTo>
                  <a:lnTo>
                    <a:pt x="61" y="1085"/>
                  </a:lnTo>
                  <a:lnTo>
                    <a:pt x="38" y="1085"/>
                  </a:lnTo>
                  <a:lnTo>
                    <a:pt x="23" y="1085"/>
                  </a:lnTo>
                  <a:lnTo>
                    <a:pt x="15" y="1085"/>
                  </a:lnTo>
                  <a:lnTo>
                    <a:pt x="8" y="1078"/>
                  </a:lnTo>
                  <a:lnTo>
                    <a:pt x="0" y="1063"/>
                  </a:lnTo>
                  <a:lnTo>
                    <a:pt x="8" y="1047"/>
                  </a:lnTo>
                  <a:lnTo>
                    <a:pt x="15" y="1040"/>
                  </a:lnTo>
                  <a:lnTo>
                    <a:pt x="23" y="1032"/>
                  </a:lnTo>
                  <a:lnTo>
                    <a:pt x="38" y="1032"/>
                  </a:lnTo>
                  <a:lnTo>
                    <a:pt x="46" y="1032"/>
                  </a:lnTo>
                  <a:lnTo>
                    <a:pt x="83" y="1032"/>
                  </a:lnTo>
                  <a:lnTo>
                    <a:pt x="106" y="1032"/>
                  </a:lnTo>
                  <a:lnTo>
                    <a:pt x="121" y="1025"/>
                  </a:lnTo>
                  <a:lnTo>
                    <a:pt x="136" y="1009"/>
                  </a:lnTo>
                  <a:lnTo>
                    <a:pt x="144" y="994"/>
                  </a:lnTo>
                  <a:lnTo>
                    <a:pt x="144" y="972"/>
                  </a:lnTo>
                  <a:lnTo>
                    <a:pt x="144" y="941"/>
                  </a:lnTo>
                  <a:lnTo>
                    <a:pt x="144" y="144"/>
                  </a:lnTo>
                  <a:lnTo>
                    <a:pt x="144" y="114"/>
                  </a:lnTo>
                  <a:lnTo>
                    <a:pt x="144" y="91"/>
                  </a:lnTo>
                  <a:lnTo>
                    <a:pt x="136" y="76"/>
                  </a:lnTo>
                  <a:lnTo>
                    <a:pt x="121" y="61"/>
                  </a:lnTo>
                  <a:lnTo>
                    <a:pt x="106" y="53"/>
                  </a:lnTo>
                  <a:lnTo>
                    <a:pt x="83" y="53"/>
                  </a:lnTo>
                  <a:lnTo>
                    <a:pt x="46" y="53"/>
                  </a:lnTo>
                  <a:lnTo>
                    <a:pt x="38" y="53"/>
                  </a:lnTo>
                  <a:lnTo>
                    <a:pt x="23" y="53"/>
                  </a:lnTo>
                  <a:lnTo>
                    <a:pt x="15" y="46"/>
                  </a:lnTo>
                  <a:lnTo>
                    <a:pt x="8" y="38"/>
                  </a:lnTo>
                  <a:lnTo>
                    <a:pt x="0" y="23"/>
                  </a:lnTo>
                  <a:lnTo>
                    <a:pt x="8" y="15"/>
                  </a:lnTo>
                  <a:lnTo>
                    <a:pt x="15" y="0"/>
                  </a:lnTo>
                  <a:lnTo>
                    <a:pt x="23" y="0"/>
                  </a:lnTo>
                  <a:lnTo>
                    <a:pt x="38"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3" name="Freeform 63"/>
            <p:cNvSpPr>
              <a:spLocks/>
            </p:cNvSpPr>
            <p:nvPr/>
          </p:nvSpPr>
          <p:spPr bwMode="auto">
            <a:xfrm>
              <a:off x="5071" y="3869"/>
              <a:ext cx="181" cy="479"/>
            </a:xfrm>
            <a:custGeom>
              <a:avLst/>
              <a:gdLst/>
              <a:ahLst/>
              <a:cxnLst>
                <a:cxn ang="0">
                  <a:pos x="83" y="0"/>
                </a:cxn>
                <a:cxn ang="0">
                  <a:pos x="136" y="23"/>
                </a:cxn>
                <a:cxn ang="0">
                  <a:pos x="166" y="76"/>
                </a:cxn>
                <a:cxn ang="0">
                  <a:pos x="181" y="167"/>
                </a:cxn>
                <a:cxn ang="0">
                  <a:pos x="181" y="167"/>
                </a:cxn>
                <a:cxn ang="0">
                  <a:pos x="166" y="274"/>
                </a:cxn>
                <a:cxn ang="0">
                  <a:pos x="136" y="357"/>
                </a:cxn>
                <a:cxn ang="0">
                  <a:pos x="98" y="425"/>
                </a:cxn>
                <a:cxn ang="0">
                  <a:pos x="60" y="463"/>
                </a:cxn>
                <a:cxn ang="0">
                  <a:pos x="38" y="479"/>
                </a:cxn>
                <a:cxn ang="0">
                  <a:pos x="30" y="471"/>
                </a:cxn>
                <a:cxn ang="0">
                  <a:pos x="23" y="463"/>
                </a:cxn>
                <a:cxn ang="0">
                  <a:pos x="23" y="456"/>
                </a:cxn>
                <a:cxn ang="0">
                  <a:pos x="23" y="456"/>
                </a:cxn>
                <a:cxn ang="0">
                  <a:pos x="30" y="448"/>
                </a:cxn>
                <a:cxn ang="0">
                  <a:pos x="38" y="433"/>
                </a:cxn>
                <a:cxn ang="0">
                  <a:pos x="91" y="372"/>
                </a:cxn>
                <a:cxn ang="0">
                  <a:pos x="128" y="281"/>
                </a:cxn>
                <a:cxn ang="0">
                  <a:pos x="144" y="167"/>
                </a:cxn>
                <a:cxn ang="0">
                  <a:pos x="144" y="152"/>
                </a:cxn>
                <a:cxn ang="0">
                  <a:pos x="144" y="145"/>
                </a:cxn>
                <a:cxn ang="0">
                  <a:pos x="144" y="145"/>
                </a:cxn>
                <a:cxn ang="0">
                  <a:pos x="144" y="145"/>
                </a:cxn>
                <a:cxn ang="0">
                  <a:pos x="136" y="152"/>
                </a:cxn>
                <a:cxn ang="0">
                  <a:pos x="106" y="167"/>
                </a:cxn>
                <a:cxn ang="0">
                  <a:pos x="83" y="167"/>
                </a:cxn>
                <a:cxn ang="0">
                  <a:pos x="53" y="167"/>
                </a:cxn>
                <a:cxn ang="0">
                  <a:pos x="38" y="160"/>
                </a:cxn>
                <a:cxn ang="0">
                  <a:pos x="23" y="145"/>
                </a:cxn>
                <a:cxn ang="0">
                  <a:pos x="7" y="129"/>
                </a:cxn>
                <a:cxn ang="0">
                  <a:pos x="0" y="107"/>
                </a:cxn>
                <a:cxn ang="0">
                  <a:pos x="0" y="84"/>
                </a:cxn>
                <a:cxn ang="0">
                  <a:pos x="0" y="61"/>
                </a:cxn>
                <a:cxn ang="0">
                  <a:pos x="7" y="46"/>
                </a:cxn>
                <a:cxn ang="0">
                  <a:pos x="15" y="31"/>
                </a:cxn>
                <a:cxn ang="0">
                  <a:pos x="38" y="16"/>
                </a:cxn>
                <a:cxn ang="0">
                  <a:pos x="53" y="8"/>
                </a:cxn>
                <a:cxn ang="0">
                  <a:pos x="83" y="0"/>
                </a:cxn>
              </a:cxnLst>
              <a:rect l="0" t="0" r="r" b="b"/>
              <a:pathLst>
                <a:path w="181" h="479">
                  <a:moveTo>
                    <a:pt x="83" y="0"/>
                  </a:moveTo>
                  <a:lnTo>
                    <a:pt x="136" y="23"/>
                  </a:lnTo>
                  <a:lnTo>
                    <a:pt x="166" y="76"/>
                  </a:lnTo>
                  <a:lnTo>
                    <a:pt x="181" y="167"/>
                  </a:lnTo>
                  <a:lnTo>
                    <a:pt x="181" y="167"/>
                  </a:lnTo>
                  <a:lnTo>
                    <a:pt x="166" y="274"/>
                  </a:lnTo>
                  <a:lnTo>
                    <a:pt x="136" y="357"/>
                  </a:lnTo>
                  <a:lnTo>
                    <a:pt x="98" y="425"/>
                  </a:lnTo>
                  <a:lnTo>
                    <a:pt x="60" y="463"/>
                  </a:lnTo>
                  <a:lnTo>
                    <a:pt x="38" y="479"/>
                  </a:lnTo>
                  <a:lnTo>
                    <a:pt x="30" y="471"/>
                  </a:lnTo>
                  <a:lnTo>
                    <a:pt x="23" y="463"/>
                  </a:lnTo>
                  <a:lnTo>
                    <a:pt x="23" y="456"/>
                  </a:lnTo>
                  <a:lnTo>
                    <a:pt x="23" y="456"/>
                  </a:lnTo>
                  <a:lnTo>
                    <a:pt x="30" y="448"/>
                  </a:lnTo>
                  <a:lnTo>
                    <a:pt x="38" y="433"/>
                  </a:lnTo>
                  <a:lnTo>
                    <a:pt x="91" y="372"/>
                  </a:lnTo>
                  <a:lnTo>
                    <a:pt x="128" y="281"/>
                  </a:lnTo>
                  <a:lnTo>
                    <a:pt x="144" y="167"/>
                  </a:lnTo>
                  <a:lnTo>
                    <a:pt x="144" y="152"/>
                  </a:lnTo>
                  <a:lnTo>
                    <a:pt x="144" y="145"/>
                  </a:lnTo>
                  <a:lnTo>
                    <a:pt x="144" y="145"/>
                  </a:lnTo>
                  <a:lnTo>
                    <a:pt x="144" y="145"/>
                  </a:lnTo>
                  <a:lnTo>
                    <a:pt x="136" y="152"/>
                  </a:lnTo>
                  <a:lnTo>
                    <a:pt x="106" y="167"/>
                  </a:lnTo>
                  <a:lnTo>
                    <a:pt x="83" y="167"/>
                  </a:lnTo>
                  <a:lnTo>
                    <a:pt x="53" y="167"/>
                  </a:lnTo>
                  <a:lnTo>
                    <a:pt x="38" y="160"/>
                  </a:lnTo>
                  <a:lnTo>
                    <a:pt x="23" y="145"/>
                  </a:lnTo>
                  <a:lnTo>
                    <a:pt x="7" y="129"/>
                  </a:lnTo>
                  <a:lnTo>
                    <a:pt x="0" y="107"/>
                  </a:lnTo>
                  <a:lnTo>
                    <a:pt x="0" y="84"/>
                  </a:lnTo>
                  <a:lnTo>
                    <a:pt x="0" y="61"/>
                  </a:lnTo>
                  <a:lnTo>
                    <a:pt x="7" y="46"/>
                  </a:lnTo>
                  <a:lnTo>
                    <a:pt x="15" y="31"/>
                  </a:lnTo>
                  <a:lnTo>
                    <a:pt x="38" y="16"/>
                  </a:lnTo>
                  <a:lnTo>
                    <a:pt x="53" y="8"/>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 name="Freeform 64"/>
            <p:cNvSpPr>
              <a:spLocks/>
            </p:cNvSpPr>
            <p:nvPr/>
          </p:nvSpPr>
          <p:spPr bwMode="auto">
            <a:xfrm>
              <a:off x="5827" y="2845"/>
              <a:ext cx="220" cy="1594"/>
            </a:xfrm>
            <a:custGeom>
              <a:avLst/>
              <a:gdLst/>
              <a:ahLst/>
              <a:cxnLst>
                <a:cxn ang="0">
                  <a:pos x="0" y="0"/>
                </a:cxn>
                <a:cxn ang="0">
                  <a:pos x="220" y="0"/>
                </a:cxn>
                <a:cxn ang="0">
                  <a:pos x="220" y="61"/>
                </a:cxn>
                <a:cxn ang="0">
                  <a:pos x="68" y="61"/>
                </a:cxn>
                <a:cxn ang="0">
                  <a:pos x="68" y="1533"/>
                </a:cxn>
                <a:cxn ang="0">
                  <a:pos x="220" y="1533"/>
                </a:cxn>
                <a:cxn ang="0">
                  <a:pos x="220" y="1594"/>
                </a:cxn>
                <a:cxn ang="0">
                  <a:pos x="0" y="1594"/>
                </a:cxn>
                <a:cxn ang="0">
                  <a:pos x="0" y="0"/>
                </a:cxn>
              </a:cxnLst>
              <a:rect l="0" t="0" r="r" b="b"/>
              <a:pathLst>
                <a:path w="220" h="1594">
                  <a:moveTo>
                    <a:pt x="0" y="0"/>
                  </a:moveTo>
                  <a:lnTo>
                    <a:pt x="220" y="0"/>
                  </a:lnTo>
                  <a:lnTo>
                    <a:pt x="220" y="61"/>
                  </a:lnTo>
                  <a:lnTo>
                    <a:pt x="68" y="61"/>
                  </a:lnTo>
                  <a:lnTo>
                    <a:pt x="68" y="1533"/>
                  </a:lnTo>
                  <a:lnTo>
                    <a:pt x="220" y="1533"/>
                  </a:lnTo>
                  <a:lnTo>
                    <a:pt x="220" y="1594"/>
                  </a:lnTo>
                  <a:lnTo>
                    <a:pt x="0" y="159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 name="Freeform 65"/>
            <p:cNvSpPr>
              <a:spLocks/>
            </p:cNvSpPr>
            <p:nvPr/>
          </p:nvSpPr>
          <p:spPr bwMode="auto">
            <a:xfrm>
              <a:off x="6130" y="3338"/>
              <a:ext cx="794" cy="721"/>
            </a:xfrm>
            <a:custGeom>
              <a:avLst/>
              <a:gdLst/>
              <a:ahLst/>
              <a:cxnLst>
                <a:cxn ang="0">
                  <a:pos x="393" y="15"/>
                </a:cxn>
                <a:cxn ang="0">
                  <a:pos x="499" y="84"/>
                </a:cxn>
                <a:cxn ang="0">
                  <a:pos x="643" y="0"/>
                </a:cxn>
                <a:cxn ang="0">
                  <a:pos x="779" y="53"/>
                </a:cxn>
                <a:cxn ang="0">
                  <a:pos x="779" y="152"/>
                </a:cxn>
                <a:cxn ang="0">
                  <a:pos x="726" y="190"/>
                </a:cxn>
                <a:cxn ang="0">
                  <a:pos x="665" y="182"/>
                </a:cxn>
                <a:cxn ang="0">
                  <a:pos x="643" y="137"/>
                </a:cxn>
                <a:cxn ang="0">
                  <a:pos x="673" y="76"/>
                </a:cxn>
                <a:cxn ang="0">
                  <a:pos x="696" y="38"/>
                </a:cxn>
                <a:cxn ang="0">
                  <a:pos x="643" y="31"/>
                </a:cxn>
                <a:cxn ang="0">
                  <a:pos x="514" y="137"/>
                </a:cxn>
                <a:cxn ang="0">
                  <a:pos x="484" y="220"/>
                </a:cxn>
                <a:cxn ang="0">
                  <a:pos x="408" y="539"/>
                </a:cxn>
                <a:cxn ang="0">
                  <a:pos x="408" y="630"/>
                </a:cxn>
                <a:cxn ang="0">
                  <a:pos x="461" y="683"/>
                </a:cxn>
                <a:cxn ang="0">
                  <a:pos x="575" y="660"/>
                </a:cxn>
                <a:cxn ang="0">
                  <a:pos x="703" y="478"/>
                </a:cxn>
                <a:cxn ang="0">
                  <a:pos x="718" y="456"/>
                </a:cxn>
                <a:cxn ang="0">
                  <a:pos x="741" y="463"/>
                </a:cxn>
                <a:cxn ang="0">
                  <a:pos x="711" y="554"/>
                </a:cxn>
                <a:cxn ang="0">
                  <a:pos x="559" y="706"/>
                </a:cxn>
                <a:cxn ang="0">
                  <a:pos x="370" y="683"/>
                </a:cxn>
                <a:cxn ang="0">
                  <a:pos x="302" y="622"/>
                </a:cxn>
                <a:cxn ang="0">
                  <a:pos x="143" y="721"/>
                </a:cxn>
                <a:cxn ang="0">
                  <a:pos x="7" y="660"/>
                </a:cxn>
                <a:cxn ang="0">
                  <a:pos x="15" y="562"/>
                </a:cxn>
                <a:cxn ang="0">
                  <a:pos x="83" y="524"/>
                </a:cxn>
                <a:cxn ang="0">
                  <a:pos x="121" y="531"/>
                </a:cxn>
                <a:cxn ang="0">
                  <a:pos x="143" y="577"/>
                </a:cxn>
                <a:cxn ang="0">
                  <a:pos x="113" y="645"/>
                </a:cxn>
                <a:cxn ang="0">
                  <a:pos x="91" y="676"/>
                </a:cxn>
                <a:cxn ang="0">
                  <a:pos x="151" y="683"/>
                </a:cxn>
                <a:cxn ang="0">
                  <a:pos x="302" y="516"/>
                </a:cxn>
                <a:cxn ang="0">
                  <a:pos x="378" y="190"/>
                </a:cxn>
                <a:cxn ang="0">
                  <a:pos x="378" y="84"/>
                </a:cxn>
                <a:cxn ang="0">
                  <a:pos x="340" y="38"/>
                </a:cxn>
                <a:cxn ang="0">
                  <a:pos x="302" y="31"/>
                </a:cxn>
                <a:cxn ang="0">
                  <a:pos x="174" y="91"/>
                </a:cxn>
                <a:cxn ang="0">
                  <a:pos x="83" y="251"/>
                </a:cxn>
                <a:cxn ang="0">
                  <a:pos x="60" y="251"/>
                </a:cxn>
                <a:cxn ang="0">
                  <a:pos x="45" y="243"/>
                </a:cxn>
                <a:cxn ang="0">
                  <a:pos x="113" y="106"/>
                </a:cxn>
                <a:cxn ang="0">
                  <a:pos x="302" y="0"/>
                </a:cxn>
              </a:cxnLst>
              <a:rect l="0" t="0" r="r" b="b"/>
              <a:pathLst>
                <a:path w="794" h="721">
                  <a:moveTo>
                    <a:pt x="302" y="0"/>
                  </a:moveTo>
                  <a:lnTo>
                    <a:pt x="348" y="0"/>
                  </a:lnTo>
                  <a:lnTo>
                    <a:pt x="393" y="15"/>
                  </a:lnTo>
                  <a:lnTo>
                    <a:pt x="438" y="53"/>
                  </a:lnTo>
                  <a:lnTo>
                    <a:pt x="476" y="114"/>
                  </a:lnTo>
                  <a:lnTo>
                    <a:pt x="499" y="84"/>
                  </a:lnTo>
                  <a:lnTo>
                    <a:pt x="529" y="46"/>
                  </a:lnTo>
                  <a:lnTo>
                    <a:pt x="582" y="8"/>
                  </a:lnTo>
                  <a:lnTo>
                    <a:pt x="643" y="0"/>
                  </a:lnTo>
                  <a:lnTo>
                    <a:pt x="688" y="0"/>
                  </a:lnTo>
                  <a:lnTo>
                    <a:pt x="741" y="15"/>
                  </a:lnTo>
                  <a:lnTo>
                    <a:pt x="779" y="53"/>
                  </a:lnTo>
                  <a:lnTo>
                    <a:pt x="794" y="99"/>
                  </a:lnTo>
                  <a:lnTo>
                    <a:pt x="786" y="129"/>
                  </a:lnTo>
                  <a:lnTo>
                    <a:pt x="779" y="152"/>
                  </a:lnTo>
                  <a:lnTo>
                    <a:pt x="764" y="175"/>
                  </a:lnTo>
                  <a:lnTo>
                    <a:pt x="741" y="182"/>
                  </a:lnTo>
                  <a:lnTo>
                    <a:pt x="726" y="190"/>
                  </a:lnTo>
                  <a:lnTo>
                    <a:pt x="703" y="197"/>
                  </a:lnTo>
                  <a:lnTo>
                    <a:pt x="680" y="190"/>
                  </a:lnTo>
                  <a:lnTo>
                    <a:pt x="665" y="182"/>
                  </a:lnTo>
                  <a:lnTo>
                    <a:pt x="650" y="167"/>
                  </a:lnTo>
                  <a:lnTo>
                    <a:pt x="643" y="152"/>
                  </a:lnTo>
                  <a:lnTo>
                    <a:pt x="643" y="137"/>
                  </a:lnTo>
                  <a:lnTo>
                    <a:pt x="650" y="114"/>
                  </a:lnTo>
                  <a:lnTo>
                    <a:pt x="658" y="91"/>
                  </a:lnTo>
                  <a:lnTo>
                    <a:pt x="673" y="76"/>
                  </a:lnTo>
                  <a:lnTo>
                    <a:pt x="696" y="61"/>
                  </a:lnTo>
                  <a:lnTo>
                    <a:pt x="718" y="53"/>
                  </a:lnTo>
                  <a:lnTo>
                    <a:pt x="696" y="38"/>
                  </a:lnTo>
                  <a:lnTo>
                    <a:pt x="673" y="38"/>
                  </a:lnTo>
                  <a:lnTo>
                    <a:pt x="650" y="31"/>
                  </a:lnTo>
                  <a:lnTo>
                    <a:pt x="643" y="31"/>
                  </a:lnTo>
                  <a:lnTo>
                    <a:pt x="582" y="46"/>
                  </a:lnTo>
                  <a:lnTo>
                    <a:pt x="537" y="84"/>
                  </a:lnTo>
                  <a:lnTo>
                    <a:pt x="514" y="137"/>
                  </a:lnTo>
                  <a:lnTo>
                    <a:pt x="491" y="182"/>
                  </a:lnTo>
                  <a:lnTo>
                    <a:pt x="484" y="220"/>
                  </a:lnTo>
                  <a:lnTo>
                    <a:pt x="484" y="220"/>
                  </a:lnTo>
                  <a:lnTo>
                    <a:pt x="431" y="440"/>
                  </a:lnTo>
                  <a:lnTo>
                    <a:pt x="416" y="501"/>
                  </a:lnTo>
                  <a:lnTo>
                    <a:pt x="408" y="539"/>
                  </a:lnTo>
                  <a:lnTo>
                    <a:pt x="401" y="577"/>
                  </a:lnTo>
                  <a:lnTo>
                    <a:pt x="401" y="607"/>
                  </a:lnTo>
                  <a:lnTo>
                    <a:pt x="408" y="630"/>
                  </a:lnTo>
                  <a:lnTo>
                    <a:pt x="423" y="653"/>
                  </a:lnTo>
                  <a:lnTo>
                    <a:pt x="438" y="668"/>
                  </a:lnTo>
                  <a:lnTo>
                    <a:pt x="461" y="683"/>
                  </a:lnTo>
                  <a:lnTo>
                    <a:pt x="491" y="683"/>
                  </a:lnTo>
                  <a:lnTo>
                    <a:pt x="529" y="676"/>
                  </a:lnTo>
                  <a:lnTo>
                    <a:pt x="575" y="660"/>
                  </a:lnTo>
                  <a:lnTo>
                    <a:pt x="620" y="622"/>
                  </a:lnTo>
                  <a:lnTo>
                    <a:pt x="665" y="562"/>
                  </a:lnTo>
                  <a:lnTo>
                    <a:pt x="703" y="478"/>
                  </a:lnTo>
                  <a:lnTo>
                    <a:pt x="703" y="463"/>
                  </a:lnTo>
                  <a:lnTo>
                    <a:pt x="711" y="463"/>
                  </a:lnTo>
                  <a:lnTo>
                    <a:pt x="718" y="456"/>
                  </a:lnTo>
                  <a:lnTo>
                    <a:pt x="726" y="456"/>
                  </a:lnTo>
                  <a:lnTo>
                    <a:pt x="733" y="463"/>
                  </a:lnTo>
                  <a:lnTo>
                    <a:pt x="741" y="463"/>
                  </a:lnTo>
                  <a:lnTo>
                    <a:pt x="741" y="471"/>
                  </a:lnTo>
                  <a:lnTo>
                    <a:pt x="733" y="509"/>
                  </a:lnTo>
                  <a:lnTo>
                    <a:pt x="711" y="554"/>
                  </a:lnTo>
                  <a:lnTo>
                    <a:pt x="673" y="615"/>
                  </a:lnTo>
                  <a:lnTo>
                    <a:pt x="628" y="668"/>
                  </a:lnTo>
                  <a:lnTo>
                    <a:pt x="559" y="706"/>
                  </a:lnTo>
                  <a:lnTo>
                    <a:pt x="484" y="721"/>
                  </a:lnTo>
                  <a:lnTo>
                    <a:pt x="423" y="706"/>
                  </a:lnTo>
                  <a:lnTo>
                    <a:pt x="370" y="683"/>
                  </a:lnTo>
                  <a:lnTo>
                    <a:pt x="333" y="645"/>
                  </a:lnTo>
                  <a:lnTo>
                    <a:pt x="317" y="600"/>
                  </a:lnTo>
                  <a:lnTo>
                    <a:pt x="302" y="622"/>
                  </a:lnTo>
                  <a:lnTo>
                    <a:pt x="264" y="660"/>
                  </a:lnTo>
                  <a:lnTo>
                    <a:pt x="219" y="698"/>
                  </a:lnTo>
                  <a:lnTo>
                    <a:pt x="143" y="721"/>
                  </a:lnTo>
                  <a:lnTo>
                    <a:pt x="91" y="714"/>
                  </a:lnTo>
                  <a:lnTo>
                    <a:pt x="45" y="691"/>
                  </a:lnTo>
                  <a:lnTo>
                    <a:pt x="7" y="660"/>
                  </a:lnTo>
                  <a:lnTo>
                    <a:pt x="0" y="615"/>
                  </a:lnTo>
                  <a:lnTo>
                    <a:pt x="0" y="585"/>
                  </a:lnTo>
                  <a:lnTo>
                    <a:pt x="15" y="562"/>
                  </a:lnTo>
                  <a:lnTo>
                    <a:pt x="30" y="539"/>
                  </a:lnTo>
                  <a:lnTo>
                    <a:pt x="60" y="524"/>
                  </a:lnTo>
                  <a:lnTo>
                    <a:pt x="83" y="524"/>
                  </a:lnTo>
                  <a:lnTo>
                    <a:pt x="98" y="524"/>
                  </a:lnTo>
                  <a:lnTo>
                    <a:pt x="113" y="524"/>
                  </a:lnTo>
                  <a:lnTo>
                    <a:pt x="121" y="531"/>
                  </a:lnTo>
                  <a:lnTo>
                    <a:pt x="136" y="547"/>
                  </a:lnTo>
                  <a:lnTo>
                    <a:pt x="143" y="554"/>
                  </a:lnTo>
                  <a:lnTo>
                    <a:pt x="143" y="577"/>
                  </a:lnTo>
                  <a:lnTo>
                    <a:pt x="143" y="600"/>
                  </a:lnTo>
                  <a:lnTo>
                    <a:pt x="128" y="622"/>
                  </a:lnTo>
                  <a:lnTo>
                    <a:pt x="113" y="645"/>
                  </a:lnTo>
                  <a:lnTo>
                    <a:pt x="91" y="653"/>
                  </a:lnTo>
                  <a:lnTo>
                    <a:pt x="68" y="660"/>
                  </a:lnTo>
                  <a:lnTo>
                    <a:pt x="91" y="676"/>
                  </a:lnTo>
                  <a:lnTo>
                    <a:pt x="121" y="683"/>
                  </a:lnTo>
                  <a:lnTo>
                    <a:pt x="136" y="683"/>
                  </a:lnTo>
                  <a:lnTo>
                    <a:pt x="151" y="683"/>
                  </a:lnTo>
                  <a:lnTo>
                    <a:pt x="212" y="660"/>
                  </a:lnTo>
                  <a:lnTo>
                    <a:pt x="264" y="607"/>
                  </a:lnTo>
                  <a:lnTo>
                    <a:pt x="302" y="516"/>
                  </a:lnTo>
                  <a:lnTo>
                    <a:pt x="340" y="372"/>
                  </a:lnTo>
                  <a:lnTo>
                    <a:pt x="363" y="266"/>
                  </a:lnTo>
                  <a:lnTo>
                    <a:pt x="378" y="190"/>
                  </a:lnTo>
                  <a:lnTo>
                    <a:pt x="385" y="137"/>
                  </a:lnTo>
                  <a:lnTo>
                    <a:pt x="385" y="106"/>
                  </a:lnTo>
                  <a:lnTo>
                    <a:pt x="378" y="84"/>
                  </a:lnTo>
                  <a:lnTo>
                    <a:pt x="370" y="68"/>
                  </a:lnTo>
                  <a:lnTo>
                    <a:pt x="355" y="53"/>
                  </a:lnTo>
                  <a:lnTo>
                    <a:pt x="340" y="38"/>
                  </a:lnTo>
                  <a:lnTo>
                    <a:pt x="325" y="38"/>
                  </a:lnTo>
                  <a:lnTo>
                    <a:pt x="310" y="31"/>
                  </a:lnTo>
                  <a:lnTo>
                    <a:pt x="302" y="31"/>
                  </a:lnTo>
                  <a:lnTo>
                    <a:pt x="264" y="38"/>
                  </a:lnTo>
                  <a:lnTo>
                    <a:pt x="219" y="53"/>
                  </a:lnTo>
                  <a:lnTo>
                    <a:pt x="174" y="91"/>
                  </a:lnTo>
                  <a:lnTo>
                    <a:pt x="128" y="152"/>
                  </a:lnTo>
                  <a:lnTo>
                    <a:pt x="83" y="243"/>
                  </a:lnTo>
                  <a:lnTo>
                    <a:pt x="83" y="251"/>
                  </a:lnTo>
                  <a:lnTo>
                    <a:pt x="75" y="251"/>
                  </a:lnTo>
                  <a:lnTo>
                    <a:pt x="68" y="251"/>
                  </a:lnTo>
                  <a:lnTo>
                    <a:pt x="60" y="251"/>
                  </a:lnTo>
                  <a:lnTo>
                    <a:pt x="53" y="251"/>
                  </a:lnTo>
                  <a:lnTo>
                    <a:pt x="53" y="251"/>
                  </a:lnTo>
                  <a:lnTo>
                    <a:pt x="45" y="243"/>
                  </a:lnTo>
                  <a:lnTo>
                    <a:pt x="53" y="213"/>
                  </a:lnTo>
                  <a:lnTo>
                    <a:pt x="75" y="160"/>
                  </a:lnTo>
                  <a:lnTo>
                    <a:pt x="113" y="106"/>
                  </a:lnTo>
                  <a:lnTo>
                    <a:pt x="166" y="53"/>
                  </a:lnTo>
                  <a:lnTo>
                    <a:pt x="227" y="15"/>
                  </a:lnTo>
                  <a:lnTo>
                    <a:pt x="3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6" name="Freeform 66"/>
            <p:cNvSpPr>
              <a:spLocks noEditPoints="1"/>
            </p:cNvSpPr>
            <p:nvPr/>
          </p:nvSpPr>
          <p:spPr bwMode="auto">
            <a:xfrm>
              <a:off x="7007" y="3475"/>
              <a:ext cx="477" cy="804"/>
            </a:xfrm>
            <a:custGeom>
              <a:avLst/>
              <a:gdLst/>
              <a:ahLst/>
              <a:cxnLst>
                <a:cxn ang="0">
                  <a:pos x="356" y="53"/>
                </a:cxn>
                <a:cxn ang="0">
                  <a:pos x="288" y="182"/>
                </a:cxn>
                <a:cxn ang="0">
                  <a:pos x="227" y="364"/>
                </a:cxn>
                <a:cxn ang="0">
                  <a:pos x="197" y="508"/>
                </a:cxn>
                <a:cxn ang="0">
                  <a:pos x="235" y="478"/>
                </a:cxn>
                <a:cxn ang="0">
                  <a:pos x="340" y="341"/>
                </a:cxn>
                <a:cxn ang="0">
                  <a:pos x="424" y="174"/>
                </a:cxn>
                <a:cxn ang="0">
                  <a:pos x="439" y="91"/>
                </a:cxn>
                <a:cxn ang="0">
                  <a:pos x="424" y="45"/>
                </a:cxn>
                <a:cxn ang="0">
                  <a:pos x="401" y="30"/>
                </a:cxn>
                <a:cxn ang="0">
                  <a:pos x="424" y="7"/>
                </a:cxn>
                <a:cxn ang="0">
                  <a:pos x="454" y="30"/>
                </a:cxn>
                <a:cxn ang="0">
                  <a:pos x="469" y="60"/>
                </a:cxn>
                <a:cxn ang="0">
                  <a:pos x="477" y="91"/>
                </a:cxn>
                <a:cxn ang="0">
                  <a:pos x="454" y="197"/>
                </a:cxn>
                <a:cxn ang="0">
                  <a:pos x="356" y="379"/>
                </a:cxn>
                <a:cxn ang="0">
                  <a:pos x="242" y="516"/>
                </a:cxn>
                <a:cxn ang="0">
                  <a:pos x="189" y="569"/>
                </a:cxn>
                <a:cxn ang="0">
                  <a:pos x="182" y="577"/>
                </a:cxn>
                <a:cxn ang="0">
                  <a:pos x="182" y="599"/>
                </a:cxn>
                <a:cxn ang="0">
                  <a:pos x="182" y="622"/>
                </a:cxn>
                <a:cxn ang="0">
                  <a:pos x="189" y="690"/>
                </a:cxn>
                <a:cxn ang="0">
                  <a:pos x="219" y="766"/>
                </a:cxn>
                <a:cxn ang="0">
                  <a:pos x="333" y="751"/>
                </a:cxn>
                <a:cxn ang="0">
                  <a:pos x="416" y="690"/>
                </a:cxn>
                <a:cxn ang="0">
                  <a:pos x="431" y="683"/>
                </a:cxn>
                <a:cxn ang="0">
                  <a:pos x="439" y="683"/>
                </a:cxn>
                <a:cxn ang="0">
                  <a:pos x="454" y="706"/>
                </a:cxn>
                <a:cxn ang="0">
                  <a:pos x="439" y="721"/>
                </a:cxn>
                <a:cxn ang="0">
                  <a:pos x="401" y="751"/>
                </a:cxn>
                <a:cxn ang="0">
                  <a:pos x="371" y="766"/>
                </a:cxn>
                <a:cxn ang="0">
                  <a:pos x="295" y="804"/>
                </a:cxn>
                <a:cxn ang="0">
                  <a:pos x="197" y="789"/>
                </a:cxn>
                <a:cxn ang="0">
                  <a:pos x="129" y="698"/>
                </a:cxn>
                <a:cxn ang="0">
                  <a:pos x="114" y="637"/>
                </a:cxn>
                <a:cxn ang="0">
                  <a:pos x="114" y="637"/>
                </a:cxn>
                <a:cxn ang="0">
                  <a:pos x="61" y="683"/>
                </a:cxn>
                <a:cxn ang="0">
                  <a:pos x="38" y="706"/>
                </a:cxn>
                <a:cxn ang="0">
                  <a:pos x="23" y="713"/>
                </a:cxn>
                <a:cxn ang="0">
                  <a:pos x="8" y="706"/>
                </a:cxn>
                <a:cxn ang="0">
                  <a:pos x="8" y="690"/>
                </a:cxn>
                <a:cxn ang="0">
                  <a:pos x="15" y="683"/>
                </a:cxn>
                <a:cxn ang="0">
                  <a:pos x="30" y="660"/>
                </a:cxn>
                <a:cxn ang="0">
                  <a:pos x="61" y="637"/>
                </a:cxn>
                <a:cxn ang="0">
                  <a:pos x="91" y="614"/>
                </a:cxn>
                <a:cxn ang="0">
                  <a:pos x="106" y="592"/>
                </a:cxn>
                <a:cxn ang="0">
                  <a:pos x="114" y="493"/>
                </a:cxn>
                <a:cxn ang="0">
                  <a:pos x="144" y="356"/>
                </a:cxn>
                <a:cxn ang="0">
                  <a:pos x="212" y="182"/>
                </a:cxn>
                <a:cxn ang="0">
                  <a:pos x="257" y="98"/>
                </a:cxn>
                <a:cxn ang="0">
                  <a:pos x="348" y="15"/>
                </a:cxn>
              </a:cxnLst>
              <a:rect l="0" t="0" r="r" b="b"/>
              <a:pathLst>
                <a:path w="477" h="804">
                  <a:moveTo>
                    <a:pt x="401" y="30"/>
                  </a:moveTo>
                  <a:lnTo>
                    <a:pt x="356" y="53"/>
                  </a:lnTo>
                  <a:lnTo>
                    <a:pt x="318" y="106"/>
                  </a:lnTo>
                  <a:lnTo>
                    <a:pt x="288" y="182"/>
                  </a:lnTo>
                  <a:lnTo>
                    <a:pt x="250" y="273"/>
                  </a:lnTo>
                  <a:lnTo>
                    <a:pt x="227" y="364"/>
                  </a:lnTo>
                  <a:lnTo>
                    <a:pt x="204" y="448"/>
                  </a:lnTo>
                  <a:lnTo>
                    <a:pt x="197" y="508"/>
                  </a:lnTo>
                  <a:lnTo>
                    <a:pt x="197" y="508"/>
                  </a:lnTo>
                  <a:lnTo>
                    <a:pt x="235" y="478"/>
                  </a:lnTo>
                  <a:lnTo>
                    <a:pt x="280" y="417"/>
                  </a:lnTo>
                  <a:lnTo>
                    <a:pt x="340" y="341"/>
                  </a:lnTo>
                  <a:lnTo>
                    <a:pt x="393" y="250"/>
                  </a:lnTo>
                  <a:lnTo>
                    <a:pt x="424" y="174"/>
                  </a:lnTo>
                  <a:lnTo>
                    <a:pt x="431" y="114"/>
                  </a:lnTo>
                  <a:lnTo>
                    <a:pt x="439" y="91"/>
                  </a:lnTo>
                  <a:lnTo>
                    <a:pt x="431" y="68"/>
                  </a:lnTo>
                  <a:lnTo>
                    <a:pt x="424" y="45"/>
                  </a:lnTo>
                  <a:lnTo>
                    <a:pt x="416" y="38"/>
                  </a:lnTo>
                  <a:lnTo>
                    <a:pt x="401" y="30"/>
                  </a:lnTo>
                  <a:close/>
                  <a:moveTo>
                    <a:pt x="401" y="0"/>
                  </a:moveTo>
                  <a:lnTo>
                    <a:pt x="424" y="7"/>
                  </a:lnTo>
                  <a:lnTo>
                    <a:pt x="439" y="15"/>
                  </a:lnTo>
                  <a:lnTo>
                    <a:pt x="454" y="30"/>
                  </a:lnTo>
                  <a:lnTo>
                    <a:pt x="462" y="45"/>
                  </a:lnTo>
                  <a:lnTo>
                    <a:pt x="469" y="60"/>
                  </a:lnTo>
                  <a:lnTo>
                    <a:pt x="469" y="76"/>
                  </a:lnTo>
                  <a:lnTo>
                    <a:pt x="477" y="91"/>
                  </a:lnTo>
                  <a:lnTo>
                    <a:pt x="477" y="98"/>
                  </a:lnTo>
                  <a:lnTo>
                    <a:pt x="454" y="197"/>
                  </a:lnTo>
                  <a:lnTo>
                    <a:pt x="416" y="296"/>
                  </a:lnTo>
                  <a:lnTo>
                    <a:pt x="356" y="379"/>
                  </a:lnTo>
                  <a:lnTo>
                    <a:pt x="295" y="455"/>
                  </a:lnTo>
                  <a:lnTo>
                    <a:pt x="242" y="516"/>
                  </a:lnTo>
                  <a:lnTo>
                    <a:pt x="197" y="561"/>
                  </a:lnTo>
                  <a:lnTo>
                    <a:pt x="189" y="569"/>
                  </a:lnTo>
                  <a:lnTo>
                    <a:pt x="182" y="577"/>
                  </a:lnTo>
                  <a:lnTo>
                    <a:pt x="182" y="577"/>
                  </a:lnTo>
                  <a:lnTo>
                    <a:pt x="182" y="584"/>
                  </a:lnTo>
                  <a:lnTo>
                    <a:pt x="182" y="599"/>
                  </a:lnTo>
                  <a:lnTo>
                    <a:pt x="182" y="614"/>
                  </a:lnTo>
                  <a:lnTo>
                    <a:pt x="182" y="622"/>
                  </a:lnTo>
                  <a:lnTo>
                    <a:pt x="182" y="645"/>
                  </a:lnTo>
                  <a:lnTo>
                    <a:pt x="189" y="690"/>
                  </a:lnTo>
                  <a:lnTo>
                    <a:pt x="197" y="728"/>
                  </a:lnTo>
                  <a:lnTo>
                    <a:pt x="219" y="766"/>
                  </a:lnTo>
                  <a:lnTo>
                    <a:pt x="257" y="781"/>
                  </a:lnTo>
                  <a:lnTo>
                    <a:pt x="333" y="751"/>
                  </a:lnTo>
                  <a:lnTo>
                    <a:pt x="409" y="698"/>
                  </a:lnTo>
                  <a:lnTo>
                    <a:pt x="416" y="690"/>
                  </a:lnTo>
                  <a:lnTo>
                    <a:pt x="424" y="683"/>
                  </a:lnTo>
                  <a:lnTo>
                    <a:pt x="431" y="683"/>
                  </a:lnTo>
                  <a:lnTo>
                    <a:pt x="431" y="683"/>
                  </a:lnTo>
                  <a:lnTo>
                    <a:pt x="439" y="683"/>
                  </a:lnTo>
                  <a:lnTo>
                    <a:pt x="446" y="690"/>
                  </a:lnTo>
                  <a:lnTo>
                    <a:pt x="454" y="706"/>
                  </a:lnTo>
                  <a:lnTo>
                    <a:pt x="446" y="713"/>
                  </a:lnTo>
                  <a:lnTo>
                    <a:pt x="439" y="721"/>
                  </a:lnTo>
                  <a:lnTo>
                    <a:pt x="416" y="736"/>
                  </a:lnTo>
                  <a:lnTo>
                    <a:pt x="401" y="751"/>
                  </a:lnTo>
                  <a:lnTo>
                    <a:pt x="386" y="759"/>
                  </a:lnTo>
                  <a:lnTo>
                    <a:pt x="371" y="766"/>
                  </a:lnTo>
                  <a:lnTo>
                    <a:pt x="333" y="789"/>
                  </a:lnTo>
                  <a:lnTo>
                    <a:pt x="295" y="804"/>
                  </a:lnTo>
                  <a:lnTo>
                    <a:pt x="257" y="804"/>
                  </a:lnTo>
                  <a:lnTo>
                    <a:pt x="197" y="789"/>
                  </a:lnTo>
                  <a:lnTo>
                    <a:pt x="151" y="751"/>
                  </a:lnTo>
                  <a:lnTo>
                    <a:pt x="129" y="698"/>
                  </a:lnTo>
                  <a:lnTo>
                    <a:pt x="114" y="637"/>
                  </a:lnTo>
                  <a:lnTo>
                    <a:pt x="114" y="637"/>
                  </a:lnTo>
                  <a:lnTo>
                    <a:pt x="114" y="637"/>
                  </a:lnTo>
                  <a:lnTo>
                    <a:pt x="114" y="637"/>
                  </a:lnTo>
                  <a:lnTo>
                    <a:pt x="68" y="675"/>
                  </a:lnTo>
                  <a:lnTo>
                    <a:pt x="61" y="683"/>
                  </a:lnTo>
                  <a:lnTo>
                    <a:pt x="53" y="690"/>
                  </a:lnTo>
                  <a:lnTo>
                    <a:pt x="38" y="706"/>
                  </a:lnTo>
                  <a:lnTo>
                    <a:pt x="30" y="713"/>
                  </a:lnTo>
                  <a:lnTo>
                    <a:pt x="23" y="713"/>
                  </a:lnTo>
                  <a:lnTo>
                    <a:pt x="15" y="713"/>
                  </a:lnTo>
                  <a:lnTo>
                    <a:pt x="8" y="706"/>
                  </a:lnTo>
                  <a:lnTo>
                    <a:pt x="0" y="698"/>
                  </a:lnTo>
                  <a:lnTo>
                    <a:pt x="8" y="690"/>
                  </a:lnTo>
                  <a:lnTo>
                    <a:pt x="8" y="683"/>
                  </a:lnTo>
                  <a:lnTo>
                    <a:pt x="15" y="683"/>
                  </a:lnTo>
                  <a:lnTo>
                    <a:pt x="23" y="668"/>
                  </a:lnTo>
                  <a:lnTo>
                    <a:pt x="30" y="660"/>
                  </a:lnTo>
                  <a:lnTo>
                    <a:pt x="46" y="652"/>
                  </a:lnTo>
                  <a:lnTo>
                    <a:pt x="61" y="637"/>
                  </a:lnTo>
                  <a:lnTo>
                    <a:pt x="76" y="622"/>
                  </a:lnTo>
                  <a:lnTo>
                    <a:pt x="91" y="614"/>
                  </a:lnTo>
                  <a:lnTo>
                    <a:pt x="98" y="599"/>
                  </a:lnTo>
                  <a:lnTo>
                    <a:pt x="106" y="592"/>
                  </a:lnTo>
                  <a:lnTo>
                    <a:pt x="106" y="546"/>
                  </a:lnTo>
                  <a:lnTo>
                    <a:pt x="114" y="493"/>
                  </a:lnTo>
                  <a:lnTo>
                    <a:pt x="121" y="425"/>
                  </a:lnTo>
                  <a:lnTo>
                    <a:pt x="144" y="356"/>
                  </a:lnTo>
                  <a:lnTo>
                    <a:pt x="167" y="273"/>
                  </a:lnTo>
                  <a:lnTo>
                    <a:pt x="212" y="182"/>
                  </a:lnTo>
                  <a:lnTo>
                    <a:pt x="227" y="152"/>
                  </a:lnTo>
                  <a:lnTo>
                    <a:pt x="257" y="98"/>
                  </a:lnTo>
                  <a:lnTo>
                    <a:pt x="295" y="53"/>
                  </a:lnTo>
                  <a:lnTo>
                    <a:pt x="348" y="15"/>
                  </a:lnTo>
                  <a:lnTo>
                    <a:pt x="4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 name="Freeform 67"/>
            <p:cNvSpPr>
              <a:spLocks/>
            </p:cNvSpPr>
            <p:nvPr/>
          </p:nvSpPr>
          <p:spPr bwMode="auto">
            <a:xfrm>
              <a:off x="7741" y="3869"/>
              <a:ext cx="181" cy="479"/>
            </a:xfrm>
            <a:custGeom>
              <a:avLst/>
              <a:gdLst/>
              <a:ahLst/>
              <a:cxnLst>
                <a:cxn ang="0">
                  <a:pos x="83" y="0"/>
                </a:cxn>
                <a:cxn ang="0">
                  <a:pos x="136" y="23"/>
                </a:cxn>
                <a:cxn ang="0">
                  <a:pos x="166" y="76"/>
                </a:cxn>
                <a:cxn ang="0">
                  <a:pos x="181" y="167"/>
                </a:cxn>
                <a:cxn ang="0">
                  <a:pos x="181" y="167"/>
                </a:cxn>
                <a:cxn ang="0">
                  <a:pos x="166" y="274"/>
                </a:cxn>
                <a:cxn ang="0">
                  <a:pos x="136" y="357"/>
                </a:cxn>
                <a:cxn ang="0">
                  <a:pos x="98" y="425"/>
                </a:cxn>
                <a:cxn ang="0">
                  <a:pos x="60" y="463"/>
                </a:cxn>
                <a:cxn ang="0">
                  <a:pos x="38" y="479"/>
                </a:cxn>
                <a:cxn ang="0">
                  <a:pos x="22" y="471"/>
                </a:cxn>
                <a:cxn ang="0">
                  <a:pos x="22" y="463"/>
                </a:cxn>
                <a:cxn ang="0">
                  <a:pos x="22" y="456"/>
                </a:cxn>
                <a:cxn ang="0">
                  <a:pos x="22" y="456"/>
                </a:cxn>
                <a:cxn ang="0">
                  <a:pos x="30" y="448"/>
                </a:cxn>
                <a:cxn ang="0">
                  <a:pos x="38" y="433"/>
                </a:cxn>
                <a:cxn ang="0">
                  <a:pos x="91" y="372"/>
                </a:cxn>
                <a:cxn ang="0">
                  <a:pos x="128" y="281"/>
                </a:cxn>
                <a:cxn ang="0">
                  <a:pos x="144" y="167"/>
                </a:cxn>
                <a:cxn ang="0">
                  <a:pos x="144" y="152"/>
                </a:cxn>
                <a:cxn ang="0">
                  <a:pos x="144" y="145"/>
                </a:cxn>
                <a:cxn ang="0">
                  <a:pos x="144" y="145"/>
                </a:cxn>
                <a:cxn ang="0">
                  <a:pos x="144" y="145"/>
                </a:cxn>
                <a:cxn ang="0">
                  <a:pos x="136" y="152"/>
                </a:cxn>
                <a:cxn ang="0">
                  <a:pos x="106" y="167"/>
                </a:cxn>
                <a:cxn ang="0">
                  <a:pos x="83" y="167"/>
                </a:cxn>
                <a:cxn ang="0">
                  <a:pos x="53" y="167"/>
                </a:cxn>
                <a:cxn ang="0">
                  <a:pos x="38" y="160"/>
                </a:cxn>
                <a:cxn ang="0">
                  <a:pos x="15" y="145"/>
                </a:cxn>
                <a:cxn ang="0">
                  <a:pos x="7" y="129"/>
                </a:cxn>
                <a:cxn ang="0">
                  <a:pos x="0" y="107"/>
                </a:cxn>
                <a:cxn ang="0">
                  <a:pos x="0" y="84"/>
                </a:cxn>
                <a:cxn ang="0">
                  <a:pos x="0" y="61"/>
                </a:cxn>
                <a:cxn ang="0">
                  <a:pos x="7" y="46"/>
                </a:cxn>
                <a:cxn ang="0">
                  <a:pos x="15" y="31"/>
                </a:cxn>
                <a:cxn ang="0">
                  <a:pos x="38" y="16"/>
                </a:cxn>
                <a:cxn ang="0">
                  <a:pos x="53" y="8"/>
                </a:cxn>
                <a:cxn ang="0">
                  <a:pos x="83" y="0"/>
                </a:cxn>
              </a:cxnLst>
              <a:rect l="0" t="0" r="r" b="b"/>
              <a:pathLst>
                <a:path w="181" h="479">
                  <a:moveTo>
                    <a:pt x="83" y="0"/>
                  </a:moveTo>
                  <a:lnTo>
                    <a:pt x="136" y="23"/>
                  </a:lnTo>
                  <a:lnTo>
                    <a:pt x="166" y="76"/>
                  </a:lnTo>
                  <a:lnTo>
                    <a:pt x="181" y="167"/>
                  </a:lnTo>
                  <a:lnTo>
                    <a:pt x="181" y="167"/>
                  </a:lnTo>
                  <a:lnTo>
                    <a:pt x="166" y="274"/>
                  </a:lnTo>
                  <a:lnTo>
                    <a:pt x="136" y="357"/>
                  </a:lnTo>
                  <a:lnTo>
                    <a:pt x="98" y="425"/>
                  </a:lnTo>
                  <a:lnTo>
                    <a:pt x="60" y="463"/>
                  </a:lnTo>
                  <a:lnTo>
                    <a:pt x="38" y="479"/>
                  </a:lnTo>
                  <a:lnTo>
                    <a:pt x="22" y="471"/>
                  </a:lnTo>
                  <a:lnTo>
                    <a:pt x="22" y="463"/>
                  </a:lnTo>
                  <a:lnTo>
                    <a:pt x="22" y="456"/>
                  </a:lnTo>
                  <a:lnTo>
                    <a:pt x="22" y="456"/>
                  </a:lnTo>
                  <a:lnTo>
                    <a:pt x="30" y="448"/>
                  </a:lnTo>
                  <a:lnTo>
                    <a:pt x="38" y="433"/>
                  </a:lnTo>
                  <a:lnTo>
                    <a:pt x="91" y="372"/>
                  </a:lnTo>
                  <a:lnTo>
                    <a:pt x="128" y="281"/>
                  </a:lnTo>
                  <a:lnTo>
                    <a:pt x="144" y="167"/>
                  </a:lnTo>
                  <a:lnTo>
                    <a:pt x="144" y="152"/>
                  </a:lnTo>
                  <a:lnTo>
                    <a:pt x="144" y="145"/>
                  </a:lnTo>
                  <a:lnTo>
                    <a:pt x="144" y="145"/>
                  </a:lnTo>
                  <a:lnTo>
                    <a:pt x="144" y="145"/>
                  </a:lnTo>
                  <a:lnTo>
                    <a:pt x="136" y="152"/>
                  </a:lnTo>
                  <a:lnTo>
                    <a:pt x="106" y="167"/>
                  </a:lnTo>
                  <a:lnTo>
                    <a:pt x="83" y="167"/>
                  </a:lnTo>
                  <a:lnTo>
                    <a:pt x="53" y="167"/>
                  </a:lnTo>
                  <a:lnTo>
                    <a:pt x="38" y="160"/>
                  </a:lnTo>
                  <a:lnTo>
                    <a:pt x="15" y="145"/>
                  </a:lnTo>
                  <a:lnTo>
                    <a:pt x="7" y="129"/>
                  </a:lnTo>
                  <a:lnTo>
                    <a:pt x="0" y="107"/>
                  </a:lnTo>
                  <a:lnTo>
                    <a:pt x="0" y="84"/>
                  </a:lnTo>
                  <a:lnTo>
                    <a:pt x="0" y="61"/>
                  </a:lnTo>
                  <a:lnTo>
                    <a:pt x="7" y="46"/>
                  </a:lnTo>
                  <a:lnTo>
                    <a:pt x="15" y="31"/>
                  </a:lnTo>
                  <a:lnTo>
                    <a:pt x="38" y="16"/>
                  </a:lnTo>
                  <a:lnTo>
                    <a:pt x="53" y="8"/>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 name="Freeform 68"/>
            <p:cNvSpPr>
              <a:spLocks noEditPoints="1"/>
            </p:cNvSpPr>
            <p:nvPr/>
          </p:nvSpPr>
          <p:spPr bwMode="auto">
            <a:xfrm>
              <a:off x="8399" y="3338"/>
              <a:ext cx="1414" cy="721"/>
            </a:xfrm>
            <a:custGeom>
              <a:avLst/>
              <a:gdLst/>
              <a:ahLst/>
              <a:cxnLst>
                <a:cxn ang="0">
                  <a:pos x="181" y="99"/>
                </a:cxn>
                <a:cxn ang="0">
                  <a:pos x="53" y="251"/>
                </a:cxn>
                <a:cxn ang="0">
                  <a:pos x="45" y="448"/>
                </a:cxn>
                <a:cxn ang="0">
                  <a:pos x="128" y="600"/>
                </a:cxn>
                <a:cxn ang="0">
                  <a:pos x="287" y="668"/>
                </a:cxn>
                <a:cxn ang="0">
                  <a:pos x="476" y="607"/>
                </a:cxn>
                <a:cxn ang="0">
                  <a:pos x="605" y="463"/>
                </a:cxn>
                <a:cxn ang="0">
                  <a:pos x="650" y="395"/>
                </a:cxn>
                <a:cxn ang="0">
                  <a:pos x="544" y="251"/>
                </a:cxn>
                <a:cxn ang="0">
                  <a:pos x="476" y="175"/>
                </a:cxn>
                <a:cxn ang="0">
                  <a:pos x="363" y="91"/>
                </a:cxn>
                <a:cxn ang="0">
                  <a:pos x="1127" y="46"/>
                </a:cxn>
                <a:cxn ang="0">
                  <a:pos x="938" y="114"/>
                </a:cxn>
                <a:cxn ang="0">
                  <a:pos x="809" y="251"/>
                </a:cxn>
                <a:cxn ang="0">
                  <a:pos x="824" y="402"/>
                </a:cxn>
                <a:cxn ang="0">
                  <a:pos x="907" y="509"/>
                </a:cxn>
                <a:cxn ang="0">
                  <a:pos x="983" y="585"/>
                </a:cxn>
                <a:cxn ang="0">
                  <a:pos x="1134" y="638"/>
                </a:cxn>
                <a:cxn ang="0">
                  <a:pos x="1308" y="562"/>
                </a:cxn>
                <a:cxn ang="0">
                  <a:pos x="1376" y="357"/>
                </a:cxn>
                <a:cxn ang="0">
                  <a:pos x="1339" y="182"/>
                </a:cxn>
                <a:cxn ang="0">
                  <a:pos x="1218" y="68"/>
                </a:cxn>
                <a:cxn ang="0">
                  <a:pos x="302" y="0"/>
                </a:cxn>
                <a:cxn ang="0">
                  <a:pos x="476" y="38"/>
                </a:cxn>
                <a:cxn ang="0">
                  <a:pos x="597" y="129"/>
                </a:cxn>
                <a:cxn ang="0">
                  <a:pos x="665" y="205"/>
                </a:cxn>
                <a:cxn ang="0">
                  <a:pos x="718" y="273"/>
                </a:cxn>
                <a:cxn ang="0">
                  <a:pos x="839" y="122"/>
                </a:cxn>
                <a:cxn ang="0">
                  <a:pos x="1013" y="15"/>
                </a:cxn>
                <a:cxn ang="0">
                  <a:pos x="1218" y="15"/>
                </a:cxn>
                <a:cxn ang="0">
                  <a:pos x="1361" y="152"/>
                </a:cxn>
                <a:cxn ang="0">
                  <a:pos x="1414" y="357"/>
                </a:cxn>
                <a:cxn ang="0">
                  <a:pos x="1361" y="562"/>
                </a:cxn>
                <a:cxn ang="0">
                  <a:pos x="1210" y="698"/>
                </a:cxn>
                <a:cxn ang="0">
                  <a:pos x="1021" y="706"/>
                </a:cxn>
                <a:cxn ang="0">
                  <a:pos x="847" y="622"/>
                </a:cxn>
                <a:cxn ang="0">
                  <a:pos x="786" y="562"/>
                </a:cxn>
                <a:cxn ang="0">
                  <a:pos x="696" y="448"/>
                </a:cxn>
                <a:cxn ang="0">
                  <a:pos x="575" y="600"/>
                </a:cxn>
                <a:cxn ang="0">
                  <a:pos x="401" y="706"/>
                </a:cxn>
                <a:cxn ang="0">
                  <a:pos x="196" y="698"/>
                </a:cxn>
                <a:cxn ang="0">
                  <a:pos x="53" y="562"/>
                </a:cxn>
                <a:cxn ang="0">
                  <a:pos x="0" y="357"/>
                </a:cxn>
                <a:cxn ang="0">
                  <a:pos x="53" y="152"/>
                </a:cxn>
                <a:cxn ang="0">
                  <a:pos x="204" y="15"/>
                </a:cxn>
              </a:cxnLst>
              <a:rect l="0" t="0" r="r" b="b"/>
              <a:pathLst>
                <a:path w="1414" h="721">
                  <a:moveTo>
                    <a:pt x="280" y="76"/>
                  </a:moveTo>
                  <a:lnTo>
                    <a:pt x="181" y="99"/>
                  </a:lnTo>
                  <a:lnTo>
                    <a:pt x="106" y="160"/>
                  </a:lnTo>
                  <a:lnTo>
                    <a:pt x="53" y="251"/>
                  </a:lnTo>
                  <a:lnTo>
                    <a:pt x="30" y="357"/>
                  </a:lnTo>
                  <a:lnTo>
                    <a:pt x="45" y="448"/>
                  </a:lnTo>
                  <a:lnTo>
                    <a:pt x="75" y="531"/>
                  </a:lnTo>
                  <a:lnTo>
                    <a:pt x="128" y="600"/>
                  </a:lnTo>
                  <a:lnTo>
                    <a:pt x="196" y="653"/>
                  </a:lnTo>
                  <a:lnTo>
                    <a:pt x="287" y="668"/>
                  </a:lnTo>
                  <a:lnTo>
                    <a:pt x="386" y="653"/>
                  </a:lnTo>
                  <a:lnTo>
                    <a:pt x="476" y="607"/>
                  </a:lnTo>
                  <a:lnTo>
                    <a:pt x="544" y="539"/>
                  </a:lnTo>
                  <a:lnTo>
                    <a:pt x="605" y="463"/>
                  </a:lnTo>
                  <a:lnTo>
                    <a:pt x="650" y="395"/>
                  </a:lnTo>
                  <a:lnTo>
                    <a:pt x="650" y="395"/>
                  </a:lnTo>
                  <a:lnTo>
                    <a:pt x="590" y="311"/>
                  </a:lnTo>
                  <a:lnTo>
                    <a:pt x="544" y="251"/>
                  </a:lnTo>
                  <a:lnTo>
                    <a:pt x="507" y="205"/>
                  </a:lnTo>
                  <a:lnTo>
                    <a:pt x="476" y="175"/>
                  </a:lnTo>
                  <a:lnTo>
                    <a:pt x="431" y="137"/>
                  </a:lnTo>
                  <a:lnTo>
                    <a:pt x="363" y="91"/>
                  </a:lnTo>
                  <a:lnTo>
                    <a:pt x="280" y="76"/>
                  </a:lnTo>
                  <a:close/>
                  <a:moveTo>
                    <a:pt x="1127" y="46"/>
                  </a:moveTo>
                  <a:lnTo>
                    <a:pt x="1021" y="68"/>
                  </a:lnTo>
                  <a:lnTo>
                    <a:pt x="938" y="114"/>
                  </a:lnTo>
                  <a:lnTo>
                    <a:pt x="862" y="175"/>
                  </a:lnTo>
                  <a:lnTo>
                    <a:pt x="809" y="251"/>
                  </a:lnTo>
                  <a:lnTo>
                    <a:pt x="764" y="327"/>
                  </a:lnTo>
                  <a:lnTo>
                    <a:pt x="824" y="402"/>
                  </a:lnTo>
                  <a:lnTo>
                    <a:pt x="870" y="463"/>
                  </a:lnTo>
                  <a:lnTo>
                    <a:pt x="907" y="509"/>
                  </a:lnTo>
                  <a:lnTo>
                    <a:pt x="930" y="539"/>
                  </a:lnTo>
                  <a:lnTo>
                    <a:pt x="983" y="585"/>
                  </a:lnTo>
                  <a:lnTo>
                    <a:pt x="1044" y="622"/>
                  </a:lnTo>
                  <a:lnTo>
                    <a:pt x="1134" y="638"/>
                  </a:lnTo>
                  <a:lnTo>
                    <a:pt x="1225" y="622"/>
                  </a:lnTo>
                  <a:lnTo>
                    <a:pt x="1308" y="562"/>
                  </a:lnTo>
                  <a:lnTo>
                    <a:pt x="1361" y="471"/>
                  </a:lnTo>
                  <a:lnTo>
                    <a:pt x="1376" y="357"/>
                  </a:lnTo>
                  <a:lnTo>
                    <a:pt x="1369" y="273"/>
                  </a:lnTo>
                  <a:lnTo>
                    <a:pt x="1339" y="182"/>
                  </a:lnTo>
                  <a:lnTo>
                    <a:pt x="1286" y="114"/>
                  </a:lnTo>
                  <a:lnTo>
                    <a:pt x="1218" y="68"/>
                  </a:lnTo>
                  <a:lnTo>
                    <a:pt x="1127" y="46"/>
                  </a:lnTo>
                  <a:close/>
                  <a:moveTo>
                    <a:pt x="302" y="0"/>
                  </a:moveTo>
                  <a:lnTo>
                    <a:pt x="386" y="8"/>
                  </a:lnTo>
                  <a:lnTo>
                    <a:pt x="476" y="38"/>
                  </a:lnTo>
                  <a:lnTo>
                    <a:pt x="567" y="99"/>
                  </a:lnTo>
                  <a:lnTo>
                    <a:pt x="597" y="129"/>
                  </a:lnTo>
                  <a:lnTo>
                    <a:pt x="628" y="160"/>
                  </a:lnTo>
                  <a:lnTo>
                    <a:pt x="665" y="205"/>
                  </a:lnTo>
                  <a:lnTo>
                    <a:pt x="718" y="273"/>
                  </a:lnTo>
                  <a:lnTo>
                    <a:pt x="718" y="273"/>
                  </a:lnTo>
                  <a:lnTo>
                    <a:pt x="771" y="190"/>
                  </a:lnTo>
                  <a:lnTo>
                    <a:pt x="839" y="122"/>
                  </a:lnTo>
                  <a:lnTo>
                    <a:pt x="915" y="53"/>
                  </a:lnTo>
                  <a:lnTo>
                    <a:pt x="1013" y="15"/>
                  </a:lnTo>
                  <a:lnTo>
                    <a:pt x="1112" y="0"/>
                  </a:lnTo>
                  <a:lnTo>
                    <a:pt x="1218" y="15"/>
                  </a:lnTo>
                  <a:lnTo>
                    <a:pt x="1301" y="68"/>
                  </a:lnTo>
                  <a:lnTo>
                    <a:pt x="1361" y="152"/>
                  </a:lnTo>
                  <a:lnTo>
                    <a:pt x="1399" y="251"/>
                  </a:lnTo>
                  <a:lnTo>
                    <a:pt x="1414" y="357"/>
                  </a:lnTo>
                  <a:lnTo>
                    <a:pt x="1399" y="463"/>
                  </a:lnTo>
                  <a:lnTo>
                    <a:pt x="1361" y="562"/>
                  </a:lnTo>
                  <a:lnTo>
                    <a:pt x="1293" y="645"/>
                  </a:lnTo>
                  <a:lnTo>
                    <a:pt x="1210" y="698"/>
                  </a:lnTo>
                  <a:lnTo>
                    <a:pt x="1104" y="721"/>
                  </a:lnTo>
                  <a:lnTo>
                    <a:pt x="1021" y="706"/>
                  </a:lnTo>
                  <a:lnTo>
                    <a:pt x="938" y="676"/>
                  </a:lnTo>
                  <a:lnTo>
                    <a:pt x="847" y="622"/>
                  </a:lnTo>
                  <a:lnTo>
                    <a:pt x="817" y="592"/>
                  </a:lnTo>
                  <a:lnTo>
                    <a:pt x="786" y="562"/>
                  </a:lnTo>
                  <a:lnTo>
                    <a:pt x="749" y="516"/>
                  </a:lnTo>
                  <a:lnTo>
                    <a:pt x="696" y="448"/>
                  </a:lnTo>
                  <a:lnTo>
                    <a:pt x="643" y="524"/>
                  </a:lnTo>
                  <a:lnTo>
                    <a:pt x="575" y="600"/>
                  </a:lnTo>
                  <a:lnTo>
                    <a:pt x="491" y="660"/>
                  </a:lnTo>
                  <a:lnTo>
                    <a:pt x="401" y="706"/>
                  </a:lnTo>
                  <a:lnTo>
                    <a:pt x="295" y="721"/>
                  </a:lnTo>
                  <a:lnTo>
                    <a:pt x="196" y="698"/>
                  </a:lnTo>
                  <a:lnTo>
                    <a:pt x="113" y="645"/>
                  </a:lnTo>
                  <a:lnTo>
                    <a:pt x="53" y="562"/>
                  </a:lnTo>
                  <a:lnTo>
                    <a:pt x="15" y="463"/>
                  </a:lnTo>
                  <a:lnTo>
                    <a:pt x="0" y="357"/>
                  </a:lnTo>
                  <a:lnTo>
                    <a:pt x="15" y="251"/>
                  </a:lnTo>
                  <a:lnTo>
                    <a:pt x="53" y="152"/>
                  </a:lnTo>
                  <a:lnTo>
                    <a:pt x="113" y="68"/>
                  </a:lnTo>
                  <a:lnTo>
                    <a:pt x="204" y="15"/>
                  </a:lnTo>
                  <a:lnTo>
                    <a:pt x="3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 name="Freeform 69"/>
            <p:cNvSpPr>
              <a:spLocks noEditPoints="1"/>
            </p:cNvSpPr>
            <p:nvPr/>
          </p:nvSpPr>
          <p:spPr bwMode="auto">
            <a:xfrm>
              <a:off x="9995" y="2845"/>
              <a:ext cx="370" cy="1594"/>
            </a:xfrm>
            <a:custGeom>
              <a:avLst/>
              <a:gdLst/>
              <a:ahLst/>
              <a:cxnLst>
                <a:cxn ang="0">
                  <a:pos x="370" y="797"/>
                </a:cxn>
                <a:cxn ang="0">
                  <a:pos x="370" y="797"/>
                </a:cxn>
                <a:cxn ang="0">
                  <a:pos x="370" y="797"/>
                </a:cxn>
                <a:cxn ang="0">
                  <a:pos x="370" y="797"/>
                </a:cxn>
                <a:cxn ang="0">
                  <a:pos x="15" y="0"/>
                </a:cxn>
                <a:cxn ang="0">
                  <a:pos x="38" y="7"/>
                </a:cxn>
                <a:cxn ang="0">
                  <a:pos x="83" y="45"/>
                </a:cxn>
                <a:cxn ang="0">
                  <a:pos x="136" y="106"/>
                </a:cxn>
                <a:cxn ang="0">
                  <a:pos x="204" y="190"/>
                </a:cxn>
                <a:cxn ang="0">
                  <a:pos x="264" y="296"/>
                </a:cxn>
                <a:cxn ang="0">
                  <a:pos x="333" y="478"/>
                </a:cxn>
                <a:cxn ang="0">
                  <a:pos x="363" y="653"/>
                </a:cxn>
                <a:cxn ang="0">
                  <a:pos x="370" y="797"/>
                </a:cxn>
                <a:cxn ang="0">
                  <a:pos x="363" y="941"/>
                </a:cxn>
                <a:cxn ang="0">
                  <a:pos x="333" y="1108"/>
                </a:cxn>
                <a:cxn ang="0">
                  <a:pos x="264" y="1282"/>
                </a:cxn>
                <a:cxn ang="0">
                  <a:pos x="204" y="1396"/>
                </a:cxn>
                <a:cxn ang="0">
                  <a:pos x="143" y="1480"/>
                </a:cxn>
                <a:cxn ang="0">
                  <a:pos x="83" y="1540"/>
                </a:cxn>
                <a:cxn ang="0">
                  <a:pos x="38" y="1578"/>
                </a:cxn>
                <a:cxn ang="0">
                  <a:pos x="15" y="1594"/>
                </a:cxn>
                <a:cxn ang="0">
                  <a:pos x="0" y="1586"/>
                </a:cxn>
                <a:cxn ang="0">
                  <a:pos x="0" y="1578"/>
                </a:cxn>
                <a:cxn ang="0">
                  <a:pos x="0" y="1571"/>
                </a:cxn>
                <a:cxn ang="0">
                  <a:pos x="0" y="1571"/>
                </a:cxn>
                <a:cxn ang="0">
                  <a:pos x="7" y="1563"/>
                </a:cxn>
                <a:cxn ang="0">
                  <a:pos x="22" y="1548"/>
                </a:cxn>
                <a:cxn ang="0">
                  <a:pos x="121" y="1419"/>
                </a:cxn>
                <a:cxn ang="0">
                  <a:pos x="196" y="1275"/>
                </a:cxn>
                <a:cxn ang="0">
                  <a:pos x="242" y="1123"/>
                </a:cxn>
                <a:cxn ang="0">
                  <a:pos x="264" y="956"/>
                </a:cxn>
                <a:cxn ang="0">
                  <a:pos x="272" y="797"/>
                </a:cxn>
                <a:cxn ang="0">
                  <a:pos x="264" y="607"/>
                </a:cxn>
                <a:cxn ang="0">
                  <a:pos x="234" y="432"/>
                </a:cxn>
                <a:cxn ang="0">
                  <a:pos x="181" y="288"/>
                </a:cxn>
                <a:cxn ang="0">
                  <a:pos x="113" y="159"/>
                </a:cxn>
                <a:cxn ang="0">
                  <a:pos x="30" y="53"/>
                </a:cxn>
                <a:cxn ang="0">
                  <a:pos x="15" y="38"/>
                </a:cxn>
                <a:cxn ang="0">
                  <a:pos x="7" y="30"/>
                </a:cxn>
                <a:cxn ang="0">
                  <a:pos x="0" y="23"/>
                </a:cxn>
                <a:cxn ang="0">
                  <a:pos x="0" y="15"/>
                </a:cxn>
                <a:cxn ang="0">
                  <a:pos x="0" y="15"/>
                </a:cxn>
                <a:cxn ang="0">
                  <a:pos x="0" y="7"/>
                </a:cxn>
                <a:cxn ang="0">
                  <a:pos x="7" y="0"/>
                </a:cxn>
                <a:cxn ang="0">
                  <a:pos x="15" y="0"/>
                </a:cxn>
              </a:cxnLst>
              <a:rect l="0" t="0" r="r" b="b"/>
              <a:pathLst>
                <a:path w="370" h="1594">
                  <a:moveTo>
                    <a:pt x="370" y="797"/>
                  </a:moveTo>
                  <a:lnTo>
                    <a:pt x="370" y="797"/>
                  </a:lnTo>
                  <a:lnTo>
                    <a:pt x="370" y="797"/>
                  </a:lnTo>
                  <a:lnTo>
                    <a:pt x="370" y="797"/>
                  </a:lnTo>
                  <a:close/>
                  <a:moveTo>
                    <a:pt x="15" y="0"/>
                  </a:moveTo>
                  <a:lnTo>
                    <a:pt x="38" y="7"/>
                  </a:lnTo>
                  <a:lnTo>
                    <a:pt x="83" y="45"/>
                  </a:lnTo>
                  <a:lnTo>
                    <a:pt x="136" y="106"/>
                  </a:lnTo>
                  <a:lnTo>
                    <a:pt x="204" y="190"/>
                  </a:lnTo>
                  <a:lnTo>
                    <a:pt x="264" y="296"/>
                  </a:lnTo>
                  <a:lnTo>
                    <a:pt x="333" y="478"/>
                  </a:lnTo>
                  <a:lnTo>
                    <a:pt x="363" y="653"/>
                  </a:lnTo>
                  <a:lnTo>
                    <a:pt x="370" y="797"/>
                  </a:lnTo>
                  <a:lnTo>
                    <a:pt x="363" y="941"/>
                  </a:lnTo>
                  <a:lnTo>
                    <a:pt x="333" y="1108"/>
                  </a:lnTo>
                  <a:lnTo>
                    <a:pt x="264" y="1282"/>
                  </a:lnTo>
                  <a:lnTo>
                    <a:pt x="204" y="1396"/>
                  </a:lnTo>
                  <a:lnTo>
                    <a:pt x="143" y="1480"/>
                  </a:lnTo>
                  <a:lnTo>
                    <a:pt x="83" y="1540"/>
                  </a:lnTo>
                  <a:lnTo>
                    <a:pt x="38" y="1578"/>
                  </a:lnTo>
                  <a:lnTo>
                    <a:pt x="15" y="1594"/>
                  </a:lnTo>
                  <a:lnTo>
                    <a:pt x="0" y="1586"/>
                  </a:lnTo>
                  <a:lnTo>
                    <a:pt x="0" y="1578"/>
                  </a:lnTo>
                  <a:lnTo>
                    <a:pt x="0" y="1571"/>
                  </a:lnTo>
                  <a:lnTo>
                    <a:pt x="0" y="1571"/>
                  </a:lnTo>
                  <a:lnTo>
                    <a:pt x="7" y="1563"/>
                  </a:lnTo>
                  <a:lnTo>
                    <a:pt x="22" y="1548"/>
                  </a:lnTo>
                  <a:lnTo>
                    <a:pt x="121" y="1419"/>
                  </a:lnTo>
                  <a:lnTo>
                    <a:pt x="196" y="1275"/>
                  </a:lnTo>
                  <a:lnTo>
                    <a:pt x="242" y="1123"/>
                  </a:lnTo>
                  <a:lnTo>
                    <a:pt x="264" y="956"/>
                  </a:lnTo>
                  <a:lnTo>
                    <a:pt x="272" y="797"/>
                  </a:lnTo>
                  <a:lnTo>
                    <a:pt x="264" y="607"/>
                  </a:lnTo>
                  <a:lnTo>
                    <a:pt x="234" y="432"/>
                  </a:lnTo>
                  <a:lnTo>
                    <a:pt x="181" y="288"/>
                  </a:lnTo>
                  <a:lnTo>
                    <a:pt x="113" y="159"/>
                  </a:lnTo>
                  <a:lnTo>
                    <a:pt x="30" y="53"/>
                  </a:lnTo>
                  <a:lnTo>
                    <a:pt x="15" y="38"/>
                  </a:lnTo>
                  <a:lnTo>
                    <a:pt x="7" y="30"/>
                  </a:lnTo>
                  <a:lnTo>
                    <a:pt x="0" y="23"/>
                  </a:lnTo>
                  <a:lnTo>
                    <a:pt x="0" y="15"/>
                  </a:lnTo>
                  <a:lnTo>
                    <a:pt x="0" y="15"/>
                  </a:lnTo>
                  <a:lnTo>
                    <a:pt x="0" y="7"/>
                  </a:lnTo>
                  <a:lnTo>
                    <a:pt x="7"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0" name="Freeform 70"/>
            <p:cNvSpPr>
              <a:spLocks/>
            </p:cNvSpPr>
            <p:nvPr/>
          </p:nvSpPr>
          <p:spPr bwMode="auto">
            <a:xfrm>
              <a:off x="10653" y="3869"/>
              <a:ext cx="189" cy="479"/>
            </a:xfrm>
            <a:custGeom>
              <a:avLst/>
              <a:gdLst/>
              <a:ahLst/>
              <a:cxnLst>
                <a:cxn ang="0">
                  <a:pos x="83" y="0"/>
                </a:cxn>
                <a:cxn ang="0">
                  <a:pos x="136" y="23"/>
                </a:cxn>
                <a:cxn ang="0">
                  <a:pos x="174" y="76"/>
                </a:cxn>
                <a:cxn ang="0">
                  <a:pos x="189" y="167"/>
                </a:cxn>
                <a:cxn ang="0">
                  <a:pos x="189" y="167"/>
                </a:cxn>
                <a:cxn ang="0">
                  <a:pos x="174" y="274"/>
                </a:cxn>
                <a:cxn ang="0">
                  <a:pos x="144" y="357"/>
                </a:cxn>
                <a:cxn ang="0">
                  <a:pos x="98" y="425"/>
                </a:cxn>
                <a:cxn ang="0">
                  <a:pos x="60" y="463"/>
                </a:cxn>
                <a:cxn ang="0">
                  <a:pos x="45" y="479"/>
                </a:cxn>
                <a:cxn ang="0">
                  <a:pos x="30" y="471"/>
                </a:cxn>
                <a:cxn ang="0">
                  <a:pos x="30" y="463"/>
                </a:cxn>
                <a:cxn ang="0">
                  <a:pos x="30" y="456"/>
                </a:cxn>
                <a:cxn ang="0">
                  <a:pos x="30" y="456"/>
                </a:cxn>
                <a:cxn ang="0">
                  <a:pos x="38" y="448"/>
                </a:cxn>
                <a:cxn ang="0">
                  <a:pos x="45" y="433"/>
                </a:cxn>
                <a:cxn ang="0">
                  <a:pos x="98" y="372"/>
                </a:cxn>
                <a:cxn ang="0">
                  <a:pos x="136" y="281"/>
                </a:cxn>
                <a:cxn ang="0">
                  <a:pos x="151" y="167"/>
                </a:cxn>
                <a:cxn ang="0">
                  <a:pos x="151" y="152"/>
                </a:cxn>
                <a:cxn ang="0">
                  <a:pos x="151" y="145"/>
                </a:cxn>
                <a:cxn ang="0">
                  <a:pos x="151" y="145"/>
                </a:cxn>
                <a:cxn ang="0">
                  <a:pos x="144" y="145"/>
                </a:cxn>
                <a:cxn ang="0">
                  <a:pos x="144" y="152"/>
                </a:cxn>
                <a:cxn ang="0">
                  <a:pos x="113" y="167"/>
                </a:cxn>
                <a:cxn ang="0">
                  <a:pos x="83" y="167"/>
                </a:cxn>
                <a:cxn ang="0">
                  <a:pos x="60" y="167"/>
                </a:cxn>
                <a:cxn ang="0">
                  <a:pos x="38" y="160"/>
                </a:cxn>
                <a:cxn ang="0">
                  <a:pos x="22" y="145"/>
                </a:cxn>
                <a:cxn ang="0">
                  <a:pos x="15" y="129"/>
                </a:cxn>
                <a:cxn ang="0">
                  <a:pos x="7" y="107"/>
                </a:cxn>
                <a:cxn ang="0">
                  <a:pos x="0" y="84"/>
                </a:cxn>
                <a:cxn ang="0">
                  <a:pos x="7" y="61"/>
                </a:cxn>
                <a:cxn ang="0">
                  <a:pos x="15" y="46"/>
                </a:cxn>
                <a:cxn ang="0">
                  <a:pos x="22" y="31"/>
                </a:cxn>
                <a:cxn ang="0">
                  <a:pos x="38" y="16"/>
                </a:cxn>
                <a:cxn ang="0">
                  <a:pos x="60" y="8"/>
                </a:cxn>
                <a:cxn ang="0">
                  <a:pos x="83" y="0"/>
                </a:cxn>
              </a:cxnLst>
              <a:rect l="0" t="0" r="r" b="b"/>
              <a:pathLst>
                <a:path w="189" h="479">
                  <a:moveTo>
                    <a:pt x="83" y="0"/>
                  </a:moveTo>
                  <a:lnTo>
                    <a:pt x="136" y="23"/>
                  </a:lnTo>
                  <a:lnTo>
                    <a:pt x="174" y="76"/>
                  </a:lnTo>
                  <a:lnTo>
                    <a:pt x="189" y="167"/>
                  </a:lnTo>
                  <a:lnTo>
                    <a:pt x="189" y="167"/>
                  </a:lnTo>
                  <a:lnTo>
                    <a:pt x="174" y="274"/>
                  </a:lnTo>
                  <a:lnTo>
                    <a:pt x="144" y="357"/>
                  </a:lnTo>
                  <a:lnTo>
                    <a:pt x="98" y="425"/>
                  </a:lnTo>
                  <a:lnTo>
                    <a:pt x="60" y="463"/>
                  </a:lnTo>
                  <a:lnTo>
                    <a:pt x="45" y="479"/>
                  </a:lnTo>
                  <a:lnTo>
                    <a:pt x="30" y="471"/>
                  </a:lnTo>
                  <a:lnTo>
                    <a:pt x="30" y="463"/>
                  </a:lnTo>
                  <a:lnTo>
                    <a:pt x="30" y="456"/>
                  </a:lnTo>
                  <a:lnTo>
                    <a:pt x="30" y="456"/>
                  </a:lnTo>
                  <a:lnTo>
                    <a:pt x="38" y="448"/>
                  </a:lnTo>
                  <a:lnTo>
                    <a:pt x="45" y="433"/>
                  </a:lnTo>
                  <a:lnTo>
                    <a:pt x="98" y="372"/>
                  </a:lnTo>
                  <a:lnTo>
                    <a:pt x="136" y="281"/>
                  </a:lnTo>
                  <a:lnTo>
                    <a:pt x="151" y="167"/>
                  </a:lnTo>
                  <a:lnTo>
                    <a:pt x="151" y="152"/>
                  </a:lnTo>
                  <a:lnTo>
                    <a:pt x="151" y="145"/>
                  </a:lnTo>
                  <a:lnTo>
                    <a:pt x="151" y="145"/>
                  </a:lnTo>
                  <a:lnTo>
                    <a:pt x="144" y="145"/>
                  </a:lnTo>
                  <a:lnTo>
                    <a:pt x="144" y="152"/>
                  </a:lnTo>
                  <a:lnTo>
                    <a:pt x="113" y="167"/>
                  </a:lnTo>
                  <a:lnTo>
                    <a:pt x="83" y="167"/>
                  </a:lnTo>
                  <a:lnTo>
                    <a:pt x="60" y="167"/>
                  </a:lnTo>
                  <a:lnTo>
                    <a:pt x="38" y="160"/>
                  </a:lnTo>
                  <a:lnTo>
                    <a:pt x="22" y="145"/>
                  </a:lnTo>
                  <a:lnTo>
                    <a:pt x="15" y="129"/>
                  </a:lnTo>
                  <a:lnTo>
                    <a:pt x="7" y="107"/>
                  </a:lnTo>
                  <a:lnTo>
                    <a:pt x="0" y="84"/>
                  </a:lnTo>
                  <a:lnTo>
                    <a:pt x="7" y="61"/>
                  </a:lnTo>
                  <a:lnTo>
                    <a:pt x="15" y="46"/>
                  </a:lnTo>
                  <a:lnTo>
                    <a:pt x="22" y="31"/>
                  </a:lnTo>
                  <a:lnTo>
                    <a:pt x="38" y="16"/>
                  </a:lnTo>
                  <a:lnTo>
                    <a:pt x="60" y="8"/>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 name="Freeform 71"/>
            <p:cNvSpPr>
              <a:spLocks/>
            </p:cNvSpPr>
            <p:nvPr/>
          </p:nvSpPr>
          <p:spPr bwMode="auto">
            <a:xfrm>
              <a:off x="11386" y="2845"/>
              <a:ext cx="371" cy="1594"/>
            </a:xfrm>
            <a:custGeom>
              <a:avLst/>
              <a:gdLst/>
              <a:ahLst/>
              <a:cxnLst>
                <a:cxn ang="0">
                  <a:pos x="348" y="0"/>
                </a:cxn>
                <a:cxn ang="0">
                  <a:pos x="364" y="0"/>
                </a:cxn>
                <a:cxn ang="0">
                  <a:pos x="364" y="7"/>
                </a:cxn>
                <a:cxn ang="0">
                  <a:pos x="371" y="15"/>
                </a:cxn>
                <a:cxn ang="0">
                  <a:pos x="371" y="15"/>
                </a:cxn>
                <a:cxn ang="0">
                  <a:pos x="364" y="23"/>
                </a:cxn>
                <a:cxn ang="0">
                  <a:pos x="364" y="30"/>
                </a:cxn>
                <a:cxn ang="0">
                  <a:pos x="348" y="38"/>
                </a:cxn>
                <a:cxn ang="0">
                  <a:pos x="243" y="167"/>
                </a:cxn>
                <a:cxn ang="0">
                  <a:pos x="174" y="311"/>
                </a:cxn>
                <a:cxn ang="0">
                  <a:pos x="129" y="470"/>
                </a:cxn>
                <a:cxn ang="0">
                  <a:pos x="99" y="630"/>
                </a:cxn>
                <a:cxn ang="0">
                  <a:pos x="91" y="797"/>
                </a:cxn>
                <a:cxn ang="0">
                  <a:pos x="99" y="949"/>
                </a:cxn>
                <a:cxn ang="0">
                  <a:pos x="121" y="1108"/>
                </a:cxn>
                <a:cxn ang="0">
                  <a:pos x="167" y="1260"/>
                </a:cxn>
                <a:cxn ang="0">
                  <a:pos x="243" y="1411"/>
                </a:cxn>
                <a:cxn ang="0">
                  <a:pos x="341" y="1540"/>
                </a:cxn>
                <a:cxn ang="0">
                  <a:pos x="356" y="1556"/>
                </a:cxn>
                <a:cxn ang="0">
                  <a:pos x="364" y="1563"/>
                </a:cxn>
                <a:cxn ang="0">
                  <a:pos x="371" y="1571"/>
                </a:cxn>
                <a:cxn ang="0">
                  <a:pos x="371" y="1578"/>
                </a:cxn>
                <a:cxn ang="0">
                  <a:pos x="371" y="1578"/>
                </a:cxn>
                <a:cxn ang="0">
                  <a:pos x="371" y="1578"/>
                </a:cxn>
                <a:cxn ang="0">
                  <a:pos x="364" y="1586"/>
                </a:cxn>
                <a:cxn ang="0">
                  <a:pos x="364" y="1594"/>
                </a:cxn>
                <a:cxn ang="0">
                  <a:pos x="348" y="1594"/>
                </a:cxn>
                <a:cxn ang="0">
                  <a:pos x="333" y="1578"/>
                </a:cxn>
                <a:cxn ang="0">
                  <a:pos x="288" y="1548"/>
                </a:cxn>
                <a:cxn ang="0">
                  <a:pos x="227" y="1487"/>
                </a:cxn>
                <a:cxn ang="0">
                  <a:pos x="167" y="1396"/>
                </a:cxn>
                <a:cxn ang="0">
                  <a:pos x="106" y="1290"/>
                </a:cxn>
                <a:cxn ang="0">
                  <a:pos x="38" y="1115"/>
                </a:cxn>
                <a:cxn ang="0">
                  <a:pos x="8" y="941"/>
                </a:cxn>
                <a:cxn ang="0">
                  <a:pos x="0" y="797"/>
                </a:cxn>
                <a:cxn ang="0">
                  <a:pos x="8" y="653"/>
                </a:cxn>
                <a:cxn ang="0">
                  <a:pos x="38" y="486"/>
                </a:cxn>
                <a:cxn ang="0">
                  <a:pos x="99" y="311"/>
                </a:cxn>
                <a:cxn ang="0">
                  <a:pos x="159" y="197"/>
                </a:cxn>
                <a:cxn ang="0">
                  <a:pos x="227" y="114"/>
                </a:cxn>
                <a:cxn ang="0">
                  <a:pos x="280" y="45"/>
                </a:cxn>
                <a:cxn ang="0">
                  <a:pos x="326" y="7"/>
                </a:cxn>
                <a:cxn ang="0">
                  <a:pos x="348" y="0"/>
                </a:cxn>
              </a:cxnLst>
              <a:rect l="0" t="0" r="r" b="b"/>
              <a:pathLst>
                <a:path w="371" h="1594">
                  <a:moveTo>
                    <a:pt x="348" y="0"/>
                  </a:moveTo>
                  <a:lnTo>
                    <a:pt x="364" y="0"/>
                  </a:lnTo>
                  <a:lnTo>
                    <a:pt x="364" y="7"/>
                  </a:lnTo>
                  <a:lnTo>
                    <a:pt x="371" y="15"/>
                  </a:lnTo>
                  <a:lnTo>
                    <a:pt x="371" y="15"/>
                  </a:lnTo>
                  <a:lnTo>
                    <a:pt x="364" y="23"/>
                  </a:lnTo>
                  <a:lnTo>
                    <a:pt x="364" y="30"/>
                  </a:lnTo>
                  <a:lnTo>
                    <a:pt x="348" y="38"/>
                  </a:lnTo>
                  <a:lnTo>
                    <a:pt x="243" y="167"/>
                  </a:lnTo>
                  <a:lnTo>
                    <a:pt x="174" y="311"/>
                  </a:lnTo>
                  <a:lnTo>
                    <a:pt x="129" y="470"/>
                  </a:lnTo>
                  <a:lnTo>
                    <a:pt x="99" y="630"/>
                  </a:lnTo>
                  <a:lnTo>
                    <a:pt x="91" y="797"/>
                  </a:lnTo>
                  <a:lnTo>
                    <a:pt x="99" y="949"/>
                  </a:lnTo>
                  <a:lnTo>
                    <a:pt x="121" y="1108"/>
                  </a:lnTo>
                  <a:lnTo>
                    <a:pt x="167" y="1260"/>
                  </a:lnTo>
                  <a:lnTo>
                    <a:pt x="243" y="1411"/>
                  </a:lnTo>
                  <a:lnTo>
                    <a:pt x="341" y="1540"/>
                  </a:lnTo>
                  <a:lnTo>
                    <a:pt x="356" y="1556"/>
                  </a:lnTo>
                  <a:lnTo>
                    <a:pt x="364" y="1563"/>
                  </a:lnTo>
                  <a:lnTo>
                    <a:pt x="371" y="1571"/>
                  </a:lnTo>
                  <a:lnTo>
                    <a:pt x="371" y="1578"/>
                  </a:lnTo>
                  <a:lnTo>
                    <a:pt x="371" y="1578"/>
                  </a:lnTo>
                  <a:lnTo>
                    <a:pt x="371" y="1578"/>
                  </a:lnTo>
                  <a:lnTo>
                    <a:pt x="364" y="1586"/>
                  </a:lnTo>
                  <a:lnTo>
                    <a:pt x="364" y="1594"/>
                  </a:lnTo>
                  <a:lnTo>
                    <a:pt x="348" y="1594"/>
                  </a:lnTo>
                  <a:lnTo>
                    <a:pt x="333" y="1578"/>
                  </a:lnTo>
                  <a:lnTo>
                    <a:pt x="288" y="1548"/>
                  </a:lnTo>
                  <a:lnTo>
                    <a:pt x="227" y="1487"/>
                  </a:lnTo>
                  <a:lnTo>
                    <a:pt x="167" y="1396"/>
                  </a:lnTo>
                  <a:lnTo>
                    <a:pt x="106" y="1290"/>
                  </a:lnTo>
                  <a:lnTo>
                    <a:pt x="38" y="1115"/>
                  </a:lnTo>
                  <a:lnTo>
                    <a:pt x="8" y="941"/>
                  </a:lnTo>
                  <a:lnTo>
                    <a:pt x="0" y="797"/>
                  </a:lnTo>
                  <a:lnTo>
                    <a:pt x="8" y="653"/>
                  </a:lnTo>
                  <a:lnTo>
                    <a:pt x="38" y="486"/>
                  </a:lnTo>
                  <a:lnTo>
                    <a:pt x="99" y="311"/>
                  </a:lnTo>
                  <a:lnTo>
                    <a:pt x="159" y="197"/>
                  </a:lnTo>
                  <a:lnTo>
                    <a:pt x="227" y="114"/>
                  </a:lnTo>
                  <a:lnTo>
                    <a:pt x="280" y="45"/>
                  </a:lnTo>
                  <a:lnTo>
                    <a:pt x="326" y="7"/>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 name="Freeform 72"/>
            <p:cNvSpPr>
              <a:spLocks/>
            </p:cNvSpPr>
            <p:nvPr/>
          </p:nvSpPr>
          <p:spPr bwMode="auto">
            <a:xfrm>
              <a:off x="11976" y="3611"/>
              <a:ext cx="969" cy="61"/>
            </a:xfrm>
            <a:custGeom>
              <a:avLst/>
              <a:gdLst/>
              <a:ahLst/>
              <a:cxnLst>
                <a:cxn ang="0">
                  <a:pos x="53" y="0"/>
                </a:cxn>
                <a:cxn ang="0">
                  <a:pos x="916" y="0"/>
                </a:cxn>
                <a:cxn ang="0">
                  <a:pos x="931" y="0"/>
                </a:cxn>
                <a:cxn ang="0">
                  <a:pos x="946" y="0"/>
                </a:cxn>
                <a:cxn ang="0">
                  <a:pos x="961" y="0"/>
                </a:cxn>
                <a:cxn ang="0">
                  <a:pos x="969" y="16"/>
                </a:cxn>
                <a:cxn ang="0">
                  <a:pos x="969" y="31"/>
                </a:cxn>
                <a:cxn ang="0">
                  <a:pos x="969" y="46"/>
                </a:cxn>
                <a:cxn ang="0">
                  <a:pos x="961" y="54"/>
                </a:cxn>
                <a:cxn ang="0">
                  <a:pos x="946" y="61"/>
                </a:cxn>
                <a:cxn ang="0">
                  <a:pos x="931" y="61"/>
                </a:cxn>
                <a:cxn ang="0">
                  <a:pos x="916" y="61"/>
                </a:cxn>
                <a:cxn ang="0">
                  <a:pos x="53" y="61"/>
                </a:cxn>
                <a:cxn ang="0">
                  <a:pos x="38" y="61"/>
                </a:cxn>
                <a:cxn ang="0">
                  <a:pos x="23" y="61"/>
                </a:cxn>
                <a:cxn ang="0">
                  <a:pos x="8" y="54"/>
                </a:cxn>
                <a:cxn ang="0">
                  <a:pos x="0" y="46"/>
                </a:cxn>
                <a:cxn ang="0">
                  <a:pos x="0" y="31"/>
                </a:cxn>
                <a:cxn ang="0">
                  <a:pos x="0" y="16"/>
                </a:cxn>
                <a:cxn ang="0">
                  <a:pos x="8" y="0"/>
                </a:cxn>
                <a:cxn ang="0">
                  <a:pos x="23" y="0"/>
                </a:cxn>
                <a:cxn ang="0">
                  <a:pos x="38" y="0"/>
                </a:cxn>
                <a:cxn ang="0">
                  <a:pos x="53" y="0"/>
                </a:cxn>
              </a:cxnLst>
              <a:rect l="0" t="0" r="r" b="b"/>
              <a:pathLst>
                <a:path w="969" h="61">
                  <a:moveTo>
                    <a:pt x="53" y="0"/>
                  </a:moveTo>
                  <a:lnTo>
                    <a:pt x="916" y="0"/>
                  </a:lnTo>
                  <a:lnTo>
                    <a:pt x="931" y="0"/>
                  </a:lnTo>
                  <a:lnTo>
                    <a:pt x="946" y="0"/>
                  </a:lnTo>
                  <a:lnTo>
                    <a:pt x="961" y="0"/>
                  </a:lnTo>
                  <a:lnTo>
                    <a:pt x="969" y="16"/>
                  </a:lnTo>
                  <a:lnTo>
                    <a:pt x="969" y="31"/>
                  </a:lnTo>
                  <a:lnTo>
                    <a:pt x="969" y="46"/>
                  </a:lnTo>
                  <a:lnTo>
                    <a:pt x="961" y="54"/>
                  </a:lnTo>
                  <a:lnTo>
                    <a:pt x="946" y="61"/>
                  </a:lnTo>
                  <a:lnTo>
                    <a:pt x="931" y="61"/>
                  </a:lnTo>
                  <a:lnTo>
                    <a:pt x="916" y="61"/>
                  </a:lnTo>
                  <a:lnTo>
                    <a:pt x="53" y="61"/>
                  </a:lnTo>
                  <a:lnTo>
                    <a:pt x="38" y="61"/>
                  </a:lnTo>
                  <a:lnTo>
                    <a:pt x="23" y="61"/>
                  </a:lnTo>
                  <a:lnTo>
                    <a:pt x="8" y="54"/>
                  </a:lnTo>
                  <a:lnTo>
                    <a:pt x="0" y="46"/>
                  </a:lnTo>
                  <a:lnTo>
                    <a:pt x="0" y="31"/>
                  </a:lnTo>
                  <a:lnTo>
                    <a:pt x="0" y="16"/>
                  </a:lnTo>
                  <a:lnTo>
                    <a:pt x="8" y="0"/>
                  </a:lnTo>
                  <a:lnTo>
                    <a:pt x="23" y="0"/>
                  </a:lnTo>
                  <a:lnTo>
                    <a:pt x="38"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3" name="Freeform 73"/>
            <p:cNvSpPr>
              <a:spLocks noEditPoints="1"/>
            </p:cNvSpPr>
            <p:nvPr/>
          </p:nvSpPr>
          <p:spPr bwMode="auto">
            <a:xfrm>
              <a:off x="13179" y="3338"/>
              <a:ext cx="1414" cy="721"/>
            </a:xfrm>
            <a:custGeom>
              <a:avLst/>
              <a:gdLst/>
              <a:ahLst/>
              <a:cxnLst>
                <a:cxn ang="0">
                  <a:pos x="182" y="99"/>
                </a:cxn>
                <a:cxn ang="0">
                  <a:pos x="53" y="251"/>
                </a:cxn>
                <a:cxn ang="0">
                  <a:pos x="45" y="448"/>
                </a:cxn>
                <a:cxn ang="0">
                  <a:pos x="129" y="600"/>
                </a:cxn>
                <a:cxn ang="0">
                  <a:pos x="287" y="668"/>
                </a:cxn>
                <a:cxn ang="0">
                  <a:pos x="477" y="607"/>
                </a:cxn>
                <a:cxn ang="0">
                  <a:pos x="605" y="463"/>
                </a:cxn>
                <a:cxn ang="0">
                  <a:pos x="651" y="395"/>
                </a:cxn>
                <a:cxn ang="0">
                  <a:pos x="545" y="251"/>
                </a:cxn>
                <a:cxn ang="0">
                  <a:pos x="477" y="175"/>
                </a:cxn>
                <a:cxn ang="0">
                  <a:pos x="363" y="91"/>
                </a:cxn>
                <a:cxn ang="0">
                  <a:pos x="1119" y="46"/>
                </a:cxn>
                <a:cxn ang="0">
                  <a:pos x="938" y="114"/>
                </a:cxn>
                <a:cxn ang="0">
                  <a:pos x="809" y="251"/>
                </a:cxn>
                <a:cxn ang="0">
                  <a:pos x="764" y="327"/>
                </a:cxn>
                <a:cxn ang="0">
                  <a:pos x="870" y="463"/>
                </a:cxn>
                <a:cxn ang="0">
                  <a:pos x="930" y="539"/>
                </a:cxn>
                <a:cxn ang="0">
                  <a:pos x="1044" y="622"/>
                </a:cxn>
                <a:cxn ang="0">
                  <a:pos x="1225" y="622"/>
                </a:cxn>
                <a:cxn ang="0">
                  <a:pos x="1362" y="471"/>
                </a:cxn>
                <a:cxn ang="0">
                  <a:pos x="1369" y="273"/>
                </a:cxn>
                <a:cxn ang="0">
                  <a:pos x="1286" y="114"/>
                </a:cxn>
                <a:cxn ang="0">
                  <a:pos x="1119" y="46"/>
                </a:cxn>
                <a:cxn ang="0">
                  <a:pos x="386" y="8"/>
                </a:cxn>
                <a:cxn ang="0">
                  <a:pos x="567" y="99"/>
                </a:cxn>
                <a:cxn ang="0">
                  <a:pos x="628" y="160"/>
                </a:cxn>
                <a:cxn ang="0">
                  <a:pos x="719" y="273"/>
                </a:cxn>
                <a:cxn ang="0">
                  <a:pos x="840" y="122"/>
                </a:cxn>
                <a:cxn ang="0">
                  <a:pos x="1014" y="15"/>
                </a:cxn>
                <a:cxn ang="0">
                  <a:pos x="1218" y="15"/>
                </a:cxn>
                <a:cxn ang="0">
                  <a:pos x="1362" y="152"/>
                </a:cxn>
                <a:cxn ang="0">
                  <a:pos x="1414" y="357"/>
                </a:cxn>
                <a:cxn ang="0">
                  <a:pos x="1362" y="562"/>
                </a:cxn>
                <a:cxn ang="0">
                  <a:pos x="1210" y="698"/>
                </a:cxn>
                <a:cxn ang="0">
                  <a:pos x="1021" y="706"/>
                </a:cxn>
                <a:cxn ang="0">
                  <a:pos x="847" y="622"/>
                </a:cxn>
                <a:cxn ang="0">
                  <a:pos x="787" y="562"/>
                </a:cxn>
                <a:cxn ang="0">
                  <a:pos x="696" y="448"/>
                </a:cxn>
                <a:cxn ang="0">
                  <a:pos x="575" y="600"/>
                </a:cxn>
                <a:cxn ang="0">
                  <a:pos x="401" y="706"/>
                </a:cxn>
                <a:cxn ang="0">
                  <a:pos x="197" y="698"/>
                </a:cxn>
                <a:cxn ang="0">
                  <a:pos x="53" y="562"/>
                </a:cxn>
                <a:cxn ang="0">
                  <a:pos x="0" y="357"/>
                </a:cxn>
                <a:cxn ang="0">
                  <a:pos x="53" y="152"/>
                </a:cxn>
                <a:cxn ang="0">
                  <a:pos x="204" y="15"/>
                </a:cxn>
              </a:cxnLst>
              <a:rect l="0" t="0" r="r" b="b"/>
              <a:pathLst>
                <a:path w="1414" h="721">
                  <a:moveTo>
                    <a:pt x="280" y="76"/>
                  </a:moveTo>
                  <a:lnTo>
                    <a:pt x="182" y="99"/>
                  </a:lnTo>
                  <a:lnTo>
                    <a:pt x="106" y="160"/>
                  </a:lnTo>
                  <a:lnTo>
                    <a:pt x="53" y="251"/>
                  </a:lnTo>
                  <a:lnTo>
                    <a:pt x="30" y="357"/>
                  </a:lnTo>
                  <a:lnTo>
                    <a:pt x="45" y="448"/>
                  </a:lnTo>
                  <a:lnTo>
                    <a:pt x="76" y="531"/>
                  </a:lnTo>
                  <a:lnTo>
                    <a:pt x="129" y="600"/>
                  </a:lnTo>
                  <a:lnTo>
                    <a:pt x="197" y="653"/>
                  </a:lnTo>
                  <a:lnTo>
                    <a:pt x="287" y="668"/>
                  </a:lnTo>
                  <a:lnTo>
                    <a:pt x="386" y="653"/>
                  </a:lnTo>
                  <a:lnTo>
                    <a:pt x="477" y="607"/>
                  </a:lnTo>
                  <a:lnTo>
                    <a:pt x="545" y="539"/>
                  </a:lnTo>
                  <a:lnTo>
                    <a:pt x="605" y="463"/>
                  </a:lnTo>
                  <a:lnTo>
                    <a:pt x="651" y="395"/>
                  </a:lnTo>
                  <a:lnTo>
                    <a:pt x="651" y="395"/>
                  </a:lnTo>
                  <a:lnTo>
                    <a:pt x="590" y="311"/>
                  </a:lnTo>
                  <a:lnTo>
                    <a:pt x="545" y="251"/>
                  </a:lnTo>
                  <a:lnTo>
                    <a:pt x="507" y="205"/>
                  </a:lnTo>
                  <a:lnTo>
                    <a:pt x="477" y="175"/>
                  </a:lnTo>
                  <a:lnTo>
                    <a:pt x="431" y="137"/>
                  </a:lnTo>
                  <a:lnTo>
                    <a:pt x="363" y="91"/>
                  </a:lnTo>
                  <a:lnTo>
                    <a:pt x="280" y="76"/>
                  </a:lnTo>
                  <a:close/>
                  <a:moveTo>
                    <a:pt x="1119" y="46"/>
                  </a:moveTo>
                  <a:lnTo>
                    <a:pt x="1021" y="68"/>
                  </a:lnTo>
                  <a:lnTo>
                    <a:pt x="938" y="114"/>
                  </a:lnTo>
                  <a:lnTo>
                    <a:pt x="862" y="175"/>
                  </a:lnTo>
                  <a:lnTo>
                    <a:pt x="809" y="251"/>
                  </a:lnTo>
                  <a:lnTo>
                    <a:pt x="764" y="327"/>
                  </a:lnTo>
                  <a:lnTo>
                    <a:pt x="764" y="327"/>
                  </a:lnTo>
                  <a:lnTo>
                    <a:pt x="824" y="402"/>
                  </a:lnTo>
                  <a:lnTo>
                    <a:pt x="870" y="463"/>
                  </a:lnTo>
                  <a:lnTo>
                    <a:pt x="908" y="509"/>
                  </a:lnTo>
                  <a:lnTo>
                    <a:pt x="930" y="539"/>
                  </a:lnTo>
                  <a:lnTo>
                    <a:pt x="976" y="585"/>
                  </a:lnTo>
                  <a:lnTo>
                    <a:pt x="1044" y="622"/>
                  </a:lnTo>
                  <a:lnTo>
                    <a:pt x="1127" y="638"/>
                  </a:lnTo>
                  <a:lnTo>
                    <a:pt x="1225" y="622"/>
                  </a:lnTo>
                  <a:lnTo>
                    <a:pt x="1309" y="562"/>
                  </a:lnTo>
                  <a:lnTo>
                    <a:pt x="1362" y="471"/>
                  </a:lnTo>
                  <a:lnTo>
                    <a:pt x="1377" y="357"/>
                  </a:lnTo>
                  <a:lnTo>
                    <a:pt x="1369" y="273"/>
                  </a:lnTo>
                  <a:lnTo>
                    <a:pt x="1339" y="182"/>
                  </a:lnTo>
                  <a:lnTo>
                    <a:pt x="1286" y="114"/>
                  </a:lnTo>
                  <a:lnTo>
                    <a:pt x="1218" y="68"/>
                  </a:lnTo>
                  <a:lnTo>
                    <a:pt x="1119" y="46"/>
                  </a:lnTo>
                  <a:close/>
                  <a:moveTo>
                    <a:pt x="303" y="0"/>
                  </a:moveTo>
                  <a:lnTo>
                    <a:pt x="386" y="8"/>
                  </a:lnTo>
                  <a:lnTo>
                    <a:pt x="477" y="38"/>
                  </a:lnTo>
                  <a:lnTo>
                    <a:pt x="567" y="99"/>
                  </a:lnTo>
                  <a:lnTo>
                    <a:pt x="598" y="129"/>
                  </a:lnTo>
                  <a:lnTo>
                    <a:pt x="628" y="160"/>
                  </a:lnTo>
                  <a:lnTo>
                    <a:pt x="666" y="205"/>
                  </a:lnTo>
                  <a:lnTo>
                    <a:pt x="719" y="273"/>
                  </a:lnTo>
                  <a:lnTo>
                    <a:pt x="772" y="190"/>
                  </a:lnTo>
                  <a:lnTo>
                    <a:pt x="840" y="122"/>
                  </a:lnTo>
                  <a:lnTo>
                    <a:pt x="915" y="53"/>
                  </a:lnTo>
                  <a:lnTo>
                    <a:pt x="1014" y="15"/>
                  </a:lnTo>
                  <a:lnTo>
                    <a:pt x="1112" y="0"/>
                  </a:lnTo>
                  <a:lnTo>
                    <a:pt x="1218" y="15"/>
                  </a:lnTo>
                  <a:lnTo>
                    <a:pt x="1301" y="68"/>
                  </a:lnTo>
                  <a:lnTo>
                    <a:pt x="1362" y="152"/>
                  </a:lnTo>
                  <a:lnTo>
                    <a:pt x="1399" y="251"/>
                  </a:lnTo>
                  <a:lnTo>
                    <a:pt x="1414" y="357"/>
                  </a:lnTo>
                  <a:lnTo>
                    <a:pt x="1399" y="463"/>
                  </a:lnTo>
                  <a:lnTo>
                    <a:pt x="1362" y="562"/>
                  </a:lnTo>
                  <a:lnTo>
                    <a:pt x="1293" y="645"/>
                  </a:lnTo>
                  <a:lnTo>
                    <a:pt x="1210" y="698"/>
                  </a:lnTo>
                  <a:lnTo>
                    <a:pt x="1104" y="721"/>
                  </a:lnTo>
                  <a:lnTo>
                    <a:pt x="1021" y="706"/>
                  </a:lnTo>
                  <a:lnTo>
                    <a:pt x="938" y="676"/>
                  </a:lnTo>
                  <a:lnTo>
                    <a:pt x="847" y="622"/>
                  </a:lnTo>
                  <a:lnTo>
                    <a:pt x="817" y="592"/>
                  </a:lnTo>
                  <a:lnTo>
                    <a:pt x="787" y="562"/>
                  </a:lnTo>
                  <a:lnTo>
                    <a:pt x="749" y="516"/>
                  </a:lnTo>
                  <a:lnTo>
                    <a:pt x="696" y="448"/>
                  </a:lnTo>
                  <a:lnTo>
                    <a:pt x="643" y="524"/>
                  </a:lnTo>
                  <a:lnTo>
                    <a:pt x="575" y="600"/>
                  </a:lnTo>
                  <a:lnTo>
                    <a:pt x="492" y="660"/>
                  </a:lnTo>
                  <a:lnTo>
                    <a:pt x="401" y="706"/>
                  </a:lnTo>
                  <a:lnTo>
                    <a:pt x="295" y="721"/>
                  </a:lnTo>
                  <a:lnTo>
                    <a:pt x="197" y="698"/>
                  </a:lnTo>
                  <a:lnTo>
                    <a:pt x="114" y="645"/>
                  </a:lnTo>
                  <a:lnTo>
                    <a:pt x="53" y="562"/>
                  </a:lnTo>
                  <a:lnTo>
                    <a:pt x="15" y="463"/>
                  </a:lnTo>
                  <a:lnTo>
                    <a:pt x="0" y="357"/>
                  </a:lnTo>
                  <a:lnTo>
                    <a:pt x="15" y="251"/>
                  </a:lnTo>
                  <a:lnTo>
                    <a:pt x="53" y="152"/>
                  </a:lnTo>
                  <a:lnTo>
                    <a:pt x="114" y="68"/>
                  </a:lnTo>
                  <a:lnTo>
                    <a:pt x="204" y="15"/>
                  </a:lnTo>
                  <a:lnTo>
                    <a:pt x="3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 name="Freeform 74"/>
            <p:cNvSpPr>
              <a:spLocks/>
            </p:cNvSpPr>
            <p:nvPr/>
          </p:nvSpPr>
          <p:spPr bwMode="auto">
            <a:xfrm>
              <a:off x="14820" y="3869"/>
              <a:ext cx="182" cy="479"/>
            </a:xfrm>
            <a:custGeom>
              <a:avLst/>
              <a:gdLst/>
              <a:ahLst/>
              <a:cxnLst>
                <a:cxn ang="0">
                  <a:pos x="84" y="0"/>
                </a:cxn>
                <a:cxn ang="0">
                  <a:pos x="137" y="23"/>
                </a:cxn>
                <a:cxn ang="0">
                  <a:pos x="174" y="76"/>
                </a:cxn>
                <a:cxn ang="0">
                  <a:pos x="182" y="167"/>
                </a:cxn>
                <a:cxn ang="0">
                  <a:pos x="182" y="167"/>
                </a:cxn>
                <a:cxn ang="0">
                  <a:pos x="174" y="274"/>
                </a:cxn>
                <a:cxn ang="0">
                  <a:pos x="137" y="357"/>
                </a:cxn>
                <a:cxn ang="0">
                  <a:pos x="99" y="425"/>
                </a:cxn>
                <a:cxn ang="0">
                  <a:pos x="61" y="463"/>
                </a:cxn>
                <a:cxn ang="0">
                  <a:pos x="38" y="479"/>
                </a:cxn>
                <a:cxn ang="0">
                  <a:pos x="31" y="471"/>
                </a:cxn>
                <a:cxn ang="0">
                  <a:pos x="23" y="463"/>
                </a:cxn>
                <a:cxn ang="0">
                  <a:pos x="23" y="456"/>
                </a:cxn>
                <a:cxn ang="0">
                  <a:pos x="31" y="456"/>
                </a:cxn>
                <a:cxn ang="0">
                  <a:pos x="31" y="448"/>
                </a:cxn>
                <a:cxn ang="0">
                  <a:pos x="46" y="433"/>
                </a:cxn>
                <a:cxn ang="0">
                  <a:pos x="91" y="372"/>
                </a:cxn>
                <a:cxn ang="0">
                  <a:pos x="137" y="281"/>
                </a:cxn>
                <a:cxn ang="0">
                  <a:pos x="152" y="167"/>
                </a:cxn>
                <a:cxn ang="0">
                  <a:pos x="152" y="152"/>
                </a:cxn>
                <a:cxn ang="0">
                  <a:pos x="152" y="145"/>
                </a:cxn>
                <a:cxn ang="0">
                  <a:pos x="144" y="145"/>
                </a:cxn>
                <a:cxn ang="0">
                  <a:pos x="144" y="145"/>
                </a:cxn>
                <a:cxn ang="0">
                  <a:pos x="144" y="145"/>
                </a:cxn>
                <a:cxn ang="0">
                  <a:pos x="144" y="152"/>
                </a:cxn>
                <a:cxn ang="0">
                  <a:pos x="114" y="167"/>
                </a:cxn>
                <a:cxn ang="0">
                  <a:pos x="84" y="167"/>
                </a:cxn>
                <a:cxn ang="0">
                  <a:pos x="61" y="167"/>
                </a:cxn>
                <a:cxn ang="0">
                  <a:pos x="38" y="160"/>
                </a:cxn>
                <a:cxn ang="0">
                  <a:pos x="23" y="145"/>
                </a:cxn>
                <a:cxn ang="0">
                  <a:pos x="8" y="129"/>
                </a:cxn>
                <a:cxn ang="0">
                  <a:pos x="0" y="107"/>
                </a:cxn>
                <a:cxn ang="0">
                  <a:pos x="0" y="84"/>
                </a:cxn>
                <a:cxn ang="0">
                  <a:pos x="0" y="61"/>
                </a:cxn>
                <a:cxn ang="0">
                  <a:pos x="8" y="46"/>
                </a:cxn>
                <a:cxn ang="0">
                  <a:pos x="23" y="31"/>
                </a:cxn>
                <a:cxn ang="0">
                  <a:pos x="38" y="16"/>
                </a:cxn>
                <a:cxn ang="0">
                  <a:pos x="61" y="8"/>
                </a:cxn>
                <a:cxn ang="0">
                  <a:pos x="84" y="0"/>
                </a:cxn>
              </a:cxnLst>
              <a:rect l="0" t="0" r="r" b="b"/>
              <a:pathLst>
                <a:path w="182" h="479">
                  <a:moveTo>
                    <a:pt x="84" y="0"/>
                  </a:moveTo>
                  <a:lnTo>
                    <a:pt x="137" y="23"/>
                  </a:lnTo>
                  <a:lnTo>
                    <a:pt x="174" y="76"/>
                  </a:lnTo>
                  <a:lnTo>
                    <a:pt x="182" y="167"/>
                  </a:lnTo>
                  <a:lnTo>
                    <a:pt x="182" y="167"/>
                  </a:lnTo>
                  <a:lnTo>
                    <a:pt x="174" y="274"/>
                  </a:lnTo>
                  <a:lnTo>
                    <a:pt x="137" y="357"/>
                  </a:lnTo>
                  <a:lnTo>
                    <a:pt x="99" y="425"/>
                  </a:lnTo>
                  <a:lnTo>
                    <a:pt x="61" y="463"/>
                  </a:lnTo>
                  <a:lnTo>
                    <a:pt x="38" y="479"/>
                  </a:lnTo>
                  <a:lnTo>
                    <a:pt x="31" y="471"/>
                  </a:lnTo>
                  <a:lnTo>
                    <a:pt x="23" y="463"/>
                  </a:lnTo>
                  <a:lnTo>
                    <a:pt x="23" y="456"/>
                  </a:lnTo>
                  <a:lnTo>
                    <a:pt x="31" y="456"/>
                  </a:lnTo>
                  <a:lnTo>
                    <a:pt x="31" y="448"/>
                  </a:lnTo>
                  <a:lnTo>
                    <a:pt x="46" y="433"/>
                  </a:lnTo>
                  <a:lnTo>
                    <a:pt x="91" y="372"/>
                  </a:lnTo>
                  <a:lnTo>
                    <a:pt x="137" y="281"/>
                  </a:lnTo>
                  <a:lnTo>
                    <a:pt x="152" y="167"/>
                  </a:lnTo>
                  <a:lnTo>
                    <a:pt x="152" y="152"/>
                  </a:lnTo>
                  <a:lnTo>
                    <a:pt x="152" y="145"/>
                  </a:lnTo>
                  <a:lnTo>
                    <a:pt x="144" y="145"/>
                  </a:lnTo>
                  <a:lnTo>
                    <a:pt x="144" y="145"/>
                  </a:lnTo>
                  <a:lnTo>
                    <a:pt x="144" y="145"/>
                  </a:lnTo>
                  <a:lnTo>
                    <a:pt x="144" y="152"/>
                  </a:lnTo>
                  <a:lnTo>
                    <a:pt x="114" y="167"/>
                  </a:lnTo>
                  <a:lnTo>
                    <a:pt x="84" y="167"/>
                  </a:lnTo>
                  <a:lnTo>
                    <a:pt x="61" y="167"/>
                  </a:lnTo>
                  <a:lnTo>
                    <a:pt x="38" y="160"/>
                  </a:lnTo>
                  <a:lnTo>
                    <a:pt x="23" y="145"/>
                  </a:lnTo>
                  <a:lnTo>
                    <a:pt x="8" y="129"/>
                  </a:lnTo>
                  <a:lnTo>
                    <a:pt x="0" y="107"/>
                  </a:lnTo>
                  <a:lnTo>
                    <a:pt x="0" y="84"/>
                  </a:lnTo>
                  <a:lnTo>
                    <a:pt x="0" y="61"/>
                  </a:lnTo>
                  <a:lnTo>
                    <a:pt x="8" y="46"/>
                  </a:lnTo>
                  <a:lnTo>
                    <a:pt x="23" y="31"/>
                  </a:lnTo>
                  <a:lnTo>
                    <a:pt x="38" y="16"/>
                  </a:lnTo>
                  <a:lnTo>
                    <a:pt x="61" y="8"/>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 name="Freeform 75"/>
            <p:cNvSpPr>
              <a:spLocks/>
            </p:cNvSpPr>
            <p:nvPr/>
          </p:nvSpPr>
          <p:spPr bwMode="auto">
            <a:xfrm>
              <a:off x="15441" y="3338"/>
              <a:ext cx="794" cy="721"/>
            </a:xfrm>
            <a:custGeom>
              <a:avLst/>
              <a:gdLst/>
              <a:ahLst/>
              <a:cxnLst>
                <a:cxn ang="0">
                  <a:pos x="393" y="15"/>
                </a:cxn>
                <a:cxn ang="0">
                  <a:pos x="499" y="84"/>
                </a:cxn>
                <a:cxn ang="0">
                  <a:pos x="642" y="0"/>
                </a:cxn>
                <a:cxn ang="0">
                  <a:pos x="779" y="53"/>
                </a:cxn>
                <a:cxn ang="0">
                  <a:pos x="779" y="152"/>
                </a:cxn>
                <a:cxn ang="0">
                  <a:pos x="726" y="190"/>
                </a:cxn>
                <a:cxn ang="0">
                  <a:pos x="665" y="182"/>
                </a:cxn>
                <a:cxn ang="0">
                  <a:pos x="642" y="137"/>
                </a:cxn>
                <a:cxn ang="0">
                  <a:pos x="673" y="76"/>
                </a:cxn>
                <a:cxn ang="0">
                  <a:pos x="695" y="38"/>
                </a:cxn>
                <a:cxn ang="0">
                  <a:pos x="642" y="31"/>
                </a:cxn>
                <a:cxn ang="0">
                  <a:pos x="514" y="137"/>
                </a:cxn>
                <a:cxn ang="0">
                  <a:pos x="484" y="220"/>
                </a:cxn>
                <a:cxn ang="0">
                  <a:pos x="408" y="539"/>
                </a:cxn>
                <a:cxn ang="0">
                  <a:pos x="408" y="630"/>
                </a:cxn>
                <a:cxn ang="0">
                  <a:pos x="461" y="683"/>
                </a:cxn>
                <a:cxn ang="0">
                  <a:pos x="574" y="660"/>
                </a:cxn>
                <a:cxn ang="0">
                  <a:pos x="703" y="478"/>
                </a:cxn>
                <a:cxn ang="0">
                  <a:pos x="718" y="456"/>
                </a:cxn>
                <a:cxn ang="0">
                  <a:pos x="741" y="463"/>
                </a:cxn>
                <a:cxn ang="0">
                  <a:pos x="711" y="554"/>
                </a:cxn>
                <a:cxn ang="0">
                  <a:pos x="559" y="706"/>
                </a:cxn>
                <a:cxn ang="0">
                  <a:pos x="370" y="683"/>
                </a:cxn>
                <a:cxn ang="0">
                  <a:pos x="302" y="622"/>
                </a:cxn>
                <a:cxn ang="0">
                  <a:pos x="143" y="721"/>
                </a:cxn>
                <a:cxn ang="0">
                  <a:pos x="7" y="660"/>
                </a:cxn>
                <a:cxn ang="0">
                  <a:pos x="15" y="562"/>
                </a:cxn>
                <a:cxn ang="0">
                  <a:pos x="83" y="524"/>
                </a:cxn>
                <a:cxn ang="0">
                  <a:pos x="121" y="531"/>
                </a:cxn>
                <a:cxn ang="0">
                  <a:pos x="143" y="577"/>
                </a:cxn>
                <a:cxn ang="0">
                  <a:pos x="113" y="645"/>
                </a:cxn>
                <a:cxn ang="0">
                  <a:pos x="98" y="676"/>
                </a:cxn>
                <a:cxn ang="0">
                  <a:pos x="151" y="683"/>
                </a:cxn>
                <a:cxn ang="0">
                  <a:pos x="302" y="516"/>
                </a:cxn>
                <a:cxn ang="0">
                  <a:pos x="385" y="190"/>
                </a:cxn>
                <a:cxn ang="0">
                  <a:pos x="378" y="84"/>
                </a:cxn>
                <a:cxn ang="0">
                  <a:pos x="340" y="38"/>
                </a:cxn>
                <a:cxn ang="0">
                  <a:pos x="302" y="31"/>
                </a:cxn>
                <a:cxn ang="0">
                  <a:pos x="174" y="91"/>
                </a:cxn>
                <a:cxn ang="0">
                  <a:pos x="83" y="251"/>
                </a:cxn>
                <a:cxn ang="0">
                  <a:pos x="60" y="251"/>
                </a:cxn>
                <a:cxn ang="0">
                  <a:pos x="45" y="243"/>
                </a:cxn>
                <a:cxn ang="0">
                  <a:pos x="113" y="106"/>
                </a:cxn>
                <a:cxn ang="0">
                  <a:pos x="302" y="0"/>
                </a:cxn>
              </a:cxnLst>
              <a:rect l="0" t="0" r="r" b="b"/>
              <a:pathLst>
                <a:path w="794" h="721">
                  <a:moveTo>
                    <a:pt x="302" y="0"/>
                  </a:moveTo>
                  <a:lnTo>
                    <a:pt x="348" y="0"/>
                  </a:lnTo>
                  <a:lnTo>
                    <a:pt x="393" y="15"/>
                  </a:lnTo>
                  <a:lnTo>
                    <a:pt x="438" y="53"/>
                  </a:lnTo>
                  <a:lnTo>
                    <a:pt x="476" y="114"/>
                  </a:lnTo>
                  <a:lnTo>
                    <a:pt x="499" y="84"/>
                  </a:lnTo>
                  <a:lnTo>
                    <a:pt x="529" y="46"/>
                  </a:lnTo>
                  <a:lnTo>
                    <a:pt x="582" y="8"/>
                  </a:lnTo>
                  <a:lnTo>
                    <a:pt x="642" y="0"/>
                  </a:lnTo>
                  <a:lnTo>
                    <a:pt x="688" y="0"/>
                  </a:lnTo>
                  <a:lnTo>
                    <a:pt x="741" y="15"/>
                  </a:lnTo>
                  <a:lnTo>
                    <a:pt x="779" y="53"/>
                  </a:lnTo>
                  <a:lnTo>
                    <a:pt x="794" y="99"/>
                  </a:lnTo>
                  <a:lnTo>
                    <a:pt x="786" y="129"/>
                  </a:lnTo>
                  <a:lnTo>
                    <a:pt x="779" y="152"/>
                  </a:lnTo>
                  <a:lnTo>
                    <a:pt x="764" y="175"/>
                  </a:lnTo>
                  <a:lnTo>
                    <a:pt x="741" y="182"/>
                  </a:lnTo>
                  <a:lnTo>
                    <a:pt x="726" y="190"/>
                  </a:lnTo>
                  <a:lnTo>
                    <a:pt x="703" y="197"/>
                  </a:lnTo>
                  <a:lnTo>
                    <a:pt x="680" y="190"/>
                  </a:lnTo>
                  <a:lnTo>
                    <a:pt x="665" y="182"/>
                  </a:lnTo>
                  <a:lnTo>
                    <a:pt x="650" y="167"/>
                  </a:lnTo>
                  <a:lnTo>
                    <a:pt x="650" y="152"/>
                  </a:lnTo>
                  <a:lnTo>
                    <a:pt x="642" y="137"/>
                  </a:lnTo>
                  <a:lnTo>
                    <a:pt x="650" y="114"/>
                  </a:lnTo>
                  <a:lnTo>
                    <a:pt x="658" y="91"/>
                  </a:lnTo>
                  <a:lnTo>
                    <a:pt x="673" y="76"/>
                  </a:lnTo>
                  <a:lnTo>
                    <a:pt x="695" y="61"/>
                  </a:lnTo>
                  <a:lnTo>
                    <a:pt x="718" y="53"/>
                  </a:lnTo>
                  <a:lnTo>
                    <a:pt x="695" y="38"/>
                  </a:lnTo>
                  <a:lnTo>
                    <a:pt x="673" y="38"/>
                  </a:lnTo>
                  <a:lnTo>
                    <a:pt x="650" y="31"/>
                  </a:lnTo>
                  <a:lnTo>
                    <a:pt x="642" y="31"/>
                  </a:lnTo>
                  <a:lnTo>
                    <a:pt x="582" y="46"/>
                  </a:lnTo>
                  <a:lnTo>
                    <a:pt x="537" y="84"/>
                  </a:lnTo>
                  <a:lnTo>
                    <a:pt x="514" y="137"/>
                  </a:lnTo>
                  <a:lnTo>
                    <a:pt x="491" y="182"/>
                  </a:lnTo>
                  <a:lnTo>
                    <a:pt x="484" y="220"/>
                  </a:lnTo>
                  <a:lnTo>
                    <a:pt x="484" y="220"/>
                  </a:lnTo>
                  <a:lnTo>
                    <a:pt x="431" y="440"/>
                  </a:lnTo>
                  <a:lnTo>
                    <a:pt x="416" y="501"/>
                  </a:lnTo>
                  <a:lnTo>
                    <a:pt x="408" y="539"/>
                  </a:lnTo>
                  <a:lnTo>
                    <a:pt x="400" y="577"/>
                  </a:lnTo>
                  <a:lnTo>
                    <a:pt x="400" y="607"/>
                  </a:lnTo>
                  <a:lnTo>
                    <a:pt x="408" y="630"/>
                  </a:lnTo>
                  <a:lnTo>
                    <a:pt x="423" y="653"/>
                  </a:lnTo>
                  <a:lnTo>
                    <a:pt x="438" y="668"/>
                  </a:lnTo>
                  <a:lnTo>
                    <a:pt x="461" y="683"/>
                  </a:lnTo>
                  <a:lnTo>
                    <a:pt x="491" y="683"/>
                  </a:lnTo>
                  <a:lnTo>
                    <a:pt x="529" y="676"/>
                  </a:lnTo>
                  <a:lnTo>
                    <a:pt x="574" y="660"/>
                  </a:lnTo>
                  <a:lnTo>
                    <a:pt x="620" y="622"/>
                  </a:lnTo>
                  <a:lnTo>
                    <a:pt x="665" y="562"/>
                  </a:lnTo>
                  <a:lnTo>
                    <a:pt x="703" y="478"/>
                  </a:lnTo>
                  <a:lnTo>
                    <a:pt x="703" y="463"/>
                  </a:lnTo>
                  <a:lnTo>
                    <a:pt x="711" y="463"/>
                  </a:lnTo>
                  <a:lnTo>
                    <a:pt x="718" y="456"/>
                  </a:lnTo>
                  <a:lnTo>
                    <a:pt x="726" y="456"/>
                  </a:lnTo>
                  <a:lnTo>
                    <a:pt x="733" y="463"/>
                  </a:lnTo>
                  <a:lnTo>
                    <a:pt x="741" y="463"/>
                  </a:lnTo>
                  <a:lnTo>
                    <a:pt x="741" y="471"/>
                  </a:lnTo>
                  <a:lnTo>
                    <a:pt x="733" y="509"/>
                  </a:lnTo>
                  <a:lnTo>
                    <a:pt x="711" y="554"/>
                  </a:lnTo>
                  <a:lnTo>
                    <a:pt x="673" y="615"/>
                  </a:lnTo>
                  <a:lnTo>
                    <a:pt x="627" y="668"/>
                  </a:lnTo>
                  <a:lnTo>
                    <a:pt x="559" y="706"/>
                  </a:lnTo>
                  <a:lnTo>
                    <a:pt x="484" y="721"/>
                  </a:lnTo>
                  <a:lnTo>
                    <a:pt x="423" y="706"/>
                  </a:lnTo>
                  <a:lnTo>
                    <a:pt x="370" y="683"/>
                  </a:lnTo>
                  <a:lnTo>
                    <a:pt x="340" y="645"/>
                  </a:lnTo>
                  <a:lnTo>
                    <a:pt x="317" y="600"/>
                  </a:lnTo>
                  <a:lnTo>
                    <a:pt x="302" y="622"/>
                  </a:lnTo>
                  <a:lnTo>
                    <a:pt x="272" y="660"/>
                  </a:lnTo>
                  <a:lnTo>
                    <a:pt x="219" y="698"/>
                  </a:lnTo>
                  <a:lnTo>
                    <a:pt x="143" y="721"/>
                  </a:lnTo>
                  <a:lnTo>
                    <a:pt x="90" y="714"/>
                  </a:lnTo>
                  <a:lnTo>
                    <a:pt x="45" y="691"/>
                  </a:lnTo>
                  <a:lnTo>
                    <a:pt x="7" y="660"/>
                  </a:lnTo>
                  <a:lnTo>
                    <a:pt x="0" y="615"/>
                  </a:lnTo>
                  <a:lnTo>
                    <a:pt x="0" y="585"/>
                  </a:lnTo>
                  <a:lnTo>
                    <a:pt x="15" y="562"/>
                  </a:lnTo>
                  <a:lnTo>
                    <a:pt x="30" y="539"/>
                  </a:lnTo>
                  <a:lnTo>
                    <a:pt x="60" y="524"/>
                  </a:lnTo>
                  <a:lnTo>
                    <a:pt x="83" y="524"/>
                  </a:lnTo>
                  <a:lnTo>
                    <a:pt x="98" y="524"/>
                  </a:lnTo>
                  <a:lnTo>
                    <a:pt x="113" y="524"/>
                  </a:lnTo>
                  <a:lnTo>
                    <a:pt x="121" y="531"/>
                  </a:lnTo>
                  <a:lnTo>
                    <a:pt x="136" y="547"/>
                  </a:lnTo>
                  <a:lnTo>
                    <a:pt x="143" y="554"/>
                  </a:lnTo>
                  <a:lnTo>
                    <a:pt x="143" y="577"/>
                  </a:lnTo>
                  <a:lnTo>
                    <a:pt x="143" y="600"/>
                  </a:lnTo>
                  <a:lnTo>
                    <a:pt x="128" y="622"/>
                  </a:lnTo>
                  <a:lnTo>
                    <a:pt x="113" y="645"/>
                  </a:lnTo>
                  <a:lnTo>
                    <a:pt x="90" y="653"/>
                  </a:lnTo>
                  <a:lnTo>
                    <a:pt x="68" y="660"/>
                  </a:lnTo>
                  <a:lnTo>
                    <a:pt x="98" y="676"/>
                  </a:lnTo>
                  <a:lnTo>
                    <a:pt x="121" y="683"/>
                  </a:lnTo>
                  <a:lnTo>
                    <a:pt x="136" y="683"/>
                  </a:lnTo>
                  <a:lnTo>
                    <a:pt x="151" y="683"/>
                  </a:lnTo>
                  <a:lnTo>
                    <a:pt x="211" y="660"/>
                  </a:lnTo>
                  <a:lnTo>
                    <a:pt x="264" y="607"/>
                  </a:lnTo>
                  <a:lnTo>
                    <a:pt x="302" y="516"/>
                  </a:lnTo>
                  <a:lnTo>
                    <a:pt x="340" y="372"/>
                  </a:lnTo>
                  <a:lnTo>
                    <a:pt x="363" y="266"/>
                  </a:lnTo>
                  <a:lnTo>
                    <a:pt x="385" y="190"/>
                  </a:lnTo>
                  <a:lnTo>
                    <a:pt x="385" y="137"/>
                  </a:lnTo>
                  <a:lnTo>
                    <a:pt x="385" y="106"/>
                  </a:lnTo>
                  <a:lnTo>
                    <a:pt x="378" y="84"/>
                  </a:lnTo>
                  <a:lnTo>
                    <a:pt x="370" y="68"/>
                  </a:lnTo>
                  <a:lnTo>
                    <a:pt x="355" y="53"/>
                  </a:lnTo>
                  <a:lnTo>
                    <a:pt x="340" y="38"/>
                  </a:lnTo>
                  <a:lnTo>
                    <a:pt x="325" y="38"/>
                  </a:lnTo>
                  <a:lnTo>
                    <a:pt x="310" y="31"/>
                  </a:lnTo>
                  <a:lnTo>
                    <a:pt x="302" y="31"/>
                  </a:lnTo>
                  <a:lnTo>
                    <a:pt x="264" y="38"/>
                  </a:lnTo>
                  <a:lnTo>
                    <a:pt x="219" y="53"/>
                  </a:lnTo>
                  <a:lnTo>
                    <a:pt x="174" y="91"/>
                  </a:lnTo>
                  <a:lnTo>
                    <a:pt x="128" y="152"/>
                  </a:lnTo>
                  <a:lnTo>
                    <a:pt x="90" y="243"/>
                  </a:lnTo>
                  <a:lnTo>
                    <a:pt x="83" y="251"/>
                  </a:lnTo>
                  <a:lnTo>
                    <a:pt x="75" y="251"/>
                  </a:lnTo>
                  <a:lnTo>
                    <a:pt x="68" y="251"/>
                  </a:lnTo>
                  <a:lnTo>
                    <a:pt x="60" y="251"/>
                  </a:lnTo>
                  <a:lnTo>
                    <a:pt x="53" y="251"/>
                  </a:lnTo>
                  <a:lnTo>
                    <a:pt x="53" y="251"/>
                  </a:lnTo>
                  <a:lnTo>
                    <a:pt x="45" y="243"/>
                  </a:lnTo>
                  <a:lnTo>
                    <a:pt x="53" y="213"/>
                  </a:lnTo>
                  <a:lnTo>
                    <a:pt x="75" y="160"/>
                  </a:lnTo>
                  <a:lnTo>
                    <a:pt x="113" y="106"/>
                  </a:lnTo>
                  <a:lnTo>
                    <a:pt x="166" y="53"/>
                  </a:lnTo>
                  <a:lnTo>
                    <a:pt x="226" y="15"/>
                  </a:lnTo>
                  <a:lnTo>
                    <a:pt x="3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 name="Freeform 76"/>
            <p:cNvSpPr>
              <a:spLocks/>
            </p:cNvSpPr>
            <p:nvPr/>
          </p:nvSpPr>
          <p:spPr bwMode="auto">
            <a:xfrm>
              <a:off x="16348" y="3771"/>
              <a:ext cx="530" cy="508"/>
            </a:xfrm>
            <a:custGeom>
              <a:avLst/>
              <a:gdLst/>
              <a:ahLst/>
              <a:cxnLst>
                <a:cxn ang="0">
                  <a:pos x="144" y="0"/>
                </a:cxn>
                <a:cxn ang="0">
                  <a:pos x="182" y="15"/>
                </a:cxn>
                <a:cxn ang="0">
                  <a:pos x="220" y="38"/>
                </a:cxn>
                <a:cxn ang="0">
                  <a:pos x="250" y="83"/>
                </a:cxn>
                <a:cxn ang="0">
                  <a:pos x="409" y="0"/>
                </a:cxn>
                <a:cxn ang="0">
                  <a:pos x="454" y="7"/>
                </a:cxn>
                <a:cxn ang="0">
                  <a:pos x="499" y="30"/>
                </a:cxn>
                <a:cxn ang="0">
                  <a:pos x="522" y="60"/>
                </a:cxn>
                <a:cxn ang="0">
                  <a:pos x="522" y="106"/>
                </a:cxn>
                <a:cxn ang="0">
                  <a:pos x="499" y="144"/>
                </a:cxn>
                <a:cxn ang="0">
                  <a:pos x="462" y="152"/>
                </a:cxn>
                <a:cxn ang="0">
                  <a:pos x="431" y="144"/>
                </a:cxn>
                <a:cxn ang="0">
                  <a:pos x="416" y="114"/>
                </a:cxn>
                <a:cxn ang="0">
                  <a:pos x="431" y="76"/>
                </a:cxn>
                <a:cxn ang="0">
                  <a:pos x="469" y="45"/>
                </a:cxn>
                <a:cxn ang="0">
                  <a:pos x="424" y="38"/>
                </a:cxn>
                <a:cxn ang="0">
                  <a:pos x="378" y="38"/>
                </a:cxn>
                <a:cxn ang="0">
                  <a:pos x="341" y="53"/>
                </a:cxn>
                <a:cxn ang="0">
                  <a:pos x="318" y="68"/>
                </a:cxn>
                <a:cxn ang="0">
                  <a:pos x="280" y="98"/>
                </a:cxn>
                <a:cxn ang="0">
                  <a:pos x="257" y="136"/>
                </a:cxn>
                <a:cxn ang="0">
                  <a:pos x="242" y="159"/>
                </a:cxn>
                <a:cxn ang="0">
                  <a:pos x="235" y="182"/>
                </a:cxn>
                <a:cxn ang="0">
                  <a:pos x="227" y="227"/>
                </a:cxn>
                <a:cxn ang="0">
                  <a:pos x="220" y="265"/>
                </a:cxn>
                <a:cxn ang="0">
                  <a:pos x="212" y="273"/>
                </a:cxn>
                <a:cxn ang="0">
                  <a:pos x="182" y="410"/>
                </a:cxn>
                <a:cxn ang="0">
                  <a:pos x="167" y="455"/>
                </a:cxn>
                <a:cxn ang="0">
                  <a:pos x="159" y="478"/>
                </a:cxn>
                <a:cxn ang="0">
                  <a:pos x="144" y="501"/>
                </a:cxn>
                <a:cxn ang="0">
                  <a:pos x="114" y="508"/>
                </a:cxn>
                <a:cxn ang="0">
                  <a:pos x="91" y="501"/>
                </a:cxn>
                <a:cxn ang="0">
                  <a:pos x="76" y="478"/>
                </a:cxn>
                <a:cxn ang="0">
                  <a:pos x="76" y="455"/>
                </a:cxn>
                <a:cxn ang="0">
                  <a:pos x="91" y="432"/>
                </a:cxn>
                <a:cxn ang="0">
                  <a:pos x="129" y="250"/>
                </a:cxn>
                <a:cxn ang="0">
                  <a:pos x="144" y="182"/>
                </a:cxn>
                <a:cxn ang="0">
                  <a:pos x="159" y="129"/>
                </a:cxn>
                <a:cxn ang="0">
                  <a:pos x="167" y="91"/>
                </a:cxn>
                <a:cxn ang="0">
                  <a:pos x="159" y="53"/>
                </a:cxn>
                <a:cxn ang="0">
                  <a:pos x="144" y="38"/>
                </a:cxn>
                <a:cxn ang="0">
                  <a:pos x="91" y="45"/>
                </a:cxn>
                <a:cxn ang="0">
                  <a:pos x="46" y="159"/>
                </a:cxn>
                <a:cxn ang="0">
                  <a:pos x="38" y="182"/>
                </a:cxn>
                <a:cxn ang="0">
                  <a:pos x="23" y="189"/>
                </a:cxn>
                <a:cxn ang="0">
                  <a:pos x="8" y="189"/>
                </a:cxn>
                <a:cxn ang="0">
                  <a:pos x="0" y="174"/>
                </a:cxn>
                <a:cxn ang="0">
                  <a:pos x="8" y="152"/>
                </a:cxn>
                <a:cxn ang="0">
                  <a:pos x="23" y="106"/>
                </a:cxn>
                <a:cxn ang="0">
                  <a:pos x="46" y="60"/>
                </a:cxn>
                <a:cxn ang="0">
                  <a:pos x="76" y="23"/>
                </a:cxn>
                <a:cxn ang="0">
                  <a:pos x="129" y="0"/>
                </a:cxn>
              </a:cxnLst>
              <a:rect l="0" t="0" r="r" b="b"/>
              <a:pathLst>
                <a:path w="530" h="508">
                  <a:moveTo>
                    <a:pt x="129" y="0"/>
                  </a:moveTo>
                  <a:lnTo>
                    <a:pt x="144" y="0"/>
                  </a:lnTo>
                  <a:lnTo>
                    <a:pt x="167" y="7"/>
                  </a:lnTo>
                  <a:lnTo>
                    <a:pt x="182" y="15"/>
                  </a:lnTo>
                  <a:lnTo>
                    <a:pt x="204" y="23"/>
                  </a:lnTo>
                  <a:lnTo>
                    <a:pt x="220" y="38"/>
                  </a:lnTo>
                  <a:lnTo>
                    <a:pt x="235" y="53"/>
                  </a:lnTo>
                  <a:lnTo>
                    <a:pt x="250" y="83"/>
                  </a:lnTo>
                  <a:lnTo>
                    <a:pt x="325" y="23"/>
                  </a:lnTo>
                  <a:lnTo>
                    <a:pt x="409" y="0"/>
                  </a:lnTo>
                  <a:lnTo>
                    <a:pt x="431" y="7"/>
                  </a:lnTo>
                  <a:lnTo>
                    <a:pt x="454" y="7"/>
                  </a:lnTo>
                  <a:lnTo>
                    <a:pt x="477" y="15"/>
                  </a:lnTo>
                  <a:lnTo>
                    <a:pt x="499" y="30"/>
                  </a:lnTo>
                  <a:lnTo>
                    <a:pt x="515" y="45"/>
                  </a:lnTo>
                  <a:lnTo>
                    <a:pt x="522" y="60"/>
                  </a:lnTo>
                  <a:lnTo>
                    <a:pt x="530" y="83"/>
                  </a:lnTo>
                  <a:lnTo>
                    <a:pt x="522" y="106"/>
                  </a:lnTo>
                  <a:lnTo>
                    <a:pt x="515" y="129"/>
                  </a:lnTo>
                  <a:lnTo>
                    <a:pt x="499" y="144"/>
                  </a:lnTo>
                  <a:lnTo>
                    <a:pt x="477" y="152"/>
                  </a:lnTo>
                  <a:lnTo>
                    <a:pt x="462" y="152"/>
                  </a:lnTo>
                  <a:lnTo>
                    <a:pt x="446" y="152"/>
                  </a:lnTo>
                  <a:lnTo>
                    <a:pt x="431" y="144"/>
                  </a:lnTo>
                  <a:lnTo>
                    <a:pt x="424" y="129"/>
                  </a:lnTo>
                  <a:lnTo>
                    <a:pt x="416" y="114"/>
                  </a:lnTo>
                  <a:lnTo>
                    <a:pt x="424" y="91"/>
                  </a:lnTo>
                  <a:lnTo>
                    <a:pt x="431" y="76"/>
                  </a:lnTo>
                  <a:lnTo>
                    <a:pt x="446" y="60"/>
                  </a:lnTo>
                  <a:lnTo>
                    <a:pt x="469" y="45"/>
                  </a:lnTo>
                  <a:lnTo>
                    <a:pt x="446" y="38"/>
                  </a:lnTo>
                  <a:lnTo>
                    <a:pt x="424" y="38"/>
                  </a:lnTo>
                  <a:lnTo>
                    <a:pt x="409" y="30"/>
                  </a:lnTo>
                  <a:lnTo>
                    <a:pt x="378" y="38"/>
                  </a:lnTo>
                  <a:lnTo>
                    <a:pt x="356" y="38"/>
                  </a:lnTo>
                  <a:lnTo>
                    <a:pt x="341" y="53"/>
                  </a:lnTo>
                  <a:lnTo>
                    <a:pt x="325" y="60"/>
                  </a:lnTo>
                  <a:lnTo>
                    <a:pt x="318" y="68"/>
                  </a:lnTo>
                  <a:lnTo>
                    <a:pt x="295" y="83"/>
                  </a:lnTo>
                  <a:lnTo>
                    <a:pt x="280" y="98"/>
                  </a:lnTo>
                  <a:lnTo>
                    <a:pt x="265" y="121"/>
                  </a:lnTo>
                  <a:lnTo>
                    <a:pt x="257" y="136"/>
                  </a:lnTo>
                  <a:lnTo>
                    <a:pt x="250" y="152"/>
                  </a:lnTo>
                  <a:lnTo>
                    <a:pt x="242" y="159"/>
                  </a:lnTo>
                  <a:lnTo>
                    <a:pt x="242" y="167"/>
                  </a:lnTo>
                  <a:lnTo>
                    <a:pt x="235" y="182"/>
                  </a:lnTo>
                  <a:lnTo>
                    <a:pt x="235" y="205"/>
                  </a:lnTo>
                  <a:lnTo>
                    <a:pt x="227" y="227"/>
                  </a:lnTo>
                  <a:lnTo>
                    <a:pt x="220" y="243"/>
                  </a:lnTo>
                  <a:lnTo>
                    <a:pt x="220" y="265"/>
                  </a:lnTo>
                  <a:lnTo>
                    <a:pt x="212" y="273"/>
                  </a:lnTo>
                  <a:lnTo>
                    <a:pt x="212" y="273"/>
                  </a:lnTo>
                  <a:lnTo>
                    <a:pt x="182" y="394"/>
                  </a:lnTo>
                  <a:lnTo>
                    <a:pt x="182" y="410"/>
                  </a:lnTo>
                  <a:lnTo>
                    <a:pt x="174" y="432"/>
                  </a:lnTo>
                  <a:lnTo>
                    <a:pt x="167" y="455"/>
                  </a:lnTo>
                  <a:lnTo>
                    <a:pt x="167" y="470"/>
                  </a:lnTo>
                  <a:lnTo>
                    <a:pt x="159" y="478"/>
                  </a:lnTo>
                  <a:lnTo>
                    <a:pt x="151" y="493"/>
                  </a:lnTo>
                  <a:lnTo>
                    <a:pt x="144" y="501"/>
                  </a:lnTo>
                  <a:lnTo>
                    <a:pt x="129" y="508"/>
                  </a:lnTo>
                  <a:lnTo>
                    <a:pt x="114" y="508"/>
                  </a:lnTo>
                  <a:lnTo>
                    <a:pt x="99" y="508"/>
                  </a:lnTo>
                  <a:lnTo>
                    <a:pt x="91" y="501"/>
                  </a:lnTo>
                  <a:lnTo>
                    <a:pt x="76" y="493"/>
                  </a:lnTo>
                  <a:lnTo>
                    <a:pt x="76" y="478"/>
                  </a:lnTo>
                  <a:lnTo>
                    <a:pt x="76" y="470"/>
                  </a:lnTo>
                  <a:lnTo>
                    <a:pt x="76" y="455"/>
                  </a:lnTo>
                  <a:lnTo>
                    <a:pt x="83" y="440"/>
                  </a:lnTo>
                  <a:lnTo>
                    <a:pt x="91" y="432"/>
                  </a:lnTo>
                  <a:lnTo>
                    <a:pt x="121" y="281"/>
                  </a:lnTo>
                  <a:lnTo>
                    <a:pt x="129" y="250"/>
                  </a:lnTo>
                  <a:lnTo>
                    <a:pt x="136" y="220"/>
                  </a:lnTo>
                  <a:lnTo>
                    <a:pt x="144" y="182"/>
                  </a:lnTo>
                  <a:lnTo>
                    <a:pt x="151" y="159"/>
                  </a:lnTo>
                  <a:lnTo>
                    <a:pt x="159" y="129"/>
                  </a:lnTo>
                  <a:lnTo>
                    <a:pt x="167" y="106"/>
                  </a:lnTo>
                  <a:lnTo>
                    <a:pt x="167" y="91"/>
                  </a:lnTo>
                  <a:lnTo>
                    <a:pt x="167" y="68"/>
                  </a:lnTo>
                  <a:lnTo>
                    <a:pt x="159" y="53"/>
                  </a:lnTo>
                  <a:lnTo>
                    <a:pt x="151" y="45"/>
                  </a:lnTo>
                  <a:lnTo>
                    <a:pt x="144" y="38"/>
                  </a:lnTo>
                  <a:lnTo>
                    <a:pt x="129" y="30"/>
                  </a:lnTo>
                  <a:lnTo>
                    <a:pt x="91" y="45"/>
                  </a:lnTo>
                  <a:lnTo>
                    <a:pt x="68" y="91"/>
                  </a:lnTo>
                  <a:lnTo>
                    <a:pt x="46" y="159"/>
                  </a:lnTo>
                  <a:lnTo>
                    <a:pt x="46" y="174"/>
                  </a:lnTo>
                  <a:lnTo>
                    <a:pt x="38" y="182"/>
                  </a:lnTo>
                  <a:lnTo>
                    <a:pt x="30" y="189"/>
                  </a:lnTo>
                  <a:lnTo>
                    <a:pt x="23" y="189"/>
                  </a:lnTo>
                  <a:lnTo>
                    <a:pt x="15" y="189"/>
                  </a:lnTo>
                  <a:lnTo>
                    <a:pt x="8" y="189"/>
                  </a:lnTo>
                  <a:lnTo>
                    <a:pt x="8" y="182"/>
                  </a:lnTo>
                  <a:lnTo>
                    <a:pt x="0" y="174"/>
                  </a:lnTo>
                  <a:lnTo>
                    <a:pt x="0" y="167"/>
                  </a:lnTo>
                  <a:lnTo>
                    <a:pt x="8" y="152"/>
                  </a:lnTo>
                  <a:lnTo>
                    <a:pt x="15" y="129"/>
                  </a:lnTo>
                  <a:lnTo>
                    <a:pt x="23" y="106"/>
                  </a:lnTo>
                  <a:lnTo>
                    <a:pt x="30" y="83"/>
                  </a:lnTo>
                  <a:lnTo>
                    <a:pt x="46" y="60"/>
                  </a:lnTo>
                  <a:lnTo>
                    <a:pt x="61" y="38"/>
                  </a:lnTo>
                  <a:lnTo>
                    <a:pt x="76" y="23"/>
                  </a:lnTo>
                  <a:lnTo>
                    <a:pt x="106" y="7"/>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 name="Freeform 77"/>
            <p:cNvSpPr>
              <a:spLocks/>
            </p:cNvSpPr>
            <p:nvPr/>
          </p:nvSpPr>
          <p:spPr bwMode="auto">
            <a:xfrm>
              <a:off x="17044" y="2845"/>
              <a:ext cx="219" cy="1594"/>
            </a:xfrm>
            <a:custGeom>
              <a:avLst/>
              <a:gdLst/>
              <a:ahLst/>
              <a:cxnLst>
                <a:cxn ang="0">
                  <a:pos x="0" y="0"/>
                </a:cxn>
                <a:cxn ang="0">
                  <a:pos x="219" y="0"/>
                </a:cxn>
                <a:cxn ang="0">
                  <a:pos x="219" y="1594"/>
                </a:cxn>
                <a:cxn ang="0">
                  <a:pos x="0" y="1594"/>
                </a:cxn>
                <a:cxn ang="0">
                  <a:pos x="0" y="1533"/>
                </a:cxn>
                <a:cxn ang="0">
                  <a:pos x="151" y="1533"/>
                </a:cxn>
                <a:cxn ang="0">
                  <a:pos x="151" y="61"/>
                </a:cxn>
                <a:cxn ang="0">
                  <a:pos x="0" y="61"/>
                </a:cxn>
                <a:cxn ang="0">
                  <a:pos x="0" y="0"/>
                </a:cxn>
              </a:cxnLst>
              <a:rect l="0" t="0" r="r" b="b"/>
              <a:pathLst>
                <a:path w="219" h="1594">
                  <a:moveTo>
                    <a:pt x="0" y="0"/>
                  </a:moveTo>
                  <a:lnTo>
                    <a:pt x="219" y="0"/>
                  </a:lnTo>
                  <a:lnTo>
                    <a:pt x="219" y="1594"/>
                  </a:lnTo>
                  <a:lnTo>
                    <a:pt x="0" y="1594"/>
                  </a:lnTo>
                  <a:lnTo>
                    <a:pt x="0" y="1533"/>
                  </a:lnTo>
                  <a:lnTo>
                    <a:pt x="151" y="1533"/>
                  </a:lnTo>
                  <a:lnTo>
                    <a:pt x="151" y="61"/>
                  </a:lnTo>
                  <a:lnTo>
                    <a:pt x="0" y="6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 name="Freeform 78"/>
            <p:cNvSpPr>
              <a:spLocks/>
            </p:cNvSpPr>
            <p:nvPr/>
          </p:nvSpPr>
          <p:spPr bwMode="auto">
            <a:xfrm>
              <a:off x="17589" y="3869"/>
              <a:ext cx="181" cy="479"/>
            </a:xfrm>
            <a:custGeom>
              <a:avLst/>
              <a:gdLst/>
              <a:ahLst/>
              <a:cxnLst>
                <a:cxn ang="0">
                  <a:pos x="83" y="0"/>
                </a:cxn>
                <a:cxn ang="0">
                  <a:pos x="136" y="23"/>
                </a:cxn>
                <a:cxn ang="0">
                  <a:pos x="174" y="76"/>
                </a:cxn>
                <a:cxn ang="0">
                  <a:pos x="181" y="167"/>
                </a:cxn>
                <a:cxn ang="0">
                  <a:pos x="181" y="167"/>
                </a:cxn>
                <a:cxn ang="0">
                  <a:pos x="166" y="274"/>
                </a:cxn>
                <a:cxn ang="0">
                  <a:pos x="136" y="357"/>
                </a:cxn>
                <a:cxn ang="0">
                  <a:pos x="98" y="425"/>
                </a:cxn>
                <a:cxn ang="0">
                  <a:pos x="60" y="463"/>
                </a:cxn>
                <a:cxn ang="0">
                  <a:pos x="37" y="479"/>
                </a:cxn>
                <a:cxn ang="0">
                  <a:pos x="30" y="471"/>
                </a:cxn>
                <a:cxn ang="0">
                  <a:pos x="22" y="463"/>
                </a:cxn>
                <a:cxn ang="0">
                  <a:pos x="22" y="456"/>
                </a:cxn>
                <a:cxn ang="0">
                  <a:pos x="22" y="456"/>
                </a:cxn>
                <a:cxn ang="0">
                  <a:pos x="30" y="448"/>
                </a:cxn>
                <a:cxn ang="0">
                  <a:pos x="37" y="433"/>
                </a:cxn>
                <a:cxn ang="0">
                  <a:pos x="90" y="372"/>
                </a:cxn>
                <a:cxn ang="0">
                  <a:pos x="128" y="281"/>
                </a:cxn>
                <a:cxn ang="0">
                  <a:pos x="151" y="167"/>
                </a:cxn>
                <a:cxn ang="0">
                  <a:pos x="151" y="152"/>
                </a:cxn>
                <a:cxn ang="0">
                  <a:pos x="143" y="145"/>
                </a:cxn>
                <a:cxn ang="0">
                  <a:pos x="143" y="145"/>
                </a:cxn>
                <a:cxn ang="0">
                  <a:pos x="143" y="145"/>
                </a:cxn>
                <a:cxn ang="0">
                  <a:pos x="143" y="145"/>
                </a:cxn>
                <a:cxn ang="0">
                  <a:pos x="136" y="152"/>
                </a:cxn>
                <a:cxn ang="0">
                  <a:pos x="113" y="167"/>
                </a:cxn>
                <a:cxn ang="0">
                  <a:pos x="83" y="167"/>
                </a:cxn>
                <a:cxn ang="0">
                  <a:pos x="60" y="167"/>
                </a:cxn>
                <a:cxn ang="0">
                  <a:pos x="37" y="160"/>
                </a:cxn>
                <a:cxn ang="0">
                  <a:pos x="22" y="145"/>
                </a:cxn>
                <a:cxn ang="0">
                  <a:pos x="7" y="129"/>
                </a:cxn>
                <a:cxn ang="0">
                  <a:pos x="0" y="107"/>
                </a:cxn>
                <a:cxn ang="0">
                  <a:pos x="0" y="84"/>
                </a:cxn>
                <a:cxn ang="0">
                  <a:pos x="0" y="61"/>
                </a:cxn>
                <a:cxn ang="0">
                  <a:pos x="7" y="46"/>
                </a:cxn>
                <a:cxn ang="0">
                  <a:pos x="22" y="31"/>
                </a:cxn>
                <a:cxn ang="0">
                  <a:pos x="37" y="16"/>
                </a:cxn>
                <a:cxn ang="0">
                  <a:pos x="60" y="8"/>
                </a:cxn>
                <a:cxn ang="0">
                  <a:pos x="83" y="0"/>
                </a:cxn>
              </a:cxnLst>
              <a:rect l="0" t="0" r="r" b="b"/>
              <a:pathLst>
                <a:path w="181" h="479">
                  <a:moveTo>
                    <a:pt x="83" y="0"/>
                  </a:moveTo>
                  <a:lnTo>
                    <a:pt x="136" y="23"/>
                  </a:lnTo>
                  <a:lnTo>
                    <a:pt x="174" y="76"/>
                  </a:lnTo>
                  <a:lnTo>
                    <a:pt x="181" y="167"/>
                  </a:lnTo>
                  <a:lnTo>
                    <a:pt x="181" y="167"/>
                  </a:lnTo>
                  <a:lnTo>
                    <a:pt x="166" y="274"/>
                  </a:lnTo>
                  <a:lnTo>
                    <a:pt x="136" y="357"/>
                  </a:lnTo>
                  <a:lnTo>
                    <a:pt x="98" y="425"/>
                  </a:lnTo>
                  <a:lnTo>
                    <a:pt x="60" y="463"/>
                  </a:lnTo>
                  <a:lnTo>
                    <a:pt x="37" y="479"/>
                  </a:lnTo>
                  <a:lnTo>
                    <a:pt x="30" y="471"/>
                  </a:lnTo>
                  <a:lnTo>
                    <a:pt x="22" y="463"/>
                  </a:lnTo>
                  <a:lnTo>
                    <a:pt x="22" y="456"/>
                  </a:lnTo>
                  <a:lnTo>
                    <a:pt x="22" y="456"/>
                  </a:lnTo>
                  <a:lnTo>
                    <a:pt x="30" y="448"/>
                  </a:lnTo>
                  <a:lnTo>
                    <a:pt x="37" y="433"/>
                  </a:lnTo>
                  <a:lnTo>
                    <a:pt x="90" y="372"/>
                  </a:lnTo>
                  <a:lnTo>
                    <a:pt x="128" y="281"/>
                  </a:lnTo>
                  <a:lnTo>
                    <a:pt x="151" y="167"/>
                  </a:lnTo>
                  <a:lnTo>
                    <a:pt x="151" y="152"/>
                  </a:lnTo>
                  <a:lnTo>
                    <a:pt x="143" y="145"/>
                  </a:lnTo>
                  <a:lnTo>
                    <a:pt x="143" y="145"/>
                  </a:lnTo>
                  <a:lnTo>
                    <a:pt x="143" y="145"/>
                  </a:lnTo>
                  <a:lnTo>
                    <a:pt x="143" y="145"/>
                  </a:lnTo>
                  <a:lnTo>
                    <a:pt x="136" y="152"/>
                  </a:lnTo>
                  <a:lnTo>
                    <a:pt x="113" y="167"/>
                  </a:lnTo>
                  <a:lnTo>
                    <a:pt x="83" y="167"/>
                  </a:lnTo>
                  <a:lnTo>
                    <a:pt x="60" y="167"/>
                  </a:lnTo>
                  <a:lnTo>
                    <a:pt x="37" y="160"/>
                  </a:lnTo>
                  <a:lnTo>
                    <a:pt x="22" y="145"/>
                  </a:lnTo>
                  <a:lnTo>
                    <a:pt x="7" y="129"/>
                  </a:lnTo>
                  <a:lnTo>
                    <a:pt x="0" y="107"/>
                  </a:lnTo>
                  <a:lnTo>
                    <a:pt x="0" y="84"/>
                  </a:lnTo>
                  <a:lnTo>
                    <a:pt x="0" y="61"/>
                  </a:lnTo>
                  <a:lnTo>
                    <a:pt x="7" y="46"/>
                  </a:lnTo>
                  <a:lnTo>
                    <a:pt x="22" y="31"/>
                  </a:lnTo>
                  <a:lnTo>
                    <a:pt x="37" y="16"/>
                  </a:lnTo>
                  <a:lnTo>
                    <a:pt x="60" y="8"/>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 name="Freeform 79"/>
            <p:cNvSpPr>
              <a:spLocks/>
            </p:cNvSpPr>
            <p:nvPr/>
          </p:nvSpPr>
          <p:spPr bwMode="auto">
            <a:xfrm>
              <a:off x="18345" y="2845"/>
              <a:ext cx="219" cy="1594"/>
            </a:xfrm>
            <a:custGeom>
              <a:avLst/>
              <a:gdLst/>
              <a:ahLst/>
              <a:cxnLst>
                <a:cxn ang="0">
                  <a:pos x="0" y="0"/>
                </a:cxn>
                <a:cxn ang="0">
                  <a:pos x="219" y="0"/>
                </a:cxn>
                <a:cxn ang="0">
                  <a:pos x="219" y="61"/>
                </a:cxn>
                <a:cxn ang="0">
                  <a:pos x="68" y="61"/>
                </a:cxn>
                <a:cxn ang="0">
                  <a:pos x="68" y="1533"/>
                </a:cxn>
                <a:cxn ang="0">
                  <a:pos x="219" y="1533"/>
                </a:cxn>
                <a:cxn ang="0">
                  <a:pos x="219" y="1594"/>
                </a:cxn>
                <a:cxn ang="0">
                  <a:pos x="0" y="1594"/>
                </a:cxn>
                <a:cxn ang="0">
                  <a:pos x="0" y="0"/>
                </a:cxn>
              </a:cxnLst>
              <a:rect l="0" t="0" r="r" b="b"/>
              <a:pathLst>
                <a:path w="219" h="1594">
                  <a:moveTo>
                    <a:pt x="0" y="0"/>
                  </a:moveTo>
                  <a:lnTo>
                    <a:pt x="219" y="0"/>
                  </a:lnTo>
                  <a:lnTo>
                    <a:pt x="219" y="61"/>
                  </a:lnTo>
                  <a:lnTo>
                    <a:pt x="68" y="61"/>
                  </a:lnTo>
                  <a:lnTo>
                    <a:pt x="68" y="1533"/>
                  </a:lnTo>
                  <a:lnTo>
                    <a:pt x="219" y="1533"/>
                  </a:lnTo>
                  <a:lnTo>
                    <a:pt x="219" y="1594"/>
                  </a:lnTo>
                  <a:lnTo>
                    <a:pt x="0" y="159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0" name="Freeform 80"/>
            <p:cNvSpPr>
              <a:spLocks/>
            </p:cNvSpPr>
            <p:nvPr/>
          </p:nvSpPr>
          <p:spPr bwMode="auto">
            <a:xfrm>
              <a:off x="18648" y="3338"/>
              <a:ext cx="794" cy="721"/>
            </a:xfrm>
            <a:custGeom>
              <a:avLst/>
              <a:gdLst/>
              <a:ahLst/>
              <a:cxnLst>
                <a:cxn ang="0">
                  <a:pos x="393" y="15"/>
                </a:cxn>
                <a:cxn ang="0">
                  <a:pos x="499" y="84"/>
                </a:cxn>
                <a:cxn ang="0">
                  <a:pos x="642" y="0"/>
                </a:cxn>
                <a:cxn ang="0">
                  <a:pos x="779" y="53"/>
                </a:cxn>
                <a:cxn ang="0">
                  <a:pos x="779" y="152"/>
                </a:cxn>
                <a:cxn ang="0">
                  <a:pos x="726" y="190"/>
                </a:cxn>
                <a:cxn ang="0">
                  <a:pos x="665" y="182"/>
                </a:cxn>
                <a:cxn ang="0">
                  <a:pos x="642" y="137"/>
                </a:cxn>
                <a:cxn ang="0">
                  <a:pos x="673" y="76"/>
                </a:cxn>
                <a:cxn ang="0">
                  <a:pos x="695" y="38"/>
                </a:cxn>
                <a:cxn ang="0">
                  <a:pos x="642" y="31"/>
                </a:cxn>
                <a:cxn ang="0">
                  <a:pos x="514" y="137"/>
                </a:cxn>
                <a:cxn ang="0">
                  <a:pos x="431" y="440"/>
                </a:cxn>
                <a:cxn ang="0">
                  <a:pos x="400" y="577"/>
                </a:cxn>
                <a:cxn ang="0">
                  <a:pos x="423" y="653"/>
                </a:cxn>
                <a:cxn ang="0">
                  <a:pos x="491" y="683"/>
                </a:cxn>
                <a:cxn ang="0">
                  <a:pos x="620" y="622"/>
                </a:cxn>
                <a:cxn ang="0">
                  <a:pos x="703" y="463"/>
                </a:cxn>
                <a:cxn ang="0">
                  <a:pos x="726" y="456"/>
                </a:cxn>
                <a:cxn ang="0">
                  <a:pos x="741" y="471"/>
                </a:cxn>
                <a:cxn ang="0">
                  <a:pos x="680" y="615"/>
                </a:cxn>
                <a:cxn ang="0">
                  <a:pos x="484" y="721"/>
                </a:cxn>
                <a:cxn ang="0">
                  <a:pos x="340" y="645"/>
                </a:cxn>
                <a:cxn ang="0">
                  <a:pos x="272" y="660"/>
                </a:cxn>
                <a:cxn ang="0">
                  <a:pos x="98" y="714"/>
                </a:cxn>
                <a:cxn ang="0">
                  <a:pos x="0" y="615"/>
                </a:cxn>
                <a:cxn ang="0">
                  <a:pos x="30" y="539"/>
                </a:cxn>
                <a:cxn ang="0">
                  <a:pos x="98" y="524"/>
                </a:cxn>
                <a:cxn ang="0">
                  <a:pos x="136" y="547"/>
                </a:cxn>
                <a:cxn ang="0">
                  <a:pos x="143" y="600"/>
                </a:cxn>
                <a:cxn ang="0">
                  <a:pos x="90" y="653"/>
                </a:cxn>
                <a:cxn ang="0">
                  <a:pos x="121" y="683"/>
                </a:cxn>
                <a:cxn ang="0">
                  <a:pos x="211" y="660"/>
                </a:cxn>
                <a:cxn ang="0">
                  <a:pos x="340" y="372"/>
                </a:cxn>
                <a:cxn ang="0">
                  <a:pos x="385" y="137"/>
                </a:cxn>
                <a:cxn ang="0">
                  <a:pos x="370" y="68"/>
                </a:cxn>
                <a:cxn ang="0">
                  <a:pos x="325" y="38"/>
                </a:cxn>
                <a:cxn ang="0">
                  <a:pos x="264" y="38"/>
                </a:cxn>
                <a:cxn ang="0">
                  <a:pos x="128" y="152"/>
                </a:cxn>
                <a:cxn ang="0">
                  <a:pos x="75" y="251"/>
                </a:cxn>
                <a:cxn ang="0">
                  <a:pos x="60" y="251"/>
                </a:cxn>
                <a:cxn ang="0">
                  <a:pos x="53" y="213"/>
                </a:cxn>
                <a:cxn ang="0">
                  <a:pos x="166" y="53"/>
                </a:cxn>
              </a:cxnLst>
              <a:rect l="0" t="0" r="r" b="b"/>
              <a:pathLst>
                <a:path w="794" h="721">
                  <a:moveTo>
                    <a:pt x="302" y="0"/>
                  </a:moveTo>
                  <a:lnTo>
                    <a:pt x="347" y="0"/>
                  </a:lnTo>
                  <a:lnTo>
                    <a:pt x="393" y="15"/>
                  </a:lnTo>
                  <a:lnTo>
                    <a:pt x="438" y="53"/>
                  </a:lnTo>
                  <a:lnTo>
                    <a:pt x="476" y="114"/>
                  </a:lnTo>
                  <a:lnTo>
                    <a:pt x="499" y="84"/>
                  </a:lnTo>
                  <a:lnTo>
                    <a:pt x="529" y="46"/>
                  </a:lnTo>
                  <a:lnTo>
                    <a:pt x="582" y="8"/>
                  </a:lnTo>
                  <a:lnTo>
                    <a:pt x="642" y="0"/>
                  </a:lnTo>
                  <a:lnTo>
                    <a:pt x="688" y="0"/>
                  </a:lnTo>
                  <a:lnTo>
                    <a:pt x="741" y="15"/>
                  </a:lnTo>
                  <a:lnTo>
                    <a:pt x="779" y="53"/>
                  </a:lnTo>
                  <a:lnTo>
                    <a:pt x="794" y="99"/>
                  </a:lnTo>
                  <a:lnTo>
                    <a:pt x="786" y="129"/>
                  </a:lnTo>
                  <a:lnTo>
                    <a:pt x="779" y="152"/>
                  </a:lnTo>
                  <a:lnTo>
                    <a:pt x="763" y="175"/>
                  </a:lnTo>
                  <a:lnTo>
                    <a:pt x="741" y="182"/>
                  </a:lnTo>
                  <a:lnTo>
                    <a:pt x="726" y="190"/>
                  </a:lnTo>
                  <a:lnTo>
                    <a:pt x="703" y="197"/>
                  </a:lnTo>
                  <a:lnTo>
                    <a:pt x="680" y="190"/>
                  </a:lnTo>
                  <a:lnTo>
                    <a:pt x="665" y="182"/>
                  </a:lnTo>
                  <a:lnTo>
                    <a:pt x="650" y="167"/>
                  </a:lnTo>
                  <a:lnTo>
                    <a:pt x="650" y="152"/>
                  </a:lnTo>
                  <a:lnTo>
                    <a:pt x="642" y="137"/>
                  </a:lnTo>
                  <a:lnTo>
                    <a:pt x="650" y="114"/>
                  </a:lnTo>
                  <a:lnTo>
                    <a:pt x="658" y="91"/>
                  </a:lnTo>
                  <a:lnTo>
                    <a:pt x="673" y="76"/>
                  </a:lnTo>
                  <a:lnTo>
                    <a:pt x="695" y="61"/>
                  </a:lnTo>
                  <a:lnTo>
                    <a:pt x="726" y="53"/>
                  </a:lnTo>
                  <a:lnTo>
                    <a:pt x="695" y="38"/>
                  </a:lnTo>
                  <a:lnTo>
                    <a:pt x="673" y="38"/>
                  </a:lnTo>
                  <a:lnTo>
                    <a:pt x="650" y="31"/>
                  </a:lnTo>
                  <a:lnTo>
                    <a:pt x="642" y="31"/>
                  </a:lnTo>
                  <a:lnTo>
                    <a:pt x="582" y="46"/>
                  </a:lnTo>
                  <a:lnTo>
                    <a:pt x="544" y="84"/>
                  </a:lnTo>
                  <a:lnTo>
                    <a:pt x="514" y="137"/>
                  </a:lnTo>
                  <a:lnTo>
                    <a:pt x="491" y="182"/>
                  </a:lnTo>
                  <a:lnTo>
                    <a:pt x="484" y="220"/>
                  </a:lnTo>
                  <a:lnTo>
                    <a:pt x="431" y="440"/>
                  </a:lnTo>
                  <a:lnTo>
                    <a:pt x="416" y="501"/>
                  </a:lnTo>
                  <a:lnTo>
                    <a:pt x="408" y="539"/>
                  </a:lnTo>
                  <a:lnTo>
                    <a:pt x="400" y="577"/>
                  </a:lnTo>
                  <a:lnTo>
                    <a:pt x="408" y="607"/>
                  </a:lnTo>
                  <a:lnTo>
                    <a:pt x="408" y="630"/>
                  </a:lnTo>
                  <a:lnTo>
                    <a:pt x="423" y="653"/>
                  </a:lnTo>
                  <a:lnTo>
                    <a:pt x="438" y="668"/>
                  </a:lnTo>
                  <a:lnTo>
                    <a:pt x="461" y="683"/>
                  </a:lnTo>
                  <a:lnTo>
                    <a:pt x="491" y="683"/>
                  </a:lnTo>
                  <a:lnTo>
                    <a:pt x="529" y="676"/>
                  </a:lnTo>
                  <a:lnTo>
                    <a:pt x="574" y="660"/>
                  </a:lnTo>
                  <a:lnTo>
                    <a:pt x="620" y="622"/>
                  </a:lnTo>
                  <a:lnTo>
                    <a:pt x="665" y="562"/>
                  </a:lnTo>
                  <a:lnTo>
                    <a:pt x="703" y="478"/>
                  </a:lnTo>
                  <a:lnTo>
                    <a:pt x="703" y="463"/>
                  </a:lnTo>
                  <a:lnTo>
                    <a:pt x="711" y="463"/>
                  </a:lnTo>
                  <a:lnTo>
                    <a:pt x="726" y="456"/>
                  </a:lnTo>
                  <a:lnTo>
                    <a:pt x="726" y="456"/>
                  </a:lnTo>
                  <a:lnTo>
                    <a:pt x="733" y="463"/>
                  </a:lnTo>
                  <a:lnTo>
                    <a:pt x="741" y="463"/>
                  </a:lnTo>
                  <a:lnTo>
                    <a:pt x="741" y="471"/>
                  </a:lnTo>
                  <a:lnTo>
                    <a:pt x="733" y="509"/>
                  </a:lnTo>
                  <a:lnTo>
                    <a:pt x="711" y="554"/>
                  </a:lnTo>
                  <a:lnTo>
                    <a:pt x="680" y="615"/>
                  </a:lnTo>
                  <a:lnTo>
                    <a:pt x="627" y="668"/>
                  </a:lnTo>
                  <a:lnTo>
                    <a:pt x="567" y="706"/>
                  </a:lnTo>
                  <a:lnTo>
                    <a:pt x="484" y="721"/>
                  </a:lnTo>
                  <a:lnTo>
                    <a:pt x="423" y="706"/>
                  </a:lnTo>
                  <a:lnTo>
                    <a:pt x="370" y="683"/>
                  </a:lnTo>
                  <a:lnTo>
                    <a:pt x="340" y="645"/>
                  </a:lnTo>
                  <a:lnTo>
                    <a:pt x="317" y="600"/>
                  </a:lnTo>
                  <a:lnTo>
                    <a:pt x="302" y="622"/>
                  </a:lnTo>
                  <a:lnTo>
                    <a:pt x="272" y="660"/>
                  </a:lnTo>
                  <a:lnTo>
                    <a:pt x="219" y="698"/>
                  </a:lnTo>
                  <a:lnTo>
                    <a:pt x="151" y="721"/>
                  </a:lnTo>
                  <a:lnTo>
                    <a:pt x="98" y="714"/>
                  </a:lnTo>
                  <a:lnTo>
                    <a:pt x="45" y="691"/>
                  </a:lnTo>
                  <a:lnTo>
                    <a:pt x="15" y="660"/>
                  </a:lnTo>
                  <a:lnTo>
                    <a:pt x="0" y="615"/>
                  </a:lnTo>
                  <a:lnTo>
                    <a:pt x="0" y="585"/>
                  </a:lnTo>
                  <a:lnTo>
                    <a:pt x="15" y="562"/>
                  </a:lnTo>
                  <a:lnTo>
                    <a:pt x="30" y="539"/>
                  </a:lnTo>
                  <a:lnTo>
                    <a:pt x="60" y="524"/>
                  </a:lnTo>
                  <a:lnTo>
                    <a:pt x="83" y="524"/>
                  </a:lnTo>
                  <a:lnTo>
                    <a:pt x="98" y="524"/>
                  </a:lnTo>
                  <a:lnTo>
                    <a:pt x="113" y="524"/>
                  </a:lnTo>
                  <a:lnTo>
                    <a:pt x="121" y="531"/>
                  </a:lnTo>
                  <a:lnTo>
                    <a:pt x="136" y="547"/>
                  </a:lnTo>
                  <a:lnTo>
                    <a:pt x="143" y="554"/>
                  </a:lnTo>
                  <a:lnTo>
                    <a:pt x="143" y="577"/>
                  </a:lnTo>
                  <a:lnTo>
                    <a:pt x="143" y="600"/>
                  </a:lnTo>
                  <a:lnTo>
                    <a:pt x="128" y="622"/>
                  </a:lnTo>
                  <a:lnTo>
                    <a:pt x="113" y="645"/>
                  </a:lnTo>
                  <a:lnTo>
                    <a:pt x="90" y="653"/>
                  </a:lnTo>
                  <a:lnTo>
                    <a:pt x="68" y="660"/>
                  </a:lnTo>
                  <a:lnTo>
                    <a:pt x="98" y="676"/>
                  </a:lnTo>
                  <a:lnTo>
                    <a:pt x="121" y="683"/>
                  </a:lnTo>
                  <a:lnTo>
                    <a:pt x="136" y="683"/>
                  </a:lnTo>
                  <a:lnTo>
                    <a:pt x="151" y="683"/>
                  </a:lnTo>
                  <a:lnTo>
                    <a:pt x="211" y="660"/>
                  </a:lnTo>
                  <a:lnTo>
                    <a:pt x="264" y="607"/>
                  </a:lnTo>
                  <a:lnTo>
                    <a:pt x="302" y="516"/>
                  </a:lnTo>
                  <a:lnTo>
                    <a:pt x="340" y="372"/>
                  </a:lnTo>
                  <a:lnTo>
                    <a:pt x="363" y="266"/>
                  </a:lnTo>
                  <a:lnTo>
                    <a:pt x="385" y="190"/>
                  </a:lnTo>
                  <a:lnTo>
                    <a:pt x="385" y="137"/>
                  </a:lnTo>
                  <a:lnTo>
                    <a:pt x="385" y="106"/>
                  </a:lnTo>
                  <a:lnTo>
                    <a:pt x="378" y="84"/>
                  </a:lnTo>
                  <a:lnTo>
                    <a:pt x="370" y="68"/>
                  </a:lnTo>
                  <a:lnTo>
                    <a:pt x="355" y="53"/>
                  </a:lnTo>
                  <a:lnTo>
                    <a:pt x="340" y="38"/>
                  </a:lnTo>
                  <a:lnTo>
                    <a:pt x="325" y="38"/>
                  </a:lnTo>
                  <a:lnTo>
                    <a:pt x="310" y="31"/>
                  </a:lnTo>
                  <a:lnTo>
                    <a:pt x="302" y="31"/>
                  </a:lnTo>
                  <a:lnTo>
                    <a:pt x="264" y="38"/>
                  </a:lnTo>
                  <a:lnTo>
                    <a:pt x="219" y="53"/>
                  </a:lnTo>
                  <a:lnTo>
                    <a:pt x="174" y="91"/>
                  </a:lnTo>
                  <a:lnTo>
                    <a:pt x="128" y="152"/>
                  </a:lnTo>
                  <a:lnTo>
                    <a:pt x="90" y="243"/>
                  </a:lnTo>
                  <a:lnTo>
                    <a:pt x="83" y="251"/>
                  </a:lnTo>
                  <a:lnTo>
                    <a:pt x="75" y="251"/>
                  </a:lnTo>
                  <a:lnTo>
                    <a:pt x="68" y="251"/>
                  </a:lnTo>
                  <a:lnTo>
                    <a:pt x="60" y="251"/>
                  </a:lnTo>
                  <a:lnTo>
                    <a:pt x="60" y="251"/>
                  </a:lnTo>
                  <a:lnTo>
                    <a:pt x="53" y="251"/>
                  </a:lnTo>
                  <a:lnTo>
                    <a:pt x="45" y="243"/>
                  </a:lnTo>
                  <a:lnTo>
                    <a:pt x="53" y="213"/>
                  </a:lnTo>
                  <a:lnTo>
                    <a:pt x="75" y="160"/>
                  </a:lnTo>
                  <a:lnTo>
                    <a:pt x="113" y="106"/>
                  </a:lnTo>
                  <a:lnTo>
                    <a:pt x="166" y="53"/>
                  </a:lnTo>
                  <a:lnTo>
                    <a:pt x="226" y="15"/>
                  </a:lnTo>
                  <a:lnTo>
                    <a:pt x="3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 name="Freeform 81"/>
            <p:cNvSpPr>
              <a:spLocks noEditPoints="1"/>
            </p:cNvSpPr>
            <p:nvPr/>
          </p:nvSpPr>
          <p:spPr bwMode="auto">
            <a:xfrm>
              <a:off x="19533" y="3475"/>
              <a:ext cx="468" cy="804"/>
            </a:xfrm>
            <a:custGeom>
              <a:avLst/>
              <a:gdLst/>
              <a:ahLst/>
              <a:cxnLst>
                <a:cxn ang="0">
                  <a:pos x="347" y="53"/>
                </a:cxn>
                <a:cxn ang="0">
                  <a:pos x="279" y="182"/>
                </a:cxn>
                <a:cxn ang="0">
                  <a:pos x="219" y="364"/>
                </a:cxn>
                <a:cxn ang="0">
                  <a:pos x="189" y="508"/>
                </a:cxn>
                <a:cxn ang="0">
                  <a:pos x="279" y="417"/>
                </a:cxn>
                <a:cxn ang="0">
                  <a:pos x="385" y="250"/>
                </a:cxn>
                <a:cxn ang="0">
                  <a:pos x="431" y="114"/>
                </a:cxn>
                <a:cxn ang="0">
                  <a:pos x="423" y="68"/>
                </a:cxn>
                <a:cxn ang="0">
                  <a:pos x="408" y="38"/>
                </a:cxn>
                <a:cxn ang="0">
                  <a:pos x="393" y="0"/>
                </a:cxn>
                <a:cxn ang="0">
                  <a:pos x="438" y="15"/>
                </a:cxn>
                <a:cxn ang="0">
                  <a:pos x="453" y="45"/>
                </a:cxn>
                <a:cxn ang="0">
                  <a:pos x="468" y="76"/>
                </a:cxn>
                <a:cxn ang="0">
                  <a:pos x="468" y="98"/>
                </a:cxn>
                <a:cxn ang="0">
                  <a:pos x="408" y="296"/>
                </a:cxn>
                <a:cxn ang="0">
                  <a:pos x="287" y="455"/>
                </a:cxn>
                <a:cxn ang="0">
                  <a:pos x="189" y="561"/>
                </a:cxn>
                <a:cxn ang="0">
                  <a:pos x="181" y="577"/>
                </a:cxn>
                <a:cxn ang="0">
                  <a:pos x="173" y="584"/>
                </a:cxn>
                <a:cxn ang="0">
                  <a:pos x="173" y="614"/>
                </a:cxn>
                <a:cxn ang="0">
                  <a:pos x="173" y="645"/>
                </a:cxn>
                <a:cxn ang="0">
                  <a:pos x="189" y="728"/>
                </a:cxn>
                <a:cxn ang="0">
                  <a:pos x="249" y="781"/>
                </a:cxn>
                <a:cxn ang="0">
                  <a:pos x="400" y="698"/>
                </a:cxn>
                <a:cxn ang="0">
                  <a:pos x="416" y="683"/>
                </a:cxn>
                <a:cxn ang="0">
                  <a:pos x="423" y="683"/>
                </a:cxn>
                <a:cxn ang="0">
                  <a:pos x="438" y="690"/>
                </a:cxn>
                <a:cxn ang="0">
                  <a:pos x="438" y="713"/>
                </a:cxn>
                <a:cxn ang="0">
                  <a:pos x="416" y="736"/>
                </a:cxn>
                <a:cxn ang="0">
                  <a:pos x="378" y="759"/>
                </a:cxn>
                <a:cxn ang="0">
                  <a:pos x="325" y="789"/>
                </a:cxn>
                <a:cxn ang="0">
                  <a:pos x="249" y="804"/>
                </a:cxn>
                <a:cxn ang="0">
                  <a:pos x="143" y="751"/>
                </a:cxn>
                <a:cxn ang="0">
                  <a:pos x="105" y="637"/>
                </a:cxn>
                <a:cxn ang="0">
                  <a:pos x="60" y="675"/>
                </a:cxn>
                <a:cxn ang="0">
                  <a:pos x="45" y="690"/>
                </a:cxn>
                <a:cxn ang="0">
                  <a:pos x="22" y="713"/>
                </a:cxn>
                <a:cxn ang="0">
                  <a:pos x="7" y="713"/>
                </a:cxn>
                <a:cxn ang="0">
                  <a:pos x="0" y="698"/>
                </a:cxn>
                <a:cxn ang="0">
                  <a:pos x="0" y="683"/>
                </a:cxn>
                <a:cxn ang="0">
                  <a:pos x="15" y="668"/>
                </a:cxn>
                <a:cxn ang="0">
                  <a:pos x="37" y="652"/>
                </a:cxn>
                <a:cxn ang="0">
                  <a:pos x="68" y="622"/>
                </a:cxn>
                <a:cxn ang="0">
                  <a:pos x="90" y="599"/>
                </a:cxn>
                <a:cxn ang="0">
                  <a:pos x="98" y="546"/>
                </a:cxn>
                <a:cxn ang="0">
                  <a:pos x="113" y="425"/>
                </a:cxn>
                <a:cxn ang="0">
                  <a:pos x="158" y="273"/>
                </a:cxn>
                <a:cxn ang="0">
                  <a:pos x="219" y="152"/>
                </a:cxn>
                <a:cxn ang="0">
                  <a:pos x="287" y="53"/>
                </a:cxn>
                <a:cxn ang="0">
                  <a:pos x="393" y="0"/>
                </a:cxn>
              </a:cxnLst>
              <a:rect l="0" t="0" r="r" b="b"/>
              <a:pathLst>
                <a:path w="468" h="804">
                  <a:moveTo>
                    <a:pt x="393" y="30"/>
                  </a:moveTo>
                  <a:lnTo>
                    <a:pt x="347" y="53"/>
                  </a:lnTo>
                  <a:lnTo>
                    <a:pt x="310" y="106"/>
                  </a:lnTo>
                  <a:lnTo>
                    <a:pt x="279" y="182"/>
                  </a:lnTo>
                  <a:lnTo>
                    <a:pt x="249" y="273"/>
                  </a:lnTo>
                  <a:lnTo>
                    <a:pt x="219" y="364"/>
                  </a:lnTo>
                  <a:lnTo>
                    <a:pt x="196" y="448"/>
                  </a:lnTo>
                  <a:lnTo>
                    <a:pt x="189" y="508"/>
                  </a:lnTo>
                  <a:lnTo>
                    <a:pt x="226" y="478"/>
                  </a:lnTo>
                  <a:lnTo>
                    <a:pt x="279" y="417"/>
                  </a:lnTo>
                  <a:lnTo>
                    <a:pt x="332" y="341"/>
                  </a:lnTo>
                  <a:lnTo>
                    <a:pt x="385" y="250"/>
                  </a:lnTo>
                  <a:lnTo>
                    <a:pt x="416" y="174"/>
                  </a:lnTo>
                  <a:lnTo>
                    <a:pt x="431" y="114"/>
                  </a:lnTo>
                  <a:lnTo>
                    <a:pt x="431" y="91"/>
                  </a:lnTo>
                  <a:lnTo>
                    <a:pt x="423" y="68"/>
                  </a:lnTo>
                  <a:lnTo>
                    <a:pt x="416" y="45"/>
                  </a:lnTo>
                  <a:lnTo>
                    <a:pt x="408" y="38"/>
                  </a:lnTo>
                  <a:lnTo>
                    <a:pt x="393" y="30"/>
                  </a:lnTo>
                  <a:close/>
                  <a:moveTo>
                    <a:pt x="393" y="0"/>
                  </a:moveTo>
                  <a:lnTo>
                    <a:pt x="416" y="7"/>
                  </a:lnTo>
                  <a:lnTo>
                    <a:pt x="438" y="15"/>
                  </a:lnTo>
                  <a:lnTo>
                    <a:pt x="446" y="30"/>
                  </a:lnTo>
                  <a:lnTo>
                    <a:pt x="453" y="45"/>
                  </a:lnTo>
                  <a:lnTo>
                    <a:pt x="461" y="60"/>
                  </a:lnTo>
                  <a:lnTo>
                    <a:pt x="468" y="76"/>
                  </a:lnTo>
                  <a:lnTo>
                    <a:pt x="468" y="91"/>
                  </a:lnTo>
                  <a:lnTo>
                    <a:pt x="468" y="98"/>
                  </a:lnTo>
                  <a:lnTo>
                    <a:pt x="453" y="197"/>
                  </a:lnTo>
                  <a:lnTo>
                    <a:pt x="408" y="296"/>
                  </a:lnTo>
                  <a:lnTo>
                    <a:pt x="355" y="379"/>
                  </a:lnTo>
                  <a:lnTo>
                    <a:pt x="287" y="455"/>
                  </a:lnTo>
                  <a:lnTo>
                    <a:pt x="234" y="516"/>
                  </a:lnTo>
                  <a:lnTo>
                    <a:pt x="189" y="561"/>
                  </a:lnTo>
                  <a:lnTo>
                    <a:pt x="181" y="569"/>
                  </a:lnTo>
                  <a:lnTo>
                    <a:pt x="181" y="577"/>
                  </a:lnTo>
                  <a:lnTo>
                    <a:pt x="173" y="577"/>
                  </a:lnTo>
                  <a:lnTo>
                    <a:pt x="173" y="584"/>
                  </a:lnTo>
                  <a:lnTo>
                    <a:pt x="173" y="599"/>
                  </a:lnTo>
                  <a:lnTo>
                    <a:pt x="173" y="614"/>
                  </a:lnTo>
                  <a:lnTo>
                    <a:pt x="173" y="622"/>
                  </a:lnTo>
                  <a:lnTo>
                    <a:pt x="173" y="645"/>
                  </a:lnTo>
                  <a:lnTo>
                    <a:pt x="181" y="690"/>
                  </a:lnTo>
                  <a:lnTo>
                    <a:pt x="189" y="728"/>
                  </a:lnTo>
                  <a:lnTo>
                    <a:pt x="211" y="766"/>
                  </a:lnTo>
                  <a:lnTo>
                    <a:pt x="249" y="781"/>
                  </a:lnTo>
                  <a:lnTo>
                    <a:pt x="325" y="751"/>
                  </a:lnTo>
                  <a:lnTo>
                    <a:pt x="400" y="698"/>
                  </a:lnTo>
                  <a:lnTo>
                    <a:pt x="408" y="690"/>
                  </a:lnTo>
                  <a:lnTo>
                    <a:pt x="416" y="683"/>
                  </a:lnTo>
                  <a:lnTo>
                    <a:pt x="423" y="683"/>
                  </a:lnTo>
                  <a:lnTo>
                    <a:pt x="423" y="683"/>
                  </a:lnTo>
                  <a:lnTo>
                    <a:pt x="438" y="683"/>
                  </a:lnTo>
                  <a:lnTo>
                    <a:pt x="438" y="690"/>
                  </a:lnTo>
                  <a:lnTo>
                    <a:pt x="446" y="706"/>
                  </a:lnTo>
                  <a:lnTo>
                    <a:pt x="438" y="713"/>
                  </a:lnTo>
                  <a:lnTo>
                    <a:pt x="431" y="721"/>
                  </a:lnTo>
                  <a:lnTo>
                    <a:pt x="416" y="736"/>
                  </a:lnTo>
                  <a:lnTo>
                    <a:pt x="393" y="751"/>
                  </a:lnTo>
                  <a:lnTo>
                    <a:pt x="378" y="759"/>
                  </a:lnTo>
                  <a:lnTo>
                    <a:pt x="363" y="766"/>
                  </a:lnTo>
                  <a:lnTo>
                    <a:pt x="325" y="789"/>
                  </a:lnTo>
                  <a:lnTo>
                    <a:pt x="287" y="804"/>
                  </a:lnTo>
                  <a:lnTo>
                    <a:pt x="249" y="804"/>
                  </a:lnTo>
                  <a:lnTo>
                    <a:pt x="189" y="789"/>
                  </a:lnTo>
                  <a:lnTo>
                    <a:pt x="143" y="751"/>
                  </a:lnTo>
                  <a:lnTo>
                    <a:pt x="121" y="698"/>
                  </a:lnTo>
                  <a:lnTo>
                    <a:pt x="105" y="637"/>
                  </a:lnTo>
                  <a:lnTo>
                    <a:pt x="105" y="637"/>
                  </a:lnTo>
                  <a:lnTo>
                    <a:pt x="60" y="675"/>
                  </a:lnTo>
                  <a:lnTo>
                    <a:pt x="52" y="683"/>
                  </a:lnTo>
                  <a:lnTo>
                    <a:pt x="45" y="690"/>
                  </a:lnTo>
                  <a:lnTo>
                    <a:pt x="30" y="706"/>
                  </a:lnTo>
                  <a:lnTo>
                    <a:pt x="22" y="713"/>
                  </a:lnTo>
                  <a:lnTo>
                    <a:pt x="15" y="713"/>
                  </a:lnTo>
                  <a:lnTo>
                    <a:pt x="7" y="713"/>
                  </a:lnTo>
                  <a:lnTo>
                    <a:pt x="0" y="706"/>
                  </a:lnTo>
                  <a:lnTo>
                    <a:pt x="0" y="698"/>
                  </a:lnTo>
                  <a:lnTo>
                    <a:pt x="0" y="690"/>
                  </a:lnTo>
                  <a:lnTo>
                    <a:pt x="0" y="683"/>
                  </a:lnTo>
                  <a:lnTo>
                    <a:pt x="7" y="683"/>
                  </a:lnTo>
                  <a:lnTo>
                    <a:pt x="15" y="668"/>
                  </a:lnTo>
                  <a:lnTo>
                    <a:pt x="22" y="660"/>
                  </a:lnTo>
                  <a:lnTo>
                    <a:pt x="37" y="652"/>
                  </a:lnTo>
                  <a:lnTo>
                    <a:pt x="52" y="637"/>
                  </a:lnTo>
                  <a:lnTo>
                    <a:pt x="68" y="622"/>
                  </a:lnTo>
                  <a:lnTo>
                    <a:pt x="83" y="614"/>
                  </a:lnTo>
                  <a:lnTo>
                    <a:pt x="90" y="599"/>
                  </a:lnTo>
                  <a:lnTo>
                    <a:pt x="98" y="592"/>
                  </a:lnTo>
                  <a:lnTo>
                    <a:pt x="98" y="546"/>
                  </a:lnTo>
                  <a:lnTo>
                    <a:pt x="105" y="493"/>
                  </a:lnTo>
                  <a:lnTo>
                    <a:pt x="113" y="425"/>
                  </a:lnTo>
                  <a:lnTo>
                    <a:pt x="136" y="356"/>
                  </a:lnTo>
                  <a:lnTo>
                    <a:pt x="158" y="273"/>
                  </a:lnTo>
                  <a:lnTo>
                    <a:pt x="204" y="182"/>
                  </a:lnTo>
                  <a:lnTo>
                    <a:pt x="219" y="152"/>
                  </a:lnTo>
                  <a:lnTo>
                    <a:pt x="249" y="98"/>
                  </a:lnTo>
                  <a:lnTo>
                    <a:pt x="287" y="53"/>
                  </a:lnTo>
                  <a:lnTo>
                    <a:pt x="340" y="15"/>
                  </a:lnTo>
                  <a:lnTo>
                    <a:pt x="3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 name="Freeform 82"/>
            <p:cNvSpPr>
              <a:spLocks/>
            </p:cNvSpPr>
            <p:nvPr/>
          </p:nvSpPr>
          <p:spPr bwMode="auto">
            <a:xfrm>
              <a:off x="20274" y="3869"/>
              <a:ext cx="189" cy="479"/>
            </a:xfrm>
            <a:custGeom>
              <a:avLst/>
              <a:gdLst/>
              <a:ahLst/>
              <a:cxnLst>
                <a:cxn ang="0">
                  <a:pos x="83" y="0"/>
                </a:cxn>
                <a:cxn ang="0">
                  <a:pos x="136" y="23"/>
                </a:cxn>
                <a:cxn ang="0">
                  <a:pos x="174" y="76"/>
                </a:cxn>
                <a:cxn ang="0">
                  <a:pos x="189" y="167"/>
                </a:cxn>
                <a:cxn ang="0">
                  <a:pos x="189" y="167"/>
                </a:cxn>
                <a:cxn ang="0">
                  <a:pos x="174" y="274"/>
                </a:cxn>
                <a:cxn ang="0">
                  <a:pos x="143" y="357"/>
                </a:cxn>
                <a:cxn ang="0">
                  <a:pos x="98" y="425"/>
                </a:cxn>
                <a:cxn ang="0">
                  <a:pos x="60" y="463"/>
                </a:cxn>
                <a:cxn ang="0">
                  <a:pos x="45" y="479"/>
                </a:cxn>
                <a:cxn ang="0">
                  <a:pos x="30" y="471"/>
                </a:cxn>
                <a:cxn ang="0">
                  <a:pos x="30" y="463"/>
                </a:cxn>
                <a:cxn ang="0">
                  <a:pos x="30" y="456"/>
                </a:cxn>
                <a:cxn ang="0">
                  <a:pos x="30" y="456"/>
                </a:cxn>
                <a:cxn ang="0">
                  <a:pos x="30" y="448"/>
                </a:cxn>
                <a:cxn ang="0">
                  <a:pos x="45" y="433"/>
                </a:cxn>
                <a:cxn ang="0">
                  <a:pos x="98" y="372"/>
                </a:cxn>
                <a:cxn ang="0">
                  <a:pos x="136" y="281"/>
                </a:cxn>
                <a:cxn ang="0">
                  <a:pos x="151" y="167"/>
                </a:cxn>
                <a:cxn ang="0">
                  <a:pos x="151" y="152"/>
                </a:cxn>
                <a:cxn ang="0">
                  <a:pos x="151" y="145"/>
                </a:cxn>
                <a:cxn ang="0">
                  <a:pos x="151" y="145"/>
                </a:cxn>
                <a:cxn ang="0">
                  <a:pos x="143" y="145"/>
                </a:cxn>
                <a:cxn ang="0">
                  <a:pos x="143" y="152"/>
                </a:cxn>
                <a:cxn ang="0">
                  <a:pos x="113" y="167"/>
                </a:cxn>
                <a:cxn ang="0">
                  <a:pos x="83" y="167"/>
                </a:cxn>
                <a:cxn ang="0">
                  <a:pos x="60" y="167"/>
                </a:cxn>
                <a:cxn ang="0">
                  <a:pos x="38" y="160"/>
                </a:cxn>
                <a:cxn ang="0">
                  <a:pos x="22" y="145"/>
                </a:cxn>
                <a:cxn ang="0">
                  <a:pos x="15" y="129"/>
                </a:cxn>
                <a:cxn ang="0">
                  <a:pos x="7" y="107"/>
                </a:cxn>
                <a:cxn ang="0">
                  <a:pos x="0" y="84"/>
                </a:cxn>
                <a:cxn ang="0">
                  <a:pos x="7" y="61"/>
                </a:cxn>
                <a:cxn ang="0">
                  <a:pos x="15" y="46"/>
                </a:cxn>
                <a:cxn ang="0">
                  <a:pos x="22" y="31"/>
                </a:cxn>
                <a:cxn ang="0">
                  <a:pos x="38" y="16"/>
                </a:cxn>
                <a:cxn ang="0">
                  <a:pos x="60" y="8"/>
                </a:cxn>
                <a:cxn ang="0">
                  <a:pos x="83" y="0"/>
                </a:cxn>
              </a:cxnLst>
              <a:rect l="0" t="0" r="r" b="b"/>
              <a:pathLst>
                <a:path w="189" h="479">
                  <a:moveTo>
                    <a:pt x="83" y="0"/>
                  </a:moveTo>
                  <a:lnTo>
                    <a:pt x="136" y="23"/>
                  </a:lnTo>
                  <a:lnTo>
                    <a:pt x="174" y="76"/>
                  </a:lnTo>
                  <a:lnTo>
                    <a:pt x="189" y="167"/>
                  </a:lnTo>
                  <a:lnTo>
                    <a:pt x="189" y="167"/>
                  </a:lnTo>
                  <a:lnTo>
                    <a:pt x="174" y="274"/>
                  </a:lnTo>
                  <a:lnTo>
                    <a:pt x="143" y="357"/>
                  </a:lnTo>
                  <a:lnTo>
                    <a:pt x="98" y="425"/>
                  </a:lnTo>
                  <a:lnTo>
                    <a:pt x="60" y="463"/>
                  </a:lnTo>
                  <a:lnTo>
                    <a:pt x="45" y="479"/>
                  </a:lnTo>
                  <a:lnTo>
                    <a:pt x="30" y="471"/>
                  </a:lnTo>
                  <a:lnTo>
                    <a:pt x="30" y="463"/>
                  </a:lnTo>
                  <a:lnTo>
                    <a:pt x="30" y="456"/>
                  </a:lnTo>
                  <a:lnTo>
                    <a:pt x="30" y="456"/>
                  </a:lnTo>
                  <a:lnTo>
                    <a:pt x="30" y="448"/>
                  </a:lnTo>
                  <a:lnTo>
                    <a:pt x="45" y="433"/>
                  </a:lnTo>
                  <a:lnTo>
                    <a:pt x="98" y="372"/>
                  </a:lnTo>
                  <a:lnTo>
                    <a:pt x="136" y="281"/>
                  </a:lnTo>
                  <a:lnTo>
                    <a:pt x="151" y="167"/>
                  </a:lnTo>
                  <a:lnTo>
                    <a:pt x="151" y="152"/>
                  </a:lnTo>
                  <a:lnTo>
                    <a:pt x="151" y="145"/>
                  </a:lnTo>
                  <a:lnTo>
                    <a:pt x="151" y="145"/>
                  </a:lnTo>
                  <a:lnTo>
                    <a:pt x="143" y="145"/>
                  </a:lnTo>
                  <a:lnTo>
                    <a:pt x="143" y="152"/>
                  </a:lnTo>
                  <a:lnTo>
                    <a:pt x="113" y="167"/>
                  </a:lnTo>
                  <a:lnTo>
                    <a:pt x="83" y="167"/>
                  </a:lnTo>
                  <a:lnTo>
                    <a:pt x="60" y="167"/>
                  </a:lnTo>
                  <a:lnTo>
                    <a:pt x="38" y="160"/>
                  </a:lnTo>
                  <a:lnTo>
                    <a:pt x="22" y="145"/>
                  </a:lnTo>
                  <a:lnTo>
                    <a:pt x="15" y="129"/>
                  </a:lnTo>
                  <a:lnTo>
                    <a:pt x="7" y="107"/>
                  </a:lnTo>
                  <a:lnTo>
                    <a:pt x="0" y="84"/>
                  </a:lnTo>
                  <a:lnTo>
                    <a:pt x="7" y="61"/>
                  </a:lnTo>
                  <a:lnTo>
                    <a:pt x="15" y="46"/>
                  </a:lnTo>
                  <a:lnTo>
                    <a:pt x="22" y="31"/>
                  </a:lnTo>
                  <a:lnTo>
                    <a:pt x="38" y="16"/>
                  </a:lnTo>
                  <a:lnTo>
                    <a:pt x="60" y="8"/>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 name="Freeform 83"/>
            <p:cNvSpPr>
              <a:spLocks/>
            </p:cNvSpPr>
            <p:nvPr/>
          </p:nvSpPr>
          <p:spPr bwMode="auto">
            <a:xfrm>
              <a:off x="20894" y="3338"/>
              <a:ext cx="794" cy="721"/>
            </a:xfrm>
            <a:custGeom>
              <a:avLst/>
              <a:gdLst/>
              <a:ahLst/>
              <a:cxnLst>
                <a:cxn ang="0">
                  <a:pos x="393" y="15"/>
                </a:cxn>
                <a:cxn ang="0">
                  <a:pos x="499" y="84"/>
                </a:cxn>
                <a:cxn ang="0">
                  <a:pos x="643" y="0"/>
                </a:cxn>
                <a:cxn ang="0">
                  <a:pos x="779" y="53"/>
                </a:cxn>
                <a:cxn ang="0">
                  <a:pos x="779" y="152"/>
                </a:cxn>
                <a:cxn ang="0">
                  <a:pos x="726" y="190"/>
                </a:cxn>
                <a:cxn ang="0">
                  <a:pos x="666" y="182"/>
                </a:cxn>
                <a:cxn ang="0">
                  <a:pos x="643" y="137"/>
                </a:cxn>
                <a:cxn ang="0">
                  <a:pos x="681" y="76"/>
                </a:cxn>
                <a:cxn ang="0">
                  <a:pos x="696" y="38"/>
                </a:cxn>
                <a:cxn ang="0">
                  <a:pos x="643" y="31"/>
                </a:cxn>
                <a:cxn ang="0">
                  <a:pos x="514" y="137"/>
                </a:cxn>
                <a:cxn ang="0">
                  <a:pos x="484" y="220"/>
                </a:cxn>
                <a:cxn ang="0">
                  <a:pos x="408" y="539"/>
                </a:cxn>
                <a:cxn ang="0">
                  <a:pos x="416" y="630"/>
                </a:cxn>
                <a:cxn ang="0">
                  <a:pos x="461" y="683"/>
                </a:cxn>
                <a:cxn ang="0">
                  <a:pos x="575" y="660"/>
                </a:cxn>
                <a:cxn ang="0">
                  <a:pos x="703" y="478"/>
                </a:cxn>
                <a:cxn ang="0">
                  <a:pos x="726" y="456"/>
                </a:cxn>
                <a:cxn ang="0">
                  <a:pos x="741" y="463"/>
                </a:cxn>
                <a:cxn ang="0">
                  <a:pos x="711" y="554"/>
                </a:cxn>
                <a:cxn ang="0">
                  <a:pos x="567" y="706"/>
                </a:cxn>
                <a:cxn ang="0">
                  <a:pos x="378" y="683"/>
                </a:cxn>
                <a:cxn ang="0">
                  <a:pos x="303" y="622"/>
                </a:cxn>
                <a:cxn ang="0">
                  <a:pos x="151" y="721"/>
                </a:cxn>
                <a:cxn ang="0">
                  <a:pos x="15" y="660"/>
                </a:cxn>
                <a:cxn ang="0">
                  <a:pos x="15" y="562"/>
                </a:cxn>
                <a:cxn ang="0">
                  <a:pos x="83" y="524"/>
                </a:cxn>
                <a:cxn ang="0">
                  <a:pos x="129" y="531"/>
                </a:cxn>
                <a:cxn ang="0">
                  <a:pos x="144" y="577"/>
                </a:cxn>
                <a:cxn ang="0">
                  <a:pos x="113" y="645"/>
                </a:cxn>
                <a:cxn ang="0">
                  <a:pos x="98" y="676"/>
                </a:cxn>
                <a:cxn ang="0">
                  <a:pos x="151" y="683"/>
                </a:cxn>
                <a:cxn ang="0">
                  <a:pos x="303" y="516"/>
                </a:cxn>
                <a:cxn ang="0">
                  <a:pos x="386" y="190"/>
                </a:cxn>
                <a:cxn ang="0">
                  <a:pos x="378" y="84"/>
                </a:cxn>
                <a:cxn ang="0">
                  <a:pos x="340" y="38"/>
                </a:cxn>
                <a:cxn ang="0">
                  <a:pos x="303" y="31"/>
                </a:cxn>
                <a:cxn ang="0">
                  <a:pos x="174" y="91"/>
                </a:cxn>
                <a:cxn ang="0">
                  <a:pos x="83" y="251"/>
                </a:cxn>
                <a:cxn ang="0">
                  <a:pos x="68" y="251"/>
                </a:cxn>
                <a:cxn ang="0">
                  <a:pos x="45" y="243"/>
                </a:cxn>
                <a:cxn ang="0">
                  <a:pos x="113" y="106"/>
                </a:cxn>
                <a:cxn ang="0">
                  <a:pos x="310" y="0"/>
                </a:cxn>
              </a:cxnLst>
              <a:rect l="0" t="0" r="r" b="b"/>
              <a:pathLst>
                <a:path w="794" h="721">
                  <a:moveTo>
                    <a:pt x="310" y="0"/>
                  </a:moveTo>
                  <a:lnTo>
                    <a:pt x="348" y="0"/>
                  </a:lnTo>
                  <a:lnTo>
                    <a:pt x="393" y="15"/>
                  </a:lnTo>
                  <a:lnTo>
                    <a:pt x="439" y="53"/>
                  </a:lnTo>
                  <a:lnTo>
                    <a:pt x="476" y="114"/>
                  </a:lnTo>
                  <a:lnTo>
                    <a:pt x="499" y="84"/>
                  </a:lnTo>
                  <a:lnTo>
                    <a:pt x="529" y="46"/>
                  </a:lnTo>
                  <a:lnTo>
                    <a:pt x="582" y="8"/>
                  </a:lnTo>
                  <a:lnTo>
                    <a:pt x="643" y="0"/>
                  </a:lnTo>
                  <a:lnTo>
                    <a:pt x="688" y="0"/>
                  </a:lnTo>
                  <a:lnTo>
                    <a:pt x="741" y="15"/>
                  </a:lnTo>
                  <a:lnTo>
                    <a:pt x="779" y="53"/>
                  </a:lnTo>
                  <a:lnTo>
                    <a:pt x="794" y="99"/>
                  </a:lnTo>
                  <a:lnTo>
                    <a:pt x="787" y="129"/>
                  </a:lnTo>
                  <a:lnTo>
                    <a:pt x="779" y="152"/>
                  </a:lnTo>
                  <a:lnTo>
                    <a:pt x="764" y="175"/>
                  </a:lnTo>
                  <a:lnTo>
                    <a:pt x="741" y="182"/>
                  </a:lnTo>
                  <a:lnTo>
                    <a:pt x="726" y="190"/>
                  </a:lnTo>
                  <a:lnTo>
                    <a:pt x="703" y="197"/>
                  </a:lnTo>
                  <a:lnTo>
                    <a:pt x="681" y="190"/>
                  </a:lnTo>
                  <a:lnTo>
                    <a:pt x="666" y="182"/>
                  </a:lnTo>
                  <a:lnTo>
                    <a:pt x="658" y="167"/>
                  </a:lnTo>
                  <a:lnTo>
                    <a:pt x="650" y="152"/>
                  </a:lnTo>
                  <a:lnTo>
                    <a:pt x="643" y="137"/>
                  </a:lnTo>
                  <a:lnTo>
                    <a:pt x="650" y="114"/>
                  </a:lnTo>
                  <a:lnTo>
                    <a:pt x="658" y="91"/>
                  </a:lnTo>
                  <a:lnTo>
                    <a:pt x="681" y="76"/>
                  </a:lnTo>
                  <a:lnTo>
                    <a:pt x="696" y="61"/>
                  </a:lnTo>
                  <a:lnTo>
                    <a:pt x="726" y="53"/>
                  </a:lnTo>
                  <a:lnTo>
                    <a:pt x="696" y="38"/>
                  </a:lnTo>
                  <a:lnTo>
                    <a:pt x="673" y="38"/>
                  </a:lnTo>
                  <a:lnTo>
                    <a:pt x="658" y="31"/>
                  </a:lnTo>
                  <a:lnTo>
                    <a:pt x="643" y="31"/>
                  </a:lnTo>
                  <a:lnTo>
                    <a:pt x="582" y="46"/>
                  </a:lnTo>
                  <a:lnTo>
                    <a:pt x="545" y="84"/>
                  </a:lnTo>
                  <a:lnTo>
                    <a:pt x="514" y="137"/>
                  </a:lnTo>
                  <a:lnTo>
                    <a:pt x="492" y="182"/>
                  </a:lnTo>
                  <a:lnTo>
                    <a:pt x="484" y="220"/>
                  </a:lnTo>
                  <a:lnTo>
                    <a:pt x="484" y="220"/>
                  </a:lnTo>
                  <a:lnTo>
                    <a:pt x="431" y="440"/>
                  </a:lnTo>
                  <a:lnTo>
                    <a:pt x="416" y="501"/>
                  </a:lnTo>
                  <a:lnTo>
                    <a:pt x="408" y="539"/>
                  </a:lnTo>
                  <a:lnTo>
                    <a:pt x="401" y="577"/>
                  </a:lnTo>
                  <a:lnTo>
                    <a:pt x="408" y="607"/>
                  </a:lnTo>
                  <a:lnTo>
                    <a:pt x="416" y="630"/>
                  </a:lnTo>
                  <a:lnTo>
                    <a:pt x="424" y="653"/>
                  </a:lnTo>
                  <a:lnTo>
                    <a:pt x="439" y="668"/>
                  </a:lnTo>
                  <a:lnTo>
                    <a:pt x="461" y="683"/>
                  </a:lnTo>
                  <a:lnTo>
                    <a:pt x="492" y="683"/>
                  </a:lnTo>
                  <a:lnTo>
                    <a:pt x="529" y="676"/>
                  </a:lnTo>
                  <a:lnTo>
                    <a:pt x="575" y="660"/>
                  </a:lnTo>
                  <a:lnTo>
                    <a:pt x="620" y="622"/>
                  </a:lnTo>
                  <a:lnTo>
                    <a:pt x="666" y="562"/>
                  </a:lnTo>
                  <a:lnTo>
                    <a:pt x="703" y="478"/>
                  </a:lnTo>
                  <a:lnTo>
                    <a:pt x="703" y="463"/>
                  </a:lnTo>
                  <a:lnTo>
                    <a:pt x="711" y="463"/>
                  </a:lnTo>
                  <a:lnTo>
                    <a:pt x="726" y="456"/>
                  </a:lnTo>
                  <a:lnTo>
                    <a:pt x="726" y="456"/>
                  </a:lnTo>
                  <a:lnTo>
                    <a:pt x="734" y="463"/>
                  </a:lnTo>
                  <a:lnTo>
                    <a:pt x="741" y="463"/>
                  </a:lnTo>
                  <a:lnTo>
                    <a:pt x="741" y="471"/>
                  </a:lnTo>
                  <a:lnTo>
                    <a:pt x="734" y="509"/>
                  </a:lnTo>
                  <a:lnTo>
                    <a:pt x="711" y="554"/>
                  </a:lnTo>
                  <a:lnTo>
                    <a:pt x="681" y="615"/>
                  </a:lnTo>
                  <a:lnTo>
                    <a:pt x="628" y="668"/>
                  </a:lnTo>
                  <a:lnTo>
                    <a:pt x="567" y="706"/>
                  </a:lnTo>
                  <a:lnTo>
                    <a:pt x="492" y="721"/>
                  </a:lnTo>
                  <a:lnTo>
                    <a:pt x="424" y="706"/>
                  </a:lnTo>
                  <a:lnTo>
                    <a:pt x="378" y="683"/>
                  </a:lnTo>
                  <a:lnTo>
                    <a:pt x="340" y="645"/>
                  </a:lnTo>
                  <a:lnTo>
                    <a:pt x="318" y="600"/>
                  </a:lnTo>
                  <a:lnTo>
                    <a:pt x="303" y="622"/>
                  </a:lnTo>
                  <a:lnTo>
                    <a:pt x="272" y="660"/>
                  </a:lnTo>
                  <a:lnTo>
                    <a:pt x="219" y="698"/>
                  </a:lnTo>
                  <a:lnTo>
                    <a:pt x="151" y="721"/>
                  </a:lnTo>
                  <a:lnTo>
                    <a:pt x="98" y="714"/>
                  </a:lnTo>
                  <a:lnTo>
                    <a:pt x="45" y="691"/>
                  </a:lnTo>
                  <a:lnTo>
                    <a:pt x="15" y="660"/>
                  </a:lnTo>
                  <a:lnTo>
                    <a:pt x="0" y="615"/>
                  </a:lnTo>
                  <a:lnTo>
                    <a:pt x="0" y="585"/>
                  </a:lnTo>
                  <a:lnTo>
                    <a:pt x="15" y="562"/>
                  </a:lnTo>
                  <a:lnTo>
                    <a:pt x="38" y="539"/>
                  </a:lnTo>
                  <a:lnTo>
                    <a:pt x="60" y="524"/>
                  </a:lnTo>
                  <a:lnTo>
                    <a:pt x="83" y="524"/>
                  </a:lnTo>
                  <a:lnTo>
                    <a:pt x="98" y="524"/>
                  </a:lnTo>
                  <a:lnTo>
                    <a:pt x="113" y="524"/>
                  </a:lnTo>
                  <a:lnTo>
                    <a:pt x="129" y="531"/>
                  </a:lnTo>
                  <a:lnTo>
                    <a:pt x="136" y="547"/>
                  </a:lnTo>
                  <a:lnTo>
                    <a:pt x="144" y="554"/>
                  </a:lnTo>
                  <a:lnTo>
                    <a:pt x="144" y="577"/>
                  </a:lnTo>
                  <a:lnTo>
                    <a:pt x="144" y="600"/>
                  </a:lnTo>
                  <a:lnTo>
                    <a:pt x="129" y="622"/>
                  </a:lnTo>
                  <a:lnTo>
                    <a:pt x="113" y="645"/>
                  </a:lnTo>
                  <a:lnTo>
                    <a:pt x="98" y="653"/>
                  </a:lnTo>
                  <a:lnTo>
                    <a:pt x="68" y="660"/>
                  </a:lnTo>
                  <a:lnTo>
                    <a:pt x="98" y="676"/>
                  </a:lnTo>
                  <a:lnTo>
                    <a:pt x="121" y="683"/>
                  </a:lnTo>
                  <a:lnTo>
                    <a:pt x="136" y="683"/>
                  </a:lnTo>
                  <a:lnTo>
                    <a:pt x="151" y="683"/>
                  </a:lnTo>
                  <a:lnTo>
                    <a:pt x="219" y="660"/>
                  </a:lnTo>
                  <a:lnTo>
                    <a:pt x="265" y="607"/>
                  </a:lnTo>
                  <a:lnTo>
                    <a:pt x="303" y="516"/>
                  </a:lnTo>
                  <a:lnTo>
                    <a:pt x="340" y="372"/>
                  </a:lnTo>
                  <a:lnTo>
                    <a:pt x="371" y="266"/>
                  </a:lnTo>
                  <a:lnTo>
                    <a:pt x="386" y="190"/>
                  </a:lnTo>
                  <a:lnTo>
                    <a:pt x="386" y="137"/>
                  </a:lnTo>
                  <a:lnTo>
                    <a:pt x="386" y="106"/>
                  </a:lnTo>
                  <a:lnTo>
                    <a:pt x="378" y="84"/>
                  </a:lnTo>
                  <a:lnTo>
                    <a:pt x="371" y="68"/>
                  </a:lnTo>
                  <a:lnTo>
                    <a:pt x="355" y="53"/>
                  </a:lnTo>
                  <a:lnTo>
                    <a:pt x="340" y="38"/>
                  </a:lnTo>
                  <a:lnTo>
                    <a:pt x="325" y="38"/>
                  </a:lnTo>
                  <a:lnTo>
                    <a:pt x="318" y="31"/>
                  </a:lnTo>
                  <a:lnTo>
                    <a:pt x="303" y="31"/>
                  </a:lnTo>
                  <a:lnTo>
                    <a:pt x="265" y="38"/>
                  </a:lnTo>
                  <a:lnTo>
                    <a:pt x="219" y="53"/>
                  </a:lnTo>
                  <a:lnTo>
                    <a:pt x="174" y="91"/>
                  </a:lnTo>
                  <a:lnTo>
                    <a:pt x="129" y="152"/>
                  </a:lnTo>
                  <a:lnTo>
                    <a:pt x="91" y="243"/>
                  </a:lnTo>
                  <a:lnTo>
                    <a:pt x="83" y="251"/>
                  </a:lnTo>
                  <a:lnTo>
                    <a:pt x="76" y="251"/>
                  </a:lnTo>
                  <a:lnTo>
                    <a:pt x="68" y="251"/>
                  </a:lnTo>
                  <a:lnTo>
                    <a:pt x="68" y="251"/>
                  </a:lnTo>
                  <a:lnTo>
                    <a:pt x="60" y="251"/>
                  </a:lnTo>
                  <a:lnTo>
                    <a:pt x="53" y="251"/>
                  </a:lnTo>
                  <a:lnTo>
                    <a:pt x="45" y="243"/>
                  </a:lnTo>
                  <a:lnTo>
                    <a:pt x="53" y="213"/>
                  </a:lnTo>
                  <a:lnTo>
                    <a:pt x="76" y="160"/>
                  </a:lnTo>
                  <a:lnTo>
                    <a:pt x="113" y="106"/>
                  </a:lnTo>
                  <a:lnTo>
                    <a:pt x="166" y="53"/>
                  </a:lnTo>
                  <a:lnTo>
                    <a:pt x="227" y="15"/>
                  </a:lnTo>
                  <a:lnTo>
                    <a:pt x="3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 name="Freeform 84"/>
            <p:cNvSpPr>
              <a:spLocks/>
            </p:cNvSpPr>
            <p:nvPr/>
          </p:nvSpPr>
          <p:spPr bwMode="auto">
            <a:xfrm>
              <a:off x="21802" y="3771"/>
              <a:ext cx="529" cy="508"/>
            </a:xfrm>
            <a:custGeom>
              <a:avLst/>
              <a:gdLst/>
              <a:ahLst/>
              <a:cxnLst>
                <a:cxn ang="0">
                  <a:pos x="143" y="0"/>
                </a:cxn>
                <a:cxn ang="0">
                  <a:pos x="181" y="15"/>
                </a:cxn>
                <a:cxn ang="0">
                  <a:pos x="219" y="38"/>
                </a:cxn>
                <a:cxn ang="0">
                  <a:pos x="249" y="83"/>
                </a:cxn>
                <a:cxn ang="0">
                  <a:pos x="408" y="0"/>
                </a:cxn>
                <a:cxn ang="0">
                  <a:pos x="453" y="7"/>
                </a:cxn>
                <a:cxn ang="0">
                  <a:pos x="499" y="30"/>
                </a:cxn>
                <a:cxn ang="0">
                  <a:pos x="521" y="60"/>
                </a:cxn>
                <a:cxn ang="0">
                  <a:pos x="521" y="106"/>
                </a:cxn>
                <a:cxn ang="0">
                  <a:pos x="499" y="144"/>
                </a:cxn>
                <a:cxn ang="0">
                  <a:pos x="461" y="152"/>
                </a:cxn>
                <a:cxn ang="0">
                  <a:pos x="431" y="144"/>
                </a:cxn>
                <a:cxn ang="0">
                  <a:pos x="416" y="114"/>
                </a:cxn>
                <a:cxn ang="0">
                  <a:pos x="431" y="76"/>
                </a:cxn>
                <a:cxn ang="0">
                  <a:pos x="469" y="45"/>
                </a:cxn>
                <a:cxn ang="0">
                  <a:pos x="423" y="38"/>
                </a:cxn>
                <a:cxn ang="0">
                  <a:pos x="378" y="38"/>
                </a:cxn>
                <a:cxn ang="0">
                  <a:pos x="340" y="53"/>
                </a:cxn>
                <a:cxn ang="0">
                  <a:pos x="310" y="68"/>
                </a:cxn>
                <a:cxn ang="0">
                  <a:pos x="279" y="98"/>
                </a:cxn>
                <a:cxn ang="0">
                  <a:pos x="257" y="136"/>
                </a:cxn>
                <a:cxn ang="0">
                  <a:pos x="242" y="159"/>
                </a:cxn>
                <a:cxn ang="0">
                  <a:pos x="234" y="182"/>
                </a:cxn>
                <a:cxn ang="0">
                  <a:pos x="227" y="227"/>
                </a:cxn>
                <a:cxn ang="0">
                  <a:pos x="211" y="265"/>
                </a:cxn>
                <a:cxn ang="0">
                  <a:pos x="211" y="273"/>
                </a:cxn>
                <a:cxn ang="0">
                  <a:pos x="181" y="410"/>
                </a:cxn>
                <a:cxn ang="0">
                  <a:pos x="166" y="455"/>
                </a:cxn>
                <a:cxn ang="0">
                  <a:pos x="158" y="478"/>
                </a:cxn>
                <a:cxn ang="0">
                  <a:pos x="143" y="501"/>
                </a:cxn>
                <a:cxn ang="0">
                  <a:pos x="113" y="508"/>
                </a:cxn>
                <a:cxn ang="0">
                  <a:pos x="90" y="501"/>
                </a:cxn>
                <a:cxn ang="0">
                  <a:pos x="75" y="478"/>
                </a:cxn>
                <a:cxn ang="0">
                  <a:pos x="75" y="455"/>
                </a:cxn>
                <a:cxn ang="0">
                  <a:pos x="83" y="432"/>
                </a:cxn>
                <a:cxn ang="0">
                  <a:pos x="128" y="250"/>
                </a:cxn>
                <a:cxn ang="0">
                  <a:pos x="143" y="182"/>
                </a:cxn>
                <a:cxn ang="0">
                  <a:pos x="158" y="129"/>
                </a:cxn>
                <a:cxn ang="0">
                  <a:pos x="166" y="91"/>
                </a:cxn>
                <a:cxn ang="0">
                  <a:pos x="158" y="53"/>
                </a:cxn>
                <a:cxn ang="0">
                  <a:pos x="143" y="38"/>
                </a:cxn>
                <a:cxn ang="0">
                  <a:pos x="90" y="45"/>
                </a:cxn>
                <a:cxn ang="0">
                  <a:pos x="45" y="159"/>
                </a:cxn>
                <a:cxn ang="0">
                  <a:pos x="37" y="182"/>
                </a:cxn>
                <a:cxn ang="0">
                  <a:pos x="22" y="189"/>
                </a:cxn>
                <a:cxn ang="0">
                  <a:pos x="7" y="189"/>
                </a:cxn>
                <a:cxn ang="0">
                  <a:pos x="0" y="174"/>
                </a:cxn>
                <a:cxn ang="0">
                  <a:pos x="7" y="152"/>
                </a:cxn>
                <a:cxn ang="0">
                  <a:pos x="22" y="106"/>
                </a:cxn>
                <a:cxn ang="0">
                  <a:pos x="45" y="60"/>
                </a:cxn>
                <a:cxn ang="0">
                  <a:pos x="75" y="23"/>
                </a:cxn>
                <a:cxn ang="0">
                  <a:pos x="128" y="0"/>
                </a:cxn>
              </a:cxnLst>
              <a:rect l="0" t="0" r="r" b="b"/>
              <a:pathLst>
                <a:path w="529" h="508">
                  <a:moveTo>
                    <a:pt x="128" y="0"/>
                  </a:moveTo>
                  <a:lnTo>
                    <a:pt x="143" y="0"/>
                  </a:lnTo>
                  <a:lnTo>
                    <a:pt x="158" y="7"/>
                  </a:lnTo>
                  <a:lnTo>
                    <a:pt x="181" y="15"/>
                  </a:lnTo>
                  <a:lnTo>
                    <a:pt x="204" y="23"/>
                  </a:lnTo>
                  <a:lnTo>
                    <a:pt x="219" y="38"/>
                  </a:lnTo>
                  <a:lnTo>
                    <a:pt x="234" y="53"/>
                  </a:lnTo>
                  <a:lnTo>
                    <a:pt x="249" y="83"/>
                  </a:lnTo>
                  <a:lnTo>
                    <a:pt x="325" y="23"/>
                  </a:lnTo>
                  <a:lnTo>
                    <a:pt x="408" y="0"/>
                  </a:lnTo>
                  <a:lnTo>
                    <a:pt x="431" y="7"/>
                  </a:lnTo>
                  <a:lnTo>
                    <a:pt x="453" y="7"/>
                  </a:lnTo>
                  <a:lnTo>
                    <a:pt x="476" y="15"/>
                  </a:lnTo>
                  <a:lnTo>
                    <a:pt x="499" y="30"/>
                  </a:lnTo>
                  <a:lnTo>
                    <a:pt x="514" y="45"/>
                  </a:lnTo>
                  <a:lnTo>
                    <a:pt x="521" y="60"/>
                  </a:lnTo>
                  <a:lnTo>
                    <a:pt x="529" y="83"/>
                  </a:lnTo>
                  <a:lnTo>
                    <a:pt x="521" y="106"/>
                  </a:lnTo>
                  <a:lnTo>
                    <a:pt x="514" y="129"/>
                  </a:lnTo>
                  <a:lnTo>
                    <a:pt x="499" y="144"/>
                  </a:lnTo>
                  <a:lnTo>
                    <a:pt x="476" y="152"/>
                  </a:lnTo>
                  <a:lnTo>
                    <a:pt x="461" y="152"/>
                  </a:lnTo>
                  <a:lnTo>
                    <a:pt x="446" y="152"/>
                  </a:lnTo>
                  <a:lnTo>
                    <a:pt x="431" y="144"/>
                  </a:lnTo>
                  <a:lnTo>
                    <a:pt x="423" y="129"/>
                  </a:lnTo>
                  <a:lnTo>
                    <a:pt x="416" y="114"/>
                  </a:lnTo>
                  <a:lnTo>
                    <a:pt x="416" y="91"/>
                  </a:lnTo>
                  <a:lnTo>
                    <a:pt x="431" y="76"/>
                  </a:lnTo>
                  <a:lnTo>
                    <a:pt x="446" y="60"/>
                  </a:lnTo>
                  <a:lnTo>
                    <a:pt x="469" y="45"/>
                  </a:lnTo>
                  <a:lnTo>
                    <a:pt x="446" y="38"/>
                  </a:lnTo>
                  <a:lnTo>
                    <a:pt x="423" y="38"/>
                  </a:lnTo>
                  <a:lnTo>
                    <a:pt x="408" y="30"/>
                  </a:lnTo>
                  <a:lnTo>
                    <a:pt x="378" y="38"/>
                  </a:lnTo>
                  <a:lnTo>
                    <a:pt x="355" y="38"/>
                  </a:lnTo>
                  <a:lnTo>
                    <a:pt x="340" y="53"/>
                  </a:lnTo>
                  <a:lnTo>
                    <a:pt x="325" y="60"/>
                  </a:lnTo>
                  <a:lnTo>
                    <a:pt x="310" y="68"/>
                  </a:lnTo>
                  <a:lnTo>
                    <a:pt x="295" y="83"/>
                  </a:lnTo>
                  <a:lnTo>
                    <a:pt x="279" y="98"/>
                  </a:lnTo>
                  <a:lnTo>
                    <a:pt x="264" y="121"/>
                  </a:lnTo>
                  <a:lnTo>
                    <a:pt x="257" y="136"/>
                  </a:lnTo>
                  <a:lnTo>
                    <a:pt x="249" y="152"/>
                  </a:lnTo>
                  <a:lnTo>
                    <a:pt x="242" y="159"/>
                  </a:lnTo>
                  <a:lnTo>
                    <a:pt x="242" y="167"/>
                  </a:lnTo>
                  <a:lnTo>
                    <a:pt x="234" y="182"/>
                  </a:lnTo>
                  <a:lnTo>
                    <a:pt x="234" y="205"/>
                  </a:lnTo>
                  <a:lnTo>
                    <a:pt x="227" y="227"/>
                  </a:lnTo>
                  <a:lnTo>
                    <a:pt x="219" y="243"/>
                  </a:lnTo>
                  <a:lnTo>
                    <a:pt x="211" y="265"/>
                  </a:lnTo>
                  <a:lnTo>
                    <a:pt x="211" y="273"/>
                  </a:lnTo>
                  <a:lnTo>
                    <a:pt x="211" y="273"/>
                  </a:lnTo>
                  <a:lnTo>
                    <a:pt x="181" y="394"/>
                  </a:lnTo>
                  <a:lnTo>
                    <a:pt x="181" y="410"/>
                  </a:lnTo>
                  <a:lnTo>
                    <a:pt x="174" y="432"/>
                  </a:lnTo>
                  <a:lnTo>
                    <a:pt x="166" y="455"/>
                  </a:lnTo>
                  <a:lnTo>
                    <a:pt x="166" y="470"/>
                  </a:lnTo>
                  <a:lnTo>
                    <a:pt x="158" y="478"/>
                  </a:lnTo>
                  <a:lnTo>
                    <a:pt x="151" y="493"/>
                  </a:lnTo>
                  <a:lnTo>
                    <a:pt x="143" y="501"/>
                  </a:lnTo>
                  <a:lnTo>
                    <a:pt x="128" y="508"/>
                  </a:lnTo>
                  <a:lnTo>
                    <a:pt x="113" y="508"/>
                  </a:lnTo>
                  <a:lnTo>
                    <a:pt x="98" y="508"/>
                  </a:lnTo>
                  <a:lnTo>
                    <a:pt x="90" y="501"/>
                  </a:lnTo>
                  <a:lnTo>
                    <a:pt x="75" y="493"/>
                  </a:lnTo>
                  <a:lnTo>
                    <a:pt x="75" y="478"/>
                  </a:lnTo>
                  <a:lnTo>
                    <a:pt x="75" y="470"/>
                  </a:lnTo>
                  <a:lnTo>
                    <a:pt x="75" y="455"/>
                  </a:lnTo>
                  <a:lnTo>
                    <a:pt x="83" y="440"/>
                  </a:lnTo>
                  <a:lnTo>
                    <a:pt x="83" y="432"/>
                  </a:lnTo>
                  <a:lnTo>
                    <a:pt x="121" y="281"/>
                  </a:lnTo>
                  <a:lnTo>
                    <a:pt x="128" y="250"/>
                  </a:lnTo>
                  <a:lnTo>
                    <a:pt x="136" y="220"/>
                  </a:lnTo>
                  <a:lnTo>
                    <a:pt x="143" y="182"/>
                  </a:lnTo>
                  <a:lnTo>
                    <a:pt x="151" y="159"/>
                  </a:lnTo>
                  <a:lnTo>
                    <a:pt x="158" y="129"/>
                  </a:lnTo>
                  <a:lnTo>
                    <a:pt x="166" y="106"/>
                  </a:lnTo>
                  <a:lnTo>
                    <a:pt x="166" y="91"/>
                  </a:lnTo>
                  <a:lnTo>
                    <a:pt x="166" y="68"/>
                  </a:lnTo>
                  <a:lnTo>
                    <a:pt x="158" y="53"/>
                  </a:lnTo>
                  <a:lnTo>
                    <a:pt x="151" y="45"/>
                  </a:lnTo>
                  <a:lnTo>
                    <a:pt x="143" y="38"/>
                  </a:lnTo>
                  <a:lnTo>
                    <a:pt x="128" y="30"/>
                  </a:lnTo>
                  <a:lnTo>
                    <a:pt x="90" y="45"/>
                  </a:lnTo>
                  <a:lnTo>
                    <a:pt x="68" y="91"/>
                  </a:lnTo>
                  <a:lnTo>
                    <a:pt x="45" y="159"/>
                  </a:lnTo>
                  <a:lnTo>
                    <a:pt x="37" y="174"/>
                  </a:lnTo>
                  <a:lnTo>
                    <a:pt x="37" y="182"/>
                  </a:lnTo>
                  <a:lnTo>
                    <a:pt x="30" y="189"/>
                  </a:lnTo>
                  <a:lnTo>
                    <a:pt x="22" y="189"/>
                  </a:lnTo>
                  <a:lnTo>
                    <a:pt x="15" y="189"/>
                  </a:lnTo>
                  <a:lnTo>
                    <a:pt x="7" y="189"/>
                  </a:lnTo>
                  <a:lnTo>
                    <a:pt x="0" y="182"/>
                  </a:lnTo>
                  <a:lnTo>
                    <a:pt x="0" y="174"/>
                  </a:lnTo>
                  <a:lnTo>
                    <a:pt x="0" y="167"/>
                  </a:lnTo>
                  <a:lnTo>
                    <a:pt x="7" y="152"/>
                  </a:lnTo>
                  <a:lnTo>
                    <a:pt x="15" y="129"/>
                  </a:lnTo>
                  <a:lnTo>
                    <a:pt x="22" y="106"/>
                  </a:lnTo>
                  <a:lnTo>
                    <a:pt x="30" y="83"/>
                  </a:lnTo>
                  <a:lnTo>
                    <a:pt x="45" y="60"/>
                  </a:lnTo>
                  <a:lnTo>
                    <a:pt x="60" y="38"/>
                  </a:lnTo>
                  <a:lnTo>
                    <a:pt x="75" y="23"/>
                  </a:lnTo>
                  <a:lnTo>
                    <a:pt x="105" y="7"/>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 name="Freeform 85"/>
            <p:cNvSpPr>
              <a:spLocks/>
            </p:cNvSpPr>
            <p:nvPr/>
          </p:nvSpPr>
          <p:spPr bwMode="auto">
            <a:xfrm>
              <a:off x="22497" y="2845"/>
              <a:ext cx="220" cy="1594"/>
            </a:xfrm>
            <a:custGeom>
              <a:avLst/>
              <a:gdLst/>
              <a:ahLst/>
              <a:cxnLst>
                <a:cxn ang="0">
                  <a:pos x="0" y="0"/>
                </a:cxn>
                <a:cxn ang="0">
                  <a:pos x="220" y="0"/>
                </a:cxn>
                <a:cxn ang="0">
                  <a:pos x="220" y="1594"/>
                </a:cxn>
                <a:cxn ang="0">
                  <a:pos x="0" y="1594"/>
                </a:cxn>
                <a:cxn ang="0">
                  <a:pos x="0" y="1533"/>
                </a:cxn>
                <a:cxn ang="0">
                  <a:pos x="152" y="1533"/>
                </a:cxn>
                <a:cxn ang="0">
                  <a:pos x="152" y="61"/>
                </a:cxn>
                <a:cxn ang="0">
                  <a:pos x="0" y="61"/>
                </a:cxn>
                <a:cxn ang="0">
                  <a:pos x="0" y="0"/>
                </a:cxn>
              </a:cxnLst>
              <a:rect l="0" t="0" r="r" b="b"/>
              <a:pathLst>
                <a:path w="220" h="1594">
                  <a:moveTo>
                    <a:pt x="0" y="0"/>
                  </a:moveTo>
                  <a:lnTo>
                    <a:pt x="220" y="0"/>
                  </a:lnTo>
                  <a:lnTo>
                    <a:pt x="220" y="1594"/>
                  </a:lnTo>
                  <a:lnTo>
                    <a:pt x="0" y="1594"/>
                  </a:lnTo>
                  <a:lnTo>
                    <a:pt x="0" y="1533"/>
                  </a:lnTo>
                  <a:lnTo>
                    <a:pt x="152" y="1533"/>
                  </a:lnTo>
                  <a:lnTo>
                    <a:pt x="152" y="61"/>
                  </a:lnTo>
                  <a:lnTo>
                    <a:pt x="0" y="6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 name="Freeform 86"/>
            <p:cNvSpPr>
              <a:spLocks/>
            </p:cNvSpPr>
            <p:nvPr/>
          </p:nvSpPr>
          <p:spPr bwMode="auto">
            <a:xfrm>
              <a:off x="23042" y="3869"/>
              <a:ext cx="182" cy="479"/>
            </a:xfrm>
            <a:custGeom>
              <a:avLst/>
              <a:gdLst/>
              <a:ahLst/>
              <a:cxnLst>
                <a:cxn ang="0">
                  <a:pos x="83" y="0"/>
                </a:cxn>
                <a:cxn ang="0">
                  <a:pos x="136" y="23"/>
                </a:cxn>
                <a:cxn ang="0">
                  <a:pos x="166" y="76"/>
                </a:cxn>
                <a:cxn ang="0">
                  <a:pos x="182" y="167"/>
                </a:cxn>
                <a:cxn ang="0">
                  <a:pos x="182" y="167"/>
                </a:cxn>
                <a:cxn ang="0">
                  <a:pos x="166" y="274"/>
                </a:cxn>
                <a:cxn ang="0">
                  <a:pos x="136" y="357"/>
                </a:cxn>
                <a:cxn ang="0">
                  <a:pos x="98" y="425"/>
                </a:cxn>
                <a:cxn ang="0">
                  <a:pos x="61" y="463"/>
                </a:cxn>
                <a:cxn ang="0">
                  <a:pos x="38" y="479"/>
                </a:cxn>
                <a:cxn ang="0">
                  <a:pos x="30" y="471"/>
                </a:cxn>
                <a:cxn ang="0">
                  <a:pos x="23" y="463"/>
                </a:cxn>
                <a:cxn ang="0">
                  <a:pos x="23" y="456"/>
                </a:cxn>
                <a:cxn ang="0">
                  <a:pos x="23" y="456"/>
                </a:cxn>
                <a:cxn ang="0">
                  <a:pos x="30" y="448"/>
                </a:cxn>
                <a:cxn ang="0">
                  <a:pos x="38" y="433"/>
                </a:cxn>
                <a:cxn ang="0">
                  <a:pos x="91" y="372"/>
                </a:cxn>
                <a:cxn ang="0">
                  <a:pos x="129" y="281"/>
                </a:cxn>
                <a:cxn ang="0">
                  <a:pos x="151" y="167"/>
                </a:cxn>
                <a:cxn ang="0">
                  <a:pos x="151" y="152"/>
                </a:cxn>
                <a:cxn ang="0">
                  <a:pos x="144" y="145"/>
                </a:cxn>
                <a:cxn ang="0">
                  <a:pos x="144" y="145"/>
                </a:cxn>
                <a:cxn ang="0">
                  <a:pos x="144" y="145"/>
                </a:cxn>
                <a:cxn ang="0">
                  <a:pos x="144" y="145"/>
                </a:cxn>
                <a:cxn ang="0">
                  <a:pos x="136" y="152"/>
                </a:cxn>
                <a:cxn ang="0">
                  <a:pos x="113" y="167"/>
                </a:cxn>
                <a:cxn ang="0">
                  <a:pos x="83" y="167"/>
                </a:cxn>
                <a:cxn ang="0">
                  <a:pos x="61" y="167"/>
                </a:cxn>
                <a:cxn ang="0">
                  <a:pos x="38" y="160"/>
                </a:cxn>
                <a:cxn ang="0">
                  <a:pos x="23" y="145"/>
                </a:cxn>
                <a:cxn ang="0">
                  <a:pos x="8" y="129"/>
                </a:cxn>
                <a:cxn ang="0">
                  <a:pos x="0" y="107"/>
                </a:cxn>
                <a:cxn ang="0">
                  <a:pos x="0" y="84"/>
                </a:cxn>
                <a:cxn ang="0">
                  <a:pos x="0" y="61"/>
                </a:cxn>
                <a:cxn ang="0">
                  <a:pos x="8" y="46"/>
                </a:cxn>
                <a:cxn ang="0">
                  <a:pos x="23" y="31"/>
                </a:cxn>
                <a:cxn ang="0">
                  <a:pos x="38" y="16"/>
                </a:cxn>
                <a:cxn ang="0">
                  <a:pos x="61" y="8"/>
                </a:cxn>
                <a:cxn ang="0">
                  <a:pos x="83" y="0"/>
                </a:cxn>
              </a:cxnLst>
              <a:rect l="0" t="0" r="r" b="b"/>
              <a:pathLst>
                <a:path w="182" h="479">
                  <a:moveTo>
                    <a:pt x="83" y="0"/>
                  </a:moveTo>
                  <a:lnTo>
                    <a:pt x="136" y="23"/>
                  </a:lnTo>
                  <a:lnTo>
                    <a:pt x="166" y="76"/>
                  </a:lnTo>
                  <a:lnTo>
                    <a:pt x="182" y="167"/>
                  </a:lnTo>
                  <a:lnTo>
                    <a:pt x="182" y="167"/>
                  </a:lnTo>
                  <a:lnTo>
                    <a:pt x="166" y="274"/>
                  </a:lnTo>
                  <a:lnTo>
                    <a:pt x="136" y="357"/>
                  </a:lnTo>
                  <a:lnTo>
                    <a:pt x="98" y="425"/>
                  </a:lnTo>
                  <a:lnTo>
                    <a:pt x="61" y="463"/>
                  </a:lnTo>
                  <a:lnTo>
                    <a:pt x="38" y="479"/>
                  </a:lnTo>
                  <a:lnTo>
                    <a:pt x="30" y="471"/>
                  </a:lnTo>
                  <a:lnTo>
                    <a:pt x="23" y="463"/>
                  </a:lnTo>
                  <a:lnTo>
                    <a:pt x="23" y="456"/>
                  </a:lnTo>
                  <a:lnTo>
                    <a:pt x="23" y="456"/>
                  </a:lnTo>
                  <a:lnTo>
                    <a:pt x="30" y="448"/>
                  </a:lnTo>
                  <a:lnTo>
                    <a:pt x="38" y="433"/>
                  </a:lnTo>
                  <a:lnTo>
                    <a:pt x="91" y="372"/>
                  </a:lnTo>
                  <a:lnTo>
                    <a:pt x="129" y="281"/>
                  </a:lnTo>
                  <a:lnTo>
                    <a:pt x="151" y="167"/>
                  </a:lnTo>
                  <a:lnTo>
                    <a:pt x="151" y="152"/>
                  </a:lnTo>
                  <a:lnTo>
                    <a:pt x="144" y="145"/>
                  </a:lnTo>
                  <a:lnTo>
                    <a:pt x="144" y="145"/>
                  </a:lnTo>
                  <a:lnTo>
                    <a:pt x="144" y="145"/>
                  </a:lnTo>
                  <a:lnTo>
                    <a:pt x="144" y="145"/>
                  </a:lnTo>
                  <a:lnTo>
                    <a:pt x="136" y="152"/>
                  </a:lnTo>
                  <a:lnTo>
                    <a:pt x="113" y="167"/>
                  </a:lnTo>
                  <a:lnTo>
                    <a:pt x="83" y="167"/>
                  </a:lnTo>
                  <a:lnTo>
                    <a:pt x="61" y="167"/>
                  </a:lnTo>
                  <a:lnTo>
                    <a:pt x="38" y="160"/>
                  </a:lnTo>
                  <a:lnTo>
                    <a:pt x="23" y="145"/>
                  </a:lnTo>
                  <a:lnTo>
                    <a:pt x="8" y="129"/>
                  </a:lnTo>
                  <a:lnTo>
                    <a:pt x="0" y="107"/>
                  </a:lnTo>
                  <a:lnTo>
                    <a:pt x="0" y="84"/>
                  </a:lnTo>
                  <a:lnTo>
                    <a:pt x="0" y="61"/>
                  </a:lnTo>
                  <a:lnTo>
                    <a:pt x="8" y="46"/>
                  </a:lnTo>
                  <a:lnTo>
                    <a:pt x="23" y="31"/>
                  </a:lnTo>
                  <a:lnTo>
                    <a:pt x="38" y="16"/>
                  </a:lnTo>
                  <a:lnTo>
                    <a:pt x="61" y="8"/>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 name="Freeform 87"/>
            <p:cNvSpPr>
              <a:spLocks/>
            </p:cNvSpPr>
            <p:nvPr/>
          </p:nvSpPr>
          <p:spPr bwMode="auto">
            <a:xfrm>
              <a:off x="23693" y="2913"/>
              <a:ext cx="945" cy="1161"/>
            </a:xfrm>
            <a:custGeom>
              <a:avLst/>
              <a:gdLst/>
              <a:ahLst/>
              <a:cxnLst>
                <a:cxn ang="0">
                  <a:pos x="695" y="15"/>
                </a:cxn>
                <a:cxn ang="0">
                  <a:pos x="824" y="122"/>
                </a:cxn>
                <a:cxn ang="0">
                  <a:pos x="915" y="15"/>
                </a:cxn>
                <a:cxn ang="0">
                  <a:pos x="922" y="0"/>
                </a:cxn>
                <a:cxn ang="0">
                  <a:pos x="937" y="8"/>
                </a:cxn>
                <a:cxn ang="0">
                  <a:pos x="945" y="15"/>
                </a:cxn>
                <a:cxn ang="0">
                  <a:pos x="862" y="364"/>
                </a:cxn>
                <a:cxn ang="0">
                  <a:pos x="854" y="395"/>
                </a:cxn>
                <a:cxn ang="0">
                  <a:pos x="839" y="402"/>
                </a:cxn>
                <a:cxn ang="0">
                  <a:pos x="816" y="395"/>
                </a:cxn>
                <a:cxn ang="0">
                  <a:pos x="816" y="387"/>
                </a:cxn>
                <a:cxn ang="0">
                  <a:pos x="824" y="357"/>
                </a:cxn>
                <a:cxn ang="0">
                  <a:pos x="824" y="296"/>
                </a:cxn>
                <a:cxn ang="0">
                  <a:pos x="779" y="129"/>
                </a:cxn>
                <a:cxn ang="0">
                  <a:pos x="673" y="53"/>
                </a:cxn>
                <a:cxn ang="0">
                  <a:pos x="506" y="61"/>
                </a:cxn>
                <a:cxn ang="0">
                  <a:pos x="370" y="167"/>
                </a:cxn>
                <a:cxn ang="0">
                  <a:pos x="317" y="311"/>
                </a:cxn>
                <a:cxn ang="0">
                  <a:pos x="347" y="410"/>
                </a:cxn>
                <a:cxn ang="0">
                  <a:pos x="416" y="456"/>
                </a:cxn>
                <a:cxn ang="0">
                  <a:pos x="446" y="463"/>
                </a:cxn>
                <a:cxn ang="0">
                  <a:pos x="499" y="478"/>
                </a:cxn>
                <a:cxn ang="0">
                  <a:pos x="605" y="509"/>
                </a:cxn>
                <a:cxn ang="0">
                  <a:pos x="695" y="539"/>
                </a:cxn>
                <a:cxn ang="0">
                  <a:pos x="741" y="585"/>
                </a:cxn>
                <a:cxn ang="0">
                  <a:pos x="794" y="676"/>
                </a:cxn>
                <a:cxn ang="0">
                  <a:pos x="779" y="873"/>
                </a:cxn>
                <a:cxn ang="0">
                  <a:pos x="627" y="1070"/>
                </a:cxn>
                <a:cxn ang="0">
                  <a:pos x="393" y="1161"/>
                </a:cxn>
                <a:cxn ang="0">
                  <a:pos x="249" y="1139"/>
                </a:cxn>
                <a:cxn ang="0">
                  <a:pos x="128" y="1047"/>
                </a:cxn>
                <a:cxn ang="0">
                  <a:pos x="37" y="1154"/>
                </a:cxn>
                <a:cxn ang="0">
                  <a:pos x="22" y="1161"/>
                </a:cxn>
                <a:cxn ang="0">
                  <a:pos x="7" y="1154"/>
                </a:cxn>
                <a:cxn ang="0">
                  <a:pos x="7" y="1123"/>
                </a:cxn>
                <a:cxn ang="0">
                  <a:pos x="37" y="1002"/>
                </a:cxn>
                <a:cxn ang="0">
                  <a:pos x="75" y="850"/>
                </a:cxn>
                <a:cxn ang="0">
                  <a:pos x="98" y="767"/>
                </a:cxn>
                <a:cxn ang="0">
                  <a:pos x="113" y="767"/>
                </a:cxn>
                <a:cxn ang="0">
                  <a:pos x="128" y="767"/>
                </a:cxn>
                <a:cxn ang="0">
                  <a:pos x="128" y="782"/>
                </a:cxn>
                <a:cxn ang="0">
                  <a:pos x="128" y="789"/>
                </a:cxn>
                <a:cxn ang="0">
                  <a:pos x="121" y="827"/>
                </a:cxn>
                <a:cxn ang="0">
                  <a:pos x="121" y="881"/>
                </a:cxn>
                <a:cxn ang="0">
                  <a:pos x="166" y="1025"/>
                </a:cxn>
                <a:cxn ang="0">
                  <a:pos x="279" y="1093"/>
                </a:cxn>
                <a:cxn ang="0">
                  <a:pos x="400" y="1108"/>
                </a:cxn>
                <a:cxn ang="0">
                  <a:pos x="567" y="1047"/>
                </a:cxn>
                <a:cxn ang="0">
                  <a:pos x="673" y="903"/>
                </a:cxn>
                <a:cxn ang="0">
                  <a:pos x="673" y="752"/>
                </a:cxn>
                <a:cxn ang="0">
                  <a:pos x="612" y="676"/>
                </a:cxn>
                <a:cxn ang="0">
                  <a:pos x="537" y="653"/>
                </a:cxn>
                <a:cxn ang="0">
                  <a:pos x="310" y="577"/>
                </a:cxn>
                <a:cxn ang="0">
                  <a:pos x="219" y="463"/>
                </a:cxn>
                <a:cxn ang="0">
                  <a:pos x="226" y="266"/>
                </a:cxn>
                <a:cxn ang="0">
                  <a:pos x="370" y="76"/>
                </a:cxn>
                <a:cxn ang="0">
                  <a:pos x="597" y="0"/>
                </a:cxn>
              </a:cxnLst>
              <a:rect l="0" t="0" r="r" b="b"/>
              <a:pathLst>
                <a:path w="945" h="1161">
                  <a:moveTo>
                    <a:pt x="597" y="0"/>
                  </a:moveTo>
                  <a:lnTo>
                    <a:pt x="695" y="15"/>
                  </a:lnTo>
                  <a:lnTo>
                    <a:pt x="771" y="53"/>
                  </a:lnTo>
                  <a:lnTo>
                    <a:pt x="824" y="122"/>
                  </a:lnTo>
                  <a:lnTo>
                    <a:pt x="900" y="23"/>
                  </a:lnTo>
                  <a:lnTo>
                    <a:pt x="915" y="15"/>
                  </a:lnTo>
                  <a:lnTo>
                    <a:pt x="922" y="8"/>
                  </a:lnTo>
                  <a:lnTo>
                    <a:pt x="922" y="0"/>
                  </a:lnTo>
                  <a:lnTo>
                    <a:pt x="930" y="0"/>
                  </a:lnTo>
                  <a:lnTo>
                    <a:pt x="937" y="8"/>
                  </a:lnTo>
                  <a:lnTo>
                    <a:pt x="945" y="15"/>
                  </a:lnTo>
                  <a:lnTo>
                    <a:pt x="945" y="15"/>
                  </a:lnTo>
                  <a:lnTo>
                    <a:pt x="945" y="15"/>
                  </a:lnTo>
                  <a:lnTo>
                    <a:pt x="862" y="364"/>
                  </a:lnTo>
                  <a:lnTo>
                    <a:pt x="854" y="380"/>
                  </a:lnTo>
                  <a:lnTo>
                    <a:pt x="854" y="395"/>
                  </a:lnTo>
                  <a:lnTo>
                    <a:pt x="847" y="395"/>
                  </a:lnTo>
                  <a:lnTo>
                    <a:pt x="839" y="402"/>
                  </a:lnTo>
                  <a:lnTo>
                    <a:pt x="824" y="395"/>
                  </a:lnTo>
                  <a:lnTo>
                    <a:pt x="816" y="395"/>
                  </a:lnTo>
                  <a:lnTo>
                    <a:pt x="816" y="387"/>
                  </a:lnTo>
                  <a:lnTo>
                    <a:pt x="816" y="387"/>
                  </a:lnTo>
                  <a:lnTo>
                    <a:pt x="816" y="372"/>
                  </a:lnTo>
                  <a:lnTo>
                    <a:pt x="824" y="357"/>
                  </a:lnTo>
                  <a:lnTo>
                    <a:pt x="824" y="327"/>
                  </a:lnTo>
                  <a:lnTo>
                    <a:pt x="824" y="296"/>
                  </a:lnTo>
                  <a:lnTo>
                    <a:pt x="816" y="198"/>
                  </a:lnTo>
                  <a:lnTo>
                    <a:pt x="779" y="129"/>
                  </a:lnTo>
                  <a:lnTo>
                    <a:pt x="733" y="84"/>
                  </a:lnTo>
                  <a:lnTo>
                    <a:pt x="673" y="53"/>
                  </a:lnTo>
                  <a:lnTo>
                    <a:pt x="597" y="46"/>
                  </a:lnTo>
                  <a:lnTo>
                    <a:pt x="506" y="61"/>
                  </a:lnTo>
                  <a:lnTo>
                    <a:pt x="431" y="106"/>
                  </a:lnTo>
                  <a:lnTo>
                    <a:pt x="370" y="167"/>
                  </a:lnTo>
                  <a:lnTo>
                    <a:pt x="332" y="235"/>
                  </a:lnTo>
                  <a:lnTo>
                    <a:pt x="317" y="311"/>
                  </a:lnTo>
                  <a:lnTo>
                    <a:pt x="325" y="364"/>
                  </a:lnTo>
                  <a:lnTo>
                    <a:pt x="347" y="410"/>
                  </a:lnTo>
                  <a:lnTo>
                    <a:pt x="378" y="440"/>
                  </a:lnTo>
                  <a:lnTo>
                    <a:pt x="416" y="456"/>
                  </a:lnTo>
                  <a:lnTo>
                    <a:pt x="423" y="463"/>
                  </a:lnTo>
                  <a:lnTo>
                    <a:pt x="446" y="463"/>
                  </a:lnTo>
                  <a:lnTo>
                    <a:pt x="468" y="471"/>
                  </a:lnTo>
                  <a:lnTo>
                    <a:pt x="499" y="478"/>
                  </a:lnTo>
                  <a:lnTo>
                    <a:pt x="521" y="486"/>
                  </a:lnTo>
                  <a:lnTo>
                    <a:pt x="605" y="509"/>
                  </a:lnTo>
                  <a:lnTo>
                    <a:pt x="658" y="524"/>
                  </a:lnTo>
                  <a:lnTo>
                    <a:pt x="695" y="539"/>
                  </a:lnTo>
                  <a:lnTo>
                    <a:pt x="718" y="562"/>
                  </a:lnTo>
                  <a:lnTo>
                    <a:pt x="741" y="585"/>
                  </a:lnTo>
                  <a:lnTo>
                    <a:pt x="771" y="622"/>
                  </a:lnTo>
                  <a:lnTo>
                    <a:pt x="794" y="676"/>
                  </a:lnTo>
                  <a:lnTo>
                    <a:pt x="801" y="752"/>
                  </a:lnTo>
                  <a:lnTo>
                    <a:pt x="779" y="873"/>
                  </a:lnTo>
                  <a:lnTo>
                    <a:pt x="718" y="979"/>
                  </a:lnTo>
                  <a:lnTo>
                    <a:pt x="627" y="1070"/>
                  </a:lnTo>
                  <a:lnTo>
                    <a:pt x="521" y="1139"/>
                  </a:lnTo>
                  <a:lnTo>
                    <a:pt x="393" y="1161"/>
                  </a:lnTo>
                  <a:lnTo>
                    <a:pt x="325" y="1154"/>
                  </a:lnTo>
                  <a:lnTo>
                    <a:pt x="249" y="1139"/>
                  </a:lnTo>
                  <a:lnTo>
                    <a:pt x="181" y="1101"/>
                  </a:lnTo>
                  <a:lnTo>
                    <a:pt x="128" y="1047"/>
                  </a:lnTo>
                  <a:lnTo>
                    <a:pt x="52" y="1139"/>
                  </a:lnTo>
                  <a:lnTo>
                    <a:pt x="37" y="1154"/>
                  </a:lnTo>
                  <a:lnTo>
                    <a:pt x="30" y="1161"/>
                  </a:lnTo>
                  <a:lnTo>
                    <a:pt x="22" y="1161"/>
                  </a:lnTo>
                  <a:lnTo>
                    <a:pt x="22" y="1161"/>
                  </a:lnTo>
                  <a:lnTo>
                    <a:pt x="7" y="1154"/>
                  </a:lnTo>
                  <a:lnTo>
                    <a:pt x="0" y="1146"/>
                  </a:lnTo>
                  <a:lnTo>
                    <a:pt x="7" y="1123"/>
                  </a:lnTo>
                  <a:lnTo>
                    <a:pt x="22" y="1070"/>
                  </a:lnTo>
                  <a:lnTo>
                    <a:pt x="37" y="1002"/>
                  </a:lnTo>
                  <a:lnTo>
                    <a:pt x="60" y="918"/>
                  </a:lnTo>
                  <a:lnTo>
                    <a:pt x="75" y="850"/>
                  </a:lnTo>
                  <a:lnTo>
                    <a:pt x="90" y="797"/>
                  </a:lnTo>
                  <a:lnTo>
                    <a:pt x="98" y="767"/>
                  </a:lnTo>
                  <a:lnTo>
                    <a:pt x="105" y="767"/>
                  </a:lnTo>
                  <a:lnTo>
                    <a:pt x="113" y="767"/>
                  </a:lnTo>
                  <a:lnTo>
                    <a:pt x="121" y="767"/>
                  </a:lnTo>
                  <a:lnTo>
                    <a:pt x="128" y="767"/>
                  </a:lnTo>
                  <a:lnTo>
                    <a:pt x="128" y="774"/>
                  </a:lnTo>
                  <a:lnTo>
                    <a:pt x="128" y="782"/>
                  </a:lnTo>
                  <a:lnTo>
                    <a:pt x="128" y="789"/>
                  </a:lnTo>
                  <a:lnTo>
                    <a:pt x="128" y="789"/>
                  </a:lnTo>
                  <a:lnTo>
                    <a:pt x="128" y="805"/>
                  </a:lnTo>
                  <a:lnTo>
                    <a:pt x="121" y="827"/>
                  </a:lnTo>
                  <a:lnTo>
                    <a:pt x="121" y="850"/>
                  </a:lnTo>
                  <a:lnTo>
                    <a:pt x="121" y="881"/>
                  </a:lnTo>
                  <a:lnTo>
                    <a:pt x="136" y="964"/>
                  </a:lnTo>
                  <a:lnTo>
                    <a:pt x="166" y="1025"/>
                  </a:lnTo>
                  <a:lnTo>
                    <a:pt x="219" y="1070"/>
                  </a:lnTo>
                  <a:lnTo>
                    <a:pt x="279" y="1093"/>
                  </a:lnTo>
                  <a:lnTo>
                    <a:pt x="340" y="1108"/>
                  </a:lnTo>
                  <a:lnTo>
                    <a:pt x="400" y="1108"/>
                  </a:lnTo>
                  <a:lnTo>
                    <a:pt x="491" y="1093"/>
                  </a:lnTo>
                  <a:lnTo>
                    <a:pt x="567" y="1047"/>
                  </a:lnTo>
                  <a:lnTo>
                    <a:pt x="627" y="987"/>
                  </a:lnTo>
                  <a:lnTo>
                    <a:pt x="673" y="903"/>
                  </a:lnTo>
                  <a:lnTo>
                    <a:pt x="688" y="820"/>
                  </a:lnTo>
                  <a:lnTo>
                    <a:pt x="673" y="752"/>
                  </a:lnTo>
                  <a:lnTo>
                    <a:pt x="650" y="706"/>
                  </a:lnTo>
                  <a:lnTo>
                    <a:pt x="612" y="676"/>
                  </a:lnTo>
                  <a:lnTo>
                    <a:pt x="574" y="660"/>
                  </a:lnTo>
                  <a:lnTo>
                    <a:pt x="537" y="653"/>
                  </a:lnTo>
                  <a:lnTo>
                    <a:pt x="370" y="607"/>
                  </a:lnTo>
                  <a:lnTo>
                    <a:pt x="310" y="577"/>
                  </a:lnTo>
                  <a:lnTo>
                    <a:pt x="257" y="531"/>
                  </a:lnTo>
                  <a:lnTo>
                    <a:pt x="219" y="463"/>
                  </a:lnTo>
                  <a:lnTo>
                    <a:pt x="204" y="380"/>
                  </a:lnTo>
                  <a:lnTo>
                    <a:pt x="226" y="266"/>
                  </a:lnTo>
                  <a:lnTo>
                    <a:pt x="279" y="160"/>
                  </a:lnTo>
                  <a:lnTo>
                    <a:pt x="370" y="76"/>
                  </a:lnTo>
                  <a:lnTo>
                    <a:pt x="476" y="23"/>
                  </a:lnTo>
                  <a:lnTo>
                    <a:pt x="5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8" name="Freeform 88"/>
            <p:cNvSpPr>
              <a:spLocks/>
            </p:cNvSpPr>
            <p:nvPr/>
          </p:nvSpPr>
          <p:spPr bwMode="auto">
            <a:xfrm>
              <a:off x="24812" y="2708"/>
              <a:ext cx="408" cy="752"/>
            </a:xfrm>
            <a:custGeom>
              <a:avLst/>
              <a:gdLst/>
              <a:ahLst/>
              <a:cxnLst>
                <a:cxn ang="0">
                  <a:pos x="219" y="0"/>
                </a:cxn>
                <a:cxn ang="0">
                  <a:pos x="234" y="8"/>
                </a:cxn>
                <a:cxn ang="0">
                  <a:pos x="250" y="8"/>
                </a:cxn>
                <a:cxn ang="0">
                  <a:pos x="250" y="15"/>
                </a:cxn>
                <a:cxn ang="0">
                  <a:pos x="257" y="38"/>
                </a:cxn>
                <a:cxn ang="0">
                  <a:pos x="257" y="661"/>
                </a:cxn>
                <a:cxn ang="0">
                  <a:pos x="257" y="676"/>
                </a:cxn>
                <a:cxn ang="0">
                  <a:pos x="257" y="683"/>
                </a:cxn>
                <a:cxn ang="0">
                  <a:pos x="257" y="691"/>
                </a:cxn>
                <a:cxn ang="0">
                  <a:pos x="265" y="698"/>
                </a:cxn>
                <a:cxn ang="0">
                  <a:pos x="280" y="706"/>
                </a:cxn>
                <a:cxn ang="0">
                  <a:pos x="302" y="714"/>
                </a:cxn>
                <a:cxn ang="0">
                  <a:pos x="325" y="714"/>
                </a:cxn>
                <a:cxn ang="0">
                  <a:pos x="363" y="714"/>
                </a:cxn>
                <a:cxn ang="0">
                  <a:pos x="408" y="714"/>
                </a:cxn>
                <a:cxn ang="0">
                  <a:pos x="408" y="752"/>
                </a:cxn>
                <a:cxn ang="0">
                  <a:pos x="371" y="752"/>
                </a:cxn>
                <a:cxn ang="0">
                  <a:pos x="310" y="752"/>
                </a:cxn>
                <a:cxn ang="0">
                  <a:pos x="250" y="752"/>
                </a:cxn>
                <a:cxn ang="0">
                  <a:pos x="204" y="752"/>
                </a:cxn>
                <a:cxn ang="0">
                  <a:pos x="159" y="752"/>
                </a:cxn>
                <a:cxn ang="0">
                  <a:pos x="98" y="752"/>
                </a:cxn>
                <a:cxn ang="0">
                  <a:pos x="38" y="752"/>
                </a:cxn>
                <a:cxn ang="0">
                  <a:pos x="7" y="752"/>
                </a:cxn>
                <a:cxn ang="0">
                  <a:pos x="7" y="714"/>
                </a:cxn>
                <a:cxn ang="0">
                  <a:pos x="45" y="714"/>
                </a:cxn>
                <a:cxn ang="0">
                  <a:pos x="83" y="714"/>
                </a:cxn>
                <a:cxn ang="0">
                  <a:pos x="113" y="714"/>
                </a:cxn>
                <a:cxn ang="0">
                  <a:pos x="136" y="706"/>
                </a:cxn>
                <a:cxn ang="0">
                  <a:pos x="144" y="698"/>
                </a:cxn>
                <a:cxn ang="0">
                  <a:pos x="151" y="691"/>
                </a:cxn>
                <a:cxn ang="0">
                  <a:pos x="159" y="683"/>
                </a:cxn>
                <a:cxn ang="0">
                  <a:pos x="159" y="676"/>
                </a:cxn>
                <a:cxn ang="0">
                  <a:pos x="159" y="661"/>
                </a:cxn>
                <a:cxn ang="0">
                  <a:pos x="159" y="84"/>
                </a:cxn>
                <a:cxn ang="0">
                  <a:pos x="98" y="107"/>
                </a:cxn>
                <a:cxn ang="0">
                  <a:pos x="38" y="114"/>
                </a:cxn>
                <a:cxn ang="0">
                  <a:pos x="0" y="114"/>
                </a:cxn>
                <a:cxn ang="0">
                  <a:pos x="0" y="76"/>
                </a:cxn>
                <a:cxn ang="0">
                  <a:pos x="45" y="76"/>
                </a:cxn>
                <a:cxn ang="0">
                  <a:pos x="98" y="69"/>
                </a:cxn>
                <a:cxn ang="0">
                  <a:pos x="159" y="46"/>
                </a:cxn>
                <a:cxn ang="0">
                  <a:pos x="219" y="0"/>
                </a:cxn>
              </a:cxnLst>
              <a:rect l="0" t="0" r="r" b="b"/>
              <a:pathLst>
                <a:path w="408" h="752">
                  <a:moveTo>
                    <a:pt x="219" y="0"/>
                  </a:moveTo>
                  <a:lnTo>
                    <a:pt x="234" y="8"/>
                  </a:lnTo>
                  <a:lnTo>
                    <a:pt x="250" y="8"/>
                  </a:lnTo>
                  <a:lnTo>
                    <a:pt x="250" y="15"/>
                  </a:lnTo>
                  <a:lnTo>
                    <a:pt x="257" y="38"/>
                  </a:lnTo>
                  <a:lnTo>
                    <a:pt x="257" y="661"/>
                  </a:lnTo>
                  <a:lnTo>
                    <a:pt x="257" y="676"/>
                  </a:lnTo>
                  <a:lnTo>
                    <a:pt x="257" y="683"/>
                  </a:lnTo>
                  <a:lnTo>
                    <a:pt x="257" y="691"/>
                  </a:lnTo>
                  <a:lnTo>
                    <a:pt x="265" y="698"/>
                  </a:lnTo>
                  <a:lnTo>
                    <a:pt x="280" y="706"/>
                  </a:lnTo>
                  <a:lnTo>
                    <a:pt x="302" y="714"/>
                  </a:lnTo>
                  <a:lnTo>
                    <a:pt x="325" y="714"/>
                  </a:lnTo>
                  <a:lnTo>
                    <a:pt x="363" y="714"/>
                  </a:lnTo>
                  <a:lnTo>
                    <a:pt x="408" y="714"/>
                  </a:lnTo>
                  <a:lnTo>
                    <a:pt x="408" y="752"/>
                  </a:lnTo>
                  <a:lnTo>
                    <a:pt x="371" y="752"/>
                  </a:lnTo>
                  <a:lnTo>
                    <a:pt x="310" y="752"/>
                  </a:lnTo>
                  <a:lnTo>
                    <a:pt x="250" y="752"/>
                  </a:lnTo>
                  <a:lnTo>
                    <a:pt x="204" y="752"/>
                  </a:lnTo>
                  <a:lnTo>
                    <a:pt x="159" y="752"/>
                  </a:lnTo>
                  <a:lnTo>
                    <a:pt x="98" y="752"/>
                  </a:lnTo>
                  <a:lnTo>
                    <a:pt x="38" y="752"/>
                  </a:lnTo>
                  <a:lnTo>
                    <a:pt x="7" y="752"/>
                  </a:lnTo>
                  <a:lnTo>
                    <a:pt x="7" y="714"/>
                  </a:lnTo>
                  <a:lnTo>
                    <a:pt x="45" y="714"/>
                  </a:lnTo>
                  <a:lnTo>
                    <a:pt x="83" y="714"/>
                  </a:lnTo>
                  <a:lnTo>
                    <a:pt x="113" y="714"/>
                  </a:lnTo>
                  <a:lnTo>
                    <a:pt x="136" y="706"/>
                  </a:lnTo>
                  <a:lnTo>
                    <a:pt x="144" y="698"/>
                  </a:lnTo>
                  <a:lnTo>
                    <a:pt x="151" y="691"/>
                  </a:lnTo>
                  <a:lnTo>
                    <a:pt x="159" y="683"/>
                  </a:lnTo>
                  <a:lnTo>
                    <a:pt x="159" y="676"/>
                  </a:lnTo>
                  <a:lnTo>
                    <a:pt x="159" y="661"/>
                  </a:lnTo>
                  <a:lnTo>
                    <a:pt x="159" y="84"/>
                  </a:lnTo>
                  <a:lnTo>
                    <a:pt x="98" y="107"/>
                  </a:lnTo>
                  <a:lnTo>
                    <a:pt x="38" y="114"/>
                  </a:lnTo>
                  <a:lnTo>
                    <a:pt x="0" y="114"/>
                  </a:lnTo>
                  <a:lnTo>
                    <a:pt x="0" y="76"/>
                  </a:lnTo>
                  <a:lnTo>
                    <a:pt x="45" y="76"/>
                  </a:lnTo>
                  <a:lnTo>
                    <a:pt x="98" y="69"/>
                  </a:lnTo>
                  <a:lnTo>
                    <a:pt x="159" y="46"/>
                  </a:lnTo>
                  <a:lnTo>
                    <a:pt x="2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11" name="Group 91"/>
          <p:cNvGrpSpPr>
            <a:grpSpLocks noChangeAspect="1"/>
          </p:cNvGrpSpPr>
          <p:nvPr>
            <p:custDataLst>
              <p:tags r:id="rId3"/>
            </p:custDataLst>
          </p:nvPr>
        </p:nvGrpSpPr>
        <p:grpSpPr bwMode="auto">
          <a:xfrm>
            <a:off x="1676400" y="5105400"/>
            <a:ext cx="5562600" cy="532829"/>
            <a:chOff x="372" y="3503"/>
            <a:chExt cx="19752" cy="1892"/>
          </a:xfrm>
          <a:solidFill>
            <a:srgbClr val="0000FF"/>
          </a:solidFill>
        </p:grpSpPr>
        <p:sp>
          <p:nvSpPr>
            <p:cNvPr id="5213" name="Freeform 93"/>
            <p:cNvSpPr>
              <a:spLocks/>
            </p:cNvSpPr>
            <p:nvPr/>
          </p:nvSpPr>
          <p:spPr bwMode="auto">
            <a:xfrm>
              <a:off x="372" y="3746"/>
              <a:ext cx="780" cy="1100"/>
            </a:xfrm>
            <a:custGeom>
              <a:avLst/>
              <a:gdLst/>
              <a:ahLst/>
              <a:cxnLst>
                <a:cxn ang="0">
                  <a:pos x="360" y="0"/>
                </a:cxn>
                <a:cxn ang="0">
                  <a:pos x="366" y="12"/>
                </a:cxn>
                <a:cxn ang="0">
                  <a:pos x="372" y="17"/>
                </a:cxn>
                <a:cxn ang="0">
                  <a:pos x="246" y="514"/>
                </a:cxn>
                <a:cxn ang="0">
                  <a:pos x="348" y="425"/>
                </a:cxn>
                <a:cxn ang="0">
                  <a:pos x="480" y="390"/>
                </a:cxn>
                <a:cxn ang="0">
                  <a:pos x="618" y="437"/>
                </a:cxn>
                <a:cxn ang="0">
                  <a:pos x="666" y="561"/>
                </a:cxn>
                <a:cxn ang="0">
                  <a:pos x="636" y="703"/>
                </a:cxn>
                <a:cxn ang="0">
                  <a:pos x="588" y="851"/>
                </a:cxn>
                <a:cxn ang="0">
                  <a:pos x="546" y="958"/>
                </a:cxn>
                <a:cxn ang="0">
                  <a:pos x="540" y="1035"/>
                </a:cxn>
                <a:cxn ang="0">
                  <a:pos x="552" y="1058"/>
                </a:cxn>
                <a:cxn ang="0">
                  <a:pos x="576" y="1064"/>
                </a:cxn>
                <a:cxn ang="0">
                  <a:pos x="666" y="1023"/>
                </a:cxn>
                <a:cxn ang="0">
                  <a:pos x="720" y="922"/>
                </a:cxn>
                <a:cxn ang="0">
                  <a:pos x="744" y="857"/>
                </a:cxn>
                <a:cxn ang="0">
                  <a:pos x="750" y="845"/>
                </a:cxn>
                <a:cxn ang="0">
                  <a:pos x="768" y="845"/>
                </a:cxn>
                <a:cxn ang="0">
                  <a:pos x="780" y="851"/>
                </a:cxn>
                <a:cxn ang="0">
                  <a:pos x="780" y="875"/>
                </a:cxn>
                <a:cxn ang="0">
                  <a:pos x="744" y="958"/>
                </a:cxn>
                <a:cxn ang="0">
                  <a:pos x="678" y="1052"/>
                </a:cxn>
                <a:cxn ang="0">
                  <a:pos x="570" y="1100"/>
                </a:cxn>
                <a:cxn ang="0">
                  <a:pos x="480" y="1064"/>
                </a:cxn>
                <a:cxn ang="0">
                  <a:pos x="444" y="969"/>
                </a:cxn>
                <a:cxn ang="0">
                  <a:pos x="450" y="934"/>
                </a:cxn>
                <a:cxn ang="0">
                  <a:pos x="462" y="887"/>
                </a:cxn>
                <a:cxn ang="0">
                  <a:pos x="516" y="745"/>
                </a:cxn>
                <a:cxn ang="0">
                  <a:pos x="552" y="597"/>
                </a:cxn>
                <a:cxn ang="0">
                  <a:pos x="558" y="496"/>
                </a:cxn>
                <a:cxn ang="0">
                  <a:pos x="516" y="437"/>
                </a:cxn>
                <a:cxn ang="0">
                  <a:pos x="414" y="437"/>
                </a:cxn>
                <a:cxn ang="0">
                  <a:pos x="324" y="479"/>
                </a:cxn>
                <a:cxn ang="0">
                  <a:pos x="252" y="561"/>
                </a:cxn>
                <a:cxn ang="0">
                  <a:pos x="216" y="627"/>
                </a:cxn>
                <a:cxn ang="0">
                  <a:pos x="210" y="644"/>
                </a:cxn>
                <a:cxn ang="0">
                  <a:pos x="204" y="674"/>
                </a:cxn>
                <a:cxn ang="0">
                  <a:pos x="198" y="692"/>
                </a:cxn>
                <a:cxn ang="0">
                  <a:pos x="132" y="940"/>
                </a:cxn>
                <a:cxn ang="0">
                  <a:pos x="96" y="1076"/>
                </a:cxn>
                <a:cxn ang="0">
                  <a:pos x="66" y="1100"/>
                </a:cxn>
                <a:cxn ang="0">
                  <a:pos x="36" y="1100"/>
                </a:cxn>
                <a:cxn ang="0">
                  <a:pos x="18" y="1094"/>
                </a:cxn>
                <a:cxn ang="0">
                  <a:pos x="0" y="1070"/>
                </a:cxn>
                <a:cxn ang="0">
                  <a:pos x="0" y="1052"/>
                </a:cxn>
                <a:cxn ang="0">
                  <a:pos x="6" y="1035"/>
                </a:cxn>
                <a:cxn ang="0">
                  <a:pos x="240" y="124"/>
                </a:cxn>
                <a:cxn ang="0">
                  <a:pos x="240" y="83"/>
                </a:cxn>
                <a:cxn ang="0">
                  <a:pos x="234" y="71"/>
                </a:cxn>
                <a:cxn ang="0">
                  <a:pos x="210" y="65"/>
                </a:cxn>
                <a:cxn ang="0">
                  <a:pos x="162" y="65"/>
                </a:cxn>
                <a:cxn ang="0">
                  <a:pos x="132" y="59"/>
                </a:cxn>
                <a:cxn ang="0">
                  <a:pos x="126" y="47"/>
                </a:cxn>
                <a:cxn ang="0">
                  <a:pos x="132" y="23"/>
                </a:cxn>
                <a:cxn ang="0">
                  <a:pos x="144" y="17"/>
                </a:cxn>
                <a:cxn ang="0">
                  <a:pos x="198" y="12"/>
                </a:cxn>
                <a:cxn ang="0">
                  <a:pos x="306" y="0"/>
                </a:cxn>
              </a:cxnLst>
              <a:rect l="0" t="0" r="r" b="b"/>
              <a:pathLst>
                <a:path w="780" h="1100">
                  <a:moveTo>
                    <a:pt x="348" y="0"/>
                  </a:moveTo>
                  <a:lnTo>
                    <a:pt x="360" y="0"/>
                  </a:lnTo>
                  <a:lnTo>
                    <a:pt x="366" y="6"/>
                  </a:lnTo>
                  <a:lnTo>
                    <a:pt x="366" y="12"/>
                  </a:lnTo>
                  <a:lnTo>
                    <a:pt x="372" y="12"/>
                  </a:lnTo>
                  <a:lnTo>
                    <a:pt x="372" y="17"/>
                  </a:lnTo>
                  <a:lnTo>
                    <a:pt x="372" y="17"/>
                  </a:lnTo>
                  <a:lnTo>
                    <a:pt x="246" y="514"/>
                  </a:lnTo>
                  <a:lnTo>
                    <a:pt x="294" y="461"/>
                  </a:lnTo>
                  <a:lnTo>
                    <a:pt x="348" y="425"/>
                  </a:lnTo>
                  <a:lnTo>
                    <a:pt x="408" y="402"/>
                  </a:lnTo>
                  <a:lnTo>
                    <a:pt x="480" y="390"/>
                  </a:lnTo>
                  <a:lnTo>
                    <a:pt x="558" y="402"/>
                  </a:lnTo>
                  <a:lnTo>
                    <a:pt x="618" y="437"/>
                  </a:lnTo>
                  <a:lnTo>
                    <a:pt x="654" y="491"/>
                  </a:lnTo>
                  <a:lnTo>
                    <a:pt x="666" y="561"/>
                  </a:lnTo>
                  <a:lnTo>
                    <a:pt x="654" y="627"/>
                  </a:lnTo>
                  <a:lnTo>
                    <a:pt x="636" y="703"/>
                  </a:lnTo>
                  <a:lnTo>
                    <a:pt x="612" y="780"/>
                  </a:lnTo>
                  <a:lnTo>
                    <a:pt x="588" y="851"/>
                  </a:lnTo>
                  <a:lnTo>
                    <a:pt x="564" y="904"/>
                  </a:lnTo>
                  <a:lnTo>
                    <a:pt x="546" y="958"/>
                  </a:lnTo>
                  <a:lnTo>
                    <a:pt x="534" y="1017"/>
                  </a:lnTo>
                  <a:lnTo>
                    <a:pt x="540" y="1035"/>
                  </a:lnTo>
                  <a:lnTo>
                    <a:pt x="540" y="1046"/>
                  </a:lnTo>
                  <a:lnTo>
                    <a:pt x="552" y="1058"/>
                  </a:lnTo>
                  <a:lnTo>
                    <a:pt x="564" y="1064"/>
                  </a:lnTo>
                  <a:lnTo>
                    <a:pt x="576" y="1064"/>
                  </a:lnTo>
                  <a:lnTo>
                    <a:pt x="624" y="1052"/>
                  </a:lnTo>
                  <a:lnTo>
                    <a:pt x="666" y="1023"/>
                  </a:lnTo>
                  <a:lnTo>
                    <a:pt x="696" y="975"/>
                  </a:lnTo>
                  <a:lnTo>
                    <a:pt x="720" y="922"/>
                  </a:lnTo>
                  <a:lnTo>
                    <a:pt x="738" y="869"/>
                  </a:lnTo>
                  <a:lnTo>
                    <a:pt x="744" y="857"/>
                  </a:lnTo>
                  <a:lnTo>
                    <a:pt x="744" y="851"/>
                  </a:lnTo>
                  <a:lnTo>
                    <a:pt x="750" y="845"/>
                  </a:lnTo>
                  <a:lnTo>
                    <a:pt x="762" y="845"/>
                  </a:lnTo>
                  <a:lnTo>
                    <a:pt x="768" y="845"/>
                  </a:lnTo>
                  <a:lnTo>
                    <a:pt x="774" y="845"/>
                  </a:lnTo>
                  <a:lnTo>
                    <a:pt x="780" y="851"/>
                  </a:lnTo>
                  <a:lnTo>
                    <a:pt x="780" y="857"/>
                  </a:lnTo>
                  <a:lnTo>
                    <a:pt x="780" y="875"/>
                  </a:lnTo>
                  <a:lnTo>
                    <a:pt x="768" y="910"/>
                  </a:lnTo>
                  <a:lnTo>
                    <a:pt x="744" y="958"/>
                  </a:lnTo>
                  <a:lnTo>
                    <a:pt x="714" y="1011"/>
                  </a:lnTo>
                  <a:lnTo>
                    <a:pt x="678" y="1052"/>
                  </a:lnTo>
                  <a:lnTo>
                    <a:pt x="630" y="1088"/>
                  </a:lnTo>
                  <a:lnTo>
                    <a:pt x="570" y="1100"/>
                  </a:lnTo>
                  <a:lnTo>
                    <a:pt x="522" y="1088"/>
                  </a:lnTo>
                  <a:lnTo>
                    <a:pt x="480" y="1064"/>
                  </a:lnTo>
                  <a:lnTo>
                    <a:pt x="450" y="1023"/>
                  </a:lnTo>
                  <a:lnTo>
                    <a:pt x="444" y="969"/>
                  </a:lnTo>
                  <a:lnTo>
                    <a:pt x="444" y="952"/>
                  </a:lnTo>
                  <a:lnTo>
                    <a:pt x="450" y="934"/>
                  </a:lnTo>
                  <a:lnTo>
                    <a:pt x="456" y="910"/>
                  </a:lnTo>
                  <a:lnTo>
                    <a:pt x="462" y="887"/>
                  </a:lnTo>
                  <a:lnTo>
                    <a:pt x="486" y="822"/>
                  </a:lnTo>
                  <a:lnTo>
                    <a:pt x="516" y="745"/>
                  </a:lnTo>
                  <a:lnTo>
                    <a:pt x="540" y="668"/>
                  </a:lnTo>
                  <a:lnTo>
                    <a:pt x="552" y="597"/>
                  </a:lnTo>
                  <a:lnTo>
                    <a:pt x="564" y="532"/>
                  </a:lnTo>
                  <a:lnTo>
                    <a:pt x="558" y="496"/>
                  </a:lnTo>
                  <a:lnTo>
                    <a:pt x="546" y="461"/>
                  </a:lnTo>
                  <a:lnTo>
                    <a:pt x="516" y="437"/>
                  </a:lnTo>
                  <a:lnTo>
                    <a:pt x="474" y="425"/>
                  </a:lnTo>
                  <a:lnTo>
                    <a:pt x="414" y="437"/>
                  </a:lnTo>
                  <a:lnTo>
                    <a:pt x="360" y="455"/>
                  </a:lnTo>
                  <a:lnTo>
                    <a:pt x="324" y="479"/>
                  </a:lnTo>
                  <a:lnTo>
                    <a:pt x="282" y="520"/>
                  </a:lnTo>
                  <a:lnTo>
                    <a:pt x="252" y="561"/>
                  </a:lnTo>
                  <a:lnTo>
                    <a:pt x="228" y="603"/>
                  </a:lnTo>
                  <a:lnTo>
                    <a:pt x="216" y="627"/>
                  </a:lnTo>
                  <a:lnTo>
                    <a:pt x="210" y="632"/>
                  </a:lnTo>
                  <a:lnTo>
                    <a:pt x="210" y="644"/>
                  </a:lnTo>
                  <a:lnTo>
                    <a:pt x="204" y="662"/>
                  </a:lnTo>
                  <a:lnTo>
                    <a:pt x="204" y="674"/>
                  </a:lnTo>
                  <a:lnTo>
                    <a:pt x="198" y="686"/>
                  </a:lnTo>
                  <a:lnTo>
                    <a:pt x="198" y="692"/>
                  </a:lnTo>
                  <a:lnTo>
                    <a:pt x="168" y="798"/>
                  </a:lnTo>
                  <a:lnTo>
                    <a:pt x="132" y="940"/>
                  </a:lnTo>
                  <a:lnTo>
                    <a:pt x="102" y="1058"/>
                  </a:lnTo>
                  <a:lnTo>
                    <a:pt x="96" y="1076"/>
                  </a:lnTo>
                  <a:lnTo>
                    <a:pt x="84" y="1088"/>
                  </a:lnTo>
                  <a:lnTo>
                    <a:pt x="66" y="1100"/>
                  </a:lnTo>
                  <a:lnTo>
                    <a:pt x="48" y="1100"/>
                  </a:lnTo>
                  <a:lnTo>
                    <a:pt x="36" y="1100"/>
                  </a:lnTo>
                  <a:lnTo>
                    <a:pt x="30" y="1100"/>
                  </a:lnTo>
                  <a:lnTo>
                    <a:pt x="18" y="1094"/>
                  </a:lnTo>
                  <a:lnTo>
                    <a:pt x="12" y="1082"/>
                  </a:lnTo>
                  <a:lnTo>
                    <a:pt x="0" y="1070"/>
                  </a:lnTo>
                  <a:lnTo>
                    <a:pt x="0" y="1058"/>
                  </a:lnTo>
                  <a:lnTo>
                    <a:pt x="0" y="1052"/>
                  </a:lnTo>
                  <a:lnTo>
                    <a:pt x="0" y="1040"/>
                  </a:lnTo>
                  <a:lnTo>
                    <a:pt x="6" y="1035"/>
                  </a:lnTo>
                  <a:lnTo>
                    <a:pt x="6" y="1023"/>
                  </a:lnTo>
                  <a:lnTo>
                    <a:pt x="240" y="124"/>
                  </a:lnTo>
                  <a:lnTo>
                    <a:pt x="240" y="88"/>
                  </a:lnTo>
                  <a:lnTo>
                    <a:pt x="240" y="83"/>
                  </a:lnTo>
                  <a:lnTo>
                    <a:pt x="240" y="77"/>
                  </a:lnTo>
                  <a:lnTo>
                    <a:pt x="234" y="71"/>
                  </a:lnTo>
                  <a:lnTo>
                    <a:pt x="228" y="71"/>
                  </a:lnTo>
                  <a:lnTo>
                    <a:pt x="210" y="65"/>
                  </a:lnTo>
                  <a:lnTo>
                    <a:pt x="192" y="65"/>
                  </a:lnTo>
                  <a:lnTo>
                    <a:pt x="162" y="65"/>
                  </a:lnTo>
                  <a:lnTo>
                    <a:pt x="144" y="65"/>
                  </a:lnTo>
                  <a:lnTo>
                    <a:pt x="132" y="59"/>
                  </a:lnTo>
                  <a:lnTo>
                    <a:pt x="126" y="53"/>
                  </a:lnTo>
                  <a:lnTo>
                    <a:pt x="126" y="47"/>
                  </a:lnTo>
                  <a:lnTo>
                    <a:pt x="126" y="29"/>
                  </a:lnTo>
                  <a:lnTo>
                    <a:pt x="132" y="23"/>
                  </a:lnTo>
                  <a:lnTo>
                    <a:pt x="138" y="17"/>
                  </a:lnTo>
                  <a:lnTo>
                    <a:pt x="144" y="17"/>
                  </a:lnTo>
                  <a:lnTo>
                    <a:pt x="156" y="12"/>
                  </a:lnTo>
                  <a:lnTo>
                    <a:pt x="198" y="12"/>
                  </a:lnTo>
                  <a:lnTo>
                    <a:pt x="252" y="6"/>
                  </a:lnTo>
                  <a:lnTo>
                    <a:pt x="306" y="0"/>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 name="Freeform 94"/>
            <p:cNvSpPr>
              <a:spLocks noEditPoints="1"/>
            </p:cNvSpPr>
            <p:nvPr/>
          </p:nvSpPr>
          <p:spPr bwMode="auto">
            <a:xfrm>
              <a:off x="1734" y="4254"/>
              <a:ext cx="1056" cy="367"/>
            </a:xfrm>
            <a:custGeom>
              <a:avLst/>
              <a:gdLst/>
              <a:ahLst/>
              <a:cxnLst>
                <a:cxn ang="0">
                  <a:pos x="54" y="302"/>
                </a:cxn>
                <a:cxn ang="0">
                  <a:pos x="1002" y="302"/>
                </a:cxn>
                <a:cxn ang="0">
                  <a:pos x="1014" y="302"/>
                </a:cxn>
                <a:cxn ang="0">
                  <a:pos x="1026" y="308"/>
                </a:cxn>
                <a:cxn ang="0">
                  <a:pos x="1038" y="308"/>
                </a:cxn>
                <a:cxn ang="0">
                  <a:pos x="1050" y="314"/>
                </a:cxn>
                <a:cxn ang="0">
                  <a:pos x="1056" y="325"/>
                </a:cxn>
                <a:cxn ang="0">
                  <a:pos x="1056" y="337"/>
                </a:cxn>
                <a:cxn ang="0">
                  <a:pos x="1056" y="349"/>
                </a:cxn>
                <a:cxn ang="0">
                  <a:pos x="1050" y="355"/>
                </a:cxn>
                <a:cxn ang="0">
                  <a:pos x="1038" y="361"/>
                </a:cxn>
                <a:cxn ang="0">
                  <a:pos x="1026" y="367"/>
                </a:cxn>
                <a:cxn ang="0">
                  <a:pos x="1014" y="367"/>
                </a:cxn>
                <a:cxn ang="0">
                  <a:pos x="1002" y="367"/>
                </a:cxn>
                <a:cxn ang="0">
                  <a:pos x="54" y="367"/>
                </a:cxn>
                <a:cxn ang="0">
                  <a:pos x="42" y="367"/>
                </a:cxn>
                <a:cxn ang="0">
                  <a:pos x="30" y="367"/>
                </a:cxn>
                <a:cxn ang="0">
                  <a:pos x="18" y="361"/>
                </a:cxn>
                <a:cxn ang="0">
                  <a:pos x="12" y="355"/>
                </a:cxn>
                <a:cxn ang="0">
                  <a:pos x="6" y="349"/>
                </a:cxn>
                <a:cxn ang="0">
                  <a:pos x="0" y="337"/>
                </a:cxn>
                <a:cxn ang="0">
                  <a:pos x="6" y="325"/>
                </a:cxn>
                <a:cxn ang="0">
                  <a:pos x="12" y="314"/>
                </a:cxn>
                <a:cxn ang="0">
                  <a:pos x="18" y="308"/>
                </a:cxn>
                <a:cxn ang="0">
                  <a:pos x="30" y="308"/>
                </a:cxn>
                <a:cxn ang="0">
                  <a:pos x="42" y="302"/>
                </a:cxn>
                <a:cxn ang="0">
                  <a:pos x="54" y="302"/>
                </a:cxn>
                <a:cxn ang="0">
                  <a:pos x="54" y="0"/>
                </a:cxn>
                <a:cxn ang="0">
                  <a:pos x="1002" y="0"/>
                </a:cxn>
                <a:cxn ang="0">
                  <a:pos x="1014" y="0"/>
                </a:cxn>
                <a:cxn ang="0">
                  <a:pos x="1026" y="0"/>
                </a:cxn>
                <a:cxn ang="0">
                  <a:pos x="1038" y="6"/>
                </a:cxn>
                <a:cxn ang="0">
                  <a:pos x="1050" y="12"/>
                </a:cxn>
                <a:cxn ang="0">
                  <a:pos x="1056" y="18"/>
                </a:cxn>
                <a:cxn ang="0">
                  <a:pos x="1056" y="30"/>
                </a:cxn>
                <a:cxn ang="0">
                  <a:pos x="1056" y="48"/>
                </a:cxn>
                <a:cxn ang="0">
                  <a:pos x="1050" y="53"/>
                </a:cxn>
                <a:cxn ang="0">
                  <a:pos x="1038" y="59"/>
                </a:cxn>
                <a:cxn ang="0">
                  <a:pos x="1026" y="65"/>
                </a:cxn>
                <a:cxn ang="0">
                  <a:pos x="1014" y="65"/>
                </a:cxn>
                <a:cxn ang="0">
                  <a:pos x="1002" y="65"/>
                </a:cxn>
                <a:cxn ang="0">
                  <a:pos x="54" y="65"/>
                </a:cxn>
                <a:cxn ang="0">
                  <a:pos x="42" y="65"/>
                </a:cxn>
                <a:cxn ang="0">
                  <a:pos x="30" y="65"/>
                </a:cxn>
                <a:cxn ang="0">
                  <a:pos x="18" y="59"/>
                </a:cxn>
                <a:cxn ang="0">
                  <a:pos x="12" y="53"/>
                </a:cxn>
                <a:cxn ang="0">
                  <a:pos x="6" y="48"/>
                </a:cxn>
                <a:cxn ang="0">
                  <a:pos x="0" y="30"/>
                </a:cxn>
                <a:cxn ang="0">
                  <a:pos x="6" y="18"/>
                </a:cxn>
                <a:cxn ang="0">
                  <a:pos x="12" y="12"/>
                </a:cxn>
                <a:cxn ang="0">
                  <a:pos x="18" y="6"/>
                </a:cxn>
                <a:cxn ang="0">
                  <a:pos x="30" y="0"/>
                </a:cxn>
                <a:cxn ang="0">
                  <a:pos x="42" y="0"/>
                </a:cxn>
                <a:cxn ang="0">
                  <a:pos x="54" y="0"/>
                </a:cxn>
              </a:cxnLst>
              <a:rect l="0" t="0" r="r" b="b"/>
              <a:pathLst>
                <a:path w="1056" h="367">
                  <a:moveTo>
                    <a:pt x="54" y="302"/>
                  </a:moveTo>
                  <a:lnTo>
                    <a:pt x="1002" y="302"/>
                  </a:lnTo>
                  <a:lnTo>
                    <a:pt x="1014" y="302"/>
                  </a:lnTo>
                  <a:lnTo>
                    <a:pt x="1026" y="308"/>
                  </a:lnTo>
                  <a:lnTo>
                    <a:pt x="1038" y="308"/>
                  </a:lnTo>
                  <a:lnTo>
                    <a:pt x="1050" y="314"/>
                  </a:lnTo>
                  <a:lnTo>
                    <a:pt x="1056" y="325"/>
                  </a:lnTo>
                  <a:lnTo>
                    <a:pt x="1056" y="337"/>
                  </a:lnTo>
                  <a:lnTo>
                    <a:pt x="1056" y="349"/>
                  </a:lnTo>
                  <a:lnTo>
                    <a:pt x="1050" y="355"/>
                  </a:lnTo>
                  <a:lnTo>
                    <a:pt x="1038" y="361"/>
                  </a:lnTo>
                  <a:lnTo>
                    <a:pt x="1026" y="367"/>
                  </a:lnTo>
                  <a:lnTo>
                    <a:pt x="1014" y="367"/>
                  </a:lnTo>
                  <a:lnTo>
                    <a:pt x="1002" y="367"/>
                  </a:lnTo>
                  <a:lnTo>
                    <a:pt x="54" y="367"/>
                  </a:lnTo>
                  <a:lnTo>
                    <a:pt x="42" y="367"/>
                  </a:lnTo>
                  <a:lnTo>
                    <a:pt x="30" y="367"/>
                  </a:lnTo>
                  <a:lnTo>
                    <a:pt x="18" y="361"/>
                  </a:lnTo>
                  <a:lnTo>
                    <a:pt x="12" y="355"/>
                  </a:lnTo>
                  <a:lnTo>
                    <a:pt x="6" y="349"/>
                  </a:lnTo>
                  <a:lnTo>
                    <a:pt x="0" y="337"/>
                  </a:lnTo>
                  <a:lnTo>
                    <a:pt x="6" y="325"/>
                  </a:lnTo>
                  <a:lnTo>
                    <a:pt x="12" y="314"/>
                  </a:lnTo>
                  <a:lnTo>
                    <a:pt x="18" y="308"/>
                  </a:lnTo>
                  <a:lnTo>
                    <a:pt x="30" y="308"/>
                  </a:lnTo>
                  <a:lnTo>
                    <a:pt x="42" y="302"/>
                  </a:lnTo>
                  <a:lnTo>
                    <a:pt x="54" y="302"/>
                  </a:lnTo>
                  <a:close/>
                  <a:moveTo>
                    <a:pt x="54" y="0"/>
                  </a:moveTo>
                  <a:lnTo>
                    <a:pt x="1002" y="0"/>
                  </a:lnTo>
                  <a:lnTo>
                    <a:pt x="1014" y="0"/>
                  </a:lnTo>
                  <a:lnTo>
                    <a:pt x="1026" y="0"/>
                  </a:lnTo>
                  <a:lnTo>
                    <a:pt x="1038" y="6"/>
                  </a:lnTo>
                  <a:lnTo>
                    <a:pt x="1050" y="12"/>
                  </a:lnTo>
                  <a:lnTo>
                    <a:pt x="1056" y="18"/>
                  </a:lnTo>
                  <a:lnTo>
                    <a:pt x="1056" y="30"/>
                  </a:lnTo>
                  <a:lnTo>
                    <a:pt x="1056" y="48"/>
                  </a:lnTo>
                  <a:lnTo>
                    <a:pt x="1050" y="53"/>
                  </a:lnTo>
                  <a:lnTo>
                    <a:pt x="1038" y="59"/>
                  </a:lnTo>
                  <a:lnTo>
                    <a:pt x="1026" y="65"/>
                  </a:lnTo>
                  <a:lnTo>
                    <a:pt x="1014" y="65"/>
                  </a:lnTo>
                  <a:lnTo>
                    <a:pt x="1002" y="65"/>
                  </a:lnTo>
                  <a:lnTo>
                    <a:pt x="54" y="65"/>
                  </a:lnTo>
                  <a:lnTo>
                    <a:pt x="42" y="65"/>
                  </a:lnTo>
                  <a:lnTo>
                    <a:pt x="30" y="65"/>
                  </a:lnTo>
                  <a:lnTo>
                    <a:pt x="18" y="59"/>
                  </a:lnTo>
                  <a:lnTo>
                    <a:pt x="12" y="53"/>
                  </a:lnTo>
                  <a:lnTo>
                    <a:pt x="6" y="48"/>
                  </a:lnTo>
                  <a:lnTo>
                    <a:pt x="0" y="30"/>
                  </a:lnTo>
                  <a:lnTo>
                    <a:pt x="6" y="18"/>
                  </a:lnTo>
                  <a:lnTo>
                    <a:pt x="12" y="12"/>
                  </a:lnTo>
                  <a:lnTo>
                    <a:pt x="18" y="6"/>
                  </a:lnTo>
                  <a:lnTo>
                    <a:pt x="30" y="0"/>
                  </a:lnTo>
                  <a:lnTo>
                    <a:pt x="4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5" name="Freeform 95"/>
            <p:cNvSpPr>
              <a:spLocks/>
            </p:cNvSpPr>
            <p:nvPr/>
          </p:nvSpPr>
          <p:spPr bwMode="auto">
            <a:xfrm>
              <a:off x="3420" y="3562"/>
              <a:ext cx="882" cy="1739"/>
            </a:xfrm>
            <a:custGeom>
              <a:avLst/>
              <a:gdLst/>
              <a:ahLst/>
              <a:cxnLst>
                <a:cxn ang="0">
                  <a:pos x="774" y="12"/>
                </a:cxn>
                <a:cxn ang="0">
                  <a:pos x="864" y="77"/>
                </a:cxn>
                <a:cxn ang="0">
                  <a:pos x="876" y="154"/>
                </a:cxn>
                <a:cxn ang="0">
                  <a:pos x="858" y="184"/>
                </a:cxn>
                <a:cxn ang="0">
                  <a:pos x="828" y="196"/>
                </a:cxn>
                <a:cxn ang="0">
                  <a:pos x="798" y="196"/>
                </a:cxn>
                <a:cxn ang="0">
                  <a:pos x="768" y="184"/>
                </a:cxn>
                <a:cxn ang="0">
                  <a:pos x="750" y="154"/>
                </a:cxn>
                <a:cxn ang="0">
                  <a:pos x="750" y="119"/>
                </a:cxn>
                <a:cxn ang="0">
                  <a:pos x="762" y="95"/>
                </a:cxn>
                <a:cxn ang="0">
                  <a:pos x="786" y="71"/>
                </a:cxn>
                <a:cxn ang="0">
                  <a:pos x="768" y="48"/>
                </a:cxn>
                <a:cxn ang="0">
                  <a:pos x="708" y="36"/>
                </a:cxn>
                <a:cxn ang="0">
                  <a:pos x="642" y="54"/>
                </a:cxn>
                <a:cxn ang="0">
                  <a:pos x="588" y="148"/>
                </a:cxn>
                <a:cxn ang="0">
                  <a:pos x="558" y="361"/>
                </a:cxn>
                <a:cxn ang="0">
                  <a:pos x="522" y="828"/>
                </a:cxn>
                <a:cxn ang="0">
                  <a:pos x="498" y="1029"/>
                </a:cxn>
                <a:cxn ang="0">
                  <a:pos x="474" y="1248"/>
                </a:cxn>
                <a:cxn ang="0">
                  <a:pos x="450" y="1414"/>
                </a:cxn>
                <a:cxn ang="0">
                  <a:pos x="420" y="1532"/>
                </a:cxn>
                <a:cxn ang="0">
                  <a:pos x="348" y="1650"/>
                </a:cxn>
                <a:cxn ang="0">
                  <a:pos x="246" y="1727"/>
                </a:cxn>
                <a:cxn ang="0">
                  <a:pos x="108" y="1727"/>
                </a:cxn>
                <a:cxn ang="0">
                  <a:pos x="18" y="1662"/>
                </a:cxn>
                <a:cxn ang="0">
                  <a:pos x="6" y="1585"/>
                </a:cxn>
                <a:cxn ang="0">
                  <a:pos x="24" y="1556"/>
                </a:cxn>
                <a:cxn ang="0">
                  <a:pos x="54" y="1544"/>
                </a:cxn>
                <a:cxn ang="0">
                  <a:pos x="84" y="1544"/>
                </a:cxn>
                <a:cxn ang="0">
                  <a:pos x="114" y="1556"/>
                </a:cxn>
                <a:cxn ang="0">
                  <a:pos x="132" y="1585"/>
                </a:cxn>
                <a:cxn ang="0">
                  <a:pos x="132" y="1621"/>
                </a:cxn>
                <a:cxn ang="0">
                  <a:pos x="120" y="1644"/>
                </a:cxn>
                <a:cxn ang="0">
                  <a:pos x="96" y="1668"/>
                </a:cxn>
                <a:cxn ang="0">
                  <a:pos x="108" y="1692"/>
                </a:cxn>
                <a:cxn ang="0">
                  <a:pos x="174" y="1703"/>
                </a:cxn>
                <a:cxn ang="0">
                  <a:pos x="258" y="1674"/>
                </a:cxn>
                <a:cxn ang="0">
                  <a:pos x="312" y="1573"/>
                </a:cxn>
                <a:cxn ang="0">
                  <a:pos x="342" y="1378"/>
                </a:cxn>
                <a:cxn ang="0">
                  <a:pos x="378" y="905"/>
                </a:cxn>
                <a:cxn ang="0">
                  <a:pos x="402" y="698"/>
                </a:cxn>
                <a:cxn ang="0">
                  <a:pos x="432" y="485"/>
                </a:cxn>
                <a:cxn ang="0">
                  <a:pos x="456" y="320"/>
                </a:cxn>
                <a:cxn ang="0">
                  <a:pos x="480" y="213"/>
                </a:cxn>
                <a:cxn ang="0">
                  <a:pos x="540" y="95"/>
                </a:cxn>
                <a:cxn ang="0">
                  <a:pos x="636" y="12"/>
                </a:cxn>
              </a:cxnLst>
              <a:rect l="0" t="0" r="r" b="b"/>
              <a:pathLst>
                <a:path w="882" h="1739">
                  <a:moveTo>
                    <a:pt x="708" y="0"/>
                  </a:moveTo>
                  <a:lnTo>
                    <a:pt x="774" y="12"/>
                  </a:lnTo>
                  <a:lnTo>
                    <a:pt x="828" y="36"/>
                  </a:lnTo>
                  <a:lnTo>
                    <a:pt x="864" y="77"/>
                  </a:lnTo>
                  <a:lnTo>
                    <a:pt x="882" y="131"/>
                  </a:lnTo>
                  <a:lnTo>
                    <a:pt x="876" y="154"/>
                  </a:lnTo>
                  <a:lnTo>
                    <a:pt x="870" y="172"/>
                  </a:lnTo>
                  <a:lnTo>
                    <a:pt x="858" y="184"/>
                  </a:lnTo>
                  <a:lnTo>
                    <a:pt x="846" y="190"/>
                  </a:lnTo>
                  <a:lnTo>
                    <a:pt x="828" y="196"/>
                  </a:lnTo>
                  <a:lnTo>
                    <a:pt x="810" y="196"/>
                  </a:lnTo>
                  <a:lnTo>
                    <a:pt x="798" y="196"/>
                  </a:lnTo>
                  <a:lnTo>
                    <a:pt x="780" y="190"/>
                  </a:lnTo>
                  <a:lnTo>
                    <a:pt x="768" y="184"/>
                  </a:lnTo>
                  <a:lnTo>
                    <a:pt x="756" y="172"/>
                  </a:lnTo>
                  <a:lnTo>
                    <a:pt x="750" y="154"/>
                  </a:lnTo>
                  <a:lnTo>
                    <a:pt x="750" y="131"/>
                  </a:lnTo>
                  <a:lnTo>
                    <a:pt x="750" y="119"/>
                  </a:lnTo>
                  <a:lnTo>
                    <a:pt x="750" y="107"/>
                  </a:lnTo>
                  <a:lnTo>
                    <a:pt x="762" y="95"/>
                  </a:lnTo>
                  <a:lnTo>
                    <a:pt x="768" y="83"/>
                  </a:lnTo>
                  <a:lnTo>
                    <a:pt x="786" y="71"/>
                  </a:lnTo>
                  <a:lnTo>
                    <a:pt x="804" y="65"/>
                  </a:lnTo>
                  <a:lnTo>
                    <a:pt x="768" y="48"/>
                  </a:lnTo>
                  <a:lnTo>
                    <a:pt x="732" y="36"/>
                  </a:lnTo>
                  <a:lnTo>
                    <a:pt x="708" y="36"/>
                  </a:lnTo>
                  <a:lnTo>
                    <a:pt x="672" y="42"/>
                  </a:lnTo>
                  <a:lnTo>
                    <a:pt x="642" y="54"/>
                  </a:lnTo>
                  <a:lnTo>
                    <a:pt x="612" y="89"/>
                  </a:lnTo>
                  <a:lnTo>
                    <a:pt x="588" y="148"/>
                  </a:lnTo>
                  <a:lnTo>
                    <a:pt x="570" y="237"/>
                  </a:lnTo>
                  <a:lnTo>
                    <a:pt x="558" y="361"/>
                  </a:lnTo>
                  <a:lnTo>
                    <a:pt x="528" y="751"/>
                  </a:lnTo>
                  <a:lnTo>
                    <a:pt x="522" y="828"/>
                  </a:lnTo>
                  <a:lnTo>
                    <a:pt x="510" y="923"/>
                  </a:lnTo>
                  <a:lnTo>
                    <a:pt x="498" y="1029"/>
                  </a:lnTo>
                  <a:lnTo>
                    <a:pt x="486" y="1142"/>
                  </a:lnTo>
                  <a:lnTo>
                    <a:pt x="474" y="1248"/>
                  </a:lnTo>
                  <a:lnTo>
                    <a:pt x="462" y="1343"/>
                  </a:lnTo>
                  <a:lnTo>
                    <a:pt x="450" y="1414"/>
                  </a:lnTo>
                  <a:lnTo>
                    <a:pt x="438" y="1461"/>
                  </a:lnTo>
                  <a:lnTo>
                    <a:pt x="420" y="1532"/>
                  </a:lnTo>
                  <a:lnTo>
                    <a:pt x="390" y="1597"/>
                  </a:lnTo>
                  <a:lnTo>
                    <a:pt x="348" y="1650"/>
                  </a:lnTo>
                  <a:lnTo>
                    <a:pt x="300" y="1697"/>
                  </a:lnTo>
                  <a:lnTo>
                    <a:pt x="246" y="1727"/>
                  </a:lnTo>
                  <a:lnTo>
                    <a:pt x="174" y="1739"/>
                  </a:lnTo>
                  <a:lnTo>
                    <a:pt x="108" y="1727"/>
                  </a:lnTo>
                  <a:lnTo>
                    <a:pt x="54" y="1703"/>
                  </a:lnTo>
                  <a:lnTo>
                    <a:pt x="18" y="1662"/>
                  </a:lnTo>
                  <a:lnTo>
                    <a:pt x="0" y="1609"/>
                  </a:lnTo>
                  <a:lnTo>
                    <a:pt x="6" y="1585"/>
                  </a:lnTo>
                  <a:lnTo>
                    <a:pt x="12" y="1567"/>
                  </a:lnTo>
                  <a:lnTo>
                    <a:pt x="24" y="1556"/>
                  </a:lnTo>
                  <a:lnTo>
                    <a:pt x="36" y="1550"/>
                  </a:lnTo>
                  <a:lnTo>
                    <a:pt x="54" y="1544"/>
                  </a:lnTo>
                  <a:lnTo>
                    <a:pt x="66" y="1538"/>
                  </a:lnTo>
                  <a:lnTo>
                    <a:pt x="84" y="1544"/>
                  </a:lnTo>
                  <a:lnTo>
                    <a:pt x="96" y="1550"/>
                  </a:lnTo>
                  <a:lnTo>
                    <a:pt x="114" y="1556"/>
                  </a:lnTo>
                  <a:lnTo>
                    <a:pt x="126" y="1567"/>
                  </a:lnTo>
                  <a:lnTo>
                    <a:pt x="132" y="1585"/>
                  </a:lnTo>
                  <a:lnTo>
                    <a:pt x="132" y="1609"/>
                  </a:lnTo>
                  <a:lnTo>
                    <a:pt x="132" y="1621"/>
                  </a:lnTo>
                  <a:lnTo>
                    <a:pt x="126" y="1632"/>
                  </a:lnTo>
                  <a:lnTo>
                    <a:pt x="120" y="1644"/>
                  </a:lnTo>
                  <a:lnTo>
                    <a:pt x="108" y="1656"/>
                  </a:lnTo>
                  <a:lnTo>
                    <a:pt x="96" y="1668"/>
                  </a:lnTo>
                  <a:lnTo>
                    <a:pt x="72" y="1668"/>
                  </a:lnTo>
                  <a:lnTo>
                    <a:pt x="108" y="1692"/>
                  </a:lnTo>
                  <a:lnTo>
                    <a:pt x="144" y="1703"/>
                  </a:lnTo>
                  <a:lnTo>
                    <a:pt x="174" y="1703"/>
                  </a:lnTo>
                  <a:lnTo>
                    <a:pt x="216" y="1697"/>
                  </a:lnTo>
                  <a:lnTo>
                    <a:pt x="258" y="1674"/>
                  </a:lnTo>
                  <a:lnTo>
                    <a:pt x="288" y="1638"/>
                  </a:lnTo>
                  <a:lnTo>
                    <a:pt x="312" y="1573"/>
                  </a:lnTo>
                  <a:lnTo>
                    <a:pt x="330" y="1491"/>
                  </a:lnTo>
                  <a:lnTo>
                    <a:pt x="342" y="1378"/>
                  </a:lnTo>
                  <a:lnTo>
                    <a:pt x="372" y="988"/>
                  </a:lnTo>
                  <a:lnTo>
                    <a:pt x="378" y="905"/>
                  </a:lnTo>
                  <a:lnTo>
                    <a:pt x="390" y="811"/>
                  </a:lnTo>
                  <a:lnTo>
                    <a:pt x="402" y="698"/>
                  </a:lnTo>
                  <a:lnTo>
                    <a:pt x="420" y="592"/>
                  </a:lnTo>
                  <a:lnTo>
                    <a:pt x="432" y="485"/>
                  </a:lnTo>
                  <a:lnTo>
                    <a:pt x="444" y="391"/>
                  </a:lnTo>
                  <a:lnTo>
                    <a:pt x="456" y="320"/>
                  </a:lnTo>
                  <a:lnTo>
                    <a:pt x="468" y="272"/>
                  </a:lnTo>
                  <a:lnTo>
                    <a:pt x="480" y="213"/>
                  </a:lnTo>
                  <a:lnTo>
                    <a:pt x="504" y="148"/>
                  </a:lnTo>
                  <a:lnTo>
                    <a:pt x="540" y="95"/>
                  </a:lnTo>
                  <a:lnTo>
                    <a:pt x="582" y="48"/>
                  </a:lnTo>
                  <a:lnTo>
                    <a:pt x="636" y="12"/>
                  </a:lnTo>
                  <a:lnTo>
                    <a:pt x="7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 name="Freeform 96"/>
            <p:cNvSpPr>
              <a:spLocks noEditPoints="1"/>
            </p:cNvSpPr>
            <p:nvPr/>
          </p:nvSpPr>
          <p:spPr bwMode="auto">
            <a:xfrm>
              <a:off x="4158" y="4639"/>
              <a:ext cx="924" cy="756"/>
            </a:xfrm>
            <a:custGeom>
              <a:avLst/>
              <a:gdLst/>
              <a:ahLst/>
              <a:cxnLst>
                <a:cxn ang="0">
                  <a:pos x="420" y="41"/>
                </a:cxn>
                <a:cxn ang="0">
                  <a:pos x="396" y="47"/>
                </a:cxn>
                <a:cxn ang="0">
                  <a:pos x="384" y="76"/>
                </a:cxn>
                <a:cxn ang="0">
                  <a:pos x="228" y="697"/>
                </a:cxn>
                <a:cxn ang="0">
                  <a:pos x="228" y="703"/>
                </a:cxn>
                <a:cxn ang="0">
                  <a:pos x="228" y="715"/>
                </a:cxn>
                <a:cxn ang="0">
                  <a:pos x="246" y="715"/>
                </a:cxn>
                <a:cxn ang="0">
                  <a:pos x="414" y="715"/>
                </a:cxn>
                <a:cxn ang="0">
                  <a:pos x="588" y="674"/>
                </a:cxn>
                <a:cxn ang="0">
                  <a:pos x="696" y="597"/>
                </a:cxn>
                <a:cxn ang="0">
                  <a:pos x="786" y="425"/>
                </a:cxn>
                <a:cxn ang="0">
                  <a:pos x="816" y="283"/>
                </a:cxn>
                <a:cxn ang="0">
                  <a:pos x="810" y="171"/>
                </a:cxn>
                <a:cxn ang="0">
                  <a:pos x="720" y="71"/>
                </a:cxn>
                <a:cxn ang="0">
                  <a:pos x="588" y="41"/>
                </a:cxn>
                <a:cxn ang="0">
                  <a:pos x="216" y="0"/>
                </a:cxn>
                <a:cxn ang="0">
                  <a:pos x="726" y="17"/>
                </a:cxn>
                <a:cxn ang="0">
                  <a:pos x="870" y="118"/>
                </a:cxn>
                <a:cxn ang="0">
                  <a:pos x="924" y="289"/>
                </a:cxn>
                <a:cxn ang="0">
                  <a:pos x="852" y="520"/>
                </a:cxn>
                <a:cxn ang="0">
                  <a:pos x="672" y="691"/>
                </a:cxn>
                <a:cxn ang="0">
                  <a:pos x="432" y="756"/>
                </a:cxn>
                <a:cxn ang="0">
                  <a:pos x="18" y="756"/>
                </a:cxn>
                <a:cxn ang="0">
                  <a:pos x="6" y="751"/>
                </a:cxn>
                <a:cxn ang="0">
                  <a:pos x="0" y="727"/>
                </a:cxn>
                <a:cxn ang="0">
                  <a:pos x="12" y="721"/>
                </a:cxn>
                <a:cxn ang="0">
                  <a:pos x="36" y="715"/>
                </a:cxn>
                <a:cxn ang="0">
                  <a:pos x="114" y="709"/>
                </a:cxn>
                <a:cxn ang="0">
                  <a:pos x="132" y="668"/>
                </a:cxn>
                <a:cxn ang="0">
                  <a:pos x="288" y="71"/>
                </a:cxn>
                <a:cxn ang="0">
                  <a:pos x="288" y="59"/>
                </a:cxn>
                <a:cxn ang="0">
                  <a:pos x="282" y="47"/>
                </a:cxn>
                <a:cxn ang="0">
                  <a:pos x="264" y="41"/>
                </a:cxn>
                <a:cxn ang="0">
                  <a:pos x="234" y="41"/>
                </a:cxn>
                <a:cxn ang="0">
                  <a:pos x="204" y="41"/>
                </a:cxn>
                <a:cxn ang="0">
                  <a:pos x="186" y="35"/>
                </a:cxn>
                <a:cxn ang="0">
                  <a:pos x="186" y="11"/>
                </a:cxn>
                <a:cxn ang="0">
                  <a:pos x="198" y="6"/>
                </a:cxn>
                <a:cxn ang="0">
                  <a:pos x="216" y="0"/>
                </a:cxn>
              </a:cxnLst>
              <a:rect l="0" t="0" r="r" b="b"/>
              <a:pathLst>
                <a:path w="924" h="756">
                  <a:moveTo>
                    <a:pt x="444" y="41"/>
                  </a:moveTo>
                  <a:lnTo>
                    <a:pt x="420" y="41"/>
                  </a:lnTo>
                  <a:lnTo>
                    <a:pt x="402" y="41"/>
                  </a:lnTo>
                  <a:lnTo>
                    <a:pt x="396" y="47"/>
                  </a:lnTo>
                  <a:lnTo>
                    <a:pt x="390" y="59"/>
                  </a:lnTo>
                  <a:lnTo>
                    <a:pt x="384" y="76"/>
                  </a:lnTo>
                  <a:lnTo>
                    <a:pt x="228" y="680"/>
                  </a:lnTo>
                  <a:lnTo>
                    <a:pt x="228" y="697"/>
                  </a:lnTo>
                  <a:lnTo>
                    <a:pt x="228" y="703"/>
                  </a:lnTo>
                  <a:lnTo>
                    <a:pt x="228" y="703"/>
                  </a:lnTo>
                  <a:lnTo>
                    <a:pt x="228" y="709"/>
                  </a:lnTo>
                  <a:lnTo>
                    <a:pt x="228" y="715"/>
                  </a:lnTo>
                  <a:lnTo>
                    <a:pt x="234" y="715"/>
                  </a:lnTo>
                  <a:lnTo>
                    <a:pt x="246" y="715"/>
                  </a:lnTo>
                  <a:lnTo>
                    <a:pt x="264" y="715"/>
                  </a:lnTo>
                  <a:lnTo>
                    <a:pt x="414" y="715"/>
                  </a:lnTo>
                  <a:lnTo>
                    <a:pt x="510" y="703"/>
                  </a:lnTo>
                  <a:lnTo>
                    <a:pt x="588" y="674"/>
                  </a:lnTo>
                  <a:lnTo>
                    <a:pt x="654" y="638"/>
                  </a:lnTo>
                  <a:lnTo>
                    <a:pt x="696" y="597"/>
                  </a:lnTo>
                  <a:lnTo>
                    <a:pt x="750" y="514"/>
                  </a:lnTo>
                  <a:lnTo>
                    <a:pt x="786" y="425"/>
                  </a:lnTo>
                  <a:lnTo>
                    <a:pt x="810" y="348"/>
                  </a:lnTo>
                  <a:lnTo>
                    <a:pt x="816" y="283"/>
                  </a:lnTo>
                  <a:lnTo>
                    <a:pt x="822" y="254"/>
                  </a:lnTo>
                  <a:lnTo>
                    <a:pt x="810" y="171"/>
                  </a:lnTo>
                  <a:lnTo>
                    <a:pt x="774" y="112"/>
                  </a:lnTo>
                  <a:lnTo>
                    <a:pt x="720" y="71"/>
                  </a:lnTo>
                  <a:lnTo>
                    <a:pt x="660" y="47"/>
                  </a:lnTo>
                  <a:lnTo>
                    <a:pt x="588" y="41"/>
                  </a:lnTo>
                  <a:lnTo>
                    <a:pt x="444" y="41"/>
                  </a:lnTo>
                  <a:close/>
                  <a:moveTo>
                    <a:pt x="216" y="0"/>
                  </a:moveTo>
                  <a:lnTo>
                    <a:pt x="630" y="0"/>
                  </a:lnTo>
                  <a:lnTo>
                    <a:pt x="726" y="17"/>
                  </a:lnTo>
                  <a:lnTo>
                    <a:pt x="810" y="53"/>
                  </a:lnTo>
                  <a:lnTo>
                    <a:pt x="870" y="118"/>
                  </a:lnTo>
                  <a:lnTo>
                    <a:pt x="912" y="195"/>
                  </a:lnTo>
                  <a:lnTo>
                    <a:pt x="924" y="289"/>
                  </a:lnTo>
                  <a:lnTo>
                    <a:pt x="906" y="408"/>
                  </a:lnTo>
                  <a:lnTo>
                    <a:pt x="852" y="520"/>
                  </a:lnTo>
                  <a:lnTo>
                    <a:pt x="774" y="615"/>
                  </a:lnTo>
                  <a:lnTo>
                    <a:pt x="672" y="691"/>
                  </a:lnTo>
                  <a:lnTo>
                    <a:pt x="558" y="739"/>
                  </a:lnTo>
                  <a:lnTo>
                    <a:pt x="432" y="756"/>
                  </a:lnTo>
                  <a:lnTo>
                    <a:pt x="36" y="756"/>
                  </a:lnTo>
                  <a:lnTo>
                    <a:pt x="18" y="756"/>
                  </a:lnTo>
                  <a:lnTo>
                    <a:pt x="12" y="756"/>
                  </a:lnTo>
                  <a:lnTo>
                    <a:pt x="6" y="751"/>
                  </a:lnTo>
                  <a:lnTo>
                    <a:pt x="0" y="739"/>
                  </a:lnTo>
                  <a:lnTo>
                    <a:pt x="0" y="727"/>
                  </a:lnTo>
                  <a:lnTo>
                    <a:pt x="6" y="721"/>
                  </a:lnTo>
                  <a:lnTo>
                    <a:pt x="12" y="721"/>
                  </a:lnTo>
                  <a:lnTo>
                    <a:pt x="24" y="715"/>
                  </a:lnTo>
                  <a:lnTo>
                    <a:pt x="36" y="715"/>
                  </a:lnTo>
                  <a:lnTo>
                    <a:pt x="84" y="715"/>
                  </a:lnTo>
                  <a:lnTo>
                    <a:pt x="114" y="709"/>
                  </a:lnTo>
                  <a:lnTo>
                    <a:pt x="126" y="691"/>
                  </a:lnTo>
                  <a:lnTo>
                    <a:pt x="132" y="668"/>
                  </a:lnTo>
                  <a:lnTo>
                    <a:pt x="282" y="82"/>
                  </a:lnTo>
                  <a:lnTo>
                    <a:pt x="288" y="71"/>
                  </a:lnTo>
                  <a:lnTo>
                    <a:pt x="288" y="59"/>
                  </a:lnTo>
                  <a:lnTo>
                    <a:pt x="288" y="59"/>
                  </a:lnTo>
                  <a:lnTo>
                    <a:pt x="288" y="53"/>
                  </a:lnTo>
                  <a:lnTo>
                    <a:pt x="282" y="47"/>
                  </a:lnTo>
                  <a:lnTo>
                    <a:pt x="276" y="47"/>
                  </a:lnTo>
                  <a:lnTo>
                    <a:pt x="264" y="41"/>
                  </a:lnTo>
                  <a:lnTo>
                    <a:pt x="246" y="41"/>
                  </a:lnTo>
                  <a:lnTo>
                    <a:pt x="234" y="41"/>
                  </a:lnTo>
                  <a:lnTo>
                    <a:pt x="222" y="41"/>
                  </a:lnTo>
                  <a:lnTo>
                    <a:pt x="204" y="41"/>
                  </a:lnTo>
                  <a:lnTo>
                    <a:pt x="192" y="41"/>
                  </a:lnTo>
                  <a:lnTo>
                    <a:pt x="186" y="35"/>
                  </a:lnTo>
                  <a:lnTo>
                    <a:pt x="186" y="23"/>
                  </a:lnTo>
                  <a:lnTo>
                    <a:pt x="186" y="11"/>
                  </a:lnTo>
                  <a:lnTo>
                    <a:pt x="186" y="6"/>
                  </a:lnTo>
                  <a:lnTo>
                    <a:pt x="198" y="6"/>
                  </a:lnTo>
                  <a:lnTo>
                    <a:pt x="204" y="0"/>
                  </a:ln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 name="Freeform 97"/>
            <p:cNvSpPr>
              <a:spLocks/>
            </p:cNvSpPr>
            <p:nvPr/>
          </p:nvSpPr>
          <p:spPr bwMode="auto">
            <a:xfrm>
              <a:off x="5736" y="3503"/>
              <a:ext cx="420" cy="1875"/>
            </a:xfrm>
            <a:custGeom>
              <a:avLst/>
              <a:gdLst/>
              <a:ahLst/>
              <a:cxnLst>
                <a:cxn ang="0">
                  <a:pos x="396" y="0"/>
                </a:cxn>
                <a:cxn ang="0">
                  <a:pos x="402" y="0"/>
                </a:cxn>
                <a:cxn ang="0">
                  <a:pos x="408" y="0"/>
                </a:cxn>
                <a:cxn ang="0">
                  <a:pos x="414" y="6"/>
                </a:cxn>
                <a:cxn ang="0">
                  <a:pos x="420" y="12"/>
                </a:cxn>
                <a:cxn ang="0">
                  <a:pos x="414" y="18"/>
                </a:cxn>
                <a:cxn ang="0">
                  <a:pos x="414" y="18"/>
                </a:cxn>
                <a:cxn ang="0">
                  <a:pos x="408" y="24"/>
                </a:cxn>
                <a:cxn ang="0">
                  <a:pos x="402" y="36"/>
                </a:cxn>
                <a:cxn ang="0">
                  <a:pos x="312" y="142"/>
                </a:cxn>
                <a:cxn ang="0">
                  <a:pos x="240" y="266"/>
                </a:cxn>
                <a:cxn ang="0">
                  <a:pos x="186" y="408"/>
                </a:cxn>
                <a:cxn ang="0">
                  <a:pos x="144" y="562"/>
                </a:cxn>
                <a:cxn ang="0">
                  <a:pos x="120" y="739"/>
                </a:cxn>
                <a:cxn ang="0">
                  <a:pos x="114" y="935"/>
                </a:cxn>
                <a:cxn ang="0">
                  <a:pos x="120" y="1082"/>
                </a:cxn>
                <a:cxn ang="0">
                  <a:pos x="132" y="1236"/>
                </a:cxn>
                <a:cxn ang="0">
                  <a:pos x="162" y="1384"/>
                </a:cxn>
                <a:cxn ang="0">
                  <a:pos x="210" y="1520"/>
                </a:cxn>
                <a:cxn ang="0">
                  <a:pos x="258" y="1632"/>
                </a:cxn>
                <a:cxn ang="0">
                  <a:pos x="312" y="1721"/>
                </a:cxn>
                <a:cxn ang="0">
                  <a:pos x="360" y="1792"/>
                </a:cxn>
                <a:cxn ang="0">
                  <a:pos x="408" y="1845"/>
                </a:cxn>
                <a:cxn ang="0">
                  <a:pos x="414" y="1851"/>
                </a:cxn>
                <a:cxn ang="0">
                  <a:pos x="420" y="1857"/>
                </a:cxn>
                <a:cxn ang="0">
                  <a:pos x="420" y="1857"/>
                </a:cxn>
                <a:cxn ang="0">
                  <a:pos x="414" y="1863"/>
                </a:cxn>
                <a:cxn ang="0">
                  <a:pos x="408" y="1869"/>
                </a:cxn>
                <a:cxn ang="0">
                  <a:pos x="402" y="1875"/>
                </a:cxn>
                <a:cxn ang="0">
                  <a:pos x="396" y="1875"/>
                </a:cxn>
                <a:cxn ang="0">
                  <a:pos x="372" y="1857"/>
                </a:cxn>
                <a:cxn ang="0">
                  <a:pos x="336" y="1827"/>
                </a:cxn>
                <a:cxn ang="0">
                  <a:pos x="300" y="1792"/>
                </a:cxn>
                <a:cxn ang="0">
                  <a:pos x="270" y="1756"/>
                </a:cxn>
                <a:cxn ang="0">
                  <a:pos x="252" y="1733"/>
                </a:cxn>
                <a:cxn ang="0">
                  <a:pos x="162" y="1597"/>
                </a:cxn>
                <a:cxn ang="0">
                  <a:pos x="96" y="1461"/>
                </a:cxn>
                <a:cxn ang="0">
                  <a:pos x="48" y="1319"/>
                </a:cxn>
                <a:cxn ang="0">
                  <a:pos x="18" y="1183"/>
                </a:cxn>
                <a:cxn ang="0">
                  <a:pos x="6" y="1053"/>
                </a:cxn>
                <a:cxn ang="0">
                  <a:pos x="0" y="935"/>
                </a:cxn>
                <a:cxn ang="0">
                  <a:pos x="12" y="734"/>
                </a:cxn>
                <a:cxn ang="0">
                  <a:pos x="48" y="550"/>
                </a:cxn>
                <a:cxn ang="0">
                  <a:pos x="102" y="385"/>
                </a:cxn>
                <a:cxn ang="0">
                  <a:pos x="180" y="237"/>
                </a:cxn>
                <a:cxn ang="0">
                  <a:pos x="270" y="113"/>
                </a:cxn>
                <a:cxn ang="0">
                  <a:pos x="288" y="95"/>
                </a:cxn>
                <a:cxn ang="0">
                  <a:pos x="318" y="65"/>
                </a:cxn>
                <a:cxn ang="0">
                  <a:pos x="348" y="36"/>
                </a:cxn>
                <a:cxn ang="0">
                  <a:pos x="378" y="6"/>
                </a:cxn>
                <a:cxn ang="0">
                  <a:pos x="396" y="0"/>
                </a:cxn>
              </a:cxnLst>
              <a:rect l="0" t="0" r="r" b="b"/>
              <a:pathLst>
                <a:path w="420" h="1875">
                  <a:moveTo>
                    <a:pt x="396" y="0"/>
                  </a:moveTo>
                  <a:lnTo>
                    <a:pt x="402" y="0"/>
                  </a:lnTo>
                  <a:lnTo>
                    <a:pt x="408" y="0"/>
                  </a:lnTo>
                  <a:lnTo>
                    <a:pt x="414" y="6"/>
                  </a:lnTo>
                  <a:lnTo>
                    <a:pt x="420" y="12"/>
                  </a:lnTo>
                  <a:lnTo>
                    <a:pt x="414" y="18"/>
                  </a:lnTo>
                  <a:lnTo>
                    <a:pt x="414" y="18"/>
                  </a:lnTo>
                  <a:lnTo>
                    <a:pt x="408" y="24"/>
                  </a:lnTo>
                  <a:lnTo>
                    <a:pt x="402" y="36"/>
                  </a:lnTo>
                  <a:lnTo>
                    <a:pt x="312" y="142"/>
                  </a:lnTo>
                  <a:lnTo>
                    <a:pt x="240" y="266"/>
                  </a:lnTo>
                  <a:lnTo>
                    <a:pt x="186" y="408"/>
                  </a:lnTo>
                  <a:lnTo>
                    <a:pt x="144" y="562"/>
                  </a:lnTo>
                  <a:lnTo>
                    <a:pt x="120" y="739"/>
                  </a:lnTo>
                  <a:lnTo>
                    <a:pt x="114" y="935"/>
                  </a:lnTo>
                  <a:lnTo>
                    <a:pt x="120" y="1082"/>
                  </a:lnTo>
                  <a:lnTo>
                    <a:pt x="132" y="1236"/>
                  </a:lnTo>
                  <a:lnTo>
                    <a:pt x="162" y="1384"/>
                  </a:lnTo>
                  <a:lnTo>
                    <a:pt x="210" y="1520"/>
                  </a:lnTo>
                  <a:lnTo>
                    <a:pt x="258" y="1632"/>
                  </a:lnTo>
                  <a:lnTo>
                    <a:pt x="312" y="1721"/>
                  </a:lnTo>
                  <a:lnTo>
                    <a:pt x="360" y="1792"/>
                  </a:lnTo>
                  <a:lnTo>
                    <a:pt x="408" y="1845"/>
                  </a:lnTo>
                  <a:lnTo>
                    <a:pt x="414" y="1851"/>
                  </a:lnTo>
                  <a:lnTo>
                    <a:pt x="420" y="1857"/>
                  </a:lnTo>
                  <a:lnTo>
                    <a:pt x="420" y="1857"/>
                  </a:lnTo>
                  <a:lnTo>
                    <a:pt x="414" y="1863"/>
                  </a:lnTo>
                  <a:lnTo>
                    <a:pt x="408" y="1869"/>
                  </a:lnTo>
                  <a:lnTo>
                    <a:pt x="402" y="1875"/>
                  </a:lnTo>
                  <a:lnTo>
                    <a:pt x="396" y="1875"/>
                  </a:lnTo>
                  <a:lnTo>
                    <a:pt x="372" y="1857"/>
                  </a:lnTo>
                  <a:lnTo>
                    <a:pt x="336" y="1827"/>
                  </a:lnTo>
                  <a:lnTo>
                    <a:pt x="300" y="1792"/>
                  </a:lnTo>
                  <a:lnTo>
                    <a:pt x="270" y="1756"/>
                  </a:lnTo>
                  <a:lnTo>
                    <a:pt x="252" y="1733"/>
                  </a:lnTo>
                  <a:lnTo>
                    <a:pt x="162" y="1597"/>
                  </a:lnTo>
                  <a:lnTo>
                    <a:pt x="96" y="1461"/>
                  </a:lnTo>
                  <a:lnTo>
                    <a:pt x="48" y="1319"/>
                  </a:lnTo>
                  <a:lnTo>
                    <a:pt x="18" y="1183"/>
                  </a:lnTo>
                  <a:lnTo>
                    <a:pt x="6" y="1053"/>
                  </a:lnTo>
                  <a:lnTo>
                    <a:pt x="0" y="935"/>
                  </a:lnTo>
                  <a:lnTo>
                    <a:pt x="12" y="734"/>
                  </a:lnTo>
                  <a:lnTo>
                    <a:pt x="48" y="550"/>
                  </a:lnTo>
                  <a:lnTo>
                    <a:pt x="102" y="385"/>
                  </a:lnTo>
                  <a:lnTo>
                    <a:pt x="180" y="237"/>
                  </a:lnTo>
                  <a:lnTo>
                    <a:pt x="270" y="113"/>
                  </a:lnTo>
                  <a:lnTo>
                    <a:pt x="288" y="95"/>
                  </a:lnTo>
                  <a:lnTo>
                    <a:pt x="318" y="65"/>
                  </a:lnTo>
                  <a:lnTo>
                    <a:pt x="348" y="36"/>
                  </a:lnTo>
                  <a:lnTo>
                    <a:pt x="378" y="6"/>
                  </a:lnTo>
                  <a:lnTo>
                    <a:pt x="3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 name="Freeform 98"/>
            <p:cNvSpPr>
              <a:spLocks noEditPoints="1"/>
            </p:cNvSpPr>
            <p:nvPr/>
          </p:nvSpPr>
          <p:spPr bwMode="auto">
            <a:xfrm>
              <a:off x="6174" y="4136"/>
              <a:ext cx="828" cy="993"/>
            </a:xfrm>
            <a:custGeom>
              <a:avLst/>
              <a:gdLst/>
              <a:ahLst/>
              <a:cxnLst>
                <a:cxn ang="0">
                  <a:pos x="534" y="59"/>
                </a:cxn>
                <a:cxn ang="0">
                  <a:pos x="420" y="166"/>
                </a:cxn>
                <a:cxn ang="0">
                  <a:pos x="324" y="509"/>
                </a:cxn>
                <a:cxn ang="0">
                  <a:pos x="318" y="532"/>
                </a:cxn>
                <a:cxn ang="0">
                  <a:pos x="330" y="574"/>
                </a:cxn>
                <a:cxn ang="0">
                  <a:pos x="402" y="668"/>
                </a:cxn>
                <a:cxn ang="0">
                  <a:pos x="540" y="639"/>
                </a:cxn>
                <a:cxn ang="0">
                  <a:pos x="654" y="467"/>
                </a:cxn>
                <a:cxn ang="0">
                  <a:pos x="708" y="248"/>
                </a:cxn>
                <a:cxn ang="0">
                  <a:pos x="690" y="77"/>
                </a:cxn>
                <a:cxn ang="0">
                  <a:pos x="270" y="0"/>
                </a:cxn>
                <a:cxn ang="0">
                  <a:pos x="390" y="65"/>
                </a:cxn>
                <a:cxn ang="0">
                  <a:pos x="540" y="18"/>
                </a:cxn>
                <a:cxn ang="0">
                  <a:pos x="744" y="47"/>
                </a:cxn>
                <a:cxn ang="0">
                  <a:pos x="828" y="254"/>
                </a:cxn>
                <a:cxn ang="0">
                  <a:pos x="708" y="568"/>
                </a:cxn>
                <a:cxn ang="0">
                  <a:pos x="450" y="710"/>
                </a:cxn>
                <a:cxn ang="0">
                  <a:pos x="318" y="645"/>
                </a:cxn>
                <a:cxn ang="0">
                  <a:pos x="282" y="686"/>
                </a:cxn>
                <a:cxn ang="0">
                  <a:pos x="234" y="857"/>
                </a:cxn>
                <a:cxn ang="0">
                  <a:pos x="222" y="928"/>
                </a:cxn>
                <a:cxn ang="0">
                  <a:pos x="240" y="940"/>
                </a:cxn>
                <a:cxn ang="0">
                  <a:pos x="300" y="946"/>
                </a:cxn>
                <a:cxn ang="0">
                  <a:pos x="336" y="952"/>
                </a:cxn>
                <a:cxn ang="0">
                  <a:pos x="336" y="982"/>
                </a:cxn>
                <a:cxn ang="0">
                  <a:pos x="318" y="993"/>
                </a:cxn>
                <a:cxn ang="0">
                  <a:pos x="156" y="987"/>
                </a:cxn>
                <a:cxn ang="0">
                  <a:pos x="12" y="993"/>
                </a:cxn>
                <a:cxn ang="0">
                  <a:pos x="0" y="964"/>
                </a:cxn>
                <a:cxn ang="0">
                  <a:pos x="24" y="946"/>
                </a:cxn>
                <a:cxn ang="0">
                  <a:pos x="84" y="946"/>
                </a:cxn>
                <a:cxn ang="0">
                  <a:pos x="114" y="922"/>
                </a:cxn>
                <a:cxn ang="0">
                  <a:pos x="300" y="189"/>
                </a:cxn>
                <a:cxn ang="0">
                  <a:pos x="312" y="130"/>
                </a:cxn>
                <a:cxn ang="0">
                  <a:pos x="306" y="65"/>
                </a:cxn>
                <a:cxn ang="0">
                  <a:pos x="276" y="35"/>
                </a:cxn>
                <a:cxn ang="0">
                  <a:pos x="192" y="89"/>
                </a:cxn>
                <a:cxn ang="0">
                  <a:pos x="138" y="242"/>
                </a:cxn>
                <a:cxn ang="0">
                  <a:pos x="126" y="260"/>
                </a:cxn>
                <a:cxn ang="0">
                  <a:pos x="108" y="254"/>
                </a:cxn>
                <a:cxn ang="0">
                  <a:pos x="102" y="225"/>
                </a:cxn>
                <a:cxn ang="0">
                  <a:pos x="150" y="89"/>
                </a:cxn>
                <a:cxn ang="0">
                  <a:pos x="222" y="12"/>
                </a:cxn>
              </a:cxnLst>
              <a:rect l="0" t="0" r="r" b="b"/>
              <a:pathLst>
                <a:path w="828" h="993">
                  <a:moveTo>
                    <a:pt x="612" y="35"/>
                  </a:moveTo>
                  <a:lnTo>
                    <a:pt x="582" y="41"/>
                  </a:lnTo>
                  <a:lnTo>
                    <a:pt x="534" y="59"/>
                  </a:lnTo>
                  <a:lnTo>
                    <a:pt x="486" y="95"/>
                  </a:lnTo>
                  <a:lnTo>
                    <a:pt x="450" y="124"/>
                  </a:lnTo>
                  <a:lnTo>
                    <a:pt x="420" y="166"/>
                  </a:lnTo>
                  <a:lnTo>
                    <a:pt x="402" y="207"/>
                  </a:lnTo>
                  <a:lnTo>
                    <a:pt x="402" y="207"/>
                  </a:lnTo>
                  <a:lnTo>
                    <a:pt x="324" y="509"/>
                  </a:lnTo>
                  <a:lnTo>
                    <a:pt x="324" y="520"/>
                  </a:lnTo>
                  <a:lnTo>
                    <a:pt x="318" y="532"/>
                  </a:lnTo>
                  <a:lnTo>
                    <a:pt x="318" y="532"/>
                  </a:lnTo>
                  <a:lnTo>
                    <a:pt x="318" y="538"/>
                  </a:lnTo>
                  <a:lnTo>
                    <a:pt x="324" y="550"/>
                  </a:lnTo>
                  <a:lnTo>
                    <a:pt x="330" y="574"/>
                  </a:lnTo>
                  <a:lnTo>
                    <a:pt x="342" y="609"/>
                  </a:lnTo>
                  <a:lnTo>
                    <a:pt x="366" y="639"/>
                  </a:lnTo>
                  <a:lnTo>
                    <a:pt x="402" y="668"/>
                  </a:lnTo>
                  <a:lnTo>
                    <a:pt x="444" y="674"/>
                  </a:lnTo>
                  <a:lnTo>
                    <a:pt x="492" y="668"/>
                  </a:lnTo>
                  <a:lnTo>
                    <a:pt x="540" y="639"/>
                  </a:lnTo>
                  <a:lnTo>
                    <a:pt x="588" y="585"/>
                  </a:lnTo>
                  <a:lnTo>
                    <a:pt x="636" y="514"/>
                  </a:lnTo>
                  <a:lnTo>
                    <a:pt x="654" y="467"/>
                  </a:lnTo>
                  <a:lnTo>
                    <a:pt x="672" y="396"/>
                  </a:lnTo>
                  <a:lnTo>
                    <a:pt x="696" y="325"/>
                  </a:lnTo>
                  <a:lnTo>
                    <a:pt x="708" y="248"/>
                  </a:lnTo>
                  <a:lnTo>
                    <a:pt x="714" y="183"/>
                  </a:lnTo>
                  <a:lnTo>
                    <a:pt x="708" y="124"/>
                  </a:lnTo>
                  <a:lnTo>
                    <a:pt x="690" y="77"/>
                  </a:lnTo>
                  <a:lnTo>
                    <a:pt x="654" y="47"/>
                  </a:lnTo>
                  <a:lnTo>
                    <a:pt x="612" y="35"/>
                  </a:lnTo>
                  <a:close/>
                  <a:moveTo>
                    <a:pt x="270" y="0"/>
                  </a:moveTo>
                  <a:lnTo>
                    <a:pt x="312" y="6"/>
                  </a:lnTo>
                  <a:lnTo>
                    <a:pt x="354" y="30"/>
                  </a:lnTo>
                  <a:lnTo>
                    <a:pt x="390" y="65"/>
                  </a:lnTo>
                  <a:lnTo>
                    <a:pt x="408" y="118"/>
                  </a:lnTo>
                  <a:lnTo>
                    <a:pt x="468" y="65"/>
                  </a:lnTo>
                  <a:lnTo>
                    <a:pt x="540" y="18"/>
                  </a:lnTo>
                  <a:lnTo>
                    <a:pt x="618" y="0"/>
                  </a:lnTo>
                  <a:lnTo>
                    <a:pt x="684" y="12"/>
                  </a:lnTo>
                  <a:lnTo>
                    <a:pt x="744" y="47"/>
                  </a:lnTo>
                  <a:lnTo>
                    <a:pt x="792" y="101"/>
                  </a:lnTo>
                  <a:lnTo>
                    <a:pt x="816" y="171"/>
                  </a:lnTo>
                  <a:lnTo>
                    <a:pt x="828" y="254"/>
                  </a:lnTo>
                  <a:lnTo>
                    <a:pt x="816" y="367"/>
                  </a:lnTo>
                  <a:lnTo>
                    <a:pt x="768" y="473"/>
                  </a:lnTo>
                  <a:lnTo>
                    <a:pt x="708" y="568"/>
                  </a:lnTo>
                  <a:lnTo>
                    <a:pt x="630" y="645"/>
                  </a:lnTo>
                  <a:lnTo>
                    <a:pt x="540" y="692"/>
                  </a:lnTo>
                  <a:lnTo>
                    <a:pt x="450" y="710"/>
                  </a:lnTo>
                  <a:lnTo>
                    <a:pt x="390" y="704"/>
                  </a:lnTo>
                  <a:lnTo>
                    <a:pt x="348" y="680"/>
                  </a:lnTo>
                  <a:lnTo>
                    <a:pt x="318" y="645"/>
                  </a:lnTo>
                  <a:lnTo>
                    <a:pt x="300" y="609"/>
                  </a:lnTo>
                  <a:lnTo>
                    <a:pt x="294" y="639"/>
                  </a:lnTo>
                  <a:lnTo>
                    <a:pt x="282" y="686"/>
                  </a:lnTo>
                  <a:lnTo>
                    <a:pt x="264" y="745"/>
                  </a:lnTo>
                  <a:lnTo>
                    <a:pt x="252" y="804"/>
                  </a:lnTo>
                  <a:lnTo>
                    <a:pt x="234" y="857"/>
                  </a:lnTo>
                  <a:lnTo>
                    <a:pt x="228" y="899"/>
                  </a:lnTo>
                  <a:lnTo>
                    <a:pt x="222" y="922"/>
                  </a:lnTo>
                  <a:lnTo>
                    <a:pt x="222" y="928"/>
                  </a:lnTo>
                  <a:lnTo>
                    <a:pt x="222" y="934"/>
                  </a:lnTo>
                  <a:lnTo>
                    <a:pt x="228" y="940"/>
                  </a:lnTo>
                  <a:lnTo>
                    <a:pt x="240" y="940"/>
                  </a:lnTo>
                  <a:lnTo>
                    <a:pt x="252" y="946"/>
                  </a:lnTo>
                  <a:lnTo>
                    <a:pt x="276" y="946"/>
                  </a:lnTo>
                  <a:lnTo>
                    <a:pt x="300" y="946"/>
                  </a:lnTo>
                  <a:lnTo>
                    <a:pt x="318" y="946"/>
                  </a:lnTo>
                  <a:lnTo>
                    <a:pt x="324" y="952"/>
                  </a:lnTo>
                  <a:lnTo>
                    <a:pt x="336" y="952"/>
                  </a:lnTo>
                  <a:lnTo>
                    <a:pt x="336" y="958"/>
                  </a:lnTo>
                  <a:lnTo>
                    <a:pt x="342" y="964"/>
                  </a:lnTo>
                  <a:lnTo>
                    <a:pt x="336" y="982"/>
                  </a:lnTo>
                  <a:lnTo>
                    <a:pt x="330" y="987"/>
                  </a:lnTo>
                  <a:lnTo>
                    <a:pt x="324" y="993"/>
                  </a:lnTo>
                  <a:lnTo>
                    <a:pt x="318" y="993"/>
                  </a:lnTo>
                  <a:lnTo>
                    <a:pt x="312" y="993"/>
                  </a:lnTo>
                  <a:lnTo>
                    <a:pt x="234" y="993"/>
                  </a:lnTo>
                  <a:lnTo>
                    <a:pt x="156" y="987"/>
                  </a:lnTo>
                  <a:lnTo>
                    <a:pt x="84" y="993"/>
                  </a:lnTo>
                  <a:lnTo>
                    <a:pt x="18" y="993"/>
                  </a:lnTo>
                  <a:lnTo>
                    <a:pt x="12" y="993"/>
                  </a:lnTo>
                  <a:lnTo>
                    <a:pt x="6" y="987"/>
                  </a:lnTo>
                  <a:lnTo>
                    <a:pt x="0" y="976"/>
                  </a:lnTo>
                  <a:lnTo>
                    <a:pt x="0" y="964"/>
                  </a:lnTo>
                  <a:lnTo>
                    <a:pt x="6" y="958"/>
                  </a:lnTo>
                  <a:lnTo>
                    <a:pt x="18" y="952"/>
                  </a:lnTo>
                  <a:lnTo>
                    <a:pt x="24" y="946"/>
                  </a:lnTo>
                  <a:lnTo>
                    <a:pt x="36" y="946"/>
                  </a:lnTo>
                  <a:lnTo>
                    <a:pt x="60" y="946"/>
                  </a:lnTo>
                  <a:lnTo>
                    <a:pt x="84" y="946"/>
                  </a:lnTo>
                  <a:lnTo>
                    <a:pt x="96" y="940"/>
                  </a:lnTo>
                  <a:lnTo>
                    <a:pt x="108" y="934"/>
                  </a:lnTo>
                  <a:lnTo>
                    <a:pt x="114" y="922"/>
                  </a:lnTo>
                  <a:lnTo>
                    <a:pt x="120" y="905"/>
                  </a:lnTo>
                  <a:lnTo>
                    <a:pt x="126" y="887"/>
                  </a:lnTo>
                  <a:lnTo>
                    <a:pt x="300" y="189"/>
                  </a:lnTo>
                  <a:lnTo>
                    <a:pt x="306" y="171"/>
                  </a:lnTo>
                  <a:lnTo>
                    <a:pt x="306" y="154"/>
                  </a:lnTo>
                  <a:lnTo>
                    <a:pt x="312" y="130"/>
                  </a:lnTo>
                  <a:lnTo>
                    <a:pt x="312" y="106"/>
                  </a:lnTo>
                  <a:lnTo>
                    <a:pt x="306" y="83"/>
                  </a:lnTo>
                  <a:lnTo>
                    <a:pt x="306" y="65"/>
                  </a:lnTo>
                  <a:lnTo>
                    <a:pt x="294" y="47"/>
                  </a:lnTo>
                  <a:lnTo>
                    <a:pt x="288" y="41"/>
                  </a:lnTo>
                  <a:lnTo>
                    <a:pt x="276" y="35"/>
                  </a:lnTo>
                  <a:lnTo>
                    <a:pt x="264" y="35"/>
                  </a:lnTo>
                  <a:lnTo>
                    <a:pt x="222" y="47"/>
                  </a:lnTo>
                  <a:lnTo>
                    <a:pt x="192" y="89"/>
                  </a:lnTo>
                  <a:lnTo>
                    <a:pt x="168" y="148"/>
                  </a:lnTo>
                  <a:lnTo>
                    <a:pt x="144" y="225"/>
                  </a:lnTo>
                  <a:lnTo>
                    <a:pt x="138" y="242"/>
                  </a:lnTo>
                  <a:lnTo>
                    <a:pt x="138" y="248"/>
                  </a:lnTo>
                  <a:lnTo>
                    <a:pt x="132" y="254"/>
                  </a:lnTo>
                  <a:lnTo>
                    <a:pt x="126" y="260"/>
                  </a:lnTo>
                  <a:lnTo>
                    <a:pt x="120" y="260"/>
                  </a:lnTo>
                  <a:lnTo>
                    <a:pt x="114" y="260"/>
                  </a:lnTo>
                  <a:lnTo>
                    <a:pt x="108" y="254"/>
                  </a:lnTo>
                  <a:lnTo>
                    <a:pt x="102" y="254"/>
                  </a:lnTo>
                  <a:lnTo>
                    <a:pt x="102" y="242"/>
                  </a:lnTo>
                  <a:lnTo>
                    <a:pt x="102" y="225"/>
                  </a:lnTo>
                  <a:lnTo>
                    <a:pt x="114" y="183"/>
                  </a:lnTo>
                  <a:lnTo>
                    <a:pt x="126" y="136"/>
                  </a:lnTo>
                  <a:lnTo>
                    <a:pt x="150" y="89"/>
                  </a:lnTo>
                  <a:lnTo>
                    <a:pt x="162" y="65"/>
                  </a:lnTo>
                  <a:lnTo>
                    <a:pt x="186" y="35"/>
                  </a:lnTo>
                  <a:lnTo>
                    <a:pt x="222" y="12"/>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 name="Freeform 99"/>
            <p:cNvSpPr>
              <a:spLocks noEditPoints="1"/>
            </p:cNvSpPr>
            <p:nvPr/>
          </p:nvSpPr>
          <p:spPr bwMode="auto">
            <a:xfrm>
              <a:off x="7092" y="3746"/>
              <a:ext cx="756" cy="1100"/>
            </a:xfrm>
            <a:custGeom>
              <a:avLst/>
              <a:gdLst/>
              <a:ahLst/>
              <a:cxnLst>
                <a:cxn ang="0">
                  <a:pos x="318" y="443"/>
                </a:cxn>
                <a:cxn ang="0">
                  <a:pos x="204" y="579"/>
                </a:cxn>
                <a:cxn ang="0">
                  <a:pos x="156" y="703"/>
                </a:cxn>
                <a:cxn ang="0">
                  <a:pos x="120" y="857"/>
                </a:cxn>
                <a:cxn ang="0">
                  <a:pos x="120" y="958"/>
                </a:cxn>
                <a:cxn ang="0">
                  <a:pos x="144" y="1029"/>
                </a:cxn>
                <a:cxn ang="0">
                  <a:pos x="216" y="1064"/>
                </a:cxn>
                <a:cxn ang="0">
                  <a:pos x="324" y="1023"/>
                </a:cxn>
                <a:cxn ang="0">
                  <a:pos x="402" y="946"/>
                </a:cxn>
                <a:cxn ang="0">
                  <a:pos x="414" y="928"/>
                </a:cxn>
                <a:cxn ang="0">
                  <a:pos x="426" y="910"/>
                </a:cxn>
                <a:cxn ang="0">
                  <a:pos x="504" y="591"/>
                </a:cxn>
                <a:cxn ang="0">
                  <a:pos x="510" y="561"/>
                </a:cxn>
                <a:cxn ang="0">
                  <a:pos x="504" y="526"/>
                </a:cxn>
                <a:cxn ang="0">
                  <a:pos x="462" y="461"/>
                </a:cxn>
                <a:cxn ang="0">
                  <a:pos x="384" y="425"/>
                </a:cxn>
                <a:cxn ang="0">
                  <a:pos x="744" y="0"/>
                </a:cxn>
                <a:cxn ang="0">
                  <a:pos x="756" y="12"/>
                </a:cxn>
                <a:cxn ang="0">
                  <a:pos x="756" y="17"/>
                </a:cxn>
                <a:cxn ang="0">
                  <a:pos x="528" y="916"/>
                </a:cxn>
                <a:cxn ang="0">
                  <a:pos x="522" y="952"/>
                </a:cxn>
                <a:cxn ang="0">
                  <a:pos x="516" y="993"/>
                </a:cxn>
                <a:cxn ang="0">
                  <a:pos x="522" y="1023"/>
                </a:cxn>
                <a:cxn ang="0">
                  <a:pos x="528" y="1046"/>
                </a:cxn>
                <a:cxn ang="0">
                  <a:pos x="552" y="1064"/>
                </a:cxn>
                <a:cxn ang="0">
                  <a:pos x="600" y="1052"/>
                </a:cxn>
                <a:cxn ang="0">
                  <a:pos x="654" y="981"/>
                </a:cxn>
                <a:cxn ang="0">
                  <a:pos x="690" y="869"/>
                </a:cxn>
                <a:cxn ang="0">
                  <a:pos x="696" y="845"/>
                </a:cxn>
                <a:cxn ang="0">
                  <a:pos x="714" y="845"/>
                </a:cxn>
                <a:cxn ang="0">
                  <a:pos x="726" y="851"/>
                </a:cxn>
                <a:cxn ang="0">
                  <a:pos x="726" y="875"/>
                </a:cxn>
                <a:cxn ang="0">
                  <a:pos x="702" y="964"/>
                </a:cxn>
                <a:cxn ang="0">
                  <a:pos x="654" y="1058"/>
                </a:cxn>
                <a:cxn ang="0">
                  <a:pos x="564" y="1100"/>
                </a:cxn>
                <a:cxn ang="0">
                  <a:pos x="468" y="1064"/>
                </a:cxn>
                <a:cxn ang="0">
                  <a:pos x="420" y="981"/>
                </a:cxn>
                <a:cxn ang="0">
                  <a:pos x="294" y="1082"/>
                </a:cxn>
                <a:cxn ang="0">
                  <a:pos x="210" y="1100"/>
                </a:cxn>
                <a:cxn ang="0">
                  <a:pos x="84" y="1052"/>
                </a:cxn>
                <a:cxn ang="0">
                  <a:pos x="12" y="934"/>
                </a:cxn>
                <a:cxn ang="0">
                  <a:pos x="18" y="739"/>
                </a:cxn>
                <a:cxn ang="0">
                  <a:pos x="120" y="538"/>
                </a:cxn>
                <a:cxn ang="0">
                  <a:pos x="288" y="408"/>
                </a:cxn>
                <a:cxn ang="0">
                  <a:pos x="450" y="408"/>
                </a:cxn>
                <a:cxn ang="0">
                  <a:pos x="534" y="491"/>
                </a:cxn>
                <a:cxn ang="0">
                  <a:pos x="630" y="88"/>
                </a:cxn>
                <a:cxn ang="0">
                  <a:pos x="630" y="77"/>
                </a:cxn>
                <a:cxn ang="0">
                  <a:pos x="612" y="71"/>
                </a:cxn>
                <a:cxn ang="0">
                  <a:pos x="582" y="65"/>
                </a:cxn>
                <a:cxn ang="0">
                  <a:pos x="534" y="65"/>
                </a:cxn>
                <a:cxn ang="0">
                  <a:pos x="516" y="53"/>
                </a:cxn>
                <a:cxn ang="0">
                  <a:pos x="516" y="29"/>
                </a:cxn>
                <a:cxn ang="0">
                  <a:pos x="534" y="17"/>
                </a:cxn>
                <a:cxn ang="0">
                  <a:pos x="612" y="12"/>
                </a:cxn>
                <a:cxn ang="0">
                  <a:pos x="708" y="0"/>
                </a:cxn>
              </a:cxnLst>
              <a:rect l="0" t="0" r="r" b="b"/>
              <a:pathLst>
                <a:path w="756" h="1100">
                  <a:moveTo>
                    <a:pt x="384" y="425"/>
                  </a:moveTo>
                  <a:lnTo>
                    <a:pt x="318" y="443"/>
                  </a:lnTo>
                  <a:lnTo>
                    <a:pt x="258" y="496"/>
                  </a:lnTo>
                  <a:lnTo>
                    <a:pt x="204" y="579"/>
                  </a:lnTo>
                  <a:lnTo>
                    <a:pt x="180" y="632"/>
                  </a:lnTo>
                  <a:lnTo>
                    <a:pt x="156" y="703"/>
                  </a:lnTo>
                  <a:lnTo>
                    <a:pt x="132" y="786"/>
                  </a:lnTo>
                  <a:lnTo>
                    <a:pt x="120" y="857"/>
                  </a:lnTo>
                  <a:lnTo>
                    <a:pt x="114" y="916"/>
                  </a:lnTo>
                  <a:lnTo>
                    <a:pt x="120" y="958"/>
                  </a:lnTo>
                  <a:lnTo>
                    <a:pt x="126" y="999"/>
                  </a:lnTo>
                  <a:lnTo>
                    <a:pt x="144" y="1029"/>
                  </a:lnTo>
                  <a:lnTo>
                    <a:pt x="174" y="1058"/>
                  </a:lnTo>
                  <a:lnTo>
                    <a:pt x="216" y="1064"/>
                  </a:lnTo>
                  <a:lnTo>
                    <a:pt x="264" y="1058"/>
                  </a:lnTo>
                  <a:lnTo>
                    <a:pt x="324" y="1023"/>
                  </a:lnTo>
                  <a:lnTo>
                    <a:pt x="396" y="958"/>
                  </a:lnTo>
                  <a:lnTo>
                    <a:pt x="402" y="946"/>
                  </a:lnTo>
                  <a:lnTo>
                    <a:pt x="414" y="934"/>
                  </a:lnTo>
                  <a:lnTo>
                    <a:pt x="414" y="928"/>
                  </a:lnTo>
                  <a:lnTo>
                    <a:pt x="420" y="916"/>
                  </a:lnTo>
                  <a:lnTo>
                    <a:pt x="426" y="910"/>
                  </a:lnTo>
                  <a:lnTo>
                    <a:pt x="426" y="899"/>
                  </a:lnTo>
                  <a:lnTo>
                    <a:pt x="504" y="591"/>
                  </a:lnTo>
                  <a:lnTo>
                    <a:pt x="510" y="579"/>
                  </a:lnTo>
                  <a:lnTo>
                    <a:pt x="510" y="561"/>
                  </a:lnTo>
                  <a:lnTo>
                    <a:pt x="510" y="550"/>
                  </a:lnTo>
                  <a:lnTo>
                    <a:pt x="504" y="526"/>
                  </a:lnTo>
                  <a:lnTo>
                    <a:pt x="486" y="491"/>
                  </a:lnTo>
                  <a:lnTo>
                    <a:pt x="462" y="461"/>
                  </a:lnTo>
                  <a:lnTo>
                    <a:pt x="432" y="437"/>
                  </a:lnTo>
                  <a:lnTo>
                    <a:pt x="384" y="425"/>
                  </a:lnTo>
                  <a:close/>
                  <a:moveTo>
                    <a:pt x="738" y="0"/>
                  </a:moveTo>
                  <a:lnTo>
                    <a:pt x="744" y="0"/>
                  </a:lnTo>
                  <a:lnTo>
                    <a:pt x="756" y="6"/>
                  </a:lnTo>
                  <a:lnTo>
                    <a:pt x="756" y="12"/>
                  </a:lnTo>
                  <a:lnTo>
                    <a:pt x="756" y="12"/>
                  </a:lnTo>
                  <a:lnTo>
                    <a:pt x="756" y="17"/>
                  </a:lnTo>
                  <a:lnTo>
                    <a:pt x="756" y="17"/>
                  </a:lnTo>
                  <a:lnTo>
                    <a:pt x="528" y="916"/>
                  </a:lnTo>
                  <a:lnTo>
                    <a:pt x="522" y="934"/>
                  </a:lnTo>
                  <a:lnTo>
                    <a:pt x="522" y="952"/>
                  </a:lnTo>
                  <a:lnTo>
                    <a:pt x="522" y="969"/>
                  </a:lnTo>
                  <a:lnTo>
                    <a:pt x="516" y="993"/>
                  </a:lnTo>
                  <a:lnTo>
                    <a:pt x="522" y="1005"/>
                  </a:lnTo>
                  <a:lnTo>
                    <a:pt x="522" y="1023"/>
                  </a:lnTo>
                  <a:lnTo>
                    <a:pt x="522" y="1035"/>
                  </a:lnTo>
                  <a:lnTo>
                    <a:pt x="528" y="1046"/>
                  </a:lnTo>
                  <a:lnTo>
                    <a:pt x="540" y="1058"/>
                  </a:lnTo>
                  <a:lnTo>
                    <a:pt x="552" y="1064"/>
                  </a:lnTo>
                  <a:lnTo>
                    <a:pt x="564" y="1064"/>
                  </a:lnTo>
                  <a:lnTo>
                    <a:pt x="600" y="1052"/>
                  </a:lnTo>
                  <a:lnTo>
                    <a:pt x="630" y="1029"/>
                  </a:lnTo>
                  <a:lnTo>
                    <a:pt x="654" y="981"/>
                  </a:lnTo>
                  <a:lnTo>
                    <a:pt x="672" y="928"/>
                  </a:lnTo>
                  <a:lnTo>
                    <a:pt x="690" y="869"/>
                  </a:lnTo>
                  <a:lnTo>
                    <a:pt x="690" y="857"/>
                  </a:lnTo>
                  <a:lnTo>
                    <a:pt x="696" y="845"/>
                  </a:lnTo>
                  <a:lnTo>
                    <a:pt x="708" y="845"/>
                  </a:lnTo>
                  <a:lnTo>
                    <a:pt x="714" y="845"/>
                  </a:lnTo>
                  <a:lnTo>
                    <a:pt x="720" y="845"/>
                  </a:lnTo>
                  <a:lnTo>
                    <a:pt x="726" y="851"/>
                  </a:lnTo>
                  <a:lnTo>
                    <a:pt x="726" y="857"/>
                  </a:lnTo>
                  <a:lnTo>
                    <a:pt x="726" y="875"/>
                  </a:lnTo>
                  <a:lnTo>
                    <a:pt x="714" y="916"/>
                  </a:lnTo>
                  <a:lnTo>
                    <a:pt x="702" y="964"/>
                  </a:lnTo>
                  <a:lnTo>
                    <a:pt x="678" y="1017"/>
                  </a:lnTo>
                  <a:lnTo>
                    <a:pt x="654" y="1058"/>
                  </a:lnTo>
                  <a:lnTo>
                    <a:pt x="612" y="1088"/>
                  </a:lnTo>
                  <a:lnTo>
                    <a:pt x="564" y="1100"/>
                  </a:lnTo>
                  <a:lnTo>
                    <a:pt x="510" y="1094"/>
                  </a:lnTo>
                  <a:lnTo>
                    <a:pt x="468" y="1064"/>
                  </a:lnTo>
                  <a:lnTo>
                    <a:pt x="438" y="1029"/>
                  </a:lnTo>
                  <a:lnTo>
                    <a:pt x="420" y="981"/>
                  </a:lnTo>
                  <a:lnTo>
                    <a:pt x="354" y="1046"/>
                  </a:lnTo>
                  <a:lnTo>
                    <a:pt x="294" y="1082"/>
                  </a:lnTo>
                  <a:lnTo>
                    <a:pt x="246" y="1100"/>
                  </a:lnTo>
                  <a:lnTo>
                    <a:pt x="210" y="1100"/>
                  </a:lnTo>
                  <a:lnTo>
                    <a:pt x="144" y="1088"/>
                  </a:lnTo>
                  <a:lnTo>
                    <a:pt x="84" y="1052"/>
                  </a:lnTo>
                  <a:lnTo>
                    <a:pt x="36" y="999"/>
                  </a:lnTo>
                  <a:lnTo>
                    <a:pt x="12" y="934"/>
                  </a:lnTo>
                  <a:lnTo>
                    <a:pt x="0" y="851"/>
                  </a:lnTo>
                  <a:lnTo>
                    <a:pt x="18" y="739"/>
                  </a:lnTo>
                  <a:lnTo>
                    <a:pt x="60" y="627"/>
                  </a:lnTo>
                  <a:lnTo>
                    <a:pt x="120" y="538"/>
                  </a:lnTo>
                  <a:lnTo>
                    <a:pt x="204" y="461"/>
                  </a:lnTo>
                  <a:lnTo>
                    <a:pt x="288" y="408"/>
                  </a:lnTo>
                  <a:lnTo>
                    <a:pt x="384" y="390"/>
                  </a:lnTo>
                  <a:lnTo>
                    <a:pt x="450" y="408"/>
                  </a:lnTo>
                  <a:lnTo>
                    <a:pt x="498" y="443"/>
                  </a:lnTo>
                  <a:lnTo>
                    <a:pt x="534" y="491"/>
                  </a:lnTo>
                  <a:lnTo>
                    <a:pt x="624" y="124"/>
                  </a:lnTo>
                  <a:lnTo>
                    <a:pt x="630" y="88"/>
                  </a:lnTo>
                  <a:lnTo>
                    <a:pt x="630" y="83"/>
                  </a:lnTo>
                  <a:lnTo>
                    <a:pt x="630" y="77"/>
                  </a:lnTo>
                  <a:lnTo>
                    <a:pt x="624" y="71"/>
                  </a:lnTo>
                  <a:lnTo>
                    <a:pt x="612" y="71"/>
                  </a:lnTo>
                  <a:lnTo>
                    <a:pt x="600" y="65"/>
                  </a:lnTo>
                  <a:lnTo>
                    <a:pt x="582" y="65"/>
                  </a:lnTo>
                  <a:lnTo>
                    <a:pt x="552" y="65"/>
                  </a:lnTo>
                  <a:lnTo>
                    <a:pt x="534" y="65"/>
                  </a:lnTo>
                  <a:lnTo>
                    <a:pt x="522" y="59"/>
                  </a:lnTo>
                  <a:lnTo>
                    <a:pt x="516" y="53"/>
                  </a:lnTo>
                  <a:lnTo>
                    <a:pt x="516" y="47"/>
                  </a:lnTo>
                  <a:lnTo>
                    <a:pt x="516" y="29"/>
                  </a:lnTo>
                  <a:lnTo>
                    <a:pt x="522" y="17"/>
                  </a:lnTo>
                  <a:lnTo>
                    <a:pt x="534" y="17"/>
                  </a:lnTo>
                  <a:lnTo>
                    <a:pt x="564" y="12"/>
                  </a:lnTo>
                  <a:lnTo>
                    <a:pt x="612" y="12"/>
                  </a:lnTo>
                  <a:lnTo>
                    <a:pt x="660" y="6"/>
                  </a:lnTo>
                  <a:lnTo>
                    <a:pt x="708" y="0"/>
                  </a:lnTo>
                  <a:lnTo>
                    <a:pt x="7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 name="Freeform 100"/>
            <p:cNvSpPr>
              <a:spLocks noEditPoints="1"/>
            </p:cNvSpPr>
            <p:nvPr/>
          </p:nvSpPr>
          <p:spPr bwMode="auto">
            <a:xfrm>
              <a:off x="7914" y="4136"/>
              <a:ext cx="660" cy="993"/>
            </a:xfrm>
            <a:custGeom>
              <a:avLst/>
              <a:gdLst/>
              <a:ahLst/>
              <a:cxnLst>
                <a:cxn ang="0">
                  <a:pos x="336" y="47"/>
                </a:cxn>
                <a:cxn ang="0">
                  <a:pos x="228" y="142"/>
                </a:cxn>
                <a:cxn ang="0">
                  <a:pos x="168" y="266"/>
                </a:cxn>
                <a:cxn ang="0">
                  <a:pos x="132" y="408"/>
                </a:cxn>
                <a:cxn ang="0">
                  <a:pos x="114" y="526"/>
                </a:cxn>
                <a:cxn ang="0">
                  <a:pos x="120" y="579"/>
                </a:cxn>
                <a:cxn ang="0">
                  <a:pos x="150" y="645"/>
                </a:cxn>
                <a:cxn ang="0">
                  <a:pos x="216" y="674"/>
                </a:cxn>
                <a:cxn ang="0">
                  <a:pos x="342" y="621"/>
                </a:cxn>
                <a:cxn ang="0">
                  <a:pos x="420" y="532"/>
                </a:cxn>
                <a:cxn ang="0">
                  <a:pos x="432" y="473"/>
                </a:cxn>
                <a:cxn ang="0">
                  <a:pos x="468" y="355"/>
                </a:cxn>
                <a:cxn ang="0">
                  <a:pos x="498" y="231"/>
                </a:cxn>
                <a:cxn ang="0">
                  <a:pos x="510" y="171"/>
                </a:cxn>
                <a:cxn ang="0">
                  <a:pos x="498" y="130"/>
                </a:cxn>
                <a:cxn ang="0">
                  <a:pos x="462" y="71"/>
                </a:cxn>
                <a:cxn ang="0">
                  <a:pos x="384" y="35"/>
                </a:cxn>
                <a:cxn ang="0">
                  <a:pos x="426" y="6"/>
                </a:cxn>
                <a:cxn ang="0">
                  <a:pos x="504" y="59"/>
                </a:cxn>
                <a:cxn ang="0">
                  <a:pos x="558" y="77"/>
                </a:cxn>
                <a:cxn ang="0">
                  <a:pos x="618" y="18"/>
                </a:cxn>
                <a:cxn ang="0">
                  <a:pos x="648" y="6"/>
                </a:cxn>
                <a:cxn ang="0">
                  <a:pos x="660" y="18"/>
                </a:cxn>
                <a:cxn ang="0">
                  <a:pos x="438" y="887"/>
                </a:cxn>
                <a:cxn ang="0">
                  <a:pos x="432" y="922"/>
                </a:cxn>
                <a:cxn ang="0">
                  <a:pos x="432" y="934"/>
                </a:cxn>
                <a:cxn ang="0">
                  <a:pos x="444" y="940"/>
                </a:cxn>
                <a:cxn ang="0">
                  <a:pos x="480" y="946"/>
                </a:cxn>
                <a:cxn ang="0">
                  <a:pos x="522" y="946"/>
                </a:cxn>
                <a:cxn ang="0">
                  <a:pos x="540" y="952"/>
                </a:cxn>
                <a:cxn ang="0">
                  <a:pos x="552" y="964"/>
                </a:cxn>
                <a:cxn ang="0">
                  <a:pos x="546" y="987"/>
                </a:cxn>
                <a:cxn ang="0">
                  <a:pos x="534" y="993"/>
                </a:cxn>
                <a:cxn ang="0">
                  <a:pos x="522" y="993"/>
                </a:cxn>
                <a:cxn ang="0">
                  <a:pos x="354" y="987"/>
                </a:cxn>
                <a:cxn ang="0">
                  <a:pos x="198" y="993"/>
                </a:cxn>
                <a:cxn ang="0">
                  <a:pos x="180" y="987"/>
                </a:cxn>
                <a:cxn ang="0">
                  <a:pos x="180" y="982"/>
                </a:cxn>
                <a:cxn ang="0">
                  <a:pos x="180" y="964"/>
                </a:cxn>
                <a:cxn ang="0">
                  <a:pos x="192" y="952"/>
                </a:cxn>
                <a:cxn ang="0">
                  <a:pos x="216" y="946"/>
                </a:cxn>
                <a:cxn ang="0">
                  <a:pos x="300" y="940"/>
                </a:cxn>
                <a:cxn ang="0">
                  <a:pos x="330" y="899"/>
                </a:cxn>
                <a:cxn ang="0">
                  <a:pos x="348" y="828"/>
                </a:cxn>
                <a:cxn ang="0">
                  <a:pos x="378" y="710"/>
                </a:cxn>
                <a:cxn ang="0">
                  <a:pos x="402" y="615"/>
                </a:cxn>
                <a:cxn ang="0">
                  <a:pos x="276" y="698"/>
                </a:cxn>
                <a:cxn ang="0">
                  <a:pos x="144" y="698"/>
                </a:cxn>
                <a:cxn ang="0">
                  <a:pos x="42" y="615"/>
                </a:cxn>
                <a:cxn ang="0">
                  <a:pos x="0" y="461"/>
                </a:cxn>
                <a:cxn ang="0">
                  <a:pos x="60" y="242"/>
                </a:cxn>
                <a:cxn ang="0">
                  <a:pos x="204" y="71"/>
                </a:cxn>
                <a:cxn ang="0">
                  <a:pos x="384" y="0"/>
                </a:cxn>
              </a:cxnLst>
              <a:rect l="0" t="0" r="r" b="b"/>
              <a:pathLst>
                <a:path w="660" h="993">
                  <a:moveTo>
                    <a:pt x="384" y="35"/>
                  </a:moveTo>
                  <a:lnTo>
                    <a:pt x="336" y="47"/>
                  </a:lnTo>
                  <a:lnTo>
                    <a:pt x="282" y="83"/>
                  </a:lnTo>
                  <a:lnTo>
                    <a:pt x="228" y="142"/>
                  </a:lnTo>
                  <a:lnTo>
                    <a:pt x="186" y="219"/>
                  </a:lnTo>
                  <a:lnTo>
                    <a:pt x="168" y="266"/>
                  </a:lnTo>
                  <a:lnTo>
                    <a:pt x="150" y="331"/>
                  </a:lnTo>
                  <a:lnTo>
                    <a:pt x="132" y="408"/>
                  </a:lnTo>
                  <a:lnTo>
                    <a:pt x="120" y="473"/>
                  </a:lnTo>
                  <a:lnTo>
                    <a:pt x="114" y="526"/>
                  </a:lnTo>
                  <a:lnTo>
                    <a:pt x="114" y="550"/>
                  </a:lnTo>
                  <a:lnTo>
                    <a:pt x="120" y="579"/>
                  </a:lnTo>
                  <a:lnTo>
                    <a:pt x="132" y="615"/>
                  </a:lnTo>
                  <a:lnTo>
                    <a:pt x="150" y="645"/>
                  </a:lnTo>
                  <a:lnTo>
                    <a:pt x="174" y="668"/>
                  </a:lnTo>
                  <a:lnTo>
                    <a:pt x="216" y="674"/>
                  </a:lnTo>
                  <a:lnTo>
                    <a:pt x="282" y="656"/>
                  </a:lnTo>
                  <a:lnTo>
                    <a:pt x="342" y="621"/>
                  </a:lnTo>
                  <a:lnTo>
                    <a:pt x="390" y="574"/>
                  </a:lnTo>
                  <a:lnTo>
                    <a:pt x="420" y="532"/>
                  </a:lnTo>
                  <a:lnTo>
                    <a:pt x="426" y="514"/>
                  </a:lnTo>
                  <a:lnTo>
                    <a:pt x="432" y="473"/>
                  </a:lnTo>
                  <a:lnTo>
                    <a:pt x="450" y="420"/>
                  </a:lnTo>
                  <a:lnTo>
                    <a:pt x="468" y="355"/>
                  </a:lnTo>
                  <a:lnTo>
                    <a:pt x="480" y="290"/>
                  </a:lnTo>
                  <a:lnTo>
                    <a:pt x="498" y="231"/>
                  </a:lnTo>
                  <a:lnTo>
                    <a:pt x="504" y="189"/>
                  </a:lnTo>
                  <a:lnTo>
                    <a:pt x="510" y="171"/>
                  </a:lnTo>
                  <a:lnTo>
                    <a:pt x="510" y="160"/>
                  </a:lnTo>
                  <a:lnTo>
                    <a:pt x="498" y="130"/>
                  </a:lnTo>
                  <a:lnTo>
                    <a:pt x="486" y="101"/>
                  </a:lnTo>
                  <a:lnTo>
                    <a:pt x="462" y="71"/>
                  </a:lnTo>
                  <a:lnTo>
                    <a:pt x="432" y="47"/>
                  </a:lnTo>
                  <a:lnTo>
                    <a:pt x="384" y="35"/>
                  </a:lnTo>
                  <a:close/>
                  <a:moveTo>
                    <a:pt x="384" y="0"/>
                  </a:moveTo>
                  <a:lnTo>
                    <a:pt x="426" y="6"/>
                  </a:lnTo>
                  <a:lnTo>
                    <a:pt x="462" y="24"/>
                  </a:lnTo>
                  <a:lnTo>
                    <a:pt x="504" y="59"/>
                  </a:lnTo>
                  <a:lnTo>
                    <a:pt x="534" y="112"/>
                  </a:lnTo>
                  <a:lnTo>
                    <a:pt x="558" y="77"/>
                  </a:lnTo>
                  <a:lnTo>
                    <a:pt x="588" y="41"/>
                  </a:lnTo>
                  <a:lnTo>
                    <a:pt x="618" y="18"/>
                  </a:lnTo>
                  <a:lnTo>
                    <a:pt x="642" y="6"/>
                  </a:lnTo>
                  <a:lnTo>
                    <a:pt x="648" y="6"/>
                  </a:lnTo>
                  <a:lnTo>
                    <a:pt x="654" y="12"/>
                  </a:lnTo>
                  <a:lnTo>
                    <a:pt x="660" y="18"/>
                  </a:lnTo>
                  <a:lnTo>
                    <a:pt x="660" y="18"/>
                  </a:lnTo>
                  <a:lnTo>
                    <a:pt x="438" y="887"/>
                  </a:lnTo>
                  <a:lnTo>
                    <a:pt x="432" y="905"/>
                  </a:lnTo>
                  <a:lnTo>
                    <a:pt x="432" y="922"/>
                  </a:lnTo>
                  <a:lnTo>
                    <a:pt x="432" y="928"/>
                  </a:lnTo>
                  <a:lnTo>
                    <a:pt x="432" y="934"/>
                  </a:lnTo>
                  <a:lnTo>
                    <a:pt x="438" y="940"/>
                  </a:lnTo>
                  <a:lnTo>
                    <a:pt x="444" y="940"/>
                  </a:lnTo>
                  <a:lnTo>
                    <a:pt x="456" y="946"/>
                  </a:lnTo>
                  <a:lnTo>
                    <a:pt x="480" y="946"/>
                  </a:lnTo>
                  <a:lnTo>
                    <a:pt x="510" y="946"/>
                  </a:lnTo>
                  <a:lnTo>
                    <a:pt x="522" y="946"/>
                  </a:lnTo>
                  <a:lnTo>
                    <a:pt x="534" y="952"/>
                  </a:lnTo>
                  <a:lnTo>
                    <a:pt x="540" y="952"/>
                  </a:lnTo>
                  <a:lnTo>
                    <a:pt x="546" y="958"/>
                  </a:lnTo>
                  <a:lnTo>
                    <a:pt x="552" y="964"/>
                  </a:lnTo>
                  <a:lnTo>
                    <a:pt x="546" y="976"/>
                  </a:lnTo>
                  <a:lnTo>
                    <a:pt x="546" y="987"/>
                  </a:lnTo>
                  <a:lnTo>
                    <a:pt x="540" y="993"/>
                  </a:lnTo>
                  <a:lnTo>
                    <a:pt x="534" y="993"/>
                  </a:lnTo>
                  <a:lnTo>
                    <a:pt x="522" y="993"/>
                  </a:lnTo>
                  <a:lnTo>
                    <a:pt x="522" y="993"/>
                  </a:lnTo>
                  <a:lnTo>
                    <a:pt x="438" y="993"/>
                  </a:lnTo>
                  <a:lnTo>
                    <a:pt x="354" y="987"/>
                  </a:lnTo>
                  <a:lnTo>
                    <a:pt x="276" y="993"/>
                  </a:lnTo>
                  <a:lnTo>
                    <a:pt x="198" y="993"/>
                  </a:lnTo>
                  <a:lnTo>
                    <a:pt x="186" y="993"/>
                  </a:lnTo>
                  <a:lnTo>
                    <a:pt x="180" y="987"/>
                  </a:lnTo>
                  <a:lnTo>
                    <a:pt x="180" y="987"/>
                  </a:lnTo>
                  <a:lnTo>
                    <a:pt x="180" y="982"/>
                  </a:lnTo>
                  <a:lnTo>
                    <a:pt x="180" y="976"/>
                  </a:lnTo>
                  <a:lnTo>
                    <a:pt x="180" y="964"/>
                  </a:lnTo>
                  <a:lnTo>
                    <a:pt x="186" y="958"/>
                  </a:lnTo>
                  <a:lnTo>
                    <a:pt x="192" y="952"/>
                  </a:lnTo>
                  <a:lnTo>
                    <a:pt x="204" y="946"/>
                  </a:lnTo>
                  <a:lnTo>
                    <a:pt x="216" y="946"/>
                  </a:lnTo>
                  <a:lnTo>
                    <a:pt x="270" y="946"/>
                  </a:lnTo>
                  <a:lnTo>
                    <a:pt x="300" y="940"/>
                  </a:lnTo>
                  <a:lnTo>
                    <a:pt x="318" y="922"/>
                  </a:lnTo>
                  <a:lnTo>
                    <a:pt x="330" y="899"/>
                  </a:lnTo>
                  <a:lnTo>
                    <a:pt x="336" y="875"/>
                  </a:lnTo>
                  <a:lnTo>
                    <a:pt x="348" y="828"/>
                  </a:lnTo>
                  <a:lnTo>
                    <a:pt x="360" y="769"/>
                  </a:lnTo>
                  <a:lnTo>
                    <a:pt x="378" y="710"/>
                  </a:lnTo>
                  <a:lnTo>
                    <a:pt x="390" y="656"/>
                  </a:lnTo>
                  <a:lnTo>
                    <a:pt x="402" y="615"/>
                  </a:lnTo>
                  <a:lnTo>
                    <a:pt x="342" y="668"/>
                  </a:lnTo>
                  <a:lnTo>
                    <a:pt x="276" y="698"/>
                  </a:lnTo>
                  <a:lnTo>
                    <a:pt x="216" y="710"/>
                  </a:lnTo>
                  <a:lnTo>
                    <a:pt x="144" y="698"/>
                  </a:lnTo>
                  <a:lnTo>
                    <a:pt x="90" y="668"/>
                  </a:lnTo>
                  <a:lnTo>
                    <a:pt x="42" y="615"/>
                  </a:lnTo>
                  <a:lnTo>
                    <a:pt x="12" y="544"/>
                  </a:lnTo>
                  <a:lnTo>
                    <a:pt x="0" y="461"/>
                  </a:lnTo>
                  <a:lnTo>
                    <a:pt x="18" y="349"/>
                  </a:lnTo>
                  <a:lnTo>
                    <a:pt x="60" y="242"/>
                  </a:lnTo>
                  <a:lnTo>
                    <a:pt x="126" y="148"/>
                  </a:lnTo>
                  <a:lnTo>
                    <a:pt x="204" y="71"/>
                  </a:lnTo>
                  <a:lnTo>
                    <a:pt x="294" y="18"/>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 name="Freeform 101"/>
            <p:cNvSpPr>
              <a:spLocks/>
            </p:cNvSpPr>
            <p:nvPr/>
          </p:nvSpPr>
          <p:spPr bwMode="auto">
            <a:xfrm>
              <a:off x="9072" y="3917"/>
              <a:ext cx="1056" cy="1041"/>
            </a:xfrm>
            <a:custGeom>
              <a:avLst/>
              <a:gdLst/>
              <a:ahLst/>
              <a:cxnLst>
                <a:cxn ang="0">
                  <a:pos x="528" y="0"/>
                </a:cxn>
                <a:cxn ang="0">
                  <a:pos x="540" y="0"/>
                </a:cxn>
                <a:cxn ang="0">
                  <a:pos x="552" y="6"/>
                </a:cxn>
                <a:cxn ang="0">
                  <a:pos x="558" y="18"/>
                </a:cxn>
                <a:cxn ang="0">
                  <a:pos x="558" y="30"/>
                </a:cxn>
                <a:cxn ang="0">
                  <a:pos x="558" y="42"/>
                </a:cxn>
                <a:cxn ang="0">
                  <a:pos x="558" y="53"/>
                </a:cxn>
                <a:cxn ang="0">
                  <a:pos x="558" y="491"/>
                </a:cxn>
                <a:cxn ang="0">
                  <a:pos x="1002" y="491"/>
                </a:cxn>
                <a:cxn ang="0">
                  <a:pos x="1014" y="491"/>
                </a:cxn>
                <a:cxn ang="0">
                  <a:pos x="1026" y="491"/>
                </a:cxn>
                <a:cxn ang="0">
                  <a:pos x="1038" y="491"/>
                </a:cxn>
                <a:cxn ang="0">
                  <a:pos x="1050" y="497"/>
                </a:cxn>
                <a:cxn ang="0">
                  <a:pos x="1056" y="509"/>
                </a:cxn>
                <a:cxn ang="0">
                  <a:pos x="1056" y="521"/>
                </a:cxn>
                <a:cxn ang="0">
                  <a:pos x="1056" y="532"/>
                </a:cxn>
                <a:cxn ang="0">
                  <a:pos x="1050" y="544"/>
                </a:cxn>
                <a:cxn ang="0">
                  <a:pos x="1038" y="550"/>
                </a:cxn>
                <a:cxn ang="0">
                  <a:pos x="1026" y="550"/>
                </a:cxn>
                <a:cxn ang="0">
                  <a:pos x="1014" y="550"/>
                </a:cxn>
                <a:cxn ang="0">
                  <a:pos x="1002" y="550"/>
                </a:cxn>
                <a:cxn ang="0">
                  <a:pos x="558" y="550"/>
                </a:cxn>
                <a:cxn ang="0">
                  <a:pos x="558" y="994"/>
                </a:cxn>
                <a:cxn ang="0">
                  <a:pos x="558" y="1000"/>
                </a:cxn>
                <a:cxn ang="0">
                  <a:pos x="558" y="1011"/>
                </a:cxn>
                <a:cxn ang="0">
                  <a:pos x="558" y="1023"/>
                </a:cxn>
                <a:cxn ang="0">
                  <a:pos x="552" y="1035"/>
                </a:cxn>
                <a:cxn ang="0">
                  <a:pos x="540" y="1041"/>
                </a:cxn>
                <a:cxn ang="0">
                  <a:pos x="528" y="1041"/>
                </a:cxn>
                <a:cxn ang="0">
                  <a:pos x="516" y="1041"/>
                </a:cxn>
                <a:cxn ang="0">
                  <a:pos x="504" y="1035"/>
                </a:cxn>
                <a:cxn ang="0">
                  <a:pos x="504" y="1023"/>
                </a:cxn>
                <a:cxn ang="0">
                  <a:pos x="498" y="1011"/>
                </a:cxn>
                <a:cxn ang="0">
                  <a:pos x="498" y="1000"/>
                </a:cxn>
                <a:cxn ang="0">
                  <a:pos x="498" y="994"/>
                </a:cxn>
                <a:cxn ang="0">
                  <a:pos x="498" y="550"/>
                </a:cxn>
                <a:cxn ang="0">
                  <a:pos x="54" y="550"/>
                </a:cxn>
                <a:cxn ang="0">
                  <a:pos x="42" y="550"/>
                </a:cxn>
                <a:cxn ang="0">
                  <a:pos x="30" y="550"/>
                </a:cxn>
                <a:cxn ang="0">
                  <a:pos x="18" y="550"/>
                </a:cxn>
                <a:cxn ang="0">
                  <a:pos x="12" y="544"/>
                </a:cxn>
                <a:cxn ang="0">
                  <a:pos x="6" y="532"/>
                </a:cxn>
                <a:cxn ang="0">
                  <a:pos x="0" y="521"/>
                </a:cxn>
                <a:cxn ang="0">
                  <a:pos x="6" y="509"/>
                </a:cxn>
                <a:cxn ang="0">
                  <a:pos x="12" y="497"/>
                </a:cxn>
                <a:cxn ang="0">
                  <a:pos x="18" y="491"/>
                </a:cxn>
                <a:cxn ang="0">
                  <a:pos x="30" y="491"/>
                </a:cxn>
                <a:cxn ang="0">
                  <a:pos x="42" y="491"/>
                </a:cxn>
                <a:cxn ang="0">
                  <a:pos x="54" y="491"/>
                </a:cxn>
                <a:cxn ang="0">
                  <a:pos x="498" y="491"/>
                </a:cxn>
                <a:cxn ang="0">
                  <a:pos x="498" y="53"/>
                </a:cxn>
                <a:cxn ang="0">
                  <a:pos x="498" y="42"/>
                </a:cxn>
                <a:cxn ang="0">
                  <a:pos x="498" y="30"/>
                </a:cxn>
                <a:cxn ang="0">
                  <a:pos x="504" y="18"/>
                </a:cxn>
                <a:cxn ang="0">
                  <a:pos x="504" y="6"/>
                </a:cxn>
                <a:cxn ang="0">
                  <a:pos x="516" y="0"/>
                </a:cxn>
                <a:cxn ang="0">
                  <a:pos x="528" y="0"/>
                </a:cxn>
              </a:cxnLst>
              <a:rect l="0" t="0" r="r" b="b"/>
              <a:pathLst>
                <a:path w="1056" h="1041">
                  <a:moveTo>
                    <a:pt x="528" y="0"/>
                  </a:moveTo>
                  <a:lnTo>
                    <a:pt x="540" y="0"/>
                  </a:lnTo>
                  <a:lnTo>
                    <a:pt x="552" y="6"/>
                  </a:lnTo>
                  <a:lnTo>
                    <a:pt x="558" y="18"/>
                  </a:lnTo>
                  <a:lnTo>
                    <a:pt x="558" y="30"/>
                  </a:lnTo>
                  <a:lnTo>
                    <a:pt x="558" y="42"/>
                  </a:lnTo>
                  <a:lnTo>
                    <a:pt x="558" y="53"/>
                  </a:lnTo>
                  <a:lnTo>
                    <a:pt x="558" y="491"/>
                  </a:lnTo>
                  <a:lnTo>
                    <a:pt x="1002" y="491"/>
                  </a:lnTo>
                  <a:lnTo>
                    <a:pt x="1014" y="491"/>
                  </a:lnTo>
                  <a:lnTo>
                    <a:pt x="1026" y="491"/>
                  </a:lnTo>
                  <a:lnTo>
                    <a:pt x="1038" y="491"/>
                  </a:lnTo>
                  <a:lnTo>
                    <a:pt x="1050" y="497"/>
                  </a:lnTo>
                  <a:lnTo>
                    <a:pt x="1056" y="509"/>
                  </a:lnTo>
                  <a:lnTo>
                    <a:pt x="1056" y="521"/>
                  </a:lnTo>
                  <a:lnTo>
                    <a:pt x="1056" y="532"/>
                  </a:lnTo>
                  <a:lnTo>
                    <a:pt x="1050" y="544"/>
                  </a:lnTo>
                  <a:lnTo>
                    <a:pt x="1038" y="550"/>
                  </a:lnTo>
                  <a:lnTo>
                    <a:pt x="1026" y="550"/>
                  </a:lnTo>
                  <a:lnTo>
                    <a:pt x="1014" y="550"/>
                  </a:lnTo>
                  <a:lnTo>
                    <a:pt x="1002" y="550"/>
                  </a:lnTo>
                  <a:lnTo>
                    <a:pt x="558" y="550"/>
                  </a:lnTo>
                  <a:lnTo>
                    <a:pt x="558" y="994"/>
                  </a:lnTo>
                  <a:lnTo>
                    <a:pt x="558" y="1000"/>
                  </a:lnTo>
                  <a:lnTo>
                    <a:pt x="558" y="1011"/>
                  </a:lnTo>
                  <a:lnTo>
                    <a:pt x="558" y="1023"/>
                  </a:lnTo>
                  <a:lnTo>
                    <a:pt x="552" y="1035"/>
                  </a:lnTo>
                  <a:lnTo>
                    <a:pt x="540" y="1041"/>
                  </a:lnTo>
                  <a:lnTo>
                    <a:pt x="528" y="1041"/>
                  </a:lnTo>
                  <a:lnTo>
                    <a:pt x="516" y="1041"/>
                  </a:lnTo>
                  <a:lnTo>
                    <a:pt x="504" y="1035"/>
                  </a:lnTo>
                  <a:lnTo>
                    <a:pt x="504" y="1023"/>
                  </a:lnTo>
                  <a:lnTo>
                    <a:pt x="498" y="1011"/>
                  </a:lnTo>
                  <a:lnTo>
                    <a:pt x="498" y="1000"/>
                  </a:lnTo>
                  <a:lnTo>
                    <a:pt x="498" y="994"/>
                  </a:lnTo>
                  <a:lnTo>
                    <a:pt x="498" y="550"/>
                  </a:lnTo>
                  <a:lnTo>
                    <a:pt x="54" y="550"/>
                  </a:lnTo>
                  <a:lnTo>
                    <a:pt x="42" y="550"/>
                  </a:lnTo>
                  <a:lnTo>
                    <a:pt x="30" y="550"/>
                  </a:lnTo>
                  <a:lnTo>
                    <a:pt x="18" y="550"/>
                  </a:lnTo>
                  <a:lnTo>
                    <a:pt x="12" y="544"/>
                  </a:lnTo>
                  <a:lnTo>
                    <a:pt x="6" y="532"/>
                  </a:lnTo>
                  <a:lnTo>
                    <a:pt x="0" y="521"/>
                  </a:lnTo>
                  <a:lnTo>
                    <a:pt x="6" y="509"/>
                  </a:lnTo>
                  <a:lnTo>
                    <a:pt x="12" y="497"/>
                  </a:lnTo>
                  <a:lnTo>
                    <a:pt x="18" y="491"/>
                  </a:lnTo>
                  <a:lnTo>
                    <a:pt x="30" y="491"/>
                  </a:lnTo>
                  <a:lnTo>
                    <a:pt x="42" y="491"/>
                  </a:lnTo>
                  <a:lnTo>
                    <a:pt x="54" y="491"/>
                  </a:lnTo>
                  <a:lnTo>
                    <a:pt x="498" y="491"/>
                  </a:lnTo>
                  <a:lnTo>
                    <a:pt x="498" y="53"/>
                  </a:lnTo>
                  <a:lnTo>
                    <a:pt x="498" y="42"/>
                  </a:lnTo>
                  <a:lnTo>
                    <a:pt x="498" y="30"/>
                  </a:lnTo>
                  <a:lnTo>
                    <a:pt x="504" y="18"/>
                  </a:lnTo>
                  <a:lnTo>
                    <a:pt x="504" y="6"/>
                  </a:lnTo>
                  <a:lnTo>
                    <a:pt x="516" y="0"/>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2" name="Freeform 102"/>
            <p:cNvSpPr>
              <a:spLocks noEditPoints="1"/>
            </p:cNvSpPr>
            <p:nvPr/>
          </p:nvSpPr>
          <p:spPr bwMode="auto">
            <a:xfrm>
              <a:off x="10626" y="3763"/>
              <a:ext cx="1110" cy="1100"/>
            </a:xfrm>
            <a:custGeom>
              <a:avLst/>
              <a:gdLst/>
              <a:ahLst/>
              <a:cxnLst>
                <a:cxn ang="0">
                  <a:pos x="408" y="48"/>
                </a:cxn>
                <a:cxn ang="0">
                  <a:pos x="366" y="48"/>
                </a:cxn>
                <a:cxn ang="0">
                  <a:pos x="336" y="48"/>
                </a:cxn>
                <a:cxn ang="0">
                  <a:pos x="312" y="66"/>
                </a:cxn>
                <a:cxn ang="0">
                  <a:pos x="306" y="89"/>
                </a:cxn>
                <a:cxn ang="0">
                  <a:pos x="306" y="515"/>
                </a:cxn>
                <a:cxn ang="0">
                  <a:pos x="570" y="509"/>
                </a:cxn>
                <a:cxn ang="0">
                  <a:pos x="684" y="456"/>
                </a:cxn>
                <a:cxn ang="0">
                  <a:pos x="738" y="373"/>
                </a:cxn>
                <a:cxn ang="0">
                  <a:pos x="750" y="278"/>
                </a:cxn>
                <a:cxn ang="0">
                  <a:pos x="720" y="148"/>
                </a:cxn>
                <a:cxn ang="0">
                  <a:pos x="648" y="77"/>
                </a:cxn>
                <a:cxn ang="0">
                  <a:pos x="540" y="48"/>
                </a:cxn>
                <a:cxn ang="0">
                  <a:pos x="432" y="48"/>
                </a:cxn>
                <a:cxn ang="0">
                  <a:pos x="498" y="0"/>
                </a:cxn>
                <a:cxn ang="0">
                  <a:pos x="750" y="54"/>
                </a:cxn>
                <a:cxn ang="0">
                  <a:pos x="894" y="190"/>
                </a:cxn>
                <a:cxn ang="0">
                  <a:pos x="900" y="349"/>
                </a:cxn>
                <a:cxn ang="0">
                  <a:pos x="804" y="462"/>
                </a:cxn>
                <a:cxn ang="0">
                  <a:pos x="636" y="533"/>
                </a:cxn>
                <a:cxn ang="0">
                  <a:pos x="702" y="562"/>
                </a:cxn>
                <a:cxn ang="0">
                  <a:pos x="804" y="651"/>
                </a:cxn>
                <a:cxn ang="0">
                  <a:pos x="852" y="840"/>
                </a:cxn>
                <a:cxn ang="0">
                  <a:pos x="882" y="982"/>
                </a:cxn>
                <a:cxn ang="0">
                  <a:pos x="924" y="1059"/>
                </a:cxn>
                <a:cxn ang="0">
                  <a:pos x="990" y="1065"/>
                </a:cxn>
                <a:cxn ang="0">
                  <a:pos x="1038" y="1023"/>
                </a:cxn>
                <a:cxn ang="0">
                  <a:pos x="1068" y="923"/>
                </a:cxn>
                <a:cxn ang="0">
                  <a:pos x="1074" y="911"/>
                </a:cxn>
                <a:cxn ang="0">
                  <a:pos x="1080" y="905"/>
                </a:cxn>
                <a:cxn ang="0">
                  <a:pos x="1098" y="905"/>
                </a:cxn>
                <a:cxn ang="0">
                  <a:pos x="1110" y="917"/>
                </a:cxn>
                <a:cxn ang="0">
                  <a:pos x="1110" y="929"/>
                </a:cxn>
                <a:cxn ang="0">
                  <a:pos x="1098" y="994"/>
                </a:cxn>
                <a:cxn ang="0">
                  <a:pos x="1050" y="1065"/>
                </a:cxn>
                <a:cxn ang="0">
                  <a:pos x="960" y="1100"/>
                </a:cxn>
                <a:cxn ang="0">
                  <a:pos x="864" y="1088"/>
                </a:cxn>
                <a:cxn ang="0">
                  <a:pos x="756" y="1035"/>
                </a:cxn>
                <a:cxn ang="0">
                  <a:pos x="696" y="899"/>
                </a:cxn>
                <a:cxn ang="0">
                  <a:pos x="690" y="722"/>
                </a:cxn>
                <a:cxn ang="0">
                  <a:pos x="630" y="604"/>
                </a:cxn>
                <a:cxn ang="0">
                  <a:pos x="522" y="550"/>
                </a:cxn>
                <a:cxn ang="0">
                  <a:pos x="306" y="550"/>
                </a:cxn>
                <a:cxn ang="0">
                  <a:pos x="306" y="970"/>
                </a:cxn>
                <a:cxn ang="0">
                  <a:pos x="330" y="1006"/>
                </a:cxn>
                <a:cxn ang="0">
                  <a:pos x="426" y="1018"/>
                </a:cxn>
                <a:cxn ang="0">
                  <a:pos x="468" y="1065"/>
                </a:cxn>
                <a:cxn ang="0">
                  <a:pos x="306" y="1059"/>
                </a:cxn>
                <a:cxn ang="0">
                  <a:pos x="156" y="1059"/>
                </a:cxn>
                <a:cxn ang="0">
                  <a:pos x="0" y="1065"/>
                </a:cxn>
                <a:cxn ang="0">
                  <a:pos x="42" y="1018"/>
                </a:cxn>
                <a:cxn ang="0">
                  <a:pos x="138" y="1006"/>
                </a:cxn>
                <a:cxn ang="0">
                  <a:pos x="168" y="970"/>
                </a:cxn>
                <a:cxn ang="0">
                  <a:pos x="168" y="119"/>
                </a:cxn>
                <a:cxn ang="0">
                  <a:pos x="156" y="71"/>
                </a:cxn>
                <a:cxn ang="0">
                  <a:pos x="102" y="48"/>
                </a:cxn>
                <a:cxn ang="0">
                  <a:pos x="0" y="48"/>
                </a:cxn>
              </a:cxnLst>
              <a:rect l="0" t="0" r="r" b="b"/>
              <a:pathLst>
                <a:path w="1110" h="1100">
                  <a:moveTo>
                    <a:pt x="432" y="48"/>
                  </a:moveTo>
                  <a:lnTo>
                    <a:pt x="408" y="48"/>
                  </a:lnTo>
                  <a:lnTo>
                    <a:pt x="390" y="48"/>
                  </a:lnTo>
                  <a:lnTo>
                    <a:pt x="366" y="48"/>
                  </a:lnTo>
                  <a:lnTo>
                    <a:pt x="348" y="48"/>
                  </a:lnTo>
                  <a:lnTo>
                    <a:pt x="336" y="48"/>
                  </a:lnTo>
                  <a:lnTo>
                    <a:pt x="324" y="54"/>
                  </a:lnTo>
                  <a:lnTo>
                    <a:pt x="312" y="66"/>
                  </a:lnTo>
                  <a:lnTo>
                    <a:pt x="306" y="71"/>
                  </a:lnTo>
                  <a:lnTo>
                    <a:pt x="306" y="89"/>
                  </a:lnTo>
                  <a:lnTo>
                    <a:pt x="306" y="107"/>
                  </a:lnTo>
                  <a:lnTo>
                    <a:pt x="306" y="515"/>
                  </a:lnTo>
                  <a:lnTo>
                    <a:pt x="480" y="515"/>
                  </a:lnTo>
                  <a:lnTo>
                    <a:pt x="570" y="509"/>
                  </a:lnTo>
                  <a:lnTo>
                    <a:pt x="636" y="485"/>
                  </a:lnTo>
                  <a:lnTo>
                    <a:pt x="684" y="456"/>
                  </a:lnTo>
                  <a:lnTo>
                    <a:pt x="720" y="420"/>
                  </a:lnTo>
                  <a:lnTo>
                    <a:pt x="738" y="373"/>
                  </a:lnTo>
                  <a:lnTo>
                    <a:pt x="750" y="326"/>
                  </a:lnTo>
                  <a:lnTo>
                    <a:pt x="750" y="278"/>
                  </a:lnTo>
                  <a:lnTo>
                    <a:pt x="744" y="202"/>
                  </a:lnTo>
                  <a:lnTo>
                    <a:pt x="720" y="148"/>
                  </a:lnTo>
                  <a:lnTo>
                    <a:pt x="690" y="107"/>
                  </a:lnTo>
                  <a:lnTo>
                    <a:pt x="648" y="77"/>
                  </a:lnTo>
                  <a:lnTo>
                    <a:pt x="594" y="60"/>
                  </a:lnTo>
                  <a:lnTo>
                    <a:pt x="540" y="48"/>
                  </a:lnTo>
                  <a:lnTo>
                    <a:pt x="486" y="48"/>
                  </a:lnTo>
                  <a:lnTo>
                    <a:pt x="432" y="48"/>
                  </a:lnTo>
                  <a:close/>
                  <a:moveTo>
                    <a:pt x="0" y="0"/>
                  </a:moveTo>
                  <a:lnTo>
                    <a:pt x="498" y="0"/>
                  </a:lnTo>
                  <a:lnTo>
                    <a:pt x="636" y="12"/>
                  </a:lnTo>
                  <a:lnTo>
                    <a:pt x="750" y="54"/>
                  </a:lnTo>
                  <a:lnTo>
                    <a:pt x="834" y="113"/>
                  </a:lnTo>
                  <a:lnTo>
                    <a:pt x="894" y="190"/>
                  </a:lnTo>
                  <a:lnTo>
                    <a:pt x="912" y="278"/>
                  </a:lnTo>
                  <a:lnTo>
                    <a:pt x="900" y="349"/>
                  </a:lnTo>
                  <a:lnTo>
                    <a:pt x="864" y="414"/>
                  </a:lnTo>
                  <a:lnTo>
                    <a:pt x="804" y="462"/>
                  </a:lnTo>
                  <a:lnTo>
                    <a:pt x="726" y="503"/>
                  </a:lnTo>
                  <a:lnTo>
                    <a:pt x="636" y="533"/>
                  </a:lnTo>
                  <a:lnTo>
                    <a:pt x="636" y="533"/>
                  </a:lnTo>
                  <a:lnTo>
                    <a:pt x="702" y="562"/>
                  </a:lnTo>
                  <a:lnTo>
                    <a:pt x="756" y="598"/>
                  </a:lnTo>
                  <a:lnTo>
                    <a:pt x="804" y="651"/>
                  </a:lnTo>
                  <a:lnTo>
                    <a:pt x="834" y="716"/>
                  </a:lnTo>
                  <a:lnTo>
                    <a:pt x="852" y="840"/>
                  </a:lnTo>
                  <a:lnTo>
                    <a:pt x="864" y="917"/>
                  </a:lnTo>
                  <a:lnTo>
                    <a:pt x="882" y="982"/>
                  </a:lnTo>
                  <a:lnTo>
                    <a:pt x="900" y="1029"/>
                  </a:lnTo>
                  <a:lnTo>
                    <a:pt x="924" y="1059"/>
                  </a:lnTo>
                  <a:lnTo>
                    <a:pt x="966" y="1065"/>
                  </a:lnTo>
                  <a:lnTo>
                    <a:pt x="990" y="1065"/>
                  </a:lnTo>
                  <a:lnTo>
                    <a:pt x="1014" y="1047"/>
                  </a:lnTo>
                  <a:lnTo>
                    <a:pt x="1038" y="1023"/>
                  </a:lnTo>
                  <a:lnTo>
                    <a:pt x="1056" y="982"/>
                  </a:lnTo>
                  <a:lnTo>
                    <a:pt x="1068" y="923"/>
                  </a:lnTo>
                  <a:lnTo>
                    <a:pt x="1068" y="917"/>
                  </a:lnTo>
                  <a:lnTo>
                    <a:pt x="1074" y="911"/>
                  </a:lnTo>
                  <a:lnTo>
                    <a:pt x="1074" y="905"/>
                  </a:lnTo>
                  <a:lnTo>
                    <a:pt x="1080" y="905"/>
                  </a:lnTo>
                  <a:lnTo>
                    <a:pt x="1092" y="899"/>
                  </a:lnTo>
                  <a:lnTo>
                    <a:pt x="1098" y="905"/>
                  </a:lnTo>
                  <a:lnTo>
                    <a:pt x="1104" y="905"/>
                  </a:lnTo>
                  <a:lnTo>
                    <a:pt x="1110" y="917"/>
                  </a:lnTo>
                  <a:lnTo>
                    <a:pt x="1110" y="923"/>
                  </a:lnTo>
                  <a:lnTo>
                    <a:pt x="1110" y="929"/>
                  </a:lnTo>
                  <a:lnTo>
                    <a:pt x="1104" y="958"/>
                  </a:lnTo>
                  <a:lnTo>
                    <a:pt x="1098" y="994"/>
                  </a:lnTo>
                  <a:lnTo>
                    <a:pt x="1080" y="1029"/>
                  </a:lnTo>
                  <a:lnTo>
                    <a:pt x="1050" y="1065"/>
                  </a:lnTo>
                  <a:lnTo>
                    <a:pt x="1014" y="1088"/>
                  </a:lnTo>
                  <a:lnTo>
                    <a:pt x="960" y="1100"/>
                  </a:lnTo>
                  <a:lnTo>
                    <a:pt x="918" y="1100"/>
                  </a:lnTo>
                  <a:lnTo>
                    <a:pt x="864" y="1088"/>
                  </a:lnTo>
                  <a:lnTo>
                    <a:pt x="810" y="1071"/>
                  </a:lnTo>
                  <a:lnTo>
                    <a:pt x="756" y="1035"/>
                  </a:lnTo>
                  <a:lnTo>
                    <a:pt x="714" y="970"/>
                  </a:lnTo>
                  <a:lnTo>
                    <a:pt x="696" y="899"/>
                  </a:lnTo>
                  <a:lnTo>
                    <a:pt x="690" y="811"/>
                  </a:lnTo>
                  <a:lnTo>
                    <a:pt x="690" y="722"/>
                  </a:lnTo>
                  <a:lnTo>
                    <a:pt x="678" y="657"/>
                  </a:lnTo>
                  <a:lnTo>
                    <a:pt x="630" y="604"/>
                  </a:lnTo>
                  <a:lnTo>
                    <a:pt x="576" y="562"/>
                  </a:lnTo>
                  <a:lnTo>
                    <a:pt x="522" y="550"/>
                  </a:lnTo>
                  <a:lnTo>
                    <a:pt x="486" y="550"/>
                  </a:lnTo>
                  <a:lnTo>
                    <a:pt x="306" y="550"/>
                  </a:lnTo>
                  <a:lnTo>
                    <a:pt x="306" y="941"/>
                  </a:lnTo>
                  <a:lnTo>
                    <a:pt x="306" y="970"/>
                  </a:lnTo>
                  <a:lnTo>
                    <a:pt x="312" y="994"/>
                  </a:lnTo>
                  <a:lnTo>
                    <a:pt x="330" y="1006"/>
                  </a:lnTo>
                  <a:lnTo>
                    <a:pt x="366" y="1012"/>
                  </a:lnTo>
                  <a:lnTo>
                    <a:pt x="426" y="1018"/>
                  </a:lnTo>
                  <a:lnTo>
                    <a:pt x="468" y="1018"/>
                  </a:lnTo>
                  <a:lnTo>
                    <a:pt x="468" y="1065"/>
                  </a:lnTo>
                  <a:lnTo>
                    <a:pt x="396" y="1065"/>
                  </a:lnTo>
                  <a:lnTo>
                    <a:pt x="306" y="1059"/>
                  </a:lnTo>
                  <a:lnTo>
                    <a:pt x="234" y="1059"/>
                  </a:lnTo>
                  <a:lnTo>
                    <a:pt x="156" y="1059"/>
                  </a:lnTo>
                  <a:lnTo>
                    <a:pt x="72" y="1065"/>
                  </a:lnTo>
                  <a:lnTo>
                    <a:pt x="0" y="1065"/>
                  </a:lnTo>
                  <a:lnTo>
                    <a:pt x="0" y="1018"/>
                  </a:lnTo>
                  <a:lnTo>
                    <a:pt x="42" y="1018"/>
                  </a:lnTo>
                  <a:lnTo>
                    <a:pt x="102" y="1012"/>
                  </a:lnTo>
                  <a:lnTo>
                    <a:pt x="138" y="1006"/>
                  </a:lnTo>
                  <a:lnTo>
                    <a:pt x="156" y="994"/>
                  </a:lnTo>
                  <a:lnTo>
                    <a:pt x="168" y="970"/>
                  </a:lnTo>
                  <a:lnTo>
                    <a:pt x="168" y="941"/>
                  </a:lnTo>
                  <a:lnTo>
                    <a:pt x="168" y="119"/>
                  </a:lnTo>
                  <a:lnTo>
                    <a:pt x="168" y="89"/>
                  </a:lnTo>
                  <a:lnTo>
                    <a:pt x="156" y="71"/>
                  </a:lnTo>
                  <a:lnTo>
                    <a:pt x="138" y="54"/>
                  </a:lnTo>
                  <a:lnTo>
                    <a:pt x="102" y="48"/>
                  </a:lnTo>
                  <a:lnTo>
                    <a:pt x="42" y="48"/>
                  </a:lnTo>
                  <a:lnTo>
                    <a:pt x="0" y="4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3" name="Freeform 103"/>
            <p:cNvSpPr>
              <a:spLocks noEditPoints="1"/>
            </p:cNvSpPr>
            <p:nvPr/>
          </p:nvSpPr>
          <p:spPr bwMode="auto">
            <a:xfrm>
              <a:off x="11784" y="4130"/>
              <a:ext cx="618" cy="716"/>
            </a:xfrm>
            <a:custGeom>
              <a:avLst/>
              <a:gdLst/>
              <a:ahLst/>
              <a:cxnLst>
                <a:cxn ang="0">
                  <a:pos x="306" y="36"/>
                </a:cxn>
                <a:cxn ang="0">
                  <a:pos x="234" y="65"/>
                </a:cxn>
                <a:cxn ang="0">
                  <a:pos x="168" y="148"/>
                </a:cxn>
                <a:cxn ang="0">
                  <a:pos x="132" y="308"/>
                </a:cxn>
                <a:cxn ang="0">
                  <a:pos x="510" y="272"/>
                </a:cxn>
                <a:cxn ang="0">
                  <a:pos x="492" y="172"/>
                </a:cxn>
                <a:cxn ang="0">
                  <a:pos x="438" y="77"/>
                </a:cxn>
                <a:cxn ang="0">
                  <a:pos x="330" y="30"/>
                </a:cxn>
                <a:cxn ang="0">
                  <a:pos x="420" y="12"/>
                </a:cxn>
                <a:cxn ang="0">
                  <a:pos x="546" y="95"/>
                </a:cxn>
                <a:cxn ang="0">
                  <a:pos x="606" y="231"/>
                </a:cxn>
                <a:cxn ang="0">
                  <a:pos x="612" y="319"/>
                </a:cxn>
                <a:cxn ang="0">
                  <a:pos x="606" y="337"/>
                </a:cxn>
                <a:cxn ang="0">
                  <a:pos x="576" y="337"/>
                </a:cxn>
                <a:cxn ang="0">
                  <a:pos x="132" y="337"/>
                </a:cxn>
                <a:cxn ang="0">
                  <a:pos x="138" y="449"/>
                </a:cxn>
                <a:cxn ang="0">
                  <a:pos x="180" y="574"/>
                </a:cxn>
                <a:cxn ang="0">
                  <a:pos x="288" y="662"/>
                </a:cxn>
                <a:cxn ang="0">
                  <a:pos x="378" y="674"/>
                </a:cxn>
                <a:cxn ang="0">
                  <a:pos x="450" y="656"/>
                </a:cxn>
                <a:cxn ang="0">
                  <a:pos x="540" y="585"/>
                </a:cxn>
                <a:cxn ang="0">
                  <a:pos x="576" y="509"/>
                </a:cxn>
                <a:cxn ang="0">
                  <a:pos x="588" y="497"/>
                </a:cxn>
                <a:cxn ang="0">
                  <a:pos x="600" y="497"/>
                </a:cxn>
                <a:cxn ang="0">
                  <a:pos x="612" y="503"/>
                </a:cxn>
                <a:cxn ang="0">
                  <a:pos x="612" y="532"/>
                </a:cxn>
                <a:cxn ang="0">
                  <a:pos x="570" y="603"/>
                </a:cxn>
                <a:cxn ang="0">
                  <a:pos x="486" y="680"/>
                </a:cxn>
                <a:cxn ang="0">
                  <a:pos x="354" y="716"/>
                </a:cxn>
                <a:cxn ang="0">
                  <a:pos x="180" y="668"/>
                </a:cxn>
                <a:cxn ang="0">
                  <a:pos x="54" y="544"/>
                </a:cxn>
                <a:cxn ang="0">
                  <a:pos x="0" y="355"/>
                </a:cxn>
                <a:cxn ang="0">
                  <a:pos x="48" y="177"/>
                </a:cxn>
                <a:cxn ang="0">
                  <a:pos x="162" y="47"/>
                </a:cxn>
                <a:cxn ang="0">
                  <a:pos x="330" y="0"/>
                </a:cxn>
              </a:cxnLst>
              <a:rect l="0" t="0" r="r" b="b"/>
              <a:pathLst>
                <a:path w="618" h="716">
                  <a:moveTo>
                    <a:pt x="330" y="30"/>
                  </a:moveTo>
                  <a:lnTo>
                    <a:pt x="306" y="36"/>
                  </a:lnTo>
                  <a:lnTo>
                    <a:pt x="270" y="47"/>
                  </a:lnTo>
                  <a:lnTo>
                    <a:pt x="234" y="65"/>
                  </a:lnTo>
                  <a:lnTo>
                    <a:pt x="198" y="101"/>
                  </a:lnTo>
                  <a:lnTo>
                    <a:pt x="168" y="148"/>
                  </a:lnTo>
                  <a:lnTo>
                    <a:pt x="144" y="219"/>
                  </a:lnTo>
                  <a:lnTo>
                    <a:pt x="132" y="308"/>
                  </a:lnTo>
                  <a:lnTo>
                    <a:pt x="510" y="308"/>
                  </a:lnTo>
                  <a:lnTo>
                    <a:pt x="510" y="272"/>
                  </a:lnTo>
                  <a:lnTo>
                    <a:pt x="504" y="225"/>
                  </a:lnTo>
                  <a:lnTo>
                    <a:pt x="492" y="172"/>
                  </a:lnTo>
                  <a:lnTo>
                    <a:pt x="474" y="118"/>
                  </a:lnTo>
                  <a:lnTo>
                    <a:pt x="438" y="77"/>
                  </a:lnTo>
                  <a:lnTo>
                    <a:pt x="396" y="47"/>
                  </a:lnTo>
                  <a:lnTo>
                    <a:pt x="330" y="30"/>
                  </a:lnTo>
                  <a:close/>
                  <a:moveTo>
                    <a:pt x="330" y="0"/>
                  </a:moveTo>
                  <a:lnTo>
                    <a:pt x="420" y="12"/>
                  </a:lnTo>
                  <a:lnTo>
                    <a:pt x="492" y="41"/>
                  </a:lnTo>
                  <a:lnTo>
                    <a:pt x="546" y="95"/>
                  </a:lnTo>
                  <a:lnTo>
                    <a:pt x="588" y="160"/>
                  </a:lnTo>
                  <a:lnTo>
                    <a:pt x="606" y="231"/>
                  </a:lnTo>
                  <a:lnTo>
                    <a:pt x="618" y="308"/>
                  </a:lnTo>
                  <a:lnTo>
                    <a:pt x="612" y="319"/>
                  </a:lnTo>
                  <a:lnTo>
                    <a:pt x="612" y="331"/>
                  </a:lnTo>
                  <a:lnTo>
                    <a:pt x="606" y="337"/>
                  </a:lnTo>
                  <a:lnTo>
                    <a:pt x="594" y="337"/>
                  </a:lnTo>
                  <a:lnTo>
                    <a:pt x="576" y="337"/>
                  </a:lnTo>
                  <a:lnTo>
                    <a:pt x="132" y="337"/>
                  </a:lnTo>
                  <a:lnTo>
                    <a:pt x="132" y="337"/>
                  </a:lnTo>
                  <a:lnTo>
                    <a:pt x="132" y="390"/>
                  </a:lnTo>
                  <a:lnTo>
                    <a:pt x="138" y="449"/>
                  </a:lnTo>
                  <a:lnTo>
                    <a:pt x="156" y="515"/>
                  </a:lnTo>
                  <a:lnTo>
                    <a:pt x="180" y="574"/>
                  </a:lnTo>
                  <a:lnTo>
                    <a:pt x="228" y="627"/>
                  </a:lnTo>
                  <a:lnTo>
                    <a:pt x="288" y="662"/>
                  </a:lnTo>
                  <a:lnTo>
                    <a:pt x="360" y="674"/>
                  </a:lnTo>
                  <a:lnTo>
                    <a:pt x="378" y="674"/>
                  </a:lnTo>
                  <a:lnTo>
                    <a:pt x="408" y="668"/>
                  </a:lnTo>
                  <a:lnTo>
                    <a:pt x="450" y="656"/>
                  </a:lnTo>
                  <a:lnTo>
                    <a:pt x="498" y="627"/>
                  </a:lnTo>
                  <a:lnTo>
                    <a:pt x="540" y="585"/>
                  </a:lnTo>
                  <a:lnTo>
                    <a:pt x="576" y="515"/>
                  </a:lnTo>
                  <a:lnTo>
                    <a:pt x="576" y="509"/>
                  </a:lnTo>
                  <a:lnTo>
                    <a:pt x="582" y="503"/>
                  </a:lnTo>
                  <a:lnTo>
                    <a:pt x="588" y="497"/>
                  </a:lnTo>
                  <a:lnTo>
                    <a:pt x="594" y="497"/>
                  </a:lnTo>
                  <a:lnTo>
                    <a:pt x="600" y="497"/>
                  </a:lnTo>
                  <a:lnTo>
                    <a:pt x="606" y="497"/>
                  </a:lnTo>
                  <a:lnTo>
                    <a:pt x="612" y="503"/>
                  </a:lnTo>
                  <a:lnTo>
                    <a:pt x="618" y="515"/>
                  </a:lnTo>
                  <a:lnTo>
                    <a:pt x="612" y="532"/>
                  </a:lnTo>
                  <a:lnTo>
                    <a:pt x="600" y="568"/>
                  </a:lnTo>
                  <a:lnTo>
                    <a:pt x="570" y="603"/>
                  </a:lnTo>
                  <a:lnTo>
                    <a:pt x="540" y="645"/>
                  </a:lnTo>
                  <a:lnTo>
                    <a:pt x="486" y="680"/>
                  </a:lnTo>
                  <a:lnTo>
                    <a:pt x="426" y="704"/>
                  </a:lnTo>
                  <a:lnTo>
                    <a:pt x="354" y="716"/>
                  </a:lnTo>
                  <a:lnTo>
                    <a:pt x="264" y="704"/>
                  </a:lnTo>
                  <a:lnTo>
                    <a:pt x="180" y="668"/>
                  </a:lnTo>
                  <a:lnTo>
                    <a:pt x="108" y="615"/>
                  </a:lnTo>
                  <a:lnTo>
                    <a:pt x="54" y="544"/>
                  </a:lnTo>
                  <a:lnTo>
                    <a:pt x="18" y="455"/>
                  </a:lnTo>
                  <a:lnTo>
                    <a:pt x="0" y="355"/>
                  </a:lnTo>
                  <a:lnTo>
                    <a:pt x="12" y="260"/>
                  </a:lnTo>
                  <a:lnTo>
                    <a:pt x="48" y="177"/>
                  </a:lnTo>
                  <a:lnTo>
                    <a:pt x="96" y="107"/>
                  </a:lnTo>
                  <a:lnTo>
                    <a:pt x="162" y="47"/>
                  </a:lnTo>
                  <a:lnTo>
                    <a:pt x="240" y="12"/>
                  </a:lnTo>
                  <a:lnTo>
                    <a:pt x="3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 name="Freeform 104"/>
            <p:cNvSpPr>
              <a:spLocks/>
            </p:cNvSpPr>
            <p:nvPr/>
          </p:nvSpPr>
          <p:spPr bwMode="auto">
            <a:xfrm>
              <a:off x="12606" y="3657"/>
              <a:ext cx="372" cy="1561"/>
            </a:xfrm>
            <a:custGeom>
              <a:avLst/>
              <a:gdLst/>
              <a:ahLst/>
              <a:cxnLst>
                <a:cxn ang="0">
                  <a:pos x="354" y="0"/>
                </a:cxn>
                <a:cxn ang="0">
                  <a:pos x="360" y="0"/>
                </a:cxn>
                <a:cxn ang="0">
                  <a:pos x="366" y="6"/>
                </a:cxn>
                <a:cxn ang="0">
                  <a:pos x="372" y="18"/>
                </a:cxn>
                <a:cxn ang="0">
                  <a:pos x="372" y="18"/>
                </a:cxn>
                <a:cxn ang="0">
                  <a:pos x="366" y="24"/>
                </a:cxn>
                <a:cxn ang="0">
                  <a:pos x="366" y="24"/>
                </a:cxn>
                <a:cxn ang="0">
                  <a:pos x="360" y="30"/>
                </a:cxn>
                <a:cxn ang="0">
                  <a:pos x="348" y="41"/>
                </a:cxn>
                <a:cxn ang="0">
                  <a:pos x="264" y="148"/>
                </a:cxn>
                <a:cxn ang="0">
                  <a:pos x="198" y="260"/>
                </a:cxn>
                <a:cxn ang="0">
                  <a:pos x="150" y="384"/>
                </a:cxn>
                <a:cxn ang="0">
                  <a:pos x="114" y="509"/>
                </a:cxn>
                <a:cxn ang="0">
                  <a:pos x="96" y="645"/>
                </a:cxn>
                <a:cxn ang="0">
                  <a:pos x="96" y="781"/>
                </a:cxn>
                <a:cxn ang="0">
                  <a:pos x="96" y="905"/>
                </a:cxn>
                <a:cxn ang="0">
                  <a:pos x="114" y="1035"/>
                </a:cxn>
                <a:cxn ang="0">
                  <a:pos x="144" y="1165"/>
                </a:cxn>
                <a:cxn ang="0">
                  <a:pos x="192" y="1289"/>
                </a:cxn>
                <a:cxn ang="0">
                  <a:pos x="252" y="1407"/>
                </a:cxn>
                <a:cxn ang="0">
                  <a:pos x="342" y="1514"/>
                </a:cxn>
                <a:cxn ang="0">
                  <a:pos x="354" y="1526"/>
                </a:cxn>
                <a:cxn ang="0">
                  <a:pos x="366" y="1537"/>
                </a:cxn>
                <a:cxn ang="0">
                  <a:pos x="366" y="1543"/>
                </a:cxn>
                <a:cxn ang="0">
                  <a:pos x="372" y="1543"/>
                </a:cxn>
                <a:cxn ang="0">
                  <a:pos x="372" y="1549"/>
                </a:cxn>
                <a:cxn ang="0">
                  <a:pos x="372" y="1549"/>
                </a:cxn>
                <a:cxn ang="0">
                  <a:pos x="366" y="1555"/>
                </a:cxn>
                <a:cxn ang="0">
                  <a:pos x="360" y="1561"/>
                </a:cxn>
                <a:cxn ang="0">
                  <a:pos x="354" y="1561"/>
                </a:cxn>
                <a:cxn ang="0">
                  <a:pos x="336" y="1555"/>
                </a:cxn>
                <a:cxn ang="0">
                  <a:pos x="306" y="1532"/>
                </a:cxn>
                <a:cxn ang="0">
                  <a:pos x="258" y="1490"/>
                </a:cxn>
                <a:cxn ang="0">
                  <a:pos x="210" y="1431"/>
                </a:cxn>
                <a:cxn ang="0">
                  <a:pos x="156" y="1360"/>
                </a:cxn>
                <a:cxn ang="0">
                  <a:pos x="108" y="1265"/>
                </a:cxn>
                <a:cxn ang="0">
                  <a:pos x="54" y="1135"/>
                </a:cxn>
                <a:cxn ang="0">
                  <a:pos x="18" y="1005"/>
                </a:cxn>
                <a:cxn ang="0">
                  <a:pos x="6" y="887"/>
                </a:cxn>
                <a:cxn ang="0">
                  <a:pos x="0" y="781"/>
                </a:cxn>
                <a:cxn ang="0">
                  <a:pos x="12" y="639"/>
                </a:cxn>
                <a:cxn ang="0">
                  <a:pos x="42" y="473"/>
                </a:cxn>
                <a:cxn ang="0">
                  <a:pos x="102" y="302"/>
                </a:cxn>
                <a:cxn ang="0">
                  <a:pos x="150" y="213"/>
                </a:cxn>
                <a:cxn ang="0">
                  <a:pos x="204" y="136"/>
                </a:cxn>
                <a:cxn ang="0">
                  <a:pos x="258" y="77"/>
                </a:cxn>
                <a:cxn ang="0">
                  <a:pos x="300" y="36"/>
                </a:cxn>
                <a:cxn ang="0">
                  <a:pos x="336" y="6"/>
                </a:cxn>
                <a:cxn ang="0">
                  <a:pos x="354" y="0"/>
                </a:cxn>
              </a:cxnLst>
              <a:rect l="0" t="0" r="r" b="b"/>
              <a:pathLst>
                <a:path w="372" h="1561">
                  <a:moveTo>
                    <a:pt x="354" y="0"/>
                  </a:moveTo>
                  <a:lnTo>
                    <a:pt x="360" y="0"/>
                  </a:lnTo>
                  <a:lnTo>
                    <a:pt x="366" y="6"/>
                  </a:lnTo>
                  <a:lnTo>
                    <a:pt x="372" y="18"/>
                  </a:lnTo>
                  <a:lnTo>
                    <a:pt x="372" y="18"/>
                  </a:lnTo>
                  <a:lnTo>
                    <a:pt x="366" y="24"/>
                  </a:lnTo>
                  <a:lnTo>
                    <a:pt x="366" y="24"/>
                  </a:lnTo>
                  <a:lnTo>
                    <a:pt x="360" y="30"/>
                  </a:lnTo>
                  <a:lnTo>
                    <a:pt x="348" y="41"/>
                  </a:lnTo>
                  <a:lnTo>
                    <a:pt x="264" y="148"/>
                  </a:lnTo>
                  <a:lnTo>
                    <a:pt x="198" y="260"/>
                  </a:lnTo>
                  <a:lnTo>
                    <a:pt x="150" y="384"/>
                  </a:lnTo>
                  <a:lnTo>
                    <a:pt x="114" y="509"/>
                  </a:lnTo>
                  <a:lnTo>
                    <a:pt x="96" y="645"/>
                  </a:lnTo>
                  <a:lnTo>
                    <a:pt x="96" y="781"/>
                  </a:lnTo>
                  <a:lnTo>
                    <a:pt x="96" y="905"/>
                  </a:lnTo>
                  <a:lnTo>
                    <a:pt x="114" y="1035"/>
                  </a:lnTo>
                  <a:lnTo>
                    <a:pt x="144" y="1165"/>
                  </a:lnTo>
                  <a:lnTo>
                    <a:pt x="192" y="1289"/>
                  </a:lnTo>
                  <a:lnTo>
                    <a:pt x="252" y="1407"/>
                  </a:lnTo>
                  <a:lnTo>
                    <a:pt x="342" y="1514"/>
                  </a:lnTo>
                  <a:lnTo>
                    <a:pt x="354" y="1526"/>
                  </a:lnTo>
                  <a:lnTo>
                    <a:pt x="366" y="1537"/>
                  </a:lnTo>
                  <a:lnTo>
                    <a:pt x="366" y="1543"/>
                  </a:lnTo>
                  <a:lnTo>
                    <a:pt x="372" y="1543"/>
                  </a:lnTo>
                  <a:lnTo>
                    <a:pt x="372" y="1549"/>
                  </a:lnTo>
                  <a:lnTo>
                    <a:pt x="372" y="1549"/>
                  </a:lnTo>
                  <a:lnTo>
                    <a:pt x="366" y="1555"/>
                  </a:lnTo>
                  <a:lnTo>
                    <a:pt x="360" y="1561"/>
                  </a:lnTo>
                  <a:lnTo>
                    <a:pt x="354" y="1561"/>
                  </a:lnTo>
                  <a:lnTo>
                    <a:pt x="336" y="1555"/>
                  </a:lnTo>
                  <a:lnTo>
                    <a:pt x="306" y="1532"/>
                  </a:lnTo>
                  <a:lnTo>
                    <a:pt x="258" y="1490"/>
                  </a:lnTo>
                  <a:lnTo>
                    <a:pt x="210" y="1431"/>
                  </a:lnTo>
                  <a:lnTo>
                    <a:pt x="156" y="1360"/>
                  </a:lnTo>
                  <a:lnTo>
                    <a:pt x="108" y="1265"/>
                  </a:lnTo>
                  <a:lnTo>
                    <a:pt x="54" y="1135"/>
                  </a:lnTo>
                  <a:lnTo>
                    <a:pt x="18" y="1005"/>
                  </a:lnTo>
                  <a:lnTo>
                    <a:pt x="6" y="887"/>
                  </a:lnTo>
                  <a:lnTo>
                    <a:pt x="0" y="781"/>
                  </a:lnTo>
                  <a:lnTo>
                    <a:pt x="12" y="639"/>
                  </a:lnTo>
                  <a:lnTo>
                    <a:pt x="42" y="473"/>
                  </a:lnTo>
                  <a:lnTo>
                    <a:pt x="102" y="302"/>
                  </a:lnTo>
                  <a:lnTo>
                    <a:pt x="150" y="213"/>
                  </a:lnTo>
                  <a:lnTo>
                    <a:pt x="204" y="136"/>
                  </a:lnTo>
                  <a:lnTo>
                    <a:pt x="258" y="77"/>
                  </a:lnTo>
                  <a:lnTo>
                    <a:pt x="300" y="36"/>
                  </a:lnTo>
                  <a:lnTo>
                    <a:pt x="336" y="6"/>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5" name="Freeform 105"/>
            <p:cNvSpPr>
              <a:spLocks noEditPoints="1"/>
            </p:cNvSpPr>
            <p:nvPr/>
          </p:nvSpPr>
          <p:spPr bwMode="auto">
            <a:xfrm>
              <a:off x="13134" y="3740"/>
              <a:ext cx="684" cy="1407"/>
            </a:xfrm>
            <a:custGeom>
              <a:avLst/>
              <a:gdLst/>
              <a:ahLst/>
              <a:cxnLst>
                <a:cxn ang="0">
                  <a:pos x="528" y="154"/>
                </a:cxn>
                <a:cxn ang="0">
                  <a:pos x="480" y="165"/>
                </a:cxn>
                <a:cxn ang="0">
                  <a:pos x="504" y="177"/>
                </a:cxn>
                <a:cxn ang="0">
                  <a:pos x="540" y="177"/>
                </a:cxn>
                <a:cxn ang="0">
                  <a:pos x="624" y="171"/>
                </a:cxn>
                <a:cxn ang="0">
                  <a:pos x="624" y="159"/>
                </a:cxn>
                <a:cxn ang="0">
                  <a:pos x="600" y="154"/>
                </a:cxn>
                <a:cxn ang="0">
                  <a:pos x="552" y="154"/>
                </a:cxn>
                <a:cxn ang="0">
                  <a:pos x="444" y="0"/>
                </a:cxn>
                <a:cxn ang="0">
                  <a:pos x="450" y="18"/>
                </a:cxn>
                <a:cxn ang="0">
                  <a:pos x="450" y="35"/>
                </a:cxn>
                <a:cxn ang="0">
                  <a:pos x="444" y="65"/>
                </a:cxn>
                <a:cxn ang="0">
                  <a:pos x="444" y="100"/>
                </a:cxn>
                <a:cxn ang="0">
                  <a:pos x="450" y="124"/>
                </a:cxn>
                <a:cxn ang="0">
                  <a:pos x="516" y="124"/>
                </a:cxn>
                <a:cxn ang="0">
                  <a:pos x="600" y="124"/>
                </a:cxn>
                <a:cxn ang="0">
                  <a:pos x="672" y="142"/>
                </a:cxn>
                <a:cxn ang="0">
                  <a:pos x="672" y="189"/>
                </a:cxn>
                <a:cxn ang="0">
                  <a:pos x="606" y="207"/>
                </a:cxn>
                <a:cxn ang="0">
                  <a:pos x="540" y="213"/>
                </a:cxn>
                <a:cxn ang="0">
                  <a:pos x="474" y="201"/>
                </a:cxn>
                <a:cxn ang="0">
                  <a:pos x="444" y="183"/>
                </a:cxn>
                <a:cxn ang="0">
                  <a:pos x="282" y="325"/>
                </a:cxn>
                <a:cxn ang="0">
                  <a:pos x="144" y="538"/>
                </a:cxn>
                <a:cxn ang="0">
                  <a:pos x="90" y="786"/>
                </a:cxn>
                <a:cxn ang="0">
                  <a:pos x="96" y="863"/>
                </a:cxn>
                <a:cxn ang="0">
                  <a:pos x="156" y="964"/>
                </a:cxn>
                <a:cxn ang="0">
                  <a:pos x="204" y="993"/>
                </a:cxn>
                <a:cxn ang="0">
                  <a:pos x="282" y="1023"/>
                </a:cxn>
                <a:cxn ang="0">
                  <a:pos x="408" y="1064"/>
                </a:cxn>
                <a:cxn ang="0">
                  <a:pos x="474" y="1100"/>
                </a:cxn>
                <a:cxn ang="0">
                  <a:pos x="516" y="1135"/>
                </a:cxn>
                <a:cxn ang="0">
                  <a:pos x="540" y="1218"/>
                </a:cxn>
                <a:cxn ang="0">
                  <a:pos x="492" y="1348"/>
                </a:cxn>
                <a:cxn ang="0">
                  <a:pos x="366" y="1407"/>
                </a:cxn>
                <a:cxn ang="0">
                  <a:pos x="258" y="1378"/>
                </a:cxn>
                <a:cxn ang="0">
                  <a:pos x="216" y="1336"/>
                </a:cxn>
                <a:cxn ang="0">
                  <a:pos x="222" y="1318"/>
                </a:cxn>
                <a:cxn ang="0">
                  <a:pos x="234" y="1318"/>
                </a:cxn>
                <a:cxn ang="0">
                  <a:pos x="246" y="1324"/>
                </a:cxn>
                <a:cxn ang="0">
                  <a:pos x="306" y="1360"/>
                </a:cxn>
                <a:cxn ang="0">
                  <a:pos x="408" y="1366"/>
                </a:cxn>
                <a:cxn ang="0">
                  <a:pos x="450" y="1307"/>
                </a:cxn>
                <a:cxn ang="0">
                  <a:pos x="444" y="1224"/>
                </a:cxn>
                <a:cxn ang="0">
                  <a:pos x="384" y="1177"/>
                </a:cxn>
                <a:cxn ang="0">
                  <a:pos x="324" y="1153"/>
                </a:cxn>
                <a:cxn ang="0">
                  <a:pos x="258" y="1135"/>
                </a:cxn>
                <a:cxn ang="0">
                  <a:pos x="162" y="1094"/>
                </a:cxn>
                <a:cxn ang="0">
                  <a:pos x="66" y="1029"/>
                </a:cxn>
                <a:cxn ang="0">
                  <a:pos x="12" y="910"/>
                </a:cxn>
                <a:cxn ang="0">
                  <a:pos x="18" y="698"/>
                </a:cxn>
                <a:cxn ang="0">
                  <a:pos x="114" y="461"/>
                </a:cxn>
                <a:cxn ang="0">
                  <a:pos x="264" y="272"/>
                </a:cxn>
                <a:cxn ang="0">
                  <a:pos x="420" y="154"/>
                </a:cxn>
                <a:cxn ang="0">
                  <a:pos x="402" y="100"/>
                </a:cxn>
                <a:cxn ang="0">
                  <a:pos x="402" y="71"/>
                </a:cxn>
                <a:cxn ang="0">
                  <a:pos x="402" y="47"/>
                </a:cxn>
                <a:cxn ang="0">
                  <a:pos x="408" y="23"/>
                </a:cxn>
                <a:cxn ang="0">
                  <a:pos x="420" y="6"/>
                </a:cxn>
              </a:cxnLst>
              <a:rect l="0" t="0" r="r" b="b"/>
              <a:pathLst>
                <a:path w="684" h="1407">
                  <a:moveTo>
                    <a:pt x="552" y="154"/>
                  </a:moveTo>
                  <a:lnTo>
                    <a:pt x="528" y="154"/>
                  </a:lnTo>
                  <a:lnTo>
                    <a:pt x="504" y="159"/>
                  </a:lnTo>
                  <a:lnTo>
                    <a:pt x="480" y="165"/>
                  </a:lnTo>
                  <a:lnTo>
                    <a:pt x="492" y="171"/>
                  </a:lnTo>
                  <a:lnTo>
                    <a:pt x="504" y="177"/>
                  </a:lnTo>
                  <a:lnTo>
                    <a:pt x="522" y="177"/>
                  </a:lnTo>
                  <a:lnTo>
                    <a:pt x="540" y="177"/>
                  </a:lnTo>
                  <a:lnTo>
                    <a:pt x="594" y="177"/>
                  </a:lnTo>
                  <a:lnTo>
                    <a:pt x="624" y="171"/>
                  </a:lnTo>
                  <a:lnTo>
                    <a:pt x="642" y="165"/>
                  </a:lnTo>
                  <a:lnTo>
                    <a:pt x="624" y="159"/>
                  </a:lnTo>
                  <a:lnTo>
                    <a:pt x="612" y="159"/>
                  </a:lnTo>
                  <a:lnTo>
                    <a:pt x="600" y="154"/>
                  </a:lnTo>
                  <a:lnTo>
                    <a:pt x="582" y="154"/>
                  </a:lnTo>
                  <a:lnTo>
                    <a:pt x="552" y="154"/>
                  </a:lnTo>
                  <a:close/>
                  <a:moveTo>
                    <a:pt x="432" y="0"/>
                  </a:moveTo>
                  <a:lnTo>
                    <a:pt x="444" y="0"/>
                  </a:lnTo>
                  <a:lnTo>
                    <a:pt x="450" y="12"/>
                  </a:lnTo>
                  <a:lnTo>
                    <a:pt x="450" y="18"/>
                  </a:lnTo>
                  <a:lnTo>
                    <a:pt x="450" y="23"/>
                  </a:lnTo>
                  <a:lnTo>
                    <a:pt x="450" y="35"/>
                  </a:lnTo>
                  <a:lnTo>
                    <a:pt x="444" y="47"/>
                  </a:lnTo>
                  <a:lnTo>
                    <a:pt x="444" y="65"/>
                  </a:lnTo>
                  <a:lnTo>
                    <a:pt x="444" y="77"/>
                  </a:lnTo>
                  <a:lnTo>
                    <a:pt x="444" y="100"/>
                  </a:lnTo>
                  <a:lnTo>
                    <a:pt x="444" y="112"/>
                  </a:lnTo>
                  <a:lnTo>
                    <a:pt x="450" y="124"/>
                  </a:lnTo>
                  <a:lnTo>
                    <a:pt x="450" y="136"/>
                  </a:lnTo>
                  <a:lnTo>
                    <a:pt x="516" y="124"/>
                  </a:lnTo>
                  <a:lnTo>
                    <a:pt x="558" y="118"/>
                  </a:lnTo>
                  <a:lnTo>
                    <a:pt x="600" y="124"/>
                  </a:lnTo>
                  <a:lnTo>
                    <a:pt x="642" y="130"/>
                  </a:lnTo>
                  <a:lnTo>
                    <a:pt x="672" y="142"/>
                  </a:lnTo>
                  <a:lnTo>
                    <a:pt x="684" y="165"/>
                  </a:lnTo>
                  <a:lnTo>
                    <a:pt x="672" y="189"/>
                  </a:lnTo>
                  <a:lnTo>
                    <a:pt x="642" y="201"/>
                  </a:lnTo>
                  <a:lnTo>
                    <a:pt x="606" y="207"/>
                  </a:lnTo>
                  <a:lnTo>
                    <a:pt x="570" y="213"/>
                  </a:lnTo>
                  <a:lnTo>
                    <a:pt x="540" y="213"/>
                  </a:lnTo>
                  <a:lnTo>
                    <a:pt x="510" y="213"/>
                  </a:lnTo>
                  <a:lnTo>
                    <a:pt x="474" y="201"/>
                  </a:lnTo>
                  <a:lnTo>
                    <a:pt x="444" y="183"/>
                  </a:lnTo>
                  <a:lnTo>
                    <a:pt x="444" y="183"/>
                  </a:lnTo>
                  <a:lnTo>
                    <a:pt x="360" y="242"/>
                  </a:lnTo>
                  <a:lnTo>
                    <a:pt x="282" y="325"/>
                  </a:lnTo>
                  <a:lnTo>
                    <a:pt x="204" y="426"/>
                  </a:lnTo>
                  <a:lnTo>
                    <a:pt x="144" y="538"/>
                  </a:lnTo>
                  <a:lnTo>
                    <a:pt x="102" y="662"/>
                  </a:lnTo>
                  <a:lnTo>
                    <a:pt x="90" y="786"/>
                  </a:lnTo>
                  <a:lnTo>
                    <a:pt x="90" y="816"/>
                  </a:lnTo>
                  <a:lnTo>
                    <a:pt x="96" y="863"/>
                  </a:lnTo>
                  <a:lnTo>
                    <a:pt x="114" y="916"/>
                  </a:lnTo>
                  <a:lnTo>
                    <a:pt x="156" y="964"/>
                  </a:lnTo>
                  <a:lnTo>
                    <a:pt x="180" y="981"/>
                  </a:lnTo>
                  <a:lnTo>
                    <a:pt x="204" y="993"/>
                  </a:lnTo>
                  <a:lnTo>
                    <a:pt x="234" y="1005"/>
                  </a:lnTo>
                  <a:lnTo>
                    <a:pt x="282" y="1023"/>
                  </a:lnTo>
                  <a:lnTo>
                    <a:pt x="348" y="1046"/>
                  </a:lnTo>
                  <a:lnTo>
                    <a:pt x="408" y="1064"/>
                  </a:lnTo>
                  <a:lnTo>
                    <a:pt x="444" y="1082"/>
                  </a:lnTo>
                  <a:lnTo>
                    <a:pt x="474" y="1100"/>
                  </a:lnTo>
                  <a:lnTo>
                    <a:pt x="498" y="1117"/>
                  </a:lnTo>
                  <a:lnTo>
                    <a:pt x="516" y="1135"/>
                  </a:lnTo>
                  <a:lnTo>
                    <a:pt x="534" y="1171"/>
                  </a:lnTo>
                  <a:lnTo>
                    <a:pt x="540" y="1218"/>
                  </a:lnTo>
                  <a:lnTo>
                    <a:pt x="528" y="1289"/>
                  </a:lnTo>
                  <a:lnTo>
                    <a:pt x="492" y="1348"/>
                  </a:lnTo>
                  <a:lnTo>
                    <a:pt x="438" y="1389"/>
                  </a:lnTo>
                  <a:lnTo>
                    <a:pt x="366" y="1407"/>
                  </a:lnTo>
                  <a:lnTo>
                    <a:pt x="306" y="1401"/>
                  </a:lnTo>
                  <a:lnTo>
                    <a:pt x="258" y="1378"/>
                  </a:lnTo>
                  <a:lnTo>
                    <a:pt x="228" y="1354"/>
                  </a:lnTo>
                  <a:lnTo>
                    <a:pt x="216" y="1336"/>
                  </a:lnTo>
                  <a:lnTo>
                    <a:pt x="216" y="1324"/>
                  </a:lnTo>
                  <a:lnTo>
                    <a:pt x="222" y="1318"/>
                  </a:lnTo>
                  <a:lnTo>
                    <a:pt x="228" y="1318"/>
                  </a:lnTo>
                  <a:lnTo>
                    <a:pt x="234" y="1318"/>
                  </a:lnTo>
                  <a:lnTo>
                    <a:pt x="240" y="1318"/>
                  </a:lnTo>
                  <a:lnTo>
                    <a:pt x="246" y="1324"/>
                  </a:lnTo>
                  <a:lnTo>
                    <a:pt x="252" y="1330"/>
                  </a:lnTo>
                  <a:lnTo>
                    <a:pt x="306" y="1360"/>
                  </a:lnTo>
                  <a:lnTo>
                    <a:pt x="366" y="1372"/>
                  </a:lnTo>
                  <a:lnTo>
                    <a:pt x="408" y="1366"/>
                  </a:lnTo>
                  <a:lnTo>
                    <a:pt x="432" y="1336"/>
                  </a:lnTo>
                  <a:lnTo>
                    <a:pt x="450" y="1307"/>
                  </a:lnTo>
                  <a:lnTo>
                    <a:pt x="456" y="1271"/>
                  </a:lnTo>
                  <a:lnTo>
                    <a:pt x="444" y="1224"/>
                  </a:lnTo>
                  <a:lnTo>
                    <a:pt x="420" y="1194"/>
                  </a:lnTo>
                  <a:lnTo>
                    <a:pt x="384" y="1177"/>
                  </a:lnTo>
                  <a:lnTo>
                    <a:pt x="360" y="1165"/>
                  </a:lnTo>
                  <a:lnTo>
                    <a:pt x="324" y="1153"/>
                  </a:lnTo>
                  <a:lnTo>
                    <a:pt x="294" y="1147"/>
                  </a:lnTo>
                  <a:lnTo>
                    <a:pt x="258" y="1135"/>
                  </a:lnTo>
                  <a:lnTo>
                    <a:pt x="210" y="1117"/>
                  </a:lnTo>
                  <a:lnTo>
                    <a:pt x="162" y="1094"/>
                  </a:lnTo>
                  <a:lnTo>
                    <a:pt x="108" y="1064"/>
                  </a:lnTo>
                  <a:lnTo>
                    <a:pt x="66" y="1029"/>
                  </a:lnTo>
                  <a:lnTo>
                    <a:pt x="30" y="975"/>
                  </a:lnTo>
                  <a:lnTo>
                    <a:pt x="12" y="910"/>
                  </a:lnTo>
                  <a:lnTo>
                    <a:pt x="0" y="828"/>
                  </a:lnTo>
                  <a:lnTo>
                    <a:pt x="18" y="698"/>
                  </a:lnTo>
                  <a:lnTo>
                    <a:pt x="54" y="573"/>
                  </a:lnTo>
                  <a:lnTo>
                    <a:pt x="114" y="461"/>
                  </a:lnTo>
                  <a:lnTo>
                    <a:pt x="186" y="361"/>
                  </a:lnTo>
                  <a:lnTo>
                    <a:pt x="264" y="272"/>
                  </a:lnTo>
                  <a:lnTo>
                    <a:pt x="342" y="201"/>
                  </a:lnTo>
                  <a:lnTo>
                    <a:pt x="420" y="154"/>
                  </a:lnTo>
                  <a:lnTo>
                    <a:pt x="408" y="130"/>
                  </a:lnTo>
                  <a:lnTo>
                    <a:pt x="402" y="100"/>
                  </a:lnTo>
                  <a:lnTo>
                    <a:pt x="402" y="77"/>
                  </a:lnTo>
                  <a:lnTo>
                    <a:pt x="402" y="71"/>
                  </a:lnTo>
                  <a:lnTo>
                    <a:pt x="402" y="65"/>
                  </a:lnTo>
                  <a:lnTo>
                    <a:pt x="402" y="47"/>
                  </a:lnTo>
                  <a:lnTo>
                    <a:pt x="408" y="35"/>
                  </a:lnTo>
                  <a:lnTo>
                    <a:pt x="408" y="23"/>
                  </a:lnTo>
                  <a:lnTo>
                    <a:pt x="414" y="12"/>
                  </a:lnTo>
                  <a:lnTo>
                    <a:pt x="420" y="6"/>
                  </a:lnTo>
                  <a:lnTo>
                    <a:pt x="4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6" name="Freeform 106"/>
            <p:cNvSpPr>
              <a:spLocks/>
            </p:cNvSpPr>
            <p:nvPr/>
          </p:nvSpPr>
          <p:spPr bwMode="auto">
            <a:xfrm>
              <a:off x="13992" y="3959"/>
              <a:ext cx="762" cy="53"/>
            </a:xfrm>
            <a:custGeom>
              <a:avLst/>
              <a:gdLst/>
              <a:ahLst/>
              <a:cxnLst>
                <a:cxn ang="0">
                  <a:pos x="48" y="0"/>
                </a:cxn>
                <a:cxn ang="0">
                  <a:pos x="714" y="0"/>
                </a:cxn>
                <a:cxn ang="0">
                  <a:pos x="726" y="0"/>
                </a:cxn>
                <a:cxn ang="0">
                  <a:pos x="732" y="0"/>
                </a:cxn>
                <a:cxn ang="0">
                  <a:pos x="744" y="0"/>
                </a:cxn>
                <a:cxn ang="0">
                  <a:pos x="750" y="6"/>
                </a:cxn>
                <a:cxn ang="0">
                  <a:pos x="756" y="17"/>
                </a:cxn>
                <a:cxn ang="0">
                  <a:pos x="762" y="29"/>
                </a:cxn>
                <a:cxn ang="0">
                  <a:pos x="756" y="41"/>
                </a:cxn>
                <a:cxn ang="0">
                  <a:pos x="750" y="47"/>
                </a:cxn>
                <a:cxn ang="0">
                  <a:pos x="744" y="47"/>
                </a:cxn>
                <a:cxn ang="0">
                  <a:pos x="732" y="53"/>
                </a:cxn>
                <a:cxn ang="0">
                  <a:pos x="726" y="53"/>
                </a:cxn>
                <a:cxn ang="0">
                  <a:pos x="714" y="53"/>
                </a:cxn>
                <a:cxn ang="0">
                  <a:pos x="48" y="53"/>
                </a:cxn>
                <a:cxn ang="0">
                  <a:pos x="36" y="53"/>
                </a:cxn>
                <a:cxn ang="0">
                  <a:pos x="24" y="53"/>
                </a:cxn>
                <a:cxn ang="0">
                  <a:pos x="18" y="47"/>
                </a:cxn>
                <a:cxn ang="0">
                  <a:pos x="6" y="47"/>
                </a:cxn>
                <a:cxn ang="0">
                  <a:pos x="0" y="35"/>
                </a:cxn>
                <a:cxn ang="0">
                  <a:pos x="0" y="23"/>
                </a:cxn>
                <a:cxn ang="0">
                  <a:pos x="0" y="11"/>
                </a:cxn>
                <a:cxn ang="0">
                  <a:pos x="6" y="6"/>
                </a:cxn>
                <a:cxn ang="0">
                  <a:pos x="18" y="0"/>
                </a:cxn>
                <a:cxn ang="0">
                  <a:pos x="24" y="0"/>
                </a:cxn>
                <a:cxn ang="0">
                  <a:pos x="36" y="0"/>
                </a:cxn>
                <a:cxn ang="0">
                  <a:pos x="48" y="0"/>
                </a:cxn>
              </a:cxnLst>
              <a:rect l="0" t="0" r="r" b="b"/>
              <a:pathLst>
                <a:path w="762" h="53">
                  <a:moveTo>
                    <a:pt x="48" y="0"/>
                  </a:moveTo>
                  <a:lnTo>
                    <a:pt x="714" y="0"/>
                  </a:lnTo>
                  <a:lnTo>
                    <a:pt x="726" y="0"/>
                  </a:lnTo>
                  <a:lnTo>
                    <a:pt x="732" y="0"/>
                  </a:lnTo>
                  <a:lnTo>
                    <a:pt x="744" y="0"/>
                  </a:lnTo>
                  <a:lnTo>
                    <a:pt x="750" y="6"/>
                  </a:lnTo>
                  <a:lnTo>
                    <a:pt x="756" y="17"/>
                  </a:lnTo>
                  <a:lnTo>
                    <a:pt x="762" y="29"/>
                  </a:lnTo>
                  <a:lnTo>
                    <a:pt x="756" y="41"/>
                  </a:lnTo>
                  <a:lnTo>
                    <a:pt x="750" y="47"/>
                  </a:lnTo>
                  <a:lnTo>
                    <a:pt x="744" y="47"/>
                  </a:lnTo>
                  <a:lnTo>
                    <a:pt x="732" y="53"/>
                  </a:lnTo>
                  <a:lnTo>
                    <a:pt x="726" y="53"/>
                  </a:lnTo>
                  <a:lnTo>
                    <a:pt x="714" y="53"/>
                  </a:lnTo>
                  <a:lnTo>
                    <a:pt x="48" y="53"/>
                  </a:lnTo>
                  <a:lnTo>
                    <a:pt x="36" y="53"/>
                  </a:lnTo>
                  <a:lnTo>
                    <a:pt x="24" y="53"/>
                  </a:lnTo>
                  <a:lnTo>
                    <a:pt x="18" y="47"/>
                  </a:lnTo>
                  <a:lnTo>
                    <a:pt x="6" y="47"/>
                  </a:lnTo>
                  <a:lnTo>
                    <a:pt x="0" y="35"/>
                  </a:lnTo>
                  <a:lnTo>
                    <a:pt x="0" y="23"/>
                  </a:lnTo>
                  <a:lnTo>
                    <a:pt x="0" y="11"/>
                  </a:lnTo>
                  <a:lnTo>
                    <a:pt x="6" y="6"/>
                  </a:lnTo>
                  <a:lnTo>
                    <a:pt x="18" y="0"/>
                  </a:lnTo>
                  <a:lnTo>
                    <a:pt x="24" y="0"/>
                  </a:lnTo>
                  <a:lnTo>
                    <a:pt x="36"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 name="Freeform 107"/>
            <p:cNvSpPr>
              <a:spLocks/>
            </p:cNvSpPr>
            <p:nvPr/>
          </p:nvSpPr>
          <p:spPr bwMode="auto">
            <a:xfrm>
              <a:off x="14988" y="3527"/>
              <a:ext cx="408" cy="733"/>
            </a:xfrm>
            <a:custGeom>
              <a:avLst/>
              <a:gdLst/>
              <a:ahLst/>
              <a:cxnLst>
                <a:cxn ang="0">
                  <a:pos x="222" y="0"/>
                </a:cxn>
                <a:cxn ang="0">
                  <a:pos x="234" y="0"/>
                </a:cxn>
                <a:cxn ang="0">
                  <a:pos x="246" y="0"/>
                </a:cxn>
                <a:cxn ang="0">
                  <a:pos x="252" y="6"/>
                </a:cxn>
                <a:cxn ang="0">
                  <a:pos x="252" y="18"/>
                </a:cxn>
                <a:cxn ang="0">
                  <a:pos x="258" y="30"/>
                </a:cxn>
                <a:cxn ang="0">
                  <a:pos x="258" y="644"/>
                </a:cxn>
                <a:cxn ang="0">
                  <a:pos x="258" y="668"/>
                </a:cxn>
                <a:cxn ang="0">
                  <a:pos x="270" y="686"/>
                </a:cxn>
                <a:cxn ang="0">
                  <a:pos x="300" y="692"/>
                </a:cxn>
                <a:cxn ang="0">
                  <a:pos x="366" y="698"/>
                </a:cxn>
                <a:cxn ang="0">
                  <a:pos x="408" y="698"/>
                </a:cxn>
                <a:cxn ang="0">
                  <a:pos x="408" y="733"/>
                </a:cxn>
                <a:cxn ang="0">
                  <a:pos x="372" y="733"/>
                </a:cxn>
                <a:cxn ang="0">
                  <a:pos x="312" y="733"/>
                </a:cxn>
                <a:cxn ang="0">
                  <a:pos x="252" y="733"/>
                </a:cxn>
                <a:cxn ang="0">
                  <a:pos x="210" y="733"/>
                </a:cxn>
                <a:cxn ang="0">
                  <a:pos x="162" y="733"/>
                </a:cxn>
                <a:cxn ang="0">
                  <a:pos x="102" y="733"/>
                </a:cxn>
                <a:cxn ang="0">
                  <a:pos x="42" y="733"/>
                </a:cxn>
                <a:cxn ang="0">
                  <a:pos x="6" y="733"/>
                </a:cxn>
                <a:cxn ang="0">
                  <a:pos x="6" y="698"/>
                </a:cxn>
                <a:cxn ang="0">
                  <a:pos x="48" y="698"/>
                </a:cxn>
                <a:cxn ang="0">
                  <a:pos x="114" y="692"/>
                </a:cxn>
                <a:cxn ang="0">
                  <a:pos x="150" y="686"/>
                </a:cxn>
                <a:cxn ang="0">
                  <a:pos x="162" y="668"/>
                </a:cxn>
                <a:cxn ang="0">
                  <a:pos x="162" y="644"/>
                </a:cxn>
                <a:cxn ang="0">
                  <a:pos x="162" y="83"/>
                </a:cxn>
                <a:cxn ang="0">
                  <a:pos x="102" y="100"/>
                </a:cxn>
                <a:cxn ang="0">
                  <a:pos x="42" y="112"/>
                </a:cxn>
                <a:cxn ang="0">
                  <a:pos x="0" y="112"/>
                </a:cxn>
                <a:cxn ang="0">
                  <a:pos x="0" y="71"/>
                </a:cxn>
                <a:cxn ang="0">
                  <a:pos x="48" y="71"/>
                </a:cxn>
                <a:cxn ang="0">
                  <a:pos x="102" y="65"/>
                </a:cxn>
                <a:cxn ang="0">
                  <a:pos x="162" y="41"/>
                </a:cxn>
                <a:cxn ang="0">
                  <a:pos x="222" y="0"/>
                </a:cxn>
              </a:cxnLst>
              <a:rect l="0" t="0" r="r" b="b"/>
              <a:pathLst>
                <a:path w="408" h="733">
                  <a:moveTo>
                    <a:pt x="222" y="0"/>
                  </a:moveTo>
                  <a:lnTo>
                    <a:pt x="234" y="0"/>
                  </a:lnTo>
                  <a:lnTo>
                    <a:pt x="246" y="0"/>
                  </a:lnTo>
                  <a:lnTo>
                    <a:pt x="252" y="6"/>
                  </a:lnTo>
                  <a:lnTo>
                    <a:pt x="252" y="18"/>
                  </a:lnTo>
                  <a:lnTo>
                    <a:pt x="258" y="30"/>
                  </a:lnTo>
                  <a:lnTo>
                    <a:pt x="258" y="644"/>
                  </a:lnTo>
                  <a:lnTo>
                    <a:pt x="258" y="668"/>
                  </a:lnTo>
                  <a:lnTo>
                    <a:pt x="270" y="686"/>
                  </a:lnTo>
                  <a:lnTo>
                    <a:pt x="300" y="692"/>
                  </a:lnTo>
                  <a:lnTo>
                    <a:pt x="366" y="698"/>
                  </a:lnTo>
                  <a:lnTo>
                    <a:pt x="408" y="698"/>
                  </a:lnTo>
                  <a:lnTo>
                    <a:pt x="408" y="733"/>
                  </a:lnTo>
                  <a:lnTo>
                    <a:pt x="372" y="733"/>
                  </a:lnTo>
                  <a:lnTo>
                    <a:pt x="312" y="733"/>
                  </a:lnTo>
                  <a:lnTo>
                    <a:pt x="252" y="733"/>
                  </a:lnTo>
                  <a:lnTo>
                    <a:pt x="210" y="733"/>
                  </a:lnTo>
                  <a:lnTo>
                    <a:pt x="162" y="733"/>
                  </a:lnTo>
                  <a:lnTo>
                    <a:pt x="102" y="733"/>
                  </a:lnTo>
                  <a:lnTo>
                    <a:pt x="42" y="733"/>
                  </a:lnTo>
                  <a:lnTo>
                    <a:pt x="6" y="733"/>
                  </a:lnTo>
                  <a:lnTo>
                    <a:pt x="6" y="698"/>
                  </a:lnTo>
                  <a:lnTo>
                    <a:pt x="48" y="698"/>
                  </a:lnTo>
                  <a:lnTo>
                    <a:pt x="114" y="692"/>
                  </a:lnTo>
                  <a:lnTo>
                    <a:pt x="150" y="686"/>
                  </a:lnTo>
                  <a:lnTo>
                    <a:pt x="162" y="668"/>
                  </a:lnTo>
                  <a:lnTo>
                    <a:pt x="162" y="644"/>
                  </a:lnTo>
                  <a:lnTo>
                    <a:pt x="162" y="83"/>
                  </a:lnTo>
                  <a:lnTo>
                    <a:pt x="102" y="100"/>
                  </a:lnTo>
                  <a:lnTo>
                    <a:pt x="42" y="112"/>
                  </a:lnTo>
                  <a:lnTo>
                    <a:pt x="0" y="112"/>
                  </a:lnTo>
                  <a:lnTo>
                    <a:pt x="0" y="71"/>
                  </a:lnTo>
                  <a:lnTo>
                    <a:pt x="48" y="71"/>
                  </a:lnTo>
                  <a:lnTo>
                    <a:pt x="102" y="65"/>
                  </a:lnTo>
                  <a:lnTo>
                    <a:pt x="162" y="41"/>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 name="Freeform 108"/>
            <p:cNvSpPr>
              <a:spLocks/>
            </p:cNvSpPr>
            <p:nvPr/>
          </p:nvSpPr>
          <p:spPr bwMode="auto">
            <a:xfrm>
              <a:off x="15666" y="3763"/>
              <a:ext cx="1572" cy="1100"/>
            </a:xfrm>
            <a:custGeom>
              <a:avLst/>
              <a:gdLst/>
              <a:ahLst/>
              <a:cxnLst>
                <a:cxn ang="0">
                  <a:pos x="390" y="0"/>
                </a:cxn>
                <a:cxn ang="0">
                  <a:pos x="402" y="0"/>
                </a:cxn>
                <a:cxn ang="0">
                  <a:pos x="408" y="30"/>
                </a:cxn>
                <a:cxn ang="0">
                  <a:pos x="384" y="48"/>
                </a:cxn>
                <a:cxn ang="0">
                  <a:pos x="282" y="60"/>
                </a:cxn>
                <a:cxn ang="0">
                  <a:pos x="258" y="101"/>
                </a:cxn>
                <a:cxn ang="0">
                  <a:pos x="708" y="83"/>
                </a:cxn>
                <a:cxn ang="0">
                  <a:pos x="690" y="54"/>
                </a:cxn>
                <a:cxn ang="0">
                  <a:pos x="624" y="48"/>
                </a:cxn>
                <a:cxn ang="0">
                  <a:pos x="594" y="42"/>
                </a:cxn>
                <a:cxn ang="0">
                  <a:pos x="588" y="18"/>
                </a:cxn>
                <a:cxn ang="0">
                  <a:pos x="606" y="0"/>
                </a:cxn>
                <a:cxn ang="0">
                  <a:pos x="666" y="0"/>
                </a:cxn>
                <a:cxn ang="0">
                  <a:pos x="978" y="0"/>
                </a:cxn>
                <a:cxn ang="0">
                  <a:pos x="996" y="0"/>
                </a:cxn>
                <a:cxn ang="0">
                  <a:pos x="996" y="30"/>
                </a:cxn>
                <a:cxn ang="0">
                  <a:pos x="972" y="48"/>
                </a:cxn>
                <a:cxn ang="0">
                  <a:pos x="870" y="66"/>
                </a:cxn>
                <a:cxn ang="0">
                  <a:pos x="846" y="119"/>
                </a:cxn>
                <a:cxn ang="0">
                  <a:pos x="1344" y="136"/>
                </a:cxn>
                <a:cxn ang="0">
                  <a:pos x="1350" y="89"/>
                </a:cxn>
                <a:cxn ang="0">
                  <a:pos x="1314" y="54"/>
                </a:cxn>
                <a:cxn ang="0">
                  <a:pos x="1260" y="48"/>
                </a:cxn>
                <a:cxn ang="0">
                  <a:pos x="1242" y="42"/>
                </a:cxn>
                <a:cxn ang="0">
                  <a:pos x="1236" y="18"/>
                </a:cxn>
                <a:cxn ang="0">
                  <a:pos x="1254" y="0"/>
                </a:cxn>
                <a:cxn ang="0">
                  <a:pos x="1350" y="0"/>
                </a:cxn>
                <a:cxn ang="0">
                  <a:pos x="1566" y="0"/>
                </a:cxn>
                <a:cxn ang="0">
                  <a:pos x="1572" y="30"/>
                </a:cxn>
                <a:cxn ang="0">
                  <a:pos x="1554" y="48"/>
                </a:cxn>
                <a:cxn ang="0">
                  <a:pos x="1434" y="89"/>
                </a:cxn>
                <a:cxn ang="0">
                  <a:pos x="1368" y="178"/>
                </a:cxn>
                <a:cxn ang="0">
                  <a:pos x="834" y="1088"/>
                </a:cxn>
                <a:cxn ang="0">
                  <a:pos x="798" y="1100"/>
                </a:cxn>
                <a:cxn ang="0">
                  <a:pos x="786" y="1059"/>
                </a:cxn>
                <a:cxn ang="0">
                  <a:pos x="246" y="1083"/>
                </a:cxn>
                <a:cxn ang="0">
                  <a:pos x="222" y="1100"/>
                </a:cxn>
                <a:cxn ang="0">
                  <a:pos x="198" y="1088"/>
                </a:cxn>
                <a:cxn ang="0">
                  <a:pos x="120" y="107"/>
                </a:cxn>
                <a:cxn ang="0">
                  <a:pos x="114" y="66"/>
                </a:cxn>
                <a:cxn ang="0">
                  <a:pos x="66" y="48"/>
                </a:cxn>
                <a:cxn ang="0">
                  <a:pos x="12" y="42"/>
                </a:cxn>
                <a:cxn ang="0">
                  <a:pos x="0" y="30"/>
                </a:cxn>
                <a:cxn ang="0">
                  <a:pos x="12" y="0"/>
                </a:cxn>
              </a:cxnLst>
              <a:rect l="0" t="0" r="r" b="b"/>
              <a:pathLst>
                <a:path w="1572" h="1100">
                  <a:moveTo>
                    <a:pt x="24" y="0"/>
                  </a:moveTo>
                  <a:lnTo>
                    <a:pt x="192" y="6"/>
                  </a:lnTo>
                  <a:lnTo>
                    <a:pt x="390" y="0"/>
                  </a:lnTo>
                  <a:lnTo>
                    <a:pt x="390" y="0"/>
                  </a:lnTo>
                  <a:lnTo>
                    <a:pt x="396" y="0"/>
                  </a:lnTo>
                  <a:lnTo>
                    <a:pt x="402" y="0"/>
                  </a:lnTo>
                  <a:lnTo>
                    <a:pt x="408" y="6"/>
                  </a:lnTo>
                  <a:lnTo>
                    <a:pt x="414" y="18"/>
                  </a:lnTo>
                  <a:lnTo>
                    <a:pt x="408" y="30"/>
                  </a:lnTo>
                  <a:lnTo>
                    <a:pt x="402" y="42"/>
                  </a:lnTo>
                  <a:lnTo>
                    <a:pt x="396" y="42"/>
                  </a:lnTo>
                  <a:lnTo>
                    <a:pt x="384" y="48"/>
                  </a:lnTo>
                  <a:lnTo>
                    <a:pt x="378" y="48"/>
                  </a:lnTo>
                  <a:lnTo>
                    <a:pt x="318" y="48"/>
                  </a:lnTo>
                  <a:lnTo>
                    <a:pt x="282" y="60"/>
                  </a:lnTo>
                  <a:lnTo>
                    <a:pt x="264" y="77"/>
                  </a:lnTo>
                  <a:lnTo>
                    <a:pt x="258" y="89"/>
                  </a:lnTo>
                  <a:lnTo>
                    <a:pt x="258" y="101"/>
                  </a:lnTo>
                  <a:lnTo>
                    <a:pt x="318" y="899"/>
                  </a:lnTo>
                  <a:lnTo>
                    <a:pt x="720" y="207"/>
                  </a:lnTo>
                  <a:lnTo>
                    <a:pt x="708" y="83"/>
                  </a:lnTo>
                  <a:lnTo>
                    <a:pt x="708" y="71"/>
                  </a:lnTo>
                  <a:lnTo>
                    <a:pt x="702" y="60"/>
                  </a:lnTo>
                  <a:lnTo>
                    <a:pt x="690" y="54"/>
                  </a:lnTo>
                  <a:lnTo>
                    <a:pt x="678" y="48"/>
                  </a:lnTo>
                  <a:lnTo>
                    <a:pt x="654" y="48"/>
                  </a:lnTo>
                  <a:lnTo>
                    <a:pt x="624" y="48"/>
                  </a:lnTo>
                  <a:lnTo>
                    <a:pt x="612" y="48"/>
                  </a:lnTo>
                  <a:lnTo>
                    <a:pt x="600" y="42"/>
                  </a:lnTo>
                  <a:lnTo>
                    <a:pt x="594" y="42"/>
                  </a:lnTo>
                  <a:lnTo>
                    <a:pt x="588" y="36"/>
                  </a:lnTo>
                  <a:lnTo>
                    <a:pt x="588" y="30"/>
                  </a:lnTo>
                  <a:lnTo>
                    <a:pt x="588" y="18"/>
                  </a:lnTo>
                  <a:lnTo>
                    <a:pt x="594" y="6"/>
                  </a:lnTo>
                  <a:lnTo>
                    <a:pt x="600" y="0"/>
                  </a:lnTo>
                  <a:lnTo>
                    <a:pt x="606" y="0"/>
                  </a:lnTo>
                  <a:lnTo>
                    <a:pt x="612" y="0"/>
                  </a:lnTo>
                  <a:lnTo>
                    <a:pt x="618" y="0"/>
                  </a:lnTo>
                  <a:lnTo>
                    <a:pt x="666" y="0"/>
                  </a:lnTo>
                  <a:lnTo>
                    <a:pt x="732" y="0"/>
                  </a:lnTo>
                  <a:lnTo>
                    <a:pt x="786" y="6"/>
                  </a:lnTo>
                  <a:lnTo>
                    <a:pt x="978" y="0"/>
                  </a:lnTo>
                  <a:lnTo>
                    <a:pt x="984" y="0"/>
                  </a:lnTo>
                  <a:lnTo>
                    <a:pt x="990" y="0"/>
                  </a:lnTo>
                  <a:lnTo>
                    <a:pt x="996" y="0"/>
                  </a:lnTo>
                  <a:lnTo>
                    <a:pt x="996" y="6"/>
                  </a:lnTo>
                  <a:lnTo>
                    <a:pt x="1002" y="18"/>
                  </a:lnTo>
                  <a:lnTo>
                    <a:pt x="996" y="30"/>
                  </a:lnTo>
                  <a:lnTo>
                    <a:pt x="996" y="42"/>
                  </a:lnTo>
                  <a:lnTo>
                    <a:pt x="984" y="42"/>
                  </a:lnTo>
                  <a:lnTo>
                    <a:pt x="972" y="48"/>
                  </a:lnTo>
                  <a:lnTo>
                    <a:pt x="960" y="48"/>
                  </a:lnTo>
                  <a:lnTo>
                    <a:pt x="900" y="54"/>
                  </a:lnTo>
                  <a:lnTo>
                    <a:pt x="870" y="66"/>
                  </a:lnTo>
                  <a:lnTo>
                    <a:pt x="852" y="83"/>
                  </a:lnTo>
                  <a:lnTo>
                    <a:pt x="846" y="101"/>
                  </a:lnTo>
                  <a:lnTo>
                    <a:pt x="846" y="119"/>
                  </a:lnTo>
                  <a:lnTo>
                    <a:pt x="906" y="899"/>
                  </a:lnTo>
                  <a:lnTo>
                    <a:pt x="1332" y="160"/>
                  </a:lnTo>
                  <a:lnTo>
                    <a:pt x="1344" y="136"/>
                  </a:lnTo>
                  <a:lnTo>
                    <a:pt x="1350" y="125"/>
                  </a:lnTo>
                  <a:lnTo>
                    <a:pt x="1356" y="107"/>
                  </a:lnTo>
                  <a:lnTo>
                    <a:pt x="1350" y="89"/>
                  </a:lnTo>
                  <a:lnTo>
                    <a:pt x="1344" y="77"/>
                  </a:lnTo>
                  <a:lnTo>
                    <a:pt x="1332" y="66"/>
                  </a:lnTo>
                  <a:lnTo>
                    <a:pt x="1314" y="54"/>
                  </a:lnTo>
                  <a:lnTo>
                    <a:pt x="1296" y="48"/>
                  </a:lnTo>
                  <a:lnTo>
                    <a:pt x="1278" y="48"/>
                  </a:lnTo>
                  <a:lnTo>
                    <a:pt x="1260" y="48"/>
                  </a:lnTo>
                  <a:lnTo>
                    <a:pt x="1254" y="48"/>
                  </a:lnTo>
                  <a:lnTo>
                    <a:pt x="1248" y="42"/>
                  </a:lnTo>
                  <a:lnTo>
                    <a:pt x="1242" y="42"/>
                  </a:lnTo>
                  <a:lnTo>
                    <a:pt x="1236" y="36"/>
                  </a:lnTo>
                  <a:lnTo>
                    <a:pt x="1236" y="30"/>
                  </a:lnTo>
                  <a:lnTo>
                    <a:pt x="1236" y="18"/>
                  </a:lnTo>
                  <a:lnTo>
                    <a:pt x="1242" y="6"/>
                  </a:lnTo>
                  <a:lnTo>
                    <a:pt x="1248" y="0"/>
                  </a:lnTo>
                  <a:lnTo>
                    <a:pt x="1254" y="0"/>
                  </a:lnTo>
                  <a:lnTo>
                    <a:pt x="1260" y="0"/>
                  </a:lnTo>
                  <a:lnTo>
                    <a:pt x="1266" y="0"/>
                  </a:lnTo>
                  <a:lnTo>
                    <a:pt x="1350" y="0"/>
                  </a:lnTo>
                  <a:lnTo>
                    <a:pt x="1434" y="6"/>
                  </a:lnTo>
                  <a:lnTo>
                    <a:pt x="1554" y="0"/>
                  </a:lnTo>
                  <a:lnTo>
                    <a:pt x="1566" y="0"/>
                  </a:lnTo>
                  <a:lnTo>
                    <a:pt x="1572" y="6"/>
                  </a:lnTo>
                  <a:lnTo>
                    <a:pt x="1572" y="18"/>
                  </a:lnTo>
                  <a:lnTo>
                    <a:pt x="1572" y="30"/>
                  </a:lnTo>
                  <a:lnTo>
                    <a:pt x="1566" y="42"/>
                  </a:lnTo>
                  <a:lnTo>
                    <a:pt x="1560" y="42"/>
                  </a:lnTo>
                  <a:lnTo>
                    <a:pt x="1554" y="48"/>
                  </a:lnTo>
                  <a:lnTo>
                    <a:pt x="1542" y="48"/>
                  </a:lnTo>
                  <a:lnTo>
                    <a:pt x="1482" y="60"/>
                  </a:lnTo>
                  <a:lnTo>
                    <a:pt x="1434" y="89"/>
                  </a:lnTo>
                  <a:lnTo>
                    <a:pt x="1398" y="131"/>
                  </a:lnTo>
                  <a:lnTo>
                    <a:pt x="1368" y="178"/>
                  </a:lnTo>
                  <a:lnTo>
                    <a:pt x="1368" y="178"/>
                  </a:lnTo>
                  <a:lnTo>
                    <a:pt x="846" y="1071"/>
                  </a:lnTo>
                  <a:lnTo>
                    <a:pt x="840" y="1083"/>
                  </a:lnTo>
                  <a:lnTo>
                    <a:pt x="834" y="1088"/>
                  </a:lnTo>
                  <a:lnTo>
                    <a:pt x="822" y="1100"/>
                  </a:lnTo>
                  <a:lnTo>
                    <a:pt x="810" y="1100"/>
                  </a:lnTo>
                  <a:lnTo>
                    <a:pt x="798" y="1100"/>
                  </a:lnTo>
                  <a:lnTo>
                    <a:pt x="786" y="1094"/>
                  </a:lnTo>
                  <a:lnTo>
                    <a:pt x="786" y="1083"/>
                  </a:lnTo>
                  <a:lnTo>
                    <a:pt x="786" y="1059"/>
                  </a:lnTo>
                  <a:lnTo>
                    <a:pt x="726" y="267"/>
                  </a:lnTo>
                  <a:lnTo>
                    <a:pt x="258" y="1071"/>
                  </a:lnTo>
                  <a:lnTo>
                    <a:pt x="246" y="1083"/>
                  </a:lnTo>
                  <a:lnTo>
                    <a:pt x="240" y="1094"/>
                  </a:lnTo>
                  <a:lnTo>
                    <a:pt x="228" y="1100"/>
                  </a:lnTo>
                  <a:lnTo>
                    <a:pt x="222" y="1100"/>
                  </a:lnTo>
                  <a:lnTo>
                    <a:pt x="210" y="1100"/>
                  </a:lnTo>
                  <a:lnTo>
                    <a:pt x="198" y="1094"/>
                  </a:lnTo>
                  <a:lnTo>
                    <a:pt x="198" y="1088"/>
                  </a:lnTo>
                  <a:lnTo>
                    <a:pt x="192" y="1077"/>
                  </a:lnTo>
                  <a:lnTo>
                    <a:pt x="192" y="1059"/>
                  </a:lnTo>
                  <a:lnTo>
                    <a:pt x="120" y="107"/>
                  </a:lnTo>
                  <a:lnTo>
                    <a:pt x="120" y="89"/>
                  </a:lnTo>
                  <a:lnTo>
                    <a:pt x="114" y="71"/>
                  </a:lnTo>
                  <a:lnTo>
                    <a:pt x="114" y="66"/>
                  </a:lnTo>
                  <a:lnTo>
                    <a:pt x="102" y="54"/>
                  </a:lnTo>
                  <a:lnTo>
                    <a:pt x="90" y="48"/>
                  </a:lnTo>
                  <a:lnTo>
                    <a:pt x="66" y="48"/>
                  </a:lnTo>
                  <a:lnTo>
                    <a:pt x="36" y="48"/>
                  </a:lnTo>
                  <a:lnTo>
                    <a:pt x="24" y="48"/>
                  </a:lnTo>
                  <a:lnTo>
                    <a:pt x="12" y="42"/>
                  </a:lnTo>
                  <a:lnTo>
                    <a:pt x="6" y="42"/>
                  </a:lnTo>
                  <a:lnTo>
                    <a:pt x="0" y="36"/>
                  </a:lnTo>
                  <a:lnTo>
                    <a:pt x="0" y="30"/>
                  </a:lnTo>
                  <a:lnTo>
                    <a:pt x="0" y="12"/>
                  </a:lnTo>
                  <a:lnTo>
                    <a:pt x="6" y="6"/>
                  </a:lnTo>
                  <a:lnTo>
                    <a:pt x="12" y="0"/>
                  </a:lnTo>
                  <a:lnTo>
                    <a:pt x="18" y="0"/>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9" name="Freeform 109"/>
            <p:cNvSpPr>
              <a:spLocks/>
            </p:cNvSpPr>
            <p:nvPr/>
          </p:nvSpPr>
          <p:spPr bwMode="auto">
            <a:xfrm>
              <a:off x="17388" y="3657"/>
              <a:ext cx="372" cy="1561"/>
            </a:xfrm>
            <a:custGeom>
              <a:avLst/>
              <a:gdLst/>
              <a:ahLst/>
              <a:cxnLst>
                <a:cxn ang="0">
                  <a:pos x="18" y="0"/>
                </a:cxn>
                <a:cxn ang="0">
                  <a:pos x="36" y="6"/>
                </a:cxn>
                <a:cxn ang="0">
                  <a:pos x="66" y="36"/>
                </a:cxn>
                <a:cxn ang="0">
                  <a:pos x="114" y="77"/>
                </a:cxn>
                <a:cxn ang="0">
                  <a:pos x="162" y="130"/>
                </a:cxn>
                <a:cxn ang="0">
                  <a:pos x="216" y="207"/>
                </a:cxn>
                <a:cxn ang="0">
                  <a:pos x="264" y="296"/>
                </a:cxn>
                <a:cxn ang="0">
                  <a:pos x="318" y="426"/>
                </a:cxn>
                <a:cxn ang="0">
                  <a:pos x="354" y="556"/>
                </a:cxn>
                <a:cxn ang="0">
                  <a:pos x="366" y="680"/>
                </a:cxn>
                <a:cxn ang="0">
                  <a:pos x="372" y="781"/>
                </a:cxn>
                <a:cxn ang="0">
                  <a:pos x="372" y="781"/>
                </a:cxn>
                <a:cxn ang="0">
                  <a:pos x="360" y="922"/>
                </a:cxn>
                <a:cxn ang="0">
                  <a:pos x="330" y="1088"/>
                </a:cxn>
                <a:cxn ang="0">
                  <a:pos x="270" y="1260"/>
                </a:cxn>
                <a:cxn ang="0">
                  <a:pos x="222" y="1348"/>
                </a:cxn>
                <a:cxn ang="0">
                  <a:pos x="168" y="1425"/>
                </a:cxn>
                <a:cxn ang="0">
                  <a:pos x="114" y="1484"/>
                </a:cxn>
                <a:cxn ang="0">
                  <a:pos x="72" y="1526"/>
                </a:cxn>
                <a:cxn ang="0">
                  <a:pos x="36" y="1555"/>
                </a:cxn>
                <a:cxn ang="0">
                  <a:pos x="18" y="1561"/>
                </a:cxn>
                <a:cxn ang="0">
                  <a:pos x="12" y="1561"/>
                </a:cxn>
                <a:cxn ang="0">
                  <a:pos x="6" y="1555"/>
                </a:cxn>
                <a:cxn ang="0">
                  <a:pos x="0" y="1549"/>
                </a:cxn>
                <a:cxn ang="0">
                  <a:pos x="0" y="1543"/>
                </a:cxn>
                <a:cxn ang="0">
                  <a:pos x="6" y="1543"/>
                </a:cxn>
                <a:cxn ang="0">
                  <a:pos x="6" y="1537"/>
                </a:cxn>
                <a:cxn ang="0">
                  <a:pos x="12" y="1532"/>
                </a:cxn>
                <a:cxn ang="0">
                  <a:pos x="24" y="1520"/>
                </a:cxn>
                <a:cxn ang="0">
                  <a:pos x="114" y="1419"/>
                </a:cxn>
                <a:cxn ang="0">
                  <a:pos x="180" y="1301"/>
                </a:cxn>
                <a:cxn ang="0">
                  <a:pos x="228" y="1177"/>
                </a:cxn>
                <a:cxn ang="0">
                  <a:pos x="258" y="1047"/>
                </a:cxn>
                <a:cxn ang="0">
                  <a:pos x="276" y="917"/>
                </a:cxn>
                <a:cxn ang="0">
                  <a:pos x="276" y="781"/>
                </a:cxn>
                <a:cxn ang="0">
                  <a:pos x="270" y="591"/>
                </a:cxn>
                <a:cxn ang="0">
                  <a:pos x="234" y="426"/>
                </a:cxn>
                <a:cxn ang="0">
                  <a:pos x="186" y="278"/>
                </a:cxn>
                <a:cxn ang="0">
                  <a:pos x="120" y="154"/>
                </a:cxn>
                <a:cxn ang="0">
                  <a:pos x="30" y="53"/>
                </a:cxn>
                <a:cxn ang="0">
                  <a:pos x="18" y="41"/>
                </a:cxn>
                <a:cxn ang="0">
                  <a:pos x="12" y="30"/>
                </a:cxn>
                <a:cxn ang="0">
                  <a:pos x="6" y="24"/>
                </a:cxn>
                <a:cxn ang="0">
                  <a:pos x="0" y="18"/>
                </a:cxn>
                <a:cxn ang="0">
                  <a:pos x="0" y="18"/>
                </a:cxn>
                <a:cxn ang="0">
                  <a:pos x="0" y="18"/>
                </a:cxn>
                <a:cxn ang="0">
                  <a:pos x="6" y="6"/>
                </a:cxn>
                <a:cxn ang="0">
                  <a:pos x="12" y="0"/>
                </a:cxn>
                <a:cxn ang="0">
                  <a:pos x="18" y="0"/>
                </a:cxn>
              </a:cxnLst>
              <a:rect l="0" t="0" r="r" b="b"/>
              <a:pathLst>
                <a:path w="372" h="1561">
                  <a:moveTo>
                    <a:pt x="18" y="0"/>
                  </a:moveTo>
                  <a:lnTo>
                    <a:pt x="36" y="6"/>
                  </a:lnTo>
                  <a:lnTo>
                    <a:pt x="66" y="36"/>
                  </a:lnTo>
                  <a:lnTo>
                    <a:pt x="114" y="77"/>
                  </a:lnTo>
                  <a:lnTo>
                    <a:pt x="162" y="130"/>
                  </a:lnTo>
                  <a:lnTo>
                    <a:pt x="216" y="207"/>
                  </a:lnTo>
                  <a:lnTo>
                    <a:pt x="264" y="296"/>
                  </a:lnTo>
                  <a:lnTo>
                    <a:pt x="318" y="426"/>
                  </a:lnTo>
                  <a:lnTo>
                    <a:pt x="354" y="556"/>
                  </a:lnTo>
                  <a:lnTo>
                    <a:pt x="366" y="680"/>
                  </a:lnTo>
                  <a:lnTo>
                    <a:pt x="372" y="781"/>
                  </a:lnTo>
                  <a:lnTo>
                    <a:pt x="372" y="781"/>
                  </a:lnTo>
                  <a:lnTo>
                    <a:pt x="360" y="922"/>
                  </a:lnTo>
                  <a:lnTo>
                    <a:pt x="330" y="1088"/>
                  </a:lnTo>
                  <a:lnTo>
                    <a:pt x="270" y="1260"/>
                  </a:lnTo>
                  <a:lnTo>
                    <a:pt x="222" y="1348"/>
                  </a:lnTo>
                  <a:lnTo>
                    <a:pt x="168" y="1425"/>
                  </a:lnTo>
                  <a:lnTo>
                    <a:pt x="114" y="1484"/>
                  </a:lnTo>
                  <a:lnTo>
                    <a:pt x="72" y="1526"/>
                  </a:lnTo>
                  <a:lnTo>
                    <a:pt x="36" y="1555"/>
                  </a:lnTo>
                  <a:lnTo>
                    <a:pt x="18" y="1561"/>
                  </a:lnTo>
                  <a:lnTo>
                    <a:pt x="12" y="1561"/>
                  </a:lnTo>
                  <a:lnTo>
                    <a:pt x="6" y="1555"/>
                  </a:lnTo>
                  <a:lnTo>
                    <a:pt x="0" y="1549"/>
                  </a:lnTo>
                  <a:lnTo>
                    <a:pt x="0" y="1543"/>
                  </a:lnTo>
                  <a:lnTo>
                    <a:pt x="6" y="1543"/>
                  </a:lnTo>
                  <a:lnTo>
                    <a:pt x="6" y="1537"/>
                  </a:lnTo>
                  <a:lnTo>
                    <a:pt x="12" y="1532"/>
                  </a:lnTo>
                  <a:lnTo>
                    <a:pt x="24" y="1520"/>
                  </a:lnTo>
                  <a:lnTo>
                    <a:pt x="114" y="1419"/>
                  </a:lnTo>
                  <a:lnTo>
                    <a:pt x="180" y="1301"/>
                  </a:lnTo>
                  <a:lnTo>
                    <a:pt x="228" y="1177"/>
                  </a:lnTo>
                  <a:lnTo>
                    <a:pt x="258" y="1047"/>
                  </a:lnTo>
                  <a:lnTo>
                    <a:pt x="276" y="917"/>
                  </a:lnTo>
                  <a:lnTo>
                    <a:pt x="276" y="781"/>
                  </a:lnTo>
                  <a:lnTo>
                    <a:pt x="270" y="591"/>
                  </a:lnTo>
                  <a:lnTo>
                    <a:pt x="234" y="426"/>
                  </a:lnTo>
                  <a:lnTo>
                    <a:pt x="186" y="278"/>
                  </a:lnTo>
                  <a:lnTo>
                    <a:pt x="120" y="154"/>
                  </a:lnTo>
                  <a:lnTo>
                    <a:pt x="30" y="53"/>
                  </a:lnTo>
                  <a:lnTo>
                    <a:pt x="18" y="41"/>
                  </a:lnTo>
                  <a:lnTo>
                    <a:pt x="12" y="30"/>
                  </a:lnTo>
                  <a:lnTo>
                    <a:pt x="6" y="24"/>
                  </a:lnTo>
                  <a:lnTo>
                    <a:pt x="0" y="18"/>
                  </a:lnTo>
                  <a:lnTo>
                    <a:pt x="0" y="18"/>
                  </a:lnTo>
                  <a:lnTo>
                    <a:pt x="0" y="18"/>
                  </a:lnTo>
                  <a:lnTo>
                    <a:pt x="6" y="6"/>
                  </a:lnTo>
                  <a:lnTo>
                    <a:pt x="12"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0" name="Freeform 110"/>
            <p:cNvSpPr>
              <a:spLocks noEditPoints="1"/>
            </p:cNvSpPr>
            <p:nvPr/>
          </p:nvSpPr>
          <p:spPr bwMode="auto">
            <a:xfrm>
              <a:off x="17976" y="3746"/>
              <a:ext cx="756" cy="1100"/>
            </a:xfrm>
            <a:custGeom>
              <a:avLst/>
              <a:gdLst/>
              <a:ahLst/>
              <a:cxnLst>
                <a:cxn ang="0">
                  <a:pos x="318" y="443"/>
                </a:cxn>
                <a:cxn ang="0">
                  <a:pos x="204" y="579"/>
                </a:cxn>
                <a:cxn ang="0">
                  <a:pos x="156" y="703"/>
                </a:cxn>
                <a:cxn ang="0">
                  <a:pos x="120" y="857"/>
                </a:cxn>
                <a:cxn ang="0">
                  <a:pos x="120" y="958"/>
                </a:cxn>
                <a:cxn ang="0">
                  <a:pos x="144" y="1029"/>
                </a:cxn>
                <a:cxn ang="0">
                  <a:pos x="216" y="1064"/>
                </a:cxn>
                <a:cxn ang="0">
                  <a:pos x="324" y="1023"/>
                </a:cxn>
                <a:cxn ang="0">
                  <a:pos x="408" y="940"/>
                </a:cxn>
                <a:cxn ang="0">
                  <a:pos x="420" y="922"/>
                </a:cxn>
                <a:cxn ang="0">
                  <a:pos x="426" y="899"/>
                </a:cxn>
                <a:cxn ang="0">
                  <a:pos x="510" y="579"/>
                </a:cxn>
                <a:cxn ang="0">
                  <a:pos x="510" y="550"/>
                </a:cxn>
                <a:cxn ang="0">
                  <a:pos x="486" y="491"/>
                </a:cxn>
                <a:cxn ang="0">
                  <a:pos x="432" y="437"/>
                </a:cxn>
                <a:cxn ang="0">
                  <a:pos x="738" y="0"/>
                </a:cxn>
                <a:cxn ang="0">
                  <a:pos x="756" y="6"/>
                </a:cxn>
                <a:cxn ang="0">
                  <a:pos x="756" y="12"/>
                </a:cxn>
                <a:cxn ang="0">
                  <a:pos x="756" y="17"/>
                </a:cxn>
                <a:cxn ang="0">
                  <a:pos x="522" y="934"/>
                </a:cxn>
                <a:cxn ang="0">
                  <a:pos x="516" y="969"/>
                </a:cxn>
                <a:cxn ang="0">
                  <a:pos x="516" y="1005"/>
                </a:cxn>
                <a:cxn ang="0">
                  <a:pos x="522" y="1035"/>
                </a:cxn>
                <a:cxn ang="0">
                  <a:pos x="540" y="1058"/>
                </a:cxn>
                <a:cxn ang="0">
                  <a:pos x="564" y="1064"/>
                </a:cxn>
                <a:cxn ang="0">
                  <a:pos x="630" y="1029"/>
                </a:cxn>
                <a:cxn ang="0">
                  <a:pos x="672" y="928"/>
                </a:cxn>
                <a:cxn ang="0">
                  <a:pos x="690" y="857"/>
                </a:cxn>
                <a:cxn ang="0">
                  <a:pos x="708" y="845"/>
                </a:cxn>
                <a:cxn ang="0">
                  <a:pos x="720" y="845"/>
                </a:cxn>
                <a:cxn ang="0">
                  <a:pos x="726" y="857"/>
                </a:cxn>
                <a:cxn ang="0">
                  <a:pos x="714" y="916"/>
                </a:cxn>
                <a:cxn ang="0">
                  <a:pos x="678" y="1017"/>
                </a:cxn>
                <a:cxn ang="0">
                  <a:pos x="612" y="1088"/>
                </a:cxn>
                <a:cxn ang="0">
                  <a:pos x="510" y="1094"/>
                </a:cxn>
                <a:cxn ang="0">
                  <a:pos x="438" y="1029"/>
                </a:cxn>
                <a:cxn ang="0">
                  <a:pos x="348" y="1046"/>
                </a:cxn>
                <a:cxn ang="0">
                  <a:pos x="246" y="1100"/>
                </a:cxn>
                <a:cxn ang="0">
                  <a:pos x="144" y="1088"/>
                </a:cxn>
                <a:cxn ang="0">
                  <a:pos x="36" y="999"/>
                </a:cxn>
                <a:cxn ang="0">
                  <a:pos x="0" y="851"/>
                </a:cxn>
                <a:cxn ang="0">
                  <a:pos x="60" y="627"/>
                </a:cxn>
                <a:cxn ang="0">
                  <a:pos x="198" y="461"/>
                </a:cxn>
                <a:cxn ang="0">
                  <a:pos x="384" y="390"/>
                </a:cxn>
                <a:cxn ang="0">
                  <a:pos x="498" y="443"/>
                </a:cxn>
                <a:cxn ang="0">
                  <a:pos x="624" y="124"/>
                </a:cxn>
                <a:cxn ang="0">
                  <a:pos x="630" y="83"/>
                </a:cxn>
                <a:cxn ang="0">
                  <a:pos x="624" y="71"/>
                </a:cxn>
                <a:cxn ang="0">
                  <a:pos x="600" y="65"/>
                </a:cxn>
                <a:cxn ang="0">
                  <a:pos x="552" y="65"/>
                </a:cxn>
                <a:cxn ang="0">
                  <a:pos x="522" y="59"/>
                </a:cxn>
                <a:cxn ang="0">
                  <a:pos x="516" y="47"/>
                </a:cxn>
                <a:cxn ang="0">
                  <a:pos x="522" y="17"/>
                </a:cxn>
                <a:cxn ang="0">
                  <a:pos x="564" y="12"/>
                </a:cxn>
                <a:cxn ang="0">
                  <a:pos x="660" y="6"/>
                </a:cxn>
                <a:cxn ang="0">
                  <a:pos x="738" y="0"/>
                </a:cxn>
              </a:cxnLst>
              <a:rect l="0" t="0" r="r" b="b"/>
              <a:pathLst>
                <a:path w="756" h="1100">
                  <a:moveTo>
                    <a:pt x="384" y="425"/>
                  </a:moveTo>
                  <a:lnTo>
                    <a:pt x="318" y="443"/>
                  </a:lnTo>
                  <a:lnTo>
                    <a:pt x="258" y="496"/>
                  </a:lnTo>
                  <a:lnTo>
                    <a:pt x="204" y="579"/>
                  </a:lnTo>
                  <a:lnTo>
                    <a:pt x="180" y="632"/>
                  </a:lnTo>
                  <a:lnTo>
                    <a:pt x="156" y="703"/>
                  </a:lnTo>
                  <a:lnTo>
                    <a:pt x="132" y="786"/>
                  </a:lnTo>
                  <a:lnTo>
                    <a:pt x="120" y="857"/>
                  </a:lnTo>
                  <a:lnTo>
                    <a:pt x="114" y="916"/>
                  </a:lnTo>
                  <a:lnTo>
                    <a:pt x="120" y="958"/>
                  </a:lnTo>
                  <a:lnTo>
                    <a:pt x="126" y="999"/>
                  </a:lnTo>
                  <a:lnTo>
                    <a:pt x="144" y="1029"/>
                  </a:lnTo>
                  <a:lnTo>
                    <a:pt x="174" y="1058"/>
                  </a:lnTo>
                  <a:lnTo>
                    <a:pt x="216" y="1064"/>
                  </a:lnTo>
                  <a:lnTo>
                    <a:pt x="264" y="1058"/>
                  </a:lnTo>
                  <a:lnTo>
                    <a:pt x="324" y="1023"/>
                  </a:lnTo>
                  <a:lnTo>
                    <a:pt x="396" y="958"/>
                  </a:lnTo>
                  <a:lnTo>
                    <a:pt x="408" y="940"/>
                  </a:lnTo>
                  <a:lnTo>
                    <a:pt x="414" y="934"/>
                  </a:lnTo>
                  <a:lnTo>
                    <a:pt x="420" y="922"/>
                  </a:lnTo>
                  <a:lnTo>
                    <a:pt x="420" y="910"/>
                  </a:lnTo>
                  <a:lnTo>
                    <a:pt x="426" y="899"/>
                  </a:lnTo>
                  <a:lnTo>
                    <a:pt x="504" y="591"/>
                  </a:lnTo>
                  <a:lnTo>
                    <a:pt x="510" y="579"/>
                  </a:lnTo>
                  <a:lnTo>
                    <a:pt x="510" y="561"/>
                  </a:lnTo>
                  <a:lnTo>
                    <a:pt x="510" y="550"/>
                  </a:lnTo>
                  <a:lnTo>
                    <a:pt x="504" y="526"/>
                  </a:lnTo>
                  <a:lnTo>
                    <a:pt x="486" y="491"/>
                  </a:lnTo>
                  <a:lnTo>
                    <a:pt x="462" y="461"/>
                  </a:lnTo>
                  <a:lnTo>
                    <a:pt x="432" y="437"/>
                  </a:lnTo>
                  <a:lnTo>
                    <a:pt x="384" y="425"/>
                  </a:lnTo>
                  <a:close/>
                  <a:moveTo>
                    <a:pt x="738" y="0"/>
                  </a:moveTo>
                  <a:lnTo>
                    <a:pt x="744" y="0"/>
                  </a:lnTo>
                  <a:lnTo>
                    <a:pt x="756" y="6"/>
                  </a:lnTo>
                  <a:lnTo>
                    <a:pt x="756" y="12"/>
                  </a:lnTo>
                  <a:lnTo>
                    <a:pt x="756" y="12"/>
                  </a:lnTo>
                  <a:lnTo>
                    <a:pt x="756" y="17"/>
                  </a:lnTo>
                  <a:lnTo>
                    <a:pt x="756" y="17"/>
                  </a:lnTo>
                  <a:lnTo>
                    <a:pt x="528" y="916"/>
                  </a:lnTo>
                  <a:lnTo>
                    <a:pt x="522" y="934"/>
                  </a:lnTo>
                  <a:lnTo>
                    <a:pt x="522" y="952"/>
                  </a:lnTo>
                  <a:lnTo>
                    <a:pt x="516" y="969"/>
                  </a:lnTo>
                  <a:lnTo>
                    <a:pt x="516" y="993"/>
                  </a:lnTo>
                  <a:lnTo>
                    <a:pt x="516" y="1005"/>
                  </a:lnTo>
                  <a:lnTo>
                    <a:pt x="522" y="1023"/>
                  </a:lnTo>
                  <a:lnTo>
                    <a:pt x="522" y="1035"/>
                  </a:lnTo>
                  <a:lnTo>
                    <a:pt x="528" y="1046"/>
                  </a:lnTo>
                  <a:lnTo>
                    <a:pt x="540" y="1058"/>
                  </a:lnTo>
                  <a:lnTo>
                    <a:pt x="552" y="1064"/>
                  </a:lnTo>
                  <a:lnTo>
                    <a:pt x="564" y="1064"/>
                  </a:lnTo>
                  <a:lnTo>
                    <a:pt x="600" y="1052"/>
                  </a:lnTo>
                  <a:lnTo>
                    <a:pt x="630" y="1029"/>
                  </a:lnTo>
                  <a:lnTo>
                    <a:pt x="654" y="981"/>
                  </a:lnTo>
                  <a:lnTo>
                    <a:pt x="672" y="928"/>
                  </a:lnTo>
                  <a:lnTo>
                    <a:pt x="690" y="869"/>
                  </a:lnTo>
                  <a:lnTo>
                    <a:pt x="690" y="857"/>
                  </a:lnTo>
                  <a:lnTo>
                    <a:pt x="696" y="845"/>
                  </a:lnTo>
                  <a:lnTo>
                    <a:pt x="708" y="845"/>
                  </a:lnTo>
                  <a:lnTo>
                    <a:pt x="714" y="845"/>
                  </a:lnTo>
                  <a:lnTo>
                    <a:pt x="720" y="845"/>
                  </a:lnTo>
                  <a:lnTo>
                    <a:pt x="726" y="851"/>
                  </a:lnTo>
                  <a:lnTo>
                    <a:pt x="726" y="857"/>
                  </a:lnTo>
                  <a:lnTo>
                    <a:pt x="726" y="875"/>
                  </a:lnTo>
                  <a:lnTo>
                    <a:pt x="714" y="916"/>
                  </a:lnTo>
                  <a:lnTo>
                    <a:pt x="702" y="964"/>
                  </a:lnTo>
                  <a:lnTo>
                    <a:pt x="678" y="1017"/>
                  </a:lnTo>
                  <a:lnTo>
                    <a:pt x="654" y="1058"/>
                  </a:lnTo>
                  <a:lnTo>
                    <a:pt x="612" y="1088"/>
                  </a:lnTo>
                  <a:lnTo>
                    <a:pt x="564" y="1100"/>
                  </a:lnTo>
                  <a:lnTo>
                    <a:pt x="510" y="1094"/>
                  </a:lnTo>
                  <a:lnTo>
                    <a:pt x="468" y="1064"/>
                  </a:lnTo>
                  <a:lnTo>
                    <a:pt x="438" y="1029"/>
                  </a:lnTo>
                  <a:lnTo>
                    <a:pt x="420" y="981"/>
                  </a:lnTo>
                  <a:lnTo>
                    <a:pt x="348" y="1046"/>
                  </a:lnTo>
                  <a:lnTo>
                    <a:pt x="294" y="1082"/>
                  </a:lnTo>
                  <a:lnTo>
                    <a:pt x="246" y="1100"/>
                  </a:lnTo>
                  <a:lnTo>
                    <a:pt x="210" y="1100"/>
                  </a:lnTo>
                  <a:lnTo>
                    <a:pt x="144" y="1088"/>
                  </a:lnTo>
                  <a:lnTo>
                    <a:pt x="84" y="1052"/>
                  </a:lnTo>
                  <a:lnTo>
                    <a:pt x="36" y="999"/>
                  </a:lnTo>
                  <a:lnTo>
                    <a:pt x="12" y="934"/>
                  </a:lnTo>
                  <a:lnTo>
                    <a:pt x="0" y="851"/>
                  </a:lnTo>
                  <a:lnTo>
                    <a:pt x="12" y="739"/>
                  </a:lnTo>
                  <a:lnTo>
                    <a:pt x="60" y="627"/>
                  </a:lnTo>
                  <a:lnTo>
                    <a:pt x="120" y="538"/>
                  </a:lnTo>
                  <a:lnTo>
                    <a:pt x="198" y="461"/>
                  </a:lnTo>
                  <a:lnTo>
                    <a:pt x="288" y="408"/>
                  </a:lnTo>
                  <a:lnTo>
                    <a:pt x="384" y="390"/>
                  </a:lnTo>
                  <a:lnTo>
                    <a:pt x="450" y="408"/>
                  </a:lnTo>
                  <a:lnTo>
                    <a:pt x="498" y="443"/>
                  </a:lnTo>
                  <a:lnTo>
                    <a:pt x="528" y="491"/>
                  </a:lnTo>
                  <a:lnTo>
                    <a:pt x="624" y="124"/>
                  </a:lnTo>
                  <a:lnTo>
                    <a:pt x="630" y="88"/>
                  </a:lnTo>
                  <a:lnTo>
                    <a:pt x="630" y="83"/>
                  </a:lnTo>
                  <a:lnTo>
                    <a:pt x="630" y="77"/>
                  </a:lnTo>
                  <a:lnTo>
                    <a:pt x="624" y="71"/>
                  </a:lnTo>
                  <a:lnTo>
                    <a:pt x="612" y="71"/>
                  </a:lnTo>
                  <a:lnTo>
                    <a:pt x="600" y="65"/>
                  </a:lnTo>
                  <a:lnTo>
                    <a:pt x="576" y="65"/>
                  </a:lnTo>
                  <a:lnTo>
                    <a:pt x="552" y="65"/>
                  </a:lnTo>
                  <a:lnTo>
                    <a:pt x="534" y="65"/>
                  </a:lnTo>
                  <a:lnTo>
                    <a:pt x="522" y="59"/>
                  </a:lnTo>
                  <a:lnTo>
                    <a:pt x="516" y="53"/>
                  </a:lnTo>
                  <a:lnTo>
                    <a:pt x="516" y="47"/>
                  </a:lnTo>
                  <a:lnTo>
                    <a:pt x="516" y="29"/>
                  </a:lnTo>
                  <a:lnTo>
                    <a:pt x="522" y="17"/>
                  </a:lnTo>
                  <a:lnTo>
                    <a:pt x="534" y="17"/>
                  </a:lnTo>
                  <a:lnTo>
                    <a:pt x="564" y="12"/>
                  </a:lnTo>
                  <a:lnTo>
                    <a:pt x="612" y="12"/>
                  </a:lnTo>
                  <a:lnTo>
                    <a:pt x="660" y="6"/>
                  </a:lnTo>
                  <a:lnTo>
                    <a:pt x="708" y="0"/>
                  </a:lnTo>
                  <a:lnTo>
                    <a:pt x="7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 name="Freeform 111"/>
            <p:cNvSpPr>
              <a:spLocks/>
            </p:cNvSpPr>
            <p:nvPr/>
          </p:nvSpPr>
          <p:spPr bwMode="auto">
            <a:xfrm>
              <a:off x="18780" y="4136"/>
              <a:ext cx="792" cy="710"/>
            </a:xfrm>
            <a:custGeom>
              <a:avLst/>
              <a:gdLst/>
              <a:ahLst/>
              <a:cxnLst>
                <a:cxn ang="0">
                  <a:pos x="378" y="12"/>
                </a:cxn>
                <a:cxn ang="0">
                  <a:pos x="480" y="118"/>
                </a:cxn>
                <a:cxn ang="0">
                  <a:pos x="582" y="18"/>
                </a:cxn>
                <a:cxn ang="0">
                  <a:pos x="720" y="18"/>
                </a:cxn>
                <a:cxn ang="0">
                  <a:pos x="792" y="106"/>
                </a:cxn>
                <a:cxn ang="0">
                  <a:pos x="774" y="166"/>
                </a:cxn>
                <a:cxn ang="0">
                  <a:pos x="726" y="195"/>
                </a:cxn>
                <a:cxn ang="0">
                  <a:pos x="672" y="189"/>
                </a:cxn>
                <a:cxn ang="0">
                  <a:pos x="648" y="154"/>
                </a:cxn>
                <a:cxn ang="0">
                  <a:pos x="660" y="95"/>
                </a:cxn>
                <a:cxn ang="0">
                  <a:pos x="726" y="53"/>
                </a:cxn>
                <a:cxn ang="0">
                  <a:pos x="654" y="35"/>
                </a:cxn>
                <a:cxn ang="0">
                  <a:pos x="558" y="77"/>
                </a:cxn>
                <a:cxn ang="0">
                  <a:pos x="492" y="195"/>
                </a:cxn>
                <a:cxn ang="0">
                  <a:pos x="432" y="438"/>
                </a:cxn>
                <a:cxn ang="0">
                  <a:pos x="408" y="574"/>
                </a:cxn>
                <a:cxn ang="0">
                  <a:pos x="450" y="668"/>
                </a:cxn>
                <a:cxn ang="0">
                  <a:pos x="576" y="650"/>
                </a:cxn>
                <a:cxn ang="0">
                  <a:pos x="702" y="473"/>
                </a:cxn>
                <a:cxn ang="0">
                  <a:pos x="726" y="455"/>
                </a:cxn>
                <a:cxn ang="0">
                  <a:pos x="744" y="461"/>
                </a:cxn>
                <a:cxn ang="0">
                  <a:pos x="714" y="550"/>
                </a:cxn>
                <a:cxn ang="0">
                  <a:pos x="564" y="698"/>
                </a:cxn>
                <a:cxn ang="0">
                  <a:pos x="378" y="674"/>
                </a:cxn>
                <a:cxn ang="0">
                  <a:pos x="306" y="609"/>
                </a:cxn>
                <a:cxn ang="0">
                  <a:pos x="210" y="698"/>
                </a:cxn>
                <a:cxn ang="0">
                  <a:pos x="48" y="686"/>
                </a:cxn>
                <a:cxn ang="0">
                  <a:pos x="6" y="579"/>
                </a:cxn>
                <a:cxn ang="0">
                  <a:pos x="60" y="520"/>
                </a:cxn>
                <a:cxn ang="0">
                  <a:pos x="114" y="520"/>
                </a:cxn>
                <a:cxn ang="0">
                  <a:pos x="144" y="550"/>
                </a:cxn>
                <a:cxn ang="0">
                  <a:pos x="132" y="615"/>
                </a:cxn>
                <a:cxn ang="0">
                  <a:pos x="72" y="656"/>
                </a:cxn>
                <a:cxn ang="0">
                  <a:pos x="144" y="674"/>
                </a:cxn>
                <a:cxn ang="0">
                  <a:pos x="246" y="633"/>
                </a:cxn>
                <a:cxn ang="0">
                  <a:pos x="336" y="396"/>
                </a:cxn>
                <a:cxn ang="0">
                  <a:pos x="390" y="177"/>
                </a:cxn>
                <a:cxn ang="0">
                  <a:pos x="372" y="65"/>
                </a:cxn>
                <a:cxn ang="0">
                  <a:pos x="306" y="35"/>
                </a:cxn>
                <a:cxn ang="0">
                  <a:pos x="174" y="95"/>
                </a:cxn>
                <a:cxn ang="0">
                  <a:pos x="90" y="254"/>
                </a:cxn>
                <a:cxn ang="0">
                  <a:pos x="66" y="260"/>
                </a:cxn>
                <a:cxn ang="0">
                  <a:pos x="54" y="248"/>
                </a:cxn>
                <a:cxn ang="0">
                  <a:pos x="78" y="166"/>
                </a:cxn>
                <a:cxn ang="0">
                  <a:pos x="234" y="18"/>
                </a:cxn>
              </a:cxnLst>
              <a:rect l="0" t="0" r="r" b="b"/>
              <a:pathLst>
                <a:path w="792" h="710">
                  <a:moveTo>
                    <a:pt x="306" y="0"/>
                  </a:moveTo>
                  <a:lnTo>
                    <a:pt x="342" y="6"/>
                  </a:lnTo>
                  <a:lnTo>
                    <a:pt x="378" y="12"/>
                  </a:lnTo>
                  <a:lnTo>
                    <a:pt x="414" y="35"/>
                  </a:lnTo>
                  <a:lnTo>
                    <a:pt x="450" y="71"/>
                  </a:lnTo>
                  <a:lnTo>
                    <a:pt x="480" y="118"/>
                  </a:lnTo>
                  <a:lnTo>
                    <a:pt x="498" y="89"/>
                  </a:lnTo>
                  <a:lnTo>
                    <a:pt x="534" y="47"/>
                  </a:lnTo>
                  <a:lnTo>
                    <a:pt x="582" y="18"/>
                  </a:lnTo>
                  <a:lnTo>
                    <a:pt x="642" y="0"/>
                  </a:lnTo>
                  <a:lnTo>
                    <a:pt x="684" y="6"/>
                  </a:lnTo>
                  <a:lnTo>
                    <a:pt x="720" y="18"/>
                  </a:lnTo>
                  <a:lnTo>
                    <a:pt x="756" y="35"/>
                  </a:lnTo>
                  <a:lnTo>
                    <a:pt x="786" y="65"/>
                  </a:lnTo>
                  <a:lnTo>
                    <a:pt x="792" y="106"/>
                  </a:lnTo>
                  <a:lnTo>
                    <a:pt x="792" y="130"/>
                  </a:lnTo>
                  <a:lnTo>
                    <a:pt x="786" y="148"/>
                  </a:lnTo>
                  <a:lnTo>
                    <a:pt x="774" y="166"/>
                  </a:lnTo>
                  <a:lnTo>
                    <a:pt x="756" y="177"/>
                  </a:lnTo>
                  <a:lnTo>
                    <a:pt x="738" y="189"/>
                  </a:lnTo>
                  <a:lnTo>
                    <a:pt x="726" y="195"/>
                  </a:lnTo>
                  <a:lnTo>
                    <a:pt x="708" y="195"/>
                  </a:lnTo>
                  <a:lnTo>
                    <a:pt x="690" y="195"/>
                  </a:lnTo>
                  <a:lnTo>
                    <a:pt x="672" y="189"/>
                  </a:lnTo>
                  <a:lnTo>
                    <a:pt x="660" y="177"/>
                  </a:lnTo>
                  <a:lnTo>
                    <a:pt x="654" y="166"/>
                  </a:lnTo>
                  <a:lnTo>
                    <a:pt x="648" y="154"/>
                  </a:lnTo>
                  <a:lnTo>
                    <a:pt x="648" y="142"/>
                  </a:lnTo>
                  <a:lnTo>
                    <a:pt x="654" y="118"/>
                  </a:lnTo>
                  <a:lnTo>
                    <a:pt x="660" y="95"/>
                  </a:lnTo>
                  <a:lnTo>
                    <a:pt x="678" y="77"/>
                  </a:lnTo>
                  <a:lnTo>
                    <a:pt x="702" y="65"/>
                  </a:lnTo>
                  <a:lnTo>
                    <a:pt x="726" y="53"/>
                  </a:lnTo>
                  <a:lnTo>
                    <a:pt x="696" y="47"/>
                  </a:lnTo>
                  <a:lnTo>
                    <a:pt x="672" y="41"/>
                  </a:lnTo>
                  <a:lnTo>
                    <a:pt x="654" y="35"/>
                  </a:lnTo>
                  <a:lnTo>
                    <a:pt x="642" y="35"/>
                  </a:lnTo>
                  <a:lnTo>
                    <a:pt x="594" y="47"/>
                  </a:lnTo>
                  <a:lnTo>
                    <a:pt x="558" y="77"/>
                  </a:lnTo>
                  <a:lnTo>
                    <a:pt x="528" y="112"/>
                  </a:lnTo>
                  <a:lnTo>
                    <a:pt x="504" y="154"/>
                  </a:lnTo>
                  <a:lnTo>
                    <a:pt x="492" y="195"/>
                  </a:lnTo>
                  <a:lnTo>
                    <a:pt x="486" y="219"/>
                  </a:lnTo>
                  <a:lnTo>
                    <a:pt x="486" y="219"/>
                  </a:lnTo>
                  <a:lnTo>
                    <a:pt x="432" y="438"/>
                  </a:lnTo>
                  <a:lnTo>
                    <a:pt x="420" y="491"/>
                  </a:lnTo>
                  <a:lnTo>
                    <a:pt x="408" y="538"/>
                  </a:lnTo>
                  <a:lnTo>
                    <a:pt x="408" y="574"/>
                  </a:lnTo>
                  <a:lnTo>
                    <a:pt x="408" y="609"/>
                  </a:lnTo>
                  <a:lnTo>
                    <a:pt x="426" y="645"/>
                  </a:lnTo>
                  <a:lnTo>
                    <a:pt x="450" y="668"/>
                  </a:lnTo>
                  <a:lnTo>
                    <a:pt x="492" y="674"/>
                  </a:lnTo>
                  <a:lnTo>
                    <a:pt x="528" y="668"/>
                  </a:lnTo>
                  <a:lnTo>
                    <a:pt x="576" y="650"/>
                  </a:lnTo>
                  <a:lnTo>
                    <a:pt x="624" y="615"/>
                  </a:lnTo>
                  <a:lnTo>
                    <a:pt x="666" y="556"/>
                  </a:lnTo>
                  <a:lnTo>
                    <a:pt x="702" y="473"/>
                  </a:lnTo>
                  <a:lnTo>
                    <a:pt x="708" y="461"/>
                  </a:lnTo>
                  <a:lnTo>
                    <a:pt x="714" y="455"/>
                  </a:lnTo>
                  <a:lnTo>
                    <a:pt x="726" y="455"/>
                  </a:lnTo>
                  <a:lnTo>
                    <a:pt x="732" y="455"/>
                  </a:lnTo>
                  <a:lnTo>
                    <a:pt x="738" y="455"/>
                  </a:lnTo>
                  <a:lnTo>
                    <a:pt x="744" y="461"/>
                  </a:lnTo>
                  <a:lnTo>
                    <a:pt x="744" y="467"/>
                  </a:lnTo>
                  <a:lnTo>
                    <a:pt x="738" y="503"/>
                  </a:lnTo>
                  <a:lnTo>
                    <a:pt x="714" y="550"/>
                  </a:lnTo>
                  <a:lnTo>
                    <a:pt x="678" y="603"/>
                  </a:lnTo>
                  <a:lnTo>
                    <a:pt x="630" y="656"/>
                  </a:lnTo>
                  <a:lnTo>
                    <a:pt x="564" y="698"/>
                  </a:lnTo>
                  <a:lnTo>
                    <a:pt x="492" y="710"/>
                  </a:lnTo>
                  <a:lnTo>
                    <a:pt x="426" y="698"/>
                  </a:lnTo>
                  <a:lnTo>
                    <a:pt x="378" y="674"/>
                  </a:lnTo>
                  <a:lnTo>
                    <a:pt x="342" y="633"/>
                  </a:lnTo>
                  <a:lnTo>
                    <a:pt x="318" y="591"/>
                  </a:lnTo>
                  <a:lnTo>
                    <a:pt x="306" y="609"/>
                  </a:lnTo>
                  <a:lnTo>
                    <a:pt x="288" y="639"/>
                  </a:lnTo>
                  <a:lnTo>
                    <a:pt x="252" y="668"/>
                  </a:lnTo>
                  <a:lnTo>
                    <a:pt x="210" y="698"/>
                  </a:lnTo>
                  <a:lnTo>
                    <a:pt x="150" y="710"/>
                  </a:lnTo>
                  <a:lnTo>
                    <a:pt x="96" y="704"/>
                  </a:lnTo>
                  <a:lnTo>
                    <a:pt x="48" y="686"/>
                  </a:lnTo>
                  <a:lnTo>
                    <a:pt x="12" y="650"/>
                  </a:lnTo>
                  <a:lnTo>
                    <a:pt x="0" y="609"/>
                  </a:lnTo>
                  <a:lnTo>
                    <a:pt x="6" y="579"/>
                  </a:lnTo>
                  <a:lnTo>
                    <a:pt x="18" y="556"/>
                  </a:lnTo>
                  <a:lnTo>
                    <a:pt x="36" y="532"/>
                  </a:lnTo>
                  <a:lnTo>
                    <a:pt x="60" y="520"/>
                  </a:lnTo>
                  <a:lnTo>
                    <a:pt x="90" y="514"/>
                  </a:lnTo>
                  <a:lnTo>
                    <a:pt x="102" y="514"/>
                  </a:lnTo>
                  <a:lnTo>
                    <a:pt x="114" y="520"/>
                  </a:lnTo>
                  <a:lnTo>
                    <a:pt x="126" y="526"/>
                  </a:lnTo>
                  <a:lnTo>
                    <a:pt x="138" y="538"/>
                  </a:lnTo>
                  <a:lnTo>
                    <a:pt x="144" y="550"/>
                  </a:lnTo>
                  <a:lnTo>
                    <a:pt x="150" y="568"/>
                  </a:lnTo>
                  <a:lnTo>
                    <a:pt x="144" y="597"/>
                  </a:lnTo>
                  <a:lnTo>
                    <a:pt x="132" y="615"/>
                  </a:lnTo>
                  <a:lnTo>
                    <a:pt x="120" y="633"/>
                  </a:lnTo>
                  <a:lnTo>
                    <a:pt x="96" y="650"/>
                  </a:lnTo>
                  <a:lnTo>
                    <a:pt x="72" y="656"/>
                  </a:lnTo>
                  <a:lnTo>
                    <a:pt x="96" y="668"/>
                  </a:lnTo>
                  <a:lnTo>
                    <a:pt x="120" y="674"/>
                  </a:lnTo>
                  <a:lnTo>
                    <a:pt x="144" y="674"/>
                  </a:lnTo>
                  <a:lnTo>
                    <a:pt x="156" y="674"/>
                  </a:lnTo>
                  <a:lnTo>
                    <a:pt x="204" y="662"/>
                  </a:lnTo>
                  <a:lnTo>
                    <a:pt x="246" y="633"/>
                  </a:lnTo>
                  <a:lnTo>
                    <a:pt x="282" y="579"/>
                  </a:lnTo>
                  <a:lnTo>
                    <a:pt x="306" y="514"/>
                  </a:lnTo>
                  <a:lnTo>
                    <a:pt x="336" y="396"/>
                  </a:lnTo>
                  <a:lnTo>
                    <a:pt x="360" y="302"/>
                  </a:lnTo>
                  <a:lnTo>
                    <a:pt x="378" y="231"/>
                  </a:lnTo>
                  <a:lnTo>
                    <a:pt x="390" y="177"/>
                  </a:lnTo>
                  <a:lnTo>
                    <a:pt x="390" y="142"/>
                  </a:lnTo>
                  <a:lnTo>
                    <a:pt x="384" y="95"/>
                  </a:lnTo>
                  <a:lnTo>
                    <a:pt x="372" y="65"/>
                  </a:lnTo>
                  <a:lnTo>
                    <a:pt x="348" y="47"/>
                  </a:lnTo>
                  <a:lnTo>
                    <a:pt x="324" y="41"/>
                  </a:lnTo>
                  <a:lnTo>
                    <a:pt x="306" y="35"/>
                  </a:lnTo>
                  <a:lnTo>
                    <a:pt x="264" y="41"/>
                  </a:lnTo>
                  <a:lnTo>
                    <a:pt x="222" y="59"/>
                  </a:lnTo>
                  <a:lnTo>
                    <a:pt x="174" y="95"/>
                  </a:lnTo>
                  <a:lnTo>
                    <a:pt x="132" y="154"/>
                  </a:lnTo>
                  <a:lnTo>
                    <a:pt x="90" y="242"/>
                  </a:lnTo>
                  <a:lnTo>
                    <a:pt x="90" y="254"/>
                  </a:lnTo>
                  <a:lnTo>
                    <a:pt x="84" y="254"/>
                  </a:lnTo>
                  <a:lnTo>
                    <a:pt x="72" y="260"/>
                  </a:lnTo>
                  <a:lnTo>
                    <a:pt x="66" y="260"/>
                  </a:lnTo>
                  <a:lnTo>
                    <a:pt x="66" y="254"/>
                  </a:lnTo>
                  <a:lnTo>
                    <a:pt x="60" y="254"/>
                  </a:lnTo>
                  <a:lnTo>
                    <a:pt x="54" y="248"/>
                  </a:lnTo>
                  <a:lnTo>
                    <a:pt x="54" y="242"/>
                  </a:lnTo>
                  <a:lnTo>
                    <a:pt x="60" y="213"/>
                  </a:lnTo>
                  <a:lnTo>
                    <a:pt x="78" y="166"/>
                  </a:lnTo>
                  <a:lnTo>
                    <a:pt x="114" y="106"/>
                  </a:lnTo>
                  <a:lnTo>
                    <a:pt x="168" y="53"/>
                  </a:lnTo>
                  <a:lnTo>
                    <a:pt x="234" y="18"/>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 name="Freeform 112"/>
            <p:cNvSpPr>
              <a:spLocks/>
            </p:cNvSpPr>
            <p:nvPr/>
          </p:nvSpPr>
          <p:spPr bwMode="auto">
            <a:xfrm>
              <a:off x="19710" y="3503"/>
              <a:ext cx="414" cy="1875"/>
            </a:xfrm>
            <a:custGeom>
              <a:avLst/>
              <a:gdLst/>
              <a:ahLst/>
              <a:cxnLst>
                <a:cxn ang="0">
                  <a:pos x="18" y="0"/>
                </a:cxn>
                <a:cxn ang="0">
                  <a:pos x="42" y="12"/>
                </a:cxn>
                <a:cxn ang="0">
                  <a:pos x="78" y="42"/>
                </a:cxn>
                <a:cxn ang="0">
                  <a:pos x="114" y="77"/>
                </a:cxn>
                <a:cxn ang="0">
                  <a:pos x="144" y="113"/>
                </a:cxn>
                <a:cxn ang="0">
                  <a:pos x="162" y="136"/>
                </a:cxn>
                <a:cxn ang="0">
                  <a:pos x="252" y="272"/>
                </a:cxn>
                <a:cxn ang="0">
                  <a:pos x="318" y="414"/>
                </a:cxn>
                <a:cxn ang="0">
                  <a:pos x="366" y="550"/>
                </a:cxn>
                <a:cxn ang="0">
                  <a:pos x="396" y="686"/>
                </a:cxn>
                <a:cxn ang="0">
                  <a:pos x="408" y="816"/>
                </a:cxn>
                <a:cxn ang="0">
                  <a:pos x="414" y="935"/>
                </a:cxn>
                <a:cxn ang="0">
                  <a:pos x="402" y="1136"/>
                </a:cxn>
                <a:cxn ang="0">
                  <a:pos x="366" y="1319"/>
                </a:cxn>
                <a:cxn ang="0">
                  <a:pos x="312" y="1484"/>
                </a:cxn>
                <a:cxn ang="0">
                  <a:pos x="240" y="1632"/>
                </a:cxn>
                <a:cxn ang="0">
                  <a:pos x="150" y="1756"/>
                </a:cxn>
                <a:cxn ang="0">
                  <a:pos x="126" y="1774"/>
                </a:cxn>
                <a:cxn ang="0">
                  <a:pos x="102" y="1804"/>
                </a:cxn>
                <a:cxn ang="0">
                  <a:pos x="66" y="1839"/>
                </a:cxn>
                <a:cxn ang="0">
                  <a:pos x="36" y="1863"/>
                </a:cxn>
                <a:cxn ang="0">
                  <a:pos x="18" y="1875"/>
                </a:cxn>
                <a:cxn ang="0">
                  <a:pos x="12" y="1869"/>
                </a:cxn>
                <a:cxn ang="0">
                  <a:pos x="6" y="1869"/>
                </a:cxn>
                <a:cxn ang="0">
                  <a:pos x="0" y="1863"/>
                </a:cxn>
                <a:cxn ang="0">
                  <a:pos x="0" y="1857"/>
                </a:cxn>
                <a:cxn ang="0">
                  <a:pos x="0" y="1851"/>
                </a:cxn>
                <a:cxn ang="0">
                  <a:pos x="0" y="1851"/>
                </a:cxn>
                <a:cxn ang="0">
                  <a:pos x="6" y="1845"/>
                </a:cxn>
                <a:cxn ang="0">
                  <a:pos x="12" y="1833"/>
                </a:cxn>
                <a:cxn ang="0">
                  <a:pos x="60" y="1780"/>
                </a:cxn>
                <a:cxn ang="0">
                  <a:pos x="114" y="1709"/>
                </a:cxn>
                <a:cxn ang="0">
                  <a:pos x="162" y="1626"/>
                </a:cxn>
                <a:cxn ang="0">
                  <a:pos x="210" y="1526"/>
                </a:cxn>
                <a:cxn ang="0">
                  <a:pos x="246" y="1408"/>
                </a:cxn>
                <a:cxn ang="0">
                  <a:pos x="282" y="1248"/>
                </a:cxn>
                <a:cxn ang="0">
                  <a:pos x="300" y="1094"/>
                </a:cxn>
                <a:cxn ang="0">
                  <a:pos x="300" y="935"/>
                </a:cxn>
                <a:cxn ang="0">
                  <a:pos x="300" y="787"/>
                </a:cxn>
                <a:cxn ang="0">
                  <a:pos x="282" y="633"/>
                </a:cxn>
                <a:cxn ang="0">
                  <a:pos x="252" y="485"/>
                </a:cxn>
                <a:cxn ang="0">
                  <a:pos x="210" y="349"/>
                </a:cxn>
                <a:cxn ang="0">
                  <a:pos x="162" y="243"/>
                </a:cxn>
                <a:cxn ang="0">
                  <a:pos x="108" y="154"/>
                </a:cxn>
                <a:cxn ang="0">
                  <a:pos x="54" y="83"/>
                </a:cxn>
                <a:cxn ang="0">
                  <a:pos x="6" y="30"/>
                </a:cxn>
                <a:cxn ang="0">
                  <a:pos x="0" y="18"/>
                </a:cxn>
                <a:cxn ang="0">
                  <a:pos x="0" y="12"/>
                </a:cxn>
                <a:cxn ang="0">
                  <a:pos x="0" y="6"/>
                </a:cxn>
                <a:cxn ang="0">
                  <a:pos x="6" y="0"/>
                </a:cxn>
                <a:cxn ang="0">
                  <a:pos x="12" y="0"/>
                </a:cxn>
                <a:cxn ang="0">
                  <a:pos x="18" y="0"/>
                </a:cxn>
              </a:cxnLst>
              <a:rect l="0" t="0" r="r" b="b"/>
              <a:pathLst>
                <a:path w="414" h="1875">
                  <a:moveTo>
                    <a:pt x="18" y="0"/>
                  </a:moveTo>
                  <a:lnTo>
                    <a:pt x="42" y="12"/>
                  </a:lnTo>
                  <a:lnTo>
                    <a:pt x="78" y="42"/>
                  </a:lnTo>
                  <a:lnTo>
                    <a:pt x="114" y="77"/>
                  </a:lnTo>
                  <a:lnTo>
                    <a:pt x="144" y="113"/>
                  </a:lnTo>
                  <a:lnTo>
                    <a:pt x="162" y="136"/>
                  </a:lnTo>
                  <a:lnTo>
                    <a:pt x="252" y="272"/>
                  </a:lnTo>
                  <a:lnTo>
                    <a:pt x="318" y="414"/>
                  </a:lnTo>
                  <a:lnTo>
                    <a:pt x="366" y="550"/>
                  </a:lnTo>
                  <a:lnTo>
                    <a:pt x="396" y="686"/>
                  </a:lnTo>
                  <a:lnTo>
                    <a:pt x="408" y="816"/>
                  </a:lnTo>
                  <a:lnTo>
                    <a:pt x="414" y="935"/>
                  </a:lnTo>
                  <a:lnTo>
                    <a:pt x="402" y="1136"/>
                  </a:lnTo>
                  <a:lnTo>
                    <a:pt x="366" y="1319"/>
                  </a:lnTo>
                  <a:lnTo>
                    <a:pt x="312" y="1484"/>
                  </a:lnTo>
                  <a:lnTo>
                    <a:pt x="240" y="1632"/>
                  </a:lnTo>
                  <a:lnTo>
                    <a:pt x="150" y="1756"/>
                  </a:lnTo>
                  <a:lnTo>
                    <a:pt x="126" y="1774"/>
                  </a:lnTo>
                  <a:lnTo>
                    <a:pt x="102" y="1804"/>
                  </a:lnTo>
                  <a:lnTo>
                    <a:pt x="66" y="1839"/>
                  </a:lnTo>
                  <a:lnTo>
                    <a:pt x="36" y="1863"/>
                  </a:lnTo>
                  <a:lnTo>
                    <a:pt x="18" y="1875"/>
                  </a:lnTo>
                  <a:lnTo>
                    <a:pt x="12" y="1869"/>
                  </a:lnTo>
                  <a:lnTo>
                    <a:pt x="6" y="1869"/>
                  </a:lnTo>
                  <a:lnTo>
                    <a:pt x="0" y="1863"/>
                  </a:lnTo>
                  <a:lnTo>
                    <a:pt x="0" y="1857"/>
                  </a:lnTo>
                  <a:lnTo>
                    <a:pt x="0" y="1851"/>
                  </a:lnTo>
                  <a:lnTo>
                    <a:pt x="0" y="1851"/>
                  </a:lnTo>
                  <a:lnTo>
                    <a:pt x="6" y="1845"/>
                  </a:lnTo>
                  <a:lnTo>
                    <a:pt x="12" y="1833"/>
                  </a:lnTo>
                  <a:lnTo>
                    <a:pt x="60" y="1780"/>
                  </a:lnTo>
                  <a:lnTo>
                    <a:pt x="114" y="1709"/>
                  </a:lnTo>
                  <a:lnTo>
                    <a:pt x="162" y="1626"/>
                  </a:lnTo>
                  <a:lnTo>
                    <a:pt x="210" y="1526"/>
                  </a:lnTo>
                  <a:lnTo>
                    <a:pt x="246" y="1408"/>
                  </a:lnTo>
                  <a:lnTo>
                    <a:pt x="282" y="1248"/>
                  </a:lnTo>
                  <a:lnTo>
                    <a:pt x="300" y="1094"/>
                  </a:lnTo>
                  <a:lnTo>
                    <a:pt x="300" y="935"/>
                  </a:lnTo>
                  <a:lnTo>
                    <a:pt x="300" y="787"/>
                  </a:lnTo>
                  <a:lnTo>
                    <a:pt x="282" y="633"/>
                  </a:lnTo>
                  <a:lnTo>
                    <a:pt x="252" y="485"/>
                  </a:lnTo>
                  <a:lnTo>
                    <a:pt x="210" y="349"/>
                  </a:lnTo>
                  <a:lnTo>
                    <a:pt x="162" y="243"/>
                  </a:lnTo>
                  <a:lnTo>
                    <a:pt x="108" y="154"/>
                  </a:lnTo>
                  <a:lnTo>
                    <a:pt x="54" y="83"/>
                  </a:lnTo>
                  <a:lnTo>
                    <a:pt x="6" y="30"/>
                  </a:lnTo>
                  <a:lnTo>
                    <a:pt x="0" y="18"/>
                  </a:lnTo>
                  <a:lnTo>
                    <a:pt x="0" y="12"/>
                  </a:lnTo>
                  <a:lnTo>
                    <a:pt x="0" y="6"/>
                  </a:lnTo>
                  <a:lnTo>
                    <a:pt x="6" y="0"/>
                  </a:lnTo>
                  <a:lnTo>
                    <a:pt x="12"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35" name="Group 115"/>
          <p:cNvGrpSpPr>
            <a:grpSpLocks noChangeAspect="1"/>
          </p:cNvGrpSpPr>
          <p:nvPr>
            <p:custDataLst>
              <p:tags r:id="rId4"/>
            </p:custDataLst>
          </p:nvPr>
        </p:nvGrpSpPr>
        <p:grpSpPr bwMode="auto">
          <a:xfrm>
            <a:off x="3352800" y="6019800"/>
            <a:ext cx="2667000" cy="478150"/>
            <a:chOff x="1163" y="3745"/>
            <a:chExt cx="9075" cy="1627"/>
          </a:xfrm>
          <a:solidFill>
            <a:srgbClr val="0000FF"/>
          </a:solidFill>
        </p:grpSpPr>
        <p:sp>
          <p:nvSpPr>
            <p:cNvPr id="5237" name="Freeform 117"/>
            <p:cNvSpPr>
              <a:spLocks noEditPoints="1"/>
            </p:cNvSpPr>
            <p:nvPr/>
          </p:nvSpPr>
          <p:spPr bwMode="auto">
            <a:xfrm>
              <a:off x="1163" y="3837"/>
              <a:ext cx="756" cy="1146"/>
            </a:xfrm>
            <a:custGeom>
              <a:avLst/>
              <a:gdLst/>
              <a:ahLst/>
              <a:cxnLst>
                <a:cxn ang="0">
                  <a:pos x="308" y="472"/>
                </a:cxn>
                <a:cxn ang="0">
                  <a:pos x="202" y="602"/>
                </a:cxn>
                <a:cxn ang="0">
                  <a:pos x="151" y="746"/>
                </a:cxn>
                <a:cxn ang="0">
                  <a:pos x="118" y="916"/>
                </a:cxn>
                <a:cxn ang="0">
                  <a:pos x="121" y="1014"/>
                </a:cxn>
                <a:cxn ang="0">
                  <a:pos x="160" y="1092"/>
                </a:cxn>
                <a:cxn ang="0">
                  <a:pos x="244" y="1106"/>
                </a:cxn>
                <a:cxn ang="0">
                  <a:pos x="353" y="1043"/>
                </a:cxn>
                <a:cxn ang="0">
                  <a:pos x="417" y="965"/>
                </a:cxn>
                <a:cxn ang="0">
                  <a:pos x="504" y="616"/>
                </a:cxn>
                <a:cxn ang="0">
                  <a:pos x="510" y="579"/>
                </a:cxn>
                <a:cxn ang="0">
                  <a:pos x="487" y="513"/>
                </a:cxn>
                <a:cxn ang="0">
                  <a:pos x="420" y="449"/>
                </a:cxn>
                <a:cxn ang="0">
                  <a:pos x="742" y="0"/>
                </a:cxn>
                <a:cxn ang="0">
                  <a:pos x="756" y="9"/>
                </a:cxn>
                <a:cxn ang="0">
                  <a:pos x="756" y="17"/>
                </a:cxn>
                <a:cxn ang="0">
                  <a:pos x="521" y="982"/>
                </a:cxn>
                <a:cxn ang="0">
                  <a:pos x="518" y="1054"/>
                </a:cxn>
                <a:cxn ang="0">
                  <a:pos x="543" y="1106"/>
                </a:cxn>
                <a:cxn ang="0">
                  <a:pos x="619" y="1080"/>
                </a:cxn>
                <a:cxn ang="0">
                  <a:pos x="672" y="959"/>
                </a:cxn>
                <a:cxn ang="0">
                  <a:pos x="692" y="887"/>
                </a:cxn>
                <a:cxn ang="0">
                  <a:pos x="706" y="879"/>
                </a:cxn>
                <a:cxn ang="0">
                  <a:pos x="720" y="881"/>
                </a:cxn>
                <a:cxn ang="0">
                  <a:pos x="728" y="896"/>
                </a:cxn>
                <a:cxn ang="0">
                  <a:pos x="714" y="953"/>
                </a:cxn>
                <a:cxn ang="0">
                  <a:pos x="681" y="1057"/>
                </a:cxn>
                <a:cxn ang="0">
                  <a:pos x="599" y="1141"/>
                </a:cxn>
                <a:cxn ang="0">
                  <a:pos x="482" y="1123"/>
                </a:cxn>
                <a:cxn ang="0">
                  <a:pos x="417" y="1023"/>
                </a:cxn>
                <a:cxn ang="0">
                  <a:pos x="291" y="1129"/>
                </a:cxn>
                <a:cxn ang="0">
                  <a:pos x="213" y="1146"/>
                </a:cxn>
                <a:cxn ang="0">
                  <a:pos x="76" y="1092"/>
                </a:cxn>
                <a:cxn ang="0">
                  <a:pos x="6" y="948"/>
                </a:cxn>
                <a:cxn ang="0">
                  <a:pos x="28" y="729"/>
                </a:cxn>
                <a:cxn ang="0">
                  <a:pos x="146" y="530"/>
                </a:cxn>
                <a:cxn ang="0">
                  <a:pos x="322" y="418"/>
                </a:cxn>
                <a:cxn ang="0">
                  <a:pos x="457" y="429"/>
                </a:cxn>
                <a:cxn ang="0">
                  <a:pos x="529" y="513"/>
                </a:cxn>
                <a:cxn ang="0">
                  <a:pos x="627" y="84"/>
                </a:cxn>
                <a:cxn ang="0">
                  <a:pos x="588" y="66"/>
                </a:cxn>
                <a:cxn ang="0">
                  <a:pos x="529" y="63"/>
                </a:cxn>
                <a:cxn ang="0">
                  <a:pos x="515" y="55"/>
                </a:cxn>
                <a:cxn ang="0">
                  <a:pos x="515" y="29"/>
                </a:cxn>
                <a:cxn ang="0">
                  <a:pos x="532" y="17"/>
                </a:cxn>
                <a:cxn ang="0">
                  <a:pos x="616" y="9"/>
                </a:cxn>
                <a:cxn ang="0">
                  <a:pos x="717" y="0"/>
                </a:cxn>
              </a:cxnLst>
              <a:rect l="0" t="0" r="r" b="b"/>
              <a:pathLst>
                <a:path w="756" h="1146">
                  <a:moveTo>
                    <a:pt x="387" y="444"/>
                  </a:moveTo>
                  <a:lnTo>
                    <a:pt x="347" y="452"/>
                  </a:lnTo>
                  <a:lnTo>
                    <a:pt x="308" y="472"/>
                  </a:lnTo>
                  <a:lnTo>
                    <a:pt x="269" y="504"/>
                  </a:lnTo>
                  <a:lnTo>
                    <a:pt x="233" y="547"/>
                  </a:lnTo>
                  <a:lnTo>
                    <a:pt x="202" y="602"/>
                  </a:lnTo>
                  <a:lnTo>
                    <a:pt x="185" y="639"/>
                  </a:lnTo>
                  <a:lnTo>
                    <a:pt x="168" y="688"/>
                  </a:lnTo>
                  <a:lnTo>
                    <a:pt x="151" y="746"/>
                  </a:lnTo>
                  <a:lnTo>
                    <a:pt x="137" y="807"/>
                  </a:lnTo>
                  <a:lnTo>
                    <a:pt x="126" y="864"/>
                  </a:lnTo>
                  <a:lnTo>
                    <a:pt x="118" y="916"/>
                  </a:lnTo>
                  <a:lnTo>
                    <a:pt x="115" y="956"/>
                  </a:lnTo>
                  <a:lnTo>
                    <a:pt x="115" y="985"/>
                  </a:lnTo>
                  <a:lnTo>
                    <a:pt x="121" y="1014"/>
                  </a:lnTo>
                  <a:lnTo>
                    <a:pt x="129" y="1043"/>
                  </a:lnTo>
                  <a:lnTo>
                    <a:pt x="143" y="1069"/>
                  </a:lnTo>
                  <a:lnTo>
                    <a:pt x="160" y="1092"/>
                  </a:lnTo>
                  <a:lnTo>
                    <a:pt x="185" y="1106"/>
                  </a:lnTo>
                  <a:lnTo>
                    <a:pt x="213" y="1109"/>
                  </a:lnTo>
                  <a:lnTo>
                    <a:pt x="244" y="1106"/>
                  </a:lnTo>
                  <a:lnTo>
                    <a:pt x="277" y="1095"/>
                  </a:lnTo>
                  <a:lnTo>
                    <a:pt x="314" y="1074"/>
                  </a:lnTo>
                  <a:lnTo>
                    <a:pt x="353" y="1043"/>
                  </a:lnTo>
                  <a:lnTo>
                    <a:pt x="392" y="994"/>
                  </a:lnTo>
                  <a:lnTo>
                    <a:pt x="409" y="976"/>
                  </a:lnTo>
                  <a:lnTo>
                    <a:pt x="417" y="965"/>
                  </a:lnTo>
                  <a:lnTo>
                    <a:pt x="420" y="953"/>
                  </a:lnTo>
                  <a:lnTo>
                    <a:pt x="426" y="933"/>
                  </a:lnTo>
                  <a:lnTo>
                    <a:pt x="504" y="616"/>
                  </a:lnTo>
                  <a:lnTo>
                    <a:pt x="510" y="602"/>
                  </a:lnTo>
                  <a:lnTo>
                    <a:pt x="510" y="588"/>
                  </a:lnTo>
                  <a:lnTo>
                    <a:pt x="510" y="579"/>
                  </a:lnTo>
                  <a:lnTo>
                    <a:pt x="504" y="562"/>
                  </a:lnTo>
                  <a:lnTo>
                    <a:pt x="499" y="539"/>
                  </a:lnTo>
                  <a:lnTo>
                    <a:pt x="487" y="513"/>
                  </a:lnTo>
                  <a:lnTo>
                    <a:pt x="471" y="487"/>
                  </a:lnTo>
                  <a:lnTo>
                    <a:pt x="448" y="467"/>
                  </a:lnTo>
                  <a:lnTo>
                    <a:pt x="420" y="449"/>
                  </a:lnTo>
                  <a:lnTo>
                    <a:pt x="387" y="444"/>
                  </a:lnTo>
                  <a:close/>
                  <a:moveTo>
                    <a:pt x="734" y="0"/>
                  </a:moveTo>
                  <a:lnTo>
                    <a:pt x="742" y="0"/>
                  </a:lnTo>
                  <a:lnTo>
                    <a:pt x="748" y="3"/>
                  </a:lnTo>
                  <a:lnTo>
                    <a:pt x="753" y="6"/>
                  </a:lnTo>
                  <a:lnTo>
                    <a:pt x="756" y="9"/>
                  </a:lnTo>
                  <a:lnTo>
                    <a:pt x="756" y="12"/>
                  </a:lnTo>
                  <a:lnTo>
                    <a:pt x="756" y="15"/>
                  </a:lnTo>
                  <a:lnTo>
                    <a:pt x="756" y="17"/>
                  </a:lnTo>
                  <a:lnTo>
                    <a:pt x="756" y="17"/>
                  </a:lnTo>
                  <a:lnTo>
                    <a:pt x="527" y="956"/>
                  </a:lnTo>
                  <a:lnTo>
                    <a:pt x="521" y="982"/>
                  </a:lnTo>
                  <a:lnTo>
                    <a:pt x="518" y="1005"/>
                  </a:lnTo>
                  <a:lnTo>
                    <a:pt x="518" y="1037"/>
                  </a:lnTo>
                  <a:lnTo>
                    <a:pt x="518" y="1054"/>
                  </a:lnTo>
                  <a:lnTo>
                    <a:pt x="524" y="1074"/>
                  </a:lnTo>
                  <a:lnTo>
                    <a:pt x="529" y="1092"/>
                  </a:lnTo>
                  <a:lnTo>
                    <a:pt x="543" y="1106"/>
                  </a:lnTo>
                  <a:lnTo>
                    <a:pt x="566" y="1109"/>
                  </a:lnTo>
                  <a:lnTo>
                    <a:pt x="594" y="1103"/>
                  </a:lnTo>
                  <a:lnTo>
                    <a:pt x="619" y="1080"/>
                  </a:lnTo>
                  <a:lnTo>
                    <a:pt x="641" y="1048"/>
                  </a:lnTo>
                  <a:lnTo>
                    <a:pt x="658" y="1008"/>
                  </a:lnTo>
                  <a:lnTo>
                    <a:pt x="672" y="959"/>
                  </a:lnTo>
                  <a:lnTo>
                    <a:pt x="686" y="907"/>
                  </a:lnTo>
                  <a:lnTo>
                    <a:pt x="689" y="896"/>
                  </a:lnTo>
                  <a:lnTo>
                    <a:pt x="692" y="887"/>
                  </a:lnTo>
                  <a:lnTo>
                    <a:pt x="695" y="884"/>
                  </a:lnTo>
                  <a:lnTo>
                    <a:pt x="700" y="881"/>
                  </a:lnTo>
                  <a:lnTo>
                    <a:pt x="706" y="879"/>
                  </a:lnTo>
                  <a:lnTo>
                    <a:pt x="711" y="879"/>
                  </a:lnTo>
                  <a:lnTo>
                    <a:pt x="714" y="881"/>
                  </a:lnTo>
                  <a:lnTo>
                    <a:pt x="720" y="881"/>
                  </a:lnTo>
                  <a:lnTo>
                    <a:pt x="723" y="884"/>
                  </a:lnTo>
                  <a:lnTo>
                    <a:pt x="725" y="890"/>
                  </a:lnTo>
                  <a:lnTo>
                    <a:pt x="728" y="896"/>
                  </a:lnTo>
                  <a:lnTo>
                    <a:pt x="725" y="904"/>
                  </a:lnTo>
                  <a:lnTo>
                    <a:pt x="720" y="925"/>
                  </a:lnTo>
                  <a:lnTo>
                    <a:pt x="714" y="953"/>
                  </a:lnTo>
                  <a:lnTo>
                    <a:pt x="703" y="988"/>
                  </a:lnTo>
                  <a:lnTo>
                    <a:pt x="692" y="1025"/>
                  </a:lnTo>
                  <a:lnTo>
                    <a:pt x="681" y="1057"/>
                  </a:lnTo>
                  <a:lnTo>
                    <a:pt x="658" y="1092"/>
                  </a:lnTo>
                  <a:lnTo>
                    <a:pt x="633" y="1120"/>
                  </a:lnTo>
                  <a:lnTo>
                    <a:pt x="599" y="1141"/>
                  </a:lnTo>
                  <a:lnTo>
                    <a:pt x="563" y="1146"/>
                  </a:lnTo>
                  <a:lnTo>
                    <a:pt x="518" y="1141"/>
                  </a:lnTo>
                  <a:lnTo>
                    <a:pt x="482" y="1123"/>
                  </a:lnTo>
                  <a:lnTo>
                    <a:pt x="451" y="1097"/>
                  </a:lnTo>
                  <a:lnTo>
                    <a:pt x="431" y="1063"/>
                  </a:lnTo>
                  <a:lnTo>
                    <a:pt x="417" y="1023"/>
                  </a:lnTo>
                  <a:lnTo>
                    <a:pt x="373" y="1071"/>
                  </a:lnTo>
                  <a:lnTo>
                    <a:pt x="331" y="1106"/>
                  </a:lnTo>
                  <a:lnTo>
                    <a:pt x="291" y="1129"/>
                  </a:lnTo>
                  <a:lnTo>
                    <a:pt x="258" y="1141"/>
                  </a:lnTo>
                  <a:lnTo>
                    <a:pt x="233" y="1146"/>
                  </a:lnTo>
                  <a:lnTo>
                    <a:pt x="213" y="1146"/>
                  </a:lnTo>
                  <a:lnTo>
                    <a:pt x="160" y="1141"/>
                  </a:lnTo>
                  <a:lnTo>
                    <a:pt x="115" y="1120"/>
                  </a:lnTo>
                  <a:lnTo>
                    <a:pt x="76" y="1092"/>
                  </a:lnTo>
                  <a:lnTo>
                    <a:pt x="45" y="1051"/>
                  </a:lnTo>
                  <a:lnTo>
                    <a:pt x="20" y="1005"/>
                  </a:lnTo>
                  <a:lnTo>
                    <a:pt x="6" y="948"/>
                  </a:lnTo>
                  <a:lnTo>
                    <a:pt x="0" y="884"/>
                  </a:lnTo>
                  <a:lnTo>
                    <a:pt x="6" y="807"/>
                  </a:lnTo>
                  <a:lnTo>
                    <a:pt x="28" y="729"/>
                  </a:lnTo>
                  <a:lnTo>
                    <a:pt x="59" y="657"/>
                  </a:lnTo>
                  <a:lnTo>
                    <a:pt x="98" y="588"/>
                  </a:lnTo>
                  <a:lnTo>
                    <a:pt x="146" y="530"/>
                  </a:lnTo>
                  <a:lnTo>
                    <a:pt x="202" y="478"/>
                  </a:lnTo>
                  <a:lnTo>
                    <a:pt x="261" y="441"/>
                  </a:lnTo>
                  <a:lnTo>
                    <a:pt x="322" y="418"/>
                  </a:lnTo>
                  <a:lnTo>
                    <a:pt x="384" y="409"/>
                  </a:lnTo>
                  <a:lnTo>
                    <a:pt x="423" y="415"/>
                  </a:lnTo>
                  <a:lnTo>
                    <a:pt x="457" y="429"/>
                  </a:lnTo>
                  <a:lnTo>
                    <a:pt x="487" y="449"/>
                  </a:lnTo>
                  <a:lnTo>
                    <a:pt x="510" y="478"/>
                  </a:lnTo>
                  <a:lnTo>
                    <a:pt x="529" y="513"/>
                  </a:lnTo>
                  <a:lnTo>
                    <a:pt x="625" y="127"/>
                  </a:lnTo>
                  <a:lnTo>
                    <a:pt x="630" y="95"/>
                  </a:lnTo>
                  <a:lnTo>
                    <a:pt x="627" y="84"/>
                  </a:lnTo>
                  <a:lnTo>
                    <a:pt x="625" y="78"/>
                  </a:lnTo>
                  <a:lnTo>
                    <a:pt x="611" y="72"/>
                  </a:lnTo>
                  <a:lnTo>
                    <a:pt x="588" y="66"/>
                  </a:lnTo>
                  <a:lnTo>
                    <a:pt x="549" y="66"/>
                  </a:lnTo>
                  <a:lnTo>
                    <a:pt x="538" y="66"/>
                  </a:lnTo>
                  <a:lnTo>
                    <a:pt x="529" y="63"/>
                  </a:lnTo>
                  <a:lnTo>
                    <a:pt x="521" y="63"/>
                  </a:lnTo>
                  <a:lnTo>
                    <a:pt x="518" y="61"/>
                  </a:lnTo>
                  <a:lnTo>
                    <a:pt x="515" y="55"/>
                  </a:lnTo>
                  <a:lnTo>
                    <a:pt x="513" y="49"/>
                  </a:lnTo>
                  <a:lnTo>
                    <a:pt x="513" y="38"/>
                  </a:lnTo>
                  <a:lnTo>
                    <a:pt x="515" y="29"/>
                  </a:lnTo>
                  <a:lnTo>
                    <a:pt x="521" y="23"/>
                  </a:lnTo>
                  <a:lnTo>
                    <a:pt x="527" y="17"/>
                  </a:lnTo>
                  <a:lnTo>
                    <a:pt x="532" y="17"/>
                  </a:lnTo>
                  <a:lnTo>
                    <a:pt x="552" y="15"/>
                  </a:lnTo>
                  <a:lnTo>
                    <a:pt x="580" y="12"/>
                  </a:lnTo>
                  <a:lnTo>
                    <a:pt x="616" y="9"/>
                  </a:lnTo>
                  <a:lnTo>
                    <a:pt x="655" y="6"/>
                  </a:lnTo>
                  <a:lnTo>
                    <a:pt x="689" y="3"/>
                  </a:lnTo>
                  <a:lnTo>
                    <a:pt x="717" y="0"/>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 name="Freeform 118"/>
            <p:cNvSpPr>
              <a:spLocks noEditPoints="1"/>
            </p:cNvSpPr>
            <p:nvPr/>
          </p:nvSpPr>
          <p:spPr bwMode="auto">
            <a:xfrm>
              <a:off x="1872" y="4246"/>
              <a:ext cx="828" cy="1034"/>
            </a:xfrm>
            <a:custGeom>
              <a:avLst/>
              <a:gdLst/>
              <a:ahLst/>
              <a:cxnLst>
                <a:cxn ang="0">
                  <a:pos x="557" y="46"/>
                </a:cxn>
                <a:cxn ang="0">
                  <a:pos x="459" y="118"/>
                </a:cxn>
                <a:cxn ang="0">
                  <a:pos x="400" y="213"/>
                </a:cxn>
                <a:cxn ang="0">
                  <a:pos x="322" y="539"/>
                </a:cxn>
                <a:cxn ang="0">
                  <a:pos x="319" y="553"/>
                </a:cxn>
                <a:cxn ang="0">
                  <a:pos x="324" y="582"/>
                </a:cxn>
                <a:cxn ang="0">
                  <a:pos x="358" y="657"/>
                </a:cxn>
                <a:cxn ang="0">
                  <a:pos x="445" y="700"/>
                </a:cxn>
                <a:cxn ang="0">
                  <a:pos x="560" y="642"/>
                </a:cxn>
                <a:cxn ang="0">
                  <a:pos x="646" y="501"/>
                </a:cxn>
                <a:cxn ang="0">
                  <a:pos x="688" y="346"/>
                </a:cxn>
                <a:cxn ang="0">
                  <a:pos x="714" y="190"/>
                </a:cxn>
                <a:cxn ang="0">
                  <a:pos x="674" y="61"/>
                </a:cxn>
                <a:cxn ang="0">
                  <a:pos x="266" y="0"/>
                </a:cxn>
                <a:cxn ang="0">
                  <a:pos x="352" y="29"/>
                </a:cxn>
                <a:cxn ang="0">
                  <a:pos x="408" y="124"/>
                </a:cxn>
                <a:cxn ang="0">
                  <a:pos x="523" y="23"/>
                </a:cxn>
                <a:cxn ang="0">
                  <a:pos x="666" y="6"/>
                </a:cxn>
                <a:cxn ang="0">
                  <a:pos x="781" y="92"/>
                </a:cxn>
                <a:cxn ang="0">
                  <a:pos x="828" y="262"/>
                </a:cxn>
                <a:cxn ang="0">
                  <a:pos x="770" y="490"/>
                </a:cxn>
                <a:cxn ang="0">
                  <a:pos x="627" y="665"/>
                </a:cxn>
                <a:cxn ang="0">
                  <a:pos x="445" y="737"/>
                </a:cxn>
                <a:cxn ang="0">
                  <a:pos x="336" y="691"/>
                </a:cxn>
                <a:cxn ang="0">
                  <a:pos x="294" y="651"/>
                </a:cxn>
                <a:cxn ang="0">
                  <a:pos x="268" y="760"/>
                </a:cxn>
                <a:cxn ang="0">
                  <a:pos x="238" y="887"/>
                </a:cxn>
                <a:cxn ang="0">
                  <a:pos x="221" y="956"/>
                </a:cxn>
                <a:cxn ang="0">
                  <a:pos x="240" y="979"/>
                </a:cxn>
                <a:cxn ang="0">
                  <a:pos x="313" y="985"/>
                </a:cxn>
                <a:cxn ang="0">
                  <a:pos x="336" y="991"/>
                </a:cxn>
                <a:cxn ang="0">
                  <a:pos x="338" y="1014"/>
                </a:cxn>
                <a:cxn ang="0">
                  <a:pos x="327" y="1031"/>
                </a:cxn>
                <a:cxn ang="0">
                  <a:pos x="313" y="1034"/>
                </a:cxn>
                <a:cxn ang="0">
                  <a:pos x="154" y="1028"/>
                </a:cxn>
                <a:cxn ang="0">
                  <a:pos x="11" y="1034"/>
                </a:cxn>
                <a:cxn ang="0">
                  <a:pos x="0" y="1017"/>
                </a:cxn>
                <a:cxn ang="0">
                  <a:pos x="8" y="994"/>
                </a:cxn>
                <a:cxn ang="0">
                  <a:pos x="22" y="985"/>
                </a:cxn>
                <a:cxn ang="0">
                  <a:pos x="70" y="985"/>
                </a:cxn>
                <a:cxn ang="0">
                  <a:pos x="114" y="948"/>
                </a:cxn>
                <a:cxn ang="0">
                  <a:pos x="305" y="167"/>
                </a:cxn>
                <a:cxn ang="0">
                  <a:pos x="308" y="78"/>
                </a:cxn>
                <a:cxn ang="0">
                  <a:pos x="277" y="38"/>
                </a:cxn>
                <a:cxn ang="0">
                  <a:pos x="212" y="61"/>
                </a:cxn>
                <a:cxn ang="0">
                  <a:pos x="159" y="176"/>
                </a:cxn>
                <a:cxn ang="0">
                  <a:pos x="140" y="254"/>
                </a:cxn>
                <a:cxn ang="0">
                  <a:pos x="128" y="265"/>
                </a:cxn>
                <a:cxn ang="0">
                  <a:pos x="114" y="265"/>
                </a:cxn>
                <a:cxn ang="0">
                  <a:pos x="103" y="262"/>
                </a:cxn>
                <a:cxn ang="0">
                  <a:pos x="100" y="242"/>
                </a:cxn>
                <a:cxn ang="0">
                  <a:pos x="123" y="156"/>
                </a:cxn>
                <a:cxn ang="0">
                  <a:pos x="156" y="75"/>
                </a:cxn>
                <a:cxn ang="0">
                  <a:pos x="207" y="17"/>
                </a:cxn>
              </a:cxnLst>
              <a:rect l="0" t="0" r="r" b="b"/>
              <a:pathLst>
                <a:path w="828" h="1034">
                  <a:moveTo>
                    <a:pt x="610" y="35"/>
                  </a:moveTo>
                  <a:lnTo>
                    <a:pt x="588" y="38"/>
                  </a:lnTo>
                  <a:lnTo>
                    <a:pt x="557" y="46"/>
                  </a:lnTo>
                  <a:lnTo>
                    <a:pt x="523" y="66"/>
                  </a:lnTo>
                  <a:lnTo>
                    <a:pt x="484" y="98"/>
                  </a:lnTo>
                  <a:lnTo>
                    <a:pt x="459" y="118"/>
                  </a:lnTo>
                  <a:lnTo>
                    <a:pt x="436" y="147"/>
                  </a:lnTo>
                  <a:lnTo>
                    <a:pt x="414" y="179"/>
                  </a:lnTo>
                  <a:lnTo>
                    <a:pt x="400" y="213"/>
                  </a:lnTo>
                  <a:lnTo>
                    <a:pt x="400" y="213"/>
                  </a:lnTo>
                  <a:lnTo>
                    <a:pt x="324" y="530"/>
                  </a:lnTo>
                  <a:lnTo>
                    <a:pt x="322" y="539"/>
                  </a:lnTo>
                  <a:lnTo>
                    <a:pt x="322" y="547"/>
                  </a:lnTo>
                  <a:lnTo>
                    <a:pt x="319" y="550"/>
                  </a:lnTo>
                  <a:lnTo>
                    <a:pt x="319" y="553"/>
                  </a:lnTo>
                  <a:lnTo>
                    <a:pt x="319" y="556"/>
                  </a:lnTo>
                  <a:lnTo>
                    <a:pt x="322" y="565"/>
                  </a:lnTo>
                  <a:lnTo>
                    <a:pt x="324" y="582"/>
                  </a:lnTo>
                  <a:lnTo>
                    <a:pt x="330" y="605"/>
                  </a:lnTo>
                  <a:lnTo>
                    <a:pt x="341" y="631"/>
                  </a:lnTo>
                  <a:lnTo>
                    <a:pt x="358" y="657"/>
                  </a:lnTo>
                  <a:lnTo>
                    <a:pt x="380" y="680"/>
                  </a:lnTo>
                  <a:lnTo>
                    <a:pt x="408" y="694"/>
                  </a:lnTo>
                  <a:lnTo>
                    <a:pt x="445" y="700"/>
                  </a:lnTo>
                  <a:lnTo>
                    <a:pt x="481" y="694"/>
                  </a:lnTo>
                  <a:lnTo>
                    <a:pt x="520" y="674"/>
                  </a:lnTo>
                  <a:lnTo>
                    <a:pt x="560" y="642"/>
                  </a:lnTo>
                  <a:lnTo>
                    <a:pt x="599" y="596"/>
                  </a:lnTo>
                  <a:lnTo>
                    <a:pt x="632" y="536"/>
                  </a:lnTo>
                  <a:lnTo>
                    <a:pt x="646" y="501"/>
                  </a:lnTo>
                  <a:lnTo>
                    <a:pt x="660" y="455"/>
                  </a:lnTo>
                  <a:lnTo>
                    <a:pt x="674" y="400"/>
                  </a:lnTo>
                  <a:lnTo>
                    <a:pt x="688" y="346"/>
                  </a:lnTo>
                  <a:lnTo>
                    <a:pt x="702" y="288"/>
                  </a:lnTo>
                  <a:lnTo>
                    <a:pt x="711" y="233"/>
                  </a:lnTo>
                  <a:lnTo>
                    <a:pt x="714" y="190"/>
                  </a:lnTo>
                  <a:lnTo>
                    <a:pt x="708" y="135"/>
                  </a:lnTo>
                  <a:lnTo>
                    <a:pt x="694" y="92"/>
                  </a:lnTo>
                  <a:lnTo>
                    <a:pt x="674" y="61"/>
                  </a:lnTo>
                  <a:lnTo>
                    <a:pt x="646" y="43"/>
                  </a:lnTo>
                  <a:lnTo>
                    <a:pt x="610" y="35"/>
                  </a:lnTo>
                  <a:close/>
                  <a:moveTo>
                    <a:pt x="266" y="0"/>
                  </a:moveTo>
                  <a:lnTo>
                    <a:pt x="296" y="3"/>
                  </a:lnTo>
                  <a:lnTo>
                    <a:pt x="327" y="12"/>
                  </a:lnTo>
                  <a:lnTo>
                    <a:pt x="352" y="29"/>
                  </a:lnTo>
                  <a:lnTo>
                    <a:pt x="378" y="52"/>
                  </a:lnTo>
                  <a:lnTo>
                    <a:pt x="397" y="84"/>
                  </a:lnTo>
                  <a:lnTo>
                    <a:pt x="408" y="124"/>
                  </a:lnTo>
                  <a:lnTo>
                    <a:pt x="442" y="86"/>
                  </a:lnTo>
                  <a:lnTo>
                    <a:pt x="481" y="52"/>
                  </a:lnTo>
                  <a:lnTo>
                    <a:pt x="523" y="23"/>
                  </a:lnTo>
                  <a:lnTo>
                    <a:pt x="568" y="6"/>
                  </a:lnTo>
                  <a:lnTo>
                    <a:pt x="616" y="0"/>
                  </a:lnTo>
                  <a:lnTo>
                    <a:pt x="666" y="6"/>
                  </a:lnTo>
                  <a:lnTo>
                    <a:pt x="711" y="26"/>
                  </a:lnTo>
                  <a:lnTo>
                    <a:pt x="750" y="55"/>
                  </a:lnTo>
                  <a:lnTo>
                    <a:pt x="781" y="92"/>
                  </a:lnTo>
                  <a:lnTo>
                    <a:pt x="806" y="141"/>
                  </a:lnTo>
                  <a:lnTo>
                    <a:pt x="823" y="199"/>
                  </a:lnTo>
                  <a:lnTo>
                    <a:pt x="828" y="262"/>
                  </a:lnTo>
                  <a:lnTo>
                    <a:pt x="820" y="340"/>
                  </a:lnTo>
                  <a:lnTo>
                    <a:pt x="800" y="418"/>
                  </a:lnTo>
                  <a:lnTo>
                    <a:pt x="770" y="490"/>
                  </a:lnTo>
                  <a:lnTo>
                    <a:pt x="728" y="559"/>
                  </a:lnTo>
                  <a:lnTo>
                    <a:pt x="680" y="616"/>
                  </a:lnTo>
                  <a:lnTo>
                    <a:pt x="627" y="665"/>
                  </a:lnTo>
                  <a:lnTo>
                    <a:pt x="568" y="706"/>
                  </a:lnTo>
                  <a:lnTo>
                    <a:pt x="506" y="729"/>
                  </a:lnTo>
                  <a:lnTo>
                    <a:pt x="445" y="737"/>
                  </a:lnTo>
                  <a:lnTo>
                    <a:pt x="400" y="732"/>
                  </a:lnTo>
                  <a:lnTo>
                    <a:pt x="364" y="714"/>
                  </a:lnTo>
                  <a:lnTo>
                    <a:pt x="336" y="691"/>
                  </a:lnTo>
                  <a:lnTo>
                    <a:pt x="313" y="662"/>
                  </a:lnTo>
                  <a:lnTo>
                    <a:pt x="299" y="631"/>
                  </a:lnTo>
                  <a:lnTo>
                    <a:pt x="294" y="651"/>
                  </a:lnTo>
                  <a:lnTo>
                    <a:pt x="288" y="680"/>
                  </a:lnTo>
                  <a:lnTo>
                    <a:pt x="280" y="717"/>
                  </a:lnTo>
                  <a:lnTo>
                    <a:pt x="268" y="760"/>
                  </a:lnTo>
                  <a:lnTo>
                    <a:pt x="257" y="804"/>
                  </a:lnTo>
                  <a:lnTo>
                    <a:pt x="246" y="847"/>
                  </a:lnTo>
                  <a:lnTo>
                    <a:pt x="238" y="887"/>
                  </a:lnTo>
                  <a:lnTo>
                    <a:pt x="229" y="922"/>
                  </a:lnTo>
                  <a:lnTo>
                    <a:pt x="224" y="945"/>
                  </a:lnTo>
                  <a:lnTo>
                    <a:pt x="221" y="956"/>
                  </a:lnTo>
                  <a:lnTo>
                    <a:pt x="224" y="965"/>
                  </a:lnTo>
                  <a:lnTo>
                    <a:pt x="226" y="974"/>
                  </a:lnTo>
                  <a:lnTo>
                    <a:pt x="240" y="979"/>
                  </a:lnTo>
                  <a:lnTo>
                    <a:pt x="263" y="985"/>
                  </a:lnTo>
                  <a:lnTo>
                    <a:pt x="302" y="985"/>
                  </a:lnTo>
                  <a:lnTo>
                    <a:pt x="313" y="985"/>
                  </a:lnTo>
                  <a:lnTo>
                    <a:pt x="322" y="985"/>
                  </a:lnTo>
                  <a:lnTo>
                    <a:pt x="330" y="988"/>
                  </a:lnTo>
                  <a:lnTo>
                    <a:pt x="336" y="991"/>
                  </a:lnTo>
                  <a:lnTo>
                    <a:pt x="338" y="997"/>
                  </a:lnTo>
                  <a:lnTo>
                    <a:pt x="338" y="1002"/>
                  </a:lnTo>
                  <a:lnTo>
                    <a:pt x="338" y="1014"/>
                  </a:lnTo>
                  <a:lnTo>
                    <a:pt x="336" y="1022"/>
                  </a:lnTo>
                  <a:lnTo>
                    <a:pt x="333" y="1025"/>
                  </a:lnTo>
                  <a:lnTo>
                    <a:pt x="327" y="1031"/>
                  </a:lnTo>
                  <a:lnTo>
                    <a:pt x="324" y="1031"/>
                  </a:lnTo>
                  <a:lnTo>
                    <a:pt x="319" y="1034"/>
                  </a:lnTo>
                  <a:lnTo>
                    <a:pt x="313" y="1034"/>
                  </a:lnTo>
                  <a:lnTo>
                    <a:pt x="310" y="1034"/>
                  </a:lnTo>
                  <a:lnTo>
                    <a:pt x="232" y="1031"/>
                  </a:lnTo>
                  <a:lnTo>
                    <a:pt x="154" y="1028"/>
                  </a:lnTo>
                  <a:lnTo>
                    <a:pt x="86" y="1031"/>
                  </a:lnTo>
                  <a:lnTo>
                    <a:pt x="19" y="1034"/>
                  </a:lnTo>
                  <a:lnTo>
                    <a:pt x="11" y="1034"/>
                  </a:lnTo>
                  <a:lnTo>
                    <a:pt x="5" y="1031"/>
                  </a:lnTo>
                  <a:lnTo>
                    <a:pt x="2" y="1025"/>
                  </a:lnTo>
                  <a:lnTo>
                    <a:pt x="0" y="1017"/>
                  </a:lnTo>
                  <a:lnTo>
                    <a:pt x="2" y="1005"/>
                  </a:lnTo>
                  <a:lnTo>
                    <a:pt x="2" y="999"/>
                  </a:lnTo>
                  <a:lnTo>
                    <a:pt x="8" y="994"/>
                  </a:lnTo>
                  <a:lnTo>
                    <a:pt x="11" y="988"/>
                  </a:lnTo>
                  <a:lnTo>
                    <a:pt x="16" y="988"/>
                  </a:lnTo>
                  <a:lnTo>
                    <a:pt x="22" y="985"/>
                  </a:lnTo>
                  <a:lnTo>
                    <a:pt x="28" y="985"/>
                  </a:lnTo>
                  <a:lnTo>
                    <a:pt x="36" y="985"/>
                  </a:lnTo>
                  <a:lnTo>
                    <a:pt x="70" y="985"/>
                  </a:lnTo>
                  <a:lnTo>
                    <a:pt x="92" y="976"/>
                  </a:lnTo>
                  <a:lnTo>
                    <a:pt x="106" y="965"/>
                  </a:lnTo>
                  <a:lnTo>
                    <a:pt x="114" y="948"/>
                  </a:lnTo>
                  <a:lnTo>
                    <a:pt x="123" y="919"/>
                  </a:lnTo>
                  <a:lnTo>
                    <a:pt x="299" y="193"/>
                  </a:lnTo>
                  <a:lnTo>
                    <a:pt x="305" y="167"/>
                  </a:lnTo>
                  <a:lnTo>
                    <a:pt x="308" y="141"/>
                  </a:lnTo>
                  <a:lnTo>
                    <a:pt x="310" y="110"/>
                  </a:lnTo>
                  <a:lnTo>
                    <a:pt x="308" y="78"/>
                  </a:lnTo>
                  <a:lnTo>
                    <a:pt x="299" y="58"/>
                  </a:lnTo>
                  <a:lnTo>
                    <a:pt x="291" y="43"/>
                  </a:lnTo>
                  <a:lnTo>
                    <a:pt x="277" y="38"/>
                  </a:lnTo>
                  <a:lnTo>
                    <a:pt x="263" y="35"/>
                  </a:lnTo>
                  <a:lnTo>
                    <a:pt x="235" y="40"/>
                  </a:lnTo>
                  <a:lnTo>
                    <a:pt x="212" y="61"/>
                  </a:lnTo>
                  <a:lnTo>
                    <a:pt x="193" y="89"/>
                  </a:lnTo>
                  <a:lnTo>
                    <a:pt x="176" y="127"/>
                  </a:lnTo>
                  <a:lnTo>
                    <a:pt x="159" y="176"/>
                  </a:lnTo>
                  <a:lnTo>
                    <a:pt x="145" y="230"/>
                  </a:lnTo>
                  <a:lnTo>
                    <a:pt x="142" y="242"/>
                  </a:lnTo>
                  <a:lnTo>
                    <a:pt x="140" y="254"/>
                  </a:lnTo>
                  <a:lnTo>
                    <a:pt x="137" y="259"/>
                  </a:lnTo>
                  <a:lnTo>
                    <a:pt x="131" y="262"/>
                  </a:lnTo>
                  <a:lnTo>
                    <a:pt x="128" y="265"/>
                  </a:lnTo>
                  <a:lnTo>
                    <a:pt x="123" y="265"/>
                  </a:lnTo>
                  <a:lnTo>
                    <a:pt x="117" y="265"/>
                  </a:lnTo>
                  <a:lnTo>
                    <a:pt x="114" y="265"/>
                  </a:lnTo>
                  <a:lnTo>
                    <a:pt x="112" y="265"/>
                  </a:lnTo>
                  <a:lnTo>
                    <a:pt x="109" y="265"/>
                  </a:lnTo>
                  <a:lnTo>
                    <a:pt x="103" y="262"/>
                  </a:lnTo>
                  <a:lnTo>
                    <a:pt x="100" y="256"/>
                  </a:lnTo>
                  <a:lnTo>
                    <a:pt x="100" y="251"/>
                  </a:lnTo>
                  <a:lnTo>
                    <a:pt x="100" y="242"/>
                  </a:lnTo>
                  <a:lnTo>
                    <a:pt x="106" y="219"/>
                  </a:lnTo>
                  <a:lnTo>
                    <a:pt x="114" y="190"/>
                  </a:lnTo>
                  <a:lnTo>
                    <a:pt x="123" y="156"/>
                  </a:lnTo>
                  <a:lnTo>
                    <a:pt x="134" y="124"/>
                  </a:lnTo>
                  <a:lnTo>
                    <a:pt x="148" y="92"/>
                  </a:lnTo>
                  <a:lnTo>
                    <a:pt x="156" y="75"/>
                  </a:lnTo>
                  <a:lnTo>
                    <a:pt x="168" y="55"/>
                  </a:lnTo>
                  <a:lnTo>
                    <a:pt x="184" y="35"/>
                  </a:lnTo>
                  <a:lnTo>
                    <a:pt x="207" y="17"/>
                  </a:lnTo>
                  <a:lnTo>
                    <a:pt x="232" y="6"/>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9" name="Freeform 119"/>
            <p:cNvSpPr>
              <a:spLocks noEditPoints="1"/>
            </p:cNvSpPr>
            <p:nvPr/>
          </p:nvSpPr>
          <p:spPr bwMode="auto">
            <a:xfrm>
              <a:off x="2787" y="3837"/>
              <a:ext cx="756" cy="1146"/>
            </a:xfrm>
            <a:custGeom>
              <a:avLst/>
              <a:gdLst/>
              <a:ahLst/>
              <a:cxnLst>
                <a:cxn ang="0">
                  <a:pos x="308" y="472"/>
                </a:cxn>
                <a:cxn ang="0">
                  <a:pos x="202" y="602"/>
                </a:cxn>
                <a:cxn ang="0">
                  <a:pos x="151" y="746"/>
                </a:cxn>
                <a:cxn ang="0">
                  <a:pos x="118" y="916"/>
                </a:cxn>
                <a:cxn ang="0">
                  <a:pos x="121" y="1014"/>
                </a:cxn>
                <a:cxn ang="0">
                  <a:pos x="160" y="1092"/>
                </a:cxn>
                <a:cxn ang="0">
                  <a:pos x="244" y="1106"/>
                </a:cxn>
                <a:cxn ang="0">
                  <a:pos x="353" y="1043"/>
                </a:cxn>
                <a:cxn ang="0">
                  <a:pos x="417" y="965"/>
                </a:cxn>
                <a:cxn ang="0">
                  <a:pos x="426" y="933"/>
                </a:cxn>
                <a:cxn ang="0">
                  <a:pos x="510" y="588"/>
                </a:cxn>
                <a:cxn ang="0">
                  <a:pos x="499" y="539"/>
                </a:cxn>
                <a:cxn ang="0">
                  <a:pos x="448" y="467"/>
                </a:cxn>
                <a:cxn ang="0">
                  <a:pos x="734" y="0"/>
                </a:cxn>
                <a:cxn ang="0">
                  <a:pos x="753" y="6"/>
                </a:cxn>
                <a:cxn ang="0">
                  <a:pos x="756" y="15"/>
                </a:cxn>
                <a:cxn ang="0">
                  <a:pos x="529" y="956"/>
                </a:cxn>
                <a:cxn ang="0">
                  <a:pos x="518" y="1037"/>
                </a:cxn>
                <a:cxn ang="0">
                  <a:pos x="529" y="1092"/>
                </a:cxn>
                <a:cxn ang="0">
                  <a:pos x="594" y="1103"/>
                </a:cxn>
                <a:cxn ang="0">
                  <a:pos x="658" y="1008"/>
                </a:cxn>
                <a:cxn ang="0">
                  <a:pos x="689" y="896"/>
                </a:cxn>
                <a:cxn ang="0">
                  <a:pos x="700" y="881"/>
                </a:cxn>
                <a:cxn ang="0">
                  <a:pos x="714" y="881"/>
                </a:cxn>
                <a:cxn ang="0">
                  <a:pos x="725" y="890"/>
                </a:cxn>
                <a:cxn ang="0">
                  <a:pos x="720" y="925"/>
                </a:cxn>
                <a:cxn ang="0">
                  <a:pos x="692" y="1025"/>
                </a:cxn>
                <a:cxn ang="0">
                  <a:pos x="633" y="1120"/>
                </a:cxn>
                <a:cxn ang="0">
                  <a:pos x="518" y="1141"/>
                </a:cxn>
                <a:cxn ang="0">
                  <a:pos x="431" y="1063"/>
                </a:cxn>
                <a:cxn ang="0">
                  <a:pos x="331" y="1106"/>
                </a:cxn>
                <a:cxn ang="0">
                  <a:pos x="233" y="1146"/>
                </a:cxn>
                <a:cxn ang="0">
                  <a:pos x="115" y="1120"/>
                </a:cxn>
                <a:cxn ang="0">
                  <a:pos x="20" y="1005"/>
                </a:cxn>
                <a:cxn ang="0">
                  <a:pos x="9" y="807"/>
                </a:cxn>
                <a:cxn ang="0">
                  <a:pos x="98" y="588"/>
                </a:cxn>
                <a:cxn ang="0">
                  <a:pos x="261" y="441"/>
                </a:cxn>
                <a:cxn ang="0">
                  <a:pos x="423" y="415"/>
                </a:cxn>
                <a:cxn ang="0">
                  <a:pos x="510" y="478"/>
                </a:cxn>
                <a:cxn ang="0">
                  <a:pos x="630" y="95"/>
                </a:cxn>
                <a:cxn ang="0">
                  <a:pos x="611" y="72"/>
                </a:cxn>
                <a:cxn ang="0">
                  <a:pos x="538" y="66"/>
                </a:cxn>
                <a:cxn ang="0">
                  <a:pos x="518" y="61"/>
                </a:cxn>
                <a:cxn ang="0">
                  <a:pos x="515" y="38"/>
                </a:cxn>
                <a:cxn ang="0">
                  <a:pos x="527" y="17"/>
                </a:cxn>
                <a:cxn ang="0">
                  <a:pos x="580" y="12"/>
                </a:cxn>
                <a:cxn ang="0">
                  <a:pos x="689" y="3"/>
                </a:cxn>
              </a:cxnLst>
              <a:rect l="0" t="0" r="r" b="b"/>
              <a:pathLst>
                <a:path w="756" h="1146">
                  <a:moveTo>
                    <a:pt x="387" y="444"/>
                  </a:moveTo>
                  <a:lnTo>
                    <a:pt x="347" y="452"/>
                  </a:lnTo>
                  <a:lnTo>
                    <a:pt x="308" y="472"/>
                  </a:lnTo>
                  <a:lnTo>
                    <a:pt x="269" y="504"/>
                  </a:lnTo>
                  <a:lnTo>
                    <a:pt x="233" y="547"/>
                  </a:lnTo>
                  <a:lnTo>
                    <a:pt x="202" y="602"/>
                  </a:lnTo>
                  <a:lnTo>
                    <a:pt x="185" y="639"/>
                  </a:lnTo>
                  <a:lnTo>
                    <a:pt x="168" y="688"/>
                  </a:lnTo>
                  <a:lnTo>
                    <a:pt x="151" y="746"/>
                  </a:lnTo>
                  <a:lnTo>
                    <a:pt x="137" y="807"/>
                  </a:lnTo>
                  <a:lnTo>
                    <a:pt x="126" y="864"/>
                  </a:lnTo>
                  <a:lnTo>
                    <a:pt x="118" y="916"/>
                  </a:lnTo>
                  <a:lnTo>
                    <a:pt x="115" y="956"/>
                  </a:lnTo>
                  <a:lnTo>
                    <a:pt x="115" y="985"/>
                  </a:lnTo>
                  <a:lnTo>
                    <a:pt x="121" y="1014"/>
                  </a:lnTo>
                  <a:lnTo>
                    <a:pt x="129" y="1043"/>
                  </a:lnTo>
                  <a:lnTo>
                    <a:pt x="143" y="1069"/>
                  </a:lnTo>
                  <a:lnTo>
                    <a:pt x="160" y="1092"/>
                  </a:lnTo>
                  <a:lnTo>
                    <a:pt x="185" y="1106"/>
                  </a:lnTo>
                  <a:lnTo>
                    <a:pt x="216" y="1109"/>
                  </a:lnTo>
                  <a:lnTo>
                    <a:pt x="244" y="1106"/>
                  </a:lnTo>
                  <a:lnTo>
                    <a:pt x="277" y="1095"/>
                  </a:lnTo>
                  <a:lnTo>
                    <a:pt x="314" y="1074"/>
                  </a:lnTo>
                  <a:lnTo>
                    <a:pt x="353" y="1043"/>
                  </a:lnTo>
                  <a:lnTo>
                    <a:pt x="395" y="994"/>
                  </a:lnTo>
                  <a:lnTo>
                    <a:pt x="409" y="976"/>
                  </a:lnTo>
                  <a:lnTo>
                    <a:pt x="417" y="965"/>
                  </a:lnTo>
                  <a:lnTo>
                    <a:pt x="420" y="953"/>
                  </a:lnTo>
                  <a:lnTo>
                    <a:pt x="426" y="933"/>
                  </a:lnTo>
                  <a:lnTo>
                    <a:pt x="426" y="933"/>
                  </a:lnTo>
                  <a:lnTo>
                    <a:pt x="507" y="616"/>
                  </a:lnTo>
                  <a:lnTo>
                    <a:pt x="510" y="602"/>
                  </a:lnTo>
                  <a:lnTo>
                    <a:pt x="510" y="588"/>
                  </a:lnTo>
                  <a:lnTo>
                    <a:pt x="510" y="579"/>
                  </a:lnTo>
                  <a:lnTo>
                    <a:pt x="507" y="562"/>
                  </a:lnTo>
                  <a:lnTo>
                    <a:pt x="499" y="539"/>
                  </a:lnTo>
                  <a:lnTo>
                    <a:pt x="487" y="513"/>
                  </a:lnTo>
                  <a:lnTo>
                    <a:pt x="471" y="487"/>
                  </a:lnTo>
                  <a:lnTo>
                    <a:pt x="448" y="467"/>
                  </a:lnTo>
                  <a:lnTo>
                    <a:pt x="420" y="449"/>
                  </a:lnTo>
                  <a:lnTo>
                    <a:pt x="387" y="444"/>
                  </a:lnTo>
                  <a:close/>
                  <a:moveTo>
                    <a:pt x="734" y="0"/>
                  </a:moveTo>
                  <a:lnTo>
                    <a:pt x="742" y="0"/>
                  </a:lnTo>
                  <a:lnTo>
                    <a:pt x="748" y="3"/>
                  </a:lnTo>
                  <a:lnTo>
                    <a:pt x="753" y="6"/>
                  </a:lnTo>
                  <a:lnTo>
                    <a:pt x="756" y="9"/>
                  </a:lnTo>
                  <a:lnTo>
                    <a:pt x="756" y="12"/>
                  </a:lnTo>
                  <a:lnTo>
                    <a:pt x="756" y="15"/>
                  </a:lnTo>
                  <a:lnTo>
                    <a:pt x="756" y="17"/>
                  </a:lnTo>
                  <a:lnTo>
                    <a:pt x="756" y="17"/>
                  </a:lnTo>
                  <a:lnTo>
                    <a:pt x="529" y="956"/>
                  </a:lnTo>
                  <a:lnTo>
                    <a:pt x="521" y="982"/>
                  </a:lnTo>
                  <a:lnTo>
                    <a:pt x="518" y="1005"/>
                  </a:lnTo>
                  <a:lnTo>
                    <a:pt x="518" y="1037"/>
                  </a:lnTo>
                  <a:lnTo>
                    <a:pt x="518" y="1054"/>
                  </a:lnTo>
                  <a:lnTo>
                    <a:pt x="524" y="1074"/>
                  </a:lnTo>
                  <a:lnTo>
                    <a:pt x="529" y="1092"/>
                  </a:lnTo>
                  <a:lnTo>
                    <a:pt x="543" y="1106"/>
                  </a:lnTo>
                  <a:lnTo>
                    <a:pt x="566" y="1109"/>
                  </a:lnTo>
                  <a:lnTo>
                    <a:pt x="594" y="1103"/>
                  </a:lnTo>
                  <a:lnTo>
                    <a:pt x="619" y="1080"/>
                  </a:lnTo>
                  <a:lnTo>
                    <a:pt x="641" y="1048"/>
                  </a:lnTo>
                  <a:lnTo>
                    <a:pt x="658" y="1008"/>
                  </a:lnTo>
                  <a:lnTo>
                    <a:pt x="672" y="959"/>
                  </a:lnTo>
                  <a:lnTo>
                    <a:pt x="686" y="907"/>
                  </a:lnTo>
                  <a:lnTo>
                    <a:pt x="689" y="896"/>
                  </a:lnTo>
                  <a:lnTo>
                    <a:pt x="692" y="887"/>
                  </a:lnTo>
                  <a:lnTo>
                    <a:pt x="695" y="884"/>
                  </a:lnTo>
                  <a:lnTo>
                    <a:pt x="700" y="881"/>
                  </a:lnTo>
                  <a:lnTo>
                    <a:pt x="709" y="879"/>
                  </a:lnTo>
                  <a:lnTo>
                    <a:pt x="711" y="879"/>
                  </a:lnTo>
                  <a:lnTo>
                    <a:pt x="714" y="881"/>
                  </a:lnTo>
                  <a:lnTo>
                    <a:pt x="720" y="881"/>
                  </a:lnTo>
                  <a:lnTo>
                    <a:pt x="723" y="884"/>
                  </a:lnTo>
                  <a:lnTo>
                    <a:pt x="725" y="890"/>
                  </a:lnTo>
                  <a:lnTo>
                    <a:pt x="728" y="896"/>
                  </a:lnTo>
                  <a:lnTo>
                    <a:pt x="725" y="904"/>
                  </a:lnTo>
                  <a:lnTo>
                    <a:pt x="720" y="925"/>
                  </a:lnTo>
                  <a:lnTo>
                    <a:pt x="714" y="953"/>
                  </a:lnTo>
                  <a:lnTo>
                    <a:pt x="703" y="988"/>
                  </a:lnTo>
                  <a:lnTo>
                    <a:pt x="692" y="1025"/>
                  </a:lnTo>
                  <a:lnTo>
                    <a:pt x="681" y="1057"/>
                  </a:lnTo>
                  <a:lnTo>
                    <a:pt x="658" y="1092"/>
                  </a:lnTo>
                  <a:lnTo>
                    <a:pt x="633" y="1120"/>
                  </a:lnTo>
                  <a:lnTo>
                    <a:pt x="602" y="1141"/>
                  </a:lnTo>
                  <a:lnTo>
                    <a:pt x="563" y="1146"/>
                  </a:lnTo>
                  <a:lnTo>
                    <a:pt x="518" y="1141"/>
                  </a:lnTo>
                  <a:lnTo>
                    <a:pt x="482" y="1123"/>
                  </a:lnTo>
                  <a:lnTo>
                    <a:pt x="454" y="1097"/>
                  </a:lnTo>
                  <a:lnTo>
                    <a:pt x="431" y="1063"/>
                  </a:lnTo>
                  <a:lnTo>
                    <a:pt x="417" y="1023"/>
                  </a:lnTo>
                  <a:lnTo>
                    <a:pt x="373" y="1071"/>
                  </a:lnTo>
                  <a:lnTo>
                    <a:pt x="331" y="1106"/>
                  </a:lnTo>
                  <a:lnTo>
                    <a:pt x="291" y="1129"/>
                  </a:lnTo>
                  <a:lnTo>
                    <a:pt x="258" y="1141"/>
                  </a:lnTo>
                  <a:lnTo>
                    <a:pt x="233" y="1146"/>
                  </a:lnTo>
                  <a:lnTo>
                    <a:pt x="213" y="1146"/>
                  </a:lnTo>
                  <a:lnTo>
                    <a:pt x="160" y="1141"/>
                  </a:lnTo>
                  <a:lnTo>
                    <a:pt x="115" y="1120"/>
                  </a:lnTo>
                  <a:lnTo>
                    <a:pt x="76" y="1092"/>
                  </a:lnTo>
                  <a:lnTo>
                    <a:pt x="45" y="1051"/>
                  </a:lnTo>
                  <a:lnTo>
                    <a:pt x="20" y="1005"/>
                  </a:lnTo>
                  <a:lnTo>
                    <a:pt x="6" y="948"/>
                  </a:lnTo>
                  <a:lnTo>
                    <a:pt x="0" y="884"/>
                  </a:lnTo>
                  <a:lnTo>
                    <a:pt x="9" y="807"/>
                  </a:lnTo>
                  <a:lnTo>
                    <a:pt x="28" y="729"/>
                  </a:lnTo>
                  <a:lnTo>
                    <a:pt x="59" y="657"/>
                  </a:lnTo>
                  <a:lnTo>
                    <a:pt x="98" y="588"/>
                  </a:lnTo>
                  <a:lnTo>
                    <a:pt x="146" y="530"/>
                  </a:lnTo>
                  <a:lnTo>
                    <a:pt x="202" y="478"/>
                  </a:lnTo>
                  <a:lnTo>
                    <a:pt x="261" y="441"/>
                  </a:lnTo>
                  <a:lnTo>
                    <a:pt x="322" y="418"/>
                  </a:lnTo>
                  <a:lnTo>
                    <a:pt x="384" y="409"/>
                  </a:lnTo>
                  <a:lnTo>
                    <a:pt x="423" y="415"/>
                  </a:lnTo>
                  <a:lnTo>
                    <a:pt x="459" y="429"/>
                  </a:lnTo>
                  <a:lnTo>
                    <a:pt x="487" y="449"/>
                  </a:lnTo>
                  <a:lnTo>
                    <a:pt x="510" y="478"/>
                  </a:lnTo>
                  <a:lnTo>
                    <a:pt x="529" y="513"/>
                  </a:lnTo>
                  <a:lnTo>
                    <a:pt x="625" y="127"/>
                  </a:lnTo>
                  <a:lnTo>
                    <a:pt x="630" y="95"/>
                  </a:lnTo>
                  <a:lnTo>
                    <a:pt x="630" y="84"/>
                  </a:lnTo>
                  <a:lnTo>
                    <a:pt x="625" y="78"/>
                  </a:lnTo>
                  <a:lnTo>
                    <a:pt x="611" y="72"/>
                  </a:lnTo>
                  <a:lnTo>
                    <a:pt x="588" y="66"/>
                  </a:lnTo>
                  <a:lnTo>
                    <a:pt x="552" y="66"/>
                  </a:lnTo>
                  <a:lnTo>
                    <a:pt x="538" y="66"/>
                  </a:lnTo>
                  <a:lnTo>
                    <a:pt x="529" y="63"/>
                  </a:lnTo>
                  <a:lnTo>
                    <a:pt x="524" y="63"/>
                  </a:lnTo>
                  <a:lnTo>
                    <a:pt x="518" y="61"/>
                  </a:lnTo>
                  <a:lnTo>
                    <a:pt x="515" y="55"/>
                  </a:lnTo>
                  <a:lnTo>
                    <a:pt x="513" y="49"/>
                  </a:lnTo>
                  <a:lnTo>
                    <a:pt x="515" y="38"/>
                  </a:lnTo>
                  <a:lnTo>
                    <a:pt x="515" y="29"/>
                  </a:lnTo>
                  <a:lnTo>
                    <a:pt x="521" y="23"/>
                  </a:lnTo>
                  <a:lnTo>
                    <a:pt x="527" y="17"/>
                  </a:lnTo>
                  <a:lnTo>
                    <a:pt x="532" y="17"/>
                  </a:lnTo>
                  <a:lnTo>
                    <a:pt x="552" y="15"/>
                  </a:lnTo>
                  <a:lnTo>
                    <a:pt x="580" y="12"/>
                  </a:lnTo>
                  <a:lnTo>
                    <a:pt x="616" y="9"/>
                  </a:lnTo>
                  <a:lnTo>
                    <a:pt x="655" y="6"/>
                  </a:lnTo>
                  <a:lnTo>
                    <a:pt x="689" y="3"/>
                  </a:lnTo>
                  <a:lnTo>
                    <a:pt x="717" y="0"/>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0" name="Freeform 120"/>
            <p:cNvSpPr>
              <a:spLocks noEditPoints="1"/>
            </p:cNvSpPr>
            <p:nvPr/>
          </p:nvSpPr>
          <p:spPr bwMode="auto">
            <a:xfrm>
              <a:off x="3608" y="4246"/>
              <a:ext cx="655" cy="1034"/>
            </a:xfrm>
            <a:custGeom>
              <a:avLst/>
              <a:gdLst/>
              <a:ahLst/>
              <a:cxnLst>
                <a:cxn ang="0">
                  <a:pos x="302" y="66"/>
                </a:cxn>
                <a:cxn ang="0">
                  <a:pos x="187" y="225"/>
                </a:cxn>
                <a:cxn ang="0">
                  <a:pos x="148" y="354"/>
                </a:cxn>
                <a:cxn ang="0">
                  <a:pos x="117" y="510"/>
                </a:cxn>
                <a:cxn ang="0">
                  <a:pos x="117" y="585"/>
                </a:cxn>
                <a:cxn ang="0">
                  <a:pos x="142" y="660"/>
                </a:cxn>
                <a:cxn ang="0">
                  <a:pos x="215" y="700"/>
                </a:cxn>
                <a:cxn ang="0">
                  <a:pos x="341" y="642"/>
                </a:cxn>
                <a:cxn ang="0">
                  <a:pos x="417" y="553"/>
                </a:cxn>
                <a:cxn ang="0">
                  <a:pos x="436" y="484"/>
                </a:cxn>
                <a:cxn ang="0">
                  <a:pos x="470" y="343"/>
                </a:cxn>
                <a:cxn ang="0">
                  <a:pos x="501" y="213"/>
                </a:cxn>
                <a:cxn ang="0">
                  <a:pos x="506" y="170"/>
                </a:cxn>
                <a:cxn ang="0">
                  <a:pos x="484" y="104"/>
                </a:cxn>
                <a:cxn ang="0">
                  <a:pos x="420" y="40"/>
                </a:cxn>
                <a:cxn ang="0">
                  <a:pos x="414" y="3"/>
                </a:cxn>
                <a:cxn ang="0">
                  <a:pos x="506" y="66"/>
                </a:cxn>
                <a:cxn ang="0">
                  <a:pos x="568" y="63"/>
                </a:cxn>
                <a:cxn ang="0">
                  <a:pos x="627" y="6"/>
                </a:cxn>
                <a:cxn ang="0">
                  <a:pos x="649" y="6"/>
                </a:cxn>
                <a:cxn ang="0">
                  <a:pos x="655" y="17"/>
                </a:cxn>
                <a:cxn ang="0">
                  <a:pos x="434" y="936"/>
                </a:cxn>
                <a:cxn ang="0">
                  <a:pos x="431" y="965"/>
                </a:cxn>
                <a:cxn ang="0">
                  <a:pos x="467" y="985"/>
                </a:cxn>
                <a:cxn ang="0">
                  <a:pos x="526" y="985"/>
                </a:cxn>
                <a:cxn ang="0">
                  <a:pos x="546" y="991"/>
                </a:cxn>
                <a:cxn ang="0">
                  <a:pos x="548" y="1014"/>
                </a:cxn>
                <a:cxn ang="0">
                  <a:pos x="537" y="1031"/>
                </a:cxn>
                <a:cxn ang="0">
                  <a:pos x="523" y="1034"/>
                </a:cxn>
                <a:cxn ang="0">
                  <a:pos x="355" y="1028"/>
                </a:cxn>
                <a:cxn ang="0">
                  <a:pos x="190" y="1034"/>
                </a:cxn>
                <a:cxn ang="0">
                  <a:pos x="179" y="1025"/>
                </a:cxn>
                <a:cxn ang="0">
                  <a:pos x="179" y="1017"/>
                </a:cxn>
                <a:cxn ang="0">
                  <a:pos x="184" y="991"/>
                </a:cxn>
                <a:cxn ang="0">
                  <a:pos x="204" y="985"/>
                </a:cxn>
                <a:cxn ang="0">
                  <a:pos x="288" y="979"/>
                </a:cxn>
                <a:cxn ang="0">
                  <a:pos x="327" y="930"/>
                </a:cxn>
                <a:cxn ang="0">
                  <a:pos x="344" y="861"/>
                </a:cxn>
                <a:cxn ang="0">
                  <a:pos x="375" y="737"/>
                </a:cxn>
                <a:cxn ang="0">
                  <a:pos x="400" y="639"/>
                </a:cxn>
                <a:cxn ang="0">
                  <a:pos x="263" y="732"/>
                </a:cxn>
                <a:cxn ang="0">
                  <a:pos x="120" y="714"/>
                </a:cxn>
                <a:cxn ang="0">
                  <a:pos x="22" y="599"/>
                </a:cxn>
                <a:cxn ang="0">
                  <a:pos x="8" y="398"/>
                </a:cxn>
                <a:cxn ang="0">
                  <a:pos x="100" y="182"/>
                </a:cxn>
                <a:cxn ang="0">
                  <a:pos x="260" y="32"/>
                </a:cxn>
              </a:cxnLst>
              <a:rect l="0" t="0" r="r" b="b"/>
              <a:pathLst>
                <a:path w="655" h="1034">
                  <a:moveTo>
                    <a:pt x="383" y="35"/>
                  </a:moveTo>
                  <a:lnTo>
                    <a:pt x="344" y="43"/>
                  </a:lnTo>
                  <a:lnTo>
                    <a:pt x="302" y="66"/>
                  </a:lnTo>
                  <a:lnTo>
                    <a:pt x="260" y="107"/>
                  </a:lnTo>
                  <a:lnTo>
                    <a:pt x="221" y="158"/>
                  </a:lnTo>
                  <a:lnTo>
                    <a:pt x="187" y="225"/>
                  </a:lnTo>
                  <a:lnTo>
                    <a:pt x="176" y="259"/>
                  </a:lnTo>
                  <a:lnTo>
                    <a:pt x="162" y="305"/>
                  </a:lnTo>
                  <a:lnTo>
                    <a:pt x="148" y="354"/>
                  </a:lnTo>
                  <a:lnTo>
                    <a:pt x="134" y="409"/>
                  </a:lnTo>
                  <a:lnTo>
                    <a:pt x="126" y="461"/>
                  </a:lnTo>
                  <a:lnTo>
                    <a:pt x="117" y="510"/>
                  </a:lnTo>
                  <a:lnTo>
                    <a:pt x="114" y="547"/>
                  </a:lnTo>
                  <a:lnTo>
                    <a:pt x="117" y="562"/>
                  </a:lnTo>
                  <a:lnTo>
                    <a:pt x="117" y="585"/>
                  </a:lnTo>
                  <a:lnTo>
                    <a:pt x="123" y="608"/>
                  </a:lnTo>
                  <a:lnTo>
                    <a:pt x="128" y="634"/>
                  </a:lnTo>
                  <a:lnTo>
                    <a:pt x="142" y="660"/>
                  </a:lnTo>
                  <a:lnTo>
                    <a:pt x="159" y="680"/>
                  </a:lnTo>
                  <a:lnTo>
                    <a:pt x="184" y="697"/>
                  </a:lnTo>
                  <a:lnTo>
                    <a:pt x="215" y="700"/>
                  </a:lnTo>
                  <a:lnTo>
                    <a:pt x="260" y="694"/>
                  </a:lnTo>
                  <a:lnTo>
                    <a:pt x="302" y="671"/>
                  </a:lnTo>
                  <a:lnTo>
                    <a:pt x="341" y="642"/>
                  </a:lnTo>
                  <a:lnTo>
                    <a:pt x="375" y="611"/>
                  </a:lnTo>
                  <a:lnTo>
                    <a:pt x="400" y="579"/>
                  </a:lnTo>
                  <a:lnTo>
                    <a:pt x="417" y="553"/>
                  </a:lnTo>
                  <a:lnTo>
                    <a:pt x="420" y="542"/>
                  </a:lnTo>
                  <a:lnTo>
                    <a:pt x="425" y="518"/>
                  </a:lnTo>
                  <a:lnTo>
                    <a:pt x="436" y="484"/>
                  </a:lnTo>
                  <a:lnTo>
                    <a:pt x="448" y="441"/>
                  </a:lnTo>
                  <a:lnTo>
                    <a:pt x="459" y="392"/>
                  </a:lnTo>
                  <a:lnTo>
                    <a:pt x="470" y="343"/>
                  </a:lnTo>
                  <a:lnTo>
                    <a:pt x="481" y="294"/>
                  </a:lnTo>
                  <a:lnTo>
                    <a:pt x="492" y="251"/>
                  </a:lnTo>
                  <a:lnTo>
                    <a:pt x="501" y="213"/>
                  </a:lnTo>
                  <a:lnTo>
                    <a:pt x="506" y="190"/>
                  </a:lnTo>
                  <a:lnTo>
                    <a:pt x="509" y="179"/>
                  </a:lnTo>
                  <a:lnTo>
                    <a:pt x="506" y="170"/>
                  </a:lnTo>
                  <a:lnTo>
                    <a:pt x="504" y="150"/>
                  </a:lnTo>
                  <a:lnTo>
                    <a:pt x="495" y="127"/>
                  </a:lnTo>
                  <a:lnTo>
                    <a:pt x="484" y="104"/>
                  </a:lnTo>
                  <a:lnTo>
                    <a:pt x="467" y="78"/>
                  </a:lnTo>
                  <a:lnTo>
                    <a:pt x="448" y="55"/>
                  </a:lnTo>
                  <a:lnTo>
                    <a:pt x="420" y="40"/>
                  </a:lnTo>
                  <a:lnTo>
                    <a:pt x="383" y="35"/>
                  </a:lnTo>
                  <a:close/>
                  <a:moveTo>
                    <a:pt x="383" y="0"/>
                  </a:moveTo>
                  <a:lnTo>
                    <a:pt x="414" y="3"/>
                  </a:lnTo>
                  <a:lnTo>
                    <a:pt x="448" y="14"/>
                  </a:lnTo>
                  <a:lnTo>
                    <a:pt x="478" y="35"/>
                  </a:lnTo>
                  <a:lnTo>
                    <a:pt x="506" y="66"/>
                  </a:lnTo>
                  <a:lnTo>
                    <a:pt x="532" y="112"/>
                  </a:lnTo>
                  <a:lnTo>
                    <a:pt x="548" y="89"/>
                  </a:lnTo>
                  <a:lnTo>
                    <a:pt x="568" y="63"/>
                  </a:lnTo>
                  <a:lnTo>
                    <a:pt x="588" y="40"/>
                  </a:lnTo>
                  <a:lnTo>
                    <a:pt x="610" y="20"/>
                  </a:lnTo>
                  <a:lnTo>
                    <a:pt x="627" y="6"/>
                  </a:lnTo>
                  <a:lnTo>
                    <a:pt x="638" y="3"/>
                  </a:lnTo>
                  <a:lnTo>
                    <a:pt x="644" y="3"/>
                  </a:lnTo>
                  <a:lnTo>
                    <a:pt x="649" y="6"/>
                  </a:lnTo>
                  <a:lnTo>
                    <a:pt x="652" y="9"/>
                  </a:lnTo>
                  <a:lnTo>
                    <a:pt x="655" y="14"/>
                  </a:lnTo>
                  <a:lnTo>
                    <a:pt x="655" y="17"/>
                  </a:lnTo>
                  <a:lnTo>
                    <a:pt x="655" y="17"/>
                  </a:lnTo>
                  <a:lnTo>
                    <a:pt x="436" y="922"/>
                  </a:lnTo>
                  <a:lnTo>
                    <a:pt x="434" y="936"/>
                  </a:lnTo>
                  <a:lnTo>
                    <a:pt x="431" y="948"/>
                  </a:lnTo>
                  <a:lnTo>
                    <a:pt x="428" y="956"/>
                  </a:lnTo>
                  <a:lnTo>
                    <a:pt x="431" y="965"/>
                  </a:lnTo>
                  <a:lnTo>
                    <a:pt x="434" y="974"/>
                  </a:lnTo>
                  <a:lnTo>
                    <a:pt x="445" y="979"/>
                  </a:lnTo>
                  <a:lnTo>
                    <a:pt x="467" y="985"/>
                  </a:lnTo>
                  <a:lnTo>
                    <a:pt x="506" y="985"/>
                  </a:lnTo>
                  <a:lnTo>
                    <a:pt x="518" y="985"/>
                  </a:lnTo>
                  <a:lnTo>
                    <a:pt x="526" y="985"/>
                  </a:lnTo>
                  <a:lnTo>
                    <a:pt x="534" y="988"/>
                  </a:lnTo>
                  <a:lnTo>
                    <a:pt x="540" y="988"/>
                  </a:lnTo>
                  <a:lnTo>
                    <a:pt x="546" y="991"/>
                  </a:lnTo>
                  <a:lnTo>
                    <a:pt x="548" y="997"/>
                  </a:lnTo>
                  <a:lnTo>
                    <a:pt x="548" y="1002"/>
                  </a:lnTo>
                  <a:lnTo>
                    <a:pt x="548" y="1014"/>
                  </a:lnTo>
                  <a:lnTo>
                    <a:pt x="546" y="1022"/>
                  </a:lnTo>
                  <a:lnTo>
                    <a:pt x="540" y="1025"/>
                  </a:lnTo>
                  <a:lnTo>
                    <a:pt x="537" y="1031"/>
                  </a:lnTo>
                  <a:lnTo>
                    <a:pt x="532" y="1031"/>
                  </a:lnTo>
                  <a:lnTo>
                    <a:pt x="526" y="1034"/>
                  </a:lnTo>
                  <a:lnTo>
                    <a:pt x="523" y="1034"/>
                  </a:lnTo>
                  <a:lnTo>
                    <a:pt x="518" y="1034"/>
                  </a:lnTo>
                  <a:lnTo>
                    <a:pt x="436" y="1031"/>
                  </a:lnTo>
                  <a:lnTo>
                    <a:pt x="355" y="1028"/>
                  </a:lnTo>
                  <a:lnTo>
                    <a:pt x="274" y="1031"/>
                  </a:lnTo>
                  <a:lnTo>
                    <a:pt x="198" y="1034"/>
                  </a:lnTo>
                  <a:lnTo>
                    <a:pt x="190" y="1034"/>
                  </a:lnTo>
                  <a:lnTo>
                    <a:pt x="184" y="1031"/>
                  </a:lnTo>
                  <a:lnTo>
                    <a:pt x="182" y="1028"/>
                  </a:lnTo>
                  <a:lnTo>
                    <a:pt x="179" y="1025"/>
                  </a:lnTo>
                  <a:lnTo>
                    <a:pt x="179" y="1020"/>
                  </a:lnTo>
                  <a:lnTo>
                    <a:pt x="179" y="1017"/>
                  </a:lnTo>
                  <a:lnTo>
                    <a:pt x="179" y="1017"/>
                  </a:lnTo>
                  <a:lnTo>
                    <a:pt x="179" y="1005"/>
                  </a:lnTo>
                  <a:lnTo>
                    <a:pt x="182" y="997"/>
                  </a:lnTo>
                  <a:lnTo>
                    <a:pt x="184" y="991"/>
                  </a:lnTo>
                  <a:lnTo>
                    <a:pt x="190" y="988"/>
                  </a:lnTo>
                  <a:lnTo>
                    <a:pt x="196" y="985"/>
                  </a:lnTo>
                  <a:lnTo>
                    <a:pt x="204" y="985"/>
                  </a:lnTo>
                  <a:lnTo>
                    <a:pt x="212" y="985"/>
                  </a:lnTo>
                  <a:lnTo>
                    <a:pt x="257" y="982"/>
                  </a:lnTo>
                  <a:lnTo>
                    <a:pt x="288" y="979"/>
                  </a:lnTo>
                  <a:lnTo>
                    <a:pt x="308" y="968"/>
                  </a:lnTo>
                  <a:lnTo>
                    <a:pt x="319" y="953"/>
                  </a:lnTo>
                  <a:lnTo>
                    <a:pt x="327" y="930"/>
                  </a:lnTo>
                  <a:lnTo>
                    <a:pt x="330" y="919"/>
                  </a:lnTo>
                  <a:lnTo>
                    <a:pt x="336" y="896"/>
                  </a:lnTo>
                  <a:lnTo>
                    <a:pt x="344" y="861"/>
                  </a:lnTo>
                  <a:lnTo>
                    <a:pt x="355" y="821"/>
                  </a:lnTo>
                  <a:lnTo>
                    <a:pt x="364" y="781"/>
                  </a:lnTo>
                  <a:lnTo>
                    <a:pt x="375" y="737"/>
                  </a:lnTo>
                  <a:lnTo>
                    <a:pt x="383" y="697"/>
                  </a:lnTo>
                  <a:lnTo>
                    <a:pt x="392" y="665"/>
                  </a:lnTo>
                  <a:lnTo>
                    <a:pt x="400" y="639"/>
                  </a:lnTo>
                  <a:lnTo>
                    <a:pt x="355" y="680"/>
                  </a:lnTo>
                  <a:lnTo>
                    <a:pt x="310" y="711"/>
                  </a:lnTo>
                  <a:lnTo>
                    <a:pt x="263" y="732"/>
                  </a:lnTo>
                  <a:lnTo>
                    <a:pt x="212" y="737"/>
                  </a:lnTo>
                  <a:lnTo>
                    <a:pt x="165" y="732"/>
                  </a:lnTo>
                  <a:lnTo>
                    <a:pt x="120" y="714"/>
                  </a:lnTo>
                  <a:lnTo>
                    <a:pt x="81" y="686"/>
                  </a:lnTo>
                  <a:lnTo>
                    <a:pt x="47" y="645"/>
                  </a:lnTo>
                  <a:lnTo>
                    <a:pt x="22" y="599"/>
                  </a:lnTo>
                  <a:lnTo>
                    <a:pt x="5" y="542"/>
                  </a:lnTo>
                  <a:lnTo>
                    <a:pt x="0" y="475"/>
                  </a:lnTo>
                  <a:lnTo>
                    <a:pt x="8" y="398"/>
                  </a:lnTo>
                  <a:lnTo>
                    <a:pt x="28" y="320"/>
                  </a:lnTo>
                  <a:lnTo>
                    <a:pt x="58" y="248"/>
                  </a:lnTo>
                  <a:lnTo>
                    <a:pt x="100" y="182"/>
                  </a:lnTo>
                  <a:lnTo>
                    <a:pt x="148" y="121"/>
                  </a:lnTo>
                  <a:lnTo>
                    <a:pt x="201" y="72"/>
                  </a:lnTo>
                  <a:lnTo>
                    <a:pt x="260" y="32"/>
                  </a:lnTo>
                  <a:lnTo>
                    <a:pt x="322" y="9"/>
                  </a:lnTo>
                  <a:lnTo>
                    <a:pt x="3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 name="Freeform 121"/>
            <p:cNvSpPr>
              <a:spLocks noEditPoints="1"/>
            </p:cNvSpPr>
            <p:nvPr/>
          </p:nvSpPr>
          <p:spPr bwMode="auto">
            <a:xfrm>
              <a:off x="4859" y="4370"/>
              <a:ext cx="1053" cy="377"/>
            </a:xfrm>
            <a:custGeom>
              <a:avLst/>
              <a:gdLst/>
              <a:ahLst/>
              <a:cxnLst>
                <a:cxn ang="0">
                  <a:pos x="53" y="314"/>
                </a:cxn>
                <a:cxn ang="0">
                  <a:pos x="1000" y="314"/>
                </a:cxn>
                <a:cxn ang="0">
                  <a:pos x="1014" y="314"/>
                </a:cxn>
                <a:cxn ang="0">
                  <a:pos x="1028" y="317"/>
                </a:cxn>
                <a:cxn ang="0">
                  <a:pos x="1042" y="320"/>
                </a:cxn>
                <a:cxn ang="0">
                  <a:pos x="1050" y="331"/>
                </a:cxn>
                <a:cxn ang="0">
                  <a:pos x="1053" y="346"/>
                </a:cxn>
                <a:cxn ang="0">
                  <a:pos x="1050" y="363"/>
                </a:cxn>
                <a:cxn ang="0">
                  <a:pos x="1042" y="371"/>
                </a:cxn>
                <a:cxn ang="0">
                  <a:pos x="1031" y="374"/>
                </a:cxn>
                <a:cxn ang="0">
                  <a:pos x="1017" y="377"/>
                </a:cxn>
                <a:cxn ang="0">
                  <a:pos x="1003" y="377"/>
                </a:cxn>
                <a:cxn ang="0">
                  <a:pos x="53" y="377"/>
                </a:cxn>
                <a:cxn ang="0">
                  <a:pos x="39" y="377"/>
                </a:cxn>
                <a:cxn ang="0">
                  <a:pos x="25" y="374"/>
                </a:cxn>
                <a:cxn ang="0">
                  <a:pos x="11" y="371"/>
                </a:cxn>
                <a:cxn ang="0">
                  <a:pos x="3" y="363"/>
                </a:cxn>
                <a:cxn ang="0">
                  <a:pos x="0" y="346"/>
                </a:cxn>
                <a:cxn ang="0">
                  <a:pos x="3" y="331"/>
                </a:cxn>
                <a:cxn ang="0">
                  <a:pos x="11" y="320"/>
                </a:cxn>
                <a:cxn ang="0">
                  <a:pos x="25" y="317"/>
                </a:cxn>
                <a:cxn ang="0">
                  <a:pos x="39" y="314"/>
                </a:cxn>
                <a:cxn ang="0">
                  <a:pos x="53" y="314"/>
                </a:cxn>
                <a:cxn ang="0">
                  <a:pos x="53" y="0"/>
                </a:cxn>
                <a:cxn ang="0">
                  <a:pos x="1003" y="0"/>
                </a:cxn>
                <a:cxn ang="0">
                  <a:pos x="1017" y="0"/>
                </a:cxn>
                <a:cxn ang="0">
                  <a:pos x="1031" y="0"/>
                </a:cxn>
                <a:cxn ang="0">
                  <a:pos x="1042" y="6"/>
                </a:cxn>
                <a:cxn ang="0">
                  <a:pos x="1050" y="14"/>
                </a:cxn>
                <a:cxn ang="0">
                  <a:pos x="1053" y="29"/>
                </a:cxn>
                <a:cxn ang="0">
                  <a:pos x="1050" y="46"/>
                </a:cxn>
                <a:cxn ang="0">
                  <a:pos x="1042" y="55"/>
                </a:cxn>
                <a:cxn ang="0">
                  <a:pos x="1028" y="60"/>
                </a:cxn>
                <a:cxn ang="0">
                  <a:pos x="1014" y="63"/>
                </a:cxn>
                <a:cxn ang="0">
                  <a:pos x="1000" y="63"/>
                </a:cxn>
                <a:cxn ang="0">
                  <a:pos x="53" y="63"/>
                </a:cxn>
                <a:cxn ang="0">
                  <a:pos x="39" y="63"/>
                </a:cxn>
                <a:cxn ang="0">
                  <a:pos x="25" y="60"/>
                </a:cxn>
                <a:cxn ang="0">
                  <a:pos x="11" y="55"/>
                </a:cxn>
                <a:cxn ang="0">
                  <a:pos x="3" y="46"/>
                </a:cxn>
                <a:cxn ang="0">
                  <a:pos x="0" y="29"/>
                </a:cxn>
                <a:cxn ang="0">
                  <a:pos x="3" y="14"/>
                </a:cxn>
                <a:cxn ang="0">
                  <a:pos x="11" y="6"/>
                </a:cxn>
                <a:cxn ang="0">
                  <a:pos x="25" y="0"/>
                </a:cxn>
                <a:cxn ang="0">
                  <a:pos x="39" y="0"/>
                </a:cxn>
                <a:cxn ang="0">
                  <a:pos x="53" y="0"/>
                </a:cxn>
              </a:cxnLst>
              <a:rect l="0" t="0" r="r" b="b"/>
              <a:pathLst>
                <a:path w="1053" h="377">
                  <a:moveTo>
                    <a:pt x="53" y="314"/>
                  </a:moveTo>
                  <a:lnTo>
                    <a:pt x="1000" y="314"/>
                  </a:lnTo>
                  <a:lnTo>
                    <a:pt x="1014" y="314"/>
                  </a:lnTo>
                  <a:lnTo>
                    <a:pt x="1028" y="317"/>
                  </a:lnTo>
                  <a:lnTo>
                    <a:pt x="1042" y="320"/>
                  </a:lnTo>
                  <a:lnTo>
                    <a:pt x="1050" y="331"/>
                  </a:lnTo>
                  <a:lnTo>
                    <a:pt x="1053" y="346"/>
                  </a:lnTo>
                  <a:lnTo>
                    <a:pt x="1050" y="363"/>
                  </a:lnTo>
                  <a:lnTo>
                    <a:pt x="1042" y="371"/>
                  </a:lnTo>
                  <a:lnTo>
                    <a:pt x="1031" y="374"/>
                  </a:lnTo>
                  <a:lnTo>
                    <a:pt x="1017" y="377"/>
                  </a:lnTo>
                  <a:lnTo>
                    <a:pt x="1003" y="377"/>
                  </a:lnTo>
                  <a:lnTo>
                    <a:pt x="53" y="377"/>
                  </a:lnTo>
                  <a:lnTo>
                    <a:pt x="39" y="377"/>
                  </a:lnTo>
                  <a:lnTo>
                    <a:pt x="25" y="374"/>
                  </a:lnTo>
                  <a:lnTo>
                    <a:pt x="11" y="371"/>
                  </a:lnTo>
                  <a:lnTo>
                    <a:pt x="3" y="363"/>
                  </a:lnTo>
                  <a:lnTo>
                    <a:pt x="0" y="346"/>
                  </a:lnTo>
                  <a:lnTo>
                    <a:pt x="3" y="331"/>
                  </a:lnTo>
                  <a:lnTo>
                    <a:pt x="11" y="320"/>
                  </a:lnTo>
                  <a:lnTo>
                    <a:pt x="25" y="317"/>
                  </a:lnTo>
                  <a:lnTo>
                    <a:pt x="39" y="314"/>
                  </a:lnTo>
                  <a:lnTo>
                    <a:pt x="53" y="314"/>
                  </a:lnTo>
                  <a:close/>
                  <a:moveTo>
                    <a:pt x="53" y="0"/>
                  </a:moveTo>
                  <a:lnTo>
                    <a:pt x="1003" y="0"/>
                  </a:lnTo>
                  <a:lnTo>
                    <a:pt x="1017" y="0"/>
                  </a:lnTo>
                  <a:lnTo>
                    <a:pt x="1031" y="0"/>
                  </a:lnTo>
                  <a:lnTo>
                    <a:pt x="1042" y="6"/>
                  </a:lnTo>
                  <a:lnTo>
                    <a:pt x="1050" y="14"/>
                  </a:lnTo>
                  <a:lnTo>
                    <a:pt x="1053" y="29"/>
                  </a:lnTo>
                  <a:lnTo>
                    <a:pt x="1050" y="46"/>
                  </a:lnTo>
                  <a:lnTo>
                    <a:pt x="1042" y="55"/>
                  </a:lnTo>
                  <a:lnTo>
                    <a:pt x="1028" y="60"/>
                  </a:lnTo>
                  <a:lnTo>
                    <a:pt x="1014" y="63"/>
                  </a:lnTo>
                  <a:lnTo>
                    <a:pt x="1000" y="63"/>
                  </a:lnTo>
                  <a:lnTo>
                    <a:pt x="53" y="63"/>
                  </a:lnTo>
                  <a:lnTo>
                    <a:pt x="39" y="63"/>
                  </a:lnTo>
                  <a:lnTo>
                    <a:pt x="25" y="60"/>
                  </a:lnTo>
                  <a:lnTo>
                    <a:pt x="11" y="55"/>
                  </a:lnTo>
                  <a:lnTo>
                    <a:pt x="3" y="46"/>
                  </a:lnTo>
                  <a:lnTo>
                    <a:pt x="0" y="29"/>
                  </a:lnTo>
                  <a:lnTo>
                    <a:pt x="3" y="14"/>
                  </a:lnTo>
                  <a:lnTo>
                    <a:pt x="11" y="6"/>
                  </a:lnTo>
                  <a:lnTo>
                    <a:pt x="25" y="0"/>
                  </a:lnTo>
                  <a:lnTo>
                    <a:pt x="39"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 name="Freeform 122"/>
            <p:cNvSpPr>
              <a:spLocks noEditPoints="1"/>
            </p:cNvSpPr>
            <p:nvPr/>
          </p:nvSpPr>
          <p:spPr bwMode="auto">
            <a:xfrm>
              <a:off x="6508" y="3837"/>
              <a:ext cx="832" cy="1460"/>
            </a:xfrm>
            <a:custGeom>
              <a:avLst/>
              <a:gdLst/>
              <a:ahLst/>
              <a:cxnLst>
                <a:cxn ang="0">
                  <a:pos x="356" y="1112"/>
                </a:cxn>
                <a:cxn ang="0">
                  <a:pos x="485" y="1077"/>
                </a:cxn>
                <a:cxn ang="0">
                  <a:pos x="588" y="1002"/>
                </a:cxn>
                <a:cxn ang="0">
                  <a:pos x="667" y="902"/>
                </a:cxn>
                <a:cxn ang="0">
                  <a:pos x="712" y="786"/>
                </a:cxn>
                <a:cxn ang="0">
                  <a:pos x="728" y="668"/>
                </a:cxn>
                <a:cxn ang="0">
                  <a:pos x="709" y="562"/>
                </a:cxn>
                <a:cxn ang="0">
                  <a:pos x="653" y="490"/>
                </a:cxn>
                <a:cxn ang="0">
                  <a:pos x="569" y="449"/>
                </a:cxn>
                <a:cxn ang="0">
                  <a:pos x="476" y="441"/>
                </a:cxn>
                <a:cxn ang="0">
                  <a:pos x="334" y="484"/>
                </a:cxn>
                <a:cxn ang="0">
                  <a:pos x="224" y="573"/>
                </a:cxn>
                <a:cxn ang="0">
                  <a:pos x="149" y="691"/>
                </a:cxn>
                <a:cxn ang="0">
                  <a:pos x="110" y="821"/>
                </a:cxn>
                <a:cxn ang="0">
                  <a:pos x="110" y="942"/>
                </a:cxn>
                <a:cxn ang="0">
                  <a:pos x="146" y="1028"/>
                </a:cxn>
                <a:cxn ang="0">
                  <a:pos x="208" y="1083"/>
                </a:cxn>
                <a:cxn ang="0">
                  <a:pos x="278" y="1109"/>
                </a:cxn>
                <a:cxn ang="0">
                  <a:pos x="476" y="441"/>
                </a:cxn>
                <a:cxn ang="0">
                  <a:pos x="611" y="0"/>
                </a:cxn>
                <a:cxn ang="0">
                  <a:pos x="619" y="6"/>
                </a:cxn>
                <a:cxn ang="0">
                  <a:pos x="622" y="15"/>
                </a:cxn>
                <a:cxn ang="0">
                  <a:pos x="622" y="17"/>
                </a:cxn>
                <a:cxn ang="0">
                  <a:pos x="619" y="29"/>
                </a:cxn>
                <a:cxn ang="0">
                  <a:pos x="616" y="38"/>
                </a:cxn>
                <a:cxn ang="0">
                  <a:pos x="597" y="418"/>
                </a:cxn>
                <a:cxn ang="0">
                  <a:pos x="706" y="461"/>
                </a:cxn>
                <a:cxn ang="0">
                  <a:pos x="779" y="530"/>
                </a:cxn>
                <a:cxn ang="0">
                  <a:pos x="821" y="614"/>
                </a:cxn>
                <a:cxn ang="0">
                  <a:pos x="832" y="700"/>
                </a:cxn>
                <a:cxn ang="0">
                  <a:pos x="793" y="861"/>
                </a:cxn>
                <a:cxn ang="0">
                  <a:pos x="686" y="1002"/>
                </a:cxn>
                <a:cxn ang="0">
                  <a:pos x="532" y="1106"/>
                </a:cxn>
                <a:cxn ang="0">
                  <a:pos x="348" y="1149"/>
                </a:cxn>
                <a:cxn ang="0">
                  <a:pos x="283" y="1408"/>
                </a:cxn>
                <a:cxn ang="0">
                  <a:pos x="272" y="1449"/>
                </a:cxn>
                <a:cxn ang="0">
                  <a:pos x="266" y="1460"/>
                </a:cxn>
                <a:cxn ang="0">
                  <a:pos x="252" y="1460"/>
                </a:cxn>
                <a:cxn ang="0">
                  <a:pos x="244" y="1460"/>
                </a:cxn>
                <a:cxn ang="0">
                  <a:pos x="238" y="1455"/>
                </a:cxn>
                <a:cxn ang="0">
                  <a:pos x="236" y="1443"/>
                </a:cxn>
                <a:cxn ang="0">
                  <a:pos x="241" y="1411"/>
                </a:cxn>
                <a:cxn ang="0">
                  <a:pos x="258" y="1345"/>
                </a:cxn>
                <a:cxn ang="0">
                  <a:pos x="289" y="1224"/>
                </a:cxn>
                <a:cxn ang="0">
                  <a:pos x="238" y="1138"/>
                </a:cxn>
                <a:cxn ang="0">
                  <a:pos x="124" y="1092"/>
                </a:cxn>
                <a:cxn ang="0">
                  <a:pos x="48" y="1011"/>
                </a:cxn>
                <a:cxn ang="0">
                  <a:pos x="6" y="910"/>
                </a:cxn>
                <a:cxn ang="0">
                  <a:pos x="9" y="781"/>
                </a:cxn>
                <a:cxn ang="0">
                  <a:pos x="70" y="642"/>
                </a:cxn>
                <a:cxn ang="0">
                  <a:pos x="180" y="524"/>
                </a:cxn>
                <a:cxn ang="0">
                  <a:pos x="325" y="441"/>
                </a:cxn>
                <a:cxn ang="0">
                  <a:pos x="488" y="406"/>
                </a:cxn>
                <a:cxn ang="0">
                  <a:pos x="583" y="17"/>
                </a:cxn>
                <a:cxn ang="0">
                  <a:pos x="588" y="6"/>
                </a:cxn>
                <a:cxn ang="0">
                  <a:pos x="597" y="0"/>
                </a:cxn>
              </a:cxnLst>
              <a:rect l="0" t="0" r="r" b="b"/>
              <a:pathLst>
                <a:path w="832" h="1460">
                  <a:moveTo>
                    <a:pt x="518" y="441"/>
                  </a:moveTo>
                  <a:lnTo>
                    <a:pt x="356" y="1112"/>
                  </a:lnTo>
                  <a:lnTo>
                    <a:pt x="423" y="1100"/>
                  </a:lnTo>
                  <a:lnTo>
                    <a:pt x="485" y="1077"/>
                  </a:lnTo>
                  <a:lnTo>
                    <a:pt x="541" y="1043"/>
                  </a:lnTo>
                  <a:lnTo>
                    <a:pt x="588" y="1002"/>
                  </a:lnTo>
                  <a:lnTo>
                    <a:pt x="630" y="953"/>
                  </a:lnTo>
                  <a:lnTo>
                    <a:pt x="667" y="902"/>
                  </a:lnTo>
                  <a:lnTo>
                    <a:pt x="692" y="844"/>
                  </a:lnTo>
                  <a:lnTo>
                    <a:pt x="712" y="786"/>
                  </a:lnTo>
                  <a:lnTo>
                    <a:pt x="726" y="726"/>
                  </a:lnTo>
                  <a:lnTo>
                    <a:pt x="728" y="668"/>
                  </a:lnTo>
                  <a:lnTo>
                    <a:pt x="723" y="611"/>
                  </a:lnTo>
                  <a:lnTo>
                    <a:pt x="709" y="562"/>
                  </a:lnTo>
                  <a:lnTo>
                    <a:pt x="684" y="521"/>
                  </a:lnTo>
                  <a:lnTo>
                    <a:pt x="653" y="490"/>
                  </a:lnTo>
                  <a:lnTo>
                    <a:pt x="614" y="464"/>
                  </a:lnTo>
                  <a:lnTo>
                    <a:pt x="569" y="449"/>
                  </a:lnTo>
                  <a:lnTo>
                    <a:pt x="518" y="441"/>
                  </a:lnTo>
                  <a:close/>
                  <a:moveTo>
                    <a:pt x="476" y="441"/>
                  </a:moveTo>
                  <a:lnTo>
                    <a:pt x="401" y="458"/>
                  </a:lnTo>
                  <a:lnTo>
                    <a:pt x="334" y="484"/>
                  </a:lnTo>
                  <a:lnTo>
                    <a:pt x="275" y="524"/>
                  </a:lnTo>
                  <a:lnTo>
                    <a:pt x="224" y="573"/>
                  </a:lnTo>
                  <a:lnTo>
                    <a:pt x="182" y="628"/>
                  </a:lnTo>
                  <a:lnTo>
                    <a:pt x="149" y="691"/>
                  </a:lnTo>
                  <a:lnTo>
                    <a:pt x="126" y="755"/>
                  </a:lnTo>
                  <a:lnTo>
                    <a:pt x="110" y="821"/>
                  </a:lnTo>
                  <a:lnTo>
                    <a:pt x="107" y="887"/>
                  </a:lnTo>
                  <a:lnTo>
                    <a:pt x="110" y="942"/>
                  </a:lnTo>
                  <a:lnTo>
                    <a:pt x="124" y="991"/>
                  </a:lnTo>
                  <a:lnTo>
                    <a:pt x="146" y="1028"/>
                  </a:lnTo>
                  <a:lnTo>
                    <a:pt x="174" y="1060"/>
                  </a:lnTo>
                  <a:lnTo>
                    <a:pt x="208" y="1083"/>
                  </a:lnTo>
                  <a:lnTo>
                    <a:pt x="241" y="1097"/>
                  </a:lnTo>
                  <a:lnTo>
                    <a:pt x="278" y="1109"/>
                  </a:lnTo>
                  <a:lnTo>
                    <a:pt x="314" y="1112"/>
                  </a:lnTo>
                  <a:lnTo>
                    <a:pt x="476" y="441"/>
                  </a:lnTo>
                  <a:close/>
                  <a:moveTo>
                    <a:pt x="602" y="0"/>
                  </a:moveTo>
                  <a:lnTo>
                    <a:pt x="611" y="0"/>
                  </a:lnTo>
                  <a:lnTo>
                    <a:pt x="616" y="3"/>
                  </a:lnTo>
                  <a:lnTo>
                    <a:pt x="619" y="6"/>
                  </a:lnTo>
                  <a:lnTo>
                    <a:pt x="622" y="12"/>
                  </a:lnTo>
                  <a:lnTo>
                    <a:pt x="622" y="15"/>
                  </a:lnTo>
                  <a:lnTo>
                    <a:pt x="622" y="15"/>
                  </a:lnTo>
                  <a:lnTo>
                    <a:pt x="622" y="17"/>
                  </a:lnTo>
                  <a:lnTo>
                    <a:pt x="619" y="23"/>
                  </a:lnTo>
                  <a:lnTo>
                    <a:pt x="619" y="29"/>
                  </a:lnTo>
                  <a:lnTo>
                    <a:pt x="616" y="35"/>
                  </a:lnTo>
                  <a:lnTo>
                    <a:pt x="616" y="38"/>
                  </a:lnTo>
                  <a:lnTo>
                    <a:pt x="530" y="406"/>
                  </a:lnTo>
                  <a:lnTo>
                    <a:pt x="597" y="418"/>
                  </a:lnTo>
                  <a:lnTo>
                    <a:pt x="656" y="435"/>
                  </a:lnTo>
                  <a:lnTo>
                    <a:pt x="706" y="461"/>
                  </a:lnTo>
                  <a:lnTo>
                    <a:pt x="745" y="495"/>
                  </a:lnTo>
                  <a:lnTo>
                    <a:pt x="779" y="530"/>
                  </a:lnTo>
                  <a:lnTo>
                    <a:pt x="804" y="570"/>
                  </a:lnTo>
                  <a:lnTo>
                    <a:pt x="821" y="614"/>
                  </a:lnTo>
                  <a:lnTo>
                    <a:pt x="829" y="657"/>
                  </a:lnTo>
                  <a:lnTo>
                    <a:pt x="832" y="700"/>
                  </a:lnTo>
                  <a:lnTo>
                    <a:pt x="824" y="783"/>
                  </a:lnTo>
                  <a:lnTo>
                    <a:pt x="793" y="861"/>
                  </a:lnTo>
                  <a:lnTo>
                    <a:pt x="748" y="936"/>
                  </a:lnTo>
                  <a:lnTo>
                    <a:pt x="686" y="1002"/>
                  </a:lnTo>
                  <a:lnTo>
                    <a:pt x="614" y="1060"/>
                  </a:lnTo>
                  <a:lnTo>
                    <a:pt x="532" y="1106"/>
                  </a:lnTo>
                  <a:lnTo>
                    <a:pt x="443" y="1135"/>
                  </a:lnTo>
                  <a:lnTo>
                    <a:pt x="348" y="1149"/>
                  </a:lnTo>
                  <a:lnTo>
                    <a:pt x="289" y="1388"/>
                  </a:lnTo>
                  <a:lnTo>
                    <a:pt x="283" y="1408"/>
                  </a:lnTo>
                  <a:lnTo>
                    <a:pt x="278" y="1431"/>
                  </a:lnTo>
                  <a:lnTo>
                    <a:pt x="272" y="1449"/>
                  </a:lnTo>
                  <a:lnTo>
                    <a:pt x="269" y="1455"/>
                  </a:lnTo>
                  <a:lnTo>
                    <a:pt x="266" y="1460"/>
                  </a:lnTo>
                  <a:lnTo>
                    <a:pt x="261" y="1460"/>
                  </a:lnTo>
                  <a:lnTo>
                    <a:pt x="252" y="1460"/>
                  </a:lnTo>
                  <a:lnTo>
                    <a:pt x="250" y="1460"/>
                  </a:lnTo>
                  <a:lnTo>
                    <a:pt x="244" y="1460"/>
                  </a:lnTo>
                  <a:lnTo>
                    <a:pt x="241" y="1457"/>
                  </a:lnTo>
                  <a:lnTo>
                    <a:pt x="238" y="1455"/>
                  </a:lnTo>
                  <a:lnTo>
                    <a:pt x="236" y="1452"/>
                  </a:lnTo>
                  <a:lnTo>
                    <a:pt x="236" y="1443"/>
                  </a:lnTo>
                  <a:lnTo>
                    <a:pt x="238" y="1434"/>
                  </a:lnTo>
                  <a:lnTo>
                    <a:pt x="241" y="1411"/>
                  </a:lnTo>
                  <a:lnTo>
                    <a:pt x="250" y="1383"/>
                  </a:lnTo>
                  <a:lnTo>
                    <a:pt x="258" y="1345"/>
                  </a:lnTo>
                  <a:lnTo>
                    <a:pt x="269" y="1299"/>
                  </a:lnTo>
                  <a:lnTo>
                    <a:pt x="289" y="1224"/>
                  </a:lnTo>
                  <a:lnTo>
                    <a:pt x="306" y="1149"/>
                  </a:lnTo>
                  <a:lnTo>
                    <a:pt x="238" y="1138"/>
                  </a:lnTo>
                  <a:lnTo>
                    <a:pt x="177" y="1118"/>
                  </a:lnTo>
                  <a:lnTo>
                    <a:pt x="124" y="1092"/>
                  </a:lnTo>
                  <a:lnTo>
                    <a:pt x="82" y="1054"/>
                  </a:lnTo>
                  <a:lnTo>
                    <a:pt x="48" y="1011"/>
                  </a:lnTo>
                  <a:lnTo>
                    <a:pt x="23" y="962"/>
                  </a:lnTo>
                  <a:lnTo>
                    <a:pt x="6" y="910"/>
                  </a:lnTo>
                  <a:lnTo>
                    <a:pt x="0" y="855"/>
                  </a:lnTo>
                  <a:lnTo>
                    <a:pt x="9" y="781"/>
                  </a:lnTo>
                  <a:lnTo>
                    <a:pt x="34" y="709"/>
                  </a:lnTo>
                  <a:lnTo>
                    <a:pt x="70" y="642"/>
                  </a:lnTo>
                  <a:lnTo>
                    <a:pt x="121" y="579"/>
                  </a:lnTo>
                  <a:lnTo>
                    <a:pt x="180" y="524"/>
                  </a:lnTo>
                  <a:lnTo>
                    <a:pt x="250" y="478"/>
                  </a:lnTo>
                  <a:lnTo>
                    <a:pt x="325" y="441"/>
                  </a:lnTo>
                  <a:lnTo>
                    <a:pt x="404" y="418"/>
                  </a:lnTo>
                  <a:lnTo>
                    <a:pt x="488" y="406"/>
                  </a:lnTo>
                  <a:lnTo>
                    <a:pt x="580" y="29"/>
                  </a:lnTo>
                  <a:lnTo>
                    <a:pt x="583" y="17"/>
                  </a:lnTo>
                  <a:lnTo>
                    <a:pt x="586" y="12"/>
                  </a:lnTo>
                  <a:lnTo>
                    <a:pt x="588" y="6"/>
                  </a:lnTo>
                  <a:lnTo>
                    <a:pt x="591" y="0"/>
                  </a:lnTo>
                  <a:lnTo>
                    <a:pt x="597" y="0"/>
                  </a:lnTo>
                  <a:lnTo>
                    <a:pt x="6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3" name="Freeform 123"/>
            <p:cNvSpPr>
              <a:spLocks/>
            </p:cNvSpPr>
            <p:nvPr/>
          </p:nvSpPr>
          <p:spPr bwMode="auto">
            <a:xfrm>
              <a:off x="7472" y="3840"/>
              <a:ext cx="453" cy="495"/>
            </a:xfrm>
            <a:custGeom>
              <a:avLst/>
              <a:gdLst/>
              <a:ahLst/>
              <a:cxnLst>
                <a:cxn ang="0">
                  <a:pos x="257" y="17"/>
                </a:cxn>
                <a:cxn ang="0">
                  <a:pos x="243" y="219"/>
                </a:cxn>
                <a:cxn ang="0">
                  <a:pos x="408" y="107"/>
                </a:cxn>
                <a:cxn ang="0">
                  <a:pos x="420" y="104"/>
                </a:cxn>
                <a:cxn ang="0">
                  <a:pos x="448" y="118"/>
                </a:cxn>
                <a:cxn ang="0">
                  <a:pos x="453" y="150"/>
                </a:cxn>
                <a:cxn ang="0">
                  <a:pos x="439" y="167"/>
                </a:cxn>
                <a:cxn ang="0">
                  <a:pos x="403" y="184"/>
                </a:cxn>
                <a:cxn ang="0">
                  <a:pos x="313" y="228"/>
                </a:cxn>
                <a:cxn ang="0">
                  <a:pos x="263" y="248"/>
                </a:cxn>
                <a:cxn ang="0">
                  <a:pos x="436" y="323"/>
                </a:cxn>
                <a:cxn ang="0">
                  <a:pos x="450" y="334"/>
                </a:cxn>
                <a:cxn ang="0">
                  <a:pos x="453" y="366"/>
                </a:cxn>
                <a:cxn ang="0">
                  <a:pos x="431" y="389"/>
                </a:cxn>
                <a:cxn ang="0">
                  <a:pos x="414" y="392"/>
                </a:cxn>
                <a:cxn ang="0">
                  <a:pos x="400" y="386"/>
                </a:cxn>
                <a:cxn ang="0">
                  <a:pos x="378" y="369"/>
                </a:cxn>
                <a:cxn ang="0">
                  <a:pos x="249" y="328"/>
                </a:cxn>
                <a:cxn ang="0">
                  <a:pos x="254" y="403"/>
                </a:cxn>
                <a:cxn ang="0">
                  <a:pos x="263" y="461"/>
                </a:cxn>
                <a:cxn ang="0">
                  <a:pos x="252" y="487"/>
                </a:cxn>
                <a:cxn ang="0">
                  <a:pos x="235" y="495"/>
                </a:cxn>
                <a:cxn ang="0">
                  <a:pos x="215" y="495"/>
                </a:cxn>
                <a:cxn ang="0">
                  <a:pos x="198" y="478"/>
                </a:cxn>
                <a:cxn ang="0">
                  <a:pos x="210" y="276"/>
                </a:cxn>
                <a:cxn ang="0">
                  <a:pos x="44" y="389"/>
                </a:cxn>
                <a:cxn ang="0">
                  <a:pos x="33" y="392"/>
                </a:cxn>
                <a:cxn ang="0">
                  <a:pos x="5" y="374"/>
                </a:cxn>
                <a:cxn ang="0">
                  <a:pos x="0" y="346"/>
                </a:cxn>
                <a:cxn ang="0">
                  <a:pos x="14" y="325"/>
                </a:cxn>
                <a:cxn ang="0">
                  <a:pos x="50" y="308"/>
                </a:cxn>
                <a:cxn ang="0">
                  <a:pos x="142" y="271"/>
                </a:cxn>
                <a:cxn ang="0">
                  <a:pos x="19" y="173"/>
                </a:cxn>
                <a:cxn ang="0">
                  <a:pos x="2" y="158"/>
                </a:cxn>
                <a:cxn ang="0">
                  <a:pos x="0" y="130"/>
                </a:cxn>
                <a:cxn ang="0">
                  <a:pos x="22" y="107"/>
                </a:cxn>
                <a:cxn ang="0">
                  <a:pos x="44" y="107"/>
                </a:cxn>
                <a:cxn ang="0">
                  <a:pos x="210" y="219"/>
                </a:cxn>
                <a:cxn ang="0">
                  <a:pos x="204" y="135"/>
                </a:cxn>
                <a:cxn ang="0">
                  <a:pos x="196" y="72"/>
                </a:cxn>
                <a:cxn ang="0">
                  <a:pos x="196" y="23"/>
                </a:cxn>
                <a:cxn ang="0">
                  <a:pos x="207" y="6"/>
                </a:cxn>
                <a:cxn ang="0">
                  <a:pos x="229" y="0"/>
                </a:cxn>
              </a:cxnLst>
              <a:rect l="0" t="0" r="r" b="b"/>
              <a:pathLst>
                <a:path w="453" h="495">
                  <a:moveTo>
                    <a:pt x="229" y="0"/>
                  </a:moveTo>
                  <a:lnTo>
                    <a:pt x="246" y="6"/>
                  </a:lnTo>
                  <a:lnTo>
                    <a:pt x="257" y="17"/>
                  </a:lnTo>
                  <a:lnTo>
                    <a:pt x="260" y="32"/>
                  </a:lnTo>
                  <a:lnTo>
                    <a:pt x="260" y="49"/>
                  </a:lnTo>
                  <a:lnTo>
                    <a:pt x="243" y="219"/>
                  </a:lnTo>
                  <a:lnTo>
                    <a:pt x="397" y="115"/>
                  </a:lnTo>
                  <a:lnTo>
                    <a:pt x="403" y="109"/>
                  </a:lnTo>
                  <a:lnTo>
                    <a:pt x="408" y="107"/>
                  </a:lnTo>
                  <a:lnTo>
                    <a:pt x="411" y="107"/>
                  </a:lnTo>
                  <a:lnTo>
                    <a:pt x="417" y="104"/>
                  </a:lnTo>
                  <a:lnTo>
                    <a:pt x="420" y="104"/>
                  </a:lnTo>
                  <a:lnTo>
                    <a:pt x="431" y="107"/>
                  </a:lnTo>
                  <a:lnTo>
                    <a:pt x="439" y="112"/>
                  </a:lnTo>
                  <a:lnTo>
                    <a:pt x="448" y="118"/>
                  </a:lnTo>
                  <a:lnTo>
                    <a:pt x="453" y="130"/>
                  </a:lnTo>
                  <a:lnTo>
                    <a:pt x="453" y="141"/>
                  </a:lnTo>
                  <a:lnTo>
                    <a:pt x="453" y="150"/>
                  </a:lnTo>
                  <a:lnTo>
                    <a:pt x="450" y="158"/>
                  </a:lnTo>
                  <a:lnTo>
                    <a:pt x="448" y="164"/>
                  </a:lnTo>
                  <a:lnTo>
                    <a:pt x="439" y="167"/>
                  </a:lnTo>
                  <a:lnTo>
                    <a:pt x="434" y="173"/>
                  </a:lnTo>
                  <a:lnTo>
                    <a:pt x="422" y="176"/>
                  </a:lnTo>
                  <a:lnTo>
                    <a:pt x="403" y="184"/>
                  </a:lnTo>
                  <a:lnTo>
                    <a:pt x="380" y="196"/>
                  </a:lnTo>
                  <a:lnTo>
                    <a:pt x="350" y="210"/>
                  </a:lnTo>
                  <a:lnTo>
                    <a:pt x="313" y="228"/>
                  </a:lnTo>
                  <a:lnTo>
                    <a:pt x="263" y="248"/>
                  </a:lnTo>
                  <a:lnTo>
                    <a:pt x="263" y="248"/>
                  </a:lnTo>
                  <a:lnTo>
                    <a:pt x="263" y="248"/>
                  </a:lnTo>
                  <a:lnTo>
                    <a:pt x="263" y="248"/>
                  </a:lnTo>
                  <a:lnTo>
                    <a:pt x="431" y="320"/>
                  </a:lnTo>
                  <a:lnTo>
                    <a:pt x="436" y="323"/>
                  </a:lnTo>
                  <a:lnTo>
                    <a:pt x="442" y="325"/>
                  </a:lnTo>
                  <a:lnTo>
                    <a:pt x="448" y="331"/>
                  </a:lnTo>
                  <a:lnTo>
                    <a:pt x="450" y="334"/>
                  </a:lnTo>
                  <a:lnTo>
                    <a:pt x="453" y="343"/>
                  </a:lnTo>
                  <a:lnTo>
                    <a:pt x="453" y="354"/>
                  </a:lnTo>
                  <a:lnTo>
                    <a:pt x="453" y="366"/>
                  </a:lnTo>
                  <a:lnTo>
                    <a:pt x="448" y="374"/>
                  </a:lnTo>
                  <a:lnTo>
                    <a:pt x="439" y="383"/>
                  </a:lnTo>
                  <a:lnTo>
                    <a:pt x="431" y="389"/>
                  </a:lnTo>
                  <a:lnTo>
                    <a:pt x="420" y="392"/>
                  </a:lnTo>
                  <a:lnTo>
                    <a:pt x="417" y="392"/>
                  </a:lnTo>
                  <a:lnTo>
                    <a:pt x="414" y="392"/>
                  </a:lnTo>
                  <a:lnTo>
                    <a:pt x="408" y="392"/>
                  </a:lnTo>
                  <a:lnTo>
                    <a:pt x="406" y="389"/>
                  </a:lnTo>
                  <a:lnTo>
                    <a:pt x="400" y="386"/>
                  </a:lnTo>
                  <a:lnTo>
                    <a:pt x="394" y="383"/>
                  </a:lnTo>
                  <a:lnTo>
                    <a:pt x="386" y="377"/>
                  </a:lnTo>
                  <a:lnTo>
                    <a:pt x="378" y="369"/>
                  </a:lnTo>
                  <a:lnTo>
                    <a:pt x="243" y="276"/>
                  </a:lnTo>
                  <a:lnTo>
                    <a:pt x="246" y="297"/>
                  </a:lnTo>
                  <a:lnTo>
                    <a:pt x="249" y="328"/>
                  </a:lnTo>
                  <a:lnTo>
                    <a:pt x="252" y="360"/>
                  </a:lnTo>
                  <a:lnTo>
                    <a:pt x="254" y="386"/>
                  </a:lnTo>
                  <a:lnTo>
                    <a:pt x="254" y="403"/>
                  </a:lnTo>
                  <a:lnTo>
                    <a:pt x="257" y="423"/>
                  </a:lnTo>
                  <a:lnTo>
                    <a:pt x="260" y="444"/>
                  </a:lnTo>
                  <a:lnTo>
                    <a:pt x="263" y="461"/>
                  </a:lnTo>
                  <a:lnTo>
                    <a:pt x="263" y="469"/>
                  </a:lnTo>
                  <a:lnTo>
                    <a:pt x="257" y="478"/>
                  </a:lnTo>
                  <a:lnTo>
                    <a:pt x="252" y="487"/>
                  </a:lnTo>
                  <a:lnTo>
                    <a:pt x="246" y="490"/>
                  </a:lnTo>
                  <a:lnTo>
                    <a:pt x="240" y="495"/>
                  </a:lnTo>
                  <a:lnTo>
                    <a:pt x="235" y="495"/>
                  </a:lnTo>
                  <a:lnTo>
                    <a:pt x="229" y="495"/>
                  </a:lnTo>
                  <a:lnTo>
                    <a:pt x="221" y="495"/>
                  </a:lnTo>
                  <a:lnTo>
                    <a:pt x="215" y="495"/>
                  </a:lnTo>
                  <a:lnTo>
                    <a:pt x="207" y="490"/>
                  </a:lnTo>
                  <a:lnTo>
                    <a:pt x="201" y="487"/>
                  </a:lnTo>
                  <a:lnTo>
                    <a:pt x="198" y="478"/>
                  </a:lnTo>
                  <a:lnTo>
                    <a:pt x="196" y="469"/>
                  </a:lnTo>
                  <a:lnTo>
                    <a:pt x="193" y="461"/>
                  </a:lnTo>
                  <a:lnTo>
                    <a:pt x="210" y="276"/>
                  </a:lnTo>
                  <a:lnTo>
                    <a:pt x="58" y="380"/>
                  </a:lnTo>
                  <a:lnTo>
                    <a:pt x="50" y="386"/>
                  </a:lnTo>
                  <a:lnTo>
                    <a:pt x="44" y="389"/>
                  </a:lnTo>
                  <a:lnTo>
                    <a:pt x="42" y="392"/>
                  </a:lnTo>
                  <a:lnTo>
                    <a:pt x="39" y="392"/>
                  </a:lnTo>
                  <a:lnTo>
                    <a:pt x="33" y="392"/>
                  </a:lnTo>
                  <a:lnTo>
                    <a:pt x="22" y="389"/>
                  </a:lnTo>
                  <a:lnTo>
                    <a:pt x="14" y="383"/>
                  </a:lnTo>
                  <a:lnTo>
                    <a:pt x="5" y="374"/>
                  </a:lnTo>
                  <a:lnTo>
                    <a:pt x="0" y="366"/>
                  </a:lnTo>
                  <a:lnTo>
                    <a:pt x="0" y="354"/>
                  </a:lnTo>
                  <a:lnTo>
                    <a:pt x="0" y="346"/>
                  </a:lnTo>
                  <a:lnTo>
                    <a:pt x="2" y="337"/>
                  </a:lnTo>
                  <a:lnTo>
                    <a:pt x="8" y="331"/>
                  </a:lnTo>
                  <a:lnTo>
                    <a:pt x="14" y="325"/>
                  </a:lnTo>
                  <a:lnTo>
                    <a:pt x="22" y="323"/>
                  </a:lnTo>
                  <a:lnTo>
                    <a:pt x="30" y="317"/>
                  </a:lnTo>
                  <a:lnTo>
                    <a:pt x="50" y="308"/>
                  </a:lnTo>
                  <a:lnTo>
                    <a:pt x="72" y="300"/>
                  </a:lnTo>
                  <a:lnTo>
                    <a:pt x="103" y="288"/>
                  </a:lnTo>
                  <a:lnTo>
                    <a:pt x="142" y="271"/>
                  </a:lnTo>
                  <a:lnTo>
                    <a:pt x="193" y="248"/>
                  </a:lnTo>
                  <a:lnTo>
                    <a:pt x="25" y="173"/>
                  </a:lnTo>
                  <a:lnTo>
                    <a:pt x="19" y="173"/>
                  </a:lnTo>
                  <a:lnTo>
                    <a:pt x="14" y="167"/>
                  </a:lnTo>
                  <a:lnTo>
                    <a:pt x="8" y="164"/>
                  </a:lnTo>
                  <a:lnTo>
                    <a:pt x="2" y="158"/>
                  </a:lnTo>
                  <a:lnTo>
                    <a:pt x="0" y="150"/>
                  </a:lnTo>
                  <a:lnTo>
                    <a:pt x="0" y="141"/>
                  </a:lnTo>
                  <a:lnTo>
                    <a:pt x="0" y="130"/>
                  </a:lnTo>
                  <a:lnTo>
                    <a:pt x="5" y="118"/>
                  </a:lnTo>
                  <a:lnTo>
                    <a:pt x="14" y="112"/>
                  </a:lnTo>
                  <a:lnTo>
                    <a:pt x="22" y="107"/>
                  </a:lnTo>
                  <a:lnTo>
                    <a:pt x="33" y="104"/>
                  </a:lnTo>
                  <a:lnTo>
                    <a:pt x="39" y="107"/>
                  </a:lnTo>
                  <a:lnTo>
                    <a:pt x="44" y="107"/>
                  </a:lnTo>
                  <a:lnTo>
                    <a:pt x="50" y="109"/>
                  </a:lnTo>
                  <a:lnTo>
                    <a:pt x="58" y="115"/>
                  </a:lnTo>
                  <a:lnTo>
                    <a:pt x="210" y="219"/>
                  </a:lnTo>
                  <a:lnTo>
                    <a:pt x="210" y="199"/>
                  </a:lnTo>
                  <a:lnTo>
                    <a:pt x="207" y="167"/>
                  </a:lnTo>
                  <a:lnTo>
                    <a:pt x="204" y="135"/>
                  </a:lnTo>
                  <a:lnTo>
                    <a:pt x="201" y="109"/>
                  </a:lnTo>
                  <a:lnTo>
                    <a:pt x="198" y="89"/>
                  </a:lnTo>
                  <a:lnTo>
                    <a:pt x="196" y="72"/>
                  </a:lnTo>
                  <a:lnTo>
                    <a:pt x="193" y="49"/>
                  </a:lnTo>
                  <a:lnTo>
                    <a:pt x="193" y="35"/>
                  </a:lnTo>
                  <a:lnTo>
                    <a:pt x="196" y="23"/>
                  </a:lnTo>
                  <a:lnTo>
                    <a:pt x="198" y="14"/>
                  </a:lnTo>
                  <a:lnTo>
                    <a:pt x="201" y="9"/>
                  </a:lnTo>
                  <a:lnTo>
                    <a:pt x="207" y="6"/>
                  </a:lnTo>
                  <a:lnTo>
                    <a:pt x="215" y="3"/>
                  </a:lnTo>
                  <a:lnTo>
                    <a:pt x="221" y="0"/>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 name="Freeform 124"/>
            <p:cNvSpPr>
              <a:spLocks/>
            </p:cNvSpPr>
            <p:nvPr/>
          </p:nvSpPr>
          <p:spPr bwMode="auto">
            <a:xfrm>
              <a:off x="8272" y="3745"/>
              <a:ext cx="370" cy="1627"/>
            </a:xfrm>
            <a:custGeom>
              <a:avLst/>
              <a:gdLst/>
              <a:ahLst/>
              <a:cxnLst>
                <a:cxn ang="0">
                  <a:pos x="359" y="0"/>
                </a:cxn>
                <a:cxn ang="0">
                  <a:pos x="367" y="6"/>
                </a:cxn>
                <a:cxn ang="0">
                  <a:pos x="370" y="17"/>
                </a:cxn>
                <a:cxn ang="0">
                  <a:pos x="370" y="20"/>
                </a:cxn>
                <a:cxn ang="0">
                  <a:pos x="367" y="26"/>
                </a:cxn>
                <a:cxn ang="0">
                  <a:pos x="356" y="35"/>
                </a:cxn>
                <a:cxn ang="0">
                  <a:pos x="280" y="124"/>
                </a:cxn>
                <a:cxn ang="0">
                  <a:pos x="182" y="302"/>
                </a:cxn>
                <a:cxn ang="0">
                  <a:pos x="124" y="498"/>
                </a:cxn>
                <a:cxn ang="0">
                  <a:pos x="96" y="706"/>
                </a:cxn>
                <a:cxn ang="0">
                  <a:pos x="96" y="899"/>
                </a:cxn>
                <a:cxn ang="0">
                  <a:pos x="115" y="1074"/>
                </a:cxn>
                <a:cxn ang="0">
                  <a:pos x="157" y="1256"/>
                </a:cxn>
                <a:cxn ang="0">
                  <a:pos x="230" y="1426"/>
                </a:cxn>
                <a:cxn ang="0">
                  <a:pos x="342" y="1575"/>
                </a:cxn>
                <a:cxn ang="0">
                  <a:pos x="359" y="1593"/>
                </a:cxn>
                <a:cxn ang="0">
                  <a:pos x="367" y="1601"/>
                </a:cxn>
                <a:cxn ang="0">
                  <a:pos x="370" y="1607"/>
                </a:cxn>
                <a:cxn ang="0">
                  <a:pos x="370" y="1613"/>
                </a:cxn>
                <a:cxn ang="0">
                  <a:pos x="370" y="1619"/>
                </a:cxn>
                <a:cxn ang="0">
                  <a:pos x="359" y="1627"/>
                </a:cxn>
                <a:cxn ang="0">
                  <a:pos x="342" y="1621"/>
                </a:cxn>
                <a:cxn ang="0">
                  <a:pos x="294" y="1584"/>
                </a:cxn>
                <a:cxn ang="0">
                  <a:pos x="222" y="1506"/>
                </a:cxn>
                <a:cxn ang="0">
                  <a:pos x="143" y="1391"/>
                </a:cxn>
                <a:cxn ang="0">
                  <a:pos x="62" y="1210"/>
                </a:cxn>
                <a:cxn ang="0">
                  <a:pos x="14" y="994"/>
                </a:cxn>
                <a:cxn ang="0">
                  <a:pos x="0" y="812"/>
                </a:cxn>
                <a:cxn ang="0">
                  <a:pos x="14" y="631"/>
                </a:cxn>
                <a:cxn ang="0">
                  <a:pos x="59" y="423"/>
                </a:cxn>
                <a:cxn ang="0">
                  <a:pos x="138" y="242"/>
                </a:cxn>
                <a:cxn ang="0">
                  <a:pos x="219" y="124"/>
                </a:cxn>
                <a:cxn ang="0">
                  <a:pos x="292" y="46"/>
                </a:cxn>
                <a:cxn ang="0">
                  <a:pos x="342" y="3"/>
                </a:cxn>
              </a:cxnLst>
              <a:rect l="0" t="0" r="r" b="b"/>
              <a:pathLst>
                <a:path w="370" h="1627">
                  <a:moveTo>
                    <a:pt x="353" y="0"/>
                  </a:moveTo>
                  <a:lnTo>
                    <a:pt x="359" y="0"/>
                  </a:lnTo>
                  <a:lnTo>
                    <a:pt x="364" y="3"/>
                  </a:lnTo>
                  <a:lnTo>
                    <a:pt x="367" y="6"/>
                  </a:lnTo>
                  <a:lnTo>
                    <a:pt x="370" y="11"/>
                  </a:lnTo>
                  <a:lnTo>
                    <a:pt x="370" y="17"/>
                  </a:lnTo>
                  <a:lnTo>
                    <a:pt x="370" y="17"/>
                  </a:lnTo>
                  <a:lnTo>
                    <a:pt x="370" y="20"/>
                  </a:lnTo>
                  <a:lnTo>
                    <a:pt x="367" y="23"/>
                  </a:lnTo>
                  <a:lnTo>
                    <a:pt x="367" y="26"/>
                  </a:lnTo>
                  <a:lnTo>
                    <a:pt x="362" y="29"/>
                  </a:lnTo>
                  <a:lnTo>
                    <a:pt x="356" y="35"/>
                  </a:lnTo>
                  <a:lnTo>
                    <a:pt x="348" y="43"/>
                  </a:lnTo>
                  <a:lnTo>
                    <a:pt x="280" y="124"/>
                  </a:lnTo>
                  <a:lnTo>
                    <a:pt x="227" y="210"/>
                  </a:lnTo>
                  <a:lnTo>
                    <a:pt x="182" y="302"/>
                  </a:lnTo>
                  <a:lnTo>
                    <a:pt x="149" y="397"/>
                  </a:lnTo>
                  <a:lnTo>
                    <a:pt x="124" y="498"/>
                  </a:lnTo>
                  <a:lnTo>
                    <a:pt x="107" y="602"/>
                  </a:lnTo>
                  <a:lnTo>
                    <a:pt x="96" y="706"/>
                  </a:lnTo>
                  <a:lnTo>
                    <a:pt x="93" y="812"/>
                  </a:lnTo>
                  <a:lnTo>
                    <a:pt x="96" y="899"/>
                  </a:lnTo>
                  <a:lnTo>
                    <a:pt x="101" y="985"/>
                  </a:lnTo>
                  <a:lnTo>
                    <a:pt x="115" y="1074"/>
                  </a:lnTo>
                  <a:lnTo>
                    <a:pt x="132" y="1166"/>
                  </a:lnTo>
                  <a:lnTo>
                    <a:pt x="157" y="1256"/>
                  </a:lnTo>
                  <a:lnTo>
                    <a:pt x="191" y="1342"/>
                  </a:lnTo>
                  <a:lnTo>
                    <a:pt x="230" y="1426"/>
                  </a:lnTo>
                  <a:lnTo>
                    <a:pt x="280" y="1503"/>
                  </a:lnTo>
                  <a:lnTo>
                    <a:pt x="342" y="1575"/>
                  </a:lnTo>
                  <a:lnTo>
                    <a:pt x="350" y="1584"/>
                  </a:lnTo>
                  <a:lnTo>
                    <a:pt x="359" y="1593"/>
                  </a:lnTo>
                  <a:lnTo>
                    <a:pt x="364" y="1598"/>
                  </a:lnTo>
                  <a:lnTo>
                    <a:pt x="367" y="1601"/>
                  </a:lnTo>
                  <a:lnTo>
                    <a:pt x="370" y="1604"/>
                  </a:lnTo>
                  <a:lnTo>
                    <a:pt x="370" y="1607"/>
                  </a:lnTo>
                  <a:lnTo>
                    <a:pt x="370" y="1610"/>
                  </a:lnTo>
                  <a:lnTo>
                    <a:pt x="370" y="1613"/>
                  </a:lnTo>
                  <a:lnTo>
                    <a:pt x="370" y="1613"/>
                  </a:lnTo>
                  <a:lnTo>
                    <a:pt x="370" y="1619"/>
                  </a:lnTo>
                  <a:lnTo>
                    <a:pt x="364" y="1624"/>
                  </a:lnTo>
                  <a:lnTo>
                    <a:pt x="359" y="1627"/>
                  </a:lnTo>
                  <a:lnTo>
                    <a:pt x="353" y="1627"/>
                  </a:lnTo>
                  <a:lnTo>
                    <a:pt x="342" y="1621"/>
                  </a:lnTo>
                  <a:lnTo>
                    <a:pt x="322" y="1607"/>
                  </a:lnTo>
                  <a:lnTo>
                    <a:pt x="294" y="1584"/>
                  </a:lnTo>
                  <a:lnTo>
                    <a:pt x="258" y="1549"/>
                  </a:lnTo>
                  <a:lnTo>
                    <a:pt x="222" y="1506"/>
                  </a:lnTo>
                  <a:lnTo>
                    <a:pt x="182" y="1454"/>
                  </a:lnTo>
                  <a:lnTo>
                    <a:pt x="143" y="1391"/>
                  </a:lnTo>
                  <a:lnTo>
                    <a:pt x="107" y="1319"/>
                  </a:lnTo>
                  <a:lnTo>
                    <a:pt x="62" y="1210"/>
                  </a:lnTo>
                  <a:lnTo>
                    <a:pt x="31" y="1100"/>
                  </a:lnTo>
                  <a:lnTo>
                    <a:pt x="14" y="994"/>
                  </a:lnTo>
                  <a:lnTo>
                    <a:pt x="3" y="899"/>
                  </a:lnTo>
                  <a:lnTo>
                    <a:pt x="0" y="812"/>
                  </a:lnTo>
                  <a:lnTo>
                    <a:pt x="3" y="726"/>
                  </a:lnTo>
                  <a:lnTo>
                    <a:pt x="14" y="631"/>
                  </a:lnTo>
                  <a:lnTo>
                    <a:pt x="31" y="530"/>
                  </a:lnTo>
                  <a:lnTo>
                    <a:pt x="59" y="423"/>
                  </a:lnTo>
                  <a:lnTo>
                    <a:pt x="101" y="317"/>
                  </a:lnTo>
                  <a:lnTo>
                    <a:pt x="138" y="242"/>
                  </a:lnTo>
                  <a:lnTo>
                    <a:pt x="180" y="179"/>
                  </a:lnTo>
                  <a:lnTo>
                    <a:pt x="219" y="124"/>
                  </a:lnTo>
                  <a:lnTo>
                    <a:pt x="258" y="81"/>
                  </a:lnTo>
                  <a:lnTo>
                    <a:pt x="292" y="46"/>
                  </a:lnTo>
                  <a:lnTo>
                    <a:pt x="320" y="20"/>
                  </a:lnTo>
                  <a:lnTo>
                    <a:pt x="342" y="3"/>
                  </a:lnTo>
                  <a:lnTo>
                    <a:pt x="3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 name="Freeform 125"/>
            <p:cNvSpPr>
              <a:spLocks/>
            </p:cNvSpPr>
            <p:nvPr/>
          </p:nvSpPr>
          <p:spPr bwMode="auto">
            <a:xfrm>
              <a:off x="8748" y="4246"/>
              <a:ext cx="938" cy="737"/>
            </a:xfrm>
            <a:custGeom>
              <a:avLst/>
              <a:gdLst/>
              <a:ahLst/>
              <a:cxnLst>
                <a:cxn ang="0">
                  <a:pos x="902" y="6"/>
                </a:cxn>
                <a:cxn ang="0">
                  <a:pos x="933" y="63"/>
                </a:cxn>
                <a:cxn ang="0">
                  <a:pos x="938" y="112"/>
                </a:cxn>
                <a:cxn ang="0">
                  <a:pos x="927" y="222"/>
                </a:cxn>
                <a:cxn ang="0">
                  <a:pos x="896" y="354"/>
                </a:cxn>
                <a:cxn ang="0">
                  <a:pos x="860" y="475"/>
                </a:cxn>
                <a:cxn ang="0">
                  <a:pos x="815" y="567"/>
                </a:cxn>
                <a:cxn ang="0">
                  <a:pos x="756" y="654"/>
                </a:cxn>
                <a:cxn ang="0">
                  <a:pos x="681" y="714"/>
                </a:cxn>
                <a:cxn ang="0">
                  <a:pos x="586" y="737"/>
                </a:cxn>
                <a:cxn ang="0">
                  <a:pos x="499" y="714"/>
                </a:cxn>
                <a:cxn ang="0">
                  <a:pos x="440" y="651"/>
                </a:cxn>
                <a:cxn ang="0">
                  <a:pos x="412" y="565"/>
                </a:cxn>
                <a:cxn ang="0">
                  <a:pos x="348" y="651"/>
                </a:cxn>
                <a:cxn ang="0">
                  <a:pos x="266" y="711"/>
                </a:cxn>
                <a:cxn ang="0">
                  <a:pos x="166" y="737"/>
                </a:cxn>
                <a:cxn ang="0">
                  <a:pos x="84" y="717"/>
                </a:cxn>
                <a:cxn ang="0">
                  <a:pos x="34" y="662"/>
                </a:cxn>
                <a:cxn ang="0">
                  <a:pos x="9" y="588"/>
                </a:cxn>
                <a:cxn ang="0">
                  <a:pos x="0" y="504"/>
                </a:cxn>
                <a:cxn ang="0">
                  <a:pos x="20" y="346"/>
                </a:cxn>
                <a:cxn ang="0">
                  <a:pos x="68" y="184"/>
                </a:cxn>
                <a:cxn ang="0">
                  <a:pos x="140" y="43"/>
                </a:cxn>
                <a:cxn ang="0">
                  <a:pos x="152" y="26"/>
                </a:cxn>
                <a:cxn ang="0">
                  <a:pos x="166" y="14"/>
                </a:cxn>
                <a:cxn ang="0">
                  <a:pos x="182" y="9"/>
                </a:cxn>
                <a:cxn ang="0">
                  <a:pos x="199" y="14"/>
                </a:cxn>
                <a:cxn ang="0">
                  <a:pos x="210" y="29"/>
                </a:cxn>
                <a:cxn ang="0">
                  <a:pos x="208" y="49"/>
                </a:cxn>
                <a:cxn ang="0">
                  <a:pos x="177" y="95"/>
                </a:cxn>
                <a:cxn ang="0">
                  <a:pos x="132" y="167"/>
                </a:cxn>
                <a:cxn ang="0">
                  <a:pos x="84" y="262"/>
                </a:cxn>
                <a:cxn ang="0">
                  <a:pos x="54" y="372"/>
                </a:cxn>
                <a:cxn ang="0">
                  <a:pos x="54" y="472"/>
                </a:cxn>
                <a:cxn ang="0">
                  <a:pos x="70" y="544"/>
                </a:cxn>
                <a:cxn ang="0">
                  <a:pos x="115" y="599"/>
                </a:cxn>
                <a:cxn ang="0">
                  <a:pos x="188" y="619"/>
                </a:cxn>
                <a:cxn ang="0">
                  <a:pos x="278" y="599"/>
                </a:cxn>
                <a:cxn ang="0">
                  <a:pos x="348" y="544"/>
                </a:cxn>
                <a:cxn ang="0">
                  <a:pos x="404" y="470"/>
                </a:cxn>
                <a:cxn ang="0">
                  <a:pos x="412" y="386"/>
                </a:cxn>
                <a:cxn ang="0">
                  <a:pos x="432" y="302"/>
                </a:cxn>
                <a:cxn ang="0">
                  <a:pos x="448" y="262"/>
                </a:cxn>
                <a:cxn ang="0">
                  <a:pos x="462" y="251"/>
                </a:cxn>
                <a:cxn ang="0">
                  <a:pos x="476" y="245"/>
                </a:cxn>
                <a:cxn ang="0">
                  <a:pos x="493" y="248"/>
                </a:cxn>
                <a:cxn ang="0">
                  <a:pos x="504" y="256"/>
                </a:cxn>
                <a:cxn ang="0">
                  <a:pos x="510" y="271"/>
                </a:cxn>
                <a:cxn ang="0">
                  <a:pos x="507" y="314"/>
                </a:cxn>
                <a:cxn ang="0">
                  <a:pos x="485" y="400"/>
                </a:cxn>
                <a:cxn ang="0">
                  <a:pos x="460" y="472"/>
                </a:cxn>
                <a:cxn ang="0">
                  <a:pos x="485" y="550"/>
                </a:cxn>
                <a:cxn ang="0">
                  <a:pos x="535" y="602"/>
                </a:cxn>
                <a:cxn ang="0">
                  <a:pos x="611" y="619"/>
                </a:cxn>
                <a:cxn ang="0">
                  <a:pos x="692" y="596"/>
                </a:cxn>
                <a:cxn ang="0">
                  <a:pos x="762" y="536"/>
                </a:cxn>
                <a:cxn ang="0">
                  <a:pos x="826" y="435"/>
                </a:cxn>
                <a:cxn ang="0">
                  <a:pos x="866" y="314"/>
                </a:cxn>
                <a:cxn ang="0">
                  <a:pos x="866" y="216"/>
                </a:cxn>
                <a:cxn ang="0">
                  <a:pos x="835" y="147"/>
                </a:cxn>
                <a:cxn ang="0">
                  <a:pos x="798" y="101"/>
                </a:cxn>
                <a:cxn ang="0">
                  <a:pos x="798" y="49"/>
                </a:cxn>
                <a:cxn ang="0">
                  <a:pos x="846" y="6"/>
                </a:cxn>
              </a:cxnLst>
              <a:rect l="0" t="0" r="r" b="b"/>
              <a:pathLst>
                <a:path w="938" h="737">
                  <a:moveTo>
                    <a:pt x="877" y="0"/>
                  </a:moveTo>
                  <a:lnTo>
                    <a:pt x="902" y="6"/>
                  </a:lnTo>
                  <a:lnTo>
                    <a:pt x="922" y="29"/>
                  </a:lnTo>
                  <a:lnTo>
                    <a:pt x="933" y="63"/>
                  </a:lnTo>
                  <a:lnTo>
                    <a:pt x="938" y="112"/>
                  </a:lnTo>
                  <a:lnTo>
                    <a:pt x="938" y="112"/>
                  </a:lnTo>
                  <a:lnTo>
                    <a:pt x="936" y="161"/>
                  </a:lnTo>
                  <a:lnTo>
                    <a:pt x="927" y="222"/>
                  </a:lnTo>
                  <a:lnTo>
                    <a:pt x="913" y="288"/>
                  </a:lnTo>
                  <a:lnTo>
                    <a:pt x="896" y="354"/>
                  </a:lnTo>
                  <a:lnTo>
                    <a:pt x="877" y="418"/>
                  </a:lnTo>
                  <a:lnTo>
                    <a:pt x="860" y="475"/>
                  </a:lnTo>
                  <a:lnTo>
                    <a:pt x="843" y="516"/>
                  </a:lnTo>
                  <a:lnTo>
                    <a:pt x="815" y="567"/>
                  </a:lnTo>
                  <a:lnTo>
                    <a:pt x="787" y="614"/>
                  </a:lnTo>
                  <a:lnTo>
                    <a:pt x="756" y="654"/>
                  </a:lnTo>
                  <a:lnTo>
                    <a:pt x="720" y="688"/>
                  </a:lnTo>
                  <a:lnTo>
                    <a:pt x="681" y="714"/>
                  </a:lnTo>
                  <a:lnTo>
                    <a:pt x="636" y="732"/>
                  </a:lnTo>
                  <a:lnTo>
                    <a:pt x="586" y="737"/>
                  </a:lnTo>
                  <a:lnTo>
                    <a:pt x="538" y="732"/>
                  </a:lnTo>
                  <a:lnTo>
                    <a:pt x="499" y="714"/>
                  </a:lnTo>
                  <a:lnTo>
                    <a:pt x="465" y="686"/>
                  </a:lnTo>
                  <a:lnTo>
                    <a:pt x="440" y="651"/>
                  </a:lnTo>
                  <a:lnTo>
                    <a:pt x="420" y="611"/>
                  </a:lnTo>
                  <a:lnTo>
                    <a:pt x="412" y="565"/>
                  </a:lnTo>
                  <a:lnTo>
                    <a:pt x="381" y="611"/>
                  </a:lnTo>
                  <a:lnTo>
                    <a:pt x="348" y="651"/>
                  </a:lnTo>
                  <a:lnTo>
                    <a:pt x="308" y="686"/>
                  </a:lnTo>
                  <a:lnTo>
                    <a:pt x="266" y="711"/>
                  </a:lnTo>
                  <a:lnTo>
                    <a:pt x="219" y="732"/>
                  </a:lnTo>
                  <a:lnTo>
                    <a:pt x="166" y="737"/>
                  </a:lnTo>
                  <a:lnTo>
                    <a:pt x="121" y="732"/>
                  </a:lnTo>
                  <a:lnTo>
                    <a:pt x="84" y="717"/>
                  </a:lnTo>
                  <a:lnTo>
                    <a:pt x="56" y="694"/>
                  </a:lnTo>
                  <a:lnTo>
                    <a:pt x="34" y="662"/>
                  </a:lnTo>
                  <a:lnTo>
                    <a:pt x="17" y="628"/>
                  </a:lnTo>
                  <a:lnTo>
                    <a:pt x="9" y="588"/>
                  </a:lnTo>
                  <a:lnTo>
                    <a:pt x="3" y="547"/>
                  </a:lnTo>
                  <a:lnTo>
                    <a:pt x="0" y="504"/>
                  </a:lnTo>
                  <a:lnTo>
                    <a:pt x="6" y="426"/>
                  </a:lnTo>
                  <a:lnTo>
                    <a:pt x="20" y="346"/>
                  </a:lnTo>
                  <a:lnTo>
                    <a:pt x="40" y="262"/>
                  </a:lnTo>
                  <a:lnTo>
                    <a:pt x="68" y="184"/>
                  </a:lnTo>
                  <a:lnTo>
                    <a:pt x="101" y="110"/>
                  </a:lnTo>
                  <a:lnTo>
                    <a:pt x="140" y="43"/>
                  </a:lnTo>
                  <a:lnTo>
                    <a:pt x="146" y="35"/>
                  </a:lnTo>
                  <a:lnTo>
                    <a:pt x="152" y="26"/>
                  </a:lnTo>
                  <a:lnTo>
                    <a:pt x="157" y="20"/>
                  </a:lnTo>
                  <a:lnTo>
                    <a:pt x="166" y="14"/>
                  </a:lnTo>
                  <a:lnTo>
                    <a:pt x="174" y="9"/>
                  </a:lnTo>
                  <a:lnTo>
                    <a:pt x="182" y="9"/>
                  </a:lnTo>
                  <a:lnTo>
                    <a:pt x="191" y="9"/>
                  </a:lnTo>
                  <a:lnTo>
                    <a:pt x="199" y="14"/>
                  </a:lnTo>
                  <a:lnTo>
                    <a:pt x="208" y="20"/>
                  </a:lnTo>
                  <a:lnTo>
                    <a:pt x="210" y="29"/>
                  </a:lnTo>
                  <a:lnTo>
                    <a:pt x="213" y="38"/>
                  </a:lnTo>
                  <a:lnTo>
                    <a:pt x="208" y="49"/>
                  </a:lnTo>
                  <a:lnTo>
                    <a:pt x="196" y="66"/>
                  </a:lnTo>
                  <a:lnTo>
                    <a:pt x="177" y="95"/>
                  </a:lnTo>
                  <a:lnTo>
                    <a:pt x="154" y="127"/>
                  </a:lnTo>
                  <a:lnTo>
                    <a:pt x="132" y="167"/>
                  </a:lnTo>
                  <a:lnTo>
                    <a:pt x="107" y="213"/>
                  </a:lnTo>
                  <a:lnTo>
                    <a:pt x="84" y="262"/>
                  </a:lnTo>
                  <a:lnTo>
                    <a:pt x="68" y="317"/>
                  </a:lnTo>
                  <a:lnTo>
                    <a:pt x="54" y="372"/>
                  </a:lnTo>
                  <a:lnTo>
                    <a:pt x="51" y="432"/>
                  </a:lnTo>
                  <a:lnTo>
                    <a:pt x="54" y="472"/>
                  </a:lnTo>
                  <a:lnTo>
                    <a:pt x="59" y="510"/>
                  </a:lnTo>
                  <a:lnTo>
                    <a:pt x="70" y="544"/>
                  </a:lnTo>
                  <a:lnTo>
                    <a:pt x="90" y="576"/>
                  </a:lnTo>
                  <a:lnTo>
                    <a:pt x="115" y="599"/>
                  </a:lnTo>
                  <a:lnTo>
                    <a:pt x="146" y="614"/>
                  </a:lnTo>
                  <a:lnTo>
                    <a:pt x="188" y="619"/>
                  </a:lnTo>
                  <a:lnTo>
                    <a:pt x="236" y="614"/>
                  </a:lnTo>
                  <a:lnTo>
                    <a:pt x="278" y="599"/>
                  </a:lnTo>
                  <a:lnTo>
                    <a:pt x="314" y="573"/>
                  </a:lnTo>
                  <a:lnTo>
                    <a:pt x="348" y="544"/>
                  </a:lnTo>
                  <a:lnTo>
                    <a:pt x="376" y="510"/>
                  </a:lnTo>
                  <a:lnTo>
                    <a:pt x="404" y="470"/>
                  </a:lnTo>
                  <a:lnTo>
                    <a:pt x="406" y="432"/>
                  </a:lnTo>
                  <a:lnTo>
                    <a:pt x="412" y="386"/>
                  </a:lnTo>
                  <a:lnTo>
                    <a:pt x="420" y="340"/>
                  </a:lnTo>
                  <a:lnTo>
                    <a:pt x="432" y="302"/>
                  </a:lnTo>
                  <a:lnTo>
                    <a:pt x="440" y="274"/>
                  </a:lnTo>
                  <a:lnTo>
                    <a:pt x="448" y="262"/>
                  </a:lnTo>
                  <a:lnTo>
                    <a:pt x="454" y="256"/>
                  </a:lnTo>
                  <a:lnTo>
                    <a:pt x="462" y="251"/>
                  </a:lnTo>
                  <a:lnTo>
                    <a:pt x="471" y="248"/>
                  </a:lnTo>
                  <a:lnTo>
                    <a:pt x="476" y="245"/>
                  </a:lnTo>
                  <a:lnTo>
                    <a:pt x="485" y="245"/>
                  </a:lnTo>
                  <a:lnTo>
                    <a:pt x="493" y="248"/>
                  </a:lnTo>
                  <a:lnTo>
                    <a:pt x="499" y="251"/>
                  </a:lnTo>
                  <a:lnTo>
                    <a:pt x="504" y="256"/>
                  </a:lnTo>
                  <a:lnTo>
                    <a:pt x="507" y="262"/>
                  </a:lnTo>
                  <a:lnTo>
                    <a:pt x="510" y="271"/>
                  </a:lnTo>
                  <a:lnTo>
                    <a:pt x="510" y="282"/>
                  </a:lnTo>
                  <a:lnTo>
                    <a:pt x="507" y="314"/>
                  </a:lnTo>
                  <a:lnTo>
                    <a:pt x="499" y="357"/>
                  </a:lnTo>
                  <a:lnTo>
                    <a:pt x="485" y="400"/>
                  </a:lnTo>
                  <a:lnTo>
                    <a:pt x="471" y="441"/>
                  </a:lnTo>
                  <a:lnTo>
                    <a:pt x="460" y="472"/>
                  </a:lnTo>
                  <a:lnTo>
                    <a:pt x="468" y="516"/>
                  </a:lnTo>
                  <a:lnTo>
                    <a:pt x="485" y="550"/>
                  </a:lnTo>
                  <a:lnTo>
                    <a:pt x="504" y="579"/>
                  </a:lnTo>
                  <a:lnTo>
                    <a:pt x="535" y="602"/>
                  </a:lnTo>
                  <a:lnTo>
                    <a:pt x="569" y="614"/>
                  </a:lnTo>
                  <a:lnTo>
                    <a:pt x="611" y="619"/>
                  </a:lnTo>
                  <a:lnTo>
                    <a:pt x="653" y="614"/>
                  </a:lnTo>
                  <a:lnTo>
                    <a:pt x="692" y="596"/>
                  </a:lnTo>
                  <a:lnTo>
                    <a:pt x="728" y="570"/>
                  </a:lnTo>
                  <a:lnTo>
                    <a:pt x="762" y="536"/>
                  </a:lnTo>
                  <a:lnTo>
                    <a:pt x="793" y="493"/>
                  </a:lnTo>
                  <a:lnTo>
                    <a:pt x="826" y="435"/>
                  </a:lnTo>
                  <a:lnTo>
                    <a:pt x="852" y="374"/>
                  </a:lnTo>
                  <a:lnTo>
                    <a:pt x="866" y="314"/>
                  </a:lnTo>
                  <a:lnTo>
                    <a:pt x="871" y="262"/>
                  </a:lnTo>
                  <a:lnTo>
                    <a:pt x="866" y="216"/>
                  </a:lnTo>
                  <a:lnTo>
                    <a:pt x="854" y="176"/>
                  </a:lnTo>
                  <a:lnTo>
                    <a:pt x="835" y="147"/>
                  </a:lnTo>
                  <a:lnTo>
                    <a:pt x="818" y="124"/>
                  </a:lnTo>
                  <a:lnTo>
                    <a:pt x="798" y="101"/>
                  </a:lnTo>
                  <a:lnTo>
                    <a:pt x="793" y="78"/>
                  </a:lnTo>
                  <a:lnTo>
                    <a:pt x="798" y="49"/>
                  </a:lnTo>
                  <a:lnTo>
                    <a:pt x="818" y="23"/>
                  </a:lnTo>
                  <a:lnTo>
                    <a:pt x="846" y="6"/>
                  </a:lnTo>
                  <a:lnTo>
                    <a:pt x="8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 name="Freeform 126"/>
            <p:cNvSpPr>
              <a:spLocks noEditPoints="1"/>
            </p:cNvSpPr>
            <p:nvPr/>
          </p:nvSpPr>
          <p:spPr bwMode="auto">
            <a:xfrm>
              <a:off x="9868" y="3745"/>
              <a:ext cx="370" cy="1627"/>
            </a:xfrm>
            <a:custGeom>
              <a:avLst/>
              <a:gdLst/>
              <a:ahLst/>
              <a:cxnLst>
                <a:cxn ang="0">
                  <a:pos x="370" y="812"/>
                </a:cxn>
                <a:cxn ang="0">
                  <a:pos x="370" y="812"/>
                </a:cxn>
                <a:cxn ang="0">
                  <a:pos x="28" y="3"/>
                </a:cxn>
                <a:cxn ang="0">
                  <a:pos x="79" y="43"/>
                </a:cxn>
                <a:cxn ang="0">
                  <a:pos x="149" y="121"/>
                </a:cxn>
                <a:cxn ang="0">
                  <a:pos x="227" y="236"/>
                </a:cxn>
                <a:cxn ang="0">
                  <a:pos x="308" y="418"/>
                </a:cxn>
                <a:cxn ang="0">
                  <a:pos x="359" y="634"/>
                </a:cxn>
                <a:cxn ang="0">
                  <a:pos x="370" y="812"/>
                </a:cxn>
                <a:cxn ang="0">
                  <a:pos x="359" y="994"/>
                </a:cxn>
                <a:cxn ang="0">
                  <a:pos x="311" y="1201"/>
                </a:cxn>
                <a:cxn ang="0">
                  <a:pos x="233" y="1382"/>
                </a:cxn>
                <a:cxn ang="0">
                  <a:pos x="152" y="1500"/>
                </a:cxn>
                <a:cxn ang="0">
                  <a:pos x="79" y="1581"/>
                </a:cxn>
                <a:cxn ang="0">
                  <a:pos x="31" y="1621"/>
                </a:cxn>
                <a:cxn ang="0">
                  <a:pos x="12" y="1627"/>
                </a:cxn>
                <a:cxn ang="0">
                  <a:pos x="3" y="1619"/>
                </a:cxn>
                <a:cxn ang="0">
                  <a:pos x="0" y="1610"/>
                </a:cxn>
                <a:cxn ang="0">
                  <a:pos x="3" y="1604"/>
                </a:cxn>
                <a:cxn ang="0">
                  <a:pos x="9" y="1595"/>
                </a:cxn>
                <a:cxn ang="0">
                  <a:pos x="23" y="1584"/>
                </a:cxn>
                <a:cxn ang="0">
                  <a:pos x="146" y="1417"/>
                </a:cxn>
                <a:cxn ang="0">
                  <a:pos x="224" y="1227"/>
                </a:cxn>
                <a:cxn ang="0">
                  <a:pos x="266" y="1022"/>
                </a:cxn>
                <a:cxn ang="0">
                  <a:pos x="278" y="812"/>
                </a:cxn>
                <a:cxn ang="0">
                  <a:pos x="255" y="541"/>
                </a:cxn>
                <a:cxn ang="0">
                  <a:pos x="194" y="311"/>
                </a:cxn>
                <a:cxn ang="0">
                  <a:pos x="93" y="127"/>
                </a:cxn>
                <a:cxn ang="0">
                  <a:pos x="20" y="43"/>
                </a:cxn>
                <a:cxn ang="0">
                  <a:pos x="9" y="29"/>
                </a:cxn>
                <a:cxn ang="0">
                  <a:pos x="3" y="23"/>
                </a:cxn>
                <a:cxn ang="0">
                  <a:pos x="0" y="17"/>
                </a:cxn>
                <a:cxn ang="0">
                  <a:pos x="3" y="9"/>
                </a:cxn>
                <a:cxn ang="0">
                  <a:pos x="12" y="0"/>
                </a:cxn>
              </a:cxnLst>
              <a:rect l="0" t="0" r="r" b="b"/>
              <a:pathLst>
                <a:path w="370" h="1627">
                  <a:moveTo>
                    <a:pt x="370" y="812"/>
                  </a:moveTo>
                  <a:lnTo>
                    <a:pt x="370" y="812"/>
                  </a:lnTo>
                  <a:lnTo>
                    <a:pt x="370" y="812"/>
                  </a:lnTo>
                  <a:lnTo>
                    <a:pt x="370" y="812"/>
                  </a:lnTo>
                  <a:close/>
                  <a:moveTo>
                    <a:pt x="20" y="0"/>
                  </a:moveTo>
                  <a:lnTo>
                    <a:pt x="28" y="3"/>
                  </a:lnTo>
                  <a:lnTo>
                    <a:pt x="51" y="20"/>
                  </a:lnTo>
                  <a:lnTo>
                    <a:pt x="79" y="43"/>
                  </a:lnTo>
                  <a:lnTo>
                    <a:pt x="112" y="78"/>
                  </a:lnTo>
                  <a:lnTo>
                    <a:pt x="149" y="121"/>
                  </a:lnTo>
                  <a:lnTo>
                    <a:pt x="188" y="173"/>
                  </a:lnTo>
                  <a:lnTo>
                    <a:pt x="227" y="236"/>
                  </a:lnTo>
                  <a:lnTo>
                    <a:pt x="266" y="305"/>
                  </a:lnTo>
                  <a:lnTo>
                    <a:pt x="308" y="418"/>
                  </a:lnTo>
                  <a:lnTo>
                    <a:pt x="339" y="527"/>
                  </a:lnTo>
                  <a:lnTo>
                    <a:pt x="359" y="634"/>
                  </a:lnTo>
                  <a:lnTo>
                    <a:pt x="367" y="729"/>
                  </a:lnTo>
                  <a:lnTo>
                    <a:pt x="370" y="812"/>
                  </a:lnTo>
                  <a:lnTo>
                    <a:pt x="367" y="899"/>
                  </a:lnTo>
                  <a:lnTo>
                    <a:pt x="359" y="994"/>
                  </a:lnTo>
                  <a:lnTo>
                    <a:pt x="339" y="1097"/>
                  </a:lnTo>
                  <a:lnTo>
                    <a:pt x="311" y="1201"/>
                  </a:lnTo>
                  <a:lnTo>
                    <a:pt x="269" y="1310"/>
                  </a:lnTo>
                  <a:lnTo>
                    <a:pt x="233" y="1382"/>
                  </a:lnTo>
                  <a:lnTo>
                    <a:pt x="194" y="1446"/>
                  </a:lnTo>
                  <a:lnTo>
                    <a:pt x="152" y="1500"/>
                  </a:lnTo>
                  <a:lnTo>
                    <a:pt x="115" y="1547"/>
                  </a:lnTo>
                  <a:lnTo>
                    <a:pt x="79" y="1581"/>
                  </a:lnTo>
                  <a:lnTo>
                    <a:pt x="51" y="1607"/>
                  </a:lnTo>
                  <a:lnTo>
                    <a:pt x="31" y="1621"/>
                  </a:lnTo>
                  <a:lnTo>
                    <a:pt x="20" y="1627"/>
                  </a:lnTo>
                  <a:lnTo>
                    <a:pt x="12" y="1627"/>
                  </a:lnTo>
                  <a:lnTo>
                    <a:pt x="6" y="1621"/>
                  </a:lnTo>
                  <a:lnTo>
                    <a:pt x="3" y="1619"/>
                  </a:lnTo>
                  <a:lnTo>
                    <a:pt x="0" y="1613"/>
                  </a:lnTo>
                  <a:lnTo>
                    <a:pt x="0" y="1610"/>
                  </a:lnTo>
                  <a:lnTo>
                    <a:pt x="3" y="1607"/>
                  </a:lnTo>
                  <a:lnTo>
                    <a:pt x="3" y="1604"/>
                  </a:lnTo>
                  <a:lnTo>
                    <a:pt x="6" y="1601"/>
                  </a:lnTo>
                  <a:lnTo>
                    <a:pt x="9" y="1595"/>
                  </a:lnTo>
                  <a:lnTo>
                    <a:pt x="14" y="1590"/>
                  </a:lnTo>
                  <a:lnTo>
                    <a:pt x="23" y="1584"/>
                  </a:lnTo>
                  <a:lnTo>
                    <a:pt x="90" y="1503"/>
                  </a:lnTo>
                  <a:lnTo>
                    <a:pt x="146" y="1417"/>
                  </a:lnTo>
                  <a:lnTo>
                    <a:pt x="191" y="1325"/>
                  </a:lnTo>
                  <a:lnTo>
                    <a:pt x="224" y="1227"/>
                  </a:lnTo>
                  <a:lnTo>
                    <a:pt x="250" y="1126"/>
                  </a:lnTo>
                  <a:lnTo>
                    <a:pt x="266" y="1022"/>
                  </a:lnTo>
                  <a:lnTo>
                    <a:pt x="275" y="919"/>
                  </a:lnTo>
                  <a:lnTo>
                    <a:pt x="278" y="812"/>
                  </a:lnTo>
                  <a:lnTo>
                    <a:pt x="272" y="671"/>
                  </a:lnTo>
                  <a:lnTo>
                    <a:pt x="255" y="541"/>
                  </a:lnTo>
                  <a:lnTo>
                    <a:pt x="230" y="420"/>
                  </a:lnTo>
                  <a:lnTo>
                    <a:pt x="194" y="311"/>
                  </a:lnTo>
                  <a:lnTo>
                    <a:pt x="149" y="213"/>
                  </a:lnTo>
                  <a:lnTo>
                    <a:pt x="93" y="127"/>
                  </a:lnTo>
                  <a:lnTo>
                    <a:pt x="31" y="52"/>
                  </a:lnTo>
                  <a:lnTo>
                    <a:pt x="20" y="43"/>
                  </a:lnTo>
                  <a:lnTo>
                    <a:pt x="14" y="35"/>
                  </a:lnTo>
                  <a:lnTo>
                    <a:pt x="9" y="29"/>
                  </a:lnTo>
                  <a:lnTo>
                    <a:pt x="6" y="26"/>
                  </a:lnTo>
                  <a:lnTo>
                    <a:pt x="3" y="23"/>
                  </a:lnTo>
                  <a:lnTo>
                    <a:pt x="0" y="20"/>
                  </a:lnTo>
                  <a:lnTo>
                    <a:pt x="0" y="17"/>
                  </a:lnTo>
                  <a:lnTo>
                    <a:pt x="0" y="17"/>
                  </a:lnTo>
                  <a:lnTo>
                    <a:pt x="3" y="9"/>
                  </a:lnTo>
                  <a:lnTo>
                    <a:pt x="6" y="3"/>
                  </a:lnTo>
                  <a:lnTo>
                    <a:pt x="12"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12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17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2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2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1+1 Dimensional Action &amp; BC’s</a:t>
            </a:r>
            <a:endParaRPr lang="en-US" dirty="0"/>
          </a:p>
        </p:txBody>
      </p:sp>
      <p:pic>
        <p:nvPicPr>
          <p:cNvPr id="4098" name="Picture 2"/>
          <p:cNvPicPr>
            <a:picLocks noChangeAspect="1" noChangeArrowheads="1"/>
          </p:cNvPicPr>
          <p:nvPr/>
        </p:nvPicPr>
        <p:blipFill>
          <a:blip r:embed="rId8" cstate="print"/>
          <a:srcRect/>
          <a:stretch>
            <a:fillRect/>
          </a:stretch>
        </p:blipFill>
        <p:spPr bwMode="auto">
          <a:xfrm>
            <a:off x="0" y="2362200"/>
            <a:ext cx="8849096" cy="2424841"/>
          </a:xfrm>
          <a:prstGeom prst="rect">
            <a:avLst/>
          </a:prstGeom>
          <a:noFill/>
          <a:ln w="9525">
            <a:noFill/>
            <a:miter lim="800000"/>
            <a:headEnd/>
            <a:tailEnd/>
          </a:ln>
        </p:spPr>
      </p:pic>
      <p:sp>
        <p:nvSpPr>
          <p:cNvPr id="4" name="TextBox 3"/>
          <p:cNvSpPr txBox="1"/>
          <p:nvPr/>
        </p:nvSpPr>
        <p:spPr>
          <a:xfrm>
            <a:off x="0" y="1524000"/>
            <a:ext cx="9144000" cy="523220"/>
          </a:xfrm>
          <a:prstGeom prst="rect">
            <a:avLst/>
          </a:prstGeom>
          <a:noFill/>
        </p:spPr>
        <p:txBody>
          <a:bodyPr wrap="square" rtlCol="0">
            <a:spAutoFit/>
          </a:bodyPr>
          <a:lstStyle/>
          <a:p>
            <a:r>
              <a:rPr lang="en-US" sz="2800" dirty="0" smtClean="0"/>
              <a:t>Take X = </a:t>
            </a:r>
            <a:r>
              <a:rPr lang="en-US" sz="2800" dirty="0" smtClean="0">
                <a:latin typeface="Mathematica7Mono" pitchFamily="2" charset="0"/>
                <a:ea typeface="Mathematica7Mono" pitchFamily="2" charset="0"/>
              </a:rPr>
              <a:t>C </a:t>
            </a:r>
            <a:r>
              <a:rPr lang="en-US" sz="2800" dirty="0" smtClean="0"/>
              <a:t> with its Euclidean metric, for simplicity. </a:t>
            </a:r>
            <a:endParaRPr lang="en-US" sz="2800" dirty="0"/>
          </a:p>
        </p:txBody>
      </p:sp>
      <p:sp>
        <p:nvSpPr>
          <p:cNvPr id="5" name="TextBox 4"/>
          <p:cNvSpPr txBox="1"/>
          <p:nvPr/>
        </p:nvSpPr>
        <p:spPr>
          <a:xfrm>
            <a:off x="0" y="4572000"/>
            <a:ext cx="3429000" cy="830997"/>
          </a:xfrm>
          <a:prstGeom prst="rect">
            <a:avLst/>
          </a:prstGeom>
          <a:noFill/>
        </p:spPr>
        <p:txBody>
          <a:bodyPr wrap="square" rtlCol="0">
            <a:spAutoFit/>
          </a:bodyPr>
          <a:lstStyle/>
          <a:p>
            <a:r>
              <a:rPr lang="en-US" sz="2400" dirty="0" smtClean="0"/>
              <a:t>Need to constrain </a:t>
            </a:r>
            <a:r>
              <a:rPr lang="en-US" sz="2400" dirty="0" err="1" smtClean="0"/>
              <a:t>fieldspace</a:t>
            </a:r>
            <a:r>
              <a:rPr lang="en-US" sz="2400" dirty="0" smtClean="0"/>
              <a:t>: </a:t>
            </a:r>
            <a:endParaRPr lang="en-US" sz="2400" dirty="0"/>
          </a:p>
        </p:txBody>
      </p:sp>
      <p:sp>
        <p:nvSpPr>
          <p:cNvPr id="8" name="TextBox 7"/>
          <p:cNvSpPr txBox="1"/>
          <p:nvPr/>
        </p:nvSpPr>
        <p:spPr>
          <a:xfrm>
            <a:off x="0" y="5903893"/>
            <a:ext cx="5638800" cy="954107"/>
          </a:xfrm>
          <a:prstGeom prst="rect">
            <a:avLst/>
          </a:prstGeom>
          <a:noFill/>
        </p:spPr>
        <p:txBody>
          <a:bodyPr wrap="square" rtlCol="0">
            <a:spAutoFit/>
          </a:bodyPr>
          <a:lstStyle/>
          <a:p>
            <a:r>
              <a:rPr lang="en-US" sz="2800" dirty="0" smtClean="0"/>
              <a:t>At  finite boundaries </a:t>
            </a:r>
            <a:r>
              <a:rPr lang="en-US" sz="2800" dirty="0" smtClean="0">
                <a:sym typeface="Mathematica1"/>
              </a:rPr>
              <a:t> sits in </a:t>
            </a:r>
            <a:r>
              <a:rPr lang="en-US" sz="2800" dirty="0" smtClean="0"/>
              <a:t>a  </a:t>
            </a:r>
            <a:r>
              <a:rPr lang="en-US" sz="2800" dirty="0" err="1" smtClean="0"/>
              <a:t>Lagrangian</a:t>
            </a:r>
            <a:r>
              <a:rPr lang="en-US" sz="2800" dirty="0" smtClean="0"/>
              <a:t> </a:t>
            </a:r>
            <a:r>
              <a:rPr lang="en-US" sz="2800" dirty="0" err="1" smtClean="0"/>
              <a:t>subvariety</a:t>
            </a:r>
            <a:endParaRPr lang="en-US" sz="2800" dirty="0"/>
          </a:p>
        </p:txBody>
      </p:sp>
      <p:grpSp>
        <p:nvGrpSpPr>
          <p:cNvPr id="4100" name="Group 4"/>
          <p:cNvGrpSpPr>
            <a:grpSpLocks noChangeAspect="1"/>
          </p:cNvGrpSpPr>
          <p:nvPr>
            <p:custDataLst>
              <p:tags r:id="rId1"/>
            </p:custDataLst>
          </p:nvPr>
        </p:nvGrpSpPr>
        <p:grpSpPr bwMode="auto">
          <a:xfrm>
            <a:off x="5715000" y="6096000"/>
            <a:ext cx="1750731" cy="457200"/>
            <a:chOff x="3759" y="3818"/>
            <a:chExt cx="4530" cy="1183"/>
          </a:xfrm>
        </p:grpSpPr>
        <p:sp>
          <p:nvSpPr>
            <p:cNvPr id="4102" name="Freeform 6"/>
            <p:cNvSpPr>
              <a:spLocks/>
            </p:cNvSpPr>
            <p:nvPr/>
          </p:nvSpPr>
          <p:spPr bwMode="auto">
            <a:xfrm>
              <a:off x="3759" y="3818"/>
              <a:ext cx="992" cy="1155"/>
            </a:xfrm>
            <a:custGeom>
              <a:avLst/>
              <a:gdLst/>
              <a:ahLst/>
              <a:cxnLst>
                <a:cxn ang="0">
                  <a:pos x="859" y="12"/>
                </a:cxn>
                <a:cxn ang="0">
                  <a:pos x="916" y="66"/>
                </a:cxn>
                <a:cxn ang="0">
                  <a:pos x="935" y="150"/>
                </a:cxn>
                <a:cxn ang="0">
                  <a:pos x="923" y="218"/>
                </a:cxn>
                <a:cxn ang="0">
                  <a:pos x="893" y="255"/>
                </a:cxn>
                <a:cxn ang="0">
                  <a:pos x="821" y="293"/>
                </a:cxn>
                <a:cxn ang="0">
                  <a:pos x="784" y="300"/>
                </a:cxn>
                <a:cxn ang="0">
                  <a:pos x="776" y="297"/>
                </a:cxn>
                <a:cxn ang="0">
                  <a:pos x="772" y="287"/>
                </a:cxn>
                <a:cxn ang="0">
                  <a:pos x="779" y="249"/>
                </a:cxn>
                <a:cxn ang="0">
                  <a:pos x="779" y="210"/>
                </a:cxn>
                <a:cxn ang="0">
                  <a:pos x="769" y="163"/>
                </a:cxn>
                <a:cxn ang="0">
                  <a:pos x="736" y="118"/>
                </a:cxn>
                <a:cxn ang="0">
                  <a:pos x="667" y="98"/>
                </a:cxn>
                <a:cxn ang="0">
                  <a:pos x="615" y="108"/>
                </a:cxn>
                <a:cxn ang="0">
                  <a:pos x="584" y="133"/>
                </a:cxn>
                <a:cxn ang="0">
                  <a:pos x="488" y="287"/>
                </a:cxn>
                <a:cxn ang="0">
                  <a:pos x="413" y="493"/>
                </a:cxn>
                <a:cxn ang="0">
                  <a:pos x="360" y="690"/>
                </a:cxn>
                <a:cxn ang="0">
                  <a:pos x="320" y="816"/>
                </a:cxn>
                <a:cxn ang="0">
                  <a:pos x="237" y="972"/>
                </a:cxn>
                <a:cxn ang="0">
                  <a:pos x="299" y="965"/>
                </a:cxn>
                <a:cxn ang="0">
                  <a:pos x="418" y="981"/>
                </a:cxn>
                <a:cxn ang="0">
                  <a:pos x="512" y="1005"/>
                </a:cxn>
                <a:cxn ang="0">
                  <a:pos x="715" y="1053"/>
                </a:cxn>
                <a:cxn ang="0">
                  <a:pos x="792" y="1056"/>
                </a:cxn>
                <a:cxn ang="0">
                  <a:pos x="810" y="1037"/>
                </a:cxn>
                <a:cxn ang="0">
                  <a:pos x="834" y="989"/>
                </a:cxn>
                <a:cxn ang="0">
                  <a:pos x="850" y="957"/>
                </a:cxn>
                <a:cxn ang="0">
                  <a:pos x="890" y="925"/>
                </a:cxn>
                <a:cxn ang="0">
                  <a:pos x="960" y="893"/>
                </a:cxn>
                <a:cxn ang="0">
                  <a:pos x="984" y="890"/>
                </a:cxn>
                <a:cxn ang="0">
                  <a:pos x="990" y="893"/>
                </a:cxn>
                <a:cxn ang="0">
                  <a:pos x="992" y="906"/>
                </a:cxn>
                <a:cxn ang="0">
                  <a:pos x="968" y="963"/>
                </a:cxn>
                <a:cxn ang="0">
                  <a:pos x="900" y="1043"/>
                </a:cxn>
                <a:cxn ang="0">
                  <a:pos x="782" y="1120"/>
                </a:cxn>
                <a:cxn ang="0">
                  <a:pos x="640" y="1155"/>
                </a:cxn>
                <a:cxn ang="0">
                  <a:pos x="458" y="1126"/>
                </a:cxn>
                <a:cxn ang="0">
                  <a:pos x="309" y="1085"/>
                </a:cxn>
                <a:cxn ang="0">
                  <a:pos x="200" y="1066"/>
                </a:cxn>
                <a:cxn ang="0">
                  <a:pos x="138" y="1090"/>
                </a:cxn>
                <a:cxn ang="0">
                  <a:pos x="113" y="1110"/>
                </a:cxn>
                <a:cxn ang="0">
                  <a:pos x="71" y="1135"/>
                </a:cxn>
                <a:cxn ang="0">
                  <a:pos x="20" y="1154"/>
                </a:cxn>
                <a:cxn ang="0">
                  <a:pos x="4" y="1152"/>
                </a:cxn>
                <a:cxn ang="0">
                  <a:pos x="0" y="1146"/>
                </a:cxn>
                <a:cxn ang="0">
                  <a:pos x="8" y="1127"/>
                </a:cxn>
                <a:cxn ang="0">
                  <a:pos x="58" y="1069"/>
                </a:cxn>
                <a:cxn ang="0">
                  <a:pos x="93" y="1023"/>
                </a:cxn>
                <a:cxn ang="0">
                  <a:pos x="126" y="970"/>
                </a:cxn>
                <a:cxn ang="0">
                  <a:pos x="165" y="887"/>
                </a:cxn>
                <a:cxn ang="0">
                  <a:pos x="200" y="787"/>
                </a:cxn>
                <a:cxn ang="0">
                  <a:pos x="232" y="668"/>
                </a:cxn>
                <a:cxn ang="0">
                  <a:pos x="273" y="524"/>
                </a:cxn>
                <a:cxn ang="0">
                  <a:pos x="336" y="358"/>
                </a:cxn>
                <a:cxn ang="0">
                  <a:pos x="421" y="210"/>
                </a:cxn>
                <a:cxn ang="0">
                  <a:pos x="545" y="92"/>
                </a:cxn>
                <a:cxn ang="0">
                  <a:pos x="667" y="26"/>
                </a:cxn>
                <a:cxn ang="0">
                  <a:pos x="760" y="3"/>
                </a:cxn>
              </a:cxnLst>
              <a:rect l="0" t="0" r="r" b="b"/>
              <a:pathLst>
                <a:path w="992" h="1155">
                  <a:moveTo>
                    <a:pt x="802" y="0"/>
                  </a:moveTo>
                  <a:lnTo>
                    <a:pt x="833" y="3"/>
                  </a:lnTo>
                  <a:lnTo>
                    <a:pt x="859" y="12"/>
                  </a:lnTo>
                  <a:lnTo>
                    <a:pt x="882" y="25"/>
                  </a:lnTo>
                  <a:lnTo>
                    <a:pt x="901" y="42"/>
                  </a:lnTo>
                  <a:lnTo>
                    <a:pt x="916" y="66"/>
                  </a:lnTo>
                  <a:lnTo>
                    <a:pt x="926" y="90"/>
                  </a:lnTo>
                  <a:lnTo>
                    <a:pt x="933" y="119"/>
                  </a:lnTo>
                  <a:lnTo>
                    <a:pt x="935" y="150"/>
                  </a:lnTo>
                  <a:lnTo>
                    <a:pt x="933" y="179"/>
                  </a:lnTo>
                  <a:lnTo>
                    <a:pt x="930" y="201"/>
                  </a:lnTo>
                  <a:lnTo>
                    <a:pt x="923" y="218"/>
                  </a:lnTo>
                  <a:lnTo>
                    <a:pt x="916" y="231"/>
                  </a:lnTo>
                  <a:lnTo>
                    <a:pt x="904" y="243"/>
                  </a:lnTo>
                  <a:lnTo>
                    <a:pt x="893" y="255"/>
                  </a:lnTo>
                  <a:lnTo>
                    <a:pt x="868" y="271"/>
                  </a:lnTo>
                  <a:lnTo>
                    <a:pt x="845" y="282"/>
                  </a:lnTo>
                  <a:lnTo>
                    <a:pt x="821" y="293"/>
                  </a:lnTo>
                  <a:lnTo>
                    <a:pt x="801" y="298"/>
                  </a:lnTo>
                  <a:lnTo>
                    <a:pt x="785" y="300"/>
                  </a:lnTo>
                  <a:lnTo>
                    <a:pt x="784" y="300"/>
                  </a:lnTo>
                  <a:lnTo>
                    <a:pt x="781" y="300"/>
                  </a:lnTo>
                  <a:lnTo>
                    <a:pt x="779" y="298"/>
                  </a:lnTo>
                  <a:lnTo>
                    <a:pt x="776" y="297"/>
                  </a:lnTo>
                  <a:lnTo>
                    <a:pt x="775" y="295"/>
                  </a:lnTo>
                  <a:lnTo>
                    <a:pt x="773" y="293"/>
                  </a:lnTo>
                  <a:lnTo>
                    <a:pt x="772" y="287"/>
                  </a:lnTo>
                  <a:lnTo>
                    <a:pt x="773" y="279"/>
                  </a:lnTo>
                  <a:lnTo>
                    <a:pt x="776" y="266"/>
                  </a:lnTo>
                  <a:lnTo>
                    <a:pt x="779" y="249"/>
                  </a:lnTo>
                  <a:lnTo>
                    <a:pt x="779" y="230"/>
                  </a:lnTo>
                  <a:lnTo>
                    <a:pt x="779" y="221"/>
                  </a:lnTo>
                  <a:lnTo>
                    <a:pt x="779" y="210"/>
                  </a:lnTo>
                  <a:lnTo>
                    <a:pt x="778" y="197"/>
                  </a:lnTo>
                  <a:lnTo>
                    <a:pt x="773" y="181"/>
                  </a:lnTo>
                  <a:lnTo>
                    <a:pt x="769" y="163"/>
                  </a:lnTo>
                  <a:lnTo>
                    <a:pt x="760" y="147"/>
                  </a:lnTo>
                  <a:lnTo>
                    <a:pt x="750" y="131"/>
                  </a:lnTo>
                  <a:lnTo>
                    <a:pt x="736" y="118"/>
                  </a:lnTo>
                  <a:lnTo>
                    <a:pt x="717" y="106"/>
                  </a:lnTo>
                  <a:lnTo>
                    <a:pt x="695" y="101"/>
                  </a:lnTo>
                  <a:lnTo>
                    <a:pt x="667" y="98"/>
                  </a:lnTo>
                  <a:lnTo>
                    <a:pt x="645" y="99"/>
                  </a:lnTo>
                  <a:lnTo>
                    <a:pt x="628" y="102"/>
                  </a:lnTo>
                  <a:lnTo>
                    <a:pt x="615" y="108"/>
                  </a:lnTo>
                  <a:lnTo>
                    <a:pt x="603" y="115"/>
                  </a:lnTo>
                  <a:lnTo>
                    <a:pt x="594" y="122"/>
                  </a:lnTo>
                  <a:lnTo>
                    <a:pt x="584" y="133"/>
                  </a:lnTo>
                  <a:lnTo>
                    <a:pt x="549" y="178"/>
                  </a:lnTo>
                  <a:lnTo>
                    <a:pt x="517" y="229"/>
                  </a:lnTo>
                  <a:lnTo>
                    <a:pt x="488" y="287"/>
                  </a:lnTo>
                  <a:lnTo>
                    <a:pt x="461" y="351"/>
                  </a:lnTo>
                  <a:lnTo>
                    <a:pt x="436" y="421"/>
                  </a:lnTo>
                  <a:lnTo>
                    <a:pt x="413" y="493"/>
                  </a:lnTo>
                  <a:lnTo>
                    <a:pt x="391" y="572"/>
                  </a:lnTo>
                  <a:lnTo>
                    <a:pt x="370" y="652"/>
                  </a:lnTo>
                  <a:lnTo>
                    <a:pt x="360" y="690"/>
                  </a:lnTo>
                  <a:lnTo>
                    <a:pt x="350" y="729"/>
                  </a:lnTo>
                  <a:lnTo>
                    <a:pt x="336" y="771"/>
                  </a:lnTo>
                  <a:lnTo>
                    <a:pt x="320" y="816"/>
                  </a:lnTo>
                  <a:lnTo>
                    <a:pt x="298" y="864"/>
                  </a:lnTo>
                  <a:lnTo>
                    <a:pt x="270" y="917"/>
                  </a:lnTo>
                  <a:lnTo>
                    <a:pt x="237" y="972"/>
                  </a:lnTo>
                  <a:lnTo>
                    <a:pt x="237" y="972"/>
                  </a:lnTo>
                  <a:lnTo>
                    <a:pt x="269" y="967"/>
                  </a:lnTo>
                  <a:lnTo>
                    <a:pt x="299" y="965"/>
                  </a:lnTo>
                  <a:lnTo>
                    <a:pt x="340" y="967"/>
                  </a:lnTo>
                  <a:lnTo>
                    <a:pt x="381" y="972"/>
                  </a:lnTo>
                  <a:lnTo>
                    <a:pt x="418" y="981"/>
                  </a:lnTo>
                  <a:lnTo>
                    <a:pt x="455" y="989"/>
                  </a:lnTo>
                  <a:lnTo>
                    <a:pt x="487" y="998"/>
                  </a:lnTo>
                  <a:lnTo>
                    <a:pt x="512" y="1005"/>
                  </a:lnTo>
                  <a:lnTo>
                    <a:pt x="587" y="1024"/>
                  </a:lnTo>
                  <a:lnTo>
                    <a:pt x="654" y="1042"/>
                  </a:lnTo>
                  <a:lnTo>
                    <a:pt x="715" y="1053"/>
                  </a:lnTo>
                  <a:lnTo>
                    <a:pt x="772" y="1058"/>
                  </a:lnTo>
                  <a:lnTo>
                    <a:pt x="785" y="1058"/>
                  </a:lnTo>
                  <a:lnTo>
                    <a:pt x="792" y="1056"/>
                  </a:lnTo>
                  <a:lnTo>
                    <a:pt x="798" y="1053"/>
                  </a:lnTo>
                  <a:lnTo>
                    <a:pt x="804" y="1047"/>
                  </a:lnTo>
                  <a:lnTo>
                    <a:pt x="810" y="1037"/>
                  </a:lnTo>
                  <a:lnTo>
                    <a:pt x="818" y="1026"/>
                  </a:lnTo>
                  <a:lnTo>
                    <a:pt x="827" y="1011"/>
                  </a:lnTo>
                  <a:lnTo>
                    <a:pt x="834" y="989"/>
                  </a:lnTo>
                  <a:lnTo>
                    <a:pt x="839" y="978"/>
                  </a:lnTo>
                  <a:lnTo>
                    <a:pt x="845" y="967"/>
                  </a:lnTo>
                  <a:lnTo>
                    <a:pt x="850" y="957"/>
                  </a:lnTo>
                  <a:lnTo>
                    <a:pt x="859" y="949"/>
                  </a:lnTo>
                  <a:lnTo>
                    <a:pt x="872" y="937"/>
                  </a:lnTo>
                  <a:lnTo>
                    <a:pt x="890" y="925"/>
                  </a:lnTo>
                  <a:lnTo>
                    <a:pt x="912" y="912"/>
                  </a:lnTo>
                  <a:lnTo>
                    <a:pt x="936" y="901"/>
                  </a:lnTo>
                  <a:lnTo>
                    <a:pt x="960" y="893"/>
                  </a:lnTo>
                  <a:lnTo>
                    <a:pt x="983" y="890"/>
                  </a:lnTo>
                  <a:lnTo>
                    <a:pt x="983" y="890"/>
                  </a:lnTo>
                  <a:lnTo>
                    <a:pt x="984" y="890"/>
                  </a:lnTo>
                  <a:lnTo>
                    <a:pt x="986" y="890"/>
                  </a:lnTo>
                  <a:lnTo>
                    <a:pt x="989" y="892"/>
                  </a:lnTo>
                  <a:lnTo>
                    <a:pt x="990" y="893"/>
                  </a:lnTo>
                  <a:lnTo>
                    <a:pt x="992" y="896"/>
                  </a:lnTo>
                  <a:lnTo>
                    <a:pt x="992" y="901"/>
                  </a:lnTo>
                  <a:lnTo>
                    <a:pt x="992" y="906"/>
                  </a:lnTo>
                  <a:lnTo>
                    <a:pt x="987" y="921"/>
                  </a:lnTo>
                  <a:lnTo>
                    <a:pt x="980" y="940"/>
                  </a:lnTo>
                  <a:lnTo>
                    <a:pt x="968" y="963"/>
                  </a:lnTo>
                  <a:lnTo>
                    <a:pt x="952" y="988"/>
                  </a:lnTo>
                  <a:lnTo>
                    <a:pt x="929" y="1014"/>
                  </a:lnTo>
                  <a:lnTo>
                    <a:pt x="900" y="1043"/>
                  </a:lnTo>
                  <a:lnTo>
                    <a:pt x="865" y="1071"/>
                  </a:lnTo>
                  <a:lnTo>
                    <a:pt x="826" y="1097"/>
                  </a:lnTo>
                  <a:lnTo>
                    <a:pt x="782" y="1120"/>
                  </a:lnTo>
                  <a:lnTo>
                    <a:pt x="736" y="1139"/>
                  </a:lnTo>
                  <a:lnTo>
                    <a:pt x="689" y="1151"/>
                  </a:lnTo>
                  <a:lnTo>
                    <a:pt x="640" y="1155"/>
                  </a:lnTo>
                  <a:lnTo>
                    <a:pt x="580" y="1151"/>
                  </a:lnTo>
                  <a:lnTo>
                    <a:pt x="519" y="1141"/>
                  </a:lnTo>
                  <a:lnTo>
                    <a:pt x="458" y="1126"/>
                  </a:lnTo>
                  <a:lnTo>
                    <a:pt x="397" y="1110"/>
                  </a:lnTo>
                  <a:lnTo>
                    <a:pt x="350" y="1095"/>
                  </a:lnTo>
                  <a:lnTo>
                    <a:pt x="309" y="1085"/>
                  </a:lnTo>
                  <a:lnTo>
                    <a:pt x="273" y="1077"/>
                  </a:lnTo>
                  <a:lnTo>
                    <a:pt x="237" y="1069"/>
                  </a:lnTo>
                  <a:lnTo>
                    <a:pt x="200" y="1066"/>
                  </a:lnTo>
                  <a:lnTo>
                    <a:pt x="162" y="1065"/>
                  </a:lnTo>
                  <a:lnTo>
                    <a:pt x="148" y="1079"/>
                  </a:lnTo>
                  <a:lnTo>
                    <a:pt x="138" y="1090"/>
                  </a:lnTo>
                  <a:lnTo>
                    <a:pt x="129" y="1098"/>
                  </a:lnTo>
                  <a:lnTo>
                    <a:pt x="122" y="1104"/>
                  </a:lnTo>
                  <a:lnTo>
                    <a:pt x="113" y="1110"/>
                  </a:lnTo>
                  <a:lnTo>
                    <a:pt x="106" y="1116"/>
                  </a:lnTo>
                  <a:lnTo>
                    <a:pt x="94" y="1122"/>
                  </a:lnTo>
                  <a:lnTo>
                    <a:pt x="71" y="1135"/>
                  </a:lnTo>
                  <a:lnTo>
                    <a:pt x="49" y="1145"/>
                  </a:lnTo>
                  <a:lnTo>
                    <a:pt x="32" y="1151"/>
                  </a:lnTo>
                  <a:lnTo>
                    <a:pt x="20" y="1154"/>
                  </a:lnTo>
                  <a:lnTo>
                    <a:pt x="13" y="1155"/>
                  </a:lnTo>
                  <a:lnTo>
                    <a:pt x="8" y="1154"/>
                  </a:lnTo>
                  <a:lnTo>
                    <a:pt x="4" y="1152"/>
                  </a:lnTo>
                  <a:lnTo>
                    <a:pt x="2" y="1151"/>
                  </a:lnTo>
                  <a:lnTo>
                    <a:pt x="1" y="1149"/>
                  </a:lnTo>
                  <a:lnTo>
                    <a:pt x="0" y="1146"/>
                  </a:lnTo>
                  <a:lnTo>
                    <a:pt x="0" y="1145"/>
                  </a:lnTo>
                  <a:lnTo>
                    <a:pt x="1" y="1138"/>
                  </a:lnTo>
                  <a:lnTo>
                    <a:pt x="8" y="1127"/>
                  </a:lnTo>
                  <a:lnTo>
                    <a:pt x="18" y="1111"/>
                  </a:lnTo>
                  <a:lnTo>
                    <a:pt x="34" y="1093"/>
                  </a:lnTo>
                  <a:lnTo>
                    <a:pt x="58" y="1069"/>
                  </a:lnTo>
                  <a:lnTo>
                    <a:pt x="68" y="1058"/>
                  </a:lnTo>
                  <a:lnTo>
                    <a:pt x="80" y="1042"/>
                  </a:lnTo>
                  <a:lnTo>
                    <a:pt x="93" y="1023"/>
                  </a:lnTo>
                  <a:lnTo>
                    <a:pt x="106" y="1004"/>
                  </a:lnTo>
                  <a:lnTo>
                    <a:pt x="117" y="985"/>
                  </a:lnTo>
                  <a:lnTo>
                    <a:pt x="126" y="970"/>
                  </a:lnTo>
                  <a:lnTo>
                    <a:pt x="132" y="960"/>
                  </a:lnTo>
                  <a:lnTo>
                    <a:pt x="151" y="921"/>
                  </a:lnTo>
                  <a:lnTo>
                    <a:pt x="165" y="887"/>
                  </a:lnTo>
                  <a:lnTo>
                    <a:pt x="178" y="854"/>
                  </a:lnTo>
                  <a:lnTo>
                    <a:pt x="189" y="822"/>
                  </a:lnTo>
                  <a:lnTo>
                    <a:pt x="200" y="787"/>
                  </a:lnTo>
                  <a:lnTo>
                    <a:pt x="210" y="749"/>
                  </a:lnTo>
                  <a:lnTo>
                    <a:pt x="222" y="704"/>
                  </a:lnTo>
                  <a:lnTo>
                    <a:pt x="232" y="668"/>
                  </a:lnTo>
                  <a:lnTo>
                    <a:pt x="242" y="626"/>
                  </a:lnTo>
                  <a:lnTo>
                    <a:pt x="257" y="576"/>
                  </a:lnTo>
                  <a:lnTo>
                    <a:pt x="273" y="524"/>
                  </a:lnTo>
                  <a:lnTo>
                    <a:pt x="292" y="469"/>
                  </a:lnTo>
                  <a:lnTo>
                    <a:pt x="312" y="413"/>
                  </a:lnTo>
                  <a:lnTo>
                    <a:pt x="336" y="358"/>
                  </a:lnTo>
                  <a:lnTo>
                    <a:pt x="362" y="304"/>
                  </a:lnTo>
                  <a:lnTo>
                    <a:pt x="391" y="255"/>
                  </a:lnTo>
                  <a:lnTo>
                    <a:pt x="421" y="210"/>
                  </a:lnTo>
                  <a:lnTo>
                    <a:pt x="455" y="170"/>
                  </a:lnTo>
                  <a:lnTo>
                    <a:pt x="501" y="127"/>
                  </a:lnTo>
                  <a:lnTo>
                    <a:pt x="545" y="92"/>
                  </a:lnTo>
                  <a:lnTo>
                    <a:pt x="589" y="64"/>
                  </a:lnTo>
                  <a:lnTo>
                    <a:pt x="629" y="42"/>
                  </a:lnTo>
                  <a:lnTo>
                    <a:pt x="667" y="26"/>
                  </a:lnTo>
                  <a:lnTo>
                    <a:pt x="702" y="15"/>
                  </a:lnTo>
                  <a:lnTo>
                    <a:pt x="734" y="7"/>
                  </a:lnTo>
                  <a:lnTo>
                    <a:pt x="760" y="3"/>
                  </a:lnTo>
                  <a:lnTo>
                    <a:pt x="784" y="0"/>
                  </a:lnTo>
                  <a:lnTo>
                    <a:pt x="80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3" name="Freeform 7"/>
            <p:cNvSpPr>
              <a:spLocks/>
            </p:cNvSpPr>
            <p:nvPr/>
          </p:nvSpPr>
          <p:spPr bwMode="auto">
            <a:xfrm>
              <a:off x="5396" y="4080"/>
              <a:ext cx="973" cy="921"/>
            </a:xfrm>
            <a:custGeom>
              <a:avLst/>
              <a:gdLst/>
              <a:ahLst/>
              <a:cxnLst>
                <a:cxn ang="0">
                  <a:pos x="918" y="0"/>
                </a:cxn>
                <a:cxn ang="0">
                  <a:pos x="943" y="1"/>
                </a:cxn>
                <a:cxn ang="0">
                  <a:pos x="965" y="9"/>
                </a:cxn>
                <a:cxn ang="0">
                  <a:pos x="973" y="31"/>
                </a:cxn>
                <a:cxn ang="0">
                  <a:pos x="965" y="54"/>
                </a:cxn>
                <a:cxn ang="0">
                  <a:pos x="943" y="61"/>
                </a:cxn>
                <a:cxn ang="0">
                  <a:pos x="918" y="63"/>
                </a:cxn>
                <a:cxn ang="0">
                  <a:pos x="493" y="63"/>
                </a:cxn>
                <a:cxn ang="0">
                  <a:pos x="374" y="77"/>
                </a:cxn>
                <a:cxn ang="0">
                  <a:pos x="269" y="119"/>
                </a:cxn>
                <a:cxn ang="0">
                  <a:pos x="184" y="182"/>
                </a:cxn>
                <a:cxn ang="0">
                  <a:pos x="118" y="263"/>
                </a:cxn>
                <a:cxn ang="0">
                  <a:pos x="77" y="358"/>
                </a:cxn>
                <a:cxn ang="0">
                  <a:pos x="63" y="460"/>
                </a:cxn>
                <a:cxn ang="0">
                  <a:pos x="77" y="563"/>
                </a:cxn>
                <a:cxn ang="0">
                  <a:pos x="118" y="657"/>
                </a:cxn>
                <a:cxn ang="0">
                  <a:pos x="184" y="739"/>
                </a:cxn>
                <a:cxn ang="0">
                  <a:pos x="269" y="801"/>
                </a:cxn>
                <a:cxn ang="0">
                  <a:pos x="374" y="844"/>
                </a:cxn>
                <a:cxn ang="0">
                  <a:pos x="493" y="858"/>
                </a:cxn>
                <a:cxn ang="0">
                  <a:pos x="930" y="858"/>
                </a:cxn>
                <a:cxn ang="0">
                  <a:pos x="955" y="863"/>
                </a:cxn>
                <a:cxn ang="0">
                  <a:pos x="971" y="877"/>
                </a:cxn>
                <a:cxn ang="0">
                  <a:pos x="971" y="903"/>
                </a:cxn>
                <a:cxn ang="0">
                  <a:pos x="955" y="916"/>
                </a:cxn>
                <a:cxn ang="0">
                  <a:pos x="930" y="921"/>
                </a:cxn>
                <a:cxn ang="0">
                  <a:pos x="488" y="921"/>
                </a:cxn>
                <a:cxn ang="0">
                  <a:pos x="357" y="903"/>
                </a:cxn>
                <a:cxn ang="0">
                  <a:pos x="240" y="858"/>
                </a:cxn>
                <a:cxn ang="0">
                  <a:pos x="141" y="785"/>
                </a:cxn>
                <a:cxn ang="0">
                  <a:pos x="66" y="692"/>
                </a:cxn>
                <a:cxn ang="0">
                  <a:pos x="18" y="583"/>
                </a:cxn>
                <a:cxn ang="0">
                  <a:pos x="0" y="460"/>
                </a:cxn>
                <a:cxn ang="0">
                  <a:pos x="18" y="337"/>
                </a:cxn>
                <a:cxn ang="0">
                  <a:pos x="66" y="228"/>
                </a:cxn>
                <a:cxn ang="0">
                  <a:pos x="141" y="135"/>
                </a:cxn>
                <a:cxn ang="0">
                  <a:pos x="240" y="63"/>
                </a:cxn>
                <a:cxn ang="0">
                  <a:pos x="357" y="16"/>
                </a:cxn>
                <a:cxn ang="0">
                  <a:pos x="488" y="0"/>
                </a:cxn>
              </a:cxnLst>
              <a:rect l="0" t="0" r="r" b="b"/>
              <a:pathLst>
                <a:path w="973" h="921">
                  <a:moveTo>
                    <a:pt x="488" y="0"/>
                  </a:moveTo>
                  <a:lnTo>
                    <a:pt x="918" y="0"/>
                  </a:lnTo>
                  <a:lnTo>
                    <a:pt x="930" y="0"/>
                  </a:lnTo>
                  <a:lnTo>
                    <a:pt x="943" y="1"/>
                  </a:lnTo>
                  <a:lnTo>
                    <a:pt x="955" y="4"/>
                  </a:lnTo>
                  <a:lnTo>
                    <a:pt x="965" y="9"/>
                  </a:lnTo>
                  <a:lnTo>
                    <a:pt x="971" y="17"/>
                  </a:lnTo>
                  <a:lnTo>
                    <a:pt x="973" y="31"/>
                  </a:lnTo>
                  <a:lnTo>
                    <a:pt x="971" y="44"/>
                  </a:lnTo>
                  <a:lnTo>
                    <a:pt x="965" y="54"/>
                  </a:lnTo>
                  <a:lnTo>
                    <a:pt x="955" y="58"/>
                  </a:lnTo>
                  <a:lnTo>
                    <a:pt x="943" y="61"/>
                  </a:lnTo>
                  <a:lnTo>
                    <a:pt x="930" y="63"/>
                  </a:lnTo>
                  <a:lnTo>
                    <a:pt x="918" y="63"/>
                  </a:lnTo>
                  <a:lnTo>
                    <a:pt x="918" y="63"/>
                  </a:lnTo>
                  <a:lnTo>
                    <a:pt x="493" y="63"/>
                  </a:lnTo>
                  <a:lnTo>
                    <a:pt x="432" y="67"/>
                  </a:lnTo>
                  <a:lnTo>
                    <a:pt x="374" y="77"/>
                  </a:lnTo>
                  <a:lnTo>
                    <a:pt x="320" y="95"/>
                  </a:lnTo>
                  <a:lnTo>
                    <a:pt x="269" y="119"/>
                  </a:lnTo>
                  <a:lnTo>
                    <a:pt x="224" y="148"/>
                  </a:lnTo>
                  <a:lnTo>
                    <a:pt x="184" y="182"/>
                  </a:lnTo>
                  <a:lnTo>
                    <a:pt x="149" y="221"/>
                  </a:lnTo>
                  <a:lnTo>
                    <a:pt x="118" y="263"/>
                  </a:lnTo>
                  <a:lnTo>
                    <a:pt x="95" y="308"/>
                  </a:lnTo>
                  <a:lnTo>
                    <a:pt x="77" y="358"/>
                  </a:lnTo>
                  <a:lnTo>
                    <a:pt x="66" y="407"/>
                  </a:lnTo>
                  <a:lnTo>
                    <a:pt x="63" y="460"/>
                  </a:lnTo>
                  <a:lnTo>
                    <a:pt x="66" y="513"/>
                  </a:lnTo>
                  <a:lnTo>
                    <a:pt x="77" y="563"/>
                  </a:lnTo>
                  <a:lnTo>
                    <a:pt x="95" y="612"/>
                  </a:lnTo>
                  <a:lnTo>
                    <a:pt x="118" y="657"/>
                  </a:lnTo>
                  <a:lnTo>
                    <a:pt x="149" y="700"/>
                  </a:lnTo>
                  <a:lnTo>
                    <a:pt x="184" y="739"/>
                  </a:lnTo>
                  <a:lnTo>
                    <a:pt x="224" y="772"/>
                  </a:lnTo>
                  <a:lnTo>
                    <a:pt x="269" y="801"/>
                  </a:lnTo>
                  <a:lnTo>
                    <a:pt x="320" y="826"/>
                  </a:lnTo>
                  <a:lnTo>
                    <a:pt x="374" y="844"/>
                  </a:lnTo>
                  <a:lnTo>
                    <a:pt x="432" y="854"/>
                  </a:lnTo>
                  <a:lnTo>
                    <a:pt x="493" y="858"/>
                  </a:lnTo>
                  <a:lnTo>
                    <a:pt x="918" y="858"/>
                  </a:lnTo>
                  <a:lnTo>
                    <a:pt x="930" y="858"/>
                  </a:lnTo>
                  <a:lnTo>
                    <a:pt x="943" y="860"/>
                  </a:lnTo>
                  <a:lnTo>
                    <a:pt x="955" y="863"/>
                  </a:lnTo>
                  <a:lnTo>
                    <a:pt x="965" y="867"/>
                  </a:lnTo>
                  <a:lnTo>
                    <a:pt x="971" y="877"/>
                  </a:lnTo>
                  <a:lnTo>
                    <a:pt x="973" y="890"/>
                  </a:lnTo>
                  <a:lnTo>
                    <a:pt x="971" y="903"/>
                  </a:lnTo>
                  <a:lnTo>
                    <a:pt x="965" y="912"/>
                  </a:lnTo>
                  <a:lnTo>
                    <a:pt x="955" y="916"/>
                  </a:lnTo>
                  <a:lnTo>
                    <a:pt x="943" y="919"/>
                  </a:lnTo>
                  <a:lnTo>
                    <a:pt x="930" y="921"/>
                  </a:lnTo>
                  <a:lnTo>
                    <a:pt x="918" y="921"/>
                  </a:lnTo>
                  <a:lnTo>
                    <a:pt x="488" y="921"/>
                  </a:lnTo>
                  <a:lnTo>
                    <a:pt x="421" y="916"/>
                  </a:lnTo>
                  <a:lnTo>
                    <a:pt x="357" y="903"/>
                  </a:lnTo>
                  <a:lnTo>
                    <a:pt x="297" y="884"/>
                  </a:lnTo>
                  <a:lnTo>
                    <a:pt x="240" y="858"/>
                  </a:lnTo>
                  <a:lnTo>
                    <a:pt x="188" y="825"/>
                  </a:lnTo>
                  <a:lnTo>
                    <a:pt x="141" y="785"/>
                  </a:lnTo>
                  <a:lnTo>
                    <a:pt x="101" y="742"/>
                  </a:lnTo>
                  <a:lnTo>
                    <a:pt x="66" y="692"/>
                  </a:lnTo>
                  <a:lnTo>
                    <a:pt x="38" y="640"/>
                  </a:lnTo>
                  <a:lnTo>
                    <a:pt x="18" y="583"/>
                  </a:lnTo>
                  <a:lnTo>
                    <a:pt x="5" y="524"/>
                  </a:lnTo>
                  <a:lnTo>
                    <a:pt x="0" y="460"/>
                  </a:lnTo>
                  <a:lnTo>
                    <a:pt x="5" y="397"/>
                  </a:lnTo>
                  <a:lnTo>
                    <a:pt x="18" y="337"/>
                  </a:lnTo>
                  <a:lnTo>
                    <a:pt x="38" y="281"/>
                  </a:lnTo>
                  <a:lnTo>
                    <a:pt x="66" y="228"/>
                  </a:lnTo>
                  <a:lnTo>
                    <a:pt x="101" y="179"/>
                  </a:lnTo>
                  <a:lnTo>
                    <a:pt x="141" y="135"/>
                  </a:lnTo>
                  <a:lnTo>
                    <a:pt x="188" y="96"/>
                  </a:lnTo>
                  <a:lnTo>
                    <a:pt x="240" y="63"/>
                  </a:lnTo>
                  <a:lnTo>
                    <a:pt x="297" y="36"/>
                  </a:lnTo>
                  <a:lnTo>
                    <a:pt x="357" y="16"/>
                  </a:lnTo>
                  <a:lnTo>
                    <a:pt x="421" y="4"/>
                  </a:lnTo>
                  <a:lnTo>
                    <a:pt x="48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4" name="Freeform 8"/>
            <p:cNvSpPr>
              <a:spLocks/>
            </p:cNvSpPr>
            <p:nvPr/>
          </p:nvSpPr>
          <p:spPr bwMode="auto">
            <a:xfrm>
              <a:off x="6976" y="3853"/>
              <a:ext cx="1313" cy="1085"/>
            </a:xfrm>
            <a:custGeom>
              <a:avLst/>
              <a:gdLst/>
              <a:ahLst/>
              <a:cxnLst>
                <a:cxn ang="0">
                  <a:pos x="1191" y="3"/>
                </a:cxn>
                <a:cxn ang="0">
                  <a:pos x="1303" y="2"/>
                </a:cxn>
                <a:cxn ang="0">
                  <a:pos x="1312" y="12"/>
                </a:cxn>
                <a:cxn ang="0">
                  <a:pos x="1311" y="32"/>
                </a:cxn>
                <a:cxn ang="0">
                  <a:pos x="1277" y="47"/>
                </a:cxn>
                <a:cxn ang="0">
                  <a:pos x="1127" y="93"/>
                </a:cxn>
                <a:cxn ang="0">
                  <a:pos x="1041" y="163"/>
                </a:cxn>
                <a:cxn ang="0">
                  <a:pos x="934" y="276"/>
                </a:cxn>
                <a:cxn ang="0">
                  <a:pos x="807" y="413"/>
                </a:cxn>
                <a:cxn ang="0">
                  <a:pos x="774" y="540"/>
                </a:cxn>
                <a:cxn ang="0">
                  <a:pos x="852" y="726"/>
                </a:cxn>
                <a:cxn ang="0">
                  <a:pos x="937" y="922"/>
                </a:cxn>
                <a:cxn ang="0">
                  <a:pos x="982" y="1015"/>
                </a:cxn>
                <a:cxn ang="0">
                  <a:pos x="1056" y="1034"/>
                </a:cxn>
                <a:cxn ang="0">
                  <a:pos x="1113" y="1039"/>
                </a:cxn>
                <a:cxn ang="0">
                  <a:pos x="1114" y="1076"/>
                </a:cxn>
                <a:cxn ang="0">
                  <a:pos x="1091" y="1085"/>
                </a:cxn>
                <a:cxn ang="0">
                  <a:pos x="967" y="1081"/>
                </a:cxn>
                <a:cxn ang="0">
                  <a:pos x="861" y="1081"/>
                </a:cxn>
                <a:cxn ang="0">
                  <a:pos x="736" y="1085"/>
                </a:cxn>
                <a:cxn ang="0">
                  <a:pos x="694" y="1081"/>
                </a:cxn>
                <a:cxn ang="0">
                  <a:pos x="694" y="1044"/>
                </a:cxn>
                <a:cxn ang="0">
                  <a:pos x="749" y="1031"/>
                </a:cxn>
                <a:cxn ang="0">
                  <a:pos x="810" y="998"/>
                </a:cxn>
                <a:cxn ang="0">
                  <a:pos x="812" y="985"/>
                </a:cxn>
                <a:cxn ang="0">
                  <a:pos x="806" y="967"/>
                </a:cxn>
                <a:cxn ang="0">
                  <a:pos x="324" y="931"/>
                </a:cxn>
                <a:cxn ang="0">
                  <a:pos x="298" y="1004"/>
                </a:cxn>
                <a:cxn ang="0">
                  <a:pos x="340" y="1033"/>
                </a:cxn>
                <a:cxn ang="0">
                  <a:pos x="364" y="1036"/>
                </a:cxn>
                <a:cxn ang="0">
                  <a:pos x="375" y="1043"/>
                </a:cxn>
                <a:cxn ang="0">
                  <a:pos x="372" y="1075"/>
                </a:cxn>
                <a:cxn ang="0">
                  <a:pos x="351" y="1085"/>
                </a:cxn>
                <a:cxn ang="0">
                  <a:pos x="121" y="1081"/>
                </a:cxn>
                <a:cxn ang="0">
                  <a:pos x="10" y="1082"/>
                </a:cxn>
                <a:cxn ang="0">
                  <a:pos x="1" y="1074"/>
                </a:cxn>
                <a:cxn ang="0">
                  <a:pos x="1" y="1053"/>
                </a:cxn>
                <a:cxn ang="0">
                  <a:pos x="35" y="1034"/>
                </a:cxn>
                <a:cxn ang="0">
                  <a:pos x="193" y="988"/>
                </a:cxn>
                <a:cxn ang="0">
                  <a:pos x="625" y="543"/>
                </a:cxn>
                <a:cxn ang="0">
                  <a:pos x="420" y="68"/>
                </a:cxn>
                <a:cxn ang="0">
                  <a:pos x="352" y="48"/>
                </a:cxn>
                <a:cxn ang="0">
                  <a:pos x="289" y="44"/>
                </a:cxn>
                <a:cxn ang="0">
                  <a:pos x="288" y="9"/>
                </a:cxn>
                <a:cxn ang="0">
                  <a:pos x="310" y="0"/>
                </a:cxn>
                <a:cxn ang="0">
                  <a:pos x="465" y="4"/>
                </a:cxn>
                <a:cxn ang="0">
                  <a:pos x="691" y="0"/>
                </a:cxn>
                <a:cxn ang="0">
                  <a:pos x="701" y="2"/>
                </a:cxn>
                <a:cxn ang="0">
                  <a:pos x="713" y="12"/>
                </a:cxn>
                <a:cxn ang="0">
                  <a:pos x="700" y="45"/>
                </a:cxn>
                <a:cxn ang="0">
                  <a:pos x="628" y="61"/>
                </a:cxn>
                <a:cxn ang="0">
                  <a:pos x="588" y="95"/>
                </a:cxn>
                <a:cxn ang="0">
                  <a:pos x="592" y="108"/>
                </a:cxn>
                <a:cxn ang="0">
                  <a:pos x="988" y="154"/>
                </a:cxn>
                <a:cxn ang="0">
                  <a:pos x="1018" y="98"/>
                </a:cxn>
                <a:cxn ang="0">
                  <a:pos x="985" y="54"/>
                </a:cxn>
                <a:cxn ang="0">
                  <a:pos x="950" y="47"/>
                </a:cxn>
                <a:cxn ang="0">
                  <a:pos x="935" y="35"/>
                </a:cxn>
                <a:cxn ang="0">
                  <a:pos x="947" y="3"/>
                </a:cxn>
              </a:cxnLst>
              <a:rect l="0" t="0" r="r" b="b"/>
              <a:pathLst>
                <a:path w="1313" h="1085">
                  <a:moveTo>
                    <a:pt x="966" y="0"/>
                  </a:moveTo>
                  <a:lnTo>
                    <a:pt x="1053" y="3"/>
                  </a:lnTo>
                  <a:lnTo>
                    <a:pt x="1143" y="4"/>
                  </a:lnTo>
                  <a:lnTo>
                    <a:pt x="1191" y="3"/>
                  </a:lnTo>
                  <a:lnTo>
                    <a:pt x="1242" y="2"/>
                  </a:lnTo>
                  <a:lnTo>
                    <a:pt x="1293" y="0"/>
                  </a:lnTo>
                  <a:lnTo>
                    <a:pt x="1299" y="0"/>
                  </a:lnTo>
                  <a:lnTo>
                    <a:pt x="1303" y="2"/>
                  </a:lnTo>
                  <a:lnTo>
                    <a:pt x="1306" y="4"/>
                  </a:lnTo>
                  <a:lnTo>
                    <a:pt x="1309" y="6"/>
                  </a:lnTo>
                  <a:lnTo>
                    <a:pt x="1311" y="9"/>
                  </a:lnTo>
                  <a:lnTo>
                    <a:pt x="1312" y="12"/>
                  </a:lnTo>
                  <a:lnTo>
                    <a:pt x="1312" y="15"/>
                  </a:lnTo>
                  <a:lnTo>
                    <a:pt x="1313" y="16"/>
                  </a:lnTo>
                  <a:lnTo>
                    <a:pt x="1313" y="18"/>
                  </a:lnTo>
                  <a:lnTo>
                    <a:pt x="1311" y="32"/>
                  </a:lnTo>
                  <a:lnTo>
                    <a:pt x="1306" y="41"/>
                  </a:lnTo>
                  <a:lnTo>
                    <a:pt x="1299" y="45"/>
                  </a:lnTo>
                  <a:lnTo>
                    <a:pt x="1289" y="47"/>
                  </a:lnTo>
                  <a:lnTo>
                    <a:pt x="1277" y="47"/>
                  </a:lnTo>
                  <a:lnTo>
                    <a:pt x="1233" y="52"/>
                  </a:lnTo>
                  <a:lnTo>
                    <a:pt x="1193" y="63"/>
                  </a:lnTo>
                  <a:lnTo>
                    <a:pt x="1158" y="77"/>
                  </a:lnTo>
                  <a:lnTo>
                    <a:pt x="1127" y="93"/>
                  </a:lnTo>
                  <a:lnTo>
                    <a:pt x="1100" y="111"/>
                  </a:lnTo>
                  <a:lnTo>
                    <a:pt x="1075" y="130"/>
                  </a:lnTo>
                  <a:lnTo>
                    <a:pt x="1060" y="144"/>
                  </a:lnTo>
                  <a:lnTo>
                    <a:pt x="1041" y="163"/>
                  </a:lnTo>
                  <a:lnTo>
                    <a:pt x="1018" y="186"/>
                  </a:lnTo>
                  <a:lnTo>
                    <a:pt x="992" y="214"/>
                  </a:lnTo>
                  <a:lnTo>
                    <a:pt x="964" y="244"/>
                  </a:lnTo>
                  <a:lnTo>
                    <a:pt x="934" y="276"/>
                  </a:lnTo>
                  <a:lnTo>
                    <a:pt x="902" y="311"/>
                  </a:lnTo>
                  <a:lnTo>
                    <a:pt x="870" y="345"/>
                  </a:lnTo>
                  <a:lnTo>
                    <a:pt x="838" y="380"/>
                  </a:lnTo>
                  <a:lnTo>
                    <a:pt x="807" y="413"/>
                  </a:lnTo>
                  <a:lnTo>
                    <a:pt x="777" y="445"/>
                  </a:lnTo>
                  <a:lnTo>
                    <a:pt x="748" y="474"/>
                  </a:lnTo>
                  <a:lnTo>
                    <a:pt x="759" y="505"/>
                  </a:lnTo>
                  <a:lnTo>
                    <a:pt x="774" y="540"/>
                  </a:lnTo>
                  <a:lnTo>
                    <a:pt x="791" y="582"/>
                  </a:lnTo>
                  <a:lnTo>
                    <a:pt x="810" y="627"/>
                  </a:lnTo>
                  <a:lnTo>
                    <a:pt x="832" y="675"/>
                  </a:lnTo>
                  <a:lnTo>
                    <a:pt x="852" y="726"/>
                  </a:lnTo>
                  <a:lnTo>
                    <a:pt x="874" y="777"/>
                  </a:lnTo>
                  <a:lnTo>
                    <a:pt x="896" y="828"/>
                  </a:lnTo>
                  <a:lnTo>
                    <a:pt x="918" y="876"/>
                  </a:lnTo>
                  <a:lnTo>
                    <a:pt x="937" y="922"/>
                  </a:lnTo>
                  <a:lnTo>
                    <a:pt x="956" y="964"/>
                  </a:lnTo>
                  <a:lnTo>
                    <a:pt x="964" y="986"/>
                  </a:lnTo>
                  <a:lnTo>
                    <a:pt x="972" y="1004"/>
                  </a:lnTo>
                  <a:lnTo>
                    <a:pt x="982" y="1015"/>
                  </a:lnTo>
                  <a:lnTo>
                    <a:pt x="993" y="1024"/>
                  </a:lnTo>
                  <a:lnTo>
                    <a:pt x="1008" y="1030"/>
                  </a:lnTo>
                  <a:lnTo>
                    <a:pt x="1028" y="1033"/>
                  </a:lnTo>
                  <a:lnTo>
                    <a:pt x="1056" y="1034"/>
                  </a:lnTo>
                  <a:lnTo>
                    <a:pt x="1091" y="1034"/>
                  </a:lnTo>
                  <a:lnTo>
                    <a:pt x="1098" y="1034"/>
                  </a:lnTo>
                  <a:lnTo>
                    <a:pt x="1107" y="1036"/>
                  </a:lnTo>
                  <a:lnTo>
                    <a:pt x="1113" y="1039"/>
                  </a:lnTo>
                  <a:lnTo>
                    <a:pt x="1119" y="1044"/>
                  </a:lnTo>
                  <a:lnTo>
                    <a:pt x="1120" y="1055"/>
                  </a:lnTo>
                  <a:lnTo>
                    <a:pt x="1119" y="1068"/>
                  </a:lnTo>
                  <a:lnTo>
                    <a:pt x="1114" y="1076"/>
                  </a:lnTo>
                  <a:lnTo>
                    <a:pt x="1108" y="1081"/>
                  </a:lnTo>
                  <a:lnTo>
                    <a:pt x="1103" y="1084"/>
                  </a:lnTo>
                  <a:lnTo>
                    <a:pt x="1095" y="1085"/>
                  </a:lnTo>
                  <a:lnTo>
                    <a:pt x="1091" y="1085"/>
                  </a:lnTo>
                  <a:lnTo>
                    <a:pt x="1066" y="1085"/>
                  </a:lnTo>
                  <a:lnTo>
                    <a:pt x="1036" y="1084"/>
                  </a:lnTo>
                  <a:lnTo>
                    <a:pt x="1002" y="1082"/>
                  </a:lnTo>
                  <a:lnTo>
                    <a:pt x="967" y="1081"/>
                  </a:lnTo>
                  <a:lnTo>
                    <a:pt x="937" y="1081"/>
                  </a:lnTo>
                  <a:lnTo>
                    <a:pt x="913" y="1079"/>
                  </a:lnTo>
                  <a:lnTo>
                    <a:pt x="890" y="1079"/>
                  </a:lnTo>
                  <a:lnTo>
                    <a:pt x="861" y="1081"/>
                  </a:lnTo>
                  <a:lnTo>
                    <a:pt x="829" y="1082"/>
                  </a:lnTo>
                  <a:lnTo>
                    <a:pt x="796" y="1082"/>
                  </a:lnTo>
                  <a:lnTo>
                    <a:pt x="764" y="1084"/>
                  </a:lnTo>
                  <a:lnTo>
                    <a:pt x="736" y="1085"/>
                  </a:lnTo>
                  <a:lnTo>
                    <a:pt x="713" y="1085"/>
                  </a:lnTo>
                  <a:lnTo>
                    <a:pt x="707" y="1085"/>
                  </a:lnTo>
                  <a:lnTo>
                    <a:pt x="701" y="1084"/>
                  </a:lnTo>
                  <a:lnTo>
                    <a:pt x="694" y="1081"/>
                  </a:lnTo>
                  <a:lnTo>
                    <a:pt x="689" y="1075"/>
                  </a:lnTo>
                  <a:lnTo>
                    <a:pt x="688" y="1065"/>
                  </a:lnTo>
                  <a:lnTo>
                    <a:pt x="689" y="1052"/>
                  </a:lnTo>
                  <a:lnTo>
                    <a:pt x="694" y="1044"/>
                  </a:lnTo>
                  <a:lnTo>
                    <a:pt x="701" y="1039"/>
                  </a:lnTo>
                  <a:lnTo>
                    <a:pt x="710" y="1037"/>
                  </a:lnTo>
                  <a:lnTo>
                    <a:pt x="720" y="1034"/>
                  </a:lnTo>
                  <a:lnTo>
                    <a:pt x="749" y="1031"/>
                  </a:lnTo>
                  <a:lnTo>
                    <a:pt x="772" y="1024"/>
                  </a:lnTo>
                  <a:lnTo>
                    <a:pt x="790" y="1015"/>
                  </a:lnTo>
                  <a:lnTo>
                    <a:pt x="803" y="1007"/>
                  </a:lnTo>
                  <a:lnTo>
                    <a:pt x="810" y="998"/>
                  </a:lnTo>
                  <a:lnTo>
                    <a:pt x="813" y="989"/>
                  </a:lnTo>
                  <a:lnTo>
                    <a:pt x="813" y="989"/>
                  </a:lnTo>
                  <a:lnTo>
                    <a:pt x="812" y="988"/>
                  </a:lnTo>
                  <a:lnTo>
                    <a:pt x="812" y="985"/>
                  </a:lnTo>
                  <a:lnTo>
                    <a:pt x="810" y="983"/>
                  </a:lnTo>
                  <a:lnTo>
                    <a:pt x="809" y="979"/>
                  </a:lnTo>
                  <a:lnTo>
                    <a:pt x="807" y="975"/>
                  </a:lnTo>
                  <a:lnTo>
                    <a:pt x="806" y="967"/>
                  </a:lnTo>
                  <a:lnTo>
                    <a:pt x="643" y="588"/>
                  </a:lnTo>
                  <a:lnTo>
                    <a:pt x="500" y="742"/>
                  </a:lnTo>
                  <a:lnTo>
                    <a:pt x="337" y="915"/>
                  </a:lnTo>
                  <a:lnTo>
                    <a:pt x="324" y="931"/>
                  </a:lnTo>
                  <a:lnTo>
                    <a:pt x="310" y="948"/>
                  </a:lnTo>
                  <a:lnTo>
                    <a:pt x="300" y="967"/>
                  </a:lnTo>
                  <a:lnTo>
                    <a:pt x="295" y="988"/>
                  </a:lnTo>
                  <a:lnTo>
                    <a:pt x="298" y="1004"/>
                  </a:lnTo>
                  <a:lnTo>
                    <a:pt x="305" y="1015"/>
                  </a:lnTo>
                  <a:lnTo>
                    <a:pt x="316" y="1024"/>
                  </a:lnTo>
                  <a:lnTo>
                    <a:pt x="327" y="1030"/>
                  </a:lnTo>
                  <a:lnTo>
                    <a:pt x="340" y="1033"/>
                  </a:lnTo>
                  <a:lnTo>
                    <a:pt x="351" y="1034"/>
                  </a:lnTo>
                  <a:lnTo>
                    <a:pt x="358" y="1034"/>
                  </a:lnTo>
                  <a:lnTo>
                    <a:pt x="361" y="1034"/>
                  </a:lnTo>
                  <a:lnTo>
                    <a:pt x="364" y="1036"/>
                  </a:lnTo>
                  <a:lnTo>
                    <a:pt x="367" y="1036"/>
                  </a:lnTo>
                  <a:lnTo>
                    <a:pt x="369" y="1039"/>
                  </a:lnTo>
                  <a:lnTo>
                    <a:pt x="372" y="1040"/>
                  </a:lnTo>
                  <a:lnTo>
                    <a:pt x="375" y="1043"/>
                  </a:lnTo>
                  <a:lnTo>
                    <a:pt x="377" y="1047"/>
                  </a:lnTo>
                  <a:lnTo>
                    <a:pt x="378" y="1052"/>
                  </a:lnTo>
                  <a:lnTo>
                    <a:pt x="377" y="1066"/>
                  </a:lnTo>
                  <a:lnTo>
                    <a:pt x="372" y="1075"/>
                  </a:lnTo>
                  <a:lnTo>
                    <a:pt x="367" y="1081"/>
                  </a:lnTo>
                  <a:lnTo>
                    <a:pt x="361" y="1084"/>
                  </a:lnTo>
                  <a:lnTo>
                    <a:pt x="355" y="1085"/>
                  </a:lnTo>
                  <a:lnTo>
                    <a:pt x="351" y="1085"/>
                  </a:lnTo>
                  <a:lnTo>
                    <a:pt x="291" y="1084"/>
                  </a:lnTo>
                  <a:lnTo>
                    <a:pt x="231" y="1081"/>
                  </a:lnTo>
                  <a:lnTo>
                    <a:pt x="170" y="1079"/>
                  </a:lnTo>
                  <a:lnTo>
                    <a:pt x="121" y="1081"/>
                  </a:lnTo>
                  <a:lnTo>
                    <a:pt x="71" y="1084"/>
                  </a:lnTo>
                  <a:lnTo>
                    <a:pt x="20" y="1085"/>
                  </a:lnTo>
                  <a:lnTo>
                    <a:pt x="15" y="1084"/>
                  </a:lnTo>
                  <a:lnTo>
                    <a:pt x="10" y="1082"/>
                  </a:lnTo>
                  <a:lnTo>
                    <a:pt x="6" y="1081"/>
                  </a:lnTo>
                  <a:lnTo>
                    <a:pt x="4" y="1078"/>
                  </a:lnTo>
                  <a:lnTo>
                    <a:pt x="1" y="1075"/>
                  </a:lnTo>
                  <a:lnTo>
                    <a:pt x="1" y="1074"/>
                  </a:lnTo>
                  <a:lnTo>
                    <a:pt x="0" y="1071"/>
                  </a:lnTo>
                  <a:lnTo>
                    <a:pt x="0" y="1069"/>
                  </a:lnTo>
                  <a:lnTo>
                    <a:pt x="0" y="1068"/>
                  </a:lnTo>
                  <a:lnTo>
                    <a:pt x="1" y="1053"/>
                  </a:lnTo>
                  <a:lnTo>
                    <a:pt x="7" y="1043"/>
                  </a:lnTo>
                  <a:lnTo>
                    <a:pt x="15" y="1039"/>
                  </a:lnTo>
                  <a:lnTo>
                    <a:pt x="23" y="1036"/>
                  </a:lnTo>
                  <a:lnTo>
                    <a:pt x="35" y="1034"/>
                  </a:lnTo>
                  <a:lnTo>
                    <a:pt x="76" y="1030"/>
                  </a:lnTo>
                  <a:lnTo>
                    <a:pt x="115" y="1021"/>
                  </a:lnTo>
                  <a:lnTo>
                    <a:pt x="154" y="1008"/>
                  </a:lnTo>
                  <a:lnTo>
                    <a:pt x="193" y="988"/>
                  </a:lnTo>
                  <a:lnTo>
                    <a:pt x="231" y="959"/>
                  </a:lnTo>
                  <a:lnTo>
                    <a:pt x="271" y="922"/>
                  </a:lnTo>
                  <a:lnTo>
                    <a:pt x="291" y="905"/>
                  </a:lnTo>
                  <a:lnTo>
                    <a:pt x="625" y="543"/>
                  </a:lnTo>
                  <a:lnTo>
                    <a:pt x="438" y="100"/>
                  </a:lnTo>
                  <a:lnTo>
                    <a:pt x="433" y="87"/>
                  </a:lnTo>
                  <a:lnTo>
                    <a:pt x="428" y="77"/>
                  </a:lnTo>
                  <a:lnTo>
                    <a:pt x="420" y="68"/>
                  </a:lnTo>
                  <a:lnTo>
                    <a:pt x="410" y="61"/>
                  </a:lnTo>
                  <a:lnTo>
                    <a:pt x="396" y="55"/>
                  </a:lnTo>
                  <a:lnTo>
                    <a:pt x="377" y="51"/>
                  </a:lnTo>
                  <a:lnTo>
                    <a:pt x="352" y="48"/>
                  </a:lnTo>
                  <a:lnTo>
                    <a:pt x="320" y="47"/>
                  </a:lnTo>
                  <a:lnTo>
                    <a:pt x="308" y="47"/>
                  </a:lnTo>
                  <a:lnTo>
                    <a:pt x="297" y="47"/>
                  </a:lnTo>
                  <a:lnTo>
                    <a:pt x="289" y="44"/>
                  </a:lnTo>
                  <a:lnTo>
                    <a:pt x="285" y="38"/>
                  </a:lnTo>
                  <a:lnTo>
                    <a:pt x="282" y="29"/>
                  </a:lnTo>
                  <a:lnTo>
                    <a:pt x="284" y="18"/>
                  </a:lnTo>
                  <a:lnTo>
                    <a:pt x="288" y="9"/>
                  </a:lnTo>
                  <a:lnTo>
                    <a:pt x="294" y="3"/>
                  </a:lnTo>
                  <a:lnTo>
                    <a:pt x="300" y="2"/>
                  </a:lnTo>
                  <a:lnTo>
                    <a:pt x="305" y="0"/>
                  </a:lnTo>
                  <a:lnTo>
                    <a:pt x="310" y="0"/>
                  </a:lnTo>
                  <a:lnTo>
                    <a:pt x="335" y="0"/>
                  </a:lnTo>
                  <a:lnTo>
                    <a:pt x="365" y="2"/>
                  </a:lnTo>
                  <a:lnTo>
                    <a:pt x="435" y="3"/>
                  </a:lnTo>
                  <a:lnTo>
                    <a:pt x="465" y="4"/>
                  </a:lnTo>
                  <a:lnTo>
                    <a:pt x="490" y="4"/>
                  </a:lnTo>
                  <a:lnTo>
                    <a:pt x="557" y="3"/>
                  </a:lnTo>
                  <a:lnTo>
                    <a:pt x="624" y="2"/>
                  </a:lnTo>
                  <a:lnTo>
                    <a:pt x="691" y="0"/>
                  </a:lnTo>
                  <a:lnTo>
                    <a:pt x="692" y="0"/>
                  </a:lnTo>
                  <a:lnTo>
                    <a:pt x="695" y="0"/>
                  </a:lnTo>
                  <a:lnTo>
                    <a:pt x="698" y="0"/>
                  </a:lnTo>
                  <a:lnTo>
                    <a:pt x="701" y="2"/>
                  </a:lnTo>
                  <a:lnTo>
                    <a:pt x="705" y="3"/>
                  </a:lnTo>
                  <a:lnTo>
                    <a:pt x="708" y="4"/>
                  </a:lnTo>
                  <a:lnTo>
                    <a:pt x="710" y="7"/>
                  </a:lnTo>
                  <a:lnTo>
                    <a:pt x="713" y="12"/>
                  </a:lnTo>
                  <a:lnTo>
                    <a:pt x="713" y="18"/>
                  </a:lnTo>
                  <a:lnTo>
                    <a:pt x="711" y="31"/>
                  </a:lnTo>
                  <a:lnTo>
                    <a:pt x="707" y="39"/>
                  </a:lnTo>
                  <a:lnTo>
                    <a:pt x="700" y="45"/>
                  </a:lnTo>
                  <a:lnTo>
                    <a:pt x="691" y="47"/>
                  </a:lnTo>
                  <a:lnTo>
                    <a:pt x="682" y="47"/>
                  </a:lnTo>
                  <a:lnTo>
                    <a:pt x="652" y="52"/>
                  </a:lnTo>
                  <a:lnTo>
                    <a:pt x="628" y="61"/>
                  </a:lnTo>
                  <a:lnTo>
                    <a:pt x="609" y="70"/>
                  </a:lnTo>
                  <a:lnTo>
                    <a:pt x="598" y="80"/>
                  </a:lnTo>
                  <a:lnTo>
                    <a:pt x="591" y="89"/>
                  </a:lnTo>
                  <a:lnTo>
                    <a:pt x="588" y="95"/>
                  </a:lnTo>
                  <a:lnTo>
                    <a:pt x="588" y="96"/>
                  </a:lnTo>
                  <a:lnTo>
                    <a:pt x="589" y="99"/>
                  </a:lnTo>
                  <a:lnTo>
                    <a:pt x="591" y="103"/>
                  </a:lnTo>
                  <a:lnTo>
                    <a:pt x="592" y="108"/>
                  </a:lnTo>
                  <a:lnTo>
                    <a:pt x="595" y="115"/>
                  </a:lnTo>
                  <a:lnTo>
                    <a:pt x="730" y="432"/>
                  </a:lnTo>
                  <a:lnTo>
                    <a:pt x="730" y="432"/>
                  </a:lnTo>
                  <a:lnTo>
                    <a:pt x="988" y="154"/>
                  </a:lnTo>
                  <a:lnTo>
                    <a:pt x="998" y="143"/>
                  </a:lnTo>
                  <a:lnTo>
                    <a:pt x="1008" y="130"/>
                  </a:lnTo>
                  <a:lnTo>
                    <a:pt x="1015" y="114"/>
                  </a:lnTo>
                  <a:lnTo>
                    <a:pt x="1018" y="98"/>
                  </a:lnTo>
                  <a:lnTo>
                    <a:pt x="1015" y="80"/>
                  </a:lnTo>
                  <a:lnTo>
                    <a:pt x="1008" y="68"/>
                  </a:lnTo>
                  <a:lnTo>
                    <a:pt x="996" y="60"/>
                  </a:lnTo>
                  <a:lnTo>
                    <a:pt x="985" y="54"/>
                  </a:lnTo>
                  <a:lnTo>
                    <a:pt x="973" y="51"/>
                  </a:lnTo>
                  <a:lnTo>
                    <a:pt x="963" y="48"/>
                  </a:lnTo>
                  <a:lnTo>
                    <a:pt x="956" y="47"/>
                  </a:lnTo>
                  <a:lnTo>
                    <a:pt x="950" y="47"/>
                  </a:lnTo>
                  <a:lnTo>
                    <a:pt x="944" y="45"/>
                  </a:lnTo>
                  <a:lnTo>
                    <a:pt x="941" y="44"/>
                  </a:lnTo>
                  <a:lnTo>
                    <a:pt x="938" y="39"/>
                  </a:lnTo>
                  <a:lnTo>
                    <a:pt x="935" y="35"/>
                  </a:lnTo>
                  <a:lnTo>
                    <a:pt x="935" y="29"/>
                  </a:lnTo>
                  <a:lnTo>
                    <a:pt x="937" y="18"/>
                  </a:lnTo>
                  <a:lnTo>
                    <a:pt x="941" y="9"/>
                  </a:lnTo>
                  <a:lnTo>
                    <a:pt x="947" y="3"/>
                  </a:lnTo>
                  <a:lnTo>
                    <a:pt x="953" y="2"/>
                  </a:lnTo>
                  <a:lnTo>
                    <a:pt x="960" y="0"/>
                  </a:lnTo>
                  <a:lnTo>
                    <a:pt x="9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67" name="Group 19"/>
          <p:cNvGrpSpPr>
            <a:grpSpLocks noChangeAspect="1"/>
          </p:cNvGrpSpPr>
          <p:nvPr>
            <p:custDataLst>
              <p:tags r:id="rId2"/>
            </p:custDataLst>
          </p:nvPr>
        </p:nvGrpSpPr>
        <p:grpSpPr bwMode="auto">
          <a:xfrm>
            <a:off x="3048000" y="4648200"/>
            <a:ext cx="1671771" cy="495300"/>
            <a:chOff x="2090" y="3112"/>
            <a:chExt cx="4695" cy="1391"/>
          </a:xfrm>
        </p:grpSpPr>
        <p:sp>
          <p:nvSpPr>
            <p:cNvPr id="2069" name="Freeform 21"/>
            <p:cNvSpPr>
              <a:spLocks noEditPoints="1"/>
            </p:cNvSpPr>
            <p:nvPr/>
          </p:nvSpPr>
          <p:spPr bwMode="auto">
            <a:xfrm>
              <a:off x="2090" y="3112"/>
              <a:ext cx="835" cy="1391"/>
            </a:xfrm>
            <a:custGeom>
              <a:avLst/>
              <a:gdLst/>
              <a:ahLst/>
              <a:cxnLst>
                <a:cxn ang="0">
                  <a:pos x="355" y="1060"/>
                </a:cxn>
                <a:cxn ang="0">
                  <a:pos x="505" y="1017"/>
                </a:cxn>
                <a:cxn ang="0">
                  <a:pos x="617" y="928"/>
                </a:cxn>
                <a:cxn ang="0">
                  <a:pos x="693" y="809"/>
                </a:cxn>
                <a:cxn ang="0">
                  <a:pos x="727" y="679"/>
                </a:cxn>
                <a:cxn ang="0">
                  <a:pos x="720" y="562"/>
                </a:cxn>
                <a:cxn ang="0">
                  <a:pos x="671" y="481"/>
                </a:cxn>
                <a:cxn ang="0">
                  <a:pos x="588" y="434"/>
                </a:cxn>
                <a:cxn ang="0">
                  <a:pos x="521" y="421"/>
                </a:cxn>
                <a:cxn ang="0">
                  <a:pos x="425" y="430"/>
                </a:cxn>
                <a:cxn ang="0">
                  <a:pos x="288" y="491"/>
                </a:cxn>
                <a:cxn ang="0">
                  <a:pos x="188" y="592"/>
                </a:cxn>
                <a:cxn ang="0">
                  <a:pos x="127" y="715"/>
                </a:cxn>
                <a:cxn ang="0">
                  <a:pos x="105" y="845"/>
                </a:cxn>
                <a:cxn ang="0">
                  <a:pos x="128" y="950"/>
                </a:cxn>
                <a:cxn ang="0">
                  <a:pos x="185" y="1017"/>
                </a:cxn>
                <a:cxn ang="0">
                  <a:pos x="262" y="1052"/>
                </a:cxn>
                <a:cxn ang="0">
                  <a:pos x="477" y="421"/>
                </a:cxn>
                <a:cxn ang="0">
                  <a:pos x="614" y="2"/>
                </a:cxn>
                <a:cxn ang="0">
                  <a:pos x="621" y="9"/>
                </a:cxn>
                <a:cxn ang="0">
                  <a:pos x="623" y="14"/>
                </a:cxn>
                <a:cxn ang="0">
                  <a:pos x="621" y="20"/>
                </a:cxn>
                <a:cxn ang="0">
                  <a:pos x="618" y="31"/>
                </a:cxn>
                <a:cxn ang="0">
                  <a:pos x="618" y="37"/>
                </a:cxn>
                <a:cxn ang="0">
                  <a:pos x="630" y="406"/>
                </a:cxn>
                <a:cxn ang="0">
                  <a:pos x="739" y="462"/>
                </a:cxn>
                <a:cxn ang="0">
                  <a:pos x="805" y="545"/>
                </a:cxn>
                <a:cxn ang="0">
                  <a:pos x="834" y="637"/>
                </a:cxn>
                <a:cxn ang="0">
                  <a:pos x="813" y="780"/>
                </a:cxn>
                <a:cxn ang="0">
                  <a:pos x="711" y="933"/>
                </a:cxn>
                <a:cxn ang="0">
                  <a:pos x="549" y="1047"/>
                </a:cxn>
                <a:cxn ang="0">
                  <a:pos x="348" y="1095"/>
                </a:cxn>
                <a:cxn ang="0">
                  <a:pos x="279" y="1355"/>
                </a:cxn>
                <a:cxn ang="0">
                  <a:pos x="271" y="1387"/>
                </a:cxn>
                <a:cxn ang="0">
                  <a:pos x="259" y="1391"/>
                </a:cxn>
                <a:cxn ang="0">
                  <a:pos x="247" y="1391"/>
                </a:cxn>
                <a:cxn ang="0">
                  <a:pos x="239" y="1387"/>
                </a:cxn>
                <a:cxn ang="0">
                  <a:pos x="236" y="1374"/>
                </a:cxn>
                <a:cxn ang="0">
                  <a:pos x="243" y="1342"/>
                </a:cxn>
                <a:cxn ang="0">
                  <a:pos x="262" y="1268"/>
                </a:cxn>
                <a:cxn ang="0">
                  <a:pos x="306" y="1095"/>
                </a:cxn>
                <a:cxn ang="0">
                  <a:pos x="154" y="1057"/>
                </a:cxn>
                <a:cxn ang="0">
                  <a:pos x="53" y="973"/>
                </a:cxn>
                <a:cxn ang="0">
                  <a:pos x="3" y="857"/>
                </a:cxn>
                <a:cxn ang="0">
                  <a:pos x="19" y="709"/>
                </a:cxn>
                <a:cxn ang="0">
                  <a:pos x="106" y="566"/>
                </a:cxn>
                <a:cxn ang="0">
                  <a:pos x="249" y="455"/>
                </a:cxn>
                <a:cxn ang="0">
                  <a:pos x="425" y="394"/>
                </a:cxn>
                <a:cxn ang="0">
                  <a:pos x="585" y="14"/>
                </a:cxn>
                <a:cxn ang="0">
                  <a:pos x="605" y="0"/>
                </a:cxn>
              </a:cxnLst>
              <a:rect l="0" t="0" r="r" b="b"/>
              <a:pathLst>
                <a:path w="835" h="1391">
                  <a:moveTo>
                    <a:pt x="521" y="421"/>
                  </a:moveTo>
                  <a:lnTo>
                    <a:pt x="521" y="421"/>
                  </a:lnTo>
                  <a:lnTo>
                    <a:pt x="355" y="1060"/>
                  </a:lnTo>
                  <a:lnTo>
                    <a:pt x="409" y="1052"/>
                  </a:lnTo>
                  <a:lnTo>
                    <a:pt x="458" y="1038"/>
                  </a:lnTo>
                  <a:lnTo>
                    <a:pt x="505" y="1017"/>
                  </a:lnTo>
                  <a:lnTo>
                    <a:pt x="546" y="991"/>
                  </a:lnTo>
                  <a:lnTo>
                    <a:pt x="583" y="962"/>
                  </a:lnTo>
                  <a:lnTo>
                    <a:pt x="617" y="928"/>
                  </a:lnTo>
                  <a:lnTo>
                    <a:pt x="647" y="891"/>
                  </a:lnTo>
                  <a:lnTo>
                    <a:pt x="672" y="851"/>
                  </a:lnTo>
                  <a:lnTo>
                    <a:pt x="693" y="809"/>
                  </a:lnTo>
                  <a:lnTo>
                    <a:pt x="709" y="766"/>
                  </a:lnTo>
                  <a:lnTo>
                    <a:pt x="720" y="722"/>
                  </a:lnTo>
                  <a:lnTo>
                    <a:pt x="727" y="679"/>
                  </a:lnTo>
                  <a:lnTo>
                    <a:pt x="730" y="635"/>
                  </a:lnTo>
                  <a:lnTo>
                    <a:pt x="727" y="597"/>
                  </a:lnTo>
                  <a:lnTo>
                    <a:pt x="720" y="562"/>
                  </a:lnTo>
                  <a:lnTo>
                    <a:pt x="707" y="531"/>
                  </a:lnTo>
                  <a:lnTo>
                    <a:pt x="691" y="504"/>
                  </a:lnTo>
                  <a:lnTo>
                    <a:pt x="671" y="481"/>
                  </a:lnTo>
                  <a:lnTo>
                    <a:pt x="646" y="461"/>
                  </a:lnTo>
                  <a:lnTo>
                    <a:pt x="618" y="445"/>
                  </a:lnTo>
                  <a:lnTo>
                    <a:pt x="588" y="434"/>
                  </a:lnTo>
                  <a:lnTo>
                    <a:pt x="556" y="426"/>
                  </a:lnTo>
                  <a:lnTo>
                    <a:pt x="521" y="421"/>
                  </a:lnTo>
                  <a:lnTo>
                    <a:pt x="521" y="421"/>
                  </a:lnTo>
                  <a:lnTo>
                    <a:pt x="521" y="421"/>
                  </a:lnTo>
                  <a:close/>
                  <a:moveTo>
                    <a:pt x="477" y="421"/>
                  </a:moveTo>
                  <a:lnTo>
                    <a:pt x="425" y="430"/>
                  </a:lnTo>
                  <a:lnTo>
                    <a:pt x="375" y="444"/>
                  </a:lnTo>
                  <a:lnTo>
                    <a:pt x="330" y="465"/>
                  </a:lnTo>
                  <a:lnTo>
                    <a:pt x="288" y="491"/>
                  </a:lnTo>
                  <a:lnTo>
                    <a:pt x="250" y="521"/>
                  </a:lnTo>
                  <a:lnTo>
                    <a:pt x="217" y="555"/>
                  </a:lnTo>
                  <a:lnTo>
                    <a:pt x="188" y="592"/>
                  </a:lnTo>
                  <a:lnTo>
                    <a:pt x="163" y="631"/>
                  </a:lnTo>
                  <a:lnTo>
                    <a:pt x="143" y="672"/>
                  </a:lnTo>
                  <a:lnTo>
                    <a:pt x="127" y="715"/>
                  </a:lnTo>
                  <a:lnTo>
                    <a:pt x="115" y="759"/>
                  </a:lnTo>
                  <a:lnTo>
                    <a:pt x="108" y="803"/>
                  </a:lnTo>
                  <a:lnTo>
                    <a:pt x="105" y="845"/>
                  </a:lnTo>
                  <a:lnTo>
                    <a:pt x="108" y="885"/>
                  </a:lnTo>
                  <a:lnTo>
                    <a:pt x="115" y="921"/>
                  </a:lnTo>
                  <a:lnTo>
                    <a:pt x="128" y="950"/>
                  </a:lnTo>
                  <a:lnTo>
                    <a:pt x="144" y="977"/>
                  </a:lnTo>
                  <a:lnTo>
                    <a:pt x="163" y="999"/>
                  </a:lnTo>
                  <a:lnTo>
                    <a:pt x="185" y="1017"/>
                  </a:lnTo>
                  <a:lnTo>
                    <a:pt x="210" y="1033"/>
                  </a:lnTo>
                  <a:lnTo>
                    <a:pt x="234" y="1044"/>
                  </a:lnTo>
                  <a:lnTo>
                    <a:pt x="262" y="1052"/>
                  </a:lnTo>
                  <a:lnTo>
                    <a:pt x="288" y="1058"/>
                  </a:lnTo>
                  <a:lnTo>
                    <a:pt x="316" y="1060"/>
                  </a:lnTo>
                  <a:lnTo>
                    <a:pt x="477" y="421"/>
                  </a:lnTo>
                  <a:close/>
                  <a:moveTo>
                    <a:pt x="605" y="0"/>
                  </a:moveTo>
                  <a:lnTo>
                    <a:pt x="611" y="0"/>
                  </a:lnTo>
                  <a:lnTo>
                    <a:pt x="614" y="2"/>
                  </a:lnTo>
                  <a:lnTo>
                    <a:pt x="617" y="3"/>
                  </a:lnTo>
                  <a:lnTo>
                    <a:pt x="620" y="6"/>
                  </a:lnTo>
                  <a:lnTo>
                    <a:pt x="621" y="9"/>
                  </a:lnTo>
                  <a:lnTo>
                    <a:pt x="623" y="10"/>
                  </a:lnTo>
                  <a:lnTo>
                    <a:pt x="623" y="13"/>
                  </a:lnTo>
                  <a:lnTo>
                    <a:pt x="623" y="14"/>
                  </a:lnTo>
                  <a:lnTo>
                    <a:pt x="623" y="14"/>
                  </a:lnTo>
                  <a:lnTo>
                    <a:pt x="623" y="16"/>
                  </a:lnTo>
                  <a:lnTo>
                    <a:pt x="621" y="20"/>
                  </a:lnTo>
                  <a:lnTo>
                    <a:pt x="621" y="23"/>
                  </a:lnTo>
                  <a:lnTo>
                    <a:pt x="620" y="27"/>
                  </a:lnTo>
                  <a:lnTo>
                    <a:pt x="618" y="31"/>
                  </a:lnTo>
                  <a:lnTo>
                    <a:pt x="618" y="34"/>
                  </a:lnTo>
                  <a:lnTo>
                    <a:pt x="618" y="37"/>
                  </a:lnTo>
                  <a:lnTo>
                    <a:pt x="618" y="37"/>
                  </a:lnTo>
                  <a:lnTo>
                    <a:pt x="530" y="387"/>
                  </a:lnTo>
                  <a:lnTo>
                    <a:pt x="582" y="394"/>
                  </a:lnTo>
                  <a:lnTo>
                    <a:pt x="630" y="406"/>
                  </a:lnTo>
                  <a:lnTo>
                    <a:pt x="671" y="421"/>
                  </a:lnTo>
                  <a:lnTo>
                    <a:pt x="707" y="441"/>
                  </a:lnTo>
                  <a:lnTo>
                    <a:pt x="739" y="462"/>
                  </a:lnTo>
                  <a:lnTo>
                    <a:pt x="765" y="488"/>
                  </a:lnTo>
                  <a:lnTo>
                    <a:pt x="787" y="515"/>
                  </a:lnTo>
                  <a:lnTo>
                    <a:pt x="805" y="545"/>
                  </a:lnTo>
                  <a:lnTo>
                    <a:pt x="819" y="575"/>
                  </a:lnTo>
                  <a:lnTo>
                    <a:pt x="828" y="606"/>
                  </a:lnTo>
                  <a:lnTo>
                    <a:pt x="834" y="637"/>
                  </a:lnTo>
                  <a:lnTo>
                    <a:pt x="835" y="668"/>
                  </a:lnTo>
                  <a:lnTo>
                    <a:pt x="829" y="725"/>
                  </a:lnTo>
                  <a:lnTo>
                    <a:pt x="813" y="780"/>
                  </a:lnTo>
                  <a:lnTo>
                    <a:pt x="789" y="835"/>
                  </a:lnTo>
                  <a:lnTo>
                    <a:pt x="754" y="887"/>
                  </a:lnTo>
                  <a:lnTo>
                    <a:pt x="711" y="933"/>
                  </a:lnTo>
                  <a:lnTo>
                    <a:pt x="663" y="977"/>
                  </a:lnTo>
                  <a:lnTo>
                    <a:pt x="608" y="1014"/>
                  </a:lnTo>
                  <a:lnTo>
                    <a:pt x="549" y="1047"/>
                  </a:lnTo>
                  <a:lnTo>
                    <a:pt x="485" y="1071"/>
                  </a:lnTo>
                  <a:lnTo>
                    <a:pt x="418" y="1086"/>
                  </a:lnTo>
                  <a:lnTo>
                    <a:pt x="348" y="1095"/>
                  </a:lnTo>
                  <a:lnTo>
                    <a:pt x="288" y="1323"/>
                  </a:lnTo>
                  <a:lnTo>
                    <a:pt x="284" y="1337"/>
                  </a:lnTo>
                  <a:lnTo>
                    <a:pt x="279" y="1355"/>
                  </a:lnTo>
                  <a:lnTo>
                    <a:pt x="277" y="1370"/>
                  </a:lnTo>
                  <a:lnTo>
                    <a:pt x="272" y="1381"/>
                  </a:lnTo>
                  <a:lnTo>
                    <a:pt x="271" y="1387"/>
                  </a:lnTo>
                  <a:lnTo>
                    <a:pt x="266" y="1390"/>
                  </a:lnTo>
                  <a:lnTo>
                    <a:pt x="263" y="1391"/>
                  </a:lnTo>
                  <a:lnTo>
                    <a:pt x="259" y="1391"/>
                  </a:lnTo>
                  <a:lnTo>
                    <a:pt x="253" y="1391"/>
                  </a:lnTo>
                  <a:lnTo>
                    <a:pt x="250" y="1391"/>
                  </a:lnTo>
                  <a:lnTo>
                    <a:pt x="247" y="1391"/>
                  </a:lnTo>
                  <a:lnTo>
                    <a:pt x="245" y="1391"/>
                  </a:lnTo>
                  <a:lnTo>
                    <a:pt x="242" y="1390"/>
                  </a:lnTo>
                  <a:lnTo>
                    <a:pt x="239" y="1387"/>
                  </a:lnTo>
                  <a:lnTo>
                    <a:pt x="237" y="1384"/>
                  </a:lnTo>
                  <a:lnTo>
                    <a:pt x="236" y="1380"/>
                  </a:lnTo>
                  <a:lnTo>
                    <a:pt x="236" y="1374"/>
                  </a:lnTo>
                  <a:lnTo>
                    <a:pt x="236" y="1370"/>
                  </a:lnTo>
                  <a:lnTo>
                    <a:pt x="239" y="1359"/>
                  </a:lnTo>
                  <a:lnTo>
                    <a:pt x="243" y="1342"/>
                  </a:lnTo>
                  <a:lnTo>
                    <a:pt x="247" y="1320"/>
                  </a:lnTo>
                  <a:lnTo>
                    <a:pt x="255" y="1296"/>
                  </a:lnTo>
                  <a:lnTo>
                    <a:pt x="262" y="1268"/>
                  </a:lnTo>
                  <a:lnTo>
                    <a:pt x="271" y="1238"/>
                  </a:lnTo>
                  <a:lnTo>
                    <a:pt x="288" y="1166"/>
                  </a:lnTo>
                  <a:lnTo>
                    <a:pt x="306" y="1095"/>
                  </a:lnTo>
                  <a:lnTo>
                    <a:pt x="250" y="1088"/>
                  </a:lnTo>
                  <a:lnTo>
                    <a:pt x="199" y="1075"/>
                  </a:lnTo>
                  <a:lnTo>
                    <a:pt x="154" y="1057"/>
                  </a:lnTo>
                  <a:lnTo>
                    <a:pt x="115" y="1033"/>
                  </a:lnTo>
                  <a:lnTo>
                    <a:pt x="80" y="1004"/>
                  </a:lnTo>
                  <a:lnTo>
                    <a:pt x="53" y="973"/>
                  </a:lnTo>
                  <a:lnTo>
                    <a:pt x="29" y="936"/>
                  </a:lnTo>
                  <a:lnTo>
                    <a:pt x="13" y="898"/>
                  </a:lnTo>
                  <a:lnTo>
                    <a:pt x="3" y="857"/>
                  </a:lnTo>
                  <a:lnTo>
                    <a:pt x="0" y="814"/>
                  </a:lnTo>
                  <a:lnTo>
                    <a:pt x="5" y="762"/>
                  </a:lnTo>
                  <a:lnTo>
                    <a:pt x="19" y="709"/>
                  </a:lnTo>
                  <a:lnTo>
                    <a:pt x="41" y="660"/>
                  </a:lnTo>
                  <a:lnTo>
                    <a:pt x="70" y="611"/>
                  </a:lnTo>
                  <a:lnTo>
                    <a:pt x="106" y="566"/>
                  </a:lnTo>
                  <a:lnTo>
                    <a:pt x="150" y="525"/>
                  </a:lnTo>
                  <a:lnTo>
                    <a:pt x="197" y="488"/>
                  </a:lnTo>
                  <a:lnTo>
                    <a:pt x="249" y="455"/>
                  </a:lnTo>
                  <a:lnTo>
                    <a:pt x="306" y="428"/>
                  </a:lnTo>
                  <a:lnTo>
                    <a:pt x="364" y="407"/>
                  </a:lnTo>
                  <a:lnTo>
                    <a:pt x="425" y="394"/>
                  </a:lnTo>
                  <a:lnTo>
                    <a:pt x="487" y="387"/>
                  </a:lnTo>
                  <a:lnTo>
                    <a:pt x="581" y="29"/>
                  </a:lnTo>
                  <a:lnTo>
                    <a:pt x="585" y="14"/>
                  </a:lnTo>
                  <a:lnTo>
                    <a:pt x="589" y="6"/>
                  </a:lnTo>
                  <a:lnTo>
                    <a:pt x="595" y="2"/>
                  </a:lnTo>
                  <a:lnTo>
                    <a:pt x="6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22"/>
            <p:cNvSpPr>
              <a:spLocks/>
            </p:cNvSpPr>
            <p:nvPr/>
          </p:nvSpPr>
          <p:spPr bwMode="auto">
            <a:xfrm>
              <a:off x="3501" y="3394"/>
              <a:ext cx="1412" cy="810"/>
            </a:xfrm>
            <a:custGeom>
              <a:avLst/>
              <a:gdLst/>
              <a:ahLst/>
              <a:cxnLst>
                <a:cxn ang="0">
                  <a:pos x="1059" y="2"/>
                </a:cxn>
                <a:cxn ang="0">
                  <a:pos x="1072" y="7"/>
                </a:cxn>
                <a:cxn ang="0">
                  <a:pos x="1078" y="24"/>
                </a:cxn>
                <a:cxn ang="0">
                  <a:pos x="1114" y="132"/>
                </a:cxn>
                <a:cxn ang="0">
                  <a:pos x="1164" y="216"/>
                </a:cxn>
                <a:cxn ang="0">
                  <a:pos x="1220" y="280"/>
                </a:cxn>
                <a:cxn ang="0">
                  <a:pos x="1280" y="327"/>
                </a:cxn>
                <a:cxn ang="0">
                  <a:pos x="1335" y="359"/>
                </a:cxn>
                <a:cxn ang="0">
                  <a:pos x="1382" y="380"/>
                </a:cxn>
                <a:cxn ang="0">
                  <a:pos x="1404" y="390"/>
                </a:cxn>
                <a:cxn ang="0">
                  <a:pos x="1408" y="395"/>
                </a:cxn>
                <a:cxn ang="0">
                  <a:pos x="1412" y="400"/>
                </a:cxn>
                <a:cxn ang="0">
                  <a:pos x="1412" y="410"/>
                </a:cxn>
                <a:cxn ang="0">
                  <a:pos x="1411" y="416"/>
                </a:cxn>
                <a:cxn ang="0">
                  <a:pos x="1404" y="422"/>
                </a:cxn>
                <a:cxn ang="0">
                  <a:pos x="1391" y="424"/>
                </a:cxn>
                <a:cxn ang="0">
                  <a:pos x="1283" y="481"/>
                </a:cxn>
                <a:cxn ang="0">
                  <a:pos x="1199" y="552"/>
                </a:cxn>
                <a:cxn ang="0">
                  <a:pos x="1136" y="636"/>
                </a:cxn>
                <a:cxn ang="0">
                  <a:pos x="1094" y="729"/>
                </a:cxn>
                <a:cxn ang="0">
                  <a:pos x="1076" y="793"/>
                </a:cxn>
                <a:cxn ang="0">
                  <a:pos x="1068" y="807"/>
                </a:cxn>
                <a:cxn ang="0">
                  <a:pos x="1046" y="810"/>
                </a:cxn>
                <a:cxn ang="0">
                  <a:pos x="1028" y="809"/>
                </a:cxn>
                <a:cxn ang="0">
                  <a:pos x="1015" y="800"/>
                </a:cxn>
                <a:cxn ang="0">
                  <a:pos x="1014" y="786"/>
                </a:cxn>
                <a:cxn ang="0">
                  <a:pos x="1021" y="753"/>
                </a:cxn>
                <a:cxn ang="0">
                  <a:pos x="1039" y="698"/>
                </a:cxn>
                <a:cxn ang="0">
                  <a:pos x="1074" y="626"/>
                </a:cxn>
                <a:cxn ang="0">
                  <a:pos x="1106" y="575"/>
                </a:cxn>
                <a:cxn ang="0">
                  <a:pos x="1132" y="539"/>
                </a:cxn>
                <a:cxn ang="0">
                  <a:pos x="1177" y="491"/>
                </a:cxn>
                <a:cxn ang="0">
                  <a:pos x="1241" y="437"/>
                </a:cxn>
                <a:cxn ang="0">
                  <a:pos x="44" y="437"/>
                </a:cxn>
                <a:cxn ang="0">
                  <a:pos x="18" y="433"/>
                </a:cxn>
                <a:cxn ang="0">
                  <a:pos x="3" y="419"/>
                </a:cxn>
                <a:cxn ang="0">
                  <a:pos x="3" y="392"/>
                </a:cxn>
                <a:cxn ang="0">
                  <a:pos x="18" y="378"/>
                </a:cxn>
                <a:cxn ang="0">
                  <a:pos x="44" y="373"/>
                </a:cxn>
                <a:cxn ang="0">
                  <a:pos x="1241" y="373"/>
                </a:cxn>
                <a:cxn ang="0">
                  <a:pos x="1154" y="298"/>
                </a:cxn>
                <a:cxn ang="0">
                  <a:pos x="1092" y="224"/>
                </a:cxn>
                <a:cxn ang="0">
                  <a:pos x="1053" y="149"/>
                </a:cxn>
                <a:cxn ang="0">
                  <a:pos x="1028" y="84"/>
                </a:cxn>
                <a:cxn ang="0">
                  <a:pos x="1017" y="39"/>
                </a:cxn>
                <a:cxn ang="0">
                  <a:pos x="1012" y="20"/>
                </a:cxn>
                <a:cxn ang="0">
                  <a:pos x="1021" y="5"/>
                </a:cxn>
                <a:cxn ang="0">
                  <a:pos x="1037" y="0"/>
                </a:cxn>
              </a:cxnLst>
              <a:rect l="0" t="0" r="r" b="b"/>
              <a:pathLst>
                <a:path w="1412" h="810">
                  <a:moveTo>
                    <a:pt x="1046" y="0"/>
                  </a:moveTo>
                  <a:lnTo>
                    <a:pt x="1059" y="2"/>
                  </a:lnTo>
                  <a:lnTo>
                    <a:pt x="1068" y="3"/>
                  </a:lnTo>
                  <a:lnTo>
                    <a:pt x="1072" y="7"/>
                  </a:lnTo>
                  <a:lnTo>
                    <a:pt x="1075" y="15"/>
                  </a:lnTo>
                  <a:lnTo>
                    <a:pt x="1078" y="24"/>
                  </a:lnTo>
                  <a:lnTo>
                    <a:pt x="1094" y="81"/>
                  </a:lnTo>
                  <a:lnTo>
                    <a:pt x="1114" y="132"/>
                  </a:lnTo>
                  <a:lnTo>
                    <a:pt x="1138" y="176"/>
                  </a:lnTo>
                  <a:lnTo>
                    <a:pt x="1164" y="216"/>
                  </a:lnTo>
                  <a:lnTo>
                    <a:pt x="1191" y="250"/>
                  </a:lnTo>
                  <a:lnTo>
                    <a:pt x="1220" y="280"/>
                  </a:lnTo>
                  <a:lnTo>
                    <a:pt x="1251" y="305"/>
                  </a:lnTo>
                  <a:lnTo>
                    <a:pt x="1280" y="327"/>
                  </a:lnTo>
                  <a:lnTo>
                    <a:pt x="1309" y="345"/>
                  </a:lnTo>
                  <a:lnTo>
                    <a:pt x="1335" y="359"/>
                  </a:lnTo>
                  <a:lnTo>
                    <a:pt x="1360" y="372"/>
                  </a:lnTo>
                  <a:lnTo>
                    <a:pt x="1382" y="380"/>
                  </a:lnTo>
                  <a:lnTo>
                    <a:pt x="1401" y="388"/>
                  </a:lnTo>
                  <a:lnTo>
                    <a:pt x="1404" y="390"/>
                  </a:lnTo>
                  <a:lnTo>
                    <a:pt x="1407" y="392"/>
                  </a:lnTo>
                  <a:lnTo>
                    <a:pt x="1408" y="395"/>
                  </a:lnTo>
                  <a:lnTo>
                    <a:pt x="1411" y="397"/>
                  </a:lnTo>
                  <a:lnTo>
                    <a:pt x="1412" y="400"/>
                  </a:lnTo>
                  <a:lnTo>
                    <a:pt x="1412" y="405"/>
                  </a:lnTo>
                  <a:lnTo>
                    <a:pt x="1412" y="410"/>
                  </a:lnTo>
                  <a:lnTo>
                    <a:pt x="1412" y="413"/>
                  </a:lnTo>
                  <a:lnTo>
                    <a:pt x="1411" y="416"/>
                  </a:lnTo>
                  <a:lnTo>
                    <a:pt x="1408" y="419"/>
                  </a:lnTo>
                  <a:lnTo>
                    <a:pt x="1404" y="422"/>
                  </a:lnTo>
                  <a:lnTo>
                    <a:pt x="1398" y="423"/>
                  </a:lnTo>
                  <a:lnTo>
                    <a:pt x="1391" y="424"/>
                  </a:lnTo>
                  <a:lnTo>
                    <a:pt x="1334" y="451"/>
                  </a:lnTo>
                  <a:lnTo>
                    <a:pt x="1283" y="481"/>
                  </a:lnTo>
                  <a:lnTo>
                    <a:pt x="1238" y="515"/>
                  </a:lnTo>
                  <a:lnTo>
                    <a:pt x="1199" y="552"/>
                  </a:lnTo>
                  <a:lnTo>
                    <a:pt x="1165" y="593"/>
                  </a:lnTo>
                  <a:lnTo>
                    <a:pt x="1136" y="636"/>
                  </a:lnTo>
                  <a:lnTo>
                    <a:pt x="1113" y="681"/>
                  </a:lnTo>
                  <a:lnTo>
                    <a:pt x="1094" y="729"/>
                  </a:lnTo>
                  <a:lnTo>
                    <a:pt x="1081" y="778"/>
                  </a:lnTo>
                  <a:lnTo>
                    <a:pt x="1076" y="793"/>
                  </a:lnTo>
                  <a:lnTo>
                    <a:pt x="1074" y="802"/>
                  </a:lnTo>
                  <a:lnTo>
                    <a:pt x="1068" y="807"/>
                  </a:lnTo>
                  <a:lnTo>
                    <a:pt x="1059" y="809"/>
                  </a:lnTo>
                  <a:lnTo>
                    <a:pt x="1046" y="810"/>
                  </a:lnTo>
                  <a:lnTo>
                    <a:pt x="1037" y="810"/>
                  </a:lnTo>
                  <a:lnTo>
                    <a:pt x="1028" y="809"/>
                  </a:lnTo>
                  <a:lnTo>
                    <a:pt x="1021" y="806"/>
                  </a:lnTo>
                  <a:lnTo>
                    <a:pt x="1015" y="800"/>
                  </a:lnTo>
                  <a:lnTo>
                    <a:pt x="1012" y="790"/>
                  </a:lnTo>
                  <a:lnTo>
                    <a:pt x="1014" y="786"/>
                  </a:lnTo>
                  <a:lnTo>
                    <a:pt x="1017" y="773"/>
                  </a:lnTo>
                  <a:lnTo>
                    <a:pt x="1021" y="753"/>
                  </a:lnTo>
                  <a:lnTo>
                    <a:pt x="1028" y="728"/>
                  </a:lnTo>
                  <a:lnTo>
                    <a:pt x="1039" y="698"/>
                  </a:lnTo>
                  <a:lnTo>
                    <a:pt x="1055" y="663"/>
                  </a:lnTo>
                  <a:lnTo>
                    <a:pt x="1074" y="626"/>
                  </a:lnTo>
                  <a:lnTo>
                    <a:pt x="1098" y="586"/>
                  </a:lnTo>
                  <a:lnTo>
                    <a:pt x="1106" y="575"/>
                  </a:lnTo>
                  <a:lnTo>
                    <a:pt x="1116" y="559"/>
                  </a:lnTo>
                  <a:lnTo>
                    <a:pt x="1132" y="539"/>
                  </a:lnTo>
                  <a:lnTo>
                    <a:pt x="1152" y="517"/>
                  </a:lnTo>
                  <a:lnTo>
                    <a:pt x="1177" y="491"/>
                  </a:lnTo>
                  <a:lnTo>
                    <a:pt x="1206" y="464"/>
                  </a:lnTo>
                  <a:lnTo>
                    <a:pt x="1241" y="437"/>
                  </a:lnTo>
                  <a:lnTo>
                    <a:pt x="58" y="437"/>
                  </a:lnTo>
                  <a:lnTo>
                    <a:pt x="44" y="437"/>
                  </a:lnTo>
                  <a:lnTo>
                    <a:pt x="29" y="436"/>
                  </a:lnTo>
                  <a:lnTo>
                    <a:pt x="18" y="433"/>
                  </a:lnTo>
                  <a:lnTo>
                    <a:pt x="9" y="427"/>
                  </a:lnTo>
                  <a:lnTo>
                    <a:pt x="3" y="419"/>
                  </a:lnTo>
                  <a:lnTo>
                    <a:pt x="0" y="405"/>
                  </a:lnTo>
                  <a:lnTo>
                    <a:pt x="3" y="392"/>
                  </a:lnTo>
                  <a:lnTo>
                    <a:pt x="9" y="383"/>
                  </a:lnTo>
                  <a:lnTo>
                    <a:pt x="18" y="378"/>
                  </a:lnTo>
                  <a:lnTo>
                    <a:pt x="29" y="375"/>
                  </a:lnTo>
                  <a:lnTo>
                    <a:pt x="44" y="373"/>
                  </a:lnTo>
                  <a:lnTo>
                    <a:pt x="58" y="373"/>
                  </a:lnTo>
                  <a:lnTo>
                    <a:pt x="1241" y="373"/>
                  </a:lnTo>
                  <a:lnTo>
                    <a:pt x="1194" y="336"/>
                  </a:lnTo>
                  <a:lnTo>
                    <a:pt x="1154" y="298"/>
                  </a:lnTo>
                  <a:lnTo>
                    <a:pt x="1120" y="261"/>
                  </a:lnTo>
                  <a:lnTo>
                    <a:pt x="1092" y="224"/>
                  </a:lnTo>
                  <a:lnTo>
                    <a:pt x="1071" y="186"/>
                  </a:lnTo>
                  <a:lnTo>
                    <a:pt x="1053" y="149"/>
                  </a:lnTo>
                  <a:lnTo>
                    <a:pt x="1039" y="115"/>
                  </a:lnTo>
                  <a:lnTo>
                    <a:pt x="1028" y="84"/>
                  </a:lnTo>
                  <a:lnTo>
                    <a:pt x="1021" y="59"/>
                  </a:lnTo>
                  <a:lnTo>
                    <a:pt x="1017" y="39"/>
                  </a:lnTo>
                  <a:lnTo>
                    <a:pt x="1014" y="26"/>
                  </a:lnTo>
                  <a:lnTo>
                    <a:pt x="1012" y="20"/>
                  </a:lnTo>
                  <a:lnTo>
                    <a:pt x="1015" y="10"/>
                  </a:lnTo>
                  <a:lnTo>
                    <a:pt x="1021" y="5"/>
                  </a:lnTo>
                  <a:lnTo>
                    <a:pt x="1028" y="2"/>
                  </a:lnTo>
                  <a:lnTo>
                    <a:pt x="1037" y="0"/>
                  </a:lnTo>
                  <a:lnTo>
                    <a:pt x="10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23"/>
            <p:cNvSpPr>
              <a:spLocks noEditPoints="1"/>
            </p:cNvSpPr>
            <p:nvPr/>
          </p:nvSpPr>
          <p:spPr bwMode="auto">
            <a:xfrm>
              <a:off x="5527" y="3112"/>
              <a:ext cx="834" cy="1391"/>
            </a:xfrm>
            <a:custGeom>
              <a:avLst/>
              <a:gdLst/>
              <a:ahLst/>
              <a:cxnLst>
                <a:cxn ang="0">
                  <a:pos x="408" y="1052"/>
                </a:cxn>
                <a:cxn ang="0">
                  <a:pos x="546" y="991"/>
                </a:cxn>
                <a:cxn ang="0">
                  <a:pos x="646" y="891"/>
                </a:cxn>
                <a:cxn ang="0">
                  <a:pos x="709" y="766"/>
                </a:cxn>
                <a:cxn ang="0">
                  <a:pos x="729" y="635"/>
                </a:cxn>
                <a:cxn ang="0">
                  <a:pos x="707" y="531"/>
                </a:cxn>
                <a:cxn ang="0">
                  <a:pos x="645" y="461"/>
                </a:cxn>
                <a:cxn ang="0">
                  <a:pos x="554" y="426"/>
                </a:cxn>
                <a:cxn ang="0">
                  <a:pos x="424" y="430"/>
                </a:cxn>
                <a:cxn ang="0">
                  <a:pos x="288" y="491"/>
                </a:cxn>
                <a:cxn ang="0">
                  <a:pos x="188" y="592"/>
                </a:cxn>
                <a:cxn ang="0">
                  <a:pos x="125" y="715"/>
                </a:cxn>
                <a:cxn ang="0">
                  <a:pos x="105" y="845"/>
                </a:cxn>
                <a:cxn ang="0">
                  <a:pos x="127" y="950"/>
                </a:cxn>
                <a:cxn ang="0">
                  <a:pos x="184" y="1017"/>
                </a:cxn>
                <a:cxn ang="0">
                  <a:pos x="261" y="1052"/>
                </a:cxn>
                <a:cxn ang="0">
                  <a:pos x="477" y="421"/>
                </a:cxn>
                <a:cxn ang="0">
                  <a:pos x="614" y="2"/>
                </a:cxn>
                <a:cxn ang="0">
                  <a:pos x="620" y="9"/>
                </a:cxn>
                <a:cxn ang="0">
                  <a:pos x="621" y="14"/>
                </a:cxn>
                <a:cxn ang="0">
                  <a:pos x="621" y="20"/>
                </a:cxn>
                <a:cxn ang="0">
                  <a:pos x="618" y="31"/>
                </a:cxn>
                <a:cxn ang="0">
                  <a:pos x="530" y="387"/>
                </a:cxn>
                <a:cxn ang="0">
                  <a:pos x="669" y="421"/>
                </a:cxn>
                <a:cxn ang="0">
                  <a:pos x="764" y="488"/>
                </a:cxn>
                <a:cxn ang="0">
                  <a:pos x="818" y="575"/>
                </a:cxn>
                <a:cxn ang="0">
                  <a:pos x="834" y="668"/>
                </a:cxn>
                <a:cxn ang="0">
                  <a:pos x="787" y="835"/>
                </a:cxn>
                <a:cxn ang="0">
                  <a:pos x="662" y="977"/>
                </a:cxn>
                <a:cxn ang="0">
                  <a:pos x="483" y="1071"/>
                </a:cxn>
                <a:cxn ang="0">
                  <a:pos x="287" y="1323"/>
                </a:cxn>
                <a:cxn ang="0">
                  <a:pos x="275" y="1370"/>
                </a:cxn>
                <a:cxn ang="0">
                  <a:pos x="266" y="1390"/>
                </a:cxn>
                <a:cxn ang="0">
                  <a:pos x="252" y="1391"/>
                </a:cxn>
                <a:cxn ang="0">
                  <a:pos x="243" y="1391"/>
                </a:cxn>
                <a:cxn ang="0">
                  <a:pos x="236" y="1384"/>
                </a:cxn>
                <a:cxn ang="0">
                  <a:pos x="236" y="1370"/>
                </a:cxn>
                <a:cxn ang="0">
                  <a:pos x="248" y="1320"/>
                </a:cxn>
                <a:cxn ang="0">
                  <a:pos x="269" y="1238"/>
                </a:cxn>
                <a:cxn ang="0">
                  <a:pos x="249" y="1088"/>
                </a:cxn>
                <a:cxn ang="0">
                  <a:pos x="114" y="1033"/>
                </a:cxn>
                <a:cxn ang="0">
                  <a:pos x="29" y="936"/>
                </a:cxn>
                <a:cxn ang="0">
                  <a:pos x="0" y="814"/>
                </a:cxn>
                <a:cxn ang="0">
                  <a:pos x="40" y="660"/>
                </a:cxn>
                <a:cxn ang="0">
                  <a:pos x="149" y="525"/>
                </a:cxn>
                <a:cxn ang="0">
                  <a:pos x="304" y="428"/>
                </a:cxn>
                <a:cxn ang="0">
                  <a:pos x="488" y="387"/>
                </a:cxn>
                <a:cxn ang="0">
                  <a:pos x="588" y="6"/>
                </a:cxn>
              </a:cxnLst>
              <a:rect l="0" t="0" r="r" b="b"/>
              <a:pathLst>
                <a:path w="834" h="1391">
                  <a:moveTo>
                    <a:pt x="520" y="421"/>
                  </a:moveTo>
                  <a:lnTo>
                    <a:pt x="354" y="1060"/>
                  </a:lnTo>
                  <a:lnTo>
                    <a:pt x="408" y="1052"/>
                  </a:lnTo>
                  <a:lnTo>
                    <a:pt x="457" y="1038"/>
                  </a:lnTo>
                  <a:lnTo>
                    <a:pt x="504" y="1017"/>
                  </a:lnTo>
                  <a:lnTo>
                    <a:pt x="546" y="991"/>
                  </a:lnTo>
                  <a:lnTo>
                    <a:pt x="584" y="962"/>
                  </a:lnTo>
                  <a:lnTo>
                    <a:pt x="617" y="928"/>
                  </a:lnTo>
                  <a:lnTo>
                    <a:pt x="646" y="891"/>
                  </a:lnTo>
                  <a:lnTo>
                    <a:pt x="671" y="851"/>
                  </a:lnTo>
                  <a:lnTo>
                    <a:pt x="693" y="809"/>
                  </a:lnTo>
                  <a:lnTo>
                    <a:pt x="709" y="766"/>
                  </a:lnTo>
                  <a:lnTo>
                    <a:pt x="720" y="722"/>
                  </a:lnTo>
                  <a:lnTo>
                    <a:pt x="728" y="679"/>
                  </a:lnTo>
                  <a:lnTo>
                    <a:pt x="729" y="635"/>
                  </a:lnTo>
                  <a:lnTo>
                    <a:pt x="728" y="597"/>
                  </a:lnTo>
                  <a:lnTo>
                    <a:pt x="719" y="562"/>
                  </a:lnTo>
                  <a:lnTo>
                    <a:pt x="707" y="531"/>
                  </a:lnTo>
                  <a:lnTo>
                    <a:pt x="690" y="504"/>
                  </a:lnTo>
                  <a:lnTo>
                    <a:pt x="669" y="481"/>
                  </a:lnTo>
                  <a:lnTo>
                    <a:pt x="645" y="461"/>
                  </a:lnTo>
                  <a:lnTo>
                    <a:pt x="618" y="445"/>
                  </a:lnTo>
                  <a:lnTo>
                    <a:pt x="588" y="434"/>
                  </a:lnTo>
                  <a:lnTo>
                    <a:pt x="554" y="426"/>
                  </a:lnTo>
                  <a:lnTo>
                    <a:pt x="520" y="421"/>
                  </a:lnTo>
                  <a:close/>
                  <a:moveTo>
                    <a:pt x="477" y="421"/>
                  </a:moveTo>
                  <a:lnTo>
                    <a:pt x="424" y="430"/>
                  </a:lnTo>
                  <a:lnTo>
                    <a:pt x="374" y="444"/>
                  </a:lnTo>
                  <a:lnTo>
                    <a:pt x="329" y="465"/>
                  </a:lnTo>
                  <a:lnTo>
                    <a:pt x="288" y="491"/>
                  </a:lnTo>
                  <a:lnTo>
                    <a:pt x="250" y="521"/>
                  </a:lnTo>
                  <a:lnTo>
                    <a:pt x="217" y="555"/>
                  </a:lnTo>
                  <a:lnTo>
                    <a:pt x="188" y="592"/>
                  </a:lnTo>
                  <a:lnTo>
                    <a:pt x="163" y="631"/>
                  </a:lnTo>
                  <a:lnTo>
                    <a:pt x="141" y="672"/>
                  </a:lnTo>
                  <a:lnTo>
                    <a:pt x="125" y="715"/>
                  </a:lnTo>
                  <a:lnTo>
                    <a:pt x="114" y="759"/>
                  </a:lnTo>
                  <a:lnTo>
                    <a:pt x="106" y="803"/>
                  </a:lnTo>
                  <a:lnTo>
                    <a:pt x="105" y="845"/>
                  </a:lnTo>
                  <a:lnTo>
                    <a:pt x="108" y="885"/>
                  </a:lnTo>
                  <a:lnTo>
                    <a:pt x="115" y="921"/>
                  </a:lnTo>
                  <a:lnTo>
                    <a:pt x="127" y="950"/>
                  </a:lnTo>
                  <a:lnTo>
                    <a:pt x="143" y="977"/>
                  </a:lnTo>
                  <a:lnTo>
                    <a:pt x="162" y="999"/>
                  </a:lnTo>
                  <a:lnTo>
                    <a:pt x="184" y="1017"/>
                  </a:lnTo>
                  <a:lnTo>
                    <a:pt x="208" y="1033"/>
                  </a:lnTo>
                  <a:lnTo>
                    <a:pt x="234" y="1044"/>
                  </a:lnTo>
                  <a:lnTo>
                    <a:pt x="261" y="1052"/>
                  </a:lnTo>
                  <a:lnTo>
                    <a:pt x="288" y="1058"/>
                  </a:lnTo>
                  <a:lnTo>
                    <a:pt x="314" y="1060"/>
                  </a:lnTo>
                  <a:lnTo>
                    <a:pt x="477" y="421"/>
                  </a:lnTo>
                  <a:close/>
                  <a:moveTo>
                    <a:pt x="604" y="0"/>
                  </a:moveTo>
                  <a:lnTo>
                    <a:pt x="610" y="0"/>
                  </a:lnTo>
                  <a:lnTo>
                    <a:pt x="614" y="2"/>
                  </a:lnTo>
                  <a:lnTo>
                    <a:pt x="617" y="3"/>
                  </a:lnTo>
                  <a:lnTo>
                    <a:pt x="618" y="6"/>
                  </a:lnTo>
                  <a:lnTo>
                    <a:pt x="620" y="9"/>
                  </a:lnTo>
                  <a:lnTo>
                    <a:pt x="621" y="10"/>
                  </a:lnTo>
                  <a:lnTo>
                    <a:pt x="621" y="13"/>
                  </a:lnTo>
                  <a:lnTo>
                    <a:pt x="621" y="14"/>
                  </a:lnTo>
                  <a:lnTo>
                    <a:pt x="621" y="14"/>
                  </a:lnTo>
                  <a:lnTo>
                    <a:pt x="621" y="16"/>
                  </a:lnTo>
                  <a:lnTo>
                    <a:pt x="621" y="20"/>
                  </a:lnTo>
                  <a:lnTo>
                    <a:pt x="620" y="23"/>
                  </a:lnTo>
                  <a:lnTo>
                    <a:pt x="618" y="27"/>
                  </a:lnTo>
                  <a:lnTo>
                    <a:pt x="618" y="31"/>
                  </a:lnTo>
                  <a:lnTo>
                    <a:pt x="617" y="34"/>
                  </a:lnTo>
                  <a:lnTo>
                    <a:pt x="617" y="37"/>
                  </a:lnTo>
                  <a:lnTo>
                    <a:pt x="530" y="387"/>
                  </a:lnTo>
                  <a:lnTo>
                    <a:pt x="582" y="394"/>
                  </a:lnTo>
                  <a:lnTo>
                    <a:pt x="629" y="406"/>
                  </a:lnTo>
                  <a:lnTo>
                    <a:pt x="669" y="421"/>
                  </a:lnTo>
                  <a:lnTo>
                    <a:pt x="706" y="441"/>
                  </a:lnTo>
                  <a:lnTo>
                    <a:pt x="738" y="462"/>
                  </a:lnTo>
                  <a:lnTo>
                    <a:pt x="764" y="488"/>
                  </a:lnTo>
                  <a:lnTo>
                    <a:pt x="787" y="515"/>
                  </a:lnTo>
                  <a:lnTo>
                    <a:pt x="805" y="545"/>
                  </a:lnTo>
                  <a:lnTo>
                    <a:pt x="818" y="575"/>
                  </a:lnTo>
                  <a:lnTo>
                    <a:pt x="826" y="606"/>
                  </a:lnTo>
                  <a:lnTo>
                    <a:pt x="832" y="637"/>
                  </a:lnTo>
                  <a:lnTo>
                    <a:pt x="834" y="668"/>
                  </a:lnTo>
                  <a:lnTo>
                    <a:pt x="829" y="725"/>
                  </a:lnTo>
                  <a:lnTo>
                    <a:pt x="813" y="780"/>
                  </a:lnTo>
                  <a:lnTo>
                    <a:pt x="787" y="835"/>
                  </a:lnTo>
                  <a:lnTo>
                    <a:pt x="752" y="887"/>
                  </a:lnTo>
                  <a:lnTo>
                    <a:pt x="712" y="933"/>
                  </a:lnTo>
                  <a:lnTo>
                    <a:pt x="662" y="977"/>
                  </a:lnTo>
                  <a:lnTo>
                    <a:pt x="607" y="1014"/>
                  </a:lnTo>
                  <a:lnTo>
                    <a:pt x="547" y="1047"/>
                  </a:lnTo>
                  <a:lnTo>
                    <a:pt x="483" y="1071"/>
                  </a:lnTo>
                  <a:lnTo>
                    <a:pt x="416" y="1086"/>
                  </a:lnTo>
                  <a:lnTo>
                    <a:pt x="346" y="1095"/>
                  </a:lnTo>
                  <a:lnTo>
                    <a:pt x="287" y="1323"/>
                  </a:lnTo>
                  <a:lnTo>
                    <a:pt x="284" y="1337"/>
                  </a:lnTo>
                  <a:lnTo>
                    <a:pt x="280" y="1355"/>
                  </a:lnTo>
                  <a:lnTo>
                    <a:pt x="275" y="1370"/>
                  </a:lnTo>
                  <a:lnTo>
                    <a:pt x="272" y="1381"/>
                  </a:lnTo>
                  <a:lnTo>
                    <a:pt x="269" y="1387"/>
                  </a:lnTo>
                  <a:lnTo>
                    <a:pt x="266" y="1390"/>
                  </a:lnTo>
                  <a:lnTo>
                    <a:pt x="262" y="1391"/>
                  </a:lnTo>
                  <a:lnTo>
                    <a:pt x="258" y="1391"/>
                  </a:lnTo>
                  <a:lnTo>
                    <a:pt x="252" y="1391"/>
                  </a:lnTo>
                  <a:lnTo>
                    <a:pt x="249" y="1391"/>
                  </a:lnTo>
                  <a:lnTo>
                    <a:pt x="246" y="1391"/>
                  </a:lnTo>
                  <a:lnTo>
                    <a:pt x="243" y="1391"/>
                  </a:lnTo>
                  <a:lnTo>
                    <a:pt x="240" y="1390"/>
                  </a:lnTo>
                  <a:lnTo>
                    <a:pt x="237" y="1387"/>
                  </a:lnTo>
                  <a:lnTo>
                    <a:pt x="236" y="1384"/>
                  </a:lnTo>
                  <a:lnTo>
                    <a:pt x="234" y="1380"/>
                  </a:lnTo>
                  <a:lnTo>
                    <a:pt x="234" y="1374"/>
                  </a:lnTo>
                  <a:lnTo>
                    <a:pt x="236" y="1370"/>
                  </a:lnTo>
                  <a:lnTo>
                    <a:pt x="237" y="1359"/>
                  </a:lnTo>
                  <a:lnTo>
                    <a:pt x="242" y="1342"/>
                  </a:lnTo>
                  <a:lnTo>
                    <a:pt x="248" y="1320"/>
                  </a:lnTo>
                  <a:lnTo>
                    <a:pt x="253" y="1296"/>
                  </a:lnTo>
                  <a:lnTo>
                    <a:pt x="261" y="1268"/>
                  </a:lnTo>
                  <a:lnTo>
                    <a:pt x="269" y="1238"/>
                  </a:lnTo>
                  <a:lnTo>
                    <a:pt x="287" y="1166"/>
                  </a:lnTo>
                  <a:lnTo>
                    <a:pt x="304" y="1095"/>
                  </a:lnTo>
                  <a:lnTo>
                    <a:pt x="249" y="1088"/>
                  </a:lnTo>
                  <a:lnTo>
                    <a:pt x="200" y="1075"/>
                  </a:lnTo>
                  <a:lnTo>
                    <a:pt x="154" y="1057"/>
                  </a:lnTo>
                  <a:lnTo>
                    <a:pt x="114" y="1033"/>
                  </a:lnTo>
                  <a:lnTo>
                    <a:pt x="80" y="1004"/>
                  </a:lnTo>
                  <a:lnTo>
                    <a:pt x="51" y="973"/>
                  </a:lnTo>
                  <a:lnTo>
                    <a:pt x="29" y="936"/>
                  </a:lnTo>
                  <a:lnTo>
                    <a:pt x="13" y="898"/>
                  </a:lnTo>
                  <a:lnTo>
                    <a:pt x="3" y="857"/>
                  </a:lnTo>
                  <a:lnTo>
                    <a:pt x="0" y="814"/>
                  </a:lnTo>
                  <a:lnTo>
                    <a:pt x="5" y="762"/>
                  </a:lnTo>
                  <a:lnTo>
                    <a:pt x="18" y="709"/>
                  </a:lnTo>
                  <a:lnTo>
                    <a:pt x="40" y="660"/>
                  </a:lnTo>
                  <a:lnTo>
                    <a:pt x="70" y="611"/>
                  </a:lnTo>
                  <a:lnTo>
                    <a:pt x="106" y="566"/>
                  </a:lnTo>
                  <a:lnTo>
                    <a:pt x="149" y="525"/>
                  </a:lnTo>
                  <a:lnTo>
                    <a:pt x="197" y="488"/>
                  </a:lnTo>
                  <a:lnTo>
                    <a:pt x="249" y="455"/>
                  </a:lnTo>
                  <a:lnTo>
                    <a:pt x="304" y="428"/>
                  </a:lnTo>
                  <a:lnTo>
                    <a:pt x="364" y="407"/>
                  </a:lnTo>
                  <a:lnTo>
                    <a:pt x="425" y="394"/>
                  </a:lnTo>
                  <a:lnTo>
                    <a:pt x="488" y="387"/>
                  </a:lnTo>
                  <a:lnTo>
                    <a:pt x="579" y="29"/>
                  </a:lnTo>
                  <a:lnTo>
                    <a:pt x="584" y="14"/>
                  </a:lnTo>
                  <a:lnTo>
                    <a:pt x="588" y="6"/>
                  </a:lnTo>
                  <a:lnTo>
                    <a:pt x="594" y="2"/>
                  </a:lnTo>
                  <a:lnTo>
                    <a:pt x="6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24"/>
            <p:cNvSpPr>
              <a:spLocks noEditPoints="1"/>
            </p:cNvSpPr>
            <p:nvPr/>
          </p:nvSpPr>
          <p:spPr bwMode="auto">
            <a:xfrm>
              <a:off x="6442" y="3685"/>
              <a:ext cx="343" cy="736"/>
            </a:xfrm>
            <a:custGeom>
              <a:avLst/>
              <a:gdLst/>
              <a:ahLst/>
              <a:cxnLst>
                <a:cxn ang="0">
                  <a:pos x="220" y="255"/>
                </a:cxn>
                <a:cxn ang="0">
                  <a:pos x="268" y="312"/>
                </a:cxn>
                <a:cxn ang="0">
                  <a:pos x="266" y="370"/>
                </a:cxn>
                <a:cxn ang="0">
                  <a:pos x="249" y="414"/>
                </a:cxn>
                <a:cxn ang="0">
                  <a:pos x="223" y="479"/>
                </a:cxn>
                <a:cxn ang="0">
                  <a:pos x="173" y="597"/>
                </a:cxn>
                <a:cxn ang="0">
                  <a:pos x="156" y="668"/>
                </a:cxn>
                <a:cxn ang="0">
                  <a:pos x="165" y="699"/>
                </a:cxn>
                <a:cxn ang="0">
                  <a:pos x="207" y="702"/>
                </a:cxn>
                <a:cxn ang="0">
                  <a:pos x="271" y="647"/>
                </a:cxn>
                <a:cxn ang="0">
                  <a:pos x="306" y="569"/>
                </a:cxn>
                <a:cxn ang="0">
                  <a:pos x="310" y="560"/>
                </a:cxn>
                <a:cxn ang="0">
                  <a:pos x="320" y="556"/>
                </a:cxn>
                <a:cxn ang="0">
                  <a:pos x="329" y="556"/>
                </a:cxn>
                <a:cxn ang="0">
                  <a:pos x="339" y="559"/>
                </a:cxn>
                <a:cxn ang="0">
                  <a:pos x="343" y="570"/>
                </a:cxn>
                <a:cxn ang="0">
                  <a:pos x="332" y="607"/>
                </a:cxn>
                <a:cxn ang="0">
                  <a:pos x="297" y="669"/>
                </a:cxn>
                <a:cxn ang="0">
                  <a:pos x="236" y="722"/>
                </a:cxn>
                <a:cxn ang="0">
                  <a:pos x="151" y="732"/>
                </a:cxn>
                <a:cxn ang="0">
                  <a:pos x="87" y="689"/>
                </a:cxn>
                <a:cxn ang="0">
                  <a:pos x="76" y="620"/>
                </a:cxn>
                <a:cxn ang="0">
                  <a:pos x="165" y="396"/>
                </a:cxn>
                <a:cxn ang="0">
                  <a:pos x="183" y="343"/>
                </a:cxn>
                <a:cxn ang="0">
                  <a:pos x="188" y="312"/>
                </a:cxn>
                <a:cxn ang="0">
                  <a:pos x="172" y="275"/>
                </a:cxn>
                <a:cxn ang="0">
                  <a:pos x="124" y="282"/>
                </a:cxn>
                <a:cxn ang="0">
                  <a:pos x="70" y="339"/>
                </a:cxn>
                <a:cxn ang="0">
                  <a:pos x="39" y="411"/>
                </a:cxn>
                <a:cxn ang="0">
                  <a:pos x="34" y="421"/>
                </a:cxn>
                <a:cxn ang="0">
                  <a:pos x="21" y="424"/>
                </a:cxn>
                <a:cxn ang="0">
                  <a:pos x="12" y="423"/>
                </a:cxn>
                <a:cxn ang="0">
                  <a:pos x="3" y="417"/>
                </a:cxn>
                <a:cxn ang="0">
                  <a:pos x="2" y="401"/>
                </a:cxn>
                <a:cxn ang="0">
                  <a:pos x="22" y="352"/>
                </a:cxn>
                <a:cxn ang="0">
                  <a:pos x="67" y="289"/>
                </a:cxn>
                <a:cxn ang="0">
                  <a:pos x="137" y="247"/>
                </a:cxn>
                <a:cxn ang="0">
                  <a:pos x="285" y="3"/>
                </a:cxn>
                <a:cxn ang="0">
                  <a:pos x="311" y="30"/>
                </a:cxn>
                <a:cxn ang="0">
                  <a:pos x="310" y="58"/>
                </a:cxn>
                <a:cxn ang="0">
                  <a:pos x="269" y="98"/>
                </a:cxn>
                <a:cxn ang="0">
                  <a:pos x="221" y="92"/>
                </a:cxn>
                <a:cxn ang="0">
                  <a:pos x="205" y="58"/>
                </a:cxn>
                <a:cxn ang="0">
                  <a:pos x="233" y="11"/>
                </a:cxn>
              </a:cxnLst>
              <a:rect l="0" t="0" r="r" b="b"/>
              <a:pathLst>
                <a:path w="343" h="736">
                  <a:moveTo>
                    <a:pt x="166" y="244"/>
                  </a:moveTo>
                  <a:lnTo>
                    <a:pt x="194" y="247"/>
                  </a:lnTo>
                  <a:lnTo>
                    <a:pt x="220" y="255"/>
                  </a:lnTo>
                  <a:lnTo>
                    <a:pt x="240" y="271"/>
                  </a:lnTo>
                  <a:lnTo>
                    <a:pt x="256" y="289"/>
                  </a:lnTo>
                  <a:lnTo>
                    <a:pt x="268" y="312"/>
                  </a:lnTo>
                  <a:lnTo>
                    <a:pt x="271" y="336"/>
                  </a:lnTo>
                  <a:lnTo>
                    <a:pt x="269" y="353"/>
                  </a:lnTo>
                  <a:lnTo>
                    <a:pt x="266" y="370"/>
                  </a:lnTo>
                  <a:lnTo>
                    <a:pt x="262" y="379"/>
                  </a:lnTo>
                  <a:lnTo>
                    <a:pt x="256" y="394"/>
                  </a:lnTo>
                  <a:lnTo>
                    <a:pt x="249" y="414"/>
                  </a:lnTo>
                  <a:lnTo>
                    <a:pt x="240" y="435"/>
                  </a:lnTo>
                  <a:lnTo>
                    <a:pt x="231" y="458"/>
                  </a:lnTo>
                  <a:lnTo>
                    <a:pt x="223" y="479"/>
                  </a:lnTo>
                  <a:lnTo>
                    <a:pt x="215" y="496"/>
                  </a:lnTo>
                  <a:lnTo>
                    <a:pt x="211" y="509"/>
                  </a:lnTo>
                  <a:lnTo>
                    <a:pt x="173" y="597"/>
                  </a:lnTo>
                  <a:lnTo>
                    <a:pt x="165" y="621"/>
                  </a:lnTo>
                  <a:lnTo>
                    <a:pt x="159" y="644"/>
                  </a:lnTo>
                  <a:lnTo>
                    <a:pt x="156" y="668"/>
                  </a:lnTo>
                  <a:lnTo>
                    <a:pt x="156" y="681"/>
                  </a:lnTo>
                  <a:lnTo>
                    <a:pt x="159" y="692"/>
                  </a:lnTo>
                  <a:lnTo>
                    <a:pt x="165" y="699"/>
                  </a:lnTo>
                  <a:lnTo>
                    <a:pt x="172" y="705"/>
                  </a:lnTo>
                  <a:lnTo>
                    <a:pt x="183" y="706"/>
                  </a:lnTo>
                  <a:lnTo>
                    <a:pt x="207" y="702"/>
                  </a:lnTo>
                  <a:lnTo>
                    <a:pt x="229" y="691"/>
                  </a:lnTo>
                  <a:lnTo>
                    <a:pt x="250" y="672"/>
                  </a:lnTo>
                  <a:lnTo>
                    <a:pt x="271" y="647"/>
                  </a:lnTo>
                  <a:lnTo>
                    <a:pt x="288" y="613"/>
                  </a:lnTo>
                  <a:lnTo>
                    <a:pt x="303" y="573"/>
                  </a:lnTo>
                  <a:lnTo>
                    <a:pt x="306" y="569"/>
                  </a:lnTo>
                  <a:lnTo>
                    <a:pt x="307" y="566"/>
                  </a:lnTo>
                  <a:lnTo>
                    <a:pt x="309" y="563"/>
                  </a:lnTo>
                  <a:lnTo>
                    <a:pt x="310" y="560"/>
                  </a:lnTo>
                  <a:lnTo>
                    <a:pt x="313" y="559"/>
                  </a:lnTo>
                  <a:lnTo>
                    <a:pt x="316" y="556"/>
                  </a:lnTo>
                  <a:lnTo>
                    <a:pt x="320" y="556"/>
                  </a:lnTo>
                  <a:lnTo>
                    <a:pt x="326" y="556"/>
                  </a:lnTo>
                  <a:lnTo>
                    <a:pt x="327" y="556"/>
                  </a:lnTo>
                  <a:lnTo>
                    <a:pt x="329" y="556"/>
                  </a:lnTo>
                  <a:lnTo>
                    <a:pt x="332" y="556"/>
                  </a:lnTo>
                  <a:lnTo>
                    <a:pt x="335" y="557"/>
                  </a:lnTo>
                  <a:lnTo>
                    <a:pt x="339" y="559"/>
                  </a:lnTo>
                  <a:lnTo>
                    <a:pt x="341" y="562"/>
                  </a:lnTo>
                  <a:lnTo>
                    <a:pt x="342" y="565"/>
                  </a:lnTo>
                  <a:lnTo>
                    <a:pt x="343" y="570"/>
                  </a:lnTo>
                  <a:lnTo>
                    <a:pt x="342" y="577"/>
                  </a:lnTo>
                  <a:lnTo>
                    <a:pt x="338" y="590"/>
                  </a:lnTo>
                  <a:lnTo>
                    <a:pt x="332" y="607"/>
                  </a:lnTo>
                  <a:lnTo>
                    <a:pt x="323" y="627"/>
                  </a:lnTo>
                  <a:lnTo>
                    <a:pt x="311" y="648"/>
                  </a:lnTo>
                  <a:lnTo>
                    <a:pt x="297" y="669"/>
                  </a:lnTo>
                  <a:lnTo>
                    <a:pt x="279" y="689"/>
                  </a:lnTo>
                  <a:lnTo>
                    <a:pt x="259" y="708"/>
                  </a:lnTo>
                  <a:lnTo>
                    <a:pt x="236" y="722"/>
                  </a:lnTo>
                  <a:lnTo>
                    <a:pt x="210" y="732"/>
                  </a:lnTo>
                  <a:lnTo>
                    <a:pt x="181" y="736"/>
                  </a:lnTo>
                  <a:lnTo>
                    <a:pt x="151" y="732"/>
                  </a:lnTo>
                  <a:lnTo>
                    <a:pt x="125" y="723"/>
                  </a:lnTo>
                  <a:lnTo>
                    <a:pt x="103" y="709"/>
                  </a:lnTo>
                  <a:lnTo>
                    <a:pt x="87" y="689"/>
                  </a:lnTo>
                  <a:lnTo>
                    <a:pt x="77" y="668"/>
                  </a:lnTo>
                  <a:lnTo>
                    <a:pt x="73" y="643"/>
                  </a:lnTo>
                  <a:lnTo>
                    <a:pt x="76" y="620"/>
                  </a:lnTo>
                  <a:lnTo>
                    <a:pt x="83" y="597"/>
                  </a:lnTo>
                  <a:lnTo>
                    <a:pt x="153" y="421"/>
                  </a:lnTo>
                  <a:lnTo>
                    <a:pt x="165" y="396"/>
                  </a:lnTo>
                  <a:lnTo>
                    <a:pt x="173" y="374"/>
                  </a:lnTo>
                  <a:lnTo>
                    <a:pt x="179" y="357"/>
                  </a:lnTo>
                  <a:lnTo>
                    <a:pt x="183" y="343"/>
                  </a:lnTo>
                  <a:lnTo>
                    <a:pt x="186" y="332"/>
                  </a:lnTo>
                  <a:lnTo>
                    <a:pt x="188" y="322"/>
                  </a:lnTo>
                  <a:lnTo>
                    <a:pt x="188" y="312"/>
                  </a:lnTo>
                  <a:lnTo>
                    <a:pt x="186" y="294"/>
                  </a:lnTo>
                  <a:lnTo>
                    <a:pt x="181" y="281"/>
                  </a:lnTo>
                  <a:lnTo>
                    <a:pt x="172" y="275"/>
                  </a:lnTo>
                  <a:lnTo>
                    <a:pt x="160" y="272"/>
                  </a:lnTo>
                  <a:lnTo>
                    <a:pt x="143" y="275"/>
                  </a:lnTo>
                  <a:lnTo>
                    <a:pt x="124" y="282"/>
                  </a:lnTo>
                  <a:lnTo>
                    <a:pt x="105" y="295"/>
                  </a:lnTo>
                  <a:lnTo>
                    <a:pt x="87" y="314"/>
                  </a:lnTo>
                  <a:lnTo>
                    <a:pt x="70" y="339"/>
                  </a:lnTo>
                  <a:lnTo>
                    <a:pt x="54" y="369"/>
                  </a:lnTo>
                  <a:lnTo>
                    <a:pt x="41" y="407"/>
                  </a:lnTo>
                  <a:lnTo>
                    <a:pt x="39" y="411"/>
                  </a:lnTo>
                  <a:lnTo>
                    <a:pt x="38" y="416"/>
                  </a:lnTo>
                  <a:lnTo>
                    <a:pt x="37" y="418"/>
                  </a:lnTo>
                  <a:lnTo>
                    <a:pt x="34" y="421"/>
                  </a:lnTo>
                  <a:lnTo>
                    <a:pt x="31" y="423"/>
                  </a:lnTo>
                  <a:lnTo>
                    <a:pt x="26" y="424"/>
                  </a:lnTo>
                  <a:lnTo>
                    <a:pt x="21" y="424"/>
                  </a:lnTo>
                  <a:lnTo>
                    <a:pt x="19" y="424"/>
                  </a:lnTo>
                  <a:lnTo>
                    <a:pt x="16" y="424"/>
                  </a:lnTo>
                  <a:lnTo>
                    <a:pt x="12" y="423"/>
                  </a:lnTo>
                  <a:lnTo>
                    <a:pt x="9" y="423"/>
                  </a:lnTo>
                  <a:lnTo>
                    <a:pt x="6" y="420"/>
                  </a:lnTo>
                  <a:lnTo>
                    <a:pt x="3" y="417"/>
                  </a:lnTo>
                  <a:lnTo>
                    <a:pt x="2" y="414"/>
                  </a:lnTo>
                  <a:lnTo>
                    <a:pt x="0" y="409"/>
                  </a:lnTo>
                  <a:lnTo>
                    <a:pt x="2" y="401"/>
                  </a:lnTo>
                  <a:lnTo>
                    <a:pt x="6" y="389"/>
                  </a:lnTo>
                  <a:lnTo>
                    <a:pt x="13" y="372"/>
                  </a:lnTo>
                  <a:lnTo>
                    <a:pt x="22" y="352"/>
                  </a:lnTo>
                  <a:lnTo>
                    <a:pt x="34" y="331"/>
                  </a:lnTo>
                  <a:lnTo>
                    <a:pt x="48" y="309"/>
                  </a:lnTo>
                  <a:lnTo>
                    <a:pt x="67" y="289"/>
                  </a:lnTo>
                  <a:lnTo>
                    <a:pt x="87" y="271"/>
                  </a:lnTo>
                  <a:lnTo>
                    <a:pt x="111" y="257"/>
                  </a:lnTo>
                  <a:lnTo>
                    <a:pt x="137" y="247"/>
                  </a:lnTo>
                  <a:lnTo>
                    <a:pt x="166" y="244"/>
                  </a:lnTo>
                  <a:close/>
                  <a:moveTo>
                    <a:pt x="268" y="0"/>
                  </a:moveTo>
                  <a:lnTo>
                    <a:pt x="285" y="3"/>
                  </a:lnTo>
                  <a:lnTo>
                    <a:pt x="298" y="10"/>
                  </a:lnTo>
                  <a:lnTo>
                    <a:pt x="307" y="19"/>
                  </a:lnTo>
                  <a:lnTo>
                    <a:pt x="311" y="30"/>
                  </a:lnTo>
                  <a:lnTo>
                    <a:pt x="313" y="41"/>
                  </a:lnTo>
                  <a:lnTo>
                    <a:pt x="313" y="41"/>
                  </a:lnTo>
                  <a:lnTo>
                    <a:pt x="310" y="58"/>
                  </a:lnTo>
                  <a:lnTo>
                    <a:pt x="301" y="75"/>
                  </a:lnTo>
                  <a:lnTo>
                    <a:pt x="287" y="89"/>
                  </a:lnTo>
                  <a:lnTo>
                    <a:pt x="269" y="98"/>
                  </a:lnTo>
                  <a:lnTo>
                    <a:pt x="250" y="102"/>
                  </a:lnTo>
                  <a:lnTo>
                    <a:pt x="234" y="99"/>
                  </a:lnTo>
                  <a:lnTo>
                    <a:pt x="221" y="92"/>
                  </a:lnTo>
                  <a:lnTo>
                    <a:pt x="213" y="82"/>
                  </a:lnTo>
                  <a:lnTo>
                    <a:pt x="208" y="70"/>
                  </a:lnTo>
                  <a:lnTo>
                    <a:pt x="205" y="58"/>
                  </a:lnTo>
                  <a:lnTo>
                    <a:pt x="210" y="40"/>
                  </a:lnTo>
                  <a:lnTo>
                    <a:pt x="218" y="24"/>
                  </a:lnTo>
                  <a:lnTo>
                    <a:pt x="233" y="11"/>
                  </a:lnTo>
                  <a:lnTo>
                    <a:pt x="250" y="3"/>
                  </a:lnTo>
                  <a:lnTo>
                    <a:pt x="2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75" name="Group 27"/>
          <p:cNvGrpSpPr>
            <a:grpSpLocks noChangeAspect="1"/>
          </p:cNvGrpSpPr>
          <p:nvPr>
            <p:custDataLst>
              <p:tags r:id="rId3"/>
            </p:custDataLst>
          </p:nvPr>
        </p:nvGrpSpPr>
        <p:grpSpPr bwMode="auto">
          <a:xfrm>
            <a:off x="3048001" y="5410200"/>
            <a:ext cx="1523999" cy="208560"/>
            <a:chOff x="2072" y="3517"/>
            <a:chExt cx="6065" cy="830"/>
          </a:xfrm>
        </p:grpSpPr>
        <p:sp>
          <p:nvSpPr>
            <p:cNvPr id="2077" name="Freeform 29"/>
            <p:cNvSpPr>
              <a:spLocks/>
            </p:cNvSpPr>
            <p:nvPr/>
          </p:nvSpPr>
          <p:spPr bwMode="auto">
            <a:xfrm>
              <a:off x="2072" y="3627"/>
              <a:ext cx="790" cy="720"/>
            </a:xfrm>
            <a:custGeom>
              <a:avLst/>
              <a:gdLst/>
              <a:ahLst/>
              <a:cxnLst>
                <a:cxn ang="0">
                  <a:pos x="370" y="10"/>
                </a:cxn>
                <a:cxn ang="0">
                  <a:pos x="459" y="84"/>
                </a:cxn>
                <a:cxn ang="0">
                  <a:pos x="521" y="58"/>
                </a:cxn>
                <a:cxn ang="0">
                  <a:pos x="642" y="0"/>
                </a:cxn>
                <a:cxn ang="0">
                  <a:pos x="736" y="21"/>
                </a:cxn>
                <a:cxn ang="0">
                  <a:pos x="790" y="105"/>
                </a:cxn>
                <a:cxn ang="0">
                  <a:pos x="742" y="186"/>
                </a:cxn>
                <a:cxn ang="0">
                  <a:pos x="665" y="184"/>
                </a:cxn>
                <a:cxn ang="0">
                  <a:pos x="648" y="118"/>
                </a:cxn>
                <a:cxn ang="0">
                  <a:pos x="721" y="54"/>
                </a:cxn>
                <a:cxn ang="0">
                  <a:pos x="642" y="35"/>
                </a:cxn>
                <a:cxn ang="0">
                  <a:pos x="540" y="87"/>
                </a:cxn>
                <a:cxn ang="0">
                  <a:pos x="494" y="186"/>
                </a:cxn>
                <a:cxn ang="0">
                  <a:pos x="430" y="438"/>
                </a:cxn>
                <a:cxn ang="0">
                  <a:pos x="405" y="559"/>
                </a:cxn>
                <a:cxn ang="0">
                  <a:pos x="424" y="652"/>
                </a:cxn>
                <a:cxn ang="0">
                  <a:pos x="509" y="683"/>
                </a:cxn>
                <a:cxn ang="0">
                  <a:pos x="609" y="632"/>
                </a:cxn>
                <a:cxn ang="0">
                  <a:pos x="702" y="477"/>
                </a:cxn>
                <a:cxn ang="0">
                  <a:pos x="709" y="462"/>
                </a:cxn>
                <a:cxn ang="0">
                  <a:pos x="727" y="460"/>
                </a:cxn>
                <a:cxn ang="0">
                  <a:pos x="740" y="469"/>
                </a:cxn>
                <a:cxn ang="0">
                  <a:pos x="721" y="537"/>
                </a:cxn>
                <a:cxn ang="0">
                  <a:pos x="636" y="656"/>
                </a:cxn>
                <a:cxn ang="0">
                  <a:pos x="488" y="720"/>
                </a:cxn>
                <a:cxn ang="0">
                  <a:pos x="363" y="671"/>
                </a:cxn>
                <a:cxn ang="0">
                  <a:pos x="312" y="607"/>
                </a:cxn>
                <a:cxn ang="0">
                  <a:pos x="247" y="683"/>
                </a:cxn>
                <a:cxn ang="0">
                  <a:pos x="120" y="718"/>
                </a:cxn>
                <a:cxn ang="0">
                  <a:pos x="18" y="667"/>
                </a:cxn>
                <a:cxn ang="0">
                  <a:pos x="18" y="561"/>
                </a:cxn>
                <a:cxn ang="0">
                  <a:pos x="100" y="524"/>
                </a:cxn>
                <a:cxn ang="0">
                  <a:pos x="145" y="559"/>
                </a:cxn>
                <a:cxn ang="0">
                  <a:pos x="116" y="644"/>
                </a:cxn>
                <a:cxn ang="0">
                  <a:pos x="122" y="683"/>
                </a:cxn>
                <a:cxn ang="0">
                  <a:pos x="216" y="663"/>
                </a:cxn>
                <a:cxn ang="0">
                  <a:pos x="301" y="520"/>
                </a:cxn>
                <a:cxn ang="0">
                  <a:pos x="366" y="266"/>
                </a:cxn>
                <a:cxn ang="0">
                  <a:pos x="388" y="142"/>
                </a:cxn>
                <a:cxn ang="0">
                  <a:pos x="357" y="54"/>
                </a:cxn>
                <a:cxn ang="0">
                  <a:pos x="301" y="35"/>
                </a:cxn>
                <a:cxn ang="0">
                  <a:pos x="210" y="66"/>
                </a:cxn>
                <a:cxn ang="0">
                  <a:pos x="110" y="190"/>
                </a:cxn>
                <a:cxn ang="0">
                  <a:pos x="81" y="258"/>
                </a:cxn>
                <a:cxn ang="0">
                  <a:pos x="66" y="258"/>
                </a:cxn>
                <a:cxn ang="0">
                  <a:pos x="52" y="252"/>
                </a:cxn>
                <a:cxn ang="0">
                  <a:pos x="60" y="208"/>
                </a:cxn>
                <a:cxn ang="0">
                  <a:pos x="127" y="91"/>
                </a:cxn>
                <a:cxn ang="0">
                  <a:pos x="262" y="4"/>
                </a:cxn>
              </a:cxnLst>
              <a:rect l="0" t="0" r="r" b="b"/>
              <a:pathLst>
                <a:path w="790" h="720">
                  <a:moveTo>
                    <a:pt x="307" y="0"/>
                  </a:moveTo>
                  <a:lnTo>
                    <a:pt x="324" y="0"/>
                  </a:lnTo>
                  <a:lnTo>
                    <a:pt x="347" y="4"/>
                  </a:lnTo>
                  <a:lnTo>
                    <a:pt x="370" y="10"/>
                  </a:lnTo>
                  <a:lnTo>
                    <a:pt x="393" y="20"/>
                  </a:lnTo>
                  <a:lnTo>
                    <a:pt x="417" y="35"/>
                  </a:lnTo>
                  <a:lnTo>
                    <a:pt x="440" y="56"/>
                  </a:lnTo>
                  <a:lnTo>
                    <a:pt x="459" y="84"/>
                  </a:lnTo>
                  <a:lnTo>
                    <a:pt x="474" y="118"/>
                  </a:lnTo>
                  <a:lnTo>
                    <a:pt x="486" y="101"/>
                  </a:lnTo>
                  <a:lnTo>
                    <a:pt x="501" y="80"/>
                  </a:lnTo>
                  <a:lnTo>
                    <a:pt x="521" y="58"/>
                  </a:lnTo>
                  <a:lnTo>
                    <a:pt x="544" y="35"/>
                  </a:lnTo>
                  <a:lnTo>
                    <a:pt x="573" y="18"/>
                  </a:lnTo>
                  <a:lnTo>
                    <a:pt x="605" y="4"/>
                  </a:lnTo>
                  <a:lnTo>
                    <a:pt x="642" y="0"/>
                  </a:lnTo>
                  <a:lnTo>
                    <a:pt x="663" y="0"/>
                  </a:lnTo>
                  <a:lnTo>
                    <a:pt x="688" y="4"/>
                  </a:lnTo>
                  <a:lnTo>
                    <a:pt x="713" y="12"/>
                  </a:lnTo>
                  <a:lnTo>
                    <a:pt x="736" y="21"/>
                  </a:lnTo>
                  <a:lnTo>
                    <a:pt x="758" y="35"/>
                  </a:lnTo>
                  <a:lnTo>
                    <a:pt x="775" y="53"/>
                  </a:lnTo>
                  <a:lnTo>
                    <a:pt x="787" y="76"/>
                  </a:lnTo>
                  <a:lnTo>
                    <a:pt x="790" y="105"/>
                  </a:lnTo>
                  <a:lnTo>
                    <a:pt x="787" y="132"/>
                  </a:lnTo>
                  <a:lnTo>
                    <a:pt x="777" y="155"/>
                  </a:lnTo>
                  <a:lnTo>
                    <a:pt x="760" y="175"/>
                  </a:lnTo>
                  <a:lnTo>
                    <a:pt x="742" y="186"/>
                  </a:lnTo>
                  <a:lnTo>
                    <a:pt x="723" y="194"/>
                  </a:lnTo>
                  <a:lnTo>
                    <a:pt x="704" y="196"/>
                  </a:lnTo>
                  <a:lnTo>
                    <a:pt x="681" y="194"/>
                  </a:lnTo>
                  <a:lnTo>
                    <a:pt x="665" y="184"/>
                  </a:lnTo>
                  <a:lnTo>
                    <a:pt x="654" y="173"/>
                  </a:lnTo>
                  <a:lnTo>
                    <a:pt x="646" y="157"/>
                  </a:lnTo>
                  <a:lnTo>
                    <a:pt x="644" y="142"/>
                  </a:lnTo>
                  <a:lnTo>
                    <a:pt x="648" y="118"/>
                  </a:lnTo>
                  <a:lnTo>
                    <a:pt x="659" y="95"/>
                  </a:lnTo>
                  <a:lnTo>
                    <a:pt x="675" y="78"/>
                  </a:lnTo>
                  <a:lnTo>
                    <a:pt x="696" y="62"/>
                  </a:lnTo>
                  <a:lnTo>
                    <a:pt x="721" y="54"/>
                  </a:lnTo>
                  <a:lnTo>
                    <a:pt x="696" y="43"/>
                  </a:lnTo>
                  <a:lnTo>
                    <a:pt x="671" y="37"/>
                  </a:lnTo>
                  <a:lnTo>
                    <a:pt x="652" y="35"/>
                  </a:lnTo>
                  <a:lnTo>
                    <a:pt x="642" y="35"/>
                  </a:lnTo>
                  <a:lnTo>
                    <a:pt x="611" y="39"/>
                  </a:lnTo>
                  <a:lnTo>
                    <a:pt x="582" y="51"/>
                  </a:lnTo>
                  <a:lnTo>
                    <a:pt x="559" y="66"/>
                  </a:lnTo>
                  <a:lnTo>
                    <a:pt x="540" y="87"/>
                  </a:lnTo>
                  <a:lnTo>
                    <a:pt x="524" y="113"/>
                  </a:lnTo>
                  <a:lnTo>
                    <a:pt x="511" y="138"/>
                  </a:lnTo>
                  <a:lnTo>
                    <a:pt x="501" y="163"/>
                  </a:lnTo>
                  <a:lnTo>
                    <a:pt x="494" y="186"/>
                  </a:lnTo>
                  <a:lnTo>
                    <a:pt x="488" y="206"/>
                  </a:lnTo>
                  <a:lnTo>
                    <a:pt x="486" y="221"/>
                  </a:lnTo>
                  <a:lnTo>
                    <a:pt x="486" y="221"/>
                  </a:lnTo>
                  <a:lnTo>
                    <a:pt x="430" y="438"/>
                  </a:lnTo>
                  <a:lnTo>
                    <a:pt x="420" y="477"/>
                  </a:lnTo>
                  <a:lnTo>
                    <a:pt x="413" y="508"/>
                  </a:lnTo>
                  <a:lnTo>
                    <a:pt x="407" y="535"/>
                  </a:lnTo>
                  <a:lnTo>
                    <a:pt x="405" y="559"/>
                  </a:lnTo>
                  <a:lnTo>
                    <a:pt x="403" y="580"/>
                  </a:lnTo>
                  <a:lnTo>
                    <a:pt x="405" y="607"/>
                  </a:lnTo>
                  <a:lnTo>
                    <a:pt x="413" y="630"/>
                  </a:lnTo>
                  <a:lnTo>
                    <a:pt x="424" y="652"/>
                  </a:lnTo>
                  <a:lnTo>
                    <a:pt x="440" y="669"/>
                  </a:lnTo>
                  <a:lnTo>
                    <a:pt x="463" y="681"/>
                  </a:lnTo>
                  <a:lnTo>
                    <a:pt x="490" y="685"/>
                  </a:lnTo>
                  <a:lnTo>
                    <a:pt x="509" y="683"/>
                  </a:lnTo>
                  <a:lnTo>
                    <a:pt x="532" y="677"/>
                  </a:lnTo>
                  <a:lnTo>
                    <a:pt x="557" y="669"/>
                  </a:lnTo>
                  <a:lnTo>
                    <a:pt x="582" y="654"/>
                  </a:lnTo>
                  <a:lnTo>
                    <a:pt x="609" y="632"/>
                  </a:lnTo>
                  <a:lnTo>
                    <a:pt x="634" y="607"/>
                  </a:lnTo>
                  <a:lnTo>
                    <a:pt x="659" y="572"/>
                  </a:lnTo>
                  <a:lnTo>
                    <a:pt x="683" y="530"/>
                  </a:lnTo>
                  <a:lnTo>
                    <a:pt x="702" y="477"/>
                  </a:lnTo>
                  <a:lnTo>
                    <a:pt x="702" y="471"/>
                  </a:lnTo>
                  <a:lnTo>
                    <a:pt x="704" y="468"/>
                  </a:lnTo>
                  <a:lnTo>
                    <a:pt x="708" y="464"/>
                  </a:lnTo>
                  <a:lnTo>
                    <a:pt x="709" y="462"/>
                  </a:lnTo>
                  <a:lnTo>
                    <a:pt x="715" y="460"/>
                  </a:lnTo>
                  <a:lnTo>
                    <a:pt x="721" y="460"/>
                  </a:lnTo>
                  <a:lnTo>
                    <a:pt x="723" y="460"/>
                  </a:lnTo>
                  <a:lnTo>
                    <a:pt x="727" y="460"/>
                  </a:lnTo>
                  <a:lnTo>
                    <a:pt x="731" y="460"/>
                  </a:lnTo>
                  <a:lnTo>
                    <a:pt x="735" y="462"/>
                  </a:lnTo>
                  <a:lnTo>
                    <a:pt x="738" y="466"/>
                  </a:lnTo>
                  <a:lnTo>
                    <a:pt x="740" y="469"/>
                  </a:lnTo>
                  <a:lnTo>
                    <a:pt x="740" y="475"/>
                  </a:lnTo>
                  <a:lnTo>
                    <a:pt x="738" y="489"/>
                  </a:lnTo>
                  <a:lnTo>
                    <a:pt x="733" y="510"/>
                  </a:lnTo>
                  <a:lnTo>
                    <a:pt x="721" y="537"/>
                  </a:lnTo>
                  <a:lnTo>
                    <a:pt x="706" y="566"/>
                  </a:lnTo>
                  <a:lnTo>
                    <a:pt x="686" y="596"/>
                  </a:lnTo>
                  <a:lnTo>
                    <a:pt x="663" y="627"/>
                  </a:lnTo>
                  <a:lnTo>
                    <a:pt x="636" y="656"/>
                  </a:lnTo>
                  <a:lnTo>
                    <a:pt x="605" y="681"/>
                  </a:lnTo>
                  <a:lnTo>
                    <a:pt x="569" y="702"/>
                  </a:lnTo>
                  <a:lnTo>
                    <a:pt x="530" y="714"/>
                  </a:lnTo>
                  <a:lnTo>
                    <a:pt x="488" y="720"/>
                  </a:lnTo>
                  <a:lnTo>
                    <a:pt x="449" y="716"/>
                  </a:lnTo>
                  <a:lnTo>
                    <a:pt x="417" y="706"/>
                  </a:lnTo>
                  <a:lnTo>
                    <a:pt x="388" y="691"/>
                  </a:lnTo>
                  <a:lnTo>
                    <a:pt x="363" y="671"/>
                  </a:lnTo>
                  <a:lnTo>
                    <a:pt x="343" y="648"/>
                  </a:lnTo>
                  <a:lnTo>
                    <a:pt x="328" y="625"/>
                  </a:lnTo>
                  <a:lnTo>
                    <a:pt x="316" y="599"/>
                  </a:lnTo>
                  <a:lnTo>
                    <a:pt x="312" y="607"/>
                  </a:lnTo>
                  <a:lnTo>
                    <a:pt x="303" y="621"/>
                  </a:lnTo>
                  <a:lnTo>
                    <a:pt x="289" y="640"/>
                  </a:lnTo>
                  <a:lnTo>
                    <a:pt x="270" y="661"/>
                  </a:lnTo>
                  <a:lnTo>
                    <a:pt x="247" y="683"/>
                  </a:lnTo>
                  <a:lnTo>
                    <a:pt x="220" y="702"/>
                  </a:lnTo>
                  <a:lnTo>
                    <a:pt x="187" y="714"/>
                  </a:lnTo>
                  <a:lnTo>
                    <a:pt x="151" y="720"/>
                  </a:lnTo>
                  <a:lnTo>
                    <a:pt x="120" y="718"/>
                  </a:lnTo>
                  <a:lnTo>
                    <a:pt x="89" y="712"/>
                  </a:lnTo>
                  <a:lnTo>
                    <a:pt x="62" y="700"/>
                  </a:lnTo>
                  <a:lnTo>
                    <a:pt x="37" y="687"/>
                  </a:lnTo>
                  <a:lnTo>
                    <a:pt x="18" y="667"/>
                  </a:lnTo>
                  <a:lnTo>
                    <a:pt x="6" y="644"/>
                  </a:lnTo>
                  <a:lnTo>
                    <a:pt x="0" y="615"/>
                  </a:lnTo>
                  <a:lnTo>
                    <a:pt x="6" y="586"/>
                  </a:lnTo>
                  <a:lnTo>
                    <a:pt x="18" y="561"/>
                  </a:lnTo>
                  <a:lnTo>
                    <a:pt x="37" y="539"/>
                  </a:lnTo>
                  <a:lnTo>
                    <a:pt x="60" y="528"/>
                  </a:lnTo>
                  <a:lnTo>
                    <a:pt x="87" y="522"/>
                  </a:lnTo>
                  <a:lnTo>
                    <a:pt x="100" y="524"/>
                  </a:lnTo>
                  <a:lnTo>
                    <a:pt x="114" y="528"/>
                  </a:lnTo>
                  <a:lnTo>
                    <a:pt x="127" y="533"/>
                  </a:lnTo>
                  <a:lnTo>
                    <a:pt x="137" y="543"/>
                  </a:lnTo>
                  <a:lnTo>
                    <a:pt x="145" y="559"/>
                  </a:lnTo>
                  <a:lnTo>
                    <a:pt x="147" y="576"/>
                  </a:lnTo>
                  <a:lnTo>
                    <a:pt x="143" y="603"/>
                  </a:lnTo>
                  <a:lnTo>
                    <a:pt x="133" y="625"/>
                  </a:lnTo>
                  <a:lnTo>
                    <a:pt x="116" y="644"/>
                  </a:lnTo>
                  <a:lnTo>
                    <a:pt x="97" y="658"/>
                  </a:lnTo>
                  <a:lnTo>
                    <a:pt x="73" y="663"/>
                  </a:lnTo>
                  <a:lnTo>
                    <a:pt x="97" y="675"/>
                  </a:lnTo>
                  <a:lnTo>
                    <a:pt x="122" y="683"/>
                  </a:lnTo>
                  <a:lnTo>
                    <a:pt x="141" y="685"/>
                  </a:lnTo>
                  <a:lnTo>
                    <a:pt x="153" y="685"/>
                  </a:lnTo>
                  <a:lnTo>
                    <a:pt x="185" y="679"/>
                  </a:lnTo>
                  <a:lnTo>
                    <a:pt x="216" y="663"/>
                  </a:lnTo>
                  <a:lnTo>
                    <a:pt x="243" y="638"/>
                  </a:lnTo>
                  <a:lnTo>
                    <a:pt x="268" y="605"/>
                  </a:lnTo>
                  <a:lnTo>
                    <a:pt x="287" y="565"/>
                  </a:lnTo>
                  <a:lnTo>
                    <a:pt x="301" y="520"/>
                  </a:lnTo>
                  <a:lnTo>
                    <a:pt x="322" y="440"/>
                  </a:lnTo>
                  <a:lnTo>
                    <a:pt x="339" y="373"/>
                  </a:lnTo>
                  <a:lnTo>
                    <a:pt x="355" y="314"/>
                  </a:lnTo>
                  <a:lnTo>
                    <a:pt x="366" y="266"/>
                  </a:lnTo>
                  <a:lnTo>
                    <a:pt x="376" y="223"/>
                  </a:lnTo>
                  <a:lnTo>
                    <a:pt x="384" y="190"/>
                  </a:lnTo>
                  <a:lnTo>
                    <a:pt x="388" y="163"/>
                  </a:lnTo>
                  <a:lnTo>
                    <a:pt x="388" y="142"/>
                  </a:lnTo>
                  <a:lnTo>
                    <a:pt x="386" y="111"/>
                  </a:lnTo>
                  <a:lnTo>
                    <a:pt x="380" y="85"/>
                  </a:lnTo>
                  <a:lnTo>
                    <a:pt x="368" y="68"/>
                  </a:lnTo>
                  <a:lnTo>
                    <a:pt x="357" y="54"/>
                  </a:lnTo>
                  <a:lnTo>
                    <a:pt x="343" y="45"/>
                  </a:lnTo>
                  <a:lnTo>
                    <a:pt x="328" y="39"/>
                  </a:lnTo>
                  <a:lnTo>
                    <a:pt x="314" y="35"/>
                  </a:lnTo>
                  <a:lnTo>
                    <a:pt x="301" y="35"/>
                  </a:lnTo>
                  <a:lnTo>
                    <a:pt x="282" y="37"/>
                  </a:lnTo>
                  <a:lnTo>
                    <a:pt x="260" y="41"/>
                  </a:lnTo>
                  <a:lnTo>
                    <a:pt x="235" y="51"/>
                  </a:lnTo>
                  <a:lnTo>
                    <a:pt x="210" y="66"/>
                  </a:lnTo>
                  <a:lnTo>
                    <a:pt x="183" y="87"/>
                  </a:lnTo>
                  <a:lnTo>
                    <a:pt x="158" y="115"/>
                  </a:lnTo>
                  <a:lnTo>
                    <a:pt x="133" y="148"/>
                  </a:lnTo>
                  <a:lnTo>
                    <a:pt x="110" y="190"/>
                  </a:lnTo>
                  <a:lnTo>
                    <a:pt x="91" y="243"/>
                  </a:lnTo>
                  <a:lnTo>
                    <a:pt x="89" y="250"/>
                  </a:lnTo>
                  <a:lnTo>
                    <a:pt x="85" y="254"/>
                  </a:lnTo>
                  <a:lnTo>
                    <a:pt x="81" y="258"/>
                  </a:lnTo>
                  <a:lnTo>
                    <a:pt x="77" y="258"/>
                  </a:lnTo>
                  <a:lnTo>
                    <a:pt x="70" y="258"/>
                  </a:lnTo>
                  <a:lnTo>
                    <a:pt x="70" y="258"/>
                  </a:lnTo>
                  <a:lnTo>
                    <a:pt x="66" y="258"/>
                  </a:lnTo>
                  <a:lnTo>
                    <a:pt x="64" y="258"/>
                  </a:lnTo>
                  <a:lnTo>
                    <a:pt x="60" y="258"/>
                  </a:lnTo>
                  <a:lnTo>
                    <a:pt x="56" y="256"/>
                  </a:lnTo>
                  <a:lnTo>
                    <a:pt x="52" y="252"/>
                  </a:lnTo>
                  <a:lnTo>
                    <a:pt x="50" y="248"/>
                  </a:lnTo>
                  <a:lnTo>
                    <a:pt x="50" y="245"/>
                  </a:lnTo>
                  <a:lnTo>
                    <a:pt x="52" y="229"/>
                  </a:lnTo>
                  <a:lnTo>
                    <a:pt x="60" y="208"/>
                  </a:lnTo>
                  <a:lnTo>
                    <a:pt x="70" y="182"/>
                  </a:lnTo>
                  <a:lnTo>
                    <a:pt x="85" y="153"/>
                  </a:lnTo>
                  <a:lnTo>
                    <a:pt x="104" y="122"/>
                  </a:lnTo>
                  <a:lnTo>
                    <a:pt x="127" y="91"/>
                  </a:lnTo>
                  <a:lnTo>
                    <a:pt x="156" y="62"/>
                  </a:lnTo>
                  <a:lnTo>
                    <a:pt x="187" y="37"/>
                  </a:lnTo>
                  <a:lnTo>
                    <a:pt x="224" y="18"/>
                  </a:lnTo>
                  <a:lnTo>
                    <a:pt x="262" y="4"/>
                  </a:lnTo>
                  <a:lnTo>
                    <a:pt x="30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30"/>
            <p:cNvSpPr>
              <a:spLocks/>
            </p:cNvSpPr>
            <p:nvPr/>
          </p:nvSpPr>
          <p:spPr bwMode="auto">
            <a:xfrm>
              <a:off x="3470" y="3517"/>
              <a:ext cx="1403" cy="830"/>
            </a:xfrm>
            <a:custGeom>
              <a:avLst/>
              <a:gdLst/>
              <a:ahLst/>
              <a:cxnLst>
                <a:cxn ang="0">
                  <a:pos x="1054" y="0"/>
                </a:cxn>
                <a:cxn ang="0">
                  <a:pos x="1067" y="11"/>
                </a:cxn>
                <a:cxn ang="0">
                  <a:pos x="1087" y="87"/>
                </a:cxn>
                <a:cxn ang="0">
                  <a:pos x="1135" y="190"/>
                </a:cxn>
                <a:cxn ang="0">
                  <a:pos x="1194" y="269"/>
                </a:cxn>
                <a:cxn ang="0">
                  <a:pos x="1258" y="325"/>
                </a:cxn>
                <a:cxn ang="0">
                  <a:pos x="1320" y="364"/>
                </a:cxn>
                <a:cxn ang="0">
                  <a:pos x="1370" y="389"/>
                </a:cxn>
                <a:cxn ang="0">
                  <a:pos x="1393" y="399"/>
                </a:cxn>
                <a:cxn ang="0">
                  <a:pos x="1399" y="405"/>
                </a:cxn>
                <a:cxn ang="0">
                  <a:pos x="1403" y="415"/>
                </a:cxn>
                <a:cxn ang="0">
                  <a:pos x="1401" y="424"/>
                </a:cxn>
                <a:cxn ang="0">
                  <a:pos x="1395" y="430"/>
                </a:cxn>
                <a:cxn ang="0">
                  <a:pos x="1379" y="434"/>
                </a:cxn>
                <a:cxn ang="0">
                  <a:pos x="1262" y="500"/>
                </a:cxn>
                <a:cxn ang="0">
                  <a:pos x="1173" y="585"/>
                </a:cxn>
                <a:cxn ang="0">
                  <a:pos x="1110" y="686"/>
                </a:cxn>
                <a:cxn ang="0">
                  <a:pos x="1073" y="797"/>
                </a:cxn>
                <a:cxn ang="0">
                  <a:pos x="1061" y="824"/>
                </a:cxn>
                <a:cxn ang="0">
                  <a:pos x="1038" y="830"/>
                </a:cxn>
                <a:cxn ang="0">
                  <a:pos x="1017" y="828"/>
                </a:cxn>
                <a:cxn ang="0">
                  <a:pos x="1006" y="810"/>
                </a:cxn>
                <a:cxn ang="0">
                  <a:pos x="1009" y="787"/>
                </a:cxn>
                <a:cxn ang="0">
                  <a:pos x="1027" y="729"/>
                </a:cxn>
                <a:cxn ang="0">
                  <a:pos x="1061" y="645"/>
                </a:cxn>
                <a:cxn ang="0">
                  <a:pos x="1098" y="585"/>
                </a:cxn>
                <a:cxn ang="0">
                  <a:pos x="1133" y="541"/>
                </a:cxn>
                <a:cxn ang="0">
                  <a:pos x="1191" y="479"/>
                </a:cxn>
                <a:cxn ang="0">
                  <a:pos x="55" y="448"/>
                </a:cxn>
                <a:cxn ang="0">
                  <a:pos x="23" y="446"/>
                </a:cxn>
                <a:cxn ang="0">
                  <a:pos x="1" y="430"/>
                </a:cxn>
                <a:cxn ang="0">
                  <a:pos x="1" y="399"/>
                </a:cxn>
                <a:cxn ang="0">
                  <a:pos x="23" y="384"/>
                </a:cxn>
                <a:cxn ang="0">
                  <a:pos x="55" y="382"/>
                </a:cxn>
                <a:cxn ang="0">
                  <a:pos x="1185" y="343"/>
                </a:cxn>
                <a:cxn ang="0">
                  <a:pos x="1112" y="265"/>
                </a:cxn>
                <a:cxn ang="0">
                  <a:pos x="1060" y="184"/>
                </a:cxn>
                <a:cxn ang="0">
                  <a:pos x="1027" y="102"/>
                </a:cxn>
                <a:cxn ang="0">
                  <a:pos x="1009" y="44"/>
                </a:cxn>
                <a:cxn ang="0">
                  <a:pos x="1006" y="19"/>
                </a:cxn>
                <a:cxn ang="0">
                  <a:pos x="1017" y="2"/>
                </a:cxn>
                <a:cxn ang="0">
                  <a:pos x="1038" y="0"/>
                </a:cxn>
              </a:cxnLst>
              <a:rect l="0" t="0" r="r" b="b"/>
              <a:pathLst>
                <a:path w="1403" h="830">
                  <a:moveTo>
                    <a:pt x="1038" y="0"/>
                  </a:moveTo>
                  <a:lnTo>
                    <a:pt x="1054" y="0"/>
                  </a:lnTo>
                  <a:lnTo>
                    <a:pt x="1061" y="5"/>
                  </a:lnTo>
                  <a:lnTo>
                    <a:pt x="1067" y="11"/>
                  </a:lnTo>
                  <a:lnTo>
                    <a:pt x="1069" y="25"/>
                  </a:lnTo>
                  <a:lnTo>
                    <a:pt x="1087" y="87"/>
                  </a:lnTo>
                  <a:lnTo>
                    <a:pt x="1110" y="141"/>
                  </a:lnTo>
                  <a:lnTo>
                    <a:pt x="1135" y="190"/>
                  </a:lnTo>
                  <a:lnTo>
                    <a:pt x="1164" y="232"/>
                  </a:lnTo>
                  <a:lnTo>
                    <a:pt x="1194" y="269"/>
                  </a:lnTo>
                  <a:lnTo>
                    <a:pt x="1227" y="300"/>
                  </a:lnTo>
                  <a:lnTo>
                    <a:pt x="1258" y="325"/>
                  </a:lnTo>
                  <a:lnTo>
                    <a:pt x="1289" y="347"/>
                  </a:lnTo>
                  <a:lnTo>
                    <a:pt x="1320" y="364"/>
                  </a:lnTo>
                  <a:lnTo>
                    <a:pt x="1347" y="378"/>
                  </a:lnTo>
                  <a:lnTo>
                    <a:pt x="1370" y="389"/>
                  </a:lnTo>
                  <a:lnTo>
                    <a:pt x="1391" y="397"/>
                  </a:lnTo>
                  <a:lnTo>
                    <a:pt x="1393" y="399"/>
                  </a:lnTo>
                  <a:lnTo>
                    <a:pt x="1397" y="401"/>
                  </a:lnTo>
                  <a:lnTo>
                    <a:pt x="1399" y="405"/>
                  </a:lnTo>
                  <a:lnTo>
                    <a:pt x="1403" y="409"/>
                  </a:lnTo>
                  <a:lnTo>
                    <a:pt x="1403" y="415"/>
                  </a:lnTo>
                  <a:lnTo>
                    <a:pt x="1403" y="420"/>
                  </a:lnTo>
                  <a:lnTo>
                    <a:pt x="1401" y="424"/>
                  </a:lnTo>
                  <a:lnTo>
                    <a:pt x="1399" y="426"/>
                  </a:lnTo>
                  <a:lnTo>
                    <a:pt x="1395" y="430"/>
                  </a:lnTo>
                  <a:lnTo>
                    <a:pt x="1389" y="432"/>
                  </a:lnTo>
                  <a:lnTo>
                    <a:pt x="1379" y="434"/>
                  </a:lnTo>
                  <a:lnTo>
                    <a:pt x="1318" y="465"/>
                  </a:lnTo>
                  <a:lnTo>
                    <a:pt x="1262" y="500"/>
                  </a:lnTo>
                  <a:lnTo>
                    <a:pt x="1214" y="541"/>
                  </a:lnTo>
                  <a:lnTo>
                    <a:pt x="1173" y="585"/>
                  </a:lnTo>
                  <a:lnTo>
                    <a:pt x="1139" y="634"/>
                  </a:lnTo>
                  <a:lnTo>
                    <a:pt x="1110" y="686"/>
                  </a:lnTo>
                  <a:lnTo>
                    <a:pt x="1088" y="740"/>
                  </a:lnTo>
                  <a:lnTo>
                    <a:pt x="1073" y="797"/>
                  </a:lnTo>
                  <a:lnTo>
                    <a:pt x="1067" y="814"/>
                  </a:lnTo>
                  <a:lnTo>
                    <a:pt x="1061" y="824"/>
                  </a:lnTo>
                  <a:lnTo>
                    <a:pt x="1054" y="828"/>
                  </a:lnTo>
                  <a:lnTo>
                    <a:pt x="1038" y="830"/>
                  </a:lnTo>
                  <a:lnTo>
                    <a:pt x="1027" y="830"/>
                  </a:lnTo>
                  <a:lnTo>
                    <a:pt x="1017" y="828"/>
                  </a:lnTo>
                  <a:lnTo>
                    <a:pt x="1007" y="822"/>
                  </a:lnTo>
                  <a:lnTo>
                    <a:pt x="1006" y="810"/>
                  </a:lnTo>
                  <a:lnTo>
                    <a:pt x="1006" y="804"/>
                  </a:lnTo>
                  <a:lnTo>
                    <a:pt x="1009" y="787"/>
                  </a:lnTo>
                  <a:lnTo>
                    <a:pt x="1015" y="762"/>
                  </a:lnTo>
                  <a:lnTo>
                    <a:pt x="1027" y="729"/>
                  </a:lnTo>
                  <a:lnTo>
                    <a:pt x="1042" y="690"/>
                  </a:lnTo>
                  <a:lnTo>
                    <a:pt x="1061" y="645"/>
                  </a:lnTo>
                  <a:lnTo>
                    <a:pt x="1090" y="599"/>
                  </a:lnTo>
                  <a:lnTo>
                    <a:pt x="1098" y="585"/>
                  </a:lnTo>
                  <a:lnTo>
                    <a:pt x="1113" y="566"/>
                  </a:lnTo>
                  <a:lnTo>
                    <a:pt x="1133" y="541"/>
                  </a:lnTo>
                  <a:lnTo>
                    <a:pt x="1158" y="512"/>
                  </a:lnTo>
                  <a:lnTo>
                    <a:pt x="1191" y="479"/>
                  </a:lnTo>
                  <a:lnTo>
                    <a:pt x="1231" y="448"/>
                  </a:lnTo>
                  <a:lnTo>
                    <a:pt x="55" y="448"/>
                  </a:lnTo>
                  <a:lnTo>
                    <a:pt x="38" y="446"/>
                  </a:lnTo>
                  <a:lnTo>
                    <a:pt x="23" y="446"/>
                  </a:lnTo>
                  <a:lnTo>
                    <a:pt x="11" y="440"/>
                  </a:lnTo>
                  <a:lnTo>
                    <a:pt x="1" y="430"/>
                  </a:lnTo>
                  <a:lnTo>
                    <a:pt x="0" y="415"/>
                  </a:lnTo>
                  <a:lnTo>
                    <a:pt x="1" y="399"/>
                  </a:lnTo>
                  <a:lnTo>
                    <a:pt x="11" y="389"/>
                  </a:lnTo>
                  <a:lnTo>
                    <a:pt x="23" y="384"/>
                  </a:lnTo>
                  <a:lnTo>
                    <a:pt x="38" y="382"/>
                  </a:lnTo>
                  <a:lnTo>
                    <a:pt x="55" y="382"/>
                  </a:lnTo>
                  <a:lnTo>
                    <a:pt x="1231" y="382"/>
                  </a:lnTo>
                  <a:lnTo>
                    <a:pt x="1185" y="343"/>
                  </a:lnTo>
                  <a:lnTo>
                    <a:pt x="1144" y="304"/>
                  </a:lnTo>
                  <a:lnTo>
                    <a:pt x="1112" y="265"/>
                  </a:lnTo>
                  <a:lnTo>
                    <a:pt x="1085" y="228"/>
                  </a:lnTo>
                  <a:lnTo>
                    <a:pt x="1060" y="184"/>
                  </a:lnTo>
                  <a:lnTo>
                    <a:pt x="1040" y="141"/>
                  </a:lnTo>
                  <a:lnTo>
                    <a:pt x="1027" y="102"/>
                  </a:lnTo>
                  <a:lnTo>
                    <a:pt x="1015" y="69"/>
                  </a:lnTo>
                  <a:lnTo>
                    <a:pt x="1009" y="44"/>
                  </a:lnTo>
                  <a:lnTo>
                    <a:pt x="1006" y="27"/>
                  </a:lnTo>
                  <a:lnTo>
                    <a:pt x="1006" y="19"/>
                  </a:lnTo>
                  <a:lnTo>
                    <a:pt x="1007" y="7"/>
                  </a:lnTo>
                  <a:lnTo>
                    <a:pt x="1017" y="2"/>
                  </a:lnTo>
                  <a:lnTo>
                    <a:pt x="1027" y="0"/>
                  </a:lnTo>
                  <a:lnTo>
                    <a:pt x="10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31"/>
            <p:cNvSpPr>
              <a:spLocks/>
            </p:cNvSpPr>
            <p:nvPr/>
          </p:nvSpPr>
          <p:spPr bwMode="auto">
            <a:xfrm>
              <a:off x="5536" y="3899"/>
              <a:ext cx="967" cy="66"/>
            </a:xfrm>
            <a:custGeom>
              <a:avLst/>
              <a:gdLst/>
              <a:ahLst/>
              <a:cxnLst>
                <a:cxn ang="0">
                  <a:pos x="55" y="0"/>
                </a:cxn>
                <a:cxn ang="0">
                  <a:pos x="911" y="0"/>
                </a:cxn>
                <a:cxn ang="0">
                  <a:pos x="927" y="0"/>
                </a:cxn>
                <a:cxn ang="0">
                  <a:pos x="942" y="2"/>
                </a:cxn>
                <a:cxn ang="0">
                  <a:pos x="954" y="7"/>
                </a:cxn>
                <a:cxn ang="0">
                  <a:pos x="963" y="17"/>
                </a:cxn>
                <a:cxn ang="0">
                  <a:pos x="967" y="33"/>
                </a:cxn>
                <a:cxn ang="0">
                  <a:pos x="963" y="48"/>
                </a:cxn>
                <a:cxn ang="0">
                  <a:pos x="954" y="58"/>
                </a:cxn>
                <a:cxn ang="0">
                  <a:pos x="942" y="64"/>
                </a:cxn>
                <a:cxn ang="0">
                  <a:pos x="927" y="64"/>
                </a:cxn>
                <a:cxn ang="0">
                  <a:pos x="911" y="66"/>
                </a:cxn>
                <a:cxn ang="0">
                  <a:pos x="55" y="66"/>
                </a:cxn>
                <a:cxn ang="0">
                  <a:pos x="38" y="64"/>
                </a:cxn>
                <a:cxn ang="0">
                  <a:pos x="23" y="64"/>
                </a:cxn>
                <a:cxn ang="0">
                  <a:pos x="11" y="58"/>
                </a:cxn>
                <a:cxn ang="0">
                  <a:pos x="3" y="48"/>
                </a:cxn>
                <a:cxn ang="0">
                  <a:pos x="0" y="33"/>
                </a:cxn>
                <a:cxn ang="0">
                  <a:pos x="3" y="17"/>
                </a:cxn>
                <a:cxn ang="0">
                  <a:pos x="11" y="7"/>
                </a:cxn>
                <a:cxn ang="0">
                  <a:pos x="23" y="2"/>
                </a:cxn>
                <a:cxn ang="0">
                  <a:pos x="38" y="0"/>
                </a:cxn>
                <a:cxn ang="0">
                  <a:pos x="55" y="0"/>
                </a:cxn>
              </a:cxnLst>
              <a:rect l="0" t="0" r="r" b="b"/>
              <a:pathLst>
                <a:path w="967" h="66">
                  <a:moveTo>
                    <a:pt x="55" y="0"/>
                  </a:moveTo>
                  <a:lnTo>
                    <a:pt x="911" y="0"/>
                  </a:lnTo>
                  <a:lnTo>
                    <a:pt x="927" y="0"/>
                  </a:lnTo>
                  <a:lnTo>
                    <a:pt x="942" y="2"/>
                  </a:lnTo>
                  <a:lnTo>
                    <a:pt x="954" y="7"/>
                  </a:lnTo>
                  <a:lnTo>
                    <a:pt x="963" y="17"/>
                  </a:lnTo>
                  <a:lnTo>
                    <a:pt x="967" y="33"/>
                  </a:lnTo>
                  <a:lnTo>
                    <a:pt x="963" y="48"/>
                  </a:lnTo>
                  <a:lnTo>
                    <a:pt x="954" y="58"/>
                  </a:lnTo>
                  <a:lnTo>
                    <a:pt x="942" y="64"/>
                  </a:lnTo>
                  <a:lnTo>
                    <a:pt x="927" y="64"/>
                  </a:lnTo>
                  <a:lnTo>
                    <a:pt x="911" y="66"/>
                  </a:lnTo>
                  <a:lnTo>
                    <a:pt x="55" y="66"/>
                  </a:lnTo>
                  <a:lnTo>
                    <a:pt x="38" y="64"/>
                  </a:lnTo>
                  <a:lnTo>
                    <a:pt x="23" y="64"/>
                  </a:lnTo>
                  <a:lnTo>
                    <a:pt x="11" y="58"/>
                  </a:lnTo>
                  <a:lnTo>
                    <a:pt x="3" y="48"/>
                  </a:lnTo>
                  <a:lnTo>
                    <a:pt x="0" y="33"/>
                  </a:lnTo>
                  <a:lnTo>
                    <a:pt x="3" y="17"/>
                  </a:lnTo>
                  <a:lnTo>
                    <a:pt x="11" y="7"/>
                  </a:lnTo>
                  <a:lnTo>
                    <a:pt x="23" y="2"/>
                  </a:lnTo>
                  <a:lnTo>
                    <a:pt x="38" y="0"/>
                  </a:lnTo>
                  <a:lnTo>
                    <a:pt x="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32"/>
            <p:cNvSpPr>
              <a:spLocks noEditPoints="1"/>
            </p:cNvSpPr>
            <p:nvPr/>
          </p:nvSpPr>
          <p:spPr bwMode="auto">
            <a:xfrm>
              <a:off x="6730" y="3627"/>
              <a:ext cx="1407" cy="720"/>
            </a:xfrm>
            <a:custGeom>
              <a:avLst/>
              <a:gdLst/>
              <a:ahLst/>
              <a:cxnLst>
                <a:cxn ang="0">
                  <a:pos x="185" y="99"/>
                </a:cxn>
                <a:cxn ang="0">
                  <a:pos x="78" y="202"/>
                </a:cxn>
                <a:cxn ang="0">
                  <a:pos x="35" y="359"/>
                </a:cxn>
                <a:cxn ang="0">
                  <a:pos x="58" y="491"/>
                </a:cxn>
                <a:cxn ang="0">
                  <a:pos x="128" y="601"/>
                </a:cxn>
                <a:cxn ang="0">
                  <a:pos x="241" y="665"/>
                </a:cxn>
                <a:cxn ang="0">
                  <a:pos x="390" y="652"/>
                </a:cxn>
                <a:cxn ang="0">
                  <a:pos x="511" y="574"/>
                </a:cxn>
                <a:cxn ang="0">
                  <a:pos x="604" y="466"/>
                </a:cxn>
                <a:cxn ang="0">
                  <a:pos x="650" y="394"/>
                </a:cxn>
                <a:cxn ang="0">
                  <a:pos x="563" y="281"/>
                </a:cxn>
                <a:cxn ang="0">
                  <a:pos x="507" y="212"/>
                </a:cxn>
                <a:cxn ang="0">
                  <a:pos x="457" y="157"/>
                </a:cxn>
                <a:cxn ang="0">
                  <a:pos x="367" y="95"/>
                </a:cxn>
                <a:cxn ang="0">
                  <a:pos x="1118" y="49"/>
                </a:cxn>
                <a:cxn ang="0">
                  <a:pos x="974" y="87"/>
                </a:cxn>
                <a:cxn ang="0">
                  <a:pos x="862" y="179"/>
                </a:cxn>
                <a:cxn ang="0">
                  <a:pos x="779" y="289"/>
                </a:cxn>
                <a:cxn ang="0">
                  <a:pos x="821" y="405"/>
                </a:cxn>
                <a:cxn ang="0">
                  <a:pos x="885" y="489"/>
                </a:cxn>
                <a:cxn ang="0">
                  <a:pos x="929" y="541"/>
                </a:cxn>
                <a:cxn ang="0">
                  <a:pos x="1007" y="605"/>
                </a:cxn>
                <a:cxn ang="0">
                  <a:pos x="1126" y="642"/>
                </a:cxn>
                <a:cxn ang="0">
                  <a:pos x="1265" y="594"/>
                </a:cxn>
                <a:cxn ang="0">
                  <a:pos x="1353" y="469"/>
                </a:cxn>
                <a:cxn ang="0">
                  <a:pos x="1371" y="316"/>
                </a:cxn>
                <a:cxn ang="0">
                  <a:pos x="1332" y="188"/>
                </a:cxn>
                <a:cxn ang="0">
                  <a:pos x="1247" y="89"/>
                </a:cxn>
                <a:cxn ang="0">
                  <a:pos x="1118" y="49"/>
                </a:cxn>
                <a:cxn ang="0">
                  <a:pos x="405" y="14"/>
                </a:cxn>
                <a:cxn ang="0">
                  <a:pos x="565" y="99"/>
                </a:cxn>
                <a:cxn ang="0">
                  <a:pos x="611" y="142"/>
                </a:cxn>
                <a:cxn ang="0">
                  <a:pos x="663" y="204"/>
                </a:cxn>
                <a:cxn ang="0">
                  <a:pos x="744" y="229"/>
                </a:cxn>
                <a:cxn ang="0">
                  <a:pos x="852" y="105"/>
                </a:cxn>
                <a:cxn ang="0">
                  <a:pos x="995" y="20"/>
                </a:cxn>
                <a:cxn ang="0">
                  <a:pos x="1161" y="4"/>
                </a:cxn>
                <a:cxn ang="0">
                  <a:pos x="1292" y="74"/>
                </a:cxn>
                <a:cxn ang="0">
                  <a:pos x="1377" y="202"/>
                </a:cxn>
                <a:cxn ang="0">
                  <a:pos x="1407" y="359"/>
                </a:cxn>
                <a:cxn ang="0">
                  <a:pos x="1377" y="518"/>
                </a:cxn>
                <a:cxn ang="0">
                  <a:pos x="1290" y="646"/>
                </a:cxn>
                <a:cxn ang="0">
                  <a:pos x="1155" y="714"/>
                </a:cxn>
                <a:cxn ang="0">
                  <a:pos x="1003" y="704"/>
                </a:cxn>
                <a:cxn ang="0">
                  <a:pos x="843" y="619"/>
                </a:cxn>
                <a:cxn ang="0">
                  <a:pos x="796" y="576"/>
                </a:cxn>
                <a:cxn ang="0">
                  <a:pos x="744" y="514"/>
                </a:cxn>
                <a:cxn ang="0">
                  <a:pos x="663" y="491"/>
                </a:cxn>
                <a:cxn ang="0">
                  <a:pos x="556" y="613"/>
                </a:cxn>
                <a:cxn ang="0">
                  <a:pos x="413" y="700"/>
                </a:cxn>
                <a:cxn ang="0">
                  <a:pos x="247" y="714"/>
                </a:cxn>
                <a:cxn ang="0">
                  <a:pos x="116" y="646"/>
                </a:cxn>
                <a:cxn ang="0">
                  <a:pos x="31" y="518"/>
                </a:cxn>
                <a:cxn ang="0">
                  <a:pos x="0" y="359"/>
                </a:cxn>
                <a:cxn ang="0">
                  <a:pos x="31" y="200"/>
                </a:cxn>
                <a:cxn ang="0">
                  <a:pos x="118" y="72"/>
                </a:cxn>
                <a:cxn ang="0">
                  <a:pos x="253" y="4"/>
                </a:cxn>
              </a:cxnLst>
              <a:rect l="0" t="0" r="r" b="b"/>
              <a:pathLst>
                <a:path w="1407" h="720">
                  <a:moveTo>
                    <a:pt x="282" y="78"/>
                  </a:moveTo>
                  <a:lnTo>
                    <a:pt x="232" y="84"/>
                  </a:lnTo>
                  <a:lnTo>
                    <a:pt x="185" y="99"/>
                  </a:lnTo>
                  <a:lnTo>
                    <a:pt x="143" y="126"/>
                  </a:lnTo>
                  <a:lnTo>
                    <a:pt x="106" y="159"/>
                  </a:lnTo>
                  <a:lnTo>
                    <a:pt x="78" y="202"/>
                  </a:lnTo>
                  <a:lnTo>
                    <a:pt x="54" y="250"/>
                  </a:lnTo>
                  <a:lnTo>
                    <a:pt x="41" y="303"/>
                  </a:lnTo>
                  <a:lnTo>
                    <a:pt x="35" y="359"/>
                  </a:lnTo>
                  <a:lnTo>
                    <a:pt x="39" y="404"/>
                  </a:lnTo>
                  <a:lnTo>
                    <a:pt x="47" y="448"/>
                  </a:lnTo>
                  <a:lnTo>
                    <a:pt x="58" y="491"/>
                  </a:lnTo>
                  <a:lnTo>
                    <a:pt x="76" y="532"/>
                  </a:lnTo>
                  <a:lnTo>
                    <a:pt x="99" y="568"/>
                  </a:lnTo>
                  <a:lnTo>
                    <a:pt x="128" y="601"/>
                  </a:lnTo>
                  <a:lnTo>
                    <a:pt x="160" y="630"/>
                  </a:lnTo>
                  <a:lnTo>
                    <a:pt x="197" y="652"/>
                  </a:lnTo>
                  <a:lnTo>
                    <a:pt x="241" y="665"/>
                  </a:lnTo>
                  <a:lnTo>
                    <a:pt x="290" y="669"/>
                  </a:lnTo>
                  <a:lnTo>
                    <a:pt x="342" y="665"/>
                  </a:lnTo>
                  <a:lnTo>
                    <a:pt x="390" y="652"/>
                  </a:lnTo>
                  <a:lnTo>
                    <a:pt x="434" y="630"/>
                  </a:lnTo>
                  <a:lnTo>
                    <a:pt x="475" y="605"/>
                  </a:lnTo>
                  <a:lnTo>
                    <a:pt x="511" y="574"/>
                  </a:lnTo>
                  <a:lnTo>
                    <a:pt x="546" y="539"/>
                  </a:lnTo>
                  <a:lnTo>
                    <a:pt x="577" y="504"/>
                  </a:lnTo>
                  <a:lnTo>
                    <a:pt x="604" y="466"/>
                  </a:lnTo>
                  <a:lnTo>
                    <a:pt x="629" y="429"/>
                  </a:lnTo>
                  <a:lnTo>
                    <a:pt x="650" y="394"/>
                  </a:lnTo>
                  <a:lnTo>
                    <a:pt x="650" y="394"/>
                  </a:lnTo>
                  <a:lnTo>
                    <a:pt x="615" y="349"/>
                  </a:lnTo>
                  <a:lnTo>
                    <a:pt x="588" y="312"/>
                  </a:lnTo>
                  <a:lnTo>
                    <a:pt x="563" y="281"/>
                  </a:lnTo>
                  <a:lnTo>
                    <a:pt x="542" y="254"/>
                  </a:lnTo>
                  <a:lnTo>
                    <a:pt x="525" y="231"/>
                  </a:lnTo>
                  <a:lnTo>
                    <a:pt x="507" y="212"/>
                  </a:lnTo>
                  <a:lnTo>
                    <a:pt x="492" y="194"/>
                  </a:lnTo>
                  <a:lnTo>
                    <a:pt x="478" y="177"/>
                  </a:lnTo>
                  <a:lnTo>
                    <a:pt x="457" y="157"/>
                  </a:lnTo>
                  <a:lnTo>
                    <a:pt x="432" y="136"/>
                  </a:lnTo>
                  <a:lnTo>
                    <a:pt x="401" y="115"/>
                  </a:lnTo>
                  <a:lnTo>
                    <a:pt x="367" y="95"/>
                  </a:lnTo>
                  <a:lnTo>
                    <a:pt x="326" y="82"/>
                  </a:lnTo>
                  <a:lnTo>
                    <a:pt x="282" y="78"/>
                  </a:lnTo>
                  <a:close/>
                  <a:moveTo>
                    <a:pt x="1118" y="49"/>
                  </a:moveTo>
                  <a:lnTo>
                    <a:pt x="1066" y="54"/>
                  </a:lnTo>
                  <a:lnTo>
                    <a:pt x="1018" y="68"/>
                  </a:lnTo>
                  <a:lnTo>
                    <a:pt x="974" y="87"/>
                  </a:lnTo>
                  <a:lnTo>
                    <a:pt x="933" y="115"/>
                  </a:lnTo>
                  <a:lnTo>
                    <a:pt x="897" y="146"/>
                  </a:lnTo>
                  <a:lnTo>
                    <a:pt x="862" y="179"/>
                  </a:lnTo>
                  <a:lnTo>
                    <a:pt x="831" y="215"/>
                  </a:lnTo>
                  <a:lnTo>
                    <a:pt x="804" y="252"/>
                  </a:lnTo>
                  <a:lnTo>
                    <a:pt x="779" y="289"/>
                  </a:lnTo>
                  <a:lnTo>
                    <a:pt x="758" y="324"/>
                  </a:lnTo>
                  <a:lnTo>
                    <a:pt x="793" y="369"/>
                  </a:lnTo>
                  <a:lnTo>
                    <a:pt x="821" y="405"/>
                  </a:lnTo>
                  <a:lnTo>
                    <a:pt x="847" y="438"/>
                  </a:lnTo>
                  <a:lnTo>
                    <a:pt x="868" y="466"/>
                  </a:lnTo>
                  <a:lnTo>
                    <a:pt x="885" y="489"/>
                  </a:lnTo>
                  <a:lnTo>
                    <a:pt x="901" y="508"/>
                  </a:lnTo>
                  <a:lnTo>
                    <a:pt x="916" y="526"/>
                  </a:lnTo>
                  <a:lnTo>
                    <a:pt x="929" y="541"/>
                  </a:lnTo>
                  <a:lnTo>
                    <a:pt x="951" y="561"/>
                  </a:lnTo>
                  <a:lnTo>
                    <a:pt x="976" y="584"/>
                  </a:lnTo>
                  <a:lnTo>
                    <a:pt x="1007" y="605"/>
                  </a:lnTo>
                  <a:lnTo>
                    <a:pt x="1043" y="625"/>
                  </a:lnTo>
                  <a:lnTo>
                    <a:pt x="1082" y="636"/>
                  </a:lnTo>
                  <a:lnTo>
                    <a:pt x="1126" y="642"/>
                  </a:lnTo>
                  <a:lnTo>
                    <a:pt x="1176" y="636"/>
                  </a:lnTo>
                  <a:lnTo>
                    <a:pt x="1224" y="619"/>
                  </a:lnTo>
                  <a:lnTo>
                    <a:pt x="1265" y="594"/>
                  </a:lnTo>
                  <a:lnTo>
                    <a:pt x="1301" y="559"/>
                  </a:lnTo>
                  <a:lnTo>
                    <a:pt x="1330" y="516"/>
                  </a:lnTo>
                  <a:lnTo>
                    <a:pt x="1353" y="469"/>
                  </a:lnTo>
                  <a:lnTo>
                    <a:pt x="1367" y="415"/>
                  </a:lnTo>
                  <a:lnTo>
                    <a:pt x="1373" y="359"/>
                  </a:lnTo>
                  <a:lnTo>
                    <a:pt x="1371" y="316"/>
                  </a:lnTo>
                  <a:lnTo>
                    <a:pt x="1363" y="272"/>
                  </a:lnTo>
                  <a:lnTo>
                    <a:pt x="1350" y="229"/>
                  </a:lnTo>
                  <a:lnTo>
                    <a:pt x="1332" y="188"/>
                  </a:lnTo>
                  <a:lnTo>
                    <a:pt x="1309" y="149"/>
                  </a:lnTo>
                  <a:lnTo>
                    <a:pt x="1282" y="117"/>
                  </a:lnTo>
                  <a:lnTo>
                    <a:pt x="1247" y="89"/>
                  </a:lnTo>
                  <a:lnTo>
                    <a:pt x="1211" y="68"/>
                  </a:lnTo>
                  <a:lnTo>
                    <a:pt x="1166" y="54"/>
                  </a:lnTo>
                  <a:lnTo>
                    <a:pt x="1118" y="49"/>
                  </a:lnTo>
                  <a:close/>
                  <a:moveTo>
                    <a:pt x="307" y="0"/>
                  </a:moveTo>
                  <a:lnTo>
                    <a:pt x="355" y="2"/>
                  </a:lnTo>
                  <a:lnTo>
                    <a:pt x="405" y="14"/>
                  </a:lnTo>
                  <a:lnTo>
                    <a:pt x="459" y="33"/>
                  </a:lnTo>
                  <a:lnTo>
                    <a:pt x="511" y="60"/>
                  </a:lnTo>
                  <a:lnTo>
                    <a:pt x="565" y="99"/>
                  </a:lnTo>
                  <a:lnTo>
                    <a:pt x="583" y="115"/>
                  </a:lnTo>
                  <a:lnTo>
                    <a:pt x="596" y="128"/>
                  </a:lnTo>
                  <a:lnTo>
                    <a:pt x="611" y="142"/>
                  </a:lnTo>
                  <a:lnTo>
                    <a:pt x="627" y="159"/>
                  </a:lnTo>
                  <a:lnTo>
                    <a:pt x="644" y="179"/>
                  </a:lnTo>
                  <a:lnTo>
                    <a:pt x="663" y="204"/>
                  </a:lnTo>
                  <a:lnTo>
                    <a:pt x="689" y="235"/>
                  </a:lnTo>
                  <a:lnTo>
                    <a:pt x="717" y="272"/>
                  </a:lnTo>
                  <a:lnTo>
                    <a:pt x="744" y="229"/>
                  </a:lnTo>
                  <a:lnTo>
                    <a:pt x="777" y="186"/>
                  </a:lnTo>
                  <a:lnTo>
                    <a:pt x="814" y="144"/>
                  </a:lnTo>
                  <a:lnTo>
                    <a:pt x="852" y="105"/>
                  </a:lnTo>
                  <a:lnTo>
                    <a:pt x="897" y="72"/>
                  </a:lnTo>
                  <a:lnTo>
                    <a:pt x="945" y="41"/>
                  </a:lnTo>
                  <a:lnTo>
                    <a:pt x="995" y="20"/>
                  </a:lnTo>
                  <a:lnTo>
                    <a:pt x="1051" y="4"/>
                  </a:lnTo>
                  <a:lnTo>
                    <a:pt x="1109" y="0"/>
                  </a:lnTo>
                  <a:lnTo>
                    <a:pt x="1161" y="4"/>
                  </a:lnTo>
                  <a:lnTo>
                    <a:pt x="1209" y="20"/>
                  </a:lnTo>
                  <a:lnTo>
                    <a:pt x="1253" y="43"/>
                  </a:lnTo>
                  <a:lnTo>
                    <a:pt x="1292" y="74"/>
                  </a:lnTo>
                  <a:lnTo>
                    <a:pt x="1326" y="111"/>
                  </a:lnTo>
                  <a:lnTo>
                    <a:pt x="1355" y="153"/>
                  </a:lnTo>
                  <a:lnTo>
                    <a:pt x="1377" y="202"/>
                  </a:lnTo>
                  <a:lnTo>
                    <a:pt x="1394" y="252"/>
                  </a:lnTo>
                  <a:lnTo>
                    <a:pt x="1404" y="305"/>
                  </a:lnTo>
                  <a:lnTo>
                    <a:pt x="1407" y="359"/>
                  </a:lnTo>
                  <a:lnTo>
                    <a:pt x="1404" y="415"/>
                  </a:lnTo>
                  <a:lnTo>
                    <a:pt x="1394" y="468"/>
                  </a:lnTo>
                  <a:lnTo>
                    <a:pt x="1377" y="518"/>
                  </a:lnTo>
                  <a:lnTo>
                    <a:pt x="1353" y="566"/>
                  </a:lnTo>
                  <a:lnTo>
                    <a:pt x="1325" y="609"/>
                  </a:lnTo>
                  <a:lnTo>
                    <a:pt x="1290" y="646"/>
                  </a:lnTo>
                  <a:lnTo>
                    <a:pt x="1249" y="677"/>
                  </a:lnTo>
                  <a:lnTo>
                    <a:pt x="1205" y="700"/>
                  </a:lnTo>
                  <a:lnTo>
                    <a:pt x="1155" y="714"/>
                  </a:lnTo>
                  <a:lnTo>
                    <a:pt x="1101" y="720"/>
                  </a:lnTo>
                  <a:lnTo>
                    <a:pt x="1053" y="716"/>
                  </a:lnTo>
                  <a:lnTo>
                    <a:pt x="1003" y="704"/>
                  </a:lnTo>
                  <a:lnTo>
                    <a:pt x="951" y="687"/>
                  </a:lnTo>
                  <a:lnTo>
                    <a:pt x="897" y="658"/>
                  </a:lnTo>
                  <a:lnTo>
                    <a:pt x="843" y="619"/>
                  </a:lnTo>
                  <a:lnTo>
                    <a:pt x="827" y="605"/>
                  </a:lnTo>
                  <a:lnTo>
                    <a:pt x="812" y="592"/>
                  </a:lnTo>
                  <a:lnTo>
                    <a:pt x="796" y="576"/>
                  </a:lnTo>
                  <a:lnTo>
                    <a:pt x="781" y="559"/>
                  </a:lnTo>
                  <a:lnTo>
                    <a:pt x="764" y="539"/>
                  </a:lnTo>
                  <a:lnTo>
                    <a:pt x="744" y="514"/>
                  </a:lnTo>
                  <a:lnTo>
                    <a:pt x="721" y="485"/>
                  </a:lnTo>
                  <a:lnTo>
                    <a:pt x="692" y="446"/>
                  </a:lnTo>
                  <a:lnTo>
                    <a:pt x="663" y="491"/>
                  </a:lnTo>
                  <a:lnTo>
                    <a:pt x="631" y="533"/>
                  </a:lnTo>
                  <a:lnTo>
                    <a:pt x="596" y="574"/>
                  </a:lnTo>
                  <a:lnTo>
                    <a:pt x="556" y="613"/>
                  </a:lnTo>
                  <a:lnTo>
                    <a:pt x="513" y="648"/>
                  </a:lnTo>
                  <a:lnTo>
                    <a:pt x="465" y="677"/>
                  </a:lnTo>
                  <a:lnTo>
                    <a:pt x="413" y="700"/>
                  </a:lnTo>
                  <a:lnTo>
                    <a:pt x="359" y="714"/>
                  </a:lnTo>
                  <a:lnTo>
                    <a:pt x="299" y="720"/>
                  </a:lnTo>
                  <a:lnTo>
                    <a:pt x="247" y="714"/>
                  </a:lnTo>
                  <a:lnTo>
                    <a:pt x="199" y="700"/>
                  </a:lnTo>
                  <a:lnTo>
                    <a:pt x="155" y="677"/>
                  </a:lnTo>
                  <a:lnTo>
                    <a:pt x="116" y="646"/>
                  </a:lnTo>
                  <a:lnTo>
                    <a:pt x="81" y="607"/>
                  </a:lnTo>
                  <a:lnTo>
                    <a:pt x="54" y="565"/>
                  </a:lnTo>
                  <a:lnTo>
                    <a:pt x="31" y="518"/>
                  </a:lnTo>
                  <a:lnTo>
                    <a:pt x="14" y="468"/>
                  </a:lnTo>
                  <a:lnTo>
                    <a:pt x="4" y="413"/>
                  </a:lnTo>
                  <a:lnTo>
                    <a:pt x="0" y="359"/>
                  </a:lnTo>
                  <a:lnTo>
                    <a:pt x="4" y="305"/>
                  </a:lnTo>
                  <a:lnTo>
                    <a:pt x="14" y="250"/>
                  </a:lnTo>
                  <a:lnTo>
                    <a:pt x="31" y="200"/>
                  </a:lnTo>
                  <a:lnTo>
                    <a:pt x="54" y="153"/>
                  </a:lnTo>
                  <a:lnTo>
                    <a:pt x="83" y="111"/>
                  </a:lnTo>
                  <a:lnTo>
                    <a:pt x="118" y="72"/>
                  </a:lnTo>
                  <a:lnTo>
                    <a:pt x="159" y="43"/>
                  </a:lnTo>
                  <a:lnTo>
                    <a:pt x="203" y="20"/>
                  </a:lnTo>
                  <a:lnTo>
                    <a:pt x="253" y="4"/>
                  </a:lnTo>
                  <a:lnTo>
                    <a:pt x="30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83" name="Group 35"/>
          <p:cNvGrpSpPr>
            <a:grpSpLocks noChangeAspect="1"/>
          </p:cNvGrpSpPr>
          <p:nvPr>
            <p:custDataLst>
              <p:tags r:id="rId4"/>
            </p:custDataLst>
          </p:nvPr>
        </p:nvGrpSpPr>
        <p:grpSpPr bwMode="auto">
          <a:xfrm>
            <a:off x="5867398" y="4724400"/>
            <a:ext cx="1472898" cy="495300"/>
            <a:chOff x="3721" y="3118"/>
            <a:chExt cx="4758" cy="1600"/>
          </a:xfrm>
        </p:grpSpPr>
        <p:sp>
          <p:nvSpPr>
            <p:cNvPr id="2085" name="Freeform 37"/>
            <p:cNvSpPr>
              <a:spLocks noEditPoints="1"/>
            </p:cNvSpPr>
            <p:nvPr/>
          </p:nvSpPr>
          <p:spPr bwMode="auto">
            <a:xfrm>
              <a:off x="3721" y="3118"/>
              <a:ext cx="829" cy="1461"/>
            </a:xfrm>
            <a:custGeom>
              <a:avLst/>
              <a:gdLst/>
              <a:ahLst/>
              <a:cxnLst>
                <a:cxn ang="0">
                  <a:pos x="354" y="1113"/>
                </a:cxn>
                <a:cxn ang="0">
                  <a:pos x="501" y="1069"/>
                </a:cxn>
                <a:cxn ang="0">
                  <a:pos x="613" y="973"/>
                </a:cxn>
                <a:cxn ang="0">
                  <a:pos x="688" y="849"/>
                </a:cxn>
                <a:cxn ang="0">
                  <a:pos x="723" y="713"/>
                </a:cxn>
                <a:cxn ang="0">
                  <a:pos x="713" y="583"/>
                </a:cxn>
                <a:cxn ang="0">
                  <a:pos x="653" y="492"/>
                </a:cxn>
                <a:cxn ang="0">
                  <a:pos x="555" y="447"/>
                </a:cxn>
                <a:cxn ang="0">
                  <a:pos x="516" y="443"/>
                </a:cxn>
                <a:cxn ang="0">
                  <a:pos x="373" y="467"/>
                </a:cxn>
                <a:cxn ang="0">
                  <a:pos x="249" y="547"/>
                </a:cxn>
                <a:cxn ang="0">
                  <a:pos x="163" y="663"/>
                </a:cxn>
                <a:cxn ang="0">
                  <a:pos x="115" y="796"/>
                </a:cxn>
                <a:cxn ang="0">
                  <a:pos x="108" y="929"/>
                </a:cxn>
                <a:cxn ang="0">
                  <a:pos x="143" y="1026"/>
                </a:cxn>
                <a:cxn ang="0">
                  <a:pos x="208" y="1084"/>
                </a:cxn>
                <a:cxn ang="0">
                  <a:pos x="287" y="1110"/>
                </a:cxn>
                <a:cxn ang="0">
                  <a:pos x="601" y="0"/>
                </a:cxn>
                <a:cxn ang="0">
                  <a:pos x="613" y="4"/>
                </a:cxn>
                <a:cxn ang="0">
                  <a:pos x="618" y="12"/>
                </a:cxn>
                <a:cxn ang="0">
                  <a:pos x="619" y="15"/>
                </a:cxn>
                <a:cxn ang="0">
                  <a:pos x="616" y="24"/>
                </a:cxn>
                <a:cxn ang="0">
                  <a:pos x="613" y="36"/>
                </a:cxn>
                <a:cxn ang="0">
                  <a:pos x="527" y="407"/>
                </a:cxn>
                <a:cxn ang="0">
                  <a:pos x="667" y="443"/>
                </a:cxn>
                <a:cxn ang="0">
                  <a:pos x="759" y="513"/>
                </a:cxn>
                <a:cxn ang="0">
                  <a:pos x="813" y="604"/>
                </a:cxn>
                <a:cxn ang="0">
                  <a:pos x="829" y="701"/>
                </a:cxn>
                <a:cxn ang="0">
                  <a:pos x="783" y="876"/>
                </a:cxn>
                <a:cxn ang="0">
                  <a:pos x="658" y="1026"/>
                </a:cxn>
                <a:cxn ang="0">
                  <a:pos x="480" y="1124"/>
                </a:cxn>
                <a:cxn ang="0">
                  <a:pos x="287" y="1389"/>
                </a:cxn>
                <a:cxn ang="0">
                  <a:pos x="275" y="1438"/>
                </a:cxn>
                <a:cxn ang="0">
                  <a:pos x="266" y="1460"/>
                </a:cxn>
                <a:cxn ang="0">
                  <a:pos x="251" y="1461"/>
                </a:cxn>
                <a:cxn ang="0">
                  <a:pos x="243" y="1460"/>
                </a:cxn>
                <a:cxn ang="0">
                  <a:pos x="236" y="1453"/>
                </a:cxn>
                <a:cxn ang="0">
                  <a:pos x="236" y="1436"/>
                </a:cxn>
                <a:cxn ang="0">
                  <a:pos x="251" y="1370"/>
                </a:cxn>
                <a:cxn ang="0">
                  <a:pos x="287" y="1224"/>
                </a:cxn>
                <a:cxn ang="0">
                  <a:pos x="199" y="1129"/>
                </a:cxn>
                <a:cxn ang="0">
                  <a:pos x="81" y="1055"/>
                </a:cxn>
                <a:cxn ang="0">
                  <a:pos x="14" y="943"/>
                </a:cxn>
                <a:cxn ang="0">
                  <a:pos x="6" y="800"/>
                </a:cxn>
                <a:cxn ang="0">
                  <a:pos x="70" y="641"/>
                </a:cxn>
                <a:cxn ang="0">
                  <a:pos x="196" y="512"/>
                </a:cxn>
                <a:cxn ang="0">
                  <a:pos x="361" y="427"/>
                </a:cxn>
                <a:cxn ang="0">
                  <a:pos x="576" y="30"/>
                </a:cxn>
                <a:cxn ang="0">
                  <a:pos x="591" y="1"/>
                </a:cxn>
              </a:cxnLst>
              <a:rect l="0" t="0" r="r" b="b"/>
              <a:pathLst>
                <a:path w="829" h="1461">
                  <a:moveTo>
                    <a:pt x="516" y="443"/>
                  </a:moveTo>
                  <a:lnTo>
                    <a:pt x="516" y="443"/>
                  </a:lnTo>
                  <a:lnTo>
                    <a:pt x="354" y="1113"/>
                  </a:lnTo>
                  <a:lnTo>
                    <a:pt x="406" y="1104"/>
                  </a:lnTo>
                  <a:lnTo>
                    <a:pt x="455" y="1089"/>
                  </a:lnTo>
                  <a:lnTo>
                    <a:pt x="501" y="1069"/>
                  </a:lnTo>
                  <a:lnTo>
                    <a:pt x="543" y="1041"/>
                  </a:lnTo>
                  <a:lnTo>
                    <a:pt x="580" y="1010"/>
                  </a:lnTo>
                  <a:lnTo>
                    <a:pt x="613" y="973"/>
                  </a:lnTo>
                  <a:lnTo>
                    <a:pt x="643" y="935"/>
                  </a:lnTo>
                  <a:lnTo>
                    <a:pt x="667" y="893"/>
                  </a:lnTo>
                  <a:lnTo>
                    <a:pt x="688" y="849"/>
                  </a:lnTo>
                  <a:lnTo>
                    <a:pt x="704" y="804"/>
                  </a:lnTo>
                  <a:lnTo>
                    <a:pt x="716" y="758"/>
                  </a:lnTo>
                  <a:lnTo>
                    <a:pt x="723" y="713"/>
                  </a:lnTo>
                  <a:lnTo>
                    <a:pt x="725" y="667"/>
                  </a:lnTo>
                  <a:lnTo>
                    <a:pt x="722" y="623"/>
                  </a:lnTo>
                  <a:lnTo>
                    <a:pt x="713" y="583"/>
                  </a:lnTo>
                  <a:lnTo>
                    <a:pt x="698" y="547"/>
                  </a:lnTo>
                  <a:lnTo>
                    <a:pt x="677" y="518"/>
                  </a:lnTo>
                  <a:lnTo>
                    <a:pt x="653" y="492"/>
                  </a:lnTo>
                  <a:lnTo>
                    <a:pt x="624" y="472"/>
                  </a:lnTo>
                  <a:lnTo>
                    <a:pt x="591" y="458"/>
                  </a:lnTo>
                  <a:lnTo>
                    <a:pt x="555" y="447"/>
                  </a:lnTo>
                  <a:lnTo>
                    <a:pt x="516" y="443"/>
                  </a:lnTo>
                  <a:lnTo>
                    <a:pt x="516" y="443"/>
                  </a:lnTo>
                  <a:lnTo>
                    <a:pt x="516" y="443"/>
                  </a:lnTo>
                  <a:close/>
                  <a:moveTo>
                    <a:pt x="474" y="443"/>
                  </a:moveTo>
                  <a:lnTo>
                    <a:pt x="422" y="452"/>
                  </a:lnTo>
                  <a:lnTo>
                    <a:pt x="373" y="467"/>
                  </a:lnTo>
                  <a:lnTo>
                    <a:pt x="328" y="489"/>
                  </a:lnTo>
                  <a:lnTo>
                    <a:pt x="287" y="515"/>
                  </a:lnTo>
                  <a:lnTo>
                    <a:pt x="249" y="547"/>
                  </a:lnTo>
                  <a:lnTo>
                    <a:pt x="217" y="583"/>
                  </a:lnTo>
                  <a:lnTo>
                    <a:pt x="188" y="621"/>
                  </a:lnTo>
                  <a:lnTo>
                    <a:pt x="163" y="663"/>
                  </a:lnTo>
                  <a:lnTo>
                    <a:pt x="142" y="706"/>
                  </a:lnTo>
                  <a:lnTo>
                    <a:pt x="126" y="750"/>
                  </a:lnTo>
                  <a:lnTo>
                    <a:pt x="115" y="796"/>
                  </a:lnTo>
                  <a:lnTo>
                    <a:pt x="108" y="843"/>
                  </a:lnTo>
                  <a:lnTo>
                    <a:pt x="105" y="887"/>
                  </a:lnTo>
                  <a:lnTo>
                    <a:pt x="108" y="929"/>
                  </a:lnTo>
                  <a:lnTo>
                    <a:pt x="115" y="966"/>
                  </a:lnTo>
                  <a:lnTo>
                    <a:pt x="127" y="998"/>
                  </a:lnTo>
                  <a:lnTo>
                    <a:pt x="143" y="1026"/>
                  </a:lnTo>
                  <a:lnTo>
                    <a:pt x="163" y="1049"/>
                  </a:lnTo>
                  <a:lnTo>
                    <a:pt x="184" y="1069"/>
                  </a:lnTo>
                  <a:lnTo>
                    <a:pt x="208" y="1084"/>
                  </a:lnTo>
                  <a:lnTo>
                    <a:pt x="233" y="1096"/>
                  </a:lnTo>
                  <a:lnTo>
                    <a:pt x="260" y="1104"/>
                  </a:lnTo>
                  <a:lnTo>
                    <a:pt x="287" y="1110"/>
                  </a:lnTo>
                  <a:lnTo>
                    <a:pt x="313" y="1113"/>
                  </a:lnTo>
                  <a:lnTo>
                    <a:pt x="474" y="443"/>
                  </a:lnTo>
                  <a:close/>
                  <a:moveTo>
                    <a:pt x="601" y="0"/>
                  </a:moveTo>
                  <a:lnTo>
                    <a:pt x="606" y="1"/>
                  </a:lnTo>
                  <a:lnTo>
                    <a:pt x="610" y="1"/>
                  </a:lnTo>
                  <a:lnTo>
                    <a:pt x="613" y="4"/>
                  </a:lnTo>
                  <a:lnTo>
                    <a:pt x="616" y="6"/>
                  </a:lnTo>
                  <a:lnTo>
                    <a:pt x="618" y="9"/>
                  </a:lnTo>
                  <a:lnTo>
                    <a:pt x="618" y="12"/>
                  </a:lnTo>
                  <a:lnTo>
                    <a:pt x="619" y="13"/>
                  </a:lnTo>
                  <a:lnTo>
                    <a:pt x="619" y="15"/>
                  </a:lnTo>
                  <a:lnTo>
                    <a:pt x="619" y="15"/>
                  </a:lnTo>
                  <a:lnTo>
                    <a:pt x="618" y="16"/>
                  </a:lnTo>
                  <a:lnTo>
                    <a:pt x="618" y="21"/>
                  </a:lnTo>
                  <a:lnTo>
                    <a:pt x="616" y="24"/>
                  </a:lnTo>
                  <a:lnTo>
                    <a:pt x="616" y="29"/>
                  </a:lnTo>
                  <a:lnTo>
                    <a:pt x="615" y="33"/>
                  </a:lnTo>
                  <a:lnTo>
                    <a:pt x="613" y="36"/>
                  </a:lnTo>
                  <a:lnTo>
                    <a:pt x="613" y="38"/>
                  </a:lnTo>
                  <a:lnTo>
                    <a:pt x="613" y="38"/>
                  </a:lnTo>
                  <a:lnTo>
                    <a:pt x="527" y="407"/>
                  </a:lnTo>
                  <a:lnTo>
                    <a:pt x="579" y="413"/>
                  </a:lnTo>
                  <a:lnTo>
                    <a:pt x="625" y="426"/>
                  </a:lnTo>
                  <a:lnTo>
                    <a:pt x="667" y="443"/>
                  </a:lnTo>
                  <a:lnTo>
                    <a:pt x="703" y="463"/>
                  </a:lnTo>
                  <a:lnTo>
                    <a:pt x="734" y="486"/>
                  </a:lnTo>
                  <a:lnTo>
                    <a:pt x="759" y="513"/>
                  </a:lnTo>
                  <a:lnTo>
                    <a:pt x="782" y="541"/>
                  </a:lnTo>
                  <a:lnTo>
                    <a:pt x="799" y="572"/>
                  </a:lnTo>
                  <a:lnTo>
                    <a:pt x="813" y="604"/>
                  </a:lnTo>
                  <a:lnTo>
                    <a:pt x="822" y="636"/>
                  </a:lnTo>
                  <a:lnTo>
                    <a:pt x="828" y="669"/>
                  </a:lnTo>
                  <a:lnTo>
                    <a:pt x="829" y="701"/>
                  </a:lnTo>
                  <a:lnTo>
                    <a:pt x="823" y="761"/>
                  </a:lnTo>
                  <a:lnTo>
                    <a:pt x="808" y="820"/>
                  </a:lnTo>
                  <a:lnTo>
                    <a:pt x="783" y="876"/>
                  </a:lnTo>
                  <a:lnTo>
                    <a:pt x="749" y="930"/>
                  </a:lnTo>
                  <a:lnTo>
                    <a:pt x="707" y="981"/>
                  </a:lnTo>
                  <a:lnTo>
                    <a:pt x="658" y="1026"/>
                  </a:lnTo>
                  <a:lnTo>
                    <a:pt x="604" y="1066"/>
                  </a:lnTo>
                  <a:lnTo>
                    <a:pt x="545" y="1098"/>
                  </a:lnTo>
                  <a:lnTo>
                    <a:pt x="480" y="1124"/>
                  </a:lnTo>
                  <a:lnTo>
                    <a:pt x="415" y="1141"/>
                  </a:lnTo>
                  <a:lnTo>
                    <a:pt x="346" y="1149"/>
                  </a:lnTo>
                  <a:lnTo>
                    <a:pt x="287" y="1389"/>
                  </a:lnTo>
                  <a:lnTo>
                    <a:pt x="282" y="1404"/>
                  </a:lnTo>
                  <a:lnTo>
                    <a:pt x="279" y="1423"/>
                  </a:lnTo>
                  <a:lnTo>
                    <a:pt x="275" y="1438"/>
                  </a:lnTo>
                  <a:lnTo>
                    <a:pt x="272" y="1450"/>
                  </a:lnTo>
                  <a:lnTo>
                    <a:pt x="269" y="1456"/>
                  </a:lnTo>
                  <a:lnTo>
                    <a:pt x="266" y="1460"/>
                  </a:lnTo>
                  <a:lnTo>
                    <a:pt x="263" y="1461"/>
                  </a:lnTo>
                  <a:lnTo>
                    <a:pt x="258" y="1461"/>
                  </a:lnTo>
                  <a:lnTo>
                    <a:pt x="251" y="1461"/>
                  </a:lnTo>
                  <a:lnTo>
                    <a:pt x="249" y="1461"/>
                  </a:lnTo>
                  <a:lnTo>
                    <a:pt x="246" y="1461"/>
                  </a:lnTo>
                  <a:lnTo>
                    <a:pt x="243" y="1460"/>
                  </a:lnTo>
                  <a:lnTo>
                    <a:pt x="240" y="1460"/>
                  </a:lnTo>
                  <a:lnTo>
                    <a:pt x="237" y="1456"/>
                  </a:lnTo>
                  <a:lnTo>
                    <a:pt x="236" y="1453"/>
                  </a:lnTo>
                  <a:lnTo>
                    <a:pt x="234" y="1449"/>
                  </a:lnTo>
                  <a:lnTo>
                    <a:pt x="234" y="1443"/>
                  </a:lnTo>
                  <a:lnTo>
                    <a:pt x="236" y="1436"/>
                  </a:lnTo>
                  <a:lnTo>
                    <a:pt x="239" y="1421"/>
                  </a:lnTo>
                  <a:lnTo>
                    <a:pt x="245" y="1398"/>
                  </a:lnTo>
                  <a:lnTo>
                    <a:pt x="251" y="1370"/>
                  </a:lnTo>
                  <a:lnTo>
                    <a:pt x="260" y="1336"/>
                  </a:lnTo>
                  <a:lnTo>
                    <a:pt x="269" y="1300"/>
                  </a:lnTo>
                  <a:lnTo>
                    <a:pt x="287" y="1224"/>
                  </a:lnTo>
                  <a:lnTo>
                    <a:pt x="303" y="1149"/>
                  </a:lnTo>
                  <a:lnTo>
                    <a:pt x="249" y="1141"/>
                  </a:lnTo>
                  <a:lnTo>
                    <a:pt x="199" y="1129"/>
                  </a:lnTo>
                  <a:lnTo>
                    <a:pt x="154" y="1109"/>
                  </a:lnTo>
                  <a:lnTo>
                    <a:pt x="115" y="1084"/>
                  </a:lnTo>
                  <a:lnTo>
                    <a:pt x="81" y="1055"/>
                  </a:lnTo>
                  <a:lnTo>
                    <a:pt x="53" y="1021"/>
                  </a:lnTo>
                  <a:lnTo>
                    <a:pt x="30" y="984"/>
                  </a:lnTo>
                  <a:lnTo>
                    <a:pt x="14" y="943"/>
                  </a:lnTo>
                  <a:lnTo>
                    <a:pt x="5" y="900"/>
                  </a:lnTo>
                  <a:lnTo>
                    <a:pt x="0" y="855"/>
                  </a:lnTo>
                  <a:lnTo>
                    <a:pt x="6" y="800"/>
                  </a:lnTo>
                  <a:lnTo>
                    <a:pt x="20" y="744"/>
                  </a:lnTo>
                  <a:lnTo>
                    <a:pt x="42" y="692"/>
                  </a:lnTo>
                  <a:lnTo>
                    <a:pt x="70" y="641"/>
                  </a:lnTo>
                  <a:lnTo>
                    <a:pt x="106" y="595"/>
                  </a:lnTo>
                  <a:lnTo>
                    <a:pt x="149" y="550"/>
                  </a:lnTo>
                  <a:lnTo>
                    <a:pt x="196" y="512"/>
                  </a:lnTo>
                  <a:lnTo>
                    <a:pt x="248" y="478"/>
                  </a:lnTo>
                  <a:lnTo>
                    <a:pt x="303" y="450"/>
                  </a:lnTo>
                  <a:lnTo>
                    <a:pt x="361" y="427"/>
                  </a:lnTo>
                  <a:lnTo>
                    <a:pt x="422" y="413"/>
                  </a:lnTo>
                  <a:lnTo>
                    <a:pt x="485" y="407"/>
                  </a:lnTo>
                  <a:lnTo>
                    <a:pt x="576" y="30"/>
                  </a:lnTo>
                  <a:lnTo>
                    <a:pt x="580" y="15"/>
                  </a:lnTo>
                  <a:lnTo>
                    <a:pt x="585" y="6"/>
                  </a:lnTo>
                  <a:lnTo>
                    <a:pt x="591" y="1"/>
                  </a:lnTo>
                  <a:lnTo>
                    <a:pt x="60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38"/>
            <p:cNvSpPr>
              <a:spLocks/>
            </p:cNvSpPr>
            <p:nvPr/>
          </p:nvSpPr>
          <p:spPr bwMode="auto">
            <a:xfrm>
              <a:off x="5121" y="3414"/>
              <a:ext cx="1402" cy="850"/>
            </a:xfrm>
            <a:custGeom>
              <a:avLst/>
              <a:gdLst/>
              <a:ahLst/>
              <a:cxnLst>
                <a:cxn ang="0">
                  <a:pos x="1051" y="2"/>
                </a:cxn>
                <a:cxn ang="0">
                  <a:pos x="1065" y="8"/>
                </a:cxn>
                <a:cxn ang="0">
                  <a:pos x="1069" y="27"/>
                </a:cxn>
                <a:cxn ang="0">
                  <a:pos x="1105" y="139"/>
                </a:cxn>
                <a:cxn ang="0">
                  <a:pos x="1154" y="227"/>
                </a:cxn>
                <a:cxn ang="0">
                  <a:pos x="1211" y="294"/>
                </a:cxn>
                <a:cxn ang="0">
                  <a:pos x="1271" y="344"/>
                </a:cxn>
                <a:cxn ang="0">
                  <a:pos x="1326" y="377"/>
                </a:cxn>
                <a:cxn ang="0">
                  <a:pos x="1372" y="400"/>
                </a:cxn>
                <a:cxn ang="0">
                  <a:pos x="1393" y="410"/>
                </a:cxn>
                <a:cxn ang="0">
                  <a:pos x="1399" y="416"/>
                </a:cxn>
                <a:cxn ang="0">
                  <a:pos x="1402" y="425"/>
                </a:cxn>
                <a:cxn ang="0">
                  <a:pos x="1402" y="434"/>
                </a:cxn>
                <a:cxn ang="0">
                  <a:pos x="1397" y="440"/>
                </a:cxn>
                <a:cxn ang="0">
                  <a:pos x="1387" y="444"/>
                </a:cxn>
                <a:cxn ang="0">
                  <a:pos x="1323" y="474"/>
                </a:cxn>
                <a:cxn ang="0">
                  <a:pos x="1229" y="540"/>
                </a:cxn>
                <a:cxn ang="0">
                  <a:pos x="1156" y="622"/>
                </a:cxn>
                <a:cxn ang="0">
                  <a:pos x="1105" y="714"/>
                </a:cxn>
                <a:cxn ang="0">
                  <a:pos x="1072" y="817"/>
                </a:cxn>
                <a:cxn ang="0">
                  <a:pos x="1065" y="842"/>
                </a:cxn>
                <a:cxn ang="0">
                  <a:pos x="1051" y="850"/>
                </a:cxn>
                <a:cxn ang="0">
                  <a:pos x="1029" y="850"/>
                </a:cxn>
                <a:cxn ang="0">
                  <a:pos x="1013" y="847"/>
                </a:cxn>
                <a:cxn ang="0">
                  <a:pos x="1005" y="830"/>
                </a:cxn>
                <a:cxn ang="0">
                  <a:pos x="1008" y="813"/>
                </a:cxn>
                <a:cxn ang="0">
                  <a:pos x="1020" y="765"/>
                </a:cxn>
                <a:cxn ang="0">
                  <a:pos x="1045" y="696"/>
                </a:cxn>
                <a:cxn ang="0">
                  <a:pos x="1090" y="614"/>
                </a:cxn>
                <a:cxn ang="0">
                  <a:pos x="1108" y="587"/>
                </a:cxn>
                <a:cxn ang="0">
                  <a:pos x="1142" y="542"/>
                </a:cxn>
                <a:cxn ang="0">
                  <a:pos x="1196" y="487"/>
                </a:cxn>
                <a:cxn ang="0">
                  <a:pos x="58" y="459"/>
                </a:cxn>
                <a:cxn ang="0">
                  <a:pos x="30" y="457"/>
                </a:cxn>
                <a:cxn ang="0">
                  <a:pos x="9" y="448"/>
                </a:cxn>
                <a:cxn ang="0">
                  <a:pos x="0" y="425"/>
                </a:cxn>
                <a:cxn ang="0">
                  <a:pos x="9" y="402"/>
                </a:cxn>
                <a:cxn ang="0">
                  <a:pos x="30" y="393"/>
                </a:cxn>
                <a:cxn ang="0">
                  <a:pos x="58" y="393"/>
                </a:cxn>
                <a:cxn ang="0">
                  <a:pos x="1184" y="353"/>
                </a:cxn>
                <a:cxn ang="0">
                  <a:pos x="1111" y="274"/>
                </a:cxn>
                <a:cxn ang="0">
                  <a:pos x="1063" y="196"/>
                </a:cxn>
                <a:cxn ang="0">
                  <a:pos x="1031" y="120"/>
                </a:cxn>
                <a:cxn ang="0">
                  <a:pos x="1014" y="62"/>
                </a:cxn>
                <a:cxn ang="0">
                  <a:pos x="1007" y="27"/>
                </a:cxn>
                <a:cxn ang="0">
                  <a:pos x="1008" y="11"/>
                </a:cxn>
                <a:cxn ang="0">
                  <a:pos x="1022" y="2"/>
                </a:cxn>
                <a:cxn ang="0">
                  <a:pos x="1038" y="0"/>
                </a:cxn>
              </a:cxnLst>
              <a:rect l="0" t="0" r="r" b="b"/>
              <a:pathLst>
                <a:path w="1402" h="850">
                  <a:moveTo>
                    <a:pt x="1038" y="0"/>
                  </a:moveTo>
                  <a:lnTo>
                    <a:pt x="1051" y="2"/>
                  </a:lnTo>
                  <a:lnTo>
                    <a:pt x="1059" y="4"/>
                  </a:lnTo>
                  <a:lnTo>
                    <a:pt x="1065" y="8"/>
                  </a:lnTo>
                  <a:lnTo>
                    <a:pt x="1068" y="16"/>
                  </a:lnTo>
                  <a:lnTo>
                    <a:pt x="1069" y="27"/>
                  </a:lnTo>
                  <a:lnTo>
                    <a:pt x="1086" y="85"/>
                  </a:lnTo>
                  <a:lnTo>
                    <a:pt x="1105" y="139"/>
                  </a:lnTo>
                  <a:lnTo>
                    <a:pt x="1129" y="185"/>
                  </a:lnTo>
                  <a:lnTo>
                    <a:pt x="1154" y="227"/>
                  </a:lnTo>
                  <a:lnTo>
                    <a:pt x="1183" y="264"/>
                  </a:lnTo>
                  <a:lnTo>
                    <a:pt x="1211" y="294"/>
                  </a:lnTo>
                  <a:lnTo>
                    <a:pt x="1241" y="320"/>
                  </a:lnTo>
                  <a:lnTo>
                    <a:pt x="1271" y="344"/>
                  </a:lnTo>
                  <a:lnTo>
                    <a:pt x="1299" y="362"/>
                  </a:lnTo>
                  <a:lnTo>
                    <a:pt x="1326" y="377"/>
                  </a:lnTo>
                  <a:lnTo>
                    <a:pt x="1350" y="390"/>
                  </a:lnTo>
                  <a:lnTo>
                    <a:pt x="1372" y="400"/>
                  </a:lnTo>
                  <a:lnTo>
                    <a:pt x="1390" y="408"/>
                  </a:lnTo>
                  <a:lnTo>
                    <a:pt x="1393" y="410"/>
                  </a:lnTo>
                  <a:lnTo>
                    <a:pt x="1396" y="413"/>
                  </a:lnTo>
                  <a:lnTo>
                    <a:pt x="1399" y="416"/>
                  </a:lnTo>
                  <a:lnTo>
                    <a:pt x="1402" y="420"/>
                  </a:lnTo>
                  <a:lnTo>
                    <a:pt x="1402" y="425"/>
                  </a:lnTo>
                  <a:lnTo>
                    <a:pt x="1402" y="430"/>
                  </a:lnTo>
                  <a:lnTo>
                    <a:pt x="1402" y="434"/>
                  </a:lnTo>
                  <a:lnTo>
                    <a:pt x="1400" y="437"/>
                  </a:lnTo>
                  <a:lnTo>
                    <a:pt x="1397" y="440"/>
                  </a:lnTo>
                  <a:lnTo>
                    <a:pt x="1393" y="442"/>
                  </a:lnTo>
                  <a:lnTo>
                    <a:pt x="1387" y="444"/>
                  </a:lnTo>
                  <a:lnTo>
                    <a:pt x="1379" y="447"/>
                  </a:lnTo>
                  <a:lnTo>
                    <a:pt x="1323" y="474"/>
                  </a:lnTo>
                  <a:lnTo>
                    <a:pt x="1274" y="505"/>
                  </a:lnTo>
                  <a:lnTo>
                    <a:pt x="1229" y="540"/>
                  </a:lnTo>
                  <a:lnTo>
                    <a:pt x="1190" y="580"/>
                  </a:lnTo>
                  <a:lnTo>
                    <a:pt x="1156" y="622"/>
                  </a:lnTo>
                  <a:lnTo>
                    <a:pt x="1127" y="667"/>
                  </a:lnTo>
                  <a:lnTo>
                    <a:pt x="1105" y="714"/>
                  </a:lnTo>
                  <a:lnTo>
                    <a:pt x="1086" y="765"/>
                  </a:lnTo>
                  <a:lnTo>
                    <a:pt x="1072" y="817"/>
                  </a:lnTo>
                  <a:lnTo>
                    <a:pt x="1068" y="833"/>
                  </a:lnTo>
                  <a:lnTo>
                    <a:pt x="1065" y="842"/>
                  </a:lnTo>
                  <a:lnTo>
                    <a:pt x="1059" y="848"/>
                  </a:lnTo>
                  <a:lnTo>
                    <a:pt x="1051" y="850"/>
                  </a:lnTo>
                  <a:lnTo>
                    <a:pt x="1038" y="850"/>
                  </a:lnTo>
                  <a:lnTo>
                    <a:pt x="1029" y="850"/>
                  </a:lnTo>
                  <a:lnTo>
                    <a:pt x="1022" y="850"/>
                  </a:lnTo>
                  <a:lnTo>
                    <a:pt x="1013" y="847"/>
                  </a:lnTo>
                  <a:lnTo>
                    <a:pt x="1008" y="840"/>
                  </a:lnTo>
                  <a:lnTo>
                    <a:pt x="1005" y="830"/>
                  </a:lnTo>
                  <a:lnTo>
                    <a:pt x="1007" y="825"/>
                  </a:lnTo>
                  <a:lnTo>
                    <a:pt x="1008" y="813"/>
                  </a:lnTo>
                  <a:lnTo>
                    <a:pt x="1013" y="791"/>
                  </a:lnTo>
                  <a:lnTo>
                    <a:pt x="1020" y="765"/>
                  </a:lnTo>
                  <a:lnTo>
                    <a:pt x="1032" y="733"/>
                  </a:lnTo>
                  <a:lnTo>
                    <a:pt x="1045" y="696"/>
                  </a:lnTo>
                  <a:lnTo>
                    <a:pt x="1065" y="656"/>
                  </a:lnTo>
                  <a:lnTo>
                    <a:pt x="1090" y="614"/>
                  </a:lnTo>
                  <a:lnTo>
                    <a:pt x="1096" y="604"/>
                  </a:lnTo>
                  <a:lnTo>
                    <a:pt x="1108" y="587"/>
                  </a:lnTo>
                  <a:lnTo>
                    <a:pt x="1123" y="567"/>
                  </a:lnTo>
                  <a:lnTo>
                    <a:pt x="1142" y="542"/>
                  </a:lnTo>
                  <a:lnTo>
                    <a:pt x="1168" y="516"/>
                  </a:lnTo>
                  <a:lnTo>
                    <a:pt x="1196" y="487"/>
                  </a:lnTo>
                  <a:lnTo>
                    <a:pt x="1230" y="459"/>
                  </a:lnTo>
                  <a:lnTo>
                    <a:pt x="58" y="459"/>
                  </a:lnTo>
                  <a:lnTo>
                    <a:pt x="44" y="459"/>
                  </a:lnTo>
                  <a:lnTo>
                    <a:pt x="30" y="457"/>
                  </a:lnTo>
                  <a:lnTo>
                    <a:pt x="18" y="454"/>
                  </a:lnTo>
                  <a:lnTo>
                    <a:pt x="9" y="448"/>
                  </a:lnTo>
                  <a:lnTo>
                    <a:pt x="3" y="439"/>
                  </a:lnTo>
                  <a:lnTo>
                    <a:pt x="0" y="425"/>
                  </a:lnTo>
                  <a:lnTo>
                    <a:pt x="3" y="411"/>
                  </a:lnTo>
                  <a:lnTo>
                    <a:pt x="9" y="402"/>
                  </a:lnTo>
                  <a:lnTo>
                    <a:pt x="18" y="396"/>
                  </a:lnTo>
                  <a:lnTo>
                    <a:pt x="30" y="393"/>
                  </a:lnTo>
                  <a:lnTo>
                    <a:pt x="44" y="393"/>
                  </a:lnTo>
                  <a:lnTo>
                    <a:pt x="58" y="393"/>
                  </a:lnTo>
                  <a:lnTo>
                    <a:pt x="1230" y="393"/>
                  </a:lnTo>
                  <a:lnTo>
                    <a:pt x="1184" y="353"/>
                  </a:lnTo>
                  <a:lnTo>
                    <a:pt x="1145" y="313"/>
                  </a:lnTo>
                  <a:lnTo>
                    <a:pt x="1111" y="274"/>
                  </a:lnTo>
                  <a:lnTo>
                    <a:pt x="1084" y="236"/>
                  </a:lnTo>
                  <a:lnTo>
                    <a:pt x="1063" y="196"/>
                  </a:lnTo>
                  <a:lnTo>
                    <a:pt x="1045" y="156"/>
                  </a:lnTo>
                  <a:lnTo>
                    <a:pt x="1031" y="120"/>
                  </a:lnTo>
                  <a:lnTo>
                    <a:pt x="1020" y="88"/>
                  </a:lnTo>
                  <a:lnTo>
                    <a:pt x="1014" y="62"/>
                  </a:lnTo>
                  <a:lnTo>
                    <a:pt x="1008" y="40"/>
                  </a:lnTo>
                  <a:lnTo>
                    <a:pt x="1007" y="27"/>
                  </a:lnTo>
                  <a:lnTo>
                    <a:pt x="1005" y="22"/>
                  </a:lnTo>
                  <a:lnTo>
                    <a:pt x="1008" y="11"/>
                  </a:lnTo>
                  <a:lnTo>
                    <a:pt x="1013" y="5"/>
                  </a:lnTo>
                  <a:lnTo>
                    <a:pt x="1022" y="2"/>
                  </a:lnTo>
                  <a:lnTo>
                    <a:pt x="1029" y="0"/>
                  </a:lnTo>
                  <a:lnTo>
                    <a:pt x="10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39"/>
            <p:cNvSpPr>
              <a:spLocks noEditPoints="1"/>
            </p:cNvSpPr>
            <p:nvPr/>
          </p:nvSpPr>
          <p:spPr bwMode="auto">
            <a:xfrm>
              <a:off x="7131" y="3118"/>
              <a:ext cx="828" cy="1461"/>
            </a:xfrm>
            <a:custGeom>
              <a:avLst/>
              <a:gdLst/>
              <a:ahLst/>
              <a:cxnLst>
                <a:cxn ang="0">
                  <a:pos x="404" y="1104"/>
                </a:cxn>
                <a:cxn ang="0">
                  <a:pos x="541" y="1041"/>
                </a:cxn>
                <a:cxn ang="0">
                  <a:pos x="641" y="935"/>
                </a:cxn>
                <a:cxn ang="0">
                  <a:pos x="702" y="804"/>
                </a:cxn>
                <a:cxn ang="0">
                  <a:pos x="723" y="667"/>
                </a:cxn>
                <a:cxn ang="0">
                  <a:pos x="696" y="547"/>
                </a:cxn>
                <a:cxn ang="0">
                  <a:pos x="622" y="472"/>
                </a:cxn>
                <a:cxn ang="0">
                  <a:pos x="516" y="443"/>
                </a:cxn>
                <a:cxn ang="0">
                  <a:pos x="371" y="467"/>
                </a:cxn>
                <a:cxn ang="0">
                  <a:pos x="249" y="547"/>
                </a:cxn>
                <a:cxn ang="0">
                  <a:pos x="161" y="663"/>
                </a:cxn>
                <a:cxn ang="0">
                  <a:pos x="113" y="796"/>
                </a:cxn>
                <a:cxn ang="0">
                  <a:pos x="106" y="929"/>
                </a:cxn>
                <a:cxn ang="0">
                  <a:pos x="142" y="1026"/>
                </a:cxn>
                <a:cxn ang="0">
                  <a:pos x="207" y="1084"/>
                </a:cxn>
                <a:cxn ang="0">
                  <a:pos x="285" y="1110"/>
                </a:cxn>
                <a:cxn ang="0">
                  <a:pos x="599" y="0"/>
                </a:cxn>
                <a:cxn ang="0">
                  <a:pos x="611" y="4"/>
                </a:cxn>
                <a:cxn ang="0">
                  <a:pos x="616" y="12"/>
                </a:cxn>
                <a:cxn ang="0">
                  <a:pos x="617" y="15"/>
                </a:cxn>
                <a:cxn ang="0">
                  <a:pos x="616" y="24"/>
                </a:cxn>
                <a:cxn ang="0">
                  <a:pos x="613" y="36"/>
                </a:cxn>
                <a:cxn ang="0">
                  <a:pos x="577" y="413"/>
                </a:cxn>
                <a:cxn ang="0">
                  <a:pos x="701" y="463"/>
                </a:cxn>
                <a:cxn ang="0">
                  <a:pos x="780" y="541"/>
                </a:cxn>
                <a:cxn ang="0">
                  <a:pos x="820" y="636"/>
                </a:cxn>
                <a:cxn ang="0">
                  <a:pos x="822" y="761"/>
                </a:cxn>
                <a:cxn ang="0">
                  <a:pos x="747" y="930"/>
                </a:cxn>
                <a:cxn ang="0">
                  <a:pos x="602" y="1066"/>
                </a:cxn>
                <a:cxn ang="0">
                  <a:pos x="413" y="1141"/>
                </a:cxn>
                <a:cxn ang="0">
                  <a:pos x="282" y="1404"/>
                </a:cxn>
                <a:cxn ang="0">
                  <a:pos x="270" y="1450"/>
                </a:cxn>
                <a:cxn ang="0">
                  <a:pos x="261" y="1461"/>
                </a:cxn>
                <a:cxn ang="0">
                  <a:pos x="248" y="1461"/>
                </a:cxn>
                <a:cxn ang="0">
                  <a:pos x="239" y="1460"/>
                </a:cxn>
                <a:cxn ang="0">
                  <a:pos x="233" y="1449"/>
                </a:cxn>
                <a:cxn ang="0">
                  <a:pos x="237" y="1421"/>
                </a:cxn>
                <a:cxn ang="0">
                  <a:pos x="258" y="1336"/>
                </a:cxn>
                <a:cxn ang="0">
                  <a:pos x="303" y="1149"/>
                </a:cxn>
                <a:cxn ang="0">
                  <a:pos x="152" y="1109"/>
                </a:cxn>
                <a:cxn ang="0">
                  <a:pos x="51" y="1021"/>
                </a:cxn>
                <a:cxn ang="0">
                  <a:pos x="3" y="900"/>
                </a:cxn>
                <a:cxn ang="0">
                  <a:pos x="18" y="744"/>
                </a:cxn>
                <a:cxn ang="0">
                  <a:pos x="106" y="595"/>
                </a:cxn>
                <a:cxn ang="0">
                  <a:pos x="246" y="478"/>
                </a:cxn>
                <a:cxn ang="0">
                  <a:pos x="420" y="413"/>
                </a:cxn>
                <a:cxn ang="0">
                  <a:pos x="580" y="15"/>
                </a:cxn>
                <a:cxn ang="0">
                  <a:pos x="599" y="0"/>
                </a:cxn>
              </a:cxnLst>
              <a:rect l="0" t="0" r="r" b="b"/>
              <a:pathLst>
                <a:path w="828" h="1461">
                  <a:moveTo>
                    <a:pt x="516" y="443"/>
                  </a:moveTo>
                  <a:lnTo>
                    <a:pt x="352" y="1113"/>
                  </a:lnTo>
                  <a:lnTo>
                    <a:pt x="404" y="1104"/>
                  </a:lnTo>
                  <a:lnTo>
                    <a:pt x="453" y="1089"/>
                  </a:lnTo>
                  <a:lnTo>
                    <a:pt x="500" y="1069"/>
                  </a:lnTo>
                  <a:lnTo>
                    <a:pt x="541" y="1041"/>
                  </a:lnTo>
                  <a:lnTo>
                    <a:pt x="579" y="1010"/>
                  </a:lnTo>
                  <a:lnTo>
                    <a:pt x="611" y="973"/>
                  </a:lnTo>
                  <a:lnTo>
                    <a:pt x="641" y="935"/>
                  </a:lnTo>
                  <a:lnTo>
                    <a:pt x="666" y="893"/>
                  </a:lnTo>
                  <a:lnTo>
                    <a:pt x="686" y="849"/>
                  </a:lnTo>
                  <a:lnTo>
                    <a:pt x="702" y="804"/>
                  </a:lnTo>
                  <a:lnTo>
                    <a:pt x="714" y="758"/>
                  </a:lnTo>
                  <a:lnTo>
                    <a:pt x="722" y="713"/>
                  </a:lnTo>
                  <a:lnTo>
                    <a:pt x="723" y="667"/>
                  </a:lnTo>
                  <a:lnTo>
                    <a:pt x="720" y="623"/>
                  </a:lnTo>
                  <a:lnTo>
                    <a:pt x="711" y="583"/>
                  </a:lnTo>
                  <a:lnTo>
                    <a:pt x="696" y="547"/>
                  </a:lnTo>
                  <a:lnTo>
                    <a:pt x="675" y="518"/>
                  </a:lnTo>
                  <a:lnTo>
                    <a:pt x="652" y="492"/>
                  </a:lnTo>
                  <a:lnTo>
                    <a:pt x="622" y="472"/>
                  </a:lnTo>
                  <a:lnTo>
                    <a:pt x="590" y="458"/>
                  </a:lnTo>
                  <a:lnTo>
                    <a:pt x="555" y="447"/>
                  </a:lnTo>
                  <a:lnTo>
                    <a:pt x="516" y="443"/>
                  </a:lnTo>
                  <a:close/>
                  <a:moveTo>
                    <a:pt x="473" y="443"/>
                  </a:moveTo>
                  <a:lnTo>
                    <a:pt x="420" y="452"/>
                  </a:lnTo>
                  <a:lnTo>
                    <a:pt x="371" y="467"/>
                  </a:lnTo>
                  <a:lnTo>
                    <a:pt x="327" y="489"/>
                  </a:lnTo>
                  <a:lnTo>
                    <a:pt x="286" y="515"/>
                  </a:lnTo>
                  <a:lnTo>
                    <a:pt x="249" y="547"/>
                  </a:lnTo>
                  <a:lnTo>
                    <a:pt x="215" y="583"/>
                  </a:lnTo>
                  <a:lnTo>
                    <a:pt x="186" y="621"/>
                  </a:lnTo>
                  <a:lnTo>
                    <a:pt x="161" y="663"/>
                  </a:lnTo>
                  <a:lnTo>
                    <a:pt x="140" y="706"/>
                  </a:lnTo>
                  <a:lnTo>
                    <a:pt x="125" y="750"/>
                  </a:lnTo>
                  <a:lnTo>
                    <a:pt x="113" y="796"/>
                  </a:lnTo>
                  <a:lnTo>
                    <a:pt x="106" y="843"/>
                  </a:lnTo>
                  <a:lnTo>
                    <a:pt x="104" y="887"/>
                  </a:lnTo>
                  <a:lnTo>
                    <a:pt x="106" y="929"/>
                  </a:lnTo>
                  <a:lnTo>
                    <a:pt x="113" y="966"/>
                  </a:lnTo>
                  <a:lnTo>
                    <a:pt x="127" y="998"/>
                  </a:lnTo>
                  <a:lnTo>
                    <a:pt x="142" y="1026"/>
                  </a:lnTo>
                  <a:lnTo>
                    <a:pt x="161" y="1049"/>
                  </a:lnTo>
                  <a:lnTo>
                    <a:pt x="183" y="1069"/>
                  </a:lnTo>
                  <a:lnTo>
                    <a:pt x="207" y="1084"/>
                  </a:lnTo>
                  <a:lnTo>
                    <a:pt x="233" y="1096"/>
                  </a:lnTo>
                  <a:lnTo>
                    <a:pt x="258" y="1104"/>
                  </a:lnTo>
                  <a:lnTo>
                    <a:pt x="285" y="1110"/>
                  </a:lnTo>
                  <a:lnTo>
                    <a:pt x="312" y="1113"/>
                  </a:lnTo>
                  <a:lnTo>
                    <a:pt x="473" y="443"/>
                  </a:lnTo>
                  <a:close/>
                  <a:moveTo>
                    <a:pt x="599" y="0"/>
                  </a:moveTo>
                  <a:lnTo>
                    <a:pt x="605" y="1"/>
                  </a:lnTo>
                  <a:lnTo>
                    <a:pt x="608" y="1"/>
                  </a:lnTo>
                  <a:lnTo>
                    <a:pt x="611" y="4"/>
                  </a:lnTo>
                  <a:lnTo>
                    <a:pt x="614" y="6"/>
                  </a:lnTo>
                  <a:lnTo>
                    <a:pt x="616" y="9"/>
                  </a:lnTo>
                  <a:lnTo>
                    <a:pt x="616" y="12"/>
                  </a:lnTo>
                  <a:lnTo>
                    <a:pt x="617" y="13"/>
                  </a:lnTo>
                  <a:lnTo>
                    <a:pt x="617" y="15"/>
                  </a:lnTo>
                  <a:lnTo>
                    <a:pt x="617" y="15"/>
                  </a:lnTo>
                  <a:lnTo>
                    <a:pt x="617" y="16"/>
                  </a:lnTo>
                  <a:lnTo>
                    <a:pt x="616" y="21"/>
                  </a:lnTo>
                  <a:lnTo>
                    <a:pt x="616" y="24"/>
                  </a:lnTo>
                  <a:lnTo>
                    <a:pt x="614" y="29"/>
                  </a:lnTo>
                  <a:lnTo>
                    <a:pt x="613" y="33"/>
                  </a:lnTo>
                  <a:lnTo>
                    <a:pt x="613" y="36"/>
                  </a:lnTo>
                  <a:lnTo>
                    <a:pt x="613" y="38"/>
                  </a:lnTo>
                  <a:lnTo>
                    <a:pt x="525" y="407"/>
                  </a:lnTo>
                  <a:lnTo>
                    <a:pt x="577" y="413"/>
                  </a:lnTo>
                  <a:lnTo>
                    <a:pt x="623" y="426"/>
                  </a:lnTo>
                  <a:lnTo>
                    <a:pt x="665" y="443"/>
                  </a:lnTo>
                  <a:lnTo>
                    <a:pt x="701" y="463"/>
                  </a:lnTo>
                  <a:lnTo>
                    <a:pt x="732" y="486"/>
                  </a:lnTo>
                  <a:lnTo>
                    <a:pt x="759" y="513"/>
                  </a:lnTo>
                  <a:lnTo>
                    <a:pt x="780" y="541"/>
                  </a:lnTo>
                  <a:lnTo>
                    <a:pt x="798" y="572"/>
                  </a:lnTo>
                  <a:lnTo>
                    <a:pt x="811" y="604"/>
                  </a:lnTo>
                  <a:lnTo>
                    <a:pt x="820" y="636"/>
                  </a:lnTo>
                  <a:lnTo>
                    <a:pt x="826" y="669"/>
                  </a:lnTo>
                  <a:lnTo>
                    <a:pt x="828" y="701"/>
                  </a:lnTo>
                  <a:lnTo>
                    <a:pt x="822" y="761"/>
                  </a:lnTo>
                  <a:lnTo>
                    <a:pt x="807" y="820"/>
                  </a:lnTo>
                  <a:lnTo>
                    <a:pt x="781" y="876"/>
                  </a:lnTo>
                  <a:lnTo>
                    <a:pt x="747" y="930"/>
                  </a:lnTo>
                  <a:lnTo>
                    <a:pt x="705" y="981"/>
                  </a:lnTo>
                  <a:lnTo>
                    <a:pt x="658" y="1026"/>
                  </a:lnTo>
                  <a:lnTo>
                    <a:pt x="602" y="1066"/>
                  </a:lnTo>
                  <a:lnTo>
                    <a:pt x="543" y="1098"/>
                  </a:lnTo>
                  <a:lnTo>
                    <a:pt x="480" y="1124"/>
                  </a:lnTo>
                  <a:lnTo>
                    <a:pt x="413" y="1141"/>
                  </a:lnTo>
                  <a:lnTo>
                    <a:pt x="344" y="1149"/>
                  </a:lnTo>
                  <a:lnTo>
                    <a:pt x="285" y="1389"/>
                  </a:lnTo>
                  <a:lnTo>
                    <a:pt x="282" y="1404"/>
                  </a:lnTo>
                  <a:lnTo>
                    <a:pt x="277" y="1423"/>
                  </a:lnTo>
                  <a:lnTo>
                    <a:pt x="273" y="1438"/>
                  </a:lnTo>
                  <a:lnTo>
                    <a:pt x="270" y="1450"/>
                  </a:lnTo>
                  <a:lnTo>
                    <a:pt x="267" y="1456"/>
                  </a:lnTo>
                  <a:lnTo>
                    <a:pt x="264" y="1460"/>
                  </a:lnTo>
                  <a:lnTo>
                    <a:pt x="261" y="1461"/>
                  </a:lnTo>
                  <a:lnTo>
                    <a:pt x="256" y="1461"/>
                  </a:lnTo>
                  <a:lnTo>
                    <a:pt x="251" y="1461"/>
                  </a:lnTo>
                  <a:lnTo>
                    <a:pt x="248" y="1461"/>
                  </a:lnTo>
                  <a:lnTo>
                    <a:pt x="245" y="1461"/>
                  </a:lnTo>
                  <a:lnTo>
                    <a:pt x="242" y="1460"/>
                  </a:lnTo>
                  <a:lnTo>
                    <a:pt x="239" y="1460"/>
                  </a:lnTo>
                  <a:lnTo>
                    <a:pt x="236" y="1456"/>
                  </a:lnTo>
                  <a:lnTo>
                    <a:pt x="234" y="1453"/>
                  </a:lnTo>
                  <a:lnTo>
                    <a:pt x="233" y="1449"/>
                  </a:lnTo>
                  <a:lnTo>
                    <a:pt x="233" y="1443"/>
                  </a:lnTo>
                  <a:lnTo>
                    <a:pt x="234" y="1436"/>
                  </a:lnTo>
                  <a:lnTo>
                    <a:pt x="237" y="1421"/>
                  </a:lnTo>
                  <a:lnTo>
                    <a:pt x="243" y="1398"/>
                  </a:lnTo>
                  <a:lnTo>
                    <a:pt x="249" y="1370"/>
                  </a:lnTo>
                  <a:lnTo>
                    <a:pt x="258" y="1336"/>
                  </a:lnTo>
                  <a:lnTo>
                    <a:pt x="267" y="1300"/>
                  </a:lnTo>
                  <a:lnTo>
                    <a:pt x="285" y="1224"/>
                  </a:lnTo>
                  <a:lnTo>
                    <a:pt x="303" y="1149"/>
                  </a:lnTo>
                  <a:lnTo>
                    <a:pt x="248" y="1141"/>
                  </a:lnTo>
                  <a:lnTo>
                    <a:pt x="197" y="1129"/>
                  </a:lnTo>
                  <a:lnTo>
                    <a:pt x="152" y="1109"/>
                  </a:lnTo>
                  <a:lnTo>
                    <a:pt x="113" y="1084"/>
                  </a:lnTo>
                  <a:lnTo>
                    <a:pt x="79" y="1055"/>
                  </a:lnTo>
                  <a:lnTo>
                    <a:pt x="51" y="1021"/>
                  </a:lnTo>
                  <a:lnTo>
                    <a:pt x="28" y="984"/>
                  </a:lnTo>
                  <a:lnTo>
                    <a:pt x="13" y="943"/>
                  </a:lnTo>
                  <a:lnTo>
                    <a:pt x="3" y="900"/>
                  </a:lnTo>
                  <a:lnTo>
                    <a:pt x="0" y="855"/>
                  </a:lnTo>
                  <a:lnTo>
                    <a:pt x="5" y="800"/>
                  </a:lnTo>
                  <a:lnTo>
                    <a:pt x="18" y="744"/>
                  </a:lnTo>
                  <a:lnTo>
                    <a:pt x="40" y="692"/>
                  </a:lnTo>
                  <a:lnTo>
                    <a:pt x="69" y="641"/>
                  </a:lnTo>
                  <a:lnTo>
                    <a:pt x="106" y="595"/>
                  </a:lnTo>
                  <a:lnTo>
                    <a:pt x="148" y="550"/>
                  </a:lnTo>
                  <a:lnTo>
                    <a:pt x="195" y="512"/>
                  </a:lnTo>
                  <a:lnTo>
                    <a:pt x="246" y="478"/>
                  </a:lnTo>
                  <a:lnTo>
                    <a:pt x="301" y="450"/>
                  </a:lnTo>
                  <a:lnTo>
                    <a:pt x="361" y="427"/>
                  </a:lnTo>
                  <a:lnTo>
                    <a:pt x="420" y="413"/>
                  </a:lnTo>
                  <a:lnTo>
                    <a:pt x="483" y="407"/>
                  </a:lnTo>
                  <a:lnTo>
                    <a:pt x="576" y="30"/>
                  </a:lnTo>
                  <a:lnTo>
                    <a:pt x="580" y="15"/>
                  </a:lnTo>
                  <a:lnTo>
                    <a:pt x="583" y="6"/>
                  </a:lnTo>
                  <a:lnTo>
                    <a:pt x="589" y="1"/>
                  </a:lnTo>
                  <a:lnTo>
                    <a:pt x="59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40"/>
            <p:cNvSpPr>
              <a:spLocks noEditPoints="1"/>
            </p:cNvSpPr>
            <p:nvPr/>
          </p:nvSpPr>
          <p:spPr bwMode="auto">
            <a:xfrm>
              <a:off x="7987" y="3719"/>
              <a:ext cx="492" cy="999"/>
            </a:xfrm>
            <a:custGeom>
              <a:avLst/>
              <a:gdLst/>
              <a:ahLst/>
              <a:cxnLst>
                <a:cxn ang="0">
                  <a:pos x="358" y="259"/>
                </a:cxn>
                <a:cxn ang="0">
                  <a:pos x="405" y="279"/>
                </a:cxn>
                <a:cxn ang="0">
                  <a:pos x="437" y="314"/>
                </a:cxn>
                <a:cxn ang="0">
                  <a:pos x="449" y="363"/>
                </a:cxn>
                <a:cxn ang="0">
                  <a:pos x="447" y="392"/>
                </a:cxn>
                <a:cxn ang="0">
                  <a:pos x="343" y="817"/>
                </a:cxn>
                <a:cxn ang="0">
                  <a:pos x="311" y="889"/>
                </a:cxn>
                <a:cxn ang="0">
                  <a:pos x="265" y="942"/>
                </a:cxn>
                <a:cxn ang="0">
                  <a:pos x="212" y="975"/>
                </a:cxn>
                <a:cxn ang="0">
                  <a:pos x="158" y="992"/>
                </a:cxn>
                <a:cxn ang="0">
                  <a:pos x="112" y="999"/>
                </a:cxn>
                <a:cxn ang="0">
                  <a:pos x="54" y="989"/>
                </a:cxn>
                <a:cxn ang="0">
                  <a:pos x="15" y="963"/>
                </a:cxn>
                <a:cxn ang="0">
                  <a:pos x="0" y="925"/>
                </a:cxn>
                <a:cxn ang="0">
                  <a:pos x="13" y="885"/>
                </a:cxn>
                <a:cxn ang="0">
                  <a:pos x="45" y="862"/>
                </a:cxn>
                <a:cxn ang="0">
                  <a:pos x="77" y="859"/>
                </a:cxn>
                <a:cxn ang="0">
                  <a:pos x="98" y="874"/>
                </a:cxn>
                <a:cxn ang="0">
                  <a:pos x="107" y="902"/>
                </a:cxn>
                <a:cxn ang="0">
                  <a:pos x="103" y="923"/>
                </a:cxn>
                <a:cxn ang="0">
                  <a:pos x="85" y="948"/>
                </a:cxn>
                <a:cxn ang="0">
                  <a:pos x="89" y="963"/>
                </a:cxn>
                <a:cxn ang="0">
                  <a:pos x="137" y="962"/>
                </a:cxn>
                <a:cxn ang="0">
                  <a:pos x="189" y="932"/>
                </a:cxn>
                <a:cxn ang="0">
                  <a:pos x="229" y="883"/>
                </a:cxn>
                <a:cxn ang="0">
                  <a:pos x="253" y="819"/>
                </a:cxn>
                <a:cxn ang="0">
                  <a:pos x="362" y="379"/>
                </a:cxn>
                <a:cxn ang="0">
                  <a:pos x="364" y="357"/>
                </a:cxn>
                <a:cxn ang="0">
                  <a:pos x="364" y="323"/>
                </a:cxn>
                <a:cxn ang="0">
                  <a:pos x="353" y="297"/>
                </a:cxn>
                <a:cxn ang="0">
                  <a:pos x="328" y="286"/>
                </a:cxn>
                <a:cxn ang="0">
                  <a:pos x="273" y="303"/>
                </a:cxn>
                <a:cxn ang="0">
                  <a:pos x="226" y="343"/>
                </a:cxn>
                <a:cxn ang="0">
                  <a:pos x="189" y="397"/>
                </a:cxn>
                <a:cxn ang="0">
                  <a:pos x="173" y="432"/>
                </a:cxn>
                <a:cxn ang="0">
                  <a:pos x="168" y="440"/>
                </a:cxn>
                <a:cxn ang="0">
                  <a:pos x="162" y="445"/>
                </a:cxn>
                <a:cxn ang="0">
                  <a:pos x="153" y="446"/>
                </a:cxn>
                <a:cxn ang="0">
                  <a:pos x="149" y="445"/>
                </a:cxn>
                <a:cxn ang="0">
                  <a:pos x="143" y="443"/>
                </a:cxn>
                <a:cxn ang="0">
                  <a:pos x="137" y="439"/>
                </a:cxn>
                <a:cxn ang="0">
                  <a:pos x="134" y="431"/>
                </a:cxn>
                <a:cxn ang="0">
                  <a:pos x="141" y="409"/>
                </a:cxn>
                <a:cxn ang="0">
                  <a:pos x="162" y="371"/>
                </a:cxn>
                <a:cxn ang="0">
                  <a:pos x="195" y="326"/>
                </a:cxn>
                <a:cxn ang="0">
                  <a:pos x="241" y="285"/>
                </a:cxn>
                <a:cxn ang="0">
                  <a:pos x="298" y="260"/>
                </a:cxn>
                <a:cxn ang="0">
                  <a:pos x="447" y="0"/>
                </a:cxn>
                <a:cxn ang="0">
                  <a:pos x="475" y="9"/>
                </a:cxn>
                <a:cxn ang="0">
                  <a:pos x="490" y="31"/>
                </a:cxn>
                <a:cxn ang="0">
                  <a:pos x="487" y="63"/>
                </a:cxn>
                <a:cxn ang="0">
                  <a:pos x="464" y="95"/>
                </a:cxn>
                <a:cxn ang="0">
                  <a:pos x="429" y="108"/>
                </a:cxn>
                <a:cxn ang="0">
                  <a:pos x="399" y="97"/>
                </a:cxn>
                <a:cxn ang="0">
                  <a:pos x="386" y="74"/>
                </a:cxn>
                <a:cxn ang="0">
                  <a:pos x="387" y="43"/>
                </a:cxn>
                <a:cxn ang="0">
                  <a:pos x="411" y="12"/>
                </a:cxn>
                <a:cxn ang="0">
                  <a:pos x="447" y="0"/>
                </a:cxn>
              </a:cxnLst>
              <a:rect l="0" t="0" r="r" b="b"/>
              <a:pathLst>
                <a:path w="492" h="999">
                  <a:moveTo>
                    <a:pt x="331" y="255"/>
                  </a:moveTo>
                  <a:lnTo>
                    <a:pt x="358" y="259"/>
                  </a:lnTo>
                  <a:lnTo>
                    <a:pt x="383" y="266"/>
                  </a:lnTo>
                  <a:lnTo>
                    <a:pt x="405" y="279"/>
                  </a:lnTo>
                  <a:lnTo>
                    <a:pt x="423" y="294"/>
                  </a:lnTo>
                  <a:lnTo>
                    <a:pt x="437" y="314"/>
                  </a:lnTo>
                  <a:lnTo>
                    <a:pt x="446" y="337"/>
                  </a:lnTo>
                  <a:lnTo>
                    <a:pt x="449" y="363"/>
                  </a:lnTo>
                  <a:lnTo>
                    <a:pt x="449" y="380"/>
                  </a:lnTo>
                  <a:lnTo>
                    <a:pt x="447" y="392"/>
                  </a:lnTo>
                  <a:lnTo>
                    <a:pt x="444" y="405"/>
                  </a:lnTo>
                  <a:lnTo>
                    <a:pt x="343" y="817"/>
                  </a:lnTo>
                  <a:lnTo>
                    <a:pt x="329" y="855"/>
                  </a:lnTo>
                  <a:lnTo>
                    <a:pt x="311" y="889"/>
                  </a:lnTo>
                  <a:lnTo>
                    <a:pt x="291" y="919"/>
                  </a:lnTo>
                  <a:lnTo>
                    <a:pt x="265" y="942"/>
                  </a:lnTo>
                  <a:lnTo>
                    <a:pt x="240" y="960"/>
                  </a:lnTo>
                  <a:lnTo>
                    <a:pt x="212" y="975"/>
                  </a:lnTo>
                  <a:lnTo>
                    <a:pt x="185" y="986"/>
                  </a:lnTo>
                  <a:lnTo>
                    <a:pt x="158" y="992"/>
                  </a:lnTo>
                  <a:lnTo>
                    <a:pt x="134" y="997"/>
                  </a:lnTo>
                  <a:lnTo>
                    <a:pt x="112" y="999"/>
                  </a:lnTo>
                  <a:lnTo>
                    <a:pt x="80" y="995"/>
                  </a:lnTo>
                  <a:lnTo>
                    <a:pt x="54" y="989"/>
                  </a:lnTo>
                  <a:lnTo>
                    <a:pt x="31" y="979"/>
                  </a:lnTo>
                  <a:lnTo>
                    <a:pt x="15" y="963"/>
                  </a:lnTo>
                  <a:lnTo>
                    <a:pt x="4" y="946"/>
                  </a:lnTo>
                  <a:lnTo>
                    <a:pt x="0" y="925"/>
                  </a:lnTo>
                  <a:lnTo>
                    <a:pt x="4" y="903"/>
                  </a:lnTo>
                  <a:lnTo>
                    <a:pt x="13" y="885"/>
                  </a:lnTo>
                  <a:lnTo>
                    <a:pt x="27" y="871"/>
                  </a:lnTo>
                  <a:lnTo>
                    <a:pt x="45" y="862"/>
                  </a:lnTo>
                  <a:lnTo>
                    <a:pt x="65" y="857"/>
                  </a:lnTo>
                  <a:lnTo>
                    <a:pt x="77" y="859"/>
                  </a:lnTo>
                  <a:lnTo>
                    <a:pt x="89" y="865"/>
                  </a:lnTo>
                  <a:lnTo>
                    <a:pt x="98" y="874"/>
                  </a:lnTo>
                  <a:lnTo>
                    <a:pt x="104" y="886"/>
                  </a:lnTo>
                  <a:lnTo>
                    <a:pt x="107" y="902"/>
                  </a:lnTo>
                  <a:lnTo>
                    <a:pt x="106" y="911"/>
                  </a:lnTo>
                  <a:lnTo>
                    <a:pt x="103" y="923"/>
                  </a:lnTo>
                  <a:lnTo>
                    <a:pt x="95" y="937"/>
                  </a:lnTo>
                  <a:lnTo>
                    <a:pt x="85" y="948"/>
                  </a:lnTo>
                  <a:lnTo>
                    <a:pt x="70" y="957"/>
                  </a:lnTo>
                  <a:lnTo>
                    <a:pt x="89" y="963"/>
                  </a:lnTo>
                  <a:lnTo>
                    <a:pt x="110" y="965"/>
                  </a:lnTo>
                  <a:lnTo>
                    <a:pt x="137" y="962"/>
                  </a:lnTo>
                  <a:lnTo>
                    <a:pt x="164" y="949"/>
                  </a:lnTo>
                  <a:lnTo>
                    <a:pt x="189" y="932"/>
                  </a:lnTo>
                  <a:lnTo>
                    <a:pt x="210" y="909"/>
                  </a:lnTo>
                  <a:lnTo>
                    <a:pt x="229" y="883"/>
                  </a:lnTo>
                  <a:lnTo>
                    <a:pt x="243" y="852"/>
                  </a:lnTo>
                  <a:lnTo>
                    <a:pt x="253" y="819"/>
                  </a:lnTo>
                  <a:lnTo>
                    <a:pt x="253" y="819"/>
                  </a:lnTo>
                  <a:lnTo>
                    <a:pt x="362" y="379"/>
                  </a:lnTo>
                  <a:lnTo>
                    <a:pt x="364" y="369"/>
                  </a:lnTo>
                  <a:lnTo>
                    <a:pt x="364" y="357"/>
                  </a:lnTo>
                  <a:lnTo>
                    <a:pt x="365" y="343"/>
                  </a:lnTo>
                  <a:lnTo>
                    <a:pt x="364" y="323"/>
                  </a:lnTo>
                  <a:lnTo>
                    <a:pt x="359" y="308"/>
                  </a:lnTo>
                  <a:lnTo>
                    <a:pt x="353" y="297"/>
                  </a:lnTo>
                  <a:lnTo>
                    <a:pt x="343" y="289"/>
                  </a:lnTo>
                  <a:lnTo>
                    <a:pt x="328" y="286"/>
                  </a:lnTo>
                  <a:lnTo>
                    <a:pt x="300" y="291"/>
                  </a:lnTo>
                  <a:lnTo>
                    <a:pt x="273" y="303"/>
                  </a:lnTo>
                  <a:lnTo>
                    <a:pt x="249" y="320"/>
                  </a:lnTo>
                  <a:lnTo>
                    <a:pt x="226" y="343"/>
                  </a:lnTo>
                  <a:lnTo>
                    <a:pt x="207" y="368"/>
                  </a:lnTo>
                  <a:lnTo>
                    <a:pt x="189" y="397"/>
                  </a:lnTo>
                  <a:lnTo>
                    <a:pt x="176" y="425"/>
                  </a:lnTo>
                  <a:lnTo>
                    <a:pt x="173" y="432"/>
                  </a:lnTo>
                  <a:lnTo>
                    <a:pt x="171" y="437"/>
                  </a:lnTo>
                  <a:lnTo>
                    <a:pt x="168" y="440"/>
                  </a:lnTo>
                  <a:lnTo>
                    <a:pt x="165" y="443"/>
                  </a:lnTo>
                  <a:lnTo>
                    <a:pt x="162" y="445"/>
                  </a:lnTo>
                  <a:lnTo>
                    <a:pt x="159" y="445"/>
                  </a:lnTo>
                  <a:lnTo>
                    <a:pt x="153" y="446"/>
                  </a:lnTo>
                  <a:lnTo>
                    <a:pt x="152" y="446"/>
                  </a:lnTo>
                  <a:lnTo>
                    <a:pt x="149" y="445"/>
                  </a:lnTo>
                  <a:lnTo>
                    <a:pt x="146" y="445"/>
                  </a:lnTo>
                  <a:lnTo>
                    <a:pt x="143" y="443"/>
                  </a:lnTo>
                  <a:lnTo>
                    <a:pt x="140" y="442"/>
                  </a:lnTo>
                  <a:lnTo>
                    <a:pt x="137" y="439"/>
                  </a:lnTo>
                  <a:lnTo>
                    <a:pt x="136" y="435"/>
                  </a:lnTo>
                  <a:lnTo>
                    <a:pt x="134" y="431"/>
                  </a:lnTo>
                  <a:lnTo>
                    <a:pt x="136" y="423"/>
                  </a:lnTo>
                  <a:lnTo>
                    <a:pt x="141" y="409"/>
                  </a:lnTo>
                  <a:lnTo>
                    <a:pt x="150" y="392"/>
                  </a:lnTo>
                  <a:lnTo>
                    <a:pt x="162" y="371"/>
                  </a:lnTo>
                  <a:lnTo>
                    <a:pt x="177" y="349"/>
                  </a:lnTo>
                  <a:lnTo>
                    <a:pt x="195" y="326"/>
                  </a:lnTo>
                  <a:lnTo>
                    <a:pt x="216" y="305"/>
                  </a:lnTo>
                  <a:lnTo>
                    <a:pt x="241" y="285"/>
                  </a:lnTo>
                  <a:lnTo>
                    <a:pt x="268" y="269"/>
                  </a:lnTo>
                  <a:lnTo>
                    <a:pt x="298" y="260"/>
                  </a:lnTo>
                  <a:lnTo>
                    <a:pt x="331" y="255"/>
                  </a:lnTo>
                  <a:close/>
                  <a:moveTo>
                    <a:pt x="447" y="0"/>
                  </a:moveTo>
                  <a:lnTo>
                    <a:pt x="464" y="3"/>
                  </a:lnTo>
                  <a:lnTo>
                    <a:pt x="475" y="9"/>
                  </a:lnTo>
                  <a:lnTo>
                    <a:pt x="484" y="20"/>
                  </a:lnTo>
                  <a:lnTo>
                    <a:pt x="490" y="31"/>
                  </a:lnTo>
                  <a:lnTo>
                    <a:pt x="492" y="43"/>
                  </a:lnTo>
                  <a:lnTo>
                    <a:pt x="487" y="63"/>
                  </a:lnTo>
                  <a:lnTo>
                    <a:pt x="478" y="80"/>
                  </a:lnTo>
                  <a:lnTo>
                    <a:pt x="464" y="95"/>
                  </a:lnTo>
                  <a:lnTo>
                    <a:pt x="447" y="105"/>
                  </a:lnTo>
                  <a:lnTo>
                    <a:pt x="429" y="108"/>
                  </a:lnTo>
                  <a:lnTo>
                    <a:pt x="413" y="105"/>
                  </a:lnTo>
                  <a:lnTo>
                    <a:pt x="399" y="97"/>
                  </a:lnTo>
                  <a:lnTo>
                    <a:pt x="390" y="86"/>
                  </a:lnTo>
                  <a:lnTo>
                    <a:pt x="386" y="74"/>
                  </a:lnTo>
                  <a:lnTo>
                    <a:pt x="384" y="62"/>
                  </a:lnTo>
                  <a:lnTo>
                    <a:pt x="387" y="43"/>
                  </a:lnTo>
                  <a:lnTo>
                    <a:pt x="398" y="26"/>
                  </a:lnTo>
                  <a:lnTo>
                    <a:pt x="411" y="12"/>
                  </a:lnTo>
                  <a:lnTo>
                    <a:pt x="428" y="3"/>
                  </a:lnTo>
                  <a:lnTo>
                    <a:pt x="44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91" name="Group 43"/>
          <p:cNvGrpSpPr>
            <a:grpSpLocks noChangeAspect="1"/>
          </p:cNvGrpSpPr>
          <p:nvPr>
            <p:custDataLst>
              <p:tags r:id="rId5"/>
            </p:custDataLst>
          </p:nvPr>
        </p:nvGrpSpPr>
        <p:grpSpPr bwMode="auto">
          <a:xfrm>
            <a:off x="5867401" y="5486400"/>
            <a:ext cx="1158349" cy="208560"/>
            <a:chOff x="3848" y="3616"/>
            <a:chExt cx="6065" cy="1092"/>
          </a:xfrm>
        </p:grpSpPr>
        <p:sp>
          <p:nvSpPr>
            <p:cNvPr id="2093" name="Freeform 45"/>
            <p:cNvSpPr>
              <a:spLocks/>
            </p:cNvSpPr>
            <p:nvPr/>
          </p:nvSpPr>
          <p:spPr bwMode="auto">
            <a:xfrm>
              <a:off x="3848" y="3848"/>
              <a:ext cx="790" cy="742"/>
            </a:xfrm>
            <a:custGeom>
              <a:avLst/>
              <a:gdLst/>
              <a:ahLst/>
              <a:cxnLst>
                <a:cxn ang="0">
                  <a:pos x="370" y="10"/>
                </a:cxn>
                <a:cxn ang="0">
                  <a:pos x="459" y="86"/>
                </a:cxn>
                <a:cxn ang="0">
                  <a:pos x="521" y="60"/>
                </a:cxn>
                <a:cxn ang="0">
                  <a:pos x="642" y="0"/>
                </a:cxn>
                <a:cxn ang="0">
                  <a:pos x="736" y="22"/>
                </a:cxn>
                <a:cxn ang="0">
                  <a:pos x="790" y="108"/>
                </a:cxn>
                <a:cxn ang="0">
                  <a:pos x="742" y="192"/>
                </a:cxn>
                <a:cxn ang="0">
                  <a:pos x="665" y="190"/>
                </a:cxn>
                <a:cxn ang="0">
                  <a:pos x="648" y="122"/>
                </a:cxn>
                <a:cxn ang="0">
                  <a:pos x="721" y="56"/>
                </a:cxn>
                <a:cxn ang="0">
                  <a:pos x="642" y="36"/>
                </a:cxn>
                <a:cxn ang="0">
                  <a:pos x="540" y="90"/>
                </a:cxn>
                <a:cxn ang="0">
                  <a:pos x="494" y="192"/>
                </a:cxn>
                <a:cxn ang="0">
                  <a:pos x="430" y="452"/>
                </a:cxn>
                <a:cxn ang="0">
                  <a:pos x="405" y="576"/>
                </a:cxn>
                <a:cxn ang="0">
                  <a:pos x="424" y="672"/>
                </a:cxn>
                <a:cxn ang="0">
                  <a:pos x="509" y="704"/>
                </a:cxn>
                <a:cxn ang="0">
                  <a:pos x="609" y="652"/>
                </a:cxn>
                <a:cxn ang="0">
                  <a:pos x="702" y="492"/>
                </a:cxn>
                <a:cxn ang="0">
                  <a:pos x="709" y="476"/>
                </a:cxn>
                <a:cxn ang="0">
                  <a:pos x="727" y="474"/>
                </a:cxn>
                <a:cxn ang="0">
                  <a:pos x="740" y="484"/>
                </a:cxn>
                <a:cxn ang="0">
                  <a:pos x="721" y="554"/>
                </a:cxn>
                <a:cxn ang="0">
                  <a:pos x="636" y="676"/>
                </a:cxn>
                <a:cxn ang="0">
                  <a:pos x="488" y="742"/>
                </a:cxn>
                <a:cxn ang="0">
                  <a:pos x="363" y="692"/>
                </a:cxn>
                <a:cxn ang="0">
                  <a:pos x="312" y="626"/>
                </a:cxn>
                <a:cxn ang="0">
                  <a:pos x="247" y="704"/>
                </a:cxn>
                <a:cxn ang="0">
                  <a:pos x="120" y="740"/>
                </a:cxn>
                <a:cxn ang="0">
                  <a:pos x="18" y="688"/>
                </a:cxn>
                <a:cxn ang="0">
                  <a:pos x="18" y="578"/>
                </a:cxn>
                <a:cxn ang="0">
                  <a:pos x="100" y="540"/>
                </a:cxn>
                <a:cxn ang="0">
                  <a:pos x="145" y="576"/>
                </a:cxn>
                <a:cxn ang="0">
                  <a:pos x="116" y="664"/>
                </a:cxn>
                <a:cxn ang="0">
                  <a:pos x="122" y="704"/>
                </a:cxn>
                <a:cxn ang="0">
                  <a:pos x="216" y="684"/>
                </a:cxn>
                <a:cxn ang="0">
                  <a:pos x="301" y="536"/>
                </a:cxn>
                <a:cxn ang="0">
                  <a:pos x="366" y="274"/>
                </a:cxn>
                <a:cxn ang="0">
                  <a:pos x="388" y="146"/>
                </a:cxn>
                <a:cxn ang="0">
                  <a:pos x="357" y="56"/>
                </a:cxn>
                <a:cxn ang="0">
                  <a:pos x="301" y="36"/>
                </a:cxn>
                <a:cxn ang="0">
                  <a:pos x="210" y="68"/>
                </a:cxn>
                <a:cxn ang="0">
                  <a:pos x="110" y="196"/>
                </a:cxn>
                <a:cxn ang="0">
                  <a:pos x="81" y="266"/>
                </a:cxn>
                <a:cxn ang="0">
                  <a:pos x="66" y="266"/>
                </a:cxn>
                <a:cxn ang="0">
                  <a:pos x="52" y="260"/>
                </a:cxn>
                <a:cxn ang="0">
                  <a:pos x="60" y="214"/>
                </a:cxn>
                <a:cxn ang="0">
                  <a:pos x="127" y="94"/>
                </a:cxn>
                <a:cxn ang="0">
                  <a:pos x="262" y="4"/>
                </a:cxn>
              </a:cxnLst>
              <a:rect l="0" t="0" r="r" b="b"/>
              <a:pathLst>
                <a:path w="790" h="742">
                  <a:moveTo>
                    <a:pt x="307" y="0"/>
                  </a:moveTo>
                  <a:lnTo>
                    <a:pt x="324" y="0"/>
                  </a:lnTo>
                  <a:lnTo>
                    <a:pt x="347" y="4"/>
                  </a:lnTo>
                  <a:lnTo>
                    <a:pt x="370" y="10"/>
                  </a:lnTo>
                  <a:lnTo>
                    <a:pt x="393" y="20"/>
                  </a:lnTo>
                  <a:lnTo>
                    <a:pt x="417" y="36"/>
                  </a:lnTo>
                  <a:lnTo>
                    <a:pt x="440" y="58"/>
                  </a:lnTo>
                  <a:lnTo>
                    <a:pt x="459" y="86"/>
                  </a:lnTo>
                  <a:lnTo>
                    <a:pt x="474" y="122"/>
                  </a:lnTo>
                  <a:lnTo>
                    <a:pt x="486" y="104"/>
                  </a:lnTo>
                  <a:lnTo>
                    <a:pt x="501" y="82"/>
                  </a:lnTo>
                  <a:lnTo>
                    <a:pt x="521" y="60"/>
                  </a:lnTo>
                  <a:lnTo>
                    <a:pt x="544" y="36"/>
                  </a:lnTo>
                  <a:lnTo>
                    <a:pt x="573" y="18"/>
                  </a:lnTo>
                  <a:lnTo>
                    <a:pt x="605" y="4"/>
                  </a:lnTo>
                  <a:lnTo>
                    <a:pt x="642" y="0"/>
                  </a:lnTo>
                  <a:lnTo>
                    <a:pt x="663" y="0"/>
                  </a:lnTo>
                  <a:lnTo>
                    <a:pt x="688" y="4"/>
                  </a:lnTo>
                  <a:lnTo>
                    <a:pt x="713" y="12"/>
                  </a:lnTo>
                  <a:lnTo>
                    <a:pt x="736" y="22"/>
                  </a:lnTo>
                  <a:lnTo>
                    <a:pt x="758" y="36"/>
                  </a:lnTo>
                  <a:lnTo>
                    <a:pt x="775" y="54"/>
                  </a:lnTo>
                  <a:lnTo>
                    <a:pt x="787" y="78"/>
                  </a:lnTo>
                  <a:lnTo>
                    <a:pt x="790" y="108"/>
                  </a:lnTo>
                  <a:lnTo>
                    <a:pt x="787" y="136"/>
                  </a:lnTo>
                  <a:lnTo>
                    <a:pt x="777" y="160"/>
                  </a:lnTo>
                  <a:lnTo>
                    <a:pt x="760" y="180"/>
                  </a:lnTo>
                  <a:lnTo>
                    <a:pt x="742" y="192"/>
                  </a:lnTo>
                  <a:lnTo>
                    <a:pt x="723" y="200"/>
                  </a:lnTo>
                  <a:lnTo>
                    <a:pt x="704" y="202"/>
                  </a:lnTo>
                  <a:lnTo>
                    <a:pt x="681" y="200"/>
                  </a:lnTo>
                  <a:lnTo>
                    <a:pt x="665" y="190"/>
                  </a:lnTo>
                  <a:lnTo>
                    <a:pt x="654" y="178"/>
                  </a:lnTo>
                  <a:lnTo>
                    <a:pt x="646" y="162"/>
                  </a:lnTo>
                  <a:lnTo>
                    <a:pt x="644" y="146"/>
                  </a:lnTo>
                  <a:lnTo>
                    <a:pt x="648" y="122"/>
                  </a:lnTo>
                  <a:lnTo>
                    <a:pt x="659" y="98"/>
                  </a:lnTo>
                  <a:lnTo>
                    <a:pt x="675" y="80"/>
                  </a:lnTo>
                  <a:lnTo>
                    <a:pt x="696" y="64"/>
                  </a:lnTo>
                  <a:lnTo>
                    <a:pt x="721" y="56"/>
                  </a:lnTo>
                  <a:lnTo>
                    <a:pt x="696" y="44"/>
                  </a:lnTo>
                  <a:lnTo>
                    <a:pt x="671" y="38"/>
                  </a:lnTo>
                  <a:lnTo>
                    <a:pt x="652" y="36"/>
                  </a:lnTo>
                  <a:lnTo>
                    <a:pt x="642" y="36"/>
                  </a:lnTo>
                  <a:lnTo>
                    <a:pt x="611" y="40"/>
                  </a:lnTo>
                  <a:lnTo>
                    <a:pt x="582" y="52"/>
                  </a:lnTo>
                  <a:lnTo>
                    <a:pt x="559" y="68"/>
                  </a:lnTo>
                  <a:lnTo>
                    <a:pt x="540" y="90"/>
                  </a:lnTo>
                  <a:lnTo>
                    <a:pt x="524" y="116"/>
                  </a:lnTo>
                  <a:lnTo>
                    <a:pt x="511" y="142"/>
                  </a:lnTo>
                  <a:lnTo>
                    <a:pt x="501" y="168"/>
                  </a:lnTo>
                  <a:lnTo>
                    <a:pt x="494" y="192"/>
                  </a:lnTo>
                  <a:lnTo>
                    <a:pt x="488" y="212"/>
                  </a:lnTo>
                  <a:lnTo>
                    <a:pt x="486" y="228"/>
                  </a:lnTo>
                  <a:lnTo>
                    <a:pt x="486" y="228"/>
                  </a:lnTo>
                  <a:lnTo>
                    <a:pt x="430" y="452"/>
                  </a:lnTo>
                  <a:lnTo>
                    <a:pt x="420" y="492"/>
                  </a:lnTo>
                  <a:lnTo>
                    <a:pt x="413" y="524"/>
                  </a:lnTo>
                  <a:lnTo>
                    <a:pt x="407" y="552"/>
                  </a:lnTo>
                  <a:lnTo>
                    <a:pt x="405" y="576"/>
                  </a:lnTo>
                  <a:lnTo>
                    <a:pt x="403" y="598"/>
                  </a:lnTo>
                  <a:lnTo>
                    <a:pt x="405" y="626"/>
                  </a:lnTo>
                  <a:lnTo>
                    <a:pt x="413" y="650"/>
                  </a:lnTo>
                  <a:lnTo>
                    <a:pt x="424" y="672"/>
                  </a:lnTo>
                  <a:lnTo>
                    <a:pt x="440" y="690"/>
                  </a:lnTo>
                  <a:lnTo>
                    <a:pt x="463" y="702"/>
                  </a:lnTo>
                  <a:lnTo>
                    <a:pt x="490" y="706"/>
                  </a:lnTo>
                  <a:lnTo>
                    <a:pt x="509" y="704"/>
                  </a:lnTo>
                  <a:lnTo>
                    <a:pt x="532" y="698"/>
                  </a:lnTo>
                  <a:lnTo>
                    <a:pt x="557" y="690"/>
                  </a:lnTo>
                  <a:lnTo>
                    <a:pt x="582" y="674"/>
                  </a:lnTo>
                  <a:lnTo>
                    <a:pt x="609" y="652"/>
                  </a:lnTo>
                  <a:lnTo>
                    <a:pt x="634" y="626"/>
                  </a:lnTo>
                  <a:lnTo>
                    <a:pt x="659" y="590"/>
                  </a:lnTo>
                  <a:lnTo>
                    <a:pt x="683" y="546"/>
                  </a:lnTo>
                  <a:lnTo>
                    <a:pt x="702" y="492"/>
                  </a:lnTo>
                  <a:lnTo>
                    <a:pt x="702" y="486"/>
                  </a:lnTo>
                  <a:lnTo>
                    <a:pt x="704" y="482"/>
                  </a:lnTo>
                  <a:lnTo>
                    <a:pt x="708" y="478"/>
                  </a:lnTo>
                  <a:lnTo>
                    <a:pt x="709" y="476"/>
                  </a:lnTo>
                  <a:lnTo>
                    <a:pt x="715" y="474"/>
                  </a:lnTo>
                  <a:lnTo>
                    <a:pt x="721" y="474"/>
                  </a:lnTo>
                  <a:lnTo>
                    <a:pt x="723" y="474"/>
                  </a:lnTo>
                  <a:lnTo>
                    <a:pt x="727" y="474"/>
                  </a:lnTo>
                  <a:lnTo>
                    <a:pt x="731" y="474"/>
                  </a:lnTo>
                  <a:lnTo>
                    <a:pt x="735" y="476"/>
                  </a:lnTo>
                  <a:lnTo>
                    <a:pt x="738" y="480"/>
                  </a:lnTo>
                  <a:lnTo>
                    <a:pt x="740" y="484"/>
                  </a:lnTo>
                  <a:lnTo>
                    <a:pt x="740" y="490"/>
                  </a:lnTo>
                  <a:lnTo>
                    <a:pt x="738" y="504"/>
                  </a:lnTo>
                  <a:lnTo>
                    <a:pt x="733" y="526"/>
                  </a:lnTo>
                  <a:lnTo>
                    <a:pt x="721" y="554"/>
                  </a:lnTo>
                  <a:lnTo>
                    <a:pt x="706" y="584"/>
                  </a:lnTo>
                  <a:lnTo>
                    <a:pt x="686" y="614"/>
                  </a:lnTo>
                  <a:lnTo>
                    <a:pt x="663" y="646"/>
                  </a:lnTo>
                  <a:lnTo>
                    <a:pt x="636" y="676"/>
                  </a:lnTo>
                  <a:lnTo>
                    <a:pt x="605" y="702"/>
                  </a:lnTo>
                  <a:lnTo>
                    <a:pt x="569" y="724"/>
                  </a:lnTo>
                  <a:lnTo>
                    <a:pt x="530" y="736"/>
                  </a:lnTo>
                  <a:lnTo>
                    <a:pt x="488" y="742"/>
                  </a:lnTo>
                  <a:lnTo>
                    <a:pt x="449" y="738"/>
                  </a:lnTo>
                  <a:lnTo>
                    <a:pt x="417" y="728"/>
                  </a:lnTo>
                  <a:lnTo>
                    <a:pt x="388" y="712"/>
                  </a:lnTo>
                  <a:lnTo>
                    <a:pt x="363" y="692"/>
                  </a:lnTo>
                  <a:lnTo>
                    <a:pt x="343" y="668"/>
                  </a:lnTo>
                  <a:lnTo>
                    <a:pt x="328" y="644"/>
                  </a:lnTo>
                  <a:lnTo>
                    <a:pt x="316" y="618"/>
                  </a:lnTo>
                  <a:lnTo>
                    <a:pt x="312" y="626"/>
                  </a:lnTo>
                  <a:lnTo>
                    <a:pt x="303" y="640"/>
                  </a:lnTo>
                  <a:lnTo>
                    <a:pt x="289" y="660"/>
                  </a:lnTo>
                  <a:lnTo>
                    <a:pt x="270" y="682"/>
                  </a:lnTo>
                  <a:lnTo>
                    <a:pt x="247" y="704"/>
                  </a:lnTo>
                  <a:lnTo>
                    <a:pt x="220" y="724"/>
                  </a:lnTo>
                  <a:lnTo>
                    <a:pt x="187" y="736"/>
                  </a:lnTo>
                  <a:lnTo>
                    <a:pt x="151" y="742"/>
                  </a:lnTo>
                  <a:lnTo>
                    <a:pt x="120" y="740"/>
                  </a:lnTo>
                  <a:lnTo>
                    <a:pt x="89" y="734"/>
                  </a:lnTo>
                  <a:lnTo>
                    <a:pt x="62" y="722"/>
                  </a:lnTo>
                  <a:lnTo>
                    <a:pt x="37" y="708"/>
                  </a:lnTo>
                  <a:lnTo>
                    <a:pt x="18" y="688"/>
                  </a:lnTo>
                  <a:lnTo>
                    <a:pt x="6" y="664"/>
                  </a:lnTo>
                  <a:lnTo>
                    <a:pt x="0" y="634"/>
                  </a:lnTo>
                  <a:lnTo>
                    <a:pt x="6" y="604"/>
                  </a:lnTo>
                  <a:lnTo>
                    <a:pt x="18" y="578"/>
                  </a:lnTo>
                  <a:lnTo>
                    <a:pt x="37" y="556"/>
                  </a:lnTo>
                  <a:lnTo>
                    <a:pt x="60" y="544"/>
                  </a:lnTo>
                  <a:lnTo>
                    <a:pt x="87" y="538"/>
                  </a:lnTo>
                  <a:lnTo>
                    <a:pt x="100" y="540"/>
                  </a:lnTo>
                  <a:lnTo>
                    <a:pt x="114" y="544"/>
                  </a:lnTo>
                  <a:lnTo>
                    <a:pt x="127" y="550"/>
                  </a:lnTo>
                  <a:lnTo>
                    <a:pt x="137" y="560"/>
                  </a:lnTo>
                  <a:lnTo>
                    <a:pt x="145" y="576"/>
                  </a:lnTo>
                  <a:lnTo>
                    <a:pt x="147" y="594"/>
                  </a:lnTo>
                  <a:lnTo>
                    <a:pt x="143" y="622"/>
                  </a:lnTo>
                  <a:lnTo>
                    <a:pt x="133" y="644"/>
                  </a:lnTo>
                  <a:lnTo>
                    <a:pt x="116" y="664"/>
                  </a:lnTo>
                  <a:lnTo>
                    <a:pt x="97" y="678"/>
                  </a:lnTo>
                  <a:lnTo>
                    <a:pt x="73" y="684"/>
                  </a:lnTo>
                  <a:lnTo>
                    <a:pt x="97" y="696"/>
                  </a:lnTo>
                  <a:lnTo>
                    <a:pt x="122" y="704"/>
                  </a:lnTo>
                  <a:lnTo>
                    <a:pt x="141" y="706"/>
                  </a:lnTo>
                  <a:lnTo>
                    <a:pt x="153" y="706"/>
                  </a:lnTo>
                  <a:lnTo>
                    <a:pt x="185" y="700"/>
                  </a:lnTo>
                  <a:lnTo>
                    <a:pt x="216" y="684"/>
                  </a:lnTo>
                  <a:lnTo>
                    <a:pt x="243" y="658"/>
                  </a:lnTo>
                  <a:lnTo>
                    <a:pt x="268" y="624"/>
                  </a:lnTo>
                  <a:lnTo>
                    <a:pt x="287" y="582"/>
                  </a:lnTo>
                  <a:lnTo>
                    <a:pt x="301" y="536"/>
                  </a:lnTo>
                  <a:lnTo>
                    <a:pt x="322" y="454"/>
                  </a:lnTo>
                  <a:lnTo>
                    <a:pt x="339" y="384"/>
                  </a:lnTo>
                  <a:lnTo>
                    <a:pt x="355" y="324"/>
                  </a:lnTo>
                  <a:lnTo>
                    <a:pt x="366" y="274"/>
                  </a:lnTo>
                  <a:lnTo>
                    <a:pt x="376" y="230"/>
                  </a:lnTo>
                  <a:lnTo>
                    <a:pt x="384" y="196"/>
                  </a:lnTo>
                  <a:lnTo>
                    <a:pt x="388" y="168"/>
                  </a:lnTo>
                  <a:lnTo>
                    <a:pt x="388" y="146"/>
                  </a:lnTo>
                  <a:lnTo>
                    <a:pt x="386" y="114"/>
                  </a:lnTo>
                  <a:lnTo>
                    <a:pt x="380" y="88"/>
                  </a:lnTo>
                  <a:lnTo>
                    <a:pt x="368" y="70"/>
                  </a:lnTo>
                  <a:lnTo>
                    <a:pt x="357" y="56"/>
                  </a:lnTo>
                  <a:lnTo>
                    <a:pt x="343" y="46"/>
                  </a:lnTo>
                  <a:lnTo>
                    <a:pt x="328" y="40"/>
                  </a:lnTo>
                  <a:lnTo>
                    <a:pt x="314" y="36"/>
                  </a:lnTo>
                  <a:lnTo>
                    <a:pt x="301" y="36"/>
                  </a:lnTo>
                  <a:lnTo>
                    <a:pt x="282" y="38"/>
                  </a:lnTo>
                  <a:lnTo>
                    <a:pt x="260" y="42"/>
                  </a:lnTo>
                  <a:lnTo>
                    <a:pt x="235" y="52"/>
                  </a:lnTo>
                  <a:lnTo>
                    <a:pt x="210" y="68"/>
                  </a:lnTo>
                  <a:lnTo>
                    <a:pt x="183" y="90"/>
                  </a:lnTo>
                  <a:lnTo>
                    <a:pt x="158" y="118"/>
                  </a:lnTo>
                  <a:lnTo>
                    <a:pt x="133" y="152"/>
                  </a:lnTo>
                  <a:lnTo>
                    <a:pt x="110" y="196"/>
                  </a:lnTo>
                  <a:lnTo>
                    <a:pt x="91" y="250"/>
                  </a:lnTo>
                  <a:lnTo>
                    <a:pt x="89" y="258"/>
                  </a:lnTo>
                  <a:lnTo>
                    <a:pt x="85" y="262"/>
                  </a:lnTo>
                  <a:lnTo>
                    <a:pt x="81" y="266"/>
                  </a:lnTo>
                  <a:lnTo>
                    <a:pt x="77" y="266"/>
                  </a:lnTo>
                  <a:lnTo>
                    <a:pt x="70" y="266"/>
                  </a:lnTo>
                  <a:lnTo>
                    <a:pt x="70" y="266"/>
                  </a:lnTo>
                  <a:lnTo>
                    <a:pt x="66" y="266"/>
                  </a:lnTo>
                  <a:lnTo>
                    <a:pt x="64" y="266"/>
                  </a:lnTo>
                  <a:lnTo>
                    <a:pt x="60" y="266"/>
                  </a:lnTo>
                  <a:lnTo>
                    <a:pt x="56" y="264"/>
                  </a:lnTo>
                  <a:lnTo>
                    <a:pt x="52" y="260"/>
                  </a:lnTo>
                  <a:lnTo>
                    <a:pt x="50" y="256"/>
                  </a:lnTo>
                  <a:lnTo>
                    <a:pt x="50" y="252"/>
                  </a:lnTo>
                  <a:lnTo>
                    <a:pt x="52" y="236"/>
                  </a:lnTo>
                  <a:lnTo>
                    <a:pt x="60" y="214"/>
                  </a:lnTo>
                  <a:lnTo>
                    <a:pt x="70" y="188"/>
                  </a:lnTo>
                  <a:lnTo>
                    <a:pt x="85" y="158"/>
                  </a:lnTo>
                  <a:lnTo>
                    <a:pt x="104" y="126"/>
                  </a:lnTo>
                  <a:lnTo>
                    <a:pt x="127" y="94"/>
                  </a:lnTo>
                  <a:lnTo>
                    <a:pt x="156" y="64"/>
                  </a:lnTo>
                  <a:lnTo>
                    <a:pt x="187" y="38"/>
                  </a:lnTo>
                  <a:lnTo>
                    <a:pt x="224" y="18"/>
                  </a:lnTo>
                  <a:lnTo>
                    <a:pt x="262" y="4"/>
                  </a:lnTo>
                  <a:lnTo>
                    <a:pt x="30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46"/>
            <p:cNvSpPr>
              <a:spLocks/>
            </p:cNvSpPr>
            <p:nvPr/>
          </p:nvSpPr>
          <p:spPr bwMode="auto">
            <a:xfrm>
              <a:off x="5246" y="3734"/>
              <a:ext cx="1403" cy="856"/>
            </a:xfrm>
            <a:custGeom>
              <a:avLst/>
              <a:gdLst/>
              <a:ahLst/>
              <a:cxnLst>
                <a:cxn ang="0">
                  <a:pos x="1054" y="0"/>
                </a:cxn>
                <a:cxn ang="0">
                  <a:pos x="1067" y="12"/>
                </a:cxn>
                <a:cxn ang="0">
                  <a:pos x="1087" y="90"/>
                </a:cxn>
                <a:cxn ang="0">
                  <a:pos x="1135" y="196"/>
                </a:cxn>
                <a:cxn ang="0">
                  <a:pos x="1194" y="278"/>
                </a:cxn>
                <a:cxn ang="0">
                  <a:pos x="1258" y="336"/>
                </a:cxn>
                <a:cxn ang="0">
                  <a:pos x="1320" y="376"/>
                </a:cxn>
                <a:cxn ang="0">
                  <a:pos x="1370" y="402"/>
                </a:cxn>
                <a:cxn ang="0">
                  <a:pos x="1393" y="412"/>
                </a:cxn>
                <a:cxn ang="0">
                  <a:pos x="1399" y="418"/>
                </a:cxn>
                <a:cxn ang="0">
                  <a:pos x="1403" y="428"/>
                </a:cxn>
                <a:cxn ang="0">
                  <a:pos x="1401" y="438"/>
                </a:cxn>
                <a:cxn ang="0">
                  <a:pos x="1395" y="444"/>
                </a:cxn>
                <a:cxn ang="0">
                  <a:pos x="1379" y="448"/>
                </a:cxn>
                <a:cxn ang="0">
                  <a:pos x="1262" y="516"/>
                </a:cxn>
                <a:cxn ang="0">
                  <a:pos x="1173" y="604"/>
                </a:cxn>
                <a:cxn ang="0">
                  <a:pos x="1110" y="708"/>
                </a:cxn>
                <a:cxn ang="0">
                  <a:pos x="1073" y="822"/>
                </a:cxn>
                <a:cxn ang="0">
                  <a:pos x="1061" y="850"/>
                </a:cxn>
                <a:cxn ang="0">
                  <a:pos x="1038" y="856"/>
                </a:cxn>
                <a:cxn ang="0">
                  <a:pos x="1017" y="854"/>
                </a:cxn>
                <a:cxn ang="0">
                  <a:pos x="1006" y="836"/>
                </a:cxn>
                <a:cxn ang="0">
                  <a:pos x="1009" y="812"/>
                </a:cxn>
                <a:cxn ang="0">
                  <a:pos x="1027" y="752"/>
                </a:cxn>
                <a:cxn ang="0">
                  <a:pos x="1061" y="666"/>
                </a:cxn>
                <a:cxn ang="0">
                  <a:pos x="1098" y="604"/>
                </a:cxn>
                <a:cxn ang="0">
                  <a:pos x="1133" y="558"/>
                </a:cxn>
                <a:cxn ang="0">
                  <a:pos x="1191" y="494"/>
                </a:cxn>
                <a:cxn ang="0">
                  <a:pos x="55" y="462"/>
                </a:cxn>
                <a:cxn ang="0">
                  <a:pos x="23" y="460"/>
                </a:cxn>
                <a:cxn ang="0">
                  <a:pos x="1" y="444"/>
                </a:cxn>
                <a:cxn ang="0">
                  <a:pos x="1" y="412"/>
                </a:cxn>
                <a:cxn ang="0">
                  <a:pos x="23" y="396"/>
                </a:cxn>
                <a:cxn ang="0">
                  <a:pos x="55" y="394"/>
                </a:cxn>
                <a:cxn ang="0">
                  <a:pos x="1185" y="354"/>
                </a:cxn>
                <a:cxn ang="0">
                  <a:pos x="1112" y="274"/>
                </a:cxn>
                <a:cxn ang="0">
                  <a:pos x="1060" y="190"/>
                </a:cxn>
                <a:cxn ang="0">
                  <a:pos x="1027" y="106"/>
                </a:cxn>
                <a:cxn ang="0">
                  <a:pos x="1009" y="46"/>
                </a:cxn>
                <a:cxn ang="0">
                  <a:pos x="1006" y="20"/>
                </a:cxn>
                <a:cxn ang="0">
                  <a:pos x="1017" y="2"/>
                </a:cxn>
                <a:cxn ang="0">
                  <a:pos x="1038" y="0"/>
                </a:cxn>
              </a:cxnLst>
              <a:rect l="0" t="0" r="r" b="b"/>
              <a:pathLst>
                <a:path w="1403" h="856">
                  <a:moveTo>
                    <a:pt x="1038" y="0"/>
                  </a:moveTo>
                  <a:lnTo>
                    <a:pt x="1054" y="0"/>
                  </a:lnTo>
                  <a:lnTo>
                    <a:pt x="1061" y="6"/>
                  </a:lnTo>
                  <a:lnTo>
                    <a:pt x="1067" y="12"/>
                  </a:lnTo>
                  <a:lnTo>
                    <a:pt x="1069" y="26"/>
                  </a:lnTo>
                  <a:lnTo>
                    <a:pt x="1087" y="90"/>
                  </a:lnTo>
                  <a:lnTo>
                    <a:pt x="1110" y="146"/>
                  </a:lnTo>
                  <a:lnTo>
                    <a:pt x="1135" y="196"/>
                  </a:lnTo>
                  <a:lnTo>
                    <a:pt x="1164" y="240"/>
                  </a:lnTo>
                  <a:lnTo>
                    <a:pt x="1194" y="278"/>
                  </a:lnTo>
                  <a:lnTo>
                    <a:pt x="1227" y="310"/>
                  </a:lnTo>
                  <a:lnTo>
                    <a:pt x="1258" y="336"/>
                  </a:lnTo>
                  <a:lnTo>
                    <a:pt x="1289" y="358"/>
                  </a:lnTo>
                  <a:lnTo>
                    <a:pt x="1320" y="376"/>
                  </a:lnTo>
                  <a:lnTo>
                    <a:pt x="1347" y="390"/>
                  </a:lnTo>
                  <a:lnTo>
                    <a:pt x="1370" y="402"/>
                  </a:lnTo>
                  <a:lnTo>
                    <a:pt x="1391" y="410"/>
                  </a:lnTo>
                  <a:lnTo>
                    <a:pt x="1393" y="412"/>
                  </a:lnTo>
                  <a:lnTo>
                    <a:pt x="1397" y="414"/>
                  </a:lnTo>
                  <a:lnTo>
                    <a:pt x="1399" y="418"/>
                  </a:lnTo>
                  <a:lnTo>
                    <a:pt x="1403" y="422"/>
                  </a:lnTo>
                  <a:lnTo>
                    <a:pt x="1403" y="428"/>
                  </a:lnTo>
                  <a:lnTo>
                    <a:pt x="1403" y="434"/>
                  </a:lnTo>
                  <a:lnTo>
                    <a:pt x="1401" y="438"/>
                  </a:lnTo>
                  <a:lnTo>
                    <a:pt x="1399" y="440"/>
                  </a:lnTo>
                  <a:lnTo>
                    <a:pt x="1395" y="444"/>
                  </a:lnTo>
                  <a:lnTo>
                    <a:pt x="1389" y="446"/>
                  </a:lnTo>
                  <a:lnTo>
                    <a:pt x="1379" y="448"/>
                  </a:lnTo>
                  <a:lnTo>
                    <a:pt x="1318" y="480"/>
                  </a:lnTo>
                  <a:lnTo>
                    <a:pt x="1262" y="516"/>
                  </a:lnTo>
                  <a:lnTo>
                    <a:pt x="1214" y="558"/>
                  </a:lnTo>
                  <a:lnTo>
                    <a:pt x="1173" y="604"/>
                  </a:lnTo>
                  <a:lnTo>
                    <a:pt x="1139" y="654"/>
                  </a:lnTo>
                  <a:lnTo>
                    <a:pt x="1110" y="708"/>
                  </a:lnTo>
                  <a:lnTo>
                    <a:pt x="1088" y="764"/>
                  </a:lnTo>
                  <a:lnTo>
                    <a:pt x="1073" y="822"/>
                  </a:lnTo>
                  <a:lnTo>
                    <a:pt x="1067" y="840"/>
                  </a:lnTo>
                  <a:lnTo>
                    <a:pt x="1061" y="850"/>
                  </a:lnTo>
                  <a:lnTo>
                    <a:pt x="1054" y="854"/>
                  </a:lnTo>
                  <a:lnTo>
                    <a:pt x="1038" y="856"/>
                  </a:lnTo>
                  <a:lnTo>
                    <a:pt x="1027" y="856"/>
                  </a:lnTo>
                  <a:lnTo>
                    <a:pt x="1017" y="854"/>
                  </a:lnTo>
                  <a:lnTo>
                    <a:pt x="1007" y="848"/>
                  </a:lnTo>
                  <a:lnTo>
                    <a:pt x="1006" y="836"/>
                  </a:lnTo>
                  <a:lnTo>
                    <a:pt x="1006" y="830"/>
                  </a:lnTo>
                  <a:lnTo>
                    <a:pt x="1009" y="812"/>
                  </a:lnTo>
                  <a:lnTo>
                    <a:pt x="1015" y="786"/>
                  </a:lnTo>
                  <a:lnTo>
                    <a:pt x="1027" y="752"/>
                  </a:lnTo>
                  <a:lnTo>
                    <a:pt x="1042" y="712"/>
                  </a:lnTo>
                  <a:lnTo>
                    <a:pt x="1061" y="666"/>
                  </a:lnTo>
                  <a:lnTo>
                    <a:pt x="1090" y="618"/>
                  </a:lnTo>
                  <a:lnTo>
                    <a:pt x="1098" y="604"/>
                  </a:lnTo>
                  <a:lnTo>
                    <a:pt x="1113" y="584"/>
                  </a:lnTo>
                  <a:lnTo>
                    <a:pt x="1133" y="558"/>
                  </a:lnTo>
                  <a:lnTo>
                    <a:pt x="1158" y="528"/>
                  </a:lnTo>
                  <a:lnTo>
                    <a:pt x="1191" y="494"/>
                  </a:lnTo>
                  <a:lnTo>
                    <a:pt x="1231" y="462"/>
                  </a:lnTo>
                  <a:lnTo>
                    <a:pt x="55" y="462"/>
                  </a:lnTo>
                  <a:lnTo>
                    <a:pt x="38" y="460"/>
                  </a:lnTo>
                  <a:lnTo>
                    <a:pt x="23" y="460"/>
                  </a:lnTo>
                  <a:lnTo>
                    <a:pt x="11" y="454"/>
                  </a:lnTo>
                  <a:lnTo>
                    <a:pt x="1" y="444"/>
                  </a:lnTo>
                  <a:lnTo>
                    <a:pt x="0" y="428"/>
                  </a:lnTo>
                  <a:lnTo>
                    <a:pt x="1" y="412"/>
                  </a:lnTo>
                  <a:lnTo>
                    <a:pt x="11" y="402"/>
                  </a:lnTo>
                  <a:lnTo>
                    <a:pt x="23" y="396"/>
                  </a:lnTo>
                  <a:lnTo>
                    <a:pt x="38" y="394"/>
                  </a:lnTo>
                  <a:lnTo>
                    <a:pt x="55" y="394"/>
                  </a:lnTo>
                  <a:lnTo>
                    <a:pt x="1231" y="394"/>
                  </a:lnTo>
                  <a:lnTo>
                    <a:pt x="1185" y="354"/>
                  </a:lnTo>
                  <a:lnTo>
                    <a:pt x="1144" y="314"/>
                  </a:lnTo>
                  <a:lnTo>
                    <a:pt x="1112" y="274"/>
                  </a:lnTo>
                  <a:lnTo>
                    <a:pt x="1085" y="236"/>
                  </a:lnTo>
                  <a:lnTo>
                    <a:pt x="1060" y="190"/>
                  </a:lnTo>
                  <a:lnTo>
                    <a:pt x="1040" y="146"/>
                  </a:lnTo>
                  <a:lnTo>
                    <a:pt x="1027" y="106"/>
                  </a:lnTo>
                  <a:lnTo>
                    <a:pt x="1015" y="72"/>
                  </a:lnTo>
                  <a:lnTo>
                    <a:pt x="1009" y="46"/>
                  </a:lnTo>
                  <a:lnTo>
                    <a:pt x="1006" y="28"/>
                  </a:lnTo>
                  <a:lnTo>
                    <a:pt x="1006" y="20"/>
                  </a:lnTo>
                  <a:lnTo>
                    <a:pt x="1007" y="8"/>
                  </a:lnTo>
                  <a:lnTo>
                    <a:pt x="1017" y="2"/>
                  </a:lnTo>
                  <a:lnTo>
                    <a:pt x="1027" y="0"/>
                  </a:lnTo>
                  <a:lnTo>
                    <a:pt x="10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47"/>
            <p:cNvSpPr>
              <a:spLocks/>
            </p:cNvSpPr>
            <p:nvPr/>
          </p:nvSpPr>
          <p:spPr bwMode="auto">
            <a:xfrm>
              <a:off x="7269" y="3616"/>
              <a:ext cx="1052" cy="1092"/>
            </a:xfrm>
            <a:custGeom>
              <a:avLst/>
              <a:gdLst/>
              <a:ahLst/>
              <a:cxnLst>
                <a:cxn ang="0">
                  <a:pos x="528" y="0"/>
                </a:cxn>
                <a:cxn ang="0">
                  <a:pos x="542" y="2"/>
                </a:cxn>
                <a:cxn ang="0">
                  <a:pos x="551" y="12"/>
                </a:cxn>
                <a:cxn ang="0">
                  <a:pos x="555" y="24"/>
                </a:cxn>
                <a:cxn ang="0">
                  <a:pos x="557" y="38"/>
                </a:cxn>
                <a:cxn ang="0">
                  <a:pos x="557" y="54"/>
                </a:cxn>
                <a:cxn ang="0">
                  <a:pos x="557" y="512"/>
                </a:cxn>
                <a:cxn ang="0">
                  <a:pos x="1000" y="512"/>
                </a:cxn>
                <a:cxn ang="0">
                  <a:pos x="1014" y="512"/>
                </a:cxn>
                <a:cxn ang="0">
                  <a:pos x="1027" y="514"/>
                </a:cxn>
                <a:cxn ang="0">
                  <a:pos x="1039" y="520"/>
                </a:cxn>
                <a:cxn ang="0">
                  <a:pos x="1049" y="530"/>
                </a:cxn>
                <a:cxn ang="0">
                  <a:pos x="1052" y="546"/>
                </a:cxn>
                <a:cxn ang="0">
                  <a:pos x="1049" y="562"/>
                </a:cxn>
                <a:cxn ang="0">
                  <a:pos x="1039" y="572"/>
                </a:cxn>
                <a:cxn ang="0">
                  <a:pos x="1027" y="578"/>
                </a:cxn>
                <a:cxn ang="0">
                  <a:pos x="1014" y="578"/>
                </a:cxn>
                <a:cxn ang="0">
                  <a:pos x="1000" y="580"/>
                </a:cxn>
                <a:cxn ang="0">
                  <a:pos x="557" y="580"/>
                </a:cxn>
                <a:cxn ang="0">
                  <a:pos x="557" y="1038"/>
                </a:cxn>
                <a:cxn ang="0">
                  <a:pos x="557" y="1052"/>
                </a:cxn>
                <a:cxn ang="0">
                  <a:pos x="555" y="1068"/>
                </a:cxn>
                <a:cxn ang="0">
                  <a:pos x="551" y="1080"/>
                </a:cxn>
                <a:cxn ang="0">
                  <a:pos x="542" y="1088"/>
                </a:cxn>
                <a:cxn ang="0">
                  <a:pos x="528" y="1092"/>
                </a:cxn>
                <a:cxn ang="0">
                  <a:pos x="511" y="1088"/>
                </a:cxn>
                <a:cxn ang="0">
                  <a:pos x="501" y="1080"/>
                </a:cxn>
                <a:cxn ang="0">
                  <a:pos x="497" y="1068"/>
                </a:cxn>
                <a:cxn ang="0">
                  <a:pos x="495" y="1052"/>
                </a:cxn>
                <a:cxn ang="0">
                  <a:pos x="495" y="1038"/>
                </a:cxn>
                <a:cxn ang="0">
                  <a:pos x="495" y="580"/>
                </a:cxn>
                <a:cxn ang="0">
                  <a:pos x="52" y="580"/>
                </a:cxn>
                <a:cxn ang="0">
                  <a:pos x="39" y="578"/>
                </a:cxn>
                <a:cxn ang="0">
                  <a:pos x="25" y="578"/>
                </a:cxn>
                <a:cxn ang="0">
                  <a:pos x="14" y="572"/>
                </a:cxn>
                <a:cxn ang="0">
                  <a:pos x="4" y="562"/>
                </a:cxn>
                <a:cxn ang="0">
                  <a:pos x="0" y="546"/>
                </a:cxn>
                <a:cxn ang="0">
                  <a:pos x="4" y="530"/>
                </a:cxn>
                <a:cxn ang="0">
                  <a:pos x="14" y="520"/>
                </a:cxn>
                <a:cxn ang="0">
                  <a:pos x="25" y="514"/>
                </a:cxn>
                <a:cxn ang="0">
                  <a:pos x="39" y="512"/>
                </a:cxn>
                <a:cxn ang="0">
                  <a:pos x="52" y="512"/>
                </a:cxn>
                <a:cxn ang="0">
                  <a:pos x="495" y="512"/>
                </a:cxn>
                <a:cxn ang="0">
                  <a:pos x="495" y="54"/>
                </a:cxn>
                <a:cxn ang="0">
                  <a:pos x="495" y="38"/>
                </a:cxn>
                <a:cxn ang="0">
                  <a:pos x="497" y="24"/>
                </a:cxn>
                <a:cxn ang="0">
                  <a:pos x="501" y="12"/>
                </a:cxn>
                <a:cxn ang="0">
                  <a:pos x="511" y="2"/>
                </a:cxn>
                <a:cxn ang="0">
                  <a:pos x="528" y="0"/>
                </a:cxn>
              </a:cxnLst>
              <a:rect l="0" t="0" r="r" b="b"/>
              <a:pathLst>
                <a:path w="1052" h="1092">
                  <a:moveTo>
                    <a:pt x="528" y="0"/>
                  </a:moveTo>
                  <a:lnTo>
                    <a:pt x="542" y="2"/>
                  </a:lnTo>
                  <a:lnTo>
                    <a:pt x="551" y="12"/>
                  </a:lnTo>
                  <a:lnTo>
                    <a:pt x="555" y="24"/>
                  </a:lnTo>
                  <a:lnTo>
                    <a:pt x="557" y="38"/>
                  </a:lnTo>
                  <a:lnTo>
                    <a:pt x="557" y="54"/>
                  </a:lnTo>
                  <a:lnTo>
                    <a:pt x="557" y="512"/>
                  </a:lnTo>
                  <a:lnTo>
                    <a:pt x="1000" y="512"/>
                  </a:lnTo>
                  <a:lnTo>
                    <a:pt x="1014" y="512"/>
                  </a:lnTo>
                  <a:lnTo>
                    <a:pt x="1027" y="514"/>
                  </a:lnTo>
                  <a:lnTo>
                    <a:pt x="1039" y="520"/>
                  </a:lnTo>
                  <a:lnTo>
                    <a:pt x="1049" y="530"/>
                  </a:lnTo>
                  <a:lnTo>
                    <a:pt x="1052" y="546"/>
                  </a:lnTo>
                  <a:lnTo>
                    <a:pt x="1049" y="562"/>
                  </a:lnTo>
                  <a:lnTo>
                    <a:pt x="1039" y="572"/>
                  </a:lnTo>
                  <a:lnTo>
                    <a:pt x="1027" y="578"/>
                  </a:lnTo>
                  <a:lnTo>
                    <a:pt x="1014" y="578"/>
                  </a:lnTo>
                  <a:lnTo>
                    <a:pt x="1000" y="580"/>
                  </a:lnTo>
                  <a:lnTo>
                    <a:pt x="557" y="580"/>
                  </a:lnTo>
                  <a:lnTo>
                    <a:pt x="557" y="1038"/>
                  </a:lnTo>
                  <a:lnTo>
                    <a:pt x="557" y="1052"/>
                  </a:lnTo>
                  <a:lnTo>
                    <a:pt x="555" y="1068"/>
                  </a:lnTo>
                  <a:lnTo>
                    <a:pt x="551" y="1080"/>
                  </a:lnTo>
                  <a:lnTo>
                    <a:pt x="542" y="1088"/>
                  </a:lnTo>
                  <a:lnTo>
                    <a:pt x="528" y="1092"/>
                  </a:lnTo>
                  <a:lnTo>
                    <a:pt x="511" y="1088"/>
                  </a:lnTo>
                  <a:lnTo>
                    <a:pt x="501" y="1080"/>
                  </a:lnTo>
                  <a:lnTo>
                    <a:pt x="497" y="1068"/>
                  </a:lnTo>
                  <a:lnTo>
                    <a:pt x="495" y="1052"/>
                  </a:lnTo>
                  <a:lnTo>
                    <a:pt x="495" y="1038"/>
                  </a:lnTo>
                  <a:lnTo>
                    <a:pt x="495" y="580"/>
                  </a:lnTo>
                  <a:lnTo>
                    <a:pt x="52" y="580"/>
                  </a:lnTo>
                  <a:lnTo>
                    <a:pt x="39" y="578"/>
                  </a:lnTo>
                  <a:lnTo>
                    <a:pt x="25" y="578"/>
                  </a:lnTo>
                  <a:lnTo>
                    <a:pt x="14" y="572"/>
                  </a:lnTo>
                  <a:lnTo>
                    <a:pt x="4" y="562"/>
                  </a:lnTo>
                  <a:lnTo>
                    <a:pt x="0" y="546"/>
                  </a:lnTo>
                  <a:lnTo>
                    <a:pt x="4" y="530"/>
                  </a:lnTo>
                  <a:lnTo>
                    <a:pt x="14" y="520"/>
                  </a:lnTo>
                  <a:lnTo>
                    <a:pt x="25" y="514"/>
                  </a:lnTo>
                  <a:lnTo>
                    <a:pt x="39" y="512"/>
                  </a:lnTo>
                  <a:lnTo>
                    <a:pt x="52" y="512"/>
                  </a:lnTo>
                  <a:lnTo>
                    <a:pt x="495" y="512"/>
                  </a:lnTo>
                  <a:lnTo>
                    <a:pt x="495" y="54"/>
                  </a:lnTo>
                  <a:lnTo>
                    <a:pt x="495" y="38"/>
                  </a:lnTo>
                  <a:lnTo>
                    <a:pt x="497" y="24"/>
                  </a:lnTo>
                  <a:lnTo>
                    <a:pt x="501" y="12"/>
                  </a:lnTo>
                  <a:lnTo>
                    <a:pt x="511" y="2"/>
                  </a:lnTo>
                  <a:lnTo>
                    <a:pt x="5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48"/>
            <p:cNvSpPr>
              <a:spLocks noEditPoints="1"/>
            </p:cNvSpPr>
            <p:nvPr/>
          </p:nvSpPr>
          <p:spPr bwMode="auto">
            <a:xfrm>
              <a:off x="8506" y="3848"/>
              <a:ext cx="1407" cy="742"/>
            </a:xfrm>
            <a:custGeom>
              <a:avLst/>
              <a:gdLst/>
              <a:ahLst/>
              <a:cxnLst>
                <a:cxn ang="0">
                  <a:pos x="185" y="102"/>
                </a:cxn>
                <a:cxn ang="0">
                  <a:pos x="78" y="208"/>
                </a:cxn>
                <a:cxn ang="0">
                  <a:pos x="35" y="370"/>
                </a:cxn>
                <a:cxn ang="0">
                  <a:pos x="58" y="506"/>
                </a:cxn>
                <a:cxn ang="0">
                  <a:pos x="128" y="620"/>
                </a:cxn>
                <a:cxn ang="0">
                  <a:pos x="241" y="686"/>
                </a:cxn>
                <a:cxn ang="0">
                  <a:pos x="390" y="672"/>
                </a:cxn>
                <a:cxn ang="0">
                  <a:pos x="511" y="592"/>
                </a:cxn>
                <a:cxn ang="0">
                  <a:pos x="604" y="480"/>
                </a:cxn>
                <a:cxn ang="0">
                  <a:pos x="650" y="406"/>
                </a:cxn>
                <a:cxn ang="0">
                  <a:pos x="563" y="290"/>
                </a:cxn>
                <a:cxn ang="0">
                  <a:pos x="507" y="218"/>
                </a:cxn>
                <a:cxn ang="0">
                  <a:pos x="457" y="162"/>
                </a:cxn>
                <a:cxn ang="0">
                  <a:pos x="367" y="98"/>
                </a:cxn>
                <a:cxn ang="0">
                  <a:pos x="1118" y="50"/>
                </a:cxn>
                <a:cxn ang="0">
                  <a:pos x="974" y="90"/>
                </a:cxn>
                <a:cxn ang="0">
                  <a:pos x="862" y="184"/>
                </a:cxn>
                <a:cxn ang="0">
                  <a:pos x="779" y="298"/>
                </a:cxn>
                <a:cxn ang="0">
                  <a:pos x="821" y="418"/>
                </a:cxn>
                <a:cxn ang="0">
                  <a:pos x="885" y="504"/>
                </a:cxn>
                <a:cxn ang="0">
                  <a:pos x="929" y="558"/>
                </a:cxn>
                <a:cxn ang="0">
                  <a:pos x="1007" y="624"/>
                </a:cxn>
                <a:cxn ang="0">
                  <a:pos x="1126" y="662"/>
                </a:cxn>
                <a:cxn ang="0">
                  <a:pos x="1265" y="612"/>
                </a:cxn>
                <a:cxn ang="0">
                  <a:pos x="1353" y="484"/>
                </a:cxn>
                <a:cxn ang="0">
                  <a:pos x="1371" y="326"/>
                </a:cxn>
                <a:cxn ang="0">
                  <a:pos x="1332" y="194"/>
                </a:cxn>
                <a:cxn ang="0">
                  <a:pos x="1247" y="92"/>
                </a:cxn>
                <a:cxn ang="0">
                  <a:pos x="1118" y="50"/>
                </a:cxn>
                <a:cxn ang="0">
                  <a:pos x="405" y="14"/>
                </a:cxn>
                <a:cxn ang="0">
                  <a:pos x="565" y="102"/>
                </a:cxn>
                <a:cxn ang="0">
                  <a:pos x="611" y="146"/>
                </a:cxn>
                <a:cxn ang="0">
                  <a:pos x="663" y="210"/>
                </a:cxn>
                <a:cxn ang="0">
                  <a:pos x="744" y="236"/>
                </a:cxn>
                <a:cxn ang="0">
                  <a:pos x="852" y="108"/>
                </a:cxn>
                <a:cxn ang="0">
                  <a:pos x="995" y="20"/>
                </a:cxn>
                <a:cxn ang="0">
                  <a:pos x="1161" y="4"/>
                </a:cxn>
                <a:cxn ang="0">
                  <a:pos x="1292" y="76"/>
                </a:cxn>
                <a:cxn ang="0">
                  <a:pos x="1377" y="208"/>
                </a:cxn>
                <a:cxn ang="0">
                  <a:pos x="1407" y="370"/>
                </a:cxn>
                <a:cxn ang="0">
                  <a:pos x="1377" y="534"/>
                </a:cxn>
                <a:cxn ang="0">
                  <a:pos x="1290" y="666"/>
                </a:cxn>
                <a:cxn ang="0">
                  <a:pos x="1155" y="736"/>
                </a:cxn>
                <a:cxn ang="0">
                  <a:pos x="1003" y="726"/>
                </a:cxn>
                <a:cxn ang="0">
                  <a:pos x="843" y="638"/>
                </a:cxn>
                <a:cxn ang="0">
                  <a:pos x="796" y="594"/>
                </a:cxn>
                <a:cxn ang="0">
                  <a:pos x="744" y="530"/>
                </a:cxn>
                <a:cxn ang="0">
                  <a:pos x="663" y="506"/>
                </a:cxn>
                <a:cxn ang="0">
                  <a:pos x="556" y="632"/>
                </a:cxn>
                <a:cxn ang="0">
                  <a:pos x="413" y="722"/>
                </a:cxn>
                <a:cxn ang="0">
                  <a:pos x="247" y="736"/>
                </a:cxn>
                <a:cxn ang="0">
                  <a:pos x="116" y="666"/>
                </a:cxn>
                <a:cxn ang="0">
                  <a:pos x="31" y="534"/>
                </a:cxn>
                <a:cxn ang="0">
                  <a:pos x="0" y="370"/>
                </a:cxn>
                <a:cxn ang="0">
                  <a:pos x="31" y="206"/>
                </a:cxn>
                <a:cxn ang="0">
                  <a:pos x="118" y="74"/>
                </a:cxn>
                <a:cxn ang="0">
                  <a:pos x="253" y="4"/>
                </a:cxn>
              </a:cxnLst>
              <a:rect l="0" t="0" r="r" b="b"/>
              <a:pathLst>
                <a:path w="1407" h="742">
                  <a:moveTo>
                    <a:pt x="282" y="80"/>
                  </a:moveTo>
                  <a:lnTo>
                    <a:pt x="232" y="86"/>
                  </a:lnTo>
                  <a:lnTo>
                    <a:pt x="185" y="102"/>
                  </a:lnTo>
                  <a:lnTo>
                    <a:pt x="143" y="130"/>
                  </a:lnTo>
                  <a:lnTo>
                    <a:pt x="106" y="164"/>
                  </a:lnTo>
                  <a:lnTo>
                    <a:pt x="78" y="208"/>
                  </a:lnTo>
                  <a:lnTo>
                    <a:pt x="54" y="258"/>
                  </a:lnTo>
                  <a:lnTo>
                    <a:pt x="41" y="312"/>
                  </a:lnTo>
                  <a:lnTo>
                    <a:pt x="35" y="370"/>
                  </a:lnTo>
                  <a:lnTo>
                    <a:pt x="39" y="416"/>
                  </a:lnTo>
                  <a:lnTo>
                    <a:pt x="47" y="462"/>
                  </a:lnTo>
                  <a:lnTo>
                    <a:pt x="58" y="506"/>
                  </a:lnTo>
                  <a:lnTo>
                    <a:pt x="76" y="548"/>
                  </a:lnTo>
                  <a:lnTo>
                    <a:pt x="99" y="586"/>
                  </a:lnTo>
                  <a:lnTo>
                    <a:pt x="128" y="620"/>
                  </a:lnTo>
                  <a:lnTo>
                    <a:pt x="160" y="650"/>
                  </a:lnTo>
                  <a:lnTo>
                    <a:pt x="197" y="672"/>
                  </a:lnTo>
                  <a:lnTo>
                    <a:pt x="241" y="686"/>
                  </a:lnTo>
                  <a:lnTo>
                    <a:pt x="290" y="690"/>
                  </a:lnTo>
                  <a:lnTo>
                    <a:pt x="342" y="686"/>
                  </a:lnTo>
                  <a:lnTo>
                    <a:pt x="390" y="672"/>
                  </a:lnTo>
                  <a:lnTo>
                    <a:pt x="434" y="650"/>
                  </a:lnTo>
                  <a:lnTo>
                    <a:pt x="475" y="624"/>
                  </a:lnTo>
                  <a:lnTo>
                    <a:pt x="511" y="592"/>
                  </a:lnTo>
                  <a:lnTo>
                    <a:pt x="546" y="556"/>
                  </a:lnTo>
                  <a:lnTo>
                    <a:pt x="577" y="520"/>
                  </a:lnTo>
                  <a:lnTo>
                    <a:pt x="604" y="480"/>
                  </a:lnTo>
                  <a:lnTo>
                    <a:pt x="629" y="442"/>
                  </a:lnTo>
                  <a:lnTo>
                    <a:pt x="650" y="406"/>
                  </a:lnTo>
                  <a:lnTo>
                    <a:pt x="650" y="406"/>
                  </a:lnTo>
                  <a:lnTo>
                    <a:pt x="615" y="360"/>
                  </a:lnTo>
                  <a:lnTo>
                    <a:pt x="588" y="322"/>
                  </a:lnTo>
                  <a:lnTo>
                    <a:pt x="563" y="290"/>
                  </a:lnTo>
                  <a:lnTo>
                    <a:pt x="542" y="262"/>
                  </a:lnTo>
                  <a:lnTo>
                    <a:pt x="525" y="238"/>
                  </a:lnTo>
                  <a:lnTo>
                    <a:pt x="507" y="218"/>
                  </a:lnTo>
                  <a:lnTo>
                    <a:pt x="492" y="200"/>
                  </a:lnTo>
                  <a:lnTo>
                    <a:pt x="478" y="182"/>
                  </a:lnTo>
                  <a:lnTo>
                    <a:pt x="457" y="162"/>
                  </a:lnTo>
                  <a:lnTo>
                    <a:pt x="432" y="140"/>
                  </a:lnTo>
                  <a:lnTo>
                    <a:pt x="401" y="118"/>
                  </a:lnTo>
                  <a:lnTo>
                    <a:pt x="367" y="98"/>
                  </a:lnTo>
                  <a:lnTo>
                    <a:pt x="326" y="84"/>
                  </a:lnTo>
                  <a:lnTo>
                    <a:pt x="282" y="80"/>
                  </a:lnTo>
                  <a:close/>
                  <a:moveTo>
                    <a:pt x="1118" y="50"/>
                  </a:moveTo>
                  <a:lnTo>
                    <a:pt x="1066" y="56"/>
                  </a:lnTo>
                  <a:lnTo>
                    <a:pt x="1018" y="70"/>
                  </a:lnTo>
                  <a:lnTo>
                    <a:pt x="974" y="90"/>
                  </a:lnTo>
                  <a:lnTo>
                    <a:pt x="933" y="118"/>
                  </a:lnTo>
                  <a:lnTo>
                    <a:pt x="897" y="150"/>
                  </a:lnTo>
                  <a:lnTo>
                    <a:pt x="862" y="184"/>
                  </a:lnTo>
                  <a:lnTo>
                    <a:pt x="831" y="222"/>
                  </a:lnTo>
                  <a:lnTo>
                    <a:pt x="804" y="260"/>
                  </a:lnTo>
                  <a:lnTo>
                    <a:pt x="779" y="298"/>
                  </a:lnTo>
                  <a:lnTo>
                    <a:pt x="758" y="334"/>
                  </a:lnTo>
                  <a:lnTo>
                    <a:pt x="793" y="380"/>
                  </a:lnTo>
                  <a:lnTo>
                    <a:pt x="821" y="418"/>
                  </a:lnTo>
                  <a:lnTo>
                    <a:pt x="847" y="452"/>
                  </a:lnTo>
                  <a:lnTo>
                    <a:pt x="868" y="480"/>
                  </a:lnTo>
                  <a:lnTo>
                    <a:pt x="885" y="504"/>
                  </a:lnTo>
                  <a:lnTo>
                    <a:pt x="901" y="524"/>
                  </a:lnTo>
                  <a:lnTo>
                    <a:pt x="916" y="542"/>
                  </a:lnTo>
                  <a:lnTo>
                    <a:pt x="929" y="558"/>
                  </a:lnTo>
                  <a:lnTo>
                    <a:pt x="951" y="578"/>
                  </a:lnTo>
                  <a:lnTo>
                    <a:pt x="976" y="602"/>
                  </a:lnTo>
                  <a:lnTo>
                    <a:pt x="1007" y="624"/>
                  </a:lnTo>
                  <a:lnTo>
                    <a:pt x="1043" y="644"/>
                  </a:lnTo>
                  <a:lnTo>
                    <a:pt x="1082" y="656"/>
                  </a:lnTo>
                  <a:lnTo>
                    <a:pt x="1126" y="662"/>
                  </a:lnTo>
                  <a:lnTo>
                    <a:pt x="1176" y="656"/>
                  </a:lnTo>
                  <a:lnTo>
                    <a:pt x="1224" y="638"/>
                  </a:lnTo>
                  <a:lnTo>
                    <a:pt x="1265" y="612"/>
                  </a:lnTo>
                  <a:lnTo>
                    <a:pt x="1301" y="576"/>
                  </a:lnTo>
                  <a:lnTo>
                    <a:pt x="1330" y="532"/>
                  </a:lnTo>
                  <a:lnTo>
                    <a:pt x="1353" y="484"/>
                  </a:lnTo>
                  <a:lnTo>
                    <a:pt x="1367" y="428"/>
                  </a:lnTo>
                  <a:lnTo>
                    <a:pt x="1373" y="370"/>
                  </a:lnTo>
                  <a:lnTo>
                    <a:pt x="1371" y="326"/>
                  </a:lnTo>
                  <a:lnTo>
                    <a:pt x="1363" y="280"/>
                  </a:lnTo>
                  <a:lnTo>
                    <a:pt x="1350" y="236"/>
                  </a:lnTo>
                  <a:lnTo>
                    <a:pt x="1332" y="194"/>
                  </a:lnTo>
                  <a:lnTo>
                    <a:pt x="1309" y="154"/>
                  </a:lnTo>
                  <a:lnTo>
                    <a:pt x="1282" y="120"/>
                  </a:lnTo>
                  <a:lnTo>
                    <a:pt x="1247" y="92"/>
                  </a:lnTo>
                  <a:lnTo>
                    <a:pt x="1211" y="70"/>
                  </a:lnTo>
                  <a:lnTo>
                    <a:pt x="1166" y="56"/>
                  </a:lnTo>
                  <a:lnTo>
                    <a:pt x="1118" y="50"/>
                  </a:lnTo>
                  <a:close/>
                  <a:moveTo>
                    <a:pt x="307" y="0"/>
                  </a:moveTo>
                  <a:lnTo>
                    <a:pt x="355" y="2"/>
                  </a:lnTo>
                  <a:lnTo>
                    <a:pt x="405" y="14"/>
                  </a:lnTo>
                  <a:lnTo>
                    <a:pt x="459" y="34"/>
                  </a:lnTo>
                  <a:lnTo>
                    <a:pt x="511" y="62"/>
                  </a:lnTo>
                  <a:lnTo>
                    <a:pt x="565" y="102"/>
                  </a:lnTo>
                  <a:lnTo>
                    <a:pt x="583" y="118"/>
                  </a:lnTo>
                  <a:lnTo>
                    <a:pt x="596" y="132"/>
                  </a:lnTo>
                  <a:lnTo>
                    <a:pt x="611" y="146"/>
                  </a:lnTo>
                  <a:lnTo>
                    <a:pt x="627" y="164"/>
                  </a:lnTo>
                  <a:lnTo>
                    <a:pt x="644" y="184"/>
                  </a:lnTo>
                  <a:lnTo>
                    <a:pt x="663" y="210"/>
                  </a:lnTo>
                  <a:lnTo>
                    <a:pt x="689" y="242"/>
                  </a:lnTo>
                  <a:lnTo>
                    <a:pt x="717" y="280"/>
                  </a:lnTo>
                  <a:lnTo>
                    <a:pt x="744" y="236"/>
                  </a:lnTo>
                  <a:lnTo>
                    <a:pt x="777" y="192"/>
                  </a:lnTo>
                  <a:lnTo>
                    <a:pt x="814" y="148"/>
                  </a:lnTo>
                  <a:lnTo>
                    <a:pt x="852" y="108"/>
                  </a:lnTo>
                  <a:lnTo>
                    <a:pt x="897" y="74"/>
                  </a:lnTo>
                  <a:lnTo>
                    <a:pt x="945" y="42"/>
                  </a:lnTo>
                  <a:lnTo>
                    <a:pt x="995" y="20"/>
                  </a:lnTo>
                  <a:lnTo>
                    <a:pt x="1051" y="4"/>
                  </a:lnTo>
                  <a:lnTo>
                    <a:pt x="1109" y="0"/>
                  </a:lnTo>
                  <a:lnTo>
                    <a:pt x="1161" y="4"/>
                  </a:lnTo>
                  <a:lnTo>
                    <a:pt x="1209" y="20"/>
                  </a:lnTo>
                  <a:lnTo>
                    <a:pt x="1253" y="44"/>
                  </a:lnTo>
                  <a:lnTo>
                    <a:pt x="1292" y="76"/>
                  </a:lnTo>
                  <a:lnTo>
                    <a:pt x="1326" y="114"/>
                  </a:lnTo>
                  <a:lnTo>
                    <a:pt x="1355" y="158"/>
                  </a:lnTo>
                  <a:lnTo>
                    <a:pt x="1377" y="208"/>
                  </a:lnTo>
                  <a:lnTo>
                    <a:pt x="1394" y="260"/>
                  </a:lnTo>
                  <a:lnTo>
                    <a:pt x="1404" y="314"/>
                  </a:lnTo>
                  <a:lnTo>
                    <a:pt x="1407" y="370"/>
                  </a:lnTo>
                  <a:lnTo>
                    <a:pt x="1404" y="428"/>
                  </a:lnTo>
                  <a:lnTo>
                    <a:pt x="1394" y="482"/>
                  </a:lnTo>
                  <a:lnTo>
                    <a:pt x="1377" y="534"/>
                  </a:lnTo>
                  <a:lnTo>
                    <a:pt x="1353" y="584"/>
                  </a:lnTo>
                  <a:lnTo>
                    <a:pt x="1325" y="628"/>
                  </a:lnTo>
                  <a:lnTo>
                    <a:pt x="1290" y="666"/>
                  </a:lnTo>
                  <a:lnTo>
                    <a:pt x="1249" y="698"/>
                  </a:lnTo>
                  <a:lnTo>
                    <a:pt x="1205" y="722"/>
                  </a:lnTo>
                  <a:lnTo>
                    <a:pt x="1155" y="736"/>
                  </a:lnTo>
                  <a:lnTo>
                    <a:pt x="1101" y="742"/>
                  </a:lnTo>
                  <a:lnTo>
                    <a:pt x="1053" y="738"/>
                  </a:lnTo>
                  <a:lnTo>
                    <a:pt x="1003" y="726"/>
                  </a:lnTo>
                  <a:lnTo>
                    <a:pt x="951" y="708"/>
                  </a:lnTo>
                  <a:lnTo>
                    <a:pt x="897" y="678"/>
                  </a:lnTo>
                  <a:lnTo>
                    <a:pt x="843" y="638"/>
                  </a:lnTo>
                  <a:lnTo>
                    <a:pt x="827" y="624"/>
                  </a:lnTo>
                  <a:lnTo>
                    <a:pt x="812" y="610"/>
                  </a:lnTo>
                  <a:lnTo>
                    <a:pt x="796" y="594"/>
                  </a:lnTo>
                  <a:lnTo>
                    <a:pt x="781" y="576"/>
                  </a:lnTo>
                  <a:lnTo>
                    <a:pt x="764" y="556"/>
                  </a:lnTo>
                  <a:lnTo>
                    <a:pt x="744" y="530"/>
                  </a:lnTo>
                  <a:lnTo>
                    <a:pt x="721" y="500"/>
                  </a:lnTo>
                  <a:lnTo>
                    <a:pt x="692" y="460"/>
                  </a:lnTo>
                  <a:lnTo>
                    <a:pt x="663" y="506"/>
                  </a:lnTo>
                  <a:lnTo>
                    <a:pt x="631" y="550"/>
                  </a:lnTo>
                  <a:lnTo>
                    <a:pt x="596" y="592"/>
                  </a:lnTo>
                  <a:lnTo>
                    <a:pt x="556" y="632"/>
                  </a:lnTo>
                  <a:lnTo>
                    <a:pt x="513" y="668"/>
                  </a:lnTo>
                  <a:lnTo>
                    <a:pt x="465" y="698"/>
                  </a:lnTo>
                  <a:lnTo>
                    <a:pt x="413" y="722"/>
                  </a:lnTo>
                  <a:lnTo>
                    <a:pt x="359" y="736"/>
                  </a:lnTo>
                  <a:lnTo>
                    <a:pt x="299" y="742"/>
                  </a:lnTo>
                  <a:lnTo>
                    <a:pt x="247" y="736"/>
                  </a:lnTo>
                  <a:lnTo>
                    <a:pt x="199" y="722"/>
                  </a:lnTo>
                  <a:lnTo>
                    <a:pt x="155" y="698"/>
                  </a:lnTo>
                  <a:lnTo>
                    <a:pt x="116" y="666"/>
                  </a:lnTo>
                  <a:lnTo>
                    <a:pt x="81" y="626"/>
                  </a:lnTo>
                  <a:lnTo>
                    <a:pt x="54" y="582"/>
                  </a:lnTo>
                  <a:lnTo>
                    <a:pt x="31" y="534"/>
                  </a:lnTo>
                  <a:lnTo>
                    <a:pt x="14" y="482"/>
                  </a:lnTo>
                  <a:lnTo>
                    <a:pt x="4" y="426"/>
                  </a:lnTo>
                  <a:lnTo>
                    <a:pt x="0" y="370"/>
                  </a:lnTo>
                  <a:lnTo>
                    <a:pt x="4" y="314"/>
                  </a:lnTo>
                  <a:lnTo>
                    <a:pt x="14" y="258"/>
                  </a:lnTo>
                  <a:lnTo>
                    <a:pt x="31" y="206"/>
                  </a:lnTo>
                  <a:lnTo>
                    <a:pt x="54" y="158"/>
                  </a:lnTo>
                  <a:lnTo>
                    <a:pt x="83" y="114"/>
                  </a:lnTo>
                  <a:lnTo>
                    <a:pt x="118" y="74"/>
                  </a:lnTo>
                  <a:lnTo>
                    <a:pt x="159" y="44"/>
                  </a:lnTo>
                  <a:lnTo>
                    <a:pt x="203" y="20"/>
                  </a:lnTo>
                  <a:lnTo>
                    <a:pt x="253" y="4"/>
                  </a:lnTo>
                  <a:lnTo>
                    <a:pt x="30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Definition of a Plane Web</a:t>
            </a:r>
            <a:endParaRPr lang="en-US" dirty="0"/>
          </a:p>
        </p:txBody>
      </p:sp>
      <p:sp>
        <p:nvSpPr>
          <p:cNvPr id="3" name="TextBox 2"/>
          <p:cNvSpPr txBox="1"/>
          <p:nvPr/>
        </p:nvSpPr>
        <p:spPr>
          <a:xfrm>
            <a:off x="0" y="1905000"/>
            <a:ext cx="9144000" cy="523220"/>
          </a:xfrm>
          <a:prstGeom prst="rect">
            <a:avLst/>
          </a:prstGeom>
          <a:noFill/>
        </p:spPr>
        <p:txBody>
          <a:bodyPr wrap="square" rtlCol="0">
            <a:spAutoFit/>
          </a:bodyPr>
          <a:lstStyle/>
          <a:p>
            <a:r>
              <a:rPr lang="en-US" sz="2800" dirty="0" smtClean="0"/>
              <a:t>We show later how it emerges from LG  field theory. </a:t>
            </a:r>
            <a:endParaRPr lang="en-US" sz="2800" dirty="0"/>
          </a:p>
        </p:txBody>
      </p:sp>
      <p:sp>
        <p:nvSpPr>
          <p:cNvPr id="4" name="TextBox 3"/>
          <p:cNvSpPr txBox="1"/>
          <p:nvPr/>
        </p:nvSpPr>
        <p:spPr>
          <a:xfrm>
            <a:off x="2971800" y="2590800"/>
            <a:ext cx="2514600" cy="523220"/>
          </a:xfrm>
          <a:prstGeom prst="rect">
            <a:avLst/>
          </a:prstGeom>
          <a:noFill/>
        </p:spPr>
        <p:txBody>
          <a:bodyPr wrap="square" rtlCol="0">
            <a:spAutoFit/>
          </a:bodyPr>
          <a:lstStyle/>
          <a:p>
            <a:r>
              <a:rPr lang="en-US" sz="2800" dirty="0" smtClean="0">
                <a:solidFill>
                  <a:srgbClr val="FF0000"/>
                </a:solidFill>
              </a:rPr>
              <a:t>Basic data: </a:t>
            </a:r>
            <a:endParaRPr lang="en-US" sz="2800" dirty="0">
              <a:solidFill>
                <a:srgbClr val="FF0000"/>
              </a:solidFill>
            </a:endParaRPr>
          </a:p>
        </p:txBody>
      </p:sp>
      <p:sp>
        <p:nvSpPr>
          <p:cNvPr id="11" name="TextBox 10"/>
          <p:cNvSpPr txBox="1"/>
          <p:nvPr/>
        </p:nvSpPr>
        <p:spPr>
          <a:xfrm>
            <a:off x="304800" y="4191000"/>
            <a:ext cx="3276600" cy="461665"/>
          </a:xfrm>
          <a:prstGeom prst="rect">
            <a:avLst/>
          </a:prstGeom>
          <a:noFill/>
        </p:spPr>
        <p:txBody>
          <a:bodyPr wrap="square" rtlCol="0">
            <a:spAutoFit/>
          </a:bodyPr>
          <a:lstStyle/>
          <a:p>
            <a:r>
              <a:rPr lang="en-US" sz="2400" dirty="0" smtClean="0">
                <a:solidFill>
                  <a:srgbClr val="FF0000"/>
                </a:solidFill>
              </a:rPr>
              <a:t>2. A set of weights </a:t>
            </a:r>
            <a:endParaRPr lang="en-US" sz="2400" dirty="0">
              <a:solidFill>
                <a:srgbClr val="FF0000"/>
              </a:solidFill>
            </a:endParaRPr>
          </a:p>
        </p:txBody>
      </p:sp>
      <p:grpSp>
        <p:nvGrpSpPr>
          <p:cNvPr id="1033" name="Group 9"/>
          <p:cNvGrpSpPr>
            <a:grpSpLocks noChangeAspect="1"/>
          </p:cNvGrpSpPr>
          <p:nvPr>
            <p:custDataLst>
              <p:tags r:id="rId1"/>
            </p:custDataLst>
          </p:nvPr>
        </p:nvGrpSpPr>
        <p:grpSpPr bwMode="auto">
          <a:xfrm>
            <a:off x="4495800" y="3352800"/>
            <a:ext cx="2756191" cy="419100"/>
            <a:chOff x="4619" y="2054"/>
            <a:chExt cx="9161" cy="1393"/>
          </a:xfrm>
          <a:solidFill>
            <a:srgbClr val="6600FF"/>
          </a:solidFill>
        </p:grpSpPr>
        <p:sp>
          <p:nvSpPr>
            <p:cNvPr id="1035" name="Freeform 11"/>
            <p:cNvSpPr>
              <a:spLocks noEditPoints="1"/>
            </p:cNvSpPr>
            <p:nvPr/>
          </p:nvSpPr>
          <p:spPr bwMode="auto">
            <a:xfrm>
              <a:off x="4619" y="2104"/>
              <a:ext cx="422" cy="1044"/>
            </a:xfrm>
            <a:custGeom>
              <a:avLst/>
              <a:gdLst/>
              <a:ahLst/>
              <a:cxnLst>
                <a:cxn ang="0">
                  <a:pos x="256" y="346"/>
                </a:cxn>
                <a:cxn ang="0">
                  <a:pos x="319" y="394"/>
                </a:cxn>
                <a:cxn ang="0">
                  <a:pos x="345" y="466"/>
                </a:cxn>
                <a:cxn ang="0">
                  <a:pos x="333" y="522"/>
                </a:cxn>
                <a:cxn ang="0">
                  <a:pos x="313" y="572"/>
                </a:cxn>
                <a:cxn ang="0">
                  <a:pos x="302" y="600"/>
                </a:cxn>
                <a:cxn ang="0">
                  <a:pos x="285" y="639"/>
                </a:cxn>
                <a:cxn ang="0">
                  <a:pos x="224" y="801"/>
                </a:cxn>
                <a:cxn ang="0">
                  <a:pos x="195" y="876"/>
                </a:cxn>
                <a:cxn ang="0">
                  <a:pos x="181" y="921"/>
                </a:cxn>
                <a:cxn ang="0">
                  <a:pos x="178" y="957"/>
                </a:cxn>
                <a:cxn ang="0">
                  <a:pos x="187" y="996"/>
                </a:cxn>
                <a:cxn ang="0">
                  <a:pos x="216" y="1008"/>
                </a:cxn>
                <a:cxn ang="0">
                  <a:pos x="287" y="980"/>
                </a:cxn>
                <a:cxn ang="0">
                  <a:pos x="342" y="910"/>
                </a:cxn>
                <a:cxn ang="0">
                  <a:pos x="379" y="815"/>
                </a:cxn>
                <a:cxn ang="0">
                  <a:pos x="385" y="798"/>
                </a:cxn>
                <a:cxn ang="0">
                  <a:pos x="394" y="790"/>
                </a:cxn>
                <a:cxn ang="0">
                  <a:pos x="402" y="790"/>
                </a:cxn>
                <a:cxn ang="0">
                  <a:pos x="411" y="790"/>
                </a:cxn>
                <a:cxn ang="0">
                  <a:pos x="420" y="793"/>
                </a:cxn>
                <a:cxn ang="0">
                  <a:pos x="422" y="804"/>
                </a:cxn>
                <a:cxn ang="0">
                  <a:pos x="417" y="835"/>
                </a:cxn>
                <a:cxn ang="0">
                  <a:pos x="394" y="893"/>
                </a:cxn>
                <a:cxn ang="0">
                  <a:pos x="353" y="963"/>
                </a:cxn>
                <a:cxn ang="0">
                  <a:pos x="293" y="1019"/>
                </a:cxn>
                <a:cxn ang="0">
                  <a:pos x="213" y="1044"/>
                </a:cxn>
                <a:cxn ang="0">
                  <a:pos x="135" y="1019"/>
                </a:cxn>
                <a:cxn ang="0">
                  <a:pos x="89" y="957"/>
                </a:cxn>
                <a:cxn ang="0">
                  <a:pos x="86" y="888"/>
                </a:cxn>
                <a:cxn ang="0">
                  <a:pos x="106" y="823"/>
                </a:cxn>
                <a:cxn ang="0">
                  <a:pos x="132" y="762"/>
                </a:cxn>
                <a:cxn ang="0">
                  <a:pos x="161" y="684"/>
                </a:cxn>
                <a:cxn ang="0">
                  <a:pos x="195" y="595"/>
                </a:cxn>
                <a:cxn ang="0">
                  <a:pos x="221" y="525"/>
                </a:cxn>
                <a:cxn ang="0">
                  <a:pos x="239" y="483"/>
                </a:cxn>
                <a:cxn ang="0">
                  <a:pos x="247" y="424"/>
                </a:cxn>
                <a:cxn ang="0">
                  <a:pos x="239" y="385"/>
                </a:cxn>
                <a:cxn ang="0">
                  <a:pos x="216" y="374"/>
                </a:cxn>
                <a:cxn ang="0">
                  <a:pos x="178" y="380"/>
                </a:cxn>
                <a:cxn ang="0">
                  <a:pos x="121" y="416"/>
                </a:cxn>
                <a:cxn ang="0">
                  <a:pos x="69" y="503"/>
                </a:cxn>
                <a:cxn ang="0">
                  <a:pos x="40" y="578"/>
                </a:cxn>
                <a:cxn ang="0">
                  <a:pos x="35" y="589"/>
                </a:cxn>
                <a:cxn ang="0">
                  <a:pos x="26" y="592"/>
                </a:cxn>
                <a:cxn ang="0">
                  <a:pos x="17" y="592"/>
                </a:cxn>
                <a:cxn ang="0">
                  <a:pos x="9" y="592"/>
                </a:cxn>
                <a:cxn ang="0">
                  <a:pos x="0" y="586"/>
                </a:cxn>
                <a:cxn ang="0">
                  <a:pos x="0" y="569"/>
                </a:cxn>
                <a:cxn ang="0">
                  <a:pos x="17" y="522"/>
                </a:cxn>
                <a:cxn ang="0">
                  <a:pos x="49" y="455"/>
                </a:cxn>
                <a:cxn ang="0">
                  <a:pos x="101" y="388"/>
                </a:cxn>
                <a:cxn ang="0">
                  <a:pos x="170" y="346"/>
                </a:cxn>
                <a:cxn ang="0">
                  <a:pos x="348" y="0"/>
                </a:cxn>
                <a:cxn ang="0">
                  <a:pos x="394" y="17"/>
                </a:cxn>
                <a:cxn ang="0">
                  <a:pos x="408" y="59"/>
                </a:cxn>
                <a:cxn ang="0">
                  <a:pos x="379" y="115"/>
                </a:cxn>
                <a:cxn ang="0">
                  <a:pos x="325" y="137"/>
                </a:cxn>
                <a:cxn ang="0">
                  <a:pos x="279" y="123"/>
                </a:cxn>
                <a:cxn ang="0">
                  <a:pos x="264" y="81"/>
                </a:cxn>
                <a:cxn ang="0">
                  <a:pos x="290" y="25"/>
                </a:cxn>
                <a:cxn ang="0">
                  <a:pos x="348" y="0"/>
                </a:cxn>
              </a:cxnLst>
              <a:rect l="0" t="0" r="r" b="b"/>
              <a:pathLst>
                <a:path w="422" h="1044">
                  <a:moveTo>
                    <a:pt x="213" y="341"/>
                  </a:moveTo>
                  <a:lnTo>
                    <a:pt x="256" y="346"/>
                  </a:lnTo>
                  <a:lnTo>
                    <a:pt x="293" y="366"/>
                  </a:lnTo>
                  <a:lnTo>
                    <a:pt x="319" y="394"/>
                  </a:lnTo>
                  <a:lnTo>
                    <a:pt x="336" y="427"/>
                  </a:lnTo>
                  <a:lnTo>
                    <a:pt x="345" y="466"/>
                  </a:lnTo>
                  <a:lnTo>
                    <a:pt x="342" y="494"/>
                  </a:lnTo>
                  <a:lnTo>
                    <a:pt x="333" y="522"/>
                  </a:lnTo>
                  <a:lnTo>
                    <a:pt x="322" y="550"/>
                  </a:lnTo>
                  <a:lnTo>
                    <a:pt x="313" y="572"/>
                  </a:lnTo>
                  <a:lnTo>
                    <a:pt x="308" y="586"/>
                  </a:lnTo>
                  <a:lnTo>
                    <a:pt x="302" y="600"/>
                  </a:lnTo>
                  <a:lnTo>
                    <a:pt x="296" y="617"/>
                  </a:lnTo>
                  <a:lnTo>
                    <a:pt x="285" y="639"/>
                  </a:lnTo>
                  <a:lnTo>
                    <a:pt x="285" y="639"/>
                  </a:lnTo>
                  <a:lnTo>
                    <a:pt x="224" y="801"/>
                  </a:lnTo>
                  <a:lnTo>
                    <a:pt x="210" y="843"/>
                  </a:lnTo>
                  <a:lnTo>
                    <a:pt x="195" y="876"/>
                  </a:lnTo>
                  <a:lnTo>
                    <a:pt x="187" y="902"/>
                  </a:lnTo>
                  <a:lnTo>
                    <a:pt x="181" y="921"/>
                  </a:lnTo>
                  <a:lnTo>
                    <a:pt x="178" y="938"/>
                  </a:lnTo>
                  <a:lnTo>
                    <a:pt x="178" y="957"/>
                  </a:lnTo>
                  <a:lnTo>
                    <a:pt x="181" y="980"/>
                  </a:lnTo>
                  <a:lnTo>
                    <a:pt x="187" y="996"/>
                  </a:lnTo>
                  <a:lnTo>
                    <a:pt x="198" y="1005"/>
                  </a:lnTo>
                  <a:lnTo>
                    <a:pt x="216" y="1008"/>
                  </a:lnTo>
                  <a:lnTo>
                    <a:pt x="253" y="1002"/>
                  </a:lnTo>
                  <a:lnTo>
                    <a:pt x="287" y="980"/>
                  </a:lnTo>
                  <a:lnTo>
                    <a:pt x="319" y="949"/>
                  </a:lnTo>
                  <a:lnTo>
                    <a:pt x="342" y="910"/>
                  </a:lnTo>
                  <a:lnTo>
                    <a:pt x="362" y="865"/>
                  </a:lnTo>
                  <a:lnTo>
                    <a:pt x="379" y="815"/>
                  </a:lnTo>
                  <a:lnTo>
                    <a:pt x="382" y="807"/>
                  </a:lnTo>
                  <a:lnTo>
                    <a:pt x="385" y="798"/>
                  </a:lnTo>
                  <a:lnTo>
                    <a:pt x="388" y="796"/>
                  </a:lnTo>
                  <a:lnTo>
                    <a:pt x="394" y="790"/>
                  </a:lnTo>
                  <a:lnTo>
                    <a:pt x="397" y="790"/>
                  </a:lnTo>
                  <a:lnTo>
                    <a:pt x="402" y="790"/>
                  </a:lnTo>
                  <a:lnTo>
                    <a:pt x="408" y="790"/>
                  </a:lnTo>
                  <a:lnTo>
                    <a:pt x="411" y="790"/>
                  </a:lnTo>
                  <a:lnTo>
                    <a:pt x="417" y="790"/>
                  </a:lnTo>
                  <a:lnTo>
                    <a:pt x="420" y="793"/>
                  </a:lnTo>
                  <a:lnTo>
                    <a:pt x="422" y="798"/>
                  </a:lnTo>
                  <a:lnTo>
                    <a:pt x="422" y="804"/>
                  </a:lnTo>
                  <a:lnTo>
                    <a:pt x="422" y="815"/>
                  </a:lnTo>
                  <a:lnTo>
                    <a:pt x="417" y="835"/>
                  </a:lnTo>
                  <a:lnTo>
                    <a:pt x="408" y="863"/>
                  </a:lnTo>
                  <a:lnTo>
                    <a:pt x="394" y="893"/>
                  </a:lnTo>
                  <a:lnTo>
                    <a:pt x="374" y="929"/>
                  </a:lnTo>
                  <a:lnTo>
                    <a:pt x="353" y="963"/>
                  </a:lnTo>
                  <a:lnTo>
                    <a:pt x="325" y="994"/>
                  </a:lnTo>
                  <a:lnTo>
                    <a:pt x="293" y="1019"/>
                  </a:lnTo>
                  <a:lnTo>
                    <a:pt x="256" y="1036"/>
                  </a:lnTo>
                  <a:lnTo>
                    <a:pt x="213" y="1044"/>
                  </a:lnTo>
                  <a:lnTo>
                    <a:pt x="170" y="1036"/>
                  </a:lnTo>
                  <a:lnTo>
                    <a:pt x="135" y="1019"/>
                  </a:lnTo>
                  <a:lnTo>
                    <a:pt x="106" y="991"/>
                  </a:lnTo>
                  <a:lnTo>
                    <a:pt x="89" y="957"/>
                  </a:lnTo>
                  <a:lnTo>
                    <a:pt x="83" y="916"/>
                  </a:lnTo>
                  <a:lnTo>
                    <a:pt x="86" y="888"/>
                  </a:lnTo>
                  <a:lnTo>
                    <a:pt x="95" y="857"/>
                  </a:lnTo>
                  <a:lnTo>
                    <a:pt x="106" y="823"/>
                  </a:lnTo>
                  <a:lnTo>
                    <a:pt x="121" y="793"/>
                  </a:lnTo>
                  <a:lnTo>
                    <a:pt x="132" y="762"/>
                  </a:lnTo>
                  <a:lnTo>
                    <a:pt x="147" y="726"/>
                  </a:lnTo>
                  <a:lnTo>
                    <a:pt x="161" y="684"/>
                  </a:lnTo>
                  <a:lnTo>
                    <a:pt x="178" y="639"/>
                  </a:lnTo>
                  <a:lnTo>
                    <a:pt x="195" y="595"/>
                  </a:lnTo>
                  <a:lnTo>
                    <a:pt x="210" y="558"/>
                  </a:lnTo>
                  <a:lnTo>
                    <a:pt x="221" y="525"/>
                  </a:lnTo>
                  <a:lnTo>
                    <a:pt x="230" y="503"/>
                  </a:lnTo>
                  <a:lnTo>
                    <a:pt x="239" y="483"/>
                  </a:lnTo>
                  <a:lnTo>
                    <a:pt x="244" y="455"/>
                  </a:lnTo>
                  <a:lnTo>
                    <a:pt x="247" y="424"/>
                  </a:lnTo>
                  <a:lnTo>
                    <a:pt x="244" y="399"/>
                  </a:lnTo>
                  <a:lnTo>
                    <a:pt x="239" y="385"/>
                  </a:lnTo>
                  <a:lnTo>
                    <a:pt x="227" y="377"/>
                  </a:lnTo>
                  <a:lnTo>
                    <a:pt x="216" y="374"/>
                  </a:lnTo>
                  <a:lnTo>
                    <a:pt x="207" y="374"/>
                  </a:lnTo>
                  <a:lnTo>
                    <a:pt x="178" y="380"/>
                  </a:lnTo>
                  <a:lnTo>
                    <a:pt x="150" y="391"/>
                  </a:lnTo>
                  <a:lnTo>
                    <a:pt x="121" y="416"/>
                  </a:lnTo>
                  <a:lnTo>
                    <a:pt x="95" y="452"/>
                  </a:lnTo>
                  <a:lnTo>
                    <a:pt x="69" y="503"/>
                  </a:lnTo>
                  <a:lnTo>
                    <a:pt x="43" y="567"/>
                  </a:lnTo>
                  <a:lnTo>
                    <a:pt x="40" y="578"/>
                  </a:lnTo>
                  <a:lnTo>
                    <a:pt x="37" y="586"/>
                  </a:lnTo>
                  <a:lnTo>
                    <a:pt x="35" y="589"/>
                  </a:lnTo>
                  <a:lnTo>
                    <a:pt x="32" y="592"/>
                  </a:lnTo>
                  <a:lnTo>
                    <a:pt x="26" y="592"/>
                  </a:lnTo>
                  <a:lnTo>
                    <a:pt x="20" y="592"/>
                  </a:lnTo>
                  <a:lnTo>
                    <a:pt x="17" y="592"/>
                  </a:lnTo>
                  <a:lnTo>
                    <a:pt x="14" y="592"/>
                  </a:lnTo>
                  <a:lnTo>
                    <a:pt x="9" y="592"/>
                  </a:lnTo>
                  <a:lnTo>
                    <a:pt x="3" y="589"/>
                  </a:lnTo>
                  <a:lnTo>
                    <a:pt x="0" y="586"/>
                  </a:lnTo>
                  <a:lnTo>
                    <a:pt x="0" y="581"/>
                  </a:lnTo>
                  <a:lnTo>
                    <a:pt x="0" y="569"/>
                  </a:lnTo>
                  <a:lnTo>
                    <a:pt x="6" y="550"/>
                  </a:lnTo>
                  <a:lnTo>
                    <a:pt x="17" y="522"/>
                  </a:lnTo>
                  <a:lnTo>
                    <a:pt x="32" y="489"/>
                  </a:lnTo>
                  <a:lnTo>
                    <a:pt x="49" y="455"/>
                  </a:lnTo>
                  <a:lnTo>
                    <a:pt x="72" y="422"/>
                  </a:lnTo>
                  <a:lnTo>
                    <a:pt x="101" y="388"/>
                  </a:lnTo>
                  <a:lnTo>
                    <a:pt x="132" y="363"/>
                  </a:lnTo>
                  <a:lnTo>
                    <a:pt x="170" y="346"/>
                  </a:lnTo>
                  <a:lnTo>
                    <a:pt x="213" y="341"/>
                  </a:lnTo>
                  <a:close/>
                  <a:moveTo>
                    <a:pt x="348" y="0"/>
                  </a:moveTo>
                  <a:lnTo>
                    <a:pt x="374" y="6"/>
                  </a:lnTo>
                  <a:lnTo>
                    <a:pt x="394" y="17"/>
                  </a:lnTo>
                  <a:lnTo>
                    <a:pt x="405" y="36"/>
                  </a:lnTo>
                  <a:lnTo>
                    <a:pt x="408" y="59"/>
                  </a:lnTo>
                  <a:lnTo>
                    <a:pt x="399" y="89"/>
                  </a:lnTo>
                  <a:lnTo>
                    <a:pt x="379" y="115"/>
                  </a:lnTo>
                  <a:lnTo>
                    <a:pt x="353" y="131"/>
                  </a:lnTo>
                  <a:lnTo>
                    <a:pt x="325" y="137"/>
                  </a:lnTo>
                  <a:lnTo>
                    <a:pt x="299" y="134"/>
                  </a:lnTo>
                  <a:lnTo>
                    <a:pt x="279" y="123"/>
                  </a:lnTo>
                  <a:lnTo>
                    <a:pt x="267" y="103"/>
                  </a:lnTo>
                  <a:lnTo>
                    <a:pt x="264" y="81"/>
                  </a:lnTo>
                  <a:lnTo>
                    <a:pt x="270" y="50"/>
                  </a:lnTo>
                  <a:lnTo>
                    <a:pt x="290" y="25"/>
                  </a:lnTo>
                  <a:lnTo>
                    <a:pt x="316" y="9"/>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5271" y="2967"/>
              <a:ext cx="184" cy="463"/>
            </a:xfrm>
            <a:custGeom>
              <a:avLst/>
              <a:gdLst/>
              <a:ahLst/>
              <a:cxnLst>
                <a:cxn ang="0">
                  <a:pos x="84" y="0"/>
                </a:cxn>
                <a:cxn ang="0">
                  <a:pos x="118" y="5"/>
                </a:cxn>
                <a:cxn ang="0">
                  <a:pos x="147" y="27"/>
                </a:cxn>
                <a:cxn ang="0">
                  <a:pos x="167" y="58"/>
                </a:cxn>
                <a:cxn ang="0">
                  <a:pos x="181" y="103"/>
                </a:cxn>
                <a:cxn ang="0">
                  <a:pos x="184" y="161"/>
                </a:cxn>
                <a:cxn ang="0">
                  <a:pos x="184" y="161"/>
                </a:cxn>
                <a:cxn ang="0">
                  <a:pos x="178" y="226"/>
                </a:cxn>
                <a:cxn ang="0">
                  <a:pos x="164" y="284"/>
                </a:cxn>
                <a:cxn ang="0">
                  <a:pos x="144" y="337"/>
                </a:cxn>
                <a:cxn ang="0">
                  <a:pos x="118" y="379"/>
                </a:cxn>
                <a:cxn ang="0">
                  <a:pos x="92" y="415"/>
                </a:cxn>
                <a:cxn ang="0">
                  <a:pos x="69" y="440"/>
                </a:cxn>
                <a:cxn ang="0">
                  <a:pos x="49" y="457"/>
                </a:cxn>
                <a:cxn ang="0">
                  <a:pos x="40" y="463"/>
                </a:cxn>
                <a:cxn ang="0">
                  <a:pos x="35" y="463"/>
                </a:cxn>
                <a:cxn ang="0">
                  <a:pos x="29" y="457"/>
                </a:cxn>
                <a:cxn ang="0">
                  <a:pos x="26" y="452"/>
                </a:cxn>
                <a:cxn ang="0">
                  <a:pos x="23" y="446"/>
                </a:cxn>
                <a:cxn ang="0">
                  <a:pos x="23" y="443"/>
                </a:cxn>
                <a:cxn ang="0">
                  <a:pos x="26" y="440"/>
                </a:cxn>
                <a:cxn ang="0">
                  <a:pos x="26" y="438"/>
                </a:cxn>
                <a:cxn ang="0">
                  <a:pos x="29" y="435"/>
                </a:cxn>
                <a:cxn ang="0">
                  <a:pos x="35" y="429"/>
                </a:cxn>
                <a:cxn ang="0">
                  <a:pos x="40" y="421"/>
                </a:cxn>
                <a:cxn ang="0">
                  <a:pos x="72" y="385"/>
                </a:cxn>
                <a:cxn ang="0">
                  <a:pos x="104" y="340"/>
                </a:cxn>
                <a:cxn ang="0">
                  <a:pos x="127" y="287"/>
                </a:cxn>
                <a:cxn ang="0">
                  <a:pos x="144" y="226"/>
                </a:cxn>
                <a:cxn ang="0">
                  <a:pos x="150" y="161"/>
                </a:cxn>
                <a:cxn ang="0">
                  <a:pos x="150" y="150"/>
                </a:cxn>
                <a:cxn ang="0">
                  <a:pos x="150" y="142"/>
                </a:cxn>
                <a:cxn ang="0">
                  <a:pos x="150" y="139"/>
                </a:cxn>
                <a:cxn ang="0">
                  <a:pos x="150" y="139"/>
                </a:cxn>
                <a:cxn ang="0">
                  <a:pos x="147" y="139"/>
                </a:cxn>
                <a:cxn ang="0">
                  <a:pos x="147" y="139"/>
                </a:cxn>
                <a:cxn ang="0">
                  <a:pos x="144" y="139"/>
                </a:cxn>
                <a:cxn ang="0">
                  <a:pos x="144" y="139"/>
                </a:cxn>
                <a:cxn ang="0">
                  <a:pos x="138" y="142"/>
                </a:cxn>
                <a:cxn ang="0">
                  <a:pos x="112" y="159"/>
                </a:cxn>
                <a:cxn ang="0">
                  <a:pos x="84" y="161"/>
                </a:cxn>
                <a:cxn ang="0">
                  <a:pos x="55" y="159"/>
                </a:cxn>
                <a:cxn ang="0">
                  <a:pos x="29" y="145"/>
                </a:cxn>
                <a:cxn ang="0">
                  <a:pos x="12" y="128"/>
                </a:cxn>
                <a:cxn ang="0">
                  <a:pos x="3" y="106"/>
                </a:cxn>
                <a:cxn ang="0">
                  <a:pos x="0" y="80"/>
                </a:cxn>
                <a:cxn ang="0">
                  <a:pos x="3" y="55"/>
                </a:cxn>
                <a:cxn ang="0">
                  <a:pos x="12" y="33"/>
                </a:cxn>
                <a:cxn ang="0">
                  <a:pos x="29" y="16"/>
                </a:cxn>
                <a:cxn ang="0">
                  <a:pos x="55" y="2"/>
                </a:cxn>
                <a:cxn ang="0">
                  <a:pos x="84" y="0"/>
                </a:cxn>
              </a:cxnLst>
              <a:rect l="0" t="0" r="r" b="b"/>
              <a:pathLst>
                <a:path w="184" h="463">
                  <a:moveTo>
                    <a:pt x="84" y="0"/>
                  </a:moveTo>
                  <a:lnTo>
                    <a:pt x="118" y="5"/>
                  </a:lnTo>
                  <a:lnTo>
                    <a:pt x="147" y="27"/>
                  </a:lnTo>
                  <a:lnTo>
                    <a:pt x="167" y="58"/>
                  </a:lnTo>
                  <a:lnTo>
                    <a:pt x="181" y="103"/>
                  </a:lnTo>
                  <a:lnTo>
                    <a:pt x="184" y="161"/>
                  </a:lnTo>
                  <a:lnTo>
                    <a:pt x="184" y="161"/>
                  </a:lnTo>
                  <a:lnTo>
                    <a:pt x="178" y="226"/>
                  </a:lnTo>
                  <a:lnTo>
                    <a:pt x="164" y="284"/>
                  </a:lnTo>
                  <a:lnTo>
                    <a:pt x="144" y="337"/>
                  </a:lnTo>
                  <a:lnTo>
                    <a:pt x="118" y="379"/>
                  </a:lnTo>
                  <a:lnTo>
                    <a:pt x="92" y="415"/>
                  </a:lnTo>
                  <a:lnTo>
                    <a:pt x="69" y="440"/>
                  </a:lnTo>
                  <a:lnTo>
                    <a:pt x="49" y="457"/>
                  </a:lnTo>
                  <a:lnTo>
                    <a:pt x="40" y="463"/>
                  </a:lnTo>
                  <a:lnTo>
                    <a:pt x="35" y="463"/>
                  </a:lnTo>
                  <a:lnTo>
                    <a:pt x="29" y="457"/>
                  </a:lnTo>
                  <a:lnTo>
                    <a:pt x="26" y="452"/>
                  </a:lnTo>
                  <a:lnTo>
                    <a:pt x="23" y="446"/>
                  </a:lnTo>
                  <a:lnTo>
                    <a:pt x="23" y="443"/>
                  </a:lnTo>
                  <a:lnTo>
                    <a:pt x="26" y="440"/>
                  </a:lnTo>
                  <a:lnTo>
                    <a:pt x="26" y="438"/>
                  </a:lnTo>
                  <a:lnTo>
                    <a:pt x="29" y="435"/>
                  </a:lnTo>
                  <a:lnTo>
                    <a:pt x="35" y="429"/>
                  </a:lnTo>
                  <a:lnTo>
                    <a:pt x="40" y="421"/>
                  </a:lnTo>
                  <a:lnTo>
                    <a:pt x="72" y="385"/>
                  </a:lnTo>
                  <a:lnTo>
                    <a:pt x="104" y="340"/>
                  </a:lnTo>
                  <a:lnTo>
                    <a:pt x="127" y="287"/>
                  </a:lnTo>
                  <a:lnTo>
                    <a:pt x="144" y="226"/>
                  </a:lnTo>
                  <a:lnTo>
                    <a:pt x="150" y="161"/>
                  </a:lnTo>
                  <a:lnTo>
                    <a:pt x="150" y="150"/>
                  </a:lnTo>
                  <a:lnTo>
                    <a:pt x="150" y="142"/>
                  </a:lnTo>
                  <a:lnTo>
                    <a:pt x="150" y="139"/>
                  </a:lnTo>
                  <a:lnTo>
                    <a:pt x="150" y="139"/>
                  </a:lnTo>
                  <a:lnTo>
                    <a:pt x="147" y="139"/>
                  </a:lnTo>
                  <a:lnTo>
                    <a:pt x="147" y="139"/>
                  </a:lnTo>
                  <a:lnTo>
                    <a:pt x="144" y="139"/>
                  </a:lnTo>
                  <a:lnTo>
                    <a:pt x="144" y="139"/>
                  </a:lnTo>
                  <a:lnTo>
                    <a:pt x="138" y="142"/>
                  </a:lnTo>
                  <a:lnTo>
                    <a:pt x="112" y="159"/>
                  </a:lnTo>
                  <a:lnTo>
                    <a:pt x="84" y="161"/>
                  </a:lnTo>
                  <a:lnTo>
                    <a:pt x="55" y="159"/>
                  </a:lnTo>
                  <a:lnTo>
                    <a:pt x="29" y="145"/>
                  </a:lnTo>
                  <a:lnTo>
                    <a:pt x="12" y="128"/>
                  </a:lnTo>
                  <a:lnTo>
                    <a:pt x="3" y="106"/>
                  </a:lnTo>
                  <a:lnTo>
                    <a:pt x="0" y="80"/>
                  </a:lnTo>
                  <a:lnTo>
                    <a:pt x="3" y="55"/>
                  </a:lnTo>
                  <a:lnTo>
                    <a:pt x="12" y="33"/>
                  </a:lnTo>
                  <a:lnTo>
                    <a:pt x="29" y="16"/>
                  </a:lnTo>
                  <a:lnTo>
                    <a:pt x="55" y="2"/>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noEditPoints="1"/>
            </p:cNvSpPr>
            <p:nvPr/>
          </p:nvSpPr>
          <p:spPr bwMode="auto">
            <a:xfrm>
              <a:off x="5826" y="2104"/>
              <a:ext cx="655" cy="1343"/>
            </a:xfrm>
            <a:custGeom>
              <a:avLst/>
              <a:gdLst/>
              <a:ahLst/>
              <a:cxnLst>
                <a:cxn ang="0">
                  <a:pos x="485" y="343"/>
                </a:cxn>
                <a:cxn ang="0">
                  <a:pos x="551" y="377"/>
                </a:cxn>
                <a:cxn ang="0">
                  <a:pos x="589" y="441"/>
                </a:cxn>
                <a:cxn ang="0">
                  <a:pos x="594" y="491"/>
                </a:cxn>
                <a:cxn ang="0">
                  <a:pos x="586" y="542"/>
                </a:cxn>
                <a:cxn ang="0">
                  <a:pos x="419" y="1164"/>
                </a:cxn>
                <a:cxn ang="0">
                  <a:pos x="356" y="1250"/>
                </a:cxn>
                <a:cxn ang="0">
                  <a:pos x="273" y="1309"/>
                </a:cxn>
                <a:cxn ang="0">
                  <a:pos x="184" y="1340"/>
                </a:cxn>
                <a:cxn ang="0">
                  <a:pos x="94" y="1340"/>
                </a:cxn>
                <a:cxn ang="0">
                  <a:pos x="26" y="1306"/>
                </a:cxn>
                <a:cxn ang="0">
                  <a:pos x="0" y="1248"/>
                </a:cxn>
                <a:cxn ang="0">
                  <a:pos x="17" y="1192"/>
                </a:cxn>
                <a:cxn ang="0">
                  <a:pos x="60" y="1164"/>
                </a:cxn>
                <a:cxn ang="0">
                  <a:pos x="112" y="1164"/>
                </a:cxn>
                <a:cxn ang="0">
                  <a:pos x="140" y="1195"/>
                </a:cxn>
                <a:cxn ang="0">
                  <a:pos x="140" y="1239"/>
                </a:cxn>
                <a:cxn ang="0">
                  <a:pos x="106" y="1284"/>
                </a:cxn>
                <a:cxn ang="0">
                  <a:pos x="100" y="1306"/>
                </a:cxn>
                <a:cxn ang="0">
                  <a:pos x="135" y="1309"/>
                </a:cxn>
                <a:cxn ang="0">
                  <a:pos x="218" y="1281"/>
                </a:cxn>
                <a:cxn ang="0">
                  <a:pos x="287" y="1209"/>
                </a:cxn>
                <a:cxn ang="0">
                  <a:pos x="333" y="1103"/>
                </a:cxn>
                <a:cxn ang="0">
                  <a:pos x="482" y="525"/>
                </a:cxn>
                <a:cxn ang="0">
                  <a:pos x="491" y="477"/>
                </a:cxn>
                <a:cxn ang="0">
                  <a:pos x="491" y="413"/>
                </a:cxn>
                <a:cxn ang="0">
                  <a:pos x="471" y="383"/>
                </a:cxn>
                <a:cxn ang="0">
                  <a:pos x="442" y="374"/>
                </a:cxn>
                <a:cxn ang="0">
                  <a:pos x="362" y="402"/>
                </a:cxn>
                <a:cxn ang="0">
                  <a:pos x="293" y="472"/>
                </a:cxn>
                <a:cxn ang="0">
                  <a:pos x="241" y="564"/>
                </a:cxn>
                <a:cxn ang="0">
                  <a:pos x="232" y="583"/>
                </a:cxn>
                <a:cxn ang="0">
                  <a:pos x="227" y="592"/>
                </a:cxn>
                <a:cxn ang="0">
                  <a:pos x="218" y="592"/>
                </a:cxn>
                <a:cxn ang="0">
                  <a:pos x="209" y="592"/>
                </a:cxn>
                <a:cxn ang="0">
                  <a:pos x="201" y="592"/>
                </a:cxn>
                <a:cxn ang="0">
                  <a:pos x="192" y="586"/>
                </a:cxn>
                <a:cxn ang="0">
                  <a:pos x="195" y="567"/>
                </a:cxn>
                <a:cxn ang="0">
                  <a:pos x="221" y="511"/>
                </a:cxn>
                <a:cxn ang="0">
                  <a:pos x="275" y="436"/>
                </a:cxn>
                <a:cxn ang="0">
                  <a:pos x="350" y="369"/>
                </a:cxn>
                <a:cxn ang="0">
                  <a:pos x="448" y="341"/>
                </a:cxn>
                <a:cxn ang="0">
                  <a:pos x="620" y="6"/>
                </a:cxn>
                <a:cxn ang="0">
                  <a:pos x="649" y="36"/>
                </a:cxn>
                <a:cxn ang="0">
                  <a:pos x="655" y="59"/>
                </a:cxn>
                <a:cxn ang="0">
                  <a:pos x="626" y="112"/>
                </a:cxn>
                <a:cxn ang="0">
                  <a:pos x="566" y="137"/>
                </a:cxn>
                <a:cxn ang="0">
                  <a:pos x="525" y="123"/>
                </a:cxn>
                <a:cxn ang="0">
                  <a:pos x="508" y="81"/>
                </a:cxn>
                <a:cxn ang="0">
                  <a:pos x="537" y="25"/>
                </a:cxn>
                <a:cxn ang="0">
                  <a:pos x="594" y="0"/>
                </a:cxn>
              </a:cxnLst>
              <a:rect l="0" t="0" r="r" b="b"/>
              <a:pathLst>
                <a:path w="655" h="1343">
                  <a:moveTo>
                    <a:pt x="448" y="341"/>
                  </a:moveTo>
                  <a:lnTo>
                    <a:pt x="485" y="343"/>
                  </a:lnTo>
                  <a:lnTo>
                    <a:pt x="520" y="357"/>
                  </a:lnTo>
                  <a:lnTo>
                    <a:pt x="551" y="377"/>
                  </a:lnTo>
                  <a:lnTo>
                    <a:pt x="574" y="405"/>
                  </a:lnTo>
                  <a:lnTo>
                    <a:pt x="589" y="441"/>
                  </a:lnTo>
                  <a:lnTo>
                    <a:pt x="594" y="483"/>
                  </a:lnTo>
                  <a:lnTo>
                    <a:pt x="594" y="491"/>
                  </a:lnTo>
                  <a:lnTo>
                    <a:pt x="591" y="511"/>
                  </a:lnTo>
                  <a:lnTo>
                    <a:pt x="586" y="542"/>
                  </a:lnTo>
                  <a:lnTo>
                    <a:pt x="439" y="1108"/>
                  </a:lnTo>
                  <a:lnTo>
                    <a:pt x="419" y="1164"/>
                  </a:lnTo>
                  <a:lnTo>
                    <a:pt x="390" y="1211"/>
                  </a:lnTo>
                  <a:lnTo>
                    <a:pt x="356" y="1250"/>
                  </a:lnTo>
                  <a:lnTo>
                    <a:pt x="316" y="1284"/>
                  </a:lnTo>
                  <a:lnTo>
                    <a:pt x="273" y="1309"/>
                  </a:lnTo>
                  <a:lnTo>
                    <a:pt x="227" y="1329"/>
                  </a:lnTo>
                  <a:lnTo>
                    <a:pt x="184" y="1340"/>
                  </a:lnTo>
                  <a:lnTo>
                    <a:pt x="140" y="1343"/>
                  </a:lnTo>
                  <a:lnTo>
                    <a:pt x="94" y="1340"/>
                  </a:lnTo>
                  <a:lnTo>
                    <a:pt x="57" y="1326"/>
                  </a:lnTo>
                  <a:lnTo>
                    <a:pt x="26" y="1306"/>
                  </a:lnTo>
                  <a:lnTo>
                    <a:pt x="5" y="1281"/>
                  </a:lnTo>
                  <a:lnTo>
                    <a:pt x="0" y="1248"/>
                  </a:lnTo>
                  <a:lnTo>
                    <a:pt x="3" y="1217"/>
                  </a:lnTo>
                  <a:lnTo>
                    <a:pt x="17" y="1192"/>
                  </a:lnTo>
                  <a:lnTo>
                    <a:pt x="37" y="1175"/>
                  </a:lnTo>
                  <a:lnTo>
                    <a:pt x="60" y="1164"/>
                  </a:lnTo>
                  <a:lnTo>
                    <a:pt x="83" y="1161"/>
                  </a:lnTo>
                  <a:lnTo>
                    <a:pt x="112" y="1164"/>
                  </a:lnTo>
                  <a:lnTo>
                    <a:pt x="129" y="1178"/>
                  </a:lnTo>
                  <a:lnTo>
                    <a:pt x="140" y="1195"/>
                  </a:lnTo>
                  <a:lnTo>
                    <a:pt x="143" y="1214"/>
                  </a:lnTo>
                  <a:lnTo>
                    <a:pt x="140" y="1239"/>
                  </a:lnTo>
                  <a:lnTo>
                    <a:pt x="126" y="1262"/>
                  </a:lnTo>
                  <a:lnTo>
                    <a:pt x="106" y="1284"/>
                  </a:lnTo>
                  <a:lnTo>
                    <a:pt x="74" y="1295"/>
                  </a:lnTo>
                  <a:lnTo>
                    <a:pt x="100" y="1306"/>
                  </a:lnTo>
                  <a:lnTo>
                    <a:pt x="120" y="1309"/>
                  </a:lnTo>
                  <a:lnTo>
                    <a:pt x="135" y="1309"/>
                  </a:lnTo>
                  <a:lnTo>
                    <a:pt x="178" y="1301"/>
                  </a:lnTo>
                  <a:lnTo>
                    <a:pt x="218" y="1281"/>
                  </a:lnTo>
                  <a:lnTo>
                    <a:pt x="255" y="1250"/>
                  </a:lnTo>
                  <a:lnTo>
                    <a:pt x="287" y="1209"/>
                  </a:lnTo>
                  <a:lnTo>
                    <a:pt x="313" y="1158"/>
                  </a:lnTo>
                  <a:lnTo>
                    <a:pt x="333" y="1103"/>
                  </a:lnTo>
                  <a:lnTo>
                    <a:pt x="333" y="1103"/>
                  </a:lnTo>
                  <a:lnTo>
                    <a:pt x="482" y="525"/>
                  </a:lnTo>
                  <a:lnTo>
                    <a:pt x="488" y="500"/>
                  </a:lnTo>
                  <a:lnTo>
                    <a:pt x="491" y="477"/>
                  </a:lnTo>
                  <a:lnTo>
                    <a:pt x="494" y="444"/>
                  </a:lnTo>
                  <a:lnTo>
                    <a:pt x="491" y="413"/>
                  </a:lnTo>
                  <a:lnTo>
                    <a:pt x="482" y="394"/>
                  </a:lnTo>
                  <a:lnTo>
                    <a:pt x="471" y="383"/>
                  </a:lnTo>
                  <a:lnTo>
                    <a:pt x="456" y="377"/>
                  </a:lnTo>
                  <a:lnTo>
                    <a:pt x="442" y="374"/>
                  </a:lnTo>
                  <a:lnTo>
                    <a:pt x="399" y="383"/>
                  </a:lnTo>
                  <a:lnTo>
                    <a:pt x="362" y="402"/>
                  </a:lnTo>
                  <a:lnTo>
                    <a:pt x="324" y="433"/>
                  </a:lnTo>
                  <a:lnTo>
                    <a:pt x="293" y="472"/>
                  </a:lnTo>
                  <a:lnTo>
                    <a:pt x="264" y="516"/>
                  </a:lnTo>
                  <a:lnTo>
                    <a:pt x="241" y="564"/>
                  </a:lnTo>
                  <a:lnTo>
                    <a:pt x="235" y="575"/>
                  </a:lnTo>
                  <a:lnTo>
                    <a:pt x="232" y="583"/>
                  </a:lnTo>
                  <a:lnTo>
                    <a:pt x="229" y="589"/>
                  </a:lnTo>
                  <a:lnTo>
                    <a:pt x="227" y="592"/>
                  </a:lnTo>
                  <a:lnTo>
                    <a:pt x="221" y="592"/>
                  </a:lnTo>
                  <a:lnTo>
                    <a:pt x="218" y="592"/>
                  </a:lnTo>
                  <a:lnTo>
                    <a:pt x="212" y="592"/>
                  </a:lnTo>
                  <a:lnTo>
                    <a:pt x="209" y="592"/>
                  </a:lnTo>
                  <a:lnTo>
                    <a:pt x="207" y="592"/>
                  </a:lnTo>
                  <a:lnTo>
                    <a:pt x="201" y="592"/>
                  </a:lnTo>
                  <a:lnTo>
                    <a:pt x="198" y="589"/>
                  </a:lnTo>
                  <a:lnTo>
                    <a:pt x="192" y="586"/>
                  </a:lnTo>
                  <a:lnTo>
                    <a:pt x="192" y="581"/>
                  </a:lnTo>
                  <a:lnTo>
                    <a:pt x="195" y="567"/>
                  </a:lnTo>
                  <a:lnTo>
                    <a:pt x="207" y="544"/>
                  </a:lnTo>
                  <a:lnTo>
                    <a:pt x="221" y="511"/>
                  </a:lnTo>
                  <a:lnTo>
                    <a:pt x="244" y="475"/>
                  </a:lnTo>
                  <a:lnTo>
                    <a:pt x="275" y="436"/>
                  </a:lnTo>
                  <a:lnTo>
                    <a:pt x="310" y="399"/>
                  </a:lnTo>
                  <a:lnTo>
                    <a:pt x="350" y="369"/>
                  </a:lnTo>
                  <a:lnTo>
                    <a:pt x="396" y="349"/>
                  </a:lnTo>
                  <a:lnTo>
                    <a:pt x="448" y="341"/>
                  </a:lnTo>
                  <a:close/>
                  <a:moveTo>
                    <a:pt x="594" y="0"/>
                  </a:moveTo>
                  <a:lnTo>
                    <a:pt x="620" y="6"/>
                  </a:lnTo>
                  <a:lnTo>
                    <a:pt x="637" y="20"/>
                  </a:lnTo>
                  <a:lnTo>
                    <a:pt x="649" y="36"/>
                  </a:lnTo>
                  <a:lnTo>
                    <a:pt x="655" y="59"/>
                  </a:lnTo>
                  <a:lnTo>
                    <a:pt x="655" y="59"/>
                  </a:lnTo>
                  <a:lnTo>
                    <a:pt x="646" y="87"/>
                  </a:lnTo>
                  <a:lnTo>
                    <a:pt x="626" y="112"/>
                  </a:lnTo>
                  <a:lnTo>
                    <a:pt x="600" y="131"/>
                  </a:lnTo>
                  <a:lnTo>
                    <a:pt x="566" y="137"/>
                  </a:lnTo>
                  <a:lnTo>
                    <a:pt x="543" y="134"/>
                  </a:lnTo>
                  <a:lnTo>
                    <a:pt x="525" y="123"/>
                  </a:lnTo>
                  <a:lnTo>
                    <a:pt x="514" y="103"/>
                  </a:lnTo>
                  <a:lnTo>
                    <a:pt x="508" y="81"/>
                  </a:lnTo>
                  <a:lnTo>
                    <a:pt x="517" y="50"/>
                  </a:lnTo>
                  <a:lnTo>
                    <a:pt x="537" y="25"/>
                  </a:lnTo>
                  <a:lnTo>
                    <a:pt x="566" y="9"/>
                  </a:lnTo>
                  <a:lnTo>
                    <a:pt x="5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6639" y="2967"/>
              <a:ext cx="186" cy="463"/>
            </a:xfrm>
            <a:custGeom>
              <a:avLst/>
              <a:gdLst/>
              <a:ahLst/>
              <a:cxnLst>
                <a:cxn ang="0">
                  <a:pos x="86" y="0"/>
                </a:cxn>
                <a:cxn ang="0">
                  <a:pos x="117" y="5"/>
                </a:cxn>
                <a:cxn ang="0">
                  <a:pos x="146" y="27"/>
                </a:cxn>
                <a:cxn ang="0">
                  <a:pos x="166" y="58"/>
                </a:cxn>
                <a:cxn ang="0">
                  <a:pos x="181" y="103"/>
                </a:cxn>
                <a:cxn ang="0">
                  <a:pos x="186" y="161"/>
                </a:cxn>
                <a:cxn ang="0">
                  <a:pos x="186" y="161"/>
                </a:cxn>
                <a:cxn ang="0">
                  <a:pos x="181" y="226"/>
                </a:cxn>
                <a:cxn ang="0">
                  <a:pos x="163" y="284"/>
                </a:cxn>
                <a:cxn ang="0">
                  <a:pos x="143" y="337"/>
                </a:cxn>
                <a:cxn ang="0">
                  <a:pos x="117" y="379"/>
                </a:cxn>
                <a:cxn ang="0">
                  <a:pos x="94" y="415"/>
                </a:cxn>
                <a:cxn ang="0">
                  <a:pos x="69" y="440"/>
                </a:cxn>
                <a:cxn ang="0">
                  <a:pos x="51" y="457"/>
                </a:cxn>
                <a:cxn ang="0">
                  <a:pos x="40" y="463"/>
                </a:cxn>
                <a:cxn ang="0">
                  <a:pos x="34" y="463"/>
                </a:cxn>
                <a:cxn ang="0">
                  <a:pos x="28" y="457"/>
                </a:cxn>
                <a:cxn ang="0">
                  <a:pos x="26" y="452"/>
                </a:cxn>
                <a:cxn ang="0">
                  <a:pos x="26" y="446"/>
                </a:cxn>
                <a:cxn ang="0">
                  <a:pos x="26" y="443"/>
                </a:cxn>
                <a:cxn ang="0">
                  <a:pos x="26" y="440"/>
                </a:cxn>
                <a:cxn ang="0">
                  <a:pos x="26" y="438"/>
                </a:cxn>
                <a:cxn ang="0">
                  <a:pos x="28" y="435"/>
                </a:cxn>
                <a:cxn ang="0">
                  <a:pos x="34" y="429"/>
                </a:cxn>
                <a:cxn ang="0">
                  <a:pos x="43" y="421"/>
                </a:cxn>
                <a:cxn ang="0">
                  <a:pos x="74" y="385"/>
                </a:cxn>
                <a:cxn ang="0">
                  <a:pos x="103" y="340"/>
                </a:cxn>
                <a:cxn ang="0">
                  <a:pos x="126" y="287"/>
                </a:cxn>
                <a:cxn ang="0">
                  <a:pos x="143" y="226"/>
                </a:cxn>
                <a:cxn ang="0">
                  <a:pos x="149" y="161"/>
                </a:cxn>
                <a:cxn ang="0">
                  <a:pos x="149" y="150"/>
                </a:cxn>
                <a:cxn ang="0">
                  <a:pos x="149" y="142"/>
                </a:cxn>
                <a:cxn ang="0">
                  <a:pos x="149" y="139"/>
                </a:cxn>
                <a:cxn ang="0">
                  <a:pos x="149" y="139"/>
                </a:cxn>
                <a:cxn ang="0">
                  <a:pos x="146" y="139"/>
                </a:cxn>
                <a:cxn ang="0">
                  <a:pos x="146" y="139"/>
                </a:cxn>
                <a:cxn ang="0">
                  <a:pos x="143" y="139"/>
                </a:cxn>
                <a:cxn ang="0">
                  <a:pos x="143" y="139"/>
                </a:cxn>
                <a:cxn ang="0">
                  <a:pos x="140" y="142"/>
                </a:cxn>
                <a:cxn ang="0">
                  <a:pos x="112" y="159"/>
                </a:cxn>
                <a:cxn ang="0">
                  <a:pos x="86" y="161"/>
                </a:cxn>
                <a:cxn ang="0">
                  <a:pos x="54" y="159"/>
                </a:cxn>
                <a:cxn ang="0">
                  <a:pos x="31" y="145"/>
                </a:cxn>
                <a:cxn ang="0">
                  <a:pos x="14" y="128"/>
                </a:cxn>
                <a:cxn ang="0">
                  <a:pos x="3" y="106"/>
                </a:cxn>
                <a:cxn ang="0">
                  <a:pos x="0" y="80"/>
                </a:cxn>
                <a:cxn ang="0">
                  <a:pos x="3" y="55"/>
                </a:cxn>
                <a:cxn ang="0">
                  <a:pos x="14" y="33"/>
                </a:cxn>
                <a:cxn ang="0">
                  <a:pos x="31" y="16"/>
                </a:cxn>
                <a:cxn ang="0">
                  <a:pos x="54" y="2"/>
                </a:cxn>
                <a:cxn ang="0">
                  <a:pos x="86" y="0"/>
                </a:cxn>
              </a:cxnLst>
              <a:rect l="0" t="0" r="r" b="b"/>
              <a:pathLst>
                <a:path w="186" h="463">
                  <a:moveTo>
                    <a:pt x="86" y="0"/>
                  </a:moveTo>
                  <a:lnTo>
                    <a:pt x="117" y="5"/>
                  </a:lnTo>
                  <a:lnTo>
                    <a:pt x="146" y="27"/>
                  </a:lnTo>
                  <a:lnTo>
                    <a:pt x="166" y="58"/>
                  </a:lnTo>
                  <a:lnTo>
                    <a:pt x="181" y="103"/>
                  </a:lnTo>
                  <a:lnTo>
                    <a:pt x="186" y="161"/>
                  </a:lnTo>
                  <a:lnTo>
                    <a:pt x="186" y="161"/>
                  </a:lnTo>
                  <a:lnTo>
                    <a:pt x="181" y="226"/>
                  </a:lnTo>
                  <a:lnTo>
                    <a:pt x="163" y="284"/>
                  </a:lnTo>
                  <a:lnTo>
                    <a:pt x="143" y="337"/>
                  </a:lnTo>
                  <a:lnTo>
                    <a:pt x="117" y="379"/>
                  </a:lnTo>
                  <a:lnTo>
                    <a:pt x="94" y="415"/>
                  </a:lnTo>
                  <a:lnTo>
                    <a:pt x="69" y="440"/>
                  </a:lnTo>
                  <a:lnTo>
                    <a:pt x="51" y="457"/>
                  </a:lnTo>
                  <a:lnTo>
                    <a:pt x="40" y="463"/>
                  </a:lnTo>
                  <a:lnTo>
                    <a:pt x="34" y="463"/>
                  </a:lnTo>
                  <a:lnTo>
                    <a:pt x="28" y="457"/>
                  </a:lnTo>
                  <a:lnTo>
                    <a:pt x="26" y="452"/>
                  </a:lnTo>
                  <a:lnTo>
                    <a:pt x="26" y="446"/>
                  </a:lnTo>
                  <a:lnTo>
                    <a:pt x="26" y="443"/>
                  </a:lnTo>
                  <a:lnTo>
                    <a:pt x="26" y="440"/>
                  </a:lnTo>
                  <a:lnTo>
                    <a:pt x="26" y="438"/>
                  </a:lnTo>
                  <a:lnTo>
                    <a:pt x="28" y="435"/>
                  </a:lnTo>
                  <a:lnTo>
                    <a:pt x="34" y="429"/>
                  </a:lnTo>
                  <a:lnTo>
                    <a:pt x="43" y="421"/>
                  </a:lnTo>
                  <a:lnTo>
                    <a:pt x="74" y="385"/>
                  </a:lnTo>
                  <a:lnTo>
                    <a:pt x="103" y="340"/>
                  </a:lnTo>
                  <a:lnTo>
                    <a:pt x="126" y="287"/>
                  </a:lnTo>
                  <a:lnTo>
                    <a:pt x="143" y="226"/>
                  </a:lnTo>
                  <a:lnTo>
                    <a:pt x="149" y="161"/>
                  </a:lnTo>
                  <a:lnTo>
                    <a:pt x="149" y="150"/>
                  </a:lnTo>
                  <a:lnTo>
                    <a:pt x="149" y="142"/>
                  </a:lnTo>
                  <a:lnTo>
                    <a:pt x="149" y="139"/>
                  </a:lnTo>
                  <a:lnTo>
                    <a:pt x="149" y="139"/>
                  </a:lnTo>
                  <a:lnTo>
                    <a:pt x="146" y="139"/>
                  </a:lnTo>
                  <a:lnTo>
                    <a:pt x="146" y="139"/>
                  </a:lnTo>
                  <a:lnTo>
                    <a:pt x="143" y="139"/>
                  </a:lnTo>
                  <a:lnTo>
                    <a:pt x="143" y="139"/>
                  </a:lnTo>
                  <a:lnTo>
                    <a:pt x="140" y="142"/>
                  </a:lnTo>
                  <a:lnTo>
                    <a:pt x="112" y="159"/>
                  </a:lnTo>
                  <a:lnTo>
                    <a:pt x="86" y="161"/>
                  </a:lnTo>
                  <a:lnTo>
                    <a:pt x="54" y="159"/>
                  </a:lnTo>
                  <a:lnTo>
                    <a:pt x="31" y="145"/>
                  </a:lnTo>
                  <a:lnTo>
                    <a:pt x="14" y="128"/>
                  </a:lnTo>
                  <a:lnTo>
                    <a:pt x="3" y="106"/>
                  </a:lnTo>
                  <a:lnTo>
                    <a:pt x="0" y="80"/>
                  </a:lnTo>
                  <a:lnTo>
                    <a:pt x="3" y="55"/>
                  </a:lnTo>
                  <a:lnTo>
                    <a:pt x="14" y="33"/>
                  </a:lnTo>
                  <a:lnTo>
                    <a:pt x="31" y="16"/>
                  </a:lnTo>
                  <a:lnTo>
                    <a:pt x="54"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7302" y="2054"/>
              <a:ext cx="721" cy="1094"/>
            </a:xfrm>
            <a:custGeom>
              <a:avLst/>
              <a:gdLst/>
              <a:ahLst/>
              <a:cxnLst>
                <a:cxn ang="0">
                  <a:pos x="362" y="3"/>
                </a:cxn>
                <a:cxn ang="0">
                  <a:pos x="371" y="14"/>
                </a:cxn>
                <a:cxn ang="0">
                  <a:pos x="371" y="17"/>
                </a:cxn>
                <a:cxn ang="0">
                  <a:pos x="296" y="614"/>
                </a:cxn>
                <a:cxn ang="0">
                  <a:pos x="428" y="480"/>
                </a:cxn>
                <a:cxn ang="0">
                  <a:pos x="540" y="405"/>
                </a:cxn>
                <a:cxn ang="0">
                  <a:pos x="615" y="391"/>
                </a:cxn>
                <a:cxn ang="0">
                  <a:pos x="704" y="433"/>
                </a:cxn>
                <a:cxn ang="0">
                  <a:pos x="716" y="522"/>
                </a:cxn>
                <a:cxn ang="0">
                  <a:pos x="661" y="578"/>
                </a:cxn>
                <a:cxn ang="0">
                  <a:pos x="589" y="566"/>
                </a:cxn>
                <a:cxn ang="0">
                  <a:pos x="575" y="516"/>
                </a:cxn>
                <a:cxn ang="0">
                  <a:pos x="609" y="463"/>
                </a:cxn>
                <a:cxn ang="0">
                  <a:pos x="664" y="441"/>
                </a:cxn>
                <a:cxn ang="0">
                  <a:pos x="652" y="435"/>
                </a:cxn>
                <a:cxn ang="0">
                  <a:pos x="635" y="427"/>
                </a:cxn>
                <a:cxn ang="0">
                  <a:pos x="621" y="424"/>
                </a:cxn>
                <a:cxn ang="0">
                  <a:pos x="566" y="433"/>
                </a:cxn>
                <a:cxn ang="0">
                  <a:pos x="428" y="525"/>
                </a:cxn>
                <a:cxn ang="0">
                  <a:pos x="296" y="653"/>
                </a:cxn>
                <a:cxn ang="0">
                  <a:pos x="351" y="709"/>
                </a:cxn>
                <a:cxn ang="0">
                  <a:pos x="457" y="776"/>
                </a:cxn>
                <a:cxn ang="0">
                  <a:pos x="480" y="865"/>
                </a:cxn>
                <a:cxn ang="0">
                  <a:pos x="466" y="943"/>
                </a:cxn>
                <a:cxn ang="0">
                  <a:pos x="477" y="1044"/>
                </a:cxn>
                <a:cxn ang="0">
                  <a:pos x="546" y="1052"/>
                </a:cxn>
                <a:cxn ang="0">
                  <a:pos x="618" y="966"/>
                </a:cxn>
                <a:cxn ang="0">
                  <a:pos x="655" y="854"/>
                </a:cxn>
                <a:cxn ang="0">
                  <a:pos x="667" y="840"/>
                </a:cxn>
                <a:cxn ang="0">
                  <a:pos x="681" y="840"/>
                </a:cxn>
                <a:cxn ang="0">
                  <a:pos x="693" y="848"/>
                </a:cxn>
                <a:cxn ang="0">
                  <a:pos x="690" y="879"/>
                </a:cxn>
                <a:cxn ang="0">
                  <a:pos x="655" y="974"/>
                </a:cxn>
                <a:cxn ang="0">
                  <a:pos x="578" y="1074"/>
                </a:cxn>
                <a:cxn ang="0">
                  <a:pos x="471" y="1088"/>
                </a:cxn>
                <a:cxn ang="0">
                  <a:pos x="382" y="1021"/>
                </a:cxn>
                <a:cxn ang="0">
                  <a:pos x="365" y="913"/>
                </a:cxn>
                <a:cxn ang="0">
                  <a:pos x="374" y="871"/>
                </a:cxn>
                <a:cxn ang="0">
                  <a:pos x="377" y="851"/>
                </a:cxn>
                <a:cxn ang="0">
                  <a:pos x="331" y="765"/>
                </a:cxn>
                <a:cxn ang="0">
                  <a:pos x="242" y="728"/>
                </a:cxn>
                <a:cxn ang="0">
                  <a:pos x="184" y="739"/>
                </a:cxn>
                <a:cxn ang="0">
                  <a:pos x="155" y="851"/>
                </a:cxn>
                <a:cxn ang="0">
                  <a:pos x="121" y="988"/>
                </a:cxn>
                <a:cxn ang="0">
                  <a:pos x="98" y="1060"/>
                </a:cxn>
                <a:cxn ang="0">
                  <a:pos x="40" y="1091"/>
                </a:cxn>
                <a:cxn ang="0">
                  <a:pos x="20" y="1086"/>
                </a:cxn>
                <a:cxn ang="0">
                  <a:pos x="3" y="1069"/>
                </a:cxn>
                <a:cxn ang="0">
                  <a:pos x="0" y="1044"/>
                </a:cxn>
                <a:cxn ang="0">
                  <a:pos x="0" y="1033"/>
                </a:cxn>
                <a:cxn ang="0">
                  <a:pos x="239" y="123"/>
                </a:cxn>
                <a:cxn ang="0">
                  <a:pos x="236" y="75"/>
                </a:cxn>
                <a:cxn ang="0">
                  <a:pos x="161" y="64"/>
                </a:cxn>
                <a:cxn ang="0">
                  <a:pos x="135" y="61"/>
                </a:cxn>
                <a:cxn ang="0">
                  <a:pos x="124" y="47"/>
                </a:cxn>
                <a:cxn ang="0">
                  <a:pos x="130" y="25"/>
                </a:cxn>
                <a:cxn ang="0">
                  <a:pos x="144" y="17"/>
                </a:cxn>
                <a:cxn ang="0">
                  <a:pos x="187" y="11"/>
                </a:cxn>
                <a:cxn ang="0">
                  <a:pos x="319" y="3"/>
                </a:cxn>
              </a:cxnLst>
              <a:rect l="0" t="0" r="r" b="b"/>
              <a:pathLst>
                <a:path w="721" h="1094">
                  <a:moveTo>
                    <a:pt x="348" y="0"/>
                  </a:moveTo>
                  <a:lnTo>
                    <a:pt x="356" y="0"/>
                  </a:lnTo>
                  <a:lnTo>
                    <a:pt x="362" y="3"/>
                  </a:lnTo>
                  <a:lnTo>
                    <a:pt x="365" y="6"/>
                  </a:lnTo>
                  <a:lnTo>
                    <a:pt x="368" y="8"/>
                  </a:lnTo>
                  <a:lnTo>
                    <a:pt x="371" y="14"/>
                  </a:lnTo>
                  <a:lnTo>
                    <a:pt x="371" y="17"/>
                  </a:lnTo>
                  <a:lnTo>
                    <a:pt x="371" y="17"/>
                  </a:lnTo>
                  <a:lnTo>
                    <a:pt x="371" y="17"/>
                  </a:lnTo>
                  <a:lnTo>
                    <a:pt x="204" y="670"/>
                  </a:lnTo>
                  <a:lnTo>
                    <a:pt x="250" y="647"/>
                  </a:lnTo>
                  <a:lnTo>
                    <a:pt x="296" y="614"/>
                  </a:lnTo>
                  <a:lnTo>
                    <a:pt x="339" y="572"/>
                  </a:lnTo>
                  <a:lnTo>
                    <a:pt x="379" y="527"/>
                  </a:lnTo>
                  <a:lnTo>
                    <a:pt x="428" y="480"/>
                  </a:lnTo>
                  <a:lnTo>
                    <a:pt x="469" y="446"/>
                  </a:lnTo>
                  <a:lnTo>
                    <a:pt x="506" y="421"/>
                  </a:lnTo>
                  <a:lnTo>
                    <a:pt x="540" y="405"/>
                  </a:lnTo>
                  <a:lnTo>
                    <a:pt x="569" y="396"/>
                  </a:lnTo>
                  <a:lnTo>
                    <a:pt x="592" y="391"/>
                  </a:lnTo>
                  <a:lnTo>
                    <a:pt x="615" y="391"/>
                  </a:lnTo>
                  <a:lnTo>
                    <a:pt x="652" y="396"/>
                  </a:lnTo>
                  <a:lnTo>
                    <a:pt x="684" y="410"/>
                  </a:lnTo>
                  <a:lnTo>
                    <a:pt x="704" y="433"/>
                  </a:lnTo>
                  <a:lnTo>
                    <a:pt x="718" y="460"/>
                  </a:lnTo>
                  <a:lnTo>
                    <a:pt x="721" y="488"/>
                  </a:lnTo>
                  <a:lnTo>
                    <a:pt x="716" y="522"/>
                  </a:lnTo>
                  <a:lnTo>
                    <a:pt x="704" y="547"/>
                  </a:lnTo>
                  <a:lnTo>
                    <a:pt x="684" y="566"/>
                  </a:lnTo>
                  <a:lnTo>
                    <a:pt x="661" y="578"/>
                  </a:lnTo>
                  <a:lnTo>
                    <a:pt x="635" y="583"/>
                  </a:lnTo>
                  <a:lnTo>
                    <a:pt x="606" y="578"/>
                  </a:lnTo>
                  <a:lnTo>
                    <a:pt x="589" y="566"/>
                  </a:lnTo>
                  <a:lnTo>
                    <a:pt x="578" y="547"/>
                  </a:lnTo>
                  <a:lnTo>
                    <a:pt x="575" y="530"/>
                  </a:lnTo>
                  <a:lnTo>
                    <a:pt x="575" y="516"/>
                  </a:lnTo>
                  <a:lnTo>
                    <a:pt x="581" y="499"/>
                  </a:lnTo>
                  <a:lnTo>
                    <a:pt x="592" y="480"/>
                  </a:lnTo>
                  <a:lnTo>
                    <a:pt x="609" y="463"/>
                  </a:lnTo>
                  <a:lnTo>
                    <a:pt x="632" y="452"/>
                  </a:lnTo>
                  <a:lnTo>
                    <a:pt x="667" y="444"/>
                  </a:lnTo>
                  <a:lnTo>
                    <a:pt x="664" y="441"/>
                  </a:lnTo>
                  <a:lnTo>
                    <a:pt x="661" y="441"/>
                  </a:lnTo>
                  <a:lnTo>
                    <a:pt x="658" y="438"/>
                  </a:lnTo>
                  <a:lnTo>
                    <a:pt x="652" y="435"/>
                  </a:lnTo>
                  <a:lnTo>
                    <a:pt x="647" y="433"/>
                  </a:lnTo>
                  <a:lnTo>
                    <a:pt x="641" y="430"/>
                  </a:lnTo>
                  <a:lnTo>
                    <a:pt x="635" y="427"/>
                  </a:lnTo>
                  <a:lnTo>
                    <a:pt x="627" y="427"/>
                  </a:lnTo>
                  <a:lnTo>
                    <a:pt x="624" y="424"/>
                  </a:lnTo>
                  <a:lnTo>
                    <a:pt x="621" y="424"/>
                  </a:lnTo>
                  <a:lnTo>
                    <a:pt x="618" y="424"/>
                  </a:lnTo>
                  <a:lnTo>
                    <a:pt x="612" y="424"/>
                  </a:lnTo>
                  <a:lnTo>
                    <a:pt x="566" y="433"/>
                  </a:lnTo>
                  <a:lnTo>
                    <a:pt x="520" y="452"/>
                  </a:lnTo>
                  <a:lnTo>
                    <a:pt x="474" y="486"/>
                  </a:lnTo>
                  <a:lnTo>
                    <a:pt x="428" y="525"/>
                  </a:lnTo>
                  <a:lnTo>
                    <a:pt x="382" y="572"/>
                  </a:lnTo>
                  <a:lnTo>
                    <a:pt x="342" y="614"/>
                  </a:lnTo>
                  <a:lnTo>
                    <a:pt x="296" y="653"/>
                  </a:lnTo>
                  <a:lnTo>
                    <a:pt x="244" y="686"/>
                  </a:lnTo>
                  <a:lnTo>
                    <a:pt x="302" y="698"/>
                  </a:lnTo>
                  <a:lnTo>
                    <a:pt x="351" y="709"/>
                  </a:lnTo>
                  <a:lnTo>
                    <a:pt x="394" y="728"/>
                  </a:lnTo>
                  <a:lnTo>
                    <a:pt x="431" y="751"/>
                  </a:lnTo>
                  <a:lnTo>
                    <a:pt x="457" y="776"/>
                  </a:lnTo>
                  <a:lnTo>
                    <a:pt x="474" y="812"/>
                  </a:lnTo>
                  <a:lnTo>
                    <a:pt x="480" y="851"/>
                  </a:lnTo>
                  <a:lnTo>
                    <a:pt x="480" y="865"/>
                  </a:lnTo>
                  <a:lnTo>
                    <a:pt x="480" y="879"/>
                  </a:lnTo>
                  <a:lnTo>
                    <a:pt x="477" y="901"/>
                  </a:lnTo>
                  <a:lnTo>
                    <a:pt x="466" y="943"/>
                  </a:lnTo>
                  <a:lnTo>
                    <a:pt x="463" y="985"/>
                  </a:lnTo>
                  <a:lnTo>
                    <a:pt x="466" y="1021"/>
                  </a:lnTo>
                  <a:lnTo>
                    <a:pt x="477" y="1044"/>
                  </a:lnTo>
                  <a:lnTo>
                    <a:pt x="494" y="1055"/>
                  </a:lnTo>
                  <a:lnTo>
                    <a:pt x="514" y="1058"/>
                  </a:lnTo>
                  <a:lnTo>
                    <a:pt x="546" y="1052"/>
                  </a:lnTo>
                  <a:lnTo>
                    <a:pt x="575" y="1035"/>
                  </a:lnTo>
                  <a:lnTo>
                    <a:pt x="598" y="1005"/>
                  </a:lnTo>
                  <a:lnTo>
                    <a:pt x="618" y="966"/>
                  </a:lnTo>
                  <a:lnTo>
                    <a:pt x="635" y="921"/>
                  </a:lnTo>
                  <a:lnTo>
                    <a:pt x="652" y="865"/>
                  </a:lnTo>
                  <a:lnTo>
                    <a:pt x="655" y="854"/>
                  </a:lnTo>
                  <a:lnTo>
                    <a:pt x="658" y="848"/>
                  </a:lnTo>
                  <a:lnTo>
                    <a:pt x="661" y="843"/>
                  </a:lnTo>
                  <a:lnTo>
                    <a:pt x="667" y="840"/>
                  </a:lnTo>
                  <a:lnTo>
                    <a:pt x="675" y="840"/>
                  </a:lnTo>
                  <a:lnTo>
                    <a:pt x="678" y="840"/>
                  </a:lnTo>
                  <a:lnTo>
                    <a:pt x="681" y="840"/>
                  </a:lnTo>
                  <a:lnTo>
                    <a:pt x="687" y="840"/>
                  </a:lnTo>
                  <a:lnTo>
                    <a:pt x="690" y="843"/>
                  </a:lnTo>
                  <a:lnTo>
                    <a:pt x="693" y="848"/>
                  </a:lnTo>
                  <a:lnTo>
                    <a:pt x="695" y="854"/>
                  </a:lnTo>
                  <a:lnTo>
                    <a:pt x="693" y="862"/>
                  </a:lnTo>
                  <a:lnTo>
                    <a:pt x="690" y="879"/>
                  </a:lnTo>
                  <a:lnTo>
                    <a:pt x="681" y="907"/>
                  </a:lnTo>
                  <a:lnTo>
                    <a:pt x="670" y="940"/>
                  </a:lnTo>
                  <a:lnTo>
                    <a:pt x="655" y="974"/>
                  </a:lnTo>
                  <a:lnTo>
                    <a:pt x="638" y="1010"/>
                  </a:lnTo>
                  <a:lnTo>
                    <a:pt x="609" y="1046"/>
                  </a:lnTo>
                  <a:lnTo>
                    <a:pt x="578" y="1074"/>
                  </a:lnTo>
                  <a:lnTo>
                    <a:pt x="546" y="1088"/>
                  </a:lnTo>
                  <a:lnTo>
                    <a:pt x="512" y="1094"/>
                  </a:lnTo>
                  <a:lnTo>
                    <a:pt x="471" y="1088"/>
                  </a:lnTo>
                  <a:lnTo>
                    <a:pt x="437" y="1074"/>
                  </a:lnTo>
                  <a:lnTo>
                    <a:pt x="405" y="1049"/>
                  </a:lnTo>
                  <a:lnTo>
                    <a:pt x="382" y="1021"/>
                  </a:lnTo>
                  <a:lnTo>
                    <a:pt x="368" y="982"/>
                  </a:lnTo>
                  <a:lnTo>
                    <a:pt x="362" y="940"/>
                  </a:lnTo>
                  <a:lnTo>
                    <a:pt x="365" y="913"/>
                  </a:lnTo>
                  <a:lnTo>
                    <a:pt x="371" y="885"/>
                  </a:lnTo>
                  <a:lnTo>
                    <a:pt x="374" y="876"/>
                  </a:lnTo>
                  <a:lnTo>
                    <a:pt x="374" y="871"/>
                  </a:lnTo>
                  <a:lnTo>
                    <a:pt x="377" y="862"/>
                  </a:lnTo>
                  <a:lnTo>
                    <a:pt x="377" y="857"/>
                  </a:lnTo>
                  <a:lnTo>
                    <a:pt x="377" y="851"/>
                  </a:lnTo>
                  <a:lnTo>
                    <a:pt x="371" y="818"/>
                  </a:lnTo>
                  <a:lnTo>
                    <a:pt x="354" y="787"/>
                  </a:lnTo>
                  <a:lnTo>
                    <a:pt x="331" y="765"/>
                  </a:lnTo>
                  <a:lnTo>
                    <a:pt x="302" y="748"/>
                  </a:lnTo>
                  <a:lnTo>
                    <a:pt x="273" y="737"/>
                  </a:lnTo>
                  <a:lnTo>
                    <a:pt x="242" y="728"/>
                  </a:lnTo>
                  <a:lnTo>
                    <a:pt x="213" y="723"/>
                  </a:lnTo>
                  <a:lnTo>
                    <a:pt x="190" y="720"/>
                  </a:lnTo>
                  <a:lnTo>
                    <a:pt x="184" y="739"/>
                  </a:lnTo>
                  <a:lnTo>
                    <a:pt x="178" y="767"/>
                  </a:lnTo>
                  <a:lnTo>
                    <a:pt x="167" y="806"/>
                  </a:lnTo>
                  <a:lnTo>
                    <a:pt x="155" y="851"/>
                  </a:lnTo>
                  <a:lnTo>
                    <a:pt x="144" y="899"/>
                  </a:lnTo>
                  <a:lnTo>
                    <a:pt x="132" y="946"/>
                  </a:lnTo>
                  <a:lnTo>
                    <a:pt x="121" y="988"/>
                  </a:lnTo>
                  <a:lnTo>
                    <a:pt x="109" y="1024"/>
                  </a:lnTo>
                  <a:lnTo>
                    <a:pt x="104" y="1049"/>
                  </a:lnTo>
                  <a:lnTo>
                    <a:pt x="98" y="1060"/>
                  </a:lnTo>
                  <a:lnTo>
                    <a:pt x="78" y="1083"/>
                  </a:lnTo>
                  <a:lnTo>
                    <a:pt x="43" y="1094"/>
                  </a:lnTo>
                  <a:lnTo>
                    <a:pt x="40" y="1091"/>
                  </a:lnTo>
                  <a:lnTo>
                    <a:pt x="35" y="1091"/>
                  </a:lnTo>
                  <a:lnTo>
                    <a:pt x="26" y="1088"/>
                  </a:lnTo>
                  <a:lnTo>
                    <a:pt x="20" y="1086"/>
                  </a:lnTo>
                  <a:lnTo>
                    <a:pt x="15" y="1083"/>
                  </a:lnTo>
                  <a:lnTo>
                    <a:pt x="9" y="1077"/>
                  </a:lnTo>
                  <a:lnTo>
                    <a:pt x="3" y="1069"/>
                  </a:lnTo>
                  <a:lnTo>
                    <a:pt x="0" y="1060"/>
                  </a:lnTo>
                  <a:lnTo>
                    <a:pt x="0" y="1049"/>
                  </a:lnTo>
                  <a:lnTo>
                    <a:pt x="0" y="1044"/>
                  </a:lnTo>
                  <a:lnTo>
                    <a:pt x="0" y="1041"/>
                  </a:lnTo>
                  <a:lnTo>
                    <a:pt x="0" y="1035"/>
                  </a:lnTo>
                  <a:lnTo>
                    <a:pt x="0" y="1033"/>
                  </a:lnTo>
                  <a:lnTo>
                    <a:pt x="3" y="1024"/>
                  </a:lnTo>
                  <a:lnTo>
                    <a:pt x="6" y="1016"/>
                  </a:lnTo>
                  <a:lnTo>
                    <a:pt x="239" y="123"/>
                  </a:lnTo>
                  <a:lnTo>
                    <a:pt x="242" y="89"/>
                  </a:lnTo>
                  <a:lnTo>
                    <a:pt x="242" y="81"/>
                  </a:lnTo>
                  <a:lnTo>
                    <a:pt x="236" y="75"/>
                  </a:lnTo>
                  <a:lnTo>
                    <a:pt x="224" y="70"/>
                  </a:lnTo>
                  <a:lnTo>
                    <a:pt x="201" y="64"/>
                  </a:lnTo>
                  <a:lnTo>
                    <a:pt x="161" y="64"/>
                  </a:lnTo>
                  <a:lnTo>
                    <a:pt x="150" y="64"/>
                  </a:lnTo>
                  <a:lnTo>
                    <a:pt x="141" y="64"/>
                  </a:lnTo>
                  <a:lnTo>
                    <a:pt x="135" y="61"/>
                  </a:lnTo>
                  <a:lnTo>
                    <a:pt x="130" y="59"/>
                  </a:lnTo>
                  <a:lnTo>
                    <a:pt x="127" y="53"/>
                  </a:lnTo>
                  <a:lnTo>
                    <a:pt x="124" y="47"/>
                  </a:lnTo>
                  <a:lnTo>
                    <a:pt x="127" y="36"/>
                  </a:lnTo>
                  <a:lnTo>
                    <a:pt x="127" y="31"/>
                  </a:lnTo>
                  <a:lnTo>
                    <a:pt x="130" y="25"/>
                  </a:lnTo>
                  <a:lnTo>
                    <a:pt x="135" y="19"/>
                  </a:lnTo>
                  <a:lnTo>
                    <a:pt x="141" y="17"/>
                  </a:lnTo>
                  <a:lnTo>
                    <a:pt x="144" y="17"/>
                  </a:lnTo>
                  <a:lnTo>
                    <a:pt x="150" y="17"/>
                  </a:lnTo>
                  <a:lnTo>
                    <a:pt x="155" y="14"/>
                  </a:lnTo>
                  <a:lnTo>
                    <a:pt x="187" y="11"/>
                  </a:lnTo>
                  <a:lnTo>
                    <a:pt x="230" y="8"/>
                  </a:lnTo>
                  <a:lnTo>
                    <a:pt x="276" y="6"/>
                  </a:lnTo>
                  <a:lnTo>
                    <a:pt x="319" y="3"/>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p:cNvSpPr>
            <p:nvPr/>
          </p:nvSpPr>
          <p:spPr bwMode="auto">
            <a:xfrm>
              <a:off x="8239" y="2967"/>
              <a:ext cx="184" cy="463"/>
            </a:xfrm>
            <a:custGeom>
              <a:avLst/>
              <a:gdLst/>
              <a:ahLst/>
              <a:cxnLst>
                <a:cxn ang="0">
                  <a:pos x="83" y="0"/>
                </a:cxn>
                <a:cxn ang="0">
                  <a:pos x="118" y="5"/>
                </a:cxn>
                <a:cxn ang="0">
                  <a:pos x="146" y="27"/>
                </a:cxn>
                <a:cxn ang="0">
                  <a:pos x="166" y="58"/>
                </a:cxn>
                <a:cxn ang="0">
                  <a:pos x="181" y="103"/>
                </a:cxn>
                <a:cxn ang="0">
                  <a:pos x="184" y="161"/>
                </a:cxn>
                <a:cxn ang="0">
                  <a:pos x="184" y="161"/>
                </a:cxn>
                <a:cxn ang="0">
                  <a:pos x="178" y="226"/>
                </a:cxn>
                <a:cxn ang="0">
                  <a:pos x="164" y="284"/>
                </a:cxn>
                <a:cxn ang="0">
                  <a:pos x="143" y="337"/>
                </a:cxn>
                <a:cxn ang="0">
                  <a:pos x="118" y="379"/>
                </a:cxn>
                <a:cxn ang="0">
                  <a:pos x="92" y="415"/>
                </a:cxn>
                <a:cxn ang="0">
                  <a:pos x="69" y="440"/>
                </a:cxn>
                <a:cxn ang="0">
                  <a:pos x="49" y="457"/>
                </a:cxn>
                <a:cxn ang="0">
                  <a:pos x="37" y="463"/>
                </a:cxn>
                <a:cxn ang="0">
                  <a:pos x="34" y="463"/>
                </a:cxn>
                <a:cxn ang="0">
                  <a:pos x="28" y="457"/>
                </a:cxn>
                <a:cxn ang="0">
                  <a:pos x="26" y="452"/>
                </a:cxn>
                <a:cxn ang="0">
                  <a:pos x="23" y="446"/>
                </a:cxn>
                <a:cxn ang="0">
                  <a:pos x="23" y="443"/>
                </a:cxn>
                <a:cxn ang="0">
                  <a:pos x="26" y="440"/>
                </a:cxn>
                <a:cxn ang="0">
                  <a:pos x="26" y="438"/>
                </a:cxn>
                <a:cxn ang="0">
                  <a:pos x="28" y="435"/>
                </a:cxn>
                <a:cxn ang="0">
                  <a:pos x="34" y="429"/>
                </a:cxn>
                <a:cxn ang="0">
                  <a:pos x="40" y="421"/>
                </a:cxn>
                <a:cxn ang="0">
                  <a:pos x="72" y="385"/>
                </a:cxn>
                <a:cxn ang="0">
                  <a:pos x="103" y="340"/>
                </a:cxn>
                <a:cxn ang="0">
                  <a:pos x="126" y="287"/>
                </a:cxn>
                <a:cxn ang="0">
                  <a:pos x="143" y="226"/>
                </a:cxn>
                <a:cxn ang="0">
                  <a:pos x="149" y="161"/>
                </a:cxn>
                <a:cxn ang="0">
                  <a:pos x="149" y="150"/>
                </a:cxn>
                <a:cxn ang="0">
                  <a:pos x="149" y="142"/>
                </a:cxn>
                <a:cxn ang="0">
                  <a:pos x="149" y="139"/>
                </a:cxn>
                <a:cxn ang="0">
                  <a:pos x="149" y="139"/>
                </a:cxn>
                <a:cxn ang="0">
                  <a:pos x="146" y="139"/>
                </a:cxn>
                <a:cxn ang="0">
                  <a:pos x="146" y="139"/>
                </a:cxn>
                <a:cxn ang="0">
                  <a:pos x="143" y="139"/>
                </a:cxn>
                <a:cxn ang="0">
                  <a:pos x="143" y="139"/>
                </a:cxn>
                <a:cxn ang="0">
                  <a:pos x="138" y="142"/>
                </a:cxn>
                <a:cxn ang="0">
                  <a:pos x="112" y="159"/>
                </a:cxn>
                <a:cxn ang="0">
                  <a:pos x="83" y="161"/>
                </a:cxn>
                <a:cxn ang="0">
                  <a:pos x="54" y="159"/>
                </a:cxn>
                <a:cxn ang="0">
                  <a:pos x="28" y="145"/>
                </a:cxn>
                <a:cxn ang="0">
                  <a:pos x="11" y="128"/>
                </a:cxn>
                <a:cxn ang="0">
                  <a:pos x="3" y="106"/>
                </a:cxn>
                <a:cxn ang="0">
                  <a:pos x="0" y="80"/>
                </a:cxn>
                <a:cxn ang="0">
                  <a:pos x="3" y="55"/>
                </a:cxn>
                <a:cxn ang="0">
                  <a:pos x="11" y="33"/>
                </a:cxn>
                <a:cxn ang="0">
                  <a:pos x="28" y="16"/>
                </a:cxn>
                <a:cxn ang="0">
                  <a:pos x="54" y="2"/>
                </a:cxn>
                <a:cxn ang="0">
                  <a:pos x="83" y="0"/>
                </a:cxn>
              </a:cxnLst>
              <a:rect l="0" t="0" r="r" b="b"/>
              <a:pathLst>
                <a:path w="184" h="463">
                  <a:moveTo>
                    <a:pt x="83" y="0"/>
                  </a:moveTo>
                  <a:lnTo>
                    <a:pt x="118" y="5"/>
                  </a:lnTo>
                  <a:lnTo>
                    <a:pt x="146" y="27"/>
                  </a:lnTo>
                  <a:lnTo>
                    <a:pt x="166" y="58"/>
                  </a:lnTo>
                  <a:lnTo>
                    <a:pt x="181" y="103"/>
                  </a:lnTo>
                  <a:lnTo>
                    <a:pt x="184" y="161"/>
                  </a:lnTo>
                  <a:lnTo>
                    <a:pt x="184" y="161"/>
                  </a:lnTo>
                  <a:lnTo>
                    <a:pt x="178" y="226"/>
                  </a:lnTo>
                  <a:lnTo>
                    <a:pt x="164" y="284"/>
                  </a:lnTo>
                  <a:lnTo>
                    <a:pt x="143" y="337"/>
                  </a:lnTo>
                  <a:lnTo>
                    <a:pt x="118" y="379"/>
                  </a:lnTo>
                  <a:lnTo>
                    <a:pt x="92" y="415"/>
                  </a:lnTo>
                  <a:lnTo>
                    <a:pt x="69" y="440"/>
                  </a:lnTo>
                  <a:lnTo>
                    <a:pt x="49" y="457"/>
                  </a:lnTo>
                  <a:lnTo>
                    <a:pt x="37" y="463"/>
                  </a:lnTo>
                  <a:lnTo>
                    <a:pt x="34" y="463"/>
                  </a:lnTo>
                  <a:lnTo>
                    <a:pt x="28" y="457"/>
                  </a:lnTo>
                  <a:lnTo>
                    <a:pt x="26" y="452"/>
                  </a:lnTo>
                  <a:lnTo>
                    <a:pt x="23" y="446"/>
                  </a:lnTo>
                  <a:lnTo>
                    <a:pt x="23" y="443"/>
                  </a:lnTo>
                  <a:lnTo>
                    <a:pt x="26" y="440"/>
                  </a:lnTo>
                  <a:lnTo>
                    <a:pt x="26" y="438"/>
                  </a:lnTo>
                  <a:lnTo>
                    <a:pt x="28" y="435"/>
                  </a:lnTo>
                  <a:lnTo>
                    <a:pt x="34" y="429"/>
                  </a:lnTo>
                  <a:lnTo>
                    <a:pt x="40" y="421"/>
                  </a:lnTo>
                  <a:lnTo>
                    <a:pt x="72" y="385"/>
                  </a:lnTo>
                  <a:lnTo>
                    <a:pt x="103" y="340"/>
                  </a:lnTo>
                  <a:lnTo>
                    <a:pt x="126" y="287"/>
                  </a:lnTo>
                  <a:lnTo>
                    <a:pt x="143" y="226"/>
                  </a:lnTo>
                  <a:lnTo>
                    <a:pt x="149" y="161"/>
                  </a:lnTo>
                  <a:lnTo>
                    <a:pt x="149" y="150"/>
                  </a:lnTo>
                  <a:lnTo>
                    <a:pt x="149" y="142"/>
                  </a:lnTo>
                  <a:lnTo>
                    <a:pt x="149" y="139"/>
                  </a:lnTo>
                  <a:lnTo>
                    <a:pt x="149" y="139"/>
                  </a:lnTo>
                  <a:lnTo>
                    <a:pt x="146" y="139"/>
                  </a:lnTo>
                  <a:lnTo>
                    <a:pt x="146" y="139"/>
                  </a:lnTo>
                  <a:lnTo>
                    <a:pt x="143" y="139"/>
                  </a:lnTo>
                  <a:lnTo>
                    <a:pt x="143" y="139"/>
                  </a:lnTo>
                  <a:lnTo>
                    <a:pt x="138" y="142"/>
                  </a:lnTo>
                  <a:lnTo>
                    <a:pt x="112" y="159"/>
                  </a:lnTo>
                  <a:lnTo>
                    <a:pt x="83" y="161"/>
                  </a:lnTo>
                  <a:lnTo>
                    <a:pt x="54" y="159"/>
                  </a:lnTo>
                  <a:lnTo>
                    <a:pt x="28" y="145"/>
                  </a:lnTo>
                  <a:lnTo>
                    <a:pt x="11" y="128"/>
                  </a:lnTo>
                  <a:lnTo>
                    <a:pt x="3" y="106"/>
                  </a:lnTo>
                  <a:lnTo>
                    <a:pt x="0" y="80"/>
                  </a:lnTo>
                  <a:lnTo>
                    <a:pt x="3" y="55"/>
                  </a:lnTo>
                  <a:lnTo>
                    <a:pt x="11" y="33"/>
                  </a:lnTo>
                  <a:lnTo>
                    <a:pt x="28" y="16"/>
                  </a:lnTo>
                  <a:lnTo>
                    <a:pt x="54" y="2"/>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p:cNvSpPr>
            <p:nvPr/>
          </p:nvSpPr>
          <p:spPr bwMode="auto">
            <a:xfrm>
              <a:off x="8951" y="2660"/>
              <a:ext cx="167" cy="164"/>
            </a:xfrm>
            <a:custGeom>
              <a:avLst/>
              <a:gdLst/>
              <a:ahLst/>
              <a:cxnLst>
                <a:cxn ang="0">
                  <a:pos x="84" y="0"/>
                </a:cxn>
                <a:cxn ang="0">
                  <a:pos x="118" y="5"/>
                </a:cxn>
                <a:cxn ang="0">
                  <a:pos x="144" y="25"/>
                </a:cxn>
                <a:cxn ang="0">
                  <a:pos x="161" y="50"/>
                </a:cxn>
                <a:cxn ang="0">
                  <a:pos x="167" y="80"/>
                </a:cxn>
                <a:cxn ang="0">
                  <a:pos x="161" y="114"/>
                </a:cxn>
                <a:cxn ang="0">
                  <a:pos x="144" y="139"/>
                </a:cxn>
                <a:cxn ang="0">
                  <a:pos x="118" y="159"/>
                </a:cxn>
                <a:cxn ang="0">
                  <a:pos x="84" y="164"/>
                </a:cxn>
                <a:cxn ang="0">
                  <a:pos x="52" y="159"/>
                </a:cxn>
                <a:cxn ang="0">
                  <a:pos x="23" y="139"/>
                </a:cxn>
                <a:cxn ang="0">
                  <a:pos x="6" y="114"/>
                </a:cxn>
                <a:cxn ang="0">
                  <a:pos x="0" y="80"/>
                </a:cxn>
                <a:cxn ang="0">
                  <a:pos x="6" y="50"/>
                </a:cxn>
                <a:cxn ang="0">
                  <a:pos x="23" y="25"/>
                </a:cxn>
                <a:cxn ang="0">
                  <a:pos x="52" y="5"/>
                </a:cxn>
                <a:cxn ang="0">
                  <a:pos x="84" y="0"/>
                </a:cxn>
              </a:cxnLst>
              <a:rect l="0" t="0" r="r" b="b"/>
              <a:pathLst>
                <a:path w="167" h="164">
                  <a:moveTo>
                    <a:pt x="84" y="0"/>
                  </a:moveTo>
                  <a:lnTo>
                    <a:pt x="118" y="5"/>
                  </a:lnTo>
                  <a:lnTo>
                    <a:pt x="144" y="25"/>
                  </a:lnTo>
                  <a:lnTo>
                    <a:pt x="161" y="50"/>
                  </a:lnTo>
                  <a:lnTo>
                    <a:pt x="167" y="80"/>
                  </a:lnTo>
                  <a:lnTo>
                    <a:pt x="161" y="114"/>
                  </a:lnTo>
                  <a:lnTo>
                    <a:pt x="144" y="139"/>
                  </a:lnTo>
                  <a:lnTo>
                    <a:pt x="118" y="159"/>
                  </a:lnTo>
                  <a:lnTo>
                    <a:pt x="84" y="164"/>
                  </a:lnTo>
                  <a:lnTo>
                    <a:pt x="52" y="159"/>
                  </a:lnTo>
                  <a:lnTo>
                    <a:pt x="23" y="139"/>
                  </a:lnTo>
                  <a:lnTo>
                    <a:pt x="6" y="114"/>
                  </a:lnTo>
                  <a:lnTo>
                    <a:pt x="0" y="80"/>
                  </a:lnTo>
                  <a:lnTo>
                    <a:pt x="6" y="50"/>
                  </a:lnTo>
                  <a:lnTo>
                    <a:pt x="23" y="25"/>
                  </a:lnTo>
                  <a:lnTo>
                    <a:pt x="52" y="5"/>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9664" y="2660"/>
              <a:ext cx="169" cy="164"/>
            </a:xfrm>
            <a:custGeom>
              <a:avLst/>
              <a:gdLst/>
              <a:ahLst/>
              <a:cxnLst>
                <a:cxn ang="0">
                  <a:pos x="86" y="0"/>
                </a:cxn>
                <a:cxn ang="0">
                  <a:pos x="117" y="5"/>
                </a:cxn>
                <a:cxn ang="0">
                  <a:pos x="143" y="25"/>
                </a:cxn>
                <a:cxn ang="0">
                  <a:pos x="161" y="50"/>
                </a:cxn>
                <a:cxn ang="0">
                  <a:pos x="169" y="80"/>
                </a:cxn>
                <a:cxn ang="0">
                  <a:pos x="161" y="114"/>
                </a:cxn>
                <a:cxn ang="0">
                  <a:pos x="143" y="139"/>
                </a:cxn>
                <a:cxn ang="0">
                  <a:pos x="117" y="159"/>
                </a:cxn>
                <a:cxn ang="0">
                  <a:pos x="86" y="164"/>
                </a:cxn>
                <a:cxn ang="0">
                  <a:pos x="51" y="159"/>
                </a:cxn>
                <a:cxn ang="0">
                  <a:pos x="25" y="139"/>
                </a:cxn>
                <a:cxn ang="0">
                  <a:pos x="5" y="114"/>
                </a:cxn>
                <a:cxn ang="0">
                  <a:pos x="0" y="80"/>
                </a:cxn>
                <a:cxn ang="0">
                  <a:pos x="5" y="50"/>
                </a:cxn>
                <a:cxn ang="0">
                  <a:pos x="25" y="25"/>
                </a:cxn>
                <a:cxn ang="0">
                  <a:pos x="51" y="5"/>
                </a:cxn>
                <a:cxn ang="0">
                  <a:pos x="86" y="0"/>
                </a:cxn>
              </a:cxnLst>
              <a:rect l="0" t="0" r="r" b="b"/>
              <a:pathLst>
                <a:path w="169" h="164">
                  <a:moveTo>
                    <a:pt x="86" y="0"/>
                  </a:moveTo>
                  <a:lnTo>
                    <a:pt x="117" y="5"/>
                  </a:lnTo>
                  <a:lnTo>
                    <a:pt x="143" y="25"/>
                  </a:lnTo>
                  <a:lnTo>
                    <a:pt x="161" y="50"/>
                  </a:lnTo>
                  <a:lnTo>
                    <a:pt x="169" y="80"/>
                  </a:lnTo>
                  <a:lnTo>
                    <a:pt x="161" y="114"/>
                  </a:lnTo>
                  <a:lnTo>
                    <a:pt x="143" y="139"/>
                  </a:lnTo>
                  <a:lnTo>
                    <a:pt x="117" y="159"/>
                  </a:lnTo>
                  <a:lnTo>
                    <a:pt x="86" y="164"/>
                  </a:lnTo>
                  <a:lnTo>
                    <a:pt x="51" y="159"/>
                  </a:lnTo>
                  <a:lnTo>
                    <a:pt x="25" y="139"/>
                  </a:lnTo>
                  <a:lnTo>
                    <a:pt x="5" y="114"/>
                  </a:lnTo>
                  <a:lnTo>
                    <a:pt x="0" y="80"/>
                  </a:lnTo>
                  <a:lnTo>
                    <a:pt x="5" y="50"/>
                  </a:lnTo>
                  <a:lnTo>
                    <a:pt x="25" y="25"/>
                  </a:lnTo>
                  <a:lnTo>
                    <a:pt x="51" y="5"/>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10376" y="2660"/>
              <a:ext cx="170" cy="164"/>
            </a:xfrm>
            <a:custGeom>
              <a:avLst/>
              <a:gdLst/>
              <a:ahLst/>
              <a:cxnLst>
                <a:cxn ang="0">
                  <a:pos x="86" y="0"/>
                </a:cxn>
                <a:cxn ang="0">
                  <a:pos x="118" y="5"/>
                </a:cxn>
                <a:cxn ang="0">
                  <a:pos x="144" y="25"/>
                </a:cxn>
                <a:cxn ang="0">
                  <a:pos x="164" y="50"/>
                </a:cxn>
                <a:cxn ang="0">
                  <a:pos x="170" y="80"/>
                </a:cxn>
                <a:cxn ang="0">
                  <a:pos x="164" y="114"/>
                </a:cxn>
                <a:cxn ang="0">
                  <a:pos x="144" y="139"/>
                </a:cxn>
                <a:cxn ang="0">
                  <a:pos x="118" y="159"/>
                </a:cxn>
                <a:cxn ang="0">
                  <a:pos x="86" y="164"/>
                </a:cxn>
                <a:cxn ang="0">
                  <a:pos x="52" y="159"/>
                </a:cxn>
                <a:cxn ang="0">
                  <a:pos x="26" y="139"/>
                </a:cxn>
                <a:cxn ang="0">
                  <a:pos x="9" y="114"/>
                </a:cxn>
                <a:cxn ang="0">
                  <a:pos x="0" y="80"/>
                </a:cxn>
                <a:cxn ang="0">
                  <a:pos x="9" y="50"/>
                </a:cxn>
                <a:cxn ang="0">
                  <a:pos x="26" y="25"/>
                </a:cxn>
                <a:cxn ang="0">
                  <a:pos x="52" y="5"/>
                </a:cxn>
                <a:cxn ang="0">
                  <a:pos x="86" y="0"/>
                </a:cxn>
              </a:cxnLst>
              <a:rect l="0" t="0" r="r" b="b"/>
              <a:pathLst>
                <a:path w="170" h="164">
                  <a:moveTo>
                    <a:pt x="86" y="0"/>
                  </a:moveTo>
                  <a:lnTo>
                    <a:pt x="118" y="5"/>
                  </a:lnTo>
                  <a:lnTo>
                    <a:pt x="144" y="25"/>
                  </a:lnTo>
                  <a:lnTo>
                    <a:pt x="164" y="50"/>
                  </a:lnTo>
                  <a:lnTo>
                    <a:pt x="170" y="80"/>
                  </a:lnTo>
                  <a:lnTo>
                    <a:pt x="164" y="114"/>
                  </a:lnTo>
                  <a:lnTo>
                    <a:pt x="144" y="139"/>
                  </a:lnTo>
                  <a:lnTo>
                    <a:pt x="118" y="159"/>
                  </a:lnTo>
                  <a:lnTo>
                    <a:pt x="86" y="164"/>
                  </a:lnTo>
                  <a:lnTo>
                    <a:pt x="52" y="159"/>
                  </a:lnTo>
                  <a:lnTo>
                    <a:pt x="26" y="139"/>
                  </a:lnTo>
                  <a:lnTo>
                    <a:pt x="9" y="114"/>
                  </a:lnTo>
                  <a:lnTo>
                    <a:pt x="0" y="80"/>
                  </a:lnTo>
                  <a:lnTo>
                    <a:pt x="9" y="50"/>
                  </a:lnTo>
                  <a:lnTo>
                    <a:pt x="26" y="25"/>
                  </a:lnTo>
                  <a:lnTo>
                    <a:pt x="52" y="5"/>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p:cNvSpPr>
            <p:nvPr/>
          </p:nvSpPr>
          <p:spPr bwMode="auto">
            <a:xfrm>
              <a:off x="11258" y="2294"/>
              <a:ext cx="799" cy="896"/>
            </a:xfrm>
            <a:custGeom>
              <a:avLst/>
              <a:gdLst/>
              <a:ahLst/>
              <a:cxnLst>
                <a:cxn ang="0">
                  <a:pos x="744" y="0"/>
                </a:cxn>
                <a:cxn ang="0">
                  <a:pos x="781" y="3"/>
                </a:cxn>
                <a:cxn ang="0">
                  <a:pos x="799" y="28"/>
                </a:cxn>
                <a:cxn ang="0">
                  <a:pos x="781" y="56"/>
                </a:cxn>
                <a:cxn ang="0">
                  <a:pos x="744" y="61"/>
                </a:cxn>
                <a:cxn ang="0">
                  <a:pos x="414" y="67"/>
                </a:cxn>
                <a:cxn ang="0">
                  <a:pos x="264" y="117"/>
                </a:cxn>
                <a:cxn ang="0">
                  <a:pos x="149" y="212"/>
                </a:cxn>
                <a:cxn ang="0">
                  <a:pos x="80" y="340"/>
                </a:cxn>
                <a:cxn ang="0">
                  <a:pos x="744" y="416"/>
                </a:cxn>
                <a:cxn ang="0">
                  <a:pos x="781" y="421"/>
                </a:cxn>
                <a:cxn ang="0">
                  <a:pos x="799" y="446"/>
                </a:cxn>
                <a:cxn ang="0">
                  <a:pos x="781" y="474"/>
                </a:cxn>
                <a:cxn ang="0">
                  <a:pos x="744" y="480"/>
                </a:cxn>
                <a:cxn ang="0">
                  <a:pos x="66" y="480"/>
                </a:cxn>
                <a:cxn ang="0">
                  <a:pos x="109" y="622"/>
                </a:cxn>
                <a:cxn ang="0">
                  <a:pos x="204" y="737"/>
                </a:cxn>
                <a:cxn ang="0">
                  <a:pos x="336" y="809"/>
                </a:cxn>
                <a:cxn ang="0">
                  <a:pos x="494" y="834"/>
                </a:cxn>
                <a:cxn ang="0">
                  <a:pos x="764" y="837"/>
                </a:cxn>
                <a:cxn ang="0">
                  <a:pos x="793" y="848"/>
                </a:cxn>
                <a:cxn ang="0">
                  <a:pos x="793" y="885"/>
                </a:cxn>
                <a:cxn ang="0">
                  <a:pos x="764" y="896"/>
                </a:cxn>
                <a:cxn ang="0">
                  <a:pos x="491" y="896"/>
                </a:cxn>
                <a:cxn ang="0">
                  <a:pos x="319" y="868"/>
                </a:cxn>
                <a:cxn ang="0">
                  <a:pos x="172" y="793"/>
                </a:cxn>
                <a:cxn ang="0">
                  <a:pos x="66" y="675"/>
                </a:cxn>
                <a:cxn ang="0">
                  <a:pos x="9" y="527"/>
                </a:cxn>
                <a:cxn ang="0">
                  <a:pos x="9" y="368"/>
                </a:cxn>
                <a:cxn ang="0">
                  <a:pos x="66" y="220"/>
                </a:cxn>
                <a:cxn ang="0">
                  <a:pos x="172" y="103"/>
                </a:cxn>
                <a:cxn ang="0">
                  <a:pos x="319" y="28"/>
                </a:cxn>
                <a:cxn ang="0">
                  <a:pos x="491" y="0"/>
                </a:cxn>
              </a:cxnLst>
              <a:rect l="0" t="0" r="r" b="b"/>
              <a:pathLst>
                <a:path w="799" h="896">
                  <a:moveTo>
                    <a:pt x="491" y="0"/>
                  </a:moveTo>
                  <a:lnTo>
                    <a:pt x="744" y="0"/>
                  </a:lnTo>
                  <a:lnTo>
                    <a:pt x="764" y="0"/>
                  </a:lnTo>
                  <a:lnTo>
                    <a:pt x="781" y="3"/>
                  </a:lnTo>
                  <a:lnTo>
                    <a:pt x="793" y="11"/>
                  </a:lnTo>
                  <a:lnTo>
                    <a:pt x="799" y="28"/>
                  </a:lnTo>
                  <a:lnTo>
                    <a:pt x="793" y="47"/>
                  </a:lnTo>
                  <a:lnTo>
                    <a:pt x="781" y="56"/>
                  </a:lnTo>
                  <a:lnTo>
                    <a:pt x="764" y="59"/>
                  </a:lnTo>
                  <a:lnTo>
                    <a:pt x="744" y="61"/>
                  </a:lnTo>
                  <a:lnTo>
                    <a:pt x="494" y="61"/>
                  </a:lnTo>
                  <a:lnTo>
                    <a:pt x="414" y="67"/>
                  </a:lnTo>
                  <a:lnTo>
                    <a:pt x="336" y="86"/>
                  </a:lnTo>
                  <a:lnTo>
                    <a:pt x="264" y="117"/>
                  </a:lnTo>
                  <a:lnTo>
                    <a:pt x="204" y="159"/>
                  </a:lnTo>
                  <a:lnTo>
                    <a:pt x="149" y="212"/>
                  </a:lnTo>
                  <a:lnTo>
                    <a:pt x="109" y="273"/>
                  </a:lnTo>
                  <a:lnTo>
                    <a:pt x="80" y="340"/>
                  </a:lnTo>
                  <a:lnTo>
                    <a:pt x="66" y="416"/>
                  </a:lnTo>
                  <a:lnTo>
                    <a:pt x="744" y="416"/>
                  </a:lnTo>
                  <a:lnTo>
                    <a:pt x="764" y="416"/>
                  </a:lnTo>
                  <a:lnTo>
                    <a:pt x="781" y="421"/>
                  </a:lnTo>
                  <a:lnTo>
                    <a:pt x="793" y="430"/>
                  </a:lnTo>
                  <a:lnTo>
                    <a:pt x="799" y="446"/>
                  </a:lnTo>
                  <a:lnTo>
                    <a:pt x="793" y="466"/>
                  </a:lnTo>
                  <a:lnTo>
                    <a:pt x="781" y="474"/>
                  </a:lnTo>
                  <a:lnTo>
                    <a:pt x="764" y="480"/>
                  </a:lnTo>
                  <a:lnTo>
                    <a:pt x="744" y="480"/>
                  </a:lnTo>
                  <a:lnTo>
                    <a:pt x="744" y="480"/>
                  </a:lnTo>
                  <a:lnTo>
                    <a:pt x="66" y="480"/>
                  </a:lnTo>
                  <a:lnTo>
                    <a:pt x="80" y="555"/>
                  </a:lnTo>
                  <a:lnTo>
                    <a:pt x="109" y="622"/>
                  </a:lnTo>
                  <a:lnTo>
                    <a:pt x="149" y="684"/>
                  </a:lnTo>
                  <a:lnTo>
                    <a:pt x="204" y="737"/>
                  </a:lnTo>
                  <a:lnTo>
                    <a:pt x="264" y="779"/>
                  </a:lnTo>
                  <a:lnTo>
                    <a:pt x="336" y="809"/>
                  </a:lnTo>
                  <a:lnTo>
                    <a:pt x="414" y="829"/>
                  </a:lnTo>
                  <a:lnTo>
                    <a:pt x="494" y="834"/>
                  </a:lnTo>
                  <a:lnTo>
                    <a:pt x="744" y="834"/>
                  </a:lnTo>
                  <a:lnTo>
                    <a:pt x="764" y="837"/>
                  </a:lnTo>
                  <a:lnTo>
                    <a:pt x="781" y="840"/>
                  </a:lnTo>
                  <a:lnTo>
                    <a:pt x="793" y="848"/>
                  </a:lnTo>
                  <a:lnTo>
                    <a:pt x="799" y="868"/>
                  </a:lnTo>
                  <a:lnTo>
                    <a:pt x="793" y="885"/>
                  </a:lnTo>
                  <a:lnTo>
                    <a:pt x="781" y="893"/>
                  </a:lnTo>
                  <a:lnTo>
                    <a:pt x="764" y="896"/>
                  </a:lnTo>
                  <a:lnTo>
                    <a:pt x="744" y="896"/>
                  </a:lnTo>
                  <a:lnTo>
                    <a:pt x="491" y="896"/>
                  </a:lnTo>
                  <a:lnTo>
                    <a:pt x="402" y="890"/>
                  </a:lnTo>
                  <a:lnTo>
                    <a:pt x="319" y="868"/>
                  </a:lnTo>
                  <a:lnTo>
                    <a:pt x="241" y="834"/>
                  </a:lnTo>
                  <a:lnTo>
                    <a:pt x="172" y="793"/>
                  </a:lnTo>
                  <a:lnTo>
                    <a:pt x="115" y="737"/>
                  </a:lnTo>
                  <a:lnTo>
                    <a:pt x="66" y="675"/>
                  </a:lnTo>
                  <a:lnTo>
                    <a:pt x="32" y="606"/>
                  </a:lnTo>
                  <a:lnTo>
                    <a:pt x="9" y="527"/>
                  </a:lnTo>
                  <a:lnTo>
                    <a:pt x="0" y="446"/>
                  </a:lnTo>
                  <a:lnTo>
                    <a:pt x="9" y="368"/>
                  </a:lnTo>
                  <a:lnTo>
                    <a:pt x="32" y="290"/>
                  </a:lnTo>
                  <a:lnTo>
                    <a:pt x="66" y="220"/>
                  </a:lnTo>
                  <a:lnTo>
                    <a:pt x="115" y="159"/>
                  </a:lnTo>
                  <a:lnTo>
                    <a:pt x="172" y="103"/>
                  </a:lnTo>
                  <a:lnTo>
                    <a:pt x="241" y="61"/>
                  </a:lnTo>
                  <a:lnTo>
                    <a:pt x="319" y="28"/>
                  </a:lnTo>
                  <a:lnTo>
                    <a:pt x="402" y="6"/>
                  </a:lnTo>
                  <a:lnTo>
                    <a:pt x="4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noEditPoints="1"/>
            </p:cNvSpPr>
            <p:nvPr/>
          </p:nvSpPr>
          <p:spPr bwMode="auto">
            <a:xfrm>
              <a:off x="12631" y="2068"/>
              <a:ext cx="1149" cy="1091"/>
            </a:xfrm>
            <a:custGeom>
              <a:avLst/>
              <a:gdLst/>
              <a:ahLst/>
              <a:cxnLst>
                <a:cxn ang="0">
                  <a:pos x="147" y="72"/>
                </a:cxn>
                <a:cxn ang="0">
                  <a:pos x="181" y="131"/>
                </a:cxn>
                <a:cxn ang="0">
                  <a:pos x="647" y="854"/>
                </a:cxn>
                <a:cxn ang="0">
                  <a:pos x="555" y="661"/>
                </a:cxn>
                <a:cxn ang="0">
                  <a:pos x="454" y="435"/>
                </a:cxn>
                <a:cxn ang="0">
                  <a:pos x="374" y="232"/>
                </a:cxn>
                <a:cxn ang="0">
                  <a:pos x="339" y="100"/>
                </a:cxn>
                <a:cxn ang="0">
                  <a:pos x="354" y="59"/>
                </a:cxn>
                <a:cxn ang="0">
                  <a:pos x="914" y="56"/>
                </a:cxn>
                <a:cxn ang="0">
                  <a:pos x="931" y="145"/>
                </a:cxn>
                <a:cxn ang="0">
                  <a:pos x="940" y="167"/>
                </a:cxn>
                <a:cxn ang="0">
                  <a:pos x="977" y="84"/>
                </a:cxn>
                <a:cxn ang="0">
                  <a:pos x="52" y="0"/>
                </a:cxn>
                <a:cxn ang="0">
                  <a:pos x="509" y="5"/>
                </a:cxn>
                <a:cxn ang="0">
                  <a:pos x="523" y="31"/>
                </a:cxn>
                <a:cxn ang="0">
                  <a:pos x="517" y="45"/>
                </a:cxn>
                <a:cxn ang="0">
                  <a:pos x="491" y="56"/>
                </a:cxn>
                <a:cxn ang="0">
                  <a:pos x="405" y="89"/>
                </a:cxn>
                <a:cxn ang="0">
                  <a:pos x="411" y="167"/>
                </a:cxn>
                <a:cxn ang="0">
                  <a:pos x="471" y="329"/>
                </a:cxn>
                <a:cxn ang="0">
                  <a:pos x="552" y="519"/>
                </a:cxn>
                <a:cxn ang="0">
                  <a:pos x="626" y="684"/>
                </a:cxn>
                <a:cxn ang="0">
                  <a:pos x="670" y="773"/>
                </a:cxn>
                <a:cxn ang="0">
                  <a:pos x="744" y="600"/>
                </a:cxn>
                <a:cxn ang="0">
                  <a:pos x="779" y="511"/>
                </a:cxn>
                <a:cxn ang="0">
                  <a:pos x="793" y="474"/>
                </a:cxn>
                <a:cxn ang="0">
                  <a:pos x="813" y="416"/>
                </a:cxn>
                <a:cxn ang="0">
                  <a:pos x="862" y="248"/>
                </a:cxn>
                <a:cxn ang="0">
                  <a:pos x="873" y="112"/>
                </a:cxn>
                <a:cxn ang="0">
                  <a:pos x="845" y="61"/>
                </a:cxn>
                <a:cxn ang="0">
                  <a:pos x="813" y="53"/>
                </a:cxn>
                <a:cxn ang="0">
                  <a:pos x="796" y="47"/>
                </a:cxn>
                <a:cxn ang="0">
                  <a:pos x="787" y="28"/>
                </a:cxn>
                <a:cxn ang="0">
                  <a:pos x="819" y="0"/>
                </a:cxn>
                <a:cxn ang="0">
                  <a:pos x="1115" y="0"/>
                </a:cxn>
                <a:cxn ang="0">
                  <a:pos x="1149" y="28"/>
                </a:cxn>
                <a:cxn ang="0">
                  <a:pos x="1138" y="47"/>
                </a:cxn>
                <a:cxn ang="0">
                  <a:pos x="1121" y="53"/>
                </a:cxn>
                <a:cxn ang="0">
                  <a:pos x="1060" y="72"/>
                </a:cxn>
                <a:cxn ang="0">
                  <a:pos x="1023" y="120"/>
                </a:cxn>
                <a:cxn ang="0">
                  <a:pos x="618" y="1060"/>
                </a:cxn>
                <a:cxn ang="0">
                  <a:pos x="601" y="1085"/>
                </a:cxn>
                <a:cxn ang="0">
                  <a:pos x="578" y="1088"/>
                </a:cxn>
                <a:cxn ang="0">
                  <a:pos x="552" y="1060"/>
                </a:cxn>
                <a:cxn ang="0">
                  <a:pos x="109" y="117"/>
                </a:cxn>
                <a:cxn ang="0">
                  <a:pos x="58" y="64"/>
                </a:cxn>
                <a:cxn ang="0">
                  <a:pos x="20" y="53"/>
                </a:cxn>
                <a:cxn ang="0">
                  <a:pos x="6" y="42"/>
                </a:cxn>
                <a:cxn ang="0">
                  <a:pos x="6" y="11"/>
                </a:cxn>
                <a:cxn ang="0">
                  <a:pos x="52" y="0"/>
                </a:cxn>
              </a:cxnLst>
              <a:rect l="0" t="0" r="r" b="b"/>
              <a:pathLst>
                <a:path w="1149" h="1091">
                  <a:moveTo>
                    <a:pt x="132" y="56"/>
                  </a:moveTo>
                  <a:lnTo>
                    <a:pt x="138" y="61"/>
                  </a:lnTo>
                  <a:lnTo>
                    <a:pt x="147" y="72"/>
                  </a:lnTo>
                  <a:lnTo>
                    <a:pt x="158" y="92"/>
                  </a:lnTo>
                  <a:lnTo>
                    <a:pt x="170" y="112"/>
                  </a:lnTo>
                  <a:lnTo>
                    <a:pt x="181" y="131"/>
                  </a:lnTo>
                  <a:lnTo>
                    <a:pt x="181" y="131"/>
                  </a:lnTo>
                  <a:lnTo>
                    <a:pt x="586" y="996"/>
                  </a:lnTo>
                  <a:lnTo>
                    <a:pt x="647" y="854"/>
                  </a:lnTo>
                  <a:lnTo>
                    <a:pt x="618" y="795"/>
                  </a:lnTo>
                  <a:lnTo>
                    <a:pt x="589" y="731"/>
                  </a:lnTo>
                  <a:lnTo>
                    <a:pt x="555" y="661"/>
                  </a:lnTo>
                  <a:lnTo>
                    <a:pt x="523" y="586"/>
                  </a:lnTo>
                  <a:lnTo>
                    <a:pt x="489" y="511"/>
                  </a:lnTo>
                  <a:lnTo>
                    <a:pt x="454" y="435"/>
                  </a:lnTo>
                  <a:lnTo>
                    <a:pt x="425" y="363"/>
                  </a:lnTo>
                  <a:lnTo>
                    <a:pt x="397" y="296"/>
                  </a:lnTo>
                  <a:lnTo>
                    <a:pt x="374" y="232"/>
                  </a:lnTo>
                  <a:lnTo>
                    <a:pt x="356" y="179"/>
                  </a:lnTo>
                  <a:lnTo>
                    <a:pt x="345" y="134"/>
                  </a:lnTo>
                  <a:lnTo>
                    <a:pt x="339" y="100"/>
                  </a:lnTo>
                  <a:lnTo>
                    <a:pt x="342" y="81"/>
                  </a:lnTo>
                  <a:lnTo>
                    <a:pt x="348" y="67"/>
                  </a:lnTo>
                  <a:lnTo>
                    <a:pt x="354" y="59"/>
                  </a:lnTo>
                  <a:lnTo>
                    <a:pt x="362" y="56"/>
                  </a:lnTo>
                  <a:lnTo>
                    <a:pt x="132" y="56"/>
                  </a:lnTo>
                  <a:close/>
                  <a:moveTo>
                    <a:pt x="914" y="56"/>
                  </a:moveTo>
                  <a:lnTo>
                    <a:pt x="928" y="84"/>
                  </a:lnTo>
                  <a:lnTo>
                    <a:pt x="931" y="117"/>
                  </a:lnTo>
                  <a:lnTo>
                    <a:pt x="931" y="145"/>
                  </a:lnTo>
                  <a:lnTo>
                    <a:pt x="931" y="167"/>
                  </a:lnTo>
                  <a:lnTo>
                    <a:pt x="928" y="190"/>
                  </a:lnTo>
                  <a:lnTo>
                    <a:pt x="940" y="167"/>
                  </a:lnTo>
                  <a:lnTo>
                    <a:pt x="951" y="139"/>
                  </a:lnTo>
                  <a:lnTo>
                    <a:pt x="963" y="117"/>
                  </a:lnTo>
                  <a:lnTo>
                    <a:pt x="977" y="84"/>
                  </a:lnTo>
                  <a:lnTo>
                    <a:pt x="1000" y="56"/>
                  </a:lnTo>
                  <a:lnTo>
                    <a:pt x="914" y="56"/>
                  </a:lnTo>
                  <a:close/>
                  <a:moveTo>
                    <a:pt x="52" y="0"/>
                  </a:moveTo>
                  <a:lnTo>
                    <a:pt x="471" y="0"/>
                  </a:lnTo>
                  <a:lnTo>
                    <a:pt x="491" y="0"/>
                  </a:lnTo>
                  <a:lnTo>
                    <a:pt x="509" y="5"/>
                  </a:lnTo>
                  <a:lnTo>
                    <a:pt x="520" y="11"/>
                  </a:lnTo>
                  <a:lnTo>
                    <a:pt x="523" y="28"/>
                  </a:lnTo>
                  <a:lnTo>
                    <a:pt x="523" y="31"/>
                  </a:lnTo>
                  <a:lnTo>
                    <a:pt x="523" y="36"/>
                  </a:lnTo>
                  <a:lnTo>
                    <a:pt x="520" y="42"/>
                  </a:lnTo>
                  <a:lnTo>
                    <a:pt x="517" y="45"/>
                  </a:lnTo>
                  <a:lnTo>
                    <a:pt x="512" y="50"/>
                  </a:lnTo>
                  <a:lnTo>
                    <a:pt x="503" y="53"/>
                  </a:lnTo>
                  <a:lnTo>
                    <a:pt x="491" y="56"/>
                  </a:lnTo>
                  <a:lnTo>
                    <a:pt x="454" y="61"/>
                  </a:lnTo>
                  <a:lnTo>
                    <a:pt x="422" y="75"/>
                  </a:lnTo>
                  <a:lnTo>
                    <a:pt x="405" y="89"/>
                  </a:lnTo>
                  <a:lnTo>
                    <a:pt x="397" y="100"/>
                  </a:lnTo>
                  <a:lnTo>
                    <a:pt x="399" y="128"/>
                  </a:lnTo>
                  <a:lnTo>
                    <a:pt x="411" y="167"/>
                  </a:lnTo>
                  <a:lnTo>
                    <a:pt x="425" y="215"/>
                  </a:lnTo>
                  <a:lnTo>
                    <a:pt x="445" y="268"/>
                  </a:lnTo>
                  <a:lnTo>
                    <a:pt x="471" y="329"/>
                  </a:lnTo>
                  <a:lnTo>
                    <a:pt x="497" y="391"/>
                  </a:lnTo>
                  <a:lnTo>
                    <a:pt x="523" y="455"/>
                  </a:lnTo>
                  <a:lnTo>
                    <a:pt x="552" y="519"/>
                  </a:lnTo>
                  <a:lnTo>
                    <a:pt x="578" y="578"/>
                  </a:lnTo>
                  <a:lnTo>
                    <a:pt x="603" y="633"/>
                  </a:lnTo>
                  <a:lnTo>
                    <a:pt x="626" y="684"/>
                  </a:lnTo>
                  <a:lnTo>
                    <a:pt x="647" y="725"/>
                  </a:lnTo>
                  <a:lnTo>
                    <a:pt x="661" y="756"/>
                  </a:lnTo>
                  <a:lnTo>
                    <a:pt x="670" y="773"/>
                  </a:lnTo>
                  <a:lnTo>
                    <a:pt x="701" y="703"/>
                  </a:lnTo>
                  <a:lnTo>
                    <a:pt x="724" y="645"/>
                  </a:lnTo>
                  <a:lnTo>
                    <a:pt x="744" y="600"/>
                  </a:lnTo>
                  <a:lnTo>
                    <a:pt x="759" y="561"/>
                  </a:lnTo>
                  <a:lnTo>
                    <a:pt x="770" y="533"/>
                  </a:lnTo>
                  <a:lnTo>
                    <a:pt x="779" y="511"/>
                  </a:lnTo>
                  <a:lnTo>
                    <a:pt x="784" y="494"/>
                  </a:lnTo>
                  <a:lnTo>
                    <a:pt x="790" y="483"/>
                  </a:lnTo>
                  <a:lnTo>
                    <a:pt x="793" y="474"/>
                  </a:lnTo>
                  <a:lnTo>
                    <a:pt x="796" y="466"/>
                  </a:lnTo>
                  <a:lnTo>
                    <a:pt x="799" y="458"/>
                  </a:lnTo>
                  <a:lnTo>
                    <a:pt x="813" y="416"/>
                  </a:lnTo>
                  <a:lnTo>
                    <a:pt x="830" y="363"/>
                  </a:lnTo>
                  <a:lnTo>
                    <a:pt x="848" y="307"/>
                  </a:lnTo>
                  <a:lnTo>
                    <a:pt x="862" y="248"/>
                  </a:lnTo>
                  <a:lnTo>
                    <a:pt x="873" y="195"/>
                  </a:lnTo>
                  <a:lnTo>
                    <a:pt x="876" y="145"/>
                  </a:lnTo>
                  <a:lnTo>
                    <a:pt x="873" y="112"/>
                  </a:lnTo>
                  <a:lnTo>
                    <a:pt x="868" y="86"/>
                  </a:lnTo>
                  <a:lnTo>
                    <a:pt x="856" y="70"/>
                  </a:lnTo>
                  <a:lnTo>
                    <a:pt x="845" y="61"/>
                  </a:lnTo>
                  <a:lnTo>
                    <a:pt x="833" y="56"/>
                  </a:lnTo>
                  <a:lnTo>
                    <a:pt x="819" y="56"/>
                  </a:lnTo>
                  <a:lnTo>
                    <a:pt x="813" y="53"/>
                  </a:lnTo>
                  <a:lnTo>
                    <a:pt x="807" y="53"/>
                  </a:lnTo>
                  <a:lnTo>
                    <a:pt x="802" y="50"/>
                  </a:lnTo>
                  <a:lnTo>
                    <a:pt x="796" y="47"/>
                  </a:lnTo>
                  <a:lnTo>
                    <a:pt x="790" y="42"/>
                  </a:lnTo>
                  <a:lnTo>
                    <a:pt x="787" y="36"/>
                  </a:lnTo>
                  <a:lnTo>
                    <a:pt x="787" y="28"/>
                  </a:lnTo>
                  <a:lnTo>
                    <a:pt x="790" y="11"/>
                  </a:lnTo>
                  <a:lnTo>
                    <a:pt x="802" y="5"/>
                  </a:lnTo>
                  <a:lnTo>
                    <a:pt x="819" y="0"/>
                  </a:lnTo>
                  <a:lnTo>
                    <a:pt x="839" y="0"/>
                  </a:lnTo>
                  <a:lnTo>
                    <a:pt x="1095" y="0"/>
                  </a:lnTo>
                  <a:lnTo>
                    <a:pt x="1115" y="0"/>
                  </a:lnTo>
                  <a:lnTo>
                    <a:pt x="1132" y="5"/>
                  </a:lnTo>
                  <a:lnTo>
                    <a:pt x="1144" y="11"/>
                  </a:lnTo>
                  <a:lnTo>
                    <a:pt x="1149" y="28"/>
                  </a:lnTo>
                  <a:lnTo>
                    <a:pt x="1146" y="36"/>
                  </a:lnTo>
                  <a:lnTo>
                    <a:pt x="1144" y="42"/>
                  </a:lnTo>
                  <a:lnTo>
                    <a:pt x="1138" y="47"/>
                  </a:lnTo>
                  <a:lnTo>
                    <a:pt x="1132" y="50"/>
                  </a:lnTo>
                  <a:lnTo>
                    <a:pt x="1126" y="53"/>
                  </a:lnTo>
                  <a:lnTo>
                    <a:pt x="1121" y="53"/>
                  </a:lnTo>
                  <a:lnTo>
                    <a:pt x="1115" y="56"/>
                  </a:lnTo>
                  <a:lnTo>
                    <a:pt x="1086" y="61"/>
                  </a:lnTo>
                  <a:lnTo>
                    <a:pt x="1060" y="72"/>
                  </a:lnTo>
                  <a:lnTo>
                    <a:pt x="1043" y="89"/>
                  </a:lnTo>
                  <a:lnTo>
                    <a:pt x="1031" y="106"/>
                  </a:lnTo>
                  <a:lnTo>
                    <a:pt x="1023" y="120"/>
                  </a:lnTo>
                  <a:lnTo>
                    <a:pt x="1017" y="134"/>
                  </a:lnTo>
                  <a:lnTo>
                    <a:pt x="1017" y="134"/>
                  </a:lnTo>
                  <a:lnTo>
                    <a:pt x="618" y="1060"/>
                  </a:lnTo>
                  <a:lnTo>
                    <a:pt x="612" y="1072"/>
                  </a:lnTo>
                  <a:lnTo>
                    <a:pt x="606" y="1080"/>
                  </a:lnTo>
                  <a:lnTo>
                    <a:pt x="601" y="1085"/>
                  </a:lnTo>
                  <a:lnTo>
                    <a:pt x="595" y="1091"/>
                  </a:lnTo>
                  <a:lnTo>
                    <a:pt x="586" y="1091"/>
                  </a:lnTo>
                  <a:lnTo>
                    <a:pt x="578" y="1088"/>
                  </a:lnTo>
                  <a:lnTo>
                    <a:pt x="569" y="1083"/>
                  </a:lnTo>
                  <a:lnTo>
                    <a:pt x="560" y="1074"/>
                  </a:lnTo>
                  <a:lnTo>
                    <a:pt x="552" y="1060"/>
                  </a:lnTo>
                  <a:lnTo>
                    <a:pt x="124" y="139"/>
                  </a:lnTo>
                  <a:lnTo>
                    <a:pt x="118" y="131"/>
                  </a:lnTo>
                  <a:lnTo>
                    <a:pt x="109" y="117"/>
                  </a:lnTo>
                  <a:lnTo>
                    <a:pt x="95" y="98"/>
                  </a:lnTo>
                  <a:lnTo>
                    <a:pt x="78" y="78"/>
                  </a:lnTo>
                  <a:lnTo>
                    <a:pt x="58" y="64"/>
                  </a:lnTo>
                  <a:lnTo>
                    <a:pt x="35" y="56"/>
                  </a:lnTo>
                  <a:lnTo>
                    <a:pt x="26" y="53"/>
                  </a:lnTo>
                  <a:lnTo>
                    <a:pt x="20" y="53"/>
                  </a:lnTo>
                  <a:lnTo>
                    <a:pt x="15" y="50"/>
                  </a:lnTo>
                  <a:lnTo>
                    <a:pt x="9" y="47"/>
                  </a:lnTo>
                  <a:lnTo>
                    <a:pt x="6" y="42"/>
                  </a:lnTo>
                  <a:lnTo>
                    <a:pt x="3" y="36"/>
                  </a:lnTo>
                  <a:lnTo>
                    <a:pt x="0" y="28"/>
                  </a:lnTo>
                  <a:lnTo>
                    <a:pt x="6" y="11"/>
                  </a:lnTo>
                  <a:lnTo>
                    <a:pt x="15" y="5"/>
                  </a:lnTo>
                  <a:lnTo>
                    <a:pt x="32"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48" name="Group 24"/>
          <p:cNvGrpSpPr>
            <a:grpSpLocks noChangeAspect="1"/>
          </p:cNvGrpSpPr>
          <p:nvPr>
            <p:custDataLst>
              <p:tags r:id="rId2"/>
            </p:custDataLst>
          </p:nvPr>
        </p:nvGrpSpPr>
        <p:grpSpPr bwMode="auto">
          <a:xfrm>
            <a:off x="4191001" y="4191000"/>
            <a:ext cx="2389153" cy="419100"/>
            <a:chOff x="2657" y="2765"/>
            <a:chExt cx="6761" cy="1186"/>
          </a:xfrm>
          <a:solidFill>
            <a:srgbClr val="FF0000"/>
          </a:solidFill>
        </p:grpSpPr>
        <p:sp>
          <p:nvSpPr>
            <p:cNvPr id="1050" name="Freeform 26"/>
            <p:cNvSpPr>
              <a:spLocks/>
            </p:cNvSpPr>
            <p:nvPr/>
          </p:nvSpPr>
          <p:spPr bwMode="auto">
            <a:xfrm>
              <a:off x="2657" y="3196"/>
              <a:ext cx="671" cy="742"/>
            </a:xfrm>
            <a:custGeom>
              <a:avLst/>
              <a:gdLst/>
              <a:ahLst/>
              <a:cxnLst>
                <a:cxn ang="0">
                  <a:pos x="375" y="12"/>
                </a:cxn>
                <a:cxn ang="0">
                  <a:pos x="431" y="68"/>
                </a:cxn>
                <a:cxn ang="0">
                  <a:pos x="487" y="118"/>
                </a:cxn>
                <a:cxn ang="0">
                  <a:pos x="555" y="109"/>
                </a:cxn>
                <a:cxn ang="0">
                  <a:pos x="630" y="17"/>
                </a:cxn>
                <a:cxn ang="0">
                  <a:pos x="642" y="2"/>
                </a:cxn>
                <a:cxn ang="0">
                  <a:pos x="655" y="0"/>
                </a:cxn>
                <a:cxn ang="0">
                  <a:pos x="665" y="2"/>
                </a:cxn>
                <a:cxn ang="0">
                  <a:pos x="671" y="15"/>
                </a:cxn>
                <a:cxn ang="0">
                  <a:pos x="657" y="45"/>
                </a:cxn>
                <a:cxn ang="0">
                  <a:pos x="601" y="124"/>
                </a:cxn>
                <a:cxn ang="0">
                  <a:pos x="487" y="254"/>
                </a:cxn>
                <a:cxn ang="0">
                  <a:pos x="420" y="318"/>
                </a:cxn>
                <a:cxn ang="0">
                  <a:pos x="358" y="374"/>
                </a:cxn>
                <a:cxn ang="0">
                  <a:pos x="329" y="402"/>
                </a:cxn>
                <a:cxn ang="0">
                  <a:pos x="248" y="478"/>
                </a:cxn>
                <a:cxn ang="0">
                  <a:pos x="143" y="587"/>
                </a:cxn>
                <a:cxn ang="0">
                  <a:pos x="143" y="587"/>
                </a:cxn>
                <a:cxn ang="0">
                  <a:pos x="180" y="583"/>
                </a:cxn>
                <a:cxn ang="0">
                  <a:pos x="234" y="590"/>
                </a:cxn>
                <a:cxn ang="0">
                  <a:pos x="327" y="622"/>
                </a:cxn>
                <a:cxn ang="0">
                  <a:pos x="412" y="630"/>
                </a:cxn>
                <a:cxn ang="0">
                  <a:pos x="491" y="602"/>
                </a:cxn>
                <a:cxn ang="0">
                  <a:pos x="561" y="531"/>
                </a:cxn>
                <a:cxn ang="0">
                  <a:pos x="584" y="484"/>
                </a:cxn>
                <a:cxn ang="0">
                  <a:pos x="594" y="475"/>
                </a:cxn>
                <a:cxn ang="0">
                  <a:pos x="613" y="478"/>
                </a:cxn>
                <a:cxn ang="0">
                  <a:pos x="621" y="491"/>
                </a:cxn>
                <a:cxn ang="0">
                  <a:pos x="597" y="564"/>
                </a:cxn>
                <a:cxn ang="0">
                  <a:pos x="528" y="667"/>
                </a:cxn>
                <a:cxn ang="0">
                  <a:pos x="416" y="736"/>
                </a:cxn>
                <a:cxn ang="0">
                  <a:pos x="315" y="725"/>
                </a:cxn>
                <a:cxn ang="0">
                  <a:pos x="248" y="656"/>
                </a:cxn>
                <a:cxn ang="0">
                  <a:pos x="199" y="620"/>
                </a:cxn>
                <a:cxn ang="0">
                  <a:pos x="120" y="637"/>
                </a:cxn>
                <a:cxn ang="0">
                  <a:pos x="43" y="721"/>
                </a:cxn>
                <a:cxn ang="0">
                  <a:pos x="33" y="738"/>
                </a:cxn>
                <a:cxn ang="0">
                  <a:pos x="18" y="742"/>
                </a:cxn>
                <a:cxn ang="0">
                  <a:pos x="10" y="742"/>
                </a:cxn>
                <a:cxn ang="0">
                  <a:pos x="0" y="734"/>
                </a:cxn>
                <a:cxn ang="0">
                  <a:pos x="12" y="697"/>
                </a:cxn>
                <a:cxn ang="0">
                  <a:pos x="85" y="600"/>
                </a:cxn>
                <a:cxn ang="0">
                  <a:pos x="304" y="374"/>
                </a:cxn>
                <a:cxn ang="0">
                  <a:pos x="362" y="323"/>
                </a:cxn>
                <a:cxn ang="0">
                  <a:pos x="449" y="241"/>
                </a:cxn>
                <a:cxn ang="0">
                  <a:pos x="526" y="159"/>
                </a:cxn>
                <a:cxn ang="0">
                  <a:pos x="472" y="157"/>
                </a:cxn>
                <a:cxn ang="0">
                  <a:pos x="404" y="133"/>
                </a:cxn>
                <a:cxn ang="0">
                  <a:pos x="304" y="109"/>
                </a:cxn>
                <a:cxn ang="0">
                  <a:pos x="257" y="116"/>
                </a:cxn>
                <a:cxn ang="0">
                  <a:pos x="186" y="157"/>
                </a:cxn>
                <a:cxn ang="0">
                  <a:pos x="165" y="193"/>
                </a:cxn>
                <a:cxn ang="0">
                  <a:pos x="155" y="202"/>
                </a:cxn>
                <a:cxn ang="0">
                  <a:pos x="136" y="200"/>
                </a:cxn>
                <a:cxn ang="0">
                  <a:pos x="130" y="185"/>
                </a:cxn>
                <a:cxn ang="0">
                  <a:pos x="155" y="122"/>
                </a:cxn>
                <a:cxn ang="0">
                  <a:pos x="219" y="40"/>
                </a:cxn>
                <a:cxn ang="0">
                  <a:pos x="323" y="0"/>
                </a:cxn>
              </a:cxnLst>
              <a:rect l="0" t="0" r="r" b="b"/>
              <a:pathLst>
                <a:path w="671" h="742">
                  <a:moveTo>
                    <a:pt x="323" y="0"/>
                  </a:moveTo>
                  <a:lnTo>
                    <a:pt x="350" y="2"/>
                  </a:lnTo>
                  <a:lnTo>
                    <a:pt x="375" y="12"/>
                  </a:lnTo>
                  <a:lnTo>
                    <a:pt x="393" y="28"/>
                  </a:lnTo>
                  <a:lnTo>
                    <a:pt x="412" y="47"/>
                  </a:lnTo>
                  <a:lnTo>
                    <a:pt x="431" y="68"/>
                  </a:lnTo>
                  <a:lnTo>
                    <a:pt x="447" y="90"/>
                  </a:lnTo>
                  <a:lnTo>
                    <a:pt x="466" y="107"/>
                  </a:lnTo>
                  <a:lnTo>
                    <a:pt x="487" y="118"/>
                  </a:lnTo>
                  <a:lnTo>
                    <a:pt x="512" y="122"/>
                  </a:lnTo>
                  <a:lnTo>
                    <a:pt x="534" y="120"/>
                  </a:lnTo>
                  <a:lnTo>
                    <a:pt x="555" y="109"/>
                  </a:lnTo>
                  <a:lnTo>
                    <a:pt x="578" y="88"/>
                  </a:lnTo>
                  <a:lnTo>
                    <a:pt x="603" y="58"/>
                  </a:lnTo>
                  <a:lnTo>
                    <a:pt x="630" y="17"/>
                  </a:lnTo>
                  <a:lnTo>
                    <a:pt x="634" y="8"/>
                  </a:lnTo>
                  <a:lnTo>
                    <a:pt x="638" y="4"/>
                  </a:lnTo>
                  <a:lnTo>
                    <a:pt x="642" y="2"/>
                  </a:lnTo>
                  <a:lnTo>
                    <a:pt x="648" y="0"/>
                  </a:lnTo>
                  <a:lnTo>
                    <a:pt x="652" y="0"/>
                  </a:lnTo>
                  <a:lnTo>
                    <a:pt x="655" y="0"/>
                  </a:lnTo>
                  <a:lnTo>
                    <a:pt x="659" y="0"/>
                  </a:lnTo>
                  <a:lnTo>
                    <a:pt x="661" y="0"/>
                  </a:lnTo>
                  <a:lnTo>
                    <a:pt x="665" y="2"/>
                  </a:lnTo>
                  <a:lnTo>
                    <a:pt x="667" y="4"/>
                  </a:lnTo>
                  <a:lnTo>
                    <a:pt x="669" y="8"/>
                  </a:lnTo>
                  <a:lnTo>
                    <a:pt x="671" y="15"/>
                  </a:lnTo>
                  <a:lnTo>
                    <a:pt x="669" y="19"/>
                  </a:lnTo>
                  <a:lnTo>
                    <a:pt x="665" y="30"/>
                  </a:lnTo>
                  <a:lnTo>
                    <a:pt x="657" y="45"/>
                  </a:lnTo>
                  <a:lnTo>
                    <a:pt x="642" y="66"/>
                  </a:lnTo>
                  <a:lnTo>
                    <a:pt x="623" y="94"/>
                  </a:lnTo>
                  <a:lnTo>
                    <a:pt x="601" y="124"/>
                  </a:lnTo>
                  <a:lnTo>
                    <a:pt x="570" y="163"/>
                  </a:lnTo>
                  <a:lnTo>
                    <a:pt x="532" y="206"/>
                  </a:lnTo>
                  <a:lnTo>
                    <a:pt x="487" y="254"/>
                  </a:lnTo>
                  <a:lnTo>
                    <a:pt x="466" y="275"/>
                  </a:lnTo>
                  <a:lnTo>
                    <a:pt x="443" y="297"/>
                  </a:lnTo>
                  <a:lnTo>
                    <a:pt x="420" y="318"/>
                  </a:lnTo>
                  <a:lnTo>
                    <a:pt x="398" y="338"/>
                  </a:lnTo>
                  <a:lnTo>
                    <a:pt x="377" y="357"/>
                  </a:lnTo>
                  <a:lnTo>
                    <a:pt x="358" y="374"/>
                  </a:lnTo>
                  <a:lnTo>
                    <a:pt x="344" y="389"/>
                  </a:lnTo>
                  <a:lnTo>
                    <a:pt x="333" y="398"/>
                  </a:lnTo>
                  <a:lnTo>
                    <a:pt x="329" y="402"/>
                  </a:lnTo>
                  <a:lnTo>
                    <a:pt x="302" y="426"/>
                  </a:lnTo>
                  <a:lnTo>
                    <a:pt x="275" y="450"/>
                  </a:lnTo>
                  <a:lnTo>
                    <a:pt x="248" y="478"/>
                  </a:lnTo>
                  <a:lnTo>
                    <a:pt x="217" y="508"/>
                  </a:lnTo>
                  <a:lnTo>
                    <a:pt x="182" y="544"/>
                  </a:lnTo>
                  <a:lnTo>
                    <a:pt x="143" y="587"/>
                  </a:lnTo>
                  <a:lnTo>
                    <a:pt x="143" y="587"/>
                  </a:lnTo>
                  <a:lnTo>
                    <a:pt x="143" y="587"/>
                  </a:lnTo>
                  <a:lnTo>
                    <a:pt x="143" y="587"/>
                  </a:lnTo>
                  <a:lnTo>
                    <a:pt x="155" y="585"/>
                  </a:lnTo>
                  <a:lnTo>
                    <a:pt x="167" y="583"/>
                  </a:lnTo>
                  <a:lnTo>
                    <a:pt x="180" y="583"/>
                  </a:lnTo>
                  <a:lnTo>
                    <a:pt x="186" y="583"/>
                  </a:lnTo>
                  <a:lnTo>
                    <a:pt x="209" y="583"/>
                  </a:lnTo>
                  <a:lnTo>
                    <a:pt x="234" y="590"/>
                  </a:lnTo>
                  <a:lnTo>
                    <a:pt x="261" y="598"/>
                  </a:lnTo>
                  <a:lnTo>
                    <a:pt x="294" y="611"/>
                  </a:lnTo>
                  <a:lnTo>
                    <a:pt x="327" y="622"/>
                  </a:lnTo>
                  <a:lnTo>
                    <a:pt x="358" y="628"/>
                  </a:lnTo>
                  <a:lnTo>
                    <a:pt x="389" y="633"/>
                  </a:lnTo>
                  <a:lnTo>
                    <a:pt x="412" y="630"/>
                  </a:lnTo>
                  <a:lnTo>
                    <a:pt x="437" y="624"/>
                  </a:lnTo>
                  <a:lnTo>
                    <a:pt x="464" y="615"/>
                  </a:lnTo>
                  <a:lnTo>
                    <a:pt x="491" y="602"/>
                  </a:lnTo>
                  <a:lnTo>
                    <a:pt x="518" y="585"/>
                  </a:lnTo>
                  <a:lnTo>
                    <a:pt x="541" y="562"/>
                  </a:lnTo>
                  <a:lnTo>
                    <a:pt x="561" y="531"/>
                  </a:lnTo>
                  <a:lnTo>
                    <a:pt x="578" y="495"/>
                  </a:lnTo>
                  <a:lnTo>
                    <a:pt x="580" y="491"/>
                  </a:lnTo>
                  <a:lnTo>
                    <a:pt x="584" y="484"/>
                  </a:lnTo>
                  <a:lnTo>
                    <a:pt x="586" y="480"/>
                  </a:lnTo>
                  <a:lnTo>
                    <a:pt x="590" y="478"/>
                  </a:lnTo>
                  <a:lnTo>
                    <a:pt x="594" y="475"/>
                  </a:lnTo>
                  <a:lnTo>
                    <a:pt x="601" y="473"/>
                  </a:lnTo>
                  <a:lnTo>
                    <a:pt x="607" y="475"/>
                  </a:lnTo>
                  <a:lnTo>
                    <a:pt x="613" y="478"/>
                  </a:lnTo>
                  <a:lnTo>
                    <a:pt x="617" y="480"/>
                  </a:lnTo>
                  <a:lnTo>
                    <a:pt x="619" y="484"/>
                  </a:lnTo>
                  <a:lnTo>
                    <a:pt x="621" y="491"/>
                  </a:lnTo>
                  <a:lnTo>
                    <a:pt x="617" y="508"/>
                  </a:lnTo>
                  <a:lnTo>
                    <a:pt x="609" y="534"/>
                  </a:lnTo>
                  <a:lnTo>
                    <a:pt x="597" y="564"/>
                  </a:lnTo>
                  <a:lnTo>
                    <a:pt x="578" y="598"/>
                  </a:lnTo>
                  <a:lnTo>
                    <a:pt x="555" y="633"/>
                  </a:lnTo>
                  <a:lnTo>
                    <a:pt x="528" y="667"/>
                  </a:lnTo>
                  <a:lnTo>
                    <a:pt x="495" y="697"/>
                  </a:lnTo>
                  <a:lnTo>
                    <a:pt x="458" y="721"/>
                  </a:lnTo>
                  <a:lnTo>
                    <a:pt x="416" y="736"/>
                  </a:lnTo>
                  <a:lnTo>
                    <a:pt x="373" y="742"/>
                  </a:lnTo>
                  <a:lnTo>
                    <a:pt x="342" y="738"/>
                  </a:lnTo>
                  <a:lnTo>
                    <a:pt x="315" y="725"/>
                  </a:lnTo>
                  <a:lnTo>
                    <a:pt x="292" y="706"/>
                  </a:lnTo>
                  <a:lnTo>
                    <a:pt x="271" y="680"/>
                  </a:lnTo>
                  <a:lnTo>
                    <a:pt x="248" y="656"/>
                  </a:lnTo>
                  <a:lnTo>
                    <a:pt x="232" y="639"/>
                  </a:lnTo>
                  <a:lnTo>
                    <a:pt x="215" y="626"/>
                  </a:lnTo>
                  <a:lnTo>
                    <a:pt x="199" y="620"/>
                  </a:lnTo>
                  <a:lnTo>
                    <a:pt x="178" y="620"/>
                  </a:lnTo>
                  <a:lnTo>
                    <a:pt x="149" y="624"/>
                  </a:lnTo>
                  <a:lnTo>
                    <a:pt x="120" y="637"/>
                  </a:lnTo>
                  <a:lnTo>
                    <a:pt x="93" y="661"/>
                  </a:lnTo>
                  <a:lnTo>
                    <a:pt x="68" y="689"/>
                  </a:lnTo>
                  <a:lnTo>
                    <a:pt x="43" y="721"/>
                  </a:lnTo>
                  <a:lnTo>
                    <a:pt x="39" y="730"/>
                  </a:lnTo>
                  <a:lnTo>
                    <a:pt x="35" y="736"/>
                  </a:lnTo>
                  <a:lnTo>
                    <a:pt x="33" y="738"/>
                  </a:lnTo>
                  <a:lnTo>
                    <a:pt x="29" y="740"/>
                  </a:lnTo>
                  <a:lnTo>
                    <a:pt x="24" y="742"/>
                  </a:lnTo>
                  <a:lnTo>
                    <a:pt x="18" y="742"/>
                  </a:lnTo>
                  <a:lnTo>
                    <a:pt x="16" y="742"/>
                  </a:lnTo>
                  <a:lnTo>
                    <a:pt x="14" y="742"/>
                  </a:lnTo>
                  <a:lnTo>
                    <a:pt x="10" y="742"/>
                  </a:lnTo>
                  <a:lnTo>
                    <a:pt x="6" y="740"/>
                  </a:lnTo>
                  <a:lnTo>
                    <a:pt x="4" y="736"/>
                  </a:lnTo>
                  <a:lnTo>
                    <a:pt x="0" y="734"/>
                  </a:lnTo>
                  <a:lnTo>
                    <a:pt x="0" y="727"/>
                  </a:lnTo>
                  <a:lnTo>
                    <a:pt x="2" y="717"/>
                  </a:lnTo>
                  <a:lnTo>
                    <a:pt x="12" y="697"/>
                  </a:lnTo>
                  <a:lnTo>
                    <a:pt x="31" y="671"/>
                  </a:lnTo>
                  <a:lnTo>
                    <a:pt x="53" y="639"/>
                  </a:lnTo>
                  <a:lnTo>
                    <a:pt x="85" y="600"/>
                  </a:lnTo>
                  <a:lnTo>
                    <a:pt x="120" y="557"/>
                  </a:lnTo>
                  <a:lnTo>
                    <a:pt x="163" y="510"/>
                  </a:lnTo>
                  <a:lnTo>
                    <a:pt x="304" y="374"/>
                  </a:lnTo>
                  <a:lnTo>
                    <a:pt x="319" y="361"/>
                  </a:lnTo>
                  <a:lnTo>
                    <a:pt x="337" y="344"/>
                  </a:lnTo>
                  <a:lnTo>
                    <a:pt x="362" y="323"/>
                  </a:lnTo>
                  <a:lnTo>
                    <a:pt x="391" y="297"/>
                  </a:lnTo>
                  <a:lnTo>
                    <a:pt x="420" y="269"/>
                  </a:lnTo>
                  <a:lnTo>
                    <a:pt x="449" y="241"/>
                  </a:lnTo>
                  <a:lnTo>
                    <a:pt x="478" y="211"/>
                  </a:lnTo>
                  <a:lnTo>
                    <a:pt x="505" y="185"/>
                  </a:lnTo>
                  <a:lnTo>
                    <a:pt x="526" y="159"/>
                  </a:lnTo>
                  <a:lnTo>
                    <a:pt x="507" y="159"/>
                  </a:lnTo>
                  <a:lnTo>
                    <a:pt x="489" y="159"/>
                  </a:lnTo>
                  <a:lnTo>
                    <a:pt x="472" y="157"/>
                  </a:lnTo>
                  <a:lnTo>
                    <a:pt x="454" y="152"/>
                  </a:lnTo>
                  <a:lnTo>
                    <a:pt x="433" y="144"/>
                  </a:lnTo>
                  <a:lnTo>
                    <a:pt x="404" y="133"/>
                  </a:lnTo>
                  <a:lnTo>
                    <a:pt x="369" y="122"/>
                  </a:lnTo>
                  <a:lnTo>
                    <a:pt x="337" y="114"/>
                  </a:lnTo>
                  <a:lnTo>
                    <a:pt x="304" y="109"/>
                  </a:lnTo>
                  <a:lnTo>
                    <a:pt x="296" y="109"/>
                  </a:lnTo>
                  <a:lnTo>
                    <a:pt x="277" y="112"/>
                  </a:lnTo>
                  <a:lnTo>
                    <a:pt x="257" y="116"/>
                  </a:lnTo>
                  <a:lnTo>
                    <a:pt x="232" y="124"/>
                  </a:lnTo>
                  <a:lnTo>
                    <a:pt x="209" y="137"/>
                  </a:lnTo>
                  <a:lnTo>
                    <a:pt x="186" y="157"/>
                  </a:lnTo>
                  <a:lnTo>
                    <a:pt x="172" y="185"/>
                  </a:lnTo>
                  <a:lnTo>
                    <a:pt x="167" y="189"/>
                  </a:lnTo>
                  <a:lnTo>
                    <a:pt x="165" y="193"/>
                  </a:lnTo>
                  <a:lnTo>
                    <a:pt x="163" y="198"/>
                  </a:lnTo>
                  <a:lnTo>
                    <a:pt x="159" y="200"/>
                  </a:lnTo>
                  <a:lnTo>
                    <a:pt x="155" y="202"/>
                  </a:lnTo>
                  <a:lnTo>
                    <a:pt x="149" y="202"/>
                  </a:lnTo>
                  <a:lnTo>
                    <a:pt x="143" y="202"/>
                  </a:lnTo>
                  <a:lnTo>
                    <a:pt x="136" y="200"/>
                  </a:lnTo>
                  <a:lnTo>
                    <a:pt x="134" y="196"/>
                  </a:lnTo>
                  <a:lnTo>
                    <a:pt x="132" y="191"/>
                  </a:lnTo>
                  <a:lnTo>
                    <a:pt x="130" y="185"/>
                  </a:lnTo>
                  <a:lnTo>
                    <a:pt x="134" y="170"/>
                  </a:lnTo>
                  <a:lnTo>
                    <a:pt x="141" y="148"/>
                  </a:lnTo>
                  <a:lnTo>
                    <a:pt x="155" y="122"/>
                  </a:lnTo>
                  <a:lnTo>
                    <a:pt x="172" y="94"/>
                  </a:lnTo>
                  <a:lnTo>
                    <a:pt x="194" y="66"/>
                  </a:lnTo>
                  <a:lnTo>
                    <a:pt x="219" y="40"/>
                  </a:lnTo>
                  <a:lnTo>
                    <a:pt x="250" y="19"/>
                  </a:lnTo>
                  <a:lnTo>
                    <a:pt x="284" y="4"/>
                  </a:lnTo>
                  <a:lnTo>
                    <a:pt x="3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7"/>
            <p:cNvSpPr>
              <a:spLocks noEditPoints="1"/>
            </p:cNvSpPr>
            <p:nvPr/>
          </p:nvSpPr>
          <p:spPr bwMode="auto">
            <a:xfrm>
              <a:off x="3985" y="3213"/>
              <a:ext cx="168" cy="708"/>
            </a:xfrm>
            <a:custGeom>
              <a:avLst/>
              <a:gdLst/>
              <a:ahLst/>
              <a:cxnLst>
                <a:cxn ang="0">
                  <a:pos x="85" y="534"/>
                </a:cxn>
                <a:cxn ang="0">
                  <a:pos x="110" y="538"/>
                </a:cxn>
                <a:cxn ang="0">
                  <a:pos x="133" y="551"/>
                </a:cxn>
                <a:cxn ang="0">
                  <a:pos x="152" y="570"/>
                </a:cxn>
                <a:cxn ang="0">
                  <a:pos x="164" y="592"/>
                </a:cxn>
                <a:cxn ang="0">
                  <a:pos x="168" y="620"/>
                </a:cxn>
                <a:cxn ang="0">
                  <a:pos x="164" y="648"/>
                </a:cxn>
                <a:cxn ang="0">
                  <a:pos x="152" y="672"/>
                </a:cxn>
                <a:cxn ang="0">
                  <a:pos x="133" y="691"/>
                </a:cxn>
                <a:cxn ang="0">
                  <a:pos x="110" y="704"/>
                </a:cxn>
                <a:cxn ang="0">
                  <a:pos x="85" y="708"/>
                </a:cxn>
                <a:cxn ang="0">
                  <a:pos x="58" y="704"/>
                </a:cxn>
                <a:cxn ang="0">
                  <a:pos x="35" y="691"/>
                </a:cxn>
                <a:cxn ang="0">
                  <a:pos x="17" y="672"/>
                </a:cxn>
                <a:cxn ang="0">
                  <a:pos x="4" y="648"/>
                </a:cxn>
                <a:cxn ang="0">
                  <a:pos x="0" y="620"/>
                </a:cxn>
                <a:cxn ang="0">
                  <a:pos x="4" y="592"/>
                </a:cxn>
                <a:cxn ang="0">
                  <a:pos x="17" y="570"/>
                </a:cxn>
                <a:cxn ang="0">
                  <a:pos x="35" y="551"/>
                </a:cxn>
                <a:cxn ang="0">
                  <a:pos x="58" y="538"/>
                </a:cxn>
                <a:cxn ang="0">
                  <a:pos x="85" y="534"/>
                </a:cxn>
                <a:cxn ang="0">
                  <a:pos x="85" y="0"/>
                </a:cxn>
                <a:cxn ang="0">
                  <a:pos x="110" y="4"/>
                </a:cxn>
                <a:cxn ang="0">
                  <a:pos x="133" y="17"/>
                </a:cxn>
                <a:cxn ang="0">
                  <a:pos x="152" y="36"/>
                </a:cxn>
                <a:cxn ang="0">
                  <a:pos x="164" y="60"/>
                </a:cxn>
                <a:cxn ang="0">
                  <a:pos x="168" y="88"/>
                </a:cxn>
                <a:cxn ang="0">
                  <a:pos x="164" y="114"/>
                </a:cxn>
                <a:cxn ang="0">
                  <a:pos x="152" y="138"/>
                </a:cxn>
                <a:cxn ang="0">
                  <a:pos x="133" y="157"/>
                </a:cxn>
                <a:cxn ang="0">
                  <a:pos x="110" y="168"/>
                </a:cxn>
                <a:cxn ang="0">
                  <a:pos x="85" y="172"/>
                </a:cxn>
                <a:cxn ang="0">
                  <a:pos x="58" y="168"/>
                </a:cxn>
                <a:cxn ang="0">
                  <a:pos x="35" y="157"/>
                </a:cxn>
                <a:cxn ang="0">
                  <a:pos x="17" y="138"/>
                </a:cxn>
                <a:cxn ang="0">
                  <a:pos x="4" y="114"/>
                </a:cxn>
                <a:cxn ang="0">
                  <a:pos x="0" y="88"/>
                </a:cxn>
                <a:cxn ang="0">
                  <a:pos x="4" y="60"/>
                </a:cxn>
                <a:cxn ang="0">
                  <a:pos x="17" y="36"/>
                </a:cxn>
                <a:cxn ang="0">
                  <a:pos x="35" y="17"/>
                </a:cxn>
                <a:cxn ang="0">
                  <a:pos x="58" y="4"/>
                </a:cxn>
                <a:cxn ang="0">
                  <a:pos x="85" y="0"/>
                </a:cxn>
              </a:cxnLst>
              <a:rect l="0" t="0" r="r" b="b"/>
              <a:pathLst>
                <a:path w="168" h="708">
                  <a:moveTo>
                    <a:pt x="85" y="534"/>
                  </a:moveTo>
                  <a:lnTo>
                    <a:pt x="110" y="538"/>
                  </a:lnTo>
                  <a:lnTo>
                    <a:pt x="133" y="551"/>
                  </a:lnTo>
                  <a:lnTo>
                    <a:pt x="152" y="570"/>
                  </a:lnTo>
                  <a:lnTo>
                    <a:pt x="164" y="592"/>
                  </a:lnTo>
                  <a:lnTo>
                    <a:pt x="168" y="620"/>
                  </a:lnTo>
                  <a:lnTo>
                    <a:pt x="164" y="648"/>
                  </a:lnTo>
                  <a:lnTo>
                    <a:pt x="152" y="672"/>
                  </a:lnTo>
                  <a:lnTo>
                    <a:pt x="133" y="691"/>
                  </a:lnTo>
                  <a:lnTo>
                    <a:pt x="110" y="704"/>
                  </a:lnTo>
                  <a:lnTo>
                    <a:pt x="85" y="708"/>
                  </a:lnTo>
                  <a:lnTo>
                    <a:pt x="58" y="704"/>
                  </a:lnTo>
                  <a:lnTo>
                    <a:pt x="35" y="691"/>
                  </a:lnTo>
                  <a:lnTo>
                    <a:pt x="17" y="672"/>
                  </a:lnTo>
                  <a:lnTo>
                    <a:pt x="4" y="648"/>
                  </a:lnTo>
                  <a:lnTo>
                    <a:pt x="0" y="620"/>
                  </a:lnTo>
                  <a:lnTo>
                    <a:pt x="4" y="592"/>
                  </a:lnTo>
                  <a:lnTo>
                    <a:pt x="17" y="570"/>
                  </a:lnTo>
                  <a:lnTo>
                    <a:pt x="35" y="551"/>
                  </a:lnTo>
                  <a:lnTo>
                    <a:pt x="58" y="538"/>
                  </a:lnTo>
                  <a:lnTo>
                    <a:pt x="85" y="534"/>
                  </a:lnTo>
                  <a:close/>
                  <a:moveTo>
                    <a:pt x="85" y="0"/>
                  </a:moveTo>
                  <a:lnTo>
                    <a:pt x="110" y="4"/>
                  </a:lnTo>
                  <a:lnTo>
                    <a:pt x="133" y="17"/>
                  </a:lnTo>
                  <a:lnTo>
                    <a:pt x="152" y="36"/>
                  </a:lnTo>
                  <a:lnTo>
                    <a:pt x="164" y="60"/>
                  </a:lnTo>
                  <a:lnTo>
                    <a:pt x="168" y="88"/>
                  </a:lnTo>
                  <a:lnTo>
                    <a:pt x="164" y="114"/>
                  </a:lnTo>
                  <a:lnTo>
                    <a:pt x="152" y="138"/>
                  </a:lnTo>
                  <a:lnTo>
                    <a:pt x="133" y="157"/>
                  </a:lnTo>
                  <a:lnTo>
                    <a:pt x="110" y="168"/>
                  </a:lnTo>
                  <a:lnTo>
                    <a:pt x="85" y="172"/>
                  </a:lnTo>
                  <a:lnTo>
                    <a:pt x="58" y="168"/>
                  </a:lnTo>
                  <a:lnTo>
                    <a:pt x="35" y="157"/>
                  </a:lnTo>
                  <a:lnTo>
                    <a:pt x="17" y="138"/>
                  </a:lnTo>
                  <a:lnTo>
                    <a:pt x="4" y="114"/>
                  </a:lnTo>
                  <a:lnTo>
                    <a:pt x="0" y="88"/>
                  </a:lnTo>
                  <a:lnTo>
                    <a:pt x="4" y="60"/>
                  </a:lnTo>
                  <a:lnTo>
                    <a:pt x="17" y="36"/>
                  </a:lnTo>
                  <a:lnTo>
                    <a:pt x="35" y="17"/>
                  </a:lnTo>
                  <a:lnTo>
                    <a:pt x="58" y="4"/>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noEditPoints="1"/>
            </p:cNvSpPr>
            <p:nvPr/>
          </p:nvSpPr>
          <p:spPr bwMode="auto">
            <a:xfrm>
              <a:off x="4729" y="2797"/>
              <a:ext cx="1136" cy="1154"/>
            </a:xfrm>
            <a:custGeom>
              <a:avLst/>
              <a:gdLst/>
              <a:ahLst/>
              <a:cxnLst>
                <a:cxn ang="0">
                  <a:pos x="141" y="71"/>
                </a:cxn>
                <a:cxn ang="0">
                  <a:pos x="170" y="121"/>
                </a:cxn>
                <a:cxn ang="0">
                  <a:pos x="579" y="1053"/>
                </a:cxn>
                <a:cxn ang="0">
                  <a:pos x="591" y="795"/>
                </a:cxn>
                <a:cxn ang="0">
                  <a:pos x="506" y="599"/>
                </a:cxn>
                <a:cxn ang="0">
                  <a:pos x="423" y="394"/>
                </a:cxn>
                <a:cxn ang="0">
                  <a:pos x="361" y="220"/>
                </a:cxn>
                <a:cxn ang="0">
                  <a:pos x="336" y="106"/>
                </a:cxn>
                <a:cxn ang="0">
                  <a:pos x="351" y="63"/>
                </a:cxn>
                <a:cxn ang="0">
                  <a:pos x="904" y="56"/>
                </a:cxn>
                <a:cxn ang="0">
                  <a:pos x="923" y="132"/>
                </a:cxn>
                <a:cxn ang="0">
                  <a:pos x="921" y="185"/>
                </a:cxn>
                <a:cxn ang="0">
                  <a:pos x="935" y="164"/>
                </a:cxn>
                <a:cxn ang="0">
                  <a:pos x="968" y="88"/>
                </a:cxn>
                <a:cxn ang="0">
                  <a:pos x="52" y="0"/>
                </a:cxn>
                <a:cxn ang="0">
                  <a:pos x="496" y="2"/>
                </a:cxn>
                <a:cxn ang="0">
                  <a:pos x="516" y="28"/>
                </a:cxn>
                <a:cxn ang="0">
                  <a:pos x="514" y="41"/>
                </a:cxn>
                <a:cxn ang="0">
                  <a:pos x="504" y="52"/>
                </a:cxn>
                <a:cxn ang="0">
                  <a:pos x="456" y="63"/>
                </a:cxn>
                <a:cxn ang="0">
                  <a:pos x="396" y="97"/>
                </a:cxn>
                <a:cxn ang="0">
                  <a:pos x="402" y="166"/>
                </a:cxn>
                <a:cxn ang="0">
                  <a:pos x="450" y="308"/>
                </a:cxn>
                <a:cxn ang="0">
                  <a:pos x="518" y="480"/>
                </a:cxn>
                <a:cxn ang="0">
                  <a:pos x="589" y="648"/>
                </a:cxn>
                <a:cxn ang="0">
                  <a:pos x="645" y="775"/>
                </a:cxn>
                <a:cxn ang="0">
                  <a:pos x="688" y="754"/>
                </a:cxn>
                <a:cxn ang="0">
                  <a:pos x="742" y="618"/>
                </a:cxn>
                <a:cxn ang="0">
                  <a:pos x="771" y="543"/>
                </a:cxn>
                <a:cxn ang="0">
                  <a:pos x="784" y="506"/>
                </a:cxn>
                <a:cxn ang="0">
                  <a:pos x="790" y="483"/>
                </a:cxn>
                <a:cxn ang="0">
                  <a:pos x="831" y="351"/>
                </a:cxn>
                <a:cxn ang="0">
                  <a:pos x="865" y="196"/>
                </a:cxn>
                <a:cxn ang="0">
                  <a:pos x="860" y="97"/>
                </a:cxn>
                <a:cxn ang="0">
                  <a:pos x="834" y="63"/>
                </a:cxn>
                <a:cxn ang="0">
                  <a:pos x="807" y="56"/>
                </a:cxn>
                <a:cxn ang="0">
                  <a:pos x="790" y="50"/>
                </a:cxn>
                <a:cxn ang="0">
                  <a:pos x="780" y="37"/>
                </a:cxn>
                <a:cxn ang="0">
                  <a:pos x="788" y="7"/>
                </a:cxn>
                <a:cxn ang="0">
                  <a:pos x="829" y="0"/>
                </a:cxn>
                <a:cxn ang="0">
                  <a:pos x="1115" y="2"/>
                </a:cxn>
                <a:cxn ang="0">
                  <a:pos x="1136" y="28"/>
                </a:cxn>
                <a:cxn ang="0">
                  <a:pos x="1128" y="48"/>
                </a:cxn>
                <a:cxn ang="0">
                  <a:pos x="1113" y="56"/>
                </a:cxn>
                <a:cxn ang="0">
                  <a:pos x="1074" y="65"/>
                </a:cxn>
                <a:cxn ang="0">
                  <a:pos x="1020" y="112"/>
                </a:cxn>
                <a:cxn ang="0">
                  <a:pos x="612" y="1120"/>
                </a:cxn>
                <a:cxn ang="0">
                  <a:pos x="597" y="1148"/>
                </a:cxn>
                <a:cxn ang="0">
                  <a:pos x="579" y="1154"/>
                </a:cxn>
                <a:cxn ang="0">
                  <a:pos x="560" y="1144"/>
                </a:cxn>
                <a:cxn ang="0">
                  <a:pos x="123" y="147"/>
                </a:cxn>
                <a:cxn ang="0">
                  <a:pos x="96" y="104"/>
                </a:cxn>
                <a:cxn ang="0">
                  <a:pos x="31" y="56"/>
                </a:cxn>
                <a:cxn ang="0">
                  <a:pos x="17" y="54"/>
                </a:cxn>
                <a:cxn ang="0">
                  <a:pos x="2" y="43"/>
                </a:cxn>
                <a:cxn ang="0">
                  <a:pos x="2" y="15"/>
                </a:cxn>
                <a:cxn ang="0">
                  <a:pos x="36" y="0"/>
                </a:cxn>
              </a:cxnLst>
              <a:rect l="0" t="0" r="r" b="b"/>
              <a:pathLst>
                <a:path w="1136" h="1154">
                  <a:moveTo>
                    <a:pt x="131" y="56"/>
                  </a:moveTo>
                  <a:lnTo>
                    <a:pt x="135" y="63"/>
                  </a:lnTo>
                  <a:lnTo>
                    <a:pt x="141" y="71"/>
                  </a:lnTo>
                  <a:lnTo>
                    <a:pt x="152" y="86"/>
                  </a:lnTo>
                  <a:lnTo>
                    <a:pt x="160" y="104"/>
                  </a:lnTo>
                  <a:lnTo>
                    <a:pt x="170" y="121"/>
                  </a:lnTo>
                  <a:lnTo>
                    <a:pt x="179" y="138"/>
                  </a:lnTo>
                  <a:lnTo>
                    <a:pt x="179" y="138"/>
                  </a:lnTo>
                  <a:lnTo>
                    <a:pt x="579" y="1053"/>
                  </a:lnTo>
                  <a:lnTo>
                    <a:pt x="639" y="905"/>
                  </a:lnTo>
                  <a:lnTo>
                    <a:pt x="616" y="853"/>
                  </a:lnTo>
                  <a:lnTo>
                    <a:pt x="591" y="795"/>
                  </a:lnTo>
                  <a:lnTo>
                    <a:pt x="564" y="732"/>
                  </a:lnTo>
                  <a:lnTo>
                    <a:pt x="535" y="666"/>
                  </a:lnTo>
                  <a:lnTo>
                    <a:pt x="506" y="599"/>
                  </a:lnTo>
                  <a:lnTo>
                    <a:pt x="477" y="530"/>
                  </a:lnTo>
                  <a:lnTo>
                    <a:pt x="450" y="461"/>
                  </a:lnTo>
                  <a:lnTo>
                    <a:pt x="423" y="394"/>
                  </a:lnTo>
                  <a:lnTo>
                    <a:pt x="400" y="332"/>
                  </a:lnTo>
                  <a:lnTo>
                    <a:pt x="378" y="274"/>
                  </a:lnTo>
                  <a:lnTo>
                    <a:pt x="361" y="220"/>
                  </a:lnTo>
                  <a:lnTo>
                    <a:pt x="346" y="172"/>
                  </a:lnTo>
                  <a:lnTo>
                    <a:pt x="338" y="136"/>
                  </a:lnTo>
                  <a:lnTo>
                    <a:pt x="336" y="106"/>
                  </a:lnTo>
                  <a:lnTo>
                    <a:pt x="338" y="84"/>
                  </a:lnTo>
                  <a:lnTo>
                    <a:pt x="342" y="69"/>
                  </a:lnTo>
                  <a:lnTo>
                    <a:pt x="351" y="63"/>
                  </a:lnTo>
                  <a:lnTo>
                    <a:pt x="359" y="56"/>
                  </a:lnTo>
                  <a:lnTo>
                    <a:pt x="131" y="56"/>
                  </a:lnTo>
                  <a:close/>
                  <a:moveTo>
                    <a:pt x="904" y="56"/>
                  </a:moveTo>
                  <a:lnTo>
                    <a:pt x="914" y="80"/>
                  </a:lnTo>
                  <a:lnTo>
                    <a:pt x="921" y="108"/>
                  </a:lnTo>
                  <a:lnTo>
                    <a:pt x="923" y="132"/>
                  </a:lnTo>
                  <a:lnTo>
                    <a:pt x="923" y="153"/>
                  </a:lnTo>
                  <a:lnTo>
                    <a:pt x="923" y="168"/>
                  </a:lnTo>
                  <a:lnTo>
                    <a:pt x="921" y="185"/>
                  </a:lnTo>
                  <a:lnTo>
                    <a:pt x="921" y="203"/>
                  </a:lnTo>
                  <a:lnTo>
                    <a:pt x="927" y="185"/>
                  </a:lnTo>
                  <a:lnTo>
                    <a:pt x="935" y="164"/>
                  </a:lnTo>
                  <a:lnTo>
                    <a:pt x="945" y="142"/>
                  </a:lnTo>
                  <a:lnTo>
                    <a:pt x="952" y="125"/>
                  </a:lnTo>
                  <a:lnTo>
                    <a:pt x="968" y="88"/>
                  </a:lnTo>
                  <a:lnTo>
                    <a:pt x="989" y="56"/>
                  </a:lnTo>
                  <a:lnTo>
                    <a:pt x="904" y="56"/>
                  </a:lnTo>
                  <a:close/>
                  <a:moveTo>
                    <a:pt x="52" y="0"/>
                  </a:moveTo>
                  <a:lnTo>
                    <a:pt x="465" y="0"/>
                  </a:lnTo>
                  <a:lnTo>
                    <a:pt x="481" y="0"/>
                  </a:lnTo>
                  <a:lnTo>
                    <a:pt x="496" y="2"/>
                  </a:lnTo>
                  <a:lnTo>
                    <a:pt x="508" y="7"/>
                  </a:lnTo>
                  <a:lnTo>
                    <a:pt x="514" y="15"/>
                  </a:lnTo>
                  <a:lnTo>
                    <a:pt x="516" y="28"/>
                  </a:lnTo>
                  <a:lnTo>
                    <a:pt x="516" y="32"/>
                  </a:lnTo>
                  <a:lnTo>
                    <a:pt x="516" y="37"/>
                  </a:lnTo>
                  <a:lnTo>
                    <a:pt x="514" y="41"/>
                  </a:lnTo>
                  <a:lnTo>
                    <a:pt x="512" y="45"/>
                  </a:lnTo>
                  <a:lnTo>
                    <a:pt x="508" y="50"/>
                  </a:lnTo>
                  <a:lnTo>
                    <a:pt x="504" y="52"/>
                  </a:lnTo>
                  <a:lnTo>
                    <a:pt x="496" y="56"/>
                  </a:lnTo>
                  <a:lnTo>
                    <a:pt x="487" y="56"/>
                  </a:lnTo>
                  <a:lnTo>
                    <a:pt x="456" y="63"/>
                  </a:lnTo>
                  <a:lnTo>
                    <a:pt x="429" y="73"/>
                  </a:lnTo>
                  <a:lnTo>
                    <a:pt x="409" y="86"/>
                  </a:lnTo>
                  <a:lnTo>
                    <a:pt x="396" y="97"/>
                  </a:lnTo>
                  <a:lnTo>
                    <a:pt x="392" y="106"/>
                  </a:lnTo>
                  <a:lnTo>
                    <a:pt x="396" y="132"/>
                  </a:lnTo>
                  <a:lnTo>
                    <a:pt x="402" y="166"/>
                  </a:lnTo>
                  <a:lnTo>
                    <a:pt x="415" y="207"/>
                  </a:lnTo>
                  <a:lnTo>
                    <a:pt x="431" y="254"/>
                  </a:lnTo>
                  <a:lnTo>
                    <a:pt x="450" y="308"/>
                  </a:lnTo>
                  <a:lnTo>
                    <a:pt x="471" y="364"/>
                  </a:lnTo>
                  <a:lnTo>
                    <a:pt x="494" y="422"/>
                  </a:lnTo>
                  <a:lnTo>
                    <a:pt x="518" y="480"/>
                  </a:lnTo>
                  <a:lnTo>
                    <a:pt x="541" y="539"/>
                  </a:lnTo>
                  <a:lnTo>
                    <a:pt x="566" y="597"/>
                  </a:lnTo>
                  <a:lnTo>
                    <a:pt x="589" y="648"/>
                  </a:lnTo>
                  <a:lnTo>
                    <a:pt x="610" y="698"/>
                  </a:lnTo>
                  <a:lnTo>
                    <a:pt x="628" y="741"/>
                  </a:lnTo>
                  <a:lnTo>
                    <a:pt x="645" y="775"/>
                  </a:lnTo>
                  <a:lnTo>
                    <a:pt x="655" y="801"/>
                  </a:lnTo>
                  <a:lnTo>
                    <a:pt x="664" y="818"/>
                  </a:lnTo>
                  <a:lnTo>
                    <a:pt x="688" y="754"/>
                  </a:lnTo>
                  <a:lnTo>
                    <a:pt x="709" y="700"/>
                  </a:lnTo>
                  <a:lnTo>
                    <a:pt x="728" y="655"/>
                  </a:lnTo>
                  <a:lnTo>
                    <a:pt x="742" y="618"/>
                  </a:lnTo>
                  <a:lnTo>
                    <a:pt x="755" y="586"/>
                  </a:lnTo>
                  <a:lnTo>
                    <a:pt x="763" y="562"/>
                  </a:lnTo>
                  <a:lnTo>
                    <a:pt x="771" y="543"/>
                  </a:lnTo>
                  <a:lnTo>
                    <a:pt x="776" y="528"/>
                  </a:lnTo>
                  <a:lnTo>
                    <a:pt x="780" y="515"/>
                  </a:lnTo>
                  <a:lnTo>
                    <a:pt x="784" y="506"/>
                  </a:lnTo>
                  <a:lnTo>
                    <a:pt x="786" y="498"/>
                  </a:lnTo>
                  <a:lnTo>
                    <a:pt x="788" y="491"/>
                  </a:lnTo>
                  <a:lnTo>
                    <a:pt x="790" y="483"/>
                  </a:lnTo>
                  <a:lnTo>
                    <a:pt x="802" y="446"/>
                  </a:lnTo>
                  <a:lnTo>
                    <a:pt x="817" y="401"/>
                  </a:lnTo>
                  <a:lnTo>
                    <a:pt x="831" y="351"/>
                  </a:lnTo>
                  <a:lnTo>
                    <a:pt x="846" y="300"/>
                  </a:lnTo>
                  <a:lnTo>
                    <a:pt x="856" y="246"/>
                  </a:lnTo>
                  <a:lnTo>
                    <a:pt x="865" y="196"/>
                  </a:lnTo>
                  <a:lnTo>
                    <a:pt x="867" y="153"/>
                  </a:lnTo>
                  <a:lnTo>
                    <a:pt x="865" y="121"/>
                  </a:lnTo>
                  <a:lnTo>
                    <a:pt x="860" y="97"/>
                  </a:lnTo>
                  <a:lnTo>
                    <a:pt x="852" y="80"/>
                  </a:lnTo>
                  <a:lnTo>
                    <a:pt x="844" y="69"/>
                  </a:lnTo>
                  <a:lnTo>
                    <a:pt x="834" y="63"/>
                  </a:lnTo>
                  <a:lnTo>
                    <a:pt x="821" y="58"/>
                  </a:lnTo>
                  <a:lnTo>
                    <a:pt x="811" y="56"/>
                  </a:lnTo>
                  <a:lnTo>
                    <a:pt x="807" y="56"/>
                  </a:lnTo>
                  <a:lnTo>
                    <a:pt x="800" y="54"/>
                  </a:lnTo>
                  <a:lnTo>
                    <a:pt x="796" y="54"/>
                  </a:lnTo>
                  <a:lnTo>
                    <a:pt x="790" y="50"/>
                  </a:lnTo>
                  <a:lnTo>
                    <a:pt x="786" y="48"/>
                  </a:lnTo>
                  <a:lnTo>
                    <a:pt x="782" y="43"/>
                  </a:lnTo>
                  <a:lnTo>
                    <a:pt x="780" y="37"/>
                  </a:lnTo>
                  <a:lnTo>
                    <a:pt x="778" y="28"/>
                  </a:lnTo>
                  <a:lnTo>
                    <a:pt x="780" y="15"/>
                  </a:lnTo>
                  <a:lnTo>
                    <a:pt x="788" y="7"/>
                  </a:lnTo>
                  <a:lnTo>
                    <a:pt x="798" y="2"/>
                  </a:lnTo>
                  <a:lnTo>
                    <a:pt x="813" y="0"/>
                  </a:lnTo>
                  <a:lnTo>
                    <a:pt x="829" y="0"/>
                  </a:lnTo>
                  <a:lnTo>
                    <a:pt x="1084" y="0"/>
                  </a:lnTo>
                  <a:lnTo>
                    <a:pt x="1101" y="0"/>
                  </a:lnTo>
                  <a:lnTo>
                    <a:pt x="1115" y="2"/>
                  </a:lnTo>
                  <a:lnTo>
                    <a:pt x="1126" y="7"/>
                  </a:lnTo>
                  <a:lnTo>
                    <a:pt x="1134" y="15"/>
                  </a:lnTo>
                  <a:lnTo>
                    <a:pt x="1136" y="28"/>
                  </a:lnTo>
                  <a:lnTo>
                    <a:pt x="1134" y="37"/>
                  </a:lnTo>
                  <a:lnTo>
                    <a:pt x="1132" y="43"/>
                  </a:lnTo>
                  <a:lnTo>
                    <a:pt x="1128" y="48"/>
                  </a:lnTo>
                  <a:lnTo>
                    <a:pt x="1124" y="52"/>
                  </a:lnTo>
                  <a:lnTo>
                    <a:pt x="1118" y="54"/>
                  </a:lnTo>
                  <a:lnTo>
                    <a:pt x="1113" y="56"/>
                  </a:lnTo>
                  <a:lnTo>
                    <a:pt x="1107" y="56"/>
                  </a:lnTo>
                  <a:lnTo>
                    <a:pt x="1103" y="56"/>
                  </a:lnTo>
                  <a:lnTo>
                    <a:pt x="1074" y="65"/>
                  </a:lnTo>
                  <a:lnTo>
                    <a:pt x="1051" y="78"/>
                  </a:lnTo>
                  <a:lnTo>
                    <a:pt x="1033" y="93"/>
                  </a:lnTo>
                  <a:lnTo>
                    <a:pt x="1020" y="112"/>
                  </a:lnTo>
                  <a:lnTo>
                    <a:pt x="1012" y="127"/>
                  </a:lnTo>
                  <a:lnTo>
                    <a:pt x="1008" y="140"/>
                  </a:lnTo>
                  <a:lnTo>
                    <a:pt x="612" y="1120"/>
                  </a:lnTo>
                  <a:lnTo>
                    <a:pt x="608" y="1133"/>
                  </a:lnTo>
                  <a:lnTo>
                    <a:pt x="603" y="1141"/>
                  </a:lnTo>
                  <a:lnTo>
                    <a:pt x="597" y="1148"/>
                  </a:lnTo>
                  <a:lnTo>
                    <a:pt x="593" y="1152"/>
                  </a:lnTo>
                  <a:lnTo>
                    <a:pt x="587" y="1154"/>
                  </a:lnTo>
                  <a:lnTo>
                    <a:pt x="579" y="1154"/>
                  </a:lnTo>
                  <a:lnTo>
                    <a:pt x="572" y="1152"/>
                  </a:lnTo>
                  <a:lnTo>
                    <a:pt x="566" y="1150"/>
                  </a:lnTo>
                  <a:lnTo>
                    <a:pt x="560" y="1144"/>
                  </a:lnTo>
                  <a:lnTo>
                    <a:pt x="554" y="1133"/>
                  </a:lnTo>
                  <a:lnTo>
                    <a:pt x="548" y="1120"/>
                  </a:lnTo>
                  <a:lnTo>
                    <a:pt x="123" y="147"/>
                  </a:lnTo>
                  <a:lnTo>
                    <a:pt x="116" y="140"/>
                  </a:lnTo>
                  <a:lnTo>
                    <a:pt x="108" y="123"/>
                  </a:lnTo>
                  <a:lnTo>
                    <a:pt x="96" y="104"/>
                  </a:lnTo>
                  <a:lnTo>
                    <a:pt x="77" y="82"/>
                  </a:lnTo>
                  <a:lnTo>
                    <a:pt x="56" y="67"/>
                  </a:lnTo>
                  <a:lnTo>
                    <a:pt x="31" y="56"/>
                  </a:lnTo>
                  <a:lnTo>
                    <a:pt x="27" y="56"/>
                  </a:lnTo>
                  <a:lnTo>
                    <a:pt x="23" y="54"/>
                  </a:lnTo>
                  <a:lnTo>
                    <a:pt x="17" y="54"/>
                  </a:lnTo>
                  <a:lnTo>
                    <a:pt x="11" y="50"/>
                  </a:lnTo>
                  <a:lnTo>
                    <a:pt x="7" y="48"/>
                  </a:lnTo>
                  <a:lnTo>
                    <a:pt x="2" y="43"/>
                  </a:lnTo>
                  <a:lnTo>
                    <a:pt x="0" y="37"/>
                  </a:lnTo>
                  <a:lnTo>
                    <a:pt x="0" y="28"/>
                  </a:lnTo>
                  <a:lnTo>
                    <a:pt x="2" y="15"/>
                  </a:lnTo>
                  <a:lnTo>
                    <a:pt x="11" y="7"/>
                  </a:lnTo>
                  <a:lnTo>
                    <a:pt x="21" y="2"/>
                  </a:lnTo>
                  <a:lnTo>
                    <a:pt x="36"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9"/>
            <p:cNvSpPr>
              <a:spLocks/>
            </p:cNvSpPr>
            <p:nvPr/>
          </p:nvSpPr>
          <p:spPr bwMode="auto">
            <a:xfrm>
              <a:off x="6398" y="3081"/>
              <a:ext cx="1405" cy="857"/>
            </a:xfrm>
            <a:custGeom>
              <a:avLst/>
              <a:gdLst/>
              <a:ahLst/>
              <a:cxnLst>
                <a:cxn ang="0">
                  <a:pos x="1049" y="0"/>
                </a:cxn>
                <a:cxn ang="0">
                  <a:pos x="1061" y="5"/>
                </a:cxn>
                <a:cxn ang="0">
                  <a:pos x="1067" y="11"/>
                </a:cxn>
                <a:cxn ang="0">
                  <a:pos x="1071" y="26"/>
                </a:cxn>
                <a:cxn ang="0">
                  <a:pos x="1115" y="158"/>
                </a:cxn>
                <a:cxn ang="0">
                  <a:pos x="1177" y="255"/>
                </a:cxn>
                <a:cxn ang="0">
                  <a:pos x="1246" y="326"/>
                </a:cxn>
                <a:cxn ang="0">
                  <a:pos x="1314" y="373"/>
                </a:cxn>
                <a:cxn ang="0">
                  <a:pos x="1370" y="401"/>
                </a:cxn>
                <a:cxn ang="0">
                  <a:pos x="1395" y="414"/>
                </a:cxn>
                <a:cxn ang="0">
                  <a:pos x="1401" y="418"/>
                </a:cxn>
                <a:cxn ang="0">
                  <a:pos x="1405" y="429"/>
                </a:cxn>
                <a:cxn ang="0">
                  <a:pos x="1403" y="440"/>
                </a:cxn>
                <a:cxn ang="0">
                  <a:pos x="1397" y="444"/>
                </a:cxn>
                <a:cxn ang="0">
                  <a:pos x="1382" y="450"/>
                </a:cxn>
                <a:cxn ang="0">
                  <a:pos x="1264" y="517"/>
                </a:cxn>
                <a:cxn ang="0">
                  <a:pos x="1173" y="606"/>
                </a:cxn>
                <a:cxn ang="0">
                  <a:pos x="1111" y="709"/>
                </a:cxn>
                <a:cxn ang="0">
                  <a:pos x="1074" y="823"/>
                </a:cxn>
                <a:cxn ang="0">
                  <a:pos x="1063" y="853"/>
                </a:cxn>
                <a:cxn ang="0">
                  <a:pos x="1038" y="857"/>
                </a:cxn>
                <a:cxn ang="0">
                  <a:pos x="1028" y="857"/>
                </a:cxn>
                <a:cxn ang="0">
                  <a:pos x="1018" y="855"/>
                </a:cxn>
                <a:cxn ang="0">
                  <a:pos x="1009" y="849"/>
                </a:cxn>
                <a:cxn ang="0">
                  <a:pos x="1007" y="836"/>
                </a:cxn>
                <a:cxn ang="0">
                  <a:pos x="1011" y="814"/>
                </a:cxn>
                <a:cxn ang="0">
                  <a:pos x="1028" y="754"/>
                </a:cxn>
                <a:cxn ang="0">
                  <a:pos x="1063" y="668"/>
                </a:cxn>
                <a:cxn ang="0">
                  <a:pos x="1100" y="606"/>
                </a:cxn>
                <a:cxn ang="0">
                  <a:pos x="1134" y="558"/>
                </a:cxn>
                <a:cxn ang="0">
                  <a:pos x="1194" y="496"/>
                </a:cxn>
                <a:cxn ang="0">
                  <a:pos x="58" y="463"/>
                </a:cxn>
                <a:cxn ang="0">
                  <a:pos x="25" y="461"/>
                </a:cxn>
                <a:cxn ang="0">
                  <a:pos x="4" y="446"/>
                </a:cxn>
                <a:cxn ang="0">
                  <a:pos x="4" y="412"/>
                </a:cxn>
                <a:cxn ang="0">
                  <a:pos x="25" y="397"/>
                </a:cxn>
                <a:cxn ang="0">
                  <a:pos x="58" y="394"/>
                </a:cxn>
                <a:cxn ang="0">
                  <a:pos x="1185" y="356"/>
                </a:cxn>
                <a:cxn ang="0">
                  <a:pos x="1113" y="276"/>
                </a:cxn>
                <a:cxn ang="0">
                  <a:pos x="1061" y="192"/>
                </a:cxn>
                <a:cxn ang="0">
                  <a:pos x="1028" y="106"/>
                </a:cxn>
                <a:cxn ang="0">
                  <a:pos x="1011" y="46"/>
                </a:cxn>
                <a:cxn ang="0">
                  <a:pos x="1007" y="22"/>
                </a:cxn>
                <a:cxn ang="0">
                  <a:pos x="1009" y="9"/>
                </a:cxn>
                <a:cxn ang="0">
                  <a:pos x="1018" y="3"/>
                </a:cxn>
                <a:cxn ang="0">
                  <a:pos x="1028" y="0"/>
                </a:cxn>
                <a:cxn ang="0">
                  <a:pos x="1038" y="0"/>
                </a:cxn>
              </a:cxnLst>
              <a:rect l="0" t="0" r="r" b="b"/>
              <a:pathLst>
                <a:path w="1405" h="857">
                  <a:moveTo>
                    <a:pt x="1038" y="0"/>
                  </a:moveTo>
                  <a:lnTo>
                    <a:pt x="1049" y="0"/>
                  </a:lnTo>
                  <a:lnTo>
                    <a:pt x="1057" y="3"/>
                  </a:lnTo>
                  <a:lnTo>
                    <a:pt x="1061" y="5"/>
                  </a:lnTo>
                  <a:lnTo>
                    <a:pt x="1065" y="7"/>
                  </a:lnTo>
                  <a:lnTo>
                    <a:pt x="1067" y="11"/>
                  </a:lnTo>
                  <a:lnTo>
                    <a:pt x="1069" y="18"/>
                  </a:lnTo>
                  <a:lnTo>
                    <a:pt x="1071" y="26"/>
                  </a:lnTo>
                  <a:lnTo>
                    <a:pt x="1090" y="95"/>
                  </a:lnTo>
                  <a:lnTo>
                    <a:pt x="1115" y="158"/>
                  </a:lnTo>
                  <a:lnTo>
                    <a:pt x="1144" y="209"/>
                  </a:lnTo>
                  <a:lnTo>
                    <a:pt x="1177" y="255"/>
                  </a:lnTo>
                  <a:lnTo>
                    <a:pt x="1210" y="293"/>
                  </a:lnTo>
                  <a:lnTo>
                    <a:pt x="1246" y="326"/>
                  </a:lnTo>
                  <a:lnTo>
                    <a:pt x="1281" y="351"/>
                  </a:lnTo>
                  <a:lnTo>
                    <a:pt x="1314" y="373"/>
                  </a:lnTo>
                  <a:lnTo>
                    <a:pt x="1343" y="390"/>
                  </a:lnTo>
                  <a:lnTo>
                    <a:pt x="1370" y="401"/>
                  </a:lnTo>
                  <a:lnTo>
                    <a:pt x="1393" y="412"/>
                  </a:lnTo>
                  <a:lnTo>
                    <a:pt x="1395" y="414"/>
                  </a:lnTo>
                  <a:lnTo>
                    <a:pt x="1399" y="416"/>
                  </a:lnTo>
                  <a:lnTo>
                    <a:pt x="1401" y="418"/>
                  </a:lnTo>
                  <a:lnTo>
                    <a:pt x="1403" y="422"/>
                  </a:lnTo>
                  <a:lnTo>
                    <a:pt x="1405" y="429"/>
                  </a:lnTo>
                  <a:lnTo>
                    <a:pt x="1403" y="435"/>
                  </a:lnTo>
                  <a:lnTo>
                    <a:pt x="1403" y="440"/>
                  </a:lnTo>
                  <a:lnTo>
                    <a:pt x="1401" y="442"/>
                  </a:lnTo>
                  <a:lnTo>
                    <a:pt x="1397" y="444"/>
                  </a:lnTo>
                  <a:lnTo>
                    <a:pt x="1391" y="446"/>
                  </a:lnTo>
                  <a:lnTo>
                    <a:pt x="1382" y="450"/>
                  </a:lnTo>
                  <a:lnTo>
                    <a:pt x="1318" y="481"/>
                  </a:lnTo>
                  <a:lnTo>
                    <a:pt x="1264" y="517"/>
                  </a:lnTo>
                  <a:lnTo>
                    <a:pt x="1214" y="560"/>
                  </a:lnTo>
                  <a:lnTo>
                    <a:pt x="1173" y="606"/>
                  </a:lnTo>
                  <a:lnTo>
                    <a:pt x="1140" y="655"/>
                  </a:lnTo>
                  <a:lnTo>
                    <a:pt x="1111" y="709"/>
                  </a:lnTo>
                  <a:lnTo>
                    <a:pt x="1090" y="765"/>
                  </a:lnTo>
                  <a:lnTo>
                    <a:pt x="1074" y="823"/>
                  </a:lnTo>
                  <a:lnTo>
                    <a:pt x="1069" y="842"/>
                  </a:lnTo>
                  <a:lnTo>
                    <a:pt x="1063" y="853"/>
                  </a:lnTo>
                  <a:lnTo>
                    <a:pt x="1055" y="857"/>
                  </a:lnTo>
                  <a:lnTo>
                    <a:pt x="1038" y="857"/>
                  </a:lnTo>
                  <a:lnTo>
                    <a:pt x="1034" y="857"/>
                  </a:lnTo>
                  <a:lnTo>
                    <a:pt x="1028" y="857"/>
                  </a:lnTo>
                  <a:lnTo>
                    <a:pt x="1024" y="857"/>
                  </a:lnTo>
                  <a:lnTo>
                    <a:pt x="1018" y="855"/>
                  </a:lnTo>
                  <a:lnTo>
                    <a:pt x="1013" y="853"/>
                  </a:lnTo>
                  <a:lnTo>
                    <a:pt x="1009" y="849"/>
                  </a:lnTo>
                  <a:lnTo>
                    <a:pt x="1007" y="845"/>
                  </a:lnTo>
                  <a:lnTo>
                    <a:pt x="1007" y="836"/>
                  </a:lnTo>
                  <a:lnTo>
                    <a:pt x="1007" y="832"/>
                  </a:lnTo>
                  <a:lnTo>
                    <a:pt x="1011" y="814"/>
                  </a:lnTo>
                  <a:lnTo>
                    <a:pt x="1018" y="786"/>
                  </a:lnTo>
                  <a:lnTo>
                    <a:pt x="1028" y="754"/>
                  </a:lnTo>
                  <a:lnTo>
                    <a:pt x="1042" y="713"/>
                  </a:lnTo>
                  <a:lnTo>
                    <a:pt x="1063" y="668"/>
                  </a:lnTo>
                  <a:lnTo>
                    <a:pt x="1090" y="621"/>
                  </a:lnTo>
                  <a:lnTo>
                    <a:pt x="1100" y="606"/>
                  </a:lnTo>
                  <a:lnTo>
                    <a:pt x="1115" y="584"/>
                  </a:lnTo>
                  <a:lnTo>
                    <a:pt x="1134" y="558"/>
                  </a:lnTo>
                  <a:lnTo>
                    <a:pt x="1161" y="528"/>
                  </a:lnTo>
                  <a:lnTo>
                    <a:pt x="1194" y="496"/>
                  </a:lnTo>
                  <a:lnTo>
                    <a:pt x="1233" y="463"/>
                  </a:lnTo>
                  <a:lnTo>
                    <a:pt x="58" y="463"/>
                  </a:lnTo>
                  <a:lnTo>
                    <a:pt x="39" y="461"/>
                  </a:lnTo>
                  <a:lnTo>
                    <a:pt x="25" y="461"/>
                  </a:lnTo>
                  <a:lnTo>
                    <a:pt x="12" y="455"/>
                  </a:lnTo>
                  <a:lnTo>
                    <a:pt x="4" y="446"/>
                  </a:lnTo>
                  <a:lnTo>
                    <a:pt x="0" y="429"/>
                  </a:lnTo>
                  <a:lnTo>
                    <a:pt x="4" y="412"/>
                  </a:lnTo>
                  <a:lnTo>
                    <a:pt x="12" y="403"/>
                  </a:lnTo>
                  <a:lnTo>
                    <a:pt x="25" y="397"/>
                  </a:lnTo>
                  <a:lnTo>
                    <a:pt x="39" y="397"/>
                  </a:lnTo>
                  <a:lnTo>
                    <a:pt x="58" y="394"/>
                  </a:lnTo>
                  <a:lnTo>
                    <a:pt x="1233" y="394"/>
                  </a:lnTo>
                  <a:lnTo>
                    <a:pt x="1185" y="356"/>
                  </a:lnTo>
                  <a:lnTo>
                    <a:pt x="1146" y="315"/>
                  </a:lnTo>
                  <a:lnTo>
                    <a:pt x="1113" y="276"/>
                  </a:lnTo>
                  <a:lnTo>
                    <a:pt x="1086" y="237"/>
                  </a:lnTo>
                  <a:lnTo>
                    <a:pt x="1061" y="192"/>
                  </a:lnTo>
                  <a:lnTo>
                    <a:pt x="1042" y="147"/>
                  </a:lnTo>
                  <a:lnTo>
                    <a:pt x="1028" y="106"/>
                  </a:lnTo>
                  <a:lnTo>
                    <a:pt x="1018" y="71"/>
                  </a:lnTo>
                  <a:lnTo>
                    <a:pt x="1011" y="46"/>
                  </a:lnTo>
                  <a:lnTo>
                    <a:pt x="1007" y="28"/>
                  </a:lnTo>
                  <a:lnTo>
                    <a:pt x="1007" y="22"/>
                  </a:lnTo>
                  <a:lnTo>
                    <a:pt x="1007" y="13"/>
                  </a:lnTo>
                  <a:lnTo>
                    <a:pt x="1009" y="9"/>
                  </a:lnTo>
                  <a:lnTo>
                    <a:pt x="1013" y="5"/>
                  </a:lnTo>
                  <a:lnTo>
                    <a:pt x="1018" y="3"/>
                  </a:lnTo>
                  <a:lnTo>
                    <a:pt x="1024" y="3"/>
                  </a:lnTo>
                  <a:lnTo>
                    <a:pt x="1028" y="0"/>
                  </a:lnTo>
                  <a:lnTo>
                    <a:pt x="1034" y="0"/>
                  </a:lnTo>
                  <a:lnTo>
                    <a:pt x="10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noEditPoints="1"/>
            </p:cNvSpPr>
            <p:nvPr/>
          </p:nvSpPr>
          <p:spPr bwMode="auto">
            <a:xfrm>
              <a:off x="8394" y="2765"/>
              <a:ext cx="1024" cy="1186"/>
            </a:xfrm>
            <a:custGeom>
              <a:avLst/>
              <a:gdLst/>
              <a:ahLst/>
              <a:cxnLst>
                <a:cxn ang="0">
                  <a:pos x="875" y="133"/>
                </a:cxn>
                <a:cxn ang="0">
                  <a:pos x="843" y="131"/>
                </a:cxn>
                <a:cxn ang="0">
                  <a:pos x="924" y="224"/>
                </a:cxn>
                <a:cxn ang="0">
                  <a:pos x="924" y="120"/>
                </a:cxn>
                <a:cxn ang="0">
                  <a:pos x="240" y="159"/>
                </a:cxn>
                <a:cxn ang="0">
                  <a:pos x="110" y="325"/>
                </a:cxn>
                <a:cxn ang="0">
                  <a:pos x="54" y="594"/>
                </a:cxn>
                <a:cxn ang="0">
                  <a:pos x="89" y="814"/>
                </a:cxn>
                <a:cxn ang="0">
                  <a:pos x="213" y="1006"/>
                </a:cxn>
                <a:cxn ang="0">
                  <a:pos x="344" y="1061"/>
                </a:cxn>
                <a:cxn ang="0">
                  <a:pos x="242" y="835"/>
                </a:cxn>
                <a:cxn ang="0">
                  <a:pos x="220" y="594"/>
                </a:cxn>
                <a:cxn ang="0">
                  <a:pos x="259" y="293"/>
                </a:cxn>
                <a:cxn ang="0">
                  <a:pos x="334" y="131"/>
                </a:cxn>
                <a:cxn ang="0">
                  <a:pos x="555" y="0"/>
                </a:cxn>
                <a:cxn ang="0">
                  <a:pos x="682" y="17"/>
                </a:cxn>
                <a:cxn ang="0">
                  <a:pos x="831" y="71"/>
                </a:cxn>
                <a:cxn ang="0">
                  <a:pos x="899" y="71"/>
                </a:cxn>
                <a:cxn ang="0">
                  <a:pos x="924" y="21"/>
                </a:cxn>
                <a:cxn ang="0">
                  <a:pos x="941" y="2"/>
                </a:cxn>
                <a:cxn ang="0">
                  <a:pos x="953" y="0"/>
                </a:cxn>
                <a:cxn ang="0">
                  <a:pos x="978" y="37"/>
                </a:cxn>
                <a:cxn ang="0">
                  <a:pos x="978" y="344"/>
                </a:cxn>
                <a:cxn ang="0">
                  <a:pos x="953" y="383"/>
                </a:cxn>
                <a:cxn ang="0">
                  <a:pos x="931" y="372"/>
                </a:cxn>
                <a:cxn ang="0">
                  <a:pos x="922" y="351"/>
                </a:cxn>
                <a:cxn ang="0">
                  <a:pos x="788" y="157"/>
                </a:cxn>
                <a:cxn ang="0">
                  <a:pos x="603" y="62"/>
                </a:cxn>
                <a:cxn ang="0">
                  <a:pos x="425" y="114"/>
                </a:cxn>
                <a:cxn ang="0">
                  <a:pos x="307" y="338"/>
                </a:cxn>
                <a:cxn ang="0">
                  <a:pos x="280" y="655"/>
                </a:cxn>
                <a:cxn ang="0">
                  <a:pos x="311" y="876"/>
                </a:cxn>
                <a:cxn ang="0">
                  <a:pos x="406" y="1044"/>
                </a:cxn>
                <a:cxn ang="0">
                  <a:pos x="582" y="1109"/>
                </a:cxn>
                <a:cxn ang="0">
                  <a:pos x="850" y="1027"/>
                </a:cxn>
                <a:cxn ang="0">
                  <a:pos x="980" y="913"/>
                </a:cxn>
                <a:cxn ang="0">
                  <a:pos x="1005" y="915"/>
                </a:cxn>
                <a:cxn ang="0">
                  <a:pos x="1022" y="937"/>
                </a:cxn>
                <a:cxn ang="0">
                  <a:pos x="995" y="990"/>
                </a:cxn>
                <a:cxn ang="0">
                  <a:pos x="897" y="1077"/>
                </a:cxn>
                <a:cxn ang="0">
                  <a:pos x="671" y="1176"/>
                </a:cxn>
                <a:cxn ang="0">
                  <a:pos x="441" y="1176"/>
                </a:cxn>
                <a:cxn ang="0">
                  <a:pos x="224" y="1085"/>
                </a:cxn>
                <a:cxn ang="0">
                  <a:pos x="62" y="894"/>
                </a:cxn>
                <a:cxn ang="0">
                  <a:pos x="0" y="592"/>
                </a:cxn>
                <a:cxn ang="0">
                  <a:pos x="62" y="291"/>
                </a:cxn>
                <a:cxn ang="0">
                  <a:pos x="226" y="101"/>
                </a:cxn>
                <a:cxn ang="0">
                  <a:pos x="441" y="11"/>
                </a:cxn>
              </a:cxnLst>
              <a:rect l="0" t="0" r="r" b="b"/>
              <a:pathLst>
                <a:path w="1024" h="1186">
                  <a:moveTo>
                    <a:pt x="924" y="120"/>
                  </a:moveTo>
                  <a:lnTo>
                    <a:pt x="910" y="129"/>
                  </a:lnTo>
                  <a:lnTo>
                    <a:pt x="891" y="131"/>
                  </a:lnTo>
                  <a:lnTo>
                    <a:pt x="875" y="133"/>
                  </a:lnTo>
                  <a:lnTo>
                    <a:pt x="866" y="133"/>
                  </a:lnTo>
                  <a:lnTo>
                    <a:pt x="858" y="133"/>
                  </a:lnTo>
                  <a:lnTo>
                    <a:pt x="850" y="131"/>
                  </a:lnTo>
                  <a:lnTo>
                    <a:pt x="843" y="131"/>
                  </a:lnTo>
                  <a:lnTo>
                    <a:pt x="870" y="159"/>
                  </a:lnTo>
                  <a:lnTo>
                    <a:pt x="891" y="183"/>
                  </a:lnTo>
                  <a:lnTo>
                    <a:pt x="908" y="202"/>
                  </a:lnTo>
                  <a:lnTo>
                    <a:pt x="924" y="224"/>
                  </a:lnTo>
                  <a:lnTo>
                    <a:pt x="924" y="224"/>
                  </a:lnTo>
                  <a:lnTo>
                    <a:pt x="924" y="224"/>
                  </a:lnTo>
                  <a:lnTo>
                    <a:pt x="924" y="224"/>
                  </a:lnTo>
                  <a:lnTo>
                    <a:pt x="924" y="120"/>
                  </a:lnTo>
                  <a:close/>
                  <a:moveTo>
                    <a:pt x="363" y="95"/>
                  </a:moveTo>
                  <a:lnTo>
                    <a:pt x="321" y="112"/>
                  </a:lnTo>
                  <a:lnTo>
                    <a:pt x="282" y="131"/>
                  </a:lnTo>
                  <a:lnTo>
                    <a:pt x="240" y="159"/>
                  </a:lnTo>
                  <a:lnTo>
                    <a:pt x="203" y="192"/>
                  </a:lnTo>
                  <a:lnTo>
                    <a:pt x="168" y="230"/>
                  </a:lnTo>
                  <a:lnTo>
                    <a:pt x="137" y="273"/>
                  </a:lnTo>
                  <a:lnTo>
                    <a:pt x="110" y="325"/>
                  </a:lnTo>
                  <a:lnTo>
                    <a:pt x="87" y="381"/>
                  </a:lnTo>
                  <a:lnTo>
                    <a:pt x="68" y="446"/>
                  </a:lnTo>
                  <a:lnTo>
                    <a:pt x="58" y="517"/>
                  </a:lnTo>
                  <a:lnTo>
                    <a:pt x="54" y="594"/>
                  </a:lnTo>
                  <a:lnTo>
                    <a:pt x="56" y="650"/>
                  </a:lnTo>
                  <a:lnTo>
                    <a:pt x="62" y="704"/>
                  </a:lnTo>
                  <a:lnTo>
                    <a:pt x="72" y="760"/>
                  </a:lnTo>
                  <a:lnTo>
                    <a:pt x="89" y="814"/>
                  </a:lnTo>
                  <a:lnTo>
                    <a:pt x="110" y="866"/>
                  </a:lnTo>
                  <a:lnTo>
                    <a:pt x="139" y="915"/>
                  </a:lnTo>
                  <a:lnTo>
                    <a:pt x="172" y="962"/>
                  </a:lnTo>
                  <a:lnTo>
                    <a:pt x="213" y="1006"/>
                  </a:lnTo>
                  <a:lnTo>
                    <a:pt x="263" y="1044"/>
                  </a:lnTo>
                  <a:lnTo>
                    <a:pt x="321" y="1077"/>
                  </a:lnTo>
                  <a:lnTo>
                    <a:pt x="387" y="1105"/>
                  </a:lnTo>
                  <a:lnTo>
                    <a:pt x="344" y="1061"/>
                  </a:lnTo>
                  <a:lnTo>
                    <a:pt x="309" y="1010"/>
                  </a:lnTo>
                  <a:lnTo>
                    <a:pt x="282" y="956"/>
                  </a:lnTo>
                  <a:lnTo>
                    <a:pt x="259" y="896"/>
                  </a:lnTo>
                  <a:lnTo>
                    <a:pt x="242" y="835"/>
                  </a:lnTo>
                  <a:lnTo>
                    <a:pt x="232" y="773"/>
                  </a:lnTo>
                  <a:lnTo>
                    <a:pt x="226" y="710"/>
                  </a:lnTo>
                  <a:lnTo>
                    <a:pt x="222" y="652"/>
                  </a:lnTo>
                  <a:lnTo>
                    <a:pt x="220" y="594"/>
                  </a:lnTo>
                  <a:lnTo>
                    <a:pt x="224" y="504"/>
                  </a:lnTo>
                  <a:lnTo>
                    <a:pt x="232" y="424"/>
                  </a:lnTo>
                  <a:lnTo>
                    <a:pt x="244" y="353"/>
                  </a:lnTo>
                  <a:lnTo>
                    <a:pt x="259" y="293"/>
                  </a:lnTo>
                  <a:lnTo>
                    <a:pt x="278" y="239"/>
                  </a:lnTo>
                  <a:lnTo>
                    <a:pt x="296" y="196"/>
                  </a:lnTo>
                  <a:lnTo>
                    <a:pt x="315" y="159"/>
                  </a:lnTo>
                  <a:lnTo>
                    <a:pt x="334" y="131"/>
                  </a:lnTo>
                  <a:lnTo>
                    <a:pt x="348" y="110"/>
                  </a:lnTo>
                  <a:lnTo>
                    <a:pt x="363" y="95"/>
                  </a:lnTo>
                  <a:lnTo>
                    <a:pt x="363" y="95"/>
                  </a:lnTo>
                  <a:close/>
                  <a:moveTo>
                    <a:pt x="555" y="0"/>
                  </a:moveTo>
                  <a:lnTo>
                    <a:pt x="576" y="0"/>
                  </a:lnTo>
                  <a:lnTo>
                    <a:pt x="605" y="2"/>
                  </a:lnTo>
                  <a:lnTo>
                    <a:pt x="640" y="6"/>
                  </a:lnTo>
                  <a:lnTo>
                    <a:pt x="682" y="17"/>
                  </a:lnTo>
                  <a:lnTo>
                    <a:pt x="729" y="34"/>
                  </a:lnTo>
                  <a:lnTo>
                    <a:pt x="756" y="47"/>
                  </a:lnTo>
                  <a:lnTo>
                    <a:pt x="792" y="62"/>
                  </a:lnTo>
                  <a:lnTo>
                    <a:pt x="831" y="71"/>
                  </a:lnTo>
                  <a:lnTo>
                    <a:pt x="873" y="75"/>
                  </a:lnTo>
                  <a:lnTo>
                    <a:pt x="879" y="75"/>
                  </a:lnTo>
                  <a:lnTo>
                    <a:pt x="889" y="75"/>
                  </a:lnTo>
                  <a:lnTo>
                    <a:pt x="899" y="71"/>
                  </a:lnTo>
                  <a:lnTo>
                    <a:pt x="910" y="62"/>
                  </a:lnTo>
                  <a:lnTo>
                    <a:pt x="918" y="49"/>
                  </a:lnTo>
                  <a:lnTo>
                    <a:pt x="924" y="30"/>
                  </a:lnTo>
                  <a:lnTo>
                    <a:pt x="924" y="21"/>
                  </a:lnTo>
                  <a:lnTo>
                    <a:pt x="928" y="13"/>
                  </a:lnTo>
                  <a:lnTo>
                    <a:pt x="933" y="9"/>
                  </a:lnTo>
                  <a:lnTo>
                    <a:pt x="937" y="4"/>
                  </a:lnTo>
                  <a:lnTo>
                    <a:pt x="941" y="2"/>
                  </a:lnTo>
                  <a:lnTo>
                    <a:pt x="945" y="0"/>
                  </a:lnTo>
                  <a:lnTo>
                    <a:pt x="949" y="0"/>
                  </a:lnTo>
                  <a:lnTo>
                    <a:pt x="951" y="0"/>
                  </a:lnTo>
                  <a:lnTo>
                    <a:pt x="953" y="0"/>
                  </a:lnTo>
                  <a:lnTo>
                    <a:pt x="966" y="2"/>
                  </a:lnTo>
                  <a:lnTo>
                    <a:pt x="974" y="11"/>
                  </a:lnTo>
                  <a:lnTo>
                    <a:pt x="976" y="24"/>
                  </a:lnTo>
                  <a:lnTo>
                    <a:pt x="978" y="37"/>
                  </a:lnTo>
                  <a:lnTo>
                    <a:pt x="978" y="54"/>
                  </a:lnTo>
                  <a:lnTo>
                    <a:pt x="978" y="54"/>
                  </a:lnTo>
                  <a:lnTo>
                    <a:pt x="978" y="329"/>
                  </a:lnTo>
                  <a:lnTo>
                    <a:pt x="978" y="344"/>
                  </a:lnTo>
                  <a:lnTo>
                    <a:pt x="976" y="360"/>
                  </a:lnTo>
                  <a:lnTo>
                    <a:pt x="974" y="372"/>
                  </a:lnTo>
                  <a:lnTo>
                    <a:pt x="966" y="381"/>
                  </a:lnTo>
                  <a:lnTo>
                    <a:pt x="953" y="383"/>
                  </a:lnTo>
                  <a:lnTo>
                    <a:pt x="945" y="383"/>
                  </a:lnTo>
                  <a:lnTo>
                    <a:pt x="939" y="381"/>
                  </a:lnTo>
                  <a:lnTo>
                    <a:pt x="935" y="377"/>
                  </a:lnTo>
                  <a:lnTo>
                    <a:pt x="931" y="372"/>
                  </a:lnTo>
                  <a:lnTo>
                    <a:pt x="928" y="368"/>
                  </a:lnTo>
                  <a:lnTo>
                    <a:pt x="924" y="362"/>
                  </a:lnTo>
                  <a:lnTo>
                    <a:pt x="922" y="355"/>
                  </a:lnTo>
                  <a:lnTo>
                    <a:pt x="922" y="351"/>
                  </a:lnTo>
                  <a:lnTo>
                    <a:pt x="899" y="295"/>
                  </a:lnTo>
                  <a:lnTo>
                    <a:pt x="868" y="243"/>
                  </a:lnTo>
                  <a:lnTo>
                    <a:pt x="831" y="198"/>
                  </a:lnTo>
                  <a:lnTo>
                    <a:pt x="788" y="157"/>
                  </a:lnTo>
                  <a:lnTo>
                    <a:pt x="742" y="123"/>
                  </a:lnTo>
                  <a:lnTo>
                    <a:pt x="694" y="95"/>
                  </a:lnTo>
                  <a:lnTo>
                    <a:pt x="647" y="75"/>
                  </a:lnTo>
                  <a:lnTo>
                    <a:pt x="603" y="62"/>
                  </a:lnTo>
                  <a:lnTo>
                    <a:pt x="562" y="58"/>
                  </a:lnTo>
                  <a:lnTo>
                    <a:pt x="512" y="64"/>
                  </a:lnTo>
                  <a:lnTo>
                    <a:pt x="466" y="84"/>
                  </a:lnTo>
                  <a:lnTo>
                    <a:pt x="425" y="114"/>
                  </a:lnTo>
                  <a:lnTo>
                    <a:pt x="387" y="155"/>
                  </a:lnTo>
                  <a:lnTo>
                    <a:pt x="354" y="207"/>
                  </a:lnTo>
                  <a:lnTo>
                    <a:pt x="327" y="267"/>
                  </a:lnTo>
                  <a:lnTo>
                    <a:pt x="307" y="338"/>
                  </a:lnTo>
                  <a:lnTo>
                    <a:pt x="290" y="415"/>
                  </a:lnTo>
                  <a:lnTo>
                    <a:pt x="282" y="502"/>
                  </a:lnTo>
                  <a:lnTo>
                    <a:pt x="278" y="594"/>
                  </a:lnTo>
                  <a:lnTo>
                    <a:pt x="280" y="655"/>
                  </a:lnTo>
                  <a:lnTo>
                    <a:pt x="282" y="713"/>
                  </a:lnTo>
                  <a:lnTo>
                    <a:pt x="288" y="769"/>
                  </a:lnTo>
                  <a:lnTo>
                    <a:pt x="298" y="825"/>
                  </a:lnTo>
                  <a:lnTo>
                    <a:pt x="311" y="876"/>
                  </a:lnTo>
                  <a:lnTo>
                    <a:pt x="327" y="926"/>
                  </a:lnTo>
                  <a:lnTo>
                    <a:pt x="350" y="969"/>
                  </a:lnTo>
                  <a:lnTo>
                    <a:pt x="375" y="1010"/>
                  </a:lnTo>
                  <a:lnTo>
                    <a:pt x="406" y="1044"/>
                  </a:lnTo>
                  <a:lnTo>
                    <a:pt x="441" y="1070"/>
                  </a:lnTo>
                  <a:lnTo>
                    <a:pt x="483" y="1092"/>
                  </a:lnTo>
                  <a:lnTo>
                    <a:pt x="531" y="1105"/>
                  </a:lnTo>
                  <a:lnTo>
                    <a:pt x="582" y="1109"/>
                  </a:lnTo>
                  <a:lnTo>
                    <a:pt x="653" y="1105"/>
                  </a:lnTo>
                  <a:lnTo>
                    <a:pt x="723" y="1087"/>
                  </a:lnTo>
                  <a:lnTo>
                    <a:pt x="788" y="1061"/>
                  </a:lnTo>
                  <a:lnTo>
                    <a:pt x="850" y="1027"/>
                  </a:lnTo>
                  <a:lnTo>
                    <a:pt x="906" y="984"/>
                  </a:lnTo>
                  <a:lnTo>
                    <a:pt x="955" y="934"/>
                  </a:lnTo>
                  <a:lnTo>
                    <a:pt x="970" y="919"/>
                  </a:lnTo>
                  <a:lnTo>
                    <a:pt x="980" y="913"/>
                  </a:lnTo>
                  <a:lnTo>
                    <a:pt x="991" y="911"/>
                  </a:lnTo>
                  <a:lnTo>
                    <a:pt x="995" y="911"/>
                  </a:lnTo>
                  <a:lnTo>
                    <a:pt x="1001" y="913"/>
                  </a:lnTo>
                  <a:lnTo>
                    <a:pt x="1005" y="915"/>
                  </a:lnTo>
                  <a:lnTo>
                    <a:pt x="1011" y="919"/>
                  </a:lnTo>
                  <a:lnTo>
                    <a:pt x="1016" y="924"/>
                  </a:lnTo>
                  <a:lnTo>
                    <a:pt x="1020" y="928"/>
                  </a:lnTo>
                  <a:lnTo>
                    <a:pt x="1022" y="937"/>
                  </a:lnTo>
                  <a:lnTo>
                    <a:pt x="1024" y="943"/>
                  </a:lnTo>
                  <a:lnTo>
                    <a:pt x="1020" y="956"/>
                  </a:lnTo>
                  <a:lnTo>
                    <a:pt x="1009" y="971"/>
                  </a:lnTo>
                  <a:lnTo>
                    <a:pt x="995" y="990"/>
                  </a:lnTo>
                  <a:lnTo>
                    <a:pt x="974" y="1012"/>
                  </a:lnTo>
                  <a:lnTo>
                    <a:pt x="951" y="1033"/>
                  </a:lnTo>
                  <a:lnTo>
                    <a:pt x="924" y="1055"/>
                  </a:lnTo>
                  <a:lnTo>
                    <a:pt x="897" y="1077"/>
                  </a:lnTo>
                  <a:lnTo>
                    <a:pt x="868" y="1096"/>
                  </a:lnTo>
                  <a:lnTo>
                    <a:pt x="802" y="1133"/>
                  </a:lnTo>
                  <a:lnTo>
                    <a:pt x="736" y="1158"/>
                  </a:lnTo>
                  <a:lnTo>
                    <a:pt x="671" y="1176"/>
                  </a:lnTo>
                  <a:lnTo>
                    <a:pt x="611" y="1184"/>
                  </a:lnTo>
                  <a:lnTo>
                    <a:pt x="560" y="1186"/>
                  </a:lnTo>
                  <a:lnTo>
                    <a:pt x="499" y="1184"/>
                  </a:lnTo>
                  <a:lnTo>
                    <a:pt x="441" y="1176"/>
                  </a:lnTo>
                  <a:lnTo>
                    <a:pt x="383" y="1163"/>
                  </a:lnTo>
                  <a:lnTo>
                    <a:pt x="327" y="1141"/>
                  </a:lnTo>
                  <a:lnTo>
                    <a:pt x="273" y="1115"/>
                  </a:lnTo>
                  <a:lnTo>
                    <a:pt x="224" y="1085"/>
                  </a:lnTo>
                  <a:lnTo>
                    <a:pt x="176" y="1046"/>
                  </a:lnTo>
                  <a:lnTo>
                    <a:pt x="133" y="1001"/>
                  </a:lnTo>
                  <a:lnTo>
                    <a:pt x="95" y="952"/>
                  </a:lnTo>
                  <a:lnTo>
                    <a:pt x="62" y="894"/>
                  </a:lnTo>
                  <a:lnTo>
                    <a:pt x="35" y="829"/>
                  </a:lnTo>
                  <a:lnTo>
                    <a:pt x="16" y="758"/>
                  </a:lnTo>
                  <a:lnTo>
                    <a:pt x="4" y="678"/>
                  </a:lnTo>
                  <a:lnTo>
                    <a:pt x="0" y="592"/>
                  </a:lnTo>
                  <a:lnTo>
                    <a:pt x="4" y="506"/>
                  </a:lnTo>
                  <a:lnTo>
                    <a:pt x="16" y="426"/>
                  </a:lnTo>
                  <a:lnTo>
                    <a:pt x="37" y="355"/>
                  </a:lnTo>
                  <a:lnTo>
                    <a:pt x="62" y="291"/>
                  </a:lnTo>
                  <a:lnTo>
                    <a:pt x="95" y="232"/>
                  </a:lnTo>
                  <a:lnTo>
                    <a:pt x="135" y="183"/>
                  </a:lnTo>
                  <a:lnTo>
                    <a:pt x="178" y="138"/>
                  </a:lnTo>
                  <a:lnTo>
                    <a:pt x="226" y="101"/>
                  </a:lnTo>
                  <a:lnTo>
                    <a:pt x="276" y="69"/>
                  </a:lnTo>
                  <a:lnTo>
                    <a:pt x="329" y="43"/>
                  </a:lnTo>
                  <a:lnTo>
                    <a:pt x="385" y="24"/>
                  </a:lnTo>
                  <a:lnTo>
                    <a:pt x="441" y="11"/>
                  </a:lnTo>
                  <a:lnTo>
                    <a:pt x="499" y="2"/>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 name="TextBox 24"/>
          <p:cNvSpPr txBox="1"/>
          <p:nvPr/>
        </p:nvSpPr>
        <p:spPr>
          <a:xfrm>
            <a:off x="228600" y="3276600"/>
            <a:ext cx="4191000" cy="461665"/>
          </a:xfrm>
          <a:prstGeom prst="rect">
            <a:avLst/>
          </a:prstGeom>
          <a:noFill/>
        </p:spPr>
        <p:txBody>
          <a:bodyPr wrap="square" rtlCol="0">
            <a:spAutoFit/>
          </a:bodyPr>
          <a:lstStyle/>
          <a:p>
            <a:r>
              <a:rPr lang="en-US" sz="2400" dirty="0" smtClean="0">
                <a:solidFill>
                  <a:srgbClr val="6600FF"/>
                </a:solidFill>
              </a:rPr>
              <a:t>1.   A finite set of ``</a:t>
            </a:r>
            <a:r>
              <a:rPr lang="en-US" sz="2400" dirty="0" err="1" smtClean="0">
                <a:solidFill>
                  <a:srgbClr val="6600FF"/>
                </a:solidFill>
              </a:rPr>
              <a:t>vacua</a:t>
            </a:r>
            <a:r>
              <a:rPr lang="en-US" sz="2400" dirty="0" smtClean="0">
                <a:solidFill>
                  <a:srgbClr val="6600FF"/>
                </a:solidFill>
              </a:rPr>
              <a:t>’’: </a:t>
            </a:r>
            <a:endParaRPr lang="en-US" sz="2400" dirty="0">
              <a:solidFill>
                <a:srgbClr val="6600FF"/>
              </a:solidFill>
            </a:endParaRPr>
          </a:p>
        </p:txBody>
      </p:sp>
      <p:sp>
        <p:nvSpPr>
          <p:cNvPr id="26" name="TextBox 25"/>
          <p:cNvSpPr txBox="1"/>
          <p:nvPr/>
        </p:nvSpPr>
        <p:spPr>
          <a:xfrm>
            <a:off x="0" y="5105400"/>
            <a:ext cx="9144000" cy="1569660"/>
          </a:xfrm>
          <a:prstGeom prst="rect">
            <a:avLst/>
          </a:prstGeom>
          <a:noFill/>
        </p:spPr>
        <p:txBody>
          <a:bodyPr wrap="square" rtlCol="0">
            <a:spAutoFit/>
          </a:bodyPr>
          <a:lstStyle/>
          <a:p>
            <a:r>
              <a:rPr lang="en-US" sz="2400" b="1" u="sng" dirty="0" smtClean="0">
                <a:solidFill>
                  <a:srgbClr val="800080"/>
                </a:solidFill>
              </a:rPr>
              <a:t>Definition:</a:t>
            </a:r>
            <a:r>
              <a:rPr lang="en-US" sz="2400" dirty="0" smtClean="0">
                <a:solidFill>
                  <a:srgbClr val="800080"/>
                </a:solidFill>
              </a:rPr>
              <a:t> A  </a:t>
            </a:r>
            <a:r>
              <a:rPr lang="en-US" sz="2400" i="1" dirty="0" smtClean="0">
                <a:solidFill>
                  <a:srgbClr val="800080"/>
                </a:solidFill>
              </a:rPr>
              <a:t>plane web</a:t>
            </a:r>
            <a:r>
              <a:rPr lang="en-US" sz="2400" dirty="0" smtClean="0">
                <a:solidFill>
                  <a:srgbClr val="800080"/>
                </a:solidFill>
              </a:rPr>
              <a:t> is a graph in </a:t>
            </a:r>
            <a:r>
              <a:rPr lang="en-US" sz="2400" dirty="0" smtClean="0">
                <a:solidFill>
                  <a:srgbClr val="800080"/>
                </a:solidFill>
                <a:latin typeface="Mathematica7Mono" pitchFamily="2" charset="0"/>
                <a:ea typeface="Mathematica7Mono" pitchFamily="2" charset="0"/>
              </a:rPr>
              <a:t>R</a:t>
            </a:r>
            <a:r>
              <a:rPr lang="en-US" sz="2400" baseline="30000" dirty="0" smtClean="0">
                <a:solidFill>
                  <a:srgbClr val="800080"/>
                </a:solidFill>
              </a:rPr>
              <a:t>2</a:t>
            </a:r>
            <a:r>
              <a:rPr lang="en-US" sz="2400" dirty="0" smtClean="0">
                <a:solidFill>
                  <a:srgbClr val="800080"/>
                </a:solidFill>
              </a:rPr>
              <a:t>, together with a labeling of faces by </a:t>
            </a:r>
            <a:r>
              <a:rPr lang="en-US" sz="2400" dirty="0" err="1" smtClean="0">
                <a:solidFill>
                  <a:srgbClr val="800080"/>
                </a:solidFill>
              </a:rPr>
              <a:t>vacua</a:t>
            </a:r>
            <a:r>
              <a:rPr lang="en-US" sz="2400" dirty="0" smtClean="0">
                <a:solidFill>
                  <a:srgbClr val="800080"/>
                </a:solidFill>
              </a:rPr>
              <a:t> so that across edges labels differ and if an edge is oriented so that </a:t>
            </a:r>
            <a:r>
              <a:rPr lang="en-US" sz="2400" i="1" dirty="0" err="1" smtClean="0">
                <a:solidFill>
                  <a:srgbClr val="800080"/>
                </a:solidFill>
              </a:rPr>
              <a:t>i</a:t>
            </a:r>
            <a:r>
              <a:rPr lang="en-US" sz="2400" dirty="0" smtClean="0">
                <a:solidFill>
                  <a:srgbClr val="800080"/>
                </a:solidFill>
              </a:rPr>
              <a:t> is on the left and </a:t>
            </a:r>
            <a:r>
              <a:rPr lang="en-US" sz="2400" i="1" dirty="0" smtClean="0">
                <a:solidFill>
                  <a:srgbClr val="800080"/>
                </a:solidFill>
              </a:rPr>
              <a:t>j</a:t>
            </a:r>
            <a:r>
              <a:rPr lang="en-US" sz="2400" dirty="0" smtClean="0">
                <a:solidFill>
                  <a:srgbClr val="800080"/>
                </a:solidFill>
              </a:rPr>
              <a:t> on the right then the edge is parallel to </a:t>
            </a:r>
            <a:r>
              <a:rPr lang="en-US" sz="2400" dirty="0" err="1" smtClean="0">
                <a:solidFill>
                  <a:srgbClr val="800080"/>
                </a:solidFill>
              </a:rPr>
              <a:t>z</a:t>
            </a:r>
            <a:r>
              <a:rPr lang="en-US" sz="2400" i="1" baseline="-25000" dirty="0" err="1" smtClean="0">
                <a:solidFill>
                  <a:srgbClr val="800080"/>
                </a:solidFill>
              </a:rPr>
              <a:t>ij</a:t>
            </a:r>
            <a:r>
              <a:rPr lang="en-US" sz="2400" dirty="0" smtClean="0">
                <a:solidFill>
                  <a:srgbClr val="800080"/>
                </a:solidFill>
              </a:rPr>
              <a:t> = </a:t>
            </a:r>
            <a:r>
              <a:rPr lang="en-US" sz="2400" dirty="0" err="1" smtClean="0">
                <a:solidFill>
                  <a:srgbClr val="800080"/>
                </a:solidFill>
              </a:rPr>
              <a:t>z</a:t>
            </a:r>
            <a:r>
              <a:rPr lang="en-US" sz="2400" i="1" baseline="-25000" dirty="0" err="1" smtClean="0">
                <a:solidFill>
                  <a:srgbClr val="800080"/>
                </a:solidFill>
              </a:rPr>
              <a:t>i</a:t>
            </a:r>
            <a:r>
              <a:rPr lang="en-US" sz="2400" dirty="0" smtClean="0">
                <a:solidFill>
                  <a:srgbClr val="800080"/>
                </a:solidFill>
              </a:rPr>
              <a:t> – </a:t>
            </a:r>
            <a:r>
              <a:rPr lang="en-US" sz="2400" dirty="0" err="1" smtClean="0">
                <a:solidFill>
                  <a:srgbClr val="800080"/>
                </a:solidFill>
              </a:rPr>
              <a:t>z</a:t>
            </a:r>
            <a:r>
              <a:rPr lang="en-US" sz="2400" i="1" baseline="-25000" dirty="0" err="1" smtClean="0">
                <a:solidFill>
                  <a:srgbClr val="800080"/>
                </a:solidFill>
              </a:rPr>
              <a:t>j</a:t>
            </a:r>
            <a:r>
              <a:rPr lang="en-US" sz="2400" dirty="0" smtClean="0">
                <a:solidFill>
                  <a:srgbClr val="800080"/>
                </a:solidFill>
              </a:rPr>
              <a:t> . </a:t>
            </a:r>
          </a:p>
        </p:txBody>
      </p:sp>
      <p:sp>
        <p:nvSpPr>
          <p:cNvPr id="27" name="TextBox 26"/>
          <p:cNvSpPr txBox="1"/>
          <p:nvPr/>
        </p:nvSpPr>
        <p:spPr>
          <a:xfrm>
            <a:off x="0" y="1143000"/>
            <a:ext cx="8763000" cy="523220"/>
          </a:xfrm>
          <a:prstGeom prst="rect">
            <a:avLst/>
          </a:prstGeom>
          <a:noFill/>
        </p:spPr>
        <p:txBody>
          <a:bodyPr wrap="square" rtlCol="0">
            <a:spAutoFit/>
          </a:bodyPr>
          <a:lstStyle/>
          <a:p>
            <a:r>
              <a:rPr lang="en-US" sz="2800" dirty="0" smtClean="0"/>
              <a:t>We begin with a  purely mathematical construction.</a:t>
            </a:r>
            <a:endParaRPr lang="en-US"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3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4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1" grpId="0"/>
      <p:bldP spid="25" grpId="0"/>
      <p:bldP spid="2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Lefshetz</a:t>
            </a:r>
            <a:r>
              <a:rPr lang="en-US" dirty="0" smtClean="0"/>
              <a:t> Thimbles</a:t>
            </a:r>
            <a:endParaRPr lang="en-US" dirty="0"/>
          </a:p>
        </p:txBody>
      </p:sp>
      <p:sp>
        <p:nvSpPr>
          <p:cNvPr id="4" name="TextBox 3"/>
          <p:cNvSpPr txBox="1"/>
          <p:nvPr/>
        </p:nvSpPr>
        <p:spPr>
          <a:xfrm>
            <a:off x="0" y="1219200"/>
            <a:ext cx="9144000" cy="461665"/>
          </a:xfrm>
          <a:prstGeom prst="rect">
            <a:avLst/>
          </a:prstGeom>
          <a:noFill/>
        </p:spPr>
        <p:txBody>
          <a:bodyPr wrap="square" rtlCol="0">
            <a:spAutoFit/>
          </a:bodyPr>
          <a:lstStyle/>
          <a:p>
            <a:r>
              <a:rPr lang="en-US" sz="2400" dirty="0" smtClean="0">
                <a:solidFill>
                  <a:srgbClr val="FF0000"/>
                </a:solidFill>
              </a:rPr>
              <a:t>Stationary points of h are solutions to the differential equation</a:t>
            </a:r>
            <a:endParaRPr lang="en-US" sz="2400" dirty="0">
              <a:solidFill>
                <a:srgbClr val="FF0000"/>
              </a:solidFill>
            </a:endParaRPr>
          </a:p>
        </p:txBody>
      </p:sp>
      <p:sp>
        <p:nvSpPr>
          <p:cNvPr id="5" name="TextBox 4"/>
          <p:cNvSpPr txBox="1"/>
          <p:nvPr/>
        </p:nvSpPr>
        <p:spPr>
          <a:xfrm>
            <a:off x="0" y="3581400"/>
            <a:ext cx="4114800" cy="461665"/>
          </a:xfrm>
          <a:prstGeom prst="rect">
            <a:avLst/>
          </a:prstGeom>
          <a:noFill/>
        </p:spPr>
        <p:txBody>
          <a:bodyPr wrap="square" rtlCol="0">
            <a:spAutoFit/>
          </a:bodyPr>
          <a:lstStyle/>
          <a:p>
            <a:r>
              <a:rPr lang="en-US" sz="2400" dirty="0" smtClean="0">
                <a:solidFill>
                  <a:srgbClr val="800080"/>
                </a:solidFill>
              </a:rPr>
              <a:t>If D contains x </a:t>
            </a:r>
            <a:r>
              <a:rPr lang="en-US" sz="2400" dirty="0" smtClean="0">
                <a:solidFill>
                  <a:srgbClr val="800080"/>
                </a:solidFill>
                <a:sym typeface="Mathematica1"/>
              </a:rPr>
              <a:t> -</a:t>
            </a:r>
            <a:endParaRPr lang="en-US" sz="2400" dirty="0">
              <a:solidFill>
                <a:srgbClr val="800080"/>
              </a:solidFill>
            </a:endParaRPr>
          </a:p>
        </p:txBody>
      </p:sp>
      <p:sp>
        <p:nvSpPr>
          <p:cNvPr id="7" name="TextBox 6"/>
          <p:cNvSpPr txBox="1"/>
          <p:nvPr/>
        </p:nvSpPr>
        <p:spPr>
          <a:xfrm>
            <a:off x="0" y="2590800"/>
            <a:ext cx="8915400" cy="830997"/>
          </a:xfrm>
          <a:prstGeom prst="rect">
            <a:avLst/>
          </a:prstGeom>
          <a:noFill/>
        </p:spPr>
        <p:txBody>
          <a:bodyPr wrap="square" rtlCol="0">
            <a:spAutoFit/>
          </a:bodyPr>
          <a:lstStyle/>
          <a:p>
            <a:r>
              <a:rPr lang="en-US" sz="2400" dirty="0" smtClean="0">
                <a:solidFill>
                  <a:srgbClr val="C00000"/>
                </a:solidFill>
              </a:rPr>
              <a:t>The projection of solutions to the complex W plane sit along straight lines of slope </a:t>
            </a:r>
            <a:r>
              <a:rPr lang="en-US" sz="2400" dirty="0" err="1" smtClean="0">
                <a:solidFill>
                  <a:srgbClr val="C00000"/>
                </a:solidFill>
              </a:rPr>
              <a:t>i</a:t>
            </a:r>
            <a:r>
              <a:rPr lang="en-US" sz="2400" dirty="0" smtClean="0">
                <a:solidFill>
                  <a:srgbClr val="C00000"/>
                </a:solidFill>
                <a:sym typeface="Mathematica1"/>
              </a:rPr>
              <a:t></a:t>
            </a:r>
            <a:endParaRPr lang="en-US" sz="2400" dirty="0">
              <a:solidFill>
                <a:srgbClr val="C00000"/>
              </a:solidFill>
            </a:endParaRPr>
          </a:p>
        </p:txBody>
      </p:sp>
      <p:sp>
        <p:nvSpPr>
          <p:cNvPr id="10" name="TextBox 9"/>
          <p:cNvSpPr txBox="1"/>
          <p:nvPr/>
        </p:nvSpPr>
        <p:spPr>
          <a:xfrm>
            <a:off x="0" y="4800600"/>
            <a:ext cx="4267200" cy="461665"/>
          </a:xfrm>
          <a:prstGeom prst="rect">
            <a:avLst/>
          </a:prstGeom>
          <a:noFill/>
        </p:spPr>
        <p:txBody>
          <a:bodyPr wrap="square" rtlCol="0">
            <a:spAutoFit/>
          </a:bodyPr>
          <a:lstStyle/>
          <a:p>
            <a:r>
              <a:rPr lang="en-US" sz="2400" dirty="0" smtClean="0">
                <a:solidFill>
                  <a:srgbClr val="009900"/>
                </a:solidFill>
              </a:rPr>
              <a:t>If D contains x </a:t>
            </a:r>
            <a:r>
              <a:rPr lang="en-US" sz="2400" dirty="0" smtClean="0">
                <a:solidFill>
                  <a:srgbClr val="009900"/>
                </a:solidFill>
                <a:sym typeface="Mathematica1"/>
              </a:rPr>
              <a:t> +</a:t>
            </a:r>
            <a:endParaRPr lang="en-US" sz="2400" dirty="0">
              <a:solidFill>
                <a:srgbClr val="009900"/>
              </a:solidFill>
            </a:endParaRPr>
          </a:p>
        </p:txBody>
      </p:sp>
      <p:grpSp>
        <p:nvGrpSpPr>
          <p:cNvPr id="16" name="Group 15"/>
          <p:cNvGrpSpPr/>
          <p:nvPr/>
        </p:nvGrpSpPr>
        <p:grpSpPr>
          <a:xfrm>
            <a:off x="6400800" y="3276600"/>
            <a:ext cx="762000" cy="1066800"/>
            <a:chOff x="7315200" y="3429000"/>
            <a:chExt cx="762000" cy="1066800"/>
          </a:xfrm>
        </p:grpSpPr>
        <p:cxnSp>
          <p:nvCxnSpPr>
            <p:cNvPr id="9" name="Straight Arrow Connector 8"/>
            <p:cNvCxnSpPr/>
            <p:nvPr/>
          </p:nvCxnSpPr>
          <p:spPr>
            <a:xfrm flipV="1">
              <a:off x="7467600" y="3429000"/>
              <a:ext cx="609600" cy="91440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7315200" y="4267200"/>
              <a:ext cx="228600" cy="22860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p:cNvGrpSpPr/>
          <p:nvPr/>
        </p:nvGrpSpPr>
        <p:grpSpPr>
          <a:xfrm>
            <a:off x="7924800" y="3505200"/>
            <a:ext cx="762000" cy="1066800"/>
            <a:chOff x="7924800" y="3505200"/>
            <a:chExt cx="762000" cy="1066800"/>
          </a:xfrm>
        </p:grpSpPr>
        <p:sp>
          <p:nvSpPr>
            <p:cNvPr id="14" name="Oval 13"/>
            <p:cNvSpPr/>
            <p:nvPr/>
          </p:nvSpPr>
          <p:spPr>
            <a:xfrm>
              <a:off x="8458200" y="3505200"/>
              <a:ext cx="228600" cy="22860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Arrow Connector 14"/>
            <p:cNvCxnSpPr/>
            <p:nvPr/>
          </p:nvCxnSpPr>
          <p:spPr>
            <a:xfrm flipV="1">
              <a:off x="7924800" y="3657600"/>
              <a:ext cx="609600" cy="914400"/>
            </a:xfrm>
            <a:prstGeom prst="straightConnector1">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grpSp>
        <p:nvGrpSpPr>
          <p:cNvPr id="25" name="Group 5"/>
          <p:cNvGrpSpPr>
            <a:grpSpLocks noChangeAspect="1"/>
          </p:cNvGrpSpPr>
          <p:nvPr>
            <p:custDataLst>
              <p:tags r:id="rId1"/>
            </p:custDataLst>
          </p:nvPr>
        </p:nvGrpSpPr>
        <p:grpSpPr bwMode="auto">
          <a:xfrm>
            <a:off x="6324601" y="4648200"/>
            <a:ext cx="533399" cy="381801"/>
            <a:chOff x="2148" y="3849"/>
            <a:chExt cx="1805" cy="1292"/>
          </a:xfrm>
        </p:grpSpPr>
        <p:sp>
          <p:nvSpPr>
            <p:cNvPr id="26" name="Freeform 7"/>
            <p:cNvSpPr>
              <a:spLocks/>
            </p:cNvSpPr>
            <p:nvPr/>
          </p:nvSpPr>
          <p:spPr bwMode="auto">
            <a:xfrm>
              <a:off x="2148" y="3849"/>
              <a:ext cx="1580" cy="1092"/>
            </a:xfrm>
            <a:custGeom>
              <a:avLst/>
              <a:gdLst/>
              <a:ahLst/>
              <a:cxnLst>
                <a:cxn ang="0">
                  <a:pos x="307" y="9"/>
                </a:cxn>
                <a:cxn ang="0">
                  <a:pos x="786" y="0"/>
                </a:cxn>
                <a:cxn ang="0">
                  <a:pos x="815" y="7"/>
                </a:cxn>
                <a:cxn ang="0">
                  <a:pos x="829" y="55"/>
                </a:cxn>
                <a:cxn ang="0">
                  <a:pos x="798" y="90"/>
                </a:cxn>
                <a:cxn ang="0">
                  <a:pos x="716" y="95"/>
                </a:cxn>
                <a:cxn ang="0">
                  <a:pos x="591" y="117"/>
                </a:cxn>
                <a:cxn ang="0">
                  <a:pos x="537" y="153"/>
                </a:cxn>
                <a:cxn ang="0">
                  <a:pos x="521" y="190"/>
                </a:cxn>
                <a:cxn ang="0">
                  <a:pos x="1445" y="411"/>
                </a:cxn>
                <a:cxn ang="0">
                  <a:pos x="1414" y="128"/>
                </a:cxn>
                <a:cxn ang="0">
                  <a:pos x="1357" y="99"/>
                </a:cxn>
                <a:cxn ang="0">
                  <a:pos x="1242" y="93"/>
                </a:cxn>
                <a:cxn ang="0">
                  <a:pos x="1188" y="81"/>
                </a:cxn>
                <a:cxn ang="0">
                  <a:pos x="1186" y="29"/>
                </a:cxn>
                <a:cxn ang="0">
                  <a:pos x="1218" y="2"/>
                </a:cxn>
                <a:cxn ang="0">
                  <a:pos x="1266" y="1"/>
                </a:cxn>
                <a:cxn ang="0">
                  <a:pos x="1410" y="6"/>
                </a:cxn>
                <a:cxn ang="0">
                  <a:pos x="1551" y="10"/>
                </a:cxn>
                <a:cxn ang="0">
                  <a:pos x="1966" y="0"/>
                </a:cxn>
                <a:cxn ang="0">
                  <a:pos x="1996" y="7"/>
                </a:cxn>
                <a:cxn ang="0">
                  <a:pos x="2010" y="55"/>
                </a:cxn>
                <a:cxn ang="0">
                  <a:pos x="1976" y="90"/>
                </a:cxn>
                <a:cxn ang="0">
                  <a:pos x="1883" y="95"/>
                </a:cxn>
                <a:cxn ang="0">
                  <a:pos x="1765" y="120"/>
                </a:cxn>
                <a:cxn ang="0">
                  <a:pos x="1714" y="165"/>
                </a:cxn>
                <a:cxn ang="0">
                  <a:pos x="1704" y="216"/>
                </a:cxn>
                <a:cxn ang="0">
                  <a:pos x="2681" y="318"/>
                </a:cxn>
                <a:cxn ang="0">
                  <a:pos x="2718" y="235"/>
                </a:cxn>
                <a:cxn ang="0">
                  <a:pos x="2699" y="153"/>
                </a:cxn>
                <a:cxn ang="0">
                  <a:pos x="2624" y="109"/>
                </a:cxn>
                <a:cxn ang="0">
                  <a:pos x="2536" y="93"/>
                </a:cxn>
                <a:cxn ang="0">
                  <a:pos x="2498" y="88"/>
                </a:cxn>
                <a:cxn ang="0">
                  <a:pos x="2487" y="42"/>
                </a:cxn>
                <a:cxn ang="0">
                  <a:pos x="2515" y="6"/>
                </a:cxn>
                <a:cxn ang="0">
                  <a:pos x="2546" y="0"/>
                </a:cxn>
                <a:cxn ang="0">
                  <a:pos x="2814" y="9"/>
                </a:cxn>
                <a:cxn ang="0">
                  <a:pos x="3126" y="0"/>
                </a:cxn>
                <a:cxn ang="0">
                  <a:pos x="3159" y="26"/>
                </a:cxn>
                <a:cxn ang="0">
                  <a:pos x="3150" y="80"/>
                </a:cxn>
                <a:cxn ang="0">
                  <a:pos x="3112" y="93"/>
                </a:cxn>
                <a:cxn ang="0">
                  <a:pos x="2972" y="124"/>
                </a:cxn>
                <a:cxn ang="0">
                  <a:pos x="2852" y="209"/>
                </a:cxn>
                <a:cxn ang="0">
                  <a:pos x="2766" y="328"/>
                </a:cxn>
                <a:cxn ang="0">
                  <a:pos x="1692" y="2141"/>
                </a:cxn>
                <a:cxn ang="0">
                  <a:pos x="1644" y="2182"/>
                </a:cxn>
                <a:cxn ang="0">
                  <a:pos x="1587" y="2169"/>
                </a:cxn>
                <a:cxn ang="0">
                  <a:pos x="1456" y="537"/>
                </a:cxn>
                <a:cxn ang="0">
                  <a:pos x="485" y="2169"/>
                </a:cxn>
                <a:cxn ang="0">
                  <a:pos x="428" y="2183"/>
                </a:cxn>
                <a:cxn ang="0">
                  <a:pos x="396" y="2144"/>
                </a:cxn>
                <a:cxn ang="0">
                  <a:pos x="248" y="190"/>
                </a:cxn>
                <a:cxn ang="0">
                  <a:pos x="231" y="130"/>
                </a:cxn>
                <a:cxn ang="0">
                  <a:pos x="174" y="99"/>
                </a:cxn>
                <a:cxn ang="0">
                  <a:pos x="61" y="93"/>
                </a:cxn>
                <a:cxn ang="0">
                  <a:pos x="8" y="81"/>
                </a:cxn>
                <a:cxn ang="0">
                  <a:pos x="6" y="29"/>
                </a:cxn>
                <a:cxn ang="0">
                  <a:pos x="35" y="2"/>
                </a:cxn>
              </a:cxnLst>
              <a:rect l="0" t="0" r="r" b="b"/>
              <a:pathLst>
                <a:path w="3161" h="2184">
                  <a:moveTo>
                    <a:pt x="55" y="0"/>
                  </a:moveTo>
                  <a:lnTo>
                    <a:pt x="139" y="2"/>
                  </a:lnTo>
                  <a:lnTo>
                    <a:pt x="224" y="6"/>
                  </a:lnTo>
                  <a:lnTo>
                    <a:pt x="307" y="9"/>
                  </a:lnTo>
                  <a:lnTo>
                    <a:pt x="390" y="10"/>
                  </a:lnTo>
                  <a:lnTo>
                    <a:pt x="489" y="9"/>
                  </a:lnTo>
                  <a:lnTo>
                    <a:pt x="687" y="2"/>
                  </a:lnTo>
                  <a:lnTo>
                    <a:pt x="786" y="0"/>
                  </a:lnTo>
                  <a:lnTo>
                    <a:pt x="789" y="1"/>
                  </a:lnTo>
                  <a:lnTo>
                    <a:pt x="796" y="1"/>
                  </a:lnTo>
                  <a:lnTo>
                    <a:pt x="805" y="4"/>
                  </a:lnTo>
                  <a:lnTo>
                    <a:pt x="815" y="7"/>
                  </a:lnTo>
                  <a:lnTo>
                    <a:pt x="823" y="13"/>
                  </a:lnTo>
                  <a:lnTo>
                    <a:pt x="829" y="23"/>
                  </a:lnTo>
                  <a:lnTo>
                    <a:pt x="831" y="35"/>
                  </a:lnTo>
                  <a:lnTo>
                    <a:pt x="829" y="55"/>
                  </a:lnTo>
                  <a:lnTo>
                    <a:pt x="824" y="68"/>
                  </a:lnTo>
                  <a:lnTo>
                    <a:pt x="817" y="80"/>
                  </a:lnTo>
                  <a:lnTo>
                    <a:pt x="809" y="86"/>
                  </a:lnTo>
                  <a:lnTo>
                    <a:pt x="798" y="90"/>
                  </a:lnTo>
                  <a:lnTo>
                    <a:pt x="787" y="92"/>
                  </a:lnTo>
                  <a:lnTo>
                    <a:pt x="774" y="93"/>
                  </a:lnTo>
                  <a:lnTo>
                    <a:pt x="761" y="93"/>
                  </a:lnTo>
                  <a:lnTo>
                    <a:pt x="716" y="95"/>
                  </a:lnTo>
                  <a:lnTo>
                    <a:pt x="677" y="99"/>
                  </a:lnTo>
                  <a:lnTo>
                    <a:pt x="644" y="103"/>
                  </a:lnTo>
                  <a:lnTo>
                    <a:pt x="616" y="110"/>
                  </a:lnTo>
                  <a:lnTo>
                    <a:pt x="591" y="117"/>
                  </a:lnTo>
                  <a:lnTo>
                    <a:pt x="573" y="125"/>
                  </a:lnTo>
                  <a:lnTo>
                    <a:pt x="558" y="134"/>
                  </a:lnTo>
                  <a:lnTo>
                    <a:pt x="545" y="143"/>
                  </a:lnTo>
                  <a:lnTo>
                    <a:pt x="537" y="153"/>
                  </a:lnTo>
                  <a:lnTo>
                    <a:pt x="530" y="162"/>
                  </a:lnTo>
                  <a:lnTo>
                    <a:pt x="525" y="172"/>
                  </a:lnTo>
                  <a:lnTo>
                    <a:pt x="523" y="182"/>
                  </a:lnTo>
                  <a:lnTo>
                    <a:pt x="521" y="190"/>
                  </a:lnTo>
                  <a:lnTo>
                    <a:pt x="520" y="199"/>
                  </a:lnTo>
                  <a:lnTo>
                    <a:pt x="520" y="206"/>
                  </a:lnTo>
                  <a:lnTo>
                    <a:pt x="640" y="1780"/>
                  </a:lnTo>
                  <a:lnTo>
                    <a:pt x="1445" y="411"/>
                  </a:lnTo>
                  <a:lnTo>
                    <a:pt x="1426" y="172"/>
                  </a:lnTo>
                  <a:lnTo>
                    <a:pt x="1423" y="154"/>
                  </a:lnTo>
                  <a:lnTo>
                    <a:pt x="1420" y="141"/>
                  </a:lnTo>
                  <a:lnTo>
                    <a:pt x="1414" y="128"/>
                  </a:lnTo>
                  <a:lnTo>
                    <a:pt x="1406" y="118"/>
                  </a:lnTo>
                  <a:lnTo>
                    <a:pt x="1394" y="110"/>
                  </a:lnTo>
                  <a:lnTo>
                    <a:pt x="1378" y="105"/>
                  </a:lnTo>
                  <a:lnTo>
                    <a:pt x="1357" y="99"/>
                  </a:lnTo>
                  <a:lnTo>
                    <a:pt x="1331" y="95"/>
                  </a:lnTo>
                  <a:lnTo>
                    <a:pt x="1299" y="94"/>
                  </a:lnTo>
                  <a:lnTo>
                    <a:pt x="1260" y="93"/>
                  </a:lnTo>
                  <a:lnTo>
                    <a:pt x="1242" y="93"/>
                  </a:lnTo>
                  <a:lnTo>
                    <a:pt x="1225" y="92"/>
                  </a:lnTo>
                  <a:lnTo>
                    <a:pt x="1210" y="91"/>
                  </a:lnTo>
                  <a:lnTo>
                    <a:pt x="1198" y="88"/>
                  </a:lnTo>
                  <a:lnTo>
                    <a:pt x="1188" y="81"/>
                  </a:lnTo>
                  <a:lnTo>
                    <a:pt x="1182" y="72"/>
                  </a:lnTo>
                  <a:lnTo>
                    <a:pt x="1180" y="59"/>
                  </a:lnTo>
                  <a:lnTo>
                    <a:pt x="1182" y="42"/>
                  </a:lnTo>
                  <a:lnTo>
                    <a:pt x="1186" y="29"/>
                  </a:lnTo>
                  <a:lnTo>
                    <a:pt x="1193" y="18"/>
                  </a:lnTo>
                  <a:lnTo>
                    <a:pt x="1201" y="10"/>
                  </a:lnTo>
                  <a:lnTo>
                    <a:pt x="1209" y="6"/>
                  </a:lnTo>
                  <a:lnTo>
                    <a:pt x="1218" y="2"/>
                  </a:lnTo>
                  <a:lnTo>
                    <a:pt x="1227" y="1"/>
                  </a:lnTo>
                  <a:lnTo>
                    <a:pt x="1235" y="1"/>
                  </a:lnTo>
                  <a:lnTo>
                    <a:pt x="1241" y="0"/>
                  </a:lnTo>
                  <a:lnTo>
                    <a:pt x="1266" y="1"/>
                  </a:lnTo>
                  <a:lnTo>
                    <a:pt x="1298" y="1"/>
                  </a:lnTo>
                  <a:lnTo>
                    <a:pt x="1333" y="2"/>
                  </a:lnTo>
                  <a:lnTo>
                    <a:pt x="1371" y="5"/>
                  </a:lnTo>
                  <a:lnTo>
                    <a:pt x="1410" y="6"/>
                  </a:lnTo>
                  <a:lnTo>
                    <a:pt x="1449" y="7"/>
                  </a:lnTo>
                  <a:lnTo>
                    <a:pt x="1486" y="8"/>
                  </a:lnTo>
                  <a:lnTo>
                    <a:pt x="1521" y="9"/>
                  </a:lnTo>
                  <a:lnTo>
                    <a:pt x="1551" y="10"/>
                  </a:lnTo>
                  <a:lnTo>
                    <a:pt x="1576" y="10"/>
                  </a:lnTo>
                  <a:lnTo>
                    <a:pt x="1706" y="8"/>
                  </a:lnTo>
                  <a:lnTo>
                    <a:pt x="1835" y="4"/>
                  </a:lnTo>
                  <a:lnTo>
                    <a:pt x="1966" y="0"/>
                  </a:lnTo>
                  <a:lnTo>
                    <a:pt x="1971" y="1"/>
                  </a:lnTo>
                  <a:lnTo>
                    <a:pt x="1978" y="1"/>
                  </a:lnTo>
                  <a:lnTo>
                    <a:pt x="1988" y="4"/>
                  </a:lnTo>
                  <a:lnTo>
                    <a:pt x="1996" y="7"/>
                  </a:lnTo>
                  <a:lnTo>
                    <a:pt x="2004" y="14"/>
                  </a:lnTo>
                  <a:lnTo>
                    <a:pt x="2009" y="23"/>
                  </a:lnTo>
                  <a:lnTo>
                    <a:pt x="2011" y="35"/>
                  </a:lnTo>
                  <a:lnTo>
                    <a:pt x="2010" y="55"/>
                  </a:lnTo>
                  <a:lnTo>
                    <a:pt x="2005" y="68"/>
                  </a:lnTo>
                  <a:lnTo>
                    <a:pt x="1998" y="80"/>
                  </a:lnTo>
                  <a:lnTo>
                    <a:pt x="1989" y="86"/>
                  </a:lnTo>
                  <a:lnTo>
                    <a:pt x="1976" y="90"/>
                  </a:lnTo>
                  <a:lnTo>
                    <a:pt x="1962" y="92"/>
                  </a:lnTo>
                  <a:lnTo>
                    <a:pt x="1945" y="93"/>
                  </a:lnTo>
                  <a:lnTo>
                    <a:pt x="1926" y="93"/>
                  </a:lnTo>
                  <a:lnTo>
                    <a:pt x="1883" y="95"/>
                  </a:lnTo>
                  <a:lnTo>
                    <a:pt x="1846" y="99"/>
                  </a:lnTo>
                  <a:lnTo>
                    <a:pt x="1814" y="105"/>
                  </a:lnTo>
                  <a:lnTo>
                    <a:pt x="1787" y="113"/>
                  </a:lnTo>
                  <a:lnTo>
                    <a:pt x="1765" y="120"/>
                  </a:lnTo>
                  <a:lnTo>
                    <a:pt x="1747" y="131"/>
                  </a:lnTo>
                  <a:lnTo>
                    <a:pt x="1733" y="141"/>
                  </a:lnTo>
                  <a:lnTo>
                    <a:pt x="1722" y="152"/>
                  </a:lnTo>
                  <a:lnTo>
                    <a:pt x="1714" y="165"/>
                  </a:lnTo>
                  <a:lnTo>
                    <a:pt x="1710" y="177"/>
                  </a:lnTo>
                  <a:lnTo>
                    <a:pt x="1706" y="190"/>
                  </a:lnTo>
                  <a:lnTo>
                    <a:pt x="1705" y="202"/>
                  </a:lnTo>
                  <a:lnTo>
                    <a:pt x="1704" y="216"/>
                  </a:lnTo>
                  <a:lnTo>
                    <a:pt x="1705" y="228"/>
                  </a:lnTo>
                  <a:lnTo>
                    <a:pt x="1706" y="240"/>
                  </a:lnTo>
                  <a:lnTo>
                    <a:pt x="1820" y="1780"/>
                  </a:lnTo>
                  <a:lnTo>
                    <a:pt x="2681" y="318"/>
                  </a:lnTo>
                  <a:lnTo>
                    <a:pt x="2694" y="293"/>
                  </a:lnTo>
                  <a:lnTo>
                    <a:pt x="2706" y="272"/>
                  </a:lnTo>
                  <a:lnTo>
                    <a:pt x="2714" y="253"/>
                  </a:lnTo>
                  <a:lnTo>
                    <a:pt x="2718" y="235"/>
                  </a:lnTo>
                  <a:lnTo>
                    <a:pt x="2721" y="216"/>
                  </a:lnTo>
                  <a:lnTo>
                    <a:pt x="2718" y="192"/>
                  </a:lnTo>
                  <a:lnTo>
                    <a:pt x="2710" y="172"/>
                  </a:lnTo>
                  <a:lnTo>
                    <a:pt x="2699" y="153"/>
                  </a:lnTo>
                  <a:lnTo>
                    <a:pt x="2683" y="139"/>
                  </a:lnTo>
                  <a:lnTo>
                    <a:pt x="2666" y="127"/>
                  </a:lnTo>
                  <a:lnTo>
                    <a:pt x="2646" y="117"/>
                  </a:lnTo>
                  <a:lnTo>
                    <a:pt x="2624" y="109"/>
                  </a:lnTo>
                  <a:lnTo>
                    <a:pt x="2602" y="102"/>
                  </a:lnTo>
                  <a:lnTo>
                    <a:pt x="2579" y="99"/>
                  </a:lnTo>
                  <a:lnTo>
                    <a:pt x="2557" y="95"/>
                  </a:lnTo>
                  <a:lnTo>
                    <a:pt x="2536" y="93"/>
                  </a:lnTo>
                  <a:lnTo>
                    <a:pt x="2526" y="93"/>
                  </a:lnTo>
                  <a:lnTo>
                    <a:pt x="2517" y="92"/>
                  </a:lnTo>
                  <a:lnTo>
                    <a:pt x="2508" y="91"/>
                  </a:lnTo>
                  <a:lnTo>
                    <a:pt x="2498" y="88"/>
                  </a:lnTo>
                  <a:lnTo>
                    <a:pt x="2491" y="81"/>
                  </a:lnTo>
                  <a:lnTo>
                    <a:pt x="2487" y="72"/>
                  </a:lnTo>
                  <a:lnTo>
                    <a:pt x="2486" y="59"/>
                  </a:lnTo>
                  <a:lnTo>
                    <a:pt x="2487" y="42"/>
                  </a:lnTo>
                  <a:lnTo>
                    <a:pt x="2491" y="29"/>
                  </a:lnTo>
                  <a:lnTo>
                    <a:pt x="2497" y="18"/>
                  </a:lnTo>
                  <a:lnTo>
                    <a:pt x="2505" y="10"/>
                  </a:lnTo>
                  <a:lnTo>
                    <a:pt x="2515" y="6"/>
                  </a:lnTo>
                  <a:lnTo>
                    <a:pt x="2523" y="2"/>
                  </a:lnTo>
                  <a:lnTo>
                    <a:pt x="2532" y="1"/>
                  </a:lnTo>
                  <a:lnTo>
                    <a:pt x="2539" y="1"/>
                  </a:lnTo>
                  <a:lnTo>
                    <a:pt x="2546" y="0"/>
                  </a:lnTo>
                  <a:lnTo>
                    <a:pt x="2610" y="1"/>
                  </a:lnTo>
                  <a:lnTo>
                    <a:pt x="2678" y="5"/>
                  </a:lnTo>
                  <a:lnTo>
                    <a:pt x="2745" y="7"/>
                  </a:lnTo>
                  <a:lnTo>
                    <a:pt x="2814" y="9"/>
                  </a:lnTo>
                  <a:lnTo>
                    <a:pt x="2880" y="10"/>
                  </a:lnTo>
                  <a:lnTo>
                    <a:pt x="2942" y="9"/>
                  </a:lnTo>
                  <a:lnTo>
                    <a:pt x="3065" y="2"/>
                  </a:lnTo>
                  <a:lnTo>
                    <a:pt x="3126" y="0"/>
                  </a:lnTo>
                  <a:lnTo>
                    <a:pt x="3138" y="2"/>
                  </a:lnTo>
                  <a:lnTo>
                    <a:pt x="3149" y="8"/>
                  </a:lnTo>
                  <a:lnTo>
                    <a:pt x="3156" y="17"/>
                  </a:lnTo>
                  <a:lnTo>
                    <a:pt x="3159" y="26"/>
                  </a:lnTo>
                  <a:lnTo>
                    <a:pt x="3161" y="35"/>
                  </a:lnTo>
                  <a:lnTo>
                    <a:pt x="3159" y="55"/>
                  </a:lnTo>
                  <a:lnTo>
                    <a:pt x="3156" y="68"/>
                  </a:lnTo>
                  <a:lnTo>
                    <a:pt x="3150" y="80"/>
                  </a:lnTo>
                  <a:lnTo>
                    <a:pt x="3142" y="86"/>
                  </a:lnTo>
                  <a:lnTo>
                    <a:pt x="3133" y="90"/>
                  </a:lnTo>
                  <a:lnTo>
                    <a:pt x="3122" y="92"/>
                  </a:lnTo>
                  <a:lnTo>
                    <a:pt x="3112" y="93"/>
                  </a:lnTo>
                  <a:lnTo>
                    <a:pt x="3100" y="93"/>
                  </a:lnTo>
                  <a:lnTo>
                    <a:pt x="3054" y="100"/>
                  </a:lnTo>
                  <a:lnTo>
                    <a:pt x="3010" y="110"/>
                  </a:lnTo>
                  <a:lnTo>
                    <a:pt x="2972" y="124"/>
                  </a:lnTo>
                  <a:lnTo>
                    <a:pt x="2937" y="141"/>
                  </a:lnTo>
                  <a:lnTo>
                    <a:pt x="2906" y="161"/>
                  </a:lnTo>
                  <a:lnTo>
                    <a:pt x="2878" y="184"/>
                  </a:lnTo>
                  <a:lnTo>
                    <a:pt x="2852" y="209"/>
                  </a:lnTo>
                  <a:lnTo>
                    <a:pt x="2829" y="236"/>
                  </a:lnTo>
                  <a:lnTo>
                    <a:pt x="2807" y="265"/>
                  </a:lnTo>
                  <a:lnTo>
                    <a:pt x="2786" y="296"/>
                  </a:lnTo>
                  <a:lnTo>
                    <a:pt x="2766" y="328"/>
                  </a:lnTo>
                  <a:lnTo>
                    <a:pt x="2745" y="362"/>
                  </a:lnTo>
                  <a:lnTo>
                    <a:pt x="2745" y="362"/>
                  </a:lnTo>
                  <a:lnTo>
                    <a:pt x="1700" y="2126"/>
                  </a:lnTo>
                  <a:lnTo>
                    <a:pt x="1692" y="2141"/>
                  </a:lnTo>
                  <a:lnTo>
                    <a:pt x="1683" y="2155"/>
                  </a:lnTo>
                  <a:lnTo>
                    <a:pt x="1672" y="2166"/>
                  </a:lnTo>
                  <a:lnTo>
                    <a:pt x="1659" y="2176"/>
                  </a:lnTo>
                  <a:lnTo>
                    <a:pt x="1644" y="2182"/>
                  </a:lnTo>
                  <a:lnTo>
                    <a:pt x="1626" y="2184"/>
                  </a:lnTo>
                  <a:lnTo>
                    <a:pt x="1608" y="2183"/>
                  </a:lnTo>
                  <a:lnTo>
                    <a:pt x="1595" y="2179"/>
                  </a:lnTo>
                  <a:lnTo>
                    <a:pt x="1587" y="2169"/>
                  </a:lnTo>
                  <a:lnTo>
                    <a:pt x="1582" y="2154"/>
                  </a:lnTo>
                  <a:lnTo>
                    <a:pt x="1578" y="2132"/>
                  </a:lnTo>
                  <a:lnTo>
                    <a:pt x="1576" y="2103"/>
                  </a:lnTo>
                  <a:lnTo>
                    <a:pt x="1456" y="537"/>
                  </a:lnTo>
                  <a:lnTo>
                    <a:pt x="520" y="2122"/>
                  </a:lnTo>
                  <a:lnTo>
                    <a:pt x="507" y="2141"/>
                  </a:lnTo>
                  <a:lnTo>
                    <a:pt x="496" y="2157"/>
                  </a:lnTo>
                  <a:lnTo>
                    <a:pt x="485" y="2169"/>
                  </a:lnTo>
                  <a:lnTo>
                    <a:pt x="474" y="2179"/>
                  </a:lnTo>
                  <a:lnTo>
                    <a:pt x="461" y="2183"/>
                  </a:lnTo>
                  <a:lnTo>
                    <a:pt x="446" y="2184"/>
                  </a:lnTo>
                  <a:lnTo>
                    <a:pt x="428" y="2183"/>
                  </a:lnTo>
                  <a:lnTo>
                    <a:pt x="416" y="2179"/>
                  </a:lnTo>
                  <a:lnTo>
                    <a:pt x="406" y="2171"/>
                  </a:lnTo>
                  <a:lnTo>
                    <a:pt x="400" y="2159"/>
                  </a:lnTo>
                  <a:lnTo>
                    <a:pt x="396" y="2144"/>
                  </a:lnTo>
                  <a:lnTo>
                    <a:pt x="392" y="2125"/>
                  </a:lnTo>
                  <a:lnTo>
                    <a:pt x="390" y="2103"/>
                  </a:lnTo>
                  <a:lnTo>
                    <a:pt x="250" y="210"/>
                  </a:lnTo>
                  <a:lnTo>
                    <a:pt x="248" y="190"/>
                  </a:lnTo>
                  <a:lnTo>
                    <a:pt x="246" y="172"/>
                  </a:lnTo>
                  <a:lnTo>
                    <a:pt x="242" y="156"/>
                  </a:lnTo>
                  <a:lnTo>
                    <a:pt x="238" y="141"/>
                  </a:lnTo>
                  <a:lnTo>
                    <a:pt x="231" y="130"/>
                  </a:lnTo>
                  <a:lnTo>
                    <a:pt x="222" y="119"/>
                  </a:lnTo>
                  <a:lnTo>
                    <a:pt x="210" y="110"/>
                  </a:lnTo>
                  <a:lnTo>
                    <a:pt x="193" y="105"/>
                  </a:lnTo>
                  <a:lnTo>
                    <a:pt x="174" y="99"/>
                  </a:lnTo>
                  <a:lnTo>
                    <a:pt x="148" y="95"/>
                  </a:lnTo>
                  <a:lnTo>
                    <a:pt x="118" y="94"/>
                  </a:lnTo>
                  <a:lnTo>
                    <a:pt x="80" y="93"/>
                  </a:lnTo>
                  <a:lnTo>
                    <a:pt x="61" y="93"/>
                  </a:lnTo>
                  <a:lnTo>
                    <a:pt x="43" y="92"/>
                  </a:lnTo>
                  <a:lnTo>
                    <a:pt x="28" y="91"/>
                  </a:lnTo>
                  <a:lnTo>
                    <a:pt x="16" y="88"/>
                  </a:lnTo>
                  <a:lnTo>
                    <a:pt x="8" y="81"/>
                  </a:lnTo>
                  <a:lnTo>
                    <a:pt x="2" y="72"/>
                  </a:lnTo>
                  <a:lnTo>
                    <a:pt x="0" y="59"/>
                  </a:lnTo>
                  <a:lnTo>
                    <a:pt x="2" y="42"/>
                  </a:lnTo>
                  <a:lnTo>
                    <a:pt x="6" y="29"/>
                  </a:lnTo>
                  <a:lnTo>
                    <a:pt x="12" y="18"/>
                  </a:lnTo>
                  <a:lnTo>
                    <a:pt x="19" y="10"/>
                  </a:lnTo>
                  <a:lnTo>
                    <a:pt x="27" y="6"/>
                  </a:lnTo>
                  <a:lnTo>
                    <a:pt x="35" y="2"/>
                  </a:lnTo>
                  <a:lnTo>
                    <a:pt x="42" y="1"/>
                  </a:lnTo>
                  <a:lnTo>
                    <a:pt x="50" y="1"/>
                  </a:lnTo>
                  <a:lnTo>
                    <a:pt x="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noEditPoints="1"/>
            </p:cNvSpPr>
            <p:nvPr/>
          </p:nvSpPr>
          <p:spPr bwMode="auto">
            <a:xfrm>
              <a:off x="3611" y="4405"/>
              <a:ext cx="342" cy="736"/>
            </a:xfrm>
            <a:custGeom>
              <a:avLst/>
              <a:gdLst/>
              <a:ahLst/>
              <a:cxnLst>
                <a:cxn ang="0">
                  <a:pos x="404" y="499"/>
                </a:cxn>
                <a:cxn ang="0">
                  <a:pos x="492" y="554"/>
                </a:cxn>
                <a:cxn ang="0">
                  <a:pos x="536" y="640"/>
                </a:cxn>
                <a:cxn ang="0">
                  <a:pos x="536" y="707"/>
                </a:cxn>
                <a:cxn ang="0">
                  <a:pos x="525" y="751"/>
                </a:cxn>
                <a:cxn ang="0">
                  <a:pos x="505" y="808"/>
                </a:cxn>
                <a:cxn ang="0">
                  <a:pos x="473" y="887"/>
                </a:cxn>
                <a:cxn ang="0">
                  <a:pos x="442" y="966"/>
                </a:cxn>
                <a:cxn ang="0">
                  <a:pos x="420" y="1019"/>
                </a:cxn>
                <a:cxn ang="0">
                  <a:pos x="320" y="1265"/>
                </a:cxn>
                <a:cxn ang="0">
                  <a:pos x="310" y="1356"/>
                </a:cxn>
                <a:cxn ang="0">
                  <a:pos x="324" y="1399"/>
                </a:cxn>
                <a:cxn ang="0">
                  <a:pos x="365" y="1414"/>
                </a:cxn>
                <a:cxn ang="0">
                  <a:pos x="446" y="1390"/>
                </a:cxn>
                <a:cxn ang="0">
                  <a:pos x="524" y="1316"/>
                </a:cxn>
                <a:cxn ang="0">
                  <a:pos x="588" y="1196"/>
                </a:cxn>
                <a:cxn ang="0">
                  <a:pos x="613" y="1129"/>
                </a:cxn>
                <a:cxn ang="0">
                  <a:pos x="635" y="1113"/>
                </a:cxn>
                <a:cxn ang="0">
                  <a:pos x="658" y="1112"/>
                </a:cxn>
                <a:cxn ang="0">
                  <a:pos x="678" y="1122"/>
                </a:cxn>
                <a:cxn ang="0">
                  <a:pos x="684" y="1149"/>
                </a:cxn>
                <a:cxn ang="0">
                  <a:pos x="667" y="1199"/>
                </a:cxn>
                <a:cxn ang="0">
                  <a:pos x="631" y="1276"/>
                </a:cxn>
                <a:cxn ang="0">
                  <a:pos x="576" y="1359"/>
                </a:cxn>
                <a:cxn ang="0">
                  <a:pos x="498" y="1430"/>
                </a:cxn>
                <a:cxn ang="0">
                  <a:pos x="397" y="1469"/>
                </a:cxn>
                <a:cxn ang="0">
                  <a:pos x="282" y="1461"/>
                </a:cxn>
                <a:cxn ang="0">
                  <a:pos x="193" y="1407"/>
                </a:cxn>
                <a:cxn ang="0">
                  <a:pos x="147" y="1321"/>
                </a:cxn>
                <a:cxn ang="0">
                  <a:pos x="151" y="1239"/>
                </a:cxn>
                <a:cxn ang="0">
                  <a:pos x="304" y="844"/>
                </a:cxn>
                <a:cxn ang="0">
                  <a:pos x="346" y="745"/>
                </a:cxn>
                <a:cxn ang="0">
                  <a:pos x="367" y="683"/>
                </a:cxn>
                <a:cxn ang="0">
                  <a:pos x="374" y="639"/>
                </a:cxn>
                <a:cxn ang="0">
                  <a:pos x="370" y="583"/>
                </a:cxn>
                <a:cxn ang="0">
                  <a:pos x="346" y="551"/>
                </a:cxn>
                <a:cxn ang="0">
                  <a:pos x="294" y="549"/>
                </a:cxn>
                <a:cxn ang="0">
                  <a:pos x="216" y="585"/>
                </a:cxn>
                <a:cxn ang="0">
                  <a:pos x="141" y="673"/>
                </a:cxn>
                <a:cxn ang="0">
                  <a:pos x="80" y="815"/>
                </a:cxn>
                <a:cxn ang="0">
                  <a:pos x="65" y="844"/>
                </a:cxn>
                <a:cxn ang="0">
                  <a:pos x="34" y="849"/>
                </a:cxn>
                <a:cxn ang="0">
                  <a:pos x="12" y="843"/>
                </a:cxn>
                <a:cxn ang="0">
                  <a:pos x="0" y="819"/>
                </a:cxn>
                <a:cxn ang="0">
                  <a:pos x="9" y="779"/>
                </a:cxn>
                <a:cxn ang="0">
                  <a:pos x="39" y="709"/>
                </a:cxn>
                <a:cxn ang="0">
                  <a:pos x="90" y="627"/>
                </a:cxn>
                <a:cxn ang="0">
                  <a:pos x="161" y="550"/>
                </a:cxn>
                <a:cxn ang="0">
                  <a:pos x="254" y="499"/>
                </a:cxn>
                <a:cxn ang="0">
                  <a:pos x="535" y="0"/>
                </a:cxn>
                <a:cxn ang="0">
                  <a:pos x="592" y="17"/>
                </a:cxn>
                <a:cxn ang="0">
                  <a:pos x="620" y="56"/>
                </a:cxn>
                <a:cxn ang="0">
                  <a:pos x="624" y="83"/>
                </a:cxn>
                <a:cxn ang="0">
                  <a:pos x="595" y="155"/>
                </a:cxn>
                <a:cxn ang="0">
                  <a:pos x="527" y="201"/>
                </a:cxn>
                <a:cxn ang="0">
                  <a:pos x="460" y="196"/>
                </a:cxn>
                <a:cxn ang="0">
                  <a:pos x="422" y="162"/>
                </a:cxn>
                <a:cxn ang="0">
                  <a:pos x="409" y="117"/>
                </a:cxn>
                <a:cxn ang="0">
                  <a:pos x="439" y="44"/>
                </a:cxn>
                <a:cxn ang="0">
                  <a:pos x="509" y="3"/>
                </a:cxn>
              </a:cxnLst>
              <a:rect l="0" t="0" r="r" b="b"/>
              <a:pathLst>
                <a:path w="685" h="1473">
                  <a:moveTo>
                    <a:pt x="329" y="488"/>
                  </a:moveTo>
                  <a:lnTo>
                    <a:pt x="368" y="491"/>
                  </a:lnTo>
                  <a:lnTo>
                    <a:pt x="404" y="499"/>
                  </a:lnTo>
                  <a:lnTo>
                    <a:pt x="437" y="513"/>
                  </a:lnTo>
                  <a:lnTo>
                    <a:pt x="466" y="531"/>
                  </a:lnTo>
                  <a:lnTo>
                    <a:pt x="492" y="554"/>
                  </a:lnTo>
                  <a:lnTo>
                    <a:pt x="512" y="580"/>
                  </a:lnTo>
                  <a:lnTo>
                    <a:pt x="527" y="608"/>
                  </a:lnTo>
                  <a:lnTo>
                    <a:pt x="536" y="640"/>
                  </a:lnTo>
                  <a:lnTo>
                    <a:pt x="539" y="673"/>
                  </a:lnTo>
                  <a:lnTo>
                    <a:pt x="538" y="690"/>
                  </a:lnTo>
                  <a:lnTo>
                    <a:pt x="536" y="707"/>
                  </a:lnTo>
                  <a:lnTo>
                    <a:pt x="534" y="725"/>
                  </a:lnTo>
                  <a:lnTo>
                    <a:pt x="529" y="741"/>
                  </a:lnTo>
                  <a:lnTo>
                    <a:pt x="525" y="751"/>
                  </a:lnTo>
                  <a:lnTo>
                    <a:pt x="521" y="766"/>
                  </a:lnTo>
                  <a:lnTo>
                    <a:pt x="513" y="785"/>
                  </a:lnTo>
                  <a:lnTo>
                    <a:pt x="505" y="808"/>
                  </a:lnTo>
                  <a:lnTo>
                    <a:pt x="494" y="833"/>
                  </a:lnTo>
                  <a:lnTo>
                    <a:pt x="484" y="859"/>
                  </a:lnTo>
                  <a:lnTo>
                    <a:pt x="473" y="887"/>
                  </a:lnTo>
                  <a:lnTo>
                    <a:pt x="461" y="914"/>
                  </a:lnTo>
                  <a:lnTo>
                    <a:pt x="451" y="941"/>
                  </a:lnTo>
                  <a:lnTo>
                    <a:pt x="442" y="966"/>
                  </a:lnTo>
                  <a:lnTo>
                    <a:pt x="432" y="987"/>
                  </a:lnTo>
                  <a:lnTo>
                    <a:pt x="425" y="1005"/>
                  </a:lnTo>
                  <a:lnTo>
                    <a:pt x="420" y="1019"/>
                  </a:lnTo>
                  <a:lnTo>
                    <a:pt x="344" y="1195"/>
                  </a:lnTo>
                  <a:lnTo>
                    <a:pt x="330" y="1231"/>
                  </a:lnTo>
                  <a:lnTo>
                    <a:pt x="320" y="1265"/>
                  </a:lnTo>
                  <a:lnTo>
                    <a:pt x="313" y="1300"/>
                  </a:lnTo>
                  <a:lnTo>
                    <a:pt x="309" y="1337"/>
                  </a:lnTo>
                  <a:lnTo>
                    <a:pt x="310" y="1356"/>
                  </a:lnTo>
                  <a:lnTo>
                    <a:pt x="313" y="1373"/>
                  </a:lnTo>
                  <a:lnTo>
                    <a:pt x="317" y="1388"/>
                  </a:lnTo>
                  <a:lnTo>
                    <a:pt x="324" y="1399"/>
                  </a:lnTo>
                  <a:lnTo>
                    <a:pt x="333" y="1407"/>
                  </a:lnTo>
                  <a:lnTo>
                    <a:pt x="347" y="1413"/>
                  </a:lnTo>
                  <a:lnTo>
                    <a:pt x="365" y="1414"/>
                  </a:lnTo>
                  <a:lnTo>
                    <a:pt x="392" y="1411"/>
                  </a:lnTo>
                  <a:lnTo>
                    <a:pt x="420" y="1403"/>
                  </a:lnTo>
                  <a:lnTo>
                    <a:pt x="446" y="1390"/>
                  </a:lnTo>
                  <a:lnTo>
                    <a:pt x="473" y="1371"/>
                  </a:lnTo>
                  <a:lnTo>
                    <a:pt x="500" y="1346"/>
                  </a:lnTo>
                  <a:lnTo>
                    <a:pt x="524" y="1316"/>
                  </a:lnTo>
                  <a:lnTo>
                    <a:pt x="548" y="1281"/>
                  </a:lnTo>
                  <a:lnTo>
                    <a:pt x="569" y="1241"/>
                  </a:lnTo>
                  <a:lnTo>
                    <a:pt x="588" y="1196"/>
                  </a:lnTo>
                  <a:lnTo>
                    <a:pt x="605" y="1146"/>
                  </a:lnTo>
                  <a:lnTo>
                    <a:pt x="609" y="1137"/>
                  </a:lnTo>
                  <a:lnTo>
                    <a:pt x="613" y="1129"/>
                  </a:lnTo>
                  <a:lnTo>
                    <a:pt x="617" y="1122"/>
                  </a:lnTo>
                  <a:lnTo>
                    <a:pt x="624" y="1116"/>
                  </a:lnTo>
                  <a:lnTo>
                    <a:pt x="635" y="1113"/>
                  </a:lnTo>
                  <a:lnTo>
                    <a:pt x="649" y="1112"/>
                  </a:lnTo>
                  <a:lnTo>
                    <a:pt x="653" y="1112"/>
                  </a:lnTo>
                  <a:lnTo>
                    <a:pt x="658" y="1112"/>
                  </a:lnTo>
                  <a:lnTo>
                    <a:pt x="665" y="1114"/>
                  </a:lnTo>
                  <a:lnTo>
                    <a:pt x="672" y="1118"/>
                  </a:lnTo>
                  <a:lnTo>
                    <a:pt x="678" y="1122"/>
                  </a:lnTo>
                  <a:lnTo>
                    <a:pt x="683" y="1130"/>
                  </a:lnTo>
                  <a:lnTo>
                    <a:pt x="685" y="1141"/>
                  </a:lnTo>
                  <a:lnTo>
                    <a:pt x="684" y="1149"/>
                  </a:lnTo>
                  <a:lnTo>
                    <a:pt x="680" y="1162"/>
                  </a:lnTo>
                  <a:lnTo>
                    <a:pt x="676" y="1179"/>
                  </a:lnTo>
                  <a:lnTo>
                    <a:pt x="667" y="1199"/>
                  </a:lnTo>
                  <a:lnTo>
                    <a:pt x="658" y="1223"/>
                  </a:lnTo>
                  <a:lnTo>
                    <a:pt x="647" y="1249"/>
                  </a:lnTo>
                  <a:lnTo>
                    <a:pt x="631" y="1276"/>
                  </a:lnTo>
                  <a:lnTo>
                    <a:pt x="615" y="1304"/>
                  </a:lnTo>
                  <a:lnTo>
                    <a:pt x="596" y="1332"/>
                  </a:lnTo>
                  <a:lnTo>
                    <a:pt x="576" y="1359"/>
                  </a:lnTo>
                  <a:lnTo>
                    <a:pt x="552" y="1385"/>
                  </a:lnTo>
                  <a:lnTo>
                    <a:pt x="527" y="1409"/>
                  </a:lnTo>
                  <a:lnTo>
                    <a:pt x="498" y="1430"/>
                  </a:lnTo>
                  <a:lnTo>
                    <a:pt x="467" y="1448"/>
                  </a:lnTo>
                  <a:lnTo>
                    <a:pt x="434" y="1461"/>
                  </a:lnTo>
                  <a:lnTo>
                    <a:pt x="397" y="1469"/>
                  </a:lnTo>
                  <a:lnTo>
                    <a:pt x="359" y="1473"/>
                  </a:lnTo>
                  <a:lnTo>
                    <a:pt x="320" y="1469"/>
                  </a:lnTo>
                  <a:lnTo>
                    <a:pt x="282" y="1461"/>
                  </a:lnTo>
                  <a:lnTo>
                    <a:pt x="249" y="1448"/>
                  </a:lnTo>
                  <a:lnTo>
                    <a:pt x="218" y="1430"/>
                  </a:lnTo>
                  <a:lnTo>
                    <a:pt x="193" y="1407"/>
                  </a:lnTo>
                  <a:lnTo>
                    <a:pt x="173" y="1381"/>
                  </a:lnTo>
                  <a:lnTo>
                    <a:pt x="157" y="1352"/>
                  </a:lnTo>
                  <a:lnTo>
                    <a:pt x="147" y="1321"/>
                  </a:lnTo>
                  <a:lnTo>
                    <a:pt x="144" y="1288"/>
                  </a:lnTo>
                  <a:lnTo>
                    <a:pt x="146" y="1263"/>
                  </a:lnTo>
                  <a:lnTo>
                    <a:pt x="151" y="1239"/>
                  </a:lnTo>
                  <a:lnTo>
                    <a:pt x="158" y="1216"/>
                  </a:lnTo>
                  <a:lnTo>
                    <a:pt x="165" y="1195"/>
                  </a:lnTo>
                  <a:lnTo>
                    <a:pt x="304" y="844"/>
                  </a:lnTo>
                  <a:lnTo>
                    <a:pt x="321" y="806"/>
                  </a:lnTo>
                  <a:lnTo>
                    <a:pt x="335" y="774"/>
                  </a:lnTo>
                  <a:lnTo>
                    <a:pt x="346" y="745"/>
                  </a:lnTo>
                  <a:lnTo>
                    <a:pt x="356" y="722"/>
                  </a:lnTo>
                  <a:lnTo>
                    <a:pt x="361" y="701"/>
                  </a:lnTo>
                  <a:lnTo>
                    <a:pt x="367" y="683"/>
                  </a:lnTo>
                  <a:lnTo>
                    <a:pt x="371" y="667"/>
                  </a:lnTo>
                  <a:lnTo>
                    <a:pt x="373" y="652"/>
                  </a:lnTo>
                  <a:lnTo>
                    <a:pt x="374" y="639"/>
                  </a:lnTo>
                  <a:lnTo>
                    <a:pt x="374" y="624"/>
                  </a:lnTo>
                  <a:lnTo>
                    <a:pt x="373" y="601"/>
                  </a:lnTo>
                  <a:lnTo>
                    <a:pt x="370" y="583"/>
                  </a:lnTo>
                  <a:lnTo>
                    <a:pt x="364" y="570"/>
                  </a:lnTo>
                  <a:lnTo>
                    <a:pt x="356" y="558"/>
                  </a:lnTo>
                  <a:lnTo>
                    <a:pt x="346" y="551"/>
                  </a:lnTo>
                  <a:lnTo>
                    <a:pt x="333" y="548"/>
                  </a:lnTo>
                  <a:lnTo>
                    <a:pt x="320" y="547"/>
                  </a:lnTo>
                  <a:lnTo>
                    <a:pt x="294" y="549"/>
                  </a:lnTo>
                  <a:lnTo>
                    <a:pt x="267" y="556"/>
                  </a:lnTo>
                  <a:lnTo>
                    <a:pt x="242" y="568"/>
                  </a:lnTo>
                  <a:lnTo>
                    <a:pt x="216" y="585"/>
                  </a:lnTo>
                  <a:lnTo>
                    <a:pt x="190" y="609"/>
                  </a:lnTo>
                  <a:lnTo>
                    <a:pt x="166" y="638"/>
                  </a:lnTo>
                  <a:lnTo>
                    <a:pt x="141" y="673"/>
                  </a:lnTo>
                  <a:lnTo>
                    <a:pt x="119" y="714"/>
                  </a:lnTo>
                  <a:lnTo>
                    <a:pt x="98" y="760"/>
                  </a:lnTo>
                  <a:lnTo>
                    <a:pt x="80" y="815"/>
                  </a:lnTo>
                  <a:lnTo>
                    <a:pt x="76" y="827"/>
                  </a:lnTo>
                  <a:lnTo>
                    <a:pt x="72" y="837"/>
                  </a:lnTo>
                  <a:lnTo>
                    <a:pt x="65" y="844"/>
                  </a:lnTo>
                  <a:lnTo>
                    <a:pt x="54" y="848"/>
                  </a:lnTo>
                  <a:lnTo>
                    <a:pt x="39" y="849"/>
                  </a:lnTo>
                  <a:lnTo>
                    <a:pt x="34" y="849"/>
                  </a:lnTo>
                  <a:lnTo>
                    <a:pt x="27" y="848"/>
                  </a:lnTo>
                  <a:lnTo>
                    <a:pt x="19" y="846"/>
                  </a:lnTo>
                  <a:lnTo>
                    <a:pt x="12" y="843"/>
                  </a:lnTo>
                  <a:lnTo>
                    <a:pt x="5" y="838"/>
                  </a:lnTo>
                  <a:lnTo>
                    <a:pt x="1" y="831"/>
                  </a:lnTo>
                  <a:lnTo>
                    <a:pt x="0" y="819"/>
                  </a:lnTo>
                  <a:lnTo>
                    <a:pt x="1" y="811"/>
                  </a:lnTo>
                  <a:lnTo>
                    <a:pt x="4" y="798"/>
                  </a:lnTo>
                  <a:lnTo>
                    <a:pt x="9" y="779"/>
                  </a:lnTo>
                  <a:lnTo>
                    <a:pt x="17" y="759"/>
                  </a:lnTo>
                  <a:lnTo>
                    <a:pt x="27" y="735"/>
                  </a:lnTo>
                  <a:lnTo>
                    <a:pt x="39" y="709"/>
                  </a:lnTo>
                  <a:lnTo>
                    <a:pt x="54" y="683"/>
                  </a:lnTo>
                  <a:lnTo>
                    <a:pt x="71" y="655"/>
                  </a:lnTo>
                  <a:lnTo>
                    <a:pt x="90" y="627"/>
                  </a:lnTo>
                  <a:lnTo>
                    <a:pt x="111" y="600"/>
                  </a:lnTo>
                  <a:lnTo>
                    <a:pt x="136" y="574"/>
                  </a:lnTo>
                  <a:lnTo>
                    <a:pt x="161" y="550"/>
                  </a:lnTo>
                  <a:lnTo>
                    <a:pt x="190" y="530"/>
                  </a:lnTo>
                  <a:lnTo>
                    <a:pt x="222" y="513"/>
                  </a:lnTo>
                  <a:lnTo>
                    <a:pt x="254" y="499"/>
                  </a:lnTo>
                  <a:lnTo>
                    <a:pt x="290" y="491"/>
                  </a:lnTo>
                  <a:lnTo>
                    <a:pt x="329" y="488"/>
                  </a:lnTo>
                  <a:close/>
                  <a:moveTo>
                    <a:pt x="535" y="0"/>
                  </a:moveTo>
                  <a:lnTo>
                    <a:pt x="557" y="2"/>
                  </a:lnTo>
                  <a:lnTo>
                    <a:pt x="576" y="8"/>
                  </a:lnTo>
                  <a:lnTo>
                    <a:pt x="592" y="17"/>
                  </a:lnTo>
                  <a:lnTo>
                    <a:pt x="603" y="30"/>
                  </a:lnTo>
                  <a:lnTo>
                    <a:pt x="613" y="42"/>
                  </a:lnTo>
                  <a:lnTo>
                    <a:pt x="620" y="56"/>
                  </a:lnTo>
                  <a:lnTo>
                    <a:pt x="623" y="70"/>
                  </a:lnTo>
                  <a:lnTo>
                    <a:pt x="624" y="83"/>
                  </a:lnTo>
                  <a:lnTo>
                    <a:pt x="624" y="83"/>
                  </a:lnTo>
                  <a:lnTo>
                    <a:pt x="621" y="109"/>
                  </a:lnTo>
                  <a:lnTo>
                    <a:pt x="610" y="133"/>
                  </a:lnTo>
                  <a:lnTo>
                    <a:pt x="595" y="155"/>
                  </a:lnTo>
                  <a:lnTo>
                    <a:pt x="576" y="176"/>
                  </a:lnTo>
                  <a:lnTo>
                    <a:pt x="552" y="191"/>
                  </a:lnTo>
                  <a:lnTo>
                    <a:pt x="527" y="201"/>
                  </a:lnTo>
                  <a:lnTo>
                    <a:pt x="500" y="205"/>
                  </a:lnTo>
                  <a:lnTo>
                    <a:pt x="479" y="203"/>
                  </a:lnTo>
                  <a:lnTo>
                    <a:pt x="460" y="196"/>
                  </a:lnTo>
                  <a:lnTo>
                    <a:pt x="444" y="187"/>
                  </a:lnTo>
                  <a:lnTo>
                    <a:pt x="432" y="176"/>
                  </a:lnTo>
                  <a:lnTo>
                    <a:pt x="422" y="162"/>
                  </a:lnTo>
                  <a:lnTo>
                    <a:pt x="415" y="148"/>
                  </a:lnTo>
                  <a:lnTo>
                    <a:pt x="410" y="133"/>
                  </a:lnTo>
                  <a:lnTo>
                    <a:pt x="409" y="117"/>
                  </a:lnTo>
                  <a:lnTo>
                    <a:pt x="413" y="91"/>
                  </a:lnTo>
                  <a:lnTo>
                    <a:pt x="424" y="67"/>
                  </a:lnTo>
                  <a:lnTo>
                    <a:pt x="439" y="44"/>
                  </a:lnTo>
                  <a:lnTo>
                    <a:pt x="460" y="26"/>
                  </a:lnTo>
                  <a:lnTo>
                    <a:pt x="484" y="13"/>
                  </a:lnTo>
                  <a:lnTo>
                    <a:pt x="509" y="3"/>
                  </a:lnTo>
                  <a:lnTo>
                    <a:pt x="53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89" name="Group 17"/>
          <p:cNvGrpSpPr>
            <a:grpSpLocks noChangeAspect="1"/>
          </p:cNvGrpSpPr>
          <p:nvPr>
            <p:custDataLst>
              <p:tags r:id="rId2"/>
            </p:custDataLst>
          </p:nvPr>
        </p:nvGrpSpPr>
        <p:grpSpPr bwMode="auto">
          <a:xfrm>
            <a:off x="8382000" y="2971800"/>
            <a:ext cx="509383" cy="430848"/>
            <a:chOff x="4836" y="3377"/>
            <a:chExt cx="1868" cy="1580"/>
          </a:xfrm>
        </p:grpSpPr>
        <p:sp>
          <p:nvSpPr>
            <p:cNvPr id="3091" name="Freeform 19"/>
            <p:cNvSpPr>
              <a:spLocks/>
            </p:cNvSpPr>
            <p:nvPr/>
          </p:nvSpPr>
          <p:spPr bwMode="auto">
            <a:xfrm>
              <a:off x="4836" y="3377"/>
              <a:ext cx="1549" cy="1145"/>
            </a:xfrm>
            <a:custGeom>
              <a:avLst/>
              <a:gdLst/>
              <a:ahLst/>
              <a:cxnLst>
                <a:cxn ang="0">
                  <a:pos x="300" y="8"/>
                </a:cxn>
                <a:cxn ang="0">
                  <a:pos x="769" y="0"/>
                </a:cxn>
                <a:cxn ang="0">
                  <a:pos x="797" y="7"/>
                </a:cxn>
                <a:cxn ang="0">
                  <a:pos x="812" y="56"/>
                </a:cxn>
                <a:cxn ang="0">
                  <a:pos x="781" y="93"/>
                </a:cxn>
                <a:cxn ang="0">
                  <a:pos x="698" y="99"/>
                </a:cxn>
                <a:cxn ang="0">
                  <a:pos x="572" y="125"/>
                </a:cxn>
                <a:cxn ang="0">
                  <a:pos x="520" y="165"/>
                </a:cxn>
                <a:cxn ang="0">
                  <a:pos x="509" y="206"/>
                </a:cxn>
                <a:cxn ang="0">
                  <a:pos x="1397" y="178"/>
                </a:cxn>
                <a:cxn ang="0">
                  <a:pos x="1377" y="124"/>
                </a:cxn>
                <a:cxn ang="0">
                  <a:pos x="1304" y="99"/>
                </a:cxn>
                <a:cxn ang="0">
                  <a:pos x="1200" y="95"/>
                </a:cxn>
                <a:cxn ang="0">
                  <a:pos x="1158" y="75"/>
                </a:cxn>
                <a:cxn ang="0">
                  <a:pos x="1172" y="14"/>
                </a:cxn>
                <a:cxn ang="0">
                  <a:pos x="1209" y="0"/>
                </a:cxn>
                <a:cxn ang="0">
                  <a:pos x="1318" y="3"/>
                </a:cxn>
                <a:cxn ang="0">
                  <a:pos x="1483" y="9"/>
                </a:cxn>
                <a:cxn ang="0">
                  <a:pos x="1799" y="3"/>
                </a:cxn>
                <a:cxn ang="0">
                  <a:pos x="1948" y="3"/>
                </a:cxn>
                <a:cxn ang="0">
                  <a:pos x="1970" y="36"/>
                </a:cxn>
                <a:cxn ang="0">
                  <a:pos x="1949" y="89"/>
                </a:cxn>
                <a:cxn ang="0">
                  <a:pos x="1888" y="97"/>
                </a:cxn>
                <a:cxn ang="0">
                  <a:pos x="1744" y="119"/>
                </a:cxn>
                <a:cxn ang="0">
                  <a:pos x="1684" y="166"/>
                </a:cxn>
                <a:cxn ang="0">
                  <a:pos x="1670" y="223"/>
                </a:cxn>
                <a:cxn ang="0">
                  <a:pos x="2628" y="333"/>
                </a:cxn>
                <a:cxn ang="0">
                  <a:pos x="2665" y="245"/>
                </a:cxn>
                <a:cxn ang="0">
                  <a:pos x="2646" y="160"/>
                </a:cxn>
                <a:cxn ang="0">
                  <a:pos x="2573" y="114"/>
                </a:cxn>
                <a:cxn ang="0">
                  <a:pos x="2485" y="97"/>
                </a:cxn>
                <a:cxn ang="0">
                  <a:pos x="2449" y="90"/>
                </a:cxn>
                <a:cxn ang="0">
                  <a:pos x="2438" y="41"/>
                </a:cxn>
                <a:cxn ang="0">
                  <a:pos x="2470" y="3"/>
                </a:cxn>
                <a:cxn ang="0">
                  <a:pos x="2575" y="1"/>
                </a:cxn>
                <a:cxn ang="0">
                  <a:pos x="2904" y="8"/>
                </a:cxn>
                <a:cxn ang="0">
                  <a:pos x="3087" y="8"/>
                </a:cxn>
                <a:cxn ang="0">
                  <a:pos x="3097" y="56"/>
                </a:cxn>
                <a:cxn ang="0">
                  <a:pos x="3071" y="94"/>
                </a:cxn>
                <a:cxn ang="0">
                  <a:pos x="2993" y="105"/>
                </a:cxn>
                <a:cxn ang="0">
                  <a:pos x="2850" y="168"/>
                </a:cxn>
                <a:cxn ang="0">
                  <a:pos x="2752" y="277"/>
                </a:cxn>
                <a:cxn ang="0">
                  <a:pos x="2691" y="378"/>
                </a:cxn>
                <a:cxn ang="0">
                  <a:pos x="1639" y="2272"/>
                </a:cxn>
                <a:cxn ang="0">
                  <a:pos x="1576" y="2289"/>
                </a:cxn>
                <a:cxn ang="0">
                  <a:pos x="1546" y="2236"/>
                </a:cxn>
                <a:cxn ang="0">
                  <a:pos x="495" y="2245"/>
                </a:cxn>
                <a:cxn ang="0">
                  <a:pos x="451" y="2289"/>
                </a:cxn>
                <a:cxn ang="0">
                  <a:pos x="398" y="2276"/>
                </a:cxn>
                <a:cxn ang="0">
                  <a:pos x="382" y="2204"/>
                </a:cxn>
                <a:cxn ang="0">
                  <a:pos x="235" y="157"/>
                </a:cxn>
                <a:cxn ang="0">
                  <a:pos x="195" y="111"/>
                </a:cxn>
                <a:cxn ang="0">
                  <a:pos x="78" y="97"/>
                </a:cxn>
                <a:cxn ang="0">
                  <a:pos x="15" y="90"/>
                </a:cxn>
                <a:cxn ang="0">
                  <a:pos x="1" y="41"/>
                </a:cxn>
                <a:cxn ang="0">
                  <a:pos x="29" y="3"/>
                </a:cxn>
              </a:cxnLst>
              <a:rect l="0" t="0" r="r" b="b"/>
              <a:pathLst>
                <a:path w="3098" h="2291">
                  <a:moveTo>
                    <a:pt x="53" y="0"/>
                  </a:moveTo>
                  <a:lnTo>
                    <a:pt x="134" y="1"/>
                  </a:lnTo>
                  <a:lnTo>
                    <a:pt x="217" y="5"/>
                  </a:lnTo>
                  <a:lnTo>
                    <a:pt x="300" y="8"/>
                  </a:lnTo>
                  <a:lnTo>
                    <a:pt x="382" y="10"/>
                  </a:lnTo>
                  <a:lnTo>
                    <a:pt x="510" y="8"/>
                  </a:lnTo>
                  <a:lnTo>
                    <a:pt x="640" y="3"/>
                  </a:lnTo>
                  <a:lnTo>
                    <a:pt x="769" y="0"/>
                  </a:lnTo>
                  <a:lnTo>
                    <a:pt x="772" y="0"/>
                  </a:lnTo>
                  <a:lnTo>
                    <a:pt x="780" y="0"/>
                  </a:lnTo>
                  <a:lnTo>
                    <a:pt x="789" y="3"/>
                  </a:lnTo>
                  <a:lnTo>
                    <a:pt x="797" y="7"/>
                  </a:lnTo>
                  <a:lnTo>
                    <a:pt x="805" y="13"/>
                  </a:lnTo>
                  <a:lnTo>
                    <a:pt x="811" y="22"/>
                  </a:lnTo>
                  <a:lnTo>
                    <a:pt x="813" y="36"/>
                  </a:lnTo>
                  <a:lnTo>
                    <a:pt x="812" y="56"/>
                  </a:lnTo>
                  <a:lnTo>
                    <a:pt x="807" y="71"/>
                  </a:lnTo>
                  <a:lnTo>
                    <a:pt x="801" y="81"/>
                  </a:lnTo>
                  <a:lnTo>
                    <a:pt x="792" y="89"/>
                  </a:lnTo>
                  <a:lnTo>
                    <a:pt x="781" y="93"/>
                  </a:lnTo>
                  <a:lnTo>
                    <a:pt x="770" y="95"/>
                  </a:lnTo>
                  <a:lnTo>
                    <a:pt x="758" y="97"/>
                  </a:lnTo>
                  <a:lnTo>
                    <a:pt x="745" y="97"/>
                  </a:lnTo>
                  <a:lnTo>
                    <a:pt x="698" y="99"/>
                  </a:lnTo>
                  <a:lnTo>
                    <a:pt x="657" y="103"/>
                  </a:lnTo>
                  <a:lnTo>
                    <a:pt x="623" y="108"/>
                  </a:lnTo>
                  <a:lnTo>
                    <a:pt x="596" y="116"/>
                  </a:lnTo>
                  <a:lnTo>
                    <a:pt x="572" y="125"/>
                  </a:lnTo>
                  <a:lnTo>
                    <a:pt x="554" y="134"/>
                  </a:lnTo>
                  <a:lnTo>
                    <a:pt x="539" y="144"/>
                  </a:lnTo>
                  <a:lnTo>
                    <a:pt x="528" y="155"/>
                  </a:lnTo>
                  <a:lnTo>
                    <a:pt x="520" y="165"/>
                  </a:lnTo>
                  <a:lnTo>
                    <a:pt x="515" y="177"/>
                  </a:lnTo>
                  <a:lnTo>
                    <a:pt x="512" y="187"/>
                  </a:lnTo>
                  <a:lnTo>
                    <a:pt x="510" y="197"/>
                  </a:lnTo>
                  <a:lnTo>
                    <a:pt x="509" y="206"/>
                  </a:lnTo>
                  <a:lnTo>
                    <a:pt x="509" y="214"/>
                  </a:lnTo>
                  <a:lnTo>
                    <a:pt x="627" y="1867"/>
                  </a:lnTo>
                  <a:lnTo>
                    <a:pt x="1417" y="429"/>
                  </a:lnTo>
                  <a:lnTo>
                    <a:pt x="1397" y="178"/>
                  </a:lnTo>
                  <a:lnTo>
                    <a:pt x="1394" y="161"/>
                  </a:lnTo>
                  <a:lnTo>
                    <a:pt x="1392" y="147"/>
                  </a:lnTo>
                  <a:lnTo>
                    <a:pt x="1386" y="134"/>
                  </a:lnTo>
                  <a:lnTo>
                    <a:pt x="1377" y="124"/>
                  </a:lnTo>
                  <a:lnTo>
                    <a:pt x="1366" y="115"/>
                  </a:lnTo>
                  <a:lnTo>
                    <a:pt x="1350" y="108"/>
                  </a:lnTo>
                  <a:lnTo>
                    <a:pt x="1330" y="103"/>
                  </a:lnTo>
                  <a:lnTo>
                    <a:pt x="1304" y="99"/>
                  </a:lnTo>
                  <a:lnTo>
                    <a:pt x="1273" y="97"/>
                  </a:lnTo>
                  <a:lnTo>
                    <a:pt x="1235" y="97"/>
                  </a:lnTo>
                  <a:lnTo>
                    <a:pt x="1216" y="97"/>
                  </a:lnTo>
                  <a:lnTo>
                    <a:pt x="1200" y="95"/>
                  </a:lnTo>
                  <a:lnTo>
                    <a:pt x="1185" y="94"/>
                  </a:lnTo>
                  <a:lnTo>
                    <a:pt x="1173" y="90"/>
                  </a:lnTo>
                  <a:lnTo>
                    <a:pt x="1164" y="84"/>
                  </a:lnTo>
                  <a:lnTo>
                    <a:pt x="1158" y="75"/>
                  </a:lnTo>
                  <a:lnTo>
                    <a:pt x="1157" y="61"/>
                  </a:lnTo>
                  <a:lnTo>
                    <a:pt x="1158" y="41"/>
                  </a:lnTo>
                  <a:lnTo>
                    <a:pt x="1163" y="26"/>
                  </a:lnTo>
                  <a:lnTo>
                    <a:pt x="1172" y="14"/>
                  </a:lnTo>
                  <a:lnTo>
                    <a:pt x="1180" y="8"/>
                  </a:lnTo>
                  <a:lnTo>
                    <a:pt x="1190" y="3"/>
                  </a:lnTo>
                  <a:lnTo>
                    <a:pt x="1200" y="0"/>
                  </a:lnTo>
                  <a:lnTo>
                    <a:pt x="1209" y="0"/>
                  </a:lnTo>
                  <a:lnTo>
                    <a:pt x="1215" y="0"/>
                  </a:lnTo>
                  <a:lnTo>
                    <a:pt x="1243" y="0"/>
                  </a:lnTo>
                  <a:lnTo>
                    <a:pt x="1278" y="1"/>
                  </a:lnTo>
                  <a:lnTo>
                    <a:pt x="1318" y="3"/>
                  </a:lnTo>
                  <a:lnTo>
                    <a:pt x="1360" y="4"/>
                  </a:lnTo>
                  <a:lnTo>
                    <a:pt x="1403" y="5"/>
                  </a:lnTo>
                  <a:lnTo>
                    <a:pt x="1445" y="8"/>
                  </a:lnTo>
                  <a:lnTo>
                    <a:pt x="1483" y="9"/>
                  </a:lnTo>
                  <a:lnTo>
                    <a:pt x="1517" y="9"/>
                  </a:lnTo>
                  <a:lnTo>
                    <a:pt x="1544" y="10"/>
                  </a:lnTo>
                  <a:lnTo>
                    <a:pt x="1671" y="8"/>
                  </a:lnTo>
                  <a:lnTo>
                    <a:pt x="1799" y="3"/>
                  </a:lnTo>
                  <a:lnTo>
                    <a:pt x="1926" y="0"/>
                  </a:lnTo>
                  <a:lnTo>
                    <a:pt x="1932" y="0"/>
                  </a:lnTo>
                  <a:lnTo>
                    <a:pt x="1940" y="0"/>
                  </a:lnTo>
                  <a:lnTo>
                    <a:pt x="1948" y="3"/>
                  </a:lnTo>
                  <a:lnTo>
                    <a:pt x="1956" y="7"/>
                  </a:lnTo>
                  <a:lnTo>
                    <a:pt x="1963" y="13"/>
                  </a:lnTo>
                  <a:lnTo>
                    <a:pt x="1968" y="22"/>
                  </a:lnTo>
                  <a:lnTo>
                    <a:pt x="1970" y="36"/>
                  </a:lnTo>
                  <a:lnTo>
                    <a:pt x="1969" y="56"/>
                  </a:lnTo>
                  <a:lnTo>
                    <a:pt x="1966" y="71"/>
                  </a:lnTo>
                  <a:lnTo>
                    <a:pt x="1958" y="81"/>
                  </a:lnTo>
                  <a:lnTo>
                    <a:pt x="1949" y="89"/>
                  </a:lnTo>
                  <a:lnTo>
                    <a:pt x="1937" y="93"/>
                  </a:lnTo>
                  <a:lnTo>
                    <a:pt x="1922" y="95"/>
                  </a:lnTo>
                  <a:lnTo>
                    <a:pt x="1906" y="97"/>
                  </a:lnTo>
                  <a:lnTo>
                    <a:pt x="1888" y="97"/>
                  </a:lnTo>
                  <a:lnTo>
                    <a:pt x="1842" y="99"/>
                  </a:lnTo>
                  <a:lnTo>
                    <a:pt x="1804" y="103"/>
                  </a:lnTo>
                  <a:lnTo>
                    <a:pt x="1771" y="111"/>
                  </a:lnTo>
                  <a:lnTo>
                    <a:pt x="1744" y="119"/>
                  </a:lnTo>
                  <a:lnTo>
                    <a:pt x="1723" y="129"/>
                  </a:lnTo>
                  <a:lnTo>
                    <a:pt x="1706" y="141"/>
                  </a:lnTo>
                  <a:lnTo>
                    <a:pt x="1692" y="152"/>
                  </a:lnTo>
                  <a:lnTo>
                    <a:pt x="1684" y="166"/>
                  </a:lnTo>
                  <a:lnTo>
                    <a:pt x="1676" y="179"/>
                  </a:lnTo>
                  <a:lnTo>
                    <a:pt x="1673" y="193"/>
                  </a:lnTo>
                  <a:lnTo>
                    <a:pt x="1670" y="209"/>
                  </a:lnTo>
                  <a:lnTo>
                    <a:pt x="1670" y="223"/>
                  </a:lnTo>
                  <a:lnTo>
                    <a:pt x="1670" y="237"/>
                  </a:lnTo>
                  <a:lnTo>
                    <a:pt x="1671" y="250"/>
                  </a:lnTo>
                  <a:lnTo>
                    <a:pt x="1784" y="1867"/>
                  </a:lnTo>
                  <a:lnTo>
                    <a:pt x="2628" y="333"/>
                  </a:lnTo>
                  <a:lnTo>
                    <a:pt x="2641" y="307"/>
                  </a:lnTo>
                  <a:lnTo>
                    <a:pt x="2652" y="285"/>
                  </a:lnTo>
                  <a:lnTo>
                    <a:pt x="2660" y="264"/>
                  </a:lnTo>
                  <a:lnTo>
                    <a:pt x="2665" y="245"/>
                  </a:lnTo>
                  <a:lnTo>
                    <a:pt x="2667" y="224"/>
                  </a:lnTo>
                  <a:lnTo>
                    <a:pt x="2664" y="200"/>
                  </a:lnTo>
                  <a:lnTo>
                    <a:pt x="2657" y="178"/>
                  </a:lnTo>
                  <a:lnTo>
                    <a:pt x="2646" y="160"/>
                  </a:lnTo>
                  <a:lnTo>
                    <a:pt x="2631" y="144"/>
                  </a:lnTo>
                  <a:lnTo>
                    <a:pt x="2613" y="132"/>
                  </a:lnTo>
                  <a:lnTo>
                    <a:pt x="2594" y="121"/>
                  </a:lnTo>
                  <a:lnTo>
                    <a:pt x="2573" y="114"/>
                  </a:lnTo>
                  <a:lnTo>
                    <a:pt x="2550" y="107"/>
                  </a:lnTo>
                  <a:lnTo>
                    <a:pt x="2528" y="102"/>
                  </a:lnTo>
                  <a:lnTo>
                    <a:pt x="2506" y="99"/>
                  </a:lnTo>
                  <a:lnTo>
                    <a:pt x="2485" y="97"/>
                  </a:lnTo>
                  <a:lnTo>
                    <a:pt x="2476" y="97"/>
                  </a:lnTo>
                  <a:lnTo>
                    <a:pt x="2467" y="95"/>
                  </a:lnTo>
                  <a:lnTo>
                    <a:pt x="2458" y="94"/>
                  </a:lnTo>
                  <a:lnTo>
                    <a:pt x="2449" y="90"/>
                  </a:lnTo>
                  <a:lnTo>
                    <a:pt x="2443" y="84"/>
                  </a:lnTo>
                  <a:lnTo>
                    <a:pt x="2438" y="75"/>
                  </a:lnTo>
                  <a:lnTo>
                    <a:pt x="2437" y="61"/>
                  </a:lnTo>
                  <a:lnTo>
                    <a:pt x="2438" y="41"/>
                  </a:lnTo>
                  <a:lnTo>
                    <a:pt x="2444" y="26"/>
                  </a:lnTo>
                  <a:lnTo>
                    <a:pt x="2451" y="14"/>
                  </a:lnTo>
                  <a:lnTo>
                    <a:pt x="2460" y="8"/>
                  </a:lnTo>
                  <a:lnTo>
                    <a:pt x="2470" y="3"/>
                  </a:lnTo>
                  <a:lnTo>
                    <a:pt x="2480" y="0"/>
                  </a:lnTo>
                  <a:lnTo>
                    <a:pt x="2489" y="0"/>
                  </a:lnTo>
                  <a:lnTo>
                    <a:pt x="2495" y="0"/>
                  </a:lnTo>
                  <a:lnTo>
                    <a:pt x="2575" y="1"/>
                  </a:lnTo>
                  <a:lnTo>
                    <a:pt x="2658" y="5"/>
                  </a:lnTo>
                  <a:lnTo>
                    <a:pt x="2742" y="8"/>
                  </a:lnTo>
                  <a:lnTo>
                    <a:pt x="2824" y="10"/>
                  </a:lnTo>
                  <a:lnTo>
                    <a:pt x="2904" y="8"/>
                  </a:lnTo>
                  <a:lnTo>
                    <a:pt x="2984" y="3"/>
                  </a:lnTo>
                  <a:lnTo>
                    <a:pt x="3063" y="0"/>
                  </a:lnTo>
                  <a:lnTo>
                    <a:pt x="3077" y="1"/>
                  </a:lnTo>
                  <a:lnTo>
                    <a:pt x="3087" y="8"/>
                  </a:lnTo>
                  <a:lnTo>
                    <a:pt x="3093" y="17"/>
                  </a:lnTo>
                  <a:lnTo>
                    <a:pt x="3097" y="26"/>
                  </a:lnTo>
                  <a:lnTo>
                    <a:pt x="3098" y="36"/>
                  </a:lnTo>
                  <a:lnTo>
                    <a:pt x="3097" y="56"/>
                  </a:lnTo>
                  <a:lnTo>
                    <a:pt x="3093" y="71"/>
                  </a:lnTo>
                  <a:lnTo>
                    <a:pt x="3088" y="81"/>
                  </a:lnTo>
                  <a:lnTo>
                    <a:pt x="3079" y="89"/>
                  </a:lnTo>
                  <a:lnTo>
                    <a:pt x="3071" y="94"/>
                  </a:lnTo>
                  <a:lnTo>
                    <a:pt x="3061" y="95"/>
                  </a:lnTo>
                  <a:lnTo>
                    <a:pt x="3051" y="97"/>
                  </a:lnTo>
                  <a:lnTo>
                    <a:pt x="3040" y="97"/>
                  </a:lnTo>
                  <a:lnTo>
                    <a:pt x="2993" y="105"/>
                  </a:lnTo>
                  <a:lnTo>
                    <a:pt x="2951" y="115"/>
                  </a:lnTo>
                  <a:lnTo>
                    <a:pt x="2914" y="129"/>
                  </a:lnTo>
                  <a:lnTo>
                    <a:pt x="2879" y="147"/>
                  </a:lnTo>
                  <a:lnTo>
                    <a:pt x="2850" y="168"/>
                  </a:lnTo>
                  <a:lnTo>
                    <a:pt x="2821" y="191"/>
                  </a:lnTo>
                  <a:lnTo>
                    <a:pt x="2796" y="218"/>
                  </a:lnTo>
                  <a:lnTo>
                    <a:pt x="2773" y="246"/>
                  </a:lnTo>
                  <a:lnTo>
                    <a:pt x="2752" y="277"/>
                  </a:lnTo>
                  <a:lnTo>
                    <a:pt x="2731" y="310"/>
                  </a:lnTo>
                  <a:lnTo>
                    <a:pt x="2711" y="343"/>
                  </a:lnTo>
                  <a:lnTo>
                    <a:pt x="2691" y="378"/>
                  </a:lnTo>
                  <a:lnTo>
                    <a:pt x="2691" y="378"/>
                  </a:lnTo>
                  <a:lnTo>
                    <a:pt x="1666" y="2229"/>
                  </a:lnTo>
                  <a:lnTo>
                    <a:pt x="1659" y="2245"/>
                  </a:lnTo>
                  <a:lnTo>
                    <a:pt x="1649" y="2259"/>
                  </a:lnTo>
                  <a:lnTo>
                    <a:pt x="1639" y="2272"/>
                  </a:lnTo>
                  <a:lnTo>
                    <a:pt x="1627" y="2282"/>
                  </a:lnTo>
                  <a:lnTo>
                    <a:pt x="1611" y="2289"/>
                  </a:lnTo>
                  <a:lnTo>
                    <a:pt x="1593" y="2291"/>
                  </a:lnTo>
                  <a:lnTo>
                    <a:pt x="1576" y="2289"/>
                  </a:lnTo>
                  <a:lnTo>
                    <a:pt x="1564" y="2284"/>
                  </a:lnTo>
                  <a:lnTo>
                    <a:pt x="1555" y="2275"/>
                  </a:lnTo>
                  <a:lnTo>
                    <a:pt x="1550" y="2258"/>
                  </a:lnTo>
                  <a:lnTo>
                    <a:pt x="1546" y="2236"/>
                  </a:lnTo>
                  <a:lnTo>
                    <a:pt x="1544" y="2204"/>
                  </a:lnTo>
                  <a:lnTo>
                    <a:pt x="1426" y="562"/>
                  </a:lnTo>
                  <a:lnTo>
                    <a:pt x="509" y="2224"/>
                  </a:lnTo>
                  <a:lnTo>
                    <a:pt x="495" y="2245"/>
                  </a:lnTo>
                  <a:lnTo>
                    <a:pt x="484" y="2262"/>
                  </a:lnTo>
                  <a:lnTo>
                    <a:pt x="474" y="2275"/>
                  </a:lnTo>
                  <a:lnTo>
                    <a:pt x="463" y="2284"/>
                  </a:lnTo>
                  <a:lnTo>
                    <a:pt x="451" y="2289"/>
                  </a:lnTo>
                  <a:lnTo>
                    <a:pt x="435" y="2290"/>
                  </a:lnTo>
                  <a:lnTo>
                    <a:pt x="419" y="2289"/>
                  </a:lnTo>
                  <a:lnTo>
                    <a:pt x="406" y="2284"/>
                  </a:lnTo>
                  <a:lnTo>
                    <a:pt x="398" y="2276"/>
                  </a:lnTo>
                  <a:lnTo>
                    <a:pt x="392" y="2264"/>
                  </a:lnTo>
                  <a:lnTo>
                    <a:pt x="387" y="2247"/>
                  </a:lnTo>
                  <a:lnTo>
                    <a:pt x="384" y="2228"/>
                  </a:lnTo>
                  <a:lnTo>
                    <a:pt x="382" y="2204"/>
                  </a:lnTo>
                  <a:lnTo>
                    <a:pt x="245" y="219"/>
                  </a:lnTo>
                  <a:lnTo>
                    <a:pt x="242" y="196"/>
                  </a:lnTo>
                  <a:lnTo>
                    <a:pt x="240" y="175"/>
                  </a:lnTo>
                  <a:lnTo>
                    <a:pt x="235" y="157"/>
                  </a:lnTo>
                  <a:lnTo>
                    <a:pt x="230" y="142"/>
                  </a:lnTo>
                  <a:lnTo>
                    <a:pt x="221" y="129"/>
                  </a:lnTo>
                  <a:lnTo>
                    <a:pt x="210" y="119"/>
                  </a:lnTo>
                  <a:lnTo>
                    <a:pt x="195" y="111"/>
                  </a:lnTo>
                  <a:lnTo>
                    <a:pt x="174" y="105"/>
                  </a:lnTo>
                  <a:lnTo>
                    <a:pt x="149" y="99"/>
                  </a:lnTo>
                  <a:lnTo>
                    <a:pt x="117" y="98"/>
                  </a:lnTo>
                  <a:lnTo>
                    <a:pt x="78" y="97"/>
                  </a:lnTo>
                  <a:lnTo>
                    <a:pt x="58" y="97"/>
                  </a:lnTo>
                  <a:lnTo>
                    <a:pt x="41" y="95"/>
                  </a:lnTo>
                  <a:lnTo>
                    <a:pt x="26" y="94"/>
                  </a:lnTo>
                  <a:lnTo>
                    <a:pt x="15" y="90"/>
                  </a:lnTo>
                  <a:lnTo>
                    <a:pt x="6" y="84"/>
                  </a:lnTo>
                  <a:lnTo>
                    <a:pt x="1" y="75"/>
                  </a:lnTo>
                  <a:lnTo>
                    <a:pt x="0" y="61"/>
                  </a:lnTo>
                  <a:lnTo>
                    <a:pt x="1" y="41"/>
                  </a:lnTo>
                  <a:lnTo>
                    <a:pt x="6" y="26"/>
                  </a:lnTo>
                  <a:lnTo>
                    <a:pt x="12" y="14"/>
                  </a:lnTo>
                  <a:lnTo>
                    <a:pt x="21" y="8"/>
                  </a:lnTo>
                  <a:lnTo>
                    <a:pt x="29" y="3"/>
                  </a:lnTo>
                  <a:lnTo>
                    <a:pt x="38" y="0"/>
                  </a:lnTo>
                  <a:lnTo>
                    <a:pt x="47" y="0"/>
                  </a:lnTo>
                  <a:lnTo>
                    <a:pt x="5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20"/>
            <p:cNvSpPr>
              <a:spLocks noEditPoints="1"/>
            </p:cNvSpPr>
            <p:nvPr/>
          </p:nvSpPr>
          <p:spPr bwMode="auto">
            <a:xfrm>
              <a:off x="6219" y="3959"/>
              <a:ext cx="485" cy="998"/>
            </a:xfrm>
            <a:custGeom>
              <a:avLst/>
              <a:gdLst/>
              <a:ahLst/>
              <a:cxnLst>
                <a:cxn ang="0">
                  <a:pos x="727" y="521"/>
                </a:cxn>
                <a:cxn ang="0">
                  <a:pos x="819" y="571"/>
                </a:cxn>
                <a:cxn ang="0">
                  <a:pos x="876" y="655"/>
                </a:cxn>
                <a:cxn ang="0">
                  <a:pos x="887" y="750"/>
                </a:cxn>
                <a:cxn ang="0">
                  <a:pos x="878" y="808"/>
                </a:cxn>
                <a:cxn ang="0">
                  <a:pos x="642" y="1727"/>
                </a:cxn>
                <a:cxn ang="0">
                  <a:pos x="567" y="1840"/>
                </a:cxn>
                <a:cxn ang="0">
                  <a:pos x="473" y="1918"/>
                </a:cxn>
                <a:cxn ang="0">
                  <a:pos x="371" y="1967"/>
                </a:cxn>
                <a:cxn ang="0">
                  <a:pos x="275" y="1991"/>
                </a:cxn>
                <a:cxn ang="0">
                  <a:pos x="178" y="1992"/>
                </a:cxn>
                <a:cxn ang="0">
                  <a:pos x="73" y="1963"/>
                </a:cxn>
                <a:cxn ang="0">
                  <a:pos x="13" y="1902"/>
                </a:cxn>
                <a:cxn ang="0">
                  <a:pos x="3" y="1816"/>
                </a:cxn>
                <a:cxn ang="0">
                  <a:pos x="49" y="1743"/>
                </a:cxn>
                <a:cxn ang="0">
                  <a:pos x="128" y="1713"/>
                </a:cxn>
                <a:cxn ang="0">
                  <a:pos x="178" y="1730"/>
                </a:cxn>
                <a:cxn ang="0">
                  <a:pos x="208" y="1778"/>
                </a:cxn>
                <a:cxn ang="0">
                  <a:pos x="207" y="1832"/>
                </a:cxn>
                <a:cxn ang="0">
                  <a:pos x="177" y="1885"/>
                </a:cxn>
                <a:cxn ang="0">
                  <a:pos x="162" y="1921"/>
                </a:cxn>
                <a:cxn ang="0">
                  <a:pos x="255" y="1923"/>
                </a:cxn>
                <a:cxn ang="0">
                  <a:pos x="363" y="1871"/>
                </a:cxn>
                <a:cxn ang="0">
                  <a:pos x="448" y="1769"/>
                </a:cxn>
                <a:cxn ang="0">
                  <a:pos x="500" y="1636"/>
                </a:cxn>
                <a:cxn ang="0">
                  <a:pos x="716" y="742"/>
                </a:cxn>
                <a:cxn ang="0">
                  <a:pos x="721" y="686"/>
                </a:cxn>
                <a:cxn ang="0">
                  <a:pos x="709" y="611"/>
                </a:cxn>
                <a:cxn ang="0">
                  <a:pos x="668" y="575"/>
                </a:cxn>
                <a:cxn ang="0">
                  <a:pos x="570" y="589"/>
                </a:cxn>
                <a:cxn ang="0">
                  <a:pos x="468" y="661"/>
                </a:cxn>
                <a:cxn ang="0">
                  <a:pos x="387" y="769"/>
                </a:cxn>
                <a:cxn ang="0">
                  <a:pos x="340" y="866"/>
                </a:cxn>
                <a:cxn ang="0">
                  <a:pos x="317" y="889"/>
                </a:cxn>
                <a:cxn ang="0">
                  <a:pos x="290" y="888"/>
                </a:cxn>
                <a:cxn ang="0">
                  <a:pos x="268" y="871"/>
                </a:cxn>
                <a:cxn ang="0">
                  <a:pos x="271" y="835"/>
                </a:cxn>
                <a:cxn ang="0">
                  <a:pos x="305" y="764"/>
                </a:cxn>
                <a:cxn ang="0">
                  <a:pos x="366" y="674"/>
                </a:cxn>
                <a:cxn ang="0">
                  <a:pos x="454" y="585"/>
                </a:cxn>
                <a:cxn ang="0">
                  <a:pos x="565" y="524"/>
                </a:cxn>
                <a:cxn ang="0">
                  <a:pos x="883" y="0"/>
                </a:cxn>
                <a:cxn ang="0">
                  <a:pos x="943" y="22"/>
                </a:cxn>
                <a:cxn ang="0">
                  <a:pos x="969" y="69"/>
                </a:cxn>
                <a:cxn ang="0">
                  <a:pos x="957" y="142"/>
                </a:cxn>
                <a:cxn ang="0">
                  <a:pos x="898" y="201"/>
                </a:cxn>
                <a:cxn ang="0">
                  <a:pos x="826" y="212"/>
                </a:cxn>
                <a:cxn ang="0">
                  <a:pos x="781" y="184"/>
                </a:cxn>
                <a:cxn ang="0">
                  <a:pos x="761" y="138"/>
                </a:cxn>
                <a:cxn ang="0">
                  <a:pos x="773" y="72"/>
                </a:cxn>
                <a:cxn ang="0">
                  <a:pos x="830" y="14"/>
                </a:cxn>
              </a:cxnLst>
              <a:rect l="0" t="0" r="r" b="b"/>
              <a:pathLst>
                <a:path w="971" h="1994">
                  <a:moveTo>
                    <a:pt x="652" y="512"/>
                  </a:moveTo>
                  <a:lnTo>
                    <a:pt x="690" y="514"/>
                  </a:lnTo>
                  <a:lnTo>
                    <a:pt x="727" y="521"/>
                  </a:lnTo>
                  <a:lnTo>
                    <a:pt x="761" y="533"/>
                  </a:lnTo>
                  <a:lnTo>
                    <a:pt x="792" y="550"/>
                  </a:lnTo>
                  <a:lnTo>
                    <a:pt x="819" y="571"/>
                  </a:lnTo>
                  <a:lnTo>
                    <a:pt x="842" y="595"/>
                  </a:lnTo>
                  <a:lnTo>
                    <a:pt x="862" y="624"/>
                  </a:lnTo>
                  <a:lnTo>
                    <a:pt x="876" y="655"/>
                  </a:lnTo>
                  <a:lnTo>
                    <a:pt x="884" y="690"/>
                  </a:lnTo>
                  <a:lnTo>
                    <a:pt x="887" y="726"/>
                  </a:lnTo>
                  <a:lnTo>
                    <a:pt x="887" y="750"/>
                  </a:lnTo>
                  <a:lnTo>
                    <a:pt x="884" y="771"/>
                  </a:lnTo>
                  <a:lnTo>
                    <a:pt x="881" y="789"/>
                  </a:lnTo>
                  <a:lnTo>
                    <a:pt x="878" y="808"/>
                  </a:lnTo>
                  <a:lnTo>
                    <a:pt x="677" y="1631"/>
                  </a:lnTo>
                  <a:lnTo>
                    <a:pt x="662" y="1681"/>
                  </a:lnTo>
                  <a:lnTo>
                    <a:pt x="642" y="1727"/>
                  </a:lnTo>
                  <a:lnTo>
                    <a:pt x="620" y="1769"/>
                  </a:lnTo>
                  <a:lnTo>
                    <a:pt x="595" y="1806"/>
                  </a:lnTo>
                  <a:lnTo>
                    <a:pt x="567" y="1840"/>
                  </a:lnTo>
                  <a:lnTo>
                    <a:pt x="537" y="1869"/>
                  </a:lnTo>
                  <a:lnTo>
                    <a:pt x="505" y="1895"/>
                  </a:lnTo>
                  <a:lnTo>
                    <a:pt x="473" y="1918"/>
                  </a:lnTo>
                  <a:lnTo>
                    <a:pt x="439" y="1938"/>
                  </a:lnTo>
                  <a:lnTo>
                    <a:pt x="405" y="1953"/>
                  </a:lnTo>
                  <a:lnTo>
                    <a:pt x="371" y="1967"/>
                  </a:lnTo>
                  <a:lnTo>
                    <a:pt x="338" y="1978"/>
                  </a:lnTo>
                  <a:lnTo>
                    <a:pt x="306" y="1985"/>
                  </a:lnTo>
                  <a:lnTo>
                    <a:pt x="275" y="1991"/>
                  </a:lnTo>
                  <a:lnTo>
                    <a:pt x="246" y="1993"/>
                  </a:lnTo>
                  <a:lnTo>
                    <a:pt x="221" y="1994"/>
                  </a:lnTo>
                  <a:lnTo>
                    <a:pt x="178" y="1992"/>
                  </a:lnTo>
                  <a:lnTo>
                    <a:pt x="139" y="1987"/>
                  </a:lnTo>
                  <a:lnTo>
                    <a:pt x="104" y="1976"/>
                  </a:lnTo>
                  <a:lnTo>
                    <a:pt x="73" y="1963"/>
                  </a:lnTo>
                  <a:lnTo>
                    <a:pt x="49" y="1945"/>
                  </a:lnTo>
                  <a:lnTo>
                    <a:pt x="28" y="1926"/>
                  </a:lnTo>
                  <a:lnTo>
                    <a:pt x="13" y="1902"/>
                  </a:lnTo>
                  <a:lnTo>
                    <a:pt x="3" y="1876"/>
                  </a:lnTo>
                  <a:lnTo>
                    <a:pt x="0" y="1846"/>
                  </a:lnTo>
                  <a:lnTo>
                    <a:pt x="3" y="1816"/>
                  </a:lnTo>
                  <a:lnTo>
                    <a:pt x="13" y="1788"/>
                  </a:lnTo>
                  <a:lnTo>
                    <a:pt x="29" y="1764"/>
                  </a:lnTo>
                  <a:lnTo>
                    <a:pt x="49" y="1743"/>
                  </a:lnTo>
                  <a:lnTo>
                    <a:pt x="72" y="1726"/>
                  </a:lnTo>
                  <a:lnTo>
                    <a:pt x="98" y="1717"/>
                  </a:lnTo>
                  <a:lnTo>
                    <a:pt x="128" y="1713"/>
                  </a:lnTo>
                  <a:lnTo>
                    <a:pt x="146" y="1715"/>
                  </a:lnTo>
                  <a:lnTo>
                    <a:pt x="164" y="1720"/>
                  </a:lnTo>
                  <a:lnTo>
                    <a:pt x="178" y="1730"/>
                  </a:lnTo>
                  <a:lnTo>
                    <a:pt x="192" y="1742"/>
                  </a:lnTo>
                  <a:lnTo>
                    <a:pt x="202" y="1758"/>
                  </a:lnTo>
                  <a:lnTo>
                    <a:pt x="208" y="1778"/>
                  </a:lnTo>
                  <a:lnTo>
                    <a:pt x="211" y="1800"/>
                  </a:lnTo>
                  <a:lnTo>
                    <a:pt x="209" y="1815"/>
                  </a:lnTo>
                  <a:lnTo>
                    <a:pt x="207" y="1832"/>
                  </a:lnTo>
                  <a:lnTo>
                    <a:pt x="201" y="1849"/>
                  </a:lnTo>
                  <a:lnTo>
                    <a:pt x="191" y="1867"/>
                  </a:lnTo>
                  <a:lnTo>
                    <a:pt x="177" y="1885"/>
                  </a:lnTo>
                  <a:lnTo>
                    <a:pt x="160" y="1900"/>
                  </a:lnTo>
                  <a:lnTo>
                    <a:pt x="138" y="1913"/>
                  </a:lnTo>
                  <a:lnTo>
                    <a:pt x="162" y="1921"/>
                  </a:lnTo>
                  <a:lnTo>
                    <a:pt x="188" y="1926"/>
                  </a:lnTo>
                  <a:lnTo>
                    <a:pt x="216" y="1927"/>
                  </a:lnTo>
                  <a:lnTo>
                    <a:pt x="255" y="1923"/>
                  </a:lnTo>
                  <a:lnTo>
                    <a:pt x="292" y="1913"/>
                  </a:lnTo>
                  <a:lnTo>
                    <a:pt x="329" y="1895"/>
                  </a:lnTo>
                  <a:lnTo>
                    <a:pt x="363" y="1871"/>
                  </a:lnTo>
                  <a:lnTo>
                    <a:pt x="395" y="1841"/>
                  </a:lnTo>
                  <a:lnTo>
                    <a:pt x="423" y="1807"/>
                  </a:lnTo>
                  <a:lnTo>
                    <a:pt x="448" y="1769"/>
                  </a:lnTo>
                  <a:lnTo>
                    <a:pt x="470" y="1727"/>
                  </a:lnTo>
                  <a:lnTo>
                    <a:pt x="488" y="1682"/>
                  </a:lnTo>
                  <a:lnTo>
                    <a:pt x="500" y="1636"/>
                  </a:lnTo>
                  <a:lnTo>
                    <a:pt x="500" y="1636"/>
                  </a:lnTo>
                  <a:lnTo>
                    <a:pt x="716" y="757"/>
                  </a:lnTo>
                  <a:lnTo>
                    <a:pt x="716" y="742"/>
                  </a:lnTo>
                  <a:lnTo>
                    <a:pt x="719" y="724"/>
                  </a:lnTo>
                  <a:lnTo>
                    <a:pt x="720" y="705"/>
                  </a:lnTo>
                  <a:lnTo>
                    <a:pt x="721" y="686"/>
                  </a:lnTo>
                  <a:lnTo>
                    <a:pt x="720" y="656"/>
                  </a:lnTo>
                  <a:lnTo>
                    <a:pt x="715" y="631"/>
                  </a:lnTo>
                  <a:lnTo>
                    <a:pt x="709" y="611"/>
                  </a:lnTo>
                  <a:lnTo>
                    <a:pt x="699" y="594"/>
                  </a:lnTo>
                  <a:lnTo>
                    <a:pt x="685" y="582"/>
                  </a:lnTo>
                  <a:lnTo>
                    <a:pt x="668" y="575"/>
                  </a:lnTo>
                  <a:lnTo>
                    <a:pt x="647" y="572"/>
                  </a:lnTo>
                  <a:lnTo>
                    <a:pt x="609" y="576"/>
                  </a:lnTo>
                  <a:lnTo>
                    <a:pt x="570" y="589"/>
                  </a:lnTo>
                  <a:lnTo>
                    <a:pt x="535" y="607"/>
                  </a:lnTo>
                  <a:lnTo>
                    <a:pt x="500" y="631"/>
                  </a:lnTo>
                  <a:lnTo>
                    <a:pt x="468" y="661"/>
                  </a:lnTo>
                  <a:lnTo>
                    <a:pt x="438" y="693"/>
                  </a:lnTo>
                  <a:lnTo>
                    <a:pt x="411" y="731"/>
                  </a:lnTo>
                  <a:lnTo>
                    <a:pt x="387" y="769"/>
                  </a:lnTo>
                  <a:lnTo>
                    <a:pt x="366" y="808"/>
                  </a:lnTo>
                  <a:lnTo>
                    <a:pt x="348" y="849"/>
                  </a:lnTo>
                  <a:lnTo>
                    <a:pt x="340" y="866"/>
                  </a:lnTo>
                  <a:lnTo>
                    <a:pt x="333" y="879"/>
                  </a:lnTo>
                  <a:lnTo>
                    <a:pt x="326" y="885"/>
                  </a:lnTo>
                  <a:lnTo>
                    <a:pt x="317" y="889"/>
                  </a:lnTo>
                  <a:lnTo>
                    <a:pt x="303" y="889"/>
                  </a:lnTo>
                  <a:lnTo>
                    <a:pt x="297" y="889"/>
                  </a:lnTo>
                  <a:lnTo>
                    <a:pt x="290" y="888"/>
                  </a:lnTo>
                  <a:lnTo>
                    <a:pt x="281" y="885"/>
                  </a:lnTo>
                  <a:lnTo>
                    <a:pt x="272" y="880"/>
                  </a:lnTo>
                  <a:lnTo>
                    <a:pt x="268" y="871"/>
                  </a:lnTo>
                  <a:lnTo>
                    <a:pt x="265" y="858"/>
                  </a:lnTo>
                  <a:lnTo>
                    <a:pt x="266" y="849"/>
                  </a:lnTo>
                  <a:lnTo>
                    <a:pt x="271" y="835"/>
                  </a:lnTo>
                  <a:lnTo>
                    <a:pt x="280" y="816"/>
                  </a:lnTo>
                  <a:lnTo>
                    <a:pt x="291" y="791"/>
                  </a:lnTo>
                  <a:lnTo>
                    <a:pt x="305" y="764"/>
                  </a:lnTo>
                  <a:lnTo>
                    <a:pt x="323" y="736"/>
                  </a:lnTo>
                  <a:lnTo>
                    <a:pt x="343" y="705"/>
                  </a:lnTo>
                  <a:lnTo>
                    <a:pt x="366" y="674"/>
                  </a:lnTo>
                  <a:lnTo>
                    <a:pt x="392" y="643"/>
                  </a:lnTo>
                  <a:lnTo>
                    <a:pt x="422" y="613"/>
                  </a:lnTo>
                  <a:lnTo>
                    <a:pt x="454" y="585"/>
                  </a:lnTo>
                  <a:lnTo>
                    <a:pt x="488" y="561"/>
                  </a:lnTo>
                  <a:lnTo>
                    <a:pt x="525" y="540"/>
                  </a:lnTo>
                  <a:lnTo>
                    <a:pt x="565" y="524"/>
                  </a:lnTo>
                  <a:lnTo>
                    <a:pt x="608" y="514"/>
                  </a:lnTo>
                  <a:lnTo>
                    <a:pt x="652" y="512"/>
                  </a:lnTo>
                  <a:close/>
                  <a:moveTo>
                    <a:pt x="883" y="0"/>
                  </a:moveTo>
                  <a:lnTo>
                    <a:pt x="905" y="2"/>
                  </a:lnTo>
                  <a:lnTo>
                    <a:pt x="925" y="10"/>
                  </a:lnTo>
                  <a:lnTo>
                    <a:pt x="943" y="22"/>
                  </a:lnTo>
                  <a:lnTo>
                    <a:pt x="955" y="36"/>
                  </a:lnTo>
                  <a:lnTo>
                    <a:pt x="964" y="51"/>
                  </a:lnTo>
                  <a:lnTo>
                    <a:pt x="969" y="69"/>
                  </a:lnTo>
                  <a:lnTo>
                    <a:pt x="971" y="87"/>
                  </a:lnTo>
                  <a:lnTo>
                    <a:pt x="967" y="114"/>
                  </a:lnTo>
                  <a:lnTo>
                    <a:pt x="957" y="142"/>
                  </a:lnTo>
                  <a:lnTo>
                    <a:pt x="941" y="165"/>
                  </a:lnTo>
                  <a:lnTo>
                    <a:pt x="922" y="185"/>
                  </a:lnTo>
                  <a:lnTo>
                    <a:pt x="898" y="201"/>
                  </a:lnTo>
                  <a:lnTo>
                    <a:pt x="873" y="211"/>
                  </a:lnTo>
                  <a:lnTo>
                    <a:pt x="849" y="215"/>
                  </a:lnTo>
                  <a:lnTo>
                    <a:pt x="826" y="212"/>
                  </a:lnTo>
                  <a:lnTo>
                    <a:pt x="808" y="206"/>
                  </a:lnTo>
                  <a:lnTo>
                    <a:pt x="792" y="196"/>
                  </a:lnTo>
                  <a:lnTo>
                    <a:pt x="781" y="184"/>
                  </a:lnTo>
                  <a:lnTo>
                    <a:pt x="771" y="170"/>
                  </a:lnTo>
                  <a:lnTo>
                    <a:pt x="765" y="154"/>
                  </a:lnTo>
                  <a:lnTo>
                    <a:pt x="761" y="138"/>
                  </a:lnTo>
                  <a:lnTo>
                    <a:pt x="760" y="122"/>
                  </a:lnTo>
                  <a:lnTo>
                    <a:pt x="763" y="96"/>
                  </a:lnTo>
                  <a:lnTo>
                    <a:pt x="773" y="72"/>
                  </a:lnTo>
                  <a:lnTo>
                    <a:pt x="788" y="49"/>
                  </a:lnTo>
                  <a:lnTo>
                    <a:pt x="808" y="29"/>
                  </a:lnTo>
                  <a:lnTo>
                    <a:pt x="830" y="14"/>
                  </a:lnTo>
                  <a:lnTo>
                    <a:pt x="856" y="4"/>
                  </a:lnTo>
                  <a:lnTo>
                    <a:pt x="88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 name="TextBox 41"/>
          <p:cNvSpPr txBox="1"/>
          <p:nvPr/>
        </p:nvSpPr>
        <p:spPr>
          <a:xfrm>
            <a:off x="0" y="5657671"/>
            <a:ext cx="3733800" cy="1200329"/>
          </a:xfrm>
          <a:prstGeom prst="rect">
            <a:avLst/>
          </a:prstGeom>
          <a:noFill/>
        </p:spPr>
        <p:txBody>
          <a:bodyPr wrap="square" rtlCol="0">
            <a:spAutoFit/>
          </a:bodyPr>
          <a:lstStyle/>
          <a:p>
            <a:r>
              <a:rPr lang="en-US" sz="2400" dirty="0" smtClean="0">
                <a:solidFill>
                  <a:srgbClr val="FFC000"/>
                </a:solidFill>
              </a:rPr>
              <a:t>Inverse image in X defines left and right </a:t>
            </a:r>
            <a:r>
              <a:rPr lang="en-US" sz="2400" dirty="0" err="1" smtClean="0">
                <a:solidFill>
                  <a:srgbClr val="FFC000"/>
                </a:solidFill>
              </a:rPr>
              <a:t>Lefshetz</a:t>
            </a:r>
            <a:r>
              <a:rPr lang="en-US" sz="2400" dirty="0" smtClean="0">
                <a:solidFill>
                  <a:srgbClr val="FFC000"/>
                </a:solidFill>
              </a:rPr>
              <a:t> thimbles </a:t>
            </a:r>
            <a:endParaRPr lang="en-US" sz="2400" dirty="0">
              <a:solidFill>
                <a:srgbClr val="FFC000"/>
              </a:solidFill>
            </a:endParaRPr>
          </a:p>
        </p:txBody>
      </p:sp>
      <p:grpSp>
        <p:nvGrpSpPr>
          <p:cNvPr id="3095" name="Group 23"/>
          <p:cNvGrpSpPr>
            <a:grpSpLocks noChangeAspect="1"/>
          </p:cNvGrpSpPr>
          <p:nvPr>
            <p:custDataLst>
              <p:tags r:id="rId3"/>
            </p:custDataLst>
          </p:nvPr>
        </p:nvGrpSpPr>
        <p:grpSpPr bwMode="auto">
          <a:xfrm>
            <a:off x="6019800" y="3276600"/>
            <a:ext cx="547218" cy="647700"/>
            <a:chOff x="348" y="3896"/>
            <a:chExt cx="1661" cy="1966"/>
          </a:xfrm>
        </p:grpSpPr>
        <p:sp>
          <p:nvSpPr>
            <p:cNvPr id="3097" name="Freeform 25"/>
            <p:cNvSpPr>
              <a:spLocks/>
            </p:cNvSpPr>
            <p:nvPr/>
          </p:nvSpPr>
          <p:spPr bwMode="auto">
            <a:xfrm>
              <a:off x="348" y="4355"/>
              <a:ext cx="981" cy="1064"/>
            </a:xfrm>
            <a:custGeom>
              <a:avLst/>
              <a:gdLst/>
              <a:ahLst/>
              <a:cxnLst>
                <a:cxn ang="0">
                  <a:pos x="666" y="2"/>
                </a:cxn>
                <a:cxn ang="0">
                  <a:pos x="807" y="7"/>
                </a:cxn>
                <a:cxn ang="0">
                  <a:pos x="950" y="10"/>
                </a:cxn>
                <a:cxn ang="0">
                  <a:pos x="1056" y="10"/>
                </a:cxn>
                <a:cxn ang="0">
                  <a:pos x="1189" y="8"/>
                </a:cxn>
                <a:cxn ang="0">
                  <a:pos x="1342" y="4"/>
                </a:cxn>
                <a:cxn ang="0">
                  <a:pos x="1475" y="2"/>
                </a:cxn>
                <a:cxn ang="0">
                  <a:pos x="1526" y="2"/>
                </a:cxn>
                <a:cxn ang="0">
                  <a:pos x="1553" y="14"/>
                </a:cxn>
                <a:cxn ang="0">
                  <a:pos x="1558" y="55"/>
                </a:cxn>
                <a:cxn ang="0">
                  <a:pos x="1535" y="87"/>
                </a:cxn>
                <a:cxn ang="0">
                  <a:pos x="1470" y="94"/>
                </a:cxn>
                <a:cxn ang="0">
                  <a:pos x="1323" y="97"/>
                </a:cxn>
                <a:cxn ang="0">
                  <a:pos x="1207" y="109"/>
                </a:cxn>
                <a:cxn ang="0">
                  <a:pos x="1143" y="136"/>
                </a:cxn>
                <a:cxn ang="0">
                  <a:pos x="1109" y="180"/>
                </a:cxn>
                <a:cxn ang="0">
                  <a:pos x="1088" y="242"/>
                </a:cxn>
                <a:cxn ang="0">
                  <a:pos x="644" y="1949"/>
                </a:cxn>
                <a:cxn ang="0">
                  <a:pos x="636" y="1982"/>
                </a:cxn>
                <a:cxn ang="0">
                  <a:pos x="635" y="1997"/>
                </a:cxn>
                <a:cxn ang="0">
                  <a:pos x="647" y="2024"/>
                </a:cxn>
                <a:cxn ang="0">
                  <a:pos x="686" y="2032"/>
                </a:cxn>
                <a:cxn ang="0">
                  <a:pos x="724" y="2032"/>
                </a:cxn>
                <a:cxn ang="0">
                  <a:pos x="1127" y="2029"/>
                </a:cxn>
                <a:cxn ang="0">
                  <a:pos x="1321" y="1998"/>
                </a:cxn>
                <a:cxn ang="0">
                  <a:pos x="1475" y="1938"/>
                </a:cxn>
                <a:cxn ang="0">
                  <a:pos x="1596" y="1851"/>
                </a:cxn>
                <a:cxn ang="0">
                  <a:pos x="1692" y="1747"/>
                </a:cxn>
                <a:cxn ang="0">
                  <a:pos x="1765" y="1631"/>
                </a:cxn>
                <a:cxn ang="0">
                  <a:pos x="1823" y="1510"/>
                </a:cxn>
                <a:cxn ang="0">
                  <a:pos x="1871" y="1389"/>
                </a:cxn>
                <a:cxn ang="0">
                  <a:pos x="1896" y="1338"/>
                </a:cxn>
                <a:cxn ang="0">
                  <a:pos x="1928" y="1325"/>
                </a:cxn>
                <a:cxn ang="0">
                  <a:pos x="1958" y="1337"/>
                </a:cxn>
                <a:cxn ang="0">
                  <a:pos x="1964" y="1359"/>
                </a:cxn>
                <a:cxn ang="0">
                  <a:pos x="1961" y="1375"/>
                </a:cxn>
                <a:cxn ang="0">
                  <a:pos x="1698" y="2075"/>
                </a:cxn>
                <a:cxn ang="0">
                  <a:pos x="1673" y="2120"/>
                </a:cxn>
                <a:cxn ang="0">
                  <a:pos x="1624" y="2129"/>
                </a:cxn>
                <a:cxn ang="0">
                  <a:pos x="65" y="2129"/>
                </a:cxn>
                <a:cxn ang="0">
                  <a:pos x="16" y="2123"/>
                </a:cxn>
                <a:cxn ang="0">
                  <a:pos x="0" y="2095"/>
                </a:cxn>
                <a:cxn ang="0">
                  <a:pos x="12" y="2047"/>
                </a:cxn>
                <a:cxn ang="0">
                  <a:pos x="49" y="2032"/>
                </a:cxn>
                <a:cxn ang="0">
                  <a:pos x="142" y="2031"/>
                </a:cxn>
                <a:cxn ang="0">
                  <a:pos x="261" y="2022"/>
                </a:cxn>
                <a:cxn ang="0">
                  <a:pos x="328" y="1998"/>
                </a:cxn>
                <a:cxn ang="0">
                  <a:pos x="363" y="1954"/>
                </a:cxn>
                <a:cxn ang="0">
                  <a:pos x="383" y="1885"/>
                </a:cxn>
                <a:cxn ang="0">
                  <a:pos x="828" y="177"/>
                </a:cxn>
                <a:cxn ang="0">
                  <a:pos x="833" y="154"/>
                </a:cxn>
                <a:cxn ang="0">
                  <a:pos x="816" y="119"/>
                </a:cxn>
                <a:cxn ang="0">
                  <a:pos x="769" y="107"/>
                </a:cxn>
                <a:cxn ang="0">
                  <a:pos x="691" y="97"/>
                </a:cxn>
                <a:cxn ang="0">
                  <a:pos x="628" y="94"/>
                </a:cxn>
                <a:cxn ang="0">
                  <a:pos x="569" y="93"/>
                </a:cxn>
                <a:cxn ang="0">
                  <a:pos x="534" y="75"/>
                </a:cxn>
                <a:cxn ang="0">
                  <a:pos x="538" y="26"/>
                </a:cxn>
                <a:cxn ang="0">
                  <a:pos x="562" y="4"/>
                </a:cxn>
                <a:cxn ang="0">
                  <a:pos x="593" y="0"/>
                </a:cxn>
              </a:cxnLst>
              <a:rect l="0" t="0" r="r" b="b"/>
              <a:pathLst>
                <a:path w="1964" h="2129">
                  <a:moveTo>
                    <a:pt x="593" y="0"/>
                  </a:moveTo>
                  <a:lnTo>
                    <a:pt x="626" y="2"/>
                  </a:lnTo>
                  <a:lnTo>
                    <a:pt x="666" y="2"/>
                  </a:lnTo>
                  <a:lnTo>
                    <a:pt x="711" y="3"/>
                  </a:lnTo>
                  <a:lnTo>
                    <a:pt x="758" y="4"/>
                  </a:lnTo>
                  <a:lnTo>
                    <a:pt x="807" y="7"/>
                  </a:lnTo>
                  <a:lnTo>
                    <a:pt x="858" y="8"/>
                  </a:lnTo>
                  <a:lnTo>
                    <a:pt x="905" y="9"/>
                  </a:lnTo>
                  <a:lnTo>
                    <a:pt x="950" y="10"/>
                  </a:lnTo>
                  <a:lnTo>
                    <a:pt x="989" y="10"/>
                  </a:lnTo>
                  <a:lnTo>
                    <a:pt x="1023" y="12"/>
                  </a:lnTo>
                  <a:lnTo>
                    <a:pt x="1056" y="10"/>
                  </a:lnTo>
                  <a:lnTo>
                    <a:pt x="1095" y="10"/>
                  </a:lnTo>
                  <a:lnTo>
                    <a:pt x="1140" y="9"/>
                  </a:lnTo>
                  <a:lnTo>
                    <a:pt x="1189" y="8"/>
                  </a:lnTo>
                  <a:lnTo>
                    <a:pt x="1239" y="7"/>
                  </a:lnTo>
                  <a:lnTo>
                    <a:pt x="1291" y="5"/>
                  </a:lnTo>
                  <a:lnTo>
                    <a:pt x="1342" y="4"/>
                  </a:lnTo>
                  <a:lnTo>
                    <a:pt x="1391" y="3"/>
                  </a:lnTo>
                  <a:lnTo>
                    <a:pt x="1435" y="2"/>
                  </a:lnTo>
                  <a:lnTo>
                    <a:pt x="1475" y="2"/>
                  </a:lnTo>
                  <a:lnTo>
                    <a:pt x="1509" y="0"/>
                  </a:lnTo>
                  <a:lnTo>
                    <a:pt x="1517" y="2"/>
                  </a:lnTo>
                  <a:lnTo>
                    <a:pt x="1526" y="2"/>
                  </a:lnTo>
                  <a:lnTo>
                    <a:pt x="1535" y="4"/>
                  </a:lnTo>
                  <a:lnTo>
                    <a:pt x="1545" y="8"/>
                  </a:lnTo>
                  <a:lnTo>
                    <a:pt x="1553" y="14"/>
                  </a:lnTo>
                  <a:lnTo>
                    <a:pt x="1558" y="23"/>
                  </a:lnTo>
                  <a:lnTo>
                    <a:pt x="1559" y="35"/>
                  </a:lnTo>
                  <a:lnTo>
                    <a:pt x="1558" y="55"/>
                  </a:lnTo>
                  <a:lnTo>
                    <a:pt x="1554" y="70"/>
                  </a:lnTo>
                  <a:lnTo>
                    <a:pt x="1546" y="80"/>
                  </a:lnTo>
                  <a:lnTo>
                    <a:pt x="1535" y="87"/>
                  </a:lnTo>
                  <a:lnTo>
                    <a:pt x="1519" y="91"/>
                  </a:lnTo>
                  <a:lnTo>
                    <a:pt x="1497" y="93"/>
                  </a:lnTo>
                  <a:lnTo>
                    <a:pt x="1470" y="94"/>
                  </a:lnTo>
                  <a:lnTo>
                    <a:pt x="1437" y="94"/>
                  </a:lnTo>
                  <a:lnTo>
                    <a:pt x="1376" y="94"/>
                  </a:lnTo>
                  <a:lnTo>
                    <a:pt x="1323" y="97"/>
                  </a:lnTo>
                  <a:lnTo>
                    <a:pt x="1277" y="99"/>
                  </a:lnTo>
                  <a:lnTo>
                    <a:pt x="1239" y="104"/>
                  </a:lnTo>
                  <a:lnTo>
                    <a:pt x="1207" y="109"/>
                  </a:lnTo>
                  <a:lnTo>
                    <a:pt x="1181" y="117"/>
                  </a:lnTo>
                  <a:lnTo>
                    <a:pt x="1159" y="125"/>
                  </a:lnTo>
                  <a:lnTo>
                    <a:pt x="1143" y="136"/>
                  </a:lnTo>
                  <a:lnTo>
                    <a:pt x="1128" y="149"/>
                  </a:lnTo>
                  <a:lnTo>
                    <a:pt x="1118" y="162"/>
                  </a:lnTo>
                  <a:lnTo>
                    <a:pt x="1109" y="180"/>
                  </a:lnTo>
                  <a:lnTo>
                    <a:pt x="1101" y="198"/>
                  </a:lnTo>
                  <a:lnTo>
                    <a:pt x="1095" y="218"/>
                  </a:lnTo>
                  <a:lnTo>
                    <a:pt x="1088" y="242"/>
                  </a:lnTo>
                  <a:lnTo>
                    <a:pt x="1088" y="242"/>
                  </a:lnTo>
                  <a:lnTo>
                    <a:pt x="650" y="1928"/>
                  </a:lnTo>
                  <a:lnTo>
                    <a:pt x="644" y="1949"/>
                  </a:lnTo>
                  <a:lnTo>
                    <a:pt x="640" y="1964"/>
                  </a:lnTo>
                  <a:lnTo>
                    <a:pt x="637" y="1975"/>
                  </a:lnTo>
                  <a:lnTo>
                    <a:pt x="636" y="1982"/>
                  </a:lnTo>
                  <a:lnTo>
                    <a:pt x="635" y="1989"/>
                  </a:lnTo>
                  <a:lnTo>
                    <a:pt x="635" y="1993"/>
                  </a:lnTo>
                  <a:lnTo>
                    <a:pt x="635" y="1997"/>
                  </a:lnTo>
                  <a:lnTo>
                    <a:pt x="636" y="2010"/>
                  </a:lnTo>
                  <a:lnTo>
                    <a:pt x="640" y="2018"/>
                  </a:lnTo>
                  <a:lnTo>
                    <a:pt x="647" y="2024"/>
                  </a:lnTo>
                  <a:lnTo>
                    <a:pt x="659" y="2028"/>
                  </a:lnTo>
                  <a:lnTo>
                    <a:pt x="675" y="2032"/>
                  </a:lnTo>
                  <a:lnTo>
                    <a:pt x="686" y="2032"/>
                  </a:lnTo>
                  <a:lnTo>
                    <a:pt x="695" y="2032"/>
                  </a:lnTo>
                  <a:lnTo>
                    <a:pt x="707" y="2032"/>
                  </a:lnTo>
                  <a:lnTo>
                    <a:pt x="724" y="2032"/>
                  </a:lnTo>
                  <a:lnTo>
                    <a:pt x="747" y="2032"/>
                  </a:lnTo>
                  <a:lnTo>
                    <a:pt x="1054" y="2032"/>
                  </a:lnTo>
                  <a:lnTo>
                    <a:pt x="1127" y="2029"/>
                  </a:lnTo>
                  <a:lnTo>
                    <a:pt x="1197" y="2023"/>
                  </a:lnTo>
                  <a:lnTo>
                    <a:pt x="1261" y="2012"/>
                  </a:lnTo>
                  <a:lnTo>
                    <a:pt x="1321" y="1998"/>
                  </a:lnTo>
                  <a:lnTo>
                    <a:pt x="1376" y="1981"/>
                  </a:lnTo>
                  <a:lnTo>
                    <a:pt x="1428" y="1961"/>
                  </a:lnTo>
                  <a:lnTo>
                    <a:pt x="1475" y="1938"/>
                  </a:lnTo>
                  <a:lnTo>
                    <a:pt x="1519" y="1911"/>
                  </a:lnTo>
                  <a:lnTo>
                    <a:pt x="1560" y="1882"/>
                  </a:lnTo>
                  <a:lnTo>
                    <a:pt x="1596" y="1851"/>
                  </a:lnTo>
                  <a:lnTo>
                    <a:pt x="1631" y="1819"/>
                  </a:lnTo>
                  <a:lnTo>
                    <a:pt x="1662" y="1783"/>
                  </a:lnTo>
                  <a:lnTo>
                    <a:pt x="1692" y="1747"/>
                  </a:lnTo>
                  <a:lnTo>
                    <a:pt x="1718" y="1709"/>
                  </a:lnTo>
                  <a:lnTo>
                    <a:pt x="1742" y="1671"/>
                  </a:lnTo>
                  <a:lnTo>
                    <a:pt x="1765" y="1631"/>
                  </a:lnTo>
                  <a:lnTo>
                    <a:pt x="1786" y="1592"/>
                  </a:lnTo>
                  <a:lnTo>
                    <a:pt x="1805" y="1551"/>
                  </a:lnTo>
                  <a:lnTo>
                    <a:pt x="1823" y="1510"/>
                  </a:lnTo>
                  <a:lnTo>
                    <a:pt x="1840" y="1469"/>
                  </a:lnTo>
                  <a:lnTo>
                    <a:pt x="1856" y="1428"/>
                  </a:lnTo>
                  <a:lnTo>
                    <a:pt x="1871" y="1389"/>
                  </a:lnTo>
                  <a:lnTo>
                    <a:pt x="1880" y="1367"/>
                  </a:lnTo>
                  <a:lnTo>
                    <a:pt x="1888" y="1351"/>
                  </a:lnTo>
                  <a:lnTo>
                    <a:pt x="1896" y="1338"/>
                  </a:lnTo>
                  <a:lnTo>
                    <a:pt x="1905" y="1331"/>
                  </a:lnTo>
                  <a:lnTo>
                    <a:pt x="1915" y="1326"/>
                  </a:lnTo>
                  <a:lnTo>
                    <a:pt x="1928" y="1325"/>
                  </a:lnTo>
                  <a:lnTo>
                    <a:pt x="1941" y="1327"/>
                  </a:lnTo>
                  <a:lnTo>
                    <a:pt x="1951" y="1331"/>
                  </a:lnTo>
                  <a:lnTo>
                    <a:pt x="1958" y="1337"/>
                  </a:lnTo>
                  <a:lnTo>
                    <a:pt x="1961" y="1344"/>
                  </a:lnTo>
                  <a:lnTo>
                    <a:pt x="1963" y="1352"/>
                  </a:lnTo>
                  <a:lnTo>
                    <a:pt x="1964" y="1359"/>
                  </a:lnTo>
                  <a:lnTo>
                    <a:pt x="1964" y="1363"/>
                  </a:lnTo>
                  <a:lnTo>
                    <a:pt x="1963" y="1368"/>
                  </a:lnTo>
                  <a:lnTo>
                    <a:pt x="1961" y="1375"/>
                  </a:lnTo>
                  <a:lnTo>
                    <a:pt x="1959" y="1386"/>
                  </a:lnTo>
                  <a:lnTo>
                    <a:pt x="1954" y="1404"/>
                  </a:lnTo>
                  <a:lnTo>
                    <a:pt x="1698" y="2075"/>
                  </a:lnTo>
                  <a:lnTo>
                    <a:pt x="1689" y="2096"/>
                  </a:lnTo>
                  <a:lnTo>
                    <a:pt x="1682" y="2110"/>
                  </a:lnTo>
                  <a:lnTo>
                    <a:pt x="1673" y="2120"/>
                  </a:lnTo>
                  <a:lnTo>
                    <a:pt x="1661" y="2126"/>
                  </a:lnTo>
                  <a:lnTo>
                    <a:pt x="1645" y="2128"/>
                  </a:lnTo>
                  <a:lnTo>
                    <a:pt x="1624" y="2129"/>
                  </a:lnTo>
                  <a:lnTo>
                    <a:pt x="1595" y="2129"/>
                  </a:lnTo>
                  <a:lnTo>
                    <a:pt x="87" y="2129"/>
                  </a:lnTo>
                  <a:lnTo>
                    <a:pt x="65" y="2129"/>
                  </a:lnTo>
                  <a:lnTo>
                    <a:pt x="45" y="2128"/>
                  </a:lnTo>
                  <a:lnTo>
                    <a:pt x="29" y="2127"/>
                  </a:lnTo>
                  <a:lnTo>
                    <a:pt x="16" y="2123"/>
                  </a:lnTo>
                  <a:lnTo>
                    <a:pt x="7" y="2117"/>
                  </a:lnTo>
                  <a:lnTo>
                    <a:pt x="1" y="2107"/>
                  </a:lnTo>
                  <a:lnTo>
                    <a:pt x="0" y="2095"/>
                  </a:lnTo>
                  <a:lnTo>
                    <a:pt x="1" y="2074"/>
                  </a:lnTo>
                  <a:lnTo>
                    <a:pt x="5" y="2058"/>
                  </a:lnTo>
                  <a:lnTo>
                    <a:pt x="12" y="2047"/>
                  </a:lnTo>
                  <a:lnTo>
                    <a:pt x="22" y="2039"/>
                  </a:lnTo>
                  <a:lnTo>
                    <a:pt x="35" y="2034"/>
                  </a:lnTo>
                  <a:lnTo>
                    <a:pt x="49" y="2032"/>
                  </a:lnTo>
                  <a:lnTo>
                    <a:pt x="67" y="2032"/>
                  </a:lnTo>
                  <a:lnTo>
                    <a:pt x="87" y="2032"/>
                  </a:lnTo>
                  <a:lnTo>
                    <a:pt x="142" y="2031"/>
                  </a:lnTo>
                  <a:lnTo>
                    <a:pt x="188" y="2029"/>
                  </a:lnTo>
                  <a:lnTo>
                    <a:pt x="228" y="2027"/>
                  </a:lnTo>
                  <a:lnTo>
                    <a:pt x="261" y="2022"/>
                  </a:lnTo>
                  <a:lnTo>
                    <a:pt x="288" y="2016"/>
                  </a:lnTo>
                  <a:lnTo>
                    <a:pt x="310" y="2008"/>
                  </a:lnTo>
                  <a:lnTo>
                    <a:pt x="328" y="1998"/>
                  </a:lnTo>
                  <a:lnTo>
                    <a:pt x="342" y="1986"/>
                  </a:lnTo>
                  <a:lnTo>
                    <a:pt x="354" y="1971"/>
                  </a:lnTo>
                  <a:lnTo>
                    <a:pt x="363" y="1954"/>
                  </a:lnTo>
                  <a:lnTo>
                    <a:pt x="369" y="1934"/>
                  </a:lnTo>
                  <a:lnTo>
                    <a:pt x="377" y="1911"/>
                  </a:lnTo>
                  <a:lnTo>
                    <a:pt x="383" y="1885"/>
                  </a:lnTo>
                  <a:lnTo>
                    <a:pt x="818" y="212"/>
                  </a:lnTo>
                  <a:lnTo>
                    <a:pt x="824" y="192"/>
                  </a:lnTo>
                  <a:lnTo>
                    <a:pt x="828" y="177"/>
                  </a:lnTo>
                  <a:lnTo>
                    <a:pt x="831" y="167"/>
                  </a:lnTo>
                  <a:lnTo>
                    <a:pt x="833" y="159"/>
                  </a:lnTo>
                  <a:lnTo>
                    <a:pt x="833" y="154"/>
                  </a:lnTo>
                  <a:lnTo>
                    <a:pt x="832" y="139"/>
                  </a:lnTo>
                  <a:lnTo>
                    <a:pt x="825" y="127"/>
                  </a:lnTo>
                  <a:lnTo>
                    <a:pt x="816" y="119"/>
                  </a:lnTo>
                  <a:lnTo>
                    <a:pt x="805" y="113"/>
                  </a:lnTo>
                  <a:lnTo>
                    <a:pt x="788" y="109"/>
                  </a:lnTo>
                  <a:lnTo>
                    <a:pt x="769" y="107"/>
                  </a:lnTo>
                  <a:lnTo>
                    <a:pt x="747" y="104"/>
                  </a:lnTo>
                  <a:lnTo>
                    <a:pt x="718" y="101"/>
                  </a:lnTo>
                  <a:lnTo>
                    <a:pt x="691" y="97"/>
                  </a:lnTo>
                  <a:lnTo>
                    <a:pt x="666" y="96"/>
                  </a:lnTo>
                  <a:lnTo>
                    <a:pt x="644" y="94"/>
                  </a:lnTo>
                  <a:lnTo>
                    <a:pt x="628" y="94"/>
                  </a:lnTo>
                  <a:lnTo>
                    <a:pt x="619" y="94"/>
                  </a:lnTo>
                  <a:lnTo>
                    <a:pt x="591" y="94"/>
                  </a:lnTo>
                  <a:lnTo>
                    <a:pt x="569" y="93"/>
                  </a:lnTo>
                  <a:lnTo>
                    <a:pt x="552" y="89"/>
                  </a:lnTo>
                  <a:lnTo>
                    <a:pt x="540" y="85"/>
                  </a:lnTo>
                  <a:lnTo>
                    <a:pt x="534" y="75"/>
                  </a:lnTo>
                  <a:lnTo>
                    <a:pt x="531" y="60"/>
                  </a:lnTo>
                  <a:lnTo>
                    <a:pt x="533" y="40"/>
                  </a:lnTo>
                  <a:lnTo>
                    <a:pt x="538" y="26"/>
                  </a:lnTo>
                  <a:lnTo>
                    <a:pt x="544" y="15"/>
                  </a:lnTo>
                  <a:lnTo>
                    <a:pt x="553" y="8"/>
                  </a:lnTo>
                  <a:lnTo>
                    <a:pt x="562" y="4"/>
                  </a:lnTo>
                  <a:lnTo>
                    <a:pt x="573" y="2"/>
                  </a:lnTo>
                  <a:lnTo>
                    <a:pt x="583" y="2"/>
                  </a:lnTo>
                  <a:lnTo>
                    <a:pt x="59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26"/>
            <p:cNvSpPr>
              <a:spLocks noEditPoints="1"/>
            </p:cNvSpPr>
            <p:nvPr/>
          </p:nvSpPr>
          <p:spPr bwMode="auto">
            <a:xfrm>
              <a:off x="1477" y="3896"/>
              <a:ext cx="532" cy="995"/>
            </a:xfrm>
            <a:custGeom>
              <a:avLst/>
              <a:gdLst/>
              <a:ahLst/>
              <a:cxnLst>
                <a:cxn ang="0">
                  <a:pos x="752" y="255"/>
                </a:cxn>
                <a:cxn ang="0">
                  <a:pos x="797" y="270"/>
                </a:cxn>
                <a:cxn ang="0">
                  <a:pos x="917" y="266"/>
                </a:cxn>
                <a:cxn ang="0">
                  <a:pos x="953" y="250"/>
                </a:cxn>
                <a:cxn ang="0">
                  <a:pos x="883" y="240"/>
                </a:cxn>
                <a:cxn ang="0">
                  <a:pos x="695" y="10"/>
                </a:cxn>
                <a:cxn ang="0">
                  <a:pos x="706" y="42"/>
                </a:cxn>
                <a:cxn ang="0">
                  <a:pos x="695" y="83"/>
                </a:cxn>
                <a:cxn ang="0">
                  <a:pos x="691" y="141"/>
                </a:cxn>
                <a:cxn ang="0">
                  <a:pos x="704" y="197"/>
                </a:cxn>
                <a:cxn ang="0">
                  <a:pos x="805" y="183"/>
                </a:cxn>
                <a:cxn ang="0">
                  <a:pos x="909" y="182"/>
                </a:cxn>
                <a:cxn ang="0">
                  <a:pos x="1005" y="193"/>
                </a:cxn>
                <a:cxn ang="0">
                  <a:pos x="1061" y="233"/>
                </a:cxn>
                <a:cxn ang="0">
                  <a:pos x="1038" y="296"/>
                </a:cxn>
                <a:cxn ang="0">
                  <a:pos x="951" y="323"/>
                </a:cxn>
                <a:cxn ang="0">
                  <a:pos x="854" y="329"/>
                </a:cxn>
                <a:cxn ang="0">
                  <a:pos x="770" y="325"/>
                </a:cxn>
                <a:cxn ang="0">
                  <a:pos x="680" y="284"/>
                </a:cxn>
                <a:cxn ang="0">
                  <a:pos x="627" y="315"/>
                </a:cxn>
                <a:cxn ang="0">
                  <a:pos x="418" y="496"/>
                </a:cxn>
                <a:cxn ang="0">
                  <a:pos x="247" y="742"/>
                </a:cxn>
                <a:cxn ang="0">
                  <a:pos x="158" y="1019"/>
                </a:cxn>
                <a:cxn ang="0">
                  <a:pos x="172" y="1215"/>
                </a:cxn>
                <a:cxn ang="0">
                  <a:pos x="254" y="1342"/>
                </a:cxn>
                <a:cxn ang="0">
                  <a:pos x="342" y="1396"/>
                </a:cxn>
                <a:cxn ang="0">
                  <a:pos x="482" y="1443"/>
                </a:cxn>
                <a:cxn ang="0">
                  <a:pos x="618" y="1481"/>
                </a:cxn>
                <a:cxn ang="0">
                  <a:pos x="715" y="1511"/>
                </a:cxn>
                <a:cxn ang="0">
                  <a:pos x="809" y="1569"/>
                </a:cxn>
                <a:cxn ang="0">
                  <a:pos x="872" y="1683"/>
                </a:cxn>
                <a:cxn ang="0">
                  <a:pos x="856" y="1809"/>
                </a:cxn>
                <a:cxn ang="0">
                  <a:pos x="779" y="1923"/>
                </a:cxn>
                <a:cxn ang="0">
                  <a:pos x="653" y="1988"/>
                </a:cxn>
                <a:cxn ang="0">
                  <a:pos x="517" y="1977"/>
                </a:cxn>
                <a:cxn ang="0">
                  <a:pos x="409" y="1930"/>
                </a:cxn>
                <a:cxn ang="0">
                  <a:pos x="363" y="1883"/>
                </a:cxn>
                <a:cxn ang="0">
                  <a:pos x="381" y="1856"/>
                </a:cxn>
                <a:cxn ang="0">
                  <a:pos x="424" y="1868"/>
                </a:cxn>
                <a:cxn ang="0">
                  <a:pos x="564" y="1923"/>
                </a:cxn>
                <a:cxn ang="0">
                  <a:pos x="659" y="1918"/>
                </a:cxn>
                <a:cxn ang="0">
                  <a:pos x="715" y="1858"/>
                </a:cxn>
                <a:cxn ang="0">
                  <a:pos x="724" y="1772"/>
                </a:cxn>
                <a:cxn ang="0">
                  <a:pos x="675" y="1696"/>
                </a:cxn>
                <a:cxn ang="0">
                  <a:pos x="583" y="1659"/>
                </a:cxn>
                <a:cxn ang="0">
                  <a:pos x="400" y="1605"/>
                </a:cxn>
                <a:cxn ang="0">
                  <a:pos x="263" y="1559"/>
                </a:cxn>
                <a:cxn ang="0">
                  <a:pos x="179" y="1516"/>
                </a:cxn>
                <a:cxn ang="0">
                  <a:pos x="96" y="1437"/>
                </a:cxn>
                <a:cxn ang="0">
                  <a:pos x="9" y="1260"/>
                </a:cxn>
                <a:cxn ang="0">
                  <a:pos x="17" y="1004"/>
                </a:cxn>
                <a:cxn ang="0">
                  <a:pos x="139" y="705"/>
                </a:cxn>
                <a:cxn ang="0">
                  <a:pos x="342" y="449"/>
                </a:cxn>
                <a:cxn ang="0">
                  <a:pos x="579" y="263"/>
                </a:cxn>
                <a:cxn ang="0">
                  <a:pos x="619" y="141"/>
                </a:cxn>
                <a:cxn ang="0">
                  <a:pos x="620" y="72"/>
                </a:cxn>
                <a:cxn ang="0">
                  <a:pos x="642" y="11"/>
                </a:cxn>
              </a:cxnLst>
              <a:rect l="0" t="0" r="r" b="b"/>
              <a:pathLst>
                <a:path w="1064" h="1991">
                  <a:moveTo>
                    <a:pt x="854" y="240"/>
                  </a:moveTo>
                  <a:lnTo>
                    <a:pt x="822" y="241"/>
                  </a:lnTo>
                  <a:lnTo>
                    <a:pt x="788" y="245"/>
                  </a:lnTo>
                  <a:lnTo>
                    <a:pt x="752" y="255"/>
                  </a:lnTo>
                  <a:lnTo>
                    <a:pt x="764" y="261"/>
                  </a:lnTo>
                  <a:lnTo>
                    <a:pt x="774" y="265"/>
                  </a:lnTo>
                  <a:lnTo>
                    <a:pt x="784" y="268"/>
                  </a:lnTo>
                  <a:lnTo>
                    <a:pt x="797" y="270"/>
                  </a:lnTo>
                  <a:lnTo>
                    <a:pt x="815" y="270"/>
                  </a:lnTo>
                  <a:lnTo>
                    <a:pt x="838" y="270"/>
                  </a:lnTo>
                  <a:lnTo>
                    <a:pt x="881" y="268"/>
                  </a:lnTo>
                  <a:lnTo>
                    <a:pt x="917" y="266"/>
                  </a:lnTo>
                  <a:lnTo>
                    <a:pt x="947" y="261"/>
                  </a:lnTo>
                  <a:lnTo>
                    <a:pt x="971" y="255"/>
                  </a:lnTo>
                  <a:lnTo>
                    <a:pt x="971" y="255"/>
                  </a:lnTo>
                  <a:lnTo>
                    <a:pt x="953" y="250"/>
                  </a:lnTo>
                  <a:lnTo>
                    <a:pt x="938" y="246"/>
                  </a:lnTo>
                  <a:lnTo>
                    <a:pt x="922" y="244"/>
                  </a:lnTo>
                  <a:lnTo>
                    <a:pt x="905" y="241"/>
                  </a:lnTo>
                  <a:lnTo>
                    <a:pt x="883" y="240"/>
                  </a:lnTo>
                  <a:lnTo>
                    <a:pt x="854" y="240"/>
                  </a:lnTo>
                  <a:close/>
                  <a:moveTo>
                    <a:pt x="671" y="0"/>
                  </a:moveTo>
                  <a:lnTo>
                    <a:pt x="685" y="3"/>
                  </a:lnTo>
                  <a:lnTo>
                    <a:pt x="695" y="10"/>
                  </a:lnTo>
                  <a:lnTo>
                    <a:pt x="703" y="21"/>
                  </a:lnTo>
                  <a:lnTo>
                    <a:pt x="706" y="35"/>
                  </a:lnTo>
                  <a:lnTo>
                    <a:pt x="706" y="38"/>
                  </a:lnTo>
                  <a:lnTo>
                    <a:pt x="706" y="42"/>
                  </a:lnTo>
                  <a:lnTo>
                    <a:pt x="704" y="46"/>
                  </a:lnTo>
                  <a:lnTo>
                    <a:pt x="700" y="50"/>
                  </a:lnTo>
                  <a:lnTo>
                    <a:pt x="698" y="66"/>
                  </a:lnTo>
                  <a:lnTo>
                    <a:pt x="695" y="83"/>
                  </a:lnTo>
                  <a:lnTo>
                    <a:pt x="693" y="99"/>
                  </a:lnTo>
                  <a:lnTo>
                    <a:pt x="691" y="114"/>
                  </a:lnTo>
                  <a:lnTo>
                    <a:pt x="690" y="122"/>
                  </a:lnTo>
                  <a:lnTo>
                    <a:pt x="691" y="141"/>
                  </a:lnTo>
                  <a:lnTo>
                    <a:pt x="694" y="160"/>
                  </a:lnTo>
                  <a:lnTo>
                    <a:pt x="698" y="174"/>
                  </a:lnTo>
                  <a:lnTo>
                    <a:pt x="702" y="187"/>
                  </a:lnTo>
                  <a:lnTo>
                    <a:pt x="704" y="197"/>
                  </a:lnTo>
                  <a:lnTo>
                    <a:pt x="706" y="200"/>
                  </a:lnTo>
                  <a:lnTo>
                    <a:pt x="742" y="192"/>
                  </a:lnTo>
                  <a:lnTo>
                    <a:pt x="774" y="186"/>
                  </a:lnTo>
                  <a:lnTo>
                    <a:pt x="805" y="183"/>
                  </a:lnTo>
                  <a:lnTo>
                    <a:pt x="833" y="182"/>
                  </a:lnTo>
                  <a:lnTo>
                    <a:pt x="859" y="182"/>
                  </a:lnTo>
                  <a:lnTo>
                    <a:pt x="883" y="182"/>
                  </a:lnTo>
                  <a:lnTo>
                    <a:pt x="909" y="182"/>
                  </a:lnTo>
                  <a:lnTo>
                    <a:pt x="934" y="183"/>
                  </a:lnTo>
                  <a:lnTo>
                    <a:pt x="960" y="184"/>
                  </a:lnTo>
                  <a:lnTo>
                    <a:pt x="983" y="188"/>
                  </a:lnTo>
                  <a:lnTo>
                    <a:pt x="1005" y="193"/>
                  </a:lnTo>
                  <a:lnTo>
                    <a:pt x="1024" y="199"/>
                  </a:lnTo>
                  <a:lnTo>
                    <a:pt x="1041" y="208"/>
                  </a:lnTo>
                  <a:lnTo>
                    <a:pt x="1054" y="219"/>
                  </a:lnTo>
                  <a:lnTo>
                    <a:pt x="1061" y="233"/>
                  </a:lnTo>
                  <a:lnTo>
                    <a:pt x="1064" y="250"/>
                  </a:lnTo>
                  <a:lnTo>
                    <a:pt x="1060" y="268"/>
                  </a:lnTo>
                  <a:lnTo>
                    <a:pt x="1052" y="283"/>
                  </a:lnTo>
                  <a:lnTo>
                    <a:pt x="1038" y="296"/>
                  </a:lnTo>
                  <a:lnTo>
                    <a:pt x="1020" y="305"/>
                  </a:lnTo>
                  <a:lnTo>
                    <a:pt x="1000" y="313"/>
                  </a:lnTo>
                  <a:lnTo>
                    <a:pt x="975" y="319"/>
                  </a:lnTo>
                  <a:lnTo>
                    <a:pt x="951" y="323"/>
                  </a:lnTo>
                  <a:lnTo>
                    <a:pt x="925" y="325"/>
                  </a:lnTo>
                  <a:lnTo>
                    <a:pt x="900" y="328"/>
                  </a:lnTo>
                  <a:lnTo>
                    <a:pt x="876" y="328"/>
                  </a:lnTo>
                  <a:lnTo>
                    <a:pt x="854" y="329"/>
                  </a:lnTo>
                  <a:lnTo>
                    <a:pt x="833" y="329"/>
                  </a:lnTo>
                  <a:lnTo>
                    <a:pt x="815" y="329"/>
                  </a:lnTo>
                  <a:lnTo>
                    <a:pt x="793" y="328"/>
                  </a:lnTo>
                  <a:lnTo>
                    <a:pt x="770" y="325"/>
                  </a:lnTo>
                  <a:lnTo>
                    <a:pt x="747" y="320"/>
                  </a:lnTo>
                  <a:lnTo>
                    <a:pt x="724" y="313"/>
                  </a:lnTo>
                  <a:lnTo>
                    <a:pt x="702" y="301"/>
                  </a:lnTo>
                  <a:lnTo>
                    <a:pt x="680" y="284"/>
                  </a:lnTo>
                  <a:lnTo>
                    <a:pt x="680" y="284"/>
                  </a:lnTo>
                  <a:lnTo>
                    <a:pt x="680" y="284"/>
                  </a:lnTo>
                  <a:lnTo>
                    <a:pt x="680" y="284"/>
                  </a:lnTo>
                  <a:lnTo>
                    <a:pt x="627" y="315"/>
                  </a:lnTo>
                  <a:lnTo>
                    <a:pt x="574" y="352"/>
                  </a:lnTo>
                  <a:lnTo>
                    <a:pt x="521" y="394"/>
                  </a:lnTo>
                  <a:lnTo>
                    <a:pt x="468" y="443"/>
                  </a:lnTo>
                  <a:lnTo>
                    <a:pt x="418" y="496"/>
                  </a:lnTo>
                  <a:lnTo>
                    <a:pt x="370" y="553"/>
                  </a:lnTo>
                  <a:lnTo>
                    <a:pt x="325" y="613"/>
                  </a:lnTo>
                  <a:lnTo>
                    <a:pt x="284" y="676"/>
                  </a:lnTo>
                  <a:lnTo>
                    <a:pt x="247" y="742"/>
                  </a:lnTo>
                  <a:lnTo>
                    <a:pt x="214" y="810"/>
                  </a:lnTo>
                  <a:lnTo>
                    <a:pt x="188" y="879"/>
                  </a:lnTo>
                  <a:lnTo>
                    <a:pt x="169" y="948"/>
                  </a:lnTo>
                  <a:lnTo>
                    <a:pt x="158" y="1019"/>
                  </a:lnTo>
                  <a:lnTo>
                    <a:pt x="154" y="1088"/>
                  </a:lnTo>
                  <a:lnTo>
                    <a:pt x="155" y="1134"/>
                  </a:lnTo>
                  <a:lnTo>
                    <a:pt x="161" y="1176"/>
                  </a:lnTo>
                  <a:lnTo>
                    <a:pt x="172" y="1215"/>
                  </a:lnTo>
                  <a:lnTo>
                    <a:pt x="187" y="1253"/>
                  </a:lnTo>
                  <a:lnTo>
                    <a:pt x="208" y="1290"/>
                  </a:lnTo>
                  <a:lnTo>
                    <a:pt x="235" y="1324"/>
                  </a:lnTo>
                  <a:lnTo>
                    <a:pt x="254" y="1342"/>
                  </a:lnTo>
                  <a:lnTo>
                    <a:pt x="272" y="1358"/>
                  </a:lnTo>
                  <a:lnTo>
                    <a:pt x="293" y="1371"/>
                  </a:lnTo>
                  <a:lnTo>
                    <a:pt x="316" y="1384"/>
                  </a:lnTo>
                  <a:lnTo>
                    <a:pt x="342" y="1396"/>
                  </a:lnTo>
                  <a:lnTo>
                    <a:pt x="370" y="1407"/>
                  </a:lnTo>
                  <a:lnTo>
                    <a:pt x="403" y="1418"/>
                  </a:lnTo>
                  <a:lnTo>
                    <a:pt x="440" y="1429"/>
                  </a:lnTo>
                  <a:lnTo>
                    <a:pt x="482" y="1443"/>
                  </a:lnTo>
                  <a:lnTo>
                    <a:pt x="531" y="1457"/>
                  </a:lnTo>
                  <a:lnTo>
                    <a:pt x="559" y="1464"/>
                  </a:lnTo>
                  <a:lnTo>
                    <a:pt x="587" y="1473"/>
                  </a:lnTo>
                  <a:lnTo>
                    <a:pt x="618" y="1481"/>
                  </a:lnTo>
                  <a:lnTo>
                    <a:pt x="646" y="1490"/>
                  </a:lnTo>
                  <a:lnTo>
                    <a:pt x="673" y="1497"/>
                  </a:lnTo>
                  <a:lnTo>
                    <a:pt x="697" y="1505"/>
                  </a:lnTo>
                  <a:lnTo>
                    <a:pt x="715" y="1511"/>
                  </a:lnTo>
                  <a:lnTo>
                    <a:pt x="726" y="1516"/>
                  </a:lnTo>
                  <a:lnTo>
                    <a:pt x="756" y="1529"/>
                  </a:lnTo>
                  <a:lnTo>
                    <a:pt x="784" y="1548"/>
                  </a:lnTo>
                  <a:lnTo>
                    <a:pt x="809" y="1569"/>
                  </a:lnTo>
                  <a:lnTo>
                    <a:pt x="831" y="1594"/>
                  </a:lnTo>
                  <a:lnTo>
                    <a:pt x="849" y="1621"/>
                  </a:lnTo>
                  <a:lnTo>
                    <a:pt x="863" y="1651"/>
                  </a:lnTo>
                  <a:lnTo>
                    <a:pt x="872" y="1683"/>
                  </a:lnTo>
                  <a:lnTo>
                    <a:pt x="874" y="1716"/>
                  </a:lnTo>
                  <a:lnTo>
                    <a:pt x="873" y="1746"/>
                  </a:lnTo>
                  <a:lnTo>
                    <a:pt x="867" y="1777"/>
                  </a:lnTo>
                  <a:lnTo>
                    <a:pt x="856" y="1809"/>
                  </a:lnTo>
                  <a:lnTo>
                    <a:pt x="842" y="1840"/>
                  </a:lnTo>
                  <a:lnTo>
                    <a:pt x="824" y="1869"/>
                  </a:lnTo>
                  <a:lnTo>
                    <a:pt x="804" y="1898"/>
                  </a:lnTo>
                  <a:lnTo>
                    <a:pt x="779" y="1923"/>
                  </a:lnTo>
                  <a:lnTo>
                    <a:pt x="752" y="1946"/>
                  </a:lnTo>
                  <a:lnTo>
                    <a:pt x="721" y="1965"/>
                  </a:lnTo>
                  <a:lnTo>
                    <a:pt x="689" y="1978"/>
                  </a:lnTo>
                  <a:lnTo>
                    <a:pt x="653" y="1988"/>
                  </a:lnTo>
                  <a:lnTo>
                    <a:pt x="614" y="1991"/>
                  </a:lnTo>
                  <a:lnTo>
                    <a:pt x="582" y="1989"/>
                  </a:lnTo>
                  <a:lnTo>
                    <a:pt x="550" y="1984"/>
                  </a:lnTo>
                  <a:lnTo>
                    <a:pt x="517" y="1977"/>
                  </a:lnTo>
                  <a:lnTo>
                    <a:pt x="486" y="1967"/>
                  </a:lnTo>
                  <a:lnTo>
                    <a:pt x="458" y="1956"/>
                  </a:lnTo>
                  <a:lnTo>
                    <a:pt x="432" y="1944"/>
                  </a:lnTo>
                  <a:lnTo>
                    <a:pt x="409" y="1930"/>
                  </a:lnTo>
                  <a:lnTo>
                    <a:pt x="390" y="1918"/>
                  </a:lnTo>
                  <a:lnTo>
                    <a:pt x="375" y="1905"/>
                  </a:lnTo>
                  <a:lnTo>
                    <a:pt x="366" y="1893"/>
                  </a:lnTo>
                  <a:lnTo>
                    <a:pt x="363" y="1883"/>
                  </a:lnTo>
                  <a:lnTo>
                    <a:pt x="364" y="1876"/>
                  </a:lnTo>
                  <a:lnTo>
                    <a:pt x="366" y="1868"/>
                  </a:lnTo>
                  <a:lnTo>
                    <a:pt x="372" y="1861"/>
                  </a:lnTo>
                  <a:lnTo>
                    <a:pt x="381" y="1856"/>
                  </a:lnTo>
                  <a:lnTo>
                    <a:pt x="394" y="1853"/>
                  </a:lnTo>
                  <a:lnTo>
                    <a:pt x="403" y="1856"/>
                  </a:lnTo>
                  <a:lnTo>
                    <a:pt x="412" y="1861"/>
                  </a:lnTo>
                  <a:lnTo>
                    <a:pt x="424" y="1868"/>
                  </a:lnTo>
                  <a:lnTo>
                    <a:pt x="462" y="1889"/>
                  </a:lnTo>
                  <a:lnTo>
                    <a:pt x="499" y="1905"/>
                  </a:lnTo>
                  <a:lnTo>
                    <a:pt x="533" y="1916"/>
                  </a:lnTo>
                  <a:lnTo>
                    <a:pt x="564" y="1923"/>
                  </a:lnTo>
                  <a:lnTo>
                    <a:pt x="591" y="1926"/>
                  </a:lnTo>
                  <a:lnTo>
                    <a:pt x="614" y="1928"/>
                  </a:lnTo>
                  <a:lnTo>
                    <a:pt x="638" y="1925"/>
                  </a:lnTo>
                  <a:lnTo>
                    <a:pt x="659" y="1918"/>
                  </a:lnTo>
                  <a:lnTo>
                    <a:pt x="677" y="1907"/>
                  </a:lnTo>
                  <a:lnTo>
                    <a:pt x="693" y="1893"/>
                  </a:lnTo>
                  <a:lnTo>
                    <a:pt x="704" y="1877"/>
                  </a:lnTo>
                  <a:lnTo>
                    <a:pt x="715" y="1858"/>
                  </a:lnTo>
                  <a:lnTo>
                    <a:pt x="721" y="1840"/>
                  </a:lnTo>
                  <a:lnTo>
                    <a:pt x="725" y="1820"/>
                  </a:lnTo>
                  <a:lnTo>
                    <a:pt x="726" y="1800"/>
                  </a:lnTo>
                  <a:lnTo>
                    <a:pt x="724" y="1772"/>
                  </a:lnTo>
                  <a:lnTo>
                    <a:pt x="717" y="1748"/>
                  </a:lnTo>
                  <a:lnTo>
                    <a:pt x="706" y="1729"/>
                  </a:lnTo>
                  <a:lnTo>
                    <a:pt x="691" y="1711"/>
                  </a:lnTo>
                  <a:lnTo>
                    <a:pt x="675" y="1696"/>
                  </a:lnTo>
                  <a:lnTo>
                    <a:pt x="654" y="1684"/>
                  </a:lnTo>
                  <a:lnTo>
                    <a:pt x="632" y="1674"/>
                  </a:lnTo>
                  <a:lnTo>
                    <a:pt x="609" y="1665"/>
                  </a:lnTo>
                  <a:lnTo>
                    <a:pt x="583" y="1659"/>
                  </a:lnTo>
                  <a:lnTo>
                    <a:pt x="557" y="1652"/>
                  </a:lnTo>
                  <a:lnTo>
                    <a:pt x="498" y="1635"/>
                  </a:lnTo>
                  <a:lnTo>
                    <a:pt x="446" y="1618"/>
                  </a:lnTo>
                  <a:lnTo>
                    <a:pt x="400" y="1605"/>
                  </a:lnTo>
                  <a:lnTo>
                    <a:pt x="359" y="1591"/>
                  </a:lnTo>
                  <a:lnTo>
                    <a:pt x="323" y="1580"/>
                  </a:lnTo>
                  <a:lnTo>
                    <a:pt x="290" y="1569"/>
                  </a:lnTo>
                  <a:lnTo>
                    <a:pt x="263" y="1559"/>
                  </a:lnTo>
                  <a:lnTo>
                    <a:pt x="239" y="1548"/>
                  </a:lnTo>
                  <a:lnTo>
                    <a:pt x="217" y="1538"/>
                  </a:lnTo>
                  <a:lnTo>
                    <a:pt x="198" y="1528"/>
                  </a:lnTo>
                  <a:lnTo>
                    <a:pt x="179" y="1516"/>
                  </a:lnTo>
                  <a:lnTo>
                    <a:pt x="164" y="1505"/>
                  </a:lnTo>
                  <a:lnTo>
                    <a:pt x="149" y="1491"/>
                  </a:lnTo>
                  <a:lnTo>
                    <a:pt x="133" y="1476"/>
                  </a:lnTo>
                  <a:lnTo>
                    <a:pt x="96" y="1437"/>
                  </a:lnTo>
                  <a:lnTo>
                    <a:pt x="65" y="1396"/>
                  </a:lnTo>
                  <a:lnTo>
                    <a:pt x="40" y="1353"/>
                  </a:lnTo>
                  <a:lnTo>
                    <a:pt x="22" y="1307"/>
                  </a:lnTo>
                  <a:lnTo>
                    <a:pt x="9" y="1260"/>
                  </a:lnTo>
                  <a:lnTo>
                    <a:pt x="3" y="1212"/>
                  </a:lnTo>
                  <a:lnTo>
                    <a:pt x="0" y="1162"/>
                  </a:lnTo>
                  <a:lnTo>
                    <a:pt x="4" y="1083"/>
                  </a:lnTo>
                  <a:lnTo>
                    <a:pt x="17" y="1004"/>
                  </a:lnTo>
                  <a:lnTo>
                    <a:pt x="38" y="927"/>
                  </a:lnTo>
                  <a:lnTo>
                    <a:pt x="66" y="851"/>
                  </a:lnTo>
                  <a:lnTo>
                    <a:pt x="100" y="777"/>
                  </a:lnTo>
                  <a:lnTo>
                    <a:pt x="139" y="705"/>
                  </a:lnTo>
                  <a:lnTo>
                    <a:pt x="185" y="636"/>
                  </a:lnTo>
                  <a:lnTo>
                    <a:pt x="234" y="570"/>
                  </a:lnTo>
                  <a:lnTo>
                    <a:pt x="286" y="507"/>
                  </a:lnTo>
                  <a:lnTo>
                    <a:pt x="342" y="449"/>
                  </a:lnTo>
                  <a:lnTo>
                    <a:pt x="400" y="394"/>
                  </a:lnTo>
                  <a:lnTo>
                    <a:pt x="459" y="346"/>
                  </a:lnTo>
                  <a:lnTo>
                    <a:pt x="519" y="302"/>
                  </a:lnTo>
                  <a:lnTo>
                    <a:pt x="579" y="263"/>
                  </a:lnTo>
                  <a:lnTo>
                    <a:pt x="640" y="230"/>
                  </a:lnTo>
                  <a:lnTo>
                    <a:pt x="627" y="198"/>
                  </a:lnTo>
                  <a:lnTo>
                    <a:pt x="622" y="168"/>
                  </a:lnTo>
                  <a:lnTo>
                    <a:pt x="619" y="141"/>
                  </a:lnTo>
                  <a:lnTo>
                    <a:pt x="619" y="118"/>
                  </a:lnTo>
                  <a:lnTo>
                    <a:pt x="619" y="105"/>
                  </a:lnTo>
                  <a:lnTo>
                    <a:pt x="619" y="89"/>
                  </a:lnTo>
                  <a:lnTo>
                    <a:pt x="620" y="72"/>
                  </a:lnTo>
                  <a:lnTo>
                    <a:pt x="623" y="54"/>
                  </a:lnTo>
                  <a:lnTo>
                    <a:pt x="628" y="37"/>
                  </a:lnTo>
                  <a:lnTo>
                    <a:pt x="635" y="22"/>
                  </a:lnTo>
                  <a:lnTo>
                    <a:pt x="642" y="11"/>
                  </a:lnTo>
                  <a:lnTo>
                    <a:pt x="655" y="3"/>
                  </a:lnTo>
                  <a:lnTo>
                    <a:pt x="6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27"/>
            <p:cNvSpPr>
              <a:spLocks noEditPoints="1"/>
            </p:cNvSpPr>
            <p:nvPr/>
          </p:nvSpPr>
          <p:spPr bwMode="auto">
            <a:xfrm>
              <a:off x="1456" y="5121"/>
              <a:ext cx="351" cy="741"/>
            </a:xfrm>
            <a:custGeom>
              <a:avLst/>
              <a:gdLst/>
              <a:ahLst/>
              <a:cxnLst>
                <a:cxn ang="0">
                  <a:pos x="414" y="502"/>
                </a:cxn>
                <a:cxn ang="0">
                  <a:pos x="503" y="556"/>
                </a:cxn>
                <a:cxn ang="0">
                  <a:pos x="549" y="642"/>
                </a:cxn>
                <a:cxn ang="0">
                  <a:pos x="547" y="723"/>
                </a:cxn>
                <a:cxn ang="0">
                  <a:pos x="532" y="770"/>
                </a:cxn>
                <a:cxn ang="0">
                  <a:pos x="507" y="837"/>
                </a:cxn>
                <a:cxn ang="0">
                  <a:pos x="473" y="919"/>
                </a:cxn>
                <a:cxn ang="0">
                  <a:pos x="444" y="992"/>
                </a:cxn>
                <a:cxn ang="0">
                  <a:pos x="353" y="1201"/>
                </a:cxn>
                <a:cxn ang="0">
                  <a:pos x="320" y="1308"/>
                </a:cxn>
                <a:cxn ang="0">
                  <a:pos x="320" y="1381"/>
                </a:cxn>
                <a:cxn ang="0">
                  <a:pos x="342" y="1415"/>
                </a:cxn>
                <a:cxn ang="0">
                  <a:pos x="405" y="1419"/>
                </a:cxn>
                <a:cxn ang="0">
                  <a:pos x="496" y="1367"/>
                </a:cxn>
                <a:cxn ang="0">
                  <a:pos x="578" y="1257"/>
                </a:cxn>
                <a:cxn ang="0">
                  <a:pos x="624" y="1143"/>
                </a:cxn>
                <a:cxn ang="0">
                  <a:pos x="640" y="1122"/>
                </a:cxn>
                <a:cxn ang="0">
                  <a:pos x="669" y="1118"/>
                </a:cxn>
                <a:cxn ang="0">
                  <a:pos x="692" y="1127"/>
                </a:cxn>
                <a:cxn ang="0">
                  <a:pos x="700" y="1156"/>
                </a:cxn>
                <a:cxn ang="0">
                  <a:pos x="683" y="1206"/>
                </a:cxn>
                <a:cxn ang="0">
                  <a:pos x="647" y="1283"/>
                </a:cxn>
                <a:cxn ang="0">
                  <a:pos x="589" y="1366"/>
                </a:cxn>
                <a:cxn ang="0">
                  <a:pos x="511" y="1437"/>
                </a:cxn>
                <a:cxn ang="0">
                  <a:pos x="407" y="1477"/>
                </a:cxn>
                <a:cxn ang="0">
                  <a:pos x="289" y="1468"/>
                </a:cxn>
                <a:cxn ang="0">
                  <a:pos x="199" y="1414"/>
                </a:cxn>
                <a:cxn ang="0">
                  <a:pos x="152" y="1327"/>
                </a:cxn>
                <a:cxn ang="0">
                  <a:pos x="159" y="1231"/>
                </a:cxn>
                <a:cxn ang="0">
                  <a:pos x="312" y="848"/>
                </a:cxn>
                <a:cxn ang="0">
                  <a:pos x="355" y="749"/>
                </a:cxn>
                <a:cxn ang="0">
                  <a:pos x="376" y="687"/>
                </a:cxn>
                <a:cxn ang="0">
                  <a:pos x="383" y="641"/>
                </a:cxn>
                <a:cxn ang="0">
                  <a:pos x="378" y="581"/>
                </a:cxn>
                <a:cxn ang="0">
                  <a:pos x="344" y="551"/>
                </a:cxn>
                <a:cxn ang="0">
                  <a:pos x="275" y="558"/>
                </a:cxn>
                <a:cxn ang="0">
                  <a:pos x="195" y="612"/>
                </a:cxn>
                <a:cxn ang="0">
                  <a:pos x="122" y="717"/>
                </a:cxn>
                <a:cxn ang="0">
                  <a:pos x="79" y="832"/>
                </a:cxn>
                <a:cxn ang="0">
                  <a:pos x="57" y="851"/>
                </a:cxn>
                <a:cxn ang="0">
                  <a:pos x="26" y="851"/>
                </a:cxn>
                <a:cxn ang="0">
                  <a:pos x="3" y="835"/>
                </a:cxn>
                <a:cxn ang="0">
                  <a:pos x="5" y="799"/>
                </a:cxn>
                <a:cxn ang="0">
                  <a:pos x="32" y="731"/>
                </a:cxn>
                <a:cxn ang="0">
                  <a:pos x="82" y="644"/>
                </a:cxn>
                <a:cxn ang="0">
                  <a:pos x="157" y="561"/>
                </a:cxn>
                <a:cxn ang="0">
                  <a:pos x="257" y="503"/>
                </a:cxn>
                <a:cxn ang="0">
                  <a:pos x="640" y="82"/>
                </a:cxn>
                <a:cxn ang="0">
                  <a:pos x="640" y="82"/>
                </a:cxn>
                <a:cxn ang="0">
                  <a:pos x="591" y="8"/>
                </a:cxn>
                <a:cxn ang="0">
                  <a:pos x="628" y="42"/>
                </a:cxn>
                <a:cxn ang="0">
                  <a:pos x="640" y="84"/>
                </a:cxn>
                <a:cxn ang="0">
                  <a:pos x="610" y="155"/>
                </a:cxn>
                <a:cxn ang="0">
                  <a:pos x="539" y="202"/>
                </a:cxn>
                <a:cxn ang="0">
                  <a:pos x="467" y="195"/>
                </a:cxn>
                <a:cxn ang="0">
                  <a:pos x="427" y="152"/>
                </a:cxn>
                <a:cxn ang="0">
                  <a:pos x="423" y="91"/>
                </a:cxn>
                <a:cxn ang="0">
                  <a:pos x="472" y="26"/>
                </a:cxn>
                <a:cxn ang="0">
                  <a:pos x="548" y="0"/>
                </a:cxn>
              </a:cxnLst>
              <a:rect l="0" t="0" r="r" b="b"/>
              <a:pathLst>
                <a:path w="700" h="1481">
                  <a:moveTo>
                    <a:pt x="338" y="490"/>
                  </a:moveTo>
                  <a:lnTo>
                    <a:pt x="378" y="493"/>
                  </a:lnTo>
                  <a:lnTo>
                    <a:pt x="414" y="502"/>
                  </a:lnTo>
                  <a:lnTo>
                    <a:pt x="447" y="515"/>
                  </a:lnTo>
                  <a:lnTo>
                    <a:pt x="478" y="534"/>
                  </a:lnTo>
                  <a:lnTo>
                    <a:pt x="503" y="556"/>
                  </a:lnTo>
                  <a:lnTo>
                    <a:pt x="523" y="582"/>
                  </a:lnTo>
                  <a:lnTo>
                    <a:pt x="539" y="612"/>
                  </a:lnTo>
                  <a:lnTo>
                    <a:pt x="549" y="642"/>
                  </a:lnTo>
                  <a:lnTo>
                    <a:pt x="552" y="677"/>
                  </a:lnTo>
                  <a:lnTo>
                    <a:pt x="551" y="698"/>
                  </a:lnTo>
                  <a:lnTo>
                    <a:pt x="547" y="723"/>
                  </a:lnTo>
                  <a:lnTo>
                    <a:pt x="543" y="745"/>
                  </a:lnTo>
                  <a:lnTo>
                    <a:pt x="539" y="755"/>
                  </a:lnTo>
                  <a:lnTo>
                    <a:pt x="532" y="770"/>
                  </a:lnTo>
                  <a:lnTo>
                    <a:pt x="525" y="788"/>
                  </a:lnTo>
                  <a:lnTo>
                    <a:pt x="517" y="812"/>
                  </a:lnTo>
                  <a:lnTo>
                    <a:pt x="507" y="837"/>
                  </a:lnTo>
                  <a:lnTo>
                    <a:pt x="495" y="864"/>
                  </a:lnTo>
                  <a:lnTo>
                    <a:pt x="485" y="891"/>
                  </a:lnTo>
                  <a:lnTo>
                    <a:pt x="473" y="919"/>
                  </a:lnTo>
                  <a:lnTo>
                    <a:pt x="462" y="945"/>
                  </a:lnTo>
                  <a:lnTo>
                    <a:pt x="453" y="970"/>
                  </a:lnTo>
                  <a:lnTo>
                    <a:pt x="444" y="992"/>
                  </a:lnTo>
                  <a:lnTo>
                    <a:pt x="436" y="1011"/>
                  </a:lnTo>
                  <a:lnTo>
                    <a:pt x="429" y="1024"/>
                  </a:lnTo>
                  <a:lnTo>
                    <a:pt x="353" y="1201"/>
                  </a:lnTo>
                  <a:lnTo>
                    <a:pt x="339" y="1237"/>
                  </a:lnTo>
                  <a:lnTo>
                    <a:pt x="327" y="1272"/>
                  </a:lnTo>
                  <a:lnTo>
                    <a:pt x="320" y="1308"/>
                  </a:lnTo>
                  <a:lnTo>
                    <a:pt x="317" y="1343"/>
                  </a:lnTo>
                  <a:lnTo>
                    <a:pt x="317" y="1363"/>
                  </a:lnTo>
                  <a:lnTo>
                    <a:pt x="320" y="1381"/>
                  </a:lnTo>
                  <a:lnTo>
                    <a:pt x="325" y="1395"/>
                  </a:lnTo>
                  <a:lnTo>
                    <a:pt x="331" y="1407"/>
                  </a:lnTo>
                  <a:lnTo>
                    <a:pt x="342" y="1415"/>
                  </a:lnTo>
                  <a:lnTo>
                    <a:pt x="356" y="1420"/>
                  </a:lnTo>
                  <a:lnTo>
                    <a:pt x="374" y="1421"/>
                  </a:lnTo>
                  <a:lnTo>
                    <a:pt x="405" y="1419"/>
                  </a:lnTo>
                  <a:lnTo>
                    <a:pt x="436" y="1408"/>
                  </a:lnTo>
                  <a:lnTo>
                    <a:pt x="467" y="1392"/>
                  </a:lnTo>
                  <a:lnTo>
                    <a:pt x="496" y="1367"/>
                  </a:lnTo>
                  <a:lnTo>
                    <a:pt x="526" y="1337"/>
                  </a:lnTo>
                  <a:lnTo>
                    <a:pt x="553" y="1300"/>
                  </a:lnTo>
                  <a:lnTo>
                    <a:pt x="578" y="1257"/>
                  </a:lnTo>
                  <a:lnTo>
                    <a:pt x="600" y="1207"/>
                  </a:lnTo>
                  <a:lnTo>
                    <a:pt x="619" y="1152"/>
                  </a:lnTo>
                  <a:lnTo>
                    <a:pt x="624" y="1143"/>
                  </a:lnTo>
                  <a:lnTo>
                    <a:pt x="628" y="1135"/>
                  </a:lnTo>
                  <a:lnTo>
                    <a:pt x="633" y="1127"/>
                  </a:lnTo>
                  <a:lnTo>
                    <a:pt x="640" y="1122"/>
                  </a:lnTo>
                  <a:lnTo>
                    <a:pt x="650" y="1118"/>
                  </a:lnTo>
                  <a:lnTo>
                    <a:pt x="665" y="1117"/>
                  </a:lnTo>
                  <a:lnTo>
                    <a:pt x="669" y="1118"/>
                  </a:lnTo>
                  <a:lnTo>
                    <a:pt x="677" y="1118"/>
                  </a:lnTo>
                  <a:lnTo>
                    <a:pt x="685" y="1121"/>
                  </a:lnTo>
                  <a:lnTo>
                    <a:pt x="692" y="1127"/>
                  </a:lnTo>
                  <a:lnTo>
                    <a:pt x="699" y="1135"/>
                  </a:lnTo>
                  <a:lnTo>
                    <a:pt x="700" y="1147"/>
                  </a:lnTo>
                  <a:lnTo>
                    <a:pt x="700" y="1156"/>
                  </a:lnTo>
                  <a:lnTo>
                    <a:pt x="696" y="1168"/>
                  </a:lnTo>
                  <a:lnTo>
                    <a:pt x="691" y="1185"/>
                  </a:lnTo>
                  <a:lnTo>
                    <a:pt x="683" y="1206"/>
                  </a:lnTo>
                  <a:lnTo>
                    <a:pt x="673" y="1230"/>
                  </a:lnTo>
                  <a:lnTo>
                    <a:pt x="661" y="1256"/>
                  </a:lnTo>
                  <a:lnTo>
                    <a:pt x="647" y="1283"/>
                  </a:lnTo>
                  <a:lnTo>
                    <a:pt x="630" y="1311"/>
                  </a:lnTo>
                  <a:lnTo>
                    <a:pt x="611" y="1339"/>
                  </a:lnTo>
                  <a:lnTo>
                    <a:pt x="589" y="1366"/>
                  </a:lnTo>
                  <a:lnTo>
                    <a:pt x="566" y="1393"/>
                  </a:lnTo>
                  <a:lnTo>
                    <a:pt x="539" y="1416"/>
                  </a:lnTo>
                  <a:lnTo>
                    <a:pt x="511" y="1437"/>
                  </a:lnTo>
                  <a:lnTo>
                    <a:pt x="478" y="1455"/>
                  </a:lnTo>
                  <a:lnTo>
                    <a:pt x="445" y="1468"/>
                  </a:lnTo>
                  <a:lnTo>
                    <a:pt x="407" y="1477"/>
                  </a:lnTo>
                  <a:lnTo>
                    <a:pt x="369" y="1481"/>
                  </a:lnTo>
                  <a:lnTo>
                    <a:pt x="327" y="1477"/>
                  </a:lnTo>
                  <a:lnTo>
                    <a:pt x="289" y="1468"/>
                  </a:lnTo>
                  <a:lnTo>
                    <a:pt x="254" y="1455"/>
                  </a:lnTo>
                  <a:lnTo>
                    <a:pt x="224" y="1436"/>
                  </a:lnTo>
                  <a:lnTo>
                    <a:pt x="199" y="1414"/>
                  </a:lnTo>
                  <a:lnTo>
                    <a:pt x="177" y="1388"/>
                  </a:lnTo>
                  <a:lnTo>
                    <a:pt x="161" y="1360"/>
                  </a:lnTo>
                  <a:lnTo>
                    <a:pt x="152" y="1327"/>
                  </a:lnTo>
                  <a:lnTo>
                    <a:pt x="148" y="1294"/>
                  </a:lnTo>
                  <a:lnTo>
                    <a:pt x="152" y="1262"/>
                  </a:lnTo>
                  <a:lnTo>
                    <a:pt x="159" y="1231"/>
                  </a:lnTo>
                  <a:lnTo>
                    <a:pt x="169" y="1201"/>
                  </a:lnTo>
                  <a:lnTo>
                    <a:pt x="169" y="1201"/>
                  </a:lnTo>
                  <a:lnTo>
                    <a:pt x="312" y="848"/>
                  </a:lnTo>
                  <a:lnTo>
                    <a:pt x="329" y="809"/>
                  </a:lnTo>
                  <a:lnTo>
                    <a:pt x="343" y="777"/>
                  </a:lnTo>
                  <a:lnTo>
                    <a:pt x="355" y="749"/>
                  </a:lnTo>
                  <a:lnTo>
                    <a:pt x="364" y="725"/>
                  </a:lnTo>
                  <a:lnTo>
                    <a:pt x="371" y="704"/>
                  </a:lnTo>
                  <a:lnTo>
                    <a:pt x="376" y="687"/>
                  </a:lnTo>
                  <a:lnTo>
                    <a:pt x="380" y="671"/>
                  </a:lnTo>
                  <a:lnTo>
                    <a:pt x="382" y="656"/>
                  </a:lnTo>
                  <a:lnTo>
                    <a:pt x="383" y="641"/>
                  </a:lnTo>
                  <a:lnTo>
                    <a:pt x="384" y="628"/>
                  </a:lnTo>
                  <a:lnTo>
                    <a:pt x="382" y="600"/>
                  </a:lnTo>
                  <a:lnTo>
                    <a:pt x="378" y="581"/>
                  </a:lnTo>
                  <a:lnTo>
                    <a:pt x="369" y="566"/>
                  </a:lnTo>
                  <a:lnTo>
                    <a:pt x="358" y="556"/>
                  </a:lnTo>
                  <a:lnTo>
                    <a:pt x="344" y="551"/>
                  </a:lnTo>
                  <a:lnTo>
                    <a:pt x="327" y="548"/>
                  </a:lnTo>
                  <a:lnTo>
                    <a:pt x="302" y="551"/>
                  </a:lnTo>
                  <a:lnTo>
                    <a:pt x="275" y="558"/>
                  </a:lnTo>
                  <a:lnTo>
                    <a:pt x="248" y="571"/>
                  </a:lnTo>
                  <a:lnTo>
                    <a:pt x="222" y="588"/>
                  </a:lnTo>
                  <a:lnTo>
                    <a:pt x="195" y="612"/>
                  </a:lnTo>
                  <a:lnTo>
                    <a:pt x="170" y="641"/>
                  </a:lnTo>
                  <a:lnTo>
                    <a:pt x="146" y="676"/>
                  </a:lnTo>
                  <a:lnTo>
                    <a:pt x="122" y="717"/>
                  </a:lnTo>
                  <a:lnTo>
                    <a:pt x="102" y="765"/>
                  </a:lnTo>
                  <a:lnTo>
                    <a:pt x="82" y="819"/>
                  </a:lnTo>
                  <a:lnTo>
                    <a:pt x="79" y="832"/>
                  </a:lnTo>
                  <a:lnTo>
                    <a:pt x="75" y="842"/>
                  </a:lnTo>
                  <a:lnTo>
                    <a:pt x="67" y="848"/>
                  </a:lnTo>
                  <a:lnTo>
                    <a:pt x="57" y="851"/>
                  </a:lnTo>
                  <a:lnTo>
                    <a:pt x="41" y="853"/>
                  </a:lnTo>
                  <a:lnTo>
                    <a:pt x="35" y="853"/>
                  </a:lnTo>
                  <a:lnTo>
                    <a:pt x="26" y="851"/>
                  </a:lnTo>
                  <a:lnTo>
                    <a:pt x="17" y="849"/>
                  </a:lnTo>
                  <a:lnTo>
                    <a:pt x="9" y="844"/>
                  </a:lnTo>
                  <a:lnTo>
                    <a:pt x="3" y="835"/>
                  </a:lnTo>
                  <a:lnTo>
                    <a:pt x="0" y="823"/>
                  </a:lnTo>
                  <a:lnTo>
                    <a:pt x="1" y="814"/>
                  </a:lnTo>
                  <a:lnTo>
                    <a:pt x="5" y="799"/>
                  </a:lnTo>
                  <a:lnTo>
                    <a:pt x="12" y="780"/>
                  </a:lnTo>
                  <a:lnTo>
                    <a:pt x="21" y="757"/>
                  </a:lnTo>
                  <a:lnTo>
                    <a:pt x="32" y="731"/>
                  </a:lnTo>
                  <a:lnTo>
                    <a:pt x="46" y="703"/>
                  </a:lnTo>
                  <a:lnTo>
                    <a:pt x="63" y="673"/>
                  </a:lnTo>
                  <a:lnTo>
                    <a:pt x="82" y="644"/>
                  </a:lnTo>
                  <a:lnTo>
                    <a:pt x="104" y="614"/>
                  </a:lnTo>
                  <a:lnTo>
                    <a:pt x="130" y="587"/>
                  </a:lnTo>
                  <a:lnTo>
                    <a:pt x="157" y="561"/>
                  </a:lnTo>
                  <a:lnTo>
                    <a:pt x="188" y="537"/>
                  </a:lnTo>
                  <a:lnTo>
                    <a:pt x="220" y="518"/>
                  </a:lnTo>
                  <a:lnTo>
                    <a:pt x="257" y="503"/>
                  </a:lnTo>
                  <a:lnTo>
                    <a:pt x="297" y="493"/>
                  </a:lnTo>
                  <a:lnTo>
                    <a:pt x="338" y="490"/>
                  </a:lnTo>
                  <a:close/>
                  <a:moveTo>
                    <a:pt x="640" y="82"/>
                  </a:moveTo>
                  <a:lnTo>
                    <a:pt x="640" y="84"/>
                  </a:lnTo>
                  <a:lnTo>
                    <a:pt x="640" y="84"/>
                  </a:lnTo>
                  <a:lnTo>
                    <a:pt x="640" y="82"/>
                  </a:lnTo>
                  <a:close/>
                  <a:moveTo>
                    <a:pt x="548" y="0"/>
                  </a:moveTo>
                  <a:lnTo>
                    <a:pt x="570" y="2"/>
                  </a:lnTo>
                  <a:lnTo>
                    <a:pt x="591" y="8"/>
                  </a:lnTo>
                  <a:lnTo>
                    <a:pt x="606" y="17"/>
                  </a:lnTo>
                  <a:lnTo>
                    <a:pt x="619" y="28"/>
                  </a:lnTo>
                  <a:lnTo>
                    <a:pt x="628" y="42"/>
                  </a:lnTo>
                  <a:lnTo>
                    <a:pt x="634" y="55"/>
                  </a:lnTo>
                  <a:lnTo>
                    <a:pt x="638" y="70"/>
                  </a:lnTo>
                  <a:lnTo>
                    <a:pt x="640" y="84"/>
                  </a:lnTo>
                  <a:lnTo>
                    <a:pt x="636" y="108"/>
                  </a:lnTo>
                  <a:lnTo>
                    <a:pt x="625" y="133"/>
                  </a:lnTo>
                  <a:lnTo>
                    <a:pt x="610" y="155"/>
                  </a:lnTo>
                  <a:lnTo>
                    <a:pt x="589" y="176"/>
                  </a:lnTo>
                  <a:lnTo>
                    <a:pt x="566" y="191"/>
                  </a:lnTo>
                  <a:lnTo>
                    <a:pt x="539" y="202"/>
                  </a:lnTo>
                  <a:lnTo>
                    <a:pt x="512" y="206"/>
                  </a:lnTo>
                  <a:lnTo>
                    <a:pt x="487" y="202"/>
                  </a:lnTo>
                  <a:lnTo>
                    <a:pt x="467" y="195"/>
                  </a:lnTo>
                  <a:lnTo>
                    <a:pt x="450" y="184"/>
                  </a:lnTo>
                  <a:lnTo>
                    <a:pt x="436" y="169"/>
                  </a:lnTo>
                  <a:lnTo>
                    <a:pt x="427" y="152"/>
                  </a:lnTo>
                  <a:lnTo>
                    <a:pt x="422" y="134"/>
                  </a:lnTo>
                  <a:lnTo>
                    <a:pt x="419" y="117"/>
                  </a:lnTo>
                  <a:lnTo>
                    <a:pt x="423" y="91"/>
                  </a:lnTo>
                  <a:lnTo>
                    <a:pt x="435" y="66"/>
                  </a:lnTo>
                  <a:lnTo>
                    <a:pt x="450" y="44"/>
                  </a:lnTo>
                  <a:lnTo>
                    <a:pt x="472" y="26"/>
                  </a:lnTo>
                  <a:lnTo>
                    <a:pt x="495" y="12"/>
                  </a:lnTo>
                  <a:lnTo>
                    <a:pt x="521" y="3"/>
                  </a:lnTo>
                  <a:lnTo>
                    <a:pt x="54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02" name="Group 30"/>
          <p:cNvGrpSpPr>
            <a:grpSpLocks noChangeAspect="1"/>
          </p:cNvGrpSpPr>
          <p:nvPr>
            <p:custDataLst>
              <p:tags r:id="rId4"/>
            </p:custDataLst>
          </p:nvPr>
        </p:nvGrpSpPr>
        <p:grpSpPr bwMode="auto">
          <a:xfrm>
            <a:off x="8305800" y="4495800"/>
            <a:ext cx="511403" cy="647700"/>
            <a:chOff x="1214" y="3921"/>
            <a:chExt cx="1756" cy="2224"/>
          </a:xfrm>
        </p:grpSpPr>
        <p:sp>
          <p:nvSpPr>
            <p:cNvPr id="3104" name="Freeform 32"/>
            <p:cNvSpPr>
              <a:spLocks noEditPoints="1"/>
            </p:cNvSpPr>
            <p:nvPr/>
          </p:nvSpPr>
          <p:spPr bwMode="auto">
            <a:xfrm>
              <a:off x="1214" y="4389"/>
              <a:ext cx="1137" cy="1120"/>
            </a:xfrm>
            <a:custGeom>
              <a:avLst/>
              <a:gdLst/>
              <a:ahLst/>
              <a:cxnLst>
                <a:cxn ang="0">
                  <a:pos x="1192" y="96"/>
                </a:cxn>
                <a:cxn ang="0">
                  <a:pos x="1089" y="143"/>
                </a:cxn>
                <a:cxn ang="0">
                  <a:pos x="1214" y="1050"/>
                </a:cxn>
                <a:cxn ang="0">
                  <a:pos x="1582" y="978"/>
                </a:cxn>
                <a:cxn ang="0">
                  <a:pos x="1784" y="825"/>
                </a:cxn>
                <a:cxn ang="0">
                  <a:pos x="1911" y="533"/>
                </a:cxn>
                <a:cxn ang="0">
                  <a:pos x="1901" y="282"/>
                </a:cxn>
                <a:cxn ang="0">
                  <a:pos x="1739" y="141"/>
                </a:cxn>
                <a:cxn ang="0">
                  <a:pos x="1501" y="98"/>
                </a:cxn>
                <a:cxn ang="0">
                  <a:pos x="1520" y="0"/>
                </a:cxn>
                <a:cxn ang="0">
                  <a:pos x="1971" y="101"/>
                </a:cxn>
                <a:cxn ang="0">
                  <a:pos x="2208" y="362"/>
                </a:cxn>
                <a:cxn ang="0">
                  <a:pos x="2160" y="695"/>
                </a:cxn>
                <a:cxn ang="0">
                  <a:pos x="1885" y="949"/>
                </a:cxn>
                <a:cxn ang="0">
                  <a:pos x="1520" y="1090"/>
                </a:cxn>
                <a:cxn ang="0">
                  <a:pos x="1591" y="1119"/>
                </a:cxn>
                <a:cxn ang="0">
                  <a:pos x="1754" y="1254"/>
                </a:cxn>
                <a:cxn ang="0">
                  <a:pos x="1818" y="1501"/>
                </a:cxn>
                <a:cxn ang="0">
                  <a:pos x="1789" y="1769"/>
                </a:cxn>
                <a:cxn ang="0">
                  <a:pos x="1779" y="2050"/>
                </a:cxn>
                <a:cxn ang="0">
                  <a:pos x="1873" y="2167"/>
                </a:cxn>
                <a:cxn ang="0">
                  <a:pos x="2021" y="2133"/>
                </a:cxn>
                <a:cxn ang="0">
                  <a:pos x="2173" y="1935"/>
                </a:cxn>
                <a:cxn ang="0">
                  <a:pos x="2221" y="1837"/>
                </a:cxn>
                <a:cxn ang="0">
                  <a:pos x="2267" y="1849"/>
                </a:cxn>
                <a:cxn ang="0">
                  <a:pos x="2253" y="1951"/>
                </a:cxn>
                <a:cxn ang="0">
                  <a:pos x="2131" y="2135"/>
                </a:cxn>
                <a:cxn ang="0">
                  <a:pos x="1889" y="2240"/>
                </a:cxn>
                <a:cxn ang="0">
                  <a:pos x="1781" y="2230"/>
                </a:cxn>
                <a:cxn ang="0">
                  <a:pos x="1605" y="2165"/>
                </a:cxn>
                <a:cxn ang="0">
                  <a:pos x="1480" y="1989"/>
                </a:cxn>
                <a:cxn ang="0">
                  <a:pos x="1489" y="1750"/>
                </a:cxn>
                <a:cxn ang="0">
                  <a:pos x="1546" y="1525"/>
                </a:cxn>
                <a:cxn ang="0">
                  <a:pos x="1560" y="1357"/>
                </a:cxn>
                <a:cxn ang="0">
                  <a:pos x="1488" y="1209"/>
                </a:cxn>
                <a:cxn ang="0">
                  <a:pos x="1269" y="1122"/>
                </a:cxn>
                <a:cxn ang="0">
                  <a:pos x="619" y="2015"/>
                </a:cxn>
                <a:cxn ang="0">
                  <a:pos x="718" y="2067"/>
                </a:cxn>
                <a:cxn ang="0">
                  <a:pos x="893" y="2074"/>
                </a:cxn>
                <a:cxn ang="0">
                  <a:pos x="900" y="2154"/>
                </a:cxn>
                <a:cxn ang="0">
                  <a:pos x="814" y="2169"/>
                </a:cxn>
                <a:cxn ang="0">
                  <a:pos x="522" y="2160"/>
                </a:cxn>
                <a:cxn ang="0">
                  <a:pos x="270" y="2165"/>
                </a:cxn>
                <a:cxn ang="0">
                  <a:pos x="40" y="2170"/>
                </a:cxn>
                <a:cxn ang="0">
                  <a:pos x="0" y="2134"/>
                </a:cxn>
                <a:cxn ang="0">
                  <a:pos x="48" y="2070"/>
                </a:cxn>
                <a:cxn ang="0">
                  <a:pos x="266" y="2058"/>
                </a:cxn>
                <a:cxn ang="0">
                  <a:pos x="360" y="1974"/>
                </a:cxn>
                <a:cxn ang="0">
                  <a:pos x="814" y="163"/>
                </a:cxn>
                <a:cxn ang="0">
                  <a:pos x="755" y="108"/>
                </a:cxn>
                <a:cxn ang="0">
                  <a:pos x="616" y="95"/>
                </a:cxn>
                <a:cxn ang="0">
                  <a:pos x="522" y="74"/>
                </a:cxn>
                <a:cxn ang="0">
                  <a:pos x="565" y="2"/>
                </a:cxn>
              </a:cxnLst>
              <a:rect l="0" t="0" r="r" b="b"/>
              <a:pathLst>
                <a:path w="2275" h="2240">
                  <a:moveTo>
                    <a:pt x="1345" y="95"/>
                  </a:moveTo>
                  <a:lnTo>
                    <a:pt x="1316" y="95"/>
                  </a:lnTo>
                  <a:lnTo>
                    <a:pt x="1285" y="95"/>
                  </a:lnTo>
                  <a:lnTo>
                    <a:pt x="1252" y="95"/>
                  </a:lnTo>
                  <a:lnTo>
                    <a:pt x="1221" y="96"/>
                  </a:lnTo>
                  <a:lnTo>
                    <a:pt x="1192" y="96"/>
                  </a:lnTo>
                  <a:lnTo>
                    <a:pt x="1169" y="98"/>
                  </a:lnTo>
                  <a:lnTo>
                    <a:pt x="1155" y="99"/>
                  </a:lnTo>
                  <a:lnTo>
                    <a:pt x="1131" y="105"/>
                  </a:lnTo>
                  <a:lnTo>
                    <a:pt x="1114" y="114"/>
                  </a:lnTo>
                  <a:lnTo>
                    <a:pt x="1101" y="125"/>
                  </a:lnTo>
                  <a:lnTo>
                    <a:pt x="1089" y="143"/>
                  </a:lnTo>
                  <a:lnTo>
                    <a:pt x="1080" y="163"/>
                  </a:lnTo>
                  <a:lnTo>
                    <a:pt x="1073" y="188"/>
                  </a:lnTo>
                  <a:lnTo>
                    <a:pt x="1064" y="220"/>
                  </a:lnTo>
                  <a:lnTo>
                    <a:pt x="1064" y="220"/>
                  </a:lnTo>
                  <a:lnTo>
                    <a:pt x="855" y="1050"/>
                  </a:lnTo>
                  <a:lnTo>
                    <a:pt x="1214" y="1050"/>
                  </a:lnTo>
                  <a:lnTo>
                    <a:pt x="1290" y="1047"/>
                  </a:lnTo>
                  <a:lnTo>
                    <a:pt x="1358" y="1040"/>
                  </a:lnTo>
                  <a:lnTo>
                    <a:pt x="1422" y="1029"/>
                  </a:lnTo>
                  <a:lnTo>
                    <a:pt x="1480" y="1014"/>
                  </a:lnTo>
                  <a:lnTo>
                    <a:pt x="1534" y="997"/>
                  </a:lnTo>
                  <a:lnTo>
                    <a:pt x="1582" y="978"/>
                  </a:lnTo>
                  <a:lnTo>
                    <a:pt x="1626" y="956"/>
                  </a:lnTo>
                  <a:lnTo>
                    <a:pt x="1664" y="934"/>
                  </a:lnTo>
                  <a:lnTo>
                    <a:pt x="1697" y="911"/>
                  </a:lnTo>
                  <a:lnTo>
                    <a:pt x="1726" y="887"/>
                  </a:lnTo>
                  <a:lnTo>
                    <a:pt x="1749" y="864"/>
                  </a:lnTo>
                  <a:lnTo>
                    <a:pt x="1784" y="825"/>
                  </a:lnTo>
                  <a:lnTo>
                    <a:pt x="1816" y="780"/>
                  </a:lnTo>
                  <a:lnTo>
                    <a:pt x="1843" y="732"/>
                  </a:lnTo>
                  <a:lnTo>
                    <a:pt x="1866" y="682"/>
                  </a:lnTo>
                  <a:lnTo>
                    <a:pt x="1883" y="631"/>
                  </a:lnTo>
                  <a:lnTo>
                    <a:pt x="1899" y="582"/>
                  </a:lnTo>
                  <a:lnTo>
                    <a:pt x="1911" y="533"/>
                  </a:lnTo>
                  <a:lnTo>
                    <a:pt x="1918" y="487"/>
                  </a:lnTo>
                  <a:lnTo>
                    <a:pt x="1923" y="445"/>
                  </a:lnTo>
                  <a:lnTo>
                    <a:pt x="1924" y="410"/>
                  </a:lnTo>
                  <a:lnTo>
                    <a:pt x="1921" y="362"/>
                  </a:lnTo>
                  <a:lnTo>
                    <a:pt x="1914" y="320"/>
                  </a:lnTo>
                  <a:lnTo>
                    <a:pt x="1901" y="282"/>
                  </a:lnTo>
                  <a:lnTo>
                    <a:pt x="1882" y="250"/>
                  </a:lnTo>
                  <a:lnTo>
                    <a:pt x="1860" y="221"/>
                  </a:lnTo>
                  <a:lnTo>
                    <a:pt x="1835" y="195"/>
                  </a:lnTo>
                  <a:lnTo>
                    <a:pt x="1806" y="175"/>
                  </a:lnTo>
                  <a:lnTo>
                    <a:pt x="1774" y="156"/>
                  </a:lnTo>
                  <a:lnTo>
                    <a:pt x="1739" y="141"/>
                  </a:lnTo>
                  <a:lnTo>
                    <a:pt x="1703" y="128"/>
                  </a:lnTo>
                  <a:lnTo>
                    <a:pt x="1664" y="118"/>
                  </a:lnTo>
                  <a:lnTo>
                    <a:pt x="1624" y="111"/>
                  </a:lnTo>
                  <a:lnTo>
                    <a:pt x="1584" y="105"/>
                  </a:lnTo>
                  <a:lnTo>
                    <a:pt x="1543" y="101"/>
                  </a:lnTo>
                  <a:lnTo>
                    <a:pt x="1501" y="98"/>
                  </a:lnTo>
                  <a:lnTo>
                    <a:pt x="1460" y="96"/>
                  </a:lnTo>
                  <a:lnTo>
                    <a:pt x="1421" y="95"/>
                  </a:lnTo>
                  <a:lnTo>
                    <a:pt x="1381" y="95"/>
                  </a:lnTo>
                  <a:lnTo>
                    <a:pt x="1345" y="95"/>
                  </a:lnTo>
                  <a:close/>
                  <a:moveTo>
                    <a:pt x="609" y="0"/>
                  </a:moveTo>
                  <a:lnTo>
                    <a:pt x="1520" y="0"/>
                  </a:lnTo>
                  <a:lnTo>
                    <a:pt x="1607" y="3"/>
                  </a:lnTo>
                  <a:lnTo>
                    <a:pt x="1690" y="12"/>
                  </a:lnTo>
                  <a:lnTo>
                    <a:pt x="1767" y="26"/>
                  </a:lnTo>
                  <a:lnTo>
                    <a:pt x="1841" y="45"/>
                  </a:lnTo>
                  <a:lnTo>
                    <a:pt x="1909" y="70"/>
                  </a:lnTo>
                  <a:lnTo>
                    <a:pt x="1971" y="101"/>
                  </a:lnTo>
                  <a:lnTo>
                    <a:pt x="2027" y="134"/>
                  </a:lnTo>
                  <a:lnTo>
                    <a:pt x="2078" y="172"/>
                  </a:lnTo>
                  <a:lnTo>
                    <a:pt x="2120" y="214"/>
                  </a:lnTo>
                  <a:lnTo>
                    <a:pt x="2157" y="261"/>
                  </a:lnTo>
                  <a:lnTo>
                    <a:pt x="2186" y="310"/>
                  </a:lnTo>
                  <a:lnTo>
                    <a:pt x="2208" y="362"/>
                  </a:lnTo>
                  <a:lnTo>
                    <a:pt x="2221" y="418"/>
                  </a:lnTo>
                  <a:lnTo>
                    <a:pt x="2225" y="474"/>
                  </a:lnTo>
                  <a:lnTo>
                    <a:pt x="2221" y="534"/>
                  </a:lnTo>
                  <a:lnTo>
                    <a:pt x="2208" y="591"/>
                  </a:lnTo>
                  <a:lnTo>
                    <a:pt x="2187" y="645"/>
                  </a:lnTo>
                  <a:lnTo>
                    <a:pt x="2160" y="695"/>
                  </a:lnTo>
                  <a:lnTo>
                    <a:pt x="2126" y="745"/>
                  </a:lnTo>
                  <a:lnTo>
                    <a:pt x="2087" y="791"/>
                  </a:lnTo>
                  <a:lnTo>
                    <a:pt x="2043" y="835"/>
                  </a:lnTo>
                  <a:lnTo>
                    <a:pt x="1994" y="876"/>
                  </a:lnTo>
                  <a:lnTo>
                    <a:pt x="1941" y="914"/>
                  </a:lnTo>
                  <a:lnTo>
                    <a:pt x="1885" y="949"/>
                  </a:lnTo>
                  <a:lnTo>
                    <a:pt x="1827" y="981"/>
                  </a:lnTo>
                  <a:lnTo>
                    <a:pt x="1767" y="1010"/>
                  </a:lnTo>
                  <a:lnTo>
                    <a:pt x="1706" y="1034"/>
                  </a:lnTo>
                  <a:lnTo>
                    <a:pt x="1643" y="1056"/>
                  </a:lnTo>
                  <a:lnTo>
                    <a:pt x="1581" y="1075"/>
                  </a:lnTo>
                  <a:lnTo>
                    <a:pt x="1520" y="1090"/>
                  </a:lnTo>
                  <a:lnTo>
                    <a:pt x="1520" y="1090"/>
                  </a:lnTo>
                  <a:lnTo>
                    <a:pt x="1520" y="1090"/>
                  </a:lnTo>
                  <a:lnTo>
                    <a:pt x="1520" y="1090"/>
                  </a:lnTo>
                  <a:lnTo>
                    <a:pt x="1540" y="1097"/>
                  </a:lnTo>
                  <a:lnTo>
                    <a:pt x="1565" y="1107"/>
                  </a:lnTo>
                  <a:lnTo>
                    <a:pt x="1591" y="1119"/>
                  </a:lnTo>
                  <a:lnTo>
                    <a:pt x="1619" y="1135"/>
                  </a:lnTo>
                  <a:lnTo>
                    <a:pt x="1646" y="1152"/>
                  </a:lnTo>
                  <a:lnTo>
                    <a:pt x="1675" y="1173"/>
                  </a:lnTo>
                  <a:lnTo>
                    <a:pt x="1703" y="1196"/>
                  </a:lnTo>
                  <a:lnTo>
                    <a:pt x="1729" y="1223"/>
                  </a:lnTo>
                  <a:lnTo>
                    <a:pt x="1754" y="1254"/>
                  </a:lnTo>
                  <a:lnTo>
                    <a:pt x="1776" y="1289"/>
                  </a:lnTo>
                  <a:lnTo>
                    <a:pt x="1793" y="1327"/>
                  </a:lnTo>
                  <a:lnTo>
                    <a:pt x="1808" y="1369"/>
                  </a:lnTo>
                  <a:lnTo>
                    <a:pt x="1816" y="1414"/>
                  </a:lnTo>
                  <a:lnTo>
                    <a:pt x="1819" y="1465"/>
                  </a:lnTo>
                  <a:lnTo>
                    <a:pt x="1818" y="1501"/>
                  </a:lnTo>
                  <a:lnTo>
                    <a:pt x="1816" y="1539"/>
                  </a:lnTo>
                  <a:lnTo>
                    <a:pt x="1813" y="1578"/>
                  </a:lnTo>
                  <a:lnTo>
                    <a:pt x="1809" y="1615"/>
                  </a:lnTo>
                  <a:lnTo>
                    <a:pt x="1803" y="1661"/>
                  </a:lnTo>
                  <a:lnTo>
                    <a:pt x="1796" y="1714"/>
                  </a:lnTo>
                  <a:lnTo>
                    <a:pt x="1789" y="1769"/>
                  </a:lnTo>
                  <a:lnTo>
                    <a:pt x="1783" y="1824"/>
                  </a:lnTo>
                  <a:lnTo>
                    <a:pt x="1779" y="1879"/>
                  </a:lnTo>
                  <a:lnTo>
                    <a:pt x="1776" y="1930"/>
                  </a:lnTo>
                  <a:lnTo>
                    <a:pt x="1774" y="1974"/>
                  </a:lnTo>
                  <a:lnTo>
                    <a:pt x="1776" y="2015"/>
                  </a:lnTo>
                  <a:lnTo>
                    <a:pt x="1779" y="2050"/>
                  </a:lnTo>
                  <a:lnTo>
                    <a:pt x="1784" y="2080"/>
                  </a:lnTo>
                  <a:lnTo>
                    <a:pt x="1795" y="2108"/>
                  </a:lnTo>
                  <a:lnTo>
                    <a:pt x="1808" y="2130"/>
                  </a:lnTo>
                  <a:lnTo>
                    <a:pt x="1824" y="2147"/>
                  </a:lnTo>
                  <a:lnTo>
                    <a:pt x="1845" y="2160"/>
                  </a:lnTo>
                  <a:lnTo>
                    <a:pt x="1873" y="2167"/>
                  </a:lnTo>
                  <a:lnTo>
                    <a:pt x="1905" y="2170"/>
                  </a:lnTo>
                  <a:lnTo>
                    <a:pt x="1924" y="2169"/>
                  </a:lnTo>
                  <a:lnTo>
                    <a:pt x="1946" y="2165"/>
                  </a:lnTo>
                  <a:lnTo>
                    <a:pt x="1971" y="2157"/>
                  </a:lnTo>
                  <a:lnTo>
                    <a:pt x="1995" y="2147"/>
                  </a:lnTo>
                  <a:lnTo>
                    <a:pt x="2021" y="2133"/>
                  </a:lnTo>
                  <a:lnTo>
                    <a:pt x="2048" y="2112"/>
                  </a:lnTo>
                  <a:lnTo>
                    <a:pt x="2074" y="2089"/>
                  </a:lnTo>
                  <a:lnTo>
                    <a:pt x="2100" y="2060"/>
                  </a:lnTo>
                  <a:lnTo>
                    <a:pt x="2126" y="2023"/>
                  </a:lnTo>
                  <a:lnTo>
                    <a:pt x="2151" y="1983"/>
                  </a:lnTo>
                  <a:lnTo>
                    <a:pt x="2173" y="1935"/>
                  </a:lnTo>
                  <a:lnTo>
                    <a:pt x="2195" y="1879"/>
                  </a:lnTo>
                  <a:lnTo>
                    <a:pt x="2197" y="1869"/>
                  </a:lnTo>
                  <a:lnTo>
                    <a:pt x="2200" y="1859"/>
                  </a:lnTo>
                  <a:lnTo>
                    <a:pt x="2205" y="1850"/>
                  </a:lnTo>
                  <a:lnTo>
                    <a:pt x="2212" y="1842"/>
                  </a:lnTo>
                  <a:lnTo>
                    <a:pt x="2221" y="1837"/>
                  </a:lnTo>
                  <a:lnTo>
                    <a:pt x="2234" y="1834"/>
                  </a:lnTo>
                  <a:lnTo>
                    <a:pt x="2238" y="1834"/>
                  </a:lnTo>
                  <a:lnTo>
                    <a:pt x="2244" y="1836"/>
                  </a:lnTo>
                  <a:lnTo>
                    <a:pt x="2253" y="1837"/>
                  </a:lnTo>
                  <a:lnTo>
                    <a:pt x="2260" y="1842"/>
                  </a:lnTo>
                  <a:lnTo>
                    <a:pt x="2267" y="1849"/>
                  </a:lnTo>
                  <a:lnTo>
                    <a:pt x="2273" y="1861"/>
                  </a:lnTo>
                  <a:lnTo>
                    <a:pt x="2275" y="1875"/>
                  </a:lnTo>
                  <a:lnTo>
                    <a:pt x="2273" y="1887"/>
                  </a:lnTo>
                  <a:lnTo>
                    <a:pt x="2269" y="1903"/>
                  </a:lnTo>
                  <a:lnTo>
                    <a:pt x="2261" y="1925"/>
                  </a:lnTo>
                  <a:lnTo>
                    <a:pt x="2253" y="1951"/>
                  </a:lnTo>
                  <a:lnTo>
                    <a:pt x="2240" y="1980"/>
                  </a:lnTo>
                  <a:lnTo>
                    <a:pt x="2224" y="2010"/>
                  </a:lnTo>
                  <a:lnTo>
                    <a:pt x="2205" y="2042"/>
                  </a:lnTo>
                  <a:lnTo>
                    <a:pt x="2183" y="2074"/>
                  </a:lnTo>
                  <a:lnTo>
                    <a:pt x="2158" y="2106"/>
                  </a:lnTo>
                  <a:lnTo>
                    <a:pt x="2131" y="2135"/>
                  </a:lnTo>
                  <a:lnTo>
                    <a:pt x="2099" y="2165"/>
                  </a:lnTo>
                  <a:lnTo>
                    <a:pt x="2064" y="2189"/>
                  </a:lnTo>
                  <a:lnTo>
                    <a:pt x="2026" y="2210"/>
                  </a:lnTo>
                  <a:lnTo>
                    <a:pt x="1984" y="2226"/>
                  </a:lnTo>
                  <a:lnTo>
                    <a:pt x="1939" y="2236"/>
                  </a:lnTo>
                  <a:lnTo>
                    <a:pt x="1889" y="2240"/>
                  </a:lnTo>
                  <a:lnTo>
                    <a:pt x="1880" y="2240"/>
                  </a:lnTo>
                  <a:lnTo>
                    <a:pt x="1867" y="2239"/>
                  </a:lnTo>
                  <a:lnTo>
                    <a:pt x="1851" y="2239"/>
                  </a:lnTo>
                  <a:lnTo>
                    <a:pt x="1831" y="2237"/>
                  </a:lnTo>
                  <a:lnTo>
                    <a:pt x="1808" y="2234"/>
                  </a:lnTo>
                  <a:lnTo>
                    <a:pt x="1781" y="2230"/>
                  </a:lnTo>
                  <a:lnTo>
                    <a:pt x="1754" y="2224"/>
                  </a:lnTo>
                  <a:lnTo>
                    <a:pt x="1725" y="2217"/>
                  </a:lnTo>
                  <a:lnTo>
                    <a:pt x="1694" y="2208"/>
                  </a:lnTo>
                  <a:lnTo>
                    <a:pt x="1665" y="2197"/>
                  </a:lnTo>
                  <a:lnTo>
                    <a:pt x="1635" y="2182"/>
                  </a:lnTo>
                  <a:lnTo>
                    <a:pt x="1605" y="2165"/>
                  </a:lnTo>
                  <a:lnTo>
                    <a:pt x="1578" y="2144"/>
                  </a:lnTo>
                  <a:lnTo>
                    <a:pt x="1553" y="2121"/>
                  </a:lnTo>
                  <a:lnTo>
                    <a:pt x="1530" y="2095"/>
                  </a:lnTo>
                  <a:lnTo>
                    <a:pt x="1509" y="2063"/>
                  </a:lnTo>
                  <a:lnTo>
                    <a:pt x="1493" y="2028"/>
                  </a:lnTo>
                  <a:lnTo>
                    <a:pt x="1480" y="1989"/>
                  </a:lnTo>
                  <a:lnTo>
                    <a:pt x="1472" y="1943"/>
                  </a:lnTo>
                  <a:lnTo>
                    <a:pt x="1470" y="1894"/>
                  </a:lnTo>
                  <a:lnTo>
                    <a:pt x="1472" y="1865"/>
                  </a:lnTo>
                  <a:lnTo>
                    <a:pt x="1475" y="1830"/>
                  </a:lnTo>
                  <a:lnTo>
                    <a:pt x="1482" y="1792"/>
                  </a:lnTo>
                  <a:lnTo>
                    <a:pt x="1489" y="1750"/>
                  </a:lnTo>
                  <a:lnTo>
                    <a:pt x="1499" y="1708"/>
                  </a:lnTo>
                  <a:lnTo>
                    <a:pt x="1509" y="1666"/>
                  </a:lnTo>
                  <a:lnTo>
                    <a:pt x="1520" y="1625"/>
                  </a:lnTo>
                  <a:lnTo>
                    <a:pt x="1528" y="1593"/>
                  </a:lnTo>
                  <a:lnTo>
                    <a:pt x="1537" y="1559"/>
                  </a:lnTo>
                  <a:lnTo>
                    <a:pt x="1546" y="1525"/>
                  </a:lnTo>
                  <a:lnTo>
                    <a:pt x="1553" y="1490"/>
                  </a:lnTo>
                  <a:lnTo>
                    <a:pt x="1559" y="1458"/>
                  </a:lnTo>
                  <a:lnTo>
                    <a:pt x="1563" y="1429"/>
                  </a:lnTo>
                  <a:lnTo>
                    <a:pt x="1565" y="1405"/>
                  </a:lnTo>
                  <a:lnTo>
                    <a:pt x="1563" y="1382"/>
                  </a:lnTo>
                  <a:lnTo>
                    <a:pt x="1560" y="1357"/>
                  </a:lnTo>
                  <a:lnTo>
                    <a:pt x="1556" y="1333"/>
                  </a:lnTo>
                  <a:lnTo>
                    <a:pt x="1549" y="1308"/>
                  </a:lnTo>
                  <a:lnTo>
                    <a:pt x="1539" y="1282"/>
                  </a:lnTo>
                  <a:lnTo>
                    <a:pt x="1525" y="1257"/>
                  </a:lnTo>
                  <a:lnTo>
                    <a:pt x="1508" y="1232"/>
                  </a:lnTo>
                  <a:lnTo>
                    <a:pt x="1488" y="1209"/>
                  </a:lnTo>
                  <a:lnTo>
                    <a:pt x="1463" y="1189"/>
                  </a:lnTo>
                  <a:lnTo>
                    <a:pt x="1434" y="1170"/>
                  </a:lnTo>
                  <a:lnTo>
                    <a:pt x="1400" y="1152"/>
                  </a:lnTo>
                  <a:lnTo>
                    <a:pt x="1363" y="1139"/>
                  </a:lnTo>
                  <a:lnTo>
                    <a:pt x="1319" y="1129"/>
                  </a:lnTo>
                  <a:lnTo>
                    <a:pt x="1269" y="1122"/>
                  </a:lnTo>
                  <a:lnTo>
                    <a:pt x="1214" y="1120"/>
                  </a:lnTo>
                  <a:lnTo>
                    <a:pt x="839" y="1120"/>
                  </a:lnTo>
                  <a:lnTo>
                    <a:pt x="629" y="1959"/>
                  </a:lnTo>
                  <a:lnTo>
                    <a:pt x="625" y="1978"/>
                  </a:lnTo>
                  <a:lnTo>
                    <a:pt x="621" y="1996"/>
                  </a:lnTo>
                  <a:lnTo>
                    <a:pt x="619" y="2015"/>
                  </a:lnTo>
                  <a:lnTo>
                    <a:pt x="622" y="2031"/>
                  </a:lnTo>
                  <a:lnTo>
                    <a:pt x="631" y="2044"/>
                  </a:lnTo>
                  <a:lnTo>
                    <a:pt x="645" y="2054"/>
                  </a:lnTo>
                  <a:lnTo>
                    <a:pt x="666" y="2060"/>
                  </a:lnTo>
                  <a:lnTo>
                    <a:pt x="689" y="2064"/>
                  </a:lnTo>
                  <a:lnTo>
                    <a:pt x="718" y="2067"/>
                  </a:lnTo>
                  <a:lnTo>
                    <a:pt x="750" y="2069"/>
                  </a:lnTo>
                  <a:lnTo>
                    <a:pt x="787" y="2070"/>
                  </a:lnTo>
                  <a:lnTo>
                    <a:pt x="824" y="2070"/>
                  </a:lnTo>
                  <a:lnTo>
                    <a:pt x="852" y="2070"/>
                  </a:lnTo>
                  <a:lnTo>
                    <a:pt x="874" y="2071"/>
                  </a:lnTo>
                  <a:lnTo>
                    <a:pt x="893" y="2074"/>
                  </a:lnTo>
                  <a:lnTo>
                    <a:pt x="904" y="2080"/>
                  </a:lnTo>
                  <a:lnTo>
                    <a:pt x="912" y="2090"/>
                  </a:lnTo>
                  <a:lnTo>
                    <a:pt x="915" y="2105"/>
                  </a:lnTo>
                  <a:lnTo>
                    <a:pt x="913" y="2127"/>
                  </a:lnTo>
                  <a:lnTo>
                    <a:pt x="907" y="2143"/>
                  </a:lnTo>
                  <a:lnTo>
                    <a:pt x="900" y="2154"/>
                  </a:lnTo>
                  <a:lnTo>
                    <a:pt x="891" y="2162"/>
                  </a:lnTo>
                  <a:lnTo>
                    <a:pt x="881" y="2166"/>
                  </a:lnTo>
                  <a:lnTo>
                    <a:pt x="869" y="2169"/>
                  </a:lnTo>
                  <a:lnTo>
                    <a:pt x="859" y="2170"/>
                  </a:lnTo>
                  <a:lnTo>
                    <a:pt x="849" y="2170"/>
                  </a:lnTo>
                  <a:lnTo>
                    <a:pt x="814" y="2169"/>
                  </a:lnTo>
                  <a:lnTo>
                    <a:pt x="772" y="2169"/>
                  </a:lnTo>
                  <a:lnTo>
                    <a:pt x="724" y="2167"/>
                  </a:lnTo>
                  <a:lnTo>
                    <a:pt x="673" y="2166"/>
                  </a:lnTo>
                  <a:lnTo>
                    <a:pt x="621" y="2165"/>
                  </a:lnTo>
                  <a:lnTo>
                    <a:pt x="570" y="2162"/>
                  </a:lnTo>
                  <a:lnTo>
                    <a:pt x="522" y="2160"/>
                  </a:lnTo>
                  <a:lnTo>
                    <a:pt x="480" y="2160"/>
                  </a:lnTo>
                  <a:lnTo>
                    <a:pt x="445" y="2160"/>
                  </a:lnTo>
                  <a:lnTo>
                    <a:pt x="410" y="2160"/>
                  </a:lnTo>
                  <a:lnTo>
                    <a:pt x="368" y="2160"/>
                  </a:lnTo>
                  <a:lnTo>
                    <a:pt x="321" y="2162"/>
                  </a:lnTo>
                  <a:lnTo>
                    <a:pt x="270" y="2165"/>
                  </a:lnTo>
                  <a:lnTo>
                    <a:pt x="219" y="2166"/>
                  </a:lnTo>
                  <a:lnTo>
                    <a:pt x="168" y="2167"/>
                  </a:lnTo>
                  <a:lnTo>
                    <a:pt x="120" y="2169"/>
                  </a:lnTo>
                  <a:lnTo>
                    <a:pt x="80" y="2169"/>
                  </a:lnTo>
                  <a:lnTo>
                    <a:pt x="45" y="2170"/>
                  </a:lnTo>
                  <a:lnTo>
                    <a:pt x="40" y="2170"/>
                  </a:lnTo>
                  <a:lnTo>
                    <a:pt x="33" y="2169"/>
                  </a:lnTo>
                  <a:lnTo>
                    <a:pt x="24" y="2167"/>
                  </a:lnTo>
                  <a:lnTo>
                    <a:pt x="16" y="2163"/>
                  </a:lnTo>
                  <a:lnTo>
                    <a:pt x="7" y="2157"/>
                  </a:lnTo>
                  <a:lnTo>
                    <a:pt x="1" y="2147"/>
                  </a:lnTo>
                  <a:lnTo>
                    <a:pt x="0" y="2134"/>
                  </a:lnTo>
                  <a:lnTo>
                    <a:pt x="1" y="2114"/>
                  </a:lnTo>
                  <a:lnTo>
                    <a:pt x="5" y="2098"/>
                  </a:lnTo>
                  <a:lnTo>
                    <a:pt x="11" y="2086"/>
                  </a:lnTo>
                  <a:lnTo>
                    <a:pt x="21" y="2077"/>
                  </a:lnTo>
                  <a:lnTo>
                    <a:pt x="33" y="2073"/>
                  </a:lnTo>
                  <a:lnTo>
                    <a:pt x="48" y="2070"/>
                  </a:lnTo>
                  <a:lnTo>
                    <a:pt x="65" y="2070"/>
                  </a:lnTo>
                  <a:lnTo>
                    <a:pt x="84" y="2070"/>
                  </a:lnTo>
                  <a:lnTo>
                    <a:pt x="144" y="2069"/>
                  </a:lnTo>
                  <a:lnTo>
                    <a:pt x="193" y="2067"/>
                  </a:lnTo>
                  <a:lnTo>
                    <a:pt x="234" y="2064"/>
                  </a:lnTo>
                  <a:lnTo>
                    <a:pt x="266" y="2058"/>
                  </a:lnTo>
                  <a:lnTo>
                    <a:pt x="293" y="2051"/>
                  </a:lnTo>
                  <a:lnTo>
                    <a:pt x="314" y="2041"/>
                  </a:lnTo>
                  <a:lnTo>
                    <a:pt x="330" y="2029"/>
                  </a:lnTo>
                  <a:lnTo>
                    <a:pt x="343" y="2015"/>
                  </a:lnTo>
                  <a:lnTo>
                    <a:pt x="353" y="1996"/>
                  </a:lnTo>
                  <a:lnTo>
                    <a:pt x="360" y="1974"/>
                  </a:lnTo>
                  <a:lnTo>
                    <a:pt x="368" y="1949"/>
                  </a:lnTo>
                  <a:lnTo>
                    <a:pt x="375" y="1920"/>
                  </a:lnTo>
                  <a:lnTo>
                    <a:pt x="804" y="214"/>
                  </a:lnTo>
                  <a:lnTo>
                    <a:pt x="808" y="189"/>
                  </a:lnTo>
                  <a:lnTo>
                    <a:pt x="811" y="173"/>
                  </a:lnTo>
                  <a:lnTo>
                    <a:pt x="814" y="163"/>
                  </a:lnTo>
                  <a:lnTo>
                    <a:pt x="814" y="154"/>
                  </a:lnTo>
                  <a:lnTo>
                    <a:pt x="813" y="137"/>
                  </a:lnTo>
                  <a:lnTo>
                    <a:pt x="804" y="125"/>
                  </a:lnTo>
                  <a:lnTo>
                    <a:pt x="792" y="117"/>
                  </a:lnTo>
                  <a:lnTo>
                    <a:pt x="776" y="111"/>
                  </a:lnTo>
                  <a:lnTo>
                    <a:pt x="755" y="108"/>
                  </a:lnTo>
                  <a:lnTo>
                    <a:pt x="730" y="105"/>
                  </a:lnTo>
                  <a:lnTo>
                    <a:pt x="702" y="101"/>
                  </a:lnTo>
                  <a:lnTo>
                    <a:pt x="675" y="98"/>
                  </a:lnTo>
                  <a:lnTo>
                    <a:pt x="651" y="96"/>
                  </a:lnTo>
                  <a:lnTo>
                    <a:pt x="631" y="95"/>
                  </a:lnTo>
                  <a:lnTo>
                    <a:pt x="616" y="95"/>
                  </a:lnTo>
                  <a:lnTo>
                    <a:pt x="609" y="95"/>
                  </a:lnTo>
                  <a:lnTo>
                    <a:pt x="581" y="95"/>
                  </a:lnTo>
                  <a:lnTo>
                    <a:pt x="560" y="93"/>
                  </a:lnTo>
                  <a:lnTo>
                    <a:pt x="542" y="90"/>
                  </a:lnTo>
                  <a:lnTo>
                    <a:pt x="529" y="85"/>
                  </a:lnTo>
                  <a:lnTo>
                    <a:pt x="522" y="74"/>
                  </a:lnTo>
                  <a:lnTo>
                    <a:pt x="519" y="60"/>
                  </a:lnTo>
                  <a:lnTo>
                    <a:pt x="522" y="38"/>
                  </a:lnTo>
                  <a:lnTo>
                    <a:pt x="526" y="22"/>
                  </a:lnTo>
                  <a:lnTo>
                    <a:pt x="536" y="10"/>
                  </a:lnTo>
                  <a:lnTo>
                    <a:pt x="549" y="5"/>
                  </a:lnTo>
                  <a:lnTo>
                    <a:pt x="565" y="2"/>
                  </a:lnTo>
                  <a:lnTo>
                    <a:pt x="586" y="0"/>
                  </a:lnTo>
                  <a:lnTo>
                    <a:pt x="60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5" name="Freeform 33"/>
            <p:cNvSpPr>
              <a:spLocks noEditPoints="1"/>
            </p:cNvSpPr>
            <p:nvPr/>
          </p:nvSpPr>
          <p:spPr bwMode="auto">
            <a:xfrm>
              <a:off x="2450" y="3921"/>
              <a:ext cx="520" cy="1015"/>
            </a:xfrm>
            <a:custGeom>
              <a:avLst/>
              <a:gdLst/>
              <a:ahLst/>
              <a:cxnLst>
                <a:cxn ang="0">
                  <a:pos x="735" y="261"/>
                </a:cxn>
                <a:cxn ang="0">
                  <a:pos x="779" y="275"/>
                </a:cxn>
                <a:cxn ang="0">
                  <a:pos x="896" y="271"/>
                </a:cxn>
                <a:cxn ang="0">
                  <a:pos x="933" y="256"/>
                </a:cxn>
                <a:cxn ang="0">
                  <a:pos x="863" y="246"/>
                </a:cxn>
                <a:cxn ang="0">
                  <a:pos x="680" y="11"/>
                </a:cxn>
                <a:cxn ang="0">
                  <a:pos x="690" y="43"/>
                </a:cxn>
                <a:cxn ang="0">
                  <a:pos x="680" y="85"/>
                </a:cxn>
                <a:cxn ang="0">
                  <a:pos x="677" y="149"/>
                </a:cxn>
                <a:cxn ang="0">
                  <a:pos x="690" y="206"/>
                </a:cxn>
                <a:cxn ang="0">
                  <a:pos x="840" y="185"/>
                </a:cxn>
                <a:cxn ang="0">
                  <a:pos x="947" y="190"/>
                </a:cxn>
                <a:cxn ang="0">
                  <a:pos x="1027" y="222"/>
                </a:cxn>
                <a:cxn ang="0">
                  <a:pos x="1029" y="290"/>
                </a:cxn>
                <a:cxn ang="0">
                  <a:pos x="953" y="326"/>
                </a:cxn>
                <a:cxn ang="0">
                  <a:pos x="856" y="335"/>
                </a:cxn>
                <a:cxn ang="0">
                  <a:pos x="768" y="334"/>
                </a:cxn>
                <a:cxn ang="0">
                  <a:pos x="665" y="290"/>
                </a:cxn>
                <a:cxn ang="0">
                  <a:pos x="610" y="325"/>
                </a:cxn>
                <a:cxn ang="0">
                  <a:pos x="390" y="528"/>
                </a:cxn>
                <a:cxn ang="0">
                  <a:pos x="219" y="805"/>
                </a:cxn>
                <a:cxn ang="0">
                  <a:pos x="150" y="1110"/>
                </a:cxn>
                <a:cxn ang="0">
                  <a:pos x="198" y="1308"/>
                </a:cxn>
                <a:cxn ang="0">
                  <a:pos x="294" y="1403"/>
                </a:cxn>
                <a:cxn ang="0">
                  <a:pos x="422" y="1456"/>
                </a:cxn>
                <a:cxn ang="0">
                  <a:pos x="575" y="1502"/>
                </a:cxn>
                <a:cxn ang="0">
                  <a:pos x="681" y="1535"/>
                </a:cxn>
                <a:cxn ang="0">
                  <a:pos x="774" y="1584"/>
                </a:cxn>
                <a:cxn ang="0">
                  <a:pos x="851" y="1711"/>
                </a:cxn>
                <a:cxn ang="0">
                  <a:pos x="834" y="1854"/>
                </a:cxn>
                <a:cxn ang="0">
                  <a:pos x="745" y="1977"/>
                </a:cxn>
                <a:cxn ang="0">
                  <a:pos x="600" y="2031"/>
                </a:cxn>
                <a:cxn ang="0">
                  <a:pos x="464" y="2002"/>
                </a:cxn>
                <a:cxn ang="0">
                  <a:pos x="370" y="1945"/>
                </a:cxn>
                <a:cxn ang="0">
                  <a:pos x="358" y="1906"/>
                </a:cxn>
                <a:cxn ang="0">
                  <a:pos x="395" y="1893"/>
                </a:cxn>
                <a:cxn ang="0">
                  <a:pos x="501" y="1948"/>
                </a:cxn>
                <a:cxn ang="0">
                  <a:pos x="626" y="1963"/>
                </a:cxn>
                <a:cxn ang="0">
                  <a:pos x="696" y="1903"/>
                </a:cxn>
                <a:cxn ang="0">
                  <a:pos x="707" y="1804"/>
                </a:cxn>
                <a:cxn ang="0">
                  <a:pos x="649" y="1724"/>
                </a:cxn>
                <a:cxn ang="0">
                  <a:pos x="546" y="1685"/>
                </a:cxn>
                <a:cxn ang="0">
                  <a:pos x="339" y="1619"/>
                </a:cxn>
                <a:cxn ang="0">
                  <a:pos x="220" y="1573"/>
                </a:cxn>
                <a:cxn ang="0">
                  <a:pos x="146" y="1522"/>
                </a:cxn>
                <a:cxn ang="0">
                  <a:pos x="40" y="1379"/>
                </a:cxn>
                <a:cxn ang="0">
                  <a:pos x="0" y="1186"/>
                </a:cxn>
                <a:cxn ang="0">
                  <a:pos x="73" y="847"/>
                </a:cxn>
                <a:cxn ang="0">
                  <a:pos x="258" y="544"/>
                </a:cxn>
                <a:cxn ang="0">
                  <a:pos x="499" y="315"/>
                </a:cxn>
                <a:cxn ang="0">
                  <a:pos x="607" y="172"/>
                </a:cxn>
                <a:cxn ang="0">
                  <a:pos x="605" y="91"/>
                </a:cxn>
                <a:cxn ang="0">
                  <a:pos x="620" y="24"/>
                </a:cxn>
              </a:cxnLst>
              <a:rect l="0" t="0" r="r" b="b"/>
              <a:pathLst>
                <a:path w="1040" h="2031">
                  <a:moveTo>
                    <a:pt x="835" y="245"/>
                  </a:moveTo>
                  <a:lnTo>
                    <a:pt x="803" y="246"/>
                  </a:lnTo>
                  <a:lnTo>
                    <a:pt x="770" y="249"/>
                  </a:lnTo>
                  <a:lnTo>
                    <a:pt x="735" y="261"/>
                  </a:lnTo>
                  <a:lnTo>
                    <a:pt x="747" y="267"/>
                  </a:lnTo>
                  <a:lnTo>
                    <a:pt x="755" y="271"/>
                  </a:lnTo>
                  <a:lnTo>
                    <a:pt x="767" y="274"/>
                  </a:lnTo>
                  <a:lnTo>
                    <a:pt x="779" y="275"/>
                  </a:lnTo>
                  <a:lnTo>
                    <a:pt x="796" y="275"/>
                  </a:lnTo>
                  <a:lnTo>
                    <a:pt x="821" y="275"/>
                  </a:lnTo>
                  <a:lnTo>
                    <a:pt x="861" y="274"/>
                  </a:lnTo>
                  <a:lnTo>
                    <a:pt x="896" y="271"/>
                  </a:lnTo>
                  <a:lnTo>
                    <a:pt x="925" y="267"/>
                  </a:lnTo>
                  <a:lnTo>
                    <a:pt x="950" y="261"/>
                  </a:lnTo>
                  <a:lnTo>
                    <a:pt x="950" y="261"/>
                  </a:lnTo>
                  <a:lnTo>
                    <a:pt x="933" y="256"/>
                  </a:lnTo>
                  <a:lnTo>
                    <a:pt x="917" y="252"/>
                  </a:lnTo>
                  <a:lnTo>
                    <a:pt x="902" y="249"/>
                  </a:lnTo>
                  <a:lnTo>
                    <a:pt x="885" y="248"/>
                  </a:lnTo>
                  <a:lnTo>
                    <a:pt x="863" y="246"/>
                  </a:lnTo>
                  <a:lnTo>
                    <a:pt x="835" y="245"/>
                  </a:lnTo>
                  <a:close/>
                  <a:moveTo>
                    <a:pt x="655" y="0"/>
                  </a:moveTo>
                  <a:lnTo>
                    <a:pt x="669" y="3"/>
                  </a:lnTo>
                  <a:lnTo>
                    <a:pt x="680" y="11"/>
                  </a:lnTo>
                  <a:lnTo>
                    <a:pt x="687" y="22"/>
                  </a:lnTo>
                  <a:lnTo>
                    <a:pt x="690" y="35"/>
                  </a:lnTo>
                  <a:lnTo>
                    <a:pt x="690" y="40"/>
                  </a:lnTo>
                  <a:lnTo>
                    <a:pt x="690" y="43"/>
                  </a:lnTo>
                  <a:lnTo>
                    <a:pt x="688" y="47"/>
                  </a:lnTo>
                  <a:lnTo>
                    <a:pt x="685" y="50"/>
                  </a:lnTo>
                  <a:lnTo>
                    <a:pt x="683" y="67"/>
                  </a:lnTo>
                  <a:lnTo>
                    <a:pt x="680" y="85"/>
                  </a:lnTo>
                  <a:lnTo>
                    <a:pt x="677" y="102"/>
                  </a:lnTo>
                  <a:lnTo>
                    <a:pt x="675" y="117"/>
                  </a:lnTo>
                  <a:lnTo>
                    <a:pt x="675" y="126"/>
                  </a:lnTo>
                  <a:lnTo>
                    <a:pt x="677" y="149"/>
                  </a:lnTo>
                  <a:lnTo>
                    <a:pt x="680" y="169"/>
                  </a:lnTo>
                  <a:lnTo>
                    <a:pt x="685" y="187"/>
                  </a:lnTo>
                  <a:lnTo>
                    <a:pt x="688" y="200"/>
                  </a:lnTo>
                  <a:lnTo>
                    <a:pt x="690" y="206"/>
                  </a:lnTo>
                  <a:lnTo>
                    <a:pt x="733" y="194"/>
                  </a:lnTo>
                  <a:lnTo>
                    <a:pt x="773" y="188"/>
                  </a:lnTo>
                  <a:lnTo>
                    <a:pt x="808" y="185"/>
                  </a:lnTo>
                  <a:lnTo>
                    <a:pt x="840" y="185"/>
                  </a:lnTo>
                  <a:lnTo>
                    <a:pt x="866" y="185"/>
                  </a:lnTo>
                  <a:lnTo>
                    <a:pt x="893" y="187"/>
                  </a:lnTo>
                  <a:lnTo>
                    <a:pt x="921" y="188"/>
                  </a:lnTo>
                  <a:lnTo>
                    <a:pt x="947" y="190"/>
                  </a:lnTo>
                  <a:lnTo>
                    <a:pt x="972" y="194"/>
                  </a:lnTo>
                  <a:lnTo>
                    <a:pt x="994" y="201"/>
                  </a:lnTo>
                  <a:lnTo>
                    <a:pt x="1013" y="210"/>
                  </a:lnTo>
                  <a:lnTo>
                    <a:pt x="1027" y="222"/>
                  </a:lnTo>
                  <a:lnTo>
                    <a:pt x="1037" y="236"/>
                  </a:lnTo>
                  <a:lnTo>
                    <a:pt x="1040" y="255"/>
                  </a:lnTo>
                  <a:lnTo>
                    <a:pt x="1037" y="274"/>
                  </a:lnTo>
                  <a:lnTo>
                    <a:pt x="1029" y="290"/>
                  </a:lnTo>
                  <a:lnTo>
                    <a:pt x="1014" y="302"/>
                  </a:lnTo>
                  <a:lnTo>
                    <a:pt x="997" y="312"/>
                  </a:lnTo>
                  <a:lnTo>
                    <a:pt x="976" y="320"/>
                  </a:lnTo>
                  <a:lnTo>
                    <a:pt x="953" y="326"/>
                  </a:lnTo>
                  <a:lnTo>
                    <a:pt x="930" y="329"/>
                  </a:lnTo>
                  <a:lnTo>
                    <a:pt x="905" y="332"/>
                  </a:lnTo>
                  <a:lnTo>
                    <a:pt x="880" y="335"/>
                  </a:lnTo>
                  <a:lnTo>
                    <a:pt x="856" y="335"/>
                  </a:lnTo>
                  <a:lnTo>
                    <a:pt x="834" y="335"/>
                  </a:lnTo>
                  <a:lnTo>
                    <a:pt x="815" y="335"/>
                  </a:lnTo>
                  <a:lnTo>
                    <a:pt x="793" y="335"/>
                  </a:lnTo>
                  <a:lnTo>
                    <a:pt x="768" y="334"/>
                  </a:lnTo>
                  <a:lnTo>
                    <a:pt x="742" y="331"/>
                  </a:lnTo>
                  <a:lnTo>
                    <a:pt x="715" y="322"/>
                  </a:lnTo>
                  <a:lnTo>
                    <a:pt x="688" y="309"/>
                  </a:lnTo>
                  <a:lnTo>
                    <a:pt x="665" y="290"/>
                  </a:lnTo>
                  <a:lnTo>
                    <a:pt x="665" y="290"/>
                  </a:lnTo>
                  <a:lnTo>
                    <a:pt x="665" y="290"/>
                  </a:lnTo>
                  <a:lnTo>
                    <a:pt x="665" y="290"/>
                  </a:lnTo>
                  <a:lnTo>
                    <a:pt x="610" y="325"/>
                  </a:lnTo>
                  <a:lnTo>
                    <a:pt x="553" y="366"/>
                  </a:lnTo>
                  <a:lnTo>
                    <a:pt x="498" y="414"/>
                  </a:lnTo>
                  <a:lnTo>
                    <a:pt x="443" y="469"/>
                  </a:lnTo>
                  <a:lnTo>
                    <a:pt x="390" y="528"/>
                  </a:lnTo>
                  <a:lnTo>
                    <a:pt x="341" y="592"/>
                  </a:lnTo>
                  <a:lnTo>
                    <a:pt x="296" y="659"/>
                  </a:lnTo>
                  <a:lnTo>
                    <a:pt x="255" y="731"/>
                  </a:lnTo>
                  <a:lnTo>
                    <a:pt x="219" y="805"/>
                  </a:lnTo>
                  <a:lnTo>
                    <a:pt x="189" y="880"/>
                  </a:lnTo>
                  <a:lnTo>
                    <a:pt x="168" y="958"/>
                  </a:lnTo>
                  <a:lnTo>
                    <a:pt x="155" y="1033"/>
                  </a:lnTo>
                  <a:lnTo>
                    <a:pt x="150" y="1110"/>
                  </a:lnTo>
                  <a:lnTo>
                    <a:pt x="153" y="1166"/>
                  </a:lnTo>
                  <a:lnTo>
                    <a:pt x="160" y="1216"/>
                  </a:lnTo>
                  <a:lnTo>
                    <a:pt x="176" y="1263"/>
                  </a:lnTo>
                  <a:lnTo>
                    <a:pt x="198" y="1308"/>
                  </a:lnTo>
                  <a:lnTo>
                    <a:pt x="230" y="1350"/>
                  </a:lnTo>
                  <a:lnTo>
                    <a:pt x="251" y="1371"/>
                  </a:lnTo>
                  <a:lnTo>
                    <a:pt x="271" y="1388"/>
                  </a:lnTo>
                  <a:lnTo>
                    <a:pt x="294" y="1403"/>
                  </a:lnTo>
                  <a:lnTo>
                    <a:pt x="320" y="1417"/>
                  </a:lnTo>
                  <a:lnTo>
                    <a:pt x="349" y="1430"/>
                  </a:lnTo>
                  <a:lnTo>
                    <a:pt x="383" y="1443"/>
                  </a:lnTo>
                  <a:lnTo>
                    <a:pt x="422" y="1456"/>
                  </a:lnTo>
                  <a:lnTo>
                    <a:pt x="467" y="1470"/>
                  </a:lnTo>
                  <a:lnTo>
                    <a:pt x="520" y="1486"/>
                  </a:lnTo>
                  <a:lnTo>
                    <a:pt x="546" y="1493"/>
                  </a:lnTo>
                  <a:lnTo>
                    <a:pt x="575" y="1502"/>
                  </a:lnTo>
                  <a:lnTo>
                    <a:pt x="604" y="1510"/>
                  </a:lnTo>
                  <a:lnTo>
                    <a:pt x="632" y="1519"/>
                  </a:lnTo>
                  <a:lnTo>
                    <a:pt x="658" y="1528"/>
                  </a:lnTo>
                  <a:lnTo>
                    <a:pt x="681" y="1535"/>
                  </a:lnTo>
                  <a:lnTo>
                    <a:pt x="699" y="1541"/>
                  </a:lnTo>
                  <a:lnTo>
                    <a:pt x="710" y="1545"/>
                  </a:lnTo>
                  <a:lnTo>
                    <a:pt x="744" y="1563"/>
                  </a:lnTo>
                  <a:lnTo>
                    <a:pt x="774" y="1584"/>
                  </a:lnTo>
                  <a:lnTo>
                    <a:pt x="800" y="1611"/>
                  </a:lnTo>
                  <a:lnTo>
                    <a:pt x="824" y="1641"/>
                  </a:lnTo>
                  <a:lnTo>
                    <a:pt x="840" y="1675"/>
                  </a:lnTo>
                  <a:lnTo>
                    <a:pt x="851" y="1711"/>
                  </a:lnTo>
                  <a:lnTo>
                    <a:pt x="854" y="1750"/>
                  </a:lnTo>
                  <a:lnTo>
                    <a:pt x="853" y="1784"/>
                  </a:lnTo>
                  <a:lnTo>
                    <a:pt x="845" y="1819"/>
                  </a:lnTo>
                  <a:lnTo>
                    <a:pt x="834" y="1854"/>
                  </a:lnTo>
                  <a:lnTo>
                    <a:pt x="818" y="1887"/>
                  </a:lnTo>
                  <a:lnTo>
                    <a:pt x="797" y="1920"/>
                  </a:lnTo>
                  <a:lnTo>
                    <a:pt x="773" y="1950"/>
                  </a:lnTo>
                  <a:lnTo>
                    <a:pt x="745" y="1977"/>
                  </a:lnTo>
                  <a:lnTo>
                    <a:pt x="713" y="1999"/>
                  </a:lnTo>
                  <a:lnTo>
                    <a:pt x="680" y="2015"/>
                  </a:lnTo>
                  <a:lnTo>
                    <a:pt x="640" y="2027"/>
                  </a:lnTo>
                  <a:lnTo>
                    <a:pt x="600" y="2031"/>
                  </a:lnTo>
                  <a:lnTo>
                    <a:pt x="565" y="2028"/>
                  </a:lnTo>
                  <a:lnTo>
                    <a:pt x="530" y="2022"/>
                  </a:lnTo>
                  <a:lnTo>
                    <a:pt x="496" y="2014"/>
                  </a:lnTo>
                  <a:lnTo>
                    <a:pt x="464" y="2002"/>
                  </a:lnTo>
                  <a:lnTo>
                    <a:pt x="434" y="1989"/>
                  </a:lnTo>
                  <a:lnTo>
                    <a:pt x="408" y="1974"/>
                  </a:lnTo>
                  <a:lnTo>
                    <a:pt x="386" y="1960"/>
                  </a:lnTo>
                  <a:lnTo>
                    <a:pt x="370" y="1945"/>
                  </a:lnTo>
                  <a:lnTo>
                    <a:pt x="358" y="1932"/>
                  </a:lnTo>
                  <a:lnTo>
                    <a:pt x="355" y="1920"/>
                  </a:lnTo>
                  <a:lnTo>
                    <a:pt x="355" y="1913"/>
                  </a:lnTo>
                  <a:lnTo>
                    <a:pt x="358" y="1906"/>
                  </a:lnTo>
                  <a:lnTo>
                    <a:pt x="364" y="1899"/>
                  </a:lnTo>
                  <a:lnTo>
                    <a:pt x="373" y="1893"/>
                  </a:lnTo>
                  <a:lnTo>
                    <a:pt x="386" y="1890"/>
                  </a:lnTo>
                  <a:lnTo>
                    <a:pt x="395" y="1893"/>
                  </a:lnTo>
                  <a:lnTo>
                    <a:pt x="403" y="1897"/>
                  </a:lnTo>
                  <a:lnTo>
                    <a:pt x="415" y="1906"/>
                  </a:lnTo>
                  <a:lnTo>
                    <a:pt x="459" y="1931"/>
                  </a:lnTo>
                  <a:lnTo>
                    <a:pt x="501" y="1948"/>
                  </a:lnTo>
                  <a:lnTo>
                    <a:pt x="540" y="1958"/>
                  </a:lnTo>
                  <a:lnTo>
                    <a:pt x="573" y="1964"/>
                  </a:lnTo>
                  <a:lnTo>
                    <a:pt x="600" y="1966"/>
                  </a:lnTo>
                  <a:lnTo>
                    <a:pt x="626" y="1963"/>
                  </a:lnTo>
                  <a:lnTo>
                    <a:pt x="649" y="1954"/>
                  </a:lnTo>
                  <a:lnTo>
                    <a:pt x="668" y="1941"/>
                  </a:lnTo>
                  <a:lnTo>
                    <a:pt x="683" y="1923"/>
                  </a:lnTo>
                  <a:lnTo>
                    <a:pt x="696" y="1903"/>
                  </a:lnTo>
                  <a:lnTo>
                    <a:pt x="703" y="1881"/>
                  </a:lnTo>
                  <a:lnTo>
                    <a:pt x="709" y="1858"/>
                  </a:lnTo>
                  <a:lnTo>
                    <a:pt x="710" y="1836"/>
                  </a:lnTo>
                  <a:lnTo>
                    <a:pt x="707" y="1804"/>
                  </a:lnTo>
                  <a:lnTo>
                    <a:pt x="699" y="1778"/>
                  </a:lnTo>
                  <a:lnTo>
                    <a:pt x="685" y="1756"/>
                  </a:lnTo>
                  <a:lnTo>
                    <a:pt x="669" y="1739"/>
                  </a:lnTo>
                  <a:lnTo>
                    <a:pt x="649" y="1724"/>
                  </a:lnTo>
                  <a:lnTo>
                    <a:pt x="626" y="1711"/>
                  </a:lnTo>
                  <a:lnTo>
                    <a:pt x="600" y="1701"/>
                  </a:lnTo>
                  <a:lnTo>
                    <a:pt x="573" y="1692"/>
                  </a:lnTo>
                  <a:lnTo>
                    <a:pt x="546" y="1685"/>
                  </a:lnTo>
                  <a:lnTo>
                    <a:pt x="483" y="1666"/>
                  </a:lnTo>
                  <a:lnTo>
                    <a:pt x="428" y="1648"/>
                  </a:lnTo>
                  <a:lnTo>
                    <a:pt x="381" y="1634"/>
                  </a:lnTo>
                  <a:lnTo>
                    <a:pt x="339" y="1619"/>
                  </a:lnTo>
                  <a:lnTo>
                    <a:pt x="303" y="1608"/>
                  </a:lnTo>
                  <a:lnTo>
                    <a:pt x="271" y="1596"/>
                  </a:lnTo>
                  <a:lnTo>
                    <a:pt x="243" y="1584"/>
                  </a:lnTo>
                  <a:lnTo>
                    <a:pt x="220" y="1573"/>
                  </a:lnTo>
                  <a:lnTo>
                    <a:pt x="198" y="1561"/>
                  </a:lnTo>
                  <a:lnTo>
                    <a:pt x="179" y="1550"/>
                  </a:lnTo>
                  <a:lnTo>
                    <a:pt x="163" y="1536"/>
                  </a:lnTo>
                  <a:lnTo>
                    <a:pt x="146" y="1522"/>
                  </a:lnTo>
                  <a:lnTo>
                    <a:pt x="130" y="1506"/>
                  </a:lnTo>
                  <a:lnTo>
                    <a:pt x="93" y="1465"/>
                  </a:lnTo>
                  <a:lnTo>
                    <a:pt x="63" y="1424"/>
                  </a:lnTo>
                  <a:lnTo>
                    <a:pt x="40" y="1379"/>
                  </a:lnTo>
                  <a:lnTo>
                    <a:pt x="21" y="1334"/>
                  </a:lnTo>
                  <a:lnTo>
                    <a:pt x="9" y="1286"/>
                  </a:lnTo>
                  <a:lnTo>
                    <a:pt x="2" y="1237"/>
                  </a:lnTo>
                  <a:lnTo>
                    <a:pt x="0" y="1186"/>
                  </a:lnTo>
                  <a:lnTo>
                    <a:pt x="5" y="1099"/>
                  </a:lnTo>
                  <a:lnTo>
                    <a:pt x="19" y="1013"/>
                  </a:lnTo>
                  <a:lnTo>
                    <a:pt x="43" y="928"/>
                  </a:lnTo>
                  <a:lnTo>
                    <a:pt x="73" y="847"/>
                  </a:lnTo>
                  <a:lnTo>
                    <a:pt x="111" y="766"/>
                  </a:lnTo>
                  <a:lnTo>
                    <a:pt x="155" y="688"/>
                  </a:lnTo>
                  <a:lnTo>
                    <a:pt x="204" y="614"/>
                  </a:lnTo>
                  <a:lnTo>
                    <a:pt x="258" y="544"/>
                  </a:lnTo>
                  <a:lnTo>
                    <a:pt x="315" y="479"/>
                  </a:lnTo>
                  <a:lnTo>
                    <a:pt x="374" y="418"/>
                  </a:lnTo>
                  <a:lnTo>
                    <a:pt x="437" y="364"/>
                  </a:lnTo>
                  <a:lnTo>
                    <a:pt x="499" y="315"/>
                  </a:lnTo>
                  <a:lnTo>
                    <a:pt x="562" y="271"/>
                  </a:lnTo>
                  <a:lnTo>
                    <a:pt x="626" y="236"/>
                  </a:lnTo>
                  <a:lnTo>
                    <a:pt x="614" y="203"/>
                  </a:lnTo>
                  <a:lnTo>
                    <a:pt x="607" y="172"/>
                  </a:lnTo>
                  <a:lnTo>
                    <a:pt x="605" y="144"/>
                  </a:lnTo>
                  <a:lnTo>
                    <a:pt x="605" y="121"/>
                  </a:lnTo>
                  <a:lnTo>
                    <a:pt x="605" y="107"/>
                  </a:lnTo>
                  <a:lnTo>
                    <a:pt x="605" y="91"/>
                  </a:lnTo>
                  <a:lnTo>
                    <a:pt x="607" y="73"/>
                  </a:lnTo>
                  <a:lnTo>
                    <a:pt x="610" y="56"/>
                  </a:lnTo>
                  <a:lnTo>
                    <a:pt x="614" y="40"/>
                  </a:lnTo>
                  <a:lnTo>
                    <a:pt x="620" y="24"/>
                  </a:lnTo>
                  <a:lnTo>
                    <a:pt x="629" y="12"/>
                  </a:lnTo>
                  <a:lnTo>
                    <a:pt x="640" y="3"/>
                  </a:lnTo>
                  <a:lnTo>
                    <a:pt x="6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34"/>
            <p:cNvSpPr>
              <a:spLocks noEditPoints="1"/>
            </p:cNvSpPr>
            <p:nvPr/>
          </p:nvSpPr>
          <p:spPr bwMode="auto">
            <a:xfrm>
              <a:off x="2358" y="5170"/>
              <a:ext cx="495" cy="975"/>
            </a:xfrm>
            <a:custGeom>
              <a:avLst/>
              <a:gdLst/>
              <a:ahLst/>
              <a:cxnLst>
                <a:cxn ang="0">
                  <a:pos x="750" y="512"/>
                </a:cxn>
                <a:cxn ang="0">
                  <a:pos x="849" y="571"/>
                </a:cxn>
                <a:cxn ang="0">
                  <a:pos x="901" y="669"/>
                </a:cxn>
                <a:cxn ang="0">
                  <a:pos x="901" y="754"/>
                </a:cxn>
                <a:cxn ang="0">
                  <a:pos x="691" y="1596"/>
                </a:cxn>
                <a:cxn ang="0">
                  <a:pos x="628" y="1739"/>
                </a:cxn>
                <a:cxn ang="0">
                  <a:pos x="535" y="1839"/>
                </a:cxn>
                <a:cxn ang="0">
                  <a:pos x="427" y="1904"/>
                </a:cxn>
                <a:cxn ang="0">
                  <a:pos x="318" y="1939"/>
                </a:cxn>
                <a:cxn ang="0">
                  <a:pos x="225" y="1951"/>
                </a:cxn>
                <a:cxn ang="0">
                  <a:pos x="107" y="1932"/>
                </a:cxn>
                <a:cxn ang="0">
                  <a:pos x="29" y="1883"/>
                </a:cxn>
                <a:cxn ang="0">
                  <a:pos x="0" y="1805"/>
                </a:cxn>
                <a:cxn ang="0">
                  <a:pos x="29" y="1724"/>
                </a:cxn>
                <a:cxn ang="0">
                  <a:pos x="101" y="1679"/>
                </a:cxn>
                <a:cxn ang="0">
                  <a:pos x="173" y="1685"/>
                </a:cxn>
                <a:cxn ang="0">
                  <a:pos x="212" y="1734"/>
                </a:cxn>
                <a:cxn ang="0">
                  <a:pos x="211" y="1791"/>
                </a:cxn>
                <a:cxn ang="0">
                  <a:pos x="181" y="1843"/>
                </a:cxn>
                <a:cxn ang="0">
                  <a:pos x="165" y="1878"/>
                </a:cxn>
                <a:cxn ang="0">
                  <a:pos x="264" y="1881"/>
                </a:cxn>
                <a:cxn ang="0">
                  <a:pos x="385" y="1817"/>
                </a:cxn>
                <a:cxn ang="0">
                  <a:pos x="475" y="1699"/>
                </a:cxn>
                <a:cxn ang="0">
                  <a:pos x="510" y="1600"/>
                </a:cxn>
                <a:cxn ang="0">
                  <a:pos x="733" y="709"/>
                </a:cxn>
                <a:cxn ang="0">
                  <a:pos x="734" y="642"/>
                </a:cxn>
                <a:cxn ang="0">
                  <a:pos x="712" y="581"/>
                </a:cxn>
                <a:cxn ang="0">
                  <a:pos x="660" y="560"/>
                </a:cxn>
                <a:cxn ang="0">
                  <a:pos x="545" y="594"/>
                </a:cxn>
                <a:cxn ang="0">
                  <a:pos x="448" y="680"/>
                </a:cxn>
                <a:cxn ang="0">
                  <a:pos x="373" y="792"/>
                </a:cxn>
                <a:cxn ang="0">
                  <a:pos x="340" y="860"/>
                </a:cxn>
                <a:cxn ang="0">
                  <a:pos x="311" y="870"/>
                </a:cxn>
                <a:cxn ang="0">
                  <a:pos x="286" y="866"/>
                </a:cxn>
                <a:cxn ang="0">
                  <a:pos x="270" y="840"/>
                </a:cxn>
                <a:cxn ang="0">
                  <a:pos x="288" y="793"/>
                </a:cxn>
                <a:cxn ang="0">
                  <a:pos x="337" y="707"/>
                </a:cxn>
                <a:cxn ang="0">
                  <a:pos x="419" y="611"/>
                </a:cxn>
                <a:cxn ang="0">
                  <a:pos x="528" y="533"/>
                </a:cxn>
                <a:cxn ang="0">
                  <a:pos x="666" y="501"/>
                </a:cxn>
                <a:cxn ang="0">
                  <a:pos x="990" y="85"/>
                </a:cxn>
                <a:cxn ang="0">
                  <a:pos x="925" y="3"/>
                </a:cxn>
                <a:cxn ang="0">
                  <a:pos x="974" y="35"/>
                </a:cxn>
                <a:cxn ang="0">
                  <a:pos x="990" y="85"/>
                </a:cxn>
                <a:cxn ang="0">
                  <a:pos x="951" y="172"/>
                </a:cxn>
                <a:cxn ang="0">
                  <a:pos x="865" y="210"/>
                </a:cxn>
                <a:cxn ang="0">
                  <a:pos x="803" y="188"/>
                </a:cxn>
                <a:cxn ang="0">
                  <a:pos x="776" y="137"/>
                </a:cxn>
                <a:cxn ang="0">
                  <a:pos x="794" y="63"/>
                </a:cxn>
                <a:cxn ang="0">
                  <a:pos x="868" y="5"/>
                </a:cxn>
              </a:cxnLst>
              <a:rect l="0" t="0" r="r" b="b"/>
              <a:pathLst>
                <a:path w="990" h="1951">
                  <a:moveTo>
                    <a:pt x="666" y="501"/>
                  </a:moveTo>
                  <a:lnTo>
                    <a:pt x="709" y="504"/>
                  </a:lnTo>
                  <a:lnTo>
                    <a:pt x="750" y="512"/>
                  </a:lnTo>
                  <a:lnTo>
                    <a:pt x="788" y="527"/>
                  </a:lnTo>
                  <a:lnTo>
                    <a:pt x="821" y="547"/>
                  </a:lnTo>
                  <a:lnTo>
                    <a:pt x="849" y="571"/>
                  </a:lnTo>
                  <a:lnTo>
                    <a:pt x="872" y="600"/>
                  </a:lnTo>
                  <a:lnTo>
                    <a:pt x="890" y="633"/>
                  </a:lnTo>
                  <a:lnTo>
                    <a:pt x="901" y="669"/>
                  </a:lnTo>
                  <a:lnTo>
                    <a:pt x="906" y="710"/>
                  </a:lnTo>
                  <a:lnTo>
                    <a:pt x="904" y="733"/>
                  </a:lnTo>
                  <a:lnTo>
                    <a:pt x="901" y="754"/>
                  </a:lnTo>
                  <a:lnTo>
                    <a:pt x="899" y="773"/>
                  </a:lnTo>
                  <a:lnTo>
                    <a:pt x="896" y="790"/>
                  </a:lnTo>
                  <a:lnTo>
                    <a:pt x="691" y="1596"/>
                  </a:lnTo>
                  <a:lnTo>
                    <a:pt x="675" y="1648"/>
                  </a:lnTo>
                  <a:lnTo>
                    <a:pt x="653" y="1695"/>
                  </a:lnTo>
                  <a:lnTo>
                    <a:pt x="628" y="1739"/>
                  </a:lnTo>
                  <a:lnTo>
                    <a:pt x="600" y="1776"/>
                  </a:lnTo>
                  <a:lnTo>
                    <a:pt x="568" y="1810"/>
                  </a:lnTo>
                  <a:lnTo>
                    <a:pt x="535" y="1839"/>
                  </a:lnTo>
                  <a:lnTo>
                    <a:pt x="500" y="1865"/>
                  </a:lnTo>
                  <a:lnTo>
                    <a:pt x="464" y="1887"/>
                  </a:lnTo>
                  <a:lnTo>
                    <a:pt x="427" y="1904"/>
                  </a:lnTo>
                  <a:lnTo>
                    <a:pt x="391" y="1919"/>
                  </a:lnTo>
                  <a:lnTo>
                    <a:pt x="355" y="1931"/>
                  </a:lnTo>
                  <a:lnTo>
                    <a:pt x="318" y="1939"/>
                  </a:lnTo>
                  <a:lnTo>
                    <a:pt x="285" y="1945"/>
                  </a:lnTo>
                  <a:lnTo>
                    <a:pt x="254" y="1949"/>
                  </a:lnTo>
                  <a:lnTo>
                    <a:pt x="225" y="1951"/>
                  </a:lnTo>
                  <a:lnTo>
                    <a:pt x="181" y="1948"/>
                  </a:lnTo>
                  <a:lnTo>
                    <a:pt x="142" y="1942"/>
                  </a:lnTo>
                  <a:lnTo>
                    <a:pt x="107" y="1932"/>
                  </a:lnTo>
                  <a:lnTo>
                    <a:pt x="75" y="1919"/>
                  </a:lnTo>
                  <a:lnTo>
                    <a:pt x="49" y="1903"/>
                  </a:lnTo>
                  <a:lnTo>
                    <a:pt x="29" y="1883"/>
                  </a:lnTo>
                  <a:lnTo>
                    <a:pt x="13" y="1859"/>
                  </a:lnTo>
                  <a:lnTo>
                    <a:pt x="4" y="1835"/>
                  </a:lnTo>
                  <a:lnTo>
                    <a:pt x="0" y="1805"/>
                  </a:lnTo>
                  <a:lnTo>
                    <a:pt x="4" y="1776"/>
                  </a:lnTo>
                  <a:lnTo>
                    <a:pt x="14" y="1749"/>
                  </a:lnTo>
                  <a:lnTo>
                    <a:pt x="29" y="1724"/>
                  </a:lnTo>
                  <a:lnTo>
                    <a:pt x="49" y="1705"/>
                  </a:lnTo>
                  <a:lnTo>
                    <a:pt x="74" y="1689"/>
                  </a:lnTo>
                  <a:lnTo>
                    <a:pt x="101" y="1679"/>
                  </a:lnTo>
                  <a:lnTo>
                    <a:pt x="131" y="1676"/>
                  </a:lnTo>
                  <a:lnTo>
                    <a:pt x="152" y="1677"/>
                  </a:lnTo>
                  <a:lnTo>
                    <a:pt x="173" y="1685"/>
                  </a:lnTo>
                  <a:lnTo>
                    <a:pt x="190" y="1698"/>
                  </a:lnTo>
                  <a:lnTo>
                    <a:pt x="203" y="1714"/>
                  </a:lnTo>
                  <a:lnTo>
                    <a:pt x="212" y="1734"/>
                  </a:lnTo>
                  <a:lnTo>
                    <a:pt x="215" y="1760"/>
                  </a:lnTo>
                  <a:lnTo>
                    <a:pt x="215" y="1775"/>
                  </a:lnTo>
                  <a:lnTo>
                    <a:pt x="211" y="1791"/>
                  </a:lnTo>
                  <a:lnTo>
                    <a:pt x="205" y="1808"/>
                  </a:lnTo>
                  <a:lnTo>
                    <a:pt x="195" y="1826"/>
                  </a:lnTo>
                  <a:lnTo>
                    <a:pt x="181" y="1843"/>
                  </a:lnTo>
                  <a:lnTo>
                    <a:pt x="164" y="1858"/>
                  </a:lnTo>
                  <a:lnTo>
                    <a:pt x="141" y="1871"/>
                  </a:lnTo>
                  <a:lnTo>
                    <a:pt x="165" y="1878"/>
                  </a:lnTo>
                  <a:lnTo>
                    <a:pt x="192" y="1884"/>
                  </a:lnTo>
                  <a:lnTo>
                    <a:pt x="221" y="1885"/>
                  </a:lnTo>
                  <a:lnTo>
                    <a:pt x="264" y="1881"/>
                  </a:lnTo>
                  <a:lnTo>
                    <a:pt x="308" y="1867"/>
                  </a:lnTo>
                  <a:lnTo>
                    <a:pt x="347" y="1846"/>
                  </a:lnTo>
                  <a:lnTo>
                    <a:pt x="385" y="1817"/>
                  </a:lnTo>
                  <a:lnTo>
                    <a:pt x="420" y="1784"/>
                  </a:lnTo>
                  <a:lnTo>
                    <a:pt x="449" y="1743"/>
                  </a:lnTo>
                  <a:lnTo>
                    <a:pt x="475" y="1699"/>
                  </a:lnTo>
                  <a:lnTo>
                    <a:pt x="496" y="1651"/>
                  </a:lnTo>
                  <a:lnTo>
                    <a:pt x="510" y="1600"/>
                  </a:lnTo>
                  <a:lnTo>
                    <a:pt x="510" y="1600"/>
                  </a:lnTo>
                  <a:lnTo>
                    <a:pt x="730" y="741"/>
                  </a:lnTo>
                  <a:lnTo>
                    <a:pt x="731" y="726"/>
                  </a:lnTo>
                  <a:lnTo>
                    <a:pt x="733" y="709"/>
                  </a:lnTo>
                  <a:lnTo>
                    <a:pt x="734" y="690"/>
                  </a:lnTo>
                  <a:lnTo>
                    <a:pt x="736" y="671"/>
                  </a:lnTo>
                  <a:lnTo>
                    <a:pt x="734" y="642"/>
                  </a:lnTo>
                  <a:lnTo>
                    <a:pt x="730" y="617"/>
                  </a:lnTo>
                  <a:lnTo>
                    <a:pt x="723" y="598"/>
                  </a:lnTo>
                  <a:lnTo>
                    <a:pt x="712" y="581"/>
                  </a:lnTo>
                  <a:lnTo>
                    <a:pt x="699" y="569"/>
                  </a:lnTo>
                  <a:lnTo>
                    <a:pt x="682" y="563"/>
                  </a:lnTo>
                  <a:lnTo>
                    <a:pt x="660" y="560"/>
                  </a:lnTo>
                  <a:lnTo>
                    <a:pt x="621" y="565"/>
                  </a:lnTo>
                  <a:lnTo>
                    <a:pt x="581" y="576"/>
                  </a:lnTo>
                  <a:lnTo>
                    <a:pt x="545" y="594"/>
                  </a:lnTo>
                  <a:lnTo>
                    <a:pt x="510" y="617"/>
                  </a:lnTo>
                  <a:lnTo>
                    <a:pt x="478" y="646"/>
                  </a:lnTo>
                  <a:lnTo>
                    <a:pt x="448" y="680"/>
                  </a:lnTo>
                  <a:lnTo>
                    <a:pt x="420" y="715"/>
                  </a:lnTo>
                  <a:lnTo>
                    <a:pt x="395" y="752"/>
                  </a:lnTo>
                  <a:lnTo>
                    <a:pt x="373" y="792"/>
                  </a:lnTo>
                  <a:lnTo>
                    <a:pt x="356" y="831"/>
                  </a:lnTo>
                  <a:lnTo>
                    <a:pt x="347" y="848"/>
                  </a:lnTo>
                  <a:lnTo>
                    <a:pt x="340" y="860"/>
                  </a:lnTo>
                  <a:lnTo>
                    <a:pt x="333" y="866"/>
                  </a:lnTo>
                  <a:lnTo>
                    <a:pt x="323" y="869"/>
                  </a:lnTo>
                  <a:lnTo>
                    <a:pt x="311" y="870"/>
                  </a:lnTo>
                  <a:lnTo>
                    <a:pt x="304" y="870"/>
                  </a:lnTo>
                  <a:lnTo>
                    <a:pt x="295" y="869"/>
                  </a:lnTo>
                  <a:lnTo>
                    <a:pt x="286" y="866"/>
                  </a:lnTo>
                  <a:lnTo>
                    <a:pt x="279" y="861"/>
                  </a:lnTo>
                  <a:lnTo>
                    <a:pt x="273" y="853"/>
                  </a:lnTo>
                  <a:lnTo>
                    <a:pt x="270" y="840"/>
                  </a:lnTo>
                  <a:lnTo>
                    <a:pt x="272" y="831"/>
                  </a:lnTo>
                  <a:lnTo>
                    <a:pt x="277" y="815"/>
                  </a:lnTo>
                  <a:lnTo>
                    <a:pt x="288" y="793"/>
                  </a:lnTo>
                  <a:lnTo>
                    <a:pt x="301" y="768"/>
                  </a:lnTo>
                  <a:lnTo>
                    <a:pt x="317" y="739"/>
                  </a:lnTo>
                  <a:lnTo>
                    <a:pt x="337" y="707"/>
                  </a:lnTo>
                  <a:lnTo>
                    <a:pt x="360" y="675"/>
                  </a:lnTo>
                  <a:lnTo>
                    <a:pt x="388" y="643"/>
                  </a:lnTo>
                  <a:lnTo>
                    <a:pt x="419" y="611"/>
                  </a:lnTo>
                  <a:lnTo>
                    <a:pt x="452" y="582"/>
                  </a:lnTo>
                  <a:lnTo>
                    <a:pt x="488" y="555"/>
                  </a:lnTo>
                  <a:lnTo>
                    <a:pt x="528" y="533"/>
                  </a:lnTo>
                  <a:lnTo>
                    <a:pt x="571" y="515"/>
                  </a:lnTo>
                  <a:lnTo>
                    <a:pt x="616" y="504"/>
                  </a:lnTo>
                  <a:lnTo>
                    <a:pt x="666" y="501"/>
                  </a:lnTo>
                  <a:close/>
                  <a:moveTo>
                    <a:pt x="990" y="85"/>
                  </a:moveTo>
                  <a:lnTo>
                    <a:pt x="990" y="85"/>
                  </a:lnTo>
                  <a:lnTo>
                    <a:pt x="990" y="85"/>
                  </a:lnTo>
                  <a:lnTo>
                    <a:pt x="990" y="85"/>
                  </a:lnTo>
                  <a:close/>
                  <a:moveTo>
                    <a:pt x="900" y="0"/>
                  </a:moveTo>
                  <a:lnTo>
                    <a:pt x="925" y="3"/>
                  </a:lnTo>
                  <a:lnTo>
                    <a:pt x="944" y="11"/>
                  </a:lnTo>
                  <a:lnTo>
                    <a:pt x="961" y="21"/>
                  </a:lnTo>
                  <a:lnTo>
                    <a:pt x="974" y="35"/>
                  </a:lnTo>
                  <a:lnTo>
                    <a:pt x="983" y="51"/>
                  </a:lnTo>
                  <a:lnTo>
                    <a:pt x="989" y="67"/>
                  </a:lnTo>
                  <a:lnTo>
                    <a:pt x="990" y="85"/>
                  </a:lnTo>
                  <a:lnTo>
                    <a:pt x="986" y="117"/>
                  </a:lnTo>
                  <a:lnTo>
                    <a:pt x="971" y="147"/>
                  </a:lnTo>
                  <a:lnTo>
                    <a:pt x="951" y="172"/>
                  </a:lnTo>
                  <a:lnTo>
                    <a:pt x="925" y="192"/>
                  </a:lnTo>
                  <a:lnTo>
                    <a:pt x="896" y="205"/>
                  </a:lnTo>
                  <a:lnTo>
                    <a:pt x="865" y="210"/>
                  </a:lnTo>
                  <a:lnTo>
                    <a:pt x="840" y="207"/>
                  </a:lnTo>
                  <a:lnTo>
                    <a:pt x="819" y="200"/>
                  </a:lnTo>
                  <a:lnTo>
                    <a:pt x="803" y="188"/>
                  </a:lnTo>
                  <a:lnTo>
                    <a:pt x="789" y="172"/>
                  </a:lnTo>
                  <a:lnTo>
                    <a:pt x="782" y="156"/>
                  </a:lnTo>
                  <a:lnTo>
                    <a:pt x="776" y="137"/>
                  </a:lnTo>
                  <a:lnTo>
                    <a:pt x="775" y="120"/>
                  </a:lnTo>
                  <a:lnTo>
                    <a:pt x="779" y="91"/>
                  </a:lnTo>
                  <a:lnTo>
                    <a:pt x="794" y="63"/>
                  </a:lnTo>
                  <a:lnTo>
                    <a:pt x="813" y="38"/>
                  </a:lnTo>
                  <a:lnTo>
                    <a:pt x="839" y="18"/>
                  </a:lnTo>
                  <a:lnTo>
                    <a:pt x="868" y="5"/>
                  </a:lnTo>
                  <a:lnTo>
                    <a:pt x="9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3" name="TextBox 62"/>
          <p:cNvSpPr txBox="1"/>
          <p:nvPr/>
        </p:nvSpPr>
        <p:spPr>
          <a:xfrm>
            <a:off x="4572000" y="5715000"/>
            <a:ext cx="4191000" cy="830997"/>
          </a:xfrm>
          <a:prstGeom prst="rect">
            <a:avLst/>
          </a:prstGeom>
          <a:noFill/>
        </p:spPr>
        <p:txBody>
          <a:bodyPr wrap="square" rtlCol="0">
            <a:spAutoFit/>
          </a:bodyPr>
          <a:lstStyle/>
          <a:p>
            <a:r>
              <a:rPr lang="en-US" sz="2400" dirty="0" smtClean="0">
                <a:solidFill>
                  <a:srgbClr val="6600FF"/>
                </a:solidFill>
              </a:rPr>
              <a:t>They  are  maximal </a:t>
            </a:r>
            <a:r>
              <a:rPr lang="en-US" sz="2400" dirty="0" err="1" smtClean="0">
                <a:solidFill>
                  <a:srgbClr val="6600FF"/>
                </a:solidFill>
              </a:rPr>
              <a:t>Lagrangian</a:t>
            </a:r>
            <a:r>
              <a:rPr lang="en-US" sz="2400" dirty="0" smtClean="0">
                <a:solidFill>
                  <a:srgbClr val="6600FF"/>
                </a:solidFill>
              </a:rPr>
              <a:t> </a:t>
            </a:r>
            <a:r>
              <a:rPr lang="en-US" sz="2400" dirty="0" err="1" smtClean="0">
                <a:solidFill>
                  <a:srgbClr val="6600FF"/>
                </a:solidFill>
              </a:rPr>
              <a:t>subvarieties</a:t>
            </a:r>
            <a:r>
              <a:rPr lang="en-US" sz="2400" dirty="0" smtClean="0">
                <a:solidFill>
                  <a:srgbClr val="6600FF"/>
                </a:solidFill>
              </a:rPr>
              <a:t> of X </a:t>
            </a:r>
            <a:endParaRPr lang="en-US" sz="2400" dirty="0">
              <a:solidFill>
                <a:srgbClr val="6600FF"/>
              </a:solidFill>
            </a:endParaRPr>
          </a:p>
        </p:txBody>
      </p:sp>
      <p:grpSp>
        <p:nvGrpSpPr>
          <p:cNvPr id="1028" name="Group 4"/>
          <p:cNvGrpSpPr>
            <a:grpSpLocks noChangeAspect="1"/>
          </p:cNvGrpSpPr>
          <p:nvPr>
            <p:custDataLst>
              <p:tags r:id="rId5"/>
            </p:custDataLst>
          </p:nvPr>
        </p:nvGrpSpPr>
        <p:grpSpPr bwMode="auto">
          <a:xfrm>
            <a:off x="2743200" y="1752600"/>
            <a:ext cx="2579210" cy="765953"/>
            <a:chOff x="1696" y="1189"/>
            <a:chExt cx="8388" cy="2491"/>
          </a:xfrm>
          <a:solidFill>
            <a:srgbClr val="FF0000"/>
          </a:solidFill>
        </p:grpSpPr>
        <p:sp>
          <p:nvSpPr>
            <p:cNvPr id="1030" name="Freeform 6"/>
            <p:cNvSpPr>
              <a:spLocks noEditPoints="1"/>
            </p:cNvSpPr>
            <p:nvPr/>
          </p:nvSpPr>
          <p:spPr bwMode="auto">
            <a:xfrm>
              <a:off x="2110" y="1346"/>
              <a:ext cx="646" cy="837"/>
            </a:xfrm>
            <a:custGeom>
              <a:avLst/>
              <a:gdLst/>
              <a:ahLst/>
              <a:cxnLst>
                <a:cxn ang="0">
                  <a:pos x="261" y="345"/>
                </a:cxn>
                <a:cxn ang="0">
                  <a:pos x="167" y="428"/>
                </a:cxn>
                <a:cxn ang="0">
                  <a:pos x="131" y="505"/>
                </a:cxn>
                <a:cxn ang="0">
                  <a:pos x="104" y="606"/>
                </a:cxn>
                <a:cxn ang="0">
                  <a:pos x="96" y="683"/>
                </a:cxn>
                <a:cxn ang="0">
                  <a:pos x="120" y="747"/>
                </a:cxn>
                <a:cxn ang="0">
                  <a:pos x="196" y="798"/>
                </a:cxn>
                <a:cxn ang="0">
                  <a:pos x="330" y="779"/>
                </a:cxn>
                <a:cxn ang="0">
                  <a:pos x="429" y="688"/>
                </a:cxn>
                <a:cxn ang="0">
                  <a:pos x="484" y="572"/>
                </a:cxn>
                <a:cxn ang="0">
                  <a:pos x="502" y="481"/>
                </a:cxn>
                <a:cxn ang="0">
                  <a:pos x="479" y="391"/>
                </a:cxn>
                <a:cxn ang="0">
                  <a:pos x="398" y="330"/>
                </a:cxn>
                <a:cxn ang="0">
                  <a:pos x="424" y="5"/>
                </a:cxn>
                <a:cxn ang="0">
                  <a:pos x="565" y="80"/>
                </a:cxn>
                <a:cxn ang="0">
                  <a:pos x="641" y="236"/>
                </a:cxn>
                <a:cxn ang="0">
                  <a:pos x="639" y="393"/>
                </a:cxn>
                <a:cxn ang="0">
                  <a:pos x="591" y="553"/>
                </a:cxn>
                <a:cxn ang="0">
                  <a:pos x="500" y="707"/>
                </a:cxn>
                <a:cxn ang="0">
                  <a:pos x="358" y="813"/>
                </a:cxn>
                <a:cxn ang="0">
                  <a:pos x="183" y="832"/>
                </a:cxn>
                <a:cxn ang="0">
                  <a:pos x="65" y="776"/>
                </a:cxn>
                <a:cxn ang="0">
                  <a:pos x="10" y="686"/>
                </a:cxn>
                <a:cxn ang="0">
                  <a:pos x="2" y="595"/>
                </a:cxn>
                <a:cxn ang="0">
                  <a:pos x="23" y="516"/>
                </a:cxn>
                <a:cxn ang="0">
                  <a:pos x="120" y="385"/>
                </a:cxn>
                <a:cxn ang="0">
                  <a:pos x="285" y="300"/>
                </a:cxn>
                <a:cxn ang="0">
                  <a:pos x="440" y="314"/>
                </a:cxn>
                <a:cxn ang="0">
                  <a:pos x="513" y="396"/>
                </a:cxn>
                <a:cxn ang="0">
                  <a:pos x="536" y="380"/>
                </a:cxn>
                <a:cxn ang="0">
                  <a:pos x="552" y="276"/>
                </a:cxn>
                <a:cxn ang="0">
                  <a:pos x="534" y="146"/>
                </a:cxn>
                <a:cxn ang="0">
                  <a:pos x="463" y="58"/>
                </a:cxn>
                <a:cxn ang="0">
                  <a:pos x="366" y="32"/>
                </a:cxn>
                <a:cxn ang="0">
                  <a:pos x="295" y="42"/>
                </a:cxn>
                <a:cxn ang="0">
                  <a:pos x="199" y="119"/>
                </a:cxn>
                <a:cxn ang="0">
                  <a:pos x="238" y="141"/>
                </a:cxn>
                <a:cxn ang="0">
                  <a:pos x="225" y="202"/>
                </a:cxn>
                <a:cxn ang="0">
                  <a:pos x="159" y="218"/>
                </a:cxn>
                <a:cxn ang="0">
                  <a:pos x="136" y="189"/>
                </a:cxn>
                <a:cxn ang="0">
                  <a:pos x="144" y="143"/>
                </a:cxn>
                <a:cxn ang="0">
                  <a:pos x="196" y="64"/>
                </a:cxn>
                <a:cxn ang="0">
                  <a:pos x="314" y="5"/>
                </a:cxn>
              </a:cxnLst>
              <a:rect l="0" t="0" r="r" b="b"/>
              <a:pathLst>
                <a:path w="646" h="837">
                  <a:moveTo>
                    <a:pt x="356" y="324"/>
                  </a:moveTo>
                  <a:lnTo>
                    <a:pt x="303" y="330"/>
                  </a:lnTo>
                  <a:lnTo>
                    <a:pt x="261" y="345"/>
                  </a:lnTo>
                  <a:lnTo>
                    <a:pt x="222" y="369"/>
                  </a:lnTo>
                  <a:lnTo>
                    <a:pt x="193" y="399"/>
                  </a:lnTo>
                  <a:lnTo>
                    <a:pt x="167" y="428"/>
                  </a:lnTo>
                  <a:lnTo>
                    <a:pt x="149" y="457"/>
                  </a:lnTo>
                  <a:lnTo>
                    <a:pt x="136" y="484"/>
                  </a:lnTo>
                  <a:lnTo>
                    <a:pt x="131" y="505"/>
                  </a:lnTo>
                  <a:lnTo>
                    <a:pt x="123" y="534"/>
                  </a:lnTo>
                  <a:lnTo>
                    <a:pt x="112" y="569"/>
                  </a:lnTo>
                  <a:lnTo>
                    <a:pt x="104" y="606"/>
                  </a:lnTo>
                  <a:lnTo>
                    <a:pt x="99" y="641"/>
                  </a:lnTo>
                  <a:lnTo>
                    <a:pt x="96" y="667"/>
                  </a:lnTo>
                  <a:lnTo>
                    <a:pt x="96" y="683"/>
                  </a:lnTo>
                  <a:lnTo>
                    <a:pt x="102" y="702"/>
                  </a:lnTo>
                  <a:lnTo>
                    <a:pt x="110" y="726"/>
                  </a:lnTo>
                  <a:lnTo>
                    <a:pt x="120" y="747"/>
                  </a:lnTo>
                  <a:lnTo>
                    <a:pt x="138" y="768"/>
                  </a:lnTo>
                  <a:lnTo>
                    <a:pt x="165" y="784"/>
                  </a:lnTo>
                  <a:lnTo>
                    <a:pt x="196" y="798"/>
                  </a:lnTo>
                  <a:lnTo>
                    <a:pt x="241" y="800"/>
                  </a:lnTo>
                  <a:lnTo>
                    <a:pt x="288" y="795"/>
                  </a:lnTo>
                  <a:lnTo>
                    <a:pt x="330" y="779"/>
                  </a:lnTo>
                  <a:lnTo>
                    <a:pt x="369" y="755"/>
                  </a:lnTo>
                  <a:lnTo>
                    <a:pt x="400" y="723"/>
                  </a:lnTo>
                  <a:lnTo>
                    <a:pt x="429" y="688"/>
                  </a:lnTo>
                  <a:lnTo>
                    <a:pt x="453" y="651"/>
                  </a:lnTo>
                  <a:lnTo>
                    <a:pt x="471" y="611"/>
                  </a:lnTo>
                  <a:lnTo>
                    <a:pt x="484" y="572"/>
                  </a:lnTo>
                  <a:lnTo>
                    <a:pt x="495" y="537"/>
                  </a:lnTo>
                  <a:lnTo>
                    <a:pt x="500" y="505"/>
                  </a:lnTo>
                  <a:lnTo>
                    <a:pt x="502" y="481"/>
                  </a:lnTo>
                  <a:lnTo>
                    <a:pt x="500" y="452"/>
                  </a:lnTo>
                  <a:lnTo>
                    <a:pt x="492" y="420"/>
                  </a:lnTo>
                  <a:lnTo>
                    <a:pt x="479" y="391"/>
                  </a:lnTo>
                  <a:lnTo>
                    <a:pt x="458" y="364"/>
                  </a:lnTo>
                  <a:lnTo>
                    <a:pt x="432" y="343"/>
                  </a:lnTo>
                  <a:lnTo>
                    <a:pt x="398" y="330"/>
                  </a:lnTo>
                  <a:lnTo>
                    <a:pt x="356" y="324"/>
                  </a:lnTo>
                  <a:close/>
                  <a:moveTo>
                    <a:pt x="369" y="0"/>
                  </a:moveTo>
                  <a:lnTo>
                    <a:pt x="424" y="5"/>
                  </a:lnTo>
                  <a:lnTo>
                    <a:pt x="476" y="18"/>
                  </a:lnTo>
                  <a:lnTo>
                    <a:pt x="523" y="45"/>
                  </a:lnTo>
                  <a:lnTo>
                    <a:pt x="565" y="80"/>
                  </a:lnTo>
                  <a:lnTo>
                    <a:pt x="599" y="122"/>
                  </a:lnTo>
                  <a:lnTo>
                    <a:pt x="625" y="175"/>
                  </a:lnTo>
                  <a:lnTo>
                    <a:pt x="641" y="236"/>
                  </a:lnTo>
                  <a:lnTo>
                    <a:pt x="646" y="306"/>
                  </a:lnTo>
                  <a:lnTo>
                    <a:pt x="644" y="348"/>
                  </a:lnTo>
                  <a:lnTo>
                    <a:pt x="639" y="393"/>
                  </a:lnTo>
                  <a:lnTo>
                    <a:pt x="628" y="444"/>
                  </a:lnTo>
                  <a:lnTo>
                    <a:pt x="612" y="497"/>
                  </a:lnTo>
                  <a:lnTo>
                    <a:pt x="591" y="553"/>
                  </a:lnTo>
                  <a:lnTo>
                    <a:pt x="565" y="606"/>
                  </a:lnTo>
                  <a:lnTo>
                    <a:pt x="534" y="657"/>
                  </a:lnTo>
                  <a:lnTo>
                    <a:pt x="500" y="707"/>
                  </a:lnTo>
                  <a:lnTo>
                    <a:pt x="458" y="750"/>
                  </a:lnTo>
                  <a:lnTo>
                    <a:pt x="411" y="784"/>
                  </a:lnTo>
                  <a:lnTo>
                    <a:pt x="358" y="813"/>
                  </a:lnTo>
                  <a:lnTo>
                    <a:pt x="301" y="829"/>
                  </a:lnTo>
                  <a:lnTo>
                    <a:pt x="238" y="837"/>
                  </a:lnTo>
                  <a:lnTo>
                    <a:pt x="183" y="832"/>
                  </a:lnTo>
                  <a:lnTo>
                    <a:pt x="136" y="819"/>
                  </a:lnTo>
                  <a:lnTo>
                    <a:pt x="96" y="800"/>
                  </a:lnTo>
                  <a:lnTo>
                    <a:pt x="65" y="776"/>
                  </a:lnTo>
                  <a:lnTo>
                    <a:pt x="39" y="747"/>
                  </a:lnTo>
                  <a:lnTo>
                    <a:pt x="21" y="718"/>
                  </a:lnTo>
                  <a:lnTo>
                    <a:pt x="10" y="686"/>
                  </a:lnTo>
                  <a:lnTo>
                    <a:pt x="2" y="657"/>
                  </a:lnTo>
                  <a:lnTo>
                    <a:pt x="0" y="627"/>
                  </a:lnTo>
                  <a:lnTo>
                    <a:pt x="2" y="595"/>
                  </a:lnTo>
                  <a:lnTo>
                    <a:pt x="7" y="564"/>
                  </a:lnTo>
                  <a:lnTo>
                    <a:pt x="15" y="534"/>
                  </a:lnTo>
                  <a:lnTo>
                    <a:pt x="23" y="516"/>
                  </a:lnTo>
                  <a:lnTo>
                    <a:pt x="44" y="470"/>
                  </a:lnTo>
                  <a:lnTo>
                    <a:pt x="78" y="428"/>
                  </a:lnTo>
                  <a:lnTo>
                    <a:pt x="120" y="385"/>
                  </a:lnTo>
                  <a:lnTo>
                    <a:pt x="167" y="348"/>
                  </a:lnTo>
                  <a:lnTo>
                    <a:pt x="225" y="319"/>
                  </a:lnTo>
                  <a:lnTo>
                    <a:pt x="285" y="300"/>
                  </a:lnTo>
                  <a:lnTo>
                    <a:pt x="353" y="292"/>
                  </a:lnTo>
                  <a:lnTo>
                    <a:pt x="400" y="298"/>
                  </a:lnTo>
                  <a:lnTo>
                    <a:pt x="440" y="314"/>
                  </a:lnTo>
                  <a:lnTo>
                    <a:pt x="471" y="335"/>
                  </a:lnTo>
                  <a:lnTo>
                    <a:pt x="495" y="364"/>
                  </a:lnTo>
                  <a:lnTo>
                    <a:pt x="513" y="396"/>
                  </a:lnTo>
                  <a:lnTo>
                    <a:pt x="523" y="428"/>
                  </a:lnTo>
                  <a:lnTo>
                    <a:pt x="523" y="428"/>
                  </a:lnTo>
                  <a:lnTo>
                    <a:pt x="536" y="380"/>
                  </a:lnTo>
                  <a:lnTo>
                    <a:pt x="544" y="340"/>
                  </a:lnTo>
                  <a:lnTo>
                    <a:pt x="550" y="306"/>
                  </a:lnTo>
                  <a:lnTo>
                    <a:pt x="552" y="276"/>
                  </a:lnTo>
                  <a:lnTo>
                    <a:pt x="552" y="247"/>
                  </a:lnTo>
                  <a:lnTo>
                    <a:pt x="547" y="191"/>
                  </a:lnTo>
                  <a:lnTo>
                    <a:pt x="534" y="146"/>
                  </a:lnTo>
                  <a:lnTo>
                    <a:pt x="515" y="109"/>
                  </a:lnTo>
                  <a:lnTo>
                    <a:pt x="492" y="80"/>
                  </a:lnTo>
                  <a:lnTo>
                    <a:pt x="463" y="58"/>
                  </a:lnTo>
                  <a:lnTo>
                    <a:pt x="432" y="42"/>
                  </a:lnTo>
                  <a:lnTo>
                    <a:pt x="400" y="34"/>
                  </a:lnTo>
                  <a:lnTo>
                    <a:pt x="366" y="32"/>
                  </a:lnTo>
                  <a:lnTo>
                    <a:pt x="350" y="32"/>
                  </a:lnTo>
                  <a:lnTo>
                    <a:pt x="327" y="34"/>
                  </a:lnTo>
                  <a:lnTo>
                    <a:pt x="295" y="42"/>
                  </a:lnTo>
                  <a:lnTo>
                    <a:pt x="264" y="58"/>
                  </a:lnTo>
                  <a:lnTo>
                    <a:pt x="230" y="82"/>
                  </a:lnTo>
                  <a:lnTo>
                    <a:pt x="199" y="119"/>
                  </a:lnTo>
                  <a:lnTo>
                    <a:pt x="214" y="119"/>
                  </a:lnTo>
                  <a:lnTo>
                    <a:pt x="227" y="127"/>
                  </a:lnTo>
                  <a:lnTo>
                    <a:pt x="238" y="141"/>
                  </a:lnTo>
                  <a:lnTo>
                    <a:pt x="243" y="162"/>
                  </a:lnTo>
                  <a:lnTo>
                    <a:pt x="238" y="181"/>
                  </a:lnTo>
                  <a:lnTo>
                    <a:pt x="225" y="202"/>
                  </a:lnTo>
                  <a:lnTo>
                    <a:pt x="206" y="215"/>
                  </a:lnTo>
                  <a:lnTo>
                    <a:pt x="180" y="223"/>
                  </a:lnTo>
                  <a:lnTo>
                    <a:pt x="159" y="218"/>
                  </a:lnTo>
                  <a:lnTo>
                    <a:pt x="146" y="210"/>
                  </a:lnTo>
                  <a:lnTo>
                    <a:pt x="138" y="199"/>
                  </a:lnTo>
                  <a:lnTo>
                    <a:pt x="136" y="189"/>
                  </a:lnTo>
                  <a:lnTo>
                    <a:pt x="133" y="181"/>
                  </a:lnTo>
                  <a:lnTo>
                    <a:pt x="136" y="167"/>
                  </a:lnTo>
                  <a:lnTo>
                    <a:pt x="144" y="143"/>
                  </a:lnTo>
                  <a:lnTo>
                    <a:pt x="154" y="119"/>
                  </a:lnTo>
                  <a:lnTo>
                    <a:pt x="172" y="90"/>
                  </a:lnTo>
                  <a:lnTo>
                    <a:pt x="196" y="64"/>
                  </a:lnTo>
                  <a:lnTo>
                    <a:pt x="227" y="37"/>
                  </a:lnTo>
                  <a:lnTo>
                    <a:pt x="264" y="18"/>
                  </a:lnTo>
                  <a:lnTo>
                    <a:pt x="314" y="5"/>
                  </a:lnTo>
                  <a:lnTo>
                    <a:pt x="3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Rectangle 7"/>
            <p:cNvSpPr>
              <a:spLocks noChangeArrowheads="1"/>
            </p:cNvSpPr>
            <p:nvPr/>
          </p:nvSpPr>
          <p:spPr bwMode="auto">
            <a:xfrm>
              <a:off x="1696" y="2276"/>
              <a:ext cx="1479" cy="7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1746" y="2553"/>
              <a:ext cx="646" cy="838"/>
            </a:xfrm>
            <a:custGeom>
              <a:avLst/>
              <a:gdLst/>
              <a:ahLst/>
              <a:cxnLst>
                <a:cxn ang="0">
                  <a:pos x="259" y="348"/>
                </a:cxn>
                <a:cxn ang="0">
                  <a:pos x="167" y="431"/>
                </a:cxn>
                <a:cxn ang="0">
                  <a:pos x="130" y="505"/>
                </a:cxn>
                <a:cxn ang="0">
                  <a:pos x="104" y="609"/>
                </a:cxn>
                <a:cxn ang="0">
                  <a:pos x="96" y="683"/>
                </a:cxn>
                <a:cxn ang="0">
                  <a:pos x="120" y="750"/>
                </a:cxn>
                <a:cxn ang="0">
                  <a:pos x="196" y="798"/>
                </a:cxn>
                <a:cxn ang="0">
                  <a:pos x="288" y="798"/>
                </a:cxn>
                <a:cxn ang="0">
                  <a:pos x="400" y="726"/>
                </a:cxn>
                <a:cxn ang="0">
                  <a:pos x="468" y="612"/>
                </a:cxn>
                <a:cxn ang="0">
                  <a:pos x="500" y="508"/>
                </a:cxn>
                <a:cxn ang="0">
                  <a:pos x="492" y="423"/>
                </a:cxn>
                <a:cxn ang="0">
                  <a:pos x="432" y="346"/>
                </a:cxn>
                <a:cxn ang="0">
                  <a:pos x="369" y="0"/>
                </a:cxn>
                <a:cxn ang="0">
                  <a:pos x="523" y="45"/>
                </a:cxn>
                <a:cxn ang="0">
                  <a:pos x="623" y="178"/>
                </a:cxn>
                <a:cxn ang="0">
                  <a:pos x="644" y="348"/>
                </a:cxn>
                <a:cxn ang="0">
                  <a:pos x="610" y="500"/>
                </a:cxn>
                <a:cxn ang="0">
                  <a:pos x="534" y="659"/>
                </a:cxn>
                <a:cxn ang="0">
                  <a:pos x="411" y="787"/>
                </a:cxn>
                <a:cxn ang="0">
                  <a:pos x="235" y="838"/>
                </a:cxn>
                <a:cxn ang="0">
                  <a:pos x="96" y="803"/>
                </a:cxn>
                <a:cxn ang="0">
                  <a:pos x="20" y="718"/>
                </a:cxn>
                <a:cxn ang="0">
                  <a:pos x="0" y="630"/>
                </a:cxn>
                <a:cxn ang="0">
                  <a:pos x="15" y="537"/>
                </a:cxn>
                <a:cxn ang="0">
                  <a:pos x="75" y="428"/>
                </a:cxn>
                <a:cxn ang="0">
                  <a:pos x="225" y="322"/>
                </a:cxn>
                <a:cxn ang="0">
                  <a:pos x="398" y="300"/>
                </a:cxn>
                <a:cxn ang="0">
                  <a:pos x="495" y="364"/>
                </a:cxn>
                <a:cxn ang="0">
                  <a:pos x="523" y="431"/>
                </a:cxn>
                <a:cxn ang="0">
                  <a:pos x="547" y="308"/>
                </a:cxn>
                <a:cxn ang="0">
                  <a:pos x="547" y="194"/>
                </a:cxn>
                <a:cxn ang="0">
                  <a:pos x="489" y="80"/>
                </a:cxn>
                <a:cxn ang="0">
                  <a:pos x="398" y="37"/>
                </a:cxn>
                <a:cxn ang="0">
                  <a:pos x="327" y="37"/>
                </a:cxn>
                <a:cxn ang="0">
                  <a:pos x="227" y="82"/>
                </a:cxn>
                <a:cxn ang="0">
                  <a:pos x="227" y="130"/>
                </a:cxn>
                <a:cxn ang="0">
                  <a:pos x="238" y="183"/>
                </a:cxn>
                <a:cxn ang="0">
                  <a:pos x="178" y="223"/>
                </a:cxn>
                <a:cxn ang="0">
                  <a:pos x="138" y="202"/>
                </a:cxn>
                <a:cxn ang="0">
                  <a:pos x="136" y="168"/>
                </a:cxn>
                <a:cxn ang="0">
                  <a:pos x="170" y="93"/>
                </a:cxn>
                <a:cxn ang="0">
                  <a:pos x="264" y="19"/>
                </a:cxn>
              </a:cxnLst>
              <a:rect l="0" t="0" r="r" b="b"/>
              <a:pathLst>
                <a:path w="646" h="838">
                  <a:moveTo>
                    <a:pt x="353" y="324"/>
                  </a:moveTo>
                  <a:lnTo>
                    <a:pt x="303" y="332"/>
                  </a:lnTo>
                  <a:lnTo>
                    <a:pt x="259" y="348"/>
                  </a:lnTo>
                  <a:lnTo>
                    <a:pt x="222" y="372"/>
                  </a:lnTo>
                  <a:lnTo>
                    <a:pt x="191" y="399"/>
                  </a:lnTo>
                  <a:lnTo>
                    <a:pt x="167" y="431"/>
                  </a:lnTo>
                  <a:lnTo>
                    <a:pt x="149" y="460"/>
                  </a:lnTo>
                  <a:lnTo>
                    <a:pt x="136" y="487"/>
                  </a:lnTo>
                  <a:lnTo>
                    <a:pt x="130" y="505"/>
                  </a:lnTo>
                  <a:lnTo>
                    <a:pt x="120" y="534"/>
                  </a:lnTo>
                  <a:lnTo>
                    <a:pt x="112" y="572"/>
                  </a:lnTo>
                  <a:lnTo>
                    <a:pt x="104" y="609"/>
                  </a:lnTo>
                  <a:lnTo>
                    <a:pt x="99" y="641"/>
                  </a:lnTo>
                  <a:lnTo>
                    <a:pt x="96" y="667"/>
                  </a:lnTo>
                  <a:lnTo>
                    <a:pt x="96" y="683"/>
                  </a:lnTo>
                  <a:lnTo>
                    <a:pt x="99" y="705"/>
                  </a:lnTo>
                  <a:lnTo>
                    <a:pt x="107" y="726"/>
                  </a:lnTo>
                  <a:lnTo>
                    <a:pt x="120" y="750"/>
                  </a:lnTo>
                  <a:lnTo>
                    <a:pt x="138" y="768"/>
                  </a:lnTo>
                  <a:lnTo>
                    <a:pt x="162" y="787"/>
                  </a:lnTo>
                  <a:lnTo>
                    <a:pt x="196" y="798"/>
                  </a:lnTo>
                  <a:lnTo>
                    <a:pt x="238" y="803"/>
                  </a:lnTo>
                  <a:lnTo>
                    <a:pt x="238" y="803"/>
                  </a:lnTo>
                  <a:lnTo>
                    <a:pt x="288" y="798"/>
                  </a:lnTo>
                  <a:lnTo>
                    <a:pt x="330" y="782"/>
                  </a:lnTo>
                  <a:lnTo>
                    <a:pt x="366" y="758"/>
                  </a:lnTo>
                  <a:lnTo>
                    <a:pt x="400" y="726"/>
                  </a:lnTo>
                  <a:lnTo>
                    <a:pt x="429" y="691"/>
                  </a:lnTo>
                  <a:lnTo>
                    <a:pt x="450" y="651"/>
                  </a:lnTo>
                  <a:lnTo>
                    <a:pt x="468" y="612"/>
                  </a:lnTo>
                  <a:lnTo>
                    <a:pt x="484" y="574"/>
                  </a:lnTo>
                  <a:lnTo>
                    <a:pt x="492" y="540"/>
                  </a:lnTo>
                  <a:lnTo>
                    <a:pt x="500" y="508"/>
                  </a:lnTo>
                  <a:lnTo>
                    <a:pt x="500" y="484"/>
                  </a:lnTo>
                  <a:lnTo>
                    <a:pt x="497" y="452"/>
                  </a:lnTo>
                  <a:lnTo>
                    <a:pt x="492" y="423"/>
                  </a:lnTo>
                  <a:lnTo>
                    <a:pt x="476" y="391"/>
                  </a:lnTo>
                  <a:lnTo>
                    <a:pt x="458" y="367"/>
                  </a:lnTo>
                  <a:lnTo>
                    <a:pt x="432" y="346"/>
                  </a:lnTo>
                  <a:lnTo>
                    <a:pt x="395" y="330"/>
                  </a:lnTo>
                  <a:lnTo>
                    <a:pt x="353" y="324"/>
                  </a:lnTo>
                  <a:close/>
                  <a:moveTo>
                    <a:pt x="369" y="0"/>
                  </a:moveTo>
                  <a:lnTo>
                    <a:pt x="424" y="5"/>
                  </a:lnTo>
                  <a:lnTo>
                    <a:pt x="476" y="21"/>
                  </a:lnTo>
                  <a:lnTo>
                    <a:pt x="523" y="45"/>
                  </a:lnTo>
                  <a:lnTo>
                    <a:pt x="563" y="80"/>
                  </a:lnTo>
                  <a:lnTo>
                    <a:pt x="597" y="125"/>
                  </a:lnTo>
                  <a:lnTo>
                    <a:pt x="623" y="178"/>
                  </a:lnTo>
                  <a:lnTo>
                    <a:pt x="641" y="239"/>
                  </a:lnTo>
                  <a:lnTo>
                    <a:pt x="646" y="308"/>
                  </a:lnTo>
                  <a:lnTo>
                    <a:pt x="644" y="348"/>
                  </a:lnTo>
                  <a:lnTo>
                    <a:pt x="636" y="396"/>
                  </a:lnTo>
                  <a:lnTo>
                    <a:pt x="625" y="447"/>
                  </a:lnTo>
                  <a:lnTo>
                    <a:pt x="610" y="500"/>
                  </a:lnTo>
                  <a:lnTo>
                    <a:pt x="589" y="553"/>
                  </a:lnTo>
                  <a:lnTo>
                    <a:pt x="565" y="609"/>
                  </a:lnTo>
                  <a:lnTo>
                    <a:pt x="534" y="659"/>
                  </a:lnTo>
                  <a:lnTo>
                    <a:pt x="497" y="707"/>
                  </a:lnTo>
                  <a:lnTo>
                    <a:pt x="458" y="750"/>
                  </a:lnTo>
                  <a:lnTo>
                    <a:pt x="411" y="787"/>
                  </a:lnTo>
                  <a:lnTo>
                    <a:pt x="358" y="814"/>
                  </a:lnTo>
                  <a:lnTo>
                    <a:pt x="301" y="832"/>
                  </a:lnTo>
                  <a:lnTo>
                    <a:pt x="235" y="838"/>
                  </a:lnTo>
                  <a:lnTo>
                    <a:pt x="180" y="835"/>
                  </a:lnTo>
                  <a:lnTo>
                    <a:pt x="133" y="822"/>
                  </a:lnTo>
                  <a:lnTo>
                    <a:pt x="96" y="803"/>
                  </a:lnTo>
                  <a:lnTo>
                    <a:pt x="62" y="776"/>
                  </a:lnTo>
                  <a:lnTo>
                    <a:pt x="39" y="750"/>
                  </a:lnTo>
                  <a:lnTo>
                    <a:pt x="20" y="718"/>
                  </a:lnTo>
                  <a:lnTo>
                    <a:pt x="7" y="689"/>
                  </a:lnTo>
                  <a:lnTo>
                    <a:pt x="0" y="657"/>
                  </a:lnTo>
                  <a:lnTo>
                    <a:pt x="0" y="630"/>
                  </a:lnTo>
                  <a:lnTo>
                    <a:pt x="0" y="596"/>
                  </a:lnTo>
                  <a:lnTo>
                    <a:pt x="7" y="564"/>
                  </a:lnTo>
                  <a:lnTo>
                    <a:pt x="15" y="537"/>
                  </a:lnTo>
                  <a:lnTo>
                    <a:pt x="20" y="518"/>
                  </a:lnTo>
                  <a:lnTo>
                    <a:pt x="44" y="473"/>
                  </a:lnTo>
                  <a:lnTo>
                    <a:pt x="75" y="428"/>
                  </a:lnTo>
                  <a:lnTo>
                    <a:pt x="117" y="386"/>
                  </a:lnTo>
                  <a:lnTo>
                    <a:pt x="167" y="351"/>
                  </a:lnTo>
                  <a:lnTo>
                    <a:pt x="225" y="322"/>
                  </a:lnTo>
                  <a:lnTo>
                    <a:pt x="285" y="303"/>
                  </a:lnTo>
                  <a:lnTo>
                    <a:pt x="350" y="295"/>
                  </a:lnTo>
                  <a:lnTo>
                    <a:pt x="398" y="300"/>
                  </a:lnTo>
                  <a:lnTo>
                    <a:pt x="440" y="316"/>
                  </a:lnTo>
                  <a:lnTo>
                    <a:pt x="471" y="338"/>
                  </a:lnTo>
                  <a:lnTo>
                    <a:pt x="495" y="364"/>
                  </a:lnTo>
                  <a:lnTo>
                    <a:pt x="513" y="396"/>
                  </a:lnTo>
                  <a:lnTo>
                    <a:pt x="523" y="431"/>
                  </a:lnTo>
                  <a:lnTo>
                    <a:pt x="523" y="431"/>
                  </a:lnTo>
                  <a:lnTo>
                    <a:pt x="534" y="380"/>
                  </a:lnTo>
                  <a:lnTo>
                    <a:pt x="542" y="340"/>
                  </a:lnTo>
                  <a:lnTo>
                    <a:pt x="547" y="308"/>
                  </a:lnTo>
                  <a:lnTo>
                    <a:pt x="550" y="277"/>
                  </a:lnTo>
                  <a:lnTo>
                    <a:pt x="552" y="250"/>
                  </a:lnTo>
                  <a:lnTo>
                    <a:pt x="547" y="194"/>
                  </a:lnTo>
                  <a:lnTo>
                    <a:pt x="534" y="146"/>
                  </a:lnTo>
                  <a:lnTo>
                    <a:pt x="515" y="109"/>
                  </a:lnTo>
                  <a:lnTo>
                    <a:pt x="489" y="80"/>
                  </a:lnTo>
                  <a:lnTo>
                    <a:pt x="460" y="58"/>
                  </a:lnTo>
                  <a:lnTo>
                    <a:pt x="432" y="45"/>
                  </a:lnTo>
                  <a:lnTo>
                    <a:pt x="398" y="37"/>
                  </a:lnTo>
                  <a:lnTo>
                    <a:pt x="366" y="35"/>
                  </a:lnTo>
                  <a:lnTo>
                    <a:pt x="350" y="35"/>
                  </a:lnTo>
                  <a:lnTo>
                    <a:pt x="327" y="37"/>
                  </a:lnTo>
                  <a:lnTo>
                    <a:pt x="295" y="45"/>
                  </a:lnTo>
                  <a:lnTo>
                    <a:pt x="261" y="58"/>
                  </a:lnTo>
                  <a:lnTo>
                    <a:pt x="227" y="82"/>
                  </a:lnTo>
                  <a:lnTo>
                    <a:pt x="199" y="120"/>
                  </a:lnTo>
                  <a:lnTo>
                    <a:pt x="214" y="122"/>
                  </a:lnTo>
                  <a:lnTo>
                    <a:pt x="227" y="130"/>
                  </a:lnTo>
                  <a:lnTo>
                    <a:pt x="238" y="144"/>
                  </a:lnTo>
                  <a:lnTo>
                    <a:pt x="240" y="162"/>
                  </a:lnTo>
                  <a:lnTo>
                    <a:pt x="238" y="183"/>
                  </a:lnTo>
                  <a:lnTo>
                    <a:pt x="225" y="202"/>
                  </a:lnTo>
                  <a:lnTo>
                    <a:pt x="204" y="218"/>
                  </a:lnTo>
                  <a:lnTo>
                    <a:pt x="178" y="223"/>
                  </a:lnTo>
                  <a:lnTo>
                    <a:pt x="159" y="221"/>
                  </a:lnTo>
                  <a:lnTo>
                    <a:pt x="146" y="213"/>
                  </a:lnTo>
                  <a:lnTo>
                    <a:pt x="138" y="202"/>
                  </a:lnTo>
                  <a:lnTo>
                    <a:pt x="133" y="191"/>
                  </a:lnTo>
                  <a:lnTo>
                    <a:pt x="133" y="183"/>
                  </a:lnTo>
                  <a:lnTo>
                    <a:pt x="136" y="168"/>
                  </a:lnTo>
                  <a:lnTo>
                    <a:pt x="141" y="146"/>
                  </a:lnTo>
                  <a:lnTo>
                    <a:pt x="154" y="120"/>
                  </a:lnTo>
                  <a:lnTo>
                    <a:pt x="170" y="93"/>
                  </a:lnTo>
                  <a:lnTo>
                    <a:pt x="193" y="64"/>
                  </a:lnTo>
                  <a:lnTo>
                    <a:pt x="225" y="40"/>
                  </a:lnTo>
                  <a:lnTo>
                    <a:pt x="264" y="19"/>
                  </a:lnTo>
                  <a:lnTo>
                    <a:pt x="311" y="5"/>
                  </a:lnTo>
                  <a:lnTo>
                    <a:pt x="3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2481" y="2867"/>
              <a:ext cx="603" cy="510"/>
            </a:xfrm>
            <a:custGeom>
              <a:avLst/>
              <a:gdLst/>
              <a:ahLst/>
              <a:cxnLst>
                <a:cxn ang="0">
                  <a:pos x="307" y="21"/>
                </a:cxn>
                <a:cxn ang="0">
                  <a:pos x="380" y="48"/>
                </a:cxn>
                <a:cxn ang="0">
                  <a:pos x="485" y="0"/>
                </a:cxn>
                <a:cxn ang="0">
                  <a:pos x="561" y="16"/>
                </a:cxn>
                <a:cxn ang="0">
                  <a:pos x="603" y="80"/>
                </a:cxn>
                <a:cxn ang="0">
                  <a:pos x="571" y="141"/>
                </a:cxn>
                <a:cxn ang="0">
                  <a:pos x="514" y="146"/>
                </a:cxn>
                <a:cxn ang="0">
                  <a:pos x="495" y="90"/>
                </a:cxn>
                <a:cxn ang="0">
                  <a:pos x="543" y="45"/>
                </a:cxn>
                <a:cxn ang="0">
                  <a:pos x="490" y="29"/>
                </a:cxn>
                <a:cxn ang="0">
                  <a:pos x="443" y="40"/>
                </a:cxn>
                <a:cxn ang="0">
                  <a:pos x="385" y="106"/>
                </a:cxn>
                <a:cxn ang="0">
                  <a:pos x="341" y="263"/>
                </a:cxn>
                <a:cxn ang="0">
                  <a:pos x="315" y="385"/>
                </a:cxn>
                <a:cxn ang="0">
                  <a:pos x="330" y="460"/>
                </a:cxn>
                <a:cxn ang="0">
                  <a:pos x="419" y="473"/>
                </a:cxn>
                <a:cxn ang="0">
                  <a:pos x="516" y="388"/>
                </a:cxn>
                <a:cxn ang="0">
                  <a:pos x="540" y="329"/>
                </a:cxn>
                <a:cxn ang="0">
                  <a:pos x="558" y="324"/>
                </a:cxn>
                <a:cxn ang="0">
                  <a:pos x="566" y="327"/>
                </a:cxn>
                <a:cxn ang="0">
                  <a:pos x="574" y="340"/>
                </a:cxn>
                <a:cxn ang="0">
                  <a:pos x="548" y="407"/>
                </a:cxn>
                <a:cxn ang="0">
                  <a:pos x="464" y="489"/>
                </a:cxn>
                <a:cxn ang="0">
                  <a:pos x="349" y="510"/>
                </a:cxn>
                <a:cxn ang="0">
                  <a:pos x="262" y="462"/>
                </a:cxn>
                <a:cxn ang="0">
                  <a:pos x="189" y="489"/>
                </a:cxn>
                <a:cxn ang="0">
                  <a:pos x="89" y="510"/>
                </a:cxn>
                <a:cxn ang="0">
                  <a:pos x="19" y="476"/>
                </a:cxn>
                <a:cxn ang="0">
                  <a:pos x="6" y="401"/>
                </a:cxn>
                <a:cxn ang="0">
                  <a:pos x="63" y="359"/>
                </a:cxn>
                <a:cxn ang="0">
                  <a:pos x="108" y="401"/>
                </a:cxn>
                <a:cxn ang="0">
                  <a:pos x="95" y="438"/>
                </a:cxn>
                <a:cxn ang="0">
                  <a:pos x="84" y="476"/>
                </a:cxn>
                <a:cxn ang="0">
                  <a:pos x="152" y="476"/>
                </a:cxn>
                <a:cxn ang="0">
                  <a:pos x="215" y="407"/>
                </a:cxn>
                <a:cxn ang="0">
                  <a:pos x="265" y="226"/>
                </a:cxn>
                <a:cxn ang="0">
                  <a:pos x="286" y="127"/>
                </a:cxn>
                <a:cxn ang="0">
                  <a:pos x="275" y="56"/>
                </a:cxn>
                <a:cxn ang="0">
                  <a:pos x="220" y="29"/>
                </a:cxn>
                <a:cxn ang="0">
                  <a:pos x="116" y="82"/>
                </a:cxn>
                <a:cxn ang="0">
                  <a:pos x="63" y="175"/>
                </a:cxn>
                <a:cxn ang="0">
                  <a:pos x="53" y="186"/>
                </a:cxn>
                <a:cxn ang="0">
                  <a:pos x="37" y="186"/>
                </a:cxn>
                <a:cxn ang="0">
                  <a:pos x="27" y="178"/>
                </a:cxn>
                <a:cxn ang="0">
                  <a:pos x="37" y="130"/>
                </a:cxn>
                <a:cxn ang="0">
                  <a:pos x="105" y="45"/>
                </a:cxn>
                <a:cxn ang="0">
                  <a:pos x="223" y="0"/>
                </a:cxn>
              </a:cxnLst>
              <a:rect l="0" t="0" r="r" b="b"/>
              <a:pathLst>
                <a:path w="603" h="510">
                  <a:moveTo>
                    <a:pt x="223" y="0"/>
                  </a:moveTo>
                  <a:lnTo>
                    <a:pt x="268" y="5"/>
                  </a:lnTo>
                  <a:lnTo>
                    <a:pt x="307" y="21"/>
                  </a:lnTo>
                  <a:lnTo>
                    <a:pt x="336" y="48"/>
                  </a:lnTo>
                  <a:lnTo>
                    <a:pt x="357" y="80"/>
                  </a:lnTo>
                  <a:lnTo>
                    <a:pt x="380" y="48"/>
                  </a:lnTo>
                  <a:lnTo>
                    <a:pt x="409" y="21"/>
                  </a:lnTo>
                  <a:lnTo>
                    <a:pt x="443" y="5"/>
                  </a:lnTo>
                  <a:lnTo>
                    <a:pt x="485" y="0"/>
                  </a:lnTo>
                  <a:lnTo>
                    <a:pt x="509" y="0"/>
                  </a:lnTo>
                  <a:lnTo>
                    <a:pt x="535" y="5"/>
                  </a:lnTo>
                  <a:lnTo>
                    <a:pt x="561" y="16"/>
                  </a:lnTo>
                  <a:lnTo>
                    <a:pt x="582" y="32"/>
                  </a:lnTo>
                  <a:lnTo>
                    <a:pt x="598" y="53"/>
                  </a:lnTo>
                  <a:lnTo>
                    <a:pt x="603" y="80"/>
                  </a:lnTo>
                  <a:lnTo>
                    <a:pt x="598" y="106"/>
                  </a:lnTo>
                  <a:lnTo>
                    <a:pt x="587" y="125"/>
                  </a:lnTo>
                  <a:lnTo>
                    <a:pt x="571" y="141"/>
                  </a:lnTo>
                  <a:lnTo>
                    <a:pt x="556" y="149"/>
                  </a:lnTo>
                  <a:lnTo>
                    <a:pt x="537" y="151"/>
                  </a:lnTo>
                  <a:lnTo>
                    <a:pt x="514" y="146"/>
                  </a:lnTo>
                  <a:lnTo>
                    <a:pt x="498" y="130"/>
                  </a:lnTo>
                  <a:lnTo>
                    <a:pt x="493" y="109"/>
                  </a:lnTo>
                  <a:lnTo>
                    <a:pt x="495" y="90"/>
                  </a:lnTo>
                  <a:lnTo>
                    <a:pt x="503" y="74"/>
                  </a:lnTo>
                  <a:lnTo>
                    <a:pt x="519" y="56"/>
                  </a:lnTo>
                  <a:lnTo>
                    <a:pt x="543" y="45"/>
                  </a:lnTo>
                  <a:lnTo>
                    <a:pt x="524" y="34"/>
                  </a:lnTo>
                  <a:lnTo>
                    <a:pt x="506" y="32"/>
                  </a:lnTo>
                  <a:lnTo>
                    <a:pt x="490" y="29"/>
                  </a:lnTo>
                  <a:lnTo>
                    <a:pt x="482" y="29"/>
                  </a:lnTo>
                  <a:lnTo>
                    <a:pt x="464" y="32"/>
                  </a:lnTo>
                  <a:lnTo>
                    <a:pt x="443" y="40"/>
                  </a:lnTo>
                  <a:lnTo>
                    <a:pt x="422" y="53"/>
                  </a:lnTo>
                  <a:lnTo>
                    <a:pt x="401" y="77"/>
                  </a:lnTo>
                  <a:lnTo>
                    <a:pt x="385" y="106"/>
                  </a:lnTo>
                  <a:lnTo>
                    <a:pt x="372" y="146"/>
                  </a:lnTo>
                  <a:lnTo>
                    <a:pt x="357" y="207"/>
                  </a:lnTo>
                  <a:lnTo>
                    <a:pt x="341" y="263"/>
                  </a:lnTo>
                  <a:lnTo>
                    <a:pt x="330" y="314"/>
                  </a:lnTo>
                  <a:lnTo>
                    <a:pt x="320" y="353"/>
                  </a:lnTo>
                  <a:lnTo>
                    <a:pt x="315" y="385"/>
                  </a:lnTo>
                  <a:lnTo>
                    <a:pt x="312" y="407"/>
                  </a:lnTo>
                  <a:lnTo>
                    <a:pt x="317" y="438"/>
                  </a:lnTo>
                  <a:lnTo>
                    <a:pt x="330" y="460"/>
                  </a:lnTo>
                  <a:lnTo>
                    <a:pt x="351" y="476"/>
                  </a:lnTo>
                  <a:lnTo>
                    <a:pt x="383" y="481"/>
                  </a:lnTo>
                  <a:lnTo>
                    <a:pt x="419" y="473"/>
                  </a:lnTo>
                  <a:lnTo>
                    <a:pt x="456" y="454"/>
                  </a:lnTo>
                  <a:lnTo>
                    <a:pt x="490" y="425"/>
                  </a:lnTo>
                  <a:lnTo>
                    <a:pt x="516" y="388"/>
                  </a:lnTo>
                  <a:lnTo>
                    <a:pt x="537" y="343"/>
                  </a:lnTo>
                  <a:lnTo>
                    <a:pt x="540" y="335"/>
                  </a:lnTo>
                  <a:lnTo>
                    <a:pt x="540" y="329"/>
                  </a:lnTo>
                  <a:lnTo>
                    <a:pt x="545" y="327"/>
                  </a:lnTo>
                  <a:lnTo>
                    <a:pt x="550" y="324"/>
                  </a:lnTo>
                  <a:lnTo>
                    <a:pt x="558" y="324"/>
                  </a:lnTo>
                  <a:lnTo>
                    <a:pt x="558" y="324"/>
                  </a:lnTo>
                  <a:lnTo>
                    <a:pt x="564" y="324"/>
                  </a:lnTo>
                  <a:lnTo>
                    <a:pt x="566" y="327"/>
                  </a:lnTo>
                  <a:lnTo>
                    <a:pt x="571" y="329"/>
                  </a:lnTo>
                  <a:lnTo>
                    <a:pt x="574" y="332"/>
                  </a:lnTo>
                  <a:lnTo>
                    <a:pt x="574" y="340"/>
                  </a:lnTo>
                  <a:lnTo>
                    <a:pt x="571" y="356"/>
                  </a:lnTo>
                  <a:lnTo>
                    <a:pt x="564" y="380"/>
                  </a:lnTo>
                  <a:lnTo>
                    <a:pt x="548" y="407"/>
                  </a:lnTo>
                  <a:lnTo>
                    <a:pt x="524" y="436"/>
                  </a:lnTo>
                  <a:lnTo>
                    <a:pt x="498" y="465"/>
                  </a:lnTo>
                  <a:lnTo>
                    <a:pt x="464" y="489"/>
                  </a:lnTo>
                  <a:lnTo>
                    <a:pt x="422" y="505"/>
                  </a:lnTo>
                  <a:lnTo>
                    <a:pt x="378" y="510"/>
                  </a:lnTo>
                  <a:lnTo>
                    <a:pt x="349" y="510"/>
                  </a:lnTo>
                  <a:lnTo>
                    <a:pt x="317" y="500"/>
                  </a:lnTo>
                  <a:lnTo>
                    <a:pt x="289" y="486"/>
                  </a:lnTo>
                  <a:lnTo>
                    <a:pt x="262" y="462"/>
                  </a:lnTo>
                  <a:lnTo>
                    <a:pt x="241" y="433"/>
                  </a:lnTo>
                  <a:lnTo>
                    <a:pt x="218" y="465"/>
                  </a:lnTo>
                  <a:lnTo>
                    <a:pt x="189" y="489"/>
                  </a:lnTo>
                  <a:lnTo>
                    <a:pt x="155" y="505"/>
                  </a:lnTo>
                  <a:lnTo>
                    <a:pt x="118" y="510"/>
                  </a:lnTo>
                  <a:lnTo>
                    <a:pt x="89" y="510"/>
                  </a:lnTo>
                  <a:lnTo>
                    <a:pt x="63" y="502"/>
                  </a:lnTo>
                  <a:lnTo>
                    <a:pt x="37" y="492"/>
                  </a:lnTo>
                  <a:lnTo>
                    <a:pt x="19" y="476"/>
                  </a:lnTo>
                  <a:lnTo>
                    <a:pt x="6" y="457"/>
                  </a:lnTo>
                  <a:lnTo>
                    <a:pt x="0" y="431"/>
                  </a:lnTo>
                  <a:lnTo>
                    <a:pt x="6" y="401"/>
                  </a:lnTo>
                  <a:lnTo>
                    <a:pt x="19" y="377"/>
                  </a:lnTo>
                  <a:lnTo>
                    <a:pt x="40" y="364"/>
                  </a:lnTo>
                  <a:lnTo>
                    <a:pt x="63" y="359"/>
                  </a:lnTo>
                  <a:lnTo>
                    <a:pt x="87" y="364"/>
                  </a:lnTo>
                  <a:lnTo>
                    <a:pt x="103" y="380"/>
                  </a:lnTo>
                  <a:lnTo>
                    <a:pt x="108" y="401"/>
                  </a:lnTo>
                  <a:lnTo>
                    <a:pt x="108" y="409"/>
                  </a:lnTo>
                  <a:lnTo>
                    <a:pt x="103" y="423"/>
                  </a:lnTo>
                  <a:lnTo>
                    <a:pt x="95" y="438"/>
                  </a:lnTo>
                  <a:lnTo>
                    <a:pt x="82" y="454"/>
                  </a:lnTo>
                  <a:lnTo>
                    <a:pt x="61" y="465"/>
                  </a:lnTo>
                  <a:lnTo>
                    <a:pt x="84" y="476"/>
                  </a:lnTo>
                  <a:lnTo>
                    <a:pt x="108" y="481"/>
                  </a:lnTo>
                  <a:lnTo>
                    <a:pt x="121" y="481"/>
                  </a:lnTo>
                  <a:lnTo>
                    <a:pt x="152" y="476"/>
                  </a:lnTo>
                  <a:lnTo>
                    <a:pt x="179" y="457"/>
                  </a:lnTo>
                  <a:lnTo>
                    <a:pt x="199" y="433"/>
                  </a:lnTo>
                  <a:lnTo>
                    <a:pt x="215" y="407"/>
                  </a:lnTo>
                  <a:lnTo>
                    <a:pt x="226" y="380"/>
                  </a:lnTo>
                  <a:lnTo>
                    <a:pt x="226" y="380"/>
                  </a:lnTo>
                  <a:lnTo>
                    <a:pt x="265" y="226"/>
                  </a:lnTo>
                  <a:lnTo>
                    <a:pt x="273" y="191"/>
                  </a:lnTo>
                  <a:lnTo>
                    <a:pt x="281" y="159"/>
                  </a:lnTo>
                  <a:lnTo>
                    <a:pt x="286" y="127"/>
                  </a:lnTo>
                  <a:lnTo>
                    <a:pt x="286" y="106"/>
                  </a:lnTo>
                  <a:lnTo>
                    <a:pt x="283" y="77"/>
                  </a:lnTo>
                  <a:lnTo>
                    <a:pt x="275" y="56"/>
                  </a:lnTo>
                  <a:lnTo>
                    <a:pt x="260" y="40"/>
                  </a:lnTo>
                  <a:lnTo>
                    <a:pt x="241" y="32"/>
                  </a:lnTo>
                  <a:lnTo>
                    <a:pt x="220" y="29"/>
                  </a:lnTo>
                  <a:lnTo>
                    <a:pt x="186" y="34"/>
                  </a:lnTo>
                  <a:lnTo>
                    <a:pt x="150" y="53"/>
                  </a:lnTo>
                  <a:lnTo>
                    <a:pt x="116" y="82"/>
                  </a:lnTo>
                  <a:lnTo>
                    <a:pt x="87" y="119"/>
                  </a:lnTo>
                  <a:lnTo>
                    <a:pt x="66" y="170"/>
                  </a:lnTo>
                  <a:lnTo>
                    <a:pt x="63" y="175"/>
                  </a:lnTo>
                  <a:lnTo>
                    <a:pt x="61" y="181"/>
                  </a:lnTo>
                  <a:lnTo>
                    <a:pt x="55" y="183"/>
                  </a:lnTo>
                  <a:lnTo>
                    <a:pt x="53" y="186"/>
                  </a:lnTo>
                  <a:lnTo>
                    <a:pt x="45" y="186"/>
                  </a:lnTo>
                  <a:lnTo>
                    <a:pt x="42" y="186"/>
                  </a:lnTo>
                  <a:lnTo>
                    <a:pt x="37" y="186"/>
                  </a:lnTo>
                  <a:lnTo>
                    <a:pt x="32" y="186"/>
                  </a:lnTo>
                  <a:lnTo>
                    <a:pt x="29" y="183"/>
                  </a:lnTo>
                  <a:lnTo>
                    <a:pt x="27" y="178"/>
                  </a:lnTo>
                  <a:lnTo>
                    <a:pt x="24" y="173"/>
                  </a:lnTo>
                  <a:lnTo>
                    <a:pt x="29" y="154"/>
                  </a:lnTo>
                  <a:lnTo>
                    <a:pt x="37" y="130"/>
                  </a:lnTo>
                  <a:lnTo>
                    <a:pt x="55" y="103"/>
                  </a:lnTo>
                  <a:lnTo>
                    <a:pt x="76" y="72"/>
                  </a:lnTo>
                  <a:lnTo>
                    <a:pt x="105" y="45"/>
                  </a:lnTo>
                  <a:lnTo>
                    <a:pt x="139" y="21"/>
                  </a:lnTo>
                  <a:lnTo>
                    <a:pt x="179" y="5"/>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noEditPoints="1"/>
            </p:cNvSpPr>
            <p:nvPr/>
          </p:nvSpPr>
          <p:spPr bwMode="auto">
            <a:xfrm>
              <a:off x="3424" y="1684"/>
              <a:ext cx="836" cy="1449"/>
            </a:xfrm>
            <a:custGeom>
              <a:avLst/>
              <a:gdLst/>
              <a:ahLst/>
              <a:cxnLst>
                <a:cxn ang="0">
                  <a:pos x="356" y="1103"/>
                </a:cxn>
                <a:cxn ang="0">
                  <a:pos x="487" y="1068"/>
                </a:cxn>
                <a:cxn ang="0">
                  <a:pos x="592" y="994"/>
                </a:cxn>
                <a:cxn ang="0">
                  <a:pos x="668" y="896"/>
                </a:cxn>
                <a:cxn ang="0">
                  <a:pos x="715" y="779"/>
                </a:cxn>
                <a:cxn ang="0">
                  <a:pos x="731" y="662"/>
                </a:cxn>
                <a:cxn ang="0">
                  <a:pos x="710" y="558"/>
                </a:cxn>
                <a:cxn ang="0">
                  <a:pos x="655" y="486"/>
                </a:cxn>
                <a:cxn ang="0">
                  <a:pos x="571" y="446"/>
                </a:cxn>
                <a:cxn ang="0">
                  <a:pos x="480" y="438"/>
                </a:cxn>
                <a:cxn ang="0">
                  <a:pos x="349" y="475"/>
                </a:cxn>
                <a:cxn ang="0">
                  <a:pos x="246" y="550"/>
                </a:cxn>
                <a:cxn ang="0">
                  <a:pos x="168" y="648"/>
                </a:cxn>
                <a:cxn ang="0">
                  <a:pos x="123" y="763"/>
                </a:cxn>
                <a:cxn ang="0">
                  <a:pos x="108" y="880"/>
                </a:cxn>
                <a:cxn ang="0">
                  <a:pos x="126" y="983"/>
                </a:cxn>
                <a:cxn ang="0">
                  <a:pos x="176" y="1050"/>
                </a:cxn>
                <a:cxn ang="0">
                  <a:pos x="241" y="1090"/>
                </a:cxn>
                <a:cxn ang="0">
                  <a:pos x="317" y="1103"/>
                </a:cxn>
                <a:cxn ang="0">
                  <a:pos x="605" y="0"/>
                </a:cxn>
                <a:cxn ang="0">
                  <a:pos x="618" y="2"/>
                </a:cxn>
                <a:cxn ang="0">
                  <a:pos x="624" y="10"/>
                </a:cxn>
                <a:cxn ang="0">
                  <a:pos x="624" y="15"/>
                </a:cxn>
                <a:cxn ang="0">
                  <a:pos x="624" y="18"/>
                </a:cxn>
                <a:cxn ang="0">
                  <a:pos x="621" y="29"/>
                </a:cxn>
                <a:cxn ang="0">
                  <a:pos x="618" y="37"/>
                </a:cxn>
                <a:cxn ang="0">
                  <a:pos x="600" y="414"/>
                </a:cxn>
                <a:cxn ang="0">
                  <a:pos x="707" y="460"/>
                </a:cxn>
                <a:cxn ang="0">
                  <a:pos x="781" y="529"/>
                </a:cxn>
                <a:cxn ang="0">
                  <a:pos x="823" y="608"/>
                </a:cxn>
                <a:cxn ang="0">
                  <a:pos x="836" y="696"/>
                </a:cxn>
                <a:cxn ang="0">
                  <a:pos x="804" y="840"/>
                </a:cxn>
                <a:cxn ang="0">
                  <a:pos x="718" y="967"/>
                </a:cxn>
                <a:cxn ang="0">
                  <a:pos x="590" y="1068"/>
                </a:cxn>
                <a:cxn ang="0">
                  <a:pos x="432" y="1130"/>
                </a:cxn>
                <a:cxn ang="0">
                  <a:pos x="288" y="1380"/>
                </a:cxn>
                <a:cxn ang="0">
                  <a:pos x="281" y="1419"/>
                </a:cxn>
                <a:cxn ang="0">
                  <a:pos x="273" y="1443"/>
                </a:cxn>
                <a:cxn ang="0">
                  <a:pos x="262" y="1449"/>
                </a:cxn>
                <a:cxn ang="0">
                  <a:pos x="249" y="1449"/>
                </a:cxn>
                <a:cxn ang="0">
                  <a:pos x="241" y="1449"/>
                </a:cxn>
                <a:cxn ang="0">
                  <a:pos x="236" y="1438"/>
                </a:cxn>
                <a:cxn ang="0">
                  <a:pos x="239" y="1422"/>
                </a:cxn>
                <a:cxn ang="0">
                  <a:pos x="252" y="1372"/>
                </a:cxn>
                <a:cxn ang="0">
                  <a:pos x="273" y="1289"/>
                </a:cxn>
                <a:cxn ang="0">
                  <a:pos x="307" y="1140"/>
                </a:cxn>
                <a:cxn ang="0">
                  <a:pos x="178" y="1111"/>
                </a:cxn>
                <a:cxn ang="0">
                  <a:pos x="81" y="1047"/>
                </a:cxn>
                <a:cxn ang="0">
                  <a:pos x="21" y="957"/>
                </a:cxn>
                <a:cxn ang="0">
                  <a:pos x="0" y="848"/>
                </a:cxn>
                <a:cxn ang="0">
                  <a:pos x="34" y="704"/>
                </a:cxn>
                <a:cxn ang="0">
                  <a:pos x="121" y="574"/>
                </a:cxn>
                <a:cxn ang="0">
                  <a:pos x="249" y="473"/>
                </a:cxn>
                <a:cxn ang="0">
                  <a:pos x="406" y="414"/>
                </a:cxn>
                <a:cxn ang="0">
                  <a:pos x="582" y="31"/>
                </a:cxn>
                <a:cxn ang="0">
                  <a:pos x="587" y="10"/>
                </a:cxn>
                <a:cxn ang="0">
                  <a:pos x="595" y="2"/>
                </a:cxn>
                <a:cxn ang="0">
                  <a:pos x="605" y="0"/>
                </a:cxn>
              </a:cxnLst>
              <a:rect l="0" t="0" r="r" b="b"/>
              <a:pathLst>
                <a:path w="836" h="1449">
                  <a:moveTo>
                    <a:pt x="521" y="438"/>
                  </a:moveTo>
                  <a:lnTo>
                    <a:pt x="356" y="1103"/>
                  </a:lnTo>
                  <a:lnTo>
                    <a:pt x="425" y="1092"/>
                  </a:lnTo>
                  <a:lnTo>
                    <a:pt x="487" y="1068"/>
                  </a:lnTo>
                  <a:lnTo>
                    <a:pt x="542" y="1037"/>
                  </a:lnTo>
                  <a:lnTo>
                    <a:pt x="592" y="994"/>
                  </a:lnTo>
                  <a:lnTo>
                    <a:pt x="634" y="946"/>
                  </a:lnTo>
                  <a:lnTo>
                    <a:pt x="668" y="896"/>
                  </a:lnTo>
                  <a:lnTo>
                    <a:pt x="697" y="837"/>
                  </a:lnTo>
                  <a:lnTo>
                    <a:pt x="715" y="779"/>
                  </a:lnTo>
                  <a:lnTo>
                    <a:pt x="728" y="720"/>
                  </a:lnTo>
                  <a:lnTo>
                    <a:pt x="731" y="662"/>
                  </a:lnTo>
                  <a:lnTo>
                    <a:pt x="726" y="606"/>
                  </a:lnTo>
                  <a:lnTo>
                    <a:pt x="710" y="558"/>
                  </a:lnTo>
                  <a:lnTo>
                    <a:pt x="686" y="518"/>
                  </a:lnTo>
                  <a:lnTo>
                    <a:pt x="655" y="486"/>
                  </a:lnTo>
                  <a:lnTo>
                    <a:pt x="616" y="462"/>
                  </a:lnTo>
                  <a:lnTo>
                    <a:pt x="571" y="446"/>
                  </a:lnTo>
                  <a:lnTo>
                    <a:pt x="521" y="438"/>
                  </a:lnTo>
                  <a:close/>
                  <a:moveTo>
                    <a:pt x="480" y="438"/>
                  </a:moveTo>
                  <a:lnTo>
                    <a:pt x="411" y="452"/>
                  </a:lnTo>
                  <a:lnTo>
                    <a:pt x="349" y="475"/>
                  </a:lnTo>
                  <a:lnTo>
                    <a:pt x="294" y="507"/>
                  </a:lnTo>
                  <a:lnTo>
                    <a:pt x="246" y="550"/>
                  </a:lnTo>
                  <a:lnTo>
                    <a:pt x="205" y="595"/>
                  </a:lnTo>
                  <a:lnTo>
                    <a:pt x="168" y="648"/>
                  </a:lnTo>
                  <a:lnTo>
                    <a:pt x="142" y="704"/>
                  </a:lnTo>
                  <a:lnTo>
                    <a:pt x="123" y="763"/>
                  </a:lnTo>
                  <a:lnTo>
                    <a:pt x="110" y="821"/>
                  </a:lnTo>
                  <a:lnTo>
                    <a:pt x="108" y="880"/>
                  </a:lnTo>
                  <a:lnTo>
                    <a:pt x="110" y="935"/>
                  </a:lnTo>
                  <a:lnTo>
                    <a:pt x="126" y="983"/>
                  </a:lnTo>
                  <a:lnTo>
                    <a:pt x="147" y="1021"/>
                  </a:lnTo>
                  <a:lnTo>
                    <a:pt x="176" y="1050"/>
                  </a:lnTo>
                  <a:lnTo>
                    <a:pt x="207" y="1074"/>
                  </a:lnTo>
                  <a:lnTo>
                    <a:pt x="241" y="1090"/>
                  </a:lnTo>
                  <a:lnTo>
                    <a:pt x="281" y="1100"/>
                  </a:lnTo>
                  <a:lnTo>
                    <a:pt x="317" y="1103"/>
                  </a:lnTo>
                  <a:lnTo>
                    <a:pt x="480" y="438"/>
                  </a:lnTo>
                  <a:close/>
                  <a:moveTo>
                    <a:pt x="605" y="0"/>
                  </a:moveTo>
                  <a:lnTo>
                    <a:pt x="613" y="0"/>
                  </a:lnTo>
                  <a:lnTo>
                    <a:pt x="618" y="2"/>
                  </a:lnTo>
                  <a:lnTo>
                    <a:pt x="621" y="5"/>
                  </a:lnTo>
                  <a:lnTo>
                    <a:pt x="624" y="10"/>
                  </a:lnTo>
                  <a:lnTo>
                    <a:pt x="624" y="13"/>
                  </a:lnTo>
                  <a:lnTo>
                    <a:pt x="624" y="15"/>
                  </a:lnTo>
                  <a:lnTo>
                    <a:pt x="624" y="15"/>
                  </a:lnTo>
                  <a:lnTo>
                    <a:pt x="624" y="18"/>
                  </a:lnTo>
                  <a:lnTo>
                    <a:pt x="621" y="23"/>
                  </a:lnTo>
                  <a:lnTo>
                    <a:pt x="621" y="29"/>
                  </a:lnTo>
                  <a:lnTo>
                    <a:pt x="618" y="34"/>
                  </a:lnTo>
                  <a:lnTo>
                    <a:pt x="618" y="37"/>
                  </a:lnTo>
                  <a:lnTo>
                    <a:pt x="532" y="404"/>
                  </a:lnTo>
                  <a:lnTo>
                    <a:pt x="600" y="414"/>
                  </a:lnTo>
                  <a:lnTo>
                    <a:pt x="658" y="433"/>
                  </a:lnTo>
                  <a:lnTo>
                    <a:pt x="707" y="460"/>
                  </a:lnTo>
                  <a:lnTo>
                    <a:pt x="749" y="491"/>
                  </a:lnTo>
                  <a:lnTo>
                    <a:pt x="781" y="529"/>
                  </a:lnTo>
                  <a:lnTo>
                    <a:pt x="807" y="569"/>
                  </a:lnTo>
                  <a:lnTo>
                    <a:pt x="823" y="608"/>
                  </a:lnTo>
                  <a:lnTo>
                    <a:pt x="833" y="654"/>
                  </a:lnTo>
                  <a:lnTo>
                    <a:pt x="836" y="696"/>
                  </a:lnTo>
                  <a:lnTo>
                    <a:pt x="828" y="768"/>
                  </a:lnTo>
                  <a:lnTo>
                    <a:pt x="804" y="840"/>
                  </a:lnTo>
                  <a:lnTo>
                    <a:pt x="768" y="906"/>
                  </a:lnTo>
                  <a:lnTo>
                    <a:pt x="718" y="967"/>
                  </a:lnTo>
                  <a:lnTo>
                    <a:pt x="658" y="1023"/>
                  </a:lnTo>
                  <a:lnTo>
                    <a:pt x="590" y="1068"/>
                  </a:lnTo>
                  <a:lnTo>
                    <a:pt x="514" y="1106"/>
                  </a:lnTo>
                  <a:lnTo>
                    <a:pt x="432" y="1130"/>
                  </a:lnTo>
                  <a:lnTo>
                    <a:pt x="349" y="1140"/>
                  </a:lnTo>
                  <a:lnTo>
                    <a:pt x="288" y="1380"/>
                  </a:lnTo>
                  <a:lnTo>
                    <a:pt x="283" y="1398"/>
                  </a:lnTo>
                  <a:lnTo>
                    <a:pt x="281" y="1419"/>
                  </a:lnTo>
                  <a:lnTo>
                    <a:pt x="275" y="1435"/>
                  </a:lnTo>
                  <a:lnTo>
                    <a:pt x="273" y="1443"/>
                  </a:lnTo>
                  <a:lnTo>
                    <a:pt x="267" y="1449"/>
                  </a:lnTo>
                  <a:lnTo>
                    <a:pt x="262" y="1449"/>
                  </a:lnTo>
                  <a:lnTo>
                    <a:pt x="254" y="1449"/>
                  </a:lnTo>
                  <a:lnTo>
                    <a:pt x="249" y="1449"/>
                  </a:lnTo>
                  <a:lnTo>
                    <a:pt x="246" y="1449"/>
                  </a:lnTo>
                  <a:lnTo>
                    <a:pt x="241" y="1449"/>
                  </a:lnTo>
                  <a:lnTo>
                    <a:pt x="239" y="1443"/>
                  </a:lnTo>
                  <a:lnTo>
                    <a:pt x="236" y="1438"/>
                  </a:lnTo>
                  <a:lnTo>
                    <a:pt x="236" y="1433"/>
                  </a:lnTo>
                  <a:lnTo>
                    <a:pt x="239" y="1422"/>
                  </a:lnTo>
                  <a:lnTo>
                    <a:pt x="244" y="1401"/>
                  </a:lnTo>
                  <a:lnTo>
                    <a:pt x="252" y="1372"/>
                  </a:lnTo>
                  <a:lnTo>
                    <a:pt x="260" y="1334"/>
                  </a:lnTo>
                  <a:lnTo>
                    <a:pt x="273" y="1289"/>
                  </a:lnTo>
                  <a:lnTo>
                    <a:pt x="288" y="1215"/>
                  </a:lnTo>
                  <a:lnTo>
                    <a:pt x="307" y="1140"/>
                  </a:lnTo>
                  <a:lnTo>
                    <a:pt x="239" y="1130"/>
                  </a:lnTo>
                  <a:lnTo>
                    <a:pt x="178" y="1111"/>
                  </a:lnTo>
                  <a:lnTo>
                    <a:pt x="126" y="1082"/>
                  </a:lnTo>
                  <a:lnTo>
                    <a:pt x="81" y="1047"/>
                  </a:lnTo>
                  <a:lnTo>
                    <a:pt x="47" y="1005"/>
                  </a:lnTo>
                  <a:lnTo>
                    <a:pt x="21" y="957"/>
                  </a:lnTo>
                  <a:lnTo>
                    <a:pt x="6" y="904"/>
                  </a:lnTo>
                  <a:lnTo>
                    <a:pt x="0" y="848"/>
                  </a:lnTo>
                  <a:lnTo>
                    <a:pt x="11" y="776"/>
                  </a:lnTo>
                  <a:lnTo>
                    <a:pt x="34" y="704"/>
                  </a:lnTo>
                  <a:lnTo>
                    <a:pt x="71" y="638"/>
                  </a:lnTo>
                  <a:lnTo>
                    <a:pt x="121" y="574"/>
                  </a:lnTo>
                  <a:lnTo>
                    <a:pt x="181" y="521"/>
                  </a:lnTo>
                  <a:lnTo>
                    <a:pt x="249" y="473"/>
                  </a:lnTo>
                  <a:lnTo>
                    <a:pt x="325" y="438"/>
                  </a:lnTo>
                  <a:lnTo>
                    <a:pt x="406" y="414"/>
                  </a:lnTo>
                  <a:lnTo>
                    <a:pt x="490" y="404"/>
                  </a:lnTo>
                  <a:lnTo>
                    <a:pt x="582" y="31"/>
                  </a:lnTo>
                  <a:lnTo>
                    <a:pt x="584" y="18"/>
                  </a:lnTo>
                  <a:lnTo>
                    <a:pt x="587" y="10"/>
                  </a:lnTo>
                  <a:lnTo>
                    <a:pt x="590" y="5"/>
                  </a:lnTo>
                  <a:lnTo>
                    <a:pt x="595" y="2"/>
                  </a:lnTo>
                  <a:lnTo>
                    <a:pt x="600" y="0"/>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EditPoints="1"/>
            </p:cNvSpPr>
            <p:nvPr/>
          </p:nvSpPr>
          <p:spPr bwMode="auto">
            <a:xfrm>
              <a:off x="4820" y="2213"/>
              <a:ext cx="1058" cy="375"/>
            </a:xfrm>
            <a:custGeom>
              <a:avLst/>
              <a:gdLst/>
              <a:ahLst/>
              <a:cxnLst>
                <a:cxn ang="0">
                  <a:pos x="53" y="311"/>
                </a:cxn>
                <a:cxn ang="0">
                  <a:pos x="1003" y="311"/>
                </a:cxn>
                <a:cxn ang="0">
                  <a:pos x="1019" y="311"/>
                </a:cxn>
                <a:cxn ang="0">
                  <a:pos x="1032" y="313"/>
                </a:cxn>
                <a:cxn ang="0">
                  <a:pos x="1045" y="319"/>
                </a:cxn>
                <a:cxn ang="0">
                  <a:pos x="1056" y="329"/>
                </a:cxn>
                <a:cxn ang="0">
                  <a:pos x="1058" y="345"/>
                </a:cxn>
                <a:cxn ang="0">
                  <a:pos x="1056" y="359"/>
                </a:cxn>
                <a:cxn ang="0">
                  <a:pos x="1045" y="369"/>
                </a:cxn>
                <a:cxn ang="0">
                  <a:pos x="1035" y="372"/>
                </a:cxn>
                <a:cxn ang="0">
                  <a:pos x="1019" y="375"/>
                </a:cxn>
                <a:cxn ang="0">
                  <a:pos x="1006" y="375"/>
                </a:cxn>
                <a:cxn ang="0">
                  <a:pos x="53" y="375"/>
                </a:cxn>
                <a:cxn ang="0">
                  <a:pos x="39" y="375"/>
                </a:cxn>
                <a:cxn ang="0">
                  <a:pos x="24" y="372"/>
                </a:cxn>
                <a:cxn ang="0">
                  <a:pos x="13" y="369"/>
                </a:cxn>
                <a:cxn ang="0">
                  <a:pos x="3" y="359"/>
                </a:cxn>
                <a:cxn ang="0">
                  <a:pos x="0" y="345"/>
                </a:cxn>
                <a:cxn ang="0">
                  <a:pos x="3" y="329"/>
                </a:cxn>
                <a:cxn ang="0">
                  <a:pos x="13" y="319"/>
                </a:cxn>
                <a:cxn ang="0">
                  <a:pos x="24" y="313"/>
                </a:cxn>
                <a:cxn ang="0">
                  <a:pos x="39" y="311"/>
                </a:cxn>
                <a:cxn ang="0">
                  <a:pos x="53" y="311"/>
                </a:cxn>
                <a:cxn ang="0">
                  <a:pos x="53" y="0"/>
                </a:cxn>
                <a:cxn ang="0">
                  <a:pos x="1006" y="0"/>
                </a:cxn>
                <a:cxn ang="0">
                  <a:pos x="1019" y="0"/>
                </a:cxn>
                <a:cxn ang="0">
                  <a:pos x="1035" y="0"/>
                </a:cxn>
                <a:cxn ang="0">
                  <a:pos x="1045" y="5"/>
                </a:cxn>
                <a:cxn ang="0">
                  <a:pos x="1056" y="16"/>
                </a:cxn>
                <a:cxn ang="0">
                  <a:pos x="1058" y="29"/>
                </a:cxn>
                <a:cxn ang="0">
                  <a:pos x="1056" y="45"/>
                </a:cxn>
                <a:cxn ang="0">
                  <a:pos x="1045" y="55"/>
                </a:cxn>
                <a:cxn ang="0">
                  <a:pos x="1032" y="61"/>
                </a:cxn>
                <a:cxn ang="0">
                  <a:pos x="1019" y="63"/>
                </a:cxn>
                <a:cxn ang="0">
                  <a:pos x="1003" y="63"/>
                </a:cxn>
                <a:cxn ang="0">
                  <a:pos x="53" y="63"/>
                </a:cxn>
                <a:cxn ang="0">
                  <a:pos x="39" y="63"/>
                </a:cxn>
                <a:cxn ang="0">
                  <a:pos x="24" y="61"/>
                </a:cxn>
                <a:cxn ang="0">
                  <a:pos x="13" y="55"/>
                </a:cxn>
                <a:cxn ang="0">
                  <a:pos x="3" y="45"/>
                </a:cxn>
                <a:cxn ang="0">
                  <a:pos x="0" y="29"/>
                </a:cxn>
                <a:cxn ang="0">
                  <a:pos x="3" y="16"/>
                </a:cxn>
                <a:cxn ang="0">
                  <a:pos x="13" y="5"/>
                </a:cxn>
                <a:cxn ang="0">
                  <a:pos x="24" y="0"/>
                </a:cxn>
                <a:cxn ang="0">
                  <a:pos x="39" y="0"/>
                </a:cxn>
                <a:cxn ang="0">
                  <a:pos x="53" y="0"/>
                </a:cxn>
              </a:cxnLst>
              <a:rect l="0" t="0" r="r" b="b"/>
              <a:pathLst>
                <a:path w="1058" h="375">
                  <a:moveTo>
                    <a:pt x="53" y="311"/>
                  </a:moveTo>
                  <a:lnTo>
                    <a:pt x="1003" y="311"/>
                  </a:lnTo>
                  <a:lnTo>
                    <a:pt x="1019" y="311"/>
                  </a:lnTo>
                  <a:lnTo>
                    <a:pt x="1032" y="313"/>
                  </a:lnTo>
                  <a:lnTo>
                    <a:pt x="1045" y="319"/>
                  </a:lnTo>
                  <a:lnTo>
                    <a:pt x="1056" y="329"/>
                  </a:lnTo>
                  <a:lnTo>
                    <a:pt x="1058" y="345"/>
                  </a:lnTo>
                  <a:lnTo>
                    <a:pt x="1056" y="359"/>
                  </a:lnTo>
                  <a:lnTo>
                    <a:pt x="1045" y="369"/>
                  </a:lnTo>
                  <a:lnTo>
                    <a:pt x="1035" y="372"/>
                  </a:lnTo>
                  <a:lnTo>
                    <a:pt x="1019" y="375"/>
                  </a:lnTo>
                  <a:lnTo>
                    <a:pt x="1006" y="375"/>
                  </a:lnTo>
                  <a:lnTo>
                    <a:pt x="53" y="375"/>
                  </a:lnTo>
                  <a:lnTo>
                    <a:pt x="39" y="375"/>
                  </a:lnTo>
                  <a:lnTo>
                    <a:pt x="24" y="372"/>
                  </a:lnTo>
                  <a:lnTo>
                    <a:pt x="13" y="369"/>
                  </a:lnTo>
                  <a:lnTo>
                    <a:pt x="3" y="359"/>
                  </a:lnTo>
                  <a:lnTo>
                    <a:pt x="0" y="345"/>
                  </a:lnTo>
                  <a:lnTo>
                    <a:pt x="3" y="329"/>
                  </a:lnTo>
                  <a:lnTo>
                    <a:pt x="13" y="319"/>
                  </a:lnTo>
                  <a:lnTo>
                    <a:pt x="24" y="313"/>
                  </a:lnTo>
                  <a:lnTo>
                    <a:pt x="39" y="311"/>
                  </a:lnTo>
                  <a:lnTo>
                    <a:pt x="53" y="311"/>
                  </a:lnTo>
                  <a:close/>
                  <a:moveTo>
                    <a:pt x="53" y="0"/>
                  </a:moveTo>
                  <a:lnTo>
                    <a:pt x="1006" y="0"/>
                  </a:lnTo>
                  <a:lnTo>
                    <a:pt x="1019" y="0"/>
                  </a:lnTo>
                  <a:lnTo>
                    <a:pt x="1035" y="0"/>
                  </a:lnTo>
                  <a:lnTo>
                    <a:pt x="1045" y="5"/>
                  </a:lnTo>
                  <a:lnTo>
                    <a:pt x="1056" y="16"/>
                  </a:lnTo>
                  <a:lnTo>
                    <a:pt x="1058" y="29"/>
                  </a:lnTo>
                  <a:lnTo>
                    <a:pt x="1056" y="45"/>
                  </a:lnTo>
                  <a:lnTo>
                    <a:pt x="1045" y="55"/>
                  </a:lnTo>
                  <a:lnTo>
                    <a:pt x="1032" y="61"/>
                  </a:lnTo>
                  <a:lnTo>
                    <a:pt x="1019" y="63"/>
                  </a:lnTo>
                  <a:lnTo>
                    <a:pt x="1003" y="63"/>
                  </a:lnTo>
                  <a:lnTo>
                    <a:pt x="53" y="63"/>
                  </a:lnTo>
                  <a:lnTo>
                    <a:pt x="39" y="63"/>
                  </a:lnTo>
                  <a:lnTo>
                    <a:pt x="24" y="61"/>
                  </a:lnTo>
                  <a:lnTo>
                    <a:pt x="13" y="55"/>
                  </a:lnTo>
                  <a:lnTo>
                    <a:pt x="3" y="45"/>
                  </a:lnTo>
                  <a:lnTo>
                    <a:pt x="0" y="29"/>
                  </a:lnTo>
                  <a:lnTo>
                    <a:pt x="3" y="16"/>
                  </a:lnTo>
                  <a:lnTo>
                    <a:pt x="13" y="5"/>
                  </a:lnTo>
                  <a:lnTo>
                    <a:pt x="24" y="0"/>
                  </a:lnTo>
                  <a:lnTo>
                    <a:pt x="39"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noEditPoints="1"/>
            </p:cNvSpPr>
            <p:nvPr/>
          </p:nvSpPr>
          <p:spPr bwMode="auto">
            <a:xfrm>
              <a:off x="6674" y="1311"/>
              <a:ext cx="247" cy="771"/>
            </a:xfrm>
            <a:custGeom>
              <a:avLst/>
              <a:gdLst/>
              <a:ahLst/>
              <a:cxnLst>
                <a:cxn ang="0">
                  <a:pos x="171" y="269"/>
                </a:cxn>
                <a:cxn ang="0">
                  <a:pos x="171" y="681"/>
                </a:cxn>
                <a:cxn ang="0">
                  <a:pos x="173" y="705"/>
                </a:cxn>
                <a:cxn ang="0">
                  <a:pos x="179" y="721"/>
                </a:cxn>
                <a:cxn ang="0">
                  <a:pos x="192" y="726"/>
                </a:cxn>
                <a:cxn ang="0">
                  <a:pos x="213" y="729"/>
                </a:cxn>
                <a:cxn ang="0">
                  <a:pos x="247" y="729"/>
                </a:cxn>
                <a:cxn ang="0">
                  <a:pos x="247" y="771"/>
                </a:cxn>
                <a:cxn ang="0">
                  <a:pos x="186" y="766"/>
                </a:cxn>
                <a:cxn ang="0">
                  <a:pos x="129" y="766"/>
                </a:cxn>
                <a:cxn ang="0">
                  <a:pos x="97" y="766"/>
                </a:cxn>
                <a:cxn ang="0">
                  <a:pos x="66" y="769"/>
                </a:cxn>
                <a:cxn ang="0">
                  <a:pos x="34" y="769"/>
                </a:cxn>
                <a:cxn ang="0">
                  <a:pos x="11" y="771"/>
                </a:cxn>
                <a:cxn ang="0">
                  <a:pos x="0" y="771"/>
                </a:cxn>
                <a:cxn ang="0">
                  <a:pos x="0" y="729"/>
                </a:cxn>
                <a:cxn ang="0">
                  <a:pos x="40" y="729"/>
                </a:cxn>
                <a:cxn ang="0">
                  <a:pos x="63" y="726"/>
                </a:cxn>
                <a:cxn ang="0">
                  <a:pos x="79" y="718"/>
                </a:cxn>
                <a:cxn ang="0">
                  <a:pos x="84" y="705"/>
                </a:cxn>
                <a:cxn ang="0">
                  <a:pos x="87" y="678"/>
                </a:cxn>
                <a:cxn ang="0">
                  <a:pos x="87" y="383"/>
                </a:cxn>
                <a:cxn ang="0">
                  <a:pos x="84" y="354"/>
                </a:cxn>
                <a:cxn ang="0">
                  <a:pos x="79" y="338"/>
                </a:cxn>
                <a:cxn ang="0">
                  <a:pos x="63" y="327"/>
                </a:cxn>
                <a:cxn ang="0">
                  <a:pos x="42" y="322"/>
                </a:cxn>
                <a:cxn ang="0">
                  <a:pos x="6" y="322"/>
                </a:cxn>
                <a:cxn ang="0">
                  <a:pos x="6" y="282"/>
                </a:cxn>
                <a:cxn ang="0">
                  <a:pos x="171" y="269"/>
                </a:cxn>
                <a:cxn ang="0">
                  <a:pos x="110" y="0"/>
                </a:cxn>
                <a:cxn ang="0">
                  <a:pos x="137" y="6"/>
                </a:cxn>
                <a:cxn ang="0">
                  <a:pos x="158" y="22"/>
                </a:cxn>
                <a:cxn ang="0">
                  <a:pos x="171" y="40"/>
                </a:cxn>
                <a:cxn ang="0">
                  <a:pos x="176" y="64"/>
                </a:cxn>
                <a:cxn ang="0">
                  <a:pos x="171" y="91"/>
                </a:cxn>
                <a:cxn ang="0">
                  <a:pos x="158" y="112"/>
                </a:cxn>
                <a:cxn ang="0">
                  <a:pos x="137" y="125"/>
                </a:cxn>
                <a:cxn ang="0">
                  <a:pos x="110" y="131"/>
                </a:cxn>
                <a:cxn ang="0">
                  <a:pos x="87" y="128"/>
                </a:cxn>
                <a:cxn ang="0">
                  <a:pos x="66" y="115"/>
                </a:cxn>
                <a:cxn ang="0">
                  <a:pos x="53" y="93"/>
                </a:cxn>
                <a:cxn ang="0">
                  <a:pos x="45" y="64"/>
                </a:cxn>
                <a:cxn ang="0">
                  <a:pos x="50" y="40"/>
                </a:cxn>
                <a:cxn ang="0">
                  <a:pos x="66" y="19"/>
                </a:cxn>
                <a:cxn ang="0">
                  <a:pos x="87" y="6"/>
                </a:cxn>
                <a:cxn ang="0">
                  <a:pos x="110" y="0"/>
                </a:cxn>
              </a:cxnLst>
              <a:rect l="0" t="0" r="r" b="b"/>
              <a:pathLst>
                <a:path w="247" h="771">
                  <a:moveTo>
                    <a:pt x="171" y="269"/>
                  </a:moveTo>
                  <a:lnTo>
                    <a:pt x="171" y="681"/>
                  </a:lnTo>
                  <a:lnTo>
                    <a:pt x="173" y="705"/>
                  </a:lnTo>
                  <a:lnTo>
                    <a:pt x="179" y="721"/>
                  </a:lnTo>
                  <a:lnTo>
                    <a:pt x="192" y="726"/>
                  </a:lnTo>
                  <a:lnTo>
                    <a:pt x="213" y="729"/>
                  </a:lnTo>
                  <a:lnTo>
                    <a:pt x="247" y="729"/>
                  </a:lnTo>
                  <a:lnTo>
                    <a:pt x="247" y="771"/>
                  </a:lnTo>
                  <a:lnTo>
                    <a:pt x="186" y="766"/>
                  </a:lnTo>
                  <a:lnTo>
                    <a:pt x="129" y="766"/>
                  </a:lnTo>
                  <a:lnTo>
                    <a:pt x="97" y="766"/>
                  </a:lnTo>
                  <a:lnTo>
                    <a:pt x="66" y="769"/>
                  </a:lnTo>
                  <a:lnTo>
                    <a:pt x="34" y="769"/>
                  </a:lnTo>
                  <a:lnTo>
                    <a:pt x="11" y="771"/>
                  </a:lnTo>
                  <a:lnTo>
                    <a:pt x="0" y="771"/>
                  </a:lnTo>
                  <a:lnTo>
                    <a:pt x="0" y="729"/>
                  </a:lnTo>
                  <a:lnTo>
                    <a:pt x="40" y="729"/>
                  </a:lnTo>
                  <a:lnTo>
                    <a:pt x="63" y="726"/>
                  </a:lnTo>
                  <a:lnTo>
                    <a:pt x="79" y="718"/>
                  </a:lnTo>
                  <a:lnTo>
                    <a:pt x="84" y="705"/>
                  </a:lnTo>
                  <a:lnTo>
                    <a:pt x="87" y="678"/>
                  </a:lnTo>
                  <a:lnTo>
                    <a:pt x="87" y="383"/>
                  </a:lnTo>
                  <a:lnTo>
                    <a:pt x="84" y="354"/>
                  </a:lnTo>
                  <a:lnTo>
                    <a:pt x="79" y="338"/>
                  </a:lnTo>
                  <a:lnTo>
                    <a:pt x="63" y="327"/>
                  </a:lnTo>
                  <a:lnTo>
                    <a:pt x="42" y="322"/>
                  </a:lnTo>
                  <a:lnTo>
                    <a:pt x="6" y="322"/>
                  </a:lnTo>
                  <a:lnTo>
                    <a:pt x="6" y="282"/>
                  </a:lnTo>
                  <a:lnTo>
                    <a:pt x="171" y="269"/>
                  </a:lnTo>
                  <a:close/>
                  <a:moveTo>
                    <a:pt x="110" y="0"/>
                  </a:moveTo>
                  <a:lnTo>
                    <a:pt x="137" y="6"/>
                  </a:lnTo>
                  <a:lnTo>
                    <a:pt x="158" y="22"/>
                  </a:lnTo>
                  <a:lnTo>
                    <a:pt x="171" y="40"/>
                  </a:lnTo>
                  <a:lnTo>
                    <a:pt x="176" y="64"/>
                  </a:lnTo>
                  <a:lnTo>
                    <a:pt x="171" y="91"/>
                  </a:lnTo>
                  <a:lnTo>
                    <a:pt x="158" y="112"/>
                  </a:lnTo>
                  <a:lnTo>
                    <a:pt x="137" y="125"/>
                  </a:lnTo>
                  <a:lnTo>
                    <a:pt x="110" y="131"/>
                  </a:lnTo>
                  <a:lnTo>
                    <a:pt x="87" y="128"/>
                  </a:lnTo>
                  <a:lnTo>
                    <a:pt x="66" y="115"/>
                  </a:lnTo>
                  <a:lnTo>
                    <a:pt x="53" y="93"/>
                  </a:lnTo>
                  <a:lnTo>
                    <a:pt x="45" y="64"/>
                  </a:lnTo>
                  <a:lnTo>
                    <a:pt x="50" y="40"/>
                  </a:lnTo>
                  <a:lnTo>
                    <a:pt x="66" y="19"/>
                  </a:lnTo>
                  <a:lnTo>
                    <a:pt x="87" y="6"/>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noEditPoints="1"/>
            </p:cNvSpPr>
            <p:nvPr/>
          </p:nvSpPr>
          <p:spPr bwMode="auto">
            <a:xfrm>
              <a:off x="7049" y="1285"/>
              <a:ext cx="521" cy="1031"/>
            </a:xfrm>
            <a:custGeom>
              <a:avLst/>
              <a:gdLst/>
              <a:ahLst/>
              <a:cxnLst>
                <a:cxn ang="0">
                  <a:pos x="369" y="133"/>
                </a:cxn>
                <a:cxn ang="0">
                  <a:pos x="411" y="138"/>
                </a:cxn>
                <a:cxn ang="0">
                  <a:pos x="477" y="133"/>
                </a:cxn>
                <a:cxn ang="0">
                  <a:pos x="419" y="125"/>
                </a:cxn>
                <a:cxn ang="0">
                  <a:pos x="340" y="5"/>
                </a:cxn>
                <a:cxn ang="0">
                  <a:pos x="346" y="21"/>
                </a:cxn>
                <a:cxn ang="0">
                  <a:pos x="340" y="42"/>
                </a:cxn>
                <a:cxn ang="0">
                  <a:pos x="338" y="63"/>
                </a:cxn>
                <a:cxn ang="0">
                  <a:pos x="343" y="90"/>
                </a:cxn>
                <a:cxn ang="0">
                  <a:pos x="346" y="103"/>
                </a:cxn>
                <a:cxn ang="0">
                  <a:pos x="422" y="93"/>
                </a:cxn>
                <a:cxn ang="0">
                  <a:pos x="487" y="98"/>
                </a:cxn>
                <a:cxn ang="0">
                  <a:pos x="521" y="130"/>
                </a:cxn>
                <a:cxn ang="0">
                  <a:pos x="477" y="165"/>
                </a:cxn>
                <a:cxn ang="0">
                  <a:pos x="409" y="170"/>
                </a:cxn>
                <a:cxn ang="0">
                  <a:pos x="351" y="159"/>
                </a:cxn>
                <a:cxn ang="0">
                  <a:pos x="280" y="183"/>
                </a:cxn>
                <a:cxn ang="0">
                  <a:pos x="139" y="351"/>
                </a:cxn>
                <a:cxn ang="0">
                  <a:pos x="76" y="563"/>
                </a:cxn>
                <a:cxn ang="0">
                  <a:pos x="115" y="686"/>
                </a:cxn>
                <a:cxn ang="0">
                  <a:pos x="181" y="728"/>
                </a:cxn>
                <a:cxn ang="0">
                  <a:pos x="288" y="763"/>
                </a:cxn>
                <a:cxn ang="0">
                  <a:pos x="356" y="784"/>
                </a:cxn>
                <a:cxn ang="0">
                  <a:pos x="422" y="853"/>
                </a:cxn>
                <a:cxn ang="0">
                  <a:pos x="411" y="952"/>
                </a:cxn>
                <a:cxn ang="0">
                  <a:pos x="338" y="1023"/>
                </a:cxn>
                <a:cxn ang="0">
                  <a:pos x="233" y="1015"/>
                </a:cxn>
                <a:cxn ang="0">
                  <a:pos x="178" y="976"/>
                </a:cxn>
                <a:cxn ang="0">
                  <a:pos x="183" y="962"/>
                </a:cxn>
                <a:cxn ang="0">
                  <a:pos x="196" y="960"/>
                </a:cxn>
                <a:cxn ang="0">
                  <a:pos x="244" y="986"/>
                </a:cxn>
                <a:cxn ang="0">
                  <a:pos x="325" y="991"/>
                </a:cxn>
                <a:cxn ang="0">
                  <a:pos x="356" y="930"/>
                </a:cxn>
                <a:cxn ang="0">
                  <a:pos x="319" y="872"/>
                </a:cxn>
                <a:cxn ang="0">
                  <a:pos x="217" y="837"/>
                </a:cxn>
                <a:cxn ang="0">
                  <a:pos x="118" y="803"/>
                </a:cxn>
                <a:cxn ang="0">
                  <a:pos x="65" y="763"/>
                </a:cxn>
                <a:cxn ang="0">
                  <a:pos x="5" y="646"/>
                </a:cxn>
                <a:cxn ang="0">
                  <a:pos x="29" y="449"/>
                </a:cxn>
                <a:cxn ang="0">
                  <a:pos x="149" y="250"/>
                </a:cxn>
                <a:cxn ang="0">
                  <a:pos x="314" y="119"/>
                </a:cxn>
                <a:cxn ang="0">
                  <a:pos x="304" y="48"/>
                </a:cxn>
                <a:cxn ang="0">
                  <a:pos x="317" y="5"/>
                </a:cxn>
              </a:cxnLst>
              <a:rect l="0" t="0" r="r" b="b"/>
              <a:pathLst>
                <a:path w="521" h="1031">
                  <a:moveTo>
                    <a:pt x="419" y="125"/>
                  </a:moveTo>
                  <a:lnTo>
                    <a:pt x="393" y="125"/>
                  </a:lnTo>
                  <a:lnTo>
                    <a:pt x="369" y="133"/>
                  </a:lnTo>
                  <a:lnTo>
                    <a:pt x="380" y="138"/>
                  </a:lnTo>
                  <a:lnTo>
                    <a:pt x="390" y="138"/>
                  </a:lnTo>
                  <a:lnTo>
                    <a:pt x="411" y="138"/>
                  </a:lnTo>
                  <a:lnTo>
                    <a:pt x="448" y="138"/>
                  </a:lnTo>
                  <a:lnTo>
                    <a:pt x="477" y="133"/>
                  </a:lnTo>
                  <a:lnTo>
                    <a:pt x="477" y="133"/>
                  </a:lnTo>
                  <a:lnTo>
                    <a:pt x="458" y="127"/>
                  </a:lnTo>
                  <a:lnTo>
                    <a:pt x="443" y="125"/>
                  </a:lnTo>
                  <a:lnTo>
                    <a:pt x="419" y="125"/>
                  </a:lnTo>
                  <a:close/>
                  <a:moveTo>
                    <a:pt x="327" y="0"/>
                  </a:moveTo>
                  <a:lnTo>
                    <a:pt x="335" y="0"/>
                  </a:lnTo>
                  <a:lnTo>
                    <a:pt x="340" y="5"/>
                  </a:lnTo>
                  <a:lnTo>
                    <a:pt x="343" y="10"/>
                  </a:lnTo>
                  <a:lnTo>
                    <a:pt x="346" y="18"/>
                  </a:lnTo>
                  <a:lnTo>
                    <a:pt x="346" y="21"/>
                  </a:lnTo>
                  <a:lnTo>
                    <a:pt x="343" y="26"/>
                  </a:lnTo>
                  <a:lnTo>
                    <a:pt x="340" y="34"/>
                  </a:lnTo>
                  <a:lnTo>
                    <a:pt x="340" y="42"/>
                  </a:lnTo>
                  <a:lnTo>
                    <a:pt x="340" y="50"/>
                  </a:lnTo>
                  <a:lnTo>
                    <a:pt x="338" y="58"/>
                  </a:lnTo>
                  <a:lnTo>
                    <a:pt x="338" y="63"/>
                  </a:lnTo>
                  <a:lnTo>
                    <a:pt x="338" y="74"/>
                  </a:lnTo>
                  <a:lnTo>
                    <a:pt x="340" y="82"/>
                  </a:lnTo>
                  <a:lnTo>
                    <a:pt x="343" y="90"/>
                  </a:lnTo>
                  <a:lnTo>
                    <a:pt x="343" y="95"/>
                  </a:lnTo>
                  <a:lnTo>
                    <a:pt x="346" y="101"/>
                  </a:lnTo>
                  <a:lnTo>
                    <a:pt x="346" y="103"/>
                  </a:lnTo>
                  <a:lnTo>
                    <a:pt x="374" y="95"/>
                  </a:lnTo>
                  <a:lnTo>
                    <a:pt x="398" y="93"/>
                  </a:lnTo>
                  <a:lnTo>
                    <a:pt x="422" y="93"/>
                  </a:lnTo>
                  <a:lnTo>
                    <a:pt x="443" y="93"/>
                  </a:lnTo>
                  <a:lnTo>
                    <a:pt x="466" y="95"/>
                  </a:lnTo>
                  <a:lnTo>
                    <a:pt x="487" y="98"/>
                  </a:lnTo>
                  <a:lnTo>
                    <a:pt x="505" y="103"/>
                  </a:lnTo>
                  <a:lnTo>
                    <a:pt x="516" y="114"/>
                  </a:lnTo>
                  <a:lnTo>
                    <a:pt x="521" y="130"/>
                  </a:lnTo>
                  <a:lnTo>
                    <a:pt x="516" y="146"/>
                  </a:lnTo>
                  <a:lnTo>
                    <a:pt x="500" y="157"/>
                  </a:lnTo>
                  <a:lnTo>
                    <a:pt x="477" y="165"/>
                  </a:lnTo>
                  <a:lnTo>
                    <a:pt x="453" y="167"/>
                  </a:lnTo>
                  <a:lnTo>
                    <a:pt x="429" y="170"/>
                  </a:lnTo>
                  <a:lnTo>
                    <a:pt x="409" y="170"/>
                  </a:lnTo>
                  <a:lnTo>
                    <a:pt x="390" y="170"/>
                  </a:lnTo>
                  <a:lnTo>
                    <a:pt x="372" y="167"/>
                  </a:lnTo>
                  <a:lnTo>
                    <a:pt x="351" y="159"/>
                  </a:lnTo>
                  <a:lnTo>
                    <a:pt x="333" y="146"/>
                  </a:lnTo>
                  <a:lnTo>
                    <a:pt x="333" y="146"/>
                  </a:lnTo>
                  <a:lnTo>
                    <a:pt x="280" y="183"/>
                  </a:lnTo>
                  <a:lnTo>
                    <a:pt x="230" y="228"/>
                  </a:lnTo>
                  <a:lnTo>
                    <a:pt x="181" y="287"/>
                  </a:lnTo>
                  <a:lnTo>
                    <a:pt x="139" y="351"/>
                  </a:lnTo>
                  <a:lnTo>
                    <a:pt x="105" y="420"/>
                  </a:lnTo>
                  <a:lnTo>
                    <a:pt x="84" y="492"/>
                  </a:lnTo>
                  <a:lnTo>
                    <a:pt x="76" y="563"/>
                  </a:lnTo>
                  <a:lnTo>
                    <a:pt x="79" y="609"/>
                  </a:lnTo>
                  <a:lnTo>
                    <a:pt x="92" y="648"/>
                  </a:lnTo>
                  <a:lnTo>
                    <a:pt x="115" y="686"/>
                  </a:lnTo>
                  <a:lnTo>
                    <a:pt x="134" y="702"/>
                  </a:lnTo>
                  <a:lnTo>
                    <a:pt x="154" y="715"/>
                  </a:lnTo>
                  <a:lnTo>
                    <a:pt x="181" y="728"/>
                  </a:lnTo>
                  <a:lnTo>
                    <a:pt x="215" y="739"/>
                  </a:lnTo>
                  <a:lnTo>
                    <a:pt x="262" y="755"/>
                  </a:lnTo>
                  <a:lnTo>
                    <a:pt x="288" y="763"/>
                  </a:lnTo>
                  <a:lnTo>
                    <a:pt x="317" y="771"/>
                  </a:lnTo>
                  <a:lnTo>
                    <a:pt x="340" y="779"/>
                  </a:lnTo>
                  <a:lnTo>
                    <a:pt x="356" y="784"/>
                  </a:lnTo>
                  <a:lnTo>
                    <a:pt x="385" y="800"/>
                  </a:lnTo>
                  <a:lnTo>
                    <a:pt x="406" y="824"/>
                  </a:lnTo>
                  <a:lnTo>
                    <a:pt x="422" y="853"/>
                  </a:lnTo>
                  <a:lnTo>
                    <a:pt x="429" y="888"/>
                  </a:lnTo>
                  <a:lnTo>
                    <a:pt x="424" y="920"/>
                  </a:lnTo>
                  <a:lnTo>
                    <a:pt x="411" y="952"/>
                  </a:lnTo>
                  <a:lnTo>
                    <a:pt x="393" y="983"/>
                  </a:lnTo>
                  <a:lnTo>
                    <a:pt x="369" y="1007"/>
                  </a:lnTo>
                  <a:lnTo>
                    <a:pt x="338" y="1023"/>
                  </a:lnTo>
                  <a:lnTo>
                    <a:pt x="301" y="1031"/>
                  </a:lnTo>
                  <a:lnTo>
                    <a:pt x="267" y="1026"/>
                  </a:lnTo>
                  <a:lnTo>
                    <a:pt x="233" y="1015"/>
                  </a:lnTo>
                  <a:lnTo>
                    <a:pt x="204" y="1002"/>
                  </a:lnTo>
                  <a:lnTo>
                    <a:pt x="186" y="986"/>
                  </a:lnTo>
                  <a:lnTo>
                    <a:pt x="178" y="976"/>
                  </a:lnTo>
                  <a:lnTo>
                    <a:pt x="178" y="970"/>
                  </a:lnTo>
                  <a:lnTo>
                    <a:pt x="181" y="968"/>
                  </a:lnTo>
                  <a:lnTo>
                    <a:pt x="183" y="962"/>
                  </a:lnTo>
                  <a:lnTo>
                    <a:pt x="186" y="960"/>
                  </a:lnTo>
                  <a:lnTo>
                    <a:pt x="194" y="960"/>
                  </a:lnTo>
                  <a:lnTo>
                    <a:pt x="196" y="960"/>
                  </a:lnTo>
                  <a:lnTo>
                    <a:pt x="202" y="962"/>
                  </a:lnTo>
                  <a:lnTo>
                    <a:pt x="207" y="968"/>
                  </a:lnTo>
                  <a:lnTo>
                    <a:pt x="244" y="986"/>
                  </a:lnTo>
                  <a:lnTo>
                    <a:pt x="275" y="994"/>
                  </a:lnTo>
                  <a:lnTo>
                    <a:pt x="301" y="997"/>
                  </a:lnTo>
                  <a:lnTo>
                    <a:pt x="325" y="991"/>
                  </a:lnTo>
                  <a:lnTo>
                    <a:pt x="343" y="976"/>
                  </a:lnTo>
                  <a:lnTo>
                    <a:pt x="354" y="954"/>
                  </a:lnTo>
                  <a:lnTo>
                    <a:pt x="356" y="930"/>
                  </a:lnTo>
                  <a:lnTo>
                    <a:pt x="351" y="904"/>
                  </a:lnTo>
                  <a:lnTo>
                    <a:pt x="338" y="885"/>
                  </a:lnTo>
                  <a:lnTo>
                    <a:pt x="319" y="872"/>
                  </a:lnTo>
                  <a:lnTo>
                    <a:pt x="299" y="861"/>
                  </a:lnTo>
                  <a:lnTo>
                    <a:pt x="272" y="856"/>
                  </a:lnTo>
                  <a:lnTo>
                    <a:pt x="217" y="837"/>
                  </a:lnTo>
                  <a:lnTo>
                    <a:pt x="175" y="824"/>
                  </a:lnTo>
                  <a:lnTo>
                    <a:pt x="141" y="813"/>
                  </a:lnTo>
                  <a:lnTo>
                    <a:pt x="118" y="803"/>
                  </a:lnTo>
                  <a:lnTo>
                    <a:pt x="97" y="789"/>
                  </a:lnTo>
                  <a:lnTo>
                    <a:pt x="81" y="779"/>
                  </a:lnTo>
                  <a:lnTo>
                    <a:pt x="65" y="763"/>
                  </a:lnTo>
                  <a:lnTo>
                    <a:pt x="37" y="728"/>
                  </a:lnTo>
                  <a:lnTo>
                    <a:pt x="16" y="688"/>
                  </a:lnTo>
                  <a:lnTo>
                    <a:pt x="5" y="646"/>
                  </a:lnTo>
                  <a:lnTo>
                    <a:pt x="0" y="601"/>
                  </a:lnTo>
                  <a:lnTo>
                    <a:pt x="8" y="523"/>
                  </a:lnTo>
                  <a:lnTo>
                    <a:pt x="29" y="449"/>
                  </a:lnTo>
                  <a:lnTo>
                    <a:pt x="60" y="377"/>
                  </a:lnTo>
                  <a:lnTo>
                    <a:pt x="102" y="311"/>
                  </a:lnTo>
                  <a:lnTo>
                    <a:pt x="149" y="250"/>
                  </a:lnTo>
                  <a:lnTo>
                    <a:pt x="204" y="196"/>
                  </a:lnTo>
                  <a:lnTo>
                    <a:pt x="259" y="154"/>
                  </a:lnTo>
                  <a:lnTo>
                    <a:pt x="314" y="119"/>
                  </a:lnTo>
                  <a:lnTo>
                    <a:pt x="304" y="87"/>
                  </a:lnTo>
                  <a:lnTo>
                    <a:pt x="304" y="61"/>
                  </a:lnTo>
                  <a:lnTo>
                    <a:pt x="304" y="48"/>
                  </a:lnTo>
                  <a:lnTo>
                    <a:pt x="304" y="32"/>
                  </a:lnTo>
                  <a:lnTo>
                    <a:pt x="309" y="16"/>
                  </a:lnTo>
                  <a:lnTo>
                    <a:pt x="317" y="5"/>
                  </a:lnTo>
                  <a:lnTo>
                    <a:pt x="3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Rectangle 14"/>
            <p:cNvSpPr>
              <a:spLocks noChangeArrowheads="1"/>
            </p:cNvSpPr>
            <p:nvPr/>
          </p:nvSpPr>
          <p:spPr bwMode="auto">
            <a:xfrm>
              <a:off x="6659" y="2276"/>
              <a:ext cx="1016" cy="7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6876" y="2609"/>
              <a:ext cx="500" cy="760"/>
            </a:xfrm>
            <a:custGeom>
              <a:avLst/>
              <a:gdLst/>
              <a:ahLst/>
              <a:cxnLst>
                <a:cxn ang="0">
                  <a:pos x="293" y="5"/>
                </a:cxn>
                <a:cxn ang="0">
                  <a:pos x="398" y="45"/>
                </a:cxn>
                <a:cxn ang="0">
                  <a:pos x="472" y="119"/>
                </a:cxn>
                <a:cxn ang="0">
                  <a:pos x="500" y="223"/>
                </a:cxn>
                <a:cxn ang="0">
                  <a:pos x="474" y="322"/>
                </a:cxn>
                <a:cxn ang="0">
                  <a:pos x="417" y="401"/>
                </a:cxn>
                <a:cxn ang="0">
                  <a:pos x="338" y="470"/>
                </a:cxn>
                <a:cxn ang="0">
                  <a:pos x="283" y="513"/>
                </a:cxn>
                <a:cxn ang="0">
                  <a:pos x="228" y="558"/>
                </a:cxn>
                <a:cxn ang="0">
                  <a:pos x="157" y="622"/>
                </a:cxn>
                <a:cxn ang="0">
                  <a:pos x="320" y="662"/>
                </a:cxn>
                <a:cxn ang="0">
                  <a:pos x="362" y="662"/>
                </a:cxn>
                <a:cxn ang="0">
                  <a:pos x="417" y="659"/>
                </a:cxn>
                <a:cxn ang="0">
                  <a:pos x="440" y="643"/>
                </a:cxn>
                <a:cxn ang="0">
                  <a:pos x="453" y="595"/>
                </a:cxn>
                <a:cxn ang="0">
                  <a:pos x="458" y="550"/>
                </a:cxn>
                <a:cxn ang="0">
                  <a:pos x="500" y="550"/>
                </a:cxn>
                <a:cxn ang="0">
                  <a:pos x="0" y="760"/>
                </a:cxn>
                <a:cxn ang="0">
                  <a:pos x="0" y="728"/>
                </a:cxn>
                <a:cxn ang="0">
                  <a:pos x="11" y="712"/>
                </a:cxn>
                <a:cxn ang="0">
                  <a:pos x="304" y="420"/>
                </a:cxn>
                <a:cxn ang="0">
                  <a:pos x="348" y="353"/>
                </a:cxn>
                <a:cxn ang="0">
                  <a:pos x="385" y="271"/>
                </a:cxn>
                <a:cxn ang="0">
                  <a:pos x="385" y="186"/>
                </a:cxn>
                <a:cxn ang="0">
                  <a:pos x="356" y="114"/>
                </a:cxn>
                <a:cxn ang="0">
                  <a:pos x="301" y="61"/>
                </a:cxn>
                <a:cxn ang="0">
                  <a:pos x="217" y="40"/>
                </a:cxn>
                <a:cxn ang="0">
                  <a:pos x="160" y="50"/>
                </a:cxn>
                <a:cxn ang="0">
                  <a:pos x="100" y="85"/>
                </a:cxn>
                <a:cxn ang="0">
                  <a:pos x="55" y="149"/>
                </a:cxn>
                <a:cxn ang="0">
                  <a:pos x="97" y="159"/>
                </a:cxn>
                <a:cxn ang="0">
                  <a:pos x="115" y="183"/>
                </a:cxn>
                <a:cxn ang="0">
                  <a:pos x="118" y="207"/>
                </a:cxn>
                <a:cxn ang="0">
                  <a:pos x="100" y="255"/>
                </a:cxn>
                <a:cxn ang="0">
                  <a:pos x="60" y="268"/>
                </a:cxn>
                <a:cxn ang="0">
                  <a:pos x="39" y="266"/>
                </a:cxn>
                <a:cxn ang="0">
                  <a:pos x="13" y="247"/>
                </a:cxn>
                <a:cxn ang="0">
                  <a:pos x="0" y="207"/>
                </a:cxn>
                <a:cxn ang="0">
                  <a:pos x="21" y="119"/>
                </a:cxn>
                <a:cxn ang="0">
                  <a:pos x="84" y="48"/>
                </a:cxn>
                <a:cxn ang="0">
                  <a:pos x="178" y="5"/>
                </a:cxn>
              </a:cxnLst>
              <a:rect l="0" t="0" r="r" b="b"/>
              <a:pathLst>
                <a:path w="500" h="760">
                  <a:moveTo>
                    <a:pt x="233" y="0"/>
                  </a:moveTo>
                  <a:lnTo>
                    <a:pt x="293" y="5"/>
                  </a:lnTo>
                  <a:lnTo>
                    <a:pt x="351" y="21"/>
                  </a:lnTo>
                  <a:lnTo>
                    <a:pt x="398" y="45"/>
                  </a:lnTo>
                  <a:lnTo>
                    <a:pt x="440" y="77"/>
                  </a:lnTo>
                  <a:lnTo>
                    <a:pt x="472" y="119"/>
                  </a:lnTo>
                  <a:lnTo>
                    <a:pt x="492" y="167"/>
                  </a:lnTo>
                  <a:lnTo>
                    <a:pt x="500" y="223"/>
                  </a:lnTo>
                  <a:lnTo>
                    <a:pt x="492" y="276"/>
                  </a:lnTo>
                  <a:lnTo>
                    <a:pt x="474" y="322"/>
                  </a:lnTo>
                  <a:lnTo>
                    <a:pt x="448" y="364"/>
                  </a:lnTo>
                  <a:lnTo>
                    <a:pt x="417" y="401"/>
                  </a:lnTo>
                  <a:lnTo>
                    <a:pt x="377" y="436"/>
                  </a:lnTo>
                  <a:lnTo>
                    <a:pt x="338" y="470"/>
                  </a:lnTo>
                  <a:lnTo>
                    <a:pt x="309" y="492"/>
                  </a:lnTo>
                  <a:lnTo>
                    <a:pt x="283" y="513"/>
                  </a:lnTo>
                  <a:lnTo>
                    <a:pt x="257" y="534"/>
                  </a:lnTo>
                  <a:lnTo>
                    <a:pt x="228" y="558"/>
                  </a:lnTo>
                  <a:lnTo>
                    <a:pt x="197" y="587"/>
                  </a:lnTo>
                  <a:lnTo>
                    <a:pt x="157" y="622"/>
                  </a:lnTo>
                  <a:lnTo>
                    <a:pt x="113" y="662"/>
                  </a:lnTo>
                  <a:lnTo>
                    <a:pt x="320" y="662"/>
                  </a:lnTo>
                  <a:lnTo>
                    <a:pt x="335" y="662"/>
                  </a:lnTo>
                  <a:lnTo>
                    <a:pt x="362" y="662"/>
                  </a:lnTo>
                  <a:lnTo>
                    <a:pt x="393" y="662"/>
                  </a:lnTo>
                  <a:lnTo>
                    <a:pt x="417" y="659"/>
                  </a:lnTo>
                  <a:lnTo>
                    <a:pt x="432" y="657"/>
                  </a:lnTo>
                  <a:lnTo>
                    <a:pt x="440" y="643"/>
                  </a:lnTo>
                  <a:lnTo>
                    <a:pt x="445" y="622"/>
                  </a:lnTo>
                  <a:lnTo>
                    <a:pt x="453" y="595"/>
                  </a:lnTo>
                  <a:lnTo>
                    <a:pt x="456" y="572"/>
                  </a:lnTo>
                  <a:lnTo>
                    <a:pt x="458" y="550"/>
                  </a:lnTo>
                  <a:lnTo>
                    <a:pt x="500" y="550"/>
                  </a:lnTo>
                  <a:lnTo>
                    <a:pt x="500" y="550"/>
                  </a:lnTo>
                  <a:lnTo>
                    <a:pt x="464" y="760"/>
                  </a:lnTo>
                  <a:lnTo>
                    <a:pt x="0" y="760"/>
                  </a:lnTo>
                  <a:lnTo>
                    <a:pt x="0" y="739"/>
                  </a:lnTo>
                  <a:lnTo>
                    <a:pt x="0" y="728"/>
                  </a:lnTo>
                  <a:lnTo>
                    <a:pt x="5" y="720"/>
                  </a:lnTo>
                  <a:lnTo>
                    <a:pt x="11" y="712"/>
                  </a:lnTo>
                  <a:lnTo>
                    <a:pt x="283" y="441"/>
                  </a:lnTo>
                  <a:lnTo>
                    <a:pt x="304" y="420"/>
                  </a:lnTo>
                  <a:lnTo>
                    <a:pt x="327" y="391"/>
                  </a:lnTo>
                  <a:lnTo>
                    <a:pt x="348" y="353"/>
                  </a:lnTo>
                  <a:lnTo>
                    <a:pt x="369" y="316"/>
                  </a:lnTo>
                  <a:lnTo>
                    <a:pt x="385" y="271"/>
                  </a:lnTo>
                  <a:lnTo>
                    <a:pt x="390" y="223"/>
                  </a:lnTo>
                  <a:lnTo>
                    <a:pt x="385" y="186"/>
                  </a:lnTo>
                  <a:lnTo>
                    <a:pt x="375" y="149"/>
                  </a:lnTo>
                  <a:lnTo>
                    <a:pt x="356" y="114"/>
                  </a:lnTo>
                  <a:lnTo>
                    <a:pt x="333" y="85"/>
                  </a:lnTo>
                  <a:lnTo>
                    <a:pt x="301" y="61"/>
                  </a:lnTo>
                  <a:lnTo>
                    <a:pt x="262" y="45"/>
                  </a:lnTo>
                  <a:lnTo>
                    <a:pt x="217" y="40"/>
                  </a:lnTo>
                  <a:lnTo>
                    <a:pt x="189" y="42"/>
                  </a:lnTo>
                  <a:lnTo>
                    <a:pt x="160" y="50"/>
                  </a:lnTo>
                  <a:lnTo>
                    <a:pt x="128" y="64"/>
                  </a:lnTo>
                  <a:lnTo>
                    <a:pt x="100" y="85"/>
                  </a:lnTo>
                  <a:lnTo>
                    <a:pt x="73" y="112"/>
                  </a:lnTo>
                  <a:lnTo>
                    <a:pt x="55" y="149"/>
                  </a:lnTo>
                  <a:lnTo>
                    <a:pt x="79" y="151"/>
                  </a:lnTo>
                  <a:lnTo>
                    <a:pt x="97" y="159"/>
                  </a:lnTo>
                  <a:lnTo>
                    <a:pt x="107" y="170"/>
                  </a:lnTo>
                  <a:lnTo>
                    <a:pt x="115" y="183"/>
                  </a:lnTo>
                  <a:lnTo>
                    <a:pt x="118" y="197"/>
                  </a:lnTo>
                  <a:lnTo>
                    <a:pt x="118" y="207"/>
                  </a:lnTo>
                  <a:lnTo>
                    <a:pt x="113" y="236"/>
                  </a:lnTo>
                  <a:lnTo>
                    <a:pt x="100" y="255"/>
                  </a:lnTo>
                  <a:lnTo>
                    <a:pt x="81" y="266"/>
                  </a:lnTo>
                  <a:lnTo>
                    <a:pt x="60" y="268"/>
                  </a:lnTo>
                  <a:lnTo>
                    <a:pt x="52" y="268"/>
                  </a:lnTo>
                  <a:lnTo>
                    <a:pt x="39" y="266"/>
                  </a:lnTo>
                  <a:lnTo>
                    <a:pt x="26" y="260"/>
                  </a:lnTo>
                  <a:lnTo>
                    <a:pt x="13" y="247"/>
                  </a:lnTo>
                  <a:lnTo>
                    <a:pt x="3" y="231"/>
                  </a:lnTo>
                  <a:lnTo>
                    <a:pt x="0" y="207"/>
                  </a:lnTo>
                  <a:lnTo>
                    <a:pt x="5" y="162"/>
                  </a:lnTo>
                  <a:lnTo>
                    <a:pt x="21" y="119"/>
                  </a:lnTo>
                  <a:lnTo>
                    <a:pt x="47" y="80"/>
                  </a:lnTo>
                  <a:lnTo>
                    <a:pt x="84" y="48"/>
                  </a:lnTo>
                  <a:lnTo>
                    <a:pt x="126" y="21"/>
                  </a:lnTo>
                  <a:lnTo>
                    <a:pt x="178" y="5"/>
                  </a:lnTo>
                  <a:lnTo>
                    <a:pt x="2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noEditPoints="1"/>
            </p:cNvSpPr>
            <p:nvPr/>
          </p:nvSpPr>
          <p:spPr bwMode="auto">
            <a:xfrm>
              <a:off x="8083" y="1346"/>
              <a:ext cx="647" cy="837"/>
            </a:xfrm>
            <a:custGeom>
              <a:avLst/>
              <a:gdLst/>
              <a:ahLst/>
              <a:cxnLst>
                <a:cxn ang="0">
                  <a:pos x="260" y="345"/>
                </a:cxn>
                <a:cxn ang="0">
                  <a:pos x="168" y="428"/>
                </a:cxn>
                <a:cxn ang="0">
                  <a:pos x="131" y="505"/>
                </a:cxn>
                <a:cxn ang="0">
                  <a:pos x="105" y="606"/>
                </a:cxn>
                <a:cxn ang="0">
                  <a:pos x="97" y="683"/>
                </a:cxn>
                <a:cxn ang="0">
                  <a:pos x="121" y="747"/>
                </a:cxn>
                <a:cxn ang="0">
                  <a:pos x="197" y="798"/>
                </a:cxn>
                <a:cxn ang="0">
                  <a:pos x="239" y="800"/>
                </a:cxn>
                <a:cxn ang="0">
                  <a:pos x="330" y="779"/>
                </a:cxn>
                <a:cxn ang="0">
                  <a:pos x="430" y="688"/>
                </a:cxn>
                <a:cxn ang="0">
                  <a:pos x="485" y="572"/>
                </a:cxn>
                <a:cxn ang="0">
                  <a:pos x="503" y="481"/>
                </a:cxn>
                <a:cxn ang="0">
                  <a:pos x="480" y="391"/>
                </a:cxn>
                <a:cxn ang="0">
                  <a:pos x="399" y="330"/>
                </a:cxn>
                <a:cxn ang="0">
                  <a:pos x="425" y="5"/>
                </a:cxn>
                <a:cxn ang="0">
                  <a:pos x="564" y="80"/>
                </a:cxn>
                <a:cxn ang="0">
                  <a:pos x="642" y="236"/>
                </a:cxn>
                <a:cxn ang="0">
                  <a:pos x="639" y="393"/>
                </a:cxn>
                <a:cxn ang="0">
                  <a:pos x="590" y="553"/>
                </a:cxn>
                <a:cxn ang="0">
                  <a:pos x="498" y="707"/>
                </a:cxn>
                <a:cxn ang="0">
                  <a:pos x="359" y="813"/>
                </a:cxn>
                <a:cxn ang="0">
                  <a:pos x="181" y="832"/>
                </a:cxn>
                <a:cxn ang="0">
                  <a:pos x="66" y="776"/>
                </a:cxn>
                <a:cxn ang="0">
                  <a:pos x="8" y="686"/>
                </a:cxn>
                <a:cxn ang="0">
                  <a:pos x="3" y="595"/>
                </a:cxn>
                <a:cxn ang="0">
                  <a:pos x="21" y="516"/>
                </a:cxn>
                <a:cxn ang="0">
                  <a:pos x="118" y="385"/>
                </a:cxn>
                <a:cxn ang="0">
                  <a:pos x="286" y="300"/>
                </a:cxn>
                <a:cxn ang="0">
                  <a:pos x="440" y="314"/>
                </a:cxn>
                <a:cxn ang="0">
                  <a:pos x="514" y="396"/>
                </a:cxn>
                <a:cxn ang="0">
                  <a:pos x="537" y="380"/>
                </a:cxn>
                <a:cxn ang="0">
                  <a:pos x="550" y="276"/>
                </a:cxn>
                <a:cxn ang="0">
                  <a:pos x="535" y="146"/>
                </a:cxn>
                <a:cxn ang="0">
                  <a:pos x="464" y="58"/>
                </a:cxn>
                <a:cxn ang="0">
                  <a:pos x="367" y="32"/>
                </a:cxn>
                <a:cxn ang="0">
                  <a:pos x="296" y="42"/>
                </a:cxn>
                <a:cxn ang="0">
                  <a:pos x="199" y="119"/>
                </a:cxn>
                <a:cxn ang="0">
                  <a:pos x="239" y="141"/>
                </a:cxn>
                <a:cxn ang="0">
                  <a:pos x="226" y="202"/>
                </a:cxn>
                <a:cxn ang="0">
                  <a:pos x="160" y="218"/>
                </a:cxn>
                <a:cxn ang="0">
                  <a:pos x="134" y="189"/>
                </a:cxn>
                <a:cxn ang="0">
                  <a:pos x="142" y="143"/>
                </a:cxn>
                <a:cxn ang="0">
                  <a:pos x="194" y="64"/>
                </a:cxn>
                <a:cxn ang="0">
                  <a:pos x="312" y="5"/>
                </a:cxn>
              </a:cxnLst>
              <a:rect l="0" t="0" r="r" b="b"/>
              <a:pathLst>
                <a:path w="647" h="837">
                  <a:moveTo>
                    <a:pt x="354" y="324"/>
                  </a:moveTo>
                  <a:lnTo>
                    <a:pt x="304" y="330"/>
                  </a:lnTo>
                  <a:lnTo>
                    <a:pt x="260" y="345"/>
                  </a:lnTo>
                  <a:lnTo>
                    <a:pt x="223" y="369"/>
                  </a:lnTo>
                  <a:lnTo>
                    <a:pt x="192" y="399"/>
                  </a:lnTo>
                  <a:lnTo>
                    <a:pt x="168" y="428"/>
                  </a:lnTo>
                  <a:lnTo>
                    <a:pt x="150" y="457"/>
                  </a:lnTo>
                  <a:lnTo>
                    <a:pt x="137" y="484"/>
                  </a:lnTo>
                  <a:lnTo>
                    <a:pt x="131" y="505"/>
                  </a:lnTo>
                  <a:lnTo>
                    <a:pt x="121" y="534"/>
                  </a:lnTo>
                  <a:lnTo>
                    <a:pt x="113" y="569"/>
                  </a:lnTo>
                  <a:lnTo>
                    <a:pt x="105" y="606"/>
                  </a:lnTo>
                  <a:lnTo>
                    <a:pt x="100" y="641"/>
                  </a:lnTo>
                  <a:lnTo>
                    <a:pt x="97" y="667"/>
                  </a:lnTo>
                  <a:lnTo>
                    <a:pt x="97" y="683"/>
                  </a:lnTo>
                  <a:lnTo>
                    <a:pt x="100" y="702"/>
                  </a:lnTo>
                  <a:lnTo>
                    <a:pt x="108" y="726"/>
                  </a:lnTo>
                  <a:lnTo>
                    <a:pt x="121" y="747"/>
                  </a:lnTo>
                  <a:lnTo>
                    <a:pt x="139" y="768"/>
                  </a:lnTo>
                  <a:lnTo>
                    <a:pt x="163" y="784"/>
                  </a:lnTo>
                  <a:lnTo>
                    <a:pt x="197" y="798"/>
                  </a:lnTo>
                  <a:lnTo>
                    <a:pt x="239" y="800"/>
                  </a:lnTo>
                  <a:lnTo>
                    <a:pt x="239" y="800"/>
                  </a:lnTo>
                  <a:lnTo>
                    <a:pt x="239" y="800"/>
                  </a:lnTo>
                  <a:lnTo>
                    <a:pt x="239" y="800"/>
                  </a:lnTo>
                  <a:lnTo>
                    <a:pt x="289" y="795"/>
                  </a:lnTo>
                  <a:lnTo>
                    <a:pt x="330" y="779"/>
                  </a:lnTo>
                  <a:lnTo>
                    <a:pt x="370" y="755"/>
                  </a:lnTo>
                  <a:lnTo>
                    <a:pt x="401" y="723"/>
                  </a:lnTo>
                  <a:lnTo>
                    <a:pt x="430" y="688"/>
                  </a:lnTo>
                  <a:lnTo>
                    <a:pt x="451" y="651"/>
                  </a:lnTo>
                  <a:lnTo>
                    <a:pt x="469" y="611"/>
                  </a:lnTo>
                  <a:lnTo>
                    <a:pt x="485" y="572"/>
                  </a:lnTo>
                  <a:lnTo>
                    <a:pt x="495" y="537"/>
                  </a:lnTo>
                  <a:lnTo>
                    <a:pt x="501" y="505"/>
                  </a:lnTo>
                  <a:lnTo>
                    <a:pt x="503" y="481"/>
                  </a:lnTo>
                  <a:lnTo>
                    <a:pt x="501" y="452"/>
                  </a:lnTo>
                  <a:lnTo>
                    <a:pt x="493" y="420"/>
                  </a:lnTo>
                  <a:lnTo>
                    <a:pt x="480" y="391"/>
                  </a:lnTo>
                  <a:lnTo>
                    <a:pt x="459" y="364"/>
                  </a:lnTo>
                  <a:lnTo>
                    <a:pt x="433" y="343"/>
                  </a:lnTo>
                  <a:lnTo>
                    <a:pt x="399" y="330"/>
                  </a:lnTo>
                  <a:lnTo>
                    <a:pt x="354" y="324"/>
                  </a:lnTo>
                  <a:close/>
                  <a:moveTo>
                    <a:pt x="370" y="0"/>
                  </a:moveTo>
                  <a:lnTo>
                    <a:pt x="425" y="5"/>
                  </a:lnTo>
                  <a:lnTo>
                    <a:pt x="477" y="18"/>
                  </a:lnTo>
                  <a:lnTo>
                    <a:pt x="524" y="45"/>
                  </a:lnTo>
                  <a:lnTo>
                    <a:pt x="564" y="80"/>
                  </a:lnTo>
                  <a:lnTo>
                    <a:pt x="598" y="122"/>
                  </a:lnTo>
                  <a:lnTo>
                    <a:pt x="624" y="175"/>
                  </a:lnTo>
                  <a:lnTo>
                    <a:pt x="642" y="236"/>
                  </a:lnTo>
                  <a:lnTo>
                    <a:pt x="647" y="306"/>
                  </a:lnTo>
                  <a:lnTo>
                    <a:pt x="645" y="348"/>
                  </a:lnTo>
                  <a:lnTo>
                    <a:pt x="639" y="393"/>
                  </a:lnTo>
                  <a:lnTo>
                    <a:pt x="626" y="444"/>
                  </a:lnTo>
                  <a:lnTo>
                    <a:pt x="611" y="497"/>
                  </a:lnTo>
                  <a:lnTo>
                    <a:pt x="590" y="553"/>
                  </a:lnTo>
                  <a:lnTo>
                    <a:pt x="566" y="606"/>
                  </a:lnTo>
                  <a:lnTo>
                    <a:pt x="535" y="657"/>
                  </a:lnTo>
                  <a:lnTo>
                    <a:pt x="498" y="707"/>
                  </a:lnTo>
                  <a:lnTo>
                    <a:pt x="459" y="750"/>
                  </a:lnTo>
                  <a:lnTo>
                    <a:pt x="412" y="784"/>
                  </a:lnTo>
                  <a:lnTo>
                    <a:pt x="359" y="813"/>
                  </a:lnTo>
                  <a:lnTo>
                    <a:pt x="302" y="829"/>
                  </a:lnTo>
                  <a:lnTo>
                    <a:pt x="236" y="837"/>
                  </a:lnTo>
                  <a:lnTo>
                    <a:pt x="181" y="832"/>
                  </a:lnTo>
                  <a:lnTo>
                    <a:pt x="137" y="819"/>
                  </a:lnTo>
                  <a:lnTo>
                    <a:pt x="97" y="800"/>
                  </a:lnTo>
                  <a:lnTo>
                    <a:pt x="66" y="776"/>
                  </a:lnTo>
                  <a:lnTo>
                    <a:pt x="40" y="747"/>
                  </a:lnTo>
                  <a:lnTo>
                    <a:pt x="21" y="718"/>
                  </a:lnTo>
                  <a:lnTo>
                    <a:pt x="8" y="686"/>
                  </a:lnTo>
                  <a:lnTo>
                    <a:pt x="0" y="657"/>
                  </a:lnTo>
                  <a:lnTo>
                    <a:pt x="0" y="627"/>
                  </a:lnTo>
                  <a:lnTo>
                    <a:pt x="3" y="595"/>
                  </a:lnTo>
                  <a:lnTo>
                    <a:pt x="8" y="564"/>
                  </a:lnTo>
                  <a:lnTo>
                    <a:pt x="16" y="534"/>
                  </a:lnTo>
                  <a:lnTo>
                    <a:pt x="21" y="516"/>
                  </a:lnTo>
                  <a:lnTo>
                    <a:pt x="45" y="470"/>
                  </a:lnTo>
                  <a:lnTo>
                    <a:pt x="76" y="428"/>
                  </a:lnTo>
                  <a:lnTo>
                    <a:pt x="118" y="385"/>
                  </a:lnTo>
                  <a:lnTo>
                    <a:pt x="168" y="348"/>
                  </a:lnTo>
                  <a:lnTo>
                    <a:pt x="226" y="319"/>
                  </a:lnTo>
                  <a:lnTo>
                    <a:pt x="286" y="300"/>
                  </a:lnTo>
                  <a:lnTo>
                    <a:pt x="351" y="292"/>
                  </a:lnTo>
                  <a:lnTo>
                    <a:pt x="401" y="298"/>
                  </a:lnTo>
                  <a:lnTo>
                    <a:pt x="440" y="314"/>
                  </a:lnTo>
                  <a:lnTo>
                    <a:pt x="472" y="335"/>
                  </a:lnTo>
                  <a:lnTo>
                    <a:pt x="495" y="364"/>
                  </a:lnTo>
                  <a:lnTo>
                    <a:pt x="514" y="396"/>
                  </a:lnTo>
                  <a:lnTo>
                    <a:pt x="524" y="428"/>
                  </a:lnTo>
                  <a:lnTo>
                    <a:pt x="524" y="428"/>
                  </a:lnTo>
                  <a:lnTo>
                    <a:pt x="537" y="380"/>
                  </a:lnTo>
                  <a:lnTo>
                    <a:pt x="545" y="340"/>
                  </a:lnTo>
                  <a:lnTo>
                    <a:pt x="548" y="306"/>
                  </a:lnTo>
                  <a:lnTo>
                    <a:pt x="550" y="276"/>
                  </a:lnTo>
                  <a:lnTo>
                    <a:pt x="553" y="247"/>
                  </a:lnTo>
                  <a:lnTo>
                    <a:pt x="548" y="191"/>
                  </a:lnTo>
                  <a:lnTo>
                    <a:pt x="535" y="146"/>
                  </a:lnTo>
                  <a:lnTo>
                    <a:pt x="516" y="109"/>
                  </a:lnTo>
                  <a:lnTo>
                    <a:pt x="490" y="80"/>
                  </a:lnTo>
                  <a:lnTo>
                    <a:pt x="464" y="58"/>
                  </a:lnTo>
                  <a:lnTo>
                    <a:pt x="433" y="42"/>
                  </a:lnTo>
                  <a:lnTo>
                    <a:pt x="399" y="34"/>
                  </a:lnTo>
                  <a:lnTo>
                    <a:pt x="367" y="32"/>
                  </a:lnTo>
                  <a:lnTo>
                    <a:pt x="351" y="32"/>
                  </a:lnTo>
                  <a:lnTo>
                    <a:pt x="328" y="34"/>
                  </a:lnTo>
                  <a:lnTo>
                    <a:pt x="296" y="42"/>
                  </a:lnTo>
                  <a:lnTo>
                    <a:pt x="262" y="58"/>
                  </a:lnTo>
                  <a:lnTo>
                    <a:pt x="228" y="82"/>
                  </a:lnTo>
                  <a:lnTo>
                    <a:pt x="199" y="119"/>
                  </a:lnTo>
                  <a:lnTo>
                    <a:pt x="215" y="119"/>
                  </a:lnTo>
                  <a:lnTo>
                    <a:pt x="228" y="127"/>
                  </a:lnTo>
                  <a:lnTo>
                    <a:pt x="239" y="141"/>
                  </a:lnTo>
                  <a:lnTo>
                    <a:pt x="241" y="162"/>
                  </a:lnTo>
                  <a:lnTo>
                    <a:pt x="239" y="181"/>
                  </a:lnTo>
                  <a:lnTo>
                    <a:pt x="226" y="202"/>
                  </a:lnTo>
                  <a:lnTo>
                    <a:pt x="205" y="215"/>
                  </a:lnTo>
                  <a:lnTo>
                    <a:pt x="179" y="223"/>
                  </a:lnTo>
                  <a:lnTo>
                    <a:pt x="160" y="218"/>
                  </a:lnTo>
                  <a:lnTo>
                    <a:pt x="147" y="210"/>
                  </a:lnTo>
                  <a:lnTo>
                    <a:pt x="139" y="199"/>
                  </a:lnTo>
                  <a:lnTo>
                    <a:pt x="134" y="189"/>
                  </a:lnTo>
                  <a:lnTo>
                    <a:pt x="134" y="181"/>
                  </a:lnTo>
                  <a:lnTo>
                    <a:pt x="137" y="167"/>
                  </a:lnTo>
                  <a:lnTo>
                    <a:pt x="142" y="143"/>
                  </a:lnTo>
                  <a:lnTo>
                    <a:pt x="155" y="119"/>
                  </a:lnTo>
                  <a:lnTo>
                    <a:pt x="171" y="90"/>
                  </a:lnTo>
                  <a:lnTo>
                    <a:pt x="194" y="64"/>
                  </a:lnTo>
                  <a:lnTo>
                    <a:pt x="226" y="37"/>
                  </a:lnTo>
                  <a:lnTo>
                    <a:pt x="265" y="18"/>
                  </a:lnTo>
                  <a:lnTo>
                    <a:pt x="312" y="5"/>
                  </a:lnTo>
                  <a:lnTo>
                    <a:pt x="3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Rectangle 17"/>
            <p:cNvSpPr>
              <a:spLocks noChangeArrowheads="1"/>
            </p:cNvSpPr>
            <p:nvPr/>
          </p:nvSpPr>
          <p:spPr bwMode="auto">
            <a:xfrm>
              <a:off x="9223" y="1189"/>
              <a:ext cx="450" cy="42"/>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8851" y="1380"/>
              <a:ext cx="1233" cy="803"/>
            </a:xfrm>
            <a:custGeom>
              <a:avLst/>
              <a:gdLst/>
              <a:ahLst/>
              <a:cxnLst>
                <a:cxn ang="0">
                  <a:pos x="586" y="6"/>
                </a:cxn>
                <a:cxn ang="0">
                  <a:pos x="689" y="3"/>
                </a:cxn>
                <a:cxn ang="0">
                  <a:pos x="765" y="0"/>
                </a:cxn>
                <a:cxn ang="0">
                  <a:pos x="778" y="11"/>
                </a:cxn>
                <a:cxn ang="0">
                  <a:pos x="778" y="24"/>
                </a:cxn>
                <a:cxn ang="0">
                  <a:pos x="765" y="40"/>
                </a:cxn>
                <a:cxn ang="0">
                  <a:pos x="746" y="40"/>
                </a:cxn>
                <a:cxn ang="0">
                  <a:pos x="702" y="46"/>
                </a:cxn>
                <a:cxn ang="0">
                  <a:pos x="668" y="75"/>
                </a:cxn>
                <a:cxn ang="0">
                  <a:pos x="1053" y="117"/>
                </a:cxn>
                <a:cxn ang="0">
                  <a:pos x="1063" y="91"/>
                </a:cxn>
                <a:cxn ang="0">
                  <a:pos x="1050" y="54"/>
                </a:cxn>
                <a:cxn ang="0">
                  <a:pos x="1003" y="40"/>
                </a:cxn>
                <a:cxn ang="0">
                  <a:pos x="992" y="38"/>
                </a:cxn>
                <a:cxn ang="0">
                  <a:pos x="982" y="27"/>
                </a:cxn>
                <a:cxn ang="0">
                  <a:pos x="990" y="6"/>
                </a:cxn>
                <a:cxn ang="0">
                  <a:pos x="1003" y="0"/>
                </a:cxn>
                <a:cxn ang="0">
                  <a:pos x="1089" y="3"/>
                </a:cxn>
                <a:cxn ang="0">
                  <a:pos x="1215" y="0"/>
                </a:cxn>
                <a:cxn ang="0">
                  <a:pos x="1231" y="11"/>
                </a:cxn>
                <a:cxn ang="0">
                  <a:pos x="1231" y="30"/>
                </a:cxn>
                <a:cxn ang="0">
                  <a:pos x="1218" y="38"/>
                </a:cxn>
                <a:cxn ang="0">
                  <a:pos x="1170" y="48"/>
                </a:cxn>
                <a:cxn ang="0">
                  <a:pos x="1100" y="104"/>
                </a:cxn>
                <a:cxn ang="0">
                  <a:pos x="694" y="779"/>
                </a:cxn>
                <a:cxn ang="0">
                  <a:pos x="678" y="798"/>
                </a:cxn>
                <a:cxn ang="0">
                  <a:pos x="652" y="803"/>
                </a:cxn>
                <a:cxn ang="0">
                  <a:pos x="639" y="790"/>
                </a:cxn>
                <a:cxn ang="0">
                  <a:pos x="573" y="194"/>
                </a:cxn>
                <a:cxn ang="0">
                  <a:pos x="215" y="793"/>
                </a:cxn>
                <a:cxn ang="0">
                  <a:pos x="196" y="801"/>
                </a:cxn>
                <a:cxn ang="0">
                  <a:pos x="173" y="801"/>
                </a:cxn>
                <a:cxn ang="0">
                  <a:pos x="165" y="782"/>
                </a:cxn>
                <a:cxn ang="0">
                  <a:pos x="86" y="62"/>
                </a:cxn>
                <a:cxn ang="0">
                  <a:pos x="57" y="43"/>
                </a:cxn>
                <a:cxn ang="0">
                  <a:pos x="18" y="40"/>
                </a:cxn>
                <a:cxn ang="0">
                  <a:pos x="5" y="35"/>
                </a:cxn>
                <a:cxn ang="0">
                  <a:pos x="2" y="16"/>
                </a:cxn>
                <a:cxn ang="0">
                  <a:pos x="13" y="3"/>
                </a:cxn>
                <a:cxn ang="0">
                  <a:pos x="60" y="3"/>
                </a:cxn>
                <a:cxn ang="0">
                  <a:pos x="173" y="6"/>
                </a:cxn>
                <a:cxn ang="0">
                  <a:pos x="288" y="0"/>
                </a:cxn>
                <a:cxn ang="0">
                  <a:pos x="304" y="8"/>
                </a:cxn>
                <a:cxn ang="0">
                  <a:pos x="304" y="24"/>
                </a:cxn>
                <a:cxn ang="0">
                  <a:pos x="293" y="40"/>
                </a:cxn>
                <a:cxn ang="0">
                  <a:pos x="275" y="40"/>
                </a:cxn>
                <a:cxn ang="0">
                  <a:pos x="233" y="46"/>
                </a:cxn>
                <a:cxn ang="0">
                  <a:pos x="196" y="75"/>
                </a:cxn>
                <a:cxn ang="0">
                  <a:pos x="196" y="83"/>
                </a:cxn>
                <a:cxn ang="0">
                  <a:pos x="259" y="649"/>
                </a:cxn>
                <a:cxn ang="0">
                  <a:pos x="560" y="75"/>
                </a:cxn>
                <a:cxn ang="0">
                  <a:pos x="547" y="46"/>
                </a:cxn>
                <a:cxn ang="0">
                  <a:pos x="495" y="40"/>
                </a:cxn>
                <a:cxn ang="0">
                  <a:pos x="476" y="38"/>
                </a:cxn>
                <a:cxn ang="0">
                  <a:pos x="474" y="16"/>
                </a:cxn>
                <a:cxn ang="0">
                  <a:pos x="484" y="3"/>
                </a:cxn>
                <a:cxn ang="0">
                  <a:pos x="495" y="0"/>
                </a:cxn>
              </a:cxnLst>
              <a:rect l="0" t="0" r="r" b="b"/>
              <a:pathLst>
                <a:path w="1233" h="803">
                  <a:moveTo>
                    <a:pt x="495" y="0"/>
                  </a:moveTo>
                  <a:lnTo>
                    <a:pt x="521" y="0"/>
                  </a:lnTo>
                  <a:lnTo>
                    <a:pt x="586" y="6"/>
                  </a:lnTo>
                  <a:lnTo>
                    <a:pt x="613" y="6"/>
                  </a:lnTo>
                  <a:lnTo>
                    <a:pt x="649" y="6"/>
                  </a:lnTo>
                  <a:lnTo>
                    <a:pt x="689" y="3"/>
                  </a:lnTo>
                  <a:lnTo>
                    <a:pt x="723" y="3"/>
                  </a:lnTo>
                  <a:lnTo>
                    <a:pt x="759" y="0"/>
                  </a:lnTo>
                  <a:lnTo>
                    <a:pt x="765" y="0"/>
                  </a:lnTo>
                  <a:lnTo>
                    <a:pt x="770" y="6"/>
                  </a:lnTo>
                  <a:lnTo>
                    <a:pt x="775" y="8"/>
                  </a:lnTo>
                  <a:lnTo>
                    <a:pt x="778" y="11"/>
                  </a:lnTo>
                  <a:lnTo>
                    <a:pt x="778" y="14"/>
                  </a:lnTo>
                  <a:lnTo>
                    <a:pt x="778" y="16"/>
                  </a:lnTo>
                  <a:lnTo>
                    <a:pt x="778" y="24"/>
                  </a:lnTo>
                  <a:lnTo>
                    <a:pt x="775" y="32"/>
                  </a:lnTo>
                  <a:lnTo>
                    <a:pt x="770" y="38"/>
                  </a:lnTo>
                  <a:lnTo>
                    <a:pt x="765" y="40"/>
                  </a:lnTo>
                  <a:lnTo>
                    <a:pt x="759" y="40"/>
                  </a:lnTo>
                  <a:lnTo>
                    <a:pt x="751" y="40"/>
                  </a:lnTo>
                  <a:lnTo>
                    <a:pt x="746" y="40"/>
                  </a:lnTo>
                  <a:lnTo>
                    <a:pt x="736" y="40"/>
                  </a:lnTo>
                  <a:lnTo>
                    <a:pt x="720" y="43"/>
                  </a:lnTo>
                  <a:lnTo>
                    <a:pt x="702" y="46"/>
                  </a:lnTo>
                  <a:lnTo>
                    <a:pt x="686" y="51"/>
                  </a:lnTo>
                  <a:lnTo>
                    <a:pt x="673" y="59"/>
                  </a:lnTo>
                  <a:lnTo>
                    <a:pt x="668" y="75"/>
                  </a:lnTo>
                  <a:lnTo>
                    <a:pt x="730" y="649"/>
                  </a:lnTo>
                  <a:lnTo>
                    <a:pt x="1047" y="123"/>
                  </a:lnTo>
                  <a:lnTo>
                    <a:pt x="1053" y="117"/>
                  </a:lnTo>
                  <a:lnTo>
                    <a:pt x="1055" y="109"/>
                  </a:lnTo>
                  <a:lnTo>
                    <a:pt x="1060" y="99"/>
                  </a:lnTo>
                  <a:lnTo>
                    <a:pt x="1063" y="91"/>
                  </a:lnTo>
                  <a:lnTo>
                    <a:pt x="1066" y="83"/>
                  </a:lnTo>
                  <a:lnTo>
                    <a:pt x="1060" y="64"/>
                  </a:lnTo>
                  <a:lnTo>
                    <a:pt x="1050" y="54"/>
                  </a:lnTo>
                  <a:lnTo>
                    <a:pt x="1037" y="46"/>
                  </a:lnTo>
                  <a:lnTo>
                    <a:pt x="1019" y="43"/>
                  </a:lnTo>
                  <a:lnTo>
                    <a:pt x="1003" y="40"/>
                  </a:lnTo>
                  <a:lnTo>
                    <a:pt x="1000" y="40"/>
                  </a:lnTo>
                  <a:lnTo>
                    <a:pt x="995" y="40"/>
                  </a:lnTo>
                  <a:lnTo>
                    <a:pt x="992" y="38"/>
                  </a:lnTo>
                  <a:lnTo>
                    <a:pt x="987" y="35"/>
                  </a:lnTo>
                  <a:lnTo>
                    <a:pt x="985" y="32"/>
                  </a:lnTo>
                  <a:lnTo>
                    <a:pt x="982" y="27"/>
                  </a:lnTo>
                  <a:lnTo>
                    <a:pt x="985" y="16"/>
                  </a:lnTo>
                  <a:lnTo>
                    <a:pt x="987" y="8"/>
                  </a:lnTo>
                  <a:lnTo>
                    <a:pt x="990" y="6"/>
                  </a:lnTo>
                  <a:lnTo>
                    <a:pt x="995" y="3"/>
                  </a:lnTo>
                  <a:lnTo>
                    <a:pt x="1000" y="0"/>
                  </a:lnTo>
                  <a:lnTo>
                    <a:pt x="1003" y="0"/>
                  </a:lnTo>
                  <a:lnTo>
                    <a:pt x="1005" y="0"/>
                  </a:lnTo>
                  <a:lnTo>
                    <a:pt x="1045" y="3"/>
                  </a:lnTo>
                  <a:lnTo>
                    <a:pt x="1089" y="3"/>
                  </a:lnTo>
                  <a:lnTo>
                    <a:pt x="1131" y="6"/>
                  </a:lnTo>
                  <a:lnTo>
                    <a:pt x="1173" y="3"/>
                  </a:lnTo>
                  <a:lnTo>
                    <a:pt x="1215" y="0"/>
                  </a:lnTo>
                  <a:lnTo>
                    <a:pt x="1223" y="3"/>
                  </a:lnTo>
                  <a:lnTo>
                    <a:pt x="1228" y="6"/>
                  </a:lnTo>
                  <a:lnTo>
                    <a:pt x="1231" y="11"/>
                  </a:lnTo>
                  <a:lnTo>
                    <a:pt x="1233" y="16"/>
                  </a:lnTo>
                  <a:lnTo>
                    <a:pt x="1233" y="24"/>
                  </a:lnTo>
                  <a:lnTo>
                    <a:pt x="1231" y="30"/>
                  </a:lnTo>
                  <a:lnTo>
                    <a:pt x="1225" y="35"/>
                  </a:lnTo>
                  <a:lnTo>
                    <a:pt x="1223" y="38"/>
                  </a:lnTo>
                  <a:lnTo>
                    <a:pt x="1218" y="38"/>
                  </a:lnTo>
                  <a:lnTo>
                    <a:pt x="1212" y="40"/>
                  </a:lnTo>
                  <a:lnTo>
                    <a:pt x="1205" y="40"/>
                  </a:lnTo>
                  <a:lnTo>
                    <a:pt x="1170" y="48"/>
                  </a:lnTo>
                  <a:lnTo>
                    <a:pt x="1142" y="64"/>
                  </a:lnTo>
                  <a:lnTo>
                    <a:pt x="1118" y="83"/>
                  </a:lnTo>
                  <a:lnTo>
                    <a:pt x="1100" y="104"/>
                  </a:lnTo>
                  <a:lnTo>
                    <a:pt x="1081" y="136"/>
                  </a:lnTo>
                  <a:lnTo>
                    <a:pt x="1081" y="136"/>
                  </a:lnTo>
                  <a:lnTo>
                    <a:pt x="694" y="779"/>
                  </a:lnTo>
                  <a:lnTo>
                    <a:pt x="689" y="787"/>
                  </a:lnTo>
                  <a:lnTo>
                    <a:pt x="683" y="793"/>
                  </a:lnTo>
                  <a:lnTo>
                    <a:pt x="678" y="798"/>
                  </a:lnTo>
                  <a:lnTo>
                    <a:pt x="670" y="801"/>
                  </a:lnTo>
                  <a:lnTo>
                    <a:pt x="660" y="803"/>
                  </a:lnTo>
                  <a:lnTo>
                    <a:pt x="652" y="803"/>
                  </a:lnTo>
                  <a:lnTo>
                    <a:pt x="647" y="801"/>
                  </a:lnTo>
                  <a:lnTo>
                    <a:pt x="641" y="798"/>
                  </a:lnTo>
                  <a:lnTo>
                    <a:pt x="639" y="790"/>
                  </a:lnTo>
                  <a:lnTo>
                    <a:pt x="636" y="782"/>
                  </a:lnTo>
                  <a:lnTo>
                    <a:pt x="636" y="771"/>
                  </a:lnTo>
                  <a:lnTo>
                    <a:pt x="573" y="194"/>
                  </a:lnTo>
                  <a:lnTo>
                    <a:pt x="220" y="779"/>
                  </a:lnTo>
                  <a:lnTo>
                    <a:pt x="217" y="785"/>
                  </a:lnTo>
                  <a:lnTo>
                    <a:pt x="215" y="793"/>
                  </a:lnTo>
                  <a:lnTo>
                    <a:pt x="209" y="795"/>
                  </a:lnTo>
                  <a:lnTo>
                    <a:pt x="204" y="801"/>
                  </a:lnTo>
                  <a:lnTo>
                    <a:pt x="196" y="801"/>
                  </a:lnTo>
                  <a:lnTo>
                    <a:pt x="188" y="803"/>
                  </a:lnTo>
                  <a:lnTo>
                    <a:pt x="181" y="801"/>
                  </a:lnTo>
                  <a:lnTo>
                    <a:pt x="173" y="801"/>
                  </a:lnTo>
                  <a:lnTo>
                    <a:pt x="170" y="795"/>
                  </a:lnTo>
                  <a:lnTo>
                    <a:pt x="165" y="790"/>
                  </a:lnTo>
                  <a:lnTo>
                    <a:pt x="165" y="782"/>
                  </a:lnTo>
                  <a:lnTo>
                    <a:pt x="162" y="771"/>
                  </a:lnTo>
                  <a:lnTo>
                    <a:pt x="89" y="78"/>
                  </a:lnTo>
                  <a:lnTo>
                    <a:pt x="86" y="62"/>
                  </a:lnTo>
                  <a:lnTo>
                    <a:pt x="84" y="51"/>
                  </a:lnTo>
                  <a:lnTo>
                    <a:pt x="73" y="46"/>
                  </a:lnTo>
                  <a:lnTo>
                    <a:pt x="57" y="43"/>
                  </a:lnTo>
                  <a:lnTo>
                    <a:pt x="34" y="40"/>
                  </a:lnTo>
                  <a:lnTo>
                    <a:pt x="26" y="40"/>
                  </a:lnTo>
                  <a:lnTo>
                    <a:pt x="18" y="40"/>
                  </a:lnTo>
                  <a:lnTo>
                    <a:pt x="13" y="40"/>
                  </a:lnTo>
                  <a:lnTo>
                    <a:pt x="8" y="38"/>
                  </a:lnTo>
                  <a:lnTo>
                    <a:pt x="5" y="35"/>
                  </a:lnTo>
                  <a:lnTo>
                    <a:pt x="2" y="30"/>
                  </a:lnTo>
                  <a:lnTo>
                    <a:pt x="0" y="24"/>
                  </a:lnTo>
                  <a:lnTo>
                    <a:pt x="2" y="16"/>
                  </a:lnTo>
                  <a:lnTo>
                    <a:pt x="5" y="8"/>
                  </a:lnTo>
                  <a:lnTo>
                    <a:pt x="8" y="6"/>
                  </a:lnTo>
                  <a:lnTo>
                    <a:pt x="13" y="3"/>
                  </a:lnTo>
                  <a:lnTo>
                    <a:pt x="18" y="0"/>
                  </a:lnTo>
                  <a:lnTo>
                    <a:pt x="23" y="0"/>
                  </a:lnTo>
                  <a:lnTo>
                    <a:pt x="60" y="3"/>
                  </a:lnTo>
                  <a:lnTo>
                    <a:pt x="102" y="3"/>
                  </a:lnTo>
                  <a:lnTo>
                    <a:pt x="141" y="6"/>
                  </a:lnTo>
                  <a:lnTo>
                    <a:pt x="173" y="6"/>
                  </a:lnTo>
                  <a:lnTo>
                    <a:pt x="215" y="3"/>
                  </a:lnTo>
                  <a:lnTo>
                    <a:pt x="256" y="0"/>
                  </a:lnTo>
                  <a:lnTo>
                    <a:pt x="288" y="0"/>
                  </a:lnTo>
                  <a:lnTo>
                    <a:pt x="296" y="0"/>
                  </a:lnTo>
                  <a:lnTo>
                    <a:pt x="298" y="3"/>
                  </a:lnTo>
                  <a:lnTo>
                    <a:pt x="304" y="8"/>
                  </a:lnTo>
                  <a:lnTo>
                    <a:pt x="304" y="11"/>
                  </a:lnTo>
                  <a:lnTo>
                    <a:pt x="306" y="16"/>
                  </a:lnTo>
                  <a:lnTo>
                    <a:pt x="304" y="24"/>
                  </a:lnTo>
                  <a:lnTo>
                    <a:pt x="301" y="32"/>
                  </a:lnTo>
                  <a:lnTo>
                    <a:pt x="298" y="38"/>
                  </a:lnTo>
                  <a:lnTo>
                    <a:pt x="293" y="40"/>
                  </a:lnTo>
                  <a:lnTo>
                    <a:pt x="288" y="40"/>
                  </a:lnTo>
                  <a:lnTo>
                    <a:pt x="283" y="40"/>
                  </a:lnTo>
                  <a:lnTo>
                    <a:pt x="275" y="40"/>
                  </a:lnTo>
                  <a:lnTo>
                    <a:pt x="267" y="40"/>
                  </a:lnTo>
                  <a:lnTo>
                    <a:pt x="251" y="43"/>
                  </a:lnTo>
                  <a:lnTo>
                    <a:pt x="233" y="46"/>
                  </a:lnTo>
                  <a:lnTo>
                    <a:pt x="215" y="51"/>
                  </a:lnTo>
                  <a:lnTo>
                    <a:pt x="201" y="59"/>
                  </a:lnTo>
                  <a:lnTo>
                    <a:pt x="196" y="75"/>
                  </a:lnTo>
                  <a:lnTo>
                    <a:pt x="196" y="75"/>
                  </a:lnTo>
                  <a:lnTo>
                    <a:pt x="196" y="80"/>
                  </a:lnTo>
                  <a:lnTo>
                    <a:pt x="196" y="83"/>
                  </a:lnTo>
                  <a:lnTo>
                    <a:pt x="199" y="88"/>
                  </a:lnTo>
                  <a:lnTo>
                    <a:pt x="199" y="91"/>
                  </a:lnTo>
                  <a:lnTo>
                    <a:pt x="259" y="649"/>
                  </a:lnTo>
                  <a:lnTo>
                    <a:pt x="568" y="136"/>
                  </a:lnTo>
                  <a:lnTo>
                    <a:pt x="563" y="101"/>
                  </a:lnTo>
                  <a:lnTo>
                    <a:pt x="560" y="75"/>
                  </a:lnTo>
                  <a:lnTo>
                    <a:pt x="560" y="62"/>
                  </a:lnTo>
                  <a:lnTo>
                    <a:pt x="555" y="54"/>
                  </a:lnTo>
                  <a:lnTo>
                    <a:pt x="547" y="46"/>
                  </a:lnTo>
                  <a:lnTo>
                    <a:pt x="531" y="43"/>
                  </a:lnTo>
                  <a:lnTo>
                    <a:pt x="503" y="40"/>
                  </a:lnTo>
                  <a:lnTo>
                    <a:pt x="495" y="40"/>
                  </a:lnTo>
                  <a:lnTo>
                    <a:pt x="490" y="40"/>
                  </a:lnTo>
                  <a:lnTo>
                    <a:pt x="482" y="40"/>
                  </a:lnTo>
                  <a:lnTo>
                    <a:pt x="476" y="38"/>
                  </a:lnTo>
                  <a:lnTo>
                    <a:pt x="474" y="32"/>
                  </a:lnTo>
                  <a:lnTo>
                    <a:pt x="474" y="27"/>
                  </a:lnTo>
                  <a:lnTo>
                    <a:pt x="474" y="16"/>
                  </a:lnTo>
                  <a:lnTo>
                    <a:pt x="476" y="8"/>
                  </a:lnTo>
                  <a:lnTo>
                    <a:pt x="479" y="6"/>
                  </a:lnTo>
                  <a:lnTo>
                    <a:pt x="484" y="3"/>
                  </a:lnTo>
                  <a:lnTo>
                    <a:pt x="490" y="0"/>
                  </a:lnTo>
                  <a:lnTo>
                    <a:pt x="492" y="0"/>
                  </a:lnTo>
                  <a:lnTo>
                    <a:pt x="4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Rectangle 19"/>
            <p:cNvSpPr>
              <a:spLocks noChangeArrowheads="1"/>
            </p:cNvSpPr>
            <p:nvPr/>
          </p:nvSpPr>
          <p:spPr bwMode="auto">
            <a:xfrm>
              <a:off x="7937" y="2276"/>
              <a:ext cx="2132" cy="7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noEditPoints="1"/>
            </p:cNvSpPr>
            <p:nvPr/>
          </p:nvSpPr>
          <p:spPr bwMode="auto">
            <a:xfrm>
              <a:off x="8372" y="2633"/>
              <a:ext cx="646" cy="837"/>
            </a:xfrm>
            <a:custGeom>
              <a:avLst/>
              <a:gdLst/>
              <a:ahLst/>
              <a:cxnLst>
                <a:cxn ang="0">
                  <a:pos x="259" y="345"/>
                </a:cxn>
                <a:cxn ang="0">
                  <a:pos x="167" y="428"/>
                </a:cxn>
                <a:cxn ang="0">
                  <a:pos x="130" y="502"/>
                </a:cxn>
                <a:cxn ang="0">
                  <a:pos x="104" y="606"/>
                </a:cxn>
                <a:cxn ang="0">
                  <a:pos x="96" y="683"/>
                </a:cxn>
                <a:cxn ang="0">
                  <a:pos x="120" y="747"/>
                </a:cxn>
                <a:cxn ang="0">
                  <a:pos x="196" y="797"/>
                </a:cxn>
                <a:cxn ang="0">
                  <a:pos x="238" y="800"/>
                </a:cxn>
                <a:cxn ang="0">
                  <a:pos x="330" y="779"/>
                </a:cxn>
                <a:cxn ang="0">
                  <a:pos x="429" y="688"/>
                </a:cxn>
                <a:cxn ang="0">
                  <a:pos x="484" y="571"/>
                </a:cxn>
                <a:cxn ang="0">
                  <a:pos x="502" y="481"/>
                </a:cxn>
                <a:cxn ang="0">
                  <a:pos x="479" y="391"/>
                </a:cxn>
                <a:cxn ang="0">
                  <a:pos x="398" y="329"/>
                </a:cxn>
                <a:cxn ang="0">
                  <a:pos x="424" y="2"/>
                </a:cxn>
                <a:cxn ang="0">
                  <a:pos x="563" y="80"/>
                </a:cxn>
                <a:cxn ang="0">
                  <a:pos x="641" y="236"/>
                </a:cxn>
                <a:cxn ang="0">
                  <a:pos x="639" y="393"/>
                </a:cxn>
                <a:cxn ang="0">
                  <a:pos x="591" y="553"/>
                </a:cxn>
                <a:cxn ang="0">
                  <a:pos x="497" y="704"/>
                </a:cxn>
                <a:cxn ang="0">
                  <a:pos x="358" y="813"/>
                </a:cxn>
                <a:cxn ang="0">
                  <a:pos x="180" y="832"/>
                </a:cxn>
                <a:cxn ang="0">
                  <a:pos x="65" y="776"/>
                </a:cxn>
                <a:cxn ang="0">
                  <a:pos x="7" y="686"/>
                </a:cxn>
                <a:cxn ang="0">
                  <a:pos x="2" y="593"/>
                </a:cxn>
                <a:cxn ang="0">
                  <a:pos x="20" y="516"/>
                </a:cxn>
                <a:cxn ang="0">
                  <a:pos x="117" y="385"/>
                </a:cxn>
                <a:cxn ang="0">
                  <a:pos x="285" y="300"/>
                </a:cxn>
                <a:cxn ang="0">
                  <a:pos x="440" y="314"/>
                </a:cxn>
                <a:cxn ang="0">
                  <a:pos x="513" y="396"/>
                </a:cxn>
                <a:cxn ang="0">
                  <a:pos x="544" y="337"/>
                </a:cxn>
                <a:cxn ang="0">
                  <a:pos x="552" y="247"/>
                </a:cxn>
                <a:cxn ang="0">
                  <a:pos x="515" y="109"/>
                </a:cxn>
                <a:cxn ang="0">
                  <a:pos x="432" y="42"/>
                </a:cxn>
                <a:cxn ang="0">
                  <a:pos x="350" y="32"/>
                </a:cxn>
                <a:cxn ang="0">
                  <a:pos x="261" y="58"/>
                </a:cxn>
                <a:cxn ang="0">
                  <a:pos x="214" y="119"/>
                </a:cxn>
                <a:cxn ang="0">
                  <a:pos x="240" y="162"/>
                </a:cxn>
                <a:cxn ang="0">
                  <a:pos x="206" y="215"/>
                </a:cxn>
                <a:cxn ang="0">
                  <a:pos x="146" y="210"/>
                </a:cxn>
                <a:cxn ang="0">
                  <a:pos x="133" y="181"/>
                </a:cxn>
                <a:cxn ang="0">
                  <a:pos x="154" y="117"/>
                </a:cxn>
                <a:cxn ang="0">
                  <a:pos x="225" y="37"/>
                </a:cxn>
                <a:cxn ang="0">
                  <a:pos x="369" y="0"/>
                </a:cxn>
              </a:cxnLst>
              <a:rect l="0" t="0" r="r" b="b"/>
              <a:pathLst>
                <a:path w="646" h="837">
                  <a:moveTo>
                    <a:pt x="353" y="324"/>
                  </a:moveTo>
                  <a:lnTo>
                    <a:pt x="303" y="329"/>
                  </a:lnTo>
                  <a:lnTo>
                    <a:pt x="259" y="345"/>
                  </a:lnTo>
                  <a:lnTo>
                    <a:pt x="222" y="369"/>
                  </a:lnTo>
                  <a:lnTo>
                    <a:pt x="191" y="399"/>
                  </a:lnTo>
                  <a:lnTo>
                    <a:pt x="167" y="428"/>
                  </a:lnTo>
                  <a:lnTo>
                    <a:pt x="149" y="457"/>
                  </a:lnTo>
                  <a:lnTo>
                    <a:pt x="136" y="484"/>
                  </a:lnTo>
                  <a:lnTo>
                    <a:pt x="130" y="502"/>
                  </a:lnTo>
                  <a:lnTo>
                    <a:pt x="123" y="534"/>
                  </a:lnTo>
                  <a:lnTo>
                    <a:pt x="112" y="569"/>
                  </a:lnTo>
                  <a:lnTo>
                    <a:pt x="104" y="606"/>
                  </a:lnTo>
                  <a:lnTo>
                    <a:pt x="99" y="641"/>
                  </a:lnTo>
                  <a:lnTo>
                    <a:pt x="96" y="667"/>
                  </a:lnTo>
                  <a:lnTo>
                    <a:pt x="96" y="683"/>
                  </a:lnTo>
                  <a:lnTo>
                    <a:pt x="102" y="702"/>
                  </a:lnTo>
                  <a:lnTo>
                    <a:pt x="107" y="726"/>
                  </a:lnTo>
                  <a:lnTo>
                    <a:pt x="120" y="747"/>
                  </a:lnTo>
                  <a:lnTo>
                    <a:pt x="138" y="768"/>
                  </a:lnTo>
                  <a:lnTo>
                    <a:pt x="162" y="784"/>
                  </a:lnTo>
                  <a:lnTo>
                    <a:pt x="196" y="797"/>
                  </a:lnTo>
                  <a:lnTo>
                    <a:pt x="238" y="800"/>
                  </a:lnTo>
                  <a:lnTo>
                    <a:pt x="238" y="800"/>
                  </a:lnTo>
                  <a:lnTo>
                    <a:pt x="238" y="800"/>
                  </a:lnTo>
                  <a:lnTo>
                    <a:pt x="238" y="800"/>
                  </a:lnTo>
                  <a:lnTo>
                    <a:pt x="288" y="795"/>
                  </a:lnTo>
                  <a:lnTo>
                    <a:pt x="330" y="779"/>
                  </a:lnTo>
                  <a:lnTo>
                    <a:pt x="369" y="755"/>
                  </a:lnTo>
                  <a:lnTo>
                    <a:pt x="400" y="723"/>
                  </a:lnTo>
                  <a:lnTo>
                    <a:pt x="429" y="688"/>
                  </a:lnTo>
                  <a:lnTo>
                    <a:pt x="450" y="651"/>
                  </a:lnTo>
                  <a:lnTo>
                    <a:pt x="471" y="611"/>
                  </a:lnTo>
                  <a:lnTo>
                    <a:pt x="484" y="571"/>
                  </a:lnTo>
                  <a:lnTo>
                    <a:pt x="495" y="537"/>
                  </a:lnTo>
                  <a:lnTo>
                    <a:pt x="500" y="505"/>
                  </a:lnTo>
                  <a:lnTo>
                    <a:pt x="502" y="481"/>
                  </a:lnTo>
                  <a:lnTo>
                    <a:pt x="500" y="452"/>
                  </a:lnTo>
                  <a:lnTo>
                    <a:pt x="492" y="420"/>
                  </a:lnTo>
                  <a:lnTo>
                    <a:pt x="479" y="391"/>
                  </a:lnTo>
                  <a:lnTo>
                    <a:pt x="458" y="364"/>
                  </a:lnTo>
                  <a:lnTo>
                    <a:pt x="432" y="343"/>
                  </a:lnTo>
                  <a:lnTo>
                    <a:pt x="398" y="329"/>
                  </a:lnTo>
                  <a:lnTo>
                    <a:pt x="353" y="324"/>
                  </a:lnTo>
                  <a:close/>
                  <a:moveTo>
                    <a:pt x="369" y="0"/>
                  </a:moveTo>
                  <a:lnTo>
                    <a:pt x="424" y="2"/>
                  </a:lnTo>
                  <a:lnTo>
                    <a:pt x="476" y="18"/>
                  </a:lnTo>
                  <a:lnTo>
                    <a:pt x="523" y="45"/>
                  </a:lnTo>
                  <a:lnTo>
                    <a:pt x="563" y="80"/>
                  </a:lnTo>
                  <a:lnTo>
                    <a:pt x="599" y="122"/>
                  </a:lnTo>
                  <a:lnTo>
                    <a:pt x="623" y="175"/>
                  </a:lnTo>
                  <a:lnTo>
                    <a:pt x="641" y="236"/>
                  </a:lnTo>
                  <a:lnTo>
                    <a:pt x="646" y="306"/>
                  </a:lnTo>
                  <a:lnTo>
                    <a:pt x="644" y="345"/>
                  </a:lnTo>
                  <a:lnTo>
                    <a:pt x="639" y="393"/>
                  </a:lnTo>
                  <a:lnTo>
                    <a:pt x="625" y="444"/>
                  </a:lnTo>
                  <a:lnTo>
                    <a:pt x="610" y="497"/>
                  </a:lnTo>
                  <a:lnTo>
                    <a:pt x="591" y="553"/>
                  </a:lnTo>
                  <a:lnTo>
                    <a:pt x="565" y="606"/>
                  </a:lnTo>
                  <a:lnTo>
                    <a:pt x="534" y="657"/>
                  </a:lnTo>
                  <a:lnTo>
                    <a:pt x="497" y="704"/>
                  </a:lnTo>
                  <a:lnTo>
                    <a:pt x="458" y="750"/>
                  </a:lnTo>
                  <a:lnTo>
                    <a:pt x="411" y="784"/>
                  </a:lnTo>
                  <a:lnTo>
                    <a:pt x="358" y="813"/>
                  </a:lnTo>
                  <a:lnTo>
                    <a:pt x="301" y="829"/>
                  </a:lnTo>
                  <a:lnTo>
                    <a:pt x="235" y="837"/>
                  </a:lnTo>
                  <a:lnTo>
                    <a:pt x="180" y="832"/>
                  </a:lnTo>
                  <a:lnTo>
                    <a:pt x="136" y="819"/>
                  </a:lnTo>
                  <a:lnTo>
                    <a:pt x="96" y="800"/>
                  </a:lnTo>
                  <a:lnTo>
                    <a:pt x="65" y="776"/>
                  </a:lnTo>
                  <a:lnTo>
                    <a:pt x="39" y="747"/>
                  </a:lnTo>
                  <a:lnTo>
                    <a:pt x="20" y="718"/>
                  </a:lnTo>
                  <a:lnTo>
                    <a:pt x="7" y="686"/>
                  </a:lnTo>
                  <a:lnTo>
                    <a:pt x="2" y="657"/>
                  </a:lnTo>
                  <a:lnTo>
                    <a:pt x="0" y="627"/>
                  </a:lnTo>
                  <a:lnTo>
                    <a:pt x="2" y="593"/>
                  </a:lnTo>
                  <a:lnTo>
                    <a:pt x="7" y="561"/>
                  </a:lnTo>
                  <a:lnTo>
                    <a:pt x="15" y="534"/>
                  </a:lnTo>
                  <a:lnTo>
                    <a:pt x="20" y="516"/>
                  </a:lnTo>
                  <a:lnTo>
                    <a:pt x="44" y="470"/>
                  </a:lnTo>
                  <a:lnTo>
                    <a:pt x="75" y="428"/>
                  </a:lnTo>
                  <a:lnTo>
                    <a:pt x="117" y="385"/>
                  </a:lnTo>
                  <a:lnTo>
                    <a:pt x="167" y="348"/>
                  </a:lnTo>
                  <a:lnTo>
                    <a:pt x="225" y="319"/>
                  </a:lnTo>
                  <a:lnTo>
                    <a:pt x="285" y="300"/>
                  </a:lnTo>
                  <a:lnTo>
                    <a:pt x="350" y="292"/>
                  </a:lnTo>
                  <a:lnTo>
                    <a:pt x="400" y="298"/>
                  </a:lnTo>
                  <a:lnTo>
                    <a:pt x="440" y="314"/>
                  </a:lnTo>
                  <a:lnTo>
                    <a:pt x="471" y="335"/>
                  </a:lnTo>
                  <a:lnTo>
                    <a:pt x="495" y="364"/>
                  </a:lnTo>
                  <a:lnTo>
                    <a:pt x="513" y="396"/>
                  </a:lnTo>
                  <a:lnTo>
                    <a:pt x="523" y="428"/>
                  </a:lnTo>
                  <a:lnTo>
                    <a:pt x="536" y="377"/>
                  </a:lnTo>
                  <a:lnTo>
                    <a:pt x="544" y="337"/>
                  </a:lnTo>
                  <a:lnTo>
                    <a:pt x="547" y="306"/>
                  </a:lnTo>
                  <a:lnTo>
                    <a:pt x="550" y="276"/>
                  </a:lnTo>
                  <a:lnTo>
                    <a:pt x="552" y="247"/>
                  </a:lnTo>
                  <a:lnTo>
                    <a:pt x="547" y="191"/>
                  </a:lnTo>
                  <a:lnTo>
                    <a:pt x="534" y="146"/>
                  </a:lnTo>
                  <a:lnTo>
                    <a:pt x="515" y="109"/>
                  </a:lnTo>
                  <a:lnTo>
                    <a:pt x="489" y="80"/>
                  </a:lnTo>
                  <a:lnTo>
                    <a:pt x="463" y="56"/>
                  </a:lnTo>
                  <a:lnTo>
                    <a:pt x="432" y="42"/>
                  </a:lnTo>
                  <a:lnTo>
                    <a:pt x="398" y="34"/>
                  </a:lnTo>
                  <a:lnTo>
                    <a:pt x="366" y="32"/>
                  </a:lnTo>
                  <a:lnTo>
                    <a:pt x="350" y="32"/>
                  </a:lnTo>
                  <a:lnTo>
                    <a:pt x="327" y="34"/>
                  </a:lnTo>
                  <a:lnTo>
                    <a:pt x="295" y="42"/>
                  </a:lnTo>
                  <a:lnTo>
                    <a:pt x="261" y="58"/>
                  </a:lnTo>
                  <a:lnTo>
                    <a:pt x="230" y="82"/>
                  </a:lnTo>
                  <a:lnTo>
                    <a:pt x="199" y="117"/>
                  </a:lnTo>
                  <a:lnTo>
                    <a:pt x="214" y="119"/>
                  </a:lnTo>
                  <a:lnTo>
                    <a:pt x="227" y="127"/>
                  </a:lnTo>
                  <a:lnTo>
                    <a:pt x="238" y="141"/>
                  </a:lnTo>
                  <a:lnTo>
                    <a:pt x="240" y="162"/>
                  </a:lnTo>
                  <a:lnTo>
                    <a:pt x="238" y="181"/>
                  </a:lnTo>
                  <a:lnTo>
                    <a:pt x="225" y="202"/>
                  </a:lnTo>
                  <a:lnTo>
                    <a:pt x="206" y="215"/>
                  </a:lnTo>
                  <a:lnTo>
                    <a:pt x="178" y="223"/>
                  </a:lnTo>
                  <a:lnTo>
                    <a:pt x="159" y="218"/>
                  </a:lnTo>
                  <a:lnTo>
                    <a:pt x="146" y="210"/>
                  </a:lnTo>
                  <a:lnTo>
                    <a:pt x="138" y="199"/>
                  </a:lnTo>
                  <a:lnTo>
                    <a:pt x="136" y="189"/>
                  </a:lnTo>
                  <a:lnTo>
                    <a:pt x="133" y="181"/>
                  </a:lnTo>
                  <a:lnTo>
                    <a:pt x="136" y="165"/>
                  </a:lnTo>
                  <a:lnTo>
                    <a:pt x="141" y="143"/>
                  </a:lnTo>
                  <a:lnTo>
                    <a:pt x="154" y="117"/>
                  </a:lnTo>
                  <a:lnTo>
                    <a:pt x="170" y="90"/>
                  </a:lnTo>
                  <a:lnTo>
                    <a:pt x="193" y="64"/>
                  </a:lnTo>
                  <a:lnTo>
                    <a:pt x="225" y="37"/>
                  </a:lnTo>
                  <a:lnTo>
                    <a:pt x="264" y="18"/>
                  </a:lnTo>
                  <a:lnTo>
                    <a:pt x="311" y="2"/>
                  </a:lnTo>
                  <a:lnTo>
                    <a:pt x="3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Rectangle 21"/>
            <p:cNvSpPr>
              <a:spLocks noChangeArrowheads="1"/>
            </p:cNvSpPr>
            <p:nvPr/>
          </p:nvSpPr>
          <p:spPr bwMode="auto">
            <a:xfrm>
              <a:off x="9320" y="2476"/>
              <a:ext cx="450" cy="4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noEditPoints="1"/>
            </p:cNvSpPr>
            <p:nvPr/>
          </p:nvSpPr>
          <p:spPr bwMode="auto">
            <a:xfrm>
              <a:off x="9131" y="2654"/>
              <a:ext cx="652" cy="1026"/>
            </a:xfrm>
            <a:custGeom>
              <a:avLst/>
              <a:gdLst/>
              <a:ahLst/>
              <a:cxnLst>
                <a:cxn ang="0">
                  <a:pos x="401" y="319"/>
                </a:cxn>
                <a:cxn ang="0">
                  <a:pos x="354" y="760"/>
                </a:cxn>
                <a:cxn ang="0">
                  <a:pos x="458" y="705"/>
                </a:cxn>
                <a:cxn ang="0">
                  <a:pos x="529" y="622"/>
                </a:cxn>
                <a:cxn ang="0">
                  <a:pos x="563" y="529"/>
                </a:cxn>
                <a:cxn ang="0">
                  <a:pos x="563" y="436"/>
                </a:cxn>
                <a:cxn ang="0">
                  <a:pos x="529" y="372"/>
                </a:cxn>
                <a:cxn ang="0">
                  <a:pos x="471" y="335"/>
                </a:cxn>
                <a:cxn ang="0">
                  <a:pos x="401" y="319"/>
                </a:cxn>
                <a:cxn ang="0">
                  <a:pos x="301" y="332"/>
                </a:cxn>
                <a:cxn ang="0">
                  <a:pos x="202" y="378"/>
                </a:cxn>
                <a:cxn ang="0">
                  <a:pos x="134" y="449"/>
                </a:cxn>
                <a:cxn ang="0">
                  <a:pos x="94" y="532"/>
                </a:cxn>
                <a:cxn ang="0">
                  <a:pos x="81" y="612"/>
                </a:cxn>
                <a:cxn ang="0">
                  <a:pos x="100" y="691"/>
                </a:cxn>
                <a:cxn ang="0">
                  <a:pos x="147" y="742"/>
                </a:cxn>
                <a:cxn ang="0">
                  <a:pos x="212" y="768"/>
                </a:cxn>
                <a:cxn ang="0">
                  <a:pos x="249" y="771"/>
                </a:cxn>
                <a:cxn ang="0">
                  <a:pos x="477" y="16"/>
                </a:cxn>
                <a:cxn ang="0">
                  <a:pos x="477" y="16"/>
                </a:cxn>
                <a:cxn ang="0">
                  <a:pos x="456" y="0"/>
                </a:cxn>
                <a:cxn ang="0">
                  <a:pos x="464" y="0"/>
                </a:cxn>
                <a:cxn ang="0">
                  <a:pos x="471" y="5"/>
                </a:cxn>
                <a:cxn ang="0">
                  <a:pos x="477" y="16"/>
                </a:cxn>
                <a:cxn ang="0">
                  <a:pos x="466" y="295"/>
                </a:cxn>
                <a:cxn ang="0">
                  <a:pos x="563" y="335"/>
                </a:cxn>
                <a:cxn ang="0">
                  <a:pos x="626" y="404"/>
                </a:cxn>
                <a:cxn ang="0">
                  <a:pos x="652" y="497"/>
                </a:cxn>
                <a:cxn ang="0">
                  <a:pos x="621" y="612"/>
                </a:cxn>
                <a:cxn ang="0">
                  <a:pos x="540" y="707"/>
                </a:cxn>
                <a:cxn ang="0">
                  <a:pos x="419" y="776"/>
                </a:cxn>
                <a:cxn ang="0">
                  <a:pos x="280" y="806"/>
                </a:cxn>
                <a:cxn ang="0">
                  <a:pos x="230" y="1010"/>
                </a:cxn>
                <a:cxn ang="0">
                  <a:pos x="223" y="1024"/>
                </a:cxn>
                <a:cxn ang="0">
                  <a:pos x="210" y="1026"/>
                </a:cxn>
                <a:cxn ang="0">
                  <a:pos x="202" y="1026"/>
                </a:cxn>
                <a:cxn ang="0">
                  <a:pos x="194" y="1021"/>
                </a:cxn>
                <a:cxn ang="0">
                  <a:pos x="191" y="1010"/>
                </a:cxn>
                <a:cxn ang="0">
                  <a:pos x="199" y="981"/>
                </a:cxn>
                <a:cxn ang="0">
                  <a:pos x="217" y="912"/>
                </a:cxn>
                <a:cxn ang="0">
                  <a:pos x="189" y="798"/>
                </a:cxn>
                <a:cxn ang="0">
                  <a:pos x="94" y="760"/>
                </a:cxn>
                <a:cxn ang="0">
                  <a:pos x="26" y="691"/>
                </a:cxn>
                <a:cxn ang="0">
                  <a:pos x="0" y="596"/>
                </a:cxn>
                <a:cxn ang="0">
                  <a:pos x="31" y="481"/>
                </a:cxn>
                <a:cxn ang="0">
                  <a:pos x="110" y="386"/>
                </a:cxn>
                <a:cxn ang="0">
                  <a:pos x="228" y="316"/>
                </a:cxn>
                <a:cxn ang="0">
                  <a:pos x="369" y="287"/>
                </a:cxn>
                <a:cxn ang="0">
                  <a:pos x="435" y="16"/>
                </a:cxn>
                <a:cxn ang="0">
                  <a:pos x="440" y="5"/>
                </a:cxn>
                <a:cxn ang="0">
                  <a:pos x="448" y="0"/>
                </a:cxn>
              </a:cxnLst>
              <a:rect l="0" t="0" r="r" b="b"/>
              <a:pathLst>
                <a:path w="652" h="1026">
                  <a:moveTo>
                    <a:pt x="401" y="319"/>
                  </a:moveTo>
                  <a:lnTo>
                    <a:pt x="401" y="319"/>
                  </a:lnTo>
                  <a:lnTo>
                    <a:pt x="288" y="771"/>
                  </a:lnTo>
                  <a:lnTo>
                    <a:pt x="354" y="760"/>
                  </a:lnTo>
                  <a:lnTo>
                    <a:pt x="409" y="737"/>
                  </a:lnTo>
                  <a:lnTo>
                    <a:pt x="458" y="705"/>
                  </a:lnTo>
                  <a:lnTo>
                    <a:pt x="498" y="667"/>
                  </a:lnTo>
                  <a:lnTo>
                    <a:pt x="529" y="622"/>
                  </a:lnTo>
                  <a:lnTo>
                    <a:pt x="550" y="577"/>
                  </a:lnTo>
                  <a:lnTo>
                    <a:pt x="563" y="529"/>
                  </a:lnTo>
                  <a:lnTo>
                    <a:pt x="568" y="481"/>
                  </a:lnTo>
                  <a:lnTo>
                    <a:pt x="563" y="436"/>
                  </a:lnTo>
                  <a:lnTo>
                    <a:pt x="550" y="402"/>
                  </a:lnTo>
                  <a:lnTo>
                    <a:pt x="529" y="372"/>
                  </a:lnTo>
                  <a:lnTo>
                    <a:pt x="503" y="351"/>
                  </a:lnTo>
                  <a:lnTo>
                    <a:pt x="471" y="335"/>
                  </a:lnTo>
                  <a:lnTo>
                    <a:pt x="437" y="324"/>
                  </a:lnTo>
                  <a:lnTo>
                    <a:pt x="401" y="319"/>
                  </a:lnTo>
                  <a:close/>
                  <a:moveTo>
                    <a:pt x="361" y="319"/>
                  </a:moveTo>
                  <a:lnTo>
                    <a:pt x="301" y="332"/>
                  </a:lnTo>
                  <a:lnTo>
                    <a:pt x="249" y="351"/>
                  </a:lnTo>
                  <a:lnTo>
                    <a:pt x="202" y="378"/>
                  </a:lnTo>
                  <a:lnTo>
                    <a:pt x="165" y="412"/>
                  </a:lnTo>
                  <a:lnTo>
                    <a:pt x="134" y="449"/>
                  </a:lnTo>
                  <a:lnTo>
                    <a:pt x="110" y="489"/>
                  </a:lnTo>
                  <a:lnTo>
                    <a:pt x="94" y="532"/>
                  </a:lnTo>
                  <a:lnTo>
                    <a:pt x="84" y="572"/>
                  </a:lnTo>
                  <a:lnTo>
                    <a:pt x="81" y="612"/>
                  </a:lnTo>
                  <a:lnTo>
                    <a:pt x="86" y="654"/>
                  </a:lnTo>
                  <a:lnTo>
                    <a:pt x="100" y="691"/>
                  </a:lnTo>
                  <a:lnTo>
                    <a:pt x="121" y="721"/>
                  </a:lnTo>
                  <a:lnTo>
                    <a:pt x="147" y="742"/>
                  </a:lnTo>
                  <a:lnTo>
                    <a:pt x="178" y="758"/>
                  </a:lnTo>
                  <a:lnTo>
                    <a:pt x="212" y="768"/>
                  </a:lnTo>
                  <a:lnTo>
                    <a:pt x="249" y="771"/>
                  </a:lnTo>
                  <a:lnTo>
                    <a:pt x="249" y="771"/>
                  </a:lnTo>
                  <a:lnTo>
                    <a:pt x="361" y="319"/>
                  </a:lnTo>
                  <a:close/>
                  <a:moveTo>
                    <a:pt x="477" y="16"/>
                  </a:moveTo>
                  <a:lnTo>
                    <a:pt x="477" y="16"/>
                  </a:lnTo>
                  <a:lnTo>
                    <a:pt x="477" y="16"/>
                  </a:lnTo>
                  <a:lnTo>
                    <a:pt x="477" y="16"/>
                  </a:lnTo>
                  <a:close/>
                  <a:moveTo>
                    <a:pt x="456" y="0"/>
                  </a:moveTo>
                  <a:lnTo>
                    <a:pt x="458" y="0"/>
                  </a:lnTo>
                  <a:lnTo>
                    <a:pt x="464" y="0"/>
                  </a:lnTo>
                  <a:lnTo>
                    <a:pt x="469" y="3"/>
                  </a:lnTo>
                  <a:lnTo>
                    <a:pt x="471" y="5"/>
                  </a:lnTo>
                  <a:lnTo>
                    <a:pt x="474" y="8"/>
                  </a:lnTo>
                  <a:lnTo>
                    <a:pt x="477" y="16"/>
                  </a:lnTo>
                  <a:lnTo>
                    <a:pt x="409" y="287"/>
                  </a:lnTo>
                  <a:lnTo>
                    <a:pt x="466" y="295"/>
                  </a:lnTo>
                  <a:lnTo>
                    <a:pt x="516" y="311"/>
                  </a:lnTo>
                  <a:lnTo>
                    <a:pt x="563" y="335"/>
                  </a:lnTo>
                  <a:lnTo>
                    <a:pt x="600" y="367"/>
                  </a:lnTo>
                  <a:lnTo>
                    <a:pt x="626" y="404"/>
                  </a:lnTo>
                  <a:lnTo>
                    <a:pt x="644" y="449"/>
                  </a:lnTo>
                  <a:lnTo>
                    <a:pt x="652" y="497"/>
                  </a:lnTo>
                  <a:lnTo>
                    <a:pt x="644" y="556"/>
                  </a:lnTo>
                  <a:lnTo>
                    <a:pt x="621" y="612"/>
                  </a:lnTo>
                  <a:lnTo>
                    <a:pt x="584" y="662"/>
                  </a:lnTo>
                  <a:lnTo>
                    <a:pt x="540" y="707"/>
                  </a:lnTo>
                  <a:lnTo>
                    <a:pt x="482" y="747"/>
                  </a:lnTo>
                  <a:lnTo>
                    <a:pt x="419" y="776"/>
                  </a:lnTo>
                  <a:lnTo>
                    <a:pt x="354" y="795"/>
                  </a:lnTo>
                  <a:lnTo>
                    <a:pt x="280" y="806"/>
                  </a:lnTo>
                  <a:lnTo>
                    <a:pt x="233" y="997"/>
                  </a:lnTo>
                  <a:lnTo>
                    <a:pt x="230" y="1010"/>
                  </a:lnTo>
                  <a:lnTo>
                    <a:pt x="228" y="1018"/>
                  </a:lnTo>
                  <a:lnTo>
                    <a:pt x="223" y="1024"/>
                  </a:lnTo>
                  <a:lnTo>
                    <a:pt x="217" y="1026"/>
                  </a:lnTo>
                  <a:lnTo>
                    <a:pt x="210" y="1026"/>
                  </a:lnTo>
                  <a:lnTo>
                    <a:pt x="207" y="1026"/>
                  </a:lnTo>
                  <a:lnTo>
                    <a:pt x="202" y="1026"/>
                  </a:lnTo>
                  <a:lnTo>
                    <a:pt x="199" y="1024"/>
                  </a:lnTo>
                  <a:lnTo>
                    <a:pt x="194" y="1021"/>
                  </a:lnTo>
                  <a:lnTo>
                    <a:pt x="191" y="1018"/>
                  </a:lnTo>
                  <a:lnTo>
                    <a:pt x="191" y="1010"/>
                  </a:lnTo>
                  <a:lnTo>
                    <a:pt x="194" y="1002"/>
                  </a:lnTo>
                  <a:lnTo>
                    <a:pt x="199" y="981"/>
                  </a:lnTo>
                  <a:lnTo>
                    <a:pt x="207" y="949"/>
                  </a:lnTo>
                  <a:lnTo>
                    <a:pt x="217" y="912"/>
                  </a:lnTo>
                  <a:lnTo>
                    <a:pt x="241" y="806"/>
                  </a:lnTo>
                  <a:lnTo>
                    <a:pt x="189" y="798"/>
                  </a:lnTo>
                  <a:lnTo>
                    <a:pt x="139" y="784"/>
                  </a:lnTo>
                  <a:lnTo>
                    <a:pt x="94" y="760"/>
                  </a:lnTo>
                  <a:lnTo>
                    <a:pt x="55" y="731"/>
                  </a:lnTo>
                  <a:lnTo>
                    <a:pt x="26" y="691"/>
                  </a:lnTo>
                  <a:lnTo>
                    <a:pt x="8" y="646"/>
                  </a:lnTo>
                  <a:lnTo>
                    <a:pt x="0" y="596"/>
                  </a:lnTo>
                  <a:lnTo>
                    <a:pt x="8" y="537"/>
                  </a:lnTo>
                  <a:lnTo>
                    <a:pt x="31" y="481"/>
                  </a:lnTo>
                  <a:lnTo>
                    <a:pt x="66" y="431"/>
                  </a:lnTo>
                  <a:lnTo>
                    <a:pt x="110" y="386"/>
                  </a:lnTo>
                  <a:lnTo>
                    <a:pt x="165" y="346"/>
                  </a:lnTo>
                  <a:lnTo>
                    <a:pt x="228" y="316"/>
                  </a:lnTo>
                  <a:lnTo>
                    <a:pt x="296" y="295"/>
                  </a:lnTo>
                  <a:lnTo>
                    <a:pt x="369" y="287"/>
                  </a:lnTo>
                  <a:lnTo>
                    <a:pt x="435" y="27"/>
                  </a:lnTo>
                  <a:lnTo>
                    <a:pt x="435" y="16"/>
                  </a:lnTo>
                  <a:lnTo>
                    <a:pt x="437" y="11"/>
                  </a:lnTo>
                  <a:lnTo>
                    <a:pt x="440" y="5"/>
                  </a:lnTo>
                  <a:lnTo>
                    <a:pt x="443" y="3"/>
                  </a:lnTo>
                  <a:lnTo>
                    <a:pt x="448" y="0"/>
                  </a:lnTo>
                  <a:lnTo>
                    <a:pt x="4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9" name="Group 19"/>
          <p:cNvGrpSpPr>
            <a:grpSpLocks noChangeAspect="1"/>
          </p:cNvGrpSpPr>
          <p:nvPr>
            <p:custDataLst>
              <p:tags r:id="rId6"/>
            </p:custDataLst>
          </p:nvPr>
        </p:nvGrpSpPr>
        <p:grpSpPr bwMode="auto">
          <a:xfrm>
            <a:off x="3352800" y="3581400"/>
            <a:ext cx="1671771" cy="495300"/>
            <a:chOff x="2090" y="3112"/>
            <a:chExt cx="4695" cy="1391"/>
          </a:xfrm>
          <a:solidFill>
            <a:srgbClr val="800080"/>
          </a:solidFill>
        </p:grpSpPr>
        <p:sp>
          <p:nvSpPr>
            <p:cNvPr id="80" name="Freeform 21"/>
            <p:cNvSpPr>
              <a:spLocks noEditPoints="1"/>
            </p:cNvSpPr>
            <p:nvPr/>
          </p:nvSpPr>
          <p:spPr bwMode="auto">
            <a:xfrm>
              <a:off x="2090" y="3112"/>
              <a:ext cx="835" cy="1391"/>
            </a:xfrm>
            <a:custGeom>
              <a:avLst/>
              <a:gdLst/>
              <a:ahLst/>
              <a:cxnLst>
                <a:cxn ang="0">
                  <a:pos x="355" y="1060"/>
                </a:cxn>
                <a:cxn ang="0">
                  <a:pos x="505" y="1017"/>
                </a:cxn>
                <a:cxn ang="0">
                  <a:pos x="617" y="928"/>
                </a:cxn>
                <a:cxn ang="0">
                  <a:pos x="693" y="809"/>
                </a:cxn>
                <a:cxn ang="0">
                  <a:pos x="727" y="679"/>
                </a:cxn>
                <a:cxn ang="0">
                  <a:pos x="720" y="562"/>
                </a:cxn>
                <a:cxn ang="0">
                  <a:pos x="671" y="481"/>
                </a:cxn>
                <a:cxn ang="0">
                  <a:pos x="588" y="434"/>
                </a:cxn>
                <a:cxn ang="0">
                  <a:pos x="521" y="421"/>
                </a:cxn>
                <a:cxn ang="0">
                  <a:pos x="425" y="430"/>
                </a:cxn>
                <a:cxn ang="0">
                  <a:pos x="288" y="491"/>
                </a:cxn>
                <a:cxn ang="0">
                  <a:pos x="188" y="592"/>
                </a:cxn>
                <a:cxn ang="0">
                  <a:pos x="127" y="715"/>
                </a:cxn>
                <a:cxn ang="0">
                  <a:pos x="105" y="845"/>
                </a:cxn>
                <a:cxn ang="0">
                  <a:pos x="128" y="950"/>
                </a:cxn>
                <a:cxn ang="0">
                  <a:pos x="185" y="1017"/>
                </a:cxn>
                <a:cxn ang="0">
                  <a:pos x="262" y="1052"/>
                </a:cxn>
                <a:cxn ang="0">
                  <a:pos x="477" y="421"/>
                </a:cxn>
                <a:cxn ang="0">
                  <a:pos x="614" y="2"/>
                </a:cxn>
                <a:cxn ang="0">
                  <a:pos x="621" y="9"/>
                </a:cxn>
                <a:cxn ang="0">
                  <a:pos x="623" y="14"/>
                </a:cxn>
                <a:cxn ang="0">
                  <a:pos x="621" y="20"/>
                </a:cxn>
                <a:cxn ang="0">
                  <a:pos x="618" y="31"/>
                </a:cxn>
                <a:cxn ang="0">
                  <a:pos x="618" y="37"/>
                </a:cxn>
                <a:cxn ang="0">
                  <a:pos x="630" y="406"/>
                </a:cxn>
                <a:cxn ang="0">
                  <a:pos x="739" y="462"/>
                </a:cxn>
                <a:cxn ang="0">
                  <a:pos x="805" y="545"/>
                </a:cxn>
                <a:cxn ang="0">
                  <a:pos x="834" y="637"/>
                </a:cxn>
                <a:cxn ang="0">
                  <a:pos x="813" y="780"/>
                </a:cxn>
                <a:cxn ang="0">
                  <a:pos x="711" y="933"/>
                </a:cxn>
                <a:cxn ang="0">
                  <a:pos x="549" y="1047"/>
                </a:cxn>
                <a:cxn ang="0">
                  <a:pos x="348" y="1095"/>
                </a:cxn>
                <a:cxn ang="0">
                  <a:pos x="279" y="1355"/>
                </a:cxn>
                <a:cxn ang="0">
                  <a:pos x="271" y="1387"/>
                </a:cxn>
                <a:cxn ang="0">
                  <a:pos x="259" y="1391"/>
                </a:cxn>
                <a:cxn ang="0">
                  <a:pos x="247" y="1391"/>
                </a:cxn>
                <a:cxn ang="0">
                  <a:pos x="239" y="1387"/>
                </a:cxn>
                <a:cxn ang="0">
                  <a:pos x="236" y="1374"/>
                </a:cxn>
                <a:cxn ang="0">
                  <a:pos x="243" y="1342"/>
                </a:cxn>
                <a:cxn ang="0">
                  <a:pos x="262" y="1268"/>
                </a:cxn>
                <a:cxn ang="0">
                  <a:pos x="306" y="1095"/>
                </a:cxn>
                <a:cxn ang="0">
                  <a:pos x="154" y="1057"/>
                </a:cxn>
                <a:cxn ang="0">
                  <a:pos x="53" y="973"/>
                </a:cxn>
                <a:cxn ang="0">
                  <a:pos x="3" y="857"/>
                </a:cxn>
                <a:cxn ang="0">
                  <a:pos x="19" y="709"/>
                </a:cxn>
                <a:cxn ang="0">
                  <a:pos x="106" y="566"/>
                </a:cxn>
                <a:cxn ang="0">
                  <a:pos x="249" y="455"/>
                </a:cxn>
                <a:cxn ang="0">
                  <a:pos x="425" y="394"/>
                </a:cxn>
                <a:cxn ang="0">
                  <a:pos x="585" y="14"/>
                </a:cxn>
                <a:cxn ang="0">
                  <a:pos x="605" y="0"/>
                </a:cxn>
              </a:cxnLst>
              <a:rect l="0" t="0" r="r" b="b"/>
              <a:pathLst>
                <a:path w="835" h="1391">
                  <a:moveTo>
                    <a:pt x="521" y="421"/>
                  </a:moveTo>
                  <a:lnTo>
                    <a:pt x="521" y="421"/>
                  </a:lnTo>
                  <a:lnTo>
                    <a:pt x="355" y="1060"/>
                  </a:lnTo>
                  <a:lnTo>
                    <a:pt x="409" y="1052"/>
                  </a:lnTo>
                  <a:lnTo>
                    <a:pt x="458" y="1038"/>
                  </a:lnTo>
                  <a:lnTo>
                    <a:pt x="505" y="1017"/>
                  </a:lnTo>
                  <a:lnTo>
                    <a:pt x="546" y="991"/>
                  </a:lnTo>
                  <a:lnTo>
                    <a:pt x="583" y="962"/>
                  </a:lnTo>
                  <a:lnTo>
                    <a:pt x="617" y="928"/>
                  </a:lnTo>
                  <a:lnTo>
                    <a:pt x="647" y="891"/>
                  </a:lnTo>
                  <a:lnTo>
                    <a:pt x="672" y="851"/>
                  </a:lnTo>
                  <a:lnTo>
                    <a:pt x="693" y="809"/>
                  </a:lnTo>
                  <a:lnTo>
                    <a:pt x="709" y="766"/>
                  </a:lnTo>
                  <a:lnTo>
                    <a:pt x="720" y="722"/>
                  </a:lnTo>
                  <a:lnTo>
                    <a:pt x="727" y="679"/>
                  </a:lnTo>
                  <a:lnTo>
                    <a:pt x="730" y="635"/>
                  </a:lnTo>
                  <a:lnTo>
                    <a:pt x="727" y="597"/>
                  </a:lnTo>
                  <a:lnTo>
                    <a:pt x="720" y="562"/>
                  </a:lnTo>
                  <a:lnTo>
                    <a:pt x="707" y="531"/>
                  </a:lnTo>
                  <a:lnTo>
                    <a:pt x="691" y="504"/>
                  </a:lnTo>
                  <a:lnTo>
                    <a:pt x="671" y="481"/>
                  </a:lnTo>
                  <a:lnTo>
                    <a:pt x="646" y="461"/>
                  </a:lnTo>
                  <a:lnTo>
                    <a:pt x="618" y="445"/>
                  </a:lnTo>
                  <a:lnTo>
                    <a:pt x="588" y="434"/>
                  </a:lnTo>
                  <a:lnTo>
                    <a:pt x="556" y="426"/>
                  </a:lnTo>
                  <a:lnTo>
                    <a:pt x="521" y="421"/>
                  </a:lnTo>
                  <a:lnTo>
                    <a:pt x="521" y="421"/>
                  </a:lnTo>
                  <a:lnTo>
                    <a:pt x="521" y="421"/>
                  </a:lnTo>
                  <a:close/>
                  <a:moveTo>
                    <a:pt x="477" y="421"/>
                  </a:moveTo>
                  <a:lnTo>
                    <a:pt x="425" y="430"/>
                  </a:lnTo>
                  <a:lnTo>
                    <a:pt x="375" y="444"/>
                  </a:lnTo>
                  <a:lnTo>
                    <a:pt x="330" y="465"/>
                  </a:lnTo>
                  <a:lnTo>
                    <a:pt x="288" y="491"/>
                  </a:lnTo>
                  <a:lnTo>
                    <a:pt x="250" y="521"/>
                  </a:lnTo>
                  <a:lnTo>
                    <a:pt x="217" y="555"/>
                  </a:lnTo>
                  <a:lnTo>
                    <a:pt x="188" y="592"/>
                  </a:lnTo>
                  <a:lnTo>
                    <a:pt x="163" y="631"/>
                  </a:lnTo>
                  <a:lnTo>
                    <a:pt x="143" y="672"/>
                  </a:lnTo>
                  <a:lnTo>
                    <a:pt x="127" y="715"/>
                  </a:lnTo>
                  <a:lnTo>
                    <a:pt x="115" y="759"/>
                  </a:lnTo>
                  <a:lnTo>
                    <a:pt x="108" y="803"/>
                  </a:lnTo>
                  <a:lnTo>
                    <a:pt x="105" y="845"/>
                  </a:lnTo>
                  <a:lnTo>
                    <a:pt x="108" y="885"/>
                  </a:lnTo>
                  <a:lnTo>
                    <a:pt x="115" y="921"/>
                  </a:lnTo>
                  <a:lnTo>
                    <a:pt x="128" y="950"/>
                  </a:lnTo>
                  <a:lnTo>
                    <a:pt x="144" y="977"/>
                  </a:lnTo>
                  <a:lnTo>
                    <a:pt x="163" y="999"/>
                  </a:lnTo>
                  <a:lnTo>
                    <a:pt x="185" y="1017"/>
                  </a:lnTo>
                  <a:lnTo>
                    <a:pt x="210" y="1033"/>
                  </a:lnTo>
                  <a:lnTo>
                    <a:pt x="234" y="1044"/>
                  </a:lnTo>
                  <a:lnTo>
                    <a:pt x="262" y="1052"/>
                  </a:lnTo>
                  <a:lnTo>
                    <a:pt x="288" y="1058"/>
                  </a:lnTo>
                  <a:lnTo>
                    <a:pt x="316" y="1060"/>
                  </a:lnTo>
                  <a:lnTo>
                    <a:pt x="477" y="421"/>
                  </a:lnTo>
                  <a:close/>
                  <a:moveTo>
                    <a:pt x="605" y="0"/>
                  </a:moveTo>
                  <a:lnTo>
                    <a:pt x="611" y="0"/>
                  </a:lnTo>
                  <a:lnTo>
                    <a:pt x="614" y="2"/>
                  </a:lnTo>
                  <a:lnTo>
                    <a:pt x="617" y="3"/>
                  </a:lnTo>
                  <a:lnTo>
                    <a:pt x="620" y="6"/>
                  </a:lnTo>
                  <a:lnTo>
                    <a:pt x="621" y="9"/>
                  </a:lnTo>
                  <a:lnTo>
                    <a:pt x="623" y="10"/>
                  </a:lnTo>
                  <a:lnTo>
                    <a:pt x="623" y="13"/>
                  </a:lnTo>
                  <a:lnTo>
                    <a:pt x="623" y="14"/>
                  </a:lnTo>
                  <a:lnTo>
                    <a:pt x="623" y="14"/>
                  </a:lnTo>
                  <a:lnTo>
                    <a:pt x="623" y="16"/>
                  </a:lnTo>
                  <a:lnTo>
                    <a:pt x="621" y="20"/>
                  </a:lnTo>
                  <a:lnTo>
                    <a:pt x="621" y="23"/>
                  </a:lnTo>
                  <a:lnTo>
                    <a:pt x="620" y="27"/>
                  </a:lnTo>
                  <a:lnTo>
                    <a:pt x="618" y="31"/>
                  </a:lnTo>
                  <a:lnTo>
                    <a:pt x="618" y="34"/>
                  </a:lnTo>
                  <a:lnTo>
                    <a:pt x="618" y="37"/>
                  </a:lnTo>
                  <a:lnTo>
                    <a:pt x="618" y="37"/>
                  </a:lnTo>
                  <a:lnTo>
                    <a:pt x="530" y="387"/>
                  </a:lnTo>
                  <a:lnTo>
                    <a:pt x="582" y="394"/>
                  </a:lnTo>
                  <a:lnTo>
                    <a:pt x="630" y="406"/>
                  </a:lnTo>
                  <a:lnTo>
                    <a:pt x="671" y="421"/>
                  </a:lnTo>
                  <a:lnTo>
                    <a:pt x="707" y="441"/>
                  </a:lnTo>
                  <a:lnTo>
                    <a:pt x="739" y="462"/>
                  </a:lnTo>
                  <a:lnTo>
                    <a:pt x="765" y="488"/>
                  </a:lnTo>
                  <a:lnTo>
                    <a:pt x="787" y="515"/>
                  </a:lnTo>
                  <a:lnTo>
                    <a:pt x="805" y="545"/>
                  </a:lnTo>
                  <a:lnTo>
                    <a:pt x="819" y="575"/>
                  </a:lnTo>
                  <a:lnTo>
                    <a:pt x="828" y="606"/>
                  </a:lnTo>
                  <a:lnTo>
                    <a:pt x="834" y="637"/>
                  </a:lnTo>
                  <a:lnTo>
                    <a:pt x="835" y="668"/>
                  </a:lnTo>
                  <a:lnTo>
                    <a:pt x="829" y="725"/>
                  </a:lnTo>
                  <a:lnTo>
                    <a:pt x="813" y="780"/>
                  </a:lnTo>
                  <a:lnTo>
                    <a:pt x="789" y="835"/>
                  </a:lnTo>
                  <a:lnTo>
                    <a:pt x="754" y="887"/>
                  </a:lnTo>
                  <a:lnTo>
                    <a:pt x="711" y="933"/>
                  </a:lnTo>
                  <a:lnTo>
                    <a:pt x="663" y="977"/>
                  </a:lnTo>
                  <a:lnTo>
                    <a:pt x="608" y="1014"/>
                  </a:lnTo>
                  <a:lnTo>
                    <a:pt x="549" y="1047"/>
                  </a:lnTo>
                  <a:lnTo>
                    <a:pt x="485" y="1071"/>
                  </a:lnTo>
                  <a:lnTo>
                    <a:pt x="418" y="1086"/>
                  </a:lnTo>
                  <a:lnTo>
                    <a:pt x="348" y="1095"/>
                  </a:lnTo>
                  <a:lnTo>
                    <a:pt x="288" y="1323"/>
                  </a:lnTo>
                  <a:lnTo>
                    <a:pt x="284" y="1337"/>
                  </a:lnTo>
                  <a:lnTo>
                    <a:pt x="279" y="1355"/>
                  </a:lnTo>
                  <a:lnTo>
                    <a:pt x="277" y="1370"/>
                  </a:lnTo>
                  <a:lnTo>
                    <a:pt x="272" y="1381"/>
                  </a:lnTo>
                  <a:lnTo>
                    <a:pt x="271" y="1387"/>
                  </a:lnTo>
                  <a:lnTo>
                    <a:pt x="266" y="1390"/>
                  </a:lnTo>
                  <a:lnTo>
                    <a:pt x="263" y="1391"/>
                  </a:lnTo>
                  <a:lnTo>
                    <a:pt x="259" y="1391"/>
                  </a:lnTo>
                  <a:lnTo>
                    <a:pt x="253" y="1391"/>
                  </a:lnTo>
                  <a:lnTo>
                    <a:pt x="250" y="1391"/>
                  </a:lnTo>
                  <a:lnTo>
                    <a:pt x="247" y="1391"/>
                  </a:lnTo>
                  <a:lnTo>
                    <a:pt x="245" y="1391"/>
                  </a:lnTo>
                  <a:lnTo>
                    <a:pt x="242" y="1390"/>
                  </a:lnTo>
                  <a:lnTo>
                    <a:pt x="239" y="1387"/>
                  </a:lnTo>
                  <a:lnTo>
                    <a:pt x="237" y="1384"/>
                  </a:lnTo>
                  <a:lnTo>
                    <a:pt x="236" y="1380"/>
                  </a:lnTo>
                  <a:lnTo>
                    <a:pt x="236" y="1374"/>
                  </a:lnTo>
                  <a:lnTo>
                    <a:pt x="236" y="1370"/>
                  </a:lnTo>
                  <a:lnTo>
                    <a:pt x="239" y="1359"/>
                  </a:lnTo>
                  <a:lnTo>
                    <a:pt x="243" y="1342"/>
                  </a:lnTo>
                  <a:lnTo>
                    <a:pt x="247" y="1320"/>
                  </a:lnTo>
                  <a:lnTo>
                    <a:pt x="255" y="1296"/>
                  </a:lnTo>
                  <a:lnTo>
                    <a:pt x="262" y="1268"/>
                  </a:lnTo>
                  <a:lnTo>
                    <a:pt x="271" y="1238"/>
                  </a:lnTo>
                  <a:lnTo>
                    <a:pt x="288" y="1166"/>
                  </a:lnTo>
                  <a:lnTo>
                    <a:pt x="306" y="1095"/>
                  </a:lnTo>
                  <a:lnTo>
                    <a:pt x="250" y="1088"/>
                  </a:lnTo>
                  <a:lnTo>
                    <a:pt x="199" y="1075"/>
                  </a:lnTo>
                  <a:lnTo>
                    <a:pt x="154" y="1057"/>
                  </a:lnTo>
                  <a:lnTo>
                    <a:pt x="115" y="1033"/>
                  </a:lnTo>
                  <a:lnTo>
                    <a:pt x="80" y="1004"/>
                  </a:lnTo>
                  <a:lnTo>
                    <a:pt x="53" y="973"/>
                  </a:lnTo>
                  <a:lnTo>
                    <a:pt x="29" y="936"/>
                  </a:lnTo>
                  <a:lnTo>
                    <a:pt x="13" y="898"/>
                  </a:lnTo>
                  <a:lnTo>
                    <a:pt x="3" y="857"/>
                  </a:lnTo>
                  <a:lnTo>
                    <a:pt x="0" y="814"/>
                  </a:lnTo>
                  <a:lnTo>
                    <a:pt x="5" y="762"/>
                  </a:lnTo>
                  <a:lnTo>
                    <a:pt x="19" y="709"/>
                  </a:lnTo>
                  <a:lnTo>
                    <a:pt x="41" y="660"/>
                  </a:lnTo>
                  <a:lnTo>
                    <a:pt x="70" y="611"/>
                  </a:lnTo>
                  <a:lnTo>
                    <a:pt x="106" y="566"/>
                  </a:lnTo>
                  <a:lnTo>
                    <a:pt x="150" y="525"/>
                  </a:lnTo>
                  <a:lnTo>
                    <a:pt x="197" y="488"/>
                  </a:lnTo>
                  <a:lnTo>
                    <a:pt x="249" y="455"/>
                  </a:lnTo>
                  <a:lnTo>
                    <a:pt x="306" y="428"/>
                  </a:lnTo>
                  <a:lnTo>
                    <a:pt x="364" y="407"/>
                  </a:lnTo>
                  <a:lnTo>
                    <a:pt x="425" y="394"/>
                  </a:lnTo>
                  <a:lnTo>
                    <a:pt x="487" y="387"/>
                  </a:lnTo>
                  <a:lnTo>
                    <a:pt x="581" y="29"/>
                  </a:lnTo>
                  <a:lnTo>
                    <a:pt x="585" y="14"/>
                  </a:lnTo>
                  <a:lnTo>
                    <a:pt x="589" y="6"/>
                  </a:lnTo>
                  <a:lnTo>
                    <a:pt x="595" y="2"/>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2"/>
            <p:cNvSpPr>
              <a:spLocks/>
            </p:cNvSpPr>
            <p:nvPr/>
          </p:nvSpPr>
          <p:spPr bwMode="auto">
            <a:xfrm>
              <a:off x="3501" y="3394"/>
              <a:ext cx="1412" cy="810"/>
            </a:xfrm>
            <a:custGeom>
              <a:avLst/>
              <a:gdLst/>
              <a:ahLst/>
              <a:cxnLst>
                <a:cxn ang="0">
                  <a:pos x="1059" y="2"/>
                </a:cxn>
                <a:cxn ang="0">
                  <a:pos x="1072" y="7"/>
                </a:cxn>
                <a:cxn ang="0">
                  <a:pos x="1078" y="24"/>
                </a:cxn>
                <a:cxn ang="0">
                  <a:pos x="1114" y="132"/>
                </a:cxn>
                <a:cxn ang="0">
                  <a:pos x="1164" y="216"/>
                </a:cxn>
                <a:cxn ang="0">
                  <a:pos x="1220" y="280"/>
                </a:cxn>
                <a:cxn ang="0">
                  <a:pos x="1280" y="327"/>
                </a:cxn>
                <a:cxn ang="0">
                  <a:pos x="1335" y="359"/>
                </a:cxn>
                <a:cxn ang="0">
                  <a:pos x="1382" y="380"/>
                </a:cxn>
                <a:cxn ang="0">
                  <a:pos x="1404" y="390"/>
                </a:cxn>
                <a:cxn ang="0">
                  <a:pos x="1408" y="395"/>
                </a:cxn>
                <a:cxn ang="0">
                  <a:pos x="1412" y="400"/>
                </a:cxn>
                <a:cxn ang="0">
                  <a:pos x="1412" y="410"/>
                </a:cxn>
                <a:cxn ang="0">
                  <a:pos x="1411" y="416"/>
                </a:cxn>
                <a:cxn ang="0">
                  <a:pos x="1404" y="422"/>
                </a:cxn>
                <a:cxn ang="0">
                  <a:pos x="1391" y="424"/>
                </a:cxn>
                <a:cxn ang="0">
                  <a:pos x="1283" y="481"/>
                </a:cxn>
                <a:cxn ang="0">
                  <a:pos x="1199" y="552"/>
                </a:cxn>
                <a:cxn ang="0">
                  <a:pos x="1136" y="636"/>
                </a:cxn>
                <a:cxn ang="0">
                  <a:pos x="1094" y="729"/>
                </a:cxn>
                <a:cxn ang="0">
                  <a:pos x="1076" y="793"/>
                </a:cxn>
                <a:cxn ang="0">
                  <a:pos x="1068" y="807"/>
                </a:cxn>
                <a:cxn ang="0">
                  <a:pos x="1046" y="810"/>
                </a:cxn>
                <a:cxn ang="0">
                  <a:pos x="1028" y="809"/>
                </a:cxn>
                <a:cxn ang="0">
                  <a:pos x="1015" y="800"/>
                </a:cxn>
                <a:cxn ang="0">
                  <a:pos x="1014" y="786"/>
                </a:cxn>
                <a:cxn ang="0">
                  <a:pos x="1021" y="753"/>
                </a:cxn>
                <a:cxn ang="0">
                  <a:pos x="1039" y="698"/>
                </a:cxn>
                <a:cxn ang="0">
                  <a:pos x="1074" y="626"/>
                </a:cxn>
                <a:cxn ang="0">
                  <a:pos x="1106" y="575"/>
                </a:cxn>
                <a:cxn ang="0">
                  <a:pos x="1132" y="539"/>
                </a:cxn>
                <a:cxn ang="0">
                  <a:pos x="1177" y="491"/>
                </a:cxn>
                <a:cxn ang="0">
                  <a:pos x="1241" y="437"/>
                </a:cxn>
                <a:cxn ang="0">
                  <a:pos x="44" y="437"/>
                </a:cxn>
                <a:cxn ang="0">
                  <a:pos x="18" y="433"/>
                </a:cxn>
                <a:cxn ang="0">
                  <a:pos x="3" y="419"/>
                </a:cxn>
                <a:cxn ang="0">
                  <a:pos x="3" y="392"/>
                </a:cxn>
                <a:cxn ang="0">
                  <a:pos x="18" y="378"/>
                </a:cxn>
                <a:cxn ang="0">
                  <a:pos x="44" y="373"/>
                </a:cxn>
                <a:cxn ang="0">
                  <a:pos x="1241" y="373"/>
                </a:cxn>
                <a:cxn ang="0">
                  <a:pos x="1154" y="298"/>
                </a:cxn>
                <a:cxn ang="0">
                  <a:pos x="1092" y="224"/>
                </a:cxn>
                <a:cxn ang="0">
                  <a:pos x="1053" y="149"/>
                </a:cxn>
                <a:cxn ang="0">
                  <a:pos x="1028" y="84"/>
                </a:cxn>
                <a:cxn ang="0">
                  <a:pos x="1017" y="39"/>
                </a:cxn>
                <a:cxn ang="0">
                  <a:pos x="1012" y="20"/>
                </a:cxn>
                <a:cxn ang="0">
                  <a:pos x="1021" y="5"/>
                </a:cxn>
                <a:cxn ang="0">
                  <a:pos x="1037" y="0"/>
                </a:cxn>
              </a:cxnLst>
              <a:rect l="0" t="0" r="r" b="b"/>
              <a:pathLst>
                <a:path w="1412" h="810">
                  <a:moveTo>
                    <a:pt x="1046" y="0"/>
                  </a:moveTo>
                  <a:lnTo>
                    <a:pt x="1059" y="2"/>
                  </a:lnTo>
                  <a:lnTo>
                    <a:pt x="1068" y="3"/>
                  </a:lnTo>
                  <a:lnTo>
                    <a:pt x="1072" y="7"/>
                  </a:lnTo>
                  <a:lnTo>
                    <a:pt x="1075" y="15"/>
                  </a:lnTo>
                  <a:lnTo>
                    <a:pt x="1078" y="24"/>
                  </a:lnTo>
                  <a:lnTo>
                    <a:pt x="1094" y="81"/>
                  </a:lnTo>
                  <a:lnTo>
                    <a:pt x="1114" y="132"/>
                  </a:lnTo>
                  <a:lnTo>
                    <a:pt x="1138" y="176"/>
                  </a:lnTo>
                  <a:lnTo>
                    <a:pt x="1164" y="216"/>
                  </a:lnTo>
                  <a:lnTo>
                    <a:pt x="1191" y="250"/>
                  </a:lnTo>
                  <a:lnTo>
                    <a:pt x="1220" y="280"/>
                  </a:lnTo>
                  <a:lnTo>
                    <a:pt x="1251" y="305"/>
                  </a:lnTo>
                  <a:lnTo>
                    <a:pt x="1280" y="327"/>
                  </a:lnTo>
                  <a:lnTo>
                    <a:pt x="1309" y="345"/>
                  </a:lnTo>
                  <a:lnTo>
                    <a:pt x="1335" y="359"/>
                  </a:lnTo>
                  <a:lnTo>
                    <a:pt x="1360" y="372"/>
                  </a:lnTo>
                  <a:lnTo>
                    <a:pt x="1382" y="380"/>
                  </a:lnTo>
                  <a:lnTo>
                    <a:pt x="1401" y="388"/>
                  </a:lnTo>
                  <a:lnTo>
                    <a:pt x="1404" y="390"/>
                  </a:lnTo>
                  <a:lnTo>
                    <a:pt x="1407" y="392"/>
                  </a:lnTo>
                  <a:lnTo>
                    <a:pt x="1408" y="395"/>
                  </a:lnTo>
                  <a:lnTo>
                    <a:pt x="1411" y="397"/>
                  </a:lnTo>
                  <a:lnTo>
                    <a:pt x="1412" y="400"/>
                  </a:lnTo>
                  <a:lnTo>
                    <a:pt x="1412" y="405"/>
                  </a:lnTo>
                  <a:lnTo>
                    <a:pt x="1412" y="410"/>
                  </a:lnTo>
                  <a:lnTo>
                    <a:pt x="1412" y="413"/>
                  </a:lnTo>
                  <a:lnTo>
                    <a:pt x="1411" y="416"/>
                  </a:lnTo>
                  <a:lnTo>
                    <a:pt x="1408" y="419"/>
                  </a:lnTo>
                  <a:lnTo>
                    <a:pt x="1404" y="422"/>
                  </a:lnTo>
                  <a:lnTo>
                    <a:pt x="1398" y="423"/>
                  </a:lnTo>
                  <a:lnTo>
                    <a:pt x="1391" y="424"/>
                  </a:lnTo>
                  <a:lnTo>
                    <a:pt x="1334" y="451"/>
                  </a:lnTo>
                  <a:lnTo>
                    <a:pt x="1283" y="481"/>
                  </a:lnTo>
                  <a:lnTo>
                    <a:pt x="1238" y="515"/>
                  </a:lnTo>
                  <a:lnTo>
                    <a:pt x="1199" y="552"/>
                  </a:lnTo>
                  <a:lnTo>
                    <a:pt x="1165" y="593"/>
                  </a:lnTo>
                  <a:lnTo>
                    <a:pt x="1136" y="636"/>
                  </a:lnTo>
                  <a:lnTo>
                    <a:pt x="1113" y="681"/>
                  </a:lnTo>
                  <a:lnTo>
                    <a:pt x="1094" y="729"/>
                  </a:lnTo>
                  <a:lnTo>
                    <a:pt x="1081" y="778"/>
                  </a:lnTo>
                  <a:lnTo>
                    <a:pt x="1076" y="793"/>
                  </a:lnTo>
                  <a:lnTo>
                    <a:pt x="1074" y="802"/>
                  </a:lnTo>
                  <a:lnTo>
                    <a:pt x="1068" y="807"/>
                  </a:lnTo>
                  <a:lnTo>
                    <a:pt x="1059" y="809"/>
                  </a:lnTo>
                  <a:lnTo>
                    <a:pt x="1046" y="810"/>
                  </a:lnTo>
                  <a:lnTo>
                    <a:pt x="1037" y="810"/>
                  </a:lnTo>
                  <a:lnTo>
                    <a:pt x="1028" y="809"/>
                  </a:lnTo>
                  <a:lnTo>
                    <a:pt x="1021" y="806"/>
                  </a:lnTo>
                  <a:lnTo>
                    <a:pt x="1015" y="800"/>
                  </a:lnTo>
                  <a:lnTo>
                    <a:pt x="1012" y="790"/>
                  </a:lnTo>
                  <a:lnTo>
                    <a:pt x="1014" y="786"/>
                  </a:lnTo>
                  <a:lnTo>
                    <a:pt x="1017" y="773"/>
                  </a:lnTo>
                  <a:lnTo>
                    <a:pt x="1021" y="753"/>
                  </a:lnTo>
                  <a:lnTo>
                    <a:pt x="1028" y="728"/>
                  </a:lnTo>
                  <a:lnTo>
                    <a:pt x="1039" y="698"/>
                  </a:lnTo>
                  <a:lnTo>
                    <a:pt x="1055" y="663"/>
                  </a:lnTo>
                  <a:lnTo>
                    <a:pt x="1074" y="626"/>
                  </a:lnTo>
                  <a:lnTo>
                    <a:pt x="1098" y="586"/>
                  </a:lnTo>
                  <a:lnTo>
                    <a:pt x="1106" y="575"/>
                  </a:lnTo>
                  <a:lnTo>
                    <a:pt x="1116" y="559"/>
                  </a:lnTo>
                  <a:lnTo>
                    <a:pt x="1132" y="539"/>
                  </a:lnTo>
                  <a:lnTo>
                    <a:pt x="1152" y="517"/>
                  </a:lnTo>
                  <a:lnTo>
                    <a:pt x="1177" y="491"/>
                  </a:lnTo>
                  <a:lnTo>
                    <a:pt x="1206" y="464"/>
                  </a:lnTo>
                  <a:lnTo>
                    <a:pt x="1241" y="437"/>
                  </a:lnTo>
                  <a:lnTo>
                    <a:pt x="58" y="437"/>
                  </a:lnTo>
                  <a:lnTo>
                    <a:pt x="44" y="437"/>
                  </a:lnTo>
                  <a:lnTo>
                    <a:pt x="29" y="436"/>
                  </a:lnTo>
                  <a:lnTo>
                    <a:pt x="18" y="433"/>
                  </a:lnTo>
                  <a:lnTo>
                    <a:pt x="9" y="427"/>
                  </a:lnTo>
                  <a:lnTo>
                    <a:pt x="3" y="419"/>
                  </a:lnTo>
                  <a:lnTo>
                    <a:pt x="0" y="405"/>
                  </a:lnTo>
                  <a:lnTo>
                    <a:pt x="3" y="392"/>
                  </a:lnTo>
                  <a:lnTo>
                    <a:pt x="9" y="383"/>
                  </a:lnTo>
                  <a:lnTo>
                    <a:pt x="18" y="378"/>
                  </a:lnTo>
                  <a:lnTo>
                    <a:pt x="29" y="375"/>
                  </a:lnTo>
                  <a:lnTo>
                    <a:pt x="44" y="373"/>
                  </a:lnTo>
                  <a:lnTo>
                    <a:pt x="58" y="373"/>
                  </a:lnTo>
                  <a:lnTo>
                    <a:pt x="1241" y="373"/>
                  </a:lnTo>
                  <a:lnTo>
                    <a:pt x="1194" y="336"/>
                  </a:lnTo>
                  <a:lnTo>
                    <a:pt x="1154" y="298"/>
                  </a:lnTo>
                  <a:lnTo>
                    <a:pt x="1120" y="261"/>
                  </a:lnTo>
                  <a:lnTo>
                    <a:pt x="1092" y="224"/>
                  </a:lnTo>
                  <a:lnTo>
                    <a:pt x="1071" y="186"/>
                  </a:lnTo>
                  <a:lnTo>
                    <a:pt x="1053" y="149"/>
                  </a:lnTo>
                  <a:lnTo>
                    <a:pt x="1039" y="115"/>
                  </a:lnTo>
                  <a:lnTo>
                    <a:pt x="1028" y="84"/>
                  </a:lnTo>
                  <a:lnTo>
                    <a:pt x="1021" y="59"/>
                  </a:lnTo>
                  <a:lnTo>
                    <a:pt x="1017" y="39"/>
                  </a:lnTo>
                  <a:lnTo>
                    <a:pt x="1014" y="26"/>
                  </a:lnTo>
                  <a:lnTo>
                    <a:pt x="1012" y="20"/>
                  </a:lnTo>
                  <a:lnTo>
                    <a:pt x="1015" y="10"/>
                  </a:lnTo>
                  <a:lnTo>
                    <a:pt x="1021" y="5"/>
                  </a:lnTo>
                  <a:lnTo>
                    <a:pt x="1028" y="2"/>
                  </a:lnTo>
                  <a:lnTo>
                    <a:pt x="1037" y="0"/>
                  </a:lnTo>
                  <a:lnTo>
                    <a:pt x="10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23"/>
            <p:cNvSpPr>
              <a:spLocks noEditPoints="1"/>
            </p:cNvSpPr>
            <p:nvPr/>
          </p:nvSpPr>
          <p:spPr bwMode="auto">
            <a:xfrm>
              <a:off x="5527" y="3112"/>
              <a:ext cx="834" cy="1391"/>
            </a:xfrm>
            <a:custGeom>
              <a:avLst/>
              <a:gdLst/>
              <a:ahLst/>
              <a:cxnLst>
                <a:cxn ang="0">
                  <a:pos x="408" y="1052"/>
                </a:cxn>
                <a:cxn ang="0">
                  <a:pos x="546" y="991"/>
                </a:cxn>
                <a:cxn ang="0">
                  <a:pos x="646" y="891"/>
                </a:cxn>
                <a:cxn ang="0">
                  <a:pos x="709" y="766"/>
                </a:cxn>
                <a:cxn ang="0">
                  <a:pos x="729" y="635"/>
                </a:cxn>
                <a:cxn ang="0">
                  <a:pos x="707" y="531"/>
                </a:cxn>
                <a:cxn ang="0">
                  <a:pos x="645" y="461"/>
                </a:cxn>
                <a:cxn ang="0">
                  <a:pos x="554" y="426"/>
                </a:cxn>
                <a:cxn ang="0">
                  <a:pos x="424" y="430"/>
                </a:cxn>
                <a:cxn ang="0">
                  <a:pos x="288" y="491"/>
                </a:cxn>
                <a:cxn ang="0">
                  <a:pos x="188" y="592"/>
                </a:cxn>
                <a:cxn ang="0">
                  <a:pos x="125" y="715"/>
                </a:cxn>
                <a:cxn ang="0">
                  <a:pos x="105" y="845"/>
                </a:cxn>
                <a:cxn ang="0">
                  <a:pos x="127" y="950"/>
                </a:cxn>
                <a:cxn ang="0">
                  <a:pos x="184" y="1017"/>
                </a:cxn>
                <a:cxn ang="0">
                  <a:pos x="261" y="1052"/>
                </a:cxn>
                <a:cxn ang="0">
                  <a:pos x="477" y="421"/>
                </a:cxn>
                <a:cxn ang="0">
                  <a:pos x="614" y="2"/>
                </a:cxn>
                <a:cxn ang="0">
                  <a:pos x="620" y="9"/>
                </a:cxn>
                <a:cxn ang="0">
                  <a:pos x="621" y="14"/>
                </a:cxn>
                <a:cxn ang="0">
                  <a:pos x="621" y="20"/>
                </a:cxn>
                <a:cxn ang="0">
                  <a:pos x="618" y="31"/>
                </a:cxn>
                <a:cxn ang="0">
                  <a:pos x="530" y="387"/>
                </a:cxn>
                <a:cxn ang="0">
                  <a:pos x="669" y="421"/>
                </a:cxn>
                <a:cxn ang="0">
                  <a:pos x="764" y="488"/>
                </a:cxn>
                <a:cxn ang="0">
                  <a:pos x="818" y="575"/>
                </a:cxn>
                <a:cxn ang="0">
                  <a:pos x="834" y="668"/>
                </a:cxn>
                <a:cxn ang="0">
                  <a:pos x="787" y="835"/>
                </a:cxn>
                <a:cxn ang="0">
                  <a:pos x="662" y="977"/>
                </a:cxn>
                <a:cxn ang="0">
                  <a:pos x="483" y="1071"/>
                </a:cxn>
                <a:cxn ang="0">
                  <a:pos x="287" y="1323"/>
                </a:cxn>
                <a:cxn ang="0">
                  <a:pos x="275" y="1370"/>
                </a:cxn>
                <a:cxn ang="0">
                  <a:pos x="266" y="1390"/>
                </a:cxn>
                <a:cxn ang="0">
                  <a:pos x="252" y="1391"/>
                </a:cxn>
                <a:cxn ang="0">
                  <a:pos x="243" y="1391"/>
                </a:cxn>
                <a:cxn ang="0">
                  <a:pos x="236" y="1384"/>
                </a:cxn>
                <a:cxn ang="0">
                  <a:pos x="236" y="1370"/>
                </a:cxn>
                <a:cxn ang="0">
                  <a:pos x="248" y="1320"/>
                </a:cxn>
                <a:cxn ang="0">
                  <a:pos x="269" y="1238"/>
                </a:cxn>
                <a:cxn ang="0">
                  <a:pos x="249" y="1088"/>
                </a:cxn>
                <a:cxn ang="0">
                  <a:pos x="114" y="1033"/>
                </a:cxn>
                <a:cxn ang="0">
                  <a:pos x="29" y="936"/>
                </a:cxn>
                <a:cxn ang="0">
                  <a:pos x="0" y="814"/>
                </a:cxn>
                <a:cxn ang="0">
                  <a:pos x="40" y="660"/>
                </a:cxn>
                <a:cxn ang="0">
                  <a:pos x="149" y="525"/>
                </a:cxn>
                <a:cxn ang="0">
                  <a:pos x="304" y="428"/>
                </a:cxn>
                <a:cxn ang="0">
                  <a:pos x="488" y="387"/>
                </a:cxn>
                <a:cxn ang="0">
                  <a:pos x="588" y="6"/>
                </a:cxn>
              </a:cxnLst>
              <a:rect l="0" t="0" r="r" b="b"/>
              <a:pathLst>
                <a:path w="834" h="1391">
                  <a:moveTo>
                    <a:pt x="520" y="421"/>
                  </a:moveTo>
                  <a:lnTo>
                    <a:pt x="354" y="1060"/>
                  </a:lnTo>
                  <a:lnTo>
                    <a:pt x="408" y="1052"/>
                  </a:lnTo>
                  <a:lnTo>
                    <a:pt x="457" y="1038"/>
                  </a:lnTo>
                  <a:lnTo>
                    <a:pt x="504" y="1017"/>
                  </a:lnTo>
                  <a:lnTo>
                    <a:pt x="546" y="991"/>
                  </a:lnTo>
                  <a:lnTo>
                    <a:pt x="584" y="962"/>
                  </a:lnTo>
                  <a:lnTo>
                    <a:pt x="617" y="928"/>
                  </a:lnTo>
                  <a:lnTo>
                    <a:pt x="646" y="891"/>
                  </a:lnTo>
                  <a:lnTo>
                    <a:pt x="671" y="851"/>
                  </a:lnTo>
                  <a:lnTo>
                    <a:pt x="693" y="809"/>
                  </a:lnTo>
                  <a:lnTo>
                    <a:pt x="709" y="766"/>
                  </a:lnTo>
                  <a:lnTo>
                    <a:pt x="720" y="722"/>
                  </a:lnTo>
                  <a:lnTo>
                    <a:pt x="728" y="679"/>
                  </a:lnTo>
                  <a:lnTo>
                    <a:pt x="729" y="635"/>
                  </a:lnTo>
                  <a:lnTo>
                    <a:pt x="728" y="597"/>
                  </a:lnTo>
                  <a:lnTo>
                    <a:pt x="719" y="562"/>
                  </a:lnTo>
                  <a:lnTo>
                    <a:pt x="707" y="531"/>
                  </a:lnTo>
                  <a:lnTo>
                    <a:pt x="690" y="504"/>
                  </a:lnTo>
                  <a:lnTo>
                    <a:pt x="669" y="481"/>
                  </a:lnTo>
                  <a:lnTo>
                    <a:pt x="645" y="461"/>
                  </a:lnTo>
                  <a:lnTo>
                    <a:pt x="618" y="445"/>
                  </a:lnTo>
                  <a:lnTo>
                    <a:pt x="588" y="434"/>
                  </a:lnTo>
                  <a:lnTo>
                    <a:pt x="554" y="426"/>
                  </a:lnTo>
                  <a:lnTo>
                    <a:pt x="520" y="421"/>
                  </a:lnTo>
                  <a:close/>
                  <a:moveTo>
                    <a:pt x="477" y="421"/>
                  </a:moveTo>
                  <a:lnTo>
                    <a:pt x="424" y="430"/>
                  </a:lnTo>
                  <a:lnTo>
                    <a:pt x="374" y="444"/>
                  </a:lnTo>
                  <a:lnTo>
                    <a:pt x="329" y="465"/>
                  </a:lnTo>
                  <a:lnTo>
                    <a:pt x="288" y="491"/>
                  </a:lnTo>
                  <a:lnTo>
                    <a:pt x="250" y="521"/>
                  </a:lnTo>
                  <a:lnTo>
                    <a:pt x="217" y="555"/>
                  </a:lnTo>
                  <a:lnTo>
                    <a:pt x="188" y="592"/>
                  </a:lnTo>
                  <a:lnTo>
                    <a:pt x="163" y="631"/>
                  </a:lnTo>
                  <a:lnTo>
                    <a:pt x="141" y="672"/>
                  </a:lnTo>
                  <a:lnTo>
                    <a:pt x="125" y="715"/>
                  </a:lnTo>
                  <a:lnTo>
                    <a:pt x="114" y="759"/>
                  </a:lnTo>
                  <a:lnTo>
                    <a:pt x="106" y="803"/>
                  </a:lnTo>
                  <a:lnTo>
                    <a:pt x="105" y="845"/>
                  </a:lnTo>
                  <a:lnTo>
                    <a:pt x="108" y="885"/>
                  </a:lnTo>
                  <a:lnTo>
                    <a:pt x="115" y="921"/>
                  </a:lnTo>
                  <a:lnTo>
                    <a:pt x="127" y="950"/>
                  </a:lnTo>
                  <a:lnTo>
                    <a:pt x="143" y="977"/>
                  </a:lnTo>
                  <a:lnTo>
                    <a:pt x="162" y="999"/>
                  </a:lnTo>
                  <a:lnTo>
                    <a:pt x="184" y="1017"/>
                  </a:lnTo>
                  <a:lnTo>
                    <a:pt x="208" y="1033"/>
                  </a:lnTo>
                  <a:lnTo>
                    <a:pt x="234" y="1044"/>
                  </a:lnTo>
                  <a:lnTo>
                    <a:pt x="261" y="1052"/>
                  </a:lnTo>
                  <a:lnTo>
                    <a:pt x="288" y="1058"/>
                  </a:lnTo>
                  <a:lnTo>
                    <a:pt x="314" y="1060"/>
                  </a:lnTo>
                  <a:lnTo>
                    <a:pt x="477" y="421"/>
                  </a:lnTo>
                  <a:close/>
                  <a:moveTo>
                    <a:pt x="604" y="0"/>
                  </a:moveTo>
                  <a:lnTo>
                    <a:pt x="610" y="0"/>
                  </a:lnTo>
                  <a:lnTo>
                    <a:pt x="614" y="2"/>
                  </a:lnTo>
                  <a:lnTo>
                    <a:pt x="617" y="3"/>
                  </a:lnTo>
                  <a:lnTo>
                    <a:pt x="618" y="6"/>
                  </a:lnTo>
                  <a:lnTo>
                    <a:pt x="620" y="9"/>
                  </a:lnTo>
                  <a:lnTo>
                    <a:pt x="621" y="10"/>
                  </a:lnTo>
                  <a:lnTo>
                    <a:pt x="621" y="13"/>
                  </a:lnTo>
                  <a:lnTo>
                    <a:pt x="621" y="14"/>
                  </a:lnTo>
                  <a:lnTo>
                    <a:pt x="621" y="14"/>
                  </a:lnTo>
                  <a:lnTo>
                    <a:pt x="621" y="16"/>
                  </a:lnTo>
                  <a:lnTo>
                    <a:pt x="621" y="20"/>
                  </a:lnTo>
                  <a:lnTo>
                    <a:pt x="620" y="23"/>
                  </a:lnTo>
                  <a:lnTo>
                    <a:pt x="618" y="27"/>
                  </a:lnTo>
                  <a:lnTo>
                    <a:pt x="618" y="31"/>
                  </a:lnTo>
                  <a:lnTo>
                    <a:pt x="617" y="34"/>
                  </a:lnTo>
                  <a:lnTo>
                    <a:pt x="617" y="37"/>
                  </a:lnTo>
                  <a:lnTo>
                    <a:pt x="530" y="387"/>
                  </a:lnTo>
                  <a:lnTo>
                    <a:pt x="582" y="394"/>
                  </a:lnTo>
                  <a:lnTo>
                    <a:pt x="629" y="406"/>
                  </a:lnTo>
                  <a:lnTo>
                    <a:pt x="669" y="421"/>
                  </a:lnTo>
                  <a:lnTo>
                    <a:pt x="706" y="441"/>
                  </a:lnTo>
                  <a:lnTo>
                    <a:pt x="738" y="462"/>
                  </a:lnTo>
                  <a:lnTo>
                    <a:pt x="764" y="488"/>
                  </a:lnTo>
                  <a:lnTo>
                    <a:pt x="787" y="515"/>
                  </a:lnTo>
                  <a:lnTo>
                    <a:pt x="805" y="545"/>
                  </a:lnTo>
                  <a:lnTo>
                    <a:pt x="818" y="575"/>
                  </a:lnTo>
                  <a:lnTo>
                    <a:pt x="826" y="606"/>
                  </a:lnTo>
                  <a:lnTo>
                    <a:pt x="832" y="637"/>
                  </a:lnTo>
                  <a:lnTo>
                    <a:pt x="834" y="668"/>
                  </a:lnTo>
                  <a:lnTo>
                    <a:pt x="829" y="725"/>
                  </a:lnTo>
                  <a:lnTo>
                    <a:pt x="813" y="780"/>
                  </a:lnTo>
                  <a:lnTo>
                    <a:pt x="787" y="835"/>
                  </a:lnTo>
                  <a:lnTo>
                    <a:pt x="752" y="887"/>
                  </a:lnTo>
                  <a:lnTo>
                    <a:pt x="712" y="933"/>
                  </a:lnTo>
                  <a:lnTo>
                    <a:pt x="662" y="977"/>
                  </a:lnTo>
                  <a:lnTo>
                    <a:pt x="607" y="1014"/>
                  </a:lnTo>
                  <a:lnTo>
                    <a:pt x="547" y="1047"/>
                  </a:lnTo>
                  <a:lnTo>
                    <a:pt x="483" y="1071"/>
                  </a:lnTo>
                  <a:lnTo>
                    <a:pt x="416" y="1086"/>
                  </a:lnTo>
                  <a:lnTo>
                    <a:pt x="346" y="1095"/>
                  </a:lnTo>
                  <a:lnTo>
                    <a:pt x="287" y="1323"/>
                  </a:lnTo>
                  <a:lnTo>
                    <a:pt x="284" y="1337"/>
                  </a:lnTo>
                  <a:lnTo>
                    <a:pt x="280" y="1355"/>
                  </a:lnTo>
                  <a:lnTo>
                    <a:pt x="275" y="1370"/>
                  </a:lnTo>
                  <a:lnTo>
                    <a:pt x="272" y="1381"/>
                  </a:lnTo>
                  <a:lnTo>
                    <a:pt x="269" y="1387"/>
                  </a:lnTo>
                  <a:lnTo>
                    <a:pt x="266" y="1390"/>
                  </a:lnTo>
                  <a:lnTo>
                    <a:pt x="262" y="1391"/>
                  </a:lnTo>
                  <a:lnTo>
                    <a:pt x="258" y="1391"/>
                  </a:lnTo>
                  <a:lnTo>
                    <a:pt x="252" y="1391"/>
                  </a:lnTo>
                  <a:lnTo>
                    <a:pt x="249" y="1391"/>
                  </a:lnTo>
                  <a:lnTo>
                    <a:pt x="246" y="1391"/>
                  </a:lnTo>
                  <a:lnTo>
                    <a:pt x="243" y="1391"/>
                  </a:lnTo>
                  <a:lnTo>
                    <a:pt x="240" y="1390"/>
                  </a:lnTo>
                  <a:lnTo>
                    <a:pt x="237" y="1387"/>
                  </a:lnTo>
                  <a:lnTo>
                    <a:pt x="236" y="1384"/>
                  </a:lnTo>
                  <a:lnTo>
                    <a:pt x="234" y="1380"/>
                  </a:lnTo>
                  <a:lnTo>
                    <a:pt x="234" y="1374"/>
                  </a:lnTo>
                  <a:lnTo>
                    <a:pt x="236" y="1370"/>
                  </a:lnTo>
                  <a:lnTo>
                    <a:pt x="237" y="1359"/>
                  </a:lnTo>
                  <a:lnTo>
                    <a:pt x="242" y="1342"/>
                  </a:lnTo>
                  <a:lnTo>
                    <a:pt x="248" y="1320"/>
                  </a:lnTo>
                  <a:lnTo>
                    <a:pt x="253" y="1296"/>
                  </a:lnTo>
                  <a:lnTo>
                    <a:pt x="261" y="1268"/>
                  </a:lnTo>
                  <a:lnTo>
                    <a:pt x="269" y="1238"/>
                  </a:lnTo>
                  <a:lnTo>
                    <a:pt x="287" y="1166"/>
                  </a:lnTo>
                  <a:lnTo>
                    <a:pt x="304" y="1095"/>
                  </a:lnTo>
                  <a:lnTo>
                    <a:pt x="249" y="1088"/>
                  </a:lnTo>
                  <a:lnTo>
                    <a:pt x="200" y="1075"/>
                  </a:lnTo>
                  <a:lnTo>
                    <a:pt x="154" y="1057"/>
                  </a:lnTo>
                  <a:lnTo>
                    <a:pt x="114" y="1033"/>
                  </a:lnTo>
                  <a:lnTo>
                    <a:pt x="80" y="1004"/>
                  </a:lnTo>
                  <a:lnTo>
                    <a:pt x="51" y="973"/>
                  </a:lnTo>
                  <a:lnTo>
                    <a:pt x="29" y="936"/>
                  </a:lnTo>
                  <a:lnTo>
                    <a:pt x="13" y="898"/>
                  </a:lnTo>
                  <a:lnTo>
                    <a:pt x="3" y="857"/>
                  </a:lnTo>
                  <a:lnTo>
                    <a:pt x="0" y="814"/>
                  </a:lnTo>
                  <a:lnTo>
                    <a:pt x="5" y="762"/>
                  </a:lnTo>
                  <a:lnTo>
                    <a:pt x="18" y="709"/>
                  </a:lnTo>
                  <a:lnTo>
                    <a:pt x="40" y="660"/>
                  </a:lnTo>
                  <a:lnTo>
                    <a:pt x="70" y="611"/>
                  </a:lnTo>
                  <a:lnTo>
                    <a:pt x="106" y="566"/>
                  </a:lnTo>
                  <a:lnTo>
                    <a:pt x="149" y="525"/>
                  </a:lnTo>
                  <a:lnTo>
                    <a:pt x="197" y="488"/>
                  </a:lnTo>
                  <a:lnTo>
                    <a:pt x="249" y="455"/>
                  </a:lnTo>
                  <a:lnTo>
                    <a:pt x="304" y="428"/>
                  </a:lnTo>
                  <a:lnTo>
                    <a:pt x="364" y="407"/>
                  </a:lnTo>
                  <a:lnTo>
                    <a:pt x="425" y="394"/>
                  </a:lnTo>
                  <a:lnTo>
                    <a:pt x="488" y="387"/>
                  </a:lnTo>
                  <a:lnTo>
                    <a:pt x="579" y="29"/>
                  </a:lnTo>
                  <a:lnTo>
                    <a:pt x="584" y="14"/>
                  </a:lnTo>
                  <a:lnTo>
                    <a:pt x="588" y="6"/>
                  </a:lnTo>
                  <a:lnTo>
                    <a:pt x="594" y="2"/>
                  </a:lnTo>
                  <a:lnTo>
                    <a:pt x="6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24"/>
            <p:cNvSpPr>
              <a:spLocks noEditPoints="1"/>
            </p:cNvSpPr>
            <p:nvPr/>
          </p:nvSpPr>
          <p:spPr bwMode="auto">
            <a:xfrm>
              <a:off x="6442" y="3685"/>
              <a:ext cx="343" cy="736"/>
            </a:xfrm>
            <a:custGeom>
              <a:avLst/>
              <a:gdLst/>
              <a:ahLst/>
              <a:cxnLst>
                <a:cxn ang="0">
                  <a:pos x="220" y="255"/>
                </a:cxn>
                <a:cxn ang="0">
                  <a:pos x="268" y="312"/>
                </a:cxn>
                <a:cxn ang="0">
                  <a:pos x="266" y="370"/>
                </a:cxn>
                <a:cxn ang="0">
                  <a:pos x="249" y="414"/>
                </a:cxn>
                <a:cxn ang="0">
                  <a:pos x="223" y="479"/>
                </a:cxn>
                <a:cxn ang="0">
                  <a:pos x="173" y="597"/>
                </a:cxn>
                <a:cxn ang="0">
                  <a:pos x="156" y="668"/>
                </a:cxn>
                <a:cxn ang="0">
                  <a:pos x="165" y="699"/>
                </a:cxn>
                <a:cxn ang="0">
                  <a:pos x="207" y="702"/>
                </a:cxn>
                <a:cxn ang="0">
                  <a:pos x="271" y="647"/>
                </a:cxn>
                <a:cxn ang="0">
                  <a:pos x="306" y="569"/>
                </a:cxn>
                <a:cxn ang="0">
                  <a:pos x="310" y="560"/>
                </a:cxn>
                <a:cxn ang="0">
                  <a:pos x="320" y="556"/>
                </a:cxn>
                <a:cxn ang="0">
                  <a:pos x="329" y="556"/>
                </a:cxn>
                <a:cxn ang="0">
                  <a:pos x="339" y="559"/>
                </a:cxn>
                <a:cxn ang="0">
                  <a:pos x="343" y="570"/>
                </a:cxn>
                <a:cxn ang="0">
                  <a:pos x="332" y="607"/>
                </a:cxn>
                <a:cxn ang="0">
                  <a:pos x="297" y="669"/>
                </a:cxn>
                <a:cxn ang="0">
                  <a:pos x="236" y="722"/>
                </a:cxn>
                <a:cxn ang="0">
                  <a:pos x="151" y="732"/>
                </a:cxn>
                <a:cxn ang="0">
                  <a:pos x="87" y="689"/>
                </a:cxn>
                <a:cxn ang="0">
                  <a:pos x="76" y="620"/>
                </a:cxn>
                <a:cxn ang="0">
                  <a:pos x="165" y="396"/>
                </a:cxn>
                <a:cxn ang="0">
                  <a:pos x="183" y="343"/>
                </a:cxn>
                <a:cxn ang="0">
                  <a:pos x="188" y="312"/>
                </a:cxn>
                <a:cxn ang="0">
                  <a:pos x="172" y="275"/>
                </a:cxn>
                <a:cxn ang="0">
                  <a:pos x="124" y="282"/>
                </a:cxn>
                <a:cxn ang="0">
                  <a:pos x="70" y="339"/>
                </a:cxn>
                <a:cxn ang="0">
                  <a:pos x="39" y="411"/>
                </a:cxn>
                <a:cxn ang="0">
                  <a:pos x="34" y="421"/>
                </a:cxn>
                <a:cxn ang="0">
                  <a:pos x="21" y="424"/>
                </a:cxn>
                <a:cxn ang="0">
                  <a:pos x="12" y="423"/>
                </a:cxn>
                <a:cxn ang="0">
                  <a:pos x="3" y="417"/>
                </a:cxn>
                <a:cxn ang="0">
                  <a:pos x="2" y="401"/>
                </a:cxn>
                <a:cxn ang="0">
                  <a:pos x="22" y="352"/>
                </a:cxn>
                <a:cxn ang="0">
                  <a:pos x="67" y="289"/>
                </a:cxn>
                <a:cxn ang="0">
                  <a:pos x="137" y="247"/>
                </a:cxn>
                <a:cxn ang="0">
                  <a:pos x="285" y="3"/>
                </a:cxn>
                <a:cxn ang="0">
                  <a:pos x="311" y="30"/>
                </a:cxn>
                <a:cxn ang="0">
                  <a:pos x="310" y="58"/>
                </a:cxn>
                <a:cxn ang="0">
                  <a:pos x="269" y="98"/>
                </a:cxn>
                <a:cxn ang="0">
                  <a:pos x="221" y="92"/>
                </a:cxn>
                <a:cxn ang="0">
                  <a:pos x="205" y="58"/>
                </a:cxn>
                <a:cxn ang="0">
                  <a:pos x="233" y="11"/>
                </a:cxn>
              </a:cxnLst>
              <a:rect l="0" t="0" r="r" b="b"/>
              <a:pathLst>
                <a:path w="343" h="736">
                  <a:moveTo>
                    <a:pt x="166" y="244"/>
                  </a:moveTo>
                  <a:lnTo>
                    <a:pt x="194" y="247"/>
                  </a:lnTo>
                  <a:lnTo>
                    <a:pt x="220" y="255"/>
                  </a:lnTo>
                  <a:lnTo>
                    <a:pt x="240" y="271"/>
                  </a:lnTo>
                  <a:lnTo>
                    <a:pt x="256" y="289"/>
                  </a:lnTo>
                  <a:lnTo>
                    <a:pt x="268" y="312"/>
                  </a:lnTo>
                  <a:lnTo>
                    <a:pt x="271" y="336"/>
                  </a:lnTo>
                  <a:lnTo>
                    <a:pt x="269" y="353"/>
                  </a:lnTo>
                  <a:lnTo>
                    <a:pt x="266" y="370"/>
                  </a:lnTo>
                  <a:lnTo>
                    <a:pt x="262" y="379"/>
                  </a:lnTo>
                  <a:lnTo>
                    <a:pt x="256" y="394"/>
                  </a:lnTo>
                  <a:lnTo>
                    <a:pt x="249" y="414"/>
                  </a:lnTo>
                  <a:lnTo>
                    <a:pt x="240" y="435"/>
                  </a:lnTo>
                  <a:lnTo>
                    <a:pt x="231" y="458"/>
                  </a:lnTo>
                  <a:lnTo>
                    <a:pt x="223" y="479"/>
                  </a:lnTo>
                  <a:lnTo>
                    <a:pt x="215" y="496"/>
                  </a:lnTo>
                  <a:lnTo>
                    <a:pt x="211" y="509"/>
                  </a:lnTo>
                  <a:lnTo>
                    <a:pt x="173" y="597"/>
                  </a:lnTo>
                  <a:lnTo>
                    <a:pt x="165" y="621"/>
                  </a:lnTo>
                  <a:lnTo>
                    <a:pt x="159" y="644"/>
                  </a:lnTo>
                  <a:lnTo>
                    <a:pt x="156" y="668"/>
                  </a:lnTo>
                  <a:lnTo>
                    <a:pt x="156" y="681"/>
                  </a:lnTo>
                  <a:lnTo>
                    <a:pt x="159" y="692"/>
                  </a:lnTo>
                  <a:lnTo>
                    <a:pt x="165" y="699"/>
                  </a:lnTo>
                  <a:lnTo>
                    <a:pt x="172" y="705"/>
                  </a:lnTo>
                  <a:lnTo>
                    <a:pt x="183" y="706"/>
                  </a:lnTo>
                  <a:lnTo>
                    <a:pt x="207" y="702"/>
                  </a:lnTo>
                  <a:lnTo>
                    <a:pt x="229" y="691"/>
                  </a:lnTo>
                  <a:lnTo>
                    <a:pt x="250" y="672"/>
                  </a:lnTo>
                  <a:lnTo>
                    <a:pt x="271" y="647"/>
                  </a:lnTo>
                  <a:lnTo>
                    <a:pt x="288" y="613"/>
                  </a:lnTo>
                  <a:lnTo>
                    <a:pt x="303" y="573"/>
                  </a:lnTo>
                  <a:lnTo>
                    <a:pt x="306" y="569"/>
                  </a:lnTo>
                  <a:lnTo>
                    <a:pt x="307" y="566"/>
                  </a:lnTo>
                  <a:lnTo>
                    <a:pt x="309" y="563"/>
                  </a:lnTo>
                  <a:lnTo>
                    <a:pt x="310" y="560"/>
                  </a:lnTo>
                  <a:lnTo>
                    <a:pt x="313" y="559"/>
                  </a:lnTo>
                  <a:lnTo>
                    <a:pt x="316" y="556"/>
                  </a:lnTo>
                  <a:lnTo>
                    <a:pt x="320" y="556"/>
                  </a:lnTo>
                  <a:lnTo>
                    <a:pt x="326" y="556"/>
                  </a:lnTo>
                  <a:lnTo>
                    <a:pt x="327" y="556"/>
                  </a:lnTo>
                  <a:lnTo>
                    <a:pt x="329" y="556"/>
                  </a:lnTo>
                  <a:lnTo>
                    <a:pt x="332" y="556"/>
                  </a:lnTo>
                  <a:lnTo>
                    <a:pt x="335" y="557"/>
                  </a:lnTo>
                  <a:lnTo>
                    <a:pt x="339" y="559"/>
                  </a:lnTo>
                  <a:lnTo>
                    <a:pt x="341" y="562"/>
                  </a:lnTo>
                  <a:lnTo>
                    <a:pt x="342" y="565"/>
                  </a:lnTo>
                  <a:lnTo>
                    <a:pt x="343" y="570"/>
                  </a:lnTo>
                  <a:lnTo>
                    <a:pt x="342" y="577"/>
                  </a:lnTo>
                  <a:lnTo>
                    <a:pt x="338" y="590"/>
                  </a:lnTo>
                  <a:lnTo>
                    <a:pt x="332" y="607"/>
                  </a:lnTo>
                  <a:lnTo>
                    <a:pt x="323" y="627"/>
                  </a:lnTo>
                  <a:lnTo>
                    <a:pt x="311" y="648"/>
                  </a:lnTo>
                  <a:lnTo>
                    <a:pt x="297" y="669"/>
                  </a:lnTo>
                  <a:lnTo>
                    <a:pt x="279" y="689"/>
                  </a:lnTo>
                  <a:lnTo>
                    <a:pt x="259" y="708"/>
                  </a:lnTo>
                  <a:lnTo>
                    <a:pt x="236" y="722"/>
                  </a:lnTo>
                  <a:lnTo>
                    <a:pt x="210" y="732"/>
                  </a:lnTo>
                  <a:lnTo>
                    <a:pt x="181" y="736"/>
                  </a:lnTo>
                  <a:lnTo>
                    <a:pt x="151" y="732"/>
                  </a:lnTo>
                  <a:lnTo>
                    <a:pt x="125" y="723"/>
                  </a:lnTo>
                  <a:lnTo>
                    <a:pt x="103" y="709"/>
                  </a:lnTo>
                  <a:lnTo>
                    <a:pt x="87" y="689"/>
                  </a:lnTo>
                  <a:lnTo>
                    <a:pt x="77" y="668"/>
                  </a:lnTo>
                  <a:lnTo>
                    <a:pt x="73" y="643"/>
                  </a:lnTo>
                  <a:lnTo>
                    <a:pt x="76" y="620"/>
                  </a:lnTo>
                  <a:lnTo>
                    <a:pt x="83" y="597"/>
                  </a:lnTo>
                  <a:lnTo>
                    <a:pt x="153" y="421"/>
                  </a:lnTo>
                  <a:lnTo>
                    <a:pt x="165" y="396"/>
                  </a:lnTo>
                  <a:lnTo>
                    <a:pt x="173" y="374"/>
                  </a:lnTo>
                  <a:lnTo>
                    <a:pt x="179" y="357"/>
                  </a:lnTo>
                  <a:lnTo>
                    <a:pt x="183" y="343"/>
                  </a:lnTo>
                  <a:lnTo>
                    <a:pt x="186" y="332"/>
                  </a:lnTo>
                  <a:lnTo>
                    <a:pt x="188" y="322"/>
                  </a:lnTo>
                  <a:lnTo>
                    <a:pt x="188" y="312"/>
                  </a:lnTo>
                  <a:lnTo>
                    <a:pt x="186" y="294"/>
                  </a:lnTo>
                  <a:lnTo>
                    <a:pt x="181" y="281"/>
                  </a:lnTo>
                  <a:lnTo>
                    <a:pt x="172" y="275"/>
                  </a:lnTo>
                  <a:lnTo>
                    <a:pt x="160" y="272"/>
                  </a:lnTo>
                  <a:lnTo>
                    <a:pt x="143" y="275"/>
                  </a:lnTo>
                  <a:lnTo>
                    <a:pt x="124" y="282"/>
                  </a:lnTo>
                  <a:lnTo>
                    <a:pt x="105" y="295"/>
                  </a:lnTo>
                  <a:lnTo>
                    <a:pt x="87" y="314"/>
                  </a:lnTo>
                  <a:lnTo>
                    <a:pt x="70" y="339"/>
                  </a:lnTo>
                  <a:lnTo>
                    <a:pt x="54" y="369"/>
                  </a:lnTo>
                  <a:lnTo>
                    <a:pt x="41" y="407"/>
                  </a:lnTo>
                  <a:lnTo>
                    <a:pt x="39" y="411"/>
                  </a:lnTo>
                  <a:lnTo>
                    <a:pt x="38" y="416"/>
                  </a:lnTo>
                  <a:lnTo>
                    <a:pt x="37" y="418"/>
                  </a:lnTo>
                  <a:lnTo>
                    <a:pt x="34" y="421"/>
                  </a:lnTo>
                  <a:lnTo>
                    <a:pt x="31" y="423"/>
                  </a:lnTo>
                  <a:lnTo>
                    <a:pt x="26" y="424"/>
                  </a:lnTo>
                  <a:lnTo>
                    <a:pt x="21" y="424"/>
                  </a:lnTo>
                  <a:lnTo>
                    <a:pt x="19" y="424"/>
                  </a:lnTo>
                  <a:lnTo>
                    <a:pt x="16" y="424"/>
                  </a:lnTo>
                  <a:lnTo>
                    <a:pt x="12" y="423"/>
                  </a:lnTo>
                  <a:lnTo>
                    <a:pt x="9" y="423"/>
                  </a:lnTo>
                  <a:lnTo>
                    <a:pt x="6" y="420"/>
                  </a:lnTo>
                  <a:lnTo>
                    <a:pt x="3" y="417"/>
                  </a:lnTo>
                  <a:lnTo>
                    <a:pt x="2" y="414"/>
                  </a:lnTo>
                  <a:lnTo>
                    <a:pt x="0" y="409"/>
                  </a:lnTo>
                  <a:lnTo>
                    <a:pt x="2" y="401"/>
                  </a:lnTo>
                  <a:lnTo>
                    <a:pt x="6" y="389"/>
                  </a:lnTo>
                  <a:lnTo>
                    <a:pt x="13" y="372"/>
                  </a:lnTo>
                  <a:lnTo>
                    <a:pt x="22" y="352"/>
                  </a:lnTo>
                  <a:lnTo>
                    <a:pt x="34" y="331"/>
                  </a:lnTo>
                  <a:lnTo>
                    <a:pt x="48" y="309"/>
                  </a:lnTo>
                  <a:lnTo>
                    <a:pt x="67" y="289"/>
                  </a:lnTo>
                  <a:lnTo>
                    <a:pt x="87" y="271"/>
                  </a:lnTo>
                  <a:lnTo>
                    <a:pt x="111" y="257"/>
                  </a:lnTo>
                  <a:lnTo>
                    <a:pt x="137" y="247"/>
                  </a:lnTo>
                  <a:lnTo>
                    <a:pt x="166" y="244"/>
                  </a:lnTo>
                  <a:close/>
                  <a:moveTo>
                    <a:pt x="268" y="0"/>
                  </a:moveTo>
                  <a:lnTo>
                    <a:pt x="285" y="3"/>
                  </a:lnTo>
                  <a:lnTo>
                    <a:pt x="298" y="10"/>
                  </a:lnTo>
                  <a:lnTo>
                    <a:pt x="307" y="19"/>
                  </a:lnTo>
                  <a:lnTo>
                    <a:pt x="311" y="30"/>
                  </a:lnTo>
                  <a:lnTo>
                    <a:pt x="313" y="41"/>
                  </a:lnTo>
                  <a:lnTo>
                    <a:pt x="313" y="41"/>
                  </a:lnTo>
                  <a:lnTo>
                    <a:pt x="310" y="58"/>
                  </a:lnTo>
                  <a:lnTo>
                    <a:pt x="301" y="75"/>
                  </a:lnTo>
                  <a:lnTo>
                    <a:pt x="287" y="89"/>
                  </a:lnTo>
                  <a:lnTo>
                    <a:pt x="269" y="98"/>
                  </a:lnTo>
                  <a:lnTo>
                    <a:pt x="250" y="102"/>
                  </a:lnTo>
                  <a:lnTo>
                    <a:pt x="234" y="99"/>
                  </a:lnTo>
                  <a:lnTo>
                    <a:pt x="221" y="92"/>
                  </a:lnTo>
                  <a:lnTo>
                    <a:pt x="213" y="82"/>
                  </a:lnTo>
                  <a:lnTo>
                    <a:pt x="208" y="70"/>
                  </a:lnTo>
                  <a:lnTo>
                    <a:pt x="205" y="58"/>
                  </a:lnTo>
                  <a:lnTo>
                    <a:pt x="210" y="40"/>
                  </a:lnTo>
                  <a:lnTo>
                    <a:pt x="218" y="24"/>
                  </a:lnTo>
                  <a:lnTo>
                    <a:pt x="233" y="11"/>
                  </a:lnTo>
                  <a:lnTo>
                    <a:pt x="250" y="3"/>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 name="Group 35"/>
          <p:cNvGrpSpPr>
            <a:grpSpLocks noChangeAspect="1"/>
          </p:cNvGrpSpPr>
          <p:nvPr>
            <p:custDataLst>
              <p:tags r:id="rId7"/>
            </p:custDataLst>
          </p:nvPr>
        </p:nvGrpSpPr>
        <p:grpSpPr bwMode="auto">
          <a:xfrm>
            <a:off x="3581400" y="4800600"/>
            <a:ext cx="1472898" cy="495300"/>
            <a:chOff x="3721" y="3118"/>
            <a:chExt cx="4758" cy="1600"/>
          </a:xfrm>
          <a:solidFill>
            <a:srgbClr val="009900"/>
          </a:solidFill>
        </p:grpSpPr>
        <p:sp>
          <p:nvSpPr>
            <p:cNvPr id="90" name="Freeform 37"/>
            <p:cNvSpPr>
              <a:spLocks noEditPoints="1"/>
            </p:cNvSpPr>
            <p:nvPr/>
          </p:nvSpPr>
          <p:spPr bwMode="auto">
            <a:xfrm>
              <a:off x="3721" y="3118"/>
              <a:ext cx="829" cy="1461"/>
            </a:xfrm>
            <a:custGeom>
              <a:avLst/>
              <a:gdLst/>
              <a:ahLst/>
              <a:cxnLst>
                <a:cxn ang="0">
                  <a:pos x="354" y="1113"/>
                </a:cxn>
                <a:cxn ang="0">
                  <a:pos x="501" y="1069"/>
                </a:cxn>
                <a:cxn ang="0">
                  <a:pos x="613" y="973"/>
                </a:cxn>
                <a:cxn ang="0">
                  <a:pos x="688" y="849"/>
                </a:cxn>
                <a:cxn ang="0">
                  <a:pos x="723" y="713"/>
                </a:cxn>
                <a:cxn ang="0">
                  <a:pos x="713" y="583"/>
                </a:cxn>
                <a:cxn ang="0">
                  <a:pos x="653" y="492"/>
                </a:cxn>
                <a:cxn ang="0">
                  <a:pos x="555" y="447"/>
                </a:cxn>
                <a:cxn ang="0">
                  <a:pos x="516" y="443"/>
                </a:cxn>
                <a:cxn ang="0">
                  <a:pos x="373" y="467"/>
                </a:cxn>
                <a:cxn ang="0">
                  <a:pos x="249" y="547"/>
                </a:cxn>
                <a:cxn ang="0">
                  <a:pos x="163" y="663"/>
                </a:cxn>
                <a:cxn ang="0">
                  <a:pos x="115" y="796"/>
                </a:cxn>
                <a:cxn ang="0">
                  <a:pos x="108" y="929"/>
                </a:cxn>
                <a:cxn ang="0">
                  <a:pos x="143" y="1026"/>
                </a:cxn>
                <a:cxn ang="0">
                  <a:pos x="208" y="1084"/>
                </a:cxn>
                <a:cxn ang="0">
                  <a:pos x="287" y="1110"/>
                </a:cxn>
                <a:cxn ang="0">
                  <a:pos x="601" y="0"/>
                </a:cxn>
                <a:cxn ang="0">
                  <a:pos x="613" y="4"/>
                </a:cxn>
                <a:cxn ang="0">
                  <a:pos x="618" y="12"/>
                </a:cxn>
                <a:cxn ang="0">
                  <a:pos x="619" y="15"/>
                </a:cxn>
                <a:cxn ang="0">
                  <a:pos x="616" y="24"/>
                </a:cxn>
                <a:cxn ang="0">
                  <a:pos x="613" y="36"/>
                </a:cxn>
                <a:cxn ang="0">
                  <a:pos x="527" y="407"/>
                </a:cxn>
                <a:cxn ang="0">
                  <a:pos x="667" y="443"/>
                </a:cxn>
                <a:cxn ang="0">
                  <a:pos x="759" y="513"/>
                </a:cxn>
                <a:cxn ang="0">
                  <a:pos x="813" y="604"/>
                </a:cxn>
                <a:cxn ang="0">
                  <a:pos x="829" y="701"/>
                </a:cxn>
                <a:cxn ang="0">
                  <a:pos x="783" y="876"/>
                </a:cxn>
                <a:cxn ang="0">
                  <a:pos x="658" y="1026"/>
                </a:cxn>
                <a:cxn ang="0">
                  <a:pos x="480" y="1124"/>
                </a:cxn>
                <a:cxn ang="0">
                  <a:pos x="287" y="1389"/>
                </a:cxn>
                <a:cxn ang="0">
                  <a:pos x="275" y="1438"/>
                </a:cxn>
                <a:cxn ang="0">
                  <a:pos x="266" y="1460"/>
                </a:cxn>
                <a:cxn ang="0">
                  <a:pos x="251" y="1461"/>
                </a:cxn>
                <a:cxn ang="0">
                  <a:pos x="243" y="1460"/>
                </a:cxn>
                <a:cxn ang="0">
                  <a:pos x="236" y="1453"/>
                </a:cxn>
                <a:cxn ang="0">
                  <a:pos x="236" y="1436"/>
                </a:cxn>
                <a:cxn ang="0">
                  <a:pos x="251" y="1370"/>
                </a:cxn>
                <a:cxn ang="0">
                  <a:pos x="287" y="1224"/>
                </a:cxn>
                <a:cxn ang="0">
                  <a:pos x="199" y="1129"/>
                </a:cxn>
                <a:cxn ang="0">
                  <a:pos x="81" y="1055"/>
                </a:cxn>
                <a:cxn ang="0">
                  <a:pos x="14" y="943"/>
                </a:cxn>
                <a:cxn ang="0">
                  <a:pos x="6" y="800"/>
                </a:cxn>
                <a:cxn ang="0">
                  <a:pos x="70" y="641"/>
                </a:cxn>
                <a:cxn ang="0">
                  <a:pos x="196" y="512"/>
                </a:cxn>
                <a:cxn ang="0">
                  <a:pos x="361" y="427"/>
                </a:cxn>
                <a:cxn ang="0">
                  <a:pos x="576" y="30"/>
                </a:cxn>
                <a:cxn ang="0">
                  <a:pos x="591" y="1"/>
                </a:cxn>
              </a:cxnLst>
              <a:rect l="0" t="0" r="r" b="b"/>
              <a:pathLst>
                <a:path w="829" h="1461">
                  <a:moveTo>
                    <a:pt x="516" y="443"/>
                  </a:moveTo>
                  <a:lnTo>
                    <a:pt x="516" y="443"/>
                  </a:lnTo>
                  <a:lnTo>
                    <a:pt x="354" y="1113"/>
                  </a:lnTo>
                  <a:lnTo>
                    <a:pt x="406" y="1104"/>
                  </a:lnTo>
                  <a:lnTo>
                    <a:pt x="455" y="1089"/>
                  </a:lnTo>
                  <a:lnTo>
                    <a:pt x="501" y="1069"/>
                  </a:lnTo>
                  <a:lnTo>
                    <a:pt x="543" y="1041"/>
                  </a:lnTo>
                  <a:lnTo>
                    <a:pt x="580" y="1010"/>
                  </a:lnTo>
                  <a:lnTo>
                    <a:pt x="613" y="973"/>
                  </a:lnTo>
                  <a:lnTo>
                    <a:pt x="643" y="935"/>
                  </a:lnTo>
                  <a:lnTo>
                    <a:pt x="667" y="893"/>
                  </a:lnTo>
                  <a:lnTo>
                    <a:pt x="688" y="849"/>
                  </a:lnTo>
                  <a:lnTo>
                    <a:pt x="704" y="804"/>
                  </a:lnTo>
                  <a:lnTo>
                    <a:pt x="716" y="758"/>
                  </a:lnTo>
                  <a:lnTo>
                    <a:pt x="723" y="713"/>
                  </a:lnTo>
                  <a:lnTo>
                    <a:pt x="725" y="667"/>
                  </a:lnTo>
                  <a:lnTo>
                    <a:pt x="722" y="623"/>
                  </a:lnTo>
                  <a:lnTo>
                    <a:pt x="713" y="583"/>
                  </a:lnTo>
                  <a:lnTo>
                    <a:pt x="698" y="547"/>
                  </a:lnTo>
                  <a:lnTo>
                    <a:pt x="677" y="518"/>
                  </a:lnTo>
                  <a:lnTo>
                    <a:pt x="653" y="492"/>
                  </a:lnTo>
                  <a:lnTo>
                    <a:pt x="624" y="472"/>
                  </a:lnTo>
                  <a:lnTo>
                    <a:pt x="591" y="458"/>
                  </a:lnTo>
                  <a:lnTo>
                    <a:pt x="555" y="447"/>
                  </a:lnTo>
                  <a:lnTo>
                    <a:pt x="516" y="443"/>
                  </a:lnTo>
                  <a:lnTo>
                    <a:pt x="516" y="443"/>
                  </a:lnTo>
                  <a:lnTo>
                    <a:pt x="516" y="443"/>
                  </a:lnTo>
                  <a:close/>
                  <a:moveTo>
                    <a:pt x="474" y="443"/>
                  </a:moveTo>
                  <a:lnTo>
                    <a:pt x="422" y="452"/>
                  </a:lnTo>
                  <a:lnTo>
                    <a:pt x="373" y="467"/>
                  </a:lnTo>
                  <a:lnTo>
                    <a:pt x="328" y="489"/>
                  </a:lnTo>
                  <a:lnTo>
                    <a:pt x="287" y="515"/>
                  </a:lnTo>
                  <a:lnTo>
                    <a:pt x="249" y="547"/>
                  </a:lnTo>
                  <a:lnTo>
                    <a:pt x="217" y="583"/>
                  </a:lnTo>
                  <a:lnTo>
                    <a:pt x="188" y="621"/>
                  </a:lnTo>
                  <a:lnTo>
                    <a:pt x="163" y="663"/>
                  </a:lnTo>
                  <a:lnTo>
                    <a:pt x="142" y="706"/>
                  </a:lnTo>
                  <a:lnTo>
                    <a:pt x="126" y="750"/>
                  </a:lnTo>
                  <a:lnTo>
                    <a:pt x="115" y="796"/>
                  </a:lnTo>
                  <a:lnTo>
                    <a:pt x="108" y="843"/>
                  </a:lnTo>
                  <a:lnTo>
                    <a:pt x="105" y="887"/>
                  </a:lnTo>
                  <a:lnTo>
                    <a:pt x="108" y="929"/>
                  </a:lnTo>
                  <a:lnTo>
                    <a:pt x="115" y="966"/>
                  </a:lnTo>
                  <a:lnTo>
                    <a:pt x="127" y="998"/>
                  </a:lnTo>
                  <a:lnTo>
                    <a:pt x="143" y="1026"/>
                  </a:lnTo>
                  <a:lnTo>
                    <a:pt x="163" y="1049"/>
                  </a:lnTo>
                  <a:lnTo>
                    <a:pt x="184" y="1069"/>
                  </a:lnTo>
                  <a:lnTo>
                    <a:pt x="208" y="1084"/>
                  </a:lnTo>
                  <a:lnTo>
                    <a:pt x="233" y="1096"/>
                  </a:lnTo>
                  <a:lnTo>
                    <a:pt x="260" y="1104"/>
                  </a:lnTo>
                  <a:lnTo>
                    <a:pt x="287" y="1110"/>
                  </a:lnTo>
                  <a:lnTo>
                    <a:pt x="313" y="1113"/>
                  </a:lnTo>
                  <a:lnTo>
                    <a:pt x="474" y="443"/>
                  </a:lnTo>
                  <a:close/>
                  <a:moveTo>
                    <a:pt x="601" y="0"/>
                  </a:moveTo>
                  <a:lnTo>
                    <a:pt x="606" y="1"/>
                  </a:lnTo>
                  <a:lnTo>
                    <a:pt x="610" y="1"/>
                  </a:lnTo>
                  <a:lnTo>
                    <a:pt x="613" y="4"/>
                  </a:lnTo>
                  <a:lnTo>
                    <a:pt x="616" y="6"/>
                  </a:lnTo>
                  <a:lnTo>
                    <a:pt x="618" y="9"/>
                  </a:lnTo>
                  <a:lnTo>
                    <a:pt x="618" y="12"/>
                  </a:lnTo>
                  <a:lnTo>
                    <a:pt x="619" y="13"/>
                  </a:lnTo>
                  <a:lnTo>
                    <a:pt x="619" y="15"/>
                  </a:lnTo>
                  <a:lnTo>
                    <a:pt x="619" y="15"/>
                  </a:lnTo>
                  <a:lnTo>
                    <a:pt x="618" y="16"/>
                  </a:lnTo>
                  <a:lnTo>
                    <a:pt x="618" y="21"/>
                  </a:lnTo>
                  <a:lnTo>
                    <a:pt x="616" y="24"/>
                  </a:lnTo>
                  <a:lnTo>
                    <a:pt x="616" y="29"/>
                  </a:lnTo>
                  <a:lnTo>
                    <a:pt x="615" y="33"/>
                  </a:lnTo>
                  <a:lnTo>
                    <a:pt x="613" y="36"/>
                  </a:lnTo>
                  <a:lnTo>
                    <a:pt x="613" y="38"/>
                  </a:lnTo>
                  <a:lnTo>
                    <a:pt x="613" y="38"/>
                  </a:lnTo>
                  <a:lnTo>
                    <a:pt x="527" y="407"/>
                  </a:lnTo>
                  <a:lnTo>
                    <a:pt x="579" y="413"/>
                  </a:lnTo>
                  <a:lnTo>
                    <a:pt x="625" y="426"/>
                  </a:lnTo>
                  <a:lnTo>
                    <a:pt x="667" y="443"/>
                  </a:lnTo>
                  <a:lnTo>
                    <a:pt x="703" y="463"/>
                  </a:lnTo>
                  <a:lnTo>
                    <a:pt x="734" y="486"/>
                  </a:lnTo>
                  <a:lnTo>
                    <a:pt x="759" y="513"/>
                  </a:lnTo>
                  <a:lnTo>
                    <a:pt x="782" y="541"/>
                  </a:lnTo>
                  <a:lnTo>
                    <a:pt x="799" y="572"/>
                  </a:lnTo>
                  <a:lnTo>
                    <a:pt x="813" y="604"/>
                  </a:lnTo>
                  <a:lnTo>
                    <a:pt x="822" y="636"/>
                  </a:lnTo>
                  <a:lnTo>
                    <a:pt x="828" y="669"/>
                  </a:lnTo>
                  <a:lnTo>
                    <a:pt x="829" y="701"/>
                  </a:lnTo>
                  <a:lnTo>
                    <a:pt x="823" y="761"/>
                  </a:lnTo>
                  <a:lnTo>
                    <a:pt x="808" y="820"/>
                  </a:lnTo>
                  <a:lnTo>
                    <a:pt x="783" y="876"/>
                  </a:lnTo>
                  <a:lnTo>
                    <a:pt x="749" y="930"/>
                  </a:lnTo>
                  <a:lnTo>
                    <a:pt x="707" y="981"/>
                  </a:lnTo>
                  <a:lnTo>
                    <a:pt x="658" y="1026"/>
                  </a:lnTo>
                  <a:lnTo>
                    <a:pt x="604" y="1066"/>
                  </a:lnTo>
                  <a:lnTo>
                    <a:pt x="545" y="1098"/>
                  </a:lnTo>
                  <a:lnTo>
                    <a:pt x="480" y="1124"/>
                  </a:lnTo>
                  <a:lnTo>
                    <a:pt x="415" y="1141"/>
                  </a:lnTo>
                  <a:lnTo>
                    <a:pt x="346" y="1149"/>
                  </a:lnTo>
                  <a:lnTo>
                    <a:pt x="287" y="1389"/>
                  </a:lnTo>
                  <a:lnTo>
                    <a:pt x="282" y="1404"/>
                  </a:lnTo>
                  <a:lnTo>
                    <a:pt x="279" y="1423"/>
                  </a:lnTo>
                  <a:lnTo>
                    <a:pt x="275" y="1438"/>
                  </a:lnTo>
                  <a:lnTo>
                    <a:pt x="272" y="1450"/>
                  </a:lnTo>
                  <a:lnTo>
                    <a:pt x="269" y="1456"/>
                  </a:lnTo>
                  <a:lnTo>
                    <a:pt x="266" y="1460"/>
                  </a:lnTo>
                  <a:lnTo>
                    <a:pt x="263" y="1461"/>
                  </a:lnTo>
                  <a:lnTo>
                    <a:pt x="258" y="1461"/>
                  </a:lnTo>
                  <a:lnTo>
                    <a:pt x="251" y="1461"/>
                  </a:lnTo>
                  <a:lnTo>
                    <a:pt x="249" y="1461"/>
                  </a:lnTo>
                  <a:lnTo>
                    <a:pt x="246" y="1461"/>
                  </a:lnTo>
                  <a:lnTo>
                    <a:pt x="243" y="1460"/>
                  </a:lnTo>
                  <a:lnTo>
                    <a:pt x="240" y="1460"/>
                  </a:lnTo>
                  <a:lnTo>
                    <a:pt x="237" y="1456"/>
                  </a:lnTo>
                  <a:lnTo>
                    <a:pt x="236" y="1453"/>
                  </a:lnTo>
                  <a:lnTo>
                    <a:pt x="234" y="1449"/>
                  </a:lnTo>
                  <a:lnTo>
                    <a:pt x="234" y="1443"/>
                  </a:lnTo>
                  <a:lnTo>
                    <a:pt x="236" y="1436"/>
                  </a:lnTo>
                  <a:lnTo>
                    <a:pt x="239" y="1421"/>
                  </a:lnTo>
                  <a:lnTo>
                    <a:pt x="245" y="1398"/>
                  </a:lnTo>
                  <a:lnTo>
                    <a:pt x="251" y="1370"/>
                  </a:lnTo>
                  <a:lnTo>
                    <a:pt x="260" y="1336"/>
                  </a:lnTo>
                  <a:lnTo>
                    <a:pt x="269" y="1300"/>
                  </a:lnTo>
                  <a:lnTo>
                    <a:pt x="287" y="1224"/>
                  </a:lnTo>
                  <a:lnTo>
                    <a:pt x="303" y="1149"/>
                  </a:lnTo>
                  <a:lnTo>
                    <a:pt x="249" y="1141"/>
                  </a:lnTo>
                  <a:lnTo>
                    <a:pt x="199" y="1129"/>
                  </a:lnTo>
                  <a:lnTo>
                    <a:pt x="154" y="1109"/>
                  </a:lnTo>
                  <a:lnTo>
                    <a:pt x="115" y="1084"/>
                  </a:lnTo>
                  <a:lnTo>
                    <a:pt x="81" y="1055"/>
                  </a:lnTo>
                  <a:lnTo>
                    <a:pt x="53" y="1021"/>
                  </a:lnTo>
                  <a:lnTo>
                    <a:pt x="30" y="984"/>
                  </a:lnTo>
                  <a:lnTo>
                    <a:pt x="14" y="943"/>
                  </a:lnTo>
                  <a:lnTo>
                    <a:pt x="5" y="900"/>
                  </a:lnTo>
                  <a:lnTo>
                    <a:pt x="0" y="855"/>
                  </a:lnTo>
                  <a:lnTo>
                    <a:pt x="6" y="800"/>
                  </a:lnTo>
                  <a:lnTo>
                    <a:pt x="20" y="744"/>
                  </a:lnTo>
                  <a:lnTo>
                    <a:pt x="42" y="692"/>
                  </a:lnTo>
                  <a:lnTo>
                    <a:pt x="70" y="641"/>
                  </a:lnTo>
                  <a:lnTo>
                    <a:pt x="106" y="595"/>
                  </a:lnTo>
                  <a:lnTo>
                    <a:pt x="149" y="550"/>
                  </a:lnTo>
                  <a:lnTo>
                    <a:pt x="196" y="512"/>
                  </a:lnTo>
                  <a:lnTo>
                    <a:pt x="248" y="478"/>
                  </a:lnTo>
                  <a:lnTo>
                    <a:pt x="303" y="450"/>
                  </a:lnTo>
                  <a:lnTo>
                    <a:pt x="361" y="427"/>
                  </a:lnTo>
                  <a:lnTo>
                    <a:pt x="422" y="413"/>
                  </a:lnTo>
                  <a:lnTo>
                    <a:pt x="485" y="407"/>
                  </a:lnTo>
                  <a:lnTo>
                    <a:pt x="576" y="30"/>
                  </a:lnTo>
                  <a:lnTo>
                    <a:pt x="580" y="15"/>
                  </a:lnTo>
                  <a:lnTo>
                    <a:pt x="585" y="6"/>
                  </a:lnTo>
                  <a:lnTo>
                    <a:pt x="591" y="1"/>
                  </a:lnTo>
                  <a:lnTo>
                    <a:pt x="6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38"/>
            <p:cNvSpPr>
              <a:spLocks/>
            </p:cNvSpPr>
            <p:nvPr/>
          </p:nvSpPr>
          <p:spPr bwMode="auto">
            <a:xfrm>
              <a:off x="5121" y="3414"/>
              <a:ext cx="1402" cy="850"/>
            </a:xfrm>
            <a:custGeom>
              <a:avLst/>
              <a:gdLst/>
              <a:ahLst/>
              <a:cxnLst>
                <a:cxn ang="0">
                  <a:pos x="1051" y="2"/>
                </a:cxn>
                <a:cxn ang="0">
                  <a:pos x="1065" y="8"/>
                </a:cxn>
                <a:cxn ang="0">
                  <a:pos x="1069" y="27"/>
                </a:cxn>
                <a:cxn ang="0">
                  <a:pos x="1105" y="139"/>
                </a:cxn>
                <a:cxn ang="0">
                  <a:pos x="1154" y="227"/>
                </a:cxn>
                <a:cxn ang="0">
                  <a:pos x="1211" y="294"/>
                </a:cxn>
                <a:cxn ang="0">
                  <a:pos x="1271" y="344"/>
                </a:cxn>
                <a:cxn ang="0">
                  <a:pos x="1326" y="377"/>
                </a:cxn>
                <a:cxn ang="0">
                  <a:pos x="1372" y="400"/>
                </a:cxn>
                <a:cxn ang="0">
                  <a:pos x="1393" y="410"/>
                </a:cxn>
                <a:cxn ang="0">
                  <a:pos x="1399" y="416"/>
                </a:cxn>
                <a:cxn ang="0">
                  <a:pos x="1402" y="425"/>
                </a:cxn>
                <a:cxn ang="0">
                  <a:pos x="1402" y="434"/>
                </a:cxn>
                <a:cxn ang="0">
                  <a:pos x="1397" y="440"/>
                </a:cxn>
                <a:cxn ang="0">
                  <a:pos x="1387" y="444"/>
                </a:cxn>
                <a:cxn ang="0">
                  <a:pos x="1323" y="474"/>
                </a:cxn>
                <a:cxn ang="0">
                  <a:pos x="1229" y="540"/>
                </a:cxn>
                <a:cxn ang="0">
                  <a:pos x="1156" y="622"/>
                </a:cxn>
                <a:cxn ang="0">
                  <a:pos x="1105" y="714"/>
                </a:cxn>
                <a:cxn ang="0">
                  <a:pos x="1072" y="817"/>
                </a:cxn>
                <a:cxn ang="0">
                  <a:pos x="1065" y="842"/>
                </a:cxn>
                <a:cxn ang="0">
                  <a:pos x="1051" y="850"/>
                </a:cxn>
                <a:cxn ang="0">
                  <a:pos x="1029" y="850"/>
                </a:cxn>
                <a:cxn ang="0">
                  <a:pos x="1013" y="847"/>
                </a:cxn>
                <a:cxn ang="0">
                  <a:pos x="1005" y="830"/>
                </a:cxn>
                <a:cxn ang="0">
                  <a:pos x="1008" y="813"/>
                </a:cxn>
                <a:cxn ang="0">
                  <a:pos x="1020" y="765"/>
                </a:cxn>
                <a:cxn ang="0">
                  <a:pos x="1045" y="696"/>
                </a:cxn>
                <a:cxn ang="0">
                  <a:pos x="1090" y="614"/>
                </a:cxn>
                <a:cxn ang="0">
                  <a:pos x="1108" y="587"/>
                </a:cxn>
                <a:cxn ang="0">
                  <a:pos x="1142" y="542"/>
                </a:cxn>
                <a:cxn ang="0">
                  <a:pos x="1196" y="487"/>
                </a:cxn>
                <a:cxn ang="0">
                  <a:pos x="58" y="459"/>
                </a:cxn>
                <a:cxn ang="0">
                  <a:pos x="30" y="457"/>
                </a:cxn>
                <a:cxn ang="0">
                  <a:pos x="9" y="448"/>
                </a:cxn>
                <a:cxn ang="0">
                  <a:pos x="0" y="425"/>
                </a:cxn>
                <a:cxn ang="0">
                  <a:pos x="9" y="402"/>
                </a:cxn>
                <a:cxn ang="0">
                  <a:pos x="30" y="393"/>
                </a:cxn>
                <a:cxn ang="0">
                  <a:pos x="58" y="393"/>
                </a:cxn>
                <a:cxn ang="0">
                  <a:pos x="1184" y="353"/>
                </a:cxn>
                <a:cxn ang="0">
                  <a:pos x="1111" y="274"/>
                </a:cxn>
                <a:cxn ang="0">
                  <a:pos x="1063" y="196"/>
                </a:cxn>
                <a:cxn ang="0">
                  <a:pos x="1031" y="120"/>
                </a:cxn>
                <a:cxn ang="0">
                  <a:pos x="1014" y="62"/>
                </a:cxn>
                <a:cxn ang="0">
                  <a:pos x="1007" y="27"/>
                </a:cxn>
                <a:cxn ang="0">
                  <a:pos x="1008" y="11"/>
                </a:cxn>
                <a:cxn ang="0">
                  <a:pos x="1022" y="2"/>
                </a:cxn>
                <a:cxn ang="0">
                  <a:pos x="1038" y="0"/>
                </a:cxn>
              </a:cxnLst>
              <a:rect l="0" t="0" r="r" b="b"/>
              <a:pathLst>
                <a:path w="1402" h="850">
                  <a:moveTo>
                    <a:pt x="1038" y="0"/>
                  </a:moveTo>
                  <a:lnTo>
                    <a:pt x="1051" y="2"/>
                  </a:lnTo>
                  <a:lnTo>
                    <a:pt x="1059" y="4"/>
                  </a:lnTo>
                  <a:lnTo>
                    <a:pt x="1065" y="8"/>
                  </a:lnTo>
                  <a:lnTo>
                    <a:pt x="1068" y="16"/>
                  </a:lnTo>
                  <a:lnTo>
                    <a:pt x="1069" y="27"/>
                  </a:lnTo>
                  <a:lnTo>
                    <a:pt x="1086" y="85"/>
                  </a:lnTo>
                  <a:lnTo>
                    <a:pt x="1105" y="139"/>
                  </a:lnTo>
                  <a:lnTo>
                    <a:pt x="1129" y="185"/>
                  </a:lnTo>
                  <a:lnTo>
                    <a:pt x="1154" y="227"/>
                  </a:lnTo>
                  <a:lnTo>
                    <a:pt x="1183" y="264"/>
                  </a:lnTo>
                  <a:lnTo>
                    <a:pt x="1211" y="294"/>
                  </a:lnTo>
                  <a:lnTo>
                    <a:pt x="1241" y="320"/>
                  </a:lnTo>
                  <a:lnTo>
                    <a:pt x="1271" y="344"/>
                  </a:lnTo>
                  <a:lnTo>
                    <a:pt x="1299" y="362"/>
                  </a:lnTo>
                  <a:lnTo>
                    <a:pt x="1326" y="377"/>
                  </a:lnTo>
                  <a:lnTo>
                    <a:pt x="1350" y="390"/>
                  </a:lnTo>
                  <a:lnTo>
                    <a:pt x="1372" y="400"/>
                  </a:lnTo>
                  <a:lnTo>
                    <a:pt x="1390" y="408"/>
                  </a:lnTo>
                  <a:lnTo>
                    <a:pt x="1393" y="410"/>
                  </a:lnTo>
                  <a:lnTo>
                    <a:pt x="1396" y="413"/>
                  </a:lnTo>
                  <a:lnTo>
                    <a:pt x="1399" y="416"/>
                  </a:lnTo>
                  <a:lnTo>
                    <a:pt x="1402" y="420"/>
                  </a:lnTo>
                  <a:lnTo>
                    <a:pt x="1402" y="425"/>
                  </a:lnTo>
                  <a:lnTo>
                    <a:pt x="1402" y="430"/>
                  </a:lnTo>
                  <a:lnTo>
                    <a:pt x="1402" y="434"/>
                  </a:lnTo>
                  <a:lnTo>
                    <a:pt x="1400" y="437"/>
                  </a:lnTo>
                  <a:lnTo>
                    <a:pt x="1397" y="440"/>
                  </a:lnTo>
                  <a:lnTo>
                    <a:pt x="1393" y="442"/>
                  </a:lnTo>
                  <a:lnTo>
                    <a:pt x="1387" y="444"/>
                  </a:lnTo>
                  <a:lnTo>
                    <a:pt x="1379" y="447"/>
                  </a:lnTo>
                  <a:lnTo>
                    <a:pt x="1323" y="474"/>
                  </a:lnTo>
                  <a:lnTo>
                    <a:pt x="1274" y="505"/>
                  </a:lnTo>
                  <a:lnTo>
                    <a:pt x="1229" y="540"/>
                  </a:lnTo>
                  <a:lnTo>
                    <a:pt x="1190" y="580"/>
                  </a:lnTo>
                  <a:lnTo>
                    <a:pt x="1156" y="622"/>
                  </a:lnTo>
                  <a:lnTo>
                    <a:pt x="1127" y="667"/>
                  </a:lnTo>
                  <a:lnTo>
                    <a:pt x="1105" y="714"/>
                  </a:lnTo>
                  <a:lnTo>
                    <a:pt x="1086" y="765"/>
                  </a:lnTo>
                  <a:lnTo>
                    <a:pt x="1072" y="817"/>
                  </a:lnTo>
                  <a:lnTo>
                    <a:pt x="1068" y="833"/>
                  </a:lnTo>
                  <a:lnTo>
                    <a:pt x="1065" y="842"/>
                  </a:lnTo>
                  <a:lnTo>
                    <a:pt x="1059" y="848"/>
                  </a:lnTo>
                  <a:lnTo>
                    <a:pt x="1051" y="850"/>
                  </a:lnTo>
                  <a:lnTo>
                    <a:pt x="1038" y="850"/>
                  </a:lnTo>
                  <a:lnTo>
                    <a:pt x="1029" y="850"/>
                  </a:lnTo>
                  <a:lnTo>
                    <a:pt x="1022" y="850"/>
                  </a:lnTo>
                  <a:lnTo>
                    <a:pt x="1013" y="847"/>
                  </a:lnTo>
                  <a:lnTo>
                    <a:pt x="1008" y="840"/>
                  </a:lnTo>
                  <a:lnTo>
                    <a:pt x="1005" y="830"/>
                  </a:lnTo>
                  <a:lnTo>
                    <a:pt x="1007" y="825"/>
                  </a:lnTo>
                  <a:lnTo>
                    <a:pt x="1008" y="813"/>
                  </a:lnTo>
                  <a:lnTo>
                    <a:pt x="1013" y="791"/>
                  </a:lnTo>
                  <a:lnTo>
                    <a:pt x="1020" y="765"/>
                  </a:lnTo>
                  <a:lnTo>
                    <a:pt x="1032" y="733"/>
                  </a:lnTo>
                  <a:lnTo>
                    <a:pt x="1045" y="696"/>
                  </a:lnTo>
                  <a:lnTo>
                    <a:pt x="1065" y="656"/>
                  </a:lnTo>
                  <a:lnTo>
                    <a:pt x="1090" y="614"/>
                  </a:lnTo>
                  <a:lnTo>
                    <a:pt x="1096" y="604"/>
                  </a:lnTo>
                  <a:lnTo>
                    <a:pt x="1108" y="587"/>
                  </a:lnTo>
                  <a:lnTo>
                    <a:pt x="1123" y="567"/>
                  </a:lnTo>
                  <a:lnTo>
                    <a:pt x="1142" y="542"/>
                  </a:lnTo>
                  <a:lnTo>
                    <a:pt x="1168" y="516"/>
                  </a:lnTo>
                  <a:lnTo>
                    <a:pt x="1196" y="487"/>
                  </a:lnTo>
                  <a:lnTo>
                    <a:pt x="1230" y="459"/>
                  </a:lnTo>
                  <a:lnTo>
                    <a:pt x="58" y="459"/>
                  </a:lnTo>
                  <a:lnTo>
                    <a:pt x="44" y="459"/>
                  </a:lnTo>
                  <a:lnTo>
                    <a:pt x="30" y="457"/>
                  </a:lnTo>
                  <a:lnTo>
                    <a:pt x="18" y="454"/>
                  </a:lnTo>
                  <a:lnTo>
                    <a:pt x="9" y="448"/>
                  </a:lnTo>
                  <a:lnTo>
                    <a:pt x="3" y="439"/>
                  </a:lnTo>
                  <a:lnTo>
                    <a:pt x="0" y="425"/>
                  </a:lnTo>
                  <a:lnTo>
                    <a:pt x="3" y="411"/>
                  </a:lnTo>
                  <a:lnTo>
                    <a:pt x="9" y="402"/>
                  </a:lnTo>
                  <a:lnTo>
                    <a:pt x="18" y="396"/>
                  </a:lnTo>
                  <a:lnTo>
                    <a:pt x="30" y="393"/>
                  </a:lnTo>
                  <a:lnTo>
                    <a:pt x="44" y="393"/>
                  </a:lnTo>
                  <a:lnTo>
                    <a:pt x="58" y="393"/>
                  </a:lnTo>
                  <a:lnTo>
                    <a:pt x="1230" y="393"/>
                  </a:lnTo>
                  <a:lnTo>
                    <a:pt x="1184" y="353"/>
                  </a:lnTo>
                  <a:lnTo>
                    <a:pt x="1145" y="313"/>
                  </a:lnTo>
                  <a:lnTo>
                    <a:pt x="1111" y="274"/>
                  </a:lnTo>
                  <a:lnTo>
                    <a:pt x="1084" y="236"/>
                  </a:lnTo>
                  <a:lnTo>
                    <a:pt x="1063" y="196"/>
                  </a:lnTo>
                  <a:lnTo>
                    <a:pt x="1045" y="156"/>
                  </a:lnTo>
                  <a:lnTo>
                    <a:pt x="1031" y="120"/>
                  </a:lnTo>
                  <a:lnTo>
                    <a:pt x="1020" y="88"/>
                  </a:lnTo>
                  <a:lnTo>
                    <a:pt x="1014" y="62"/>
                  </a:lnTo>
                  <a:lnTo>
                    <a:pt x="1008" y="40"/>
                  </a:lnTo>
                  <a:lnTo>
                    <a:pt x="1007" y="27"/>
                  </a:lnTo>
                  <a:lnTo>
                    <a:pt x="1005" y="22"/>
                  </a:lnTo>
                  <a:lnTo>
                    <a:pt x="1008" y="11"/>
                  </a:lnTo>
                  <a:lnTo>
                    <a:pt x="1013" y="5"/>
                  </a:lnTo>
                  <a:lnTo>
                    <a:pt x="1022" y="2"/>
                  </a:lnTo>
                  <a:lnTo>
                    <a:pt x="1029" y="0"/>
                  </a:lnTo>
                  <a:lnTo>
                    <a:pt x="10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39"/>
            <p:cNvSpPr>
              <a:spLocks noEditPoints="1"/>
            </p:cNvSpPr>
            <p:nvPr/>
          </p:nvSpPr>
          <p:spPr bwMode="auto">
            <a:xfrm>
              <a:off x="7131" y="3118"/>
              <a:ext cx="828" cy="1461"/>
            </a:xfrm>
            <a:custGeom>
              <a:avLst/>
              <a:gdLst/>
              <a:ahLst/>
              <a:cxnLst>
                <a:cxn ang="0">
                  <a:pos x="404" y="1104"/>
                </a:cxn>
                <a:cxn ang="0">
                  <a:pos x="541" y="1041"/>
                </a:cxn>
                <a:cxn ang="0">
                  <a:pos x="641" y="935"/>
                </a:cxn>
                <a:cxn ang="0">
                  <a:pos x="702" y="804"/>
                </a:cxn>
                <a:cxn ang="0">
                  <a:pos x="723" y="667"/>
                </a:cxn>
                <a:cxn ang="0">
                  <a:pos x="696" y="547"/>
                </a:cxn>
                <a:cxn ang="0">
                  <a:pos x="622" y="472"/>
                </a:cxn>
                <a:cxn ang="0">
                  <a:pos x="516" y="443"/>
                </a:cxn>
                <a:cxn ang="0">
                  <a:pos x="371" y="467"/>
                </a:cxn>
                <a:cxn ang="0">
                  <a:pos x="249" y="547"/>
                </a:cxn>
                <a:cxn ang="0">
                  <a:pos x="161" y="663"/>
                </a:cxn>
                <a:cxn ang="0">
                  <a:pos x="113" y="796"/>
                </a:cxn>
                <a:cxn ang="0">
                  <a:pos x="106" y="929"/>
                </a:cxn>
                <a:cxn ang="0">
                  <a:pos x="142" y="1026"/>
                </a:cxn>
                <a:cxn ang="0">
                  <a:pos x="207" y="1084"/>
                </a:cxn>
                <a:cxn ang="0">
                  <a:pos x="285" y="1110"/>
                </a:cxn>
                <a:cxn ang="0">
                  <a:pos x="599" y="0"/>
                </a:cxn>
                <a:cxn ang="0">
                  <a:pos x="611" y="4"/>
                </a:cxn>
                <a:cxn ang="0">
                  <a:pos x="616" y="12"/>
                </a:cxn>
                <a:cxn ang="0">
                  <a:pos x="617" y="15"/>
                </a:cxn>
                <a:cxn ang="0">
                  <a:pos x="616" y="24"/>
                </a:cxn>
                <a:cxn ang="0">
                  <a:pos x="613" y="36"/>
                </a:cxn>
                <a:cxn ang="0">
                  <a:pos x="577" y="413"/>
                </a:cxn>
                <a:cxn ang="0">
                  <a:pos x="701" y="463"/>
                </a:cxn>
                <a:cxn ang="0">
                  <a:pos x="780" y="541"/>
                </a:cxn>
                <a:cxn ang="0">
                  <a:pos x="820" y="636"/>
                </a:cxn>
                <a:cxn ang="0">
                  <a:pos x="822" y="761"/>
                </a:cxn>
                <a:cxn ang="0">
                  <a:pos x="747" y="930"/>
                </a:cxn>
                <a:cxn ang="0">
                  <a:pos x="602" y="1066"/>
                </a:cxn>
                <a:cxn ang="0">
                  <a:pos x="413" y="1141"/>
                </a:cxn>
                <a:cxn ang="0">
                  <a:pos x="282" y="1404"/>
                </a:cxn>
                <a:cxn ang="0">
                  <a:pos x="270" y="1450"/>
                </a:cxn>
                <a:cxn ang="0">
                  <a:pos x="261" y="1461"/>
                </a:cxn>
                <a:cxn ang="0">
                  <a:pos x="248" y="1461"/>
                </a:cxn>
                <a:cxn ang="0">
                  <a:pos x="239" y="1460"/>
                </a:cxn>
                <a:cxn ang="0">
                  <a:pos x="233" y="1449"/>
                </a:cxn>
                <a:cxn ang="0">
                  <a:pos x="237" y="1421"/>
                </a:cxn>
                <a:cxn ang="0">
                  <a:pos x="258" y="1336"/>
                </a:cxn>
                <a:cxn ang="0">
                  <a:pos x="303" y="1149"/>
                </a:cxn>
                <a:cxn ang="0">
                  <a:pos x="152" y="1109"/>
                </a:cxn>
                <a:cxn ang="0">
                  <a:pos x="51" y="1021"/>
                </a:cxn>
                <a:cxn ang="0">
                  <a:pos x="3" y="900"/>
                </a:cxn>
                <a:cxn ang="0">
                  <a:pos x="18" y="744"/>
                </a:cxn>
                <a:cxn ang="0">
                  <a:pos x="106" y="595"/>
                </a:cxn>
                <a:cxn ang="0">
                  <a:pos x="246" y="478"/>
                </a:cxn>
                <a:cxn ang="0">
                  <a:pos x="420" y="413"/>
                </a:cxn>
                <a:cxn ang="0">
                  <a:pos x="580" y="15"/>
                </a:cxn>
                <a:cxn ang="0">
                  <a:pos x="599" y="0"/>
                </a:cxn>
              </a:cxnLst>
              <a:rect l="0" t="0" r="r" b="b"/>
              <a:pathLst>
                <a:path w="828" h="1461">
                  <a:moveTo>
                    <a:pt x="516" y="443"/>
                  </a:moveTo>
                  <a:lnTo>
                    <a:pt x="352" y="1113"/>
                  </a:lnTo>
                  <a:lnTo>
                    <a:pt x="404" y="1104"/>
                  </a:lnTo>
                  <a:lnTo>
                    <a:pt x="453" y="1089"/>
                  </a:lnTo>
                  <a:lnTo>
                    <a:pt x="500" y="1069"/>
                  </a:lnTo>
                  <a:lnTo>
                    <a:pt x="541" y="1041"/>
                  </a:lnTo>
                  <a:lnTo>
                    <a:pt x="579" y="1010"/>
                  </a:lnTo>
                  <a:lnTo>
                    <a:pt x="611" y="973"/>
                  </a:lnTo>
                  <a:lnTo>
                    <a:pt x="641" y="935"/>
                  </a:lnTo>
                  <a:lnTo>
                    <a:pt x="666" y="893"/>
                  </a:lnTo>
                  <a:lnTo>
                    <a:pt x="686" y="849"/>
                  </a:lnTo>
                  <a:lnTo>
                    <a:pt x="702" y="804"/>
                  </a:lnTo>
                  <a:lnTo>
                    <a:pt x="714" y="758"/>
                  </a:lnTo>
                  <a:lnTo>
                    <a:pt x="722" y="713"/>
                  </a:lnTo>
                  <a:lnTo>
                    <a:pt x="723" y="667"/>
                  </a:lnTo>
                  <a:lnTo>
                    <a:pt x="720" y="623"/>
                  </a:lnTo>
                  <a:lnTo>
                    <a:pt x="711" y="583"/>
                  </a:lnTo>
                  <a:lnTo>
                    <a:pt x="696" y="547"/>
                  </a:lnTo>
                  <a:lnTo>
                    <a:pt x="675" y="518"/>
                  </a:lnTo>
                  <a:lnTo>
                    <a:pt x="652" y="492"/>
                  </a:lnTo>
                  <a:lnTo>
                    <a:pt x="622" y="472"/>
                  </a:lnTo>
                  <a:lnTo>
                    <a:pt x="590" y="458"/>
                  </a:lnTo>
                  <a:lnTo>
                    <a:pt x="555" y="447"/>
                  </a:lnTo>
                  <a:lnTo>
                    <a:pt x="516" y="443"/>
                  </a:lnTo>
                  <a:close/>
                  <a:moveTo>
                    <a:pt x="473" y="443"/>
                  </a:moveTo>
                  <a:lnTo>
                    <a:pt x="420" y="452"/>
                  </a:lnTo>
                  <a:lnTo>
                    <a:pt x="371" y="467"/>
                  </a:lnTo>
                  <a:lnTo>
                    <a:pt x="327" y="489"/>
                  </a:lnTo>
                  <a:lnTo>
                    <a:pt x="286" y="515"/>
                  </a:lnTo>
                  <a:lnTo>
                    <a:pt x="249" y="547"/>
                  </a:lnTo>
                  <a:lnTo>
                    <a:pt x="215" y="583"/>
                  </a:lnTo>
                  <a:lnTo>
                    <a:pt x="186" y="621"/>
                  </a:lnTo>
                  <a:lnTo>
                    <a:pt x="161" y="663"/>
                  </a:lnTo>
                  <a:lnTo>
                    <a:pt x="140" y="706"/>
                  </a:lnTo>
                  <a:lnTo>
                    <a:pt x="125" y="750"/>
                  </a:lnTo>
                  <a:lnTo>
                    <a:pt x="113" y="796"/>
                  </a:lnTo>
                  <a:lnTo>
                    <a:pt x="106" y="843"/>
                  </a:lnTo>
                  <a:lnTo>
                    <a:pt x="104" y="887"/>
                  </a:lnTo>
                  <a:lnTo>
                    <a:pt x="106" y="929"/>
                  </a:lnTo>
                  <a:lnTo>
                    <a:pt x="113" y="966"/>
                  </a:lnTo>
                  <a:lnTo>
                    <a:pt x="127" y="998"/>
                  </a:lnTo>
                  <a:lnTo>
                    <a:pt x="142" y="1026"/>
                  </a:lnTo>
                  <a:lnTo>
                    <a:pt x="161" y="1049"/>
                  </a:lnTo>
                  <a:lnTo>
                    <a:pt x="183" y="1069"/>
                  </a:lnTo>
                  <a:lnTo>
                    <a:pt x="207" y="1084"/>
                  </a:lnTo>
                  <a:lnTo>
                    <a:pt x="233" y="1096"/>
                  </a:lnTo>
                  <a:lnTo>
                    <a:pt x="258" y="1104"/>
                  </a:lnTo>
                  <a:lnTo>
                    <a:pt x="285" y="1110"/>
                  </a:lnTo>
                  <a:lnTo>
                    <a:pt x="312" y="1113"/>
                  </a:lnTo>
                  <a:lnTo>
                    <a:pt x="473" y="443"/>
                  </a:lnTo>
                  <a:close/>
                  <a:moveTo>
                    <a:pt x="599" y="0"/>
                  </a:moveTo>
                  <a:lnTo>
                    <a:pt x="605" y="1"/>
                  </a:lnTo>
                  <a:lnTo>
                    <a:pt x="608" y="1"/>
                  </a:lnTo>
                  <a:lnTo>
                    <a:pt x="611" y="4"/>
                  </a:lnTo>
                  <a:lnTo>
                    <a:pt x="614" y="6"/>
                  </a:lnTo>
                  <a:lnTo>
                    <a:pt x="616" y="9"/>
                  </a:lnTo>
                  <a:lnTo>
                    <a:pt x="616" y="12"/>
                  </a:lnTo>
                  <a:lnTo>
                    <a:pt x="617" y="13"/>
                  </a:lnTo>
                  <a:lnTo>
                    <a:pt x="617" y="15"/>
                  </a:lnTo>
                  <a:lnTo>
                    <a:pt x="617" y="15"/>
                  </a:lnTo>
                  <a:lnTo>
                    <a:pt x="617" y="16"/>
                  </a:lnTo>
                  <a:lnTo>
                    <a:pt x="616" y="21"/>
                  </a:lnTo>
                  <a:lnTo>
                    <a:pt x="616" y="24"/>
                  </a:lnTo>
                  <a:lnTo>
                    <a:pt x="614" y="29"/>
                  </a:lnTo>
                  <a:lnTo>
                    <a:pt x="613" y="33"/>
                  </a:lnTo>
                  <a:lnTo>
                    <a:pt x="613" y="36"/>
                  </a:lnTo>
                  <a:lnTo>
                    <a:pt x="613" y="38"/>
                  </a:lnTo>
                  <a:lnTo>
                    <a:pt x="525" y="407"/>
                  </a:lnTo>
                  <a:lnTo>
                    <a:pt x="577" y="413"/>
                  </a:lnTo>
                  <a:lnTo>
                    <a:pt x="623" y="426"/>
                  </a:lnTo>
                  <a:lnTo>
                    <a:pt x="665" y="443"/>
                  </a:lnTo>
                  <a:lnTo>
                    <a:pt x="701" y="463"/>
                  </a:lnTo>
                  <a:lnTo>
                    <a:pt x="732" y="486"/>
                  </a:lnTo>
                  <a:lnTo>
                    <a:pt x="759" y="513"/>
                  </a:lnTo>
                  <a:lnTo>
                    <a:pt x="780" y="541"/>
                  </a:lnTo>
                  <a:lnTo>
                    <a:pt x="798" y="572"/>
                  </a:lnTo>
                  <a:lnTo>
                    <a:pt x="811" y="604"/>
                  </a:lnTo>
                  <a:lnTo>
                    <a:pt x="820" y="636"/>
                  </a:lnTo>
                  <a:lnTo>
                    <a:pt x="826" y="669"/>
                  </a:lnTo>
                  <a:lnTo>
                    <a:pt x="828" y="701"/>
                  </a:lnTo>
                  <a:lnTo>
                    <a:pt x="822" y="761"/>
                  </a:lnTo>
                  <a:lnTo>
                    <a:pt x="807" y="820"/>
                  </a:lnTo>
                  <a:lnTo>
                    <a:pt x="781" y="876"/>
                  </a:lnTo>
                  <a:lnTo>
                    <a:pt x="747" y="930"/>
                  </a:lnTo>
                  <a:lnTo>
                    <a:pt x="705" y="981"/>
                  </a:lnTo>
                  <a:lnTo>
                    <a:pt x="658" y="1026"/>
                  </a:lnTo>
                  <a:lnTo>
                    <a:pt x="602" y="1066"/>
                  </a:lnTo>
                  <a:lnTo>
                    <a:pt x="543" y="1098"/>
                  </a:lnTo>
                  <a:lnTo>
                    <a:pt x="480" y="1124"/>
                  </a:lnTo>
                  <a:lnTo>
                    <a:pt x="413" y="1141"/>
                  </a:lnTo>
                  <a:lnTo>
                    <a:pt x="344" y="1149"/>
                  </a:lnTo>
                  <a:lnTo>
                    <a:pt x="285" y="1389"/>
                  </a:lnTo>
                  <a:lnTo>
                    <a:pt x="282" y="1404"/>
                  </a:lnTo>
                  <a:lnTo>
                    <a:pt x="277" y="1423"/>
                  </a:lnTo>
                  <a:lnTo>
                    <a:pt x="273" y="1438"/>
                  </a:lnTo>
                  <a:lnTo>
                    <a:pt x="270" y="1450"/>
                  </a:lnTo>
                  <a:lnTo>
                    <a:pt x="267" y="1456"/>
                  </a:lnTo>
                  <a:lnTo>
                    <a:pt x="264" y="1460"/>
                  </a:lnTo>
                  <a:lnTo>
                    <a:pt x="261" y="1461"/>
                  </a:lnTo>
                  <a:lnTo>
                    <a:pt x="256" y="1461"/>
                  </a:lnTo>
                  <a:lnTo>
                    <a:pt x="251" y="1461"/>
                  </a:lnTo>
                  <a:lnTo>
                    <a:pt x="248" y="1461"/>
                  </a:lnTo>
                  <a:lnTo>
                    <a:pt x="245" y="1461"/>
                  </a:lnTo>
                  <a:lnTo>
                    <a:pt x="242" y="1460"/>
                  </a:lnTo>
                  <a:lnTo>
                    <a:pt x="239" y="1460"/>
                  </a:lnTo>
                  <a:lnTo>
                    <a:pt x="236" y="1456"/>
                  </a:lnTo>
                  <a:lnTo>
                    <a:pt x="234" y="1453"/>
                  </a:lnTo>
                  <a:lnTo>
                    <a:pt x="233" y="1449"/>
                  </a:lnTo>
                  <a:lnTo>
                    <a:pt x="233" y="1443"/>
                  </a:lnTo>
                  <a:lnTo>
                    <a:pt x="234" y="1436"/>
                  </a:lnTo>
                  <a:lnTo>
                    <a:pt x="237" y="1421"/>
                  </a:lnTo>
                  <a:lnTo>
                    <a:pt x="243" y="1398"/>
                  </a:lnTo>
                  <a:lnTo>
                    <a:pt x="249" y="1370"/>
                  </a:lnTo>
                  <a:lnTo>
                    <a:pt x="258" y="1336"/>
                  </a:lnTo>
                  <a:lnTo>
                    <a:pt x="267" y="1300"/>
                  </a:lnTo>
                  <a:lnTo>
                    <a:pt x="285" y="1224"/>
                  </a:lnTo>
                  <a:lnTo>
                    <a:pt x="303" y="1149"/>
                  </a:lnTo>
                  <a:lnTo>
                    <a:pt x="248" y="1141"/>
                  </a:lnTo>
                  <a:lnTo>
                    <a:pt x="197" y="1129"/>
                  </a:lnTo>
                  <a:lnTo>
                    <a:pt x="152" y="1109"/>
                  </a:lnTo>
                  <a:lnTo>
                    <a:pt x="113" y="1084"/>
                  </a:lnTo>
                  <a:lnTo>
                    <a:pt x="79" y="1055"/>
                  </a:lnTo>
                  <a:lnTo>
                    <a:pt x="51" y="1021"/>
                  </a:lnTo>
                  <a:lnTo>
                    <a:pt x="28" y="984"/>
                  </a:lnTo>
                  <a:lnTo>
                    <a:pt x="13" y="943"/>
                  </a:lnTo>
                  <a:lnTo>
                    <a:pt x="3" y="900"/>
                  </a:lnTo>
                  <a:lnTo>
                    <a:pt x="0" y="855"/>
                  </a:lnTo>
                  <a:lnTo>
                    <a:pt x="5" y="800"/>
                  </a:lnTo>
                  <a:lnTo>
                    <a:pt x="18" y="744"/>
                  </a:lnTo>
                  <a:lnTo>
                    <a:pt x="40" y="692"/>
                  </a:lnTo>
                  <a:lnTo>
                    <a:pt x="69" y="641"/>
                  </a:lnTo>
                  <a:lnTo>
                    <a:pt x="106" y="595"/>
                  </a:lnTo>
                  <a:lnTo>
                    <a:pt x="148" y="550"/>
                  </a:lnTo>
                  <a:lnTo>
                    <a:pt x="195" y="512"/>
                  </a:lnTo>
                  <a:lnTo>
                    <a:pt x="246" y="478"/>
                  </a:lnTo>
                  <a:lnTo>
                    <a:pt x="301" y="450"/>
                  </a:lnTo>
                  <a:lnTo>
                    <a:pt x="361" y="427"/>
                  </a:lnTo>
                  <a:lnTo>
                    <a:pt x="420" y="413"/>
                  </a:lnTo>
                  <a:lnTo>
                    <a:pt x="483" y="407"/>
                  </a:lnTo>
                  <a:lnTo>
                    <a:pt x="576" y="30"/>
                  </a:lnTo>
                  <a:lnTo>
                    <a:pt x="580" y="15"/>
                  </a:lnTo>
                  <a:lnTo>
                    <a:pt x="583" y="6"/>
                  </a:lnTo>
                  <a:lnTo>
                    <a:pt x="589" y="1"/>
                  </a:lnTo>
                  <a:lnTo>
                    <a:pt x="5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0"/>
            <p:cNvSpPr>
              <a:spLocks noEditPoints="1"/>
            </p:cNvSpPr>
            <p:nvPr/>
          </p:nvSpPr>
          <p:spPr bwMode="auto">
            <a:xfrm>
              <a:off x="7987" y="3719"/>
              <a:ext cx="492" cy="999"/>
            </a:xfrm>
            <a:custGeom>
              <a:avLst/>
              <a:gdLst/>
              <a:ahLst/>
              <a:cxnLst>
                <a:cxn ang="0">
                  <a:pos x="358" y="259"/>
                </a:cxn>
                <a:cxn ang="0">
                  <a:pos x="405" y="279"/>
                </a:cxn>
                <a:cxn ang="0">
                  <a:pos x="437" y="314"/>
                </a:cxn>
                <a:cxn ang="0">
                  <a:pos x="449" y="363"/>
                </a:cxn>
                <a:cxn ang="0">
                  <a:pos x="447" y="392"/>
                </a:cxn>
                <a:cxn ang="0">
                  <a:pos x="343" y="817"/>
                </a:cxn>
                <a:cxn ang="0">
                  <a:pos x="311" y="889"/>
                </a:cxn>
                <a:cxn ang="0">
                  <a:pos x="265" y="942"/>
                </a:cxn>
                <a:cxn ang="0">
                  <a:pos x="212" y="975"/>
                </a:cxn>
                <a:cxn ang="0">
                  <a:pos x="158" y="992"/>
                </a:cxn>
                <a:cxn ang="0">
                  <a:pos x="112" y="999"/>
                </a:cxn>
                <a:cxn ang="0">
                  <a:pos x="54" y="989"/>
                </a:cxn>
                <a:cxn ang="0">
                  <a:pos x="15" y="963"/>
                </a:cxn>
                <a:cxn ang="0">
                  <a:pos x="0" y="925"/>
                </a:cxn>
                <a:cxn ang="0">
                  <a:pos x="13" y="885"/>
                </a:cxn>
                <a:cxn ang="0">
                  <a:pos x="45" y="862"/>
                </a:cxn>
                <a:cxn ang="0">
                  <a:pos x="77" y="859"/>
                </a:cxn>
                <a:cxn ang="0">
                  <a:pos x="98" y="874"/>
                </a:cxn>
                <a:cxn ang="0">
                  <a:pos x="107" y="902"/>
                </a:cxn>
                <a:cxn ang="0">
                  <a:pos x="103" y="923"/>
                </a:cxn>
                <a:cxn ang="0">
                  <a:pos x="85" y="948"/>
                </a:cxn>
                <a:cxn ang="0">
                  <a:pos x="89" y="963"/>
                </a:cxn>
                <a:cxn ang="0">
                  <a:pos x="137" y="962"/>
                </a:cxn>
                <a:cxn ang="0">
                  <a:pos x="189" y="932"/>
                </a:cxn>
                <a:cxn ang="0">
                  <a:pos x="229" y="883"/>
                </a:cxn>
                <a:cxn ang="0">
                  <a:pos x="253" y="819"/>
                </a:cxn>
                <a:cxn ang="0">
                  <a:pos x="362" y="379"/>
                </a:cxn>
                <a:cxn ang="0">
                  <a:pos x="364" y="357"/>
                </a:cxn>
                <a:cxn ang="0">
                  <a:pos x="364" y="323"/>
                </a:cxn>
                <a:cxn ang="0">
                  <a:pos x="353" y="297"/>
                </a:cxn>
                <a:cxn ang="0">
                  <a:pos x="328" y="286"/>
                </a:cxn>
                <a:cxn ang="0">
                  <a:pos x="273" y="303"/>
                </a:cxn>
                <a:cxn ang="0">
                  <a:pos x="226" y="343"/>
                </a:cxn>
                <a:cxn ang="0">
                  <a:pos x="189" y="397"/>
                </a:cxn>
                <a:cxn ang="0">
                  <a:pos x="173" y="432"/>
                </a:cxn>
                <a:cxn ang="0">
                  <a:pos x="168" y="440"/>
                </a:cxn>
                <a:cxn ang="0">
                  <a:pos x="162" y="445"/>
                </a:cxn>
                <a:cxn ang="0">
                  <a:pos x="153" y="446"/>
                </a:cxn>
                <a:cxn ang="0">
                  <a:pos x="149" y="445"/>
                </a:cxn>
                <a:cxn ang="0">
                  <a:pos x="143" y="443"/>
                </a:cxn>
                <a:cxn ang="0">
                  <a:pos x="137" y="439"/>
                </a:cxn>
                <a:cxn ang="0">
                  <a:pos x="134" y="431"/>
                </a:cxn>
                <a:cxn ang="0">
                  <a:pos x="141" y="409"/>
                </a:cxn>
                <a:cxn ang="0">
                  <a:pos x="162" y="371"/>
                </a:cxn>
                <a:cxn ang="0">
                  <a:pos x="195" y="326"/>
                </a:cxn>
                <a:cxn ang="0">
                  <a:pos x="241" y="285"/>
                </a:cxn>
                <a:cxn ang="0">
                  <a:pos x="298" y="260"/>
                </a:cxn>
                <a:cxn ang="0">
                  <a:pos x="447" y="0"/>
                </a:cxn>
                <a:cxn ang="0">
                  <a:pos x="475" y="9"/>
                </a:cxn>
                <a:cxn ang="0">
                  <a:pos x="490" y="31"/>
                </a:cxn>
                <a:cxn ang="0">
                  <a:pos x="487" y="63"/>
                </a:cxn>
                <a:cxn ang="0">
                  <a:pos x="464" y="95"/>
                </a:cxn>
                <a:cxn ang="0">
                  <a:pos x="429" y="108"/>
                </a:cxn>
                <a:cxn ang="0">
                  <a:pos x="399" y="97"/>
                </a:cxn>
                <a:cxn ang="0">
                  <a:pos x="386" y="74"/>
                </a:cxn>
                <a:cxn ang="0">
                  <a:pos x="387" y="43"/>
                </a:cxn>
                <a:cxn ang="0">
                  <a:pos x="411" y="12"/>
                </a:cxn>
                <a:cxn ang="0">
                  <a:pos x="447" y="0"/>
                </a:cxn>
              </a:cxnLst>
              <a:rect l="0" t="0" r="r" b="b"/>
              <a:pathLst>
                <a:path w="492" h="999">
                  <a:moveTo>
                    <a:pt x="331" y="255"/>
                  </a:moveTo>
                  <a:lnTo>
                    <a:pt x="358" y="259"/>
                  </a:lnTo>
                  <a:lnTo>
                    <a:pt x="383" y="266"/>
                  </a:lnTo>
                  <a:lnTo>
                    <a:pt x="405" y="279"/>
                  </a:lnTo>
                  <a:lnTo>
                    <a:pt x="423" y="294"/>
                  </a:lnTo>
                  <a:lnTo>
                    <a:pt x="437" y="314"/>
                  </a:lnTo>
                  <a:lnTo>
                    <a:pt x="446" y="337"/>
                  </a:lnTo>
                  <a:lnTo>
                    <a:pt x="449" y="363"/>
                  </a:lnTo>
                  <a:lnTo>
                    <a:pt x="449" y="380"/>
                  </a:lnTo>
                  <a:lnTo>
                    <a:pt x="447" y="392"/>
                  </a:lnTo>
                  <a:lnTo>
                    <a:pt x="444" y="405"/>
                  </a:lnTo>
                  <a:lnTo>
                    <a:pt x="343" y="817"/>
                  </a:lnTo>
                  <a:lnTo>
                    <a:pt x="329" y="855"/>
                  </a:lnTo>
                  <a:lnTo>
                    <a:pt x="311" y="889"/>
                  </a:lnTo>
                  <a:lnTo>
                    <a:pt x="291" y="919"/>
                  </a:lnTo>
                  <a:lnTo>
                    <a:pt x="265" y="942"/>
                  </a:lnTo>
                  <a:lnTo>
                    <a:pt x="240" y="960"/>
                  </a:lnTo>
                  <a:lnTo>
                    <a:pt x="212" y="975"/>
                  </a:lnTo>
                  <a:lnTo>
                    <a:pt x="185" y="986"/>
                  </a:lnTo>
                  <a:lnTo>
                    <a:pt x="158" y="992"/>
                  </a:lnTo>
                  <a:lnTo>
                    <a:pt x="134" y="997"/>
                  </a:lnTo>
                  <a:lnTo>
                    <a:pt x="112" y="999"/>
                  </a:lnTo>
                  <a:lnTo>
                    <a:pt x="80" y="995"/>
                  </a:lnTo>
                  <a:lnTo>
                    <a:pt x="54" y="989"/>
                  </a:lnTo>
                  <a:lnTo>
                    <a:pt x="31" y="979"/>
                  </a:lnTo>
                  <a:lnTo>
                    <a:pt x="15" y="963"/>
                  </a:lnTo>
                  <a:lnTo>
                    <a:pt x="4" y="946"/>
                  </a:lnTo>
                  <a:lnTo>
                    <a:pt x="0" y="925"/>
                  </a:lnTo>
                  <a:lnTo>
                    <a:pt x="4" y="903"/>
                  </a:lnTo>
                  <a:lnTo>
                    <a:pt x="13" y="885"/>
                  </a:lnTo>
                  <a:lnTo>
                    <a:pt x="27" y="871"/>
                  </a:lnTo>
                  <a:lnTo>
                    <a:pt x="45" y="862"/>
                  </a:lnTo>
                  <a:lnTo>
                    <a:pt x="65" y="857"/>
                  </a:lnTo>
                  <a:lnTo>
                    <a:pt x="77" y="859"/>
                  </a:lnTo>
                  <a:lnTo>
                    <a:pt x="89" y="865"/>
                  </a:lnTo>
                  <a:lnTo>
                    <a:pt x="98" y="874"/>
                  </a:lnTo>
                  <a:lnTo>
                    <a:pt x="104" y="886"/>
                  </a:lnTo>
                  <a:lnTo>
                    <a:pt x="107" y="902"/>
                  </a:lnTo>
                  <a:lnTo>
                    <a:pt x="106" y="911"/>
                  </a:lnTo>
                  <a:lnTo>
                    <a:pt x="103" y="923"/>
                  </a:lnTo>
                  <a:lnTo>
                    <a:pt x="95" y="937"/>
                  </a:lnTo>
                  <a:lnTo>
                    <a:pt x="85" y="948"/>
                  </a:lnTo>
                  <a:lnTo>
                    <a:pt x="70" y="957"/>
                  </a:lnTo>
                  <a:lnTo>
                    <a:pt x="89" y="963"/>
                  </a:lnTo>
                  <a:lnTo>
                    <a:pt x="110" y="965"/>
                  </a:lnTo>
                  <a:lnTo>
                    <a:pt x="137" y="962"/>
                  </a:lnTo>
                  <a:lnTo>
                    <a:pt x="164" y="949"/>
                  </a:lnTo>
                  <a:lnTo>
                    <a:pt x="189" y="932"/>
                  </a:lnTo>
                  <a:lnTo>
                    <a:pt x="210" y="909"/>
                  </a:lnTo>
                  <a:lnTo>
                    <a:pt x="229" y="883"/>
                  </a:lnTo>
                  <a:lnTo>
                    <a:pt x="243" y="852"/>
                  </a:lnTo>
                  <a:lnTo>
                    <a:pt x="253" y="819"/>
                  </a:lnTo>
                  <a:lnTo>
                    <a:pt x="253" y="819"/>
                  </a:lnTo>
                  <a:lnTo>
                    <a:pt x="362" y="379"/>
                  </a:lnTo>
                  <a:lnTo>
                    <a:pt x="364" y="369"/>
                  </a:lnTo>
                  <a:lnTo>
                    <a:pt x="364" y="357"/>
                  </a:lnTo>
                  <a:lnTo>
                    <a:pt x="365" y="343"/>
                  </a:lnTo>
                  <a:lnTo>
                    <a:pt x="364" y="323"/>
                  </a:lnTo>
                  <a:lnTo>
                    <a:pt x="359" y="308"/>
                  </a:lnTo>
                  <a:lnTo>
                    <a:pt x="353" y="297"/>
                  </a:lnTo>
                  <a:lnTo>
                    <a:pt x="343" y="289"/>
                  </a:lnTo>
                  <a:lnTo>
                    <a:pt x="328" y="286"/>
                  </a:lnTo>
                  <a:lnTo>
                    <a:pt x="300" y="291"/>
                  </a:lnTo>
                  <a:lnTo>
                    <a:pt x="273" y="303"/>
                  </a:lnTo>
                  <a:lnTo>
                    <a:pt x="249" y="320"/>
                  </a:lnTo>
                  <a:lnTo>
                    <a:pt x="226" y="343"/>
                  </a:lnTo>
                  <a:lnTo>
                    <a:pt x="207" y="368"/>
                  </a:lnTo>
                  <a:lnTo>
                    <a:pt x="189" y="397"/>
                  </a:lnTo>
                  <a:lnTo>
                    <a:pt x="176" y="425"/>
                  </a:lnTo>
                  <a:lnTo>
                    <a:pt x="173" y="432"/>
                  </a:lnTo>
                  <a:lnTo>
                    <a:pt x="171" y="437"/>
                  </a:lnTo>
                  <a:lnTo>
                    <a:pt x="168" y="440"/>
                  </a:lnTo>
                  <a:lnTo>
                    <a:pt x="165" y="443"/>
                  </a:lnTo>
                  <a:lnTo>
                    <a:pt x="162" y="445"/>
                  </a:lnTo>
                  <a:lnTo>
                    <a:pt x="159" y="445"/>
                  </a:lnTo>
                  <a:lnTo>
                    <a:pt x="153" y="446"/>
                  </a:lnTo>
                  <a:lnTo>
                    <a:pt x="152" y="446"/>
                  </a:lnTo>
                  <a:lnTo>
                    <a:pt x="149" y="445"/>
                  </a:lnTo>
                  <a:lnTo>
                    <a:pt x="146" y="445"/>
                  </a:lnTo>
                  <a:lnTo>
                    <a:pt x="143" y="443"/>
                  </a:lnTo>
                  <a:lnTo>
                    <a:pt x="140" y="442"/>
                  </a:lnTo>
                  <a:lnTo>
                    <a:pt x="137" y="439"/>
                  </a:lnTo>
                  <a:lnTo>
                    <a:pt x="136" y="435"/>
                  </a:lnTo>
                  <a:lnTo>
                    <a:pt x="134" y="431"/>
                  </a:lnTo>
                  <a:lnTo>
                    <a:pt x="136" y="423"/>
                  </a:lnTo>
                  <a:lnTo>
                    <a:pt x="141" y="409"/>
                  </a:lnTo>
                  <a:lnTo>
                    <a:pt x="150" y="392"/>
                  </a:lnTo>
                  <a:lnTo>
                    <a:pt x="162" y="371"/>
                  </a:lnTo>
                  <a:lnTo>
                    <a:pt x="177" y="349"/>
                  </a:lnTo>
                  <a:lnTo>
                    <a:pt x="195" y="326"/>
                  </a:lnTo>
                  <a:lnTo>
                    <a:pt x="216" y="305"/>
                  </a:lnTo>
                  <a:lnTo>
                    <a:pt x="241" y="285"/>
                  </a:lnTo>
                  <a:lnTo>
                    <a:pt x="268" y="269"/>
                  </a:lnTo>
                  <a:lnTo>
                    <a:pt x="298" y="260"/>
                  </a:lnTo>
                  <a:lnTo>
                    <a:pt x="331" y="255"/>
                  </a:lnTo>
                  <a:close/>
                  <a:moveTo>
                    <a:pt x="447" y="0"/>
                  </a:moveTo>
                  <a:lnTo>
                    <a:pt x="464" y="3"/>
                  </a:lnTo>
                  <a:lnTo>
                    <a:pt x="475" y="9"/>
                  </a:lnTo>
                  <a:lnTo>
                    <a:pt x="484" y="20"/>
                  </a:lnTo>
                  <a:lnTo>
                    <a:pt x="490" y="31"/>
                  </a:lnTo>
                  <a:lnTo>
                    <a:pt x="492" y="43"/>
                  </a:lnTo>
                  <a:lnTo>
                    <a:pt x="487" y="63"/>
                  </a:lnTo>
                  <a:lnTo>
                    <a:pt x="478" y="80"/>
                  </a:lnTo>
                  <a:lnTo>
                    <a:pt x="464" y="95"/>
                  </a:lnTo>
                  <a:lnTo>
                    <a:pt x="447" y="105"/>
                  </a:lnTo>
                  <a:lnTo>
                    <a:pt x="429" y="108"/>
                  </a:lnTo>
                  <a:lnTo>
                    <a:pt x="413" y="105"/>
                  </a:lnTo>
                  <a:lnTo>
                    <a:pt x="399" y="97"/>
                  </a:lnTo>
                  <a:lnTo>
                    <a:pt x="390" y="86"/>
                  </a:lnTo>
                  <a:lnTo>
                    <a:pt x="386" y="74"/>
                  </a:lnTo>
                  <a:lnTo>
                    <a:pt x="384" y="62"/>
                  </a:lnTo>
                  <a:lnTo>
                    <a:pt x="387" y="43"/>
                  </a:lnTo>
                  <a:lnTo>
                    <a:pt x="398" y="26"/>
                  </a:lnTo>
                  <a:lnTo>
                    <a:pt x="411" y="12"/>
                  </a:lnTo>
                  <a:lnTo>
                    <a:pt x="428" y="3"/>
                  </a:lnTo>
                  <a:lnTo>
                    <a:pt x="4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08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095"/>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10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10" grpId="0"/>
      <p:bldP spid="42" grpId="0"/>
      <p:bldP spid="6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9" name="Straight Connector 38"/>
          <p:cNvCxnSpPr/>
          <p:nvPr/>
        </p:nvCxnSpPr>
        <p:spPr>
          <a:xfrm flipV="1">
            <a:off x="2590800" y="4953000"/>
            <a:ext cx="1719122" cy="1147622"/>
          </a:xfrm>
          <a:prstGeom prst="line">
            <a:avLst/>
          </a:prstGeom>
          <a:ln w="3810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914400" y="152400"/>
            <a:ext cx="8229600" cy="1143000"/>
          </a:xfrm>
        </p:spPr>
        <p:txBody>
          <a:bodyPr/>
          <a:lstStyle/>
          <a:p>
            <a:r>
              <a:rPr lang="en-US" dirty="0" err="1" smtClean="0"/>
              <a:t>Solitons</a:t>
            </a:r>
            <a:r>
              <a:rPr lang="en-US" dirty="0" smtClean="0"/>
              <a:t> For D=</a:t>
            </a:r>
            <a:r>
              <a:rPr lang="en-US" dirty="0" smtClean="0">
                <a:latin typeface="Mathematica7Mono" pitchFamily="2" charset="0"/>
                <a:ea typeface="Mathematica7Mono" pitchFamily="2" charset="0"/>
              </a:rPr>
              <a:t>R</a:t>
            </a:r>
            <a:endParaRPr lang="en-US" dirty="0">
              <a:latin typeface="Mathematica7Mono" pitchFamily="2" charset="0"/>
              <a:ea typeface="Mathematica7Mono" pitchFamily="2" charset="0"/>
            </a:endParaRPr>
          </a:p>
        </p:txBody>
      </p:sp>
      <p:cxnSp>
        <p:nvCxnSpPr>
          <p:cNvPr id="8" name="Straight Arrow Connector 7"/>
          <p:cNvCxnSpPr/>
          <p:nvPr/>
        </p:nvCxnSpPr>
        <p:spPr>
          <a:xfrm>
            <a:off x="609600" y="2133600"/>
            <a:ext cx="7620000" cy="0"/>
          </a:xfrm>
          <a:prstGeom prst="straightConnector1">
            <a:avLst/>
          </a:prstGeom>
          <a:ln w="5715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9" name="Freeform 6"/>
          <p:cNvSpPr>
            <a:spLocks noChangeAspect="1"/>
          </p:cNvSpPr>
          <p:nvPr>
            <p:custDataLst>
              <p:tags r:id="rId1"/>
            </p:custDataLst>
          </p:nvPr>
        </p:nvSpPr>
        <p:spPr bwMode="auto">
          <a:xfrm>
            <a:off x="8458200" y="1905000"/>
            <a:ext cx="320523" cy="304800"/>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9"/>
          <p:cNvSpPr/>
          <p:nvPr/>
        </p:nvSpPr>
        <p:spPr>
          <a:xfrm>
            <a:off x="4038600" y="1905000"/>
            <a:ext cx="533400" cy="381000"/>
          </a:xfrm>
          <a:prstGeom prst="ellipse">
            <a:avLst/>
          </a:prstGeom>
          <a:solidFill>
            <a:srgbClr val="FF0066"/>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1" name="Group 9"/>
          <p:cNvGrpSpPr>
            <a:grpSpLocks noChangeAspect="1"/>
          </p:cNvGrpSpPr>
          <p:nvPr>
            <p:custDataLst>
              <p:tags r:id="rId2"/>
            </p:custDataLst>
          </p:nvPr>
        </p:nvGrpSpPr>
        <p:grpSpPr bwMode="auto">
          <a:xfrm>
            <a:off x="609600" y="2514600"/>
            <a:ext cx="1526789" cy="495300"/>
            <a:chOff x="408" y="2631"/>
            <a:chExt cx="4294" cy="1393"/>
          </a:xfrm>
        </p:grpSpPr>
        <p:sp>
          <p:nvSpPr>
            <p:cNvPr id="12" name="Freeform 11"/>
            <p:cNvSpPr>
              <a:spLocks noEditPoints="1"/>
            </p:cNvSpPr>
            <p:nvPr/>
          </p:nvSpPr>
          <p:spPr bwMode="auto">
            <a:xfrm>
              <a:off x="408" y="2631"/>
              <a:ext cx="828" cy="1393"/>
            </a:xfrm>
            <a:custGeom>
              <a:avLst/>
              <a:gdLst/>
              <a:ahLst/>
              <a:cxnLst>
                <a:cxn ang="0">
                  <a:pos x="353" y="1061"/>
                </a:cxn>
                <a:cxn ang="0">
                  <a:pos x="491" y="1024"/>
                </a:cxn>
                <a:cxn ang="0">
                  <a:pos x="599" y="944"/>
                </a:cxn>
                <a:cxn ang="0">
                  <a:pos x="675" y="837"/>
                </a:cxn>
                <a:cxn ang="0">
                  <a:pos x="716" y="717"/>
                </a:cxn>
                <a:cxn ang="0">
                  <a:pos x="722" y="599"/>
                </a:cxn>
                <a:cxn ang="0">
                  <a:pos x="685" y="505"/>
                </a:cxn>
                <a:cxn ang="0">
                  <a:pos x="614" y="446"/>
                </a:cxn>
                <a:cxn ang="0">
                  <a:pos x="516" y="423"/>
                </a:cxn>
                <a:cxn ang="0">
                  <a:pos x="474" y="423"/>
                </a:cxn>
                <a:cxn ang="0">
                  <a:pos x="327" y="466"/>
                </a:cxn>
                <a:cxn ang="0">
                  <a:pos x="216" y="555"/>
                </a:cxn>
                <a:cxn ang="0">
                  <a:pos x="142" y="673"/>
                </a:cxn>
                <a:cxn ang="0">
                  <a:pos x="107" y="804"/>
                </a:cxn>
                <a:cxn ang="0">
                  <a:pos x="115" y="922"/>
                </a:cxn>
                <a:cxn ang="0">
                  <a:pos x="162" y="1000"/>
                </a:cxn>
                <a:cxn ang="0">
                  <a:pos x="233" y="1045"/>
                </a:cxn>
                <a:cxn ang="0">
                  <a:pos x="312" y="1061"/>
                </a:cxn>
                <a:cxn ang="0">
                  <a:pos x="606" y="1"/>
                </a:cxn>
                <a:cxn ang="0">
                  <a:pos x="615" y="7"/>
                </a:cxn>
                <a:cxn ang="0">
                  <a:pos x="618" y="13"/>
                </a:cxn>
                <a:cxn ang="0">
                  <a:pos x="617" y="20"/>
                </a:cxn>
                <a:cxn ang="0">
                  <a:pos x="613" y="37"/>
                </a:cxn>
                <a:cxn ang="0">
                  <a:pos x="618" y="404"/>
                </a:cxn>
                <a:cxn ang="0">
                  <a:pos x="722" y="456"/>
                </a:cxn>
                <a:cxn ang="0">
                  <a:pos x="789" y="527"/>
                </a:cxn>
                <a:cxn ang="0">
                  <a:pos x="823" y="612"/>
                </a:cxn>
                <a:cxn ang="0">
                  <a:pos x="824" y="720"/>
                </a:cxn>
                <a:cxn ang="0">
                  <a:pos x="759" y="870"/>
                </a:cxn>
                <a:cxn ang="0">
                  <a:pos x="635" y="995"/>
                </a:cxn>
                <a:cxn ang="0">
                  <a:pos x="470" y="1075"/>
                </a:cxn>
                <a:cxn ang="0">
                  <a:pos x="286" y="1324"/>
                </a:cxn>
                <a:cxn ang="0">
                  <a:pos x="275" y="1371"/>
                </a:cxn>
                <a:cxn ang="0">
                  <a:pos x="265" y="1391"/>
                </a:cxn>
                <a:cxn ang="0">
                  <a:pos x="256" y="1393"/>
                </a:cxn>
                <a:cxn ang="0">
                  <a:pos x="245" y="1393"/>
                </a:cxn>
                <a:cxn ang="0">
                  <a:pos x="237" y="1389"/>
                </a:cxn>
                <a:cxn ang="0">
                  <a:pos x="233" y="1376"/>
                </a:cxn>
                <a:cxn ang="0">
                  <a:pos x="241" y="1343"/>
                </a:cxn>
                <a:cxn ang="0">
                  <a:pos x="260" y="1270"/>
                </a:cxn>
                <a:cxn ang="0">
                  <a:pos x="291" y="1143"/>
                </a:cxn>
                <a:cxn ang="0">
                  <a:pos x="207" y="1078"/>
                </a:cxn>
                <a:cxn ang="0">
                  <a:pos x="94" y="1018"/>
                </a:cxn>
                <a:cxn ang="0">
                  <a:pos x="24" y="927"/>
                </a:cxn>
                <a:cxn ang="0">
                  <a:pos x="0" y="815"/>
                </a:cxn>
                <a:cxn ang="0">
                  <a:pos x="41" y="661"/>
                </a:cxn>
                <a:cxn ang="0">
                  <a:pos x="148" y="526"/>
                </a:cxn>
                <a:cxn ang="0">
                  <a:pos x="303" y="429"/>
                </a:cxn>
                <a:cxn ang="0">
                  <a:pos x="483" y="388"/>
                </a:cxn>
                <a:cxn ang="0">
                  <a:pos x="584" y="7"/>
                </a:cxn>
              </a:cxnLst>
              <a:rect l="0" t="0" r="r" b="b"/>
              <a:pathLst>
                <a:path w="828" h="1393">
                  <a:moveTo>
                    <a:pt x="516" y="423"/>
                  </a:moveTo>
                  <a:lnTo>
                    <a:pt x="516" y="423"/>
                  </a:lnTo>
                  <a:lnTo>
                    <a:pt x="353" y="1061"/>
                  </a:lnTo>
                  <a:lnTo>
                    <a:pt x="403" y="1054"/>
                  </a:lnTo>
                  <a:lnTo>
                    <a:pt x="448" y="1041"/>
                  </a:lnTo>
                  <a:lnTo>
                    <a:pt x="491" y="1024"/>
                  </a:lnTo>
                  <a:lnTo>
                    <a:pt x="530" y="1001"/>
                  </a:lnTo>
                  <a:lnTo>
                    <a:pt x="567" y="973"/>
                  </a:lnTo>
                  <a:lnTo>
                    <a:pt x="599" y="944"/>
                  </a:lnTo>
                  <a:lnTo>
                    <a:pt x="627" y="910"/>
                  </a:lnTo>
                  <a:lnTo>
                    <a:pt x="653" y="874"/>
                  </a:lnTo>
                  <a:lnTo>
                    <a:pt x="675" y="837"/>
                  </a:lnTo>
                  <a:lnTo>
                    <a:pt x="692" y="797"/>
                  </a:lnTo>
                  <a:lnTo>
                    <a:pt x="707" y="758"/>
                  </a:lnTo>
                  <a:lnTo>
                    <a:pt x="716" y="717"/>
                  </a:lnTo>
                  <a:lnTo>
                    <a:pt x="723" y="677"/>
                  </a:lnTo>
                  <a:lnTo>
                    <a:pt x="724" y="637"/>
                  </a:lnTo>
                  <a:lnTo>
                    <a:pt x="722" y="599"/>
                  </a:lnTo>
                  <a:lnTo>
                    <a:pt x="715" y="563"/>
                  </a:lnTo>
                  <a:lnTo>
                    <a:pt x="701" y="532"/>
                  </a:lnTo>
                  <a:lnTo>
                    <a:pt x="685" y="505"/>
                  </a:lnTo>
                  <a:lnTo>
                    <a:pt x="665" y="481"/>
                  </a:lnTo>
                  <a:lnTo>
                    <a:pt x="641" y="462"/>
                  </a:lnTo>
                  <a:lnTo>
                    <a:pt x="614" y="446"/>
                  </a:lnTo>
                  <a:lnTo>
                    <a:pt x="583" y="434"/>
                  </a:lnTo>
                  <a:lnTo>
                    <a:pt x="551" y="426"/>
                  </a:lnTo>
                  <a:lnTo>
                    <a:pt x="516" y="423"/>
                  </a:lnTo>
                  <a:lnTo>
                    <a:pt x="516" y="423"/>
                  </a:lnTo>
                  <a:lnTo>
                    <a:pt x="516" y="423"/>
                  </a:lnTo>
                  <a:close/>
                  <a:moveTo>
                    <a:pt x="474" y="423"/>
                  </a:moveTo>
                  <a:lnTo>
                    <a:pt x="421" y="430"/>
                  </a:lnTo>
                  <a:lnTo>
                    <a:pt x="373" y="445"/>
                  </a:lnTo>
                  <a:lnTo>
                    <a:pt x="327" y="466"/>
                  </a:lnTo>
                  <a:lnTo>
                    <a:pt x="287" y="491"/>
                  </a:lnTo>
                  <a:lnTo>
                    <a:pt x="249" y="522"/>
                  </a:lnTo>
                  <a:lnTo>
                    <a:pt x="216" y="555"/>
                  </a:lnTo>
                  <a:lnTo>
                    <a:pt x="187" y="592"/>
                  </a:lnTo>
                  <a:lnTo>
                    <a:pt x="162" y="632"/>
                  </a:lnTo>
                  <a:lnTo>
                    <a:pt x="142" y="673"/>
                  </a:lnTo>
                  <a:lnTo>
                    <a:pt x="125" y="717"/>
                  </a:lnTo>
                  <a:lnTo>
                    <a:pt x="115" y="760"/>
                  </a:lnTo>
                  <a:lnTo>
                    <a:pt x="107" y="804"/>
                  </a:lnTo>
                  <a:lnTo>
                    <a:pt x="105" y="846"/>
                  </a:lnTo>
                  <a:lnTo>
                    <a:pt x="108" y="886"/>
                  </a:lnTo>
                  <a:lnTo>
                    <a:pt x="115" y="922"/>
                  </a:lnTo>
                  <a:lnTo>
                    <a:pt x="127" y="952"/>
                  </a:lnTo>
                  <a:lnTo>
                    <a:pt x="143" y="977"/>
                  </a:lnTo>
                  <a:lnTo>
                    <a:pt x="162" y="1000"/>
                  </a:lnTo>
                  <a:lnTo>
                    <a:pt x="183" y="1018"/>
                  </a:lnTo>
                  <a:lnTo>
                    <a:pt x="207" y="1033"/>
                  </a:lnTo>
                  <a:lnTo>
                    <a:pt x="233" y="1045"/>
                  </a:lnTo>
                  <a:lnTo>
                    <a:pt x="260" y="1053"/>
                  </a:lnTo>
                  <a:lnTo>
                    <a:pt x="287" y="1058"/>
                  </a:lnTo>
                  <a:lnTo>
                    <a:pt x="312" y="1061"/>
                  </a:lnTo>
                  <a:lnTo>
                    <a:pt x="474" y="423"/>
                  </a:lnTo>
                  <a:close/>
                  <a:moveTo>
                    <a:pt x="600" y="0"/>
                  </a:moveTo>
                  <a:lnTo>
                    <a:pt x="606" y="1"/>
                  </a:lnTo>
                  <a:lnTo>
                    <a:pt x="610" y="3"/>
                  </a:lnTo>
                  <a:lnTo>
                    <a:pt x="613" y="4"/>
                  </a:lnTo>
                  <a:lnTo>
                    <a:pt x="615" y="7"/>
                  </a:lnTo>
                  <a:lnTo>
                    <a:pt x="617" y="9"/>
                  </a:lnTo>
                  <a:lnTo>
                    <a:pt x="617" y="12"/>
                  </a:lnTo>
                  <a:lnTo>
                    <a:pt x="618" y="13"/>
                  </a:lnTo>
                  <a:lnTo>
                    <a:pt x="618" y="15"/>
                  </a:lnTo>
                  <a:lnTo>
                    <a:pt x="618" y="15"/>
                  </a:lnTo>
                  <a:lnTo>
                    <a:pt x="617" y="20"/>
                  </a:lnTo>
                  <a:lnTo>
                    <a:pt x="614" y="33"/>
                  </a:lnTo>
                  <a:lnTo>
                    <a:pt x="613" y="37"/>
                  </a:lnTo>
                  <a:lnTo>
                    <a:pt x="613" y="37"/>
                  </a:lnTo>
                  <a:lnTo>
                    <a:pt x="526" y="388"/>
                  </a:lnTo>
                  <a:lnTo>
                    <a:pt x="574" y="395"/>
                  </a:lnTo>
                  <a:lnTo>
                    <a:pt x="618" y="404"/>
                  </a:lnTo>
                  <a:lnTo>
                    <a:pt x="657" y="419"/>
                  </a:lnTo>
                  <a:lnTo>
                    <a:pt x="691" y="436"/>
                  </a:lnTo>
                  <a:lnTo>
                    <a:pt x="722" y="456"/>
                  </a:lnTo>
                  <a:lnTo>
                    <a:pt x="747" y="477"/>
                  </a:lnTo>
                  <a:lnTo>
                    <a:pt x="770" y="502"/>
                  </a:lnTo>
                  <a:lnTo>
                    <a:pt x="789" y="527"/>
                  </a:lnTo>
                  <a:lnTo>
                    <a:pt x="804" y="555"/>
                  </a:lnTo>
                  <a:lnTo>
                    <a:pt x="814" y="583"/>
                  </a:lnTo>
                  <a:lnTo>
                    <a:pt x="823" y="612"/>
                  </a:lnTo>
                  <a:lnTo>
                    <a:pt x="827" y="640"/>
                  </a:lnTo>
                  <a:lnTo>
                    <a:pt x="828" y="669"/>
                  </a:lnTo>
                  <a:lnTo>
                    <a:pt x="824" y="720"/>
                  </a:lnTo>
                  <a:lnTo>
                    <a:pt x="810" y="772"/>
                  </a:lnTo>
                  <a:lnTo>
                    <a:pt x="789" y="822"/>
                  </a:lnTo>
                  <a:lnTo>
                    <a:pt x="759" y="870"/>
                  </a:lnTo>
                  <a:lnTo>
                    <a:pt x="724" y="915"/>
                  </a:lnTo>
                  <a:lnTo>
                    <a:pt x="683" y="958"/>
                  </a:lnTo>
                  <a:lnTo>
                    <a:pt x="635" y="995"/>
                  </a:lnTo>
                  <a:lnTo>
                    <a:pt x="584" y="1028"/>
                  </a:lnTo>
                  <a:lnTo>
                    <a:pt x="528" y="1054"/>
                  </a:lnTo>
                  <a:lnTo>
                    <a:pt x="470" y="1075"/>
                  </a:lnTo>
                  <a:lnTo>
                    <a:pt x="408" y="1089"/>
                  </a:lnTo>
                  <a:lnTo>
                    <a:pt x="345" y="1095"/>
                  </a:lnTo>
                  <a:lnTo>
                    <a:pt x="286" y="1324"/>
                  </a:lnTo>
                  <a:lnTo>
                    <a:pt x="283" y="1339"/>
                  </a:lnTo>
                  <a:lnTo>
                    <a:pt x="279" y="1356"/>
                  </a:lnTo>
                  <a:lnTo>
                    <a:pt x="275" y="1371"/>
                  </a:lnTo>
                  <a:lnTo>
                    <a:pt x="271" y="1383"/>
                  </a:lnTo>
                  <a:lnTo>
                    <a:pt x="268" y="1388"/>
                  </a:lnTo>
                  <a:lnTo>
                    <a:pt x="265" y="1391"/>
                  </a:lnTo>
                  <a:lnTo>
                    <a:pt x="263" y="1392"/>
                  </a:lnTo>
                  <a:lnTo>
                    <a:pt x="260" y="1393"/>
                  </a:lnTo>
                  <a:lnTo>
                    <a:pt x="256" y="1393"/>
                  </a:lnTo>
                  <a:lnTo>
                    <a:pt x="251" y="1393"/>
                  </a:lnTo>
                  <a:lnTo>
                    <a:pt x="248" y="1393"/>
                  </a:lnTo>
                  <a:lnTo>
                    <a:pt x="245" y="1393"/>
                  </a:lnTo>
                  <a:lnTo>
                    <a:pt x="242" y="1392"/>
                  </a:lnTo>
                  <a:lnTo>
                    <a:pt x="240" y="1391"/>
                  </a:lnTo>
                  <a:lnTo>
                    <a:pt x="237" y="1389"/>
                  </a:lnTo>
                  <a:lnTo>
                    <a:pt x="236" y="1385"/>
                  </a:lnTo>
                  <a:lnTo>
                    <a:pt x="234" y="1381"/>
                  </a:lnTo>
                  <a:lnTo>
                    <a:pt x="233" y="1376"/>
                  </a:lnTo>
                  <a:lnTo>
                    <a:pt x="234" y="1371"/>
                  </a:lnTo>
                  <a:lnTo>
                    <a:pt x="237" y="1360"/>
                  </a:lnTo>
                  <a:lnTo>
                    <a:pt x="241" y="1343"/>
                  </a:lnTo>
                  <a:lnTo>
                    <a:pt x="247" y="1322"/>
                  </a:lnTo>
                  <a:lnTo>
                    <a:pt x="253" y="1298"/>
                  </a:lnTo>
                  <a:lnTo>
                    <a:pt x="260" y="1270"/>
                  </a:lnTo>
                  <a:lnTo>
                    <a:pt x="268" y="1240"/>
                  </a:lnTo>
                  <a:lnTo>
                    <a:pt x="280" y="1192"/>
                  </a:lnTo>
                  <a:lnTo>
                    <a:pt x="291" y="1143"/>
                  </a:lnTo>
                  <a:lnTo>
                    <a:pt x="303" y="1095"/>
                  </a:lnTo>
                  <a:lnTo>
                    <a:pt x="253" y="1090"/>
                  </a:lnTo>
                  <a:lnTo>
                    <a:pt x="207" y="1078"/>
                  </a:lnTo>
                  <a:lnTo>
                    <a:pt x="166" y="1063"/>
                  </a:lnTo>
                  <a:lnTo>
                    <a:pt x="128" y="1042"/>
                  </a:lnTo>
                  <a:lnTo>
                    <a:pt x="94" y="1018"/>
                  </a:lnTo>
                  <a:lnTo>
                    <a:pt x="66" y="992"/>
                  </a:lnTo>
                  <a:lnTo>
                    <a:pt x="43" y="962"/>
                  </a:lnTo>
                  <a:lnTo>
                    <a:pt x="24" y="927"/>
                  </a:lnTo>
                  <a:lnTo>
                    <a:pt x="11" y="891"/>
                  </a:lnTo>
                  <a:lnTo>
                    <a:pt x="3" y="854"/>
                  </a:lnTo>
                  <a:lnTo>
                    <a:pt x="0" y="815"/>
                  </a:lnTo>
                  <a:lnTo>
                    <a:pt x="6" y="763"/>
                  </a:lnTo>
                  <a:lnTo>
                    <a:pt x="19" y="710"/>
                  </a:lnTo>
                  <a:lnTo>
                    <a:pt x="41" y="661"/>
                  </a:lnTo>
                  <a:lnTo>
                    <a:pt x="70" y="612"/>
                  </a:lnTo>
                  <a:lnTo>
                    <a:pt x="107" y="567"/>
                  </a:lnTo>
                  <a:lnTo>
                    <a:pt x="148" y="526"/>
                  </a:lnTo>
                  <a:lnTo>
                    <a:pt x="195" y="489"/>
                  </a:lnTo>
                  <a:lnTo>
                    <a:pt x="248" y="456"/>
                  </a:lnTo>
                  <a:lnTo>
                    <a:pt x="303" y="429"/>
                  </a:lnTo>
                  <a:lnTo>
                    <a:pt x="361" y="408"/>
                  </a:lnTo>
                  <a:lnTo>
                    <a:pt x="421" y="395"/>
                  </a:lnTo>
                  <a:lnTo>
                    <a:pt x="483" y="388"/>
                  </a:lnTo>
                  <a:lnTo>
                    <a:pt x="576" y="31"/>
                  </a:lnTo>
                  <a:lnTo>
                    <a:pt x="580" y="15"/>
                  </a:lnTo>
                  <a:lnTo>
                    <a:pt x="584" y="7"/>
                  </a:lnTo>
                  <a:lnTo>
                    <a:pt x="590"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1808" y="2726"/>
              <a:ext cx="1054" cy="362"/>
            </a:xfrm>
            <a:custGeom>
              <a:avLst/>
              <a:gdLst/>
              <a:ahLst/>
              <a:cxnLst>
                <a:cxn ang="0">
                  <a:pos x="1040" y="4"/>
                </a:cxn>
                <a:cxn ang="0">
                  <a:pos x="1052" y="30"/>
                </a:cxn>
                <a:cxn ang="0">
                  <a:pos x="1054" y="52"/>
                </a:cxn>
                <a:cxn ang="0">
                  <a:pos x="1046" y="124"/>
                </a:cxn>
                <a:cxn ang="0">
                  <a:pos x="1023" y="195"/>
                </a:cxn>
                <a:cxn ang="0">
                  <a:pos x="985" y="260"/>
                </a:cxn>
                <a:cxn ang="0">
                  <a:pos x="933" y="313"/>
                </a:cxn>
                <a:cxn ang="0">
                  <a:pos x="868" y="349"/>
                </a:cxn>
                <a:cxn ang="0">
                  <a:pos x="789" y="362"/>
                </a:cxn>
                <a:cxn ang="0">
                  <a:pos x="712" y="350"/>
                </a:cxn>
                <a:cxn ang="0">
                  <a:pos x="642" y="317"/>
                </a:cxn>
                <a:cxn ang="0">
                  <a:pos x="579" y="272"/>
                </a:cxn>
                <a:cxn ang="0">
                  <a:pos x="518" y="220"/>
                </a:cxn>
                <a:cxn ang="0">
                  <a:pos x="460" y="171"/>
                </a:cxn>
                <a:cxn ang="0">
                  <a:pos x="401" y="129"/>
                </a:cxn>
                <a:cxn ang="0">
                  <a:pos x="336" y="97"/>
                </a:cxn>
                <a:cxn ang="0">
                  <a:pos x="265" y="87"/>
                </a:cxn>
                <a:cxn ang="0">
                  <a:pos x="217" y="92"/>
                </a:cxn>
                <a:cxn ang="0">
                  <a:pos x="167" y="110"/>
                </a:cxn>
                <a:cxn ang="0">
                  <a:pos x="121" y="142"/>
                </a:cxn>
                <a:cxn ang="0">
                  <a:pos x="83" y="187"/>
                </a:cxn>
                <a:cxn ang="0">
                  <a:pos x="56" y="248"/>
                </a:cxn>
                <a:cxn ang="0">
                  <a:pos x="46" y="325"/>
                </a:cxn>
                <a:cxn ang="0">
                  <a:pos x="42" y="339"/>
                </a:cxn>
                <a:cxn ang="0">
                  <a:pos x="32" y="358"/>
                </a:cxn>
                <a:cxn ang="0">
                  <a:pos x="20" y="362"/>
                </a:cxn>
                <a:cxn ang="0">
                  <a:pos x="13" y="358"/>
                </a:cxn>
                <a:cxn ang="0">
                  <a:pos x="4" y="343"/>
                </a:cxn>
                <a:cxn ang="0">
                  <a:pos x="0" y="310"/>
                </a:cxn>
                <a:cxn ang="0">
                  <a:pos x="8" y="239"/>
                </a:cxn>
                <a:cxn ang="0">
                  <a:pos x="31" y="169"/>
                </a:cxn>
                <a:cxn ang="0">
                  <a:pos x="69" y="104"/>
                </a:cxn>
                <a:cxn ang="0">
                  <a:pos x="121" y="49"/>
                </a:cxn>
                <a:cxn ang="0">
                  <a:pos x="187" y="14"/>
                </a:cxn>
                <a:cxn ang="0">
                  <a:pos x="265" y="0"/>
                </a:cxn>
                <a:cxn ang="0">
                  <a:pos x="342" y="12"/>
                </a:cxn>
                <a:cxn ang="0">
                  <a:pos x="410" y="45"/>
                </a:cxn>
                <a:cxn ang="0">
                  <a:pos x="474" y="90"/>
                </a:cxn>
                <a:cxn ang="0">
                  <a:pos x="536" y="142"/>
                </a:cxn>
                <a:cxn ang="0">
                  <a:pos x="593" y="192"/>
                </a:cxn>
                <a:cxn ang="0">
                  <a:pos x="654" y="235"/>
                </a:cxn>
                <a:cxn ang="0">
                  <a:pos x="719" y="265"/>
                </a:cxn>
                <a:cxn ang="0">
                  <a:pos x="789" y="276"/>
                </a:cxn>
                <a:cxn ang="0">
                  <a:pos x="853" y="267"/>
                </a:cxn>
                <a:cxn ang="0">
                  <a:pos x="911" y="236"/>
                </a:cxn>
                <a:cxn ang="0">
                  <a:pos x="960" y="188"/>
                </a:cxn>
                <a:cxn ang="0">
                  <a:pos x="993" y="124"/>
                </a:cxn>
                <a:cxn ang="0">
                  <a:pos x="1009" y="41"/>
                </a:cxn>
                <a:cxn ang="0">
                  <a:pos x="1019" y="11"/>
                </a:cxn>
                <a:cxn ang="0">
                  <a:pos x="1031" y="0"/>
                </a:cxn>
              </a:cxnLst>
              <a:rect l="0" t="0" r="r" b="b"/>
              <a:pathLst>
                <a:path w="1054" h="362">
                  <a:moveTo>
                    <a:pt x="1031" y="0"/>
                  </a:moveTo>
                  <a:lnTo>
                    <a:pt x="1040" y="4"/>
                  </a:lnTo>
                  <a:lnTo>
                    <a:pt x="1047" y="14"/>
                  </a:lnTo>
                  <a:lnTo>
                    <a:pt x="1052" y="30"/>
                  </a:lnTo>
                  <a:lnTo>
                    <a:pt x="1054" y="52"/>
                  </a:lnTo>
                  <a:lnTo>
                    <a:pt x="1054" y="52"/>
                  </a:lnTo>
                  <a:lnTo>
                    <a:pt x="1052" y="88"/>
                  </a:lnTo>
                  <a:lnTo>
                    <a:pt x="1046" y="124"/>
                  </a:lnTo>
                  <a:lnTo>
                    <a:pt x="1036" y="161"/>
                  </a:lnTo>
                  <a:lnTo>
                    <a:pt x="1023" y="195"/>
                  </a:lnTo>
                  <a:lnTo>
                    <a:pt x="1005" y="228"/>
                  </a:lnTo>
                  <a:lnTo>
                    <a:pt x="985" y="260"/>
                  </a:lnTo>
                  <a:lnTo>
                    <a:pt x="961" y="288"/>
                  </a:lnTo>
                  <a:lnTo>
                    <a:pt x="933" y="313"/>
                  </a:lnTo>
                  <a:lnTo>
                    <a:pt x="902" y="333"/>
                  </a:lnTo>
                  <a:lnTo>
                    <a:pt x="868" y="349"/>
                  </a:lnTo>
                  <a:lnTo>
                    <a:pt x="830" y="358"/>
                  </a:lnTo>
                  <a:lnTo>
                    <a:pt x="789" y="362"/>
                  </a:lnTo>
                  <a:lnTo>
                    <a:pt x="748" y="358"/>
                  </a:lnTo>
                  <a:lnTo>
                    <a:pt x="712" y="350"/>
                  </a:lnTo>
                  <a:lnTo>
                    <a:pt x="676" y="335"/>
                  </a:lnTo>
                  <a:lnTo>
                    <a:pt x="642" y="317"/>
                  </a:lnTo>
                  <a:lnTo>
                    <a:pt x="610" y="296"/>
                  </a:lnTo>
                  <a:lnTo>
                    <a:pt x="579" y="272"/>
                  </a:lnTo>
                  <a:lnTo>
                    <a:pt x="548" y="247"/>
                  </a:lnTo>
                  <a:lnTo>
                    <a:pt x="518" y="220"/>
                  </a:lnTo>
                  <a:lnTo>
                    <a:pt x="490" y="195"/>
                  </a:lnTo>
                  <a:lnTo>
                    <a:pt x="460" y="171"/>
                  </a:lnTo>
                  <a:lnTo>
                    <a:pt x="431" y="149"/>
                  </a:lnTo>
                  <a:lnTo>
                    <a:pt x="401" y="129"/>
                  </a:lnTo>
                  <a:lnTo>
                    <a:pt x="369" y="112"/>
                  </a:lnTo>
                  <a:lnTo>
                    <a:pt x="336" y="97"/>
                  </a:lnTo>
                  <a:lnTo>
                    <a:pt x="301" y="89"/>
                  </a:lnTo>
                  <a:lnTo>
                    <a:pt x="265" y="87"/>
                  </a:lnTo>
                  <a:lnTo>
                    <a:pt x="241" y="88"/>
                  </a:lnTo>
                  <a:lnTo>
                    <a:pt x="217" y="92"/>
                  </a:lnTo>
                  <a:lnTo>
                    <a:pt x="191" y="100"/>
                  </a:lnTo>
                  <a:lnTo>
                    <a:pt x="167" y="110"/>
                  </a:lnTo>
                  <a:lnTo>
                    <a:pt x="143" y="124"/>
                  </a:lnTo>
                  <a:lnTo>
                    <a:pt x="121" y="142"/>
                  </a:lnTo>
                  <a:lnTo>
                    <a:pt x="101" y="162"/>
                  </a:lnTo>
                  <a:lnTo>
                    <a:pt x="83" y="187"/>
                  </a:lnTo>
                  <a:lnTo>
                    <a:pt x="69" y="216"/>
                  </a:lnTo>
                  <a:lnTo>
                    <a:pt x="56" y="248"/>
                  </a:lnTo>
                  <a:lnTo>
                    <a:pt x="48" y="285"/>
                  </a:lnTo>
                  <a:lnTo>
                    <a:pt x="46" y="325"/>
                  </a:lnTo>
                  <a:lnTo>
                    <a:pt x="44" y="330"/>
                  </a:lnTo>
                  <a:lnTo>
                    <a:pt x="42" y="339"/>
                  </a:lnTo>
                  <a:lnTo>
                    <a:pt x="38" y="350"/>
                  </a:lnTo>
                  <a:lnTo>
                    <a:pt x="32" y="358"/>
                  </a:lnTo>
                  <a:lnTo>
                    <a:pt x="23" y="362"/>
                  </a:lnTo>
                  <a:lnTo>
                    <a:pt x="20" y="362"/>
                  </a:lnTo>
                  <a:lnTo>
                    <a:pt x="17" y="361"/>
                  </a:lnTo>
                  <a:lnTo>
                    <a:pt x="13" y="358"/>
                  </a:lnTo>
                  <a:lnTo>
                    <a:pt x="8" y="353"/>
                  </a:lnTo>
                  <a:lnTo>
                    <a:pt x="4" y="343"/>
                  </a:lnTo>
                  <a:lnTo>
                    <a:pt x="1" y="329"/>
                  </a:lnTo>
                  <a:lnTo>
                    <a:pt x="0" y="310"/>
                  </a:lnTo>
                  <a:lnTo>
                    <a:pt x="3" y="275"/>
                  </a:lnTo>
                  <a:lnTo>
                    <a:pt x="8" y="239"/>
                  </a:lnTo>
                  <a:lnTo>
                    <a:pt x="17" y="203"/>
                  </a:lnTo>
                  <a:lnTo>
                    <a:pt x="31" y="169"/>
                  </a:lnTo>
                  <a:lnTo>
                    <a:pt x="48" y="134"/>
                  </a:lnTo>
                  <a:lnTo>
                    <a:pt x="69" y="104"/>
                  </a:lnTo>
                  <a:lnTo>
                    <a:pt x="93" y="75"/>
                  </a:lnTo>
                  <a:lnTo>
                    <a:pt x="121" y="49"/>
                  </a:lnTo>
                  <a:lnTo>
                    <a:pt x="152" y="30"/>
                  </a:lnTo>
                  <a:lnTo>
                    <a:pt x="187" y="14"/>
                  </a:lnTo>
                  <a:lnTo>
                    <a:pt x="225" y="4"/>
                  </a:lnTo>
                  <a:lnTo>
                    <a:pt x="265" y="0"/>
                  </a:lnTo>
                  <a:lnTo>
                    <a:pt x="304" y="4"/>
                  </a:lnTo>
                  <a:lnTo>
                    <a:pt x="342" y="12"/>
                  </a:lnTo>
                  <a:lnTo>
                    <a:pt x="377" y="27"/>
                  </a:lnTo>
                  <a:lnTo>
                    <a:pt x="410" y="45"/>
                  </a:lnTo>
                  <a:lnTo>
                    <a:pt x="443" y="67"/>
                  </a:lnTo>
                  <a:lnTo>
                    <a:pt x="474" y="90"/>
                  </a:lnTo>
                  <a:lnTo>
                    <a:pt x="505" y="116"/>
                  </a:lnTo>
                  <a:lnTo>
                    <a:pt x="536" y="142"/>
                  </a:lnTo>
                  <a:lnTo>
                    <a:pt x="565" y="167"/>
                  </a:lnTo>
                  <a:lnTo>
                    <a:pt x="593" y="192"/>
                  </a:lnTo>
                  <a:lnTo>
                    <a:pt x="623" y="215"/>
                  </a:lnTo>
                  <a:lnTo>
                    <a:pt x="654" y="235"/>
                  </a:lnTo>
                  <a:lnTo>
                    <a:pt x="685" y="252"/>
                  </a:lnTo>
                  <a:lnTo>
                    <a:pt x="719" y="265"/>
                  </a:lnTo>
                  <a:lnTo>
                    <a:pt x="752" y="273"/>
                  </a:lnTo>
                  <a:lnTo>
                    <a:pt x="789" y="276"/>
                  </a:lnTo>
                  <a:lnTo>
                    <a:pt x="821" y="273"/>
                  </a:lnTo>
                  <a:lnTo>
                    <a:pt x="853" y="267"/>
                  </a:lnTo>
                  <a:lnTo>
                    <a:pt x="883" y="253"/>
                  </a:lnTo>
                  <a:lnTo>
                    <a:pt x="911" y="236"/>
                  </a:lnTo>
                  <a:lnTo>
                    <a:pt x="937" y="215"/>
                  </a:lnTo>
                  <a:lnTo>
                    <a:pt x="960" y="188"/>
                  </a:lnTo>
                  <a:lnTo>
                    <a:pt x="978" y="158"/>
                  </a:lnTo>
                  <a:lnTo>
                    <a:pt x="993" y="124"/>
                  </a:lnTo>
                  <a:lnTo>
                    <a:pt x="1004" y="85"/>
                  </a:lnTo>
                  <a:lnTo>
                    <a:pt x="1009" y="41"/>
                  </a:lnTo>
                  <a:lnTo>
                    <a:pt x="1012" y="23"/>
                  </a:lnTo>
                  <a:lnTo>
                    <a:pt x="1019" y="11"/>
                  </a:lnTo>
                  <a:lnTo>
                    <a:pt x="1025" y="3"/>
                  </a:lnTo>
                  <a:lnTo>
                    <a:pt x="10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1811" y="3214"/>
              <a:ext cx="1048" cy="360"/>
            </a:xfrm>
            <a:custGeom>
              <a:avLst/>
              <a:gdLst/>
              <a:ahLst/>
              <a:cxnLst>
                <a:cxn ang="0">
                  <a:pos x="52" y="299"/>
                </a:cxn>
                <a:cxn ang="0">
                  <a:pos x="994" y="299"/>
                </a:cxn>
                <a:cxn ang="0">
                  <a:pos x="1006" y="299"/>
                </a:cxn>
                <a:cxn ang="0">
                  <a:pos x="1018" y="300"/>
                </a:cxn>
                <a:cxn ang="0">
                  <a:pos x="1031" y="303"/>
                </a:cxn>
                <a:cxn ang="0">
                  <a:pos x="1040" y="308"/>
                </a:cxn>
                <a:cxn ang="0">
                  <a:pos x="1045" y="318"/>
                </a:cxn>
                <a:cxn ang="0">
                  <a:pos x="1048" y="331"/>
                </a:cxn>
                <a:cxn ang="0">
                  <a:pos x="1045" y="343"/>
                </a:cxn>
                <a:cxn ang="0">
                  <a:pos x="1040" y="352"/>
                </a:cxn>
                <a:cxn ang="0">
                  <a:pos x="1031" y="356"/>
                </a:cxn>
                <a:cxn ang="0">
                  <a:pos x="1020" y="359"/>
                </a:cxn>
                <a:cxn ang="0">
                  <a:pos x="1008" y="360"/>
                </a:cxn>
                <a:cxn ang="0">
                  <a:pos x="996" y="360"/>
                </a:cxn>
                <a:cxn ang="0">
                  <a:pos x="52" y="360"/>
                </a:cxn>
                <a:cxn ang="0">
                  <a:pos x="40" y="360"/>
                </a:cxn>
                <a:cxn ang="0">
                  <a:pos x="28" y="359"/>
                </a:cxn>
                <a:cxn ang="0">
                  <a:pos x="17" y="356"/>
                </a:cxn>
                <a:cxn ang="0">
                  <a:pos x="9" y="352"/>
                </a:cxn>
                <a:cxn ang="0">
                  <a:pos x="2" y="343"/>
                </a:cxn>
                <a:cxn ang="0">
                  <a:pos x="0" y="331"/>
                </a:cxn>
                <a:cxn ang="0">
                  <a:pos x="2" y="318"/>
                </a:cxn>
                <a:cxn ang="0">
                  <a:pos x="9" y="308"/>
                </a:cxn>
                <a:cxn ang="0">
                  <a:pos x="17" y="303"/>
                </a:cxn>
                <a:cxn ang="0">
                  <a:pos x="28" y="300"/>
                </a:cxn>
                <a:cxn ang="0">
                  <a:pos x="40" y="299"/>
                </a:cxn>
                <a:cxn ang="0">
                  <a:pos x="52" y="299"/>
                </a:cxn>
                <a:cxn ang="0">
                  <a:pos x="52" y="0"/>
                </a:cxn>
                <a:cxn ang="0">
                  <a:pos x="996" y="0"/>
                </a:cxn>
                <a:cxn ang="0">
                  <a:pos x="1008" y="0"/>
                </a:cxn>
                <a:cxn ang="0">
                  <a:pos x="1020" y="0"/>
                </a:cxn>
                <a:cxn ang="0">
                  <a:pos x="1031" y="2"/>
                </a:cxn>
                <a:cxn ang="0">
                  <a:pos x="1040" y="8"/>
                </a:cxn>
                <a:cxn ang="0">
                  <a:pos x="1045" y="16"/>
                </a:cxn>
                <a:cxn ang="0">
                  <a:pos x="1048" y="29"/>
                </a:cxn>
                <a:cxn ang="0">
                  <a:pos x="1045" y="42"/>
                </a:cxn>
                <a:cxn ang="0">
                  <a:pos x="1040" y="50"/>
                </a:cxn>
                <a:cxn ang="0">
                  <a:pos x="1031" y="57"/>
                </a:cxn>
                <a:cxn ang="0">
                  <a:pos x="1018" y="59"/>
                </a:cxn>
                <a:cxn ang="0">
                  <a:pos x="1006" y="59"/>
                </a:cxn>
                <a:cxn ang="0">
                  <a:pos x="994" y="61"/>
                </a:cxn>
                <a:cxn ang="0">
                  <a:pos x="52" y="61"/>
                </a:cxn>
                <a:cxn ang="0">
                  <a:pos x="40" y="59"/>
                </a:cxn>
                <a:cxn ang="0">
                  <a:pos x="28" y="59"/>
                </a:cxn>
                <a:cxn ang="0">
                  <a:pos x="17" y="57"/>
                </a:cxn>
                <a:cxn ang="0">
                  <a:pos x="9" y="50"/>
                </a:cxn>
                <a:cxn ang="0">
                  <a:pos x="2" y="42"/>
                </a:cxn>
                <a:cxn ang="0">
                  <a:pos x="0" y="29"/>
                </a:cxn>
                <a:cxn ang="0">
                  <a:pos x="2" y="16"/>
                </a:cxn>
                <a:cxn ang="0">
                  <a:pos x="9" y="8"/>
                </a:cxn>
                <a:cxn ang="0">
                  <a:pos x="17" y="2"/>
                </a:cxn>
                <a:cxn ang="0">
                  <a:pos x="28" y="0"/>
                </a:cxn>
                <a:cxn ang="0">
                  <a:pos x="40" y="0"/>
                </a:cxn>
                <a:cxn ang="0">
                  <a:pos x="52" y="0"/>
                </a:cxn>
              </a:cxnLst>
              <a:rect l="0" t="0" r="r" b="b"/>
              <a:pathLst>
                <a:path w="1048" h="360">
                  <a:moveTo>
                    <a:pt x="52" y="299"/>
                  </a:moveTo>
                  <a:lnTo>
                    <a:pt x="994" y="299"/>
                  </a:lnTo>
                  <a:lnTo>
                    <a:pt x="1006" y="299"/>
                  </a:lnTo>
                  <a:lnTo>
                    <a:pt x="1018" y="300"/>
                  </a:lnTo>
                  <a:lnTo>
                    <a:pt x="1031" y="303"/>
                  </a:lnTo>
                  <a:lnTo>
                    <a:pt x="1040" y="308"/>
                  </a:lnTo>
                  <a:lnTo>
                    <a:pt x="1045" y="318"/>
                  </a:lnTo>
                  <a:lnTo>
                    <a:pt x="1048" y="331"/>
                  </a:lnTo>
                  <a:lnTo>
                    <a:pt x="1045" y="343"/>
                  </a:lnTo>
                  <a:lnTo>
                    <a:pt x="1040" y="352"/>
                  </a:lnTo>
                  <a:lnTo>
                    <a:pt x="1031" y="356"/>
                  </a:lnTo>
                  <a:lnTo>
                    <a:pt x="1020" y="359"/>
                  </a:lnTo>
                  <a:lnTo>
                    <a:pt x="1008" y="360"/>
                  </a:lnTo>
                  <a:lnTo>
                    <a:pt x="996" y="360"/>
                  </a:lnTo>
                  <a:lnTo>
                    <a:pt x="52" y="360"/>
                  </a:lnTo>
                  <a:lnTo>
                    <a:pt x="40" y="360"/>
                  </a:lnTo>
                  <a:lnTo>
                    <a:pt x="28" y="359"/>
                  </a:lnTo>
                  <a:lnTo>
                    <a:pt x="17" y="356"/>
                  </a:lnTo>
                  <a:lnTo>
                    <a:pt x="9" y="352"/>
                  </a:lnTo>
                  <a:lnTo>
                    <a:pt x="2" y="343"/>
                  </a:lnTo>
                  <a:lnTo>
                    <a:pt x="0" y="331"/>
                  </a:lnTo>
                  <a:lnTo>
                    <a:pt x="2" y="318"/>
                  </a:lnTo>
                  <a:lnTo>
                    <a:pt x="9" y="308"/>
                  </a:lnTo>
                  <a:lnTo>
                    <a:pt x="17" y="303"/>
                  </a:lnTo>
                  <a:lnTo>
                    <a:pt x="28" y="300"/>
                  </a:lnTo>
                  <a:lnTo>
                    <a:pt x="40" y="299"/>
                  </a:lnTo>
                  <a:lnTo>
                    <a:pt x="52" y="299"/>
                  </a:lnTo>
                  <a:close/>
                  <a:moveTo>
                    <a:pt x="52" y="0"/>
                  </a:moveTo>
                  <a:lnTo>
                    <a:pt x="996" y="0"/>
                  </a:lnTo>
                  <a:lnTo>
                    <a:pt x="1008" y="0"/>
                  </a:lnTo>
                  <a:lnTo>
                    <a:pt x="1020" y="0"/>
                  </a:lnTo>
                  <a:lnTo>
                    <a:pt x="1031" y="2"/>
                  </a:lnTo>
                  <a:lnTo>
                    <a:pt x="1040" y="8"/>
                  </a:lnTo>
                  <a:lnTo>
                    <a:pt x="1045" y="16"/>
                  </a:lnTo>
                  <a:lnTo>
                    <a:pt x="1048" y="29"/>
                  </a:lnTo>
                  <a:lnTo>
                    <a:pt x="1045" y="42"/>
                  </a:lnTo>
                  <a:lnTo>
                    <a:pt x="1040" y="50"/>
                  </a:lnTo>
                  <a:lnTo>
                    <a:pt x="1031" y="57"/>
                  </a:lnTo>
                  <a:lnTo>
                    <a:pt x="1018" y="59"/>
                  </a:lnTo>
                  <a:lnTo>
                    <a:pt x="1006" y="59"/>
                  </a:lnTo>
                  <a:lnTo>
                    <a:pt x="994" y="61"/>
                  </a:lnTo>
                  <a:lnTo>
                    <a:pt x="52" y="61"/>
                  </a:lnTo>
                  <a:lnTo>
                    <a:pt x="40" y="59"/>
                  </a:lnTo>
                  <a:lnTo>
                    <a:pt x="28" y="59"/>
                  </a:lnTo>
                  <a:lnTo>
                    <a:pt x="17" y="57"/>
                  </a:lnTo>
                  <a:lnTo>
                    <a:pt x="9" y="50"/>
                  </a:lnTo>
                  <a:lnTo>
                    <a:pt x="2" y="42"/>
                  </a:lnTo>
                  <a:lnTo>
                    <a:pt x="0" y="29"/>
                  </a:lnTo>
                  <a:lnTo>
                    <a:pt x="2" y="16"/>
                  </a:lnTo>
                  <a:lnTo>
                    <a:pt x="9" y="8"/>
                  </a:lnTo>
                  <a:lnTo>
                    <a:pt x="17" y="2"/>
                  </a:lnTo>
                  <a:lnTo>
                    <a:pt x="28" y="0"/>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EditPoints="1"/>
            </p:cNvSpPr>
            <p:nvPr/>
          </p:nvSpPr>
          <p:spPr bwMode="auto">
            <a:xfrm>
              <a:off x="3454" y="2631"/>
              <a:ext cx="828" cy="1393"/>
            </a:xfrm>
            <a:custGeom>
              <a:avLst/>
              <a:gdLst/>
              <a:ahLst/>
              <a:cxnLst>
                <a:cxn ang="0">
                  <a:pos x="353" y="1061"/>
                </a:cxn>
                <a:cxn ang="0">
                  <a:pos x="490" y="1024"/>
                </a:cxn>
                <a:cxn ang="0">
                  <a:pos x="599" y="944"/>
                </a:cxn>
                <a:cxn ang="0">
                  <a:pos x="674" y="837"/>
                </a:cxn>
                <a:cxn ang="0">
                  <a:pos x="716" y="717"/>
                </a:cxn>
                <a:cxn ang="0">
                  <a:pos x="721" y="599"/>
                </a:cxn>
                <a:cxn ang="0">
                  <a:pos x="685" y="505"/>
                </a:cxn>
                <a:cxn ang="0">
                  <a:pos x="614" y="446"/>
                </a:cxn>
                <a:cxn ang="0">
                  <a:pos x="515" y="423"/>
                </a:cxn>
                <a:cxn ang="0">
                  <a:pos x="474" y="423"/>
                </a:cxn>
                <a:cxn ang="0">
                  <a:pos x="327" y="466"/>
                </a:cxn>
                <a:cxn ang="0">
                  <a:pos x="215" y="555"/>
                </a:cxn>
                <a:cxn ang="0">
                  <a:pos x="141" y="673"/>
                </a:cxn>
                <a:cxn ang="0">
                  <a:pos x="106" y="804"/>
                </a:cxn>
                <a:cxn ang="0">
                  <a:pos x="114" y="922"/>
                </a:cxn>
                <a:cxn ang="0">
                  <a:pos x="161" y="1000"/>
                </a:cxn>
                <a:cxn ang="0">
                  <a:pos x="233" y="1045"/>
                </a:cxn>
                <a:cxn ang="0">
                  <a:pos x="312" y="1061"/>
                </a:cxn>
                <a:cxn ang="0">
                  <a:pos x="606" y="1"/>
                </a:cxn>
                <a:cxn ang="0">
                  <a:pos x="614" y="7"/>
                </a:cxn>
                <a:cxn ang="0">
                  <a:pos x="618" y="13"/>
                </a:cxn>
                <a:cxn ang="0">
                  <a:pos x="616" y="20"/>
                </a:cxn>
                <a:cxn ang="0">
                  <a:pos x="526" y="388"/>
                </a:cxn>
                <a:cxn ang="0">
                  <a:pos x="655" y="419"/>
                </a:cxn>
                <a:cxn ang="0">
                  <a:pos x="747" y="477"/>
                </a:cxn>
                <a:cxn ang="0">
                  <a:pos x="802" y="555"/>
                </a:cxn>
                <a:cxn ang="0">
                  <a:pos x="826" y="640"/>
                </a:cxn>
                <a:cxn ang="0">
                  <a:pos x="810" y="772"/>
                </a:cxn>
                <a:cxn ang="0">
                  <a:pos x="724" y="915"/>
                </a:cxn>
                <a:cxn ang="0">
                  <a:pos x="583" y="1028"/>
                </a:cxn>
                <a:cxn ang="0">
                  <a:pos x="408" y="1089"/>
                </a:cxn>
                <a:cxn ang="0">
                  <a:pos x="281" y="1339"/>
                </a:cxn>
                <a:cxn ang="0">
                  <a:pos x="270" y="1383"/>
                </a:cxn>
                <a:cxn ang="0">
                  <a:pos x="262" y="1392"/>
                </a:cxn>
                <a:cxn ang="0">
                  <a:pos x="250" y="1393"/>
                </a:cxn>
                <a:cxn ang="0">
                  <a:pos x="242" y="1392"/>
                </a:cxn>
                <a:cxn ang="0">
                  <a:pos x="234" y="1385"/>
                </a:cxn>
                <a:cxn ang="0">
                  <a:pos x="234" y="1371"/>
                </a:cxn>
                <a:cxn ang="0">
                  <a:pos x="246" y="1322"/>
                </a:cxn>
                <a:cxn ang="0">
                  <a:pos x="268" y="1240"/>
                </a:cxn>
                <a:cxn ang="0">
                  <a:pos x="303" y="1095"/>
                </a:cxn>
                <a:cxn ang="0">
                  <a:pos x="164" y="1063"/>
                </a:cxn>
                <a:cxn ang="0">
                  <a:pos x="66" y="992"/>
                </a:cxn>
                <a:cxn ang="0">
                  <a:pos x="11" y="891"/>
                </a:cxn>
                <a:cxn ang="0">
                  <a:pos x="5" y="763"/>
                </a:cxn>
                <a:cxn ang="0">
                  <a:pos x="70" y="612"/>
                </a:cxn>
                <a:cxn ang="0">
                  <a:pos x="195" y="489"/>
                </a:cxn>
                <a:cxn ang="0">
                  <a:pos x="361" y="408"/>
                </a:cxn>
                <a:cxn ang="0">
                  <a:pos x="575" y="31"/>
                </a:cxn>
                <a:cxn ang="0">
                  <a:pos x="589" y="1"/>
                </a:cxn>
              </a:cxnLst>
              <a:rect l="0" t="0" r="r" b="b"/>
              <a:pathLst>
                <a:path w="828" h="1393">
                  <a:moveTo>
                    <a:pt x="515" y="423"/>
                  </a:moveTo>
                  <a:lnTo>
                    <a:pt x="515" y="423"/>
                  </a:lnTo>
                  <a:lnTo>
                    <a:pt x="353" y="1061"/>
                  </a:lnTo>
                  <a:lnTo>
                    <a:pt x="401" y="1054"/>
                  </a:lnTo>
                  <a:lnTo>
                    <a:pt x="448" y="1041"/>
                  </a:lnTo>
                  <a:lnTo>
                    <a:pt x="490" y="1024"/>
                  </a:lnTo>
                  <a:lnTo>
                    <a:pt x="530" y="1001"/>
                  </a:lnTo>
                  <a:lnTo>
                    <a:pt x="565" y="973"/>
                  </a:lnTo>
                  <a:lnTo>
                    <a:pt x="599" y="944"/>
                  </a:lnTo>
                  <a:lnTo>
                    <a:pt x="627" y="910"/>
                  </a:lnTo>
                  <a:lnTo>
                    <a:pt x="653" y="874"/>
                  </a:lnTo>
                  <a:lnTo>
                    <a:pt x="674" y="837"/>
                  </a:lnTo>
                  <a:lnTo>
                    <a:pt x="692" y="797"/>
                  </a:lnTo>
                  <a:lnTo>
                    <a:pt x="705" y="758"/>
                  </a:lnTo>
                  <a:lnTo>
                    <a:pt x="716" y="717"/>
                  </a:lnTo>
                  <a:lnTo>
                    <a:pt x="721" y="677"/>
                  </a:lnTo>
                  <a:lnTo>
                    <a:pt x="724" y="637"/>
                  </a:lnTo>
                  <a:lnTo>
                    <a:pt x="721" y="599"/>
                  </a:lnTo>
                  <a:lnTo>
                    <a:pt x="713" y="563"/>
                  </a:lnTo>
                  <a:lnTo>
                    <a:pt x="701" y="532"/>
                  </a:lnTo>
                  <a:lnTo>
                    <a:pt x="685" y="505"/>
                  </a:lnTo>
                  <a:lnTo>
                    <a:pt x="665" y="481"/>
                  </a:lnTo>
                  <a:lnTo>
                    <a:pt x="641" y="462"/>
                  </a:lnTo>
                  <a:lnTo>
                    <a:pt x="614" y="446"/>
                  </a:lnTo>
                  <a:lnTo>
                    <a:pt x="583" y="434"/>
                  </a:lnTo>
                  <a:lnTo>
                    <a:pt x="550" y="426"/>
                  </a:lnTo>
                  <a:lnTo>
                    <a:pt x="515" y="423"/>
                  </a:lnTo>
                  <a:lnTo>
                    <a:pt x="515" y="423"/>
                  </a:lnTo>
                  <a:lnTo>
                    <a:pt x="515" y="423"/>
                  </a:lnTo>
                  <a:close/>
                  <a:moveTo>
                    <a:pt x="474" y="423"/>
                  </a:moveTo>
                  <a:lnTo>
                    <a:pt x="421" y="430"/>
                  </a:lnTo>
                  <a:lnTo>
                    <a:pt x="373" y="445"/>
                  </a:lnTo>
                  <a:lnTo>
                    <a:pt x="327" y="466"/>
                  </a:lnTo>
                  <a:lnTo>
                    <a:pt x="285" y="491"/>
                  </a:lnTo>
                  <a:lnTo>
                    <a:pt x="249" y="522"/>
                  </a:lnTo>
                  <a:lnTo>
                    <a:pt x="215" y="555"/>
                  </a:lnTo>
                  <a:lnTo>
                    <a:pt x="187" y="592"/>
                  </a:lnTo>
                  <a:lnTo>
                    <a:pt x="161" y="632"/>
                  </a:lnTo>
                  <a:lnTo>
                    <a:pt x="141" y="673"/>
                  </a:lnTo>
                  <a:lnTo>
                    <a:pt x="125" y="717"/>
                  </a:lnTo>
                  <a:lnTo>
                    <a:pt x="113" y="760"/>
                  </a:lnTo>
                  <a:lnTo>
                    <a:pt x="106" y="804"/>
                  </a:lnTo>
                  <a:lnTo>
                    <a:pt x="105" y="846"/>
                  </a:lnTo>
                  <a:lnTo>
                    <a:pt x="106" y="886"/>
                  </a:lnTo>
                  <a:lnTo>
                    <a:pt x="114" y="922"/>
                  </a:lnTo>
                  <a:lnTo>
                    <a:pt x="126" y="952"/>
                  </a:lnTo>
                  <a:lnTo>
                    <a:pt x="143" y="977"/>
                  </a:lnTo>
                  <a:lnTo>
                    <a:pt x="161" y="1000"/>
                  </a:lnTo>
                  <a:lnTo>
                    <a:pt x="183" y="1018"/>
                  </a:lnTo>
                  <a:lnTo>
                    <a:pt x="207" y="1033"/>
                  </a:lnTo>
                  <a:lnTo>
                    <a:pt x="233" y="1045"/>
                  </a:lnTo>
                  <a:lnTo>
                    <a:pt x="258" y="1053"/>
                  </a:lnTo>
                  <a:lnTo>
                    <a:pt x="285" y="1058"/>
                  </a:lnTo>
                  <a:lnTo>
                    <a:pt x="312" y="1061"/>
                  </a:lnTo>
                  <a:lnTo>
                    <a:pt x="474" y="423"/>
                  </a:lnTo>
                  <a:close/>
                  <a:moveTo>
                    <a:pt x="600" y="0"/>
                  </a:moveTo>
                  <a:lnTo>
                    <a:pt x="606" y="1"/>
                  </a:lnTo>
                  <a:lnTo>
                    <a:pt x="610" y="3"/>
                  </a:lnTo>
                  <a:lnTo>
                    <a:pt x="612" y="4"/>
                  </a:lnTo>
                  <a:lnTo>
                    <a:pt x="614" y="7"/>
                  </a:lnTo>
                  <a:lnTo>
                    <a:pt x="616" y="9"/>
                  </a:lnTo>
                  <a:lnTo>
                    <a:pt x="616" y="12"/>
                  </a:lnTo>
                  <a:lnTo>
                    <a:pt x="618" y="13"/>
                  </a:lnTo>
                  <a:lnTo>
                    <a:pt x="618" y="15"/>
                  </a:lnTo>
                  <a:lnTo>
                    <a:pt x="618" y="15"/>
                  </a:lnTo>
                  <a:lnTo>
                    <a:pt x="616" y="20"/>
                  </a:lnTo>
                  <a:lnTo>
                    <a:pt x="614" y="33"/>
                  </a:lnTo>
                  <a:lnTo>
                    <a:pt x="612" y="37"/>
                  </a:lnTo>
                  <a:lnTo>
                    <a:pt x="526" y="388"/>
                  </a:lnTo>
                  <a:lnTo>
                    <a:pt x="573" y="395"/>
                  </a:lnTo>
                  <a:lnTo>
                    <a:pt x="616" y="404"/>
                  </a:lnTo>
                  <a:lnTo>
                    <a:pt x="655" y="419"/>
                  </a:lnTo>
                  <a:lnTo>
                    <a:pt x="690" y="436"/>
                  </a:lnTo>
                  <a:lnTo>
                    <a:pt x="720" y="456"/>
                  </a:lnTo>
                  <a:lnTo>
                    <a:pt x="747" y="477"/>
                  </a:lnTo>
                  <a:lnTo>
                    <a:pt x="770" y="502"/>
                  </a:lnTo>
                  <a:lnTo>
                    <a:pt x="787" y="527"/>
                  </a:lnTo>
                  <a:lnTo>
                    <a:pt x="802" y="555"/>
                  </a:lnTo>
                  <a:lnTo>
                    <a:pt x="814" y="583"/>
                  </a:lnTo>
                  <a:lnTo>
                    <a:pt x="822" y="612"/>
                  </a:lnTo>
                  <a:lnTo>
                    <a:pt x="826" y="640"/>
                  </a:lnTo>
                  <a:lnTo>
                    <a:pt x="828" y="669"/>
                  </a:lnTo>
                  <a:lnTo>
                    <a:pt x="824" y="720"/>
                  </a:lnTo>
                  <a:lnTo>
                    <a:pt x="810" y="772"/>
                  </a:lnTo>
                  <a:lnTo>
                    <a:pt x="789" y="822"/>
                  </a:lnTo>
                  <a:lnTo>
                    <a:pt x="759" y="870"/>
                  </a:lnTo>
                  <a:lnTo>
                    <a:pt x="724" y="915"/>
                  </a:lnTo>
                  <a:lnTo>
                    <a:pt x="682" y="958"/>
                  </a:lnTo>
                  <a:lnTo>
                    <a:pt x="635" y="995"/>
                  </a:lnTo>
                  <a:lnTo>
                    <a:pt x="583" y="1028"/>
                  </a:lnTo>
                  <a:lnTo>
                    <a:pt x="527" y="1054"/>
                  </a:lnTo>
                  <a:lnTo>
                    <a:pt x="470" y="1075"/>
                  </a:lnTo>
                  <a:lnTo>
                    <a:pt x="408" y="1089"/>
                  </a:lnTo>
                  <a:lnTo>
                    <a:pt x="344" y="1095"/>
                  </a:lnTo>
                  <a:lnTo>
                    <a:pt x="285" y="1324"/>
                  </a:lnTo>
                  <a:lnTo>
                    <a:pt x="281" y="1339"/>
                  </a:lnTo>
                  <a:lnTo>
                    <a:pt x="277" y="1356"/>
                  </a:lnTo>
                  <a:lnTo>
                    <a:pt x="273" y="1371"/>
                  </a:lnTo>
                  <a:lnTo>
                    <a:pt x="270" y="1383"/>
                  </a:lnTo>
                  <a:lnTo>
                    <a:pt x="268" y="1388"/>
                  </a:lnTo>
                  <a:lnTo>
                    <a:pt x="265" y="1391"/>
                  </a:lnTo>
                  <a:lnTo>
                    <a:pt x="262" y="1392"/>
                  </a:lnTo>
                  <a:lnTo>
                    <a:pt x="260" y="1393"/>
                  </a:lnTo>
                  <a:lnTo>
                    <a:pt x="256" y="1393"/>
                  </a:lnTo>
                  <a:lnTo>
                    <a:pt x="250" y="1393"/>
                  </a:lnTo>
                  <a:lnTo>
                    <a:pt x="248" y="1393"/>
                  </a:lnTo>
                  <a:lnTo>
                    <a:pt x="245" y="1393"/>
                  </a:lnTo>
                  <a:lnTo>
                    <a:pt x="242" y="1392"/>
                  </a:lnTo>
                  <a:lnTo>
                    <a:pt x="239" y="1391"/>
                  </a:lnTo>
                  <a:lnTo>
                    <a:pt x="237" y="1389"/>
                  </a:lnTo>
                  <a:lnTo>
                    <a:pt x="234" y="1385"/>
                  </a:lnTo>
                  <a:lnTo>
                    <a:pt x="234" y="1381"/>
                  </a:lnTo>
                  <a:lnTo>
                    <a:pt x="233" y="1376"/>
                  </a:lnTo>
                  <a:lnTo>
                    <a:pt x="234" y="1371"/>
                  </a:lnTo>
                  <a:lnTo>
                    <a:pt x="237" y="1360"/>
                  </a:lnTo>
                  <a:lnTo>
                    <a:pt x="241" y="1343"/>
                  </a:lnTo>
                  <a:lnTo>
                    <a:pt x="246" y="1322"/>
                  </a:lnTo>
                  <a:lnTo>
                    <a:pt x="252" y="1298"/>
                  </a:lnTo>
                  <a:lnTo>
                    <a:pt x="260" y="1270"/>
                  </a:lnTo>
                  <a:lnTo>
                    <a:pt x="268" y="1240"/>
                  </a:lnTo>
                  <a:lnTo>
                    <a:pt x="280" y="1192"/>
                  </a:lnTo>
                  <a:lnTo>
                    <a:pt x="291" y="1143"/>
                  </a:lnTo>
                  <a:lnTo>
                    <a:pt x="303" y="1095"/>
                  </a:lnTo>
                  <a:lnTo>
                    <a:pt x="253" y="1090"/>
                  </a:lnTo>
                  <a:lnTo>
                    <a:pt x="206" y="1078"/>
                  </a:lnTo>
                  <a:lnTo>
                    <a:pt x="164" y="1063"/>
                  </a:lnTo>
                  <a:lnTo>
                    <a:pt x="128" y="1042"/>
                  </a:lnTo>
                  <a:lnTo>
                    <a:pt x="94" y="1018"/>
                  </a:lnTo>
                  <a:lnTo>
                    <a:pt x="66" y="992"/>
                  </a:lnTo>
                  <a:lnTo>
                    <a:pt x="43" y="962"/>
                  </a:lnTo>
                  <a:lnTo>
                    <a:pt x="24" y="927"/>
                  </a:lnTo>
                  <a:lnTo>
                    <a:pt x="11" y="891"/>
                  </a:lnTo>
                  <a:lnTo>
                    <a:pt x="3" y="854"/>
                  </a:lnTo>
                  <a:lnTo>
                    <a:pt x="0" y="815"/>
                  </a:lnTo>
                  <a:lnTo>
                    <a:pt x="5" y="763"/>
                  </a:lnTo>
                  <a:lnTo>
                    <a:pt x="19" y="710"/>
                  </a:lnTo>
                  <a:lnTo>
                    <a:pt x="40" y="661"/>
                  </a:lnTo>
                  <a:lnTo>
                    <a:pt x="70" y="612"/>
                  </a:lnTo>
                  <a:lnTo>
                    <a:pt x="106" y="567"/>
                  </a:lnTo>
                  <a:lnTo>
                    <a:pt x="148" y="526"/>
                  </a:lnTo>
                  <a:lnTo>
                    <a:pt x="195" y="489"/>
                  </a:lnTo>
                  <a:lnTo>
                    <a:pt x="246" y="456"/>
                  </a:lnTo>
                  <a:lnTo>
                    <a:pt x="303" y="429"/>
                  </a:lnTo>
                  <a:lnTo>
                    <a:pt x="361" y="408"/>
                  </a:lnTo>
                  <a:lnTo>
                    <a:pt x="421" y="395"/>
                  </a:lnTo>
                  <a:lnTo>
                    <a:pt x="483" y="388"/>
                  </a:lnTo>
                  <a:lnTo>
                    <a:pt x="575" y="31"/>
                  </a:lnTo>
                  <a:lnTo>
                    <a:pt x="580" y="15"/>
                  </a:lnTo>
                  <a:lnTo>
                    <a:pt x="584" y="7"/>
                  </a:lnTo>
                  <a:lnTo>
                    <a:pt x="589"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EditPoints="1"/>
            </p:cNvSpPr>
            <p:nvPr/>
          </p:nvSpPr>
          <p:spPr bwMode="auto">
            <a:xfrm>
              <a:off x="4362" y="3204"/>
              <a:ext cx="340" cy="737"/>
            </a:xfrm>
            <a:custGeom>
              <a:avLst/>
              <a:gdLst/>
              <a:ahLst/>
              <a:cxnLst>
                <a:cxn ang="0">
                  <a:pos x="217" y="257"/>
                </a:cxn>
                <a:cxn ang="0">
                  <a:pos x="264" y="313"/>
                </a:cxn>
                <a:cxn ang="0">
                  <a:pos x="263" y="371"/>
                </a:cxn>
                <a:cxn ang="0">
                  <a:pos x="249" y="408"/>
                </a:cxn>
                <a:cxn ang="0">
                  <a:pos x="226" y="467"/>
                </a:cxn>
                <a:cxn ang="0">
                  <a:pos x="209" y="510"/>
                </a:cxn>
                <a:cxn ang="0">
                  <a:pos x="156" y="645"/>
                </a:cxn>
                <a:cxn ang="0">
                  <a:pos x="158" y="693"/>
                </a:cxn>
                <a:cxn ang="0">
                  <a:pos x="181" y="708"/>
                </a:cxn>
                <a:cxn ang="0">
                  <a:pos x="239" y="682"/>
                </a:cxn>
                <a:cxn ang="0">
                  <a:pos x="288" y="608"/>
                </a:cxn>
                <a:cxn ang="0">
                  <a:pos x="307" y="562"/>
                </a:cxn>
                <a:cxn ang="0">
                  <a:pos x="323" y="557"/>
                </a:cxn>
                <a:cxn ang="0">
                  <a:pos x="331" y="558"/>
                </a:cxn>
                <a:cxn ang="0">
                  <a:pos x="338" y="563"/>
                </a:cxn>
                <a:cxn ang="0">
                  <a:pos x="338" y="578"/>
                </a:cxn>
                <a:cxn ang="0">
                  <a:pos x="319" y="628"/>
                </a:cxn>
                <a:cxn ang="0">
                  <a:pos x="276" y="690"/>
                </a:cxn>
                <a:cxn ang="0">
                  <a:pos x="208" y="734"/>
                </a:cxn>
                <a:cxn ang="0">
                  <a:pos x="124" y="725"/>
                </a:cxn>
                <a:cxn ang="0">
                  <a:pos x="76" y="669"/>
                </a:cxn>
                <a:cxn ang="0">
                  <a:pos x="77" y="612"/>
                </a:cxn>
                <a:cxn ang="0">
                  <a:pos x="151" y="423"/>
                </a:cxn>
                <a:cxn ang="0">
                  <a:pos x="178" y="358"/>
                </a:cxn>
                <a:cxn ang="0">
                  <a:pos x="186" y="324"/>
                </a:cxn>
                <a:cxn ang="0">
                  <a:pos x="182" y="287"/>
                </a:cxn>
                <a:cxn ang="0">
                  <a:pos x="159" y="273"/>
                </a:cxn>
                <a:cxn ang="0">
                  <a:pos x="104" y="297"/>
                </a:cxn>
                <a:cxn ang="0">
                  <a:pos x="54" y="370"/>
                </a:cxn>
                <a:cxn ang="0">
                  <a:pos x="38" y="416"/>
                </a:cxn>
                <a:cxn ang="0">
                  <a:pos x="30" y="424"/>
                </a:cxn>
                <a:cxn ang="0">
                  <a:pos x="18" y="426"/>
                </a:cxn>
                <a:cxn ang="0">
                  <a:pos x="10" y="424"/>
                </a:cxn>
                <a:cxn ang="0">
                  <a:pos x="2" y="418"/>
                </a:cxn>
                <a:cxn ang="0">
                  <a:pos x="2" y="403"/>
                </a:cxn>
                <a:cxn ang="0">
                  <a:pos x="22" y="353"/>
                </a:cxn>
                <a:cxn ang="0">
                  <a:pos x="65" y="291"/>
                </a:cxn>
                <a:cxn ang="0">
                  <a:pos x="135" y="248"/>
                </a:cxn>
                <a:cxn ang="0">
                  <a:pos x="283" y="3"/>
                </a:cxn>
                <a:cxn ang="0">
                  <a:pos x="309" y="31"/>
                </a:cxn>
                <a:cxn ang="0">
                  <a:pos x="298" y="76"/>
                </a:cxn>
                <a:cxn ang="0">
                  <a:pos x="248" y="102"/>
                </a:cxn>
                <a:cxn ang="0">
                  <a:pos x="210" y="83"/>
                </a:cxn>
                <a:cxn ang="0">
                  <a:pos x="208" y="42"/>
                </a:cxn>
                <a:cxn ang="0">
                  <a:pos x="248" y="3"/>
                </a:cxn>
              </a:cxnLst>
              <a:rect l="0" t="0" r="r" b="b"/>
              <a:pathLst>
                <a:path w="340" h="737">
                  <a:moveTo>
                    <a:pt x="165" y="244"/>
                  </a:moveTo>
                  <a:lnTo>
                    <a:pt x="193" y="248"/>
                  </a:lnTo>
                  <a:lnTo>
                    <a:pt x="217" y="257"/>
                  </a:lnTo>
                  <a:lnTo>
                    <a:pt x="239" y="272"/>
                  </a:lnTo>
                  <a:lnTo>
                    <a:pt x="255" y="291"/>
                  </a:lnTo>
                  <a:lnTo>
                    <a:pt x="264" y="313"/>
                  </a:lnTo>
                  <a:lnTo>
                    <a:pt x="268" y="337"/>
                  </a:lnTo>
                  <a:lnTo>
                    <a:pt x="267" y="354"/>
                  </a:lnTo>
                  <a:lnTo>
                    <a:pt x="263" y="371"/>
                  </a:lnTo>
                  <a:lnTo>
                    <a:pt x="260" y="379"/>
                  </a:lnTo>
                  <a:lnTo>
                    <a:pt x="255" y="392"/>
                  </a:lnTo>
                  <a:lnTo>
                    <a:pt x="249" y="408"/>
                  </a:lnTo>
                  <a:lnTo>
                    <a:pt x="241" y="427"/>
                  </a:lnTo>
                  <a:lnTo>
                    <a:pt x="233" y="447"/>
                  </a:lnTo>
                  <a:lnTo>
                    <a:pt x="226" y="467"/>
                  </a:lnTo>
                  <a:lnTo>
                    <a:pt x="218" y="485"/>
                  </a:lnTo>
                  <a:lnTo>
                    <a:pt x="213" y="500"/>
                  </a:lnTo>
                  <a:lnTo>
                    <a:pt x="209" y="510"/>
                  </a:lnTo>
                  <a:lnTo>
                    <a:pt x="171" y="598"/>
                  </a:lnTo>
                  <a:lnTo>
                    <a:pt x="162" y="622"/>
                  </a:lnTo>
                  <a:lnTo>
                    <a:pt x="156" y="645"/>
                  </a:lnTo>
                  <a:lnTo>
                    <a:pt x="154" y="669"/>
                  </a:lnTo>
                  <a:lnTo>
                    <a:pt x="155" y="682"/>
                  </a:lnTo>
                  <a:lnTo>
                    <a:pt x="158" y="693"/>
                  </a:lnTo>
                  <a:lnTo>
                    <a:pt x="162" y="701"/>
                  </a:lnTo>
                  <a:lnTo>
                    <a:pt x="170" y="706"/>
                  </a:lnTo>
                  <a:lnTo>
                    <a:pt x="181" y="708"/>
                  </a:lnTo>
                  <a:lnTo>
                    <a:pt x="201" y="705"/>
                  </a:lnTo>
                  <a:lnTo>
                    <a:pt x="220" y="697"/>
                  </a:lnTo>
                  <a:lnTo>
                    <a:pt x="239" y="682"/>
                  </a:lnTo>
                  <a:lnTo>
                    <a:pt x="257" y="664"/>
                  </a:lnTo>
                  <a:lnTo>
                    <a:pt x="274" y="639"/>
                  </a:lnTo>
                  <a:lnTo>
                    <a:pt x="288" y="608"/>
                  </a:lnTo>
                  <a:lnTo>
                    <a:pt x="300" y="574"/>
                  </a:lnTo>
                  <a:lnTo>
                    <a:pt x="303" y="567"/>
                  </a:lnTo>
                  <a:lnTo>
                    <a:pt x="307" y="562"/>
                  </a:lnTo>
                  <a:lnTo>
                    <a:pt x="313" y="558"/>
                  </a:lnTo>
                  <a:lnTo>
                    <a:pt x="322" y="557"/>
                  </a:lnTo>
                  <a:lnTo>
                    <a:pt x="323" y="557"/>
                  </a:lnTo>
                  <a:lnTo>
                    <a:pt x="326" y="557"/>
                  </a:lnTo>
                  <a:lnTo>
                    <a:pt x="329" y="557"/>
                  </a:lnTo>
                  <a:lnTo>
                    <a:pt x="331" y="558"/>
                  </a:lnTo>
                  <a:lnTo>
                    <a:pt x="334" y="559"/>
                  </a:lnTo>
                  <a:lnTo>
                    <a:pt x="335" y="561"/>
                  </a:lnTo>
                  <a:lnTo>
                    <a:pt x="338" y="563"/>
                  </a:lnTo>
                  <a:lnTo>
                    <a:pt x="340" y="567"/>
                  </a:lnTo>
                  <a:lnTo>
                    <a:pt x="340" y="571"/>
                  </a:lnTo>
                  <a:lnTo>
                    <a:pt x="338" y="578"/>
                  </a:lnTo>
                  <a:lnTo>
                    <a:pt x="335" y="591"/>
                  </a:lnTo>
                  <a:lnTo>
                    <a:pt x="329" y="608"/>
                  </a:lnTo>
                  <a:lnTo>
                    <a:pt x="319" y="628"/>
                  </a:lnTo>
                  <a:lnTo>
                    <a:pt x="309" y="649"/>
                  </a:lnTo>
                  <a:lnTo>
                    <a:pt x="294" y="671"/>
                  </a:lnTo>
                  <a:lnTo>
                    <a:pt x="276" y="690"/>
                  </a:lnTo>
                  <a:lnTo>
                    <a:pt x="256" y="709"/>
                  </a:lnTo>
                  <a:lnTo>
                    <a:pt x="233" y="724"/>
                  </a:lnTo>
                  <a:lnTo>
                    <a:pt x="208" y="734"/>
                  </a:lnTo>
                  <a:lnTo>
                    <a:pt x="179" y="737"/>
                  </a:lnTo>
                  <a:lnTo>
                    <a:pt x="150" y="734"/>
                  </a:lnTo>
                  <a:lnTo>
                    <a:pt x="124" y="725"/>
                  </a:lnTo>
                  <a:lnTo>
                    <a:pt x="103" y="710"/>
                  </a:lnTo>
                  <a:lnTo>
                    <a:pt x="87" y="692"/>
                  </a:lnTo>
                  <a:lnTo>
                    <a:pt x="76" y="669"/>
                  </a:lnTo>
                  <a:lnTo>
                    <a:pt x="72" y="644"/>
                  </a:lnTo>
                  <a:lnTo>
                    <a:pt x="74" y="628"/>
                  </a:lnTo>
                  <a:lnTo>
                    <a:pt x="77" y="612"/>
                  </a:lnTo>
                  <a:lnTo>
                    <a:pt x="82" y="598"/>
                  </a:lnTo>
                  <a:lnTo>
                    <a:pt x="82" y="598"/>
                  </a:lnTo>
                  <a:lnTo>
                    <a:pt x="151" y="423"/>
                  </a:lnTo>
                  <a:lnTo>
                    <a:pt x="163" y="396"/>
                  </a:lnTo>
                  <a:lnTo>
                    <a:pt x="171" y="375"/>
                  </a:lnTo>
                  <a:lnTo>
                    <a:pt x="178" y="358"/>
                  </a:lnTo>
                  <a:lnTo>
                    <a:pt x="182" y="345"/>
                  </a:lnTo>
                  <a:lnTo>
                    <a:pt x="185" y="333"/>
                  </a:lnTo>
                  <a:lnTo>
                    <a:pt x="186" y="324"/>
                  </a:lnTo>
                  <a:lnTo>
                    <a:pt x="186" y="313"/>
                  </a:lnTo>
                  <a:lnTo>
                    <a:pt x="185" y="297"/>
                  </a:lnTo>
                  <a:lnTo>
                    <a:pt x="182" y="287"/>
                  </a:lnTo>
                  <a:lnTo>
                    <a:pt x="177" y="279"/>
                  </a:lnTo>
                  <a:lnTo>
                    <a:pt x="169" y="275"/>
                  </a:lnTo>
                  <a:lnTo>
                    <a:pt x="159" y="273"/>
                  </a:lnTo>
                  <a:lnTo>
                    <a:pt x="140" y="276"/>
                  </a:lnTo>
                  <a:lnTo>
                    <a:pt x="123" y="284"/>
                  </a:lnTo>
                  <a:lnTo>
                    <a:pt x="104" y="297"/>
                  </a:lnTo>
                  <a:lnTo>
                    <a:pt x="87" y="316"/>
                  </a:lnTo>
                  <a:lnTo>
                    <a:pt x="69" y="340"/>
                  </a:lnTo>
                  <a:lnTo>
                    <a:pt x="54" y="370"/>
                  </a:lnTo>
                  <a:lnTo>
                    <a:pt x="39" y="408"/>
                  </a:lnTo>
                  <a:lnTo>
                    <a:pt x="39" y="412"/>
                  </a:lnTo>
                  <a:lnTo>
                    <a:pt x="38" y="416"/>
                  </a:lnTo>
                  <a:lnTo>
                    <a:pt x="35" y="420"/>
                  </a:lnTo>
                  <a:lnTo>
                    <a:pt x="34" y="422"/>
                  </a:lnTo>
                  <a:lnTo>
                    <a:pt x="30" y="424"/>
                  </a:lnTo>
                  <a:lnTo>
                    <a:pt x="26" y="424"/>
                  </a:lnTo>
                  <a:lnTo>
                    <a:pt x="21" y="426"/>
                  </a:lnTo>
                  <a:lnTo>
                    <a:pt x="18" y="426"/>
                  </a:lnTo>
                  <a:lnTo>
                    <a:pt x="15" y="424"/>
                  </a:lnTo>
                  <a:lnTo>
                    <a:pt x="12" y="424"/>
                  </a:lnTo>
                  <a:lnTo>
                    <a:pt x="10" y="424"/>
                  </a:lnTo>
                  <a:lnTo>
                    <a:pt x="7" y="423"/>
                  </a:lnTo>
                  <a:lnTo>
                    <a:pt x="4" y="420"/>
                  </a:lnTo>
                  <a:lnTo>
                    <a:pt x="2" y="418"/>
                  </a:lnTo>
                  <a:lnTo>
                    <a:pt x="0" y="415"/>
                  </a:lnTo>
                  <a:lnTo>
                    <a:pt x="0" y="411"/>
                  </a:lnTo>
                  <a:lnTo>
                    <a:pt x="2" y="403"/>
                  </a:lnTo>
                  <a:lnTo>
                    <a:pt x="6" y="390"/>
                  </a:lnTo>
                  <a:lnTo>
                    <a:pt x="12" y="373"/>
                  </a:lnTo>
                  <a:lnTo>
                    <a:pt x="22" y="353"/>
                  </a:lnTo>
                  <a:lnTo>
                    <a:pt x="34" y="332"/>
                  </a:lnTo>
                  <a:lnTo>
                    <a:pt x="47" y="310"/>
                  </a:lnTo>
                  <a:lnTo>
                    <a:pt x="65" y="291"/>
                  </a:lnTo>
                  <a:lnTo>
                    <a:pt x="87" y="272"/>
                  </a:lnTo>
                  <a:lnTo>
                    <a:pt x="109" y="257"/>
                  </a:lnTo>
                  <a:lnTo>
                    <a:pt x="135" y="248"/>
                  </a:lnTo>
                  <a:lnTo>
                    <a:pt x="165" y="244"/>
                  </a:lnTo>
                  <a:close/>
                  <a:moveTo>
                    <a:pt x="266" y="0"/>
                  </a:moveTo>
                  <a:lnTo>
                    <a:pt x="283" y="3"/>
                  </a:lnTo>
                  <a:lnTo>
                    <a:pt x="295" y="10"/>
                  </a:lnTo>
                  <a:lnTo>
                    <a:pt x="303" y="20"/>
                  </a:lnTo>
                  <a:lnTo>
                    <a:pt x="309" y="31"/>
                  </a:lnTo>
                  <a:lnTo>
                    <a:pt x="310" y="42"/>
                  </a:lnTo>
                  <a:lnTo>
                    <a:pt x="307" y="60"/>
                  </a:lnTo>
                  <a:lnTo>
                    <a:pt x="298" y="76"/>
                  </a:lnTo>
                  <a:lnTo>
                    <a:pt x="284" y="91"/>
                  </a:lnTo>
                  <a:lnTo>
                    <a:pt x="267" y="100"/>
                  </a:lnTo>
                  <a:lnTo>
                    <a:pt x="248" y="102"/>
                  </a:lnTo>
                  <a:lnTo>
                    <a:pt x="232" y="100"/>
                  </a:lnTo>
                  <a:lnTo>
                    <a:pt x="220" y="93"/>
                  </a:lnTo>
                  <a:lnTo>
                    <a:pt x="210" y="83"/>
                  </a:lnTo>
                  <a:lnTo>
                    <a:pt x="205" y="71"/>
                  </a:lnTo>
                  <a:lnTo>
                    <a:pt x="204" y="59"/>
                  </a:lnTo>
                  <a:lnTo>
                    <a:pt x="208" y="42"/>
                  </a:lnTo>
                  <a:lnTo>
                    <a:pt x="217" y="24"/>
                  </a:lnTo>
                  <a:lnTo>
                    <a:pt x="231" y="12"/>
                  </a:lnTo>
                  <a:lnTo>
                    <a:pt x="248" y="3"/>
                  </a:lnTo>
                  <a:lnTo>
                    <a:pt x="2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 name="Group 18"/>
          <p:cNvGrpSpPr>
            <a:grpSpLocks noChangeAspect="1"/>
          </p:cNvGrpSpPr>
          <p:nvPr>
            <p:custDataLst>
              <p:tags r:id="rId3"/>
            </p:custDataLst>
          </p:nvPr>
        </p:nvGrpSpPr>
        <p:grpSpPr bwMode="auto">
          <a:xfrm>
            <a:off x="6324600" y="2590800"/>
            <a:ext cx="1361610" cy="495300"/>
            <a:chOff x="4008" y="2686"/>
            <a:chExt cx="4393" cy="1598"/>
          </a:xfrm>
        </p:grpSpPr>
        <p:sp>
          <p:nvSpPr>
            <p:cNvPr id="18" name="Freeform 20"/>
            <p:cNvSpPr>
              <a:spLocks noEditPoints="1"/>
            </p:cNvSpPr>
            <p:nvPr/>
          </p:nvSpPr>
          <p:spPr bwMode="auto">
            <a:xfrm>
              <a:off x="4008" y="2686"/>
              <a:ext cx="828" cy="1461"/>
            </a:xfrm>
            <a:custGeom>
              <a:avLst/>
              <a:gdLst/>
              <a:ahLst/>
              <a:cxnLst>
                <a:cxn ang="0">
                  <a:pos x="353" y="1114"/>
                </a:cxn>
                <a:cxn ang="0">
                  <a:pos x="491" y="1073"/>
                </a:cxn>
                <a:cxn ang="0">
                  <a:pos x="599" y="990"/>
                </a:cxn>
                <a:cxn ang="0">
                  <a:pos x="675" y="877"/>
                </a:cxn>
                <a:cxn ang="0">
                  <a:pos x="716" y="752"/>
                </a:cxn>
                <a:cxn ang="0">
                  <a:pos x="722" y="627"/>
                </a:cxn>
                <a:cxn ang="0">
                  <a:pos x="685" y="529"/>
                </a:cxn>
                <a:cxn ang="0">
                  <a:pos x="614" y="468"/>
                </a:cxn>
                <a:cxn ang="0">
                  <a:pos x="516" y="443"/>
                </a:cxn>
                <a:cxn ang="0">
                  <a:pos x="474" y="443"/>
                </a:cxn>
                <a:cxn ang="0">
                  <a:pos x="327" y="489"/>
                </a:cxn>
                <a:cxn ang="0">
                  <a:pos x="216" y="582"/>
                </a:cxn>
                <a:cxn ang="0">
                  <a:pos x="142" y="705"/>
                </a:cxn>
                <a:cxn ang="0">
                  <a:pos x="107" y="843"/>
                </a:cxn>
                <a:cxn ang="0">
                  <a:pos x="115" y="966"/>
                </a:cxn>
                <a:cxn ang="0">
                  <a:pos x="162" y="1048"/>
                </a:cxn>
                <a:cxn ang="0">
                  <a:pos x="233" y="1096"/>
                </a:cxn>
                <a:cxn ang="0">
                  <a:pos x="312" y="1114"/>
                </a:cxn>
                <a:cxn ang="0">
                  <a:pos x="606" y="1"/>
                </a:cxn>
                <a:cxn ang="0">
                  <a:pos x="615" y="7"/>
                </a:cxn>
                <a:cxn ang="0">
                  <a:pos x="618" y="14"/>
                </a:cxn>
                <a:cxn ang="0">
                  <a:pos x="617" y="21"/>
                </a:cxn>
                <a:cxn ang="0">
                  <a:pos x="613" y="39"/>
                </a:cxn>
                <a:cxn ang="0">
                  <a:pos x="618" y="423"/>
                </a:cxn>
                <a:cxn ang="0">
                  <a:pos x="722" y="477"/>
                </a:cxn>
                <a:cxn ang="0">
                  <a:pos x="789" y="552"/>
                </a:cxn>
                <a:cxn ang="0">
                  <a:pos x="823" y="641"/>
                </a:cxn>
                <a:cxn ang="0">
                  <a:pos x="824" y="755"/>
                </a:cxn>
                <a:cxn ang="0">
                  <a:pos x="759" y="912"/>
                </a:cxn>
                <a:cxn ang="0">
                  <a:pos x="635" y="1043"/>
                </a:cxn>
                <a:cxn ang="0">
                  <a:pos x="470" y="1127"/>
                </a:cxn>
                <a:cxn ang="0">
                  <a:pos x="286" y="1389"/>
                </a:cxn>
                <a:cxn ang="0">
                  <a:pos x="275" y="1437"/>
                </a:cxn>
                <a:cxn ang="0">
                  <a:pos x="265" y="1458"/>
                </a:cxn>
                <a:cxn ang="0">
                  <a:pos x="256" y="1461"/>
                </a:cxn>
                <a:cxn ang="0">
                  <a:pos x="245" y="1461"/>
                </a:cxn>
                <a:cxn ang="0">
                  <a:pos x="237" y="1457"/>
                </a:cxn>
                <a:cxn ang="0">
                  <a:pos x="233" y="1443"/>
                </a:cxn>
                <a:cxn ang="0">
                  <a:pos x="241" y="1408"/>
                </a:cxn>
                <a:cxn ang="0">
                  <a:pos x="260" y="1332"/>
                </a:cxn>
                <a:cxn ang="0">
                  <a:pos x="291" y="1198"/>
                </a:cxn>
                <a:cxn ang="0">
                  <a:pos x="207" y="1130"/>
                </a:cxn>
                <a:cxn ang="0">
                  <a:pos x="94" y="1068"/>
                </a:cxn>
                <a:cxn ang="0">
                  <a:pos x="24" y="972"/>
                </a:cxn>
                <a:cxn ang="0">
                  <a:pos x="0" y="855"/>
                </a:cxn>
                <a:cxn ang="0">
                  <a:pos x="41" y="693"/>
                </a:cxn>
                <a:cxn ang="0">
                  <a:pos x="148" y="551"/>
                </a:cxn>
                <a:cxn ang="0">
                  <a:pos x="303" y="450"/>
                </a:cxn>
                <a:cxn ang="0">
                  <a:pos x="483" y="407"/>
                </a:cxn>
                <a:cxn ang="0">
                  <a:pos x="584" y="7"/>
                </a:cxn>
              </a:cxnLst>
              <a:rect l="0" t="0" r="r" b="b"/>
              <a:pathLst>
                <a:path w="828" h="1461">
                  <a:moveTo>
                    <a:pt x="516" y="443"/>
                  </a:moveTo>
                  <a:lnTo>
                    <a:pt x="516" y="443"/>
                  </a:lnTo>
                  <a:lnTo>
                    <a:pt x="353" y="1114"/>
                  </a:lnTo>
                  <a:lnTo>
                    <a:pt x="403" y="1105"/>
                  </a:lnTo>
                  <a:lnTo>
                    <a:pt x="448" y="1091"/>
                  </a:lnTo>
                  <a:lnTo>
                    <a:pt x="491" y="1073"/>
                  </a:lnTo>
                  <a:lnTo>
                    <a:pt x="530" y="1050"/>
                  </a:lnTo>
                  <a:lnTo>
                    <a:pt x="567" y="1022"/>
                  </a:lnTo>
                  <a:lnTo>
                    <a:pt x="599" y="990"/>
                  </a:lnTo>
                  <a:lnTo>
                    <a:pt x="627" y="955"/>
                  </a:lnTo>
                  <a:lnTo>
                    <a:pt x="653" y="918"/>
                  </a:lnTo>
                  <a:lnTo>
                    <a:pt x="675" y="877"/>
                  </a:lnTo>
                  <a:lnTo>
                    <a:pt x="692" y="836"/>
                  </a:lnTo>
                  <a:lnTo>
                    <a:pt x="707" y="794"/>
                  </a:lnTo>
                  <a:lnTo>
                    <a:pt x="716" y="752"/>
                  </a:lnTo>
                  <a:lnTo>
                    <a:pt x="723" y="709"/>
                  </a:lnTo>
                  <a:lnTo>
                    <a:pt x="724" y="668"/>
                  </a:lnTo>
                  <a:lnTo>
                    <a:pt x="722" y="627"/>
                  </a:lnTo>
                  <a:lnTo>
                    <a:pt x="715" y="590"/>
                  </a:lnTo>
                  <a:lnTo>
                    <a:pt x="701" y="558"/>
                  </a:lnTo>
                  <a:lnTo>
                    <a:pt x="685" y="529"/>
                  </a:lnTo>
                  <a:lnTo>
                    <a:pt x="665" y="504"/>
                  </a:lnTo>
                  <a:lnTo>
                    <a:pt x="641" y="484"/>
                  </a:lnTo>
                  <a:lnTo>
                    <a:pt x="614" y="468"/>
                  </a:lnTo>
                  <a:lnTo>
                    <a:pt x="583" y="455"/>
                  </a:lnTo>
                  <a:lnTo>
                    <a:pt x="551" y="447"/>
                  </a:lnTo>
                  <a:lnTo>
                    <a:pt x="516" y="443"/>
                  </a:lnTo>
                  <a:lnTo>
                    <a:pt x="516" y="443"/>
                  </a:lnTo>
                  <a:lnTo>
                    <a:pt x="516" y="443"/>
                  </a:lnTo>
                  <a:close/>
                  <a:moveTo>
                    <a:pt x="474" y="443"/>
                  </a:moveTo>
                  <a:lnTo>
                    <a:pt x="421" y="451"/>
                  </a:lnTo>
                  <a:lnTo>
                    <a:pt x="373" y="468"/>
                  </a:lnTo>
                  <a:lnTo>
                    <a:pt x="327" y="489"/>
                  </a:lnTo>
                  <a:lnTo>
                    <a:pt x="287" y="515"/>
                  </a:lnTo>
                  <a:lnTo>
                    <a:pt x="249" y="547"/>
                  </a:lnTo>
                  <a:lnTo>
                    <a:pt x="216" y="582"/>
                  </a:lnTo>
                  <a:lnTo>
                    <a:pt x="187" y="621"/>
                  </a:lnTo>
                  <a:lnTo>
                    <a:pt x="162" y="662"/>
                  </a:lnTo>
                  <a:lnTo>
                    <a:pt x="142" y="705"/>
                  </a:lnTo>
                  <a:lnTo>
                    <a:pt x="125" y="751"/>
                  </a:lnTo>
                  <a:lnTo>
                    <a:pt x="115" y="797"/>
                  </a:lnTo>
                  <a:lnTo>
                    <a:pt x="107" y="843"/>
                  </a:lnTo>
                  <a:lnTo>
                    <a:pt x="105" y="887"/>
                  </a:lnTo>
                  <a:lnTo>
                    <a:pt x="108" y="929"/>
                  </a:lnTo>
                  <a:lnTo>
                    <a:pt x="115" y="966"/>
                  </a:lnTo>
                  <a:lnTo>
                    <a:pt x="127" y="998"/>
                  </a:lnTo>
                  <a:lnTo>
                    <a:pt x="143" y="1025"/>
                  </a:lnTo>
                  <a:lnTo>
                    <a:pt x="162" y="1048"/>
                  </a:lnTo>
                  <a:lnTo>
                    <a:pt x="183" y="1068"/>
                  </a:lnTo>
                  <a:lnTo>
                    <a:pt x="207" y="1083"/>
                  </a:lnTo>
                  <a:lnTo>
                    <a:pt x="233" y="1096"/>
                  </a:lnTo>
                  <a:lnTo>
                    <a:pt x="260" y="1104"/>
                  </a:lnTo>
                  <a:lnTo>
                    <a:pt x="287" y="1111"/>
                  </a:lnTo>
                  <a:lnTo>
                    <a:pt x="312" y="1114"/>
                  </a:lnTo>
                  <a:lnTo>
                    <a:pt x="474" y="443"/>
                  </a:lnTo>
                  <a:close/>
                  <a:moveTo>
                    <a:pt x="600" y="0"/>
                  </a:moveTo>
                  <a:lnTo>
                    <a:pt x="606" y="1"/>
                  </a:lnTo>
                  <a:lnTo>
                    <a:pt x="610" y="2"/>
                  </a:lnTo>
                  <a:lnTo>
                    <a:pt x="613" y="4"/>
                  </a:lnTo>
                  <a:lnTo>
                    <a:pt x="615" y="7"/>
                  </a:lnTo>
                  <a:lnTo>
                    <a:pt x="617" y="9"/>
                  </a:lnTo>
                  <a:lnTo>
                    <a:pt x="617" y="12"/>
                  </a:lnTo>
                  <a:lnTo>
                    <a:pt x="618" y="14"/>
                  </a:lnTo>
                  <a:lnTo>
                    <a:pt x="618" y="15"/>
                  </a:lnTo>
                  <a:lnTo>
                    <a:pt x="618" y="16"/>
                  </a:lnTo>
                  <a:lnTo>
                    <a:pt x="617" y="21"/>
                  </a:lnTo>
                  <a:lnTo>
                    <a:pt x="614" y="34"/>
                  </a:lnTo>
                  <a:lnTo>
                    <a:pt x="613" y="39"/>
                  </a:lnTo>
                  <a:lnTo>
                    <a:pt x="613" y="39"/>
                  </a:lnTo>
                  <a:lnTo>
                    <a:pt x="526" y="407"/>
                  </a:lnTo>
                  <a:lnTo>
                    <a:pt x="574" y="414"/>
                  </a:lnTo>
                  <a:lnTo>
                    <a:pt x="618" y="423"/>
                  </a:lnTo>
                  <a:lnTo>
                    <a:pt x="657" y="439"/>
                  </a:lnTo>
                  <a:lnTo>
                    <a:pt x="691" y="457"/>
                  </a:lnTo>
                  <a:lnTo>
                    <a:pt x="722" y="477"/>
                  </a:lnTo>
                  <a:lnTo>
                    <a:pt x="747" y="500"/>
                  </a:lnTo>
                  <a:lnTo>
                    <a:pt x="770" y="526"/>
                  </a:lnTo>
                  <a:lnTo>
                    <a:pt x="789" y="552"/>
                  </a:lnTo>
                  <a:lnTo>
                    <a:pt x="804" y="582"/>
                  </a:lnTo>
                  <a:lnTo>
                    <a:pt x="814" y="611"/>
                  </a:lnTo>
                  <a:lnTo>
                    <a:pt x="823" y="641"/>
                  </a:lnTo>
                  <a:lnTo>
                    <a:pt x="827" y="672"/>
                  </a:lnTo>
                  <a:lnTo>
                    <a:pt x="828" y="701"/>
                  </a:lnTo>
                  <a:lnTo>
                    <a:pt x="824" y="755"/>
                  </a:lnTo>
                  <a:lnTo>
                    <a:pt x="810" y="809"/>
                  </a:lnTo>
                  <a:lnTo>
                    <a:pt x="789" y="862"/>
                  </a:lnTo>
                  <a:lnTo>
                    <a:pt x="759" y="912"/>
                  </a:lnTo>
                  <a:lnTo>
                    <a:pt x="724" y="959"/>
                  </a:lnTo>
                  <a:lnTo>
                    <a:pt x="683" y="1004"/>
                  </a:lnTo>
                  <a:lnTo>
                    <a:pt x="635" y="1043"/>
                  </a:lnTo>
                  <a:lnTo>
                    <a:pt x="584" y="1077"/>
                  </a:lnTo>
                  <a:lnTo>
                    <a:pt x="528" y="1105"/>
                  </a:lnTo>
                  <a:lnTo>
                    <a:pt x="470" y="1127"/>
                  </a:lnTo>
                  <a:lnTo>
                    <a:pt x="408" y="1141"/>
                  </a:lnTo>
                  <a:lnTo>
                    <a:pt x="345" y="1148"/>
                  </a:lnTo>
                  <a:lnTo>
                    <a:pt x="286" y="1389"/>
                  </a:lnTo>
                  <a:lnTo>
                    <a:pt x="283" y="1405"/>
                  </a:lnTo>
                  <a:lnTo>
                    <a:pt x="279" y="1422"/>
                  </a:lnTo>
                  <a:lnTo>
                    <a:pt x="275" y="1437"/>
                  </a:lnTo>
                  <a:lnTo>
                    <a:pt x="271" y="1450"/>
                  </a:lnTo>
                  <a:lnTo>
                    <a:pt x="268" y="1455"/>
                  </a:lnTo>
                  <a:lnTo>
                    <a:pt x="265" y="1458"/>
                  </a:lnTo>
                  <a:lnTo>
                    <a:pt x="263" y="1459"/>
                  </a:lnTo>
                  <a:lnTo>
                    <a:pt x="260" y="1461"/>
                  </a:lnTo>
                  <a:lnTo>
                    <a:pt x="256" y="1461"/>
                  </a:lnTo>
                  <a:lnTo>
                    <a:pt x="251" y="1461"/>
                  </a:lnTo>
                  <a:lnTo>
                    <a:pt x="248" y="1461"/>
                  </a:lnTo>
                  <a:lnTo>
                    <a:pt x="245" y="1461"/>
                  </a:lnTo>
                  <a:lnTo>
                    <a:pt x="242" y="1459"/>
                  </a:lnTo>
                  <a:lnTo>
                    <a:pt x="240" y="1458"/>
                  </a:lnTo>
                  <a:lnTo>
                    <a:pt x="237" y="1457"/>
                  </a:lnTo>
                  <a:lnTo>
                    <a:pt x="236" y="1454"/>
                  </a:lnTo>
                  <a:lnTo>
                    <a:pt x="234" y="1448"/>
                  </a:lnTo>
                  <a:lnTo>
                    <a:pt x="233" y="1443"/>
                  </a:lnTo>
                  <a:lnTo>
                    <a:pt x="234" y="1437"/>
                  </a:lnTo>
                  <a:lnTo>
                    <a:pt x="237" y="1426"/>
                  </a:lnTo>
                  <a:lnTo>
                    <a:pt x="241" y="1408"/>
                  </a:lnTo>
                  <a:lnTo>
                    <a:pt x="247" y="1387"/>
                  </a:lnTo>
                  <a:lnTo>
                    <a:pt x="253" y="1361"/>
                  </a:lnTo>
                  <a:lnTo>
                    <a:pt x="260" y="1332"/>
                  </a:lnTo>
                  <a:lnTo>
                    <a:pt x="268" y="1300"/>
                  </a:lnTo>
                  <a:lnTo>
                    <a:pt x="280" y="1250"/>
                  </a:lnTo>
                  <a:lnTo>
                    <a:pt x="291" y="1198"/>
                  </a:lnTo>
                  <a:lnTo>
                    <a:pt x="303" y="1148"/>
                  </a:lnTo>
                  <a:lnTo>
                    <a:pt x="253" y="1143"/>
                  </a:lnTo>
                  <a:lnTo>
                    <a:pt x="207" y="1130"/>
                  </a:lnTo>
                  <a:lnTo>
                    <a:pt x="166" y="1115"/>
                  </a:lnTo>
                  <a:lnTo>
                    <a:pt x="128" y="1093"/>
                  </a:lnTo>
                  <a:lnTo>
                    <a:pt x="94" y="1068"/>
                  </a:lnTo>
                  <a:lnTo>
                    <a:pt x="66" y="1040"/>
                  </a:lnTo>
                  <a:lnTo>
                    <a:pt x="43" y="1008"/>
                  </a:lnTo>
                  <a:lnTo>
                    <a:pt x="24" y="972"/>
                  </a:lnTo>
                  <a:lnTo>
                    <a:pt x="11" y="936"/>
                  </a:lnTo>
                  <a:lnTo>
                    <a:pt x="3" y="896"/>
                  </a:lnTo>
                  <a:lnTo>
                    <a:pt x="0" y="855"/>
                  </a:lnTo>
                  <a:lnTo>
                    <a:pt x="6" y="800"/>
                  </a:lnTo>
                  <a:lnTo>
                    <a:pt x="19" y="746"/>
                  </a:lnTo>
                  <a:lnTo>
                    <a:pt x="41" y="693"/>
                  </a:lnTo>
                  <a:lnTo>
                    <a:pt x="70" y="641"/>
                  </a:lnTo>
                  <a:lnTo>
                    <a:pt x="107" y="594"/>
                  </a:lnTo>
                  <a:lnTo>
                    <a:pt x="148" y="551"/>
                  </a:lnTo>
                  <a:lnTo>
                    <a:pt x="195" y="512"/>
                  </a:lnTo>
                  <a:lnTo>
                    <a:pt x="248" y="477"/>
                  </a:lnTo>
                  <a:lnTo>
                    <a:pt x="303" y="450"/>
                  </a:lnTo>
                  <a:lnTo>
                    <a:pt x="361" y="429"/>
                  </a:lnTo>
                  <a:lnTo>
                    <a:pt x="421" y="414"/>
                  </a:lnTo>
                  <a:lnTo>
                    <a:pt x="483" y="407"/>
                  </a:lnTo>
                  <a:lnTo>
                    <a:pt x="576" y="32"/>
                  </a:lnTo>
                  <a:lnTo>
                    <a:pt x="580" y="15"/>
                  </a:lnTo>
                  <a:lnTo>
                    <a:pt x="584" y="7"/>
                  </a:lnTo>
                  <a:lnTo>
                    <a:pt x="590"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
            <p:cNvSpPr>
              <a:spLocks/>
            </p:cNvSpPr>
            <p:nvPr/>
          </p:nvSpPr>
          <p:spPr bwMode="auto">
            <a:xfrm>
              <a:off x="5408" y="2786"/>
              <a:ext cx="1054" cy="379"/>
            </a:xfrm>
            <a:custGeom>
              <a:avLst/>
              <a:gdLst/>
              <a:ahLst/>
              <a:cxnLst>
                <a:cxn ang="0">
                  <a:pos x="1040" y="4"/>
                </a:cxn>
                <a:cxn ang="0">
                  <a:pos x="1052" y="30"/>
                </a:cxn>
                <a:cxn ang="0">
                  <a:pos x="1054" y="54"/>
                </a:cxn>
                <a:cxn ang="0">
                  <a:pos x="1046" y="129"/>
                </a:cxn>
                <a:cxn ang="0">
                  <a:pos x="1023" y="204"/>
                </a:cxn>
                <a:cxn ang="0">
                  <a:pos x="985" y="272"/>
                </a:cxn>
                <a:cxn ang="0">
                  <a:pos x="933" y="327"/>
                </a:cxn>
                <a:cxn ang="0">
                  <a:pos x="868" y="365"/>
                </a:cxn>
                <a:cxn ang="0">
                  <a:pos x="789" y="379"/>
                </a:cxn>
                <a:cxn ang="0">
                  <a:pos x="712" y="366"/>
                </a:cxn>
                <a:cxn ang="0">
                  <a:pos x="642" y="332"/>
                </a:cxn>
                <a:cxn ang="0">
                  <a:pos x="579" y="284"/>
                </a:cxn>
                <a:cxn ang="0">
                  <a:pos x="518" y="230"/>
                </a:cxn>
                <a:cxn ang="0">
                  <a:pos x="460" y="179"/>
                </a:cxn>
                <a:cxn ang="0">
                  <a:pos x="401" y="134"/>
                </a:cxn>
                <a:cxn ang="0">
                  <a:pos x="336" y="102"/>
                </a:cxn>
                <a:cxn ang="0">
                  <a:pos x="265" y="90"/>
                </a:cxn>
                <a:cxn ang="0">
                  <a:pos x="217" y="96"/>
                </a:cxn>
                <a:cxn ang="0">
                  <a:pos x="167" y="115"/>
                </a:cxn>
                <a:cxn ang="0">
                  <a:pos x="121" y="148"/>
                </a:cxn>
                <a:cxn ang="0">
                  <a:pos x="83" y="196"/>
                </a:cxn>
                <a:cxn ang="0">
                  <a:pos x="56" y="259"/>
                </a:cxn>
                <a:cxn ang="0">
                  <a:pos x="46" y="340"/>
                </a:cxn>
                <a:cxn ang="0">
                  <a:pos x="42" y="357"/>
                </a:cxn>
                <a:cxn ang="0">
                  <a:pos x="32" y="375"/>
                </a:cxn>
                <a:cxn ang="0">
                  <a:pos x="20" y="379"/>
                </a:cxn>
                <a:cxn ang="0">
                  <a:pos x="13" y="375"/>
                </a:cxn>
                <a:cxn ang="0">
                  <a:pos x="4" y="359"/>
                </a:cxn>
                <a:cxn ang="0">
                  <a:pos x="0" y="325"/>
                </a:cxn>
                <a:cxn ang="0">
                  <a:pos x="8" y="250"/>
                </a:cxn>
                <a:cxn ang="0">
                  <a:pos x="31" y="176"/>
                </a:cxn>
                <a:cxn ang="0">
                  <a:pos x="69" y="108"/>
                </a:cxn>
                <a:cxn ang="0">
                  <a:pos x="121" y="52"/>
                </a:cxn>
                <a:cxn ang="0">
                  <a:pos x="187" y="14"/>
                </a:cxn>
                <a:cxn ang="0">
                  <a:pos x="265" y="0"/>
                </a:cxn>
                <a:cxn ang="0">
                  <a:pos x="342" y="12"/>
                </a:cxn>
                <a:cxn ang="0">
                  <a:pos x="410" y="47"/>
                </a:cxn>
                <a:cxn ang="0">
                  <a:pos x="474" y="94"/>
                </a:cxn>
                <a:cxn ang="0">
                  <a:pos x="536" y="148"/>
                </a:cxn>
                <a:cxn ang="0">
                  <a:pos x="593" y="201"/>
                </a:cxn>
                <a:cxn ang="0">
                  <a:pos x="654" y="246"/>
                </a:cxn>
                <a:cxn ang="0">
                  <a:pos x="719" y="277"/>
                </a:cxn>
                <a:cxn ang="0">
                  <a:pos x="789" y="289"/>
                </a:cxn>
                <a:cxn ang="0">
                  <a:pos x="853" y="279"/>
                </a:cxn>
                <a:cxn ang="0">
                  <a:pos x="911" y="247"/>
                </a:cxn>
                <a:cxn ang="0">
                  <a:pos x="960" y="197"/>
                </a:cxn>
                <a:cxn ang="0">
                  <a:pos x="993" y="129"/>
                </a:cxn>
                <a:cxn ang="0">
                  <a:pos x="1009" y="44"/>
                </a:cxn>
                <a:cxn ang="0">
                  <a:pos x="1019" y="11"/>
                </a:cxn>
                <a:cxn ang="0">
                  <a:pos x="1031" y="0"/>
                </a:cxn>
              </a:cxnLst>
              <a:rect l="0" t="0" r="r" b="b"/>
              <a:pathLst>
                <a:path w="1054" h="379">
                  <a:moveTo>
                    <a:pt x="1031" y="0"/>
                  </a:moveTo>
                  <a:lnTo>
                    <a:pt x="1040" y="4"/>
                  </a:lnTo>
                  <a:lnTo>
                    <a:pt x="1047" y="14"/>
                  </a:lnTo>
                  <a:lnTo>
                    <a:pt x="1052" y="30"/>
                  </a:lnTo>
                  <a:lnTo>
                    <a:pt x="1054" y="54"/>
                  </a:lnTo>
                  <a:lnTo>
                    <a:pt x="1054" y="54"/>
                  </a:lnTo>
                  <a:lnTo>
                    <a:pt x="1052" y="91"/>
                  </a:lnTo>
                  <a:lnTo>
                    <a:pt x="1046" y="129"/>
                  </a:lnTo>
                  <a:lnTo>
                    <a:pt x="1036" y="168"/>
                  </a:lnTo>
                  <a:lnTo>
                    <a:pt x="1023" y="204"/>
                  </a:lnTo>
                  <a:lnTo>
                    <a:pt x="1005" y="239"/>
                  </a:lnTo>
                  <a:lnTo>
                    <a:pt x="985" y="272"/>
                  </a:lnTo>
                  <a:lnTo>
                    <a:pt x="961" y="301"/>
                  </a:lnTo>
                  <a:lnTo>
                    <a:pt x="933" y="327"/>
                  </a:lnTo>
                  <a:lnTo>
                    <a:pt x="902" y="348"/>
                  </a:lnTo>
                  <a:lnTo>
                    <a:pt x="868" y="365"/>
                  </a:lnTo>
                  <a:lnTo>
                    <a:pt x="830" y="375"/>
                  </a:lnTo>
                  <a:lnTo>
                    <a:pt x="789" y="379"/>
                  </a:lnTo>
                  <a:lnTo>
                    <a:pt x="748" y="375"/>
                  </a:lnTo>
                  <a:lnTo>
                    <a:pt x="712" y="366"/>
                  </a:lnTo>
                  <a:lnTo>
                    <a:pt x="676" y="351"/>
                  </a:lnTo>
                  <a:lnTo>
                    <a:pt x="642" y="332"/>
                  </a:lnTo>
                  <a:lnTo>
                    <a:pt x="610" y="309"/>
                  </a:lnTo>
                  <a:lnTo>
                    <a:pt x="579" y="284"/>
                  </a:lnTo>
                  <a:lnTo>
                    <a:pt x="548" y="258"/>
                  </a:lnTo>
                  <a:lnTo>
                    <a:pt x="518" y="230"/>
                  </a:lnTo>
                  <a:lnTo>
                    <a:pt x="490" y="204"/>
                  </a:lnTo>
                  <a:lnTo>
                    <a:pt x="460" y="179"/>
                  </a:lnTo>
                  <a:lnTo>
                    <a:pt x="431" y="155"/>
                  </a:lnTo>
                  <a:lnTo>
                    <a:pt x="401" y="134"/>
                  </a:lnTo>
                  <a:lnTo>
                    <a:pt x="369" y="116"/>
                  </a:lnTo>
                  <a:lnTo>
                    <a:pt x="336" y="102"/>
                  </a:lnTo>
                  <a:lnTo>
                    <a:pt x="301" y="93"/>
                  </a:lnTo>
                  <a:lnTo>
                    <a:pt x="265" y="90"/>
                  </a:lnTo>
                  <a:lnTo>
                    <a:pt x="241" y="91"/>
                  </a:lnTo>
                  <a:lnTo>
                    <a:pt x="217" y="96"/>
                  </a:lnTo>
                  <a:lnTo>
                    <a:pt x="191" y="104"/>
                  </a:lnTo>
                  <a:lnTo>
                    <a:pt x="167" y="115"/>
                  </a:lnTo>
                  <a:lnTo>
                    <a:pt x="143" y="129"/>
                  </a:lnTo>
                  <a:lnTo>
                    <a:pt x="121" y="148"/>
                  </a:lnTo>
                  <a:lnTo>
                    <a:pt x="101" y="169"/>
                  </a:lnTo>
                  <a:lnTo>
                    <a:pt x="83" y="196"/>
                  </a:lnTo>
                  <a:lnTo>
                    <a:pt x="69" y="226"/>
                  </a:lnTo>
                  <a:lnTo>
                    <a:pt x="56" y="259"/>
                  </a:lnTo>
                  <a:lnTo>
                    <a:pt x="48" y="298"/>
                  </a:lnTo>
                  <a:lnTo>
                    <a:pt x="46" y="340"/>
                  </a:lnTo>
                  <a:lnTo>
                    <a:pt x="44" y="347"/>
                  </a:lnTo>
                  <a:lnTo>
                    <a:pt x="42" y="357"/>
                  </a:lnTo>
                  <a:lnTo>
                    <a:pt x="38" y="366"/>
                  </a:lnTo>
                  <a:lnTo>
                    <a:pt x="32" y="375"/>
                  </a:lnTo>
                  <a:lnTo>
                    <a:pt x="23" y="379"/>
                  </a:lnTo>
                  <a:lnTo>
                    <a:pt x="20" y="379"/>
                  </a:lnTo>
                  <a:lnTo>
                    <a:pt x="17" y="377"/>
                  </a:lnTo>
                  <a:lnTo>
                    <a:pt x="13" y="375"/>
                  </a:lnTo>
                  <a:lnTo>
                    <a:pt x="8" y="369"/>
                  </a:lnTo>
                  <a:lnTo>
                    <a:pt x="4" y="359"/>
                  </a:lnTo>
                  <a:lnTo>
                    <a:pt x="1" y="344"/>
                  </a:lnTo>
                  <a:lnTo>
                    <a:pt x="0" y="325"/>
                  </a:lnTo>
                  <a:lnTo>
                    <a:pt x="3" y="287"/>
                  </a:lnTo>
                  <a:lnTo>
                    <a:pt x="8" y="250"/>
                  </a:lnTo>
                  <a:lnTo>
                    <a:pt x="17" y="212"/>
                  </a:lnTo>
                  <a:lnTo>
                    <a:pt x="31" y="176"/>
                  </a:lnTo>
                  <a:lnTo>
                    <a:pt x="48" y="140"/>
                  </a:lnTo>
                  <a:lnTo>
                    <a:pt x="69" y="108"/>
                  </a:lnTo>
                  <a:lnTo>
                    <a:pt x="93" y="77"/>
                  </a:lnTo>
                  <a:lnTo>
                    <a:pt x="121" y="52"/>
                  </a:lnTo>
                  <a:lnTo>
                    <a:pt x="152" y="30"/>
                  </a:lnTo>
                  <a:lnTo>
                    <a:pt x="187" y="14"/>
                  </a:lnTo>
                  <a:lnTo>
                    <a:pt x="225" y="4"/>
                  </a:lnTo>
                  <a:lnTo>
                    <a:pt x="265" y="0"/>
                  </a:lnTo>
                  <a:lnTo>
                    <a:pt x="304" y="4"/>
                  </a:lnTo>
                  <a:lnTo>
                    <a:pt x="342" y="12"/>
                  </a:lnTo>
                  <a:lnTo>
                    <a:pt x="377" y="27"/>
                  </a:lnTo>
                  <a:lnTo>
                    <a:pt x="410" y="47"/>
                  </a:lnTo>
                  <a:lnTo>
                    <a:pt x="443" y="69"/>
                  </a:lnTo>
                  <a:lnTo>
                    <a:pt x="474" y="94"/>
                  </a:lnTo>
                  <a:lnTo>
                    <a:pt x="505" y="121"/>
                  </a:lnTo>
                  <a:lnTo>
                    <a:pt x="536" y="148"/>
                  </a:lnTo>
                  <a:lnTo>
                    <a:pt x="565" y="175"/>
                  </a:lnTo>
                  <a:lnTo>
                    <a:pt x="593" y="201"/>
                  </a:lnTo>
                  <a:lnTo>
                    <a:pt x="623" y="225"/>
                  </a:lnTo>
                  <a:lnTo>
                    <a:pt x="654" y="246"/>
                  </a:lnTo>
                  <a:lnTo>
                    <a:pt x="685" y="264"/>
                  </a:lnTo>
                  <a:lnTo>
                    <a:pt x="719" y="277"/>
                  </a:lnTo>
                  <a:lnTo>
                    <a:pt x="752" y="286"/>
                  </a:lnTo>
                  <a:lnTo>
                    <a:pt x="789" y="289"/>
                  </a:lnTo>
                  <a:lnTo>
                    <a:pt x="821" y="286"/>
                  </a:lnTo>
                  <a:lnTo>
                    <a:pt x="853" y="279"/>
                  </a:lnTo>
                  <a:lnTo>
                    <a:pt x="883" y="265"/>
                  </a:lnTo>
                  <a:lnTo>
                    <a:pt x="911" y="247"/>
                  </a:lnTo>
                  <a:lnTo>
                    <a:pt x="937" y="225"/>
                  </a:lnTo>
                  <a:lnTo>
                    <a:pt x="960" y="197"/>
                  </a:lnTo>
                  <a:lnTo>
                    <a:pt x="978" y="165"/>
                  </a:lnTo>
                  <a:lnTo>
                    <a:pt x="993" y="129"/>
                  </a:lnTo>
                  <a:lnTo>
                    <a:pt x="1004" y="89"/>
                  </a:lnTo>
                  <a:lnTo>
                    <a:pt x="1009" y="44"/>
                  </a:lnTo>
                  <a:lnTo>
                    <a:pt x="1012" y="23"/>
                  </a:lnTo>
                  <a:lnTo>
                    <a:pt x="1019" y="11"/>
                  </a:lnTo>
                  <a:lnTo>
                    <a:pt x="1025" y="2"/>
                  </a:lnTo>
                  <a:lnTo>
                    <a:pt x="10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2"/>
            <p:cNvSpPr>
              <a:spLocks noEditPoints="1"/>
            </p:cNvSpPr>
            <p:nvPr/>
          </p:nvSpPr>
          <p:spPr bwMode="auto">
            <a:xfrm>
              <a:off x="5411" y="3297"/>
              <a:ext cx="1048" cy="378"/>
            </a:xfrm>
            <a:custGeom>
              <a:avLst/>
              <a:gdLst/>
              <a:ahLst/>
              <a:cxnLst>
                <a:cxn ang="0">
                  <a:pos x="52" y="314"/>
                </a:cxn>
                <a:cxn ang="0">
                  <a:pos x="994" y="314"/>
                </a:cxn>
                <a:cxn ang="0">
                  <a:pos x="1006" y="314"/>
                </a:cxn>
                <a:cxn ang="0">
                  <a:pos x="1018" y="315"/>
                </a:cxn>
                <a:cxn ang="0">
                  <a:pos x="1031" y="318"/>
                </a:cxn>
                <a:cxn ang="0">
                  <a:pos x="1040" y="323"/>
                </a:cxn>
                <a:cxn ang="0">
                  <a:pos x="1045" y="333"/>
                </a:cxn>
                <a:cxn ang="0">
                  <a:pos x="1048" y="347"/>
                </a:cxn>
                <a:cxn ang="0">
                  <a:pos x="1045" y="360"/>
                </a:cxn>
                <a:cxn ang="0">
                  <a:pos x="1040" y="369"/>
                </a:cxn>
                <a:cxn ang="0">
                  <a:pos x="1031" y="373"/>
                </a:cxn>
                <a:cxn ang="0">
                  <a:pos x="1020" y="376"/>
                </a:cxn>
                <a:cxn ang="0">
                  <a:pos x="1008" y="378"/>
                </a:cxn>
                <a:cxn ang="0">
                  <a:pos x="996" y="378"/>
                </a:cxn>
                <a:cxn ang="0">
                  <a:pos x="52" y="378"/>
                </a:cxn>
                <a:cxn ang="0">
                  <a:pos x="40" y="378"/>
                </a:cxn>
                <a:cxn ang="0">
                  <a:pos x="28" y="376"/>
                </a:cxn>
                <a:cxn ang="0">
                  <a:pos x="17" y="373"/>
                </a:cxn>
                <a:cxn ang="0">
                  <a:pos x="9" y="369"/>
                </a:cxn>
                <a:cxn ang="0">
                  <a:pos x="2" y="360"/>
                </a:cxn>
                <a:cxn ang="0">
                  <a:pos x="0" y="347"/>
                </a:cxn>
                <a:cxn ang="0">
                  <a:pos x="2" y="333"/>
                </a:cxn>
                <a:cxn ang="0">
                  <a:pos x="9" y="323"/>
                </a:cxn>
                <a:cxn ang="0">
                  <a:pos x="17" y="318"/>
                </a:cxn>
                <a:cxn ang="0">
                  <a:pos x="28" y="315"/>
                </a:cxn>
                <a:cxn ang="0">
                  <a:pos x="40" y="314"/>
                </a:cxn>
                <a:cxn ang="0">
                  <a:pos x="52" y="314"/>
                </a:cxn>
                <a:cxn ang="0">
                  <a:pos x="52" y="0"/>
                </a:cxn>
                <a:cxn ang="0">
                  <a:pos x="996" y="0"/>
                </a:cxn>
                <a:cxn ang="0">
                  <a:pos x="1008" y="0"/>
                </a:cxn>
                <a:cxn ang="0">
                  <a:pos x="1020" y="1"/>
                </a:cxn>
                <a:cxn ang="0">
                  <a:pos x="1031" y="3"/>
                </a:cxn>
                <a:cxn ang="0">
                  <a:pos x="1040" y="8"/>
                </a:cxn>
                <a:cxn ang="0">
                  <a:pos x="1045" y="16"/>
                </a:cxn>
                <a:cxn ang="0">
                  <a:pos x="1048" y="30"/>
                </a:cxn>
                <a:cxn ang="0">
                  <a:pos x="1045" y="44"/>
                </a:cxn>
                <a:cxn ang="0">
                  <a:pos x="1040" y="54"/>
                </a:cxn>
                <a:cxn ang="0">
                  <a:pos x="1031" y="60"/>
                </a:cxn>
                <a:cxn ang="0">
                  <a:pos x="1018" y="62"/>
                </a:cxn>
                <a:cxn ang="0">
                  <a:pos x="1006" y="64"/>
                </a:cxn>
                <a:cxn ang="0">
                  <a:pos x="994" y="64"/>
                </a:cxn>
                <a:cxn ang="0">
                  <a:pos x="52" y="64"/>
                </a:cxn>
                <a:cxn ang="0">
                  <a:pos x="40" y="64"/>
                </a:cxn>
                <a:cxn ang="0">
                  <a:pos x="28" y="62"/>
                </a:cxn>
                <a:cxn ang="0">
                  <a:pos x="17" y="60"/>
                </a:cxn>
                <a:cxn ang="0">
                  <a:pos x="9" y="54"/>
                </a:cxn>
                <a:cxn ang="0">
                  <a:pos x="2" y="44"/>
                </a:cxn>
                <a:cxn ang="0">
                  <a:pos x="0" y="30"/>
                </a:cxn>
                <a:cxn ang="0">
                  <a:pos x="2" y="16"/>
                </a:cxn>
                <a:cxn ang="0">
                  <a:pos x="9" y="8"/>
                </a:cxn>
                <a:cxn ang="0">
                  <a:pos x="17" y="3"/>
                </a:cxn>
                <a:cxn ang="0">
                  <a:pos x="28" y="1"/>
                </a:cxn>
                <a:cxn ang="0">
                  <a:pos x="40" y="0"/>
                </a:cxn>
                <a:cxn ang="0">
                  <a:pos x="52" y="0"/>
                </a:cxn>
              </a:cxnLst>
              <a:rect l="0" t="0" r="r" b="b"/>
              <a:pathLst>
                <a:path w="1048" h="378">
                  <a:moveTo>
                    <a:pt x="52" y="314"/>
                  </a:moveTo>
                  <a:lnTo>
                    <a:pt x="994" y="314"/>
                  </a:lnTo>
                  <a:lnTo>
                    <a:pt x="1006" y="314"/>
                  </a:lnTo>
                  <a:lnTo>
                    <a:pt x="1018" y="315"/>
                  </a:lnTo>
                  <a:lnTo>
                    <a:pt x="1031" y="318"/>
                  </a:lnTo>
                  <a:lnTo>
                    <a:pt x="1040" y="323"/>
                  </a:lnTo>
                  <a:lnTo>
                    <a:pt x="1045" y="333"/>
                  </a:lnTo>
                  <a:lnTo>
                    <a:pt x="1048" y="347"/>
                  </a:lnTo>
                  <a:lnTo>
                    <a:pt x="1045" y="360"/>
                  </a:lnTo>
                  <a:lnTo>
                    <a:pt x="1040" y="369"/>
                  </a:lnTo>
                  <a:lnTo>
                    <a:pt x="1031" y="373"/>
                  </a:lnTo>
                  <a:lnTo>
                    <a:pt x="1020" y="376"/>
                  </a:lnTo>
                  <a:lnTo>
                    <a:pt x="1008" y="378"/>
                  </a:lnTo>
                  <a:lnTo>
                    <a:pt x="996" y="378"/>
                  </a:lnTo>
                  <a:lnTo>
                    <a:pt x="52" y="378"/>
                  </a:lnTo>
                  <a:lnTo>
                    <a:pt x="40" y="378"/>
                  </a:lnTo>
                  <a:lnTo>
                    <a:pt x="28" y="376"/>
                  </a:lnTo>
                  <a:lnTo>
                    <a:pt x="17" y="373"/>
                  </a:lnTo>
                  <a:lnTo>
                    <a:pt x="9" y="369"/>
                  </a:lnTo>
                  <a:lnTo>
                    <a:pt x="2" y="360"/>
                  </a:lnTo>
                  <a:lnTo>
                    <a:pt x="0" y="347"/>
                  </a:lnTo>
                  <a:lnTo>
                    <a:pt x="2" y="333"/>
                  </a:lnTo>
                  <a:lnTo>
                    <a:pt x="9" y="323"/>
                  </a:lnTo>
                  <a:lnTo>
                    <a:pt x="17" y="318"/>
                  </a:lnTo>
                  <a:lnTo>
                    <a:pt x="28" y="315"/>
                  </a:lnTo>
                  <a:lnTo>
                    <a:pt x="40" y="314"/>
                  </a:lnTo>
                  <a:lnTo>
                    <a:pt x="52" y="314"/>
                  </a:lnTo>
                  <a:close/>
                  <a:moveTo>
                    <a:pt x="52" y="0"/>
                  </a:moveTo>
                  <a:lnTo>
                    <a:pt x="996" y="0"/>
                  </a:lnTo>
                  <a:lnTo>
                    <a:pt x="1008" y="0"/>
                  </a:lnTo>
                  <a:lnTo>
                    <a:pt x="1020" y="1"/>
                  </a:lnTo>
                  <a:lnTo>
                    <a:pt x="1031" y="3"/>
                  </a:lnTo>
                  <a:lnTo>
                    <a:pt x="1040" y="8"/>
                  </a:lnTo>
                  <a:lnTo>
                    <a:pt x="1045" y="16"/>
                  </a:lnTo>
                  <a:lnTo>
                    <a:pt x="1048" y="30"/>
                  </a:lnTo>
                  <a:lnTo>
                    <a:pt x="1045" y="44"/>
                  </a:lnTo>
                  <a:lnTo>
                    <a:pt x="1040" y="54"/>
                  </a:lnTo>
                  <a:lnTo>
                    <a:pt x="1031" y="60"/>
                  </a:lnTo>
                  <a:lnTo>
                    <a:pt x="1018" y="62"/>
                  </a:lnTo>
                  <a:lnTo>
                    <a:pt x="1006" y="64"/>
                  </a:lnTo>
                  <a:lnTo>
                    <a:pt x="994" y="64"/>
                  </a:lnTo>
                  <a:lnTo>
                    <a:pt x="52" y="64"/>
                  </a:lnTo>
                  <a:lnTo>
                    <a:pt x="40" y="64"/>
                  </a:lnTo>
                  <a:lnTo>
                    <a:pt x="28" y="62"/>
                  </a:lnTo>
                  <a:lnTo>
                    <a:pt x="17" y="60"/>
                  </a:lnTo>
                  <a:lnTo>
                    <a:pt x="9" y="54"/>
                  </a:lnTo>
                  <a:lnTo>
                    <a:pt x="2" y="44"/>
                  </a:lnTo>
                  <a:lnTo>
                    <a:pt x="0" y="30"/>
                  </a:lnTo>
                  <a:lnTo>
                    <a:pt x="2" y="16"/>
                  </a:lnTo>
                  <a:lnTo>
                    <a:pt x="9" y="8"/>
                  </a:lnTo>
                  <a:lnTo>
                    <a:pt x="17" y="3"/>
                  </a:lnTo>
                  <a:lnTo>
                    <a:pt x="28" y="1"/>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3"/>
            <p:cNvSpPr>
              <a:spLocks noEditPoints="1"/>
            </p:cNvSpPr>
            <p:nvPr/>
          </p:nvSpPr>
          <p:spPr bwMode="auto">
            <a:xfrm>
              <a:off x="7054" y="2686"/>
              <a:ext cx="828" cy="1461"/>
            </a:xfrm>
            <a:custGeom>
              <a:avLst/>
              <a:gdLst/>
              <a:ahLst/>
              <a:cxnLst>
                <a:cxn ang="0">
                  <a:pos x="353" y="1114"/>
                </a:cxn>
                <a:cxn ang="0">
                  <a:pos x="490" y="1073"/>
                </a:cxn>
                <a:cxn ang="0">
                  <a:pos x="599" y="990"/>
                </a:cxn>
                <a:cxn ang="0">
                  <a:pos x="674" y="877"/>
                </a:cxn>
                <a:cxn ang="0">
                  <a:pos x="716" y="752"/>
                </a:cxn>
                <a:cxn ang="0">
                  <a:pos x="721" y="627"/>
                </a:cxn>
                <a:cxn ang="0">
                  <a:pos x="685" y="529"/>
                </a:cxn>
                <a:cxn ang="0">
                  <a:pos x="614" y="468"/>
                </a:cxn>
                <a:cxn ang="0">
                  <a:pos x="515" y="443"/>
                </a:cxn>
                <a:cxn ang="0">
                  <a:pos x="474" y="443"/>
                </a:cxn>
                <a:cxn ang="0">
                  <a:pos x="327" y="489"/>
                </a:cxn>
                <a:cxn ang="0">
                  <a:pos x="215" y="582"/>
                </a:cxn>
                <a:cxn ang="0">
                  <a:pos x="141" y="705"/>
                </a:cxn>
                <a:cxn ang="0">
                  <a:pos x="106" y="843"/>
                </a:cxn>
                <a:cxn ang="0">
                  <a:pos x="114" y="966"/>
                </a:cxn>
                <a:cxn ang="0">
                  <a:pos x="161" y="1048"/>
                </a:cxn>
                <a:cxn ang="0">
                  <a:pos x="233" y="1096"/>
                </a:cxn>
                <a:cxn ang="0">
                  <a:pos x="312" y="1114"/>
                </a:cxn>
                <a:cxn ang="0">
                  <a:pos x="606" y="1"/>
                </a:cxn>
                <a:cxn ang="0">
                  <a:pos x="614" y="7"/>
                </a:cxn>
                <a:cxn ang="0">
                  <a:pos x="618" y="14"/>
                </a:cxn>
                <a:cxn ang="0">
                  <a:pos x="616" y="21"/>
                </a:cxn>
                <a:cxn ang="0">
                  <a:pos x="526" y="407"/>
                </a:cxn>
                <a:cxn ang="0">
                  <a:pos x="655" y="439"/>
                </a:cxn>
                <a:cxn ang="0">
                  <a:pos x="747" y="500"/>
                </a:cxn>
                <a:cxn ang="0">
                  <a:pos x="802" y="582"/>
                </a:cxn>
                <a:cxn ang="0">
                  <a:pos x="826" y="672"/>
                </a:cxn>
                <a:cxn ang="0">
                  <a:pos x="810" y="809"/>
                </a:cxn>
                <a:cxn ang="0">
                  <a:pos x="724" y="959"/>
                </a:cxn>
                <a:cxn ang="0">
                  <a:pos x="583" y="1077"/>
                </a:cxn>
                <a:cxn ang="0">
                  <a:pos x="408" y="1141"/>
                </a:cxn>
                <a:cxn ang="0">
                  <a:pos x="281" y="1405"/>
                </a:cxn>
                <a:cxn ang="0">
                  <a:pos x="270" y="1450"/>
                </a:cxn>
                <a:cxn ang="0">
                  <a:pos x="262" y="1459"/>
                </a:cxn>
                <a:cxn ang="0">
                  <a:pos x="250" y="1461"/>
                </a:cxn>
                <a:cxn ang="0">
                  <a:pos x="242" y="1459"/>
                </a:cxn>
                <a:cxn ang="0">
                  <a:pos x="234" y="1454"/>
                </a:cxn>
                <a:cxn ang="0">
                  <a:pos x="234" y="1437"/>
                </a:cxn>
                <a:cxn ang="0">
                  <a:pos x="246" y="1387"/>
                </a:cxn>
                <a:cxn ang="0">
                  <a:pos x="268" y="1300"/>
                </a:cxn>
                <a:cxn ang="0">
                  <a:pos x="303" y="1148"/>
                </a:cxn>
                <a:cxn ang="0">
                  <a:pos x="164" y="1115"/>
                </a:cxn>
                <a:cxn ang="0">
                  <a:pos x="66" y="1040"/>
                </a:cxn>
                <a:cxn ang="0">
                  <a:pos x="11" y="936"/>
                </a:cxn>
                <a:cxn ang="0">
                  <a:pos x="5" y="800"/>
                </a:cxn>
                <a:cxn ang="0">
                  <a:pos x="70" y="641"/>
                </a:cxn>
                <a:cxn ang="0">
                  <a:pos x="195" y="512"/>
                </a:cxn>
                <a:cxn ang="0">
                  <a:pos x="361" y="429"/>
                </a:cxn>
                <a:cxn ang="0">
                  <a:pos x="575" y="32"/>
                </a:cxn>
                <a:cxn ang="0">
                  <a:pos x="589" y="1"/>
                </a:cxn>
              </a:cxnLst>
              <a:rect l="0" t="0" r="r" b="b"/>
              <a:pathLst>
                <a:path w="828" h="1461">
                  <a:moveTo>
                    <a:pt x="515" y="443"/>
                  </a:moveTo>
                  <a:lnTo>
                    <a:pt x="515" y="443"/>
                  </a:lnTo>
                  <a:lnTo>
                    <a:pt x="353" y="1114"/>
                  </a:lnTo>
                  <a:lnTo>
                    <a:pt x="401" y="1105"/>
                  </a:lnTo>
                  <a:lnTo>
                    <a:pt x="448" y="1091"/>
                  </a:lnTo>
                  <a:lnTo>
                    <a:pt x="490" y="1073"/>
                  </a:lnTo>
                  <a:lnTo>
                    <a:pt x="530" y="1050"/>
                  </a:lnTo>
                  <a:lnTo>
                    <a:pt x="565" y="1022"/>
                  </a:lnTo>
                  <a:lnTo>
                    <a:pt x="599" y="990"/>
                  </a:lnTo>
                  <a:lnTo>
                    <a:pt x="627" y="955"/>
                  </a:lnTo>
                  <a:lnTo>
                    <a:pt x="653" y="918"/>
                  </a:lnTo>
                  <a:lnTo>
                    <a:pt x="674" y="877"/>
                  </a:lnTo>
                  <a:lnTo>
                    <a:pt x="692" y="836"/>
                  </a:lnTo>
                  <a:lnTo>
                    <a:pt x="705" y="794"/>
                  </a:lnTo>
                  <a:lnTo>
                    <a:pt x="716" y="752"/>
                  </a:lnTo>
                  <a:lnTo>
                    <a:pt x="721" y="709"/>
                  </a:lnTo>
                  <a:lnTo>
                    <a:pt x="724" y="668"/>
                  </a:lnTo>
                  <a:lnTo>
                    <a:pt x="721" y="627"/>
                  </a:lnTo>
                  <a:lnTo>
                    <a:pt x="713" y="590"/>
                  </a:lnTo>
                  <a:lnTo>
                    <a:pt x="701" y="558"/>
                  </a:lnTo>
                  <a:lnTo>
                    <a:pt x="685" y="529"/>
                  </a:lnTo>
                  <a:lnTo>
                    <a:pt x="665" y="504"/>
                  </a:lnTo>
                  <a:lnTo>
                    <a:pt x="641" y="484"/>
                  </a:lnTo>
                  <a:lnTo>
                    <a:pt x="614" y="468"/>
                  </a:lnTo>
                  <a:lnTo>
                    <a:pt x="583" y="455"/>
                  </a:lnTo>
                  <a:lnTo>
                    <a:pt x="550" y="447"/>
                  </a:lnTo>
                  <a:lnTo>
                    <a:pt x="515" y="443"/>
                  </a:lnTo>
                  <a:lnTo>
                    <a:pt x="515" y="443"/>
                  </a:lnTo>
                  <a:lnTo>
                    <a:pt x="515" y="443"/>
                  </a:lnTo>
                  <a:close/>
                  <a:moveTo>
                    <a:pt x="474" y="443"/>
                  </a:moveTo>
                  <a:lnTo>
                    <a:pt x="421" y="451"/>
                  </a:lnTo>
                  <a:lnTo>
                    <a:pt x="373" y="468"/>
                  </a:lnTo>
                  <a:lnTo>
                    <a:pt x="327" y="489"/>
                  </a:lnTo>
                  <a:lnTo>
                    <a:pt x="285" y="515"/>
                  </a:lnTo>
                  <a:lnTo>
                    <a:pt x="249" y="547"/>
                  </a:lnTo>
                  <a:lnTo>
                    <a:pt x="215" y="582"/>
                  </a:lnTo>
                  <a:lnTo>
                    <a:pt x="187" y="621"/>
                  </a:lnTo>
                  <a:lnTo>
                    <a:pt x="161" y="662"/>
                  </a:lnTo>
                  <a:lnTo>
                    <a:pt x="141" y="705"/>
                  </a:lnTo>
                  <a:lnTo>
                    <a:pt x="125" y="751"/>
                  </a:lnTo>
                  <a:lnTo>
                    <a:pt x="113" y="797"/>
                  </a:lnTo>
                  <a:lnTo>
                    <a:pt x="106" y="843"/>
                  </a:lnTo>
                  <a:lnTo>
                    <a:pt x="105" y="887"/>
                  </a:lnTo>
                  <a:lnTo>
                    <a:pt x="106" y="929"/>
                  </a:lnTo>
                  <a:lnTo>
                    <a:pt x="114" y="966"/>
                  </a:lnTo>
                  <a:lnTo>
                    <a:pt x="126" y="998"/>
                  </a:lnTo>
                  <a:lnTo>
                    <a:pt x="143" y="1025"/>
                  </a:lnTo>
                  <a:lnTo>
                    <a:pt x="161" y="1048"/>
                  </a:lnTo>
                  <a:lnTo>
                    <a:pt x="183" y="1068"/>
                  </a:lnTo>
                  <a:lnTo>
                    <a:pt x="207" y="1083"/>
                  </a:lnTo>
                  <a:lnTo>
                    <a:pt x="233" y="1096"/>
                  </a:lnTo>
                  <a:lnTo>
                    <a:pt x="258" y="1104"/>
                  </a:lnTo>
                  <a:lnTo>
                    <a:pt x="285" y="1111"/>
                  </a:lnTo>
                  <a:lnTo>
                    <a:pt x="312" y="1114"/>
                  </a:lnTo>
                  <a:lnTo>
                    <a:pt x="474" y="443"/>
                  </a:lnTo>
                  <a:close/>
                  <a:moveTo>
                    <a:pt x="600" y="0"/>
                  </a:moveTo>
                  <a:lnTo>
                    <a:pt x="606" y="1"/>
                  </a:lnTo>
                  <a:lnTo>
                    <a:pt x="610" y="2"/>
                  </a:lnTo>
                  <a:lnTo>
                    <a:pt x="612" y="4"/>
                  </a:lnTo>
                  <a:lnTo>
                    <a:pt x="614" y="7"/>
                  </a:lnTo>
                  <a:lnTo>
                    <a:pt x="616" y="9"/>
                  </a:lnTo>
                  <a:lnTo>
                    <a:pt x="616" y="12"/>
                  </a:lnTo>
                  <a:lnTo>
                    <a:pt x="618" y="14"/>
                  </a:lnTo>
                  <a:lnTo>
                    <a:pt x="618" y="15"/>
                  </a:lnTo>
                  <a:lnTo>
                    <a:pt x="618" y="16"/>
                  </a:lnTo>
                  <a:lnTo>
                    <a:pt x="616" y="21"/>
                  </a:lnTo>
                  <a:lnTo>
                    <a:pt x="614" y="34"/>
                  </a:lnTo>
                  <a:lnTo>
                    <a:pt x="612" y="39"/>
                  </a:lnTo>
                  <a:lnTo>
                    <a:pt x="526" y="407"/>
                  </a:lnTo>
                  <a:lnTo>
                    <a:pt x="573" y="414"/>
                  </a:lnTo>
                  <a:lnTo>
                    <a:pt x="616" y="423"/>
                  </a:lnTo>
                  <a:lnTo>
                    <a:pt x="655" y="439"/>
                  </a:lnTo>
                  <a:lnTo>
                    <a:pt x="690" y="457"/>
                  </a:lnTo>
                  <a:lnTo>
                    <a:pt x="720" y="477"/>
                  </a:lnTo>
                  <a:lnTo>
                    <a:pt x="747" y="500"/>
                  </a:lnTo>
                  <a:lnTo>
                    <a:pt x="770" y="526"/>
                  </a:lnTo>
                  <a:lnTo>
                    <a:pt x="787" y="552"/>
                  </a:lnTo>
                  <a:lnTo>
                    <a:pt x="802" y="582"/>
                  </a:lnTo>
                  <a:lnTo>
                    <a:pt x="814" y="611"/>
                  </a:lnTo>
                  <a:lnTo>
                    <a:pt x="822" y="641"/>
                  </a:lnTo>
                  <a:lnTo>
                    <a:pt x="826" y="672"/>
                  </a:lnTo>
                  <a:lnTo>
                    <a:pt x="828" y="701"/>
                  </a:lnTo>
                  <a:lnTo>
                    <a:pt x="824" y="755"/>
                  </a:lnTo>
                  <a:lnTo>
                    <a:pt x="810" y="809"/>
                  </a:lnTo>
                  <a:lnTo>
                    <a:pt x="789" y="862"/>
                  </a:lnTo>
                  <a:lnTo>
                    <a:pt x="759" y="912"/>
                  </a:lnTo>
                  <a:lnTo>
                    <a:pt x="724" y="959"/>
                  </a:lnTo>
                  <a:lnTo>
                    <a:pt x="682" y="1004"/>
                  </a:lnTo>
                  <a:lnTo>
                    <a:pt x="635" y="1043"/>
                  </a:lnTo>
                  <a:lnTo>
                    <a:pt x="583" y="1077"/>
                  </a:lnTo>
                  <a:lnTo>
                    <a:pt x="527" y="1105"/>
                  </a:lnTo>
                  <a:lnTo>
                    <a:pt x="470" y="1127"/>
                  </a:lnTo>
                  <a:lnTo>
                    <a:pt x="408" y="1141"/>
                  </a:lnTo>
                  <a:lnTo>
                    <a:pt x="344" y="1148"/>
                  </a:lnTo>
                  <a:lnTo>
                    <a:pt x="285" y="1389"/>
                  </a:lnTo>
                  <a:lnTo>
                    <a:pt x="281" y="1405"/>
                  </a:lnTo>
                  <a:lnTo>
                    <a:pt x="277" y="1422"/>
                  </a:lnTo>
                  <a:lnTo>
                    <a:pt x="273" y="1437"/>
                  </a:lnTo>
                  <a:lnTo>
                    <a:pt x="270" y="1450"/>
                  </a:lnTo>
                  <a:lnTo>
                    <a:pt x="268" y="1455"/>
                  </a:lnTo>
                  <a:lnTo>
                    <a:pt x="265" y="1458"/>
                  </a:lnTo>
                  <a:lnTo>
                    <a:pt x="262" y="1459"/>
                  </a:lnTo>
                  <a:lnTo>
                    <a:pt x="260" y="1461"/>
                  </a:lnTo>
                  <a:lnTo>
                    <a:pt x="256" y="1461"/>
                  </a:lnTo>
                  <a:lnTo>
                    <a:pt x="250" y="1461"/>
                  </a:lnTo>
                  <a:lnTo>
                    <a:pt x="248" y="1461"/>
                  </a:lnTo>
                  <a:lnTo>
                    <a:pt x="245" y="1461"/>
                  </a:lnTo>
                  <a:lnTo>
                    <a:pt x="242" y="1459"/>
                  </a:lnTo>
                  <a:lnTo>
                    <a:pt x="239" y="1458"/>
                  </a:lnTo>
                  <a:lnTo>
                    <a:pt x="237" y="1457"/>
                  </a:lnTo>
                  <a:lnTo>
                    <a:pt x="234" y="1454"/>
                  </a:lnTo>
                  <a:lnTo>
                    <a:pt x="234" y="1448"/>
                  </a:lnTo>
                  <a:lnTo>
                    <a:pt x="233" y="1443"/>
                  </a:lnTo>
                  <a:lnTo>
                    <a:pt x="234" y="1437"/>
                  </a:lnTo>
                  <a:lnTo>
                    <a:pt x="237" y="1426"/>
                  </a:lnTo>
                  <a:lnTo>
                    <a:pt x="241" y="1408"/>
                  </a:lnTo>
                  <a:lnTo>
                    <a:pt x="246" y="1387"/>
                  </a:lnTo>
                  <a:lnTo>
                    <a:pt x="252" y="1361"/>
                  </a:lnTo>
                  <a:lnTo>
                    <a:pt x="260" y="1332"/>
                  </a:lnTo>
                  <a:lnTo>
                    <a:pt x="268" y="1300"/>
                  </a:lnTo>
                  <a:lnTo>
                    <a:pt x="280" y="1250"/>
                  </a:lnTo>
                  <a:lnTo>
                    <a:pt x="291" y="1198"/>
                  </a:lnTo>
                  <a:lnTo>
                    <a:pt x="303" y="1148"/>
                  </a:lnTo>
                  <a:lnTo>
                    <a:pt x="253" y="1143"/>
                  </a:lnTo>
                  <a:lnTo>
                    <a:pt x="206" y="1130"/>
                  </a:lnTo>
                  <a:lnTo>
                    <a:pt x="164" y="1115"/>
                  </a:lnTo>
                  <a:lnTo>
                    <a:pt x="128" y="1093"/>
                  </a:lnTo>
                  <a:lnTo>
                    <a:pt x="94" y="1068"/>
                  </a:lnTo>
                  <a:lnTo>
                    <a:pt x="66" y="1040"/>
                  </a:lnTo>
                  <a:lnTo>
                    <a:pt x="43" y="1008"/>
                  </a:lnTo>
                  <a:lnTo>
                    <a:pt x="24" y="972"/>
                  </a:lnTo>
                  <a:lnTo>
                    <a:pt x="11" y="936"/>
                  </a:lnTo>
                  <a:lnTo>
                    <a:pt x="3" y="896"/>
                  </a:lnTo>
                  <a:lnTo>
                    <a:pt x="0" y="855"/>
                  </a:lnTo>
                  <a:lnTo>
                    <a:pt x="5" y="800"/>
                  </a:lnTo>
                  <a:lnTo>
                    <a:pt x="19" y="746"/>
                  </a:lnTo>
                  <a:lnTo>
                    <a:pt x="40" y="693"/>
                  </a:lnTo>
                  <a:lnTo>
                    <a:pt x="70" y="641"/>
                  </a:lnTo>
                  <a:lnTo>
                    <a:pt x="106" y="594"/>
                  </a:lnTo>
                  <a:lnTo>
                    <a:pt x="148" y="551"/>
                  </a:lnTo>
                  <a:lnTo>
                    <a:pt x="195" y="512"/>
                  </a:lnTo>
                  <a:lnTo>
                    <a:pt x="246" y="477"/>
                  </a:lnTo>
                  <a:lnTo>
                    <a:pt x="303" y="450"/>
                  </a:lnTo>
                  <a:lnTo>
                    <a:pt x="361" y="429"/>
                  </a:lnTo>
                  <a:lnTo>
                    <a:pt x="421" y="414"/>
                  </a:lnTo>
                  <a:lnTo>
                    <a:pt x="483" y="407"/>
                  </a:lnTo>
                  <a:lnTo>
                    <a:pt x="575" y="32"/>
                  </a:lnTo>
                  <a:lnTo>
                    <a:pt x="580" y="15"/>
                  </a:lnTo>
                  <a:lnTo>
                    <a:pt x="584" y="7"/>
                  </a:lnTo>
                  <a:lnTo>
                    <a:pt x="589"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4"/>
            <p:cNvSpPr>
              <a:spLocks noEditPoints="1"/>
            </p:cNvSpPr>
            <p:nvPr/>
          </p:nvSpPr>
          <p:spPr bwMode="auto">
            <a:xfrm>
              <a:off x="7910" y="3287"/>
              <a:ext cx="491" cy="997"/>
            </a:xfrm>
            <a:custGeom>
              <a:avLst/>
              <a:gdLst/>
              <a:ahLst/>
              <a:cxnLst>
                <a:cxn ang="0">
                  <a:pos x="358" y="258"/>
                </a:cxn>
                <a:cxn ang="0">
                  <a:pos x="405" y="278"/>
                </a:cxn>
                <a:cxn ang="0">
                  <a:pos x="437" y="314"/>
                </a:cxn>
                <a:cxn ang="0">
                  <a:pos x="449" y="364"/>
                </a:cxn>
                <a:cxn ang="0">
                  <a:pos x="447" y="392"/>
                </a:cxn>
                <a:cxn ang="0">
                  <a:pos x="342" y="817"/>
                </a:cxn>
                <a:cxn ang="0">
                  <a:pos x="315" y="883"/>
                </a:cxn>
                <a:cxn ang="0">
                  <a:pos x="274" y="933"/>
                </a:cxn>
                <a:cxn ang="0">
                  <a:pos x="227" y="967"/>
                </a:cxn>
                <a:cxn ang="0">
                  <a:pos x="178" y="988"/>
                </a:cxn>
                <a:cxn ang="0">
                  <a:pos x="132" y="997"/>
                </a:cxn>
                <a:cxn ang="0">
                  <a:pos x="81" y="996"/>
                </a:cxn>
                <a:cxn ang="0">
                  <a:pos x="31" y="978"/>
                </a:cxn>
                <a:cxn ang="0">
                  <a:pos x="4" y="945"/>
                </a:cxn>
                <a:cxn ang="0">
                  <a:pos x="4" y="903"/>
                </a:cxn>
                <a:cxn ang="0">
                  <a:pos x="27" y="871"/>
                </a:cxn>
                <a:cxn ang="0">
                  <a:pos x="64" y="857"/>
                </a:cxn>
                <a:cxn ang="0">
                  <a:pos x="89" y="864"/>
                </a:cxn>
                <a:cxn ang="0">
                  <a:pos x="105" y="885"/>
                </a:cxn>
                <a:cxn ang="0">
                  <a:pos x="106" y="911"/>
                </a:cxn>
                <a:cxn ang="0">
                  <a:pos x="95" y="936"/>
                </a:cxn>
                <a:cxn ang="0">
                  <a:pos x="70" y="957"/>
                </a:cxn>
                <a:cxn ang="0">
                  <a:pos x="109" y="965"/>
                </a:cxn>
                <a:cxn ang="0">
                  <a:pos x="164" y="950"/>
                </a:cxn>
                <a:cxn ang="0">
                  <a:pos x="210" y="910"/>
                </a:cxn>
                <a:cxn ang="0">
                  <a:pos x="243" y="851"/>
                </a:cxn>
                <a:cxn ang="0">
                  <a:pos x="253" y="818"/>
                </a:cxn>
                <a:cxn ang="0">
                  <a:pos x="363" y="370"/>
                </a:cxn>
                <a:cxn ang="0">
                  <a:pos x="365" y="343"/>
                </a:cxn>
                <a:cxn ang="0">
                  <a:pos x="359" y="308"/>
                </a:cxn>
                <a:cxn ang="0">
                  <a:pos x="342" y="289"/>
                </a:cxn>
                <a:cxn ang="0">
                  <a:pos x="300" y="290"/>
                </a:cxn>
                <a:cxn ang="0">
                  <a:pos x="249" y="321"/>
                </a:cxn>
                <a:cxn ang="0">
                  <a:pos x="207" y="368"/>
                </a:cxn>
                <a:cxn ang="0">
                  <a:pos x="176" y="425"/>
                </a:cxn>
                <a:cxn ang="0">
                  <a:pos x="167" y="442"/>
                </a:cxn>
                <a:cxn ang="0">
                  <a:pos x="153" y="446"/>
                </a:cxn>
                <a:cxn ang="0">
                  <a:pos x="149" y="446"/>
                </a:cxn>
                <a:cxn ang="0">
                  <a:pos x="144" y="445"/>
                </a:cxn>
                <a:cxn ang="0">
                  <a:pos x="139" y="440"/>
                </a:cxn>
                <a:cxn ang="0">
                  <a:pos x="134" y="435"/>
                </a:cxn>
                <a:cxn ang="0">
                  <a:pos x="136" y="422"/>
                </a:cxn>
                <a:cxn ang="0">
                  <a:pos x="149" y="392"/>
                </a:cxn>
                <a:cxn ang="0">
                  <a:pos x="176" y="349"/>
                </a:cxn>
                <a:cxn ang="0">
                  <a:pos x="217" y="304"/>
                </a:cxn>
                <a:cxn ang="0">
                  <a:pos x="268" y="270"/>
                </a:cxn>
                <a:cxn ang="0">
                  <a:pos x="330" y="256"/>
                </a:cxn>
                <a:cxn ang="0">
                  <a:pos x="463" y="3"/>
                </a:cxn>
                <a:cxn ang="0">
                  <a:pos x="484" y="20"/>
                </a:cxn>
                <a:cxn ang="0">
                  <a:pos x="491" y="45"/>
                </a:cxn>
                <a:cxn ang="0">
                  <a:pos x="478" y="81"/>
                </a:cxn>
                <a:cxn ang="0">
                  <a:pos x="447" y="104"/>
                </a:cxn>
                <a:cxn ang="0">
                  <a:pos x="412" y="104"/>
                </a:cxn>
                <a:cxn ang="0">
                  <a:pos x="392" y="86"/>
                </a:cxn>
                <a:cxn ang="0">
                  <a:pos x="385" y="61"/>
                </a:cxn>
                <a:cxn ang="0">
                  <a:pos x="397" y="26"/>
                </a:cxn>
                <a:cxn ang="0">
                  <a:pos x="428" y="4"/>
                </a:cxn>
              </a:cxnLst>
              <a:rect l="0" t="0" r="r" b="b"/>
              <a:pathLst>
                <a:path w="491" h="997">
                  <a:moveTo>
                    <a:pt x="330" y="256"/>
                  </a:moveTo>
                  <a:lnTo>
                    <a:pt x="358" y="258"/>
                  </a:lnTo>
                  <a:lnTo>
                    <a:pt x="383" y="267"/>
                  </a:lnTo>
                  <a:lnTo>
                    <a:pt x="405" y="278"/>
                  </a:lnTo>
                  <a:lnTo>
                    <a:pt x="424" y="295"/>
                  </a:lnTo>
                  <a:lnTo>
                    <a:pt x="437" y="314"/>
                  </a:lnTo>
                  <a:lnTo>
                    <a:pt x="445" y="338"/>
                  </a:lnTo>
                  <a:lnTo>
                    <a:pt x="449" y="364"/>
                  </a:lnTo>
                  <a:lnTo>
                    <a:pt x="448" y="379"/>
                  </a:lnTo>
                  <a:lnTo>
                    <a:pt x="447" y="392"/>
                  </a:lnTo>
                  <a:lnTo>
                    <a:pt x="444" y="404"/>
                  </a:lnTo>
                  <a:lnTo>
                    <a:pt x="342" y="817"/>
                  </a:lnTo>
                  <a:lnTo>
                    <a:pt x="331" y="851"/>
                  </a:lnTo>
                  <a:lnTo>
                    <a:pt x="315" y="883"/>
                  </a:lnTo>
                  <a:lnTo>
                    <a:pt x="296" y="910"/>
                  </a:lnTo>
                  <a:lnTo>
                    <a:pt x="274" y="933"/>
                  </a:lnTo>
                  <a:lnTo>
                    <a:pt x="252" y="951"/>
                  </a:lnTo>
                  <a:lnTo>
                    <a:pt x="227" y="967"/>
                  </a:lnTo>
                  <a:lnTo>
                    <a:pt x="202" y="979"/>
                  </a:lnTo>
                  <a:lnTo>
                    <a:pt x="178" y="988"/>
                  </a:lnTo>
                  <a:lnTo>
                    <a:pt x="153" y="993"/>
                  </a:lnTo>
                  <a:lnTo>
                    <a:pt x="132" y="997"/>
                  </a:lnTo>
                  <a:lnTo>
                    <a:pt x="112" y="997"/>
                  </a:lnTo>
                  <a:lnTo>
                    <a:pt x="81" y="996"/>
                  </a:lnTo>
                  <a:lnTo>
                    <a:pt x="54" y="989"/>
                  </a:lnTo>
                  <a:lnTo>
                    <a:pt x="31" y="978"/>
                  </a:lnTo>
                  <a:lnTo>
                    <a:pt x="15" y="964"/>
                  </a:lnTo>
                  <a:lnTo>
                    <a:pt x="4" y="945"/>
                  </a:lnTo>
                  <a:lnTo>
                    <a:pt x="0" y="924"/>
                  </a:lnTo>
                  <a:lnTo>
                    <a:pt x="4" y="903"/>
                  </a:lnTo>
                  <a:lnTo>
                    <a:pt x="13" y="885"/>
                  </a:lnTo>
                  <a:lnTo>
                    <a:pt x="27" y="871"/>
                  </a:lnTo>
                  <a:lnTo>
                    <a:pt x="44" y="861"/>
                  </a:lnTo>
                  <a:lnTo>
                    <a:pt x="64" y="857"/>
                  </a:lnTo>
                  <a:lnTo>
                    <a:pt x="78" y="858"/>
                  </a:lnTo>
                  <a:lnTo>
                    <a:pt x="89" y="864"/>
                  </a:lnTo>
                  <a:lnTo>
                    <a:pt x="98" y="874"/>
                  </a:lnTo>
                  <a:lnTo>
                    <a:pt x="105" y="885"/>
                  </a:lnTo>
                  <a:lnTo>
                    <a:pt x="108" y="900"/>
                  </a:lnTo>
                  <a:lnTo>
                    <a:pt x="106" y="911"/>
                  </a:lnTo>
                  <a:lnTo>
                    <a:pt x="102" y="924"/>
                  </a:lnTo>
                  <a:lnTo>
                    <a:pt x="95" y="936"/>
                  </a:lnTo>
                  <a:lnTo>
                    <a:pt x="85" y="947"/>
                  </a:lnTo>
                  <a:lnTo>
                    <a:pt x="70" y="957"/>
                  </a:lnTo>
                  <a:lnTo>
                    <a:pt x="89" y="963"/>
                  </a:lnTo>
                  <a:lnTo>
                    <a:pt x="109" y="965"/>
                  </a:lnTo>
                  <a:lnTo>
                    <a:pt x="137" y="961"/>
                  </a:lnTo>
                  <a:lnTo>
                    <a:pt x="164" y="950"/>
                  </a:lnTo>
                  <a:lnTo>
                    <a:pt x="188" y="932"/>
                  </a:lnTo>
                  <a:lnTo>
                    <a:pt x="210" y="910"/>
                  </a:lnTo>
                  <a:lnTo>
                    <a:pt x="229" y="882"/>
                  </a:lnTo>
                  <a:lnTo>
                    <a:pt x="243" y="851"/>
                  </a:lnTo>
                  <a:lnTo>
                    <a:pt x="253" y="818"/>
                  </a:lnTo>
                  <a:lnTo>
                    <a:pt x="253" y="818"/>
                  </a:lnTo>
                  <a:lnTo>
                    <a:pt x="362" y="379"/>
                  </a:lnTo>
                  <a:lnTo>
                    <a:pt x="363" y="370"/>
                  </a:lnTo>
                  <a:lnTo>
                    <a:pt x="365" y="357"/>
                  </a:lnTo>
                  <a:lnTo>
                    <a:pt x="365" y="343"/>
                  </a:lnTo>
                  <a:lnTo>
                    <a:pt x="363" y="324"/>
                  </a:lnTo>
                  <a:lnTo>
                    <a:pt x="359" y="308"/>
                  </a:lnTo>
                  <a:lnTo>
                    <a:pt x="352" y="296"/>
                  </a:lnTo>
                  <a:lnTo>
                    <a:pt x="342" y="289"/>
                  </a:lnTo>
                  <a:lnTo>
                    <a:pt x="327" y="286"/>
                  </a:lnTo>
                  <a:lnTo>
                    <a:pt x="300" y="290"/>
                  </a:lnTo>
                  <a:lnTo>
                    <a:pt x="273" y="303"/>
                  </a:lnTo>
                  <a:lnTo>
                    <a:pt x="249" y="321"/>
                  </a:lnTo>
                  <a:lnTo>
                    <a:pt x="226" y="343"/>
                  </a:lnTo>
                  <a:lnTo>
                    <a:pt x="207" y="368"/>
                  </a:lnTo>
                  <a:lnTo>
                    <a:pt x="190" y="396"/>
                  </a:lnTo>
                  <a:lnTo>
                    <a:pt x="176" y="425"/>
                  </a:lnTo>
                  <a:lnTo>
                    <a:pt x="171" y="436"/>
                  </a:lnTo>
                  <a:lnTo>
                    <a:pt x="167" y="442"/>
                  </a:lnTo>
                  <a:lnTo>
                    <a:pt x="161" y="445"/>
                  </a:lnTo>
                  <a:lnTo>
                    <a:pt x="153" y="446"/>
                  </a:lnTo>
                  <a:lnTo>
                    <a:pt x="152" y="446"/>
                  </a:lnTo>
                  <a:lnTo>
                    <a:pt x="149" y="446"/>
                  </a:lnTo>
                  <a:lnTo>
                    <a:pt x="147" y="445"/>
                  </a:lnTo>
                  <a:lnTo>
                    <a:pt x="144" y="445"/>
                  </a:lnTo>
                  <a:lnTo>
                    <a:pt x="141" y="443"/>
                  </a:lnTo>
                  <a:lnTo>
                    <a:pt x="139" y="440"/>
                  </a:lnTo>
                  <a:lnTo>
                    <a:pt x="136" y="438"/>
                  </a:lnTo>
                  <a:lnTo>
                    <a:pt x="134" y="435"/>
                  </a:lnTo>
                  <a:lnTo>
                    <a:pt x="134" y="431"/>
                  </a:lnTo>
                  <a:lnTo>
                    <a:pt x="136" y="422"/>
                  </a:lnTo>
                  <a:lnTo>
                    <a:pt x="141" y="410"/>
                  </a:lnTo>
                  <a:lnTo>
                    <a:pt x="149" y="392"/>
                  </a:lnTo>
                  <a:lnTo>
                    <a:pt x="161" y="371"/>
                  </a:lnTo>
                  <a:lnTo>
                    <a:pt x="176" y="349"/>
                  </a:lnTo>
                  <a:lnTo>
                    <a:pt x="195" y="326"/>
                  </a:lnTo>
                  <a:lnTo>
                    <a:pt x="217" y="304"/>
                  </a:lnTo>
                  <a:lnTo>
                    <a:pt x="241" y="285"/>
                  </a:lnTo>
                  <a:lnTo>
                    <a:pt x="268" y="270"/>
                  </a:lnTo>
                  <a:lnTo>
                    <a:pt x="297" y="260"/>
                  </a:lnTo>
                  <a:lnTo>
                    <a:pt x="330" y="256"/>
                  </a:lnTo>
                  <a:close/>
                  <a:moveTo>
                    <a:pt x="447" y="0"/>
                  </a:moveTo>
                  <a:lnTo>
                    <a:pt x="463" y="3"/>
                  </a:lnTo>
                  <a:lnTo>
                    <a:pt x="475" y="10"/>
                  </a:lnTo>
                  <a:lnTo>
                    <a:pt x="484" y="20"/>
                  </a:lnTo>
                  <a:lnTo>
                    <a:pt x="490" y="32"/>
                  </a:lnTo>
                  <a:lnTo>
                    <a:pt x="491" y="45"/>
                  </a:lnTo>
                  <a:lnTo>
                    <a:pt x="487" y="64"/>
                  </a:lnTo>
                  <a:lnTo>
                    <a:pt x="478" y="81"/>
                  </a:lnTo>
                  <a:lnTo>
                    <a:pt x="464" y="95"/>
                  </a:lnTo>
                  <a:lnTo>
                    <a:pt x="447" y="104"/>
                  </a:lnTo>
                  <a:lnTo>
                    <a:pt x="429" y="108"/>
                  </a:lnTo>
                  <a:lnTo>
                    <a:pt x="412" y="104"/>
                  </a:lnTo>
                  <a:lnTo>
                    <a:pt x="400" y="97"/>
                  </a:lnTo>
                  <a:lnTo>
                    <a:pt x="392" y="86"/>
                  </a:lnTo>
                  <a:lnTo>
                    <a:pt x="386" y="75"/>
                  </a:lnTo>
                  <a:lnTo>
                    <a:pt x="385" y="61"/>
                  </a:lnTo>
                  <a:lnTo>
                    <a:pt x="387" y="43"/>
                  </a:lnTo>
                  <a:lnTo>
                    <a:pt x="397" y="26"/>
                  </a:lnTo>
                  <a:lnTo>
                    <a:pt x="410" y="13"/>
                  </a:lnTo>
                  <a:lnTo>
                    <a:pt x="428" y="4"/>
                  </a:lnTo>
                  <a:lnTo>
                    <a:pt x="44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 name="TextBox 23"/>
          <p:cNvSpPr txBox="1"/>
          <p:nvPr/>
        </p:nvSpPr>
        <p:spPr>
          <a:xfrm>
            <a:off x="0" y="3581400"/>
            <a:ext cx="4267200" cy="400110"/>
          </a:xfrm>
          <a:prstGeom prst="rect">
            <a:avLst/>
          </a:prstGeom>
          <a:noFill/>
        </p:spPr>
        <p:txBody>
          <a:bodyPr wrap="square" rtlCol="0">
            <a:spAutoFit/>
          </a:bodyPr>
          <a:lstStyle/>
          <a:p>
            <a:r>
              <a:rPr lang="en-US" sz="2000" dirty="0" smtClean="0"/>
              <a:t>For general </a:t>
            </a:r>
            <a:r>
              <a:rPr lang="en-US" sz="2000" dirty="0" smtClean="0">
                <a:sym typeface="Mathematica1"/>
              </a:rPr>
              <a:t></a:t>
            </a:r>
            <a:r>
              <a:rPr lang="en-US" sz="2000" dirty="0" smtClean="0"/>
              <a:t>  there is no solution </a:t>
            </a:r>
            <a:endParaRPr lang="en-US" sz="2000" dirty="0"/>
          </a:p>
        </p:txBody>
      </p:sp>
      <p:cxnSp>
        <p:nvCxnSpPr>
          <p:cNvPr id="26" name="Straight Arrow Connector 25"/>
          <p:cNvCxnSpPr/>
          <p:nvPr/>
        </p:nvCxnSpPr>
        <p:spPr>
          <a:xfrm flipV="1">
            <a:off x="2667000" y="5029200"/>
            <a:ext cx="609600" cy="91440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7" name="Oval 26"/>
          <p:cNvSpPr/>
          <p:nvPr/>
        </p:nvSpPr>
        <p:spPr>
          <a:xfrm>
            <a:off x="2514600" y="5867400"/>
            <a:ext cx="228600" cy="22860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5"/>
          <p:cNvGrpSpPr>
            <a:grpSpLocks noChangeAspect="1"/>
          </p:cNvGrpSpPr>
          <p:nvPr>
            <p:custDataLst>
              <p:tags r:id="rId4"/>
            </p:custDataLst>
          </p:nvPr>
        </p:nvGrpSpPr>
        <p:grpSpPr bwMode="auto">
          <a:xfrm>
            <a:off x="1600200" y="5943600"/>
            <a:ext cx="533399" cy="381801"/>
            <a:chOff x="2148" y="3849"/>
            <a:chExt cx="1805" cy="1292"/>
          </a:xfrm>
        </p:grpSpPr>
        <p:sp>
          <p:nvSpPr>
            <p:cNvPr id="29" name="Freeform 7"/>
            <p:cNvSpPr>
              <a:spLocks/>
            </p:cNvSpPr>
            <p:nvPr/>
          </p:nvSpPr>
          <p:spPr bwMode="auto">
            <a:xfrm>
              <a:off x="2148" y="3849"/>
              <a:ext cx="1580" cy="1092"/>
            </a:xfrm>
            <a:custGeom>
              <a:avLst/>
              <a:gdLst/>
              <a:ahLst/>
              <a:cxnLst>
                <a:cxn ang="0">
                  <a:pos x="307" y="9"/>
                </a:cxn>
                <a:cxn ang="0">
                  <a:pos x="786" y="0"/>
                </a:cxn>
                <a:cxn ang="0">
                  <a:pos x="815" y="7"/>
                </a:cxn>
                <a:cxn ang="0">
                  <a:pos x="829" y="55"/>
                </a:cxn>
                <a:cxn ang="0">
                  <a:pos x="798" y="90"/>
                </a:cxn>
                <a:cxn ang="0">
                  <a:pos x="716" y="95"/>
                </a:cxn>
                <a:cxn ang="0">
                  <a:pos x="591" y="117"/>
                </a:cxn>
                <a:cxn ang="0">
                  <a:pos x="537" y="153"/>
                </a:cxn>
                <a:cxn ang="0">
                  <a:pos x="521" y="190"/>
                </a:cxn>
                <a:cxn ang="0">
                  <a:pos x="1445" y="411"/>
                </a:cxn>
                <a:cxn ang="0">
                  <a:pos x="1414" y="128"/>
                </a:cxn>
                <a:cxn ang="0">
                  <a:pos x="1357" y="99"/>
                </a:cxn>
                <a:cxn ang="0">
                  <a:pos x="1242" y="93"/>
                </a:cxn>
                <a:cxn ang="0">
                  <a:pos x="1188" y="81"/>
                </a:cxn>
                <a:cxn ang="0">
                  <a:pos x="1186" y="29"/>
                </a:cxn>
                <a:cxn ang="0">
                  <a:pos x="1218" y="2"/>
                </a:cxn>
                <a:cxn ang="0">
                  <a:pos x="1266" y="1"/>
                </a:cxn>
                <a:cxn ang="0">
                  <a:pos x="1410" y="6"/>
                </a:cxn>
                <a:cxn ang="0">
                  <a:pos x="1551" y="10"/>
                </a:cxn>
                <a:cxn ang="0">
                  <a:pos x="1966" y="0"/>
                </a:cxn>
                <a:cxn ang="0">
                  <a:pos x="1996" y="7"/>
                </a:cxn>
                <a:cxn ang="0">
                  <a:pos x="2010" y="55"/>
                </a:cxn>
                <a:cxn ang="0">
                  <a:pos x="1976" y="90"/>
                </a:cxn>
                <a:cxn ang="0">
                  <a:pos x="1883" y="95"/>
                </a:cxn>
                <a:cxn ang="0">
                  <a:pos x="1765" y="120"/>
                </a:cxn>
                <a:cxn ang="0">
                  <a:pos x="1714" y="165"/>
                </a:cxn>
                <a:cxn ang="0">
                  <a:pos x="1704" y="216"/>
                </a:cxn>
                <a:cxn ang="0">
                  <a:pos x="2681" y="318"/>
                </a:cxn>
                <a:cxn ang="0">
                  <a:pos x="2718" y="235"/>
                </a:cxn>
                <a:cxn ang="0">
                  <a:pos x="2699" y="153"/>
                </a:cxn>
                <a:cxn ang="0">
                  <a:pos x="2624" y="109"/>
                </a:cxn>
                <a:cxn ang="0">
                  <a:pos x="2536" y="93"/>
                </a:cxn>
                <a:cxn ang="0">
                  <a:pos x="2498" y="88"/>
                </a:cxn>
                <a:cxn ang="0">
                  <a:pos x="2487" y="42"/>
                </a:cxn>
                <a:cxn ang="0">
                  <a:pos x="2515" y="6"/>
                </a:cxn>
                <a:cxn ang="0">
                  <a:pos x="2546" y="0"/>
                </a:cxn>
                <a:cxn ang="0">
                  <a:pos x="2814" y="9"/>
                </a:cxn>
                <a:cxn ang="0">
                  <a:pos x="3126" y="0"/>
                </a:cxn>
                <a:cxn ang="0">
                  <a:pos x="3159" y="26"/>
                </a:cxn>
                <a:cxn ang="0">
                  <a:pos x="3150" y="80"/>
                </a:cxn>
                <a:cxn ang="0">
                  <a:pos x="3112" y="93"/>
                </a:cxn>
                <a:cxn ang="0">
                  <a:pos x="2972" y="124"/>
                </a:cxn>
                <a:cxn ang="0">
                  <a:pos x="2852" y="209"/>
                </a:cxn>
                <a:cxn ang="0">
                  <a:pos x="2766" y="328"/>
                </a:cxn>
                <a:cxn ang="0">
                  <a:pos x="1692" y="2141"/>
                </a:cxn>
                <a:cxn ang="0">
                  <a:pos x="1644" y="2182"/>
                </a:cxn>
                <a:cxn ang="0">
                  <a:pos x="1587" y="2169"/>
                </a:cxn>
                <a:cxn ang="0">
                  <a:pos x="1456" y="537"/>
                </a:cxn>
                <a:cxn ang="0">
                  <a:pos x="485" y="2169"/>
                </a:cxn>
                <a:cxn ang="0">
                  <a:pos x="428" y="2183"/>
                </a:cxn>
                <a:cxn ang="0">
                  <a:pos x="396" y="2144"/>
                </a:cxn>
                <a:cxn ang="0">
                  <a:pos x="248" y="190"/>
                </a:cxn>
                <a:cxn ang="0">
                  <a:pos x="231" y="130"/>
                </a:cxn>
                <a:cxn ang="0">
                  <a:pos x="174" y="99"/>
                </a:cxn>
                <a:cxn ang="0">
                  <a:pos x="61" y="93"/>
                </a:cxn>
                <a:cxn ang="0">
                  <a:pos x="8" y="81"/>
                </a:cxn>
                <a:cxn ang="0">
                  <a:pos x="6" y="29"/>
                </a:cxn>
                <a:cxn ang="0">
                  <a:pos x="35" y="2"/>
                </a:cxn>
              </a:cxnLst>
              <a:rect l="0" t="0" r="r" b="b"/>
              <a:pathLst>
                <a:path w="3161" h="2184">
                  <a:moveTo>
                    <a:pt x="55" y="0"/>
                  </a:moveTo>
                  <a:lnTo>
                    <a:pt x="139" y="2"/>
                  </a:lnTo>
                  <a:lnTo>
                    <a:pt x="224" y="6"/>
                  </a:lnTo>
                  <a:lnTo>
                    <a:pt x="307" y="9"/>
                  </a:lnTo>
                  <a:lnTo>
                    <a:pt x="390" y="10"/>
                  </a:lnTo>
                  <a:lnTo>
                    <a:pt x="489" y="9"/>
                  </a:lnTo>
                  <a:lnTo>
                    <a:pt x="687" y="2"/>
                  </a:lnTo>
                  <a:lnTo>
                    <a:pt x="786" y="0"/>
                  </a:lnTo>
                  <a:lnTo>
                    <a:pt x="789" y="1"/>
                  </a:lnTo>
                  <a:lnTo>
                    <a:pt x="796" y="1"/>
                  </a:lnTo>
                  <a:lnTo>
                    <a:pt x="805" y="4"/>
                  </a:lnTo>
                  <a:lnTo>
                    <a:pt x="815" y="7"/>
                  </a:lnTo>
                  <a:lnTo>
                    <a:pt x="823" y="13"/>
                  </a:lnTo>
                  <a:lnTo>
                    <a:pt x="829" y="23"/>
                  </a:lnTo>
                  <a:lnTo>
                    <a:pt x="831" y="35"/>
                  </a:lnTo>
                  <a:lnTo>
                    <a:pt x="829" y="55"/>
                  </a:lnTo>
                  <a:lnTo>
                    <a:pt x="824" y="68"/>
                  </a:lnTo>
                  <a:lnTo>
                    <a:pt x="817" y="80"/>
                  </a:lnTo>
                  <a:lnTo>
                    <a:pt x="809" y="86"/>
                  </a:lnTo>
                  <a:lnTo>
                    <a:pt x="798" y="90"/>
                  </a:lnTo>
                  <a:lnTo>
                    <a:pt x="787" y="92"/>
                  </a:lnTo>
                  <a:lnTo>
                    <a:pt x="774" y="93"/>
                  </a:lnTo>
                  <a:lnTo>
                    <a:pt x="761" y="93"/>
                  </a:lnTo>
                  <a:lnTo>
                    <a:pt x="716" y="95"/>
                  </a:lnTo>
                  <a:lnTo>
                    <a:pt x="677" y="99"/>
                  </a:lnTo>
                  <a:lnTo>
                    <a:pt x="644" y="103"/>
                  </a:lnTo>
                  <a:lnTo>
                    <a:pt x="616" y="110"/>
                  </a:lnTo>
                  <a:lnTo>
                    <a:pt x="591" y="117"/>
                  </a:lnTo>
                  <a:lnTo>
                    <a:pt x="573" y="125"/>
                  </a:lnTo>
                  <a:lnTo>
                    <a:pt x="558" y="134"/>
                  </a:lnTo>
                  <a:lnTo>
                    <a:pt x="545" y="143"/>
                  </a:lnTo>
                  <a:lnTo>
                    <a:pt x="537" y="153"/>
                  </a:lnTo>
                  <a:lnTo>
                    <a:pt x="530" y="162"/>
                  </a:lnTo>
                  <a:lnTo>
                    <a:pt x="525" y="172"/>
                  </a:lnTo>
                  <a:lnTo>
                    <a:pt x="523" y="182"/>
                  </a:lnTo>
                  <a:lnTo>
                    <a:pt x="521" y="190"/>
                  </a:lnTo>
                  <a:lnTo>
                    <a:pt x="520" y="199"/>
                  </a:lnTo>
                  <a:lnTo>
                    <a:pt x="520" y="206"/>
                  </a:lnTo>
                  <a:lnTo>
                    <a:pt x="640" y="1780"/>
                  </a:lnTo>
                  <a:lnTo>
                    <a:pt x="1445" y="411"/>
                  </a:lnTo>
                  <a:lnTo>
                    <a:pt x="1426" y="172"/>
                  </a:lnTo>
                  <a:lnTo>
                    <a:pt x="1423" y="154"/>
                  </a:lnTo>
                  <a:lnTo>
                    <a:pt x="1420" y="141"/>
                  </a:lnTo>
                  <a:lnTo>
                    <a:pt x="1414" y="128"/>
                  </a:lnTo>
                  <a:lnTo>
                    <a:pt x="1406" y="118"/>
                  </a:lnTo>
                  <a:lnTo>
                    <a:pt x="1394" y="110"/>
                  </a:lnTo>
                  <a:lnTo>
                    <a:pt x="1378" y="105"/>
                  </a:lnTo>
                  <a:lnTo>
                    <a:pt x="1357" y="99"/>
                  </a:lnTo>
                  <a:lnTo>
                    <a:pt x="1331" y="95"/>
                  </a:lnTo>
                  <a:lnTo>
                    <a:pt x="1299" y="94"/>
                  </a:lnTo>
                  <a:lnTo>
                    <a:pt x="1260" y="93"/>
                  </a:lnTo>
                  <a:lnTo>
                    <a:pt x="1242" y="93"/>
                  </a:lnTo>
                  <a:lnTo>
                    <a:pt x="1225" y="92"/>
                  </a:lnTo>
                  <a:lnTo>
                    <a:pt x="1210" y="91"/>
                  </a:lnTo>
                  <a:lnTo>
                    <a:pt x="1198" y="88"/>
                  </a:lnTo>
                  <a:lnTo>
                    <a:pt x="1188" y="81"/>
                  </a:lnTo>
                  <a:lnTo>
                    <a:pt x="1182" y="72"/>
                  </a:lnTo>
                  <a:lnTo>
                    <a:pt x="1180" y="59"/>
                  </a:lnTo>
                  <a:lnTo>
                    <a:pt x="1182" y="42"/>
                  </a:lnTo>
                  <a:lnTo>
                    <a:pt x="1186" y="29"/>
                  </a:lnTo>
                  <a:lnTo>
                    <a:pt x="1193" y="18"/>
                  </a:lnTo>
                  <a:lnTo>
                    <a:pt x="1201" y="10"/>
                  </a:lnTo>
                  <a:lnTo>
                    <a:pt x="1209" y="6"/>
                  </a:lnTo>
                  <a:lnTo>
                    <a:pt x="1218" y="2"/>
                  </a:lnTo>
                  <a:lnTo>
                    <a:pt x="1227" y="1"/>
                  </a:lnTo>
                  <a:lnTo>
                    <a:pt x="1235" y="1"/>
                  </a:lnTo>
                  <a:lnTo>
                    <a:pt x="1241" y="0"/>
                  </a:lnTo>
                  <a:lnTo>
                    <a:pt x="1266" y="1"/>
                  </a:lnTo>
                  <a:lnTo>
                    <a:pt x="1298" y="1"/>
                  </a:lnTo>
                  <a:lnTo>
                    <a:pt x="1333" y="2"/>
                  </a:lnTo>
                  <a:lnTo>
                    <a:pt x="1371" y="5"/>
                  </a:lnTo>
                  <a:lnTo>
                    <a:pt x="1410" y="6"/>
                  </a:lnTo>
                  <a:lnTo>
                    <a:pt x="1449" y="7"/>
                  </a:lnTo>
                  <a:lnTo>
                    <a:pt x="1486" y="8"/>
                  </a:lnTo>
                  <a:lnTo>
                    <a:pt x="1521" y="9"/>
                  </a:lnTo>
                  <a:lnTo>
                    <a:pt x="1551" y="10"/>
                  </a:lnTo>
                  <a:lnTo>
                    <a:pt x="1576" y="10"/>
                  </a:lnTo>
                  <a:lnTo>
                    <a:pt x="1706" y="8"/>
                  </a:lnTo>
                  <a:lnTo>
                    <a:pt x="1835" y="4"/>
                  </a:lnTo>
                  <a:lnTo>
                    <a:pt x="1966" y="0"/>
                  </a:lnTo>
                  <a:lnTo>
                    <a:pt x="1971" y="1"/>
                  </a:lnTo>
                  <a:lnTo>
                    <a:pt x="1978" y="1"/>
                  </a:lnTo>
                  <a:lnTo>
                    <a:pt x="1988" y="4"/>
                  </a:lnTo>
                  <a:lnTo>
                    <a:pt x="1996" y="7"/>
                  </a:lnTo>
                  <a:lnTo>
                    <a:pt x="2004" y="14"/>
                  </a:lnTo>
                  <a:lnTo>
                    <a:pt x="2009" y="23"/>
                  </a:lnTo>
                  <a:lnTo>
                    <a:pt x="2011" y="35"/>
                  </a:lnTo>
                  <a:lnTo>
                    <a:pt x="2010" y="55"/>
                  </a:lnTo>
                  <a:lnTo>
                    <a:pt x="2005" y="68"/>
                  </a:lnTo>
                  <a:lnTo>
                    <a:pt x="1998" y="80"/>
                  </a:lnTo>
                  <a:lnTo>
                    <a:pt x="1989" y="86"/>
                  </a:lnTo>
                  <a:lnTo>
                    <a:pt x="1976" y="90"/>
                  </a:lnTo>
                  <a:lnTo>
                    <a:pt x="1962" y="92"/>
                  </a:lnTo>
                  <a:lnTo>
                    <a:pt x="1945" y="93"/>
                  </a:lnTo>
                  <a:lnTo>
                    <a:pt x="1926" y="93"/>
                  </a:lnTo>
                  <a:lnTo>
                    <a:pt x="1883" y="95"/>
                  </a:lnTo>
                  <a:lnTo>
                    <a:pt x="1846" y="99"/>
                  </a:lnTo>
                  <a:lnTo>
                    <a:pt x="1814" y="105"/>
                  </a:lnTo>
                  <a:lnTo>
                    <a:pt x="1787" y="113"/>
                  </a:lnTo>
                  <a:lnTo>
                    <a:pt x="1765" y="120"/>
                  </a:lnTo>
                  <a:lnTo>
                    <a:pt x="1747" y="131"/>
                  </a:lnTo>
                  <a:lnTo>
                    <a:pt x="1733" y="141"/>
                  </a:lnTo>
                  <a:lnTo>
                    <a:pt x="1722" y="152"/>
                  </a:lnTo>
                  <a:lnTo>
                    <a:pt x="1714" y="165"/>
                  </a:lnTo>
                  <a:lnTo>
                    <a:pt x="1710" y="177"/>
                  </a:lnTo>
                  <a:lnTo>
                    <a:pt x="1706" y="190"/>
                  </a:lnTo>
                  <a:lnTo>
                    <a:pt x="1705" y="202"/>
                  </a:lnTo>
                  <a:lnTo>
                    <a:pt x="1704" y="216"/>
                  </a:lnTo>
                  <a:lnTo>
                    <a:pt x="1705" y="228"/>
                  </a:lnTo>
                  <a:lnTo>
                    <a:pt x="1706" y="240"/>
                  </a:lnTo>
                  <a:lnTo>
                    <a:pt x="1820" y="1780"/>
                  </a:lnTo>
                  <a:lnTo>
                    <a:pt x="2681" y="318"/>
                  </a:lnTo>
                  <a:lnTo>
                    <a:pt x="2694" y="293"/>
                  </a:lnTo>
                  <a:lnTo>
                    <a:pt x="2706" y="272"/>
                  </a:lnTo>
                  <a:lnTo>
                    <a:pt x="2714" y="253"/>
                  </a:lnTo>
                  <a:lnTo>
                    <a:pt x="2718" y="235"/>
                  </a:lnTo>
                  <a:lnTo>
                    <a:pt x="2721" y="216"/>
                  </a:lnTo>
                  <a:lnTo>
                    <a:pt x="2718" y="192"/>
                  </a:lnTo>
                  <a:lnTo>
                    <a:pt x="2710" y="172"/>
                  </a:lnTo>
                  <a:lnTo>
                    <a:pt x="2699" y="153"/>
                  </a:lnTo>
                  <a:lnTo>
                    <a:pt x="2683" y="139"/>
                  </a:lnTo>
                  <a:lnTo>
                    <a:pt x="2666" y="127"/>
                  </a:lnTo>
                  <a:lnTo>
                    <a:pt x="2646" y="117"/>
                  </a:lnTo>
                  <a:lnTo>
                    <a:pt x="2624" y="109"/>
                  </a:lnTo>
                  <a:lnTo>
                    <a:pt x="2602" y="102"/>
                  </a:lnTo>
                  <a:lnTo>
                    <a:pt x="2579" y="99"/>
                  </a:lnTo>
                  <a:lnTo>
                    <a:pt x="2557" y="95"/>
                  </a:lnTo>
                  <a:lnTo>
                    <a:pt x="2536" y="93"/>
                  </a:lnTo>
                  <a:lnTo>
                    <a:pt x="2526" y="93"/>
                  </a:lnTo>
                  <a:lnTo>
                    <a:pt x="2517" y="92"/>
                  </a:lnTo>
                  <a:lnTo>
                    <a:pt x="2508" y="91"/>
                  </a:lnTo>
                  <a:lnTo>
                    <a:pt x="2498" y="88"/>
                  </a:lnTo>
                  <a:lnTo>
                    <a:pt x="2491" y="81"/>
                  </a:lnTo>
                  <a:lnTo>
                    <a:pt x="2487" y="72"/>
                  </a:lnTo>
                  <a:lnTo>
                    <a:pt x="2486" y="59"/>
                  </a:lnTo>
                  <a:lnTo>
                    <a:pt x="2487" y="42"/>
                  </a:lnTo>
                  <a:lnTo>
                    <a:pt x="2491" y="29"/>
                  </a:lnTo>
                  <a:lnTo>
                    <a:pt x="2497" y="18"/>
                  </a:lnTo>
                  <a:lnTo>
                    <a:pt x="2505" y="10"/>
                  </a:lnTo>
                  <a:lnTo>
                    <a:pt x="2515" y="6"/>
                  </a:lnTo>
                  <a:lnTo>
                    <a:pt x="2523" y="2"/>
                  </a:lnTo>
                  <a:lnTo>
                    <a:pt x="2532" y="1"/>
                  </a:lnTo>
                  <a:lnTo>
                    <a:pt x="2539" y="1"/>
                  </a:lnTo>
                  <a:lnTo>
                    <a:pt x="2546" y="0"/>
                  </a:lnTo>
                  <a:lnTo>
                    <a:pt x="2610" y="1"/>
                  </a:lnTo>
                  <a:lnTo>
                    <a:pt x="2678" y="5"/>
                  </a:lnTo>
                  <a:lnTo>
                    <a:pt x="2745" y="7"/>
                  </a:lnTo>
                  <a:lnTo>
                    <a:pt x="2814" y="9"/>
                  </a:lnTo>
                  <a:lnTo>
                    <a:pt x="2880" y="10"/>
                  </a:lnTo>
                  <a:lnTo>
                    <a:pt x="2942" y="9"/>
                  </a:lnTo>
                  <a:lnTo>
                    <a:pt x="3065" y="2"/>
                  </a:lnTo>
                  <a:lnTo>
                    <a:pt x="3126" y="0"/>
                  </a:lnTo>
                  <a:lnTo>
                    <a:pt x="3138" y="2"/>
                  </a:lnTo>
                  <a:lnTo>
                    <a:pt x="3149" y="8"/>
                  </a:lnTo>
                  <a:lnTo>
                    <a:pt x="3156" y="17"/>
                  </a:lnTo>
                  <a:lnTo>
                    <a:pt x="3159" y="26"/>
                  </a:lnTo>
                  <a:lnTo>
                    <a:pt x="3161" y="35"/>
                  </a:lnTo>
                  <a:lnTo>
                    <a:pt x="3159" y="55"/>
                  </a:lnTo>
                  <a:lnTo>
                    <a:pt x="3156" y="68"/>
                  </a:lnTo>
                  <a:lnTo>
                    <a:pt x="3150" y="80"/>
                  </a:lnTo>
                  <a:lnTo>
                    <a:pt x="3142" y="86"/>
                  </a:lnTo>
                  <a:lnTo>
                    <a:pt x="3133" y="90"/>
                  </a:lnTo>
                  <a:lnTo>
                    <a:pt x="3122" y="92"/>
                  </a:lnTo>
                  <a:lnTo>
                    <a:pt x="3112" y="93"/>
                  </a:lnTo>
                  <a:lnTo>
                    <a:pt x="3100" y="93"/>
                  </a:lnTo>
                  <a:lnTo>
                    <a:pt x="3054" y="100"/>
                  </a:lnTo>
                  <a:lnTo>
                    <a:pt x="3010" y="110"/>
                  </a:lnTo>
                  <a:lnTo>
                    <a:pt x="2972" y="124"/>
                  </a:lnTo>
                  <a:lnTo>
                    <a:pt x="2937" y="141"/>
                  </a:lnTo>
                  <a:lnTo>
                    <a:pt x="2906" y="161"/>
                  </a:lnTo>
                  <a:lnTo>
                    <a:pt x="2878" y="184"/>
                  </a:lnTo>
                  <a:lnTo>
                    <a:pt x="2852" y="209"/>
                  </a:lnTo>
                  <a:lnTo>
                    <a:pt x="2829" y="236"/>
                  </a:lnTo>
                  <a:lnTo>
                    <a:pt x="2807" y="265"/>
                  </a:lnTo>
                  <a:lnTo>
                    <a:pt x="2786" y="296"/>
                  </a:lnTo>
                  <a:lnTo>
                    <a:pt x="2766" y="328"/>
                  </a:lnTo>
                  <a:lnTo>
                    <a:pt x="2745" y="362"/>
                  </a:lnTo>
                  <a:lnTo>
                    <a:pt x="2745" y="362"/>
                  </a:lnTo>
                  <a:lnTo>
                    <a:pt x="1700" y="2126"/>
                  </a:lnTo>
                  <a:lnTo>
                    <a:pt x="1692" y="2141"/>
                  </a:lnTo>
                  <a:lnTo>
                    <a:pt x="1683" y="2155"/>
                  </a:lnTo>
                  <a:lnTo>
                    <a:pt x="1672" y="2166"/>
                  </a:lnTo>
                  <a:lnTo>
                    <a:pt x="1659" y="2176"/>
                  </a:lnTo>
                  <a:lnTo>
                    <a:pt x="1644" y="2182"/>
                  </a:lnTo>
                  <a:lnTo>
                    <a:pt x="1626" y="2184"/>
                  </a:lnTo>
                  <a:lnTo>
                    <a:pt x="1608" y="2183"/>
                  </a:lnTo>
                  <a:lnTo>
                    <a:pt x="1595" y="2179"/>
                  </a:lnTo>
                  <a:lnTo>
                    <a:pt x="1587" y="2169"/>
                  </a:lnTo>
                  <a:lnTo>
                    <a:pt x="1582" y="2154"/>
                  </a:lnTo>
                  <a:lnTo>
                    <a:pt x="1578" y="2132"/>
                  </a:lnTo>
                  <a:lnTo>
                    <a:pt x="1576" y="2103"/>
                  </a:lnTo>
                  <a:lnTo>
                    <a:pt x="1456" y="537"/>
                  </a:lnTo>
                  <a:lnTo>
                    <a:pt x="520" y="2122"/>
                  </a:lnTo>
                  <a:lnTo>
                    <a:pt x="507" y="2141"/>
                  </a:lnTo>
                  <a:lnTo>
                    <a:pt x="496" y="2157"/>
                  </a:lnTo>
                  <a:lnTo>
                    <a:pt x="485" y="2169"/>
                  </a:lnTo>
                  <a:lnTo>
                    <a:pt x="474" y="2179"/>
                  </a:lnTo>
                  <a:lnTo>
                    <a:pt x="461" y="2183"/>
                  </a:lnTo>
                  <a:lnTo>
                    <a:pt x="446" y="2184"/>
                  </a:lnTo>
                  <a:lnTo>
                    <a:pt x="428" y="2183"/>
                  </a:lnTo>
                  <a:lnTo>
                    <a:pt x="416" y="2179"/>
                  </a:lnTo>
                  <a:lnTo>
                    <a:pt x="406" y="2171"/>
                  </a:lnTo>
                  <a:lnTo>
                    <a:pt x="400" y="2159"/>
                  </a:lnTo>
                  <a:lnTo>
                    <a:pt x="396" y="2144"/>
                  </a:lnTo>
                  <a:lnTo>
                    <a:pt x="392" y="2125"/>
                  </a:lnTo>
                  <a:lnTo>
                    <a:pt x="390" y="2103"/>
                  </a:lnTo>
                  <a:lnTo>
                    <a:pt x="250" y="210"/>
                  </a:lnTo>
                  <a:lnTo>
                    <a:pt x="248" y="190"/>
                  </a:lnTo>
                  <a:lnTo>
                    <a:pt x="246" y="172"/>
                  </a:lnTo>
                  <a:lnTo>
                    <a:pt x="242" y="156"/>
                  </a:lnTo>
                  <a:lnTo>
                    <a:pt x="238" y="141"/>
                  </a:lnTo>
                  <a:lnTo>
                    <a:pt x="231" y="130"/>
                  </a:lnTo>
                  <a:lnTo>
                    <a:pt x="222" y="119"/>
                  </a:lnTo>
                  <a:lnTo>
                    <a:pt x="210" y="110"/>
                  </a:lnTo>
                  <a:lnTo>
                    <a:pt x="193" y="105"/>
                  </a:lnTo>
                  <a:lnTo>
                    <a:pt x="174" y="99"/>
                  </a:lnTo>
                  <a:lnTo>
                    <a:pt x="148" y="95"/>
                  </a:lnTo>
                  <a:lnTo>
                    <a:pt x="118" y="94"/>
                  </a:lnTo>
                  <a:lnTo>
                    <a:pt x="80" y="93"/>
                  </a:lnTo>
                  <a:lnTo>
                    <a:pt x="61" y="93"/>
                  </a:lnTo>
                  <a:lnTo>
                    <a:pt x="43" y="92"/>
                  </a:lnTo>
                  <a:lnTo>
                    <a:pt x="28" y="91"/>
                  </a:lnTo>
                  <a:lnTo>
                    <a:pt x="16" y="88"/>
                  </a:lnTo>
                  <a:lnTo>
                    <a:pt x="8" y="81"/>
                  </a:lnTo>
                  <a:lnTo>
                    <a:pt x="2" y="72"/>
                  </a:lnTo>
                  <a:lnTo>
                    <a:pt x="0" y="59"/>
                  </a:lnTo>
                  <a:lnTo>
                    <a:pt x="2" y="42"/>
                  </a:lnTo>
                  <a:lnTo>
                    <a:pt x="6" y="29"/>
                  </a:lnTo>
                  <a:lnTo>
                    <a:pt x="12" y="18"/>
                  </a:lnTo>
                  <a:lnTo>
                    <a:pt x="19" y="10"/>
                  </a:lnTo>
                  <a:lnTo>
                    <a:pt x="27" y="6"/>
                  </a:lnTo>
                  <a:lnTo>
                    <a:pt x="35" y="2"/>
                  </a:lnTo>
                  <a:lnTo>
                    <a:pt x="42" y="1"/>
                  </a:lnTo>
                  <a:lnTo>
                    <a:pt x="50" y="1"/>
                  </a:lnTo>
                  <a:lnTo>
                    <a:pt x="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8"/>
            <p:cNvSpPr>
              <a:spLocks noEditPoints="1"/>
            </p:cNvSpPr>
            <p:nvPr/>
          </p:nvSpPr>
          <p:spPr bwMode="auto">
            <a:xfrm>
              <a:off x="3611" y="4405"/>
              <a:ext cx="342" cy="736"/>
            </a:xfrm>
            <a:custGeom>
              <a:avLst/>
              <a:gdLst/>
              <a:ahLst/>
              <a:cxnLst>
                <a:cxn ang="0">
                  <a:pos x="404" y="499"/>
                </a:cxn>
                <a:cxn ang="0">
                  <a:pos x="492" y="554"/>
                </a:cxn>
                <a:cxn ang="0">
                  <a:pos x="536" y="640"/>
                </a:cxn>
                <a:cxn ang="0">
                  <a:pos x="536" y="707"/>
                </a:cxn>
                <a:cxn ang="0">
                  <a:pos x="525" y="751"/>
                </a:cxn>
                <a:cxn ang="0">
                  <a:pos x="505" y="808"/>
                </a:cxn>
                <a:cxn ang="0">
                  <a:pos x="473" y="887"/>
                </a:cxn>
                <a:cxn ang="0">
                  <a:pos x="442" y="966"/>
                </a:cxn>
                <a:cxn ang="0">
                  <a:pos x="420" y="1019"/>
                </a:cxn>
                <a:cxn ang="0">
                  <a:pos x="320" y="1265"/>
                </a:cxn>
                <a:cxn ang="0">
                  <a:pos x="310" y="1356"/>
                </a:cxn>
                <a:cxn ang="0">
                  <a:pos x="324" y="1399"/>
                </a:cxn>
                <a:cxn ang="0">
                  <a:pos x="365" y="1414"/>
                </a:cxn>
                <a:cxn ang="0">
                  <a:pos x="446" y="1390"/>
                </a:cxn>
                <a:cxn ang="0">
                  <a:pos x="524" y="1316"/>
                </a:cxn>
                <a:cxn ang="0">
                  <a:pos x="588" y="1196"/>
                </a:cxn>
                <a:cxn ang="0">
                  <a:pos x="613" y="1129"/>
                </a:cxn>
                <a:cxn ang="0">
                  <a:pos x="635" y="1113"/>
                </a:cxn>
                <a:cxn ang="0">
                  <a:pos x="658" y="1112"/>
                </a:cxn>
                <a:cxn ang="0">
                  <a:pos x="678" y="1122"/>
                </a:cxn>
                <a:cxn ang="0">
                  <a:pos x="684" y="1149"/>
                </a:cxn>
                <a:cxn ang="0">
                  <a:pos x="667" y="1199"/>
                </a:cxn>
                <a:cxn ang="0">
                  <a:pos x="631" y="1276"/>
                </a:cxn>
                <a:cxn ang="0">
                  <a:pos x="576" y="1359"/>
                </a:cxn>
                <a:cxn ang="0">
                  <a:pos x="498" y="1430"/>
                </a:cxn>
                <a:cxn ang="0">
                  <a:pos x="397" y="1469"/>
                </a:cxn>
                <a:cxn ang="0">
                  <a:pos x="282" y="1461"/>
                </a:cxn>
                <a:cxn ang="0">
                  <a:pos x="193" y="1407"/>
                </a:cxn>
                <a:cxn ang="0">
                  <a:pos x="147" y="1321"/>
                </a:cxn>
                <a:cxn ang="0">
                  <a:pos x="151" y="1239"/>
                </a:cxn>
                <a:cxn ang="0">
                  <a:pos x="304" y="844"/>
                </a:cxn>
                <a:cxn ang="0">
                  <a:pos x="346" y="745"/>
                </a:cxn>
                <a:cxn ang="0">
                  <a:pos x="367" y="683"/>
                </a:cxn>
                <a:cxn ang="0">
                  <a:pos x="374" y="639"/>
                </a:cxn>
                <a:cxn ang="0">
                  <a:pos x="370" y="583"/>
                </a:cxn>
                <a:cxn ang="0">
                  <a:pos x="346" y="551"/>
                </a:cxn>
                <a:cxn ang="0">
                  <a:pos x="294" y="549"/>
                </a:cxn>
                <a:cxn ang="0">
                  <a:pos x="216" y="585"/>
                </a:cxn>
                <a:cxn ang="0">
                  <a:pos x="141" y="673"/>
                </a:cxn>
                <a:cxn ang="0">
                  <a:pos x="80" y="815"/>
                </a:cxn>
                <a:cxn ang="0">
                  <a:pos x="65" y="844"/>
                </a:cxn>
                <a:cxn ang="0">
                  <a:pos x="34" y="849"/>
                </a:cxn>
                <a:cxn ang="0">
                  <a:pos x="12" y="843"/>
                </a:cxn>
                <a:cxn ang="0">
                  <a:pos x="0" y="819"/>
                </a:cxn>
                <a:cxn ang="0">
                  <a:pos x="9" y="779"/>
                </a:cxn>
                <a:cxn ang="0">
                  <a:pos x="39" y="709"/>
                </a:cxn>
                <a:cxn ang="0">
                  <a:pos x="90" y="627"/>
                </a:cxn>
                <a:cxn ang="0">
                  <a:pos x="161" y="550"/>
                </a:cxn>
                <a:cxn ang="0">
                  <a:pos x="254" y="499"/>
                </a:cxn>
                <a:cxn ang="0">
                  <a:pos x="535" y="0"/>
                </a:cxn>
                <a:cxn ang="0">
                  <a:pos x="592" y="17"/>
                </a:cxn>
                <a:cxn ang="0">
                  <a:pos x="620" y="56"/>
                </a:cxn>
                <a:cxn ang="0">
                  <a:pos x="624" y="83"/>
                </a:cxn>
                <a:cxn ang="0">
                  <a:pos x="595" y="155"/>
                </a:cxn>
                <a:cxn ang="0">
                  <a:pos x="527" y="201"/>
                </a:cxn>
                <a:cxn ang="0">
                  <a:pos x="460" y="196"/>
                </a:cxn>
                <a:cxn ang="0">
                  <a:pos x="422" y="162"/>
                </a:cxn>
                <a:cxn ang="0">
                  <a:pos x="409" y="117"/>
                </a:cxn>
                <a:cxn ang="0">
                  <a:pos x="439" y="44"/>
                </a:cxn>
                <a:cxn ang="0">
                  <a:pos x="509" y="3"/>
                </a:cxn>
              </a:cxnLst>
              <a:rect l="0" t="0" r="r" b="b"/>
              <a:pathLst>
                <a:path w="685" h="1473">
                  <a:moveTo>
                    <a:pt x="329" y="488"/>
                  </a:moveTo>
                  <a:lnTo>
                    <a:pt x="368" y="491"/>
                  </a:lnTo>
                  <a:lnTo>
                    <a:pt x="404" y="499"/>
                  </a:lnTo>
                  <a:lnTo>
                    <a:pt x="437" y="513"/>
                  </a:lnTo>
                  <a:lnTo>
                    <a:pt x="466" y="531"/>
                  </a:lnTo>
                  <a:lnTo>
                    <a:pt x="492" y="554"/>
                  </a:lnTo>
                  <a:lnTo>
                    <a:pt x="512" y="580"/>
                  </a:lnTo>
                  <a:lnTo>
                    <a:pt x="527" y="608"/>
                  </a:lnTo>
                  <a:lnTo>
                    <a:pt x="536" y="640"/>
                  </a:lnTo>
                  <a:lnTo>
                    <a:pt x="539" y="673"/>
                  </a:lnTo>
                  <a:lnTo>
                    <a:pt x="538" y="690"/>
                  </a:lnTo>
                  <a:lnTo>
                    <a:pt x="536" y="707"/>
                  </a:lnTo>
                  <a:lnTo>
                    <a:pt x="534" y="725"/>
                  </a:lnTo>
                  <a:lnTo>
                    <a:pt x="529" y="741"/>
                  </a:lnTo>
                  <a:lnTo>
                    <a:pt x="525" y="751"/>
                  </a:lnTo>
                  <a:lnTo>
                    <a:pt x="521" y="766"/>
                  </a:lnTo>
                  <a:lnTo>
                    <a:pt x="513" y="785"/>
                  </a:lnTo>
                  <a:lnTo>
                    <a:pt x="505" y="808"/>
                  </a:lnTo>
                  <a:lnTo>
                    <a:pt x="494" y="833"/>
                  </a:lnTo>
                  <a:lnTo>
                    <a:pt x="484" y="859"/>
                  </a:lnTo>
                  <a:lnTo>
                    <a:pt x="473" y="887"/>
                  </a:lnTo>
                  <a:lnTo>
                    <a:pt x="461" y="914"/>
                  </a:lnTo>
                  <a:lnTo>
                    <a:pt x="451" y="941"/>
                  </a:lnTo>
                  <a:lnTo>
                    <a:pt x="442" y="966"/>
                  </a:lnTo>
                  <a:lnTo>
                    <a:pt x="432" y="987"/>
                  </a:lnTo>
                  <a:lnTo>
                    <a:pt x="425" y="1005"/>
                  </a:lnTo>
                  <a:lnTo>
                    <a:pt x="420" y="1019"/>
                  </a:lnTo>
                  <a:lnTo>
                    <a:pt x="344" y="1195"/>
                  </a:lnTo>
                  <a:lnTo>
                    <a:pt x="330" y="1231"/>
                  </a:lnTo>
                  <a:lnTo>
                    <a:pt x="320" y="1265"/>
                  </a:lnTo>
                  <a:lnTo>
                    <a:pt x="313" y="1300"/>
                  </a:lnTo>
                  <a:lnTo>
                    <a:pt x="309" y="1337"/>
                  </a:lnTo>
                  <a:lnTo>
                    <a:pt x="310" y="1356"/>
                  </a:lnTo>
                  <a:lnTo>
                    <a:pt x="313" y="1373"/>
                  </a:lnTo>
                  <a:lnTo>
                    <a:pt x="317" y="1388"/>
                  </a:lnTo>
                  <a:lnTo>
                    <a:pt x="324" y="1399"/>
                  </a:lnTo>
                  <a:lnTo>
                    <a:pt x="333" y="1407"/>
                  </a:lnTo>
                  <a:lnTo>
                    <a:pt x="347" y="1413"/>
                  </a:lnTo>
                  <a:lnTo>
                    <a:pt x="365" y="1414"/>
                  </a:lnTo>
                  <a:lnTo>
                    <a:pt x="392" y="1411"/>
                  </a:lnTo>
                  <a:lnTo>
                    <a:pt x="420" y="1403"/>
                  </a:lnTo>
                  <a:lnTo>
                    <a:pt x="446" y="1390"/>
                  </a:lnTo>
                  <a:lnTo>
                    <a:pt x="473" y="1371"/>
                  </a:lnTo>
                  <a:lnTo>
                    <a:pt x="500" y="1346"/>
                  </a:lnTo>
                  <a:lnTo>
                    <a:pt x="524" y="1316"/>
                  </a:lnTo>
                  <a:lnTo>
                    <a:pt x="548" y="1281"/>
                  </a:lnTo>
                  <a:lnTo>
                    <a:pt x="569" y="1241"/>
                  </a:lnTo>
                  <a:lnTo>
                    <a:pt x="588" y="1196"/>
                  </a:lnTo>
                  <a:lnTo>
                    <a:pt x="605" y="1146"/>
                  </a:lnTo>
                  <a:lnTo>
                    <a:pt x="609" y="1137"/>
                  </a:lnTo>
                  <a:lnTo>
                    <a:pt x="613" y="1129"/>
                  </a:lnTo>
                  <a:lnTo>
                    <a:pt x="617" y="1122"/>
                  </a:lnTo>
                  <a:lnTo>
                    <a:pt x="624" y="1116"/>
                  </a:lnTo>
                  <a:lnTo>
                    <a:pt x="635" y="1113"/>
                  </a:lnTo>
                  <a:lnTo>
                    <a:pt x="649" y="1112"/>
                  </a:lnTo>
                  <a:lnTo>
                    <a:pt x="653" y="1112"/>
                  </a:lnTo>
                  <a:lnTo>
                    <a:pt x="658" y="1112"/>
                  </a:lnTo>
                  <a:lnTo>
                    <a:pt x="665" y="1114"/>
                  </a:lnTo>
                  <a:lnTo>
                    <a:pt x="672" y="1118"/>
                  </a:lnTo>
                  <a:lnTo>
                    <a:pt x="678" y="1122"/>
                  </a:lnTo>
                  <a:lnTo>
                    <a:pt x="683" y="1130"/>
                  </a:lnTo>
                  <a:lnTo>
                    <a:pt x="685" y="1141"/>
                  </a:lnTo>
                  <a:lnTo>
                    <a:pt x="684" y="1149"/>
                  </a:lnTo>
                  <a:lnTo>
                    <a:pt x="680" y="1162"/>
                  </a:lnTo>
                  <a:lnTo>
                    <a:pt x="676" y="1179"/>
                  </a:lnTo>
                  <a:lnTo>
                    <a:pt x="667" y="1199"/>
                  </a:lnTo>
                  <a:lnTo>
                    <a:pt x="658" y="1223"/>
                  </a:lnTo>
                  <a:lnTo>
                    <a:pt x="647" y="1249"/>
                  </a:lnTo>
                  <a:lnTo>
                    <a:pt x="631" y="1276"/>
                  </a:lnTo>
                  <a:lnTo>
                    <a:pt x="615" y="1304"/>
                  </a:lnTo>
                  <a:lnTo>
                    <a:pt x="596" y="1332"/>
                  </a:lnTo>
                  <a:lnTo>
                    <a:pt x="576" y="1359"/>
                  </a:lnTo>
                  <a:lnTo>
                    <a:pt x="552" y="1385"/>
                  </a:lnTo>
                  <a:lnTo>
                    <a:pt x="527" y="1409"/>
                  </a:lnTo>
                  <a:lnTo>
                    <a:pt x="498" y="1430"/>
                  </a:lnTo>
                  <a:lnTo>
                    <a:pt x="467" y="1448"/>
                  </a:lnTo>
                  <a:lnTo>
                    <a:pt x="434" y="1461"/>
                  </a:lnTo>
                  <a:lnTo>
                    <a:pt x="397" y="1469"/>
                  </a:lnTo>
                  <a:lnTo>
                    <a:pt x="359" y="1473"/>
                  </a:lnTo>
                  <a:lnTo>
                    <a:pt x="320" y="1469"/>
                  </a:lnTo>
                  <a:lnTo>
                    <a:pt x="282" y="1461"/>
                  </a:lnTo>
                  <a:lnTo>
                    <a:pt x="249" y="1448"/>
                  </a:lnTo>
                  <a:lnTo>
                    <a:pt x="218" y="1430"/>
                  </a:lnTo>
                  <a:lnTo>
                    <a:pt x="193" y="1407"/>
                  </a:lnTo>
                  <a:lnTo>
                    <a:pt x="173" y="1381"/>
                  </a:lnTo>
                  <a:lnTo>
                    <a:pt x="157" y="1352"/>
                  </a:lnTo>
                  <a:lnTo>
                    <a:pt x="147" y="1321"/>
                  </a:lnTo>
                  <a:lnTo>
                    <a:pt x="144" y="1288"/>
                  </a:lnTo>
                  <a:lnTo>
                    <a:pt x="146" y="1263"/>
                  </a:lnTo>
                  <a:lnTo>
                    <a:pt x="151" y="1239"/>
                  </a:lnTo>
                  <a:lnTo>
                    <a:pt x="158" y="1216"/>
                  </a:lnTo>
                  <a:lnTo>
                    <a:pt x="165" y="1195"/>
                  </a:lnTo>
                  <a:lnTo>
                    <a:pt x="304" y="844"/>
                  </a:lnTo>
                  <a:lnTo>
                    <a:pt x="321" y="806"/>
                  </a:lnTo>
                  <a:lnTo>
                    <a:pt x="335" y="774"/>
                  </a:lnTo>
                  <a:lnTo>
                    <a:pt x="346" y="745"/>
                  </a:lnTo>
                  <a:lnTo>
                    <a:pt x="356" y="722"/>
                  </a:lnTo>
                  <a:lnTo>
                    <a:pt x="361" y="701"/>
                  </a:lnTo>
                  <a:lnTo>
                    <a:pt x="367" y="683"/>
                  </a:lnTo>
                  <a:lnTo>
                    <a:pt x="371" y="667"/>
                  </a:lnTo>
                  <a:lnTo>
                    <a:pt x="373" y="652"/>
                  </a:lnTo>
                  <a:lnTo>
                    <a:pt x="374" y="639"/>
                  </a:lnTo>
                  <a:lnTo>
                    <a:pt x="374" y="624"/>
                  </a:lnTo>
                  <a:lnTo>
                    <a:pt x="373" y="601"/>
                  </a:lnTo>
                  <a:lnTo>
                    <a:pt x="370" y="583"/>
                  </a:lnTo>
                  <a:lnTo>
                    <a:pt x="364" y="570"/>
                  </a:lnTo>
                  <a:lnTo>
                    <a:pt x="356" y="558"/>
                  </a:lnTo>
                  <a:lnTo>
                    <a:pt x="346" y="551"/>
                  </a:lnTo>
                  <a:lnTo>
                    <a:pt x="333" y="548"/>
                  </a:lnTo>
                  <a:lnTo>
                    <a:pt x="320" y="547"/>
                  </a:lnTo>
                  <a:lnTo>
                    <a:pt x="294" y="549"/>
                  </a:lnTo>
                  <a:lnTo>
                    <a:pt x="267" y="556"/>
                  </a:lnTo>
                  <a:lnTo>
                    <a:pt x="242" y="568"/>
                  </a:lnTo>
                  <a:lnTo>
                    <a:pt x="216" y="585"/>
                  </a:lnTo>
                  <a:lnTo>
                    <a:pt x="190" y="609"/>
                  </a:lnTo>
                  <a:lnTo>
                    <a:pt x="166" y="638"/>
                  </a:lnTo>
                  <a:lnTo>
                    <a:pt x="141" y="673"/>
                  </a:lnTo>
                  <a:lnTo>
                    <a:pt x="119" y="714"/>
                  </a:lnTo>
                  <a:lnTo>
                    <a:pt x="98" y="760"/>
                  </a:lnTo>
                  <a:lnTo>
                    <a:pt x="80" y="815"/>
                  </a:lnTo>
                  <a:lnTo>
                    <a:pt x="76" y="827"/>
                  </a:lnTo>
                  <a:lnTo>
                    <a:pt x="72" y="837"/>
                  </a:lnTo>
                  <a:lnTo>
                    <a:pt x="65" y="844"/>
                  </a:lnTo>
                  <a:lnTo>
                    <a:pt x="54" y="848"/>
                  </a:lnTo>
                  <a:lnTo>
                    <a:pt x="39" y="849"/>
                  </a:lnTo>
                  <a:lnTo>
                    <a:pt x="34" y="849"/>
                  </a:lnTo>
                  <a:lnTo>
                    <a:pt x="27" y="848"/>
                  </a:lnTo>
                  <a:lnTo>
                    <a:pt x="19" y="846"/>
                  </a:lnTo>
                  <a:lnTo>
                    <a:pt x="12" y="843"/>
                  </a:lnTo>
                  <a:lnTo>
                    <a:pt x="5" y="838"/>
                  </a:lnTo>
                  <a:lnTo>
                    <a:pt x="1" y="831"/>
                  </a:lnTo>
                  <a:lnTo>
                    <a:pt x="0" y="819"/>
                  </a:lnTo>
                  <a:lnTo>
                    <a:pt x="1" y="811"/>
                  </a:lnTo>
                  <a:lnTo>
                    <a:pt x="4" y="798"/>
                  </a:lnTo>
                  <a:lnTo>
                    <a:pt x="9" y="779"/>
                  </a:lnTo>
                  <a:lnTo>
                    <a:pt x="17" y="759"/>
                  </a:lnTo>
                  <a:lnTo>
                    <a:pt x="27" y="735"/>
                  </a:lnTo>
                  <a:lnTo>
                    <a:pt x="39" y="709"/>
                  </a:lnTo>
                  <a:lnTo>
                    <a:pt x="54" y="683"/>
                  </a:lnTo>
                  <a:lnTo>
                    <a:pt x="71" y="655"/>
                  </a:lnTo>
                  <a:lnTo>
                    <a:pt x="90" y="627"/>
                  </a:lnTo>
                  <a:lnTo>
                    <a:pt x="111" y="600"/>
                  </a:lnTo>
                  <a:lnTo>
                    <a:pt x="136" y="574"/>
                  </a:lnTo>
                  <a:lnTo>
                    <a:pt x="161" y="550"/>
                  </a:lnTo>
                  <a:lnTo>
                    <a:pt x="190" y="530"/>
                  </a:lnTo>
                  <a:lnTo>
                    <a:pt x="222" y="513"/>
                  </a:lnTo>
                  <a:lnTo>
                    <a:pt x="254" y="499"/>
                  </a:lnTo>
                  <a:lnTo>
                    <a:pt x="290" y="491"/>
                  </a:lnTo>
                  <a:lnTo>
                    <a:pt x="329" y="488"/>
                  </a:lnTo>
                  <a:close/>
                  <a:moveTo>
                    <a:pt x="535" y="0"/>
                  </a:moveTo>
                  <a:lnTo>
                    <a:pt x="557" y="2"/>
                  </a:lnTo>
                  <a:lnTo>
                    <a:pt x="576" y="8"/>
                  </a:lnTo>
                  <a:lnTo>
                    <a:pt x="592" y="17"/>
                  </a:lnTo>
                  <a:lnTo>
                    <a:pt x="603" y="30"/>
                  </a:lnTo>
                  <a:lnTo>
                    <a:pt x="613" y="42"/>
                  </a:lnTo>
                  <a:lnTo>
                    <a:pt x="620" y="56"/>
                  </a:lnTo>
                  <a:lnTo>
                    <a:pt x="623" y="70"/>
                  </a:lnTo>
                  <a:lnTo>
                    <a:pt x="624" y="83"/>
                  </a:lnTo>
                  <a:lnTo>
                    <a:pt x="624" y="83"/>
                  </a:lnTo>
                  <a:lnTo>
                    <a:pt x="621" y="109"/>
                  </a:lnTo>
                  <a:lnTo>
                    <a:pt x="610" y="133"/>
                  </a:lnTo>
                  <a:lnTo>
                    <a:pt x="595" y="155"/>
                  </a:lnTo>
                  <a:lnTo>
                    <a:pt x="576" y="176"/>
                  </a:lnTo>
                  <a:lnTo>
                    <a:pt x="552" y="191"/>
                  </a:lnTo>
                  <a:lnTo>
                    <a:pt x="527" y="201"/>
                  </a:lnTo>
                  <a:lnTo>
                    <a:pt x="500" y="205"/>
                  </a:lnTo>
                  <a:lnTo>
                    <a:pt x="479" y="203"/>
                  </a:lnTo>
                  <a:lnTo>
                    <a:pt x="460" y="196"/>
                  </a:lnTo>
                  <a:lnTo>
                    <a:pt x="444" y="187"/>
                  </a:lnTo>
                  <a:lnTo>
                    <a:pt x="432" y="176"/>
                  </a:lnTo>
                  <a:lnTo>
                    <a:pt x="422" y="162"/>
                  </a:lnTo>
                  <a:lnTo>
                    <a:pt x="415" y="148"/>
                  </a:lnTo>
                  <a:lnTo>
                    <a:pt x="410" y="133"/>
                  </a:lnTo>
                  <a:lnTo>
                    <a:pt x="409" y="117"/>
                  </a:lnTo>
                  <a:lnTo>
                    <a:pt x="413" y="91"/>
                  </a:lnTo>
                  <a:lnTo>
                    <a:pt x="424" y="67"/>
                  </a:lnTo>
                  <a:lnTo>
                    <a:pt x="439" y="44"/>
                  </a:lnTo>
                  <a:lnTo>
                    <a:pt x="460" y="26"/>
                  </a:lnTo>
                  <a:lnTo>
                    <a:pt x="484" y="13"/>
                  </a:lnTo>
                  <a:lnTo>
                    <a:pt x="509" y="3"/>
                  </a:lnTo>
                  <a:lnTo>
                    <a:pt x="53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 name="Oval 31"/>
          <p:cNvSpPr/>
          <p:nvPr/>
        </p:nvSpPr>
        <p:spPr>
          <a:xfrm>
            <a:off x="4267200" y="4800600"/>
            <a:ext cx="228600" cy="22860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3" name="Straight Arrow Connector 32"/>
          <p:cNvCxnSpPr/>
          <p:nvPr/>
        </p:nvCxnSpPr>
        <p:spPr>
          <a:xfrm flipV="1">
            <a:off x="3733800" y="4953000"/>
            <a:ext cx="609600" cy="914400"/>
          </a:xfrm>
          <a:prstGeom prst="straightConnector1">
            <a:avLst/>
          </a:prstGeom>
          <a:ln w="381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17"/>
          <p:cNvGrpSpPr>
            <a:grpSpLocks noChangeAspect="1"/>
          </p:cNvGrpSpPr>
          <p:nvPr>
            <p:custDataLst>
              <p:tags r:id="rId5"/>
            </p:custDataLst>
          </p:nvPr>
        </p:nvGrpSpPr>
        <p:grpSpPr bwMode="auto">
          <a:xfrm>
            <a:off x="4191000" y="4267200"/>
            <a:ext cx="509383" cy="430848"/>
            <a:chOff x="4836" y="3377"/>
            <a:chExt cx="1868" cy="1580"/>
          </a:xfrm>
        </p:grpSpPr>
        <p:sp>
          <p:nvSpPr>
            <p:cNvPr id="35" name="Freeform 19"/>
            <p:cNvSpPr>
              <a:spLocks/>
            </p:cNvSpPr>
            <p:nvPr/>
          </p:nvSpPr>
          <p:spPr bwMode="auto">
            <a:xfrm>
              <a:off x="4836" y="3377"/>
              <a:ext cx="1549" cy="1145"/>
            </a:xfrm>
            <a:custGeom>
              <a:avLst/>
              <a:gdLst/>
              <a:ahLst/>
              <a:cxnLst>
                <a:cxn ang="0">
                  <a:pos x="300" y="8"/>
                </a:cxn>
                <a:cxn ang="0">
                  <a:pos x="769" y="0"/>
                </a:cxn>
                <a:cxn ang="0">
                  <a:pos x="797" y="7"/>
                </a:cxn>
                <a:cxn ang="0">
                  <a:pos x="812" y="56"/>
                </a:cxn>
                <a:cxn ang="0">
                  <a:pos x="781" y="93"/>
                </a:cxn>
                <a:cxn ang="0">
                  <a:pos x="698" y="99"/>
                </a:cxn>
                <a:cxn ang="0">
                  <a:pos x="572" y="125"/>
                </a:cxn>
                <a:cxn ang="0">
                  <a:pos x="520" y="165"/>
                </a:cxn>
                <a:cxn ang="0">
                  <a:pos x="509" y="206"/>
                </a:cxn>
                <a:cxn ang="0">
                  <a:pos x="1397" y="178"/>
                </a:cxn>
                <a:cxn ang="0">
                  <a:pos x="1377" y="124"/>
                </a:cxn>
                <a:cxn ang="0">
                  <a:pos x="1304" y="99"/>
                </a:cxn>
                <a:cxn ang="0">
                  <a:pos x="1200" y="95"/>
                </a:cxn>
                <a:cxn ang="0">
                  <a:pos x="1158" y="75"/>
                </a:cxn>
                <a:cxn ang="0">
                  <a:pos x="1172" y="14"/>
                </a:cxn>
                <a:cxn ang="0">
                  <a:pos x="1209" y="0"/>
                </a:cxn>
                <a:cxn ang="0">
                  <a:pos x="1318" y="3"/>
                </a:cxn>
                <a:cxn ang="0">
                  <a:pos x="1483" y="9"/>
                </a:cxn>
                <a:cxn ang="0">
                  <a:pos x="1799" y="3"/>
                </a:cxn>
                <a:cxn ang="0">
                  <a:pos x="1948" y="3"/>
                </a:cxn>
                <a:cxn ang="0">
                  <a:pos x="1970" y="36"/>
                </a:cxn>
                <a:cxn ang="0">
                  <a:pos x="1949" y="89"/>
                </a:cxn>
                <a:cxn ang="0">
                  <a:pos x="1888" y="97"/>
                </a:cxn>
                <a:cxn ang="0">
                  <a:pos x="1744" y="119"/>
                </a:cxn>
                <a:cxn ang="0">
                  <a:pos x="1684" y="166"/>
                </a:cxn>
                <a:cxn ang="0">
                  <a:pos x="1670" y="223"/>
                </a:cxn>
                <a:cxn ang="0">
                  <a:pos x="2628" y="333"/>
                </a:cxn>
                <a:cxn ang="0">
                  <a:pos x="2665" y="245"/>
                </a:cxn>
                <a:cxn ang="0">
                  <a:pos x="2646" y="160"/>
                </a:cxn>
                <a:cxn ang="0">
                  <a:pos x="2573" y="114"/>
                </a:cxn>
                <a:cxn ang="0">
                  <a:pos x="2485" y="97"/>
                </a:cxn>
                <a:cxn ang="0">
                  <a:pos x="2449" y="90"/>
                </a:cxn>
                <a:cxn ang="0">
                  <a:pos x="2438" y="41"/>
                </a:cxn>
                <a:cxn ang="0">
                  <a:pos x="2470" y="3"/>
                </a:cxn>
                <a:cxn ang="0">
                  <a:pos x="2575" y="1"/>
                </a:cxn>
                <a:cxn ang="0">
                  <a:pos x="2904" y="8"/>
                </a:cxn>
                <a:cxn ang="0">
                  <a:pos x="3087" y="8"/>
                </a:cxn>
                <a:cxn ang="0">
                  <a:pos x="3097" y="56"/>
                </a:cxn>
                <a:cxn ang="0">
                  <a:pos x="3071" y="94"/>
                </a:cxn>
                <a:cxn ang="0">
                  <a:pos x="2993" y="105"/>
                </a:cxn>
                <a:cxn ang="0">
                  <a:pos x="2850" y="168"/>
                </a:cxn>
                <a:cxn ang="0">
                  <a:pos x="2752" y="277"/>
                </a:cxn>
                <a:cxn ang="0">
                  <a:pos x="2691" y="378"/>
                </a:cxn>
                <a:cxn ang="0">
                  <a:pos x="1639" y="2272"/>
                </a:cxn>
                <a:cxn ang="0">
                  <a:pos x="1576" y="2289"/>
                </a:cxn>
                <a:cxn ang="0">
                  <a:pos x="1546" y="2236"/>
                </a:cxn>
                <a:cxn ang="0">
                  <a:pos x="495" y="2245"/>
                </a:cxn>
                <a:cxn ang="0">
                  <a:pos x="451" y="2289"/>
                </a:cxn>
                <a:cxn ang="0">
                  <a:pos x="398" y="2276"/>
                </a:cxn>
                <a:cxn ang="0">
                  <a:pos x="382" y="2204"/>
                </a:cxn>
                <a:cxn ang="0">
                  <a:pos x="235" y="157"/>
                </a:cxn>
                <a:cxn ang="0">
                  <a:pos x="195" y="111"/>
                </a:cxn>
                <a:cxn ang="0">
                  <a:pos x="78" y="97"/>
                </a:cxn>
                <a:cxn ang="0">
                  <a:pos x="15" y="90"/>
                </a:cxn>
                <a:cxn ang="0">
                  <a:pos x="1" y="41"/>
                </a:cxn>
                <a:cxn ang="0">
                  <a:pos x="29" y="3"/>
                </a:cxn>
              </a:cxnLst>
              <a:rect l="0" t="0" r="r" b="b"/>
              <a:pathLst>
                <a:path w="3098" h="2291">
                  <a:moveTo>
                    <a:pt x="53" y="0"/>
                  </a:moveTo>
                  <a:lnTo>
                    <a:pt x="134" y="1"/>
                  </a:lnTo>
                  <a:lnTo>
                    <a:pt x="217" y="5"/>
                  </a:lnTo>
                  <a:lnTo>
                    <a:pt x="300" y="8"/>
                  </a:lnTo>
                  <a:lnTo>
                    <a:pt x="382" y="10"/>
                  </a:lnTo>
                  <a:lnTo>
                    <a:pt x="510" y="8"/>
                  </a:lnTo>
                  <a:lnTo>
                    <a:pt x="640" y="3"/>
                  </a:lnTo>
                  <a:lnTo>
                    <a:pt x="769" y="0"/>
                  </a:lnTo>
                  <a:lnTo>
                    <a:pt x="772" y="0"/>
                  </a:lnTo>
                  <a:lnTo>
                    <a:pt x="780" y="0"/>
                  </a:lnTo>
                  <a:lnTo>
                    <a:pt x="789" y="3"/>
                  </a:lnTo>
                  <a:lnTo>
                    <a:pt x="797" y="7"/>
                  </a:lnTo>
                  <a:lnTo>
                    <a:pt x="805" y="13"/>
                  </a:lnTo>
                  <a:lnTo>
                    <a:pt x="811" y="22"/>
                  </a:lnTo>
                  <a:lnTo>
                    <a:pt x="813" y="36"/>
                  </a:lnTo>
                  <a:lnTo>
                    <a:pt x="812" y="56"/>
                  </a:lnTo>
                  <a:lnTo>
                    <a:pt x="807" y="71"/>
                  </a:lnTo>
                  <a:lnTo>
                    <a:pt x="801" y="81"/>
                  </a:lnTo>
                  <a:lnTo>
                    <a:pt x="792" y="89"/>
                  </a:lnTo>
                  <a:lnTo>
                    <a:pt x="781" y="93"/>
                  </a:lnTo>
                  <a:lnTo>
                    <a:pt x="770" y="95"/>
                  </a:lnTo>
                  <a:lnTo>
                    <a:pt x="758" y="97"/>
                  </a:lnTo>
                  <a:lnTo>
                    <a:pt x="745" y="97"/>
                  </a:lnTo>
                  <a:lnTo>
                    <a:pt x="698" y="99"/>
                  </a:lnTo>
                  <a:lnTo>
                    <a:pt x="657" y="103"/>
                  </a:lnTo>
                  <a:lnTo>
                    <a:pt x="623" y="108"/>
                  </a:lnTo>
                  <a:lnTo>
                    <a:pt x="596" y="116"/>
                  </a:lnTo>
                  <a:lnTo>
                    <a:pt x="572" y="125"/>
                  </a:lnTo>
                  <a:lnTo>
                    <a:pt x="554" y="134"/>
                  </a:lnTo>
                  <a:lnTo>
                    <a:pt x="539" y="144"/>
                  </a:lnTo>
                  <a:lnTo>
                    <a:pt x="528" y="155"/>
                  </a:lnTo>
                  <a:lnTo>
                    <a:pt x="520" y="165"/>
                  </a:lnTo>
                  <a:lnTo>
                    <a:pt x="515" y="177"/>
                  </a:lnTo>
                  <a:lnTo>
                    <a:pt x="512" y="187"/>
                  </a:lnTo>
                  <a:lnTo>
                    <a:pt x="510" y="197"/>
                  </a:lnTo>
                  <a:lnTo>
                    <a:pt x="509" y="206"/>
                  </a:lnTo>
                  <a:lnTo>
                    <a:pt x="509" y="214"/>
                  </a:lnTo>
                  <a:lnTo>
                    <a:pt x="627" y="1867"/>
                  </a:lnTo>
                  <a:lnTo>
                    <a:pt x="1417" y="429"/>
                  </a:lnTo>
                  <a:lnTo>
                    <a:pt x="1397" y="178"/>
                  </a:lnTo>
                  <a:lnTo>
                    <a:pt x="1394" y="161"/>
                  </a:lnTo>
                  <a:lnTo>
                    <a:pt x="1392" y="147"/>
                  </a:lnTo>
                  <a:lnTo>
                    <a:pt x="1386" y="134"/>
                  </a:lnTo>
                  <a:lnTo>
                    <a:pt x="1377" y="124"/>
                  </a:lnTo>
                  <a:lnTo>
                    <a:pt x="1366" y="115"/>
                  </a:lnTo>
                  <a:lnTo>
                    <a:pt x="1350" y="108"/>
                  </a:lnTo>
                  <a:lnTo>
                    <a:pt x="1330" y="103"/>
                  </a:lnTo>
                  <a:lnTo>
                    <a:pt x="1304" y="99"/>
                  </a:lnTo>
                  <a:lnTo>
                    <a:pt x="1273" y="97"/>
                  </a:lnTo>
                  <a:lnTo>
                    <a:pt x="1235" y="97"/>
                  </a:lnTo>
                  <a:lnTo>
                    <a:pt x="1216" y="97"/>
                  </a:lnTo>
                  <a:lnTo>
                    <a:pt x="1200" y="95"/>
                  </a:lnTo>
                  <a:lnTo>
                    <a:pt x="1185" y="94"/>
                  </a:lnTo>
                  <a:lnTo>
                    <a:pt x="1173" y="90"/>
                  </a:lnTo>
                  <a:lnTo>
                    <a:pt x="1164" y="84"/>
                  </a:lnTo>
                  <a:lnTo>
                    <a:pt x="1158" y="75"/>
                  </a:lnTo>
                  <a:lnTo>
                    <a:pt x="1157" y="61"/>
                  </a:lnTo>
                  <a:lnTo>
                    <a:pt x="1158" y="41"/>
                  </a:lnTo>
                  <a:lnTo>
                    <a:pt x="1163" y="26"/>
                  </a:lnTo>
                  <a:lnTo>
                    <a:pt x="1172" y="14"/>
                  </a:lnTo>
                  <a:lnTo>
                    <a:pt x="1180" y="8"/>
                  </a:lnTo>
                  <a:lnTo>
                    <a:pt x="1190" y="3"/>
                  </a:lnTo>
                  <a:lnTo>
                    <a:pt x="1200" y="0"/>
                  </a:lnTo>
                  <a:lnTo>
                    <a:pt x="1209" y="0"/>
                  </a:lnTo>
                  <a:lnTo>
                    <a:pt x="1215" y="0"/>
                  </a:lnTo>
                  <a:lnTo>
                    <a:pt x="1243" y="0"/>
                  </a:lnTo>
                  <a:lnTo>
                    <a:pt x="1278" y="1"/>
                  </a:lnTo>
                  <a:lnTo>
                    <a:pt x="1318" y="3"/>
                  </a:lnTo>
                  <a:lnTo>
                    <a:pt x="1360" y="4"/>
                  </a:lnTo>
                  <a:lnTo>
                    <a:pt x="1403" y="5"/>
                  </a:lnTo>
                  <a:lnTo>
                    <a:pt x="1445" y="8"/>
                  </a:lnTo>
                  <a:lnTo>
                    <a:pt x="1483" y="9"/>
                  </a:lnTo>
                  <a:lnTo>
                    <a:pt x="1517" y="9"/>
                  </a:lnTo>
                  <a:lnTo>
                    <a:pt x="1544" y="10"/>
                  </a:lnTo>
                  <a:lnTo>
                    <a:pt x="1671" y="8"/>
                  </a:lnTo>
                  <a:lnTo>
                    <a:pt x="1799" y="3"/>
                  </a:lnTo>
                  <a:lnTo>
                    <a:pt x="1926" y="0"/>
                  </a:lnTo>
                  <a:lnTo>
                    <a:pt x="1932" y="0"/>
                  </a:lnTo>
                  <a:lnTo>
                    <a:pt x="1940" y="0"/>
                  </a:lnTo>
                  <a:lnTo>
                    <a:pt x="1948" y="3"/>
                  </a:lnTo>
                  <a:lnTo>
                    <a:pt x="1956" y="7"/>
                  </a:lnTo>
                  <a:lnTo>
                    <a:pt x="1963" y="13"/>
                  </a:lnTo>
                  <a:lnTo>
                    <a:pt x="1968" y="22"/>
                  </a:lnTo>
                  <a:lnTo>
                    <a:pt x="1970" y="36"/>
                  </a:lnTo>
                  <a:lnTo>
                    <a:pt x="1969" y="56"/>
                  </a:lnTo>
                  <a:lnTo>
                    <a:pt x="1966" y="71"/>
                  </a:lnTo>
                  <a:lnTo>
                    <a:pt x="1958" y="81"/>
                  </a:lnTo>
                  <a:lnTo>
                    <a:pt x="1949" y="89"/>
                  </a:lnTo>
                  <a:lnTo>
                    <a:pt x="1937" y="93"/>
                  </a:lnTo>
                  <a:lnTo>
                    <a:pt x="1922" y="95"/>
                  </a:lnTo>
                  <a:lnTo>
                    <a:pt x="1906" y="97"/>
                  </a:lnTo>
                  <a:lnTo>
                    <a:pt x="1888" y="97"/>
                  </a:lnTo>
                  <a:lnTo>
                    <a:pt x="1842" y="99"/>
                  </a:lnTo>
                  <a:lnTo>
                    <a:pt x="1804" y="103"/>
                  </a:lnTo>
                  <a:lnTo>
                    <a:pt x="1771" y="111"/>
                  </a:lnTo>
                  <a:lnTo>
                    <a:pt x="1744" y="119"/>
                  </a:lnTo>
                  <a:lnTo>
                    <a:pt x="1723" y="129"/>
                  </a:lnTo>
                  <a:lnTo>
                    <a:pt x="1706" y="141"/>
                  </a:lnTo>
                  <a:lnTo>
                    <a:pt x="1692" y="152"/>
                  </a:lnTo>
                  <a:lnTo>
                    <a:pt x="1684" y="166"/>
                  </a:lnTo>
                  <a:lnTo>
                    <a:pt x="1676" y="179"/>
                  </a:lnTo>
                  <a:lnTo>
                    <a:pt x="1673" y="193"/>
                  </a:lnTo>
                  <a:lnTo>
                    <a:pt x="1670" y="209"/>
                  </a:lnTo>
                  <a:lnTo>
                    <a:pt x="1670" y="223"/>
                  </a:lnTo>
                  <a:lnTo>
                    <a:pt x="1670" y="237"/>
                  </a:lnTo>
                  <a:lnTo>
                    <a:pt x="1671" y="250"/>
                  </a:lnTo>
                  <a:lnTo>
                    <a:pt x="1784" y="1867"/>
                  </a:lnTo>
                  <a:lnTo>
                    <a:pt x="2628" y="333"/>
                  </a:lnTo>
                  <a:lnTo>
                    <a:pt x="2641" y="307"/>
                  </a:lnTo>
                  <a:lnTo>
                    <a:pt x="2652" y="285"/>
                  </a:lnTo>
                  <a:lnTo>
                    <a:pt x="2660" y="264"/>
                  </a:lnTo>
                  <a:lnTo>
                    <a:pt x="2665" y="245"/>
                  </a:lnTo>
                  <a:lnTo>
                    <a:pt x="2667" y="224"/>
                  </a:lnTo>
                  <a:lnTo>
                    <a:pt x="2664" y="200"/>
                  </a:lnTo>
                  <a:lnTo>
                    <a:pt x="2657" y="178"/>
                  </a:lnTo>
                  <a:lnTo>
                    <a:pt x="2646" y="160"/>
                  </a:lnTo>
                  <a:lnTo>
                    <a:pt x="2631" y="144"/>
                  </a:lnTo>
                  <a:lnTo>
                    <a:pt x="2613" y="132"/>
                  </a:lnTo>
                  <a:lnTo>
                    <a:pt x="2594" y="121"/>
                  </a:lnTo>
                  <a:lnTo>
                    <a:pt x="2573" y="114"/>
                  </a:lnTo>
                  <a:lnTo>
                    <a:pt x="2550" y="107"/>
                  </a:lnTo>
                  <a:lnTo>
                    <a:pt x="2528" y="102"/>
                  </a:lnTo>
                  <a:lnTo>
                    <a:pt x="2506" y="99"/>
                  </a:lnTo>
                  <a:lnTo>
                    <a:pt x="2485" y="97"/>
                  </a:lnTo>
                  <a:lnTo>
                    <a:pt x="2476" y="97"/>
                  </a:lnTo>
                  <a:lnTo>
                    <a:pt x="2467" y="95"/>
                  </a:lnTo>
                  <a:lnTo>
                    <a:pt x="2458" y="94"/>
                  </a:lnTo>
                  <a:lnTo>
                    <a:pt x="2449" y="90"/>
                  </a:lnTo>
                  <a:lnTo>
                    <a:pt x="2443" y="84"/>
                  </a:lnTo>
                  <a:lnTo>
                    <a:pt x="2438" y="75"/>
                  </a:lnTo>
                  <a:lnTo>
                    <a:pt x="2437" y="61"/>
                  </a:lnTo>
                  <a:lnTo>
                    <a:pt x="2438" y="41"/>
                  </a:lnTo>
                  <a:lnTo>
                    <a:pt x="2444" y="26"/>
                  </a:lnTo>
                  <a:lnTo>
                    <a:pt x="2451" y="14"/>
                  </a:lnTo>
                  <a:lnTo>
                    <a:pt x="2460" y="8"/>
                  </a:lnTo>
                  <a:lnTo>
                    <a:pt x="2470" y="3"/>
                  </a:lnTo>
                  <a:lnTo>
                    <a:pt x="2480" y="0"/>
                  </a:lnTo>
                  <a:lnTo>
                    <a:pt x="2489" y="0"/>
                  </a:lnTo>
                  <a:lnTo>
                    <a:pt x="2495" y="0"/>
                  </a:lnTo>
                  <a:lnTo>
                    <a:pt x="2575" y="1"/>
                  </a:lnTo>
                  <a:lnTo>
                    <a:pt x="2658" y="5"/>
                  </a:lnTo>
                  <a:lnTo>
                    <a:pt x="2742" y="8"/>
                  </a:lnTo>
                  <a:lnTo>
                    <a:pt x="2824" y="10"/>
                  </a:lnTo>
                  <a:lnTo>
                    <a:pt x="2904" y="8"/>
                  </a:lnTo>
                  <a:lnTo>
                    <a:pt x="2984" y="3"/>
                  </a:lnTo>
                  <a:lnTo>
                    <a:pt x="3063" y="0"/>
                  </a:lnTo>
                  <a:lnTo>
                    <a:pt x="3077" y="1"/>
                  </a:lnTo>
                  <a:lnTo>
                    <a:pt x="3087" y="8"/>
                  </a:lnTo>
                  <a:lnTo>
                    <a:pt x="3093" y="17"/>
                  </a:lnTo>
                  <a:lnTo>
                    <a:pt x="3097" y="26"/>
                  </a:lnTo>
                  <a:lnTo>
                    <a:pt x="3098" y="36"/>
                  </a:lnTo>
                  <a:lnTo>
                    <a:pt x="3097" y="56"/>
                  </a:lnTo>
                  <a:lnTo>
                    <a:pt x="3093" y="71"/>
                  </a:lnTo>
                  <a:lnTo>
                    <a:pt x="3088" y="81"/>
                  </a:lnTo>
                  <a:lnTo>
                    <a:pt x="3079" y="89"/>
                  </a:lnTo>
                  <a:lnTo>
                    <a:pt x="3071" y="94"/>
                  </a:lnTo>
                  <a:lnTo>
                    <a:pt x="3061" y="95"/>
                  </a:lnTo>
                  <a:lnTo>
                    <a:pt x="3051" y="97"/>
                  </a:lnTo>
                  <a:lnTo>
                    <a:pt x="3040" y="97"/>
                  </a:lnTo>
                  <a:lnTo>
                    <a:pt x="2993" y="105"/>
                  </a:lnTo>
                  <a:lnTo>
                    <a:pt x="2951" y="115"/>
                  </a:lnTo>
                  <a:lnTo>
                    <a:pt x="2914" y="129"/>
                  </a:lnTo>
                  <a:lnTo>
                    <a:pt x="2879" y="147"/>
                  </a:lnTo>
                  <a:lnTo>
                    <a:pt x="2850" y="168"/>
                  </a:lnTo>
                  <a:lnTo>
                    <a:pt x="2821" y="191"/>
                  </a:lnTo>
                  <a:lnTo>
                    <a:pt x="2796" y="218"/>
                  </a:lnTo>
                  <a:lnTo>
                    <a:pt x="2773" y="246"/>
                  </a:lnTo>
                  <a:lnTo>
                    <a:pt x="2752" y="277"/>
                  </a:lnTo>
                  <a:lnTo>
                    <a:pt x="2731" y="310"/>
                  </a:lnTo>
                  <a:lnTo>
                    <a:pt x="2711" y="343"/>
                  </a:lnTo>
                  <a:lnTo>
                    <a:pt x="2691" y="378"/>
                  </a:lnTo>
                  <a:lnTo>
                    <a:pt x="2691" y="378"/>
                  </a:lnTo>
                  <a:lnTo>
                    <a:pt x="1666" y="2229"/>
                  </a:lnTo>
                  <a:lnTo>
                    <a:pt x="1659" y="2245"/>
                  </a:lnTo>
                  <a:lnTo>
                    <a:pt x="1649" y="2259"/>
                  </a:lnTo>
                  <a:lnTo>
                    <a:pt x="1639" y="2272"/>
                  </a:lnTo>
                  <a:lnTo>
                    <a:pt x="1627" y="2282"/>
                  </a:lnTo>
                  <a:lnTo>
                    <a:pt x="1611" y="2289"/>
                  </a:lnTo>
                  <a:lnTo>
                    <a:pt x="1593" y="2291"/>
                  </a:lnTo>
                  <a:lnTo>
                    <a:pt x="1576" y="2289"/>
                  </a:lnTo>
                  <a:lnTo>
                    <a:pt x="1564" y="2284"/>
                  </a:lnTo>
                  <a:lnTo>
                    <a:pt x="1555" y="2275"/>
                  </a:lnTo>
                  <a:lnTo>
                    <a:pt x="1550" y="2258"/>
                  </a:lnTo>
                  <a:lnTo>
                    <a:pt x="1546" y="2236"/>
                  </a:lnTo>
                  <a:lnTo>
                    <a:pt x="1544" y="2204"/>
                  </a:lnTo>
                  <a:lnTo>
                    <a:pt x="1426" y="562"/>
                  </a:lnTo>
                  <a:lnTo>
                    <a:pt x="509" y="2224"/>
                  </a:lnTo>
                  <a:lnTo>
                    <a:pt x="495" y="2245"/>
                  </a:lnTo>
                  <a:lnTo>
                    <a:pt x="484" y="2262"/>
                  </a:lnTo>
                  <a:lnTo>
                    <a:pt x="474" y="2275"/>
                  </a:lnTo>
                  <a:lnTo>
                    <a:pt x="463" y="2284"/>
                  </a:lnTo>
                  <a:lnTo>
                    <a:pt x="451" y="2289"/>
                  </a:lnTo>
                  <a:lnTo>
                    <a:pt x="435" y="2290"/>
                  </a:lnTo>
                  <a:lnTo>
                    <a:pt x="419" y="2289"/>
                  </a:lnTo>
                  <a:lnTo>
                    <a:pt x="406" y="2284"/>
                  </a:lnTo>
                  <a:lnTo>
                    <a:pt x="398" y="2276"/>
                  </a:lnTo>
                  <a:lnTo>
                    <a:pt x="392" y="2264"/>
                  </a:lnTo>
                  <a:lnTo>
                    <a:pt x="387" y="2247"/>
                  </a:lnTo>
                  <a:lnTo>
                    <a:pt x="384" y="2228"/>
                  </a:lnTo>
                  <a:lnTo>
                    <a:pt x="382" y="2204"/>
                  </a:lnTo>
                  <a:lnTo>
                    <a:pt x="245" y="219"/>
                  </a:lnTo>
                  <a:lnTo>
                    <a:pt x="242" y="196"/>
                  </a:lnTo>
                  <a:lnTo>
                    <a:pt x="240" y="175"/>
                  </a:lnTo>
                  <a:lnTo>
                    <a:pt x="235" y="157"/>
                  </a:lnTo>
                  <a:lnTo>
                    <a:pt x="230" y="142"/>
                  </a:lnTo>
                  <a:lnTo>
                    <a:pt x="221" y="129"/>
                  </a:lnTo>
                  <a:lnTo>
                    <a:pt x="210" y="119"/>
                  </a:lnTo>
                  <a:lnTo>
                    <a:pt x="195" y="111"/>
                  </a:lnTo>
                  <a:lnTo>
                    <a:pt x="174" y="105"/>
                  </a:lnTo>
                  <a:lnTo>
                    <a:pt x="149" y="99"/>
                  </a:lnTo>
                  <a:lnTo>
                    <a:pt x="117" y="98"/>
                  </a:lnTo>
                  <a:lnTo>
                    <a:pt x="78" y="97"/>
                  </a:lnTo>
                  <a:lnTo>
                    <a:pt x="58" y="97"/>
                  </a:lnTo>
                  <a:lnTo>
                    <a:pt x="41" y="95"/>
                  </a:lnTo>
                  <a:lnTo>
                    <a:pt x="26" y="94"/>
                  </a:lnTo>
                  <a:lnTo>
                    <a:pt x="15" y="90"/>
                  </a:lnTo>
                  <a:lnTo>
                    <a:pt x="6" y="84"/>
                  </a:lnTo>
                  <a:lnTo>
                    <a:pt x="1" y="75"/>
                  </a:lnTo>
                  <a:lnTo>
                    <a:pt x="0" y="61"/>
                  </a:lnTo>
                  <a:lnTo>
                    <a:pt x="1" y="41"/>
                  </a:lnTo>
                  <a:lnTo>
                    <a:pt x="6" y="26"/>
                  </a:lnTo>
                  <a:lnTo>
                    <a:pt x="12" y="14"/>
                  </a:lnTo>
                  <a:lnTo>
                    <a:pt x="21" y="8"/>
                  </a:lnTo>
                  <a:lnTo>
                    <a:pt x="29" y="3"/>
                  </a:lnTo>
                  <a:lnTo>
                    <a:pt x="38" y="0"/>
                  </a:lnTo>
                  <a:lnTo>
                    <a:pt x="47" y="0"/>
                  </a:lnTo>
                  <a:lnTo>
                    <a:pt x="5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0"/>
            <p:cNvSpPr>
              <a:spLocks noEditPoints="1"/>
            </p:cNvSpPr>
            <p:nvPr/>
          </p:nvSpPr>
          <p:spPr bwMode="auto">
            <a:xfrm>
              <a:off x="6219" y="3959"/>
              <a:ext cx="485" cy="998"/>
            </a:xfrm>
            <a:custGeom>
              <a:avLst/>
              <a:gdLst/>
              <a:ahLst/>
              <a:cxnLst>
                <a:cxn ang="0">
                  <a:pos x="727" y="521"/>
                </a:cxn>
                <a:cxn ang="0">
                  <a:pos x="819" y="571"/>
                </a:cxn>
                <a:cxn ang="0">
                  <a:pos x="876" y="655"/>
                </a:cxn>
                <a:cxn ang="0">
                  <a:pos x="887" y="750"/>
                </a:cxn>
                <a:cxn ang="0">
                  <a:pos x="878" y="808"/>
                </a:cxn>
                <a:cxn ang="0">
                  <a:pos x="642" y="1727"/>
                </a:cxn>
                <a:cxn ang="0">
                  <a:pos x="567" y="1840"/>
                </a:cxn>
                <a:cxn ang="0">
                  <a:pos x="473" y="1918"/>
                </a:cxn>
                <a:cxn ang="0">
                  <a:pos x="371" y="1967"/>
                </a:cxn>
                <a:cxn ang="0">
                  <a:pos x="275" y="1991"/>
                </a:cxn>
                <a:cxn ang="0">
                  <a:pos x="178" y="1992"/>
                </a:cxn>
                <a:cxn ang="0">
                  <a:pos x="73" y="1963"/>
                </a:cxn>
                <a:cxn ang="0">
                  <a:pos x="13" y="1902"/>
                </a:cxn>
                <a:cxn ang="0">
                  <a:pos x="3" y="1816"/>
                </a:cxn>
                <a:cxn ang="0">
                  <a:pos x="49" y="1743"/>
                </a:cxn>
                <a:cxn ang="0">
                  <a:pos x="128" y="1713"/>
                </a:cxn>
                <a:cxn ang="0">
                  <a:pos x="178" y="1730"/>
                </a:cxn>
                <a:cxn ang="0">
                  <a:pos x="208" y="1778"/>
                </a:cxn>
                <a:cxn ang="0">
                  <a:pos x="207" y="1832"/>
                </a:cxn>
                <a:cxn ang="0">
                  <a:pos x="177" y="1885"/>
                </a:cxn>
                <a:cxn ang="0">
                  <a:pos x="162" y="1921"/>
                </a:cxn>
                <a:cxn ang="0">
                  <a:pos x="255" y="1923"/>
                </a:cxn>
                <a:cxn ang="0">
                  <a:pos x="363" y="1871"/>
                </a:cxn>
                <a:cxn ang="0">
                  <a:pos x="448" y="1769"/>
                </a:cxn>
                <a:cxn ang="0">
                  <a:pos x="500" y="1636"/>
                </a:cxn>
                <a:cxn ang="0">
                  <a:pos x="716" y="742"/>
                </a:cxn>
                <a:cxn ang="0">
                  <a:pos x="721" y="686"/>
                </a:cxn>
                <a:cxn ang="0">
                  <a:pos x="709" y="611"/>
                </a:cxn>
                <a:cxn ang="0">
                  <a:pos x="668" y="575"/>
                </a:cxn>
                <a:cxn ang="0">
                  <a:pos x="570" y="589"/>
                </a:cxn>
                <a:cxn ang="0">
                  <a:pos x="468" y="661"/>
                </a:cxn>
                <a:cxn ang="0">
                  <a:pos x="387" y="769"/>
                </a:cxn>
                <a:cxn ang="0">
                  <a:pos x="340" y="866"/>
                </a:cxn>
                <a:cxn ang="0">
                  <a:pos x="317" y="889"/>
                </a:cxn>
                <a:cxn ang="0">
                  <a:pos x="290" y="888"/>
                </a:cxn>
                <a:cxn ang="0">
                  <a:pos x="268" y="871"/>
                </a:cxn>
                <a:cxn ang="0">
                  <a:pos x="271" y="835"/>
                </a:cxn>
                <a:cxn ang="0">
                  <a:pos x="305" y="764"/>
                </a:cxn>
                <a:cxn ang="0">
                  <a:pos x="366" y="674"/>
                </a:cxn>
                <a:cxn ang="0">
                  <a:pos x="454" y="585"/>
                </a:cxn>
                <a:cxn ang="0">
                  <a:pos x="565" y="524"/>
                </a:cxn>
                <a:cxn ang="0">
                  <a:pos x="883" y="0"/>
                </a:cxn>
                <a:cxn ang="0">
                  <a:pos x="943" y="22"/>
                </a:cxn>
                <a:cxn ang="0">
                  <a:pos x="969" y="69"/>
                </a:cxn>
                <a:cxn ang="0">
                  <a:pos x="957" y="142"/>
                </a:cxn>
                <a:cxn ang="0">
                  <a:pos x="898" y="201"/>
                </a:cxn>
                <a:cxn ang="0">
                  <a:pos x="826" y="212"/>
                </a:cxn>
                <a:cxn ang="0">
                  <a:pos x="781" y="184"/>
                </a:cxn>
                <a:cxn ang="0">
                  <a:pos x="761" y="138"/>
                </a:cxn>
                <a:cxn ang="0">
                  <a:pos x="773" y="72"/>
                </a:cxn>
                <a:cxn ang="0">
                  <a:pos x="830" y="14"/>
                </a:cxn>
              </a:cxnLst>
              <a:rect l="0" t="0" r="r" b="b"/>
              <a:pathLst>
                <a:path w="971" h="1994">
                  <a:moveTo>
                    <a:pt x="652" y="512"/>
                  </a:moveTo>
                  <a:lnTo>
                    <a:pt x="690" y="514"/>
                  </a:lnTo>
                  <a:lnTo>
                    <a:pt x="727" y="521"/>
                  </a:lnTo>
                  <a:lnTo>
                    <a:pt x="761" y="533"/>
                  </a:lnTo>
                  <a:lnTo>
                    <a:pt x="792" y="550"/>
                  </a:lnTo>
                  <a:lnTo>
                    <a:pt x="819" y="571"/>
                  </a:lnTo>
                  <a:lnTo>
                    <a:pt x="842" y="595"/>
                  </a:lnTo>
                  <a:lnTo>
                    <a:pt x="862" y="624"/>
                  </a:lnTo>
                  <a:lnTo>
                    <a:pt x="876" y="655"/>
                  </a:lnTo>
                  <a:lnTo>
                    <a:pt x="884" y="690"/>
                  </a:lnTo>
                  <a:lnTo>
                    <a:pt x="887" y="726"/>
                  </a:lnTo>
                  <a:lnTo>
                    <a:pt x="887" y="750"/>
                  </a:lnTo>
                  <a:lnTo>
                    <a:pt x="884" y="771"/>
                  </a:lnTo>
                  <a:lnTo>
                    <a:pt x="881" y="789"/>
                  </a:lnTo>
                  <a:lnTo>
                    <a:pt x="878" y="808"/>
                  </a:lnTo>
                  <a:lnTo>
                    <a:pt x="677" y="1631"/>
                  </a:lnTo>
                  <a:lnTo>
                    <a:pt x="662" y="1681"/>
                  </a:lnTo>
                  <a:lnTo>
                    <a:pt x="642" y="1727"/>
                  </a:lnTo>
                  <a:lnTo>
                    <a:pt x="620" y="1769"/>
                  </a:lnTo>
                  <a:lnTo>
                    <a:pt x="595" y="1806"/>
                  </a:lnTo>
                  <a:lnTo>
                    <a:pt x="567" y="1840"/>
                  </a:lnTo>
                  <a:lnTo>
                    <a:pt x="537" y="1869"/>
                  </a:lnTo>
                  <a:lnTo>
                    <a:pt x="505" y="1895"/>
                  </a:lnTo>
                  <a:lnTo>
                    <a:pt x="473" y="1918"/>
                  </a:lnTo>
                  <a:lnTo>
                    <a:pt x="439" y="1938"/>
                  </a:lnTo>
                  <a:lnTo>
                    <a:pt x="405" y="1953"/>
                  </a:lnTo>
                  <a:lnTo>
                    <a:pt x="371" y="1967"/>
                  </a:lnTo>
                  <a:lnTo>
                    <a:pt x="338" y="1978"/>
                  </a:lnTo>
                  <a:lnTo>
                    <a:pt x="306" y="1985"/>
                  </a:lnTo>
                  <a:lnTo>
                    <a:pt x="275" y="1991"/>
                  </a:lnTo>
                  <a:lnTo>
                    <a:pt x="246" y="1993"/>
                  </a:lnTo>
                  <a:lnTo>
                    <a:pt x="221" y="1994"/>
                  </a:lnTo>
                  <a:lnTo>
                    <a:pt x="178" y="1992"/>
                  </a:lnTo>
                  <a:lnTo>
                    <a:pt x="139" y="1987"/>
                  </a:lnTo>
                  <a:lnTo>
                    <a:pt x="104" y="1976"/>
                  </a:lnTo>
                  <a:lnTo>
                    <a:pt x="73" y="1963"/>
                  </a:lnTo>
                  <a:lnTo>
                    <a:pt x="49" y="1945"/>
                  </a:lnTo>
                  <a:lnTo>
                    <a:pt x="28" y="1926"/>
                  </a:lnTo>
                  <a:lnTo>
                    <a:pt x="13" y="1902"/>
                  </a:lnTo>
                  <a:lnTo>
                    <a:pt x="3" y="1876"/>
                  </a:lnTo>
                  <a:lnTo>
                    <a:pt x="0" y="1846"/>
                  </a:lnTo>
                  <a:lnTo>
                    <a:pt x="3" y="1816"/>
                  </a:lnTo>
                  <a:lnTo>
                    <a:pt x="13" y="1788"/>
                  </a:lnTo>
                  <a:lnTo>
                    <a:pt x="29" y="1764"/>
                  </a:lnTo>
                  <a:lnTo>
                    <a:pt x="49" y="1743"/>
                  </a:lnTo>
                  <a:lnTo>
                    <a:pt x="72" y="1726"/>
                  </a:lnTo>
                  <a:lnTo>
                    <a:pt x="98" y="1717"/>
                  </a:lnTo>
                  <a:lnTo>
                    <a:pt x="128" y="1713"/>
                  </a:lnTo>
                  <a:lnTo>
                    <a:pt x="146" y="1715"/>
                  </a:lnTo>
                  <a:lnTo>
                    <a:pt x="164" y="1720"/>
                  </a:lnTo>
                  <a:lnTo>
                    <a:pt x="178" y="1730"/>
                  </a:lnTo>
                  <a:lnTo>
                    <a:pt x="192" y="1742"/>
                  </a:lnTo>
                  <a:lnTo>
                    <a:pt x="202" y="1758"/>
                  </a:lnTo>
                  <a:lnTo>
                    <a:pt x="208" y="1778"/>
                  </a:lnTo>
                  <a:lnTo>
                    <a:pt x="211" y="1800"/>
                  </a:lnTo>
                  <a:lnTo>
                    <a:pt x="209" y="1815"/>
                  </a:lnTo>
                  <a:lnTo>
                    <a:pt x="207" y="1832"/>
                  </a:lnTo>
                  <a:lnTo>
                    <a:pt x="201" y="1849"/>
                  </a:lnTo>
                  <a:lnTo>
                    <a:pt x="191" y="1867"/>
                  </a:lnTo>
                  <a:lnTo>
                    <a:pt x="177" y="1885"/>
                  </a:lnTo>
                  <a:lnTo>
                    <a:pt x="160" y="1900"/>
                  </a:lnTo>
                  <a:lnTo>
                    <a:pt x="138" y="1913"/>
                  </a:lnTo>
                  <a:lnTo>
                    <a:pt x="162" y="1921"/>
                  </a:lnTo>
                  <a:lnTo>
                    <a:pt x="188" y="1926"/>
                  </a:lnTo>
                  <a:lnTo>
                    <a:pt x="216" y="1927"/>
                  </a:lnTo>
                  <a:lnTo>
                    <a:pt x="255" y="1923"/>
                  </a:lnTo>
                  <a:lnTo>
                    <a:pt x="292" y="1913"/>
                  </a:lnTo>
                  <a:lnTo>
                    <a:pt x="329" y="1895"/>
                  </a:lnTo>
                  <a:lnTo>
                    <a:pt x="363" y="1871"/>
                  </a:lnTo>
                  <a:lnTo>
                    <a:pt x="395" y="1841"/>
                  </a:lnTo>
                  <a:lnTo>
                    <a:pt x="423" y="1807"/>
                  </a:lnTo>
                  <a:lnTo>
                    <a:pt x="448" y="1769"/>
                  </a:lnTo>
                  <a:lnTo>
                    <a:pt x="470" y="1727"/>
                  </a:lnTo>
                  <a:lnTo>
                    <a:pt x="488" y="1682"/>
                  </a:lnTo>
                  <a:lnTo>
                    <a:pt x="500" y="1636"/>
                  </a:lnTo>
                  <a:lnTo>
                    <a:pt x="500" y="1636"/>
                  </a:lnTo>
                  <a:lnTo>
                    <a:pt x="716" y="757"/>
                  </a:lnTo>
                  <a:lnTo>
                    <a:pt x="716" y="742"/>
                  </a:lnTo>
                  <a:lnTo>
                    <a:pt x="719" y="724"/>
                  </a:lnTo>
                  <a:lnTo>
                    <a:pt x="720" y="705"/>
                  </a:lnTo>
                  <a:lnTo>
                    <a:pt x="721" y="686"/>
                  </a:lnTo>
                  <a:lnTo>
                    <a:pt x="720" y="656"/>
                  </a:lnTo>
                  <a:lnTo>
                    <a:pt x="715" y="631"/>
                  </a:lnTo>
                  <a:lnTo>
                    <a:pt x="709" y="611"/>
                  </a:lnTo>
                  <a:lnTo>
                    <a:pt x="699" y="594"/>
                  </a:lnTo>
                  <a:lnTo>
                    <a:pt x="685" y="582"/>
                  </a:lnTo>
                  <a:lnTo>
                    <a:pt x="668" y="575"/>
                  </a:lnTo>
                  <a:lnTo>
                    <a:pt x="647" y="572"/>
                  </a:lnTo>
                  <a:lnTo>
                    <a:pt x="609" y="576"/>
                  </a:lnTo>
                  <a:lnTo>
                    <a:pt x="570" y="589"/>
                  </a:lnTo>
                  <a:lnTo>
                    <a:pt x="535" y="607"/>
                  </a:lnTo>
                  <a:lnTo>
                    <a:pt x="500" y="631"/>
                  </a:lnTo>
                  <a:lnTo>
                    <a:pt x="468" y="661"/>
                  </a:lnTo>
                  <a:lnTo>
                    <a:pt x="438" y="693"/>
                  </a:lnTo>
                  <a:lnTo>
                    <a:pt x="411" y="731"/>
                  </a:lnTo>
                  <a:lnTo>
                    <a:pt x="387" y="769"/>
                  </a:lnTo>
                  <a:lnTo>
                    <a:pt x="366" y="808"/>
                  </a:lnTo>
                  <a:lnTo>
                    <a:pt x="348" y="849"/>
                  </a:lnTo>
                  <a:lnTo>
                    <a:pt x="340" y="866"/>
                  </a:lnTo>
                  <a:lnTo>
                    <a:pt x="333" y="879"/>
                  </a:lnTo>
                  <a:lnTo>
                    <a:pt x="326" y="885"/>
                  </a:lnTo>
                  <a:lnTo>
                    <a:pt x="317" y="889"/>
                  </a:lnTo>
                  <a:lnTo>
                    <a:pt x="303" y="889"/>
                  </a:lnTo>
                  <a:lnTo>
                    <a:pt x="297" y="889"/>
                  </a:lnTo>
                  <a:lnTo>
                    <a:pt x="290" y="888"/>
                  </a:lnTo>
                  <a:lnTo>
                    <a:pt x="281" y="885"/>
                  </a:lnTo>
                  <a:lnTo>
                    <a:pt x="272" y="880"/>
                  </a:lnTo>
                  <a:lnTo>
                    <a:pt x="268" y="871"/>
                  </a:lnTo>
                  <a:lnTo>
                    <a:pt x="265" y="858"/>
                  </a:lnTo>
                  <a:lnTo>
                    <a:pt x="266" y="849"/>
                  </a:lnTo>
                  <a:lnTo>
                    <a:pt x="271" y="835"/>
                  </a:lnTo>
                  <a:lnTo>
                    <a:pt x="280" y="816"/>
                  </a:lnTo>
                  <a:lnTo>
                    <a:pt x="291" y="791"/>
                  </a:lnTo>
                  <a:lnTo>
                    <a:pt x="305" y="764"/>
                  </a:lnTo>
                  <a:lnTo>
                    <a:pt x="323" y="736"/>
                  </a:lnTo>
                  <a:lnTo>
                    <a:pt x="343" y="705"/>
                  </a:lnTo>
                  <a:lnTo>
                    <a:pt x="366" y="674"/>
                  </a:lnTo>
                  <a:lnTo>
                    <a:pt x="392" y="643"/>
                  </a:lnTo>
                  <a:lnTo>
                    <a:pt x="422" y="613"/>
                  </a:lnTo>
                  <a:lnTo>
                    <a:pt x="454" y="585"/>
                  </a:lnTo>
                  <a:lnTo>
                    <a:pt x="488" y="561"/>
                  </a:lnTo>
                  <a:lnTo>
                    <a:pt x="525" y="540"/>
                  </a:lnTo>
                  <a:lnTo>
                    <a:pt x="565" y="524"/>
                  </a:lnTo>
                  <a:lnTo>
                    <a:pt x="608" y="514"/>
                  </a:lnTo>
                  <a:lnTo>
                    <a:pt x="652" y="512"/>
                  </a:lnTo>
                  <a:close/>
                  <a:moveTo>
                    <a:pt x="883" y="0"/>
                  </a:moveTo>
                  <a:lnTo>
                    <a:pt x="905" y="2"/>
                  </a:lnTo>
                  <a:lnTo>
                    <a:pt x="925" y="10"/>
                  </a:lnTo>
                  <a:lnTo>
                    <a:pt x="943" y="22"/>
                  </a:lnTo>
                  <a:lnTo>
                    <a:pt x="955" y="36"/>
                  </a:lnTo>
                  <a:lnTo>
                    <a:pt x="964" y="51"/>
                  </a:lnTo>
                  <a:lnTo>
                    <a:pt x="969" y="69"/>
                  </a:lnTo>
                  <a:lnTo>
                    <a:pt x="971" y="87"/>
                  </a:lnTo>
                  <a:lnTo>
                    <a:pt x="967" y="114"/>
                  </a:lnTo>
                  <a:lnTo>
                    <a:pt x="957" y="142"/>
                  </a:lnTo>
                  <a:lnTo>
                    <a:pt x="941" y="165"/>
                  </a:lnTo>
                  <a:lnTo>
                    <a:pt x="922" y="185"/>
                  </a:lnTo>
                  <a:lnTo>
                    <a:pt x="898" y="201"/>
                  </a:lnTo>
                  <a:lnTo>
                    <a:pt x="873" y="211"/>
                  </a:lnTo>
                  <a:lnTo>
                    <a:pt x="849" y="215"/>
                  </a:lnTo>
                  <a:lnTo>
                    <a:pt x="826" y="212"/>
                  </a:lnTo>
                  <a:lnTo>
                    <a:pt x="808" y="206"/>
                  </a:lnTo>
                  <a:lnTo>
                    <a:pt x="792" y="196"/>
                  </a:lnTo>
                  <a:lnTo>
                    <a:pt x="781" y="184"/>
                  </a:lnTo>
                  <a:lnTo>
                    <a:pt x="771" y="170"/>
                  </a:lnTo>
                  <a:lnTo>
                    <a:pt x="765" y="154"/>
                  </a:lnTo>
                  <a:lnTo>
                    <a:pt x="761" y="138"/>
                  </a:lnTo>
                  <a:lnTo>
                    <a:pt x="760" y="122"/>
                  </a:lnTo>
                  <a:lnTo>
                    <a:pt x="763" y="96"/>
                  </a:lnTo>
                  <a:lnTo>
                    <a:pt x="773" y="72"/>
                  </a:lnTo>
                  <a:lnTo>
                    <a:pt x="788" y="49"/>
                  </a:lnTo>
                  <a:lnTo>
                    <a:pt x="808" y="29"/>
                  </a:lnTo>
                  <a:lnTo>
                    <a:pt x="830" y="14"/>
                  </a:lnTo>
                  <a:lnTo>
                    <a:pt x="856" y="4"/>
                  </a:lnTo>
                  <a:lnTo>
                    <a:pt x="88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TextBox 36"/>
          <p:cNvSpPr txBox="1"/>
          <p:nvPr/>
        </p:nvSpPr>
        <p:spPr>
          <a:xfrm>
            <a:off x="4038600" y="3581400"/>
            <a:ext cx="5105400" cy="400110"/>
          </a:xfrm>
          <a:prstGeom prst="rect">
            <a:avLst/>
          </a:prstGeom>
          <a:noFill/>
        </p:spPr>
        <p:txBody>
          <a:bodyPr wrap="square" rtlCol="0">
            <a:spAutoFit/>
          </a:bodyPr>
          <a:lstStyle/>
          <a:p>
            <a:r>
              <a:rPr lang="en-US" sz="2000" dirty="0" smtClean="0"/>
              <a:t>But for a  suitable phase  there is a solution </a:t>
            </a:r>
            <a:endParaRPr lang="en-US" sz="2000" dirty="0"/>
          </a:p>
        </p:txBody>
      </p:sp>
      <p:sp>
        <p:nvSpPr>
          <p:cNvPr id="40" name="TextBox 39"/>
          <p:cNvSpPr txBox="1"/>
          <p:nvPr/>
        </p:nvSpPr>
        <p:spPr>
          <a:xfrm>
            <a:off x="5410200" y="4343400"/>
            <a:ext cx="3276600" cy="1015663"/>
          </a:xfrm>
          <a:prstGeom prst="rect">
            <a:avLst/>
          </a:prstGeom>
          <a:noFill/>
        </p:spPr>
        <p:txBody>
          <a:bodyPr wrap="square" rtlCol="0">
            <a:spAutoFit/>
          </a:bodyPr>
          <a:lstStyle/>
          <a:p>
            <a:r>
              <a:rPr lang="en-US" sz="2000" dirty="0" smtClean="0"/>
              <a:t>This is the classical </a:t>
            </a:r>
            <a:r>
              <a:rPr lang="en-US" sz="2000" dirty="0" err="1" smtClean="0"/>
              <a:t>soliton</a:t>
            </a:r>
            <a:r>
              <a:rPr lang="en-US" sz="2000" dirty="0" smtClean="0"/>
              <a:t>. There is one for each intersection</a:t>
            </a:r>
            <a:endParaRPr lang="en-US" sz="2000" dirty="0"/>
          </a:p>
        </p:txBody>
      </p:sp>
      <p:grpSp>
        <p:nvGrpSpPr>
          <p:cNvPr id="6148" name="Group 4"/>
          <p:cNvGrpSpPr>
            <a:grpSpLocks noChangeAspect="1"/>
          </p:cNvGrpSpPr>
          <p:nvPr>
            <p:custDataLst>
              <p:tags r:id="rId6"/>
            </p:custDataLst>
          </p:nvPr>
        </p:nvGrpSpPr>
        <p:grpSpPr bwMode="auto">
          <a:xfrm>
            <a:off x="5562600" y="5486400"/>
            <a:ext cx="2797995" cy="762000"/>
            <a:chOff x="3223" y="3608"/>
            <a:chExt cx="8170" cy="2225"/>
          </a:xfrm>
        </p:grpSpPr>
        <p:sp>
          <p:nvSpPr>
            <p:cNvPr id="6150" name="Freeform 6"/>
            <p:cNvSpPr>
              <a:spLocks noEditPoints="1"/>
            </p:cNvSpPr>
            <p:nvPr/>
          </p:nvSpPr>
          <p:spPr bwMode="auto">
            <a:xfrm>
              <a:off x="3223" y="4458"/>
              <a:ext cx="828" cy="1012"/>
            </a:xfrm>
            <a:custGeom>
              <a:avLst/>
              <a:gdLst/>
              <a:ahLst/>
              <a:cxnLst>
                <a:cxn ang="0">
                  <a:pos x="557" y="45"/>
                </a:cxn>
                <a:cxn ang="0">
                  <a:pos x="459" y="116"/>
                </a:cxn>
                <a:cxn ang="0">
                  <a:pos x="402" y="207"/>
                </a:cxn>
                <a:cxn ang="0">
                  <a:pos x="321" y="527"/>
                </a:cxn>
                <a:cxn ang="0">
                  <a:pos x="319" y="540"/>
                </a:cxn>
                <a:cxn ang="0">
                  <a:pos x="321" y="550"/>
                </a:cxn>
                <a:cxn ang="0">
                  <a:pos x="336" y="606"/>
                </a:cxn>
                <a:cxn ang="0">
                  <a:pos x="387" y="669"/>
                </a:cxn>
                <a:cxn ang="0">
                  <a:pos x="479" y="679"/>
                </a:cxn>
                <a:cxn ang="0">
                  <a:pos x="597" y="583"/>
                </a:cxn>
                <a:cxn ang="0">
                  <a:pos x="660" y="444"/>
                </a:cxn>
                <a:cxn ang="0">
                  <a:pos x="703" y="283"/>
                </a:cxn>
                <a:cxn ang="0">
                  <a:pos x="708" y="134"/>
                </a:cxn>
                <a:cxn ang="0">
                  <a:pos x="645" y="40"/>
                </a:cxn>
                <a:cxn ang="0">
                  <a:pos x="296" y="3"/>
                </a:cxn>
                <a:cxn ang="0">
                  <a:pos x="379" y="51"/>
                </a:cxn>
                <a:cxn ang="0">
                  <a:pos x="442" y="83"/>
                </a:cxn>
                <a:cxn ang="0">
                  <a:pos x="570" y="5"/>
                </a:cxn>
                <a:cxn ang="0">
                  <a:pos x="710" y="25"/>
                </a:cxn>
                <a:cxn ang="0">
                  <a:pos x="806" y="139"/>
                </a:cxn>
                <a:cxn ang="0">
                  <a:pos x="821" y="333"/>
                </a:cxn>
                <a:cxn ang="0">
                  <a:pos x="728" y="545"/>
                </a:cxn>
                <a:cxn ang="0">
                  <a:pos x="567" y="689"/>
                </a:cxn>
                <a:cxn ang="0">
                  <a:pos x="409" y="717"/>
                </a:cxn>
                <a:cxn ang="0">
                  <a:pos x="329" y="666"/>
                </a:cxn>
                <a:cxn ang="0">
                  <a:pos x="294" y="636"/>
                </a:cxn>
                <a:cxn ang="0">
                  <a:pos x="269" y="742"/>
                </a:cxn>
                <a:cxn ang="0">
                  <a:pos x="236" y="866"/>
                </a:cxn>
                <a:cxn ang="0">
                  <a:pos x="224" y="936"/>
                </a:cxn>
                <a:cxn ang="0">
                  <a:pos x="234" y="954"/>
                </a:cxn>
                <a:cxn ang="0">
                  <a:pos x="301" y="964"/>
                </a:cxn>
                <a:cxn ang="0">
                  <a:pos x="326" y="964"/>
                </a:cxn>
                <a:cxn ang="0">
                  <a:pos x="339" y="974"/>
                </a:cxn>
                <a:cxn ang="0">
                  <a:pos x="336" y="997"/>
                </a:cxn>
                <a:cxn ang="0">
                  <a:pos x="324" y="1010"/>
                </a:cxn>
                <a:cxn ang="0">
                  <a:pos x="309" y="1012"/>
                </a:cxn>
                <a:cxn ang="0">
                  <a:pos x="88" y="1010"/>
                </a:cxn>
                <a:cxn ang="0">
                  <a:pos x="8" y="1007"/>
                </a:cxn>
                <a:cxn ang="0">
                  <a:pos x="0" y="994"/>
                </a:cxn>
                <a:cxn ang="0">
                  <a:pos x="8" y="972"/>
                </a:cxn>
                <a:cxn ang="0">
                  <a:pos x="23" y="964"/>
                </a:cxn>
                <a:cxn ang="0">
                  <a:pos x="70" y="962"/>
                </a:cxn>
                <a:cxn ang="0">
                  <a:pos x="116" y="926"/>
                </a:cxn>
                <a:cxn ang="0">
                  <a:pos x="306" y="164"/>
                </a:cxn>
                <a:cxn ang="0">
                  <a:pos x="306" y="76"/>
                </a:cxn>
                <a:cxn ang="0">
                  <a:pos x="279" y="35"/>
                </a:cxn>
                <a:cxn ang="0">
                  <a:pos x="213" y="58"/>
                </a:cxn>
                <a:cxn ang="0">
                  <a:pos x="158" y="172"/>
                </a:cxn>
                <a:cxn ang="0">
                  <a:pos x="138" y="245"/>
                </a:cxn>
                <a:cxn ang="0">
                  <a:pos x="131" y="257"/>
                </a:cxn>
                <a:cxn ang="0">
                  <a:pos x="118" y="260"/>
                </a:cxn>
                <a:cxn ang="0">
                  <a:pos x="108" y="257"/>
                </a:cxn>
                <a:cxn ang="0">
                  <a:pos x="101" y="245"/>
                </a:cxn>
                <a:cxn ang="0">
                  <a:pos x="113" y="187"/>
                </a:cxn>
                <a:cxn ang="0">
                  <a:pos x="148" y="91"/>
                </a:cxn>
                <a:cxn ang="0">
                  <a:pos x="186" y="35"/>
                </a:cxn>
                <a:cxn ang="0">
                  <a:pos x="266" y="0"/>
                </a:cxn>
              </a:cxnLst>
              <a:rect l="0" t="0" r="r" b="b"/>
              <a:pathLst>
                <a:path w="828" h="1012">
                  <a:moveTo>
                    <a:pt x="610" y="35"/>
                  </a:moveTo>
                  <a:lnTo>
                    <a:pt x="587" y="38"/>
                  </a:lnTo>
                  <a:lnTo>
                    <a:pt x="557" y="45"/>
                  </a:lnTo>
                  <a:lnTo>
                    <a:pt x="522" y="63"/>
                  </a:lnTo>
                  <a:lnTo>
                    <a:pt x="484" y="96"/>
                  </a:lnTo>
                  <a:lnTo>
                    <a:pt x="459" y="116"/>
                  </a:lnTo>
                  <a:lnTo>
                    <a:pt x="434" y="144"/>
                  </a:lnTo>
                  <a:lnTo>
                    <a:pt x="414" y="174"/>
                  </a:lnTo>
                  <a:lnTo>
                    <a:pt x="402" y="207"/>
                  </a:lnTo>
                  <a:lnTo>
                    <a:pt x="402" y="207"/>
                  </a:lnTo>
                  <a:lnTo>
                    <a:pt x="324" y="517"/>
                  </a:lnTo>
                  <a:lnTo>
                    <a:pt x="321" y="527"/>
                  </a:lnTo>
                  <a:lnTo>
                    <a:pt x="321" y="533"/>
                  </a:lnTo>
                  <a:lnTo>
                    <a:pt x="319" y="538"/>
                  </a:lnTo>
                  <a:lnTo>
                    <a:pt x="319" y="540"/>
                  </a:lnTo>
                  <a:lnTo>
                    <a:pt x="319" y="543"/>
                  </a:lnTo>
                  <a:lnTo>
                    <a:pt x="319" y="543"/>
                  </a:lnTo>
                  <a:lnTo>
                    <a:pt x="321" y="550"/>
                  </a:lnTo>
                  <a:lnTo>
                    <a:pt x="324" y="565"/>
                  </a:lnTo>
                  <a:lnTo>
                    <a:pt x="329" y="583"/>
                  </a:lnTo>
                  <a:lnTo>
                    <a:pt x="336" y="606"/>
                  </a:lnTo>
                  <a:lnTo>
                    <a:pt x="349" y="628"/>
                  </a:lnTo>
                  <a:lnTo>
                    <a:pt x="364" y="651"/>
                  </a:lnTo>
                  <a:lnTo>
                    <a:pt x="387" y="669"/>
                  </a:lnTo>
                  <a:lnTo>
                    <a:pt x="412" y="681"/>
                  </a:lnTo>
                  <a:lnTo>
                    <a:pt x="444" y="686"/>
                  </a:lnTo>
                  <a:lnTo>
                    <a:pt x="479" y="679"/>
                  </a:lnTo>
                  <a:lnTo>
                    <a:pt x="520" y="659"/>
                  </a:lnTo>
                  <a:lnTo>
                    <a:pt x="560" y="628"/>
                  </a:lnTo>
                  <a:lnTo>
                    <a:pt x="597" y="583"/>
                  </a:lnTo>
                  <a:lnTo>
                    <a:pt x="632" y="522"/>
                  </a:lnTo>
                  <a:lnTo>
                    <a:pt x="645" y="490"/>
                  </a:lnTo>
                  <a:lnTo>
                    <a:pt x="660" y="444"/>
                  </a:lnTo>
                  <a:lnTo>
                    <a:pt x="675" y="394"/>
                  </a:lnTo>
                  <a:lnTo>
                    <a:pt x="690" y="338"/>
                  </a:lnTo>
                  <a:lnTo>
                    <a:pt x="703" y="283"/>
                  </a:lnTo>
                  <a:lnTo>
                    <a:pt x="710" y="230"/>
                  </a:lnTo>
                  <a:lnTo>
                    <a:pt x="713" y="184"/>
                  </a:lnTo>
                  <a:lnTo>
                    <a:pt x="708" y="134"/>
                  </a:lnTo>
                  <a:lnTo>
                    <a:pt x="695" y="91"/>
                  </a:lnTo>
                  <a:lnTo>
                    <a:pt x="675" y="61"/>
                  </a:lnTo>
                  <a:lnTo>
                    <a:pt x="645" y="40"/>
                  </a:lnTo>
                  <a:lnTo>
                    <a:pt x="610" y="35"/>
                  </a:lnTo>
                  <a:close/>
                  <a:moveTo>
                    <a:pt x="266" y="0"/>
                  </a:moveTo>
                  <a:lnTo>
                    <a:pt x="296" y="3"/>
                  </a:lnTo>
                  <a:lnTo>
                    <a:pt x="326" y="13"/>
                  </a:lnTo>
                  <a:lnTo>
                    <a:pt x="354" y="28"/>
                  </a:lnTo>
                  <a:lnTo>
                    <a:pt x="379" y="51"/>
                  </a:lnTo>
                  <a:lnTo>
                    <a:pt x="397" y="81"/>
                  </a:lnTo>
                  <a:lnTo>
                    <a:pt x="409" y="119"/>
                  </a:lnTo>
                  <a:lnTo>
                    <a:pt x="442" y="83"/>
                  </a:lnTo>
                  <a:lnTo>
                    <a:pt x="482" y="51"/>
                  </a:lnTo>
                  <a:lnTo>
                    <a:pt x="525" y="23"/>
                  </a:lnTo>
                  <a:lnTo>
                    <a:pt x="570" y="5"/>
                  </a:lnTo>
                  <a:lnTo>
                    <a:pt x="615" y="0"/>
                  </a:lnTo>
                  <a:lnTo>
                    <a:pt x="665" y="5"/>
                  </a:lnTo>
                  <a:lnTo>
                    <a:pt x="710" y="25"/>
                  </a:lnTo>
                  <a:lnTo>
                    <a:pt x="750" y="53"/>
                  </a:lnTo>
                  <a:lnTo>
                    <a:pt x="783" y="91"/>
                  </a:lnTo>
                  <a:lnTo>
                    <a:pt x="806" y="139"/>
                  </a:lnTo>
                  <a:lnTo>
                    <a:pt x="821" y="194"/>
                  </a:lnTo>
                  <a:lnTo>
                    <a:pt x="828" y="255"/>
                  </a:lnTo>
                  <a:lnTo>
                    <a:pt x="821" y="333"/>
                  </a:lnTo>
                  <a:lnTo>
                    <a:pt x="801" y="409"/>
                  </a:lnTo>
                  <a:lnTo>
                    <a:pt x="768" y="480"/>
                  </a:lnTo>
                  <a:lnTo>
                    <a:pt x="728" y="545"/>
                  </a:lnTo>
                  <a:lnTo>
                    <a:pt x="680" y="603"/>
                  </a:lnTo>
                  <a:lnTo>
                    <a:pt x="625" y="651"/>
                  </a:lnTo>
                  <a:lnTo>
                    <a:pt x="567" y="689"/>
                  </a:lnTo>
                  <a:lnTo>
                    <a:pt x="507" y="712"/>
                  </a:lnTo>
                  <a:lnTo>
                    <a:pt x="447" y="719"/>
                  </a:lnTo>
                  <a:lnTo>
                    <a:pt x="409" y="717"/>
                  </a:lnTo>
                  <a:lnTo>
                    <a:pt x="377" y="704"/>
                  </a:lnTo>
                  <a:lnTo>
                    <a:pt x="349" y="686"/>
                  </a:lnTo>
                  <a:lnTo>
                    <a:pt x="329" y="666"/>
                  </a:lnTo>
                  <a:lnTo>
                    <a:pt x="311" y="641"/>
                  </a:lnTo>
                  <a:lnTo>
                    <a:pt x="299" y="618"/>
                  </a:lnTo>
                  <a:lnTo>
                    <a:pt x="294" y="636"/>
                  </a:lnTo>
                  <a:lnTo>
                    <a:pt x="289" y="664"/>
                  </a:lnTo>
                  <a:lnTo>
                    <a:pt x="279" y="702"/>
                  </a:lnTo>
                  <a:lnTo>
                    <a:pt x="269" y="742"/>
                  </a:lnTo>
                  <a:lnTo>
                    <a:pt x="256" y="785"/>
                  </a:lnTo>
                  <a:lnTo>
                    <a:pt x="246" y="828"/>
                  </a:lnTo>
                  <a:lnTo>
                    <a:pt x="236" y="866"/>
                  </a:lnTo>
                  <a:lnTo>
                    <a:pt x="229" y="901"/>
                  </a:lnTo>
                  <a:lnTo>
                    <a:pt x="224" y="924"/>
                  </a:lnTo>
                  <a:lnTo>
                    <a:pt x="224" y="936"/>
                  </a:lnTo>
                  <a:lnTo>
                    <a:pt x="224" y="944"/>
                  </a:lnTo>
                  <a:lnTo>
                    <a:pt x="226" y="949"/>
                  </a:lnTo>
                  <a:lnTo>
                    <a:pt x="234" y="954"/>
                  </a:lnTo>
                  <a:lnTo>
                    <a:pt x="246" y="959"/>
                  </a:lnTo>
                  <a:lnTo>
                    <a:pt x="269" y="962"/>
                  </a:lnTo>
                  <a:lnTo>
                    <a:pt x="301" y="964"/>
                  </a:lnTo>
                  <a:lnTo>
                    <a:pt x="311" y="964"/>
                  </a:lnTo>
                  <a:lnTo>
                    <a:pt x="319" y="964"/>
                  </a:lnTo>
                  <a:lnTo>
                    <a:pt x="326" y="964"/>
                  </a:lnTo>
                  <a:lnTo>
                    <a:pt x="331" y="967"/>
                  </a:lnTo>
                  <a:lnTo>
                    <a:pt x="336" y="969"/>
                  </a:lnTo>
                  <a:lnTo>
                    <a:pt x="339" y="974"/>
                  </a:lnTo>
                  <a:lnTo>
                    <a:pt x="339" y="982"/>
                  </a:lnTo>
                  <a:lnTo>
                    <a:pt x="339" y="992"/>
                  </a:lnTo>
                  <a:lnTo>
                    <a:pt x="336" y="997"/>
                  </a:lnTo>
                  <a:lnTo>
                    <a:pt x="331" y="1004"/>
                  </a:lnTo>
                  <a:lnTo>
                    <a:pt x="329" y="1007"/>
                  </a:lnTo>
                  <a:lnTo>
                    <a:pt x="324" y="1010"/>
                  </a:lnTo>
                  <a:lnTo>
                    <a:pt x="319" y="1010"/>
                  </a:lnTo>
                  <a:lnTo>
                    <a:pt x="314" y="1010"/>
                  </a:lnTo>
                  <a:lnTo>
                    <a:pt x="309" y="1012"/>
                  </a:lnTo>
                  <a:lnTo>
                    <a:pt x="231" y="1010"/>
                  </a:lnTo>
                  <a:lnTo>
                    <a:pt x="153" y="1004"/>
                  </a:lnTo>
                  <a:lnTo>
                    <a:pt x="88" y="1010"/>
                  </a:lnTo>
                  <a:lnTo>
                    <a:pt x="20" y="1012"/>
                  </a:lnTo>
                  <a:lnTo>
                    <a:pt x="13" y="1010"/>
                  </a:lnTo>
                  <a:lnTo>
                    <a:pt x="8" y="1007"/>
                  </a:lnTo>
                  <a:lnTo>
                    <a:pt x="5" y="1004"/>
                  </a:lnTo>
                  <a:lnTo>
                    <a:pt x="3" y="999"/>
                  </a:lnTo>
                  <a:lnTo>
                    <a:pt x="0" y="994"/>
                  </a:lnTo>
                  <a:lnTo>
                    <a:pt x="3" y="984"/>
                  </a:lnTo>
                  <a:lnTo>
                    <a:pt x="3" y="977"/>
                  </a:lnTo>
                  <a:lnTo>
                    <a:pt x="8" y="972"/>
                  </a:lnTo>
                  <a:lnTo>
                    <a:pt x="13" y="967"/>
                  </a:lnTo>
                  <a:lnTo>
                    <a:pt x="18" y="964"/>
                  </a:lnTo>
                  <a:lnTo>
                    <a:pt x="23" y="964"/>
                  </a:lnTo>
                  <a:lnTo>
                    <a:pt x="30" y="964"/>
                  </a:lnTo>
                  <a:lnTo>
                    <a:pt x="35" y="964"/>
                  </a:lnTo>
                  <a:lnTo>
                    <a:pt x="70" y="962"/>
                  </a:lnTo>
                  <a:lnTo>
                    <a:pt x="93" y="957"/>
                  </a:lnTo>
                  <a:lnTo>
                    <a:pt x="108" y="944"/>
                  </a:lnTo>
                  <a:lnTo>
                    <a:pt x="116" y="926"/>
                  </a:lnTo>
                  <a:lnTo>
                    <a:pt x="123" y="898"/>
                  </a:lnTo>
                  <a:lnTo>
                    <a:pt x="299" y="189"/>
                  </a:lnTo>
                  <a:lnTo>
                    <a:pt x="306" y="164"/>
                  </a:lnTo>
                  <a:lnTo>
                    <a:pt x="309" y="139"/>
                  </a:lnTo>
                  <a:lnTo>
                    <a:pt x="309" y="109"/>
                  </a:lnTo>
                  <a:lnTo>
                    <a:pt x="306" y="76"/>
                  </a:lnTo>
                  <a:lnTo>
                    <a:pt x="301" y="56"/>
                  </a:lnTo>
                  <a:lnTo>
                    <a:pt x="291" y="43"/>
                  </a:lnTo>
                  <a:lnTo>
                    <a:pt x="279" y="35"/>
                  </a:lnTo>
                  <a:lnTo>
                    <a:pt x="261" y="35"/>
                  </a:lnTo>
                  <a:lnTo>
                    <a:pt x="236" y="40"/>
                  </a:lnTo>
                  <a:lnTo>
                    <a:pt x="213" y="58"/>
                  </a:lnTo>
                  <a:lnTo>
                    <a:pt x="193" y="86"/>
                  </a:lnTo>
                  <a:lnTo>
                    <a:pt x="176" y="124"/>
                  </a:lnTo>
                  <a:lnTo>
                    <a:pt x="158" y="172"/>
                  </a:lnTo>
                  <a:lnTo>
                    <a:pt x="146" y="225"/>
                  </a:lnTo>
                  <a:lnTo>
                    <a:pt x="141" y="237"/>
                  </a:lnTo>
                  <a:lnTo>
                    <a:pt x="138" y="245"/>
                  </a:lnTo>
                  <a:lnTo>
                    <a:pt x="136" y="252"/>
                  </a:lnTo>
                  <a:lnTo>
                    <a:pt x="133" y="255"/>
                  </a:lnTo>
                  <a:lnTo>
                    <a:pt x="131" y="257"/>
                  </a:lnTo>
                  <a:lnTo>
                    <a:pt x="128" y="260"/>
                  </a:lnTo>
                  <a:lnTo>
                    <a:pt x="123" y="260"/>
                  </a:lnTo>
                  <a:lnTo>
                    <a:pt x="118" y="260"/>
                  </a:lnTo>
                  <a:lnTo>
                    <a:pt x="116" y="260"/>
                  </a:lnTo>
                  <a:lnTo>
                    <a:pt x="113" y="260"/>
                  </a:lnTo>
                  <a:lnTo>
                    <a:pt x="108" y="257"/>
                  </a:lnTo>
                  <a:lnTo>
                    <a:pt x="106" y="255"/>
                  </a:lnTo>
                  <a:lnTo>
                    <a:pt x="101" y="252"/>
                  </a:lnTo>
                  <a:lnTo>
                    <a:pt x="101" y="245"/>
                  </a:lnTo>
                  <a:lnTo>
                    <a:pt x="103" y="235"/>
                  </a:lnTo>
                  <a:lnTo>
                    <a:pt x="106" y="215"/>
                  </a:lnTo>
                  <a:lnTo>
                    <a:pt x="113" y="187"/>
                  </a:lnTo>
                  <a:lnTo>
                    <a:pt x="123" y="154"/>
                  </a:lnTo>
                  <a:lnTo>
                    <a:pt x="136" y="121"/>
                  </a:lnTo>
                  <a:lnTo>
                    <a:pt x="148" y="91"/>
                  </a:lnTo>
                  <a:lnTo>
                    <a:pt x="156" y="73"/>
                  </a:lnTo>
                  <a:lnTo>
                    <a:pt x="168" y="56"/>
                  </a:lnTo>
                  <a:lnTo>
                    <a:pt x="186" y="35"/>
                  </a:lnTo>
                  <a:lnTo>
                    <a:pt x="206" y="18"/>
                  </a:lnTo>
                  <a:lnTo>
                    <a:pt x="234" y="5"/>
                  </a:lnTo>
                  <a:lnTo>
                    <a:pt x="2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1" name="Freeform 7"/>
            <p:cNvSpPr>
              <a:spLocks/>
            </p:cNvSpPr>
            <p:nvPr/>
          </p:nvSpPr>
          <p:spPr bwMode="auto">
            <a:xfrm>
              <a:off x="4648" y="4302"/>
              <a:ext cx="791" cy="921"/>
            </a:xfrm>
            <a:custGeom>
              <a:avLst/>
              <a:gdLst/>
              <a:ahLst/>
              <a:cxnLst>
                <a:cxn ang="0">
                  <a:pos x="736" y="0"/>
                </a:cxn>
                <a:cxn ang="0">
                  <a:pos x="768" y="2"/>
                </a:cxn>
                <a:cxn ang="0">
                  <a:pos x="788" y="17"/>
                </a:cxn>
                <a:cxn ang="0">
                  <a:pos x="788" y="48"/>
                </a:cxn>
                <a:cxn ang="0">
                  <a:pos x="768" y="60"/>
                </a:cxn>
                <a:cxn ang="0">
                  <a:pos x="736" y="63"/>
                </a:cxn>
                <a:cxn ang="0">
                  <a:pos x="417" y="68"/>
                </a:cxn>
                <a:cxn ang="0">
                  <a:pos x="284" y="111"/>
                </a:cxn>
                <a:cxn ang="0">
                  <a:pos x="176" y="189"/>
                </a:cxn>
                <a:cxn ang="0">
                  <a:pos x="101" y="297"/>
                </a:cxn>
                <a:cxn ang="0">
                  <a:pos x="66" y="429"/>
                </a:cxn>
                <a:cxn ang="0">
                  <a:pos x="753" y="429"/>
                </a:cxn>
                <a:cxn ang="0">
                  <a:pos x="781" y="436"/>
                </a:cxn>
                <a:cxn ang="0">
                  <a:pos x="791" y="461"/>
                </a:cxn>
                <a:cxn ang="0">
                  <a:pos x="781" y="487"/>
                </a:cxn>
                <a:cxn ang="0">
                  <a:pos x="753" y="494"/>
                </a:cxn>
                <a:cxn ang="0">
                  <a:pos x="736" y="494"/>
                </a:cxn>
                <a:cxn ang="0">
                  <a:pos x="76" y="562"/>
                </a:cxn>
                <a:cxn ang="0">
                  <a:pos x="133" y="683"/>
                </a:cxn>
                <a:cxn ang="0">
                  <a:pos x="226" y="777"/>
                </a:cxn>
                <a:cxn ang="0">
                  <a:pos x="349" y="837"/>
                </a:cxn>
                <a:cxn ang="0">
                  <a:pos x="490" y="860"/>
                </a:cxn>
                <a:cxn ang="0">
                  <a:pos x="753" y="860"/>
                </a:cxn>
                <a:cxn ang="0">
                  <a:pos x="781" y="865"/>
                </a:cxn>
                <a:cxn ang="0">
                  <a:pos x="791" y="890"/>
                </a:cxn>
                <a:cxn ang="0">
                  <a:pos x="781" y="916"/>
                </a:cxn>
                <a:cxn ang="0">
                  <a:pos x="753" y="921"/>
                </a:cxn>
                <a:cxn ang="0">
                  <a:pos x="485" y="921"/>
                </a:cxn>
                <a:cxn ang="0">
                  <a:pos x="314" y="893"/>
                </a:cxn>
                <a:cxn ang="0">
                  <a:pos x="171" y="815"/>
                </a:cxn>
                <a:cxn ang="0">
                  <a:pos x="66" y="694"/>
                </a:cxn>
                <a:cxn ang="0">
                  <a:pos x="8" y="545"/>
                </a:cxn>
                <a:cxn ang="0">
                  <a:pos x="8" y="378"/>
                </a:cxn>
                <a:cxn ang="0">
                  <a:pos x="66" y="229"/>
                </a:cxn>
                <a:cxn ang="0">
                  <a:pos x="171" y="108"/>
                </a:cxn>
                <a:cxn ang="0">
                  <a:pos x="314" y="30"/>
                </a:cxn>
                <a:cxn ang="0">
                  <a:pos x="485" y="0"/>
                </a:cxn>
              </a:cxnLst>
              <a:rect l="0" t="0" r="r" b="b"/>
              <a:pathLst>
                <a:path w="791" h="921">
                  <a:moveTo>
                    <a:pt x="485" y="0"/>
                  </a:moveTo>
                  <a:lnTo>
                    <a:pt x="736" y="0"/>
                  </a:lnTo>
                  <a:lnTo>
                    <a:pt x="753" y="0"/>
                  </a:lnTo>
                  <a:lnTo>
                    <a:pt x="768" y="2"/>
                  </a:lnTo>
                  <a:lnTo>
                    <a:pt x="781" y="7"/>
                  </a:lnTo>
                  <a:lnTo>
                    <a:pt x="788" y="17"/>
                  </a:lnTo>
                  <a:lnTo>
                    <a:pt x="791" y="30"/>
                  </a:lnTo>
                  <a:lnTo>
                    <a:pt x="788" y="48"/>
                  </a:lnTo>
                  <a:lnTo>
                    <a:pt x="781" y="55"/>
                  </a:lnTo>
                  <a:lnTo>
                    <a:pt x="768" y="60"/>
                  </a:lnTo>
                  <a:lnTo>
                    <a:pt x="753" y="63"/>
                  </a:lnTo>
                  <a:lnTo>
                    <a:pt x="736" y="63"/>
                  </a:lnTo>
                  <a:lnTo>
                    <a:pt x="490" y="63"/>
                  </a:lnTo>
                  <a:lnTo>
                    <a:pt x="417" y="68"/>
                  </a:lnTo>
                  <a:lnTo>
                    <a:pt x="349" y="85"/>
                  </a:lnTo>
                  <a:lnTo>
                    <a:pt x="284" y="111"/>
                  </a:lnTo>
                  <a:lnTo>
                    <a:pt x="226" y="146"/>
                  </a:lnTo>
                  <a:lnTo>
                    <a:pt x="176" y="189"/>
                  </a:lnTo>
                  <a:lnTo>
                    <a:pt x="133" y="239"/>
                  </a:lnTo>
                  <a:lnTo>
                    <a:pt x="101" y="297"/>
                  </a:lnTo>
                  <a:lnTo>
                    <a:pt x="76" y="360"/>
                  </a:lnTo>
                  <a:lnTo>
                    <a:pt x="66" y="429"/>
                  </a:lnTo>
                  <a:lnTo>
                    <a:pt x="736" y="429"/>
                  </a:lnTo>
                  <a:lnTo>
                    <a:pt x="753" y="429"/>
                  </a:lnTo>
                  <a:lnTo>
                    <a:pt x="768" y="431"/>
                  </a:lnTo>
                  <a:lnTo>
                    <a:pt x="781" y="436"/>
                  </a:lnTo>
                  <a:lnTo>
                    <a:pt x="788" y="446"/>
                  </a:lnTo>
                  <a:lnTo>
                    <a:pt x="791" y="461"/>
                  </a:lnTo>
                  <a:lnTo>
                    <a:pt x="788" y="477"/>
                  </a:lnTo>
                  <a:lnTo>
                    <a:pt x="781" y="487"/>
                  </a:lnTo>
                  <a:lnTo>
                    <a:pt x="768" y="492"/>
                  </a:lnTo>
                  <a:lnTo>
                    <a:pt x="753" y="494"/>
                  </a:lnTo>
                  <a:lnTo>
                    <a:pt x="736" y="494"/>
                  </a:lnTo>
                  <a:lnTo>
                    <a:pt x="736" y="494"/>
                  </a:lnTo>
                  <a:lnTo>
                    <a:pt x="66" y="494"/>
                  </a:lnTo>
                  <a:lnTo>
                    <a:pt x="76" y="562"/>
                  </a:lnTo>
                  <a:lnTo>
                    <a:pt x="101" y="625"/>
                  </a:lnTo>
                  <a:lnTo>
                    <a:pt x="133" y="683"/>
                  </a:lnTo>
                  <a:lnTo>
                    <a:pt x="176" y="734"/>
                  </a:lnTo>
                  <a:lnTo>
                    <a:pt x="226" y="777"/>
                  </a:lnTo>
                  <a:lnTo>
                    <a:pt x="284" y="812"/>
                  </a:lnTo>
                  <a:lnTo>
                    <a:pt x="349" y="837"/>
                  </a:lnTo>
                  <a:lnTo>
                    <a:pt x="417" y="853"/>
                  </a:lnTo>
                  <a:lnTo>
                    <a:pt x="490" y="860"/>
                  </a:lnTo>
                  <a:lnTo>
                    <a:pt x="736" y="860"/>
                  </a:lnTo>
                  <a:lnTo>
                    <a:pt x="753" y="860"/>
                  </a:lnTo>
                  <a:lnTo>
                    <a:pt x="768" y="860"/>
                  </a:lnTo>
                  <a:lnTo>
                    <a:pt x="781" y="865"/>
                  </a:lnTo>
                  <a:lnTo>
                    <a:pt x="788" y="875"/>
                  </a:lnTo>
                  <a:lnTo>
                    <a:pt x="791" y="890"/>
                  </a:lnTo>
                  <a:lnTo>
                    <a:pt x="788" y="906"/>
                  </a:lnTo>
                  <a:lnTo>
                    <a:pt x="781" y="916"/>
                  </a:lnTo>
                  <a:lnTo>
                    <a:pt x="768" y="921"/>
                  </a:lnTo>
                  <a:lnTo>
                    <a:pt x="753" y="921"/>
                  </a:lnTo>
                  <a:lnTo>
                    <a:pt x="736" y="921"/>
                  </a:lnTo>
                  <a:lnTo>
                    <a:pt x="485" y="921"/>
                  </a:lnTo>
                  <a:lnTo>
                    <a:pt x="397" y="913"/>
                  </a:lnTo>
                  <a:lnTo>
                    <a:pt x="314" y="893"/>
                  </a:lnTo>
                  <a:lnTo>
                    <a:pt x="239" y="858"/>
                  </a:lnTo>
                  <a:lnTo>
                    <a:pt x="171" y="815"/>
                  </a:lnTo>
                  <a:lnTo>
                    <a:pt x="113" y="759"/>
                  </a:lnTo>
                  <a:lnTo>
                    <a:pt x="66" y="694"/>
                  </a:lnTo>
                  <a:lnTo>
                    <a:pt x="30" y="623"/>
                  </a:lnTo>
                  <a:lnTo>
                    <a:pt x="8" y="545"/>
                  </a:lnTo>
                  <a:lnTo>
                    <a:pt x="0" y="461"/>
                  </a:lnTo>
                  <a:lnTo>
                    <a:pt x="8" y="378"/>
                  </a:lnTo>
                  <a:lnTo>
                    <a:pt x="30" y="300"/>
                  </a:lnTo>
                  <a:lnTo>
                    <a:pt x="66" y="229"/>
                  </a:lnTo>
                  <a:lnTo>
                    <a:pt x="113" y="164"/>
                  </a:lnTo>
                  <a:lnTo>
                    <a:pt x="171" y="108"/>
                  </a:lnTo>
                  <a:lnTo>
                    <a:pt x="239" y="63"/>
                  </a:lnTo>
                  <a:lnTo>
                    <a:pt x="314" y="30"/>
                  </a:lnTo>
                  <a:lnTo>
                    <a:pt x="397" y="7"/>
                  </a:lnTo>
                  <a:lnTo>
                    <a:pt x="48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2" name="Freeform 8"/>
            <p:cNvSpPr>
              <a:spLocks/>
            </p:cNvSpPr>
            <p:nvPr/>
          </p:nvSpPr>
          <p:spPr bwMode="auto">
            <a:xfrm>
              <a:off x="6086" y="4074"/>
              <a:ext cx="956" cy="1088"/>
            </a:xfrm>
            <a:custGeom>
              <a:avLst/>
              <a:gdLst/>
              <a:ahLst/>
              <a:cxnLst>
                <a:cxn ang="0">
                  <a:pos x="324" y="0"/>
                </a:cxn>
                <a:cxn ang="0">
                  <a:pos x="419" y="3"/>
                </a:cxn>
                <a:cxn ang="0">
                  <a:pos x="499" y="5"/>
                </a:cxn>
                <a:cxn ang="0">
                  <a:pos x="572" y="5"/>
                </a:cxn>
                <a:cxn ang="0">
                  <a:pos x="662" y="3"/>
                </a:cxn>
                <a:cxn ang="0">
                  <a:pos x="735" y="0"/>
                </a:cxn>
                <a:cxn ang="0">
                  <a:pos x="743" y="0"/>
                </a:cxn>
                <a:cxn ang="0">
                  <a:pos x="753" y="3"/>
                </a:cxn>
                <a:cxn ang="0">
                  <a:pos x="758" y="13"/>
                </a:cxn>
                <a:cxn ang="0">
                  <a:pos x="758" y="36"/>
                </a:cxn>
                <a:cxn ang="0">
                  <a:pos x="730" y="48"/>
                </a:cxn>
                <a:cxn ang="0">
                  <a:pos x="645" y="48"/>
                </a:cxn>
                <a:cxn ang="0">
                  <a:pos x="575" y="61"/>
                </a:cxn>
                <a:cxn ang="0">
                  <a:pos x="545" y="84"/>
                </a:cxn>
                <a:cxn ang="0">
                  <a:pos x="532" y="124"/>
                </a:cxn>
                <a:cxn ang="0">
                  <a:pos x="316" y="985"/>
                </a:cxn>
                <a:cxn ang="0">
                  <a:pos x="311" y="1002"/>
                </a:cxn>
                <a:cxn ang="0">
                  <a:pos x="311" y="1012"/>
                </a:cxn>
                <a:cxn ang="0">
                  <a:pos x="309" y="1017"/>
                </a:cxn>
                <a:cxn ang="0">
                  <a:pos x="311" y="1025"/>
                </a:cxn>
                <a:cxn ang="0">
                  <a:pos x="316" y="1033"/>
                </a:cxn>
                <a:cxn ang="0">
                  <a:pos x="329" y="1038"/>
                </a:cxn>
                <a:cxn ang="0">
                  <a:pos x="582" y="1033"/>
                </a:cxn>
                <a:cxn ang="0">
                  <a:pos x="695" y="1000"/>
                </a:cxn>
                <a:cxn ang="0">
                  <a:pos x="778" y="944"/>
                </a:cxn>
                <a:cxn ang="0">
                  <a:pos x="838" y="874"/>
                </a:cxn>
                <a:cxn ang="0">
                  <a:pos x="878" y="790"/>
                </a:cxn>
                <a:cxn ang="0">
                  <a:pos x="911" y="710"/>
                </a:cxn>
                <a:cxn ang="0">
                  <a:pos x="921" y="689"/>
                </a:cxn>
                <a:cxn ang="0">
                  <a:pos x="928" y="679"/>
                </a:cxn>
                <a:cxn ang="0">
                  <a:pos x="938" y="677"/>
                </a:cxn>
                <a:cxn ang="0">
                  <a:pos x="951" y="679"/>
                </a:cxn>
                <a:cxn ang="0">
                  <a:pos x="956" y="687"/>
                </a:cxn>
                <a:cxn ang="0">
                  <a:pos x="956" y="694"/>
                </a:cxn>
                <a:cxn ang="0">
                  <a:pos x="956" y="697"/>
                </a:cxn>
                <a:cxn ang="0">
                  <a:pos x="954" y="707"/>
                </a:cxn>
                <a:cxn ang="0">
                  <a:pos x="828" y="1060"/>
                </a:cxn>
                <a:cxn ang="0">
                  <a:pos x="813" y="1083"/>
                </a:cxn>
                <a:cxn ang="0">
                  <a:pos x="778" y="1088"/>
                </a:cxn>
                <a:cxn ang="0">
                  <a:pos x="25" y="1086"/>
                </a:cxn>
                <a:cxn ang="0">
                  <a:pos x="3" y="1081"/>
                </a:cxn>
                <a:cxn ang="0">
                  <a:pos x="3" y="1050"/>
                </a:cxn>
                <a:cxn ang="0">
                  <a:pos x="25" y="1038"/>
                </a:cxn>
                <a:cxn ang="0">
                  <a:pos x="90" y="1035"/>
                </a:cxn>
                <a:cxn ang="0">
                  <a:pos x="148" y="1028"/>
                </a:cxn>
                <a:cxn ang="0">
                  <a:pos x="173" y="1005"/>
                </a:cxn>
                <a:cxn ang="0">
                  <a:pos x="188" y="962"/>
                </a:cxn>
                <a:cxn ang="0">
                  <a:pos x="402" y="99"/>
                </a:cxn>
                <a:cxn ang="0">
                  <a:pos x="407" y="86"/>
                </a:cxn>
                <a:cxn ang="0">
                  <a:pos x="407" y="79"/>
                </a:cxn>
                <a:cxn ang="0">
                  <a:pos x="397" y="58"/>
                </a:cxn>
                <a:cxn ang="0">
                  <a:pos x="364" y="53"/>
                </a:cxn>
                <a:cxn ang="0">
                  <a:pos x="314" y="48"/>
                </a:cxn>
                <a:cxn ang="0">
                  <a:pos x="279" y="48"/>
                </a:cxn>
                <a:cxn ang="0">
                  <a:pos x="261" y="31"/>
                </a:cxn>
                <a:cxn ang="0">
                  <a:pos x="264" y="13"/>
                </a:cxn>
                <a:cxn ang="0">
                  <a:pos x="271" y="5"/>
                </a:cxn>
                <a:cxn ang="0">
                  <a:pos x="279" y="0"/>
                </a:cxn>
                <a:cxn ang="0">
                  <a:pos x="289" y="0"/>
                </a:cxn>
              </a:cxnLst>
              <a:rect l="0" t="0" r="r" b="b"/>
              <a:pathLst>
                <a:path w="956" h="1088">
                  <a:moveTo>
                    <a:pt x="289" y="0"/>
                  </a:moveTo>
                  <a:lnTo>
                    <a:pt x="324" y="0"/>
                  </a:lnTo>
                  <a:lnTo>
                    <a:pt x="369" y="3"/>
                  </a:lnTo>
                  <a:lnTo>
                    <a:pt x="419" y="3"/>
                  </a:lnTo>
                  <a:lnTo>
                    <a:pt x="464" y="5"/>
                  </a:lnTo>
                  <a:lnTo>
                    <a:pt x="499" y="5"/>
                  </a:lnTo>
                  <a:lnTo>
                    <a:pt x="529" y="5"/>
                  </a:lnTo>
                  <a:lnTo>
                    <a:pt x="572" y="5"/>
                  </a:lnTo>
                  <a:lnTo>
                    <a:pt x="617" y="3"/>
                  </a:lnTo>
                  <a:lnTo>
                    <a:pt x="662" y="3"/>
                  </a:lnTo>
                  <a:lnTo>
                    <a:pt x="703" y="0"/>
                  </a:lnTo>
                  <a:lnTo>
                    <a:pt x="735" y="0"/>
                  </a:lnTo>
                  <a:lnTo>
                    <a:pt x="738" y="0"/>
                  </a:lnTo>
                  <a:lnTo>
                    <a:pt x="743" y="0"/>
                  </a:lnTo>
                  <a:lnTo>
                    <a:pt x="748" y="3"/>
                  </a:lnTo>
                  <a:lnTo>
                    <a:pt x="753" y="3"/>
                  </a:lnTo>
                  <a:lnTo>
                    <a:pt x="755" y="8"/>
                  </a:lnTo>
                  <a:lnTo>
                    <a:pt x="758" y="13"/>
                  </a:lnTo>
                  <a:lnTo>
                    <a:pt x="760" y="18"/>
                  </a:lnTo>
                  <a:lnTo>
                    <a:pt x="758" y="36"/>
                  </a:lnTo>
                  <a:lnTo>
                    <a:pt x="748" y="46"/>
                  </a:lnTo>
                  <a:lnTo>
                    <a:pt x="730" y="48"/>
                  </a:lnTo>
                  <a:lnTo>
                    <a:pt x="700" y="48"/>
                  </a:lnTo>
                  <a:lnTo>
                    <a:pt x="645" y="48"/>
                  </a:lnTo>
                  <a:lnTo>
                    <a:pt x="605" y="53"/>
                  </a:lnTo>
                  <a:lnTo>
                    <a:pt x="575" y="61"/>
                  </a:lnTo>
                  <a:lnTo>
                    <a:pt x="557" y="69"/>
                  </a:lnTo>
                  <a:lnTo>
                    <a:pt x="545" y="84"/>
                  </a:lnTo>
                  <a:lnTo>
                    <a:pt x="537" y="101"/>
                  </a:lnTo>
                  <a:lnTo>
                    <a:pt x="532" y="124"/>
                  </a:lnTo>
                  <a:lnTo>
                    <a:pt x="532" y="124"/>
                  </a:lnTo>
                  <a:lnTo>
                    <a:pt x="316" y="985"/>
                  </a:lnTo>
                  <a:lnTo>
                    <a:pt x="314" y="995"/>
                  </a:lnTo>
                  <a:lnTo>
                    <a:pt x="311" y="1002"/>
                  </a:lnTo>
                  <a:lnTo>
                    <a:pt x="311" y="1007"/>
                  </a:lnTo>
                  <a:lnTo>
                    <a:pt x="311" y="1012"/>
                  </a:lnTo>
                  <a:lnTo>
                    <a:pt x="309" y="1015"/>
                  </a:lnTo>
                  <a:lnTo>
                    <a:pt x="309" y="1017"/>
                  </a:lnTo>
                  <a:lnTo>
                    <a:pt x="309" y="1020"/>
                  </a:lnTo>
                  <a:lnTo>
                    <a:pt x="311" y="1025"/>
                  </a:lnTo>
                  <a:lnTo>
                    <a:pt x="311" y="1030"/>
                  </a:lnTo>
                  <a:lnTo>
                    <a:pt x="316" y="1033"/>
                  </a:lnTo>
                  <a:lnTo>
                    <a:pt x="321" y="1035"/>
                  </a:lnTo>
                  <a:lnTo>
                    <a:pt x="329" y="1038"/>
                  </a:lnTo>
                  <a:lnTo>
                    <a:pt x="514" y="1038"/>
                  </a:lnTo>
                  <a:lnTo>
                    <a:pt x="582" y="1033"/>
                  </a:lnTo>
                  <a:lnTo>
                    <a:pt x="645" y="1020"/>
                  </a:lnTo>
                  <a:lnTo>
                    <a:pt x="695" y="1000"/>
                  </a:lnTo>
                  <a:lnTo>
                    <a:pt x="740" y="975"/>
                  </a:lnTo>
                  <a:lnTo>
                    <a:pt x="778" y="944"/>
                  </a:lnTo>
                  <a:lnTo>
                    <a:pt x="811" y="911"/>
                  </a:lnTo>
                  <a:lnTo>
                    <a:pt x="838" y="874"/>
                  </a:lnTo>
                  <a:lnTo>
                    <a:pt x="861" y="833"/>
                  </a:lnTo>
                  <a:lnTo>
                    <a:pt x="878" y="790"/>
                  </a:lnTo>
                  <a:lnTo>
                    <a:pt x="896" y="750"/>
                  </a:lnTo>
                  <a:lnTo>
                    <a:pt x="911" y="710"/>
                  </a:lnTo>
                  <a:lnTo>
                    <a:pt x="916" y="697"/>
                  </a:lnTo>
                  <a:lnTo>
                    <a:pt x="921" y="689"/>
                  </a:lnTo>
                  <a:lnTo>
                    <a:pt x="923" y="684"/>
                  </a:lnTo>
                  <a:lnTo>
                    <a:pt x="928" y="679"/>
                  </a:lnTo>
                  <a:lnTo>
                    <a:pt x="933" y="677"/>
                  </a:lnTo>
                  <a:lnTo>
                    <a:pt x="938" y="677"/>
                  </a:lnTo>
                  <a:lnTo>
                    <a:pt x="946" y="677"/>
                  </a:lnTo>
                  <a:lnTo>
                    <a:pt x="951" y="679"/>
                  </a:lnTo>
                  <a:lnTo>
                    <a:pt x="954" y="682"/>
                  </a:lnTo>
                  <a:lnTo>
                    <a:pt x="956" y="687"/>
                  </a:lnTo>
                  <a:lnTo>
                    <a:pt x="956" y="689"/>
                  </a:lnTo>
                  <a:lnTo>
                    <a:pt x="956" y="694"/>
                  </a:lnTo>
                  <a:lnTo>
                    <a:pt x="956" y="694"/>
                  </a:lnTo>
                  <a:lnTo>
                    <a:pt x="956" y="697"/>
                  </a:lnTo>
                  <a:lnTo>
                    <a:pt x="956" y="702"/>
                  </a:lnTo>
                  <a:lnTo>
                    <a:pt x="954" y="707"/>
                  </a:lnTo>
                  <a:lnTo>
                    <a:pt x="951" y="717"/>
                  </a:lnTo>
                  <a:lnTo>
                    <a:pt x="828" y="1060"/>
                  </a:lnTo>
                  <a:lnTo>
                    <a:pt x="821" y="1076"/>
                  </a:lnTo>
                  <a:lnTo>
                    <a:pt x="813" y="1083"/>
                  </a:lnTo>
                  <a:lnTo>
                    <a:pt x="800" y="1086"/>
                  </a:lnTo>
                  <a:lnTo>
                    <a:pt x="778" y="1088"/>
                  </a:lnTo>
                  <a:lnTo>
                    <a:pt x="43" y="1088"/>
                  </a:lnTo>
                  <a:lnTo>
                    <a:pt x="25" y="1086"/>
                  </a:lnTo>
                  <a:lnTo>
                    <a:pt x="13" y="1086"/>
                  </a:lnTo>
                  <a:lnTo>
                    <a:pt x="3" y="1081"/>
                  </a:lnTo>
                  <a:lnTo>
                    <a:pt x="0" y="1070"/>
                  </a:lnTo>
                  <a:lnTo>
                    <a:pt x="3" y="1050"/>
                  </a:lnTo>
                  <a:lnTo>
                    <a:pt x="13" y="1040"/>
                  </a:lnTo>
                  <a:lnTo>
                    <a:pt x="25" y="1038"/>
                  </a:lnTo>
                  <a:lnTo>
                    <a:pt x="43" y="1038"/>
                  </a:lnTo>
                  <a:lnTo>
                    <a:pt x="90" y="1035"/>
                  </a:lnTo>
                  <a:lnTo>
                    <a:pt x="123" y="1033"/>
                  </a:lnTo>
                  <a:lnTo>
                    <a:pt x="148" y="1028"/>
                  </a:lnTo>
                  <a:lnTo>
                    <a:pt x="163" y="1017"/>
                  </a:lnTo>
                  <a:lnTo>
                    <a:pt x="173" y="1005"/>
                  </a:lnTo>
                  <a:lnTo>
                    <a:pt x="181" y="985"/>
                  </a:lnTo>
                  <a:lnTo>
                    <a:pt x="188" y="962"/>
                  </a:lnTo>
                  <a:lnTo>
                    <a:pt x="399" y="109"/>
                  </a:lnTo>
                  <a:lnTo>
                    <a:pt x="402" y="99"/>
                  </a:lnTo>
                  <a:lnTo>
                    <a:pt x="404" y="91"/>
                  </a:lnTo>
                  <a:lnTo>
                    <a:pt x="407" y="86"/>
                  </a:lnTo>
                  <a:lnTo>
                    <a:pt x="407" y="81"/>
                  </a:lnTo>
                  <a:lnTo>
                    <a:pt x="407" y="79"/>
                  </a:lnTo>
                  <a:lnTo>
                    <a:pt x="404" y="66"/>
                  </a:lnTo>
                  <a:lnTo>
                    <a:pt x="397" y="58"/>
                  </a:lnTo>
                  <a:lnTo>
                    <a:pt x="381" y="56"/>
                  </a:lnTo>
                  <a:lnTo>
                    <a:pt x="364" y="53"/>
                  </a:lnTo>
                  <a:lnTo>
                    <a:pt x="336" y="51"/>
                  </a:lnTo>
                  <a:lnTo>
                    <a:pt x="314" y="48"/>
                  </a:lnTo>
                  <a:lnTo>
                    <a:pt x="301" y="48"/>
                  </a:lnTo>
                  <a:lnTo>
                    <a:pt x="279" y="48"/>
                  </a:lnTo>
                  <a:lnTo>
                    <a:pt x="264" y="43"/>
                  </a:lnTo>
                  <a:lnTo>
                    <a:pt x="261" y="31"/>
                  </a:lnTo>
                  <a:lnTo>
                    <a:pt x="261" y="21"/>
                  </a:lnTo>
                  <a:lnTo>
                    <a:pt x="264" y="13"/>
                  </a:lnTo>
                  <a:lnTo>
                    <a:pt x="266" y="8"/>
                  </a:lnTo>
                  <a:lnTo>
                    <a:pt x="271" y="5"/>
                  </a:lnTo>
                  <a:lnTo>
                    <a:pt x="274" y="3"/>
                  </a:lnTo>
                  <a:lnTo>
                    <a:pt x="279" y="0"/>
                  </a:lnTo>
                  <a:lnTo>
                    <a:pt x="284" y="0"/>
                  </a:lnTo>
                  <a:lnTo>
                    <a:pt x="28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3" name="Freeform 9"/>
            <p:cNvSpPr>
              <a:spLocks noEditPoints="1"/>
            </p:cNvSpPr>
            <p:nvPr/>
          </p:nvSpPr>
          <p:spPr bwMode="auto">
            <a:xfrm>
              <a:off x="7188" y="3608"/>
              <a:ext cx="516" cy="1014"/>
            </a:xfrm>
            <a:custGeom>
              <a:avLst/>
              <a:gdLst/>
              <a:ahLst/>
              <a:cxnLst>
                <a:cxn ang="0">
                  <a:pos x="363" y="128"/>
                </a:cxn>
                <a:cxn ang="0">
                  <a:pos x="406" y="136"/>
                </a:cxn>
                <a:cxn ang="0">
                  <a:pos x="454" y="123"/>
                </a:cxn>
                <a:cxn ang="0">
                  <a:pos x="326" y="0"/>
                </a:cxn>
                <a:cxn ang="0">
                  <a:pos x="341" y="10"/>
                </a:cxn>
                <a:cxn ang="0">
                  <a:pos x="341" y="22"/>
                </a:cxn>
                <a:cxn ang="0">
                  <a:pos x="336" y="50"/>
                </a:cxn>
                <a:cxn ang="0">
                  <a:pos x="336" y="70"/>
                </a:cxn>
                <a:cxn ang="0">
                  <a:pos x="341" y="93"/>
                </a:cxn>
                <a:cxn ang="0">
                  <a:pos x="371" y="93"/>
                </a:cxn>
                <a:cxn ang="0">
                  <a:pos x="439" y="90"/>
                </a:cxn>
                <a:cxn ang="0">
                  <a:pos x="499" y="101"/>
                </a:cxn>
                <a:cxn ang="0">
                  <a:pos x="511" y="143"/>
                </a:cxn>
                <a:cxn ang="0">
                  <a:pos x="449" y="164"/>
                </a:cxn>
                <a:cxn ang="0">
                  <a:pos x="388" y="166"/>
                </a:cxn>
                <a:cxn ang="0">
                  <a:pos x="331" y="143"/>
                </a:cxn>
                <a:cxn ang="0">
                  <a:pos x="331" y="143"/>
                </a:cxn>
                <a:cxn ang="0">
                  <a:pos x="178" y="280"/>
                </a:cxn>
                <a:cxn ang="0">
                  <a:pos x="82" y="482"/>
                </a:cxn>
                <a:cxn ang="0">
                  <a:pos x="90" y="638"/>
                </a:cxn>
                <a:cxn ang="0">
                  <a:pos x="153" y="704"/>
                </a:cxn>
                <a:cxn ang="0">
                  <a:pos x="258" y="742"/>
                </a:cxn>
                <a:cxn ang="0">
                  <a:pos x="338" y="767"/>
                </a:cxn>
                <a:cxn ang="0">
                  <a:pos x="404" y="812"/>
                </a:cxn>
                <a:cxn ang="0">
                  <a:pos x="421" y="906"/>
                </a:cxn>
                <a:cxn ang="0">
                  <a:pos x="363" y="991"/>
                </a:cxn>
                <a:cxn ang="0">
                  <a:pos x="268" y="1012"/>
                </a:cxn>
                <a:cxn ang="0">
                  <a:pos x="195" y="981"/>
                </a:cxn>
                <a:cxn ang="0">
                  <a:pos x="175" y="956"/>
                </a:cxn>
                <a:cxn ang="0">
                  <a:pos x="183" y="946"/>
                </a:cxn>
                <a:cxn ang="0">
                  <a:pos x="200" y="948"/>
                </a:cxn>
                <a:cxn ang="0">
                  <a:pos x="273" y="979"/>
                </a:cxn>
                <a:cxn ang="0">
                  <a:pos x="333" y="969"/>
                </a:cxn>
                <a:cxn ang="0">
                  <a:pos x="351" y="916"/>
                </a:cxn>
                <a:cxn ang="0">
                  <a:pos x="318" y="858"/>
                </a:cxn>
                <a:cxn ang="0">
                  <a:pos x="215" y="825"/>
                </a:cxn>
                <a:cxn ang="0">
                  <a:pos x="115" y="789"/>
                </a:cxn>
                <a:cxn ang="0">
                  <a:pos x="62" y="752"/>
                </a:cxn>
                <a:cxn ang="0">
                  <a:pos x="2" y="636"/>
                </a:cxn>
                <a:cxn ang="0">
                  <a:pos x="27" y="441"/>
                </a:cxn>
                <a:cxn ang="0">
                  <a:pos x="148" y="247"/>
                </a:cxn>
                <a:cxn ang="0">
                  <a:pos x="311" y="116"/>
                </a:cxn>
                <a:cxn ang="0">
                  <a:pos x="301" y="45"/>
                </a:cxn>
                <a:cxn ang="0">
                  <a:pos x="313" y="2"/>
                </a:cxn>
              </a:cxnLst>
              <a:rect l="0" t="0" r="r" b="b"/>
              <a:pathLst>
                <a:path w="516" h="1014">
                  <a:moveTo>
                    <a:pt x="414" y="121"/>
                  </a:moveTo>
                  <a:lnTo>
                    <a:pt x="391" y="121"/>
                  </a:lnTo>
                  <a:lnTo>
                    <a:pt x="363" y="128"/>
                  </a:lnTo>
                  <a:lnTo>
                    <a:pt x="376" y="133"/>
                  </a:lnTo>
                  <a:lnTo>
                    <a:pt x="386" y="136"/>
                  </a:lnTo>
                  <a:lnTo>
                    <a:pt x="406" y="136"/>
                  </a:lnTo>
                  <a:lnTo>
                    <a:pt x="444" y="133"/>
                  </a:lnTo>
                  <a:lnTo>
                    <a:pt x="471" y="128"/>
                  </a:lnTo>
                  <a:lnTo>
                    <a:pt x="454" y="123"/>
                  </a:lnTo>
                  <a:lnTo>
                    <a:pt x="439" y="121"/>
                  </a:lnTo>
                  <a:lnTo>
                    <a:pt x="414" y="121"/>
                  </a:lnTo>
                  <a:close/>
                  <a:moveTo>
                    <a:pt x="326" y="0"/>
                  </a:moveTo>
                  <a:lnTo>
                    <a:pt x="331" y="0"/>
                  </a:lnTo>
                  <a:lnTo>
                    <a:pt x="336" y="5"/>
                  </a:lnTo>
                  <a:lnTo>
                    <a:pt x="341" y="10"/>
                  </a:lnTo>
                  <a:lnTo>
                    <a:pt x="341" y="15"/>
                  </a:lnTo>
                  <a:lnTo>
                    <a:pt x="341" y="20"/>
                  </a:lnTo>
                  <a:lnTo>
                    <a:pt x="341" y="22"/>
                  </a:lnTo>
                  <a:lnTo>
                    <a:pt x="338" y="32"/>
                  </a:lnTo>
                  <a:lnTo>
                    <a:pt x="336" y="40"/>
                  </a:lnTo>
                  <a:lnTo>
                    <a:pt x="336" y="50"/>
                  </a:lnTo>
                  <a:lnTo>
                    <a:pt x="336" y="55"/>
                  </a:lnTo>
                  <a:lnTo>
                    <a:pt x="333" y="60"/>
                  </a:lnTo>
                  <a:lnTo>
                    <a:pt x="336" y="70"/>
                  </a:lnTo>
                  <a:lnTo>
                    <a:pt x="336" y="80"/>
                  </a:lnTo>
                  <a:lnTo>
                    <a:pt x="338" y="88"/>
                  </a:lnTo>
                  <a:lnTo>
                    <a:pt x="341" y="93"/>
                  </a:lnTo>
                  <a:lnTo>
                    <a:pt x="341" y="98"/>
                  </a:lnTo>
                  <a:lnTo>
                    <a:pt x="341" y="101"/>
                  </a:lnTo>
                  <a:lnTo>
                    <a:pt x="371" y="93"/>
                  </a:lnTo>
                  <a:lnTo>
                    <a:pt x="396" y="90"/>
                  </a:lnTo>
                  <a:lnTo>
                    <a:pt x="416" y="90"/>
                  </a:lnTo>
                  <a:lnTo>
                    <a:pt x="439" y="90"/>
                  </a:lnTo>
                  <a:lnTo>
                    <a:pt x="461" y="93"/>
                  </a:lnTo>
                  <a:lnTo>
                    <a:pt x="481" y="95"/>
                  </a:lnTo>
                  <a:lnTo>
                    <a:pt x="499" y="101"/>
                  </a:lnTo>
                  <a:lnTo>
                    <a:pt x="511" y="111"/>
                  </a:lnTo>
                  <a:lnTo>
                    <a:pt x="516" y="126"/>
                  </a:lnTo>
                  <a:lnTo>
                    <a:pt x="511" y="143"/>
                  </a:lnTo>
                  <a:lnTo>
                    <a:pt x="494" y="154"/>
                  </a:lnTo>
                  <a:lnTo>
                    <a:pt x="474" y="161"/>
                  </a:lnTo>
                  <a:lnTo>
                    <a:pt x="449" y="164"/>
                  </a:lnTo>
                  <a:lnTo>
                    <a:pt x="424" y="166"/>
                  </a:lnTo>
                  <a:lnTo>
                    <a:pt x="404" y="166"/>
                  </a:lnTo>
                  <a:lnTo>
                    <a:pt x="388" y="166"/>
                  </a:lnTo>
                  <a:lnTo>
                    <a:pt x="368" y="164"/>
                  </a:lnTo>
                  <a:lnTo>
                    <a:pt x="348" y="156"/>
                  </a:lnTo>
                  <a:lnTo>
                    <a:pt x="331" y="143"/>
                  </a:lnTo>
                  <a:lnTo>
                    <a:pt x="331" y="143"/>
                  </a:lnTo>
                  <a:lnTo>
                    <a:pt x="331" y="143"/>
                  </a:lnTo>
                  <a:lnTo>
                    <a:pt x="331" y="143"/>
                  </a:lnTo>
                  <a:lnTo>
                    <a:pt x="278" y="179"/>
                  </a:lnTo>
                  <a:lnTo>
                    <a:pt x="225" y="224"/>
                  </a:lnTo>
                  <a:lnTo>
                    <a:pt x="178" y="280"/>
                  </a:lnTo>
                  <a:lnTo>
                    <a:pt x="138" y="343"/>
                  </a:lnTo>
                  <a:lnTo>
                    <a:pt x="102" y="411"/>
                  </a:lnTo>
                  <a:lnTo>
                    <a:pt x="82" y="482"/>
                  </a:lnTo>
                  <a:lnTo>
                    <a:pt x="72" y="555"/>
                  </a:lnTo>
                  <a:lnTo>
                    <a:pt x="77" y="598"/>
                  </a:lnTo>
                  <a:lnTo>
                    <a:pt x="90" y="638"/>
                  </a:lnTo>
                  <a:lnTo>
                    <a:pt x="112" y="673"/>
                  </a:lnTo>
                  <a:lnTo>
                    <a:pt x="133" y="691"/>
                  </a:lnTo>
                  <a:lnTo>
                    <a:pt x="153" y="704"/>
                  </a:lnTo>
                  <a:lnTo>
                    <a:pt x="178" y="716"/>
                  </a:lnTo>
                  <a:lnTo>
                    <a:pt x="213" y="729"/>
                  </a:lnTo>
                  <a:lnTo>
                    <a:pt x="258" y="742"/>
                  </a:lnTo>
                  <a:lnTo>
                    <a:pt x="286" y="749"/>
                  </a:lnTo>
                  <a:lnTo>
                    <a:pt x="313" y="759"/>
                  </a:lnTo>
                  <a:lnTo>
                    <a:pt x="338" y="767"/>
                  </a:lnTo>
                  <a:lnTo>
                    <a:pt x="351" y="772"/>
                  </a:lnTo>
                  <a:lnTo>
                    <a:pt x="381" y="789"/>
                  </a:lnTo>
                  <a:lnTo>
                    <a:pt x="404" y="812"/>
                  </a:lnTo>
                  <a:lnTo>
                    <a:pt x="419" y="840"/>
                  </a:lnTo>
                  <a:lnTo>
                    <a:pt x="424" y="875"/>
                  </a:lnTo>
                  <a:lnTo>
                    <a:pt x="421" y="906"/>
                  </a:lnTo>
                  <a:lnTo>
                    <a:pt x="409" y="938"/>
                  </a:lnTo>
                  <a:lnTo>
                    <a:pt x="388" y="966"/>
                  </a:lnTo>
                  <a:lnTo>
                    <a:pt x="363" y="991"/>
                  </a:lnTo>
                  <a:lnTo>
                    <a:pt x="333" y="1009"/>
                  </a:lnTo>
                  <a:lnTo>
                    <a:pt x="298" y="1014"/>
                  </a:lnTo>
                  <a:lnTo>
                    <a:pt x="268" y="1012"/>
                  </a:lnTo>
                  <a:lnTo>
                    <a:pt x="240" y="1004"/>
                  </a:lnTo>
                  <a:lnTo>
                    <a:pt x="215" y="994"/>
                  </a:lnTo>
                  <a:lnTo>
                    <a:pt x="195" y="981"/>
                  </a:lnTo>
                  <a:lnTo>
                    <a:pt x="180" y="969"/>
                  </a:lnTo>
                  <a:lnTo>
                    <a:pt x="175" y="959"/>
                  </a:lnTo>
                  <a:lnTo>
                    <a:pt x="175" y="956"/>
                  </a:lnTo>
                  <a:lnTo>
                    <a:pt x="178" y="951"/>
                  </a:lnTo>
                  <a:lnTo>
                    <a:pt x="180" y="948"/>
                  </a:lnTo>
                  <a:lnTo>
                    <a:pt x="183" y="946"/>
                  </a:lnTo>
                  <a:lnTo>
                    <a:pt x="190" y="943"/>
                  </a:lnTo>
                  <a:lnTo>
                    <a:pt x="195" y="946"/>
                  </a:lnTo>
                  <a:lnTo>
                    <a:pt x="200" y="948"/>
                  </a:lnTo>
                  <a:lnTo>
                    <a:pt x="205" y="951"/>
                  </a:lnTo>
                  <a:lnTo>
                    <a:pt x="240" y="971"/>
                  </a:lnTo>
                  <a:lnTo>
                    <a:pt x="273" y="979"/>
                  </a:lnTo>
                  <a:lnTo>
                    <a:pt x="298" y="981"/>
                  </a:lnTo>
                  <a:lnTo>
                    <a:pt x="318" y="979"/>
                  </a:lnTo>
                  <a:lnTo>
                    <a:pt x="333" y="969"/>
                  </a:lnTo>
                  <a:lnTo>
                    <a:pt x="343" y="954"/>
                  </a:lnTo>
                  <a:lnTo>
                    <a:pt x="351" y="936"/>
                  </a:lnTo>
                  <a:lnTo>
                    <a:pt x="351" y="916"/>
                  </a:lnTo>
                  <a:lnTo>
                    <a:pt x="348" y="890"/>
                  </a:lnTo>
                  <a:lnTo>
                    <a:pt x="336" y="873"/>
                  </a:lnTo>
                  <a:lnTo>
                    <a:pt x="318" y="858"/>
                  </a:lnTo>
                  <a:lnTo>
                    <a:pt x="296" y="848"/>
                  </a:lnTo>
                  <a:lnTo>
                    <a:pt x="271" y="842"/>
                  </a:lnTo>
                  <a:lnTo>
                    <a:pt x="215" y="825"/>
                  </a:lnTo>
                  <a:lnTo>
                    <a:pt x="173" y="810"/>
                  </a:lnTo>
                  <a:lnTo>
                    <a:pt x="140" y="800"/>
                  </a:lnTo>
                  <a:lnTo>
                    <a:pt x="115" y="789"/>
                  </a:lnTo>
                  <a:lnTo>
                    <a:pt x="95" y="777"/>
                  </a:lnTo>
                  <a:lnTo>
                    <a:pt x="77" y="767"/>
                  </a:lnTo>
                  <a:lnTo>
                    <a:pt x="62" y="752"/>
                  </a:lnTo>
                  <a:lnTo>
                    <a:pt x="32" y="716"/>
                  </a:lnTo>
                  <a:lnTo>
                    <a:pt x="12" y="676"/>
                  </a:lnTo>
                  <a:lnTo>
                    <a:pt x="2" y="636"/>
                  </a:lnTo>
                  <a:lnTo>
                    <a:pt x="0" y="593"/>
                  </a:lnTo>
                  <a:lnTo>
                    <a:pt x="7" y="517"/>
                  </a:lnTo>
                  <a:lnTo>
                    <a:pt x="27" y="441"/>
                  </a:lnTo>
                  <a:lnTo>
                    <a:pt x="60" y="371"/>
                  </a:lnTo>
                  <a:lnTo>
                    <a:pt x="100" y="305"/>
                  </a:lnTo>
                  <a:lnTo>
                    <a:pt x="148" y="247"/>
                  </a:lnTo>
                  <a:lnTo>
                    <a:pt x="200" y="194"/>
                  </a:lnTo>
                  <a:lnTo>
                    <a:pt x="255" y="148"/>
                  </a:lnTo>
                  <a:lnTo>
                    <a:pt x="311" y="116"/>
                  </a:lnTo>
                  <a:lnTo>
                    <a:pt x="301" y="85"/>
                  </a:lnTo>
                  <a:lnTo>
                    <a:pt x="301" y="58"/>
                  </a:lnTo>
                  <a:lnTo>
                    <a:pt x="301" y="45"/>
                  </a:lnTo>
                  <a:lnTo>
                    <a:pt x="301" y="30"/>
                  </a:lnTo>
                  <a:lnTo>
                    <a:pt x="306" y="15"/>
                  </a:lnTo>
                  <a:lnTo>
                    <a:pt x="313" y="2"/>
                  </a:lnTo>
                  <a:lnTo>
                    <a:pt x="32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4" name="Freeform 10"/>
            <p:cNvSpPr>
              <a:spLocks noEditPoints="1"/>
            </p:cNvSpPr>
            <p:nvPr/>
          </p:nvSpPr>
          <p:spPr bwMode="auto">
            <a:xfrm>
              <a:off x="7167" y="4857"/>
              <a:ext cx="342" cy="757"/>
            </a:xfrm>
            <a:custGeom>
              <a:avLst/>
              <a:gdLst/>
              <a:ahLst/>
              <a:cxnLst>
                <a:cxn ang="0">
                  <a:pos x="199" y="255"/>
                </a:cxn>
                <a:cxn ang="0">
                  <a:pos x="249" y="290"/>
                </a:cxn>
                <a:cxn ang="0">
                  <a:pos x="269" y="346"/>
                </a:cxn>
                <a:cxn ang="0">
                  <a:pos x="266" y="368"/>
                </a:cxn>
                <a:cxn ang="0">
                  <a:pos x="259" y="391"/>
                </a:cxn>
                <a:cxn ang="0">
                  <a:pos x="244" y="434"/>
                </a:cxn>
                <a:cxn ang="0">
                  <a:pos x="224" y="487"/>
                </a:cxn>
                <a:cxn ang="0">
                  <a:pos x="209" y="522"/>
                </a:cxn>
                <a:cxn ang="0">
                  <a:pos x="159" y="648"/>
                </a:cxn>
                <a:cxn ang="0">
                  <a:pos x="154" y="696"/>
                </a:cxn>
                <a:cxn ang="0">
                  <a:pos x="159" y="711"/>
                </a:cxn>
                <a:cxn ang="0">
                  <a:pos x="166" y="722"/>
                </a:cxn>
                <a:cxn ang="0">
                  <a:pos x="181" y="727"/>
                </a:cxn>
                <a:cxn ang="0">
                  <a:pos x="236" y="704"/>
                </a:cxn>
                <a:cxn ang="0">
                  <a:pos x="284" y="636"/>
                </a:cxn>
                <a:cxn ang="0">
                  <a:pos x="304" y="583"/>
                </a:cxn>
                <a:cxn ang="0">
                  <a:pos x="307" y="575"/>
                </a:cxn>
                <a:cxn ang="0">
                  <a:pos x="317" y="570"/>
                </a:cxn>
                <a:cxn ang="0">
                  <a:pos x="324" y="570"/>
                </a:cxn>
                <a:cxn ang="0">
                  <a:pos x="332" y="573"/>
                </a:cxn>
                <a:cxn ang="0">
                  <a:pos x="339" y="580"/>
                </a:cxn>
                <a:cxn ang="0">
                  <a:pos x="339" y="595"/>
                </a:cxn>
                <a:cxn ang="0">
                  <a:pos x="324" y="636"/>
                </a:cxn>
                <a:cxn ang="0">
                  <a:pos x="292" y="689"/>
                </a:cxn>
                <a:cxn ang="0">
                  <a:pos x="244" y="737"/>
                </a:cxn>
                <a:cxn ang="0">
                  <a:pos x="179" y="757"/>
                </a:cxn>
                <a:cxn ang="0">
                  <a:pos x="113" y="737"/>
                </a:cxn>
                <a:cxn ang="0">
                  <a:pos x="78" y="691"/>
                </a:cxn>
                <a:cxn ang="0">
                  <a:pos x="76" y="636"/>
                </a:cxn>
                <a:cxn ang="0">
                  <a:pos x="81" y="613"/>
                </a:cxn>
                <a:cxn ang="0">
                  <a:pos x="166" y="396"/>
                </a:cxn>
                <a:cxn ang="0">
                  <a:pos x="184" y="351"/>
                </a:cxn>
                <a:cxn ang="0">
                  <a:pos x="186" y="320"/>
                </a:cxn>
                <a:cxn ang="0">
                  <a:pos x="184" y="298"/>
                </a:cxn>
                <a:cxn ang="0">
                  <a:pos x="174" y="285"/>
                </a:cxn>
                <a:cxn ang="0">
                  <a:pos x="159" y="280"/>
                </a:cxn>
                <a:cxn ang="0">
                  <a:pos x="108" y="300"/>
                </a:cxn>
                <a:cxn ang="0">
                  <a:pos x="58" y="366"/>
                </a:cxn>
                <a:cxn ang="0">
                  <a:pos x="38" y="424"/>
                </a:cxn>
                <a:cxn ang="0">
                  <a:pos x="33" y="434"/>
                </a:cxn>
                <a:cxn ang="0">
                  <a:pos x="21" y="436"/>
                </a:cxn>
                <a:cxn ang="0">
                  <a:pos x="13" y="434"/>
                </a:cxn>
                <a:cxn ang="0">
                  <a:pos x="3" y="431"/>
                </a:cxn>
                <a:cxn ang="0">
                  <a:pos x="0" y="421"/>
                </a:cxn>
                <a:cxn ang="0">
                  <a:pos x="11" y="386"/>
                </a:cxn>
                <a:cxn ang="0">
                  <a:pos x="41" y="328"/>
                </a:cxn>
                <a:cxn ang="0">
                  <a:pos x="91" y="275"/>
                </a:cxn>
                <a:cxn ang="0">
                  <a:pos x="164" y="250"/>
                </a:cxn>
                <a:cxn ang="0">
                  <a:pos x="312" y="43"/>
                </a:cxn>
                <a:cxn ang="0">
                  <a:pos x="312" y="43"/>
                </a:cxn>
                <a:cxn ang="0">
                  <a:pos x="287" y="5"/>
                </a:cxn>
                <a:cxn ang="0">
                  <a:pos x="309" y="28"/>
                </a:cxn>
                <a:cxn ang="0">
                  <a:pos x="307" y="65"/>
                </a:cxn>
                <a:cxn ang="0">
                  <a:pos x="271" y="101"/>
                </a:cxn>
                <a:cxn ang="0">
                  <a:pos x="229" y="101"/>
                </a:cxn>
                <a:cxn ang="0">
                  <a:pos x="206" y="75"/>
                </a:cxn>
                <a:cxn ang="0">
                  <a:pos x="209" y="38"/>
                </a:cxn>
                <a:cxn ang="0">
                  <a:pos x="244" y="5"/>
                </a:cxn>
              </a:cxnLst>
              <a:rect l="0" t="0" r="r" b="b"/>
              <a:pathLst>
                <a:path w="342" h="757">
                  <a:moveTo>
                    <a:pt x="164" y="250"/>
                  </a:moveTo>
                  <a:lnTo>
                    <a:pt x="199" y="255"/>
                  </a:lnTo>
                  <a:lnTo>
                    <a:pt x="226" y="267"/>
                  </a:lnTo>
                  <a:lnTo>
                    <a:pt x="249" y="290"/>
                  </a:lnTo>
                  <a:lnTo>
                    <a:pt x="264" y="315"/>
                  </a:lnTo>
                  <a:lnTo>
                    <a:pt x="269" y="346"/>
                  </a:lnTo>
                  <a:lnTo>
                    <a:pt x="269" y="356"/>
                  </a:lnTo>
                  <a:lnTo>
                    <a:pt x="266" y="368"/>
                  </a:lnTo>
                  <a:lnTo>
                    <a:pt x="264" y="381"/>
                  </a:lnTo>
                  <a:lnTo>
                    <a:pt x="259" y="391"/>
                  </a:lnTo>
                  <a:lnTo>
                    <a:pt x="251" y="411"/>
                  </a:lnTo>
                  <a:lnTo>
                    <a:pt x="244" y="434"/>
                  </a:lnTo>
                  <a:lnTo>
                    <a:pt x="234" y="462"/>
                  </a:lnTo>
                  <a:lnTo>
                    <a:pt x="224" y="487"/>
                  </a:lnTo>
                  <a:lnTo>
                    <a:pt x="214" y="507"/>
                  </a:lnTo>
                  <a:lnTo>
                    <a:pt x="209" y="522"/>
                  </a:lnTo>
                  <a:lnTo>
                    <a:pt x="171" y="613"/>
                  </a:lnTo>
                  <a:lnTo>
                    <a:pt x="159" y="648"/>
                  </a:lnTo>
                  <a:lnTo>
                    <a:pt x="154" y="686"/>
                  </a:lnTo>
                  <a:lnTo>
                    <a:pt x="154" y="696"/>
                  </a:lnTo>
                  <a:lnTo>
                    <a:pt x="156" y="704"/>
                  </a:lnTo>
                  <a:lnTo>
                    <a:pt x="159" y="711"/>
                  </a:lnTo>
                  <a:lnTo>
                    <a:pt x="161" y="719"/>
                  </a:lnTo>
                  <a:lnTo>
                    <a:pt x="166" y="722"/>
                  </a:lnTo>
                  <a:lnTo>
                    <a:pt x="174" y="724"/>
                  </a:lnTo>
                  <a:lnTo>
                    <a:pt x="181" y="727"/>
                  </a:lnTo>
                  <a:lnTo>
                    <a:pt x="209" y="719"/>
                  </a:lnTo>
                  <a:lnTo>
                    <a:pt x="236" y="704"/>
                  </a:lnTo>
                  <a:lnTo>
                    <a:pt x="261" y="676"/>
                  </a:lnTo>
                  <a:lnTo>
                    <a:pt x="284" y="636"/>
                  </a:lnTo>
                  <a:lnTo>
                    <a:pt x="302" y="588"/>
                  </a:lnTo>
                  <a:lnTo>
                    <a:pt x="304" y="583"/>
                  </a:lnTo>
                  <a:lnTo>
                    <a:pt x="304" y="580"/>
                  </a:lnTo>
                  <a:lnTo>
                    <a:pt x="307" y="575"/>
                  </a:lnTo>
                  <a:lnTo>
                    <a:pt x="312" y="573"/>
                  </a:lnTo>
                  <a:lnTo>
                    <a:pt x="317" y="570"/>
                  </a:lnTo>
                  <a:lnTo>
                    <a:pt x="324" y="570"/>
                  </a:lnTo>
                  <a:lnTo>
                    <a:pt x="324" y="570"/>
                  </a:lnTo>
                  <a:lnTo>
                    <a:pt x="329" y="570"/>
                  </a:lnTo>
                  <a:lnTo>
                    <a:pt x="332" y="573"/>
                  </a:lnTo>
                  <a:lnTo>
                    <a:pt x="337" y="575"/>
                  </a:lnTo>
                  <a:lnTo>
                    <a:pt x="339" y="580"/>
                  </a:lnTo>
                  <a:lnTo>
                    <a:pt x="342" y="585"/>
                  </a:lnTo>
                  <a:lnTo>
                    <a:pt x="339" y="595"/>
                  </a:lnTo>
                  <a:lnTo>
                    <a:pt x="334" y="613"/>
                  </a:lnTo>
                  <a:lnTo>
                    <a:pt x="324" y="636"/>
                  </a:lnTo>
                  <a:lnTo>
                    <a:pt x="309" y="664"/>
                  </a:lnTo>
                  <a:lnTo>
                    <a:pt x="292" y="689"/>
                  </a:lnTo>
                  <a:lnTo>
                    <a:pt x="271" y="714"/>
                  </a:lnTo>
                  <a:lnTo>
                    <a:pt x="244" y="737"/>
                  </a:lnTo>
                  <a:lnTo>
                    <a:pt x="214" y="749"/>
                  </a:lnTo>
                  <a:lnTo>
                    <a:pt x="179" y="757"/>
                  </a:lnTo>
                  <a:lnTo>
                    <a:pt x="144" y="752"/>
                  </a:lnTo>
                  <a:lnTo>
                    <a:pt x="113" y="737"/>
                  </a:lnTo>
                  <a:lnTo>
                    <a:pt x="91" y="717"/>
                  </a:lnTo>
                  <a:lnTo>
                    <a:pt x="78" y="691"/>
                  </a:lnTo>
                  <a:lnTo>
                    <a:pt x="71" y="661"/>
                  </a:lnTo>
                  <a:lnTo>
                    <a:pt x="76" y="636"/>
                  </a:lnTo>
                  <a:lnTo>
                    <a:pt x="81" y="613"/>
                  </a:lnTo>
                  <a:lnTo>
                    <a:pt x="81" y="613"/>
                  </a:lnTo>
                  <a:lnTo>
                    <a:pt x="151" y="434"/>
                  </a:lnTo>
                  <a:lnTo>
                    <a:pt x="166" y="396"/>
                  </a:lnTo>
                  <a:lnTo>
                    <a:pt x="176" y="371"/>
                  </a:lnTo>
                  <a:lnTo>
                    <a:pt x="184" y="351"/>
                  </a:lnTo>
                  <a:lnTo>
                    <a:pt x="186" y="335"/>
                  </a:lnTo>
                  <a:lnTo>
                    <a:pt x="186" y="320"/>
                  </a:lnTo>
                  <a:lnTo>
                    <a:pt x="186" y="308"/>
                  </a:lnTo>
                  <a:lnTo>
                    <a:pt x="184" y="298"/>
                  </a:lnTo>
                  <a:lnTo>
                    <a:pt x="179" y="290"/>
                  </a:lnTo>
                  <a:lnTo>
                    <a:pt x="174" y="285"/>
                  </a:lnTo>
                  <a:lnTo>
                    <a:pt x="166" y="280"/>
                  </a:lnTo>
                  <a:lnTo>
                    <a:pt x="159" y="280"/>
                  </a:lnTo>
                  <a:lnTo>
                    <a:pt x="133" y="285"/>
                  </a:lnTo>
                  <a:lnTo>
                    <a:pt x="108" y="300"/>
                  </a:lnTo>
                  <a:lnTo>
                    <a:pt x="83" y="328"/>
                  </a:lnTo>
                  <a:lnTo>
                    <a:pt x="58" y="366"/>
                  </a:lnTo>
                  <a:lnTo>
                    <a:pt x="41" y="419"/>
                  </a:lnTo>
                  <a:lnTo>
                    <a:pt x="38" y="424"/>
                  </a:lnTo>
                  <a:lnTo>
                    <a:pt x="36" y="429"/>
                  </a:lnTo>
                  <a:lnTo>
                    <a:pt x="33" y="434"/>
                  </a:lnTo>
                  <a:lnTo>
                    <a:pt x="28" y="434"/>
                  </a:lnTo>
                  <a:lnTo>
                    <a:pt x="21" y="436"/>
                  </a:lnTo>
                  <a:lnTo>
                    <a:pt x="16" y="436"/>
                  </a:lnTo>
                  <a:lnTo>
                    <a:pt x="13" y="434"/>
                  </a:lnTo>
                  <a:lnTo>
                    <a:pt x="8" y="434"/>
                  </a:lnTo>
                  <a:lnTo>
                    <a:pt x="3" y="431"/>
                  </a:lnTo>
                  <a:lnTo>
                    <a:pt x="0" y="426"/>
                  </a:lnTo>
                  <a:lnTo>
                    <a:pt x="0" y="421"/>
                  </a:lnTo>
                  <a:lnTo>
                    <a:pt x="3" y="409"/>
                  </a:lnTo>
                  <a:lnTo>
                    <a:pt x="11" y="386"/>
                  </a:lnTo>
                  <a:lnTo>
                    <a:pt x="23" y="358"/>
                  </a:lnTo>
                  <a:lnTo>
                    <a:pt x="41" y="328"/>
                  </a:lnTo>
                  <a:lnTo>
                    <a:pt x="63" y="300"/>
                  </a:lnTo>
                  <a:lnTo>
                    <a:pt x="91" y="275"/>
                  </a:lnTo>
                  <a:lnTo>
                    <a:pt x="126" y="257"/>
                  </a:lnTo>
                  <a:lnTo>
                    <a:pt x="164" y="250"/>
                  </a:lnTo>
                  <a:close/>
                  <a:moveTo>
                    <a:pt x="312" y="43"/>
                  </a:moveTo>
                  <a:lnTo>
                    <a:pt x="312" y="43"/>
                  </a:lnTo>
                  <a:lnTo>
                    <a:pt x="312" y="43"/>
                  </a:lnTo>
                  <a:lnTo>
                    <a:pt x="312" y="43"/>
                  </a:lnTo>
                  <a:close/>
                  <a:moveTo>
                    <a:pt x="266" y="0"/>
                  </a:moveTo>
                  <a:lnTo>
                    <a:pt x="287" y="5"/>
                  </a:lnTo>
                  <a:lnTo>
                    <a:pt x="302" y="15"/>
                  </a:lnTo>
                  <a:lnTo>
                    <a:pt x="309" y="28"/>
                  </a:lnTo>
                  <a:lnTo>
                    <a:pt x="312" y="43"/>
                  </a:lnTo>
                  <a:lnTo>
                    <a:pt x="307" y="65"/>
                  </a:lnTo>
                  <a:lnTo>
                    <a:pt x="292" y="86"/>
                  </a:lnTo>
                  <a:lnTo>
                    <a:pt x="271" y="101"/>
                  </a:lnTo>
                  <a:lnTo>
                    <a:pt x="249" y="106"/>
                  </a:lnTo>
                  <a:lnTo>
                    <a:pt x="229" y="101"/>
                  </a:lnTo>
                  <a:lnTo>
                    <a:pt x="214" y="91"/>
                  </a:lnTo>
                  <a:lnTo>
                    <a:pt x="206" y="75"/>
                  </a:lnTo>
                  <a:lnTo>
                    <a:pt x="204" y="60"/>
                  </a:lnTo>
                  <a:lnTo>
                    <a:pt x="209" y="38"/>
                  </a:lnTo>
                  <a:lnTo>
                    <a:pt x="224" y="17"/>
                  </a:lnTo>
                  <a:lnTo>
                    <a:pt x="244" y="5"/>
                  </a:lnTo>
                  <a:lnTo>
                    <a:pt x="2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5" name="Freeform 11"/>
            <p:cNvSpPr>
              <a:spLocks/>
            </p:cNvSpPr>
            <p:nvPr/>
          </p:nvSpPr>
          <p:spPr bwMode="auto">
            <a:xfrm>
              <a:off x="8271" y="4211"/>
              <a:ext cx="881" cy="984"/>
            </a:xfrm>
            <a:custGeom>
              <a:avLst/>
              <a:gdLst/>
              <a:ahLst/>
              <a:cxnLst>
                <a:cxn ang="0">
                  <a:pos x="495" y="2"/>
                </a:cxn>
                <a:cxn ang="0">
                  <a:pos x="608" y="22"/>
                </a:cxn>
                <a:cxn ang="0">
                  <a:pos x="713" y="68"/>
                </a:cxn>
                <a:cxn ang="0">
                  <a:pos x="798" y="133"/>
                </a:cxn>
                <a:cxn ang="0">
                  <a:pos x="859" y="227"/>
                </a:cxn>
                <a:cxn ang="0">
                  <a:pos x="881" y="345"/>
                </a:cxn>
                <a:cxn ang="0">
                  <a:pos x="881" y="946"/>
                </a:cxn>
                <a:cxn ang="0">
                  <a:pos x="874" y="974"/>
                </a:cxn>
                <a:cxn ang="0">
                  <a:pos x="849" y="984"/>
                </a:cxn>
                <a:cxn ang="0">
                  <a:pos x="826" y="974"/>
                </a:cxn>
                <a:cxn ang="0">
                  <a:pos x="818" y="946"/>
                </a:cxn>
                <a:cxn ang="0">
                  <a:pos x="818" y="356"/>
                </a:cxn>
                <a:cxn ang="0">
                  <a:pos x="816" y="305"/>
                </a:cxn>
                <a:cxn ang="0">
                  <a:pos x="796" y="237"/>
                </a:cxn>
                <a:cxn ang="0">
                  <a:pos x="743" y="166"/>
                </a:cxn>
                <a:cxn ang="0">
                  <a:pos x="645" y="103"/>
                </a:cxn>
                <a:cxn ang="0">
                  <a:pos x="537" y="70"/>
                </a:cxn>
                <a:cxn ang="0">
                  <a:pos x="440" y="63"/>
                </a:cxn>
                <a:cxn ang="0">
                  <a:pos x="372" y="68"/>
                </a:cxn>
                <a:cxn ang="0">
                  <a:pos x="289" y="83"/>
                </a:cxn>
                <a:cxn ang="0">
                  <a:pos x="206" y="118"/>
                </a:cxn>
                <a:cxn ang="0">
                  <a:pos x="133" y="171"/>
                </a:cxn>
                <a:cxn ang="0">
                  <a:pos x="83" y="247"/>
                </a:cxn>
                <a:cxn ang="0">
                  <a:pos x="63" y="353"/>
                </a:cxn>
                <a:cxn ang="0">
                  <a:pos x="63" y="946"/>
                </a:cxn>
                <a:cxn ang="0">
                  <a:pos x="56" y="974"/>
                </a:cxn>
                <a:cxn ang="0">
                  <a:pos x="33" y="984"/>
                </a:cxn>
                <a:cxn ang="0">
                  <a:pos x="8" y="974"/>
                </a:cxn>
                <a:cxn ang="0">
                  <a:pos x="0" y="946"/>
                </a:cxn>
                <a:cxn ang="0">
                  <a:pos x="0" y="345"/>
                </a:cxn>
                <a:cxn ang="0">
                  <a:pos x="23" y="229"/>
                </a:cxn>
                <a:cxn ang="0">
                  <a:pos x="81" y="136"/>
                </a:cxn>
                <a:cxn ang="0">
                  <a:pos x="166" y="68"/>
                </a:cxn>
                <a:cxn ang="0">
                  <a:pos x="271" y="25"/>
                </a:cxn>
                <a:cxn ang="0">
                  <a:pos x="384" y="2"/>
                </a:cxn>
              </a:cxnLst>
              <a:rect l="0" t="0" r="r" b="b"/>
              <a:pathLst>
                <a:path w="881" h="984">
                  <a:moveTo>
                    <a:pt x="440" y="0"/>
                  </a:moveTo>
                  <a:lnTo>
                    <a:pt x="495" y="2"/>
                  </a:lnTo>
                  <a:lnTo>
                    <a:pt x="552" y="10"/>
                  </a:lnTo>
                  <a:lnTo>
                    <a:pt x="608" y="22"/>
                  </a:lnTo>
                  <a:lnTo>
                    <a:pt x="660" y="43"/>
                  </a:lnTo>
                  <a:lnTo>
                    <a:pt x="713" y="68"/>
                  </a:lnTo>
                  <a:lnTo>
                    <a:pt x="758" y="98"/>
                  </a:lnTo>
                  <a:lnTo>
                    <a:pt x="798" y="133"/>
                  </a:lnTo>
                  <a:lnTo>
                    <a:pt x="834" y="176"/>
                  </a:lnTo>
                  <a:lnTo>
                    <a:pt x="859" y="227"/>
                  </a:lnTo>
                  <a:lnTo>
                    <a:pt x="876" y="282"/>
                  </a:lnTo>
                  <a:lnTo>
                    <a:pt x="881" y="345"/>
                  </a:lnTo>
                  <a:lnTo>
                    <a:pt x="881" y="928"/>
                  </a:lnTo>
                  <a:lnTo>
                    <a:pt x="881" y="946"/>
                  </a:lnTo>
                  <a:lnTo>
                    <a:pt x="879" y="961"/>
                  </a:lnTo>
                  <a:lnTo>
                    <a:pt x="874" y="974"/>
                  </a:lnTo>
                  <a:lnTo>
                    <a:pt x="864" y="981"/>
                  </a:lnTo>
                  <a:lnTo>
                    <a:pt x="849" y="984"/>
                  </a:lnTo>
                  <a:lnTo>
                    <a:pt x="834" y="981"/>
                  </a:lnTo>
                  <a:lnTo>
                    <a:pt x="826" y="974"/>
                  </a:lnTo>
                  <a:lnTo>
                    <a:pt x="821" y="961"/>
                  </a:lnTo>
                  <a:lnTo>
                    <a:pt x="818" y="946"/>
                  </a:lnTo>
                  <a:lnTo>
                    <a:pt x="818" y="928"/>
                  </a:lnTo>
                  <a:lnTo>
                    <a:pt x="818" y="356"/>
                  </a:lnTo>
                  <a:lnTo>
                    <a:pt x="818" y="333"/>
                  </a:lnTo>
                  <a:lnTo>
                    <a:pt x="816" y="305"/>
                  </a:lnTo>
                  <a:lnTo>
                    <a:pt x="808" y="272"/>
                  </a:lnTo>
                  <a:lnTo>
                    <a:pt x="796" y="237"/>
                  </a:lnTo>
                  <a:lnTo>
                    <a:pt x="773" y="202"/>
                  </a:lnTo>
                  <a:lnTo>
                    <a:pt x="743" y="166"/>
                  </a:lnTo>
                  <a:lnTo>
                    <a:pt x="698" y="131"/>
                  </a:lnTo>
                  <a:lnTo>
                    <a:pt x="645" y="103"/>
                  </a:lnTo>
                  <a:lnTo>
                    <a:pt x="590" y="83"/>
                  </a:lnTo>
                  <a:lnTo>
                    <a:pt x="537" y="70"/>
                  </a:lnTo>
                  <a:lnTo>
                    <a:pt x="487" y="63"/>
                  </a:lnTo>
                  <a:lnTo>
                    <a:pt x="440" y="63"/>
                  </a:lnTo>
                  <a:lnTo>
                    <a:pt x="409" y="63"/>
                  </a:lnTo>
                  <a:lnTo>
                    <a:pt x="372" y="68"/>
                  </a:lnTo>
                  <a:lnTo>
                    <a:pt x="332" y="73"/>
                  </a:lnTo>
                  <a:lnTo>
                    <a:pt x="289" y="83"/>
                  </a:lnTo>
                  <a:lnTo>
                    <a:pt x="249" y="98"/>
                  </a:lnTo>
                  <a:lnTo>
                    <a:pt x="206" y="118"/>
                  </a:lnTo>
                  <a:lnTo>
                    <a:pt x="169" y="141"/>
                  </a:lnTo>
                  <a:lnTo>
                    <a:pt x="133" y="171"/>
                  </a:lnTo>
                  <a:lnTo>
                    <a:pt x="106" y="207"/>
                  </a:lnTo>
                  <a:lnTo>
                    <a:pt x="83" y="247"/>
                  </a:lnTo>
                  <a:lnTo>
                    <a:pt x="68" y="295"/>
                  </a:lnTo>
                  <a:lnTo>
                    <a:pt x="63" y="353"/>
                  </a:lnTo>
                  <a:lnTo>
                    <a:pt x="63" y="928"/>
                  </a:lnTo>
                  <a:lnTo>
                    <a:pt x="63" y="946"/>
                  </a:lnTo>
                  <a:lnTo>
                    <a:pt x="61" y="961"/>
                  </a:lnTo>
                  <a:lnTo>
                    <a:pt x="56" y="974"/>
                  </a:lnTo>
                  <a:lnTo>
                    <a:pt x="48" y="981"/>
                  </a:lnTo>
                  <a:lnTo>
                    <a:pt x="33" y="984"/>
                  </a:lnTo>
                  <a:lnTo>
                    <a:pt x="18" y="981"/>
                  </a:lnTo>
                  <a:lnTo>
                    <a:pt x="8" y="974"/>
                  </a:lnTo>
                  <a:lnTo>
                    <a:pt x="3" y="961"/>
                  </a:lnTo>
                  <a:lnTo>
                    <a:pt x="0" y="946"/>
                  </a:lnTo>
                  <a:lnTo>
                    <a:pt x="0" y="928"/>
                  </a:lnTo>
                  <a:lnTo>
                    <a:pt x="0" y="345"/>
                  </a:lnTo>
                  <a:lnTo>
                    <a:pt x="6" y="282"/>
                  </a:lnTo>
                  <a:lnTo>
                    <a:pt x="23" y="229"/>
                  </a:lnTo>
                  <a:lnTo>
                    <a:pt x="48" y="179"/>
                  </a:lnTo>
                  <a:lnTo>
                    <a:pt x="81" y="136"/>
                  </a:lnTo>
                  <a:lnTo>
                    <a:pt x="121" y="101"/>
                  </a:lnTo>
                  <a:lnTo>
                    <a:pt x="166" y="68"/>
                  </a:lnTo>
                  <a:lnTo>
                    <a:pt x="216" y="43"/>
                  </a:lnTo>
                  <a:lnTo>
                    <a:pt x="271" y="25"/>
                  </a:lnTo>
                  <a:lnTo>
                    <a:pt x="327" y="10"/>
                  </a:lnTo>
                  <a:lnTo>
                    <a:pt x="384" y="2"/>
                  </a:lnTo>
                  <a:lnTo>
                    <a:pt x="4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6" name="Freeform 12"/>
            <p:cNvSpPr>
              <a:spLocks noEditPoints="1"/>
            </p:cNvSpPr>
            <p:nvPr/>
          </p:nvSpPr>
          <p:spPr bwMode="auto">
            <a:xfrm>
              <a:off x="9644" y="4074"/>
              <a:ext cx="1132" cy="1121"/>
            </a:xfrm>
            <a:custGeom>
              <a:avLst/>
              <a:gdLst/>
              <a:ahLst/>
              <a:cxnLst>
                <a:cxn ang="0">
                  <a:pos x="590" y="48"/>
                </a:cxn>
                <a:cxn ang="0">
                  <a:pos x="537" y="86"/>
                </a:cxn>
                <a:cxn ang="0">
                  <a:pos x="670" y="523"/>
                </a:cxn>
                <a:cxn ang="0">
                  <a:pos x="846" y="455"/>
                </a:cxn>
                <a:cxn ang="0">
                  <a:pos x="938" y="316"/>
                </a:cxn>
                <a:cxn ang="0">
                  <a:pos x="953" y="164"/>
                </a:cxn>
                <a:cxn ang="0">
                  <a:pos x="856" y="69"/>
                </a:cxn>
                <a:cxn ang="0">
                  <a:pos x="705" y="48"/>
                </a:cxn>
                <a:cxn ang="0">
                  <a:pos x="830" y="5"/>
                </a:cxn>
                <a:cxn ang="0">
                  <a:pos x="1051" y="104"/>
                </a:cxn>
                <a:cxn ang="0">
                  <a:pos x="1099" y="291"/>
                </a:cxn>
                <a:cxn ang="0">
                  <a:pos x="968" y="457"/>
                </a:cxn>
                <a:cxn ang="0">
                  <a:pos x="755" y="546"/>
                </a:cxn>
                <a:cxn ang="0">
                  <a:pos x="775" y="553"/>
                </a:cxn>
                <a:cxn ang="0">
                  <a:pos x="871" y="624"/>
                </a:cxn>
                <a:cxn ang="0">
                  <a:pos x="903" y="773"/>
                </a:cxn>
                <a:cxn ang="0">
                  <a:pos x="883" y="949"/>
                </a:cxn>
                <a:cxn ang="0">
                  <a:pos x="903" y="1070"/>
                </a:cxn>
                <a:cxn ang="0">
                  <a:pos x="994" y="1076"/>
                </a:cxn>
                <a:cxn ang="0">
                  <a:pos x="1091" y="942"/>
                </a:cxn>
                <a:cxn ang="0">
                  <a:pos x="1101" y="924"/>
                </a:cxn>
                <a:cxn ang="0">
                  <a:pos x="1117" y="919"/>
                </a:cxn>
                <a:cxn ang="0">
                  <a:pos x="1132" y="932"/>
                </a:cxn>
                <a:cxn ang="0">
                  <a:pos x="1111" y="997"/>
                </a:cxn>
                <a:cxn ang="0">
                  <a:pos x="1019" y="1101"/>
                </a:cxn>
                <a:cxn ang="0">
                  <a:pos x="916" y="1121"/>
                </a:cxn>
                <a:cxn ang="0">
                  <a:pos x="815" y="1093"/>
                </a:cxn>
                <a:cxn ang="0">
                  <a:pos x="735" y="992"/>
                </a:cxn>
                <a:cxn ang="0">
                  <a:pos x="748" y="851"/>
                </a:cxn>
                <a:cxn ang="0">
                  <a:pos x="775" y="727"/>
                </a:cxn>
                <a:cxn ang="0">
                  <a:pos x="760" y="634"/>
                </a:cxn>
                <a:cxn ang="0">
                  <a:pos x="652" y="566"/>
                </a:cxn>
                <a:cxn ang="0">
                  <a:pos x="311" y="992"/>
                </a:cxn>
                <a:cxn ang="0">
                  <a:pos x="326" y="1030"/>
                </a:cxn>
                <a:cxn ang="0">
                  <a:pos x="429" y="1038"/>
                </a:cxn>
                <a:cxn ang="0">
                  <a:pos x="454" y="1065"/>
                </a:cxn>
                <a:cxn ang="0">
                  <a:pos x="439" y="1086"/>
                </a:cxn>
                <a:cxn ang="0">
                  <a:pos x="389" y="1086"/>
                </a:cxn>
                <a:cxn ang="0">
                  <a:pos x="221" y="1083"/>
                </a:cxn>
                <a:cxn ang="0">
                  <a:pos x="55" y="1086"/>
                </a:cxn>
                <a:cxn ang="0">
                  <a:pos x="13" y="1086"/>
                </a:cxn>
                <a:cxn ang="0">
                  <a:pos x="0" y="1070"/>
                </a:cxn>
                <a:cxn ang="0">
                  <a:pos x="43" y="1038"/>
                </a:cxn>
                <a:cxn ang="0">
                  <a:pos x="163" y="1017"/>
                </a:cxn>
                <a:cxn ang="0">
                  <a:pos x="399" y="109"/>
                </a:cxn>
                <a:cxn ang="0">
                  <a:pos x="404" y="81"/>
                </a:cxn>
                <a:cxn ang="0">
                  <a:pos x="381" y="56"/>
                </a:cxn>
                <a:cxn ang="0">
                  <a:pos x="304" y="48"/>
                </a:cxn>
                <a:cxn ang="0">
                  <a:pos x="258" y="31"/>
                </a:cxn>
                <a:cxn ang="0">
                  <a:pos x="304" y="0"/>
                </a:cxn>
              </a:cxnLst>
              <a:rect l="0" t="0" r="r" b="b"/>
              <a:pathLst>
                <a:path w="1132" h="1121">
                  <a:moveTo>
                    <a:pt x="670" y="48"/>
                  </a:moveTo>
                  <a:lnTo>
                    <a:pt x="642" y="48"/>
                  </a:lnTo>
                  <a:lnTo>
                    <a:pt x="615" y="48"/>
                  </a:lnTo>
                  <a:lnTo>
                    <a:pt x="590" y="48"/>
                  </a:lnTo>
                  <a:lnTo>
                    <a:pt x="575" y="51"/>
                  </a:lnTo>
                  <a:lnTo>
                    <a:pt x="557" y="56"/>
                  </a:lnTo>
                  <a:lnTo>
                    <a:pt x="544" y="69"/>
                  </a:lnTo>
                  <a:lnTo>
                    <a:pt x="537" y="86"/>
                  </a:lnTo>
                  <a:lnTo>
                    <a:pt x="529" y="111"/>
                  </a:lnTo>
                  <a:lnTo>
                    <a:pt x="424" y="525"/>
                  </a:lnTo>
                  <a:lnTo>
                    <a:pt x="605" y="525"/>
                  </a:lnTo>
                  <a:lnTo>
                    <a:pt x="670" y="523"/>
                  </a:lnTo>
                  <a:lnTo>
                    <a:pt x="728" y="510"/>
                  </a:lnTo>
                  <a:lnTo>
                    <a:pt x="775" y="495"/>
                  </a:lnTo>
                  <a:lnTo>
                    <a:pt x="815" y="475"/>
                  </a:lnTo>
                  <a:lnTo>
                    <a:pt x="846" y="455"/>
                  </a:lnTo>
                  <a:lnTo>
                    <a:pt x="871" y="435"/>
                  </a:lnTo>
                  <a:lnTo>
                    <a:pt x="898" y="399"/>
                  </a:lnTo>
                  <a:lnTo>
                    <a:pt x="921" y="359"/>
                  </a:lnTo>
                  <a:lnTo>
                    <a:pt x="938" y="316"/>
                  </a:lnTo>
                  <a:lnTo>
                    <a:pt x="948" y="276"/>
                  </a:lnTo>
                  <a:lnTo>
                    <a:pt x="956" y="238"/>
                  </a:lnTo>
                  <a:lnTo>
                    <a:pt x="958" y="207"/>
                  </a:lnTo>
                  <a:lnTo>
                    <a:pt x="953" y="164"/>
                  </a:lnTo>
                  <a:lnTo>
                    <a:pt x="938" y="129"/>
                  </a:lnTo>
                  <a:lnTo>
                    <a:pt x="916" y="101"/>
                  </a:lnTo>
                  <a:lnTo>
                    <a:pt x="888" y="84"/>
                  </a:lnTo>
                  <a:lnTo>
                    <a:pt x="856" y="69"/>
                  </a:lnTo>
                  <a:lnTo>
                    <a:pt x="820" y="58"/>
                  </a:lnTo>
                  <a:lnTo>
                    <a:pt x="783" y="53"/>
                  </a:lnTo>
                  <a:lnTo>
                    <a:pt x="743" y="51"/>
                  </a:lnTo>
                  <a:lnTo>
                    <a:pt x="705" y="48"/>
                  </a:lnTo>
                  <a:lnTo>
                    <a:pt x="670" y="48"/>
                  </a:lnTo>
                  <a:close/>
                  <a:moveTo>
                    <a:pt x="304" y="0"/>
                  </a:moveTo>
                  <a:lnTo>
                    <a:pt x="755" y="0"/>
                  </a:lnTo>
                  <a:lnTo>
                    <a:pt x="830" y="5"/>
                  </a:lnTo>
                  <a:lnTo>
                    <a:pt x="898" y="18"/>
                  </a:lnTo>
                  <a:lnTo>
                    <a:pt x="958" y="41"/>
                  </a:lnTo>
                  <a:lnTo>
                    <a:pt x="1009" y="69"/>
                  </a:lnTo>
                  <a:lnTo>
                    <a:pt x="1051" y="104"/>
                  </a:lnTo>
                  <a:lnTo>
                    <a:pt x="1081" y="144"/>
                  </a:lnTo>
                  <a:lnTo>
                    <a:pt x="1099" y="190"/>
                  </a:lnTo>
                  <a:lnTo>
                    <a:pt x="1106" y="238"/>
                  </a:lnTo>
                  <a:lnTo>
                    <a:pt x="1099" y="291"/>
                  </a:lnTo>
                  <a:lnTo>
                    <a:pt x="1081" y="339"/>
                  </a:lnTo>
                  <a:lnTo>
                    <a:pt x="1051" y="382"/>
                  </a:lnTo>
                  <a:lnTo>
                    <a:pt x="1014" y="422"/>
                  </a:lnTo>
                  <a:lnTo>
                    <a:pt x="968" y="457"/>
                  </a:lnTo>
                  <a:lnTo>
                    <a:pt x="918" y="488"/>
                  </a:lnTo>
                  <a:lnTo>
                    <a:pt x="866" y="513"/>
                  </a:lnTo>
                  <a:lnTo>
                    <a:pt x="810" y="533"/>
                  </a:lnTo>
                  <a:lnTo>
                    <a:pt x="755" y="546"/>
                  </a:lnTo>
                  <a:lnTo>
                    <a:pt x="755" y="546"/>
                  </a:lnTo>
                  <a:lnTo>
                    <a:pt x="755" y="546"/>
                  </a:lnTo>
                  <a:lnTo>
                    <a:pt x="755" y="546"/>
                  </a:lnTo>
                  <a:lnTo>
                    <a:pt x="775" y="553"/>
                  </a:lnTo>
                  <a:lnTo>
                    <a:pt x="798" y="566"/>
                  </a:lnTo>
                  <a:lnTo>
                    <a:pt x="823" y="581"/>
                  </a:lnTo>
                  <a:lnTo>
                    <a:pt x="848" y="601"/>
                  </a:lnTo>
                  <a:lnTo>
                    <a:pt x="871" y="624"/>
                  </a:lnTo>
                  <a:lnTo>
                    <a:pt x="888" y="654"/>
                  </a:lnTo>
                  <a:lnTo>
                    <a:pt x="901" y="692"/>
                  </a:lnTo>
                  <a:lnTo>
                    <a:pt x="906" y="735"/>
                  </a:lnTo>
                  <a:lnTo>
                    <a:pt x="903" y="773"/>
                  </a:lnTo>
                  <a:lnTo>
                    <a:pt x="901" y="808"/>
                  </a:lnTo>
                  <a:lnTo>
                    <a:pt x="893" y="851"/>
                  </a:lnTo>
                  <a:lnTo>
                    <a:pt x="888" y="901"/>
                  </a:lnTo>
                  <a:lnTo>
                    <a:pt x="883" y="949"/>
                  </a:lnTo>
                  <a:lnTo>
                    <a:pt x="883" y="990"/>
                  </a:lnTo>
                  <a:lnTo>
                    <a:pt x="886" y="1023"/>
                  </a:lnTo>
                  <a:lnTo>
                    <a:pt x="891" y="1050"/>
                  </a:lnTo>
                  <a:lnTo>
                    <a:pt x="903" y="1070"/>
                  </a:lnTo>
                  <a:lnTo>
                    <a:pt x="921" y="1083"/>
                  </a:lnTo>
                  <a:lnTo>
                    <a:pt x="948" y="1088"/>
                  </a:lnTo>
                  <a:lnTo>
                    <a:pt x="968" y="1086"/>
                  </a:lnTo>
                  <a:lnTo>
                    <a:pt x="994" y="1076"/>
                  </a:lnTo>
                  <a:lnTo>
                    <a:pt x="1019" y="1058"/>
                  </a:lnTo>
                  <a:lnTo>
                    <a:pt x="1044" y="1033"/>
                  </a:lnTo>
                  <a:lnTo>
                    <a:pt x="1069" y="992"/>
                  </a:lnTo>
                  <a:lnTo>
                    <a:pt x="1091" y="942"/>
                  </a:lnTo>
                  <a:lnTo>
                    <a:pt x="1094" y="937"/>
                  </a:lnTo>
                  <a:lnTo>
                    <a:pt x="1094" y="932"/>
                  </a:lnTo>
                  <a:lnTo>
                    <a:pt x="1096" y="927"/>
                  </a:lnTo>
                  <a:lnTo>
                    <a:pt x="1101" y="924"/>
                  </a:lnTo>
                  <a:lnTo>
                    <a:pt x="1104" y="919"/>
                  </a:lnTo>
                  <a:lnTo>
                    <a:pt x="1111" y="919"/>
                  </a:lnTo>
                  <a:lnTo>
                    <a:pt x="1114" y="919"/>
                  </a:lnTo>
                  <a:lnTo>
                    <a:pt x="1117" y="919"/>
                  </a:lnTo>
                  <a:lnTo>
                    <a:pt x="1122" y="922"/>
                  </a:lnTo>
                  <a:lnTo>
                    <a:pt x="1124" y="924"/>
                  </a:lnTo>
                  <a:lnTo>
                    <a:pt x="1129" y="927"/>
                  </a:lnTo>
                  <a:lnTo>
                    <a:pt x="1132" y="932"/>
                  </a:lnTo>
                  <a:lnTo>
                    <a:pt x="1132" y="939"/>
                  </a:lnTo>
                  <a:lnTo>
                    <a:pt x="1129" y="952"/>
                  </a:lnTo>
                  <a:lnTo>
                    <a:pt x="1124" y="972"/>
                  </a:lnTo>
                  <a:lnTo>
                    <a:pt x="1111" y="997"/>
                  </a:lnTo>
                  <a:lnTo>
                    <a:pt x="1096" y="1025"/>
                  </a:lnTo>
                  <a:lnTo>
                    <a:pt x="1076" y="1053"/>
                  </a:lnTo>
                  <a:lnTo>
                    <a:pt x="1049" y="1081"/>
                  </a:lnTo>
                  <a:lnTo>
                    <a:pt x="1019" y="1101"/>
                  </a:lnTo>
                  <a:lnTo>
                    <a:pt x="981" y="1116"/>
                  </a:lnTo>
                  <a:lnTo>
                    <a:pt x="941" y="1121"/>
                  </a:lnTo>
                  <a:lnTo>
                    <a:pt x="931" y="1121"/>
                  </a:lnTo>
                  <a:lnTo>
                    <a:pt x="916" y="1121"/>
                  </a:lnTo>
                  <a:lnTo>
                    <a:pt x="893" y="1118"/>
                  </a:lnTo>
                  <a:lnTo>
                    <a:pt x="868" y="1113"/>
                  </a:lnTo>
                  <a:lnTo>
                    <a:pt x="841" y="1106"/>
                  </a:lnTo>
                  <a:lnTo>
                    <a:pt x="815" y="1093"/>
                  </a:lnTo>
                  <a:lnTo>
                    <a:pt x="788" y="1078"/>
                  </a:lnTo>
                  <a:lnTo>
                    <a:pt x="765" y="1055"/>
                  </a:lnTo>
                  <a:lnTo>
                    <a:pt x="748" y="1028"/>
                  </a:lnTo>
                  <a:lnTo>
                    <a:pt x="735" y="992"/>
                  </a:lnTo>
                  <a:lnTo>
                    <a:pt x="730" y="949"/>
                  </a:lnTo>
                  <a:lnTo>
                    <a:pt x="733" y="922"/>
                  </a:lnTo>
                  <a:lnTo>
                    <a:pt x="738" y="886"/>
                  </a:lnTo>
                  <a:lnTo>
                    <a:pt x="748" y="851"/>
                  </a:lnTo>
                  <a:lnTo>
                    <a:pt x="755" y="813"/>
                  </a:lnTo>
                  <a:lnTo>
                    <a:pt x="763" y="785"/>
                  </a:lnTo>
                  <a:lnTo>
                    <a:pt x="770" y="755"/>
                  </a:lnTo>
                  <a:lnTo>
                    <a:pt x="775" y="727"/>
                  </a:lnTo>
                  <a:lnTo>
                    <a:pt x="778" y="705"/>
                  </a:lnTo>
                  <a:lnTo>
                    <a:pt x="778" y="682"/>
                  </a:lnTo>
                  <a:lnTo>
                    <a:pt x="770" y="659"/>
                  </a:lnTo>
                  <a:lnTo>
                    <a:pt x="760" y="634"/>
                  </a:lnTo>
                  <a:lnTo>
                    <a:pt x="745" y="611"/>
                  </a:lnTo>
                  <a:lnTo>
                    <a:pt x="723" y="591"/>
                  </a:lnTo>
                  <a:lnTo>
                    <a:pt x="692" y="576"/>
                  </a:lnTo>
                  <a:lnTo>
                    <a:pt x="652" y="566"/>
                  </a:lnTo>
                  <a:lnTo>
                    <a:pt x="605" y="561"/>
                  </a:lnTo>
                  <a:lnTo>
                    <a:pt x="416" y="561"/>
                  </a:lnTo>
                  <a:lnTo>
                    <a:pt x="314" y="982"/>
                  </a:lnTo>
                  <a:lnTo>
                    <a:pt x="311" y="992"/>
                  </a:lnTo>
                  <a:lnTo>
                    <a:pt x="309" y="1000"/>
                  </a:lnTo>
                  <a:lnTo>
                    <a:pt x="309" y="1010"/>
                  </a:lnTo>
                  <a:lnTo>
                    <a:pt x="314" y="1023"/>
                  </a:lnTo>
                  <a:lnTo>
                    <a:pt x="326" y="1030"/>
                  </a:lnTo>
                  <a:lnTo>
                    <a:pt x="349" y="1035"/>
                  </a:lnTo>
                  <a:lnTo>
                    <a:pt x="376" y="1038"/>
                  </a:lnTo>
                  <a:lnTo>
                    <a:pt x="409" y="1038"/>
                  </a:lnTo>
                  <a:lnTo>
                    <a:pt x="429" y="1038"/>
                  </a:lnTo>
                  <a:lnTo>
                    <a:pt x="444" y="1040"/>
                  </a:lnTo>
                  <a:lnTo>
                    <a:pt x="452" y="1045"/>
                  </a:lnTo>
                  <a:lnTo>
                    <a:pt x="454" y="1055"/>
                  </a:lnTo>
                  <a:lnTo>
                    <a:pt x="454" y="1065"/>
                  </a:lnTo>
                  <a:lnTo>
                    <a:pt x="452" y="1073"/>
                  </a:lnTo>
                  <a:lnTo>
                    <a:pt x="449" y="1078"/>
                  </a:lnTo>
                  <a:lnTo>
                    <a:pt x="444" y="1083"/>
                  </a:lnTo>
                  <a:lnTo>
                    <a:pt x="439" y="1086"/>
                  </a:lnTo>
                  <a:lnTo>
                    <a:pt x="434" y="1086"/>
                  </a:lnTo>
                  <a:lnTo>
                    <a:pt x="427" y="1088"/>
                  </a:lnTo>
                  <a:lnTo>
                    <a:pt x="421" y="1088"/>
                  </a:lnTo>
                  <a:lnTo>
                    <a:pt x="389" y="1086"/>
                  </a:lnTo>
                  <a:lnTo>
                    <a:pt x="346" y="1086"/>
                  </a:lnTo>
                  <a:lnTo>
                    <a:pt x="299" y="1083"/>
                  </a:lnTo>
                  <a:lnTo>
                    <a:pt x="256" y="1083"/>
                  </a:lnTo>
                  <a:lnTo>
                    <a:pt x="221" y="1083"/>
                  </a:lnTo>
                  <a:lnTo>
                    <a:pt x="188" y="1083"/>
                  </a:lnTo>
                  <a:lnTo>
                    <a:pt x="145" y="1083"/>
                  </a:lnTo>
                  <a:lnTo>
                    <a:pt x="98" y="1086"/>
                  </a:lnTo>
                  <a:lnTo>
                    <a:pt x="55" y="1086"/>
                  </a:lnTo>
                  <a:lnTo>
                    <a:pt x="23" y="1088"/>
                  </a:lnTo>
                  <a:lnTo>
                    <a:pt x="20" y="1088"/>
                  </a:lnTo>
                  <a:lnTo>
                    <a:pt x="18" y="1086"/>
                  </a:lnTo>
                  <a:lnTo>
                    <a:pt x="13" y="1086"/>
                  </a:lnTo>
                  <a:lnTo>
                    <a:pt x="7" y="1083"/>
                  </a:lnTo>
                  <a:lnTo>
                    <a:pt x="2" y="1081"/>
                  </a:lnTo>
                  <a:lnTo>
                    <a:pt x="0" y="1076"/>
                  </a:lnTo>
                  <a:lnTo>
                    <a:pt x="0" y="1070"/>
                  </a:lnTo>
                  <a:lnTo>
                    <a:pt x="2" y="1050"/>
                  </a:lnTo>
                  <a:lnTo>
                    <a:pt x="10" y="1040"/>
                  </a:lnTo>
                  <a:lnTo>
                    <a:pt x="23" y="1038"/>
                  </a:lnTo>
                  <a:lnTo>
                    <a:pt x="43" y="1038"/>
                  </a:lnTo>
                  <a:lnTo>
                    <a:pt x="88" y="1035"/>
                  </a:lnTo>
                  <a:lnTo>
                    <a:pt x="123" y="1033"/>
                  </a:lnTo>
                  <a:lnTo>
                    <a:pt x="148" y="1028"/>
                  </a:lnTo>
                  <a:lnTo>
                    <a:pt x="163" y="1017"/>
                  </a:lnTo>
                  <a:lnTo>
                    <a:pt x="173" y="1005"/>
                  </a:lnTo>
                  <a:lnTo>
                    <a:pt x="181" y="985"/>
                  </a:lnTo>
                  <a:lnTo>
                    <a:pt x="186" y="962"/>
                  </a:lnTo>
                  <a:lnTo>
                    <a:pt x="399" y="109"/>
                  </a:lnTo>
                  <a:lnTo>
                    <a:pt x="401" y="99"/>
                  </a:lnTo>
                  <a:lnTo>
                    <a:pt x="404" y="91"/>
                  </a:lnTo>
                  <a:lnTo>
                    <a:pt x="404" y="86"/>
                  </a:lnTo>
                  <a:lnTo>
                    <a:pt x="404" y="81"/>
                  </a:lnTo>
                  <a:lnTo>
                    <a:pt x="404" y="79"/>
                  </a:lnTo>
                  <a:lnTo>
                    <a:pt x="401" y="66"/>
                  </a:lnTo>
                  <a:lnTo>
                    <a:pt x="394" y="58"/>
                  </a:lnTo>
                  <a:lnTo>
                    <a:pt x="381" y="56"/>
                  </a:lnTo>
                  <a:lnTo>
                    <a:pt x="364" y="53"/>
                  </a:lnTo>
                  <a:lnTo>
                    <a:pt x="336" y="51"/>
                  </a:lnTo>
                  <a:lnTo>
                    <a:pt x="314" y="48"/>
                  </a:lnTo>
                  <a:lnTo>
                    <a:pt x="304" y="48"/>
                  </a:lnTo>
                  <a:lnTo>
                    <a:pt x="283" y="48"/>
                  </a:lnTo>
                  <a:lnTo>
                    <a:pt x="268" y="46"/>
                  </a:lnTo>
                  <a:lnTo>
                    <a:pt x="261" y="41"/>
                  </a:lnTo>
                  <a:lnTo>
                    <a:pt x="258" y="31"/>
                  </a:lnTo>
                  <a:lnTo>
                    <a:pt x="261" y="13"/>
                  </a:lnTo>
                  <a:lnTo>
                    <a:pt x="268" y="5"/>
                  </a:lnTo>
                  <a:lnTo>
                    <a:pt x="283" y="0"/>
                  </a:lnTo>
                  <a:lnTo>
                    <a:pt x="3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7" name="Freeform 13"/>
            <p:cNvSpPr>
              <a:spLocks noEditPoints="1"/>
            </p:cNvSpPr>
            <p:nvPr/>
          </p:nvSpPr>
          <p:spPr bwMode="auto">
            <a:xfrm>
              <a:off x="10873" y="3608"/>
              <a:ext cx="520" cy="1014"/>
            </a:xfrm>
            <a:custGeom>
              <a:avLst/>
              <a:gdLst/>
              <a:ahLst/>
              <a:cxnLst>
                <a:cxn ang="0">
                  <a:pos x="367" y="128"/>
                </a:cxn>
                <a:cxn ang="0">
                  <a:pos x="409" y="136"/>
                </a:cxn>
                <a:cxn ang="0">
                  <a:pos x="457" y="123"/>
                </a:cxn>
                <a:cxn ang="0">
                  <a:pos x="327" y="0"/>
                </a:cxn>
                <a:cxn ang="0">
                  <a:pos x="344" y="10"/>
                </a:cxn>
                <a:cxn ang="0">
                  <a:pos x="342" y="22"/>
                </a:cxn>
                <a:cxn ang="0">
                  <a:pos x="339" y="50"/>
                </a:cxn>
                <a:cxn ang="0">
                  <a:pos x="337" y="70"/>
                </a:cxn>
                <a:cxn ang="0">
                  <a:pos x="342" y="93"/>
                </a:cxn>
                <a:cxn ang="0">
                  <a:pos x="374" y="93"/>
                </a:cxn>
                <a:cxn ang="0">
                  <a:pos x="442" y="90"/>
                </a:cxn>
                <a:cxn ang="0">
                  <a:pos x="502" y="101"/>
                </a:cxn>
                <a:cxn ang="0">
                  <a:pos x="512" y="143"/>
                </a:cxn>
                <a:cxn ang="0">
                  <a:pos x="452" y="164"/>
                </a:cxn>
                <a:cxn ang="0">
                  <a:pos x="389" y="166"/>
                </a:cxn>
                <a:cxn ang="0">
                  <a:pos x="332" y="143"/>
                </a:cxn>
                <a:cxn ang="0">
                  <a:pos x="332" y="143"/>
                </a:cxn>
                <a:cxn ang="0">
                  <a:pos x="181" y="280"/>
                </a:cxn>
                <a:cxn ang="0">
                  <a:pos x="83" y="482"/>
                </a:cxn>
                <a:cxn ang="0">
                  <a:pos x="93" y="638"/>
                </a:cxn>
                <a:cxn ang="0">
                  <a:pos x="156" y="704"/>
                </a:cxn>
                <a:cxn ang="0">
                  <a:pos x="261" y="742"/>
                </a:cxn>
                <a:cxn ang="0">
                  <a:pos x="339" y="767"/>
                </a:cxn>
                <a:cxn ang="0">
                  <a:pos x="407" y="812"/>
                </a:cxn>
                <a:cxn ang="0">
                  <a:pos x="422" y="906"/>
                </a:cxn>
                <a:cxn ang="0">
                  <a:pos x="367" y="991"/>
                </a:cxn>
                <a:cxn ang="0">
                  <a:pos x="271" y="1012"/>
                </a:cxn>
                <a:cxn ang="0">
                  <a:pos x="196" y="981"/>
                </a:cxn>
                <a:cxn ang="0">
                  <a:pos x="179" y="956"/>
                </a:cxn>
                <a:cxn ang="0">
                  <a:pos x="186" y="946"/>
                </a:cxn>
                <a:cxn ang="0">
                  <a:pos x="201" y="948"/>
                </a:cxn>
                <a:cxn ang="0">
                  <a:pos x="276" y="979"/>
                </a:cxn>
                <a:cxn ang="0">
                  <a:pos x="337" y="969"/>
                </a:cxn>
                <a:cxn ang="0">
                  <a:pos x="354" y="916"/>
                </a:cxn>
                <a:cxn ang="0">
                  <a:pos x="319" y="858"/>
                </a:cxn>
                <a:cxn ang="0">
                  <a:pos x="219" y="825"/>
                </a:cxn>
                <a:cxn ang="0">
                  <a:pos x="118" y="789"/>
                </a:cxn>
                <a:cxn ang="0">
                  <a:pos x="66" y="752"/>
                </a:cxn>
                <a:cxn ang="0">
                  <a:pos x="5" y="636"/>
                </a:cxn>
                <a:cxn ang="0">
                  <a:pos x="31" y="441"/>
                </a:cxn>
                <a:cxn ang="0">
                  <a:pos x="151" y="247"/>
                </a:cxn>
                <a:cxn ang="0">
                  <a:pos x="312" y="116"/>
                </a:cxn>
                <a:cxn ang="0">
                  <a:pos x="304" y="45"/>
                </a:cxn>
                <a:cxn ang="0">
                  <a:pos x="317" y="2"/>
                </a:cxn>
              </a:cxnLst>
              <a:rect l="0" t="0" r="r" b="b"/>
              <a:pathLst>
                <a:path w="520" h="1014">
                  <a:moveTo>
                    <a:pt x="417" y="121"/>
                  </a:moveTo>
                  <a:lnTo>
                    <a:pt x="392" y="121"/>
                  </a:lnTo>
                  <a:lnTo>
                    <a:pt x="367" y="128"/>
                  </a:lnTo>
                  <a:lnTo>
                    <a:pt x="377" y="133"/>
                  </a:lnTo>
                  <a:lnTo>
                    <a:pt x="389" y="136"/>
                  </a:lnTo>
                  <a:lnTo>
                    <a:pt x="409" y="136"/>
                  </a:lnTo>
                  <a:lnTo>
                    <a:pt x="447" y="133"/>
                  </a:lnTo>
                  <a:lnTo>
                    <a:pt x="475" y="128"/>
                  </a:lnTo>
                  <a:lnTo>
                    <a:pt x="457" y="123"/>
                  </a:lnTo>
                  <a:lnTo>
                    <a:pt x="442" y="121"/>
                  </a:lnTo>
                  <a:lnTo>
                    <a:pt x="417" y="121"/>
                  </a:lnTo>
                  <a:close/>
                  <a:moveTo>
                    <a:pt x="327" y="0"/>
                  </a:moveTo>
                  <a:lnTo>
                    <a:pt x="334" y="0"/>
                  </a:lnTo>
                  <a:lnTo>
                    <a:pt x="339" y="5"/>
                  </a:lnTo>
                  <a:lnTo>
                    <a:pt x="344" y="10"/>
                  </a:lnTo>
                  <a:lnTo>
                    <a:pt x="344" y="15"/>
                  </a:lnTo>
                  <a:lnTo>
                    <a:pt x="344" y="20"/>
                  </a:lnTo>
                  <a:lnTo>
                    <a:pt x="342" y="22"/>
                  </a:lnTo>
                  <a:lnTo>
                    <a:pt x="342" y="32"/>
                  </a:lnTo>
                  <a:lnTo>
                    <a:pt x="339" y="40"/>
                  </a:lnTo>
                  <a:lnTo>
                    <a:pt x="339" y="50"/>
                  </a:lnTo>
                  <a:lnTo>
                    <a:pt x="337" y="55"/>
                  </a:lnTo>
                  <a:lnTo>
                    <a:pt x="337" y="60"/>
                  </a:lnTo>
                  <a:lnTo>
                    <a:pt x="337" y="70"/>
                  </a:lnTo>
                  <a:lnTo>
                    <a:pt x="339" y="80"/>
                  </a:lnTo>
                  <a:lnTo>
                    <a:pt x="342" y="88"/>
                  </a:lnTo>
                  <a:lnTo>
                    <a:pt x="342" y="93"/>
                  </a:lnTo>
                  <a:lnTo>
                    <a:pt x="344" y="98"/>
                  </a:lnTo>
                  <a:lnTo>
                    <a:pt x="344" y="101"/>
                  </a:lnTo>
                  <a:lnTo>
                    <a:pt x="374" y="93"/>
                  </a:lnTo>
                  <a:lnTo>
                    <a:pt x="397" y="90"/>
                  </a:lnTo>
                  <a:lnTo>
                    <a:pt x="419" y="90"/>
                  </a:lnTo>
                  <a:lnTo>
                    <a:pt x="442" y="90"/>
                  </a:lnTo>
                  <a:lnTo>
                    <a:pt x="465" y="93"/>
                  </a:lnTo>
                  <a:lnTo>
                    <a:pt x="485" y="95"/>
                  </a:lnTo>
                  <a:lnTo>
                    <a:pt x="502" y="101"/>
                  </a:lnTo>
                  <a:lnTo>
                    <a:pt x="515" y="111"/>
                  </a:lnTo>
                  <a:lnTo>
                    <a:pt x="520" y="126"/>
                  </a:lnTo>
                  <a:lnTo>
                    <a:pt x="512" y="143"/>
                  </a:lnTo>
                  <a:lnTo>
                    <a:pt x="497" y="154"/>
                  </a:lnTo>
                  <a:lnTo>
                    <a:pt x="477" y="161"/>
                  </a:lnTo>
                  <a:lnTo>
                    <a:pt x="452" y="164"/>
                  </a:lnTo>
                  <a:lnTo>
                    <a:pt x="427" y="166"/>
                  </a:lnTo>
                  <a:lnTo>
                    <a:pt x="407" y="166"/>
                  </a:lnTo>
                  <a:lnTo>
                    <a:pt x="389" y="166"/>
                  </a:lnTo>
                  <a:lnTo>
                    <a:pt x="372" y="164"/>
                  </a:lnTo>
                  <a:lnTo>
                    <a:pt x="352" y="156"/>
                  </a:lnTo>
                  <a:lnTo>
                    <a:pt x="332" y="143"/>
                  </a:lnTo>
                  <a:lnTo>
                    <a:pt x="332" y="143"/>
                  </a:lnTo>
                  <a:lnTo>
                    <a:pt x="332" y="143"/>
                  </a:lnTo>
                  <a:lnTo>
                    <a:pt x="332" y="143"/>
                  </a:lnTo>
                  <a:lnTo>
                    <a:pt x="281" y="179"/>
                  </a:lnTo>
                  <a:lnTo>
                    <a:pt x="229" y="224"/>
                  </a:lnTo>
                  <a:lnTo>
                    <a:pt x="181" y="280"/>
                  </a:lnTo>
                  <a:lnTo>
                    <a:pt x="138" y="343"/>
                  </a:lnTo>
                  <a:lnTo>
                    <a:pt x="106" y="411"/>
                  </a:lnTo>
                  <a:lnTo>
                    <a:pt x="83" y="482"/>
                  </a:lnTo>
                  <a:lnTo>
                    <a:pt x="76" y="555"/>
                  </a:lnTo>
                  <a:lnTo>
                    <a:pt x="81" y="598"/>
                  </a:lnTo>
                  <a:lnTo>
                    <a:pt x="93" y="638"/>
                  </a:lnTo>
                  <a:lnTo>
                    <a:pt x="116" y="673"/>
                  </a:lnTo>
                  <a:lnTo>
                    <a:pt x="133" y="691"/>
                  </a:lnTo>
                  <a:lnTo>
                    <a:pt x="156" y="704"/>
                  </a:lnTo>
                  <a:lnTo>
                    <a:pt x="181" y="716"/>
                  </a:lnTo>
                  <a:lnTo>
                    <a:pt x="216" y="729"/>
                  </a:lnTo>
                  <a:lnTo>
                    <a:pt x="261" y="742"/>
                  </a:lnTo>
                  <a:lnTo>
                    <a:pt x="286" y="749"/>
                  </a:lnTo>
                  <a:lnTo>
                    <a:pt x="317" y="759"/>
                  </a:lnTo>
                  <a:lnTo>
                    <a:pt x="339" y="767"/>
                  </a:lnTo>
                  <a:lnTo>
                    <a:pt x="354" y="772"/>
                  </a:lnTo>
                  <a:lnTo>
                    <a:pt x="382" y="789"/>
                  </a:lnTo>
                  <a:lnTo>
                    <a:pt x="407" y="812"/>
                  </a:lnTo>
                  <a:lnTo>
                    <a:pt x="422" y="840"/>
                  </a:lnTo>
                  <a:lnTo>
                    <a:pt x="427" y="875"/>
                  </a:lnTo>
                  <a:lnTo>
                    <a:pt x="422" y="906"/>
                  </a:lnTo>
                  <a:lnTo>
                    <a:pt x="412" y="938"/>
                  </a:lnTo>
                  <a:lnTo>
                    <a:pt x="392" y="966"/>
                  </a:lnTo>
                  <a:lnTo>
                    <a:pt x="367" y="991"/>
                  </a:lnTo>
                  <a:lnTo>
                    <a:pt x="337" y="1009"/>
                  </a:lnTo>
                  <a:lnTo>
                    <a:pt x="299" y="1014"/>
                  </a:lnTo>
                  <a:lnTo>
                    <a:pt x="271" y="1012"/>
                  </a:lnTo>
                  <a:lnTo>
                    <a:pt x="244" y="1004"/>
                  </a:lnTo>
                  <a:lnTo>
                    <a:pt x="219" y="994"/>
                  </a:lnTo>
                  <a:lnTo>
                    <a:pt x="196" y="981"/>
                  </a:lnTo>
                  <a:lnTo>
                    <a:pt x="184" y="969"/>
                  </a:lnTo>
                  <a:lnTo>
                    <a:pt x="179" y="959"/>
                  </a:lnTo>
                  <a:lnTo>
                    <a:pt x="179" y="956"/>
                  </a:lnTo>
                  <a:lnTo>
                    <a:pt x="179" y="951"/>
                  </a:lnTo>
                  <a:lnTo>
                    <a:pt x="184" y="948"/>
                  </a:lnTo>
                  <a:lnTo>
                    <a:pt x="186" y="946"/>
                  </a:lnTo>
                  <a:lnTo>
                    <a:pt x="194" y="943"/>
                  </a:lnTo>
                  <a:lnTo>
                    <a:pt x="199" y="946"/>
                  </a:lnTo>
                  <a:lnTo>
                    <a:pt x="201" y="948"/>
                  </a:lnTo>
                  <a:lnTo>
                    <a:pt x="209" y="951"/>
                  </a:lnTo>
                  <a:lnTo>
                    <a:pt x="244" y="971"/>
                  </a:lnTo>
                  <a:lnTo>
                    <a:pt x="276" y="979"/>
                  </a:lnTo>
                  <a:lnTo>
                    <a:pt x="299" y="981"/>
                  </a:lnTo>
                  <a:lnTo>
                    <a:pt x="319" y="979"/>
                  </a:lnTo>
                  <a:lnTo>
                    <a:pt x="337" y="969"/>
                  </a:lnTo>
                  <a:lnTo>
                    <a:pt x="347" y="954"/>
                  </a:lnTo>
                  <a:lnTo>
                    <a:pt x="352" y="936"/>
                  </a:lnTo>
                  <a:lnTo>
                    <a:pt x="354" y="916"/>
                  </a:lnTo>
                  <a:lnTo>
                    <a:pt x="349" y="890"/>
                  </a:lnTo>
                  <a:lnTo>
                    <a:pt x="339" y="873"/>
                  </a:lnTo>
                  <a:lnTo>
                    <a:pt x="319" y="858"/>
                  </a:lnTo>
                  <a:lnTo>
                    <a:pt x="296" y="848"/>
                  </a:lnTo>
                  <a:lnTo>
                    <a:pt x="274" y="842"/>
                  </a:lnTo>
                  <a:lnTo>
                    <a:pt x="219" y="825"/>
                  </a:lnTo>
                  <a:lnTo>
                    <a:pt x="176" y="810"/>
                  </a:lnTo>
                  <a:lnTo>
                    <a:pt x="143" y="800"/>
                  </a:lnTo>
                  <a:lnTo>
                    <a:pt x="118" y="789"/>
                  </a:lnTo>
                  <a:lnTo>
                    <a:pt x="98" y="777"/>
                  </a:lnTo>
                  <a:lnTo>
                    <a:pt x="81" y="767"/>
                  </a:lnTo>
                  <a:lnTo>
                    <a:pt x="66" y="752"/>
                  </a:lnTo>
                  <a:lnTo>
                    <a:pt x="36" y="716"/>
                  </a:lnTo>
                  <a:lnTo>
                    <a:pt x="15" y="676"/>
                  </a:lnTo>
                  <a:lnTo>
                    <a:pt x="5" y="636"/>
                  </a:lnTo>
                  <a:lnTo>
                    <a:pt x="0" y="593"/>
                  </a:lnTo>
                  <a:lnTo>
                    <a:pt x="8" y="517"/>
                  </a:lnTo>
                  <a:lnTo>
                    <a:pt x="31" y="441"/>
                  </a:lnTo>
                  <a:lnTo>
                    <a:pt x="61" y="371"/>
                  </a:lnTo>
                  <a:lnTo>
                    <a:pt x="103" y="305"/>
                  </a:lnTo>
                  <a:lnTo>
                    <a:pt x="151" y="247"/>
                  </a:lnTo>
                  <a:lnTo>
                    <a:pt x="204" y="194"/>
                  </a:lnTo>
                  <a:lnTo>
                    <a:pt x="259" y="148"/>
                  </a:lnTo>
                  <a:lnTo>
                    <a:pt x="312" y="116"/>
                  </a:lnTo>
                  <a:lnTo>
                    <a:pt x="304" y="85"/>
                  </a:lnTo>
                  <a:lnTo>
                    <a:pt x="302" y="58"/>
                  </a:lnTo>
                  <a:lnTo>
                    <a:pt x="304" y="45"/>
                  </a:lnTo>
                  <a:lnTo>
                    <a:pt x="304" y="30"/>
                  </a:lnTo>
                  <a:lnTo>
                    <a:pt x="309" y="15"/>
                  </a:lnTo>
                  <a:lnTo>
                    <a:pt x="317" y="2"/>
                  </a:lnTo>
                  <a:lnTo>
                    <a:pt x="3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8" name="Freeform 14"/>
            <p:cNvSpPr>
              <a:spLocks noEditPoints="1"/>
            </p:cNvSpPr>
            <p:nvPr/>
          </p:nvSpPr>
          <p:spPr bwMode="auto">
            <a:xfrm>
              <a:off x="10783" y="4857"/>
              <a:ext cx="492" cy="976"/>
            </a:xfrm>
            <a:custGeom>
              <a:avLst/>
              <a:gdLst/>
              <a:ahLst/>
              <a:cxnLst>
                <a:cxn ang="0">
                  <a:pos x="369" y="255"/>
                </a:cxn>
                <a:cxn ang="0">
                  <a:pos x="427" y="290"/>
                </a:cxn>
                <a:cxn ang="0">
                  <a:pos x="449" y="356"/>
                </a:cxn>
                <a:cxn ang="0">
                  <a:pos x="449" y="378"/>
                </a:cxn>
                <a:cxn ang="0">
                  <a:pos x="447" y="396"/>
                </a:cxn>
                <a:cxn ang="0">
                  <a:pos x="326" y="845"/>
                </a:cxn>
                <a:cxn ang="0">
                  <a:pos x="274" y="916"/>
                </a:cxn>
                <a:cxn ang="0">
                  <a:pos x="206" y="956"/>
                </a:cxn>
                <a:cxn ang="0">
                  <a:pos x="141" y="974"/>
                </a:cxn>
                <a:cxn ang="0">
                  <a:pos x="75" y="971"/>
                </a:cxn>
                <a:cxn ang="0">
                  <a:pos x="20" y="949"/>
                </a:cxn>
                <a:cxn ang="0">
                  <a:pos x="0" y="903"/>
                </a:cxn>
                <a:cxn ang="0">
                  <a:pos x="20" y="858"/>
                </a:cxn>
                <a:cxn ang="0">
                  <a:pos x="65" y="838"/>
                </a:cxn>
                <a:cxn ang="0">
                  <a:pos x="95" y="850"/>
                </a:cxn>
                <a:cxn ang="0">
                  <a:pos x="108" y="881"/>
                </a:cxn>
                <a:cxn ang="0">
                  <a:pos x="100" y="908"/>
                </a:cxn>
                <a:cxn ang="0">
                  <a:pos x="70" y="936"/>
                </a:cxn>
                <a:cxn ang="0">
                  <a:pos x="95" y="944"/>
                </a:cxn>
                <a:cxn ang="0">
                  <a:pos x="148" y="936"/>
                </a:cxn>
                <a:cxn ang="0">
                  <a:pos x="216" y="886"/>
                </a:cxn>
                <a:cxn ang="0">
                  <a:pos x="254" y="800"/>
                </a:cxn>
                <a:cxn ang="0">
                  <a:pos x="364" y="363"/>
                </a:cxn>
                <a:cxn ang="0">
                  <a:pos x="366" y="346"/>
                </a:cxn>
                <a:cxn ang="0">
                  <a:pos x="364" y="313"/>
                </a:cxn>
                <a:cxn ang="0">
                  <a:pos x="346" y="285"/>
                </a:cxn>
                <a:cxn ang="0">
                  <a:pos x="289" y="287"/>
                </a:cxn>
                <a:cxn ang="0">
                  <a:pos x="223" y="340"/>
                </a:cxn>
                <a:cxn ang="0">
                  <a:pos x="176" y="416"/>
                </a:cxn>
                <a:cxn ang="0">
                  <a:pos x="168" y="429"/>
                </a:cxn>
                <a:cxn ang="0">
                  <a:pos x="161" y="434"/>
                </a:cxn>
                <a:cxn ang="0">
                  <a:pos x="151" y="436"/>
                </a:cxn>
                <a:cxn ang="0">
                  <a:pos x="143" y="434"/>
                </a:cxn>
                <a:cxn ang="0">
                  <a:pos x="136" y="426"/>
                </a:cxn>
                <a:cxn ang="0">
                  <a:pos x="138" y="409"/>
                </a:cxn>
                <a:cxn ang="0">
                  <a:pos x="163" y="361"/>
                </a:cxn>
                <a:cxn ang="0">
                  <a:pos x="213" y="300"/>
                </a:cxn>
                <a:cxn ang="0">
                  <a:pos x="286" y="257"/>
                </a:cxn>
                <a:cxn ang="0">
                  <a:pos x="492" y="43"/>
                </a:cxn>
                <a:cxn ang="0">
                  <a:pos x="492" y="43"/>
                </a:cxn>
                <a:cxn ang="0">
                  <a:pos x="447" y="0"/>
                </a:cxn>
                <a:cxn ang="0">
                  <a:pos x="482" y="15"/>
                </a:cxn>
                <a:cxn ang="0">
                  <a:pos x="492" y="43"/>
                </a:cxn>
                <a:cxn ang="0">
                  <a:pos x="472" y="86"/>
                </a:cxn>
                <a:cxn ang="0">
                  <a:pos x="432" y="106"/>
                </a:cxn>
                <a:cxn ang="0">
                  <a:pos x="397" y="91"/>
                </a:cxn>
                <a:cxn ang="0">
                  <a:pos x="386" y="60"/>
                </a:cxn>
                <a:cxn ang="0">
                  <a:pos x="404" y="17"/>
                </a:cxn>
                <a:cxn ang="0">
                  <a:pos x="447" y="0"/>
                </a:cxn>
              </a:cxnLst>
              <a:rect l="0" t="0" r="r" b="b"/>
              <a:pathLst>
                <a:path w="492" h="976">
                  <a:moveTo>
                    <a:pt x="331" y="250"/>
                  </a:moveTo>
                  <a:lnTo>
                    <a:pt x="369" y="255"/>
                  </a:lnTo>
                  <a:lnTo>
                    <a:pt x="402" y="270"/>
                  </a:lnTo>
                  <a:lnTo>
                    <a:pt x="427" y="290"/>
                  </a:lnTo>
                  <a:lnTo>
                    <a:pt x="444" y="320"/>
                  </a:lnTo>
                  <a:lnTo>
                    <a:pt x="449" y="356"/>
                  </a:lnTo>
                  <a:lnTo>
                    <a:pt x="449" y="368"/>
                  </a:lnTo>
                  <a:lnTo>
                    <a:pt x="449" y="378"/>
                  </a:lnTo>
                  <a:lnTo>
                    <a:pt x="447" y="386"/>
                  </a:lnTo>
                  <a:lnTo>
                    <a:pt x="447" y="396"/>
                  </a:lnTo>
                  <a:lnTo>
                    <a:pt x="344" y="797"/>
                  </a:lnTo>
                  <a:lnTo>
                    <a:pt x="326" y="845"/>
                  </a:lnTo>
                  <a:lnTo>
                    <a:pt x="301" y="883"/>
                  </a:lnTo>
                  <a:lnTo>
                    <a:pt x="274" y="916"/>
                  </a:lnTo>
                  <a:lnTo>
                    <a:pt x="241" y="939"/>
                  </a:lnTo>
                  <a:lnTo>
                    <a:pt x="206" y="956"/>
                  </a:lnTo>
                  <a:lnTo>
                    <a:pt x="171" y="966"/>
                  </a:lnTo>
                  <a:lnTo>
                    <a:pt x="141" y="974"/>
                  </a:lnTo>
                  <a:lnTo>
                    <a:pt x="113" y="976"/>
                  </a:lnTo>
                  <a:lnTo>
                    <a:pt x="75" y="971"/>
                  </a:lnTo>
                  <a:lnTo>
                    <a:pt x="43" y="964"/>
                  </a:lnTo>
                  <a:lnTo>
                    <a:pt x="20" y="949"/>
                  </a:lnTo>
                  <a:lnTo>
                    <a:pt x="5" y="928"/>
                  </a:lnTo>
                  <a:lnTo>
                    <a:pt x="0" y="903"/>
                  </a:lnTo>
                  <a:lnTo>
                    <a:pt x="5" y="878"/>
                  </a:lnTo>
                  <a:lnTo>
                    <a:pt x="20" y="858"/>
                  </a:lnTo>
                  <a:lnTo>
                    <a:pt x="40" y="843"/>
                  </a:lnTo>
                  <a:lnTo>
                    <a:pt x="65" y="838"/>
                  </a:lnTo>
                  <a:lnTo>
                    <a:pt x="80" y="840"/>
                  </a:lnTo>
                  <a:lnTo>
                    <a:pt x="95" y="850"/>
                  </a:lnTo>
                  <a:lnTo>
                    <a:pt x="103" y="863"/>
                  </a:lnTo>
                  <a:lnTo>
                    <a:pt x="108" y="881"/>
                  </a:lnTo>
                  <a:lnTo>
                    <a:pt x="105" y="893"/>
                  </a:lnTo>
                  <a:lnTo>
                    <a:pt x="100" y="908"/>
                  </a:lnTo>
                  <a:lnTo>
                    <a:pt x="88" y="923"/>
                  </a:lnTo>
                  <a:lnTo>
                    <a:pt x="70" y="936"/>
                  </a:lnTo>
                  <a:lnTo>
                    <a:pt x="83" y="941"/>
                  </a:lnTo>
                  <a:lnTo>
                    <a:pt x="95" y="944"/>
                  </a:lnTo>
                  <a:lnTo>
                    <a:pt x="110" y="944"/>
                  </a:lnTo>
                  <a:lnTo>
                    <a:pt x="148" y="936"/>
                  </a:lnTo>
                  <a:lnTo>
                    <a:pt x="183" y="916"/>
                  </a:lnTo>
                  <a:lnTo>
                    <a:pt x="216" y="886"/>
                  </a:lnTo>
                  <a:lnTo>
                    <a:pt x="238" y="845"/>
                  </a:lnTo>
                  <a:lnTo>
                    <a:pt x="254" y="800"/>
                  </a:lnTo>
                  <a:lnTo>
                    <a:pt x="364" y="371"/>
                  </a:lnTo>
                  <a:lnTo>
                    <a:pt x="364" y="363"/>
                  </a:lnTo>
                  <a:lnTo>
                    <a:pt x="364" y="356"/>
                  </a:lnTo>
                  <a:lnTo>
                    <a:pt x="366" y="346"/>
                  </a:lnTo>
                  <a:lnTo>
                    <a:pt x="366" y="335"/>
                  </a:lnTo>
                  <a:lnTo>
                    <a:pt x="364" y="313"/>
                  </a:lnTo>
                  <a:lnTo>
                    <a:pt x="356" y="295"/>
                  </a:lnTo>
                  <a:lnTo>
                    <a:pt x="346" y="285"/>
                  </a:lnTo>
                  <a:lnTo>
                    <a:pt x="329" y="280"/>
                  </a:lnTo>
                  <a:lnTo>
                    <a:pt x="289" y="287"/>
                  </a:lnTo>
                  <a:lnTo>
                    <a:pt x="254" y="310"/>
                  </a:lnTo>
                  <a:lnTo>
                    <a:pt x="223" y="340"/>
                  </a:lnTo>
                  <a:lnTo>
                    <a:pt x="196" y="376"/>
                  </a:lnTo>
                  <a:lnTo>
                    <a:pt x="176" y="416"/>
                  </a:lnTo>
                  <a:lnTo>
                    <a:pt x="173" y="424"/>
                  </a:lnTo>
                  <a:lnTo>
                    <a:pt x="168" y="429"/>
                  </a:lnTo>
                  <a:lnTo>
                    <a:pt x="166" y="434"/>
                  </a:lnTo>
                  <a:lnTo>
                    <a:pt x="161" y="434"/>
                  </a:lnTo>
                  <a:lnTo>
                    <a:pt x="153" y="436"/>
                  </a:lnTo>
                  <a:lnTo>
                    <a:pt x="151" y="436"/>
                  </a:lnTo>
                  <a:lnTo>
                    <a:pt x="148" y="434"/>
                  </a:lnTo>
                  <a:lnTo>
                    <a:pt x="143" y="434"/>
                  </a:lnTo>
                  <a:lnTo>
                    <a:pt x="138" y="431"/>
                  </a:lnTo>
                  <a:lnTo>
                    <a:pt x="136" y="426"/>
                  </a:lnTo>
                  <a:lnTo>
                    <a:pt x="136" y="421"/>
                  </a:lnTo>
                  <a:lnTo>
                    <a:pt x="138" y="409"/>
                  </a:lnTo>
                  <a:lnTo>
                    <a:pt x="148" y="388"/>
                  </a:lnTo>
                  <a:lnTo>
                    <a:pt x="163" y="361"/>
                  </a:lnTo>
                  <a:lnTo>
                    <a:pt x="186" y="330"/>
                  </a:lnTo>
                  <a:lnTo>
                    <a:pt x="213" y="300"/>
                  </a:lnTo>
                  <a:lnTo>
                    <a:pt x="248" y="275"/>
                  </a:lnTo>
                  <a:lnTo>
                    <a:pt x="286" y="257"/>
                  </a:lnTo>
                  <a:lnTo>
                    <a:pt x="331" y="250"/>
                  </a:lnTo>
                  <a:close/>
                  <a:moveTo>
                    <a:pt x="492" y="43"/>
                  </a:moveTo>
                  <a:lnTo>
                    <a:pt x="492" y="43"/>
                  </a:lnTo>
                  <a:lnTo>
                    <a:pt x="492" y="43"/>
                  </a:lnTo>
                  <a:lnTo>
                    <a:pt x="492" y="43"/>
                  </a:lnTo>
                  <a:close/>
                  <a:moveTo>
                    <a:pt x="447" y="0"/>
                  </a:moveTo>
                  <a:lnTo>
                    <a:pt x="467" y="5"/>
                  </a:lnTo>
                  <a:lnTo>
                    <a:pt x="482" y="15"/>
                  </a:lnTo>
                  <a:lnTo>
                    <a:pt x="489" y="28"/>
                  </a:lnTo>
                  <a:lnTo>
                    <a:pt x="492" y="43"/>
                  </a:lnTo>
                  <a:lnTo>
                    <a:pt x="487" y="65"/>
                  </a:lnTo>
                  <a:lnTo>
                    <a:pt x="472" y="86"/>
                  </a:lnTo>
                  <a:lnTo>
                    <a:pt x="452" y="101"/>
                  </a:lnTo>
                  <a:lnTo>
                    <a:pt x="432" y="106"/>
                  </a:lnTo>
                  <a:lnTo>
                    <a:pt x="409" y="101"/>
                  </a:lnTo>
                  <a:lnTo>
                    <a:pt x="397" y="91"/>
                  </a:lnTo>
                  <a:lnTo>
                    <a:pt x="389" y="75"/>
                  </a:lnTo>
                  <a:lnTo>
                    <a:pt x="386" y="60"/>
                  </a:lnTo>
                  <a:lnTo>
                    <a:pt x="392" y="38"/>
                  </a:lnTo>
                  <a:lnTo>
                    <a:pt x="404" y="17"/>
                  </a:lnTo>
                  <a:lnTo>
                    <a:pt x="424" y="5"/>
                  </a:lnTo>
                  <a:lnTo>
                    <a:pt x="44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 name="TextBox 41"/>
          <p:cNvSpPr txBox="1"/>
          <p:nvPr/>
        </p:nvSpPr>
        <p:spPr>
          <a:xfrm>
            <a:off x="5105400" y="6248400"/>
            <a:ext cx="3810000" cy="400110"/>
          </a:xfrm>
          <a:prstGeom prst="rect">
            <a:avLst/>
          </a:prstGeom>
          <a:noFill/>
        </p:spPr>
        <p:txBody>
          <a:bodyPr wrap="square" rtlCol="0">
            <a:spAutoFit/>
          </a:bodyPr>
          <a:lstStyle/>
          <a:p>
            <a:r>
              <a:rPr lang="en-US" sz="2000" dirty="0" smtClean="0"/>
              <a:t>(in the fiber of a regular value)</a:t>
            </a:r>
            <a:endParaRPr lang="en-US" sz="2000" dirty="0"/>
          </a:p>
        </p:txBody>
      </p:sp>
      <p:grpSp>
        <p:nvGrpSpPr>
          <p:cNvPr id="1050" name="Group 26"/>
          <p:cNvGrpSpPr>
            <a:grpSpLocks noChangeAspect="1"/>
          </p:cNvGrpSpPr>
          <p:nvPr>
            <p:custDataLst>
              <p:tags r:id="rId7"/>
            </p:custDataLst>
          </p:nvPr>
        </p:nvGrpSpPr>
        <p:grpSpPr bwMode="auto">
          <a:xfrm>
            <a:off x="0" y="4419600"/>
            <a:ext cx="2392934" cy="465142"/>
            <a:chOff x="161" y="2932"/>
            <a:chExt cx="12779" cy="2484"/>
          </a:xfrm>
        </p:grpSpPr>
        <p:sp>
          <p:nvSpPr>
            <p:cNvPr id="1052" name="Freeform 28"/>
            <p:cNvSpPr>
              <a:spLocks noEditPoints="1"/>
            </p:cNvSpPr>
            <p:nvPr/>
          </p:nvSpPr>
          <p:spPr bwMode="auto">
            <a:xfrm>
              <a:off x="161" y="3454"/>
              <a:ext cx="342" cy="1077"/>
            </a:xfrm>
            <a:custGeom>
              <a:avLst/>
              <a:gdLst/>
              <a:ahLst/>
              <a:cxnLst>
                <a:cxn ang="0">
                  <a:pos x="232" y="363"/>
                </a:cxn>
                <a:cxn ang="0">
                  <a:pos x="232" y="957"/>
                </a:cxn>
                <a:cxn ang="0">
                  <a:pos x="232" y="989"/>
                </a:cxn>
                <a:cxn ang="0">
                  <a:pos x="240" y="1009"/>
                </a:cxn>
                <a:cxn ang="0">
                  <a:pos x="255" y="1021"/>
                </a:cxn>
                <a:cxn ang="0">
                  <a:pos x="287" y="1025"/>
                </a:cxn>
                <a:cxn ang="0">
                  <a:pos x="342" y="1025"/>
                </a:cxn>
                <a:cxn ang="0">
                  <a:pos x="342" y="1077"/>
                </a:cxn>
                <a:cxn ang="0">
                  <a:pos x="259" y="1073"/>
                </a:cxn>
                <a:cxn ang="0">
                  <a:pos x="177" y="1073"/>
                </a:cxn>
                <a:cxn ang="0">
                  <a:pos x="137" y="1073"/>
                </a:cxn>
                <a:cxn ang="0">
                  <a:pos x="94" y="1073"/>
                </a:cxn>
                <a:cxn ang="0">
                  <a:pos x="43" y="1077"/>
                </a:cxn>
                <a:cxn ang="0">
                  <a:pos x="0" y="1077"/>
                </a:cxn>
                <a:cxn ang="0">
                  <a:pos x="0" y="1025"/>
                </a:cxn>
                <a:cxn ang="0">
                  <a:pos x="55" y="1025"/>
                </a:cxn>
                <a:cxn ang="0">
                  <a:pos x="90" y="1021"/>
                </a:cxn>
                <a:cxn ang="0">
                  <a:pos x="114" y="1013"/>
                </a:cxn>
                <a:cxn ang="0">
                  <a:pos x="122" y="989"/>
                </a:cxn>
                <a:cxn ang="0">
                  <a:pos x="126" y="957"/>
                </a:cxn>
                <a:cxn ang="0">
                  <a:pos x="126" y="523"/>
                </a:cxn>
                <a:cxn ang="0">
                  <a:pos x="122" y="483"/>
                </a:cxn>
                <a:cxn ang="0">
                  <a:pos x="114" y="455"/>
                </a:cxn>
                <a:cxn ang="0">
                  <a:pos x="94" y="443"/>
                </a:cxn>
                <a:cxn ang="0">
                  <a:pos x="59" y="435"/>
                </a:cxn>
                <a:cxn ang="0">
                  <a:pos x="8" y="431"/>
                </a:cxn>
                <a:cxn ang="0">
                  <a:pos x="8" y="383"/>
                </a:cxn>
                <a:cxn ang="0">
                  <a:pos x="232" y="363"/>
                </a:cxn>
                <a:cxn ang="0">
                  <a:pos x="232" y="363"/>
                </a:cxn>
                <a:cxn ang="0">
                  <a:pos x="232" y="363"/>
                </a:cxn>
                <a:cxn ang="0">
                  <a:pos x="232" y="363"/>
                </a:cxn>
                <a:cxn ang="0">
                  <a:pos x="232" y="363"/>
                </a:cxn>
                <a:cxn ang="0">
                  <a:pos x="153" y="0"/>
                </a:cxn>
                <a:cxn ang="0">
                  <a:pos x="185" y="4"/>
                </a:cxn>
                <a:cxn ang="0">
                  <a:pos x="208" y="20"/>
                </a:cxn>
                <a:cxn ang="0">
                  <a:pos x="228" y="48"/>
                </a:cxn>
                <a:cxn ang="0">
                  <a:pos x="236" y="84"/>
                </a:cxn>
                <a:cxn ang="0">
                  <a:pos x="228" y="120"/>
                </a:cxn>
                <a:cxn ang="0">
                  <a:pos x="208" y="144"/>
                </a:cxn>
                <a:cxn ang="0">
                  <a:pos x="185" y="164"/>
                </a:cxn>
                <a:cxn ang="0">
                  <a:pos x="153" y="168"/>
                </a:cxn>
                <a:cxn ang="0">
                  <a:pos x="118" y="160"/>
                </a:cxn>
                <a:cxn ang="0">
                  <a:pos x="90" y="144"/>
                </a:cxn>
                <a:cxn ang="0">
                  <a:pos x="75" y="116"/>
                </a:cxn>
                <a:cxn ang="0">
                  <a:pos x="67" y="84"/>
                </a:cxn>
                <a:cxn ang="0">
                  <a:pos x="75" y="52"/>
                </a:cxn>
                <a:cxn ang="0">
                  <a:pos x="90" y="24"/>
                </a:cxn>
                <a:cxn ang="0">
                  <a:pos x="118" y="4"/>
                </a:cxn>
                <a:cxn ang="0">
                  <a:pos x="153" y="0"/>
                </a:cxn>
              </a:cxnLst>
              <a:rect l="0" t="0" r="r" b="b"/>
              <a:pathLst>
                <a:path w="342" h="1077">
                  <a:moveTo>
                    <a:pt x="232" y="363"/>
                  </a:moveTo>
                  <a:lnTo>
                    <a:pt x="232" y="957"/>
                  </a:lnTo>
                  <a:lnTo>
                    <a:pt x="232" y="989"/>
                  </a:lnTo>
                  <a:lnTo>
                    <a:pt x="240" y="1009"/>
                  </a:lnTo>
                  <a:lnTo>
                    <a:pt x="255" y="1021"/>
                  </a:lnTo>
                  <a:lnTo>
                    <a:pt x="287" y="1025"/>
                  </a:lnTo>
                  <a:lnTo>
                    <a:pt x="342" y="1025"/>
                  </a:lnTo>
                  <a:lnTo>
                    <a:pt x="342" y="1077"/>
                  </a:lnTo>
                  <a:lnTo>
                    <a:pt x="259" y="1073"/>
                  </a:lnTo>
                  <a:lnTo>
                    <a:pt x="177" y="1073"/>
                  </a:lnTo>
                  <a:lnTo>
                    <a:pt x="137" y="1073"/>
                  </a:lnTo>
                  <a:lnTo>
                    <a:pt x="94" y="1073"/>
                  </a:lnTo>
                  <a:lnTo>
                    <a:pt x="43" y="1077"/>
                  </a:lnTo>
                  <a:lnTo>
                    <a:pt x="0" y="1077"/>
                  </a:lnTo>
                  <a:lnTo>
                    <a:pt x="0" y="1025"/>
                  </a:lnTo>
                  <a:lnTo>
                    <a:pt x="55" y="1025"/>
                  </a:lnTo>
                  <a:lnTo>
                    <a:pt x="90" y="1021"/>
                  </a:lnTo>
                  <a:lnTo>
                    <a:pt x="114" y="1013"/>
                  </a:lnTo>
                  <a:lnTo>
                    <a:pt x="122" y="989"/>
                  </a:lnTo>
                  <a:lnTo>
                    <a:pt x="126" y="957"/>
                  </a:lnTo>
                  <a:lnTo>
                    <a:pt x="126" y="523"/>
                  </a:lnTo>
                  <a:lnTo>
                    <a:pt x="122" y="483"/>
                  </a:lnTo>
                  <a:lnTo>
                    <a:pt x="114" y="455"/>
                  </a:lnTo>
                  <a:lnTo>
                    <a:pt x="94" y="443"/>
                  </a:lnTo>
                  <a:lnTo>
                    <a:pt x="59" y="435"/>
                  </a:lnTo>
                  <a:lnTo>
                    <a:pt x="8" y="431"/>
                  </a:lnTo>
                  <a:lnTo>
                    <a:pt x="8" y="383"/>
                  </a:lnTo>
                  <a:lnTo>
                    <a:pt x="232" y="363"/>
                  </a:lnTo>
                  <a:close/>
                  <a:moveTo>
                    <a:pt x="232" y="363"/>
                  </a:moveTo>
                  <a:lnTo>
                    <a:pt x="232" y="363"/>
                  </a:lnTo>
                  <a:lnTo>
                    <a:pt x="232" y="363"/>
                  </a:lnTo>
                  <a:lnTo>
                    <a:pt x="232" y="363"/>
                  </a:lnTo>
                  <a:close/>
                  <a:moveTo>
                    <a:pt x="153" y="0"/>
                  </a:moveTo>
                  <a:lnTo>
                    <a:pt x="185" y="4"/>
                  </a:lnTo>
                  <a:lnTo>
                    <a:pt x="208" y="20"/>
                  </a:lnTo>
                  <a:lnTo>
                    <a:pt x="228" y="48"/>
                  </a:lnTo>
                  <a:lnTo>
                    <a:pt x="236" y="84"/>
                  </a:lnTo>
                  <a:lnTo>
                    <a:pt x="228" y="120"/>
                  </a:lnTo>
                  <a:lnTo>
                    <a:pt x="208" y="144"/>
                  </a:lnTo>
                  <a:lnTo>
                    <a:pt x="185" y="164"/>
                  </a:lnTo>
                  <a:lnTo>
                    <a:pt x="153" y="168"/>
                  </a:lnTo>
                  <a:lnTo>
                    <a:pt x="118" y="160"/>
                  </a:lnTo>
                  <a:lnTo>
                    <a:pt x="90" y="144"/>
                  </a:lnTo>
                  <a:lnTo>
                    <a:pt x="75" y="116"/>
                  </a:lnTo>
                  <a:lnTo>
                    <a:pt x="67" y="84"/>
                  </a:lnTo>
                  <a:lnTo>
                    <a:pt x="75" y="52"/>
                  </a:lnTo>
                  <a:lnTo>
                    <a:pt x="90" y="24"/>
                  </a:lnTo>
                  <a:lnTo>
                    <a:pt x="118" y="4"/>
                  </a:lnTo>
                  <a:lnTo>
                    <a:pt x="15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9"/>
            <p:cNvSpPr>
              <a:spLocks noEditPoints="1"/>
            </p:cNvSpPr>
            <p:nvPr/>
          </p:nvSpPr>
          <p:spPr bwMode="auto">
            <a:xfrm>
              <a:off x="624" y="3406"/>
              <a:ext cx="680" cy="1456"/>
            </a:xfrm>
            <a:custGeom>
              <a:avLst/>
              <a:gdLst/>
              <a:ahLst/>
              <a:cxnLst>
                <a:cxn ang="0">
                  <a:pos x="480" y="172"/>
                </a:cxn>
                <a:cxn ang="0">
                  <a:pos x="507" y="184"/>
                </a:cxn>
                <a:cxn ang="0">
                  <a:pos x="586" y="184"/>
                </a:cxn>
                <a:cxn ang="0">
                  <a:pos x="637" y="172"/>
                </a:cxn>
                <a:cxn ang="0">
                  <a:pos x="582" y="160"/>
                </a:cxn>
                <a:cxn ang="0">
                  <a:pos x="436" y="0"/>
                </a:cxn>
                <a:cxn ang="0">
                  <a:pos x="448" y="20"/>
                </a:cxn>
                <a:cxn ang="0">
                  <a:pos x="444" y="44"/>
                </a:cxn>
                <a:cxn ang="0">
                  <a:pos x="440" y="84"/>
                </a:cxn>
                <a:cxn ang="0">
                  <a:pos x="444" y="124"/>
                </a:cxn>
                <a:cxn ang="0">
                  <a:pos x="491" y="132"/>
                </a:cxn>
                <a:cxn ang="0">
                  <a:pos x="590" y="128"/>
                </a:cxn>
                <a:cxn ang="0">
                  <a:pos x="672" y="152"/>
                </a:cxn>
                <a:cxn ang="0">
                  <a:pos x="652" y="204"/>
                </a:cxn>
                <a:cxn ang="0">
                  <a:pos x="562" y="220"/>
                </a:cxn>
                <a:cxn ang="0">
                  <a:pos x="472" y="212"/>
                </a:cxn>
                <a:cxn ang="0">
                  <a:pos x="370" y="240"/>
                </a:cxn>
                <a:cxn ang="0">
                  <a:pos x="177" y="487"/>
                </a:cxn>
                <a:cxn ang="0">
                  <a:pos x="87" y="810"/>
                </a:cxn>
                <a:cxn ang="0">
                  <a:pos x="103" y="914"/>
                </a:cxn>
                <a:cxn ang="0">
                  <a:pos x="173" y="1009"/>
                </a:cxn>
                <a:cxn ang="0">
                  <a:pos x="248" y="1045"/>
                </a:cxn>
                <a:cxn ang="0">
                  <a:pos x="393" y="1097"/>
                </a:cxn>
                <a:cxn ang="0">
                  <a:pos x="480" y="1137"/>
                </a:cxn>
                <a:cxn ang="0">
                  <a:pos x="523" y="1189"/>
                </a:cxn>
                <a:cxn ang="0">
                  <a:pos x="531" y="1316"/>
                </a:cxn>
                <a:cxn ang="0">
                  <a:pos x="421" y="1444"/>
                </a:cxn>
                <a:cxn ang="0">
                  <a:pos x="275" y="1432"/>
                </a:cxn>
                <a:cxn ang="0">
                  <a:pos x="213" y="1380"/>
                </a:cxn>
                <a:cxn ang="0">
                  <a:pos x="224" y="1364"/>
                </a:cxn>
                <a:cxn ang="0">
                  <a:pos x="236" y="1364"/>
                </a:cxn>
                <a:cxn ang="0">
                  <a:pos x="248" y="1372"/>
                </a:cxn>
                <a:cxn ang="0">
                  <a:pos x="366" y="1420"/>
                </a:cxn>
                <a:cxn ang="0">
                  <a:pos x="440" y="1372"/>
                </a:cxn>
                <a:cxn ang="0">
                  <a:pos x="448" y="1276"/>
                </a:cxn>
                <a:cxn ang="0">
                  <a:pos x="377" y="1213"/>
                </a:cxn>
                <a:cxn ang="0">
                  <a:pos x="307" y="1189"/>
                </a:cxn>
                <a:cxn ang="0">
                  <a:pos x="213" y="1157"/>
                </a:cxn>
                <a:cxn ang="0">
                  <a:pos x="87" y="1085"/>
                </a:cxn>
                <a:cxn ang="0">
                  <a:pos x="4" y="933"/>
                </a:cxn>
                <a:cxn ang="0">
                  <a:pos x="40" y="626"/>
                </a:cxn>
                <a:cxn ang="0">
                  <a:pos x="213" y="335"/>
                </a:cxn>
                <a:cxn ang="0">
                  <a:pos x="417" y="160"/>
                </a:cxn>
                <a:cxn ang="0">
                  <a:pos x="401" y="68"/>
                </a:cxn>
                <a:cxn ang="0">
                  <a:pos x="417" y="8"/>
                </a:cxn>
              </a:cxnLst>
              <a:rect l="0" t="0" r="r" b="b"/>
              <a:pathLst>
                <a:path w="680" h="1456">
                  <a:moveTo>
                    <a:pt x="550" y="160"/>
                  </a:moveTo>
                  <a:lnTo>
                    <a:pt x="515" y="164"/>
                  </a:lnTo>
                  <a:lnTo>
                    <a:pt x="480" y="172"/>
                  </a:lnTo>
                  <a:lnTo>
                    <a:pt x="487" y="180"/>
                  </a:lnTo>
                  <a:lnTo>
                    <a:pt x="499" y="180"/>
                  </a:lnTo>
                  <a:lnTo>
                    <a:pt x="507" y="184"/>
                  </a:lnTo>
                  <a:lnTo>
                    <a:pt x="523" y="184"/>
                  </a:lnTo>
                  <a:lnTo>
                    <a:pt x="542" y="184"/>
                  </a:lnTo>
                  <a:lnTo>
                    <a:pt x="586" y="184"/>
                  </a:lnTo>
                  <a:lnTo>
                    <a:pt x="613" y="180"/>
                  </a:lnTo>
                  <a:lnTo>
                    <a:pt x="629" y="176"/>
                  </a:lnTo>
                  <a:lnTo>
                    <a:pt x="637" y="172"/>
                  </a:lnTo>
                  <a:lnTo>
                    <a:pt x="621" y="168"/>
                  </a:lnTo>
                  <a:lnTo>
                    <a:pt x="605" y="164"/>
                  </a:lnTo>
                  <a:lnTo>
                    <a:pt x="582" y="160"/>
                  </a:lnTo>
                  <a:lnTo>
                    <a:pt x="550" y="160"/>
                  </a:lnTo>
                  <a:close/>
                  <a:moveTo>
                    <a:pt x="429" y="0"/>
                  </a:moveTo>
                  <a:lnTo>
                    <a:pt x="436" y="0"/>
                  </a:lnTo>
                  <a:lnTo>
                    <a:pt x="444" y="8"/>
                  </a:lnTo>
                  <a:lnTo>
                    <a:pt x="448" y="12"/>
                  </a:lnTo>
                  <a:lnTo>
                    <a:pt x="448" y="20"/>
                  </a:lnTo>
                  <a:lnTo>
                    <a:pt x="448" y="24"/>
                  </a:lnTo>
                  <a:lnTo>
                    <a:pt x="448" y="32"/>
                  </a:lnTo>
                  <a:lnTo>
                    <a:pt x="444" y="44"/>
                  </a:lnTo>
                  <a:lnTo>
                    <a:pt x="444" y="56"/>
                  </a:lnTo>
                  <a:lnTo>
                    <a:pt x="440" y="68"/>
                  </a:lnTo>
                  <a:lnTo>
                    <a:pt x="440" y="84"/>
                  </a:lnTo>
                  <a:lnTo>
                    <a:pt x="440" y="100"/>
                  </a:lnTo>
                  <a:lnTo>
                    <a:pt x="444" y="112"/>
                  </a:lnTo>
                  <a:lnTo>
                    <a:pt x="444" y="124"/>
                  </a:lnTo>
                  <a:lnTo>
                    <a:pt x="448" y="132"/>
                  </a:lnTo>
                  <a:lnTo>
                    <a:pt x="452" y="144"/>
                  </a:lnTo>
                  <a:lnTo>
                    <a:pt x="491" y="132"/>
                  </a:lnTo>
                  <a:lnTo>
                    <a:pt x="527" y="124"/>
                  </a:lnTo>
                  <a:lnTo>
                    <a:pt x="554" y="124"/>
                  </a:lnTo>
                  <a:lnTo>
                    <a:pt x="590" y="128"/>
                  </a:lnTo>
                  <a:lnTo>
                    <a:pt x="625" y="128"/>
                  </a:lnTo>
                  <a:lnTo>
                    <a:pt x="652" y="136"/>
                  </a:lnTo>
                  <a:lnTo>
                    <a:pt x="672" y="152"/>
                  </a:lnTo>
                  <a:lnTo>
                    <a:pt x="680" y="172"/>
                  </a:lnTo>
                  <a:lnTo>
                    <a:pt x="672" y="192"/>
                  </a:lnTo>
                  <a:lnTo>
                    <a:pt x="652" y="204"/>
                  </a:lnTo>
                  <a:lnTo>
                    <a:pt x="625" y="212"/>
                  </a:lnTo>
                  <a:lnTo>
                    <a:pt x="593" y="216"/>
                  </a:lnTo>
                  <a:lnTo>
                    <a:pt x="562" y="220"/>
                  </a:lnTo>
                  <a:lnTo>
                    <a:pt x="538" y="220"/>
                  </a:lnTo>
                  <a:lnTo>
                    <a:pt x="507" y="220"/>
                  </a:lnTo>
                  <a:lnTo>
                    <a:pt x="472" y="212"/>
                  </a:lnTo>
                  <a:lnTo>
                    <a:pt x="440" y="192"/>
                  </a:lnTo>
                  <a:lnTo>
                    <a:pt x="440" y="192"/>
                  </a:lnTo>
                  <a:lnTo>
                    <a:pt x="370" y="240"/>
                  </a:lnTo>
                  <a:lnTo>
                    <a:pt x="299" y="307"/>
                  </a:lnTo>
                  <a:lnTo>
                    <a:pt x="236" y="391"/>
                  </a:lnTo>
                  <a:lnTo>
                    <a:pt x="177" y="487"/>
                  </a:lnTo>
                  <a:lnTo>
                    <a:pt x="130" y="594"/>
                  </a:lnTo>
                  <a:lnTo>
                    <a:pt x="99" y="702"/>
                  </a:lnTo>
                  <a:lnTo>
                    <a:pt x="87" y="810"/>
                  </a:lnTo>
                  <a:lnTo>
                    <a:pt x="87" y="834"/>
                  </a:lnTo>
                  <a:lnTo>
                    <a:pt x="91" y="870"/>
                  </a:lnTo>
                  <a:lnTo>
                    <a:pt x="103" y="914"/>
                  </a:lnTo>
                  <a:lnTo>
                    <a:pt x="122" y="953"/>
                  </a:lnTo>
                  <a:lnTo>
                    <a:pt x="154" y="997"/>
                  </a:lnTo>
                  <a:lnTo>
                    <a:pt x="173" y="1009"/>
                  </a:lnTo>
                  <a:lnTo>
                    <a:pt x="193" y="1021"/>
                  </a:lnTo>
                  <a:lnTo>
                    <a:pt x="216" y="1033"/>
                  </a:lnTo>
                  <a:lnTo>
                    <a:pt x="248" y="1045"/>
                  </a:lnTo>
                  <a:lnTo>
                    <a:pt x="287" y="1061"/>
                  </a:lnTo>
                  <a:lnTo>
                    <a:pt x="342" y="1081"/>
                  </a:lnTo>
                  <a:lnTo>
                    <a:pt x="393" y="1097"/>
                  </a:lnTo>
                  <a:lnTo>
                    <a:pt x="429" y="1113"/>
                  </a:lnTo>
                  <a:lnTo>
                    <a:pt x="456" y="1125"/>
                  </a:lnTo>
                  <a:lnTo>
                    <a:pt x="480" y="1137"/>
                  </a:lnTo>
                  <a:lnTo>
                    <a:pt x="495" y="1153"/>
                  </a:lnTo>
                  <a:lnTo>
                    <a:pt x="507" y="1169"/>
                  </a:lnTo>
                  <a:lnTo>
                    <a:pt x="523" y="1189"/>
                  </a:lnTo>
                  <a:lnTo>
                    <a:pt x="535" y="1221"/>
                  </a:lnTo>
                  <a:lnTo>
                    <a:pt x="538" y="1261"/>
                  </a:lnTo>
                  <a:lnTo>
                    <a:pt x="531" y="1316"/>
                  </a:lnTo>
                  <a:lnTo>
                    <a:pt x="507" y="1368"/>
                  </a:lnTo>
                  <a:lnTo>
                    <a:pt x="468" y="1412"/>
                  </a:lnTo>
                  <a:lnTo>
                    <a:pt x="421" y="1444"/>
                  </a:lnTo>
                  <a:lnTo>
                    <a:pt x="366" y="1456"/>
                  </a:lnTo>
                  <a:lnTo>
                    <a:pt x="319" y="1448"/>
                  </a:lnTo>
                  <a:lnTo>
                    <a:pt x="275" y="1432"/>
                  </a:lnTo>
                  <a:lnTo>
                    <a:pt x="244" y="1412"/>
                  </a:lnTo>
                  <a:lnTo>
                    <a:pt x="220" y="1392"/>
                  </a:lnTo>
                  <a:lnTo>
                    <a:pt x="213" y="1380"/>
                  </a:lnTo>
                  <a:lnTo>
                    <a:pt x="216" y="1372"/>
                  </a:lnTo>
                  <a:lnTo>
                    <a:pt x="216" y="1364"/>
                  </a:lnTo>
                  <a:lnTo>
                    <a:pt x="224" y="1364"/>
                  </a:lnTo>
                  <a:lnTo>
                    <a:pt x="228" y="1360"/>
                  </a:lnTo>
                  <a:lnTo>
                    <a:pt x="232" y="1360"/>
                  </a:lnTo>
                  <a:lnTo>
                    <a:pt x="236" y="1364"/>
                  </a:lnTo>
                  <a:lnTo>
                    <a:pt x="240" y="1364"/>
                  </a:lnTo>
                  <a:lnTo>
                    <a:pt x="244" y="1368"/>
                  </a:lnTo>
                  <a:lnTo>
                    <a:pt x="248" y="1372"/>
                  </a:lnTo>
                  <a:lnTo>
                    <a:pt x="283" y="1396"/>
                  </a:lnTo>
                  <a:lnTo>
                    <a:pt x="322" y="1416"/>
                  </a:lnTo>
                  <a:lnTo>
                    <a:pt x="366" y="1420"/>
                  </a:lnTo>
                  <a:lnTo>
                    <a:pt x="397" y="1412"/>
                  </a:lnTo>
                  <a:lnTo>
                    <a:pt x="421" y="1396"/>
                  </a:lnTo>
                  <a:lnTo>
                    <a:pt x="440" y="1372"/>
                  </a:lnTo>
                  <a:lnTo>
                    <a:pt x="448" y="1340"/>
                  </a:lnTo>
                  <a:lnTo>
                    <a:pt x="452" y="1312"/>
                  </a:lnTo>
                  <a:lnTo>
                    <a:pt x="448" y="1276"/>
                  </a:lnTo>
                  <a:lnTo>
                    <a:pt x="429" y="1249"/>
                  </a:lnTo>
                  <a:lnTo>
                    <a:pt x="405" y="1229"/>
                  </a:lnTo>
                  <a:lnTo>
                    <a:pt x="377" y="1213"/>
                  </a:lnTo>
                  <a:lnTo>
                    <a:pt x="358" y="1205"/>
                  </a:lnTo>
                  <a:lnTo>
                    <a:pt x="326" y="1197"/>
                  </a:lnTo>
                  <a:lnTo>
                    <a:pt x="307" y="1189"/>
                  </a:lnTo>
                  <a:lnTo>
                    <a:pt x="287" y="1181"/>
                  </a:lnTo>
                  <a:lnTo>
                    <a:pt x="260" y="1173"/>
                  </a:lnTo>
                  <a:lnTo>
                    <a:pt x="213" y="1157"/>
                  </a:lnTo>
                  <a:lnTo>
                    <a:pt x="169" y="1137"/>
                  </a:lnTo>
                  <a:lnTo>
                    <a:pt x="126" y="1113"/>
                  </a:lnTo>
                  <a:lnTo>
                    <a:pt x="87" y="1085"/>
                  </a:lnTo>
                  <a:lnTo>
                    <a:pt x="51" y="1045"/>
                  </a:lnTo>
                  <a:lnTo>
                    <a:pt x="24" y="997"/>
                  </a:lnTo>
                  <a:lnTo>
                    <a:pt x="4" y="933"/>
                  </a:lnTo>
                  <a:lnTo>
                    <a:pt x="0" y="858"/>
                  </a:lnTo>
                  <a:lnTo>
                    <a:pt x="8" y="738"/>
                  </a:lnTo>
                  <a:lnTo>
                    <a:pt x="40" y="626"/>
                  </a:lnTo>
                  <a:lnTo>
                    <a:pt x="87" y="519"/>
                  </a:lnTo>
                  <a:lnTo>
                    <a:pt x="146" y="423"/>
                  </a:lnTo>
                  <a:lnTo>
                    <a:pt x="213" y="335"/>
                  </a:lnTo>
                  <a:lnTo>
                    <a:pt x="283" y="263"/>
                  </a:lnTo>
                  <a:lnTo>
                    <a:pt x="354" y="204"/>
                  </a:lnTo>
                  <a:lnTo>
                    <a:pt x="417" y="160"/>
                  </a:lnTo>
                  <a:lnTo>
                    <a:pt x="405" y="120"/>
                  </a:lnTo>
                  <a:lnTo>
                    <a:pt x="401" y="80"/>
                  </a:lnTo>
                  <a:lnTo>
                    <a:pt x="401" y="68"/>
                  </a:lnTo>
                  <a:lnTo>
                    <a:pt x="401" y="48"/>
                  </a:lnTo>
                  <a:lnTo>
                    <a:pt x="405" y="28"/>
                  </a:lnTo>
                  <a:lnTo>
                    <a:pt x="417" y="8"/>
                  </a:lnTo>
                  <a:lnTo>
                    <a:pt x="42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noEditPoints="1"/>
            </p:cNvSpPr>
            <p:nvPr/>
          </p:nvSpPr>
          <p:spPr bwMode="auto">
            <a:xfrm>
              <a:off x="1909" y="3941"/>
              <a:ext cx="1056" cy="375"/>
            </a:xfrm>
            <a:custGeom>
              <a:avLst/>
              <a:gdLst/>
              <a:ahLst/>
              <a:cxnLst>
                <a:cxn ang="0">
                  <a:pos x="51" y="311"/>
                </a:cxn>
                <a:cxn ang="0">
                  <a:pos x="1001" y="311"/>
                </a:cxn>
                <a:cxn ang="0">
                  <a:pos x="1013" y="311"/>
                </a:cxn>
                <a:cxn ang="0">
                  <a:pos x="1021" y="311"/>
                </a:cxn>
                <a:cxn ang="0">
                  <a:pos x="1033" y="315"/>
                </a:cxn>
                <a:cxn ang="0">
                  <a:pos x="1040" y="319"/>
                </a:cxn>
                <a:cxn ang="0">
                  <a:pos x="1048" y="323"/>
                </a:cxn>
                <a:cxn ang="0">
                  <a:pos x="1052" y="331"/>
                </a:cxn>
                <a:cxn ang="0">
                  <a:pos x="1056" y="343"/>
                </a:cxn>
                <a:cxn ang="0">
                  <a:pos x="1052" y="355"/>
                </a:cxn>
                <a:cxn ang="0">
                  <a:pos x="1048" y="363"/>
                </a:cxn>
                <a:cxn ang="0">
                  <a:pos x="1040" y="371"/>
                </a:cxn>
                <a:cxn ang="0">
                  <a:pos x="1033" y="371"/>
                </a:cxn>
                <a:cxn ang="0">
                  <a:pos x="1025" y="375"/>
                </a:cxn>
                <a:cxn ang="0">
                  <a:pos x="1013" y="375"/>
                </a:cxn>
                <a:cxn ang="0">
                  <a:pos x="1001" y="375"/>
                </a:cxn>
                <a:cxn ang="0">
                  <a:pos x="51" y="375"/>
                </a:cxn>
                <a:cxn ang="0">
                  <a:pos x="39" y="375"/>
                </a:cxn>
                <a:cxn ang="0">
                  <a:pos x="31" y="375"/>
                </a:cxn>
                <a:cxn ang="0">
                  <a:pos x="19" y="371"/>
                </a:cxn>
                <a:cxn ang="0">
                  <a:pos x="11" y="371"/>
                </a:cxn>
                <a:cxn ang="0">
                  <a:pos x="4" y="363"/>
                </a:cxn>
                <a:cxn ang="0">
                  <a:pos x="0" y="355"/>
                </a:cxn>
                <a:cxn ang="0">
                  <a:pos x="0" y="343"/>
                </a:cxn>
                <a:cxn ang="0">
                  <a:pos x="0" y="331"/>
                </a:cxn>
                <a:cxn ang="0">
                  <a:pos x="4" y="323"/>
                </a:cxn>
                <a:cxn ang="0">
                  <a:pos x="11" y="319"/>
                </a:cxn>
                <a:cxn ang="0">
                  <a:pos x="19" y="315"/>
                </a:cxn>
                <a:cxn ang="0">
                  <a:pos x="31" y="311"/>
                </a:cxn>
                <a:cxn ang="0">
                  <a:pos x="39" y="311"/>
                </a:cxn>
                <a:cxn ang="0">
                  <a:pos x="51" y="311"/>
                </a:cxn>
                <a:cxn ang="0">
                  <a:pos x="51" y="0"/>
                </a:cxn>
                <a:cxn ang="0">
                  <a:pos x="1001" y="0"/>
                </a:cxn>
                <a:cxn ang="0">
                  <a:pos x="1013" y="0"/>
                </a:cxn>
                <a:cxn ang="0">
                  <a:pos x="1025" y="0"/>
                </a:cxn>
                <a:cxn ang="0">
                  <a:pos x="1033" y="0"/>
                </a:cxn>
                <a:cxn ang="0">
                  <a:pos x="1040" y="4"/>
                </a:cxn>
                <a:cxn ang="0">
                  <a:pos x="1048" y="12"/>
                </a:cxn>
                <a:cxn ang="0">
                  <a:pos x="1052" y="20"/>
                </a:cxn>
                <a:cxn ang="0">
                  <a:pos x="1056" y="28"/>
                </a:cxn>
                <a:cxn ang="0">
                  <a:pos x="1052" y="44"/>
                </a:cxn>
                <a:cxn ang="0">
                  <a:pos x="1048" y="51"/>
                </a:cxn>
                <a:cxn ang="0">
                  <a:pos x="1040" y="55"/>
                </a:cxn>
                <a:cxn ang="0">
                  <a:pos x="1033" y="59"/>
                </a:cxn>
                <a:cxn ang="0">
                  <a:pos x="1021" y="63"/>
                </a:cxn>
                <a:cxn ang="0">
                  <a:pos x="1013" y="63"/>
                </a:cxn>
                <a:cxn ang="0">
                  <a:pos x="1001" y="63"/>
                </a:cxn>
                <a:cxn ang="0">
                  <a:pos x="51" y="63"/>
                </a:cxn>
                <a:cxn ang="0">
                  <a:pos x="39" y="63"/>
                </a:cxn>
                <a:cxn ang="0">
                  <a:pos x="31" y="63"/>
                </a:cxn>
                <a:cxn ang="0">
                  <a:pos x="19" y="59"/>
                </a:cxn>
                <a:cxn ang="0">
                  <a:pos x="11" y="55"/>
                </a:cxn>
                <a:cxn ang="0">
                  <a:pos x="4" y="51"/>
                </a:cxn>
                <a:cxn ang="0">
                  <a:pos x="0" y="44"/>
                </a:cxn>
                <a:cxn ang="0">
                  <a:pos x="0" y="28"/>
                </a:cxn>
                <a:cxn ang="0">
                  <a:pos x="0" y="20"/>
                </a:cxn>
                <a:cxn ang="0">
                  <a:pos x="4" y="12"/>
                </a:cxn>
                <a:cxn ang="0">
                  <a:pos x="11" y="4"/>
                </a:cxn>
                <a:cxn ang="0">
                  <a:pos x="19" y="0"/>
                </a:cxn>
                <a:cxn ang="0">
                  <a:pos x="31" y="0"/>
                </a:cxn>
                <a:cxn ang="0">
                  <a:pos x="39" y="0"/>
                </a:cxn>
                <a:cxn ang="0">
                  <a:pos x="51" y="0"/>
                </a:cxn>
              </a:cxnLst>
              <a:rect l="0" t="0" r="r" b="b"/>
              <a:pathLst>
                <a:path w="1056" h="375">
                  <a:moveTo>
                    <a:pt x="51" y="311"/>
                  </a:moveTo>
                  <a:lnTo>
                    <a:pt x="1001" y="311"/>
                  </a:lnTo>
                  <a:lnTo>
                    <a:pt x="1013" y="311"/>
                  </a:lnTo>
                  <a:lnTo>
                    <a:pt x="1021" y="311"/>
                  </a:lnTo>
                  <a:lnTo>
                    <a:pt x="1033" y="315"/>
                  </a:lnTo>
                  <a:lnTo>
                    <a:pt x="1040" y="319"/>
                  </a:lnTo>
                  <a:lnTo>
                    <a:pt x="1048" y="323"/>
                  </a:lnTo>
                  <a:lnTo>
                    <a:pt x="1052" y="331"/>
                  </a:lnTo>
                  <a:lnTo>
                    <a:pt x="1056" y="343"/>
                  </a:lnTo>
                  <a:lnTo>
                    <a:pt x="1052" y="355"/>
                  </a:lnTo>
                  <a:lnTo>
                    <a:pt x="1048" y="363"/>
                  </a:lnTo>
                  <a:lnTo>
                    <a:pt x="1040" y="371"/>
                  </a:lnTo>
                  <a:lnTo>
                    <a:pt x="1033" y="371"/>
                  </a:lnTo>
                  <a:lnTo>
                    <a:pt x="1025" y="375"/>
                  </a:lnTo>
                  <a:lnTo>
                    <a:pt x="1013" y="375"/>
                  </a:lnTo>
                  <a:lnTo>
                    <a:pt x="1001" y="375"/>
                  </a:lnTo>
                  <a:lnTo>
                    <a:pt x="51" y="375"/>
                  </a:lnTo>
                  <a:lnTo>
                    <a:pt x="39" y="375"/>
                  </a:lnTo>
                  <a:lnTo>
                    <a:pt x="31" y="375"/>
                  </a:lnTo>
                  <a:lnTo>
                    <a:pt x="19" y="371"/>
                  </a:lnTo>
                  <a:lnTo>
                    <a:pt x="11" y="371"/>
                  </a:lnTo>
                  <a:lnTo>
                    <a:pt x="4" y="363"/>
                  </a:lnTo>
                  <a:lnTo>
                    <a:pt x="0" y="355"/>
                  </a:lnTo>
                  <a:lnTo>
                    <a:pt x="0" y="343"/>
                  </a:lnTo>
                  <a:lnTo>
                    <a:pt x="0" y="331"/>
                  </a:lnTo>
                  <a:lnTo>
                    <a:pt x="4" y="323"/>
                  </a:lnTo>
                  <a:lnTo>
                    <a:pt x="11" y="319"/>
                  </a:lnTo>
                  <a:lnTo>
                    <a:pt x="19" y="315"/>
                  </a:lnTo>
                  <a:lnTo>
                    <a:pt x="31" y="311"/>
                  </a:lnTo>
                  <a:lnTo>
                    <a:pt x="39" y="311"/>
                  </a:lnTo>
                  <a:lnTo>
                    <a:pt x="51" y="311"/>
                  </a:lnTo>
                  <a:close/>
                  <a:moveTo>
                    <a:pt x="51" y="0"/>
                  </a:moveTo>
                  <a:lnTo>
                    <a:pt x="1001" y="0"/>
                  </a:lnTo>
                  <a:lnTo>
                    <a:pt x="1013" y="0"/>
                  </a:lnTo>
                  <a:lnTo>
                    <a:pt x="1025" y="0"/>
                  </a:lnTo>
                  <a:lnTo>
                    <a:pt x="1033" y="0"/>
                  </a:lnTo>
                  <a:lnTo>
                    <a:pt x="1040" y="4"/>
                  </a:lnTo>
                  <a:lnTo>
                    <a:pt x="1048" y="12"/>
                  </a:lnTo>
                  <a:lnTo>
                    <a:pt x="1052" y="20"/>
                  </a:lnTo>
                  <a:lnTo>
                    <a:pt x="1056" y="28"/>
                  </a:lnTo>
                  <a:lnTo>
                    <a:pt x="1052" y="44"/>
                  </a:lnTo>
                  <a:lnTo>
                    <a:pt x="1048" y="51"/>
                  </a:lnTo>
                  <a:lnTo>
                    <a:pt x="1040" y="55"/>
                  </a:lnTo>
                  <a:lnTo>
                    <a:pt x="1033" y="59"/>
                  </a:lnTo>
                  <a:lnTo>
                    <a:pt x="1021" y="63"/>
                  </a:lnTo>
                  <a:lnTo>
                    <a:pt x="1013" y="63"/>
                  </a:lnTo>
                  <a:lnTo>
                    <a:pt x="1001" y="63"/>
                  </a:lnTo>
                  <a:lnTo>
                    <a:pt x="51" y="63"/>
                  </a:lnTo>
                  <a:lnTo>
                    <a:pt x="39" y="63"/>
                  </a:lnTo>
                  <a:lnTo>
                    <a:pt x="31" y="63"/>
                  </a:lnTo>
                  <a:lnTo>
                    <a:pt x="19" y="59"/>
                  </a:lnTo>
                  <a:lnTo>
                    <a:pt x="11" y="55"/>
                  </a:lnTo>
                  <a:lnTo>
                    <a:pt x="4" y="51"/>
                  </a:lnTo>
                  <a:lnTo>
                    <a:pt x="0" y="44"/>
                  </a:lnTo>
                  <a:lnTo>
                    <a:pt x="0" y="28"/>
                  </a:lnTo>
                  <a:lnTo>
                    <a:pt x="0" y="20"/>
                  </a:lnTo>
                  <a:lnTo>
                    <a:pt x="4" y="12"/>
                  </a:lnTo>
                  <a:lnTo>
                    <a:pt x="11" y="4"/>
                  </a:lnTo>
                  <a:lnTo>
                    <a:pt x="19" y="0"/>
                  </a:lnTo>
                  <a:lnTo>
                    <a:pt x="31" y="0"/>
                  </a:lnTo>
                  <a:lnTo>
                    <a:pt x="39" y="0"/>
                  </a:lnTo>
                  <a:lnTo>
                    <a:pt x="5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noEditPoints="1"/>
            </p:cNvSpPr>
            <p:nvPr/>
          </p:nvSpPr>
          <p:spPr bwMode="auto">
            <a:xfrm>
              <a:off x="3523" y="3406"/>
              <a:ext cx="675" cy="1456"/>
            </a:xfrm>
            <a:custGeom>
              <a:avLst/>
              <a:gdLst/>
              <a:ahLst/>
              <a:cxnLst>
                <a:cxn ang="0">
                  <a:pos x="345" y="610"/>
                </a:cxn>
                <a:cxn ang="0">
                  <a:pos x="420" y="622"/>
                </a:cxn>
                <a:cxn ang="0">
                  <a:pos x="514" y="614"/>
                </a:cxn>
                <a:cxn ang="0">
                  <a:pos x="491" y="602"/>
                </a:cxn>
                <a:cxn ang="0">
                  <a:pos x="546" y="160"/>
                </a:cxn>
                <a:cxn ang="0">
                  <a:pos x="495" y="184"/>
                </a:cxn>
                <a:cxn ang="0">
                  <a:pos x="605" y="180"/>
                </a:cxn>
                <a:cxn ang="0">
                  <a:pos x="612" y="168"/>
                </a:cxn>
                <a:cxn ang="0">
                  <a:pos x="546" y="160"/>
                </a:cxn>
                <a:cxn ang="0">
                  <a:pos x="436" y="4"/>
                </a:cxn>
                <a:cxn ang="0">
                  <a:pos x="440" y="24"/>
                </a:cxn>
                <a:cxn ang="0">
                  <a:pos x="436" y="56"/>
                </a:cxn>
                <a:cxn ang="0">
                  <a:pos x="436" y="100"/>
                </a:cxn>
                <a:cxn ang="0">
                  <a:pos x="440" y="136"/>
                </a:cxn>
                <a:cxn ang="0">
                  <a:pos x="581" y="124"/>
                </a:cxn>
                <a:cxn ang="0">
                  <a:pos x="667" y="148"/>
                </a:cxn>
                <a:cxn ang="0">
                  <a:pos x="644" y="204"/>
                </a:cxn>
                <a:cxn ang="0">
                  <a:pos x="557" y="220"/>
                </a:cxn>
                <a:cxn ang="0">
                  <a:pos x="463" y="208"/>
                </a:cxn>
                <a:cxn ang="0">
                  <a:pos x="318" y="279"/>
                </a:cxn>
                <a:cxn ang="0">
                  <a:pos x="255" y="459"/>
                </a:cxn>
                <a:cxn ang="0">
                  <a:pos x="302" y="586"/>
                </a:cxn>
                <a:cxn ang="0">
                  <a:pos x="436" y="563"/>
                </a:cxn>
                <a:cxn ang="0">
                  <a:pos x="538" y="575"/>
                </a:cxn>
                <a:cxn ang="0">
                  <a:pos x="557" y="630"/>
                </a:cxn>
                <a:cxn ang="0">
                  <a:pos x="479" y="658"/>
                </a:cxn>
                <a:cxn ang="0">
                  <a:pos x="381" y="658"/>
                </a:cxn>
                <a:cxn ang="0">
                  <a:pos x="216" y="678"/>
                </a:cxn>
                <a:cxn ang="0">
                  <a:pos x="102" y="826"/>
                </a:cxn>
                <a:cxn ang="0">
                  <a:pos x="90" y="961"/>
                </a:cxn>
                <a:cxn ang="0">
                  <a:pos x="200" y="1057"/>
                </a:cxn>
                <a:cxn ang="0">
                  <a:pos x="416" y="1141"/>
                </a:cxn>
                <a:cxn ang="0">
                  <a:pos x="491" y="1169"/>
                </a:cxn>
                <a:cxn ang="0">
                  <a:pos x="546" y="1213"/>
                </a:cxn>
                <a:cxn ang="0">
                  <a:pos x="557" y="1332"/>
                </a:cxn>
                <a:cxn ang="0">
                  <a:pos x="455" y="1444"/>
                </a:cxn>
                <a:cxn ang="0">
                  <a:pos x="302" y="1432"/>
                </a:cxn>
                <a:cxn ang="0">
                  <a:pos x="228" y="1380"/>
                </a:cxn>
                <a:cxn ang="0">
                  <a:pos x="235" y="1364"/>
                </a:cxn>
                <a:cxn ang="0">
                  <a:pos x="251" y="1364"/>
                </a:cxn>
                <a:cxn ang="0">
                  <a:pos x="283" y="1384"/>
                </a:cxn>
                <a:cxn ang="0">
                  <a:pos x="400" y="1420"/>
                </a:cxn>
                <a:cxn ang="0">
                  <a:pos x="475" y="1364"/>
                </a:cxn>
                <a:cxn ang="0">
                  <a:pos x="459" y="1288"/>
                </a:cxn>
                <a:cxn ang="0">
                  <a:pos x="231" y="1189"/>
                </a:cxn>
                <a:cxn ang="0">
                  <a:pos x="114" y="1141"/>
                </a:cxn>
                <a:cxn ang="0">
                  <a:pos x="47" y="1085"/>
                </a:cxn>
                <a:cxn ang="0">
                  <a:pos x="8" y="1009"/>
                </a:cxn>
                <a:cxn ang="0">
                  <a:pos x="15" y="874"/>
                </a:cxn>
                <a:cxn ang="0">
                  <a:pos x="133" y="690"/>
                </a:cxn>
                <a:cxn ang="0">
                  <a:pos x="228" y="614"/>
                </a:cxn>
                <a:cxn ang="0">
                  <a:pos x="133" y="491"/>
                </a:cxn>
                <a:cxn ang="0">
                  <a:pos x="161" y="323"/>
                </a:cxn>
                <a:cxn ang="0">
                  <a:pos x="326" y="172"/>
                </a:cxn>
                <a:cxn ang="0">
                  <a:pos x="400" y="128"/>
                </a:cxn>
                <a:cxn ang="0">
                  <a:pos x="392" y="80"/>
                </a:cxn>
                <a:cxn ang="0">
                  <a:pos x="400" y="28"/>
                </a:cxn>
              </a:cxnLst>
              <a:rect l="0" t="0" r="r" b="b"/>
              <a:pathLst>
                <a:path w="675" h="1456">
                  <a:moveTo>
                    <a:pt x="436" y="598"/>
                  </a:moveTo>
                  <a:lnTo>
                    <a:pt x="396" y="602"/>
                  </a:lnTo>
                  <a:lnTo>
                    <a:pt x="345" y="610"/>
                  </a:lnTo>
                  <a:lnTo>
                    <a:pt x="369" y="618"/>
                  </a:lnTo>
                  <a:lnTo>
                    <a:pt x="392" y="622"/>
                  </a:lnTo>
                  <a:lnTo>
                    <a:pt x="420" y="622"/>
                  </a:lnTo>
                  <a:lnTo>
                    <a:pt x="467" y="622"/>
                  </a:lnTo>
                  <a:lnTo>
                    <a:pt x="495" y="618"/>
                  </a:lnTo>
                  <a:lnTo>
                    <a:pt x="514" y="614"/>
                  </a:lnTo>
                  <a:lnTo>
                    <a:pt x="522" y="610"/>
                  </a:lnTo>
                  <a:lnTo>
                    <a:pt x="506" y="606"/>
                  </a:lnTo>
                  <a:lnTo>
                    <a:pt x="491" y="602"/>
                  </a:lnTo>
                  <a:lnTo>
                    <a:pt x="467" y="598"/>
                  </a:lnTo>
                  <a:lnTo>
                    <a:pt x="436" y="598"/>
                  </a:lnTo>
                  <a:close/>
                  <a:moveTo>
                    <a:pt x="546" y="160"/>
                  </a:moveTo>
                  <a:lnTo>
                    <a:pt x="506" y="164"/>
                  </a:lnTo>
                  <a:lnTo>
                    <a:pt x="467" y="172"/>
                  </a:lnTo>
                  <a:lnTo>
                    <a:pt x="495" y="184"/>
                  </a:lnTo>
                  <a:lnTo>
                    <a:pt x="534" y="184"/>
                  </a:lnTo>
                  <a:lnTo>
                    <a:pt x="577" y="184"/>
                  </a:lnTo>
                  <a:lnTo>
                    <a:pt x="605" y="180"/>
                  </a:lnTo>
                  <a:lnTo>
                    <a:pt x="620" y="176"/>
                  </a:lnTo>
                  <a:lnTo>
                    <a:pt x="632" y="172"/>
                  </a:lnTo>
                  <a:lnTo>
                    <a:pt x="612" y="168"/>
                  </a:lnTo>
                  <a:lnTo>
                    <a:pt x="597" y="164"/>
                  </a:lnTo>
                  <a:lnTo>
                    <a:pt x="577" y="160"/>
                  </a:lnTo>
                  <a:lnTo>
                    <a:pt x="546" y="160"/>
                  </a:lnTo>
                  <a:close/>
                  <a:moveTo>
                    <a:pt x="420" y="0"/>
                  </a:moveTo>
                  <a:lnTo>
                    <a:pt x="428" y="0"/>
                  </a:lnTo>
                  <a:lnTo>
                    <a:pt x="436" y="4"/>
                  </a:lnTo>
                  <a:lnTo>
                    <a:pt x="440" y="12"/>
                  </a:lnTo>
                  <a:lnTo>
                    <a:pt x="440" y="20"/>
                  </a:lnTo>
                  <a:lnTo>
                    <a:pt x="440" y="24"/>
                  </a:lnTo>
                  <a:lnTo>
                    <a:pt x="440" y="32"/>
                  </a:lnTo>
                  <a:lnTo>
                    <a:pt x="436" y="44"/>
                  </a:lnTo>
                  <a:lnTo>
                    <a:pt x="436" y="56"/>
                  </a:lnTo>
                  <a:lnTo>
                    <a:pt x="436" y="68"/>
                  </a:lnTo>
                  <a:lnTo>
                    <a:pt x="436" y="84"/>
                  </a:lnTo>
                  <a:lnTo>
                    <a:pt x="436" y="100"/>
                  </a:lnTo>
                  <a:lnTo>
                    <a:pt x="436" y="112"/>
                  </a:lnTo>
                  <a:lnTo>
                    <a:pt x="440" y="124"/>
                  </a:lnTo>
                  <a:lnTo>
                    <a:pt x="440" y="136"/>
                  </a:lnTo>
                  <a:lnTo>
                    <a:pt x="499" y="128"/>
                  </a:lnTo>
                  <a:lnTo>
                    <a:pt x="542" y="124"/>
                  </a:lnTo>
                  <a:lnTo>
                    <a:pt x="581" y="124"/>
                  </a:lnTo>
                  <a:lnTo>
                    <a:pt x="616" y="128"/>
                  </a:lnTo>
                  <a:lnTo>
                    <a:pt x="644" y="136"/>
                  </a:lnTo>
                  <a:lnTo>
                    <a:pt x="667" y="148"/>
                  </a:lnTo>
                  <a:lnTo>
                    <a:pt x="675" y="172"/>
                  </a:lnTo>
                  <a:lnTo>
                    <a:pt x="667" y="192"/>
                  </a:lnTo>
                  <a:lnTo>
                    <a:pt x="644" y="204"/>
                  </a:lnTo>
                  <a:lnTo>
                    <a:pt x="616" y="212"/>
                  </a:lnTo>
                  <a:lnTo>
                    <a:pt x="585" y="216"/>
                  </a:lnTo>
                  <a:lnTo>
                    <a:pt x="557" y="220"/>
                  </a:lnTo>
                  <a:lnTo>
                    <a:pt x="530" y="220"/>
                  </a:lnTo>
                  <a:lnTo>
                    <a:pt x="495" y="220"/>
                  </a:lnTo>
                  <a:lnTo>
                    <a:pt x="463" y="208"/>
                  </a:lnTo>
                  <a:lnTo>
                    <a:pt x="432" y="184"/>
                  </a:lnTo>
                  <a:lnTo>
                    <a:pt x="365" y="228"/>
                  </a:lnTo>
                  <a:lnTo>
                    <a:pt x="318" y="279"/>
                  </a:lnTo>
                  <a:lnTo>
                    <a:pt x="283" y="339"/>
                  </a:lnTo>
                  <a:lnTo>
                    <a:pt x="259" y="399"/>
                  </a:lnTo>
                  <a:lnTo>
                    <a:pt x="255" y="459"/>
                  </a:lnTo>
                  <a:lnTo>
                    <a:pt x="255" y="495"/>
                  </a:lnTo>
                  <a:lnTo>
                    <a:pt x="271" y="539"/>
                  </a:lnTo>
                  <a:lnTo>
                    <a:pt x="302" y="586"/>
                  </a:lnTo>
                  <a:lnTo>
                    <a:pt x="357" y="571"/>
                  </a:lnTo>
                  <a:lnTo>
                    <a:pt x="400" y="567"/>
                  </a:lnTo>
                  <a:lnTo>
                    <a:pt x="436" y="563"/>
                  </a:lnTo>
                  <a:lnTo>
                    <a:pt x="471" y="567"/>
                  </a:lnTo>
                  <a:lnTo>
                    <a:pt x="506" y="571"/>
                  </a:lnTo>
                  <a:lnTo>
                    <a:pt x="538" y="575"/>
                  </a:lnTo>
                  <a:lnTo>
                    <a:pt x="557" y="590"/>
                  </a:lnTo>
                  <a:lnTo>
                    <a:pt x="565" y="610"/>
                  </a:lnTo>
                  <a:lnTo>
                    <a:pt x="557" y="630"/>
                  </a:lnTo>
                  <a:lnTo>
                    <a:pt x="538" y="642"/>
                  </a:lnTo>
                  <a:lnTo>
                    <a:pt x="510" y="654"/>
                  </a:lnTo>
                  <a:lnTo>
                    <a:pt x="479" y="658"/>
                  </a:lnTo>
                  <a:lnTo>
                    <a:pt x="444" y="658"/>
                  </a:lnTo>
                  <a:lnTo>
                    <a:pt x="416" y="658"/>
                  </a:lnTo>
                  <a:lnTo>
                    <a:pt x="381" y="658"/>
                  </a:lnTo>
                  <a:lnTo>
                    <a:pt x="334" y="654"/>
                  </a:lnTo>
                  <a:lnTo>
                    <a:pt x="275" y="638"/>
                  </a:lnTo>
                  <a:lnTo>
                    <a:pt x="216" y="678"/>
                  </a:lnTo>
                  <a:lnTo>
                    <a:pt x="169" y="726"/>
                  </a:lnTo>
                  <a:lnTo>
                    <a:pt x="129" y="778"/>
                  </a:lnTo>
                  <a:lnTo>
                    <a:pt x="102" y="826"/>
                  </a:lnTo>
                  <a:lnTo>
                    <a:pt x="86" y="874"/>
                  </a:lnTo>
                  <a:lnTo>
                    <a:pt x="82" y="914"/>
                  </a:lnTo>
                  <a:lnTo>
                    <a:pt x="90" y="961"/>
                  </a:lnTo>
                  <a:lnTo>
                    <a:pt x="114" y="997"/>
                  </a:lnTo>
                  <a:lnTo>
                    <a:pt x="153" y="1029"/>
                  </a:lnTo>
                  <a:lnTo>
                    <a:pt x="200" y="1057"/>
                  </a:lnTo>
                  <a:lnTo>
                    <a:pt x="298" y="1093"/>
                  </a:lnTo>
                  <a:lnTo>
                    <a:pt x="392" y="1133"/>
                  </a:lnTo>
                  <a:lnTo>
                    <a:pt x="416" y="1141"/>
                  </a:lnTo>
                  <a:lnTo>
                    <a:pt x="444" y="1149"/>
                  </a:lnTo>
                  <a:lnTo>
                    <a:pt x="471" y="1161"/>
                  </a:lnTo>
                  <a:lnTo>
                    <a:pt x="491" y="1169"/>
                  </a:lnTo>
                  <a:lnTo>
                    <a:pt x="506" y="1177"/>
                  </a:lnTo>
                  <a:lnTo>
                    <a:pt x="526" y="1189"/>
                  </a:lnTo>
                  <a:lnTo>
                    <a:pt x="546" y="1213"/>
                  </a:lnTo>
                  <a:lnTo>
                    <a:pt x="561" y="1241"/>
                  </a:lnTo>
                  <a:lnTo>
                    <a:pt x="565" y="1284"/>
                  </a:lnTo>
                  <a:lnTo>
                    <a:pt x="557" y="1332"/>
                  </a:lnTo>
                  <a:lnTo>
                    <a:pt x="538" y="1376"/>
                  </a:lnTo>
                  <a:lnTo>
                    <a:pt x="502" y="1416"/>
                  </a:lnTo>
                  <a:lnTo>
                    <a:pt x="455" y="1444"/>
                  </a:lnTo>
                  <a:lnTo>
                    <a:pt x="400" y="1456"/>
                  </a:lnTo>
                  <a:lnTo>
                    <a:pt x="349" y="1448"/>
                  </a:lnTo>
                  <a:lnTo>
                    <a:pt x="302" y="1432"/>
                  </a:lnTo>
                  <a:lnTo>
                    <a:pt x="263" y="1412"/>
                  </a:lnTo>
                  <a:lnTo>
                    <a:pt x="239" y="1392"/>
                  </a:lnTo>
                  <a:lnTo>
                    <a:pt x="228" y="1380"/>
                  </a:lnTo>
                  <a:lnTo>
                    <a:pt x="228" y="1372"/>
                  </a:lnTo>
                  <a:lnTo>
                    <a:pt x="231" y="1368"/>
                  </a:lnTo>
                  <a:lnTo>
                    <a:pt x="235" y="1364"/>
                  </a:lnTo>
                  <a:lnTo>
                    <a:pt x="243" y="1360"/>
                  </a:lnTo>
                  <a:lnTo>
                    <a:pt x="247" y="1360"/>
                  </a:lnTo>
                  <a:lnTo>
                    <a:pt x="251" y="1364"/>
                  </a:lnTo>
                  <a:lnTo>
                    <a:pt x="255" y="1364"/>
                  </a:lnTo>
                  <a:lnTo>
                    <a:pt x="263" y="1368"/>
                  </a:lnTo>
                  <a:lnTo>
                    <a:pt x="283" y="1384"/>
                  </a:lnTo>
                  <a:lnTo>
                    <a:pt x="310" y="1400"/>
                  </a:lnTo>
                  <a:lnTo>
                    <a:pt x="353" y="1412"/>
                  </a:lnTo>
                  <a:lnTo>
                    <a:pt x="400" y="1420"/>
                  </a:lnTo>
                  <a:lnTo>
                    <a:pt x="436" y="1412"/>
                  </a:lnTo>
                  <a:lnTo>
                    <a:pt x="459" y="1392"/>
                  </a:lnTo>
                  <a:lnTo>
                    <a:pt x="475" y="1364"/>
                  </a:lnTo>
                  <a:lnTo>
                    <a:pt x="479" y="1336"/>
                  </a:lnTo>
                  <a:lnTo>
                    <a:pt x="475" y="1308"/>
                  </a:lnTo>
                  <a:lnTo>
                    <a:pt x="459" y="1288"/>
                  </a:lnTo>
                  <a:lnTo>
                    <a:pt x="444" y="1276"/>
                  </a:lnTo>
                  <a:lnTo>
                    <a:pt x="424" y="1265"/>
                  </a:lnTo>
                  <a:lnTo>
                    <a:pt x="231" y="1189"/>
                  </a:lnTo>
                  <a:lnTo>
                    <a:pt x="180" y="1169"/>
                  </a:lnTo>
                  <a:lnTo>
                    <a:pt x="141" y="1153"/>
                  </a:lnTo>
                  <a:lnTo>
                    <a:pt x="114" y="1141"/>
                  </a:lnTo>
                  <a:lnTo>
                    <a:pt x="90" y="1125"/>
                  </a:lnTo>
                  <a:lnTo>
                    <a:pt x="70" y="1109"/>
                  </a:lnTo>
                  <a:lnTo>
                    <a:pt x="47" y="1085"/>
                  </a:lnTo>
                  <a:lnTo>
                    <a:pt x="39" y="1073"/>
                  </a:lnTo>
                  <a:lnTo>
                    <a:pt x="23" y="1049"/>
                  </a:lnTo>
                  <a:lnTo>
                    <a:pt x="8" y="1009"/>
                  </a:lnTo>
                  <a:lnTo>
                    <a:pt x="0" y="957"/>
                  </a:lnTo>
                  <a:lnTo>
                    <a:pt x="4" y="922"/>
                  </a:lnTo>
                  <a:lnTo>
                    <a:pt x="15" y="874"/>
                  </a:lnTo>
                  <a:lnTo>
                    <a:pt x="39" y="818"/>
                  </a:lnTo>
                  <a:lnTo>
                    <a:pt x="78" y="754"/>
                  </a:lnTo>
                  <a:lnTo>
                    <a:pt x="133" y="690"/>
                  </a:lnTo>
                  <a:lnTo>
                    <a:pt x="208" y="630"/>
                  </a:lnTo>
                  <a:lnTo>
                    <a:pt x="208" y="630"/>
                  </a:lnTo>
                  <a:lnTo>
                    <a:pt x="228" y="614"/>
                  </a:lnTo>
                  <a:lnTo>
                    <a:pt x="180" y="579"/>
                  </a:lnTo>
                  <a:lnTo>
                    <a:pt x="149" y="535"/>
                  </a:lnTo>
                  <a:lnTo>
                    <a:pt x="133" y="491"/>
                  </a:lnTo>
                  <a:lnTo>
                    <a:pt x="125" y="447"/>
                  </a:lnTo>
                  <a:lnTo>
                    <a:pt x="133" y="383"/>
                  </a:lnTo>
                  <a:lnTo>
                    <a:pt x="161" y="323"/>
                  </a:lnTo>
                  <a:lnTo>
                    <a:pt x="200" y="267"/>
                  </a:lnTo>
                  <a:lnTo>
                    <a:pt x="255" y="216"/>
                  </a:lnTo>
                  <a:lnTo>
                    <a:pt x="326" y="172"/>
                  </a:lnTo>
                  <a:lnTo>
                    <a:pt x="404" y="144"/>
                  </a:lnTo>
                  <a:lnTo>
                    <a:pt x="404" y="136"/>
                  </a:lnTo>
                  <a:lnTo>
                    <a:pt x="400" y="128"/>
                  </a:lnTo>
                  <a:lnTo>
                    <a:pt x="396" y="112"/>
                  </a:lnTo>
                  <a:lnTo>
                    <a:pt x="396" y="100"/>
                  </a:lnTo>
                  <a:lnTo>
                    <a:pt x="392" y="80"/>
                  </a:lnTo>
                  <a:lnTo>
                    <a:pt x="392" y="68"/>
                  </a:lnTo>
                  <a:lnTo>
                    <a:pt x="396" y="48"/>
                  </a:lnTo>
                  <a:lnTo>
                    <a:pt x="400" y="28"/>
                  </a:lnTo>
                  <a:lnTo>
                    <a:pt x="408" y="8"/>
                  </a:lnTo>
                  <a:lnTo>
                    <a:pt x="4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32"/>
            <p:cNvSpPr>
              <a:spLocks noEditPoints="1"/>
            </p:cNvSpPr>
            <p:nvPr/>
          </p:nvSpPr>
          <p:spPr bwMode="auto">
            <a:xfrm>
              <a:off x="4179" y="4008"/>
              <a:ext cx="494" cy="990"/>
            </a:xfrm>
            <a:custGeom>
              <a:avLst/>
              <a:gdLst/>
              <a:ahLst/>
              <a:cxnLst>
                <a:cxn ang="0">
                  <a:pos x="381" y="264"/>
                </a:cxn>
                <a:cxn ang="0">
                  <a:pos x="443" y="320"/>
                </a:cxn>
                <a:cxn ang="0">
                  <a:pos x="451" y="375"/>
                </a:cxn>
                <a:cxn ang="0">
                  <a:pos x="447" y="403"/>
                </a:cxn>
                <a:cxn ang="0">
                  <a:pos x="326" y="866"/>
                </a:cxn>
                <a:cxn ang="0">
                  <a:pos x="259" y="942"/>
                </a:cxn>
                <a:cxn ang="0">
                  <a:pos x="184" y="978"/>
                </a:cxn>
                <a:cxn ang="0">
                  <a:pos x="114" y="990"/>
                </a:cxn>
                <a:cxn ang="0">
                  <a:pos x="31" y="970"/>
                </a:cxn>
                <a:cxn ang="0">
                  <a:pos x="0" y="918"/>
                </a:cxn>
                <a:cxn ang="0">
                  <a:pos x="31" y="862"/>
                </a:cxn>
                <a:cxn ang="0">
                  <a:pos x="78" y="854"/>
                </a:cxn>
                <a:cxn ang="0">
                  <a:pos x="98" y="866"/>
                </a:cxn>
                <a:cxn ang="0">
                  <a:pos x="110" y="894"/>
                </a:cxn>
                <a:cxn ang="0">
                  <a:pos x="106" y="914"/>
                </a:cxn>
                <a:cxn ang="0">
                  <a:pos x="94" y="934"/>
                </a:cxn>
                <a:cxn ang="0">
                  <a:pos x="70" y="950"/>
                </a:cxn>
                <a:cxn ang="0">
                  <a:pos x="110" y="958"/>
                </a:cxn>
                <a:cxn ang="0">
                  <a:pos x="200" y="914"/>
                </a:cxn>
                <a:cxn ang="0">
                  <a:pos x="255" y="814"/>
                </a:cxn>
                <a:cxn ang="0">
                  <a:pos x="365" y="375"/>
                </a:cxn>
                <a:cxn ang="0">
                  <a:pos x="369" y="355"/>
                </a:cxn>
                <a:cxn ang="0">
                  <a:pos x="369" y="324"/>
                </a:cxn>
                <a:cxn ang="0">
                  <a:pos x="361" y="300"/>
                </a:cxn>
                <a:cxn ang="0">
                  <a:pos x="341" y="288"/>
                </a:cxn>
                <a:cxn ang="0">
                  <a:pos x="282" y="296"/>
                </a:cxn>
                <a:cxn ang="0">
                  <a:pos x="204" y="371"/>
                </a:cxn>
                <a:cxn ang="0">
                  <a:pos x="172" y="431"/>
                </a:cxn>
                <a:cxn ang="0">
                  <a:pos x="165" y="443"/>
                </a:cxn>
                <a:cxn ang="0">
                  <a:pos x="153" y="443"/>
                </a:cxn>
                <a:cxn ang="0">
                  <a:pos x="141" y="439"/>
                </a:cxn>
                <a:cxn ang="0">
                  <a:pos x="137" y="427"/>
                </a:cxn>
                <a:cxn ang="0">
                  <a:pos x="153" y="387"/>
                </a:cxn>
                <a:cxn ang="0">
                  <a:pos x="204" y="316"/>
                </a:cxn>
                <a:cxn ang="0">
                  <a:pos x="282" y="264"/>
                </a:cxn>
                <a:cxn ang="0">
                  <a:pos x="451" y="0"/>
                </a:cxn>
                <a:cxn ang="0">
                  <a:pos x="475" y="8"/>
                </a:cxn>
                <a:cxn ang="0">
                  <a:pos x="491" y="24"/>
                </a:cxn>
                <a:cxn ang="0">
                  <a:pos x="494" y="44"/>
                </a:cxn>
                <a:cxn ang="0">
                  <a:pos x="487" y="76"/>
                </a:cxn>
                <a:cxn ang="0">
                  <a:pos x="463" y="96"/>
                </a:cxn>
                <a:cxn ang="0">
                  <a:pos x="432" y="108"/>
                </a:cxn>
                <a:cxn ang="0">
                  <a:pos x="408" y="100"/>
                </a:cxn>
                <a:cxn ang="0">
                  <a:pos x="392" y="84"/>
                </a:cxn>
                <a:cxn ang="0">
                  <a:pos x="388" y="60"/>
                </a:cxn>
                <a:cxn ang="0">
                  <a:pos x="400" y="28"/>
                </a:cxn>
                <a:cxn ang="0">
                  <a:pos x="432" y="4"/>
                </a:cxn>
              </a:cxnLst>
              <a:rect l="0" t="0" r="r" b="b"/>
              <a:pathLst>
                <a:path w="494" h="990">
                  <a:moveTo>
                    <a:pt x="333" y="256"/>
                  </a:moveTo>
                  <a:lnTo>
                    <a:pt x="381" y="264"/>
                  </a:lnTo>
                  <a:lnTo>
                    <a:pt x="420" y="284"/>
                  </a:lnTo>
                  <a:lnTo>
                    <a:pt x="443" y="320"/>
                  </a:lnTo>
                  <a:lnTo>
                    <a:pt x="451" y="359"/>
                  </a:lnTo>
                  <a:lnTo>
                    <a:pt x="451" y="375"/>
                  </a:lnTo>
                  <a:lnTo>
                    <a:pt x="451" y="391"/>
                  </a:lnTo>
                  <a:lnTo>
                    <a:pt x="447" y="403"/>
                  </a:lnTo>
                  <a:lnTo>
                    <a:pt x="345" y="810"/>
                  </a:lnTo>
                  <a:lnTo>
                    <a:pt x="326" y="866"/>
                  </a:lnTo>
                  <a:lnTo>
                    <a:pt x="294" y="906"/>
                  </a:lnTo>
                  <a:lnTo>
                    <a:pt x="259" y="942"/>
                  </a:lnTo>
                  <a:lnTo>
                    <a:pt x="223" y="966"/>
                  </a:lnTo>
                  <a:lnTo>
                    <a:pt x="184" y="978"/>
                  </a:lnTo>
                  <a:lnTo>
                    <a:pt x="145" y="990"/>
                  </a:lnTo>
                  <a:lnTo>
                    <a:pt x="114" y="990"/>
                  </a:lnTo>
                  <a:lnTo>
                    <a:pt x="66" y="986"/>
                  </a:lnTo>
                  <a:lnTo>
                    <a:pt x="31" y="970"/>
                  </a:lnTo>
                  <a:lnTo>
                    <a:pt x="7" y="950"/>
                  </a:lnTo>
                  <a:lnTo>
                    <a:pt x="0" y="918"/>
                  </a:lnTo>
                  <a:lnTo>
                    <a:pt x="11" y="886"/>
                  </a:lnTo>
                  <a:lnTo>
                    <a:pt x="31" y="862"/>
                  </a:lnTo>
                  <a:lnTo>
                    <a:pt x="66" y="850"/>
                  </a:lnTo>
                  <a:lnTo>
                    <a:pt x="78" y="854"/>
                  </a:lnTo>
                  <a:lnTo>
                    <a:pt x="90" y="858"/>
                  </a:lnTo>
                  <a:lnTo>
                    <a:pt x="98" y="866"/>
                  </a:lnTo>
                  <a:lnTo>
                    <a:pt x="106" y="878"/>
                  </a:lnTo>
                  <a:lnTo>
                    <a:pt x="110" y="894"/>
                  </a:lnTo>
                  <a:lnTo>
                    <a:pt x="106" y="902"/>
                  </a:lnTo>
                  <a:lnTo>
                    <a:pt x="106" y="914"/>
                  </a:lnTo>
                  <a:lnTo>
                    <a:pt x="102" y="922"/>
                  </a:lnTo>
                  <a:lnTo>
                    <a:pt x="94" y="934"/>
                  </a:lnTo>
                  <a:lnTo>
                    <a:pt x="82" y="942"/>
                  </a:lnTo>
                  <a:lnTo>
                    <a:pt x="70" y="950"/>
                  </a:lnTo>
                  <a:lnTo>
                    <a:pt x="90" y="958"/>
                  </a:lnTo>
                  <a:lnTo>
                    <a:pt x="110" y="958"/>
                  </a:lnTo>
                  <a:lnTo>
                    <a:pt x="161" y="946"/>
                  </a:lnTo>
                  <a:lnTo>
                    <a:pt x="200" y="914"/>
                  </a:lnTo>
                  <a:lnTo>
                    <a:pt x="235" y="870"/>
                  </a:lnTo>
                  <a:lnTo>
                    <a:pt x="255" y="814"/>
                  </a:lnTo>
                  <a:lnTo>
                    <a:pt x="255" y="814"/>
                  </a:lnTo>
                  <a:lnTo>
                    <a:pt x="365" y="375"/>
                  </a:lnTo>
                  <a:lnTo>
                    <a:pt x="365" y="367"/>
                  </a:lnTo>
                  <a:lnTo>
                    <a:pt x="369" y="355"/>
                  </a:lnTo>
                  <a:lnTo>
                    <a:pt x="369" y="339"/>
                  </a:lnTo>
                  <a:lnTo>
                    <a:pt x="369" y="324"/>
                  </a:lnTo>
                  <a:lnTo>
                    <a:pt x="365" y="312"/>
                  </a:lnTo>
                  <a:lnTo>
                    <a:pt x="361" y="300"/>
                  </a:lnTo>
                  <a:lnTo>
                    <a:pt x="353" y="292"/>
                  </a:lnTo>
                  <a:lnTo>
                    <a:pt x="341" y="288"/>
                  </a:lnTo>
                  <a:lnTo>
                    <a:pt x="330" y="284"/>
                  </a:lnTo>
                  <a:lnTo>
                    <a:pt x="282" y="296"/>
                  </a:lnTo>
                  <a:lnTo>
                    <a:pt x="239" y="328"/>
                  </a:lnTo>
                  <a:lnTo>
                    <a:pt x="204" y="371"/>
                  </a:lnTo>
                  <a:lnTo>
                    <a:pt x="176" y="423"/>
                  </a:lnTo>
                  <a:lnTo>
                    <a:pt x="172" y="431"/>
                  </a:lnTo>
                  <a:lnTo>
                    <a:pt x="168" y="439"/>
                  </a:lnTo>
                  <a:lnTo>
                    <a:pt x="165" y="443"/>
                  </a:lnTo>
                  <a:lnTo>
                    <a:pt x="157" y="443"/>
                  </a:lnTo>
                  <a:lnTo>
                    <a:pt x="153" y="443"/>
                  </a:lnTo>
                  <a:lnTo>
                    <a:pt x="145" y="443"/>
                  </a:lnTo>
                  <a:lnTo>
                    <a:pt x="141" y="439"/>
                  </a:lnTo>
                  <a:lnTo>
                    <a:pt x="137" y="435"/>
                  </a:lnTo>
                  <a:lnTo>
                    <a:pt x="137" y="427"/>
                  </a:lnTo>
                  <a:lnTo>
                    <a:pt x="141" y="411"/>
                  </a:lnTo>
                  <a:lnTo>
                    <a:pt x="153" y="387"/>
                  </a:lnTo>
                  <a:lnTo>
                    <a:pt x="172" y="351"/>
                  </a:lnTo>
                  <a:lnTo>
                    <a:pt x="204" y="316"/>
                  </a:lnTo>
                  <a:lnTo>
                    <a:pt x="239" y="288"/>
                  </a:lnTo>
                  <a:lnTo>
                    <a:pt x="282" y="264"/>
                  </a:lnTo>
                  <a:lnTo>
                    <a:pt x="333" y="256"/>
                  </a:lnTo>
                  <a:close/>
                  <a:moveTo>
                    <a:pt x="451" y="0"/>
                  </a:moveTo>
                  <a:lnTo>
                    <a:pt x="463" y="0"/>
                  </a:lnTo>
                  <a:lnTo>
                    <a:pt x="475" y="8"/>
                  </a:lnTo>
                  <a:lnTo>
                    <a:pt x="483" y="16"/>
                  </a:lnTo>
                  <a:lnTo>
                    <a:pt x="491" y="24"/>
                  </a:lnTo>
                  <a:lnTo>
                    <a:pt x="494" y="32"/>
                  </a:lnTo>
                  <a:lnTo>
                    <a:pt x="494" y="44"/>
                  </a:lnTo>
                  <a:lnTo>
                    <a:pt x="494" y="60"/>
                  </a:lnTo>
                  <a:lnTo>
                    <a:pt x="487" y="76"/>
                  </a:lnTo>
                  <a:lnTo>
                    <a:pt x="475" y="88"/>
                  </a:lnTo>
                  <a:lnTo>
                    <a:pt x="463" y="96"/>
                  </a:lnTo>
                  <a:lnTo>
                    <a:pt x="447" y="104"/>
                  </a:lnTo>
                  <a:lnTo>
                    <a:pt x="432" y="108"/>
                  </a:lnTo>
                  <a:lnTo>
                    <a:pt x="420" y="104"/>
                  </a:lnTo>
                  <a:lnTo>
                    <a:pt x="408" y="100"/>
                  </a:lnTo>
                  <a:lnTo>
                    <a:pt x="396" y="92"/>
                  </a:lnTo>
                  <a:lnTo>
                    <a:pt x="392" y="84"/>
                  </a:lnTo>
                  <a:lnTo>
                    <a:pt x="388" y="72"/>
                  </a:lnTo>
                  <a:lnTo>
                    <a:pt x="388" y="60"/>
                  </a:lnTo>
                  <a:lnTo>
                    <a:pt x="392" y="44"/>
                  </a:lnTo>
                  <a:lnTo>
                    <a:pt x="400" y="28"/>
                  </a:lnTo>
                  <a:lnTo>
                    <a:pt x="416" y="12"/>
                  </a:lnTo>
                  <a:lnTo>
                    <a:pt x="432" y="4"/>
                  </a:lnTo>
                  <a:lnTo>
                    <a:pt x="45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33"/>
            <p:cNvSpPr>
              <a:spLocks noEditPoints="1"/>
            </p:cNvSpPr>
            <p:nvPr/>
          </p:nvSpPr>
          <p:spPr bwMode="auto">
            <a:xfrm>
              <a:off x="4807" y="4008"/>
              <a:ext cx="342" cy="766"/>
            </a:xfrm>
            <a:custGeom>
              <a:avLst/>
              <a:gdLst/>
              <a:ahLst/>
              <a:cxnLst>
                <a:cxn ang="0">
                  <a:pos x="208" y="264"/>
                </a:cxn>
                <a:cxn ang="0">
                  <a:pos x="263" y="312"/>
                </a:cxn>
                <a:cxn ang="0">
                  <a:pos x="271" y="363"/>
                </a:cxn>
                <a:cxn ang="0">
                  <a:pos x="267" y="387"/>
                </a:cxn>
                <a:cxn ang="0">
                  <a:pos x="247" y="435"/>
                </a:cxn>
                <a:cxn ang="0">
                  <a:pos x="220" y="507"/>
                </a:cxn>
                <a:cxn ang="0">
                  <a:pos x="173" y="623"/>
                </a:cxn>
                <a:cxn ang="0">
                  <a:pos x="157" y="694"/>
                </a:cxn>
                <a:cxn ang="0">
                  <a:pos x="157" y="722"/>
                </a:cxn>
                <a:cxn ang="0">
                  <a:pos x="173" y="734"/>
                </a:cxn>
                <a:cxn ang="0">
                  <a:pos x="216" y="726"/>
                </a:cxn>
                <a:cxn ang="0">
                  <a:pos x="279" y="659"/>
                </a:cxn>
                <a:cxn ang="0">
                  <a:pos x="306" y="591"/>
                </a:cxn>
                <a:cxn ang="0">
                  <a:pos x="310" y="583"/>
                </a:cxn>
                <a:cxn ang="0">
                  <a:pos x="326" y="579"/>
                </a:cxn>
                <a:cxn ang="0">
                  <a:pos x="334" y="579"/>
                </a:cxn>
                <a:cxn ang="0">
                  <a:pos x="342" y="587"/>
                </a:cxn>
                <a:cxn ang="0">
                  <a:pos x="342" y="611"/>
                </a:cxn>
                <a:cxn ang="0">
                  <a:pos x="314" y="671"/>
                </a:cxn>
                <a:cxn ang="0">
                  <a:pos x="263" y="734"/>
                </a:cxn>
                <a:cxn ang="0">
                  <a:pos x="181" y="766"/>
                </a:cxn>
                <a:cxn ang="0">
                  <a:pos x="102" y="738"/>
                </a:cxn>
                <a:cxn ang="0">
                  <a:pos x="75" y="671"/>
                </a:cxn>
                <a:cxn ang="0">
                  <a:pos x="79" y="639"/>
                </a:cxn>
                <a:cxn ang="0">
                  <a:pos x="82" y="623"/>
                </a:cxn>
                <a:cxn ang="0">
                  <a:pos x="173" y="395"/>
                </a:cxn>
                <a:cxn ang="0">
                  <a:pos x="188" y="343"/>
                </a:cxn>
                <a:cxn ang="0">
                  <a:pos x="188" y="308"/>
                </a:cxn>
                <a:cxn ang="0">
                  <a:pos x="177" y="292"/>
                </a:cxn>
                <a:cxn ang="0">
                  <a:pos x="161" y="284"/>
                </a:cxn>
                <a:cxn ang="0">
                  <a:pos x="94" y="320"/>
                </a:cxn>
                <a:cxn ang="0">
                  <a:pos x="39" y="423"/>
                </a:cxn>
                <a:cxn ang="0">
                  <a:pos x="35" y="439"/>
                </a:cxn>
                <a:cxn ang="0">
                  <a:pos x="20" y="443"/>
                </a:cxn>
                <a:cxn ang="0">
                  <a:pos x="12" y="443"/>
                </a:cxn>
                <a:cxn ang="0">
                  <a:pos x="4" y="435"/>
                </a:cxn>
                <a:cxn ang="0">
                  <a:pos x="4" y="411"/>
                </a:cxn>
                <a:cxn ang="0">
                  <a:pos x="31" y="351"/>
                </a:cxn>
                <a:cxn ang="0">
                  <a:pos x="82" y="284"/>
                </a:cxn>
                <a:cxn ang="0">
                  <a:pos x="165" y="256"/>
                </a:cxn>
                <a:cxn ang="0">
                  <a:pos x="283" y="4"/>
                </a:cxn>
                <a:cxn ang="0">
                  <a:pos x="302" y="16"/>
                </a:cxn>
                <a:cxn ang="0">
                  <a:pos x="310" y="32"/>
                </a:cxn>
                <a:cxn ang="0">
                  <a:pos x="310" y="60"/>
                </a:cxn>
                <a:cxn ang="0">
                  <a:pos x="295" y="88"/>
                </a:cxn>
                <a:cxn ang="0">
                  <a:pos x="267" y="104"/>
                </a:cxn>
                <a:cxn ang="0">
                  <a:pos x="236" y="104"/>
                </a:cxn>
                <a:cxn ang="0">
                  <a:pos x="216" y="92"/>
                </a:cxn>
                <a:cxn ang="0">
                  <a:pos x="208" y="72"/>
                </a:cxn>
                <a:cxn ang="0">
                  <a:pos x="208" y="44"/>
                </a:cxn>
                <a:cxn ang="0">
                  <a:pos x="224" y="20"/>
                </a:cxn>
                <a:cxn ang="0">
                  <a:pos x="251" y="4"/>
                </a:cxn>
              </a:cxnLst>
              <a:rect l="0" t="0" r="r" b="b"/>
              <a:pathLst>
                <a:path w="342" h="766">
                  <a:moveTo>
                    <a:pt x="165" y="256"/>
                  </a:moveTo>
                  <a:lnTo>
                    <a:pt x="208" y="264"/>
                  </a:lnTo>
                  <a:lnTo>
                    <a:pt x="240" y="284"/>
                  </a:lnTo>
                  <a:lnTo>
                    <a:pt x="263" y="312"/>
                  </a:lnTo>
                  <a:lnTo>
                    <a:pt x="271" y="351"/>
                  </a:lnTo>
                  <a:lnTo>
                    <a:pt x="271" y="363"/>
                  </a:lnTo>
                  <a:lnTo>
                    <a:pt x="267" y="375"/>
                  </a:lnTo>
                  <a:lnTo>
                    <a:pt x="267" y="387"/>
                  </a:lnTo>
                  <a:lnTo>
                    <a:pt x="259" y="403"/>
                  </a:lnTo>
                  <a:lnTo>
                    <a:pt x="247" y="435"/>
                  </a:lnTo>
                  <a:lnTo>
                    <a:pt x="232" y="475"/>
                  </a:lnTo>
                  <a:lnTo>
                    <a:pt x="220" y="507"/>
                  </a:lnTo>
                  <a:lnTo>
                    <a:pt x="212" y="531"/>
                  </a:lnTo>
                  <a:lnTo>
                    <a:pt x="173" y="623"/>
                  </a:lnTo>
                  <a:lnTo>
                    <a:pt x="161" y="659"/>
                  </a:lnTo>
                  <a:lnTo>
                    <a:pt x="157" y="694"/>
                  </a:lnTo>
                  <a:lnTo>
                    <a:pt x="157" y="710"/>
                  </a:lnTo>
                  <a:lnTo>
                    <a:pt x="157" y="722"/>
                  </a:lnTo>
                  <a:lnTo>
                    <a:pt x="165" y="730"/>
                  </a:lnTo>
                  <a:lnTo>
                    <a:pt x="173" y="734"/>
                  </a:lnTo>
                  <a:lnTo>
                    <a:pt x="185" y="738"/>
                  </a:lnTo>
                  <a:lnTo>
                    <a:pt x="216" y="726"/>
                  </a:lnTo>
                  <a:lnTo>
                    <a:pt x="251" y="702"/>
                  </a:lnTo>
                  <a:lnTo>
                    <a:pt x="279" y="659"/>
                  </a:lnTo>
                  <a:lnTo>
                    <a:pt x="302" y="599"/>
                  </a:lnTo>
                  <a:lnTo>
                    <a:pt x="306" y="591"/>
                  </a:lnTo>
                  <a:lnTo>
                    <a:pt x="306" y="587"/>
                  </a:lnTo>
                  <a:lnTo>
                    <a:pt x="310" y="583"/>
                  </a:lnTo>
                  <a:lnTo>
                    <a:pt x="318" y="579"/>
                  </a:lnTo>
                  <a:lnTo>
                    <a:pt x="326" y="579"/>
                  </a:lnTo>
                  <a:lnTo>
                    <a:pt x="330" y="579"/>
                  </a:lnTo>
                  <a:lnTo>
                    <a:pt x="334" y="579"/>
                  </a:lnTo>
                  <a:lnTo>
                    <a:pt x="338" y="583"/>
                  </a:lnTo>
                  <a:lnTo>
                    <a:pt x="342" y="587"/>
                  </a:lnTo>
                  <a:lnTo>
                    <a:pt x="342" y="595"/>
                  </a:lnTo>
                  <a:lnTo>
                    <a:pt x="342" y="611"/>
                  </a:lnTo>
                  <a:lnTo>
                    <a:pt x="330" y="635"/>
                  </a:lnTo>
                  <a:lnTo>
                    <a:pt x="314" y="671"/>
                  </a:lnTo>
                  <a:lnTo>
                    <a:pt x="291" y="702"/>
                  </a:lnTo>
                  <a:lnTo>
                    <a:pt x="263" y="734"/>
                  </a:lnTo>
                  <a:lnTo>
                    <a:pt x="224" y="758"/>
                  </a:lnTo>
                  <a:lnTo>
                    <a:pt x="181" y="766"/>
                  </a:lnTo>
                  <a:lnTo>
                    <a:pt x="137" y="758"/>
                  </a:lnTo>
                  <a:lnTo>
                    <a:pt x="102" y="738"/>
                  </a:lnTo>
                  <a:lnTo>
                    <a:pt x="82" y="706"/>
                  </a:lnTo>
                  <a:lnTo>
                    <a:pt x="75" y="671"/>
                  </a:lnTo>
                  <a:lnTo>
                    <a:pt x="75" y="655"/>
                  </a:lnTo>
                  <a:lnTo>
                    <a:pt x="79" y="639"/>
                  </a:lnTo>
                  <a:lnTo>
                    <a:pt x="82" y="623"/>
                  </a:lnTo>
                  <a:lnTo>
                    <a:pt x="82" y="623"/>
                  </a:lnTo>
                  <a:lnTo>
                    <a:pt x="153" y="439"/>
                  </a:lnTo>
                  <a:lnTo>
                    <a:pt x="173" y="395"/>
                  </a:lnTo>
                  <a:lnTo>
                    <a:pt x="181" y="367"/>
                  </a:lnTo>
                  <a:lnTo>
                    <a:pt x="188" y="343"/>
                  </a:lnTo>
                  <a:lnTo>
                    <a:pt x="188" y="324"/>
                  </a:lnTo>
                  <a:lnTo>
                    <a:pt x="188" y="308"/>
                  </a:lnTo>
                  <a:lnTo>
                    <a:pt x="185" y="300"/>
                  </a:lnTo>
                  <a:lnTo>
                    <a:pt x="177" y="292"/>
                  </a:lnTo>
                  <a:lnTo>
                    <a:pt x="169" y="288"/>
                  </a:lnTo>
                  <a:lnTo>
                    <a:pt x="161" y="284"/>
                  </a:lnTo>
                  <a:lnTo>
                    <a:pt x="130" y="292"/>
                  </a:lnTo>
                  <a:lnTo>
                    <a:pt x="94" y="320"/>
                  </a:lnTo>
                  <a:lnTo>
                    <a:pt x="67" y="359"/>
                  </a:lnTo>
                  <a:lnTo>
                    <a:pt x="39" y="423"/>
                  </a:lnTo>
                  <a:lnTo>
                    <a:pt x="39" y="431"/>
                  </a:lnTo>
                  <a:lnTo>
                    <a:pt x="35" y="439"/>
                  </a:lnTo>
                  <a:lnTo>
                    <a:pt x="31" y="443"/>
                  </a:lnTo>
                  <a:lnTo>
                    <a:pt x="20" y="443"/>
                  </a:lnTo>
                  <a:lnTo>
                    <a:pt x="16" y="443"/>
                  </a:lnTo>
                  <a:lnTo>
                    <a:pt x="12" y="443"/>
                  </a:lnTo>
                  <a:lnTo>
                    <a:pt x="8" y="439"/>
                  </a:lnTo>
                  <a:lnTo>
                    <a:pt x="4" y="435"/>
                  </a:lnTo>
                  <a:lnTo>
                    <a:pt x="0" y="427"/>
                  </a:lnTo>
                  <a:lnTo>
                    <a:pt x="4" y="411"/>
                  </a:lnTo>
                  <a:lnTo>
                    <a:pt x="12" y="383"/>
                  </a:lnTo>
                  <a:lnTo>
                    <a:pt x="31" y="351"/>
                  </a:lnTo>
                  <a:lnTo>
                    <a:pt x="55" y="316"/>
                  </a:lnTo>
                  <a:lnTo>
                    <a:pt x="82" y="284"/>
                  </a:lnTo>
                  <a:lnTo>
                    <a:pt x="122" y="264"/>
                  </a:lnTo>
                  <a:lnTo>
                    <a:pt x="165" y="256"/>
                  </a:lnTo>
                  <a:close/>
                  <a:moveTo>
                    <a:pt x="267" y="0"/>
                  </a:moveTo>
                  <a:lnTo>
                    <a:pt x="283" y="4"/>
                  </a:lnTo>
                  <a:lnTo>
                    <a:pt x="295" y="8"/>
                  </a:lnTo>
                  <a:lnTo>
                    <a:pt x="302" y="16"/>
                  </a:lnTo>
                  <a:lnTo>
                    <a:pt x="310" y="24"/>
                  </a:lnTo>
                  <a:lnTo>
                    <a:pt x="310" y="32"/>
                  </a:lnTo>
                  <a:lnTo>
                    <a:pt x="314" y="44"/>
                  </a:lnTo>
                  <a:lnTo>
                    <a:pt x="310" y="60"/>
                  </a:lnTo>
                  <a:lnTo>
                    <a:pt x="302" y="72"/>
                  </a:lnTo>
                  <a:lnTo>
                    <a:pt x="295" y="88"/>
                  </a:lnTo>
                  <a:lnTo>
                    <a:pt x="283" y="96"/>
                  </a:lnTo>
                  <a:lnTo>
                    <a:pt x="267" y="104"/>
                  </a:lnTo>
                  <a:lnTo>
                    <a:pt x="251" y="108"/>
                  </a:lnTo>
                  <a:lnTo>
                    <a:pt x="236" y="104"/>
                  </a:lnTo>
                  <a:lnTo>
                    <a:pt x="224" y="100"/>
                  </a:lnTo>
                  <a:lnTo>
                    <a:pt x="216" y="92"/>
                  </a:lnTo>
                  <a:lnTo>
                    <a:pt x="212" y="84"/>
                  </a:lnTo>
                  <a:lnTo>
                    <a:pt x="208" y="72"/>
                  </a:lnTo>
                  <a:lnTo>
                    <a:pt x="204" y="60"/>
                  </a:lnTo>
                  <a:lnTo>
                    <a:pt x="208" y="44"/>
                  </a:lnTo>
                  <a:lnTo>
                    <a:pt x="216" y="32"/>
                  </a:lnTo>
                  <a:lnTo>
                    <a:pt x="224" y="20"/>
                  </a:lnTo>
                  <a:lnTo>
                    <a:pt x="240" y="8"/>
                  </a:lnTo>
                  <a:lnTo>
                    <a:pt x="251" y="4"/>
                  </a:lnTo>
                  <a:lnTo>
                    <a:pt x="2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34"/>
            <p:cNvSpPr>
              <a:spLocks noEditPoints="1"/>
            </p:cNvSpPr>
            <p:nvPr/>
          </p:nvSpPr>
          <p:spPr bwMode="auto">
            <a:xfrm>
              <a:off x="5844" y="3941"/>
              <a:ext cx="1056" cy="375"/>
            </a:xfrm>
            <a:custGeom>
              <a:avLst/>
              <a:gdLst/>
              <a:ahLst/>
              <a:cxnLst>
                <a:cxn ang="0">
                  <a:pos x="51" y="311"/>
                </a:cxn>
                <a:cxn ang="0">
                  <a:pos x="1001" y="311"/>
                </a:cxn>
                <a:cxn ang="0">
                  <a:pos x="1013" y="311"/>
                </a:cxn>
                <a:cxn ang="0">
                  <a:pos x="1025" y="311"/>
                </a:cxn>
                <a:cxn ang="0">
                  <a:pos x="1033" y="315"/>
                </a:cxn>
                <a:cxn ang="0">
                  <a:pos x="1044" y="319"/>
                </a:cxn>
                <a:cxn ang="0">
                  <a:pos x="1052" y="323"/>
                </a:cxn>
                <a:cxn ang="0">
                  <a:pos x="1056" y="331"/>
                </a:cxn>
                <a:cxn ang="0">
                  <a:pos x="1056" y="343"/>
                </a:cxn>
                <a:cxn ang="0">
                  <a:pos x="1056" y="355"/>
                </a:cxn>
                <a:cxn ang="0">
                  <a:pos x="1052" y="363"/>
                </a:cxn>
                <a:cxn ang="0">
                  <a:pos x="1044" y="371"/>
                </a:cxn>
                <a:cxn ang="0">
                  <a:pos x="1037" y="371"/>
                </a:cxn>
                <a:cxn ang="0">
                  <a:pos x="1025" y="375"/>
                </a:cxn>
                <a:cxn ang="0">
                  <a:pos x="1013" y="375"/>
                </a:cxn>
                <a:cxn ang="0">
                  <a:pos x="1005" y="375"/>
                </a:cxn>
                <a:cxn ang="0">
                  <a:pos x="51" y="375"/>
                </a:cxn>
                <a:cxn ang="0">
                  <a:pos x="43" y="375"/>
                </a:cxn>
                <a:cxn ang="0">
                  <a:pos x="31" y="375"/>
                </a:cxn>
                <a:cxn ang="0">
                  <a:pos x="23" y="371"/>
                </a:cxn>
                <a:cxn ang="0">
                  <a:pos x="12" y="371"/>
                </a:cxn>
                <a:cxn ang="0">
                  <a:pos x="8" y="363"/>
                </a:cxn>
                <a:cxn ang="0">
                  <a:pos x="0" y="355"/>
                </a:cxn>
                <a:cxn ang="0">
                  <a:pos x="0" y="343"/>
                </a:cxn>
                <a:cxn ang="0">
                  <a:pos x="0" y="331"/>
                </a:cxn>
                <a:cxn ang="0">
                  <a:pos x="8" y="323"/>
                </a:cxn>
                <a:cxn ang="0">
                  <a:pos x="12" y="319"/>
                </a:cxn>
                <a:cxn ang="0">
                  <a:pos x="23" y="315"/>
                </a:cxn>
                <a:cxn ang="0">
                  <a:pos x="31" y="311"/>
                </a:cxn>
                <a:cxn ang="0">
                  <a:pos x="43" y="311"/>
                </a:cxn>
                <a:cxn ang="0">
                  <a:pos x="51" y="311"/>
                </a:cxn>
                <a:cxn ang="0">
                  <a:pos x="51" y="0"/>
                </a:cxn>
                <a:cxn ang="0">
                  <a:pos x="1005" y="0"/>
                </a:cxn>
                <a:cxn ang="0">
                  <a:pos x="1013" y="0"/>
                </a:cxn>
                <a:cxn ang="0">
                  <a:pos x="1025" y="0"/>
                </a:cxn>
                <a:cxn ang="0">
                  <a:pos x="1037" y="0"/>
                </a:cxn>
                <a:cxn ang="0">
                  <a:pos x="1044" y="4"/>
                </a:cxn>
                <a:cxn ang="0">
                  <a:pos x="1052" y="12"/>
                </a:cxn>
                <a:cxn ang="0">
                  <a:pos x="1056" y="20"/>
                </a:cxn>
                <a:cxn ang="0">
                  <a:pos x="1056" y="28"/>
                </a:cxn>
                <a:cxn ang="0">
                  <a:pos x="1056" y="44"/>
                </a:cxn>
                <a:cxn ang="0">
                  <a:pos x="1052" y="51"/>
                </a:cxn>
                <a:cxn ang="0">
                  <a:pos x="1044" y="55"/>
                </a:cxn>
                <a:cxn ang="0">
                  <a:pos x="1033" y="59"/>
                </a:cxn>
                <a:cxn ang="0">
                  <a:pos x="1025" y="63"/>
                </a:cxn>
                <a:cxn ang="0">
                  <a:pos x="1013" y="63"/>
                </a:cxn>
                <a:cxn ang="0">
                  <a:pos x="1001" y="63"/>
                </a:cxn>
                <a:cxn ang="0">
                  <a:pos x="51" y="63"/>
                </a:cxn>
                <a:cxn ang="0">
                  <a:pos x="43" y="63"/>
                </a:cxn>
                <a:cxn ang="0">
                  <a:pos x="31" y="63"/>
                </a:cxn>
                <a:cxn ang="0">
                  <a:pos x="23" y="59"/>
                </a:cxn>
                <a:cxn ang="0">
                  <a:pos x="12" y="55"/>
                </a:cxn>
                <a:cxn ang="0">
                  <a:pos x="8" y="51"/>
                </a:cxn>
                <a:cxn ang="0">
                  <a:pos x="0" y="44"/>
                </a:cxn>
                <a:cxn ang="0">
                  <a:pos x="0" y="28"/>
                </a:cxn>
                <a:cxn ang="0">
                  <a:pos x="0" y="20"/>
                </a:cxn>
                <a:cxn ang="0">
                  <a:pos x="8" y="12"/>
                </a:cxn>
                <a:cxn ang="0">
                  <a:pos x="12" y="4"/>
                </a:cxn>
                <a:cxn ang="0">
                  <a:pos x="23" y="0"/>
                </a:cxn>
                <a:cxn ang="0">
                  <a:pos x="31" y="0"/>
                </a:cxn>
                <a:cxn ang="0">
                  <a:pos x="43" y="0"/>
                </a:cxn>
                <a:cxn ang="0">
                  <a:pos x="51" y="0"/>
                </a:cxn>
              </a:cxnLst>
              <a:rect l="0" t="0" r="r" b="b"/>
              <a:pathLst>
                <a:path w="1056" h="375">
                  <a:moveTo>
                    <a:pt x="51" y="311"/>
                  </a:moveTo>
                  <a:lnTo>
                    <a:pt x="1001" y="311"/>
                  </a:lnTo>
                  <a:lnTo>
                    <a:pt x="1013" y="311"/>
                  </a:lnTo>
                  <a:lnTo>
                    <a:pt x="1025" y="311"/>
                  </a:lnTo>
                  <a:lnTo>
                    <a:pt x="1033" y="315"/>
                  </a:lnTo>
                  <a:lnTo>
                    <a:pt x="1044" y="319"/>
                  </a:lnTo>
                  <a:lnTo>
                    <a:pt x="1052" y="323"/>
                  </a:lnTo>
                  <a:lnTo>
                    <a:pt x="1056" y="331"/>
                  </a:lnTo>
                  <a:lnTo>
                    <a:pt x="1056" y="343"/>
                  </a:lnTo>
                  <a:lnTo>
                    <a:pt x="1056" y="355"/>
                  </a:lnTo>
                  <a:lnTo>
                    <a:pt x="1052" y="363"/>
                  </a:lnTo>
                  <a:lnTo>
                    <a:pt x="1044" y="371"/>
                  </a:lnTo>
                  <a:lnTo>
                    <a:pt x="1037" y="371"/>
                  </a:lnTo>
                  <a:lnTo>
                    <a:pt x="1025" y="375"/>
                  </a:lnTo>
                  <a:lnTo>
                    <a:pt x="1013" y="375"/>
                  </a:lnTo>
                  <a:lnTo>
                    <a:pt x="1005" y="375"/>
                  </a:lnTo>
                  <a:lnTo>
                    <a:pt x="51" y="375"/>
                  </a:lnTo>
                  <a:lnTo>
                    <a:pt x="43" y="375"/>
                  </a:lnTo>
                  <a:lnTo>
                    <a:pt x="31" y="375"/>
                  </a:lnTo>
                  <a:lnTo>
                    <a:pt x="23" y="371"/>
                  </a:lnTo>
                  <a:lnTo>
                    <a:pt x="12" y="371"/>
                  </a:lnTo>
                  <a:lnTo>
                    <a:pt x="8" y="363"/>
                  </a:lnTo>
                  <a:lnTo>
                    <a:pt x="0" y="355"/>
                  </a:lnTo>
                  <a:lnTo>
                    <a:pt x="0" y="343"/>
                  </a:lnTo>
                  <a:lnTo>
                    <a:pt x="0" y="331"/>
                  </a:lnTo>
                  <a:lnTo>
                    <a:pt x="8" y="323"/>
                  </a:lnTo>
                  <a:lnTo>
                    <a:pt x="12" y="319"/>
                  </a:lnTo>
                  <a:lnTo>
                    <a:pt x="23" y="315"/>
                  </a:lnTo>
                  <a:lnTo>
                    <a:pt x="31" y="311"/>
                  </a:lnTo>
                  <a:lnTo>
                    <a:pt x="43" y="311"/>
                  </a:lnTo>
                  <a:lnTo>
                    <a:pt x="51" y="311"/>
                  </a:lnTo>
                  <a:close/>
                  <a:moveTo>
                    <a:pt x="51" y="0"/>
                  </a:moveTo>
                  <a:lnTo>
                    <a:pt x="1005" y="0"/>
                  </a:lnTo>
                  <a:lnTo>
                    <a:pt x="1013" y="0"/>
                  </a:lnTo>
                  <a:lnTo>
                    <a:pt x="1025" y="0"/>
                  </a:lnTo>
                  <a:lnTo>
                    <a:pt x="1037" y="0"/>
                  </a:lnTo>
                  <a:lnTo>
                    <a:pt x="1044" y="4"/>
                  </a:lnTo>
                  <a:lnTo>
                    <a:pt x="1052" y="12"/>
                  </a:lnTo>
                  <a:lnTo>
                    <a:pt x="1056" y="20"/>
                  </a:lnTo>
                  <a:lnTo>
                    <a:pt x="1056" y="28"/>
                  </a:lnTo>
                  <a:lnTo>
                    <a:pt x="1056" y="44"/>
                  </a:lnTo>
                  <a:lnTo>
                    <a:pt x="1052" y="51"/>
                  </a:lnTo>
                  <a:lnTo>
                    <a:pt x="1044" y="55"/>
                  </a:lnTo>
                  <a:lnTo>
                    <a:pt x="1033" y="59"/>
                  </a:lnTo>
                  <a:lnTo>
                    <a:pt x="1025" y="63"/>
                  </a:lnTo>
                  <a:lnTo>
                    <a:pt x="1013" y="63"/>
                  </a:lnTo>
                  <a:lnTo>
                    <a:pt x="1001" y="63"/>
                  </a:lnTo>
                  <a:lnTo>
                    <a:pt x="51" y="63"/>
                  </a:lnTo>
                  <a:lnTo>
                    <a:pt x="43" y="63"/>
                  </a:lnTo>
                  <a:lnTo>
                    <a:pt x="31" y="63"/>
                  </a:lnTo>
                  <a:lnTo>
                    <a:pt x="23" y="59"/>
                  </a:lnTo>
                  <a:lnTo>
                    <a:pt x="12" y="55"/>
                  </a:lnTo>
                  <a:lnTo>
                    <a:pt x="8" y="51"/>
                  </a:lnTo>
                  <a:lnTo>
                    <a:pt x="0" y="44"/>
                  </a:lnTo>
                  <a:lnTo>
                    <a:pt x="0" y="28"/>
                  </a:lnTo>
                  <a:lnTo>
                    <a:pt x="0" y="20"/>
                  </a:lnTo>
                  <a:lnTo>
                    <a:pt x="8" y="12"/>
                  </a:lnTo>
                  <a:lnTo>
                    <a:pt x="12" y="4"/>
                  </a:lnTo>
                  <a:lnTo>
                    <a:pt x="23" y="0"/>
                  </a:lnTo>
                  <a:lnTo>
                    <a:pt x="31" y="0"/>
                  </a:lnTo>
                  <a:lnTo>
                    <a:pt x="43" y="0"/>
                  </a:lnTo>
                  <a:lnTo>
                    <a:pt x="5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35"/>
            <p:cNvSpPr>
              <a:spLocks/>
            </p:cNvSpPr>
            <p:nvPr/>
          </p:nvSpPr>
          <p:spPr bwMode="auto">
            <a:xfrm>
              <a:off x="8106" y="2932"/>
              <a:ext cx="1233" cy="801"/>
            </a:xfrm>
            <a:custGeom>
              <a:avLst/>
              <a:gdLst/>
              <a:ahLst/>
              <a:cxnLst>
                <a:cxn ang="0">
                  <a:pos x="589" y="4"/>
                </a:cxn>
                <a:cxn ang="0">
                  <a:pos x="687" y="4"/>
                </a:cxn>
                <a:cxn ang="0">
                  <a:pos x="774" y="8"/>
                </a:cxn>
                <a:cxn ang="0">
                  <a:pos x="777" y="16"/>
                </a:cxn>
                <a:cxn ang="0">
                  <a:pos x="770" y="39"/>
                </a:cxn>
                <a:cxn ang="0">
                  <a:pos x="746" y="39"/>
                </a:cxn>
                <a:cxn ang="0">
                  <a:pos x="691" y="47"/>
                </a:cxn>
                <a:cxn ang="0">
                  <a:pos x="730" y="650"/>
                </a:cxn>
                <a:cxn ang="0">
                  <a:pos x="1060" y="103"/>
                </a:cxn>
                <a:cxn ang="0">
                  <a:pos x="1064" y="67"/>
                </a:cxn>
                <a:cxn ang="0">
                  <a:pos x="1037" y="47"/>
                </a:cxn>
                <a:cxn ang="0">
                  <a:pos x="1005" y="39"/>
                </a:cxn>
                <a:cxn ang="0">
                  <a:pos x="990" y="35"/>
                </a:cxn>
                <a:cxn ang="0">
                  <a:pos x="986" y="16"/>
                </a:cxn>
                <a:cxn ang="0">
                  <a:pos x="997" y="4"/>
                </a:cxn>
                <a:cxn ang="0">
                  <a:pos x="1068" y="4"/>
                </a:cxn>
                <a:cxn ang="0">
                  <a:pos x="1217" y="0"/>
                </a:cxn>
                <a:cxn ang="0">
                  <a:pos x="1233" y="16"/>
                </a:cxn>
                <a:cxn ang="0">
                  <a:pos x="1225" y="35"/>
                </a:cxn>
                <a:cxn ang="0">
                  <a:pos x="1206" y="39"/>
                </a:cxn>
                <a:cxn ang="0">
                  <a:pos x="1119" y="83"/>
                </a:cxn>
                <a:cxn ang="0">
                  <a:pos x="1080" y="135"/>
                </a:cxn>
                <a:cxn ang="0">
                  <a:pos x="679" y="797"/>
                </a:cxn>
                <a:cxn ang="0">
                  <a:pos x="652" y="801"/>
                </a:cxn>
                <a:cxn ang="0">
                  <a:pos x="636" y="785"/>
                </a:cxn>
                <a:cxn ang="0">
                  <a:pos x="220" y="781"/>
                </a:cxn>
                <a:cxn ang="0">
                  <a:pos x="208" y="797"/>
                </a:cxn>
                <a:cxn ang="0">
                  <a:pos x="177" y="801"/>
                </a:cxn>
                <a:cxn ang="0">
                  <a:pos x="165" y="785"/>
                </a:cxn>
                <a:cxn ang="0">
                  <a:pos x="86" y="67"/>
                </a:cxn>
                <a:cxn ang="0">
                  <a:pos x="75" y="47"/>
                </a:cxn>
                <a:cxn ang="0">
                  <a:pos x="35" y="39"/>
                </a:cxn>
                <a:cxn ang="0">
                  <a:pos x="8" y="35"/>
                </a:cxn>
                <a:cxn ang="0">
                  <a:pos x="4" y="16"/>
                </a:cxn>
                <a:cxn ang="0">
                  <a:pos x="16" y="0"/>
                </a:cxn>
                <a:cxn ang="0">
                  <a:pos x="141" y="8"/>
                </a:cxn>
                <a:cxn ang="0">
                  <a:pos x="255" y="0"/>
                </a:cxn>
                <a:cxn ang="0">
                  <a:pos x="302" y="8"/>
                </a:cxn>
                <a:cxn ang="0">
                  <a:pos x="306" y="27"/>
                </a:cxn>
                <a:cxn ang="0">
                  <a:pos x="291" y="39"/>
                </a:cxn>
                <a:cxn ang="0">
                  <a:pos x="263" y="43"/>
                </a:cxn>
                <a:cxn ang="0">
                  <a:pos x="204" y="59"/>
                </a:cxn>
                <a:cxn ang="0">
                  <a:pos x="196" y="79"/>
                </a:cxn>
                <a:cxn ang="0">
                  <a:pos x="259" y="650"/>
                </a:cxn>
                <a:cxn ang="0">
                  <a:pos x="561" y="75"/>
                </a:cxn>
                <a:cxn ang="0">
                  <a:pos x="558" y="51"/>
                </a:cxn>
                <a:cxn ang="0">
                  <a:pos x="534" y="43"/>
                </a:cxn>
                <a:cxn ang="0">
                  <a:pos x="495" y="39"/>
                </a:cxn>
                <a:cxn ang="0">
                  <a:pos x="475" y="31"/>
                </a:cxn>
                <a:cxn ang="0">
                  <a:pos x="479" y="8"/>
                </a:cxn>
                <a:cxn ang="0">
                  <a:pos x="491" y="0"/>
                </a:cxn>
              </a:cxnLst>
              <a:rect l="0" t="0" r="r" b="b"/>
              <a:pathLst>
                <a:path w="1233" h="801">
                  <a:moveTo>
                    <a:pt x="495" y="0"/>
                  </a:moveTo>
                  <a:lnTo>
                    <a:pt x="522" y="0"/>
                  </a:lnTo>
                  <a:lnTo>
                    <a:pt x="589" y="4"/>
                  </a:lnTo>
                  <a:lnTo>
                    <a:pt x="613" y="8"/>
                  </a:lnTo>
                  <a:lnTo>
                    <a:pt x="652" y="4"/>
                  </a:lnTo>
                  <a:lnTo>
                    <a:pt x="687" y="4"/>
                  </a:lnTo>
                  <a:lnTo>
                    <a:pt x="758" y="0"/>
                  </a:lnTo>
                  <a:lnTo>
                    <a:pt x="766" y="4"/>
                  </a:lnTo>
                  <a:lnTo>
                    <a:pt x="774" y="8"/>
                  </a:lnTo>
                  <a:lnTo>
                    <a:pt x="777" y="12"/>
                  </a:lnTo>
                  <a:lnTo>
                    <a:pt x="777" y="16"/>
                  </a:lnTo>
                  <a:lnTo>
                    <a:pt x="777" y="16"/>
                  </a:lnTo>
                  <a:lnTo>
                    <a:pt x="777" y="27"/>
                  </a:lnTo>
                  <a:lnTo>
                    <a:pt x="774" y="35"/>
                  </a:lnTo>
                  <a:lnTo>
                    <a:pt x="770" y="39"/>
                  </a:lnTo>
                  <a:lnTo>
                    <a:pt x="762" y="39"/>
                  </a:lnTo>
                  <a:lnTo>
                    <a:pt x="754" y="39"/>
                  </a:lnTo>
                  <a:lnTo>
                    <a:pt x="746" y="39"/>
                  </a:lnTo>
                  <a:lnTo>
                    <a:pt x="734" y="43"/>
                  </a:lnTo>
                  <a:lnTo>
                    <a:pt x="715" y="43"/>
                  </a:lnTo>
                  <a:lnTo>
                    <a:pt x="691" y="47"/>
                  </a:lnTo>
                  <a:lnTo>
                    <a:pt x="675" y="59"/>
                  </a:lnTo>
                  <a:lnTo>
                    <a:pt x="668" y="75"/>
                  </a:lnTo>
                  <a:lnTo>
                    <a:pt x="730" y="650"/>
                  </a:lnTo>
                  <a:lnTo>
                    <a:pt x="1048" y="123"/>
                  </a:lnTo>
                  <a:lnTo>
                    <a:pt x="1052" y="115"/>
                  </a:lnTo>
                  <a:lnTo>
                    <a:pt x="1060" y="103"/>
                  </a:lnTo>
                  <a:lnTo>
                    <a:pt x="1064" y="91"/>
                  </a:lnTo>
                  <a:lnTo>
                    <a:pt x="1064" y="83"/>
                  </a:lnTo>
                  <a:lnTo>
                    <a:pt x="1064" y="67"/>
                  </a:lnTo>
                  <a:lnTo>
                    <a:pt x="1056" y="59"/>
                  </a:lnTo>
                  <a:lnTo>
                    <a:pt x="1048" y="51"/>
                  </a:lnTo>
                  <a:lnTo>
                    <a:pt x="1037" y="47"/>
                  </a:lnTo>
                  <a:lnTo>
                    <a:pt x="1025" y="43"/>
                  </a:lnTo>
                  <a:lnTo>
                    <a:pt x="1013" y="43"/>
                  </a:lnTo>
                  <a:lnTo>
                    <a:pt x="1005" y="39"/>
                  </a:lnTo>
                  <a:lnTo>
                    <a:pt x="1001" y="39"/>
                  </a:lnTo>
                  <a:lnTo>
                    <a:pt x="993" y="39"/>
                  </a:lnTo>
                  <a:lnTo>
                    <a:pt x="990" y="35"/>
                  </a:lnTo>
                  <a:lnTo>
                    <a:pt x="986" y="31"/>
                  </a:lnTo>
                  <a:lnTo>
                    <a:pt x="982" y="27"/>
                  </a:lnTo>
                  <a:lnTo>
                    <a:pt x="986" y="16"/>
                  </a:lnTo>
                  <a:lnTo>
                    <a:pt x="990" y="8"/>
                  </a:lnTo>
                  <a:lnTo>
                    <a:pt x="993" y="4"/>
                  </a:lnTo>
                  <a:lnTo>
                    <a:pt x="997" y="4"/>
                  </a:lnTo>
                  <a:lnTo>
                    <a:pt x="1001" y="0"/>
                  </a:lnTo>
                  <a:lnTo>
                    <a:pt x="1005" y="0"/>
                  </a:lnTo>
                  <a:lnTo>
                    <a:pt x="1068" y="4"/>
                  </a:lnTo>
                  <a:lnTo>
                    <a:pt x="1131" y="8"/>
                  </a:lnTo>
                  <a:lnTo>
                    <a:pt x="1174" y="4"/>
                  </a:lnTo>
                  <a:lnTo>
                    <a:pt x="1217" y="0"/>
                  </a:lnTo>
                  <a:lnTo>
                    <a:pt x="1225" y="4"/>
                  </a:lnTo>
                  <a:lnTo>
                    <a:pt x="1229" y="8"/>
                  </a:lnTo>
                  <a:lnTo>
                    <a:pt x="1233" y="16"/>
                  </a:lnTo>
                  <a:lnTo>
                    <a:pt x="1233" y="27"/>
                  </a:lnTo>
                  <a:lnTo>
                    <a:pt x="1229" y="31"/>
                  </a:lnTo>
                  <a:lnTo>
                    <a:pt x="1225" y="35"/>
                  </a:lnTo>
                  <a:lnTo>
                    <a:pt x="1217" y="39"/>
                  </a:lnTo>
                  <a:lnTo>
                    <a:pt x="1213" y="39"/>
                  </a:lnTo>
                  <a:lnTo>
                    <a:pt x="1206" y="39"/>
                  </a:lnTo>
                  <a:lnTo>
                    <a:pt x="1170" y="47"/>
                  </a:lnTo>
                  <a:lnTo>
                    <a:pt x="1143" y="63"/>
                  </a:lnTo>
                  <a:lnTo>
                    <a:pt x="1119" y="83"/>
                  </a:lnTo>
                  <a:lnTo>
                    <a:pt x="1100" y="103"/>
                  </a:lnTo>
                  <a:lnTo>
                    <a:pt x="1080" y="135"/>
                  </a:lnTo>
                  <a:lnTo>
                    <a:pt x="1080" y="135"/>
                  </a:lnTo>
                  <a:lnTo>
                    <a:pt x="695" y="781"/>
                  </a:lnTo>
                  <a:lnTo>
                    <a:pt x="687" y="789"/>
                  </a:lnTo>
                  <a:lnTo>
                    <a:pt x="679" y="797"/>
                  </a:lnTo>
                  <a:lnTo>
                    <a:pt x="671" y="801"/>
                  </a:lnTo>
                  <a:lnTo>
                    <a:pt x="660" y="801"/>
                  </a:lnTo>
                  <a:lnTo>
                    <a:pt x="652" y="801"/>
                  </a:lnTo>
                  <a:lnTo>
                    <a:pt x="644" y="801"/>
                  </a:lnTo>
                  <a:lnTo>
                    <a:pt x="640" y="793"/>
                  </a:lnTo>
                  <a:lnTo>
                    <a:pt x="636" y="785"/>
                  </a:lnTo>
                  <a:lnTo>
                    <a:pt x="636" y="773"/>
                  </a:lnTo>
                  <a:lnTo>
                    <a:pt x="573" y="195"/>
                  </a:lnTo>
                  <a:lnTo>
                    <a:pt x="220" y="781"/>
                  </a:lnTo>
                  <a:lnTo>
                    <a:pt x="216" y="789"/>
                  </a:lnTo>
                  <a:lnTo>
                    <a:pt x="212" y="793"/>
                  </a:lnTo>
                  <a:lnTo>
                    <a:pt x="208" y="797"/>
                  </a:lnTo>
                  <a:lnTo>
                    <a:pt x="200" y="801"/>
                  </a:lnTo>
                  <a:lnTo>
                    <a:pt x="188" y="801"/>
                  </a:lnTo>
                  <a:lnTo>
                    <a:pt x="177" y="801"/>
                  </a:lnTo>
                  <a:lnTo>
                    <a:pt x="173" y="797"/>
                  </a:lnTo>
                  <a:lnTo>
                    <a:pt x="169" y="793"/>
                  </a:lnTo>
                  <a:lnTo>
                    <a:pt x="165" y="785"/>
                  </a:lnTo>
                  <a:lnTo>
                    <a:pt x="165" y="773"/>
                  </a:lnTo>
                  <a:lnTo>
                    <a:pt x="90" y="75"/>
                  </a:lnTo>
                  <a:lnTo>
                    <a:pt x="86" y="67"/>
                  </a:lnTo>
                  <a:lnTo>
                    <a:pt x="86" y="59"/>
                  </a:lnTo>
                  <a:lnTo>
                    <a:pt x="82" y="51"/>
                  </a:lnTo>
                  <a:lnTo>
                    <a:pt x="75" y="47"/>
                  </a:lnTo>
                  <a:lnTo>
                    <a:pt x="67" y="43"/>
                  </a:lnTo>
                  <a:lnTo>
                    <a:pt x="51" y="43"/>
                  </a:lnTo>
                  <a:lnTo>
                    <a:pt x="35" y="39"/>
                  </a:lnTo>
                  <a:lnTo>
                    <a:pt x="23" y="39"/>
                  </a:lnTo>
                  <a:lnTo>
                    <a:pt x="16" y="39"/>
                  </a:lnTo>
                  <a:lnTo>
                    <a:pt x="8" y="35"/>
                  </a:lnTo>
                  <a:lnTo>
                    <a:pt x="4" y="31"/>
                  </a:lnTo>
                  <a:lnTo>
                    <a:pt x="0" y="24"/>
                  </a:lnTo>
                  <a:lnTo>
                    <a:pt x="4" y="16"/>
                  </a:lnTo>
                  <a:lnTo>
                    <a:pt x="8" y="8"/>
                  </a:lnTo>
                  <a:lnTo>
                    <a:pt x="12" y="4"/>
                  </a:lnTo>
                  <a:lnTo>
                    <a:pt x="16" y="0"/>
                  </a:lnTo>
                  <a:lnTo>
                    <a:pt x="23" y="0"/>
                  </a:lnTo>
                  <a:lnTo>
                    <a:pt x="82" y="4"/>
                  </a:lnTo>
                  <a:lnTo>
                    <a:pt x="141" y="8"/>
                  </a:lnTo>
                  <a:lnTo>
                    <a:pt x="173" y="4"/>
                  </a:lnTo>
                  <a:lnTo>
                    <a:pt x="216" y="4"/>
                  </a:lnTo>
                  <a:lnTo>
                    <a:pt x="255" y="0"/>
                  </a:lnTo>
                  <a:lnTo>
                    <a:pt x="287" y="0"/>
                  </a:lnTo>
                  <a:lnTo>
                    <a:pt x="294" y="4"/>
                  </a:lnTo>
                  <a:lnTo>
                    <a:pt x="302" y="8"/>
                  </a:lnTo>
                  <a:lnTo>
                    <a:pt x="306" y="12"/>
                  </a:lnTo>
                  <a:lnTo>
                    <a:pt x="306" y="16"/>
                  </a:lnTo>
                  <a:lnTo>
                    <a:pt x="306" y="27"/>
                  </a:lnTo>
                  <a:lnTo>
                    <a:pt x="302" y="35"/>
                  </a:lnTo>
                  <a:lnTo>
                    <a:pt x="298" y="39"/>
                  </a:lnTo>
                  <a:lnTo>
                    <a:pt x="291" y="39"/>
                  </a:lnTo>
                  <a:lnTo>
                    <a:pt x="283" y="39"/>
                  </a:lnTo>
                  <a:lnTo>
                    <a:pt x="275" y="39"/>
                  </a:lnTo>
                  <a:lnTo>
                    <a:pt x="263" y="43"/>
                  </a:lnTo>
                  <a:lnTo>
                    <a:pt x="243" y="43"/>
                  </a:lnTo>
                  <a:lnTo>
                    <a:pt x="220" y="47"/>
                  </a:lnTo>
                  <a:lnTo>
                    <a:pt x="204" y="59"/>
                  </a:lnTo>
                  <a:lnTo>
                    <a:pt x="196" y="75"/>
                  </a:lnTo>
                  <a:lnTo>
                    <a:pt x="196" y="75"/>
                  </a:lnTo>
                  <a:lnTo>
                    <a:pt x="196" y="79"/>
                  </a:lnTo>
                  <a:lnTo>
                    <a:pt x="196" y="87"/>
                  </a:lnTo>
                  <a:lnTo>
                    <a:pt x="200" y="91"/>
                  </a:lnTo>
                  <a:lnTo>
                    <a:pt x="259" y="650"/>
                  </a:lnTo>
                  <a:lnTo>
                    <a:pt x="569" y="135"/>
                  </a:lnTo>
                  <a:lnTo>
                    <a:pt x="565" y="103"/>
                  </a:lnTo>
                  <a:lnTo>
                    <a:pt x="561" y="75"/>
                  </a:lnTo>
                  <a:lnTo>
                    <a:pt x="561" y="63"/>
                  </a:lnTo>
                  <a:lnTo>
                    <a:pt x="558" y="55"/>
                  </a:lnTo>
                  <a:lnTo>
                    <a:pt x="558" y="51"/>
                  </a:lnTo>
                  <a:lnTo>
                    <a:pt x="550" y="47"/>
                  </a:lnTo>
                  <a:lnTo>
                    <a:pt x="546" y="43"/>
                  </a:lnTo>
                  <a:lnTo>
                    <a:pt x="534" y="43"/>
                  </a:lnTo>
                  <a:lnTo>
                    <a:pt x="522" y="43"/>
                  </a:lnTo>
                  <a:lnTo>
                    <a:pt x="503" y="39"/>
                  </a:lnTo>
                  <a:lnTo>
                    <a:pt x="495" y="39"/>
                  </a:lnTo>
                  <a:lnTo>
                    <a:pt x="487" y="39"/>
                  </a:lnTo>
                  <a:lnTo>
                    <a:pt x="479" y="39"/>
                  </a:lnTo>
                  <a:lnTo>
                    <a:pt x="475" y="31"/>
                  </a:lnTo>
                  <a:lnTo>
                    <a:pt x="475" y="27"/>
                  </a:lnTo>
                  <a:lnTo>
                    <a:pt x="475" y="16"/>
                  </a:lnTo>
                  <a:lnTo>
                    <a:pt x="479" y="8"/>
                  </a:lnTo>
                  <a:lnTo>
                    <a:pt x="483" y="4"/>
                  </a:lnTo>
                  <a:lnTo>
                    <a:pt x="487" y="4"/>
                  </a:lnTo>
                  <a:lnTo>
                    <a:pt x="491" y="0"/>
                  </a:lnTo>
                  <a:lnTo>
                    <a:pt x="49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36"/>
            <p:cNvSpPr>
              <a:spLocks noEditPoints="1"/>
            </p:cNvSpPr>
            <p:nvPr/>
          </p:nvSpPr>
          <p:spPr bwMode="auto">
            <a:xfrm>
              <a:off x="9241" y="3338"/>
              <a:ext cx="369" cy="694"/>
            </a:xfrm>
            <a:custGeom>
              <a:avLst/>
              <a:gdLst/>
              <a:ahLst/>
              <a:cxnLst>
                <a:cxn ang="0">
                  <a:pos x="283" y="184"/>
                </a:cxn>
                <a:cxn ang="0">
                  <a:pos x="334" y="224"/>
                </a:cxn>
                <a:cxn ang="0">
                  <a:pos x="338" y="272"/>
                </a:cxn>
                <a:cxn ang="0">
                  <a:pos x="267" y="567"/>
                </a:cxn>
                <a:cxn ang="0">
                  <a:pos x="220" y="643"/>
                </a:cxn>
                <a:cxn ang="0">
                  <a:pos x="149" y="682"/>
                </a:cxn>
                <a:cxn ang="0">
                  <a:pos x="86" y="694"/>
                </a:cxn>
                <a:cxn ang="0">
                  <a:pos x="23" y="678"/>
                </a:cxn>
                <a:cxn ang="0">
                  <a:pos x="0" y="639"/>
                </a:cxn>
                <a:cxn ang="0">
                  <a:pos x="8" y="611"/>
                </a:cxn>
                <a:cxn ang="0">
                  <a:pos x="31" y="591"/>
                </a:cxn>
                <a:cxn ang="0">
                  <a:pos x="59" y="591"/>
                </a:cxn>
                <a:cxn ang="0">
                  <a:pos x="74" y="603"/>
                </a:cxn>
                <a:cxn ang="0">
                  <a:pos x="82" y="619"/>
                </a:cxn>
                <a:cxn ang="0">
                  <a:pos x="78" y="635"/>
                </a:cxn>
                <a:cxn ang="0">
                  <a:pos x="67" y="654"/>
                </a:cxn>
                <a:cxn ang="0">
                  <a:pos x="63" y="666"/>
                </a:cxn>
                <a:cxn ang="0">
                  <a:pos x="86" y="666"/>
                </a:cxn>
                <a:cxn ang="0">
                  <a:pos x="153" y="639"/>
                </a:cxn>
                <a:cxn ang="0">
                  <a:pos x="200" y="567"/>
                </a:cxn>
                <a:cxn ang="0">
                  <a:pos x="271" y="268"/>
                </a:cxn>
                <a:cxn ang="0">
                  <a:pos x="275" y="248"/>
                </a:cxn>
                <a:cxn ang="0">
                  <a:pos x="271" y="236"/>
                </a:cxn>
                <a:cxn ang="0">
                  <a:pos x="267" y="220"/>
                </a:cxn>
                <a:cxn ang="0">
                  <a:pos x="251" y="208"/>
                </a:cxn>
                <a:cxn ang="0">
                  <a:pos x="216" y="208"/>
                </a:cxn>
                <a:cxn ang="0">
                  <a:pos x="153" y="252"/>
                </a:cxn>
                <a:cxn ang="0">
                  <a:pos x="122" y="308"/>
                </a:cxn>
                <a:cxn ang="0">
                  <a:pos x="114" y="315"/>
                </a:cxn>
                <a:cxn ang="0">
                  <a:pos x="102" y="315"/>
                </a:cxn>
                <a:cxn ang="0">
                  <a:pos x="94" y="311"/>
                </a:cxn>
                <a:cxn ang="0">
                  <a:pos x="90" y="304"/>
                </a:cxn>
                <a:cxn ang="0">
                  <a:pos x="110" y="264"/>
                </a:cxn>
                <a:cxn ang="0">
                  <a:pos x="161" y="208"/>
                </a:cxn>
                <a:cxn ang="0">
                  <a:pos x="243" y="180"/>
                </a:cxn>
                <a:cxn ang="0">
                  <a:pos x="345" y="0"/>
                </a:cxn>
                <a:cxn ang="0">
                  <a:pos x="361" y="12"/>
                </a:cxn>
                <a:cxn ang="0">
                  <a:pos x="369" y="36"/>
                </a:cxn>
                <a:cxn ang="0">
                  <a:pos x="357" y="60"/>
                </a:cxn>
                <a:cxn ang="0">
                  <a:pos x="334" y="76"/>
                </a:cxn>
                <a:cxn ang="0">
                  <a:pos x="310" y="80"/>
                </a:cxn>
                <a:cxn ang="0">
                  <a:pos x="290" y="68"/>
                </a:cxn>
                <a:cxn ang="0">
                  <a:pos x="287" y="48"/>
                </a:cxn>
                <a:cxn ang="0">
                  <a:pos x="294" y="20"/>
                </a:cxn>
                <a:cxn ang="0">
                  <a:pos x="318" y="0"/>
                </a:cxn>
              </a:cxnLst>
              <a:rect l="0" t="0" r="r" b="b"/>
              <a:pathLst>
                <a:path w="369" h="694">
                  <a:moveTo>
                    <a:pt x="243" y="180"/>
                  </a:moveTo>
                  <a:lnTo>
                    <a:pt x="283" y="184"/>
                  </a:lnTo>
                  <a:lnTo>
                    <a:pt x="314" y="200"/>
                  </a:lnTo>
                  <a:lnTo>
                    <a:pt x="334" y="224"/>
                  </a:lnTo>
                  <a:lnTo>
                    <a:pt x="342" y="256"/>
                  </a:lnTo>
                  <a:lnTo>
                    <a:pt x="338" y="272"/>
                  </a:lnTo>
                  <a:lnTo>
                    <a:pt x="338" y="280"/>
                  </a:lnTo>
                  <a:lnTo>
                    <a:pt x="267" y="567"/>
                  </a:lnTo>
                  <a:lnTo>
                    <a:pt x="247" y="611"/>
                  </a:lnTo>
                  <a:lnTo>
                    <a:pt x="220" y="643"/>
                  </a:lnTo>
                  <a:lnTo>
                    <a:pt x="184" y="666"/>
                  </a:lnTo>
                  <a:lnTo>
                    <a:pt x="149" y="682"/>
                  </a:lnTo>
                  <a:lnTo>
                    <a:pt x="114" y="690"/>
                  </a:lnTo>
                  <a:lnTo>
                    <a:pt x="86" y="694"/>
                  </a:lnTo>
                  <a:lnTo>
                    <a:pt x="51" y="690"/>
                  </a:lnTo>
                  <a:lnTo>
                    <a:pt x="23" y="678"/>
                  </a:lnTo>
                  <a:lnTo>
                    <a:pt x="4" y="662"/>
                  </a:lnTo>
                  <a:lnTo>
                    <a:pt x="0" y="639"/>
                  </a:lnTo>
                  <a:lnTo>
                    <a:pt x="0" y="623"/>
                  </a:lnTo>
                  <a:lnTo>
                    <a:pt x="8" y="611"/>
                  </a:lnTo>
                  <a:lnTo>
                    <a:pt x="16" y="599"/>
                  </a:lnTo>
                  <a:lnTo>
                    <a:pt x="31" y="591"/>
                  </a:lnTo>
                  <a:lnTo>
                    <a:pt x="47" y="587"/>
                  </a:lnTo>
                  <a:lnTo>
                    <a:pt x="59" y="591"/>
                  </a:lnTo>
                  <a:lnTo>
                    <a:pt x="71" y="595"/>
                  </a:lnTo>
                  <a:lnTo>
                    <a:pt x="74" y="603"/>
                  </a:lnTo>
                  <a:lnTo>
                    <a:pt x="78" y="611"/>
                  </a:lnTo>
                  <a:lnTo>
                    <a:pt x="82" y="619"/>
                  </a:lnTo>
                  <a:lnTo>
                    <a:pt x="78" y="627"/>
                  </a:lnTo>
                  <a:lnTo>
                    <a:pt x="78" y="635"/>
                  </a:lnTo>
                  <a:lnTo>
                    <a:pt x="74" y="647"/>
                  </a:lnTo>
                  <a:lnTo>
                    <a:pt x="67" y="654"/>
                  </a:lnTo>
                  <a:lnTo>
                    <a:pt x="55" y="662"/>
                  </a:lnTo>
                  <a:lnTo>
                    <a:pt x="63" y="666"/>
                  </a:lnTo>
                  <a:lnTo>
                    <a:pt x="74" y="666"/>
                  </a:lnTo>
                  <a:lnTo>
                    <a:pt x="86" y="666"/>
                  </a:lnTo>
                  <a:lnTo>
                    <a:pt x="122" y="658"/>
                  </a:lnTo>
                  <a:lnTo>
                    <a:pt x="153" y="639"/>
                  </a:lnTo>
                  <a:lnTo>
                    <a:pt x="181" y="607"/>
                  </a:lnTo>
                  <a:lnTo>
                    <a:pt x="200" y="567"/>
                  </a:lnTo>
                  <a:lnTo>
                    <a:pt x="200" y="567"/>
                  </a:lnTo>
                  <a:lnTo>
                    <a:pt x="271" y="268"/>
                  </a:lnTo>
                  <a:lnTo>
                    <a:pt x="275" y="260"/>
                  </a:lnTo>
                  <a:lnTo>
                    <a:pt x="275" y="248"/>
                  </a:lnTo>
                  <a:lnTo>
                    <a:pt x="275" y="244"/>
                  </a:lnTo>
                  <a:lnTo>
                    <a:pt x="271" y="236"/>
                  </a:lnTo>
                  <a:lnTo>
                    <a:pt x="271" y="228"/>
                  </a:lnTo>
                  <a:lnTo>
                    <a:pt x="267" y="220"/>
                  </a:lnTo>
                  <a:lnTo>
                    <a:pt x="259" y="212"/>
                  </a:lnTo>
                  <a:lnTo>
                    <a:pt x="251" y="208"/>
                  </a:lnTo>
                  <a:lnTo>
                    <a:pt x="239" y="204"/>
                  </a:lnTo>
                  <a:lnTo>
                    <a:pt x="216" y="208"/>
                  </a:lnTo>
                  <a:lnTo>
                    <a:pt x="184" y="224"/>
                  </a:lnTo>
                  <a:lnTo>
                    <a:pt x="153" y="252"/>
                  </a:lnTo>
                  <a:lnTo>
                    <a:pt x="122" y="304"/>
                  </a:lnTo>
                  <a:lnTo>
                    <a:pt x="122" y="308"/>
                  </a:lnTo>
                  <a:lnTo>
                    <a:pt x="118" y="311"/>
                  </a:lnTo>
                  <a:lnTo>
                    <a:pt x="114" y="315"/>
                  </a:lnTo>
                  <a:lnTo>
                    <a:pt x="106" y="315"/>
                  </a:lnTo>
                  <a:lnTo>
                    <a:pt x="102" y="315"/>
                  </a:lnTo>
                  <a:lnTo>
                    <a:pt x="98" y="315"/>
                  </a:lnTo>
                  <a:lnTo>
                    <a:pt x="94" y="311"/>
                  </a:lnTo>
                  <a:lnTo>
                    <a:pt x="90" y="308"/>
                  </a:lnTo>
                  <a:lnTo>
                    <a:pt x="90" y="304"/>
                  </a:lnTo>
                  <a:lnTo>
                    <a:pt x="94" y="288"/>
                  </a:lnTo>
                  <a:lnTo>
                    <a:pt x="110" y="264"/>
                  </a:lnTo>
                  <a:lnTo>
                    <a:pt x="133" y="236"/>
                  </a:lnTo>
                  <a:lnTo>
                    <a:pt x="161" y="208"/>
                  </a:lnTo>
                  <a:lnTo>
                    <a:pt x="200" y="188"/>
                  </a:lnTo>
                  <a:lnTo>
                    <a:pt x="243" y="180"/>
                  </a:lnTo>
                  <a:close/>
                  <a:moveTo>
                    <a:pt x="334" y="0"/>
                  </a:moveTo>
                  <a:lnTo>
                    <a:pt x="345" y="0"/>
                  </a:lnTo>
                  <a:lnTo>
                    <a:pt x="357" y="4"/>
                  </a:lnTo>
                  <a:lnTo>
                    <a:pt x="361" y="12"/>
                  </a:lnTo>
                  <a:lnTo>
                    <a:pt x="365" y="24"/>
                  </a:lnTo>
                  <a:lnTo>
                    <a:pt x="369" y="36"/>
                  </a:lnTo>
                  <a:lnTo>
                    <a:pt x="365" y="48"/>
                  </a:lnTo>
                  <a:lnTo>
                    <a:pt x="357" y="60"/>
                  </a:lnTo>
                  <a:lnTo>
                    <a:pt x="349" y="72"/>
                  </a:lnTo>
                  <a:lnTo>
                    <a:pt x="334" y="76"/>
                  </a:lnTo>
                  <a:lnTo>
                    <a:pt x="318" y="80"/>
                  </a:lnTo>
                  <a:lnTo>
                    <a:pt x="310" y="80"/>
                  </a:lnTo>
                  <a:lnTo>
                    <a:pt x="298" y="76"/>
                  </a:lnTo>
                  <a:lnTo>
                    <a:pt x="290" y="68"/>
                  </a:lnTo>
                  <a:lnTo>
                    <a:pt x="287" y="60"/>
                  </a:lnTo>
                  <a:lnTo>
                    <a:pt x="287" y="48"/>
                  </a:lnTo>
                  <a:lnTo>
                    <a:pt x="287" y="32"/>
                  </a:lnTo>
                  <a:lnTo>
                    <a:pt x="294" y="20"/>
                  </a:lnTo>
                  <a:lnTo>
                    <a:pt x="306" y="8"/>
                  </a:lnTo>
                  <a:lnTo>
                    <a:pt x="318" y="0"/>
                  </a:lnTo>
                  <a:lnTo>
                    <a:pt x="3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37"/>
            <p:cNvSpPr>
              <a:spLocks/>
            </p:cNvSpPr>
            <p:nvPr/>
          </p:nvSpPr>
          <p:spPr bwMode="auto">
            <a:xfrm>
              <a:off x="9928" y="3398"/>
              <a:ext cx="758" cy="56"/>
            </a:xfrm>
            <a:custGeom>
              <a:avLst/>
              <a:gdLst/>
              <a:ahLst/>
              <a:cxnLst>
                <a:cxn ang="0">
                  <a:pos x="43" y="0"/>
                </a:cxn>
                <a:cxn ang="0">
                  <a:pos x="715" y="0"/>
                </a:cxn>
                <a:cxn ang="0">
                  <a:pos x="723" y="0"/>
                </a:cxn>
                <a:cxn ang="0">
                  <a:pos x="731" y="0"/>
                </a:cxn>
                <a:cxn ang="0">
                  <a:pos x="742" y="0"/>
                </a:cxn>
                <a:cxn ang="0">
                  <a:pos x="746" y="4"/>
                </a:cxn>
                <a:cxn ang="0">
                  <a:pos x="754" y="12"/>
                </a:cxn>
                <a:cxn ang="0">
                  <a:pos x="758" y="20"/>
                </a:cxn>
                <a:cxn ang="0">
                  <a:pos x="758" y="28"/>
                </a:cxn>
                <a:cxn ang="0">
                  <a:pos x="758" y="40"/>
                </a:cxn>
                <a:cxn ang="0">
                  <a:pos x="754" y="44"/>
                </a:cxn>
                <a:cxn ang="0">
                  <a:pos x="746" y="52"/>
                </a:cxn>
                <a:cxn ang="0">
                  <a:pos x="738" y="52"/>
                </a:cxn>
                <a:cxn ang="0">
                  <a:pos x="731" y="56"/>
                </a:cxn>
                <a:cxn ang="0">
                  <a:pos x="723" y="56"/>
                </a:cxn>
                <a:cxn ang="0">
                  <a:pos x="715" y="56"/>
                </a:cxn>
                <a:cxn ang="0">
                  <a:pos x="715" y="56"/>
                </a:cxn>
                <a:cxn ang="0">
                  <a:pos x="43" y="56"/>
                </a:cxn>
                <a:cxn ang="0">
                  <a:pos x="35" y="56"/>
                </a:cxn>
                <a:cxn ang="0">
                  <a:pos x="28" y="56"/>
                </a:cxn>
                <a:cxn ang="0">
                  <a:pos x="20" y="52"/>
                </a:cxn>
                <a:cxn ang="0">
                  <a:pos x="12" y="48"/>
                </a:cxn>
                <a:cxn ang="0">
                  <a:pos x="4" y="44"/>
                </a:cxn>
                <a:cxn ang="0">
                  <a:pos x="0" y="36"/>
                </a:cxn>
                <a:cxn ang="0">
                  <a:pos x="0" y="28"/>
                </a:cxn>
                <a:cxn ang="0">
                  <a:pos x="0" y="16"/>
                </a:cxn>
                <a:cxn ang="0">
                  <a:pos x="4" y="8"/>
                </a:cxn>
                <a:cxn ang="0">
                  <a:pos x="12" y="4"/>
                </a:cxn>
                <a:cxn ang="0">
                  <a:pos x="20" y="0"/>
                </a:cxn>
                <a:cxn ang="0">
                  <a:pos x="28" y="0"/>
                </a:cxn>
                <a:cxn ang="0">
                  <a:pos x="35" y="0"/>
                </a:cxn>
                <a:cxn ang="0">
                  <a:pos x="43" y="0"/>
                </a:cxn>
              </a:cxnLst>
              <a:rect l="0" t="0" r="r" b="b"/>
              <a:pathLst>
                <a:path w="758" h="56">
                  <a:moveTo>
                    <a:pt x="43" y="0"/>
                  </a:moveTo>
                  <a:lnTo>
                    <a:pt x="715" y="0"/>
                  </a:lnTo>
                  <a:lnTo>
                    <a:pt x="723" y="0"/>
                  </a:lnTo>
                  <a:lnTo>
                    <a:pt x="731" y="0"/>
                  </a:lnTo>
                  <a:lnTo>
                    <a:pt x="742" y="0"/>
                  </a:lnTo>
                  <a:lnTo>
                    <a:pt x="746" y="4"/>
                  </a:lnTo>
                  <a:lnTo>
                    <a:pt x="754" y="12"/>
                  </a:lnTo>
                  <a:lnTo>
                    <a:pt x="758" y="20"/>
                  </a:lnTo>
                  <a:lnTo>
                    <a:pt x="758" y="28"/>
                  </a:lnTo>
                  <a:lnTo>
                    <a:pt x="758" y="40"/>
                  </a:lnTo>
                  <a:lnTo>
                    <a:pt x="754" y="44"/>
                  </a:lnTo>
                  <a:lnTo>
                    <a:pt x="746" y="52"/>
                  </a:lnTo>
                  <a:lnTo>
                    <a:pt x="738" y="52"/>
                  </a:lnTo>
                  <a:lnTo>
                    <a:pt x="731" y="56"/>
                  </a:lnTo>
                  <a:lnTo>
                    <a:pt x="723" y="56"/>
                  </a:lnTo>
                  <a:lnTo>
                    <a:pt x="715" y="56"/>
                  </a:lnTo>
                  <a:lnTo>
                    <a:pt x="715" y="56"/>
                  </a:lnTo>
                  <a:lnTo>
                    <a:pt x="43" y="56"/>
                  </a:lnTo>
                  <a:lnTo>
                    <a:pt x="35" y="56"/>
                  </a:lnTo>
                  <a:lnTo>
                    <a:pt x="28" y="56"/>
                  </a:lnTo>
                  <a:lnTo>
                    <a:pt x="20" y="52"/>
                  </a:lnTo>
                  <a:lnTo>
                    <a:pt x="12" y="48"/>
                  </a:lnTo>
                  <a:lnTo>
                    <a:pt x="4" y="44"/>
                  </a:lnTo>
                  <a:lnTo>
                    <a:pt x="0" y="36"/>
                  </a:lnTo>
                  <a:lnTo>
                    <a:pt x="0" y="28"/>
                  </a:lnTo>
                  <a:lnTo>
                    <a:pt x="0" y="16"/>
                  </a:lnTo>
                  <a:lnTo>
                    <a:pt x="4" y="8"/>
                  </a:lnTo>
                  <a:lnTo>
                    <a:pt x="12" y="4"/>
                  </a:lnTo>
                  <a:lnTo>
                    <a:pt x="20" y="0"/>
                  </a:lnTo>
                  <a:lnTo>
                    <a:pt x="28" y="0"/>
                  </a:lnTo>
                  <a:lnTo>
                    <a:pt x="35" y="0"/>
                  </a:lnTo>
                  <a:lnTo>
                    <a:pt x="4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38"/>
            <p:cNvSpPr>
              <a:spLocks/>
            </p:cNvSpPr>
            <p:nvPr/>
          </p:nvSpPr>
          <p:spPr bwMode="auto">
            <a:xfrm>
              <a:off x="10890" y="2932"/>
              <a:ext cx="1233" cy="801"/>
            </a:xfrm>
            <a:custGeom>
              <a:avLst/>
              <a:gdLst/>
              <a:ahLst/>
              <a:cxnLst>
                <a:cxn ang="0">
                  <a:pos x="554" y="4"/>
                </a:cxn>
                <a:cxn ang="0">
                  <a:pos x="652" y="4"/>
                </a:cxn>
                <a:cxn ang="0">
                  <a:pos x="766" y="4"/>
                </a:cxn>
                <a:cxn ang="0">
                  <a:pos x="778" y="16"/>
                </a:cxn>
                <a:cxn ang="0">
                  <a:pos x="774" y="35"/>
                </a:cxn>
                <a:cxn ang="0">
                  <a:pos x="754" y="39"/>
                </a:cxn>
                <a:cxn ang="0">
                  <a:pos x="711" y="43"/>
                </a:cxn>
                <a:cxn ang="0">
                  <a:pos x="668" y="75"/>
                </a:cxn>
                <a:cxn ang="0">
                  <a:pos x="1053" y="115"/>
                </a:cxn>
                <a:cxn ang="0">
                  <a:pos x="1065" y="83"/>
                </a:cxn>
                <a:cxn ang="0">
                  <a:pos x="1049" y="51"/>
                </a:cxn>
                <a:cxn ang="0">
                  <a:pos x="1014" y="43"/>
                </a:cxn>
                <a:cxn ang="0">
                  <a:pos x="994" y="39"/>
                </a:cxn>
                <a:cxn ang="0">
                  <a:pos x="982" y="27"/>
                </a:cxn>
                <a:cxn ang="0">
                  <a:pos x="994" y="4"/>
                </a:cxn>
                <a:cxn ang="0">
                  <a:pos x="1006" y="0"/>
                </a:cxn>
                <a:cxn ang="0">
                  <a:pos x="1175" y="4"/>
                </a:cxn>
                <a:cxn ang="0">
                  <a:pos x="1230" y="8"/>
                </a:cxn>
                <a:cxn ang="0">
                  <a:pos x="1230" y="31"/>
                </a:cxn>
                <a:cxn ang="0">
                  <a:pos x="1214" y="39"/>
                </a:cxn>
                <a:cxn ang="0">
                  <a:pos x="1139" y="63"/>
                </a:cxn>
                <a:cxn ang="0">
                  <a:pos x="1080" y="135"/>
                </a:cxn>
                <a:cxn ang="0">
                  <a:pos x="688" y="789"/>
                </a:cxn>
                <a:cxn ang="0">
                  <a:pos x="660" y="801"/>
                </a:cxn>
                <a:cxn ang="0">
                  <a:pos x="640" y="793"/>
                </a:cxn>
                <a:cxn ang="0">
                  <a:pos x="574" y="195"/>
                </a:cxn>
                <a:cxn ang="0">
                  <a:pos x="212" y="793"/>
                </a:cxn>
                <a:cxn ang="0">
                  <a:pos x="189" y="801"/>
                </a:cxn>
                <a:cxn ang="0">
                  <a:pos x="169" y="793"/>
                </a:cxn>
                <a:cxn ang="0">
                  <a:pos x="87" y="75"/>
                </a:cxn>
                <a:cxn ang="0">
                  <a:pos x="83" y="51"/>
                </a:cxn>
                <a:cxn ang="0">
                  <a:pos x="51" y="43"/>
                </a:cxn>
                <a:cxn ang="0">
                  <a:pos x="16" y="39"/>
                </a:cxn>
                <a:cxn ang="0">
                  <a:pos x="0" y="24"/>
                </a:cxn>
                <a:cxn ang="0">
                  <a:pos x="12" y="4"/>
                </a:cxn>
                <a:cxn ang="0">
                  <a:pos x="83" y="4"/>
                </a:cxn>
                <a:cxn ang="0">
                  <a:pos x="216" y="4"/>
                </a:cxn>
                <a:cxn ang="0">
                  <a:pos x="295" y="4"/>
                </a:cxn>
                <a:cxn ang="0">
                  <a:pos x="307" y="16"/>
                </a:cxn>
                <a:cxn ang="0">
                  <a:pos x="295" y="39"/>
                </a:cxn>
                <a:cxn ang="0">
                  <a:pos x="275" y="39"/>
                </a:cxn>
                <a:cxn ang="0">
                  <a:pos x="220" y="47"/>
                </a:cxn>
                <a:cxn ang="0">
                  <a:pos x="197" y="75"/>
                </a:cxn>
                <a:cxn ang="0">
                  <a:pos x="197" y="91"/>
                </a:cxn>
                <a:cxn ang="0">
                  <a:pos x="566" y="103"/>
                </a:cxn>
                <a:cxn ang="0">
                  <a:pos x="558" y="55"/>
                </a:cxn>
                <a:cxn ang="0">
                  <a:pos x="542" y="43"/>
                </a:cxn>
                <a:cxn ang="0">
                  <a:pos x="503" y="39"/>
                </a:cxn>
                <a:cxn ang="0">
                  <a:pos x="479" y="39"/>
                </a:cxn>
                <a:cxn ang="0">
                  <a:pos x="476" y="16"/>
                </a:cxn>
                <a:cxn ang="0">
                  <a:pos x="487" y="4"/>
                </a:cxn>
              </a:cxnLst>
              <a:rect l="0" t="0" r="r" b="b"/>
              <a:pathLst>
                <a:path w="1233" h="801">
                  <a:moveTo>
                    <a:pt x="495" y="0"/>
                  </a:moveTo>
                  <a:lnTo>
                    <a:pt x="523" y="0"/>
                  </a:lnTo>
                  <a:lnTo>
                    <a:pt x="554" y="4"/>
                  </a:lnTo>
                  <a:lnTo>
                    <a:pt x="589" y="4"/>
                  </a:lnTo>
                  <a:lnTo>
                    <a:pt x="613" y="8"/>
                  </a:lnTo>
                  <a:lnTo>
                    <a:pt x="652" y="4"/>
                  </a:lnTo>
                  <a:lnTo>
                    <a:pt x="688" y="4"/>
                  </a:lnTo>
                  <a:lnTo>
                    <a:pt x="758" y="0"/>
                  </a:lnTo>
                  <a:lnTo>
                    <a:pt x="766" y="4"/>
                  </a:lnTo>
                  <a:lnTo>
                    <a:pt x="774" y="8"/>
                  </a:lnTo>
                  <a:lnTo>
                    <a:pt x="778" y="12"/>
                  </a:lnTo>
                  <a:lnTo>
                    <a:pt x="778" y="16"/>
                  </a:lnTo>
                  <a:lnTo>
                    <a:pt x="778" y="16"/>
                  </a:lnTo>
                  <a:lnTo>
                    <a:pt x="778" y="27"/>
                  </a:lnTo>
                  <a:lnTo>
                    <a:pt x="774" y="35"/>
                  </a:lnTo>
                  <a:lnTo>
                    <a:pt x="766" y="39"/>
                  </a:lnTo>
                  <a:lnTo>
                    <a:pt x="762" y="39"/>
                  </a:lnTo>
                  <a:lnTo>
                    <a:pt x="754" y="39"/>
                  </a:lnTo>
                  <a:lnTo>
                    <a:pt x="747" y="39"/>
                  </a:lnTo>
                  <a:lnTo>
                    <a:pt x="735" y="43"/>
                  </a:lnTo>
                  <a:lnTo>
                    <a:pt x="711" y="43"/>
                  </a:lnTo>
                  <a:lnTo>
                    <a:pt x="692" y="47"/>
                  </a:lnTo>
                  <a:lnTo>
                    <a:pt x="676" y="59"/>
                  </a:lnTo>
                  <a:lnTo>
                    <a:pt x="668" y="75"/>
                  </a:lnTo>
                  <a:lnTo>
                    <a:pt x="731" y="650"/>
                  </a:lnTo>
                  <a:lnTo>
                    <a:pt x="1049" y="123"/>
                  </a:lnTo>
                  <a:lnTo>
                    <a:pt x="1053" y="115"/>
                  </a:lnTo>
                  <a:lnTo>
                    <a:pt x="1061" y="103"/>
                  </a:lnTo>
                  <a:lnTo>
                    <a:pt x="1065" y="91"/>
                  </a:lnTo>
                  <a:lnTo>
                    <a:pt x="1065" y="83"/>
                  </a:lnTo>
                  <a:lnTo>
                    <a:pt x="1065" y="67"/>
                  </a:lnTo>
                  <a:lnTo>
                    <a:pt x="1057" y="59"/>
                  </a:lnTo>
                  <a:lnTo>
                    <a:pt x="1049" y="51"/>
                  </a:lnTo>
                  <a:lnTo>
                    <a:pt x="1037" y="47"/>
                  </a:lnTo>
                  <a:lnTo>
                    <a:pt x="1025" y="43"/>
                  </a:lnTo>
                  <a:lnTo>
                    <a:pt x="1014" y="43"/>
                  </a:lnTo>
                  <a:lnTo>
                    <a:pt x="1002" y="39"/>
                  </a:lnTo>
                  <a:lnTo>
                    <a:pt x="998" y="39"/>
                  </a:lnTo>
                  <a:lnTo>
                    <a:pt x="994" y="39"/>
                  </a:lnTo>
                  <a:lnTo>
                    <a:pt x="990" y="35"/>
                  </a:lnTo>
                  <a:lnTo>
                    <a:pt x="986" y="31"/>
                  </a:lnTo>
                  <a:lnTo>
                    <a:pt x="982" y="27"/>
                  </a:lnTo>
                  <a:lnTo>
                    <a:pt x="986" y="16"/>
                  </a:lnTo>
                  <a:lnTo>
                    <a:pt x="986" y="8"/>
                  </a:lnTo>
                  <a:lnTo>
                    <a:pt x="994" y="4"/>
                  </a:lnTo>
                  <a:lnTo>
                    <a:pt x="998" y="4"/>
                  </a:lnTo>
                  <a:lnTo>
                    <a:pt x="1002" y="0"/>
                  </a:lnTo>
                  <a:lnTo>
                    <a:pt x="1006" y="0"/>
                  </a:lnTo>
                  <a:lnTo>
                    <a:pt x="1069" y="4"/>
                  </a:lnTo>
                  <a:lnTo>
                    <a:pt x="1131" y="8"/>
                  </a:lnTo>
                  <a:lnTo>
                    <a:pt x="1175" y="4"/>
                  </a:lnTo>
                  <a:lnTo>
                    <a:pt x="1214" y="0"/>
                  </a:lnTo>
                  <a:lnTo>
                    <a:pt x="1226" y="4"/>
                  </a:lnTo>
                  <a:lnTo>
                    <a:pt x="1230" y="8"/>
                  </a:lnTo>
                  <a:lnTo>
                    <a:pt x="1233" y="16"/>
                  </a:lnTo>
                  <a:lnTo>
                    <a:pt x="1233" y="27"/>
                  </a:lnTo>
                  <a:lnTo>
                    <a:pt x="1230" y="31"/>
                  </a:lnTo>
                  <a:lnTo>
                    <a:pt x="1226" y="35"/>
                  </a:lnTo>
                  <a:lnTo>
                    <a:pt x="1218" y="39"/>
                  </a:lnTo>
                  <a:lnTo>
                    <a:pt x="1214" y="39"/>
                  </a:lnTo>
                  <a:lnTo>
                    <a:pt x="1206" y="39"/>
                  </a:lnTo>
                  <a:lnTo>
                    <a:pt x="1171" y="47"/>
                  </a:lnTo>
                  <a:lnTo>
                    <a:pt x="1139" y="63"/>
                  </a:lnTo>
                  <a:lnTo>
                    <a:pt x="1120" y="83"/>
                  </a:lnTo>
                  <a:lnTo>
                    <a:pt x="1100" y="103"/>
                  </a:lnTo>
                  <a:lnTo>
                    <a:pt x="1080" y="135"/>
                  </a:lnTo>
                  <a:lnTo>
                    <a:pt x="1080" y="135"/>
                  </a:lnTo>
                  <a:lnTo>
                    <a:pt x="692" y="781"/>
                  </a:lnTo>
                  <a:lnTo>
                    <a:pt x="688" y="789"/>
                  </a:lnTo>
                  <a:lnTo>
                    <a:pt x="680" y="797"/>
                  </a:lnTo>
                  <a:lnTo>
                    <a:pt x="672" y="801"/>
                  </a:lnTo>
                  <a:lnTo>
                    <a:pt x="660" y="801"/>
                  </a:lnTo>
                  <a:lnTo>
                    <a:pt x="652" y="801"/>
                  </a:lnTo>
                  <a:lnTo>
                    <a:pt x="644" y="801"/>
                  </a:lnTo>
                  <a:lnTo>
                    <a:pt x="640" y="793"/>
                  </a:lnTo>
                  <a:lnTo>
                    <a:pt x="637" y="785"/>
                  </a:lnTo>
                  <a:lnTo>
                    <a:pt x="637" y="773"/>
                  </a:lnTo>
                  <a:lnTo>
                    <a:pt x="574" y="195"/>
                  </a:lnTo>
                  <a:lnTo>
                    <a:pt x="220" y="781"/>
                  </a:lnTo>
                  <a:lnTo>
                    <a:pt x="216" y="789"/>
                  </a:lnTo>
                  <a:lnTo>
                    <a:pt x="212" y="793"/>
                  </a:lnTo>
                  <a:lnTo>
                    <a:pt x="208" y="797"/>
                  </a:lnTo>
                  <a:lnTo>
                    <a:pt x="201" y="801"/>
                  </a:lnTo>
                  <a:lnTo>
                    <a:pt x="189" y="801"/>
                  </a:lnTo>
                  <a:lnTo>
                    <a:pt x="177" y="801"/>
                  </a:lnTo>
                  <a:lnTo>
                    <a:pt x="173" y="797"/>
                  </a:lnTo>
                  <a:lnTo>
                    <a:pt x="169" y="793"/>
                  </a:lnTo>
                  <a:lnTo>
                    <a:pt x="165" y="785"/>
                  </a:lnTo>
                  <a:lnTo>
                    <a:pt x="161" y="773"/>
                  </a:lnTo>
                  <a:lnTo>
                    <a:pt x="87" y="75"/>
                  </a:lnTo>
                  <a:lnTo>
                    <a:pt x="87" y="67"/>
                  </a:lnTo>
                  <a:lnTo>
                    <a:pt x="87" y="59"/>
                  </a:lnTo>
                  <a:lnTo>
                    <a:pt x="83" y="51"/>
                  </a:lnTo>
                  <a:lnTo>
                    <a:pt x="75" y="47"/>
                  </a:lnTo>
                  <a:lnTo>
                    <a:pt x="67" y="43"/>
                  </a:lnTo>
                  <a:lnTo>
                    <a:pt x="51" y="43"/>
                  </a:lnTo>
                  <a:lnTo>
                    <a:pt x="32" y="39"/>
                  </a:lnTo>
                  <a:lnTo>
                    <a:pt x="24" y="39"/>
                  </a:lnTo>
                  <a:lnTo>
                    <a:pt x="16" y="39"/>
                  </a:lnTo>
                  <a:lnTo>
                    <a:pt x="8" y="35"/>
                  </a:lnTo>
                  <a:lnTo>
                    <a:pt x="0" y="31"/>
                  </a:lnTo>
                  <a:lnTo>
                    <a:pt x="0" y="24"/>
                  </a:lnTo>
                  <a:lnTo>
                    <a:pt x="0" y="16"/>
                  </a:lnTo>
                  <a:lnTo>
                    <a:pt x="4" y="8"/>
                  </a:lnTo>
                  <a:lnTo>
                    <a:pt x="12" y="4"/>
                  </a:lnTo>
                  <a:lnTo>
                    <a:pt x="16" y="0"/>
                  </a:lnTo>
                  <a:lnTo>
                    <a:pt x="24" y="0"/>
                  </a:lnTo>
                  <a:lnTo>
                    <a:pt x="83" y="4"/>
                  </a:lnTo>
                  <a:lnTo>
                    <a:pt x="142" y="8"/>
                  </a:lnTo>
                  <a:lnTo>
                    <a:pt x="173" y="4"/>
                  </a:lnTo>
                  <a:lnTo>
                    <a:pt x="216" y="4"/>
                  </a:lnTo>
                  <a:lnTo>
                    <a:pt x="256" y="0"/>
                  </a:lnTo>
                  <a:lnTo>
                    <a:pt x="287" y="0"/>
                  </a:lnTo>
                  <a:lnTo>
                    <a:pt x="295" y="4"/>
                  </a:lnTo>
                  <a:lnTo>
                    <a:pt x="303" y="8"/>
                  </a:lnTo>
                  <a:lnTo>
                    <a:pt x="303" y="12"/>
                  </a:lnTo>
                  <a:lnTo>
                    <a:pt x="307" y="16"/>
                  </a:lnTo>
                  <a:lnTo>
                    <a:pt x="303" y="27"/>
                  </a:lnTo>
                  <a:lnTo>
                    <a:pt x="303" y="35"/>
                  </a:lnTo>
                  <a:lnTo>
                    <a:pt x="295" y="39"/>
                  </a:lnTo>
                  <a:lnTo>
                    <a:pt x="291" y="39"/>
                  </a:lnTo>
                  <a:lnTo>
                    <a:pt x="283" y="39"/>
                  </a:lnTo>
                  <a:lnTo>
                    <a:pt x="275" y="39"/>
                  </a:lnTo>
                  <a:lnTo>
                    <a:pt x="263" y="43"/>
                  </a:lnTo>
                  <a:lnTo>
                    <a:pt x="244" y="43"/>
                  </a:lnTo>
                  <a:lnTo>
                    <a:pt x="220" y="47"/>
                  </a:lnTo>
                  <a:lnTo>
                    <a:pt x="205" y="59"/>
                  </a:lnTo>
                  <a:lnTo>
                    <a:pt x="197" y="75"/>
                  </a:lnTo>
                  <a:lnTo>
                    <a:pt x="197" y="75"/>
                  </a:lnTo>
                  <a:lnTo>
                    <a:pt x="197" y="79"/>
                  </a:lnTo>
                  <a:lnTo>
                    <a:pt x="197" y="87"/>
                  </a:lnTo>
                  <a:lnTo>
                    <a:pt x="197" y="91"/>
                  </a:lnTo>
                  <a:lnTo>
                    <a:pt x="260" y="650"/>
                  </a:lnTo>
                  <a:lnTo>
                    <a:pt x="570" y="135"/>
                  </a:lnTo>
                  <a:lnTo>
                    <a:pt x="566" y="103"/>
                  </a:lnTo>
                  <a:lnTo>
                    <a:pt x="562" y="75"/>
                  </a:lnTo>
                  <a:lnTo>
                    <a:pt x="562" y="63"/>
                  </a:lnTo>
                  <a:lnTo>
                    <a:pt x="558" y="55"/>
                  </a:lnTo>
                  <a:lnTo>
                    <a:pt x="554" y="51"/>
                  </a:lnTo>
                  <a:lnTo>
                    <a:pt x="550" y="47"/>
                  </a:lnTo>
                  <a:lnTo>
                    <a:pt x="542" y="43"/>
                  </a:lnTo>
                  <a:lnTo>
                    <a:pt x="534" y="43"/>
                  </a:lnTo>
                  <a:lnTo>
                    <a:pt x="523" y="43"/>
                  </a:lnTo>
                  <a:lnTo>
                    <a:pt x="503" y="39"/>
                  </a:lnTo>
                  <a:lnTo>
                    <a:pt x="495" y="39"/>
                  </a:lnTo>
                  <a:lnTo>
                    <a:pt x="487" y="39"/>
                  </a:lnTo>
                  <a:lnTo>
                    <a:pt x="479" y="39"/>
                  </a:lnTo>
                  <a:lnTo>
                    <a:pt x="476" y="31"/>
                  </a:lnTo>
                  <a:lnTo>
                    <a:pt x="472" y="27"/>
                  </a:lnTo>
                  <a:lnTo>
                    <a:pt x="476" y="16"/>
                  </a:lnTo>
                  <a:lnTo>
                    <a:pt x="479" y="8"/>
                  </a:lnTo>
                  <a:lnTo>
                    <a:pt x="483" y="4"/>
                  </a:lnTo>
                  <a:lnTo>
                    <a:pt x="487" y="4"/>
                  </a:lnTo>
                  <a:lnTo>
                    <a:pt x="491" y="0"/>
                  </a:lnTo>
                  <a:lnTo>
                    <a:pt x="49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39"/>
            <p:cNvSpPr>
              <a:spLocks noEditPoints="1"/>
            </p:cNvSpPr>
            <p:nvPr/>
          </p:nvSpPr>
          <p:spPr bwMode="auto">
            <a:xfrm>
              <a:off x="12065" y="3338"/>
              <a:ext cx="274" cy="539"/>
            </a:xfrm>
            <a:custGeom>
              <a:avLst/>
              <a:gdLst/>
              <a:ahLst/>
              <a:cxnLst>
                <a:cxn ang="0">
                  <a:pos x="172" y="188"/>
                </a:cxn>
                <a:cxn ang="0">
                  <a:pos x="212" y="248"/>
                </a:cxn>
                <a:cxn ang="0">
                  <a:pos x="208" y="276"/>
                </a:cxn>
                <a:cxn ang="0">
                  <a:pos x="192" y="311"/>
                </a:cxn>
                <a:cxn ang="0">
                  <a:pos x="168" y="363"/>
                </a:cxn>
                <a:cxn ang="0">
                  <a:pos x="157" y="399"/>
                </a:cxn>
                <a:cxn ang="0">
                  <a:pos x="145" y="427"/>
                </a:cxn>
                <a:cxn ang="0">
                  <a:pos x="133" y="451"/>
                </a:cxn>
                <a:cxn ang="0">
                  <a:pos x="129" y="471"/>
                </a:cxn>
                <a:cxn ang="0">
                  <a:pos x="129" y="491"/>
                </a:cxn>
                <a:cxn ang="0">
                  <a:pos x="137" y="507"/>
                </a:cxn>
                <a:cxn ang="0">
                  <a:pos x="153" y="511"/>
                </a:cxn>
                <a:cxn ang="0">
                  <a:pos x="208" y="483"/>
                </a:cxn>
                <a:cxn ang="0">
                  <a:pos x="243" y="423"/>
                </a:cxn>
                <a:cxn ang="0">
                  <a:pos x="247" y="407"/>
                </a:cxn>
                <a:cxn ang="0">
                  <a:pos x="259" y="407"/>
                </a:cxn>
                <a:cxn ang="0">
                  <a:pos x="267" y="407"/>
                </a:cxn>
                <a:cxn ang="0">
                  <a:pos x="274" y="411"/>
                </a:cxn>
                <a:cxn ang="0">
                  <a:pos x="274" y="415"/>
                </a:cxn>
                <a:cxn ang="0">
                  <a:pos x="263" y="455"/>
                </a:cxn>
                <a:cxn ang="0">
                  <a:pos x="220" y="511"/>
                </a:cxn>
                <a:cxn ang="0">
                  <a:pos x="149" y="539"/>
                </a:cxn>
                <a:cxn ang="0">
                  <a:pos x="90" y="519"/>
                </a:cxn>
                <a:cxn ang="0">
                  <a:pos x="62" y="471"/>
                </a:cxn>
                <a:cxn ang="0">
                  <a:pos x="74" y="435"/>
                </a:cxn>
                <a:cxn ang="0">
                  <a:pos x="82" y="415"/>
                </a:cxn>
                <a:cxn ang="0">
                  <a:pos x="86" y="403"/>
                </a:cxn>
                <a:cxn ang="0">
                  <a:pos x="90" y="391"/>
                </a:cxn>
                <a:cxn ang="0">
                  <a:pos x="113" y="339"/>
                </a:cxn>
                <a:cxn ang="0">
                  <a:pos x="137" y="280"/>
                </a:cxn>
                <a:cxn ang="0">
                  <a:pos x="145" y="252"/>
                </a:cxn>
                <a:cxn ang="0">
                  <a:pos x="145" y="236"/>
                </a:cxn>
                <a:cxn ang="0">
                  <a:pos x="141" y="212"/>
                </a:cxn>
                <a:cxn ang="0">
                  <a:pos x="125" y="204"/>
                </a:cxn>
                <a:cxn ang="0">
                  <a:pos x="58" y="248"/>
                </a:cxn>
                <a:cxn ang="0">
                  <a:pos x="31" y="304"/>
                </a:cxn>
                <a:cxn ang="0">
                  <a:pos x="23" y="311"/>
                </a:cxn>
                <a:cxn ang="0">
                  <a:pos x="15" y="315"/>
                </a:cxn>
                <a:cxn ang="0">
                  <a:pos x="7" y="311"/>
                </a:cxn>
                <a:cxn ang="0">
                  <a:pos x="0" y="304"/>
                </a:cxn>
                <a:cxn ang="0">
                  <a:pos x="15" y="260"/>
                </a:cxn>
                <a:cxn ang="0">
                  <a:pos x="58" y="208"/>
                </a:cxn>
                <a:cxn ang="0">
                  <a:pos x="125" y="180"/>
                </a:cxn>
                <a:cxn ang="0">
                  <a:pos x="220" y="0"/>
                </a:cxn>
                <a:cxn ang="0">
                  <a:pos x="235" y="20"/>
                </a:cxn>
                <a:cxn ang="0">
                  <a:pos x="235" y="48"/>
                </a:cxn>
                <a:cxn ang="0">
                  <a:pos x="220" y="72"/>
                </a:cxn>
                <a:cxn ang="0">
                  <a:pos x="192" y="80"/>
                </a:cxn>
                <a:cxn ang="0">
                  <a:pos x="172" y="76"/>
                </a:cxn>
                <a:cxn ang="0">
                  <a:pos x="157" y="60"/>
                </a:cxn>
                <a:cxn ang="0">
                  <a:pos x="161" y="32"/>
                </a:cxn>
                <a:cxn ang="0">
                  <a:pos x="180" y="8"/>
                </a:cxn>
                <a:cxn ang="0">
                  <a:pos x="204" y="0"/>
                </a:cxn>
              </a:cxnLst>
              <a:rect l="0" t="0" r="r" b="b"/>
              <a:pathLst>
                <a:path w="274" h="539">
                  <a:moveTo>
                    <a:pt x="125" y="180"/>
                  </a:moveTo>
                  <a:lnTo>
                    <a:pt x="172" y="188"/>
                  </a:lnTo>
                  <a:lnTo>
                    <a:pt x="200" y="212"/>
                  </a:lnTo>
                  <a:lnTo>
                    <a:pt x="212" y="248"/>
                  </a:lnTo>
                  <a:lnTo>
                    <a:pt x="212" y="264"/>
                  </a:lnTo>
                  <a:lnTo>
                    <a:pt x="208" y="276"/>
                  </a:lnTo>
                  <a:lnTo>
                    <a:pt x="200" y="288"/>
                  </a:lnTo>
                  <a:lnTo>
                    <a:pt x="192" y="311"/>
                  </a:lnTo>
                  <a:lnTo>
                    <a:pt x="180" y="335"/>
                  </a:lnTo>
                  <a:lnTo>
                    <a:pt x="168" y="363"/>
                  </a:lnTo>
                  <a:lnTo>
                    <a:pt x="161" y="387"/>
                  </a:lnTo>
                  <a:lnTo>
                    <a:pt x="157" y="399"/>
                  </a:lnTo>
                  <a:lnTo>
                    <a:pt x="153" y="411"/>
                  </a:lnTo>
                  <a:lnTo>
                    <a:pt x="145" y="427"/>
                  </a:lnTo>
                  <a:lnTo>
                    <a:pt x="137" y="443"/>
                  </a:lnTo>
                  <a:lnTo>
                    <a:pt x="133" y="451"/>
                  </a:lnTo>
                  <a:lnTo>
                    <a:pt x="133" y="459"/>
                  </a:lnTo>
                  <a:lnTo>
                    <a:pt x="129" y="471"/>
                  </a:lnTo>
                  <a:lnTo>
                    <a:pt x="129" y="483"/>
                  </a:lnTo>
                  <a:lnTo>
                    <a:pt x="129" y="491"/>
                  </a:lnTo>
                  <a:lnTo>
                    <a:pt x="133" y="499"/>
                  </a:lnTo>
                  <a:lnTo>
                    <a:pt x="137" y="507"/>
                  </a:lnTo>
                  <a:lnTo>
                    <a:pt x="145" y="511"/>
                  </a:lnTo>
                  <a:lnTo>
                    <a:pt x="153" y="511"/>
                  </a:lnTo>
                  <a:lnTo>
                    <a:pt x="180" y="503"/>
                  </a:lnTo>
                  <a:lnTo>
                    <a:pt x="208" y="483"/>
                  </a:lnTo>
                  <a:lnTo>
                    <a:pt x="227" y="455"/>
                  </a:lnTo>
                  <a:lnTo>
                    <a:pt x="243" y="423"/>
                  </a:lnTo>
                  <a:lnTo>
                    <a:pt x="243" y="415"/>
                  </a:lnTo>
                  <a:lnTo>
                    <a:pt x="247" y="407"/>
                  </a:lnTo>
                  <a:lnTo>
                    <a:pt x="251" y="407"/>
                  </a:lnTo>
                  <a:lnTo>
                    <a:pt x="259" y="407"/>
                  </a:lnTo>
                  <a:lnTo>
                    <a:pt x="263" y="407"/>
                  </a:lnTo>
                  <a:lnTo>
                    <a:pt x="267" y="407"/>
                  </a:lnTo>
                  <a:lnTo>
                    <a:pt x="271" y="407"/>
                  </a:lnTo>
                  <a:lnTo>
                    <a:pt x="274" y="411"/>
                  </a:lnTo>
                  <a:lnTo>
                    <a:pt x="274" y="415"/>
                  </a:lnTo>
                  <a:lnTo>
                    <a:pt x="274" y="415"/>
                  </a:lnTo>
                  <a:lnTo>
                    <a:pt x="274" y="431"/>
                  </a:lnTo>
                  <a:lnTo>
                    <a:pt x="263" y="455"/>
                  </a:lnTo>
                  <a:lnTo>
                    <a:pt x="243" y="483"/>
                  </a:lnTo>
                  <a:lnTo>
                    <a:pt x="220" y="511"/>
                  </a:lnTo>
                  <a:lnTo>
                    <a:pt x="188" y="531"/>
                  </a:lnTo>
                  <a:lnTo>
                    <a:pt x="149" y="539"/>
                  </a:lnTo>
                  <a:lnTo>
                    <a:pt x="117" y="535"/>
                  </a:lnTo>
                  <a:lnTo>
                    <a:pt x="90" y="519"/>
                  </a:lnTo>
                  <a:lnTo>
                    <a:pt x="70" y="499"/>
                  </a:lnTo>
                  <a:lnTo>
                    <a:pt x="62" y="471"/>
                  </a:lnTo>
                  <a:lnTo>
                    <a:pt x="66" y="451"/>
                  </a:lnTo>
                  <a:lnTo>
                    <a:pt x="74" y="435"/>
                  </a:lnTo>
                  <a:lnTo>
                    <a:pt x="78" y="423"/>
                  </a:lnTo>
                  <a:lnTo>
                    <a:pt x="82" y="415"/>
                  </a:lnTo>
                  <a:lnTo>
                    <a:pt x="82" y="407"/>
                  </a:lnTo>
                  <a:lnTo>
                    <a:pt x="86" y="403"/>
                  </a:lnTo>
                  <a:lnTo>
                    <a:pt x="90" y="395"/>
                  </a:lnTo>
                  <a:lnTo>
                    <a:pt x="90" y="391"/>
                  </a:lnTo>
                  <a:lnTo>
                    <a:pt x="102" y="367"/>
                  </a:lnTo>
                  <a:lnTo>
                    <a:pt x="113" y="339"/>
                  </a:lnTo>
                  <a:lnTo>
                    <a:pt x="125" y="308"/>
                  </a:lnTo>
                  <a:lnTo>
                    <a:pt x="137" y="280"/>
                  </a:lnTo>
                  <a:lnTo>
                    <a:pt x="141" y="264"/>
                  </a:lnTo>
                  <a:lnTo>
                    <a:pt x="145" y="252"/>
                  </a:lnTo>
                  <a:lnTo>
                    <a:pt x="145" y="240"/>
                  </a:lnTo>
                  <a:lnTo>
                    <a:pt x="145" y="236"/>
                  </a:lnTo>
                  <a:lnTo>
                    <a:pt x="145" y="224"/>
                  </a:lnTo>
                  <a:lnTo>
                    <a:pt x="141" y="212"/>
                  </a:lnTo>
                  <a:lnTo>
                    <a:pt x="133" y="208"/>
                  </a:lnTo>
                  <a:lnTo>
                    <a:pt x="125" y="204"/>
                  </a:lnTo>
                  <a:lnTo>
                    <a:pt x="90" y="216"/>
                  </a:lnTo>
                  <a:lnTo>
                    <a:pt x="58" y="248"/>
                  </a:lnTo>
                  <a:lnTo>
                    <a:pt x="35" y="296"/>
                  </a:lnTo>
                  <a:lnTo>
                    <a:pt x="31" y="304"/>
                  </a:lnTo>
                  <a:lnTo>
                    <a:pt x="27" y="311"/>
                  </a:lnTo>
                  <a:lnTo>
                    <a:pt x="23" y="311"/>
                  </a:lnTo>
                  <a:lnTo>
                    <a:pt x="15" y="315"/>
                  </a:lnTo>
                  <a:lnTo>
                    <a:pt x="15" y="315"/>
                  </a:lnTo>
                  <a:lnTo>
                    <a:pt x="11" y="315"/>
                  </a:lnTo>
                  <a:lnTo>
                    <a:pt x="7" y="311"/>
                  </a:lnTo>
                  <a:lnTo>
                    <a:pt x="4" y="308"/>
                  </a:lnTo>
                  <a:lnTo>
                    <a:pt x="0" y="304"/>
                  </a:lnTo>
                  <a:lnTo>
                    <a:pt x="4" y="284"/>
                  </a:lnTo>
                  <a:lnTo>
                    <a:pt x="15" y="260"/>
                  </a:lnTo>
                  <a:lnTo>
                    <a:pt x="31" y="232"/>
                  </a:lnTo>
                  <a:lnTo>
                    <a:pt x="58" y="208"/>
                  </a:lnTo>
                  <a:lnTo>
                    <a:pt x="90" y="188"/>
                  </a:lnTo>
                  <a:lnTo>
                    <a:pt x="125" y="180"/>
                  </a:lnTo>
                  <a:close/>
                  <a:moveTo>
                    <a:pt x="204" y="0"/>
                  </a:moveTo>
                  <a:lnTo>
                    <a:pt x="220" y="0"/>
                  </a:lnTo>
                  <a:lnTo>
                    <a:pt x="227" y="8"/>
                  </a:lnTo>
                  <a:lnTo>
                    <a:pt x="235" y="20"/>
                  </a:lnTo>
                  <a:lnTo>
                    <a:pt x="239" y="36"/>
                  </a:lnTo>
                  <a:lnTo>
                    <a:pt x="235" y="48"/>
                  </a:lnTo>
                  <a:lnTo>
                    <a:pt x="227" y="60"/>
                  </a:lnTo>
                  <a:lnTo>
                    <a:pt x="220" y="72"/>
                  </a:lnTo>
                  <a:lnTo>
                    <a:pt x="208" y="80"/>
                  </a:lnTo>
                  <a:lnTo>
                    <a:pt x="192" y="80"/>
                  </a:lnTo>
                  <a:lnTo>
                    <a:pt x="180" y="80"/>
                  </a:lnTo>
                  <a:lnTo>
                    <a:pt x="172" y="76"/>
                  </a:lnTo>
                  <a:lnTo>
                    <a:pt x="165" y="68"/>
                  </a:lnTo>
                  <a:lnTo>
                    <a:pt x="157" y="60"/>
                  </a:lnTo>
                  <a:lnTo>
                    <a:pt x="157" y="48"/>
                  </a:lnTo>
                  <a:lnTo>
                    <a:pt x="161" y="32"/>
                  </a:lnTo>
                  <a:lnTo>
                    <a:pt x="168" y="20"/>
                  </a:lnTo>
                  <a:lnTo>
                    <a:pt x="180" y="8"/>
                  </a:lnTo>
                  <a:lnTo>
                    <a:pt x="192" y="0"/>
                  </a:lnTo>
                  <a:lnTo>
                    <a:pt x="2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Rectangle 40"/>
            <p:cNvSpPr>
              <a:spLocks noChangeArrowheads="1"/>
            </p:cNvSpPr>
            <p:nvPr/>
          </p:nvSpPr>
          <p:spPr bwMode="auto">
            <a:xfrm>
              <a:off x="7682" y="4004"/>
              <a:ext cx="5258" cy="80"/>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41"/>
            <p:cNvSpPr>
              <a:spLocks/>
            </p:cNvSpPr>
            <p:nvPr/>
          </p:nvSpPr>
          <p:spPr bwMode="auto">
            <a:xfrm>
              <a:off x="7796" y="4240"/>
              <a:ext cx="55" cy="1140"/>
            </a:xfrm>
            <a:custGeom>
              <a:avLst/>
              <a:gdLst/>
              <a:ahLst/>
              <a:cxnLst>
                <a:cxn ang="0">
                  <a:pos x="31" y="0"/>
                </a:cxn>
                <a:cxn ang="0">
                  <a:pos x="39" y="4"/>
                </a:cxn>
                <a:cxn ang="0">
                  <a:pos x="47" y="8"/>
                </a:cxn>
                <a:cxn ang="0">
                  <a:pos x="51" y="12"/>
                </a:cxn>
                <a:cxn ang="0">
                  <a:pos x="55" y="20"/>
                </a:cxn>
                <a:cxn ang="0">
                  <a:pos x="55" y="28"/>
                </a:cxn>
                <a:cxn ang="0">
                  <a:pos x="55" y="36"/>
                </a:cxn>
                <a:cxn ang="0">
                  <a:pos x="55" y="44"/>
                </a:cxn>
                <a:cxn ang="0">
                  <a:pos x="55" y="44"/>
                </a:cxn>
                <a:cxn ang="0">
                  <a:pos x="55" y="1097"/>
                </a:cxn>
                <a:cxn ang="0">
                  <a:pos x="55" y="1105"/>
                </a:cxn>
                <a:cxn ang="0">
                  <a:pos x="55" y="1113"/>
                </a:cxn>
                <a:cxn ang="0">
                  <a:pos x="55" y="1121"/>
                </a:cxn>
                <a:cxn ang="0">
                  <a:pos x="51" y="1129"/>
                </a:cxn>
                <a:cxn ang="0">
                  <a:pos x="47" y="1136"/>
                </a:cxn>
                <a:cxn ang="0">
                  <a:pos x="39" y="1140"/>
                </a:cxn>
                <a:cxn ang="0">
                  <a:pos x="27" y="1140"/>
                </a:cxn>
                <a:cxn ang="0">
                  <a:pos x="19" y="1140"/>
                </a:cxn>
                <a:cxn ang="0">
                  <a:pos x="11" y="1136"/>
                </a:cxn>
                <a:cxn ang="0">
                  <a:pos x="7" y="1129"/>
                </a:cxn>
                <a:cxn ang="0">
                  <a:pos x="4" y="1121"/>
                </a:cxn>
                <a:cxn ang="0">
                  <a:pos x="4" y="1113"/>
                </a:cxn>
                <a:cxn ang="0">
                  <a:pos x="0" y="1105"/>
                </a:cxn>
                <a:cxn ang="0">
                  <a:pos x="0" y="1097"/>
                </a:cxn>
                <a:cxn ang="0">
                  <a:pos x="0" y="44"/>
                </a:cxn>
                <a:cxn ang="0">
                  <a:pos x="0" y="36"/>
                </a:cxn>
                <a:cxn ang="0">
                  <a:pos x="4" y="28"/>
                </a:cxn>
                <a:cxn ang="0">
                  <a:pos x="4" y="20"/>
                </a:cxn>
                <a:cxn ang="0">
                  <a:pos x="7" y="12"/>
                </a:cxn>
                <a:cxn ang="0">
                  <a:pos x="11" y="8"/>
                </a:cxn>
                <a:cxn ang="0">
                  <a:pos x="19" y="4"/>
                </a:cxn>
                <a:cxn ang="0">
                  <a:pos x="31" y="0"/>
                </a:cxn>
              </a:cxnLst>
              <a:rect l="0" t="0" r="r" b="b"/>
              <a:pathLst>
                <a:path w="55" h="1140">
                  <a:moveTo>
                    <a:pt x="31" y="0"/>
                  </a:moveTo>
                  <a:lnTo>
                    <a:pt x="39" y="4"/>
                  </a:lnTo>
                  <a:lnTo>
                    <a:pt x="47" y="8"/>
                  </a:lnTo>
                  <a:lnTo>
                    <a:pt x="51" y="12"/>
                  </a:lnTo>
                  <a:lnTo>
                    <a:pt x="55" y="20"/>
                  </a:lnTo>
                  <a:lnTo>
                    <a:pt x="55" y="28"/>
                  </a:lnTo>
                  <a:lnTo>
                    <a:pt x="55" y="36"/>
                  </a:lnTo>
                  <a:lnTo>
                    <a:pt x="55" y="44"/>
                  </a:lnTo>
                  <a:lnTo>
                    <a:pt x="55" y="44"/>
                  </a:lnTo>
                  <a:lnTo>
                    <a:pt x="55" y="1097"/>
                  </a:lnTo>
                  <a:lnTo>
                    <a:pt x="55" y="1105"/>
                  </a:lnTo>
                  <a:lnTo>
                    <a:pt x="55" y="1113"/>
                  </a:lnTo>
                  <a:lnTo>
                    <a:pt x="55" y="1121"/>
                  </a:lnTo>
                  <a:lnTo>
                    <a:pt x="51" y="1129"/>
                  </a:lnTo>
                  <a:lnTo>
                    <a:pt x="47" y="1136"/>
                  </a:lnTo>
                  <a:lnTo>
                    <a:pt x="39" y="1140"/>
                  </a:lnTo>
                  <a:lnTo>
                    <a:pt x="27" y="1140"/>
                  </a:lnTo>
                  <a:lnTo>
                    <a:pt x="19" y="1140"/>
                  </a:lnTo>
                  <a:lnTo>
                    <a:pt x="11" y="1136"/>
                  </a:lnTo>
                  <a:lnTo>
                    <a:pt x="7" y="1129"/>
                  </a:lnTo>
                  <a:lnTo>
                    <a:pt x="4" y="1121"/>
                  </a:lnTo>
                  <a:lnTo>
                    <a:pt x="4" y="1113"/>
                  </a:lnTo>
                  <a:lnTo>
                    <a:pt x="0" y="1105"/>
                  </a:lnTo>
                  <a:lnTo>
                    <a:pt x="0" y="1097"/>
                  </a:lnTo>
                  <a:lnTo>
                    <a:pt x="0" y="44"/>
                  </a:lnTo>
                  <a:lnTo>
                    <a:pt x="0" y="36"/>
                  </a:lnTo>
                  <a:lnTo>
                    <a:pt x="4" y="28"/>
                  </a:lnTo>
                  <a:lnTo>
                    <a:pt x="4" y="20"/>
                  </a:lnTo>
                  <a:lnTo>
                    <a:pt x="7" y="12"/>
                  </a:lnTo>
                  <a:lnTo>
                    <a:pt x="11" y="8"/>
                  </a:lnTo>
                  <a:lnTo>
                    <a:pt x="19" y="4"/>
                  </a:lnTo>
                  <a:lnTo>
                    <a:pt x="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42"/>
            <p:cNvSpPr>
              <a:spLocks/>
            </p:cNvSpPr>
            <p:nvPr/>
          </p:nvSpPr>
          <p:spPr bwMode="auto">
            <a:xfrm>
              <a:off x="8106" y="4316"/>
              <a:ext cx="1233" cy="805"/>
            </a:xfrm>
            <a:custGeom>
              <a:avLst/>
              <a:gdLst/>
              <a:ahLst/>
              <a:cxnLst>
                <a:cxn ang="0">
                  <a:pos x="774" y="8"/>
                </a:cxn>
                <a:cxn ang="0">
                  <a:pos x="777" y="16"/>
                </a:cxn>
                <a:cxn ang="0">
                  <a:pos x="766" y="39"/>
                </a:cxn>
                <a:cxn ang="0">
                  <a:pos x="746" y="43"/>
                </a:cxn>
                <a:cxn ang="0">
                  <a:pos x="691" y="47"/>
                </a:cxn>
                <a:cxn ang="0">
                  <a:pos x="730" y="650"/>
                </a:cxn>
                <a:cxn ang="0">
                  <a:pos x="1060" y="103"/>
                </a:cxn>
                <a:cxn ang="0">
                  <a:pos x="1064" y="71"/>
                </a:cxn>
                <a:cxn ang="0">
                  <a:pos x="1037" y="47"/>
                </a:cxn>
                <a:cxn ang="0">
                  <a:pos x="1001" y="43"/>
                </a:cxn>
                <a:cxn ang="0">
                  <a:pos x="990" y="35"/>
                </a:cxn>
                <a:cxn ang="0">
                  <a:pos x="986" y="16"/>
                </a:cxn>
                <a:cxn ang="0">
                  <a:pos x="997" y="4"/>
                </a:cxn>
                <a:cxn ang="0">
                  <a:pos x="1068" y="4"/>
                </a:cxn>
                <a:cxn ang="0">
                  <a:pos x="1213" y="0"/>
                </a:cxn>
                <a:cxn ang="0">
                  <a:pos x="1233" y="16"/>
                </a:cxn>
                <a:cxn ang="0">
                  <a:pos x="1225" y="35"/>
                </a:cxn>
                <a:cxn ang="0">
                  <a:pos x="1206" y="43"/>
                </a:cxn>
                <a:cxn ang="0">
                  <a:pos x="1119" y="83"/>
                </a:cxn>
                <a:cxn ang="0">
                  <a:pos x="691" y="781"/>
                </a:cxn>
                <a:cxn ang="0">
                  <a:pos x="671" y="801"/>
                </a:cxn>
                <a:cxn ang="0">
                  <a:pos x="644" y="801"/>
                </a:cxn>
                <a:cxn ang="0">
                  <a:pos x="636" y="773"/>
                </a:cxn>
                <a:cxn ang="0">
                  <a:pos x="216" y="789"/>
                </a:cxn>
                <a:cxn ang="0">
                  <a:pos x="200" y="801"/>
                </a:cxn>
                <a:cxn ang="0">
                  <a:pos x="173" y="797"/>
                </a:cxn>
                <a:cxn ang="0">
                  <a:pos x="161" y="773"/>
                </a:cxn>
                <a:cxn ang="0">
                  <a:pos x="86" y="59"/>
                </a:cxn>
                <a:cxn ang="0">
                  <a:pos x="67" y="43"/>
                </a:cxn>
                <a:cxn ang="0">
                  <a:pos x="23" y="39"/>
                </a:cxn>
                <a:cxn ang="0">
                  <a:pos x="4" y="31"/>
                </a:cxn>
                <a:cxn ang="0">
                  <a:pos x="4" y="8"/>
                </a:cxn>
                <a:cxn ang="0">
                  <a:pos x="23" y="0"/>
                </a:cxn>
                <a:cxn ang="0">
                  <a:pos x="173" y="4"/>
                </a:cxn>
                <a:cxn ang="0">
                  <a:pos x="287" y="0"/>
                </a:cxn>
                <a:cxn ang="0">
                  <a:pos x="302" y="12"/>
                </a:cxn>
                <a:cxn ang="0">
                  <a:pos x="302" y="35"/>
                </a:cxn>
                <a:cxn ang="0">
                  <a:pos x="283" y="39"/>
                </a:cxn>
                <a:cxn ang="0">
                  <a:pos x="243" y="43"/>
                </a:cxn>
                <a:cxn ang="0">
                  <a:pos x="196" y="75"/>
                </a:cxn>
                <a:cxn ang="0">
                  <a:pos x="196" y="87"/>
                </a:cxn>
                <a:cxn ang="0">
                  <a:pos x="569" y="135"/>
                </a:cxn>
                <a:cxn ang="0">
                  <a:pos x="561" y="63"/>
                </a:cxn>
                <a:cxn ang="0">
                  <a:pos x="550" y="47"/>
                </a:cxn>
                <a:cxn ang="0">
                  <a:pos x="522" y="43"/>
                </a:cxn>
                <a:cxn ang="0">
                  <a:pos x="487" y="39"/>
                </a:cxn>
                <a:cxn ang="0">
                  <a:pos x="471" y="27"/>
                </a:cxn>
                <a:cxn ang="0">
                  <a:pos x="483" y="4"/>
                </a:cxn>
                <a:cxn ang="0">
                  <a:pos x="495" y="0"/>
                </a:cxn>
                <a:cxn ang="0">
                  <a:pos x="613" y="8"/>
                </a:cxn>
                <a:cxn ang="0">
                  <a:pos x="758" y="0"/>
                </a:cxn>
              </a:cxnLst>
              <a:rect l="0" t="0" r="r" b="b"/>
              <a:pathLst>
                <a:path w="1233" h="805">
                  <a:moveTo>
                    <a:pt x="758" y="0"/>
                  </a:moveTo>
                  <a:lnTo>
                    <a:pt x="766" y="4"/>
                  </a:lnTo>
                  <a:lnTo>
                    <a:pt x="774" y="8"/>
                  </a:lnTo>
                  <a:lnTo>
                    <a:pt x="777" y="12"/>
                  </a:lnTo>
                  <a:lnTo>
                    <a:pt x="777" y="16"/>
                  </a:lnTo>
                  <a:lnTo>
                    <a:pt x="777" y="16"/>
                  </a:lnTo>
                  <a:lnTo>
                    <a:pt x="777" y="27"/>
                  </a:lnTo>
                  <a:lnTo>
                    <a:pt x="774" y="35"/>
                  </a:lnTo>
                  <a:lnTo>
                    <a:pt x="766" y="39"/>
                  </a:lnTo>
                  <a:lnTo>
                    <a:pt x="762" y="39"/>
                  </a:lnTo>
                  <a:lnTo>
                    <a:pt x="754" y="39"/>
                  </a:lnTo>
                  <a:lnTo>
                    <a:pt x="746" y="43"/>
                  </a:lnTo>
                  <a:lnTo>
                    <a:pt x="734" y="43"/>
                  </a:lnTo>
                  <a:lnTo>
                    <a:pt x="711" y="43"/>
                  </a:lnTo>
                  <a:lnTo>
                    <a:pt x="691" y="47"/>
                  </a:lnTo>
                  <a:lnTo>
                    <a:pt x="675" y="59"/>
                  </a:lnTo>
                  <a:lnTo>
                    <a:pt x="668" y="75"/>
                  </a:lnTo>
                  <a:lnTo>
                    <a:pt x="730" y="650"/>
                  </a:lnTo>
                  <a:lnTo>
                    <a:pt x="1048" y="123"/>
                  </a:lnTo>
                  <a:lnTo>
                    <a:pt x="1052" y="115"/>
                  </a:lnTo>
                  <a:lnTo>
                    <a:pt x="1060" y="103"/>
                  </a:lnTo>
                  <a:lnTo>
                    <a:pt x="1064" y="91"/>
                  </a:lnTo>
                  <a:lnTo>
                    <a:pt x="1064" y="83"/>
                  </a:lnTo>
                  <a:lnTo>
                    <a:pt x="1064" y="71"/>
                  </a:lnTo>
                  <a:lnTo>
                    <a:pt x="1056" y="59"/>
                  </a:lnTo>
                  <a:lnTo>
                    <a:pt x="1048" y="51"/>
                  </a:lnTo>
                  <a:lnTo>
                    <a:pt x="1037" y="47"/>
                  </a:lnTo>
                  <a:lnTo>
                    <a:pt x="1025" y="43"/>
                  </a:lnTo>
                  <a:lnTo>
                    <a:pt x="1013" y="43"/>
                  </a:lnTo>
                  <a:lnTo>
                    <a:pt x="1001" y="43"/>
                  </a:lnTo>
                  <a:lnTo>
                    <a:pt x="997" y="39"/>
                  </a:lnTo>
                  <a:lnTo>
                    <a:pt x="993" y="39"/>
                  </a:lnTo>
                  <a:lnTo>
                    <a:pt x="990" y="35"/>
                  </a:lnTo>
                  <a:lnTo>
                    <a:pt x="986" y="31"/>
                  </a:lnTo>
                  <a:lnTo>
                    <a:pt x="982" y="27"/>
                  </a:lnTo>
                  <a:lnTo>
                    <a:pt x="986" y="16"/>
                  </a:lnTo>
                  <a:lnTo>
                    <a:pt x="986" y="8"/>
                  </a:lnTo>
                  <a:lnTo>
                    <a:pt x="993" y="4"/>
                  </a:lnTo>
                  <a:lnTo>
                    <a:pt x="997" y="4"/>
                  </a:lnTo>
                  <a:lnTo>
                    <a:pt x="1001" y="0"/>
                  </a:lnTo>
                  <a:lnTo>
                    <a:pt x="1005" y="0"/>
                  </a:lnTo>
                  <a:lnTo>
                    <a:pt x="1068" y="4"/>
                  </a:lnTo>
                  <a:lnTo>
                    <a:pt x="1131" y="8"/>
                  </a:lnTo>
                  <a:lnTo>
                    <a:pt x="1174" y="4"/>
                  </a:lnTo>
                  <a:lnTo>
                    <a:pt x="1213" y="0"/>
                  </a:lnTo>
                  <a:lnTo>
                    <a:pt x="1225" y="4"/>
                  </a:lnTo>
                  <a:lnTo>
                    <a:pt x="1229" y="8"/>
                  </a:lnTo>
                  <a:lnTo>
                    <a:pt x="1233" y="16"/>
                  </a:lnTo>
                  <a:lnTo>
                    <a:pt x="1233" y="27"/>
                  </a:lnTo>
                  <a:lnTo>
                    <a:pt x="1229" y="31"/>
                  </a:lnTo>
                  <a:lnTo>
                    <a:pt x="1225" y="35"/>
                  </a:lnTo>
                  <a:lnTo>
                    <a:pt x="1217" y="39"/>
                  </a:lnTo>
                  <a:lnTo>
                    <a:pt x="1213" y="39"/>
                  </a:lnTo>
                  <a:lnTo>
                    <a:pt x="1206" y="43"/>
                  </a:lnTo>
                  <a:lnTo>
                    <a:pt x="1170" y="47"/>
                  </a:lnTo>
                  <a:lnTo>
                    <a:pt x="1139" y="63"/>
                  </a:lnTo>
                  <a:lnTo>
                    <a:pt x="1119" y="83"/>
                  </a:lnTo>
                  <a:lnTo>
                    <a:pt x="1100" y="103"/>
                  </a:lnTo>
                  <a:lnTo>
                    <a:pt x="1080" y="135"/>
                  </a:lnTo>
                  <a:lnTo>
                    <a:pt x="691" y="781"/>
                  </a:lnTo>
                  <a:lnTo>
                    <a:pt x="687" y="789"/>
                  </a:lnTo>
                  <a:lnTo>
                    <a:pt x="679" y="797"/>
                  </a:lnTo>
                  <a:lnTo>
                    <a:pt x="671" y="801"/>
                  </a:lnTo>
                  <a:lnTo>
                    <a:pt x="660" y="805"/>
                  </a:lnTo>
                  <a:lnTo>
                    <a:pt x="652" y="801"/>
                  </a:lnTo>
                  <a:lnTo>
                    <a:pt x="644" y="801"/>
                  </a:lnTo>
                  <a:lnTo>
                    <a:pt x="640" y="793"/>
                  </a:lnTo>
                  <a:lnTo>
                    <a:pt x="636" y="785"/>
                  </a:lnTo>
                  <a:lnTo>
                    <a:pt x="636" y="773"/>
                  </a:lnTo>
                  <a:lnTo>
                    <a:pt x="573" y="195"/>
                  </a:lnTo>
                  <a:lnTo>
                    <a:pt x="220" y="781"/>
                  </a:lnTo>
                  <a:lnTo>
                    <a:pt x="216" y="789"/>
                  </a:lnTo>
                  <a:lnTo>
                    <a:pt x="212" y="793"/>
                  </a:lnTo>
                  <a:lnTo>
                    <a:pt x="208" y="797"/>
                  </a:lnTo>
                  <a:lnTo>
                    <a:pt x="200" y="801"/>
                  </a:lnTo>
                  <a:lnTo>
                    <a:pt x="188" y="805"/>
                  </a:lnTo>
                  <a:lnTo>
                    <a:pt x="177" y="801"/>
                  </a:lnTo>
                  <a:lnTo>
                    <a:pt x="173" y="797"/>
                  </a:lnTo>
                  <a:lnTo>
                    <a:pt x="169" y="793"/>
                  </a:lnTo>
                  <a:lnTo>
                    <a:pt x="165" y="785"/>
                  </a:lnTo>
                  <a:lnTo>
                    <a:pt x="161" y="773"/>
                  </a:lnTo>
                  <a:lnTo>
                    <a:pt x="86" y="75"/>
                  </a:lnTo>
                  <a:lnTo>
                    <a:pt x="86" y="67"/>
                  </a:lnTo>
                  <a:lnTo>
                    <a:pt x="86" y="59"/>
                  </a:lnTo>
                  <a:lnTo>
                    <a:pt x="82" y="51"/>
                  </a:lnTo>
                  <a:lnTo>
                    <a:pt x="75" y="47"/>
                  </a:lnTo>
                  <a:lnTo>
                    <a:pt x="67" y="43"/>
                  </a:lnTo>
                  <a:lnTo>
                    <a:pt x="51" y="43"/>
                  </a:lnTo>
                  <a:lnTo>
                    <a:pt x="31" y="43"/>
                  </a:lnTo>
                  <a:lnTo>
                    <a:pt x="23" y="39"/>
                  </a:lnTo>
                  <a:lnTo>
                    <a:pt x="16" y="39"/>
                  </a:lnTo>
                  <a:lnTo>
                    <a:pt x="8" y="39"/>
                  </a:lnTo>
                  <a:lnTo>
                    <a:pt x="4" y="31"/>
                  </a:lnTo>
                  <a:lnTo>
                    <a:pt x="0" y="23"/>
                  </a:lnTo>
                  <a:lnTo>
                    <a:pt x="0" y="16"/>
                  </a:lnTo>
                  <a:lnTo>
                    <a:pt x="4" y="8"/>
                  </a:lnTo>
                  <a:lnTo>
                    <a:pt x="12" y="4"/>
                  </a:lnTo>
                  <a:lnTo>
                    <a:pt x="16" y="4"/>
                  </a:lnTo>
                  <a:lnTo>
                    <a:pt x="23" y="0"/>
                  </a:lnTo>
                  <a:lnTo>
                    <a:pt x="82" y="4"/>
                  </a:lnTo>
                  <a:lnTo>
                    <a:pt x="141" y="8"/>
                  </a:lnTo>
                  <a:lnTo>
                    <a:pt x="173" y="4"/>
                  </a:lnTo>
                  <a:lnTo>
                    <a:pt x="216" y="4"/>
                  </a:lnTo>
                  <a:lnTo>
                    <a:pt x="255" y="4"/>
                  </a:lnTo>
                  <a:lnTo>
                    <a:pt x="287" y="0"/>
                  </a:lnTo>
                  <a:lnTo>
                    <a:pt x="294" y="4"/>
                  </a:lnTo>
                  <a:lnTo>
                    <a:pt x="302" y="8"/>
                  </a:lnTo>
                  <a:lnTo>
                    <a:pt x="302" y="12"/>
                  </a:lnTo>
                  <a:lnTo>
                    <a:pt x="306" y="16"/>
                  </a:lnTo>
                  <a:lnTo>
                    <a:pt x="302" y="27"/>
                  </a:lnTo>
                  <a:lnTo>
                    <a:pt x="302" y="35"/>
                  </a:lnTo>
                  <a:lnTo>
                    <a:pt x="294" y="39"/>
                  </a:lnTo>
                  <a:lnTo>
                    <a:pt x="291" y="39"/>
                  </a:lnTo>
                  <a:lnTo>
                    <a:pt x="283" y="39"/>
                  </a:lnTo>
                  <a:lnTo>
                    <a:pt x="275" y="43"/>
                  </a:lnTo>
                  <a:lnTo>
                    <a:pt x="263" y="43"/>
                  </a:lnTo>
                  <a:lnTo>
                    <a:pt x="243" y="43"/>
                  </a:lnTo>
                  <a:lnTo>
                    <a:pt x="220" y="47"/>
                  </a:lnTo>
                  <a:lnTo>
                    <a:pt x="204" y="59"/>
                  </a:lnTo>
                  <a:lnTo>
                    <a:pt x="196" y="75"/>
                  </a:lnTo>
                  <a:lnTo>
                    <a:pt x="196" y="75"/>
                  </a:lnTo>
                  <a:lnTo>
                    <a:pt x="196" y="83"/>
                  </a:lnTo>
                  <a:lnTo>
                    <a:pt x="196" y="87"/>
                  </a:lnTo>
                  <a:lnTo>
                    <a:pt x="196" y="91"/>
                  </a:lnTo>
                  <a:lnTo>
                    <a:pt x="259" y="650"/>
                  </a:lnTo>
                  <a:lnTo>
                    <a:pt x="569" y="135"/>
                  </a:lnTo>
                  <a:lnTo>
                    <a:pt x="565" y="103"/>
                  </a:lnTo>
                  <a:lnTo>
                    <a:pt x="561" y="75"/>
                  </a:lnTo>
                  <a:lnTo>
                    <a:pt x="561" y="63"/>
                  </a:lnTo>
                  <a:lnTo>
                    <a:pt x="558" y="55"/>
                  </a:lnTo>
                  <a:lnTo>
                    <a:pt x="554" y="51"/>
                  </a:lnTo>
                  <a:lnTo>
                    <a:pt x="550" y="47"/>
                  </a:lnTo>
                  <a:lnTo>
                    <a:pt x="542" y="47"/>
                  </a:lnTo>
                  <a:lnTo>
                    <a:pt x="534" y="43"/>
                  </a:lnTo>
                  <a:lnTo>
                    <a:pt x="522" y="43"/>
                  </a:lnTo>
                  <a:lnTo>
                    <a:pt x="503" y="43"/>
                  </a:lnTo>
                  <a:lnTo>
                    <a:pt x="495" y="39"/>
                  </a:lnTo>
                  <a:lnTo>
                    <a:pt x="487" y="39"/>
                  </a:lnTo>
                  <a:lnTo>
                    <a:pt x="479" y="39"/>
                  </a:lnTo>
                  <a:lnTo>
                    <a:pt x="475" y="35"/>
                  </a:lnTo>
                  <a:lnTo>
                    <a:pt x="471" y="27"/>
                  </a:lnTo>
                  <a:lnTo>
                    <a:pt x="475" y="16"/>
                  </a:lnTo>
                  <a:lnTo>
                    <a:pt x="479" y="8"/>
                  </a:lnTo>
                  <a:lnTo>
                    <a:pt x="483" y="4"/>
                  </a:lnTo>
                  <a:lnTo>
                    <a:pt x="487" y="4"/>
                  </a:lnTo>
                  <a:lnTo>
                    <a:pt x="491" y="0"/>
                  </a:lnTo>
                  <a:lnTo>
                    <a:pt x="495" y="0"/>
                  </a:lnTo>
                  <a:lnTo>
                    <a:pt x="522" y="4"/>
                  </a:lnTo>
                  <a:lnTo>
                    <a:pt x="589" y="4"/>
                  </a:lnTo>
                  <a:lnTo>
                    <a:pt x="613" y="8"/>
                  </a:lnTo>
                  <a:lnTo>
                    <a:pt x="652" y="8"/>
                  </a:lnTo>
                  <a:lnTo>
                    <a:pt x="687" y="4"/>
                  </a:lnTo>
                  <a:lnTo>
                    <a:pt x="7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43"/>
            <p:cNvSpPr>
              <a:spLocks noEditPoints="1"/>
            </p:cNvSpPr>
            <p:nvPr/>
          </p:nvSpPr>
          <p:spPr bwMode="auto">
            <a:xfrm>
              <a:off x="9241" y="4722"/>
              <a:ext cx="369" cy="694"/>
            </a:xfrm>
            <a:custGeom>
              <a:avLst/>
              <a:gdLst/>
              <a:ahLst/>
              <a:cxnLst>
                <a:cxn ang="0">
                  <a:pos x="283" y="184"/>
                </a:cxn>
                <a:cxn ang="0">
                  <a:pos x="334" y="224"/>
                </a:cxn>
                <a:cxn ang="0">
                  <a:pos x="338" y="272"/>
                </a:cxn>
                <a:cxn ang="0">
                  <a:pos x="267" y="567"/>
                </a:cxn>
                <a:cxn ang="0">
                  <a:pos x="220" y="643"/>
                </a:cxn>
                <a:cxn ang="0">
                  <a:pos x="149" y="682"/>
                </a:cxn>
                <a:cxn ang="0">
                  <a:pos x="86" y="694"/>
                </a:cxn>
                <a:cxn ang="0">
                  <a:pos x="23" y="678"/>
                </a:cxn>
                <a:cxn ang="0">
                  <a:pos x="0" y="639"/>
                </a:cxn>
                <a:cxn ang="0">
                  <a:pos x="8" y="611"/>
                </a:cxn>
                <a:cxn ang="0">
                  <a:pos x="31" y="591"/>
                </a:cxn>
                <a:cxn ang="0">
                  <a:pos x="59" y="591"/>
                </a:cxn>
                <a:cxn ang="0">
                  <a:pos x="74" y="603"/>
                </a:cxn>
                <a:cxn ang="0">
                  <a:pos x="82" y="619"/>
                </a:cxn>
                <a:cxn ang="0">
                  <a:pos x="78" y="635"/>
                </a:cxn>
                <a:cxn ang="0">
                  <a:pos x="67" y="654"/>
                </a:cxn>
                <a:cxn ang="0">
                  <a:pos x="63" y="666"/>
                </a:cxn>
                <a:cxn ang="0">
                  <a:pos x="86" y="666"/>
                </a:cxn>
                <a:cxn ang="0">
                  <a:pos x="153" y="639"/>
                </a:cxn>
                <a:cxn ang="0">
                  <a:pos x="200" y="567"/>
                </a:cxn>
                <a:cxn ang="0">
                  <a:pos x="271" y="268"/>
                </a:cxn>
                <a:cxn ang="0">
                  <a:pos x="275" y="248"/>
                </a:cxn>
                <a:cxn ang="0">
                  <a:pos x="271" y="236"/>
                </a:cxn>
                <a:cxn ang="0">
                  <a:pos x="267" y="220"/>
                </a:cxn>
                <a:cxn ang="0">
                  <a:pos x="251" y="208"/>
                </a:cxn>
                <a:cxn ang="0">
                  <a:pos x="216" y="208"/>
                </a:cxn>
                <a:cxn ang="0">
                  <a:pos x="153" y="256"/>
                </a:cxn>
                <a:cxn ang="0">
                  <a:pos x="122" y="307"/>
                </a:cxn>
                <a:cxn ang="0">
                  <a:pos x="114" y="315"/>
                </a:cxn>
                <a:cxn ang="0">
                  <a:pos x="102" y="315"/>
                </a:cxn>
                <a:cxn ang="0">
                  <a:pos x="94" y="311"/>
                </a:cxn>
                <a:cxn ang="0">
                  <a:pos x="90" y="304"/>
                </a:cxn>
                <a:cxn ang="0">
                  <a:pos x="110" y="264"/>
                </a:cxn>
                <a:cxn ang="0">
                  <a:pos x="161" y="208"/>
                </a:cxn>
                <a:cxn ang="0">
                  <a:pos x="243" y="180"/>
                </a:cxn>
                <a:cxn ang="0">
                  <a:pos x="345" y="0"/>
                </a:cxn>
                <a:cxn ang="0">
                  <a:pos x="361" y="12"/>
                </a:cxn>
                <a:cxn ang="0">
                  <a:pos x="369" y="36"/>
                </a:cxn>
                <a:cxn ang="0">
                  <a:pos x="357" y="60"/>
                </a:cxn>
                <a:cxn ang="0">
                  <a:pos x="334" y="80"/>
                </a:cxn>
                <a:cxn ang="0">
                  <a:pos x="310" y="80"/>
                </a:cxn>
                <a:cxn ang="0">
                  <a:pos x="290" y="68"/>
                </a:cxn>
                <a:cxn ang="0">
                  <a:pos x="287" y="48"/>
                </a:cxn>
                <a:cxn ang="0">
                  <a:pos x="294" y="20"/>
                </a:cxn>
                <a:cxn ang="0">
                  <a:pos x="318" y="4"/>
                </a:cxn>
              </a:cxnLst>
              <a:rect l="0" t="0" r="r" b="b"/>
              <a:pathLst>
                <a:path w="369" h="694">
                  <a:moveTo>
                    <a:pt x="243" y="180"/>
                  </a:moveTo>
                  <a:lnTo>
                    <a:pt x="283" y="184"/>
                  </a:lnTo>
                  <a:lnTo>
                    <a:pt x="314" y="200"/>
                  </a:lnTo>
                  <a:lnTo>
                    <a:pt x="334" y="224"/>
                  </a:lnTo>
                  <a:lnTo>
                    <a:pt x="342" y="256"/>
                  </a:lnTo>
                  <a:lnTo>
                    <a:pt x="338" y="272"/>
                  </a:lnTo>
                  <a:lnTo>
                    <a:pt x="338" y="284"/>
                  </a:lnTo>
                  <a:lnTo>
                    <a:pt x="267" y="567"/>
                  </a:lnTo>
                  <a:lnTo>
                    <a:pt x="247" y="611"/>
                  </a:lnTo>
                  <a:lnTo>
                    <a:pt x="220" y="643"/>
                  </a:lnTo>
                  <a:lnTo>
                    <a:pt x="184" y="666"/>
                  </a:lnTo>
                  <a:lnTo>
                    <a:pt x="149" y="682"/>
                  </a:lnTo>
                  <a:lnTo>
                    <a:pt x="114" y="690"/>
                  </a:lnTo>
                  <a:lnTo>
                    <a:pt x="86" y="694"/>
                  </a:lnTo>
                  <a:lnTo>
                    <a:pt x="51" y="690"/>
                  </a:lnTo>
                  <a:lnTo>
                    <a:pt x="23" y="678"/>
                  </a:lnTo>
                  <a:lnTo>
                    <a:pt x="4" y="662"/>
                  </a:lnTo>
                  <a:lnTo>
                    <a:pt x="0" y="639"/>
                  </a:lnTo>
                  <a:lnTo>
                    <a:pt x="0" y="623"/>
                  </a:lnTo>
                  <a:lnTo>
                    <a:pt x="8" y="611"/>
                  </a:lnTo>
                  <a:lnTo>
                    <a:pt x="16" y="599"/>
                  </a:lnTo>
                  <a:lnTo>
                    <a:pt x="31" y="591"/>
                  </a:lnTo>
                  <a:lnTo>
                    <a:pt x="47" y="591"/>
                  </a:lnTo>
                  <a:lnTo>
                    <a:pt x="59" y="591"/>
                  </a:lnTo>
                  <a:lnTo>
                    <a:pt x="71" y="595"/>
                  </a:lnTo>
                  <a:lnTo>
                    <a:pt x="74" y="603"/>
                  </a:lnTo>
                  <a:lnTo>
                    <a:pt x="78" y="611"/>
                  </a:lnTo>
                  <a:lnTo>
                    <a:pt x="82" y="619"/>
                  </a:lnTo>
                  <a:lnTo>
                    <a:pt x="78" y="627"/>
                  </a:lnTo>
                  <a:lnTo>
                    <a:pt x="78" y="635"/>
                  </a:lnTo>
                  <a:lnTo>
                    <a:pt x="74" y="647"/>
                  </a:lnTo>
                  <a:lnTo>
                    <a:pt x="67" y="654"/>
                  </a:lnTo>
                  <a:lnTo>
                    <a:pt x="55" y="662"/>
                  </a:lnTo>
                  <a:lnTo>
                    <a:pt x="63" y="666"/>
                  </a:lnTo>
                  <a:lnTo>
                    <a:pt x="74" y="666"/>
                  </a:lnTo>
                  <a:lnTo>
                    <a:pt x="86" y="666"/>
                  </a:lnTo>
                  <a:lnTo>
                    <a:pt x="122" y="658"/>
                  </a:lnTo>
                  <a:lnTo>
                    <a:pt x="153" y="639"/>
                  </a:lnTo>
                  <a:lnTo>
                    <a:pt x="181" y="607"/>
                  </a:lnTo>
                  <a:lnTo>
                    <a:pt x="200" y="567"/>
                  </a:lnTo>
                  <a:lnTo>
                    <a:pt x="200" y="567"/>
                  </a:lnTo>
                  <a:lnTo>
                    <a:pt x="271" y="268"/>
                  </a:lnTo>
                  <a:lnTo>
                    <a:pt x="275" y="260"/>
                  </a:lnTo>
                  <a:lnTo>
                    <a:pt x="275" y="248"/>
                  </a:lnTo>
                  <a:lnTo>
                    <a:pt x="275" y="244"/>
                  </a:lnTo>
                  <a:lnTo>
                    <a:pt x="271" y="236"/>
                  </a:lnTo>
                  <a:lnTo>
                    <a:pt x="271" y="228"/>
                  </a:lnTo>
                  <a:lnTo>
                    <a:pt x="267" y="220"/>
                  </a:lnTo>
                  <a:lnTo>
                    <a:pt x="259" y="212"/>
                  </a:lnTo>
                  <a:lnTo>
                    <a:pt x="251" y="208"/>
                  </a:lnTo>
                  <a:lnTo>
                    <a:pt x="239" y="204"/>
                  </a:lnTo>
                  <a:lnTo>
                    <a:pt x="216" y="208"/>
                  </a:lnTo>
                  <a:lnTo>
                    <a:pt x="184" y="224"/>
                  </a:lnTo>
                  <a:lnTo>
                    <a:pt x="153" y="256"/>
                  </a:lnTo>
                  <a:lnTo>
                    <a:pt x="122" y="304"/>
                  </a:lnTo>
                  <a:lnTo>
                    <a:pt x="122" y="307"/>
                  </a:lnTo>
                  <a:lnTo>
                    <a:pt x="118" y="311"/>
                  </a:lnTo>
                  <a:lnTo>
                    <a:pt x="114" y="315"/>
                  </a:lnTo>
                  <a:lnTo>
                    <a:pt x="106" y="315"/>
                  </a:lnTo>
                  <a:lnTo>
                    <a:pt x="102" y="315"/>
                  </a:lnTo>
                  <a:lnTo>
                    <a:pt x="98" y="315"/>
                  </a:lnTo>
                  <a:lnTo>
                    <a:pt x="94" y="311"/>
                  </a:lnTo>
                  <a:lnTo>
                    <a:pt x="90" y="307"/>
                  </a:lnTo>
                  <a:lnTo>
                    <a:pt x="90" y="304"/>
                  </a:lnTo>
                  <a:lnTo>
                    <a:pt x="94" y="288"/>
                  </a:lnTo>
                  <a:lnTo>
                    <a:pt x="110" y="264"/>
                  </a:lnTo>
                  <a:lnTo>
                    <a:pt x="133" y="236"/>
                  </a:lnTo>
                  <a:lnTo>
                    <a:pt x="161" y="208"/>
                  </a:lnTo>
                  <a:lnTo>
                    <a:pt x="200" y="188"/>
                  </a:lnTo>
                  <a:lnTo>
                    <a:pt x="243" y="180"/>
                  </a:lnTo>
                  <a:close/>
                  <a:moveTo>
                    <a:pt x="334" y="0"/>
                  </a:moveTo>
                  <a:lnTo>
                    <a:pt x="345" y="0"/>
                  </a:lnTo>
                  <a:lnTo>
                    <a:pt x="357" y="8"/>
                  </a:lnTo>
                  <a:lnTo>
                    <a:pt x="361" y="12"/>
                  </a:lnTo>
                  <a:lnTo>
                    <a:pt x="365" y="24"/>
                  </a:lnTo>
                  <a:lnTo>
                    <a:pt x="369" y="36"/>
                  </a:lnTo>
                  <a:lnTo>
                    <a:pt x="365" y="48"/>
                  </a:lnTo>
                  <a:lnTo>
                    <a:pt x="357" y="60"/>
                  </a:lnTo>
                  <a:lnTo>
                    <a:pt x="349" y="72"/>
                  </a:lnTo>
                  <a:lnTo>
                    <a:pt x="334" y="80"/>
                  </a:lnTo>
                  <a:lnTo>
                    <a:pt x="318" y="80"/>
                  </a:lnTo>
                  <a:lnTo>
                    <a:pt x="310" y="80"/>
                  </a:lnTo>
                  <a:lnTo>
                    <a:pt x="298" y="76"/>
                  </a:lnTo>
                  <a:lnTo>
                    <a:pt x="290" y="68"/>
                  </a:lnTo>
                  <a:lnTo>
                    <a:pt x="287" y="60"/>
                  </a:lnTo>
                  <a:lnTo>
                    <a:pt x="287" y="48"/>
                  </a:lnTo>
                  <a:lnTo>
                    <a:pt x="287" y="36"/>
                  </a:lnTo>
                  <a:lnTo>
                    <a:pt x="294" y="20"/>
                  </a:lnTo>
                  <a:lnTo>
                    <a:pt x="306" y="12"/>
                  </a:lnTo>
                  <a:lnTo>
                    <a:pt x="318" y="4"/>
                  </a:lnTo>
                  <a:lnTo>
                    <a:pt x="3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44"/>
            <p:cNvSpPr>
              <a:spLocks/>
            </p:cNvSpPr>
            <p:nvPr/>
          </p:nvSpPr>
          <p:spPr bwMode="auto">
            <a:xfrm>
              <a:off x="9928" y="4782"/>
              <a:ext cx="758" cy="56"/>
            </a:xfrm>
            <a:custGeom>
              <a:avLst/>
              <a:gdLst/>
              <a:ahLst/>
              <a:cxnLst>
                <a:cxn ang="0">
                  <a:pos x="43" y="0"/>
                </a:cxn>
                <a:cxn ang="0">
                  <a:pos x="715" y="0"/>
                </a:cxn>
                <a:cxn ang="0">
                  <a:pos x="723" y="0"/>
                </a:cxn>
                <a:cxn ang="0">
                  <a:pos x="731" y="0"/>
                </a:cxn>
                <a:cxn ang="0">
                  <a:pos x="742" y="0"/>
                </a:cxn>
                <a:cxn ang="0">
                  <a:pos x="746" y="4"/>
                </a:cxn>
                <a:cxn ang="0">
                  <a:pos x="754" y="12"/>
                </a:cxn>
                <a:cxn ang="0">
                  <a:pos x="758" y="20"/>
                </a:cxn>
                <a:cxn ang="0">
                  <a:pos x="758" y="28"/>
                </a:cxn>
                <a:cxn ang="0">
                  <a:pos x="758" y="40"/>
                </a:cxn>
                <a:cxn ang="0">
                  <a:pos x="754" y="48"/>
                </a:cxn>
                <a:cxn ang="0">
                  <a:pos x="746" y="52"/>
                </a:cxn>
                <a:cxn ang="0">
                  <a:pos x="738" y="52"/>
                </a:cxn>
                <a:cxn ang="0">
                  <a:pos x="731" y="56"/>
                </a:cxn>
                <a:cxn ang="0">
                  <a:pos x="723" y="56"/>
                </a:cxn>
                <a:cxn ang="0">
                  <a:pos x="715" y="56"/>
                </a:cxn>
                <a:cxn ang="0">
                  <a:pos x="715" y="56"/>
                </a:cxn>
                <a:cxn ang="0">
                  <a:pos x="43" y="56"/>
                </a:cxn>
                <a:cxn ang="0">
                  <a:pos x="35" y="56"/>
                </a:cxn>
                <a:cxn ang="0">
                  <a:pos x="28" y="56"/>
                </a:cxn>
                <a:cxn ang="0">
                  <a:pos x="20" y="52"/>
                </a:cxn>
                <a:cxn ang="0">
                  <a:pos x="12" y="52"/>
                </a:cxn>
                <a:cxn ang="0">
                  <a:pos x="4" y="44"/>
                </a:cxn>
                <a:cxn ang="0">
                  <a:pos x="0" y="36"/>
                </a:cxn>
                <a:cxn ang="0">
                  <a:pos x="0" y="28"/>
                </a:cxn>
                <a:cxn ang="0">
                  <a:pos x="0" y="16"/>
                </a:cxn>
                <a:cxn ang="0">
                  <a:pos x="4" y="8"/>
                </a:cxn>
                <a:cxn ang="0">
                  <a:pos x="12" y="4"/>
                </a:cxn>
                <a:cxn ang="0">
                  <a:pos x="20" y="0"/>
                </a:cxn>
                <a:cxn ang="0">
                  <a:pos x="28" y="0"/>
                </a:cxn>
                <a:cxn ang="0">
                  <a:pos x="35" y="0"/>
                </a:cxn>
                <a:cxn ang="0">
                  <a:pos x="43" y="0"/>
                </a:cxn>
              </a:cxnLst>
              <a:rect l="0" t="0" r="r" b="b"/>
              <a:pathLst>
                <a:path w="758" h="56">
                  <a:moveTo>
                    <a:pt x="43" y="0"/>
                  </a:moveTo>
                  <a:lnTo>
                    <a:pt x="715" y="0"/>
                  </a:lnTo>
                  <a:lnTo>
                    <a:pt x="723" y="0"/>
                  </a:lnTo>
                  <a:lnTo>
                    <a:pt x="731" y="0"/>
                  </a:lnTo>
                  <a:lnTo>
                    <a:pt x="742" y="0"/>
                  </a:lnTo>
                  <a:lnTo>
                    <a:pt x="746" y="4"/>
                  </a:lnTo>
                  <a:lnTo>
                    <a:pt x="754" y="12"/>
                  </a:lnTo>
                  <a:lnTo>
                    <a:pt x="758" y="20"/>
                  </a:lnTo>
                  <a:lnTo>
                    <a:pt x="758" y="28"/>
                  </a:lnTo>
                  <a:lnTo>
                    <a:pt x="758" y="40"/>
                  </a:lnTo>
                  <a:lnTo>
                    <a:pt x="754" y="48"/>
                  </a:lnTo>
                  <a:lnTo>
                    <a:pt x="746" y="52"/>
                  </a:lnTo>
                  <a:lnTo>
                    <a:pt x="738" y="52"/>
                  </a:lnTo>
                  <a:lnTo>
                    <a:pt x="731" y="56"/>
                  </a:lnTo>
                  <a:lnTo>
                    <a:pt x="723" y="56"/>
                  </a:lnTo>
                  <a:lnTo>
                    <a:pt x="715" y="56"/>
                  </a:lnTo>
                  <a:lnTo>
                    <a:pt x="715" y="56"/>
                  </a:lnTo>
                  <a:lnTo>
                    <a:pt x="43" y="56"/>
                  </a:lnTo>
                  <a:lnTo>
                    <a:pt x="35" y="56"/>
                  </a:lnTo>
                  <a:lnTo>
                    <a:pt x="28" y="56"/>
                  </a:lnTo>
                  <a:lnTo>
                    <a:pt x="20" y="52"/>
                  </a:lnTo>
                  <a:lnTo>
                    <a:pt x="12" y="52"/>
                  </a:lnTo>
                  <a:lnTo>
                    <a:pt x="4" y="44"/>
                  </a:lnTo>
                  <a:lnTo>
                    <a:pt x="0" y="36"/>
                  </a:lnTo>
                  <a:lnTo>
                    <a:pt x="0" y="28"/>
                  </a:lnTo>
                  <a:lnTo>
                    <a:pt x="0" y="16"/>
                  </a:lnTo>
                  <a:lnTo>
                    <a:pt x="4" y="8"/>
                  </a:lnTo>
                  <a:lnTo>
                    <a:pt x="12" y="4"/>
                  </a:lnTo>
                  <a:lnTo>
                    <a:pt x="20" y="0"/>
                  </a:lnTo>
                  <a:lnTo>
                    <a:pt x="28" y="0"/>
                  </a:lnTo>
                  <a:lnTo>
                    <a:pt x="35" y="0"/>
                  </a:lnTo>
                  <a:lnTo>
                    <a:pt x="4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45"/>
            <p:cNvSpPr>
              <a:spLocks/>
            </p:cNvSpPr>
            <p:nvPr/>
          </p:nvSpPr>
          <p:spPr bwMode="auto">
            <a:xfrm>
              <a:off x="10890" y="4316"/>
              <a:ext cx="1233" cy="805"/>
            </a:xfrm>
            <a:custGeom>
              <a:avLst/>
              <a:gdLst/>
              <a:ahLst/>
              <a:cxnLst>
                <a:cxn ang="0">
                  <a:pos x="774" y="8"/>
                </a:cxn>
                <a:cxn ang="0">
                  <a:pos x="778" y="16"/>
                </a:cxn>
                <a:cxn ang="0">
                  <a:pos x="766" y="39"/>
                </a:cxn>
                <a:cxn ang="0">
                  <a:pos x="747" y="43"/>
                </a:cxn>
                <a:cxn ang="0">
                  <a:pos x="692" y="47"/>
                </a:cxn>
                <a:cxn ang="0">
                  <a:pos x="731" y="650"/>
                </a:cxn>
                <a:cxn ang="0">
                  <a:pos x="1061" y="103"/>
                </a:cxn>
                <a:cxn ang="0">
                  <a:pos x="1065" y="71"/>
                </a:cxn>
                <a:cxn ang="0">
                  <a:pos x="1037" y="47"/>
                </a:cxn>
                <a:cxn ang="0">
                  <a:pos x="1002" y="43"/>
                </a:cxn>
                <a:cxn ang="0">
                  <a:pos x="990" y="35"/>
                </a:cxn>
                <a:cxn ang="0">
                  <a:pos x="986" y="16"/>
                </a:cxn>
                <a:cxn ang="0">
                  <a:pos x="998" y="4"/>
                </a:cxn>
                <a:cxn ang="0">
                  <a:pos x="1069" y="4"/>
                </a:cxn>
                <a:cxn ang="0">
                  <a:pos x="1214" y="0"/>
                </a:cxn>
                <a:cxn ang="0">
                  <a:pos x="1233" y="16"/>
                </a:cxn>
                <a:cxn ang="0">
                  <a:pos x="1226" y="35"/>
                </a:cxn>
                <a:cxn ang="0">
                  <a:pos x="1206" y="43"/>
                </a:cxn>
                <a:cxn ang="0">
                  <a:pos x="1120" y="83"/>
                </a:cxn>
                <a:cxn ang="0">
                  <a:pos x="692" y="781"/>
                </a:cxn>
                <a:cxn ang="0">
                  <a:pos x="672" y="801"/>
                </a:cxn>
                <a:cxn ang="0">
                  <a:pos x="644" y="801"/>
                </a:cxn>
                <a:cxn ang="0">
                  <a:pos x="637" y="773"/>
                </a:cxn>
                <a:cxn ang="0">
                  <a:pos x="216" y="789"/>
                </a:cxn>
                <a:cxn ang="0">
                  <a:pos x="201" y="801"/>
                </a:cxn>
                <a:cxn ang="0">
                  <a:pos x="173" y="797"/>
                </a:cxn>
                <a:cxn ang="0">
                  <a:pos x="161" y="773"/>
                </a:cxn>
                <a:cxn ang="0">
                  <a:pos x="87" y="59"/>
                </a:cxn>
                <a:cxn ang="0">
                  <a:pos x="67" y="43"/>
                </a:cxn>
                <a:cxn ang="0">
                  <a:pos x="24" y="39"/>
                </a:cxn>
                <a:cxn ang="0">
                  <a:pos x="0" y="31"/>
                </a:cxn>
                <a:cxn ang="0">
                  <a:pos x="4" y="8"/>
                </a:cxn>
                <a:cxn ang="0">
                  <a:pos x="24" y="0"/>
                </a:cxn>
                <a:cxn ang="0">
                  <a:pos x="173" y="4"/>
                </a:cxn>
                <a:cxn ang="0">
                  <a:pos x="287" y="0"/>
                </a:cxn>
                <a:cxn ang="0">
                  <a:pos x="303" y="12"/>
                </a:cxn>
                <a:cxn ang="0">
                  <a:pos x="303" y="35"/>
                </a:cxn>
                <a:cxn ang="0">
                  <a:pos x="283" y="39"/>
                </a:cxn>
                <a:cxn ang="0">
                  <a:pos x="244" y="43"/>
                </a:cxn>
                <a:cxn ang="0">
                  <a:pos x="197" y="75"/>
                </a:cxn>
                <a:cxn ang="0">
                  <a:pos x="197" y="87"/>
                </a:cxn>
                <a:cxn ang="0">
                  <a:pos x="570" y="135"/>
                </a:cxn>
                <a:cxn ang="0">
                  <a:pos x="562" y="63"/>
                </a:cxn>
                <a:cxn ang="0">
                  <a:pos x="550" y="47"/>
                </a:cxn>
                <a:cxn ang="0">
                  <a:pos x="523" y="43"/>
                </a:cxn>
                <a:cxn ang="0">
                  <a:pos x="487" y="39"/>
                </a:cxn>
                <a:cxn ang="0">
                  <a:pos x="472" y="27"/>
                </a:cxn>
                <a:cxn ang="0">
                  <a:pos x="483" y="4"/>
                </a:cxn>
                <a:cxn ang="0">
                  <a:pos x="495" y="0"/>
                </a:cxn>
                <a:cxn ang="0">
                  <a:pos x="589" y="4"/>
                </a:cxn>
                <a:cxn ang="0">
                  <a:pos x="688" y="4"/>
                </a:cxn>
              </a:cxnLst>
              <a:rect l="0" t="0" r="r" b="b"/>
              <a:pathLst>
                <a:path w="1233" h="805">
                  <a:moveTo>
                    <a:pt x="758" y="0"/>
                  </a:moveTo>
                  <a:lnTo>
                    <a:pt x="766" y="4"/>
                  </a:lnTo>
                  <a:lnTo>
                    <a:pt x="774" y="8"/>
                  </a:lnTo>
                  <a:lnTo>
                    <a:pt x="778" y="12"/>
                  </a:lnTo>
                  <a:lnTo>
                    <a:pt x="778" y="16"/>
                  </a:lnTo>
                  <a:lnTo>
                    <a:pt x="778" y="16"/>
                  </a:lnTo>
                  <a:lnTo>
                    <a:pt x="778" y="27"/>
                  </a:lnTo>
                  <a:lnTo>
                    <a:pt x="774" y="35"/>
                  </a:lnTo>
                  <a:lnTo>
                    <a:pt x="766" y="39"/>
                  </a:lnTo>
                  <a:lnTo>
                    <a:pt x="762" y="39"/>
                  </a:lnTo>
                  <a:lnTo>
                    <a:pt x="754" y="39"/>
                  </a:lnTo>
                  <a:lnTo>
                    <a:pt x="747" y="43"/>
                  </a:lnTo>
                  <a:lnTo>
                    <a:pt x="735" y="43"/>
                  </a:lnTo>
                  <a:lnTo>
                    <a:pt x="711" y="43"/>
                  </a:lnTo>
                  <a:lnTo>
                    <a:pt x="692" y="47"/>
                  </a:lnTo>
                  <a:lnTo>
                    <a:pt x="676" y="59"/>
                  </a:lnTo>
                  <a:lnTo>
                    <a:pt x="668" y="75"/>
                  </a:lnTo>
                  <a:lnTo>
                    <a:pt x="731" y="650"/>
                  </a:lnTo>
                  <a:lnTo>
                    <a:pt x="1049" y="123"/>
                  </a:lnTo>
                  <a:lnTo>
                    <a:pt x="1053" y="115"/>
                  </a:lnTo>
                  <a:lnTo>
                    <a:pt x="1061" y="103"/>
                  </a:lnTo>
                  <a:lnTo>
                    <a:pt x="1065" y="91"/>
                  </a:lnTo>
                  <a:lnTo>
                    <a:pt x="1065" y="83"/>
                  </a:lnTo>
                  <a:lnTo>
                    <a:pt x="1065" y="71"/>
                  </a:lnTo>
                  <a:lnTo>
                    <a:pt x="1057" y="59"/>
                  </a:lnTo>
                  <a:lnTo>
                    <a:pt x="1049" y="51"/>
                  </a:lnTo>
                  <a:lnTo>
                    <a:pt x="1037" y="47"/>
                  </a:lnTo>
                  <a:lnTo>
                    <a:pt x="1025" y="43"/>
                  </a:lnTo>
                  <a:lnTo>
                    <a:pt x="1014" y="43"/>
                  </a:lnTo>
                  <a:lnTo>
                    <a:pt x="1002" y="43"/>
                  </a:lnTo>
                  <a:lnTo>
                    <a:pt x="998" y="39"/>
                  </a:lnTo>
                  <a:lnTo>
                    <a:pt x="994" y="39"/>
                  </a:lnTo>
                  <a:lnTo>
                    <a:pt x="990" y="35"/>
                  </a:lnTo>
                  <a:lnTo>
                    <a:pt x="986" y="31"/>
                  </a:lnTo>
                  <a:lnTo>
                    <a:pt x="982" y="27"/>
                  </a:lnTo>
                  <a:lnTo>
                    <a:pt x="986" y="16"/>
                  </a:lnTo>
                  <a:lnTo>
                    <a:pt x="986" y="8"/>
                  </a:lnTo>
                  <a:lnTo>
                    <a:pt x="994" y="4"/>
                  </a:lnTo>
                  <a:lnTo>
                    <a:pt x="998" y="4"/>
                  </a:lnTo>
                  <a:lnTo>
                    <a:pt x="1002" y="0"/>
                  </a:lnTo>
                  <a:lnTo>
                    <a:pt x="1006" y="0"/>
                  </a:lnTo>
                  <a:lnTo>
                    <a:pt x="1069" y="4"/>
                  </a:lnTo>
                  <a:lnTo>
                    <a:pt x="1131" y="8"/>
                  </a:lnTo>
                  <a:lnTo>
                    <a:pt x="1175" y="4"/>
                  </a:lnTo>
                  <a:lnTo>
                    <a:pt x="1214" y="0"/>
                  </a:lnTo>
                  <a:lnTo>
                    <a:pt x="1226" y="4"/>
                  </a:lnTo>
                  <a:lnTo>
                    <a:pt x="1230" y="8"/>
                  </a:lnTo>
                  <a:lnTo>
                    <a:pt x="1233" y="16"/>
                  </a:lnTo>
                  <a:lnTo>
                    <a:pt x="1233" y="27"/>
                  </a:lnTo>
                  <a:lnTo>
                    <a:pt x="1230" y="31"/>
                  </a:lnTo>
                  <a:lnTo>
                    <a:pt x="1226" y="35"/>
                  </a:lnTo>
                  <a:lnTo>
                    <a:pt x="1218" y="39"/>
                  </a:lnTo>
                  <a:lnTo>
                    <a:pt x="1214" y="39"/>
                  </a:lnTo>
                  <a:lnTo>
                    <a:pt x="1206" y="43"/>
                  </a:lnTo>
                  <a:lnTo>
                    <a:pt x="1171" y="47"/>
                  </a:lnTo>
                  <a:lnTo>
                    <a:pt x="1139" y="63"/>
                  </a:lnTo>
                  <a:lnTo>
                    <a:pt x="1120" y="83"/>
                  </a:lnTo>
                  <a:lnTo>
                    <a:pt x="1100" y="103"/>
                  </a:lnTo>
                  <a:lnTo>
                    <a:pt x="1080" y="135"/>
                  </a:lnTo>
                  <a:lnTo>
                    <a:pt x="692" y="781"/>
                  </a:lnTo>
                  <a:lnTo>
                    <a:pt x="688" y="789"/>
                  </a:lnTo>
                  <a:lnTo>
                    <a:pt x="680" y="797"/>
                  </a:lnTo>
                  <a:lnTo>
                    <a:pt x="672" y="801"/>
                  </a:lnTo>
                  <a:lnTo>
                    <a:pt x="660" y="805"/>
                  </a:lnTo>
                  <a:lnTo>
                    <a:pt x="652" y="801"/>
                  </a:lnTo>
                  <a:lnTo>
                    <a:pt x="644" y="801"/>
                  </a:lnTo>
                  <a:lnTo>
                    <a:pt x="640" y="793"/>
                  </a:lnTo>
                  <a:lnTo>
                    <a:pt x="637" y="785"/>
                  </a:lnTo>
                  <a:lnTo>
                    <a:pt x="637" y="773"/>
                  </a:lnTo>
                  <a:lnTo>
                    <a:pt x="574" y="195"/>
                  </a:lnTo>
                  <a:lnTo>
                    <a:pt x="220" y="781"/>
                  </a:lnTo>
                  <a:lnTo>
                    <a:pt x="216" y="789"/>
                  </a:lnTo>
                  <a:lnTo>
                    <a:pt x="212" y="793"/>
                  </a:lnTo>
                  <a:lnTo>
                    <a:pt x="208" y="797"/>
                  </a:lnTo>
                  <a:lnTo>
                    <a:pt x="201" y="801"/>
                  </a:lnTo>
                  <a:lnTo>
                    <a:pt x="189" y="805"/>
                  </a:lnTo>
                  <a:lnTo>
                    <a:pt x="177" y="801"/>
                  </a:lnTo>
                  <a:lnTo>
                    <a:pt x="173" y="797"/>
                  </a:lnTo>
                  <a:lnTo>
                    <a:pt x="169" y="793"/>
                  </a:lnTo>
                  <a:lnTo>
                    <a:pt x="165" y="785"/>
                  </a:lnTo>
                  <a:lnTo>
                    <a:pt x="161" y="773"/>
                  </a:lnTo>
                  <a:lnTo>
                    <a:pt x="87" y="75"/>
                  </a:lnTo>
                  <a:lnTo>
                    <a:pt x="87" y="67"/>
                  </a:lnTo>
                  <a:lnTo>
                    <a:pt x="87" y="59"/>
                  </a:lnTo>
                  <a:lnTo>
                    <a:pt x="83" y="51"/>
                  </a:lnTo>
                  <a:lnTo>
                    <a:pt x="75" y="47"/>
                  </a:lnTo>
                  <a:lnTo>
                    <a:pt x="67" y="43"/>
                  </a:lnTo>
                  <a:lnTo>
                    <a:pt x="51" y="43"/>
                  </a:lnTo>
                  <a:lnTo>
                    <a:pt x="32" y="43"/>
                  </a:lnTo>
                  <a:lnTo>
                    <a:pt x="24" y="39"/>
                  </a:lnTo>
                  <a:lnTo>
                    <a:pt x="16" y="39"/>
                  </a:lnTo>
                  <a:lnTo>
                    <a:pt x="8" y="39"/>
                  </a:lnTo>
                  <a:lnTo>
                    <a:pt x="0" y="31"/>
                  </a:lnTo>
                  <a:lnTo>
                    <a:pt x="0" y="23"/>
                  </a:lnTo>
                  <a:lnTo>
                    <a:pt x="0" y="16"/>
                  </a:lnTo>
                  <a:lnTo>
                    <a:pt x="4" y="8"/>
                  </a:lnTo>
                  <a:lnTo>
                    <a:pt x="12" y="4"/>
                  </a:lnTo>
                  <a:lnTo>
                    <a:pt x="16" y="4"/>
                  </a:lnTo>
                  <a:lnTo>
                    <a:pt x="24" y="0"/>
                  </a:lnTo>
                  <a:lnTo>
                    <a:pt x="83" y="4"/>
                  </a:lnTo>
                  <a:lnTo>
                    <a:pt x="142" y="8"/>
                  </a:lnTo>
                  <a:lnTo>
                    <a:pt x="173" y="4"/>
                  </a:lnTo>
                  <a:lnTo>
                    <a:pt x="216" y="4"/>
                  </a:lnTo>
                  <a:lnTo>
                    <a:pt x="256" y="4"/>
                  </a:lnTo>
                  <a:lnTo>
                    <a:pt x="287" y="0"/>
                  </a:lnTo>
                  <a:lnTo>
                    <a:pt x="295" y="4"/>
                  </a:lnTo>
                  <a:lnTo>
                    <a:pt x="303" y="8"/>
                  </a:lnTo>
                  <a:lnTo>
                    <a:pt x="303" y="12"/>
                  </a:lnTo>
                  <a:lnTo>
                    <a:pt x="307" y="16"/>
                  </a:lnTo>
                  <a:lnTo>
                    <a:pt x="303" y="27"/>
                  </a:lnTo>
                  <a:lnTo>
                    <a:pt x="303" y="35"/>
                  </a:lnTo>
                  <a:lnTo>
                    <a:pt x="295" y="39"/>
                  </a:lnTo>
                  <a:lnTo>
                    <a:pt x="291" y="39"/>
                  </a:lnTo>
                  <a:lnTo>
                    <a:pt x="283" y="39"/>
                  </a:lnTo>
                  <a:lnTo>
                    <a:pt x="275" y="43"/>
                  </a:lnTo>
                  <a:lnTo>
                    <a:pt x="263" y="43"/>
                  </a:lnTo>
                  <a:lnTo>
                    <a:pt x="244" y="43"/>
                  </a:lnTo>
                  <a:lnTo>
                    <a:pt x="220" y="47"/>
                  </a:lnTo>
                  <a:lnTo>
                    <a:pt x="205" y="59"/>
                  </a:lnTo>
                  <a:lnTo>
                    <a:pt x="197" y="75"/>
                  </a:lnTo>
                  <a:lnTo>
                    <a:pt x="197" y="75"/>
                  </a:lnTo>
                  <a:lnTo>
                    <a:pt x="197" y="83"/>
                  </a:lnTo>
                  <a:lnTo>
                    <a:pt x="197" y="87"/>
                  </a:lnTo>
                  <a:lnTo>
                    <a:pt x="197" y="91"/>
                  </a:lnTo>
                  <a:lnTo>
                    <a:pt x="260" y="650"/>
                  </a:lnTo>
                  <a:lnTo>
                    <a:pt x="570" y="135"/>
                  </a:lnTo>
                  <a:lnTo>
                    <a:pt x="566" y="103"/>
                  </a:lnTo>
                  <a:lnTo>
                    <a:pt x="562" y="75"/>
                  </a:lnTo>
                  <a:lnTo>
                    <a:pt x="562" y="63"/>
                  </a:lnTo>
                  <a:lnTo>
                    <a:pt x="558" y="55"/>
                  </a:lnTo>
                  <a:lnTo>
                    <a:pt x="554" y="51"/>
                  </a:lnTo>
                  <a:lnTo>
                    <a:pt x="550" y="47"/>
                  </a:lnTo>
                  <a:lnTo>
                    <a:pt x="542" y="47"/>
                  </a:lnTo>
                  <a:lnTo>
                    <a:pt x="534" y="43"/>
                  </a:lnTo>
                  <a:lnTo>
                    <a:pt x="523" y="43"/>
                  </a:lnTo>
                  <a:lnTo>
                    <a:pt x="503" y="43"/>
                  </a:lnTo>
                  <a:lnTo>
                    <a:pt x="495" y="39"/>
                  </a:lnTo>
                  <a:lnTo>
                    <a:pt x="487" y="39"/>
                  </a:lnTo>
                  <a:lnTo>
                    <a:pt x="479" y="39"/>
                  </a:lnTo>
                  <a:lnTo>
                    <a:pt x="476" y="35"/>
                  </a:lnTo>
                  <a:lnTo>
                    <a:pt x="472" y="27"/>
                  </a:lnTo>
                  <a:lnTo>
                    <a:pt x="476" y="16"/>
                  </a:lnTo>
                  <a:lnTo>
                    <a:pt x="479" y="8"/>
                  </a:lnTo>
                  <a:lnTo>
                    <a:pt x="483" y="4"/>
                  </a:lnTo>
                  <a:lnTo>
                    <a:pt x="487" y="4"/>
                  </a:lnTo>
                  <a:lnTo>
                    <a:pt x="491" y="0"/>
                  </a:lnTo>
                  <a:lnTo>
                    <a:pt x="495" y="0"/>
                  </a:lnTo>
                  <a:lnTo>
                    <a:pt x="523" y="4"/>
                  </a:lnTo>
                  <a:lnTo>
                    <a:pt x="554" y="4"/>
                  </a:lnTo>
                  <a:lnTo>
                    <a:pt x="589" y="4"/>
                  </a:lnTo>
                  <a:lnTo>
                    <a:pt x="613" y="8"/>
                  </a:lnTo>
                  <a:lnTo>
                    <a:pt x="652" y="8"/>
                  </a:lnTo>
                  <a:lnTo>
                    <a:pt x="688" y="4"/>
                  </a:lnTo>
                  <a:lnTo>
                    <a:pt x="7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46"/>
            <p:cNvSpPr>
              <a:spLocks noEditPoints="1"/>
            </p:cNvSpPr>
            <p:nvPr/>
          </p:nvSpPr>
          <p:spPr bwMode="auto">
            <a:xfrm>
              <a:off x="12065" y="4722"/>
              <a:ext cx="274" cy="539"/>
            </a:xfrm>
            <a:custGeom>
              <a:avLst/>
              <a:gdLst/>
              <a:ahLst/>
              <a:cxnLst>
                <a:cxn ang="0">
                  <a:pos x="172" y="188"/>
                </a:cxn>
                <a:cxn ang="0">
                  <a:pos x="212" y="248"/>
                </a:cxn>
                <a:cxn ang="0">
                  <a:pos x="208" y="276"/>
                </a:cxn>
                <a:cxn ang="0">
                  <a:pos x="192" y="311"/>
                </a:cxn>
                <a:cxn ang="0">
                  <a:pos x="168" y="363"/>
                </a:cxn>
                <a:cxn ang="0">
                  <a:pos x="157" y="399"/>
                </a:cxn>
                <a:cxn ang="0">
                  <a:pos x="145" y="427"/>
                </a:cxn>
                <a:cxn ang="0">
                  <a:pos x="133" y="451"/>
                </a:cxn>
                <a:cxn ang="0">
                  <a:pos x="129" y="471"/>
                </a:cxn>
                <a:cxn ang="0">
                  <a:pos x="129" y="491"/>
                </a:cxn>
                <a:cxn ang="0">
                  <a:pos x="137" y="507"/>
                </a:cxn>
                <a:cxn ang="0">
                  <a:pos x="153" y="511"/>
                </a:cxn>
                <a:cxn ang="0">
                  <a:pos x="208" y="483"/>
                </a:cxn>
                <a:cxn ang="0">
                  <a:pos x="243" y="423"/>
                </a:cxn>
                <a:cxn ang="0">
                  <a:pos x="247" y="411"/>
                </a:cxn>
                <a:cxn ang="0">
                  <a:pos x="259" y="407"/>
                </a:cxn>
                <a:cxn ang="0">
                  <a:pos x="267" y="407"/>
                </a:cxn>
                <a:cxn ang="0">
                  <a:pos x="274" y="411"/>
                </a:cxn>
                <a:cxn ang="0">
                  <a:pos x="274" y="415"/>
                </a:cxn>
                <a:cxn ang="0">
                  <a:pos x="263" y="455"/>
                </a:cxn>
                <a:cxn ang="0">
                  <a:pos x="220" y="511"/>
                </a:cxn>
                <a:cxn ang="0">
                  <a:pos x="149" y="539"/>
                </a:cxn>
                <a:cxn ang="0">
                  <a:pos x="90" y="519"/>
                </a:cxn>
                <a:cxn ang="0">
                  <a:pos x="62" y="471"/>
                </a:cxn>
                <a:cxn ang="0">
                  <a:pos x="74" y="435"/>
                </a:cxn>
                <a:cxn ang="0">
                  <a:pos x="82" y="415"/>
                </a:cxn>
                <a:cxn ang="0">
                  <a:pos x="86" y="403"/>
                </a:cxn>
                <a:cxn ang="0">
                  <a:pos x="90" y="391"/>
                </a:cxn>
                <a:cxn ang="0">
                  <a:pos x="113" y="339"/>
                </a:cxn>
                <a:cxn ang="0">
                  <a:pos x="137" y="280"/>
                </a:cxn>
                <a:cxn ang="0">
                  <a:pos x="145" y="252"/>
                </a:cxn>
                <a:cxn ang="0">
                  <a:pos x="145" y="236"/>
                </a:cxn>
                <a:cxn ang="0">
                  <a:pos x="141" y="212"/>
                </a:cxn>
                <a:cxn ang="0">
                  <a:pos x="125" y="204"/>
                </a:cxn>
                <a:cxn ang="0">
                  <a:pos x="58" y="248"/>
                </a:cxn>
                <a:cxn ang="0">
                  <a:pos x="31" y="304"/>
                </a:cxn>
                <a:cxn ang="0">
                  <a:pos x="23" y="315"/>
                </a:cxn>
                <a:cxn ang="0">
                  <a:pos x="15" y="315"/>
                </a:cxn>
                <a:cxn ang="0">
                  <a:pos x="7" y="311"/>
                </a:cxn>
                <a:cxn ang="0">
                  <a:pos x="0" y="304"/>
                </a:cxn>
                <a:cxn ang="0">
                  <a:pos x="15" y="260"/>
                </a:cxn>
                <a:cxn ang="0">
                  <a:pos x="58" y="208"/>
                </a:cxn>
                <a:cxn ang="0">
                  <a:pos x="125" y="180"/>
                </a:cxn>
                <a:cxn ang="0">
                  <a:pos x="220" y="4"/>
                </a:cxn>
                <a:cxn ang="0">
                  <a:pos x="235" y="20"/>
                </a:cxn>
                <a:cxn ang="0">
                  <a:pos x="235" y="48"/>
                </a:cxn>
                <a:cxn ang="0">
                  <a:pos x="220" y="72"/>
                </a:cxn>
                <a:cxn ang="0">
                  <a:pos x="192" y="80"/>
                </a:cxn>
                <a:cxn ang="0">
                  <a:pos x="172" y="76"/>
                </a:cxn>
                <a:cxn ang="0">
                  <a:pos x="157" y="60"/>
                </a:cxn>
                <a:cxn ang="0">
                  <a:pos x="161" y="32"/>
                </a:cxn>
                <a:cxn ang="0">
                  <a:pos x="180" y="8"/>
                </a:cxn>
                <a:cxn ang="0">
                  <a:pos x="204" y="0"/>
                </a:cxn>
              </a:cxnLst>
              <a:rect l="0" t="0" r="r" b="b"/>
              <a:pathLst>
                <a:path w="274" h="539">
                  <a:moveTo>
                    <a:pt x="125" y="180"/>
                  </a:moveTo>
                  <a:lnTo>
                    <a:pt x="172" y="188"/>
                  </a:lnTo>
                  <a:lnTo>
                    <a:pt x="200" y="216"/>
                  </a:lnTo>
                  <a:lnTo>
                    <a:pt x="212" y="248"/>
                  </a:lnTo>
                  <a:lnTo>
                    <a:pt x="212" y="264"/>
                  </a:lnTo>
                  <a:lnTo>
                    <a:pt x="208" y="276"/>
                  </a:lnTo>
                  <a:lnTo>
                    <a:pt x="200" y="288"/>
                  </a:lnTo>
                  <a:lnTo>
                    <a:pt x="192" y="311"/>
                  </a:lnTo>
                  <a:lnTo>
                    <a:pt x="180" y="339"/>
                  </a:lnTo>
                  <a:lnTo>
                    <a:pt x="168" y="363"/>
                  </a:lnTo>
                  <a:lnTo>
                    <a:pt x="161" y="387"/>
                  </a:lnTo>
                  <a:lnTo>
                    <a:pt x="157" y="399"/>
                  </a:lnTo>
                  <a:lnTo>
                    <a:pt x="153" y="411"/>
                  </a:lnTo>
                  <a:lnTo>
                    <a:pt x="145" y="427"/>
                  </a:lnTo>
                  <a:lnTo>
                    <a:pt x="137" y="443"/>
                  </a:lnTo>
                  <a:lnTo>
                    <a:pt x="133" y="451"/>
                  </a:lnTo>
                  <a:lnTo>
                    <a:pt x="133" y="463"/>
                  </a:lnTo>
                  <a:lnTo>
                    <a:pt x="129" y="471"/>
                  </a:lnTo>
                  <a:lnTo>
                    <a:pt x="129" y="483"/>
                  </a:lnTo>
                  <a:lnTo>
                    <a:pt x="129" y="491"/>
                  </a:lnTo>
                  <a:lnTo>
                    <a:pt x="133" y="499"/>
                  </a:lnTo>
                  <a:lnTo>
                    <a:pt x="137" y="507"/>
                  </a:lnTo>
                  <a:lnTo>
                    <a:pt x="145" y="511"/>
                  </a:lnTo>
                  <a:lnTo>
                    <a:pt x="153" y="511"/>
                  </a:lnTo>
                  <a:lnTo>
                    <a:pt x="180" y="507"/>
                  </a:lnTo>
                  <a:lnTo>
                    <a:pt x="208" y="483"/>
                  </a:lnTo>
                  <a:lnTo>
                    <a:pt x="227" y="455"/>
                  </a:lnTo>
                  <a:lnTo>
                    <a:pt x="243" y="423"/>
                  </a:lnTo>
                  <a:lnTo>
                    <a:pt x="243" y="415"/>
                  </a:lnTo>
                  <a:lnTo>
                    <a:pt x="247" y="411"/>
                  </a:lnTo>
                  <a:lnTo>
                    <a:pt x="251" y="407"/>
                  </a:lnTo>
                  <a:lnTo>
                    <a:pt x="259" y="407"/>
                  </a:lnTo>
                  <a:lnTo>
                    <a:pt x="263" y="407"/>
                  </a:lnTo>
                  <a:lnTo>
                    <a:pt x="267" y="407"/>
                  </a:lnTo>
                  <a:lnTo>
                    <a:pt x="271" y="407"/>
                  </a:lnTo>
                  <a:lnTo>
                    <a:pt x="274" y="411"/>
                  </a:lnTo>
                  <a:lnTo>
                    <a:pt x="274" y="415"/>
                  </a:lnTo>
                  <a:lnTo>
                    <a:pt x="274" y="415"/>
                  </a:lnTo>
                  <a:lnTo>
                    <a:pt x="274" y="431"/>
                  </a:lnTo>
                  <a:lnTo>
                    <a:pt x="263" y="455"/>
                  </a:lnTo>
                  <a:lnTo>
                    <a:pt x="243" y="483"/>
                  </a:lnTo>
                  <a:lnTo>
                    <a:pt x="220" y="511"/>
                  </a:lnTo>
                  <a:lnTo>
                    <a:pt x="188" y="531"/>
                  </a:lnTo>
                  <a:lnTo>
                    <a:pt x="149" y="539"/>
                  </a:lnTo>
                  <a:lnTo>
                    <a:pt x="117" y="535"/>
                  </a:lnTo>
                  <a:lnTo>
                    <a:pt x="90" y="519"/>
                  </a:lnTo>
                  <a:lnTo>
                    <a:pt x="70" y="499"/>
                  </a:lnTo>
                  <a:lnTo>
                    <a:pt x="62" y="471"/>
                  </a:lnTo>
                  <a:lnTo>
                    <a:pt x="66" y="451"/>
                  </a:lnTo>
                  <a:lnTo>
                    <a:pt x="74" y="435"/>
                  </a:lnTo>
                  <a:lnTo>
                    <a:pt x="78" y="423"/>
                  </a:lnTo>
                  <a:lnTo>
                    <a:pt x="82" y="415"/>
                  </a:lnTo>
                  <a:lnTo>
                    <a:pt x="82" y="407"/>
                  </a:lnTo>
                  <a:lnTo>
                    <a:pt x="86" y="403"/>
                  </a:lnTo>
                  <a:lnTo>
                    <a:pt x="90" y="399"/>
                  </a:lnTo>
                  <a:lnTo>
                    <a:pt x="90" y="391"/>
                  </a:lnTo>
                  <a:lnTo>
                    <a:pt x="102" y="371"/>
                  </a:lnTo>
                  <a:lnTo>
                    <a:pt x="113" y="339"/>
                  </a:lnTo>
                  <a:lnTo>
                    <a:pt x="125" y="307"/>
                  </a:lnTo>
                  <a:lnTo>
                    <a:pt x="137" y="280"/>
                  </a:lnTo>
                  <a:lnTo>
                    <a:pt x="141" y="264"/>
                  </a:lnTo>
                  <a:lnTo>
                    <a:pt x="145" y="252"/>
                  </a:lnTo>
                  <a:lnTo>
                    <a:pt x="145" y="240"/>
                  </a:lnTo>
                  <a:lnTo>
                    <a:pt x="145" y="236"/>
                  </a:lnTo>
                  <a:lnTo>
                    <a:pt x="145" y="224"/>
                  </a:lnTo>
                  <a:lnTo>
                    <a:pt x="141" y="212"/>
                  </a:lnTo>
                  <a:lnTo>
                    <a:pt x="133" y="208"/>
                  </a:lnTo>
                  <a:lnTo>
                    <a:pt x="125" y="204"/>
                  </a:lnTo>
                  <a:lnTo>
                    <a:pt x="90" y="216"/>
                  </a:lnTo>
                  <a:lnTo>
                    <a:pt x="58" y="248"/>
                  </a:lnTo>
                  <a:lnTo>
                    <a:pt x="35" y="296"/>
                  </a:lnTo>
                  <a:lnTo>
                    <a:pt x="31" y="304"/>
                  </a:lnTo>
                  <a:lnTo>
                    <a:pt x="27" y="311"/>
                  </a:lnTo>
                  <a:lnTo>
                    <a:pt x="23" y="315"/>
                  </a:lnTo>
                  <a:lnTo>
                    <a:pt x="15" y="315"/>
                  </a:lnTo>
                  <a:lnTo>
                    <a:pt x="15" y="315"/>
                  </a:lnTo>
                  <a:lnTo>
                    <a:pt x="11" y="315"/>
                  </a:lnTo>
                  <a:lnTo>
                    <a:pt x="7" y="311"/>
                  </a:lnTo>
                  <a:lnTo>
                    <a:pt x="4" y="307"/>
                  </a:lnTo>
                  <a:lnTo>
                    <a:pt x="0" y="304"/>
                  </a:lnTo>
                  <a:lnTo>
                    <a:pt x="4" y="288"/>
                  </a:lnTo>
                  <a:lnTo>
                    <a:pt x="15" y="260"/>
                  </a:lnTo>
                  <a:lnTo>
                    <a:pt x="31" y="232"/>
                  </a:lnTo>
                  <a:lnTo>
                    <a:pt x="58" y="208"/>
                  </a:lnTo>
                  <a:lnTo>
                    <a:pt x="90" y="188"/>
                  </a:lnTo>
                  <a:lnTo>
                    <a:pt x="125" y="180"/>
                  </a:lnTo>
                  <a:close/>
                  <a:moveTo>
                    <a:pt x="204" y="0"/>
                  </a:moveTo>
                  <a:lnTo>
                    <a:pt x="220" y="4"/>
                  </a:lnTo>
                  <a:lnTo>
                    <a:pt x="227" y="8"/>
                  </a:lnTo>
                  <a:lnTo>
                    <a:pt x="235" y="20"/>
                  </a:lnTo>
                  <a:lnTo>
                    <a:pt x="239" y="36"/>
                  </a:lnTo>
                  <a:lnTo>
                    <a:pt x="235" y="48"/>
                  </a:lnTo>
                  <a:lnTo>
                    <a:pt x="227" y="60"/>
                  </a:lnTo>
                  <a:lnTo>
                    <a:pt x="220" y="72"/>
                  </a:lnTo>
                  <a:lnTo>
                    <a:pt x="208" y="80"/>
                  </a:lnTo>
                  <a:lnTo>
                    <a:pt x="192" y="80"/>
                  </a:lnTo>
                  <a:lnTo>
                    <a:pt x="180" y="80"/>
                  </a:lnTo>
                  <a:lnTo>
                    <a:pt x="172" y="76"/>
                  </a:lnTo>
                  <a:lnTo>
                    <a:pt x="165" y="68"/>
                  </a:lnTo>
                  <a:lnTo>
                    <a:pt x="157" y="60"/>
                  </a:lnTo>
                  <a:lnTo>
                    <a:pt x="157" y="48"/>
                  </a:lnTo>
                  <a:lnTo>
                    <a:pt x="161" y="32"/>
                  </a:lnTo>
                  <a:lnTo>
                    <a:pt x="168" y="20"/>
                  </a:lnTo>
                  <a:lnTo>
                    <a:pt x="180" y="8"/>
                  </a:lnTo>
                  <a:lnTo>
                    <a:pt x="192" y="4"/>
                  </a:lnTo>
                  <a:lnTo>
                    <a:pt x="2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47"/>
            <p:cNvSpPr>
              <a:spLocks/>
            </p:cNvSpPr>
            <p:nvPr/>
          </p:nvSpPr>
          <p:spPr bwMode="auto">
            <a:xfrm>
              <a:off x="12673" y="4240"/>
              <a:ext cx="55" cy="1140"/>
            </a:xfrm>
            <a:custGeom>
              <a:avLst/>
              <a:gdLst/>
              <a:ahLst/>
              <a:cxnLst>
                <a:cxn ang="0">
                  <a:pos x="32" y="0"/>
                </a:cxn>
                <a:cxn ang="0">
                  <a:pos x="40" y="4"/>
                </a:cxn>
                <a:cxn ang="0">
                  <a:pos x="47" y="8"/>
                </a:cxn>
                <a:cxn ang="0">
                  <a:pos x="51" y="12"/>
                </a:cxn>
                <a:cxn ang="0">
                  <a:pos x="55" y="20"/>
                </a:cxn>
                <a:cxn ang="0">
                  <a:pos x="55" y="28"/>
                </a:cxn>
                <a:cxn ang="0">
                  <a:pos x="55" y="36"/>
                </a:cxn>
                <a:cxn ang="0">
                  <a:pos x="55" y="44"/>
                </a:cxn>
                <a:cxn ang="0">
                  <a:pos x="55" y="44"/>
                </a:cxn>
                <a:cxn ang="0">
                  <a:pos x="55" y="1097"/>
                </a:cxn>
                <a:cxn ang="0">
                  <a:pos x="55" y="1105"/>
                </a:cxn>
                <a:cxn ang="0">
                  <a:pos x="55" y="1113"/>
                </a:cxn>
                <a:cxn ang="0">
                  <a:pos x="55" y="1121"/>
                </a:cxn>
                <a:cxn ang="0">
                  <a:pos x="51" y="1129"/>
                </a:cxn>
                <a:cxn ang="0">
                  <a:pos x="47" y="1136"/>
                </a:cxn>
                <a:cxn ang="0">
                  <a:pos x="40" y="1140"/>
                </a:cxn>
                <a:cxn ang="0">
                  <a:pos x="28" y="1140"/>
                </a:cxn>
                <a:cxn ang="0">
                  <a:pos x="20" y="1140"/>
                </a:cxn>
                <a:cxn ang="0">
                  <a:pos x="12" y="1136"/>
                </a:cxn>
                <a:cxn ang="0">
                  <a:pos x="8" y="1129"/>
                </a:cxn>
                <a:cxn ang="0">
                  <a:pos x="4" y="1121"/>
                </a:cxn>
                <a:cxn ang="0">
                  <a:pos x="0" y="1113"/>
                </a:cxn>
                <a:cxn ang="0">
                  <a:pos x="0" y="1105"/>
                </a:cxn>
                <a:cxn ang="0">
                  <a:pos x="0" y="1097"/>
                </a:cxn>
                <a:cxn ang="0">
                  <a:pos x="0" y="44"/>
                </a:cxn>
                <a:cxn ang="0">
                  <a:pos x="0" y="36"/>
                </a:cxn>
                <a:cxn ang="0">
                  <a:pos x="0" y="28"/>
                </a:cxn>
                <a:cxn ang="0">
                  <a:pos x="4" y="20"/>
                </a:cxn>
                <a:cxn ang="0">
                  <a:pos x="8" y="12"/>
                </a:cxn>
                <a:cxn ang="0">
                  <a:pos x="12" y="8"/>
                </a:cxn>
                <a:cxn ang="0">
                  <a:pos x="20" y="4"/>
                </a:cxn>
                <a:cxn ang="0">
                  <a:pos x="32" y="0"/>
                </a:cxn>
              </a:cxnLst>
              <a:rect l="0" t="0" r="r" b="b"/>
              <a:pathLst>
                <a:path w="55" h="1140">
                  <a:moveTo>
                    <a:pt x="32" y="0"/>
                  </a:moveTo>
                  <a:lnTo>
                    <a:pt x="40" y="4"/>
                  </a:lnTo>
                  <a:lnTo>
                    <a:pt x="47" y="8"/>
                  </a:lnTo>
                  <a:lnTo>
                    <a:pt x="51" y="12"/>
                  </a:lnTo>
                  <a:lnTo>
                    <a:pt x="55" y="20"/>
                  </a:lnTo>
                  <a:lnTo>
                    <a:pt x="55" y="28"/>
                  </a:lnTo>
                  <a:lnTo>
                    <a:pt x="55" y="36"/>
                  </a:lnTo>
                  <a:lnTo>
                    <a:pt x="55" y="44"/>
                  </a:lnTo>
                  <a:lnTo>
                    <a:pt x="55" y="44"/>
                  </a:lnTo>
                  <a:lnTo>
                    <a:pt x="55" y="1097"/>
                  </a:lnTo>
                  <a:lnTo>
                    <a:pt x="55" y="1105"/>
                  </a:lnTo>
                  <a:lnTo>
                    <a:pt x="55" y="1113"/>
                  </a:lnTo>
                  <a:lnTo>
                    <a:pt x="55" y="1121"/>
                  </a:lnTo>
                  <a:lnTo>
                    <a:pt x="51" y="1129"/>
                  </a:lnTo>
                  <a:lnTo>
                    <a:pt x="47" y="1136"/>
                  </a:lnTo>
                  <a:lnTo>
                    <a:pt x="40" y="1140"/>
                  </a:lnTo>
                  <a:lnTo>
                    <a:pt x="28" y="1140"/>
                  </a:lnTo>
                  <a:lnTo>
                    <a:pt x="20" y="1140"/>
                  </a:lnTo>
                  <a:lnTo>
                    <a:pt x="12" y="1136"/>
                  </a:lnTo>
                  <a:lnTo>
                    <a:pt x="8" y="1129"/>
                  </a:lnTo>
                  <a:lnTo>
                    <a:pt x="4" y="1121"/>
                  </a:lnTo>
                  <a:lnTo>
                    <a:pt x="0" y="1113"/>
                  </a:lnTo>
                  <a:lnTo>
                    <a:pt x="0" y="1105"/>
                  </a:lnTo>
                  <a:lnTo>
                    <a:pt x="0" y="1097"/>
                  </a:lnTo>
                  <a:lnTo>
                    <a:pt x="0" y="44"/>
                  </a:lnTo>
                  <a:lnTo>
                    <a:pt x="0" y="36"/>
                  </a:lnTo>
                  <a:lnTo>
                    <a:pt x="0" y="28"/>
                  </a:lnTo>
                  <a:lnTo>
                    <a:pt x="4" y="20"/>
                  </a:lnTo>
                  <a:lnTo>
                    <a:pt x="8" y="12"/>
                  </a:lnTo>
                  <a:lnTo>
                    <a:pt x="12" y="8"/>
                  </a:lnTo>
                  <a:lnTo>
                    <a:pt x="20" y="4"/>
                  </a:lnTo>
                  <a:lnTo>
                    <a:pt x="3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4" name="TextBox 63"/>
          <p:cNvSpPr txBox="1"/>
          <p:nvPr/>
        </p:nvSpPr>
        <p:spPr>
          <a:xfrm>
            <a:off x="0" y="304800"/>
            <a:ext cx="2819400" cy="1323439"/>
          </a:xfrm>
          <a:prstGeom prst="rect">
            <a:avLst/>
          </a:prstGeom>
          <a:noFill/>
        </p:spPr>
        <p:txBody>
          <a:bodyPr wrap="square" rtlCol="0">
            <a:spAutoFit/>
          </a:bodyPr>
          <a:lstStyle/>
          <a:p>
            <a:r>
              <a:rPr lang="en-US" sz="4000" dirty="0" smtClean="0">
                <a:solidFill>
                  <a:srgbClr val="FF0066"/>
                </a:solidFill>
              </a:rPr>
              <a:t>Scale set by W</a:t>
            </a:r>
            <a:endParaRPr lang="en-US" sz="4000" dirty="0">
              <a:solidFill>
                <a:srgbClr val="FF0066"/>
              </a:solidFill>
            </a:endParaRPr>
          </a:p>
        </p:txBody>
      </p:sp>
      <p:cxnSp>
        <p:nvCxnSpPr>
          <p:cNvPr id="65" name="Straight Arrow Connector 64"/>
          <p:cNvCxnSpPr/>
          <p:nvPr/>
        </p:nvCxnSpPr>
        <p:spPr>
          <a:xfrm>
            <a:off x="1524000" y="1295400"/>
            <a:ext cx="2362200" cy="609600"/>
          </a:xfrm>
          <a:prstGeom prst="straightConnector1">
            <a:avLst/>
          </a:prstGeom>
          <a:ln w="38100">
            <a:solidFill>
              <a:srgbClr val="FF0066"/>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26"/>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33"/>
                                        </p:tgtEl>
                                        <p:attrNameLst>
                                          <p:attrName>style.visibility</p:attrName>
                                        </p:attrNameLst>
                                      </p:cBhvr>
                                      <p:to>
                                        <p:strVal val="hidden"/>
                                      </p:to>
                                    </p:set>
                                  </p:childTnLst>
                                </p:cTn>
                              </p:par>
                              <p:par>
                                <p:cTn id="27" presetID="1" presetClass="entr" presetSubtype="0"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0"/>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614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05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64"/>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6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4" grpId="0"/>
      <p:bldP spid="27" grpId="0" animBg="1"/>
      <p:bldP spid="32" grpId="0" animBg="1"/>
      <p:bldP spid="37" grpId="0"/>
      <p:bldP spid="40" grpId="0"/>
      <p:bldP spid="42" grpId="0"/>
      <p:bldP spid="6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err="1" smtClean="0"/>
              <a:t>Fermionic</a:t>
            </a:r>
            <a:r>
              <a:rPr lang="en-US" dirty="0" smtClean="0"/>
              <a:t> </a:t>
            </a:r>
            <a:r>
              <a:rPr lang="en-US" dirty="0" err="1" smtClean="0"/>
              <a:t>Vacua</a:t>
            </a:r>
            <a:endParaRPr lang="en-US" dirty="0"/>
          </a:p>
        </p:txBody>
      </p:sp>
      <p:sp>
        <p:nvSpPr>
          <p:cNvPr id="7" name="TextBox 6"/>
          <p:cNvSpPr txBox="1"/>
          <p:nvPr/>
        </p:nvSpPr>
        <p:spPr>
          <a:xfrm>
            <a:off x="0" y="1066800"/>
            <a:ext cx="9144000" cy="830997"/>
          </a:xfrm>
          <a:prstGeom prst="rect">
            <a:avLst/>
          </a:prstGeom>
          <a:noFill/>
        </p:spPr>
        <p:txBody>
          <a:bodyPr wrap="square" rtlCol="0">
            <a:spAutoFit/>
          </a:bodyPr>
          <a:lstStyle/>
          <a:p>
            <a:r>
              <a:rPr lang="en-US" sz="2400" dirty="0" smtClean="0"/>
              <a:t>These critical points are almost but not quite </a:t>
            </a:r>
            <a:r>
              <a:rPr lang="en-US" sz="2400" dirty="0" err="1" smtClean="0"/>
              <a:t>nondegenerate</a:t>
            </a:r>
            <a:r>
              <a:rPr lang="en-US" sz="2400" dirty="0" smtClean="0"/>
              <a:t>. translation symmetry leads to a </a:t>
            </a:r>
            <a:r>
              <a:rPr lang="en-US" sz="2400" dirty="0" err="1" smtClean="0"/>
              <a:t>zeromode</a:t>
            </a:r>
            <a:r>
              <a:rPr lang="en-US" sz="2400" dirty="0" smtClean="0"/>
              <a:t> of the linearization: </a:t>
            </a:r>
            <a:endParaRPr lang="en-US" sz="2400" dirty="0"/>
          </a:p>
        </p:txBody>
      </p:sp>
      <p:grpSp>
        <p:nvGrpSpPr>
          <p:cNvPr id="1028" name="Group 4"/>
          <p:cNvGrpSpPr>
            <a:grpSpLocks noChangeAspect="1"/>
          </p:cNvGrpSpPr>
          <p:nvPr>
            <p:custDataLst>
              <p:tags r:id="rId1"/>
            </p:custDataLst>
          </p:nvPr>
        </p:nvGrpSpPr>
        <p:grpSpPr bwMode="auto">
          <a:xfrm>
            <a:off x="2438400" y="2286000"/>
            <a:ext cx="4080566" cy="876300"/>
            <a:chOff x="1456" y="3105"/>
            <a:chExt cx="11702" cy="2513"/>
          </a:xfrm>
        </p:grpSpPr>
        <p:sp>
          <p:nvSpPr>
            <p:cNvPr id="1030" name="Freeform 6"/>
            <p:cNvSpPr>
              <a:spLocks noEditPoints="1"/>
            </p:cNvSpPr>
            <p:nvPr/>
          </p:nvSpPr>
          <p:spPr bwMode="auto">
            <a:xfrm>
              <a:off x="1871" y="3304"/>
              <a:ext cx="647" cy="838"/>
            </a:xfrm>
            <a:custGeom>
              <a:avLst/>
              <a:gdLst/>
              <a:ahLst/>
              <a:cxnLst>
                <a:cxn ang="0">
                  <a:pos x="294" y="332"/>
                </a:cxn>
                <a:cxn ang="0">
                  <a:pos x="207" y="384"/>
                </a:cxn>
                <a:cxn ang="0">
                  <a:pos x="152" y="454"/>
                </a:cxn>
                <a:cxn ang="0">
                  <a:pos x="127" y="510"/>
                </a:cxn>
                <a:cxn ang="0">
                  <a:pos x="105" y="594"/>
                </a:cxn>
                <a:cxn ang="0">
                  <a:pos x="94" y="668"/>
                </a:cxn>
                <a:cxn ang="0">
                  <a:pos x="101" y="709"/>
                </a:cxn>
                <a:cxn ang="0">
                  <a:pos x="127" y="761"/>
                </a:cxn>
                <a:cxn ang="0">
                  <a:pos x="189" y="797"/>
                </a:cxn>
                <a:cxn ang="0">
                  <a:pos x="240" y="801"/>
                </a:cxn>
                <a:cxn ang="0">
                  <a:pos x="240" y="801"/>
                </a:cxn>
                <a:cxn ang="0">
                  <a:pos x="349" y="772"/>
                </a:cxn>
                <a:cxn ang="0">
                  <a:pos x="425" y="694"/>
                </a:cxn>
                <a:cxn ang="0">
                  <a:pos x="476" y="598"/>
                </a:cxn>
                <a:cxn ang="0">
                  <a:pos x="498" y="513"/>
                </a:cxn>
                <a:cxn ang="0">
                  <a:pos x="498" y="447"/>
                </a:cxn>
                <a:cxn ang="0">
                  <a:pos x="469" y="377"/>
                </a:cxn>
                <a:cxn ang="0">
                  <a:pos x="403" y="332"/>
                </a:cxn>
                <a:cxn ang="0">
                  <a:pos x="367" y="0"/>
                </a:cxn>
                <a:cxn ang="0">
                  <a:pos x="490" y="26"/>
                </a:cxn>
                <a:cxn ang="0">
                  <a:pos x="585" y="104"/>
                </a:cxn>
                <a:cxn ang="0">
                  <a:pos x="640" y="229"/>
                </a:cxn>
                <a:cxn ang="0">
                  <a:pos x="643" y="355"/>
                </a:cxn>
                <a:cxn ang="0">
                  <a:pos x="618" y="473"/>
                </a:cxn>
                <a:cxn ang="0">
                  <a:pos x="567" y="602"/>
                </a:cxn>
                <a:cxn ang="0">
                  <a:pos x="487" y="720"/>
                </a:cxn>
                <a:cxn ang="0">
                  <a:pos x="378" y="805"/>
                </a:cxn>
                <a:cxn ang="0">
                  <a:pos x="236" y="838"/>
                </a:cxn>
                <a:cxn ang="0">
                  <a:pos x="123" y="816"/>
                </a:cxn>
                <a:cxn ang="0">
                  <a:pos x="50" y="764"/>
                </a:cxn>
                <a:cxn ang="0">
                  <a:pos x="10" y="694"/>
                </a:cxn>
                <a:cxn ang="0">
                  <a:pos x="0" y="631"/>
                </a:cxn>
                <a:cxn ang="0">
                  <a:pos x="10" y="546"/>
                </a:cxn>
                <a:cxn ang="0">
                  <a:pos x="47" y="465"/>
                </a:cxn>
                <a:cxn ang="0">
                  <a:pos x="141" y="366"/>
                </a:cxn>
                <a:cxn ang="0">
                  <a:pos x="276" y="303"/>
                </a:cxn>
                <a:cxn ang="0">
                  <a:pos x="400" y="299"/>
                </a:cxn>
                <a:cxn ang="0">
                  <a:pos x="469" y="336"/>
                </a:cxn>
                <a:cxn ang="0">
                  <a:pos x="512" y="395"/>
                </a:cxn>
                <a:cxn ang="0">
                  <a:pos x="523" y="428"/>
                </a:cxn>
                <a:cxn ang="0">
                  <a:pos x="545" y="321"/>
                </a:cxn>
                <a:cxn ang="0">
                  <a:pos x="552" y="248"/>
                </a:cxn>
                <a:cxn ang="0">
                  <a:pos x="530" y="137"/>
                </a:cxn>
                <a:cxn ang="0">
                  <a:pos x="476" y="67"/>
                </a:cxn>
                <a:cxn ang="0">
                  <a:pos x="403" y="37"/>
                </a:cxn>
                <a:cxn ang="0">
                  <a:pos x="349" y="34"/>
                </a:cxn>
                <a:cxn ang="0">
                  <a:pos x="294" y="45"/>
                </a:cxn>
                <a:cxn ang="0">
                  <a:pos x="229" y="85"/>
                </a:cxn>
                <a:cxn ang="0">
                  <a:pos x="207" y="122"/>
                </a:cxn>
                <a:cxn ang="0">
                  <a:pos x="225" y="126"/>
                </a:cxn>
                <a:cxn ang="0">
                  <a:pos x="236" y="141"/>
                </a:cxn>
                <a:cxn ang="0">
                  <a:pos x="240" y="163"/>
                </a:cxn>
                <a:cxn ang="0">
                  <a:pos x="225" y="203"/>
                </a:cxn>
                <a:cxn ang="0">
                  <a:pos x="178" y="225"/>
                </a:cxn>
                <a:cxn ang="0">
                  <a:pos x="156" y="218"/>
                </a:cxn>
                <a:cxn ang="0">
                  <a:pos x="141" y="207"/>
                </a:cxn>
                <a:cxn ang="0">
                  <a:pos x="134" y="192"/>
                </a:cxn>
                <a:cxn ang="0">
                  <a:pos x="134" y="185"/>
                </a:cxn>
                <a:cxn ang="0">
                  <a:pos x="145" y="141"/>
                </a:cxn>
                <a:cxn ang="0">
                  <a:pos x="181" y="78"/>
                </a:cxn>
                <a:cxn ang="0">
                  <a:pos x="254" y="23"/>
                </a:cxn>
                <a:cxn ang="0">
                  <a:pos x="367" y="0"/>
                </a:cxn>
              </a:cxnLst>
              <a:rect l="0" t="0" r="r" b="b"/>
              <a:pathLst>
                <a:path w="647" h="838">
                  <a:moveTo>
                    <a:pt x="352" y="325"/>
                  </a:moveTo>
                  <a:lnTo>
                    <a:pt x="294" y="332"/>
                  </a:lnTo>
                  <a:lnTo>
                    <a:pt x="247" y="355"/>
                  </a:lnTo>
                  <a:lnTo>
                    <a:pt x="207" y="384"/>
                  </a:lnTo>
                  <a:lnTo>
                    <a:pt x="174" y="421"/>
                  </a:lnTo>
                  <a:lnTo>
                    <a:pt x="152" y="454"/>
                  </a:lnTo>
                  <a:lnTo>
                    <a:pt x="134" y="484"/>
                  </a:lnTo>
                  <a:lnTo>
                    <a:pt x="127" y="510"/>
                  </a:lnTo>
                  <a:lnTo>
                    <a:pt x="116" y="550"/>
                  </a:lnTo>
                  <a:lnTo>
                    <a:pt x="105" y="594"/>
                  </a:lnTo>
                  <a:lnTo>
                    <a:pt x="98" y="635"/>
                  </a:lnTo>
                  <a:lnTo>
                    <a:pt x="94" y="668"/>
                  </a:lnTo>
                  <a:lnTo>
                    <a:pt x="98" y="687"/>
                  </a:lnTo>
                  <a:lnTo>
                    <a:pt x="101" y="709"/>
                  </a:lnTo>
                  <a:lnTo>
                    <a:pt x="112" y="735"/>
                  </a:lnTo>
                  <a:lnTo>
                    <a:pt x="127" y="761"/>
                  </a:lnTo>
                  <a:lnTo>
                    <a:pt x="156" y="783"/>
                  </a:lnTo>
                  <a:lnTo>
                    <a:pt x="189" y="797"/>
                  </a:lnTo>
                  <a:lnTo>
                    <a:pt x="240" y="801"/>
                  </a:lnTo>
                  <a:lnTo>
                    <a:pt x="240" y="801"/>
                  </a:lnTo>
                  <a:lnTo>
                    <a:pt x="240" y="801"/>
                  </a:lnTo>
                  <a:lnTo>
                    <a:pt x="240" y="801"/>
                  </a:lnTo>
                  <a:lnTo>
                    <a:pt x="298" y="794"/>
                  </a:lnTo>
                  <a:lnTo>
                    <a:pt x="349" y="772"/>
                  </a:lnTo>
                  <a:lnTo>
                    <a:pt x="389" y="735"/>
                  </a:lnTo>
                  <a:lnTo>
                    <a:pt x="425" y="694"/>
                  </a:lnTo>
                  <a:lnTo>
                    <a:pt x="454" y="646"/>
                  </a:lnTo>
                  <a:lnTo>
                    <a:pt x="476" y="598"/>
                  </a:lnTo>
                  <a:lnTo>
                    <a:pt x="490" y="554"/>
                  </a:lnTo>
                  <a:lnTo>
                    <a:pt x="498" y="513"/>
                  </a:lnTo>
                  <a:lnTo>
                    <a:pt x="501" y="484"/>
                  </a:lnTo>
                  <a:lnTo>
                    <a:pt x="498" y="447"/>
                  </a:lnTo>
                  <a:lnTo>
                    <a:pt x="487" y="410"/>
                  </a:lnTo>
                  <a:lnTo>
                    <a:pt x="469" y="377"/>
                  </a:lnTo>
                  <a:lnTo>
                    <a:pt x="440" y="351"/>
                  </a:lnTo>
                  <a:lnTo>
                    <a:pt x="403" y="332"/>
                  </a:lnTo>
                  <a:lnTo>
                    <a:pt x="352" y="325"/>
                  </a:lnTo>
                  <a:close/>
                  <a:moveTo>
                    <a:pt x="367" y="0"/>
                  </a:moveTo>
                  <a:lnTo>
                    <a:pt x="432" y="8"/>
                  </a:lnTo>
                  <a:lnTo>
                    <a:pt x="490" y="26"/>
                  </a:lnTo>
                  <a:lnTo>
                    <a:pt x="541" y="59"/>
                  </a:lnTo>
                  <a:lnTo>
                    <a:pt x="585" y="104"/>
                  </a:lnTo>
                  <a:lnTo>
                    <a:pt x="618" y="163"/>
                  </a:lnTo>
                  <a:lnTo>
                    <a:pt x="640" y="229"/>
                  </a:lnTo>
                  <a:lnTo>
                    <a:pt x="647" y="307"/>
                  </a:lnTo>
                  <a:lnTo>
                    <a:pt x="643" y="355"/>
                  </a:lnTo>
                  <a:lnTo>
                    <a:pt x="632" y="414"/>
                  </a:lnTo>
                  <a:lnTo>
                    <a:pt x="618" y="473"/>
                  </a:lnTo>
                  <a:lnTo>
                    <a:pt x="596" y="539"/>
                  </a:lnTo>
                  <a:lnTo>
                    <a:pt x="567" y="602"/>
                  </a:lnTo>
                  <a:lnTo>
                    <a:pt x="530" y="665"/>
                  </a:lnTo>
                  <a:lnTo>
                    <a:pt x="487" y="720"/>
                  </a:lnTo>
                  <a:lnTo>
                    <a:pt x="436" y="768"/>
                  </a:lnTo>
                  <a:lnTo>
                    <a:pt x="378" y="805"/>
                  </a:lnTo>
                  <a:lnTo>
                    <a:pt x="312" y="831"/>
                  </a:lnTo>
                  <a:lnTo>
                    <a:pt x="236" y="838"/>
                  </a:lnTo>
                  <a:lnTo>
                    <a:pt x="174" y="831"/>
                  </a:lnTo>
                  <a:lnTo>
                    <a:pt x="123" y="816"/>
                  </a:lnTo>
                  <a:lnTo>
                    <a:pt x="83" y="794"/>
                  </a:lnTo>
                  <a:lnTo>
                    <a:pt x="50" y="764"/>
                  </a:lnTo>
                  <a:lnTo>
                    <a:pt x="25" y="731"/>
                  </a:lnTo>
                  <a:lnTo>
                    <a:pt x="10" y="694"/>
                  </a:lnTo>
                  <a:lnTo>
                    <a:pt x="0" y="661"/>
                  </a:lnTo>
                  <a:lnTo>
                    <a:pt x="0" y="631"/>
                  </a:lnTo>
                  <a:lnTo>
                    <a:pt x="3" y="583"/>
                  </a:lnTo>
                  <a:lnTo>
                    <a:pt x="10" y="546"/>
                  </a:lnTo>
                  <a:lnTo>
                    <a:pt x="21" y="517"/>
                  </a:lnTo>
                  <a:lnTo>
                    <a:pt x="47" y="465"/>
                  </a:lnTo>
                  <a:lnTo>
                    <a:pt x="90" y="414"/>
                  </a:lnTo>
                  <a:lnTo>
                    <a:pt x="141" y="366"/>
                  </a:lnTo>
                  <a:lnTo>
                    <a:pt x="203" y="329"/>
                  </a:lnTo>
                  <a:lnTo>
                    <a:pt x="276" y="303"/>
                  </a:lnTo>
                  <a:lnTo>
                    <a:pt x="352" y="296"/>
                  </a:lnTo>
                  <a:lnTo>
                    <a:pt x="400" y="299"/>
                  </a:lnTo>
                  <a:lnTo>
                    <a:pt x="440" y="314"/>
                  </a:lnTo>
                  <a:lnTo>
                    <a:pt x="469" y="336"/>
                  </a:lnTo>
                  <a:lnTo>
                    <a:pt x="494" y="366"/>
                  </a:lnTo>
                  <a:lnTo>
                    <a:pt x="512" y="395"/>
                  </a:lnTo>
                  <a:lnTo>
                    <a:pt x="523" y="428"/>
                  </a:lnTo>
                  <a:lnTo>
                    <a:pt x="523" y="428"/>
                  </a:lnTo>
                  <a:lnTo>
                    <a:pt x="538" y="369"/>
                  </a:lnTo>
                  <a:lnTo>
                    <a:pt x="545" y="321"/>
                  </a:lnTo>
                  <a:lnTo>
                    <a:pt x="549" y="285"/>
                  </a:lnTo>
                  <a:lnTo>
                    <a:pt x="552" y="248"/>
                  </a:lnTo>
                  <a:lnTo>
                    <a:pt x="545" y="185"/>
                  </a:lnTo>
                  <a:lnTo>
                    <a:pt x="530" y="137"/>
                  </a:lnTo>
                  <a:lnTo>
                    <a:pt x="505" y="96"/>
                  </a:lnTo>
                  <a:lnTo>
                    <a:pt x="476" y="67"/>
                  </a:lnTo>
                  <a:lnTo>
                    <a:pt x="440" y="48"/>
                  </a:lnTo>
                  <a:lnTo>
                    <a:pt x="403" y="37"/>
                  </a:lnTo>
                  <a:lnTo>
                    <a:pt x="367" y="34"/>
                  </a:lnTo>
                  <a:lnTo>
                    <a:pt x="349" y="34"/>
                  </a:lnTo>
                  <a:lnTo>
                    <a:pt x="327" y="37"/>
                  </a:lnTo>
                  <a:lnTo>
                    <a:pt x="294" y="45"/>
                  </a:lnTo>
                  <a:lnTo>
                    <a:pt x="261" y="59"/>
                  </a:lnTo>
                  <a:lnTo>
                    <a:pt x="229" y="85"/>
                  </a:lnTo>
                  <a:lnTo>
                    <a:pt x="200" y="118"/>
                  </a:lnTo>
                  <a:lnTo>
                    <a:pt x="207" y="122"/>
                  </a:lnTo>
                  <a:lnTo>
                    <a:pt x="214" y="122"/>
                  </a:lnTo>
                  <a:lnTo>
                    <a:pt x="225" y="126"/>
                  </a:lnTo>
                  <a:lnTo>
                    <a:pt x="229" y="133"/>
                  </a:lnTo>
                  <a:lnTo>
                    <a:pt x="236" y="141"/>
                  </a:lnTo>
                  <a:lnTo>
                    <a:pt x="240" y="152"/>
                  </a:lnTo>
                  <a:lnTo>
                    <a:pt x="240" y="163"/>
                  </a:lnTo>
                  <a:lnTo>
                    <a:pt x="236" y="185"/>
                  </a:lnTo>
                  <a:lnTo>
                    <a:pt x="225" y="203"/>
                  </a:lnTo>
                  <a:lnTo>
                    <a:pt x="203" y="218"/>
                  </a:lnTo>
                  <a:lnTo>
                    <a:pt x="178" y="225"/>
                  </a:lnTo>
                  <a:lnTo>
                    <a:pt x="163" y="222"/>
                  </a:lnTo>
                  <a:lnTo>
                    <a:pt x="156" y="218"/>
                  </a:lnTo>
                  <a:lnTo>
                    <a:pt x="145" y="214"/>
                  </a:lnTo>
                  <a:lnTo>
                    <a:pt x="141" y="207"/>
                  </a:lnTo>
                  <a:lnTo>
                    <a:pt x="138" y="200"/>
                  </a:lnTo>
                  <a:lnTo>
                    <a:pt x="134" y="192"/>
                  </a:lnTo>
                  <a:lnTo>
                    <a:pt x="134" y="189"/>
                  </a:lnTo>
                  <a:lnTo>
                    <a:pt x="134" y="185"/>
                  </a:lnTo>
                  <a:lnTo>
                    <a:pt x="134" y="166"/>
                  </a:lnTo>
                  <a:lnTo>
                    <a:pt x="145" y="141"/>
                  </a:lnTo>
                  <a:lnTo>
                    <a:pt x="160" y="111"/>
                  </a:lnTo>
                  <a:lnTo>
                    <a:pt x="181" y="78"/>
                  </a:lnTo>
                  <a:lnTo>
                    <a:pt x="214" y="48"/>
                  </a:lnTo>
                  <a:lnTo>
                    <a:pt x="254" y="23"/>
                  </a:lnTo>
                  <a:lnTo>
                    <a:pt x="305" y="8"/>
                  </a:lnTo>
                  <a:lnTo>
                    <a:pt x="3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Rectangle 7"/>
            <p:cNvSpPr>
              <a:spLocks noChangeArrowheads="1"/>
            </p:cNvSpPr>
            <p:nvPr/>
          </p:nvSpPr>
          <p:spPr bwMode="auto">
            <a:xfrm>
              <a:off x="1456" y="4360"/>
              <a:ext cx="1476" cy="7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1503" y="4493"/>
              <a:ext cx="648" cy="837"/>
            </a:xfrm>
            <a:custGeom>
              <a:avLst/>
              <a:gdLst/>
              <a:ahLst/>
              <a:cxnLst>
                <a:cxn ang="0">
                  <a:pos x="298" y="332"/>
                </a:cxn>
                <a:cxn ang="0">
                  <a:pos x="208" y="383"/>
                </a:cxn>
                <a:cxn ang="0">
                  <a:pos x="153" y="453"/>
                </a:cxn>
                <a:cxn ang="0">
                  <a:pos x="131" y="509"/>
                </a:cxn>
                <a:cxn ang="0">
                  <a:pos x="109" y="594"/>
                </a:cxn>
                <a:cxn ang="0">
                  <a:pos x="98" y="667"/>
                </a:cxn>
                <a:cxn ang="0">
                  <a:pos x="106" y="708"/>
                </a:cxn>
                <a:cxn ang="0">
                  <a:pos x="131" y="760"/>
                </a:cxn>
                <a:cxn ang="0">
                  <a:pos x="193" y="797"/>
                </a:cxn>
                <a:cxn ang="0">
                  <a:pos x="240" y="800"/>
                </a:cxn>
                <a:cxn ang="0">
                  <a:pos x="349" y="771"/>
                </a:cxn>
                <a:cxn ang="0">
                  <a:pos x="429" y="693"/>
                </a:cxn>
                <a:cxn ang="0">
                  <a:pos x="477" y="597"/>
                </a:cxn>
                <a:cxn ang="0">
                  <a:pos x="502" y="512"/>
                </a:cxn>
                <a:cxn ang="0">
                  <a:pos x="502" y="446"/>
                </a:cxn>
                <a:cxn ang="0">
                  <a:pos x="469" y="376"/>
                </a:cxn>
                <a:cxn ang="0">
                  <a:pos x="404" y="332"/>
                </a:cxn>
                <a:cxn ang="0">
                  <a:pos x="371" y="0"/>
                </a:cxn>
                <a:cxn ang="0">
                  <a:pos x="491" y="25"/>
                </a:cxn>
                <a:cxn ang="0">
                  <a:pos x="586" y="103"/>
                </a:cxn>
                <a:cxn ang="0">
                  <a:pos x="640" y="228"/>
                </a:cxn>
                <a:cxn ang="0">
                  <a:pos x="644" y="357"/>
                </a:cxn>
                <a:cxn ang="0">
                  <a:pos x="622" y="476"/>
                </a:cxn>
                <a:cxn ang="0">
                  <a:pos x="571" y="601"/>
                </a:cxn>
                <a:cxn ang="0">
                  <a:pos x="491" y="719"/>
                </a:cxn>
                <a:cxn ang="0">
                  <a:pos x="378" y="804"/>
                </a:cxn>
                <a:cxn ang="0">
                  <a:pos x="240" y="837"/>
                </a:cxn>
                <a:cxn ang="0">
                  <a:pos x="128" y="815"/>
                </a:cxn>
                <a:cxn ang="0">
                  <a:pos x="55" y="763"/>
                </a:cxn>
                <a:cxn ang="0">
                  <a:pos x="15" y="693"/>
                </a:cxn>
                <a:cxn ang="0">
                  <a:pos x="0" y="630"/>
                </a:cxn>
                <a:cxn ang="0">
                  <a:pos x="15" y="546"/>
                </a:cxn>
                <a:cxn ang="0">
                  <a:pos x="51" y="464"/>
                </a:cxn>
                <a:cxn ang="0">
                  <a:pos x="146" y="369"/>
                </a:cxn>
                <a:cxn ang="0">
                  <a:pos x="277" y="302"/>
                </a:cxn>
                <a:cxn ang="0">
                  <a:pos x="400" y="298"/>
                </a:cxn>
                <a:cxn ang="0">
                  <a:pos x="473" y="335"/>
                </a:cxn>
                <a:cxn ang="0">
                  <a:pos x="513" y="394"/>
                </a:cxn>
                <a:cxn ang="0">
                  <a:pos x="528" y="428"/>
                </a:cxn>
                <a:cxn ang="0">
                  <a:pos x="549" y="324"/>
                </a:cxn>
                <a:cxn ang="0">
                  <a:pos x="553" y="247"/>
                </a:cxn>
                <a:cxn ang="0">
                  <a:pos x="531" y="136"/>
                </a:cxn>
                <a:cxn ang="0">
                  <a:pos x="477" y="66"/>
                </a:cxn>
                <a:cxn ang="0">
                  <a:pos x="404" y="36"/>
                </a:cxn>
                <a:cxn ang="0">
                  <a:pos x="353" y="33"/>
                </a:cxn>
                <a:cxn ang="0">
                  <a:pos x="298" y="44"/>
                </a:cxn>
                <a:cxn ang="0">
                  <a:pos x="233" y="84"/>
                </a:cxn>
                <a:cxn ang="0">
                  <a:pos x="211" y="121"/>
                </a:cxn>
                <a:cxn ang="0">
                  <a:pos x="226" y="125"/>
                </a:cxn>
                <a:cxn ang="0">
                  <a:pos x="240" y="140"/>
                </a:cxn>
                <a:cxn ang="0">
                  <a:pos x="244" y="162"/>
                </a:cxn>
                <a:cxn ang="0">
                  <a:pos x="226" y="202"/>
                </a:cxn>
                <a:cxn ang="0">
                  <a:pos x="182" y="225"/>
                </a:cxn>
                <a:cxn ang="0">
                  <a:pos x="157" y="217"/>
                </a:cxn>
                <a:cxn ang="0">
                  <a:pos x="142" y="206"/>
                </a:cxn>
                <a:cxn ang="0">
                  <a:pos x="138" y="195"/>
                </a:cxn>
                <a:cxn ang="0">
                  <a:pos x="135" y="184"/>
                </a:cxn>
                <a:cxn ang="0">
                  <a:pos x="146" y="140"/>
                </a:cxn>
                <a:cxn ang="0">
                  <a:pos x="186" y="77"/>
                </a:cxn>
                <a:cxn ang="0">
                  <a:pos x="255" y="25"/>
                </a:cxn>
                <a:cxn ang="0">
                  <a:pos x="371" y="0"/>
                </a:cxn>
              </a:cxnLst>
              <a:rect l="0" t="0" r="r" b="b"/>
              <a:pathLst>
                <a:path w="648" h="837">
                  <a:moveTo>
                    <a:pt x="357" y="324"/>
                  </a:moveTo>
                  <a:lnTo>
                    <a:pt x="298" y="332"/>
                  </a:lnTo>
                  <a:lnTo>
                    <a:pt x="248" y="354"/>
                  </a:lnTo>
                  <a:lnTo>
                    <a:pt x="208" y="383"/>
                  </a:lnTo>
                  <a:lnTo>
                    <a:pt x="178" y="420"/>
                  </a:lnTo>
                  <a:lnTo>
                    <a:pt x="153" y="453"/>
                  </a:lnTo>
                  <a:lnTo>
                    <a:pt x="138" y="483"/>
                  </a:lnTo>
                  <a:lnTo>
                    <a:pt x="131" y="509"/>
                  </a:lnTo>
                  <a:lnTo>
                    <a:pt x="120" y="549"/>
                  </a:lnTo>
                  <a:lnTo>
                    <a:pt x="109" y="594"/>
                  </a:lnTo>
                  <a:lnTo>
                    <a:pt x="102" y="634"/>
                  </a:lnTo>
                  <a:lnTo>
                    <a:pt x="98" y="667"/>
                  </a:lnTo>
                  <a:lnTo>
                    <a:pt x="98" y="686"/>
                  </a:lnTo>
                  <a:lnTo>
                    <a:pt x="106" y="708"/>
                  </a:lnTo>
                  <a:lnTo>
                    <a:pt x="113" y="734"/>
                  </a:lnTo>
                  <a:lnTo>
                    <a:pt x="131" y="760"/>
                  </a:lnTo>
                  <a:lnTo>
                    <a:pt x="157" y="782"/>
                  </a:lnTo>
                  <a:lnTo>
                    <a:pt x="193" y="797"/>
                  </a:lnTo>
                  <a:lnTo>
                    <a:pt x="240" y="800"/>
                  </a:lnTo>
                  <a:lnTo>
                    <a:pt x="240" y="800"/>
                  </a:lnTo>
                  <a:lnTo>
                    <a:pt x="298" y="793"/>
                  </a:lnTo>
                  <a:lnTo>
                    <a:pt x="349" y="771"/>
                  </a:lnTo>
                  <a:lnTo>
                    <a:pt x="393" y="734"/>
                  </a:lnTo>
                  <a:lnTo>
                    <a:pt x="429" y="693"/>
                  </a:lnTo>
                  <a:lnTo>
                    <a:pt x="455" y="645"/>
                  </a:lnTo>
                  <a:lnTo>
                    <a:pt x="477" y="597"/>
                  </a:lnTo>
                  <a:lnTo>
                    <a:pt x="491" y="553"/>
                  </a:lnTo>
                  <a:lnTo>
                    <a:pt x="502" y="512"/>
                  </a:lnTo>
                  <a:lnTo>
                    <a:pt x="502" y="483"/>
                  </a:lnTo>
                  <a:lnTo>
                    <a:pt x="502" y="446"/>
                  </a:lnTo>
                  <a:lnTo>
                    <a:pt x="491" y="409"/>
                  </a:lnTo>
                  <a:lnTo>
                    <a:pt x="469" y="376"/>
                  </a:lnTo>
                  <a:lnTo>
                    <a:pt x="444" y="350"/>
                  </a:lnTo>
                  <a:lnTo>
                    <a:pt x="404" y="332"/>
                  </a:lnTo>
                  <a:lnTo>
                    <a:pt x="357" y="324"/>
                  </a:lnTo>
                  <a:close/>
                  <a:moveTo>
                    <a:pt x="371" y="0"/>
                  </a:moveTo>
                  <a:lnTo>
                    <a:pt x="433" y="7"/>
                  </a:lnTo>
                  <a:lnTo>
                    <a:pt x="491" y="25"/>
                  </a:lnTo>
                  <a:lnTo>
                    <a:pt x="542" y="59"/>
                  </a:lnTo>
                  <a:lnTo>
                    <a:pt x="586" y="103"/>
                  </a:lnTo>
                  <a:lnTo>
                    <a:pt x="618" y="162"/>
                  </a:lnTo>
                  <a:lnTo>
                    <a:pt x="640" y="228"/>
                  </a:lnTo>
                  <a:lnTo>
                    <a:pt x="648" y="306"/>
                  </a:lnTo>
                  <a:lnTo>
                    <a:pt x="644" y="357"/>
                  </a:lnTo>
                  <a:lnTo>
                    <a:pt x="637" y="413"/>
                  </a:lnTo>
                  <a:lnTo>
                    <a:pt x="622" y="476"/>
                  </a:lnTo>
                  <a:lnTo>
                    <a:pt x="600" y="538"/>
                  </a:lnTo>
                  <a:lnTo>
                    <a:pt x="571" y="601"/>
                  </a:lnTo>
                  <a:lnTo>
                    <a:pt x="535" y="664"/>
                  </a:lnTo>
                  <a:lnTo>
                    <a:pt x="491" y="719"/>
                  </a:lnTo>
                  <a:lnTo>
                    <a:pt x="440" y="767"/>
                  </a:lnTo>
                  <a:lnTo>
                    <a:pt x="378" y="804"/>
                  </a:lnTo>
                  <a:lnTo>
                    <a:pt x="313" y="830"/>
                  </a:lnTo>
                  <a:lnTo>
                    <a:pt x="240" y="837"/>
                  </a:lnTo>
                  <a:lnTo>
                    <a:pt x="178" y="830"/>
                  </a:lnTo>
                  <a:lnTo>
                    <a:pt x="128" y="815"/>
                  </a:lnTo>
                  <a:lnTo>
                    <a:pt x="84" y="793"/>
                  </a:lnTo>
                  <a:lnTo>
                    <a:pt x="55" y="763"/>
                  </a:lnTo>
                  <a:lnTo>
                    <a:pt x="29" y="730"/>
                  </a:lnTo>
                  <a:lnTo>
                    <a:pt x="15" y="693"/>
                  </a:lnTo>
                  <a:lnTo>
                    <a:pt x="4" y="660"/>
                  </a:lnTo>
                  <a:lnTo>
                    <a:pt x="0" y="630"/>
                  </a:lnTo>
                  <a:lnTo>
                    <a:pt x="4" y="583"/>
                  </a:lnTo>
                  <a:lnTo>
                    <a:pt x="15" y="546"/>
                  </a:lnTo>
                  <a:lnTo>
                    <a:pt x="22" y="516"/>
                  </a:lnTo>
                  <a:lnTo>
                    <a:pt x="51" y="464"/>
                  </a:lnTo>
                  <a:lnTo>
                    <a:pt x="91" y="413"/>
                  </a:lnTo>
                  <a:lnTo>
                    <a:pt x="146" y="369"/>
                  </a:lnTo>
                  <a:lnTo>
                    <a:pt x="208" y="328"/>
                  </a:lnTo>
                  <a:lnTo>
                    <a:pt x="277" y="302"/>
                  </a:lnTo>
                  <a:lnTo>
                    <a:pt x="353" y="295"/>
                  </a:lnTo>
                  <a:lnTo>
                    <a:pt x="400" y="298"/>
                  </a:lnTo>
                  <a:lnTo>
                    <a:pt x="440" y="313"/>
                  </a:lnTo>
                  <a:lnTo>
                    <a:pt x="473" y="335"/>
                  </a:lnTo>
                  <a:lnTo>
                    <a:pt x="498" y="365"/>
                  </a:lnTo>
                  <a:lnTo>
                    <a:pt x="513" y="394"/>
                  </a:lnTo>
                  <a:lnTo>
                    <a:pt x="528" y="428"/>
                  </a:lnTo>
                  <a:lnTo>
                    <a:pt x="528" y="428"/>
                  </a:lnTo>
                  <a:lnTo>
                    <a:pt x="538" y="369"/>
                  </a:lnTo>
                  <a:lnTo>
                    <a:pt x="549" y="324"/>
                  </a:lnTo>
                  <a:lnTo>
                    <a:pt x="553" y="284"/>
                  </a:lnTo>
                  <a:lnTo>
                    <a:pt x="553" y="247"/>
                  </a:lnTo>
                  <a:lnTo>
                    <a:pt x="549" y="184"/>
                  </a:lnTo>
                  <a:lnTo>
                    <a:pt x="531" y="136"/>
                  </a:lnTo>
                  <a:lnTo>
                    <a:pt x="509" y="95"/>
                  </a:lnTo>
                  <a:lnTo>
                    <a:pt x="477" y="66"/>
                  </a:lnTo>
                  <a:lnTo>
                    <a:pt x="444" y="47"/>
                  </a:lnTo>
                  <a:lnTo>
                    <a:pt x="404" y="36"/>
                  </a:lnTo>
                  <a:lnTo>
                    <a:pt x="368" y="33"/>
                  </a:lnTo>
                  <a:lnTo>
                    <a:pt x="353" y="33"/>
                  </a:lnTo>
                  <a:lnTo>
                    <a:pt x="328" y="36"/>
                  </a:lnTo>
                  <a:lnTo>
                    <a:pt x="298" y="44"/>
                  </a:lnTo>
                  <a:lnTo>
                    <a:pt x="266" y="59"/>
                  </a:lnTo>
                  <a:lnTo>
                    <a:pt x="233" y="84"/>
                  </a:lnTo>
                  <a:lnTo>
                    <a:pt x="200" y="118"/>
                  </a:lnTo>
                  <a:lnTo>
                    <a:pt x="211" y="121"/>
                  </a:lnTo>
                  <a:lnTo>
                    <a:pt x="218" y="121"/>
                  </a:lnTo>
                  <a:lnTo>
                    <a:pt x="226" y="125"/>
                  </a:lnTo>
                  <a:lnTo>
                    <a:pt x="233" y="132"/>
                  </a:lnTo>
                  <a:lnTo>
                    <a:pt x="240" y="140"/>
                  </a:lnTo>
                  <a:lnTo>
                    <a:pt x="244" y="151"/>
                  </a:lnTo>
                  <a:lnTo>
                    <a:pt x="244" y="162"/>
                  </a:lnTo>
                  <a:lnTo>
                    <a:pt x="240" y="184"/>
                  </a:lnTo>
                  <a:lnTo>
                    <a:pt x="226" y="202"/>
                  </a:lnTo>
                  <a:lnTo>
                    <a:pt x="208" y="217"/>
                  </a:lnTo>
                  <a:lnTo>
                    <a:pt x="182" y="225"/>
                  </a:lnTo>
                  <a:lnTo>
                    <a:pt x="168" y="221"/>
                  </a:lnTo>
                  <a:lnTo>
                    <a:pt x="157" y="217"/>
                  </a:lnTo>
                  <a:lnTo>
                    <a:pt x="149" y="214"/>
                  </a:lnTo>
                  <a:lnTo>
                    <a:pt x="142" y="206"/>
                  </a:lnTo>
                  <a:lnTo>
                    <a:pt x="138" y="199"/>
                  </a:lnTo>
                  <a:lnTo>
                    <a:pt x="138" y="195"/>
                  </a:lnTo>
                  <a:lnTo>
                    <a:pt x="135" y="188"/>
                  </a:lnTo>
                  <a:lnTo>
                    <a:pt x="135" y="184"/>
                  </a:lnTo>
                  <a:lnTo>
                    <a:pt x="138" y="166"/>
                  </a:lnTo>
                  <a:lnTo>
                    <a:pt x="146" y="140"/>
                  </a:lnTo>
                  <a:lnTo>
                    <a:pt x="160" y="110"/>
                  </a:lnTo>
                  <a:lnTo>
                    <a:pt x="186" y="77"/>
                  </a:lnTo>
                  <a:lnTo>
                    <a:pt x="215" y="47"/>
                  </a:lnTo>
                  <a:lnTo>
                    <a:pt x="255" y="25"/>
                  </a:lnTo>
                  <a:lnTo>
                    <a:pt x="309" y="7"/>
                  </a:lnTo>
                  <a:lnTo>
                    <a:pt x="3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2241" y="4806"/>
              <a:ext cx="600" cy="513"/>
            </a:xfrm>
            <a:custGeom>
              <a:avLst/>
              <a:gdLst/>
              <a:ahLst/>
              <a:cxnLst>
                <a:cxn ang="0">
                  <a:pos x="306" y="22"/>
                </a:cxn>
                <a:cxn ang="0">
                  <a:pos x="379" y="48"/>
                </a:cxn>
                <a:cxn ang="0">
                  <a:pos x="484" y="0"/>
                </a:cxn>
                <a:cxn ang="0">
                  <a:pos x="575" y="26"/>
                </a:cxn>
                <a:cxn ang="0">
                  <a:pos x="597" y="111"/>
                </a:cxn>
                <a:cxn ang="0">
                  <a:pos x="539" y="151"/>
                </a:cxn>
                <a:cxn ang="0">
                  <a:pos x="499" y="133"/>
                </a:cxn>
                <a:cxn ang="0">
                  <a:pos x="499" y="85"/>
                </a:cxn>
                <a:cxn ang="0">
                  <a:pos x="517" y="33"/>
                </a:cxn>
                <a:cxn ang="0">
                  <a:pos x="459" y="33"/>
                </a:cxn>
                <a:cxn ang="0">
                  <a:pos x="390" y="100"/>
                </a:cxn>
                <a:cxn ang="0">
                  <a:pos x="335" y="284"/>
                </a:cxn>
                <a:cxn ang="0">
                  <a:pos x="313" y="406"/>
                </a:cxn>
                <a:cxn ang="0">
                  <a:pos x="353" y="476"/>
                </a:cxn>
                <a:cxn ang="0">
                  <a:pos x="473" y="443"/>
                </a:cxn>
                <a:cxn ang="0">
                  <a:pos x="539" y="332"/>
                </a:cxn>
                <a:cxn ang="0">
                  <a:pos x="557" y="325"/>
                </a:cxn>
                <a:cxn ang="0">
                  <a:pos x="568" y="329"/>
                </a:cxn>
                <a:cxn ang="0">
                  <a:pos x="571" y="358"/>
                </a:cxn>
                <a:cxn ang="0">
                  <a:pos x="510" y="454"/>
                </a:cxn>
                <a:cxn ang="0">
                  <a:pos x="379" y="513"/>
                </a:cxn>
                <a:cxn ang="0">
                  <a:pos x="270" y="469"/>
                </a:cxn>
                <a:cxn ang="0">
                  <a:pos x="168" y="502"/>
                </a:cxn>
                <a:cxn ang="0">
                  <a:pos x="51" y="498"/>
                </a:cxn>
                <a:cxn ang="0">
                  <a:pos x="0" y="432"/>
                </a:cxn>
                <a:cxn ang="0">
                  <a:pos x="40" y="365"/>
                </a:cxn>
                <a:cxn ang="0">
                  <a:pos x="91" y="365"/>
                </a:cxn>
                <a:cxn ang="0">
                  <a:pos x="106" y="402"/>
                </a:cxn>
                <a:cxn ang="0">
                  <a:pos x="84" y="450"/>
                </a:cxn>
                <a:cxn ang="0">
                  <a:pos x="106" y="480"/>
                </a:cxn>
                <a:cxn ang="0">
                  <a:pos x="179" y="458"/>
                </a:cxn>
                <a:cxn ang="0">
                  <a:pos x="226" y="380"/>
                </a:cxn>
                <a:cxn ang="0">
                  <a:pos x="273" y="192"/>
                </a:cxn>
                <a:cxn ang="0">
                  <a:pos x="288" y="107"/>
                </a:cxn>
                <a:cxn ang="0">
                  <a:pos x="244" y="33"/>
                </a:cxn>
                <a:cxn ang="0">
                  <a:pos x="150" y="52"/>
                </a:cxn>
                <a:cxn ang="0">
                  <a:pos x="66" y="170"/>
                </a:cxn>
                <a:cxn ang="0">
                  <a:pos x="55" y="185"/>
                </a:cxn>
                <a:cxn ang="0">
                  <a:pos x="40" y="188"/>
                </a:cxn>
                <a:cxn ang="0">
                  <a:pos x="26" y="177"/>
                </a:cxn>
                <a:cxn ang="0">
                  <a:pos x="40" y="122"/>
                </a:cxn>
                <a:cxn ang="0">
                  <a:pos x="128" y="26"/>
                </a:cxn>
              </a:cxnLst>
              <a:rect l="0" t="0" r="r" b="b"/>
              <a:pathLst>
                <a:path w="600" h="513">
                  <a:moveTo>
                    <a:pt x="222" y="0"/>
                  </a:moveTo>
                  <a:lnTo>
                    <a:pt x="266" y="4"/>
                  </a:lnTo>
                  <a:lnTo>
                    <a:pt x="306" y="22"/>
                  </a:lnTo>
                  <a:lnTo>
                    <a:pt x="335" y="48"/>
                  </a:lnTo>
                  <a:lnTo>
                    <a:pt x="357" y="81"/>
                  </a:lnTo>
                  <a:lnTo>
                    <a:pt x="379" y="48"/>
                  </a:lnTo>
                  <a:lnTo>
                    <a:pt x="408" y="22"/>
                  </a:lnTo>
                  <a:lnTo>
                    <a:pt x="444" y="4"/>
                  </a:lnTo>
                  <a:lnTo>
                    <a:pt x="484" y="0"/>
                  </a:lnTo>
                  <a:lnTo>
                    <a:pt x="513" y="0"/>
                  </a:lnTo>
                  <a:lnTo>
                    <a:pt x="546" y="8"/>
                  </a:lnTo>
                  <a:lnTo>
                    <a:pt x="575" y="26"/>
                  </a:lnTo>
                  <a:lnTo>
                    <a:pt x="593" y="48"/>
                  </a:lnTo>
                  <a:lnTo>
                    <a:pt x="600" y="81"/>
                  </a:lnTo>
                  <a:lnTo>
                    <a:pt x="597" y="111"/>
                  </a:lnTo>
                  <a:lnTo>
                    <a:pt x="579" y="133"/>
                  </a:lnTo>
                  <a:lnTo>
                    <a:pt x="560" y="148"/>
                  </a:lnTo>
                  <a:lnTo>
                    <a:pt x="539" y="151"/>
                  </a:lnTo>
                  <a:lnTo>
                    <a:pt x="524" y="148"/>
                  </a:lnTo>
                  <a:lnTo>
                    <a:pt x="510" y="144"/>
                  </a:lnTo>
                  <a:lnTo>
                    <a:pt x="499" y="133"/>
                  </a:lnTo>
                  <a:lnTo>
                    <a:pt x="495" y="122"/>
                  </a:lnTo>
                  <a:lnTo>
                    <a:pt x="491" y="107"/>
                  </a:lnTo>
                  <a:lnTo>
                    <a:pt x="499" y="85"/>
                  </a:lnTo>
                  <a:lnTo>
                    <a:pt x="513" y="63"/>
                  </a:lnTo>
                  <a:lnTo>
                    <a:pt x="542" y="44"/>
                  </a:lnTo>
                  <a:lnTo>
                    <a:pt x="517" y="33"/>
                  </a:lnTo>
                  <a:lnTo>
                    <a:pt x="495" y="30"/>
                  </a:lnTo>
                  <a:lnTo>
                    <a:pt x="480" y="30"/>
                  </a:lnTo>
                  <a:lnTo>
                    <a:pt x="459" y="33"/>
                  </a:lnTo>
                  <a:lnTo>
                    <a:pt x="433" y="44"/>
                  </a:lnTo>
                  <a:lnTo>
                    <a:pt x="408" y="67"/>
                  </a:lnTo>
                  <a:lnTo>
                    <a:pt x="390" y="100"/>
                  </a:lnTo>
                  <a:lnTo>
                    <a:pt x="371" y="148"/>
                  </a:lnTo>
                  <a:lnTo>
                    <a:pt x="353" y="218"/>
                  </a:lnTo>
                  <a:lnTo>
                    <a:pt x="335" y="284"/>
                  </a:lnTo>
                  <a:lnTo>
                    <a:pt x="324" y="340"/>
                  </a:lnTo>
                  <a:lnTo>
                    <a:pt x="313" y="380"/>
                  </a:lnTo>
                  <a:lnTo>
                    <a:pt x="313" y="406"/>
                  </a:lnTo>
                  <a:lnTo>
                    <a:pt x="317" y="436"/>
                  </a:lnTo>
                  <a:lnTo>
                    <a:pt x="331" y="461"/>
                  </a:lnTo>
                  <a:lnTo>
                    <a:pt x="353" y="476"/>
                  </a:lnTo>
                  <a:lnTo>
                    <a:pt x="382" y="480"/>
                  </a:lnTo>
                  <a:lnTo>
                    <a:pt x="430" y="469"/>
                  </a:lnTo>
                  <a:lnTo>
                    <a:pt x="473" y="443"/>
                  </a:lnTo>
                  <a:lnTo>
                    <a:pt x="510" y="399"/>
                  </a:lnTo>
                  <a:lnTo>
                    <a:pt x="539" y="340"/>
                  </a:lnTo>
                  <a:lnTo>
                    <a:pt x="539" y="332"/>
                  </a:lnTo>
                  <a:lnTo>
                    <a:pt x="542" y="329"/>
                  </a:lnTo>
                  <a:lnTo>
                    <a:pt x="550" y="325"/>
                  </a:lnTo>
                  <a:lnTo>
                    <a:pt x="557" y="325"/>
                  </a:lnTo>
                  <a:lnTo>
                    <a:pt x="560" y="325"/>
                  </a:lnTo>
                  <a:lnTo>
                    <a:pt x="564" y="325"/>
                  </a:lnTo>
                  <a:lnTo>
                    <a:pt x="568" y="329"/>
                  </a:lnTo>
                  <a:lnTo>
                    <a:pt x="571" y="332"/>
                  </a:lnTo>
                  <a:lnTo>
                    <a:pt x="575" y="340"/>
                  </a:lnTo>
                  <a:lnTo>
                    <a:pt x="571" y="358"/>
                  </a:lnTo>
                  <a:lnTo>
                    <a:pt x="557" y="388"/>
                  </a:lnTo>
                  <a:lnTo>
                    <a:pt x="539" y="421"/>
                  </a:lnTo>
                  <a:lnTo>
                    <a:pt x="510" y="454"/>
                  </a:lnTo>
                  <a:lnTo>
                    <a:pt x="473" y="484"/>
                  </a:lnTo>
                  <a:lnTo>
                    <a:pt x="430" y="502"/>
                  </a:lnTo>
                  <a:lnTo>
                    <a:pt x="379" y="513"/>
                  </a:lnTo>
                  <a:lnTo>
                    <a:pt x="342" y="506"/>
                  </a:lnTo>
                  <a:lnTo>
                    <a:pt x="302" y="495"/>
                  </a:lnTo>
                  <a:lnTo>
                    <a:pt x="270" y="469"/>
                  </a:lnTo>
                  <a:lnTo>
                    <a:pt x="240" y="432"/>
                  </a:lnTo>
                  <a:lnTo>
                    <a:pt x="208" y="472"/>
                  </a:lnTo>
                  <a:lnTo>
                    <a:pt x="168" y="502"/>
                  </a:lnTo>
                  <a:lnTo>
                    <a:pt x="117" y="513"/>
                  </a:lnTo>
                  <a:lnTo>
                    <a:pt x="84" y="509"/>
                  </a:lnTo>
                  <a:lnTo>
                    <a:pt x="51" y="498"/>
                  </a:lnTo>
                  <a:lnTo>
                    <a:pt x="26" y="484"/>
                  </a:lnTo>
                  <a:lnTo>
                    <a:pt x="8" y="461"/>
                  </a:lnTo>
                  <a:lnTo>
                    <a:pt x="0" y="432"/>
                  </a:lnTo>
                  <a:lnTo>
                    <a:pt x="4" y="402"/>
                  </a:lnTo>
                  <a:lnTo>
                    <a:pt x="19" y="380"/>
                  </a:lnTo>
                  <a:lnTo>
                    <a:pt x="40" y="365"/>
                  </a:lnTo>
                  <a:lnTo>
                    <a:pt x="62" y="358"/>
                  </a:lnTo>
                  <a:lnTo>
                    <a:pt x="77" y="362"/>
                  </a:lnTo>
                  <a:lnTo>
                    <a:pt x="91" y="365"/>
                  </a:lnTo>
                  <a:lnTo>
                    <a:pt x="99" y="377"/>
                  </a:lnTo>
                  <a:lnTo>
                    <a:pt x="106" y="388"/>
                  </a:lnTo>
                  <a:lnTo>
                    <a:pt x="106" y="402"/>
                  </a:lnTo>
                  <a:lnTo>
                    <a:pt x="106" y="413"/>
                  </a:lnTo>
                  <a:lnTo>
                    <a:pt x="99" y="432"/>
                  </a:lnTo>
                  <a:lnTo>
                    <a:pt x="84" y="450"/>
                  </a:lnTo>
                  <a:lnTo>
                    <a:pt x="59" y="465"/>
                  </a:lnTo>
                  <a:lnTo>
                    <a:pt x="84" y="476"/>
                  </a:lnTo>
                  <a:lnTo>
                    <a:pt x="106" y="480"/>
                  </a:lnTo>
                  <a:lnTo>
                    <a:pt x="120" y="480"/>
                  </a:lnTo>
                  <a:lnTo>
                    <a:pt x="153" y="472"/>
                  </a:lnTo>
                  <a:lnTo>
                    <a:pt x="179" y="458"/>
                  </a:lnTo>
                  <a:lnTo>
                    <a:pt x="200" y="432"/>
                  </a:lnTo>
                  <a:lnTo>
                    <a:pt x="215" y="406"/>
                  </a:lnTo>
                  <a:lnTo>
                    <a:pt x="226" y="380"/>
                  </a:lnTo>
                  <a:lnTo>
                    <a:pt x="226" y="380"/>
                  </a:lnTo>
                  <a:lnTo>
                    <a:pt x="266" y="225"/>
                  </a:lnTo>
                  <a:lnTo>
                    <a:pt x="273" y="192"/>
                  </a:lnTo>
                  <a:lnTo>
                    <a:pt x="280" y="159"/>
                  </a:lnTo>
                  <a:lnTo>
                    <a:pt x="284" y="129"/>
                  </a:lnTo>
                  <a:lnTo>
                    <a:pt x="288" y="107"/>
                  </a:lnTo>
                  <a:lnTo>
                    <a:pt x="280" y="70"/>
                  </a:lnTo>
                  <a:lnTo>
                    <a:pt x="266" y="48"/>
                  </a:lnTo>
                  <a:lnTo>
                    <a:pt x="244" y="33"/>
                  </a:lnTo>
                  <a:lnTo>
                    <a:pt x="219" y="30"/>
                  </a:lnTo>
                  <a:lnTo>
                    <a:pt x="186" y="37"/>
                  </a:lnTo>
                  <a:lnTo>
                    <a:pt x="150" y="52"/>
                  </a:lnTo>
                  <a:lnTo>
                    <a:pt x="113" y="81"/>
                  </a:lnTo>
                  <a:lnTo>
                    <a:pt x="84" y="122"/>
                  </a:lnTo>
                  <a:lnTo>
                    <a:pt x="66" y="170"/>
                  </a:lnTo>
                  <a:lnTo>
                    <a:pt x="62" y="177"/>
                  </a:lnTo>
                  <a:lnTo>
                    <a:pt x="59" y="181"/>
                  </a:lnTo>
                  <a:lnTo>
                    <a:pt x="55" y="185"/>
                  </a:lnTo>
                  <a:lnTo>
                    <a:pt x="51" y="185"/>
                  </a:lnTo>
                  <a:lnTo>
                    <a:pt x="44" y="188"/>
                  </a:lnTo>
                  <a:lnTo>
                    <a:pt x="40" y="188"/>
                  </a:lnTo>
                  <a:lnTo>
                    <a:pt x="37" y="185"/>
                  </a:lnTo>
                  <a:lnTo>
                    <a:pt x="30" y="185"/>
                  </a:lnTo>
                  <a:lnTo>
                    <a:pt x="26" y="177"/>
                  </a:lnTo>
                  <a:lnTo>
                    <a:pt x="26" y="170"/>
                  </a:lnTo>
                  <a:lnTo>
                    <a:pt x="30" y="151"/>
                  </a:lnTo>
                  <a:lnTo>
                    <a:pt x="40" y="122"/>
                  </a:lnTo>
                  <a:lnTo>
                    <a:pt x="62" y="89"/>
                  </a:lnTo>
                  <a:lnTo>
                    <a:pt x="91" y="56"/>
                  </a:lnTo>
                  <a:lnTo>
                    <a:pt x="128" y="26"/>
                  </a:lnTo>
                  <a:lnTo>
                    <a:pt x="171" y="8"/>
                  </a:lnTo>
                  <a:lnTo>
                    <a:pt x="22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noEditPoints="1"/>
            </p:cNvSpPr>
            <p:nvPr/>
          </p:nvSpPr>
          <p:spPr bwMode="auto">
            <a:xfrm>
              <a:off x="3176" y="3614"/>
              <a:ext cx="651" cy="1170"/>
            </a:xfrm>
            <a:custGeom>
              <a:avLst/>
              <a:gdLst/>
              <a:ahLst/>
              <a:cxnLst>
                <a:cxn ang="0">
                  <a:pos x="313" y="502"/>
                </a:cxn>
                <a:cxn ang="0">
                  <a:pos x="218" y="583"/>
                </a:cxn>
                <a:cxn ang="0">
                  <a:pos x="153" y="694"/>
                </a:cxn>
                <a:cxn ang="0">
                  <a:pos x="116" y="808"/>
                </a:cxn>
                <a:cxn ang="0">
                  <a:pos x="98" y="908"/>
                </a:cxn>
                <a:cxn ang="0">
                  <a:pos x="105" y="1008"/>
                </a:cxn>
                <a:cxn ang="0">
                  <a:pos x="156" y="1100"/>
                </a:cxn>
                <a:cxn ang="0">
                  <a:pos x="247" y="1133"/>
                </a:cxn>
                <a:cxn ang="0">
                  <a:pos x="335" y="1096"/>
                </a:cxn>
                <a:cxn ang="0">
                  <a:pos x="396" y="1011"/>
                </a:cxn>
                <a:cxn ang="0">
                  <a:pos x="436" y="901"/>
                </a:cxn>
                <a:cxn ang="0">
                  <a:pos x="458" y="797"/>
                </a:cxn>
                <a:cxn ang="0">
                  <a:pos x="451" y="676"/>
                </a:cxn>
                <a:cxn ang="0">
                  <a:pos x="400" y="535"/>
                </a:cxn>
                <a:cxn ang="0">
                  <a:pos x="436" y="0"/>
                </a:cxn>
                <a:cxn ang="0">
                  <a:pos x="473" y="4"/>
                </a:cxn>
                <a:cxn ang="0">
                  <a:pos x="527" y="11"/>
                </a:cxn>
                <a:cxn ang="0">
                  <a:pos x="607" y="26"/>
                </a:cxn>
                <a:cxn ang="0">
                  <a:pos x="647" y="52"/>
                </a:cxn>
                <a:cxn ang="0">
                  <a:pos x="647" y="93"/>
                </a:cxn>
                <a:cxn ang="0">
                  <a:pos x="615" y="129"/>
                </a:cxn>
                <a:cxn ang="0">
                  <a:pos x="560" y="129"/>
                </a:cxn>
                <a:cxn ang="0">
                  <a:pos x="498" y="96"/>
                </a:cxn>
                <a:cxn ang="0">
                  <a:pos x="429" y="59"/>
                </a:cxn>
                <a:cxn ang="0">
                  <a:pos x="349" y="59"/>
                </a:cxn>
                <a:cxn ang="0">
                  <a:pos x="305" y="100"/>
                </a:cxn>
                <a:cxn ang="0">
                  <a:pos x="305" y="166"/>
                </a:cxn>
                <a:cxn ang="0">
                  <a:pos x="353" y="259"/>
                </a:cxn>
                <a:cxn ang="0">
                  <a:pos x="418" y="351"/>
                </a:cxn>
                <a:cxn ang="0">
                  <a:pos x="476" y="428"/>
                </a:cxn>
                <a:cxn ang="0">
                  <a:pos x="531" y="513"/>
                </a:cxn>
                <a:cxn ang="0">
                  <a:pos x="564" y="624"/>
                </a:cxn>
                <a:cxn ang="0">
                  <a:pos x="564" y="775"/>
                </a:cxn>
                <a:cxn ang="0">
                  <a:pos x="516" y="941"/>
                </a:cxn>
                <a:cxn ang="0">
                  <a:pos x="433" y="1078"/>
                </a:cxn>
                <a:cxn ang="0">
                  <a:pos x="316" y="1155"/>
                </a:cxn>
                <a:cxn ang="0">
                  <a:pos x="178" y="1159"/>
                </a:cxn>
                <a:cxn ang="0">
                  <a:pos x="69" y="1089"/>
                </a:cxn>
                <a:cxn ang="0">
                  <a:pos x="7" y="971"/>
                </a:cxn>
                <a:cxn ang="0">
                  <a:pos x="7" y="812"/>
                </a:cxn>
                <a:cxn ang="0">
                  <a:pos x="76" y="650"/>
                </a:cxn>
                <a:cxn ang="0">
                  <a:pos x="196" y="521"/>
                </a:cxn>
                <a:cxn ang="0">
                  <a:pos x="353" y="443"/>
                </a:cxn>
                <a:cxn ang="0">
                  <a:pos x="353" y="443"/>
                </a:cxn>
                <a:cxn ang="0">
                  <a:pos x="316" y="369"/>
                </a:cxn>
                <a:cxn ang="0">
                  <a:pos x="265" y="233"/>
                </a:cxn>
                <a:cxn ang="0">
                  <a:pos x="262" y="122"/>
                </a:cxn>
                <a:cxn ang="0">
                  <a:pos x="302" y="48"/>
                </a:cxn>
                <a:cxn ang="0">
                  <a:pos x="382" y="8"/>
                </a:cxn>
              </a:cxnLst>
              <a:rect l="0" t="0" r="r" b="b"/>
              <a:pathLst>
                <a:path w="651" h="1170">
                  <a:moveTo>
                    <a:pt x="371" y="476"/>
                  </a:moveTo>
                  <a:lnTo>
                    <a:pt x="313" y="502"/>
                  </a:lnTo>
                  <a:lnTo>
                    <a:pt x="262" y="539"/>
                  </a:lnTo>
                  <a:lnTo>
                    <a:pt x="218" y="583"/>
                  </a:lnTo>
                  <a:lnTo>
                    <a:pt x="182" y="639"/>
                  </a:lnTo>
                  <a:lnTo>
                    <a:pt x="153" y="694"/>
                  </a:lnTo>
                  <a:lnTo>
                    <a:pt x="131" y="753"/>
                  </a:lnTo>
                  <a:lnTo>
                    <a:pt x="116" y="808"/>
                  </a:lnTo>
                  <a:lnTo>
                    <a:pt x="105" y="860"/>
                  </a:lnTo>
                  <a:lnTo>
                    <a:pt x="98" y="908"/>
                  </a:lnTo>
                  <a:lnTo>
                    <a:pt x="95" y="941"/>
                  </a:lnTo>
                  <a:lnTo>
                    <a:pt x="105" y="1008"/>
                  </a:lnTo>
                  <a:lnTo>
                    <a:pt x="124" y="1063"/>
                  </a:lnTo>
                  <a:lnTo>
                    <a:pt x="156" y="1100"/>
                  </a:lnTo>
                  <a:lnTo>
                    <a:pt x="200" y="1126"/>
                  </a:lnTo>
                  <a:lnTo>
                    <a:pt x="247" y="1133"/>
                  </a:lnTo>
                  <a:lnTo>
                    <a:pt x="295" y="1122"/>
                  </a:lnTo>
                  <a:lnTo>
                    <a:pt x="335" y="1096"/>
                  </a:lnTo>
                  <a:lnTo>
                    <a:pt x="371" y="1059"/>
                  </a:lnTo>
                  <a:lnTo>
                    <a:pt x="396" y="1011"/>
                  </a:lnTo>
                  <a:lnTo>
                    <a:pt x="422" y="956"/>
                  </a:lnTo>
                  <a:lnTo>
                    <a:pt x="436" y="901"/>
                  </a:lnTo>
                  <a:lnTo>
                    <a:pt x="451" y="845"/>
                  </a:lnTo>
                  <a:lnTo>
                    <a:pt x="458" y="797"/>
                  </a:lnTo>
                  <a:lnTo>
                    <a:pt x="458" y="757"/>
                  </a:lnTo>
                  <a:lnTo>
                    <a:pt x="451" y="676"/>
                  </a:lnTo>
                  <a:lnTo>
                    <a:pt x="429" y="602"/>
                  </a:lnTo>
                  <a:lnTo>
                    <a:pt x="400" y="535"/>
                  </a:lnTo>
                  <a:lnTo>
                    <a:pt x="371" y="476"/>
                  </a:lnTo>
                  <a:close/>
                  <a:moveTo>
                    <a:pt x="436" y="0"/>
                  </a:moveTo>
                  <a:lnTo>
                    <a:pt x="451" y="0"/>
                  </a:lnTo>
                  <a:lnTo>
                    <a:pt x="473" y="4"/>
                  </a:lnTo>
                  <a:lnTo>
                    <a:pt x="495" y="4"/>
                  </a:lnTo>
                  <a:lnTo>
                    <a:pt x="527" y="11"/>
                  </a:lnTo>
                  <a:lnTo>
                    <a:pt x="567" y="19"/>
                  </a:lnTo>
                  <a:lnTo>
                    <a:pt x="607" y="26"/>
                  </a:lnTo>
                  <a:lnTo>
                    <a:pt x="633" y="37"/>
                  </a:lnTo>
                  <a:lnTo>
                    <a:pt x="647" y="52"/>
                  </a:lnTo>
                  <a:lnTo>
                    <a:pt x="651" y="74"/>
                  </a:lnTo>
                  <a:lnTo>
                    <a:pt x="647" y="93"/>
                  </a:lnTo>
                  <a:lnTo>
                    <a:pt x="633" y="115"/>
                  </a:lnTo>
                  <a:lnTo>
                    <a:pt x="615" y="129"/>
                  </a:lnTo>
                  <a:lnTo>
                    <a:pt x="585" y="137"/>
                  </a:lnTo>
                  <a:lnTo>
                    <a:pt x="560" y="129"/>
                  </a:lnTo>
                  <a:lnTo>
                    <a:pt x="531" y="115"/>
                  </a:lnTo>
                  <a:lnTo>
                    <a:pt x="498" y="96"/>
                  </a:lnTo>
                  <a:lnTo>
                    <a:pt x="465" y="74"/>
                  </a:lnTo>
                  <a:lnTo>
                    <a:pt x="429" y="59"/>
                  </a:lnTo>
                  <a:lnTo>
                    <a:pt x="385" y="52"/>
                  </a:lnTo>
                  <a:lnTo>
                    <a:pt x="349" y="59"/>
                  </a:lnTo>
                  <a:lnTo>
                    <a:pt x="324" y="78"/>
                  </a:lnTo>
                  <a:lnTo>
                    <a:pt x="305" y="100"/>
                  </a:lnTo>
                  <a:lnTo>
                    <a:pt x="298" y="129"/>
                  </a:lnTo>
                  <a:lnTo>
                    <a:pt x="305" y="166"/>
                  </a:lnTo>
                  <a:lnTo>
                    <a:pt x="327" y="211"/>
                  </a:lnTo>
                  <a:lnTo>
                    <a:pt x="353" y="259"/>
                  </a:lnTo>
                  <a:lnTo>
                    <a:pt x="385" y="307"/>
                  </a:lnTo>
                  <a:lnTo>
                    <a:pt x="418" y="351"/>
                  </a:lnTo>
                  <a:lnTo>
                    <a:pt x="451" y="391"/>
                  </a:lnTo>
                  <a:lnTo>
                    <a:pt x="476" y="428"/>
                  </a:lnTo>
                  <a:lnTo>
                    <a:pt x="505" y="469"/>
                  </a:lnTo>
                  <a:lnTo>
                    <a:pt x="531" y="513"/>
                  </a:lnTo>
                  <a:lnTo>
                    <a:pt x="549" y="565"/>
                  </a:lnTo>
                  <a:lnTo>
                    <a:pt x="564" y="624"/>
                  </a:lnTo>
                  <a:lnTo>
                    <a:pt x="567" y="690"/>
                  </a:lnTo>
                  <a:lnTo>
                    <a:pt x="564" y="775"/>
                  </a:lnTo>
                  <a:lnTo>
                    <a:pt x="545" y="860"/>
                  </a:lnTo>
                  <a:lnTo>
                    <a:pt x="516" y="941"/>
                  </a:lnTo>
                  <a:lnTo>
                    <a:pt x="480" y="1015"/>
                  </a:lnTo>
                  <a:lnTo>
                    <a:pt x="433" y="1078"/>
                  </a:lnTo>
                  <a:lnTo>
                    <a:pt x="378" y="1126"/>
                  </a:lnTo>
                  <a:lnTo>
                    <a:pt x="316" y="1155"/>
                  </a:lnTo>
                  <a:lnTo>
                    <a:pt x="247" y="1170"/>
                  </a:lnTo>
                  <a:lnTo>
                    <a:pt x="178" y="1159"/>
                  </a:lnTo>
                  <a:lnTo>
                    <a:pt x="116" y="1133"/>
                  </a:lnTo>
                  <a:lnTo>
                    <a:pt x="69" y="1089"/>
                  </a:lnTo>
                  <a:lnTo>
                    <a:pt x="29" y="1037"/>
                  </a:lnTo>
                  <a:lnTo>
                    <a:pt x="7" y="971"/>
                  </a:lnTo>
                  <a:lnTo>
                    <a:pt x="0" y="897"/>
                  </a:lnTo>
                  <a:lnTo>
                    <a:pt x="7" y="812"/>
                  </a:lnTo>
                  <a:lnTo>
                    <a:pt x="33" y="731"/>
                  </a:lnTo>
                  <a:lnTo>
                    <a:pt x="76" y="650"/>
                  </a:lnTo>
                  <a:lnTo>
                    <a:pt x="131" y="580"/>
                  </a:lnTo>
                  <a:lnTo>
                    <a:pt x="196" y="521"/>
                  </a:lnTo>
                  <a:lnTo>
                    <a:pt x="269" y="473"/>
                  </a:lnTo>
                  <a:lnTo>
                    <a:pt x="353" y="443"/>
                  </a:lnTo>
                  <a:lnTo>
                    <a:pt x="353" y="443"/>
                  </a:lnTo>
                  <a:lnTo>
                    <a:pt x="353" y="443"/>
                  </a:lnTo>
                  <a:lnTo>
                    <a:pt x="353" y="443"/>
                  </a:lnTo>
                  <a:lnTo>
                    <a:pt x="316" y="369"/>
                  </a:lnTo>
                  <a:lnTo>
                    <a:pt x="284" y="299"/>
                  </a:lnTo>
                  <a:lnTo>
                    <a:pt x="265" y="233"/>
                  </a:lnTo>
                  <a:lnTo>
                    <a:pt x="255" y="166"/>
                  </a:lnTo>
                  <a:lnTo>
                    <a:pt x="262" y="122"/>
                  </a:lnTo>
                  <a:lnTo>
                    <a:pt x="276" y="82"/>
                  </a:lnTo>
                  <a:lnTo>
                    <a:pt x="302" y="48"/>
                  </a:lnTo>
                  <a:lnTo>
                    <a:pt x="335" y="22"/>
                  </a:lnTo>
                  <a:lnTo>
                    <a:pt x="382" y="8"/>
                  </a:lnTo>
                  <a:lnTo>
                    <a:pt x="43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EditPoints="1"/>
            </p:cNvSpPr>
            <p:nvPr/>
          </p:nvSpPr>
          <p:spPr bwMode="auto">
            <a:xfrm>
              <a:off x="3951" y="3644"/>
              <a:ext cx="836" cy="1446"/>
            </a:xfrm>
            <a:custGeom>
              <a:avLst/>
              <a:gdLst/>
              <a:ahLst/>
              <a:cxnLst>
                <a:cxn ang="0">
                  <a:pos x="356" y="1103"/>
                </a:cxn>
                <a:cxn ang="0">
                  <a:pos x="501" y="1059"/>
                </a:cxn>
                <a:cxn ang="0">
                  <a:pos x="610" y="974"/>
                </a:cxn>
                <a:cxn ang="0">
                  <a:pos x="687" y="856"/>
                </a:cxn>
                <a:cxn ang="0">
                  <a:pos x="727" y="727"/>
                </a:cxn>
                <a:cxn ang="0">
                  <a:pos x="723" y="598"/>
                </a:cxn>
                <a:cxn ang="0">
                  <a:pos x="672" y="498"/>
                </a:cxn>
                <a:cxn ang="0">
                  <a:pos x="578" y="446"/>
                </a:cxn>
                <a:cxn ang="0">
                  <a:pos x="480" y="439"/>
                </a:cxn>
                <a:cxn ang="0">
                  <a:pos x="320" y="491"/>
                </a:cxn>
                <a:cxn ang="0">
                  <a:pos x="203" y="594"/>
                </a:cxn>
                <a:cxn ang="0">
                  <a:pos x="130" y="734"/>
                </a:cxn>
                <a:cxn ang="0">
                  <a:pos x="105" y="878"/>
                </a:cxn>
                <a:cxn ang="0">
                  <a:pos x="130" y="992"/>
                </a:cxn>
                <a:cxn ang="0">
                  <a:pos x="192" y="1063"/>
                </a:cxn>
                <a:cxn ang="0">
                  <a:pos x="272" y="1096"/>
                </a:cxn>
                <a:cxn ang="0">
                  <a:pos x="480" y="439"/>
                </a:cxn>
                <a:cxn ang="0">
                  <a:pos x="614" y="0"/>
                </a:cxn>
                <a:cxn ang="0">
                  <a:pos x="621" y="7"/>
                </a:cxn>
                <a:cxn ang="0">
                  <a:pos x="625" y="15"/>
                </a:cxn>
                <a:cxn ang="0">
                  <a:pos x="625" y="18"/>
                </a:cxn>
                <a:cxn ang="0">
                  <a:pos x="621" y="29"/>
                </a:cxn>
                <a:cxn ang="0">
                  <a:pos x="618" y="37"/>
                </a:cxn>
                <a:cxn ang="0">
                  <a:pos x="607" y="413"/>
                </a:cxn>
                <a:cxn ang="0">
                  <a:pos x="723" y="468"/>
                </a:cxn>
                <a:cxn ang="0">
                  <a:pos x="796" y="550"/>
                </a:cxn>
                <a:cxn ang="0">
                  <a:pos x="832" y="646"/>
                </a:cxn>
                <a:cxn ang="0">
                  <a:pos x="821" y="786"/>
                </a:cxn>
                <a:cxn ang="0">
                  <a:pos x="727" y="956"/>
                </a:cxn>
                <a:cxn ang="0">
                  <a:pos x="560" y="1085"/>
                </a:cxn>
                <a:cxn ang="0">
                  <a:pos x="349" y="1136"/>
                </a:cxn>
                <a:cxn ang="0">
                  <a:pos x="283" y="1395"/>
                </a:cxn>
                <a:cxn ang="0">
                  <a:pos x="276" y="1435"/>
                </a:cxn>
                <a:cxn ang="0">
                  <a:pos x="265" y="1446"/>
                </a:cxn>
                <a:cxn ang="0">
                  <a:pos x="254" y="1446"/>
                </a:cxn>
                <a:cxn ang="0">
                  <a:pos x="243" y="1446"/>
                </a:cxn>
                <a:cxn ang="0">
                  <a:pos x="236" y="1439"/>
                </a:cxn>
                <a:cxn ang="0">
                  <a:pos x="240" y="1417"/>
                </a:cxn>
                <a:cxn ang="0">
                  <a:pos x="258" y="1343"/>
                </a:cxn>
                <a:cxn ang="0">
                  <a:pos x="290" y="1214"/>
                </a:cxn>
                <a:cxn ang="0">
                  <a:pos x="229" y="1125"/>
                </a:cxn>
                <a:cxn ang="0">
                  <a:pos x="105" y="1066"/>
                </a:cxn>
                <a:cxn ang="0">
                  <a:pos x="29" y="970"/>
                </a:cxn>
                <a:cxn ang="0">
                  <a:pos x="0" y="845"/>
                </a:cxn>
                <a:cxn ang="0">
                  <a:pos x="43" y="686"/>
                </a:cxn>
                <a:cxn ang="0">
                  <a:pos x="149" y="546"/>
                </a:cxn>
                <a:cxn ang="0">
                  <a:pos x="305" y="446"/>
                </a:cxn>
                <a:cxn ang="0">
                  <a:pos x="490" y="402"/>
                </a:cxn>
                <a:cxn ang="0">
                  <a:pos x="585" y="18"/>
                </a:cxn>
                <a:cxn ang="0">
                  <a:pos x="592" y="4"/>
                </a:cxn>
                <a:cxn ang="0">
                  <a:pos x="607" y="0"/>
                </a:cxn>
              </a:cxnLst>
              <a:rect l="0" t="0" r="r" b="b"/>
              <a:pathLst>
                <a:path w="836" h="1446">
                  <a:moveTo>
                    <a:pt x="520" y="439"/>
                  </a:moveTo>
                  <a:lnTo>
                    <a:pt x="356" y="1103"/>
                  </a:lnTo>
                  <a:lnTo>
                    <a:pt x="432" y="1088"/>
                  </a:lnTo>
                  <a:lnTo>
                    <a:pt x="501" y="1059"/>
                  </a:lnTo>
                  <a:lnTo>
                    <a:pt x="560" y="1022"/>
                  </a:lnTo>
                  <a:lnTo>
                    <a:pt x="610" y="974"/>
                  </a:lnTo>
                  <a:lnTo>
                    <a:pt x="654" y="919"/>
                  </a:lnTo>
                  <a:lnTo>
                    <a:pt x="687" y="856"/>
                  </a:lnTo>
                  <a:lnTo>
                    <a:pt x="712" y="789"/>
                  </a:lnTo>
                  <a:lnTo>
                    <a:pt x="727" y="727"/>
                  </a:lnTo>
                  <a:lnTo>
                    <a:pt x="730" y="660"/>
                  </a:lnTo>
                  <a:lnTo>
                    <a:pt x="723" y="598"/>
                  </a:lnTo>
                  <a:lnTo>
                    <a:pt x="705" y="542"/>
                  </a:lnTo>
                  <a:lnTo>
                    <a:pt x="672" y="498"/>
                  </a:lnTo>
                  <a:lnTo>
                    <a:pt x="629" y="468"/>
                  </a:lnTo>
                  <a:lnTo>
                    <a:pt x="578" y="446"/>
                  </a:lnTo>
                  <a:lnTo>
                    <a:pt x="520" y="439"/>
                  </a:lnTo>
                  <a:close/>
                  <a:moveTo>
                    <a:pt x="480" y="439"/>
                  </a:moveTo>
                  <a:lnTo>
                    <a:pt x="396" y="457"/>
                  </a:lnTo>
                  <a:lnTo>
                    <a:pt x="320" y="491"/>
                  </a:lnTo>
                  <a:lnTo>
                    <a:pt x="258" y="539"/>
                  </a:lnTo>
                  <a:lnTo>
                    <a:pt x="203" y="594"/>
                  </a:lnTo>
                  <a:lnTo>
                    <a:pt x="163" y="660"/>
                  </a:lnTo>
                  <a:lnTo>
                    <a:pt x="130" y="734"/>
                  </a:lnTo>
                  <a:lnTo>
                    <a:pt x="112" y="804"/>
                  </a:lnTo>
                  <a:lnTo>
                    <a:pt x="105" y="878"/>
                  </a:lnTo>
                  <a:lnTo>
                    <a:pt x="112" y="941"/>
                  </a:lnTo>
                  <a:lnTo>
                    <a:pt x="130" y="992"/>
                  </a:lnTo>
                  <a:lnTo>
                    <a:pt x="160" y="1033"/>
                  </a:lnTo>
                  <a:lnTo>
                    <a:pt x="192" y="1063"/>
                  </a:lnTo>
                  <a:lnTo>
                    <a:pt x="232" y="1085"/>
                  </a:lnTo>
                  <a:lnTo>
                    <a:pt x="272" y="1096"/>
                  </a:lnTo>
                  <a:lnTo>
                    <a:pt x="316" y="1103"/>
                  </a:lnTo>
                  <a:lnTo>
                    <a:pt x="480" y="439"/>
                  </a:lnTo>
                  <a:close/>
                  <a:moveTo>
                    <a:pt x="607" y="0"/>
                  </a:moveTo>
                  <a:lnTo>
                    <a:pt x="614" y="0"/>
                  </a:lnTo>
                  <a:lnTo>
                    <a:pt x="618" y="4"/>
                  </a:lnTo>
                  <a:lnTo>
                    <a:pt x="621" y="7"/>
                  </a:lnTo>
                  <a:lnTo>
                    <a:pt x="621" y="11"/>
                  </a:lnTo>
                  <a:lnTo>
                    <a:pt x="625" y="15"/>
                  </a:lnTo>
                  <a:lnTo>
                    <a:pt x="625" y="15"/>
                  </a:lnTo>
                  <a:lnTo>
                    <a:pt x="625" y="18"/>
                  </a:lnTo>
                  <a:lnTo>
                    <a:pt x="621" y="22"/>
                  </a:lnTo>
                  <a:lnTo>
                    <a:pt x="621" y="29"/>
                  </a:lnTo>
                  <a:lnTo>
                    <a:pt x="618" y="33"/>
                  </a:lnTo>
                  <a:lnTo>
                    <a:pt x="618" y="37"/>
                  </a:lnTo>
                  <a:lnTo>
                    <a:pt x="530" y="402"/>
                  </a:lnTo>
                  <a:lnTo>
                    <a:pt x="607" y="413"/>
                  </a:lnTo>
                  <a:lnTo>
                    <a:pt x="672" y="439"/>
                  </a:lnTo>
                  <a:lnTo>
                    <a:pt x="723" y="468"/>
                  </a:lnTo>
                  <a:lnTo>
                    <a:pt x="767" y="509"/>
                  </a:lnTo>
                  <a:lnTo>
                    <a:pt x="796" y="550"/>
                  </a:lnTo>
                  <a:lnTo>
                    <a:pt x="818" y="598"/>
                  </a:lnTo>
                  <a:lnTo>
                    <a:pt x="832" y="646"/>
                  </a:lnTo>
                  <a:lnTo>
                    <a:pt x="836" y="694"/>
                  </a:lnTo>
                  <a:lnTo>
                    <a:pt x="821" y="786"/>
                  </a:lnTo>
                  <a:lnTo>
                    <a:pt x="785" y="874"/>
                  </a:lnTo>
                  <a:lnTo>
                    <a:pt x="727" y="956"/>
                  </a:lnTo>
                  <a:lnTo>
                    <a:pt x="650" y="1029"/>
                  </a:lnTo>
                  <a:lnTo>
                    <a:pt x="560" y="1085"/>
                  </a:lnTo>
                  <a:lnTo>
                    <a:pt x="458" y="1122"/>
                  </a:lnTo>
                  <a:lnTo>
                    <a:pt x="349" y="1136"/>
                  </a:lnTo>
                  <a:lnTo>
                    <a:pt x="290" y="1376"/>
                  </a:lnTo>
                  <a:lnTo>
                    <a:pt x="283" y="1395"/>
                  </a:lnTo>
                  <a:lnTo>
                    <a:pt x="280" y="1417"/>
                  </a:lnTo>
                  <a:lnTo>
                    <a:pt x="276" y="1435"/>
                  </a:lnTo>
                  <a:lnTo>
                    <a:pt x="272" y="1443"/>
                  </a:lnTo>
                  <a:lnTo>
                    <a:pt x="265" y="1446"/>
                  </a:lnTo>
                  <a:lnTo>
                    <a:pt x="261" y="1446"/>
                  </a:lnTo>
                  <a:lnTo>
                    <a:pt x="254" y="1446"/>
                  </a:lnTo>
                  <a:lnTo>
                    <a:pt x="250" y="1446"/>
                  </a:lnTo>
                  <a:lnTo>
                    <a:pt x="243" y="1446"/>
                  </a:lnTo>
                  <a:lnTo>
                    <a:pt x="240" y="1443"/>
                  </a:lnTo>
                  <a:lnTo>
                    <a:pt x="236" y="1439"/>
                  </a:lnTo>
                  <a:lnTo>
                    <a:pt x="236" y="1432"/>
                  </a:lnTo>
                  <a:lnTo>
                    <a:pt x="240" y="1417"/>
                  </a:lnTo>
                  <a:lnTo>
                    <a:pt x="247" y="1387"/>
                  </a:lnTo>
                  <a:lnTo>
                    <a:pt x="258" y="1343"/>
                  </a:lnTo>
                  <a:lnTo>
                    <a:pt x="272" y="1288"/>
                  </a:lnTo>
                  <a:lnTo>
                    <a:pt x="290" y="1214"/>
                  </a:lnTo>
                  <a:lnTo>
                    <a:pt x="305" y="1136"/>
                  </a:lnTo>
                  <a:lnTo>
                    <a:pt x="229" y="1125"/>
                  </a:lnTo>
                  <a:lnTo>
                    <a:pt x="163" y="1103"/>
                  </a:lnTo>
                  <a:lnTo>
                    <a:pt x="105" y="1066"/>
                  </a:lnTo>
                  <a:lnTo>
                    <a:pt x="61" y="1022"/>
                  </a:lnTo>
                  <a:lnTo>
                    <a:pt x="29" y="970"/>
                  </a:lnTo>
                  <a:lnTo>
                    <a:pt x="7" y="911"/>
                  </a:lnTo>
                  <a:lnTo>
                    <a:pt x="0" y="845"/>
                  </a:lnTo>
                  <a:lnTo>
                    <a:pt x="10" y="764"/>
                  </a:lnTo>
                  <a:lnTo>
                    <a:pt x="43" y="686"/>
                  </a:lnTo>
                  <a:lnTo>
                    <a:pt x="90" y="612"/>
                  </a:lnTo>
                  <a:lnTo>
                    <a:pt x="149" y="546"/>
                  </a:lnTo>
                  <a:lnTo>
                    <a:pt x="225" y="491"/>
                  </a:lnTo>
                  <a:lnTo>
                    <a:pt x="305" y="446"/>
                  </a:lnTo>
                  <a:lnTo>
                    <a:pt x="396" y="417"/>
                  </a:lnTo>
                  <a:lnTo>
                    <a:pt x="490" y="402"/>
                  </a:lnTo>
                  <a:lnTo>
                    <a:pt x="581" y="29"/>
                  </a:lnTo>
                  <a:lnTo>
                    <a:pt x="585" y="18"/>
                  </a:lnTo>
                  <a:lnTo>
                    <a:pt x="589" y="7"/>
                  </a:lnTo>
                  <a:lnTo>
                    <a:pt x="592" y="4"/>
                  </a:lnTo>
                  <a:lnTo>
                    <a:pt x="596" y="0"/>
                  </a:lnTo>
                  <a:lnTo>
                    <a:pt x="60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noEditPoints="1"/>
            </p:cNvSpPr>
            <p:nvPr/>
          </p:nvSpPr>
          <p:spPr bwMode="auto">
            <a:xfrm>
              <a:off x="5347" y="4172"/>
              <a:ext cx="1058" cy="376"/>
            </a:xfrm>
            <a:custGeom>
              <a:avLst/>
              <a:gdLst/>
              <a:ahLst/>
              <a:cxnLst>
                <a:cxn ang="0">
                  <a:pos x="1004" y="309"/>
                </a:cxn>
                <a:cxn ang="0">
                  <a:pos x="1022" y="313"/>
                </a:cxn>
                <a:cxn ang="0">
                  <a:pos x="1040" y="313"/>
                </a:cxn>
                <a:cxn ang="0">
                  <a:pos x="1054" y="324"/>
                </a:cxn>
                <a:cxn ang="0">
                  <a:pos x="1058" y="343"/>
                </a:cxn>
                <a:cxn ang="0">
                  <a:pos x="1054" y="361"/>
                </a:cxn>
                <a:cxn ang="0">
                  <a:pos x="1040" y="372"/>
                </a:cxn>
                <a:cxn ang="0">
                  <a:pos x="1022" y="372"/>
                </a:cxn>
                <a:cxn ang="0">
                  <a:pos x="1004" y="376"/>
                </a:cxn>
                <a:cxn ang="0">
                  <a:pos x="44" y="376"/>
                </a:cxn>
                <a:cxn ang="0">
                  <a:pos x="25" y="372"/>
                </a:cxn>
                <a:cxn ang="0">
                  <a:pos x="11" y="368"/>
                </a:cxn>
                <a:cxn ang="0">
                  <a:pos x="0" y="354"/>
                </a:cxn>
                <a:cxn ang="0">
                  <a:pos x="0" y="332"/>
                </a:cxn>
                <a:cxn ang="0">
                  <a:pos x="11" y="321"/>
                </a:cxn>
                <a:cxn ang="0">
                  <a:pos x="25" y="313"/>
                </a:cxn>
                <a:cxn ang="0">
                  <a:pos x="44" y="309"/>
                </a:cxn>
                <a:cxn ang="0">
                  <a:pos x="54" y="0"/>
                </a:cxn>
                <a:cxn ang="0">
                  <a:pos x="1014" y="0"/>
                </a:cxn>
                <a:cxn ang="0">
                  <a:pos x="1033" y="0"/>
                </a:cxn>
                <a:cxn ang="0">
                  <a:pos x="1047" y="7"/>
                </a:cxn>
                <a:cxn ang="0">
                  <a:pos x="1058" y="18"/>
                </a:cxn>
                <a:cxn ang="0">
                  <a:pos x="1058" y="40"/>
                </a:cxn>
                <a:cxn ang="0">
                  <a:pos x="1047" y="55"/>
                </a:cxn>
                <a:cxn ang="0">
                  <a:pos x="1033" y="62"/>
                </a:cxn>
                <a:cxn ang="0">
                  <a:pos x="1011" y="62"/>
                </a:cxn>
                <a:cxn ang="0">
                  <a:pos x="54" y="62"/>
                </a:cxn>
                <a:cxn ang="0">
                  <a:pos x="36" y="62"/>
                </a:cxn>
                <a:cxn ang="0">
                  <a:pos x="18" y="59"/>
                </a:cxn>
                <a:cxn ang="0">
                  <a:pos x="4" y="47"/>
                </a:cxn>
                <a:cxn ang="0">
                  <a:pos x="0" y="29"/>
                </a:cxn>
                <a:cxn ang="0">
                  <a:pos x="4" y="11"/>
                </a:cxn>
                <a:cxn ang="0">
                  <a:pos x="18" y="3"/>
                </a:cxn>
                <a:cxn ang="0">
                  <a:pos x="36" y="0"/>
                </a:cxn>
                <a:cxn ang="0">
                  <a:pos x="54" y="0"/>
                </a:cxn>
              </a:cxnLst>
              <a:rect l="0" t="0" r="r" b="b"/>
              <a:pathLst>
                <a:path w="1058" h="376">
                  <a:moveTo>
                    <a:pt x="54" y="309"/>
                  </a:moveTo>
                  <a:lnTo>
                    <a:pt x="1004" y="309"/>
                  </a:lnTo>
                  <a:lnTo>
                    <a:pt x="1011" y="309"/>
                  </a:lnTo>
                  <a:lnTo>
                    <a:pt x="1022" y="313"/>
                  </a:lnTo>
                  <a:lnTo>
                    <a:pt x="1033" y="313"/>
                  </a:lnTo>
                  <a:lnTo>
                    <a:pt x="1040" y="313"/>
                  </a:lnTo>
                  <a:lnTo>
                    <a:pt x="1047" y="321"/>
                  </a:lnTo>
                  <a:lnTo>
                    <a:pt x="1054" y="324"/>
                  </a:lnTo>
                  <a:lnTo>
                    <a:pt x="1058" y="332"/>
                  </a:lnTo>
                  <a:lnTo>
                    <a:pt x="1058" y="343"/>
                  </a:lnTo>
                  <a:lnTo>
                    <a:pt x="1058" y="354"/>
                  </a:lnTo>
                  <a:lnTo>
                    <a:pt x="1054" y="361"/>
                  </a:lnTo>
                  <a:lnTo>
                    <a:pt x="1047" y="368"/>
                  </a:lnTo>
                  <a:lnTo>
                    <a:pt x="1040" y="372"/>
                  </a:lnTo>
                  <a:lnTo>
                    <a:pt x="1033" y="372"/>
                  </a:lnTo>
                  <a:lnTo>
                    <a:pt x="1022" y="372"/>
                  </a:lnTo>
                  <a:lnTo>
                    <a:pt x="1014" y="376"/>
                  </a:lnTo>
                  <a:lnTo>
                    <a:pt x="1004" y="376"/>
                  </a:lnTo>
                  <a:lnTo>
                    <a:pt x="54" y="376"/>
                  </a:lnTo>
                  <a:lnTo>
                    <a:pt x="44" y="376"/>
                  </a:lnTo>
                  <a:lnTo>
                    <a:pt x="36" y="372"/>
                  </a:lnTo>
                  <a:lnTo>
                    <a:pt x="25" y="372"/>
                  </a:lnTo>
                  <a:lnTo>
                    <a:pt x="18" y="372"/>
                  </a:lnTo>
                  <a:lnTo>
                    <a:pt x="11" y="368"/>
                  </a:lnTo>
                  <a:lnTo>
                    <a:pt x="4" y="361"/>
                  </a:lnTo>
                  <a:lnTo>
                    <a:pt x="0" y="354"/>
                  </a:lnTo>
                  <a:lnTo>
                    <a:pt x="0" y="343"/>
                  </a:lnTo>
                  <a:lnTo>
                    <a:pt x="0" y="332"/>
                  </a:lnTo>
                  <a:lnTo>
                    <a:pt x="4" y="324"/>
                  </a:lnTo>
                  <a:lnTo>
                    <a:pt x="11" y="321"/>
                  </a:lnTo>
                  <a:lnTo>
                    <a:pt x="18" y="313"/>
                  </a:lnTo>
                  <a:lnTo>
                    <a:pt x="25" y="313"/>
                  </a:lnTo>
                  <a:lnTo>
                    <a:pt x="36" y="313"/>
                  </a:lnTo>
                  <a:lnTo>
                    <a:pt x="44" y="309"/>
                  </a:lnTo>
                  <a:lnTo>
                    <a:pt x="54" y="309"/>
                  </a:lnTo>
                  <a:close/>
                  <a:moveTo>
                    <a:pt x="54" y="0"/>
                  </a:moveTo>
                  <a:lnTo>
                    <a:pt x="1004" y="0"/>
                  </a:lnTo>
                  <a:lnTo>
                    <a:pt x="1014" y="0"/>
                  </a:lnTo>
                  <a:lnTo>
                    <a:pt x="1022" y="0"/>
                  </a:lnTo>
                  <a:lnTo>
                    <a:pt x="1033" y="0"/>
                  </a:lnTo>
                  <a:lnTo>
                    <a:pt x="1040" y="3"/>
                  </a:lnTo>
                  <a:lnTo>
                    <a:pt x="1047" y="7"/>
                  </a:lnTo>
                  <a:lnTo>
                    <a:pt x="1054" y="11"/>
                  </a:lnTo>
                  <a:lnTo>
                    <a:pt x="1058" y="18"/>
                  </a:lnTo>
                  <a:lnTo>
                    <a:pt x="1058" y="29"/>
                  </a:lnTo>
                  <a:lnTo>
                    <a:pt x="1058" y="40"/>
                  </a:lnTo>
                  <a:lnTo>
                    <a:pt x="1054" y="47"/>
                  </a:lnTo>
                  <a:lnTo>
                    <a:pt x="1047" y="55"/>
                  </a:lnTo>
                  <a:lnTo>
                    <a:pt x="1040" y="59"/>
                  </a:lnTo>
                  <a:lnTo>
                    <a:pt x="1033" y="62"/>
                  </a:lnTo>
                  <a:lnTo>
                    <a:pt x="1022" y="62"/>
                  </a:lnTo>
                  <a:lnTo>
                    <a:pt x="1011" y="62"/>
                  </a:lnTo>
                  <a:lnTo>
                    <a:pt x="1004" y="62"/>
                  </a:lnTo>
                  <a:lnTo>
                    <a:pt x="54" y="62"/>
                  </a:lnTo>
                  <a:lnTo>
                    <a:pt x="44" y="62"/>
                  </a:lnTo>
                  <a:lnTo>
                    <a:pt x="36" y="62"/>
                  </a:lnTo>
                  <a:lnTo>
                    <a:pt x="25" y="62"/>
                  </a:lnTo>
                  <a:lnTo>
                    <a:pt x="18" y="59"/>
                  </a:lnTo>
                  <a:lnTo>
                    <a:pt x="11" y="55"/>
                  </a:lnTo>
                  <a:lnTo>
                    <a:pt x="4" y="47"/>
                  </a:lnTo>
                  <a:lnTo>
                    <a:pt x="0" y="40"/>
                  </a:lnTo>
                  <a:lnTo>
                    <a:pt x="0" y="29"/>
                  </a:lnTo>
                  <a:lnTo>
                    <a:pt x="0" y="18"/>
                  </a:lnTo>
                  <a:lnTo>
                    <a:pt x="4" y="11"/>
                  </a:lnTo>
                  <a:lnTo>
                    <a:pt x="11" y="7"/>
                  </a:lnTo>
                  <a:lnTo>
                    <a:pt x="18" y="3"/>
                  </a:lnTo>
                  <a:lnTo>
                    <a:pt x="25" y="0"/>
                  </a:lnTo>
                  <a:lnTo>
                    <a:pt x="36" y="0"/>
                  </a:lnTo>
                  <a:lnTo>
                    <a:pt x="44" y="0"/>
                  </a:lnTo>
                  <a:lnTo>
                    <a:pt x="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noEditPoints="1"/>
            </p:cNvSpPr>
            <p:nvPr/>
          </p:nvSpPr>
          <p:spPr bwMode="auto">
            <a:xfrm>
              <a:off x="7201" y="3253"/>
              <a:ext cx="244" cy="767"/>
            </a:xfrm>
            <a:custGeom>
              <a:avLst/>
              <a:gdLst/>
              <a:ahLst/>
              <a:cxnLst>
                <a:cxn ang="0">
                  <a:pos x="171" y="265"/>
                </a:cxn>
                <a:cxn ang="0">
                  <a:pos x="171" y="679"/>
                </a:cxn>
                <a:cxn ang="0">
                  <a:pos x="175" y="708"/>
                </a:cxn>
                <a:cxn ang="0">
                  <a:pos x="182" y="723"/>
                </a:cxn>
                <a:cxn ang="0">
                  <a:pos x="208" y="727"/>
                </a:cxn>
                <a:cxn ang="0">
                  <a:pos x="244" y="727"/>
                </a:cxn>
                <a:cxn ang="0">
                  <a:pos x="244" y="767"/>
                </a:cxn>
                <a:cxn ang="0">
                  <a:pos x="186" y="764"/>
                </a:cxn>
                <a:cxn ang="0">
                  <a:pos x="128" y="764"/>
                </a:cxn>
                <a:cxn ang="0">
                  <a:pos x="99" y="764"/>
                </a:cxn>
                <a:cxn ang="0">
                  <a:pos x="66" y="767"/>
                </a:cxn>
                <a:cxn ang="0">
                  <a:pos x="33" y="767"/>
                </a:cxn>
                <a:cxn ang="0">
                  <a:pos x="11" y="767"/>
                </a:cxn>
                <a:cxn ang="0">
                  <a:pos x="0" y="767"/>
                </a:cxn>
                <a:cxn ang="0">
                  <a:pos x="0" y="727"/>
                </a:cxn>
                <a:cxn ang="0">
                  <a:pos x="44" y="727"/>
                </a:cxn>
                <a:cxn ang="0">
                  <a:pos x="70" y="723"/>
                </a:cxn>
                <a:cxn ang="0">
                  <a:pos x="84" y="708"/>
                </a:cxn>
                <a:cxn ang="0">
                  <a:pos x="84" y="679"/>
                </a:cxn>
                <a:cxn ang="0">
                  <a:pos x="84" y="380"/>
                </a:cxn>
                <a:cxn ang="0">
                  <a:pos x="84" y="347"/>
                </a:cxn>
                <a:cxn ang="0">
                  <a:pos x="73" y="328"/>
                </a:cxn>
                <a:cxn ang="0">
                  <a:pos x="48" y="321"/>
                </a:cxn>
                <a:cxn ang="0">
                  <a:pos x="4" y="321"/>
                </a:cxn>
                <a:cxn ang="0">
                  <a:pos x="4" y="280"/>
                </a:cxn>
                <a:cxn ang="0">
                  <a:pos x="171" y="265"/>
                </a:cxn>
                <a:cxn ang="0">
                  <a:pos x="110" y="0"/>
                </a:cxn>
                <a:cxn ang="0">
                  <a:pos x="146" y="11"/>
                </a:cxn>
                <a:cxn ang="0">
                  <a:pos x="168" y="33"/>
                </a:cxn>
                <a:cxn ang="0">
                  <a:pos x="175" y="62"/>
                </a:cxn>
                <a:cxn ang="0">
                  <a:pos x="168" y="99"/>
                </a:cxn>
                <a:cxn ang="0">
                  <a:pos x="142" y="122"/>
                </a:cxn>
                <a:cxn ang="0">
                  <a:pos x="110" y="129"/>
                </a:cxn>
                <a:cxn ang="0">
                  <a:pos x="88" y="125"/>
                </a:cxn>
                <a:cxn ang="0">
                  <a:pos x="66" y="114"/>
                </a:cxn>
                <a:cxn ang="0">
                  <a:pos x="51" y="92"/>
                </a:cxn>
                <a:cxn ang="0">
                  <a:pos x="44" y="62"/>
                </a:cxn>
                <a:cxn ang="0">
                  <a:pos x="55" y="33"/>
                </a:cxn>
                <a:cxn ang="0">
                  <a:pos x="77" y="7"/>
                </a:cxn>
                <a:cxn ang="0">
                  <a:pos x="110" y="0"/>
                </a:cxn>
              </a:cxnLst>
              <a:rect l="0" t="0" r="r" b="b"/>
              <a:pathLst>
                <a:path w="244" h="767">
                  <a:moveTo>
                    <a:pt x="171" y="265"/>
                  </a:moveTo>
                  <a:lnTo>
                    <a:pt x="171" y="679"/>
                  </a:lnTo>
                  <a:lnTo>
                    <a:pt x="175" y="708"/>
                  </a:lnTo>
                  <a:lnTo>
                    <a:pt x="182" y="723"/>
                  </a:lnTo>
                  <a:lnTo>
                    <a:pt x="208" y="727"/>
                  </a:lnTo>
                  <a:lnTo>
                    <a:pt x="244" y="727"/>
                  </a:lnTo>
                  <a:lnTo>
                    <a:pt x="244" y="767"/>
                  </a:lnTo>
                  <a:lnTo>
                    <a:pt x="186" y="764"/>
                  </a:lnTo>
                  <a:lnTo>
                    <a:pt x="128" y="764"/>
                  </a:lnTo>
                  <a:lnTo>
                    <a:pt x="99" y="764"/>
                  </a:lnTo>
                  <a:lnTo>
                    <a:pt x="66" y="767"/>
                  </a:lnTo>
                  <a:lnTo>
                    <a:pt x="33" y="767"/>
                  </a:lnTo>
                  <a:lnTo>
                    <a:pt x="11" y="767"/>
                  </a:lnTo>
                  <a:lnTo>
                    <a:pt x="0" y="767"/>
                  </a:lnTo>
                  <a:lnTo>
                    <a:pt x="0" y="727"/>
                  </a:lnTo>
                  <a:lnTo>
                    <a:pt x="44" y="727"/>
                  </a:lnTo>
                  <a:lnTo>
                    <a:pt x="70" y="723"/>
                  </a:lnTo>
                  <a:lnTo>
                    <a:pt x="84" y="708"/>
                  </a:lnTo>
                  <a:lnTo>
                    <a:pt x="84" y="679"/>
                  </a:lnTo>
                  <a:lnTo>
                    <a:pt x="84" y="380"/>
                  </a:lnTo>
                  <a:lnTo>
                    <a:pt x="84" y="347"/>
                  </a:lnTo>
                  <a:lnTo>
                    <a:pt x="73" y="328"/>
                  </a:lnTo>
                  <a:lnTo>
                    <a:pt x="48" y="321"/>
                  </a:lnTo>
                  <a:lnTo>
                    <a:pt x="4" y="321"/>
                  </a:lnTo>
                  <a:lnTo>
                    <a:pt x="4" y="280"/>
                  </a:lnTo>
                  <a:lnTo>
                    <a:pt x="171" y="265"/>
                  </a:lnTo>
                  <a:close/>
                  <a:moveTo>
                    <a:pt x="110" y="0"/>
                  </a:moveTo>
                  <a:lnTo>
                    <a:pt x="146" y="11"/>
                  </a:lnTo>
                  <a:lnTo>
                    <a:pt x="168" y="33"/>
                  </a:lnTo>
                  <a:lnTo>
                    <a:pt x="175" y="62"/>
                  </a:lnTo>
                  <a:lnTo>
                    <a:pt x="168" y="99"/>
                  </a:lnTo>
                  <a:lnTo>
                    <a:pt x="142" y="122"/>
                  </a:lnTo>
                  <a:lnTo>
                    <a:pt x="110" y="129"/>
                  </a:lnTo>
                  <a:lnTo>
                    <a:pt x="88" y="125"/>
                  </a:lnTo>
                  <a:lnTo>
                    <a:pt x="66" y="114"/>
                  </a:lnTo>
                  <a:lnTo>
                    <a:pt x="51" y="92"/>
                  </a:lnTo>
                  <a:lnTo>
                    <a:pt x="44" y="62"/>
                  </a:lnTo>
                  <a:lnTo>
                    <a:pt x="55" y="33"/>
                  </a:lnTo>
                  <a:lnTo>
                    <a:pt x="77" y="7"/>
                  </a:lnTo>
                  <a:lnTo>
                    <a:pt x="1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noEditPoints="1"/>
            </p:cNvSpPr>
            <p:nvPr/>
          </p:nvSpPr>
          <p:spPr bwMode="auto">
            <a:xfrm>
              <a:off x="7576" y="3227"/>
              <a:ext cx="520" cy="1029"/>
            </a:xfrm>
            <a:custGeom>
              <a:avLst/>
              <a:gdLst/>
              <a:ahLst/>
              <a:cxnLst>
                <a:cxn ang="0">
                  <a:pos x="400" y="122"/>
                </a:cxn>
                <a:cxn ang="0">
                  <a:pos x="367" y="129"/>
                </a:cxn>
                <a:cxn ang="0">
                  <a:pos x="378" y="136"/>
                </a:cxn>
                <a:cxn ang="0">
                  <a:pos x="396" y="136"/>
                </a:cxn>
                <a:cxn ang="0">
                  <a:pos x="447" y="136"/>
                </a:cxn>
                <a:cxn ang="0">
                  <a:pos x="476" y="129"/>
                </a:cxn>
                <a:cxn ang="0">
                  <a:pos x="455" y="125"/>
                </a:cxn>
                <a:cxn ang="0">
                  <a:pos x="433" y="122"/>
                </a:cxn>
                <a:cxn ang="0">
                  <a:pos x="327" y="0"/>
                </a:cxn>
                <a:cxn ang="0">
                  <a:pos x="342" y="7"/>
                </a:cxn>
                <a:cxn ang="0">
                  <a:pos x="345" y="18"/>
                </a:cxn>
                <a:cxn ang="0">
                  <a:pos x="342" y="33"/>
                </a:cxn>
                <a:cxn ang="0">
                  <a:pos x="338" y="55"/>
                </a:cxn>
                <a:cxn ang="0">
                  <a:pos x="338" y="74"/>
                </a:cxn>
                <a:cxn ang="0">
                  <a:pos x="342" y="92"/>
                </a:cxn>
                <a:cxn ang="0">
                  <a:pos x="345" y="103"/>
                </a:cxn>
                <a:cxn ang="0">
                  <a:pos x="422" y="92"/>
                </a:cxn>
                <a:cxn ang="0">
                  <a:pos x="473" y="96"/>
                </a:cxn>
                <a:cxn ang="0">
                  <a:pos x="513" y="111"/>
                </a:cxn>
                <a:cxn ang="0">
                  <a:pos x="513" y="148"/>
                </a:cxn>
                <a:cxn ang="0">
                  <a:pos x="462" y="166"/>
                </a:cxn>
                <a:cxn ang="0">
                  <a:pos x="407" y="170"/>
                </a:cxn>
                <a:cxn ang="0">
                  <a:pos x="356" y="162"/>
                </a:cxn>
                <a:cxn ang="0">
                  <a:pos x="331" y="144"/>
                </a:cxn>
                <a:cxn ang="0">
                  <a:pos x="211" y="247"/>
                </a:cxn>
                <a:cxn ang="0">
                  <a:pos x="116" y="395"/>
                </a:cxn>
                <a:cxn ang="0">
                  <a:pos x="76" y="561"/>
                </a:cxn>
                <a:cxn ang="0">
                  <a:pos x="91" y="646"/>
                </a:cxn>
                <a:cxn ang="0">
                  <a:pos x="138" y="705"/>
                </a:cxn>
                <a:cxn ang="0">
                  <a:pos x="207" y="734"/>
                </a:cxn>
                <a:cxn ang="0">
                  <a:pos x="287" y="760"/>
                </a:cxn>
                <a:cxn ang="0">
                  <a:pos x="342" y="775"/>
                </a:cxn>
                <a:cxn ang="0">
                  <a:pos x="393" y="808"/>
                </a:cxn>
                <a:cxn ang="0">
                  <a:pos x="429" y="885"/>
                </a:cxn>
                <a:cxn ang="0">
                  <a:pos x="404" y="963"/>
                </a:cxn>
                <a:cxn ang="0">
                  <a:pos x="342" y="1018"/>
                </a:cxn>
                <a:cxn ang="0">
                  <a:pos x="265" y="1026"/>
                </a:cxn>
                <a:cxn ang="0">
                  <a:pos x="204" y="1000"/>
                </a:cxn>
                <a:cxn ang="0">
                  <a:pos x="178" y="974"/>
                </a:cxn>
                <a:cxn ang="0">
                  <a:pos x="178" y="963"/>
                </a:cxn>
                <a:cxn ang="0">
                  <a:pos x="185" y="959"/>
                </a:cxn>
                <a:cxn ang="0">
                  <a:pos x="196" y="959"/>
                </a:cxn>
                <a:cxn ang="0">
                  <a:pos x="207" y="963"/>
                </a:cxn>
                <a:cxn ang="0">
                  <a:pos x="276" y="992"/>
                </a:cxn>
                <a:cxn ang="0">
                  <a:pos x="324" y="989"/>
                </a:cxn>
                <a:cxn ang="0">
                  <a:pos x="353" y="952"/>
                </a:cxn>
                <a:cxn ang="0">
                  <a:pos x="349" y="897"/>
                </a:cxn>
                <a:cxn ang="0">
                  <a:pos x="302" y="863"/>
                </a:cxn>
                <a:cxn ang="0">
                  <a:pos x="211" y="834"/>
                </a:cxn>
                <a:cxn ang="0">
                  <a:pos x="127" y="804"/>
                </a:cxn>
                <a:cxn ang="0">
                  <a:pos x="84" y="778"/>
                </a:cxn>
                <a:cxn ang="0">
                  <a:pos x="25" y="712"/>
                </a:cxn>
                <a:cxn ang="0">
                  <a:pos x="0" y="598"/>
                </a:cxn>
                <a:cxn ang="0">
                  <a:pos x="47" y="398"/>
                </a:cxn>
                <a:cxn ang="0">
                  <a:pos x="167" y="232"/>
                </a:cxn>
                <a:cxn ang="0">
                  <a:pos x="313" y="118"/>
                </a:cxn>
                <a:cxn ang="0">
                  <a:pos x="305" y="85"/>
                </a:cxn>
                <a:cxn ang="0">
                  <a:pos x="302" y="59"/>
                </a:cxn>
                <a:cxn ang="0">
                  <a:pos x="305" y="22"/>
                </a:cxn>
                <a:cxn ang="0">
                  <a:pos x="327" y="0"/>
                </a:cxn>
              </a:cxnLst>
              <a:rect l="0" t="0" r="r" b="b"/>
              <a:pathLst>
                <a:path w="520" h="1029">
                  <a:moveTo>
                    <a:pt x="418" y="122"/>
                  </a:moveTo>
                  <a:lnTo>
                    <a:pt x="400" y="122"/>
                  </a:lnTo>
                  <a:lnTo>
                    <a:pt x="385" y="125"/>
                  </a:lnTo>
                  <a:lnTo>
                    <a:pt x="367" y="129"/>
                  </a:lnTo>
                  <a:lnTo>
                    <a:pt x="375" y="133"/>
                  </a:lnTo>
                  <a:lnTo>
                    <a:pt x="378" y="136"/>
                  </a:lnTo>
                  <a:lnTo>
                    <a:pt x="385" y="136"/>
                  </a:lnTo>
                  <a:lnTo>
                    <a:pt x="396" y="136"/>
                  </a:lnTo>
                  <a:lnTo>
                    <a:pt x="411" y="136"/>
                  </a:lnTo>
                  <a:lnTo>
                    <a:pt x="447" y="136"/>
                  </a:lnTo>
                  <a:lnTo>
                    <a:pt x="476" y="129"/>
                  </a:lnTo>
                  <a:lnTo>
                    <a:pt x="476" y="129"/>
                  </a:lnTo>
                  <a:lnTo>
                    <a:pt x="465" y="129"/>
                  </a:lnTo>
                  <a:lnTo>
                    <a:pt x="455" y="125"/>
                  </a:lnTo>
                  <a:lnTo>
                    <a:pt x="447" y="125"/>
                  </a:lnTo>
                  <a:lnTo>
                    <a:pt x="433" y="122"/>
                  </a:lnTo>
                  <a:lnTo>
                    <a:pt x="418" y="122"/>
                  </a:lnTo>
                  <a:close/>
                  <a:moveTo>
                    <a:pt x="327" y="0"/>
                  </a:moveTo>
                  <a:lnTo>
                    <a:pt x="338" y="0"/>
                  </a:lnTo>
                  <a:lnTo>
                    <a:pt x="342" y="7"/>
                  </a:lnTo>
                  <a:lnTo>
                    <a:pt x="345" y="15"/>
                  </a:lnTo>
                  <a:lnTo>
                    <a:pt x="345" y="18"/>
                  </a:lnTo>
                  <a:lnTo>
                    <a:pt x="342" y="22"/>
                  </a:lnTo>
                  <a:lnTo>
                    <a:pt x="342" y="33"/>
                  </a:lnTo>
                  <a:lnTo>
                    <a:pt x="338" y="44"/>
                  </a:lnTo>
                  <a:lnTo>
                    <a:pt x="338" y="55"/>
                  </a:lnTo>
                  <a:lnTo>
                    <a:pt x="338" y="63"/>
                  </a:lnTo>
                  <a:lnTo>
                    <a:pt x="338" y="74"/>
                  </a:lnTo>
                  <a:lnTo>
                    <a:pt x="342" y="85"/>
                  </a:lnTo>
                  <a:lnTo>
                    <a:pt x="342" y="92"/>
                  </a:lnTo>
                  <a:lnTo>
                    <a:pt x="345" y="100"/>
                  </a:lnTo>
                  <a:lnTo>
                    <a:pt x="345" y="103"/>
                  </a:lnTo>
                  <a:lnTo>
                    <a:pt x="385" y="92"/>
                  </a:lnTo>
                  <a:lnTo>
                    <a:pt x="422" y="92"/>
                  </a:lnTo>
                  <a:lnTo>
                    <a:pt x="447" y="92"/>
                  </a:lnTo>
                  <a:lnTo>
                    <a:pt x="473" y="96"/>
                  </a:lnTo>
                  <a:lnTo>
                    <a:pt x="498" y="100"/>
                  </a:lnTo>
                  <a:lnTo>
                    <a:pt x="513" y="111"/>
                  </a:lnTo>
                  <a:lnTo>
                    <a:pt x="520" y="129"/>
                  </a:lnTo>
                  <a:lnTo>
                    <a:pt x="513" y="148"/>
                  </a:lnTo>
                  <a:lnTo>
                    <a:pt x="491" y="159"/>
                  </a:lnTo>
                  <a:lnTo>
                    <a:pt x="462" y="166"/>
                  </a:lnTo>
                  <a:lnTo>
                    <a:pt x="433" y="170"/>
                  </a:lnTo>
                  <a:lnTo>
                    <a:pt x="407" y="170"/>
                  </a:lnTo>
                  <a:lnTo>
                    <a:pt x="385" y="166"/>
                  </a:lnTo>
                  <a:lnTo>
                    <a:pt x="356" y="162"/>
                  </a:lnTo>
                  <a:lnTo>
                    <a:pt x="331" y="144"/>
                  </a:lnTo>
                  <a:lnTo>
                    <a:pt x="331" y="144"/>
                  </a:lnTo>
                  <a:lnTo>
                    <a:pt x="273" y="188"/>
                  </a:lnTo>
                  <a:lnTo>
                    <a:pt x="211" y="247"/>
                  </a:lnTo>
                  <a:lnTo>
                    <a:pt x="160" y="314"/>
                  </a:lnTo>
                  <a:lnTo>
                    <a:pt x="116" y="395"/>
                  </a:lnTo>
                  <a:lnTo>
                    <a:pt x="87" y="476"/>
                  </a:lnTo>
                  <a:lnTo>
                    <a:pt x="76" y="561"/>
                  </a:lnTo>
                  <a:lnTo>
                    <a:pt x="80" y="605"/>
                  </a:lnTo>
                  <a:lnTo>
                    <a:pt x="91" y="646"/>
                  </a:lnTo>
                  <a:lnTo>
                    <a:pt x="116" y="683"/>
                  </a:lnTo>
                  <a:lnTo>
                    <a:pt x="138" y="705"/>
                  </a:lnTo>
                  <a:lnTo>
                    <a:pt x="167" y="719"/>
                  </a:lnTo>
                  <a:lnTo>
                    <a:pt x="207" y="734"/>
                  </a:lnTo>
                  <a:lnTo>
                    <a:pt x="262" y="753"/>
                  </a:lnTo>
                  <a:lnTo>
                    <a:pt x="287" y="760"/>
                  </a:lnTo>
                  <a:lnTo>
                    <a:pt x="316" y="767"/>
                  </a:lnTo>
                  <a:lnTo>
                    <a:pt x="342" y="775"/>
                  </a:lnTo>
                  <a:lnTo>
                    <a:pt x="356" y="782"/>
                  </a:lnTo>
                  <a:lnTo>
                    <a:pt x="393" y="808"/>
                  </a:lnTo>
                  <a:lnTo>
                    <a:pt x="418" y="841"/>
                  </a:lnTo>
                  <a:lnTo>
                    <a:pt x="429" y="885"/>
                  </a:lnTo>
                  <a:lnTo>
                    <a:pt x="422" y="926"/>
                  </a:lnTo>
                  <a:lnTo>
                    <a:pt x="404" y="963"/>
                  </a:lnTo>
                  <a:lnTo>
                    <a:pt x="378" y="996"/>
                  </a:lnTo>
                  <a:lnTo>
                    <a:pt x="342" y="1018"/>
                  </a:lnTo>
                  <a:lnTo>
                    <a:pt x="302" y="1029"/>
                  </a:lnTo>
                  <a:lnTo>
                    <a:pt x="265" y="1026"/>
                  </a:lnTo>
                  <a:lnTo>
                    <a:pt x="233" y="1015"/>
                  </a:lnTo>
                  <a:lnTo>
                    <a:pt x="204" y="1000"/>
                  </a:lnTo>
                  <a:lnTo>
                    <a:pt x="185" y="985"/>
                  </a:lnTo>
                  <a:lnTo>
                    <a:pt x="178" y="974"/>
                  </a:lnTo>
                  <a:lnTo>
                    <a:pt x="178" y="970"/>
                  </a:lnTo>
                  <a:lnTo>
                    <a:pt x="178" y="963"/>
                  </a:lnTo>
                  <a:lnTo>
                    <a:pt x="182" y="959"/>
                  </a:lnTo>
                  <a:lnTo>
                    <a:pt x="185" y="959"/>
                  </a:lnTo>
                  <a:lnTo>
                    <a:pt x="193" y="956"/>
                  </a:lnTo>
                  <a:lnTo>
                    <a:pt x="196" y="959"/>
                  </a:lnTo>
                  <a:lnTo>
                    <a:pt x="200" y="959"/>
                  </a:lnTo>
                  <a:lnTo>
                    <a:pt x="207" y="963"/>
                  </a:lnTo>
                  <a:lnTo>
                    <a:pt x="244" y="985"/>
                  </a:lnTo>
                  <a:lnTo>
                    <a:pt x="276" y="992"/>
                  </a:lnTo>
                  <a:lnTo>
                    <a:pt x="302" y="996"/>
                  </a:lnTo>
                  <a:lnTo>
                    <a:pt x="324" y="989"/>
                  </a:lnTo>
                  <a:lnTo>
                    <a:pt x="342" y="974"/>
                  </a:lnTo>
                  <a:lnTo>
                    <a:pt x="353" y="952"/>
                  </a:lnTo>
                  <a:lnTo>
                    <a:pt x="356" y="930"/>
                  </a:lnTo>
                  <a:lnTo>
                    <a:pt x="349" y="897"/>
                  </a:lnTo>
                  <a:lnTo>
                    <a:pt x="331" y="874"/>
                  </a:lnTo>
                  <a:lnTo>
                    <a:pt x="302" y="863"/>
                  </a:lnTo>
                  <a:lnTo>
                    <a:pt x="273" y="852"/>
                  </a:lnTo>
                  <a:lnTo>
                    <a:pt x="211" y="834"/>
                  </a:lnTo>
                  <a:lnTo>
                    <a:pt x="164" y="819"/>
                  </a:lnTo>
                  <a:lnTo>
                    <a:pt x="127" y="804"/>
                  </a:lnTo>
                  <a:lnTo>
                    <a:pt x="102" y="793"/>
                  </a:lnTo>
                  <a:lnTo>
                    <a:pt x="84" y="778"/>
                  </a:lnTo>
                  <a:lnTo>
                    <a:pt x="65" y="760"/>
                  </a:lnTo>
                  <a:lnTo>
                    <a:pt x="25" y="712"/>
                  </a:lnTo>
                  <a:lnTo>
                    <a:pt x="7" y="657"/>
                  </a:lnTo>
                  <a:lnTo>
                    <a:pt x="0" y="598"/>
                  </a:lnTo>
                  <a:lnTo>
                    <a:pt x="15" y="498"/>
                  </a:lnTo>
                  <a:lnTo>
                    <a:pt x="47" y="398"/>
                  </a:lnTo>
                  <a:lnTo>
                    <a:pt x="102" y="310"/>
                  </a:lnTo>
                  <a:lnTo>
                    <a:pt x="167" y="232"/>
                  </a:lnTo>
                  <a:lnTo>
                    <a:pt x="240" y="166"/>
                  </a:lnTo>
                  <a:lnTo>
                    <a:pt x="313" y="118"/>
                  </a:lnTo>
                  <a:lnTo>
                    <a:pt x="305" y="100"/>
                  </a:lnTo>
                  <a:lnTo>
                    <a:pt x="305" y="85"/>
                  </a:lnTo>
                  <a:lnTo>
                    <a:pt x="302" y="70"/>
                  </a:lnTo>
                  <a:lnTo>
                    <a:pt x="302" y="59"/>
                  </a:lnTo>
                  <a:lnTo>
                    <a:pt x="302" y="40"/>
                  </a:lnTo>
                  <a:lnTo>
                    <a:pt x="305" y="22"/>
                  </a:lnTo>
                  <a:lnTo>
                    <a:pt x="313" y="4"/>
                  </a:lnTo>
                  <a:lnTo>
                    <a:pt x="3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Rectangle 15"/>
            <p:cNvSpPr>
              <a:spLocks noChangeArrowheads="1"/>
            </p:cNvSpPr>
            <p:nvPr/>
          </p:nvSpPr>
          <p:spPr bwMode="auto">
            <a:xfrm>
              <a:off x="7216" y="4360"/>
              <a:ext cx="1018" cy="7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p:cNvSpPr>
            <p:nvPr/>
          </p:nvSpPr>
          <p:spPr bwMode="auto">
            <a:xfrm>
              <a:off x="7401" y="4548"/>
              <a:ext cx="499" cy="760"/>
            </a:xfrm>
            <a:custGeom>
              <a:avLst/>
              <a:gdLst/>
              <a:ahLst/>
              <a:cxnLst>
                <a:cxn ang="0">
                  <a:pos x="306" y="7"/>
                </a:cxn>
                <a:cxn ang="0">
                  <a:pos x="422" y="63"/>
                </a:cxn>
                <a:cxn ang="0">
                  <a:pos x="491" y="159"/>
                </a:cxn>
                <a:cxn ang="0">
                  <a:pos x="491" y="284"/>
                </a:cxn>
                <a:cxn ang="0">
                  <a:pos x="430" y="387"/>
                </a:cxn>
                <a:cxn ang="0">
                  <a:pos x="339" y="468"/>
                </a:cxn>
                <a:cxn ang="0">
                  <a:pos x="277" y="520"/>
                </a:cxn>
                <a:cxn ang="0">
                  <a:pos x="208" y="579"/>
                </a:cxn>
                <a:cxn ang="0">
                  <a:pos x="113" y="664"/>
                </a:cxn>
                <a:cxn ang="0">
                  <a:pos x="335" y="664"/>
                </a:cxn>
                <a:cxn ang="0">
                  <a:pos x="393" y="660"/>
                </a:cxn>
                <a:cxn ang="0">
                  <a:pos x="433" y="657"/>
                </a:cxn>
                <a:cxn ang="0">
                  <a:pos x="451" y="609"/>
                </a:cxn>
                <a:cxn ang="0">
                  <a:pos x="459" y="550"/>
                </a:cxn>
                <a:cxn ang="0">
                  <a:pos x="499" y="550"/>
                </a:cxn>
                <a:cxn ang="0">
                  <a:pos x="0" y="760"/>
                </a:cxn>
                <a:cxn ang="0">
                  <a:pos x="0" y="734"/>
                </a:cxn>
                <a:cxn ang="0">
                  <a:pos x="4" y="723"/>
                </a:cxn>
                <a:cxn ang="0">
                  <a:pos x="11" y="712"/>
                </a:cxn>
                <a:cxn ang="0">
                  <a:pos x="310" y="413"/>
                </a:cxn>
                <a:cxn ang="0">
                  <a:pos x="364" y="332"/>
                </a:cxn>
                <a:cxn ang="0">
                  <a:pos x="390" y="225"/>
                </a:cxn>
                <a:cxn ang="0">
                  <a:pos x="371" y="136"/>
                </a:cxn>
                <a:cxn ang="0">
                  <a:pos x="313" y="70"/>
                </a:cxn>
                <a:cxn ang="0">
                  <a:pos x="219" y="40"/>
                </a:cxn>
                <a:cxn ang="0">
                  <a:pos x="150" y="55"/>
                </a:cxn>
                <a:cxn ang="0">
                  <a:pos x="80" y="107"/>
                </a:cxn>
                <a:cxn ang="0">
                  <a:pos x="84" y="151"/>
                </a:cxn>
                <a:cxn ang="0">
                  <a:pos x="113" y="177"/>
                </a:cxn>
                <a:cxn ang="0">
                  <a:pos x="120" y="210"/>
                </a:cxn>
                <a:cxn ang="0">
                  <a:pos x="99" y="254"/>
                </a:cxn>
                <a:cxn ang="0">
                  <a:pos x="59" y="269"/>
                </a:cxn>
                <a:cxn ang="0">
                  <a:pos x="33" y="266"/>
                </a:cxn>
                <a:cxn ang="0">
                  <a:pos x="4" y="236"/>
                </a:cxn>
                <a:cxn ang="0">
                  <a:pos x="8" y="155"/>
                </a:cxn>
                <a:cxn ang="0">
                  <a:pos x="66" y="63"/>
                </a:cxn>
                <a:cxn ang="0">
                  <a:pos x="168" y="7"/>
                </a:cxn>
              </a:cxnLst>
              <a:rect l="0" t="0" r="r" b="b"/>
              <a:pathLst>
                <a:path w="499" h="760">
                  <a:moveTo>
                    <a:pt x="233" y="0"/>
                  </a:moveTo>
                  <a:lnTo>
                    <a:pt x="306" y="7"/>
                  </a:lnTo>
                  <a:lnTo>
                    <a:pt x="368" y="29"/>
                  </a:lnTo>
                  <a:lnTo>
                    <a:pt x="422" y="63"/>
                  </a:lnTo>
                  <a:lnTo>
                    <a:pt x="462" y="107"/>
                  </a:lnTo>
                  <a:lnTo>
                    <a:pt x="491" y="159"/>
                  </a:lnTo>
                  <a:lnTo>
                    <a:pt x="499" y="225"/>
                  </a:lnTo>
                  <a:lnTo>
                    <a:pt x="491" y="284"/>
                  </a:lnTo>
                  <a:lnTo>
                    <a:pt x="466" y="339"/>
                  </a:lnTo>
                  <a:lnTo>
                    <a:pt x="430" y="387"/>
                  </a:lnTo>
                  <a:lnTo>
                    <a:pt x="386" y="428"/>
                  </a:lnTo>
                  <a:lnTo>
                    <a:pt x="339" y="468"/>
                  </a:lnTo>
                  <a:lnTo>
                    <a:pt x="306" y="494"/>
                  </a:lnTo>
                  <a:lnTo>
                    <a:pt x="277" y="520"/>
                  </a:lnTo>
                  <a:lnTo>
                    <a:pt x="244" y="546"/>
                  </a:lnTo>
                  <a:lnTo>
                    <a:pt x="208" y="579"/>
                  </a:lnTo>
                  <a:lnTo>
                    <a:pt x="164" y="616"/>
                  </a:lnTo>
                  <a:lnTo>
                    <a:pt x="113" y="664"/>
                  </a:lnTo>
                  <a:lnTo>
                    <a:pt x="320" y="664"/>
                  </a:lnTo>
                  <a:lnTo>
                    <a:pt x="335" y="664"/>
                  </a:lnTo>
                  <a:lnTo>
                    <a:pt x="364" y="664"/>
                  </a:lnTo>
                  <a:lnTo>
                    <a:pt x="393" y="660"/>
                  </a:lnTo>
                  <a:lnTo>
                    <a:pt x="419" y="660"/>
                  </a:lnTo>
                  <a:lnTo>
                    <a:pt x="433" y="657"/>
                  </a:lnTo>
                  <a:lnTo>
                    <a:pt x="440" y="638"/>
                  </a:lnTo>
                  <a:lnTo>
                    <a:pt x="451" y="609"/>
                  </a:lnTo>
                  <a:lnTo>
                    <a:pt x="455" y="575"/>
                  </a:lnTo>
                  <a:lnTo>
                    <a:pt x="459" y="550"/>
                  </a:lnTo>
                  <a:lnTo>
                    <a:pt x="499" y="550"/>
                  </a:lnTo>
                  <a:lnTo>
                    <a:pt x="499" y="550"/>
                  </a:lnTo>
                  <a:lnTo>
                    <a:pt x="466" y="760"/>
                  </a:lnTo>
                  <a:lnTo>
                    <a:pt x="0" y="760"/>
                  </a:lnTo>
                  <a:lnTo>
                    <a:pt x="0" y="745"/>
                  </a:lnTo>
                  <a:lnTo>
                    <a:pt x="0" y="734"/>
                  </a:lnTo>
                  <a:lnTo>
                    <a:pt x="0" y="730"/>
                  </a:lnTo>
                  <a:lnTo>
                    <a:pt x="4" y="723"/>
                  </a:lnTo>
                  <a:lnTo>
                    <a:pt x="8" y="719"/>
                  </a:lnTo>
                  <a:lnTo>
                    <a:pt x="11" y="712"/>
                  </a:lnTo>
                  <a:lnTo>
                    <a:pt x="284" y="443"/>
                  </a:lnTo>
                  <a:lnTo>
                    <a:pt x="310" y="413"/>
                  </a:lnTo>
                  <a:lnTo>
                    <a:pt x="335" y="376"/>
                  </a:lnTo>
                  <a:lnTo>
                    <a:pt x="364" y="332"/>
                  </a:lnTo>
                  <a:lnTo>
                    <a:pt x="382" y="280"/>
                  </a:lnTo>
                  <a:lnTo>
                    <a:pt x="390" y="225"/>
                  </a:lnTo>
                  <a:lnTo>
                    <a:pt x="386" y="177"/>
                  </a:lnTo>
                  <a:lnTo>
                    <a:pt x="371" y="136"/>
                  </a:lnTo>
                  <a:lnTo>
                    <a:pt x="346" y="99"/>
                  </a:lnTo>
                  <a:lnTo>
                    <a:pt x="313" y="70"/>
                  </a:lnTo>
                  <a:lnTo>
                    <a:pt x="270" y="48"/>
                  </a:lnTo>
                  <a:lnTo>
                    <a:pt x="219" y="40"/>
                  </a:lnTo>
                  <a:lnTo>
                    <a:pt x="182" y="44"/>
                  </a:lnTo>
                  <a:lnTo>
                    <a:pt x="150" y="55"/>
                  </a:lnTo>
                  <a:lnTo>
                    <a:pt x="113" y="74"/>
                  </a:lnTo>
                  <a:lnTo>
                    <a:pt x="80" y="107"/>
                  </a:lnTo>
                  <a:lnTo>
                    <a:pt x="55" y="147"/>
                  </a:lnTo>
                  <a:lnTo>
                    <a:pt x="84" y="151"/>
                  </a:lnTo>
                  <a:lnTo>
                    <a:pt x="102" y="162"/>
                  </a:lnTo>
                  <a:lnTo>
                    <a:pt x="113" y="177"/>
                  </a:lnTo>
                  <a:lnTo>
                    <a:pt x="120" y="195"/>
                  </a:lnTo>
                  <a:lnTo>
                    <a:pt x="120" y="210"/>
                  </a:lnTo>
                  <a:lnTo>
                    <a:pt x="113" y="236"/>
                  </a:lnTo>
                  <a:lnTo>
                    <a:pt x="99" y="254"/>
                  </a:lnTo>
                  <a:lnTo>
                    <a:pt x="80" y="266"/>
                  </a:lnTo>
                  <a:lnTo>
                    <a:pt x="59" y="269"/>
                  </a:lnTo>
                  <a:lnTo>
                    <a:pt x="51" y="269"/>
                  </a:lnTo>
                  <a:lnTo>
                    <a:pt x="33" y="266"/>
                  </a:lnTo>
                  <a:lnTo>
                    <a:pt x="19" y="254"/>
                  </a:lnTo>
                  <a:lnTo>
                    <a:pt x="4" y="236"/>
                  </a:lnTo>
                  <a:lnTo>
                    <a:pt x="0" y="207"/>
                  </a:lnTo>
                  <a:lnTo>
                    <a:pt x="8" y="155"/>
                  </a:lnTo>
                  <a:lnTo>
                    <a:pt x="30" y="107"/>
                  </a:lnTo>
                  <a:lnTo>
                    <a:pt x="66" y="63"/>
                  </a:lnTo>
                  <a:lnTo>
                    <a:pt x="113" y="29"/>
                  </a:lnTo>
                  <a:lnTo>
                    <a:pt x="168" y="7"/>
                  </a:lnTo>
                  <a:lnTo>
                    <a:pt x="2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noEditPoints="1"/>
            </p:cNvSpPr>
            <p:nvPr/>
          </p:nvSpPr>
          <p:spPr bwMode="auto">
            <a:xfrm>
              <a:off x="8609" y="3304"/>
              <a:ext cx="647" cy="838"/>
            </a:xfrm>
            <a:custGeom>
              <a:avLst/>
              <a:gdLst/>
              <a:ahLst/>
              <a:cxnLst>
                <a:cxn ang="0">
                  <a:pos x="298" y="332"/>
                </a:cxn>
                <a:cxn ang="0">
                  <a:pos x="207" y="384"/>
                </a:cxn>
                <a:cxn ang="0">
                  <a:pos x="152" y="454"/>
                </a:cxn>
                <a:cxn ang="0">
                  <a:pos x="131" y="510"/>
                </a:cxn>
                <a:cxn ang="0">
                  <a:pos x="109" y="594"/>
                </a:cxn>
                <a:cxn ang="0">
                  <a:pos x="98" y="668"/>
                </a:cxn>
                <a:cxn ang="0">
                  <a:pos x="102" y="709"/>
                </a:cxn>
                <a:cxn ang="0">
                  <a:pos x="131" y="761"/>
                </a:cxn>
                <a:cxn ang="0">
                  <a:pos x="192" y="797"/>
                </a:cxn>
                <a:cxn ang="0">
                  <a:pos x="298" y="794"/>
                </a:cxn>
                <a:cxn ang="0">
                  <a:pos x="392" y="735"/>
                </a:cxn>
                <a:cxn ang="0">
                  <a:pos x="454" y="646"/>
                </a:cxn>
                <a:cxn ang="0">
                  <a:pos x="491" y="554"/>
                </a:cxn>
                <a:cxn ang="0">
                  <a:pos x="502" y="484"/>
                </a:cxn>
                <a:cxn ang="0">
                  <a:pos x="487" y="410"/>
                </a:cxn>
                <a:cxn ang="0">
                  <a:pos x="443" y="351"/>
                </a:cxn>
                <a:cxn ang="0">
                  <a:pos x="356" y="325"/>
                </a:cxn>
                <a:cxn ang="0">
                  <a:pos x="432" y="8"/>
                </a:cxn>
                <a:cxn ang="0">
                  <a:pos x="542" y="59"/>
                </a:cxn>
                <a:cxn ang="0">
                  <a:pos x="618" y="163"/>
                </a:cxn>
                <a:cxn ang="0">
                  <a:pos x="647" y="307"/>
                </a:cxn>
                <a:cxn ang="0">
                  <a:pos x="636" y="414"/>
                </a:cxn>
                <a:cxn ang="0">
                  <a:pos x="596" y="539"/>
                </a:cxn>
                <a:cxn ang="0">
                  <a:pos x="531" y="665"/>
                </a:cxn>
                <a:cxn ang="0">
                  <a:pos x="436" y="768"/>
                </a:cxn>
                <a:cxn ang="0">
                  <a:pos x="312" y="831"/>
                </a:cxn>
                <a:cxn ang="0">
                  <a:pos x="174" y="831"/>
                </a:cxn>
                <a:cxn ang="0">
                  <a:pos x="83" y="794"/>
                </a:cxn>
                <a:cxn ang="0">
                  <a:pos x="29" y="731"/>
                </a:cxn>
                <a:cxn ang="0">
                  <a:pos x="3" y="661"/>
                </a:cxn>
                <a:cxn ang="0">
                  <a:pos x="3" y="583"/>
                </a:cxn>
                <a:cxn ang="0">
                  <a:pos x="22" y="517"/>
                </a:cxn>
                <a:cxn ang="0">
                  <a:pos x="91" y="414"/>
                </a:cxn>
                <a:cxn ang="0">
                  <a:pos x="207" y="329"/>
                </a:cxn>
                <a:cxn ang="0">
                  <a:pos x="352" y="296"/>
                </a:cxn>
                <a:cxn ang="0">
                  <a:pos x="440" y="314"/>
                </a:cxn>
                <a:cxn ang="0">
                  <a:pos x="494" y="366"/>
                </a:cxn>
                <a:cxn ang="0">
                  <a:pos x="523" y="428"/>
                </a:cxn>
                <a:cxn ang="0">
                  <a:pos x="538" y="369"/>
                </a:cxn>
                <a:cxn ang="0">
                  <a:pos x="552" y="285"/>
                </a:cxn>
                <a:cxn ang="0">
                  <a:pos x="545" y="185"/>
                </a:cxn>
                <a:cxn ang="0">
                  <a:pos x="505" y="96"/>
                </a:cxn>
                <a:cxn ang="0">
                  <a:pos x="440" y="48"/>
                </a:cxn>
                <a:cxn ang="0">
                  <a:pos x="367" y="34"/>
                </a:cxn>
                <a:cxn ang="0">
                  <a:pos x="327" y="37"/>
                </a:cxn>
                <a:cxn ang="0">
                  <a:pos x="262" y="59"/>
                </a:cxn>
                <a:cxn ang="0">
                  <a:pos x="200" y="118"/>
                </a:cxn>
                <a:cxn ang="0">
                  <a:pos x="218" y="122"/>
                </a:cxn>
                <a:cxn ang="0">
                  <a:pos x="232" y="133"/>
                </a:cxn>
                <a:cxn ang="0">
                  <a:pos x="240" y="152"/>
                </a:cxn>
                <a:cxn ang="0">
                  <a:pos x="236" y="185"/>
                </a:cxn>
                <a:cxn ang="0">
                  <a:pos x="207" y="218"/>
                </a:cxn>
                <a:cxn ang="0">
                  <a:pos x="167" y="222"/>
                </a:cxn>
                <a:cxn ang="0">
                  <a:pos x="149" y="214"/>
                </a:cxn>
                <a:cxn ang="0">
                  <a:pos x="138" y="200"/>
                </a:cxn>
                <a:cxn ang="0">
                  <a:pos x="134" y="189"/>
                </a:cxn>
                <a:cxn ang="0">
                  <a:pos x="138" y="166"/>
                </a:cxn>
                <a:cxn ang="0">
                  <a:pos x="160" y="111"/>
                </a:cxn>
                <a:cxn ang="0">
                  <a:pos x="214" y="48"/>
                </a:cxn>
                <a:cxn ang="0">
                  <a:pos x="305" y="8"/>
                </a:cxn>
              </a:cxnLst>
              <a:rect l="0" t="0" r="r" b="b"/>
              <a:pathLst>
                <a:path w="647" h="838">
                  <a:moveTo>
                    <a:pt x="356" y="325"/>
                  </a:moveTo>
                  <a:lnTo>
                    <a:pt x="298" y="332"/>
                  </a:lnTo>
                  <a:lnTo>
                    <a:pt x="247" y="355"/>
                  </a:lnTo>
                  <a:lnTo>
                    <a:pt x="207" y="384"/>
                  </a:lnTo>
                  <a:lnTo>
                    <a:pt x="174" y="421"/>
                  </a:lnTo>
                  <a:lnTo>
                    <a:pt x="152" y="454"/>
                  </a:lnTo>
                  <a:lnTo>
                    <a:pt x="138" y="484"/>
                  </a:lnTo>
                  <a:lnTo>
                    <a:pt x="131" y="510"/>
                  </a:lnTo>
                  <a:lnTo>
                    <a:pt x="120" y="550"/>
                  </a:lnTo>
                  <a:lnTo>
                    <a:pt x="109" y="594"/>
                  </a:lnTo>
                  <a:lnTo>
                    <a:pt x="102" y="635"/>
                  </a:lnTo>
                  <a:lnTo>
                    <a:pt x="98" y="668"/>
                  </a:lnTo>
                  <a:lnTo>
                    <a:pt x="98" y="687"/>
                  </a:lnTo>
                  <a:lnTo>
                    <a:pt x="102" y="709"/>
                  </a:lnTo>
                  <a:lnTo>
                    <a:pt x="112" y="735"/>
                  </a:lnTo>
                  <a:lnTo>
                    <a:pt x="131" y="761"/>
                  </a:lnTo>
                  <a:lnTo>
                    <a:pt x="156" y="783"/>
                  </a:lnTo>
                  <a:lnTo>
                    <a:pt x="192" y="797"/>
                  </a:lnTo>
                  <a:lnTo>
                    <a:pt x="240" y="801"/>
                  </a:lnTo>
                  <a:lnTo>
                    <a:pt x="298" y="794"/>
                  </a:lnTo>
                  <a:lnTo>
                    <a:pt x="349" y="772"/>
                  </a:lnTo>
                  <a:lnTo>
                    <a:pt x="392" y="735"/>
                  </a:lnTo>
                  <a:lnTo>
                    <a:pt x="425" y="694"/>
                  </a:lnTo>
                  <a:lnTo>
                    <a:pt x="454" y="646"/>
                  </a:lnTo>
                  <a:lnTo>
                    <a:pt x="476" y="598"/>
                  </a:lnTo>
                  <a:lnTo>
                    <a:pt x="491" y="554"/>
                  </a:lnTo>
                  <a:lnTo>
                    <a:pt x="498" y="513"/>
                  </a:lnTo>
                  <a:lnTo>
                    <a:pt x="502" y="484"/>
                  </a:lnTo>
                  <a:lnTo>
                    <a:pt x="498" y="447"/>
                  </a:lnTo>
                  <a:lnTo>
                    <a:pt x="487" y="410"/>
                  </a:lnTo>
                  <a:lnTo>
                    <a:pt x="469" y="377"/>
                  </a:lnTo>
                  <a:lnTo>
                    <a:pt x="443" y="351"/>
                  </a:lnTo>
                  <a:lnTo>
                    <a:pt x="403" y="332"/>
                  </a:lnTo>
                  <a:lnTo>
                    <a:pt x="356" y="325"/>
                  </a:lnTo>
                  <a:close/>
                  <a:moveTo>
                    <a:pt x="371" y="0"/>
                  </a:moveTo>
                  <a:lnTo>
                    <a:pt x="432" y="8"/>
                  </a:lnTo>
                  <a:lnTo>
                    <a:pt x="491" y="26"/>
                  </a:lnTo>
                  <a:lnTo>
                    <a:pt x="542" y="59"/>
                  </a:lnTo>
                  <a:lnTo>
                    <a:pt x="585" y="104"/>
                  </a:lnTo>
                  <a:lnTo>
                    <a:pt x="618" y="163"/>
                  </a:lnTo>
                  <a:lnTo>
                    <a:pt x="640" y="229"/>
                  </a:lnTo>
                  <a:lnTo>
                    <a:pt x="647" y="307"/>
                  </a:lnTo>
                  <a:lnTo>
                    <a:pt x="643" y="355"/>
                  </a:lnTo>
                  <a:lnTo>
                    <a:pt x="636" y="414"/>
                  </a:lnTo>
                  <a:lnTo>
                    <a:pt x="618" y="473"/>
                  </a:lnTo>
                  <a:lnTo>
                    <a:pt x="596" y="539"/>
                  </a:lnTo>
                  <a:lnTo>
                    <a:pt x="567" y="602"/>
                  </a:lnTo>
                  <a:lnTo>
                    <a:pt x="531" y="665"/>
                  </a:lnTo>
                  <a:lnTo>
                    <a:pt x="487" y="720"/>
                  </a:lnTo>
                  <a:lnTo>
                    <a:pt x="436" y="768"/>
                  </a:lnTo>
                  <a:lnTo>
                    <a:pt x="378" y="805"/>
                  </a:lnTo>
                  <a:lnTo>
                    <a:pt x="312" y="831"/>
                  </a:lnTo>
                  <a:lnTo>
                    <a:pt x="236" y="838"/>
                  </a:lnTo>
                  <a:lnTo>
                    <a:pt x="174" y="831"/>
                  </a:lnTo>
                  <a:lnTo>
                    <a:pt x="123" y="816"/>
                  </a:lnTo>
                  <a:lnTo>
                    <a:pt x="83" y="794"/>
                  </a:lnTo>
                  <a:lnTo>
                    <a:pt x="51" y="764"/>
                  </a:lnTo>
                  <a:lnTo>
                    <a:pt x="29" y="731"/>
                  </a:lnTo>
                  <a:lnTo>
                    <a:pt x="11" y="694"/>
                  </a:lnTo>
                  <a:lnTo>
                    <a:pt x="3" y="661"/>
                  </a:lnTo>
                  <a:lnTo>
                    <a:pt x="0" y="631"/>
                  </a:lnTo>
                  <a:lnTo>
                    <a:pt x="3" y="583"/>
                  </a:lnTo>
                  <a:lnTo>
                    <a:pt x="14" y="546"/>
                  </a:lnTo>
                  <a:lnTo>
                    <a:pt x="22" y="517"/>
                  </a:lnTo>
                  <a:lnTo>
                    <a:pt x="51" y="465"/>
                  </a:lnTo>
                  <a:lnTo>
                    <a:pt x="91" y="414"/>
                  </a:lnTo>
                  <a:lnTo>
                    <a:pt x="142" y="366"/>
                  </a:lnTo>
                  <a:lnTo>
                    <a:pt x="207" y="329"/>
                  </a:lnTo>
                  <a:lnTo>
                    <a:pt x="276" y="303"/>
                  </a:lnTo>
                  <a:lnTo>
                    <a:pt x="352" y="296"/>
                  </a:lnTo>
                  <a:lnTo>
                    <a:pt x="400" y="299"/>
                  </a:lnTo>
                  <a:lnTo>
                    <a:pt x="440" y="314"/>
                  </a:lnTo>
                  <a:lnTo>
                    <a:pt x="472" y="336"/>
                  </a:lnTo>
                  <a:lnTo>
                    <a:pt x="494" y="366"/>
                  </a:lnTo>
                  <a:lnTo>
                    <a:pt x="512" y="395"/>
                  </a:lnTo>
                  <a:lnTo>
                    <a:pt x="523" y="428"/>
                  </a:lnTo>
                  <a:lnTo>
                    <a:pt x="523" y="428"/>
                  </a:lnTo>
                  <a:lnTo>
                    <a:pt x="538" y="369"/>
                  </a:lnTo>
                  <a:lnTo>
                    <a:pt x="545" y="321"/>
                  </a:lnTo>
                  <a:lnTo>
                    <a:pt x="552" y="285"/>
                  </a:lnTo>
                  <a:lnTo>
                    <a:pt x="552" y="248"/>
                  </a:lnTo>
                  <a:lnTo>
                    <a:pt x="545" y="185"/>
                  </a:lnTo>
                  <a:lnTo>
                    <a:pt x="531" y="137"/>
                  </a:lnTo>
                  <a:lnTo>
                    <a:pt x="505" y="96"/>
                  </a:lnTo>
                  <a:lnTo>
                    <a:pt x="476" y="67"/>
                  </a:lnTo>
                  <a:lnTo>
                    <a:pt x="440" y="48"/>
                  </a:lnTo>
                  <a:lnTo>
                    <a:pt x="403" y="37"/>
                  </a:lnTo>
                  <a:lnTo>
                    <a:pt x="367" y="34"/>
                  </a:lnTo>
                  <a:lnTo>
                    <a:pt x="352" y="34"/>
                  </a:lnTo>
                  <a:lnTo>
                    <a:pt x="327" y="37"/>
                  </a:lnTo>
                  <a:lnTo>
                    <a:pt x="298" y="45"/>
                  </a:lnTo>
                  <a:lnTo>
                    <a:pt x="262" y="59"/>
                  </a:lnTo>
                  <a:lnTo>
                    <a:pt x="229" y="85"/>
                  </a:lnTo>
                  <a:lnTo>
                    <a:pt x="200" y="118"/>
                  </a:lnTo>
                  <a:lnTo>
                    <a:pt x="207" y="122"/>
                  </a:lnTo>
                  <a:lnTo>
                    <a:pt x="218" y="122"/>
                  </a:lnTo>
                  <a:lnTo>
                    <a:pt x="225" y="126"/>
                  </a:lnTo>
                  <a:lnTo>
                    <a:pt x="232" y="133"/>
                  </a:lnTo>
                  <a:lnTo>
                    <a:pt x="236" y="141"/>
                  </a:lnTo>
                  <a:lnTo>
                    <a:pt x="240" y="152"/>
                  </a:lnTo>
                  <a:lnTo>
                    <a:pt x="243" y="163"/>
                  </a:lnTo>
                  <a:lnTo>
                    <a:pt x="236" y="185"/>
                  </a:lnTo>
                  <a:lnTo>
                    <a:pt x="225" y="203"/>
                  </a:lnTo>
                  <a:lnTo>
                    <a:pt x="207" y="218"/>
                  </a:lnTo>
                  <a:lnTo>
                    <a:pt x="178" y="225"/>
                  </a:lnTo>
                  <a:lnTo>
                    <a:pt x="167" y="222"/>
                  </a:lnTo>
                  <a:lnTo>
                    <a:pt x="156" y="218"/>
                  </a:lnTo>
                  <a:lnTo>
                    <a:pt x="149" y="214"/>
                  </a:lnTo>
                  <a:lnTo>
                    <a:pt x="142" y="207"/>
                  </a:lnTo>
                  <a:lnTo>
                    <a:pt x="138" y="200"/>
                  </a:lnTo>
                  <a:lnTo>
                    <a:pt x="134" y="192"/>
                  </a:lnTo>
                  <a:lnTo>
                    <a:pt x="134" y="189"/>
                  </a:lnTo>
                  <a:lnTo>
                    <a:pt x="134" y="185"/>
                  </a:lnTo>
                  <a:lnTo>
                    <a:pt x="138" y="166"/>
                  </a:lnTo>
                  <a:lnTo>
                    <a:pt x="145" y="141"/>
                  </a:lnTo>
                  <a:lnTo>
                    <a:pt x="160" y="111"/>
                  </a:lnTo>
                  <a:lnTo>
                    <a:pt x="182" y="78"/>
                  </a:lnTo>
                  <a:lnTo>
                    <a:pt x="214" y="48"/>
                  </a:lnTo>
                  <a:lnTo>
                    <a:pt x="254" y="23"/>
                  </a:lnTo>
                  <a:lnTo>
                    <a:pt x="305" y="8"/>
                  </a:lnTo>
                  <a:lnTo>
                    <a:pt x="3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9361" y="3105"/>
              <a:ext cx="390" cy="528"/>
            </a:xfrm>
            <a:custGeom>
              <a:avLst/>
              <a:gdLst/>
              <a:ahLst/>
              <a:cxnLst>
                <a:cxn ang="0">
                  <a:pos x="237" y="4"/>
                </a:cxn>
                <a:cxn ang="0">
                  <a:pos x="331" y="41"/>
                </a:cxn>
                <a:cxn ang="0">
                  <a:pos x="382" y="111"/>
                </a:cxn>
                <a:cxn ang="0">
                  <a:pos x="382" y="203"/>
                </a:cxn>
                <a:cxn ang="0">
                  <a:pos x="331" y="277"/>
                </a:cxn>
                <a:cxn ang="0">
                  <a:pos x="255" y="336"/>
                </a:cxn>
                <a:cxn ang="0">
                  <a:pos x="150" y="410"/>
                </a:cxn>
                <a:cxn ang="0">
                  <a:pos x="251" y="450"/>
                </a:cxn>
                <a:cxn ang="0">
                  <a:pos x="295" y="450"/>
                </a:cxn>
                <a:cxn ang="0">
                  <a:pos x="335" y="447"/>
                </a:cxn>
                <a:cxn ang="0">
                  <a:pos x="353" y="399"/>
                </a:cxn>
                <a:cxn ang="0">
                  <a:pos x="390" y="373"/>
                </a:cxn>
                <a:cxn ang="0">
                  <a:pos x="364" y="528"/>
                </a:cxn>
                <a:cxn ang="0">
                  <a:pos x="0" y="506"/>
                </a:cxn>
                <a:cxn ang="0">
                  <a:pos x="0" y="498"/>
                </a:cxn>
                <a:cxn ang="0">
                  <a:pos x="8" y="491"/>
                </a:cxn>
                <a:cxn ang="0">
                  <a:pos x="244" y="288"/>
                </a:cxn>
                <a:cxn ang="0">
                  <a:pos x="299" y="203"/>
                </a:cxn>
                <a:cxn ang="0">
                  <a:pos x="299" y="115"/>
                </a:cxn>
                <a:cxn ang="0">
                  <a:pos x="248" y="52"/>
                </a:cxn>
                <a:cxn ang="0">
                  <a:pos x="168" y="33"/>
                </a:cxn>
                <a:cxn ang="0">
                  <a:pos x="77" y="63"/>
                </a:cxn>
                <a:cxn ang="0">
                  <a:pos x="59" y="96"/>
                </a:cxn>
                <a:cxn ang="0">
                  <a:pos x="77" y="107"/>
                </a:cxn>
                <a:cxn ang="0">
                  <a:pos x="91" y="126"/>
                </a:cxn>
                <a:cxn ang="0">
                  <a:pos x="88" y="155"/>
                </a:cxn>
                <a:cxn ang="0">
                  <a:pos x="77" y="174"/>
                </a:cxn>
                <a:cxn ang="0">
                  <a:pos x="55" y="185"/>
                </a:cxn>
                <a:cxn ang="0">
                  <a:pos x="40" y="185"/>
                </a:cxn>
                <a:cxn ang="0">
                  <a:pos x="26" y="181"/>
                </a:cxn>
                <a:cxn ang="0">
                  <a:pos x="11" y="170"/>
                </a:cxn>
                <a:cxn ang="0">
                  <a:pos x="4" y="151"/>
                </a:cxn>
                <a:cxn ang="0">
                  <a:pos x="11" y="92"/>
                </a:cxn>
                <a:cxn ang="0">
                  <a:pos x="73" y="26"/>
                </a:cxn>
                <a:cxn ang="0">
                  <a:pos x="182" y="0"/>
                </a:cxn>
              </a:cxnLst>
              <a:rect l="0" t="0" r="r" b="b"/>
              <a:pathLst>
                <a:path w="390" h="528">
                  <a:moveTo>
                    <a:pt x="182" y="0"/>
                  </a:moveTo>
                  <a:lnTo>
                    <a:pt x="237" y="4"/>
                  </a:lnTo>
                  <a:lnTo>
                    <a:pt x="288" y="19"/>
                  </a:lnTo>
                  <a:lnTo>
                    <a:pt x="331" y="41"/>
                  </a:lnTo>
                  <a:lnTo>
                    <a:pt x="364" y="70"/>
                  </a:lnTo>
                  <a:lnTo>
                    <a:pt x="382" y="111"/>
                  </a:lnTo>
                  <a:lnTo>
                    <a:pt x="390" y="155"/>
                  </a:lnTo>
                  <a:lnTo>
                    <a:pt x="382" y="203"/>
                  </a:lnTo>
                  <a:lnTo>
                    <a:pt x="364" y="240"/>
                  </a:lnTo>
                  <a:lnTo>
                    <a:pt x="331" y="277"/>
                  </a:lnTo>
                  <a:lnTo>
                    <a:pt x="295" y="306"/>
                  </a:lnTo>
                  <a:lnTo>
                    <a:pt x="255" y="336"/>
                  </a:lnTo>
                  <a:lnTo>
                    <a:pt x="204" y="373"/>
                  </a:lnTo>
                  <a:lnTo>
                    <a:pt x="150" y="410"/>
                  </a:lnTo>
                  <a:lnTo>
                    <a:pt x="95" y="450"/>
                  </a:lnTo>
                  <a:lnTo>
                    <a:pt x="251" y="450"/>
                  </a:lnTo>
                  <a:lnTo>
                    <a:pt x="270" y="450"/>
                  </a:lnTo>
                  <a:lnTo>
                    <a:pt x="295" y="450"/>
                  </a:lnTo>
                  <a:lnTo>
                    <a:pt x="320" y="450"/>
                  </a:lnTo>
                  <a:lnTo>
                    <a:pt x="335" y="447"/>
                  </a:lnTo>
                  <a:lnTo>
                    <a:pt x="346" y="428"/>
                  </a:lnTo>
                  <a:lnTo>
                    <a:pt x="353" y="399"/>
                  </a:lnTo>
                  <a:lnTo>
                    <a:pt x="357" y="373"/>
                  </a:lnTo>
                  <a:lnTo>
                    <a:pt x="390" y="373"/>
                  </a:lnTo>
                  <a:lnTo>
                    <a:pt x="390" y="373"/>
                  </a:lnTo>
                  <a:lnTo>
                    <a:pt x="364" y="528"/>
                  </a:lnTo>
                  <a:lnTo>
                    <a:pt x="0" y="528"/>
                  </a:lnTo>
                  <a:lnTo>
                    <a:pt x="0" y="506"/>
                  </a:lnTo>
                  <a:lnTo>
                    <a:pt x="0" y="498"/>
                  </a:lnTo>
                  <a:lnTo>
                    <a:pt x="0" y="498"/>
                  </a:lnTo>
                  <a:lnTo>
                    <a:pt x="4" y="495"/>
                  </a:lnTo>
                  <a:lnTo>
                    <a:pt x="8" y="491"/>
                  </a:lnTo>
                  <a:lnTo>
                    <a:pt x="200" y="325"/>
                  </a:lnTo>
                  <a:lnTo>
                    <a:pt x="244" y="288"/>
                  </a:lnTo>
                  <a:lnTo>
                    <a:pt x="277" y="247"/>
                  </a:lnTo>
                  <a:lnTo>
                    <a:pt x="299" y="203"/>
                  </a:lnTo>
                  <a:lnTo>
                    <a:pt x="306" y="155"/>
                  </a:lnTo>
                  <a:lnTo>
                    <a:pt x="299" y="115"/>
                  </a:lnTo>
                  <a:lnTo>
                    <a:pt x="280" y="78"/>
                  </a:lnTo>
                  <a:lnTo>
                    <a:pt x="248" y="52"/>
                  </a:lnTo>
                  <a:lnTo>
                    <a:pt x="211" y="37"/>
                  </a:lnTo>
                  <a:lnTo>
                    <a:pt x="168" y="33"/>
                  </a:lnTo>
                  <a:lnTo>
                    <a:pt x="117" y="41"/>
                  </a:lnTo>
                  <a:lnTo>
                    <a:pt x="77" y="63"/>
                  </a:lnTo>
                  <a:lnTo>
                    <a:pt x="48" y="92"/>
                  </a:lnTo>
                  <a:lnTo>
                    <a:pt x="59" y="96"/>
                  </a:lnTo>
                  <a:lnTo>
                    <a:pt x="70" y="100"/>
                  </a:lnTo>
                  <a:lnTo>
                    <a:pt x="77" y="107"/>
                  </a:lnTo>
                  <a:lnTo>
                    <a:pt x="84" y="115"/>
                  </a:lnTo>
                  <a:lnTo>
                    <a:pt x="91" y="126"/>
                  </a:lnTo>
                  <a:lnTo>
                    <a:pt x="91" y="140"/>
                  </a:lnTo>
                  <a:lnTo>
                    <a:pt x="88" y="155"/>
                  </a:lnTo>
                  <a:lnTo>
                    <a:pt x="84" y="166"/>
                  </a:lnTo>
                  <a:lnTo>
                    <a:pt x="77" y="174"/>
                  </a:lnTo>
                  <a:lnTo>
                    <a:pt x="66" y="181"/>
                  </a:lnTo>
                  <a:lnTo>
                    <a:pt x="55" y="185"/>
                  </a:lnTo>
                  <a:lnTo>
                    <a:pt x="48" y="188"/>
                  </a:lnTo>
                  <a:lnTo>
                    <a:pt x="40" y="185"/>
                  </a:lnTo>
                  <a:lnTo>
                    <a:pt x="33" y="185"/>
                  </a:lnTo>
                  <a:lnTo>
                    <a:pt x="26" y="181"/>
                  </a:lnTo>
                  <a:lnTo>
                    <a:pt x="19" y="177"/>
                  </a:lnTo>
                  <a:lnTo>
                    <a:pt x="11" y="170"/>
                  </a:lnTo>
                  <a:lnTo>
                    <a:pt x="8" y="162"/>
                  </a:lnTo>
                  <a:lnTo>
                    <a:pt x="4" y="151"/>
                  </a:lnTo>
                  <a:lnTo>
                    <a:pt x="0" y="140"/>
                  </a:lnTo>
                  <a:lnTo>
                    <a:pt x="11" y="92"/>
                  </a:lnTo>
                  <a:lnTo>
                    <a:pt x="37" y="55"/>
                  </a:lnTo>
                  <a:lnTo>
                    <a:pt x="73" y="26"/>
                  </a:lnTo>
                  <a:lnTo>
                    <a:pt x="124" y="8"/>
                  </a:lnTo>
                  <a:lnTo>
                    <a:pt x="18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Rectangle 19"/>
            <p:cNvSpPr>
              <a:spLocks noChangeArrowheads="1"/>
            </p:cNvSpPr>
            <p:nvPr/>
          </p:nvSpPr>
          <p:spPr bwMode="auto">
            <a:xfrm>
              <a:off x="10365" y="3149"/>
              <a:ext cx="447" cy="45"/>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p:cNvSpPr>
            <p:nvPr/>
          </p:nvSpPr>
          <p:spPr bwMode="auto">
            <a:xfrm>
              <a:off x="9991" y="3341"/>
              <a:ext cx="1232" cy="801"/>
            </a:xfrm>
            <a:custGeom>
              <a:avLst/>
              <a:gdLst/>
              <a:ahLst/>
              <a:cxnLst>
                <a:cxn ang="0">
                  <a:pos x="141" y="4"/>
                </a:cxn>
                <a:cxn ang="0">
                  <a:pos x="258" y="0"/>
                </a:cxn>
                <a:cxn ang="0">
                  <a:pos x="301" y="4"/>
                </a:cxn>
                <a:cxn ang="0">
                  <a:pos x="305" y="26"/>
                </a:cxn>
                <a:cxn ang="0">
                  <a:pos x="290" y="37"/>
                </a:cxn>
                <a:cxn ang="0">
                  <a:pos x="265" y="41"/>
                </a:cxn>
                <a:cxn ang="0">
                  <a:pos x="203" y="56"/>
                </a:cxn>
                <a:cxn ang="0">
                  <a:pos x="196" y="78"/>
                </a:cxn>
                <a:cxn ang="0">
                  <a:pos x="258" y="650"/>
                </a:cxn>
                <a:cxn ang="0">
                  <a:pos x="563" y="74"/>
                </a:cxn>
                <a:cxn ang="0">
                  <a:pos x="556" y="52"/>
                </a:cxn>
                <a:cxn ang="0">
                  <a:pos x="534" y="41"/>
                </a:cxn>
                <a:cxn ang="0">
                  <a:pos x="494" y="41"/>
                </a:cxn>
                <a:cxn ang="0">
                  <a:pos x="476" y="34"/>
                </a:cxn>
                <a:cxn ang="0">
                  <a:pos x="480" y="8"/>
                </a:cxn>
                <a:cxn ang="0">
                  <a:pos x="490" y="0"/>
                </a:cxn>
                <a:cxn ang="0">
                  <a:pos x="556" y="0"/>
                </a:cxn>
                <a:cxn ang="0">
                  <a:pos x="650" y="4"/>
                </a:cxn>
                <a:cxn ang="0">
                  <a:pos x="760" y="0"/>
                </a:cxn>
                <a:cxn ang="0">
                  <a:pos x="778" y="8"/>
                </a:cxn>
                <a:cxn ang="0">
                  <a:pos x="778" y="26"/>
                </a:cxn>
                <a:cxn ang="0">
                  <a:pos x="760" y="37"/>
                </a:cxn>
                <a:cxn ang="0">
                  <a:pos x="734" y="41"/>
                </a:cxn>
                <a:cxn ang="0">
                  <a:pos x="676" y="56"/>
                </a:cxn>
                <a:cxn ang="0">
                  <a:pos x="1047" y="122"/>
                </a:cxn>
                <a:cxn ang="0">
                  <a:pos x="1061" y="96"/>
                </a:cxn>
                <a:cxn ang="0">
                  <a:pos x="1058" y="59"/>
                </a:cxn>
                <a:cxn ang="0">
                  <a:pos x="1003" y="41"/>
                </a:cxn>
                <a:cxn ang="0">
                  <a:pos x="989" y="34"/>
                </a:cxn>
                <a:cxn ang="0">
                  <a:pos x="985" y="15"/>
                </a:cxn>
                <a:cxn ang="0">
                  <a:pos x="996" y="0"/>
                </a:cxn>
                <a:cxn ang="0">
                  <a:pos x="1069" y="0"/>
                </a:cxn>
                <a:cxn ang="0">
                  <a:pos x="1214" y="0"/>
                </a:cxn>
                <a:cxn ang="0">
                  <a:pos x="1232" y="15"/>
                </a:cxn>
                <a:cxn ang="0">
                  <a:pos x="1225" y="34"/>
                </a:cxn>
                <a:cxn ang="0">
                  <a:pos x="1207" y="41"/>
                </a:cxn>
                <a:cxn ang="0">
                  <a:pos x="1120" y="81"/>
                </a:cxn>
                <a:cxn ang="0">
                  <a:pos x="1080" y="133"/>
                </a:cxn>
                <a:cxn ang="0">
                  <a:pos x="683" y="790"/>
                </a:cxn>
                <a:cxn ang="0">
                  <a:pos x="661" y="801"/>
                </a:cxn>
                <a:cxn ang="0">
                  <a:pos x="640" y="794"/>
                </a:cxn>
                <a:cxn ang="0">
                  <a:pos x="574" y="192"/>
                </a:cxn>
                <a:cxn ang="0">
                  <a:pos x="214" y="790"/>
                </a:cxn>
                <a:cxn ang="0">
                  <a:pos x="189" y="801"/>
                </a:cxn>
                <a:cxn ang="0">
                  <a:pos x="167" y="790"/>
                </a:cxn>
                <a:cxn ang="0">
                  <a:pos x="87" y="74"/>
                </a:cxn>
                <a:cxn ang="0">
                  <a:pos x="83" y="52"/>
                </a:cxn>
                <a:cxn ang="0">
                  <a:pos x="65" y="41"/>
                </a:cxn>
                <a:cxn ang="0">
                  <a:pos x="25" y="41"/>
                </a:cxn>
                <a:cxn ang="0">
                  <a:pos x="7" y="34"/>
                </a:cxn>
                <a:cxn ang="0">
                  <a:pos x="3" y="11"/>
                </a:cxn>
                <a:cxn ang="0">
                  <a:pos x="18" y="0"/>
                </a:cxn>
              </a:cxnLst>
              <a:rect l="0" t="0" r="r" b="b"/>
              <a:pathLst>
                <a:path w="1232" h="801">
                  <a:moveTo>
                    <a:pt x="21" y="0"/>
                  </a:moveTo>
                  <a:lnTo>
                    <a:pt x="83" y="0"/>
                  </a:lnTo>
                  <a:lnTo>
                    <a:pt x="141" y="4"/>
                  </a:lnTo>
                  <a:lnTo>
                    <a:pt x="174" y="4"/>
                  </a:lnTo>
                  <a:lnTo>
                    <a:pt x="214" y="0"/>
                  </a:lnTo>
                  <a:lnTo>
                    <a:pt x="258" y="0"/>
                  </a:lnTo>
                  <a:lnTo>
                    <a:pt x="287" y="0"/>
                  </a:lnTo>
                  <a:lnTo>
                    <a:pt x="298" y="0"/>
                  </a:lnTo>
                  <a:lnTo>
                    <a:pt x="301" y="4"/>
                  </a:lnTo>
                  <a:lnTo>
                    <a:pt x="305" y="11"/>
                  </a:lnTo>
                  <a:lnTo>
                    <a:pt x="305" y="15"/>
                  </a:lnTo>
                  <a:lnTo>
                    <a:pt x="305" y="26"/>
                  </a:lnTo>
                  <a:lnTo>
                    <a:pt x="301" y="34"/>
                  </a:lnTo>
                  <a:lnTo>
                    <a:pt x="298" y="37"/>
                  </a:lnTo>
                  <a:lnTo>
                    <a:pt x="290" y="37"/>
                  </a:lnTo>
                  <a:lnTo>
                    <a:pt x="283" y="41"/>
                  </a:lnTo>
                  <a:lnTo>
                    <a:pt x="276" y="41"/>
                  </a:lnTo>
                  <a:lnTo>
                    <a:pt x="265" y="41"/>
                  </a:lnTo>
                  <a:lnTo>
                    <a:pt x="243" y="41"/>
                  </a:lnTo>
                  <a:lnTo>
                    <a:pt x="221" y="48"/>
                  </a:lnTo>
                  <a:lnTo>
                    <a:pt x="203" y="56"/>
                  </a:lnTo>
                  <a:lnTo>
                    <a:pt x="196" y="74"/>
                  </a:lnTo>
                  <a:lnTo>
                    <a:pt x="196" y="74"/>
                  </a:lnTo>
                  <a:lnTo>
                    <a:pt x="196" y="78"/>
                  </a:lnTo>
                  <a:lnTo>
                    <a:pt x="196" y="85"/>
                  </a:lnTo>
                  <a:lnTo>
                    <a:pt x="200" y="89"/>
                  </a:lnTo>
                  <a:lnTo>
                    <a:pt x="258" y="650"/>
                  </a:lnTo>
                  <a:lnTo>
                    <a:pt x="567" y="133"/>
                  </a:lnTo>
                  <a:lnTo>
                    <a:pt x="563" y="100"/>
                  </a:lnTo>
                  <a:lnTo>
                    <a:pt x="563" y="74"/>
                  </a:lnTo>
                  <a:lnTo>
                    <a:pt x="560" y="59"/>
                  </a:lnTo>
                  <a:lnTo>
                    <a:pt x="560" y="56"/>
                  </a:lnTo>
                  <a:lnTo>
                    <a:pt x="556" y="52"/>
                  </a:lnTo>
                  <a:lnTo>
                    <a:pt x="552" y="48"/>
                  </a:lnTo>
                  <a:lnTo>
                    <a:pt x="545" y="45"/>
                  </a:lnTo>
                  <a:lnTo>
                    <a:pt x="534" y="41"/>
                  </a:lnTo>
                  <a:lnTo>
                    <a:pt x="520" y="41"/>
                  </a:lnTo>
                  <a:lnTo>
                    <a:pt x="501" y="41"/>
                  </a:lnTo>
                  <a:lnTo>
                    <a:pt x="494" y="41"/>
                  </a:lnTo>
                  <a:lnTo>
                    <a:pt x="487" y="37"/>
                  </a:lnTo>
                  <a:lnTo>
                    <a:pt x="480" y="37"/>
                  </a:lnTo>
                  <a:lnTo>
                    <a:pt x="476" y="34"/>
                  </a:lnTo>
                  <a:lnTo>
                    <a:pt x="472" y="26"/>
                  </a:lnTo>
                  <a:lnTo>
                    <a:pt x="476" y="15"/>
                  </a:lnTo>
                  <a:lnTo>
                    <a:pt x="480" y="8"/>
                  </a:lnTo>
                  <a:lnTo>
                    <a:pt x="483" y="4"/>
                  </a:lnTo>
                  <a:lnTo>
                    <a:pt x="487" y="0"/>
                  </a:lnTo>
                  <a:lnTo>
                    <a:pt x="490" y="0"/>
                  </a:lnTo>
                  <a:lnTo>
                    <a:pt x="494" y="0"/>
                  </a:lnTo>
                  <a:lnTo>
                    <a:pt x="520" y="0"/>
                  </a:lnTo>
                  <a:lnTo>
                    <a:pt x="556" y="0"/>
                  </a:lnTo>
                  <a:lnTo>
                    <a:pt x="589" y="4"/>
                  </a:lnTo>
                  <a:lnTo>
                    <a:pt x="614" y="4"/>
                  </a:lnTo>
                  <a:lnTo>
                    <a:pt x="650" y="4"/>
                  </a:lnTo>
                  <a:lnTo>
                    <a:pt x="687" y="0"/>
                  </a:lnTo>
                  <a:lnTo>
                    <a:pt x="723" y="0"/>
                  </a:lnTo>
                  <a:lnTo>
                    <a:pt x="760" y="0"/>
                  </a:lnTo>
                  <a:lnTo>
                    <a:pt x="767" y="0"/>
                  </a:lnTo>
                  <a:lnTo>
                    <a:pt x="774" y="4"/>
                  </a:lnTo>
                  <a:lnTo>
                    <a:pt x="778" y="8"/>
                  </a:lnTo>
                  <a:lnTo>
                    <a:pt x="778" y="11"/>
                  </a:lnTo>
                  <a:lnTo>
                    <a:pt x="778" y="15"/>
                  </a:lnTo>
                  <a:lnTo>
                    <a:pt x="778" y="26"/>
                  </a:lnTo>
                  <a:lnTo>
                    <a:pt x="774" y="34"/>
                  </a:lnTo>
                  <a:lnTo>
                    <a:pt x="767" y="37"/>
                  </a:lnTo>
                  <a:lnTo>
                    <a:pt x="760" y="37"/>
                  </a:lnTo>
                  <a:lnTo>
                    <a:pt x="752" y="41"/>
                  </a:lnTo>
                  <a:lnTo>
                    <a:pt x="745" y="41"/>
                  </a:lnTo>
                  <a:lnTo>
                    <a:pt x="734" y="41"/>
                  </a:lnTo>
                  <a:lnTo>
                    <a:pt x="712" y="41"/>
                  </a:lnTo>
                  <a:lnTo>
                    <a:pt x="690" y="48"/>
                  </a:lnTo>
                  <a:lnTo>
                    <a:pt x="676" y="56"/>
                  </a:lnTo>
                  <a:lnTo>
                    <a:pt x="669" y="74"/>
                  </a:lnTo>
                  <a:lnTo>
                    <a:pt x="730" y="650"/>
                  </a:lnTo>
                  <a:lnTo>
                    <a:pt x="1047" y="122"/>
                  </a:lnTo>
                  <a:lnTo>
                    <a:pt x="1050" y="115"/>
                  </a:lnTo>
                  <a:lnTo>
                    <a:pt x="1058" y="107"/>
                  </a:lnTo>
                  <a:lnTo>
                    <a:pt x="1061" y="96"/>
                  </a:lnTo>
                  <a:lnTo>
                    <a:pt x="1065" y="89"/>
                  </a:lnTo>
                  <a:lnTo>
                    <a:pt x="1065" y="81"/>
                  </a:lnTo>
                  <a:lnTo>
                    <a:pt x="1058" y="59"/>
                  </a:lnTo>
                  <a:lnTo>
                    <a:pt x="1043" y="48"/>
                  </a:lnTo>
                  <a:lnTo>
                    <a:pt x="1025" y="41"/>
                  </a:lnTo>
                  <a:lnTo>
                    <a:pt x="1003" y="41"/>
                  </a:lnTo>
                  <a:lnTo>
                    <a:pt x="1000" y="41"/>
                  </a:lnTo>
                  <a:lnTo>
                    <a:pt x="992" y="37"/>
                  </a:lnTo>
                  <a:lnTo>
                    <a:pt x="989" y="34"/>
                  </a:lnTo>
                  <a:lnTo>
                    <a:pt x="985" y="30"/>
                  </a:lnTo>
                  <a:lnTo>
                    <a:pt x="981" y="26"/>
                  </a:lnTo>
                  <a:lnTo>
                    <a:pt x="985" y="15"/>
                  </a:lnTo>
                  <a:lnTo>
                    <a:pt x="989" y="8"/>
                  </a:lnTo>
                  <a:lnTo>
                    <a:pt x="992" y="4"/>
                  </a:lnTo>
                  <a:lnTo>
                    <a:pt x="996" y="0"/>
                  </a:lnTo>
                  <a:lnTo>
                    <a:pt x="1003" y="0"/>
                  </a:lnTo>
                  <a:lnTo>
                    <a:pt x="1007" y="0"/>
                  </a:lnTo>
                  <a:lnTo>
                    <a:pt x="1069" y="0"/>
                  </a:lnTo>
                  <a:lnTo>
                    <a:pt x="1130" y="4"/>
                  </a:lnTo>
                  <a:lnTo>
                    <a:pt x="1174" y="0"/>
                  </a:lnTo>
                  <a:lnTo>
                    <a:pt x="1214" y="0"/>
                  </a:lnTo>
                  <a:lnTo>
                    <a:pt x="1225" y="0"/>
                  </a:lnTo>
                  <a:lnTo>
                    <a:pt x="1232" y="8"/>
                  </a:lnTo>
                  <a:lnTo>
                    <a:pt x="1232" y="15"/>
                  </a:lnTo>
                  <a:lnTo>
                    <a:pt x="1232" y="22"/>
                  </a:lnTo>
                  <a:lnTo>
                    <a:pt x="1229" y="30"/>
                  </a:lnTo>
                  <a:lnTo>
                    <a:pt x="1225" y="34"/>
                  </a:lnTo>
                  <a:lnTo>
                    <a:pt x="1218" y="37"/>
                  </a:lnTo>
                  <a:lnTo>
                    <a:pt x="1210" y="37"/>
                  </a:lnTo>
                  <a:lnTo>
                    <a:pt x="1207" y="41"/>
                  </a:lnTo>
                  <a:lnTo>
                    <a:pt x="1170" y="48"/>
                  </a:lnTo>
                  <a:lnTo>
                    <a:pt x="1141" y="63"/>
                  </a:lnTo>
                  <a:lnTo>
                    <a:pt x="1120" y="81"/>
                  </a:lnTo>
                  <a:lnTo>
                    <a:pt x="1101" y="104"/>
                  </a:lnTo>
                  <a:lnTo>
                    <a:pt x="1080" y="133"/>
                  </a:lnTo>
                  <a:lnTo>
                    <a:pt x="1080" y="133"/>
                  </a:lnTo>
                  <a:lnTo>
                    <a:pt x="694" y="779"/>
                  </a:lnTo>
                  <a:lnTo>
                    <a:pt x="687" y="786"/>
                  </a:lnTo>
                  <a:lnTo>
                    <a:pt x="683" y="790"/>
                  </a:lnTo>
                  <a:lnTo>
                    <a:pt x="676" y="797"/>
                  </a:lnTo>
                  <a:lnTo>
                    <a:pt x="669" y="801"/>
                  </a:lnTo>
                  <a:lnTo>
                    <a:pt x="661" y="801"/>
                  </a:lnTo>
                  <a:lnTo>
                    <a:pt x="650" y="801"/>
                  </a:lnTo>
                  <a:lnTo>
                    <a:pt x="643" y="797"/>
                  </a:lnTo>
                  <a:lnTo>
                    <a:pt x="640" y="794"/>
                  </a:lnTo>
                  <a:lnTo>
                    <a:pt x="636" y="783"/>
                  </a:lnTo>
                  <a:lnTo>
                    <a:pt x="636" y="771"/>
                  </a:lnTo>
                  <a:lnTo>
                    <a:pt x="574" y="192"/>
                  </a:lnTo>
                  <a:lnTo>
                    <a:pt x="221" y="779"/>
                  </a:lnTo>
                  <a:lnTo>
                    <a:pt x="218" y="786"/>
                  </a:lnTo>
                  <a:lnTo>
                    <a:pt x="214" y="790"/>
                  </a:lnTo>
                  <a:lnTo>
                    <a:pt x="207" y="797"/>
                  </a:lnTo>
                  <a:lnTo>
                    <a:pt x="200" y="801"/>
                  </a:lnTo>
                  <a:lnTo>
                    <a:pt x="189" y="801"/>
                  </a:lnTo>
                  <a:lnTo>
                    <a:pt x="178" y="801"/>
                  </a:lnTo>
                  <a:lnTo>
                    <a:pt x="170" y="797"/>
                  </a:lnTo>
                  <a:lnTo>
                    <a:pt x="167" y="790"/>
                  </a:lnTo>
                  <a:lnTo>
                    <a:pt x="163" y="783"/>
                  </a:lnTo>
                  <a:lnTo>
                    <a:pt x="163" y="771"/>
                  </a:lnTo>
                  <a:lnTo>
                    <a:pt x="87" y="74"/>
                  </a:lnTo>
                  <a:lnTo>
                    <a:pt x="87" y="67"/>
                  </a:lnTo>
                  <a:lnTo>
                    <a:pt x="87" y="59"/>
                  </a:lnTo>
                  <a:lnTo>
                    <a:pt x="83" y="52"/>
                  </a:lnTo>
                  <a:lnTo>
                    <a:pt x="80" y="48"/>
                  </a:lnTo>
                  <a:lnTo>
                    <a:pt x="72" y="45"/>
                  </a:lnTo>
                  <a:lnTo>
                    <a:pt x="65" y="41"/>
                  </a:lnTo>
                  <a:lnTo>
                    <a:pt x="50" y="41"/>
                  </a:lnTo>
                  <a:lnTo>
                    <a:pt x="32" y="41"/>
                  </a:lnTo>
                  <a:lnTo>
                    <a:pt x="25" y="41"/>
                  </a:lnTo>
                  <a:lnTo>
                    <a:pt x="18" y="37"/>
                  </a:lnTo>
                  <a:lnTo>
                    <a:pt x="10" y="37"/>
                  </a:lnTo>
                  <a:lnTo>
                    <a:pt x="7" y="34"/>
                  </a:lnTo>
                  <a:lnTo>
                    <a:pt x="3" y="30"/>
                  </a:lnTo>
                  <a:lnTo>
                    <a:pt x="0" y="22"/>
                  </a:lnTo>
                  <a:lnTo>
                    <a:pt x="3" y="11"/>
                  </a:lnTo>
                  <a:lnTo>
                    <a:pt x="7" y="8"/>
                  </a:lnTo>
                  <a:lnTo>
                    <a:pt x="10" y="0"/>
                  </a:lnTo>
                  <a:lnTo>
                    <a:pt x="18" y="0"/>
                  </a:lnTo>
                  <a:lnTo>
                    <a:pt x="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Rectangle 21"/>
            <p:cNvSpPr>
              <a:spLocks noChangeArrowheads="1"/>
            </p:cNvSpPr>
            <p:nvPr/>
          </p:nvSpPr>
          <p:spPr bwMode="auto">
            <a:xfrm>
              <a:off x="8496" y="4360"/>
              <a:ext cx="2745" cy="7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noEditPoints="1"/>
            </p:cNvSpPr>
            <p:nvPr/>
          </p:nvSpPr>
          <p:spPr bwMode="auto">
            <a:xfrm>
              <a:off x="8896" y="4570"/>
              <a:ext cx="647" cy="838"/>
            </a:xfrm>
            <a:custGeom>
              <a:avLst/>
              <a:gdLst/>
              <a:ahLst/>
              <a:cxnLst>
                <a:cxn ang="0">
                  <a:pos x="298" y="332"/>
                </a:cxn>
                <a:cxn ang="0">
                  <a:pos x="207" y="384"/>
                </a:cxn>
                <a:cxn ang="0">
                  <a:pos x="153" y="454"/>
                </a:cxn>
                <a:cxn ang="0">
                  <a:pos x="131" y="513"/>
                </a:cxn>
                <a:cxn ang="0">
                  <a:pos x="109" y="594"/>
                </a:cxn>
                <a:cxn ang="0">
                  <a:pos x="98" y="668"/>
                </a:cxn>
                <a:cxn ang="0">
                  <a:pos x="102" y="712"/>
                </a:cxn>
                <a:cxn ang="0">
                  <a:pos x="131" y="760"/>
                </a:cxn>
                <a:cxn ang="0">
                  <a:pos x="193" y="797"/>
                </a:cxn>
                <a:cxn ang="0">
                  <a:pos x="298" y="793"/>
                </a:cxn>
                <a:cxn ang="0">
                  <a:pos x="393" y="738"/>
                </a:cxn>
                <a:cxn ang="0">
                  <a:pos x="455" y="649"/>
                </a:cxn>
                <a:cxn ang="0">
                  <a:pos x="491" y="553"/>
                </a:cxn>
                <a:cxn ang="0">
                  <a:pos x="502" y="483"/>
                </a:cxn>
                <a:cxn ang="0">
                  <a:pos x="487" y="413"/>
                </a:cxn>
                <a:cxn ang="0">
                  <a:pos x="444" y="351"/>
                </a:cxn>
                <a:cxn ang="0">
                  <a:pos x="356" y="325"/>
                </a:cxn>
                <a:cxn ang="0">
                  <a:pos x="433" y="7"/>
                </a:cxn>
                <a:cxn ang="0">
                  <a:pos x="542" y="59"/>
                </a:cxn>
                <a:cxn ang="0">
                  <a:pos x="618" y="162"/>
                </a:cxn>
                <a:cxn ang="0">
                  <a:pos x="647" y="306"/>
                </a:cxn>
                <a:cxn ang="0">
                  <a:pos x="636" y="413"/>
                </a:cxn>
                <a:cxn ang="0">
                  <a:pos x="596" y="539"/>
                </a:cxn>
                <a:cxn ang="0">
                  <a:pos x="531" y="664"/>
                </a:cxn>
                <a:cxn ang="0">
                  <a:pos x="436" y="767"/>
                </a:cxn>
                <a:cxn ang="0">
                  <a:pos x="313" y="830"/>
                </a:cxn>
                <a:cxn ang="0">
                  <a:pos x="175" y="834"/>
                </a:cxn>
                <a:cxn ang="0">
                  <a:pos x="84" y="793"/>
                </a:cxn>
                <a:cxn ang="0">
                  <a:pos x="29" y="731"/>
                </a:cxn>
                <a:cxn ang="0">
                  <a:pos x="4" y="660"/>
                </a:cxn>
                <a:cxn ang="0">
                  <a:pos x="4" y="583"/>
                </a:cxn>
                <a:cxn ang="0">
                  <a:pos x="22" y="520"/>
                </a:cxn>
                <a:cxn ang="0">
                  <a:pos x="91" y="413"/>
                </a:cxn>
                <a:cxn ang="0">
                  <a:pos x="207" y="328"/>
                </a:cxn>
                <a:cxn ang="0">
                  <a:pos x="353" y="295"/>
                </a:cxn>
                <a:cxn ang="0">
                  <a:pos x="440" y="317"/>
                </a:cxn>
                <a:cxn ang="0">
                  <a:pos x="495" y="365"/>
                </a:cxn>
                <a:cxn ang="0">
                  <a:pos x="524" y="428"/>
                </a:cxn>
                <a:cxn ang="0">
                  <a:pos x="538" y="369"/>
                </a:cxn>
                <a:cxn ang="0">
                  <a:pos x="553" y="284"/>
                </a:cxn>
                <a:cxn ang="0">
                  <a:pos x="545" y="188"/>
                </a:cxn>
                <a:cxn ang="0">
                  <a:pos x="505" y="96"/>
                </a:cxn>
                <a:cxn ang="0">
                  <a:pos x="440" y="48"/>
                </a:cxn>
                <a:cxn ang="0">
                  <a:pos x="367" y="33"/>
                </a:cxn>
                <a:cxn ang="0">
                  <a:pos x="327" y="37"/>
                </a:cxn>
                <a:cxn ang="0">
                  <a:pos x="262" y="59"/>
                </a:cxn>
                <a:cxn ang="0">
                  <a:pos x="200" y="122"/>
                </a:cxn>
                <a:cxn ang="0">
                  <a:pos x="218" y="122"/>
                </a:cxn>
                <a:cxn ang="0">
                  <a:pos x="233" y="133"/>
                </a:cxn>
                <a:cxn ang="0">
                  <a:pos x="240" y="151"/>
                </a:cxn>
                <a:cxn ang="0">
                  <a:pos x="240" y="185"/>
                </a:cxn>
                <a:cxn ang="0">
                  <a:pos x="207" y="218"/>
                </a:cxn>
                <a:cxn ang="0">
                  <a:pos x="167" y="221"/>
                </a:cxn>
                <a:cxn ang="0">
                  <a:pos x="149" y="214"/>
                </a:cxn>
                <a:cxn ang="0">
                  <a:pos x="138" y="199"/>
                </a:cxn>
                <a:cxn ang="0">
                  <a:pos x="135" y="188"/>
                </a:cxn>
                <a:cxn ang="0">
                  <a:pos x="138" y="166"/>
                </a:cxn>
                <a:cxn ang="0">
                  <a:pos x="160" y="111"/>
                </a:cxn>
                <a:cxn ang="0">
                  <a:pos x="215" y="48"/>
                </a:cxn>
                <a:cxn ang="0">
                  <a:pos x="305" y="7"/>
                </a:cxn>
              </a:cxnLst>
              <a:rect l="0" t="0" r="r" b="b"/>
              <a:pathLst>
                <a:path w="647" h="838">
                  <a:moveTo>
                    <a:pt x="356" y="325"/>
                  </a:moveTo>
                  <a:lnTo>
                    <a:pt x="298" y="332"/>
                  </a:lnTo>
                  <a:lnTo>
                    <a:pt x="247" y="354"/>
                  </a:lnTo>
                  <a:lnTo>
                    <a:pt x="207" y="384"/>
                  </a:lnTo>
                  <a:lnTo>
                    <a:pt x="175" y="421"/>
                  </a:lnTo>
                  <a:lnTo>
                    <a:pt x="153" y="454"/>
                  </a:lnTo>
                  <a:lnTo>
                    <a:pt x="138" y="487"/>
                  </a:lnTo>
                  <a:lnTo>
                    <a:pt x="131" y="513"/>
                  </a:lnTo>
                  <a:lnTo>
                    <a:pt x="120" y="550"/>
                  </a:lnTo>
                  <a:lnTo>
                    <a:pt x="109" y="594"/>
                  </a:lnTo>
                  <a:lnTo>
                    <a:pt x="102" y="635"/>
                  </a:lnTo>
                  <a:lnTo>
                    <a:pt x="98" y="668"/>
                  </a:lnTo>
                  <a:lnTo>
                    <a:pt x="98" y="686"/>
                  </a:lnTo>
                  <a:lnTo>
                    <a:pt x="102" y="712"/>
                  </a:lnTo>
                  <a:lnTo>
                    <a:pt x="113" y="734"/>
                  </a:lnTo>
                  <a:lnTo>
                    <a:pt x="131" y="760"/>
                  </a:lnTo>
                  <a:lnTo>
                    <a:pt x="156" y="782"/>
                  </a:lnTo>
                  <a:lnTo>
                    <a:pt x="193" y="797"/>
                  </a:lnTo>
                  <a:lnTo>
                    <a:pt x="240" y="804"/>
                  </a:lnTo>
                  <a:lnTo>
                    <a:pt x="298" y="793"/>
                  </a:lnTo>
                  <a:lnTo>
                    <a:pt x="349" y="771"/>
                  </a:lnTo>
                  <a:lnTo>
                    <a:pt x="393" y="738"/>
                  </a:lnTo>
                  <a:lnTo>
                    <a:pt x="425" y="694"/>
                  </a:lnTo>
                  <a:lnTo>
                    <a:pt x="455" y="649"/>
                  </a:lnTo>
                  <a:lnTo>
                    <a:pt x="476" y="601"/>
                  </a:lnTo>
                  <a:lnTo>
                    <a:pt x="491" y="553"/>
                  </a:lnTo>
                  <a:lnTo>
                    <a:pt x="498" y="513"/>
                  </a:lnTo>
                  <a:lnTo>
                    <a:pt x="502" y="483"/>
                  </a:lnTo>
                  <a:lnTo>
                    <a:pt x="498" y="446"/>
                  </a:lnTo>
                  <a:lnTo>
                    <a:pt x="487" y="413"/>
                  </a:lnTo>
                  <a:lnTo>
                    <a:pt x="469" y="380"/>
                  </a:lnTo>
                  <a:lnTo>
                    <a:pt x="444" y="351"/>
                  </a:lnTo>
                  <a:lnTo>
                    <a:pt x="404" y="332"/>
                  </a:lnTo>
                  <a:lnTo>
                    <a:pt x="356" y="325"/>
                  </a:lnTo>
                  <a:close/>
                  <a:moveTo>
                    <a:pt x="371" y="0"/>
                  </a:moveTo>
                  <a:lnTo>
                    <a:pt x="433" y="7"/>
                  </a:lnTo>
                  <a:lnTo>
                    <a:pt x="491" y="26"/>
                  </a:lnTo>
                  <a:lnTo>
                    <a:pt x="542" y="59"/>
                  </a:lnTo>
                  <a:lnTo>
                    <a:pt x="585" y="103"/>
                  </a:lnTo>
                  <a:lnTo>
                    <a:pt x="618" y="162"/>
                  </a:lnTo>
                  <a:lnTo>
                    <a:pt x="640" y="229"/>
                  </a:lnTo>
                  <a:lnTo>
                    <a:pt x="647" y="306"/>
                  </a:lnTo>
                  <a:lnTo>
                    <a:pt x="644" y="358"/>
                  </a:lnTo>
                  <a:lnTo>
                    <a:pt x="636" y="413"/>
                  </a:lnTo>
                  <a:lnTo>
                    <a:pt x="618" y="476"/>
                  </a:lnTo>
                  <a:lnTo>
                    <a:pt x="596" y="539"/>
                  </a:lnTo>
                  <a:lnTo>
                    <a:pt x="567" y="601"/>
                  </a:lnTo>
                  <a:lnTo>
                    <a:pt x="531" y="664"/>
                  </a:lnTo>
                  <a:lnTo>
                    <a:pt x="487" y="720"/>
                  </a:lnTo>
                  <a:lnTo>
                    <a:pt x="436" y="767"/>
                  </a:lnTo>
                  <a:lnTo>
                    <a:pt x="378" y="804"/>
                  </a:lnTo>
                  <a:lnTo>
                    <a:pt x="313" y="830"/>
                  </a:lnTo>
                  <a:lnTo>
                    <a:pt x="236" y="838"/>
                  </a:lnTo>
                  <a:lnTo>
                    <a:pt x="175" y="834"/>
                  </a:lnTo>
                  <a:lnTo>
                    <a:pt x="127" y="815"/>
                  </a:lnTo>
                  <a:lnTo>
                    <a:pt x="84" y="793"/>
                  </a:lnTo>
                  <a:lnTo>
                    <a:pt x="51" y="764"/>
                  </a:lnTo>
                  <a:lnTo>
                    <a:pt x="29" y="731"/>
                  </a:lnTo>
                  <a:lnTo>
                    <a:pt x="11" y="697"/>
                  </a:lnTo>
                  <a:lnTo>
                    <a:pt x="4" y="660"/>
                  </a:lnTo>
                  <a:lnTo>
                    <a:pt x="0" y="631"/>
                  </a:lnTo>
                  <a:lnTo>
                    <a:pt x="4" y="583"/>
                  </a:lnTo>
                  <a:lnTo>
                    <a:pt x="15" y="546"/>
                  </a:lnTo>
                  <a:lnTo>
                    <a:pt x="22" y="520"/>
                  </a:lnTo>
                  <a:lnTo>
                    <a:pt x="51" y="465"/>
                  </a:lnTo>
                  <a:lnTo>
                    <a:pt x="91" y="413"/>
                  </a:lnTo>
                  <a:lnTo>
                    <a:pt x="142" y="369"/>
                  </a:lnTo>
                  <a:lnTo>
                    <a:pt x="207" y="328"/>
                  </a:lnTo>
                  <a:lnTo>
                    <a:pt x="276" y="306"/>
                  </a:lnTo>
                  <a:lnTo>
                    <a:pt x="353" y="295"/>
                  </a:lnTo>
                  <a:lnTo>
                    <a:pt x="400" y="299"/>
                  </a:lnTo>
                  <a:lnTo>
                    <a:pt x="440" y="317"/>
                  </a:lnTo>
                  <a:lnTo>
                    <a:pt x="473" y="339"/>
                  </a:lnTo>
                  <a:lnTo>
                    <a:pt x="495" y="365"/>
                  </a:lnTo>
                  <a:lnTo>
                    <a:pt x="513" y="399"/>
                  </a:lnTo>
                  <a:lnTo>
                    <a:pt x="524" y="428"/>
                  </a:lnTo>
                  <a:lnTo>
                    <a:pt x="524" y="428"/>
                  </a:lnTo>
                  <a:lnTo>
                    <a:pt x="538" y="369"/>
                  </a:lnTo>
                  <a:lnTo>
                    <a:pt x="545" y="325"/>
                  </a:lnTo>
                  <a:lnTo>
                    <a:pt x="553" y="284"/>
                  </a:lnTo>
                  <a:lnTo>
                    <a:pt x="553" y="251"/>
                  </a:lnTo>
                  <a:lnTo>
                    <a:pt x="545" y="188"/>
                  </a:lnTo>
                  <a:lnTo>
                    <a:pt x="531" y="137"/>
                  </a:lnTo>
                  <a:lnTo>
                    <a:pt x="505" y="96"/>
                  </a:lnTo>
                  <a:lnTo>
                    <a:pt x="476" y="66"/>
                  </a:lnTo>
                  <a:lnTo>
                    <a:pt x="440" y="48"/>
                  </a:lnTo>
                  <a:lnTo>
                    <a:pt x="404" y="37"/>
                  </a:lnTo>
                  <a:lnTo>
                    <a:pt x="367" y="33"/>
                  </a:lnTo>
                  <a:lnTo>
                    <a:pt x="353" y="33"/>
                  </a:lnTo>
                  <a:lnTo>
                    <a:pt x="327" y="37"/>
                  </a:lnTo>
                  <a:lnTo>
                    <a:pt x="298" y="44"/>
                  </a:lnTo>
                  <a:lnTo>
                    <a:pt x="262" y="59"/>
                  </a:lnTo>
                  <a:lnTo>
                    <a:pt x="229" y="85"/>
                  </a:lnTo>
                  <a:lnTo>
                    <a:pt x="200" y="122"/>
                  </a:lnTo>
                  <a:lnTo>
                    <a:pt x="207" y="122"/>
                  </a:lnTo>
                  <a:lnTo>
                    <a:pt x="218" y="122"/>
                  </a:lnTo>
                  <a:lnTo>
                    <a:pt x="225" y="125"/>
                  </a:lnTo>
                  <a:lnTo>
                    <a:pt x="233" y="133"/>
                  </a:lnTo>
                  <a:lnTo>
                    <a:pt x="236" y="140"/>
                  </a:lnTo>
                  <a:lnTo>
                    <a:pt x="240" y="151"/>
                  </a:lnTo>
                  <a:lnTo>
                    <a:pt x="244" y="162"/>
                  </a:lnTo>
                  <a:lnTo>
                    <a:pt x="240" y="185"/>
                  </a:lnTo>
                  <a:lnTo>
                    <a:pt x="225" y="203"/>
                  </a:lnTo>
                  <a:lnTo>
                    <a:pt x="207" y="218"/>
                  </a:lnTo>
                  <a:lnTo>
                    <a:pt x="182" y="225"/>
                  </a:lnTo>
                  <a:lnTo>
                    <a:pt x="167" y="221"/>
                  </a:lnTo>
                  <a:lnTo>
                    <a:pt x="156" y="218"/>
                  </a:lnTo>
                  <a:lnTo>
                    <a:pt x="149" y="214"/>
                  </a:lnTo>
                  <a:lnTo>
                    <a:pt x="142" y="207"/>
                  </a:lnTo>
                  <a:lnTo>
                    <a:pt x="138" y="199"/>
                  </a:lnTo>
                  <a:lnTo>
                    <a:pt x="138" y="196"/>
                  </a:lnTo>
                  <a:lnTo>
                    <a:pt x="135" y="188"/>
                  </a:lnTo>
                  <a:lnTo>
                    <a:pt x="135" y="185"/>
                  </a:lnTo>
                  <a:lnTo>
                    <a:pt x="138" y="166"/>
                  </a:lnTo>
                  <a:lnTo>
                    <a:pt x="145" y="140"/>
                  </a:lnTo>
                  <a:lnTo>
                    <a:pt x="160" y="111"/>
                  </a:lnTo>
                  <a:lnTo>
                    <a:pt x="182" y="77"/>
                  </a:lnTo>
                  <a:lnTo>
                    <a:pt x="215" y="48"/>
                  </a:lnTo>
                  <a:lnTo>
                    <a:pt x="255" y="26"/>
                  </a:lnTo>
                  <a:lnTo>
                    <a:pt x="305" y="7"/>
                  </a:lnTo>
                  <a:lnTo>
                    <a:pt x="3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Rectangle 23"/>
            <p:cNvSpPr>
              <a:spLocks noChangeArrowheads="1"/>
            </p:cNvSpPr>
            <p:nvPr/>
          </p:nvSpPr>
          <p:spPr bwMode="auto">
            <a:xfrm>
              <a:off x="9845" y="4415"/>
              <a:ext cx="451" cy="44"/>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noEditPoints="1"/>
            </p:cNvSpPr>
            <p:nvPr/>
          </p:nvSpPr>
          <p:spPr bwMode="auto">
            <a:xfrm>
              <a:off x="9660" y="4592"/>
              <a:ext cx="647" cy="1026"/>
            </a:xfrm>
            <a:custGeom>
              <a:avLst/>
              <a:gdLst/>
              <a:ahLst/>
              <a:cxnLst>
                <a:cxn ang="0">
                  <a:pos x="400" y="321"/>
                </a:cxn>
                <a:cxn ang="0">
                  <a:pos x="360" y="760"/>
                </a:cxn>
                <a:cxn ang="0">
                  <a:pos x="472" y="690"/>
                </a:cxn>
                <a:cxn ang="0">
                  <a:pos x="541" y="591"/>
                </a:cxn>
                <a:cxn ang="0">
                  <a:pos x="567" y="480"/>
                </a:cxn>
                <a:cxn ang="0">
                  <a:pos x="541" y="391"/>
                </a:cxn>
                <a:cxn ang="0">
                  <a:pos x="480" y="340"/>
                </a:cxn>
                <a:cxn ang="0">
                  <a:pos x="400" y="321"/>
                </a:cxn>
                <a:cxn ang="0">
                  <a:pos x="400" y="321"/>
                </a:cxn>
                <a:cxn ang="0">
                  <a:pos x="291" y="336"/>
                </a:cxn>
                <a:cxn ang="0">
                  <a:pos x="185" y="391"/>
                </a:cxn>
                <a:cxn ang="0">
                  <a:pos x="116" y="476"/>
                </a:cxn>
                <a:cxn ang="0">
                  <a:pos x="83" y="568"/>
                </a:cxn>
                <a:cxn ang="0">
                  <a:pos x="83" y="664"/>
                </a:cxn>
                <a:cxn ang="0">
                  <a:pos x="131" y="734"/>
                </a:cxn>
                <a:cxn ang="0">
                  <a:pos x="203" y="768"/>
                </a:cxn>
                <a:cxn ang="0">
                  <a:pos x="360" y="321"/>
                </a:cxn>
                <a:cxn ang="0">
                  <a:pos x="458" y="0"/>
                </a:cxn>
                <a:cxn ang="0">
                  <a:pos x="469" y="4"/>
                </a:cxn>
                <a:cxn ang="0">
                  <a:pos x="472" y="19"/>
                </a:cxn>
                <a:cxn ang="0">
                  <a:pos x="407" y="288"/>
                </a:cxn>
                <a:cxn ang="0">
                  <a:pos x="531" y="317"/>
                </a:cxn>
                <a:cxn ang="0">
                  <a:pos x="614" y="391"/>
                </a:cxn>
                <a:cxn ang="0">
                  <a:pos x="647" y="498"/>
                </a:cxn>
                <a:cxn ang="0">
                  <a:pos x="607" y="627"/>
                </a:cxn>
                <a:cxn ang="0">
                  <a:pos x="505" y="731"/>
                </a:cxn>
                <a:cxn ang="0">
                  <a:pos x="360" y="793"/>
                </a:cxn>
                <a:cxn ang="0">
                  <a:pos x="229" y="1000"/>
                </a:cxn>
                <a:cxn ang="0">
                  <a:pos x="225" y="1019"/>
                </a:cxn>
                <a:cxn ang="0">
                  <a:pos x="214" y="1026"/>
                </a:cxn>
                <a:cxn ang="0">
                  <a:pos x="203" y="1026"/>
                </a:cxn>
                <a:cxn ang="0">
                  <a:pos x="192" y="1022"/>
                </a:cxn>
                <a:cxn ang="0">
                  <a:pos x="189" y="1011"/>
                </a:cxn>
                <a:cxn ang="0">
                  <a:pos x="196" y="982"/>
                </a:cxn>
                <a:cxn ang="0">
                  <a:pos x="214" y="912"/>
                </a:cxn>
                <a:cxn ang="0">
                  <a:pos x="178" y="797"/>
                </a:cxn>
                <a:cxn ang="0">
                  <a:pos x="72" y="745"/>
                </a:cxn>
                <a:cxn ang="0">
                  <a:pos x="7" y="657"/>
                </a:cxn>
                <a:cxn ang="0">
                  <a:pos x="7" y="531"/>
                </a:cxn>
                <a:cxn ang="0">
                  <a:pos x="80" y="413"/>
                </a:cxn>
                <a:cxn ang="0">
                  <a:pos x="207" y="325"/>
                </a:cxn>
                <a:cxn ang="0">
                  <a:pos x="367" y="288"/>
                </a:cxn>
                <a:cxn ang="0">
                  <a:pos x="432" y="15"/>
                </a:cxn>
                <a:cxn ang="0">
                  <a:pos x="440" y="4"/>
                </a:cxn>
                <a:cxn ang="0">
                  <a:pos x="454" y="0"/>
                </a:cxn>
              </a:cxnLst>
              <a:rect l="0" t="0" r="r" b="b"/>
              <a:pathLst>
                <a:path w="647" h="1026">
                  <a:moveTo>
                    <a:pt x="400" y="321"/>
                  </a:moveTo>
                  <a:lnTo>
                    <a:pt x="400" y="321"/>
                  </a:lnTo>
                  <a:lnTo>
                    <a:pt x="287" y="771"/>
                  </a:lnTo>
                  <a:lnTo>
                    <a:pt x="360" y="760"/>
                  </a:lnTo>
                  <a:lnTo>
                    <a:pt x="421" y="731"/>
                  </a:lnTo>
                  <a:lnTo>
                    <a:pt x="472" y="690"/>
                  </a:lnTo>
                  <a:lnTo>
                    <a:pt x="512" y="642"/>
                  </a:lnTo>
                  <a:lnTo>
                    <a:pt x="541" y="591"/>
                  </a:lnTo>
                  <a:lnTo>
                    <a:pt x="560" y="535"/>
                  </a:lnTo>
                  <a:lnTo>
                    <a:pt x="567" y="480"/>
                  </a:lnTo>
                  <a:lnTo>
                    <a:pt x="560" y="432"/>
                  </a:lnTo>
                  <a:lnTo>
                    <a:pt x="541" y="391"/>
                  </a:lnTo>
                  <a:lnTo>
                    <a:pt x="512" y="362"/>
                  </a:lnTo>
                  <a:lnTo>
                    <a:pt x="480" y="340"/>
                  </a:lnTo>
                  <a:lnTo>
                    <a:pt x="440" y="325"/>
                  </a:lnTo>
                  <a:lnTo>
                    <a:pt x="400" y="321"/>
                  </a:lnTo>
                  <a:lnTo>
                    <a:pt x="400" y="321"/>
                  </a:lnTo>
                  <a:lnTo>
                    <a:pt x="400" y="321"/>
                  </a:lnTo>
                  <a:close/>
                  <a:moveTo>
                    <a:pt x="360" y="321"/>
                  </a:moveTo>
                  <a:lnTo>
                    <a:pt x="291" y="336"/>
                  </a:lnTo>
                  <a:lnTo>
                    <a:pt x="232" y="358"/>
                  </a:lnTo>
                  <a:lnTo>
                    <a:pt x="185" y="391"/>
                  </a:lnTo>
                  <a:lnTo>
                    <a:pt x="145" y="432"/>
                  </a:lnTo>
                  <a:lnTo>
                    <a:pt x="116" y="476"/>
                  </a:lnTo>
                  <a:lnTo>
                    <a:pt x="94" y="520"/>
                  </a:lnTo>
                  <a:lnTo>
                    <a:pt x="83" y="568"/>
                  </a:lnTo>
                  <a:lnTo>
                    <a:pt x="80" y="613"/>
                  </a:lnTo>
                  <a:lnTo>
                    <a:pt x="83" y="664"/>
                  </a:lnTo>
                  <a:lnTo>
                    <a:pt x="101" y="701"/>
                  </a:lnTo>
                  <a:lnTo>
                    <a:pt x="131" y="734"/>
                  </a:lnTo>
                  <a:lnTo>
                    <a:pt x="163" y="753"/>
                  </a:lnTo>
                  <a:lnTo>
                    <a:pt x="203" y="768"/>
                  </a:lnTo>
                  <a:lnTo>
                    <a:pt x="247" y="771"/>
                  </a:lnTo>
                  <a:lnTo>
                    <a:pt x="360" y="321"/>
                  </a:lnTo>
                  <a:close/>
                  <a:moveTo>
                    <a:pt x="454" y="0"/>
                  </a:moveTo>
                  <a:lnTo>
                    <a:pt x="458" y="0"/>
                  </a:lnTo>
                  <a:lnTo>
                    <a:pt x="461" y="4"/>
                  </a:lnTo>
                  <a:lnTo>
                    <a:pt x="469" y="4"/>
                  </a:lnTo>
                  <a:lnTo>
                    <a:pt x="472" y="11"/>
                  </a:lnTo>
                  <a:lnTo>
                    <a:pt x="472" y="19"/>
                  </a:lnTo>
                  <a:lnTo>
                    <a:pt x="472" y="19"/>
                  </a:lnTo>
                  <a:lnTo>
                    <a:pt x="407" y="288"/>
                  </a:lnTo>
                  <a:lnTo>
                    <a:pt x="472" y="299"/>
                  </a:lnTo>
                  <a:lnTo>
                    <a:pt x="531" y="317"/>
                  </a:lnTo>
                  <a:lnTo>
                    <a:pt x="578" y="351"/>
                  </a:lnTo>
                  <a:lnTo>
                    <a:pt x="614" y="391"/>
                  </a:lnTo>
                  <a:lnTo>
                    <a:pt x="640" y="443"/>
                  </a:lnTo>
                  <a:lnTo>
                    <a:pt x="647" y="498"/>
                  </a:lnTo>
                  <a:lnTo>
                    <a:pt x="636" y="565"/>
                  </a:lnTo>
                  <a:lnTo>
                    <a:pt x="607" y="627"/>
                  </a:lnTo>
                  <a:lnTo>
                    <a:pt x="563" y="683"/>
                  </a:lnTo>
                  <a:lnTo>
                    <a:pt x="505" y="731"/>
                  </a:lnTo>
                  <a:lnTo>
                    <a:pt x="436" y="768"/>
                  </a:lnTo>
                  <a:lnTo>
                    <a:pt x="360" y="793"/>
                  </a:lnTo>
                  <a:lnTo>
                    <a:pt x="280" y="805"/>
                  </a:lnTo>
                  <a:lnTo>
                    <a:pt x="229" y="1000"/>
                  </a:lnTo>
                  <a:lnTo>
                    <a:pt x="229" y="1011"/>
                  </a:lnTo>
                  <a:lnTo>
                    <a:pt x="225" y="1019"/>
                  </a:lnTo>
                  <a:lnTo>
                    <a:pt x="221" y="1022"/>
                  </a:lnTo>
                  <a:lnTo>
                    <a:pt x="214" y="1026"/>
                  </a:lnTo>
                  <a:lnTo>
                    <a:pt x="207" y="1026"/>
                  </a:lnTo>
                  <a:lnTo>
                    <a:pt x="203" y="1026"/>
                  </a:lnTo>
                  <a:lnTo>
                    <a:pt x="200" y="1026"/>
                  </a:lnTo>
                  <a:lnTo>
                    <a:pt x="192" y="1022"/>
                  </a:lnTo>
                  <a:lnTo>
                    <a:pt x="189" y="1019"/>
                  </a:lnTo>
                  <a:lnTo>
                    <a:pt x="189" y="1011"/>
                  </a:lnTo>
                  <a:lnTo>
                    <a:pt x="189" y="1004"/>
                  </a:lnTo>
                  <a:lnTo>
                    <a:pt x="196" y="982"/>
                  </a:lnTo>
                  <a:lnTo>
                    <a:pt x="203" y="948"/>
                  </a:lnTo>
                  <a:lnTo>
                    <a:pt x="214" y="912"/>
                  </a:lnTo>
                  <a:lnTo>
                    <a:pt x="240" y="805"/>
                  </a:lnTo>
                  <a:lnTo>
                    <a:pt x="178" y="797"/>
                  </a:lnTo>
                  <a:lnTo>
                    <a:pt x="120" y="779"/>
                  </a:lnTo>
                  <a:lnTo>
                    <a:pt x="72" y="745"/>
                  </a:lnTo>
                  <a:lnTo>
                    <a:pt x="32" y="705"/>
                  </a:lnTo>
                  <a:lnTo>
                    <a:pt x="7" y="657"/>
                  </a:lnTo>
                  <a:lnTo>
                    <a:pt x="0" y="594"/>
                  </a:lnTo>
                  <a:lnTo>
                    <a:pt x="7" y="531"/>
                  </a:lnTo>
                  <a:lnTo>
                    <a:pt x="36" y="469"/>
                  </a:lnTo>
                  <a:lnTo>
                    <a:pt x="80" y="413"/>
                  </a:lnTo>
                  <a:lnTo>
                    <a:pt x="138" y="365"/>
                  </a:lnTo>
                  <a:lnTo>
                    <a:pt x="207" y="325"/>
                  </a:lnTo>
                  <a:lnTo>
                    <a:pt x="283" y="299"/>
                  </a:lnTo>
                  <a:lnTo>
                    <a:pt x="367" y="288"/>
                  </a:lnTo>
                  <a:lnTo>
                    <a:pt x="429" y="26"/>
                  </a:lnTo>
                  <a:lnTo>
                    <a:pt x="432" y="15"/>
                  </a:lnTo>
                  <a:lnTo>
                    <a:pt x="436" y="11"/>
                  </a:lnTo>
                  <a:lnTo>
                    <a:pt x="440" y="4"/>
                  </a:lnTo>
                  <a:lnTo>
                    <a:pt x="443" y="4"/>
                  </a:lnTo>
                  <a:lnTo>
                    <a:pt x="4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p:cNvSpPr>
            <p:nvPr/>
          </p:nvSpPr>
          <p:spPr bwMode="auto">
            <a:xfrm>
              <a:off x="10420" y="4548"/>
              <a:ext cx="389" cy="528"/>
            </a:xfrm>
            <a:custGeom>
              <a:avLst/>
              <a:gdLst/>
              <a:ahLst/>
              <a:cxnLst>
                <a:cxn ang="0">
                  <a:pos x="236" y="4"/>
                </a:cxn>
                <a:cxn ang="0">
                  <a:pos x="327" y="40"/>
                </a:cxn>
                <a:cxn ang="0">
                  <a:pos x="381" y="107"/>
                </a:cxn>
                <a:cxn ang="0">
                  <a:pos x="381" y="203"/>
                </a:cxn>
                <a:cxn ang="0">
                  <a:pos x="331" y="273"/>
                </a:cxn>
                <a:cxn ang="0">
                  <a:pos x="251" y="336"/>
                </a:cxn>
                <a:cxn ang="0">
                  <a:pos x="145" y="409"/>
                </a:cxn>
                <a:cxn ang="0">
                  <a:pos x="247" y="450"/>
                </a:cxn>
                <a:cxn ang="0">
                  <a:pos x="291" y="450"/>
                </a:cxn>
                <a:cxn ang="0">
                  <a:pos x="331" y="446"/>
                </a:cxn>
                <a:cxn ang="0">
                  <a:pos x="349" y="398"/>
                </a:cxn>
                <a:cxn ang="0">
                  <a:pos x="389" y="373"/>
                </a:cxn>
                <a:cxn ang="0">
                  <a:pos x="360" y="528"/>
                </a:cxn>
                <a:cxn ang="0">
                  <a:pos x="0" y="502"/>
                </a:cxn>
                <a:cxn ang="0">
                  <a:pos x="0" y="494"/>
                </a:cxn>
                <a:cxn ang="0">
                  <a:pos x="7" y="491"/>
                </a:cxn>
                <a:cxn ang="0">
                  <a:pos x="240" y="284"/>
                </a:cxn>
                <a:cxn ang="0">
                  <a:pos x="294" y="203"/>
                </a:cxn>
                <a:cxn ang="0">
                  <a:pos x="294" y="114"/>
                </a:cxn>
                <a:cxn ang="0">
                  <a:pos x="247" y="52"/>
                </a:cxn>
                <a:cxn ang="0">
                  <a:pos x="163" y="29"/>
                </a:cxn>
                <a:cxn ang="0">
                  <a:pos x="72" y="59"/>
                </a:cxn>
                <a:cxn ang="0">
                  <a:pos x="54" y="96"/>
                </a:cxn>
                <a:cxn ang="0">
                  <a:pos x="76" y="107"/>
                </a:cxn>
                <a:cxn ang="0">
                  <a:pos x="87" y="125"/>
                </a:cxn>
                <a:cxn ang="0">
                  <a:pos x="87" y="151"/>
                </a:cxn>
                <a:cxn ang="0">
                  <a:pos x="72" y="173"/>
                </a:cxn>
                <a:cxn ang="0">
                  <a:pos x="54" y="184"/>
                </a:cxn>
                <a:cxn ang="0">
                  <a:pos x="36" y="184"/>
                </a:cxn>
                <a:cxn ang="0">
                  <a:pos x="21" y="181"/>
                </a:cxn>
                <a:cxn ang="0">
                  <a:pos x="11" y="170"/>
                </a:cxn>
                <a:cxn ang="0">
                  <a:pos x="0" y="151"/>
                </a:cxn>
                <a:cxn ang="0">
                  <a:pos x="7" y="92"/>
                </a:cxn>
                <a:cxn ang="0">
                  <a:pos x="72" y="26"/>
                </a:cxn>
                <a:cxn ang="0">
                  <a:pos x="181" y="0"/>
                </a:cxn>
              </a:cxnLst>
              <a:rect l="0" t="0" r="r" b="b"/>
              <a:pathLst>
                <a:path w="389" h="528">
                  <a:moveTo>
                    <a:pt x="181" y="0"/>
                  </a:moveTo>
                  <a:lnTo>
                    <a:pt x="236" y="4"/>
                  </a:lnTo>
                  <a:lnTo>
                    <a:pt x="283" y="18"/>
                  </a:lnTo>
                  <a:lnTo>
                    <a:pt x="327" y="40"/>
                  </a:lnTo>
                  <a:lnTo>
                    <a:pt x="360" y="70"/>
                  </a:lnTo>
                  <a:lnTo>
                    <a:pt x="381" y="107"/>
                  </a:lnTo>
                  <a:lnTo>
                    <a:pt x="389" y="155"/>
                  </a:lnTo>
                  <a:lnTo>
                    <a:pt x="381" y="203"/>
                  </a:lnTo>
                  <a:lnTo>
                    <a:pt x="360" y="240"/>
                  </a:lnTo>
                  <a:lnTo>
                    <a:pt x="331" y="273"/>
                  </a:lnTo>
                  <a:lnTo>
                    <a:pt x="291" y="306"/>
                  </a:lnTo>
                  <a:lnTo>
                    <a:pt x="251" y="336"/>
                  </a:lnTo>
                  <a:lnTo>
                    <a:pt x="200" y="369"/>
                  </a:lnTo>
                  <a:lnTo>
                    <a:pt x="145" y="409"/>
                  </a:lnTo>
                  <a:lnTo>
                    <a:pt x="94" y="450"/>
                  </a:lnTo>
                  <a:lnTo>
                    <a:pt x="247" y="450"/>
                  </a:lnTo>
                  <a:lnTo>
                    <a:pt x="265" y="450"/>
                  </a:lnTo>
                  <a:lnTo>
                    <a:pt x="291" y="450"/>
                  </a:lnTo>
                  <a:lnTo>
                    <a:pt x="316" y="446"/>
                  </a:lnTo>
                  <a:lnTo>
                    <a:pt x="331" y="446"/>
                  </a:lnTo>
                  <a:lnTo>
                    <a:pt x="341" y="428"/>
                  </a:lnTo>
                  <a:lnTo>
                    <a:pt x="349" y="398"/>
                  </a:lnTo>
                  <a:lnTo>
                    <a:pt x="352" y="373"/>
                  </a:lnTo>
                  <a:lnTo>
                    <a:pt x="389" y="373"/>
                  </a:lnTo>
                  <a:lnTo>
                    <a:pt x="389" y="373"/>
                  </a:lnTo>
                  <a:lnTo>
                    <a:pt x="360" y="528"/>
                  </a:lnTo>
                  <a:lnTo>
                    <a:pt x="0" y="528"/>
                  </a:lnTo>
                  <a:lnTo>
                    <a:pt x="0" y="502"/>
                  </a:lnTo>
                  <a:lnTo>
                    <a:pt x="0" y="498"/>
                  </a:lnTo>
                  <a:lnTo>
                    <a:pt x="0" y="494"/>
                  </a:lnTo>
                  <a:lnTo>
                    <a:pt x="0" y="494"/>
                  </a:lnTo>
                  <a:lnTo>
                    <a:pt x="7" y="491"/>
                  </a:lnTo>
                  <a:lnTo>
                    <a:pt x="200" y="325"/>
                  </a:lnTo>
                  <a:lnTo>
                    <a:pt x="240" y="284"/>
                  </a:lnTo>
                  <a:lnTo>
                    <a:pt x="272" y="247"/>
                  </a:lnTo>
                  <a:lnTo>
                    <a:pt x="294" y="203"/>
                  </a:lnTo>
                  <a:lnTo>
                    <a:pt x="301" y="155"/>
                  </a:lnTo>
                  <a:lnTo>
                    <a:pt x="294" y="114"/>
                  </a:lnTo>
                  <a:lnTo>
                    <a:pt x="276" y="77"/>
                  </a:lnTo>
                  <a:lnTo>
                    <a:pt x="247" y="52"/>
                  </a:lnTo>
                  <a:lnTo>
                    <a:pt x="207" y="37"/>
                  </a:lnTo>
                  <a:lnTo>
                    <a:pt x="163" y="29"/>
                  </a:lnTo>
                  <a:lnTo>
                    <a:pt x="112" y="40"/>
                  </a:lnTo>
                  <a:lnTo>
                    <a:pt x="72" y="59"/>
                  </a:lnTo>
                  <a:lnTo>
                    <a:pt x="43" y="92"/>
                  </a:lnTo>
                  <a:lnTo>
                    <a:pt x="54" y="96"/>
                  </a:lnTo>
                  <a:lnTo>
                    <a:pt x="65" y="99"/>
                  </a:lnTo>
                  <a:lnTo>
                    <a:pt x="76" y="107"/>
                  </a:lnTo>
                  <a:lnTo>
                    <a:pt x="83" y="114"/>
                  </a:lnTo>
                  <a:lnTo>
                    <a:pt x="87" y="125"/>
                  </a:lnTo>
                  <a:lnTo>
                    <a:pt x="87" y="136"/>
                  </a:lnTo>
                  <a:lnTo>
                    <a:pt x="87" y="151"/>
                  </a:lnTo>
                  <a:lnTo>
                    <a:pt x="80" y="166"/>
                  </a:lnTo>
                  <a:lnTo>
                    <a:pt x="72" y="173"/>
                  </a:lnTo>
                  <a:lnTo>
                    <a:pt x="65" y="181"/>
                  </a:lnTo>
                  <a:lnTo>
                    <a:pt x="54" y="184"/>
                  </a:lnTo>
                  <a:lnTo>
                    <a:pt x="43" y="184"/>
                  </a:lnTo>
                  <a:lnTo>
                    <a:pt x="36" y="184"/>
                  </a:lnTo>
                  <a:lnTo>
                    <a:pt x="32" y="184"/>
                  </a:lnTo>
                  <a:lnTo>
                    <a:pt x="21" y="181"/>
                  </a:lnTo>
                  <a:lnTo>
                    <a:pt x="14" y="177"/>
                  </a:lnTo>
                  <a:lnTo>
                    <a:pt x="11" y="170"/>
                  </a:lnTo>
                  <a:lnTo>
                    <a:pt x="3" y="162"/>
                  </a:lnTo>
                  <a:lnTo>
                    <a:pt x="0" y="151"/>
                  </a:lnTo>
                  <a:lnTo>
                    <a:pt x="0" y="136"/>
                  </a:lnTo>
                  <a:lnTo>
                    <a:pt x="7" y="92"/>
                  </a:lnTo>
                  <a:lnTo>
                    <a:pt x="32" y="55"/>
                  </a:lnTo>
                  <a:lnTo>
                    <a:pt x="72" y="26"/>
                  </a:lnTo>
                  <a:lnTo>
                    <a:pt x="120" y="4"/>
                  </a:lnTo>
                  <a:lnTo>
                    <a:pt x="1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26"/>
            <p:cNvSpPr>
              <a:spLocks noEditPoints="1"/>
            </p:cNvSpPr>
            <p:nvPr/>
          </p:nvSpPr>
          <p:spPr bwMode="auto">
            <a:xfrm>
              <a:off x="11547" y="3614"/>
              <a:ext cx="651" cy="1170"/>
            </a:xfrm>
            <a:custGeom>
              <a:avLst/>
              <a:gdLst/>
              <a:ahLst/>
              <a:cxnLst>
                <a:cxn ang="0">
                  <a:pos x="313" y="502"/>
                </a:cxn>
                <a:cxn ang="0">
                  <a:pos x="218" y="583"/>
                </a:cxn>
                <a:cxn ang="0">
                  <a:pos x="153" y="694"/>
                </a:cxn>
                <a:cxn ang="0">
                  <a:pos x="116" y="808"/>
                </a:cxn>
                <a:cxn ang="0">
                  <a:pos x="98" y="908"/>
                </a:cxn>
                <a:cxn ang="0">
                  <a:pos x="105" y="1008"/>
                </a:cxn>
                <a:cxn ang="0">
                  <a:pos x="156" y="1100"/>
                </a:cxn>
                <a:cxn ang="0">
                  <a:pos x="251" y="1133"/>
                </a:cxn>
                <a:cxn ang="0">
                  <a:pos x="334" y="1096"/>
                </a:cxn>
                <a:cxn ang="0">
                  <a:pos x="400" y="1011"/>
                </a:cxn>
                <a:cxn ang="0">
                  <a:pos x="436" y="901"/>
                </a:cxn>
                <a:cxn ang="0">
                  <a:pos x="458" y="797"/>
                </a:cxn>
                <a:cxn ang="0">
                  <a:pos x="451" y="676"/>
                </a:cxn>
                <a:cxn ang="0">
                  <a:pos x="404" y="535"/>
                </a:cxn>
                <a:cxn ang="0">
                  <a:pos x="436" y="0"/>
                </a:cxn>
                <a:cxn ang="0">
                  <a:pos x="473" y="4"/>
                </a:cxn>
                <a:cxn ang="0">
                  <a:pos x="527" y="11"/>
                </a:cxn>
                <a:cxn ang="0">
                  <a:pos x="607" y="26"/>
                </a:cxn>
                <a:cxn ang="0">
                  <a:pos x="647" y="52"/>
                </a:cxn>
                <a:cxn ang="0">
                  <a:pos x="647" y="93"/>
                </a:cxn>
                <a:cxn ang="0">
                  <a:pos x="614" y="129"/>
                </a:cxn>
                <a:cxn ang="0">
                  <a:pos x="560" y="129"/>
                </a:cxn>
                <a:cxn ang="0">
                  <a:pos x="498" y="96"/>
                </a:cxn>
                <a:cxn ang="0">
                  <a:pos x="429" y="59"/>
                </a:cxn>
                <a:cxn ang="0">
                  <a:pos x="349" y="59"/>
                </a:cxn>
                <a:cxn ang="0">
                  <a:pos x="305" y="100"/>
                </a:cxn>
                <a:cxn ang="0">
                  <a:pos x="305" y="166"/>
                </a:cxn>
                <a:cxn ang="0">
                  <a:pos x="353" y="259"/>
                </a:cxn>
                <a:cxn ang="0">
                  <a:pos x="422" y="351"/>
                </a:cxn>
                <a:cxn ang="0">
                  <a:pos x="480" y="428"/>
                </a:cxn>
                <a:cxn ang="0">
                  <a:pos x="531" y="513"/>
                </a:cxn>
                <a:cxn ang="0">
                  <a:pos x="564" y="624"/>
                </a:cxn>
                <a:cxn ang="0">
                  <a:pos x="564" y="775"/>
                </a:cxn>
                <a:cxn ang="0">
                  <a:pos x="516" y="941"/>
                </a:cxn>
                <a:cxn ang="0">
                  <a:pos x="433" y="1078"/>
                </a:cxn>
                <a:cxn ang="0">
                  <a:pos x="316" y="1155"/>
                </a:cxn>
                <a:cxn ang="0">
                  <a:pos x="178" y="1159"/>
                </a:cxn>
                <a:cxn ang="0">
                  <a:pos x="69" y="1089"/>
                </a:cxn>
                <a:cxn ang="0">
                  <a:pos x="7" y="971"/>
                </a:cxn>
                <a:cxn ang="0">
                  <a:pos x="7" y="812"/>
                </a:cxn>
                <a:cxn ang="0">
                  <a:pos x="76" y="650"/>
                </a:cxn>
                <a:cxn ang="0">
                  <a:pos x="196" y="521"/>
                </a:cxn>
                <a:cxn ang="0">
                  <a:pos x="353" y="443"/>
                </a:cxn>
                <a:cxn ang="0">
                  <a:pos x="353" y="443"/>
                </a:cxn>
                <a:cxn ang="0">
                  <a:pos x="316" y="369"/>
                </a:cxn>
                <a:cxn ang="0">
                  <a:pos x="265" y="233"/>
                </a:cxn>
                <a:cxn ang="0">
                  <a:pos x="262" y="122"/>
                </a:cxn>
                <a:cxn ang="0">
                  <a:pos x="302" y="48"/>
                </a:cxn>
                <a:cxn ang="0">
                  <a:pos x="382" y="8"/>
                </a:cxn>
              </a:cxnLst>
              <a:rect l="0" t="0" r="r" b="b"/>
              <a:pathLst>
                <a:path w="651" h="1170">
                  <a:moveTo>
                    <a:pt x="371" y="476"/>
                  </a:moveTo>
                  <a:lnTo>
                    <a:pt x="313" y="502"/>
                  </a:lnTo>
                  <a:lnTo>
                    <a:pt x="262" y="539"/>
                  </a:lnTo>
                  <a:lnTo>
                    <a:pt x="218" y="583"/>
                  </a:lnTo>
                  <a:lnTo>
                    <a:pt x="182" y="639"/>
                  </a:lnTo>
                  <a:lnTo>
                    <a:pt x="153" y="694"/>
                  </a:lnTo>
                  <a:lnTo>
                    <a:pt x="131" y="753"/>
                  </a:lnTo>
                  <a:lnTo>
                    <a:pt x="116" y="808"/>
                  </a:lnTo>
                  <a:lnTo>
                    <a:pt x="105" y="860"/>
                  </a:lnTo>
                  <a:lnTo>
                    <a:pt x="98" y="908"/>
                  </a:lnTo>
                  <a:lnTo>
                    <a:pt x="98" y="941"/>
                  </a:lnTo>
                  <a:lnTo>
                    <a:pt x="105" y="1008"/>
                  </a:lnTo>
                  <a:lnTo>
                    <a:pt x="124" y="1063"/>
                  </a:lnTo>
                  <a:lnTo>
                    <a:pt x="156" y="1100"/>
                  </a:lnTo>
                  <a:lnTo>
                    <a:pt x="200" y="1126"/>
                  </a:lnTo>
                  <a:lnTo>
                    <a:pt x="251" y="1133"/>
                  </a:lnTo>
                  <a:lnTo>
                    <a:pt x="294" y="1122"/>
                  </a:lnTo>
                  <a:lnTo>
                    <a:pt x="334" y="1096"/>
                  </a:lnTo>
                  <a:lnTo>
                    <a:pt x="371" y="1059"/>
                  </a:lnTo>
                  <a:lnTo>
                    <a:pt x="400" y="1011"/>
                  </a:lnTo>
                  <a:lnTo>
                    <a:pt x="422" y="956"/>
                  </a:lnTo>
                  <a:lnTo>
                    <a:pt x="436" y="901"/>
                  </a:lnTo>
                  <a:lnTo>
                    <a:pt x="451" y="845"/>
                  </a:lnTo>
                  <a:lnTo>
                    <a:pt x="458" y="797"/>
                  </a:lnTo>
                  <a:lnTo>
                    <a:pt x="458" y="757"/>
                  </a:lnTo>
                  <a:lnTo>
                    <a:pt x="451" y="676"/>
                  </a:lnTo>
                  <a:lnTo>
                    <a:pt x="429" y="602"/>
                  </a:lnTo>
                  <a:lnTo>
                    <a:pt x="404" y="535"/>
                  </a:lnTo>
                  <a:lnTo>
                    <a:pt x="371" y="476"/>
                  </a:lnTo>
                  <a:close/>
                  <a:moveTo>
                    <a:pt x="436" y="0"/>
                  </a:moveTo>
                  <a:lnTo>
                    <a:pt x="454" y="0"/>
                  </a:lnTo>
                  <a:lnTo>
                    <a:pt x="473" y="4"/>
                  </a:lnTo>
                  <a:lnTo>
                    <a:pt x="494" y="4"/>
                  </a:lnTo>
                  <a:lnTo>
                    <a:pt x="527" y="11"/>
                  </a:lnTo>
                  <a:lnTo>
                    <a:pt x="571" y="19"/>
                  </a:lnTo>
                  <a:lnTo>
                    <a:pt x="607" y="26"/>
                  </a:lnTo>
                  <a:lnTo>
                    <a:pt x="633" y="37"/>
                  </a:lnTo>
                  <a:lnTo>
                    <a:pt x="647" y="52"/>
                  </a:lnTo>
                  <a:lnTo>
                    <a:pt x="651" y="74"/>
                  </a:lnTo>
                  <a:lnTo>
                    <a:pt x="647" y="93"/>
                  </a:lnTo>
                  <a:lnTo>
                    <a:pt x="633" y="115"/>
                  </a:lnTo>
                  <a:lnTo>
                    <a:pt x="614" y="129"/>
                  </a:lnTo>
                  <a:lnTo>
                    <a:pt x="585" y="137"/>
                  </a:lnTo>
                  <a:lnTo>
                    <a:pt x="560" y="129"/>
                  </a:lnTo>
                  <a:lnTo>
                    <a:pt x="531" y="115"/>
                  </a:lnTo>
                  <a:lnTo>
                    <a:pt x="498" y="96"/>
                  </a:lnTo>
                  <a:lnTo>
                    <a:pt x="465" y="74"/>
                  </a:lnTo>
                  <a:lnTo>
                    <a:pt x="429" y="59"/>
                  </a:lnTo>
                  <a:lnTo>
                    <a:pt x="385" y="52"/>
                  </a:lnTo>
                  <a:lnTo>
                    <a:pt x="349" y="59"/>
                  </a:lnTo>
                  <a:lnTo>
                    <a:pt x="324" y="78"/>
                  </a:lnTo>
                  <a:lnTo>
                    <a:pt x="305" y="100"/>
                  </a:lnTo>
                  <a:lnTo>
                    <a:pt x="298" y="129"/>
                  </a:lnTo>
                  <a:lnTo>
                    <a:pt x="305" y="166"/>
                  </a:lnTo>
                  <a:lnTo>
                    <a:pt x="327" y="211"/>
                  </a:lnTo>
                  <a:lnTo>
                    <a:pt x="353" y="259"/>
                  </a:lnTo>
                  <a:lnTo>
                    <a:pt x="385" y="307"/>
                  </a:lnTo>
                  <a:lnTo>
                    <a:pt x="422" y="351"/>
                  </a:lnTo>
                  <a:lnTo>
                    <a:pt x="451" y="391"/>
                  </a:lnTo>
                  <a:lnTo>
                    <a:pt x="480" y="428"/>
                  </a:lnTo>
                  <a:lnTo>
                    <a:pt x="505" y="469"/>
                  </a:lnTo>
                  <a:lnTo>
                    <a:pt x="531" y="513"/>
                  </a:lnTo>
                  <a:lnTo>
                    <a:pt x="549" y="565"/>
                  </a:lnTo>
                  <a:lnTo>
                    <a:pt x="564" y="624"/>
                  </a:lnTo>
                  <a:lnTo>
                    <a:pt x="571" y="690"/>
                  </a:lnTo>
                  <a:lnTo>
                    <a:pt x="564" y="775"/>
                  </a:lnTo>
                  <a:lnTo>
                    <a:pt x="545" y="860"/>
                  </a:lnTo>
                  <a:lnTo>
                    <a:pt x="516" y="941"/>
                  </a:lnTo>
                  <a:lnTo>
                    <a:pt x="480" y="1015"/>
                  </a:lnTo>
                  <a:lnTo>
                    <a:pt x="433" y="1078"/>
                  </a:lnTo>
                  <a:lnTo>
                    <a:pt x="378" y="1126"/>
                  </a:lnTo>
                  <a:lnTo>
                    <a:pt x="316" y="1155"/>
                  </a:lnTo>
                  <a:lnTo>
                    <a:pt x="251" y="1170"/>
                  </a:lnTo>
                  <a:lnTo>
                    <a:pt x="178" y="1159"/>
                  </a:lnTo>
                  <a:lnTo>
                    <a:pt x="116" y="1133"/>
                  </a:lnTo>
                  <a:lnTo>
                    <a:pt x="69" y="1089"/>
                  </a:lnTo>
                  <a:lnTo>
                    <a:pt x="29" y="1037"/>
                  </a:lnTo>
                  <a:lnTo>
                    <a:pt x="7" y="971"/>
                  </a:lnTo>
                  <a:lnTo>
                    <a:pt x="0" y="897"/>
                  </a:lnTo>
                  <a:lnTo>
                    <a:pt x="7" y="812"/>
                  </a:lnTo>
                  <a:lnTo>
                    <a:pt x="33" y="731"/>
                  </a:lnTo>
                  <a:lnTo>
                    <a:pt x="76" y="650"/>
                  </a:lnTo>
                  <a:lnTo>
                    <a:pt x="131" y="580"/>
                  </a:lnTo>
                  <a:lnTo>
                    <a:pt x="196" y="521"/>
                  </a:lnTo>
                  <a:lnTo>
                    <a:pt x="269" y="473"/>
                  </a:lnTo>
                  <a:lnTo>
                    <a:pt x="353" y="443"/>
                  </a:lnTo>
                  <a:lnTo>
                    <a:pt x="353" y="443"/>
                  </a:lnTo>
                  <a:lnTo>
                    <a:pt x="353" y="443"/>
                  </a:lnTo>
                  <a:lnTo>
                    <a:pt x="353" y="443"/>
                  </a:lnTo>
                  <a:lnTo>
                    <a:pt x="316" y="369"/>
                  </a:lnTo>
                  <a:lnTo>
                    <a:pt x="284" y="299"/>
                  </a:lnTo>
                  <a:lnTo>
                    <a:pt x="265" y="233"/>
                  </a:lnTo>
                  <a:lnTo>
                    <a:pt x="258" y="166"/>
                  </a:lnTo>
                  <a:lnTo>
                    <a:pt x="262" y="122"/>
                  </a:lnTo>
                  <a:lnTo>
                    <a:pt x="276" y="82"/>
                  </a:lnTo>
                  <a:lnTo>
                    <a:pt x="302" y="48"/>
                  </a:lnTo>
                  <a:lnTo>
                    <a:pt x="334" y="22"/>
                  </a:lnTo>
                  <a:lnTo>
                    <a:pt x="382" y="8"/>
                  </a:lnTo>
                  <a:lnTo>
                    <a:pt x="43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Rectangle 27"/>
            <p:cNvSpPr>
              <a:spLocks noChangeArrowheads="1"/>
            </p:cNvSpPr>
            <p:nvPr/>
          </p:nvSpPr>
          <p:spPr bwMode="auto">
            <a:xfrm>
              <a:off x="12547" y="3382"/>
              <a:ext cx="578" cy="52"/>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noEditPoints="1"/>
            </p:cNvSpPr>
            <p:nvPr/>
          </p:nvSpPr>
          <p:spPr bwMode="auto">
            <a:xfrm>
              <a:off x="12325" y="3644"/>
              <a:ext cx="833" cy="1446"/>
            </a:xfrm>
            <a:custGeom>
              <a:avLst/>
              <a:gdLst/>
              <a:ahLst/>
              <a:cxnLst>
                <a:cxn ang="0">
                  <a:pos x="520" y="439"/>
                </a:cxn>
                <a:cxn ang="0">
                  <a:pos x="429" y="1088"/>
                </a:cxn>
                <a:cxn ang="0">
                  <a:pos x="556" y="1022"/>
                </a:cxn>
                <a:cxn ang="0">
                  <a:pos x="651" y="919"/>
                </a:cxn>
                <a:cxn ang="0">
                  <a:pos x="709" y="789"/>
                </a:cxn>
                <a:cxn ang="0">
                  <a:pos x="727" y="660"/>
                </a:cxn>
                <a:cxn ang="0">
                  <a:pos x="702" y="542"/>
                </a:cxn>
                <a:cxn ang="0">
                  <a:pos x="626" y="468"/>
                </a:cxn>
                <a:cxn ang="0">
                  <a:pos x="520" y="439"/>
                </a:cxn>
                <a:cxn ang="0">
                  <a:pos x="520" y="439"/>
                </a:cxn>
                <a:cxn ang="0">
                  <a:pos x="393" y="457"/>
                </a:cxn>
                <a:cxn ang="0">
                  <a:pos x="255" y="539"/>
                </a:cxn>
                <a:cxn ang="0">
                  <a:pos x="160" y="660"/>
                </a:cxn>
                <a:cxn ang="0">
                  <a:pos x="109" y="804"/>
                </a:cxn>
                <a:cxn ang="0">
                  <a:pos x="109" y="941"/>
                </a:cxn>
                <a:cxn ang="0">
                  <a:pos x="156" y="1033"/>
                </a:cxn>
                <a:cxn ang="0">
                  <a:pos x="229" y="1085"/>
                </a:cxn>
                <a:cxn ang="0">
                  <a:pos x="313" y="1103"/>
                </a:cxn>
                <a:cxn ang="0">
                  <a:pos x="476" y="439"/>
                </a:cxn>
                <a:cxn ang="0">
                  <a:pos x="611" y="0"/>
                </a:cxn>
                <a:cxn ang="0">
                  <a:pos x="618" y="7"/>
                </a:cxn>
                <a:cxn ang="0">
                  <a:pos x="622" y="15"/>
                </a:cxn>
                <a:cxn ang="0">
                  <a:pos x="622" y="18"/>
                </a:cxn>
                <a:cxn ang="0">
                  <a:pos x="618" y="29"/>
                </a:cxn>
                <a:cxn ang="0">
                  <a:pos x="618" y="37"/>
                </a:cxn>
                <a:cxn ang="0">
                  <a:pos x="527" y="402"/>
                </a:cxn>
                <a:cxn ang="0">
                  <a:pos x="669" y="439"/>
                </a:cxn>
                <a:cxn ang="0">
                  <a:pos x="764" y="509"/>
                </a:cxn>
                <a:cxn ang="0">
                  <a:pos x="818" y="598"/>
                </a:cxn>
                <a:cxn ang="0">
                  <a:pos x="833" y="694"/>
                </a:cxn>
                <a:cxn ang="0">
                  <a:pos x="782" y="874"/>
                </a:cxn>
                <a:cxn ang="0">
                  <a:pos x="647" y="1029"/>
                </a:cxn>
                <a:cxn ang="0">
                  <a:pos x="455" y="1122"/>
                </a:cxn>
                <a:cxn ang="0">
                  <a:pos x="287" y="1376"/>
                </a:cxn>
                <a:cxn ang="0">
                  <a:pos x="276" y="1417"/>
                </a:cxn>
                <a:cxn ang="0">
                  <a:pos x="269" y="1443"/>
                </a:cxn>
                <a:cxn ang="0">
                  <a:pos x="258" y="1446"/>
                </a:cxn>
                <a:cxn ang="0">
                  <a:pos x="247" y="1446"/>
                </a:cxn>
                <a:cxn ang="0">
                  <a:pos x="236" y="1443"/>
                </a:cxn>
                <a:cxn ang="0">
                  <a:pos x="233" y="1432"/>
                </a:cxn>
                <a:cxn ang="0">
                  <a:pos x="244" y="1387"/>
                </a:cxn>
                <a:cxn ang="0">
                  <a:pos x="269" y="1288"/>
                </a:cxn>
                <a:cxn ang="0">
                  <a:pos x="226" y="1125"/>
                </a:cxn>
                <a:cxn ang="0">
                  <a:pos x="102" y="1066"/>
                </a:cxn>
                <a:cxn ang="0">
                  <a:pos x="26" y="970"/>
                </a:cxn>
                <a:cxn ang="0">
                  <a:pos x="0" y="845"/>
                </a:cxn>
                <a:cxn ang="0">
                  <a:pos x="40" y="686"/>
                </a:cxn>
                <a:cxn ang="0">
                  <a:pos x="149" y="546"/>
                </a:cxn>
                <a:cxn ang="0">
                  <a:pos x="306" y="446"/>
                </a:cxn>
                <a:cxn ang="0">
                  <a:pos x="487" y="402"/>
                </a:cxn>
                <a:cxn ang="0">
                  <a:pos x="582" y="18"/>
                </a:cxn>
                <a:cxn ang="0">
                  <a:pos x="589" y="4"/>
                </a:cxn>
                <a:cxn ang="0">
                  <a:pos x="604" y="0"/>
                </a:cxn>
              </a:cxnLst>
              <a:rect l="0" t="0" r="r" b="b"/>
              <a:pathLst>
                <a:path w="833" h="1446">
                  <a:moveTo>
                    <a:pt x="520" y="439"/>
                  </a:moveTo>
                  <a:lnTo>
                    <a:pt x="520" y="439"/>
                  </a:lnTo>
                  <a:lnTo>
                    <a:pt x="353" y="1103"/>
                  </a:lnTo>
                  <a:lnTo>
                    <a:pt x="429" y="1088"/>
                  </a:lnTo>
                  <a:lnTo>
                    <a:pt x="498" y="1059"/>
                  </a:lnTo>
                  <a:lnTo>
                    <a:pt x="556" y="1022"/>
                  </a:lnTo>
                  <a:lnTo>
                    <a:pt x="611" y="974"/>
                  </a:lnTo>
                  <a:lnTo>
                    <a:pt x="651" y="919"/>
                  </a:lnTo>
                  <a:lnTo>
                    <a:pt x="684" y="856"/>
                  </a:lnTo>
                  <a:lnTo>
                    <a:pt x="709" y="789"/>
                  </a:lnTo>
                  <a:lnTo>
                    <a:pt x="724" y="727"/>
                  </a:lnTo>
                  <a:lnTo>
                    <a:pt x="727" y="660"/>
                  </a:lnTo>
                  <a:lnTo>
                    <a:pt x="720" y="598"/>
                  </a:lnTo>
                  <a:lnTo>
                    <a:pt x="702" y="542"/>
                  </a:lnTo>
                  <a:lnTo>
                    <a:pt x="669" y="498"/>
                  </a:lnTo>
                  <a:lnTo>
                    <a:pt x="626" y="468"/>
                  </a:lnTo>
                  <a:lnTo>
                    <a:pt x="575" y="446"/>
                  </a:lnTo>
                  <a:lnTo>
                    <a:pt x="520" y="439"/>
                  </a:lnTo>
                  <a:lnTo>
                    <a:pt x="520" y="439"/>
                  </a:lnTo>
                  <a:lnTo>
                    <a:pt x="520" y="439"/>
                  </a:lnTo>
                  <a:close/>
                  <a:moveTo>
                    <a:pt x="476" y="439"/>
                  </a:moveTo>
                  <a:lnTo>
                    <a:pt x="393" y="457"/>
                  </a:lnTo>
                  <a:lnTo>
                    <a:pt x="316" y="491"/>
                  </a:lnTo>
                  <a:lnTo>
                    <a:pt x="255" y="539"/>
                  </a:lnTo>
                  <a:lnTo>
                    <a:pt x="200" y="594"/>
                  </a:lnTo>
                  <a:lnTo>
                    <a:pt x="160" y="660"/>
                  </a:lnTo>
                  <a:lnTo>
                    <a:pt x="127" y="734"/>
                  </a:lnTo>
                  <a:lnTo>
                    <a:pt x="109" y="804"/>
                  </a:lnTo>
                  <a:lnTo>
                    <a:pt x="106" y="878"/>
                  </a:lnTo>
                  <a:lnTo>
                    <a:pt x="109" y="941"/>
                  </a:lnTo>
                  <a:lnTo>
                    <a:pt x="127" y="992"/>
                  </a:lnTo>
                  <a:lnTo>
                    <a:pt x="156" y="1033"/>
                  </a:lnTo>
                  <a:lnTo>
                    <a:pt x="189" y="1063"/>
                  </a:lnTo>
                  <a:lnTo>
                    <a:pt x="229" y="1085"/>
                  </a:lnTo>
                  <a:lnTo>
                    <a:pt x="273" y="1096"/>
                  </a:lnTo>
                  <a:lnTo>
                    <a:pt x="313" y="1103"/>
                  </a:lnTo>
                  <a:lnTo>
                    <a:pt x="313" y="1103"/>
                  </a:lnTo>
                  <a:lnTo>
                    <a:pt x="476" y="439"/>
                  </a:lnTo>
                  <a:close/>
                  <a:moveTo>
                    <a:pt x="604" y="0"/>
                  </a:moveTo>
                  <a:lnTo>
                    <a:pt x="611" y="0"/>
                  </a:lnTo>
                  <a:lnTo>
                    <a:pt x="615" y="4"/>
                  </a:lnTo>
                  <a:lnTo>
                    <a:pt x="618" y="7"/>
                  </a:lnTo>
                  <a:lnTo>
                    <a:pt x="622" y="11"/>
                  </a:lnTo>
                  <a:lnTo>
                    <a:pt x="622" y="15"/>
                  </a:lnTo>
                  <a:lnTo>
                    <a:pt x="622" y="15"/>
                  </a:lnTo>
                  <a:lnTo>
                    <a:pt x="622" y="18"/>
                  </a:lnTo>
                  <a:lnTo>
                    <a:pt x="618" y="22"/>
                  </a:lnTo>
                  <a:lnTo>
                    <a:pt x="618" y="29"/>
                  </a:lnTo>
                  <a:lnTo>
                    <a:pt x="618" y="33"/>
                  </a:lnTo>
                  <a:lnTo>
                    <a:pt x="618" y="37"/>
                  </a:lnTo>
                  <a:lnTo>
                    <a:pt x="618" y="37"/>
                  </a:lnTo>
                  <a:lnTo>
                    <a:pt x="527" y="402"/>
                  </a:lnTo>
                  <a:lnTo>
                    <a:pt x="604" y="413"/>
                  </a:lnTo>
                  <a:lnTo>
                    <a:pt x="669" y="439"/>
                  </a:lnTo>
                  <a:lnTo>
                    <a:pt x="724" y="468"/>
                  </a:lnTo>
                  <a:lnTo>
                    <a:pt x="764" y="509"/>
                  </a:lnTo>
                  <a:lnTo>
                    <a:pt x="796" y="550"/>
                  </a:lnTo>
                  <a:lnTo>
                    <a:pt x="818" y="598"/>
                  </a:lnTo>
                  <a:lnTo>
                    <a:pt x="829" y="646"/>
                  </a:lnTo>
                  <a:lnTo>
                    <a:pt x="833" y="694"/>
                  </a:lnTo>
                  <a:lnTo>
                    <a:pt x="822" y="786"/>
                  </a:lnTo>
                  <a:lnTo>
                    <a:pt x="782" y="874"/>
                  </a:lnTo>
                  <a:lnTo>
                    <a:pt x="724" y="956"/>
                  </a:lnTo>
                  <a:lnTo>
                    <a:pt x="647" y="1029"/>
                  </a:lnTo>
                  <a:lnTo>
                    <a:pt x="556" y="1085"/>
                  </a:lnTo>
                  <a:lnTo>
                    <a:pt x="455" y="1122"/>
                  </a:lnTo>
                  <a:lnTo>
                    <a:pt x="346" y="1136"/>
                  </a:lnTo>
                  <a:lnTo>
                    <a:pt x="287" y="1376"/>
                  </a:lnTo>
                  <a:lnTo>
                    <a:pt x="284" y="1395"/>
                  </a:lnTo>
                  <a:lnTo>
                    <a:pt x="276" y="1417"/>
                  </a:lnTo>
                  <a:lnTo>
                    <a:pt x="273" y="1435"/>
                  </a:lnTo>
                  <a:lnTo>
                    <a:pt x="269" y="1443"/>
                  </a:lnTo>
                  <a:lnTo>
                    <a:pt x="266" y="1446"/>
                  </a:lnTo>
                  <a:lnTo>
                    <a:pt x="258" y="1446"/>
                  </a:lnTo>
                  <a:lnTo>
                    <a:pt x="251" y="1446"/>
                  </a:lnTo>
                  <a:lnTo>
                    <a:pt x="247" y="1446"/>
                  </a:lnTo>
                  <a:lnTo>
                    <a:pt x="244" y="1446"/>
                  </a:lnTo>
                  <a:lnTo>
                    <a:pt x="236" y="1443"/>
                  </a:lnTo>
                  <a:lnTo>
                    <a:pt x="236" y="1439"/>
                  </a:lnTo>
                  <a:lnTo>
                    <a:pt x="233" y="1432"/>
                  </a:lnTo>
                  <a:lnTo>
                    <a:pt x="236" y="1417"/>
                  </a:lnTo>
                  <a:lnTo>
                    <a:pt x="244" y="1387"/>
                  </a:lnTo>
                  <a:lnTo>
                    <a:pt x="255" y="1343"/>
                  </a:lnTo>
                  <a:lnTo>
                    <a:pt x="269" y="1288"/>
                  </a:lnTo>
                  <a:lnTo>
                    <a:pt x="306" y="1136"/>
                  </a:lnTo>
                  <a:lnTo>
                    <a:pt x="226" y="1125"/>
                  </a:lnTo>
                  <a:lnTo>
                    <a:pt x="160" y="1103"/>
                  </a:lnTo>
                  <a:lnTo>
                    <a:pt x="102" y="1066"/>
                  </a:lnTo>
                  <a:lnTo>
                    <a:pt x="58" y="1022"/>
                  </a:lnTo>
                  <a:lnTo>
                    <a:pt x="26" y="970"/>
                  </a:lnTo>
                  <a:lnTo>
                    <a:pt x="7" y="911"/>
                  </a:lnTo>
                  <a:lnTo>
                    <a:pt x="0" y="845"/>
                  </a:lnTo>
                  <a:lnTo>
                    <a:pt x="11" y="764"/>
                  </a:lnTo>
                  <a:lnTo>
                    <a:pt x="40" y="686"/>
                  </a:lnTo>
                  <a:lnTo>
                    <a:pt x="87" y="612"/>
                  </a:lnTo>
                  <a:lnTo>
                    <a:pt x="149" y="546"/>
                  </a:lnTo>
                  <a:lnTo>
                    <a:pt x="222" y="491"/>
                  </a:lnTo>
                  <a:lnTo>
                    <a:pt x="306" y="446"/>
                  </a:lnTo>
                  <a:lnTo>
                    <a:pt x="393" y="417"/>
                  </a:lnTo>
                  <a:lnTo>
                    <a:pt x="487" y="402"/>
                  </a:lnTo>
                  <a:lnTo>
                    <a:pt x="578" y="29"/>
                  </a:lnTo>
                  <a:lnTo>
                    <a:pt x="582" y="18"/>
                  </a:lnTo>
                  <a:lnTo>
                    <a:pt x="586" y="7"/>
                  </a:lnTo>
                  <a:lnTo>
                    <a:pt x="589" y="4"/>
                  </a:lnTo>
                  <a:lnTo>
                    <a:pt x="596" y="0"/>
                  </a:lnTo>
                  <a:lnTo>
                    <a:pt x="6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TextBox 35"/>
          <p:cNvSpPr txBox="1"/>
          <p:nvPr/>
        </p:nvSpPr>
        <p:spPr>
          <a:xfrm>
            <a:off x="0" y="3429000"/>
            <a:ext cx="7924800" cy="461665"/>
          </a:xfrm>
          <a:prstGeom prst="rect">
            <a:avLst/>
          </a:prstGeom>
          <a:noFill/>
        </p:spPr>
        <p:txBody>
          <a:bodyPr wrap="square" rtlCol="0">
            <a:spAutoFit/>
          </a:bodyPr>
          <a:lstStyle/>
          <a:p>
            <a:r>
              <a:rPr lang="en-US" sz="2400" dirty="0" smtClean="0"/>
              <a:t>This is just the equation of motion of the fermions D</a:t>
            </a:r>
            <a:r>
              <a:rPr lang="en-US" sz="2400" dirty="0" smtClean="0">
                <a:sym typeface="Mathematica1"/>
              </a:rPr>
              <a:t>= 0</a:t>
            </a:r>
            <a:endParaRPr lang="en-US" sz="2400" dirty="0"/>
          </a:p>
        </p:txBody>
      </p:sp>
      <p:pic>
        <p:nvPicPr>
          <p:cNvPr id="37" name="Picture 3"/>
          <p:cNvPicPr>
            <a:picLocks noChangeAspect="1" noChangeArrowheads="1"/>
          </p:cNvPicPr>
          <p:nvPr/>
        </p:nvPicPr>
        <p:blipFill>
          <a:blip r:embed="rId5" cstate="print"/>
          <a:srcRect/>
          <a:stretch>
            <a:fillRect/>
          </a:stretch>
        </p:blipFill>
        <p:spPr bwMode="auto">
          <a:xfrm>
            <a:off x="1828800" y="3886200"/>
            <a:ext cx="5228302" cy="1143000"/>
          </a:xfrm>
          <a:prstGeom prst="rect">
            <a:avLst/>
          </a:prstGeom>
          <a:noFill/>
          <a:ln w="9525">
            <a:noFill/>
            <a:miter lim="800000"/>
            <a:headEnd/>
            <a:tailEnd/>
          </a:ln>
        </p:spPr>
      </p:pic>
      <p:sp>
        <p:nvSpPr>
          <p:cNvPr id="38" name="TextBox 37"/>
          <p:cNvSpPr txBox="1"/>
          <p:nvPr/>
        </p:nvSpPr>
        <p:spPr>
          <a:xfrm>
            <a:off x="0" y="4876800"/>
            <a:ext cx="8382000" cy="830997"/>
          </a:xfrm>
          <a:prstGeom prst="rect">
            <a:avLst/>
          </a:prstGeom>
          <a:noFill/>
        </p:spPr>
        <p:txBody>
          <a:bodyPr wrap="square" rtlCol="0">
            <a:spAutoFit/>
          </a:bodyPr>
          <a:lstStyle/>
          <a:p>
            <a:r>
              <a:rPr lang="en-US" sz="2400" dirty="0" smtClean="0"/>
              <a:t>Quantization of the </a:t>
            </a:r>
            <a:r>
              <a:rPr lang="en-US" sz="2400" dirty="0" err="1" smtClean="0"/>
              <a:t>fermion</a:t>
            </a:r>
            <a:r>
              <a:rPr lang="en-US" sz="2400" dirty="0" smtClean="0"/>
              <a:t> </a:t>
            </a:r>
            <a:r>
              <a:rPr lang="en-US" sz="2400" dirty="0" err="1" smtClean="0"/>
              <a:t>zeromodes</a:t>
            </a:r>
            <a:r>
              <a:rPr lang="en-US" sz="2400" dirty="0" smtClean="0"/>
              <a:t> gives a twofold-degenerate </a:t>
            </a:r>
            <a:r>
              <a:rPr lang="en-US" sz="2400" dirty="0" err="1" smtClean="0"/>
              <a:t>groundstate</a:t>
            </a:r>
            <a:r>
              <a:rPr lang="en-US" sz="2400" dirty="0" smtClean="0"/>
              <a:t> with </a:t>
            </a:r>
            <a:r>
              <a:rPr lang="en-US" sz="2400" dirty="0" err="1" smtClean="0"/>
              <a:t>fermionic</a:t>
            </a:r>
            <a:r>
              <a:rPr lang="en-US" sz="2400" dirty="0" smtClean="0"/>
              <a:t> </a:t>
            </a:r>
            <a:r>
              <a:rPr lang="en-US" sz="2400" dirty="0" err="1" smtClean="0"/>
              <a:t>vacua</a:t>
            </a:r>
            <a:r>
              <a:rPr lang="en-US" sz="2400" dirty="0" smtClean="0"/>
              <a:t> </a:t>
            </a:r>
            <a:endParaRPr lang="en-US" sz="2400" dirty="0"/>
          </a:p>
        </p:txBody>
      </p:sp>
      <p:grpSp>
        <p:nvGrpSpPr>
          <p:cNvPr id="1055" name="Group 31"/>
          <p:cNvGrpSpPr>
            <a:grpSpLocks noChangeAspect="1"/>
          </p:cNvGrpSpPr>
          <p:nvPr>
            <p:custDataLst>
              <p:tags r:id="rId2"/>
            </p:custDataLst>
          </p:nvPr>
        </p:nvGrpSpPr>
        <p:grpSpPr bwMode="auto">
          <a:xfrm>
            <a:off x="2438400" y="5867400"/>
            <a:ext cx="1512109" cy="800100"/>
            <a:chOff x="1767" y="4045"/>
            <a:chExt cx="4154" cy="2198"/>
          </a:xfrm>
        </p:grpSpPr>
        <p:sp>
          <p:nvSpPr>
            <p:cNvPr id="1057" name="Freeform 33"/>
            <p:cNvSpPr>
              <a:spLocks/>
            </p:cNvSpPr>
            <p:nvPr/>
          </p:nvSpPr>
          <p:spPr bwMode="auto">
            <a:xfrm>
              <a:off x="1767" y="4514"/>
              <a:ext cx="1056" cy="1069"/>
            </a:xfrm>
            <a:custGeom>
              <a:avLst/>
              <a:gdLst/>
              <a:ahLst/>
              <a:cxnLst>
                <a:cxn ang="0">
                  <a:pos x="347" y="4"/>
                </a:cxn>
                <a:cxn ang="0">
                  <a:pos x="497" y="6"/>
                </a:cxn>
                <a:cxn ang="0">
                  <a:pos x="624" y="4"/>
                </a:cxn>
                <a:cxn ang="0">
                  <a:pos x="768" y="2"/>
                </a:cxn>
                <a:cxn ang="0">
                  <a:pos x="700" y="47"/>
                </a:cxn>
                <a:cxn ang="0">
                  <a:pos x="609" y="65"/>
                </a:cxn>
                <a:cxn ang="0">
                  <a:pos x="590" y="107"/>
                </a:cxn>
                <a:cxn ang="0">
                  <a:pos x="630" y="805"/>
                </a:cxn>
                <a:cxn ang="0">
                  <a:pos x="748" y="711"/>
                </a:cxn>
                <a:cxn ang="0">
                  <a:pos x="804" y="565"/>
                </a:cxn>
                <a:cxn ang="0">
                  <a:pos x="816" y="394"/>
                </a:cxn>
                <a:cxn ang="0">
                  <a:pos x="842" y="269"/>
                </a:cxn>
                <a:cxn ang="0">
                  <a:pos x="889" y="216"/>
                </a:cxn>
                <a:cxn ang="0">
                  <a:pos x="944" y="203"/>
                </a:cxn>
                <a:cxn ang="0">
                  <a:pos x="1041" y="203"/>
                </a:cxn>
                <a:cxn ang="0">
                  <a:pos x="1054" y="223"/>
                </a:cxn>
                <a:cxn ang="0">
                  <a:pos x="1045" y="234"/>
                </a:cxn>
                <a:cxn ang="0">
                  <a:pos x="1015" y="241"/>
                </a:cxn>
                <a:cxn ang="0">
                  <a:pos x="965" y="300"/>
                </a:cxn>
                <a:cxn ang="0">
                  <a:pos x="950" y="374"/>
                </a:cxn>
                <a:cxn ang="0">
                  <a:pos x="947" y="440"/>
                </a:cxn>
                <a:cxn ang="0">
                  <a:pos x="927" y="588"/>
                </a:cxn>
                <a:cxn ang="0">
                  <a:pos x="834" y="747"/>
                </a:cxn>
                <a:cxn ang="0">
                  <a:pos x="684" y="836"/>
                </a:cxn>
                <a:cxn ang="0">
                  <a:pos x="590" y="961"/>
                </a:cxn>
                <a:cxn ang="0">
                  <a:pos x="609" y="1002"/>
                </a:cxn>
                <a:cxn ang="0">
                  <a:pos x="700" y="1019"/>
                </a:cxn>
                <a:cxn ang="0">
                  <a:pos x="768" y="1066"/>
                </a:cxn>
                <a:cxn ang="0">
                  <a:pos x="621" y="1064"/>
                </a:cxn>
                <a:cxn ang="0">
                  <a:pos x="494" y="1064"/>
                </a:cxn>
                <a:cxn ang="0">
                  <a:pos x="346" y="1065"/>
                </a:cxn>
                <a:cxn ang="0">
                  <a:pos x="254" y="1019"/>
                </a:cxn>
                <a:cxn ang="0">
                  <a:pos x="406" y="1014"/>
                </a:cxn>
                <a:cxn ang="0">
                  <a:pos x="453" y="984"/>
                </a:cxn>
                <a:cxn ang="0">
                  <a:pos x="457" y="856"/>
                </a:cxn>
                <a:cxn ang="0">
                  <a:pos x="287" y="801"/>
                </a:cxn>
                <a:cxn ang="0">
                  <a:pos x="165" y="673"/>
                </a:cxn>
                <a:cxn ang="0">
                  <a:pos x="116" y="521"/>
                </a:cxn>
                <a:cxn ang="0">
                  <a:pos x="108" y="401"/>
                </a:cxn>
                <a:cxn ang="0">
                  <a:pos x="85" y="284"/>
                </a:cxn>
                <a:cxn ang="0">
                  <a:pos x="42" y="241"/>
                </a:cxn>
                <a:cxn ang="0">
                  <a:pos x="6" y="231"/>
                </a:cxn>
                <a:cxn ang="0">
                  <a:pos x="2" y="211"/>
                </a:cxn>
                <a:cxn ang="0">
                  <a:pos x="40" y="202"/>
                </a:cxn>
                <a:cxn ang="0">
                  <a:pos x="151" y="209"/>
                </a:cxn>
                <a:cxn ang="0">
                  <a:pos x="208" y="258"/>
                </a:cxn>
                <a:cxn ang="0">
                  <a:pos x="239" y="377"/>
                </a:cxn>
                <a:cxn ang="0">
                  <a:pos x="243" y="495"/>
                </a:cxn>
                <a:cxn ang="0">
                  <a:pos x="265" y="620"/>
                </a:cxn>
                <a:cxn ang="0">
                  <a:pos x="330" y="740"/>
                </a:cxn>
                <a:cxn ang="0">
                  <a:pos x="457" y="818"/>
                </a:cxn>
                <a:cxn ang="0">
                  <a:pos x="453" y="83"/>
                </a:cxn>
                <a:cxn ang="0">
                  <a:pos x="406" y="53"/>
                </a:cxn>
                <a:cxn ang="0">
                  <a:pos x="254" y="47"/>
                </a:cxn>
              </a:cxnLst>
              <a:rect l="0" t="0" r="r" b="b"/>
              <a:pathLst>
                <a:path w="1056" h="1069">
                  <a:moveTo>
                    <a:pt x="254" y="0"/>
                  </a:moveTo>
                  <a:lnTo>
                    <a:pt x="279" y="2"/>
                  </a:lnTo>
                  <a:lnTo>
                    <a:pt x="311" y="3"/>
                  </a:lnTo>
                  <a:lnTo>
                    <a:pt x="347" y="4"/>
                  </a:lnTo>
                  <a:lnTo>
                    <a:pt x="387" y="4"/>
                  </a:lnTo>
                  <a:lnTo>
                    <a:pt x="426" y="4"/>
                  </a:lnTo>
                  <a:lnTo>
                    <a:pt x="463" y="6"/>
                  </a:lnTo>
                  <a:lnTo>
                    <a:pt x="497" y="6"/>
                  </a:lnTo>
                  <a:lnTo>
                    <a:pt x="525" y="6"/>
                  </a:lnTo>
                  <a:lnTo>
                    <a:pt x="553" y="6"/>
                  </a:lnTo>
                  <a:lnTo>
                    <a:pt x="586" y="6"/>
                  </a:lnTo>
                  <a:lnTo>
                    <a:pt x="624" y="4"/>
                  </a:lnTo>
                  <a:lnTo>
                    <a:pt x="662" y="4"/>
                  </a:lnTo>
                  <a:lnTo>
                    <a:pt x="700" y="4"/>
                  </a:lnTo>
                  <a:lnTo>
                    <a:pt x="735" y="3"/>
                  </a:lnTo>
                  <a:lnTo>
                    <a:pt x="768" y="2"/>
                  </a:lnTo>
                  <a:lnTo>
                    <a:pt x="793" y="0"/>
                  </a:lnTo>
                  <a:lnTo>
                    <a:pt x="793" y="47"/>
                  </a:lnTo>
                  <a:lnTo>
                    <a:pt x="740" y="47"/>
                  </a:lnTo>
                  <a:lnTo>
                    <a:pt x="700" y="47"/>
                  </a:lnTo>
                  <a:lnTo>
                    <a:pt x="667" y="49"/>
                  </a:lnTo>
                  <a:lnTo>
                    <a:pt x="642" y="53"/>
                  </a:lnTo>
                  <a:lnTo>
                    <a:pt x="622" y="58"/>
                  </a:lnTo>
                  <a:lnTo>
                    <a:pt x="609" y="65"/>
                  </a:lnTo>
                  <a:lnTo>
                    <a:pt x="600" y="73"/>
                  </a:lnTo>
                  <a:lnTo>
                    <a:pt x="593" y="83"/>
                  </a:lnTo>
                  <a:lnTo>
                    <a:pt x="591" y="95"/>
                  </a:lnTo>
                  <a:lnTo>
                    <a:pt x="590" y="107"/>
                  </a:lnTo>
                  <a:lnTo>
                    <a:pt x="590" y="123"/>
                  </a:lnTo>
                  <a:lnTo>
                    <a:pt x="590" y="123"/>
                  </a:lnTo>
                  <a:lnTo>
                    <a:pt x="590" y="818"/>
                  </a:lnTo>
                  <a:lnTo>
                    <a:pt x="630" y="805"/>
                  </a:lnTo>
                  <a:lnTo>
                    <a:pt x="667" y="788"/>
                  </a:lnTo>
                  <a:lnTo>
                    <a:pt x="698" y="766"/>
                  </a:lnTo>
                  <a:lnTo>
                    <a:pt x="724" y="740"/>
                  </a:lnTo>
                  <a:lnTo>
                    <a:pt x="748" y="711"/>
                  </a:lnTo>
                  <a:lnTo>
                    <a:pt x="768" y="677"/>
                  </a:lnTo>
                  <a:lnTo>
                    <a:pt x="783" y="642"/>
                  </a:lnTo>
                  <a:lnTo>
                    <a:pt x="795" y="605"/>
                  </a:lnTo>
                  <a:lnTo>
                    <a:pt x="804" y="565"/>
                  </a:lnTo>
                  <a:lnTo>
                    <a:pt x="811" y="524"/>
                  </a:lnTo>
                  <a:lnTo>
                    <a:pt x="813" y="481"/>
                  </a:lnTo>
                  <a:lnTo>
                    <a:pt x="815" y="439"/>
                  </a:lnTo>
                  <a:lnTo>
                    <a:pt x="816" y="394"/>
                  </a:lnTo>
                  <a:lnTo>
                    <a:pt x="820" y="354"/>
                  </a:lnTo>
                  <a:lnTo>
                    <a:pt x="827" y="320"/>
                  </a:lnTo>
                  <a:lnTo>
                    <a:pt x="833" y="292"/>
                  </a:lnTo>
                  <a:lnTo>
                    <a:pt x="842" y="269"/>
                  </a:lnTo>
                  <a:lnTo>
                    <a:pt x="853" y="251"/>
                  </a:lnTo>
                  <a:lnTo>
                    <a:pt x="863" y="235"/>
                  </a:lnTo>
                  <a:lnTo>
                    <a:pt x="876" y="223"/>
                  </a:lnTo>
                  <a:lnTo>
                    <a:pt x="889" y="216"/>
                  </a:lnTo>
                  <a:lnTo>
                    <a:pt x="903" y="209"/>
                  </a:lnTo>
                  <a:lnTo>
                    <a:pt x="916" y="205"/>
                  </a:lnTo>
                  <a:lnTo>
                    <a:pt x="930" y="203"/>
                  </a:lnTo>
                  <a:lnTo>
                    <a:pt x="944" y="203"/>
                  </a:lnTo>
                  <a:lnTo>
                    <a:pt x="958" y="202"/>
                  </a:lnTo>
                  <a:lnTo>
                    <a:pt x="1018" y="202"/>
                  </a:lnTo>
                  <a:lnTo>
                    <a:pt x="1031" y="202"/>
                  </a:lnTo>
                  <a:lnTo>
                    <a:pt x="1041" y="203"/>
                  </a:lnTo>
                  <a:lnTo>
                    <a:pt x="1049" y="205"/>
                  </a:lnTo>
                  <a:lnTo>
                    <a:pt x="1053" y="211"/>
                  </a:lnTo>
                  <a:lnTo>
                    <a:pt x="1056" y="220"/>
                  </a:lnTo>
                  <a:lnTo>
                    <a:pt x="1054" y="223"/>
                  </a:lnTo>
                  <a:lnTo>
                    <a:pt x="1053" y="227"/>
                  </a:lnTo>
                  <a:lnTo>
                    <a:pt x="1052" y="230"/>
                  </a:lnTo>
                  <a:lnTo>
                    <a:pt x="1049" y="232"/>
                  </a:lnTo>
                  <a:lnTo>
                    <a:pt x="1045" y="234"/>
                  </a:lnTo>
                  <a:lnTo>
                    <a:pt x="1043" y="235"/>
                  </a:lnTo>
                  <a:lnTo>
                    <a:pt x="1039" y="235"/>
                  </a:lnTo>
                  <a:lnTo>
                    <a:pt x="1035" y="236"/>
                  </a:lnTo>
                  <a:lnTo>
                    <a:pt x="1015" y="241"/>
                  </a:lnTo>
                  <a:lnTo>
                    <a:pt x="999" y="251"/>
                  </a:lnTo>
                  <a:lnTo>
                    <a:pt x="985" y="265"/>
                  </a:lnTo>
                  <a:lnTo>
                    <a:pt x="975" y="280"/>
                  </a:lnTo>
                  <a:lnTo>
                    <a:pt x="965" y="300"/>
                  </a:lnTo>
                  <a:lnTo>
                    <a:pt x="959" y="319"/>
                  </a:lnTo>
                  <a:lnTo>
                    <a:pt x="955" y="338"/>
                  </a:lnTo>
                  <a:lnTo>
                    <a:pt x="951" y="358"/>
                  </a:lnTo>
                  <a:lnTo>
                    <a:pt x="950" y="374"/>
                  </a:lnTo>
                  <a:lnTo>
                    <a:pt x="948" y="391"/>
                  </a:lnTo>
                  <a:lnTo>
                    <a:pt x="947" y="403"/>
                  </a:lnTo>
                  <a:lnTo>
                    <a:pt x="947" y="412"/>
                  </a:lnTo>
                  <a:lnTo>
                    <a:pt x="947" y="440"/>
                  </a:lnTo>
                  <a:lnTo>
                    <a:pt x="946" y="472"/>
                  </a:lnTo>
                  <a:lnTo>
                    <a:pt x="943" y="508"/>
                  </a:lnTo>
                  <a:lnTo>
                    <a:pt x="937" y="547"/>
                  </a:lnTo>
                  <a:lnTo>
                    <a:pt x="927" y="588"/>
                  </a:lnTo>
                  <a:lnTo>
                    <a:pt x="912" y="629"/>
                  </a:lnTo>
                  <a:lnTo>
                    <a:pt x="891" y="672"/>
                  </a:lnTo>
                  <a:lnTo>
                    <a:pt x="862" y="715"/>
                  </a:lnTo>
                  <a:lnTo>
                    <a:pt x="834" y="747"/>
                  </a:lnTo>
                  <a:lnTo>
                    <a:pt x="803" y="775"/>
                  </a:lnTo>
                  <a:lnTo>
                    <a:pt x="766" y="800"/>
                  </a:lnTo>
                  <a:lnTo>
                    <a:pt x="727" y="820"/>
                  </a:lnTo>
                  <a:lnTo>
                    <a:pt x="684" y="836"/>
                  </a:lnTo>
                  <a:lnTo>
                    <a:pt x="638" y="849"/>
                  </a:lnTo>
                  <a:lnTo>
                    <a:pt x="590" y="856"/>
                  </a:lnTo>
                  <a:lnTo>
                    <a:pt x="590" y="945"/>
                  </a:lnTo>
                  <a:lnTo>
                    <a:pt x="590" y="961"/>
                  </a:lnTo>
                  <a:lnTo>
                    <a:pt x="591" y="974"/>
                  </a:lnTo>
                  <a:lnTo>
                    <a:pt x="593" y="985"/>
                  </a:lnTo>
                  <a:lnTo>
                    <a:pt x="600" y="994"/>
                  </a:lnTo>
                  <a:lnTo>
                    <a:pt x="609" y="1002"/>
                  </a:lnTo>
                  <a:lnTo>
                    <a:pt x="622" y="1008"/>
                  </a:lnTo>
                  <a:lnTo>
                    <a:pt x="642" y="1014"/>
                  </a:lnTo>
                  <a:lnTo>
                    <a:pt x="667" y="1016"/>
                  </a:lnTo>
                  <a:lnTo>
                    <a:pt x="700" y="1019"/>
                  </a:lnTo>
                  <a:lnTo>
                    <a:pt x="740" y="1019"/>
                  </a:lnTo>
                  <a:lnTo>
                    <a:pt x="793" y="1019"/>
                  </a:lnTo>
                  <a:lnTo>
                    <a:pt x="793" y="1069"/>
                  </a:lnTo>
                  <a:lnTo>
                    <a:pt x="768" y="1066"/>
                  </a:lnTo>
                  <a:lnTo>
                    <a:pt x="735" y="1065"/>
                  </a:lnTo>
                  <a:lnTo>
                    <a:pt x="700" y="1065"/>
                  </a:lnTo>
                  <a:lnTo>
                    <a:pt x="660" y="1064"/>
                  </a:lnTo>
                  <a:lnTo>
                    <a:pt x="621" y="1064"/>
                  </a:lnTo>
                  <a:lnTo>
                    <a:pt x="584" y="1064"/>
                  </a:lnTo>
                  <a:lnTo>
                    <a:pt x="550" y="1064"/>
                  </a:lnTo>
                  <a:lnTo>
                    <a:pt x="523" y="1064"/>
                  </a:lnTo>
                  <a:lnTo>
                    <a:pt x="494" y="1064"/>
                  </a:lnTo>
                  <a:lnTo>
                    <a:pt x="461" y="1064"/>
                  </a:lnTo>
                  <a:lnTo>
                    <a:pt x="423" y="1064"/>
                  </a:lnTo>
                  <a:lnTo>
                    <a:pt x="385" y="1064"/>
                  </a:lnTo>
                  <a:lnTo>
                    <a:pt x="346" y="1065"/>
                  </a:lnTo>
                  <a:lnTo>
                    <a:pt x="311" y="1065"/>
                  </a:lnTo>
                  <a:lnTo>
                    <a:pt x="279" y="1066"/>
                  </a:lnTo>
                  <a:lnTo>
                    <a:pt x="254" y="1069"/>
                  </a:lnTo>
                  <a:lnTo>
                    <a:pt x="254" y="1019"/>
                  </a:lnTo>
                  <a:lnTo>
                    <a:pt x="307" y="1019"/>
                  </a:lnTo>
                  <a:lnTo>
                    <a:pt x="349" y="1019"/>
                  </a:lnTo>
                  <a:lnTo>
                    <a:pt x="380" y="1016"/>
                  </a:lnTo>
                  <a:lnTo>
                    <a:pt x="406" y="1014"/>
                  </a:lnTo>
                  <a:lnTo>
                    <a:pt x="425" y="1008"/>
                  </a:lnTo>
                  <a:lnTo>
                    <a:pt x="439" y="1002"/>
                  </a:lnTo>
                  <a:lnTo>
                    <a:pt x="448" y="994"/>
                  </a:lnTo>
                  <a:lnTo>
                    <a:pt x="453" y="984"/>
                  </a:lnTo>
                  <a:lnTo>
                    <a:pt x="456" y="972"/>
                  </a:lnTo>
                  <a:lnTo>
                    <a:pt x="457" y="959"/>
                  </a:lnTo>
                  <a:lnTo>
                    <a:pt x="457" y="945"/>
                  </a:lnTo>
                  <a:lnTo>
                    <a:pt x="457" y="856"/>
                  </a:lnTo>
                  <a:lnTo>
                    <a:pt x="411" y="849"/>
                  </a:lnTo>
                  <a:lnTo>
                    <a:pt x="368" y="837"/>
                  </a:lnTo>
                  <a:lnTo>
                    <a:pt x="326" y="820"/>
                  </a:lnTo>
                  <a:lnTo>
                    <a:pt x="287" y="801"/>
                  </a:lnTo>
                  <a:lnTo>
                    <a:pt x="252" y="776"/>
                  </a:lnTo>
                  <a:lnTo>
                    <a:pt x="219" y="748"/>
                  </a:lnTo>
                  <a:lnTo>
                    <a:pt x="190" y="715"/>
                  </a:lnTo>
                  <a:lnTo>
                    <a:pt x="165" y="673"/>
                  </a:lnTo>
                  <a:lnTo>
                    <a:pt x="146" y="632"/>
                  </a:lnTo>
                  <a:lnTo>
                    <a:pt x="131" y="593"/>
                  </a:lnTo>
                  <a:lnTo>
                    <a:pt x="122" y="555"/>
                  </a:lnTo>
                  <a:lnTo>
                    <a:pt x="116" y="521"/>
                  </a:lnTo>
                  <a:lnTo>
                    <a:pt x="112" y="490"/>
                  </a:lnTo>
                  <a:lnTo>
                    <a:pt x="110" y="466"/>
                  </a:lnTo>
                  <a:lnTo>
                    <a:pt x="110" y="448"/>
                  </a:lnTo>
                  <a:lnTo>
                    <a:pt x="108" y="401"/>
                  </a:lnTo>
                  <a:lnTo>
                    <a:pt x="105" y="363"/>
                  </a:lnTo>
                  <a:lnTo>
                    <a:pt x="100" y="330"/>
                  </a:lnTo>
                  <a:lnTo>
                    <a:pt x="93" y="305"/>
                  </a:lnTo>
                  <a:lnTo>
                    <a:pt x="85" y="284"/>
                  </a:lnTo>
                  <a:lnTo>
                    <a:pt x="76" y="267"/>
                  </a:lnTo>
                  <a:lnTo>
                    <a:pt x="66" y="256"/>
                  </a:lnTo>
                  <a:lnTo>
                    <a:pt x="54" y="247"/>
                  </a:lnTo>
                  <a:lnTo>
                    <a:pt x="42" y="241"/>
                  </a:lnTo>
                  <a:lnTo>
                    <a:pt x="29" y="238"/>
                  </a:lnTo>
                  <a:lnTo>
                    <a:pt x="15" y="236"/>
                  </a:lnTo>
                  <a:lnTo>
                    <a:pt x="9" y="234"/>
                  </a:lnTo>
                  <a:lnTo>
                    <a:pt x="6" y="231"/>
                  </a:lnTo>
                  <a:lnTo>
                    <a:pt x="2" y="227"/>
                  </a:lnTo>
                  <a:lnTo>
                    <a:pt x="0" y="223"/>
                  </a:lnTo>
                  <a:lnTo>
                    <a:pt x="0" y="220"/>
                  </a:lnTo>
                  <a:lnTo>
                    <a:pt x="2" y="211"/>
                  </a:lnTo>
                  <a:lnTo>
                    <a:pt x="7" y="205"/>
                  </a:lnTo>
                  <a:lnTo>
                    <a:pt x="16" y="203"/>
                  </a:lnTo>
                  <a:lnTo>
                    <a:pt x="26" y="202"/>
                  </a:lnTo>
                  <a:lnTo>
                    <a:pt x="40" y="202"/>
                  </a:lnTo>
                  <a:lnTo>
                    <a:pt x="100" y="202"/>
                  </a:lnTo>
                  <a:lnTo>
                    <a:pt x="117" y="203"/>
                  </a:lnTo>
                  <a:lnTo>
                    <a:pt x="134" y="205"/>
                  </a:lnTo>
                  <a:lnTo>
                    <a:pt x="151" y="209"/>
                  </a:lnTo>
                  <a:lnTo>
                    <a:pt x="167" y="217"/>
                  </a:lnTo>
                  <a:lnTo>
                    <a:pt x="182" y="227"/>
                  </a:lnTo>
                  <a:lnTo>
                    <a:pt x="197" y="240"/>
                  </a:lnTo>
                  <a:lnTo>
                    <a:pt x="208" y="258"/>
                  </a:lnTo>
                  <a:lnTo>
                    <a:pt x="219" y="280"/>
                  </a:lnTo>
                  <a:lnTo>
                    <a:pt x="228" y="307"/>
                  </a:lnTo>
                  <a:lnTo>
                    <a:pt x="235" y="339"/>
                  </a:lnTo>
                  <a:lnTo>
                    <a:pt x="239" y="377"/>
                  </a:lnTo>
                  <a:lnTo>
                    <a:pt x="240" y="421"/>
                  </a:lnTo>
                  <a:lnTo>
                    <a:pt x="240" y="443"/>
                  </a:lnTo>
                  <a:lnTo>
                    <a:pt x="241" y="468"/>
                  </a:lnTo>
                  <a:lnTo>
                    <a:pt x="243" y="495"/>
                  </a:lnTo>
                  <a:lnTo>
                    <a:pt x="245" y="525"/>
                  </a:lnTo>
                  <a:lnTo>
                    <a:pt x="250" y="556"/>
                  </a:lnTo>
                  <a:lnTo>
                    <a:pt x="257" y="588"/>
                  </a:lnTo>
                  <a:lnTo>
                    <a:pt x="265" y="620"/>
                  </a:lnTo>
                  <a:lnTo>
                    <a:pt x="277" y="653"/>
                  </a:lnTo>
                  <a:lnTo>
                    <a:pt x="291" y="684"/>
                  </a:lnTo>
                  <a:lnTo>
                    <a:pt x="309" y="713"/>
                  </a:lnTo>
                  <a:lnTo>
                    <a:pt x="330" y="740"/>
                  </a:lnTo>
                  <a:lnTo>
                    <a:pt x="355" y="765"/>
                  </a:lnTo>
                  <a:lnTo>
                    <a:pt x="384" y="787"/>
                  </a:lnTo>
                  <a:lnTo>
                    <a:pt x="418" y="804"/>
                  </a:lnTo>
                  <a:lnTo>
                    <a:pt x="457" y="818"/>
                  </a:lnTo>
                  <a:lnTo>
                    <a:pt x="457" y="123"/>
                  </a:lnTo>
                  <a:lnTo>
                    <a:pt x="457" y="107"/>
                  </a:lnTo>
                  <a:lnTo>
                    <a:pt x="456" y="95"/>
                  </a:lnTo>
                  <a:lnTo>
                    <a:pt x="453" y="83"/>
                  </a:lnTo>
                  <a:lnTo>
                    <a:pt x="448" y="73"/>
                  </a:lnTo>
                  <a:lnTo>
                    <a:pt x="439" y="65"/>
                  </a:lnTo>
                  <a:lnTo>
                    <a:pt x="425" y="58"/>
                  </a:lnTo>
                  <a:lnTo>
                    <a:pt x="406" y="53"/>
                  </a:lnTo>
                  <a:lnTo>
                    <a:pt x="380" y="49"/>
                  </a:lnTo>
                  <a:lnTo>
                    <a:pt x="349" y="47"/>
                  </a:lnTo>
                  <a:lnTo>
                    <a:pt x="307" y="47"/>
                  </a:lnTo>
                  <a:lnTo>
                    <a:pt x="254" y="47"/>
                  </a:lnTo>
                  <a:lnTo>
                    <a:pt x="2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34"/>
            <p:cNvSpPr>
              <a:spLocks/>
            </p:cNvSpPr>
            <p:nvPr/>
          </p:nvSpPr>
          <p:spPr bwMode="auto">
            <a:xfrm>
              <a:off x="3007" y="4045"/>
              <a:ext cx="599" cy="1007"/>
            </a:xfrm>
            <a:custGeom>
              <a:avLst/>
              <a:gdLst/>
              <a:ahLst/>
              <a:cxnLst>
                <a:cxn ang="0">
                  <a:pos x="533" y="8"/>
                </a:cxn>
                <a:cxn ang="0">
                  <a:pos x="586" y="43"/>
                </a:cxn>
                <a:cxn ang="0">
                  <a:pos x="596" y="100"/>
                </a:cxn>
                <a:cxn ang="0">
                  <a:pos x="565" y="139"/>
                </a:cxn>
                <a:cxn ang="0">
                  <a:pos x="516" y="146"/>
                </a:cxn>
                <a:cxn ang="0">
                  <a:pos x="489" y="107"/>
                </a:cxn>
                <a:cxn ang="0">
                  <a:pos x="494" y="84"/>
                </a:cxn>
                <a:cxn ang="0">
                  <a:pos x="522" y="53"/>
                </a:cxn>
                <a:cxn ang="0">
                  <a:pos x="506" y="34"/>
                </a:cxn>
                <a:cxn ang="0">
                  <a:pos x="467" y="36"/>
                </a:cxn>
                <a:cxn ang="0">
                  <a:pos x="429" y="80"/>
                </a:cxn>
                <a:cxn ang="0">
                  <a:pos x="418" y="128"/>
                </a:cxn>
                <a:cxn ang="0">
                  <a:pos x="402" y="214"/>
                </a:cxn>
                <a:cxn ang="0">
                  <a:pos x="489" y="303"/>
                </a:cxn>
                <a:cxn ang="0">
                  <a:pos x="522" y="310"/>
                </a:cxn>
                <a:cxn ang="0">
                  <a:pos x="518" y="338"/>
                </a:cxn>
                <a:cxn ang="0">
                  <a:pos x="489" y="343"/>
                </a:cxn>
                <a:cxn ang="0">
                  <a:pos x="376" y="343"/>
                </a:cxn>
                <a:cxn ang="0">
                  <a:pos x="312" y="692"/>
                </a:cxn>
                <a:cxn ang="0">
                  <a:pos x="300" y="749"/>
                </a:cxn>
                <a:cxn ang="0">
                  <a:pos x="278" y="830"/>
                </a:cxn>
                <a:cxn ang="0">
                  <a:pos x="245" y="909"/>
                </a:cxn>
                <a:cxn ang="0">
                  <a:pos x="215" y="952"/>
                </a:cxn>
                <a:cxn ang="0">
                  <a:pos x="159" y="995"/>
                </a:cxn>
                <a:cxn ang="0">
                  <a:pos x="87" y="1006"/>
                </a:cxn>
                <a:cxn ang="0">
                  <a:pos x="27" y="980"/>
                </a:cxn>
                <a:cxn ang="0">
                  <a:pos x="0" y="928"/>
                </a:cxn>
                <a:cxn ang="0">
                  <a:pos x="21" y="878"/>
                </a:cxn>
                <a:cxn ang="0">
                  <a:pos x="66" y="860"/>
                </a:cxn>
                <a:cxn ang="0">
                  <a:pos x="108" y="885"/>
                </a:cxn>
                <a:cxn ang="0">
                  <a:pos x="109" y="914"/>
                </a:cxn>
                <a:cxn ang="0">
                  <a:pos x="91" y="946"/>
                </a:cxn>
                <a:cxn ang="0">
                  <a:pos x="76" y="971"/>
                </a:cxn>
                <a:cxn ang="0">
                  <a:pos x="110" y="976"/>
                </a:cxn>
                <a:cxn ang="0">
                  <a:pos x="154" y="953"/>
                </a:cxn>
                <a:cxn ang="0">
                  <a:pos x="177" y="906"/>
                </a:cxn>
                <a:cxn ang="0">
                  <a:pos x="189" y="868"/>
                </a:cxn>
                <a:cxn ang="0">
                  <a:pos x="206" y="783"/>
                </a:cxn>
                <a:cxn ang="0">
                  <a:pos x="228" y="667"/>
                </a:cxn>
                <a:cxn ang="0">
                  <a:pos x="252" y="543"/>
                </a:cxn>
                <a:cxn ang="0">
                  <a:pos x="271" y="433"/>
                </a:cxn>
                <a:cxn ang="0">
                  <a:pos x="285" y="361"/>
                </a:cxn>
                <a:cxn ang="0">
                  <a:pos x="203" y="343"/>
                </a:cxn>
                <a:cxn ang="0">
                  <a:pos x="175" y="339"/>
                </a:cxn>
                <a:cxn ang="0">
                  <a:pos x="171" y="316"/>
                </a:cxn>
                <a:cxn ang="0">
                  <a:pos x="193" y="303"/>
                </a:cxn>
                <a:cxn ang="0">
                  <a:pos x="304" y="259"/>
                </a:cxn>
                <a:cxn ang="0">
                  <a:pos x="324" y="161"/>
                </a:cxn>
                <a:cxn ang="0">
                  <a:pos x="343" y="101"/>
                </a:cxn>
                <a:cxn ang="0">
                  <a:pos x="388" y="39"/>
                </a:cxn>
                <a:cxn ang="0">
                  <a:pos x="460" y="3"/>
                </a:cxn>
              </a:cxnLst>
              <a:rect l="0" t="0" r="r" b="b"/>
              <a:pathLst>
                <a:path w="599" h="1007">
                  <a:moveTo>
                    <a:pt x="486" y="0"/>
                  </a:moveTo>
                  <a:lnTo>
                    <a:pt x="510" y="3"/>
                  </a:lnTo>
                  <a:lnTo>
                    <a:pt x="533" y="8"/>
                  </a:lnTo>
                  <a:lnTo>
                    <a:pt x="554" y="16"/>
                  </a:lnTo>
                  <a:lnTo>
                    <a:pt x="573" y="27"/>
                  </a:lnTo>
                  <a:lnTo>
                    <a:pt x="586" y="43"/>
                  </a:lnTo>
                  <a:lnTo>
                    <a:pt x="595" y="60"/>
                  </a:lnTo>
                  <a:lnTo>
                    <a:pt x="599" y="80"/>
                  </a:lnTo>
                  <a:lnTo>
                    <a:pt x="596" y="100"/>
                  </a:lnTo>
                  <a:lnTo>
                    <a:pt x="588" y="116"/>
                  </a:lnTo>
                  <a:lnTo>
                    <a:pt x="578" y="129"/>
                  </a:lnTo>
                  <a:lnTo>
                    <a:pt x="565" y="139"/>
                  </a:lnTo>
                  <a:lnTo>
                    <a:pt x="549" y="146"/>
                  </a:lnTo>
                  <a:lnTo>
                    <a:pt x="533" y="148"/>
                  </a:lnTo>
                  <a:lnTo>
                    <a:pt x="516" y="146"/>
                  </a:lnTo>
                  <a:lnTo>
                    <a:pt x="502" y="137"/>
                  </a:lnTo>
                  <a:lnTo>
                    <a:pt x="491" y="124"/>
                  </a:lnTo>
                  <a:lnTo>
                    <a:pt x="489" y="107"/>
                  </a:lnTo>
                  <a:lnTo>
                    <a:pt x="489" y="102"/>
                  </a:lnTo>
                  <a:lnTo>
                    <a:pt x="490" y="94"/>
                  </a:lnTo>
                  <a:lnTo>
                    <a:pt x="494" y="84"/>
                  </a:lnTo>
                  <a:lnTo>
                    <a:pt x="499" y="74"/>
                  </a:lnTo>
                  <a:lnTo>
                    <a:pt x="508" y="62"/>
                  </a:lnTo>
                  <a:lnTo>
                    <a:pt x="522" y="53"/>
                  </a:lnTo>
                  <a:lnTo>
                    <a:pt x="539" y="45"/>
                  </a:lnTo>
                  <a:lnTo>
                    <a:pt x="522" y="38"/>
                  </a:lnTo>
                  <a:lnTo>
                    <a:pt x="506" y="34"/>
                  </a:lnTo>
                  <a:lnTo>
                    <a:pt x="493" y="32"/>
                  </a:lnTo>
                  <a:lnTo>
                    <a:pt x="486" y="32"/>
                  </a:lnTo>
                  <a:lnTo>
                    <a:pt x="467" y="36"/>
                  </a:lnTo>
                  <a:lnTo>
                    <a:pt x="448" y="47"/>
                  </a:lnTo>
                  <a:lnTo>
                    <a:pt x="435" y="62"/>
                  </a:lnTo>
                  <a:lnTo>
                    <a:pt x="429" y="80"/>
                  </a:lnTo>
                  <a:lnTo>
                    <a:pt x="426" y="93"/>
                  </a:lnTo>
                  <a:lnTo>
                    <a:pt x="422" y="109"/>
                  </a:lnTo>
                  <a:lnTo>
                    <a:pt x="418" y="128"/>
                  </a:lnTo>
                  <a:lnTo>
                    <a:pt x="414" y="151"/>
                  </a:lnTo>
                  <a:lnTo>
                    <a:pt x="409" y="179"/>
                  </a:lnTo>
                  <a:lnTo>
                    <a:pt x="402" y="214"/>
                  </a:lnTo>
                  <a:lnTo>
                    <a:pt x="395" y="255"/>
                  </a:lnTo>
                  <a:lnTo>
                    <a:pt x="385" y="303"/>
                  </a:lnTo>
                  <a:lnTo>
                    <a:pt x="489" y="303"/>
                  </a:lnTo>
                  <a:lnTo>
                    <a:pt x="503" y="304"/>
                  </a:lnTo>
                  <a:lnTo>
                    <a:pt x="515" y="306"/>
                  </a:lnTo>
                  <a:lnTo>
                    <a:pt x="522" y="310"/>
                  </a:lnTo>
                  <a:lnTo>
                    <a:pt x="523" y="319"/>
                  </a:lnTo>
                  <a:lnTo>
                    <a:pt x="522" y="330"/>
                  </a:lnTo>
                  <a:lnTo>
                    <a:pt x="518" y="338"/>
                  </a:lnTo>
                  <a:lnTo>
                    <a:pt x="511" y="342"/>
                  </a:lnTo>
                  <a:lnTo>
                    <a:pt x="501" y="343"/>
                  </a:lnTo>
                  <a:lnTo>
                    <a:pt x="489" y="343"/>
                  </a:lnTo>
                  <a:lnTo>
                    <a:pt x="376" y="343"/>
                  </a:lnTo>
                  <a:lnTo>
                    <a:pt x="376" y="343"/>
                  </a:lnTo>
                  <a:lnTo>
                    <a:pt x="376" y="343"/>
                  </a:lnTo>
                  <a:lnTo>
                    <a:pt x="376" y="343"/>
                  </a:lnTo>
                  <a:lnTo>
                    <a:pt x="313" y="685"/>
                  </a:lnTo>
                  <a:lnTo>
                    <a:pt x="312" y="692"/>
                  </a:lnTo>
                  <a:lnTo>
                    <a:pt x="309" y="707"/>
                  </a:lnTo>
                  <a:lnTo>
                    <a:pt x="305" y="726"/>
                  </a:lnTo>
                  <a:lnTo>
                    <a:pt x="300" y="749"/>
                  </a:lnTo>
                  <a:lnTo>
                    <a:pt x="294" y="775"/>
                  </a:lnTo>
                  <a:lnTo>
                    <a:pt x="286" y="802"/>
                  </a:lnTo>
                  <a:lnTo>
                    <a:pt x="278" y="830"/>
                  </a:lnTo>
                  <a:lnTo>
                    <a:pt x="268" y="859"/>
                  </a:lnTo>
                  <a:lnTo>
                    <a:pt x="257" y="886"/>
                  </a:lnTo>
                  <a:lnTo>
                    <a:pt x="245" y="909"/>
                  </a:lnTo>
                  <a:lnTo>
                    <a:pt x="239" y="921"/>
                  </a:lnTo>
                  <a:lnTo>
                    <a:pt x="228" y="935"/>
                  </a:lnTo>
                  <a:lnTo>
                    <a:pt x="215" y="952"/>
                  </a:lnTo>
                  <a:lnTo>
                    <a:pt x="199" y="967"/>
                  </a:lnTo>
                  <a:lnTo>
                    <a:pt x="180" y="982"/>
                  </a:lnTo>
                  <a:lnTo>
                    <a:pt x="159" y="995"/>
                  </a:lnTo>
                  <a:lnTo>
                    <a:pt x="137" y="1004"/>
                  </a:lnTo>
                  <a:lnTo>
                    <a:pt x="110" y="1007"/>
                  </a:lnTo>
                  <a:lnTo>
                    <a:pt x="87" y="1006"/>
                  </a:lnTo>
                  <a:lnTo>
                    <a:pt x="63" y="1001"/>
                  </a:lnTo>
                  <a:lnTo>
                    <a:pt x="44" y="992"/>
                  </a:lnTo>
                  <a:lnTo>
                    <a:pt x="27" y="980"/>
                  </a:lnTo>
                  <a:lnTo>
                    <a:pt x="12" y="966"/>
                  </a:lnTo>
                  <a:lnTo>
                    <a:pt x="4" y="949"/>
                  </a:lnTo>
                  <a:lnTo>
                    <a:pt x="0" y="928"/>
                  </a:lnTo>
                  <a:lnTo>
                    <a:pt x="3" y="909"/>
                  </a:lnTo>
                  <a:lnTo>
                    <a:pt x="11" y="892"/>
                  </a:lnTo>
                  <a:lnTo>
                    <a:pt x="21" y="878"/>
                  </a:lnTo>
                  <a:lnTo>
                    <a:pt x="34" y="869"/>
                  </a:lnTo>
                  <a:lnTo>
                    <a:pt x="50" y="863"/>
                  </a:lnTo>
                  <a:lnTo>
                    <a:pt x="66" y="860"/>
                  </a:lnTo>
                  <a:lnTo>
                    <a:pt x="83" y="863"/>
                  </a:lnTo>
                  <a:lnTo>
                    <a:pt x="97" y="872"/>
                  </a:lnTo>
                  <a:lnTo>
                    <a:pt x="108" y="885"/>
                  </a:lnTo>
                  <a:lnTo>
                    <a:pt x="110" y="901"/>
                  </a:lnTo>
                  <a:lnTo>
                    <a:pt x="110" y="906"/>
                  </a:lnTo>
                  <a:lnTo>
                    <a:pt x="109" y="914"/>
                  </a:lnTo>
                  <a:lnTo>
                    <a:pt x="105" y="924"/>
                  </a:lnTo>
                  <a:lnTo>
                    <a:pt x="100" y="935"/>
                  </a:lnTo>
                  <a:lnTo>
                    <a:pt x="91" y="946"/>
                  </a:lnTo>
                  <a:lnTo>
                    <a:pt x="78" y="955"/>
                  </a:lnTo>
                  <a:lnTo>
                    <a:pt x="61" y="963"/>
                  </a:lnTo>
                  <a:lnTo>
                    <a:pt x="76" y="971"/>
                  </a:lnTo>
                  <a:lnTo>
                    <a:pt x="92" y="973"/>
                  </a:lnTo>
                  <a:lnTo>
                    <a:pt x="105" y="975"/>
                  </a:lnTo>
                  <a:lnTo>
                    <a:pt x="110" y="976"/>
                  </a:lnTo>
                  <a:lnTo>
                    <a:pt x="127" y="972"/>
                  </a:lnTo>
                  <a:lnTo>
                    <a:pt x="142" y="964"/>
                  </a:lnTo>
                  <a:lnTo>
                    <a:pt x="154" y="953"/>
                  </a:lnTo>
                  <a:lnTo>
                    <a:pt x="163" y="939"/>
                  </a:lnTo>
                  <a:lnTo>
                    <a:pt x="172" y="922"/>
                  </a:lnTo>
                  <a:lnTo>
                    <a:pt x="177" y="906"/>
                  </a:lnTo>
                  <a:lnTo>
                    <a:pt x="182" y="891"/>
                  </a:lnTo>
                  <a:lnTo>
                    <a:pt x="186" y="878"/>
                  </a:lnTo>
                  <a:lnTo>
                    <a:pt x="189" y="868"/>
                  </a:lnTo>
                  <a:lnTo>
                    <a:pt x="194" y="843"/>
                  </a:lnTo>
                  <a:lnTo>
                    <a:pt x="199" y="815"/>
                  </a:lnTo>
                  <a:lnTo>
                    <a:pt x="206" y="783"/>
                  </a:lnTo>
                  <a:lnTo>
                    <a:pt x="214" y="747"/>
                  </a:lnTo>
                  <a:lnTo>
                    <a:pt x="220" y="708"/>
                  </a:lnTo>
                  <a:lnTo>
                    <a:pt x="228" y="667"/>
                  </a:lnTo>
                  <a:lnTo>
                    <a:pt x="236" y="625"/>
                  </a:lnTo>
                  <a:lnTo>
                    <a:pt x="244" y="584"/>
                  </a:lnTo>
                  <a:lnTo>
                    <a:pt x="252" y="543"/>
                  </a:lnTo>
                  <a:lnTo>
                    <a:pt x="258" y="504"/>
                  </a:lnTo>
                  <a:lnTo>
                    <a:pt x="265" y="467"/>
                  </a:lnTo>
                  <a:lnTo>
                    <a:pt x="271" y="433"/>
                  </a:lnTo>
                  <a:lnTo>
                    <a:pt x="277" y="405"/>
                  </a:lnTo>
                  <a:lnTo>
                    <a:pt x="282" y="379"/>
                  </a:lnTo>
                  <a:lnTo>
                    <a:pt x="285" y="361"/>
                  </a:lnTo>
                  <a:lnTo>
                    <a:pt x="287" y="348"/>
                  </a:lnTo>
                  <a:lnTo>
                    <a:pt x="288" y="343"/>
                  </a:lnTo>
                  <a:lnTo>
                    <a:pt x="203" y="343"/>
                  </a:lnTo>
                  <a:lnTo>
                    <a:pt x="192" y="343"/>
                  </a:lnTo>
                  <a:lnTo>
                    <a:pt x="182" y="342"/>
                  </a:lnTo>
                  <a:lnTo>
                    <a:pt x="175" y="339"/>
                  </a:lnTo>
                  <a:lnTo>
                    <a:pt x="171" y="335"/>
                  </a:lnTo>
                  <a:lnTo>
                    <a:pt x="168" y="328"/>
                  </a:lnTo>
                  <a:lnTo>
                    <a:pt x="171" y="316"/>
                  </a:lnTo>
                  <a:lnTo>
                    <a:pt x="175" y="308"/>
                  </a:lnTo>
                  <a:lnTo>
                    <a:pt x="182" y="306"/>
                  </a:lnTo>
                  <a:lnTo>
                    <a:pt x="193" y="303"/>
                  </a:lnTo>
                  <a:lnTo>
                    <a:pt x="206" y="303"/>
                  </a:lnTo>
                  <a:lnTo>
                    <a:pt x="296" y="303"/>
                  </a:lnTo>
                  <a:lnTo>
                    <a:pt x="304" y="259"/>
                  </a:lnTo>
                  <a:lnTo>
                    <a:pt x="311" y="221"/>
                  </a:lnTo>
                  <a:lnTo>
                    <a:pt x="317" y="188"/>
                  </a:lnTo>
                  <a:lnTo>
                    <a:pt x="324" y="161"/>
                  </a:lnTo>
                  <a:lnTo>
                    <a:pt x="329" y="138"/>
                  </a:lnTo>
                  <a:lnTo>
                    <a:pt x="336" y="119"/>
                  </a:lnTo>
                  <a:lnTo>
                    <a:pt x="343" y="101"/>
                  </a:lnTo>
                  <a:lnTo>
                    <a:pt x="351" y="84"/>
                  </a:lnTo>
                  <a:lnTo>
                    <a:pt x="368" y="60"/>
                  </a:lnTo>
                  <a:lnTo>
                    <a:pt x="388" y="39"/>
                  </a:lnTo>
                  <a:lnTo>
                    <a:pt x="410" y="22"/>
                  </a:lnTo>
                  <a:lnTo>
                    <a:pt x="435" y="11"/>
                  </a:lnTo>
                  <a:lnTo>
                    <a:pt x="460" y="3"/>
                  </a:lnTo>
                  <a:lnTo>
                    <a:pt x="48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35"/>
            <p:cNvSpPr>
              <a:spLocks noEditPoints="1"/>
            </p:cNvSpPr>
            <p:nvPr/>
          </p:nvSpPr>
          <p:spPr bwMode="auto">
            <a:xfrm>
              <a:off x="2977" y="5283"/>
              <a:ext cx="343" cy="743"/>
            </a:xfrm>
            <a:custGeom>
              <a:avLst/>
              <a:gdLst/>
              <a:ahLst/>
              <a:cxnLst>
                <a:cxn ang="0">
                  <a:pos x="220" y="259"/>
                </a:cxn>
                <a:cxn ang="0">
                  <a:pos x="267" y="316"/>
                </a:cxn>
                <a:cxn ang="0">
                  <a:pos x="269" y="363"/>
                </a:cxn>
                <a:cxn ang="0">
                  <a:pos x="258" y="395"/>
                </a:cxn>
                <a:cxn ang="0">
                  <a:pos x="236" y="451"/>
                </a:cxn>
                <a:cxn ang="0">
                  <a:pos x="215" y="504"/>
                </a:cxn>
                <a:cxn ang="0">
                  <a:pos x="164" y="627"/>
                </a:cxn>
                <a:cxn ang="0">
                  <a:pos x="156" y="688"/>
                </a:cxn>
                <a:cxn ang="0">
                  <a:pos x="172" y="713"/>
                </a:cxn>
                <a:cxn ang="0">
                  <a:pos x="223" y="703"/>
                </a:cxn>
                <a:cxn ang="0">
                  <a:pos x="277" y="644"/>
                </a:cxn>
                <a:cxn ang="0">
                  <a:pos x="307" y="572"/>
                </a:cxn>
                <a:cxn ang="0">
                  <a:pos x="326" y="562"/>
                </a:cxn>
                <a:cxn ang="0">
                  <a:pos x="332" y="562"/>
                </a:cxn>
                <a:cxn ang="0">
                  <a:pos x="339" y="566"/>
                </a:cxn>
                <a:cxn ang="0">
                  <a:pos x="343" y="576"/>
                </a:cxn>
                <a:cxn ang="0">
                  <a:pos x="334" y="609"/>
                </a:cxn>
                <a:cxn ang="0">
                  <a:pos x="304" y="666"/>
                </a:cxn>
                <a:cxn ang="0">
                  <a:pos x="254" y="720"/>
                </a:cxn>
                <a:cxn ang="0">
                  <a:pos x="181" y="743"/>
                </a:cxn>
                <a:cxn ang="0">
                  <a:pos x="104" y="716"/>
                </a:cxn>
                <a:cxn ang="0">
                  <a:pos x="74" y="651"/>
                </a:cxn>
                <a:cxn ang="0">
                  <a:pos x="83" y="603"/>
                </a:cxn>
                <a:cxn ang="0">
                  <a:pos x="165" y="399"/>
                </a:cxn>
                <a:cxn ang="0">
                  <a:pos x="184" y="348"/>
                </a:cxn>
                <a:cxn ang="0">
                  <a:pos x="189" y="316"/>
                </a:cxn>
                <a:cxn ang="0">
                  <a:pos x="178" y="282"/>
                </a:cxn>
                <a:cxn ang="0">
                  <a:pos x="143" y="278"/>
                </a:cxn>
                <a:cxn ang="0">
                  <a:pos x="87" y="318"/>
                </a:cxn>
                <a:cxn ang="0">
                  <a:pos x="41" y="411"/>
                </a:cxn>
                <a:cxn ang="0">
                  <a:pos x="37" y="424"/>
                </a:cxn>
                <a:cxn ang="0">
                  <a:pos x="26" y="429"/>
                </a:cxn>
                <a:cxn ang="0">
                  <a:pos x="16" y="429"/>
                </a:cxn>
                <a:cxn ang="0">
                  <a:pos x="8" y="426"/>
                </a:cxn>
                <a:cxn ang="0">
                  <a:pos x="2" y="419"/>
                </a:cxn>
                <a:cxn ang="0">
                  <a:pos x="5" y="395"/>
                </a:cxn>
                <a:cxn ang="0">
                  <a:pos x="29" y="344"/>
                </a:cxn>
                <a:cxn ang="0">
                  <a:pos x="74" y="286"/>
                </a:cxn>
                <a:cxn ang="0">
                  <a:pos x="139" y="250"/>
                </a:cxn>
                <a:cxn ang="0">
                  <a:pos x="283" y="2"/>
                </a:cxn>
                <a:cxn ang="0">
                  <a:pos x="309" y="24"/>
                </a:cxn>
                <a:cxn ang="0">
                  <a:pos x="313" y="42"/>
                </a:cxn>
                <a:cxn ang="0">
                  <a:pos x="287" y="91"/>
                </a:cxn>
                <a:cxn ang="0">
                  <a:pos x="235" y="102"/>
                </a:cxn>
                <a:cxn ang="0">
                  <a:pos x="207" y="72"/>
                </a:cxn>
                <a:cxn ang="0">
                  <a:pos x="219" y="24"/>
                </a:cxn>
                <a:cxn ang="0">
                  <a:pos x="269" y="0"/>
                </a:cxn>
              </a:cxnLst>
              <a:rect l="0" t="0" r="r" b="b"/>
              <a:pathLst>
                <a:path w="343" h="743">
                  <a:moveTo>
                    <a:pt x="165" y="247"/>
                  </a:moveTo>
                  <a:lnTo>
                    <a:pt x="194" y="250"/>
                  </a:lnTo>
                  <a:lnTo>
                    <a:pt x="220" y="259"/>
                  </a:lnTo>
                  <a:lnTo>
                    <a:pt x="241" y="274"/>
                  </a:lnTo>
                  <a:lnTo>
                    <a:pt x="257" y="292"/>
                  </a:lnTo>
                  <a:lnTo>
                    <a:pt x="267" y="316"/>
                  </a:lnTo>
                  <a:lnTo>
                    <a:pt x="271" y="340"/>
                  </a:lnTo>
                  <a:lnTo>
                    <a:pt x="270" y="352"/>
                  </a:lnTo>
                  <a:lnTo>
                    <a:pt x="269" y="363"/>
                  </a:lnTo>
                  <a:lnTo>
                    <a:pt x="266" y="375"/>
                  </a:lnTo>
                  <a:lnTo>
                    <a:pt x="263" y="383"/>
                  </a:lnTo>
                  <a:lnTo>
                    <a:pt x="258" y="395"/>
                  </a:lnTo>
                  <a:lnTo>
                    <a:pt x="252" y="412"/>
                  </a:lnTo>
                  <a:lnTo>
                    <a:pt x="244" y="432"/>
                  </a:lnTo>
                  <a:lnTo>
                    <a:pt x="236" y="451"/>
                  </a:lnTo>
                  <a:lnTo>
                    <a:pt x="228" y="470"/>
                  </a:lnTo>
                  <a:lnTo>
                    <a:pt x="222" y="490"/>
                  </a:lnTo>
                  <a:lnTo>
                    <a:pt x="215" y="504"/>
                  </a:lnTo>
                  <a:lnTo>
                    <a:pt x="211" y="515"/>
                  </a:lnTo>
                  <a:lnTo>
                    <a:pt x="173" y="603"/>
                  </a:lnTo>
                  <a:lnTo>
                    <a:pt x="164" y="627"/>
                  </a:lnTo>
                  <a:lnTo>
                    <a:pt x="159" y="651"/>
                  </a:lnTo>
                  <a:lnTo>
                    <a:pt x="156" y="675"/>
                  </a:lnTo>
                  <a:lnTo>
                    <a:pt x="156" y="688"/>
                  </a:lnTo>
                  <a:lnTo>
                    <a:pt x="159" y="700"/>
                  </a:lnTo>
                  <a:lnTo>
                    <a:pt x="164" y="707"/>
                  </a:lnTo>
                  <a:lnTo>
                    <a:pt x="172" y="713"/>
                  </a:lnTo>
                  <a:lnTo>
                    <a:pt x="184" y="714"/>
                  </a:lnTo>
                  <a:lnTo>
                    <a:pt x="203" y="711"/>
                  </a:lnTo>
                  <a:lnTo>
                    <a:pt x="223" y="703"/>
                  </a:lnTo>
                  <a:lnTo>
                    <a:pt x="241" y="689"/>
                  </a:lnTo>
                  <a:lnTo>
                    <a:pt x="260" y="670"/>
                  </a:lnTo>
                  <a:lnTo>
                    <a:pt x="277" y="644"/>
                  </a:lnTo>
                  <a:lnTo>
                    <a:pt x="291" y="615"/>
                  </a:lnTo>
                  <a:lnTo>
                    <a:pt x="303" y="578"/>
                  </a:lnTo>
                  <a:lnTo>
                    <a:pt x="307" y="572"/>
                  </a:lnTo>
                  <a:lnTo>
                    <a:pt x="309" y="567"/>
                  </a:lnTo>
                  <a:lnTo>
                    <a:pt x="316" y="563"/>
                  </a:lnTo>
                  <a:lnTo>
                    <a:pt x="326" y="562"/>
                  </a:lnTo>
                  <a:lnTo>
                    <a:pt x="328" y="562"/>
                  </a:lnTo>
                  <a:lnTo>
                    <a:pt x="329" y="562"/>
                  </a:lnTo>
                  <a:lnTo>
                    <a:pt x="332" y="562"/>
                  </a:lnTo>
                  <a:lnTo>
                    <a:pt x="334" y="563"/>
                  </a:lnTo>
                  <a:lnTo>
                    <a:pt x="337" y="564"/>
                  </a:lnTo>
                  <a:lnTo>
                    <a:pt x="339" y="566"/>
                  </a:lnTo>
                  <a:lnTo>
                    <a:pt x="342" y="568"/>
                  </a:lnTo>
                  <a:lnTo>
                    <a:pt x="343" y="572"/>
                  </a:lnTo>
                  <a:lnTo>
                    <a:pt x="343" y="576"/>
                  </a:lnTo>
                  <a:lnTo>
                    <a:pt x="342" y="582"/>
                  </a:lnTo>
                  <a:lnTo>
                    <a:pt x="339" y="594"/>
                  </a:lnTo>
                  <a:lnTo>
                    <a:pt x="334" y="609"/>
                  </a:lnTo>
                  <a:lnTo>
                    <a:pt x="326" y="626"/>
                  </a:lnTo>
                  <a:lnTo>
                    <a:pt x="316" y="645"/>
                  </a:lnTo>
                  <a:lnTo>
                    <a:pt x="304" y="666"/>
                  </a:lnTo>
                  <a:lnTo>
                    <a:pt x="290" y="685"/>
                  </a:lnTo>
                  <a:lnTo>
                    <a:pt x="273" y="703"/>
                  </a:lnTo>
                  <a:lnTo>
                    <a:pt x="254" y="720"/>
                  </a:lnTo>
                  <a:lnTo>
                    <a:pt x="232" y="732"/>
                  </a:lnTo>
                  <a:lnTo>
                    <a:pt x="207" y="741"/>
                  </a:lnTo>
                  <a:lnTo>
                    <a:pt x="181" y="743"/>
                  </a:lnTo>
                  <a:lnTo>
                    <a:pt x="151" y="741"/>
                  </a:lnTo>
                  <a:lnTo>
                    <a:pt x="125" y="731"/>
                  </a:lnTo>
                  <a:lnTo>
                    <a:pt x="104" y="716"/>
                  </a:lnTo>
                  <a:lnTo>
                    <a:pt x="87" y="697"/>
                  </a:lnTo>
                  <a:lnTo>
                    <a:pt x="78" y="675"/>
                  </a:lnTo>
                  <a:lnTo>
                    <a:pt x="74" y="651"/>
                  </a:lnTo>
                  <a:lnTo>
                    <a:pt x="75" y="634"/>
                  </a:lnTo>
                  <a:lnTo>
                    <a:pt x="79" y="618"/>
                  </a:lnTo>
                  <a:lnTo>
                    <a:pt x="83" y="603"/>
                  </a:lnTo>
                  <a:lnTo>
                    <a:pt x="83" y="603"/>
                  </a:lnTo>
                  <a:lnTo>
                    <a:pt x="153" y="426"/>
                  </a:lnTo>
                  <a:lnTo>
                    <a:pt x="165" y="399"/>
                  </a:lnTo>
                  <a:lnTo>
                    <a:pt x="173" y="379"/>
                  </a:lnTo>
                  <a:lnTo>
                    <a:pt x="180" y="362"/>
                  </a:lnTo>
                  <a:lnTo>
                    <a:pt x="184" y="348"/>
                  </a:lnTo>
                  <a:lnTo>
                    <a:pt x="186" y="336"/>
                  </a:lnTo>
                  <a:lnTo>
                    <a:pt x="188" y="326"/>
                  </a:lnTo>
                  <a:lnTo>
                    <a:pt x="189" y="316"/>
                  </a:lnTo>
                  <a:lnTo>
                    <a:pt x="188" y="300"/>
                  </a:lnTo>
                  <a:lnTo>
                    <a:pt x="184" y="288"/>
                  </a:lnTo>
                  <a:lnTo>
                    <a:pt x="178" y="282"/>
                  </a:lnTo>
                  <a:lnTo>
                    <a:pt x="170" y="277"/>
                  </a:lnTo>
                  <a:lnTo>
                    <a:pt x="161" y="276"/>
                  </a:lnTo>
                  <a:lnTo>
                    <a:pt x="143" y="278"/>
                  </a:lnTo>
                  <a:lnTo>
                    <a:pt x="123" y="286"/>
                  </a:lnTo>
                  <a:lnTo>
                    <a:pt x="105" y="299"/>
                  </a:lnTo>
                  <a:lnTo>
                    <a:pt x="87" y="318"/>
                  </a:lnTo>
                  <a:lnTo>
                    <a:pt x="70" y="343"/>
                  </a:lnTo>
                  <a:lnTo>
                    <a:pt x="55" y="374"/>
                  </a:lnTo>
                  <a:lnTo>
                    <a:pt x="41" y="411"/>
                  </a:lnTo>
                  <a:lnTo>
                    <a:pt x="40" y="416"/>
                  </a:lnTo>
                  <a:lnTo>
                    <a:pt x="38" y="420"/>
                  </a:lnTo>
                  <a:lnTo>
                    <a:pt x="37" y="424"/>
                  </a:lnTo>
                  <a:lnTo>
                    <a:pt x="34" y="426"/>
                  </a:lnTo>
                  <a:lnTo>
                    <a:pt x="30" y="428"/>
                  </a:lnTo>
                  <a:lnTo>
                    <a:pt x="26" y="429"/>
                  </a:lnTo>
                  <a:lnTo>
                    <a:pt x="21" y="429"/>
                  </a:lnTo>
                  <a:lnTo>
                    <a:pt x="19" y="429"/>
                  </a:lnTo>
                  <a:lnTo>
                    <a:pt x="16" y="429"/>
                  </a:lnTo>
                  <a:lnTo>
                    <a:pt x="13" y="428"/>
                  </a:lnTo>
                  <a:lnTo>
                    <a:pt x="11" y="428"/>
                  </a:lnTo>
                  <a:lnTo>
                    <a:pt x="8" y="426"/>
                  </a:lnTo>
                  <a:lnTo>
                    <a:pt x="5" y="424"/>
                  </a:lnTo>
                  <a:lnTo>
                    <a:pt x="3" y="421"/>
                  </a:lnTo>
                  <a:lnTo>
                    <a:pt x="2" y="419"/>
                  </a:lnTo>
                  <a:lnTo>
                    <a:pt x="0" y="413"/>
                  </a:lnTo>
                  <a:lnTo>
                    <a:pt x="2" y="407"/>
                  </a:lnTo>
                  <a:lnTo>
                    <a:pt x="5" y="395"/>
                  </a:lnTo>
                  <a:lnTo>
                    <a:pt x="11" y="380"/>
                  </a:lnTo>
                  <a:lnTo>
                    <a:pt x="19" y="363"/>
                  </a:lnTo>
                  <a:lnTo>
                    <a:pt x="29" y="344"/>
                  </a:lnTo>
                  <a:lnTo>
                    <a:pt x="41" y="323"/>
                  </a:lnTo>
                  <a:lnTo>
                    <a:pt x="55" y="304"/>
                  </a:lnTo>
                  <a:lnTo>
                    <a:pt x="74" y="286"/>
                  </a:lnTo>
                  <a:lnTo>
                    <a:pt x="93" y="270"/>
                  </a:lnTo>
                  <a:lnTo>
                    <a:pt x="114" y="258"/>
                  </a:lnTo>
                  <a:lnTo>
                    <a:pt x="139" y="250"/>
                  </a:lnTo>
                  <a:lnTo>
                    <a:pt x="165" y="247"/>
                  </a:lnTo>
                  <a:close/>
                  <a:moveTo>
                    <a:pt x="269" y="0"/>
                  </a:moveTo>
                  <a:lnTo>
                    <a:pt x="283" y="2"/>
                  </a:lnTo>
                  <a:lnTo>
                    <a:pt x="295" y="7"/>
                  </a:lnTo>
                  <a:lnTo>
                    <a:pt x="303" y="15"/>
                  </a:lnTo>
                  <a:lnTo>
                    <a:pt x="309" y="24"/>
                  </a:lnTo>
                  <a:lnTo>
                    <a:pt x="312" y="33"/>
                  </a:lnTo>
                  <a:lnTo>
                    <a:pt x="313" y="42"/>
                  </a:lnTo>
                  <a:lnTo>
                    <a:pt x="313" y="42"/>
                  </a:lnTo>
                  <a:lnTo>
                    <a:pt x="311" y="60"/>
                  </a:lnTo>
                  <a:lnTo>
                    <a:pt x="300" y="77"/>
                  </a:lnTo>
                  <a:lnTo>
                    <a:pt x="287" y="91"/>
                  </a:lnTo>
                  <a:lnTo>
                    <a:pt x="270" y="100"/>
                  </a:lnTo>
                  <a:lnTo>
                    <a:pt x="250" y="104"/>
                  </a:lnTo>
                  <a:lnTo>
                    <a:pt x="235" y="102"/>
                  </a:lnTo>
                  <a:lnTo>
                    <a:pt x="222" y="94"/>
                  </a:lnTo>
                  <a:lnTo>
                    <a:pt x="214" y="83"/>
                  </a:lnTo>
                  <a:lnTo>
                    <a:pt x="207" y="72"/>
                  </a:lnTo>
                  <a:lnTo>
                    <a:pt x="206" y="59"/>
                  </a:lnTo>
                  <a:lnTo>
                    <a:pt x="210" y="41"/>
                  </a:lnTo>
                  <a:lnTo>
                    <a:pt x="219" y="24"/>
                  </a:lnTo>
                  <a:lnTo>
                    <a:pt x="233" y="11"/>
                  </a:lnTo>
                  <a:lnTo>
                    <a:pt x="250" y="4"/>
                  </a:lnTo>
                  <a:lnTo>
                    <a:pt x="26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36"/>
            <p:cNvSpPr>
              <a:spLocks noEditPoints="1"/>
            </p:cNvSpPr>
            <p:nvPr/>
          </p:nvSpPr>
          <p:spPr bwMode="auto">
            <a:xfrm>
              <a:off x="3366" y="5283"/>
              <a:ext cx="495" cy="960"/>
            </a:xfrm>
            <a:custGeom>
              <a:avLst/>
              <a:gdLst/>
              <a:ahLst/>
              <a:cxnLst>
                <a:cxn ang="0">
                  <a:pos x="362" y="248"/>
                </a:cxn>
                <a:cxn ang="0">
                  <a:pos x="409" y="268"/>
                </a:cxn>
                <a:cxn ang="0">
                  <a:pos x="441" y="303"/>
                </a:cxn>
                <a:cxn ang="0">
                  <a:pos x="453" y="350"/>
                </a:cxn>
                <a:cxn ang="0">
                  <a:pos x="451" y="377"/>
                </a:cxn>
                <a:cxn ang="0">
                  <a:pos x="346" y="786"/>
                </a:cxn>
                <a:cxn ang="0">
                  <a:pos x="318" y="850"/>
                </a:cxn>
                <a:cxn ang="0">
                  <a:pos x="278" y="898"/>
                </a:cxn>
                <a:cxn ang="0">
                  <a:pos x="229" y="930"/>
                </a:cxn>
                <a:cxn ang="0">
                  <a:pos x="180" y="951"/>
                </a:cxn>
                <a:cxn ang="0">
                  <a:pos x="132" y="960"/>
                </a:cxn>
                <a:cxn ang="0">
                  <a:pos x="81" y="959"/>
                </a:cxn>
                <a:cxn ang="0">
                  <a:pos x="32" y="941"/>
                </a:cxn>
                <a:cxn ang="0">
                  <a:pos x="4" y="910"/>
                </a:cxn>
                <a:cxn ang="0">
                  <a:pos x="4" y="868"/>
                </a:cxn>
                <a:cxn ang="0">
                  <a:pos x="28" y="838"/>
                </a:cxn>
                <a:cxn ang="0">
                  <a:pos x="66" y="825"/>
                </a:cxn>
                <a:cxn ang="0">
                  <a:pos x="91" y="832"/>
                </a:cxn>
                <a:cxn ang="0">
                  <a:pos x="106" y="852"/>
                </a:cxn>
                <a:cxn ang="0">
                  <a:pos x="108" y="878"/>
                </a:cxn>
                <a:cxn ang="0">
                  <a:pos x="97" y="901"/>
                </a:cxn>
                <a:cxn ang="0">
                  <a:pos x="71" y="921"/>
                </a:cxn>
                <a:cxn ang="0">
                  <a:pos x="110" y="928"/>
                </a:cxn>
                <a:cxn ang="0">
                  <a:pos x="166" y="914"/>
                </a:cxn>
                <a:cxn ang="0">
                  <a:pos x="212" y="875"/>
                </a:cxn>
                <a:cxn ang="0">
                  <a:pos x="246" y="820"/>
                </a:cxn>
                <a:cxn ang="0">
                  <a:pos x="256" y="789"/>
                </a:cxn>
                <a:cxn ang="0">
                  <a:pos x="367" y="355"/>
                </a:cxn>
                <a:cxn ang="0">
                  <a:pos x="368" y="330"/>
                </a:cxn>
                <a:cxn ang="0">
                  <a:pos x="363" y="296"/>
                </a:cxn>
                <a:cxn ang="0">
                  <a:pos x="346" y="278"/>
                </a:cxn>
                <a:cxn ang="0">
                  <a:pos x="303" y="279"/>
                </a:cxn>
                <a:cxn ang="0">
                  <a:pos x="252" y="308"/>
                </a:cxn>
                <a:cxn ang="0">
                  <a:pos x="208" y="354"/>
                </a:cxn>
                <a:cxn ang="0">
                  <a:pos x="178" y="410"/>
                </a:cxn>
                <a:cxn ang="0">
                  <a:pos x="169" y="425"/>
                </a:cxn>
                <a:cxn ang="0">
                  <a:pos x="156" y="429"/>
                </a:cxn>
                <a:cxn ang="0">
                  <a:pos x="151" y="429"/>
                </a:cxn>
                <a:cxn ang="0">
                  <a:pos x="146" y="428"/>
                </a:cxn>
                <a:cxn ang="0">
                  <a:pos x="140" y="424"/>
                </a:cxn>
                <a:cxn ang="0">
                  <a:pos x="136" y="419"/>
                </a:cxn>
                <a:cxn ang="0">
                  <a:pos x="138" y="407"/>
                </a:cxn>
                <a:cxn ang="0">
                  <a:pos x="149" y="381"/>
                </a:cxn>
                <a:cxn ang="0">
                  <a:pos x="172" y="345"/>
                </a:cxn>
                <a:cxn ang="0">
                  <a:pos x="206" y="305"/>
                </a:cxn>
                <a:cxn ang="0">
                  <a:pos x="249" y="270"/>
                </a:cxn>
                <a:cxn ang="0">
                  <a:pos x="303" y="250"/>
                </a:cxn>
                <a:cxn ang="0">
                  <a:pos x="495" y="42"/>
                </a:cxn>
                <a:cxn ang="0">
                  <a:pos x="495" y="42"/>
                </a:cxn>
                <a:cxn ang="0">
                  <a:pos x="451" y="0"/>
                </a:cxn>
                <a:cxn ang="0">
                  <a:pos x="479" y="10"/>
                </a:cxn>
                <a:cxn ang="0">
                  <a:pos x="494" y="31"/>
                </a:cxn>
                <a:cxn ang="0">
                  <a:pos x="493" y="60"/>
                </a:cxn>
                <a:cxn ang="0">
                  <a:pos x="468" y="91"/>
                </a:cxn>
                <a:cxn ang="0">
                  <a:pos x="434" y="104"/>
                </a:cxn>
                <a:cxn ang="0">
                  <a:pos x="407" y="96"/>
                </a:cxn>
                <a:cxn ang="0">
                  <a:pos x="393" y="80"/>
                </a:cxn>
                <a:cxn ang="0">
                  <a:pos x="388" y="59"/>
                </a:cxn>
                <a:cxn ang="0">
                  <a:pos x="401" y="25"/>
                </a:cxn>
                <a:cxn ang="0">
                  <a:pos x="432" y="4"/>
                </a:cxn>
              </a:cxnLst>
              <a:rect l="0" t="0" r="r" b="b"/>
              <a:pathLst>
                <a:path w="495" h="960">
                  <a:moveTo>
                    <a:pt x="333" y="247"/>
                  </a:moveTo>
                  <a:lnTo>
                    <a:pt x="362" y="248"/>
                  </a:lnTo>
                  <a:lnTo>
                    <a:pt x="386" y="256"/>
                  </a:lnTo>
                  <a:lnTo>
                    <a:pt x="409" y="268"/>
                  </a:lnTo>
                  <a:lnTo>
                    <a:pt x="427" y="283"/>
                  </a:lnTo>
                  <a:lnTo>
                    <a:pt x="441" y="303"/>
                  </a:lnTo>
                  <a:lnTo>
                    <a:pt x="451" y="325"/>
                  </a:lnTo>
                  <a:lnTo>
                    <a:pt x="453" y="350"/>
                  </a:lnTo>
                  <a:lnTo>
                    <a:pt x="452" y="364"/>
                  </a:lnTo>
                  <a:lnTo>
                    <a:pt x="451" y="377"/>
                  </a:lnTo>
                  <a:lnTo>
                    <a:pt x="448" y="389"/>
                  </a:lnTo>
                  <a:lnTo>
                    <a:pt x="346" y="786"/>
                  </a:lnTo>
                  <a:lnTo>
                    <a:pt x="334" y="821"/>
                  </a:lnTo>
                  <a:lnTo>
                    <a:pt x="318" y="850"/>
                  </a:lnTo>
                  <a:lnTo>
                    <a:pt x="299" y="876"/>
                  </a:lnTo>
                  <a:lnTo>
                    <a:pt x="278" y="898"/>
                  </a:lnTo>
                  <a:lnTo>
                    <a:pt x="254" y="916"/>
                  </a:lnTo>
                  <a:lnTo>
                    <a:pt x="229" y="930"/>
                  </a:lnTo>
                  <a:lnTo>
                    <a:pt x="204" y="942"/>
                  </a:lnTo>
                  <a:lnTo>
                    <a:pt x="180" y="951"/>
                  </a:lnTo>
                  <a:lnTo>
                    <a:pt x="155" y="956"/>
                  </a:lnTo>
                  <a:lnTo>
                    <a:pt x="132" y="960"/>
                  </a:lnTo>
                  <a:lnTo>
                    <a:pt x="113" y="960"/>
                  </a:lnTo>
                  <a:lnTo>
                    <a:pt x="81" y="959"/>
                  </a:lnTo>
                  <a:lnTo>
                    <a:pt x="54" y="952"/>
                  </a:lnTo>
                  <a:lnTo>
                    <a:pt x="32" y="941"/>
                  </a:lnTo>
                  <a:lnTo>
                    <a:pt x="15" y="928"/>
                  </a:lnTo>
                  <a:lnTo>
                    <a:pt x="4" y="910"/>
                  </a:lnTo>
                  <a:lnTo>
                    <a:pt x="0" y="889"/>
                  </a:lnTo>
                  <a:lnTo>
                    <a:pt x="4" y="868"/>
                  </a:lnTo>
                  <a:lnTo>
                    <a:pt x="13" y="852"/>
                  </a:lnTo>
                  <a:lnTo>
                    <a:pt x="28" y="838"/>
                  </a:lnTo>
                  <a:lnTo>
                    <a:pt x="46" y="829"/>
                  </a:lnTo>
                  <a:lnTo>
                    <a:pt x="66" y="825"/>
                  </a:lnTo>
                  <a:lnTo>
                    <a:pt x="79" y="827"/>
                  </a:lnTo>
                  <a:lnTo>
                    <a:pt x="91" y="832"/>
                  </a:lnTo>
                  <a:lnTo>
                    <a:pt x="100" y="840"/>
                  </a:lnTo>
                  <a:lnTo>
                    <a:pt x="106" y="852"/>
                  </a:lnTo>
                  <a:lnTo>
                    <a:pt x="108" y="867"/>
                  </a:lnTo>
                  <a:lnTo>
                    <a:pt x="108" y="878"/>
                  </a:lnTo>
                  <a:lnTo>
                    <a:pt x="104" y="889"/>
                  </a:lnTo>
                  <a:lnTo>
                    <a:pt x="97" y="901"/>
                  </a:lnTo>
                  <a:lnTo>
                    <a:pt x="87" y="912"/>
                  </a:lnTo>
                  <a:lnTo>
                    <a:pt x="71" y="921"/>
                  </a:lnTo>
                  <a:lnTo>
                    <a:pt x="89" y="926"/>
                  </a:lnTo>
                  <a:lnTo>
                    <a:pt x="110" y="928"/>
                  </a:lnTo>
                  <a:lnTo>
                    <a:pt x="139" y="925"/>
                  </a:lnTo>
                  <a:lnTo>
                    <a:pt x="166" y="914"/>
                  </a:lnTo>
                  <a:lnTo>
                    <a:pt x="190" y="897"/>
                  </a:lnTo>
                  <a:lnTo>
                    <a:pt x="212" y="875"/>
                  </a:lnTo>
                  <a:lnTo>
                    <a:pt x="231" y="849"/>
                  </a:lnTo>
                  <a:lnTo>
                    <a:pt x="246" y="820"/>
                  </a:lnTo>
                  <a:lnTo>
                    <a:pt x="256" y="789"/>
                  </a:lnTo>
                  <a:lnTo>
                    <a:pt x="256" y="789"/>
                  </a:lnTo>
                  <a:lnTo>
                    <a:pt x="366" y="364"/>
                  </a:lnTo>
                  <a:lnTo>
                    <a:pt x="367" y="355"/>
                  </a:lnTo>
                  <a:lnTo>
                    <a:pt x="368" y="343"/>
                  </a:lnTo>
                  <a:lnTo>
                    <a:pt x="368" y="330"/>
                  </a:lnTo>
                  <a:lnTo>
                    <a:pt x="367" y="312"/>
                  </a:lnTo>
                  <a:lnTo>
                    <a:pt x="363" y="296"/>
                  </a:lnTo>
                  <a:lnTo>
                    <a:pt x="356" y="285"/>
                  </a:lnTo>
                  <a:lnTo>
                    <a:pt x="346" y="278"/>
                  </a:lnTo>
                  <a:lnTo>
                    <a:pt x="330" y="276"/>
                  </a:lnTo>
                  <a:lnTo>
                    <a:pt x="303" y="279"/>
                  </a:lnTo>
                  <a:lnTo>
                    <a:pt x="275" y="291"/>
                  </a:lnTo>
                  <a:lnTo>
                    <a:pt x="252" y="308"/>
                  </a:lnTo>
                  <a:lnTo>
                    <a:pt x="228" y="330"/>
                  </a:lnTo>
                  <a:lnTo>
                    <a:pt x="208" y="354"/>
                  </a:lnTo>
                  <a:lnTo>
                    <a:pt x="191" y="381"/>
                  </a:lnTo>
                  <a:lnTo>
                    <a:pt x="178" y="410"/>
                  </a:lnTo>
                  <a:lnTo>
                    <a:pt x="173" y="420"/>
                  </a:lnTo>
                  <a:lnTo>
                    <a:pt x="169" y="425"/>
                  </a:lnTo>
                  <a:lnTo>
                    <a:pt x="164" y="428"/>
                  </a:lnTo>
                  <a:lnTo>
                    <a:pt x="156" y="429"/>
                  </a:lnTo>
                  <a:lnTo>
                    <a:pt x="153" y="429"/>
                  </a:lnTo>
                  <a:lnTo>
                    <a:pt x="151" y="429"/>
                  </a:lnTo>
                  <a:lnTo>
                    <a:pt x="148" y="428"/>
                  </a:lnTo>
                  <a:lnTo>
                    <a:pt x="146" y="428"/>
                  </a:lnTo>
                  <a:lnTo>
                    <a:pt x="143" y="426"/>
                  </a:lnTo>
                  <a:lnTo>
                    <a:pt x="140" y="424"/>
                  </a:lnTo>
                  <a:lnTo>
                    <a:pt x="138" y="421"/>
                  </a:lnTo>
                  <a:lnTo>
                    <a:pt x="136" y="419"/>
                  </a:lnTo>
                  <a:lnTo>
                    <a:pt x="135" y="413"/>
                  </a:lnTo>
                  <a:lnTo>
                    <a:pt x="138" y="407"/>
                  </a:lnTo>
                  <a:lnTo>
                    <a:pt x="142" y="397"/>
                  </a:lnTo>
                  <a:lnTo>
                    <a:pt x="149" y="381"/>
                  </a:lnTo>
                  <a:lnTo>
                    <a:pt x="159" y="364"/>
                  </a:lnTo>
                  <a:lnTo>
                    <a:pt x="172" y="345"/>
                  </a:lnTo>
                  <a:lnTo>
                    <a:pt x="187" y="325"/>
                  </a:lnTo>
                  <a:lnTo>
                    <a:pt x="206" y="305"/>
                  </a:lnTo>
                  <a:lnTo>
                    <a:pt x="227" y="287"/>
                  </a:lnTo>
                  <a:lnTo>
                    <a:pt x="249" y="270"/>
                  </a:lnTo>
                  <a:lnTo>
                    <a:pt x="275" y="258"/>
                  </a:lnTo>
                  <a:lnTo>
                    <a:pt x="303" y="250"/>
                  </a:lnTo>
                  <a:lnTo>
                    <a:pt x="333" y="247"/>
                  </a:lnTo>
                  <a:close/>
                  <a:moveTo>
                    <a:pt x="495" y="42"/>
                  </a:moveTo>
                  <a:lnTo>
                    <a:pt x="495" y="42"/>
                  </a:lnTo>
                  <a:lnTo>
                    <a:pt x="495" y="42"/>
                  </a:lnTo>
                  <a:lnTo>
                    <a:pt x="495" y="42"/>
                  </a:lnTo>
                  <a:close/>
                  <a:moveTo>
                    <a:pt x="451" y="0"/>
                  </a:moveTo>
                  <a:lnTo>
                    <a:pt x="466" y="2"/>
                  </a:lnTo>
                  <a:lnTo>
                    <a:pt x="479" y="10"/>
                  </a:lnTo>
                  <a:lnTo>
                    <a:pt x="489" y="19"/>
                  </a:lnTo>
                  <a:lnTo>
                    <a:pt x="494" y="31"/>
                  </a:lnTo>
                  <a:lnTo>
                    <a:pt x="495" y="42"/>
                  </a:lnTo>
                  <a:lnTo>
                    <a:pt x="493" y="60"/>
                  </a:lnTo>
                  <a:lnTo>
                    <a:pt x="482" y="78"/>
                  </a:lnTo>
                  <a:lnTo>
                    <a:pt x="468" y="91"/>
                  </a:lnTo>
                  <a:lnTo>
                    <a:pt x="451" y="100"/>
                  </a:lnTo>
                  <a:lnTo>
                    <a:pt x="434" y="104"/>
                  </a:lnTo>
                  <a:lnTo>
                    <a:pt x="419" y="102"/>
                  </a:lnTo>
                  <a:lnTo>
                    <a:pt x="407" y="96"/>
                  </a:lnTo>
                  <a:lnTo>
                    <a:pt x="398" y="89"/>
                  </a:lnTo>
                  <a:lnTo>
                    <a:pt x="393" y="80"/>
                  </a:lnTo>
                  <a:lnTo>
                    <a:pt x="389" y="69"/>
                  </a:lnTo>
                  <a:lnTo>
                    <a:pt x="388" y="59"/>
                  </a:lnTo>
                  <a:lnTo>
                    <a:pt x="392" y="42"/>
                  </a:lnTo>
                  <a:lnTo>
                    <a:pt x="401" y="25"/>
                  </a:lnTo>
                  <a:lnTo>
                    <a:pt x="415" y="13"/>
                  </a:lnTo>
                  <a:lnTo>
                    <a:pt x="432" y="4"/>
                  </a:lnTo>
                  <a:lnTo>
                    <a:pt x="45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37"/>
            <p:cNvSpPr>
              <a:spLocks/>
            </p:cNvSpPr>
            <p:nvPr/>
          </p:nvSpPr>
          <p:spPr bwMode="auto">
            <a:xfrm>
              <a:off x="4196" y="4409"/>
              <a:ext cx="371" cy="1565"/>
            </a:xfrm>
            <a:custGeom>
              <a:avLst/>
              <a:gdLst/>
              <a:ahLst/>
              <a:cxnLst>
                <a:cxn ang="0">
                  <a:pos x="358" y="0"/>
                </a:cxn>
                <a:cxn ang="0">
                  <a:pos x="366" y="4"/>
                </a:cxn>
                <a:cxn ang="0">
                  <a:pos x="371" y="11"/>
                </a:cxn>
                <a:cxn ang="0">
                  <a:pos x="371" y="18"/>
                </a:cxn>
                <a:cxn ang="0">
                  <a:pos x="366" y="26"/>
                </a:cxn>
                <a:cxn ang="0">
                  <a:pos x="349" y="41"/>
                </a:cxn>
                <a:cxn ang="0">
                  <a:pos x="254" y="156"/>
                </a:cxn>
                <a:cxn ang="0">
                  <a:pos x="185" y="282"/>
                </a:cxn>
                <a:cxn ang="0">
                  <a:pos x="138" y="417"/>
                </a:cxn>
                <a:cxn ang="0">
                  <a:pos x="108" y="560"/>
                </a:cxn>
                <a:cxn ang="0">
                  <a:pos x="95" y="707"/>
                </a:cxn>
                <a:cxn ang="0">
                  <a:pos x="95" y="843"/>
                </a:cxn>
                <a:cxn ang="0">
                  <a:pos x="104" y="969"/>
                </a:cxn>
                <a:cxn ang="0">
                  <a:pos x="126" y="1099"/>
                </a:cxn>
                <a:cxn ang="0">
                  <a:pos x="164" y="1227"/>
                </a:cxn>
                <a:cxn ang="0">
                  <a:pos x="220" y="1351"/>
                </a:cxn>
                <a:cxn ang="0">
                  <a:pos x="296" y="1464"/>
                </a:cxn>
                <a:cxn ang="0">
                  <a:pos x="355" y="1526"/>
                </a:cxn>
                <a:cxn ang="0">
                  <a:pos x="367" y="1540"/>
                </a:cxn>
                <a:cxn ang="0">
                  <a:pos x="371" y="1548"/>
                </a:cxn>
                <a:cxn ang="0">
                  <a:pos x="371" y="1550"/>
                </a:cxn>
                <a:cxn ang="0">
                  <a:pos x="368" y="1558"/>
                </a:cxn>
                <a:cxn ang="0">
                  <a:pos x="362" y="1563"/>
                </a:cxn>
                <a:cxn ang="0">
                  <a:pos x="354" y="1565"/>
                </a:cxn>
                <a:cxn ang="0">
                  <a:pos x="337" y="1557"/>
                </a:cxn>
                <a:cxn ang="0">
                  <a:pos x="304" y="1531"/>
                </a:cxn>
                <a:cxn ang="0">
                  <a:pos x="260" y="1490"/>
                </a:cxn>
                <a:cxn ang="0">
                  <a:pos x="209" y="1432"/>
                </a:cxn>
                <a:cxn ang="0">
                  <a:pos x="156" y="1358"/>
                </a:cxn>
                <a:cxn ang="0">
                  <a:pos x="106" y="1269"/>
                </a:cxn>
                <a:cxn ang="0">
                  <a:pos x="46" y="1117"/>
                </a:cxn>
                <a:cxn ang="0">
                  <a:pos x="15" y="970"/>
                </a:cxn>
                <a:cxn ang="0">
                  <a:pos x="2" y="839"/>
                </a:cxn>
                <a:cxn ang="0">
                  <a:pos x="2" y="723"/>
                </a:cxn>
                <a:cxn ang="0">
                  <a:pos x="15" y="594"/>
                </a:cxn>
                <a:cxn ang="0">
                  <a:pos x="46" y="452"/>
                </a:cxn>
                <a:cxn ang="0">
                  <a:pos x="101" y="304"/>
                </a:cxn>
                <a:cxn ang="0">
                  <a:pos x="151" y="212"/>
                </a:cxn>
                <a:cxn ang="0">
                  <a:pos x="206" y="136"/>
                </a:cxn>
                <a:cxn ang="0">
                  <a:pos x="257" y="77"/>
                </a:cxn>
                <a:cxn ang="0">
                  <a:pos x="303" y="35"/>
                </a:cxn>
                <a:cxn ang="0">
                  <a:pos x="336" y="7"/>
                </a:cxn>
                <a:cxn ang="0">
                  <a:pos x="354" y="0"/>
                </a:cxn>
              </a:cxnLst>
              <a:rect l="0" t="0" r="r" b="b"/>
              <a:pathLst>
                <a:path w="371" h="1565">
                  <a:moveTo>
                    <a:pt x="354" y="0"/>
                  </a:moveTo>
                  <a:lnTo>
                    <a:pt x="358" y="0"/>
                  </a:lnTo>
                  <a:lnTo>
                    <a:pt x="362" y="1"/>
                  </a:lnTo>
                  <a:lnTo>
                    <a:pt x="366" y="4"/>
                  </a:lnTo>
                  <a:lnTo>
                    <a:pt x="368" y="6"/>
                  </a:lnTo>
                  <a:lnTo>
                    <a:pt x="371" y="11"/>
                  </a:lnTo>
                  <a:lnTo>
                    <a:pt x="371" y="17"/>
                  </a:lnTo>
                  <a:lnTo>
                    <a:pt x="371" y="18"/>
                  </a:lnTo>
                  <a:lnTo>
                    <a:pt x="370" y="22"/>
                  </a:lnTo>
                  <a:lnTo>
                    <a:pt x="366" y="26"/>
                  </a:lnTo>
                  <a:lnTo>
                    <a:pt x="359" y="32"/>
                  </a:lnTo>
                  <a:lnTo>
                    <a:pt x="349" y="41"/>
                  </a:lnTo>
                  <a:lnTo>
                    <a:pt x="299" y="96"/>
                  </a:lnTo>
                  <a:lnTo>
                    <a:pt x="254" y="156"/>
                  </a:lnTo>
                  <a:lnTo>
                    <a:pt x="218" y="218"/>
                  </a:lnTo>
                  <a:lnTo>
                    <a:pt x="185" y="282"/>
                  </a:lnTo>
                  <a:lnTo>
                    <a:pt x="159" y="349"/>
                  </a:lnTo>
                  <a:lnTo>
                    <a:pt x="138" y="417"/>
                  </a:lnTo>
                  <a:lnTo>
                    <a:pt x="121" y="488"/>
                  </a:lnTo>
                  <a:lnTo>
                    <a:pt x="108" y="560"/>
                  </a:lnTo>
                  <a:lnTo>
                    <a:pt x="100" y="634"/>
                  </a:lnTo>
                  <a:lnTo>
                    <a:pt x="95" y="707"/>
                  </a:lnTo>
                  <a:lnTo>
                    <a:pt x="93" y="782"/>
                  </a:lnTo>
                  <a:lnTo>
                    <a:pt x="95" y="843"/>
                  </a:lnTo>
                  <a:lnTo>
                    <a:pt x="99" y="906"/>
                  </a:lnTo>
                  <a:lnTo>
                    <a:pt x="104" y="969"/>
                  </a:lnTo>
                  <a:lnTo>
                    <a:pt x="114" y="1034"/>
                  </a:lnTo>
                  <a:lnTo>
                    <a:pt x="126" y="1099"/>
                  </a:lnTo>
                  <a:lnTo>
                    <a:pt x="143" y="1164"/>
                  </a:lnTo>
                  <a:lnTo>
                    <a:pt x="164" y="1227"/>
                  </a:lnTo>
                  <a:lnTo>
                    <a:pt x="190" y="1290"/>
                  </a:lnTo>
                  <a:lnTo>
                    <a:pt x="220" y="1351"/>
                  </a:lnTo>
                  <a:lnTo>
                    <a:pt x="256" y="1409"/>
                  </a:lnTo>
                  <a:lnTo>
                    <a:pt x="296" y="1464"/>
                  </a:lnTo>
                  <a:lnTo>
                    <a:pt x="343" y="1516"/>
                  </a:lnTo>
                  <a:lnTo>
                    <a:pt x="355" y="1526"/>
                  </a:lnTo>
                  <a:lnTo>
                    <a:pt x="363" y="1535"/>
                  </a:lnTo>
                  <a:lnTo>
                    <a:pt x="367" y="1540"/>
                  </a:lnTo>
                  <a:lnTo>
                    <a:pt x="370" y="1544"/>
                  </a:lnTo>
                  <a:lnTo>
                    <a:pt x="371" y="1548"/>
                  </a:lnTo>
                  <a:lnTo>
                    <a:pt x="371" y="1550"/>
                  </a:lnTo>
                  <a:lnTo>
                    <a:pt x="371" y="1550"/>
                  </a:lnTo>
                  <a:lnTo>
                    <a:pt x="371" y="1554"/>
                  </a:lnTo>
                  <a:lnTo>
                    <a:pt x="368" y="1558"/>
                  </a:lnTo>
                  <a:lnTo>
                    <a:pt x="366" y="1561"/>
                  </a:lnTo>
                  <a:lnTo>
                    <a:pt x="362" y="1563"/>
                  </a:lnTo>
                  <a:lnTo>
                    <a:pt x="358" y="1565"/>
                  </a:lnTo>
                  <a:lnTo>
                    <a:pt x="354" y="1565"/>
                  </a:lnTo>
                  <a:lnTo>
                    <a:pt x="347" y="1563"/>
                  </a:lnTo>
                  <a:lnTo>
                    <a:pt x="337" y="1557"/>
                  </a:lnTo>
                  <a:lnTo>
                    <a:pt x="321" y="1547"/>
                  </a:lnTo>
                  <a:lnTo>
                    <a:pt x="304" y="1531"/>
                  </a:lnTo>
                  <a:lnTo>
                    <a:pt x="283" y="1513"/>
                  </a:lnTo>
                  <a:lnTo>
                    <a:pt x="260" y="1490"/>
                  </a:lnTo>
                  <a:lnTo>
                    <a:pt x="235" y="1463"/>
                  </a:lnTo>
                  <a:lnTo>
                    <a:pt x="209" y="1432"/>
                  </a:lnTo>
                  <a:lnTo>
                    <a:pt x="182" y="1397"/>
                  </a:lnTo>
                  <a:lnTo>
                    <a:pt x="156" y="1358"/>
                  </a:lnTo>
                  <a:lnTo>
                    <a:pt x="130" y="1316"/>
                  </a:lnTo>
                  <a:lnTo>
                    <a:pt x="106" y="1269"/>
                  </a:lnTo>
                  <a:lnTo>
                    <a:pt x="72" y="1193"/>
                  </a:lnTo>
                  <a:lnTo>
                    <a:pt x="46" y="1117"/>
                  </a:lnTo>
                  <a:lnTo>
                    <a:pt x="28" y="1043"/>
                  </a:lnTo>
                  <a:lnTo>
                    <a:pt x="15" y="970"/>
                  </a:lnTo>
                  <a:lnTo>
                    <a:pt x="7" y="902"/>
                  </a:lnTo>
                  <a:lnTo>
                    <a:pt x="2" y="839"/>
                  </a:lnTo>
                  <a:lnTo>
                    <a:pt x="0" y="782"/>
                  </a:lnTo>
                  <a:lnTo>
                    <a:pt x="2" y="723"/>
                  </a:lnTo>
                  <a:lnTo>
                    <a:pt x="7" y="661"/>
                  </a:lnTo>
                  <a:lnTo>
                    <a:pt x="15" y="594"/>
                  </a:lnTo>
                  <a:lnTo>
                    <a:pt x="28" y="523"/>
                  </a:lnTo>
                  <a:lnTo>
                    <a:pt x="46" y="452"/>
                  </a:lnTo>
                  <a:lnTo>
                    <a:pt x="70" y="379"/>
                  </a:lnTo>
                  <a:lnTo>
                    <a:pt x="101" y="304"/>
                  </a:lnTo>
                  <a:lnTo>
                    <a:pt x="126" y="256"/>
                  </a:lnTo>
                  <a:lnTo>
                    <a:pt x="151" y="212"/>
                  </a:lnTo>
                  <a:lnTo>
                    <a:pt x="178" y="172"/>
                  </a:lnTo>
                  <a:lnTo>
                    <a:pt x="206" y="136"/>
                  </a:lnTo>
                  <a:lnTo>
                    <a:pt x="232" y="105"/>
                  </a:lnTo>
                  <a:lnTo>
                    <a:pt x="257" y="77"/>
                  </a:lnTo>
                  <a:lnTo>
                    <a:pt x="281" y="54"/>
                  </a:lnTo>
                  <a:lnTo>
                    <a:pt x="303" y="35"/>
                  </a:lnTo>
                  <a:lnTo>
                    <a:pt x="321" y="19"/>
                  </a:lnTo>
                  <a:lnTo>
                    <a:pt x="336" y="7"/>
                  </a:lnTo>
                  <a:lnTo>
                    <a:pt x="347" y="1"/>
                  </a:lnTo>
                  <a:lnTo>
                    <a:pt x="3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38"/>
            <p:cNvSpPr>
              <a:spLocks noEditPoints="1"/>
            </p:cNvSpPr>
            <p:nvPr/>
          </p:nvSpPr>
          <p:spPr bwMode="auto">
            <a:xfrm>
              <a:off x="4604" y="4891"/>
              <a:ext cx="830" cy="994"/>
            </a:xfrm>
            <a:custGeom>
              <a:avLst/>
              <a:gdLst/>
              <a:ahLst/>
              <a:cxnLst>
                <a:cxn ang="0">
                  <a:pos x="560" y="45"/>
                </a:cxn>
                <a:cxn ang="0">
                  <a:pos x="466" y="109"/>
                </a:cxn>
                <a:cxn ang="0">
                  <a:pos x="403" y="204"/>
                </a:cxn>
                <a:cxn ang="0">
                  <a:pos x="320" y="528"/>
                </a:cxn>
                <a:cxn ang="0">
                  <a:pos x="322" y="548"/>
                </a:cxn>
                <a:cxn ang="0">
                  <a:pos x="343" y="608"/>
                </a:cxn>
                <a:cxn ang="0">
                  <a:pos x="399" y="665"/>
                </a:cxn>
                <a:cxn ang="0">
                  <a:pos x="499" y="661"/>
                </a:cxn>
                <a:cxn ang="0">
                  <a:pos x="610" y="557"/>
                </a:cxn>
                <a:cxn ang="0">
                  <a:pos x="665" y="433"/>
                </a:cxn>
                <a:cxn ang="0">
                  <a:pos x="703" y="282"/>
                </a:cxn>
                <a:cxn ang="0">
                  <a:pos x="713" y="144"/>
                </a:cxn>
                <a:cxn ang="0">
                  <a:pos x="661" y="48"/>
                </a:cxn>
                <a:cxn ang="0">
                  <a:pos x="289" y="1"/>
                </a:cxn>
                <a:cxn ang="0">
                  <a:pos x="374" y="42"/>
                </a:cxn>
                <a:cxn ang="0">
                  <a:pos x="438" y="87"/>
                </a:cxn>
                <a:cxn ang="0">
                  <a:pos x="578" y="4"/>
                </a:cxn>
                <a:cxn ang="0">
                  <a:pos x="728" y="32"/>
                </a:cxn>
                <a:cxn ang="0">
                  <a:pos x="817" y="160"/>
                </a:cxn>
                <a:cxn ang="0">
                  <a:pos x="814" y="365"/>
                </a:cxn>
                <a:cxn ang="0">
                  <a:pos x="707" y="566"/>
                </a:cxn>
                <a:cxn ang="0">
                  <a:pos x="539" y="691"/>
                </a:cxn>
                <a:cxn ang="0">
                  <a:pos x="392" y="700"/>
                </a:cxn>
                <a:cxn ang="0">
                  <a:pos x="320" y="643"/>
                </a:cxn>
                <a:cxn ang="0">
                  <a:pos x="293" y="637"/>
                </a:cxn>
                <a:cxn ang="0">
                  <a:pos x="265" y="742"/>
                </a:cxn>
                <a:cxn ang="0">
                  <a:pos x="237" y="858"/>
                </a:cxn>
                <a:cxn ang="0">
                  <a:pos x="222" y="920"/>
                </a:cxn>
                <a:cxn ang="0">
                  <a:pos x="233" y="940"/>
                </a:cxn>
                <a:cxn ang="0">
                  <a:pos x="302" y="947"/>
                </a:cxn>
                <a:cxn ang="0">
                  <a:pos x="339" y="956"/>
                </a:cxn>
                <a:cxn ang="0">
                  <a:pos x="328" y="991"/>
                </a:cxn>
                <a:cxn ang="0">
                  <a:pos x="259" y="992"/>
                </a:cxn>
                <a:cxn ang="0">
                  <a:pos x="64" y="992"/>
                </a:cxn>
                <a:cxn ang="0">
                  <a:pos x="5" y="990"/>
                </a:cxn>
                <a:cxn ang="0">
                  <a:pos x="1" y="964"/>
                </a:cxn>
                <a:cxn ang="0">
                  <a:pos x="26" y="947"/>
                </a:cxn>
                <a:cxn ang="0">
                  <a:pos x="95" y="938"/>
                </a:cxn>
                <a:cxn ang="0">
                  <a:pos x="123" y="883"/>
                </a:cxn>
                <a:cxn ang="0">
                  <a:pos x="310" y="130"/>
                </a:cxn>
                <a:cxn ang="0">
                  <a:pos x="300" y="53"/>
                </a:cxn>
                <a:cxn ang="0">
                  <a:pos x="263" y="35"/>
                </a:cxn>
                <a:cxn ang="0">
                  <a:pos x="192" y="85"/>
                </a:cxn>
                <a:cxn ang="0">
                  <a:pos x="145" y="222"/>
                </a:cxn>
                <a:cxn ang="0">
                  <a:pos x="131" y="255"/>
                </a:cxn>
                <a:cxn ang="0">
                  <a:pos x="115" y="255"/>
                </a:cxn>
                <a:cxn ang="0">
                  <a:pos x="104" y="251"/>
                </a:cxn>
                <a:cxn ang="0">
                  <a:pos x="100" y="236"/>
                </a:cxn>
                <a:cxn ang="0">
                  <a:pos x="120" y="160"/>
                </a:cxn>
                <a:cxn ang="0">
                  <a:pos x="154" y="77"/>
                </a:cxn>
                <a:cxn ang="0">
                  <a:pos x="200" y="20"/>
                </a:cxn>
              </a:cxnLst>
              <a:rect l="0" t="0" r="r" b="b"/>
              <a:pathLst>
                <a:path w="830" h="994">
                  <a:moveTo>
                    <a:pt x="612" y="35"/>
                  </a:moveTo>
                  <a:lnTo>
                    <a:pt x="598" y="35"/>
                  </a:lnTo>
                  <a:lnTo>
                    <a:pt x="581" y="39"/>
                  </a:lnTo>
                  <a:lnTo>
                    <a:pt x="560" y="45"/>
                  </a:lnTo>
                  <a:lnTo>
                    <a:pt x="537" y="57"/>
                  </a:lnTo>
                  <a:lnTo>
                    <a:pt x="512" y="72"/>
                  </a:lnTo>
                  <a:lnTo>
                    <a:pt x="485" y="94"/>
                  </a:lnTo>
                  <a:lnTo>
                    <a:pt x="466" y="109"/>
                  </a:lnTo>
                  <a:lnTo>
                    <a:pt x="446" y="130"/>
                  </a:lnTo>
                  <a:lnTo>
                    <a:pt x="428" y="153"/>
                  </a:lnTo>
                  <a:lnTo>
                    <a:pt x="412" y="178"/>
                  </a:lnTo>
                  <a:lnTo>
                    <a:pt x="403" y="204"/>
                  </a:lnTo>
                  <a:lnTo>
                    <a:pt x="403" y="204"/>
                  </a:lnTo>
                  <a:lnTo>
                    <a:pt x="324" y="509"/>
                  </a:lnTo>
                  <a:lnTo>
                    <a:pt x="322" y="521"/>
                  </a:lnTo>
                  <a:lnTo>
                    <a:pt x="320" y="528"/>
                  </a:lnTo>
                  <a:lnTo>
                    <a:pt x="320" y="532"/>
                  </a:lnTo>
                  <a:lnTo>
                    <a:pt x="320" y="533"/>
                  </a:lnTo>
                  <a:lnTo>
                    <a:pt x="320" y="539"/>
                  </a:lnTo>
                  <a:lnTo>
                    <a:pt x="322" y="548"/>
                  </a:lnTo>
                  <a:lnTo>
                    <a:pt x="324" y="561"/>
                  </a:lnTo>
                  <a:lnTo>
                    <a:pt x="330" y="575"/>
                  </a:lnTo>
                  <a:lnTo>
                    <a:pt x="335" y="591"/>
                  </a:lnTo>
                  <a:lnTo>
                    <a:pt x="343" y="608"/>
                  </a:lnTo>
                  <a:lnTo>
                    <a:pt x="353" y="625"/>
                  </a:lnTo>
                  <a:lnTo>
                    <a:pt x="366" y="640"/>
                  </a:lnTo>
                  <a:lnTo>
                    <a:pt x="381" y="653"/>
                  </a:lnTo>
                  <a:lnTo>
                    <a:pt x="399" y="665"/>
                  </a:lnTo>
                  <a:lnTo>
                    <a:pt x="420" y="671"/>
                  </a:lnTo>
                  <a:lnTo>
                    <a:pt x="445" y="674"/>
                  </a:lnTo>
                  <a:lnTo>
                    <a:pt x="471" y="671"/>
                  </a:lnTo>
                  <a:lnTo>
                    <a:pt x="499" y="661"/>
                  </a:lnTo>
                  <a:lnTo>
                    <a:pt x="526" y="646"/>
                  </a:lnTo>
                  <a:lnTo>
                    <a:pt x="555" y="622"/>
                  </a:lnTo>
                  <a:lnTo>
                    <a:pt x="584" y="593"/>
                  </a:lnTo>
                  <a:lnTo>
                    <a:pt x="610" y="557"/>
                  </a:lnTo>
                  <a:lnTo>
                    <a:pt x="635" y="514"/>
                  </a:lnTo>
                  <a:lnTo>
                    <a:pt x="644" y="492"/>
                  </a:lnTo>
                  <a:lnTo>
                    <a:pt x="654" y="465"/>
                  </a:lnTo>
                  <a:lnTo>
                    <a:pt x="665" y="433"/>
                  </a:lnTo>
                  <a:lnTo>
                    <a:pt x="675" y="397"/>
                  </a:lnTo>
                  <a:lnTo>
                    <a:pt x="686" y="359"/>
                  </a:lnTo>
                  <a:lnTo>
                    <a:pt x="695" y="321"/>
                  </a:lnTo>
                  <a:lnTo>
                    <a:pt x="703" y="282"/>
                  </a:lnTo>
                  <a:lnTo>
                    <a:pt x="709" y="246"/>
                  </a:lnTo>
                  <a:lnTo>
                    <a:pt x="713" y="211"/>
                  </a:lnTo>
                  <a:lnTo>
                    <a:pt x="715" y="182"/>
                  </a:lnTo>
                  <a:lnTo>
                    <a:pt x="713" y="144"/>
                  </a:lnTo>
                  <a:lnTo>
                    <a:pt x="707" y="112"/>
                  </a:lnTo>
                  <a:lnTo>
                    <a:pt x="695" y="85"/>
                  </a:lnTo>
                  <a:lnTo>
                    <a:pt x="681" y="63"/>
                  </a:lnTo>
                  <a:lnTo>
                    <a:pt x="661" y="48"/>
                  </a:lnTo>
                  <a:lnTo>
                    <a:pt x="639" y="37"/>
                  </a:lnTo>
                  <a:lnTo>
                    <a:pt x="612" y="35"/>
                  </a:lnTo>
                  <a:close/>
                  <a:moveTo>
                    <a:pt x="268" y="0"/>
                  </a:moveTo>
                  <a:lnTo>
                    <a:pt x="289" y="1"/>
                  </a:lnTo>
                  <a:lnTo>
                    <a:pt x="311" y="6"/>
                  </a:lnTo>
                  <a:lnTo>
                    <a:pt x="334" y="14"/>
                  </a:lnTo>
                  <a:lnTo>
                    <a:pt x="355" y="27"/>
                  </a:lnTo>
                  <a:lnTo>
                    <a:pt x="374" y="42"/>
                  </a:lnTo>
                  <a:lnTo>
                    <a:pt x="390" y="63"/>
                  </a:lnTo>
                  <a:lnTo>
                    <a:pt x="402" y="87"/>
                  </a:lnTo>
                  <a:lnTo>
                    <a:pt x="410" y="118"/>
                  </a:lnTo>
                  <a:lnTo>
                    <a:pt x="438" y="87"/>
                  </a:lnTo>
                  <a:lnTo>
                    <a:pt x="470" y="60"/>
                  </a:lnTo>
                  <a:lnTo>
                    <a:pt x="504" y="36"/>
                  </a:lnTo>
                  <a:lnTo>
                    <a:pt x="540" y="17"/>
                  </a:lnTo>
                  <a:lnTo>
                    <a:pt x="578" y="4"/>
                  </a:lnTo>
                  <a:lnTo>
                    <a:pt x="618" y="0"/>
                  </a:lnTo>
                  <a:lnTo>
                    <a:pt x="657" y="4"/>
                  </a:lnTo>
                  <a:lnTo>
                    <a:pt x="694" y="14"/>
                  </a:lnTo>
                  <a:lnTo>
                    <a:pt x="728" y="32"/>
                  </a:lnTo>
                  <a:lnTo>
                    <a:pt x="757" y="55"/>
                  </a:lnTo>
                  <a:lnTo>
                    <a:pt x="781" y="85"/>
                  </a:lnTo>
                  <a:lnTo>
                    <a:pt x="802" y="120"/>
                  </a:lnTo>
                  <a:lnTo>
                    <a:pt x="817" y="160"/>
                  </a:lnTo>
                  <a:lnTo>
                    <a:pt x="827" y="204"/>
                  </a:lnTo>
                  <a:lnTo>
                    <a:pt x="830" y="251"/>
                  </a:lnTo>
                  <a:lnTo>
                    <a:pt x="826" y="308"/>
                  </a:lnTo>
                  <a:lnTo>
                    <a:pt x="814" y="365"/>
                  </a:lnTo>
                  <a:lnTo>
                    <a:pt x="796" y="419"/>
                  </a:lnTo>
                  <a:lnTo>
                    <a:pt x="771" y="472"/>
                  </a:lnTo>
                  <a:lnTo>
                    <a:pt x="742" y="521"/>
                  </a:lnTo>
                  <a:lnTo>
                    <a:pt x="707" y="566"/>
                  </a:lnTo>
                  <a:lnTo>
                    <a:pt x="669" y="606"/>
                  </a:lnTo>
                  <a:lnTo>
                    <a:pt x="628" y="640"/>
                  </a:lnTo>
                  <a:lnTo>
                    <a:pt x="584" y="669"/>
                  </a:lnTo>
                  <a:lnTo>
                    <a:pt x="539" y="691"/>
                  </a:lnTo>
                  <a:lnTo>
                    <a:pt x="493" y="704"/>
                  </a:lnTo>
                  <a:lnTo>
                    <a:pt x="447" y="709"/>
                  </a:lnTo>
                  <a:lnTo>
                    <a:pt x="419" y="706"/>
                  </a:lnTo>
                  <a:lnTo>
                    <a:pt x="392" y="700"/>
                  </a:lnTo>
                  <a:lnTo>
                    <a:pt x="370" y="689"/>
                  </a:lnTo>
                  <a:lnTo>
                    <a:pt x="351" y="675"/>
                  </a:lnTo>
                  <a:lnTo>
                    <a:pt x="334" y="660"/>
                  </a:lnTo>
                  <a:lnTo>
                    <a:pt x="320" y="643"/>
                  </a:lnTo>
                  <a:lnTo>
                    <a:pt x="309" y="625"/>
                  </a:lnTo>
                  <a:lnTo>
                    <a:pt x="300" y="608"/>
                  </a:lnTo>
                  <a:lnTo>
                    <a:pt x="297" y="620"/>
                  </a:lnTo>
                  <a:lnTo>
                    <a:pt x="293" y="637"/>
                  </a:lnTo>
                  <a:lnTo>
                    <a:pt x="286" y="659"/>
                  </a:lnTo>
                  <a:lnTo>
                    <a:pt x="280" y="684"/>
                  </a:lnTo>
                  <a:lnTo>
                    <a:pt x="273" y="713"/>
                  </a:lnTo>
                  <a:lnTo>
                    <a:pt x="265" y="742"/>
                  </a:lnTo>
                  <a:lnTo>
                    <a:pt x="258" y="772"/>
                  </a:lnTo>
                  <a:lnTo>
                    <a:pt x="250" y="803"/>
                  </a:lnTo>
                  <a:lnTo>
                    <a:pt x="242" y="831"/>
                  </a:lnTo>
                  <a:lnTo>
                    <a:pt x="237" y="858"/>
                  </a:lnTo>
                  <a:lnTo>
                    <a:pt x="230" y="880"/>
                  </a:lnTo>
                  <a:lnTo>
                    <a:pt x="226" y="900"/>
                  </a:lnTo>
                  <a:lnTo>
                    <a:pt x="224" y="914"/>
                  </a:lnTo>
                  <a:lnTo>
                    <a:pt x="222" y="920"/>
                  </a:lnTo>
                  <a:lnTo>
                    <a:pt x="222" y="925"/>
                  </a:lnTo>
                  <a:lnTo>
                    <a:pt x="224" y="931"/>
                  </a:lnTo>
                  <a:lnTo>
                    <a:pt x="226" y="936"/>
                  </a:lnTo>
                  <a:lnTo>
                    <a:pt x="233" y="940"/>
                  </a:lnTo>
                  <a:lnTo>
                    <a:pt x="242" y="943"/>
                  </a:lnTo>
                  <a:lnTo>
                    <a:pt x="256" y="946"/>
                  </a:lnTo>
                  <a:lnTo>
                    <a:pt x="276" y="947"/>
                  </a:lnTo>
                  <a:lnTo>
                    <a:pt x="302" y="947"/>
                  </a:lnTo>
                  <a:lnTo>
                    <a:pt x="315" y="947"/>
                  </a:lnTo>
                  <a:lnTo>
                    <a:pt x="326" y="949"/>
                  </a:lnTo>
                  <a:lnTo>
                    <a:pt x="334" y="951"/>
                  </a:lnTo>
                  <a:lnTo>
                    <a:pt x="339" y="956"/>
                  </a:lnTo>
                  <a:lnTo>
                    <a:pt x="340" y="965"/>
                  </a:lnTo>
                  <a:lnTo>
                    <a:pt x="339" y="977"/>
                  </a:lnTo>
                  <a:lnTo>
                    <a:pt x="335" y="986"/>
                  </a:lnTo>
                  <a:lnTo>
                    <a:pt x="328" y="991"/>
                  </a:lnTo>
                  <a:lnTo>
                    <a:pt x="322" y="994"/>
                  </a:lnTo>
                  <a:lnTo>
                    <a:pt x="315" y="994"/>
                  </a:lnTo>
                  <a:lnTo>
                    <a:pt x="310" y="994"/>
                  </a:lnTo>
                  <a:lnTo>
                    <a:pt x="259" y="992"/>
                  </a:lnTo>
                  <a:lnTo>
                    <a:pt x="205" y="991"/>
                  </a:lnTo>
                  <a:lnTo>
                    <a:pt x="153" y="990"/>
                  </a:lnTo>
                  <a:lnTo>
                    <a:pt x="108" y="991"/>
                  </a:lnTo>
                  <a:lnTo>
                    <a:pt x="64" y="992"/>
                  </a:lnTo>
                  <a:lnTo>
                    <a:pt x="19" y="994"/>
                  </a:lnTo>
                  <a:lnTo>
                    <a:pt x="14" y="994"/>
                  </a:lnTo>
                  <a:lnTo>
                    <a:pt x="9" y="992"/>
                  </a:lnTo>
                  <a:lnTo>
                    <a:pt x="5" y="990"/>
                  </a:lnTo>
                  <a:lnTo>
                    <a:pt x="2" y="987"/>
                  </a:lnTo>
                  <a:lnTo>
                    <a:pt x="1" y="982"/>
                  </a:lnTo>
                  <a:lnTo>
                    <a:pt x="0" y="977"/>
                  </a:lnTo>
                  <a:lnTo>
                    <a:pt x="1" y="964"/>
                  </a:lnTo>
                  <a:lnTo>
                    <a:pt x="5" y="956"/>
                  </a:lnTo>
                  <a:lnTo>
                    <a:pt x="11" y="951"/>
                  </a:lnTo>
                  <a:lnTo>
                    <a:pt x="18" y="949"/>
                  </a:lnTo>
                  <a:lnTo>
                    <a:pt x="26" y="947"/>
                  </a:lnTo>
                  <a:lnTo>
                    <a:pt x="35" y="947"/>
                  </a:lnTo>
                  <a:lnTo>
                    <a:pt x="61" y="947"/>
                  </a:lnTo>
                  <a:lnTo>
                    <a:pt x="81" y="943"/>
                  </a:lnTo>
                  <a:lnTo>
                    <a:pt x="95" y="938"/>
                  </a:lnTo>
                  <a:lnTo>
                    <a:pt x="104" y="931"/>
                  </a:lnTo>
                  <a:lnTo>
                    <a:pt x="112" y="919"/>
                  </a:lnTo>
                  <a:lnTo>
                    <a:pt x="117" y="903"/>
                  </a:lnTo>
                  <a:lnTo>
                    <a:pt x="123" y="883"/>
                  </a:lnTo>
                  <a:lnTo>
                    <a:pt x="300" y="187"/>
                  </a:lnTo>
                  <a:lnTo>
                    <a:pt x="305" y="167"/>
                  </a:lnTo>
                  <a:lnTo>
                    <a:pt x="307" y="149"/>
                  </a:lnTo>
                  <a:lnTo>
                    <a:pt x="310" y="130"/>
                  </a:lnTo>
                  <a:lnTo>
                    <a:pt x="310" y="106"/>
                  </a:lnTo>
                  <a:lnTo>
                    <a:pt x="309" y="84"/>
                  </a:lnTo>
                  <a:lnTo>
                    <a:pt x="305" y="66"/>
                  </a:lnTo>
                  <a:lnTo>
                    <a:pt x="300" y="53"/>
                  </a:lnTo>
                  <a:lnTo>
                    <a:pt x="293" y="44"/>
                  </a:lnTo>
                  <a:lnTo>
                    <a:pt x="284" y="39"/>
                  </a:lnTo>
                  <a:lnTo>
                    <a:pt x="273" y="35"/>
                  </a:lnTo>
                  <a:lnTo>
                    <a:pt x="263" y="35"/>
                  </a:lnTo>
                  <a:lnTo>
                    <a:pt x="242" y="37"/>
                  </a:lnTo>
                  <a:lnTo>
                    <a:pt x="224" y="48"/>
                  </a:lnTo>
                  <a:lnTo>
                    <a:pt x="208" y="63"/>
                  </a:lnTo>
                  <a:lnTo>
                    <a:pt x="192" y="85"/>
                  </a:lnTo>
                  <a:lnTo>
                    <a:pt x="179" y="112"/>
                  </a:lnTo>
                  <a:lnTo>
                    <a:pt x="167" y="144"/>
                  </a:lnTo>
                  <a:lnTo>
                    <a:pt x="155" y="180"/>
                  </a:lnTo>
                  <a:lnTo>
                    <a:pt x="145" y="222"/>
                  </a:lnTo>
                  <a:lnTo>
                    <a:pt x="141" y="236"/>
                  </a:lnTo>
                  <a:lnTo>
                    <a:pt x="137" y="246"/>
                  </a:lnTo>
                  <a:lnTo>
                    <a:pt x="135" y="251"/>
                  </a:lnTo>
                  <a:lnTo>
                    <a:pt x="131" y="255"/>
                  </a:lnTo>
                  <a:lnTo>
                    <a:pt x="125" y="255"/>
                  </a:lnTo>
                  <a:lnTo>
                    <a:pt x="117" y="255"/>
                  </a:lnTo>
                  <a:lnTo>
                    <a:pt x="116" y="255"/>
                  </a:lnTo>
                  <a:lnTo>
                    <a:pt x="115" y="255"/>
                  </a:lnTo>
                  <a:lnTo>
                    <a:pt x="112" y="255"/>
                  </a:lnTo>
                  <a:lnTo>
                    <a:pt x="110" y="254"/>
                  </a:lnTo>
                  <a:lnTo>
                    <a:pt x="107" y="254"/>
                  </a:lnTo>
                  <a:lnTo>
                    <a:pt x="104" y="251"/>
                  </a:lnTo>
                  <a:lnTo>
                    <a:pt x="102" y="249"/>
                  </a:lnTo>
                  <a:lnTo>
                    <a:pt x="100" y="245"/>
                  </a:lnTo>
                  <a:lnTo>
                    <a:pt x="100" y="241"/>
                  </a:lnTo>
                  <a:lnTo>
                    <a:pt x="100" y="236"/>
                  </a:lnTo>
                  <a:lnTo>
                    <a:pt x="103" y="223"/>
                  </a:lnTo>
                  <a:lnTo>
                    <a:pt x="108" y="205"/>
                  </a:lnTo>
                  <a:lnTo>
                    <a:pt x="114" y="183"/>
                  </a:lnTo>
                  <a:lnTo>
                    <a:pt x="120" y="160"/>
                  </a:lnTo>
                  <a:lnTo>
                    <a:pt x="128" y="134"/>
                  </a:lnTo>
                  <a:lnTo>
                    <a:pt x="137" y="111"/>
                  </a:lnTo>
                  <a:lnTo>
                    <a:pt x="148" y="89"/>
                  </a:lnTo>
                  <a:lnTo>
                    <a:pt x="154" y="77"/>
                  </a:lnTo>
                  <a:lnTo>
                    <a:pt x="162" y="63"/>
                  </a:lnTo>
                  <a:lnTo>
                    <a:pt x="172" y="49"/>
                  </a:lnTo>
                  <a:lnTo>
                    <a:pt x="186" y="33"/>
                  </a:lnTo>
                  <a:lnTo>
                    <a:pt x="200" y="20"/>
                  </a:lnTo>
                  <a:lnTo>
                    <a:pt x="220" y="10"/>
                  </a:lnTo>
                  <a:lnTo>
                    <a:pt x="242" y="2"/>
                  </a:lnTo>
                  <a:lnTo>
                    <a:pt x="2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39"/>
            <p:cNvSpPr>
              <a:spLocks noEditPoints="1"/>
            </p:cNvSpPr>
            <p:nvPr/>
          </p:nvSpPr>
          <p:spPr bwMode="auto">
            <a:xfrm>
              <a:off x="5550" y="4409"/>
              <a:ext cx="371" cy="1565"/>
            </a:xfrm>
            <a:custGeom>
              <a:avLst/>
              <a:gdLst/>
              <a:ahLst/>
              <a:cxnLst>
                <a:cxn ang="0">
                  <a:pos x="371" y="782"/>
                </a:cxn>
                <a:cxn ang="0">
                  <a:pos x="17" y="0"/>
                </a:cxn>
                <a:cxn ang="0">
                  <a:pos x="34" y="7"/>
                </a:cxn>
                <a:cxn ang="0">
                  <a:pos x="67" y="33"/>
                </a:cxn>
                <a:cxn ang="0">
                  <a:pos x="112" y="75"/>
                </a:cxn>
                <a:cxn ang="0">
                  <a:pos x="163" y="133"/>
                </a:cxn>
                <a:cxn ang="0">
                  <a:pos x="215" y="206"/>
                </a:cxn>
                <a:cxn ang="0">
                  <a:pos x="265" y="295"/>
                </a:cxn>
                <a:cxn ang="0">
                  <a:pos x="325" y="447"/>
                </a:cxn>
                <a:cxn ang="0">
                  <a:pos x="357" y="594"/>
                </a:cxn>
                <a:cxn ang="0">
                  <a:pos x="370" y="725"/>
                </a:cxn>
                <a:cxn ang="0">
                  <a:pos x="370" y="840"/>
                </a:cxn>
                <a:cxn ang="0">
                  <a:pos x="357" y="970"/>
                </a:cxn>
                <a:cxn ang="0">
                  <a:pos x="325" y="1112"/>
                </a:cxn>
                <a:cxn ang="0">
                  <a:pos x="270" y="1259"/>
                </a:cxn>
                <a:cxn ang="0">
                  <a:pos x="220" y="1352"/>
                </a:cxn>
                <a:cxn ang="0">
                  <a:pos x="167" y="1428"/>
                </a:cxn>
                <a:cxn ang="0">
                  <a:pos x="114" y="1487"/>
                </a:cxn>
                <a:cxn ang="0">
                  <a:pos x="68" y="1530"/>
                </a:cxn>
                <a:cxn ang="0">
                  <a:pos x="36" y="1556"/>
                </a:cxn>
                <a:cxn ang="0">
                  <a:pos x="17" y="1565"/>
                </a:cxn>
                <a:cxn ang="0">
                  <a:pos x="7" y="1562"/>
                </a:cxn>
                <a:cxn ang="0">
                  <a:pos x="2" y="1554"/>
                </a:cxn>
                <a:cxn ang="0">
                  <a:pos x="0" y="1547"/>
                </a:cxn>
                <a:cxn ang="0">
                  <a:pos x="6" y="1539"/>
                </a:cxn>
                <a:cxn ang="0">
                  <a:pos x="23" y="1523"/>
                </a:cxn>
                <a:cxn ang="0">
                  <a:pos x="110" y="1418"/>
                </a:cxn>
                <a:cxn ang="0">
                  <a:pos x="177" y="1303"/>
                </a:cxn>
                <a:cxn ang="0">
                  <a:pos x="224" y="1179"/>
                </a:cxn>
                <a:cxn ang="0">
                  <a:pos x="256" y="1049"/>
                </a:cxn>
                <a:cxn ang="0">
                  <a:pos x="273" y="916"/>
                </a:cxn>
                <a:cxn ang="0">
                  <a:pos x="278" y="782"/>
                </a:cxn>
                <a:cxn ang="0">
                  <a:pos x="268" y="595"/>
                </a:cxn>
                <a:cxn ang="0">
                  <a:pos x="236" y="428"/>
                </a:cxn>
                <a:cxn ang="0">
                  <a:pos x="185" y="281"/>
                </a:cxn>
                <a:cxn ang="0">
                  <a:pos x="117" y="156"/>
                </a:cxn>
                <a:cxn ang="0">
                  <a:pos x="31" y="51"/>
                </a:cxn>
                <a:cxn ang="0">
                  <a:pos x="10" y="31"/>
                </a:cxn>
                <a:cxn ang="0">
                  <a:pos x="2" y="20"/>
                </a:cxn>
                <a:cxn ang="0">
                  <a:pos x="0" y="17"/>
                </a:cxn>
                <a:cxn ang="0">
                  <a:pos x="4" y="6"/>
                </a:cxn>
                <a:cxn ang="0">
                  <a:pos x="12" y="0"/>
                </a:cxn>
              </a:cxnLst>
              <a:rect l="0" t="0" r="r" b="b"/>
              <a:pathLst>
                <a:path w="371" h="1565">
                  <a:moveTo>
                    <a:pt x="371" y="782"/>
                  </a:moveTo>
                  <a:lnTo>
                    <a:pt x="371" y="782"/>
                  </a:lnTo>
                  <a:lnTo>
                    <a:pt x="371" y="782"/>
                  </a:lnTo>
                  <a:close/>
                  <a:moveTo>
                    <a:pt x="17" y="0"/>
                  </a:moveTo>
                  <a:lnTo>
                    <a:pt x="24" y="1"/>
                  </a:lnTo>
                  <a:lnTo>
                    <a:pt x="34" y="7"/>
                  </a:lnTo>
                  <a:lnTo>
                    <a:pt x="50" y="19"/>
                  </a:lnTo>
                  <a:lnTo>
                    <a:pt x="67" y="33"/>
                  </a:lnTo>
                  <a:lnTo>
                    <a:pt x="88" y="53"/>
                  </a:lnTo>
                  <a:lnTo>
                    <a:pt x="112" y="75"/>
                  </a:lnTo>
                  <a:lnTo>
                    <a:pt x="137" y="102"/>
                  </a:lnTo>
                  <a:lnTo>
                    <a:pt x="163" y="133"/>
                  </a:lnTo>
                  <a:lnTo>
                    <a:pt x="189" y="167"/>
                  </a:lnTo>
                  <a:lnTo>
                    <a:pt x="215" y="206"/>
                  </a:lnTo>
                  <a:lnTo>
                    <a:pt x="241" y="249"/>
                  </a:lnTo>
                  <a:lnTo>
                    <a:pt x="265" y="295"/>
                  </a:lnTo>
                  <a:lnTo>
                    <a:pt x="299" y="371"/>
                  </a:lnTo>
                  <a:lnTo>
                    <a:pt x="325" y="447"/>
                  </a:lnTo>
                  <a:lnTo>
                    <a:pt x="343" y="522"/>
                  </a:lnTo>
                  <a:lnTo>
                    <a:pt x="357" y="594"/>
                  </a:lnTo>
                  <a:lnTo>
                    <a:pt x="364" y="662"/>
                  </a:lnTo>
                  <a:lnTo>
                    <a:pt x="370" y="725"/>
                  </a:lnTo>
                  <a:lnTo>
                    <a:pt x="371" y="782"/>
                  </a:lnTo>
                  <a:lnTo>
                    <a:pt x="370" y="840"/>
                  </a:lnTo>
                  <a:lnTo>
                    <a:pt x="364" y="903"/>
                  </a:lnTo>
                  <a:lnTo>
                    <a:pt x="357" y="970"/>
                  </a:lnTo>
                  <a:lnTo>
                    <a:pt x="343" y="1040"/>
                  </a:lnTo>
                  <a:lnTo>
                    <a:pt x="325" y="1112"/>
                  </a:lnTo>
                  <a:lnTo>
                    <a:pt x="302" y="1186"/>
                  </a:lnTo>
                  <a:lnTo>
                    <a:pt x="270" y="1259"/>
                  </a:lnTo>
                  <a:lnTo>
                    <a:pt x="245" y="1308"/>
                  </a:lnTo>
                  <a:lnTo>
                    <a:pt x="220" y="1352"/>
                  </a:lnTo>
                  <a:lnTo>
                    <a:pt x="193" y="1392"/>
                  </a:lnTo>
                  <a:lnTo>
                    <a:pt x="167" y="1428"/>
                  </a:lnTo>
                  <a:lnTo>
                    <a:pt x="139" y="1459"/>
                  </a:lnTo>
                  <a:lnTo>
                    <a:pt x="114" y="1487"/>
                  </a:lnTo>
                  <a:lnTo>
                    <a:pt x="91" y="1510"/>
                  </a:lnTo>
                  <a:lnTo>
                    <a:pt x="68" y="1530"/>
                  </a:lnTo>
                  <a:lnTo>
                    <a:pt x="50" y="1545"/>
                  </a:lnTo>
                  <a:lnTo>
                    <a:pt x="36" y="1556"/>
                  </a:lnTo>
                  <a:lnTo>
                    <a:pt x="24" y="1562"/>
                  </a:lnTo>
                  <a:lnTo>
                    <a:pt x="17" y="1565"/>
                  </a:lnTo>
                  <a:lnTo>
                    <a:pt x="12" y="1565"/>
                  </a:lnTo>
                  <a:lnTo>
                    <a:pt x="7" y="1562"/>
                  </a:lnTo>
                  <a:lnTo>
                    <a:pt x="4" y="1558"/>
                  </a:lnTo>
                  <a:lnTo>
                    <a:pt x="2" y="1554"/>
                  </a:lnTo>
                  <a:lnTo>
                    <a:pt x="0" y="1550"/>
                  </a:lnTo>
                  <a:lnTo>
                    <a:pt x="0" y="1547"/>
                  </a:lnTo>
                  <a:lnTo>
                    <a:pt x="2" y="1544"/>
                  </a:lnTo>
                  <a:lnTo>
                    <a:pt x="6" y="1539"/>
                  </a:lnTo>
                  <a:lnTo>
                    <a:pt x="12" y="1532"/>
                  </a:lnTo>
                  <a:lnTo>
                    <a:pt x="23" y="1523"/>
                  </a:lnTo>
                  <a:lnTo>
                    <a:pt x="70" y="1472"/>
                  </a:lnTo>
                  <a:lnTo>
                    <a:pt x="110" y="1418"/>
                  </a:lnTo>
                  <a:lnTo>
                    <a:pt x="146" y="1362"/>
                  </a:lnTo>
                  <a:lnTo>
                    <a:pt x="177" y="1303"/>
                  </a:lnTo>
                  <a:lnTo>
                    <a:pt x="203" y="1242"/>
                  </a:lnTo>
                  <a:lnTo>
                    <a:pt x="224" y="1179"/>
                  </a:lnTo>
                  <a:lnTo>
                    <a:pt x="243" y="1115"/>
                  </a:lnTo>
                  <a:lnTo>
                    <a:pt x="256" y="1049"/>
                  </a:lnTo>
                  <a:lnTo>
                    <a:pt x="266" y="983"/>
                  </a:lnTo>
                  <a:lnTo>
                    <a:pt x="273" y="916"/>
                  </a:lnTo>
                  <a:lnTo>
                    <a:pt x="277" y="849"/>
                  </a:lnTo>
                  <a:lnTo>
                    <a:pt x="278" y="782"/>
                  </a:lnTo>
                  <a:lnTo>
                    <a:pt x="275" y="686"/>
                  </a:lnTo>
                  <a:lnTo>
                    <a:pt x="268" y="595"/>
                  </a:lnTo>
                  <a:lnTo>
                    <a:pt x="254" y="509"/>
                  </a:lnTo>
                  <a:lnTo>
                    <a:pt x="236" y="428"/>
                  </a:lnTo>
                  <a:lnTo>
                    <a:pt x="214" y="352"/>
                  </a:lnTo>
                  <a:lnTo>
                    <a:pt x="185" y="281"/>
                  </a:lnTo>
                  <a:lnTo>
                    <a:pt x="154" y="215"/>
                  </a:lnTo>
                  <a:lnTo>
                    <a:pt x="117" y="156"/>
                  </a:lnTo>
                  <a:lnTo>
                    <a:pt x="75" y="100"/>
                  </a:lnTo>
                  <a:lnTo>
                    <a:pt x="31" y="51"/>
                  </a:lnTo>
                  <a:lnTo>
                    <a:pt x="17" y="40"/>
                  </a:lnTo>
                  <a:lnTo>
                    <a:pt x="10" y="31"/>
                  </a:lnTo>
                  <a:lnTo>
                    <a:pt x="4" y="24"/>
                  </a:lnTo>
                  <a:lnTo>
                    <a:pt x="2" y="20"/>
                  </a:lnTo>
                  <a:lnTo>
                    <a:pt x="0" y="18"/>
                  </a:lnTo>
                  <a:lnTo>
                    <a:pt x="0" y="17"/>
                  </a:lnTo>
                  <a:lnTo>
                    <a:pt x="2" y="11"/>
                  </a:lnTo>
                  <a:lnTo>
                    <a:pt x="4" y="6"/>
                  </a:lnTo>
                  <a:lnTo>
                    <a:pt x="7" y="2"/>
                  </a:lnTo>
                  <a:lnTo>
                    <a:pt x="12" y="0"/>
                  </a:lnTo>
                  <a:lnTo>
                    <a:pt x="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6" name="Group 42"/>
          <p:cNvGrpSpPr>
            <a:grpSpLocks noChangeAspect="1"/>
          </p:cNvGrpSpPr>
          <p:nvPr>
            <p:custDataLst>
              <p:tags r:id="rId3"/>
            </p:custDataLst>
          </p:nvPr>
        </p:nvGrpSpPr>
        <p:grpSpPr bwMode="auto">
          <a:xfrm>
            <a:off x="5105400" y="5791200"/>
            <a:ext cx="2009172" cy="800100"/>
            <a:chOff x="4023" y="3975"/>
            <a:chExt cx="5517" cy="2197"/>
          </a:xfrm>
        </p:grpSpPr>
        <p:sp>
          <p:nvSpPr>
            <p:cNvPr id="1068" name="Freeform 44"/>
            <p:cNvSpPr>
              <a:spLocks/>
            </p:cNvSpPr>
            <p:nvPr/>
          </p:nvSpPr>
          <p:spPr bwMode="auto">
            <a:xfrm>
              <a:off x="4023" y="4443"/>
              <a:ext cx="1064" cy="1067"/>
            </a:xfrm>
            <a:custGeom>
              <a:avLst/>
              <a:gdLst/>
              <a:ahLst/>
              <a:cxnLst>
                <a:cxn ang="0">
                  <a:pos x="366" y="3"/>
                </a:cxn>
                <a:cxn ang="0">
                  <a:pos x="529" y="5"/>
                </a:cxn>
                <a:cxn ang="0">
                  <a:pos x="689" y="3"/>
                </a:cxn>
                <a:cxn ang="0">
                  <a:pos x="799" y="46"/>
                </a:cxn>
                <a:cxn ang="0">
                  <a:pos x="640" y="55"/>
                </a:cxn>
                <a:cxn ang="0">
                  <a:pos x="597" y="92"/>
                </a:cxn>
                <a:cxn ang="0">
                  <a:pos x="595" y="817"/>
                </a:cxn>
                <a:cxn ang="0">
                  <a:pos x="739" y="730"/>
                </a:cxn>
                <a:cxn ang="0">
                  <a:pos x="807" y="575"/>
                </a:cxn>
                <a:cxn ang="0">
                  <a:pos x="823" y="386"/>
                </a:cxn>
                <a:cxn ang="0">
                  <a:pos x="857" y="252"/>
                </a:cxn>
                <a:cxn ang="0">
                  <a:pos x="917" y="207"/>
                </a:cxn>
                <a:cxn ang="0">
                  <a:pos x="1024" y="202"/>
                </a:cxn>
                <a:cxn ang="0">
                  <a:pos x="1064" y="219"/>
                </a:cxn>
                <a:cxn ang="0">
                  <a:pos x="1055" y="234"/>
                </a:cxn>
                <a:cxn ang="0">
                  <a:pos x="1019" y="242"/>
                </a:cxn>
                <a:cxn ang="0">
                  <a:pos x="966" y="317"/>
                </a:cxn>
                <a:cxn ang="0">
                  <a:pos x="954" y="401"/>
                </a:cxn>
                <a:cxn ang="0">
                  <a:pos x="947" y="524"/>
                </a:cxn>
                <a:cxn ang="0">
                  <a:pos x="869" y="713"/>
                </a:cxn>
                <a:cxn ang="0">
                  <a:pos x="703" y="830"/>
                </a:cxn>
                <a:cxn ang="0">
                  <a:pos x="595" y="962"/>
                </a:cxn>
                <a:cxn ang="0">
                  <a:pos x="621" y="1006"/>
                </a:cxn>
                <a:cxn ang="0">
                  <a:pos x="746" y="1019"/>
                </a:cxn>
                <a:cxn ang="0">
                  <a:pos x="730" y="1064"/>
                </a:cxn>
                <a:cxn ang="0">
                  <a:pos x="559" y="1062"/>
                </a:cxn>
                <a:cxn ang="0">
                  <a:pos x="411" y="1064"/>
                </a:cxn>
                <a:cxn ang="0">
                  <a:pos x="257" y="1067"/>
                </a:cxn>
                <a:cxn ang="0">
                  <a:pos x="390" y="1016"/>
                </a:cxn>
                <a:cxn ang="0">
                  <a:pos x="455" y="987"/>
                </a:cxn>
                <a:cxn ang="0">
                  <a:pos x="460" y="857"/>
                </a:cxn>
                <a:cxn ang="0">
                  <a:pos x="265" y="785"/>
                </a:cxn>
                <a:cxn ang="0">
                  <a:pos x="142" y="621"/>
                </a:cxn>
                <a:cxn ang="0">
                  <a:pos x="111" y="469"/>
                </a:cxn>
                <a:cxn ang="0">
                  <a:pos x="99" y="322"/>
                </a:cxn>
                <a:cxn ang="0">
                  <a:pos x="58" y="249"/>
                </a:cxn>
                <a:cxn ang="0">
                  <a:pos x="9" y="234"/>
                </a:cxn>
                <a:cxn ang="0">
                  <a:pos x="0" y="219"/>
                </a:cxn>
                <a:cxn ang="0">
                  <a:pos x="40" y="202"/>
                </a:cxn>
                <a:cxn ang="0">
                  <a:pos x="158" y="210"/>
                </a:cxn>
                <a:cxn ang="0">
                  <a:pos x="217" y="270"/>
                </a:cxn>
                <a:cxn ang="0">
                  <a:pos x="241" y="421"/>
                </a:cxn>
                <a:cxn ang="0">
                  <a:pos x="248" y="534"/>
                </a:cxn>
                <a:cxn ang="0">
                  <a:pos x="288" y="670"/>
                </a:cxn>
                <a:cxn ang="0">
                  <a:pos x="383" y="783"/>
                </a:cxn>
                <a:cxn ang="0">
                  <a:pos x="460" y="107"/>
                </a:cxn>
                <a:cxn ang="0">
                  <a:pos x="435" y="60"/>
                </a:cxn>
                <a:cxn ang="0">
                  <a:pos x="310" y="46"/>
                </a:cxn>
              </a:cxnLst>
              <a:rect l="0" t="0" r="r" b="b"/>
              <a:pathLst>
                <a:path w="1064" h="1067">
                  <a:moveTo>
                    <a:pt x="257" y="0"/>
                  </a:moveTo>
                  <a:lnTo>
                    <a:pt x="286" y="1"/>
                  </a:lnTo>
                  <a:lnTo>
                    <a:pt x="323" y="3"/>
                  </a:lnTo>
                  <a:lnTo>
                    <a:pt x="366" y="3"/>
                  </a:lnTo>
                  <a:lnTo>
                    <a:pt x="412" y="5"/>
                  </a:lnTo>
                  <a:lnTo>
                    <a:pt x="457" y="5"/>
                  </a:lnTo>
                  <a:lnTo>
                    <a:pt x="496" y="5"/>
                  </a:lnTo>
                  <a:lnTo>
                    <a:pt x="529" y="5"/>
                  </a:lnTo>
                  <a:lnTo>
                    <a:pt x="561" y="5"/>
                  </a:lnTo>
                  <a:lnTo>
                    <a:pt x="600" y="5"/>
                  </a:lnTo>
                  <a:lnTo>
                    <a:pt x="645" y="5"/>
                  </a:lnTo>
                  <a:lnTo>
                    <a:pt x="689" y="3"/>
                  </a:lnTo>
                  <a:lnTo>
                    <a:pt x="730" y="3"/>
                  </a:lnTo>
                  <a:lnTo>
                    <a:pt x="768" y="1"/>
                  </a:lnTo>
                  <a:lnTo>
                    <a:pt x="799" y="0"/>
                  </a:lnTo>
                  <a:lnTo>
                    <a:pt x="799" y="46"/>
                  </a:lnTo>
                  <a:lnTo>
                    <a:pt x="746" y="46"/>
                  </a:lnTo>
                  <a:lnTo>
                    <a:pt x="701" y="46"/>
                  </a:lnTo>
                  <a:lnTo>
                    <a:pt x="665" y="50"/>
                  </a:lnTo>
                  <a:lnTo>
                    <a:pt x="640" y="55"/>
                  </a:lnTo>
                  <a:lnTo>
                    <a:pt x="621" y="60"/>
                  </a:lnTo>
                  <a:lnTo>
                    <a:pt x="607" y="68"/>
                  </a:lnTo>
                  <a:lnTo>
                    <a:pt x="600" y="78"/>
                  </a:lnTo>
                  <a:lnTo>
                    <a:pt x="597" y="92"/>
                  </a:lnTo>
                  <a:lnTo>
                    <a:pt x="595" y="107"/>
                  </a:lnTo>
                  <a:lnTo>
                    <a:pt x="595" y="123"/>
                  </a:lnTo>
                  <a:lnTo>
                    <a:pt x="595" y="123"/>
                  </a:lnTo>
                  <a:lnTo>
                    <a:pt x="595" y="817"/>
                  </a:lnTo>
                  <a:lnTo>
                    <a:pt x="640" y="803"/>
                  </a:lnTo>
                  <a:lnTo>
                    <a:pt x="677" y="783"/>
                  </a:lnTo>
                  <a:lnTo>
                    <a:pt x="712" y="758"/>
                  </a:lnTo>
                  <a:lnTo>
                    <a:pt x="739" y="730"/>
                  </a:lnTo>
                  <a:lnTo>
                    <a:pt x="763" y="695"/>
                  </a:lnTo>
                  <a:lnTo>
                    <a:pt x="782" y="658"/>
                  </a:lnTo>
                  <a:lnTo>
                    <a:pt x="797" y="618"/>
                  </a:lnTo>
                  <a:lnTo>
                    <a:pt x="807" y="575"/>
                  </a:lnTo>
                  <a:lnTo>
                    <a:pt x="816" y="531"/>
                  </a:lnTo>
                  <a:lnTo>
                    <a:pt x="819" y="484"/>
                  </a:lnTo>
                  <a:lnTo>
                    <a:pt x="821" y="437"/>
                  </a:lnTo>
                  <a:lnTo>
                    <a:pt x="823" y="386"/>
                  </a:lnTo>
                  <a:lnTo>
                    <a:pt x="828" y="342"/>
                  </a:lnTo>
                  <a:lnTo>
                    <a:pt x="836" y="305"/>
                  </a:lnTo>
                  <a:lnTo>
                    <a:pt x="845" y="275"/>
                  </a:lnTo>
                  <a:lnTo>
                    <a:pt x="857" y="252"/>
                  </a:lnTo>
                  <a:lnTo>
                    <a:pt x="871" y="235"/>
                  </a:lnTo>
                  <a:lnTo>
                    <a:pt x="884" y="222"/>
                  </a:lnTo>
                  <a:lnTo>
                    <a:pt x="900" y="212"/>
                  </a:lnTo>
                  <a:lnTo>
                    <a:pt x="917" y="207"/>
                  </a:lnTo>
                  <a:lnTo>
                    <a:pt x="932" y="204"/>
                  </a:lnTo>
                  <a:lnTo>
                    <a:pt x="949" y="202"/>
                  </a:lnTo>
                  <a:lnTo>
                    <a:pt x="965" y="202"/>
                  </a:lnTo>
                  <a:lnTo>
                    <a:pt x="1024" y="202"/>
                  </a:lnTo>
                  <a:lnTo>
                    <a:pt x="1041" y="202"/>
                  </a:lnTo>
                  <a:lnTo>
                    <a:pt x="1053" y="204"/>
                  </a:lnTo>
                  <a:lnTo>
                    <a:pt x="1060" y="209"/>
                  </a:lnTo>
                  <a:lnTo>
                    <a:pt x="1064" y="219"/>
                  </a:lnTo>
                  <a:lnTo>
                    <a:pt x="1062" y="224"/>
                  </a:lnTo>
                  <a:lnTo>
                    <a:pt x="1060" y="229"/>
                  </a:lnTo>
                  <a:lnTo>
                    <a:pt x="1059" y="230"/>
                  </a:lnTo>
                  <a:lnTo>
                    <a:pt x="1055" y="234"/>
                  </a:lnTo>
                  <a:lnTo>
                    <a:pt x="1052" y="234"/>
                  </a:lnTo>
                  <a:lnTo>
                    <a:pt x="1047" y="235"/>
                  </a:lnTo>
                  <a:lnTo>
                    <a:pt x="1043" y="235"/>
                  </a:lnTo>
                  <a:lnTo>
                    <a:pt x="1019" y="242"/>
                  </a:lnTo>
                  <a:lnTo>
                    <a:pt x="1000" y="255"/>
                  </a:lnTo>
                  <a:lnTo>
                    <a:pt x="987" y="274"/>
                  </a:lnTo>
                  <a:lnTo>
                    <a:pt x="975" y="295"/>
                  </a:lnTo>
                  <a:lnTo>
                    <a:pt x="966" y="317"/>
                  </a:lnTo>
                  <a:lnTo>
                    <a:pt x="961" y="342"/>
                  </a:lnTo>
                  <a:lnTo>
                    <a:pt x="958" y="364"/>
                  </a:lnTo>
                  <a:lnTo>
                    <a:pt x="956" y="384"/>
                  </a:lnTo>
                  <a:lnTo>
                    <a:pt x="954" y="401"/>
                  </a:lnTo>
                  <a:lnTo>
                    <a:pt x="954" y="411"/>
                  </a:lnTo>
                  <a:lnTo>
                    <a:pt x="954" y="444"/>
                  </a:lnTo>
                  <a:lnTo>
                    <a:pt x="953" y="481"/>
                  </a:lnTo>
                  <a:lnTo>
                    <a:pt x="947" y="524"/>
                  </a:lnTo>
                  <a:lnTo>
                    <a:pt x="939" y="569"/>
                  </a:lnTo>
                  <a:lnTo>
                    <a:pt x="924" y="618"/>
                  </a:lnTo>
                  <a:lnTo>
                    <a:pt x="901" y="666"/>
                  </a:lnTo>
                  <a:lnTo>
                    <a:pt x="869" y="713"/>
                  </a:lnTo>
                  <a:lnTo>
                    <a:pt x="836" y="752"/>
                  </a:lnTo>
                  <a:lnTo>
                    <a:pt x="797" y="783"/>
                  </a:lnTo>
                  <a:lnTo>
                    <a:pt x="753" y="810"/>
                  </a:lnTo>
                  <a:lnTo>
                    <a:pt x="703" y="830"/>
                  </a:lnTo>
                  <a:lnTo>
                    <a:pt x="650" y="847"/>
                  </a:lnTo>
                  <a:lnTo>
                    <a:pt x="595" y="857"/>
                  </a:lnTo>
                  <a:lnTo>
                    <a:pt x="595" y="945"/>
                  </a:lnTo>
                  <a:lnTo>
                    <a:pt x="595" y="962"/>
                  </a:lnTo>
                  <a:lnTo>
                    <a:pt x="597" y="976"/>
                  </a:lnTo>
                  <a:lnTo>
                    <a:pt x="600" y="989"/>
                  </a:lnTo>
                  <a:lnTo>
                    <a:pt x="607" y="997"/>
                  </a:lnTo>
                  <a:lnTo>
                    <a:pt x="621" y="1006"/>
                  </a:lnTo>
                  <a:lnTo>
                    <a:pt x="640" y="1012"/>
                  </a:lnTo>
                  <a:lnTo>
                    <a:pt x="665" y="1016"/>
                  </a:lnTo>
                  <a:lnTo>
                    <a:pt x="701" y="1017"/>
                  </a:lnTo>
                  <a:lnTo>
                    <a:pt x="746" y="1019"/>
                  </a:lnTo>
                  <a:lnTo>
                    <a:pt x="799" y="1019"/>
                  </a:lnTo>
                  <a:lnTo>
                    <a:pt x="799" y="1067"/>
                  </a:lnTo>
                  <a:lnTo>
                    <a:pt x="768" y="1066"/>
                  </a:lnTo>
                  <a:lnTo>
                    <a:pt x="730" y="1064"/>
                  </a:lnTo>
                  <a:lnTo>
                    <a:pt x="688" y="1064"/>
                  </a:lnTo>
                  <a:lnTo>
                    <a:pt x="643" y="1064"/>
                  </a:lnTo>
                  <a:lnTo>
                    <a:pt x="599" y="1062"/>
                  </a:lnTo>
                  <a:lnTo>
                    <a:pt x="559" y="1062"/>
                  </a:lnTo>
                  <a:lnTo>
                    <a:pt x="527" y="1062"/>
                  </a:lnTo>
                  <a:lnTo>
                    <a:pt x="494" y="1062"/>
                  </a:lnTo>
                  <a:lnTo>
                    <a:pt x="453" y="1062"/>
                  </a:lnTo>
                  <a:lnTo>
                    <a:pt x="411" y="1064"/>
                  </a:lnTo>
                  <a:lnTo>
                    <a:pt x="366" y="1064"/>
                  </a:lnTo>
                  <a:lnTo>
                    <a:pt x="323" y="1064"/>
                  </a:lnTo>
                  <a:lnTo>
                    <a:pt x="286" y="1066"/>
                  </a:lnTo>
                  <a:lnTo>
                    <a:pt x="257" y="1067"/>
                  </a:lnTo>
                  <a:lnTo>
                    <a:pt x="257" y="1019"/>
                  </a:lnTo>
                  <a:lnTo>
                    <a:pt x="310" y="1019"/>
                  </a:lnTo>
                  <a:lnTo>
                    <a:pt x="354" y="1017"/>
                  </a:lnTo>
                  <a:lnTo>
                    <a:pt x="390" y="1016"/>
                  </a:lnTo>
                  <a:lnTo>
                    <a:pt x="416" y="1011"/>
                  </a:lnTo>
                  <a:lnTo>
                    <a:pt x="435" y="1006"/>
                  </a:lnTo>
                  <a:lnTo>
                    <a:pt x="448" y="997"/>
                  </a:lnTo>
                  <a:lnTo>
                    <a:pt x="455" y="987"/>
                  </a:lnTo>
                  <a:lnTo>
                    <a:pt x="460" y="976"/>
                  </a:lnTo>
                  <a:lnTo>
                    <a:pt x="460" y="961"/>
                  </a:lnTo>
                  <a:lnTo>
                    <a:pt x="460" y="945"/>
                  </a:lnTo>
                  <a:lnTo>
                    <a:pt x="460" y="857"/>
                  </a:lnTo>
                  <a:lnTo>
                    <a:pt x="407" y="847"/>
                  </a:lnTo>
                  <a:lnTo>
                    <a:pt x="358" y="832"/>
                  </a:lnTo>
                  <a:lnTo>
                    <a:pt x="310" y="810"/>
                  </a:lnTo>
                  <a:lnTo>
                    <a:pt x="265" y="785"/>
                  </a:lnTo>
                  <a:lnTo>
                    <a:pt x="226" y="752"/>
                  </a:lnTo>
                  <a:lnTo>
                    <a:pt x="192" y="713"/>
                  </a:lnTo>
                  <a:lnTo>
                    <a:pt x="163" y="668"/>
                  </a:lnTo>
                  <a:lnTo>
                    <a:pt x="142" y="621"/>
                  </a:lnTo>
                  <a:lnTo>
                    <a:pt x="129" y="576"/>
                  </a:lnTo>
                  <a:lnTo>
                    <a:pt x="118" y="534"/>
                  </a:lnTo>
                  <a:lnTo>
                    <a:pt x="113" y="498"/>
                  </a:lnTo>
                  <a:lnTo>
                    <a:pt x="111" y="469"/>
                  </a:lnTo>
                  <a:lnTo>
                    <a:pt x="111" y="448"/>
                  </a:lnTo>
                  <a:lnTo>
                    <a:pt x="110" y="397"/>
                  </a:lnTo>
                  <a:lnTo>
                    <a:pt x="105" y="356"/>
                  </a:lnTo>
                  <a:lnTo>
                    <a:pt x="99" y="322"/>
                  </a:lnTo>
                  <a:lnTo>
                    <a:pt x="91" y="295"/>
                  </a:lnTo>
                  <a:lnTo>
                    <a:pt x="82" y="274"/>
                  </a:lnTo>
                  <a:lnTo>
                    <a:pt x="70" y="259"/>
                  </a:lnTo>
                  <a:lnTo>
                    <a:pt x="58" y="249"/>
                  </a:lnTo>
                  <a:lnTo>
                    <a:pt x="45" y="242"/>
                  </a:lnTo>
                  <a:lnTo>
                    <a:pt x="31" y="239"/>
                  </a:lnTo>
                  <a:lnTo>
                    <a:pt x="16" y="235"/>
                  </a:lnTo>
                  <a:lnTo>
                    <a:pt x="9" y="234"/>
                  </a:lnTo>
                  <a:lnTo>
                    <a:pt x="5" y="230"/>
                  </a:lnTo>
                  <a:lnTo>
                    <a:pt x="2" y="227"/>
                  </a:lnTo>
                  <a:lnTo>
                    <a:pt x="0" y="224"/>
                  </a:lnTo>
                  <a:lnTo>
                    <a:pt x="0" y="219"/>
                  </a:lnTo>
                  <a:lnTo>
                    <a:pt x="4" y="209"/>
                  </a:lnTo>
                  <a:lnTo>
                    <a:pt x="12" y="204"/>
                  </a:lnTo>
                  <a:lnTo>
                    <a:pt x="24" y="202"/>
                  </a:lnTo>
                  <a:lnTo>
                    <a:pt x="40" y="202"/>
                  </a:lnTo>
                  <a:lnTo>
                    <a:pt x="101" y="202"/>
                  </a:lnTo>
                  <a:lnTo>
                    <a:pt x="120" y="202"/>
                  </a:lnTo>
                  <a:lnTo>
                    <a:pt x="139" y="205"/>
                  </a:lnTo>
                  <a:lnTo>
                    <a:pt x="158" y="210"/>
                  </a:lnTo>
                  <a:lnTo>
                    <a:pt x="175" y="220"/>
                  </a:lnTo>
                  <a:lnTo>
                    <a:pt x="190" y="232"/>
                  </a:lnTo>
                  <a:lnTo>
                    <a:pt x="205" y="249"/>
                  </a:lnTo>
                  <a:lnTo>
                    <a:pt x="217" y="270"/>
                  </a:lnTo>
                  <a:lnTo>
                    <a:pt x="228" y="299"/>
                  </a:lnTo>
                  <a:lnTo>
                    <a:pt x="235" y="332"/>
                  </a:lnTo>
                  <a:lnTo>
                    <a:pt x="240" y="372"/>
                  </a:lnTo>
                  <a:lnTo>
                    <a:pt x="241" y="421"/>
                  </a:lnTo>
                  <a:lnTo>
                    <a:pt x="241" y="444"/>
                  </a:lnTo>
                  <a:lnTo>
                    <a:pt x="243" y="471"/>
                  </a:lnTo>
                  <a:lnTo>
                    <a:pt x="245" y="501"/>
                  </a:lnTo>
                  <a:lnTo>
                    <a:pt x="248" y="534"/>
                  </a:lnTo>
                  <a:lnTo>
                    <a:pt x="255" y="568"/>
                  </a:lnTo>
                  <a:lnTo>
                    <a:pt x="262" y="601"/>
                  </a:lnTo>
                  <a:lnTo>
                    <a:pt x="274" y="636"/>
                  </a:lnTo>
                  <a:lnTo>
                    <a:pt x="288" y="670"/>
                  </a:lnTo>
                  <a:lnTo>
                    <a:pt x="305" y="702"/>
                  </a:lnTo>
                  <a:lnTo>
                    <a:pt x="327" y="732"/>
                  </a:lnTo>
                  <a:lnTo>
                    <a:pt x="353" y="760"/>
                  </a:lnTo>
                  <a:lnTo>
                    <a:pt x="383" y="783"/>
                  </a:lnTo>
                  <a:lnTo>
                    <a:pt x="419" y="803"/>
                  </a:lnTo>
                  <a:lnTo>
                    <a:pt x="460" y="817"/>
                  </a:lnTo>
                  <a:lnTo>
                    <a:pt x="460" y="123"/>
                  </a:lnTo>
                  <a:lnTo>
                    <a:pt x="460" y="107"/>
                  </a:lnTo>
                  <a:lnTo>
                    <a:pt x="460" y="92"/>
                  </a:lnTo>
                  <a:lnTo>
                    <a:pt x="455" y="78"/>
                  </a:lnTo>
                  <a:lnTo>
                    <a:pt x="448" y="68"/>
                  </a:lnTo>
                  <a:lnTo>
                    <a:pt x="435" y="60"/>
                  </a:lnTo>
                  <a:lnTo>
                    <a:pt x="416" y="55"/>
                  </a:lnTo>
                  <a:lnTo>
                    <a:pt x="390" y="50"/>
                  </a:lnTo>
                  <a:lnTo>
                    <a:pt x="354" y="46"/>
                  </a:lnTo>
                  <a:lnTo>
                    <a:pt x="310" y="46"/>
                  </a:lnTo>
                  <a:lnTo>
                    <a:pt x="257" y="46"/>
                  </a:lnTo>
                  <a:lnTo>
                    <a:pt x="25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45"/>
            <p:cNvSpPr>
              <a:spLocks/>
            </p:cNvSpPr>
            <p:nvPr/>
          </p:nvSpPr>
          <p:spPr bwMode="auto">
            <a:xfrm>
              <a:off x="5273" y="3975"/>
              <a:ext cx="602" cy="1006"/>
            </a:xfrm>
            <a:custGeom>
              <a:avLst/>
              <a:gdLst/>
              <a:ahLst/>
              <a:cxnLst>
                <a:cxn ang="0">
                  <a:pos x="544" y="8"/>
                </a:cxn>
                <a:cxn ang="0">
                  <a:pos x="597" y="55"/>
                </a:cxn>
                <a:cxn ang="0">
                  <a:pos x="588" y="120"/>
                </a:cxn>
                <a:cxn ang="0">
                  <a:pos x="537" y="147"/>
                </a:cxn>
                <a:cxn ang="0">
                  <a:pos x="494" y="122"/>
                </a:cxn>
                <a:cxn ang="0">
                  <a:pos x="494" y="90"/>
                </a:cxn>
                <a:cxn ang="0">
                  <a:pos x="521" y="53"/>
                </a:cxn>
                <a:cxn ang="0">
                  <a:pos x="508" y="33"/>
                </a:cxn>
                <a:cxn ang="0">
                  <a:pos x="468" y="35"/>
                </a:cxn>
                <a:cxn ang="0">
                  <a:pos x="431" y="78"/>
                </a:cxn>
                <a:cxn ang="0">
                  <a:pos x="419" y="135"/>
                </a:cxn>
                <a:cxn ang="0">
                  <a:pos x="398" y="247"/>
                </a:cxn>
                <a:cxn ang="0">
                  <a:pos x="506" y="302"/>
                </a:cxn>
                <a:cxn ang="0">
                  <a:pos x="527" y="317"/>
                </a:cxn>
                <a:cxn ang="0">
                  <a:pos x="513" y="341"/>
                </a:cxn>
                <a:cxn ang="0">
                  <a:pos x="378" y="342"/>
                </a:cxn>
                <a:cxn ang="0">
                  <a:pos x="313" y="693"/>
                </a:cxn>
                <a:cxn ang="0">
                  <a:pos x="299" y="758"/>
                </a:cxn>
                <a:cxn ang="0">
                  <a:pos x="272" y="852"/>
                </a:cxn>
                <a:cxn ang="0">
                  <a:pos x="238" y="921"/>
                </a:cxn>
                <a:cxn ang="0">
                  <a:pos x="190" y="976"/>
                </a:cxn>
                <a:cxn ang="0">
                  <a:pos x="111" y="1006"/>
                </a:cxn>
                <a:cxn ang="0">
                  <a:pos x="34" y="986"/>
                </a:cxn>
                <a:cxn ang="0">
                  <a:pos x="0" y="927"/>
                </a:cxn>
                <a:cxn ang="0">
                  <a:pos x="27" y="870"/>
                </a:cxn>
                <a:cxn ang="0">
                  <a:pos x="84" y="862"/>
                </a:cxn>
                <a:cxn ang="0">
                  <a:pos x="111" y="900"/>
                </a:cxn>
                <a:cxn ang="0">
                  <a:pos x="103" y="929"/>
                </a:cxn>
                <a:cxn ang="0">
                  <a:pos x="60" y="962"/>
                </a:cxn>
                <a:cxn ang="0">
                  <a:pos x="104" y="974"/>
                </a:cxn>
                <a:cxn ang="0">
                  <a:pos x="145" y="961"/>
                </a:cxn>
                <a:cxn ang="0">
                  <a:pos x="176" y="910"/>
                </a:cxn>
                <a:cxn ang="0">
                  <a:pos x="188" y="865"/>
                </a:cxn>
                <a:cxn ang="0">
                  <a:pos x="210" y="767"/>
                </a:cxn>
                <a:cxn ang="0">
                  <a:pos x="236" y="633"/>
                </a:cxn>
                <a:cxn ang="0">
                  <a:pos x="262" y="496"/>
                </a:cxn>
                <a:cxn ang="0">
                  <a:pos x="280" y="387"/>
                </a:cxn>
                <a:cxn ang="0">
                  <a:pos x="289" y="342"/>
                </a:cxn>
                <a:cxn ang="0">
                  <a:pos x="180" y="339"/>
                </a:cxn>
                <a:cxn ang="0">
                  <a:pos x="171" y="314"/>
                </a:cxn>
                <a:cxn ang="0">
                  <a:pos x="193" y="302"/>
                </a:cxn>
                <a:cxn ang="0">
                  <a:pos x="306" y="252"/>
                </a:cxn>
                <a:cxn ang="0">
                  <a:pos x="328" y="147"/>
                </a:cxn>
                <a:cxn ang="0">
                  <a:pos x="352" y="83"/>
                </a:cxn>
                <a:cxn ang="0">
                  <a:pos x="427" y="13"/>
                </a:cxn>
              </a:cxnLst>
              <a:rect l="0" t="0" r="r" b="b"/>
              <a:pathLst>
                <a:path w="602" h="1006">
                  <a:moveTo>
                    <a:pt x="489" y="0"/>
                  </a:moveTo>
                  <a:lnTo>
                    <a:pt x="516" y="1"/>
                  </a:lnTo>
                  <a:lnTo>
                    <a:pt x="544" y="8"/>
                  </a:lnTo>
                  <a:lnTo>
                    <a:pt x="568" y="20"/>
                  </a:lnTo>
                  <a:lnTo>
                    <a:pt x="585" y="37"/>
                  </a:lnTo>
                  <a:lnTo>
                    <a:pt x="597" y="55"/>
                  </a:lnTo>
                  <a:lnTo>
                    <a:pt x="602" y="78"/>
                  </a:lnTo>
                  <a:lnTo>
                    <a:pt x="598" y="102"/>
                  </a:lnTo>
                  <a:lnTo>
                    <a:pt x="588" y="120"/>
                  </a:lnTo>
                  <a:lnTo>
                    <a:pt x="573" y="135"/>
                  </a:lnTo>
                  <a:lnTo>
                    <a:pt x="556" y="143"/>
                  </a:lnTo>
                  <a:lnTo>
                    <a:pt x="537" y="147"/>
                  </a:lnTo>
                  <a:lnTo>
                    <a:pt x="518" y="143"/>
                  </a:lnTo>
                  <a:lnTo>
                    <a:pt x="504" y="135"/>
                  </a:lnTo>
                  <a:lnTo>
                    <a:pt x="494" y="122"/>
                  </a:lnTo>
                  <a:lnTo>
                    <a:pt x="491" y="105"/>
                  </a:lnTo>
                  <a:lnTo>
                    <a:pt x="492" y="98"/>
                  </a:lnTo>
                  <a:lnTo>
                    <a:pt x="494" y="90"/>
                  </a:lnTo>
                  <a:lnTo>
                    <a:pt x="499" y="77"/>
                  </a:lnTo>
                  <a:lnTo>
                    <a:pt x="508" y="65"/>
                  </a:lnTo>
                  <a:lnTo>
                    <a:pt x="521" y="53"/>
                  </a:lnTo>
                  <a:lnTo>
                    <a:pt x="542" y="43"/>
                  </a:lnTo>
                  <a:lnTo>
                    <a:pt x="525" y="37"/>
                  </a:lnTo>
                  <a:lnTo>
                    <a:pt x="508" y="33"/>
                  </a:lnTo>
                  <a:lnTo>
                    <a:pt x="496" y="32"/>
                  </a:lnTo>
                  <a:lnTo>
                    <a:pt x="489" y="32"/>
                  </a:lnTo>
                  <a:lnTo>
                    <a:pt x="468" y="35"/>
                  </a:lnTo>
                  <a:lnTo>
                    <a:pt x="451" y="45"/>
                  </a:lnTo>
                  <a:lnTo>
                    <a:pt x="438" y="60"/>
                  </a:lnTo>
                  <a:lnTo>
                    <a:pt x="431" y="78"/>
                  </a:lnTo>
                  <a:lnTo>
                    <a:pt x="427" y="93"/>
                  </a:lnTo>
                  <a:lnTo>
                    <a:pt x="424" y="112"/>
                  </a:lnTo>
                  <a:lnTo>
                    <a:pt x="419" y="135"/>
                  </a:lnTo>
                  <a:lnTo>
                    <a:pt x="412" y="165"/>
                  </a:lnTo>
                  <a:lnTo>
                    <a:pt x="405" y="202"/>
                  </a:lnTo>
                  <a:lnTo>
                    <a:pt x="398" y="247"/>
                  </a:lnTo>
                  <a:lnTo>
                    <a:pt x="388" y="302"/>
                  </a:lnTo>
                  <a:lnTo>
                    <a:pt x="491" y="302"/>
                  </a:lnTo>
                  <a:lnTo>
                    <a:pt x="506" y="302"/>
                  </a:lnTo>
                  <a:lnTo>
                    <a:pt x="518" y="304"/>
                  </a:lnTo>
                  <a:lnTo>
                    <a:pt x="523" y="309"/>
                  </a:lnTo>
                  <a:lnTo>
                    <a:pt x="527" y="317"/>
                  </a:lnTo>
                  <a:lnTo>
                    <a:pt x="525" y="329"/>
                  </a:lnTo>
                  <a:lnTo>
                    <a:pt x="520" y="336"/>
                  </a:lnTo>
                  <a:lnTo>
                    <a:pt x="513" y="341"/>
                  </a:lnTo>
                  <a:lnTo>
                    <a:pt x="503" y="341"/>
                  </a:lnTo>
                  <a:lnTo>
                    <a:pt x="491" y="342"/>
                  </a:lnTo>
                  <a:lnTo>
                    <a:pt x="378" y="342"/>
                  </a:lnTo>
                  <a:lnTo>
                    <a:pt x="378" y="342"/>
                  </a:lnTo>
                  <a:lnTo>
                    <a:pt x="315" y="683"/>
                  </a:lnTo>
                  <a:lnTo>
                    <a:pt x="313" y="693"/>
                  </a:lnTo>
                  <a:lnTo>
                    <a:pt x="309" y="710"/>
                  </a:lnTo>
                  <a:lnTo>
                    <a:pt x="304" y="732"/>
                  </a:lnTo>
                  <a:lnTo>
                    <a:pt x="299" y="758"/>
                  </a:lnTo>
                  <a:lnTo>
                    <a:pt x="291" y="789"/>
                  </a:lnTo>
                  <a:lnTo>
                    <a:pt x="282" y="820"/>
                  </a:lnTo>
                  <a:lnTo>
                    <a:pt x="272" y="852"/>
                  </a:lnTo>
                  <a:lnTo>
                    <a:pt x="260" y="880"/>
                  </a:lnTo>
                  <a:lnTo>
                    <a:pt x="246" y="907"/>
                  </a:lnTo>
                  <a:lnTo>
                    <a:pt x="238" y="921"/>
                  </a:lnTo>
                  <a:lnTo>
                    <a:pt x="226" y="937"/>
                  </a:lnTo>
                  <a:lnTo>
                    <a:pt x="209" y="957"/>
                  </a:lnTo>
                  <a:lnTo>
                    <a:pt x="190" y="976"/>
                  </a:lnTo>
                  <a:lnTo>
                    <a:pt x="166" y="991"/>
                  </a:lnTo>
                  <a:lnTo>
                    <a:pt x="140" y="1002"/>
                  </a:lnTo>
                  <a:lnTo>
                    <a:pt x="111" y="1006"/>
                  </a:lnTo>
                  <a:lnTo>
                    <a:pt x="82" y="1004"/>
                  </a:lnTo>
                  <a:lnTo>
                    <a:pt x="56" y="997"/>
                  </a:lnTo>
                  <a:lnTo>
                    <a:pt x="34" y="986"/>
                  </a:lnTo>
                  <a:lnTo>
                    <a:pt x="15" y="969"/>
                  </a:lnTo>
                  <a:lnTo>
                    <a:pt x="3" y="951"/>
                  </a:lnTo>
                  <a:lnTo>
                    <a:pt x="0" y="927"/>
                  </a:lnTo>
                  <a:lnTo>
                    <a:pt x="3" y="904"/>
                  </a:lnTo>
                  <a:lnTo>
                    <a:pt x="14" y="885"/>
                  </a:lnTo>
                  <a:lnTo>
                    <a:pt x="27" y="870"/>
                  </a:lnTo>
                  <a:lnTo>
                    <a:pt x="46" y="862"/>
                  </a:lnTo>
                  <a:lnTo>
                    <a:pt x="65" y="859"/>
                  </a:lnTo>
                  <a:lnTo>
                    <a:pt x="84" y="862"/>
                  </a:lnTo>
                  <a:lnTo>
                    <a:pt x="97" y="870"/>
                  </a:lnTo>
                  <a:lnTo>
                    <a:pt x="108" y="884"/>
                  </a:lnTo>
                  <a:lnTo>
                    <a:pt x="111" y="900"/>
                  </a:lnTo>
                  <a:lnTo>
                    <a:pt x="109" y="907"/>
                  </a:lnTo>
                  <a:lnTo>
                    <a:pt x="108" y="916"/>
                  </a:lnTo>
                  <a:lnTo>
                    <a:pt x="103" y="929"/>
                  </a:lnTo>
                  <a:lnTo>
                    <a:pt x="94" y="941"/>
                  </a:lnTo>
                  <a:lnTo>
                    <a:pt x="80" y="952"/>
                  </a:lnTo>
                  <a:lnTo>
                    <a:pt x="60" y="962"/>
                  </a:lnTo>
                  <a:lnTo>
                    <a:pt x="77" y="969"/>
                  </a:lnTo>
                  <a:lnTo>
                    <a:pt x="92" y="972"/>
                  </a:lnTo>
                  <a:lnTo>
                    <a:pt x="104" y="974"/>
                  </a:lnTo>
                  <a:lnTo>
                    <a:pt x="111" y="974"/>
                  </a:lnTo>
                  <a:lnTo>
                    <a:pt x="128" y="971"/>
                  </a:lnTo>
                  <a:lnTo>
                    <a:pt x="145" y="961"/>
                  </a:lnTo>
                  <a:lnTo>
                    <a:pt x="157" y="946"/>
                  </a:lnTo>
                  <a:lnTo>
                    <a:pt x="168" y="929"/>
                  </a:lnTo>
                  <a:lnTo>
                    <a:pt x="176" y="910"/>
                  </a:lnTo>
                  <a:lnTo>
                    <a:pt x="181" y="894"/>
                  </a:lnTo>
                  <a:lnTo>
                    <a:pt x="186" y="877"/>
                  </a:lnTo>
                  <a:lnTo>
                    <a:pt x="188" y="865"/>
                  </a:lnTo>
                  <a:lnTo>
                    <a:pt x="195" y="839"/>
                  </a:lnTo>
                  <a:lnTo>
                    <a:pt x="202" y="805"/>
                  </a:lnTo>
                  <a:lnTo>
                    <a:pt x="210" y="767"/>
                  </a:lnTo>
                  <a:lnTo>
                    <a:pt x="217" y="725"/>
                  </a:lnTo>
                  <a:lnTo>
                    <a:pt x="227" y="680"/>
                  </a:lnTo>
                  <a:lnTo>
                    <a:pt x="236" y="633"/>
                  </a:lnTo>
                  <a:lnTo>
                    <a:pt x="245" y="585"/>
                  </a:lnTo>
                  <a:lnTo>
                    <a:pt x="253" y="540"/>
                  </a:lnTo>
                  <a:lnTo>
                    <a:pt x="262" y="496"/>
                  </a:lnTo>
                  <a:lnTo>
                    <a:pt x="268" y="454"/>
                  </a:lnTo>
                  <a:lnTo>
                    <a:pt x="275" y="418"/>
                  </a:lnTo>
                  <a:lnTo>
                    <a:pt x="280" y="387"/>
                  </a:lnTo>
                  <a:lnTo>
                    <a:pt x="286" y="364"/>
                  </a:lnTo>
                  <a:lnTo>
                    <a:pt x="289" y="347"/>
                  </a:lnTo>
                  <a:lnTo>
                    <a:pt x="289" y="342"/>
                  </a:lnTo>
                  <a:lnTo>
                    <a:pt x="203" y="342"/>
                  </a:lnTo>
                  <a:lnTo>
                    <a:pt x="190" y="341"/>
                  </a:lnTo>
                  <a:lnTo>
                    <a:pt x="180" y="339"/>
                  </a:lnTo>
                  <a:lnTo>
                    <a:pt x="171" y="336"/>
                  </a:lnTo>
                  <a:lnTo>
                    <a:pt x="169" y="327"/>
                  </a:lnTo>
                  <a:lnTo>
                    <a:pt x="171" y="314"/>
                  </a:lnTo>
                  <a:lnTo>
                    <a:pt x="176" y="307"/>
                  </a:lnTo>
                  <a:lnTo>
                    <a:pt x="183" y="304"/>
                  </a:lnTo>
                  <a:lnTo>
                    <a:pt x="193" y="302"/>
                  </a:lnTo>
                  <a:lnTo>
                    <a:pt x="207" y="302"/>
                  </a:lnTo>
                  <a:lnTo>
                    <a:pt x="298" y="302"/>
                  </a:lnTo>
                  <a:lnTo>
                    <a:pt x="306" y="252"/>
                  </a:lnTo>
                  <a:lnTo>
                    <a:pt x="315" y="210"/>
                  </a:lnTo>
                  <a:lnTo>
                    <a:pt x="321" y="175"/>
                  </a:lnTo>
                  <a:lnTo>
                    <a:pt x="328" y="147"/>
                  </a:lnTo>
                  <a:lnTo>
                    <a:pt x="335" y="122"/>
                  </a:lnTo>
                  <a:lnTo>
                    <a:pt x="344" y="102"/>
                  </a:lnTo>
                  <a:lnTo>
                    <a:pt x="352" y="83"/>
                  </a:lnTo>
                  <a:lnTo>
                    <a:pt x="373" y="53"/>
                  </a:lnTo>
                  <a:lnTo>
                    <a:pt x="398" y="30"/>
                  </a:lnTo>
                  <a:lnTo>
                    <a:pt x="427" y="13"/>
                  </a:lnTo>
                  <a:lnTo>
                    <a:pt x="458" y="3"/>
                  </a:lnTo>
                  <a:lnTo>
                    <a:pt x="48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46"/>
            <p:cNvSpPr>
              <a:spLocks/>
            </p:cNvSpPr>
            <p:nvPr/>
          </p:nvSpPr>
          <p:spPr bwMode="auto">
            <a:xfrm>
              <a:off x="6025" y="4068"/>
              <a:ext cx="833" cy="817"/>
            </a:xfrm>
            <a:custGeom>
              <a:avLst/>
              <a:gdLst/>
              <a:ahLst/>
              <a:cxnLst>
                <a:cxn ang="0">
                  <a:pos x="417" y="0"/>
                </a:cxn>
                <a:cxn ang="0">
                  <a:pos x="431" y="4"/>
                </a:cxn>
                <a:cxn ang="0">
                  <a:pos x="440" y="10"/>
                </a:cxn>
                <a:cxn ang="0">
                  <a:pos x="443" y="20"/>
                </a:cxn>
                <a:cxn ang="0">
                  <a:pos x="445" y="32"/>
                </a:cxn>
                <a:cxn ang="0">
                  <a:pos x="445" y="42"/>
                </a:cxn>
                <a:cxn ang="0">
                  <a:pos x="445" y="381"/>
                </a:cxn>
                <a:cxn ang="0">
                  <a:pos x="794" y="381"/>
                </a:cxn>
                <a:cxn ang="0">
                  <a:pos x="804" y="381"/>
                </a:cxn>
                <a:cxn ang="0">
                  <a:pos x="814" y="383"/>
                </a:cxn>
                <a:cxn ang="0">
                  <a:pos x="824" y="388"/>
                </a:cxn>
                <a:cxn ang="0">
                  <a:pos x="831" y="396"/>
                </a:cxn>
                <a:cxn ang="0">
                  <a:pos x="833" y="411"/>
                </a:cxn>
                <a:cxn ang="0">
                  <a:pos x="831" y="423"/>
                </a:cxn>
                <a:cxn ang="0">
                  <a:pos x="823" y="430"/>
                </a:cxn>
                <a:cxn ang="0">
                  <a:pos x="812" y="435"/>
                </a:cxn>
                <a:cxn ang="0">
                  <a:pos x="802" y="435"/>
                </a:cxn>
                <a:cxn ang="0">
                  <a:pos x="794" y="435"/>
                </a:cxn>
                <a:cxn ang="0">
                  <a:pos x="445" y="435"/>
                </a:cxn>
                <a:cxn ang="0">
                  <a:pos x="445" y="435"/>
                </a:cxn>
                <a:cxn ang="0">
                  <a:pos x="445" y="776"/>
                </a:cxn>
                <a:cxn ang="0">
                  <a:pos x="445" y="786"/>
                </a:cxn>
                <a:cxn ang="0">
                  <a:pos x="443" y="797"/>
                </a:cxn>
                <a:cxn ang="0">
                  <a:pos x="440" y="807"/>
                </a:cxn>
                <a:cxn ang="0">
                  <a:pos x="429" y="814"/>
                </a:cxn>
                <a:cxn ang="0">
                  <a:pos x="416" y="817"/>
                </a:cxn>
                <a:cxn ang="0">
                  <a:pos x="404" y="814"/>
                </a:cxn>
                <a:cxn ang="0">
                  <a:pos x="395" y="807"/>
                </a:cxn>
                <a:cxn ang="0">
                  <a:pos x="392" y="796"/>
                </a:cxn>
                <a:cxn ang="0">
                  <a:pos x="390" y="786"/>
                </a:cxn>
                <a:cxn ang="0">
                  <a:pos x="390" y="776"/>
                </a:cxn>
                <a:cxn ang="0">
                  <a:pos x="390" y="435"/>
                </a:cxn>
                <a:cxn ang="0">
                  <a:pos x="40" y="435"/>
                </a:cxn>
                <a:cxn ang="0">
                  <a:pos x="29" y="435"/>
                </a:cxn>
                <a:cxn ang="0">
                  <a:pos x="19" y="433"/>
                </a:cxn>
                <a:cxn ang="0">
                  <a:pos x="9" y="430"/>
                </a:cxn>
                <a:cxn ang="0">
                  <a:pos x="2" y="421"/>
                </a:cxn>
                <a:cxn ang="0">
                  <a:pos x="0" y="408"/>
                </a:cxn>
                <a:cxn ang="0">
                  <a:pos x="2" y="395"/>
                </a:cxn>
                <a:cxn ang="0">
                  <a:pos x="9" y="388"/>
                </a:cxn>
                <a:cxn ang="0">
                  <a:pos x="19" y="383"/>
                </a:cxn>
                <a:cxn ang="0">
                  <a:pos x="29" y="381"/>
                </a:cxn>
                <a:cxn ang="0">
                  <a:pos x="40" y="381"/>
                </a:cxn>
                <a:cxn ang="0">
                  <a:pos x="390" y="381"/>
                </a:cxn>
                <a:cxn ang="0">
                  <a:pos x="390" y="42"/>
                </a:cxn>
                <a:cxn ang="0">
                  <a:pos x="390" y="32"/>
                </a:cxn>
                <a:cxn ang="0">
                  <a:pos x="392" y="20"/>
                </a:cxn>
                <a:cxn ang="0">
                  <a:pos x="397" y="10"/>
                </a:cxn>
                <a:cxn ang="0">
                  <a:pos x="404" y="4"/>
                </a:cxn>
                <a:cxn ang="0">
                  <a:pos x="417" y="0"/>
                </a:cxn>
              </a:cxnLst>
              <a:rect l="0" t="0" r="r" b="b"/>
              <a:pathLst>
                <a:path w="833" h="817">
                  <a:moveTo>
                    <a:pt x="417" y="0"/>
                  </a:moveTo>
                  <a:lnTo>
                    <a:pt x="431" y="4"/>
                  </a:lnTo>
                  <a:lnTo>
                    <a:pt x="440" y="10"/>
                  </a:lnTo>
                  <a:lnTo>
                    <a:pt x="443" y="20"/>
                  </a:lnTo>
                  <a:lnTo>
                    <a:pt x="445" y="32"/>
                  </a:lnTo>
                  <a:lnTo>
                    <a:pt x="445" y="42"/>
                  </a:lnTo>
                  <a:lnTo>
                    <a:pt x="445" y="381"/>
                  </a:lnTo>
                  <a:lnTo>
                    <a:pt x="794" y="381"/>
                  </a:lnTo>
                  <a:lnTo>
                    <a:pt x="804" y="381"/>
                  </a:lnTo>
                  <a:lnTo>
                    <a:pt x="814" y="383"/>
                  </a:lnTo>
                  <a:lnTo>
                    <a:pt x="824" y="388"/>
                  </a:lnTo>
                  <a:lnTo>
                    <a:pt x="831" y="396"/>
                  </a:lnTo>
                  <a:lnTo>
                    <a:pt x="833" y="411"/>
                  </a:lnTo>
                  <a:lnTo>
                    <a:pt x="831" y="423"/>
                  </a:lnTo>
                  <a:lnTo>
                    <a:pt x="823" y="430"/>
                  </a:lnTo>
                  <a:lnTo>
                    <a:pt x="812" y="435"/>
                  </a:lnTo>
                  <a:lnTo>
                    <a:pt x="802" y="435"/>
                  </a:lnTo>
                  <a:lnTo>
                    <a:pt x="794" y="435"/>
                  </a:lnTo>
                  <a:lnTo>
                    <a:pt x="445" y="435"/>
                  </a:lnTo>
                  <a:lnTo>
                    <a:pt x="445" y="435"/>
                  </a:lnTo>
                  <a:lnTo>
                    <a:pt x="445" y="776"/>
                  </a:lnTo>
                  <a:lnTo>
                    <a:pt x="445" y="786"/>
                  </a:lnTo>
                  <a:lnTo>
                    <a:pt x="443" y="797"/>
                  </a:lnTo>
                  <a:lnTo>
                    <a:pt x="440" y="807"/>
                  </a:lnTo>
                  <a:lnTo>
                    <a:pt x="429" y="814"/>
                  </a:lnTo>
                  <a:lnTo>
                    <a:pt x="416" y="817"/>
                  </a:lnTo>
                  <a:lnTo>
                    <a:pt x="404" y="814"/>
                  </a:lnTo>
                  <a:lnTo>
                    <a:pt x="395" y="807"/>
                  </a:lnTo>
                  <a:lnTo>
                    <a:pt x="392" y="796"/>
                  </a:lnTo>
                  <a:lnTo>
                    <a:pt x="390" y="786"/>
                  </a:lnTo>
                  <a:lnTo>
                    <a:pt x="390" y="776"/>
                  </a:lnTo>
                  <a:lnTo>
                    <a:pt x="390" y="435"/>
                  </a:lnTo>
                  <a:lnTo>
                    <a:pt x="40" y="435"/>
                  </a:lnTo>
                  <a:lnTo>
                    <a:pt x="29" y="435"/>
                  </a:lnTo>
                  <a:lnTo>
                    <a:pt x="19" y="433"/>
                  </a:lnTo>
                  <a:lnTo>
                    <a:pt x="9" y="430"/>
                  </a:lnTo>
                  <a:lnTo>
                    <a:pt x="2" y="421"/>
                  </a:lnTo>
                  <a:lnTo>
                    <a:pt x="0" y="408"/>
                  </a:lnTo>
                  <a:lnTo>
                    <a:pt x="2" y="395"/>
                  </a:lnTo>
                  <a:lnTo>
                    <a:pt x="9" y="388"/>
                  </a:lnTo>
                  <a:lnTo>
                    <a:pt x="19" y="383"/>
                  </a:lnTo>
                  <a:lnTo>
                    <a:pt x="29" y="381"/>
                  </a:lnTo>
                  <a:lnTo>
                    <a:pt x="40" y="381"/>
                  </a:lnTo>
                  <a:lnTo>
                    <a:pt x="390" y="381"/>
                  </a:lnTo>
                  <a:lnTo>
                    <a:pt x="390" y="42"/>
                  </a:lnTo>
                  <a:lnTo>
                    <a:pt x="390" y="32"/>
                  </a:lnTo>
                  <a:lnTo>
                    <a:pt x="392" y="20"/>
                  </a:lnTo>
                  <a:lnTo>
                    <a:pt x="397" y="10"/>
                  </a:lnTo>
                  <a:lnTo>
                    <a:pt x="404" y="4"/>
                  </a:lnTo>
                  <a:lnTo>
                    <a:pt x="4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47"/>
            <p:cNvSpPr>
              <a:spLocks/>
            </p:cNvSpPr>
            <p:nvPr/>
          </p:nvSpPr>
          <p:spPr bwMode="auto">
            <a:xfrm>
              <a:off x="7053" y="4018"/>
              <a:ext cx="413" cy="737"/>
            </a:xfrm>
            <a:custGeom>
              <a:avLst/>
              <a:gdLst/>
              <a:ahLst/>
              <a:cxnLst>
                <a:cxn ang="0">
                  <a:pos x="222" y="0"/>
                </a:cxn>
                <a:cxn ang="0">
                  <a:pos x="241" y="2"/>
                </a:cxn>
                <a:cxn ang="0">
                  <a:pos x="253" y="5"/>
                </a:cxn>
                <a:cxn ang="0">
                  <a:pos x="256" y="15"/>
                </a:cxn>
                <a:cxn ang="0">
                  <a:pos x="258" y="32"/>
                </a:cxn>
                <a:cxn ang="0">
                  <a:pos x="258" y="645"/>
                </a:cxn>
                <a:cxn ang="0">
                  <a:pos x="258" y="659"/>
                </a:cxn>
                <a:cxn ang="0">
                  <a:pos x="260" y="669"/>
                </a:cxn>
                <a:cxn ang="0">
                  <a:pos x="263" y="679"/>
                </a:cxn>
                <a:cxn ang="0">
                  <a:pos x="272" y="685"/>
                </a:cxn>
                <a:cxn ang="0">
                  <a:pos x="285" y="690"/>
                </a:cxn>
                <a:cxn ang="0">
                  <a:pos x="306" y="694"/>
                </a:cxn>
                <a:cxn ang="0">
                  <a:pos x="333" y="697"/>
                </a:cxn>
                <a:cxn ang="0">
                  <a:pos x="371" y="697"/>
                </a:cxn>
                <a:cxn ang="0">
                  <a:pos x="413" y="697"/>
                </a:cxn>
                <a:cxn ang="0">
                  <a:pos x="413" y="737"/>
                </a:cxn>
                <a:cxn ang="0">
                  <a:pos x="400" y="737"/>
                </a:cxn>
                <a:cxn ang="0">
                  <a:pos x="376" y="735"/>
                </a:cxn>
                <a:cxn ang="0">
                  <a:pos x="347" y="735"/>
                </a:cxn>
                <a:cxn ang="0">
                  <a:pos x="316" y="734"/>
                </a:cxn>
                <a:cxn ang="0">
                  <a:pos x="284" y="734"/>
                </a:cxn>
                <a:cxn ang="0">
                  <a:pos x="253" y="732"/>
                </a:cxn>
                <a:cxn ang="0">
                  <a:pos x="227" y="732"/>
                </a:cxn>
                <a:cxn ang="0">
                  <a:pos x="210" y="732"/>
                </a:cxn>
                <a:cxn ang="0">
                  <a:pos x="190" y="732"/>
                </a:cxn>
                <a:cxn ang="0">
                  <a:pos x="164" y="732"/>
                </a:cxn>
                <a:cxn ang="0">
                  <a:pos x="133" y="734"/>
                </a:cxn>
                <a:cxn ang="0">
                  <a:pos x="101" y="734"/>
                </a:cxn>
                <a:cxn ang="0">
                  <a:pos x="70" y="735"/>
                </a:cxn>
                <a:cxn ang="0">
                  <a:pos x="42" y="735"/>
                </a:cxn>
                <a:cxn ang="0">
                  <a:pos x="20" y="737"/>
                </a:cxn>
                <a:cxn ang="0">
                  <a:pos x="8" y="737"/>
                </a:cxn>
                <a:cxn ang="0">
                  <a:pos x="8" y="697"/>
                </a:cxn>
                <a:cxn ang="0">
                  <a:pos x="51" y="697"/>
                </a:cxn>
                <a:cxn ang="0">
                  <a:pos x="89" y="697"/>
                </a:cxn>
                <a:cxn ang="0">
                  <a:pos x="116" y="694"/>
                </a:cxn>
                <a:cxn ang="0">
                  <a:pos x="137" y="690"/>
                </a:cxn>
                <a:cxn ang="0">
                  <a:pos x="150" y="685"/>
                </a:cxn>
                <a:cxn ang="0">
                  <a:pos x="159" y="679"/>
                </a:cxn>
                <a:cxn ang="0">
                  <a:pos x="162" y="669"/>
                </a:cxn>
                <a:cxn ang="0">
                  <a:pos x="164" y="659"/>
                </a:cxn>
                <a:cxn ang="0">
                  <a:pos x="164" y="645"/>
                </a:cxn>
                <a:cxn ang="0">
                  <a:pos x="164" y="82"/>
                </a:cxn>
                <a:cxn ang="0">
                  <a:pos x="126" y="95"/>
                </a:cxn>
                <a:cxn ang="0">
                  <a:pos x="89" y="105"/>
                </a:cxn>
                <a:cxn ang="0">
                  <a:pos x="53" y="109"/>
                </a:cxn>
                <a:cxn ang="0">
                  <a:pos x="22" y="110"/>
                </a:cxn>
                <a:cxn ang="0">
                  <a:pos x="0" y="112"/>
                </a:cxn>
                <a:cxn ang="0">
                  <a:pos x="0" y="72"/>
                </a:cxn>
                <a:cxn ang="0">
                  <a:pos x="24" y="72"/>
                </a:cxn>
                <a:cxn ang="0">
                  <a:pos x="53" y="70"/>
                </a:cxn>
                <a:cxn ang="0">
                  <a:pos x="85" y="67"/>
                </a:cxn>
                <a:cxn ang="0">
                  <a:pos x="121" y="59"/>
                </a:cxn>
                <a:cxn ang="0">
                  <a:pos x="155" y="45"/>
                </a:cxn>
                <a:cxn ang="0">
                  <a:pos x="190" y="27"/>
                </a:cxn>
                <a:cxn ang="0">
                  <a:pos x="222" y="0"/>
                </a:cxn>
              </a:cxnLst>
              <a:rect l="0" t="0" r="r" b="b"/>
              <a:pathLst>
                <a:path w="413" h="737">
                  <a:moveTo>
                    <a:pt x="222" y="0"/>
                  </a:moveTo>
                  <a:lnTo>
                    <a:pt x="241" y="2"/>
                  </a:lnTo>
                  <a:lnTo>
                    <a:pt x="253" y="5"/>
                  </a:lnTo>
                  <a:lnTo>
                    <a:pt x="256" y="15"/>
                  </a:lnTo>
                  <a:lnTo>
                    <a:pt x="258" y="32"/>
                  </a:lnTo>
                  <a:lnTo>
                    <a:pt x="258" y="645"/>
                  </a:lnTo>
                  <a:lnTo>
                    <a:pt x="258" y="659"/>
                  </a:lnTo>
                  <a:lnTo>
                    <a:pt x="260" y="669"/>
                  </a:lnTo>
                  <a:lnTo>
                    <a:pt x="263" y="679"/>
                  </a:lnTo>
                  <a:lnTo>
                    <a:pt x="272" y="685"/>
                  </a:lnTo>
                  <a:lnTo>
                    <a:pt x="285" y="690"/>
                  </a:lnTo>
                  <a:lnTo>
                    <a:pt x="306" y="694"/>
                  </a:lnTo>
                  <a:lnTo>
                    <a:pt x="333" y="697"/>
                  </a:lnTo>
                  <a:lnTo>
                    <a:pt x="371" y="697"/>
                  </a:lnTo>
                  <a:lnTo>
                    <a:pt x="413" y="697"/>
                  </a:lnTo>
                  <a:lnTo>
                    <a:pt x="413" y="737"/>
                  </a:lnTo>
                  <a:lnTo>
                    <a:pt x="400" y="737"/>
                  </a:lnTo>
                  <a:lnTo>
                    <a:pt x="376" y="735"/>
                  </a:lnTo>
                  <a:lnTo>
                    <a:pt x="347" y="735"/>
                  </a:lnTo>
                  <a:lnTo>
                    <a:pt x="316" y="734"/>
                  </a:lnTo>
                  <a:lnTo>
                    <a:pt x="284" y="734"/>
                  </a:lnTo>
                  <a:lnTo>
                    <a:pt x="253" y="732"/>
                  </a:lnTo>
                  <a:lnTo>
                    <a:pt x="227" y="732"/>
                  </a:lnTo>
                  <a:lnTo>
                    <a:pt x="210" y="732"/>
                  </a:lnTo>
                  <a:lnTo>
                    <a:pt x="190" y="732"/>
                  </a:lnTo>
                  <a:lnTo>
                    <a:pt x="164" y="732"/>
                  </a:lnTo>
                  <a:lnTo>
                    <a:pt x="133" y="734"/>
                  </a:lnTo>
                  <a:lnTo>
                    <a:pt x="101" y="734"/>
                  </a:lnTo>
                  <a:lnTo>
                    <a:pt x="70" y="735"/>
                  </a:lnTo>
                  <a:lnTo>
                    <a:pt x="42" y="735"/>
                  </a:lnTo>
                  <a:lnTo>
                    <a:pt x="20" y="737"/>
                  </a:lnTo>
                  <a:lnTo>
                    <a:pt x="8" y="737"/>
                  </a:lnTo>
                  <a:lnTo>
                    <a:pt x="8" y="697"/>
                  </a:lnTo>
                  <a:lnTo>
                    <a:pt x="51" y="697"/>
                  </a:lnTo>
                  <a:lnTo>
                    <a:pt x="89" y="697"/>
                  </a:lnTo>
                  <a:lnTo>
                    <a:pt x="116" y="694"/>
                  </a:lnTo>
                  <a:lnTo>
                    <a:pt x="137" y="690"/>
                  </a:lnTo>
                  <a:lnTo>
                    <a:pt x="150" y="685"/>
                  </a:lnTo>
                  <a:lnTo>
                    <a:pt x="159" y="679"/>
                  </a:lnTo>
                  <a:lnTo>
                    <a:pt x="162" y="669"/>
                  </a:lnTo>
                  <a:lnTo>
                    <a:pt x="164" y="659"/>
                  </a:lnTo>
                  <a:lnTo>
                    <a:pt x="164" y="645"/>
                  </a:lnTo>
                  <a:lnTo>
                    <a:pt x="164" y="82"/>
                  </a:lnTo>
                  <a:lnTo>
                    <a:pt x="126" y="95"/>
                  </a:lnTo>
                  <a:lnTo>
                    <a:pt x="89" y="105"/>
                  </a:lnTo>
                  <a:lnTo>
                    <a:pt x="53" y="109"/>
                  </a:lnTo>
                  <a:lnTo>
                    <a:pt x="22" y="110"/>
                  </a:lnTo>
                  <a:lnTo>
                    <a:pt x="0" y="112"/>
                  </a:lnTo>
                  <a:lnTo>
                    <a:pt x="0" y="72"/>
                  </a:lnTo>
                  <a:lnTo>
                    <a:pt x="24" y="72"/>
                  </a:lnTo>
                  <a:lnTo>
                    <a:pt x="53" y="70"/>
                  </a:lnTo>
                  <a:lnTo>
                    <a:pt x="85" y="67"/>
                  </a:lnTo>
                  <a:lnTo>
                    <a:pt x="121" y="59"/>
                  </a:lnTo>
                  <a:lnTo>
                    <a:pt x="155" y="45"/>
                  </a:lnTo>
                  <a:lnTo>
                    <a:pt x="190" y="27"/>
                  </a:lnTo>
                  <a:lnTo>
                    <a:pt x="22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48"/>
            <p:cNvSpPr>
              <a:spLocks noEditPoints="1"/>
            </p:cNvSpPr>
            <p:nvPr/>
          </p:nvSpPr>
          <p:spPr bwMode="auto">
            <a:xfrm>
              <a:off x="5242" y="5211"/>
              <a:ext cx="346" cy="744"/>
            </a:xfrm>
            <a:custGeom>
              <a:avLst/>
              <a:gdLst/>
              <a:ahLst/>
              <a:cxnLst>
                <a:cxn ang="0">
                  <a:pos x="221" y="259"/>
                </a:cxn>
                <a:cxn ang="0">
                  <a:pos x="269" y="316"/>
                </a:cxn>
                <a:cxn ang="0">
                  <a:pos x="267" y="375"/>
                </a:cxn>
                <a:cxn ang="0">
                  <a:pos x="250" y="420"/>
                </a:cxn>
                <a:cxn ang="0">
                  <a:pos x="224" y="485"/>
                </a:cxn>
                <a:cxn ang="0">
                  <a:pos x="175" y="604"/>
                </a:cxn>
                <a:cxn ang="0">
                  <a:pos x="158" y="675"/>
                </a:cxn>
                <a:cxn ang="0">
                  <a:pos x="171" y="712"/>
                </a:cxn>
                <a:cxn ang="0">
                  <a:pos x="231" y="699"/>
                </a:cxn>
                <a:cxn ang="0">
                  <a:pos x="291" y="620"/>
                </a:cxn>
                <a:cxn ang="0">
                  <a:pos x="310" y="572"/>
                </a:cxn>
                <a:cxn ang="0">
                  <a:pos x="317" y="564"/>
                </a:cxn>
                <a:cxn ang="0">
                  <a:pos x="330" y="562"/>
                </a:cxn>
                <a:cxn ang="0">
                  <a:pos x="337" y="564"/>
                </a:cxn>
                <a:cxn ang="0">
                  <a:pos x="346" y="572"/>
                </a:cxn>
                <a:cxn ang="0">
                  <a:pos x="339" y="600"/>
                </a:cxn>
                <a:cxn ang="0">
                  <a:pos x="306" y="667"/>
                </a:cxn>
                <a:cxn ang="0">
                  <a:pos x="243" y="729"/>
                </a:cxn>
                <a:cxn ang="0">
                  <a:pos x="152" y="741"/>
                </a:cxn>
                <a:cxn ang="0">
                  <a:pos x="87" y="699"/>
                </a:cxn>
                <a:cxn ang="0">
                  <a:pos x="77" y="627"/>
                </a:cxn>
                <a:cxn ang="0">
                  <a:pos x="154" y="426"/>
                </a:cxn>
                <a:cxn ang="0">
                  <a:pos x="183" y="355"/>
                </a:cxn>
                <a:cxn ang="0">
                  <a:pos x="190" y="316"/>
                </a:cxn>
                <a:cxn ang="0">
                  <a:pos x="173" y="279"/>
                </a:cxn>
                <a:cxn ang="0">
                  <a:pos x="118" y="291"/>
                </a:cxn>
                <a:cxn ang="0">
                  <a:pos x="57" y="368"/>
                </a:cxn>
                <a:cxn ang="0">
                  <a:pos x="38" y="421"/>
                </a:cxn>
                <a:cxn ang="0">
                  <a:pos x="28" y="428"/>
                </a:cxn>
                <a:cxn ang="0">
                  <a:pos x="16" y="430"/>
                </a:cxn>
                <a:cxn ang="0">
                  <a:pos x="5" y="426"/>
                </a:cxn>
                <a:cxn ang="0">
                  <a:pos x="0" y="415"/>
                </a:cxn>
                <a:cxn ang="0">
                  <a:pos x="16" y="371"/>
                </a:cxn>
                <a:cxn ang="0">
                  <a:pos x="60" y="301"/>
                </a:cxn>
                <a:cxn ang="0">
                  <a:pos x="135" y="251"/>
                </a:cxn>
                <a:cxn ang="0">
                  <a:pos x="315" y="42"/>
                </a:cxn>
                <a:cxn ang="0">
                  <a:pos x="270" y="0"/>
                </a:cxn>
                <a:cxn ang="0">
                  <a:pos x="310" y="20"/>
                </a:cxn>
                <a:cxn ang="0">
                  <a:pos x="310" y="66"/>
                </a:cxn>
                <a:cxn ang="0">
                  <a:pos x="253" y="104"/>
                </a:cxn>
                <a:cxn ang="0">
                  <a:pos x="214" y="84"/>
                </a:cxn>
                <a:cxn ang="0">
                  <a:pos x="211" y="42"/>
                </a:cxn>
                <a:cxn ang="0">
                  <a:pos x="252" y="4"/>
                </a:cxn>
              </a:cxnLst>
              <a:rect l="0" t="0" r="r" b="b"/>
              <a:pathLst>
                <a:path w="346" h="744">
                  <a:moveTo>
                    <a:pt x="166" y="248"/>
                  </a:moveTo>
                  <a:lnTo>
                    <a:pt x="195" y="251"/>
                  </a:lnTo>
                  <a:lnTo>
                    <a:pt x="221" y="259"/>
                  </a:lnTo>
                  <a:lnTo>
                    <a:pt x="243" y="274"/>
                  </a:lnTo>
                  <a:lnTo>
                    <a:pt x="258" y="293"/>
                  </a:lnTo>
                  <a:lnTo>
                    <a:pt x="269" y="316"/>
                  </a:lnTo>
                  <a:lnTo>
                    <a:pt x="272" y="341"/>
                  </a:lnTo>
                  <a:lnTo>
                    <a:pt x="270" y="358"/>
                  </a:lnTo>
                  <a:lnTo>
                    <a:pt x="267" y="375"/>
                  </a:lnTo>
                  <a:lnTo>
                    <a:pt x="264" y="385"/>
                  </a:lnTo>
                  <a:lnTo>
                    <a:pt x="258" y="400"/>
                  </a:lnTo>
                  <a:lnTo>
                    <a:pt x="250" y="420"/>
                  </a:lnTo>
                  <a:lnTo>
                    <a:pt x="241" y="442"/>
                  </a:lnTo>
                  <a:lnTo>
                    <a:pt x="233" y="465"/>
                  </a:lnTo>
                  <a:lnTo>
                    <a:pt x="224" y="485"/>
                  </a:lnTo>
                  <a:lnTo>
                    <a:pt x="217" y="503"/>
                  </a:lnTo>
                  <a:lnTo>
                    <a:pt x="212" y="515"/>
                  </a:lnTo>
                  <a:lnTo>
                    <a:pt x="175" y="604"/>
                  </a:lnTo>
                  <a:lnTo>
                    <a:pt x="166" y="629"/>
                  </a:lnTo>
                  <a:lnTo>
                    <a:pt x="159" y="652"/>
                  </a:lnTo>
                  <a:lnTo>
                    <a:pt x="158" y="675"/>
                  </a:lnTo>
                  <a:lnTo>
                    <a:pt x="158" y="692"/>
                  </a:lnTo>
                  <a:lnTo>
                    <a:pt x="163" y="704"/>
                  </a:lnTo>
                  <a:lnTo>
                    <a:pt x="171" y="712"/>
                  </a:lnTo>
                  <a:lnTo>
                    <a:pt x="185" y="716"/>
                  </a:lnTo>
                  <a:lnTo>
                    <a:pt x="207" y="711"/>
                  </a:lnTo>
                  <a:lnTo>
                    <a:pt x="231" y="699"/>
                  </a:lnTo>
                  <a:lnTo>
                    <a:pt x="253" y="680"/>
                  </a:lnTo>
                  <a:lnTo>
                    <a:pt x="272" y="654"/>
                  </a:lnTo>
                  <a:lnTo>
                    <a:pt x="291" y="620"/>
                  </a:lnTo>
                  <a:lnTo>
                    <a:pt x="305" y="580"/>
                  </a:lnTo>
                  <a:lnTo>
                    <a:pt x="308" y="575"/>
                  </a:lnTo>
                  <a:lnTo>
                    <a:pt x="310" y="572"/>
                  </a:lnTo>
                  <a:lnTo>
                    <a:pt x="311" y="569"/>
                  </a:lnTo>
                  <a:lnTo>
                    <a:pt x="313" y="567"/>
                  </a:lnTo>
                  <a:lnTo>
                    <a:pt x="317" y="564"/>
                  </a:lnTo>
                  <a:lnTo>
                    <a:pt x="322" y="564"/>
                  </a:lnTo>
                  <a:lnTo>
                    <a:pt x="329" y="562"/>
                  </a:lnTo>
                  <a:lnTo>
                    <a:pt x="330" y="562"/>
                  </a:lnTo>
                  <a:lnTo>
                    <a:pt x="332" y="562"/>
                  </a:lnTo>
                  <a:lnTo>
                    <a:pt x="335" y="564"/>
                  </a:lnTo>
                  <a:lnTo>
                    <a:pt x="337" y="564"/>
                  </a:lnTo>
                  <a:lnTo>
                    <a:pt x="340" y="565"/>
                  </a:lnTo>
                  <a:lnTo>
                    <a:pt x="344" y="569"/>
                  </a:lnTo>
                  <a:lnTo>
                    <a:pt x="346" y="572"/>
                  </a:lnTo>
                  <a:lnTo>
                    <a:pt x="346" y="577"/>
                  </a:lnTo>
                  <a:lnTo>
                    <a:pt x="344" y="585"/>
                  </a:lnTo>
                  <a:lnTo>
                    <a:pt x="339" y="600"/>
                  </a:lnTo>
                  <a:lnTo>
                    <a:pt x="332" y="620"/>
                  </a:lnTo>
                  <a:lnTo>
                    <a:pt x="320" y="642"/>
                  </a:lnTo>
                  <a:lnTo>
                    <a:pt x="306" y="667"/>
                  </a:lnTo>
                  <a:lnTo>
                    <a:pt x="289" y="691"/>
                  </a:lnTo>
                  <a:lnTo>
                    <a:pt x="267" y="711"/>
                  </a:lnTo>
                  <a:lnTo>
                    <a:pt x="243" y="729"/>
                  </a:lnTo>
                  <a:lnTo>
                    <a:pt x="214" y="741"/>
                  </a:lnTo>
                  <a:lnTo>
                    <a:pt x="181" y="744"/>
                  </a:lnTo>
                  <a:lnTo>
                    <a:pt x="152" y="741"/>
                  </a:lnTo>
                  <a:lnTo>
                    <a:pt x="127" y="732"/>
                  </a:lnTo>
                  <a:lnTo>
                    <a:pt x="105" y="717"/>
                  </a:lnTo>
                  <a:lnTo>
                    <a:pt x="87" y="699"/>
                  </a:lnTo>
                  <a:lnTo>
                    <a:pt x="77" y="675"/>
                  </a:lnTo>
                  <a:lnTo>
                    <a:pt x="74" y="650"/>
                  </a:lnTo>
                  <a:lnTo>
                    <a:pt x="77" y="627"/>
                  </a:lnTo>
                  <a:lnTo>
                    <a:pt x="84" y="604"/>
                  </a:lnTo>
                  <a:lnTo>
                    <a:pt x="84" y="604"/>
                  </a:lnTo>
                  <a:lnTo>
                    <a:pt x="154" y="426"/>
                  </a:lnTo>
                  <a:lnTo>
                    <a:pt x="168" y="396"/>
                  </a:lnTo>
                  <a:lnTo>
                    <a:pt x="176" y="373"/>
                  </a:lnTo>
                  <a:lnTo>
                    <a:pt x="183" y="355"/>
                  </a:lnTo>
                  <a:lnTo>
                    <a:pt x="187" y="341"/>
                  </a:lnTo>
                  <a:lnTo>
                    <a:pt x="188" y="328"/>
                  </a:lnTo>
                  <a:lnTo>
                    <a:pt x="190" y="316"/>
                  </a:lnTo>
                  <a:lnTo>
                    <a:pt x="188" y="298"/>
                  </a:lnTo>
                  <a:lnTo>
                    <a:pt x="181" y="286"/>
                  </a:lnTo>
                  <a:lnTo>
                    <a:pt x="173" y="279"/>
                  </a:lnTo>
                  <a:lnTo>
                    <a:pt x="163" y="276"/>
                  </a:lnTo>
                  <a:lnTo>
                    <a:pt x="140" y="279"/>
                  </a:lnTo>
                  <a:lnTo>
                    <a:pt x="118" y="291"/>
                  </a:lnTo>
                  <a:lnTo>
                    <a:pt x="96" y="308"/>
                  </a:lnTo>
                  <a:lnTo>
                    <a:pt x="75" y="335"/>
                  </a:lnTo>
                  <a:lnTo>
                    <a:pt x="57" y="368"/>
                  </a:lnTo>
                  <a:lnTo>
                    <a:pt x="41" y="411"/>
                  </a:lnTo>
                  <a:lnTo>
                    <a:pt x="40" y="418"/>
                  </a:lnTo>
                  <a:lnTo>
                    <a:pt x="38" y="421"/>
                  </a:lnTo>
                  <a:lnTo>
                    <a:pt x="36" y="425"/>
                  </a:lnTo>
                  <a:lnTo>
                    <a:pt x="33" y="428"/>
                  </a:lnTo>
                  <a:lnTo>
                    <a:pt x="28" y="428"/>
                  </a:lnTo>
                  <a:lnTo>
                    <a:pt x="21" y="430"/>
                  </a:lnTo>
                  <a:lnTo>
                    <a:pt x="19" y="430"/>
                  </a:lnTo>
                  <a:lnTo>
                    <a:pt x="16" y="430"/>
                  </a:lnTo>
                  <a:lnTo>
                    <a:pt x="12" y="428"/>
                  </a:lnTo>
                  <a:lnTo>
                    <a:pt x="9" y="428"/>
                  </a:lnTo>
                  <a:lnTo>
                    <a:pt x="5" y="426"/>
                  </a:lnTo>
                  <a:lnTo>
                    <a:pt x="4" y="423"/>
                  </a:lnTo>
                  <a:lnTo>
                    <a:pt x="2" y="420"/>
                  </a:lnTo>
                  <a:lnTo>
                    <a:pt x="0" y="415"/>
                  </a:lnTo>
                  <a:lnTo>
                    <a:pt x="2" y="406"/>
                  </a:lnTo>
                  <a:lnTo>
                    <a:pt x="7" y="391"/>
                  </a:lnTo>
                  <a:lnTo>
                    <a:pt x="16" y="371"/>
                  </a:lnTo>
                  <a:lnTo>
                    <a:pt x="26" y="348"/>
                  </a:lnTo>
                  <a:lnTo>
                    <a:pt x="41" y="325"/>
                  </a:lnTo>
                  <a:lnTo>
                    <a:pt x="60" y="301"/>
                  </a:lnTo>
                  <a:lnTo>
                    <a:pt x="81" y="279"/>
                  </a:lnTo>
                  <a:lnTo>
                    <a:pt x="106" y="263"/>
                  </a:lnTo>
                  <a:lnTo>
                    <a:pt x="135" y="251"/>
                  </a:lnTo>
                  <a:lnTo>
                    <a:pt x="166" y="248"/>
                  </a:lnTo>
                  <a:close/>
                  <a:moveTo>
                    <a:pt x="315" y="42"/>
                  </a:moveTo>
                  <a:lnTo>
                    <a:pt x="315" y="42"/>
                  </a:lnTo>
                  <a:lnTo>
                    <a:pt x="315" y="42"/>
                  </a:lnTo>
                  <a:lnTo>
                    <a:pt x="315" y="42"/>
                  </a:lnTo>
                  <a:close/>
                  <a:moveTo>
                    <a:pt x="270" y="0"/>
                  </a:moveTo>
                  <a:lnTo>
                    <a:pt x="287" y="4"/>
                  </a:lnTo>
                  <a:lnTo>
                    <a:pt x="299" y="10"/>
                  </a:lnTo>
                  <a:lnTo>
                    <a:pt x="310" y="20"/>
                  </a:lnTo>
                  <a:lnTo>
                    <a:pt x="313" y="32"/>
                  </a:lnTo>
                  <a:lnTo>
                    <a:pt x="315" y="42"/>
                  </a:lnTo>
                  <a:lnTo>
                    <a:pt x="310" y="66"/>
                  </a:lnTo>
                  <a:lnTo>
                    <a:pt x="296" y="84"/>
                  </a:lnTo>
                  <a:lnTo>
                    <a:pt x="276" y="99"/>
                  </a:lnTo>
                  <a:lnTo>
                    <a:pt x="253" y="104"/>
                  </a:lnTo>
                  <a:lnTo>
                    <a:pt x="236" y="102"/>
                  </a:lnTo>
                  <a:lnTo>
                    <a:pt x="224" y="94"/>
                  </a:lnTo>
                  <a:lnTo>
                    <a:pt x="214" y="84"/>
                  </a:lnTo>
                  <a:lnTo>
                    <a:pt x="209" y="72"/>
                  </a:lnTo>
                  <a:lnTo>
                    <a:pt x="207" y="61"/>
                  </a:lnTo>
                  <a:lnTo>
                    <a:pt x="211" y="42"/>
                  </a:lnTo>
                  <a:lnTo>
                    <a:pt x="221" y="25"/>
                  </a:lnTo>
                  <a:lnTo>
                    <a:pt x="234" y="12"/>
                  </a:lnTo>
                  <a:lnTo>
                    <a:pt x="252" y="4"/>
                  </a:lnTo>
                  <a:lnTo>
                    <a:pt x="2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49"/>
            <p:cNvSpPr>
              <a:spLocks noEditPoints="1"/>
            </p:cNvSpPr>
            <p:nvPr/>
          </p:nvSpPr>
          <p:spPr bwMode="auto">
            <a:xfrm>
              <a:off x="5634" y="5211"/>
              <a:ext cx="499" cy="961"/>
            </a:xfrm>
            <a:custGeom>
              <a:avLst/>
              <a:gdLst/>
              <a:ahLst/>
              <a:cxnLst>
                <a:cxn ang="0">
                  <a:pos x="367" y="251"/>
                </a:cxn>
                <a:cxn ang="0">
                  <a:pos x="422" y="276"/>
                </a:cxn>
                <a:cxn ang="0">
                  <a:pos x="451" y="321"/>
                </a:cxn>
                <a:cxn ang="0">
                  <a:pos x="456" y="366"/>
                </a:cxn>
                <a:cxn ang="0">
                  <a:pos x="451" y="390"/>
                </a:cxn>
                <a:cxn ang="0">
                  <a:pos x="335" y="824"/>
                </a:cxn>
                <a:cxn ang="0">
                  <a:pos x="294" y="884"/>
                </a:cxn>
                <a:cxn ang="0">
                  <a:pos x="243" y="924"/>
                </a:cxn>
                <a:cxn ang="0">
                  <a:pos x="188" y="950"/>
                </a:cxn>
                <a:cxn ang="0">
                  <a:pos x="137" y="960"/>
                </a:cxn>
                <a:cxn ang="0">
                  <a:pos x="82" y="960"/>
                </a:cxn>
                <a:cxn ang="0">
                  <a:pos x="32" y="943"/>
                </a:cxn>
                <a:cxn ang="0">
                  <a:pos x="3" y="911"/>
                </a:cxn>
                <a:cxn ang="0">
                  <a:pos x="5" y="866"/>
                </a:cxn>
                <a:cxn ang="0">
                  <a:pos x="41" y="831"/>
                </a:cxn>
                <a:cxn ang="0">
                  <a:pos x="82" y="829"/>
                </a:cxn>
                <a:cxn ang="0">
                  <a:pos x="106" y="849"/>
                </a:cxn>
                <a:cxn ang="0">
                  <a:pos x="107" y="878"/>
                </a:cxn>
                <a:cxn ang="0">
                  <a:pos x="97" y="901"/>
                </a:cxn>
                <a:cxn ang="0">
                  <a:pos x="72" y="921"/>
                </a:cxn>
                <a:cxn ang="0">
                  <a:pos x="111" y="929"/>
                </a:cxn>
                <a:cxn ang="0">
                  <a:pos x="176" y="909"/>
                </a:cxn>
                <a:cxn ang="0">
                  <a:pos x="227" y="859"/>
                </a:cxn>
                <a:cxn ang="0">
                  <a:pos x="258" y="789"/>
                </a:cxn>
                <a:cxn ang="0">
                  <a:pos x="367" y="365"/>
                </a:cxn>
                <a:cxn ang="0">
                  <a:pos x="371" y="343"/>
                </a:cxn>
                <a:cxn ang="0">
                  <a:pos x="369" y="311"/>
                </a:cxn>
                <a:cxn ang="0">
                  <a:pos x="359" y="286"/>
                </a:cxn>
                <a:cxn ang="0">
                  <a:pos x="333" y="276"/>
                </a:cxn>
                <a:cxn ang="0">
                  <a:pos x="268" y="296"/>
                </a:cxn>
                <a:cxn ang="0">
                  <a:pos x="217" y="346"/>
                </a:cxn>
                <a:cxn ang="0">
                  <a:pos x="179" y="410"/>
                </a:cxn>
                <a:cxn ang="0">
                  <a:pos x="172" y="423"/>
                </a:cxn>
                <a:cxn ang="0">
                  <a:pos x="166" y="428"/>
                </a:cxn>
                <a:cxn ang="0">
                  <a:pos x="157" y="430"/>
                </a:cxn>
                <a:cxn ang="0">
                  <a:pos x="152" y="430"/>
                </a:cxn>
                <a:cxn ang="0">
                  <a:pos x="145" y="428"/>
                </a:cxn>
                <a:cxn ang="0">
                  <a:pos x="138" y="423"/>
                </a:cxn>
                <a:cxn ang="0">
                  <a:pos x="137" y="415"/>
                </a:cxn>
                <a:cxn ang="0">
                  <a:pos x="145" y="391"/>
                </a:cxn>
                <a:cxn ang="0">
                  <a:pos x="171" y="350"/>
                </a:cxn>
                <a:cxn ang="0">
                  <a:pos x="210" y="301"/>
                </a:cxn>
                <a:cxn ang="0">
                  <a:pos x="266" y="263"/>
                </a:cxn>
                <a:cxn ang="0">
                  <a:pos x="335" y="248"/>
                </a:cxn>
                <a:cxn ang="0">
                  <a:pos x="499" y="42"/>
                </a:cxn>
                <a:cxn ang="0">
                  <a:pos x="499" y="42"/>
                </a:cxn>
                <a:cxn ang="0">
                  <a:pos x="470" y="4"/>
                </a:cxn>
                <a:cxn ang="0">
                  <a:pos x="492" y="20"/>
                </a:cxn>
                <a:cxn ang="0">
                  <a:pos x="499" y="42"/>
                </a:cxn>
                <a:cxn ang="0">
                  <a:pos x="478" y="86"/>
                </a:cxn>
                <a:cxn ang="0">
                  <a:pos x="436" y="104"/>
                </a:cxn>
                <a:cxn ang="0">
                  <a:pos x="407" y="94"/>
                </a:cxn>
                <a:cxn ang="0">
                  <a:pos x="393" y="72"/>
                </a:cxn>
                <a:cxn ang="0">
                  <a:pos x="396" y="39"/>
                </a:cxn>
                <a:cxn ang="0">
                  <a:pos x="431" y="5"/>
                </a:cxn>
              </a:cxnLst>
              <a:rect l="0" t="0" r="r" b="b"/>
              <a:pathLst>
                <a:path w="499" h="961">
                  <a:moveTo>
                    <a:pt x="335" y="248"/>
                  </a:moveTo>
                  <a:lnTo>
                    <a:pt x="367" y="251"/>
                  </a:lnTo>
                  <a:lnTo>
                    <a:pt x="396" y="261"/>
                  </a:lnTo>
                  <a:lnTo>
                    <a:pt x="422" y="276"/>
                  </a:lnTo>
                  <a:lnTo>
                    <a:pt x="439" y="296"/>
                  </a:lnTo>
                  <a:lnTo>
                    <a:pt x="451" y="321"/>
                  </a:lnTo>
                  <a:lnTo>
                    <a:pt x="456" y="351"/>
                  </a:lnTo>
                  <a:lnTo>
                    <a:pt x="456" y="366"/>
                  </a:lnTo>
                  <a:lnTo>
                    <a:pt x="453" y="378"/>
                  </a:lnTo>
                  <a:lnTo>
                    <a:pt x="451" y="390"/>
                  </a:lnTo>
                  <a:lnTo>
                    <a:pt x="349" y="786"/>
                  </a:lnTo>
                  <a:lnTo>
                    <a:pt x="335" y="824"/>
                  </a:lnTo>
                  <a:lnTo>
                    <a:pt x="316" y="856"/>
                  </a:lnTo>
                  <a:lnTo>
                    <a:pt x="294" y="884"/>
                  </a:lnTo>
                  <a:lnTo>
                    <a:pt x="270" y="906"/>
                  </a:lnTo>
                  <a:lnTo>
                    <a:pt x="243" y="924"/>
                  </a:lnTo>
                  <a:lnTo>
                    <a:pt x="215" y="938"/>
                  </a:lnTo>
                  <a:lnTo>
                    <a:pt x="188" y="950"/>
                  </a:lnTo>
                  <a:lnTo>
                    <a:pt x="160" y="956"/>
                  </a:lnTo>
                  <a:lnTo>
                    <a:pt x="137" y="960"/>
                  </a:lnTo>
                  <a:lnTo>
                    <a:pt x="114" y="961"/>
                  </a:lnTo>
                  <a:lnTo>
                    <a:pt x="82" y="960"/>
                  </a:lnTo>
                  <a:lnTo>
                    <a:pt x="54" y="953"/>
                  </a:lnTo>
                  <a:lnTo>
                    <a:pt x="32" y="943"/>
                  </a:lnTo>
                  <a:lnTo>
                    <a:pt x="15" y="928"/>
                  </a:lnTo>
                  <a:lnTo>
                    <a:pt x="3" y="911"/>
                  </a:lnTo>
                  <a:lnTo>
                    <a:pt x="0" y="889"/>
                  </a:lnTo>
                  <a:lnTo>
                    <a:pt x="5" y="866"/>
                  </a:lnTo>
                  <a:lnTo>
                    <a:pt x="20" y="844"/>
                  </a:lnTo>
                  <a:lnTo>
                    <a:pt x="41" y="831"/>
                  </a:lnTo>
                  <a:lnTo>
                    <a:pt x="66" y="826"/>
                  </a:lnTo>
                  <a:lnTo>
                    <a:pt x="82" y="829"/>
                  </a:lnTo>
                  <a:lnTo>
                    <a:pt x="96" y="836"/>
                  </a:lnTo>
                  <a:lnTo>
                    <a:pt x="106" y="849"/>
                  </a:lnTo>
                  <a:lnTo>
                    <a:pt x="109" y="868"/>
                  </a:lnTo>
                  <a:lnTo>
                    <a:pt x="107" y="878"/>
                  </a:lnTo>
                  <a:lnTo>
                    <a:pt x="104" y="889"/>
                  </a:lnTo>
                  <a:lnTo>
                    <a:pt x="97" y="901"/>
                  </a:lnTo>
                  <a:lnTo>
                    <a:pt x="87" y="913"/>
                  </a:lnTo>
                  <a:lnTo>
                    <a:pt x="72" y="921"/>
                  </a:lnTo>
                  <a:lnTo>
                    <a:pt x="90" y="928"/>
                  </a:lnTo>
                  <a:lnTo>
                    <a:pt x="111" y="929"/>
                  </a:lnTo>
                  <a:lnTo>
                    <a:pt x="145" y="924"/>
                  </a:lnTo>
                  <a:lnTo>
                    <a:pt x="176" y="909"/>
                  </a:lnTo>
                  <a:lnTo>
                    <a:pt x="203" y="888"/>
                  </a:lnTo>
                  <a:lnTo>
                    <a:pt x="227" y="859"/>
                  </a:lnTo>
                  <a:lnTo>
                    <a:pt x="244" y="826"/>
                  </a:lnTo>
                  <a:lnTo>
                    <a:pt x="258" y="789"/>
                  </a:lnTo>
                  <a:lnTo>
                    <a:pt x="258" y="789"/>
                  </a:lnTo>
                  <a:lnTo>
                    <a:pt x="367" y="365"/>
                  </a:lnTo>
                  <a:lnTo>
                    <a:pt x="369" y="356"/>
                  </a:lnTo>
                  <a:lnTo>
                    <a:pt x="371" y="343"/>
                  </a:lnTo>
                  <a:lnTo>
                    <a:pt x="371" y="331"/>
                  </a:lnTo>
                  <a:lnTo>
                    <a:pt x="369" y="311"/>
                  </a:lnTo>
                  <a:lnTo>
                    <a:pt x="366" y="296"/>
                  </a:lnTo>
                  <a:lnTo>
                    <a:pt x="359" y="286"/>
                  </a:lnTo>
                  <a:lnTo>
                    <a:pt x="347" y="279"/>
                  </a:lnTo>
                  <a:lnTo>
                    <a:pt x="333" y="276"/>
                  </a:lnTo>
                  <a:lnTo>
                    <a:pt x="299" y="283"/>
                  </a:lnTo>
                  <a:lnTo>
                    <a:pt x="268" y="296"/>
                  </a:lnTo>
                  <a:lnTo>
                    <a:pt x="241" y="320"/>
                  </a:lnTo>
                  <a:lnTo>
                    <a:pt x="217" y="346"/>
                  </a:lnTo>
                  <a:lnTo>
                    <a:pt x="195" y="378"/>
                  </a:lnTo>
                  <a:lnTo>
                    <a:pt x="179" y="410"/>
                  </a:lnTo>
                  <a:lnTo>
                    <a:pt x="176" y="416"/>
                  </a:lnTo>
                  <a:lnTo>
                    <a:pt x="172" y="423"/>
                  </a:lnTo>
                  <a:lnTo>
                    <a:pt x="169" y="426"/>
                  </a:lnTo>
                  <a:lnTo>
                    <a:pt x="166" y="428"/>
                  </a:lnTo>
                  <a:lnTo>
                    <a:pt x="162" y="430"/>
                  </a:lnTo>
                  <a:lnTo>
                    <a:pt x="157" y="430"/>
                  </a:lnTo>
                  <a:lnTo>
                    <a:pt x="154" y="430"/>
                  </a:lnTo>
                  <a:lnTo>
                    <a:pt x="152" y="430"/>
                  </a:lnTo>
                  <a:lnTo>
                    <a:pt x="149" y="428"/>
                  </a:lnTo>
                  <a:lnTo>
                    <a:pt x="145" y="428"/>
                  </a:lnTo>
                  <a:lnTo>
                    <a:pt x="142" y="426"/>
                  </a:lnTo>
                  <a:lnTo>
                    <a:pt x="138" y="423"/>
                  </a:lnTo>
                  <a:lnTo>
                    <a:pt x="137" y="420"/>
                  </a:lnTo>
                  <a:lnTo>
                    <a:pt x="137" y="415"/>
                  </a:lnTo>
                  <a:lnTo>
                    <a:pt x="138" y="406"/>
                  </a:lnTo>
                  <a:lnTo>
                    <a:pt x="145" y="391"/>
                  </a:lnTo>
                  <a:lnTo>
                    <a:pt x="155" y="371"/>
                  </a:lnTo>
                  <a:lnTo>
                    <a:pt x="171" y="350"/>
                  </a:lnTo>
                  <a:lnTo>
                    <a:pt x="188" y="326"/>
                  </a:lnTo>
                  <a:lnTo>
                    <a:pt x="210" y="301"/>
                  </a:lnTo>
                  <a:lnTo>
                    <a:pt x="237" y="281"/>
                  </a:lnTo>
                  <a:lnTo>
                    <a:pt x="266" y="263"/>
                  </a:lnTo>
                  <a:lnTo>
                    <a:pt x="299" y="251"/>
                  </a:lnTo>
                  <a:lnTo>
                    <a:pt x="335" y="248"/>
                  </a:lnTo>
                  <a:close/>
                  <a:moveTo>
                    <a:pt x="499" y="42"/>
                  </a:moveTo>
                  <a:lnTo>
                    <a:pt x="499" y="42"/>
                  </a:lnTo>
                  <a:lnTo>
                    <a:pt x="499" y="42"/>
                  </a:lnTo>
                  <a:lnTo>
                    <a:pt x="499" y="42"/>
                  </a:lnTo>
                  <a:close/>
                  <a:moveTo>
                    <a:pt x="455" y="0"/>
                  </a:moveTo>
                  <a:lnTo>
                    <a:pt x="470" y="4"/>
                  </a:lnTo>
                  <a:lnTo>
                    <a:pt x="482" y="10"/>
                  </a:lnTo>
                  <a:lnTo>
                    <a:pt x="492" y="20"/>
                  </a:lnTo>
                  <a:lnTo>
                    <a:pt x="497" y="30"/>
                  </a:lnTo>
                  <a:lnTo>
                    <a:pt x="499" y="42"/>
                  </a:lnTo>
                  <a:lnTo>
                    <a:pt x="494" y="66"/>
                  </a:lnTo>
                  <a:lnTo>
                    <a:pt x="478" y="86"/>
                  </a:lnTo>
                  <a:lnTo>
                    <a:pt x="458" y="99"/>
                  </a:lnTo>
                  <a:lnTo>
                    <a:pt x="436" y="104"/>
                  </a:lnTo>
                  <a:lnTo>
                    <a:pt x="419" y="102"/>
                  </a:lnTo>
                  <a:lnTo>
                    <a:pt x="407" y="94"/>
                  </a:lnTo>
                  <a:lnTo>
                    <a:pt x="396" y="84"/>
                  </a:lnTo>
                  <a:lnTo>
                    <a:pt x="393" y="72"/>
                  </a:lnTo>
                  <a:lnTo>
                    <a:pt x="391" y="61"/>
                  </a:lnTo>
                  <a:lnTo>
                    <a:pt x="396" y="39"/>
                  </a:lnTo>
                  <a:lnTo>
                    <a:pt x="410" y="19"/>
                  </a:lnTo>
                  <a:lnTo>
                    <a:pt x="431" y="5"/>
                  </a:lnTo>
                  <a:lnTo>
                    <a:pt x="4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50"/>
            <p:cNvSpPr>
              <a:spLocks/>
            </p:cNvSpPr>
            <p:nvPr/>
          </p:nvSpPr>
          <p:spPr bwMode="auto">
            <a:xfrm>
              <a:off x="7805" y="4337"/>
              <a:ext cx="373" cy="1566"/>
            </a:xfrm>
            <a:custGeom>
              <a:avLst/>
              <a:gdLst/>
              <a:ahLst/>
              <a:cxnLst>
                <a:cxn ang="0">
                  <a:pos x="359" y="0"/>
                </a:cxn>
                <a:cxn ang="0">
                  <a:pos x="368" y="4"/>
                </a:cxn>
                <a:cxn ang="0">
                  <a:pos x="373" y="12"/>
                </a:cxn>
                <a:cxn ang="0">
                  <a:pos x="373" y="19"/>
                </a:cxn>
                <a:cxn ang="0">
                  <a:pos x="371" y="22"/>
                </a:cxn>
                <a:cxn ang="0">
                  <a:pos x="368" y="27"/>
                </a:cxn>
                <a:cxn ang="0">
                  <a:pos x="357" y="35"/>
                </a:cxn>
                <a:cxn ang="0">
                  <a:pos x="296" y="102"/>
                </a:cxn>
                <a:cxn ang="0">
                  <a:pos x="207" y="238"/>
                </a:cxn>
                <a:cxn ang="0">
                  <a:pos x="147" y="383"/>
                </a:cxn>
                <a:cxn ang="0">
                  <a:pos x="111" y="540"/>
                </a:cxn>
                <a:cxn ang="0">
                  <a:pos x="94" y="701"/>
                </a:cxn>
                <a:cxn ang="0">
                  <a:pos x="94" y="849"/>
                </a:cxn>
                <a:cxn ang="0">
                  <a:pos x="106" y="988"/>
                </a:cxn>
                <a:cxn ang="0">
                  <a:pos x="133" y="1128"/>
                </a:cxn>
                <a:cxn ang="0">
                  <a:pos x="179" y="1269"/>
                </a:cxn>
                <a:cxn ang="0">
                  <a:pos x="250" y="1399"/>
                </a:cxn>
                <a:cxn ang="0">
                  <a:pos x="345" y="1516"/>
                </a:cxn>
                <a:cxn ang="0">
                  <a:pos x="366" y="1538"/>
                </a:cxn>
                <a:cxn ang="0">
                  <a:pos x="373" y="1548"/>
                </a:cxn>
                <a:cxn ang="0">
                  <a:pos x="373" y="1551"/>
                </a:cxn>
                <a:cxn ang="0">
                  <a:pos x="369" y="1560"/>
                </a:cxn>
                <a:cxn ang="0">
                  <a:pos x="361" y="1565"/>
                </a:cxn>
                <a:cxn ang="0">
                  <a:pos x="347" y="1563"/>
                </a:cxn>
                <a:cxn ang="0">
                  <a:pos x="313" y="1538"/>
                </a:cxn>
                <a:cxn ang="0">
                  <a:pos x="260" y="1491"/>
                </a:cxn>
                <a:cxn ang="0">
                  <a:pos x="198" y="1419"/>
                </a:cxn>
                <a:cxn ang="0">
                  <a:pos x="135" y="1326"/>
                </a:cxn>
                <a:cxn ang="0">
                  <a:pos x="72" y="1195"/>
                </a:cxn>
                <a:cxn ang="0">
                  <a:pos x="27" y="1043"/>
                </a:cxn>
                <a:cxn ang="0">
                  <a:pos x="5" y="903"/>
                </a:cxn>
                <a:cxn ang="0">
                  <a:pos x="0" y="782"/>
                </a:cxn>
                <a:cxn ang="0">
                  <a:pos x="9" y="639"/>
                </a:cxn>
                <a:cxn ang="0">
                  <a:pos x="39" y="477"/>
                </a:cxn>
                <a:cxn ang="0">
                  <a:pos x="101" y="305"/>
                </a:cxn>
                <a:cxn ang="0">
                  <a:pos x="156" y="206"/>
                </a:cxn>
                <a:cxn ang="0">
                  <a:pos x="215" y="126"/>
                </a:cxn>
                <a:cxn ang="0">
                  <a:pos x="272" y="64"/>
                </a:cxn>
                <a:cxn ang="0">
                  <a:pos x="318" y="24"/>
                </a:cxn>
                <a:cxn ang="0">
                  <a:pos x="347" y="2"/>
                </a:cxn>
              </a:cxnLst>
              <a:rect l="0" t="0" r="r" b="b"/>
              <a:pathLst>
                <a:path w="373" h="1566">
                  <a:moveTo>
                    <a:pt x="356" y="0"/>
                  </a:moveTo>
                  <a:lnTo>
                    <a:pt x="359" y="0"/>
                  </a:lnTo>
                  <a:lnTo>
                    <a:pt x="364" y="2"/>
                  </a:lnTo>
                  <a:lnTo>
                    <a:pt x="368" y="4"/>
                  </a:lnTo>
                  <a:lnTo>
                    <a:pt x="371" y="7"/>
                  </a:lnTo>
                  <a:lnTo>
                    <a:pt x="373" y="12"/>
                  </a:lnTo>
                  <a:lnTo>
                    <a:pt x="373" y="17"/>
                  </a:lnTo>
                  <a:lnTo>
                    <a:pt x="373" y="19"/>
                  </a:lnTo>
                  <a:lnTo>
                    <a:pt x="373" y="19"/>
                  </a:lnTo>
                  <a:lnTo>
                    <a:pt x="371" y="22"/>
                  </a:lnTo>
                  <a:lnTo>
                    <a:pt x="369" y="24"/>
                  </a:lnTo>
                  <a:lnTo>
                    <a:pt x="368" y="27"/>
                  </a:lnTo>
                  <a:lnTo>
                    <a:pt x="362" y="30"/>
                  </a:lnTo>
                  <a:lnTo>
                    <a:pt x="357" y="35"/>
                  </a:lnTo>
                  <a:lnTo>
                    <a:pt x="350" y="42"/>
                  </a:lnTo>
                  <a:lnTo>
                    <a:pt x="296" y="102"/>
                  </a:lnTo>
                  <a:lnTo>
                    <a:pt x="248" y="167"/>
                  </a:lnTo>
                  <a:lnTo>
                    <a:pt x="207" y="238"/>
                  </a:lnTo>
                  <a:lnTo>
                    <a:pt x="174" y="310"/>
                  </a:lnTo>
                  <a:lnTo>
                    <a:pt x="147" y="383"/>
                  </a:lnTo>
                  <a:lnTo>
                    <a:pt x="126" y="460"/>
                  </a:lnTo>
                  <a:lnTo>
                    <a:pt x="111" y="540"/>
                  </a:lnTo>
                  <a:lnTo>
                    <a:pt x="101" y="620"/>
                  </a:lnTo>
                  <a:lnTo>
                    <a:pt x="94" y="701"/>
                  </a:lnTo>
                  <a:lnTo>
                    <a:pt x="92" y="782"/>
                  </a:lnTo>
                  <a:lnTo>
                    <a:pt x="94" y="849"/>
                  </a:lnTo>
                  <a:lnTo>
                    <a:pt x="99" y="918"/>
                  </a:lnTo>
                  <a:lnTo>
                    <a:pt x="106" y="988"/>
                  </a:lnTo>
                  <a:lnTo>
                    <a:pt x="118" y="1058"/>
                  </a:lnTo>
                  <a:lnTo>
                    <a:pt x="133" y="1128"/>
                  </a:lnTo>
                  <a:lnTo>
                    <a:pt x="154" y="1199"/>
                  </a:lnTo>
                  <a:lnTo>
                    <a:pt x="179" y="1269"/>
                  </a:lnTo>
                  <a:lnTo>
                    <a:pt x="212" y="1336"/>
                  </a:lnTo>
                  <a:lnTo>
                    <a:pt x="250" y="1399"/>
                  </a:lnTo>
                  <a:lnTo>
                    <a:pt x="294" y="1459"/>
                  </a:lnTo>
                  <a:lnTo>
                    <a:pt x="345" y="1516"/>
                  </a:lnTo>
                  <a:lnTo>
                    <a:pt x="359" y="1529"/>
                  </a:lnTo>
                  <a:lnTo>
                    <a:pt x="366" y="1538"/>
                  </a:lnTo>
                  <a:lnTo>
                    <a:pt x="371" y="1543"/>
                  </a:lnTo>
                  <a:lnTo>
                    <a:pt x="373" y="1548"/>
                  </a:lnTo>
                  <a:lnTo>
                    <a:pt x="373" y="1551"/>
                  </a:lnTo>
                  <a:lnTo>
                    <a:pt x="373" y="1551"/>
                  </a:lnTo>
                  <a:lnTo>
                    <a:pt x="371" y="1556"/>
                  </a:lnTo>
                  <a:lnTo>
                    <a:pt x="369" y="1560"/>
                  </a:lnTo>
                  <a:lnTo>
                    <a:pt x="366" y="1563"/>
                  </a:lnTo>
                  <a:lnTo>
                    <a:pt x="361" y="1565"/>
                  </a:lnTo>
                  <a:lnTo>
                    <a:pt x="356" y="1566"/>
                  </a:lnTo>
                  <a:lnTo>
                    <a:pt x="347" y="1563"/>
                  </a:lnTo>
                  <a:lnTo>
                    <a:pt x="332" y="1553"/>
                  </a:lnTo>
                  <a:lnTo>
                    <a:pt x="313" y="1538"/>
                  </a:lnTo>
                  <a:lnTo>
                    <a:pt x="289" y="1518"/>
                  </a:lnTo>
                  <a:lnTo>
                    <a:pt x="260" y="1491"/>
                  </a:lnTo>
                  <a:lnTo>
                    <a:pt x="231" y="1458"/>
                  </a:lnTo>
                  <a:lnTo>
                    <a:pt x="198" y="1419"/>
                  </a:lnTo>
                  <a:lnTo>
                    <a:pt x="168" y="1376"/>
                  </a:lnTo>
                  <a:lnTo>
                    <a:pt x="135" y="1326"/>
                  </a:lnTo>
                  <a:lnTo>
                    <a:pt x="106" y="1270"/>
                  </a:lnTo>
                  <a:lnTo>
                    <a:pt x="72" y="1195"/>
                  </a:lnTo>
                  <a:lnTo>
                    <a:pt x="46" y="1118"/>
                  </a:lnTo>
                  <a:lnTo>
                    <a:pt x="27" y="1043"/>
                  </a:lnTo>
                  <a:lnTo>
                    <a:pt x="14" y="971"/>
                  </a:lnTo>
                  <a:lnTo>
                    <a:pt x="5" y="903"/>
                  </a:lnTo>
                  <a:lnTo>
                    <a:pt x="2" y="839"/>
                  </a:lnTo>
                  <a:lnTo>
                    <a:pt x="0" y="782"/>
                  </a:lnTo>
                  <a:lnTo>
                    <a:pt x="2" y="714"/>
                  </a:lnTo>
                  <a:lnTo>
                    <a:pt x="9" y="639"/>
                  </a:lnTo>
                  <a:lnTo>
                    <a:pt x="20" y="560"/>
                  </a:lnTo>
                  <a:lnTo>
                    <a:pt x="39" y="477"/>
                  </a:lnTo>
                  <a:lnTo>
                    <a:pt x="65" y="391"/>
                  </a:lnTo>
                  <a:lnTo>
                    <a:pt x="101" y="305"/>
                  </a:lnTo>
                  <a:lnTo>
                    <a:pt x="128" y="253"/>
                  </a:lnTo>
                  <a:lnTo>
                    <a:pt x="156" y="206"/>
                  </a:lnTo>
                  <a:lnTo>
                    <a:pt x="186" y="162"/>
                  </a:lnTo>
                  <a:lnTo>
                    <a:pt x="215" y="126"/>
                  </a:lnTo>
                  <a:lnTo>
                    <a:pt x="244" y="92"/>
                  </a:lnTo>
                  <a:lnTo>
                    <a:pt x="272" y="64"/>
                  </a:lnTo>
                  <a:lnTo>
                    <a:pt x="296" y="40"/>
                  </a:lnTo>
                  <a:lnTo>
                    <a:pt x="318" y="24"/>
                  </a:lnTo>
                  <a:lnTo>
                    <a:pt x="335" y="10"/>
                  </a:lnTo>
                  <a:lnTo>
                    <a:pt x="347" y="2"/>
                  </a:lnTo>
                  <a:lnTo>
                    <a:pt x="3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51"/>
            <p:cNvSpPr>
              <a:spLocks noEditPoints="1"/>
            </p:cNvSpPr>
            <p:nvPr/>
          </p:nvSpPr>
          <p:spPr bwMode="auto">
            <a:xfrm>
              <a:off x="8215" y="4819"/>
              <a:ext cx="836" cy="996"/>
            </a:xfrm>
            <a:custGeom>
              <a:avLst/>
              <a:gdLst/>
              <a:ahLst/>
              <a:cxnLst>
                <a:cxn ang="0">
                  <a:pos x="576" y="41"/>
                </a:cxn>
                <a:cxn ang="0">
                  <a:pos x="488" y="93"/>
                </a:cxn>
                <a:cxn ang="0">
                  <a:pos x="417" y="172"/>
                </a:cxn>
                <a:cxn ang="0">
                  <a:pos x="327" y="509"/>
                </a:cxn>
                <a:cxn ang="0">
                  <a:pos x="323" y="528"/>
                </a:cxn>
                <a:cxn ang="0">
                  <a:pos x="322" y="533"/>
                </a:cxn>
                <a:cxn ang="0">
                  <a:pos x="325" y="553"/>
                </a:cxn>
                <a:cxn ang="0">
                  <a:pos x="346" y="608"/>
                </a:cxn>
                <a:cxn ang="0">
                  <a:pos x="393" y="661"/>
                </a:cxn>
                <a:cxn ang="0">
                  <a:pos x="479" y="670"/>
                </a:cxn>
                <a:cxn ang="0">
                  <a:pos x="578" y="605"/>
                </a:cxn>
                <a:cxn ang="0">
                  <a:pos x="650" y="491"/>
                </a:cxn>
                <a:cxn ang="0">
                  <a:pos x="684" y="381"/>
                </a:cxn>
                <a:cxn ang="0">
                  <a:pos x="713" y="254"/>
                </a:cxn>
                <a:cxn ang="0">
                  <a:pos x="718" y="145"/>
                </a:cxn>
                <a:cxn ang="0">
                  <a:pos x="684" y="63"/>
                </a:cxn>
                <a:cxn ang="0">
                  <a:pos x="617" y="35"/>
                </a:cxn>
                <a:cxn ang="0">
                  <a:pos x="320" y="8"/>
                </a:cxn>
                <a:cxn ang="0">
                  <a:pos x="388" y="58"/>
                </a:cxn>
                <a:cxn ang="0">
                  <a:pos x="441" y="88"/>
                </a:cxn>
                <a:cxn ang="0">
                  <a:pos x="544" y="18"/>
                </a:cxn>
                <a:cxn ang="0">
                  <a:pos x="667" y="5"/>
                </a:cxn>
                <a:cxn ang="0">
                  <a:pos x="775" y="70"/>
                </a:cxn>
                <a:cxn ang="0">
                  <a:pos x="831" y="199"/>
                </a:cxn>
                <a:cxn ang="0">
                  <a:pos x="817" y="376"/>
                </a:cxn>
                <a:cxn ang="0">
                  <a:pos x="732" y="543"/>
                </a:cxn>
                <a:cxn ang="0">
                  <a:pos x="600" y="663"/>
                </a:cxn>
                <a:cxn ang="0">
                  <a:pos x="450" y="710"/>
                </a:cxn>
                <a:cxn ang="0">
                  <a:pos x="363" y="685"/>
                </a:cxn>
                <a:cxn ang="0">
                  <a:pos x="311" y="628"/>
                </a:cxn>
                <a:cxn ang="0">
                  <a:pos x="293" y="645"/>
                </a:cxn>
                <a:cxn ang="0">
                  <a:pos x="269" y="738"/>
                </a:cxn>
                <a:cxn ang="0">
                  <a:pos x="241" y="842"/>
                </a:cxn>
                <a:cxn ang="0">
                  <a:pos x="226" y="912"/>
                </a:cxn>
                <a:cxn ang="0">
                  <a:pos x="226" y="934"/>
                </a:cxn>
                <a:cxn ang="0">
                  <a:pos x="253" y="945"/>
                </a:cxn>
                <a:cxn ang="0">
                  <a:pos x="320" y="949"/>
                </a:cxn>
                <a:cxn ang="0">
                  <a:pos x="342" y="966"/>
                </a:cxn>
                <a:cxn ang="0">
                  <a:pos x="327" y="992"/>
                </a:cxn>
                <a:cxn ang="0">
                  <a:pos x="260" y="994"/>
                </a:cxn>
                <a:cxn ang="0">
                  <a:pos x="110" y="991"/>
                </a:cxn>
                <a:cxn ang="0">
                  <a:pos x="14" y="994"/>
                </a:cxn>
                <a:cxn ang="0">
                  <a:pos x="2" y="987"/>
                </a:cxn>
                <a:cxn ang="0">
                  <a:pos x="2" y="964"/>
                </a:cxn>
                <a:cxn ang="0">
                  <a:pos x="24" y="949"/>
                </a:cxn>
                <a:cxn ang="0">
                  <a:pos x="86" y="944"/>
                </a:cxn>
                <a:cxn ang="0">
                  <a:pos x="117" y="907"/>
                </a:cxn>
                <a:cxn ang="0">
                  <a:pos x="301" y="187"/>
                </a:cxn>
                <a:cxn ang="0">
                  <a:pos x="311" y="130"/>
                </a:cxn>
                <a:cxn ang="0">
                  <a:pos x="306" y="61"/>
                </a:cxn>
                <a:cxn ang="0">
                  <a:pos x="277" y="36"/>
                </a:cxn>
                <a:cxn ang="0">
                  <a:pos x="221" y="51"/>
                </a:cxn>
                <a:cxn ang="0">
                  <a:pos x="171" y="135"/>
                </a:cxn>
                <a:cxn ang="0">
                  <a:pos x="140" y="239"/>
                </a:cxn>
                <a:cxn ang="0">
                  <a:pos x="127" y="255"/>
                </a:cxn>
                <a:cxn ang="0">
                  <a:pos x="115" y="255"/>
                </a:cxn>
                <a:cxn ang="0">
                  <a:pos x="105" y="252"/>
                </a:cxn>
                <a:cxn ang="0">
                  <a:pos x="101" y="242"/>
                </a:cxn>
                <a:cxn ang="0">
                  <a:pos x="110" y="197"/>
                </a:cxn>
                <a:cxn ang="0">
                  <a:pos x="137" y="115"/>
                </a:cxn>
                <a:cxn ang="0">
                  <a:pos x="166" y="60"/>
                </a:cxn>
                <a:cxn ang="0">
                  <a:pos x="214" y="13"/>
                </a:cxn>
              </a:cxnLst>
              <a:rect l="0" t="0" r="r" b="b"/>
              <a:pathLst>
                <a:path w="836" h="996">
                  <a:moveTo>
                    <a:pt x="617" y="35"/>
                  </a:moveTo>
                  <a:lnTo>
                    <a:pt x="599" y="36"/>
                  </a:lnTo>
                  <a:lnTo>
                    <a:pt x="576" y="41"/>
                  </a:lnTo>
                  <a:lnTo>
                    <a:pt x="551" y="51"/>
                  </a:lnTo>
                  <a:lnTo>
                    <a:pt x="520" y="68"/>
                  </a:lnTo>
                  <a:lnTo>
                    <a:pt x="488" y="93"/>
                  </a:lnTo>
                  <a:lnTo>
                    <a:pt x="464" y="115"/>
                  </a:lnTo>
                  <a:lnTo>
                    <a:pt x="440" y="142"/>
                  </a:lnTo>
                  <a:lnTo>
                    <a:pt x="417" y="172"/>
                  </a:lnTo>
                  <a:lnTo>
                    <a:pt x="405" y="205"/>
                  </a:lnTo>
                  <a:lnTo>
                    <a:pt x="405" y="205"/>
                  </a:lnTo>
                  <a:lnTo>
                    <a:pt x="327" y="509"/>
                  </a:lnTo>
                  <a:lnTo>
                    <a:pt x="325" y="518"/>
                  </a:lnTo>
                  <a:lnTo>
                    <a:pt x="323" y="523"/>
                  </a:lnTo>
                  <a:lnTo>
                    <a:pt x="323" y="528"/>
                  </a:lnTo>
                  <a:lnTo>
                    <a:pt x="322" y="529"/>
                  </a:lnTo>
                  <a:lnTo>
                    <a:pt x="322" y="533"/>
                  </a:lnTo>
                  <a:lnTo>
                    <a:pt x="322" y="533"/>
                  </a:lnTo>
                  <a:lnTo>
                    <a:pt x="322" y="534"/>
                  </a:lnTo>
                  <a:lnTo>
                    <a:pt x="323" y="541"/>
                  </a:lnTo>
                  <a:lnTo>
                    <a:pt x="325" y="553"/>
                  </a:lnTo>
                  <a:lnTo>
                    <a:pt x="329" y="569"/>
                  </a:lnTo>
                  <a:lnTo>
                    <a:pt x="335" y="588"/>
                  </a:lnTo>
                  <a:lnTo>
                    <a:pt x="346" y="608"/>
                  </a:lnTo>
                  <a:lnTo>
                    <a:pt x="358" y="628"/>
                  </a:lnTo>
                  <a:lnTo>
                    <a:pt x="375" y="646"/>
                  </a:lnTo>
                  <a:lnTo>
                    <a:pt x="393" y="661"/>
                  </a:lnTo>
                  <a:lnTo>
                    <a:pt x="419" y="671"/>
                  </a:lnTo>
                  <a:lnTo>
                    <a:pt x="448" y="675"/>
                  </a:lnTo>
                  <a:lnTo>
                    <a:pt x="479" y="670"/>
                  </a:lnTo>
                  <a:lnTo>
                    <a:pt x="511" y="658"/>
                  </a:lnTo>
                  <a:lnTo>
                    <a:pt x="544" y="635"/>
                  </a:lnTo>
                  <a:lnTo>
                    <a:pt x="578" y="605"/>
                  </a:lnTo>
                  <a:lnTo>
                    <a:pt x="611" y="564"/>
                  </a:lnTo>
                  <a:lnTo>
                    <a:pt x="640" y="514"/>
                  </a:lnTo>
                  <a:lnTo>
                    <a:pt x="650" y="491"/>
                  </a:lnTo>
                  <a:lnTo>
                    <a:pt x="660" y="459"/>
                  </a:lnTo>
                  <a:lnTo>
                    <a:pt x="672" y="421"/>
                  </a:lnTo>
                  <a:lnTo>
                    <a:pt x="684" y="381"/>
                  </a:lnTo>
                  <a:lnTo>
                    <a:pt x="696" y="339"/>
                  </a:lnTo>
                  <a:lnTo>
                    <a:pt x="705" y="295"/>
                  </a:lnTo>
                  <a:lnTo>
                    <a:pt x="713" y="254"/>
                  </a:lnTo>
                  <a:lnTo>
                    <a:pt x="718" y="215"/>
                  </a:lnTo>
                  <a:lnTo>
                    <a:pt x="720" y="182"/>
                  </a:lnTo>
                  <a:lnTo>
                    <a:pt x="718" y="145"/>
                  </a:lnTo>
                  <a:lnTo>
                    <a:pt x="711" y="112"/>
                  </a:lnTo>
                  <a:lnTo>
                    <a:pt x="700" y="85"/>
                  </a:lnTo>
                  <a:lnTo>
                    <a:pt x="684" y="63"/>
                  </a:lnTo>
                  <a:lnTo>
                    <a:pt x="665" y="48"/>
                  </a:lnTo>
                  <a:lnTo>
                    <a:pt x="643" y="38"/>
                  </a:lnTo>
                  <a:lnTo>
                    <a:pt x="617" y="35"/>
                  </a:lnTo>
                  <a:close/>
                  <a:moveTo>
                    <a:pt x="269" y="0"/>
                  </a:moveTo>
                  <a:lnTo>
                    <a:pt x="294" y="3"/>
                  </a:lnTo>
                  <a:lnTo>
                    <a:pt x="320" y="8"/>
                  </a:lnTo>
                  <a:lnTo>
                    <a:pt x="346" y="20"/>
                  </a:lnTo>
                  <a:lnTo>
                    <a:pt x="368" y="36"/>
                  </a:lnTo>
                  <a:lnTo>
                    <a:pt x="388" y="58"/>
                  </a:lnTo>
                  <a:lnTo>
                    <a:pt x="404" y="85"/>
                  </a:lnTo>
                  <a:lnTo>
                    <a:pt x="412" y="118"/>
                  </a:lnTo>
                  <a:lnTo>
                    <a:pt x="441" y="88"/>
                  </a:lnTo>
                  <a:lnTo>
                    <a:pt x="472" y="60"/>
                  </a:lnTo>
                  <a:lnTo>
                    <a:pt x="506" y="36"/>
                  </a:lnTo>
                  <a:lnTo>
                    <a:pt x="544" y="18"/>
                  </a:lnTo>
                  <a:lnTo>
                    <a:pt x="582" y="5"/>
                  </a:lnTo>
                  <a:lnTo>
                    <a:pt x="621" y="0"/>
                  </a:lnTo>
                  <a:lnTo>
                    <a:pt x="667" y="5"/>
                  </a:lnTo>
                  <a:lnTo>
                    <a:pt x="708" y="18"/>
                  </a:lnTo>
                  <a:lnTo>
                    <a:pt x="744" y="41"/>
                  </a:lnTo>
                  <a:lnTo>
                    <a:pt x="775" y="70"/>
                  </a:lnTo>
                  <a:lnTo>
                    <a:pt x="800" y="107"/>
                  </a:lnTo>
                  <a:lnTo>
                    <a:pt x="819" y="150"/>
                  </a:lnTo>
                  <a:lnTo>
                    <a:pt x="831" y="199"/>
                  </a:lnTo>
                  <a:lnTo>
                    <a:pt x="836" y="252"/>
                  </a:lnTo>
                  <a:lnTo>
                    <a:pt x="831" y="314"/>
                  </a:lnTo>
                  <a:lnTo>
                    <a:pt x="817" y="376"/>
                  </a:lnTo>
                  <a:lnTo>
                    <a:pt x="795" y="434"/>
                  </a:lnTo>
                  <a:lnTo>
                    <a:pt x="766" y="491"/>
                  </a:lnTo>
                  <a:lnTo>
                    <a:pt x="732" y="543"/>
                  </a:lnTo>
                  <a:lnTo>
                    <a:pt x="691" y="590"/>
                  </a:lnTo>
                  <a:lnTo>
                    <a:pt x="648" y="630"/>
                  </a:lnTo>
                  <a:lnTo>
                    <a:pt x="600" y="663"/>
                  </a:lnTo>
                  <a:lnTo>
                    <a:pt x="551" y="688"/>
                  </a:lnTo>
                  <a:lnTo>
                    <a:pt x="501" y="703"/>
                  </a:lnTo>
                  <a:lnTo>
                    <a:pt x="450" y="710"/>
                  </a:lnTo>
                  <a:lnTo>
                    <a:pt x="417" y="707"/>
                  </a:lnTo>
                  <a:lnTo>
                    <a:pt x="388" y="698"/>
                  </a:lnTo>
                  <a:lnTo>
                    <a:pt x="363" y="685"/>
                  </a:lnTo>
                  <a:lnTo>
                    <a:pt x="342" y="668"/>
                  </a:lnTo>
                  <a:lnTo>
                    <a:pt x="325" y="648"/>
                  </a:lnTo>
                  <a:lnTo>
                    <a:pt x="311" y="628"/>
                  </a:lnTo>
                  <a:lnTo>
                    <a:pt x="301" y="608"/>
                  </a:lnTo>
                  <a:lnTo>
                    <a:pt x="298" y="623"/>
                  </a:lnTo>
                  <a:lnTo>
                    <a:pt x="293" y="645"/>
                  </a:lnTo>
                  <a:lnTo>
                    <a:pt x="286" y="671"/>
                  </a:lnTo>
                  <a:lnTo>
                    <a:pt x="277" y="703"/>
                  </a:lnTo>
                  <a:lnTo>
                    <a:pt x="269" y="738"/>
                  </a:lnTo>
                  <a:lnTo>
                    <a:pt x="258" y="773"/>
                  </a:lnTo>
                  <a:lnTo>
                    <a:pt x="250" y="808"/>
                  </a:lnTo>
                  <a:lnTo>
                    <a:pt x="241" y="842"/>
                  </a:lnTo>
                  <a:lnTo>
                    <a:pt x="234" y="870"/>
                  </a:lnTo>
                  <a:lnTo>
                    <a:pt x="229" y="895"/>
                  </a:lnTo>
                  <a:lnTo>
                    <a:pt x="226" y="912"/>
                  </a:lnTo>
                  <a:lnTo>
                    <a:pt x="224" y="920"/>
                  </a:lnTo>
                  <a:lnTo>
                    <a:pt x="224" y="927"/>
                  </a:lnTo>
                  <a:lnTo>
                    <a:pt x="226" y="934"/>
                  </a:lnTo>
                  <a:lnTo>
                    <a:pt x="229" y="939"/>
                  </a:lnTo>
                  <a:lnTo>
                    <a:pt x="240" y="942"/>
                  </a:lnTo>
                  <a:lnTo>
                    <a:pt x="253" y="945"/>
                  </a:lnTo>
                  <a:lnTo>
                    <a:pt x="274" y="947"/>
                  </a:lnTo>
                  <a:lnTo>
                    <a:pt x="305" y="949"/>
                  </a:lnTo>
                  <a:lnTo>
                    <a:pt x="320" y="949"/>
                  </a:lnTo>
                  <a:lnTo>
                    <a:pt x="332" y="951"/>
                  </a:lnTo>
                  <a:lnTo>
                    <a:pt x="339" y="956"/>
                  </a:lnTo>
                  <a:lnTo>
                    <a:pt x="342" y="966"/>
                  </a:lnTo>
                  <a:lnTo>
                    <a:pt x="340" y="981"/>
                  </a:lnTo>
                  <a:lnTo>
                    <a:pt x="334" y="989"/>
                  </a:lnTo>
                  <a:lnTo>
                    <a:pt x="327" y="992"/>
                  </a:lnTo>
                  <a:lnTo>
                    <a:pt x="318" y="994"/>
                  </a:lnTo>
                  <a:lnTo>
                    <a:pt x="311" y="996"/>
                  </a:lnTo>
                  <a:lnTo>
                    <a:pt x="260" y="994"/>
                  </a:lnTo>
                  <a:lnTo>
                    <a:pt x="207" y="991"/>
                  </a:lnTo>
                  <a:lnTo>
                    <a:pt x="152" y="991"/>
                  </a:lnTo>
                  <a:lnTo>
                    <a:pt x="110" y="991"/>
                  </a:lnTo>
                  <a:lnTo>
                    <a:pt x="64" y="994"/>
                  </a:lnTo>
                  <a:lnTo>
                    <a:pt x="19" y="996"/>
                  </a:lnTo>
                  <a:lnTo>
                    <a:pt x="14" y="994"/>
                  </a:lnTo>
                  <a:lnTo>
                    <a:pt x="9" y="994"/>
                  </a:lnTo>
                  <a:lnTo>
                    <a:pt x="5" y="991"/>
                  </a:lnTo>
                  <a:lnTo>
                    <a:pt x="2" y="987"/>
                  </a:lnTo>
                  <a:lnTo>
                    <a:pt x="0" y="984"/>
                  </a:lnTo>
                  <a:lnTo>
                    <a:pt x="0" y="977"/>
                  </a:lnTo>
                  <a:lnTo>
                    <a:pt x="2" y="964"/>
                  </a:lnTo>
                  <a:lnTo>
                    <a:pt x="7" y="954"/>
                  </a:lnTo>
                  <a:lnTo>
                    <a:pt x="16" y="951"/>
                  </a:lnTo>
                  <a:lnTo>
                    <a:pt x="24" y="949"/>
                  </a:lnTo>
                  <a:lnTo>
                    <a:pt x="34" y="949"/>
                  </a:lnTo>
                  <a:lnTo>
                    <a:pt x="65" y="947"/>
                  </a:lnTo>
                  <a:lnTo>
                    <a:pt x="86" y="944"/>
                  </a:lnTo>
                  <a:lnTo>
                    <a:pt x="101" y="935"/>
                  </a:lnTo>
                  <a:lnTo>
                    <a:pt x="110" y="924"/>
                  </a:lnTo>
                  <a:lnTo>
                    <a:pt x="117" y="907"/>
                  </a:lnTo>
                  <a:lnTo>
                    <a:pt x="123" y="884"/>
                  </a:lnTo>
                  <a:lnTo>
                    <a:pt x="123" y="884"/>
                  </a:lnTo>
                  <a:lnTo>
                    <a:pt x="301" y="187"/>
                  </a:lnTo>
                  <a:lnTo>
                    <a:pt x="306" y="168"/>
                  </a:lnTo>
                  <a:lnTo>
                    <a:pt x="310" y="150"/>
                  </a:lnTo>
                  <a:lnTo>
                    <a:pt x="311" y="130"/>
                  </a:lnTo>
                  <a:lnTo>
                    <a:pt x="311" y="107"/>
                  </a:lnTo>
                  <a:lnTo>
                    <a:pt x="310" y="80"/>
                  </a:lnTo>
                  <a:lnTo>
                    <a:pt x="306" y="61"/>
                  </a:lnTo>
                  <a:lnTo>
                    <a:pt x="298" y="48"/>
                  </a:lnTo>
                  <a:lnTo>
                    <a:pt x="289" y="40"/>
                  </a:lnTo>
                  <a:lnTo>
                    <a:pt x="277" y="36"/>
                  </a:lnTo>
                  <a:lnTo>
                    <a:pt x="264" y="35"/>
                  </a:lnTo>
                  <a:lnTo>
                    <a:pt x="241" y="40"/>
                  </a:lnTo>
                  <a:lnTo>
                    <a:pt x="221" y="51"/>
                  </a:lnTo>
                  <a:lnTo>
                    <a:pt x="202" y="73"/>
                  </a:lnTo>
                  <a:lnTo>
                    <a:pt x="185" y="102"/>
                  </a:lnTo>
                  <a:lnTo>
                    <a:pt x="171" y="135"/>
                  </a:lnTo>
                  <a:lnTo>
                    <a:pt x="158" y="175"/>
                  </a:lnTo>
                  <a:lnTo>
                    <a:pt x="146" y="222"/>
                  </a:lnTo>
                  <a:lnTo>
                    <a:pt x="140" y="239"/>
                  </a:lnTo>
                  <a:lnTo>
                    <a:pt x="137" y="249"/>
                  </a:lnTo>
                  <a:lnTo>
                    <a:pt x="132" y="254"/>
                  </a:lnTo>
                  <a:lnTo>
                    <a:pt x="127" y="255"/>
                  </a:lnTo>
                  <a:lnTo>
                    <a:pt x="118" y="255"/>
                  </a:lnTo>
                  <a:lnTo>
                    <a:pt x="117" y="255"/>
                  </a:lnTo>
                  <a:lnTo>
                    <a:pt x="115" y="255"/>
                  </a:lnTo>
                  <a:lnTo>
                    <a:pt x="111" y="255"/>
                  </a:lnTo>
                  <a:lnTo>
                    <a:pt x="108" y="255"/>
                  </a:lnTo>
                  <a:lnTo>
                    <a:pt x="105" y="252"/>
                  </a:lnTo>
                  <a:lnTo>
                    <a:pt x="103" y="250"/>
                  </a:lnTo>
                  <a:lnTo>
                    <a:pt x="101" y="247"/>
                  </a:lnTo>
                  <a:lnTo>
                    <a:pt x="101" y="242"/>
                  </a:lnTo>
                  <a:lnTo>
                    <a:pt x="101" y="234"/>
                  </a:lnTo>
                  <a:lnTo>
                    <a:pt x="105" y="219"/>
                  </a:lnTo>
                  <a:lnTo>
                    <a:pt x="110" y="197"/>
                  </a:lnTo>
                  <a:lnTo>
                    <a:pt x="118" y="170"/>
                  </a:lnTo>
                  <a:lnTo>
                    <a:pt x="127" y="142"/>
                  </a:lnTo>
                  <a:lnTo>
                    <a:pt x="137" y="115"/>
                  </a:lnTo>
                  <a:lnTo>
                    <a:pt x="149" y="88"/>
                  </a:lnTo>
                  <a:lnTo>
                    <a:pt x="156" y="75"/>
                  </a:lnTo>
                  <a:lnTo>
                    <a:pt x="166" y="60"/>
                  </a:lnTo>
                  <a:lnTo>
                    <a:pt x="178" y="43"/>
                  </a:lnTo>
                  <a:lnTo>
                    <a:pt x="195" y="26"/>
                  </a:lnTo>
                  <a:lnTo>
                    <a:pt x="214" y="13"/>
                  </a:lnTo>
                  <a:lnTo>
                    <a:pt x="240" y="3"/>
                  </a:lnTo>
                  <a:lnTo>
                    <a:pt x="26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52"/>
            <p:cNvSpPr>
              <a:spLocks/>
            </p:cNvSpPr>
            <p:nvPr/>
          </p:nvSpPr>
          <p:spPr bwMode="auto">
            <a:xfrm>
              <a:off x="9168" y="4337"/>
              <a:ext cx="372" cy="1566"/>
            </a:xfrm>
            <a:custGeom>
              <a:avLst/>
              <a:gdLst/>
              <a:ahLst/>
              <a:cxnLst>
                <a:cxn ang="0">
                  <a:pos x="25" y="2"/>
                </a:cxn>
                <a:cxn ang="0">
                  <a:pos x="54" y="22"/>
                </a:cxn>
                <a:cxn ang="0">
                  <a:pos x="99" y="62"/>
                </a:cxn>
                <a:cxn ang="0">
                  <a:pos x="153" y="122"/>
                </a:cxn>
                <a:cxn ang="0">
                  <a:pos x="212" y="199"/>
                </a:cxn>
                <a:cxn ang="0">
                  <a:pos x="266" y="294"/>
                </a:cxn>
                <a:cxn ang="0">
                  <a:pos x="326" y="448"/>
                </a:cxn>
                <a:cxn ang="0">
                  <a:pos x="359" y="595"/>
                </a:cxn>
                <a:cxn ang="0">
                  <a:pos x="372" y="726"/>
                </a:cxn>
                <a:cxn ang="0">
                  <a:pos x="372" y="782"/>
                </a:cxn>
                <a:cxn ang="0">
                  <a:pos x="365" y="926"/>
                </a:cxn>
                <a:cxn ang="0">
                  <a:pos x="335" y="1088"/>
                </a:cxn>
                <a:cxn ang="0">
                  <a:pos x="271" y="1260"/>
                </a:cxn>
                <a:cxn ang="0">
                  <a:pos x="217" y="1359"/>
                </a:cxn>
                <a:cxn ang="0">
                  <a:pos x="157" y="1441"/>
                </a:cxn>
                <a:cxn ang="0">
                  <a:pos x="100" y="1501"/>
                </a:cxn>
                <a:cxn ang="0">
                  <a:pos x="54" y="1543"/>
                </a:cxn>
                <a:cxn ang="0">
                  <a:pos x="25" y="1563"/>
                </a:cxn>
                <a:cxn ang="0">
                  <a:pos x="12" y="1565"/>
                </a:cxn>
                <a:cxn ang="0">
                  <a:pos x="3" y="1560"/>
                </a:cxn>
                <a:cxn ang="0">
                  <a:pos x="0" y="1551"/>
                </a:cxn>
                <a:cxn ang="0">
                  <a:pos x="3" y="1541"/>
                </a:cxn>
                <a:cxn ang="0">
                  <a:pos x="23" y="1524"/>
                </a:cxn>
                <a:cxn ang="0">
                  <a:pos x="126" y="1397"/>
                </a:cxn>
                <a:cxn ang="0">
                  <a:pos x="200" y="1255"/>
                </a:cxn>
                <a:cxn ang="0">
                  <a:pos x="246" y="1103"/>
                </a:cxn>
                <a:cxn ang="0">
                  <a:pos x="271" y="945"/>
                </a:cxn>
                <a:cxn ang="0">
                  <a:pos x="280" y="782"/>
                </a:cxn>
                <a:cxn ang="0">
                  <a:pos x="266" y="577"/>
                </a:cxn>
                <a:cxn ang="0">
                  <a:pos x="229" y="395"/>
                </a:cxn>
                <a:cxn ang="0">
                  <a:pos x="165" y="238"/>
                </a:cxn>
                <a:cxn ang="0">
                  <a:pos x="80" y="107"/>
                </a:cxn>
                <a:cxn ang="0">
                  <a:pos x="15" y="37"/>
                </a:cxn>
                <a:cxn ang="0">
                  <a:pos x="1" y="22"/>
                </a:cxn>
                <a:cxn ang="0">
                  <a:pos x="0" y="17"/>
                </a:cxn>
                <a:cxn ang="0">
                  <a:pos x="3" y="7"/>
                </a:cxn>
                <a:cxn ang="0">
                  <a:pos x="12" y="0"/>
                </a:cxn>
              </a:cxnLst>
              <a:rect l="0" t="0" r="r" b="b"/>
              <a:pathLst>
                <a:path w="372" h="1566">
                  <a:moveTo>
                    <a:pt x="18" y="0"/>
                  </a:moveTo>
                  <a:lnTo>
                    <a:pt x="25" y="2"/>
                  </a:lnTo>
                  <a:lnTo>
                    <a:pt x="37" y="10"/>
                  </a:lnTo>
                  <a:lnTo>
                    <a:pt x="54" y="22"/>
                  </a:lnTo>
                  <a:lnTo>
                    <a:pt x="75" y="40"/>
                  </a:lnTo>
                  <a:lnTo>
                    <a:pt x="99" y="62"/>
                  </a:lnTo>
                  <a:lnTo>
                    <a:pt x="126" y="89"/>
                  </a:lnTo>
                  <a:lnTo>
                    <a:pt x="153" y="122"/>
                  </a:lnTo>
                  <a:lnTo>
                    <a:pt x="182" y="157"/>
                  </a:lnTo>
                  <a:lnTo>
                    <a:pt x="212" y="199"/>
                  </a:lnTo>
                  <a:lnTo>
                    <a:pt x="241" y="244"/>
                  </a:lnTo>
                  <a:lnTo>
                    <a:pt x="266" y="294"/>
                  </a:lnTo>
                  <a:lnTo>
                    <a:pt x="300" y="371"/>
                  </a:lnTo>
                  <a:lnTo>
                    <a:pt x="326" y="448"/>
                  </a:lnTo>
                  <a:lnTo>
                    <a:pt x="345" y="523"/>
                  </a:lnTo>
                  <a:lnTo>
                    <a:pt x="359" y="595"/>
                  </a:lnTo>
                  <a:lnTo>
                    <a:pt x="367" y="664"/>
                  </a:lnTo>
                  <a:lnTo>
                    <a:pt x="372" y="726"/>
                  </a:lnTo>
                  <a:lnTo>
                    <a:pt x="372" y="782"/>
                  </a:lnTo>
                  <a:lnTo>
                    <a:pt x="372" y="782"/>
                  </a:lnTo>
                  <a:lnTo>
                    <a:pt x="371" y="851"/>
                  </a:lnTo>
                  <a:lnTo>
                    <a:pt x="365" y="926"/>
                  </a:lnTo>
                  <a:lnTo>
                    <a:pt x="353" y="1006"/>
                  </a:lnTo>
                  <a:lnTo>
                    <a:pt x="335" y="1088"/>
                  </a:lnTo>
                  <a:lnTo>
                    <a:pt x="307" y="1173"/>
                  </a:lnTo>
                  <a:lnTo>
                    <a:pt x="271" y="1260"/>
                  </a:lnTo>
                  <a:lnTo>
                    <a:pt x="244" y="1312"/>
                  </a:lnTo>
                  <a:lnTo>
                    <a:pt x="217" y="1359"/>
                  </a:lnTo>
                  <a:lnTo>
                    <a:pt x="186" y="1402"/>
                  </a:lnTo>
                  <a:lnTo>
                    <a:pt x="157" y="1441"/>
                  </a:lnTo>
                  <a:lnTo>
                    <a:pt x="128" y="1473"/>
                  </a:lnTo>
                  <a:lnTo>
                    <a:pt x="100" y="1501"/>
                  </a:lnTo>
                  <a:lnTo>
                    <a:pt x="76" y="1524"/>
                  </a:lnTo>
                  <a:lnTo>
                    <a:pt x="54" y="1543"/>
                  </a:lnTo>
                  <a:lnTo>
                    <a:pt x="37" y="1554"/>
                  </a:lnTo>
                  <a:lnTo>
                    <a:pt x="25" y="1563"/>
                  </a:lnTo>
                  <a:lnTo>
                    <a:pt x="18" y="1566"/>
                  </a:lnTo>
                  <a:lnTo>
                    <a:pt x="12" y="1565"/>
                  </a:lnTo>
                  <a:lnTo>
                    <a:pt x="6" y="1563"/>
                  </a:lnTo>
                  <a:lnTo>
                    <a:pt x="3" y="1560"/>
                  </a:lnTo>
                  <a:lnTo>
                    <a:pt x="1" y="1554"/>
                  </a:lnTo>
                  <a:lnTo>
                    <a:pt x="0" y="1551"/>
                  </a:lnTo>
                  <a:lnTo>
                    <a:pt x="0" y="1546"/>
                  </a:lnTo>
                  <a:lnTo>
                    <a:pt x="3" y="1541"/>
                  </a:lnTo>
                  <a:lnTo>
                    <a:pt x="10" y="1534"/>
                  </a:lnTo>
                  <a:lnTo>
                    <a:pt x="23" y="1524"/>
                  </a:lnTo>
                  <a:lnTo>
                    <a:pt x="78" y="1463"/>
                  </a:lnTo>
                  <a:lnTo>
                    <a:pt x="126" y="1397"/>
                  </a:lnTo>
                  <a:lnTo>
                    <a:pt x="165" y="1327"/>
                  </a:lnTo>
                  <a:lnTo>
                    <a:pt x="200" y="1255"/>
                  </a:lnTo>
                  <a:lnTo>
                    <a:pt x="225" y="1180"/>
                  </a:lnTo>
                  <a:lnTo>
                    <a:pt x="246" y="1103"/>
                  </a:lnTo>
                  <a:lnTo>
                    <a:pt x="261" y="1023"/>
                  </a:lnTo>
                  <a:lnTo>
                    <a:pt x="271" y="945"/>
                  </a:lnTo>
                  <a:lnTo>
                    <a:pt x="278" y="863"/>
                  </a:lnTo>
                  <a:lnTo>
                    <a:pt x="280" y="782"/>
                  </a:lnTo>
                  <a:lnTo>
                    <a:pt x="276" y="677"/>
                  </a:lnTo>
                  <a:lnTo>
                    <a:pt x="266" y="577"/>
                  </a:lnTo>
                  <a:lnTo>
                    <a:pt x="251" y="482"/>
                  </a:lnTo>
                  <a:lnTo>
                    <a:pt x="229" y="395"/>
                  </a:lnTo>
                  <a:lnTo>
                    <a:pt x="200" y="313"/>
                  </a:lnTo>
                  <a:lnTo>
                    <a:pt x="165" y="238"/>
                  </a:lnTo>
                  <a:lnTo>
                    <a:pt x="126" y="169"/>
                  </a:lnTo>
                  <a:lnTo>
                    <a:pt x="80" y="107"/>
                  </a:lnTo>
                  <a:lnTo>
                    <a:pt x="30" y="52"/>
                  </a:lnTo>
                  <a:lnTo>
                    <a:pt x="15" y="37"/>
                  </a:lnTo>
                  <a:lnTo>
                    <a:pt x="6" y="29"/>
                  </a:lnTo>
                  <a:lnTo>
                    <a:pt x="1" y="22"/>
                  </a:lnTo>
                  <a:lnTo>
                    <a:pt x="0" y="19"/>
                  </a:lnTo>
                  <a:lnTo>
                    <a:pt x="0" y="17"/>
                  </a:lnTo>
                  <a:lnTo>
                    <a:pt x="1" y="12"/>
                  </a:lnTo>
                  <a:lnTo>
                    <a:pt x="3" y="7"/>
                  </a:lnTo>
                  <a:lnTo>
                    <a:pt x="6" y="4"/>
                  </a:lnTo>
                  <a:lnTo>
                    <a:pt x="12" y="0"/>
                  </a:lnTo>
                  <a:lnTo>
                    <a:pt x="1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Morse Complex </a:t>
            </a:r>
            <a:endParaRPr lang="en-US" dirty="0"/>
          </a:p>
        </p:txBody>
      </p:sp>
      <p:pic>
        <p:nvPicPr>
          <p:cNvPr id="2050" name="Picture 2"/>
          <p:cNvPicPr>
            <a:picLocks noChangeAspect="1" noChangeArrowheads="1"/>
          </p:cNvPicPr>
          <p:nvPr/>
        </p:nvPicPr>
        <p:blipFill>
          <a:blip r:embed="rId3" cstate="print"/>
          <a:srcRect/>
          <a:stretch>
            <a:fillRect/>
          </a:stretch>
        </p:blipFill>
        <p:spPr bwMode="auto">
          <a:xfrm>
            <a:off x="1066800" y="1676400"/>
            <a:ext cx="6391275" cy="1162050"/>
          </a:xfrm>
          <a:prstGeom prst="rect">
            <a:avLst/>
          </a:prstGeom>
          <a:noFill/>
          <a:ln w="9525">
            <a:noFill/>
            <a:miter lim="800000"/>
            <a:headEnd/>
            <a:tailEnd/>
          </a:ln>
        </p:spPr>
      </p:pic>
      <p:pic>
        <p:nvPicPr>
          <p:cNvPr id="2051" name="Picture 3"/>
          <p:cNvPicPr>
            <a:picLocks noChangeAspect="1" noChangeArrowheads="1"/>
          </p:cNvPicPr>
          <p:nvPr/>
        </p:nvPicPr>
        <p:blipFill>
          <a:blip r:embed="rId4" cstate="print"/>
          <a:srcRect/>
          <a:stretch>
            <a:fillRect/>
          </a:stretch>
        </p:blipFill>
        <p:spPr bwMode="auto">
          <a:xfrm>
            <a:off x="990600" y="2819400"/>
            <a:ext cx="6753225" cy="1476375"/>
          </a:xfrm>
          <a:prstGeom prst="rect">
            <a:avLst/>
          </a:prstGeom>
          <a:noFill/>
          <a:ln w="9525">
            <a:noFill/>
            <a:miter lim="800000"/>
            <a:headEnd/>
            <a:tailEnd/>
          </a:ln>
        </p:spPr>
      </p:pic>
      <p:grpSp>
        <p:nvGrpSpPr>
          <p:cNvPr id="1028" name="Group 4"/>
          <p:cNvGrpSpPr>
            <a:grpSpLocks noChangeAspect="1"/>
          </p:cNvGrpSpPr>
          <p:nvPr>
            <p:custDataLst>
              <p:tags r:id="rId1"/>
            </p:custDataLst>
          </p:nvPr>
        </p:nvGrpSpPr>
        <p:grpSpPr bwMode="auto">
          <a:xfrm>
            <a:off x="2667000" y="4343400"/>
            <a:ext cx="2975400" cy="571500"/>
            <a:chOff x="1858" y="3138"/>
            <a:chExt cx="9918" cy="1905"/>
          </a:xfrm>
        </p:grpSpPr>
        <p:sp>
          <p:nvSpPr>
            <p:cNvPr id="1030" name="Freeform 6"/>
            <p:cNvSpPr>
              <a:spLocks/>
            </p:cNvSpPr>
            <p:nvPr/>
          </p:nvSpPr>
          <p:spPr bwMode="auto">
            <a:xfrm>
              <a:off x="1858" y="3396"/>
              <a:ext cx="791" cy="1419"/>
            </a:xfrm>
            <a:custGeom>
              <a:avLst/>
              <a:gdLst/>
              <a:ahLst/>
              <a:cxnLst>
                <a:cxn ang="0">
                  <a:pos x="721" y="12"/>
                </a:cxn>
                <a:cxn ang="0">
                  <a:pos x="788" y="75"/>
                </a:cxn>
                <a:cxn ang="0">
                  <a:pos x="773" y="165"/>
                </a:cxn>
                <a:cxn ang="0">
                  <a:pos x="705" y="201"/>
                </a:cxn>
                <a:cxn ang="0">
                  <a:pos x="653" y="171"/>
                </a:cxn>
                <a:cxn ang="0">
                  <a:pos x="653" y="114"/>
                </a:cxn>
                <a:cxn ang="0">
                  <a:pos x="702" y="69"/>
                </a:cxn>
                <a:cxn ang="0">
                  <a:pos x="684" y="36"/>
                </a:cxn>
                <a:cxn ang="0">
                  <a:pos x="623" y="42"/>
                </a:cxn>
                <a:cxn ang="0">
                  <a:pos x="574" y="102"/>
                </a:cxn>
                <a:cxn ang="0">
                  <a:pos x="553" y="195"/>
                </a:cxn>
                <a:cxn ang="0">
                  <a:pos x="510" y="426"/>
                </a:cxn>
                <a:cxn ang="0">
                  <a:pos x="663" y="426"/>
                </a:cxn>
                <a:cxn ang="0">
                  <a:pos x="684" y="438"/>
                </a:cxn>
                <a:cxn ang="0">
                  <a:pos x="672" y="471"/>
                </a:cxn>
                <a:cxn ang="0">
                  <a:pos x="501" y="477"/>
                </a:cxn>
                <a:cxn ang="0">
                  <a:pos x="400" y="981"/>
                </a:cxn>
                <a:cxn ang="0">
                  <a:pos x="378" y="1086"/>
                </a:cxn>
                <a:cxn ang="0">
                  <a:pos x="333" y="1227"/>
                </a:cxn>
                <a:cxn ang="0">
                  <a:pos x="275" y="1335"/>
                </a:cxn>
                <a:cxn ang="0">
                  <a:pos x="177" y="1413"/>
                </a:cxn>
                <a:cxn ang="0">
                  <a:pos x="70" y="1407"/>
                </a:cxn>
                <a:cxn ang="0">
                  <a:pos x="6" y="1344"/>
                </a:cxn>
                <a:cxn ang="0">
                  <a:pos x="18" y="1251"/>
                </a:cxn>
                <a:cxn ang="0">
                  <a:pos x="88" y="1218"/>
                </a:cxn>
                <a:cxn ang="0">
                  <a:pos x="140" y="1248"/>
                </a:cxn>
                <a:cxn ang="0">
                  <a:pos x="140" y="1305"/>
                </a:cxn>
                <a:cxn ang="0">
                  <a:pos x="91" y="1350"/>
                </a:cxn>
                <a:cxn ang="0">
                  <a:pos x="103" y="1380"/>
                </a:cxn>
                <a:cxn ang="0">
                  <a:pos x="165" y="1377"/>
                </a:cxn>
                <a:cxn ang="0">
                  <a:pos x="223" y="1293"/>
                </a:cxn>
                <a:cxn ang="0">
                  <a:pos x="262" y="1149"/>
                </a:cxn>
                <a:cxn ang="0">
                  <a:pos x="287" y="477"/>
                </a:cxn>
                <a:cxn ang="0">
                  <a:pos x="253" y="474"/>
                </a:cxn>
                <a:cxn ang="0">
                  <a:pos x="241" y="456"/>
                </a:cxn>
                <a:cxn ang="0">
                  <a:pos x="250" y="432"/>
                </a:cxn>
                <a:cxn ang="0">
                  <a:pos x="278" y="426"/>
                </a:cxn>
                <a:cxn ang="0">
                  <a:pos x="412" y="360"/>
                </a:cxn>
                <a:cxn ang="0">
                  <a:pos x="437" y="243"/>
                </a:cxn>
                <a:cxn ang="0">
                  <a:pos x="449" y="192"/>
                </a:cxn>
                <a:cxn ang="0">
                  <a:pos x="504" y="78"/>
                </a:cxn>
                <a:cxn ang="0">
                  <a:pos x="598" y="9"/>
                </a:cxn>
              </a:cxnLst>
              <a:rect l="0" t="0" r="r" b="b"/>
              <a:pathLst>
                <a:path w="791" h="1419">
                  <a:moveTo>
                    <a:pt x="653" y="0"/>
                  </a:moveTo>
                  <a:lnTo>
                    <a:pt x="687" y="3"/>
                  </a:lnTo>
                  <a:lnTo>
                    <a:pt x="721" y="12"/>
                  </a:lnTo>
                  <a:lnTo>
                    <a:pt x="748" y="27"/>
                  </a:lnTo>
                  <a:lnTo>
                    <a:pt x="773" y="48"/>
                  </a:lnTo>
                  <a:lnTo>
                    <a:pt x="788" y="75"/>
                  </a:lnTo>
                  <a:lnTo>
                    <a:pt x="791" y="108"/>
                  </a:lnTo>
                  <a:lnTo>
                    <a:pt x="788" y="141"/>
                  </a:lnTo>
                  <a:lnTo>
                    <a:pt x="773" y="165"/>
                  </a:lnTo>
                  <a:lnTo>
                    <a:pt x="754" y="186"/>
                  </a:lnTo>
                  <a:lnTo>
                    <a:pt x="730" y="198"/>
                  </a:lnTo>
                  <a:lnTo>
                    <a:pt x="705" y="201"/>
                  </a:lnTo>
                  <a:lnTo>
                    <a:pt x="684" y="198"/>
                  </a:lnTo>
                  <a:lnTo>
                    <a:pt x="666" y="186"/>
                  </a:lnTo>
                  <a:lnTo>
                    <a:pt x="653" y="171"/>
                  </a:lnTo>
                  <a:lnTo>
                    <a:pt x="647" y="147"/>
                  </a:lnTo>
                  <a:lnTo>
                    <a:pt x="650" y="132"/>
                  </a:lnTo>
                  <a:lnTo>
                    <a:pt x="653" y="114"/>
                  </a:lnTo>
                  <a:lnTo>
                    <a:pt x="663" y="96"/>
                  </a:lnTo>
                  <a:lnTo>
                    <a:pt x="678" y="81"/>
                  </a:lnTo>
                  <a:lnTo>
                    <a:pt x="702" y="69"/>
                  </a:lnTo>
                  <a:lnTo>
                    <a:pt x="733" y="60"/>
                  </a:lnTo>
                  <a:lnTo>
                    <a:pt x="708" y="45"/>
                  </a:lnTo>
                  <a:lnTo>
                    <a:pt x="684" y="36"/>
                  </a:lnTo>
                  <a:lnTo>
                    <a:pt x="666" y="33"/>
                  </a:lnTo>
                  <a:lnTo>
                    <a:pt x="653" y="33"/>
                  </a:lnTo>
                  <a:lnTo>
                    <a:pt x="623" y="42"/>
                  </a:lnTo>
                  <a:lnTo>
                    <a:pt x="598" y="60"/>
                  </a:lnTo>
                  <a:lnTo>
                    <a:pt x="580" y="84"/>
                  </a:lnTo>
                  <a:lnTo>
                    <a:pt x="574" y="102"/>
                  </a:lnTo>
                  <a:lnTo>
                    <a:pt x="568" y="129"/>
                  </a:lnTo>
                  <a:lnTo>
                    <a:pt x="559" y="162"/>
                  </a:lnTo>
                  <a:lnTo>
                    <a:pt x="553" y="195"/>
                  </a:lnTo>
                  <a:lnTo>
                    <a:pt x="547" y="228"/>
                  </a:lnTo>
                  <a:lnTo>
                    <a:pt x="543" y="249"/>
                  </a:lnTo>
                  <a:lnTo>
                    <a:pt x="510" y="426"/>
                  </a:lnTo>
                  <a:lnTo>
                    <a:pt x="641" y="426"/>
                  </a:lnTo>
                  <a:lnTo>
                    <a:pt x="653" y="426"/>
                  </a:lnTo>
                  <a:lnTo>
                    <a:pt x="663" y="426"/>
                  </a:lnTo>
                  <a:lnTo>
                    <a:pt x="672" y="429"/>
                  </a:lnTo>
                  <a:lnTo>
                    <a:pt x="678" y="432"/>
                  </a:lnTo>
                  <a:lnTo>
                    <a:pt x="684" y="438"/>
                  </a:lnTo>
                  <a:lnTo>
                    <a:pt x="684" y="444"/>
                  </a:lnTo>
                  <a:lnTo>
                    <a:pt x="681" y="462"/>
                  </a:lnTo>
                  <a:lnTo>
                    <a:pt x="672" y="471"/>
                  </a:lnTo>
                  <a:lnTo>
                    <a:pt x="657" y="474"/>
                  </a:lnTo>
                  <a:lnTo>
                    <a:pt x="635" y="477"/>
                  </a:lnTo>
                  <a:lnTo>
                    <a:pt x="501" y="477"/>
                  </a:lnTo>
                  <a:lnTo>
                    <a:pt x="501" y="477"/>
                  </a:lnTo>
                  <a:lnTo>
                    <a:pt x="403" y="969"/>
                  </a:lnTo>
                  <a:lnTo>
                    <a:pt x="400" y="981"/>
                  </a:lnTo>
                  <a:lnTo>
                    <a:pt x="397" y="1008"/>
                  </a:lnTo>
                  <a:lnTo>
                    <a:pt x="388" y="1044"/>
                  </a:lnTo>
                  <a:lnTo>
                    <a:pt x="378" y="1086"/>
                  </a:lnTo>
                  <a:lnTo>
                    <a:pt x="363" y="1134"/>
                  </a:lnTo>
                  <a:lnTo>
                    <a:pt x="351" y="1182"/>
                  </a:lnTo>
                  <a:lnTo>
                    <a:pt x="333" y="1227"/>
                  </a:lnTo>
                  <a:lnTo>
                    <a:pt x="314" y="1269"/>
                  </a:lnTo>
                  <a:lnTo>
                    <a:pt x="296" y="1299"/>
                  </a:lnTo>
                  <a:lnTo>
                    <a:pt x="275" y="1335"/>
                  </a:lnTo>
                  <a:lnTo>
                    <a:pt x="247" y="1365"/>
                  </a:lnTo>
                  <a:lnTo>
                    <a:pt x="213" y="1392"/>
                  </a:lnTo>
                  <a:lnTo>
                    <a:pt x="177" y="1413"/>
                  </a:lnTo>
                  <a:lnTo>
                    <a:pt x="134" y="1419"/>
                  </a:lnTo>
                  <a:lnTo>
                    <a:pt x="103" y="1416"/>
                  </a:lnTo>
                  <a:lnTo>
                    <a:pt x="70" y="1407"/>
                  </a:lnTo>
                  <a:lnTo>
                    <a:pt x="42" y="1392"/>
                  </a:lnTo>
                  <a:lnTo>
                    <a:pt x="21" y="1371"/>
                  </a:lnTo>
                  <a:lnTo>
                    <a:pt x="6" y="1344"/>
                  </a:lnTo>
                  <a:lnTo>
                    <a:pt x="0" y="1311"/>
                  </a:lnTo>
                  <a:lnTo>
                    <a:pt x="6" y="1278"/>
                  </a:lnTo>
                  <a:lnTo>
                    <a:pt x="18" y="1251"/>
                  </a:lnTo>
                  <a:lnTo>
                    <a:pt x="39" y="1233"/>
                  </a:lnTo>
                  <a:lnTo>
                    <a:pt x="61" y="1221"/>
                  </a:lnTo>
                  <a:lnTo>
                    <a:pt x="88" y="1218"/>
                  </a:lnTo>
                  <a:lnTo>
                    <a:pt x="110" y="1221"/>
                  </a:lnTo>
                  <a:lnTo>
                    <a:pt x="128" y="1233"/>
                  </a:lnTo>
                  <a:lnTo>
                    <a:pt x="140" y="1248"/>
                  </a:lnTo>
                  <a:lnTo>
                    <a:pt x="146" y="1275"/>
                  </a:lnTo>
                  <a:lnTo>
                    <a:pt x="143" y="1287"/>
                  </a:lnTo>
                  <a:lnTo>
                    <a:pt x="140" y="1305"/>
                  </a:lnTo>
                  <a:lnTo>
                    <a:pt x="128" y="1323"/>
                  </a:lnTo>
                  <a:lnTo>
                    <a:pt x="113" y="1338"/>
                  </a:lnTo>
                  <a:lnTo>
                    <a:pt x="91" y="1350"/>
                  </a:lnTo>
                  <a:lnTo>
                    <a:pt x="58" y="1356"/>
                  </a:lnTo>
                  <a:lnTo>
                    <a:pt x="82" y="1374"/>
                  </a:lnTo>
                  <a:lnTo>
                    <a:pt x="103" y="1380"/>
                  </a:lnTo>
                  <a:lnTo>
                    <a:pt x="125" y="1383"/>
                  </a:lnTo>
                  <a:lnTo>
                    <a:pt x="134" y="1383"/>
                  </a:lnTo>
                  <a:lnTo>
                    <a:pt x="165" y="1377"/>
                  </a:lnTo>
                  <a:lnTo>
                    <a:pt x="186" y="1359"/>
                  </a:lnTo>
                  <a:lnTo>
                    <a:pt x="207" y="1332"/>
                  </a:lnTo>
                  <a:lnTo>
                    <a:pt x="223" y="1293"/>
                  </a:lnTo>
                  <a:lnTo>
                    <a:pt x="238" y="1251"/>
                  </a:lnTo>
                  <a:lnTo>
                    <a:pt x="250" y="1200"/>
                  </a:lnTo>
                  <a:lnTo>
                    <a:pt x="262" y="1149"/>
                  </a:lnTo>
                  <a:lnTo>
                    <a:pt x="272" y="1092"/>
                  </a:lnTo>
                  <a:lnTo>
                    <a:pt x="394" y="477"/>
                  </a:lnTo>
                  <a:lnTo>
                    <a:pt x="287" y="477"/>
                  </a:lnTo>
                  <a:lnTo>
                    <a:pt x="275" y="477"/>
                  </a:lnTo>
                  <a:lnTo>
                    <a:pt x="262" y="474"/>
                  </a:lnTo>
                  <a:lnTo>
                    <a:pt x="253" y="474"/>
                  </a:lnTo>
                  <a:lnTo>
                    <a:pt x="247" y="471"/>
                  </a:lnTo>
                  <a:lnTo>
                    <a:pt x="244" y="465"/>
                  </a:lnTo>
                  <a:lnTo>
                    <a:pt x="241" y="456"/>
                  </a:lnTo>
                  <a:lnTo>
                    <a:pt x="244" y="444"/>
                  </a:lnTo>
                  <a:lnTo>
                    <a:pt x="247" y="438"/>
                  </a:lnTo>
                  <a:lnTo>
                    <a:pt x="250" y="432"/>
                  </a:lnTo>
                  <a:lnTo>
                    <a:pt x="259" y="429"/>
                  </a:lnTo>
                  <a:lnTo>
                    <a:pt x="268" y="426"/>
                  </a:lnTo>
                  <a:lnTo>
                    <a:pt x="278" y="426"/>
                  </a:lnTo>
                  <a:lnTo>
                    <a:pt x="290" y="426"/>
                  </a:lnTo>
                  <a:lnTo>
                    <a:pt x="400" y="426"/>
                  </a:lnTo>
                  <a:lnTo>
                    <a:pt x="412" y="360"/>
                  </a:lnTo>
                  <a:lnTo>
                    <a:pt x="421" y="309"/>
                  </a:lnTo>
                  <a:lnTo>
                    <a:pt x="430" y="273"/>
                  </a:lnTo>
                  <a:lnTo>
                    <a:pt x="437" y="243"/>
                  </a:lnTo>
                  <a:lnTo>
                    <a:pt x="443" y="222"/>
                  </a:lnTo>
                  <a:lnTo>
                    <a:pt x="446" y="207"/>
                  </a:lnTo>
                  <a:lnTo>
                    <a:pt x="449" y="192"/>
                  </a:lnTo>
                  <a:lnTo>
                    <a:pt x="452" y="180"/>
                  </a:lnTo>
                  <a:lnTo>
                    <a:pt x="476" y="123"/>
                  </a:lnTo>
                  <a:lnTo>
                    <a:pt x="504" y="78"/>
                  </a:lnTo>
                  <a:lnTo>
                    <a:pt x="534" y="45"/>
                  </a:lnTo>
                  <a:lnTo>
                    <a:pt x="568" y="21"/>
                  </a:lnTo>
                  <a:lnTo>
                    <a:pt x="598" y="9"/>
                  </a:lnTo>
                  <a:lnTo>
                    <a:pt x="629" y="0"/>
                  </a:lnTo>
                  <a:lnTo>
                    <a:pt x="65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noEditPoints="1"/>
            </p:cNvSpPr>
            <p:nvPr/>
          </p:nvSpPr>
          <p:spPr bwMode="auto">
            <a:xfrm>
              <a:off x="3263" y="3924"/>
              <a:ext cx="1060" cy="363"/>
            </a:xfrm>
            <a:custGeom>
              <a:avLst/>
              <a:gdLst/>
              <a:ahLst/>
              <a:cxnLst>
                <a:cxn ang="0">
                  <a:pos x="55" y="300"/>
                </a:cxn>
                <a:cxn ang="0">
                  <a:pos x="1005" y="300"/>
                </a:cxn>
                <a:cxn ang="0">
                  <a:pos x="1024" y="303"/>
                </a:cxn>
                <a:cxn ang="0">
                  <a:pos x="1042" y="306"/>
                </a:cxn>
                <a:cxn ang="0">
                  <a:pos x="1054" y="315"/>
                </a:cxn>
                <a:cxn ang="0">
                  <a:pos x="1060" y="333"/>
                </a:cxn>
                <a:cxn ang="0">
                  <a:pos x="1054" y="351"/>
                </a:cxn>
                <a:cxn ang="0">
                  <a:pos x="1042" y="360"/>
                </a:cxn>
                <a:cxn ang="0">
                  <a:pos x="1024" y="363"/>
                </a:cxn>
                <a:cxn ang="0">
                  <a:pos x="1005" y="363"/>
                </a:cxn>
                <a:cxn ang="0">
                  <a:pos x="55" y="363"/>
                </a:cxn>
                <a:cxn ang="0">
                  <a:pos x="37" y="363"/>
                </a:cxn>
                <a:cxn ang="0">
                  <a:pos x="18" y="360"/>
                </a:cxn>
                <a:cxn ang="0">
                  <a:pos x="6" y="351"/>
                </a:cxn>
                <a:cxn ang="0">
                  <a:pos x="0" y="333"/>
                </a:cxn>
                <a:cxn ang="0">
                  <a:pos x="6" y="315"/>
                </a:cxn>
                <a:cxn ang="0">
                  <a:pos x="18" y="306"/>
                </a:cxn>
                <a:cxn ang="0">
                  <a:pos x="37" y="303"/>
                </a:cxn>
                <a:cxn ang="0">
                  <a:pos x="55" y="300"/>
                </a:cxn>
                <a:cxn ang="0">
                  <a:pos x="55" y="0"/>
                </a:cxn>
                <a:cxn ang="0">
                  <a:pos x="1005" y="0"/>
                </a:cxn>
                <a:cxn ang="0">
                  <a:pos x="1024" y="0"/>
                </a:cxn>
                <a:cxn ang="0">
                  <a:pos x="1042" y="3"/>
                </a:cxn>
                <a:cxn ang="0">
                  <a:pos x="1054" y="12"/>
                </a:cxn>
                <a:cxn ang="0">
                  <a:pos x="1060" y="30"/>
                </a:cxn>
                <a:cxn ang="0">
                  <a:pos x="1054" y="48"/>
                </a:cxn>
                <a:cxn ang="0">
                  <a:pos x="1042" y="57"/>
                </a:cxn>
                <a:cxn ang="0">
                  <a:pos x="1024" y="60"/>
                </a:cxn>
                <a:cxn ang="0">
                  <a:pos x="1005" y="60"/>
                </a:cxn>
                <a:cxn ang="0">
                  <a:pos x="55" y="60"/>
                </a:cxn>
                <a:cxn ang="0">
                  <a:pos x="37" y="60"/>
                </a:cxn>
                <a:cxn ang="0">
                  <a:pos x="18" y="57"/>
                </a:cxn>
                <a:cxn ang="0">
                  <a:pos x="6" y="48"/>
                </a:cxn>
                <a:cxn ang="0">
                  <a:pos x="0" y="30"/>
                </a:cxn>
                <a:cxn ang="0">
                  <a:pos x="6" y="12"/>
                </a:cxn>
                <a:cxn ang="0">
                  <a:pos x="18" y="3"/>
                </a:cxn>
                <a:cxn ang="0">
                  <a:pos x="37" y="0"/>
                </a:cxn>
                <a:cxn ang="0">
                  <a:pos x="55" y="0"/>
                </a:cxn>
              </a:cxnLst>
              <a:rect l="0" t="0" r="r" b="b"/>
              <a:pathLst>
                <a:path w="1060" h="363">
                  <a:moveTo>
                    <a:pt x="55" y="300"/>
                  </a:moveTo>
                  <a:lnTo>
                    <a:pt x="1005" y="300"/>
                  </a:lnTo>
                  <a:lnTo>
                    <a:pt x="1024" y="303"/>
                  </a:lnTo>
                  <a:lnTo>
                    <a:pt x="1042" y="306"/>
                  </a:lnTo>
                  <a:lnTo>
                    <a:pt x="1054" y="315"/>
                  </a:lnTo>
                  <a:lnTo>
                    <a:pt x="1060" y="333"/>
                  </a:lnTo>
                  <a:lnTo>
                    <a:pt x="1054" y="351"/>
                  </a:lnTo>
                  <a:lnTo>
                    <a:pt x="1042" y="360"/>
                  </a:lnTo>
                  <a:lnTo>
                    <a:pt x="1024" y="363"/>
                  </a:lnTo>
                  <a:lnTo>
                    <a:pt x="1005" y="363"/>
                  </a:lnTo>
                  <a:lnTo>
                    <a:pt x="55" y="363"/>
                  </a:lnTo>
                  <a:lnTo>
                    <a:pt x="37" y="363"/>
                  </a:lnTo>
                  <a:lnTo>
                    <a:pt x="18" y="360"/>
                  </a:lnTo>
                  <a:lnTo>
                    <a:pt x="6" y="351"/>
                  </a:lnTo>
                  <a:lnTo>
                    <a:pt x="0" y="333"/>
                  </a:lnTo>
                  <a:lnTo>
                    <a:pt x="6" y="315"/>
                  </a:lnTo>
                  <a:lnTo>
                    <a:pt x="18" y="306"/>
                  </a:lnTo>
                  <a:lnTo>
                    <a:pt x="37" y="303"/>
                  </a:lnTo>
                  <a:lnTo>
                    <a:pt x="55" y="300"/>
                  </a:lnTo>
                  <a:close/>
                  <a:moveTo>
                    <a:pt x="55" y="0"/>
                  </a:moveTo>
                  <a:lnTo>
                    <a:pt x="1005" y="0"/>
                  </a:lnTo>
                  <a:lnTo>
                    <a:pt x="1024" y="0"/>
                  </a:lnTo>
                  <a:lnTo>
                    <a:pt x="1042" y="3"/>
                  </a:lnTo>
                  <a:lnTo>
                    <a:pt x="1054" y="12"/>
                  </a:lnTo>
                  <a:lnTo>
                    <a:pt x="1060" y="30"/>
                  </a:lnTo>
                  <a:lnTo>
                    <a:pt x="1054" y="48"/>
                  </a:lnTo>
                  <a:lnTo>
                    <a:pt x="1042" y="57"/>
                  </a:lnTo>
                  <a:lnTo>
                    <a:pt x="1024" y="60"/>
                  </a:lnTo>
                  <a:lnTo>
                    <a:pt x="1005" y="60"/>
                  </a:lnTo>
                  <a:lnTo>
                    <a:pt x="55" y="60"/>
                  </a:lnTo>
                  <a:lnTo>
                    <a:pt x="37" y="60"/>
                  </a:lnTo>
                  <a:lnTo>
                    <a:pt x="18" y="57"/>
                  </a:lnTo>
                  <a:lnTo>
                    <a:pt x="6" y="48"/>
                  </a:lnTo>
                  <a:lnTo>
                    <a:pt x="0" y="30"/>
                  </a:lnTo>
                  <a:lnTo>
                    <a:pt x="6" y="12"/>
                  </a:lnTo>
                  <a:lnTo>
                    <a:pt x="18" y="3"/>
                  </a:lnTo>
                  <a:lnTo>
                    <a:pt x="37" y="0"/>
                  </a:lnTo>
                  <a:lnTo>
                    <a:pt x="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p:cNvSpPr>
            <p:nvPr/>
          </p:nvSpPr>
          <p:spPr bwMode="auto">
            <a:xfrm>
              <a:off x="5179" y="3138"/>
              <a:ext cx="409" cy="735"/>
            </a:xfrm>
            <a:custGeom>
              <a:avLst/>
              <a:gdLst/>
              <a:ahLst/>
              <a:cxnLst>
                <a:cxn ang="0">
                  <a:pos x="220" y="0"/>
                </a:cxn>
                <a:cxn ang="0">
                  <a:pos x="235" y="0"/>
                </a:cxn>
                <a:cxn ang="0">
                  <a:pos x="244" y="3"/>
                </a:cxn>
                <a:cxn ang="0">
                  <a:pos x="250" y="6"/>
                </a:cxn>
                <a:cxn ang="0">
                  <a:pos x="254" y="12"/>
                </a:cxn>
                <a:cxn ang="0">
                  <a:pos x="257" y="21"/>
                </a:cxn>
                <a:cxn ang="0">
                  <a:pos x="257" y="33"/>
                </a:cxn>
                <a:cxn ang="0">
                  <a:pos x="257" y="645"/>
                </a:cxn>
                <a:cxn ang="0">
                  <a:pos x="257" y="660"/>
                </a:cxn>
                <a:cxn ang="0">
                  <a:pos x="260" y="675"/>
                </a:cxn>
                <a:cxn ang="0">
                  <a:pos x="269" y="684"/>
                </a:cxn>
                <a:cxn ang="0">
                  <a:pos x="290" y="690"/>
                </a:cxn>
                <a:cxn ang="0">
                  <a:pos x="321" y="693"/>
                </a:cxn>
                <a:cxn ang="0">
                  <a:pos x="367" y="696"/>
                </a:cxn>
                <a:cxn ang="0">
                  <a:pos x="409" y="696"/>
                </a:cxn>
                <a:cxn ang="0">
                  <a:pos x="409" y="735"/>
                </a:cxn>
                <a:cxn ang="0">
                  <a:pos x="388" y="735"/>
                </a:cxn>
                <a:cxn ang="0">
                  <a:pos x="354" y="735"/>
                </a:cxn>
                <a:cxn ang="0">
                  <a:pos x="312" y="732"/>
                </a:cxn>
                <a:cxn ang="0">
                  <a:pos x="272" y="732"/>
                </a:cxn>
                <a:cxn ang="0">
                  <a:pos x="232" y="729"/>
                </a:cxn>
                <a:cxn ang="0">
                  <a:pos x="208" y="729"/>
                </a:cxn>
                <a:cxn ang="0">
                  <a:pos x="180" y="729"/>
                </a:cxn>
                <a:cxn ang="0">
                  <a:pos x="144" y="732"/>
                </a:cxn>
                <a:cxn ang="0">
                  <a:pos x="101" y="732"/>
                </a:cxn>
                <a:cxn ang="0">
                  <a:pos x="61" y="735"/>
                </a:cxn>
                <a:cxn ang="0">
                  <a:pos x="27" y="735"/>
                </a:cxn>
                <a:cxn ang="0">
                  <a:pos x="9" y="735"/>
                </a:cxn>
                <a:cxn ang="0">
                  <a:pos x="9" y="696"/>
                </a:cxn>
                <a:cxn ang="0">
                  <a:pos x="52" y="696"/>
                </a:cxn>
                <a:cxn ang="0">
                  <a:pos x="98" y="693"/>
                </a:cxn>
                <a:cxn ang="0">
                  <a:pos x="128" y="690"/>
                </a:cxn>
                <a:cxn ang="0">
                  <a:pos x="150" y="684"/>
                </a:cxn>
                <a:cxn ang="0">
                  <a:pos x="159" y="675"/>
                </a:cxn>
                <a:cxn ang="0">
                  <a:pos x="162" y="660"/>
                </a:cxn>
                <a:cxn ang="0">
                  <a:pos x="162" y="645"/>
                </a:cxn>
                <a:cxn ang="0">
                  <a:pos x="162" y="81"/>
                </a:cxn>
                <a:cxn ang="0">
                  <a:pos x="116" y="99"/>
                </a:cxn>
                <a:cxn ang="0">
                  <a:pos x="70" y="108"/>
                </a:cxn>
                <a:cxn ang="0">
                  <a:pos x="30" y="111"/>
                </a:cxn>
                <a:cxn ang="0">
                  <a:pos x="0" y="111"/>
                </a:cxn>
                <a:cxn ang="0">
                  <a:pos x="0" y="72"/>
                </a:cxn>
                <a:cxn ang="0">
                  <a:pos x="27" y="72"/>
                </a:cxn>
                <a:cxn ang="0">
                  <a:pos x="64" y="69"/>
                </a:cxn>
                <a:cxn ang="0">
                  <a:pos x="101" y="63"/>
                </a:cxn>
                <a:cxn ang="0">
                  <a:pos x="144" y="51"/>
                </a:cxn>
                <a:cxn ang="0">
                  <a:pos x="183" y="30"/>
                </a:cxn>
                <a:cxn ang="0">
                  <a:pos x="220" y="0"/>
                </a:cxn>
              </a:cxnLst>
              <a:rect l="0" t="0" r="r" b="b"/>
              <a:pathLst>
                <a:path w="409" h="735">
                  <a:moveTo>
                    <a:pt x="220" y="0"/>
                  </a:moveTo>
                  <a:lnTo>
                    <a:pt x="235" y="0"/>
                  </a:lnTo>
                  <a:lnTo>
                    <a:pt x="244" y="3"/>
                  </a:lnTo>
                  <a:lnTo>
                    <a:pt x="250" y="6"/>
                  </a:lnTo>
                  <a:lnTo>
                    <a:pt x="254" y="12"/>
                  </a:lnTo>
                  <a:lnTo>
                    <a:pt x="257" y="21"/>
                  </a:lnTo>
                  <a:lnTo>
                    <a:pt x="257" y="33"/>
                  </a:lnTo>
                  <a:lnTo>
                    <a:pt x="257" y="645"/>
                  </a:lnTo>
                  <a:lnTo>
                    <a:pt x="257" y="660"/>
                  </a:lnTo>
                  <a:lnTo>
                    <a:pt x="260" y="675"/>
                  </a:lnTo>
                  <a:lnTo>
                    <a:pt x="269" y="684"/>
                  </a:lnTo>
                  <a:lnTo>
                    <a:pt x="290" y="690"/>
                  </a:lnTo>
                  <a:lnTo>
                    <a:pt x="321" y="693"/>
                  </a:lnTo>
                  <a:lnTo>
                    <a:pt x="367" y="696"/>
                  </a:lnTo>
                  <a:lnTo>
                    <a:pt x="409" y="696"/>
                  </a:lnTo>
                  <a:lnTo>
                    <a:pt x="409" y="735"/>
                  </a:lnTo>
                  <a:lnTo>
                    <a:pt x="388" y="735"/>
                  </a:lnTo>
                  <a:lnTo>
                    <a:pt x="354" y="735"/>
                  </a:lnTo>
                  <a:lnTo>
                    <a:pt x="312" y="732"/>
                  </a:lnTo>
                  <a:lnTo>
                    <a:pt x="272" y="732"/>
                  </a:lnTo>
                  <a:lnTo>
                    <a:pt x="232" y="729"/>
                  </a:lnTo>
                  <a:lnTo>
                    <a:pt x="208" y="729"/>
                  </a:lnTo>
                  <a:lnTo>
                    <a:pt x="180" y="729"/>
                  </a:lnTo>
                  <a:lnTo>
                    <a:pt x="144" y="732"/>
                  </a:lnTo>
                  <a:lnTo>
                    <a:pt x="101" y="732"/>
                  </a:lnTo>
                  <a:lnTo>
                    <a:pt x="61" y="735"/>
                  </a:lnTo>
                  <a:lnTo>
                    <a:pt x="27" y="735"/>
                  </a:lnTo>
                  <a:lnTo>
                    <a:pt x="9" y="735"/>
                  </a:lnTo>
                  <a:lnTo>
                    <a:pt x="9" y="696"/>
                  </a:lnTo>
                  <a:lnTo>
                    <a:pt x="52" y="696"/>
                  </a:lnTo>
                  <a:lnTo>
                    <a:pt x="98" y="693"/>
                  </a:lnTo>
                  <a:lnTo>
                    <a:pt x="128" y="690"/>
                  </a:lnTo>
                  <a:lnTo>
                    <a:pt x="150" y="684"/>
                  </a:lnTo>
                  <a:lnTo>
                    <a:pt x="159" y="675"/>
                  </a:lnTo>
                  <a:lnTo>
                    <a:pt x="162" y="660"/>
                  </a:lnTo>
                  <a:lnTo>
                    <a:pt x="162" y="645"/>
                  </a:lnTo>
                  <a:lnTo>
                    <a:pt x="162" y="81"/>
                  </a:lnTo>
                  <a:lnTo>
                    <a:pt x="116" y="99"/>
                  </a:lnTo>
                  <a:lnTo>
                    <a:pt x="70" y="108"/>
                  </a:lnTo>
                  <a:lnTo>
                    <a:pt x="30" y="111"/>
                  </a:lnTo>
                  <a:lnTo>
                    <a:pt x="0" y="111"/>
                  </a:lnTo>
                  <a:lnTo>
                    <a:pt x="0" y="72"/>
                  </a:lnTo>
                  <a:lnTo>
                    <a:pt x="27" y="72"/>
                  </a:lnTo>
                  <a:lnTo>
                    <a:pt x="64" y="69"/>
                  </a:lnTo>
                  <a:lnTo>
                    <a:pt x="101" y="63"/>
                  </a:lnTo>
                  <a:lnTo>
                    <a:pt x="144" y="51"/>
                  </a:lnTo>
                  <a:lnTo>
                    <a:pt x="183" y="30"/>
                  </a:lnTo>
                  <a:lnTo>
                    <a:pt x="2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Rectangle 9"/>
            <p:cNvSpPr>
              <a:spLocks noChangeArrowheads="1"/>
            </p:cNvSpPr>
            <p:nvPr/>
          </p:nvSpPr>
          <p:spPr bwMode="auto">
            <a:xfrm>
              <a:off x="5026" y="3987"/>
              <a:ext cx="651" cy="75"/>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5127" y="4308"/>
              <a:ext cx="501" cy="735"/>
            </a:xfrm>
            <a:custGeom>
              <a:avLst/>
              <a:gdLst/>
              <a:ahLst/>
              <a:cxnLst>
                <a:cxn ang="0">
                  <a:pos x="296" y="6"/>
                </a:cxn>
                <a:cxn ang="0">
                  <a:pos x="400" y="42"/>
                </a:cxn>
                <a:cxn ang="0">
                  <a:pos x="474" y="114"/>
                </a:cxn>
                <a:cxn ang="0">
                  <a:pos x="501" y="216"/>
                </a:cxn>
                <a:cxn ang="0">
                  <a:pos x="477" y="309"/>
                </a:cxn>
                <a:cxn ang="0">
                  <a:pos x="416" y="387"/>
                </a:cxn>
                <a:cxn ang="0">
                  <a:pos x="336" y="453"/>
                </a:cxn>
                <a:cxn ang="0">
                  <a:pos x="284" y="495"/>
                </a:cxn>
                <a:cxn ang="0">
                  <a:pos x="229" y="540"/>
                </a:cxn>
                <a:cxn ang="0">
                  <a:pos x="159" y="600"/>
                </a:cxn>
                <a:cxn ang="0">
                  <a:pos x="321" y="642"/>
                </a:cxn>
                <a:cxn ang="0">
                  <a:pos x="364" y="639"/>
                </a:cxn>
                <a:cxn ang="0">
                  <a:pos x="419" y="636"/>
                </a:cxn>
                <a:cxn ang="0">
                  <a:pos x="443" y="618"/>
                </a:cxn>
                <a:cxn ang="0">
                  <a:pos x="455" y="558"/>
                </a:cxn>
                <a:cxn ang="0">
                  <a:pos x="501" y="531"/>
                </a:cxn>
                <a:cxn ang="0">
                  <a:pos x="464" y="735"/>
                </a:cxn>
                <a:cxn ang="0">
                  <a:pos x="0" y="720"/>
                </a:cxn>
                <a:cxn ang="0">
                  <a:pos x="0" y="705"/>
                </a:cxn>
                <a:cxn ang="0">
                  <a:pos x="6" y="696"/>
                </a:cxn>
                <a:cxn ang="0">
                  <a:pos x="281" y="426"/>
                </a:cxn>
                <a:cxn ang="0">
                  <a:pos x="336" y="363"/>
                </a:cxn>
                <a:cxn ang="0">
                  <a:pos x="382" y="270"/>
                </a:cxn>
                <a:cxn ang="0">
                  <a:pos x="385" y="171"/>
                </a:cxn>
                <a:cxn ang="0">
                  <a:pos x="345" y="93"/>
                </a:cxn>
                <a:cxn ang="0">
                  <a:pos x="269" y="45"/>
                </a:cxn>
                <a:cxn ang="0">
                  <a:pos x="183" y="42"/>
                </a:cxn>
                <a:cxn ang="0">
                  <a:pos x="113" y="72"/>
                </a:cxn>
                <a:cxn ang="0">
                  <a:pos x="55" y="141"/>
                </a:cxn>
                <a:cxn ang="0">
                  <a:pos x="104" y="156"/>
                </a:cxn>
                <a:cxn ang="0">
                  <a:pos x="119" y="186"/>
                </a:cxn>
                <a:cxn ang="0">
                  <a:pos x="113" y="228"/>
                </a:cxn>
                <a:cxn ang="0">
                  <a:pos x="79" y="255"/>
                </a:cxn>
                <a:cxn ang="0">
                  <a:pos x="52" y="258"/>
                </a:cxn>
                <a:cxn ang="0">
                  <a:pos x="27" y="249"/>
                </a:cxn>
                <a:cxn ang="0">
                  <a:pos x="3" y="222"/>
                </a:cxn>
                <a:cxn ang="0">
                  <a:pos x="6" y="147"/>
                </a:cxn>
                <a:cxn ang="0">
                  <a:pos x="64" y="60"/>
                </a:cxn>
                <a:cxn ang="0">
                  <a:pos x="168" y="6"/>
                </a:cxn>
              </a:cxnLst>
              <a:rect l="0" t="0" r="r" b="b"/>
              <a:pathLst>
                <a:path w="501" h="735">
                  <a:moveTo>
                    <a:pt x="235" y="0"/>
                  </a:moveTo>
                  <a:lnTo>
                    <a:pt x="296" y="6"/>
                  </a:lnTo>
                  <a:lnTo>
                    <a:pt x="351" y="18"/>
                  </a:lnTo>
                  <a:lnTo>
                    <a:pt x="400" y="42"/>
                  </a:lnTo>
                  <a:lnTo>
                    <a:pt x="440" y="75"/>
                  </a:lnTo>
                  <a:lnTo>
                    <a:pt x="474" y="114"/>
                  </a:lnTo>
                  <a:lnTo>
                    <a:pt x="492" y="162"/>
                  </a:lnTo>
                  <a:lnTo>
                    <a:pt x="501" y="216"/>
                  </a:lnTo>
                  <a:lnTo>
                    <a:pt x="495" y="264"/>
                  </a:lnTo>
                  <a:lnTo>
                    <a:pt x="477" y="309"/>
                  </a:lnTo>
                  <a:lnTo>
                    <a:pt x="449" y="351"/>
                  </a:lnTo>
                  <a:lnTo>
                    <a:pt x="416" y="387"/>
                  </a:lnTo>
                  <a:lnTo>
                    <a:pt x="379" y="420"/>
                  </a:lnTo>
                  <a:lnTo>
                    <a:pt x="336" y="453"/>
                  </a:lnTo>
                  <a:lnTo>
                    <a:pt x="309" y="474"/>
                  </a:lnTo>
                  <a:lnTo>
                    <a:pt x="284" y="495"/>
                  </a:lnTo>
                  <a:lnTo>
                    <a:pt x="257" y="516"/>
                  </a:lnTo>
                  <a:lnTo>
                    <a:pt x="229" y="540"/>
                  </a:lnTo>
                  <a:lnTo>
                    <a:pt x="196" y="567"/>
                  </a:lnTo>
                  <a:lnTo>
                    <a:pt x="159" y="600"/>
                  </a:lnTo>
                  <a:lnTo>
                    <a:pt x="113" y="642"/>
                  </a:lnTo>
                  <a:lnTo>
                    <a:pt x="321" y="642"/>
                  </a:lnTo>
                  <a:lnTo>
                    <a:pt x="336" y="639"/>
                  </a:lnTo>
                  <a:lnTo>
                    <a:pt x="364" y="639"/>
                  </a:lnTo>
                  <a:lnTo>
                    <a:pt x="394" y="639"/>
                  </a:lnTo>
                  <a:lnTo>
                    <a:pt x="419" y="636"/>
                  </a:lnTo>
                  <a:lnTo>
                    <a:pt x="434" y="633"/>
                  </a:lnTo>
                  <a:lnTo>
                    <a:pt x="443" y="618"/>
                  </a:lnTo>
                  <a:lnTo>
                    <a:pt x="449" y="588"/>
                  </a:lnTo>
                  <a:lnTo>
                    <a:pt x="455" y="558"/>
                  </a:lnTo>
                  <a:lnTo>
                    <a:pt x="461" y="531"/>
                  </a:lnTo>
                  <a:lnTo>
                    <a:pt x="501" y="531"/>
                  </a:lnTo>
                  <a:lnTo>
                    <a:pt x="501" y="531"/>
                  </a:lnTo>
                  <a:lnTo>
                    <a:pt x="464" y="735"/>
                  </a:lnTo>
                  <a:lnTo>
                    <a:pt x="0" y="735"/>
                  </a:lnTo>
                  <a:lnTo>
                    <a:pt x="0" y="720"/>
                  </a:lnTo>
                  <a:lnTo>
                    <a:pt x="0" y="711"/>
                  </a:lnTo>
                  <a:lnTo>
                    <a:pt x="0" y="705"/>
                  </a:lnTo>
                  <a:lnTo>
                    <a:pt x="3" y="699"/>
                  </a:lnTo>
                  <a:lnTo>
                    <a:pt x="6" y="696"/>
                  </a:lnTo>
                  <a:lnTo>
                    <a:pt x="12" y="690"/>
                  </a:lnTo>
                  <a:lnTo>
                    <a:pt x="281" y="426"/>
                  </a:lnTo>
                  <a:lnTo>
                    <a:pt x="309" y="399"/>
                  </a:lnTo>
                  <a:lnTo>
                    <a:pt x="336" y="363"/>
                  </a:lnTo>
                  <a:lnTo>
                    <a:pt x="364" y="321"/>
                  </a:lnTo>
                  <a:lnTo>
                    <a:pt x="382" y="270"/>
                  </a:lnTo>
                  <a:lnTo>
                    <a:pt x="391" y="216"/>
                  </a:lnTo>
                  <a:lnTo>
                    <a:pt x="385" y="171"/>
                  </a:lnTo>
                  <a:lnTo>
                    <a:pt x="370" y="132"/>
                  </a:lnTo>
                  <a:lnTo>
                    <a:pt x="345" y="93"/>
                  </a:lnTo>
                  <a:lnTo>
                    <a:pt x="312" y="66"/>
                  </a:lnTo>
                  <a:lnTo>
                    <a:pt x="269" y="45"/>
                  </a:lnTo>
                  <a:lnTo>
                    <a:pt x="217" y="39"/>
                  </a:lnTo>
                  <a:lnTo>
                    <a:pt x="183" y="42"/>
                  </a:lnTo>
                  <a:lnTo>
                    <a:pt x="147" y="54"/>
                  </a:lnTo>
                  <a:lnTo>
                    <a:pt x="113" y="72"/>
                  </a:lnTo>
                  <a:lnTo>
                    <a:pt x="79" y="102"/>
                  </a:lnTo>
                  <a:lnTo>
                    <a:pt x="55" y="141"/>
                  </a:lnTo>
                  <a:lnTo>
                    <a:pt x="82" y="147"/>
                  </a:lnTo>
                  <a:lnTo>
                    <a:pt x="104" y="156"/>
                  </a:lnTo>
                  <a:lnTo>
                    <a:pt x="113" y="171"/>
                  </a:lnTo>
                  <a:lnTo>
                    <a:pt x="119" y="186"/>
                  </a:lnTo>
                  <a:lnTo>
                    <a:pt x="119" y="201"/>
                  </a:lnTo>
                  <a:lnTo>
                    <a:pt x="113" y="228"/>
                  </a:lnTo>
                  <a:lnTo>
                    <a:pt x="101" y="246"/>
                  </a:lnTo>
                  <a:lnTo>
                    <a:pt x="79" y="255"/>
                  </a:lnTo>
                  <a:lnTo>
                    <a:pt x="61" y="261"/>
                  </a:lnTo>
                  <a:lnTo>
                    <a:pt x="52" y="258"/>
                  </a:lnTo>
                  <a:lnTo>
                    <a:pt x="40" y="258"/>
                  </a:lnTo>
                  <a:lnTo>
                    <a:pt x="27" y="249"/>
                  </a:lnTo>
                  <a:lnTo>
                    <a:pt x="12" y="240"/>
                  </a:lnTo>
                  <a:lnTo>
                    <a:pt x="3" y="222"/>
                  </a:lnTo>
                  <a:lnTo>
                    <a:pt x="0" y="198"/>
                  </a:lnTo>
                  <a:lnTo>
                    <a:pt x="6" y="147"/>
                  </a:lnTo>
                  <a:lnTo>
                    <a:pt x="31" y="102"/>
                  </a:lnTo>
                  <a:lnTo>
                    <a:pt x="64" y="60"/>
                  </a:lnTo>
                  <a:lnTo>
                    <a:pt x="113" y="27"/>
                  </a:lnTo>
                  <a:lnTo>
                    <a:pt x="168" y="6"/>
                  </a:lnTo>
                  <a:lnTo>
                    <a:pt x="23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5927" y="3804"/>
              <a:ext cx="746" cy="1029"/>
            </a:xfrm>
            <a:custGeom>
              <a:avLst/>
              <a:gdLst/>
              <a:ahLst/>
              <a:cxnLst>
                <a:cxn ang="0">
                  <a:pos x="236" y="18"/>
                </a:cxn>
                <a:cxn ang="0">
                  <a:pos x="306" y="96"/>
                </a:cxn>
                <a:cxn ang="0">
                  <a:pos x="367" y="78"/>
                </a:cxn>
                <a:cxn ang="0">
                  <a:pos x="505" y="9"/>
                </a:cxn>
                <a:cxn ang="0">
                  <a:pos x="664" y="21"/>
                </a:cxn>
                <a:cxn ang="0">
                  <a:pos x="740" y="120"/>
                </a:cxn>
                <a:cxn ang="0">
                  <a:pos x="740" y="231"/>
                </a:cxn>
                <a:cxn ang="0">
                  <a:pos x="550" y="966"/>
                </a:cxn>
                <a:cxn ang="0">
                  <a:pos x="529" y="1011"/>
                </a:cxn>
                <a:cxn ang="0">
                  <a:pos x="474" y="1026"/>
                </a:cxn>
                <a:cxn ang="0">
                  <a:pos x="447" y="1008"/>
                </a:cxn>
                <a:cxn ang="0">
                  <a:pos x="440" y="984"/>
                </a:cxn>
                <a:cxn ang="0">
                  <a:pos x="444" y="972"/>
                </a:cxn>
                <a:cxn ang="0">
                  <a:pos x="636" y="204"/>
                </a:cxn>
                <a:cxn ang="0">
                  <a:pos x="642" y="144"/>
                </a:cxn>
                <a:cxn ang="0">
                  <a:pos x="627" y="69"/>
                </a:cxn>
                <a:cxn ang="0">
                  <a:pos x="560" y="36"/>
                </a:cxn>
                <a:cxn ang="0">
                  <a:pos x="434" y="72"/>
                </a:cxn>
                <a:cxn ang="0">
                  <a:pos x="355" y="144"/>
                </a:cxn>
                <a:cxn ang="0">
                  <a:pos x="303" y="222"/>
                </a:cxn>
                <a:cxn ang="0">
                  <a:pos x="288" y="270"/>
                </a:cxn>
                <a:cxn ang="0">
                  <a:pos x="266" y="357"/>
                </a:cxn>
                <a:cxn ang="0">
                  <a:pos x="211" y="576"/>
                </a:cxn>
                <a:cxn ang="0">
                  <a:pos x="190" y="654"/>
                </a:cxn>
                <a:cxn ang="0">
                  <a:pos x="159" y="699"/>
                </a:cxn>
                <a:cxn ang="0">
                  <a:pos x="117" y="708"/>
                </a:cxn>
                <a:cxn ang="0">
                  <a:pos x="86" y="690"/>
                </a:cxn>
                <a:cxn ang="0">
                  <a:pos x="83" y="657"/>
                </a:cxn>
                <a:cxn ang="0">
                  <a:pos x="95" y="597"/>
                </a:cxn>
                <a:cxn ang="0">
                  <a:pos x="205" y="168"/>
                </a:cxn>
                <a:cxn ang="0">
                  <a:pos x="214" y="108"/>
                </a:cxn>
                <a:cxn ang="0">
                  <a:pos x="193" y="45"/>
                </a:cxn>
                <a:cxn ang="0">
                  <a:pos x="138" y="42"/>
                </a:cxn>
                <a:cxn ang="0">
                  <a:pos x="77" y="123"/>
                </a:cxn>
                <a:cxn ang="0">
                  <a:pos x="43" y="234"/>
                </a:cxn>
                <a:cxn ang="0">
                  <a:pos x="34" y="255"/>
                </a:cxn>
                <a:cxn ang="0">
                  <a:pos x="22" y="258"/>
                </a:cxn>
                <a:cxn ang="0">
                  <a:pos x="10" y="255"/>
                </a:cxn>
                <a:cxn ang="0">
                  <a:pos x="0" y="243"/>
                </a:cxn>
                <a:cxn ang="0">
                  <a:pos x="16" y="183"/>
                </a:cxn>
                <a:cxn ang="0">
                  <a:pos x="49" y="90"/>
                </a:cxn>
                <a:cxn ang="0">
                  <a:pos x="89" y="36"/>
                </a:cxn>
                <a:cxn ang="0">
                  <a:pos x="169" y="0"/>
                </a:cxn>
              </a:cxnLst>
              <a:rect l="0" t="0" r="r" b="b"/>
              <a:pathLst>
                <a:path w="746" h="1029">
                  <a:moveTo>
                    <a:pt x="169" y="0"/>
                  </a:moveTo>
                  <a:lnTo>
                    <a:pt x="205" y="6"/>
                  </a:lnTo>
                  <a:lnTo>
                    <a:pt x="236" y="18"/>
                  </a:lnTo>
                  <a:lnTo>
                    <a:pt x="266" y="36"/>
                  </a:lnTo>
                  <a:lnTo>
                    <a:pt x="291" y="63"/>
                  </a:lnTo>
                  <a:lnTo>
                    <a:pt x="306" y="96"/>
                  </a:lnTo>
                  <a:lnTo>
                    <a:pt x="315" y="135"/>
                  </a:lnTo>
                  <a:lnTo>
                    <a:pt x="340" y="108"/>
                  </a:lnTo>
                  <a:lnTo>
                    <a:pt x="367" y="78"/>
                  </a:lnTo>
                  <a:lnTo>
                    <a:pt x="407" y="48"/>
                  </a:lnTo>
                  <a:lnTo>
                    <a:pt x="450" y="24"/>
                  </a:lnTo>
                  <a:lnTo>
                    <a:pt x="505" y="9"/>
                  </a:lnTo>
                  <a:lnTo>
                    <a:pt x="563" y="0"/>
                  </a:lnTo>
                  <a:lnTo>
                    <a:pt x="618" y="6"/>
                  </a:lnTo>
                  <a:lnTo>
                    <a:pt x="664" y="21"/>
                  </a:lnTo>
                  <a:lnTo>
                    <a:pt x="700" y="48"/>
                  </a:lnTo>
                  <a:lnTo>
                    <a:pt x="725" y="81"/>
                  </a:lnTo>
                  <a:lnTo>
                    <a:pt x="740" y="120"/>
                  </a:lnTo>
                  <a:lnTo>
                    <a:pt x="746" y="168"/>
                  </a:lnTo>
                  <a:lnTo>
                    <a:pt x="743" y="204"/>
                  </a:lnTo>
                  <a:lnTo>
                    <a:pt x="740" y="231"/>
                  </a:lnTo>
                  <a:lnTo>
                    <a:pt x="734" y="258"/>
                  </a:lnTo>
                  <a:lnTo>
                    <a:pt x="734" y="258"/>
                  </a:lnTo>
                  <a:lnTo>
                    <a:pt x="550" y="966"/>
                  </a:lnTo>
                  <a:lnTo>
                    <a:pt x="547" y="978"/>
                  </a:lnTo>
                  <a:lnTo>
                    <a:pt x="541" y="996"/>
                  </a:lnTo>
                  <a:lnTo>
                    <a:pt x="529" y="1011"/>
                  </a:lnTo>
                  <a:lnTo>
                    <a:pt x="511" y="1023"/>
                  </a:lnTo>
                  <a:lnTo>
                    <a:pt x="486" y="1029"/>
                  </a:lnTo>
                  <a:lnTo>
                    <a:pt x="474" y="1026"/>
                  </a:lnTo>
                  <a:lnTo>
                    <a:pt x="462" y="1023"/>
                  </a:lnTo>
                  <a:lnTo>
                    <a:pt x="453" y="1017"/>
                  </a:lnTo>
                  <a:lnTo>
                    <a:pt x="447" y="1008"/>
                  </a:lnTo>
                  <a:lnTo>
                    <a:pt x="444" y="999"/>
                  </a:lnTo>
                  <a:lnTo>
                    <a:pt x="440" y="987"/>
                  </a:lnTo>
                  <a:lnTo>
                    <a:pt x="440" y="984"/>
                  </a:lnTo>
                  <a:lnTo>
                    <a:pt x="440" y="981"/>
                  </a:lnTo>
                  <a:lnTo>
                    <a:pt x="440" y="978"/>
                  </a:lnTo>
                  <a:lnTo>
                    <a:pt x="444" y="972"/>
                  </a:lnTo>
                  <a:lnTo>
                    <a:pt x="447" y="960"/>
                  </a:lnTo>
                  <a:lnTo>
                    <a:pt x="630" y="246"/>
                  </a:lnTo>
                  <a:lnTo>
                    <a:pt x="636" y="204"/>
                  </a:lnTo>
                  <a:lnTo>
                    <a:pt x="642" y="174"/>
                  </a:lnTo>
                  <a:lnTo>
                    <a:pt x="642" y="156"/>
                  </a:lnTo>
                  <a:lnTo>
                    <a:pt x="642" y="144"/>
                  </a:lnTo>
                  <a:lnTo>
                    <a:pt x="642" y="117"/>
                  </a:lnTo>
                  <a:lnTo>
                    <a:pt x="636" y="93"/>
                  </a:lnTo>
                  <a:lnTo>
                    <a:pt x="627" y="69"/>
                  </a:lnTo>
                  <a:lnTo>
                    <a:pt x="612" y="51"/>
                  </a:lnTo>
                  <a:lnTo>
                    <a:pt x="587" y="39"/>
                  </a:lnTo>
                  <a:lnTo>
                    <a:pt x="560" y="36"/>
                  </a:lnTo>
                  <a:lnTo>
                    <a:pt x="511" y="42"/>
                  </a:lnTo>
                  <a:lnTo>
                    <a:pt x="468" y="54"/>
                  </a:lnTo>
                  <a:lnTo>
                    <a:pt x="434" y="72"/>
                  </a:lnTo>
                  <a:lnTo>
                    <a:pt x="407" y="90"/>
                  </a:lnTo>
                  <a:lnTo>
                    <a:pt x="379" y="114"/>
                  </a:lnTo>
                  <a:lnTo>
                    <a:pt x="355" y="144"/>
                  </a:lnTo>
                  <a:lnTo>
                    <a:pt x="334" y="171"/>
                  </a:lnTo>
                  <a:lnTo>
                    <a:pt x="315" y="201"/>
                  </a:lnTo>
                  <a:lnTo>
                    <a:pt x="303" y="222"/>
                  </a:lnTo>
                  <a:lnTo>
                    <a:pt x="297" y="234"/>
                  </a:lnTo>
                  <a:lnTo>
                    <a:pt x="294" y="249"/>
                  </a:lnTo>
                  <a:lnTo>
                    <a:pt x="288" y="270"/>
                  </a:lnTo>
                  <a:lnTo>
                    <a:pt x="285" y="291"/>
                  </a:lnTo>
                  <a:lnTo>
                    <a:pt x="279" y="303"/>
                  </a:lnTo>
                  <a:lnTo>
                    <a:pt x="266" y="357"/>
                  </a:lnTo>
                  <a:lnTo>
                    <a:pt x="251" y="408"/>
                  </a:lnTo>
                  <a:lnTo>
                    <a:pt x="214" y="549"/>
                  </a:lnTo>
                  <a:lnTo>
                    <a:pt x="211" y="576"/>
                  </a:lnTo>
                  <a:lnTo>
                    <a:pt x="202" y="606"/>
                  </a:lnTo>
                  <a:lnTo>
                    <a:pt x="196" y="633"/>
                  </a:lnTo>
                  <a:lnTo>
                    <a:pt x="190" y="654"/>
                  </a:lnTo>
                  <a:lnTo>
                    <a:pt x="187" y="663"/>
                  </a:lnTo>
                  <a:lnTo>
                    <a:pt x="175" y="684"/>
                  </a:lnTo>
                  <a:lnTo>
                    <a:pt x="159" y="699"/>
                  </a:lnTo>
                  <a:lnTo>
                    <a:pt x="144" y="705"/>
                  </a:lnTo>
                  <a:lnTo>
                    <a:pt x="129" y="708"/>
                  </a:lnTo>
                  <a:lnTo>
                    <a:pt x="117" y="708"/>
                  </a:lnTo>
                  <a:lnTo>
                    <a:pt x="104" y="705"/>
                  </a:lnTo>
                  <a:lnTo>
                    <a:pt x="95" y="699"/>
                  </a:lnTo>
                  <a:lnTo>
                    <a:pt x="86" y="690"/>
                  </a:lnTo>
                  <a:lnTo>
                    <a:pt x="83" y="678"/>
                  </a:lnTo>
                  <a:lnTo>
                    <a:pt x="80" y="666"/>
                  </a:lnTo>
                  <a:lnTo>
                    <a:pt x="83" y="657"/>
                  </a:lnTo>
                  <a:lnTo>
                    <a:pt x="86" y="639"/>
                  </a:lnTo>
                  <a:lnTo>
                    <a:pt x="92" y="618"/>
                  </a:lnTo>
                  <a:lnTo>
                    <a:pt x="95" y="597"/>
                  </a:lnTo>
                  <a:lnTo>
                    <a:pt x="187" y="240"/>
                  </a:lnTo>
                  <a:lnTo>
                    <a:pt x="199" y="198"/>
                  </a:lnTo>
                  <a:lnTo>
                    <a:pt x="205" y="168"/>
                  </a:lnTo>
                  <a:lnTo>
                    <a:pt x="211" y="144"/>
                  </a:lnTo>
                  <a:lnTo>
                    <a:pt x="211" y="126"/>
                  </a:lnTo>
                  <a:lnTo>
                    <a:pt x="214" y="108"/>
                  </a:lnTo>
                  <a:lnTo>
                    <a:pt x="211" y="78"/>
                  </a:lnTo>
                  <a:lnTo>
                    <a:pt x="202" y="57"/>
                  </a:lnTo>
                  <a:lnTo>
                    <a:pt x="193" y="45"/>
                  </a:lnTo>
                  <a:lnTo>
                    <a:pt x="178" y="39"/>
                  </a:lnTo>
                  <a:lnTo>
                    <a:pt x="162" y="36"/>
                  </a:lnTo>
                  <a:lnTo>
                    <a:pt x="138" y="42"/>
                  </a:lnTo>
                  <a:lnTo>
                    <a:pt x="114" y="60"/>
                  </a:lnTo>
                  <a:lnTo>
                    <a:pt x="95" y="87"/>
                  </a:lnTo>
                  <a:lnTo>
                    <a:pt x="77" y="123"/>
                  </a:lnTo>
                  <a:lnTo>
                    <a:pt x="62" y="168"/>
                  </a:lnTo>
                  <a:lnTo>
                    <a:pt x="49" y="222"/>
                  </a:lnTo>
                  <a:lnTo>
                    <a:pt x="43" y="234"/>
                  </a:lnTo>
                  <a:lnTo>
                    <a:pt x="40" y="243"/>
                  </a:lnTo>
                  <a:lnTo>
                    <a:pt x="37" y="249"/>
                  </a:lnTo>
                  <a:lnTo>
                    <a:pt x="34" y="255"/>
                  </a:lnTo>
                  <a:lnTo>
                    <a:pt x="31" y="255"/>
                  </a:lnTo>
                  <a:lnTo>
                    <a:pt x="28" y="258"/>
                  </a:lnTo>
                  <a:lnTo>
                    <a:pt x="22" y="258"/>
                  </a:lnTo>
                  <a:lnTo>
                    <a:pt x="19" y="258"/>
                  </a:lnTo>
                  <a:lnTo>
                    <a:pt x="16" y="255"/>
                  </a:lnTo>
                  <a:lnTo>
                    <a:pt x="10" y="255"/>
                  </a:lnTo>
                  <a:lnTo>
                    <a:pt x="7" y="252"/>
                  </a:lnTo>
                  <a:lnTo>
                    <a:pt x="4" y="249"/>
                  </a:lnTo>
                  <a:lnTo>
                    <a:pt x="0" y="243"/>
                  </a:lnTo>
                  <a:lnTo>
                    <a:pt x="4" y="234"/>
                  </a:lnTo>
                  <a:lnTo>
                    <a:pt x="7" y="213"/>
                  </a:lnTo>
                  <a:lnTo>
                    <a:pt x="16" y="183"/>
                  </a:lnTo>
                  <a:lnTo>
                    <a:pt x="25" y="153"/>
                  </a:lnTo>
                  <a:lnTo>
                    <a:pt x="37" y="120"/>
                  </a:lnTo>
                  <a:lnTo>
                    <a:pt x="49" y="90"/>
                  </a:lnTo>
                  <a:lnTo>
                    <a:pt x="59" y="75"/>
                  </a:lnTo>
                  <a:lnTo>
                    <a:pt x="71" y="54"/>
                  </a:lnTo>
                  <a:lnTo>
                    <a:pt x="89" y="36"/>
                  </a:lnTo>
                  <a:lnTo>
                    <a:pt x="107" y="18"/>
                  </a:lnTo>
                  <a:lnTo>
                    <a:pt x="135" y="6"/>
                  </a:lnTo>
                  <a:lnTo>
                    <a:pt x="16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6884" y="3324"/>
              <a:ext cx="370" cy="1563"/>
            </a:xfrm>
            <a:custGeom>
              <a:avLst/>
              <a:gdLst/>
              <a:ahLst/>
              <a:cxnLst>
                <a:cxn ang="0">
                  <a:pos x="360" y="0"/>
                </a:cxn>
                <a:cxn ang="0">
                  <a:pos x="370" y="9"/>
                </a:cxn>
                <a:cxn ang="0">
                  <a:pos x="370" y="18"/>
                </a:cxn>
                <a:cxn ang="0">
                  <a:pos x="370" y="24"/>
                </a:cxn>
                <a:cxn ang="0">
                  <a:pos x="357" y="33"/>
                </a:cxn>
                <a:cxn ang="0">
                  <a:pos x="281" y="120"/>
                </a:cxn>
                <a:cxn ang="0">
                  <a:pos x="183" y="291"/>
                </a:cxn>
                <a:cxn ang="0">
                  <a:pos x="122" y="480"/>
                </a:cxn>
                <a:cxn ang="0">
                  <a:pos x="98" y="678"/>
                </a:cxn>
                <a:cxn ang="0">
                  <a:pos x="95" y="873"/>
                </a:cxn>
                <a:cxn ang="0">
                  <a:pos x="119" y="1065"/>
                </a:cxn>
                <a:cxn ang="0">
                  <a:pos x="177" y="1257"/>
                </a:cxn>
                <a:cxn ang="0">
                  <a:pos x="275" y="1434"/>
                </a:cxn>
                <a:cxn ang="0">
                  <a:pos x="354" y="1521"/>
                </a:cxn>
                <a:cxn ang="0">
                  <a:pos x="367" y="1536"/>
                </a:cxn>
                <a:cxn ang="0">
                  <a:pos x="370" y="1542"/>
                </a:cxn>
                <a:cxn ang="0">
                  <a:pos x="370" y="1548"/>
                </a:cxn>
                <a:cxn ang="0">
                  <a:pos x="370" y="1554"/>
                </a:cxn>
                <a:cxn ang="0">
                  <a:pos x="360" y="1560"/>
                </a:cxn>
                <a:cxn ang="0">
                  <a:pos x="342" y="1557"/>
                </a:cxn>
                <a:cxn ang="0">
                  <a:pos x="293" y="1521"/>
                </a:cxn>
                <a:cxn ang="0">
                  <a:pos x="223" y="1446"/>
                </a:cxn>
                <a:cxn ang="0">
                  <a:pos x="143" y="1335"/>
                </a:cxn>
                <a:cxn ang="0">
                  <a:pos x="61" y="1161"/>
                </a:cxn>
                <a:cxn ang="0">
                  <a:pos x="12" y="954"/>
                </a:cxn>
                <a:cxn ang="0">
                  <a:pos x="0" y="780"/>
                </a:cxn>
                <a:cxn ang="0">
                  <a:pos x="21" y="558"/>
                </a:cxn>
                <a:cxn ang="0">
                  <a:pos x="101" y="306"/>
                </a:cxn>
                <a:cxn ang="0">
                  <a:pos x="177" y="174"/>
                </a:cxn>
                <a:cxn ang="0">
                  <a:pos x="257" y="78"/>
                </a:cxn>
                <a:cxn ang="0">
                  <a:pos x="321" y="21"/>
                </a:cxn>
                <a:cxn ang="0">
                  <a:pos x="354" y="0"/>
                </a:cxn>
              </a:cxnLst>
              <a:rect l="0" t="0" r="r" b="b"/>
              <a:pathLst>
                <a:path w="370" h="1563">
                  <a:moveTo>
                    <a:pt x="354" y="0"/>
                  </a:moveTo>
                  <a:lnTo>
                    <a:pt x="360" y="0"/>
                  </a:lnTo>
                  <a:lnTo>
                    <a:pt x="367" y="3"/>
                  </a:lnTo>
                  <a:lnTo>
                    <a:pt x="370" y="9"/>
                  </a:lnTo>
                  <a:lnTo>
                    <a:pt x="370" y="18"/>
                  </a:lnTo>
                  <a:lnTo>
                    <a:pt x="370" y="18"/>
                  </a:lnTo>
                  <a:lnTo>
                    <a:pt x="370" y="21"/>
                  </a:lnTo>
                  <a:lnTo>
                    <a:pt x="370" y="24"/>
                  </a:lnTo>
                  <a:lnTo>
                    <a:pt x="363" y="30"/>
                  </a:lnTo>
                  <a:lnTo>
                    <a:pt x="357" y="33"/>
                  </a:lnTo>
                  <a:lnTo>
                    <a:pt x="348" y="42"/>
                  </a:lnTo>
                  <a:lnTo>
                    <a:pt x="281" y="120"/>
                  </a:lnTo>
                  <a:lnTo>
                    <a:pt x="226" y="201"/>
                  </a:lnTo>
                  <a:lnTo>
                    <a:pt x="183" y="291"/>
                  </a:lnTo>
                  <a:lnTo>
                    <a:pt x="147" y="384"/>
                  </a:lnTo>
                  <a:lnTo>
                    <a:pt x="122" y="480"/>
                  </a:lnTo>
                  <a:lnTo>
                    <a:pt x="107" y="579"/>
                  </a:lnTo>
                  <a:lnTo>
                    <a:pt x="98" y="678"/>
                  </a:lnTo>
                  <a:lnTo>
                    <a:pt x="95" y="780"/>
                  </a:lnTo>
                  <a:lnTo>
                    <a:pt x="95" y="873"/>
                  </a:lnTo>
                  <a:lnTo>
                    <a:pt x="104" y="969"/>
                  </a:lnTo>
                  <a:lnTo>
                    <a:pt x="119" y="1065"/>
                  </a:lnTo>
                  <a:lnTo>
                    <a:pt x="143" y="1161"/>
                  </a:lnTo>
                  <a:lnTo>
                    <a:pt x="177" y="1257"/>
                  </a:lnTo>
                  <a:lnTo>
                    <a:pt x="220" y="1347"/>
                  </a:lnTo>
                  <a:lnTo>
                    <a:pt x="275" y="1434"/>
                  </a:lnTo>
                  <a:lnTo>
                    <a:pt x="342" y="1512"/>
                  </a:lnTo>
                  <a:lnTo>
                    <a:pt x="354" y="1521"/>
                  </a:lnTo>
                  <a:lnTo>
                    <a:pt x="360" y="1530"/>
                  </a:lnTo>
                  <a:lnTo>
                    <a:pt x="367" y="1536"/>
                  </a:lnTo>
                  <a:lnTo>
                    <a:pt x="370" y="1539"/>
                  </a:lnTo>
                  <a:lnTo>
                    <a:pt x="370" y="1542"/>
                  </a:lnTo>
                  <a:lnTo>
                    <a:pt x="370" y="1545"/>
                  </a:lnTo>
                  <a:lnTo>
                    <a:pt x="370" y="1548"/>
                  </a:lnTo>
                  <a:lnTo>
                    <a:pt x="370" y="1548"/>
                  </a:lnTo>
                  <a:lnTo>
                    <a:pt x="370" y="1554"/>
                  </a:lnTo>
                  <a:lnTo>
                    <a:pt x="367" y="1557"/>
                  </a:lnTo>
                  <a:lnTo>
                    <a:pt x="360" y="1560"/>
                  </a:lnTo>
                  <a:lnTo>
                    <a:pt x="354" y="1563"/>
                  </a:lnTo>
                  <a:lnTo>
                    <a:pt x="342" y="1557"/>
                  </a:lnTo>
                  <a:lnTo>
                    <a:pt x="321" y="1542"/>
                  </a:lnTo>
                  <a:lnTo>
                    <a:pt x="293" y="1521"/>
                  </a:lnTo>
                  <a:lnTo>
                    <a:pt x="260" y="1488"/>
                  </a:lnTo>
                  <a:lnTo>
                    <a:pt x="223" y="1446"/>
                  </a:lnTo>
                  <a:lnTo>
                    <a:pt x="183" y="1395"/>
                  </a:lnTo>
                  <a:lnTo>
                    <a:pt x="143" y="1335"/>
                  </a:lnTo>
                  <a:lnTo>
                    <a:pt x="107" y="1266"/>
                  </a:lnTo>
                  <a:lnTo>
                    <a:pt x="61" y="1161"/>
                  </a:lnTo>
                  <a:lnTo>
                    <a:pt x="30" y="1056"/>
                  </a:lnTo>
                  <a:lnTo>
                    <a:pt x="12" y="954"/>
                  </a:lnTo>
                  <a:lnTo>
                    <a:pt x="3" y="861"/>
                  </a:lnTo>
                  <a:lnTo>
                    <a:pt x="0" y="780"/>
                  </a:lnTo>
                  <a:lnTo>
                    <a:pt x="6" y="675"/>
                  </a:lnTo>
                  <a:lnTo>
                    <a:pt x="21" y="558"/>
                  </a:lnTo>
                  <a:lnTo>
                    <a:pt x="52" y="432"/>
                  </a:lnTo>
                  <a:lnTo>
                    <a:pt x="101" y="306"/>
                  </a:lnTo>
                  <a:lnTo>
                    <a:pt x="137" y="234"/>
                  </a:lnTo>
                  <a:lnTo>
                    <a:pt x="177" y="174"/>
                  </a:lnTo>
                  <a:lnTo>
                    <a:pt x="220" y="120"/>
                  </a:lnTo>
                  <a:lnTo>
                    <a:pt x="257" y="78"/>
                  </a:lnTo>
                  <a:lnTo>
                    <a:pt x="293" y="45"/>
                  </a:lnTo>
                  <a:lnTo>
                    <a:pt x="321" y="21"/>
                  </a:lnTo>
                  <a:lnTo>
                    <a:pt x="342" y="6"/>
                  </a:lnTo>
                  <a:lnTo>
                    <a:pt x="3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noEditPoints="1"/>
            </p:cNvSpPr>
            <p:nvPr/>
          </p:nvSpPr>
          <p:spPr bwMode="auto">
            <a:xfrm>
              <a:off x="7403" y="3429"/>
              <a:ext cx="1219" cy="1065"/>
            </a:xfrm>
            <a:custGeom>
              <a:avLst/>
              <a:gdLst/>
              <a:ahLst/>
              <a:cxnLst>
                <a:cxn ang="0">
                  <a:pos x="587" y="48"/>
                </a:cxn>
                <a:cxn ang="0">
                  <a:pos x="553" y="63"/>
                </a:cxn>
                <a:cxn ang="0">
                  <a:pos x="538" y="108"/>
                </a:cxn>
                <a:cxn ang="0">
                  <a:pos x="315" y="978"/>
                </a:cxn>
                <a:cxn ang="0">
                  <a:pos x="309" y="990"/>
                </a:cxn>
                <a:cxn ang="0">
                  <a:pos x="309" y="999"/>
                </a:cxn>
                <a:cxn ang="0">
                  <a:pos x="309" y="1008"/>
                </a:cxn>
                <a:cxn ang="0">
                  <a:pos x="321" y="1014"/>
                </a:cxn>
                <a:cxn ang="0">
                  <a:pos x="547" y="1017"/>
                </a:cxn>
                <a:cxn ang="0">
                  <a:pos x="697" y="993"/>
                </a:cxn>
                <a:cxn ang="0">
                  <a:pos x="810" y="936"/>
                </a:cxn>
                <a:cxn ang="0">
                  <a:pos x="889" y="870"/>
                </a:cxn>
                <a:cxn ang="0">
                  <a:pos x="960" y="774"/>
                </a:cxn>
                <a:cxn ang="0">
                  <a:pos x="1027" y="627"/>
                </a:cxn>
                <a:cxn ang="0">
                  <a:pos x="1064" y="486"/>
                </a:cxn>
                <a:cxn ang="0">
                  <a:pos x="1079" y="375"/>
                </a:cxn>
                <a:cxn ang="0">
                  <a:pos x="1076" y="267"/>
                </a:cxn>
                <a:cxn ang="0">
                  <a:pos x="1030" y="156"/>
                </a:cxn>
                <a:cxn ang="0">
                  <a:pos x="954" y="84"/>
                </a:cxn>
                <a:cxn ang="0">
                  <a:pos x="850" y="51"/>
                </a:cxn>
                <a:cxn ang="0">
                  <a:pos x="621" y="48"/>
                </a:cxn>
                <a:cxn ang="0">
                  <a:pos x="844" y="0"/>
                </a:cxn>
                <a:cxn ang="0">
                  <a:pos x="987" y="24"/>
                </a:cxn>
                <a:cxn ang="0">
                  <a:pos x="1100" y="93"/>
                </a:cxn>
                <a:cxn ang="0">
                  <a:pos x="1177" y="195"/>
                </a:cxn>
                <a:cxn ang="0">
                  <a:pos x="1213" y="324"/>
                </a:cxn>
                <a:cxn ang="0">
                  <a:pos x="1210" y="498"/>
                </a:cxn>
                <a:cxn ang="0">
                  <a:pos x="1143" y="690"/>
                </a:cxn>
                <a:cxn ang="0">
                  <a:pos x="1021" y="858"/>
                </a:cxn>
                <a:cxn ang="0">
                  <a:pos x="859" y="987"/>
                </a:cxn>
                <a:cxn ang="0">
                  <a:pos x="672" y="1056"/>
                </a:cxn>
                <a:cxn ang="0">
                  <a:pos x="46" y="1065"/>
                </a:cxn>
                <a:cxn ang="0">
                  <a:pos x="22" y="1065"/>
                </a:cxn>
                <a:cxn ang="0">
                  <a:pos x="6" y="1062"/>
                </a:cxn>
                <a:cxn ang="0">
                  <a:pos x="0" y="1047"/>
                </a:cxn>
                <a:cxn ang="0">
                  <a:pos x="6" y="1029"/>
                </a:cxn>
                <a:cxn ang="0">
                  <a:pos x="19" y="1020"/>
                </a:cxn>
                <a:cxn ang="0">
                  <a:pos x="34" y="1017"/>
                </a:cxn>
                <a:cxn ang="0">
                  <a:pos x="101" y="1017"/>
                </a:cxn>
                <a:cxn ang="0">
                  <a:pos x="162" y="1002"/>
                </a:cxn>
                <a:cxn ang="0">
                  <a:pos x="184" y="969"/>
                </a:cxn>
                <a:cxn ang="0">
                  <a:pos x="193" y="945"/>
                </a:cxn>
                <a:cxn ang="0">
                  <a:pos x="410" y="93"/>
                </a:cxn>
                <a:cxn ang="0">
                  <a:pos x="410" y="81"/>
                </a:cxn>
                <a:cxn ang="0">
                  <a:pos x="410" y="69"/>
                </a:cxn>
                <a:cxn ang="0">
                  <a:pos x="401" y="57"/>
                </a:cxn>
                <a:cxn ang="0">
                  <a:pos x="376" y="51"/>
                </a:cxn>
                <a:cxn ang="0">
                  <a:pos x="309" y="48"/>
                </a:cxn>
                <a:cxn ang="0">
                  <a:pos x="281" y="48"/>
                </a:cxn>
                <a:cxn ang="0">
                  <a:pos x="266" y="42"/>
                </a:cxn>
                <a:cxn ang="0">
                  <a:pos x="260" y="30"/>
                </a:cxn>
                <a:cxn ang="0">
                  <a:pos x="266" y="12"/>
                </a:cxn>
                <a:cxn ang="0">
                  <a:pos x="278" y="3"/>
                </a:cxn>
                <a:cxn ang="0">
                  <a:pos x="297" y="0"/>
                </a:cxn>
              </a:cxnLst>
              <a:rect l="0" t="0" r="r" b="b"/>
              <a:pathLst>
                <a:path w="1219" h="1065">
                  <a:moveTo>
                    <a:pt x="621" y="48"/>
                  </a:moveTo>
                  <a:lnTo>
                    <a:pt x="587" y="48"/>
                  </a:lnTo>
                  <a:lnTo>
                    <a:pt x="566" y="54"/>
                  </a:lnTo>
                  <a:lnTo>
                    <a:pt x="553" y="63"/>
                  </a:lnTo>
                  <a:lnTo>
                    <a:pt x="544" y="81"/>
                  </a:lnTo>
                  <a:lnTo>
                    <a:pt x="538" y="108"/>
                  </a:lnTo>
                  <a:lnTo>
                    <a:pt x="318" y="966"/>
                  </a:lnTo>
                  <a:lnTo>
                    <a:pt x="315" y="978"/>
                  </a:lnTo>
                  <a:lnTo>
                    <a:pt x="312" y="987"/>
                  </a:lnTo>
                  <a:lnTo>
                    <a:pt x="309" y="990"/>
                  </a:lnTo>
                  <a:lnTo>
                    <a:pt x="309" y="996"/>
                  </a:lnTo>
                  <a:lnTo>
                    <a:pt x="309" y="999"/>
                  </a:lnTo>
                  <a:lnTo>
                    <a:pt x="309" y="999"/>
                  </a:lnTo>
                  <a:lnTo>
                    <a:pt x="309" y="1008"/>
                  </a:lnTo>
                  <a:lnTo>
                    <a:pt x="315" y="1011"/>
                  </a:lnTo>
                  <a:lnTo>
                    <a:pt x="321" y="1014"/>
                  </a:lnTo>
                  <a:lnTo>
                    <a:pt x="330" y="1017"/>
                  </a:lnTo>
                  <a:lnTo>
                    <a:pt x="547" y="1017"/>
                  </a:lnTo>
                  <a:lnTo>
                    <a:pt x="627" y="1011"/>
                  </a:lnTo>
                  <a:lnTo>
                    <a:pt x="697" y="993"/>
                  </a:lnTo>
                  <a:lnTo>
                    <a:pt x="758" y="966"/>
                  </a:lnTo>
                  <a:lnTo>
                    <a:pt x="810" y="936"/>
                  </a:lnTo>
                  <a:lnTo>
                    <a:pt x="856" y="900"/>
                  </a:lnTo>
                  <a:lnTo>
                    <a:pt x="889" y="870"/>
                  </a:lnTo>
                  <a:lnTo>
                    <a:pt x="914" y="840"/>
                  </a:lnTo>
                  <a:lnTo>
                    <a:pt x="960" y="774"/>
                  </a:lnTo>
                  <a:lnTo>
                    <a:pt x="996" y="702"/>
                  </a:lnTo>
                  <a:lnTo>
                    <a:pt x="1027" y="627"/>
                  </a:lnTo>
                  <a:lnTo>
                    <a:pt x="1048" y="555"/>
                  </a:lnTo>
                  <a:lnTo>
                    <a:pt x="1064" y="486"/>
                  </a:lnTo>
                  <a:lnTo>
                    <a:pt x="1076" y="423"/>
                  </a:lnTo>
                  <a:lnTo>
                    <a:pt x="1079" y="375"/>
                  </a:lnTo>
                  <a:lnTo>
                    <a:pt x="1082" y="336"/>
                  </a:lnTo>
                  <a:lnTo>
                    <a:pt x="1076" y="267"/>
                  </a:lnTo>
                  <a:lnTo>
                    <a:pt x="1057" y="204"/>
                  </a:lnTo>
                  <a:lnTo>
                    <a:pt x="1030" y="156"/>
                  </a:lnTo>
                  <a:lnTo>
                    <a:pt x="996" y="114"/>
                  </a:lnTo>
                  <a:lnTo>
                    <a:pt x="954" y="84"/>
                  </a:lnTo>
                  <a:lnTo>
                    <a:pt x="905" y="63"/>
                  </a:lnTo>
                  <a:lnTo>
                    <a:pt x="850" y="51"/>
                  </a:lnTo>
                  <a:lnTo>
                    <a:pt x="792" y="48"/>
                  </a:lnTo>
                  <a:lnTo>
                    <a:pt x="621" y="48"/>
                  </a:lnTo>
                  <a:close/>
                  <a:moveTo>
                    <a:pt x="309" y="0"/>
                  </a:moveTo>
                  <a:lnTo>
                    <a:pt x="844" y="0"/>
                  </a:lnTo>
                  <a:lnTo>
                    <a:pt x="920" y="6"/>
                  </a:lnTo>
                  <a:lnTo>
                    <a:pt x="987" y="24"/>
                  </a:lnTo>
                  <a:lnTo>
                    <a:pt x="1048" y="54"/>
                  </a:lnTo>
                  <a:lnTo>
                    <a:pt x="1100" y="93"/>
                  </a:lnTo>
                  <a:lnTo>
                    <a:pt x="1143" y="141"/>
                  </a:lnTo>
                  <a:lnTo>
                    <a:pt x="1177" y="195"/>
                  </a:lnTo>
                  <a:lnTo>
                    <a:pt x="1201" y="258"/>
                  </a:lnTo>
                  <a:lnTo>
                    <a:pt x="1213" y="324"/>
                  </a:lnTo>
                  <a:lnTo>
                    <a:pt x="1219" y="396"/>
                  </a:lnTo>
                  <a:lnTo>
                    <a:pt x="1210" y="498"/>
                  </a:lnTo>
                  <a:lnTo>
                    <a:pt x="1183" y="597"/>
                  </a:lnTo>
                  <a:lnTo>
                    <a:pt x="1143" y="690"/>
                  </a:lnTo>
                  <a:lnTo>
                    <a:pt x="1088" y="780"/>
                  </a:lnTo>
                  <a:lnTo>
                    <a:pt x="1021" y="858"/>
                  </a:lnTo>
                  <a:lnTo>
                    <a:pt x="944" y="930"/>
                  </a:lnTo>
                  <a:lnTo>
                    <a:pt x="859" y="987"/>
                  </a:lnTo>
                  <a:lnTo>
                    <a:pt x="770" y="1029"/>
                  </a:lnTo>
                  <a:lnTo>
                    <a:pt x="672" y="1056"/>
                  </a:lnTo>
                  <a:lnTo>
                    <a:pt x="575" y="1065"/>
                  </a:lnTo>
                  <a:lnTo>
                    <a:pt x="46" y="1065"/>
                  </a:lnTo>
                  <a:lnTo>
                    <a:pt x="34" y="1065"/>
                  </a:lnTo>
                  <a:lnTo>
                    <a:pt x="22" y="1065"/>
                  </a:lnTo>
                  <a:lnTo>
                    <a:pt x="13" y="1065"/>
                  </a:lnTo>
                  <a:lnTo>
                    <a:pt x="6" y="1062"/>
                  </a:lnTo>
                  <a:lnTo>
                    <a:pt x="3" y="1056"/>
                  </a:lnTo>
                  <a:lnTo>
                    <a:pt x="0" y="1047"/>
                  </a:lnTo>
                  <a:lnTo>
                    <a:pt x="3" y="1035"/>
                  </a:lnTo>
                  <a:lnTo>
                    <a:pt x="6" y="1029"/>
                  </a:lnTo>
                  <a:lnTo>
                    <a:pt x="9" y="1023"/>
                  </a:lnTo>
                  <a:lnTo>
                    <a:pt x="19" y="1020"/>
                  </a:lnTo>
                  <a:lnTo>
                    <a:pt x="25" y="1017"/>
                  </a:lnTo>
                  <a:lnTo>
                    <a:pt x="34" y="1017"/>
                  </a:lnTo>
                  <a:lnTo>
                    <a:pt x="46" y="1017"/>
                  </a:lnTo>
                  <a:lnTo>
                    <a:pt x="101" y="1017"/>
                  </a:lnTo>
                  <a:lnTo>
                    <a:pt x="138" y="1011"/>
                  </a:lnTo>
                  <a:lnTo>
                    <a:pt x="162" y="1002"/>
                  </a:lnTo>
                  <a:lnTo>
                    <a:pt x="174" y="990"/>
                  </a:lnTo>
                  <a:lnTo>
                    <a:pt x="184" y="969"/>
                  </a:lnTo>
                  <a:lnTo>
                    <a:pt x="193" y="945"/>
                  </a:lnTo>
                  <a:lnTo>
                    <a:pt x="193" y="945"/>
                  </a:lnTo>
                  <a:lnTo>
                    <a:pt x="407" y="105"/>
                  </a:lnTo>
                  <a:lnTo>
                    <a:pt x="410" y="93"/>
                  </a:lnTo>
                  <a:lnTo>
                    <a:pt x="410" y="87"/>
                  </a:lnTo>
                  <a:lnTo>
                    <a:pt x="410" y="81"/>
                  </a:lnTo>
                  <a:lnTo>
                    <a:pt x="413" y="78"/>
                  </a:lnTo>
                  <a:lnTo>
                    <a:pt x="410" y="69"/>
                  </a:lnTo>
                  <a:lnTo>
                    <a:pt x="407" y="60"/>
                  </a:lnTo>
                  <a:lnTo>
                    <a:pt x="401" y="57"/>
                  </a:lnTo>
                  <a:lnTo>
                    <a:pt x="388" y="54"/>
                  </a:lnTo>
                  <a:lnTo>
                    <a:pt x="376" y="51"/>
                  </a:lnTo>
                  <a:lnTo>
                    <a:pt x="343" y="48"/>
                  </a:lnTo>
                  <a:lnTo>
                    <a:pt x="309" y="48"/>
                  </a:lnTo>
                  <a:lnTo>
                    <a:pt x="294" y="48"/>
                  </a:lnTo>
                  <a:lnTo>
                    <a:pt x="281" y="48"/>
                  </a:lnTo>
                  <a:lnTo>
                    <a:pt x="272" y="45"/>
                  </a:lnTo>
                  <a:lnTo>
                    <a:pt x="266" y="42"/>
                  </a:lnTo>
                  <a:lnTo>
                    <a:pt x="263" y="36"/>
                  </a:lnTo>
                  <a:lnTo>
                    <a:pt x="260" y="30"/>
                  </a:lnTo>
                  <a:lnTo>
                    <a:pt x="263" y="18"/>
                  </a:lnTo>
                  <a:lnTo>
                    <a:pt x="266" y="12"/>
                  </a:lnTo>
                  <a:lnTo>
                    <a:pt x="272" y="6"/>
                  </a:lnTo>
                  <a:lnTo>
                    <a:pt x="278" y="3"/>
                  </a:lnTo>
                  <a:lnTo>
                    <a:pt x="288" y="0"/>
                  </a:lnTo>
                  <a:lnTo>
                    <a:pt x="297" y="0"/>
                  </a:lnTo>
                  <a:lnTo>
                    <a:pt x="30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9203" y="4074"/>
              <a:ext cx="972" cy="63"/>
            </a:xfrm>
            <a:custGeom>
              <a:avLst/>
              <a:gdLst/>
              <a:ahLst/>
              <a:cxnLst>
                <a:cxn ang="0">
                  <a:pos x="55" y="0"/>
                </a:cxn>
                <a:cxn ang="0">
                  <a:pos x="917" y="0"/>
                </a:cxn>
                <a:cxn ang="0">
                  <a:pos x="935" y="0"/>
                </a:cxn>
                <a:cxn ang="0">
                  <a:pos x="953" y="3"/>
                </a:cxn>
                <a:cxn ang="0">
                  <a:pos x="969" y="12"/>
                </a:cxn>
                <a:cxn ang="0">
                  <a:pos x="972" y="30"/>
                </a:cxn>
                <a:cxn ang="0">
                  <a:pos x="969" y="48"/>
                </a:cxn>
                <a:cxn ang="0">
                  <a:pos x="953" y="60"/>
                </a:cxn>
                <a:cxn ang="0">
                  <a:pos x="935" y="63"/>
                </a:cxn>
                <a:cxn ang="0">
                  <a:pos x="917" y="63"/>
                </a:cxn>
                <a:cxn ang="0">
                  <a:pos x="55" y="63"/>
                </a:cxn>
                <a:cxn ang="0">
                  <a:pos x="34" y="63"/>
                </a:cxn>
                <a:cxn ang="0">
                  <a:pos x="15" y="60"/>
                </a:cxn>
                <a:cxn ang="0">
                  <a:pos x="3" y="48"/>
                </a:cxn>
                <a:cxn ang="0">
                  <a:pos x="0" y="30"/>
                </a:cxn>
                <a:cxn ang="0">
                  <a:pos x="3" y="12"/>
                </a:cxn>
                <a:cxn ang="0">
                  <a:pos x="15" y="3"/>
                </a:cxn>
                <a:cxn ang="0">
                  <a:pos x="34" y="0"/>
                </a:cxn>
                <a:cxn ang="0">
                  <a:pos x="55" y="0"/>
                </a:cxn>
              </a:cxnLst>
              <a:rect l="0" t="0" r="r" b="b"/>
              <a:pathLst>
                <a:path w="972" h="63">
                  <a:moveTo>
                    <a:pt x="55" y="0"/>
                  </a:moveTo>
                  <a:lnTo>
                    <a:pt x="917" y="0"/>
                  </a:lnTo>
                  <a:lnTo>
                    <a:pt x="935" y="0"/>
                  </a:lnTo>
                  <a:lnTo>
                    <a:pt x="953" y="3"/>
                  </a:lnTo>
                  <a:lnTo>
                    <a:pt x="969" y="12"/>
                  </a:lnTo>
                  <a:lnTo>
                    <a:pt x="972" y="30"/>
                  </a:lnTo>
                  <a:lnTo>
                    <a:pt x="969" y="48"/>
                  </a:lnTo>
                  <a:lnTo>
                    <a:pt x="953" y="60"/>
                  </a:lnTo>
                  <a:lnTo>
                    <a:pt x="935" y="63"/>
                  </a:lnTo>
                  <a:lnTo>
                    <a:pt x="917" y="63"/>
                  </a:lnTo>
                  <a:lnTo>
                    <a:pt x="55" y="63"/>
                  </a:lnTo>
                  <a:lnTo>
                    <a:pt x="34" y="63"/>
                  </a:lnTo>
                  <a:lnTo>
                    <a:pt x="15" y="60"/>
                  </a:lnTo>
                  <a:lnTo>
                    <a:pt x="3" y="48"/>
                  </a:lnTo>
                  <a:lnTo>
                    <a:pt x="0" y="30"/>
                  </a:lnTo>
                  <a:lnTo>
                    <a:pt x="3" y="12"/>
                  </a:lnTo>
                  <a:lnTo>
                    <a:pt x="15" y="3"/>
                  </a:lnTo>
                  <a:lnTo>
                    <a:pt x="34" y="0"/>
                  </a:lnTo>
                  <a:lnTo>
                    <a:pt x="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10740" y="3822"/>
              <a:ext cx="522" cy="690"/>
            </a:xfrm>
            <a:custGeom>
              <a:avLst/>
              <a:gdLst/>
              <a:ahLst/>
              <a:cxnLst>
                <a:cxn ang="0">
                  <a:pos x="473" y="0"/>
                </a:cxn>
                <a:cxn ang="0">
                  <a:pos x="495" y="0"/>
                </a:cxn>
                <a:cxn ang="0">
                  <a:pos x="510" y="6"/>
                </a:cxn>
                <a:cxn ang="0">
                  <a:pos x="519" y="15"/>
                </a:cxn>
                <a:cxn ang="0">
                  <a:pos x="516" y="39"/>
                </a:cxn>
                <a:cxn ang="0">
                  <a:pos x="489" y="48"/>
                </a:cxn>
                <a:cxn ang="0">
                  <a:pos x="422" y="51"/>
                </a:cxn>
                <a:cxn ang="0">
                  <a:pos x="312" y="72"/>
                </a:cxn>
                <a:cxn ang="0">
                  <a:pos x="226" y="129"/>
                </a:cxn>
                <a:cxn ang="0">
                  <a:pos x="168" y="219"/>
                </a:cxn>
                <a:cxn ang="0">
                  <a:pos x="406" y="273"/>
                </a:cxn>
                <a:cxn ang="0">
                  <a:pos x="428" y="273"/>
                </a:cxn>
                <a:cxn ang="0">
                  <a:pos x="443" y="276"/>
                </a:cxn>
                <a:cxn ang="0">
                  <a:pos x="449" y="288"/>
                </a:cxn>
                <a:cxn ang="0">
                  <a:pos x="446" y="309"/>
                </a:cxn>
                <a:cxn ang="0">
                  <a:pos x="418" y="321"/>
                </a:cxn>
                <a:cxn ang="0">
                  <a:pos x="400" y="321"/>
                </a:cxn>
                <a:cxn ang="0">
                  <a:pos x="131" y="342"/>
                </a:cxn>
                <a:cxn ang="0">
                  <a:pos x="122" y="411"/>
                </a:cxn>
                <a:cxn ang="0">
                  <a:pos x="122" y="507"/>
                </a:cxn>
                <a:cxn ang="0">
                  <a:pos x="156" y="591"/>
                </a:cxn>
                <a:cxn ang="0">
                  <a:pos x="217" y="639"/>
                </a:cxn>
                <a:cxn ang="0">
                  <a:pos x="290" y="657"/>
                </a:cxn>
                <a:cxn ang="0">
                  <a:pos x="406" y="627"/>
                </a:cxn>
                <a:cxn ang="0">
                  <a:pos x="464" y="594"/>
                </a:cxn>
                <a:cxn ang="0">
                  <a:pos x="473" y="591"/>
                </a:cxn>
                <a:cxn ang="0">
                  <a:pos x="480" y="591"/>
                </a:cxn>
                <a:cxn ang="0">
                  <a:pos x="489" y="594"/>
                </a:cxn>
                <a:cxn ang="0">
                  <a:pos x="492" y="603"/>
                </a:cxn>
                <a:cxn ang="0">
                  <a:pos x="495" y="612"/>
                </a:cxn>
                <a:cxn ang="0">
                  <a:pos x="470" y="636"/>
                </a:cxn>
                <a:cxn ang="0">
                  <a:pos x="412" y="666"/>
                </a:cxn>
                <a:cxn ang="0">
                  <a:pos x="330" y="687"/>
                </a:cxn>
                <a:cxn ang="0">
                  <a:pos x="217" y="684"/>
                </a:cxn>
                <a:cxn ang="0">
                  <a:pos x="104" y="630"/>
                </a:cxn>
                <a:cxn ang="0">
                  <a:pos x="27" y="531"/>
                </a:cxn>
                <a:cxn ang="0">
                  <a:pos x="0" y="396"/>
                </a:cxn>
                <a:cxn ang="0">
                  <a:pos x="27" y="249"/>
                </a:cxn>
                <a:cxn ang="0">
                  <a:pos x="107" y="132"/>
                </a:cxn>
                <a:cxn ang="0">
                  <a:pos x="217" y="51"/>
                </a:cxn>
                <a:cxn ang="0">
                  <a:pos x="348" y="6"/>
                </a:cxn>
              </a:cxnLst>
              <a:rect l="0" t="0" r="r" b="b"/>
              <a:pathLst>
                <a:path w="522" h="690">
                  <a:moveTo>
                    <a:pt x="418" y="0"/>
                  </a:moveTo>
                  <a:lnTo>
                    <a:pt x="473" y="0"/>
                  </a:lnTo>
                  <a:lnTo>
                    <a:pt x="486" y="0"/>
                  </a:lnTo>
                  <a:lnTo>
                    <a:pt x="495" y="0"/>
                  </a:lnTo>
                  <a:lnTo>
                    <a:pt x="504" y="3"/>
                  </a:lnTo>
                  <a:lnTo>
                    <a:pt x="510" y="6"/>
                  </a:lnTo>
                  <a:lnTo>
                    <a:pt x="516" y="9"/>
                  </a:lnTo>
                  <a:lnTo>
                    <a:pt x="519" y="15"/>
                  </a:lnTo>
                  <a:lnTo>
                    <a:pt x="522" y="24"/>
                  </a:lnTo>
                  <a:lnTo>
                    <a:pt x="516" y="39"/>
                  </a:lnTo>
                  <a:lnTo>
                    <a:pt x="504" y="45"/>
                  </a:lnTo>
                  <a:lnTo>
                    <a:pt x="489" y="48"/>
                  </a:lnTo>
                  <a:lnTo>
                    <a:pt x="467" y="51"/>
                  </a:lnTo>
                  <a:lnTo>
                    <a:pt x="422" y="51"/>
                  </a:lnTo>
                  <a:lnTo>
                    <a:pt x="363" y="54"/>
                  </a:lnTo>
                  <a:lnTo>
                    <a:pt x="312" y="72"/>
                  </a:lnTo>
                  <a:lnTo>
                    <a:pt x="266" y="96"/>
                  </a:lnTo>
                  <a:lnTo>
                    <a:pt x="226" y="129"/>
                  </a:lnTo>
                  <a:lnTo>
                    <a:pt x="192" y="171"/>
                  </a:lnTo>
                  <a:lnTo>
                    <a:pt x="168" y="219"/>
                  </a:lnTo>
                  <a:lnTo>
                    <a:pt x="150" y="273"/>
                  </a:lnTo>
                  <a:lnTo>
                    <a:pt x="406" y="273"/>
                  </a:lnTo>
                  <a:lnTo>
                    <a:pt x="418" y="273"/>
                  </a:lnTo>
                  <a:lnTo>
                    <a:pt x="428" y="273"/>
                  </a:lnTo>
                  <a:lnTo>
                    <a:pt x="437" y="276"/>
                  </a:lnTo>
                  <a:lnTo>
                    <a:pt x="443" y="276"/>
                  </a:lnTo>
                  <a:lnTo>
                    <a:pt x="446" y="282"/>
                  </a:lnTo>
                  <a:lnTo>
                    <a:pt x="449" y="288"/>
                  </a:lnTo>
                  <a:lnTo>
                    <a:pt x="452" y="294"/>
                  </a:lnTo>
                  <a:lnTo>
                    <a:pt x="446" y="309"/>
                  </a:lnTo>
                  <a:lnTo>
                    <a:pt x="434" y="315"/>
                  </a:lnTo>
                  <a:lnTo>
                    <a:pt x="418" y="321"/>
                  </a:lnTo>
                  <a:lnTo>
                    <a:pt x="400" y="321"/>
                  </a:lnTo>
                  <a:lnTo>
                    <a:pt x="400" y="321"/>
                  </a:lnTo>
                  <a:lnTo>
                    <a:pt x="137" y="321"/>
                  </a:lnTo>
                  <a:lnTo>
                    <a:pt x="131" y="342"/>
                  </a:lnTo>
                  <a:lnTo>
                    <a:pt x="125" y="372"/>
                  </a:lnTo>
                  <a:lnTo>
                    <a:pt x="122" y="411"/>
                  </a:lnTo>
                  <a:lnTo>
                    <a:pt x="119" y="453"/>
                  </a:lnTo>
                  <a:lnTo>
                    <a:pt x="122" y="507"/>
                  </a:lnTo>
                  <a:lnTo>
                    <a:pt x="137" y="552"/>
                  </a:lnTo>
                  <a:lnTo>
                    <a:pt x="156" y="591"/>
                  </a:lnTo>
                  <a:lnTo>
                    <a:pt x="183" y="618"/>
                  </a:lnTo>
                  <a:lnTo>
                    <a:pt x="217" y="639"/>
                  </a:lnTo>
                  <a:lnTo>
                    <a:pt x="250" y="651"/>
                  </a:lnTo>
                  <a:lnTo>
                    <a:pt x="290" y="657"/>
                  </a:lnTo>
                  <a:lnTo>
                    <a:pt x="348" y="648"/>
                  </a:lnTo>
                  <a:lnTo>
                    <a:pt x="406" y="627"/>
                  </a:lnTo>
                  <a:lnTo>
                    <a:pt x="455" y="597"/>
                  </a:lnTo>
                  <a:lnTo>
                    <a:pt x="464" y="594"/>
                  </a:lnTo>
                  <a:lnTo>
                    <a:pt x="470" y="591"/>
                  </a:lnTo>
                  <a:lnTo>
                    <a:pt x="473" y="591"/>
                  </a:lnTo>
                  <a:lnTo>
                    <a:pt x="477" y="591"/>
                  </a:lnTo>
                  <a:lnTo>
                    <a:pt x="480" y="591"/>
                  </a:lnTo>
                  <a:lnTo>
                    <a:pt x="483" y="591"/>
                  </a:lnTo>
                  <a:lnTo>
                    <a:pt x="489" y="594"/>
                  </a:lnTo>
                  <a:lnTo>
                    <a:pt x="492" y="600"/>
                  </a:lnTo>
                  <a:lnTo>
                    <a:pt x="492" y="603"/>
                  </a:lnTo>
                  <a:lnTo>
                    <a:pt x="495" y="609"/>
                  </a:lnTo>
                  <a:lnTo>
                    <a:pt x="495" y="612"/>
                  </a:lnTo>
                  <a:lnTo>
                    <a:pt x="489" y="621"/>
                  </a:lnTo>
                  <a:lnTo>
                    <a:pt x="470" y="636"/>
                  </a:lnTo>
                  <a:lnTo>
                    <a:pt x="446" y="651"/>
                  </a:lnTo>
                  <a:lnTo>
                    <a:pt x="412" y="666"/>
                  </a:lnTo>
                  <a:lnTo>
                    <a:pt x="373" y="678"/>
                  </a:lnTo>
                  <a:lnTo>
                    <a:pt x="330" y="687"/>
                  </a:lnTo>
                  <a:lnTo>
                    <a:pt x="287" y="690"/>
                  </a:lnTo>
                  <a:lnTo>
                    <a:pt x="217" y="684"/>
                  </a:lnTo>
                  <a:lnTo>
                    <a:pt x="156" y="663"/>
                  </a:lnTo>
                  <a:lnTo>
                    <a:pt x="104" y="630"/>
                  </a:lnTo>
                  <a:lnTo>
                    <a:pt x="58" y="585"/>
                  </a:lnTo>
                  <a:lnTo>
                    <a:pt x="27" y="531"/>
                  </a:lnTo>
                  <a:lnTo>
                    <a:pt x="6" y="465"/>
                  </a:lnTo>
                  <a:lnTo>
                    <a:pt x="0" y="396"/>
                  </a:lnTo>
                  <a:lnTo>
                    <a:pt x="6" y="321"/>
                  </a:lnTo>
                  <a:lnTo>
                    <a:pt x="27" y="249"/>
                  </a:lnTo>
                  <a:lnTo>
                    <a:pt x="61" y="189"/>
                  </a:lnTo>
                  <a:lnTo>
                    <a:pt x="107" y="132"/>
                  </a:lnTo>
                  <a:lnTo>
                    <a:pt x="159" y="87"/>
                  </a:lnTo>
                  <a:lnTo>
                    <a:pt x="217" y="51"/>
                  </a:lnTo>
                  <a:lnTo>
                    <a:pt x="281" y="24"/>
                  </a:lnTo>
                  <a:lnTo>
                    <a:pt x="348" y="6"/>
                  </a:lnTo>
                  <a:lnTo>
                    <a:pt x="41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noEditPoints="1"/>
            </p:cNvSpPr>
            <p:nvPr/>
          </p:nvSpPr>
          <p:spPr bwMode="auto">
            <a:xfrm>
              <a:off x="11406" y="3324"/>
              <a:ext cx="370" cy="1563"/>
            </a:xfrm>
            <a:custGeom>
              <a:avLst/>
              <a:gdLst/>
              <a:ahLst/>
              <a:cxnLst>
                <a:cxn ang="0">
                  <a:pos x="370" y="780"/>
                </a:cxn>
                <a:cxn ang="0">
                  <a:pos x="18" y="0"/>
                </a:cxn>
                <a:cxn ang="0">
                  <a:pos x="49" y="18"/>
                </a:cxn>
                <a:cxn ang="0">
                  <a:pos x="113" y="75"/>
                </a:cxn>
                <a:cxn ang="0">
                  <a:pos x="189" y="168"/>
                </a:cxn>
                <a:cxn ang="0">
                  <a:pos x="266" y="294"/>
                </a:cxn>
                <a:cxn ang="0">
                  <a:pos x="339" y="507"/>
                </a:cxn>
                <a:cxn ang="0">
                  <a:pos x="367" y="699"/>
                </a:cxn>
                <a:cxn ang="0">
                  <a:pos x="367" y="885"/>
                </a:cxn>
                <a:cxn ang="0">
                  <a:pos x="321" y="1128"/>
                </a:cxn>
                <a:cxn ang="0">
                  <a:pos x="232" y="1329"/>
                </a:cxn>
                <a:cxn ang="0">
                  <a:pos x="153" y="1440"/>
                </a:cxn>
                <a:cxn ang="0">
                  <a:pos x="79" y="1518"/>
                </a:cxn>
                <a:cxn ang="0">
                  <a:pos x="31" y="1557"/>
                </a:cxn>
                <a:cxn ang="0">
                  <a:pos x="12" y="1560"/>
                </a:cxn>
                <a:cxn ang="0">
                  <a:pos x="3" y="1551"/>
                </a:cxn>
                <a:cxn ang="0">
                  <a:pos x="0" y="1545"/>
                </a:cxn>
                <a:cxn ang="0">
                  <a:pos x="3" y="1539"/>
                </a:cxn>
                <a:cxn ang="0">
                  <a:pos x="12" y="1527"/>
                </a:cxn>
                <a:cxn ang="0">
                  <a:pos x="92" y="1443"/>
                </a:cxn>
                <a:cxn ang="0">
                  <a:pos x="189" y="1269"/>
                </a:cxn>
                <a:cxn ang="0">
                  <a:pos x="251" y="1080"/>
                </a:cxn>
                <a:cxn ang="0">
                  <a:pos x="275" y="882"/>
                </a:cxn>
                <a:cxn ang="0">
                  <a:pos x="272" y="645"/>
                </a:cxn>
                <a:cxn ang="0">
                  <a:pos x="229" y="405"/>
                </a:cxn>
                <a:cxn ang="0">
                  <a:pos x="150" y="207"/>
                </a:cxn>
                <a:cxn ang="0">
                  <a:pos x="31" y="51"/>
                </a:cxn>
                <a:cxn ang="0">
                  <a:pos x="12" y="36"/>
                </a:cxn>
                <a:cxn ang="0">
                  <a:pos x="3" y="24"/>
                </a:cxn>
                <a:cxn ang="0">
                  <a:pos x="0" y="21"/>
                </a:cxn>
                <a:cxn ang="0">
                  <a:pos x="0" y="18"/>
                </a:cxn>
                <a:cxn ang="0">
                  <a:pos x="6" y="6"/>
                </a:cxn>
                <a:cxn ang="0">
                  <a:pos x="18" y="0"/>
                </a:cxn>
              </a:cxnLst>
              <a:rect l="0" t="0" r="r" b="b"/>
              <a:pathLst>
                <a:path w="370" h="1563">
                  <a:moveTo>
                    <a:pt x="370" y="780"/>
                  </a:moveTo>
                  <a:lnTo>
                    <a:pt x="370" y="780"/>
                  </a:lnTo>
                  <a:lnTo>
                    <a:pt x="370" y="780"/>
                  </a:lnTo>
                  <a:close/>
                  <a:moveTo>
                    <a:pt x="18" y="0"/>
                  </a:moveTo>
                  <a:lnTo>
                    <a:pt x="27" y="6"/>
                  </a:lnTo>
                  <a:lnTo>
                    <a:pt x="49" y="18"/>
                  </a:lnTo>
                  <a:lnTo>
                    <a:pt x="76" y="42"/>
                  </a:lnTo>
                  <a:lnTo>
                    <a:pt x="113" y="75"/>
                  </a:lnTo>
                  <a:lnTo>
                    <a:pt x="150" y="117"/>
                  </a:lnTo>
                  <a:lnTo>
                    <a:pt x="189" y="168"/>
                  </a:lnTo>
                  <a:lnTo>
                    <a:pt x="229" y="228"/>
                  </a:lnTo>
                  <a:lnTo>
                    <a:pt x="266" y="294"/>
                  </a:lnTo>
                  <a:lnTo>
                    <a:pt x="309" y="402"/>
                  </a:lnTo>
                  <a:lnTo>
                    <a:pt x="339" y="507"/>
                  </a:lnTo>
                  <a:lnTo>
                    <a:pt x="357" y="609"/>
                  </a:lnTo>
                  <a:lnTo>
                    <a:pt x="367" y="699"/>
                  </a:lnTo>
                  <a:lnTo>
                    <a:pt x="370" y="780"/>
                  </a:lnTo>
                  <a:lnTo>
                    <a:pt x="367" y="885"/>
                  </a:lnTo>
                  <a:lnTo>
                    <a:pt x="351" y="1005"/>
                  </a:lnTo>
                  <a:lnTo>
                    <a:pt x="321" y="1128"/>
                  </a:lnTo>
                  <a:lnTo>
                    <a:pt x="272" y="1257"/>
                  </a:lnTo>
                  <a:lnTo>
                    <a:pt x="232" y="1329"/>
                  </a:lnTo>
                  <a:lnTo>
                    <a:pt x="192" y="1389"/>
                  </a:lnTo>
                  <a:lnTo>
                    <a:pt x="153" y="1440"/>
                  </a:lnTo>
                  <a:lnTo>
                    <a:pt x="113" y="1485"/>
                  </a:lnTo>
                  <a:lnTo>
                    <a:pt x="79" y="1518"/>
                  </a:lnTo>
                  <a:lnTo>
                    <a:pt x="49" y="1542"/>
                  </a:lnTo>
                  <a:lnTo>
                    <a:pt x="31" y="1557"/>
                  </a:lnTo>
                  <a:lnTo>
                    <a:pt x="18" y="1563"/>
                  </a:lnTo>
                  <a:lnTo>
                    <a:pt x="12" y="1560"/>
                  </a:lnTo>
                  <a:lnTo>
                    <a:pt x="6" y="1557"/>
                  </a:lnTo>
                  <a:lnTo>
                    <a:pt x="3" y="1551"/>
                  </a:lnTo>
                  <a:lnTo>
                    <a:pt x="0" y="1548"/>
                  </a:lnTo>
                  <a:lnTo>
                    <a:pt x="0" y="1545"/>
                  </a:lnTo>
                  <a:lnTo>
                    <a:pt x="0" y="1542"/>
                  </a:lnTo>
                  <a:lnTo>
                    <a:pt x="3" y="1539"/>
                  </a:lnTo>
                  <a:lnTo>
                    <a:pt x="6" y="1533"/>
                  </a:lnTo>
                  <a:lnTo>
                    <a:pt x="12" y="1527"/>
                  </a:lnTo>
                  <a:lnTo>
                    <a:pt x="21" y="1521"/>
                  </a:lnTo>
                  <a:lnTo>
                    <a:pt x="92" y="1443"/>
                  </a:lnTo>
                  <a:lnTo>
                    <a:pt x="147" y="1359"/>
                  </a:lnTo>
                  <a:lnTo>
                    <a:pt x="189" y="1269"/>
                  </a:lnTo>
                  <a:lnTo>
                    <a:pt x="223" y="1176"/>
                  </a:lnTo>
                  <a:lnTo>
                    <a:pt x="251" y="1080"/>
                  </a:lnTo>
                  <a:lnTo>
                    <a:pt x="266" y="981"/>
                  </a:lnTo>
                  <a:lnTo>
                    <a:pt x="275" y="882"/>
                  </a:lnTo>
                  <a:lnTo>
                    <a:pt x="278" y="780"/>
                  </a:lnTo>
                  <a:lnTo>
                    <a:pt x="272" y="645"/>
                  </a:lnTo>
                  <a:lnTo>
                    <a:pt x="257" y="522"/>
                  </a:lnTo>
                  <a:lnTo>
                    <a:pt x="229" y="405"/>
                  </a:lnTo>
                  <a:lnTo>
                    <a:pt x="192" y="300"/>
                  </a:lnTo>
                  <a:lnTo>
                    <a:pt x="150" y="207"/>
                  </a:lnTo>
                  <a:lnTo>
                    <a:pt x="95" y="123"/>
                  </a:lnTo>
                  <a:lnTo>
                    <a:pt x="31" y="51"/>
                  </a:lnTo>
                  <a:lnTo>
                    <a:pt x="21" y="42"/>
                  </a:lnTo>
                  <a:lnTo>
                    <a:pt x="12" y="36"/>
                  </a:lnTo>
                  <a:lnTo>
                    <a:pt x="9" y="30"/>
                  </a:lnTo>
                  <a:lnTo>
                    <a:pt x="3" y="24"/>
                  </a:lnTo>
                  <a:lnTo>
                    <a:pt x="3" y="21"/>
                  </a:lnTo>
                  <a:lnTo>
                    <a:pt x="0" y="21"/>
                  </a:lnTo>
                  <a:lnTo>
                    <a:pt x="0" y="18"/>
                  </a:lnTo>
                  <a:lnTo>
                    <a:pt x="0" y="18"/>
                  </a:lnTo>
                  <a:lnTo>
                    <a:pt x="3" y="12"/>
                  </a:lnTo>
                  <a:lnTo>
                    <a:pt x="6" y="6"/>
                  </a:lnTo>
                  <a:lnTo>
                    <a:pt x="12" y="3"/>
                  </a:lnTo>
                  <a:lnTo>
                    <a:pt x="1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 name="TextBox 16"/>
          <p:cNvSpPr txBox="1"/>
          <p:nvPr/>
        </p:nvSpPr>
        <p:spPr>
          <a:xfrm>
            <a:off x="457200" y="5410200"/>
            <a:ext cx="2590800" cy="523220"/>
          </a:xfrm>
          <a:prstGeom prst="rect">
            <a:avLst/>
          </a:prstGeom>
          <a:noFill/>
        </p:spPr>
        <p:txBody>
          <a:bodyPr wrap="square" rtlCol="0">
            <a:spAutoFit/>
          </a:bodyPr>
          <a:lstStyle/>
          <a:p>
            <a:r>
              <a:rPr lang="en-US" sz="2800" dirty="0" smtClean="0"/>
              <a:t>Witten index: </a:t>
            </a:r>
            <a:endParaRPr lang="en-US" sz="2800" dirty="0"/>
          </a:p>
        </p:txBody>
      </p:sp>
      <p:pic>
        <p:nvPicPr>
          <p:cNvPr id="3" name="Picture 2"/>
          <p:cNvPicPr>
            <a:picLocks noChangeAspect="1" noChangeArrowheads="1"/>
          </p:cNvPicPr>
          <p:nvPr/>
        </p:nvPicPr>
        <p:blipFill>
          <a:blip r:embed="rId5" cstate="print"/>
          <a:srcRect/>
          <a:stretch>
            <a:fillRect/>
          </a:stretch>
        </p:blipFill>
        <p:spPr bwMode="auto">
          <a:xfrm>
            <a:off x="2743200" y="5334000"/>
            <a:ext cx="5410200" cy="1231684"/>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Instantons</a:t>
            </a:r>
            <a:endParaRPr lang="en-US" dirty="0"/>
          </a:p>
        </p:txBody>
      </p:sp>
      <p:sp>
        <p:nvSpPr>
          <p:cNvPr id="3" name="TextBox 2"/>
          <p:cNvSpPr txBox="1"/>
          <p:nvPr/>
        </p:nvSpPr>
        <p:spPr>
          <a:xfrm>
            <a:off x="533400" y="1447800"/>
            <a:ext cx="5638800" cy="584775"/>
          </a:xfrm>
          <a:prstGeom prst="rect">
            <a:avLst/>
          </a:prstGeom>
          <a:noFill/>
        </p:spPr>
        <p:txBody>
          <a:bodyPr wrap="square" rtlCol="0">
            <a:spAutoFit/>
          </a:bodyPr>
          <a:lstStyle/>
          <a:p>
            <a:r>
              <a:rPr lang="en-US" sz="3200" dirty="0" err="1" smtClean="0"/>
              <a:t>Instanton</a:t>
            </a:r>
            <a:r>
              <a:rPr lang="en-US" sz="3200" dirty="0" smtClean="0"/>
              <a:t> equation </a:t>
            </a:r>
            <a:endParaRPr lang="en-US" sz="3200" dirty="0"/>
          </a:p>
        </p:txBody>
      </p:sp>
      <p:sp>
        <p:nvSpPr>
          <p:cNvPr id="27" name="TextBox 26"/>
          <p:cNvSpPr txBox="1"/>
          <p:nvPr/>
        </p:nvSpPr>
        <p:spPr>
          <a:xfrm>
            <a:off x="762000" y="4724400"/>
            <a:ext cx="7391400" cy="830997"/>
          </a:xfrm>
          <a:prstGeom prst="rect">
            <a:avLst/>
          </a:prstGeom>
          <a:noFill/>
        </p:spPr>
        <p:txBody>
          <a:bodyPr wrap="square" rtlCol="0">
            <a:spAutoFit/>
          </a:bodyPr>
          <a:lstStyle/>
          <a:p>
            <a:r>
              <a:rPr lang="en-US" sz="2400" dirty="0" smtClean="0"/>
              <a:t>At short distance scales  W is irrelevant and we have the usual </a:t>
            </a:r>
            <a:r>
              <a:rPr lang="en-US" sz="2400" dirty="0" err="1" smtClean="0"/>
              <a:t>holomorphic</a:t>
            </a:r>
            <a:r>
              <a:rPr lang="en-US" sz="2400" dirty="0" smtClean="0"/>
              <a:t> map equation. </a:t>
            </a:r>
            <a:endParaRPr lang="en-US" sz="2400" dirty="0"/>
          </a:p>
        </p:txBody>
      </p:sp>
      <p:sp>
        <p:nvSpPr>
          <p:cNvPr id="28" name="TextBox 27"/>
          <p:cNvSpPr txBox="1"/>
          <p:nvPr/>
        </p:nvSpPr>
        <p:spPr>
          <a:xfrm>
            <a:off x="762000" y="5943600"/>
            <a:ext cx="7772400" cy="830997"/>
          </a:xfrm>
          <a:prstGeom prst="rect">
            <a:avLst/>
          </a:prstGeom>
          <a:noFill/>
        </p:spPr>
        <p:txBody>
          <a:bodyPr wrap="square" rtlCol="0">
            <a:spAutoFit/>
          </a:bodyPr>
          <a:lstStyle/>
          <a:p>
            <a:r>
              <a:rPr lang="en-US" sz="2400" dirty="0" smtClean="0"/>
              <a:t>At long distances  the theory is almost trivial since it has a mass scale, and it is dominated by the </a:t>
            </a:r>
            <a:r>
              <a:rPr lang="en-US" sz="2400" dirty="0" err="1" smtClean="0"/>
              <a:t>vacua</a:t>
            </a:r>
            <a:r>
              <a:rPr lang="en-US" sz="2400" dirty="0" smtClean="0"/>
              <a:t> of W. </a:t>
            </a:r>
            <a:endParaRPr lang="en-US" sz="2400" dirty="0"/>
          </a:p>
        </p:txBody>
      </p:sp>
      <p:grpSp>
        <p:nvGrpSpPr>
          <p:cNvPr id="44" name="Group 4"/>
          <p:cNvGrpSpPr>
            <a:grpSpLocks noChangeAspect="1"/>
          </p:cNvGrpSpPr>
          <p:nvPr>
            <p:custDataLst>
              <p:tags r:id="rId1"/>
            </p:custDataLst>
          </p:nvPr>
        </p:nvGrpSpPr>
        <p:grpSpPr bwMode="auto">
          <a:xfrm>
            <a:off x="2895600" y="3657600"/>
            <a:ext cx="2700284" cy="876300"/>
            <a:chOff x="1884" y="2389"/>
            <a:chExt cx="7679" cy="2492"/>
          </a:xfrm>
        </p:grpSpPr>
        <p:sp>
          <p:nvSpPr>
            <p:cNvPr id="45" name="Rectangle 6"/>
            <p:cNvSpPr>
              <a:spLocks noChangeArrowheads="1"/>
            </p:cNvSpPr>
            <p:nvPr/>
          </p:nvSpPr>
          <p:spPr bwMode="auto">
            <a:xfrm>
              <a:off x="2141" y="2623"/>
              <a:ext cx="572" cy="50"/>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
            <p:cNvSpPr>
              <a:spLocks noEditPoints="1"/>
            </p:cNvSpPr>
            <p:nvPr/>
          </p:nvSpPr>
          <p:spPr bwMode="auto">
            <a:xfrm>
              <a:off x="1884" y="2849"/>
              <a:ext cx="832" cy="1190"/>
            </a:xfrm>
            <a:custGeom>
              <a:avLst/>
              <a:gdLst/>
              <a:ahLst/>
              <a:cxnLst>
                <a:cxn ang="0">
                  <a:pos x="357" y="476"/>
                </a:cxn>
                <a:cxn ang="0">
                  <a:pos x="229" y="596"/>
                </a:cxn>
                <a:cxn ang="0">
                  <a:pos x="170" y="724"/>
                </a:cxn>
                <a:cxn ang="0">
                  <a:pos x="135" y="869"/>
                </a:cxn>
                <a:cxn ang="0">
                  <a:pos x="120" y="961"/>
                </a:cxn>
                <a:cxn ang="0">
                  <a:pos x="125" y="1002"/>
                </a:cxn>
                <a:cxn ang="0">
                  <a:pos x="149" y="1072"/>
                </a:cxn>
                <a:cxn ang="0">
                  <a:pos x="217" y="1130"/>
                </a:cxn>
                <a:cxn ang="0">
                  <a:pos x="352" y="1139"/>
                </a:cxn>
                <a:cxn ang="0">
                  <a:pos x="482" y="1060"/>
                </a:cxn>
                <a:cxn ang="0">
                  <a:pos x="572" y="925"/>
                </a:cxn>
                <a:cxn ang="0">
                  <a:pos x="624" y="777"/>
                </a:cxn>
                <a:cxn ang="0">
                  <a:pos x="640" y="664"/>
                </a:cxn>
                <a:cxn ang="0">
                  <a:pos x="638" y="613"/>
                </a:cxn>
                <a:cxn ang="0">
                  <a:pos x="612" y="534"/>
                </a:cxn>
                <a:cxn ang="0">
                  <a:pos x="546" y="469"/>
                </a:cxn>
                <a:cxn ang="0">
                  <a:pos x="491" y="0"/>
                </a:cxn>
                <a:cxn ang="0">
                  <a:pos x="666" y="51"/>
                </a:cxn>
                <a:cxn ang="0">
                  <a:pos x="787" y="194"/>
                </a:cxn>
                <a:cxn ang="0">
                  <a:pos x="832" y="415"/>
                </a:cxn>
                <a:cxn ang="0">
                  <a:pos x="815" y="572"/>
                </a:cxn>
                <a:cxn ang="0">
                  <a:pos x="761" y="763"/>
                </a:cxn>
                <a:cxn ang="0">
                  <a:pos x="669" y="949"/>
                </a:cxn>
                <a:cxn ang="0">
                  <a:pos x="536" y="1101"/>
                </a:cxn>
                <a:cxn ang="0">
                  <a:pos x="361" y="1183"/>
                </a:cxn>
                <a:cxn ang="0">
                  <a:pos x="187" y="1173"/>
                </a:cxn>
                <a:cxn ang="0">
                  <a:pos x="75" y="1101"/>
                </a:cxn>
                <a:cxn ang="0">
                  <a:pos x="16" y="999"/>
                </a:cxn>
                <a:cxn ang="0">
                  <a:pos x="0" y="903"/>
                </a:cxn>
                <a:cxn ang="0">
                  <a:pos x="14" y="792"/>
                </a:cxn>
                <a:cxn ang="0">
                  <a:pos x="94" y="625"/>
                </a:cxn>
                <a:cxn ang="0">
                  <a:pos x="260" y="473"/>
                </a:cxn>
                <a:cxn ang="0">
                  <a:pos x="418" y="418"/>
                </a:cxn>
                <a:cxn ang="0">
                  <a:pos x="558" y="437"/>
                </a:cxn>
                <a:cxn ang="0">
                  <a:pos x="645" y="524"/>
                </a:cxn>
                <a:cxn ang="0">
                  <a:pos x="671" y="606"/>
                </a:cxn>
                <a:cxn ang="0">
                  <a:pos x="688" y="534"/>
                </a:cxn>
                <a:cxn ang="0">
                  <a:pos x="714" y="372"/>
                </a:cxn>
                <a:cxn ang="0">
                  <a:pos x="699" y="210"/>
                </a:cxn>
                <a:cxn ang="0">
                  <a:pos x="631" y="92"/>
                </a:cxn>
                <a:cxn ang="0">
                  <a:pos x="527" y="44"/>
                </a:cxn>
                <a:cxn ang="0">
                  <a:pos x="435" y="44"/>
                </a:cxn>
                <a:cxn ang="0">
                  <a:pos x="328" y="92"/>
                </a:cxn>
                <a:cxn ang="0">
                  <a:pos x="274" y="169"/>
                </a:cxn>
                <a:cxn ang="0">
                  <a:pos x="321" y="186"/>
                </a:cxn>
                <a:cxn ang="0">
                  <a:pos x="331" y="247"/>
                </a:cxn>
                <a:cxn ang="0">
                  <a:pos x="276" y="304"/>
                </a:cxn>
                <a:cxn ang="0">
                  <a:pos x="205" y="295"/>
                </a:cxn>
                <a:cxn ang="0">
                  <a:pos x="189" y="254"/>
                </a:cxn>
                <a:cxn ang="0">
                  <a:pos x="205" y="186"/>
                </a:cxn>
                <a:cxn ang="0">
                  <a:pos x="267" y="95"/>
                </a:cxn>
                <a:cxn ang="0">
                  <a:pos x="383" y="17"/>
                </a:cxn>
              </a:cxnLst>
              <a:rect l="0" t="0" r="r" b="b"/>
              <a:pathLst>
                <a:path w="832" h="1190">
                  <a:moveTo>
                    <a:pt x="468" y="452"/>
                  </a:moveTo>
                  <a:lnTo>
                    <a:pt x="409" y="456"/>
                  </a:lnTo>
                  <a:lnTo>
                    <a:pt x="357" y="476"/>
                  </a:lnTo>
                  <a:lnTo>
                    <a:pt x="309" y="505"/>
                  </a:lnTo>
                  <a:lnTo>
                    <a:pt x="267" y="546"/>
                  </a:lnTo>
                  <a:lnTo>
                    <a:pt x="229" y="596"/>
                  </a:lnTo>
                  <a:lnTo>
                    <a:pt x="208" y="633"/>
                  </a:lnTo>
                  <a:lnTo>
                    <a:pt x="187" y="676"/>
                  </a:lnTo>
                  <a:lnTo>
                    <a:pt x="170" y="724"/>
                  </a:lnTo>
                  <a:lnTo>
                    <a:pt x="156" y="775"/>
                  </a:lnTo>
                  <a:lnTo>
                    <a:pt x="144" y="823"/>
                  </a:lnTo>
                  <a:lnTo>
                    <a:pt x="135" y="869"/>
                  </a:lnTo>
                  <a:lnTo>
                    <a:pt x="127" y="910"/>
                  </a:lnTo>
                  <a:lnTo>
                    <a:pt x="123" y="941"/>
                  </a:lnTo>
                  <a:lnTo>
                    <a:pt x="120" y="961"/>
                  </a:lnTo>
                  <a:lnTo>
                    <a:pt x="120" y="970"/>
                  </a:lnTo>
                  <a:lnTo>
                    <a:pt x="123" y="985"/>
                  </a:lnTo>
                  <a:lnTo>
                    <a:pt x="125" y="1002"/>
                  </a:lnTo>
                  <a:lnTo>
                    <a:pt x="130" y="1023"/>
                  </a:lnTo>
                  <a:lnTo>
                    <a:pt x="137" y="1048"/>
                  </a:lnTo>
                  <a:lnTo>
                    <a:pt x="149" y="1072"/>
                  </a:lnTo>
                  <a:lnTo>
                    <a:pt x="168" y="1093"/>
                  </a:lnTo>
                  <a:lnTo>
                    <a:pt x="189" y="1113"/>
                  </a:lnTo>
                  <a:lnTo>
                    <a:pt x="217" y="1130"/>
                  </a:lnTo>
                  <a:lnTo>
                    <a:pt x="253" y="1139"/>
                  </a:lnTo>
                  <a:lnTo>
                    <a:pt x="298" y="1144"/>
                  </a:lnTo>
                  <a:lnTo>
                    <a:pt x="352" y="1139"/>
                  </a:lnTo>
                  <a:lnTo>
                    <a:pt x="399" y="1120"/>
                  </a:lnTo>
                  <a:lnTo>
                    <a:pt x="444" y="1093"/>
                  </a:lnTo>
                  <a:lnTo>
                    <a:pt x="482" y="1060"/>
                  </a:lnTo>
                  <a:lnTo>
                    <a:pt x="517" y="1019"/>
                  </a:lnTo>
                  <a:lnTo>
                    <a:pt x="548" y="973"/>
                  </a:lnTo>
                  <a:lnTo>
                    <a:pt x="572" y="925"/>
                  </a:lnTo>
                  <a:lnTo>
                    <a:pt x="593" y="874"/>
                  </a:lnTo>
                  <a:lnTo>
                    <a:pt x="612" y="826"/>
                  </a:lnTo>
                  <a:lnTo>
                    <a:pt x="624" y="777"/>
                  </a:lnTo>
                  <a:lnTo>
                    <a:pt x="633" y="734"/>
                  </a:lnTo>
                  <a:lnTo>
                    <a:pt x="640" y="695"/>
                  </a:lnTo>
                  <a:lnTo>
                    <a:pt x="640" y="664"/>
                  </a:lnTo>
                  <a:lnTo>
                    <a:pt x="640" y="652"/>
                  </a:lnTo>
                  <a:lnTo>
                    <a:pt x="640" y="635"/>
                  </a:lnTo>
                  <a:lnTo>
                    <a:pt x="638" y="613"/>
                  </a:lnTo>
                  <a:lnTo>
                    <a:pt x="631" y="587"/>
                  </a:lnTo>
                  <a:lnTo>
                    <a:pt x="624" y="560"/>
                  </a:lnTo>
                  <a:lnTo>
                    <a:pt x="612" y="534"/>
                  </a:lnTo>
                  <a:lnTo>
                    <a:pt x="595" y="507"/>
                  </a:lnTo>
                  <a:lnTo>
                    <a:pt x="572" y="485"/>
                  </a:lnTo>
                  <a:lnTo>
                    <a:pt x="546" y="469"/>
                  </a:lnTo>
                  <a:lnTo>
                    <a:pt x="510" y="456"/>
                  </a:lnTo>
                  <a:lnTo>
                    <a:pt x="468" y="452"/>
                  </a:lnTo>
                  <a:close/>
                  <a:moveTo>
                    <a:pt x="491" y="0"/>
                  </a:moveTo>
                  <a:lnTo>
                    <a:pt x="555" y="5"/>
                  </a:lnTo>
                  <a:lnTo>
                    <a:pt x="612" y="22"/>
                  </a:lnTo>
                  <a:lnTo>
                    <a:pt x="666" y="51"/>
                  </a:lnTo>
                  <a:lnTo>
                    <a:pt x="714" y="87"/>
                  </a:lnTo>
                  <a:lnTo>
                    <a:pt x="754" y="136"/>
                  </a:lnTo>
                  <a:lnTo>
                    <a:pt x="787" y="194"/>
                  </a:lnTo>
                  <a:lnTo>
                    <a:pt x="813" y="259"/>
                  </a:lnTo>
                  <a:lnTo>
                    <a:pt x="827" y="333"/>
                  </a:lnTo>
                  <a:lnTo>
                    <a:pt x="832" y="415"/>
                  </a:lnTo>
                  <a:lnTo>
                    <a:pt x="829" y="461"/>
                  </a:lnTo>
                  <a:lnTo>
                    <a:pt x="825" y="514"/>
                  </a:lnTo>
                  <a:lnTo>
                    <a:pt x="815" y="572"/>
                  </a:lnTo>
                  <a:lnTo>
                    <a:pt x="801" y="635"/>
                  </a:lnTo>
                  <a:lnTo>
                    <a:pt x="782" y="698"/>
                  </a:lnTo>
                  <a:lnTo>
                    <a:pt x="761" y="763"/>
                  </a:lnTo>
                  <a:lnTo>
                    <a:pt x="735" y="826"/>
                  </a:lnTo>
                  <a:lnTo>
                    <a:pt x="704" y="888"/>
                  </a:lnTo>
                  <a:lnTo>
                    <a:pt x="669" y="949"/>
                  </a:lnTo>
                  <a:lnTo>
                    <a:pt x="629" y="1007"/>
                  </a:lnTo>
                  <a:lnTo>
                    <a:pt x="584" y="1057"/>
                  </a:lnTo>
                  <a:lnTo>
                    <a:pt x="536" y="1101"/>
                  </a:lnTo>
                  <a:lnTo>
                    <a:pt x="482" y="1139"/>
                  </a:lnTo>
                  <a:lnTo>
                    <a:pt x="423" y="1166"/>
                  </a:lnTo>
                  <a:lnTo>
                    <a:pt x="361" y="1183"/>
                  </a:lnTo>
                  <a:lnTo>
                    <a:pt x="293" y="1190"/>
                  </a:lnTo>
                  <a:lnTo>
                    <a:pt x="236" y="1185"/>
                  </a:lnTo>
                  <a:lnTo>
                    <a:pt x="187" y="1173"/>
                  </a:lnTo>
                  <a:lnTo>
                    <a:pt x="142" y="1154"/>
                  </a:lnTo>
                  <a:lnTo>
                    <a:pt x="106" y="1130"/>
                  </a:lnTo>
                  <a:lnTo>
                    <a:pt x="75" y="1101"/>
                  </a:lnTo>
                  <a:lnTo>
                    <a:pt x="49" y="1067"/>
                  </a:lnTo>
                  <a:lnTo>
                    <a:pt x="31" y="1033"/>
                  </a:lnTo>
                  <a:lnTo>
                    <a:pt x="16" y="999"/>
                  </a:lnTo>
                  <a:lnTo>
                    <a:pt x="7" y="963"/>
                  </a:lnTo>
                  <a:lnTo>
                    <a:pt x="0" y="932"/>
                  </a:lnTo>
                  <a:lnTo>
                    <a:pt x="0" y="903"/>
                  </a:lnTo>
                  <a:lnTo>
                    <a:pt x="0" y="876"/>
                  </a:lnTo>
                  <a:lnTo>
                    <a:pt x="5" y="838"/>
                  </a:lnTo>
                  <a:lnTo>
                    <a:pt x="14" y="792"/>
                  </a:lnTo>
                  <a:lnTo>
                    <a:pt x="31" y="741"/>
                  </a:lnTo>
                  <a:lnTo>
                    <a:pt x="57" y="683"/>
                  </a:lnTo>
                  <a:lnTo>
                    <a:pt x="94" y="625"/>
                  </a:lnTo>
                  <a:lnTo>
                    <a:pt x="144" y="567"/>
                  </a:lnTo>
                  <a:lnTo>
                    <a:pt x="203" y="514"/>
                  </a:lnTo>
                  <a:lnTo>
                    <a:pt x="260" y="473"/>
                  </a:lnTo>
                  <a:lnTo>
                    <a:pt x="314" y="444"/>
                  </a:lnTo>
                  <a:lnTo>
                    <a:pt x="366" y="428"/>
                  </a:lnTo>
                  <a:lnTo>
                    <a:pt x="418" y="418"/>
                  </a:lnTo>
                  <a:lnTo>
                    <a:pt x="468" y="415"/>
                  </a:lnTo>
                  <a:lnTo>
                    <a:pt x="515" y="420"/>
                  </a:lnTo>
                  <a:lnTo>
                    <a:pt x="558" y="437"/>
                  </a:lnTo>
                  <a:lnTo>
                    <a:pt x="593" y="459"/>
                  </a:lnTo>
                  <a:lnTo>
                    <a:pt x="621" y="490"/>
                  </a:lnTo>
                  <a:lnTo>
                    <a:pt x="645" y="524"/>
                  </a:lnTo>
                  <a:lnTo>
                    <a:pt x="659" y="565"/>
                  </a:lnTo>
                  <a:lnTo>
                    <a:pt x="671" y="606"/>
                  </a:lnTo>
                  <a:lnTo>
                    <a:pt x="671" y="606"/>
                  </a:lnTo>
                  <a:lnTo>
                    <a:pt x="671" y="606"/>
                  </a:lnTo>
                  <a:lnTo>
                    <a:pt x="671" y="606"/>
                  </a:lnTo>
                  <a:lnTo>
                    <a:pt x="688" y="534"/>
                  </a:lnTo>
                  <a:lnTo>
                    <a:pt x="702" y="471"/>
                  </a:lnTo>
                  <a:lnTo>
                    <a:pt x="709" y="418"/>
                  </a:lnTo>
                  <a:lnTo>
                    <a:pt x="714" y="372"/>
                  </a:lnTo>
                  <a:lnTo>
                    <a:pt x="716" y="331"/>
                  </a:lnTo>
                  <a:lnTo>
                    <a:pt x="711" y="266"/>
                  </a:lnTo>
                  <a:lnTo>
                    <a:pt x="699" y="210"/>
                  </a:lnTo>
                  <a:lnTo>
                    <a:pt x="683" y="165"/>
                  </a:lnTo>
                  <a:lnTo>
                    <a:pt x="659" y="124"/>
                  </a:lnTo>
                  <a:lnTo>
                    <a:pt x="631" y="92"/>
                  </a:lnTo>
                  <a:lnTo>
                    <a:pt x="598" y="70"/>
                  </a:lnTo>
                  <a:lnTo>
                    <a:pt x="565" y="54"/>
                  </a:lnTo>
                  <a:lnTo>
                    <a:pt x="527" y="44"/>
                  </a:lnTo>
                  <a:lnTo>
                    <a:pt x="489" y="39"/>
                  </a:lnTo>
                  <a:lnTo>
                    <a:pt x="465" y="42"/>
                  </a:lnTo>
                  <a:lnTo>
                    <a:pt x="435" y="44"/>
                  </a:lnTo>
                  <a:lnTo>
                    <a:pt x="402" y="54"/>
                  </a:lnTo>
                  <a:lnTo>
                    <a:pt x="364" y="68"/>
                  </a:lnTo>
                  <a:lnTo>
                    <a:pt x="328" y="92"/>
                  </a:lnTo>
                  <a:lnTo>
                    <a:pt x="293" y="124"/>
                  </a:lnTo>
                  <a:lnTo>
                    <a:pt x="260" y="169"/>
                  </a:lnTo>
                  <a:lnTo>
                    <a:pt x="274" y="169"/>
                  </a:lnTo>
                  <a:lnTo>
                    <a:pt x="291" y="172"/>
                  </a:lnTo>
                  <a:lnTo>
                    <a:pt x="307" y="177"/>
                  </a:lnTo>
                  <a:lnTo>
                    <a:pt x="321" y="186"/>
                  </a:lnTo>
                  <a:lnTo>
                    <a:pt x="331" y="201"/>
                  </a:lnTo>
                  <a:lnTo>
                    <a:pt x="335" y="225"/>
                  </a:lnTo>
                  <a:lnTo>
                    <a:pt x="331" y="247"/>
                  </a:lnTo>
                  <a:lnTo>
                    <a:pt x="319" y="271"/>
                  </a:lnTo>
                  <a:lnTo>
                    <a:pt x="300" y="290"/>
                  </a:lnTo>
                  <a:lnTo>
                    <a:pt x="276" y="304"/>
                  </a:lnTo>
                  <a:lnTo>
                    <a:pt x="248" y="309"/>
                  </a:lnTo>
                  <a:lnTo>
                    <a:pt x="224" y="304"/>
                  </a:lnTo>
                  <a:lnTo>
                    <a:pt x="205" y="295"/>
                  </a:lnTo>
                  <a:lnTo>
                    <a:pt x="196" y="283"/>
                  </a:lnTo>
                  <a:lnTo>
                    <a:pt x="189" y="268"/>
                  </a:lnTo>
                  <a:lnTo>
                    <a:pt x="189" y="254"/>
                  </a:lnTo>
                  <a:lnTo>
                    <a:pt x="191" y="237"/>
                  </a:lnTo>
                  <a:lnTo>
                    <a:pt x="196" y="215"/>
                  </a:lnTo>
                  <a:lnTo>
                    <a:pt x="205" y="186"/>
                  </a:lnTo>
                  <a:lnTo>
                    <a:pt x="222" y="157"/>
                  </a:lnTo>
                  <a:lnTo>
                    <a:pt x="241" y="126"/>
                  </a:lnTo>
                  <a:lnTo>
                    <a:pt x="267" y="95"/>
                  </a:lnTo>
                  <a:lnTo>
                    <a:pt x="300" y="63"/>
                  </a:lnTo>
                  <a:lnTo>
                    <a:pt x="338" y="39"/>
                  </a:lnTo>
                  <a:lnTo>
                    <a:pt x="383" y="17"/>
                  </a:lnTo>
                  <a:lnTo>
                    <a:pt x="432" y="5"/>
                  </a:lnTo>
                  <a:lnTo>
                    <a:pt x="49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8"/>
            <p:cNvSpPr>
              <a:spLocks noEditPoints="1"/>
            </p:cNvSpPr>
            <p:nvPr/>
          </p:nvSpPr>
          <p:spPr bwMode="auto">
            <a:xfrm>
              <a:off x="2834" y="2883"/>
              <a:ext cx="830" cy="1450"/>
            </a:xfrm>
            <a:custGeom>
              <a:avLst/>
              <a:gdLst/>
              <a:ahLst/>
              <a:cxnLst>
                <a:cxn ang="0">
                  <a:pos x="352" y="1105"/>
                </a:cxn>
                <a:cxn ang="0">
                  <a:pos x="485" y="1069"/>
                </a:cxn>
                <a:cxn ang="0">
                  <a:pos x="589" y="997"/>
                </a:cxn>
                <a:cxn ang="0">
                  <a:pos x="664" y="895"/>
                </a:cxn>
                <a:cxn ang="0">
                  <a:pos x="711" y="780"/>
                </a:cxn>
                <a:cxn ang="0">
                  <a:pos x="726" y="664"/>
                </a:cxn>
                <a:cxn ang="0">
                  <a:pos x="711" y="570"/>
                </a:cxn>
                <a:cxn ang="0">
                  <a:pos x="667" y="502"/>
                </a:cxn>
                <a:cxn ang="0">
                  <a:pos x="600" y="459"/>
                </a:cxn>
                <a:cxn ang="0">
                  <a:pos x="518" y="439"/>
                </a:cxn>
                <a:cxn ang="0">
                  <a:pos x="407" y="454"/>
                </a:cxn>
                <a:cxn ang="0">
                  <a:pos x="291" y="509"/>
                </a:cxn>
                <a:cxn ang="0">
                  <a:pos x="201" y="596"/>
                </a:cxn>
                <a:cxn ang="0">
                  <a:pos x="139" y="705"/>
                </a:cxn>
                <a:cxn ang="0">
                  <a:pos x="109" y="823"/>
                </a:cxn>
                <a:cxn ang="0">
                  <a:pos x="109" y="932"/>
                </a:cxn>
                <a:cxn ang="0">
                  <a:pos x="137" y="1009"/>
                </a:cxn>
                <a:cxn ang="0">
                  <a:pos x="187" y="1062"/>
                </a:cxn>
                <a:cxn ang="0">
                  <a:pos x="248" y="1093"/>
                </a:cxn>
                <a:cxn ang="0">
                  <a:pos x="314" y="1105"/>
                </a:cxn>
                <a:cxn ang="0">
                  <a:pos x="603" y="0"/>
                </a:cxn>
                <a:cxn ang="0">
                  <a:pos x="612" y="5"/>
                </a:cxn>
                <a:cxn ang="0">
                  <a:pos x="617" y="10"/>
                </a:cxn>
                <a:cxn ang="0">
                  <a:pos x="619" y="15"/>
                </a:cxn>
                <a:cxn ang="0">
                  <a:pos x="619" y="20"/>
                </a:cxn>
                <a:cxn ang="0">
                  <a:pos x="617" y="27"/>
                </a:cxn>
                <a:cxn ang="0">
                  <a:pos x="615" y="36"/>
                </a:cxn>
                <a:cxn ang="0">
                  <a:pos x="615" y="39"/>
                </a:cxn>
                <a:cxn ang="0">
                  <a:pos x="589" y="413"/>
                </a:cxn>
                <a:cxn ang="0">
                  <a:pos x="690" y="451"/>
                </a:cxn>
                <a:cxn ang="0">
                  <a:pos x="761" y="509"/>
                </a:cxn>
                <a:cxn ang="0">
                  <a:pos x="806" y="582"/>
                </a:cxn>
                <a:cxn ang="0">
                  <a:pos x="827" y="659"/>
                </a:cxn>
                <a:cxn ang="0">
                  <a:pos x="823" y="770"/>
                </a:cxn>
                <a:cxn ang="0">
                  <a:pos x="761" y="907"/>
                </a:cxn>
                <a:cxn ang="0">
                  <a:pos x="652" y="1023"/>
                </a:cxn>
                <a:cxn ang="0">
                  <a:pos x="511" y="1105"/>
                </a:cxn>
                <a:cxn ang="0">
                  <a:pos x="345" y="1141"/>
                </a:cxn>
                <a:cxn ang="0">
                  <a:pos x="281" y="1400"/>
                </a:cxn>
                <a:cxn ang="0">
                  <a:pos x="272" y="1438"/>
                </a:cxn>
                <a:cxn ang="0">
                  <a:pos x="265" y="1448"/>
                </a:cxn>
                <a:cxn ang="0">
                  <a:pos x="258" y="1450"/>
                </a:cxn>
                <a:cxn ang="0">
                  <a:pos x="248" y="1450"/>
                </a:cxn>
                <a:cxn ang="0">
                  <a:pos x="239" y="1448"/>
                </a:cxn>
                <a:cxn ang="0">
                  <a:pos x="234" y="1441"/>
                </a:cxn>
                <a:cxn ang="0">
                  <a:pos x="236" y="1424"/>
                </a:cxn>
                <a:cxn ang="0">
                  <a:pos x="248" y="1373"/>
                </a:cxn>
                <a:cxn ang="0">
                  <a:pos x="269" y="1291"/>
                </a:cxn>
                <a:cxn ang="0">
                  <a:pos x="303" y="1141"/>
                </a:cxn>
                <a:cxn ang="0">
                  <a:pos x="175" y="1112"/>
                </a:cxn>
                <a:cxn ang="0">
                  <a:pos x="80" y="1047"/>
                </a:cxn>
                <a:cxn ang="0">
                  <a:pos x="21" y="958"/>
                </a:cxn>
                <a:cxn ang="0">
                  <a:pos x="0" y="850"/>
                </a:cxn>
                <a:cxn ang="0">
                  <a:pos x="33" y="705"/>
                </a:cxn>
                <a:cxn ang="0">
                  <a:pos x="121" y="577"/>
                </a:cxn>
                <a:cxn ang="0">
                  <a:pos x="248" y="476"/>
                </a:cxn>
                <a:cxn ang="0">
                  <a:pos x="402" y="415"/>
                </a:cxn>
                <a:cxn ang="0">
                  <a:pos x="577" y="32"/>
                </a:cxn>
                <a:cxn ang="0">
                  <a:pos x="584" y="12"/>
                </a:cxn>
                <a:cxn ang="0">
                  <a:pos x="589" y="3"/>
                </a:cxn>
                <a:cxn ang="0">
                  <a:pos x="603" y="0"/>
                </a:cxn>
              </a:cxnLst>
              <a:rect l="0" t="0" r="r" b="b"/>
              <a:pathLst>
                <a:path w="830" h="1450">
                  <a:moveTo>
                    <a:pt x="518" y="439"/>
                  </a:moveTo>
                  <a:lnTo>
                    <a:pt x="352" y="1105"/>
                  </a:lnTo>
                  <a:lnTo>
                    <a:pt x="421" y="1093"/>
                  </a:lnTo>
                  <a:lnTo>
                    <a:pt x="485" y="1069"/>
                  </a:lnTo>
                  <a:lnTo>
                    <a:pt x="539" y="1038"/>
                  </a:lnTo>
                  <a:lnTo>
                    <a:pt x="589" y="997"/>
                  </a:lnTo>
                  <a:lnTo>
                    <a:pt x="629" y="948"/>
                  </a:lnTo>
                  <a:lnTo>
                    <a:pt x="664" y="895"/>
                  </a:lnTo>
                  <a:lnTo>
                    <a:pt x="690" y="840"/>
                  </a:lnTo>
                  <a:lnTo>
                    <a:pt x="711" y="780"/>
                  </a:lnTo>
                  <a:lnTo>
                    <a:pt x="723" y="722"/>
                  </a:lnTo>
                  <a:lnTo>
                    <a:pt x="726" y="664"/>
                  </a:lnTo>
                  <a:lnTo>
                    <a:pt x="721" y="613"/>
                  </a:lnTo>
                  <a:lnTo>
                    <a:pt x="711" y="570"/>
                  </a:lnTo>
                  <a:lnTo>
                    <a:pt x="693" y="533"/>
                  </a:lnTo>
                  <a:lnTo>
                    <a:pt x="667" y="502"/>
                  </a:lnTo>
                  <a:lnTo>
                    <a:pt x="636" y="476"/>
                  </a:lnTo>
                  <a:lnTo>
                    <a:pt x="600" y="459"/>
                  </a:lnTo>
                  <a:lnTo>
                    <a:pt x="560" y="447"/>
                  </a:lnTo>
                  <a:lnTo>
                    <a:pt x="518" y="439"/>
                  </a:lnTo>
                  <a:close/>
                  <a:moveTo>
                    <a:pt x="475" y="439"/>
                  </a:moveTo>
                  <a:lnTo>
                    <a:pt x="407" y="454"/>
                  </a:lnTo>
                  <a:lnTo>
                    <a:pt x="345" y="476"/>
                  </a:lnTo>
                  <a:lnTo>
                    <a:pt x="291" y="509"/>
                  </a:lnTo>
                  <a:lnTo>
                    <a:pt x="243" y="550"/>
                  </a:lnTo>
                  <a:lnTo>
                    <a:pt x="201" y="596"/>
                  </a:lnTo>
                  <a:lnTo>
                    <a:pt x="168" y="649"/>
                  </a:lnTo>
                  <a:lnTo>
                    <a:pt x="139" y="705"/>
                  </a:lnTo>
                  <a:lnTo>
                    <a:pt x="121" y="765"/>
                  </a:lnTo>
                  <a:lnTo>
                    <a:pt x="109" y="823"/>
                  </a:lnTo>
                  <a:lnTo>
                    <a:pt x="104" y="881"/>
                  </a:lnTo>
                  <a:lnTo>
                    <a:pt x="109" y="932"/>
                  </a:lnTo>
                  <a:lnTo>
                    <a:pt x="121" y="975"/>
                  </a:lnTo>
                  <a:lnTo>
                    <a:pt x="137" y="1009"/>
                  </a:lnTo>
                  <a:lnTo>
                    <a:pt x="161" y="1040"/>
                  </a:lnTo>
                  <a:lnTo>
                    <a:pt x="187" y="1062"/>
                  </a:lnTo>
                  <a:lnTo>
                    <a:pt x="215" y="1081"/>
                  </a:lnTo>
                  <a:lnTo>
                    <a:pt x="248" y="1093"/>
                  </a:lnTo>
                  <a:lnTo>
                    <a:pt x="281" y="1100"/>
                  </a:lnTo>
                  <a:lnTo>
                    <a:pt x="314" y="1105"/>
                  </a:lnTo>
                  <a:lnTo>
                    <a:pt x="475" y="439"/>
                  </a:lnTo>
                  <a:close/>
                  <a:moveTo>
                    <a:pt x="603" y="0"/>
                  </a:moveTo>
                  <a:lnTo>
                    <a:pt x="607" y="3"/>
                  </a:lnTo>
                  <a:lnTo>
                    <a:pt x="612" y="5"/>
                  </a:lnTo>
                  <a:lnTo>
                    <a:pt x="617" y="8"/>
                  </a:lnTo>
                  <a:lnTo>
                    <a:pt x="617" y="10"/>
                  </a:lnTo>
                  <a:lnTo>
                    <a:pt x="619" y="12"/>
                  </a:lnTo>
                  <a:lnTo>
                    <a:pt x="619" y="15"/>
                  </a:lnTo>
                  <a:lnTo>
                    <a:pt x="619" y="17"/>
                  </a:lnTo>
                  <a:lnTo>
                    <a:pt x="619" y="20"/>
                  </a:lnTo>
                  <a:lnTo>
                    <a:pt x="617" y="22"/>
                  </a:lnTo>
                  <a:lnTo>
                    <a:pt x="617" y="27"/>
                  </a:lnTo>
                  <a:lnTo>
                    <a:pt x="615" y="32"/>
                  </a:lnTo>
                  <a:lnTo>
                    <a:pt x="615" y="36"/>
                  </a:lnTo>
                  <a:lnTo>
                    <a:pt x="615" y="39"/>
                  </a:lnTo>
                  <a:lnTo>
                    <a:pt x="615" y="39"/>
                  </a:lnTo>
                  <a:lnTo>
                    <a:pt x="527" y="406"/>
                  </a:lnTo>
                  <a:lnTo>
                    <a:pt x="589" y="413"/>
                  </a:lnTo>
                  <a:lnTo>
                    <a:pt x="643" y="430"/>
                  </a:lnTo>
                  <a:lnTo>
                    <a:pt x="690" y="451"/>
                  </a:lnTo>
                  <a:lnTo>
                    <a:pt x="728" y="478"/>
                  </a:lnTo>
                  <a:lnTo>
                    <a:pt x="761" y="509"/>
                  </a:lnTo>
                  <a:lnTo>
                    <a:pt x="787" y="543"/>
                  </a:lnTo>
                  <a:lnTo>
                    <a:pt x="806" y="582"/>
                  </a:lnTo>
                  <a:lnTo>
                    <a:pt x="820" y="618"/>
                  </a:lnTo>
                  <a:lnTo>
                    <a:pt x="827" y="659"/>
                  </a:lnTo>
                  <a:lnTo>
                    <a:pt x="830" y="698"/>
                  </a:lnTo>
                  <a:lnTo>
                    <a:pt x="823" y="770"/>
                  </a:lnTo>
                  <a:lnTo>
                    <a:pt x="799" y="840"/>
                  </a:lnTo>
                  <a:lnTo>
                    <a:pt x="761" y="907"/>
                  </a:lnTo>
                  <a:lnTo>
                    <a:pt x="714" y="968"/>
                  </a:lnTo>
                  <a:lnTo>
                    <a:pt x="652" y="1023"/>
                  </a:lnTo>
                  <a:lnTo>
                    <a:pt x="586" y="1069"/>
                  </a:lnTo>
                  <a:lnTo>
                    <a:pt x="511" y="1105"/>
                  </a:lnTo>
                  <a:lnTo>
                    <a:pt x="430" y="1129"/>
                  </a:lnTo>
                  <a:lnTo>
                    <a:pt x="345" y="1141"/>
                  </a:lnTo>
                  <a:lnTo>
                    <a:pt x="286" y="1380"/>
                  </a:lnTo>
                  <a:lnTo>
                    <a:pt x="281" y="1400"/>
                  </a:lnTo>
                  <a:lnTo>
                    <a:pt x="277" y="1419"/>
                  </a:lnTo>
                  <a:lnTo>
                    <a:pt x="272" y="1438"/>
                  </a:lnTo>
                  <a:lnTo>
                    <a:pt x="269" y="1445"/>
                  </a:lnTo>
                  <a:lnTo>
                    <a:pt x="265" y="1448"/>
                  </a:lnTo>
                  <a:lnTo>
                    <a:pt x="262" y="1450"/>
                  </a:lnTo>
                  <a:lnTo>
                    <a:pt x="258" y="1450"/>
                  </a:lnTo>
                  <a:lnTo>
                    <a:pt x="251" y="1450"/>
                  </a:lnTo>
                  <a:lnTo>
                    <a:pt x="248" y="1450"/>
                  </a:lnTo>
                  <a:lnTo>
                    <a:pt x="243" y="1450"/>
                  </a:lnTo>
                  <a:lnTo>
                    <a:pt x="239" y="1448"/>
                  </a:lnTo>
                  <a:lnTo>
                    <a:pt x="236" y="1445"/>
                  </a:lnTo>
                  <a:lnTo>
                    <a:pt x="234" y="1441"/>
                  </a:lnTo>
                  <a:lnTo>
                    <a:pt x="234" y="1433"/>
                  </a:lnTo>
                  <a:lnTo>
                    <a:pt x="236" y="1424"/>
                  </a:lnTo>
                  <a:lnTo>
                    <a:pt x="241" y="1402"/>
                  </a:lnTo>
                  <a:lnTo>
                    <a:pt x="248" y="1373"/>
                  </a:lnTo>
                  <a:lnTo>
                    <a:pt x="258" y="1334"/>
                  </a:lnTo>
                  <a:lnTo>
                    <a:pt x="269" y="1291"/>
                  </a:lnTo>
                  <a:lnTo>
                    <a:pt x="286" y="1216"/>
                  </a:lnTo>
                  <a:lnTo>
                    <a:pt x="303" y="1141"/>
                  </a:lnTo>
                  <a:lnTo>
                    <a:pt x="236" y="1132"/>
                  </a:lnTo>
                  <a:lnTo>
                    <a:pt x="175" y="1112"/>
                  </a:lnTo>
                  <a:lnTo>
                    <a:pt x="123" y="1084"/>
                  </a:lnTo>
                  <a:lnTo>
                    <a:pt x="80" y="1047"/>
                  </a:lnTo>
                  <a:lnTo>
                    <a:pt x="45" y="1004"/>
                  </a:lnTo>
                  <a:lnTo>
                    <a:pt x="21" y="958"/>
                  </a:lnTo>
                  <a:lnTo>
                    <a:pt x="5" y="905"/>
                  </a:lnTo>
                  <a:lnTo>
                    <a:pt x="0" y="850"/>
                  </a:lnTo>
                  <a:lnTo>
                    <a:pt x="9" y="775"/>
                  </a:lnTo>
                  <a:lnTo>
                    <a:pt x="33" y="705"/>
                  </a:lnTo>
                  <a:lnTo>
                    <a:pt x="71" y="637"/>
                  </a:lnTo>
                  <a:lnTo>
                    <a:pt x="121" y="577"/>
                  </a:lnTo>
                  <a:lnTo>
                    <a:pt x="180" y="521"/>
                  </a:lnTo>
                  <a:lnTo>
                    <a:pt x="248" y="476"/>
                  </a:lnTo>
                  <a:lnTo>
                    <a:pt x="321" y="439"/>
                  </a:lnTo>
                  <a:lnTo>
                    <a:pt x="402" y="415"/>
                  </a:lnTo>
                  <a:lnTo>
                    <a:pt x="485" y="406"/>
                  </a:lnTo>
                  <a:lnTo>
                    <a:pt x="577" y="32"/>
                  </a:lnTo>
                  <a:lnTo>
                    <a:pt x="579" y="20"/>
                  </a:lnTo>
                  <a:lnTo>
                    <a:pt x="584" y="12"/>
                  </a:lnTo>
                  <a:lnTo>
                    <a:pt x="586" y="8"/>
                  </a:lnTo>
                  <a:lnTo>
                    <a:pt x="589" y="3"/>
                  </a:lnTo>
                  <a:lnTo>
                    <a:pt x="596" y="0"/>
                  </a:lnTo>
                  <a:lnTo>
                    <a:pt x="6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
            <p:cNvSpPr>
              <a:spLocks noEditPoints="1"/>
            </p:cNvSpPr>
            <p:nvPr/>
          </p:nvSpPr>
          <p:spPr bwMode="auto">
            <a:xfrm>
              <a:off x="4221" y="3412"/>
              <a:ext cx="1052" cy="376"/>
            </a:xfrm>
            <a:custGeom>
              <a:avLst/>
              <a:gdLst/>
              <a:ahLst/>
              <a:cxnLst>
                <a:cxn ang="0">
                  <a:pos x="52" y="313"/>
                </a:cxn>
                <a:cxn ang="0">
                  <a:pos x="998" y="313"/>
                </a:cxn>
                <a:cxn ang="0">
                  <a:pos x="1012" y="313"/>
                </a:cxn>
                <a:cxn ang="0">
                  <a:pos x="1029" y="313"/>
                </a:cxn>
                <a:cxn ang="0">
                  <a:pos x="1040" y="321"/>
                </a:cxn>
                <a:cxn ang="0">
                  <a:pos x="1050" y="330"/>
                </a:cxn>
                <a:cxn ang="0">
                  <a:pos x="1052" y="345"/>
                </a:cxn>
                <a:cxn ang="0">
                  <a:pos x="1050" y="359"/>
                </a:cxn>
                <a:cxn ang="0">
                  <a:pos x="1040" y="369"/>
                </a:cxn>
                <a:cxn ang="0">
                  <a:pos x="1029" y="374"/>
                </a:cxn>
                <a:cxn ang="0">
                  <a:pos x="1014" y="376"/>
                </a:cxn>
                <a:cxn ang="0">
                  <a:pos x="1000" y="376"/>
                </a:cxn>
                <a:cxn ang="0">
                  <a:pos x="52" y="376"/>
                </a:cxn>
                <a:cxn ang="0">
                  <a:pos x="38" y="376"/>
                </a:cxn>
                <a:cxn ang="0">
                  <a:pos x="24" y="374"/>
                </a:cxn>
                <a:cxn ang="0">
                  <a:pos x="12" y="369"/>
                </a:cxn>
                <a:cxn ang="0">
                  <a:pos x="3" y="359"/>
                </a:cxn>
                <a:cxn ang="0">
                  <a:pos x="0" y="345"/>
                </a:cxn>
                <a:cxn ang="0">
                  <a:pos x="3" y="330"/>
                </a:cxn>
                <a:cxn ang="0">
                  <a:pos x="12" y="321"/>
                </a:cxn>
                <a:cxn ang="0">
                  <a:pos x="24" y="313"/>
                </a:cxn>
                <a:cxn ang="0">
                  <a:pos x="38" y="313"/>
                </a:cxn>
                <a:cxn ang="0">
                  <a:pos x="52" y="313"/>
                </a:cxn>
                <a:cxn ang="0">
                  <a:pos x="52" y="0"/>
                </a:cxn>
                <a:cxn ang="0">
                  <a:pos x="1000" y="0"/>
                </a:cxn>
                <a:cxn ang="0">
                  <a:pos x="1014" y="0"/>
                </a:cxn>
                <a:cxn ang="0">
                  <a:pos x="1029" y="2"/>
                </a:cxn>
                <a:cxn ang="0">
                  <a:pos x="1040" y="7"/>
                </a:cxn>
                <a:cxn ang="0">
                  <a:pos x="1050" y="17"/>
                </a:cxn>
                <a:cxn ang="0">
                  <a:pos x="1052" y="31"/>
                </a:cxn>
                <a:cxn ang="0">
                  <a:pos x="1050" y="45"/>
                </a:cxn>
                <a:cxn ang="0">
                  <a:pos x="1040" y="58"/>
                </a:cxn>
                <a:cxn ang="0">
                  <a:pos x="1029" y="62"/>
                </a:cxn>
                <a:cxn ang="0">
                  <a:pos x="1012" y="62"/>
                </a:cxn>
                <a:cxn ang="0">
                  <a:pos x="998" y="62"/>
                </a:cxn>
                <a:cxn ang="0">
                  <a:pos x="52" y="62"/>
                </a:cxn>
                <a:cxn ang="0">
                  <a:pos x="38" y="62"/>
                </a:cxn>
                <a:cxn ang="0">
                  <a:pos x="24" y="62"/>
                </a:cxn>
                <a:cxn ang="0">
                  <a:pos x="12" y="58"/>
                </a:cxn>
                <a:cxn ang="0">
                  <a:pos x="3" y="45"/>
                </a:cxn>
                <a:cxn ang="0">
                  <a:pos x="0" y="31"/>
                </a:cxn>
                <a:cxn ang="0">
                  <a:pos x="3" y="17"/>
                </a:cxn>
                <a:cxn ang="0">
                  <a:pos x="12" y="7"/>
                </a:cxn>
                <a:cxn ang="0">
                  <a:pos x="24" y="2"/>
                </a:cxn>
                <a:cxn ang="0">
                  <a:pos x="38" y="0"/>
                </a:cxn>
                <a:cxn ang="0">
                  <a:pos x="52" y="0"/>
                </a:cxn>
              </a:cxnLst>
              <a:rect l="0" t="0" r="r" b="b"/>
              <a:pathLst>
                <a:path w="1052" h="376">
                  <a:moveTo>
                    <a:pt x="52" y="313"/>
                  </a:moveTo>
                  <a:lnTo>
                    <a:pt x="998" y="313"/>
                  </a:lnTo>
                  <a:lnTo>
                    <a:pt x="1012" y="313"/>
                  </a:lnTo>
                  <a:lnTo>
                    <a:pt x="1029" y="313"/>
                  </a:lnTo>
                  <a:lnTo>
                    <a:pt x="1040" y="321"/>
                  </a:lnTo>
                  <a:lnTo>
                    <a:pt x="1050" y="330"/>
                  </a:lnTo>
                  <a:lnTo>
                    <a:pt x="1052" y="345"/>
                  </a:lnTo>
                  <a:lnTo>
                    <a:pt x="1050" y="359"/>
                  </a:lnTo>
                  <a:lnTo>
                    <a:pt x="1040" y="369"/>
                  </a:lnTo>
                  <a:lnTo>
                    <a:pt x="1029" y="374"/>
                  </a:lnTo>
                  <a:lnTo>
                    <a:pt x="1014" y="376"/>
                  </a:lnTo>
                  <a:lnTo>
                    <a:pt x="1000" y="376"/>
                  </a:lnTo>
                  <a:lnTo>
                    <a:pt x="52" y="376"/>
                  </a:lnTo>
                  <a:lnTo>
                    <a:pt x="38" y="376"/>
                  </a:lnTo>
                  <a:lnTo>
                    <a:pt x="24" y="374"/>
                  </a:lnTo>
                  <a:lnTo>
                    <a:pt x="12" y="369"/>
                  </a:lnTo>
                  <a:lnTo>
                    <a:pt x="3" y="359"/>
                  </a:lnTo>
                  <a:lnTo>
                    <a:pt x="0" y="345"/>
                  </a:lnTo>
                  <a:lnTo>
                    <a:pt x="3" y="330"/>
                  </a:lnTo>
                  <a:lnTo>
                    <a:pt x="12" y="321"/>
                  </a:lnTo>
                  <a:lnTo>
                    <a:pt x="24" y="313"/>
                  </a:lnTo>
                  <a:lnTo>
                    <a:pt x="38" y="313"/>
                  </a:lnTo>
                  <a:lnTo>
                    <a:pt x="52" y="313"/>
                  </a:lnTo>
                  <a:close/>
                  <a:moveTo>
                    <a:pt x="52" y="0"/>
                  </a:moveTo>
                  <a:lnTo>
                    <a:pt x="1000" y="0"/>
                  </a:lnTo>
                  <a:lnTo>
                    <a:pt x="1014" y="0"/>
                  </a:lnTo>
                  <a:lnTo>
                    <a:pt x="1029" y="2"/>
                  </a:lnTo>
                  <a:lnTo>
                    <a:pt x="1040" y="7"/>
                  </a:lnTo>
                  <a:lnTo>
                    <a:pt x="1050" y="17"/>
                  </a:lnTo>
                  <a:lnTo>
                    <a:pt x="1052" y="31"/>
                  </a:lnTo>
                  <a:lnTo>
                    <a:pt x="1050" y="45"/>
                  </a:lnTo>
                  <a:lnTo>
                    <a:pt x="1040" y="58"/>
                  </a:lnTo>
                  <a:lnTo>
                    <a:pt x="1029" y="62"/>
                  </a:lnTo>
                  <a:lnTo>
                    <a:pt x="1012" y="62"/>
                  </a:lnTo>
                  <a:lnTo>
                    <a:pt x="998" y="62"/>
                  </a:lnTo>
                  <a:lnTo>
                    <a:pt x="52" y="62"/>
                  </a:lnTo>
                  <a:lnTo>
                    <a:pt x="38" y="62"/>
                  </a:lnTo>
                  <a:lnTo>
                    <a:pt x="24" y="62"/>
                  </a:lnTo>
                  <a:lnTo>
                    <a:pt x="12" y="58"/>
                  </a:lnTo>
                  <a:lnTo>
                    <a:pt x="3" y="45"/>
                  </a:lnTo>
                  <a:lnTo>
                    <a:pt x="0" y="31"/>
                  </a:lnTo>
                  <a:lnTo>
                    <a:pt x="3" y="17"/>
                  </a:lnTo>
                  <a:lnTo>
                    <a:pt x="12" y="7"/>
                  </a:lnTo>
                  <a:lnTo>
                    <a:pt x="24" y="2"/>
                  </a:lnTo>
                  <a:lnTo>
                    <a:pt x="38"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0"/>
            <p:cNvSpPr>
              <a:spLocks noEditPoints="1"/>
            </p:cNvSpPr>
            <p:nvPr/>
          </p:nvSpPr>
          <p:spPr bwMode="auto">
            <a:xfrm>
              <a:off x="6067" y="2512"/>
              <a:ext cx="244" cy="769"/>
            </a:xfrm>
            <a:custGeom>
              <a:avLst/>
              <a:gdLst/>
              <a:ahLst/>
              <a:cxnLst>
                <a:cxn ang="0">
                  <a:pos x="168" y="268"/>
                </a:cxn>
                <a:cxn ang="0">
                  <a:pos x="168" y="680"/>
                </a:cxn>
                <a:cxn ang="0">
                  <a:pos x="171" y="704"/>
                </a:cxn>
                <a:cxn ang="0">
                  <a:pos x="175" y="719"/>
                </a:cxn>
                <a:cxn ang="0">
                  <a:pos x="190" y="726"/>
                </a:cxn>
                <a:cxn ang="0">
                  <a:pos x="211" y="728"/>
                </a:cxn>
                <a:cxn ang="0">
                  <a:pos x="244" y="728"/>
                </a:cxn>
                <a:cxn ang="0">
                  <a:pos x="244" y="769"/>
                </a:cxn>
                <a:cxn ang="0">
                  <a:pos x="185" y="767"/>
                </a:cxn>
                <a:cxn ang="0">
                  <a:pos x="126" y="765"/>
                </a:cxn>
                <a:cxn ang="0">
                  <a:pos x="102" y="765"/>
                </a:cxn>
                <a:cxn ang="0">
                  <a:pos x="74" y="767"/>
                </a:cxn>
                <a:cxn ang="0">
                  <a:pos x="48" y="767"/>
                </a:cxn>
                <a:cxn ang="0">
                  <a:pos x="24" y="769"/>
                </a:cxn>
                <a:cxn ang="0">
                  <a:pos x="8" y="769"/>
                </a:cxn>
                <a:cxn ang="0">
                  <a:pos x="0" y="769"/>
                </a:cxn>
                <a:cxn ang="0">
                  <a:pos x="0" y="728"/>
                </a:cxn>
                <a:cxn ang="0">
                  <a:pos x="38" y="728"/>
                </a:cxn>
                <a:cxn ang="0">
                  <a:pos x="62" y="726"/>
                </a:cxn>
                <a:cxn ang="0">
                  <a:pos x="76" y="719"/>
                </a:cxn>
                <a:cxn ang="0">
                  <a:pos x="83" y="704"/>
                </a:cxn>
                <a:cxn ang="0">
                  <a:pos x="83" y="678"/>
                </a:cxn>
                <a:cxn ang="0">
                  <a:pos x="83" y="381"/>
                </a:cxn>
                <a:cxn ang="0">
                  <a:pos x="83" y="354"/>
                </a:cxn>
                <a:cxn ang="0">
                  <a:pos x="76" y="335"/>
                </a:cxn>
                <a:cxn ang="0">
                  <a:pos x="62" y="325"/>
                </a:cxn>
                <a:cxn ang="0">
                  <a:pos x="41" y="321"/>
                </a:cxn>
                <a:cxn ang="0">
                  <a:pos x="5" y="321"/>
                </a:cxn>
                <a:cxn ang="0">
                  <a:pos x="5" y="280"/>
                </a:cxn>
                <a:cxn ang="0">
                  <a:pos x="5" y="280"/>
                </a:cxn>
                <a:cxn ang="0">
                  <a:pos x="168" y="268"/>
                </a:cxn>
                <a:cxn ang="0">
                  <a:pos x="109" y="0"/>
                </a:cxn>
                <a:cxn ang="0">
                  <a:pos x="135" y="7"/>
                </a:cxn>
                <a:cxn ang="0">
                  <a:pos x="156" y="19"/>
                </a:cxn>
                <a:cxn ang="0">
                  <a:pos x="168" y="41"/>
                </a:cxn>
                <a:cxn ang="0">
                  <a:pos x="173" y="65"/>
                </a:cxn>
                <a:cxn ang="0">
                  <a:pos x="168" y="91"/>
                </a:cxn>
                <a:cxn ang="0">
                  <a:pos x="154" y="111"/>
                </a:cxn>
                <a:cxn ang="0">
                  <a:pos x="133" y="125"/>
                </a:cxn>
                <a:cxn ang="0">
                  <a:pos x="109" y="130"/>
                </a:cxn>
                <a:cxn ang="0">
                  <a:pos x="90" y="128"/>
                </a:cxn>
                <a:cxn ang="0">
                  <a:pos x="71" y="120"/>
                </a:cxn>
                <a:cxn ang="0">
                  <a:pos x="57" y="106"/>
                </a:cxn>
                <a:cxn ang="0">
                  <a:pos x="48" y="87"/>
                </a:cxn>
                <a:cxn ang="0">
                  <a:pos x="45" y="65"/>
                </a:cxn>
                <a:cxn ang="0">
                  <a:pos x="50" y="38"/>
                </a:cxn>
                <a:cxn ang="0">
                  <a:pos x="64" y="19"/>
                </a:cxn>
                <a:cxn ang="0">
                  <a:pos x="83" y="5"/>
                </a:cxn>
                <a:cxn ang="0">
                  <a:pos x="109" y="0"/>
                </a:cxn>
              </a:cxnLst>
              <a:rect l="0" t="0" r="r" b="b"/>
              <a:pathLst>
                <a:path w="244" h="769">
                  <a:moveTo>
                    <a:pt x="168" y="268"/>
                  </a:moveTo>
                  <a:lnTo>
                    <a:pt x="168" y="680"/>
                  </a:lnTo>
                  <a:lnTo>
                    <a:pt x="171" y="704"/>
                  </a:lnTo>
                  <a:lnTo>
                    <a:pt x="175" y="719"/>
                  </a:lnTo>
                  <a:lnTo>
                    <a:pt x="190" y="726"/>
                  </a:lnTo>
                  <a:lnTo>
                    <a:pt x="211" y="728"/>
                  </a:lnTo>
                  <a:lnTo>
                    <a:pt x="244" y="728"/>
                  </a:lnTo>
                  <a:lnTo>
                    <a:pt x="244" y="769"/>
                  </a:lnTo>
                  <a:lnTo>
                    <a:pt x="185" y="767"/>
                  </a:lnTo>
                  <a:lnTo>
                    <a:pt x="126" y="765"/>
                  </a:lnTo>
                  <a:lnTo>
                    <a:pt x="102" y="765"/>
                  </a:lnTo>
                  <a:lnTo>
                    <a:pt x="74" y="767"/>
                  </a:lnTo>
                  <a:lnTo>
                    <a:pt x="48" y="767"/>
                  </a:lnTo>
                  <a:lnTo>
                    <a:pt x="24" y="769"/>
                  </a:lnTo>
                  <a:lnTo>
                    <a:pt x="8" y="769"/>
                  </a:lnTo>
                  <a:lnTo>
                    <a:pt x="0" y="769"/>
                  </a:lnTo>
                  <a:lnTo>
                    <a:pt x="0" y="728"/>
                  </a:lnTo>
                  <a:lnTo>
                    <a:pt x="38" y="728"/>
                  </a:lnTo>
                  <a:lnTo>
                    <a:pt x="62" y="726"/>
                  </a:lnTo>
                  <a:lnTo>
                    <a:pt x="76" y="719"/>
                  </a:lnTo>
                  <a:lnTo>
                    <a:pt x="83" y="704"/>
                  </a:lnTo>
                  <a:lnTo>
                    <a:pt x="83" y="678"/>
                  </a:lnTo>
                  <a:lnTo>
                    <a:pt x="83" y="381"/>
                  </a:lnTo>
                  <a:lnTo>
                    <a:pt x="83" y="354"/>
                  </a:lnTo>
                  <a:lnTo>
                    <a:pt x="76" y="335"/>
                  </a:lnTo>
                  <a:lnTo>
                    <a:pt x="62" y="325"/>
                  </a:lnTo>
                  <a:lnTo>
                    <a:pt x="41" y="321"/>
                  </a:lnTo>
                  <a:lnTo>
                    <a:pt x="5" y="321"/>
                  </a:lnTo>
                  <a:lnTo>
                    <a:pt x="5" y="280"/>
                  </a:lnTo>
                  <a:lnTo>
                    <a:pt x="5" y="280"/>
                  </a:lnTo>
                  <a:lnTo>
                    <a:pt x="168" y="268"/>
                  </a:lnTo>
                  <a:close/>
                  <a:moveTo>
                    <a:pt x="109" y="0"/>
                  </a:moveTo>
                  <a:lnTo>
                    <a:pt x="135" y="7"/>
                  </a:lnTo>
                  <a:lnTo>
                    <a:pt x="156" y="19"/>
                  </a:lnTo>
                  <a:lnTo>
                    <a:pt x="168" y="41"/>
                  </a:lnTo>
                  <a:lnTo>
                    <a:pt x="173" y="65"/>
                  </a:lnTo>
                  <a:lnTo>
                    <a:pt x="168" y="91"/>
                  </a:lnTo>
                  <a:lnTo>
                    <a:pt x="154" y="111"/>
                  </a:lnTo>
                  <a:lnTo>
                    <a:pt x="133" y="125"/>
                  </a:lnTo>
                  <a:lnTo>
                    <a:pt x="109" y="130"/>
                  </a:lnTo>
                  <a:lnTo>
                    <a:pt x="90" y="128"/>
                  </a:lnTo>
                  <a:lnTo>
                    <a:pt x="71" y="120"/>
                  </a:lnTo>
                  <a:lnTo>
                    <a:pt x="57" y="106"/>
                  </a:lnTo>
                  <a:lnTo>
                    <a:pt x="48" y="87"/>
                  </a:lnTo>
                  <a:lnTo>
                    <a:pt x="45" y="65"/>
                  </a:lnTo>
                  <a:lnTo>
                    <a:pt x="50" y="38"/>
                  </a:lnTo>
                  <a:lnTo>
                    <a:pt x="64" y="19"/>
                  </a:lnTo>
                  <a:lnTo>
                    <a:pt x="83" y="5"/>
                  </a:lnTo>
                  <a:lnTo>
                    <a:pt x="10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1"/>
            <p:cNvSpPr>
              <a:spLocks noEditPoints="1"/>
            </p:cNvSpPr>
            <p:nvPr/>
          </p:nvSpPr>
          <p:spPr bwMode="auto">
            <a:xfrm>
              <a:off x="6439" y="2485"/>
              <a:ext cx="517" cy="1030"/>
            </a:xfrm>
            <a:custGeom>
              <a:avLst/>
              <a:gdLst/>
              <a:ahLst/>
              <a:cxnLst>
                <a:cxn ang="0">
                  <a:pos x="366" y="133"/>
                </a:cxn>
                <a:cxn ang="0">
                  <a:pos x="408" y="140"/>
                </a:cxn>
                <a:cxn ang="0">
                  <a:pos x="472" y="133"/>
                </a:cxn>
                <a:cxn ang="0">
                  <a:pos x="434" y="126"/>
                </a:cxn>
                <a:cxn ang="0">
                  <a:pos x="333" y="0"/>
                </a:cxn>
                <a:cxn ang="0">
                  <a:pos x="345" y="17"/>
                </a:cxn>
                <a:cxn ang="0">
                  <a:pos x="340" y="34"/>
                </a:cxn>
                <a:cxn ang="0">
                  <a:pos x="335" y="58"/>
                </a:cxn>
                <a:cxn ang="0">
                  <a:pos x="342" y="97"/>
                </a:cxn>
                <a:cxn ang="0">
                  <a:pos x="397" y="94"/>
                </a:cxn>
                <a:cxn ang="0">
                  <a:pos x="463" y="94"/>
                </a:cxn>
                <a:cxn ang="0">
                  <a:pos x="512" y="114"/>
                </a:cxn>
                <a:cxn ang="0">
                  <a:pos x="501" y="155"/>
                </a:cxn>
                <a:cxn ang="0">
                  <a:pos x="444" y="169"/>
                </a:cxn>
                <a:cxn ang="0">
                  <a:pos x="390" y="169"/>
                </a:cxn>
                <a:cxn ang="0">
                  <a:pos x="330" y="147"/>
                </a:cxn>
                <a:cxn ang="0">
                  <a:pos x="229" y="229"/>
                </a:cxn>
                <a:cxn ang="0">
                  <a:pos x="104" y="420"/>
                </a:cxn>
                <a:cxn ang="0">
                  <a:pos x="78" y="608"/>
                </a:cxn>
                <a:cxn ang="0">
                  <a:pos x="132" y="702"/>
                </a:cxn>
                <a:cxn ang="0">
                  <a:pos x="215" y="741"/>
                </a:cxn>
                <a:cxn ang="0">
                  <a:pos x="304" y="767"/>
                </a:cxn>
                <a:cxn ang="0">
                  <a:pos x="354" y="784"/>
                </a:cxn>
                <a:cxn ang="0">
                  <a:pos x="420" y="854"/>
                </a:cxn>
                <a:cxn ang="0">
                  <a:pos x="411" y="953"/>
                </a:cxn>
                <a:cxn ang="0">
                  <a:pos x="335" y="1023"/>
                </a:cxn>
                <a:cxn ang="0">
                  <a:pos x="241" y="1021"/>
                </a:cxn>
                <a:cxn ang="0">
                  <a:pos x="182" y="985"/>
                </a:cxn>
                <a:cxn ang="0">
                  <a:pos x="177" y="968"/>
                </a:cxn>
                <a:cxn ang="0">
                  <a:pos x="186" y="960"/>
                </a:cxn>
                <a:cxn ang="0">
                  <a:pos x="198" y="960"/>
                </a:cxn>
                <a:cxn ang="0">
                  <a:pos x="243" y="987"/>
                </a:cxn>
                <a:cxn ang="0">
                  <a:pos x="319" y="994"/>
                </a:cxn>
                <a:cxn ang="0">
                  <a:pos x="352" y="951"/>
                </a:cxn>
                <a:cxn ang="0">
                  <a:pos x="338" y="886"/>
                </a:cxn>
                <a:cxn ang="0">
                  <a:pos x="271" y="854"/>
                </a:cxn>
                <a:cxn ang="0">
                  <a:pos x="141" y="813"/>
                </a:cxn>
                <a:cxn ang="0">
                  <a:pos x="80" y="779"/>
                </a:cxn>
                <a:cxn ang="0">
                  <a:pos x="14" y="688"/>
                </a:cxn>
                <a:cxn ang="0">
                  <a:pos x="7" y="524"/>
                </a:cxn>
                <a:cxn ang="0">
                  <a:pos x="101" y="311"/>
                </a:cxn>
                <a:cxn ang="0">
                  <a:pos x="257" y="152"/>
                </a:cxn>
                <a:cxn ang="0">
                  <a:pos x="302" y="61"/>
                </a:cxn>
                <a:cxn ang="0">
                  <a:pos x="307" y="17"/>
                </a:cxn>
              </a:cxnLst>
              <a:rect l="0" t="0" r="r" b="b"/>
              <a:pathLst>
                <a:path w="517" h="1030">
                  <a:moveTo>
                    <a:pt x="416" y="123"/>
                  </a:moveTo>
                  <a:lnTo>
                    <a:pt x="392" y="126"/>
                  </a:lnTo>
                  <a:lnTo>
                    <a:pt x="366" y="133"/>
                  </a:lnTo>
                  <a:lnTo>
                    <a:pt x="375" y="138"/>
                  </a:lnTo>
                  <a:lnTo>
                    <a:pt x="387" y="140"/>
                  </a:lnTo>
                  <a:lnTo>
                    <a:pt x="408" y="140"/>
                  </a:lnTo>
                  <a:lnTo>
                    <a:pt x="446" y="138"/>
                  </a:lnTo>
                  <a:lnTo>
                    <a:pt x="472" y="133"/>
                  </a:lnTo>
                  <a:lnTo>
                    <a:pt x="472" y="133"/>
                  </a:lnTo>
                  <a:lnTo>
                    <a:pt x="460" y="128"/>
                  </a:lnTo>
                  <a:lnTo>
                    <a:pt x="449" y="126"/>
                  </a:lnTo>
                  <a:lnTo>
                    <a:pt x="434" y="126"/>
                  </a:lnTo>
                  <a:lnTo>
                    <a:pt x="416" y="123"/>
                  </a:lnTo>
                  <a:close/>
                  <a:moveTo>
                    <a:pt x="326" y="0"/>
                  </a:moveTo>
                  <a:lnTo>
                    <a:pt x="333" y="0"/>
                  </a:lnTo>
                  <a:lnTo>
                    <a:pt x="338" y="5"/>
                  </a:lnTo>
                  <a:lnTo>
                    <a:pt x="342" y="10"/>
                  </a:lnTo>
                  <a:lnTo>
                    <a:pt x="345" y="17"/>
                  </a:lnTo>
                  <a:lnTo>
                    <a:pt x="342" y="22"/>
                  </a:lnTo>
                  <a:lnTo>
                    <a:pt x="340" y="24"/>
                  </a:lnTo>
                  <a:lnTo>
                    <a:pt x="340" y="34"/>
                  </a:lnTo>
                  <a:lnTo>
                    <a:pt x="338" y="44"/>
                  </a:lnTo>
                  <a:lnTo>
                    <a:pt x="338" y="51"/>
                  </a:lnTo>
                  <a:lnTo>
                    <a:pt x="335" y="58"/>
                  </a:lnTo>
                  <a:lnTo>
                    <a:pt x="335" y="63"/>
                  </a:lnTo>
                  <a:lnTo>
                    <a:pt x="338" y="82"/>
                  </a:lnTo>
                  <a:lnTo>
                    <a:pt x="342" y="97"/>
                  </a:lnTo>
                  <a:lnTo>
                    <a:pt x="345" y="104"/>
                  </a:lnTo>
                  <a:lnTo>
                    <a:pt x="371" y="97"/>
                  </a:lnTo>
                  <a:lnTo>
                    <a:pt x="397" y="94"/>
                  </a:lnTo>
                  <a:lnTo>
                    <a:pt x="418" y="94"/>
                  </a:lnTo>
                  <a:lnTo>
                    <a:pt x="439" y="94"/>
                  </a:lnTo>
                  <a:lnTo>
                    <a:pt x="463" y="94"/>
                  </a:lnTo>
                  <a:lnTo>
                    <a:pt x="484" y="99"/>
                  </a:lnTo>
                  <a:lnTo>
                    <a:pt x="501" y="104"/>
                  </a:lnTo>
                  <a:lnTo>
                    <a:pt x="512" y="114"/>
                  </a:lnTo>
                  <a:lnTo>
                    <a:pt x="517" y="128"/>
                  </a:lnTo>
                  <a:lnTo>
                    <a:pt x="512" y="145"/>
                  </a:lnTo>
                  <a:lnTo>
                    <a:pt x="501" y="155"/>
                  </a:lnTo>
                  <a:lnTo>
                    <a:pt x="484" y="162"/>
                  </a:lnTo>
                  <a:lnTo>
                    <a:pt x="465" y="167"/>
                  </a:lnTo>
                  <a:lnTo>
                    <a:pt x="444" y="169"/>
                  </a:lnTo>
                  <a:lnTo>
                    <a:pt x="423" y="169"/>
                  </a:lnTo>
                  <a:lnTo>
                    <a:pt x="406" y="169"/>
                  </a:lnTo>
                  <a:lnTo>
                    <a:pt x="390" y="169"/>
                  </a:lnTo>
                  <a:lnTo>
                    <a:pt x="368" y="167"/>
                  </a:lnTo>
                  <a:lnTo>
                    <a:pt x="349" y="159"/>
                  </a:lnTo>
                  <a:lnTo>
                    <a:pt x="330" y="147"/>
                  </a:lnTo>
                  <a:lnTo>
                    <a:pt x="330" y="147"/>
                  </a:lnTo>
                  <a:lnTo>
                    <a:pt x="278" y="181"/>
                  </a:lnTo>
                  <a:lnTo>
                    <a:pt x="229" y="229"/>
                  </a:lnTo>
                  <a:lnTo>
                    <a:pt x="179" y="285"/>
                  </a:lnTo>
                  <a:lnTo>
                    <a:pt x="139" y="350"/>
                  </a:lnTo>
                  <a:lnTo>
                    <a:pt x="104" y="420"/>
                  </a:lnTo>
                  <a:lnTo>
                    <a:pt x="82" y="490"/>
                  </a:lnTo>
                  <a:lnTo>
                    <a:pt x="75" y="562"/>
                  </a:lnTo>
                  <a:lnTo>
                    <a:pt x="78" y="608"/>
                  </a:lnTo>
                  <a:lnTo>
                    <a:pt x="92" y="649"/>
                  </a:lnTo>
                  <a:lnTo>
                    <a:pt x="115" y="685"/>
                  </a:lnTo>
                  <a:lnTo>
                    <a:pt x="132" y="702"/>
                  </a:lnTo>
                  <a:lnTo>
                    <a:pt x="153" y="717"/>
                  </a:lnTo>
                  <a:lnTo>
                    <a:pt x="179" y="729"/>
                  </a:lnTo>
                  <a:lnTo>
                    <a:pt x="215" y="741"/>
                  </a:lnTo>
                  <a:lnTo>
                    <a:pt x="260" y="753"/>
                  </a:lnTo>
                  <a:lnTo>
                    <a:pt x="281" y="760"/>
                  </a:lnTo>
                  <a:lnTo>
                    <a:pt x="304" y="767"/>
                  </a:lnTo>
                  <a:lnTo>
                    <a:pt x="326" y="775"/>
                  </a:lnTo>
                  <a:lnTo>
                    <a:pt x="342" y="779"/>
                  </a:lnTo>
                  <a:lnTo>
                    <a:pt x="354" y="784"/>
                  </a:lnTo>
                  <a:lnTo>
                    <a:pt x="382" y="801"/>
                  </a:lnTo>
                  <a:lnTo>
                    <a:pt x="404" y="825"/>
                  </a:lnTo>
                  <a:lnTo>
                    <a:pt x="420" y="854"/>
                  </a:lnTo>
                  <a:lnTo>
                    <a:pt x="425" y="888"/>
                  </a:lnTo>
                  <a:lnTo>
                    <a:pt x="420" y="919"/>
                  </a:lnTo>
                  <a:lnTo>
                    <a:pt x="411" y="953"/>
                  </a:lnTo>
                  <a:lnTo>
                    <a:pt x="392" y="982"/>
                  </a:lnTo>
                  <a:lnTo>
                    <a:pt x="366" y="1006"/>
                  </a:lnTo>
                  <a:lnTo>
                    <a:pt x="335" y="1023"/>
                  </a:lnTo>
                  <a:lnTo>
                    <a:pt x="300" y="1030"/>
                  </a:lnTo>
                  <a:lnTo>
                    <a:pt x="269" y="1028"/>
                  </a:lnTo>
                  <a:lnTo>
                    <a:pt x="241" y="1021"/>
                  </a:lnTo>
                  <a:lnTo>
                    <a:pt x="217" y="1009"/>
                  </a:lnTo>
                  <a:lnTo>
                    <a:pt x="196" y="997"/>
                  </a:lnTo>
                  <a:lnTo>
                    <a:pt x="182" y="985"/>
                  </a:lnTo>
                  <a:lnTo>
                    <a:pt x="177" y="975"/>
                  </a:lnTo>
                  <a:lnTo>
                    <a:pt x="177" y="972"/>
                  </a:lnTo>
                  <a:lnTo>
                    <a:pt x="177" y="968"/>
                  </a:lnTo>
                  <a:lnTo>
                    <a:pt x="179" y="965"/>
                  </a:lnTo>
                  <a:lnTo>
                    <a:pt x="182" y="963"/>
                  </a:lnTo>
                  <a:lnTo>
                    <a:pt x="186" y="960"/>
                  </a:lnTo>
                  <a:lnTo>
                    <a:pt x="191" y="960"/>
                  </a:lnTo>
                  <a:lnTo>
                    <a:pt x="196" y="960"/>
                  </a:lnTo>
                  <a:lnTo>
                    <a:pt x="198" y="960"/>
                  </a:lnTo>
                  <a:lnTo>
                    <a:pt x="203" y="963"/>
                  </a:lnTo>
                  <a:lnTo>
                    <a:pt x="208" y="968"/>
                  </a:lnTo>
                  <a:lnTo>
                    <a:pt x="243" y="987"/>
                  </a:lnTo>
                  <a:lnTo>
                    <a:pt x="274" y="994"/>
                  </a:lnTo>
                  <a:lnTo>
                    <a:pt x="300" y="997"/>
                  </a:lnTo>
                  <a:lnTo>
                    <a:pt x="319" y="994"/>
                  </a:lnTo>
                  <a:lnTo>
                    <a:pt x="335" y="982"/>
                  </a:lnTo>
                  <a:lnTo>
                    <a:pt x="345" y="968"/>
                  </a:lnTo>
                  <a:lnTo>
                    <a:pt x="352" y="951"/>
                  </a:lnTo>
                  <a:lnTo>
                    <a:pt x="354" y="931"/>
                  </a:lnTo>
                  <a:lnTo>
                    <a:pt x="349" y="905"/>
                  </a:lnTo>
                  <a:lnTo>
                    <a:pt x="338" y="886"/>
                  </a:lnTo>
                  <a:lnTo>
                    <a:pt x="319" y="871"/>
                  </a:lnTo>
                  <a:lnTo>
                    <a:pt x="295" y="861"/>
                  </a:lnTo>
                  <a:lnTo>
                    <a:pt x="271" y="854"/>
                  </a:lnTo>
                  <a:lnTo>
                    <a:pt x="217" y="837"/>
                  </a:lnTo>
                  <a:lnTo>
                    <a:pt x="174" y="823"/>
                  </a:lnTo>
                  <a:lnTo>
                    <a:pt x="141" y="813"/>
                  </a:lnTo>
                  <a:lnTo>
                    <a:pt x="115" y="801"/>
                  </a:lnTo>
                  <a:lnTo>
                    <a:pt x="96" y="792"/>
                  </a:lnTo>
                  <a:lnTo>
                    <a:pt x="80" y="779"/>
                  </a:lnTo>
                  <a:lnTo>
                    <a:pt x="66" y="765"/>
                  </a:lnTo>
                  <a:lnTo>
                    <a:pt x="35" y="729"/>
                  </a:lnTo>
                  <a:lnTo>
                    <a:pt x="14" y="688"/>
                  </a:lnTo>
                  <a:lnTo>
                    <a:pt x="4" y="647"/>
                  </a:lnTo>
                  <a:lnTo>
                    <a:pt x="0" y="601"/>
                  </a:lnTo>
                  <a:lnTo>
                    <a:pt x="7" y="524"/>
                  </a:lnTo>
                  <a:lnTo>
                    <a:pt x="28" y="449"/>
                  </a:lnTo>
                  <a:lnTo>
                    <a:pt x="61" y="379"/>
                  </a:lnTo>
                  <a:lnTo>
                    <a:pt x="101" y="311"/>
                  </a:lnTo>
                  <a:lnTo>
                    <a:pt x="148" y="251"/>
                  </a:lnTo>
                  <a:lnTo>
                    <a:pt x="203" y="198"/>
                  </a:lnTo>
                  <a:lnTo>
                    <a:pt x="257" y="152"/>
                  </a:lnTo>
                  <a:lnTo>
                    <a:pt x="312" y="118"/>
                  </a:lnTo>
                  <a:lnTo>
                    <a:pt x="302" y="87"/>
                  </a:lnTo>
                  <a:lnTo>
                    <a:pt x="302" y="61"/>
                  </a:lnTo>
                  <a:lnTo>
                    <a:pt x="302" y="48"/>
                  </a:lnTo>
                  <a:lnTo>
                    <a:pt x="302" y="32"/>
                  </a:lnTo>
                  <a:lnTo>
                    <a:pt x="307" y="17"/>
                  </a:lnTo>
                  <a:lnTo>
                    <a:pt x="314" y="5"/>
                  </a:lnTo>
                  <a:lnTo>
                    <a:pt x="32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12"/>
            <p:cNvSpPr>
              <a:spLocks noChangeArrowheads="1"/>
            </p:cNvSpPr>
            <p:nvPr/>
          </p:nvSpPr>
          <p:spPr bwMode="auto">
            <a:xfrm>
              <a:off x="6011" y="3477"/>
              <a:ext cx="1011" cy="7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3"/>
            <p:cNvSpPr>
              <a:spLocks noEditPoints="1"/>
            </p:cNvSpPr>
            <p:nvPr/>
          </p:nvSpPr>
          <p:spPr bwMode="auto">
            <a:xfrm>
              <a:off x="6240" y="3800"/>
              <a:ext cx="548" cy="767"/>
            </a:xfrm>
            <a:custGeom>
              <a:avLst/>
              <a:gdLst/>
              <a:ahLst/>
              <a:cxnLst>
                <a:cxn ang="0">
                  <a:pos x="336" y="121"/>
                </a:cxn>
                <a:cxn ang="0">
                  <a:pos x="40" y="540"/>
                </a:cxn>
                <a:cxn ang="0">
                  <a:pos x="336" y="540"/>
                </a:cxn>
                <a:cxn ang="0">
                  <a:pos x="336" y="121"/>
                </a:cxn>
                <a:cxn ang="0">
                  <a:pos x="397" y="0"/>
                </a:cxn>
                <a:cxn ang="0">
                  <a:pos x="407" y="0"/>
                </a:cxn>
                <a:cxn ang="0">
                  <a:pos x="414" y="0"/>
                </a:cxn>
                <a:cxn ang="0">
                  <a:pos x="418" y="5"/>
                </a:cxn>
                <a:cxn ang="0">
                  <a:pos x="421" y="7"/>
                </a:cxn>
                <a:cxn ang="0">
                  <a:pos x="423" y="15"/>
                </a:cxn>
                <a:cxn ang="0">
                  <a:pos x="423" y="22"/>
                </a:cxn>
                <a:cxn ang="0">
                  <a:pos x="423" y="29"/>
                </a:cxn>
                <a:cxn ang="0">
                  <a:pos x="423" y="540"/>
                </a:cxn>
                <a:cxn ang="0">
                  <a:pos x="548" y="540"/>
                </a:cxn>
                <a:cxn ang="0">
                  <a:pos x="548" y="581"/>
                </a:cxn>
                <a:cxn ang="0">
                  <a:pos x="423" y="581"/>
                </a:cxn>
                <a:cxn ang="0">
                  <a:pos x="423" y="676"/>
                </a:cxn>
                <a:cxn ang="0">
                  <a:pos x="423" y="692"/>
                </a:cxn>
                <a:cxn ang="0">
                  <a:pos x="425" y="705"/>
                </a:cxn>
                <a:cxn ang="0">
                  <a:pos x="435" y="714"/>
                </a:cxn>
                <a:cxn ang="0">
                  <a:pos x="451" y="721"/>
                </a:cxn>
                <a:cxn ang="0">
                  <a:pos x="477" y="726"/>
                </a:cxn>
                <a:cxn ang="0">
                  <a:pos x="515" y="729"/>
                </a:cxn>
                <a:cxn ang="0">
                  <a:pos x="546" y="729"/>
                </a:cxn>
                <a:cxn ang="0">
                  <a:pos x="546" y="767"/>
                </a:cxn>
                <a:cxn ang="0">
                  <a:pos x="501" y="767"/>
                </a:cxn>
                <a:cxn ang="0">
                  <a:pos x="454" y="765"/>
                </a:cxn>
                <a:cxn ang="0">
                  <a:pos x="411" y="765"/>
                </a:cxn>
                <a:cxn ang="0">
                  <a:pos x="376" y="762"/>
                </a:cxn>
                <a:cxn ang="0">
                  <a:pos x="340" y="765"/>
                </a:cxn>
                <a:cxn ang="0">
                  <a:pos x="298" y="765"/>
                </a:cxn>
                <a:cxn ang="0">
                  <a:pos x="251" y="767"/>
                </a:cxn>
                <a:cxn ang="0">
                  <a:pos x="206" y="767"/>
                </a:cxn>
                <a:cxn ang="0">
                  <a:pos x="206" y="729"/>
                </a:cxn>
                <a:cxn ang="0">
                  <a:pos x="239" y="729"/>
                </a:cxn>
                <a:cxn ang="0">
                  <a:pos x="277" y="726"/>
                </a:cxn>
                <a:cxn ang="0">
                  <a:pos x="303" y="721"/>
                </a:cxn>
                <a:cxn ang="0">
                  <a:pos x="317" y="714"/>
                </a:cxn>
                <a:cxn ang="0">
                  <a:pos x="326" y="705"/>
                </a:cxn>
                <a:cxn ang="0">
                  <a:pos x="329" y="692"/>
                </a:cxn>
                <a:cxn ang="0">
                  <a:pos x="329" y="676"/>
                </a:cxn>
                <a:cxn ang="0">
                  <a:pos x="329" y="581"/>
                </a:cxn>
                <a:cxn ang="0">
                  <a:pos x="0" y="581"/>
                </a:cxn>
                <a:cxn ang="0">
                  <a:pos x="0" y="540"/>
                </a:cxn>
                <a:cxn ang="0">
                  <a:pos x="371" y="15"/>
                </a:cxn>
                <a:cxn ang="0">
                  <a:pos x="376" y="7"/>
                </a:cxn>
                <a:cxn ang="0">
                  <a:pos x="381" y="2"/>
                </a:cxn>
                <a:cxn ang="0">
                  <a:pos x="383" y="0"/>
                </a:cxn>
                <a:cxn ang="0">
                  <a:pos x="388" y="0"/>
                </a:cxn>
                <a:cxn ang="0">
                  <a:pos x="392" y="0"/>
                </a:cxn>
                <a:cxn ang="0">
                  <a:pos x="397" y="0"/>
                </a:cxn>
              </a:cxnLst>
              <a:rect l="0" t="0" r="r" b="b"/>
              <a:pathLst>
                <a:path w="548" h="767">
                  <a:moveTo>
                    <a:pt x="336" y="121"/>
                  </a:moveTo>
                  <a:lnTo>
                    <a:pt x="40" y="540"/>
                  </a:lnTo>
                  <a:lnTo>
                    <a:pt x="336" y="540"/>
                  </a:lnTo>
                  <a:lnTo>
                    <a:pt x="336" y="121"/>
                  </a:lnTo>
                  <a:close/>
                  <a:moveTo>
                    <a:pt x="397" y="0"/>
                  </a:moveTo>
                  <a:lnTo>
                    <a:pt x="407" y="0"/>
                  </a:lnTo>
                  <a:lnTo>
                    <a:pt x="414" y="0"/>
                  </a:lnTo>
                  <a:lnTo>
                    <a:pt x="418" y="5"/>
                  </a:lnTo>
                  <a:lnTo>
                    <a:pt x="421" y="7"/>
                  </a:lnTo>
                  <a:lnTo>
                    <a:pt x="423" y="15"/>
                  </a:lnTo>
                  <a:lnTo>
                    <a:pt x="423" y="22"/>
                  </a:lnTo>
                  <a:lnTo>
                    <a:pt x="423" y="29"/>
                  </a:lnTo>
                  <a:lnTo>
                    <a:pt x="423" y="540"/>
                  </a:lnTo>
                  <a:lnTo>
                    <a:pt x="548" y="540"/>
                  </a:lnTo>
                  <a:lnTo>
                    <a:pt x="548" y="581"/>
                  </a:lnTo>
                  <a:lnTo>
                    <a:pt x="423" y="581"/>
                  </a:lnTo>
                  <a:lnTo>
                    <a:pt x="423" y="676"/>
                  </a:lnTo>
                  <a:lnTo>
                    <a:pt x="423" y="692"/>
                  </a:lnTo>
                  <a:lnTo>
                    <a:pt x="425" y="705"/>
                  </a:lnTo>
                  <a:lnTo>
                    <a:pt x="435" y="714"/>
                  </a:lnTo>
                  <a:lnTo>
                    <a:pt x="451" y="721"/>
                  </a:lnTo>
                  <a:lnTo>
                    <a:pt x="477" y="726"/>
                  </a:lnTo>
                  <a:lnTo>
                    <a:pt x="515" y="729"/>
                  </a:lnTo>
                  <a:lnTo>
                    <a:pt x="546" y="729"/>
                  </a:lnTo>
                  <a:lnTo>
                    <a:pt x="546" y="767"/>
                  </a:lnTo>
                  <a:lnTo>
                    <a:pt x="501" y="767"/>
                  </a:lnTo>
                  <a:lnTo>
                    <a:pt x="454" y="765"/>
                  </a:lnTo>
                  <a:lnTo>
                    <a:pt x="411" y="765"/>
                  </a:lnTo>
                  <a:lnTo>
                    <a:pt x="376" y="762"/>
                  </a:lnTo>
                  <a:lnTo>
                    <a:pt x="340" y="765"/>
                  </a:lnTo>
                  <a:lnTo>
                    <a:pt x="298" y="765"/>
                  </a:lnTo>
                  <a:lnTo>
                    <a:pt x="251" y="767"/>
                  </a:lnTo>
                  <a:lnTo>
                    <a:pt x="206" y="767"/>
                  </a:lnTo>
                  <a:lnTo>
                    <a:pt x="206" y="729"/>
                  </a:lnTo>
                  <a:lnTo>
                    <a:pt x="239" y="729"/>
                  </a:lnTo>
                  <a:lnTo>
                    <a:pt x="277" y="726"/>
                  </a:lnTo>
                  <a:lnTo>
                    <a:pt x="303" y="721"/>
                  </a:lnTo>
                  <a:lnTo>
                    <a:pt x="317" y="714"/>
                  </a:lnTo>
                  <a:lnTo>
                    <a:pt x="326" y="705"/>
                  </a:lnTo>
                  <a:lnTo>
                    <a:pt x="329" y="692"/>
                  </a:lnTo>
                  <a:lnTo>
                    <a:pt x="329" y="676"/>
                  </a:lnTo>
                  <a:lnTo>
                    <a:pt x="329" y="581"/>
                  </a:lnTo>
                  <a:lnTo>
                    <a:pt x="0" y="581"/>
                  </a:lnTo>
                  <a:lnTo>
                    <a:pt x="0" y="540"/>
                  </a:lnTo>
                  <a:lnTo>
                    <a:pt x="371" y="15"/>
                  </a:lnTo>
                  <a:lnTo>
                    <a:pt x="376" y="7"/>
                  </a:lnTo>
                  <a:lnTo>
                    <a:pt x="381" y="2"/>
                  </a:lnTo>
                  <a:lnTo>
                    <a:pt x="383" y="0"/>
                  </a:lnTo>
                  <a:lnTo>
                    <a:pt x="388" y="0"/>
                  </a:lnTo>
                  <a:lnTo>
                    <a:pt x="392" y="0"/>
                  </a:lnTo>
                  <a:lnTo>
                    <a:pt x="39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4"/>
            <p:cNvSpPr>
              <a:spLocks noEditPoints="1"/>
            </p:cNvSpPr>
            <p:nvPr/>
          </p:nvSpPr>
          <p:spPr bwMode="auto">
            <a:xfrm>
              <a:off x="7467" y="2546"/>
              <a:ext cx="643" cy="837"/>
            </a:xfrm>
            <a:custGeom>
              <a:avLst/>
              <a:gdLst/>
              <a:ahLst/>
              <a:cxnLst>
                <a:cxn ang="0">
                  <a:pos x="269" y="342"/>
                </a:cxn>
                <a:cxn ang="0">
                  <a:pos x="182" y="410"/>
                </a:cxn>
                <a:cxn ang="0">
                  <a:pos x="134" y="484"/>
                </a:cxn>
                <a:cxn ang="0">
                  <a:pos x="113" y="569"/>
                </a:cxn>
                <a:cxn ang="0">
                  <a:pos x="97" y="668"/>
                </a:cxn>
                <a:cxn ang="0">
                  <a:pos x="104" y="718"/>
                </a:cxn>
                <a:cxn ang="0">
                  <a:pos x="144" y="774"/>
                </a:cxn>
                <a:cxn ang="0">
                  <a:pos x="238" y="800"/>
                </a:cxn>
                <a:cxn ang="0">
                  <a:pos x="238" y="800"/>
                </a:cxn>
                <a:cxn ang="0">
                  <a:pos x="366" y="755"/>
                </a:cxn>
                <a:cxn ang="0">
                  <a:pos x="449" y="651"/>
                </a:cxn>
                <a:cxn ang="0">
                  <a:pos x="491" y="538"/>
                </a:cxn>
                <a:cxn ang="0">
                  <a:pos x="496" y="455"/>
                </a:cxn>
                <a:cxn ang="0">
                  <a:pos x="465" y="376"/>
                </a:cxn>
                <a:cxn ang="0">
                  <a:pos x="390" y="328"/>
                </a:cxn>
                <a:cxn ang="0">
                  <a:pos x="416" y="2"/>
                </a:cxn>
                <a:cxn ang="0">
                  <a:pos x="543" y="62"/>
                </a:cxn>
                <a:cxn ang="0">
                  <a:pos x="626" y="188"/>
                </a:cxn>
                <a:cxn ang="0">
                  <a:pos x="640" y="347"/>
                </a:cxn>
                <a:cxn ang="0">
                  <a:pos x="607" y="499"/>
                </a:cxn>
                <a:cxn ang="0">
                  <a:pos x="532" y="658"/>
                </a:cxn>
                <a:cxn ang="0">
                  <a:pos x="409" y="786"/>
                </a:cxn>
                <a:cxn ang="0">
                  <a:pos x="236" y="837"/>
                </a:cxn>
                <a:cxn ang="0">
                  <a:pos x="94" y="800"/>
                </a:cxn>
                <a:cxn ang="0">
                  <a:pos x="21" y="718"/>
                </a:cxn>
                <a:cxn ang="0">
                  <a:pos x="0" y="629"/>
                </a:cxn>
                <a:cxn ang="0">
                  <a:pos x="14" y="535"/>
                </a:cxn>
                <a:cxn ang="0">
                  <a:pos x="75" y="427"/>
                </a:cxn>
                <a:cxn ang="0">
                  <a:pos x="222" y="320"/>
                </a:cxn>
                <a:cxn ang="0">
                  <a:pos x="392" y="299"/>
                </a:cxn>
                <a:cxn ang="0">
                  <a:pos x="480" y="347"/>
                </a:cxn>
                <a:cxn ang="0">
                  <a:pos x="522" y="429"/>
                </a:cxn>
                <a:cxn ang="0">
                  <a:pos x="541" y="340"/>
                </a:cxn>
                <a:cxn ang="0">
                  <a:pos x="548" y="248"/>
                </a:cxn>
                <a:cxn ang="0">
                  <a:pos x="520" y="120"/>
                </a:cxn>
                <a:cxn ang="0">
                  <a:pos x="449" y="53"/>
                </a:cxn>
                <a:cxn ang="0">
                  <a:pos x="364" y="31"/>
                </a:cxn>
                <a:cxn ang="0">
                  <a:pos x="307" y="38"/>
                </a:cxn>
                <a:cxn ang="0">
                  <a:pos x="224" y="86"/>
                </a:cxn>
                <a:cxn ang="0">
                  <a:pos x="227" y="127"/>
                </a:cxn>
                <a:cxn ang="0">
                  <a:pos x="238" y="178"/>
                </a:cxn>
                <a:cxn ang="0">
                  <a:pos x="201" y="219"/>
                </a:cxn>
                <a:cxn ang="0">
                  <a:pos x="144" y="212"/>
                </a:cxn>
                <a:cxn ang="0">
                  <a:pos x="132" y="183"/>
                </a:cxn>
                <a:cxn ang="0">
                  <a:pos x="149" y="127"/>
                </a:cxn>
                <a:cxn ang="0">
                  <a:pos x="205" y="53"/>
                </a:cxn>
                <a:cxn ang="0">
                  <a:pos x="316" y="2"/>
                </a:cxn>
              </a:cxnLst>
              <a:rect l="0" t="0" r="r" b="b"/>
              <a:pathLst>
                <a:path w="643" h="837">
                  <a:moveTo>
                    <a:pt x="352" y="323"/>
                  </a:moveTo>
                  <a:lnTo>
                    <a:pt x="307" y="328"/>
                  </a:lnTo>
                  <a:lnTo>
                    <a:pt x="269" y="342"/>
                  </a:lnTo>
                  <a:lnTo>
                    <a:pt x="234" y="361"/>
                  </a:lnTo>
                  <a:lnTo>
                    <a:pt x="205" y="383"/>
                  </a:lnTo>
                  <a:lnTo>
                    <a:pt x="182" y="410"/>
                  </a:lnTo>
                  <a:lnTo>
                    <a:pt x="160" y="436"/>
                  </a:lnTo>
                  <a:lnTo>
                    <a:pt x="146" y="463"/>
                  </a:lnTo>
                  <a:lnTo>
                    <a:pt x="134" y="484"/>
                  </a:lnTo>
                  <a:lnTo>
                    <a:pt x="130" y="504"/>
                  </a:lnTo>
                  <a:lnTo>
                    <a:pt x="120" y="535"/>
                  </a:lnTo>
                  <a:lnTo>
                    <a:pt x="113" y="569"/>
                  </a:lnTo>
                  <a:lnTo>
                    <a:pt x="104" y="607"/>
                  </a:lnTo>
                  <a:lnTo>
                    <a:pt x="99" y="641"/>
                  </a:lnTo>
                  <a:lnTo>
                    <a:pt x="97" y="668"/>
                  </a:lnTo>
                  <a:lnTo>
                    <a:pt x="97" y="680"/>
                  </a:lnTo>
                  <a:lnTo>
                    <a:pt x="99" y="699"/>
                  </a:lnTo>
                  <a:lnTo>
                    <a:pt x="104" y="718"/>
                  </a:lnTo>
                  <a:lnTo>
                    <a:pt x="113" y="738"/>
                  </a:lnTo>
                  <a:lnTo>
                    <a:pt x="127" y="757"/>
                  </a:lnTo>
                  <a:lnTo>
                    <a:pt x="144" y="774"/>
                  </a:lnTo>
                  <a:lnTo>
                    <a:pt x="168" y="788"/>
                  </a:lnTo>
                  <a:lnTo>
                    <a:pt x="198" y="798"/>
                  </a:lnTo>
                  <a:lnTo>
                    <a:pt x="238" y="800"/>
                  </a:lnTo>
                  <a:lnTo>
                    <a:pt x="238" y="800"/>
                  </a:lnTo>
                  <a:lnTo>
                    <a:pt x="238" y="800"/>
                  </a:lnTo>
                  <a:lnTo>
                    <a:pt x="238" y="800"/>
                  </a:lnTo>
                  <a:lnTo>
                    <a:pt x="286" y="796"/>
                  </a:lnTo>
                  <a:lnTo>
                    <a:pt x="328" y="779"/>
                  </a:lnTo>
                  <a:lnTo>
                    <a:pt x="366" y="755"/>
                  </a:lnTo>
                  <a:lnTo>
                    <a:pt x="399" y="723"/>
                  </a:lnTo>
                  <a:lnTo>
                    <a:pt x="425" y="690"/>
                  </a:lnTo>
                  <a:lnTo>
                    <a:pt x="449" y="651"/>
                  </a:lnTo>
                  <a:lnTo>
                    <a:pt x="468" y="612"/>
                  </a:lnTo>
                  <a:lnTo>
                    <a:pt x="482" y="574"/>
                  </a:lnTo>
                  <a:lnTo>
                    <a:pt x="491" y="538"/>
                  </a:lnTo>
                  <a:lnTo>
                    <a:pt x="496" y="506"/>
                  </a:lnTo>
                  <a:lnTo>
                    <a:pt x="498" y="482"/>
                  </a:lnTo>
                  <a:lnTo>
                    <a:pt x="496" y="455"/>
                  </a:lnTo>
                  <a:lnTo>
                    <a:pt x="491" y="429"/>
                  </a:lnTo>
                  <a:lnTo>
                    <a:pt x="482" y="402"/>
                  </a:lnTo>
                  <a:lnTo>
                    <a:pt x="465" y="376"/>
                  </a:lnTo>
                  <a:lnTo>
                    <a:pt x="446" y="357"/>
                  </a:lnTo>
                  <a:lnTo>
                    <a:pt x="420" y="340"/>
                  </a:lnTo>
                  <a:lnTo>
                    <a:pt x="390" y="328"/>
                  </a:lnTo>
                  <a:lnTo>
                    <a:pt x="352" y="323"/>
                  </a:lnTo>
                  <a:close/>
                  <a:moveTo>
                    <a:pt x="366" y="0"/>
                  </a:moveTo>
                  <a:lnTo>
                    <a:pt x="416" y="2"/>
                  </a:lnTo>
                  <a:lnTo>
                    <a:pt x="463" y="16"/>
                  </a:lnTo>
                  <a:lnTo>
                    <a:pt x="506" y="36"/>
                  </a:lnTo>
                  <a:lnTo>
                    <a:pt x="543" y="62"/>
                  </a:lnTo>
                  <a:lnTo>
                    <a:pt x="576" y="98"/>
                  </a:lnTo>
                  <a:lnTo>
                    <a:pt x="605" y="139"/>
                  </a:lnTo>
                  <a:lnTo>
                    <a:pt x="626" y="188"/>
                  </a:lnTo>
                  <a:lnTo>
                    <a:pt x="638" y="243"/>
                  </a:lnTo>
                  <a:lnTo>
                    <a:pt x="643" y="306"/>
                  </a:lnTo>
                  <a:lnTo>
                    <a:pt x="640" y="347"/>
                  </a:lnTo>
                  <a:lnTo>
                    <a:pt x="636" y="393"/>
                  </a:lnTo>
                  <a:lnTo>
                    <a:pt x="624" y="443"/>
                  </a:lnTo>
                  <a:lnTo>
                    <a:pt x="607" y="499"/>
                  </a:lnTo>
                  <a:lnTo>
                    <a:pt x="588" y="552"/>
                  </a:lnTo>
                  <a:lnTo>
                    <a:pt x="562" y="605"/>
                  </a:lnTo>
                  <a:lnTo>
                    <a:pt x="532" y="658"/>
                  </a:lnTo>
                  <a:lnTo>
                    <a:pt x="496" y="706"/>
                  </a:lnTo>
                  <a:lnTo>
                    <a:pt x="456" y="750"/>
                  </a:lnTo>
                  <a:lnTo>
                    <a:pt x="409" y="786"/>
                  </a:lnTo>
                  <a:lnTo>
                    <a:pt x="357" y="813"/>
                  </a:lnTo>
                  <a:lnTo>
                    <a:pt x="298" y="829"/>
                  </a:lnTo>
                  <a:lnTo>
                    <a:pt x="236" y="837"/>
                  </a:lnTo>
                  <a:lnTo>
                    <a:pt x="179" y="832"/>
                  </a:lnTo>
                  <a:lnTo>
                    <a:pt x="134" y="820"/>
                  </a:lnTo>
                  <a:lnTo>
                    <a:pt x="94" y="800"/>
                  </a:lnTo>
                  <a:lnTo>
                    <a:pt x="64" y="776"/>
                  </a:lnTo>
                  <a:lnTo>
                    <a:pt x="40" y="747"/>
                  </a:lnTo>
                  <a:lnTo>
                    <a:pt x="21" y="718"/>
                  </a:lnTo>
                  <a:lnTo>
                    <a:pt x="9" y="687"/>
                  </a:lnTo>
                  <a:lnTo>
                    <a:pt x="2" y="656"/>
                  </a:lnTo>
                  <a:lnTo>
                    <a:pt x="0" y="629"/>
                  </a:lnTo>
                  <a:lnTo>
                    <a:pt x="2" y="595"/>
                  </a:lnTo>
                  <a:lnTo>
                    <a:pt x="7" y="562"/>
                  </a:lnTo>
                  <a:lnTo>
                    <a:pt x="14" y="535"/>
                  </a:lnTo>
                  <a:lnTo>
                    <a:pt x="21" y="516"/>
                  </a:lnTo>
                  <a:lnTo>
                    <a:pt x="45" y="472"/>
                  </a:lnTo>
                  <a:lnTo>
                    <a:pt x="75" y="427"/>
                  </a:lnTo>
                  <a:lnTo>
                    <a:pt x="118" y="386"/>
                  </a:lnTo>
                  <a:lnTo>
                    <a:pt x="168" y="349"/>
                  </a:lnTo>
                  <a:lnTo>
                    <a:pt x="222" y="320"/>
                  </a:lnTo>
                  <a:lnTo>
                    <a:pt x="283" y="301"/>
                  </a:lnTo>
                  <a:lnTo>
                    <a:pt x="350" y="294"/>
                  </a:lnTo>
                  <a:lnTo>
                    <a:pt x="392" y="299"/>
                  </a:lnTo>
                  <a:lnTo>
                    <a:pt x="425" y="308"/>
                  </a:lnTo>
                  <a:lnTo>
                    <a:pt x="456" y="325"/>
                  </a:lnTo>
                  <a:lnTo>
                    <a:pt x="480" y="347"/>
                  </a:lnTo>
                  <a:lnTo>
                    <a:pt x="498" y="373"/>
                  </a:lnTo>
                  <a:lnTo>
                    <a:pt x="513" y="400"/>
                  </a:lnTo>
                  <a:lnTo>
                    <a:pt x="522" y="429"/>
                  </a:lnTo>
                  <a:lnTo>
                    <a:pt x="522" y="429"/>
                  </a:lnTo>
                  <a:lnTo>
                    <a:pt x="532" y="378"/>
                  </a:lnTo>
                  <a:lnTo>
                    <a:pt x="541" y="340"/>
                  </a:lnTo>
                  <a:lnTo>
                    <a:pt x="546" y="306"/>
                  </a:lnTo>
                  <a:lnTo>
                    <a:pt x="548" y="277"/>
                  </a:lnTo>
                  <a:lnTo>
                    <a:pt x="548" y="248"/>
                  </a:lnTo>
                  <a:lnTo>
                    <a:pt x="546" y="197"/>
                  </a:lnTo>
                  <a:lnTo>
                    <a:pt x="534" y="154"/>
                  </a:lnTo>
                  <a:lnTo>
                    <a:pt x="520" y="120"/>
                  </a:lnTo>
                  <a:lnTo>
                    <a:pt x="498" y="91"/>
                  </a:lnTo>
                  <a:lnTo>
                    <a:pt x="477" y="69"/>
                  </a:lnTo>
                  <a:lnTo>
                    <a:pt x="449" y="53"/>
                  </a:lnTo>
                  <a:lnTo>
                    <a:pt x="423" y="41"/>
                  </a:lnTo>
                  <a:lnTo>
                    <a:pt x="392" y="33"/>
                  </a:lnTo>
                  <a:lnTo>
                    <a:pt x="364" y="31"/>
                  </a:lnTo>
                  <a:lnTo>
                    <a:pt x="352" y="33"/>
                  </a:lnTo>
                  <a:lnTo>
                    <a:pt x="333" y="33"/>
                  </a:lnTo>
                  <a:lnTo>
                    <a:pt x="307" y="38"/>
                  </a:lnTo>
                  <a:lnTo>
                    <a:pt x="281" y="48"/>
                  </a:lnTo>
                  <a:lnTo>
                    <a:pt x="250" y="62"/>
                  </a:lnTo>
                  <a:lnTo>
                    <a:pt x="224" y="86"/>
                  </a:lnTo>
                  <a:lnTo>
                    <a:pt x="198" y="118"/>
                  </a:lnTo>
                  <a:lnTo>
                    <a:pt x="212" y="120"/>
                  </a:lnTo>
                  <a:lnTo>
                    <a:pt x="227" y="127"/>
                  </a:lnTo>
                  <a:lnTo>
                    <a:pt x="236" y="142"/>
                  </a:lnTo>
                  <a:lnTo>
                    <a:pt x="241" y="161"/>
                  </a:lnTo>
                  <a:lnTo>
                    <a:pt x="238" y="178"/>
                  </a:lnTo>
                  <a:lnTo>
                    <a:pt x="229" y="195"/>
                  </a:lnTo>
                  <a:lnTo>
                    <a:pt x="217" y="209"/>
                  </a:lnTo>
                  <a:lnTo>
                    <a:pt x="201" y="219"/>
                  </a:lnTo>
                  <a:lnTo>
                    <a:pt x="177" y="221"/>
                  </a:lnTo>
                  <a:lnTo>
                    <a:pt x="158" y="219"/>
                  </a:lnTo>
                  <a:lnTo>
                    <a:pt x="144" y="212"/>
                  </a:lnTo>
                  <a:lnTo>
                    <a:pt x="137" y="200"/>
                  </a:lnTo>
                  <a:lnTo>
                    <a:pt x="134" y="190"/>
                  </a:lnTo>
                  <a:lnTo>
                    <a:pt x="132" y="183"/>
                  </a:lnTo>
                  <a:lnTo>
                    <a:pt x="134" y="168"/>
                  </a:lnTo>
                  <a:lnTo>
                    <a:pt x="139" y="149"/>
                  </a:lnTo>
                  <a:lnTo>
                    <a:pt x="149" y="127"/>
                  </a:lnTo>
                  <a:lnTo>
                    <a:pt x="163" y="101"/>
                  </a:lnTo>
                  <a:lnTo>
                    <a:pt x="182" y="77"/>
                  </a:lnTo>
                  <a:lnTo>
                    <a:pt x="205" y="53"/>
                  </a:lnTo>
                  <a:lnTo>
                    <a:pt x="236" y="31"/>
                  </a:lnTo>
                  <a:lnTo>
                    <a:pt x="272" y="14"/>
                  </a:lnTo>
                  <a:lnTo>
                    <a:pt x="316" y="2"/>
                  </a:lnTo>
                  <a:lnTo>
                    <a:pt x="3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15"/>
            <p:cNvSpPr>
              <a:spLocks noChangeArrowheads="1"/>
            </p:cNvSpPr>
            <p:nvPr/>
          </p:nvSpPr>
          <p:spPr bwMode="auto">
            <a:xfrm>
              <a:off x="8601" y="2389"/>
              <a:ext cx="447" cy="43"/>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6"/>
            <p:cNvSpPr>
              <a:spLocks/>
            </p:cNvSpPr>
            <p:nvPr/>
          </p:nvSpPr>
          <p:spPr bwMode="auto">
            <a:xfrm>
              <a:off x="8230" y="2582"/>
              <a:ext cx="1227" cy="801"/>
            </a:xfrm>
            <a:custGeom>
              <a:avLst/>
              <a:gdLst/>
              <a:ahLst/>
              <a:cxnLst>
                <a:cxn ang="0">
                  <a:pos x="551" y="2"/>
                </a:cxn>
                <a:cxn ang="0">
                  <a:pos x="648" y="2"/>
                </a:cxn>
                <a:cxn ang="0">
                  <a:pos x="761" y="0"/>
                </a:cxn>
                <a:cxn ang="0">
                  <a:pos x="771" y="7"/>
                </a:cxn>
                <a:cxn ang="0">
                  <a:pos x="773" y="14"/>
                </a:cxn>
                <a:cxn ang="0">
                  <a:pos x="768" y="33"/>
                </a:cxn>
                <a:cxn ang="0">
                  <a:pos x="754" y="38"/>
                </a:cxn>
                <a:cxn ang="0">
                  <a:pos x="733" y="38"/>
                </a:cxn>
                <a:cxn ang="0">
                  <a:pos x="681" y="48"/>
                </a:cxn>
                <a:cxn ang="0">
                  <a:pos x="726" y="649"/>
                </a:cxn>
                <a:cxn ang="0">
                  <a:pos x="1057" y="94"/>
                </a:cxn>
                <a:cxn ang="0">
                  <a:pos x="1045" y="50"/>
                </a:cxn>
                <a:cxn ang="0">
                  <a:pos x="998" y="38"/>
                </a:cxn>
                <a:cxn ang="0">
                  <a:pos x="986" y="36"/>
                </a:cxn>
                <a:cxn ang="0">
                  <a:pos x="979" y="24"/>
                </a:cxn>
                <a:cxn ang="0">
                  <a:pos x="983" y="5"/>
                </a:cxn>
                <a:cxn ang="0">
                  <a:pos x="995" y="0"/>
                </a:cxn>
                <a:cxn ang="0">
                  <a:pos x="1040" y="0"/>
                </a:cxn>
                <a:cxn ang="0">
                  <a:pos x="1168" y="2"/>
                </a:cxn>
                <a:cxn ang="0">
                  <a:pos x="1222" y="2"/>
                </a:cxn>
                <a:cxn ang="0">
                  <a:pos x="1227" y="21"/>
                </a:cxn>
                <a:cxn ang="0">
                  <a:pos x="1215" y="36"/>
                </a:cxn>
                <a:cxn ang="0">
                  <a:pos x="1199" y="38"/>
                </a:cxn>
                <a:cxn ang="0">
                  <a:pos x="1113" y="82"/>
                </a:cxn>
                <a:cxn ang="0">
                  <a:pos x="1076" y="132"/>
                </a:cxn>
                <a:cxn ang="0">
                  <a:pos x="681" y="789"/>
                </a:cxn>
                <a:cxn ang="0">
                  <a:pos x="664" y="801"/>
                </a:cxn>
                <a:cxn ang="0">
                  <a:pos x="643" y="798"/>
                </a:cxn>
                <a:cxn ang="0">
                  <a:pos x="634" y="781"/>
                </a:cxn>
                <a:cxn ang="0">
                  <a:pos x="220" y="779"/>
                </a:cxn>
                <a:cxn ang="0">
                  <a:pos x="208" y="793"/>
                </a:cxn>
                <a:cxn ang="0">
                  <a:pos x="187" y="801"/>
                </a:cxn>
                <a:cxn ang="0">
                  <a:pos x="168" y="793"/>
                </a:cxn>
                <a:cxn ang="0">
                  <a:pos x="163" y="769"/>
                </a:cxn>
                <a:cxn ang="0">
                  <a:pos x="83" y="50"/>
                </a:cxn>
                <a:cxn ang="0">
                  <a:pos x="33" y="38"/>
                </a:cxn>
                <a:cxn ang="0">
                  <a:pos x="12" y="38"/>
                </a:cxn>
                <a:cxn ang="0">
                  <a:pos x="3" y="29"/>
                </a:cxn>
                <a:cxn ang="0">
                  <a:pos x="5" y="7"/>
                </a:cxn>
                <a:cxn ang="0">
                  <a:pos x="17" y="0"/>
                </a:cxn>
                <a:cxn ang="0">
                  <a:pos x="102" y="2"/>
                </a:cxn>
                <a:cxn ang="0">
                  <a:pos x="196" y="2"/>
                </a:cxn>
                <a:cxn ang="0">
                  <a:pos x="286" y="0"/>
                </a:cxn>
                <a:cxn ang="0">
                  <a:pos x="303" y="7"/>
                </a:cxn>
                <a:cxn ang="0">
                  <a:pos x="303" y="21"/>
                </a:cxn>
                <a:cxn ang="0">
                  <a:pos x="296" y="36"/>
                </a:cxn>
                <a:cxn ang="0">
                  <a:pos x="279" y="38"/>
                </a:cxn>
                <a:cxn ang="0">
                  <a:pos x="248" y="41"/>
                </a:cxn>
                <a:cxn ang="0">
                  <a:pos x="199" y="58"/>
                </a:cxn>
                <a:cxn ang="0">
                  <a:pos x="196" y="77"/>
                </a:cxn>
                <a:cxn ang="0">
                  <a:pos x="196" y="89"/>
                </a:cxn>
                <a:cxn ang="0">
                  <a:pos x="563" y="108"/>
                </a:cxn>
                <a:cxn ang="0">
                  <a:pos x="558" y="60"/>
                </a:cxn>
                <a:cxn ang="0">
                  <a:pos x="530" y="41"/>
                </a:cxn>
                <a:cxn ang="0">
                  <a:pos x="487" y="38"/>
                </a:cxn>
                <a:cxn ang="0">
                  <a:pos x="473" y="33"/>
                </a:cxn>
                <a:cxn ang="0">
                  <a:pos x="471" y="17"/>
                </a:cxn>
                <a:cxn ang="0">
                  <a:pos x="480" y="2"/>
                </a:cxn>
                <a:cxn ang="0">
                  <a:pos x="492" y="0"/>
                </a:cxn>
              </a:cxnLst>
              <a:rect l="0" t="0" r="r" b="b"/>
              <a:pathLst>
                <a:path w="1227" h="801">
                  <a:moveTo>
                    <a:pt x="494" y="0"/>
                  </a:moveTo>
                  <a:lnTo>
                    <a:pt x="518" y="0"/>
                  </a:lnTo>
                  <a:lnTo>
                    <a:pt x="551" y="2"/>
                  </a:lnTo>
                  <a:lnTo>
                    <a:pt x="584" y="2"/>
                  </a:lnTo>
                  <a:lnTo>
                    <a:pt x="610" y="5"/>
                  </a:lnTo>
                  <a:lnTo>
                    <a:pt x="648" y="2"/>
                  </a:lnTo>
                  <a:lnTo>
                    <a:pt x="686" y="2"/>
                  </a:lnTo>
                  <a:lnTo>
                    <a:pt x="754" y="0"/>
                  </a:lnTo>
                  <a:lnTo>
                    <a:pt x="761" y="0"/>
                  </a:lnTo>
                  <a:lnTo>
                    <a:pt x="766" y="2"/>
                  </a:lnTo>
                  <a:lnTo>
                    <a:pt x="768" y="5"/>
                  </a:lnTo>
                  <a:lnTo>
                    <a:pt x="771" y="7"/>
                  </a:lnTo>
                  <a:lnTo>
                    <a:pt x="773" y="12"/>
                  </a:lnTo>
                  <a:lnTo>
                    <a:pt x="773" y="12"/>
                  </a:lnTo>
                  <a:lnTo>
                    <a:pt x="773" y="14"/>
                  </a:lnTo>
                  <a:lnTo>
                    <a:pt x="773" y="21"/>
                  </a:lnTo>
                  <a:lnTo>
                    <a:pt x="771" y="29"/>
                  </a:lnTo>
                  <a:lnTo>
                    <a:pt x="768" y="33"/>
                  </a:lnTo>
                  <a:lnTo>
                    <a:pt x="764" y="36"/>
                  </a:lnTo>
                  <a:lnTo>
                    <a:pt x="759" y="38"/>
                  </a:lnTo>
                  <a:lnTo>
                    <a:pt x="754" y="38"/>
                  </a:lnTo>
                  <a:lnTo>
                    <a:pt x="747" y="38"/>
                  </a:lnTo>
                  <a:lnTo>
                    <a:pt x="742" y="38"/>
                  </a:lnTo>
                  <a:lnTo>
                    <a:pt x="733" y="38"/>
                  </a:lnTo>
                  <a:lnTo>
                    <a:pt x="716" y="41"/>
                  </a:lnTo>
                  <a:lnTo>
                    <a:pt x="697" y="43"/>
                  </a:lnTo>
                  <a:lnTo>
                    <a:pt x="681" y="48"/>
                  </a:lnTo>
                  <a:lnTo>
                    <a:pt x="669" y="58"/>
                  </a:lnTo>
                  <a:lnTo>
                    <a:pt x="664" y="72"/>
                  </a:lnTo>
                  <a:lnTo>
                    <a:pt x="726" y="649"/>
                  </a:lnTo>
                  <a:lnTo>
                    <a:pt x="1043" y="120"/>
                  </a:lnTo>
                  <a:lnTo>
                    <a:pt x="1050" y="108"/>
                  </a:lnTo>
                  <a:lnTo>
                    <a:pt x="1057" y="94"/>
                  </a:lnTo>
                  <a:lnTo>
                    <a:pt x="1061" y="79"/>
                  </a:lnTo>
                  <a:lnTo>
                    <a:pt x="1057" y="62"/>
                  </a:lnTo>
                  <a:lnTo>
                    <a:pt x="1045" y="50"/>
                  </a:lnTo>
                  <a:lnTo>
                    <a:pt x="1031" y="43"/>
                  </a:lnTo>
                  <a:lnTo>
                    <a:pt x="1014" y="41"/>
                  </a:lnTo>
                  <a:lnTo>
                    <a:pt x="998" y="38"/>
                  </a:lnTo>
                  <a:lnTo>
                    <a:pt x="995" y="38"/>
                  </a:lnTo>
                  <a:lnTo>
                    <a:pt x="991" y="38"/>
                  </a:lnTo>
                  <a:lnTo>
                    <a:pt x="986" y="36"/>
                  </a:lnTo>
                  <a:lnTo>
                    <a:pt x="981" y="33"/>
                  </a:lnTo>
                  <a:lnTo>
                    <a:pt x="979" y="29"/>
                  </a:lnTo>
                  <a:lnTo>
                    <a:pt x="979" y="24"/>
                  </a:lnTo>
                  <a:lnTo>
                    <a:pt x="979" y="17"/>
                  </a:lnTo>
                  <a:lnTo>
                    <a:pt x="981" y="9"/>
                  </a:lnTo>
                  <a:lnTo>
                    <a:pt x="983" y="5"/>
                  </a:lnTo>
                  <a:lnTo>
                    <a:pt x="988" y="2"/>
                  </a:lnTo>
                  <a:lnTo>
                    <a:pt x="991" y="0"/>
                  </a:lnTo>
                  <a:lnTo>
                    <a:pt x="995" y="0"/>
                  </a:lnTo>
                  <a:lnTo>
                    <a:pt x="998" y="0"/>
                  </a:lnTo>
                  <a:lnTo>
                    <a:pt x="1000" y="0"/>
                  </a:lnTo>
                  <a:lnTo>
                    <a:pt x="1040" y="0"/>
                  </a:lnTo>
                  <a:lnTo>
                    <a:pt x="1083" y="2"/>
                  </a:lnTo>
                  <a:lnTo>
                    <a:pt x="1125" y="5"/>
                  </a:lnTo>
                  <a:lnTo>
                    <a:pt x="1168" y="2"/>
                  </a:lnTo>
                  <a:lnTo>
                    <a:pt x="1210" y="0"/>
                  </a:lnTo>
                  <a:lnTo>
                    <a:pt x="1217" y="0"/>
                  </a:lnTo>
                  <a:lnTo>
                    <a:pt x="1222" y="2"/>
                  </a:lnTo>
                  <a:lnTo>
                    <a:pt x="1225" y="9"/>
                  </a:lnTo>
                  <a:lnTo>
                    <a:pt x="1227" y="14"/>
                  </a:lnTo>
                  <a:lnTo>
                    <a:pt x="1227" y="21"/>
                  </a:lnTo>
                  <a:lnTo>
                    <a:pt x="1225" y="29"/>
                  </a:lnTo>
                  <a:lnTo>
                    <a:pt x="1220" y="33"/>
                  </a:lnTo>
                  <a:lnTo>
                    <a:pt x="1215" y="36"/>
                  </a:lnTo>
                  <a:lnTo>
                    <a:pt x="1210" y="36"/>
                  </a:lnTo>
                  <a:lnTo>
                    <a:pt x="1206" y="38"/>
                  </a:lnTo>
                  <a:lnTo>
                    <a:pt x="1199" y="38"/>
                  </a:lnTo>
                  <a:lnTo>
                    <a:pt x="1163" y="48"/>
                  </a:lnTo>
                  <a:lnTo>
                    <a:pt x="1135" y="62"/>
                  </a:lnTo>
                  <a:lnTo>
                    <a:pt x="1113" y="82"/>
                  </a:lnTo>
                  <a:lnTo>
                    <a:pt x="1095" y="103"/>
                  </a:lnTo>
                  <a:lnTo>
                    <a:pt x="1076" y="132"/>
                  </a:lnTo>
                  <a:lnTo>
                    <a:pt x="1076" y="132"/>
                  </a:lnTo>
                  <a:lnTo>
                    <a:pt x="690" y="779"/>
                  </a:lnTo>
                  <a:lnTo>
                    <a:pt x="686" y="784"/>
                  </a:lnTo>
                  <a:lnTo>
                    <a:pt x="681" y="789"/>
                  </a:lnTo>
                  <a:lnTo>
                    <a:pt x="676" y="793"/>
                  </a:lnTo>
                  <a:lnTo>
                    <a:pt x="671" y="798"/>
                  </a:lnTo>
                  <a:lnTo>
                    <a:pt x="664" y="801"/>
                  </a:lnTo>
                  <a:lnTo>
                    <a:pt x="657" y="801"/>
                  </a:lnTo>
                  <a:lnTo>
                    <a:pt x="650" y="801"/>
                  </a:lnTo>
                  <a:lnTo>
                    <a:pt x="643" y="798"/>
                  </a:lnTo>
                  <a:lnTo>
                    <a:pt x="638" y="796"/>
                  </a:lnTo>
                  <a:lnTo>
                    <a:pt x="636" y="789"/>
                  </a:lnTo>
                  <a:lnTo>
                    <a:pt x="634" y="781"/>
                  </a:lnTo>
                  <a:lnTo>
                    <a:pt x="631" y="769"/>
                  </a:lnTo>
                  <a:lnTo>
                    <a:pt x="570" y="190"/>
                  </a:lnTo>
                  <a:lnTo>
                    <a:pt x="220" y="779"/>
                  </a:lnTo>
                  <a:lnTo>
                    <a:pt x="218" y="784"/>
                  </a:lnTo>
                  <a:lnTo>
                    <a:pt x="213" y="789"/>
                  </a:lnTo>
                  <a:lnTo>
                    <a:pt x="208" y="793"/>
                  </a:lnTo>
                  <a:lnTo>
                    <a:pt x="203" y="798"/>
                  </a:lnTo>
                  <a:lnTo>
                    <a:pt x="196" y="801"/>
                  </a:lnTo>
                  <a:lnTo>
                    <a:pt x="187" y="801"/>
                  </a:lnTo>
                  <a:lnTo>
                    <a:pt x="177" y="801"/>
                  </a:lnTo>
                  <a:lnTo>
                    <a:pt x="173" y="798"/>
                  </a:lnTo>
                  <a:lnTo>
                    <a:pt x="168" y="793"/>
                  </a:lnTo>
                  <a:lnTo>
                    <a:pt x="166" y="789"/>
                  </a:lnTo>
                  <a:lnTo>
                    <a:pt x="163" y="781"/>
                  </a:lnTo>
                  <a:lnTo>
                    <a:pt x="163" y="769"/>
                  </a:lnTo>
                  <a:lnTo>
                    <a:pt x="88" y="74"/>
                  </a:lnTo>
                  <a:lnTo>
                    <a:pt x="85" y="60"/>
                  </a:lnTo>
                  <a:lnTo>
                    <a:pt x="83" y="50"/>
                  </a:lnTo>
                  <a:lnTo>
                    <a:pt x="73" y="43"/>
                  </a:lnTo>
                  <a:lnTo>
                    <a:pt x="59" y="41"/>
                  </a:lnTo>
                  <a:lnTo>
                    <a:pt x="33" y="38"/>
                  </a:lnTo>
                  <a:lnTo>
                    <a:pt x="26" y="38"/>
                  </a:lnTo>
                  <a:lnTo>
                    <a:pt x="19" y="38"/>
                  </a:lnTo>
                  <a:lnTo>
                    <a:pt x="12" y="38"/>
                  </a:lnTo>
                  <a:lnTo>
                    <a:pt x="7" y="36"/>
                  </a:lnTo>
                  <a:lnTo>
                    <a:pt x="5" y="33"/>
                  </a:lnTo>
                  <a:lnTo>
                    <a:pt x="3" y="29"/>
                  </a:lnTo>
                  <a:lnTo>
                    <a:pt x="0" y="21"/>
                  </a:lnTo>
                  <a:lnTo>
                    <a:pt x="3" y="14"/>
                  </a:lnTo>
                  <a:lnTo>
                    <a:pt x="5" y="7"/>
                  </a:lnTo>
                  <a:lnTo>
                    <a:pt x="7" y="2"/>
                  </a:lnTo>
                  <a:lnTo>
                    <a:pt x="12" y="0"/>
                  </a:lnTo>
                  <a:lnTo>
                    <a:pt x="17" y="0"/>
                  </a:lnTo>
                  <a:lnTo>
                    <a:pt x="24" y="0"/>
                  </a:lnTo>
                  <a:lnTo>
                    <a:pt x="62" y="0"/>
                  </a:lnTo>
                  <a:lnTo>
                    <a:pt x="102" y="2"/>
                  </a:lnTo>
                  <a:lnTo>
                    <a:pt x="140" y="5"/>
                  </a:lnTo>
                  <a:lnTo>
                    <a:pt x="166" y="2"/>
                  </a:lnTo>
                  <a:lnTo>
                    <a:pt x="196" y="2"/>
                  </a:lnTo>
                  <a:lnTo>
                    <a:pt x="232" y="0"/>
                  </a:lnTo>
                  <a:lnTo>
                    <a:pt x="263" y="0"/>
                  </a:lnTo>
                  <a:lnTo>
                    <a:pt x="286" y="0"/>
                  </a:lnTo>
                  <a:lnTo>
                    <a:pt x="293" y="0"/>
                  </a:lnTo>
                  <a:lnTo>
                    <a:pt x="298" y="2"/>
                  </a:lnTo>
                  <a:lnTo>
                    <a:pt x="303" y="7"/>
                  </a:lnTo>
                  <a:lnTo>
                    <a:pt x="303" y="9"/>
                  </a:lnTo>
                  <a:lnTo>
                    <a:pt x="305" y="14"/>
                  </a:lnTo>
                  <a:lnTo>
                    <a:pt x="303" y="21"/>
                  </a:lnTo>
                  <a:lnTo>
                    <a:pt x="303" y="29"/>
                  </a:lnTo>
                  <a:lnTo>
                    <a:pt x="298" y="33"/>
                  </a:lnTo>
                  <a:lnTo>
                    <a:pt x="296" y="36"/>
                  </a:lnTo>
                  <a:lnTo>
                    <a:pt x="291" y="38"/>
                  </a:lnTo>
                  <a:lnTo>
                    <a:pt x="286" y="38"/>
                  </a:lnTo>
                  <a:lnTo>
                    <a:pt x="279" y="38"/>
                  </a:lnTo>
                  <a:lnTo>
                    <a:pt x="274" y="38"/>
                  </a:lnTo>
                  <a:lnTo>
                    <a:pt x="265" y="38"/>
                  </a:lnTo>
                  <a:lnTo>
                    <a:pt x="248" y="41"/>
                  </a:lnTo>
                  <a:lnTo>
                    <a:pt x="232" y="43"/>
                  </a:lnTo>
                  <a:lnTo>
                    <a:pt x="213" y="48"/>
                  </a:lnTo>
                  <a:lnTo>
                    <a:pt x="199" y="58"/>
                  </a:lnTo>
                  <a:lnTo>
                    <a:pt x="194" y="72"/>
                  </a:lnTo>
                  <a:lnTo>
                    <a:pt x="194" y="74"/>
                  </a:lnTo>
                  <a:lnTo>
                    <a:pt x="196" y="77"/>
                  </a:lnTo>
                  <a:lnTo>
                    <a:pt x="196" y="82"/>
                  </a:lnTo>
                  <a:lnTo>
                    <a:pt x="196" y="87"/>
                  </a:lnTo>
                  <a:lnTo>
                    <a:pt x="196" y="89"/>
                  </a:lnTo>
                  <a:lnTo>
                    <a:pt x="258" y="649"/>
                  </a:lnTo>
                  <a:lnTo>
                    <a:pt x="565" y="132"/>
                  </a:lnTo>
                  <a:lnTo>
                    <a:pt x="563" y="108"/>
                  </a:lnTo>
                  <a:lnTo>
                    <a:pt x="560" y="84"/>
                  </a:lnTo>
                  <a:lnTo>
                    <a:pt x="558" y="67"/>
                  </a:lnTo>
                  <a:lnTo>
                    <a:pt x="558" y="60"/>
                  </a:lnTo>
                  <a:lnTo>
                    <a:pt x="553" y="50"/>
                  </a:lnTo>
                  <a:lnTo>
                    <a:pt x="546" y="46"/>
                  </a:lnTo>
                  <a:lnTo>
                    <a:pt x="530" y="41"/>
                  </a:lnTo>
                  <a:lnTo>
                    <a:pt x="501" y="38"/>
                  </a:lnTo>
                  <a:lnTo>
                    <a:pt x="494" y="38"/>
                  </a:lnTo>
                  <a:lnTo>
                    <a:pt x="487" y="38"/>
                  </a:lnTo>
                  <a:lnTo>
                    <a:pt x="482" y="38"/>
                  </a:lnTo>
                  <a:lnTo>
                    <a:pt x="478" y="36"/>
                  </a:lnTo>
                  <a:lnTo>
                    <a:pt x="473" y="33"/>
                  </a:lnTo>
                  <a:lnTo>
                    <a:pt x="471" y="29"/>
                  </a:lnTo>
                  <a:lnTo>
                    <a:pt x="471" y="24"/>
                  </a:lnTo>
                  <a:lnTo>
                    <a:pt x="471" y="17"/>
                  </a:lnTo>
                  <a:lnTo>
                    <a:pt x="473" y="9"/>
                  </a:lnTo>
                  <a:lnTo>
                    <a:pt x="478" y="5"/>
                  </a:lnTo>
                  <a:lnTo>
                    <a:pt x="480" y="2"/>
                  </a:lnTo>
                  <a:lnTo>
                    <a:pt x="485" y="0"/>
                  </a:lnTo>
                  <a:lnTo>
                    <a:pt x="487" y="0"/>
                  </a:lnTo>
                  <a:lnTo>
                    <a:pt x="492" y="0"/>
                  </a:lnTo>
                  <a:lnTo>
                    <a:pt x="49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17"/>
            <p:cNvSpPr>
              <a:spLocks noChangeArrowheads="1"/>
            </p:cNvSpPr>
            <p:nvPr/>
          </p:nvSpPr>
          <p:spPr bwMode="auto">
            <a:xfrm>
              <a:off x="7443" y="3477"/>
              <a:ext cx="2120" cy="7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18"/>
            <p:cNvSpPr>
              <a:spLocks noEditPoints="1"/>
            </p:cNvSpPr>
            <p:nvPr/>
          </p:nvSpPr>
          <p:spPr bwMode="auto">
            <a:xfrm>
              <a:off x="7772" y="3831"/>
              <a:ext cx="645" cy="838"/>
            </a:xfrm>
            <a:custGeom>
              <a:avLst/>
              <a:gdLst/>
              <a:ahLst/>
              <a:cxnLst>
                <a:cxn ang="0">
                  <a:pos x="269" y="343"/>
                </a:cxn>
                <a:cxn ang="0">
                  <a:pos x="182" y="411"/>
                </a:cxn>
                <a:cxn ang="0">
                  <a:pos x="137" y="485"/>
                </a:cxn>
                <a:cxn ang="0">
                  <a:pos x="113" y="572"/>
                </a:cxn>
                <a:cxn ang="0">
                  <a:pos x="97" y="669"/>
                </a:cxn>
                <a:cxn ang="0">
                  <a:pos x="106" y="719"/>
                </a:cxn>
                <a:cxn ang="0">
                  <a:pos x="146" y="775"/>
                </a:cxn>
                <a:cxn ang="0">
                  <a:pos x="238" y="804"/>
                </a:cxn>
                <a:cxn ang="0">
                  <a:pos x="366" y="756"/>
                </a:cxn>
                <a:cxn ang="0">
                  <a:pos x="449" y="652"/>
                </a:cxn>
                <a:cxn ang="0">
                  <a:pos x="491" y="538"/>
                </a:cxn>
                <a:cxn ang="0">
                  <a:pos x="498" y="456"/>
                </a:cxn>
                <a:cxn ang="0">
                  <a:pos x="468" y="379"/>
                </a:cxn>
                <a:cxn ang="0">
                  <a:pos x="390" y="329"/>
                </a:cxn>
                <a:cxn ang="0">
                  <a:pos x="416" y="5"/>
                </a:cxn>
                <a:cxn ang="0">
                  <a:pos x="543" y="63"/>
                </a:cxn>
                <a:cxn ang="0">
                  <a:pos x="626" y="191"/>
                </a:cxn>
                <a:cxn ang="0">
                  <a:pos x="643" y="348"/>
                </a:cxn>
                <a:cxn ang="0">
                  <a:pos x="609" y="500"/>
                </a:cxn>
                <a:cxn ang="0">
                  <a:pos x="531" y="659"/>
                </a:cxn>
                <a:cxn ang="0">
                  <a:pos x="409" y="787"/>
                </a:cxn>
                <a:cxn ang="0">
                  <a:pos x="236" y="838"/>
                </a:cxn>
                <a:cxn ang="0">
                  <a:pos x="97" y="801"/>
                </a:cxn>
                <a:cxn ang="0">
                  <a:pos x="21" y="719"/>
                </a:cxn>
                <a:cxn ang="0">
                  <a:pos x="0" y="630"/>
                </a:cxn>
                <a:cxn ang="0">
                  <a:pos x="16" y="536"/>
                </a:cxn>
                <a:cxn ang="0">
                  <a:pos x="78" y="427"/>
                </a:cxn>
                <a:cxn ang="0">
                  <a:pos x="224" y="321"/>
                </a:cxn>
                <a:cxn ang="0">
                  <a:pos x="392" y="300"/>
                </a:cxn>
                <a:cxn ang="0">
                  <a:pos x="479" y="348"/>
                </a:cxn>
                <a:cxn ang="0">
                  <a:pos x="522" y="430"/>
                </a:cxn>
                <a:cxn ang="0">
                  <a:pos x="546" y="307"/>
                </a:cxn>
                <a:cxn ang="0">
                  <a:pos x="546" y="198"/>
                </a:cxn>
                <a:cxn ang="0">
                  <a:pos x="501" y="92"/>
                </a:cxn>
                <a:cxn ang="0">
                  <a:pos x="423" y="41"/>
                </a:cxn>
                <a:cxn ang="0">
                  <a:pos x="352" y="34"/>
                </a:cxn>
                <a:cxn ang="0">
                  <a:pos x="281" y="49"/>
                </a:cxn>
                <a:cxn ang="0">
                  <a:pos x="198" y="119"/>
                </a:cxn>
                <a:cxn ang="0">
                  <a:pos x="238" y="143"/>
                </a:cxn>
                <a:cxn ang="0">
                  <a:pos x="231" y="196"/>
                </a:cxn>
                <a:cxn ang="0">
                  <a:pos x="179" y="225"/>
                </a:cxn>
                <a:cxn ang="0">
                  <a:pos x="139" y="203"/>
                </a:cxn>
                <a:cxn ang="0">
                  <a:pos x="137" y="169"/>
                </a:cxn>
                <a:cxn ang="0">
                  <a:pos x="163" y="104"/>
                </a:cxn>
                <a:cxn ang="0">
                  <a:pos x="236" y="34"/>
                </a:cxn>
                <a:cxn ang="0">
                  <a:pos x="368" y="0"/>
                </a:cxn>
              </a:cxnLst>
              <a:rect l="0" t="0" r="r" b="b"/>
              <a:pathLst>
                <a:path w="645" h="838">
                  <a:moveTo>
                    <a:pt x="352" y="326"/>
                  </a:moveTo>
                  <a:lnTo>
                    <a:pt x="309" y="331"/>
                  </a:lnTo>
                  <a:lnTo>
                    <a:pt x="269" y="343"/>
                  </a:lnTo>
                  <a:lnTo>
                    <a:pt x="236" y="362"/>
                  </a:lnTo>
                  <a:lnTo>
                    <a:pt x="208" y="386"/>
                  </a:lnTo>
                  <a:lnTo>
                    <a:pt x="182" y="411"/>
                  </a:lnTo>
                  <a:lnTo>
                    <a:pt x="163" y="437"/>
                  </a:lnTo>
                  <a:lnTo>
                    <a:pt x="146" y="464"/>
                  </a:lnTo>
                  <a:lnTo>
                    <a:pt x="137" y="485"/>
                  </a:lnTo>
                  <a:lnTo>
                    <a:pt x="130" y="505"/>
                  </a:lnTo>
                  <a:lnTo>
                    <a:pt x="123" y="536"/>
                  </a:lnTo>
                  <a:lnTo>
                    <a:pt x="113" y="572"/>
                  </a:lnTo>
                  <a:lnTo>
                    <a:pt x="106" y="608"/>
                  </a:lnTo>
                  <a:lnTo>
                    <a:pt x="99" y="642"/>
                  </a:lnTo>
                  <a:lnTo>
                    <a:pt x="97" y="669"/>
                  </a:lnTo>
                  <a:lnTo>
                    <a:pt x="97" y="683"/>
                  </a:lnTo>
                  <a:lnTo>
                    <a:pt x="99" y="700"/>
                  </a:lnTo>
                  <a:lnTo>
                    <a:pt x="106" y="719"/>
                  </a:lnTo>
                  <a:lnTo>
                    <a:pt x="113" y="739"/>
                  </a:lnTo>
                  <a:lnTo>
                    <a:pt x="127" y="758"/>
                  </a:lnTo>
                  <a:lnTo>
                    <a:pt x="146" y="775"/>
                  </a:lnTo>
                  <a:lnTo>
                    <a:pt x="170" y="789"/>
                  </a:lnTo>
                  <a:lnTo>
                    <a:pt x="201" y="799"/>
                  </a:lnTo>
                  <a:lnTo>
                    <a:pt x="238" y="804"/>
                  </a:lnTo>
                  <a:lnTo>
                    <a:pt x="286" y="797"/>
                  </a:lnTo>
                  <a:lnTo>
                    <a:pt x="331" y="782"/>
                  </a:lnTo>
                  <a:lnTo>
                    <a:pt x="366" y="756"/>
                  </a:lnTo>
                  <a:lnTo>
                    <a:pt x="399" y="727"/>
                  </a:lnTo>
                  <a:lnTo>
                    <a:pt x="427" y="690"/>
                  </a:lnTo>
                  <a:lnTo>
                    <a:pt x="449" y="652"/>
                  </a:lnTo>
                  <a:lnTo>
                    <a:pt x="468" y="613"/>
                  </a:lnTo>
                  <a:lnTo>
                    <a:pt x="482" y="575"/>
                  </a:lnTo>
                  <a:lnTo>
                    <a:pt x="491" y="538"/>
                  </a:lnTo>
                  <a:lnTo>
                    <a:pt x="498" y="507"/>
                  </a:lnTo>
                  <a:lnTo>
                    <a:pt x="501" y="483"/>
                  </a:lnTo>
                  <a:lnTo>
                    <a:pt x="498" y="456"/>
                  </a:lnTo>
                  <a:lnTo>
                    <a:pt x="491" y="430"/>
                  </a:lnTo>
                  <a:lnTo>
                    <a:pt x="482" y="403"/>
                  </a:lnTo>
                  <a:lnTo>
                    <a:pt x="468" y="379"/>
                  </a:lnTo>
                  <a:lnTo>
                    <a:pt x="446" y="357"/>
                  </a:lnTo>
                  <a:lnTo>
                    <a:pt x="423" y="341"/>
                  </a:lnTo>
                  <a:lnTo>
                    <a:pt x="390" y="329"/>
                  </a:lnTo>
                  <a:lnTo>
                    <a:pt x="352" y="326"/>
                  </a:lnTo>
                  <a:close/>
                  <a:moveTo>
                    <a:pt x="368" y="0"/>
                  </a:moveTo>
                  <a:lnTo>
                    <a:pt x="416" y="5"/>
                  </a:lnTo>
                  <a:lnTo>
                    <a:pt x="463" y="17"/>
                  </a:lnTo>
                  <a:lnTo>
                    <a:pt x="505" y="37"/>
                  </a:lnTo>
                  <a:lnTo>
                    <a:pt x="543" y="63"/>
                  </a:lnTo>
                  <a:lnTo>
                    <a:pt x="579" y="99"/>
                  </a:lnTo>
                  <a:lnTo>
                    <a:pt x="605" y="140"/>
                  </a:lnTo>
                  <a:lnTo>
                    <a:pt x="626" y="191"/>
                  </a:lnTo>
                  <a:lnTo>
                    <a:pt x="640" y="247"/>
                  </a:lnTo>
                  <a:lnTo>
                    <a:pt x="645" y="307"/>
                  </a:lnTo>
                  <a:lnTo>
                    <a:pt x="643" y="348"/>
                  </a:lnTo>
                  <a:lnTo>
                    <a:pt x="635" y="396"/>
                  </a:lnTo>
                  <a:lnTo>
                    <a:pt x="624" y="447"/>
                  </a:lnTo>
                  <a:lnTo>
                    <a:pt x="609" y="500"/>
                  </a:lnTo>
                  <a:lnTo>
                    <a:pt x="588" y="553"/>
                  </a:lnTo>
                  <a:lnTo>
                    <a:pt x="562" y="608"/>
                  </a:lnTo>
                  <a:lnTo>
                    <a:pt x="531" y="659"/>
                  </a:lnTo>
                  <a:lnTo>
                    <a:pt x="496" y="707"/>
                  </a:lnTo>
                  <a:lnTo>
                    <a:pt x="456" y="751"/>
                  </a:lnTo>
                  <a:lnTo>
                    <a:pt x="409" y="787"/>
                  </a:lnTo>
                  <a:lnTo>
                    <a:pt x="357" y="813"/>
                  </a:lnTo>
                  <a:lnTo>
                    <a:pt x="300" y="833"/>
                  </a:lnTo>
                  <a:lnTo>
                    <a:pt x="236" y="838"/>
                  </a:lnTo>
                  <a:lnTo>
                    <a:pt x="182" y="833"/>
                  </a:lnTo>
                  <a:lnTo>
                    <a:pt x="134" y="821"/>
                  </a:lnTo>
                  <a:lnTo>
                    <a:pt x="97" y="801"/>
                  </a:lnTo>
                  <a:lnTo>
                    <a:pt x="66" y="777"/>
                  </a:lnTo>
                  <a:lnTo>
                    <a:pt x="40" y="748"/>
                  </a:lnTo>
                  <a:lnTo>
                    <a:pt x="21" y="719"/>
                  </a:lnTo>
                  <a:lnTo>
                    <a:pt x="9" y="688"/>
                  </a:lnTo>
                  <a:lnTo>
                    <a:pt x="2" y="659"/>
                  </a:lnTo>
                  <a:lnTo>
                    <a:pt x="0" y="630"/>
                  </a:lnTo>
                  <a:lnTo>
                    <a:pt x="2" y="596"/>
                  </a:lnTo>
                  <a:lnTo>
                    <a:pt x="9" y="565"/>
                  </a:lnTo>
                  <a:lnTo>
                    <a:pt x="16" y="536"/>
                  </a:lnTo>
                  <a:lnTo>
                    <a:pt x="23" y="519"/>
                  </a:lnTo>
                  <a:lnTo>
                    <a:pt x="45" y="473"/>
                  </a:lnTo>
                  <a:lnTo>
                    <a:pt x="78" y="427"/>
                  </a:lnTo>
                  <a:lnTo>
                    <a:pt x="118" y="386"/>
                  </a:lnTo>
                  <a:lnTo>
                    <a:pt x="167" y="350"/>
                  </a:lnTo>
                  <a:lnTo>
                    <a:pt x="224" y="321"/>
                  </a:lnTo>
                  <a:lnTo>
                    <a:pt x="286" y="302"/>
                  </a:lnTo>
                  <a:lnTo>
                    <a:pt x="349" y="295"/>
                  </a:lnTo>
                  <a:lnTo>
                    <a:pt x="392" y="300"/>
                  </a:lnTo>
                  <a:lnTo>
                    <a:pt x="427" y="309"/>
                  </a:lnTo>
                  <a:lnTo>
                    <a:pt x="456" y="326"/>
                  </a:lnTo>
                  <a:lnTo>
                    <a:pt x="479" y="348"/>
                  </a:lnTo>
                  <a:lnTo>
                    <a:pt x="498" y="374"/>
                  </a:lnTo>
                  <a:lnTo>
                    <a:pt x="513" y="401"/>
                  </a:lnTo>
                  <a:lnTo>
                    <a:pt x="522" y="430"/>
                  </a:lnTo>
                  <a:lnTo>
                    <a:pt x="534" y="379"/>
                  </a:lnTo>
                  <a:lnTo>
                    <a:pt x="541" y="341"/>
                  </a:lnTo>
                  <a:lnTo>
                    <a:pt x="546" y="307"/>
                  </a:lnTo>
                  <a:lnTo>
                    <a:pt x="548" y="278"/>
                  </a:lnTo>
                  <a:lnTo>
                    <a:pt x="550" y="249"/>
                  </a:lnTo>
                  <a:lnTo>
                    <a:pt x="546" y="198"/>
                  </a:lnTo>
                  <a:lnTo>
                    <a:pt x="536" y="157"/>
                  </a:lnTo>
                  <a:lnTo>
                    <a:pt x="520" y="121"/>
                  </a:lnTo>
                  <a:lnTo>
                    <a:pt x="501" y="92"/>
                  </a:lnTo>
                  <a:lnTo>
                    <a:pt x="477" y="70"/>
                  </a:lnTo>
                  <a:lnTo>
                    <a:pt x="451" y="53"/>
                  </a:lnTo>
                  <a:lnTo>
                    <a:pt x="423" y="41"/>
                  </a:lnTo>
                  <a:lnTo>
                    <a:pt x="394" y="37"/>
                  </a:lnTo>
                  <a:lnTo>
                    <a:pt x="366" y="34"/>
                  </a:lnTo>
                  <a:lnTo>
                    <a:pt x="352" y="34"/>
                  </a:lnTo>
                  <a:lnTo>
                    <a:pt x="333" y="37"/>
                  </a:lnTo>
                  <a:lnTo>
                    <a:pt x="309" y="41"/>
                  </a:lnTo>
                  <a:lnTo>
                    <a:pt x="281" y="49"/>
                  </a:lnTo>
                  <a:lnTo>
                    <a:pt x="253" y="66"/>
                  </a:lnTo>
                  <a:lnTo>
                    <a:pt x="224" y="87"/>
                  </a:lnTo>
                  <a:lnTo>
                    <a:pt x="198" y="119"/>
                  </a:lnTo>
                  <a:lnTo>
                    <a:pt x="215" y="121"/>
                  </a:lnTo>
                  <a:lnTo>
                    <a:pt x="227" y="128"/>
                  </a:lnTo>
                  <a:lnTo>
                    <a:pt x="238" y="143"/>
                  </a:lnTo>
                  <a:lnTo>
                    <a:pt x="241" y="162"/>
                  </a:lnTo>
                  <a:lnTo>
                    <a:pt x="238" y="179"/>
                  </a:lnTo>
                  <a:lnTo>
                    <a:pt x="231" y="196"/>
                  </a:lnTo>
                  <a:lnTo>
                    <a:pt x="217" y="210"/>
                  </a:lnTo>
                  <a:lnTo>
                    <a:pt x="201" y="220"/>
                  </a:lnTo>
                  <a:lnTo>
                    <a:pt x="179" y="225"/>
                  </a:lnTo>
                  <a:lnTo>
                    <a:pt x="158" y="220"/>
                  </a:lnTo>
                  <a:lnTo>
                    <a:pt x="146" y="213"/>
                  </a:lnTo>
                  <a:lnTo>
                    <a:pt x="139" y="203"/>
                  </a:lnTo>
                  <a:lnTo>
                    <a:pt x="134" y="191"/>
                  </a:lnTo>
                  <a:lnTo>
                    <a:pt x="134" y="184"/>
                  </a:lnTo>
                  <a:lnTo>
                    <a:pt x="137" y="169"/>
                  </a:lnTo>
                  <a:lnTo>
                    <a:pt x="141" y="150"/>
                  </a:lnTo>
                  <a:lnTo>
                    <a:pt x="151" y="128"/>
                  </a:lnTo>
                  <a:lnTo>
                    <a:pt x="163" y="104"/>
                  </a:lnTo>
                  <a:lnTo>
                    <a:pt x="182" y="78"/>
                  </a:lnTo>
                  <a:lnTo>
                    <a:pt x="205" y="53"/>
                  </a:lnTo>
                  <a:lnTo>
                    <a:pt x="236" y="34"/>
                  </a:lnTo>
                  <a:lnTo>
                    <a:pt x="274" y="15"/>
                  </a:lnTo>
                  <a:lnTo>
                    <a:pt x="316" y="5"/>
                  </a:lnTo>
                  <a:lnTo>
                    <a:pt x="3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Rectangle 19"/>
            <p:cNvSpPr>
              <a:spLocks noChangeArrowheads="1"/>
            </p:cNvSpPr>
            <p:nvPr/>
          </p:nvSpPr>
          <p:spPr bwMode="auto">
            <a:xfrm>
              <a:off x="8696" y="3677"/>
              <a:ext cx="449" cy="43"/>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0"/>
            <p:cNvSpPr>
              <a:spLocks noEditPoints="1"/>
            </p:cNvSpPr>
            <p:nvPr/>
          </p:nvSpPr>
          <p:spPr bwMode="auto">
            <a:xfrm>
              <a:off x="8528" y="3856"/>
              <a:ext cx="648" cy="1025"/>
            </a:xfrm>
            <a:custGeom>
              <a:avLst/>
              <a:gdLst/>
              <a:ahLst/>
              <a:cxnLst>
                <a:cxn ang="0">
                  <a:pos x="399" y="318"/>
                </a:cxn>
                <a:cxn ang="0">
                  <a:pos x="345" y="760"/>
                </a:cxn>
                <a:cxn ang="0">
                  <a:pos x="440" y="716"/>
                </a:cxn>
                <a:cxn ang="0">
                  <a:pos x="508" y="646"/>
                </a:cxn>
                <a:cxn ang="0">
                  <a:pos x="551" y="564"/>
                </a:cxn>
                <a:cxn ang="0">
                  <a:pos x="565" y="477"/>
                </a:cxn>
                <a:cxn ang="0">
                  <a:pos x="548" y="400"/>
                </a:cxn>
                <a:cxn ang="0">
                  <a:pos x="501" y="347"/>
                </a:cxn>
                <a:cxn ang="0">
                  <a:pos x="435" y="323"/>
                </a:cxn>
                <a:cxn ang="0">
                  <a:pos x="359" y="318"/>
                </a:cxn>
                <a:cxn ang="0">
                  <a:pos x="246" y="349"/>
                </a:cxn>
                <a:cxn ang="0">
                  <a:pos x="163" y="410"/>
                </a:cxn>
                <a:cxn ang="0">
                  <a:pos x="111" y="487"/>
                </a:cxn>
                <a:cxn ang="0">
                  <a:pos x="83" y="571"/>
                </a:cxn>
                <a:cxn ang="0">
                  <a:pos x="85" y="653"/>
                </a:cxn>
                <a:cxn ang="0">
                  <a:pos x="118" y="718"/>
                </a:cxn>
                <a:cxn ang="0">
                  <a:pos x="177" y="757"/>
                </a:cxn>
                <a:cxn ang="0">
                  <a:pos x="248" y="769"/>
                </a:cxn>
                <a:cxn ang="0">
                  <a:pos x="359" y="318"/>
                </a:cxn>
                <a:cxn ang="0">
                  <a:pos x="456" y="0"/>
                </a:cxn>
                <a:cxn ang="0">
                  <a:pos x="463" y="0"/>
                </a:cxn>
                <a:cxn ang="0">
                  <a:pos x="470" y="4"/>
                </a:cxn>
                <a:cxn ang="0">
                  <a:pos x="473" y="14"/>
                </a:cxn>
                <a:cxn ang="0">
                  <a:pos x="407" y="284"/>
                </a:cxn>
                <a:cxn ang="0">
                  <a:pos x="515" y="308"/>
                </a:cxn>
                <a:cxn ang="0">
                  <a:pos x="596" y="364"/>
                </a:cxn>
                <a:cxn ang="0">
                  <a:pos x="641" y="446"/>
                </a:cxn>
                <a:cxn ang="0">
                  <a:pos x="641" y="554"/>
                </a:cxn>
                <a:cxn ang="0">
                  <a:pos x="581" y="661"/>
                </a:cxn>
                <a:cxn ang="0">
                  <a:pos x="480" y="745"/>
                </a:cxn>
                <a:cxn ang="0">
                  <a:pos x="350" y="793"/>
                </a:cxn>
                <a:cxn ang="0">
                  <a:pos x="232" y="996"/>
                </a:cxn>
                <a:cxn ang="0">
                  <a:pos x="227" y="1013"/>
                </a:cxn>
                <a:cxn ang="0">
                  <a:pos x="220" y="1022"/>
                </a:cxn>
                <a:cxn ang="0">
                  <a:pos x="208" y="1025"/>
                </a:cxn>
                <a:cxn ang="0">
                  <a:pos x="203" y="1022"/>
                </a:cxn>
                <a:cxn ang="0">
                  <a:pos x="196" y="1020"/>
                </a:cxn>
                <a:cxn ang="0">
                  <a:pos x="191" y="1015"/>
                </a:cxn>
                <a:cxn ang="0">
                  <a:pos x="191" y="1001"/>
                </a:cxn>
                <a:cxn ang="0">
                  <a:pos x="206" y="948"/>
                </a:cxn>
                <a:cxn ang="0">
                  <a:pos x="239" y="803"/>
                </a:cxn>
                <a:cxn ang="0">
                  <a:pos x="149" y="786"/>
                </a:cxn>
                <a:cxn ang="0">
                  <a:pos x="73" y="745"/>
                </a:cxn>
                <a:cxn ang="0">
                  <a:pos x="21" y="680"/>
                </a:cxn>
                <a:cxn ang="0">
                  <a:pos x="0" y="593"/>
                </a:cxn>
                <a:cxn ang="0">
                  <a:pos x="31" y="480"/>
                </a:cxn>
                <a:cxn ang="0">
                  <a:pos x="111" y="383"/>
                </a:cxn>
                <a:cxn ang="0">
                  <a:pos x="227" y="316"/>
                </a:cxn>
                <a:cxn ang="0">
                  <a:pos x="366" y="284"/>
                </a:cxn>
                <a:cxn ang="0">
                  <a:pos x="433" y="14"/>
                </a:cxn>
                <a:cxn ang="0">
                  <a:pos x="437" y="4"/>
                </a:cxn>
                <a:cxn ang="0">
                  <a:pos x="447" y="0"/>
                </a:cxn>
              </a:cxnLst>
              <a:rect l="0" t="0" r="r" b="b"/>
              <a:pathLst>
                <a:path w="648" h="1025">
                  <a:moveTo>
                    <a:pt x="399" y="318"/>
                  </a:moveTo>
                  <a:lnTo>
                    <a:pt x="399" y="318"/>
                  </a:lnTo>
                  <a:lnTo>
                    <a:pt x="286" y="769"/>
                  </a:lnTo>
                  <a:lnTo>
                    <a:pt x="345" y="760"/>
                  </a:lnTo>
                  <a:lnTo>
                    <a:pt x="395" y="743"/>
                  </a:lnTo>
                  <a:lnTo>
                    <a:pt x="440" y="716"/>
                  </a:lnTo>
                  <a:lnTo>
                    <a:pt x="477" y="682"/>
                  </a:lnTo>
                  <a:lnTo>
                    <a:pt x="508" y="646"/>
                  </a:lnTo>
                  <a:lnTo>
                    <a:pt x="534" y="605"/>
                  </a:lnTo>
                  <a:lnTo>
                    <a:pt x="551" y="564"/>
                  </a:lnTo>
                  <a:lnTo>
                    <a:pt x="563" y="521"/>
                  </a:lnTo>
                  <a:lnTo>
                    <a:pt x="565" y="477"/>
                  </a:lnTo>
                  <a:lnTo>
                    <a:pt x="560" y="436"/>
                  </a:lnTo>
                  <a:lnTo>
                    <a:pt x="548" y="400"/>
                  </a:lnTo>
                  <a:lnTo>
                    <a:pt x="527" y="371"/>
                  </a:lnTo>
                  <a:lnTo>
                    <a:pt x="501" y="347"/>
                  </a:lnTo>
                  <a:lnTo>
                    <a:pt x="468" y="332"/>
                  </a:lnTo>
                  <a:lnTo>
                    <a:pt x="435" y="323"/>
                  </a:lnTo>
                  <a:lnTo>
                    <a:pt x="399" y="318"/>
                  </a:lnTo>
                  <a:close/>
                  <a:moveTo>
                    <a:pt x="359" y="318"/>
                  </a:moveTo>
                  <a:lnTo>
                    <a:pt x="300" y="330"/>
                  </a:lnTo>
                  <a:lnTo>
                    <a:pt x="246" y="349"/>
                  </a:lnTo>
                  <a:lnTo>
                    <a:pt x="201" y="376"/>
                  </a:lnTo>
                  <a:lnTo>
                    <a:pt x="163" y="410"/>
                  </a:lnTo>
                  <a:lnTo>
                    <a:pt x="135" y="448"/>
                  </a:lnTo>
                  <a:lnTo>
                    <a:pt x="111" y="487"/>
                  </a:lnTo>
                  <a:lnTo>
                    <a:pt x="95" y="530"/>
                  </a:lnTo>
                  <a:lnTo>
                    <a:pt x="83" y="571"/>
                  </a:lnTo>
                  <a:lnTo>
                    <a:pt x="80" y="610"/>
                  </a:lnTo>
                  <a:lnTo>
                    <a:pt x="85" y="653"/>
                  </a:lnTo>
                  <a:lnTo>
                    <a:pt x="99" y="690"/>
                  </a:lnTo>
                  <a:lnTo>
                    <a:pt x="118" y="718"/>
                  </a:lnTo>
                  <a:lnTo>
                    <a:pt x="144" y="740"/>
                  </a:lnTo>
                  <a:lnTo>
                    <a:pt x="177" y="757"/>
                  </a:lnTo>
                  <a:lnTo>
                    <a:pt x="210" y="767"/>
                  </a:lnTo>
                  <a:lnTo>
                    <a:pt x="248" y="769"/>
                  </a:lnTo>
                  <a:lnTo>
                    <a:pt x="248" y="769"/>
                  </a:lnTo>
                  <a:lnTo>
                    <a:pt x="359" y="318"/>
                  </a:lnTo>
                  <a:close/>
                  <a:moveTo>
                    <a:pt x="454" y="0"/>
                  </a:moveTo>
                  <a:lnTo>
                    <a:pt x="456" y="0"/>
                  </a:lnTo>
                  <a:lnTo>
                    <a:pt x="461" y="0"/>
                  </a:lnTo>
                  <a:lnTo>
                    <a:pt x="463" y="0"/>
                  </a:lnTo>
                  <a:lnTo>
                    <a:pt x="468" y="2"/>
                  </a:lnTo>
                  <a:lnTo>
                    <a:pt x="470" y="4"/>
                  </a:lnTo>
                  <a:lnTo>
                    <a:pt x="473" y="7"/>
                  </a:lnTo>
                  <a:lnTo>
                    <a:pt x="473" y="14"/>
                  </a:lnTo>
                  <a:lnTo>
                    <a:pt x="473" y="14"/>
                  </a:lnTo>
                  <a:lnTo>
                    <a:pt x="407" y="284"/>
                  </a:lnTo>
                  <a:lnTo>
                    <a:pt x="463" y="291"/>
                  </a:lnTo>
                  <a:lnTo>
                    <a:pt x="515" y="308"/>
                  </a:lnTo>
                  <a:lnTo>
                    <a:pt x="558" y="332"/>
                  </a:lnTo>
                  <a:lnTo>
                    <a:pt x="596" y="364"/>
                  </a:lnTo>
                  <a:lnTo>
                    <a:pt x="624" y="402"/>
                  </a:lnTo>
                  <a:lnTo>
                    <a:pt x="641" y="446"/>
                  </a:lnTo>
                  <a:lnTo>
                    <a:pt x="648" y="497"/>
                  </a:lnTo>
                  <a:lnTo>
                    <a:pt x="641" y="554"/>
                  </a:lnTo>
                  <a:lnTo>
                    <a:pt x="617" y="610"/>
                  </a:lnTo>
                  <a:lnTo>
                    <a:pt x="581" y="661"/>
                  </a:lnTo>
                  <a:lnTo>
                    <a:pt x="537" y="706"/>
                  </a:lnTo>
                  <a:lnTo>
                    <a:pt x="480" y="745"/>
                  </a:lnTo>
                  <a:lnTo>
                    <a:pt x="418" y="774"/>
                  </a:lnTo>
                  <a:lnTo>
                    <a:pt x="350" y="793"/>
                  </a:lnTo>
                  <a:lnTo>
                    <a:pt x="279" y="803"/>
                  </a:lnTo>
                  <a:lnTo>
                    <a:pt x="232" y="996"/>
                  </a:lnTo>
                  <a:lnTo>
                    <a:pt x="229" y="1006"/>
                  </a:lnTo>
                  <a:lnTo>
                    <a:pt x="227" y="1013"/>
                  </a:lnTo>
                  <a:lnTo>
                    <a:pt x="225" y="1018"/>
                  </a:lnTo>
                  <a:lnTo>
                    <a:pt x="220" y="1022"/>
                  </a:lnTo>
                  <a:lnTo>
                    <a:pt x="215" y="1022"/>
                  </a:lnTo>
                  <a:lnTo>
                    <a:pt x="208" y="1025"/>
                  </a:lnTo>
                  <a:lnTo>
                    <a:pt x="206" y="1025"/>
                  </a:lnTo>
                  <a:lnTo>
                    <a:pt x="203" y="1022"/>
                  </a:lnTo>
                  <a:lnTo>
                    <a:pt x="199" y="1022"/>
                  </a:lnTo>
                  <a:lnTo>
                    <a:pt x="196" y="1020"/>
                  </a:lnTo>
                  <a:lnTo>
                    <a:pt x="194" y="1018"/>
                  </a:lnTo>
                  <a:lnTo>
                    <a:pt x="191" y="1015"/>
                  </a:lnTo>
                  <a:lnTo>
                    <a:pt x="189" y="1008"/>
                  </a:lnTo>
                  <a:lnTo>
                    <a:pt x="191" y="1001"/>
                  </a:lnTo>
                  <a:lnTo>
                    <a:pt x="196" y="979"/>
                  </a:lnTo>
                  <a:lnTo>
                    <a:pt x="206" y="948"/>
                  </a:lnTo>
                  <a:lnTo>
                    <a:pt x="215" y="909"/>
                  </a:lnTo>
                  <a:lnTo>
                    <a:pt x="239" y="803"/>
                  </a:lnTo>
                  <a:lnTo>
                    <a:pt x="194" y="798"/>
                  </a:lnTo>
                  <a:lnTo>
                    <a:pt x="149" y="786"/>
                  </a:lnTo>
                  <a:lnTo>
                    <a:pt x="109" y="769"/>
                  </a:lnTo>
                  <a:lnTo>
                    <a:pt x="73" y="745"/>
                  </a:lnTo>
                  <a:lnTo>
                    <a:pt x="45" y="714"/>
                  </a:lnTo>
                  <a:lnTo>
                    <a:pt x="21" y="680"/>
                  </a:lnTo>
                  <a:lnTo>
                    <a:pt x="7" y="639"/>
                  </a:lnTo>
                  <a:lnTo>
                    <a:pt x="0" y="593"/>
                  </a:lnTo>
                  <a:lnTo>
                    <a:pt x="9" y="535"/>
                  </a:lnTo>
                  <a:lnTo>
                    <a:pt x="31" y="480"/>
                  </a:lnTo>
                  <a:lnTo>
                    <a:pt x="64" y="429"/>
                  </a:lnTo>
                  <a:lnTo>
                    <a:pt x="111" y="383"/>
                  </a:lnTo>
                  <a:lnTo>
                    <a:pt x="165" y="345"/>
                  </a:lnTo>
                  <a:lnTo>
                    <a:pt x="227" y="316"/>
                  </a:lnTo>
                  <a:lnTo>
                    <a:pt x="295" y="294"/>
                  </a:lnTo>
                  <a:lnTo>
                    <a:pt x="366" y="284"/>
                  </a:lnTo>
                  <a:lnTo>
                    <a:pt x="430" y="24"/>
                  </a:lnTo>
                  <a:lnTo>
                    <a:pt x="433" y="14"/>
                  </a:lnTo>
                  <a:lnTo>
                    <a:pt x="435" y="9"/>
                  </a:lnTo>
                  <a:lnTo>
                    <a:pt x="437" y="4"/>
                  </a:lnTo>
                  <a:lnTo>
                    <a:pt x="442" y="0"/>
                  </a:lnTo>
                  <a:lnTo>
                    <a:pt x="447" y="0"/>
                  </a:lnTo>
                  <a:lnTo>
                    <a:pt x="4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6" name="Group 52"/>
          <p:cNvGrpSpPr>
            <a:grpSpLocks noChangeAspect="1"/>
          </p:cNvGrpSpPr>
          <p:nvPr>
            <p:custDataLst>
              <p:tags r:id="rId2"/>
            </p:custDataLst>
          </p:nvPr>
        </p:nvGrpSpPr>
        <p:grpSpPr bwMode="auto">
          <a:xfrm>
            <a:off x="1905000" y="2514600"/>
            <a:ext cx="5056307" cy="876300"/>
            <a:chOff x="1087" y="1718"/>
            <a:chExt cx="14379" cy="2492"/>
          </a:xfrm>
        </p:grpSpPr>
        <p:sp>
          <p:nvSpPr>
            <p:cNvPr id="1078" name="Freeform 54"/>
            <p:cNvSpPr>
              <a:spLocks/>
            </p:cNvSpPr>
            <p:nvPr/>
          </p:nvSpPr>
          <p:spPr bwMode="auto">
            <a:xfrm>
              <a:off x="1087" y="1960"/>
              <a:ext cx="413" cy="1936"/>
            </a:xfrm>
            <a:custGeom>
              <a:avLst/>
              <a:gdLst/>
              <a:ahLst/>
              <a:cxnLst>
                <a:cxn ang="0">
                  <a:pos x="396" y="0"/>
                </a:cxn>
                <a:cxn ang="0">
                  <a:pos x="400" y="0"/>
                </a:cxn>
                <a:cxn ang="0">
                  <a:pos x="405" y="0"/>
                </a:cxn>
                <a:cxn ang="0">
                  <a:pos x="409" y="5"/>
                </a:cxn>
                <a:cxn ang="0">
                  <a:pos x="413" y="9"/>
                </a:cxn>
                <a:cxn ang="0">
                  <a:pos x="413" y="18"/>
                </a:cxn>
                <a:cxn ang="0">
                  <a:pos x="413" y="18"/>
                </a:cxn>
                <a:cxn ang="0">
                  <a:pos x="413" y="18"/>
                </a:cxn>
                <a:cxn ang="0">
                  <a:pos x="409" y="23"/>
                </a:cxn>
                <a:cxn ang="0">
                  <a:pos x="405" y="27"/>
                </a:cxn>
                <a:cxn ang="0">
                  <a:pos x="400" y="36"/>
                </a:cxn>
                <a:cxn ang="0">
                  <a:pos x="325" y="130"/>
                </a:cxn>
                <a:cxn ang="0">
                  <a:pos x="259" y="238"/>
                </a:cxn>
                <a:cxn ang="0">
                  <a:pos x="207" y="359"/>
                </a:cxn>
                <a:cxn ang="0">
                  <a:pos x="163" y="489"/>
                </a:cxn>
                <a:cxn ang="0">
                  <a:pos x="136" y="637"/>
                </a:cxn>
                <a:cxn ang="0">
                  <a:pos x="114" y="793"/>
                </a:cxn>
                <a:cxn ang="0">
                  <a:pos x="110" y="968"/>
                </a:cxn>
                <a:cxn ang="0">
                  <a:pos x="114" y="1120"/>
                </a:cxn>
                <a:cxn ang="0">
                  <a:pos x="132" y="1282"/>
                </a:cxn>
                <a:cxn ang="0">
                  <a:pos x="158" y="1430"/>
                </a:cxn>
                <a:cxn ang="0">
                  <a:pos x="198" y="1551"/>
                </a:cxn>
                <a:cxn ang="0">
                  <a:pos x="237" y="1654"/>
                </a:cxn>
                <a:cxn ang="0">
                  <a:pos x="281" y="1739"/>
                </a:cxn>
                <a:cxn ang="0">
                  <a:pos x="325" y="1806"/>
                </a:cxn>
                <a:cxn ang="0">
                  <a:pos x="369" y="1860"/>
                </a:cxn>
                <a:cxn ang="0">
                  <a:pos x="405" y="1905"/>
                </a:cxn>
                <a:cxn ang="0">
                  <a:pos x="413" y="1914"/>
                </a:cxn>
                <a:cxn ang="0">
                  <a:pos x="413" y="1918"/>
                </a:cxn>
                <a:cxn ang="0">
                  <a:pos x="413" y="1918"/>
                </a:cxn>
                <a:cxn ang="0">
                  <a:pos x="413" y="1927"/>
                </a:cxn>
                <a:cxn ang="0">
                  <a:pos x="409" y="1931"/>
                </a:cxn>
                <a:cxn ang="0">
                  <a:pos x="405" y="1936"/>
                </a:cxn>
                <a:cxn ang="0">
                  <a:pos x="400" y="1936"/>
                </a:cxn>
                <a:cxn ang="0">
                  <a:pos x="396" y="1936"/>
                </a:cxn>
                <a:cxn ang="0">
                  <a:pos x="374" y="1927"/>
                </a:cxn>
                <a:cxn ang="0">
                  <a:pos x="347" y="1905"/>
                </a:cxn>
                <a:cxn ang="0">
                  <a:pos x="317" y="1873"/>
                </a:cxn>
                <a:cxn ang="0">
                  <a:pos x="286" y="1837"/>
                </a:cxn>
                <a:cxn ang="0">
                  <a:pos x="259" y="1810"/>
                </a:cxn>
                <a:cxn ang="0">
                  <a:pos x="246" y="1793"/>
                </a:cxn>
                <a:cxn ang="0">
                  <a:pos x="167" y="1672"/>
                </a:cxn>
                <a:cxn ang="0">
                  <a:pos x="105" y="1551"/>
                </a:cxn>
                <a:cxn ang="0">
                  <a:pos x="61" y="1425"/>
                </a:cxn>
                <a:cxn ang="0">
                  <a:pos x="31" y="1304"/>
                </a:cxn>
                <a:cxn ang="0">
                  <a:pos x="13" y="1183"/>
                </a:cxn>
                <a:cxn ang="0">
                  <a:pos x="4" y="1071"/>
                </a:cxn>
                <a:cxn ang="0">
                  <a:pos x="0" y="968"/>
                </a:cxn>
                <a:cxn ang="0">
                  <a:pos x="9" y="793"/>
                </a:cxn>
                <a:cxn ang="0">
                  <a:pos x="31" y="632"/>
                </a:cxn>
                <a:cxn ang="0">
                  <a:pos x="70" y="484"/>
                </a:cxn>
                <a:cxn ang="0">
                  <a:pos x="123" y="345"/>
                </a:cxn>
                <a:cxn ang="0">
                  <a:pos x="189" y="224"/>
                </a:cxn>
                <a:cxn ang="0">
                  <a:pos x="264" y="121"/>
                </a:cxn>
                <a:cxn ang="0">
                  <a:pos x="281" y="103"/>
                </a:cxn>
                <a:cxn ang="0">
                  <a:pos x="303" y="81"/>
                </a:cxn>
                <a:cxn ang="0">
                  <a:pos x="330" y="54"/>
                </a:cxn>
                <a:cxn ang="0">
                  <a:pos x="356" y="27"/>
                </a:cxn>
                <a:cxn ang="0">
                  <a:pos x="378" y="9"/>
                </a:cxn>
                <a:cxn ang="0">
                  <a:pos x="396" y="0"/>
                </a:cxn>
              </a:cxnLst>
              <a:rect l="0" t="0" r="r" b="b"/>
              <a:pathLst>
                <a:path w="413" h="1936">
                  <a:moveTo>
                    <a:pt x="396" y="0"/>
                  </a:moveTo>
                  <a:lnTo>
                    <a:pt x="400" y="0"/>
                  </a:lnTo>
                  <a:lnTo>
                    <a:pt x="405" y="0"/>
                  </a:lnTo>
                  <a:lnTo>
                    <a:pt x="409" y="5"/>
                  </a:lnTo>
                  <a:lnTo>
                    <a:pt x="413" y="9"/>
                  </a:lnTo>
                  <a:lnTo>
                    <a:pt x="413" y="18"/>
                  </a:lnTo>
                  <a:lnTo>
                    <a:pt x="413" y="18"/>
                  </a:lnTo>
                  <a:lnTo>
                    <a:pt x="413" y="18"/>
                  </a:lnTo>
                  <a:lnTo>
                    <a:pt x="409" y="23"/>
                  </a:lnTo>
                  <a:lnTo>
                    <a:pt x="405" y="27"/>
                  </a:lnTo>
                  <a:lnTo>
                    <a:pt x="400" y="36"/>
                  </a:lnTo>
                  <a:lnTo>
                    <a:pt x="325" y="130"/>
                  </a:lnTo>
                  <a:lnTo>
                    <a:pt x="259" y="238"/>
                  </a:lnTo>
                  <a:lnTo>
                    <a:pt x="207" y="359"/>
                  </a:lnTo>
                  <a:lnTo>
                    <a:pt x="163" y="489"/>
                  </a:lnTo>
                  <a:lnTo>
                    <a:pt x="136" y="637"/>
                  </a:lnTo>
                  <a:lnTo>
                    <a:pt x="114" y="793"/>
                  </a:lnTo>
                  <a:lnTo>
                    <a:pt x="110" y="968"/>
                  </a:lnTo>
                  <a:lnTo>
                    <a:pt x="114" y="1120"/>
                  </a:lnTo>
                  <a:lnTo>
                    <a:pt x="132" y="1282"/>
                  </a:lnTo>
                  <a:lnTo>
                    <a:pt x="158" y="1430"/>
                  </a:lnTo>
                  <a:lnTo>
                    <a:pt x="198" y="1551"/>
                  </a:lnTo>
                  <a:lnTo>
                    <a:pt x="237" y="1654"/>
                  </a:lnTo>
                  <a:lnTo>
                    <a:pt x="281" y="1739"/>
                  </a:lnTo>
                  <a:lnTo>
                    <a:pt x="325" y="1806"/>
                  </a:lnTo>
                  <a:lnTo>
                    <a:pt x="369" y="1860"/>
                  </a:lnTo>
                  <a:lnTo>
                    <a:pt x="405" y="1905"/>
                  </a:lnTo>
                  <a:lnTo>
                    <a:pt x="413" y="1914"/>
                  </a:lnTo>
                  <a:lnTo>
                    <a:pt x="413" y="1918"/>
                  </a:lnTo>
                  <a:lnTo>
                    <a:pt x="413" y="1918"/>
                  </a:lnTo>
                  <a:lnTo>
                    <a:pt x="413" y="1927"/>
                  </a:lnTo>
                  <a:lnTo>
                    <a:pt x="409" y="1931"/>
                  </a:lnTo>
                  <a:lnTo>
                    <a:pt x="405" y="1936"/>
                  </a:lnTo>
                  <a:lnTo>
                    <a:pt x="400" y="1936"/>
                  </a:lnTo>
                  <a:lnTo>
                    <a:pt x="396" y="1936"/>
                  </a:lnTo>
                  <a:lnTo>
                    <a:pt x="374" y="1927"/>
                  </a:lnTo>
                  <a:lnTo>
                    <a:pt x="347" y="1905"/>
                  </a:lnTo>
                  <a:lnTo>
                    <a:pt x="317" y="1873"/>
                  </a:lnTo>
                  <a:lnTo>
                    <a:pt x="286" y="1837"/>
                  </a:lnTo>
                  <a:lnTo>
                    <a:pt x="259" y="1810"/>
                  </a:lnTo>
                  <a:lnTo>
                    <a:pt x="246" y="1793"/>
                  </a:lnTo>
                  <a:lnTo>
                    <a:pt x="167" y="1672"/>
                  </a:lnTo>
                  <a:lnTo>
                    <a:pt x="105" y="1551"/>
                  </a:lnTo>
                  <a:lnTo>
                    <a:pt x="61" y="1425"/>
                  </a:lnTo>
                  <a:lnTo>
                    <a:pt x="31" y="1304"/>
                  </a:lnTo>
                  <a:lnTo>
                    <a:pt x="13" y="1183"/>
                  </a:lnTo>
                  <a:lnTo>
                    <a:pt x="4" y="1071"/>
                  </a:lnTo>
                  <a:lnTo>
                    <a:pt x="0" y="968"/>
                  </a:lnTo>
                  <a:lnTo>
                    <a:pt x="9" y="793"/>
                  </a:lnTo>
                  <a:lnTo>
                    <a:pt x="31" y="632"/>
                  </a:lnTo>
                  <a:lnTo>
                    <a:pt x="70" y="484"/>
                  </a:lnTo>
                  <a:lnTo>
                    <a:pt x="123" y="345"/>
                  </a:lnTo>
                  <a:lnTo>
                    <a:pt x="189" y="224"/>
                  </a:lnTo>
                  <a:lnTo>
                    <a:pt x="264" y="121"/>
                  </a:lnTo>
                  <a:lnTo>
                    <a:pt x="281" y="103"/>
                  </a:lnTo>
                  <a:lnTo>
                    <a:pt x="303" y="81"/>
                  </a:lnTo>
                  <a:lnTo>
                    <a:pt x="330" y="54"/>
                  </a:lnTo>
                  <a:lnTo>
                    <a:pt x="356" y="27"/>
                  </a:lnTo>
                  <a:lnTo>
                    <a:pt x="378" y="9"/>
                  </a:lnTo>
                  <a:lnTo>
                    <a:pt x="39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55"/>
            <p:cNvSpPr>
              <a:spLocks noEditPoints="1"/>
            </p:cNvSpPr>
            <p:nvPr/>
          </p:nvSpPr>
          <p:spPr bwMode="auto">
            <a:xfrm>
              <a:off x="2196" y="1871"/>
              <a:ext cx="646" cy="838"/>
            </a:xfrm>
            <a:custGeom>
              <a:avLst/>
              <a:gdLst/>
              <a:ahLst/>
              <a:cxnLst>
                <a:cxn ang="0">
                  <a:pos x="294" y="336"/>
                </a:cxn>
                <a:cxn ang="0">
                  <a:pos x="206" y="385"/>
                </a:cxn>
                <a:cxn ang="0">
                  <a:pos x="154" y="457"/>
                </a:cxn>
                <a:cxn ang="0">
                  <a:pos x="127" y="511"/>
                </a:cxn>
                <a:cxn ang="0">
                  <a:pos x="110" y="596"/>
                </a:cxn>
                <a:cxn ang="0">
                  <a:pos x="96" y="672"/>
                </a:cxn>
                <a:cxn ang="0">
                  <a:pos x="105" y="721"/>
                </a:cxn>
                <a:cxn ang="0">
                  <a:pos x="145" y="779"/>
                </a:cxn>
                <a:cxn ang="0">
                  <a:pos x="237" y="806"/>
                </a:cxn>
                <a:cxn ang="0">
                  <a:pos x="303" y="793"/>
                </a:cxn>
                <a:cxn ang="0">
                  <a:pos x="404" y="721"/>
                </a:cxn>
                <a:cxn ang="0">
                  <a:pos x="466" y="618"/>
                </a:cxn>
                <a:cxn ang="0">
                  <a:pos x="497" y="519"/>
                </a:cxn>
                <a:cxn ang="0">
                  <a:pos x="497" y="448"/>
                </a:cxn>
                <a:cxn ang="0">
                  <a:pos x="466" y="381"/>
                </a:cxn>
                <a:cxn ang="0">
                  <a:pos x="404" y="336"/>
                </a:cxn>
                <a:cxn ang="0">
                  <a:pos x="369" y="0"/>
                </a:cxn>
                <a:cxn ang="0">
                  <a:pos x="506" y="40"/>
                </a:cxn>
                <a:cxn ang="0">
                  <a:pos x="607" y="143"/>
                </a:cxn>
                <a:cxn ang="0">
                  <a:pos x="646" y="309"/>
                </a:cxn>
                <a:cxn ang="0">
                  <a:pos x="629" y="425"/>
                </a:cxn>
                <a:cxn ang="0">
                  <a:pos x="585" y="564"/>
                </a:cxn>
                <a:cxn ang="0">
                  <a:pos x="506" y="699"/>
                </a:cxn>
                <a:cxn ang="0">
                  <a:pos x="391" y="802"/>
                </a:cxn>
                <a:cxn ang="0">
                  <a:pos x="237" y="838"/>
                </a:cxn>
                <a:cxn ang="0">
                  <a:pos x="114" y="811"/>
                </a:cxn>
                <a:cxn ang="0">
                  <a:pos x="35" y="748"/>
                </a:cxn>
                <a:cxn ang="0">
                  <a:pos x="4" y="667"/>
                </a:cxn>
                <a:cxn ang="0">
                  <a:pos x="4" y="587"/>
                </a:cxn>
                <a:cxn ang="0">
                  <a:pos x="22" y="519"/>
                </a:cxn>
                <a:cxn ang="0">
                  <a:pos x="110" y="399"/>
                </a:cxn>
                <a:cxn ang="0">
                  <a:pos x="259" y="309"/>
                </a:cxn>
                <a:cxn ang="0">
                  <a:pos x="409" y="304"/>
                </a:cxn>
                <a:cxn ang="0">
                  <a:pos x="484" y="354"/>
                </a:cxn>
                <a:cxn ang="0">
                  <a:pos x="523" y="430"/>
                </a:cxn>
                <a:cxn ang="0">
                  <a:pos x="536" y="372"/>
                </a:cxn>
                <a:cxn ang="0">
                  <a:pos x="550" y="287"/>
                </a:cxn>
                <a:cxn ang="0">
                  <a:pos x="541" y="179"/>
                </a:cxn>
                <a:cxn ang="0">
                  <a:pos x="488" y="80"/>
                </a:cxn>
                <a:cxn ang="0">
                  <a:pos x="409" y="40"/>
                </a:cxn>
                <a:cxn ang="0">
                  <a:pos x="347" y="36"/>
                </a:cxn>
                <a:cxn ang="0">
                  <a:pos x="277" y="54"/>
                </a:cxn>
                <a:cxn ang="0">
                  <a:pos x="198" y="121"/>
                </a:cxn>
                <a:cxn ang="0">
                  <a:pos x="220" y="125"/>
                </a:cxn>
                <a:cxn ang="0">
                  <a:pos x="233" y="139"/>
                </a:cxn>
                <a:cxn ang="0">
                  <a:pos x="242" y="166"/>
                </a:cxn>
                <a:cxn ang="0">
                  <a:pos x="233" y="192"/>
                </a:cxn>
                <a:cxn ang="0">
                  <a:pos x="211" y="215"/>
                </a:cxn>
                <a:cxn ang="0">
                  <a:pos x="180" y="224"/>
                </a:cxn>
                <a:cxn ang="0">
                  <a:pos x="154" y="219"/>
                </a:cxn>
                <a:cxn ang="0">
                  <a:pos x="140" y="206"/>
                </a:cxn>
                <a:cxn ang="0">
                  <a:pos x="136" y="192"/>
                </a:cxn>
                <a:cxn ang="0">
                  <a:pos x="136" y="166"/>
                </a:cxn>
                <a:cxn ang="0">
                  <a:pos x="167" y="98"/>
                </a:cxn>
                <a:cxn ang="0">
                  <a:pos x="242" y="31"/>
                </a:cxn>
                <a:cxn ang="0">
                  <a:pos x="369" y="0"/>
                </a:cxn>
              </a:cxnLst>
              <a:rect l="0" t="0" r="r" b="b"/>
              <a:pathLst>
                <a:path w="646" h="838">
                  <a:moveTo>
                    <a:pt x="352" y="327"/>
                  </a:moveTo>
                  <a:lnTo>
                    <a:pt x="294" y="336"/>
                  </a:lnTo>
                  <a:lnTo>
                    <a:pt x="246" y="358"/>
                  </a:lnTo>
                  <a:lnTo>
                    <a:pt x="206" y="385"/>
                  </a:lnTo>
                  <a:lnTo>
                    <a:pt x="176" y="421"/>
                  </a:lnTo>
                  <a:lnTo>
                    <a:pt x="154" y="457"/>
                  </a:lnTo>
                  <a:lnTo>
                    <a:pt x="136" y="488"/>
                  </a:lnTo>
                  <a:lnTo>
                    <a:pt x="127" y="511"/>
                  </a:lnTo>
                  <a:lnTo>
                    <a:pt x="118" y="551"/>
                  </a:lnTo>
                  <a:lnTo>
                    <a:pt x="110" y="596"/>
                  </a:lnTo>
                  <a:lnTo>
                    <a:pt x="101" y="636"/>
                  </a:lnTo>
                  <a:lnTo>
                    <a:pt x="96" y="672"/>
                  </a:lnTo>
                  <a:lnTo>
                    <a:pt x="96" y="694"/>
                  </a:lnTo>
                  <a:lnTo>
                    <a:pt x="105" y="721"/>
                  </a:lnTo>
                  <a:lnTo>
                    <a:pt x="118" y="752"/>
                  </a:lnTo>
                  <a:lnTo>
                    <a:pt x="145" y="779"/>
                  </a:lnTo>
                  <a:lnTo>
                    <a:pt x="184" y="797"/>
                  </a:lnTo>
                  <a:lnTo>
                    <a:pt x="237" y="806"/>
                  </a:lnTo>
                  <a:lnTo>
                    <a:pt x="237" y="806"/>
                  </a:lnTo>
                  <a:lnTo>
                    <a:pt x="303" y="793"/>
                  </a:lnTo>
                  <a:lnTo>
                    <a:pt x="360" y="766"/>
                  </a:lnTo>
                  <a:lnTo>
                    <a:pt x="404" y="721"/>
                  </a:lnTo>
                  <a:lnTo>
                    <a:pt x="440" y="672"/>
                  </a:lnTo>
                  <a:lnTo>
                    <a:pt x="466" y="618"/>
                  </a:lnTo>
                  <a:lnTo>
                    <a:pt x="488" y="564"/>
                  </a:lnTo>
                  <a:lnTo>
                    <a:pt x="497" y="519"/>
                  </a:lnTo>
                  <a:lnTo>
                    <a:pt x="501" y="484"/>
                  </a:lnTo>
                  <a:lnTo>
                    <a:pt x="497" y="448"/>
                  </a:lnTo>
                  <a:lnTo>
                    <a:pt x="488" y="412"/>
                  </a:lnTo>
                  <a:lnTo>
                    <a:pt x="466" y="381"/>
                  </a:lnTo>
                  <a:lnTo>
                    <a:pt x="440" y="354"/>
                  </a:lnTo>
                  <a:lnTo>
                    <a:pt x="404" y="336"/>
                  </a:lnTo>
                  <a:lnTo>
                    <a:pt x="352" y="327"/>
                  </a:lnTo>
                  <a:close/>
                  <a:moveTo>
                    <a:pt x="369" y="0"/>
                  </a:moveTo>
                  <a:lnTo>
                    <a:pt x="440" y="13"/>
                  </a:lnTo>
                  <a:lnTo>
                    <a:pt x="506" y="40"/>
                  </a:lnTo>
                  <a:lnTo>
                    <a:pt x="563" y="80"/>
                  </a:lnTo>
                  <a:lnTo>
                    <a:pt x="607" y="143"/>
                  </a:lnTo>
                  <a:lnTo>
                    <a:pt x="633" y="219"/>
                  </a:lnTo>
                  <a:lnTo>
                    <a:pt x="646" y="309"/>
                  </a:lnTo>
                  <a:lnTo>
                    <a:pt x="642" y="363"/>
                  </a:lnTo>
                  <a:lnTo>
                    <a:pt x="629" y="425"/>
                  </a:lnTo>
                  <a:lnTo>
                    <a:pt x="611" y="497"/>
                  </a:lnTo>
                  <a:lnTo>
                    <a:pt x="585" y="564"/>
                  </a:lnTo>
                  <a:lnTo>
                    <a:pt x="550" y="636"/>
                  </a:lnTo>
                  <a:lnTo>
                    <a:pt x="506" y="699"/>
                  </a:lnTo>
                  <a:lnTo>
                    <a:pt x="453" y="757"/>
                  </a:lnTo>
                  <a:lnTo>
                    <a:pt x="391" y="802"/>
                  </a:lnTo>
                  <a:lnTo>
                    <a:pt x="316" y="829"/>
                  </a:lnTo>
                  <a:lnTo>
                    <a:pt x="237" y="838"/>
                  </a:lnTo>
                  <a:lnTo>
                    <a:pt x="167" y="833"/>
                  </a:lnTo>
                  <a:lnTo>
                    <a:pt x="114" y="811"/>
                  </a:lnTo>
                  <a:lnTo>
                    <a:pt x="70" y="784"/>
                  </a:lnTo>
                  <a:lnTo>
                    <a:pt x="35" y="748"/>
                  </a:lnTo>
                  <a:lnTo>
                    <a:pt x="17" y="708"/>
                  </a:lnTo>
                  <a:lnTo>
                    <a:pt x="4" y="667"/>
                  </a:lnTo>
                  <a:lnTo>
                    <a:pt x="0" y="632"/>
                  </a:lnTo>
                  <a:lnTo>
                    <a:pt x="4" y="587"/>
                  </a:lnTo>
                  <a:lnTo>
                    <a:pt x="13" y="546"/>
                  </a:lnTo>
                  <a:lnTo>
                    <a:pt x="22" y="519"/>
                  </a:lnTo>
                  <a:lnTo>
                    <a:pt x="57" y="457"/>
                  </a:lnTo>
                  <a:lnTo>
                    <a:pt x="110" y="399"/>
                  </a:lnTo>
                  <a:lnTo>
                    <a:pt x="180" y="345"/>
                  </a:lnTo>
                  <a:lnTo>
                    <a:pt x="259" y="309"/>
                  </a:lnTo>
                  <a:lnTo>
                    <a:pt x="352" y="295"/>
                  </a:lnTo>
                  <a:lnTo>
                    <a:pt x="409" y="304"/>
                  </a:lnTo>
                  <a:lnTo>
                    <a:pt x="453" y="327"/>
                  </a:lnTo>
                  <a:lnTo>
                    <a:pt x="484" y="354"/>
                  </a:lnTo>
                  <a:lnTo>
                    <a:pt x="510" y="390"/>
                  </a:lnTo>
                  <a:lnTo>
                    <a:pt x="523" y="430"/>
                  </a:lnTo>
                  <a:lnTo>
                    <a:pt x="523" y="430"/>
                  </a:lnTo>
                  <a:lnTo>
                    <a:pt x="536" y="372"/>
                  </a:lnTo>
                  <a:lnTo>
                    <a:pt x="545" y="327"/>
                  </a:lnTo>
                  <a:lnTo>
                    <a:pt x="550" y="287"/>
                  </a:lnTo>
                  <a:lnTo>
                    <a:pt x="550" y="251"/>
                  </a:lnTo>
                  <a:lnTo>
                    <a:pt x="541" y="179"/>
                  </a:lnTo>
                  <a:lnTo>
                    <a:pt x="523" y="121"/>
                  </a:lnTo>
                  <a:lnTo>
                    <a:pt x="488" y="80"/>
                  </a:lnTo>
                  <a:lnTo>
                    <a:pt x="453" y="54"/>
                  </a:lnTo>
                  <a:lnTo>
                    <a:pt x="409" y="40"/>
                  </a:lnTo>
                  <a:lnTo>
                    <a:pt x="365" y="36"/>
                  </a:lnTo>
                  <a:lnTo>
                    <a:pt x="347" y="36"/>
                  </a:lnTo>
                  <a:lnTo>
                    <a:pt x="316" y="40"/>
                  </a:lnTo>
                  <a:lnTo>
                    <a:pt x="277" y="54"/>
                  </a:lnTo>
                  <a:lnTo>
                    <a:pt x="237" y="80"/>
                  </a:lnTo>
                  <a:lnTo>
                    <a:pt x="198" y="121"/>
                  </a:lnTo>
                  <a:lnTo>
                    <a:pt x="211" y="121"/>
                  </a:lnTo>
                  <a:lnTo>
                    <a:pt x="220" y="125"/>
                  </a:lnTo>
                  <a:lnTo>
                    <a:pt x="228" y="130"/>
                  </a:lnTo>
                  <a:lnTo>
                    <a:pt x="233" y="139"/>
                  </a:lnTo>
                  <a:lnTo>
                    <a:pt x="242" y="148"/>
                  </a:lnTo>
                  <a:lnTo>
                    <a:pt x="242" y="166"/>
                  </a:lnTo>
                  <a:lnTo>
                    <a:pt x="237" y="179"/>
                  </a:lnTo>
                  <a:lnTo>
                    <a:pt x="233" y="192"/>
                  </a:lnTo>
                  <a:lnTo>
                    <a:pt x="224" y="206"/>
                  </a:lnTo>
                  <a:lnTo>
                    <a:pt x="211" y="215"/>
                  </a:lnTo>
                  <a:lnTo>
                    <a:pt x="198" y="224"/>
                  </a:lnTo>
                  <a:lnTo>
                    <a:pt x="180" y="224"/>
                  </a:lnTo>
                  <a:lnTo>
                    <a:pt x="162" y="224"/>
                  </a:lnTo>
                  <a:lnTo>
                    <a:pt x="154" y="219"/>
                  </a:lnTo>
                  <a:lnTo>
                    <a:pt x="145" y="215"/>
                  </a:lnTo>
                  <a:lnTo>
                    <a:pt x="140" y="206"/>
                  </a:lnTo>
                  <a:lnTo>
                    <a:pt x="136" y="197"/>
                  </a:lnTo>
                  <a:lnTo>
                    <a:pt x="136" y="192"/>
                  </a:lnTo>
                  <a:lnTo>
                    <a:pt x="136" y="183"/>
                  </a:lnTo>
                  <a:lnTo>
                    <a:pt x="136" y="166"/>
                  </a:lnTo>
                  <a:lnTo>
                    <a:pt x="149" y="134"/>
                  </a:lnTo>
                  <a:lnTo>
                    <a:pt x="167" y="98"/>
                  </a:lnTo>
                  <a:lnTo>
                    <a:pt x="198" y="62"/>
                  </a:lnTo>
                  <a:lnTo>
                    <a:pt x="242" y="31"/>
                  </a:lnTo>
                  <a:lnTo>
                    <a:pt x="299" y="9"/>
                  </a:lnTo>
                  <a:lnTo>
                    <a:pt x="36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Rectangle 56"/>
            <p:cNvSpPr>
              <a:spLocks noChangeArrowheads="1"/>
            </p:cNvSpPr>
            <p:nvPr/>
          </p:nvSpPr>
          <p:spPr bwMode="auto">
            <a:xfrm>
              <a:off x="1694" y="2803"/>
              <a:ext cx="1474" cy="80"/>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57"/>
            <p:cNvSpPr>
              <a:spLocks noEditPoints="1"/>
            </p:cNvSpPr>
            <p:nvPr/>
          </p:nvSpPr>
          <p:spPr bwMode="auto">
            <a:xfrm>
              <a:off x="1830" y="3080"/>
              <a:ext cx="647" cy="838"/>
            </a:xfrm>
            <a:custGeom>
              <a:avLst/>
              <a:gdLst/>
              <a:ahLst/>
              <a:cxnLst>
                <a:cxn ang="0">
                  <a:pos x="300" y="337"/>
                </a:cxn>
                <a:cxn ang="0">
                  <a:pos x="207" y="386"/>
                </a:cxn>
                <a:cxn ang="0">
                  <a:pos x="154" y="458"/>
                </a:cxn>
                <a:cxn ang="0">
                  <a:pos x="132" y="511"/>
                </a:cxn>
                <a:cxn ang="0">
                  <a:pos x="110" y="592"/>
                </a:cxn>
                <a:cxn ang="0">
                  <a:pos x="97" y="668"/>
                </a:cxn>
                <a:cxn ang="0">
                  <a:pos x="106" y="722"/>
                </a:cxn>
                <a:cxn ang="0">
                  <a:pos x="150" y="776"/>
                </a:cxn>
                <a:cxn ang="0">
                  <a:pos x="242" y="803"/>
                </a:cxn>
                <a:cxn ang="0">
                  <a:pos x="308" y="794"/>
                </a:cxn>
                <a:cxn ang="0">
                  <a:pos x="405" y="722"/>
                </a:cxn>
                <a:cxn ang="0">
                  <a:pos x="471" y="619"/>
                </a:cxn>
                <a:cxn ang="0">
                  <a:pos x="498" y="520"/>
                </a:cxn>
                <a:cxn ang="0">
                  <a:pos x="502" y="449"/>
                </a:cxn>
                <a:cxn ang="0">
                  <a:pos x="471" y="381"/>
                </a:cxn>
                <a:cxn ang="0">
                  <a:pos x="405" y="332"/>
                </a:cxn>
                <a:cxn ang="0">
                  <a:pos x="370" y="0"/>
                </a:cxn>
                <a:cxn ang="0">
                  <a:pos x="511" y="36"/>
                </a:cxn>
                <a:cxn ang="0">
                  <a:pos x="608" y="144"/>
                </a:cxn>
                <a:cxn ang="0">
                  <a:pos x="647" y="310"/>
                </a:cxn>
                <a:cxn ang="0">
                  <a:pos x="634" y="426"/>
                </a:cxn>
                <a:cxn ang="0">
                  <a:pos x="586" y="565"/>
                </a:cxn>
                <a:cxn ang="0">
                  <a:pos x="506" y="699"/>
                </a:cxn>
                <a:cxn ang="0">
                  <a:pos x="392" y="798"/>
                </a:cxn>
                <a:cxn ang="0">
                  <a:pos x="238" y="838"/>
                </a:cxn>
                <a:cxn ang="0">
                  <a:pos x="115" y="811"/>
                </a:cxn>
                <a:cxn ang="0">
                  <a:pos x="40" y="744"/>
                </a:cxn>
                <a:cxn ang="0">
                  <a:pos x="5" y="668"/>
                </a:cxn>
                <a:cxn ang="0">
                  <a:pos x="5" y="587"/>
                </a:cxn>
                <a:cxn ang="0">
                  <a:pos x="22" y="520"/>
                </a:cxn>
                <a:cxn ang="0">
                  <a:pos x="110" y="395"/>
                </a:cxn>
                <a:cxn ang="0">
                  <a:pos x="264" y="310"/>
                </a:cxn>
                <a:cxn ang="0">
                  <a:pos x="410" y="305"/>
                </a:cxn>
                <a:cxn ang="0">
                  <a:pos x="489" y="354"/>
                </a:cxn>
                <a:cxn ang="0">
                  <a:pos x="524" y="431"/>
                </a:cxn>
                <a:cxn ang="0">
                  <a:pos x="537" y="372"/>
                </a:cxn>
                <a:cxn ang="0">
                  <a:pos x="550" y="287"/>
                </a:cxn>
                <a:cxn ang="0">
                  <a:pos x="546" y="180"/>
                </a:cxn>
                <a:cxn ang="0">
                  <a:pos x="493" y="81"/>
                </a:cxn>
                <a:cxn ang="0">
                  <a:pos x="410" y="41"/>
                </a:cxn>
                <a:cxn ang="0">
                  <a:pos x="348" y="36"/>
                </a:cxn>
                <a:cxn ang="0">
                  <a:pos x="278" y="54"/>
                </a:cxn>
                <a:cxn ang="0">
                  <a:pos x="203" y="121"/>
                </a:cxn>
                <a:cxn ang="0">
                  <a:pos x="220" y="126"/>
                </a:cxn>
                <a:cxn ang="0">
                  <a:pos x="238" y="139"/>
                </a:cxn>
                <a:cxn ang="0">
                  <a:pos x="242" y="162"/>
                </a:cxn>
                <a:cxn ang="0">
                  <a:pos x="238" y="193"/>
                </a:cxn>
                <a:cxn ang="0">
                  <a:pos x="216" y="216"/>
                </a:cxn>
                <a:cxn ang="0">
                  <a:pos x="181" y="225"/>
                </a:cxn>
                <a:cxn ang="0">
                  <a:pos x="154" y="220"/>
                </a:cxn>
                <a:cxn ang="0">
                  <a:pos x="141" y="207"/>
                </a:cxn>
                <a:cxn ang="0">
                  <a:pos x="137" y="189"/>
                </a:cxn>
                <a:cxn ang="0">
                  <a:pos x="141" y="162"/>
                </a:cxn>
                <a:cxn ang="0">
                  <a:pos x="172" y="99"/>
                </a:cxn>
                <a:cxn ang="0">
                  <a:pos x="242" y="32"/>
                </a:cxn>
                <a:cxn ang="0">
                  <a:pos x="370" y="0"/>
                </a:cxn>
              </a:cxnLst>
              <a:rect l="0" t="0" r="r" b="b"/>
              <a:pathLst>
                <a:path w="647" h="838">
                  <a:moveTo>
                    <a:pt x="357" y="328"/>
                  </a:moveTo>
                  <a:lnTo>
                    <a:pt x="300" y="337"/>
                  </a:lnTo>
                  <a:lnTo>
                    <a:pt x="251" y="354"/>
                  </a:lnTo>
                  <a:lnTo>
                    <a:pt x="207" y="386"/>
                  </a:lnTo>
                  <a:lnTo>
                    <a:pt x="176" y="422"/>
                  </a:lnTo>
                  <a:lnTo>
                    <a:pt x="154" y="458"/>
                  </a:lnTo>
                  <a:lnTo>
                    <a:pt x="141" y="484"/>
                  </a:lnTo>
                  <a:lnTo>
                    <a:pt x="132" y="511"/>
                  </a:lnTo>
                  <a:lnTo>
                    <a:pt x="119" y="552"/>
                  </a:lnTo>
                  <a:lnTo>
                    <a:pt x="110" y="592"/>
                  </a:lnTo>
                  <a:lnTo>
                    <a:pt x="102" y="637"/>
                  </a:lnTo>
                  <a:lnTo>
                    <a:pt x="97" y="668"/>
                  </a:lnTo>
                  <a:lnTo>
                    <a:pt x="102" y="690"/>
                  </a:lnTo>
                  <a:lnTo>
                    <a:pt x="106" y="722"/>
                  </a:lnTo>
                  <a:lnTo>
                    <a:pt x="124" y="749"/>
                  </a:lnTo>
                  <a:lnTo>
                    <a:pt x="150" y="776"/>
                  </a:lnTo>
                  <a:lnTo>
                    <a:pt x="185" y="798"/>
                  </a:lnTo>
                  <a:lnTo>
                    <a:pt x="242" y="803"/>
                  </a:lnTo>
                  <a:lnTo>
                    <a:pt x="242" y="803"/>
                  </a:lnTo>
                  <a:lnTo>
                    <a:pt x="308" y="794"/>
                  </a:lnTo>
                  <a:lnTo>
                    <a:pt x="361" y="762"/>
                  </a:lnTo>
                  <a:lnTo>
                    <a:pt x="405" y="722"/>
                  </a:lnTo>
                  <a:lnTo>
                    <a:pt x="440" y="673"/>
                  </a:lnTo>
                  <a:lnTo>
                    <a:pt x="471" y="619"/>
                  </a:lnTo>
                  <a:lnTo>
                    <a:pt x="489" y="565"/>
                  </a:lnTo>
                  <a:lnTo>
                    <a:pt x="498" y="520"/>
                  </a:lnTo>
                  <a:lnTo>
                    <a:pt x="502" y="484"/>
                  </a:lnTo>
                  <a:lnTo>
                    <a:pt x="502" y="449"/>
                  </a:lnTo>
                  <a:lnTo>
                    <a:pt x="489" y="413"/>
                  </a:lnTo>
                  <a:lnTo>
                    <a:pt x="471" y="381"/>
                  </a:lnTo>
                  <a:lnTo>
                    <a:pt x="445" y="350"/>
                  </a:lnTo>
                  <a:lnTo>
                    <a:pt x="405" y="332"/>
                  </a:lnTo>
                  <a:lnTo>
                    <a:pt x="357" y="328"/>
                  </a:lnTo>
                  <a:close/>
                  <a:moveTo>
                    <a:pt x="370" y="0"/>
                  </a:moveTo>
                  <a:lnTo>
                    <a:pt x="445" y="9"/>
                  </a:lnTo>
                  <a:lnTo>
                    <a:pt x="511" y="36"/>
                  </a:lnTo>
                  <a:lnTo>
                    <a:pt x="564" y="81"/>
                  </a:lnTo>
                  <a:lnTo>
                    <a:pt x="608" y="144"/>
                  </a:lnTo>
                  <a:lnTo>
                    <a:pt x="638" y="220"/>
                  </a:lnTo>
                  <a:lnTo>
                    <a:pt x="647" y="310"/>
                  </a:lnTo>
                  <a:lnTo>
                    <a:pt x="643" y="363"/>
                  </a:lnTo>
                  <a:lnTo>
                    <a:pt x="634" y="426"/>
                  </a:lnTo>
                  <a:lnTo>
                    <a:pt x="612" y="493"/>
                  </a:lnTo>
                  <a:lnTo>
                    <a:pt x="586" y="565"/>
                  </a:lnTo>
                  <a:lnTo>
                    <a:pt x="550" y="637"/>
                  </a:lnTo>
                  <a:lnTo>
                    <a:pt x="506" y="699"/>
                  </a:lnTo>
                  <a:lnTo>
                    <a:pt x="454" y="753"/>
                  </a:lnTo>
                  <a:lnTo>
                    <a:pt x="392" y="798"/>
                  </a:lnTo>
                  <a:lnTo>
                    <a:pt x="322" y="829"/>
                  </a:lnTo>
                  <a:lnTo>
                    <a:pt x="238" y="838"/>
                  </a:lnTo>
                  <a:lnTo>
                    <a:pt x="172" y="834"/>
                  </a:lnTo>
                  <a:lnTo>
                    <a:pt x="115" y="811"/>
                  </a:lnTo>
                  <a:lnTo>
                    <a:pt x="71" y="780"/>
                  </a:lnTo>
                  <a:lnTo>
                    <a:pt x="40" y="744"/>
                  </a:lnTo>
                  <a:lnTo>
                    <a:pt x="18" y="708"/>
                  </a:lnTo>
                  <a:lnTo>
                    <a:pt x="5" y="668"/>
                  </a:lnTo>
                  <a:lnTo>
                    <a:pt x="0" y="632"/>
                  </a:lnTo>
                  <a:lnTo>
                    <a:pt x="5" y="587"/>
                  </a:lnTo>
                  <a:lnTo>
                    <a:pt x="14" y="547"/>
                  </a:lnTo>
                  <a:lnTo>
                    <a:pt x="22" y="520"/>
                  </a:lnTo>
                  <a:lnTo>
                    <a:pt x="58" y="458"/>
                  </a:lnTo>
                  <a:lnTo>
                    <a:pt x="110" y="395"/>
                  </a:lnTo>
                  <a:lnTo>
                    <a:pt x="181" y="345"/>
                  </a:lnTo>
                  <a:lnTo>
                    <a:pt x="264" y="310"/>
                  </a:lnTo>
                  <a:lnTo>
                    <a:pt x="352" y="296"/>
                  </a:lnTo>
                  <a:lnTo>
                    <a:pt x="410" y="305"/>
                  </a:lnTo>
                  <a:lnTo>
                    <a:pt x="454" y="323"/>
                  </a:lnTo>
                  <a:lnTo>
                    <a:pt x="489" y="354"/>
                  </a:lnTo>
                  <a:lnTo>
                    <a:pt x="511" y="390"/>
                  </a:lnTo>
                  <a:lnTo>
                    <a:pt x="524" y="431"/>
                  </a:lnTo>
                  <a:lnTo>
                    <a:pt x="524" y="431"/>
                  </a:lnTo>
                  <a:lnTo>
                    <a:pt x="537" y="372"/>
                  </a:lnTo>
                  <a:lnTo>
                    <a:pt x="546" y="323"/>
                  </a:lnTo>
                  <a:lnTo>
                    <a:pt x="550" y="287"/>
                  </a:lnTo>
                  <a:lnTo>
                    <a:pt x="555" y="251"/>
                  </a:lnTo>
                  <a:lnTo>
                    <a:pt x="546" y="180"/>
                  </a:lnTo>
                  <a:lnTo>
                    <a:pt x="524" y="121"/>
                  </a:lnTo>
                  <a:lnTo>
                    <a:pt x="493" y="81"/>
                  </a:lnTo>
                  <a:lnTo>
                    <a:pt x="454" y="54"/>
                  </a:lnTo>
                  <a:lnTo>
                    <a:pt x="410" y="41"/>
                  </a:lnTo>
                  <a:lnTo>
                    <a:pt x="370" y="36"/>
                  </a:lnTo>
                  <a:lnTo>
                    <a:pt x="348" y="36"/>
                  </a:lnTo>
                  <a:lnTo>
                    <a:pt x="317" y="41"/>
                  </a:lnTo>
                  <a:lnTo>
                    <a:pt x="278" y="54"/>
                  </a:lnTo>
                  <a:lnTo>
                    <a:pt x="238" y="77"/>
                  </a:lnTo>
                  <a:lnTo>
                    <a:pt x="203" y="121"/>
                  </a:lnTo>
                  <a:lnTo>
                    <a:pt x="212" y="121"/>
                  </a:lnTo>
                  <a:lnTo>
                    <a:pt x="220" y="126"/>
                  </a:lnTo>
                  <a:lnTo>
                    <a:pt x="229" y="130"/>
                  </a:lnTo>
                  <a:lnTo>
                    <a:pt x="238" y="139"/>
                  </a:lnTo>
                  <a:lnTo>
                    <a:pt x="242" y="148"/>
                  </a:lnTo>
                  <a:lnTo>
                    <a:pt x="242" y="162"/>
                  </a:lnTo>
                  <a:lnTo>
                    <a:pt x="242" y="175"/>
                  </a:lnTo>
                  <a:lnTo>
                    <a:pt x="238" y="193"/>
                  </a:lnTo>
                  <a:lnTo>
                    <a:pt x="229" y="202"/>
                  </a:lnTo>
                  <a:lnTo>
                    <a:pt x="216" y="216"/>
                  </a:lnTo>
                  <a:lnTo>
                    <a:pt x="198" y="220"/>
                  </a:lnTo>
                  <a:lnTo>
                    <a:pt x="181" y="225"/>
                  </a:lnTo>
                  <a:lnTo>
                    <a:pt x="168" y="225"/>
                  </a:lnTo>
                  <a:lnTo>
                    <a:pt x="154" y="220"/>
                  </a:lnTo>
                  <a:lnTo>
                    <a:pt x="146" y="211"/>
                  </a:lnTo>
                  <a:lnTo>
                    <a:pt x="141" y="207"/>
                  </a:lnTo>
                  <a:lnTo>
                    <a:pt x="137" y="198"/>
                  </a:lnTo>
                  <a:lnTo>
                    <a:pt x="137" y="189"/>
                  </a:lnTo>
                  <a:lnTo>
                    <a:pt x="137" y="184"/>
                  </a:lnTo>
                  <a:lnTo>
                    <a:pt x="141" y="162"/>
                  </a:lnTo>
                  <a:lnTo>
                    <a:pt x="150" y="130"/>
                  </a:lnTo>
                  <a:lnTo>
                    <a:pt x="172" y="99"/>
                  </a:lnTo>
                  <a:lnTo>
                    <a:pt x="203" y="63"/>
                  </a:lnTo>
                  <a:lnTo>
                    <a:pt x="242" y="32"/>
                  </a:lnTo>
                  <a:lnTo>
                    <a:pt x="300" y="9"/>
                  </a:lnTo>
                  <a:lnTo>
                    <a:pt x="3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58"/>
            <p:cNvSpPr>
              <a:spLocks/>
            </p:cNvSpPr>
            <p:nvPr/>
          </p:nvSpPr>
          <p:spPr bwMode="auto">
            <a:xfrm>
              <a:off x="2565" y="3394"/>
              <a:ext cx="603" cy="511"/>
            </a:xfrm>
            <a:custGeom>
              <a:avLst/>
              <a:gdLst/>
              <a:ahLst/>
              <a:cxnLst>
                <a:cxn ang="0">
                  <a:pos x="330" y="40"/>
                </a:cxn>
                <a:cxn ang="0">
                  <a:pos x="431" y="9"/>
                </a:cxn>
                <a:cxn ang="0">
                  <a:pos x="546" y="9"/>
                </a:cxn>
                <a:cxn ang="0">
                  <a:pos x="603" y="81"/>
                </a:cxn>
                <a:cxn ang="0">
                  <a:pos x="585" y="130"/>
                </a:cxn>
                <a:cxn ang="0">
                  <a:pos x="550" y="152"/>
                </a:cxn>
                <a:cxn ang="0">
                  <a:pos x="511" y="144"/>
                </a:cxn>
                <a:cxn ang="0">
                  <a:pos x="493" y="108"/>
                </a:cxn>
                <a:cxn ang="0">
                  <a:pos x="506" y="76"/>
                </a:cxn>
                <a:cxn ang="0">
                  <a:pos x="541" y="45"/>
                </a:cxn>
                <a:cxn ang="0">
                  <a:pos x="497" y="31"/>
                </a:cxn>
                <a:cxn ang="0">
                  <a:pos x="453" y="36"/>
                </a:cxn>
                <a:cxn ang="0">
                  <a:pos x="374" y="148"/>
                </a:cxn>
                <a:cxn ang="0">
                  <a:pos x="326" y="341"/>
                </a:cxn>
                <a:cxn ang="0">
                  <a:pos x="321" y="448"/>
                </a:cxn>
                <a:cxn ang="0">
                  <a:pos x="431" y="471"/>
                </a:cxn>
                <a:cxn ang="0">
                  <a:pos x="537" y="341"/>
                </a:cxn>
                <a:cxn ang="0">
                  <a:pos x="550" y="327"/>
                </a:cxn>
                <a:cxn ang="0">
                  <a:pos x="563" y="327"/>
                </a:cxn>
                <a:cxn ang="0">
                  <a:pos x="577" y="341"/>
                </a:cxn>
                <a:cxn ang="0">
                  <a:pos x="524" y="439"/>
                </a:cxn>
                <a:cxn ang="0">
                  <a:pos x="379" y="511"/>
                </a:cxn>
                <a:cxn ang="0">
                  <a:pos x="269" y="471"/>
                </a:cxn>
                <a:cxn ang="0">
                  <a:pos x="167" y="502"/>
                </a:cxn>
                <a:cxn ang="0">
                  <a:pos x="40" y="493"/>
                </a:cxn>
                <a:cxn ang="0">
                  <a:pos x="5" y="412"/>
                </a:cxn>
                <a:cxn ang="0">
                  <a:pos x="35" y="368"/>
                </a:cxn>
                <a:cxn ang="0">
                  <a:pos x="79" y="363"/>
                </a:cxn>
                <a:cxn ang="0">
                  <a:pos x="106" y="390"/>
                </a:cxn>
                <a:cxn ang="0">
                  <a:pos x="106" y="417"/>
                </a:cxn>
                <a:cxn ang="0">
                  <a:pos x="88" y="448"/>
                </a:cxn>
                <a:cxn ang="0">
                  <a:pos x="75" y="475"/>
                </a:cxn>
                <a:cxn ang="0">
                  <a:pos x="115" y="484"/>
                </a:cxn>
                <a:cxn ang="0">
                  <a:pos x="189" y="448"/>
                </a:cxn>
                <a:cxn ang="0">
                  <a:pos x="225" y="381"/>
                </a:cxn>
                <a:cxn ang="0">
                  <a:pos x="286" y="139"/>
                </a:cxn>
                <a:cxn ang="0">
                  <a:pos x="269" y="49"/>
                </a:cxn>
                <a:cxn ang="0">
                  <a:pos x="176" y="40"/>
                </a:cxn>
                <a:cxn ang="0">
                  <a:pos x="66" y="170"/>
                </a:cxn>
                <a:cxn ang="0">
                  <a:pos x="53" y="188"/>
                </a:cxn>
                <a:cxn ang="0">
                  <a:pos x="35" y="188"/>
                </a:cxn>
                <a:cxn ang="0">
                  <a:pos x="27" y="170"/>
                </a:cxn>
                <a:cxn ang="0">
                  <a:pos x="79" y="72"/>
                </a:cxn>
                <a:cxn ang="0">
                  <a:pos x="225" y="0"/>
                </a:cxn>
              </a:cxnLst>
              <a:rect l="0" t="0" r="r" b="b"/>
              <a:pathLst>
                <a:path w="603" h="511">
                  <a:moveTo>
                    <a:pt x="225" y="0"/>
                  </a:moveTo>
                  <a:lnTo>
                    <a:pt x="282" y="9"/>
                  </a:lnTo>
                  <a:lnTo>
                    <a:pt x="330" y="40"/>
                  </a:lnTo>
                  <a:lnTo>
                    <a:pt x="357" y="81"/>
                  </a:lnTo>
                  <a:lnTo>
                    <a:pt x="387" y="40"/>
                  </a:lnTo>
                  <a:lnTo>
                    <a:pt x="431" y="9"/>
                  </a:lnTo>
                  <a:lnTo>
                    <a:pt x="484" y="0"/>
                  </a:lnTo>
                  <a:lnTo>
                    <a:pt x="515" y="0"/>
                  </a:lnTo>
                  <a:lnTo>
                    <a:pt x="546" y="9"/>
                  </a:lnTo>
                  <a:lnTo>
                    <a:pt x="572" y="27"/>
                  </a:lnTo>
                  <a:lnTo>
                    <a:pt x="594" y="49"/>
                  </a:lnTo>
                  <a:lnTo>
                    <a:pt x="603" y="81"/>
                  </a:lnTo>
                  <a:lnTo>
                    <a:pt x="599" y="99"/>
                  </a:lnTo>
                  <a:lnTo>
                    <a:pt x="594" y="117"/>
                  </a:lnTo>
                  <a:lnTo>
                    <a:pt x="585" y="130"/>
                  </a:lnTo>
                  <a:lnTo>
                    <a:pt x="572" y="139"/>
                  </a:lnTo>
                  <a:lnTo>
                    <a:pt x="563" y="148"/>
                  </a:lnTo>
                  <a:lnTo>
                    <a:pt x="550" y="152"/>
                  </a:lnTo>
                  <a:lnTo>
                    <a:pt x="537" y="152"/>
                  </a:lnTo>
                  <a:lnTo>
                    <a:pt x="524" y="148"/>
                  </a:lnTo>
                  <a:lnTo>
                    <a:pt x="511" y="144"/>
                  </a:lnTo>
                  <a:lnTo>
                    <a:pt x="502" y="135"/>
                  </a:lnTo>
                  <a:lnTo>
                    <a:pt x="493" y="121"/>
                  </a:lnTo>
                  <a:lnTo>
                    <a:pt x="493" y="108"/>
                  </a:lnTo>
                  <a:lnTo>
                    <a:pt x="493" y="99"/>
                  </a:lnTo>
                  <a:lnTo>
                    <a:pt x="497" y="85"/>
                  </a:lnTo>
                  <a:lnTo>
                    <a:pt x="506" y="76"/>
                  </a:lnTo>
                  <a:lnTo>
                    <a:pt x="515" y="63"/>
                  </a:lnTo>
                  <a:lnTo>
                    <a:pt x="528" y="54"/>
                  </a:lnTo>
                  <a:lnTo>
                    <a:pt x="541" y="45"/>
                  </a:lnTo>
                  <a:lnTo>
                    <a:pt x="528" y="36"/>
                  </a:lnTo>
                  <a:lnTo>
                    <a:pt x="511" y="31"/>
                  </a:lnTo>
                  <a:lnTo>
                    <a:pt x="497" y="31"/>
                  </a:lnTo>
                  <a:lnTo>
                    <a:pt x="489" y="31"/>
                  </a:lnTo>
                  <a:lnTo>
                    <a:pt x="484" y="31"/>
                  </a:lnTo>
                  <a:lnTo>
                    <a:pt x="453" y="36"/>
                  </a:lnTo>
                  <a:lnTo>
                    <a:pt x="423" y="54"/>
                  </a:lnTo>
                  <a:lnTo>
                    <a:pt x="396" y="90"/>
                  </a:lnTo>
                  <a:lnTo>
                    <a:pt x="374" y="148"/>
                  </a:lnTo>
                  <a:lnTo>
                    <a:pt x="352" y="220"/>
                  </a:lnTo>
                  <a:lnTo>
                    <a:pt x="339" y="287"/>
                  </a:lnTo>
                  <a:lnTo>
                    <a:pt x="326" y="341"/>
                  </a:lnTo>
                  <a:lnTo>
                    <a:pt x="317" y="381"/>
                  </a:lnTo>
                  <a:lnTo>
                    <a:pt x="313" y="408"/>
                  </a:lnTo>
                  <a:lnTo>
                    <a:pt x="321" y="448"/>
                  </a:lnTo>
                  <a:lnTo>
                    <a:pt x="343" y="471"/>
                  </a:lnTo>
                  <a:lnTo>
                    <a:pt x="383" y="484"/>
                  </a:lnTo>
                  <a:lnTo>
                    <a:pt x="431" y="471"/>
                  </a:lnTo>
                  <a:lnTo>
                    <a:pt x="475" y="444"/>
                  </a:lnTo>
                  <a:lnTo>
                    <a:pt x="511" y="399"/>
                  </a:lnTo>
                  <a:lnTo>
                    <a:pt x="537" y="341"/>
                  </a:lnTo>
                  <a:lnTo>
                    <a:pt x="541" y="336"/>
                  </a:lnTo>
                  <a:lnTo>
                    <a:pt x="541" y="327"/>
                  </a:lnTo>
                  <a:lnTo>
                    <a:pt x="550" y="327"/>
                  </a:lnTo>
                  <a:lnTo>
                    <a:pt x="559" y="323"/>
                  </a:lnTo>
                  <a:lnTo>
                    <a:pt x="559" y="323"/>
                  </a:lnTo>
                  <a:lnTo>
                    <a:pt x="563" y="327"/>
                  </a:lnTo>
                  <a:lnTo>
                    <a:pt x="568" y="327"/>
                  </a:lnTo>
                  <a:lnTo>
                    <a:pt x="572" y="332"/>
                  </a:lnTo>
                  <a:lnTo>
                    <a:pt x="577" y="341"/>
                  </a:lnTo>
                  <a:lnTo>
                    <a:pt x="568" y="363"/>
                  </a:lnTo>
                  <a:lnTo>
                    <a:pt x="555" y="399"/>
                  </a:lnTo>
                  <a:lnTo>
                    <a:pt x="524" y="439"/>
                  </a:lnTo>
                  <a:lnTo>
                    <a:pt x="484" y="475"/>
                  </a:lnTo>
                  <a:lnTo>
                    <a:pt x="436" y="502"/>
                  </a:lnTo>
                  <a:lnTo>
                    <a:pt x="379" y="511"/>
                  </a:lnTo>
                  <a:lnTo>
                    <a:pt x="343" y="506"/>
                  </a:lnTo>
                  <a:lnTo>
                    <a:pt x="304" y="493"/>
                  </a:lnTo>
                  <a:lnTo>
                    <a:pt x="269" y="471"/>
                  </a:lnTo>
                  <a:lnTo>
                    <a:pt x="242" y="435"/>
                  </a:lnTo>
                  <a:lnTo>
                    <a:pt x="211" y="475"/>
                  </a:lnTo>
                  <a:lnTo>
                    <a:pt x="167" y="502"/>
                  </a:lnTo>
                  <a:lnTo>
                    <a:pt x="119" y="511"/>
                  </a:lnTo>
                  <a:lnTo>
                    <a:pt x="75" y="506"/>
                  </a:lnTo>
                  <a:lnTo>
                    <a:pt x="40" y="493"/>
                  </a:lnTo>
                  <a:lnTo>
                    <a:pt x="13" y="466"/>
                  </a:lnTo>
                  <a:lnTo>
                    <a:pt x="0" y="430"/>
                  </a:lnTo>
                  <a:lnTo>
                    <a:pt x="5" y="412"/>
                  </a:lnTo>
                  <a:lnTo>
                    <a:pt x="9" y="394"/>
                  </a:lnTo>
                  <a:lnTo>
                    <a:pt x="22" y="381"/>
                  </a:lnTo>
                  <a:lnTo>
                    <a:pt x="35" y="368"/>
                  </a:lnTo>
                  <a:lnTo>
                    <a:pt x="49" y="363"/>
                  </a:lnTo>
                  <a:lnTo>
                    <a:pt x="62" y="359"/>
                  </a:lnTo>
                  <a:lnTo>
                    <a:pt x="79" y="363"/>
                  </a:lnTo>
                  <a:lnTo>
                    <a:pt x="93" y="368"/>
                  </a:lnTo>
                  <a:lnTo>
                    <a:pt x="101" y="376"/>
                  </a:lnTo>
                  <a:lnTo>
                    <a:pt x="106" y="390"/>
                  </a:lnTo>
                  <a:lnTo>
                    <a:pt x="110" y="403"/>
                  </a:lnTo>
                  <a:lnTo>
                    <a:pt x="110" y="408"/>
                  </a:lnTo>
                  <a:lnTo>
                    <a:pt x="106" y="417"/>
                  </a:lnTo>
                  <a:lnTo>
                    <a:pt x="106" y="426"/>
                  </a:lnTo>
                  <a:lnTo>
                    <a:pt x="97" y="439"/>
                  </a:lnTo>
                  <a:lnTo>
                    <a:pt x="88" y="448"/>
                  </a:lnTo>
                  <a:lnTo>
                    <a:pt x="79" y="457"/>
                  </a:lnTo>
                  <a:lnTo>
                    <a:pt x="62" y="466"/>
                  </a:lnTo>
                  <a:lnTo>
                    <a:pt x="75" y="475"/>
                  </a:lnTo>
                  <a:lnTo>
                    <a:pt x="88" y="480"/>
                  </a:lnTo>
                  <a:lnTo>
                    <a:pt x="106" y="480"/>
                  </a:lnTo>
                  <a:lnTo>
                    <a:pt x="115" y="484"/>
                  </a:lnTo>
                  <a:lnTo>
                    <a:pt x="119" y="484"/>
                  </a:lnTo>
                  <a:lnTo>
                    <a:pt x="159" y="471"/>
                  </a:lnTo>
                  <a:lnTo>
                    <a:pt x="189" y="448"/>
                  </a:lnTo>
                  <a:lnTo>
                    <a:pt x="211" y="412"/>
                  </a:lnTo>
                  <a:lnTo>
                    <a:pt x="225" y="381"/>
                  </a:lnTo>
                  <a:lnTo>
                    <a:pt x="225" y="381"/>
                  </a:lnTo>
                  <a:lnTo>
                    <a:pt x="264" y="224"/>
                  </a:lnTo>
                  <a:lnTo>
                    <a:pt x="277" y="184"/>
                  </a:lnTo>
                  <a:lnTo>
                    <a:pt x="286" y="139"/>
                  </a:lnTo>
                  <a:lnTo>
                    <a:pt x="286" y="108"/>
                  </a:lnTo>
                  <a:lnTo>
                    <a:pt x="282" y="72"/>
                  </a:lnTo>
                  <a:lnTo>
                    <a:pt x="269" y="49"/>
                  </a:lnTo>
                  <a:lnTo>
                    <a:pt x="247" y="36"/>
                  </a:lnTo>
                  <a:lnTo>
                    <a:pt x="220" y="31"/>
                  </a:lnTo>
                  <a:lnTo>
                    <a:pt x="176" y="40"/>
                  </a:lnTo>
                  <a:lnTo>
                    <a:pt x="132" y="67"/>
                  </a:lnTo>
                  <a:lnTo>
                    <a:pt x="93" y="112"/>
                  </a:lnTo>
                  <a:lnTo>
                    <a:pt x="66" y="170"/>
                  </a:lnTo>
                  <a:lnTo>
                    <a:pt x="62" y="179"/>
                  </a:lnTo>
                  <a:lnTo>
                    <a:pt x="62" y="184"/>
                  </a:lnTo>
                  <a:lnTo>
                    <a:pt x="53" y="188"/>
                  </a:lnTo>
                  <a:lnTo>
                    <a:pt x="44" y="188"/>
                  </a:lnTo>
                  <a:lnTo>
                    <a:pt x="44" y="188"/>
                  </a:lnTo>
                  <a:lnTo>
                    <a:pt x="35" y="188"/>
                  </a:lnTo>
                  <a:lnTo>
                    <a:pt x="31" y="184"/>
                  </a:lnTo>
                  <a:lnTo>
                    <a:pt x="27" y="179"/>
                  </a:lnTo>
                  <a:lnTo>
                    <a:pt x="27" y="170"/>
                  </a:lnTo>
                  <a:lnTo>
                    <a:pt x="31" y="148"/>
                  </a:lnTo>
                  <a:lnTo>
                    <a:pt x="49" y="112"/>
                  </a:lnTo>
                  <a:lnTo>
                    <a:pt x="79" y="72"/>
                  </a:lnTo>
                  <a:lnTo>
                    <a:pt x="115" y="36"/>
                  </a:lnTo>
                  <a:lnTo>
                    <a:pt x="167" y="9"/>
                  </a:lnTo>
                  <a:lnTo>
                    <a:pt x="22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59"/>
            <p:cNvSpPr>
              <a:spLocks/>
            </p:cNvSpPr>
            <p:nvPr/>
          </p:nvSpPr>
          <p:spPr bwMode="auto">
            <a:xfrm>
              <a:off x="3863" y="2390"/>
              <a:ext cx="1056" cy="1076"/>
            </a:xfrm>
            <a:custGeom>
              <a:avLst/>
              <a:gdLst/>
              <a:ahLst/>
              <a:cxnLst>
                <a:cxn ang="0">
                  <a:pos x="541" y="0"/>
                </a:cxn>
                <a:cxn ang="0">
                  <a:pos x="555" y="14"/>
                </a:cxn>
                <a:cxn ang="0">
                  <a:pos x="559" y="32"/>
                </a:cxn>
                <a:cxn ang="0">
                  <a:pos x="559" y="54"/>
                </a:cxn>
                <a:cxn ang="0">
                  <a:pos x="1003" y="507"/>
                </a:cxn>
                <a:cxn ang="0">
                  <a:pos x="1025" y="507"/>
                </a:cxn>
                <a:cxn ang="0">
                  <a:pos x="1043" y="511"/>
                </a:cxn>
                <a:cxn ang="0">
                  <a:pos x="1056" y="525"/>
                </a:cxn>
                <a:cxn ang="0">
                  <a:pos x="1056" y="552"/>
                </a:cxn>
                <a:cxn ang="0">
                  <a:pos x="1043" y="565"/>
                </a:cxn>
                <a:cxn ang="0">
                  <a:pos x="1025" y="570"/>
                </a:cxn>
                <a:cxn ang="0">
                  <a:pos x="1003" y="570"/>
                </a:cxn>
                <a:cxn ang="0">
                  <a:pos x="559" y="1022"/>
                </a:cxn>
                <a:cxn ang="0">
                  <a:pos x="559" y="1044"/>
                </a:cxn>
                <a:cxn ang="0">
                  <a:pos x="555" y="1062"/>
                </a:cxn>
                <a:cxn ang="0">
                  <a:pos x="541" y="1076"/>
                </a:cxn>
                <a:cxn ang="0">
                  <a:pos x="519" y="1076"/>
                </a:cxn>
                <a:cxn ang="0">
                  <a:pos x="502" y="1062"/>
                </a:cxn>
                <a:cxn ang="0">
                  <a:pos x="497" y="1044"/>
                </a:cxn>
                <a:cxn ang="0">
                  <a:pos x="497" y="1022"/>
                </a:cxn>
                <a:cxn ang="0">
                  <a:pos x="53" y="570"/>
                </a:cxn>
                <a:cxn ang="0">
                  <a:pos x="35" y="570"/>
                </a:cxn>
                <a:cxn ang="0">
                  <a:pos x="13" y="565"/>
                </a:cxn>
                <a:cxn ang="0">
                  <a:pos x="5" y="552"/>
                </a:cxn>
                <a:cxn ang="0">
                  <a:pos x="5" y="525"/>
                </a:cxn>
                <a:cxn ang="0">
                  <a:pos x="13" y="511"/>
                </a:cxn>
                <a:cxn ang="0">
                  <a:pos x="35" y="507"/>
                </a:cxn>
                <a:cxn ang="0">
                  <a:pos x="53" y="507"/>
                </a:cxn>
                <a:cxn ang="0">
                  <a:pos x="497" y="54"/>
                </a:cxn>
                <a:cxn ang="0">
                  <a:pos x="497" y="32"/>
                </a:cxn>
                <a:cxn ang="0">
                  <a:pos x="502" y="14"/>
                </a:cxn>
                <a:cxn ang="0">
                  <a:pos x="519" y="0"/>
                </a:cxn>
              </a:cxnLst>
              <a:rect l="0" t="0" r="r" b="b"/>
              <a:pathLst>
                <a:path w="1056" h="1076">
                  <a:moveTo>
                    <a:pt x="528" y="0"/>
                  </a:moveTo>
                  <a:lnTo>
                    <a:pt x="541" y="0"/>
                  </a:lnTo>
                  <a:lnTo>
                    <a:pt x="550" y="5"/>
                  </a:lnTo>
                  <a:lnTo>
                    <a:pt x="555" y="14"/>
                  </a:lnTo>
                  <a:lnTo>
                    <a:pt x="559" y="23"/>
                  </a:lnTo>
                  <a:lnTo>
                    <a:pt x="559" y="32"/>
                  </a:lnTo>
                  <a:lnTo>
                    <a:pt x="559" y="41"/>
                  </a:lnTo>
                  <a:lnTo>
                    <a:pt x="559" y="54"/>
                  </a:lnTo>
                  <a:lnTo>
                    <a:pt x="559" y="507"/>
                  </a:lnTo>
                  <a:lnTo>
                    <a:pt x="1003" y="507"/>
                  </a:lnTo>
                  <a:lnTo>
                    <a:pt x="1012" y="507"/>
                  </a:lnTo>
                  <a:lnTo>
                    <a:pt x="1025" y="507"/>
                  </a:lnTo>
                  <a:lnTo>
                    <a:pt x="1034" y="507"/>
                  </a:lnTo>
                  <a:lnTo>
                    <a:pt x="1043" y="511"/>
                  </a:lnTo>
                  <a:lnTo>
                    <a:pt x="1052" y="516"/>
                  </a:lnTo>
                  <a:lnTo>
                    <a:pt x="1056" y="525"/>
                  </a:lnTo>
                  <a:lnTo>
                    <a:pt x="1056" y="538"/>
                  </a:lnTo>
                  <a:lnTo>
                    <a:pt x="1056" y="552"/>
                  </a:lnTo>
                  <a:lnTo>
                    <a:pt x="1052" y="561"/>
                  </a:lnTo>
                  <a:lnTo>
                    <a:pt x="1043" y="565"/>
                  </a:lnTo>
                  <a:lnTo>
                    <a:pt x="1034" y="570"/>
                  </a:lnTo>
                  <a:lnTo>
                    <a:pt x="1025" y="570"/>
                  </a:lnTo>
                  <a:lnTo>
                    <a:pt x="1012" y="570"/>
                  </a:lnTo>
                  <a:lnTo>
                    <a:pt x="1003" y="570"/>
                  </a:lnTo>
                  <a:lnTo>
                    <a:pt x="559" y="570"/>
                  </a:lnTo>
                  <a:lnTo>
                    <a:pt x="559" y="1022"/>
                  </a:lnTo>
                  <a:lnTo>
                    <a:pt x="559" y="1031"/>
                  </a:lnTo>
                  <a:lnTo>
                    <a:pt x="559" y="1044"/>
                  </a:lnTo>
                  <a:lnTo>
                    <a:pt x="559" y="1053"/>
                  </a:lnTo>
                  <a:lnTo>
                    <a:pt x="555" y="1062"/>
                  </a:lnTo>
                  <a:lnTo>
                    <a:pt x="550" y="1071"/>
                  </a:lnTo>
                  <a:lnTo>
                    <a:pt x="541" y="1076"/>
                  </a:lnTo>
                  <a:lnTo>
                    <a:pt x="528" y="1076"/>
                  </a:lnTo>
                  <a:lnTo>
                    <a:pt x="519" y="1076"/>
                  </a:lnTo>
                  <a:lnTo>
                    <a:pt x="511" y="1071"/>
                  </a:lnTo>
                  <a:lnTo>
                    <a:pt x="502" y="1062"/>
                  </a:lnTo>
                  <a:lnTo>
                    <a:pt x="502" y="1053"/>
                  </a:lnTo>
                  <a:lnTo>
                    <a:pt x="497" y="1044"/>
                  </a:lnTo>
                  <a:lnTo>
                    <a:pt x="497" y="1031"/>
                  </a:lnTo>
                  <a:lnTo>
                    <a:pt x="497" y="1022"/>
                  </a:lnTo>
                  <a:lnTo>
                    <a:pt x="497" y="570"/>
                  </a:lnTo>
                  <a:lnTo>
                    <a:pt x="53" y="570"/>
                  </a:lnTo>
                  <a:lnTo>
                    <a:pt x="44" y="570"/>
                  </a:lnTo>
                  <a:lnTo>
                    <a:pt x="35" y="570"/>
                  </a:lnTo>
                  <a:lnTo>
                    <a:pt x="22" y="570"/>
                  </a:lnTo>
                  <a:lnTo>
                    <a:pt x="13" y="565"/>
                  </a:lnTo>
                  <a:lnTo>
                    <a:pt x="9" y="561"/>
                  </a:lnTo>
                  <a:lnTo>
                    <a:pt x="5" y="552"/>
                  </a:lnTo>
                  <a:lnTo>
                    <a:pt x="0" y="538"/>
                  </a:lnTo>
                  <a:lnTo>
                    <a:pt x="5" y="525"/>
                  </a:lnTo>
                  <a:lnTo>
                    <a:pt x="9" y="516"/>
                  </a:lnTo>
                  <a:lnTo>
                    <a:pt x="13" y="511"/>
                  </a:lnTo>
                  <a:lnTo>
                    <a:pt x="22" y="507"/>
                  </a:lnTo>
                  <a:lnTo>
                    <a:pt x="35" y="507"/>
                  </a:lnTo>
                  <a:lnTo>
                    <a:pt x="44" y="507"/>
                  </a:lnTo>
                  <a:lnTo>
                    <a:pt x="53" y="507"/>
                  </a:lnTo>
                  <a:lnTo>
                    <a:pt x="497" y="507"/>
                  </a:lnTo>
                  <a:lnTo>
                    <a:pt x="497" y="54"/>
                  </a:lnTo>
                  <a:lnTo>
                    <a:pt x="497" y="41"/>
                  </a:lnTo>
                  <a:lnTo>
                    <a:pt x="497" y="32"/>
                  </a:lnTo>
                  <a:lnTo>
                    <a:pt x="502" y="23"/>
                  </a:lnTo>
                  <a:lnTo>
                    <a:pt x="502" y="14"/>
                  </a:lnTo>
                  <a:lnTo>
                    <a:pt x="511" y="5"/>
                  </a:lnTo>
                  <a:lnTo>
                    <a:pt x="519" y="0"/>
                  </a:lnTo>
                  <a:lnTo>
                    <a:pt x="5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60"/>
            <p:cNvSpPr>
              <a:spLocks noEditPoints="1"/>
            </p:cNvSpPr>
            <p:nvPr/>
          </p:nvSpPr>
          <p:spPr bwMode="auto">
            <a:xfrm>
              <a:off x="5416" y="2252"/>
              <a:ext cx="339" cy="1079"/>
            </a:xfrm>
            <a:custGeom>
              <a:avLst/>
              <a:gdLst/>
              <a:ahLst/>
              <a:cxnLst>
                <a:cxn ang="0">
                  <a:pos x="229" y="367"/>
                </a:cxn>
                <a:cxn ang="0">
                  <a:pos x="229" y="958"/>
                </a:cxn>
                <a:cxn ang="0">
                  <a:pos x="229" y="990"/>
                </a:cxn>
                <a:cxn ang="0">
                  <a:pos x="238" y="1012"/>
                </a:cxn>
                <a:cxn ang="0">
                  <a:pos x="256" y="1021"/>
                </a:cxn>
                <a:cxn ang="0">
                  <a:pos x="286" y="1026"/>
                </a:cxn>
                <a:cxn ang="0">
                  <a:pos x="339" y="1030"/>
                </a:cxn>
                <a:cxn ang="0">
                  <a:pos x="339" y="1079"/>
                </a:cxn>
                <a:cxn ang="0">
                  <a:pos x="176" y="1075"/>
                </a:cxn>
                <a:cxn ang="0">
                  <a:pos x="124" y="1075"/>
                </a:cxn>
                <a:cxn ang="0">
                  <a:pos x="58" y="1075"/>
                </a:cxn>
                <a:cxn ang="0">
                  <a:pos x="0" y="1079"/>
                </a:cxn>
                <a:cxn ang="0">
                  <a:pos x="0" y="1030"/>
                </a:cxn>
                <a:cxn ang="0">
                  <a:pos x="66" y="1026"/>
                </a:cxn>
                <a:cxn ang="0">
                  <a:pos x="102" y="1021"/>
                </a:cxn>
                <a:cxn ang="0">
                  <a:pos x="119" y="999"/>
                </a:cxn>
                <a:cxn ang="0">
                  <a:pos x="124" y="958"/>
                </a:cxn>
                <a:cxn ang="0">
                  <a:pos x="124" y="524"/>
                </a:cxn>
                <a:cxn ang="0">
                  <a:pos x="124" y="483"/>
                </a:cxn>
                <a:cxn ang="0">
                  <a:pos x="115" y="457"/>
                </a:cxn>
                <a:cxn ang="0">
                  <a:pos x="93" y="443"/>
                </a:cxn>
                <a:cxn ang="0">
                  <a:pos x="58" y="434"/>
                </a:cxn>
                <a:cxn ang="0">
                  <a:pos x="9" y="434"/>
                </a:cxn>
                <a:cxn ang="0">
                  <a:pos x="9" y="385"/>
                </a:cxn>
                <a:cxn ang="0">
                  <a:pos x="229" y="367"/>
                </a:cxn>
                <a:cxn ang="0">
                  <a:pos x="229" y="367"/>
                </a:cxn>
                <a:cxn ang="0">
                  <a:pos x="229" y="367"/>
                </a:cxn>
                <a:cxn ang="0">
                  <a:pos x="229" y="367"/>
                </a:cxn>
                <a:cxn ang="0">
                  <a:pos x="229" y="367"/>
                </a:cxn>
                <a:cxn ang="0">
                  <a:pos x="150" y="0"/>
                </a:cxn>
                <a:cxn ang="0">
                  <a:pos x="181" y="9"/>
                </a:cxn>
                <a:cxn ang="0">
                  <a:pos x="207" y="22"/>
                </a:cxn>
                <a:cxn ang="0">
                  <a:pos x="229" y="49"/>
                </a:cxn>
                <a:cxn ang="0">
                  <a:pos x="234" y="85"/>
                </a:cxn>
                <a:cxn ang="0">
                  <a:pos x="229" y="121"/>
                </a:cxn>
                <a:cxn ang="0">
                  <a:pos x="207" y="147"/>
                </a:cxn>
                <a:cxn ang="0">
                  <a:pos x="181" y="165"/>
                </a:cxn>
                <a:cxn ang="0">
                  <a:pos x="150" y="170"/>
                </a:cxn>
                <a:cxn ang="0">
                  <a:pos x="119" y="165"/>
                </a:cxn>
                <a:cxn ang="0">
                  <a:pos x="93" y="143"/>
                </a:cxn>
                <a:cxn ang="0">
                  <a:pos x="75" y="116"/>
                </a:cxn>
                <a:cxn ang="0">
                  <a:pos x="66" y="85"/>
                </a:cxn>
                <a:cxn ang="0">
                  <a:pos x="75" y="53"/>
                </a:cxn>
                <a:cxn ang="0">
                  <a:pos x="93" y="26"/>
                </a:cxn>
                <a:cxn ang="0">
                  <a:pos x="119" y="9"/>
                </a:cxn>
                <a:cxn ang="0">
                  <a:pos x="150" y="0"/>
                </a:cxn>
              </a:cxnLst>
              <a:rect l="0" t="0" r="r" b="b"/>
              <a:pathLst>
                <a:path w="339" h="1079">
                  <a:moveTo>
                    <a:pt x="229" y="367"/>
                  </a:moveTo>
                  <a:lnTo>
                    <a:pt x="229" y="958"/>
                  </a:lnTo>
                  <a:lnTo>
                    <a:pt x="229" y="990"/>
                  </a:lnTo>
                  <a:lnTo>
                    <a:pt x="238" y="1012"/>
                  </a:lnTo>
                  <a:lnTo>
                    <a:pt x="256" y="1021"/>
                  </a:lnTo>
                  <a:lnTo>
                    <a:pt x="286" y="1026"/>
                  </a:lnTo>
                  <a:lnTo>
                    <a:pt x="339" y="1030"/>
                  </a:lnTo>
                  <a:lnTo>
                    <a:pt x="339" y="1079"/>
                  </a:lnTo>
                  <a:lnTo>
                    <a:pt x="176" y="1075"/>
                  </a:lnTo>
                  <a:lnTo>
                    <a:pt x="124" y="1075"/>
                  </a:lnTo>
                  <a:lnTo>
                    <a:pt x="58" y="1075"/>
                  </a:lnTo>
                  <a:lnTo>
                    <a:pt x="0" y="1079"/>
                  </a:lnTo>
                  <a:lnTo>
                    <a:pt x="0" y="1030"/>
                  </a:lnTo>
                  <a:lnTo>
                    <a:pt x="66" y="1026"/>
                  </a:lnTo>
                  <a:lnTo>
                    <a:pt x="102" y="1021"/>
                  </a:lnTo>
                  <a:lnTo>
                    <a:pt x="119" y="999"/>
                  </a:lnTo>
                  <a:lnTo>
                    <a:pt x="124" y="958"/>
                  </a:lnTo>
                  <a:lnTo>
                    <a:pt x="124" y="524"/>
                  </a:lnTo>
                  <a:lnTo>
                    <a:pt x="124" y="483"/>
                  </a:lnTo>
                  <a:lnTo>
                    <a:pt x="115" y="457"/>
                  </a:lnTo>
                  <a:lnTo>
                    <a:pt x="93" y="443"/>
                  </a:lnTo>
                  <a:lnTo>
                    <a:pt x="58" y="434"/>
                  </a:lnTo>
                  <a:lnTo>
                    <a:pt x="9" y="434"/>
                  </a:lnTo>
                  <a:lnTo>
                    <a:pt x="9" y="385"/>
                  </a:lnTo>
                  <a:lnTo>
                    <a:pt x="229" y="367"/>
                  </a:lnTo>
                  <a:close/>
                  <a:moveTo>
                    <a:pt x="229" y="367"/>
                  </a:moveTo>
                  <a:lnTo>
                    <a:pt x="229" y="367"/>
                  </a:lnTo>
                  <a:lnTo>
                    <a:pt x="229" y="367"/>
                  </a:lnTo>
                  <a:lnTo>
                    <a:pt x="229" y="367"/>
                  </a:lnTo>
                  <a:close/>
                  <a:moveTo>
                    <a:pt x="150" y="0"/>
                  </a:moveTo>
                  <a:lnTo>
                    <a:pt x="181" y="9"/>
                  </a:lnTo>
                  <a:lnTo>
                    <a:pt x="207" y="22"/>
                  </a:lnTo>
                  <a:lnTo>
                    <a:pt x="229" y="49"/>
                  </a:lnTo>
                  <a:lnTo>
                    <a:pt x="234" y="85"/>
                  </a:lnTo>
                  <a:lnTo>
                    <a:pt x="229" y="121"/>
                  </a:lnTo>
                  <a:lnTo>
                    <a:pt x="207" y="147"/>
                  </a:lnTo>
                  <a:lnTo>
                    <a:pt x="181" y="165"/>
                  </a:lnTo>
                  <a:lnTo>
                    <a:pt x="150" y="170"/>
                  </a:lnTo>
                  <a:lnTo>
                    <a:pt x="119" y="165"/>
                  </a:lnTo>
                  <a:lnTo>
                    <a:pt x="93" y="143"/>
                  </a:lnTo>
                  <a:lnTo>
                    <a:pt x="75" y="116"/>
                  </a:lnTo>
                  <a:lnTo>
                    <a:pt x="66" y="85"/>
                  </a:lnTo>
                  <a:lnTo>
                    <a:pt x="75" y="53"/>
                  </a:lnTo>
                  <a:lnTo>
                    <a:pt x="93" y="26"/>
                  </a:lnTo>
                  <a:lnTo>
                    <a:pt x="119" y="9"/>
                  </a:lnTo>
                  <a:lnTo>
                    <a:pt x="1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61"/>
            <p:cNvSpPr>
              <a:spLocks noEditPoints="1"/>
            </p:cNvSpPr>
            <p:nvPr/>
          </p:nvSpPr>
          <p:spPr bwMode="auto">
            <a:xfrm>
              <a:off x="6428" y="1871"/>
              <a:ext cx="643" cy="838"/>
            </a:xfrm>
            <a:custGeom>
              <a:avLst/>
              <a:gdLst/>
              <a:ahLst/>
              <a:cxnLst>
                <a:cxn ang="0">
                  <a:pos x="295" y="336"/>
                </a:cxn>
                <a:cxn ang="0">
                  <a:pos x="207" y="385"/>
                </a:cxn>
                <a:cxn ang="0">
                  <a:pos x="150" y="457"/>
                </a:cxn>
                <a:cxn ang="0">
                  <a:pos x="128" y="511"/>
                </a:cxn>
                <a:cxn ang="0">
                  <a:pos x="106" y="596"/>
                </a:cxn>
                <a:cxn ang="0">
                  <a:pos x="97" y="672"/>
                </a:cxn>
                <a:cxn ang="0">
                  <a:pos x="106" y="721"/>
                </a:cxn>
                <a:cxn ang="0">
                  <a:pos x="146" y="779"/>
                </a:cxn>
                <a:cxn ang="0">
                  <a:pos x="238" y="806"/>
                </a:cxn>
                <a:cxn ang="0">
                  <a:pos x="238" y="806"/>
                </a:cxn>
                <a:cxn ang="0">
                  <a:pos x="304" y="793"/>
                </a:cxn>
                <a:cxn ang="0">
                  <a:pos x="405" y="721"/>
                </a:cxn>
                <a:cxn ang="0">
                  <a:pos x="467" y="618"/>
                </a:cxn>
                <a:cxn ang="0">
                  <a:pos x="498" y="519"/>
                </a:cxn>
                <a:cxn ang="0">
                  <a:pos x="498" y="448"/>
                </a:cxn>
                <a:cxn ang="0">
                  <a:pos x="467" y="381"/>
                </a:cxn>
                <a:cxn ang="0">
                  <a:pos x="401" y="336"/>
                </a:cxn>
                <a:cxn ang="0">
                  <a:pos x="370" y="0"/>
                </a:cxn>
                <a:cxn ang="0">
                  <a:pos x="506" y="40"/>
                </a:cxn>
                <a:cxn ang="0">
                  <a:pos x="608" y="143"/>
                </a:cxn>
                <a:cxn ang="0">
                  <a:pos x="643" y="309"/>
                </a:cxn>
                <a:cxn ang="0">
                  <a:pos x="630" y="425"/>
                </a:cxn>
                <a:cxn ang="0">
                  <a:pos x="586" y="564"/>
                </a:cxn>
                <a:cxn ang="0">
                  <a:pos x="506" y="699"/>
                </a:cxn>
                <a:cxn ang="0">
                  <a:pos x="388" y="802"/>
                </a:cxn>
                <a:cxn ang="0">
                  <a:pos x="234" y="838"/>
                </a:cxn>
                <a:cxn ang="0">
                  <a:pos x="110" y="811"/>
                </a:cxn>
                <a:cxn ang="0">
                  <a:pos x="36" y="748"/>
                </a:cxn>
                <a:cxn ang="0">
                  <a:pos x="5" y="667"/>
                </a:cxn>
                <a:cxn ang="0">
                  <a:pos x="5" y="587"/>
                </a:cxn>
                <a:cxn ang="0">
                  <a:pos x="22" y="519"/>
                </a:cxn>
                <a:cxn ang="0">
                  <a:pos x="110" y="399"/>
                </a:cxn>
                <a:cxn ang="0">
                  <a:pos x="260" y="309"/>
                </a:cxn>
                <a:cxn ang="0">
                  <a:pos x="405" y="304"/>
                </a:cxn>
                <a:cxn ang="0">
                  <a:pos x="484" y="354"/>
                </a:cxn>
                <a:cxn ang="0">
                  <a:pos x="524" y="430"/>
                </a:cxn>
                <a:cxn ang="0">
                  <a:pos x="537" y="372"/>
                </a:cxn>
                <a:cxn ang="0">
                  <a:pos x="550" y="287"/>
                </a:cxn>
                <a:cxn ang="0">
                  <a:pos x="542" y="179"/>
                </a:cxn>
                <a:cxn ang="0">
                  <a:pos x="489" y="80"/>
                </a:cxn>
                <a:cxn ang="0">
                  <a:pos x="410" y="40"/>
                </a:cxn>
                <a:cxn ang="0">
                  <a:pos x="344" y="36"/>
                </a:cxn>
                <a:cxn ang="0">
                  <a:pos x="273" y="54"/>
                </a:cxn>
                <a:cxn ang="0">
                  <a:pos x="198" y="121"/>
                </a:cxn>
                <a:cxn ang="0">
                  <a:pos x="216" y="125"/>
                </a:cxn>
                <a:cxn ang="0">
                  <a:pos x="234" y="139"/>
                </a:cxn>
                <a:cxn ang="0">
                  <a:pos x="242" y="166"/>
                </a:cxn>
                <a:cxn ang="0">
                  <a:pos x="234" y="192"/>
                </a:cxn>
                <a:cxn ang="0">
                  <a:pos x="212" y="215"/>
                </a:cxn>
                <a:cxn ang="0">
                  <a:pos x="176" y="224"/>
                </a:cxn>
                <a:cxn ang="0">
                  <a:pos x="150" y="219"/>
                </a:cxn>
                <a:cxn ang="0">
                  <a:pos x="137" y="206"/>
                </a:cxn>
                <a:cxn ang="0">
                  <a:pos x="132" y="192"/>
                </a:cxn>
                <a:cxn ang="0">
                  <a:pos x="137" y="166"/>
                </a:cxn>
                <a:cxn ang="0">
                  <a:pos x="168" y="98"/>
                </a:cxn>
                <a:cxn ang="0">
                  <a:pos x="242" y="31"/>
                </a:cxn>
                <a:cxn ang="0">
                  <a:pos x="370" y="0"/>
                </a:cxn>
              </a:cxnLst>
              <a:rect l="0" t="0" r="r" b="b"/>
              <a:pathLst>
                <a:path w="643" h="838">
                  <a:moveTo>
                    <a:pt x="352" y="327"/>
                  </a:moveTo>
                  <a:lnTo>
                    <a:pt x="295" y="336"/>
                  </a:lnTo>
                  <a:lnTo>
                    <a:pt x="247" y="358"/>
                  </a:lnTo>
                  <a:lnTo>
                    <a:pt x="207" y="385"/>
                  </a:lnTo>
                  <a:lnTo>
                    <a:pt x="176" y="421"/>
                  </a:lnTo>
                  <a:lnTo>
                    <a:pt x="150" y="457"/>
                  </a:lnTo>
                  <a:lnTo>
                    <a:pt x="137" y="488"/>
                  </a:lnTo>
                  <a:lnTo>
                    <a:pt x="128" y="511"/>
                  </a:lnTo>
                  <a:lnTo>
                    <a:pt x="119" y="551"/>
                  </a:lnTo>
                  <a:lnTo>
                    <a:pt x="106" y="596"/>
                  </a:lnTo>
                  <a:lnTo>
                    <a:pt x="97" y="636"/>
                  </a:lnTo>
                  <a:lnTo>
                    <a:pt x="97" y="672"/>
                  </a:lnTo>
                  <a:lnTo>
                    <a:pt x="97" y="694"/>
                  </a:lnTo>
                  <a:lnTo>
                    <a:pt x="106" y="721"/>
                  </a:lnTo>
                  <a:lnTo>
                    <a:pt x="119" y="752"/>
                  </a:lnTo>
                  <a:lnTo>
                    <a:pt x="146" y="779"/>
                  </a:lnTo>
                  <a:lnTo>
                    <a:pt x="185" y="797"/>
                  </a:lnTo>
                  <a:lnTo>
                    <a:pt x="238" y="806"/>
                  </a:lnTo>
                  <a:lnTo>
                    <a:pt x="238" y="806"/>
                  </a:lnTo>
                  <a:lnTo>
                    <a:pt x="238" y="806"/>
                  </a:lnTo>
                  <a:lnTo>
                    <a:pt x="238" y="806"/>
                  </a:lnTo>
                  <a:lnTo>
                    <a:pt x="304" y="793"/>
                  </a:lnTo>
                  <a:lnTo>
                    <a:pt x="357" y="766"/>
                  </a:lnTo>
                  <a:lnTo>
                    <a:pt x="405" y="721"/>
                  </a:lnTo>
                  <a:lnTo>
                    <a:pt x="440" y="672"/>
                  </a:lnTo>
                  <a:lnTo>
                    <a:pt x="467" y="618"/>
                  </a:lnTo>
                  <a:lnTo>
                    <a:pt x="484" y="564"/>
                  </a:lnTo>
                  <a:lnTo>
                    <a:pt x="498" y="519"/>
                  </a:lnTo>
                  <a:lnTo>
                    <a:pt x="502" y="484"/>
                  </a:lnTo>
                  <a:lnTo>
                    <a:pt x="498" y="448"/>
                  </a:lnTo>
                  <a:lnTo>
                    <a:pt x="484" y="412"/>
                  </a:lnTo>
                  <a:lnTo>
                    <a:pt x="467" y="381"/>
                  </a:lnTo>
                  <a:lnTo>
                    <a:pt x="440" y="354"/>
                  </a:lnTo>
                  <a:lnTo>
                    <a:pt x="401" y="336"/>
                  </a:lnTo>
                  <a:lnTo>
                    <a:pt x="352" y="327"/>
                  </a:lnTo>
                  <a:close/>
                  <a:moveTo>
                    <a:pt x="370" y="0"/>
                  </a:moveTo>
                  <a:lnTo>
                    <a:pt x="440" y="13"/>
                  </a:lnTo>
                  <a:lnTo>
                    <a:pt x="506" y="40"/>
                  </a:lnTo>
                  <a:lnTo>
                    <a:pt x="564" y="80"/>
                  </a:lnTo>
                  <a:lnTo>
                    <a:pt x="608" y="143"/>
                  </a:lnTo>
                  <a:lnTo>
                    <a:pt x="634" y="219"/>
                  </a:lnTo>
                  <a:lnTo>
                    <a:pt x="643" y="309"/>
                  </a:lnTo>
                  <a:lnTo>
                    <a:pt x="643" y="363"/>
                  </a:lnTo>
                  <a:lnTo>
                    <a:pt x="630" y="425"/>
                  </a:lnTo>
                  <a:lnTo>
                    <a:pt x="612" y="497"/>
                  </a:lnTo>
                  <a:lnTo>
                    <a:pt x="586" y="564"/>
                  </a:lnTo>
                  <a:lnTo>
                    <a:pt x="550" y="636"/>
                  </a:lnTo>
                  <a:lnTo>
                    <a:pt x="506" y="699"/>
                  </a:lnTo>
                  <a:lnTo>
                    <a:pt x="454" y="757"/>
                  </a:lnTo>
                  <a:lnTo>
                    <a:pt x="388" y="802"/>
                  </a:lnTo>
                  <a:lnTo>
                    <a:pt x="317" y="829"/>
                  </a:lnTo>
                  <a:lnTo>
                    <a:pt x="234" y="838"/>
                  </a:lnTo>
                  <a:lnTo>
                    <a:pt x="168" y="833"/>
                  </a:lnTo>
                  <a:lnTo>
                    <a:pt x="110" y="811"/>
                  </a:lnTo>
                  <a:lnTo>
                    <a:pt x="66" y="784"/>
                  </a:lnTo>
                  <a:lnTo>
                    <a:pt x="36" y="748"/>
                  </a:lnTo>
                  <a:lnTo>
                    <a:pt x="14" y="708"/>
                  </a:lnTo>
                  <a:lnTo>
                    <a:pt x="5" y="667"/>
                  </a:lnTo>
                  <a:lnTo>
                    <a:pt x="0" y="632"/>
                  </a:lnTo>
                  <a:lnTo>
                    <a:pt x="5" y="587"/>
                  </a:lnTo>
                  <a:lnTo>
                    <a:pt x="14" y="546"/>
                  </a:lnTo>
                  <a:lnTo>
                    <a:pt x="22" y="519"/>
                  </a:lnTo>
                  <a:lnTo>
                    <a:pt x="58" y="457"/>
                  </a:lnTo>
                  <a:lnTo>
                    <a:pt x="110" y="399"/>
                  </a:lnTo>
                  <a:lnTo>
                    <a:pt x="176" y="345"/>
                  </a:lnTo>
                  <a:lnTo>
                    <a:pt x="260" y="309"/>
                  </a:lnTo>
                  <a:lnTo>
                    <a:pt x="352" y="295"/>
                  </a:lnTo>
                  <a:lnTo>
                    <a:pt x="405" y="304"/>
                  </a:lnTo>
                  <a:lnTo>
                    <a:pt x="449" y="327"/>
                  </a:lnTo>
                  <a:lnTo>
                    <a:pt x="484" y="354"/>
                  </a:lnTo>
                  <a:lnTo>
                    <a:pt x="506" y="390"/>
                  </a:lnTo>
                  <a:lnTo>
                    <a:pt x="524" y="430"/>
                  </a:lnTo>
                  <a:lnTo>
                    <a:pt x="524" y="430"/>
                  </a:lnTo>
                  <a:lnTo>
                    <a:pt x="537" y="372"/>
                  </a:lnTo>
                  <a:lnTo>
                    <a:pt x="546" y="327"/>
                  </a:lnTo>
                  <a:lnTo>
                    <a:pt x="550" y="287"/>
                  </a:lnTo>
                  <a:lnTo>
                    <a:pt x="550" y="251"/>
                  </a:lnTo>
                  <a:lnTo>
                    <a:pt x="542" y="179"/>
                  </a:lnTo>
                  <a:lnTo>
                    <a:pt x="520" y="121"/>
                  </a:lnTo>
                  <a:lnTo>
                    <a:pt x="489" y="80"/>
                  </a:lnTo>
                  <a:lnTo>
                    <a:pt x="449" y="54"/>
                  </a:lnTo>
                  <a:lnTo>
                    <a:pt x="410" y="40"/>
                  </a:lnTo>
                  <a:lnTo>
                    <a:pt x="366" y="36"/>
                  </a:lnTo>
                  <a:lnTo>
                    <a:pt x="344" y="36"/>
                  </a:lnTo>
                  <a:lnTo>
                    <a:pt x="313" y="40"/>
                  </a:lnTo>
                  <a:lnTo>
                    <a:pt x="273" y="54"/>
                  </a:lnTo>
                  <a:lnTo>
                    <a:pt x="234" y="80"/>
                  </a:lnTo>
                  <a:lnTo>
                    <a:pt x="198" y="121"/>
                  </a:lnTo>
                  <a:lnTo>
                    <a:pt x="207" y="121"/>
                  </a:lnTo>
                  <a:lnTo>
                    <a:pt x="216" y="125"/>
                  </a:lnTo>
                  <a:lnTo>
                    <a:pt x="225" y="130"/>
                  </a:lnTo>
                  <a:lnTo>
                    <a:pt x="234" y="139"/>
                  </a:lnTo>
                  <a:lnTo>
                    <a:pt x="238" y="148"/>
                  </a:lnTo>
                  <a:lnTo>
                    <a:pt x="242" y="166"/>
                  </a:lnTo>
                  <a:lnTo>
                    <a:pt x="238" y="179"/>
                  </a:lnTo>
                  <a:lnTo>
                    <a:pt x="234" y="192"/>
                  </a:lnTo>
                  <a:lnTo>
                    <a:pt x="225" y="206"/>
                  </a:lnTo>
                  <a:lnTo>
                    <a:pt x="212" y="215"/>
                  </a:lnTo>
                  <a:lnTo>
                    <a:pt x="198" y="224"/>
                  </a:lnTo>
                  <a:lnTo>
                    <a:pt x="176" y="224"/>
                  </a:lnTo>
                  <a:lnTo>
                    <a:pt x="163" y="224"/>
                  </a:lnTo>
                  <a:lnTo>
                    <a:pt x="150" y="219"/>
                  </a:lnTo>
                  <a:lnTo>
                    <a:pt x="146" y="215"/>
                  </a:lnTo>
                  <a:lnTo>
                    <a:pt x="137" y="206"/>
                  </a:lnTo>
                  <a:lnTo>
                    <a:pt x="137" y="197"/>
                  </a:lnTo>
                  <a:lnTo>
                    <a:pt x="132" y="192"/>
                  </a:lnTo>
                  <a:lnTo>
                    <a:pt x="132" y="183"/>
                  </a:lnTo>
                  <a:lnTo>
                    <a:pt x="137" y="166"/>
                  </a:lnTo>
                  <a:lnTo>
                    <a:pt x="146" y="134"/>
                  </a:lnTo>
                  <a:lnTo>
                    <a:pt x="168" y="98"/>
                  </a:lnTo>
                  <a:lnTo>
                    <a:pt x="198" y="62"/>
                  </a:lnTo>
                  <a:lnTo>
                    <a:pt x="242" y="31"/>
                  </a:lnTo>
                  <a:lnTo>
                    <a:pt x="295" y="9"/>
                  </a:lnTo>
                  <a:lnTo>
                    <a:pt x="3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Rectangle 62"/>
            <p:cNvSpPr>
              <a:spLocks noChangeArrowheads="1"/>
            </p:cNvSpPr>
            <p:nvPr/>
          </p:nvSpPr>
          <p:spPr bwMode="auto">
            <a:xfrm>
              <a:off x="6002" y="2803"/>
              <a:ext cx="1474" cy="80"/>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63"/>
            <p:cNvSpPr>
              <a:spLocks noEditPoints="1"/>
            </p:cNvSpPr>
            <p:nvPr/>
          </p:nvSpPr>
          <p:spPr bwMode="auto">
            <a:xfrm>
              <a:off x="6063" y="3080"/>
              <a:ext cx="647" cy="838"/>
            </a:xfrm>
            <a:custGeom>
              <a:avLst/>
              <a:gdLst/>
              <a:ahLst/>
              <a:cxnLst>
                <a:cxn ang="0">
                  <a:pos x="295" y="337"/>
                </a:cxn>
                <a:cxn ang="0">
                  <a:pos x="207" y="386"/>
                </a:cxn>
                <a:cxn ang="0">
                  <a:pos x="154" y="458"/>
                </a:cxn>
                <a:cxn ang="0">
                  <a:pos x="128" y="511"/>
                </a:cxn>
                <a:cxn ang="0">
                  <a:pos x="110" y="592"/>
                </a:cxn>
                <a:cxn ang="0">
                  <a:pos x="97" y="668"/>
                </a:cxn>
                <a:cxn ang="0">
                  <a:pos x="106" y="722"/>
                </a:cxn>
                <a:cxn ang="0">
                  <a:pos x="145" y="776"/>
                </a:cxn>
                <a:cxn ang="0">
                  <a:pos x="238" y="803"/>
                </a:cxn>
                <a:cxn ang="0">
                  <a:pos x="304" y="794"/>
                </a:cxn>
                <a:cxn ang="0">
                  <a:pos x="405" y="722"/>
                </a:cxn>
                <a:cxn ang="0">
                  <a:pos x="467" y="619"/>
                </a:cxn>
                <a:cxn ang="0">
                  <a:pos x="497" y="520"/>
                </a:cxn>
                <a:cxn ang="0">
                  <a:pos x="497" y="449"/>
                </a:cxn>
                <a:cxn ang="0">
                  <a:pos x="471" y="381"/>
                </a:cxn>
                <a:cxn ang="0">
                  <a:pos x="405" y="332"/>
                </a:cxn>
                <a:cxn ang="0">
                  <a:pos x="370" y="0"/>
                </a:cxn>
                <a:cxn ang="0">
                  <a:pos x="506" y="36"/>
                </a:cxn>
                <a:cxn ang="0">
                  <a:pos x="607" y="144"/>
                </a:cxn>
                <a:cxn ang="0">
                  <a:pos x="647" y="310"/>
                </a:cxn>
                <a:cxn ang="0">
                  <a:pos x="629" y="426"/>
                </a:cxn>
                <a:cxn ang="0">
                  <a:pos x="585" y="565"/>
                </a:cxn>
                <a:cxn ang="0">
                  <a:pos x="506" y="699"/>
                </a:cxn>
                <a:cxn ang="0">
                  <a:pos x="392" y="798"/>
                </a:cxn>
                <a:cxn ang="0">
                  <a:pos x="238" y="838"/>
                </a:cxn>
                <a:cxn ang="0">
                  <a:pos x="115" y="811"/>
                </a:cxn>
                <a:cxn ang="0">
                  <a:pos x="40" y="744"/>
                </a:cxn>
                <a:cxn ang="0">
                  <a:pos x="5" y="668"/>
                </a:cxn>
                <a:cxn ang="0">
                  <a:pos x="5" y="587"/>
                </a:cxn>
                <a:cxn ang="0">
                  <a:pos x="22" y="520"/>
                </a:cxn>
                <a:cxn ang="0">
                  <a:pos x="110" y="395"/>
                </a:cxn>
                <a:cxn ang="0">
                  <a:pos x="260" y="310"/>
                </a:cxn>
                <a:cxn ang="0">
                  <a:pos x="409" y="305"/>
                </a:cxn>
                <a:cxn ang="0">
                  <a:pos x="484" y="354"/>
                </a:cxn>
                <a:cxn ang="0">
                  <a:pos x="524" y="431"/>
                </a:cxn>
                <a:cxn ang="0">
                  <a:pos x="537" y="372"/>
                </a:cxn>
                <a:cxn ang="0">
                  <a:pos x="550" y="287"/>
                </a:cxn>
                <a:cxn ang="0">
                  <a:pos x="546" y="180"/>
                </a:cxn>
                <a:cxn ang="0">
                  <a:pos x="493" y="81"/>
                </a:cxn>
                <a:cxn ang="0">
                  <a:pos x="409" y="41"/>
                </a:cxn>
                <a:cxn ang="0">
                  <a:pos x="348" y="36"/>
                </a:cxn>
                <a:cxn ang="0">
                  <a:pos x="277" y="54"/>
                </a:cxn>
                <a:cxn ang="0">
                  <a:pos x="198" y="121"/>
                </a:cxn>
                <a:cxn ang="0">
                  <a:pos x="220" y="126"/>
                </a:cxn>
                <a:cxn ang="0">
                  <a:pos x="238" y="139"/>
                </a:cxn>
                <a:cxn ang="0">
                  <a:pos x="242" y="162"/>
                </a:cxn>
                <a:cxn ang="0">
                  <a:pos x="233" y="193"/>
                </a:cxn>
                <a:cxn ang="0">
                  <a:pos x="216" y="216"/>
                </a:cxn>
                <a:cxn ang="0">
                  <a:pos x="181" y="225"/>
                </a:cxn>
                <a:cxn ang="0">
                  <a:pos x="154" y="220"/>
                </a:cxn>
                <a:cxn ang="0">
                  <a:pos x="141" y="207"/>
                </a:cxn>
                <a:cxn ang="0">
                  <a:pos x="137" y="189"/>
                </a:cxn>
                <a:cxn ang="0">
                  <a:pos x="137" y="162"/>
                </a:cxn>
                <a:cxn ang="0">
                  <a:pos x="167" y="99"/>
                </a:cxn>
                <a:cxn ang="0">
                  <a:pos x="242" y="32"/>
                </a:cxn>
                <a:cxn ang="0">
                  <a:pos x="370" y="0"/>
                </a:cxn>
              </a:cxnLst>
              <a:rect l="0" t="0" r="r" b="b"/>
              <a:pathLst>
                <a:path w="647" h="838">
                  <a:moveTo>
                    <a:pt x="357" y="328"/>
                  </a:moveTo>
                  <a:lnTo>
                    <a:pt x="295" y="337"/>
                  </a:lnTo>
                  <a:lnTo>
                    <a:pt x="247" y="354"/>
                  </a:lnTo>
                  <a:lnTo>
                    <a:pt x="207" y="386"/>
                  </a:lnTo>
                  <a:lnTo>
                    <a:pt x="176" y="422"/>
                  </a:lnTo>
                  <a:lnTo>
                    <a:pt x="154" y="458"/>
                  </a:lnTo>
                  <a:lnTo>
                    <a:pt x="137" y="484"/>
                  </a:lnTo>
                  <a:lnTo>
                    <a:pt x="128" y="511"/>
                  </a:lnTo>
                  <a:lnTo>
                    <a:pt x="119" y="552"/>
                  </a:lnTo>
                  <a:lnTo>
                    <a:pt x="110" y="592"/>
                  </a:lnTo>
                  <a:lnTo>
                    <a:pt x="101" y="637"/>
                  </a:lnTo>
                  <a:lnTo>
                    <a:pt x="97" y="668"/>
                  </a:lnTo>
                  <a:lnTo>
                    <a:pt x="101" y="690"/>
                  </a:lnTo>
                  <a:lnTo>
                    <a:pt x="106" y="722"/>
                  </a:lnTo>
                  <a:lnTo>
                    <a:pt x="119" y="749"/>
                  </a:lnTo>
                  <a:lnTo>
                    <a:pt x="145" y="776"/>
                  </a:lnTo>
                  <a:lnTo>
                    <a:pt x="185" y="798"/>
                  </a:lnTo>
                  <a:lnTo>
                    <a:pt x="238" y="803"/>
                  </a:lnTo>
                  <a:lnTo>
                    <a:pt x="238" y="803"/>
                  </a:lnTo>
                  <a:lnTo>
                    <a:pt x="304" y="794"/>
                  </a:lnTo>
                  <a:lnTo>
                    <a:pt x="361" y="762"/>
                  </a:lnTo>
                  <a:lnTo>
                    <a:pt x="405" y="722"/>
                  </a:lnTo>
                  <a:lnTo>
                    <a:pt x="440" y="673"/>
                  </a:lnTo>
                  <a:lnTo>
                    <a:pt x="467" y="619"/>
                  </a:lnTo>
                  <a:lnTo>
                    <a:pt x="489" y="565"/>
                  </a:lnTo>
                  <a:lnTo>
                    <a:pt x="497" y="520"/>
                  </a:lnTo>
                  <a:lnTo>
                    <a:pt x="502" y="484"/>
                  </a:lnTo>
                  <a:lnTo>
                    <a:pt x="497" y="449"/>
                  </a:lnTo>
                  <a:lnTo>
                    <a:pt x="489" y="413"/>
                  </a:lnTo>
                  <a:lnTo>
                    <a:pt x="471" y="381"/>
                  </a:lnTo>
                  <a:lnTo>
                    <a:pt x="440" y="350"/>
                  </a:lnTo>
                  <a:lnTo>
                    <a:pt x="405" y="332"/>
                  </a:lnTo>
                  <a:lnTo>
                    <a:pt x="357" y="328"/>
                  </a:lnTo>
                  <a:close/>
                  <a:moveTo>
                    <a:pt x="370" y="0"/>
                  </a:moveTo>
                  <a:lnTo>
                    <a:pt x="440" y="9"/>
                  </a:lnTo>
                  <a:lnTo>
                    <a:pt x="506" y="36"/>
                  </a:lnTo>
                  <a:lnTo>
                    <a:pt x="563" y="81"/>
                  </a:lnTo>
                  <a:lnTo>
                    <a:pt x="607" y="144"/>
                  </a:lnTo>
                  <a:lnTo>
                    <a:pt x="638" y="220"/>
                  </a:lnTo>
                  <a:lnTo>
                    <a:pt x="647" y="310"/>
                  </a:lnTo>
                  <a:lnTo>
                    <a:pt x="643" y="363"/>
                  </a:lnTo>
                  <a:lnTo>
                    <a:pt x="629" y="426"/>
                  </a:lnTo>
                  <a:lnTo>
                    <a:pt x="612" y="493"/>
                  </a:lnTo>
                  <a:lnTo>
                    <a:pt x="585" y="565"/>
                  </a:lnTo>
                  <a:lnTo>
                    <a:pt x="550" y="637"/>
                  </a:lnTo>
                  <a:lnTo>
                    <a:pt x="506" y="699"/>
                  </a:lnTo>
                  <a:lnTo>
                    <a:pt x="453" y="753"/>
                  </a:lnTo>
                  <a:lnTo>
                    <a:pt x="392" y="798"/>
                  </a:lnTo>
                  <a:lnTo>
                    <a:pt x="317" y="829"/>
                  </a:lnTo>
                  <a:lnTo>
                    <a:pt x="238" y="838"/>
                  </a:lnTo>
                  <a:lnTo>
                    <a:pt x="167" y="834"/>
                  </a:lnTo>
                  <a:lnTo>
                    <a:pt x="115" y="811"/>
                  </a:lnTo>
                  <a:lnTo>
                    <a:pt x="71" y="780"/>
                  </a:lnTo>
                  <a:lnTo>
                    <a:pt x="40" y="744"/>
                  </a:lnTo>
                  <a:lnTo>
                    <a:pt x="18" y="708"/>
                  </a:lnTo>
                  <a:lnTo>
                    <a:pt x="5" y="668"/>
                  </a:lnTo>
                  <a:lnTo>
                    <a:pt x="0" y="632"/>
                  </a:lnTo>
                  <a:lnTo>
                    <a:pt x="5" y="587"/>
                  </a:lnTo>
                  <a:lnTo>
                    <a:pt x="13" y="547"/>
                  </a:lnTo>
                  <a:lnTo>
                    <a:pt x="22" y="520"/>
                  </a:lnTo>
                  <a:lnTo>
                    <a:pt x="57" y="458"/>
                  </a:lnTo>
                  <a:lnTo>
                    <a:pt x="110" y="395"/>
                  </a:lnTo>
                  <a:lnTo>
                    <a:pt x="181" y="345"/>
                  </a:lnTo>
                  <a:lnTo>
                    <a:pt x="260" y="310"/>
                  </a:lnTo>
                  <a:lnTo>
                    <a:pt x="352" y="296"/>
                  </a:lnTo>
                  <a:lnTo>
                    <a:pt x="409" y="305"/>
                  </a:lnTo>
                  <a:lnTo>
                    <a:pt x="453" y="323"/>
                  </a:lnTo>
                  <a:lnTo>
                    <a:pt x="484" y="354"/>
                  </a:lnTo>
                  <a:lnTo>
                    <a:pt x="511" y="390"/>
                  </a:lnTo>
                  <a:lnTo>
                    <a:pt x="524" y="431"/>
                  </a:lnTo>
                  <a:lnTo>
                    <a:pt x="524" y="431"/>
                  </a:lnTo>
                  <a:lnTo>
                    <a:pt x="537" y="372"/>
                  </a:lnTo>
                  <a:lnTo>
                    <a:pt x="546" y="323"/>
                  </a:lnTo>
                  <a:lnTo>
                    <a:pt x="550" y="287"/>
                  </a:lnTo>
                  <a:lnTo>
                    <a:pt x="550" y="251"/>
                  </a:lnTo>
                  <a:lnTo>
                    <a:pt x="546" y="180"/>
                  </a:lnTo>
                  <a:lnTo>
                    <a:pt x="524" y="121"/>
                  </a:lnTo>
                  <a:lnTo>
                    <a:pt x="493" y="81"/>
                  </a:lnTo>
                  <a:lnTo>
                    <a:pt x="453" y="54"/>
                  </a:lnTo>
                  <a:lnTo>
                    <a:pt x="409" y="41"/>
                  </a:lnTo>
                  <a:lnTo>
                    <a:pt x="365" y="36"/>
                  </a:lnTo>
                  <a:lnTo>
                    <a:pt x="348" y="36"/>
                  </a:lnTo>
                  <a:lnTo>
                    <a:pt x="317" y="41"/>
                  </a:lnTo>
                  <a:lnTo>
                    <a:pt x="277" y="54"/>
                  </a:lnTo>
                  <a:lnTo>
                    <a:pt x="238" y="77"/>
                  </a:lnTo>
                  <a:lnTo>
                    <a:pt x="198" y="121"/>
                  </a:lnTo>
                  <a:lnTo>
                    <a:pt x="211" y="121"/>
                  </a:lnTo>
                  <a:lnTo>
                    <a:pt x="220" y="126"/>
                  </a:lnTo>
                  <a:lnTo>
                    <a:pt x="229" y="130"/>
                  </a:lnTo>
                  <a:lnTo>
                    <a:pt x="238" y="139"/>
                  </a:lnTo>
                  <a:lnTo>
                    <a:pt x="242" y="148"/>
                  </a:lnTo>
                  <a:lnTo>
                    <a:pt x="242" y="162"/>
                  </a:lnTo>
                  <a:lnTo>
                    <a:pt x="242" y="175"/>
                  </a:lnTo>
                  <a:lnTo>
                    <a:pt x="233" y="193"/>
                  </a:lnTo>
                  <a:lnTo>
                    <a:pt x="225" y="202"/>
                  </a:lnTo>
                  <a:lnTo>
                    <a:pt x="216" y="216"/>
                  </a:lnTo>
                  <a:lnTo>
                    <a:pt x="198" y="220"/>
                  </a:lnTo>
                  <a:lnTo>
                    <a:pt x="181" y="225"/>
                  </a:lnTo>
                  <a:lnTo>
                    <a:pt x="163" y="225"/>
                  </a:lnTo>
                  <a:lnTo>
                    <a:pt x="154" y="220"/>
                  </a:lnTo>
                  <a:lnTo>
                    <a:pt x="145" y="211"/>
                  </a:lnTo>
                  <a:lnTo>
                    <a:pt x="141" y="207"/>
                  </a:lnTo>
                  <a:lnTo>
                    <a:pt x="137" y="198"/>
                  </a:lnTo>
                  <a:lnTo>
                    <a:pt x="137" y="189"/>
                  </a:lnTo>
                  <a:lnTo>
                    <a:pt x="137" y="184"/>
                  </a:lnTo>
                  <a:lnTo>
                    <a:pt x="137" y="162"/>
                  </a:lnTo>
                  <a:lnTo>
                    <a:pt x="150" y="130"/>
                  </a:lnTo>
                  <a:lnTo>
                    <a:pt x="167" y="99"/>
                  </a:lnTo>
                  <a:lnTo>
                    <a:pt x="198" y="63"/>
                  </a:lnTo>
                  <a:lnTo>
                    <a:pt x="242" y="32"/>
                  </a:lnTo>
                  <a:lnTo>
                    <a:pt x="299" y="9"/>
                  </a:lnTo>
                  <a:lnTo>
                    <a:pt x="3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64"/>
            <p:cNvSpPr>
              <a:spLocks/>
            </p:cNvSpPr>
            <p:nvPr/>
          </p:nvSpPr>
          <p:spPr bwMode="auto">
            <a:xfrm>
              <a:off x="6794" y="3403"/>
              <a:ext cx="602" cy="506"/>
            </a:xfrm>
            <a:custGeom>
              <a:avLst/>
              <a:gdLst/>
              <a:ahLst/>
              <a:cxnLst>
                <a:cxn ang="0">
                  <a:pos x="202" y="0"/>
                </a:cxn>
                <a:cxn ang="0">
                  <a:pos x="554" y="0"/>
                </a:cxn>
                <a:cxn ang="0">
                  <a:pos x="563" y="0"/>
                </a:cxn>
                <a:cxn ang="0">
                  <a:pos x="572" y="0"/>
                </a:cxn>
                <a:cxn ang="0">
                  <a:pos x="580" y="5"/>
                </a:cxn>
                <a:cxn ang="0">
                  <a:pos x="589" y="9"/>
                </a:cxn>
                <a:cxn ang="0">
                  <a:pos x="598" y="14"/>
                </a:cxn>
                <a:cxn ang="0">
                  <a:pos x="602" y="22"/>
                </a:cxn>
                <a:cxn ang="0">
                  <a:pos x="602" y="36"/>
                </a:cxn>
                <a:cxn ang="0">
                  <a:pos x="598" y="49"/>
                </a:cxn>
                <a:cxn ang="0">
                  <a:pos x="594" y="58"/>
                </a:cxn>
                <a:cxn ang="0">
                  <a:pos x="585" y="67"/>
                </a:cxn>
                <a:cxn ang="0">
                  <a:pos x="576" y="72"/>
                </a:cxn>
                <a:cxn ang="0">
                  <a:pos x="567" y="76"/>
                </a:cxn>
                <a:cxn ang="0">
                  <a:pos x="558" y="81"/>
                </a:cxn>
                <a:cxn ang="0">
                  <a:pos x="550" y="81"/>
                </a:cxn>
                <a:cxn ang="0">
                  <a:pos x="541" y="81"/>
                </a:cxn>
                <a:cxn ang="0">
                  <a:pos x="334" y="81"/>
                </a:cxn>
                <a:cxn ang="0">
                  <a:pos x="264" y="448"/>
                </a:cxn>
                <a:cxn ang="0">
                  <a:pos x="264" y="457"/>
                </a:cxn>
                <a:cxn ang="0">
                  <a:pos x="259" y="466"/>
                </a:cxn>
                <a:cxn ang="0">
                  <a:pos x="259" y="475"/>
                </a:cxn>
                <a:cxn ang="0">
                  <a:pos x="250" y="484"/>
                </a:cxn>
                <a:cxn ang="0">
                  <a:pos x="246" y="493"/>
                </a:cxn>
                <a:cxn ang="0">
                  <a:pos x="237" y="497"/>
                </a:cxn>
                <a:cxn ang="0">
                  <a:pos x="224" y="506"/>
                </a:cxn>
                <a:cxn ang="0">
                  <a:pos x="211" y="506"/>
                </a:cxn>
                <a:cxn ang="0">
                  <a:pos x="206" y="506"/>
                </a:cxn>
                <a:cxn ang="0">
                  <a:pos x="198" y="502"/>
                </a:cxn>
                <a:cxn ang="0">
                  <a:pos x="189" y="497"/>
                </a:cxn>
                <a:cxn ang="0">
                  <a:pos x="180" y="493"/>
                </a:cxn>
                <a:cxn ang="0">
                  <a:pos x="176" y="484"/>
                </a:cxn>
                <a:cxn ang="0">
                  <a:pos x="171" y="471"/>
                </a:cxn>
                <a:cxn ang="0">
                  <a:pos x="171" y="466"/>
                </a:cxn>
                <a:cxn ang="0">
                  <a:pos x="176" y="462"/>
                </a:cxn>
                <a:cxn ang="0">
                  <a:pos x="176" y="457"/>
                </a:cxn>
                <a:cxn ang="0">
                  <a:pos x="180" y="444"/>
                </a:cxn>
                <a:cxn ang="0">
                  <a:pos x="290" y="81"/>
                </a:cxn>
                <a:cxn ang="0">
                  <a:pos x="189" y="81"/>
                </a:cxn>
                <a:cxn ang="0">
                  <a:pos x="162" y="81"/>
                </a:cxn>
                <a:cxn ang="0">
                  <a:pos x="127" y="90"/>
                </a:cxn>
                <a:cxn ang="0">
                  <a:pos x="83" y="112"/>
                </a:cxn>
                <a:cxn ang="0">
                  <a:pos x="39" y="157"/>
                </a:cxn>
                <a:cxn ang="0">
                  <a:pos x="35" y="166"/>
                </a:cxn>
                <a:cxn ang="0">
                  <a:pos x="30" y="170"/>
                </a:cxn>
                <a:cxn ang="0">
                  <a:pos x="26" y="170"/>
                </a:cxn>
                <a:cxn ang="0">
                  <a:pos x="17" y="170"/>
                </a:cxn>
                <a:cxn ang="0">
                  <a:pos x="13" y="170"/>
                </a:cxn>
                <a:cxn ang="0">
                  <a:pos x="8" y="170"/>
                </a:cxn>
                <a:cxn ang="0">
                  <a:pos x="4" y="170"/>
                </a:cxn>
                <a:cxn ang="0">
                  <a:pos x="0" y="166"/>
                </a:cxn>
                <a:cxn ang="0">
                  <a:pos x="0" y="157"/>
                </a:cxn>
                <a:cxn ang="0">
                  <a:pos x="4" y="143"/>
                </a:cxn>
                <a:cxn ang="0">
                  <a:pos x="26" y="117"/>
                </a:cxn>
                <a:cxn ang="0">
                  <a:pos x="48" y="85"/>
                </a:cxn>
                <a:cxn ang="0">
                  <a:pos x="74" y="58"/>
                </a:cxn>
                <a:cxn ang="0">
                  <a:pos x="114" y="27"/>
                </a:cxn>
                <a:cxn ang="0">
                  <a:pos x="145" y="9"/>
                </a:cxn>
                <a:cxn ang="0">
                  <a:pos x="176" y="0"/>
                </a:cxn>
                <a:cxn ang="0">
                  <a:pos x="202" y="0"/>
                </a:cxn>
              </a:cxnLst>
              <a:rect l="0" t="0" r="r" b="b"/>
              <a:pathLst>
                <a:path w="602" h="506">
                  <a:moveTo>
                    <a:pt x="202" y="0"/>
                  </a:moveTo>
                  <a:lnTo>
                    <a:pt x="554" y="0"/>
                  </a:lnTo>
                  <a:lnTo>
                    <a:pt x="563" y="0"/>
                  </a:lnTo>
                  <a:lnTo>
                    <a:pt x="572" y="0"/>
                  </a:lnTo>
                  <a:lnTo>
                    <a:pt x="580" y="5"/>
                  </a:lnTo>
                  <a:lnTo>
                    <a:pt x="589" y="9"/>
                  </a:lnTo>
                  <a:lnTo>
                    <a:pt x="598" y="14"/>
                  </a:lnTo>
                  <a:lnTo>
                    <a:pt x="602" y="22"/>
                  </a:lnTo>
                  <a:lnTo>
                    <a:pt x="602" y="36"/>
                  </a:lnTo>
                  <a:lnTo>
                    <a:pt x="598" y="49"/>
                  </a:lnTo>
                  <a:lnTo>
                    <a:pt x="594" y="58"/>
                  </a:lnTo>
                  <a:lnTo>
                    <a:pt x="585" y="67"/>
                  </a:lnTo>
                  <a:lnTo>
                    <a:pt x="576" y="72"/>
                  </a:lnTo>
                  <a:lnTo>
                    <a:pt x="567" y="76"/>
                  </a:lnTo>
                  <a:lnTo>
                    <a:pt x="558" y="81"/>
                  </a:lnTo>
                  <a:lnTo>
                    <a:pt x="550" y="81"/>
                  </a:lnTo>
                  <a:lnTo>
                    <a:pt x="541" y="81"/>
                  </a:lnTo>
                  <a:lnTo>
                    <a:pt x="334" y="81"/>
                  </a:lnTo>
                  <a:lnTo>
                    <a:pt x="264" y="448"/>
                  </a:lnTo>
                  <a:lnTo>
                    <a:pt x="264" y="457"/>
                  </a:lnTo>
                  <a:lnTo>
                    <a:pt x="259" y="466"/>
                  </a:lnTo>
                  <a:lnTo>
                    <a:pt x="259" y="475"/>
                  </a:lnTo>
                  <a:lnTo>
                    <a:pt x="250" y="484"/>
                  </a:lnTo>
                  <a:lnTo>
                    <a:pt x="246" y="493"/>
                  </a:lnTo>
                  <a:lnTo>
                    <a:pt x="237" y="497"/>
                  </a:lnTo>
                  <a:lnTo>
                    <a:pt x="224" y="506"/>
                  </a:lnTo>
                  <a:lnTo>
                    <a:pt x="211" y="506"/>
                  </a:lnTo>
                  <a:lnTo>
                    <a:pt x="206" y="506"/>
                  </a:lnTo>
                  <a:lnTo>
                    <a:pt x="198" y="502"/>
                  </a:lnTo>
                  <a:lnTo>
                    <a:pt x="189" y="497"/>
                  </a:lnTo>
                  <a:lnTo>
                    <a:pt x="180" y="493"/>
                  </a:lnTo>
                  <a:lnTo>
                    <a:pt x="176" y="484"/>
                  </a:lnTo>
                  <a:lnTo>
                    <a:pt x="171" y="471"/>
                  </a:lnTo>
                  <a:lnTo>
                    <a:pt x="171" y="466"/>
                  </a:lnTo>
                  <a:lnTo>
                    <a:pt x="176" y="462"/>
                  </a:lnTo>
                  <a:lnTo>
                    <a:pt x="176" y="457"/>
                  </a:lnTo>
                  <a:lnTo>
                    <a:pt x="180" y="444"/>
                  </a:lnTo>
                  <a:lnTo>
                    <a:pt x="290" y="81"/>
                  </a:lnTo>
                  <a:lnTo>
                    <a:pt x="189" y="81"/>
                  </a:lnTo>
                  <a:lnTo>
                    <a:pt x="162" y="81"/>
                  </a:lnTo>
                  <a:lnTo>
                    <a:pt x="127" y="90"/>
                  </a:lnTo>
                  <a:lnTo>
                    <a:pt x="83" y="112"/>
                  </a:lnTo>
                  <a:lnTo>
                    <a:pt x="39" y="157"/>
                  </a:lnTo>
                  <a:lnTo>
                    <a:pt x="35" y="166"/>
                  </a:lnTo>
                  <a:lnTo>
                    <a:pt x="30" y="170"/>
                  </a:lnTo>
                  <a:lnTo>
                    <a:pt x="26" y="170"/>
                  </a:lnTo>
                  <a:lnTo>
                    <a:pt x="17" y="170"/>
                  </a:lnTo>
                  <a:lnTo>
                    <a:pt x="13" y="170"/>
                  </a:lnTo>
                  <a:lnTo>
                    <a:pt x="8" y="170"/>
                  </a:lnTo>
                  <a:lnTo>
                    <a:pt x="4" y="170"/>
                  </a:lnTo>
                  <a:lnTo>
                    <a:pt x="0" y="166"/>
                  </a:lnTo>
                  <a:lnTo>
                    <a:pt x="0" y="157"/>
                  </a:lnTo>
                  <a:lnTo>
                    <a:pt x="4" y="143"/>
                  </a:lnTo>
                  <a:lnTo>
                    <a:pt x="26" y="117"/>
                  </a:lnTo>
                  <a:lnTo>
                    <a:pt x="48" y="85"/>
                  </a:lnTo>
                  <a:lnTo>
                    <a:pt x="74" y="58"/>
                  </a:lnTo>
                  <a:lnTo>
                    <a:pt x="114" y="27"/>
                  </a:lnTo>
                  <a:lnTo>
                    <a:pt x="145" y="9"/>
                  </a:lnTo>
                  <a:lnTo>
                    <a:pt x="176" y="0"/>
                  </a:lnTo>
                  <a:lnTo>
                    <a:pt x="20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65"/>
            <p:cNvSpPr>
              <a:spLocks/>
            </p:cNvSpPr>
            <p:nvPr/>
          </p:nvSpPr>
          <p:spPr bwMode="auto">
            <a:xfrm>
              <a:off x="7731" y="1960"/>
              <a:ext cx="413" cy="1936"/>
            </a:xfrm>
            <a:custGeom>
              <a:avLst/>
              <a:gdLst/>
              <a:ahLst/>
              <a:cxnLst>
                <a:cxn ang="0">
                  <a:pos x="22" y="0"/>
                </a:cxn>
                <a:cxn ang="0">
                  <a:pos x="39" y="9"/>
                </a:cxn>
                <a:cxn ang="0">
                  <a:pos x="66" y="32"/>
                </a:cxn>
                <a:cxn ang="0">
                  <a:pos x="97" y="63"/>
                </a:cxn>
                <a:cxn ang="0">
                  <a:pos x="127" y="99"/>
                </a:cxn>
                <a:cxn ang="0">
                  <a:pos x="154" y="126"/>
                </a:cxn>
                <a:cxn ang="0">
                  <a:pos x="167" y="144"/>
                </a:cxn>
                <a:cxn ang="0">
                  <a:pos x="246" y="265"/>
                </a:cxn>
                <a:cxn ang="0">
                  <a:pos x="308" y="386"/>
                </a:cxn>
                <a:cxn ang="0">
                  <a:pos x="352" y="511"/>
                </a:cxn>
                <a:cxn ang="0">
                  <a:pos x="383" y="632"/>
                </a:cxn>
                <a:cxn ang="0">
                  <a:pos x="400" y="753"/>
                </a:cxn>
                <a:cxn ang="0">
                  <a:pos x="413" y="865"/>
                </a:cxn>
                <a:cxn ang="0">
                  <a:pos x="413" y="968"/>
                </a:cxn>
                <a:cxn ang="0">
                  <a:pos x="405" y="1143"/>
                </a:cxn>
                <a:cxn ang="0">
                  <a:pos x="383" y="1304"/>
                </a:cxn>
                <a:cxn ang="0">
                  <a:pos x="343" y="1452"/>
                </a:cxn>
                <a:cxn ang="0">
                  <a:pos x="290" y="1586"/>
                </a:cxn>
                <a:cxn ang="0">
                  <a:pos x="224" y="1707"/>
                </a:cxn>
                <a:cxn ang="0">
                  <a:pos x="149" y="1815"/>
                </a:cxn>
                <a:cxn ang="0">
                  <a:pos x="136" y="1833"/>
                </a:cxn>
                <a:cxn ang="0">
                  <a:pos x="114" y="1855"/>
                </a:cxn>
                <a:cxn ang="0">
                  <a:pos x="88" y="1882"/>
                </a:cxn>
                <a:cxn ang="0">
                  <a:pos x="61" y="1909"/>
                </a:cxn>
                <a:cxn ang="0">
                  <a:pos x="35" y="1927"/>
                </a:cxn>
                <a:cxn ang="0">
                  <a:pos x="22" y="1936"/>
                </a:cxn>
                <a:cxn ang="0">
                  <a:pos x="13" y="1936"/>
                </a:cxn>
                <a:cxn ang="0">
                  <a:pos x="9" y="1931"/>
                </a:cxn>
                <a:cxn ang="0">
                  <a:pos x="4" y="1927"/>
                </a:cxn>
                <a:cxn ang="0">
                  <a:pos x="0" y="1918"/>
                </a:cxn>
                <a:cxn ang="0">
                  <a:pos x="0" y="1918"/>
                </a:cxn>
                <a:cxn ang="0">
                  <a:pos x="0" y="1914"/>
                </a:cxn>
                <a:cxn ang="0">
                  <a:pos x="4" y="1909"/>
                </a:cxn>
                <a:cxn ang="0">
                  <a:pos x="9" y="1905"/>
                </a:cxn>
                <a:cxn ang="0">
                  <a:pos x="17" y="1896"/>
                </a:cxn>
                <a:cxn ang="0">
                  <a:pos x="66" y="1837"/>
                </a:cxn>
                <a:cxn ang="0">
                  <a:pos x="114" y="1766"/>
                </a:cxn>
                <a:cxn ang="0">
                  <a:pos x="163" y="1681"/>
                </a:cxn>
                <a:cxn ang="0">
                  <a:pos x="211" y="1578"/>
                </a:cxn>
                <a:cxn ang="0">
                  <a:pos x="251" y="1452"/>
                </a:cxn>
                <a:cxn ang="0">
                  <a:pos x="281" y="1291"/>
                </a:cxn>
                <a:cxn ang="0">
                  <a:pos x="299" y="1129"/>
                </a:cxn>
                <a:cxn ang="0">
                  <a:pos x="303" y="968"/>
                </a:cxn>
                <a:cxn ang="0">
                  <a:pos x="299" y="811"/>
                </a:cxn>
                <a:cxn ang="0">
                  <a:pos x="286" y="655"/>
                </a:cxn>
                <a:cxn ang="0">
                  <a:pos x="255" y="502"/>
                </a:cxn>
                <a:cxn ang="0">
                  <a:pos x="220" y="386"/>
                </a:cxn>
                <a:cxn ang="0">
                  <a:pos x="180" y="287"/>
                </a:cxn>
                <a:cxn ang="0">
                  <a:pos x="136" y="202"/>
                </a:cxn>
                <a:cxn ang="0">
                  <a:pos x="92" y="135"/>
                </a:cxn>
                <a:cxn ang="0">
                  <a:pos x="48" y="77"/>
                </a:cxn>
                <a:cxn ang="0">
                  <a:pos x="9" y="32"/>
                </a:cxn>
                <a:cxn ang="0">
                  <a:pos x="4" y="23"/>
                </a:cxn>
                <a:cxn ang="0">
                  <a:pos x="0" y="18"/>
                </a:cxn>
                <a:cxn ang="0">
                  <a:pos x="4" y="9"/>
                </a:cxn>
                <a:cxn ang="0">
                  <a:pos x="9" y="5"/>
                </a:cxn>
                <a:cxn ang="0">
                  <a:pos x="13" y="0"/>
                </a:cxn>
                <a:cxn ang="0">
                  <a:pos x="22" y="0"/>
                </a:cxn>
              </a:cxnLst>
              <a:rect l="0" t="0" r="r" b="b"/>
              <a:pathLst>
                <a:path w="413" h="1936">
                  <a:moveTo>
                    <a:pt x="22" y="0"/>
                  </a:moveTo>
                  <a:lnTo>
                    <a:pt x="39" y="9"/>
                  </a:lnTo>
                  <a:lnTo>
                    <a:pt x="66" y="32"/>
                  </a:lnTo>
                  <a:lnTo>
                    <a:pt x="97" y="63"/>
                  </a:lnTo>
                  <a:lnTo>
                    <a:pt x="127" y="99"/>
                  </a:lnTo>
                  <a:lnTo>
                    <a:pt x="154" y="126"/>
                  </a:lnTo>
                  <a:lnTo>
                    <a:pt x="167" y="144"/>
                  </a:lnTo>
                  <a:lnTo>
                    <a:pt x="246" y="265"/>
                  </a:lnTo>
                  <a:lnTo>
                    <a:pt x="308" y="386"/>
                  </a:lnTo>
                  <a:lnTo>
                    <a:pt x="352" y="511"/>
                  </a:lnTo>
                  <a:lnTo>
                    <a:pt x="383" y="632"/>
                  </a:lnTo>
                  <a:lnTo>
                    <a:pt x="400" y="753"/>
                  </a:lnTo>
                  <a:lnTo>
                    <a:pt x="413" y="865"/>
                  </a:lnTo>
                  <a:lnTo>
                    <a:pt x="413" y="968"/>
                  </a:lnTo>
                  <a:lnTo>
                    <a:pt x="405" y="1143"/>
                  </a:lnTo>
                  <a:lnTo>
                    <a:pt x="383" y="1304"/>
                  </a:lnTo>
                  <a:lnTo>
                    <a:pt x="343" y="1452"/>
                  </a:lnTo>
                  <a:lnTo>
                    <a:pt x="290" y="1586"/>
                  </a:lnTo>
                  <a:lnTo>
                    <a:pt x="224" y="1707"/>
                  </a:lnTo>
                  <a:lnTo>
                    <a:pt x="149" y="1815"/>
                  </a:lnTo>
                  <a:lnTo>
                    <a:pt x="136" y="1833"/>
                  </a:lnTo>
                  <a:lnTo>
                    <a:pt x="114" y="1855"/>
                  </a:lnTo>
                  <a:lnTo>
                    <a:pt x="88" y="1882"/>
                  </a:lnTo>
                  <a:lnTo>
                    <a:pt x="61" y="1909"/>
                  </a:lnTo>
                  <a:lnTo>
                    <a:pt x="35" y="1927"/>
                  </a:lnTo>
                  <a:lnTo>
                    <a:pt x="22" y="1936"/>
                  </a:lnTo>
                  <a:lnTo>
                    <a:pt x="13" y="1936"/>
                  </a:lnTo>
                  <a:lnTo>
                    <a:pt x="9" y="1931"/>
                  </a:lnTo>
                  <a:lnTo>
                    <a:pt x="4" y="1927"/>
                  </a:lnTo>
                  <a:lnTo>
                    <a:pt x="0" y="1918"/>
                  </a:lnTo>
                  <a:lnTo>
                    <a:pt x="0" y="1918"/>
                  </a:lnTo>
                  <a:lnTo>
                    <a:pt x="0" y="1914"/>
                  </a:lnTo>
                  <a:lnTo>
                    <a:pt x="4" y="1909"/>
                  </a:lnTo>
                  <a:lnTo>
                    <a:pt x="9" y="1905"/>
                  </a:lnTo>
                  <a:lnTo>
                    <a:pt x="17" y="1896"/>
                  </a:lnTo>
                  <a:lnTo>
                    <a:pt x="66" y="1837"/>
                  </a:lnTo>
                  <a:lnTo>
                    <a:pt x="114" y="1766"/>
                  </a:lnTo>
                  <a:lnTo>
                    <a:pt x="163" y="1681"/>
                  </a:lnTo>
                  <a:lnTo>
                    <a:pt x="211" y="1578"/>
                  </a:lnTo>
                  <a:lnTo>
                    <a:pt x="251" y="1452"/>
                  </a:lnTo>
                  <a:lnTo>
                    <a:pt x="281" y="1291"/>
                  </a:lnTo>
                  <a:lnTo>
                    <a:pt x="299" y="1129"/>
                  </a:lnTo>
                  <a:lnTo>
                    <a:pt x="303" y="968"/>
                  </a:lnTo>
                  <a:lnTo>
                    <a:pt x="299" y="811"/>
                  </a:lnTo>
                  <a:lnTo>
                    <a:pt x="286" y="655"/>
                  </a:lnTo>
                  <a:lnTo>
                    <a:pt x="255" y="502"/>
                  </a:lnTo>
                  <a:lnTo>
                    <a:pt x="220" y="386"/>
                  </a:lnTo>
                  <a:lnTo>
                    <a:pt x="180" y="287"/>
                  </a:lnTo>
                  <a:lnTo>
                    <a:pt x="136" y="202"/>
                  </a:lnTo>
                  <a:lnTo>
                    <a:pt x="92" y="135"/>
                  </a:lnTo>
                  <a:lnTo>
                    <a:pt x="48" y="77"/>
                  </a:lnTo>
                  <a:lnTo>
                    <a:pt x="9" y="32"/>
                  </a:lnTo>
                  <a:lnTo>
                    <a:pt x="4" y="23"/>
                  </a:lnTo>
                  <a:lnTo>
                    <a:pt x="0" y="18"/>
                  </a:lnTo>
                  <a:lnTo>
                    <a:pt x="4" y="9"/>
                  </a:lnTo>
                  <a:lnTo>
                    <a:pt x="9" y="5"/>
                  </a:lnTo>
                  <a:lnTo>
                    <a:pt x="13" y="0"/>
                  </a:lnTo>
                  <a:lnTo>
                    <a:pt x="2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66"/>
            <p:cNvSpPr>
              <a:spLocks noEditPoints="1"/>
            </p:cNvSpPr>
            <p:nvPr/>
          </p:nvSpPr>
          <p:spPr bwMode="auto">
            <a:xfrm>
              <a:off x="8734" y="2211"/>
              <a:ext cx="832" cy="1452"/>
            </a:xfrm>
            <a:custGeom>
              <a:avLst/>
              <a:gdLst/>
              <a:ahLst/>
              <a:cxnLst>
                <a:cxn ang="0">
                  <a:pos x="356" y="1107"/>
                </a:cxn>
                <a:cxn ang="0">
                  <a:pos x="515" y="1053"/>
                </a:cxn>
                <a:cxn ang="0">
                  <a:pos x="634" y="950"/>
                </a:cxn>
                <a:cxn ang="0">
                  <a:pos x="704" y="811"/>
                </a:cxn>
                <a:cxn ang="0">
                  <a:pos x="730" y="663"/>
                </a:cxn>
                <a:cxn ang="0">
                  <a:pos x="700" y="542"/>
                </a:cxn>
                <a:cxn ang="0">
                  <a:pos x="625" y="471"/>
                </a:cxn>
                <a:cxn ang="0">
                  <a:pos x="519" y="439"/>
                </a:cxn>
                <a:cxn ang="0">
                  <a:pos x="392" y="457"/>
                </a:cxn>
                <a:cxn ang="0">
                  <a:pos x="255" y="538"/>
                </a:cxn>
                <a:cxn ang="0">
                  <a:pos x="163" y="663"/>
                </a:cxn>
                <a:cxn ang="0">
                  <a:pos x="110" y="807"/>
                </a:cxn>
                <a:cxn ang="0">
                  <a:pos x="110" y="946"/>
                </a:cxn>
                <a:cxn ang="0">
                  <a:pos x="158" y="1035"/>
                </a:cxn>
                <a:cxn ang="0">
                  <a:pos x="229" y="1085"/>
                </a:cxn>
                <a:cxn ang="0">
                  <a:pos x="317" y="1107"/>
                </a:cxn>
                <a:cxn ang="0">
                  <a:pos x="603" y="0"/>
                </a:cxn>
                <a:cxn ang="0">
                  <a:pos x="616" y="5"/>
                </a:cxn>
                <a:cxn ang="0">
                  <a:pos x="620" y="14"/>
                </a:cxn>
                <a:cxn ang="0">
                  <a:pos x="620" y="18"/>
                </a:cxn>
                <a:cxn ang="0">
                  <a:pos x="616" y="41"/>
                </a:cxn>
                <a:cxn ang="0">
                  <a:pos x="528" y="404"/>
                </a:cxn>
                <a:cxn ang="0">
                  <a:pos x="686" y="448"/>
                </a:cxn>
                <a:cxn ang="0">
                  <a:pos x="783" y="533"/>
                </a:cxn>
                <a:cxn ang="0">
                  <a:pos x="827" y="641"/>
                </a:cxn>
                <a:cxn ang="0">
                  <a:pos x="818" y="789"/>
                </a:cxn>
                <a:cxn ang="0">
                  <a:pos x="722" y="959"/>
                </a:cxn>
                <a:cxn ang="0">
                  <a:pos x="554" y="1085"/>
                </a:cxn>
                <a:cxn ang="0">
                  <a:pos x="348" y="1143"/>
                </a:cxn>
                <a:cxn ang="0">
                  <a:pos x="286" y="1394"/>
                </a:cxn>
                <a:cxn ang="0">
                  <a:pos x="277" y="1421"/>
                </a:cxn>
                <a:cxn ang="0">
                  <a:pos x="273" y="1443"/>
                </a:cxn>
                <a:cxn ang="0">
                  <a:pos x="264" y="1447"/>
                </a:cxn>
                <a:cxn ang="0">
                  <a:pos x="251" y="1452"/>
                </a:cxn>
                <a:cxn ang="0">
                  <a:pos x="242" y="1447"/>
                </a:cxn>
                <a:cxn ang="0">
                  <a:pos x="238" y="1443"/>
                </a:cxn>
                <a:cxn ang="0">
                  <a:pos x="238" y="1421"/>
                </a:cxn>
                <a:cxn ang="0">
                  <a:pos x="255" y="1344"/>
                </a:cxn>
                <a:cxn ang="0">
                  <a:pos x="304" y="1143"/>
                </a:cxn>
                <a:cxn ang="0">
                  <a:pos x="141" y="1094"/>
                </a:cxn>
                <a:cxn ang="0">
                  <a:pos x="35" y="990"/>
                </a:cxn>
                <a:cxn ang="0">
                  <a:pos x="0" y="847"/>
                </a:cxn>
                <a:cxn ang="0">
                  <a:pos x="53" y="668"/>
                </a:cxn>
                <a:cxn ang="0">
                  <a:pos x="189" y="516"/>
                </a:cxn>
                <a:cxn ang="0">
                  <a:pos x="383" y="421"/>
                </a:cxn>
                <a:cxn ang="0">
                  <a:pos x="581" y="32"/>
                </a:cxn>
                <a:cxn ang="0">
                  <a:pos x="585" y="9"/>
                </a:cxn>
                <a:cxn ang="0">
                  <a:pos x="594" y="0"/>
                </a:cxn>
              </a:cxnLst>
              <a:rect l="0" t="0" r="r" b="b"/>
              <a:pathLst>
                <a:path w="832" h="1452">
                  <a:moveTo>
                    <a:pt x="519" y="439"/>
                  </a:moveTo>
                  <a:lnTo>
                    <a:pt x="356" y="1107"/>
                  </a:lnTo>
                  <a:lnTo>
                    <a:pt x="440" y="1089"/>
                  </a:lnTo>
                  <a:lnTo>
                    <a:pt x="515" y="1053"/>
                  </a:lnTo>
                  <a:lnTo>
                    <a:pt x="576" y="1008"/>
                  </a:lnTo>
                  <a:lnTo>
                    <a:pt x="634" y="950"/>
                  </a:lnTo>
                  <a:lnTo>
                    <a:pt x="673" y="883"/>
                  </a:lnTo>
                  <a:lnTo>
                    <a:pt x="704" y="811"/>
                  </a:lnTo>
                  <a:lnTo>
                    <a:pt x="722" y="735"/>
                  </a:lnTo>
                  <a:lnTo>
                    <a:pt x="730" y="663"/>
                  </a:lnTo>
                  <a:lnTo>
                    <a:pt x="722" y="596"/>
                  </a:lnTo>
                  <a:lnTo>
                    <a:pt x="700" y="542"/>
                  </a:lnTo>
                  <a:lnTo>
                    <a:pt x="669" y="502"/>
                  </a:lnTo>
                  <a:lnTo>
                    <a:pt x="625" y="471"/>
                  </a:lnTo>
                  <a:lnTo>
                    <a:pt x="576" y="448"/>
                  </a:lnTo>
                  <a:lnTo>
                    <a:pt x="519" y="439"/>
                  </a:lnTo>
                  <a:close/>
                  <a:moveTo>
                    <a:pt x="475" y="439"/>
                  </a:moveTo>
                  <a:lnTo>
                    <a:pt x="392" y="457"/>
                  </a:lnTo>
                  <a:lnTo>
                    <a:pt x="321" y="493"/>
                  </a:lnTo>
                  <a:lnTo>
                    <a:pt x="255" y="538"/>
                  </a:lnTo>
                  <a:lnTo>
                    <a:pt x="202" y="596"/>
                  </a:lnTo>
                  <a:lnTo>
                    <a:pt x="163" y="663"/>
                  </a:lnTo>
                  <a:lnTo>
                    <a:pt x="132" y="735"/>
                  </a:lnTo>
                  <a:lnTo>
                    <a:pt x="110" y="807"/>
                  </a:lnTo>
                  <a:lnTo>
                    <a:pt x="106" y="883"/>
                  </a:lnTo>
                  <a:lnTo>
                    <a:pt x="110" y="946"/>
                  </a:lnTo>
                  <a:lnTo>
                    <a:pt x="132" y="995"/>
                  </a:lnTo>
                  <a:lnTo>
                    <a:pt x="158" y="1035"/>
                  </a:lnTo>
                  <a:lnTo>
                    <a:pt x="194" y="1067"/>
                  </a:lnTo>
                  <a:lnTo>
                    <a:pt x="229" y="1085"/>
                  </a:lnTo>
                  <a:lnTo>
                    <a:pt x="273" y="1098"/>
                  </a:lnTo>
                  <a:lnTo>
                    <a:pt x="317" y="1107"/>
                  </a:lnTo>
                  <a:lnTo>
                    <a:pt x="475" y="439"/>
                  </a:lnTo>
                  <a:close/>
                  <a:moveTo>
                    <a:pt x="603" y="0"/>
                  </a:moveTo>
                  <a:lnTo>
                    <a:pt x="612" y="0"/>
                  </a:lnTo>
                  <a:lnTo>
                    <a:pt x="616" y="5"/>
                  </a:lnTo>
                  <a:lnTo>
                    <a:pt x="620" y="9"/>
                  </a:lnTo>
                  <a:lnTo>
                    <a:pt x="620" y="14"/>
                  </a:lnTo>
                  <a:lnTo>
                    <a:pt x="620" y="18"/>
                  </a:lnTo>
                  <a:lnTo>
                    <a:pt x="620" y="18"/>
                  </a:lnTo>
                  <a:lnTo>
                    <a:pt x="616" y="36"/>
                  </a:lnTo>
                  <a:lnTo>
                    <a:pt x="616" y="41"/>
                  </a:lnTo>
                  <a:lnTo>
                    <a:pt x="616" y="41"/>
                  </a:lnTo>
                  <a:lnTo>
                    <a:pt x="528" y="404"/>
                  </a:lnTo>
                  <a:lnTo>
                    <a:pt x="616" y="421"/>
                  </a:lnTo>
                  <a:lnTo>
                    <a:pt x="686" y="448"/>
                  </a:lnTo>
                  <a:lnTo>
                    <a:pt x="739" y="489"/>
                  </a:lnTo>
                  <a:lnTo>
                    <a:pt x="783" y="533"/>
                  </a:lnTo>
                  <a:lnTo>
                    <a:pt x="810" y="587"/>
                  </a:lnTo>
                  <a:lnTo>
                    <a:pt x="827" y="641"/>
                  </a:lnTo>
                  <a:lnTo>
                    <a:pt x="832" y="695"/>
                  </a:lnTo>
                  <a:lnTo>
                    <a:pt x="818" y="789"/>
                  </a:lnTo>
                  <a:lnTo>
                    <a:pt x="783" y="878"/>
                  </a:lnTo>
                  <a:lnTo>
                    <a:pt x="722" y="959"/>
                  </a:lnTo>
                  <a:lnTo>
                    <a:pt x="647" y="1031"/>
                  </a:lnTo>
                  <a:lnTo>
                    <a:pt x="554" y="1085"/>
                  </a:lnTo>
                  <a:lnTo>
                    <a:pt x="453" y="1125"/>
                  </a:lnTo>
                  <a:lnTo>
                    <a:pt x="348" y="1143"/>
                  </a:lnTo>
                  <a:lnTo>
                    <a:pt x="286" y="1380"/>
                  </a:lnTo>
                  <a:lnTo>
                    <a:pt x="286" y="1394"/>
                  </a:lnTo>
                  <a:lnTo>
                    <a:pt x="282" y="1407"/>
                  </a:lnTo>
                  <a:lnTo>
                    <a:pt x="277" y="1421"/>
                  </a:lnTo>
                  <a:lnTo>
                    <a:pt x="273" y="1434"/>
                  </a:lnTo>
                  <a:lnTo>
                    <a:pt x="273" y="1443"/>
                  </a:lnTo>
                  <a:lnTo>
                    <a:pt x="268" y="1447"/>
                  </a:lnTo>
                  <a:lnTo>
                    <a:pt x="264" y="1447"/>
                  </a:lnTo>
                  <a:lnTo>
                    <a:pt x="260" y="1452"/>
                  </a:lnTo>
                  <a:lnTo>
                    <a:pt x="251" y="1452"/>
                  </a:lnTo>
                  <a:lnTo>
                    <a:pt x="246" y="1452"/>
                  </a:lnTo>
                  <a:lnTo>
                    <a:pt x="242" y="1447"/>
                  </a:lnTo>
                  <a:lnTo>
                    <a:pt x="238" y="1447"/>
                  </a:lnTo>
                  <a:lnTo>
                    <a:pt x="238" y="1443"/>
                  </a:lnTo>
                  <a:lnTo>
                    <a:pt x="233" y="1434"/>
                  </a:lnTo>
                  <a:lnTo>
                    <a:pt x="238" y="1421"/>
                  </a:lnTo>
                  <a:lnTo>
                    <a:pt x="246" y="1389"/>
                  </a:lnTo>
                  <a:lnTo>
                    <a:pt x="255" y="1344"/>
                  </a:lnTo>
                  <a:lnTo>
                    <a:pt x="268" y="1291"/>
                  </a:lnTo>
                  <a:lnTo>
                    <a:pt x="304" y="1143"/>
                  </a:lnTo>
                  <a:lnTo>
                    <a:pt x="216" y="1125"/>
                  </a:lnTo>
                  <a:lnTo>
                    <a:pt x="141" y="1094"/>
                  </a:lnTo>
                  <a:lnTo>
                    <a:pt x="79" y="1049"/>
                  </a:lnTo>
                  <a:lnTo>
                    <a:pt x="35" y="990"/>
                  </a:lnTo>
                  <a:lnTo>
                    <a:pt x="9" y="923"/>
                  </a:lnTo>
                  <a:lnTo>
                    <a:pt x="0" y="847"/>
                  </a:lnTo>
                  <a:lnTo>
                    <a:pt x="13" y="753"/>
                  </a:lnTo>
                  <a:lnTo>
                    <a:pt x="53" y="668"/>
                  </a:lnTo>
                  <a:lnTo>
                    <a:pt x="114" y="583"/>
                  </a:lnTo>
                  <a:lnTo>
                    <a:pt x="189" y="516"/>
                  </a:lnTo>
                  <a:lnTo>
                    <a:pt x="282" y="457"/>
                  </a:lnTo>
                  <a:lnTo>
                    <a:pt x="383" y="421"/>
                  </a:lnTo>
                  <a:lnTo>
                    <a:pt x="488" y="404"/>
                  </a:lnTo>
                  <a:lnTo>
                    <a:pt x="581" y="32"/>
                  </a:lnTo>
                  <a:lnTo>
                    <a:pt x="585" y="18"/>
                  </a:lnTo>
                  <a:lnTo>
                    <a:pt x="585" y="9"/>
                  </a:lnTo>
                  <a:lnTo>
                    <a:pt x="590" y="5"/>
                  </a:lnTo>
                  <a:lnTo>
                    <a:pt x="594" y="0"/>
                  </a:lnTo>
                  <a:lnTo>
                    <a:pt x="6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67"/>
            <p:cNvSpPr>
              <a:spLocks noEditPoints="1"/>
            </p:cNvSpPr>
            <p:nvPr/>
          </p:nvSpPr>
          <p:spPr bwMode="auto">
            <a:xfrm>
              <a:off x="10124" y="2740"/>
              <a:ext cx="1056" cy="376"/>
            </a:xfrm>
            <a:custGeom>
              <a:avLst/>
              <a:gdLst/>
              <a:ahLst/>
              <a:cxnLst>
                <a:cxn ang="0">
                  <a:pos x="53" y="314"/>
                </a:cxn>
                <a:cxn ang="0">
                  <a:pos x="999" y="314"/>
                </a:cxn>
                <a:cxn ang="0">
                  <a:pos x="1012" y="314"/>
                </a:cxn>
                <a:cxn ang="0">
                  <a:pos x="1021" y="314"/>
                </a:cxn>
                <a:cxn ang="0">
                  <a:pos x="1034" y="314"/>
                </a:cxn>
                <a:cxn ang="0">
                  <a:pos x="1043" y="318"/>
                </a:cxn>
                <a:cxn ang="0">
                  <a:pos x="1048" y="323"/>
                </a:cxn>
                <a:cxn ang="0">
                  <a:pos x="1056" y="332"/>
                </a:cxn>
                <a:cxn ang="0">
                  <a:pos x="1056" y="345"/>
                </a:cxn>
                <a:cxn ang="0">
                  <a:pos x="1056" y="358"/>
                </a:cxn>
                <a:cxn ang="0">
                  <a:pos x="1048" y="363"/>
                </a:cxn>
                <a:cxn ang="0">
                  <a:pos x="1043" y="372"/>
                </a:cxn>
                <a:cxn ang="0">
                  <a:pos x="1034" y="372"/>
                </a:cxn>
                <a:cxn ang="0">
                  <a:pos x="1026" y="376"/>
                </a:cxn>
                <a:cxn ang="0">
                  <a:pos x="1012" y="376"/>
                </a:cxn>
                <a:cxn ang="0">
                  <a:pos x="1004" y="376"/>
                </a:cxn>
                <a:cxn ang="0">
                  <a:pos x="53" y="376"/>
                </a:cxn>
                <a:cxn ang="0">
                  <a:pos x="44" y="376"/>
                </a:cxn>
                <a:cxn ang="0">
                  <a:pos x="36" y="376"/>
                </a:cxn>
                <a:cxn ang="0">
                  <a:pos x="22" y="372"/>
                </a:cxn>
                <a:cxn ang="0">
                  <a:pos x="14" y="372"/>
                </a:cxn>
                <a:cxn ang="0">
                  <a:pos x="9" y="363"/>
                </a:cxn>
                <a:cxn ang="0">
                  <a:pos x="5" y="358"/>
                </a:cxn>
                <a:cxn ang="0">
                  <a:pos x="0" y="345"/>
                </a:cxn>
                <a:cxn ang="0">
                  <a:pos x="5" y="332"/>
                </a:cxn>
                <a:cxn ang="0">
                  <a:pos x="9" y="323"/>
                </a:cxn>
                <a:cxn ang="0">
                  <a:pos x="14" y="318"/>
                </a:cxn>
                <a:cxn ang="0">
                  <a:pos x="22" y="314"/>
                </a:cxn>
                <a:cxn ang="0">
                  <a:pos x="36" y="314"/>
                </a:cxn>
                <a:cxn ang="0">
                  <a:pos x="44" y="314"/>
                </a:cxn>
                <a:cxn ang="0">
                  <a:pos x="53" y="314"/>
                </a:cxn>
                <a:cxn ang="0">
                  <a:pos x="53" y="0"/>
                </a:cxn>
                <a:cxn ang="0">
                  <a:pos x="1004" y="0"/>
                </a:cxn>
                <a:cxn ang="0">
                  <a:pos x="1012" y="0"/>
                </a:cxn>
                <a:cxn ang="0">
                  <a:pos x="1026" y="0"/>
                </a:cxn>
                <a:cxn ang="0">
                  <a:pos x="1034" y="4"/>
                </a:cxn>
                <a:cxn ang="0">
                  <a:pos x="1043" y="4"/>
                </a:cxn>
                <a:cxn ang="0">
                  <a:pos x="1048" y="9"/>
                </a:cxn>
                <a:cxn ang="0">
                  <a:pos x="1056" y="18"/>
                </a:cxn>
                <a:cxn ang="0">
                  <a:pos x="1056" y="31"/>
                </a:cxn>
                <a:cxn ang="0">
                  <a:pos x="1056" y="45"/>
                </a:cxn>
                <a:cxn ang="0">
                  <a:pos x="1048" y="49"/>
                </a:cxn>
                <a:cxn ang="0">
                  <a:pos x="1043" y="58"/>
                </a:cxn>
                <a:cxn ang="0">
                  <a:pos x="1034" y="63"/>
                </a:cxn>
                <a:cxn ang="0">
                  <a:pos x="1021" y="63"/>
                </a:cxn>
                <a:cxn ang="0">
                  <a:pos x="1012" y="63"/>
                </a:cxn>
                <a:cxn ang="0">
                  <a:pos x="999" y="63"/>
                </a:cxn>
                <a:cxn ang="0">
                  <a:pos x="53" y="63"/>
                </a:cxn>
                <a:cxn ang="0">
                  <a:pos x="44" y="63"/>
                </a:cxn>
                <a:cxn ang="0">
                  <a:pos x="36" y="63"/>
                </a:cxn>
                <a:cxn ang="0">
                  <a:pos x="22" y="63"/>
                </a:cxn>
                <a:cxn ang="0">
                  <a:pos x="14" y="58"/>
                </a:cxn>
                <a:cxn ang="0">
                  <a:pos x="9" y="49"/>
                </a:cxn>
                <a:cxn ang="0">
                  <a:pos x="5" y="45"/>
                </a:cxn>
                <a:cxn ang="0">
                  <a:pos x="0" y="31"/>
                </a:cxn>
                <a:cxn ang="0">
                  <a:pos x="5" y="18"/>
                </a:cxn>
                <a:cxn ang="0">
                  <a:pos x="9" y="9"/>
                </a:cxn>
                <a:cxn ang="0">
                  <a:pos x="14" y="4"/>
                </a:cxn>
                <a:cxn ang="0">
                  <a:pos x="22" y="4"/>
                </a:cxn>
                <a:cxn ang="0">
                  <a:pos x="36" y="0"/>
                </a:cxn>
                <a:cxn ang="0">
                  <a:pos x="44" y="0"/>
                </a:cxn>
                <a:cxn ang="0">
                  <a:pos x="53" y="0"/>
                </a:cxn>
              </a:cxnLst>
              <a:rect l="0" t="0" r="r" b="b"/>
              <a:pathLst>
                <a:path w="1056" h="376">
                  <a:moveTo>
                    <a:pt x="53" y="314"/>
                  </a:moveTo>
                  <a:lnTo>
                    <a:pt x="999" y="314"/>
                  </a:lnTo>
                  <a:lnTo>
                    <a:pt x="1012" y="314"/>
                  </a:lnTo>
                  <a:lnTo>
                    <a:pt x="1021" y="314"/>
                  </a:lnTo>
                  <a:lnTo>
                    <a:pt x="1034" y="314"/>
                  </a:lnTo>
                  <a:lnTo>
                    <a:pt x="1043" y="318"/>
                  </a:lnTo>
                  <a:lnTo>
                    <a:pt x="1048" y="323"/>
                  </a:lnTo>
                  <a:lnTo>
                    <a:pt x="1056" y="332"/>
                  </a:lnTo>
                  <a:lnTo>
                    <a:pt x="1056" y="345"/>
                  </a:lnTo>
                  <a:lnTo>
                    <a:pt x="1056" y="358"/>
                  </a:lnTo>
                  <a:lnTo>
                    <a:pt x="1048" y="363"/>
                  </a:lnTo>
                  <a:lnTo>
                    <a:pt x="1043" y="372"/>
                  </a:lnTo>
                  <a:lnTo>
                    <a:pt x="1034" y="372"/>
                  </a:lnTo>
                  <a:lnTo>
                    <a:pt x="1026" y="376"/>
                  </a:lnTo>
                  <a:lnTo>
                    <a:pt x="1012" y="376"/>
                  </a:lnTo>
                  <a:lnTo>
                    <a:pt x="1004" y="376"/>
                  </a:lnTo>
                  <a:lnTo>
                    <a:pt x="53" y="376"/>
                  </a:lnTo>
                  <a:lnTo>
                    <a:pt x="44" y="376"/>
                  </a:lnTo>
                  <a:lnTo>
                    <a:pt x="36" y="376"/>
                  </a:lnTo>
                  <a:lnTo>
                    <a:pt x="22" y="372"/>
                  </a:lnTo>
                  <a:lnTo>
                    <a:pt x="14" y="372"/>
                  </a:lnTo>
                  <a:lnTo>
                    <a:pt x="9" y="363"/>
                  </a:lnTo>
                  <a:lnTo>
                    <a:pt x="5" y="358"/>
                  </a:lnTo>
                  <a:lnTo>
                    <a:pt x="0" y="345"/>
                  </a:lnTo>
                  <a:lnTo>
                    <a:pt x="5" y="332"/>
                  </a:lnTo>
                  <a:lnTo>
                    <a:pt x="9" y="323"/>
                  </a:lnTo>
                  <a:lnTo>
                    <a:pt x="14" y="318"/>
                  </a:lnTo>
                  <a:lnTo>
                    <a:pt x="22" y="314"/>
                  </a:lnTo>
                  <a:lnTo>
                    <a:pt x="36" y="314"/>
                  </a:lnTo>
                  <a:lnTo>
                    <a:pt x="44" y="314"/>
                  </a:lnTo>
                  <a:lnTo>
                    <a:pt x="53" y="314"/>
                  </a:lnTo>
                  <a:close/>
                  <a:moveTo>
                    <a:pt x="53" y="0"/>
                  </a:moveTo>
                  <a:lnTo>
                    <a:pt x="1004" y="0"/>
                  </a:lnTo>
                  <a:lnTo>
                    <a:pt x="1012" y="0"/>
                  </a:lnTo>
                  <a:lnTo>
                    <a:pt x="1026" y="0"/>
                  </a:lnTo>
                  <a:lnTo>
                    <a:pt x="1034" y="4"/>
                  </a:lnTo>
                  <a:lnTo>
                    <a:pt x="1043" y="4"/>
                  </a:lnTo>
                  <a:lnTo>
                    <a:pt x="1048" y="9"/>
                  </a:lnTo>
                  <a:lnTo>
                    <a:pt x="1056" y="18"/>
                  </a:lnTo>
                  <a:lnTo>
                    <a:pt x="1056" y="31"/>
                  </a:lnTo>
                  <a:lnTo>
                    <a:pt x="1056" y="45"/>
                  </a:lnTo>
                  <a:lnTo>
                    <a:pt x="1048" y="49"/>
                  </a:lnTo>
                  <a:lnTo>
                    <a:pt x="1043" y="58"/>
                  </a:lnTo>
                  <a:lnTo>
                    <a:pt x="1034" y="63"/>
                  </a:lnTo>
                  <a:lnTo>
                    <a:pt x="1021" y="63"/>
                  </a:lnTo>
                  <a:lnTo>
                    <a:pt x="1012" y="63"/>
                  </a:lnTo>
                  <a:lnTo>
                    <a:pt x="999" y="63"/>
                  </a:lnTo>
                  <a:lnTo>
                    <a:pt x="53" y="63"/>
                  </a:lnTo>
                  <a:lnTo>
                    <a:pt x="44" y="63"/>
                  </a:lnTo>
                  <a:lnTo>
                    <a:pt x="36" y="63"/>
                  </a:lnTo>
                  <a:lnTo>
                    <a:pt x="22" y="63"/>
                  </a:lnTo>
                  <a:lnTo>
                    <a:pt x="14" y="58"/>
                  </a:lnTo>
                  <a:lnTo>
                    <a:pt x="9" y="49"/>
                  </a:lnTo>
                  <a:lnTo>
                    <a:pt x="5" y="45"/>
                  </a:lnTo>
                  <a:lnTo>
                    <a:pt x="0" y="31"/>
                  </a:lnTo>
                  <a:lnTo>
                    <a:pt x="5" y="18"/>
                  </a:lnTo>
                  <a:lnTo>
                    <a:pt x="9" y="9"/>
                  </a:lnTo>
                  <a:lnTo>
                    <a:pt x="14" y="4"/>
                  </a:lnTo>
                  <a:lnTo>
                    <a:pt x="22" y="4"/>
                  </a:lnTo>
                  <a:lnTo>
                    <a:pt x="36" y="0"/>
                  </a:lnTo>
                  <a:lnTo>
                    <a:pt x="44" y="0"/>
                  </a:lnTo>
                  <a:lnTo>
                    <a:pt x="5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68"/>
            <p:cNvSpPr>
              <a:spLocks noEditPoints="1"/>
            </p:cNvSpPr>
            <p:nvPr/>
          </p:nvSpPr>
          <p:spPr bwMode="auto">
            <a:xfrm>
              <a:off x="11977" y="1839"/>
              <a:ext cx="242" cy="771"/>
            </a:xfrm>
            <a:custGeom>
              <a:avLst/>
              <a:gdLst/>
              <a:ahLst/>
              <a:cxnLst>
                <a:cxn ang="0">
                  <a:pos x="167" y="269"/>
                </a:cxn>
                <a:cxn ang="0">
                  <a:pos x="167" y="681"/>
                </a:cxn>
                <a:cxn ang="0">
                  <a:pos x="171" y="708"/>
                </a:cxn>
                <a:cxn ang="0">
                  <a:pos x="180" y="726"/>
                </a:cxn>
                <a:cxn ang="0">
                  <a:pos x="202" y="731"/>
                </a:cxn>
                <a:cxn ang="0">
                  <a:pos x="242" y="731"/>
                </a:cxn>
                <a:cxn ang="0">
                  <a:pos x="242" y="771"/>
                </a:cxn>
                <a:cxn ang="0">
                  <a:pos x="185" y="767"/>
                </a:cxn>
                <a:cxn ang="0">
                  <a:pos x="123" y="767"/>
                </a:cxn>
                <a:cxn ang="0">
                  <a:pos x="88" y="767"/>
                </a:cxn>
                <a:cxn ang="0">
                  <a:pos x="44" y="767"/>
                </a:cxn>
                <a:cxn ang="0">
                  <a:pos x="13" y="771"/>
                </a:cxn>
                <a:cxn ang="0">
                  <a:pos x="0" y="771"/>
                </a:cxn>
                <a:cxn ang="0">
                  <a:pos x="0" y="731"/>
                </a:cxn>
                <a:cxn ang="0">
                  <a:pos x="44" y="731"/>
                </a:cxn>
                <a:cxn ang="0">
                  <a:pos x="70" y="722"/>
                </a:cxn>
                <a:cxn ang="0">
                  <a:pos x="79" y="708"/>
                </a:cxn>
                <a:cxn ang="0">
                  <a:pos x="83" y="681"/>
                </a:cxn>
                <a:cxn ang="0">
                  <a:pos x="83" y="381"/>
                </a:cxn>
                <a:cxn ang="0">
                  <a:pos x="79" y="350"/>
                </a:cxn>
                <a:cxn ang="0">
                  <a:pos x="70" y="332"/>
                </a:cxn>
                <a:cxn ang="0">
                  <a:pos x="44" y="323"/>
                </a:cxn>
                <a:cxn ang="0">
                  <a:pos x="4" y="323"/>
                </a:cxn>
                <a:cxn ang="0">
                  <a:pos x="4" y="283"/>
                </a:cxn>
                <a:cxn ang="0">
                  <a:pos x="167" y="269"/>
                </a:cxn>
                <a:cxn ang="0">
                  <a:pos x="105" y="0"/>
                </a:cxn>
                <a:cxn ang="0">
                  <a:pos x="123" y="5"/>
                </a:cxn>
                <a:cxn ang="0">
                  <a:pos x="141" y="9"/>
                </a:cxn>
                <a:cxn ang="0">
                  <a:pos x="154" y="23"/>
                </a:cxn>
                <a:cxn ang="0">
                  <a:pos x="163" y="32"/>
                </a:cxn>
                <a:cxn ang="0">
                  <a:pos x="171" y="50"/>
                </a:cxn>
                <a:cxn ang="0">
                  <a:pos x="171" y="63"/>
                </a:cxn>
                <a:cxn ang="0">
                  <a:pos x="171" y="81"/>
                </a:cxn>
                <a:cxn ang="0">
                  <a:pos x="163" y="99"/>
                </a:cxn>
                <a:cxn ang="0">
                  <a:pos x="154" y="112"/>
                </a:cxn>
                <a:cxn ang="0">
                  <a:pos x="141" y="121"/>
                </a:cxn>
                <a:cxn ang="0">
                  <a:pos x="123" y="130"/>
                </a:cxn>
                <a:cxn ang="0">
                  <a:pos x="105" y="130"/>
                </a:cxn>
                <a:cxn ang="0">
                  <a:pos x="92" y="130"/>
                </a:cxn>
                <a:cxn ang="0">
                  <a:pos x="75" y="121"/>
                </a:cxn>
                <a:cxn ang="0">
                  <a:pos x="61" y="112"/>
                </a:cxn>
                <a:cxn ang="0">
                  <a:pos x="53" y="103"/>
                </a:cxn>
                <a:cxn ang="0">
                  <a:pos x="44" y="86"/>
                </a:cxn>
                <a:cxn ang="0">
                  <a:pos x="44" y="63"/>
                </a:cxn>
                <a:cxn ang="0">
                  <a:pos x="44" y="50"/>
                </a:cxn>
                <a:cxn ang="0">
                  <a:pos x="53" y="32"/>
                </a:cxn>
                <a:cxn ang="0">
                  <a:pos x="61" y="18"/>
                </a:cxn>
                <a:cxn ang="0">
                  <a:pos x="75" y="9"/>
                </a:cxn>
                <a:cxn ang="0">
                  <a:pos x="92" y="5"/>
                </a:cxn>
                <a:cxn ang="0">
                  <a:pos x="105" y="0"/>
                </a:cxn>
              </a:cxnLst>
              <a:rect l="0" t="0" r="r" b="b"/>
              <a:pathLst>
                <a:path w="242" h="771">
                  <a:moveTo>
                    <a:pt x="167" y="269"/>
                  </a:moveTo>
                  <a:lnTo>
                    <a:pt x="167" y="681"/>
                  </a:lnTo>
                  <a:lnTo>
                    <a:pt x="171" y="708"/>
                  </a:lnTo>
                  <a:lnTo>
                    <a:pt x="180" y="726"/>
                  </a:lnTo>
                  <a:lnTo>
                    <a:pt x="202" y="731"/>
                  </a:lnTo>
                  <a:lnTo>
                    <a:pt x="242" y="731"/>
                  </a:lnTo>
                  <a:lnTo>
                    <a:pt x="242" y="771"/>
                  </a:lnTo>
                  <a:lnTo>
                    <a:pt x="185" y="767"/>
                  </a:lnTo>
                  <a:lnTo>
                    <a:pt x="123" y="767"/>
                  </a:lnTo>
                  <a:lnTo>
                    <a:pt x="88" y="767"/>
                  </a:lnTo>
                  <a:lnTo>
                    <a:pt x="44" y="767"/>
                  </a:lnTo>
                  <a:lnTo>
                    <a:pt x="13" y="771"/>
                  </a:lnTo>
                  <a:lnTo>
                    <a:pt x="0" y="771"/>
                  </a:lnTo>
                  <a:lnTo>
                    <a:pt x="0" y="731"/>
                  </a:lnTo>
                  <a:lnTo>
                    <a:pt x="44" y="731"/>
                  </a:lnTo>
                  <a:lnTo>
                    <a:pt x="70" y="722"/>
                  </a:lnTo>
                  <a:lnTo>
                    <a:pt x="79" y="708"/>
                  </a:lnTo>
                  <a:lnTo>
                    <a:pt x="83" y="681"/>
                  </a:lnTo>
                  <a:lnTo>
                    <a:pt x="83" y="381"/>
                  </a:lnTo>
                  <a:lnTo>
                    <a:pt x="79" y="350"/>
                  </a:lnTo>
                  <a:lnTo>
                    <a:pt x="70" y="332"/>
                  </a:lnTo>
                  <a:lnTo>
                    <a:pt x="44" y="323"/>
                  </a:lnTo>
                  <a:lnTo>
                    <a:pt x="4" y="323"/>
                  </a:lnTo>
                  <a:lnTo>
                    <a:pt x="4" y="283"/>
                  </a:lnTo>
                  <a:lnTo>
                    <a:pt x="167" y="269"/>
                  </a:lnTo>
                  <a:close/>
                  <a:moveTo>
                    <a:pt x="105" y="0"/>
                  </a:moveTo>
                  <a:lnTo>
                    <a:pt x="123" y="5"/>
                  </a:lnTo>
                  <a:lnTo>
                    <a:pt x="141" y="9"/>
                  </a:lnTo>
                  <a:lnTo>
                    <a:pt x="154" y="23"/>
                  </a:lnTo>
                  <a:lnTo>
                    <a:pt x="163" y="32"/>
                  </a:lnTo>
                  <a:lnTo>
                    <a:pt x="171" y="50"/>
                  </a:lnTo>
                  <a:lnTo>
                    <a:pt x="171" y="63"/>
                  </a:lnTo>
                  <a:lnTo>
                    <a:pt x="171" y="81"/>
                  </a:lnTo>
                  <a:lnTo>
                    <a:pt x="163" y="99"/>
                  </a:lnTo>
                  <a:lnTo>
                    <a:pt x="154" y="112"/>
                  </a:lnTo>
                  <a:lnTo>
                    <a:pt x="141" y="121"/>
                  </a:lnTo>
                  <a:lnTo>
                    <a:pt x="123" y="130"/>
                  </a:lnTo>
                  <a:lnTo>
                    <a:pt x="105" y="130"/>
                  </a:lnTo>
                  <a:lnTo>
                    <a:pt x="92" y="130"/>
                  </a:lnTo>
                  <a:lnTo>
                    <a:pt x="75" y="121"/>
                  </a:lnTo>
                  <a:lnTo>
                    <a:pt x="61" y="112"/>
                  </a:lnTo>
                  <a:lnTo>
                    <a:pt x="53" y="103"/>
                  </a:lnTo>
                  <a:lnTo>
                    <a:pt x="44" y="86"/>
                  </a:lnTo>
                  <a:lnTo>
                    <a:pt x="44" y="63"/>
                  </a:lnTo>
                  <a:lnTo>
                    <a:pt x="44" y="50"/>
                  </a:lnTo>
                  <a:lnTo>
                    <a:pt x="53" y="32"/>
                  </a:lnTo>
                  <a:lnTo>
                    <a:pt x="61" y="18"/>
                  </a:lnTo>
                  <a:lnTo>
                    <a:pt x="75" y="9"/>
                  </a:lnTo>
                  <a:lnTo>
                    <a:pt x="92" y="5"/>
                  </a:lnTo>
                  <a:lnTo>
                    <a:pt x="1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69"/>
            <p:cNvSpPr>
              <a:spLocks noEditPoints="1"/>
            </p:cNvSpPr>
            <p:nvPr/>
          </p:nvSpPr>
          <p:spPr bwMode="auto">
            <a:xfrm>
              <a:off x="12346" y="1813"/>
              <a:ext cx="520" cy="1030"/>
            </a:xfrm>
            <a:custGeom>
              <a:avLst/>
              <a:gdLst/>
              <a:ahLst/>
              <a:cxnLst>
                <a:cxn ang="0">
                  <a:pos x="401" y="125"/>
                </a:cxn>
                <a:cxn ang="0">
                  <a:pos x="370" y="134"/>
                </a:cxn>
                <a:cxn ang="0">
                  <a:pos x="379" y="138"/>
                </a:cxn>
                <a:cxn ang="0">
                  <a:pos x="396" y="138"/>
                </a:cxn>
                <a:cxn ang="0">
                  <a:pos x="436" y="138"/>
                </a:cxn>
                <a:cxn ang="0">
                  <a:pos x="476" y="134"/>
                </a:cxn>
                <a:cxn ang="0">
                  <a:pos x="458" y="125"/>
                </a:cxn>
                <a:cxn ang="0">
                  <a:pos x="436" y="125"/>
                </a:cxn>
                <a:cxn ang="0">
                  <a:pos x="330" y="0"/>
                </a:cxn>
                <a:cxn ang="0">
                  <a:pos x="344" y="8"/>
                </a:cxn>
                <a:cxn ang="0">
                  <a:pos x="344" y="22"/>
                </a:cxn>
                <a:cxn ang="0">
                  <a:pos x="344" y="35"/>
                </a:cxn>
                <a:cxn ang="0">
                  <a:pos x="339" y="58"/>
                </a:cxn>
                <a:cxn ang="0">
                  <a:pos x="339" y="76"/>
                </a:cxn>
                <a:cxn ang="0">
                  <a:pos x="344" y="98"/>
                </a:cxn>
                <a:cxn ang="0">
                  <a:pos x="388" y="94"/>
                </a:cxn>
                <a:cxn ang="0">
                  <a:pos x="454" y="94"/>
                </a:cxn>
                <a:cxn ang="0">
                  <a:pos x="511" y="107"/>
                </a:cxn>
                <a:cxn ang="0">
                  <a:pos x="511" y="147"/>
                </a:cxn>
                <a:cxn ang="0">
                  <a:pos x="462" y="165"/>
                </a:cxn>
                <a:cxn ang="0">
                  <a:pos x="410" y="170"/>
                </a:cxn>
                <a:cxn ang="0">
                  <a:pos x="357" y="161"/>
                </a:cxn>
                <a:cxn ang="0">
                  <a:pos x="335" y="147"/>
                </a:cxn>
                <a:cxn ang="0">
                  <a:pos x="216" y="246"/>
                </a:cxn>
                <a:cxn ang="0">
                  <a:pos x="115" y="394"/>
                </a:cxn>
                <a:cxn ang="0">
                  <a:pos x="75" y="564"/>
                </a:cxn>
                <a:cxn ang="0">
                  <a:pos x="115" y="685"/>
                </a:cxn>
                <a:cxn ang="0">
                  <a:pos x="168" y="721"/>
                </a:cxn>
                <a:cxn ang="0">
                  <a:pos x="260" y="752"/>
                </a:cxn>
                <a:cxn ang="0">
                  <a:pos x="335" y="775"/>
                </a:cxn>
                <a:cxn ang="0">
                  <a:pos x="392" y="810"/>
                </a:cxn>
                <a:cxn ang="0">
                  <a:pos x="427" y="887"/>
                </a:cxn>
                <a:cxn ang="0">
                  <a:pos x="405" y="963"/>
                </a:cxn>
                <a:cxn ang="0">
                  <a:pos x="344" y="1021"/>
                </a:cxn>
                <a:cxn ang="0">
                  <a:pos x="260" y="1026"/>
                </a:cxn>
                <a:cxn ang="0">
                  <a:pos x="190" y="990"/>
                </a:cxn>
                <a:cxn ang="0">
                  <a:pos x="181" y="972"/>
                </a:cxn>
                <a:cxn ang="0">
                  <a:pos x="185" y="963"/>
                </a:cxn>
                <a:cxn ang="0">
                  <a:pos x="198" y="958"/>
                </a:cxn>
                <a:cxn ang="0">
                  <a:pos x="207" y="967"/>
                </a:cxn>
                <a:cxn ang="0">
                  <a:pos x="300" y="999"/>
                </a:cxn>
                <a:cxn ang="0">
                  <a:pos x="330" y="990"/>
                </a:cxn>
                <a:cxn ang="0">
                  <a:pos x="348" y="972"/>
                </a:cxn>
                <a:cxn ang="0">
                  <a:pos x="357" y="945"/>
                </a:cxn>
                <a:cxn ang="0">
                  <a:pos x="348" y="900"/>
                </a:cxn>
                <a:cxn ang="0">
                  <a:pos x="304" y="864"/>
                </a:cxn>
                <a:cxn ang="0">
                  <a:pos x="212" y="837"/>
                </a:cxn>
                <a:cxn ang="0">
                  <a:pos x="128" y="806"/>
                </a:cxn>
                <a:cxn ang="0">
                  <a:pos x="84" y="779"/>
                </a:cxn>
                <a:cxn ang="0">
                  <a:pos x="31" y="716"/>
                </a:cxn>
                <a:cxn ang="0">
                  <a:pos x="0" y="600"/>
                </a:cxn>
                <a:cxn ang="0">
                  <a:pos x="49" y="403"/>
                </a:cxn>
                <a:cxn ang="0">
                  <a:pos x="168" y="232"/>
                </a:cxn>
                <a:cxn ang="0">
                  <a:pos x="313" y="120"/>
                </a:cxn>
                <a:cxn ang="0">
                  <a:pos x="304" y="76"/>
                </a:cxn>
                <a:cxn ang="0">
                  <a:pos x="304" y="53"/>
                </a:cxn>
                <a:cxn ang="0">
                  <a:pos x="304" y="31"/>
                </a:cxn>
                <a:cxn ang="0">
                  <a:pos x="313" y="8"/>
                </a:cxn>
                <a:cxn ang="0">
                  <a:pos x="330" y="0"/>
                </a:cxn>
              </a:cxnLst>
              <a:rect l="0" t="0" r="r" b="b"/>
              <a:pathLst>
                <a:path w="520" h="1030">
                  <a:moveTo>
                    <a:pt x="418" y="125"/>
                  </a:moveTo>
                  <a:lnTo>
                    <a:pt x="401" y="125"/>
                  </a:lnTo>
                  <a:lnTo>
                    <a:pt x="388" y="125"/>
                  </a:lnTo>
                  <a:lnTo>
                    <a:pt x="370" y="134"/>
                  </a:lnTo>
                  <a:lnTo>
                    <a:pt x="374" y="134"/>
                  </a:lnTo>
                  <a:lnTo>
                    <a:pt x="379" y="138"/>
                  </a:lnTo>
                  <a:lnTo>
                    <a:pt x="388" y="138"/>
                  </a:lnTo>
                  <a:lnTo>
                    <a:pt x="396" y="138"/>
                  </a:lnTo>
                  <a:lnTo>
                    <a:pt x="410" y="138"/>
                  </a:lnTo>
                  <a:lnTo>
                    <a:pt x="436" y="138"/>
                  </a:lnTo>
                  <a:lnTo>
                    <a:pt x="458" y="134"/>
                  </a:lnTo>
                  <a:lnTo>
                    <a:pt x="476" y="134"/>
                  </a:lnTo>
                  <a:lnTo>
                    <a:pt x="467" y="129"/>
                  </a:lnTo>
                  <a:lnTo>
                    <a:pt x="458" y="125"/>
                  </a:lnTo>
                  <a:lnTo>
                    <a:pt x="445" y="125"/>
                  </a:lnTo>
                  <a:lnTo>
                    <a:pt x="436" y="125"/>
                  </a:lnTo>
                  <a:lnTo>
                    <a:pt x="418" y="125"/>
                  </a:lnTo>
                  <a:close/>
                  <a:moveTo>
                    <a:pt x="330" y="0"/>
                  </a:moveTo>
                  <a:lnTo>
                    <a:pt x="339" y="4"/>
                  </a:lnTo>
                  <a:lnTo>
                    <a:pt x="344" y="8"/>
                  </a:lnTo>
                  <a:lnTo>
                    <a:pt x="348" y="17"/>
                  </a:lnTo>
                  <a:lnTo>
                    <a:pt x="344" y="22"/>
                  </a:lnTo>
                  <a:lnTo>
                    <a:pt x="344" y="26"/>
                  </a:lnTo>
                  <a:lnTo>
                    <a:pt x="344" y="35"/>
                  </a:lnTo>
                  <a:lnTo>
                    <a:pt x="339" y="49"/>
                  </a:lnTo>
                  <a:lnTo>
                    <a:pt x="339" y="58"/>
                  </a:lnTo>
                  <a:lnTo>
                    <a:pt x="339" y="62"/>
                  </a:lnTo>
                  <a:lnTo>
                    <a:pt x="339" y="76"/>
                  </a:lnTo>
                  <a:lnTo>
                    <a:pt x="344" y="89"/>
                  </a:lnTo>
                  <a:lnTo>
                    <a:pt x="344" y="98"/>
                  </a:lnTo>
                  <a:lnTo>
                    <a:pt x="348" y="103"/>
                  </a:lnTo>
                  <a:lnTo>
                    <a:pt x="388" y="94"/>
                  </a:lnTo>
                  <a:lnTo>
                    <a:pt x="423" y="94"/>
                  </a:lnTo>
                  <a:lnTo>
                    <a:pt x="454" y="94"/>
                  </a:lnTo>
                  <a:lnTo>
                    <a:pt x="489" y="98"/>
                  </a:lnTo>
                  <a:lnTo>
                    <a:pt x="511" y="107"/>
                  </a:lnTo>
                  <a:lnTo>
                    <a:pt x="520" y="129"/>
                  </a:lnTo>
                  <a:lnTo>
                    <a:pt x="511" y="147"/>
                  </a:lnTo>
                  <a:lnTo>
                    <a:pt x="493" y="161"/>
                  </a:lnTo>
                  <a:lnTo>
                    <a:pt x="462" y="165"/>
                  </a:lnTo>
                  <a:lnTo>
                    <a:pt x="432" y="170"/>
                  </a:lnTo>
                  <a:lnTo>
                    <a:pt x="410" y="170"/>
                  </a:lnTo>
                  <a:lnTo>
                    <a:pt x="383" y="170"/>
                  </a:lnTo>
                  <a:lnTo>
                    <a:pt x="357" y="161"/>
                  </a:lnTo>
                  <a:lnTo>
                    <a:pt x="335" y="147"/>
                  </a:lnTo>
                  <a:lnTo>
                    <a:pt x="335" y="147"/>
                  </a:lnTo>
                  <a:lnTo>
                    <a:pt x="273" y="188"/>
                  </a:lnTo>
                  <a:lnTo>
                    <a:pt x="216" y="246"/>
                  </a:lnTo>
                  <a:lnTo>
                    <a:pt x="159" y="318"/>
                  </a:lnTo>
                  <a:lnTo>
                    <a:pt x="115" y="394"/>
                  </a:lnTo>
                  <a:lnTo>
                    <a:pt x="88" y="479"/>
                  </a:lnTo>
                  <a:lnTo>
                    <a:pt x="75" y="564"/>
                  </a:lnTo>
                  <a:lnTo>
                    <a:pt x="84" y="627"/>
                  </a:lnTo>
                  <a:lnTo>
                    <a:pt x="115" y="685"/>
                  </a:lnTo>
                  <a:lnTo>
                    <a:pt x="141" y="707"/>
                  </a:lnTo>
                  <a:lnTo>
                    <a:pt x="168" y="721"/>
                  </a:lnTo>
                  <a:lnTo>
                    <a:pt x="207" y="739"/>
                  </a:lnTo>
                  <a:lnTo>
                    <a:pt x="260" y="752"/>
                  </a:lnTo>
                  <a:lnTo>
                    <a:pt x="300" y="766"/>
                  </a:lnTo>
                  <a:lnTo>
                    <a:pt x="335" y="775"/>
                  </a:lnTo>
                  <a:lnTo>
                    <a:pt x="357" y="784"/>
                  </a:lnTo>
                  <a:lnTo>
                    <a:pt x="392" y="810"/>
                  </a:lnTo>
                  <a:lnTo>
                    <a:pt x="418" y="842"/>
                  </a:lnTo>
                  <a:lnTo>
                    <a:pt x="427" y="887"/>
                  </a:lnTo>
                  <a:lnTo>
                    <a:pt x="423" y="927"/>
                  </a:lnTo>
                  <a:lnTo>
                    <a:pt x="405" y="963"/>
                  </a:lnTo>
                  <a:lnTo>
                    <a:pt x="379" y="999"/>
                  </a:lnTo>
                  <a:lnTo>
                    <a:pt x="344" y="1021"/>
                  </a:lnTo>
                  <a:lnTo>
                    <a:pt x="300" y="1030"/>
                  </a:lnTo>
                  <a:lnTo>
                    <a:pt x="260" y="1026"/>
                  </a:lnTo>
                  <a:lnTo>
                    <a:pt x="220" y="1008"/>
                  </a:lnTo>
                  <a:lnTo>
                    <a:pt x="190" y="990"/>
                  </a:lnTo>
                  <a:lnTo>
                    <a:pt x="181" y="976"/>
                  </a:lnTo>
                  <a:lnTo>
                    <a:pt x="181" y="972"/>
                  </a:lnTo>
                  <a:lnTo>
                    <a:pt x="181" y="963"/>
                  </a:lnTo>
                  <a:lnTo>
                    <a:pt x="185" y="963"/>
                  </a:lnTo>
                  <a:lnTo>
                    <a:pt x="194" y="958"/>
                  </a:lnTo>
                  <a:lnTo>
                    <a:pt x="198" y="958"/>
                  </a:lnTo>
                  <a:lnTo>
                    <a:pt x="203" y="963"/>
                  </a:lnTo>
                  <a:lnTo>
                    <a:pt x="207" y="967"/>
                  </a:lnTo>
                  <a:lnTo>
                    <a:pt x="260" y="990"/>
                  </a:lnTo>
                  <a:lnTo>
                    <a:pt x="300" y="999"/>
                  </a:lnTo>
                  <a:lnTo>
                    <a:pt x="317" y="994"/>
                  </a:lnTo>
                  <a:lnTo>
                    <a:pt x="330" y="990"/>
                  </a:lnTo>
                  <a:lnTo>
                    <a:pt x="339" y="981"/>
                  </a:lnTo>
                  <a:lnTo>
                    <a:pt x="348" y="972"/>
                  </a:lnTo>
                  <a:lnTo>
                    <a:pt x="352" y="958"/>
                  </a:lnTo>
                  <a:lnTo>
                    <a:pt x="357" y="945"/>
                  </a:lnTo>
                  <a:lnTo>
                    <a:pt x="357" y="931"/>
                  </a:lnTo>
                  <a:lnTo>
                    <a:pt x="348" y="900"/>
                  </a:lnTo>
                  <a:lnTo>
                    <a:pt x="330" y="878"/>
                  </a:lnTo>
                  <a:lnTo>
                    <a:pt x="304" y="864"/>
                  </a:lnTo>
                  <a:lnTo>
                    <a:pt x="273" y="855"/>
                  </a:lnTo>
                  <a:lnTo>
                    <a:pt x="212" y="837"/>
                  </a:lnTo>
                  <a:lnTo>
                    <a:pt x="163" y="819"/>
                  </a:lnTo>
                  <a:lnTo>
                    <a:pt x="128" y="806"/>
                  </a:lnTo>
                  <a:lnTo>
                    <a:pt x="106" y="793"/>
                  </a:lnTo>
                  <a:lnTo>
                    <a:pt x="84" y="779"/>
                  </a:lnTo>
                  <a:lnTo>
                    <a:pt x="66" y="766"/>
                  </a:lnTo>
                  <a:lnTo>
                    <a:pt x="31" y="716"/>
                  </a:lnTo>
                  <a:lnTo>
                    <a:pt x="9" y="658"/>
                  </a:lnTo>
                  <a:lnTo>
                    <a:pt x="0" y="600"/>
                  </a:lnTo>
                  <a:lnTo>
                    <a:pt x="14" y="501"/>
                  </a:lnTo>
                  <a:lnTo>
                    <a:pt x="49" y="403"/>
                  </a:lnTo>
                  <a:lnTo>
                    <a:pt x="102" y="313"/>
                  </a:lnTo>
                  <a:lnTo>
                    <a:pt x="168" y="232"/>
                  </a:lnTo>
                  <a:lnTo>
                    <a:pt x="242" y="165"/>
                  </a:lnTo>
                  <a:lnTo>
                    <a:pt x="313" y="120"/>
                  </a:lnTo>
                  <a:lnTo>
                    <a:pt x="308" y="98"/>
                  </a:lnTo>
                  <a:lnTo>
                    <a:pt x="304" y="76"/>
                  </a:lnTo>
                  <a:lnTo>
                    <a:pt x="304" y="62"/>
                  </a:lnTo>
                  <a:lnTo>
                    <a:pt x="304" y="53"/>
                  </a:lnTo>
                  <a:lnTo>
                    <a:pt x="304" y="40"/>
                  </a:lnTo>
                  <a:lnTo>
                    <a:pt x="304" y="31"/>
                  </a:lnTo>
                  <a:lnTo>
                    <a:pt x="308" y="17"/>
                  </a:lnTo>
                  <a:lnTo>
                    <a:pt x="313" y="8"/>
                  </a:lnTo>
                  <a:lnTo>
                    <a:pt x="317" y="4"/>
                  </a:lnTo>
                  <a:lnTo>
                    <a:pt x="3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Rectangle 70"/>
            <p:cNvSpPr>
              <a:spLocks noChangeArrowheads="1"/>
            </p:cNvSpPr>
            <p:nvPr/>
          </p:nvSpPr>
          <p:spPr bwMode="auto">
            <a:xfrm>
              <a:off x="11906" y="2803"/>
              <a:ext cx="1017" cy="80"/>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71"/>
            <p:cNvSpPr>
              <a:spLocks/>
            </p:cNvSpPr>
            <p:nvPr/>
          </p:nvSpPr>
          <p:spPr bwMode="auto">
            <a:xfrm>
              <a:off x="12175" y="3139"/>
              <a:ext cx="497" cy="757"/>
            </a:xfrm>
            <a:custGeom>
              <a:avLst/>
              <a:gdLst/>
              <a:ahLst/>
              <a:cxnLst>
                <a:cxn ang="0">
                  <a:pos x="303" y="4"/>
                </a:cxn>
                <a:cxn ang="0">
                  <a:pos x="418" y="58"/>
                </a:cxn>
                <a:cxn ang="0">
                  <a:pos x="488" y="157"/>
                </a:cxn>
                <a:cxn ang="0">
                  <a:pos x="488" y="282"/>
                </a:cxn>
                <a:cxn ang="0">
                  <a:pos x="427" y="385"/>
                </a:cxn>
                <a:cxn ang="0">
                  <a:pos x="334" y="466"/>
                </a:cxn>
                <a:cxn ang="0">
                  <a:pos x="273" y="519"/>
                </a:cxn>
                <a:cxn ang="0">
                  <a:pos x="207" y="573"/>
                </a:cxn>
                <a:cxn ang="0">
                  <a:pos x="110" y="663"/>
                </a:cxn>
                <a:cxn ang="0">
                  <a:pos x="339" y="663"/>
                </a:cxn>
                <a:cxn ang="0">
                  <a:pos x="409" y="658"/>
                </a:cxn>
                <a:cxn ang="0">
                  <a:pos x="440" y="636"/>
                </a:cxn>
                <a:cxn ang="0">
                  <a:pos x="453" y="573"/>
                </a:cxn>
                <a:cxn ang="0">
                  <a:pos x="497" y="551"/>
                </a:cxn>
                <a:cxn ang="0">
                  <a:pos x="462" y="757"/>
                </a:cxn>
                <a:cxn ang="0">
                  <a:pos x="0" y="739"/>
                </a:cxn>
                <a:cxn ang="0">
                  <a:pos x="0" y="726"/>
                </a:cxn>
                <a:cxn ang="0">
                  <a:pos x="13" y="712"/>
                </a:cxn>
                <a:cxn ang="0">
                  <a:pos x="312" y="403"/>
                </a:cxn>
                <a:cxn ang="0">
                  <a:pos x="374" y="291"/>
                </a:cxn>
                <a:cxn ang="0">
                  <a:pos x="378" y="166"/>
                </a:cxn>
                <a:cxn ang="0">
                  <a:pos x="325" y="76"/>
                </a:cxn>
                <a:cxn ang="0">
                  <a:pos x="215" y="40"/>
                </a:cxn>
                <a:cxn ang="0">
                  <a:pos x="145" y="54"/>
                </a:cxn>
                <a:cxn ang="0">
                  <a:pos x="79" y="103"/>
                </a:cxn>
                <a:cxn ang="0">
                  <a:pos x="75" y="148"/>
                </a:cxn>
                <a:cxn ang="0">
                  <a:pos x="101" y="161"/>
                </a:cxn>
                <a:cxn ang="0">
                  <a:pos x="114" y="179"/>
                </a:cxn>
                <a:cxn ang="0">
                  <a:pos x="119" y="197"/>
                </a:cxn>
                <a:cxn ang="0">
                  <a:pos x="114" y="224"/>
                </a:cxn>
                <a:cxn ang="0">
                  <a:pos x="97" y="251"/>
                </a:cxn>
                <a:cxn ang="0">
                  <a:pos x="70" y="264"/>
                </a:cxn>
                <a:cxn ang="0">
                  <a:pos x="53" y="269"/>
                </a:cxn>
                <a:cxn ang="0">
                  <a:pos x="39" y="264"/>
                </a:cxn>
                <a:cxn ang="0">
                  <a:pos x="22" y="255"/>
                </a:cxn>
                <a:cxn ang="0">
                  <a:pos x="4" y="237"/>
                </a:cxn>
                <a:cxn ang="0">
                  <a:pos x="0" y="206"/>
                </a:cxn>
                <a:cxn ang="0">
                  <a:pos x="39" y="85"/>
                </a:cxn>
                <a:cxn ang="0">
                  <a:pos x="154" y="9"/>
                </a:cxn>
              </a:cxnLst>
              <a:rect l="0" t="0" r="r" b="b"/>
              <a:pathLst>
                <a:path w="497" h="757">
                  <a:moveTo>
                    <a:pt x="233" y="0"/>
                  </a:moveTo>
                  <a:lnTo>
                    <a:pt x="303" y="4"/>
                  </a:lnTo>
                  <a:lnTo>
                    <a:pt x="365" y="27"/>
                  </a:lnTo>
                  <a:lnTo>
                    <a:pt x="418" y="58"/>
                  </a:lnTo>
                  <a:lnTo>
                    <a:pt x="462" y="103"/>
                  </a:lnTo>
                  <a:lnTo>
                    <a:pt x="488" y="157"/>
                  </a:lnTo>
                  <a:lnTo>
                    <a:pt x="497" y="224"/>
                  </a:lnTo>
                  <a:lnTo>
                    <a:pt x="488" y="282"/>
                  </a:lnTo>
                  <a:lnTo>
                    <a:pt x="462" y="336"/>
                  </a:lnTo>
                  <a:lnTo>
                    <a:pt x="427" y="385"/>
                  </a:lnTo>
                  <a:lnTo>
                    <a:pt x="383" y="425"/>
                  </a:lnTo>
                  <a:lnTo>
                    <a:pt x="334" y="466"/>
                  </a:lnTo>
                  <a:lnTo>
                    <a:pt x="303" y="493"/>
                  </a:lnTo>
                  <a:lnTo>
                    <a:pt x="273" y="519"/>
                  </a:lnTo>
                  <a:lnTo>
                    <a:pt x="242" y="546"/>
                  </a:lnTo>
                  <a:lnTo>
                    <a:pt x="207" y="573"/>
                  </a:lnTo>
                  <a:lnTo>
                    <a:pt x="163" y="614"/>
                  </a:lnTo>
                  <a:lnTo>
                    <a:pt x="110" y="663"/>
                  </a:lnTo>
                  <a:lnTo>
                    <a:pt x="317" y="663"/>
                  </a:lnTo>
                  <a:lnTo>
                    <a:pt x="339" y="663"/>
                  </a:lnTo>
                  <a:lnTo>
                    <a:pt x="374" y="658"/>
                  </a:lnTo>
                  <a:lnTo>
                    <a:pt x="409" y="658"/>
                  </a:lnTo>
                  <a:lnTo>
                    <a:pt x="431" y="654"/>
                  </a:lnTo>
                  <a:lnTo>
                    <a:pt x="440" y="636"/>
                  </a:lnTo>
                  <a:lnTo>
                    <a:pt x="449" y="609"/>
                  </a:lnTo>
                  <a:lnTo>
                    <a:pt x="453" y="573"/>
                  </a:lnTo>
                  <a:lnTo>
                    <a:pt x="457" y="551"/>
                  </a:lnTo>
                  <a:lnTo>
                    <a:pt x="497" y="551"/>
                  </a:lnTo>
                  <a:lnTo>
                    <a:pt x="497" y="551"/>
                  </a:lnTo>
                  <a:lnTo>
                    <a:pt x="462" y="757"/>
                  </a:lnTo>
                  <a:lnTo>
                    <a:pt x="0" y="757"/>
                  </a:lnTo>
                  <a:lnTo>
                    <a:pt x="0" y="739"/>
                  </a:lnTo>
                  <a:lnTo>
                    <a:pt x="0" y="730"/>
                  </a:lnTo>
                  <a:lnTo>
                    <a:pt x="0" y="726"/>
                  </a:lnTo>
                  <a:lnTo>
                    <a:pt x="4" y="717"/>
                  </a:lnTo>
                  <a:lnTo>
                    <a:pt x="13" y="712"/>
                  </a:lnTo>
                  <a:lnTo>
                    <a:pt x="281" y="439"/>
                  </a:lnTo>
                  <a:lnTo>
                    <a:pt x="312" y="403"/>
                  </a:lnTo>
                  <a:lnTo>
                    <a:pt x="347" y="354"/>
                  </a:lnTo>
                  <a:lnTo>
                    <a:pt x="374" y="291"/>
                  </a:lnTo>
                  <a:lnTo>
                    <a:pt x="387" y="224"/>
                  </a:lnTo>
                  <a:lnTo>
                    <a:pt x="378" y="166"/>
                  </a:lnTo>
                  <a:lnTo>
                    <a:pt x="361" y="116"/>
                  </a:lnTo>
                  <a:lnTo>
                    <a:pt x="325" y="76"/>
                  </a:lnTo>
                  <a:lnTo>
                    <a:pt x="277" y="49"/>
                  </a:lnTo>
                  <a:lnTo>
                    <a:pt x="215" y="40"/>
                  </a:lnTo>
                  <a:lnTo>
                    <a:pt x="180" y="40"/>
                  </a:lnTo>
                  <a:lnTo>
                    <a:pt x="145" y="54"/>
                  </a:lnTo>
                  <a:lnTo>
                    <a:pt x="110" y="71"/>
                  </a:lnTo>
                  <a:lnTo>
                    <a:pt x="79" y="103"/>
                  </a:lnTo>
                  <a:lnTo>
                    <a:pt x="53" y="148"/>
                  </a:lnTo>
                  <a:lnTo>
                    <a:pt x="75" y="148"/>
                  </a:lnTo>
                  <a:lnTo>
                    <a:pt x="88" y="152"/>
                  </a:lnTo>
                  <a:lnTo>
                    <a:pt x="101" y="161"/>
                  </a:lnTo>
                  <a:lnTo>
                    <a:pt x="105" y="170"/>
                  </a:lnTo>
                  <a:lnTo>
                    <a:pt x="114" y="179"/>
                  </a:lnTo>
                  <a:lnTo>
                    <a:pt x="114" y="188"/>
                  </a:lnTo>
                  <a:lnTo>
                    <a:pt x="119" y="197"/>
                  </a:lnTo>
                  <a:lnTo>
                    <a:pt x="119" y="206"/>
                  </a:lnTo>
                  <a:lnTo>
                    <a:pt x="114" y="224"/>
                  </a:lnTo>
                  <a:lnTo>
                    <a:pt x="110" y="242"/>
                  </a:lnTo>
                  <a:lnTo>
                    <a:pt x="97" y="251"/>
                  </a:lnTo>
                  <a:lnTo>
                    <a:pt x="88" y="260"/>
                  </a:lnTo>
                  <a:lnTo>
                    <a:pt x="70" y="264"/>
                  </a:lnTo>
                  <a:lnTo>
                    <a:pt x="57" y="269"/>
                  </a:lnTo>
                  <a:lnTo>
                    <a:pt x="53" y="269"/>
                  </a:lnTo>
                  <a:lnTo>
                    <a:pt x="48" y="264"/>
                  </a:lnTo>
                  <a:lnTo>
                    <a:pt x="39" y="264"/>
                  </a:lnTo>
                  <a:lnTo>
                    <a:pt x="31" y="260"/>
                  </a:lnTo>
                  <a:lnTo>
                    <a:pt x="22" y="255"/>
                  </a:lnTo>
                  <a:lnTo>
                    <a:pt x="13" y="246"/>
                  </a:lnTo>
                  <a:lnTo>
                    <a:pt x="4" y="237"/>
                  </a:lnTo>
                  <a:lnTo>
                    <a:pt x="0" y="219"/>
                  </a:lnTo>
                  <a:lnTo>
                    <a:pt x="0" y="206"/>
                  </a:lnTo>
                  <a:lnTo>
                    <a:pt x="9" y="143"/>
                  </a:lnTo>
                  <a:lnTo>
                    <a:pt x="39" y="85"/>
                  </a:lnTo>
                  <a:lnTo>
                    <a:pt x="92" y="40"/>
                  </a:lnTo>
                  <a:lnTo>
                    <a:pt x="154" y="9"/>
                  </a:lnTo>
                  <a:lnTo>
                    <a:pt x="2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72"/>
            <p:cNvSpPr>
              <a:spLocks noEditPoints="1"/>
            </p:cNvSpPr>
            <p:nvPr/>
          </p:nvSpPr>
          <p:spPr bwMode="auto">
            <a:xfrm>
              <a:off x="13358" y="1871"/>
              <a:ext cx="647" cy="838"/>
            </a:xfrm>
            <a:custGeom>
              <a:avLst/>
              <a:gdLst/>
              <a:ahLst/>
              <a:cxnLst>
                <a:cxn ang="0">
                  <a:pos x="295" y="336"/>
                </a:cxn>
                <a:cxn ang="0">
                  <a:pos x="207" y="385"/>
                </a:cxn>
                <a:cxn ang="0">
                  <a:pos x="154" y="457"/>
                </a:cxn>
                <a:cxn ang="0">
                  <a:pos x="128" y="511"/>
                </a:cxn>
                <a:cxn ang="0">
                  <a:pos x="110" y="596"/>
                </a:cxn>
                <a:cxn ang="0">
                  <a:pos x="97" y="672"/>
                </a:cxn>
                <a:cxn ang="0">
                  <a:pos x="106" y="721"/>
                </a:cxn>
                <a:cxn ang="0">
                  <a:pos x="146" y="779"/>
                </a:cxn>
                <a:cxn ang="0">
                  <a:pos x="238" y="806"/>
                </a:cxn>
                <a:cxn ang="0">
                  <a:pos x="304" y="793"/>
                </a:cxn>
                <a:cxn ang="0">
                  <a:pos x="405" y="721"/>
                </a:cxn>
                <a:cxn ang="0">
                  <a:pos x="467" y="618"/>
                </a:cxn>
                <a:cxn ang="0">
                  <a:pos x="498" y="519"/>
                </a:cxn>
                <a:cxn ang="0">
                  <a:pos x="498" y="448"/>
                </a:cxn>
                <a:cxn ang="0">
                  <a:pos x="471" y="381"/>
                </a:cxn>
                <a:cxn ang="0">
                  <a:pos x="405" y="336"/>
                </a:cxn>
                <a:cxn ang="0">
                  <a:pos x="370" y="0"/>
                </a:cxn>
                <a:cxn ang="0">
                  <a:pos x="506" y="40"/>
                </a:cxn>
                <a:cxn ang="0">
                  <a:pos x="608" y="143"/>
                </a:cxn>
                <a:cxn ang="0">
                  <a:pos x="647" y="309"/>
                </a:cxn>
                <a:cxn ang="0">
                  <a:pos x="630" y="425"/>
                </a:cxn>
                <a:cxn ang="0">
                  <a:pos x="586" y="564"/>
                </a:cxn>
                <a:cxn ang="0">
                  <a:pos x="506" y="699"/>
                </a:cxn>
                <a:cxn ang="0">
                  <a:pos x="392" y="802"/>
                </a:cxn>
                <a:cxn ang="0">
                  <a:pos x="238" y="838"/>
                </a:cxn>
                <a:cxn ang="0">
                  <a:pos x="115" y="811"/>
                </a:cxn>
                <a:cxn ang="0">
                  <a:pos x="40" y="748"/>
                </a:cxn>
                <a:cxn ang="0">
                  <a:pos x="5" y="667"/>
                </a:cxn>
                <a:cxn ang="0">
                  <a:pos x="5" y="587"/>
                </a:cxn>
                <a:cxn ang="0">
                  <a:pos x="22" y="519"/>
                </a:cxn>
                <a:cxn ang="0">
                  <a:pos x="110" y="399"/>
                </a:cxn>
                <a:cxn ang="0">
                  <a:pos x="260" y="309"/>
                </a:cxn>
                <a:cxn ang="0">
                  <a:pos x="410" y="304"/>
                </a:cxn>
                <a:cxn ang="0">
                  <a:pos x="484" y="354"/>
                </a:cxn>
                <a:cxn ang="0">
                  <a:pos x="524" y="430"/>
                </a:cxn>
                <a:cxn ang="0">
                  <a:pos x="537" y="372"/>
                </a:cxn>
                <a:cxn ang="0">
                  <a:pos x="550" y="287"/>
                </a:cxn>
                <a:cxn ang="0">
                  <a:pos x="542" y="179"/>
                </a:cxn>
                <a:cxn ang="0">
                  <a:pos x="489" y="80"/>
                </a:cxn>
                <a:cxn ang="0">
                  <a:pos x="410" y="40"/>
                </a:cxn>
                <a:cxn ang="0">
                  <a:pos x="348" y="36"/>
                </a:cxn>
                <a:cxn ang="0">
                  <a:pos x="278" y="54"/>
                </a:cxn>
                <a:cxn ang="0">
                  <a:pos x="198" y="121"/>
                </a:cxn>
                <a:cxn ang="0">
                  <a:pos x="220" y="125"/>
                </a:cxn>
                <a:cxn ang="0">
                  <a:pos x="234" y="139"/>
                </a:cxn>
                <a:cxn ang="0">
                  <a:pos x="242" y="166"/>
                </a:cxn>
                <a:cxn ang="0">
                  <a:pos x="234" y="192"/>
                </a:cxn>
                <a:cxn ang="0">
                  <a:pos x="216" y="215"/>
                </a:cxn>
                <a:cxn ang="0">
                  <a:pos x="181" y="224"/>
                </a:cxn>
                <a:cxn ang="0">
                  <a:pos x="154" y="219"/>
                </a:cxn>
                <a:cxn ang="0">
                  <a:pos x="141" y="206"/>
                </a:cxn>
                <a:cxn ang="0">
                  <a:pos x="137" y="192"/>
                </a:cxn>
                <a:cxn ang="0">
                  <a:pos x="137" y="166"/>
                </a:cxn>
                <a:cxn ang="0">
                  <a:pos x="168" y="98"/>
                </a:cxn>
                <a:cxn ang="0">
                  <a:pos x="242" y="31"/>
                </a:cxn>
                <a:cxn ang="0">
                  <a:pos x="370" y="0"/>
                </a:cxn>
              </a:cxnLst>
              <a:rect l="0" t="0" r="r" b="b"/>
              <a:pathLst>
                <a:path w="647" h="838">
                  <a:moveTo>
                    <a:pt x="352" y="327"/>
                  </a:moveTo>
                  <a:lnTo>
                    <a:pt x="295" y="336"/>
                  </a:lnTo>
                  <a:lnTo>
                    <a:pt x="247" y="358"/>
                  </a:lnTo>
                  <a:lnTo>
                    <a:pt x="207" y="385"/>
                  </a:lnTo>
                  <a:lnTo>
                    <a:pt x="176" y="421"/>
                  </a:lnTo>
                  <a:lnTo>
                    <a:pt x="154" y="457"/>
                  </a:lnTo>
                  <a:lnTo>
                    <a:pt x="137" y="488"/>
                  </a:lnTo>
                  <a:lnTo>
                    <a:pt x="128" y="511"/>
                  </a:lnTo>
                  <a:lnTo>
                    <a:pt x="119" y="551"/>
                  </a:lnTo>
                  <a:lnTo>
                    <a:pt x="110" y="596"/>
                  </a:lnTo>
                  <a:lnTo>
                    <a:pt x="102" y="636"/>
                  </a:lnTo>
                  <a:lnTo>
                    <a:pt x="97" y="672"/>
                  </a:lnTo>
                  <a:lnTo>
                    <a:pt x="97" y="694"/>
                  </a:lnTo>
                  <a:lnTo>
                    <a:pt x="106" y="721"/>
                  </a:lnTo>
                  <a:lnTo>
                    <a:pt x="119" y="752"/>
                  </a:lnTo>
                  <a:lnTo>
                    <a:pt x="146" y="779"/>
                  </a:lnTo>
                  <a:lnTo>
                    <a:pt x="185" y="797"/>
                  </a:lnTo>
                  <a:lnTo>
                    <a:pt x="238" y="806"/>
                  </a:lnTo>
                  <a:lnTo>
                    <a:pt x="238" y="806"/>
                  </a:lnTo>
                  <a:lnTo>
                    <a:pt x="304" y="793"/>
                  </a:lnTo>
                  <a:lnTo>
                    <a:pt x="361" y="766"/>
                  </a:lnTo>
                  <a:lnTo>
                    <a:pt x="405" y="721"/>
                  </a:lnTo>
                  <a:lnTo>
                    <a:pt x="440" y="672"/>
                  </a:lnTo>
                  <a:lnTo>
                    <a:pt x="467" y="618"/>
                  </a:lnTo>
                  <a:lnTo>
                    <a:pt x="489" y="564"/>
                  </a:lnTo>
                  <a:lnTo>
                    <a:pt x="498" y="519"/>
                  </a:lnTo>
                  <a:lnTo>
                    <a:pt x="502" y="484"/>
                  </a:lnTo>
                  <a:lnTo>
                    <a:pt x="498" y="448"/>
                  </a:lnTo>
                  <a:lnTo>
                    <a:pt x="489" y="412"/>
                  </a:lnTo>
                  <a:lnTo>
                    <a:pt x="471" y="381"/>
                  </a:lnTo>
                  <a:lnTo>
                    <a:pt x="440" y="354"/>
                  </a:lnTo>
                  <a:lnTo>
                    <a:pt x="405" y="336"/>
                  </a:lnTo>
                  <a:lnTo>
                    <a:pt x="352" y="327"/>
                  </a:lnTo>
                  <a:close/>
                  <a:moveTo>
                    <a:pt x="370" y="0"/>
                  </a:moveTo>
                  <a:lnTo>
                    <a:pt x="440" y="13"/>
                  </a:lnTo>
                  <a:lnTo>
                    <a:pt x="506" y="40"/>
                  </a:lnTo>
                  <a:lnTo>
                    <a:pt x="564" y="80"/>
                  </a:lnTo>
                  <a:lnTo>
                    <a:pt x="608" y="143"/>
                  </a:lnTo>
                  <a:lnTo>
                    <a:pt x="634" y="219"/>
                  </a:lnTo>
                  <a:lnTo>
                    <a:pt x="647" y="309"/>
                  </a:lnTo>
                  <a:lnTo>
                    <a:pt x="643" y="363"/>
                  </a:lnTo>
                  <a:lnTo>
                    <a:pt x="630" y="425"/>
                  </a:lnTo>
                  <a:lnTo>
                    <a:pt x="612" y="497"/>
                  </a:lnTo>
                  <a:lnTo>
                    <a:pt x="586" y="564"/>
                  </a:lnTo>
                  <a:lnTo>
                    <a:pt x="550" y="636"/>
                  </a:lnTo>
                  <a:lnTo>
                    <a:pt x="506" y="699"/>
                  </a:lnTo>
                  <a:lnTo>
                    <a:pt x="454" y="757"/>
                  </a:lnTo>
                  <a:lnTo>
                    <a:pt x="392" y="802"/>
                  </a:lnTo>
                  <a:lnTo>
                    <a:pt x="317" y="829"/>
                  </a:lnTo>
                  <a:lnTo>
                    <a:pt x="238" y="838"/>
                  </a:lnTo>
                  <a:lnTo>
                    <a:pt x="168" y="833"/>
                  </a:lnTo>
                  <a:lnTo>
                    <a:pt x="115" y="811"/>
                  </a:lnTo>
                  <a:lnTo>
                    <a:pt x="71" y="784"/>
                  </a:lnTo>
                  <a:lnTo>
                    <a:pt x="40" y="748"/>
                  </a:lnTo>
                  <a:lnTo>
                    <a:pt x="18" y="708"/>
                  </a:lnTo>
                  <a:lnTo>
                    <a:pt x="5" y="667"/>
                  </a:lnTo>
                  <a:lnTo>
                    <a:pt x="0" y="632"/>
                  </a:lnTo>
                  <a:lnTo>
                    <a:pt x="5" y="587"/>
                  </a:lnTo>
                  <a:lnTo>
                    <a:pt x="14" y="546"/>
                  </a:lnTo>
                  <a:lnTo>
                    <a:pt x="22" y="519"/>
                  </a:lnTo>
                  <a:lnTo>
                    <a:pt x="58" y="457"/>
                  </a:lnTo>
                  <a:lnTo>
                    <a:pt x="110" y="399"/>
                  </a:lnTo>
                  <a:lnTo>
                    <a:pt x="181" y="345"/>
                  </a:lnTo>
                  <a:lnTo>
                    <a:pt x="260" y="309"/>
                  </a:lnTo>
                  <a:lnTo>
                    <a:pt x="352" y="295"/>
                  </a:lnTo>
                  <a:lnTo>
                    <a:pt x="410" y="304"/>
                  </a:lnTo>
                  <a:lnTo>
                    <a:pt x="454" y="327"/>
                  </a:lnTo>
                  <a:lnTo>
                    <a:pt x="484" y="354"/>
                  </a:lnTo>
                  <a:lnTo>
                    <a:pt x="511" y="390"/>
                  </a:lnTo>
                  <a:lnTo>
                    <a:pt x="524" y="430"/>
                  </a:lnTo>
                  <a:lnTo>
                    <a:pt x="524" y="430"/>
                  </a:lnTo>
                  <a:lnTo>
                    <a:pt x="537" y="372"/>
                  </a:lnTo>
                  <a:lnTo>
                    <a:pt x="546" y="327"/>
                  </a:lnTo>
                  <a:lnTo>
                    <a:pt x="550" y="287"/>
                  </a:lnTo>
                  <a:lnTo>
                    <a:pt x="550" y="251"/>
                  </a:lnTo>
                  <a:lnTo>
                    <a:pt x="542" y="179"/>
                  </a:lnTo>
                  <a:lnTo>
                    <a:pt x="524" y="121"/>
                  </a:lnTo>
                  <a:lnTo>
                    <a:pt x="489" y="80"/>
                  </a:lnTo>
                  <a:lnTo>
                    <a:pt x="454" y="54"/>
                  </a:lnTo>
                  <a:lnTo>
                    <a:pt x="410" y="40"/>
                  </a:lnTo>
                  <a:lnTo>
                    <a:pt x="366" y="36"/>
                  </a:lnTo>
                  <a:lnTo>
                    <a:pt x="348" y="36"/>
                  </a:lnTo>
                  <a:lnTo>
                    <a:pt x="317" y="40"/>
                  </a:lnTo>
                  <a:lnTo>
                    <a:pt x="278" y="54"/>
                  </a:lnTo>
                  <a:lnTo>
                    <a:pt x="238" y="80"/>
                  </a:lnTo>
                  <a:lnTo>
                    <a:pt x="198" y="121"/>
                  </a:lnTo>
                  <a:lnTo>
                    <a:pt x="212" y="121"/>
                  </a:lnTo>
                  <a:lnTo>
                    <a:pt x="220" y="125"/>
                  </a:lnTo>
                  <a:lnTo>
                    <a:pt x="229" y="130"/>
                  </a:lnTo>
                  <a:lnTo>
                    <a:pt x="234" y="139"/>
                  </a:lnTo>
                  <a:lnTo>
                    <a:pt x="242" y="148"/>
                  </a:lnTo>
                  <a:lnTo>
                    <a:pt x="242" y="166"/>
                  </a:lnTo>
                  <a:lnTo>
                    <a:pt x="242" y="179"/>
                  </a:lnTo>
                  <a:lnTo>
                    <a:pt x="234" y="192"/>
                  </a:lnTo>
                  <a:lnTo>
                    <a:pt x="225" y="206"/>
                  </a:lnTo>
                  <a:lnTo>
                    <a:pt x="216" y="215"/>
                  </a:lnTo>
                  <a:lnTo>
                    <a:pt x="198" y="224"/>
                  </a:lnTo>
                  <a:lnTo>
                    <a:pt x="181" y="224"/>
                  </a:lnTo>
                  <a:lnTo>
                    <a:pt x="163" y="224"/>
                  </a:lnTo>
                  <a:lnTo>
                    <a:pt x="154" y="219"/>
                  </a:lnTo>
                  <a:lnTo>
                    <a:pt x="146" y="215"/>
                  </a:lnTo>
                  <a:lnTo>
                    <a:pt x="141" y="206"/>
                  </a:lnTo>
                  <a:lnTo>
                    <a:pt x="137" y="197"/>
                  </a:lnTo>
                  <a:lnTo>
                    <a:pt x="137" y="192"/>
                  </a:lnTo>
                  <a:lnTo>
                    <a:pt x="137" y="183"/>
                  </a:lnTo>
                  <a:lnTo>
                    <a:pt x="137" y="166"/>
                  </a:lnTo>
                  <a:lnTo>
                    <a:pt x="150" y="134"/>
                  </a:lnTo>
                  <a:lnTo>
                    <a:pt x="168" y="98"/>
                  </a:lnTo>
                  <a:lnTo>
                    <a:pt x="198" y="62"/>
                  </a:lnTo>
                  <a:lnTo>
                    <a:pt x="242" y="31"/>
                  </a:lnTo>
                  <a:lnTo>
                    <a:pt x="300" y="9"/>
                  </a:lnTo>
                  <a:lnTo>
                    <a:pt x="3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Rectangle 73"/>
            <p:cNvSpPr>
              <a:spLocks noChangeArrowheads="1"/>
            </p:cNvSpPr>
            <p:nvPr/>
          </p:nvSpPr>
          <p:spPr bwMode="auto">
            <a:xfrm>
              <a:off x="14516" y="1718"/>
              <a:ext cx="448" cy="41"/>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74"/>
            <p:cNvSpPr>
              <a:spLocks/>
            </p:cNvSpPr>
            <p:nvPr/>
          </p:nvSpPr>
          <p:spPr bwMode="auto">
            <a:xfrm>
              <a:off x="14124" y="1907"/>
              <a:ext cx="1232" cy="802"/>
            </a:xfrm>
            <a:custGeom>
              <a:avLst/>
              <a:gdLst/>
              <a:ahLst/>
              <a:cxnLst>
                <a:cxn ang="0">
                  <a:pos x="576" y="4"/>
                </a:cxn>
                <a:cxn ang="0">
                  <a:pos x="686" y="4"/>
                </a:cxn>
                <a:cxn ang="0">
                  <a:pos x="766" y="4"/>
                </a:cxn>
                <a:cxn ang="0">
                  <a:pos x="774" y="13"/>
                </a:cxn>
                <a:cxn ang="0">
                  <a:pos x="770" y="35"/>
                </a:cxn>
                <a:cxn ang="0">
                  <a:pos x="752" y="40"/>
                </a:cxn>
                <a:cxn ang="0">
                  <a:pos x="713" y="44"/>
                </a:cxn>
                <a:cxn ang="0">
                  <a:pos x="669" y="76"/>
                </a:cxn>
                <a:cxn ang="0">
                  <a:pos x="1052" y="116"/>
                </a:cxn>
                <a:cxn ang="0">
                  <a:pos x="1065" y="85"/>
                </a:cxn>
                <a:cxn ang="0">
                  <a:pos x="1047" y="53"/>
                </a:cxn>
                <a:cxn ang="0">
                  <a:pos x="1012" y="44"/>
                </a:cxn>
                <a:cxn ang="0">
                  <a:pos x="990" y="40"/>
                </a:cxn>
                <a:cxn ang="0">
                  <a:pos x="981" y="26"/>
                </a:cxn>
                <a:cxn ang="0">
                  <a:pos x="990" y="4"/>
                </a:cxn>
                <a:cxn ang="0">
                  <a:pos x="1003" y="0"/>
                </a:cxn>
                <a:cxn ang="0">
                  <a:pos x="1170" y="4"/>
                </a:cxn>
                <a:cxn ang="0">
                  <a:pos x="1228" y="9"/>
                </a:cxn>
                <a:cxn ang="0">
                  <a:pos x="1228" y="31"/>
                </a:cxn>
                <a:cxn ang="0">
                  <a:pos x="1210" y="40"/>
                </a:cxn>
                <a:cxn ang="0">
                  <a:pos x="1122" y="76"/>
                </a:cxn>
                <a:cxn ang="0">
                  <a:pos x="1078" y="134"/>
                </a:cxn>
                <a:cxn ang="0">
                  <a:pos x="678" y="797"/>
                </a:cxn>
                <a:cxn ang="0">
                  <a:pos x="647" y="802"/>
                </a:cxn>
                <a:cxn ang="0">
                  <a:pos x="634" y="775"/>
                </a:cxn>
                <a:cxn ang="0">
                  <a:pos x="216" y="788"/>
                </a:cxn>
                <a:cxn ang="0">
                  <a:pos x="189" y="802"/>
                </a:cxn>
                <a:cxn ang="0">
                  <a:pos x="167" y="793"/>
                </a:cxn>
                <a:cxn ang="0">
                  <a:pos x="88" y="76"/>
                </a:cxn>
                <a:cxn ang="0">
                  <a:pos x="84" y="53"/>
                </a:cxn>
                <a:cxn ang="0">
                  <a:pos x="53" y="44"/>
                </a:cxn>
                <a:cxn ang="0">
                  <a:pos x="13" y="40"/>
                </a:cxn>
                <a:cxn ang="0">
                  <a:pos x="0" y="26"/>
                </a:cxn>
                <a:cxn ang="0">
                  <a:pos x="13" y="4"/>
                </a:cxn>
                <a:cxn ang="0">
                  <a:pos x="84" y="4"/>
                </a:cxn>
                <a:cxn ang="0">
                  <a:pos x="242" y="4"/>
                </a:cxn>
                <a:cxn ang="0">
                  <a:pos x="299" y="9"/>
                </a:cxn>
                <a:cxn ang="0">
                  <a:pos x="304" y="26"/>
                </a:cxn>
                <a:cxn ang="0">
                  <a:pos x="290" y="40"/>
                </a:cxn>
                <a:cxn ang="0">
                  <a:pos x="264" y="44"/>
                </a:cxn>
                <a:cxn ang="0">
                  <a:pos x="202" y="58"/>
                </a:cxn>
                <a:cxn ang="0">
                  <a:pos x="198" y="80"/>
                </a:cxn>
                <a:cxn ang="0">
                  <a:pos x="260" y="649"/>
                </a:cxn>
                <a:cxn ang="0">
                  <a:pos x="559" y="76"/>
                </a:cxn>
                <a:cxn ang="0">
                  <a:pos x="554" y="53"/>
                </a:cxn>
                <a:cxn ang="0">
                  <a:pos x="524" y="44"/>
                </a:cxn>
                <a:cxn ang="0">
                  <a:pos x="484" y="40"/>
                </a:cxn>
                <a:cxn ang="0">
                  <a:pos x="471" y="26"/>
                </a:cxn>
                <a:cxn ang="0">
                  <a:pos x="480" y="4"/>
                </a:cxn>
                <a:cxn ang="0">
                  <a:pos x="493" y="0"/>
                </a:cxn>
              </a:cxnLst>
              <a:rect l="0" t="0" r="r" b="b"/>
              <a:pathLst>
                <a:path w="1232" h="802">
                  <a:moveTo>
                    <a:pt x="493" y="0"/>
                  </a:moveTo>
                  <a:lnTo>
                    <a:pt x="532" y="4"/>
                  </a:lnTo>
                  <a:lnTo>
                    <a:pt x="576" y="4"/>
                  </a:lnTo>
                  <a:lnTo>
                    <a:pt x="612" y="9"/>
                  </a:lnTo>
                  <a:lnTo>
                    <a:pt x="651" y="4"/>
                  </a:lnTo>
                  <a:lnTo>
                    <a:pt x="686" y="4"/>
                  </a:lnTo>
                  <a:lnTo>
                    <a:pt x="722" y="4"/>
                  </a:lnTo>
                  <a:lnTo>
                    <a:pt x="757" y="0"/>
                  </a:lnTo>
                  <a:lnTo>
                    <a:pt x="766" y="4"/>
                  </a:lnTo>
                  <a:lnTo>
                    <a:pt x="770" y="9"/>
                  </a:lnTo>
                  <a:lnTo>
                    <a:pt x="774" y="13"/>
                  </a:lnTo>
                  <a:lnTo>
                    <a:pt x="774" y="13"/>
                  </a:lnTo>
                  <a:lnTo>
                    <a:pt x="774" y="18"/>
                  </a:lnTo>
                  <a:lnTo>
                    <a:pt x="774" y="26"/>
                  </a:lnTo>
                  <a:lnTo>
                    <a:pt x="770" y="35"/>
                  </a:lnTo>
                  <a:lnTo>
                    <a:pt x="766" y="40"/>
                  </a:lnTo>
                  <a:lnTo>
                    <a:pt x="761" y="40"/>
                  </a:lnTo>
                  <a:lnTo>
                    <a:pt x="752" y="40"/>
                  </a:lnTo>
                  <a:lnTo>
                    <a:pt x="744" y="40"/>
                  </a:lnTo>
                  <a:lnTo>
                    <a:pt x="730" y="44"/>
                  </a:lnTo>
                  <a:lnTo>
                    <a:pt x="713" y="44"/>
                  </a:lnTo>
                  <a:lnTo>
                    <a:pt x="691" y="49"/>
                  </a:lnTo>
                  <a:lnTo>
                    <a:pt x="673" y="58"/>
                  </a:lnTo>
                  <a:lnTo>
                    <a:pt x="669" y="76"/>
                  </a:lnTo>
                  <a:lnTo>
                    <a:pt x="730" y="649"/>
                  </a:lnTo>
                  <a:lnTo>
                    <a:pt x="1047" y="125"/>
                  </a:lnTo>
                  <a:lnTo>
                    <a:pt x="1052" y="116"/>
                  </a:lnTo>
                  <a:lnTo>
                    <a:pt x="1056" y="107"/>
                  </a:lnTo>
                  <a:lnTo>
                    <a:pt x="1060" y="94"/>
                  </a:lnTo>
                  <a:lnTo>
                    <a:pt x="1065" y="85"/>
                  </a:lnTo>
                  <a:lnTo>
                    <a:pt x="1060" y="71"/>
                  </a:lnTo>
                  <a:lnTo>
                    <a:pt x="1056" y="62"/>
                  </a:lnTo>
                  <a:lnTo>
                    <a:pt x="1047" y="53"/>
                  </a:lnTo>
                  <a:lnTo>
                    <a:pt x="1034" y="49"/>
                  </a:lnTo>
                  <a:lnTo>
                    <a:pt x="1025" y="44"/>
                  </a:lnTo>
                  <a:lnTo>
                    <a:pt x="1012" y="44"/>
                  </a:lnTo>
                  <a:lnTo>
                    <a:pt x="999" y="40"/>
                  </a:lnTo>
                  <a:lnTo>
                    <a:pt x="999" y="40"/>
                  </a:lnTo>
                  <a:lnTo>
                    <a:pt x="990" y="40"/>
                  </a:lnTo>
                  <a:lnTo>
                    <a:pt x="986" y="40"/>
                  </a:lnTo>
                  <a:lnTo>
                    <a:pt x="981" y="35"/>
                  </a:lnTo>
                  <a:lnTo>
                    <a:pt x="981" y="26"/>
                  </a:lnTo>
                  <a:lnTo>
                    <a:pt x="981" y="18"/>
                  </a:lnTo>
                  <a:lnTo>
                    <a:pt x="986" y="9"/>
                  </a:lnTo>
                  <a:lnTo>
                    <a:pt x="990" y="4"/>
                  </a:lnTo>
                  <a:lnTo>
                    <a:pt x="994" y="4"/>
                  </a:lnTo>
                  <a:lnTo>
                    <a:pt x="999" y="0"/>
                  </a:lnTo>
                  <a:lnTo>
                    <a:pt x="1003" y="0"/>
                  </a:lnTo>
                  <a:lnTo>
                    <a:pt x="1065" y="4"/>
                  </a:lnTo>
                  <a:lnTo>
                    <a:pt x="1126" y="9"/>
                  </a:lnTo>
                  <a:lnTo>
                    <a:pt x="1170" y="4"/>
                  </a:lnTo>
                  <a:lnTo>
                    <a:pt x="1214" y="0"/>
                  </a:lnTo>
                  <a:lnTo>
                    <a:pt x="1223" y="4"/>
                  </a:lnTo>
                  <a:lnTo>
                    <a:pt x="1228" y="9"/>
                  </a:lnTo>
                  <a:lnTo>
                    <a:pt x="1232" y="18"/>
                  </a:lnTo>
                  <a:lnTo>
                    <a:pt x="1228" y="26"/>
                  </a:lnTo>
                  <a:lnTo>
                    <a:pt x="1228" y="31"/>
                  </a:lnTo>
                  <a:lnTo>
                    <a:pt x="1223" y="35"/>
                  </a:lnTo>
                  <a:lnTo>
                    <a:pt x="1214" y="40"/>
                  </a:lnTo>
                  <a:lnTo>
                    <a:pt x="1210" y="40"/>
                  </a:lnTo>
                  <a:lnTo>
                    <a:pt x="1201" y="40"/>
                  </a:lnTo>
                  <a:lnTo>
                    <a:pt x="1157" y="53"/>
                  </a:lnTo>
                  <a:lnTo>
                    <a:pt x="1122" y="76"/>
                  </a:lnTo>
                  <a:lnTo>
                    <a:pt x="1100" y="107"/>
                  </a:lnTo>
                  <a:lnTo>
                    <a:pt x="1078" y="134"/>
                  </a:lnTo>
                  <a:lnTo>
                    <a:pt x="1078" y="134"/>
                  </a:lnTo>
                  <a:lnTo>
                    <a:pt x="691" y="779"/>
                  </a:lnTo>
                  <a:lnTo>
                    <a:pt x="686" y="788"/>
                  </a:lnTo>
                  <a:lnTo>
                    <a:pt x="678" y="797"/>
                  </a:lnTo>
                  <a:lnTo>
                    <a:pt x="669" y="802"/>
                  </a:lnTo>
                  <a:lnTo>
                    <a:pt x="660" y="802"/>
                  </a:lnTo>
                  <a:lnTo>
                    <a:pt x="647" y="802"/>
                  </a:lnTo>
                  <a:lnTo>
                    <a:pt x="642" y="797"/>
                  </a:lnTo>
                  <a:lnTo>
                    <a:pt x="638" y="788"/>
                  </a:lnTo>
                  <a:lnTo>
                    <a:pt x="634" y="775"/>
                  </a:lnTo>
                  <a:lnTo>
                    <a:pt x="572" y="192"/>
                  </a:lnTo>
                  <a:lnTo>
                    <a:pt x="220" y="779"/>
                  </a:lnTo>
                  <a:lnTo>
                    <a:pt x="216" y="788"/>
                  </a:lnTo>
                  <a:lnTo>
                    <a:pt x="211" y="797"/>
                  </a:lnTo>
                  <a:lnTo>
                    <a:pt x="202" y="802"/>
                  </a:lnTo>
                  <a:lnTo>
                    <a:pt x="189" y="802"/>
                  </a:lnTo>
                  <a:lnTo>
                    <a:pt x="176" y="802"/>
                  </a:lnTo>
                  <a:lnTo>
                    <a:pt x="172" y="802"/>
                  </a:lnTo>
                  <a:lnTo>
                    <a:pt x="167" y="793"/>
                  </a:lnTo>
                  <a:lnTo>
                    <a:pt x="163" y="784"/>
                  </a:lnTo>
                  <a:lnTo>
                    <a:pt x="163" y="775"/>
                  </a:lnTo>
                  <a:lnTo>
                    <a:pt x="88" y="76"/>
                  </a:lnTo>
                  <a:lnTo>
                    <a:pt x="88" y="67"/>
                  </a:lnTo>
                  <a:lnTo>
                    <a:pt x="84" y="58"/>
                  </a:lnTo>
                  <a:lnTo>
                    <a:pt x="84" y="53"/>
                  </a:lnTo>
                  <a:lnTo>
                    <a:pt x="75" y="49"/>
                  </a:lnTo>
                  <a:lnTo>
                    <a:pt x="66" y="44"/>
                  </a:lnTo>
                  <a:lnTo>
                    <a:pt x="53" y="44"/>
                  </a:lnTo>
                  <a:lnTo>
                    <a:pt x="35" y="40"/>
                  </a:lnTo>
                  <a:lnTo>
                    <a:pt x="22" y="40"/>
                  </a:lnTo>
                  <a:lnTo>
                    <a:pt x="13" y="40"/>
                  </a:lnTo>
                  <a:lnTo>
                    <a:pt x="9" y="40"/>
                  </a:lnTo>
                  <a:lnTo>
                    <a:pt x="4" y="31"/>
                  </a:lnTo>
                  <a:lnTo>
                    <a:pt x="0" y="26"/>
                  </a:lnTo>
                  <a:lnTo>
                    <a:pt x="4" y="13"/>
                  </a:lnTo>
                  <a:lnTo>
                    <a:pt x="4" y="9"/>
                  </a:lnTo>
                  <a:lnTo>
                    <a:pt x="13" y="4"/>
                  </a:lnTo>
                  <a:lnTo>
                    <a:pt x="18" y="4"/>
                  </a:lnTo>
                  <a:lnTo>
                    <a:pt x="22" y="0"/>
                  </a:lnTo>
                  <a:lnTo>
                    <a:pt x="84" y="4"/>
                  </a:lnTo>
                  <a:lnTo>
                    <a:pt x="141" y="9"/>
                  </a:lnTo>
                  <a:lnTo>
                    <a:pt x="189" y="4"/>
                  </a:lnTo>
                  <a:lnTo>
                    <a:pt x="242" y="4"/>
                  </a:lnTo>
                  <a:lnTo>
                    <a:pt x="286" y="0"/>
                  </a:lnTo>
                  <a:lnTo>
                    <a:pt x="295" y="4"/>
                  </a:lnTo>
                  <a:lnTo>
                    <a:pt x="299" y="9"/>
                  </a:lnTo>
                  <a:lnTo>
                    <a:pt x="304" y="13"/>
                  </a:lnTo>
                  <a:lnTo>
                    <a:pt x="304" y="18"/>
                  </a:lnTo>
                  <a:lnTo>
                    <a:pt x="304" y="26"/>
                  </a:lnTo>
                  <a:lnTo>
                    <a:pt x="299" y="35"/>
                  </a:lnTo>
                  <a:lnTo>
                    <a:pt x="295" y="40"/>
                  </a:lnTo>
                  <a:lnTo>
                    <a:pt x="290" y="40"/>
                  </a:lnTo>
                  <a:lnTo>
                    <a:pt x="282" y="40"/>
                  </a:lnTo>
                  <a:lnTo>
                    <a:pt x="277" y="40"/>
                  </a:lnTo>
                  <a:lnTo>
                    <a:pt x="264" y="44"/>
                  </a:lnTo>
                  <a:lnTo>
                    <a:pt x="242" y="44"/>
                  </a:lnTo>
                  <a:lnTo>
                    <a:pt x="220" y="49"/>
                  </a:lnTo>
                  <a:lnTo>
                    <a:pt x="202" y="58"/>
                  </a:lnTo>
                  <a:lnTo>
                    <a:pt x="194" y="76"/>
                  </a:lnTo>
                  <a:lnTo>
                    <a:pt x="198" y="76"/>
                  </a:lnTo>
                  <a:lnTo>
                    <a:pt x="198" y="80"/>
                  </a:lnTo>
                  <a:lnTo>
                    <a:pt x="198" y="89"/>
                  </a:lnTo>
                  <a:lnTo>
                    <a:pt x="198" y="94"/>
                  </a:lnTo>
                  <a:lnTo>
                    <a:pt x="260" y="649"/>
                  </a:lnTo>
                  <a:lnTo>
                    <a:pt x="568" y="134"/>
                  </a:lnTo>
                  <a:lnTo>
                    <a:pt x="563" y="103"/>
                  </a:lnTo>
                  <a:lnTo>
                    <a:pt x="559" y="76"/>
                  </a:lnTo>
                  <a:lnTo>
                    <a:pt x="559" y="62"/>
                  </a:lnTo>
                  <a:lnTo>
                    <a:pt x="559" y="58"/>
                  </a:lnTo>
                  <a:lnTo>
                    <a:pt x="554" y="53"/>
                  </a:lnTo>
                  <a:lnTo>
                    <a:pt x="546" y="49"/>
                  </a:lnTo>
                  <a:lnTo>
                    <a:pt x="537" y="44"/>
                  </a:lnTo>
                  <a:lnTo>
                    <a:pt x="524" y="44"/>
                  </a:lnTo>
                  <a:lnTo>
                    <a:pt x="502" y="40"/>
                  </a:lnTo>
                  <a:lnTo>
                    <a:pt x="493" y="40"/>
                  </a:lnTo>
                  <a:lnTo>
                    <a:pt x="484" y="40"/>
                  </a:lnTo>
                  <a:lnTo>
                    <a:pt x="480" y="40"/>
                  </a:lnTo>
                  <a:lnTo>
                    <a:pt x="475" y="35"/>
                  </a:lnTo>
                  <a:lnTo>
                    <a:pt x="471" y="26"/>
                  </a:lnTo>
                  <a:lnTo>
                    <a:pt x="475" y="18"/>
                  </a:lnTo>
                  <a:lnTo>
                    <a:pt x="475" y="9"/>
                  </a:lnTo>
                  <a:lnTo>
                    <a:pt x="480" y="4"/>
                  </a:lnTo>
                  <a:lnTo>
                    <a:pt x="488" y="4"/>
                  </a:lnTo>
                  <a:lnTo>
                    <a:pt x="493" y="0"/>
                  </a:lnTo>
                  <a:lnTo>
                    <a:pt x="49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Rectangle 75"/>
            <p:cNvSpPr>
              <a:spLocks noChangeArrowheads="1"/>
            </p:cNvSpPr>
            <p:nvPr/>
          </p:nvSpPr>
          <p:spPr bwMode="auto">
            <a:xfrm>
              <a:off x="13341" y="2803"/>
              <a:ext cx="2125" cy="80"/>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76"/>
            <p:cNvSpPr>
              <a:spLocks noEditPoints="1"/>
            </p:cNvSpPr>
            <p:nvPr/>
          </p:nvSpPr>
          <p:spPr bwMode="auto">
            <a:xfrm>
              <a:off x="13666" y="3161"/>
              <a:ext cx="643" cy="838"/>
            </a:xfrm>
            <a:custGeom>
              <a:avLst/>
              <a:gdLst/>
              <a:ahLst/>
              <a:cxnLst>
                <a:cxn ang="0">
                  <a:pos x="295" y="332"/>
                </a:cxn>
                <a:cxn ang="0">
                  <a:pos x="207" y="385"/>
                </a:cxn>
                <a:cxn ang="0">
                  <a:pos x="150" y="453"/>
                </a:cxn>
                <a:cxn ang="0">
                  <a:pos x="128" y="511"/>
                </a:cxn>
                <a:cxn ang="0">
                  <a:pos x="106" y="592"/>
                </a:cxn>
                <a:cxn ang="0">
                  <a:pos x="97" y="668"/>
                </a:cxn>
                <a:cxn ang="0">
                  <a:pos x="106" y="717"/>
                </a:cxn>
                <a:cxn ang="0">
                  <a:pos x="146" y="775"/>
                </a:cxn>
                <a:cxn ang="0">
                  <a:pos x="238" y="802"/>
                </a:cxn>
                <a:cxn ang="0">
                  <a:pos x="304" y="789"/>
                </a:cxn>
                <a:cxn ang="0">
                  <a:pos x="405" y="722"/>
                </a:cxn>
                <a:cxn ang="0">
                  <a:pos x="467" y="614"/>
                </a:cxn>
                <a:cxn ang="0">
                  <a:pos x="498" y="515"/>
                </a:cxn>
                <a:cxn ang="0">
                  <a:pos x="498" y="444"/>
                </a:cxn>
                <a:cxn ang="0">
                  <a:pos x="467" y="377"/>
                </a:cxn>
                <a:cxn ang="0">
                  <a:pos x="401" y="332"/>
                </a:cxn>
                <a:cxn ang="0">
                  <a:pos x="370" y="0"/>
                </a:cxn>
                <a:cxn ang="0">
                  <a:pos x="506" y="36"/>
                </a:cxn>
                <a:cxn ang="0">
                  <a:pos x="608" y="139"/>
                </a:cxn>
                <a:cxn ang="0">
                  <a:pos x="643" y="305"/>
                </a:cxn>
                <a:cxn ang="0">
                  <a:pos x="630" y="421"/>
                </a:cxn>
                <a:cxn ang="0">
                  <a:pos x="586" y="565"/>
                </a:cxn>
                <a:cxn ang="0">
                  <a:pos x="506" y="695"/>
                </a:cxn>
                <a:cxn ang="0">
                  <a:pos x="388" y="798"/>
                </a:cxn>
                <a:cxn ang="0">
                  <a:pos x="238" y="838"/>
                </a:cxn>
                <a:cxn ang="0">
                  <a:pos x="110" y="807"/>
                </a:cxn>
                <a:cxn ang="0">
                  <a:pos x="36" y="744"/>
                </a:cxn>
                <a:cxn ang="0">
                  <a:pos x="5" y="663"/>
                </a:cxn>
                <a:cxn ang="0">
                  <a:pos x="5" y="583"/>
                </a:cxn>
                <a:cxn ang="0">
                  <a:pos x="22" y="515"/>
                </a:cxn>
                <a:cxn ang="0">
                  <a:pos x="110" y="394"/>
                </a:cxn>
                <a:cxn ang="0">
                  <a:pos x="260" y="305"/>
                </a:cxn>
                <a:cxn ang="0">
                  <a:pos x="405" y="300"/>
                </a:cxn>
                <a:cxn ang="0">
                  <a:pos x="484" y="350"/>
                </a:cxn>
                <a:cxn ang="0">
                  <a:pos x="524" y="426"/>
                </a:cxn>
                <a:cxn ang="0">
                  <a:pos x="537" y="368"/>
                </a:cxn>
                <a:cxn ang="0">
                  <a:pos x="550" y="282"/>
                </a:cxn>
                <a:cxn ang="0">
                  <a:pos x="542" y="175"/>
                </a:cxn>
                <a:cxn ang="0">
                  <a:pos x="489" y="76"/>
                </a:cxn>
                <a:cxn ang="0">
                  <a:pos x="410" y="36"/>
                </a:cxn>
                <a:cxn ang="0">
                  <a:pos x="344" y="32"/>
                </a:cxn>
                <a:cxn ang="0">
                  <a:pos x="273" y="49"/>
                </a:cxn>
                <a:cxn ang="0">
                  <a:pos x="198" y="117"/>
                </a:cxn>
                <a:cxn ang="0">
                  <a:pos x="220" y="121"/>
                </a:cxn>
                <a:cxn ang="0">
                  <a:pos x="234" y="135"/>
                </a:cxn>
                <a:cxn ang="0">
                  <a:pos x="242" y="161"/>
                </a:cxn>
                <a:cxn ang="0">
                  <a:pos x="234" y="188"/>
                </a:cxn>
                <a:cxn ang="0">
                  <a:pos x="212" y="211"/>
                </a:cxn>
                <a:cxn ang="0">
                  <a:pos x="176" y="220"/>
                </a:cxn>
                <a:cxn ang="0">
                  <a:pos x="150" y="215"/>
                </a:cxn>
                <a:cxn ang="0">
                  <a:pos x="137" y="202"/>
                </a:cxn>
                <a:cxn ang="0">
                  <a:pos x="132" y="188"/>
                </a:cxn>
                <a:cxn ang="0">
                  <a:pos x="137" y="161"/>
                </a:cxn>
                <a:cxn ang="0">
                  <a:pos x="168" y="94"/>
                </a:cxn>
                <a:cxn ang="0">
                  <a:pos x="242" y="27"/>
                </a:cxn>
                <a:cxn ang="0">
                  <a:pos x="370" y="0"/>
                </a:cxn>
              </a:cxnLst>
              <a:rect l="0" t="0" r="r" b="b"/>
              <a:pathLst>
                <a:path w="643" h="838">
                  <a:moveTo>
                    <a:pt x="352" y="323"/>
                  </a:moveTo>
                  <a:lnTo>
                    <a:pt x="295" y="332"/>
                  </a:lnTo>
                  <a:lnTo>
                    <a:pt x="247" y="354"/>
                  </a:lnTo>
                  <a:lnTo>
                    <a:pt x="207" y="385"/>
                  </a:lnTo>
                  <a:lnTo>
                    <a:pt x="176" y="417"/>
                  </a:lnTo>
                  <a:lnTo>
                    <a:pt x="150" y="453"/>
                  </a:lnTo>
                  <a:lnTo>
                    <a:pt x="137" y="484"/>
                  </a:lnTo>
                  <a:lnTo>
                    <a:pt x="128" y="511"/>
                  </a:lnTo>
                  <a:lnTo>
                    <a:pt x="119" y="547"/>
                  </a:lnTo>
                  <a:lnTo>
                    <a:pt x="106" y="592"/>
                  </a:lnTo>
                  <a:lnTo>
                    <a:pt x="102" y="632"/>
                  </a:lnTo>
                  <a:lnTo>
                    <a:pt x="97" y="668"/>
                  </a:lnTo>
                  <a:lnTo>
                    <a:pt x="97" y="690"/>
                  </a:lnTo>
                  <a:lnTo>
                    <a:pt x="106" y="717"/>
                  </a:lnTo>
                  <a:lnTo>
                    <a:pt x="119" y="748"/>
                  </a:lnTo>
                  <a:lnTo>
                    <a:pt x="146" y="775"/>
                  </a:lnTo>
                  <a:lnTo>
                    <a:pt x="185" y="793"/>
                  </a:lnTo>
                  <a:lnTo>
                    <a:pt x="238" y="802"/>
                  </a:lnTo>
                  <a:lnTo>
                    <a:pt x="238" y="802"/>
                  </a:lnTo>
                  <a:lnTo>
                    <a:pt x="304" y="789"/>
                  </a:lnTo>
                  <a:lnTo>
                    <a:pt x="357" y="762"/>
                  </a:lnTo>
                  <a:lnTo>
                    <a:pt x="405" y="722"/>
                  </a:lnTo>
                  <a:lnTo>
                    <a:pt x="440" y="668"/>
                  </a:lnTo>
                  <a:lnTo>
                    <a:pt x="467" y="614"/>
                  </a:lnTo>
                  <a:lnTo>
                    <a:pt x="484" y="565"/>
                  </a:lnTo>
                  <a:lnTo>
                    <a:pt x="498" y="515"/>
                  </a:lnTo>
                  <a:lnTo>
                    <a:pt x="502" y="480"/>
                  </a:lnTo>
                  <a:lnTo>
                    <a:pt x="498" y="444"/>
                  </a:lnTo>
                  <a:lnTo>
                    <a:pt x="484" y="408"/>
                  </a:lnTo>
                  <a:lnTo>
                    <a:pt x="467" y="377"/>
                  </a:lnTo>
                  <a:lnTo>
                    <a:pt x="440" y="350"/>
                  </a:lnTo>
                  <a:lnTo>
                    <a:pt x="401" y="332"/>
                  </a:lnTo>
                  <a:lnTo>
                    <a:pt x="352" y="323"/>
                  </a:lnTo>
                  <a:close/>
                  <a:moveTo>
                    <a:pt x="370" y="0"/>
                  </a:moveTo>
                  <a:lnTo>
                    <a:pt x="440" y="9"/>
                  </a:lnTo>
                  <a:lnTo>
                    <a:pt x="506" y="36"/>
                  </a:lnTo>
                  <a:lnTo>
                    <a:pt x="564" y="81"/>
                  </a:lnTo>
                  <a:lnTo>
                    <a:pt x="608" y="139"/>
                  </a:lnTo>
                  <a:lnTo>
                    <a:pt x="634" y="215"/>
                  </a:lnTo>
                  <a:lnTo>
                    <a:pt x="643" y="305"/>
                  </a:lnTo>
                  <a:lnTo>
                    <a:pt x="643" y="359"/>
                  </a:lnTo>
                  <a:lnTo>
                    <a:pt x="630" y="421"/>
                  </a:lnTo>
                  <a:lnTo>
                    <a:pt x="612" y="493"/>
                  </a:lnTo>
                  <a:lnTo>
                    <a:pt x="586" y="565"/>
                  </a:lnTo>
                  <a:lnTo>
                    <a:pt x="550" y="632"/>
                  </a:lnTo>
                  <a:lnTo>
                    <a:pt x="506" y="695"/>
                  </a:lnTo>
                  <a:lnTo>
                    <a:pt x="454" y="753"/>
                  </a:lnTo>
                  <a:lnTo>
                    <a:pt x="388" y="798"/>
                  </a:lnTo>
                  <a:lnTo>
                    <a:pt x="317" y="825"/>
                  </a:lnTo>
                  <a:lnTo>
                    <a:pt x="238" y="838"/>
                  </a:lnTo>
                  <a:lnTo>
                    <a:pt x="168" y="829"/>
                  </a:lnTo>
                  <a:lnTo>
                    <a:pt x="110" y="807"/>
                  </a:lnTo>
                  <a:lnTo>
                    <a:pt x="66" y="780"/>
                  </a:lnTo>
                  <a:lnTo>
                    <a:pt x="36" y="744"/>
                  </a:lnTo>
                  <a:lnTo>
                    <a:pt x="14" y="704"/>
                  </a:lnTo>
                  <a:lnTo>
                    <a:pt x="5" y="663"/>
                  </a:lnTo>
                  <a:lnTo>
                    <a:pt x="0" y="627"/>
                  </a:lnTo>
                  <a:lnTo>
                    <a:pt x="5" y="583"/>
                  </a:lnTo>
                  <a:lnTo>
                    <a:pt x="14" y="542"/>
                  </a:lnTo>
                  <a:lnTo>
                    <a:pt x="22" y="515"/>
                  </a:lnTo>
                  <a:lnTo>
                    <a:pt x="58" y="453"/>
                  </a:lnTo>
                  <a:lnTo>
                    <a:pt x="110" y="394"/>
                  </a:lnTo>
                  <a:lnTo>
                    <a:pt x="176" y="341"/>
                  </a:lnTo>
                  <a:lnTo>
                    <a:pt x="260" y="305"/>
                  </a:lnTo>
                  <a:lnTo>
                    <a:pt x="352" y="291"/>
                  </a:lnTo>
                  <a:lnTo>
                    <a:pt x="405" y="300"/>
                  </a:lnTo>
                  <a:lnTo>
                    <a:pt x="449" y="323"/>
                  </a:lnTo>
                  <a:lnTo>
                    <a:pt x="484" y="350"/>
                  </a:lnTo>
                  <a:lnTo>
                    <a:pt x="506" y="390"/>
                  </a:lnTo>
                  <a:lnTo>
                    <a:pt x="524" y="426"/>
                  </a:lnTo>
                  <a:lnTo>
                    <a:pt x="524" y="426"/>
                  </a:lnTo>
                  <a:lnTo>
                    <a:pt x="537" y="368"/>
                  </a:lnTo>
                  <a:lnTo>
                    <a:pt x="546" y="323"/>
                  </a:lnTo>
                  <a:lnTo>
                    <a:pt x="550" y="282"/>
                  </a:lnTo>
                  <a:lnTo>
                    <a:pt x="550" y="247"/>
                  </a:lnTo>
                  <a:lnTo>
                    <a:pt x="542" y="175"/>
                  </a:lnTo>
                  <a:lnTo>
                    <a:pt x="520" y="121"/>
                  </a:lnTo>
                  <a:lnTo>
                    <a:pt x="489" y="76"/>
                  </a:lnTo>
                  <a:lnTo>
                    <a:pt x="449" y="49"/>
                  </a:lnTo>
                  <a:lnTo>
                    <a:pt x="410" y="36"/>
                  </a:lnTo>
                  <a:lnTo>
                    <a:pt x="366" y="32"/>
                  </a:lnTo>
                  <a:lnTo>
                    <a:pt x="344" y="32"/>
                  </a:lnTo>
                  <a:lnTo>
                    <a:pt x="313" y="36"/>
                  </a:lnTo>
                  <a:lnTo>
                    <a:pt x="273" y="49"/>
                  </a:lnTo>
                  <a:lnTo>
                    <a:pt x="234" y="76"/>
                  </a:lnTo>
                  <a:lnTo>
                    <a:pt x="198" y="117"/>
                  </a:lnTo>
                  <a:lnTo>
                    <a:pt x="207" y="117"/>
                  </a:lnTo>
                  <a:lnTo>
                    <a:pt x="220" y="121"/>
                  </a:lnTo>
                  <a:lnTo>
                    <a:pt x="229" y="126"/>
                  </a:lnTo>
                  <a:lnTo>
                    <a:pt x="234" y="135"/>
                  </a:lnTo>
                  <a:lnTo>
                    <a:pt x="238" y="148"/>
                  </a:lnTo>
                  <a:lnTo>
                    <a:pt x="242" y="161"/>
                  </a:lnTo>
                  <a:lnTo>
                    <a:pt x="238" y="175"/>
                  </a:lnTo>
                  <a:lnTo>
                    <a:pt x="234" y="188"/>
                  </a:lnTo>
                  <a:lnTo>
                    <a:pt x="225" y="202"/>
                  </a:lnTo>
                  <a:lnTo>
                    <a:pt x="212" y="211"/>
                  </a:lnTo>
                  <a:lnTo>
                    <a:pt x="198" y="220"/>
                  </a:lnTo>
                  <a:lnTo>
                    <a:pt x="176" y="220"/>
                  </a:lnTo>
                  <a:lnTo>
                    <a:pt x="163" y="220"/>
                  </a:lnTo>
                  <a:lnTo>
                    <a:pt x="150" y="215"/>
                  </a:lnTo>
                  <a:lnTo>
                    <a:pt x="146" y="211"/>
                  </a:lnTo>
                  <a:lnTo>
                    <a:pt x="137" y="202"/>
                  </a:lnTo>
                  <a:lnTo>
                    <a:pt x="137" y="193"/>
                  </a:lnTo>
                  <a:lnTo>
                    <a:pt x="132" y="188"/>
                  </a:lnTo>
                  <a:lnTo>
                    <a:pt x="132" y="179"/>
                  </a:lnTo>
                  <a:lnTo>
                    <a:pt x="137" y="161"/>
                  </a:lnTo>
                  <a:lnTo>
                    <a:pt x="150" y="130"/>
                  </a:lnTo>
                  <a:lnTo>
                    <a:pt x="168" y="94"/>
                  </a:lnTo>
                  <a:lnTo>
                    <a:pt x="198" y="58"/>
                  </a:lnTo>
                  <a:lnTo>
                    <a:pt x="242" y="27"/>
                  </a:lnTo>
                  <a:lnTo>
                    <a:pt x="295" y="5"/>
                  </a:lnTo>
                  <a:lnTo>
                    <a:pt x="3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Rectangle 77"/>
            <p:cNvSpPr>
              <a:spLocks noChangeArrowheads="1"/>
            </p:cNvSpPr>
            <p:nvPr/>
          </p:nvSpPr>
          <p:spPr bwMode="auto">
            <a:xfrm>
              <a:off x="14612" y="3004"/>
              <a:ext cx="449" cy="45"/>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78"/>
            <p:cNvSpPr>
              <a:spLocks noEditPoints="1"/>
            </p:cNvSpPr>
            <p:nvPr/>
          </p:nvSpPr>
          <p:spPr bwMode="auto">
            <a:xfrm>
              <a:off x="14423" y="3184"/>
              <a:ext cx="651" cy="1026"/>
            </a:xfrm>
            <a:custGeom>
              <a:avLst/>
              <a:gdLst/>
              <a:ahLst/>
              <a:cxnLst>
                <a:cxn ang="0">
                  <a:pos x="401" y="318"/>
                </a:cxn>
                <a:cxn ang="0">
                  <a:pos x="361" y="757"/>
                </a:cxn>
                <a:cxn ang="0">
                  <a:pos x="475" y="690"/>
                </a:cxn>
                <a:cxn ang="0">
                  <a:pos x="541" y="586"/>
                </a:cxn>
                <a:cxn ang="0">
                  <a:pos x="568" y="479"/>
                </a:cxn>
                <a:cxn ang="0">
                  <a:pos x="533" y="376"/>
                </a:cxn>
                <a:cxn ang="0">
                  <a:pos x="449" y="327"/>
                </a:cxn>
                <a:cxn ang="0">
                  <a:pos x="361" y="318"/>
                </a:cxn>
                <a:cxn ang="0">
                  <a:pos x="220" y="362"/>
                </a:cxn>
                <a:cxn ang="0">
                  <a:pos x="132" y="452"/>
                </a:cxn>
                <a:cxn ang="0">
                  <a:pos x="88" y="560"/>
                </a:cxn>
                <a:cxn ang="0">
                  <a:pos x="88" y="667"/>
                </a:cxn>
                <a:cxn ang="0">
                  <a:pos x="150" y="743"/>
                </a:cxn>
                <a:cxn ang="0">
                  <a:pos x="247" y="770"/>
                </a:cxn>
                <a:cxn ang="0">
                  <a:pos x="361" y="318"/>
                </a:cxn>
                <a:cxn ang="0">
                  <a:pos x="475" y="13"/>
                </a:cxn>
                <a:cxn ang="0">
                  <a:pos x="475" y="13"/>
                </a:cxn>
                <a:cxn ang="0">
                  <a:pos x="458" y="0"/>
                </a:cxn>
                <a:cxn ang="0">
                  <a:pos x="471" y="0"/>
                </a:cxn>
                <a:cxn ang="0">
                  <a:pos x="475" y="13"/>
                </a:cxn>
                <a:cxn ang="0">
                  <a:pos x="484" y="300"/>
                </a:cxn>
                <a:cxn ang="0">
                  <a:pos x="603" y="371"/>
                </a:cxn>
                <a:cxn ang="0">
                  <a:pos x="651" y="497"/>
                </a:cxn>
                <a:cxn ang="0">
                  <a:pos x="599" y="645"/>
                </a:cxn>
                <a:cxn ang="0">
                  <a:pos x="462" y="757"/>
                </a:cxn>
                <a:cxn ang="0">
                  <a:pos x="282" y="802"/>
                </a:cxn>
                <a:cxn ang="0">
                  <a:pos x="229" y="1012"/>
                </a:cxn>
                <a:cxn ang="0">
                  <a:pos x="220" y="1021"/>
                </a:cxn>
                <a:cxn ang="0">
                  <a:pos x="207" y="1026"/>
                </a:cxn>
                <a:cxn ang="0">
                  <a:pos x="198" y="1021"/>
                </a:cxn>
                <a:cxn ang="0">
                  <a:pos x="189" y="1008"/>
                </a:cxn>
                <a:cxn ang="0">
                  <a:pos x="203" y="958"/>
                </a:cxn>
                <a:cxn ang="0">
                  <a:pos x="242" y="802"/>
                </a:cxn>
                <a:cxn ang="0">
                  <a:pos x="123" y="775"/>
                </a:cxn>
                <a:cxn ang="0">
                  <a:pos x="35" y="703"/>
                </a:cxn>
                <a:cxn ang="0">
                  <a:pos x="0" y="591"/>
                </a:cxn>
                <a:cxn ang="0">
                  <a:pos x="53" y="448"/>
                </a:cxn>
                <a:cxn ang="0">
                  <a:pos x="185" y="336"/>
                </a:cxn>
                <a:cxn ang="0">
                  <a:pos x="370" y="286"/>
                </a:cxn>
                <a:cxn ang="0">
                  <a:pos x="436" y="13"/>
                </a:cxn>
                <a:cxn ang="0">
                  <a:pos x="445" y="0"/>
                </a:cxn>
              </a:cxnLst>
              <a:rect l="0" t="0" r="r" b="b"/>
              <a:pathLst>
                <a:path w="651" h="1026">
                  <a:moveTo>
                    <a:pt x="401" y="318"/>
                  </a:moveTo>
                  <a:lnTo>
                    <a:pt x="401" y="318"/>
                  </a:lnTo>
                  <a:lnTo>
                    <a:pt x="286" y="770"/>
                  </a:lnTo>
                  <a:lnTo>
                    <a:pt x="361" y="757"/>
                  </a:lnTo>
                  <a:lnTo>
                    <a:pt x="423" y="725"/>
                  </a:lnTo>
                  <a:lnTo>
                    <a:pt x="475" y="690"/>
                  </a:lnTo>
                  <a:lnTo>
                    <a:pt x="515" y="640"/>
                  </a:lnTo>
                  <a:lnTo>
                    <a:pt x="541" y="586"/>
                  </a:lnTo>
                  <a:lnTo>
                    <a:pt x="559" y="533"/>
                  </a:lnTo>
                  <a:lnTo>
                    <a:pt x="568" y="479"/>
                  </a:lnTo>
                  <a:lnTo>
                    <a:pt x="559" y="421"/>
                  </a:lnTo>
                  <a:lnTo>
                    <a:pt x="533" y="376"/>
                  </a:lnTo>
                  <a:lnTo>
                    <a:pt x="497" y="345"/>
                  </a:lnTo>
                  <a:lnTo>
                    <a:pt x="449" y="327"/>
                  </a:lnTo>
                  <a:lnTo>
                    <a:pt x="401" y="318"/>
                  </a:lnTo>
                  <a:close/>
                  <a:moveTo>
                    <a:pt x="361" y="318"/>
                  </a:moveTo>
                  <a:lnTo>
                    <a:pt x="286" y="336"/>
                  </a:lnTo>
                  <a:lnTo>
                    <a:pt x="220" y="362"/>
                  </a:lnTo>
                  <a:lnTo>
                    <a:pt x="172" y="403"/>
                  </a:lnTo>
                  <a:lnTo>
                    <a:pt x="132" y="452"/>
                  </a:lnTo>
                  <a:lnTo>
                    <a:pt x="101" y="506"/>
                  </a:lnTo>
                  <a:lnTo>
                    <a:pt x="88" y="560"/>
                  </a:lnTo>
                  <a:lnTo>
                    <a:pt x="79" y="609"/>
                  </a:lnTo>
                  <a:lnTo>
                    <a:pt x="88" y="667"/>
                  </a:lnTo>
                  <a:lnTo>
                    <a:pt x="115" y="712"/>
                  </a:lnTo>
                  <a:lnTo>
                    <a:pt x="150" y="743"/>
                  </a:lnTo>
                  <a:lnTo>
                    <a:pt x="198" y="761"/>
                  </a:lnTo>
                  <a:lnTo>
                    <a:pt x="247" y="770"/>
                  </a:lnTo>
                  <a:lnTo>
                    <a:pt x="247" y="770"/>
                  </a:lnTo>
                  <a:lnTo>
                    <a:pt x="361" y="318"/>
                  </a:lnTo>
                  <a:close/>
                  <a:moveTo>
                    <a:pt x="475" y="13"/>
                  </a:moveTo>
                  <a:lnTo>
                    <a:pt x="475" y="13"/>
                  </a:lnTo>
                  <a:lnTo>
                    <a:pt x="475" y="13"/>
                  </a:lnTo>
                  <a:lnTo>
                    <a:pt x="475" y="13"/>
                  </a:lnTo>
                  <a:close/>
                  <a:moveTo>
                    <a:pt x="453" y="0"/>
                  </a:moveTo>
                  <a:lnTo>
                    <a:pt x="458" y="0"/>
                  </a:lnTo>
                  <a:lnTo>
                    <a:pt x="462" y="0"/>
                  </a:lnTo>
                  <a:lnTo>
                    <a:pt x="471" y="0"/>
                  </a:lnTo>
                  <a:lnTo>
                    <a:pt x="475" y="4"/>
                  </a:lnTo>
                  <a:lnTo>
                    <a:pt x="475" y="13"/>
                  </a:lnTo>
                  <a:lnTo>
                    <a:pt x="409" y="286"/>
                  </a:lnTo>
                  <a:lnTo>
                    <a:pt x="484" y="300"/>
                  </a:lnTo>
                  <a:lnTo>
                    <a:pt x="550" y="327"/>
                  </a:lnTo>
                  <a:lnTo>
                    <a:pt x="603" y="371"/>
                  </a:lnTo>
                  <a:lnTo>
                    <a:pt x="638" y="430"/>
                  </a:lnTo>
                  <a:lnTo>
                    <a:pt x="651" y="497"/>
                  </a:lnTo>
                  <a:lnTo>
                    <a:pt x="634" y="573"/>
                  </a:lnTo>
                  <a:lnTo>
                    <a:pt x="599" y="645"/>
                  </a:lnTo>
                  <a:lnTo>
                    <a:pt x="537" y="707"/>
                  </a:lnTo>
                  <a:lnTo>
                    <a:pt x="462" y="757"/>
                  </a:lnTo>
                  <a:lnTo>
                    <a:pt x="374" y="788"/>
                  </a:lnTo>
                  <a:lnTo>
                    <a:pt x="282" y="802"/>
                  </a:lnTo>
                  <a:lnTo>
                    <a:pt x="233" y="994"/>
                  </a:lnTo>
                  <a:lnTo>
                    <a:pt x="229" y="1012"/>
                  </a:lnTo>
                  <a:lnTo>
                    <a:pt x="225" y="1017"/>
                  </a:lnTo>
                  <a:lnTo>
                    <a:pt x="220" y="1021"/>
                  </a:lnTo>
                  <a:lnTo>
                    <a:pt x="207" y="1026"/>
                  </a:lnTo>
                  <a:lnTo>
                    <a:pt x="207" y="1026"/>
                  </a:lnTo>
                  <a:lnTo>
                    <a:pt x="203" y="1021"/>
                  </a:lnTo>
                  <a:lnTo>
                    <a:pt x="198" y="1021"/>
                  </a:lnTo>
                  <a:lnTo>
                    <a:pt x="194" y="1017"/>
                  </a:lnTo>
                  <a:lnTo>
                    <a:pt x="189" y="1008"/>
                  </a:lnTo>
                  <a:lnTo>
                    <a:pt x="194" y="994"/>
                  </a:lnTo>
                  <a:lnTo>
                    <a:pt x="203" y="958"/>
                  </a:lnTo>
                  <a:lnTo>
                    <a:pt x="216" y="909"/>
                  </a:lnTo>
                  <a:lnTo>
                    <a:pt x="242" y="802"/>
                  </a:lnTo>
                  <a:lnTo>
                    <a:pt x="181" y="793"/>
                  </a:lnTo>
                  <a:lnTo>
                    <a:pt x="123" y="775"/>
                  </a:lnTo>
                  <a:lnTo>
                    <a:pt x="75" y="743"/>
                  </a:lnTo>
                  <a:lnTo>
                    <a:pt x="35" y="703"/>
                  </a:lnTo>
                  <a:lnTo>
                    <a:pt x="9" y="654"/>
                  </a:lnTo>
                  <a:lnTo>
                    <a:pt x="0" y="591"/>
                  </a:lnTo>
                  <a:lnTo>
                    <a:pt x="13" y="515"/>
                  </a:lnTo>
                  <a:lnTo>
                    <a:pt x="53" y="448"/>
                  </a:lnTo>
                  <a:lnTo>
                    <a:pt x="110" y="385"/>
                  </a:lnTo>
                  <a:lnTo>
                    <a:pt x="185" y="336"/>
                  </a:lnTo>
                  <a:lnTo>
                    <a:pt x="273" y="300"/>
                  </a:lnTo>
                  <a:lnTo>
                    <a:pt x="370" y="286"/>
                  </a:lnTo>
                  <a:lnTo>
                    <a:pt x="431" y="22"/>
                  </a:lnTo>
                  <a:lnTo>
                    <a:pt x="436" y="13"/>
                  </a:lnTo>
                  <a:lnTo>
                    <a:pt x="440" y="4"/>
                  </a:lnTo>
                  <a:lnTo>
                    <a:pt x="445" y="0"/>
                  </a:lnTo>
                  <a:lnTo>
                    <a:pt x="45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76" name="Group 4"/>
          <p:cNvGrpSpPr>
            <a:grpSpLocks noChangeAspect="1"/>
          </p:cNvGrpSpPr>
          <p:nvPr>
            <p:custDataLst>
              <p:tags r:id="rId3"/>
            </p:custDataLst>
          </p:nvPr>
        </p:nvGrpSpPr>
        <p:grpSpPr bwMode="auto">
          <a:xfrm>
            <a:off x="5257800" y="1371600"/>
            <a:ext cx="2251187" cy="800100"/>
            <a:chOff x="3473" y="932"/>
            <a:chExt cx="6522" cy="2318"/>
          </a:xfrm>
        </p:grpSpPr>
        <p:sp>
          <p:nvSpPr>
            <p:cNvPr id="3078" name="Freeform 6"/>
            <p:cNvSpPr>
              <a:spLocks noEditPoints="1"/>
            </p:cNvSpPr>
            <p:nvPr/>
          </p:nvSpPr>
          <p:spPr bwMode="auto">
            <a:xfrm>
              <a:off x="3520" y="932"/>
              <a:ext cx="580" cy="778"/>
            </a:xfrm>
            <a:custGeom>
              <a:avLst/>
              <a:gdLst/>
              <a:ahLst/>
              <a:cxnLst>
                <a:cxn ang="0">
                  <a:pos x="252" y="319"/>
                </a:cxn>
                <a:cxn ang="0">
                  <a:pos x="177" y="379"/>
                </a:cxn>
                <a:cxn ang="0">
                  <a:pos x="124" y="481"/>
                </a:cxn>
                <a:cxn ang="0">
                  <a:pos x="96" y="608"/>
                </a:cxn>
                <a:cxn ang="0">
                  <a:pos x="106" y="704"/>
                </a:cxn>
                <a:cxn ang="0">
                  <a:pos x="155" y="746"/>
                </a:cxn>
                <a:cxn ang="0">
                  <a:pos x="230" y="736"/>
                </a:cxn>
                <a:cxn ang="0">
                  <a:pos x="277" y="706"/>
                </a:cxn>
                <a:cxn ang="0">
                  <a:pos x="326" y="652"/>
                </a:cxn>
                <a:cxn ang="0">
                  <a:pos x="391" y="425"/>
                </a:cxn>
                <a:cxn ang="0">
                  <a:pos x="393" y="407"/>
                </a:cxn>
                <a:cxn ang="0">
                  <a:pos x="381" y="371"/>
                </a:cxn>
                <a:cxn ang="0">
                  <a:pos x="342" y="325"/>
                </a:cxn>
                <a:cxn ang="0">
                  <a:pos x="562" y="0"/>
                </a:cxn>
                <a:cxn ang="0">
                  <a:pos x="576" y="6"/>
                </a:cxn>
                <a:cxn ang="0">
                  <a:pos x="580" y="16"/>
                </a:cxn>
                <a:cxn ang="0">
                  <a:pos x="578" y="26"/>
                </a:cxn>
                <a:cxn ang="0">
                  <a:pos x="576" y="32"/>
                </a:cxn>
                <a:cxn ang="0">
                  <a:pos x="413" y="676"/>
                </a:cxn>
                <a:cxn ang="0">
                  <a:pos x="421" y="734"/>
                </a:cxn>
                <a:cxn ang="0">
                  <a:pos x="472" y="744"/>
                </a:cxn>
                <a:cxn ang="0">
                  <a:pos x="517" y="684"/>
                </a:cxn>
                <a:cxn ang="0">
                  <a:pos x="538" y="614"/>
                </a:cxn>
                <a:cxn ang="0">
                  <a:pos x="558" y="598"/>
                </a:cxn>
                <a:cxn ang="0">
                  <a:pos x="566" y="598"/>
                </a:cxn>
                <a:cxn ang="0">
                  <a:pos x="574" y="606"/>
                </a:cxn>
                <a:cxn ang="0">
                  <a:pos x="570" y="632"/>
                </a:cxn>
                <a:cxn ang="0">
                  <a:pos x="548" y="698"/>
                </a:cxn>
                <a:cxn ang="0">
                  <a:pos x="499" y="764"/>
                </a:cxn>
                <a:cxn ang="0">
                  <a:pos x="434" y="778"/>
                </a:cxn>
                <a:cxn ang="0">
                  <a:pos x="377" y="760"/>
                </a:cxn>
                <a:cxn ang="0">
                  <a:pos x="332" y="702"/>
                </a:cxn>
                <a:cxn ang="0">
                  <a:pos x="216" y="774"/>
                </a:cxn>
                <a:cxn ang="0">
                  <a:pos x="96" y="762"/>
                </a:cxn>
                <a:cxn ang="0">
                  <a:pos x="18" y="680"/>
                </a:cxn>
                <a:cxn ang="0">
                  <a:pos x="6" y="537"/>
                </a:cxn>
                <a:cxn ang="0">
                  <a:pos x="91" y="379"/>
                </a:cxn>
                <a:cxn ang="0">
                  <a:pos x="238" y="289"/>
                </a:cxn>
                <a:cxn ang="0">
                  <a:pos x="362" y="299"/>
                </a:cxn>
                <a:cxn ang="0">
                  <a:pos x="472" y="94"/>
                </a:cxn>
                <a:cxn ang="0">
                  <a:pos x="476" y="74"/>
                </a:cxn>
                <a:cxn ang="0">
                  <a:pos x="474" y="60"/>
                </a:cxn>
                <a:cxn ang="0">
                  <a:pos x="423" y="52"/>
                </a:cxn>
                <a:cxn ang="0">
                  <a:pos x="405" y="52"/>
                </a:cxn>
                <a:cxn ang="0">
                  <a:pos x="393" y="44"/>
                </a:cxn>
                <a:cxn ang="0">
                  <a:pos x="395" y="24"/>
                </a:cxn>
                <a:cxn ang="0">
                  <a:pos x="407" y="14"/>
                </a:cxn>
                <a:cxn ang="0">
                  <a:pos x="417" y="10"/>
                </a:cxn>
                <a:cxn ang="0">
                  <a:pos x="493" y="4"/>
                </a:cxn>
                <a:cxn ang="0">
                  <a:pos x="562" y="0"/>
                </a:cxn>
              </a:cxnLst>
              <a:rect l="0" t="0" r="r" b="b"/>
              <a:pathLst>
                <a:path w="580" h="778">
                  <a:moveTo>
                    <a:pt x="293" y="311"/>
                  </a:moveTo>
                  <a:lnTo>
                    <a:pt x="275" y="313"/>
                  </a:lnTo>
                  <a:lnTo>
                    <a:pt x="252" y="319"/>
                  </a:lnTo>
                  <a:lnTo>
                    <a:pt x="230" y="331"/>
                  </a:lnTo>
                  <a:lnTo>
                    <a:pt x="203" y="351"/>
                  </a:lnTo>
                  <a:lnTo>
                    <a:pt x="177" y="379"/>
                  </a:lnTo>
                  <a:lnTo>
                    <a:pt x="151" y="417"/>
                  </a:lnTo>
                  <a:lnTo>
                    <a:pt x="136" y="445"/>
                  </a:lnTo>
                  <a:lnTo>
                    <a:pt x="124" y="481"/>
                  </a:lnTo>
                  <a:lnTo>
                    <a:pt x="112" y="523"/>
                  </a:lnTo>
                  <a:lnTo>
                    <a:pt x="102" y="566"/>
                  </a:lnTo>
                  <a:lnTo>
                    <a:pt x="96" y="608"/>
                  </a:lnTo>
                  <a:lnTo>
                    <a:pt x="93" y="642"/>
                  </a:lnTo>
                  <a:lnTo>
                    <a:pt x="96" y="676"/>
                  </a:lnTo>
                  <a:lnTo>
                    <a:pt x="106" y="704"/>
                  </a:lnTo>
                  <a:lnTo>
                    <a:pt x="118" y="724"/>
                  </a:lnTo>
                  <a:lnTo>
                    <a:pt x="134" y="738"/>
                  </a:lnTo>
                  <a:lnTo>
                    <a:pt x="155" y="746"/>
                  </a:lnTo>
                  <a:lnTo>
                    <a:pt x="175" y="750"/>
                  </a:lnTo>
                  <a:lnTo>
                    <a:pt x="203" y="746"/>
                  </a:lnTo>
                  <a:lnTo>
                    <a:pt x="230" y="736"/>
                  </a:lnTo>
                  <a:lnTo>
                    <a:pt x="250" y="724"/>
                  </a:lnTo>
                  <a:lnTo>
                    <a:pt x="269" y="714"/>
                  </a:lnTo>
                  <a:lnTo>
                    <a:pt x="277" y="706"/>
                  </a:lnTo>
                  <a:lnTo>
                    <a:pt x="297" y="688"/>
                  </a:lnTo>
                  <a:lnTo>
                    <a:pt x="313" y="670"/>
                  </a:lnTo>
                  <a:lnTo>
                    <a:pt x="326" y="652"/>
                  </a:lnTo>
                  <a:lnTo>
                    <a:pt x="336" y="632"/>
                  </a:lnTo>
                  <a:lnTo>
                    <a:pt x="336" y="632"/>
                  </a:lnTo>
                  <a:lnTo>
                    <a:pt x="391" y="425"/>
                  </a:lnTo>
                  <a:lnTo>
                    <a:pt x="391" y="419"/>
                  </a:lnTo>
                  <a:lnTo>
                    <a:pt x="393" y="413"/>
                  </a:lnTo>
                  <a:lnTo>
                    <a:pt x="393" y="407"/>
                  </a:lnTo>
                  <a:lnTo>
                    <a:pt x="391" y="399"/>
                  </a:lnTo>
                  <a:lnTo>
                    <a:pt x="389" y="387"/>
                  </a:lnTo>
                  <a:lnTo>
                    <a:pt x="381" y="371"/>
                  </a:lnTo>
                  <a:lnTo>
                    <a:pt x="373" y="355"/>
                  </a:lnTo>
                  <a:lnTo>
                    <a:pt x="358" y="339"/>
                  </a:lnTo>
                  <a:lnTo>
                    <a:pt x="342" y="325"/>
                  </a:lnTo>
                  <a:lnTo>
                    <a:pt x="320" y="315"/>
                  </a:lnTo>
                  <a:lnTo>
                    <a:pt x="293" y="311"/>
                  </a:lnTo>
                  <a:close/>
                  <a:moveTo>
                    <a:pt x="562" y="0"/>
                  </a:moveTo>
                  <a:lnTo>
                    <a:pt x="568" y="2"/>
                  </a:lnTo>
                  <a:lnTo>
                    <a:pt x="572" y="4"/>
                  </a:lnTo>
                  <a:lnTo>
                    <a:pt x="576" y="6"/>
                  </a:lnTo>
                  <a:lnTo>
                    <a:pt x="578" y="10"/>
                  </a:lnTo>
                  <a:lnTo>
                    <a:pt x="580" y="12"/>
                  </a:lnTo>
                  <a:lnTo>
                    <a:pt x="580" y="16"/>
                  </a:lnTo>
                  <a:lnTo>
                    <a:pt x="580" y="18"/>
                  </a:lnTo>
                  <a:lnTo>
                    <a:pt x="580" y="22"/>
                  </a:lnTo>
                  <a:lnTo>
                    <a:pt x="578" y="26"/>
                  </a:lnTo>
                  <a:lnTo>
                    <a:pt x="576" y="30"/>
                  </a:lnTo>
                  <a:lnTo>
                    <a:pt x="576" y="32"/>
                  </a:lnTo>
                  <a:lnTo>
                    <a:pt x="576" y="32"/>
                  </a:lnTo>
                  <a:lnTo>
                    <a:pt x="419" y="648"/>
                  </a:lnTo>
                  <a:lnTo>
                    <a:pt x="415" y="662"/>
                  </a:lnTo>
                  <a:lnTo>
                    <a:pt x="413" y="676"/>
                  </a:lnTo>
                  <a:lnTo>
                    <a:pt x="413" y="696"/>
                  </a:lnTo>
                  <a:lnTo>
                    <a:pt x="415" y="716"/>
                  </a:lnTo>
                  <a:lnTo>
                    <a:pt x="421" y="734"/>
                  </a:lnTo>
                  <a:lnTo>
                    <a:pt x="434" y="744"/>
                  </a:lnTo>
                  <a:lnTo>
                    <a:pt x="450" y="750"/>
                  </a:lnTo>
                  <a:lnTo>
                    <a:pt x="472" y="744"/>
                  </a:lnTo>
                  <a:lnTo>
                    <a:pt x="491" y="730"/>
                  </a:lnTo>
                  <a:lnTo>
                    <a:pt x="505" y="710"/>
                  </a:lnTo>
                  <a:lnTo>
                    <a:pt x="517" y="684"/>
                  </a:lnTo>
                  <a:lnTo>
                    <a:pt x="525" y="658"/>
                  </a:lnTo>
                  <a:lnTo>
                    <a:pt x="533" y="632"/>
                  </a:lnTo>
                  <a:lnTo>
                    <a:pt x="538" y="614"/>
                  </a:lnTo>
                  <a:lnTo>
                    <a:pt x="542" y="604"/>
                  </a:lnTo>
                  <a:lnTo>
                    <a:pt x="548" y="598"/>
                  </a:lnTo>
                  <a:lnTo>
                    <a:pt x="558" y="598"/>
                  </a:lnTo>
                  <a:lnTo>
                    <a:pt x="560" y="598"/>
                  </a:lnTo>
                  <a:lnTo>
                    <a:pt x="562" y="598"/>
                  </a:lnTo>
                  <a:lnTo>
                    <a:pt x="566" y="598"/>
                  </a:lnTo>
                  <a:lnTo>
                    <a:pt x="570" y="600"/>
                  </a:lnTo>
                  <a:lnTo>
                    <a:pt x="572" y="602"/>
                  </a:lnTo>
                  <a:lnTo>
                    <a:pt x="574" y="606"/>
                  </a:lnTo>
                  <a:lnTo>
                    <a:pt x="576" y="612"/>
                  </a:lnTo>
                  <a:lnTo>
                    <a:pt x="574" y="618"/>
                  </a:lnTo>
                  <a:lnTo>
                    <a:pt x="570" y="632"/>
                  </a:lnTo>
                  <a:lnTo>
                    <a:pt x="566" y="652"/>
                  </a:lnTo>
                  <a:lnTo>
                    <a:pt x="558" y="674"/>
                  </a:lnTo>
                  <a:lnTo>
                    <a:pt x="548" y="698"/>
                  </a:lnTo>
                  <a:lnTo>
                    <a:pt x="538" y="722"/>
                  </a:lnTo>
                  <a:lnTo>
                    <a:pt x="519" y="746"/>
                  </a:lnTo>
                  <a:lnTo>
                    <a:pt x="499" y="764"/>
                  </a:lnTo>
                  <a:lnTo>
                    <a:pt x="476" y="774"/>
                  </a:lnTo>
                  <a:lnTo>
                    <a:pt x="448" y="778"/>
                  </a:lnTo>
                  <a:lnTo>
                    <a:pt x="434" y="778"/>
                  </a:lnTo>
                  <a:lnTo>
                    <a:pt x="415" y="776"/>
                  </a:lnTo>
                  <a:lnTo>
                    <a:pt x="397" y="770"/>
                  </a:lnTo>
                  <a:lnTo>
                    <a:pt x="377" y="760"/>
                  </a:lnTo>
                  <a:lnTo>
                    <a:pt x="358" y="746"/>
                  </a:lnTo>
                  <a:lnTo>
                    <a:pt x="344" y="728"/>
                  </a:lnTo>
                  <a:lnTo>
                    <a:pt x="332" y="702"/>
                  </a:lnTo>
                  <a:lnTo>
                    <a:pt x="297" y="734"/>
                  </a:lnTo>
                  <a:lnTo>
                    <a:pt x="258" y="758"/>
                  </a:lnTo>
                  <a:lnTo>
                    <a:pt x="216" y="774"/>
                  </a:lnTo>
                  <a:lnTo>
                    <a:pt x="173" y="778"/>
                  </a:lnTo>
                  <a:lnTo>
                    <a:pt x="132" y="774"/>
                  </a:lnTo>
                  <a:lnTo>
                    <a:pt x="96" y="762"/>
                  </a:lnTo>
                  <a:lnTo>
                    <a:pt x="63" y="740"/>
                  </a:lnTo>
                  <a:lnTo>
                    <a:pt x="36" y="712"/>
                  </a:lnTo>
                  <a:lnTo>
                    <a:pt x="18" y="680"/>
                  </a:lnTo>
                  <a:lnTo>
                    <a:pt x="4" y="640"/>
                  </a:lnTo>
                  <a:lnTo>
                    <a:pt x="0" y="598"/>
                  </a:lnTo>
                  <a:lnTo>
                    <a:pt x="6" y="537"/>
                  </a:lnTo>
                  <a:lnTo>
                    <a:pt x="26" y="479"/>
                  </a:lnTo>
                  <a:lnTo>
                    <a:pt x="55" y="427"/>
                  </a:lnTo>
                  <a:lnTo>
                    <a:pt x="91" y="379"/>
                  </a:lnTo>
                  <a:lnTo>
                    <a:pt x="136" y="339"/>
                  </a:lnTo>
                  <a:lnTo>
                    <a:pt x="185" y="309"/>
                  </a:lnTo>
                  <a:lnTo>
                    <a:pt x="238" y="289"/>
                  </a:lnTo>
                  <a:lnTo>
                    <a:pt x="293" y="281"/>
                  </a:lnTo>
                  <a:lnTo>
                    <a:pt x="330" y="287"/>
                  </a:lnTo>
                  <a:lnTo>
                    <a:pt x="362" y="299"/>
                  </a:lnTo>
                  <a:lnTo>
                    <a:pt x="387" y="321"/>
                  </a:lnTo>
                  <a:lnTo>
                    <a:pt x="407" y="345"/>
                  </a:lnTo>
                  <a:lnTo>
                    <a:pt x="472" y="94"/>
                  </a:lnTo>
                  <a:lnTo>
                    <a:pt x="474" y="86"/>
                  </a:lnTo>
                  <a:lnTo>
                    <a:pt x="476" y="80"/>
                  </a:lnTo>
                  <a:lnTo>
                    <a:pt x="476" y="74"/>
                  </a:lnTo>
                  <a:lnTo>
                    <a:pt x="478" y="70"/>
                  </a:lnTo>
                  <a:lnTo>
                    <a:pt x="476" y="64"/>
                  </a:lnTo>
                  <a:lnTo>
                    <a:pt x="474" y="60"/>
                  </a:lnTo>
                  <a:lnTo>
                    <a:pt x="466" y="56"/>
                  </a:lnTo>
                  <a:lnTo>
                    <a:pt x="450" y="54"/>
                  </a:lnTo>
                  <a:lnTo>
                    <a:pt x="423" y="52"/>
                  </a:lnTo>
                  <a:lnTo>
                    <a:pt x="417" y="52"/>
                  </a:lnTo>
                  <a:lnTo>
                    <a:pt x="411" y="52"/>
                  </a:lnTo>
                  <a:lnTo>
                    <a:pt x="405" y="52"/>
                  </a:lnTo>
                  <a:lnTo>
                    <a:pt x="401" y="50"/>
                  </a:lnTo>
                  <a:lnTo>
                    <a:pt x="397" y="48"/>
                  </a:lnTo>
                  <a:lnTo>
                    <a:pt x="393" y="44"/>
                  </a:lnTo>
                  <a:lnTo>
                    <a:pt x="393" y="38"/>
                  </a:lnTo>
                  <a:lnTo>
                    <a:pt x="393" y="30"/>
                  </a:lnTo>
                  <a:lnTo>
                    <a:pt x="395" y="24"/>
                  </a:lnTo>
                  <a:lnTo>
                    <a:pt x="399" y="18"/>
                  </a:lnTo>
                  <a:lnTo>
                    <a:pt x="403" y="16"/>
                  </a:lnTo>
                  <a:lnTo>
                    <a:pt x="407" y="14"/>
                  </a:lnTo>
                  <a:lnTo>
                    <a:pt x="411" y="12"/>
                  </a:lnTo>
                  <a:lnTo>
                    <a:pt x="415" y="12"/>
                  </a:lnTo>
                  <a:lnTo>
                    <a:pt x="417" y="10"/>
                  </a:lnTo>
                  <a:lnTo>
                    <a:pt x="436" y="10"/>
                  </a:lnTo>
                  <a:lnTo>
                    <a:pt x="462" y="8"/>
                  </a:lnTo>
                  <a:lnTo>
                    <a:pt x="493" y="4"/>
                  </a:lnTo>
                  <a:lnTo>
                    <a:pt x="521" y="2"/>
                  </a:lnTo>
                  <a:lnTo>
                    <a:pt x="546" y="2"/>
                  </a:lnTo>
                  <a:lnTo>
                    <a:pt x="5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7"/>
            <p:cNvSpPr>
              <a:spLocks noEditPoints="1"/>
            </p:cNvSpPr>
            <p:nvPr/>
          </p:nvSpPr>
          <p:spPr bwMode="auto">
            <a:xfrm>
              <a:off x="4204" y="932"/>
              <a:ext cx="652" cy="995"/>
            </a:xfrm>
            <a:custGeom>
              <a:avLst/>
              <a:gdLst/>
              <a:ahLst/>
              <a:cxnLst>
                <a:cxn ang="0">
                  <a:pos x="287" y="750"/>
                </a:cxn>
                <a:cxn ang="0">
                  <a:pos x="387" y="726"/>
                </a:cxn>
                <a:cxn ang="0">
                  <a:pos x="467" y="678"/>
                </a:cxn>
                <a:cxn ang="0">
                  <a:pos x="522" y="614"/>
                </a:cxn>
                <a:cxn ang="0">
                  <a:pos x="556" y="541"/>
                </a:cxn>
                <a:cxn ang="0">
                  <a:pos x="569" y="465"/>
                </a:cxn>
                <a:cxn ang="0">
                  <a:pos x="554" y="397"/>
                </a:cxn>
                <a:cxn ang="0">
                  <a:pos x="516" y="349"/>
                </a:cxn>
                <a:cxn ang="0">
                  <a:pos x="463" y="321"/>
                </a:cxn>
                <a:cxn ang="0">
                  <a:pos x="401" y="311"/>
                </a:cxn>
                <a:cxn ang="0">
                  <a:pos x="306" y="321"/>
                </a:cxn>
                <a:cxn ang="0">
                  <a:pos x="216" y="359"/>
                </a:cxn>
                <a:cxn ang="0">
                  <a:pos x="149" y="417"/>
                </a:cxn>
                <a:cxn ang="0">
                  <a:pos x="104" y="487"/>
                </a:cxn>
                <a:cxn ang="0">
                  <a:pos x="84" y="559"/>
                </a:cxn>
                <a:cxn ang="0">
                  <a:pos x="84" y="632"/>
                </a:cxn>
                <a:cxn ang="0">
                  <a:pos x="110" y="690"/>
                </a:cxn>
                <a:cxn ang="0">
                  <a:pos x="157" y="728"/>
                </a:cxn>
                <a:cxn ang="0">
                  <a:pos x="216" y="746"/>
                </a:cxn>
                <a:cxn ang="0">
                  <a:pos x="361" y="311"/>
                </a:cxn>
                <a:cxn ang="0">
                  <a:pos x="459" y="0"/>
                </a:cxn>
                <a:cxn ang="0">
                  <a:pos x="467" y="2"/>
                </a:cxn>
                <a:cxn ang="0">
                  <a:pos x="473" y="6"/>
                </a:cxn>
                <a:cxn ang="0">
                  <a:pos x="477" y="16"/>
                </a:cxn>
                <a:cxn ang="0">
                  <a:pos x="408" y="279"/>
                </a:cxn>
                <a:cxn ang="0">
                  <a:pos x="503" y="297"/>
                </a:cxn>
                <a:cxn ang="0">
                  <a:pos x="581" y="339"/>
                </a:cxn>
                <a:cxn ang="0">
                  <a:pos x="632" y="403"/>
                </a:cxn>
                <a:cxn ang="0">
                  <a:pos x="652" y="483"/>
                </a:cxn>
                <a:cxn ang="0">
                  <a:pos x="626" y="582"/>
                </a:cxn>
                <a:cxn ang="0">
                  <a:pos x="560" y="668"/>
                </a:cxn>
                <a:cxn ang="0">
                  <a:pos x="463" y="734"/>
                </a:cxn>
                <a:cxn ang="0">
                  <a:pos x="344" y="774"/>
                </a:cxn>
                <a:cxn ang="0">
                  <a:pos x="232" y="968"/>
                </a:cxn>
                <a:cxn ang="0">
                  <a:pos x="228" y="985"/>
                </a:cxn>
                <a:cxn ang="0">
                  <a:pos x="222" y="993"/>
                </a:cxn>
                <a:cxn ang="0">
                  <a:pos x="208" y="995"/>
                </a:cxn>
                <a:cxn ang="0">
                  <a:pos x="204" y="995"/>
                </a:cxn>
                <a:cxn ang="0">
                  <a:pos x="198" y="993"/>
                </a:cxn>
                <a:cxn ang="0">
                  <a:pos x="192" y="987"/>
                </a:cxn>
                <a:cxn ang="0">
                  <a:pos x="192" y="974"/>
                </a:cxn>
                <a:cxn ang="0">
                  <a:pos x="200" y="940"/>
                </a:cxn>
                <a:cxn ang="0">
                  <a:pos x="216" y="884"/>
                </a:cxn>
                <a:cxn ang="0">
                  <a:pos x="194" y="776"/>
                </a:cxn>
                <a:cxn ang="0">
                  <a:pos x="110" y="748"/>
                </a:cxn>
                <a:cxn ang="0">
                  <a:pos x="43" y="696"/>
                </a:cxn>
                <a:cxn ang="0">
                  <a:pos x="6" y="622"/>
                </a:cxn>
                <a:cxn ang="0">
                  <a:pos x="6" y="527"/>
                </a:cxn>
                <a:cxn ang="0">
                  <a:pos x="53" y="435"/>
                </a:cxn>
                <a:cxn ang="0">
                  <a:pos x="135" y="357"/>
                </a:cxn>
                <a:cxn ang="0">
                  <a:pos x="243" y="303"/>
                </a:cxn>
                <a:cxn ang="0">
                  <a:pos x="369" y="279"/>
                </a:cxn>
                <a:cxn ang="0">
                  <a:pos x="436" y="16"/>
                </a:cxn>
                <a:cxn ang="0">
                  <a:pos x="440" y="6"/>
                </a:cxn>
                <a:cxn ang="0">
                  <a:pos x="448" y="2"/>
                </a:cxn>
              </a:cxnLst>
              <a:rect l="0" t="0" r="r" b="b"/>
              <a:pathLst>
                <a:path w="652" h="995">
                  <a:moveTo>
                    <a:pt x="401" y="311"/>
                  </a:moveTo>
                  <a:lnTo>
                    <a:pt x="287" y="750"/>
                  </a:lnTo>
                  <a:lnTo>
                    <a:pt x="340" y="742"/>
                  </a:lnTo>
                  <a:lnTo>
                    <a:pt x="387" y="726"/>
                  </a:lnTo>
                  <a:lnTo>
                    <a:pt x="430" y="704"/>
                  </a:lnTo>
                  <a:lnTo>
                    <a:pt x="467" y="678"/>
                  </a:lnTo>
                  <a:lnTo>
                    <a:pt x="497" y="648"/>
                  </a:lnTo>
                  <a:lnTo>
                    <a:pt x="522" y="614"/>
                  </a:lnTo>
                  <a:lnTo>
                    <a:pt x="542" y="578"/>
                  </a:lnTo>
                  <a:lnTo>
                    <a:pt x="556" y="541"/>
                  </a:lnTo>
                  <a:lnTo>
                    <a:pt x="566" y="503"/>
                  </a:lnTo>
                  <a:lnTo>
                    <a:pt x="569" y="465"/>
                  </a:lnTo>
                  <a:lnTo>
                    <a:pt x="564" y="429"/>
                  </a:lnTo>
                  <a:lnTo>
                    <a:pt x="554" y="397"/>
                  </a:lnTo>
                  <a:lnTo>
                    <a:pt x="538" y="371"/>
                  </a:lnTo>
                  <a:lnTo>
                    <a:pt x="516" y="349"/>
                  </a:lnTo>
                  <a:lnTo>
                    <a:pt x="491" y="333"/>
                  </a:lnTo>
                  <a:lnTo>
                    <a:pt x="463" y="321"/>
                  </a:lnTo>
                  <a:lnTo>
                    <a:pt x="432" y="315"/>
                  </a:lnTo>
                  <a:lnTo>
                    <a:pt x="401" y="311"/>
                  </a:lnTo>
                  <a:close/>
                  <a:moveTo>
                    <a:pt x="361" y="311"/>
                  </a:moveTo>
                  <a:lnTo>
                    <a:pt x="306" y="321"/>
                  </a:lnTo>
                  <a:lnTo>
                    <a:pt x="257" y="337"/>
                  </a:lnTo>
                  <a:lnTo>
                    <a:pt x="216" y="359"/>
                  </a:lnTo>
                  <a:lnTo>
                    <a:pt x="179" y="387"/>
                  </a:lnTo>
                  <a:lnTo>
                    <a:pt x="149" y="417"/>
                  </a:lnTo>
                  <a:lnTo>
                    <a:pt x="124" y="451"/>
                  </a:lnTo>
                  <a:lnTo>
                    <a:pt x="104" y="487"/>
                  </a:lnTo>
                  <a:lnTo>
                    <a:pt x="92" y="523"/>
                  </a:lnTo>
                  <a:lnTo>
                    <a:pt x="84" y="559"/>
                  </a:lnTo>
                  <a:lnTo>
                    <a:pt x="82" y="594"/>
                  </a:lnTo>
                  <a:lnTo>
                    <a:pt x="84" y="632"/>
                  </a:lnTo>
                  <a:lnTo>
                    <a:pt x="94" y="662"/>
                  </a:lnTo>
                  <a:lnTo>
                    <a:pt x="110" y="690"/>
                  </a:lnTo>
                  <a:lnTo>
                    <a:pt x="133" y="710"/>
                  </a:lnTo>
                  <a:lnTo>
                    <a:pt x="157" y="728"/>
                  </a:lnTo>
                  <a:lnTo>
                    <a:pt x="186" y="738"/>
                  </a:lnTo>
                  <a:lnTo>
                    <a:pt x="216" y="746"/>
                  </a:lnTo>
                  <a:lnTo>
                    <a:pt x="249" y="750"/>
                  </a:lnTo>
                  <a:lnTo>
                    <a:pt x="361" y="311"/>
                  </a:lnTo>
                  <a:close/>
                  <a:moveTo>
                    <a:pt x="456" y="0"/>
                  </a:moveTo>
                  <a:lnTo>
                    <a:pt x="459" y="0"/>
                  </a:lnTo>
                  <a:lnTo>
                    <a:pt x="463" y="2"/>
                  </a:lnTo>
                  <a:lnTo>
                    <a:pt x="467" y="2"/>
                  </a:lnTo>
                  <a:lnTo>
                    <a:pt x="469" y="4"/>
                  </a:lnTo>
                  <a:lnTo>
                    <a:pt x="473" y="6"/>
                  </a:lnTo>
                  <a:lnTo>
                    <a:pt x="475" y="10"/>
                  </a:lnTo>
                  <a:lnTo>
                    <a:pt x="477" y="16"/>
                  </a:lnTo>
                  <a:lnTo>
                    <a:pt x="477" y="16"/>
                  </a:lnTo>
                  <a:lnTo>
                    <a:pt x="408" y="279"/>
                  </a:lnTo>
                  <a:lnTo>
                    <a:pt x="459" y="285"/>
                  </a:lnTo>
                  <a:lnTo>
                    <a:pt x="503" y="297"/>
                  </a:lnTo>
                  <a:lnTo>
                    <a:pt x="546" y="315"/>
                  </a:lnTo>
                  <a:lnTo>
                    <a:pt x="581" y="339"/>
                  </a:lnTo>
                  <a:lnTo>
                    <a:pt x="611" y="369"/>
                  </a:lnTo>
                  <a:lnTo>
                    <a:pt x="632" y="403"/>
                  </a:lnTo>
                  <a:lnTo>
                    <a:pt x="646" y="441"/>
                  </a:lnTo>
                  <a:lnTo>
                    <a:pt x="652" y="483"/>
                  </a:lnTo>
                  <a:lnTo>
                    <a:pt x="644" y="533"/>
                  </a:lnTo>
                  <a:lnTo>
                    <a:pt x="626" y="582"/>
                  </a:lnTo>
                  <a:lnTo>
                    <a:pt x="597" y="628"/>
                  </a:lnTo>
                  <a:lnTo>
                    <a:pt x="560" y="668"/>
                  </a:lnTo>
                  <a:lnTo>
                    <a:pt x="514" y="704"/>
                  </a:lnTo>
                  <a:lnTo>
                    <a:pt x="463" y="734"/>
                  </a:lnTo>
                  <a:lnTo>
                    <a:pt x="406" y="758"/>
                  </a:lnTo>
                  <a:lnTo>
                    <a:pt x="344" y="774"/>
                  </a:lnTo>
                  <a:lnTo>
                    <a:pt x="281" y="782"/>
                  </a:lnTo>
                  <a:lnTo>
                    <a:pt x="232" y="968"/>
                  </a:lnTo>
                  <a:lnTo>
                    <a:pt x="230" y="978"/>
                  </a:lnTo>
                  <a:lnTo>
                    <a:pt x="228" y="985"/>
                  </a:lnTo>
                  <a:lnTo>
                    <a:pt x="226" y="991"/>
                  </a:lnTo>
                  <a:lnTo>
                    <a:pt x="222" y="993"/>
                  </a:lnTo>
                  <a:lnTo>
                    <a:pt x="216" y="995"/>
                  </a:lnTo>
                  <a:lnTo>
                    <a:pt x="208" y="995"/>
                  </a:lnTo>
                  <a:lnTo>
                    <a:pt x="206" y="995"/>
                  </a:lnTo>
                  <a:lnTo>
                    <a:pt x="204" y="995"/>
                  </a:lnTo>
                  <a:lnTo>
                    <a:pt x="200" y="995"/>
                  </a:lnTo>
                  <a:lnTo>
                    <a:pt x="198" y="993"/>
                  </a:lnTo>
                  <a:lnTo>
                    <a:pt x="194" y="991"/>
                  </a:lnTo>
                  <a:lnTo>
                    <a:pt x="192" y="987"/>
                  </a:lnTo>
                  <a:lnTo>
                    <a:pt x="192" y="980"/>
                  </a:lnTo>
                  <a:lnTo>
                    <a:pt x="192" y="974"/>
                  </a:lnTo>
                  <a:lnTo>
                    <a:pt x="196" y="960"/>
                  </a:lnTo>
                  <a:lnTo>
                    <a:pt x="200" y="940"/>
                  </a:lnTo>
                  <a:lnTo>
                    <a:pt x="208" y="914"/>
                  </a:lnTo>
                  <a:lnTo>
                    <a:pt x="216" y="884"/>
                  </a:lnTo>
                  <a:lnTo>
                    <a:pt x="241" y="782"/>
                  </a:lnTo>
                  <a:lnTo>
                    <a:pt x="194" y="776"/>
                  </a:lnTo>
                  <a:lnTo>
                    <a:pt x="151" y="764"/>
                  </a:lnTo>
                  <a:lnTo>
                    <a:pt x="110" y="748"/>
                  </a:lnTo>
                  <a:lnTo>
                    <a:pt x="74" y="724"/>
                  </a:lnTo>
                  <a:lnTo>
                    <a:pt x="43" y="696"/>
                  </a:lnTo>
                  <a:lnTo>
                    <a:pt x="21" y="662"/>
                  </a:lnTo>
                  <a:lnTo>
                    <a:pt x="6" y="622"/>
                  </a:lnTo>
                  <a:lnTo>
                    <a:pt x="0" y="578"/>
                  </a:lnTo>
                  <a:lnTo>
                    <a:pt x="6" y="527"/>
                  </a:lnTo>
                  <a:lnTo>
                    <a:pt x="25" y="479"/>
                  </a:lnTo>
                  <a:lnTo>
                    <a:pt x="53" y="435"/>
                  </a:lnTo>
                  <a:lnTo>
                    <a:pt x="90" y="393"/>
                  </a:lnTo>
                  <a:lnTo>
                    <a:pt x="135" y="357"/>
                  </a:lnTo>
                  <a:lnTo>
                    <a:pt x="186" y="327"/>
                  </a:lnTo>
                  <a:lnTo>
                    <a:pt x="243" y="303"/>
                  </a:lnTo>
                  <a:lnTo>
                    <a:pt x="304" y="287"/>
                  </a:lnTo>
                  <a:lnTo>
                    <a:pt x="369" y="279"/>
                  </a:lnTo>
                  <a:lnTo>
                    <a:pt x="434" y="26"/>
                  </a:lnTo>
                  <a:lnTo>
                    <a:pt x="436" y="16"/>
                  </a:lnTo>
                  <a:lnTo>
                    <a:pt x="438" y="10"/>
                  </a:lnTo>
                  <a:lnTo>
                    <a:pt x="440" y="6"/>
                  </a:lnTo>
                  <a:lnTo>
                    <a:pt x="444" y="2"/>
                  </a:lnTo>
                  <a:lnTo>
                    <a:pt x="448" y="2"/>
                  </a:lnTo>
                  <a:lnTo>
                    <a:pt x="4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Rectangle 8"/>
            <p:cNvSpPr>
              <a:spLocks noChangeArrowheads="1"/>
            </p:cNvSpPr>
            <p:nvPr/>
          </p:nvSpPr>
          <p:spPr bwMode="auto">
            <a:xfrm>
              <a:off x="3473" y="1890"/>
              <a:ext cx="1440" cy="75"/>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9"/>
            <p:cNvSpPr>
              <a:spLocks noEditPoints="1"/>
            </p:cNvSpPr>
            <p:nvPr/>
          </p:nvSpPr>
          <p:spPr bwMode="auto">
            <a:xfrm>
              <a:off x="3540" y="2181"/>
              <a:ext cx="581" cy="778"/>
            </a:xfrm>
            <a:custGeom>
              <a:avLst/>
              <a:gdLst/>
              <a:ahLst/>
              <a:cxnLst>
                <a:cxn ang="0">
                  <a:pos x="253" y="317"/>
                </a:cxn>
                <a:cxn ang="0">
                  <a:pos x="175" y="377"/>
                </a:cxn>
                <a:cxn ang="0">
                  <a:pos x="124" y="479"/>
                </a:cxn>
                <a:cxn ang="0">
                  <a:pos x="94" y="606"/>
                </a:cxn>
                <a:cxn ang="0">
                  <a:pos x="104" y="702"/>
                </a:cxn>
                <a:cxn ang="0">
                  <a:pos x="153" y="744"/>
                </a:cxn>
                <a:cxn ang="0">
                  <a:pos x="228" y="734"/>
                </a:cxn>
                <a:cxn ang="0">
                  <a:pos x="277" y="704"/>
                </a:cxn>
                <a:cxn ang="0">
                  <a:pos x="326" y="650"/>
                </a:cxn>
                <a:cxn ang="0">
                  <a:pos x="389" y="423"/>
                </a:cxn>
                <a:cxn ang="0">
                  <a:pos x="391" y="405"/>
                </a:cxn>
                <a:cxn ang="0">
                  <a:pos x="381" y="369"/>
                </a:cxn>
                <a:cxn ang="0">
                  <a:pos x="340" y="323"/>
                </a:cxn>
                <a:cxn ang="0">
                  <a:pos x="562" y="0"/>
                </a:cxn>
                <a:cxn ang="0">
                  <a:pos x="577" y="4"/>
                </a:cxn>
                <a:cxn ang="0">
                  <a:pos x="581" y="14"/>
                </a:cxn>
                <a:cxn ang="0">
                  <a:pos x="577" y="24"/>
                </a:cxn>
                <a:cxn ang="0">
                  <a:pos x="575" y="30"/>
                </a:cxn>
                <a:cxn ang="0">
                  <a:pos x="414" y="674"/>
                </a:cxn>
                <a:cxn ang="0">
                  <a:pos x="420" y="732"/>
                </a:cxn>
                <a:cxn ang="0">
                  <a:pos x="471" y="742"/>
                </a:cxn>
                <a:cxn ang="0">
                  <a:pos x="515" y="684"/>
                </a:cxn>
                <a:cxn ang="0">
                  <a:pos x="538" y="612"/>
                </a:cxn>
                <a:cxn ang="0">
                  <a:pos x="556" y="596"/>
                </a:cxn>
                <a:cxn ang="0">
                  <a:pos x="564" y="596"/>
                </a:cxn>
                <a:cxn ang="0">
                  <a:pos x="575" y="604"/>
                </a:cxn>
                <a:cxn ang="0">
                  <a:pos x="570" y="630"/>
                </a:cxn>
                <a:cxn ang="0">
                  <a:pos x="548" y="698"/>
                </a:cxn>
                <a:cxn ang="0">
                  <a:pos x="499" y="762"/>
                </a:cxn>
                <a:cxn ang="0">
                  <a:pos x="432" y="776"/>
                </a:cxn>
                <a:cxn ang="0">
                  <a:pos x="377" y="758"/>
                </a:cxn>
                <a:cxn ang="0">
                  <a:pos x="332" y="700"/>
                </a:cxn>
                <a:cxn ang="0">
                  <a:pos x="216" y="772"/>
                </a:cxn>
                <a:cxn ang="0">
                  <a:pos x="96" y="760"/>
                </a:cxn>
                <a:cxn ang="0">
                  <a:pos x="16" y="678"/>
                </a:cxn>
                <a:cxn ang="0">
                  <a:pos x="6" y="535"/>
                </a:cxn>
                <a:cxn ang="0">
                  <a:pos x="92" y="377"/>
                </a:cxn>
                <a:cxn ang="0">
                  <a:pos x="238" y="287"/>
                </a:cxn>
                <a:cxn ang="0">
                  <a:pos x="361" y="299"/>
                </a:cxn>
                <a:cxn ang="0">
                  <a:pos x="473" y="92"/>
                </a:cxn>
                <a:cxn ang="0">
                  <a:pos x="477" y="74"/>
                </a:cxn>
                <a:cxn ang="0">
                  <a:pos x="473" y="58"/>
                </a:cxn>
                <a:cxn ang="0">
                  <a:pos x="422" y="50"/>
                </a:cxn>
                <a:cxn ang="0">
                  <a:pos x="406" y="50"/>
                </a:cxn>
                <a:cxn ang="0">
                  <a:pos x="393" y="42"/>
                </a:cxn>
                <a:cxn ang="0">
                  <a:pos x="395" y="22"/>
                </a:cxn>
                <a:cxn ang="0">
                  <a:pos x="406" y="12"/>
                </a:cxn>
                <a:cxn ang="0">
                  <a:pos x="418" y="8"/>
                </a:cxn>
                <a:cxn ang="0">
                  <a:pos x="491" y="4"/>
                </a:cxn>
                <a:cxn ang="0">
                  <a:pos x="562" y="0"/>
                </a:cxn>
              </a:cxnLst>
              <a:rect l="0" t="0" r="r" b="b"/>
              <a:pathLst>
                <a:path w="581" h="778">
                  <a:moveTo>
                    <a:pt x="291" y="309"/>
                  </a:moveTo>
                  <a:lnTo>
                    <a:pt x="273" y="311"/>
                  </a:lnTo>
                  <a:lnTo>
                    <a:pt x="253" y="317"/>
                  </a:lnTo>
                  <a:lnTo>
                    <a:pt x="228" y="329"/>
                  </a:lnTo>
                  <a:lnTo>
                    <a:pt x="202" y="349"/>
                  </a:lnTo>
                  <a:lnTo>
                    <a:pt x="175" y="377"/>
                  </a:lnTo>
                  <a:lnTo>
                    <a:pt x="149" y="415"/>
                  </a:lnTo>
                  <a:lnTo>
                    <a:pt x="137" y="443"/>
                  </a:lnTo>
                  <a:lnTo>
                    <a:pt x="124" y="479"/>
                  </a:lnTo>
                  <a:lnTo>
                    <a:pt x="112" y="521"/>
                  </a:lnTo>
                  <a:lnTo>
                    <a:pt x="102" y="565"/>
                  </a:lnTo>
                  <a:lnTo>
                    <a:pt x="94" y="606"/>
                  </a:lnTo>
                  <a:lnTo>
                    <a:pt x="92" y="640"/>
                  </a:lnTo>
                  <a:lnTo>
                    <a:pt x="96" y="674"/>
                  </a:lnTo>
                  <a:lnTo>
                    <a:pt x="104" y="702"/>
                  </a:lnTo>
                  <a:lnTo>
                    <a:pt x="118" y="722"/>
                  </a:lnTo>
                  <a:lnTo>
                    <a:pt x="135" y="736"/>
                  </a:lnTo>
                  <a:lnTo>
                    <a:pt x="153" y="744"/>
                  </a:lnTo>
                  <a:lnTo>
                    <a:pt x="175" y="748"/>
                  </a:lnTo>
                  <a:lnTo>
                    <a:pt x="202" y="744"/>
                  </a:lnTo>
                  <a:lnTo>
                    <a:pt x="228" y="734"/>
                  </a:lnTo>
                  <a:lnTo>
                    <a:pt x="251" y="724"/>
                  </a:lnTo>
                  <a:lnTo>
                    <a:pt x="267" y="712"/>
                  </a:lnTo>
                  <a:lnTo>
                    <a:pt x="277" y="704"/>
                  </a:lnTo>
                  <a:lnTo>
                    <a:pt x="296" y="686"/>
                  </a:lnTo>
                  <a:lnTo>
                    <a:pt x="312" y="670"/>
                  </a:lnTo>
                  <a:lnTo>
                    <a:pt x="326" y="650"/>
                  </a:lnTo>
                  <a:lnTo>
                    <a:pt x="334" y="630"/>
                  </a:lnTo>
                  <a:lnTo>
                    <a:pt x="334" y="630"/>
                  </a:lnTo>
                  <a:lnTo>
                    <a:pt x="389" y="423"/>
                  </a:lnTo>
                  <a:lnTo>
                    <a:pt x="391" y="417"/>
                  </a:lnTo>
                  <a:lnTo>
                    <a:pt x="391" y="411"/>
                  </a:lnTo>
                  <a:lnTo>
                    <a:pt x="391" y="405"/>
                  </a:lnTo>
                  <a:lnTo>
                    <a:pt x="391" y="397"/>
                  </a:lnTo>
                  <a:lnTo>
                    <a:pt x="387" y="385"/>
                  </a:lnTo>
                  <a:lnTo>
                    <a:pt x="381" y="369"/>
                  </a:lnTo>
                  <a:lnTo>
                    <a:pt x="371" y="353"/>
                  </a:lnTo>
                  <a:lnTo>
                    <a:pt x="359" y="337"/>
                  </a:lnTo>
                  <a:lnTo>
                    <a:pt x="340" y="323"/>
                  </a:lnTo>
                  <a:lnTo>
                    <a:pt x="318" y="313"/>
                  </a:lnTo>
                  <a:lnTo>
                    <a:pt x="291" y="309"/>
                  </a:lnTo>
                  <a:close/>
                  <a:moveTo>
                    <a:pt x="562" y="0"/>
                  </a:moveTo>
                  <a:lnTo>
                    <a:pt x="568" y="0"/>
                  </a:lnTo>
                  <a:lnTo>
                    <a:pt x="573" y="2"/>
                  </a:lnTo>
                  <a:lnTo>
                    <a:pt x="577" y="4"/>
                  </a:lnTo>
                  <a:lnTo>
                    <a:pt x="579" y="8"/>
                  </a:lnTo>
                  <a:lnTo>
                    <a:pt x="579" y="12"/>
                  </a:lnTo>
                  <a:lnTo>
                    <a:pt x="581" y="14"/>
                  </a:lnTo>
                  <a:lnTo>
                    <a:pt x="579" y="16"/>
                  </a:lnTo>
                  <a:lnTo>
                    <a:pt x="579" y="20"/>
                  </a:lnTo>
                  <a:lnTo>
                    <a:pt x="577" y="24"/>
                  </a:lnTo>
                  <a:lnTo>
                    <a:pt x="577" y="28"/>
                  </a:lnTo>
                  <a:lnTo>
                    <a:pt x="575" y="30"/>
                  </a:lnTo>
                  <a:lnTo>
                    <a:pt x="575" y="30"/>
                  </a:lnTo>
                  <a:lnTo>
                    <a:pt x="420" y="646"/>
                  </a:lnTo>
                  <a:lnTo>
                    <a:pt x="416" y="660"/>
                  </a:lnTo>
                  <a:lnTo>
                    <a:pt x="414" y="674"/>
                  </a:lnTo>
                  <a:lnTo>
                    <a:pt x="412" y="694"/>
                  </a:lnTo>
                  <a:lnTo>
                    <a:pt x="414" y="714"/>
                  </a:lnTo>
                  <a:lnTo>
                    <a:pt x="420" y="732"/>
                  </a:lnTo>
                  <a:lnTo>
                    <a:pt x="432" y="744"/>
                  </a:lnTo>
                  <a:lnTo>
                    <a:pt x="450" y="748"/>
                  </a:lnTo>
                  <a:lnTo>
                    <a:pt x="471" y="742"/>
                  </a:lnTo>
                  <a:lnTo>
                    <a:pt x="489" y="728"/>
                  </a:lnTo>
                  <a:lnTo>
                    <a:pt x="503" y="708"/>
                  </a:lnTo>
                  <a:lnTo>
                    <a:pt x="515" y="684"/>
                  </a:lnTo>
                  <a:lnTo>
                    <a:pt x="526" y="656"/>
                  </a:lnTo>
                  <a:lnTo>
                    <a:pt x="532" y="630"/>
                  </a:lnTo>
                  <a:lnTo>
                    <a:pt x="538" y="612"/>
                  </a:lnTo>
                  <a:lnTo>
                    <a:pt x="542" y="602"/>
                  </a:lnTo>
                  <a:lnTo>
                    <a:pt x="548" y="596"/>
                  </a:lnTo>
                  <a:lnTo>
                    <a:pt x="556" y="596"/>
                  </a:lnTo>
                  <a:lnTo>
                    <a:pt x="558" y="596"/>
                  </a:lnTo>
                  <a:lnTo>
                    <a:pt x="562" y="596"/>
                  </a:lnTo>
                  <a:lnTo>
                    <a:pt x="564" y="596"/>
                  </a:lnTo>
                  <a:lnTo>
                    <a:pt x="568" y="598"/>
                  </a:lnTo>
                  <a:lnTo>
                    <a:pt x="573" y="600"/>
                  </a:lnTo>
                  <a:lnTo>
                    <a:pt x="575" y="604"/>
                  </a:lnTo>
                  <a:lnTo>
                    <a:pt x="575" y="610"/>
                  </a:lnTo>
                  <a:lnTo>
                    <a:pt x="575" y="616"/>
                  </a:lnTo>
                  <a:lnTo>
                    <a:pt x="570" y="630"/>
                  </a:lnTo>
                  <a:lnTo>
                    <a:pt x="564" y="650"/>
                  </a:lnTo>
                  <a:lnTo>
                    <a:pt x="556" y="672"/>
                  </a:lnTo>
                  <a:lnTo>
                    <a:pt x="548" y="698"/>
                  </a:lnTo>
                  <a:lnTo>
                    <a:pt x="538" y="720"/>
                  </a:lnTo>
                  <a:lnTo>
                    <a:pt x="520" y="744"/>
                  </a:lnTo>
                  <a:lnTo>
                    <a:pt x="499" y="762"/>
                  </a:lnTo>
                  <a:lnTo>
                    <a:pt x="475" y="774"/>
                  </a:lnTo>
                  <a:lnTo>
                    <a:pt x="446" y="778"/>
                  </a:lnTo>
                  <a:lnTo>
                    <a:pt x="432" y="776"/>
                  </a:lnTo>
                  <a:lnTo>
                    <a:pt x="416" y="774"/>
                  </a:lnTo>
                  <a:lnTo>
                    <a:pt x="395" y="768"/>
                  </a:lnTo>
                  <a:lnTo>
                    <a:pt x="377" y="758"/>
                  </a:lnTo>
                  <a:lnTo>
                    <a:pt x="359" y="744"/>
                  </a:lnTo>
                  <a:lnTo>
                    <a:pt x="342" y="726"/>
                  </a:lnTo>
                  <a:lnTo>
                    <a:pt x="332" y="700"/>
                  </a:lnTo>
                  <a:lnTo>
                    <a:pt x="296" y="732"/>
                  </a:lnTo>
                  <a:lnTo>
                    <a:pt x="257" y="756"/>
                  </a:lnTo>
                  <a:lnTo>
                    <a:pt x="216" y="772"/>
                  </a:lnTo>
                  <a:lnTo>
                    <a:pt x="171" y="778"/>
                  </a:lnTo>
                  <a:lnTo>
                    <a:pt x="133" y="772"/>
                  </a:lnTo>
                  <a:lnTo>
                    <a:pt x="96" y="760"/>
                  </a:lnTo>
                  <a:lnTo>
                    <a:pt x="63" y="738"/>
                  </a:lnTo>
                  <a:lnTo>
                    <a:pt x="37" y="712"/>
                  </a:lnTo>
                  <a:lnTo>
                    <a:pt x="16" y="678"/>
                  </a:lnTo>
                  <a:lnTo>
                    <a:pt x="4" y="638"/>
                  </a:lnTo>
                  <a:lnTo>
                    <a:pt x="0" y="596"/>
                  </a:lnTo>
                  <a:lnTo>
                    <a:pt x="6" y="535"/>
                  </a:lnTo>
                  <a:lnTo>
                    <a:pt x="25" y="477"/>
                  </a:lnTo>
                  <a:lnTo>
                    <a:pt x="53" y="425"/>
                  </a:lnTo>
                  <a:lnTo>
                    <a:pt x="92" y="377"/>
                  </a:lnTo>
                  <a:lnTo>
                    <a:pt x="137" y="337"/>
                  </a:lnTo>
                  <a:lnTo>
                    <a:pt x="186" y="307"/>
                  </a:lnTo>
                  <a:lnTo>
                    <a:pt x="238" y="287"/>
                  </a:lnTo>
                  <a:lnTo>
                    <a:pt x="291" y="281"/>
                  </a:lnTo>
                  <a:lnTo>
                    <a:pt x="328" y="285"/>
                  </a:lnTo>
                  <a:lnTo>
                    <a:pt x="361" y="299"/>
                  </a:lnTo>
                  <a:lnTo>
                    <a:pt x="387" y="319"/>
                  </a:lnTo>
                  <a:lnTo>
                    <a:pt x="408" y="343"/>
                  </a:lnTo>
                  <a:lnTo>
                    <a:pt x="473" y="92"/>
                  </a:lnTo>
                  <a:lnTo>
                    <a:pt x="475" y="84"/>
                  </a:lnTo>
                  <a:lnTo>
                    <a:pt x="475" y="78"/>
                  </a:lnTo>
                  <a:lnTo>
                    <a:pt x="477" y="74"/>
                  </a:lnTo>
                  <a:lnTo>
                    <a:pt x="477" y="68"/>
                  </a:lnTo>
                  <a:lnTo>
                    <a:pt x="477" y="62"/>
                  </a:lnTo>
                  <a:lnTo>
                    <a:pt x="473" y="58"/>
                  </a:lnTo>
                  <a:lnTo>
                    <a:pt x="465" y="54"/>
                  </a:lnTo>
                  <a:lnTo>
                    <a:pt x="448" y="52"/>
                  </a:lnTo>
                  <a:lnTo>
                    <a:pt x="422" y="50"/>
                  </a:lnTo>
                  <a:lnTo>
                    <a:pt x="416" y="50"/>
                  </a:lnTo>
                  <a:lnTo>
                    <a:pt x="412" y="50"/>
                  </a:lnTo>
                  <a:lnTo>
                    <a:pt x="406" y="50"/>
                  </a:lnTo>
                  <a:lnTo>
                    <a:pt x="399" y="48"/>
                  </a:lnTo>
                  <a:lnTo>
                    <a:pt x="395" y="46"/>
                  </a:lnTo>
                  <a:lnTo>
                    <a:pt x="393" y="42"/>
                  </a:lnTo>
                  <a:lnTo>
                    <a:pt x="391" y="36"/>
                  </a:lnTo>
                  <a:lnTo>
                    <a:pt x="393" y="28"/>
                  </a:lnTo>
                  <a:lnTo>
                    <a:pt x="395" y="22"/>
                  </a:lnTo>
                  <a:lnTo>
                    <a:pt x="397" y="18"/>
                  </a:lnTo>
                  <a:lnTo>
                    <a:pt x="401" y="14"/>
                  </a:lnTo>
                  <a:lnTo>
                    <a:pt x="406" y="12"/>
                  </a:lnTo>
                  <a:lnTo>
                    <a:pt x="410" y="10"/>
                  </a:lnTo>
                  <a:lnTo>
                    <a:pt x="414" y="10"/>
                  </a:lnTo>
                  <a:lnTo>
                    <a:pt x="418" y="8"/>
                  </a:lnTo>
                  <a:lnTo>
                    <a:pt x="436" y="8"/>
                  </a:lnTo>
                  <a:lnTo>
                    <a:pt x="463" y="6"/>
                  </a:lnTo>
                  <a:lnTo>
                    <a:pt x="491" y="4"/>
                  </a:lnTo>
                  <a:lnTo>
                    <a:pt x="522" y="2"/>
                  </a:lnTo>
                  <a:lnTo>
                    <a:pt x="546" y="0"/>
                  </a:lnTo>
                  <a:lnTo>
                    <a:pt x="5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0"/>
            <p:cNvSpPr>
              <a:spLocks/>
            </p:cNvSpPr>
            <p:nvPr/>
          </p:nvSpPr>
          <p:spPr bwMode="auto">
            <a:xfrm>
              <a:off x="4194" y="2470"/>
              <a:ext cx="605" cy="491"/>
            </a:xfrm>
            <a:custGeom>
              <a:avLst/>
              <a:gdLst/>
              <a:ahLst/>
              <a:cxnLst>
                <a:cxn ang="0">
                  <a:pos x="558" y="0"/>
                </a:cxn>
                <a:cxn ang="0">
                  <a:pos x="583" y="2"/>
                </a:cxn>
                <a:cxn ang="0">
                  <a:pos x="603" y="18"/>
                </a:cxn>
                <a:cxn ang="0">
                  <a:pos x="601" y="52"/>
                </a:cxn>
                <a:cxn ang="0">
                  <a:pos x="581" y="72"/>
                </a:cxn>
                <a:cxn ang="0">
                  <a:pos x="554" y="76"/>
                </a:cxn>
                <a:cxn ang="0">
                  <a:pos x="338" y="76"/>
                </a:cxn>
                <a:cxn ang="0">
                  <a:pos x="265" y="445"/>
                </a:cxn>
                <a:cxn ang="0">
                  <a:pos x="255" y="469"/>
                </a:cxn>
                <a:cxn ang="0">
                  <a:pos x="230" y="487"/>
                </a:cxn>
                <a:cxn ang="0">
                  <a:pos x="206" y="489"/>
                </a:cxn>
                <a:cxn ang="0">
                  <a:pos x="185" y="481"/>
                </a:cxn>
                <a:cxn ang="0">
                  <a:pos x="175" y="457"/>
                </a:cxn>
                <a:cxn ang="0">
                  <a:pos x="175" y="451"/>
                </a:cxn>
                <a:cxn ang="0">
                  <a:pos x="177" y="443"/>
                </a:cxn>
                <a:cxn ang="0">
                  <a:pos x="179" y="431"/>
                </a:cxn>
                <a:cxn ang="0">
                  <a:pos x="194" y="76"/>
                </a:cxn>
                <a:cxn ang="0">
                  <a:pos x="155" y="80"/>
                </a:cxn>
                <a:cxn ang="0">
                  <a:pos x="100" y="100"/>
                </a:cxn>
                <a:cxn ang="0">
                  <a:pos x="41" y="154"/>
                </a:cxn>
                <a:cxn ang="0">
                  <a:pos x="33" y="162"/>
                </a:cxn>
                <a:cxn ang="0">
                  <a:pos x="26" y="166"/>
                </a:cxn>
                <a:cxn ang="0">
                  <a:pos x="18" y="166"/>
                </a:cxn>
                <a:cxn ang="0">
                  <a:pos x="10" y="164"/>
                </a:cxn>
                <a:cxn ang="0">
                  <a:pos x="4" y="160"/>
                </a:cxn>
                <a:cxn ang="0">
                  <a:pos x="0" y="154"/>
                </a:cxn>
                <a:cxn ang="0">
                  <a:pos x="12" y="130"/>
                </a:cxn>
                <a:cxn ang="0">
                  <a:pos x="41" y="92"/>
                </a:cxn>
                <a:cxn ang="0">
                  <a:pos x="75" y="58"/>
                </a:cxn>
                <a:cxn ang="0">
                  <a:pos x="126" y="18"/>
                </a:cxn>
                <a:cxn ang="0">
                  <a:pos x="167" y="4"/>
                </a:cxn>
                <a:cxn ang="0">
                  <a:pos x="202" y="0"/>
                </a:cxn>
              </a:cxnLst>
              <a:rect l="0" t="0" r="r" b="b"/>
              <a:pathLst>
                <a:path w="605" h="491">
                  <a:moveTo>
                    <a:pt x="202" y="0"/>
                  </a:moveTo>
                  <a:lnTo>
                    <a:pt x="558" y="0"/>
                  </a:lnTo>
                  <a:lnTo>
                    <a:pt x="570" y="2"/>
                  </a:lnTo>
                  <a:lnTo>
                    <a:pt x="583" y="2"/>
                  </a:lnTo>
                  <a:lnTo>
                    <a:pt x="595" y="8"/>
                  </a:lnTo>
                  <a:lnTo>
                    <a:pt x="603" y="18"/>
                  </a:lnTo>
                  <a:lnTo>
                    <a:pt x="605" y="32"/>
                  </a:lnTo>
                  <a:lnTo>
                    <a:pt x="601" y="52"/>
                  </a:lnTo>
                  <a:lnTo>
                    <a:pt x="593" y="64"/>
                  </a:lnTo>
                  <a:lnTo>
                    <a:pt x="581" y="72"/>
                  </a:lnTo>
                  <a:lnTo>
                    <a:pt x="566" y="76"/>
                  </a:lnTo>
                  <a:lnTo>
                    <a:pt x="554" y="76"/>
                  </a:lnTo>
                  <a:lnTo>
                    <a:pt x="546" y="76"/>
                  </a:lnTo>
                  <a:lnTo>
                    <a:pt x="338" y="76"/>
                  </a:lnTo>
                  <a:lnTo>
                    <a:pt x="267" y="437"/>
                  </a:lnTo>
                  <a:lnTo>
                    <a:pt x="265" y="445"/>
                  </a:lnTo>
                  <a:lnTo>
                    <a:pt x="261" y="457"/>
                  </a:lnTo>
                  <a:lnTo>
                    <a:pt x="255" y="469"/>
                  </a:lnTo>
                  <a:lnTo>
                    <a:pt x="244" y="479"/>
                  </a:lnTo>
                  <a:lnTo>
                    <a:pt x="230" y="487"/>
                  </a:lnTo>
                  <a:lnTo>
                    <a:pt x="212" y="491"/>
                  </a:lnTo>
                  <a:lnTo>
                    <a:pt x="206" y="489"/>
                  </a:lnTo>
                  <a:lnTo>
                    <a:pt x="196" y="487"/>
                  </a:lnTo>
                  <a:lnTo>
                    <a:pt x="185" y="481"/>
                  </a:lnTo>
                  <a:lnTo>
                    <a:pt x="177" y="471"/>
                  </a:lnTo>
                  <a:lnTo>
                    <a:pt x="175" y="457"/>
                  </a:lnTo>
                  <a:lnTo>
                    <a:pt x="175" y="453"/>
                  </a:lnTo>
                  <a:lnTo>
                    <a:pt x="175" y="451"/>
                  </a:lnTo>
                  <a:lnTo>
                    <a:pt x="175" y="447"/>
                  </a:lnTo>
                  <a:lnTo>
                    <a:pt x="177" y="443"/>
                  </a:lnTo>
                  <a:lnTo>
                    <a:pt x="177" y="439"/>
                  </a:lnTo>
                  <a:lnTo>
                    <a:pt x="179" y="431"/>
                  </a:lnTo>
                  <a:lnTo>
                    <a:pt x="293" y="76"/>
                  </a:lnTo>
                  <a:lnTo>
                    <a:pt x="194" y="76"/>
                  </a:lnTo>
                  <a:lnTo>
                    <a:pt x="177" y="78"/>
                  </a:lnTo>
                  <a:lnTo>
                    <a:pt x="155" y="80"/>
                  </a:lnTo>
                  <a:lnTo>
                    <a:pt x="128" y="86"/>
                  </a:lnTo>
                  <a:lnTo>
                    <a:pt x="100" y="100"/>
                  </a:lnTo>
                  <a:lnTo>
                    <a:pt x="69" y="120"/>
                  </a:lnTo>
                  <a:lnTo>
                    <a:pt x="41" y="154"/>
                  </a:lnTo>
                  <a:lnTo>
                    <a:pt x="37" y="158"/>
                  </a:lnTo>
                  <a:lnTo>
                    <a:pt x="33" y="162"/>
                  </a:lnTo>
                  <a:lnTo>
                    <a:pt x="31" y="164"/>
                  </a:lnTo>
                  <a:lnTo>
                    <a:pt x="26" y="166"/>
                  </a:lnTo>
                  <a:lnTo>
                    <a:pt x="20" y="166"/>
                  </a:lnTo>
                  <a:lnTo>
                    <a:pt x="18" y="166"/>
                  </a:lnTo>
                  <a:lnTo>
                    <a:pt x="14" y="166"/>
                  </a:lnTo>
                  <a:lnTo>
                    <a:pt x="10" y="164"/>
                  </a:lnTo>
                  <a:lnTo>
                    <a:pt x="6" y="164"/>
                  </a:lnTo>
                  <a:lnTo>
                    <a:pt x="4" y="160"/>
                  </a:lnTo>
                  <a:lnTo>
                    <a:pt x="0" y="158"/>
                  </a:lnTo>
                  <a:lnTo>
                    <a:pt x="0" y="154"/>
                  </a:lnTo>
                  <a:lnTo>
                    <a:pt x="4" y="144"/>
                  </a:lnTo>
                  <a:lnTo>
                    <a:pt x="12" y="130"/>
                  </a:lnTo>
                  <a:lnTo>
                    <a:pt x="24" y="112"/>
                  </a:lnTo>
                  <a:lnTo>
                    <a:pt x="41" y="92"/>
                  </a:lnTo>
                  <a:lnTo>
                    <a:pt x="59" y="74"/>
                  </a:lnTo>
                  <a:lnTo>
                    <a:pt x="75" y="58"/>
                  </a:lnTo>
                  <a:lnTo>
                    <a:pt x="102" y="34"/>
                  </a:lnTo>
                  <a:lnTo>
                    <a:pt x="126" y="18"/>
                  </a:lnTo>
                  <a:lnTo>
                    <a:pt x="149" y="8"/>
                  </a:lnTo>
                  <a:lnTo>
                    <a:pt x="167" y="4"/>
                  </a:lnTo>
                  <a:lnTo>
                    <a:pt x="185" y="2"/>
                  </a:lnTo>
                  <a:lnTo>
                    <a:pt x="20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1"/>
            <p:cNvSpPr>
              <a:spLocks noEditPoints="1"/>
            </p:cNvSpPr>
            <p:nvPr/>
          </p:nvSpPr>
          <p:spPr bwMode="auto">
            <a:xfrm>
              <a:off x="5618" y="1826"/>
              <a:ext cx="1057" cy="365"/>
            </a:xfrm>
            <a:custGeom>
              <a:avLst/>
              <a:gdLst/>
              <a:ahLst/>
              <a:cxnLst>
                <a:cxn ang="0">
                  <a:pos x="51" y="303"/>
                </a:cxn>
                <a:cxn ang="0">
                  <a:pos x="1002" y="303"/>
                </a:cxn>
                <a:cxn ang="0">
                  <a:pos x="1016" y="305"/>
                </a:cxn>
                <a:cxn ang="0">
                  <a:pos x="1033" y="305"/>
                </a:cxn>
                <a:cxn ang="0">
                  <a:pos x="1045" y="311"/>
                </a:cxn>
                <a:cxn ang="0">
                  <a:pos x="1053" y="321"/>
                </a:cxn>
                <a:cxn ang="0">
                  <a:pos x="1057" y="335"/>
                </a:cxn>
                <a:cxn ang="0">
                  <a:pos x="1053" y="351"/>
                </a:cxn>
                <a:cxn ang="0">
                  <a:pos x="1045" y="359"/>
                </a:cxn>
                <a:cxn ang="0">
                  <a:pos x="1033" y="363"/>
                </a:cxn>
                <a:cxn ang="0">
                  <a:pos x="1018" y="365"/>
                </a:cxn>
                <a:cxn ang="0">
                  <a:pos x="1004" y="365"/>
                </a:cxn>
                <a:cxn ang="0">
                  <a:pos x="51" y="365"/>
                </a:cxn>
                <a:cxn ang="0">
                  <a:pos x="37" y="365"/>
                </a:cxn>
                <a:cxn ang="0">
                  <a:pos x="24" y="363"/>
                </a:cxn>
                <a:cxn ang="0">
                  <a:pos x="10" y="359"/>
                </a:cxn>
                <a:cxn ang="0">
                  <a:pos x="2" y="351"/>
                </a:cxn>
                <a:cxn ang="0">
                  <a:pos x="0" y="335"/>
                </a:cxn>
                <a:cxn ang="0">
                  <a:pos x="2" y="321"/>
                </a:cxn>
                <a:cxn ang="0">
                  <a:pos x="10" y="311"/>
                </a:cxn>
                <a:cxn ang="0">
                  <a:pos x="24" y="305"/>
                </a:cxn>
                <a:cxn ang="0">
                  <a:pos x="37" y="305"/>
                </a:cxn>
                <a:cxn ang="0">
                  <a:pos x="51" y="303"/>
                </a:cxn>
                <a:cxn ang="0">
                  <a:pos x="51" y="0"/>
                </a:cxn>
                <a:cxn ang="0">
                  <a:pos x="1004" y="0"/>
                </a:cxn>
                <a:cxn ang="0">
                  <a:pos x="1018" y="0"/>
                </a:cxn>
                <a:cxn ang="0">
                  <a:pos x="1033" y="2"/>
                </a:cxn>
                <a:cxn ang="0">
                  <a:pos x="1045" y="8"/>
                </a:cxn>
                <a:cxn ang="0">
                  <a:pos x="1053" y="16"/>
                </a:cxn>
                <a:cxn ang="0">
                  <a:pos x="1057" y="30"/>
                </a:cxn>
                <a:cxn ang="0">
                  <a:pos x="1053" y="46"/>
                </a:cxn>
                <a:cxn ang="0">
                  <a:pos x="1045" y="56"/>
                </a:cxn>
                <a:cxn ang="0">
                  <a:pos x="1033" y="60"/>
                </a:cxn>
                <a:cxn ang="0">
                  <a:pos x="1016" y="62"/>
                </a:cxn>
                <a:cxn ang="0">
                  <a:pos x="1002" y="62"/>
                </a:cxn>
                <a:cxn ang="0">
                  <a:pos x="51" y="62"/>
                </a:cxn>
                <a:cxn ang="0">
                  <a:pos x="37" y="62"/>
                </a:cxn>
                <a:cxn ang="0">
                  <a:pos x="24" y="60"/>
                </a:cxn>
                <a:cxn ang="0">
                  <a:pos x="10" y="56"/>
                </a:cxn>
                <a:cxn ang="0">
                  <a:pos x="2" y="46"/>
                </a:cxn>
                <a:cxn ang="0">
                  <a:pos x="0" y="30"/>
                </a:cxn>
                <a:cxn ang="0">
                  <a:pos x="2" y="16"/>
                </a:cxn>
                <a:cxn ang="0">
                  <a:pos x="10" y="8"/>
                </a:cxn>
                <a:cxn ang="0">
                  <a:pos x="24" y="2"/>
                </a:cxn>
                <a:cxn ang="0">
                  <a:pos x="37" y="0"/>
                </a:cxn>
                <a:cxn ang="0">
                  <a:pos x="51" y="0"/>
                </a:cxn>
              </a:cxnLst>
              <a:rect l="0" t="0" r="r" b="b"/>
              <a:pathLst>
                <a:path w="1057" h="365">
                  <a:moveTo>
                    <a:pt x="51" y="303"/>
                  </a:moveTo>
                  <a:lnTo>
                    <a:pt x="1002" y="303"/>
                  </a:lnTo>
                  <a:lnTo>
                    <a:pt x="1016" y="305"/>
                  </a:lnTo>
                  <a:lnTo>
                    <a:pt x="1033" y="305"/>
                  </a:lnTo>
                  <a:lnTo>
                    <a:pt x="1045" y="311"/>
                  </a:lnTo>
                  <a:lnTo>
                    <a:pt x="1053" y="321"/>
                  </a:lnTo>
                  <a:lnTo>
                    <a:pt x="1057" y="335"/>
                  </a:lnTo>
                  <a:lnTo>
                    <a:pt x="1053" y="351"/>
                  </a:lnTo>
                  <a:lnTo>
                    <a:pt x="1045" y="359"/>
                  </a:lnTo>
                  <a:lnTo>
                    <a:pt x="1033" y="363"/>
                  </a:lnTo>
                  <a:lnTo>
                    <a:pt x="1018" y="365"/>
                  </a:lnTo>
                  <a:lnTo>
                    <a:pt x="1004" y="365"/>
                  </a:lnTo>
                  <a:lnTo>
                    <a:pt x="51" y="365"/>
                  </a:lnTo>
                  <a:lnTo>
                    <a:pt x="37" y="365"/>
                  </a:lnTo>
                  <a:lnTo>
                    <a:pt x="24" y="363"/>
                  </a:lnTo>
                  <a:lnTo>
                    <a:pt x="10" y="359"/>
                  </a:lnTo>
                  <a:lnTo>
                    <a:pt x="2" y="351"/>
                  </a:lnTo>
                  <a:lnTo>
                    <a:pt x="0" y="335"/>
                  </a:lnTo>
                  <a:lnTo>
                    <a:pt x="2" y="321"/>
                  </a:lnTo>
                  <a:lnTo>
                    <a:pt x="10" y="311"/>
                  </a:lnTo>
                  <a:lnTo>
                    <a:pt x="24" y="305"/>
                  </a:lnTo>
                  <a:lnTo>
                    <a:pt x="37" y="305"/>
                  </a:lnTo>
                  <a:lnTo>
                    <a:pt x="51" y="303"/>
                  </a:lnTo>
                  <a:close/>
                  <a:moveTo>
                    <a:pt x="51" y="0"/>
                  </a:moveTo>
                  <a:lnTo>
                    <a:pt x="1004" y="0"/>
                  </a:lnTo>
                  <a:lnTo>
                    <a:pt x="1018" y="0"/>
                  </a:lnTo>
                  <a:lnTo>
                    <a:pt x="1033" y="2"/>
                  </a:lnTo>
                  <a:lnTo>
                    <a:pt x="1045" y="8"/>
                  </a:lnTo>
                  <a:lnTo>
                    <a:pt x="1053" y="16"/>
                  </a:lnTo>
                  <a:lnTo>
                    <a:pt x="1057" y="30"/>
                  </a:lnTo>
                  <a:lnTo>
                    <a:pt x="1053" y="46"/>
                  </a:lnTo>
                  <a:lnTo>
                    <a:pt x="1045" y="56"/>
                  </a:lnTo>
                  <a:lnTo>
                    <a:pt x="1033" y="60"/>
                  </a:lnTo>
                  <a:lnTo>
                    <a:pt x="1016" y="62"/>
                  </a:lnTo>
                  <a:lnTo>
                    <a:pt x="1002" y="62"/>
                  </a:lnTo>
                  <a:lnTo>
                    <a:pt x="51" y="62"/>
                  </a:lnTo>
                  <a:lnTo>
                    <a:pt x="37" y="62"/>
                  </a:lnTo>
                  <a:lnTo>
                    <a:pt x="24" y="60"/>
                  </a:lnTo>
                  <a:lnTo>
                    <a:pt x="10" y="56"/>
                  </a:lnTo>
                  <a:lnTo>
                    <a:pt x="2" y="46"/>
                  </a:lnTo>
                  <a:lnTo>
                    <a:pt x="0" y="30"/>
                  </a:lnTo>
                  <a:lnTo>
                    <a:pt x="2" y="16"/>
                  </a:lnTo>
                  <a:lnTo>
                    <a:pt x="10" y="8"/>
                  </a:lnTo>
                  <a:lnTo>
                    <a:pt x="24" y="2"/>
                  </a:lnTo>
                  <a:lnTo>
                    <a:pt x="37" y="0"/>
                  </a:lnTo>
                  <a:lnTo>
                    <a:pt x="5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2"/>
            <p:cNvSpPr>
              <a:spLocks/>
            </p:cNvSpPr>
            <p:nvPr/>
          </p:nvSpPr>
          <p:spPr bwMode="auto">
            <a:xfrm>
              <a:off x="7331" y="1977"/>
              <a:ext cx="972" cy="64"/>
            </a:xfrm>
            <a:custGeom>
              <a:avLst/>
              <a:gdLst/>
              <a:ahLst/>
              <a:cxnLst>
                <a:cxn ang="0">
                  <a:pos x="55" y="0"/>
                </a:cxn>
                <a:cxn ang="0">
                  <a:pos x="917" y="0"/>
                </a:cxn>
                <a:cxn ang="0">
                  <a:pos x="933" y="0"/>
                </a:cxn>
                <a:cxn ang="0">
                  <a:pos x="947" y="2"/>
                </a:cxn>
                <a:cxn ang="0">
                  <a:pos x="959" y="8"/>
                </a:cxn>
                <a:cxn ang="0">
                  <a:pos x="970" y="16"/>
                </a:cxn>
                <a:cxn ang="0">
                  <a:pos x="972" y="32"/>
                </a:cxn>
                <a:cxn ang="0">
                  <a:pos x="970" y="48"/>
                </a:cxn>
                <a:cxn ang="0">
                  <a:pos x="959" y="58"/>
                </a:cxn>
                <a:cxn ang="0">
                  <a:pos x="947" y="62"/>
                </a:cxn>
                <a:cxn ang="0">
                  <a:pos x="933" y="64"/>
                </a:cxn>
                <a:cxn ang="0">
                  <a:pos x="917" y="64"/>
                </a:cxn>
                <a:cxn ang="0">
                  <a:pos x="55" y="64"/>
                </a:cxn>
                <a:cxn ang="0">
                  <a:pos x="39" y="64"/>
                </a:cxn>
                <a:cxn ang="0">
                  <a:pos x="22" y="62"/>
                </a:cxn>
                <a:cxn ang="0">
                  <a:pos x="10" y="58"/>
                </a:cxn>
                <a:cxn ang="0">
                  <a:pos x="2" y="48"/>
                </a:cxn>
                <a:cxn ang="0">
                  <a:pos x="0" y="32"/>
                </a:cxn>
                <a:cxn ang="0">
                  <a:pos x="2" y="16"/>
                </a:cxn>
                <a:cxn ang="0">
                  <a:pos x="10" y="8"/>
                </a:cxn>
                <a:cxn ang="0">
                  <a:pos x="22" y="2"/>
                </a:cxn>
                <a:cxn ang="0">
                  <a:pos x="39" y="0"/>
                </a:cxn>
                <a:cxn ang="0">
                  <a:pos x="55" y="0"/>
                </a:cxn>
              </a:cxnLst>
              <a:rect l="0" t="0" r="r" b="b"/>
              <a:pathLst>
                <a:path w="972" h="64">
                  <a:moveTo>
                    <a:pt x="55" y="0"/>
                  </a:moveTo>
                  <a:lnTo>
                    <a:pt x="917" y="0"/>
                  </a:lnTo>
                  <a:lnTo>
                    <a:pt x="933" y="0"/>
                  </a:lnTo>
                  <a:lnTo>
                    <a:pt x="947" y="2"/>
                  </a:lnTo>
                  <a:lnTo>
                    <a:pt x="959" y="8"/>
                  </a:lnTo>
                  <a:lnTo>
                    <a:pt x="970" y="16"/>
                  </a:lnTo>
                  <a:lnTo>
                    <a:pt x="972" y="32"/>
                  </a:lnTo>
                  <a:lnTo>
                    <a:pt x="970" y="48"/>
                  </a:lnTo>
                  <a:lnTo>
                    <a:pt x="959" y="58"/>
                  </a:lnTo>
                  <a:lnTo>
                    <a:pt x="947" y="62"/>
                  </a:lnTo>
                  <a:lnTo>
                    <a:pt x="933" y="64"/>
                  </a:lnTo>
                  <a:lnTo>
                    <a:pt x="917" y="64"/>
                  </a:lnTo>
                  <a:lnTo>
                    <a:pt x="55" y="64"/>
                  </a:lnTo>
                  <a:lnTo>
                    <a:pt x="39" y="64"/>
                  </a:lnTo>
                  <a:lnTo>
                    <a:pt x="22" y="62"/>
                  </a:lnTo>
                  <a:lnTo>
                    <a:pt x="10" y="58"/>
                  </a:lnTo>
                  <a:lnTo>
                    <a:pt x="2" y="48"/>
                  </a:lnTo>
                  <a:lnTo>
                    <a:pt x="0" y="32"/>
                  </a:lnTo>
                  <a:lnTo>
                    <a:pt x="2" y="16"/>
                  </a:lnTo>
                  <a:lnTo>
                    <a:pt x="10" y="8"/>
                  </a:lnTo>
                  <a:lnTo>
                    <a:pt x="22" y="2"/>
                  </a:lnTo>
                  <a:lnTo>
                    <a:pt x="39" y="0"/>
                  </a:lnTo>
                  <a:lnTo>
                    <a:pt x="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3"/>
            <p:cNvSpPr>
              <a:spLocks noEditPoints="1"/>
            </p:cNvSpPr>
            <p:nvPr/>
          </p:nvSpPr>
          <p:spPr bwMode="auto">
            <a:xfrm>
              <a:off x="8706" y="986"/>
              <a:ext cx="497" cy="802"/>
            </a:xfrm>
            <a:custGeom>
              <a:avLst/>
              <a:gdLst/>
              <a:ahLst/>
              <a:cxnLst>
                <a:cxn ang="0">
                  <a:pos x="240" y="353"/>
                </a:cxn>
                <a:cxn ang="0">
                  <a:pos x="171" y="407"/>
                </a:cxn>
                <a:cxn ang="0">
                  <a:pos x="124" y="477"/>
                </a:cxn>
                <a:cxn ang="0">
                  <a:pos x="96" y="552"/>
                </a:cxn>
                <a:cxn ang="0">
                  <a:pos x="83" y="616"/>
                </a:cxn>
                <a:cxn ang="0">
                  <a:pos x="85" y="678"/>
                </a:cxn>
                <a:cxn ang="0">
                  <a:pos x="112" y="732"/>
                </a:cxn>
                <a:cxn ang="0">
                  <a:pos x="155" y="764"/>
                </a:cxn>
                <a:cxn ang="0">
                  <a:pos x="208" y="774"/>
                </a:cxn>
                <a:cxn ang="0">
                  <a:pos x="263" y="754"/>
                </a:cxn>
                <a:cxn ang="0">
                  <a:pos x="308" y="702"/>
                </a:cxn>
                <a:cxn ang="0">
                  <a:pos x="338" y="636"/>
                </a:cxn>
                <a:cxn ang="0">
                  <a:pos x="352" y="564"/>
                </a:cxn>
                <a:cxn ang="0">
                  <a:pos x="350" y="487"/>
                </a:cxn>
                <a:cxn ang="0">
                  <a:pos x="324" y="405"/>
                </a:cxn>
                <a:cxn ang="0">
                  <a:pos x="285" y="337"/>
                </a:cxn>
                <a:cxn ang="0">
                  <a:pos x="320" y="0"/>
                </a:cxn>
                <a:cxn ang="0">
                  <a:pos x="369" y="4"/>
                </a:cxn>
                <a:cxn ang="0">
                  <a:pos x="411" y="10"/>
                </a:cxn>
                <a:cxn ang="0">
                  <a:pos x="454" y="18"/>
                </a:cxn>
                <a:cxn ang="0">
                  <a:pos x="489" y="32"/>
                </a:cxn>
                <a:cxn ang="0">
                  <a:pos x="497" y="54"/>
                </a:cxn>
                <a:cxn ang="0">
                  <a:pos x="485" y="86"/>
                </a:cxn>
                <a:cxn ang="0">
                  <a:pos x="450" y="101"/>
                </a:cxn>
                <a:cxn ang="0">
                  <a:pos x="424" y="93"/>
                </a:cxn>
                <a:cxn ang="0">
                  <a:pos x="393" y="78"/>
                </a:cxn>
                <a:cxn ang="0">
                  <a:pos x="363" y="62"/>
                </a:cxn>
                <a:cxn ang="0">
                  <a:pos x="316" y="44"/>
                </a:cxn>
                <a:cxn ang="0">
                  <a:pos x="265" y="46"/>
                </a:cxn>
                <a:cxn ang="0">
                  <a:pos x="236" y="66"/>
                </a:cxn>
                <a:cxn ang="0">
                  <a:pos x="228" y="89"/>
                </a:cxn>
                <a:cxn ang="0">
                  <a:pos x="244" y="139"/>
                </a:cxn>
                <a:cxn ang="0">
                  <a:pos x="285" y="199"/>
                </a:cxn>
                <a:cxn ang="0">
                  <a:pos x="332" y="253"/>
                </a:cxn>
                <a:cxn ang="0">
                  <a:pos x="369" y="295"/>
                </a:cxn>
                <a:cxn ang="0">
                  <a:pos x="403" y="341"/>
                </a:cxn>
                <a:cxn ang="0">
                  <a:pos x="434" y="403"/>
                </a:cxn>
                <a:cxn ang="0">
                  <a:pos x="446" y="485"/>
                </a:cxn>
                <a:cxn ang="0">
                  <a:pos x="430" y="592"/>
                </a:cxn>
                <a:cxn ang="0">
                  <a:pos x="389" y="684"/>
                </a:cxn>
                <a:cxn ang="0">
                  <a:pos x="328" y="756"/>
                </a:cxn>
                <a:cxn ang="0">
                  <a:pos x="248" y="798"/>
                </a:cxn>
                <a:cxn ang="0">
                  <a:pos x="159" y="798"/>
                </a:cxn>
                <a:cxn ang="0">
                  <a:pos x="77" y="764"/>
                </a:cxn>
                <a:cxn ang="0">
                  <a:pos x="20" y="700"/>
                </a:cxn>
                <a:cxn ang="0">
                  <a:pos x="0" y="612"/>
                </a:cxn>
                <a:cxn ang="0">
                  <a:pos x="14" y="530"/>
                </a:cxn>
                <a:cxn ang="0">
                  <a:pos x="55" y="449"/>
                </a:cxn>
                <a:cxn ang="0">
                  <a:pos x="120" y="379"/>
                </a:cxn>
                <a:cxn ang="0">
                  <a:pos x="212" y="325"/>
                </a:cxn>
                <a:cxn ang="0">
                  <a:pos x="265" y="309"/>
                </a:cxn>
                <a:cxn ang="0">
                  <a:pos x="212" y="209"/>
                </a:cxn>
                <a:cxn ang="0">
                  <a:pos x="189" y="117"/>
                </a:cxn>
                <a:cxn ang="0">
                  <a:pos x="206" y="56"/>
                </a:cxn>
                <a:cxn ang="0">
                  <a:pos x="250" y="16"/>
                </a:cxn>
                <a:cxn ang="0">
                  <a:pos x="320" y="0"/>
                </a:cxn>
              </a:cxnLst>
              <a:rect l="0" t="0" r="r" b="b"/>
              <a:pathLst>
                <a:path w="497" h="802">
                  <a:moveTo>
                    <a:pt x="285" y="337"/>
                  </a:moveTo>
                  <a:lnTo>
                    <a:pt x="240" y="353"/>
                  </a:lnTo>
                  <a:lnTo>
                    <a:pt x="204" y="377"/>
                  </a:lnTo>
                  <a:lnTo>
                    <a:pt x="171" y="407"/>
                  </a:lnTo>
                  <a:lnTo>
                    <a:pt x="147" y="441"/>
                  </a:lnTo>
                  <a:lnTo>
                    <a:pt x="124" y="477"/>
                  </a:lnTo>
                  <a:lnTo>
                    <a:pt x="108" y="514"/>
                  </a:lnTo>
                  <a:lnTo>
                    <a:pt x="96" y="552"/>
                  </a:lnTo>
                  <a:lnTo>
                    <a:pt x="90" y="586"/>
                  </a:lnTo>
                  <a:lnTo>
                    <a:pt x="83" y="616"/>
                  </a:lnTo>
                  <a:lnTo>
                    <a:pt x="83" y="640"/>
                  </a:lnTo>
                  <a:lnTo>
                    <a:pt x="85" y="678"/>
                  </a:lnTo>
                  <a:lnTo>
                    <a:pt x="96" y="708"/>
                  </a:lnTo>
                  <a:lnTo>
                    <a:pt x="112" y="732"/>
                  </a:lnTo>
                  <a:lnTo>
                    <a:pt x="132" y="750"/>
                  </a:lnTo>
                  <a:lnTo>
                    <a:pt x="155" y="764"/>
                  </a:lnTo>
                  <a:lnTo>
                    <a:pt x="181" y="770"/>
                  </a:lnTo>
                  <a:lnTo>
                    <a:pt x="208" y="774"/>
                  </a:lnTo>
                  <a:lnTo>
                    <a:pt x="236" y="768"/>
                  </a:lnTo>
                  <a:lnTo>
                    <a:pt x="263" y="754"/>
                  </a:lnTo>
                  <a:lnTo>
                    <a:pt x="287" y="730"/>
                  </a:lnTo>
                  <a:lnTo>
                    <a:pt x="308" y="702"/>
                  </a:lnTo>
                  <a:lnTo>
                    <a:pt x="324" y="670"/>
                  </a:lnTo>
                  <a:lnTo>
                    <a:pt x="338" y="636"/>
                  </a:lnTo>
                  <a:lnTo>
                    <a:pt x="348" y="600"/>
                  </a:lnTo>
                  <a:lnTo>
                    <a:pt x="352" y="564"/>
                  </a:lnTo>
                  <a:lnTo>
                    <a:pt x="354" y="532"/>
                  </a:lnTo>
                  <a:lnTo>
                    <a:pt x="350" y="487"/>
                  </a:lnTo>
                  <a:lnTo>
                    <a:pt x="340" y="445"/>
                  </a:lnTo>
                  <a:lnTo>
                    <a:pt x="324" y="405"/>
                  </a:lnTo>
                  <a:lnTo>
                    <a:pt x="303" y="371"/>
                  </a:lnTo>
                  <a:lnTo>
                    <a:pt x="285" y="337"/>
                  </a:lnTo>
                  <a:lnTo>
                    <a:pt x="285" y="337"/>
                  </a:lnTo>
                  <a:close/>
                  <a:moveTo>
                    <a:pt x="320" y="0"/>
                  </a:moveTo>
                  <a:lnTo>
                    <a:pt x="344" y="2"/>
                  </a:lnTo>
                  <a:lnTo>
                    <a:pt x="369" y="4"/>
                  </a:lnTo>
                  <a:lnTo>
                    <a:pt x="393" y="8"/>
                  </a:lnTo>
                  <a:lnTo>
                    <a:pt x="411" y="10"/>
                  </a:lnTo>
                  <a:lnTo>
                    <a:pt x="424" y="12"/>
                  </a:lnTo>
                  <a:lnTo>
                    <a:pt x="454" y="18"/>
                  </a:lnTo>
                  <a:lnTo>
                    <a:pt x="475" y="24"/>
                  </a:lnTo>
                  <a:lnTo>
                    <a:pt x="489" y="32"/>
                  </a:lnTo>
                  <a:lnTo>
                    <a:pt x="495" y="40"/>
                  </a:lnTo>
                  <a:lnTo>
                    <a:pt x="497" y="54"/>
                  </a:lnTo>
                  <a:lnTo>
                    <a:pt x="495" y="70"/>
                  </a:lnTo>
                  <a:lnTo>
                    <a:pt x="485" y="86"/>
                  </a:lnTo>
                  <a:lnTo>
                    <a:pt x="468" y="97"/>
                  </a:lnTo>
                  <a:lnTo>
                    <a:pt x="450" y="101"/>
                  </a:lnTo>
                  <a:lnTo>
                    <a:pt x="438" y="99"/>
                  </a:lnTo>
                  <a:lnTo>
                    <a:pt x="424" y="93"/>
                  </a:lnTo>
                  <a:lnTo>
                    <a:pt x="407" y="84"/>
                  </a:lnTo>
                  <a:lnTo>
                    <a:pt x="393" y="78"/>
                  </a:lnTo>
                  <a:lnTo>
                    <a:pt x="383" y="72"/>
                  </a:lnTo>
                  <a:lnTo>
                    <a:pt x="363" y="62"/>
                  </a:lnTo>
                  <a:lnTo>
                    <a:pt x="340" y="52"/>
                  </a:lnTo>
                  <a:lnTo>
                    <a:pt x="316" y="44"/>
                  </a:lnTo>
                  <a:lnTo>
                    <a:pt x="287" y="42"/>
                  </a:lnTo>
                  <a:lnTo>
                    <a:pt x="265" y="46"/>
                  </a:lnTo>
                  <a:lnTo>
                    <a:pt x="246" y="54"/>
                  </a:lnTo>
                  <a:lnTo>
                    <a:pt x="236" y="66"/>
                  </a:lnTo>
                  <a:lnTo>
                    <a:pt x="230" y="78"/>
                  </a:lnTo>
                  <a:lnTo>
                    <a:pt x="228" y="89"/>
                  </a:lnTo>
                  <a:lnTo>
                    <a:pt x="232" y="113"/>
                  </a:lnTo>
                  <a:lnTo>
                    <a:pt x="244" y="139"/>
                  </a:lnTo>
                  <a:lnTo>
                    <a:pt x="263" y="169"/>
                  </a:lnTo>
                  <a:lnTo>
                    <a:pt x="285" y="199"/>
                  </a:lnTo>
                  <a:lnTo>
                    <a:pt x="310" y="227"/>
                  </a:lnTo>
                  <a:lnTo>
                    <a:pt x="332" y="253"/>
                  </a:lnTo>
                  <a:lnTo>
                    <a:pt x="352" y="277"/>
                  </a:lnTo>
                  <a:lnTo>
                    <a:pt x="369" y="295"/>
                  </a:lnTo>
                  <a:lnTo>
                    <a:pt x="387" y="315"/>
                  </a:lnTo>
                  <a:lnTo>
                    <a:pt x="403" y="341"/>
                  </a:lnTo>
                  <a:lnTo>
                    <a:pt x="420" y="369"/>
                  </a:lnTo>
                  <a:lnTo>
                    <a:pt x="434" y="403"/>
                  </a:lnTo>
                  <a:lnTo>
                    <a:pt x="442" y="441"/>
                  </a:lnTo>
                  <a:lnTo>
                    <a:pt x="446" y="485"/>
                  </a:lnTo>
                  <a:lnTo>
                    <a:pt x="442" y="540"/>
                  </a:lnTo>
                  <a:lnTo>
                    <a:pt x="430" y="592"/>
                  </a:lnTo>
                  <a:lnTo>
                    <a:pt x="413" y="640"/>
                  </a:lnTo>
                  <a:lnTo>
                    <a:pt x="389" y="684"/>
                  </a:lnTo>
                  <a:lnTo>
                    <a:pt x="360" y="724"/>
                  </a:lnTo>
                  <a:lnTo>
                    <a:pt x="328" y="756"/>
                  </a:lnTo>
                  <a:lnTo>
                    <a:pt x="289" y="782"/>
                  </a:lnTo>
                  <a:lnTo>
                    <a:pt x="248" y="798"/>
                  </a:lnTo>
                  <a:lnTo>
                    <a:pt x="206" y="802"/>
                  </a:lnTo>
                  <a:lnTo>
                    <a:pt x="159" y="798"/>
                  </a:lnTo>
                  <a:lnTo>
                    <a:pt x="116" y="784"/>
                  </a:lnTo>
                  <a:lnTo>
                    <a:pt x="77" y="764"/>
                  </a:lnTo>
                  <a:lnTo>
                    <a:pt x="45" y="736"/>
                  </a:lnTo>
                  <a:lnTo>
                    <a:pt x="20" y="700"/>
                  </a:lnTo>
                  <a:lnTo>
                    <a:pt x="6" y="658"/>
                  </a:lnTo>
                  <a:lnTo>
                    <a:pt x="0" y="612"/>
                  </a:lnTo>
                  <a:lnTo>
                    <a:pt x="4" y="572"/>
                  </a:lnTo>
                  <a:lnTo>
                    <a:pt x="14" y="530"/>
                  </a:lnTo>
                  <a:lnTo>
                    <a:pt x="30" y="489"/>
                  </a:lnTo>
                  <a:lnTo>
                    <a:pt x="55" y="449"/>
                  </a:lnTo>
                  <a:lnTo>
                    <a:pt x="85" y="413"/>
                  </a:lnTo>
                  <a:lnTo>
                    <a:pt x="120" y="379"/>
                  </a:lnTo>
                  <a:lnTo>
                    <a:pt x="163" y="349"/>
                  </a:lnTo>
                  <a:lnTo>
                    <a:pt x="212" y="325"/>
                  </a:lnTo>
                  <a:lnTo>
                    <a:pt x="265" y="309"/>
                  </a:lnTo>
                  <a:lnTo>
                    <a:pt x="265" y="309"/>
                  </a:lnTo>
                  <a:lnTo>
                    <a:pt x="236" y="259"/>
                  </a:lnTo>
                  <a:lnTo>
                    <a:pt x="212" y="209"/>
                  </a:lnTo>
                  <a:lnTo>
                    <a:pt x="195" y="163"/>
                  </a:lnTo>
                  <a:lnTo>
                    <a:pt x="189" y="117"/>
                  </a:lnTo>
                  <a:lnTo>
                    <a:pt x="193" y="84"/>
                  </a:lnTo>
                  <a:lnTo>
                    <a:pt x="206" y="56"/>
                  </a:lnTo>
                  <a:lnTo>
                    <a:pt x="224" y="34"/>
                  </a:lnTo>
                  <a:lnTo>
                    <a:pt x="250" y="16"/>
                  </a:lnTo>
                  <a:lnTo>
                    <a:pt x="281" y="4"/>
                  </a:lnTo>
                  <a:lnTo>
                    <a:pt x="3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4"/>
            <p:cNvSpPr>
              <a:spLocks/>
            </p:cNvSpPr>
            <p:nvPr/>
          </p:nvSpPr>
          <p:spPr bwMode="auto">
            <a:xfrm>
              <a:off x="9337" y="1008"/>
              <a:ext cx="614" cy="778"/>
            </a:xfrm>
            <a:custGeom>
              <a:avLst/>
              <a:gdLst/>
              <a:ahLst/>
              <a:cxnLst>
                <a:cxn ang="0">
                  <a:pos x="265" y="4"/>
                </a:cxn>
                <a:cxn ang="0">
                  <a:pos x="273" y="12"/>
                </a:cxn>
                <a:cxn ang="0">
                  <a:pos x="271" y="22"/>
                </a:cxn>
                <a:cxn ang="0">
                  <a:pos x="267" y="32"/>
                </a:cxn>
                <a:cxn ang="0">
                  <a:pos x="210" y="345"/>
                </a:cxn>
                <a:cxn ang="0">
                  <a:pos x="318" y="287"/>
                </a:cxn>
                <a:cxn ang="0">
                  <a:pos x="430" y="291"/>
                </a:cxn>
                <a:cxn ang="0">
                  <a:pos x="491" y="331"/>
                </a:cxn>
                <a:cxn ang="0">
                  <a:pos x="514" y="393"/>
                </a:cxn>
                <a:cxn ang="0">
                  <a:pos x="504" y="469"/>
                </a:cxn>
                <a:cxn ang="0">
                  <a:pos x="471" y="574"/>
                </a:cxn>
                <a:cxn ang="0">
                  <a:pos x="442" y="646"/>
                </a:cxn>
                <a:cxn ang="0">
                  <a:pos x="428" y="696"/>
                </a:cxn>
                <a:cxn ang="0">
                  <a:pos x="432" y="738"/>
                </a:cxn>
                <a:cxn ang="0">
                  <a:pos x="481" y="744"/>
                </a:cxn>
                <a:cxn ang="0">
                  <a:pos x="556" y="662"/>
                </a:cxn>
                <a:cxn ang="0">
                  <a:pos x="579" y="604"/>
                </a:cxn>
                <a:cxn ang="0">
                  <a:pos x="589" y="598"/>
                </a:cxn>
                <a:cxn ang="0">
                  <a:pos x="601" y="596"/>
                </a:cxn>
                <a:cxn ang="0">
                  <a:pos x="611" y="602"/>
                </a:cxn>
                <a:cxn ang="0">
                  <a:pos x="611" y="620"/>
                </a:cxn>
                <a:cxn ang="0">
                  <a:pos x="589" y="676"/>
                </a:cxn>
                <a:cxn ang="0">
                  <a:pos x="536" y="744"/>
                </a:cxn>
                <a:cxn ang="0">
                  <a:pos x="451" y="778"/>
                </a:cxn>
                <a:cxn ang="0">
                  <a:pos x="377" y="754"/>
                </a:cxn>
                <a:cxn ang="0">
                  <a:pos x="347" y="684"/>
                </a:cxn>
                <a:cxn ang="0">
                  <a:pos x="353" y="644"/>
                </a:cxn>
                <a:cxn ang="0">
                  <a:pos x="383" y="570"/>
                </a:cxn>
                <a:cxn ang="0">
                  <a:pos x="418" y="457"/>
                </a:cxn>
                <a:cxn ang="0">
                  <a:pos x="428" y="377"/>
                </a:cxn>
                <a:cxn ang="0">
                  <a:pos x="414" y="333"/>
                </a:cxn>
                <a:cxn ang="0">
                  <a:pos x="361" y="311"/>
                </a:cxn>
                <a:cxn ang="0">
                  <a:pos x="251" y="349"/>
                </a:cxn>
                <a:cxn ang="0">
                  <a:pos x="180" y="429"/>
                </a:cxn>
                <a:cxn ang="0">
                  <a:pos x="157" y="471"/>
                </a:cxn>
                <a:cxn ang="0">
                  <a:pos x="143" y="524"/>
                </a:cxn>
                <a:cxn ang="0">
                  <a:pos x="131" y="582"/>
                </a:cxn>
                <a:cxn ang="0">
                  <a:pos x="94" y="722"/>
                </a:cxn>
                <a:cxn ang="0">
                  <a:pos x="74" y="764"/>
                </a:cxn>
                <a:cxn ang="0">
                  <a:pos x="39" y="778"/>
                </a:cxn>
                <a:cxn ang="0">
                  <a:pos x="2" y="756"/>
                </a:cxn>
                <a:cxn ang="0">
                  <a:pos x="0" y="740"/>
                </a:cxn>
                <a:cxn ang="0">
                  <a:pos x="4" y="728"/>
                </a:cxn>
                <a:cxn ang="0">
                  <a:pos x="165" y="87"/>
                </a:cxn>
                <a:cxn ang="0">
                  <a:pos x="167" y="71"/>
                </a:cxn>
                <a:cxn ang="0">
                  <a:pos x="157" y="56"/>
                </a:cxn>
                <a:cxn ang="0">
                  <a:pos x="108" y="52"/>
                </a:cxn>
                <a:cxn ang="0">
                  <a:pos x="92" y="50"/>
                </a:cxn>
                <a:cxn ang="0">
                  <a:pos x="86" y="38"/>
                </a:cxn>
                <a:cxn ang="0">
                  <a:pos x="90" y="18"/>
                </a:cxn>
                <a:cxn ang="0">
                  <a:pos x="102" y="12"/>
                </a:cxn>
                <a:cxn ang="0">
                  <a:pos x="129" y="8"/>
                </a:cxn>
                <a:cxn ang="0">
                  <a:pos x="214" y="2"/>
                </a:cxn>
              </a:cxnLst>
              <a:rect l="0" t="0" r="r" b="b"/>
              <a:pathLst>
                <a:path w="614" h="778">
                  <a:moveTo>
                    <a:pt x="255" y="0"/>
                  </a:moveTo>
                  <a:lnTo>
                    <a:pt x="261" y="2"/>
                  </a:lnTo>
                  <a:lnTo>
                    <a:pt x="265" y="4"/>
                  </a:lnTo>
                  <a:lnTo>
                    <a:pt x="269" y="6"/>
                  </a:lnTo>
                  <a:lnTo>
                    <a:pt x="271" y="10"/>
                  </a:lnTo>
                  <a:lnTo>
                    <a:pt x="273" y="12"/>
                  </a:lnTo>
                  <a:lnTo>
                    <a:pt x="273" y="16"/>
                  </a:lnTo>
                  <a:lnTo>
                    <a:pt x="273" y="18"/>
                  </a:lnTo>
                  <a:lnTo>
                    <a:pt x="271" y="22"/>
                  </a:lnTo>
                  <a:lnTo>
                    <a:pt x="269" y="26"/>
                  </a:lnTo>
                  <a:lnTo>
                    <a:pt x="269" y="30"/>
                  </a:lnTo>
                  <a:lnTo>
                    <a:pt x="267" y="32"/>
                  </a:lnTo>
                  <a:lnTo>
                    <a:pt x="267" y="32"/>
                  </a:lnTo>
                  <a:lnTo>
                    <a:pt x="184" y="373"/>
                  </a:lnTo>
                  <a:lnTo>
                    <a:pt x="210" y="345"/>
                  </a:lnTo>
                  <a:lnTo>
                    <a:pt x="241" y="319"/>
                  </a:lnTo>
                  <a:lnTo>
                    <a:pt x="277" y="299"/>
                  </a:lnTo>
                  <a:lnTo>
                    <a:pt x="318" y="287"/>
                  </a:lnTo>
                  <a:lnTo>
                    <a:pt x="365" y="281"/>
                  </a:lnTo>
                  <a:lnTo>
                    <a:pt x="402" y="283"/>
                  </a:lnTo>
                  <a:lnTo>
                    <a:pt x="430" y="291"/>
                  </a:lnTo>
                  <a:lnTo>
                    <a:pt x="453" y="299"/>
                  </a:lnTo>
                  <a:lnTo>
                    <a:pt x="471" y="311"/>
                  </a:lnTo>
                  <a:lnTo>
                    <a:pt x="491" y="331"/>
                  </a:lnTo>
                  <a:lnTo>
                    <a:pt x="504" y="353"/>
                  </a:lnTo>
                  <a:lnTo>
                    <a:pt x="510" y="375"/>
                  </a:lnTo>
                  <a:lnTo>
                    <a:pt x="514" y="393"/>
                  </a:lnTo>
                  <a:lnTo>
                    <a:pt x="514" y="407"/>
                  </a:lnTo>
                  <a:lnTo>
                    <a:pt x="510" y="435"/>
                  </a:lnTo>
                  <a:lnTo>
                    <a:pt x="504" y="469"/>
                  </a:lnTo>
                  <a:lnTo>
                    <a:pt x="493" y="506"/>
                  </a:lnTo>
                  <a:lnTo>
                    <a:pt x="483" y="542"/>
                  </a:lnTo>
                  <a:lnTo>
                    <a:pt x="471" y="574"/>
                  </a:lnTo>
                  <a:lnTo>
                    <a:pt x="461" y="602"/>
                  </a:lnTo>
                  <a:lnTo>
                    <a:pt x="453" y="622"/>
                  </a:lnTo>
                  <a:lnTo>
                    <a:pt x="442" y="646"/>
                  </a:lnTo>
                  <a:lnTo>
                    <a:pt x="436" y="666"/>
                  </a:lnTo>
                  <a:lnTo>
                    <a:pt x="432" y="682"/>
                  </a:lnTo>
                  <a:lnTo>
                    <a:pt x="428" y="696"/>
                  </a:lnTo>
                  <a:lnTo>
                    <a:pt x="428" y="710"/>
                  </a:lnTo>
                  <a:lnTo>
                    <a:pt x="428" y="726"/>
                  </a:lnTo>
                  <a:lnTo>
                    <a:pt x="432" y="738"/>
                  </a:lnTo>
                  <a:lnTo>
                    <a:pt x="440" y="746"/>
                  </a:lnTo>
                  <a:lnTo>
                    <a:pt x="457" y="748"/>
                  </a:lnTo>
                  <a:lnTo>
                    <a:pt x="481" y="744"/>
                  </a:lnTo>
                  <a:lnTo>
                    <a:pt x="508" y="726"/>
                  </a:lnTo>
                  <a:lnTo>
                    <a:pt x="534" y="700"/>
                  </a:lnTo>
                  <a:lnTo>
                    <a:pt x="556" y="662"/>
                  </a:lnTo>
                  <a:lnTo>
                    <a:pt x="575" y="614"/>
                  </a:lnTo>
                  <a:lnTo>
                    <a:pt x="577" y="610"/>
                  </a:lnTo>
                  <a:lnTo>
                    <a:pt x="579" y="604"/>
                  </a:lnTo>
                  <a:lnTo>
                    <a:pt x="581" y="602"/>
                  </a:lnTo>
                  <a:lnTo>
                    <a:pt x="585" y="598"/>
                  </a:lnTo>
                  <a:lnTo>
                    <a:pt x="589" y="598"/>
                  </a:lnTo>
                  <a:lnTo>
                    <a:pt x="595" y="596"/>
                  </a:lnTo>
                  <a:lnTo>
                    <a:pt x="599" y="596"/>
                  </a:lnTo>
                  <a:lnTo>
                    <a:pt x="601" y="596"/>
                  </a:lnTo>
                  <a:lnTo>
                    <a:pt x="605" y="598"/>
                  </a:lnTo>
                  <a:lnTo>
                    <a:pt x="607" y="600"/>
                  </a:lnTo>
                  <a:lnTo>
                    <a:pt x="611" y="602"/>
                  </a:lnTo>
                  <a:lnTo>
                    <a:pt x="614" y="606"/>
                  </a:lnTo>
                  <a:lnTo>
                    <a:pt x="614" y="612"/>
                  </a:lnTo>
                  <a:lnTo>
                    <a:pt x="611" y="620"/>
                  </a:lnTo>
                  <a:lnTo>
                    <a:pt x="607" y="634"/>
                  </a:lnTo>
                  <a:lnTo>
                    <a:pt x="599" y="654"/>
                  </a:lnTo>
                  <a:lnTo>
                    <a:pt x="589" y="676"/>
                  </a:lnTo>
                  <a:lnTo>
                    <a:pt x="575" y="700"/>
                  </a:lnTo>
                  <a:lnTo>
                    <a:pt x="559" y="724"/>
                  </a:lnTo>
                  <a:lnTo>
                    <a:pt x="536" y="744"/>
                  </a:lnTo>
                  <a:lnTo>
                    <a:pt x="512" y="762"/>
                  </a:lnTo>
                  <a:lnTo>
                    <a:pt x="483" y="774"/>
                  </a:lnTo>
                  <a:lnTo>
                    <a:pt x="451" y="778"/>
                  </a:lnTo>
                  <a:lnTo>
                    <a:pt x="424" y="776"/>
                  </a:lnTo>
                  <a:lnTo>
                    <a:pt x="400" y="768"/>
                  </a:lnTo>
                  <a:lnTo>
                    <a:pt x="377" y="754"/>
                  </a:lnTo>
                  <a:lnTo>
                    <a:pt x="361" y="736"/>
                  </a:lnTo>
                  <a:lnTo>
                    <a:pt x="349" y="712"/>
                  </a:lnTo>
                  <a:lnTo>
                    <a:pt x="347" y="684"/>
                  </a:lnTo>
                  <a:lnTo>
                    <a:pt x="347" y="672"/>
                  </a:lnTo>
                  <a:lnTo>
                    <a:pt x="349" y="660"/>
                  </a:lnTo>
                  <a:lnTo>
                    <a:pt x="353" y="644"/>
                  </a:lnTo>
                  <a:lnTo>
                    <a:pt x="361" y="626"/>
                  </a:lnTo>
                  <a:lnTo>
                    <a:pt x="371" y="602"/>
                  </a:lnTo>
                  <a:lnTo>
                    <a:pt x="383" y="570"/>
                  </a:lnTo>
                  <a:lnTo>
                    <a:pt x="396" y="534"/>
                  </a:lnTo>
                  <a:lnTo>
                    <a:pt x="408" y="496"/>
                  </a:lnTo>
                  <a:lnTo>
                    <a:pt x="418" y="457"/>
                  </a:lnTo>
                  <a:lnTo>
                    <a:pt x="426" y="421"/>
                  </a:lnTo>
                  <a:lnTo>
                    <a:pt x="428" y="389"/>
                  </a:lnTo>
                  <a:lnTo>
                    <a:pt x="428" y="377"/>
                  </a:lnTo>
                  <a:lnTo>
                    <a:pt x="426" y="361"/>
                  </a:lnTo>
                  <a:lnTo>
                    <a:pt x="422" y="347"/>
                  </a:lnTo>
                  <a:lnTo>
                    <a:pt x="414" y="333"/>
                  </a:lnTo>
                  <a:lnTo>
                    <a:pt x="402" y="321"/>
                  </a:lnTo>
                  <a:lnTo>
                    <a:pt x="385" y="313"/>
                  </a:lnTo>
                  <a:lnTo>
                    <a:pt x="361" y="311"/>
                  </a:lnTo>
                  <a:lnTo>
                    <a:pt x="320" y="315"/>
                  </a:lnTo>
                  <a:lnTo>
                    <a:pt x="284" y="329"/>
                  </a:lnTo>
                  <a:lnTo>
                    <a:pt x="251" y="349"/>
                  </a:lnTo>
                  <a:lnTo>
                    <a:pt x="224" y="375"/>
                  </a:lnTo>
                  <a:lnTo>
                    <a:pt x="200" y="401"/>
                  </a:lnTo>
                  <a:lnTo>
                    <a:pt x="180" y="429"/>
                  </a:lnTo>
                  <a:lnTo>
                    <a:pt x="169" y="445"/>
                  </a:lnTo>
                  <a:lnTo>
                    <a:pt x="163" y="459"/>
                  </a:lnTo>
                  <a:lnTo>
                    <a:pt x="157" y="471"/>
                  </a:lnTo>
                  <a:lnTo>
                    <a:pt x="153" y="488"/>
                  </a:lnTo>
                  <a:lnTo>
                    <a:pt x="147" y="508"/>
                  </a:lnTo>
                  <a:lnTo>
                    <a:pt x="143" y="524"/>
                  </a:lnTo>
                  <a:lnTo>
                    <a:pt x="139" y="546"/>
                  </a:lnTo>
                  <a:lnTo>
                    <a:pt x="133" y="566"/>
                  </a:lnTo>
                  <a:lnTo>
                    <a:pt x="131" y="582"/>
                  </a:lnTo>
                  <a:lnTo>
                    <a:pt x="102" y="680"/>
                  </a:lnTo>
                  <a:lnTo>
                    <a:pt x="98" y="700"/>
                  </a:lnTo>
                  <a:lnTo>
                    <a:pt x="94" y="722"/>
                  </a:lnTo>
                  <a:lnTo>
                    <a:pt x="88" y="740"/>
                  </a:lnTo>
                  <a:lnTo>
                    <a:pt x="86" y="752"/>
                  </a:lnTo>
                  <a:lnTo>
                    <a:pt x="74" y="764"/>
                  </a:lnTo>
                  <a:lnTo>
                    <a:pt x="61" y="772"/>
                  </a:lnTo>
                  <a:lnTo>
                    <a:pt x="49" y="778"/>
                  </a:lnTo>
                  <a:lnTo>
                    <a:pt x="39" y="778"/>
                  </a:lnTo>
                  <a:lnTo>
                    <a:pt x="21" y="776"/>
                  </a:lnTo>
                  <a:lnTo>
                    <a:pt x="11" y="768"/>
                  </a:lnTo>
                  <a:lnTo>
                    <a:pt x="2" y="756"/>
                  </a:lnTo>
                  <a:lnTo>
                    <a:pt x="0" y="744"/>
                  </a:lnTo>
                  <a:lnTo>
                    <a:pt x="0" y="742"/>
                  </a:lnTo>
                  <a:lnTo>
                    <a:pt x="0" y="740"/>
                  </a:lnTo>
                  <a:lnTo>
                    <a:pt x="0" y="738"/>
                  </a:lnTo>
                  <a:lnTo>
                    <a:pt x="2" y="734"/>
                  </a:lnTo>
                  <a:lnTo>
                    <a:pt x="4" y="728"/>
                  </a:lnTo>
                  <a:lnTo>
                    <a:pt x="7" y="720"/>
                  </a:lnTo>
                  <a:lnTo>
                    <a:pt x="165" y="95"/>
                  </a:lnTo>
                  <a:lnTo>
                    <a:pt x="165" y="87"/>
                  </a:lnTo>
                  <a:lnTo>
                    <a:pt x="167" y="81"/>
                  </a:lnTo>
                  <a:lnTo>
                    <a:pt x="167" y="75"/>
                  </a:lnTo>
                  <a:lnTo>
                    <a:pt x="167" y="71"/>
                  </a:lnTo>
                  <a:lnTo>
                    <a:pt x="167" y="64"/>
                  </a:lnTo>
                  <a:lnTo>
                    <a:pt x="165" y="58"/>
                  </a:lnTo>
                  <a:lnTo>
                    <a:pt x="157" y="56"/>
                  </a:lnTo>
                  <a:lnTo>
                    <a:pt x="141" y="52"/>
                  </a:lnTo>
                  <a:lnTo>
                    <a:pt x="116" y="52"/>
                  </a:lnTo>
                  <a:lnTo>
                    <a:pt x="108" y="52"/>
                  </a:lnTo>
                  <a:lnTo>
                    <a:pt x="102" y="52"/>
                  </a:lnTo>
                  <a:lnTo>
                    <a:pt x="98" y="50"/>
                  </a:lnTo>
                  <a:lnTo>
                    <a:pt x="92" y="50"/>
                  </a:lnTo>
                  <a:lnTo>
                    <a:pt x="88" y="46"/>
                  </a:lnTo>
                  <a:lnTo>
                    <a:pt x="86" y="42"/>
                  </a:lnTo>
                  <a:lnTo>
                    <a:pt x="86" y="38"/>
                  </a:lnTo>
                  <a:lnTo>
                    <a:pt x="86" y="30"/>
                  </a:lnTo>
                  <a:lnTo>
                    <a:pt x="88" y="22"/>
                  </a:lnTo>
                  <a:lnTo>
                    <a:pt x="90" y="18"/>
                  </a:lnTo>
                  <a:lnTo>
                    <a:pt x="94" y="16"/>
                  </a:lnTo>
                  <a:lnTo>
                    <a:pt x="98" y="14"/>
                  </a:lnTo>
                  <a:lnTo>
                    <a:pt x="102" y="12"/>
                  </a:lnTo>
                  <a:lnTo>
                    <a:pt x="106" y="10"/>
                  </a:lnTo>
                  <a:lnTo>
                    <a:pt x="110" y="10"/>
                  </a:lnTo>
                  <a:lnTo>
                    <a:pt x="129" y="8"/>
                  </a:lnTo>
                  <a:lnTo>
                    <a:pt x="155" y="6"/>
                  </a:lnTo>
                  <a:lnTo>
                    <a:pt x="186" y="4"/>
                  </a:lnTo>
                  <a:lnTo>
                    <a:pt x="214" y="2"/>
                  </a:lnTo>
                  <a:lnTo>
                    <a:pt x="239" y="0"/>
                  </a:lnTo>
                  <a:lnTo>
                    <a:pt x="2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Rectangle 15"/>
            <p:cNvSpPr>
              <a:spLocks noChangeArrowheads="1"/>
            </p:cNvSpPr>
            <p:nvPr/>
          </p:nvSpPr>
          <p:spPr bwMode="auto">
            <a:xfrm>
              <a:off x="8594" y="1890"/>
              <a:ext cx="1401" cy="75"/>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6"/>
            <p:cNvSpPr>
              <a:spLocks noEditPoints="1"/>
            </p:cNvSpPr>
            <p:nvPr/>
          </p:nvSpPr>
          <p:spPr bwMode="auto">
            <a:xfrm>
              <a:off x="8706" y="2233"/>
              <a:ext cx="497" cy="802"/>
            </a:xfrm>
            <a:custGeom>
              <a:avLst/>
              <a:gdLst/>
              <a:ahLst/>
              <a:cxnLst>
                <a:cxn ang="0">
                  <a:pos x="240" y="353"/>
                </a:cxn>
                <a:cxn ang="0">
                  <a:pos x="171" y="407"/>
                </a:cxn>
                <a:cxn ang="0">
                  <a:pos x="124" y="477"/>
                </a:cxn>
                <a:cxn ang="0">
                  <a:pos x="96" y="552"/>
                </a:cxn>
                <a:cxn ang="0">
                  <a:pos x="83" y="616"/>
                </a:cxn>
                <a:cxn ang="0">
                  <a:pos x="85" y="678"/>
                </a:cxn>
                <a:cxn ang="0">
                  <a:pos x="112" y="732"/>
                </a:cxn>
                <a:cxn ang="0">
                  <a:pos x="155" y="764"/>
                </a:cxn>
                <a:cxn ang="0">
                  <a:pos x="208" y="774"/>
                </a:cxn>
                <a:cxn ang="0">
                  <a:pos x="263" y="754"/>
                </a:cxn>
                <a:cxn ang="0">
                  <a:pos x="308" y="702"/>
                </a:cxn>
                <a:cxn ang="0">
                  <a:pos x="338" y="636"/>
                </a:cxn>
                <a:cxn ang="0">
                  <a:pos x="352" y="564"/>
                </a:cxn>
                <a:cxn ang="0">
                  <a:pos x="350" y="487"/>
                </a:cxn>
                <a:cxn ang="0">
                  <a:pos x="324" y="405"/>
                </a:cxn>
                <a:cxn ang="0">
                  <a:pos x="285" y="337"/>
                </a:cxn>
                <a:cxn ang="0">
                  <a:pos x="320" y="0"/>
                </a:cxn>
                <a:cxn ang="0">
                  <a:pos x="369" y="4"/>
                </a:cxn>
                <a:cxn ang="0">
                  <a:pos x="411" y="10"/>
                </a:cxn>
                <a:cxn ang="0">
                  <a:pos x="454" y="20"/>
                </a:cxn>
                <a:cxn ang="0">
                  <a:pos x="489" y="32"/>
                </a:cxn>
                <a:cxn ang="0">
                  <a:pos x="497" y="54"/>
                </a:cxn>
                <a:cxn ang="0">
                  <a:pos x="485" y="86"/>
                </a:cxn>
                <a:cxn ang="0">
                  <a:pos x="450" y="103"/>
                </a:cxn>
                <a:cxn ang="0">
                  <a:pos x="424" y="92"/>
                </a:cxn>
                <a:cxn ang="0">
                  <a:pos x="393" y="78"/>
                </a:cxn>
                <a:cxn ang="0">
                  <a:pos x="363" y="62"/>
                </a:cxn>
                <a:cxn ang="0">
                  <a:pos x="316" y="46"/>
                </a:cxn>
                <a:cxn ang="0">
                  <a:pos x="265" y="46"/>
                </a:cxn>
                <a:cxn ang="0">
                  <a:pos x="236" y="66"/>
                </a:cxn>
                <a:cxn ang="0">
                  <a:pos x="228" y="88"/>
                </a:cxn>
                <a:cxn ang="0">
                  <a:pos x="244" y="141"/>
                </a:cxn>
                <a:cxn ang="0">
                  <a:pos x="285" y="199"/>
                </a:cxn>
                <a:cxn ang="0">
                  <a:pos x="332" y="255"/>
                </a:cxn>
                <a:cxn ang="0">
                  <a:pos x="369" y="295"/>
                </a:cxn>
                <a:cxn ang="0">
                  <a:pos x="403" y="341"/>
                </a:cxn>
                <a:cxn ang="0">
                  <a:pos x="434" y="403"/>
                </a:cxn>
                <a:cxn ang="0">
                  <a:pos x="446" y="485"/>
                </a:cxn>
                <a:cxn ang="0">
                  <a:pos x="430" y="592"/>
                </a:cxn>
                <a:cxn ang="0">
                  <a:pos x="389" y="684"/>
                </a:cxn>
                <a:cxn ang="0">
                  <a:pos x="328" y="756"/>
                </a:cxn>
                <a:cxn ang="0">
                  <a:pos x="248" y="798"/>
                </a:cxn>
                <a:cxn ang="0">
                  <a:pos x="159" y="798"/>
                </a:cxn>
                <a:cxn ang="0">
                  <a:pos x="77" y="764"/>
                </a:cxn>
                <a:cxn ang="0">
                  <a:pos x="20" y="700"/>
                </a:cxn>
                <a:cxn ang="0">
                  <a:pos x="0" y="612"/>
                </a:cxn>
                <a:cxn ang="0">
                  <a:pos x="14" y="530"/>
                </a:cxn>
                <a:cxn ang="0">
                  <a:pos x="55" y="449"/>
                </a:cxn>
                <a:cxn ang="0">
                  <a:pos x="120" y="379"/>
                </a:cxn>
                <a:cxn ang="0">
                  <a:pos x="212" y="325"/>
                </a:cxn>
                <a:cxn ang="0">
                  <a:pos x="265" y="309"/>
                </a:cxn>
                <a:cxn ang="0">
                  <a:pos x="212" y="209"/>
                </a:cxn>
                <a:cxn ang="0">
                  <a:pos x="189" y="117"/>
                </a:cxn>
                <a:cxn ang="0">
                  <a:pos x="206" y="56"/>
                </a:cxn>
                <a:cxn ang="0">
                  <a:pos x="250" y="16"/>
                </a:cxn>
                <a:cxn ang="0">
                  <a:pos x="320" y="0"/>
                </a:cxn>
              </a:cxnLst>
              <a:rect l="0" t="0" r="r" b="b"/>
              <a:pathLst>
                <a:path w="497" h="802">
                  <a:moveTo>
                    <a:pt x="285" y="337"/>
                  </a:moveTo>
                  <a:lnTo>
                    <a:pt x="240" y="353"/>
                  </a:lnTo>
                  <a:lnTo>
                    <a:pt x="204" y="377"/>
                  </a:lnTo>
                  <a:lnTo>
                    <a:pt x="171" y="407"/>
                  </a:lnTo>
                  <a:lnTo>
                    <a:pt x="147" y="441"/>
                  </a:lnTo>
                  <a:lnTo>
                    <a:pt x="124" y="477"/>
                  </a:lnTo>
                  <a:lnTo>
                    <a:pt x="108" y="515"/>
                  </a:lnTo>
                  <a:lnTo>
                    <a:pt x="96" y="552"/>
                  </a:lnTo>
                  <a:lnTo>
                    <a:pt x="90" y="586"/>
                  </a:lnTo>
                  <a:lnTo>
                    <a:pt x="83" y="616"/>
                  </a:lnTo>
                  <a:lnTo>
                    <a:pt x="83" y="640"/>
                  </a:lnTo>
                  <a:lnTo>
                    <a:pt x="85" y="678"/>
                  </a:lnTo>
                  <a:lnTo>
                    <a:pt x="96" y="708"/>
                  </a:lnTo>
                  <a:lnTo>
                    <a:pt x="112" y="732"/>
                  </a:lnTo>
                  <a:lnTo>
                    <a:pt x="132" y="750"/>
                  </a:lnTo>
                  <a:lnTo>
                    <a:pt x="155" y="764"/>
                  </a:lnTo>
                  <a:lnTo>
                    <a:pt x="181" y="770"/>
                  </a:lnTo>
                  <a:lnTo>
                    <a:pt x="208" y="774"/>
                  </a:lnTo>
                  <a:lnTo>
                    <a:pt x="236" y="768"/>
                  </a:lnTo>
                  <a:lnTo>
                    <a:pt x="263" y="754"/>
                  </a:lnTo>
                  <a:lnTo>
                    <a:pt x="287" y="732"/>
                  </a:lnTo>
                  <a:lnTo>
                    <a:pt x="308" y="702"/>
                  </a:lnTo>
                  <a:lnTo>
                    <a:pt x="324" y="670"/>
                  </a:lnTo>
                  <a:lnTo>
                    <a:pt x="338" y="636"/>
                  </a:lnTo>
                  <a:lnTo>
                    <a:pt x="348" y="600"/>
                  </a:lnTo>
                  <a:lnTo>
                    <a:pt x="352" y="564"/>
                  </a:lnTo>
                  <a:lnTo>
                    <a:pt x="354" y="532"/>
                  </a:lnTo>
                  <a:lnTo>
                    <a:pt x="350" y="487"/>
                  </a:lnTo>
                  <a:lnTo>
                    <a:pt x="340" y="445"/>
                  </a:lnTo>
                  <a:lnTo>
                    <a:pt x="324" y="405"/>
                  </a:lnTo>
                  <a:lnTo>
                    <a:pt x="303" y="371"/>
                  </a:lnTo>
                  <a:lnTo>
                    <a:pt x="285" y="337"/>
                  </a:lnTo>
                  <a:lnTo>
                    <a:pt x="285" y="337"/>
                  </a:lnTo>
                  <a:close/>
                  <a:moveTo>
                    <a:pt x="320" y="0"/>
                  </a:moveTo>
                  <a:lnTo>
                    <a:pt x="344" y="2"/>
                  </a:lnTo>
                  <a:lnTo>
                    <a:pt x="369" y="4"/>
                  </a:lnTo>
                  <a:lnTo>
                    <a:pt x="393" y="8"/>
                  </a:lnTo>
                  <a:lnTo>
                    <a:pt x="411" y="10"/>
                  </a:lnTo>
                  <a:lnTo>
                    <a:pt x="424" y="12"/>
                  </a:lnTo>
                  <a:lnTo>
                    <a:pt x="454" y="20"/>
                  </a:lnTo>
                  <a:lnTo>
                    <a:pt x="475" y="24"/>
                  </a:lnTo>
                  <a:lnTo>
                    <a:pt x="489" y="32"/>
                  </a:lnTo>
                  <a:lnTo>
                    <a:pt x="495" y="40"/>
                  </a:lnTo>
                  <a:lnTo>
                    <a:pt x="497" y="54"/>
                  </a:lnTo>
                  <a:lnTo>
                    <a:pt x="495" y="72"/>
                  </a:lnTo>
                  <a:lnTo>
                    <a:pt x="485" y="86"/>
                  </a:lnTo>
                  <a:lnTo>
                    <a:pt x="468" y="96"/>
                  </a:lnTo>
                  <a:lnTo>
                    <a:pt x="450" y="103"/>
                  </a:lnTo>
                  <a:lnTo>
                    <a:pt x="438" y="98"/>
                  </a:lnTo>
                  <a:lnTo>
                    <a:pt x="424" y="92"/>
                  </a:lnTo>
                  <a:lnTo>
                    <a:pt x="407" y="86"/>
                  </a:lnTo>
                  <a:lnTo>
                    <a:pt x="393" y="78"/>
                  </a:lnTo>
                  <a:lnTo>
                    <a:pt x="383" y="72"/>
                  </a:lnTo>
                  <a:lnTo>
                    <a:pt x="363" y="62"/>
                  </a:lnTo>
                  <a:lnTo>
                    <a:pt x="340" y="52"/>
                  </a:lnTo>
                  <a:lnTo>
                    <a:pt x="316" y="46"/>
                  </a:lnTo>
                  <a:lnTo>
                    <a:pt x="287" y="42"/>
                  </a:lnTo>
                  <a:lnTo>
                    <a:pt x="265" y="46"/>
                  </a:lnTo>
                  <a:lnTo>
                    <a:pt x="246" y="54"/>
                  </a:lnTo>
                  <a:lnTo>
                    <a:pt x="236" y="66"/>
                  </a:lnTo>
                  <a:lnTo>
                    <a:pt x="230" y="78"/>
                  </a:lnTo>
                  <a:lnTo>
                    <a:pt x="228" y="88"/>
                  </a:lnTo>
                  <a:lnTo>
                    <a:pt x="232" y="113"/>
                  </a:lnTo>
                  <a:lnTo>
                    <a:pt x="244" y="141"/>
                  </a:lnTo>
                  <a:lnTo>
                    <a:pt x="263" y="169"/>
                  </a:lnTo>
                  <a:lnTo>
                    <a:pt x="285" y="199"/>
                  </a:lnTo>
                  <a:lnTo>
                    <a:pt x="310" y="227"/>
                  </a:lnTo>
                  <a:lnTo>
                    <a:pt x="332" y="255"/>
                  </a:lnTo>
                  <a:lnTo>
                    <a:pt x="352" y="277"/>
                  </a:lnTo>
                  <a:lnTo>
                    <a:pt x="369" y="295"/>
                  </a:lnTo>
                  <a:lnTo>
                    <a:pt x="387" y="317"/>
                  </a:lnTo>
                  <a:lnTo>
                    <a:pt x="403" y="341"/>
                  </a:lnTo>
                  <a:lnTo>
                    <a:pt x="420" y="371"/>
                  </a:lnTo>
                  <a:lnTo>
                    <a:pt x="434" y="403"/>
                  </a:lnTo>
                  <a:lnTo>
                    <a:pt x="442" y="441"/>
                  </a:lnTo>
                  <a:lnTo>
                    <a:pt x="446" y="485"/>
                  </a:lnTo>
                  <a:lnTo>
                    <a:pt x="442" y="540"/>
                  </a:lnTo>
                  <a:lnTo>
                    <a:pt x="430" y="592"/>
                  </a:lnTo>
                  <a:lnTo>
                    <a:pt x="413" y="640"/>
                  </a:lnTo>
                  <a:lnTo>
                    <a:pt x="389" y="684"/>
                  </a:lnTo>
                  <a:lnTo>
                    <a:pt x="360" y="724"/>
                  </a:lnTo>
                  <a:lnTo>
                    <a:pt x="328" y="756"/>
                  </a:lnTo>
                  <a:lnTo>
                    <a:pt x="289" y="782"/>
                  </a:lnTo>
                  <a:lnTo>
                    <a:pt x="248" y="798"/>
                  </a:lnTo>
                  <a:lnTo>
                    <a:pt x="206" y="802"/>
                  </a:lnTo>
                  <a:lnTo>
                    <a:pt x="159" y="798"/>
                  </a:lnTo>
                  <a:lnTo>
                    <a:pt x="116" y="786"/>
                  </a:lnTo>
                  <a:lnTo>
                    <a:pt x="77" y="764"/>
                  </a:lnTo>
                  <a:lnTo>
                    <a:pt x="45" y="736"/>
                  </a:lnTo>
                  <a:lnTo>
                    <a:pt x="20" y="700"/>
                  </a:lnTo>
                  <a:lnTo>
                    <a:pt x="6" y="658"/>
                  </a:lnTo>
                  <a:lnTo>
                    <a:pt x="0" y="612"/>
                  </a:lnTo>
                  <a:lnTo>
                    <a:pt x="4" y="572"/>
                  </a:lnTo>
                  <a:lnTo>
                    <a:pt x="14" y="530"/>
                  </a:lnTo>
                  <a:lnTo>
                    <a:pt x="30" y="489"/>
                  </a:lnTo>
                  <a:lnTo>
                    <a:pt x="55" y="449"/>
                  </a:lnTo>
                  <a:lnTo>
                    <a:pt x="85" y="413"/>
                  </a:lnTo>
                  <a:lnTo>
                    <a:pt x="120" y="379"/>
                  </a:lnTo>
                  <a:lnTo>
                    <a:pt x="163" y="349"/>
                  </a:lnTo>
                  <a:lnTo>
                    <a:pt x="212" y="325"/>
                  </a:lnTo>
                  <a:lnTo>
                    <a:pt x="265" y="309"/>
                  </a:lnTo>
                  <a:lnTo>
                    <a:pt x="265" y="309"/>
                  </a:lnTo>
                  <a:lnTo>
                    <a:pt x="236" y="259"/>
                  </a:lnTo>
                  <a:lnTo>
                    <a:pt x="212" y="209"/>
                  </a:lnTo>
                  <a:lnTo>
                    <a:pt x="195" y="163"/>
                  </a:lnTo>
                  <a:lnTo>
                    <a:pt x="189" y="117"/>
                  </a:lnTo>
                  <a:lnTo>
                    <a:pt x="193" y="84"/>
                  </a:lnTo>
                  <a:lnTo>
                    <a:pt x="206" y="56"/>
                  </a:lnTo>
                  <a:lnTo>
                    <a:pt x="224" y="34"/>
                  </a:lnTo>
                  <a:lnTo>
                    <a:pt x="250" y="16"/>
                  </a:lnTo>
                  <a:lnTo>
                    <a:pt x="281" y="4"/>
                  </a:lnTo>
                  <a:lnTo>
                    <a:pt x="3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Rectangle 17"/>
            <p:cNvSpPr>
              <a:spLocks noChangeArrowheads="1"/>
            </p:cNvSpPr>
            <p:nvPr/>
          </p:nvSpPr>
          <p:spPr bwMode="auto">
            <a:xfrm>
              <a:off x="9521" y="2083"/>
              <a:ext cx="450" cy="42"/>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
            <p:cNvSpPr>
              <a:spLocks noEditPoints="1"/>
            </p:cNvSpPr>
            <p:nvPr/>
          </p:nvSpPr>
          <p:spPr bwMode="auto">
            <a:xfrm>
              <a:off x="9333" y="2255"/>
              <a:ext cx="650" cy="995"/>
            </a:xfrm>
            <a:custGeom>
              <a:avLst/>
              <a:gdLst/>
              <a:ahLst/>
              <a:cxnLst>
                <a:cxn ang="0">
                  <a:pos x="400" y="311"/>
                </a:cxn>
                <a:cxn ang="0">
                  <a:pos x="340" y="740"/>
                </a:cxn>
                <a:cxn ang="0">
                  <a:pos x="428" y="704"/>
                </a:cxn>
                <a:cxn ang="0">
                  <a:pos x="495" y="648"/>
                </a:cxn>
                <a:cxn ang="0">
                  <a:pos x="542" y="578"/>
                </a:cxn>
                <a:cxn ang="0">
                  <a:pos x="565" y="504"/>
                </a:cxn>
                <a:cxn ang="0">
                  <a:pos x="565" y="429"/>
                </a:cxn>
                <a:cxn ang="0">
                  <a:pos x="538" y="371"/>
                </a:cxn>
                <a:cxn ang="0">
                  <a:pos x="491" y="333"/>
                </a:cxn>
                <a:cxn ang="0">
                  <a:pos x="432" y="313"/>
                </a:cxn>
                <a:cxn ang="0">
                  <a:pos x="361" y="311"/>
                </a:cxn>
                <a:cxn ang="0">
                  <a:pos x="257" y="337"/>
                </a:cxn>
                <a:cxn ang="0">
                  <a:pos x="178" y="385"/>
                </a:cxn>
                <a:cxn ang="0">
                  <a:pos x="123" y="451"/>
                </a:cxn>
                <a:cxn ang="0">
                  <a:pos x="90" y="524"/>
                </a:cxn>
                <a:cxn ang="0">
                  <a:pos x="80" y="594"/>
                </a:cxn>
                <a:cxn ang="0">
                  <a:pos x="94" y="662"/>
                </a:cxn>
                <a:cxn ang="0">
                  <a:pos x="131" y="710"/>
                </a:cxn>
                <a:cxn ang="0">
                  <a:pos x="186" y="738"/>
                </a:cxn>
                <a:cxn ang="0">
                  <a:pos x="247" y="750"/>
                </a:cxn>
                <a:cxn ang="0">
                  <a:pos x="361" y="311"/>
                </a:cxn>
                <a:cxn ang="0">
                  <a:pos x="459" y="0"/>
                </a:cxn>
                <a:cxn ang="0">
                  <a:pos x="465" y="2"/>
                </a:cxn>
                <a:cxn ang="0">
                  <a:pos x="473" y="6"/>
                </a:cxn>
                <a:cxn ang="0">
                  <a:pos x="475" y="16"/>
                </a:cxn>
                <a:cxn ang="0">
                  <a:pos x="408" y="279"/>
                </a:cxn>
                <a:cxn ang="0">
                  <a:pos x="503" y="297"/>
                </a:cxn>
                <a:cxn ang="0">
                  <a:pos x="581" y="339"/>
                </a:cxn>
                <a:cxn ang="0">
                  <a:pos x="632" y="403"/>
                </a:cxn>
                <a:cxn ang="0">
                  <a:pos x="650" y="483"/>
                </a:cxn>
                <a:cxn ang="0">
                  <a:pos x="626" y="582"/>
                </a:cxn>
                <a:cxn ang="0">
                  <a:pos x="560" y="668"/>
                </a:cxn>
                <a:cxn ang="0">
                  <a:pos x="463" y="734"/>
                </a:cxn>
                <a:cxn ang="0">
                  <a:pos x="345" y="774"/>
                </a:cxn>
                <a:cxn ang="0">
                  <a:pos x="233" y="969"/>
                </a:cxn>
                <a:cxn ang="0">
                  <a:pos x="228" y="985"/>
                </a:cxn>
                <a:cxn ang="0">
                  <a:pos x="220" y="993"/>
                </a:cxn>
                <a:cxn ang="0">
                  <a:pos x="208" y="995"/>
                </a:cxn>
                <a:cxn ang="0">
                  <a:pos x="204" y="995"/>
                </a:cxn>
                <a:cxn ang="0">
                  <a:pos x="196" y="993"/>
                </a:cxn>
                <a:cxn ang="0">
                  <a:pos x="192" y="987"/>
                </a:cxn>
                <a:cxn ang="0">
                  <a:pos x="192" y="975"/>
                </a:cxn>
                <a:cxn ang="0">
                  <a:pos x="200" y="941"/>
                </a:cxn>
                <a:cxn ang="0">
                  <a:pos x="216" y="884"/>
                </a:cxn>
                <a:cxn ang="0">
                  <a:pos x="194" y="776"/>
                </a:cxn>
                <a:cxn ang="0">
                  <a:pos x="110" y="748"/>
                </a:cxn>
                <a:cxn ang="0">
                  <a:pos x="43" y="696"/>
                </a:cxn>
                <a:cxn ang="0">
                  <a:pos x="4" y="622"/>
                </a:cxn>
                <a:cxn ang="0">
                  <a:pos x="6" y="528"/>
                </a:cxn>
                <a:cxn ang="0">
                  <a:pos x="51" y="435"/>
                </a:cxn>
                <a:cxn ang="0">
                  <a:pos x="133" y="357"/>
                </a:cxn>
                <a:cxn ang="0">
                  <a:pos x="243" y="303"/>
                </a:cxn>
                <a:cxn ang="0">
                  <a:pos x="367" y="279"/>
                </a:cxn>
                <a:cxn ang="0">
                  <a:pos x="434" y="16"/>
                </a:cxn>
                <a:cxn ang="0">
                  <a:pos x="440" y="6"/>
                </a:cxn>
                <a:cxn ang="0">
                  <a:pos x="448" y="2"/>
                </a:cxn>
              </a:cxnLst>
              <a:rect l="0" t="0" r="r" b="b"/>
              <a:pathLst>
                <a:path w="650" h="995">
                  <a:moveTo>
                    <a:pt x="400" y="311"/>
                  </a:moveTo>
                  <a:lnTo>
                    <a:pt x="400" y="311"/>
                  </a:lnTo>
                  <a:lnTo>
                    <a:pt x="288" y="750"/>
                  </a:lnTo>
                  <a:lnTo>
                    <a:pt x="340" y="740"/>
                  </a:lnTo>
                  <a:lnTo>
                    <a:pt x="387" y="726"/>
                  </a:lnTo>
                  <a:lnTo>
                    <a:pt x="428" y="704"/>
                  </a:lnTo>
                  <a:lnTo>
                    <a:pt x="465" y="678"/>
                  </a:lnTo>
                  <a:lnTo>
                    <a:pt x="495" y="648"/>
                  </a:lnTo>
                  <a:lnTo>
                    <a:pt x="522" y="614"/>
                  </a:lnTo>
                  <a:lnTo>
                    <a:pt x="542" y="578"/>
                  </a:lnTo>
                  <a:lnTo>
                    <a:pt x="556" y="540"/>
                  </a:lnTo>
                  <a:lnTo>
                    <a:pt x="565" y="504"/>
                  </a:lnTo>
                  <a:lnTo>
                    <a:pt x="569" y="465"/>
                  </a:lnTo>
                  <a:lnTo>
                    <a:pt x="565" y="429"/>
                  </a:lnTo>
                  <a:lnTo>
                    <a:pt x="554" y="397"/>
                  </a:lnTo>
                  <a:lnTo>
                    <a:pt x="538" y="371"/>
                  </a:lnTo>
                  <a:lnTo>
                    <a:pt x="516" y="349"/>
                  </a:lnTo>
                  <a:lnTo>
                    <a:pt x="491" y="333"/>
                  </a:lnTo>
                  <a:lnTo>
                    <a:pt x="463" y="321"/>
                  </a:lnTo>
                  <a:lnTo>
                    <a:pt x="432" y="313"/>
                  </a:lnTo>
                  <a:lnTo>
                    <a:pt x="400" y="311"/>
                  </a:lnTo>
                  <a:close/>
                  <a:moveTo>
                    <a:pt x="361" y="311"/>
                  </a:moveTo>
                  <a:lnTo>
                    <a:pt x="306" y="321"/>
                  </a:lnTo>
                  <a:lnTo>
                    <a:pt x="257" y="337"/>
                  </a:lnTo>
                  <a:lnTo>
                    <a:pt x="214" y="359"/>
                  </a:lnTo>
                  <a:lnTo>
                    <a:pt x="178" y="385"/>
                  </a:lnTo>
                  <a:lnTo>
                    <a:pt x="149" y="417"/>
                  </a:lnTo>
                  <a:lnTo>
                    <a:pt x="123" y="451"/>
                  </a:lnTo>
                  <a:lnTo>
                    <a:pt x="104" y="487"/>
                  </a:lnTo>
                  <a:lnTo>
                    <a:pt x="90" y="524"/>
                  </a:lnTo>
                  <a:lnTo>
                    <a:pt x="84" y="560"/>
                  </a:lnTo>
                  <a:lnTo>
                    <a:pt x="80" y="594"/>
                  </a:lnTo>
                  <a:lnTo>
                    <a:pt x="84" y="632"/>
                  </a:lnTo>
                  <a:lnTo>
                    <a:pt x="94" y="662"/>
                  </a:lnTo>
                  <a:lnTo>
                    <a:pt x="110" y="688"/>
                  </a:lnTo>
                  <a:lnTo>
                    <a:pt x="131" y="710"/>
                  </a:lnTo>
                  <a:lnTo>
                    <a:pt x="157" y="726"/>
                  </a:lnTo>
                  <a:lnTo>
                    <a:pt x="186" y="738"/>
                  </a:lnTo>
                  <a:lnTo>
                    <a:pt x="216" y="746"/>
                  </a:lnTo>
                  <a:lnTo>
                    <a:pt x="247" y="750"/>
                  </a:lnTo>
                  <a:lnTo>
                    <a:pt x="247" y="750"/>
                  </a:lnTo>
                  <a:lnTo>
                    <a:pt x="361" y="311"/>
                  </a:lnTo>
                  <a:close/>
                  <a:moveTo>
                    <a:pt x="455" y="0"/>
                  </a:moveTo>
                  <a:lnTo>
                    <a:pt x="459" y="0"/>
                  </a:lnTo>
                  <a:lnTo>
                    <a:pt x="461" y="0"/>
                  </a:lnTo>
                  <a:lnTo>
                    <a:pt x="465" y="2"/>
                  </a:lnTo>
                  <a:lnTo>
                    <a:pt x="469" y="4"/>
                  </a:lnTo>
                  <a:lnTo>
                    <a:pt x="473" y="6"/>
                  </a:lnTo>
                  <a:lnTo>
                    <a:pt x="475" y="10"/>
                  </a:lnTo>
                  <a:lnTo>
                    <a:pt x="475" y="16"/>
                  </a:lnTo>
                  <a:lnTo>
                    <a:pt x="475" y="16"/>
                  </a:lnTo>
                  <a:lnTo>
                    <a:pt x="408" y="279"/>
                  </a:lnTo>
                  <a:lnTo>
                    <a:pt x="459" y="285"/>
                  </a:lnTo>
                  <a:lnTo>
                    <a:pt x="503" y="297"/>
                  </a:lnTo>
                  <a:lnTo>
                    <a:pt x="544" y="315"/>
                  </a:lnTo>
                  <a:lnTo>
                    <a:pt x="581" y="339"/>
                  </a:lnTo>
                  <a:lnTo>
                    <a:pt x="609" y="369"/>
                  </a:lnTo>
                  <a:lnTo>
                    <a:pt x="632" y="403"/>
                  </a:lnTo>
                  <a:lnTo>
                    <a:pt x="646" y="441"/>
                  </a:lnTo>
                  <a:lnTo>
                    <a:pt x="650" y="483"/>
                  </a:lnTo>
                  <a:lnTo>
                    <a:pt x="644" y="534"/>
                  </a:lnTo>
                  <a:lnTo>
                    <a:pt x="626" y="582"/>
                  </a:lnTo>
                  <a:lnTo>
                    <a:pt x="597" y="626"/>
                  </a:lnTo>
                  <a:lnTo>
                    <a:pt x="560" y="668"/>
                  </a:lnTo>
                  <a:lnTo>
                    <a:pt x="514" y="704"/>
                  </a:lnTo>
                  <a:lnTo>
                    <a:pt x="463" y="734"/>
                  </a:lnTo>
                  <a:lnTo>
                    <a:pt x="404" y="758"/>
                  </a:lnTo>
                  <a:lnTo>
                    <a:pt x="345" y="774"/>
                  </a:lnTo>
                  <a:lnTo>
                    <a:pt x="279" y="780"/>
                  </a:lnTo>
                  <a:lnTo>
                    <a:pt x="233" y="969"/>
                  </a:lnTo>
                  <a:lnTo>
                    <a:pt x="230" y="979"/>
                  </a:lnTo>
                  <a:lnTo>
                    <a:pt x="228" y="985"/>
                  </a:lnTo>
                  <a:lnTo>
                    <a:pt x="224" y="991"/>
                  </a:lnTo>
                  <a:lnTo>
                    <a:pt x="220" y="993"/>
                  </a:lnTo>
                  <a:lnTo>
                    <a:pt x="216" y="995"/>
                  </a:lnTo>
                  <a:lnTo>
                    <a:pt x="208" y="995"/>
                  </a:lnTo>
                  <a:lnTo>
                    <a:pt x="206" y="995"/>
                  </a:lnTo>
                  <a:lnTo>
                    <a:pt x="204" y="995"/>
                  </a:lnTo>
                  <a:lnTo>
                    <a:pt x="200" y="995"/>
                  </a:lnTo>
                  <a:lnTo>
                    <a:pt x="196" y="993"/>
                  </a:lnTo>
                  <a:lnTo>
                    <a:pt x="194" y="991"/>
                  </a:lnTo>
                  <a:lnTo>
                    <a:pt x="192" y="987"/>
                  </a:lnTo>
                  <a:lnTo>
                    <a:pt x="190" y="981"/>
                  </a:lnTo>
                  <a:lnTo>
                    <a:pt x="192" y="975"/>
                  </a:lnTo>
                  <a:lnTo>
                    <a:pt x="194" y="961"/>
                  </a:lnTo>
                  <a:lnTo>
                    <a:pt x="200" y="941"/>
                  </a:lnTo>
                  <a:lnTo>
                    <a:pt x="206" y="914"/>
                  </a:lnTo>
                  <a:lnTo>
                    <a:pt x="216" y="884"/>
                  </a:lnTo>
                  <a:lnTo>
                    <a:pt x="241" y="780"/>
                  </a:lnTo>
                  <a:lnTo>
                    <a:pt x="194" y="776"/>
                  </a:lnTo>
                  <a:lnTo>
                    <a:pt x="149" y="764"/>
                  </a:lnTo>
                  <a:lnTo>
                    <a:pt x="110" y="748"/>
                  </a:lnTo>
                  <a:lnTo>
                    <a:pt x="74" y="724"/>
                  </a:lnTo>
                  <a:lnTo>
                    <a:pt x="43" y="696"/>
                  </a:lnTo>
                  <a:lnTo>
                    <a:pt x="21" y="662"/>
                  </a:lnTo>
                  <a:lnTo>
                    <a:pt x="4" y="622"/>
                  </a:lnTo>
                  <a:lnTo>
                    <a:pt x="0" y="578"/>
                  </a:lnTo>
                  <a:lnTo>
                    <a:pt x="6" y="528"/>
                  </a:lnTo>
                  <a:lnTo>
                    <a:pt x="25" y="479"/>
                  </a:lnTo>
                  <a:lnTo>
                    <a:pt x="51" y="435"/>
                  </a:lnTo>
                  <a:lnTo>
                    <a:pt x="88" y="393"/>
                  </a:lnTo>
                  <a:lnTo>
                    <a:pt x="133" y="357"/>
                  </a:lnTo>
                  <a:lnTo>
                    <a:pt x="186" y="327"/>
                  </a:lnTo>
                  <a:lnTo>
                    <a:pt x="243" y="303"/>
                  </a:lnTo>
                  <a:lnTo>
                    <a:pt x="304" y="287"/>
                  </a:lnTo>
                  <a:lnTo>
                    <a:pt x="367" y="279"/>
                  </a:lnTo>
                  <a:lnTo>
                    <a:pt x="432" y="26"/>
                  </a:lnTo>
                  <a:lnTo>
                    <a:pt x="434" y="16"/>
                  </a:lnTo>
                  <a:lnTo>
                    <a:pt x="436" y="10"/>
                  </a:lnTo>
                  <a:lnTo>
                    <a:pt x="440" y="6"/>
                  </a:lnTo>
                  <a:lnTo>
                    <a:pt x="442" y="2"/>
                  </a:lnTo>
                  <a:lnTo>
                    <a:pt x="448" y="2"/>
                  </a:lnTo>
                  <a:lnTo>
                    <a:pt x="4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Arrow Connector 54"/>
          <p:cNvCxnSpPr/>
          <p:nvPr/>
        </p:nvCxnSpPr>
        <p:spPr>
          <a:xfrm>
            <a:off x="1066800" y="609600"/>
            <a:ext cx="7620000" cy="0"/>
          </a:xfrm>
          <a:prstGeom prst="straightConnector1">
            <a:avLst/>
          </a:prstGeom>
          <a:ln w="5715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3" name="Straight Arrow Connector 2"/>
          <p:cNvCxnSpPr/>
          <p:nvPr/>
        </p:nvCxnSpPr>
        <p:spPr>
          <a:xfrm>
            <a:off x="685800" y="6172200"/>
            <a:ext cx="7620000" cy="0"/>
          </a:xfrm>
          <a:prstGeom prst="straightConnector1">
            <a:avLst/>
          </a:prstGeom>
          <a:ln w="5715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4" name="Freeform 6"/>
          <p:cNvSpPr>
            <a:spLocks noChangeAspect="1"/>
          </p:cNvSpPr>
          <p:nvPr>
            <p:custDataLst>
              <p:tags r:id="rId1"/>
            </p:custDataLst>
          </p:nvPr>
        </p:nvSpPr>
        <p:spPr bwMode="auto">
          <a:xfrm>
            <a:off x="8458200" y="5943600"/>
            <a:ext cx="320523" cy="304800"/>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4419600" y="5943600"/>
            <a:ext cx="533400" cy="3810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 name="Straight Arrow Connector 5"/>
          <p:cNvCxnSpPr/>
          <p:nvPr/>
        </p:nvCxnSpPr>
        <p:spPr>
          <a:xfrm flipV="1">
            <a:off x="457200" y="0"/>
            <a:ext cx="0" cy="19050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7" name="Group 19"/>
          <p:cNvGrpSpPr>
            <a:grpSpLocks noChangeAspect="1"/>
          </p:cNvGrpSpPr>
          <p:nvPr>
            <p:custDataLst>
              <p:tags r:id="rId2"/>
            </p:custDataLst>
          </p:nvPr>
        </p:nvGrpSpPr>
        <p:grpSpPr bwMode="auto">
          <a:xfrm>
            <a:off x="762000" y="228600"/>
            <a:ext cx="1371600" cy="264233"/>
            <a:chOff x="1780" y="973"/>
            <a:chExt cx="5684" cy="1095"/>
          </a:xfrm>
        </p:grpSpPr>
        <p:sp>
          <p:nvSpPr>
            <p:cNvPr id="8" name="Freeform 21"/>
            <p:cNvSpPr>
              <a:spLocks/>
            </p:cNvSpPr>
            <p:nvPr/>
          </p:nvSpPr>
          <p:spPr bwMode="auto">
            <a:xfrm>
              <a:off x="1780" y="1223"/>
              <a:ext cx="766" cy="728"/>
            </a:xfrm>
            <a:custGeom>
              <a:avLst/>
              <a:gdLst/>
              <a:ahLst/>
              <a:cxnLst>
                <a:cxn ang="0">
                  <a:pos x="704" y="0"/>
                </a:cxn>
                <a:cxn ang="0">
                  <a:pos x="732" y="2"/>
                </a:cxn>
                <a:cxn ang="0">
                  <a:pos x="756" y="13"/>
                </a:cxn>
                <a:cxn ang="0">
                  <a:pos x="766" y="39"/>
                </a:cxn>
                <a:cxn ang="0">
                  <a:pos x="754" y="76"/>
                </a:cxn>
                <a:cxn ang="0">
                  <a:pos x="727" y="93"/>
                </a:cxn>
                <a:cxn ang="0">
                  <a:pos x="699" y="97"/>
                </a:cxn>
                <a:cxn ang="0">
                  <a:pos x="422" y="97"/>
                </a:cxn>
                <a:cxn ang="0">
                  <a:pos x="315" y="669"/>
                </a:cxn>
                <a:cxn ang="0">
                  <a:pos x="307" y="696"/>
                </a:cxn>
                <a:cxn ang="0">
                  <a:pos x="287" y="719"/>
                </a:cxn>
                <a:cxn ang="0">
                  <a:pos x="251" y="728"/>
                </a:cxn>
                <a:cxn ang="0">
                  <a:pos x="221" y="717"/>
                </a:cxn>
                <a:cxn ang="0">
                  <a:pos x="208" y="695"/>
                </a:cxn>
                <a:cxn ang="0">
                  <a:pos x="208" y="674"/>
                </a:cxn>
                <a:cxn ang="0">
                  <a:pos x="217" y="641"/>
                </a:cxn>
                <a:cxn ang="0">
                  <a:pos x="378" y="97"/>
                </a:cxn>
                <a:cxn ang="0">
                  <a:pos x="232" y="97"/>
                </a:cxn>
                <a:cxn ang="0">
                  <a:pos x="189" y="104"/>
                </a:cxn>
                <a:cxn ang="0">
                  <a:pos x="134" y="128"/>
                </a:cxn>
                <a:cxn ang="0">
                  <a:pos x="75" y="182"/>
                </a:cxn>
                <a:cxn ang="0">
                  <a:pos x="41" y="228"/>
                </a:cxn>
                <a:cxn ang="0">
                  <a:pos x="34" y="237"/>
                </a:cxn>
                <a:cxn ang="0">
                  <a:pos x="25" y="241"/>
                </a:cxn>
                <a:cxn ang="0">
                  <a:pos x="14" y="241"/>
                </a:cxn>
                <a:cxn ang="0">
                  <a:pos x="5" y="237"/>
                </a:cxn>
                <a:cxn ang="0">
                  <a:pos x="2" y="232"/>
                </a:cxn>
                <a:cxn ang="0">
                  <a:pos x="0" y="226"/>
                </a:cxn>
                <a:cxn ang="0">
                  <a:pos x="4" y="217"/>
                </a:cxn>
                <a:cxn ang="0">
                  <a:pos x="21" y="182"/>
                </a:cxn>
                <a:cxn ang="0">
                  <a:pos x="55" y="132"/>
                </a:cxn>
                <a:cxn ang="0">
                  <a:pos x="98" y="78"/>
                </a:cxn>
                <a:cxn ang="0">
                  <a:pos x="164" y="24"/>
                </a:cxn>
                <a:cxn ang="0">
                  <a:pos x="219" y="4"/>
                </a:cxn>
                <a:cxn ang="0">
                  <a:pos x="262" y="0"/>
                </a:cxn>
              </a:cxnLst>
              <a:rect l="0" t="0" r="r" b="b"/>
              <a:pathLst>
                <a:path w="766" h="728">
                  <a:moveTo>
                    <a:pt x="262" y="0"/>
                  </a:moveTo>
                  <a:lnTo>
                    <a:pt x="704" y="0"/>
                  </a:lnTo>
                  <a:lnTo>
                    <a:pt x="718" y="2"/>
                  </a:lnTo>
                  <a:lnTo>
                    <a:pt x="732" y="2"/>
                  </a:lnTo>
                  <a:lnTo>
                    <a:pt x="745" y="6"/>
                  </a:lnTo>
                  <a:lnTo>
                    <a:pt x="756" y="13"/>
                  </a:lnTo>
                  <a:lnTo>
                    <a:pt x="763" y="24"/>
                  </a:lnTo>
                  <a:lnTo>
                    <a:pt x="766" y="39"/>
                  </a:lnTo>
                  <a:lnTo>
                    <a:pt x="763" y="61"/>
                  </a:lnTo>
                  <a:lnTo>
                    <a:pt x="754" y="76"/>
                  </a:lnTo>
                  <a:lnTo>
                    <a:pt x="741" y="85"/>
                  </a:lnTo>
                  <a:lnTo>
                    <a:pt x="727" y="93"/>
                  </a:lnTo>
                  <a:lnTo>
                    <a:pt x="713" y="95"/>
                  </a:lnTo>
                  <a:lnTo>
                    <a:pt x="699" y="97"/>
                  </a:lnTo>
                  <a:lnTo>
                    <a:pt x="688" y="97"/>
                  </a:lnTo>
                  <a:lnTo>
                    <a:pt x="422" y="97"/>
                  </a:lnTo>
                  <a:lnTo>
                    <a:pt x="319" y="656"/>
                  </a:lnTo>
                  <a:lnTo>
                    <a:pt x="315" y="669"/>
                  </a:lnTo>
                  <a:lnTo>
                    <a:pt x="312" y="682"/>
                  </a:lnTo>
                  <a:lnTo>
                    <a:pt x="307" y="696"/>
                  </a:lnTo>
                  <a:lnTo>
                    <a:pt x="298" y="708"/>
                  </a:lnTo>
                  <a:lnTo>
                    <a:pt x="287" y="719"/>
                  </a:lnTo>
                  <a:lnTo>
                    <a:pt x="271" y="726"/>
                  </a:lnTo>
                  <a:lnTo>
                    <a:pt x="251" y="728"/>
                  </a:lnTo>
                  <a:lnTo>
                    <a:pt x="233" y="726"/>
                  </a:lnTo>
                  <a:lnTo>
                    <a:pt x="221" y="717"/>
                  </a:lnTo>
                  <a:lnTo>
                    <a:pt x="212" y="706"/>
                  </a:lnTo>
                  <a:lnTo>
                    <a:pt x="208" y="695"/>
                  </a:lnTo>
                  <a:lnTo>
                    <a:pt x="207" y="682"/>
                  </a:lnTo>
                  <a:lnTo>
                    <a:pt x="208" y="674"/>
                  </a:lnTo>
                  <a:lnTo>
                    <a:pt x="212" y="658"/>
                  </a:lnTo>
                  <a:lnTo>
                    <a:pt x="217" y="641"/>
                  </a:lnTo>
                  <a:lnTo>
                    <a:pt x="221" y="622"/>
                  </a:lnTo>
                  <a:lnTo>
                    <a:pt x="378" y="97"/>
                  </a:lnTo>
                  <a:lnTo>
                    <a:pt x="246" y="97"/>
                  </a:lnTo>
                  <a:lnTo>
                    <a:pt x="232" y="97"/>
                  </a:lnTo>
                  <a:lnTo>
                    <a:pt x="212" y="98"/>
                  </a:lnTo>
                  <a:lnTo>
                    <a:pt x="189" y="104"/>
                  </a:lnTo>
                  <a:lnTo>
                    <a:pt x="162" y="113"/>
                  </a:lnTo>
                  <a:lnTo>
                    <a:pt x="134" y="128"/>
                  </a:lnTo>
                  <a:lnTo>
                    <a:pt x="105" y="150"/>
                  </a:lnTo>
                  <a:lnTo>
                    <a:pt x="75" y="182"/>
                  </a:lnTo>
                  <a:lnTo>
                    <a:pt x="44" y="222"/>
                  </a:lnTo>
                  <a:lnTo>
                    <a:pt x="41" y="228"/>
                  </a:lnTo>
                  <a:lnTo>
                    <a:pt x="37" y="234"/>
                  </a:lnTo>
                  <a:lnTo>
                    <a:pt x="34" y="237"/>
                  </a:lnTo>
                  <a:lnTo>
                    <a:pt x="30" y="239"/>
                  </a:lnTo>
                  <a:lnTo>
                    <a:pt x="25" y="241"/>
                  </a:lnTo>
                  <a:lnTo>
                    <a:pt x="20" y="241"/>
                  </a:lnTo>
                  <a:lnTo>
                    <a:pt x="14" y="241"/>
                  </a:lnTo>
                  <a:lnTo>
                    <a:pt x="9" y="239"/>
                  </a:lnTo>
                  <a:lnTo>
                    <a:pt x="5" y="237"/>
                  </a:lnTo>
                  <a:lnTo>
                    <a:pt x="4" y="234"/>
                  </a:lnTo>
                  <a:lnTo>
                    <a:pt x="2" y="232"/>
                  </a:lnTo>
                  <a:lnTo>
                    <a:pt x="0" y="230"/>
                  </a:lnTo>
                  <a:lnTo>
                    <a:pt x="0" y="226"/>
                  </a:lnTo>
                  <a:lnTo>
                    <a:pt x="0" y="226"/>
                  </a:lnTo>
                  <a:lnTo>
                    <a:pt x="4" y="217"/>
                  </a:lnTo>
                  <a:lnTo>
                    <a:pt x="11" y="202"/>
                  </a:lnTo>
                  <a:lnTo>
                    <a:pt x="21" y="182"/>
                  </a:lnTo>
                  <a:lnTo>
                    <a:pt x="37" y="158"/>
                  </a:lnTo>
                  <a:lnTo>
                    <a:pt x="55" y="132"/>
                  </a:lnTo>
                  <a:lnTo>
                    <a:pt x="75" y="104"/>
                  </a:lnTo>
                  <a:lnTo>
                    <a:pt x="98" y="78"/>
                  </a:lnTo>
                  <a:lnTo>
                    <a:pt x="132" y="47"/>
                  </a:lnTo>
                  <a:lnTo>
                    <a:pt x="164" y="24"/>
                  </a:lnTo>
                  <a:lnTo>
                    <a:pt x="192" y="11"/>
                  </a:lnTo>
                  <a:lnTo>
                    <a:pt x="219" y="4"/>
                  </a:lnTo>
                  <a:lnTo>
                    <a:pt x="242" y="2"/>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2"/>
            <p:cNvSpPr>
              <a:spLocks noEditPoints="1"/>
            </p:cNvSpPr>
            <p:nvPr/>
          </p:nvSpPr>
          <p:spPr bwMode="auto">
            <a:xfrm>
              <a:off x="3143" y="1331"/>
              <a:ext cx="1052" cy="381"/>
            </a:xfrm>
            <a:custGeom>
              <a:avLst/>
              <a:gdLst/>
              <a:ahLst/>
              <a:cxnLst>
                <a:cxn ang="0">
                  <a:pos x="52" y="316"/>
                </a:cxn>
                <a:cxn ang="0">
                  <a:pos x="997" y="316"/>
                </a:cxn>
                <a:cxn ang="0">
                  <a:pos x="1009" y="316"/>
                </a:cxn>
                <a:cxn ang="0">
                  <a:pos x="1022" y="318"/>
                </a:cxn>
                <a:cxn ang="0">
                  <a:pos x="1032" y="320"/>
                </a:cxn>
                <a:cxn ang="0">
                  <a:pos x="1043" y="326"/>
                </a:cxn>
                <a:cxn ang="0">
                  <a:pos x="1048" y="337"/>
                </a:cxn>
                <a:cxn ang="0">
                  <a:pos x="1052" y="350"/>
                </a:cxn>
                <a:cxn ang="0">
                  <a:pos x="1048" y="363"/>
                </a:cxn>
                <a:cxn ang="0">
                  <a:pos x="1043" y="372"/>
                </a:cxn>
                <a:cxn ang="0">
                  <a:pos x="1034" y="377"/>
                </a:cxn>
                <a:cxn ang="0">
                  <a:pos x="1022" y="379"/>
                </a:cxn>
                <a:cxn ang="0">
                  <a:pos x="1011" y="381"/>
                </a:cxn>
                <a:cxn ang="0">
                  <a:pos x="999" y="381"/>
                </a:cxn>
                <a:cxn ang="0">
                  <a:pos x="52" y="381"/>
                </a:cxn>
                <a:cxn ang="0">
                  <a:pos x="41" y="381"/>
                </a:cxn>
                <a:cxn ang="0">
                  <a:pos x="29" y="379"/>
                </a:cxn>
                <a:cxn ang="0">
                  <a:pos x="18" y="377"/>
                </a:cxn>
                <a:cxn ang="0">
                  <a:pos x="9" y="372"/>
                </a:cxn>
                <a:cxn ang="0">
                  <a:pos x="2" y="363"/>
                </a:cxn>
                <a:cxn ang="0">
                  <a:pos x="0" y="350"/>
                </a:cxn>
                <a:cxn ang="0">
                  <a:pos x="2" y="337"/>
                </a:cxn>
                <a:cxn ang="0">
                  <a:pos x="9" y="326"/>
                </a:cxn>
                <a:cxn ang="0">
                  <a:pos x="18" y="320"/>
                </a:cxn>
                <a:cxn ang="0">
                  <a:pos x="29" y="318"/>
                </a:cxn>
                <a:cxn ang="0">
                  <a:pos x="41" y="316"/>
                </a:cxn>
                <a:cxn ang="0">
                  <a:pos x="52" y="316"/>
                </a:cxn>
                <a:cxn ang="0">
                  <a:pos x="52" y="0"/>
                </a:cxn>
                <a:cxn ang="0">
                  <a:pos x="999" y="0"/>
                </a:cxn>
                <a:cxn ang="0">
                  <a:pos x="1011" y="0"/>
                </a:cxn>
                <a:cxn ang="0">
                  <a:pos x="1022" y="0"/>
                </a:cxn>
                <a:cxn ang="0">
                  <a:pos x="1034" y="3"/>
                </a:cxn>
                <a:cxn ang="0">
                  <a:pos x="1043" y="9"/>
                </a:cxn>
                <a:cxn ang="0">
                  <a:pos x="1048" y="16"/>
                </a:cxn>
                <a:cxn ang="0">
                  <a:pos x="1052" y="29"/>
                </a:cxn>
                <a:cxn ang="0">
                  <a:pos x="1048" y="44"/>
                </a:cxn>
                <a:cxn ang="0">
                  <a:pos x="1043" y="53"/>
                </a:cxn>
                <a:cxn ang="0">
                  <a:pos x="1032" y="59"/>
                </a:cxn>
                <a:cxn ang="0">
                  <a:pos x="1022" y="63"/>
                </a:cxn>
                <a:cxn ang="0">
                  <a:pos x="1009" y="63"/>
                </a:cxn>
                <a:cxn ang="0">
                  <a:pos x="997" y="63"/>
                </a:cxn>
                <a:cxn ang="0">
                  <a:pos x="52" y="63"/>
                </a:cxn>
                <a:cxn ang="0">
                  <a:pos x="41" y="63"/>
                </a:cxn>
                <a:cxn ang="0">
                  <a:pos x="29" y="63"/>
                </a:cxn>
                <a:cxn ang="0">
                  <a:pos x="18" y="59"/>
                </a:cxn>
                <a:cxn ang="0">
                  <a:pos x="9" y="53"/>
                </a:cxn>
                <a:cxn ang="0">
                  <a:pos x="2" y="44"/>
                </a:cxn>
                <a:cxn ang="0">
                  <a:pos x="0" y="29"/>
                </a:cxn>
                <a:cxn ang="0">
                  <a:pos x="2" y="16"/>
                </a:cxn>
                <a:cxn ang="0">
                  <a:pos x="9" y="9"/>
                </a:cxn>
                <a:cxn ang="0">
                  <a:pos x="18" y="3"/>
                </a:cxn>
                <a:cxn ang="0">
                  <a:pos x="29" y="0"/>
                </a:cxn>
                <a:cxn ang="0">
                  <a:pos x="41" y="0"/>
                </a:cxn>
                <a:cxn ang="0">
                  <a:pos x="52" y="0"/>
                </a:cxn>
              </a:cxnLst>
              <a:rect l="0" t="0" r="r" b="b"/>
              <a:pathLst>
                <a:path w="1052" h="381">
                  <a:moveTo>
                    <a:pt x="52" y="316"/>
                  </a:moveTo>
                  <a:lnTo>
                    <a:pt x="997" y="316"/>
                  </a:lnTo>
                  <a:lnTo>
                    <a:pt x="1009" y="316"/>
                  </a:lnTo>
                  <a:lnTo>
                    <a:pt x="1022" y="318"/>
                  </a:lnTo>
                  <a:lnTo>
                    <a:pt x="1032" y="320"/>
                  </a:lnTo>
                  <a:lnTo>
                    <a:pt x="1043" y="326"/>
                  </a:lnTo>
                  <a:lnTo>
                    <a:pt x="1048" y="337"/>
                  </a:lnTo>
                  <a:lnTo>
                    <a:pt x="1052" y="350"/>
                  </a:lnTo>
                  <a:lnTo>
                    <a:pt x="1048" y="363"/>
                  </a:lnTo>
                  <a:lnTo>
                    <a:pt x="1043" y="372"/>
                  </a:lnTo>
                  <a:lnTo>
                    <a:pt x="1034" y="377"/>
                  </a:lnTo>
                  <a:lnTo>
                    <a:pt x="1022" y="379"/>
                  </a:lnTo>
                  <a:lnTo>
                    <a:pt x="1011" y="381"/>
                  </a:lnTo>
                  <a:lnTo>
                    <a:pt x="999" y="381"/>
                  </a:lnTo>
                  <a:lnTo>
                    <a:pt x="52" y="381"/>
                  </a:lnTo>
                  <a:lnTo>
                    <a:pt x="41" y="381"/>
                  </a:lnTo>
                  <a:lnTo>
                    <a:pt x="29" y="379"/>
                  </a:lnTo>
                  <a:lnTo>
                    <a:pt x="18" y="377"/>
                  </a:lnTo>
                  <a:lnTo>
                    <a:pt x="9" y="372"/>
                  </a:lnTo>
                  <a:lnTo>
                    <a:pt x="2" y="363"/>
                  </a:lnTo>
                  <a:lnTo>
                    <a:pt x="0" y="350"/>
                  </a:lnTo>
                  <a:lnTo>
                    <a:pt x="2" y="337"/>
                  </a:lnTo>
                  <a:lnTo>
                    <a:pt x="9" y="326"/>
                  </a:lnTo>
                  <a:lnTo>
                    <a:pt x="18" y="320"/>
                  </a:lnTo>
                  <a:lnTo>
                    <a:pt x="29" y="318"/>
                  </a:lnTo>
                  <a:lnTo>
                    <a:pt x="41" y="316"/>
                  </a:lnTo>
                  <a:lnTo>
                    <a:pt x="52" y="316"/>
                  </a:lnTo>
                  <a:close/>
                  <a:moveTo>
                    <a:pt x="52" y="0"/>
                  </a:moveTo>
                  <a:lnTo>
                    <a:pt x="999" y="0"/>
                  </a:lnTo>
                  <a:lnTo>
                    <a:pt x="1011" y="0"/>
                  </a:lnTo>
                  <a:lnTo>
                    <a:pt x="1022" y="0"/>
                  </a:lnTo>
                  <a:lnTo>
                    <a:pt x="1034" y="3"/>
                  </a:lnTo>
                  <a:lnTo>
                    <a:pt x="1043" y="9"/>
                  </a:lnTo>
                  <a:lnTo>
                    <a:pt x="1048" y="16"/>
                  </a:lnTo>
                  <a:lnTo>
                    <a:pt x="1052" y="29"/>
                  </a:lnTo>
                  <a:lnTo>
                    <a:pt x="1048" y="44"/>
                  </a:lnTo>
                  <a:lnTo>
                    <a:pt x="1043" y="53"/>
                  </a:lnTo>
                  <a:lnTo>
                    <a:pt x="1032" y="59"/>
                  </a:lnTo>
                  <a:lnTo>
                    <a:pt x="1022" y="63"/>
                  </a:lnTo>
                  <a:lnTo>
                    <a:pt x="1009" y="63"/>
                  </a:lnTo>
                  <a:lnTo>
                    <a:pt x="997" y="63"/>
                  </a:lnTo>
                  <a:lnTo>
                    <a:pt x="52" y="63"/>
                  </a:lnTo>
                  <a:lnTo>
                    <a:pt x="41" y="63"/>
                  </a:lnTo>
                  <a:lnTo>
                    <a:pt x="29" y="63"/>
                  </a:lnTo>
                  <a:lnTo>
                    <a:pt x="18" y="59"/>
                  </a:lnTo>
                  <a:lnTo>
                    <a:pt x="9" y="53"/>
                  </a:lnTo>
                  <a:lnTo>
                    <a:pt x="2" y="44"/>
                  </a:lnTo>
                  <a:lnTo>
                    <a:pt x="0" y="29"/>
                  </a:lnTo>
                  <a:lnTo>
                    <a:pt x="2" y="16"/>
                  </a:lnTo>
                  <a:lnTo>
                    <a:pt x="9" y="9"/>
                  </a:lnTo>
                  <a:lnTo>
                    <a:pt x="18" y="3"/>
                  </a:lnTo>
                  <a:lnTo>
                    <a:pt x="29" y="0"/>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3"/>
            <p:cNvSpPr>
              <a:spLocks/>
            </p:cNvSpPr>
            <p:nvPr/>
          </p:nvSpPr>
          <p:spPr bwMode="auto">
            <a:xfrm>
              <a:off x="4821" y="973"/>
              <a:ext cx="1051" cy="1095"/>
            </a:xfrm>
            <a:custGeom>
              <a:avLst/>
              <a:gdLst/>
              <a:ahLst/>
              <a:cxnLst>
                <a:cxn ang="0">
                  <a:pos x="527" y="0"/>
                </a:cxn>
                <a:cxn ang="0">
                  <a:pos x="540" y="4"/>
                </a:cxn>
                <a:cxn ang="0">
                  <a:pos x="549" y="10"/>
                </a:cxn>
                <a:cxn ang="0">
                  <a:pos x="552" y="19"/>
                </a:cxn>
                <a:cxn ang="0">
                  <a:pos x="556" y="30"/>
                </a:cxn>
                <a:cxn ang="0">
                  <a:pos x="556" y="43"/>
                </a:cxn>
                <a:cxn ang="0">
                  <a:pos x="558" y="56"/>
                </a:cxn>
                <a:cxn ang="0">
                  <a:pos x="558" y="515"/>
                </a:cxn>
                <a:cxn ang="0">
                  <a:pos x="1000" y="515"/>
                </a:cxn>
                <a:cxn ang="0">
                  <a:pos x="1010" y="515"/>
                </a:cxn>
                <a:cxn ang="0">
                  <a:pos x="1023" y="515"/>
                </a:cxn>
                <a:cxn ang="0">
                  <a:pos x="1033" y="519"/>
                </a:cxn>
                <a:cxn ang="0">
                  <a:pos x="1042" y="524"/>
                </a:cxn>
                <a:cxn ang="0">
                  <a:pos x="1049" y="534"/>
                </a:cxn>
                <a:cxn ang="0">
                  <a:pos x="1051" y="548"/>
                </a:cxn>
                <a:cxn ang="0">
                  <a:pos x="1049" y="561"/>
                </a:cxn>
                <a:cxn ang="0">
                  <a:pos x="1042" y="571"/>
                </a:cxn>
                <a:cxn ang="0">
                  <a:pos x="1033" y="578"/>
                </a:cxn>
                <a:cxn ang="0">
                  <a:pos x="1023" y="580"/>
                </a:cxn>
                <a:cxn ang="0">
                  <a:pos x="1010" y="582"/>
                </a:cxn>
                <a:cxn ang="0">
                  <a:pos x="1000" y="582"/>
                </a:cxn>
                <a:cxn ang="0">
                  <a:pos x="558" y="582"/>
                </a:cxn>
                <a:cxn ang="0">
                  <a:pos x="558" y="1041"/>
                </a:cxn>
                <a:cxn ang="0">
                  <a:pos x="556" y="1052"/>
                </a:cxn>
                <a:cxn ang="0">
                  <a:pos x="556" y="1065"/>
                </a:cxn>
                <a:cxn ang="0">
                  <a:pos x="552" y="1076"/>
                </a:cxn>
                <a:cxn ang="0">
                  <a:pos x="549" y="1085"/>
                </a:cxn>
                <a:cxn ang="0">
                  <a:pos x="540" y="1093"/>
                </a:cxn>
                <a:cxn ang="0">
                  <a:pos x="527" y="1095"/>
                </a:cxn>
                <a:cxn ang="0">
                  <a:pos x="513" y="1093"/>
                </a:cxn>
                <a:cxn ang="0">
                  <a:pos x="504" y="1085"/>
                </a:cxn>
                <a:cxn ang="0">
                  <a:pos x="499" y="1076"/>
                </a:cxn>
                <a:cxn ang="0">
                  <a:pos x="495" y="1065"/>
                </a:cxn>
                <a:cxn ang="0">
                  <a:pos x="495" y="1052"/>
                </a:cxn>
                <a:cxn ang="0">
                  <a:pos x="495" y="1041"/>
                </a:cxn>
                <a:cxn ang="0">
                  <a:pos x="495" y="582"/>
                </a:cxn>
                <a:cxn ang="0">
                  <a:pos x="53" y="582"/>
                </a:cxn>
                <a:cxn ang="0">
                  <a:pos x="41" y="582"/>
                </a:cxn>
                <a:cxn ang="0">
                  <a:pos x="30" y="580"/>
                </a:cxn>
                <a:cxn ang="0">
                  <a:pos x="17" y="578"/>
                </a:cxn>
                <a:cxn ang="0">
                  <a:pos x="9" y="571"/>
                </a:cxn>
                <a:cxn ang="0">
                  <a:pos x="3" y="561"/>
                </a:cxn>
                <a:cxn ang="0">
                  <a:pos x="0" y="548"/>
                </a:cxn>
                <a:cxn ang="0">
                  <a:pos x="3" y="534"/>
                </a:cxn>
                <a:cxn ang="0">
                  <a:pos x="9" y="524"/>
                </a:cxn>
                <a:cxn ang="0">
                  <a:pos x="17" y="519"/>
                </a:cxn>
                <a:cxn ang="0">
                  <a:pos x="30" y="515"/>
                </a:cxn>
                <a:cxn ang="0">
                  <a:pos x="41" y="515"/>
                </a:cxn>
                <a:cxn ang="0">
                  <a:pos x="53" y="515"/>
                </a:cxn>
                <a:cxn ang="0">
                  <a:pos x="495" y="515"/>
                </a:cxn>
                <a:cxn ang="0">
                  <a:pos x="495" y="56"/>
                </a:cxn>
                <a:cxn ang="0">
                  <a:pos x="495" y="43"/>
                </a:cxn>
                <a:cxn ang="0">
                  <a:pos x="495" y="30"/>
                </a:cxn>
                <a:cxn ang="0">
                  <a:pos x="499" y="19"/>
                </a:cxn>
                <a:cxn ang="0">
                  <a:pos x="504" y="10"/>
                </a:cxn>
                <a:cxn ang="0">
                  <a:pos x="513" y="4"/>
                </a:cxn>
                <a:cxn ang="0">
                  <a:pos x="527" y="0"/>
                </a:cxn>
              </a:cxnLst>
              <a:rect l="0" t="0" r="r" b="b"/>
              <a:pathLst>
                <a:path w="1051" h="1095">
                  <a:moveTo>
                    <a:pt x="527" y="0"/>
                  </a:moveTo>
                  <a:lnTo>
                    <a:pt x="540" y="4"/>
                  </a:lnTo>
                  <a:lnTo>
                    <a:pt x="549" y="10"/>
                  </a:lnTo>
                  <a:lnTo>
                    <a:pt x="552" y="19"/>
                  </a:lnTo>
                  <a:lnTo>
                    <a:pt x="556" y="30"/>
                  </a:lnTo>
                  <a:lnTo>
                    <a:pt x="556" y="43"/>
                  </a:lnTo>
                  <a:lnTo>
                    <a:pt x="558" y="56"/>
                  </a:lnTo>
                  <a:lnTo>
                    <a:pt x="558" y="515"/>
                  </a:lnTo>
                  <a:lnTo>
                    <a:pt x="1000" y="515"/>
                  </a:lnTo>
                  <a:lnTo>
                    <a:pt x="1010" y="515"/>
                  </a:lnTo>
                  <a:lnTo>
                    <a:pt x="1023" y="515"/>
                  </a:lnTo>
                  <a:lnTo>
                    <a:pt x="1033" y="519"/>
                  </a:lnTo>
                  <a:lnTo>
                    <a:pt x="1042" y="524"/>
                  </a:lnTo>
                  <a:lnTo>
                    <a:pt x="1049" y="534"/>
                  </a:lnTo>
                  <a:lnTo>
                    <a:pt x="1051" y="548"/>
                  </a:lnTo>
                  <a:lnTo>
                    <a:pt x="1049" y="561"/>
                  </a:lnTo>
                  <a:lnTo>
                    <a:pt x="1042" y="571"/>
                  </a:lnTo>
                  <a:lnTo>
                    <a:pt x="1033" y="578"/>
                  </a:lnTo>
                  <a:lnTo>
                    <a:pt x="1023" y="580"/>
                  </a:lnTo>
                  <a:lnTo>
                    <a:pt x="1010" y="582"/>
                  </a:lnTo>
                  <a:lnTo>
                    <a:pt x="1000" y="582"/>
                  </a:lnTo>
                  <a:lnTo>
                    <a:pt x="558" y="582"/>
                  </a:lnTo>
                  <a:lnTo>
                    <a:pt x="558" y="1041"/>
                  </a:lnTo>
                  <a:lnTo>
                    <a:pt x="556" y="1052"/>
                  </a:lnTo>
                  <a:lnTo>
                    <a:pt x="556" y="1065"/>
                  </a:lnTo>
                  <a:lnTo>
                    <a:pt x="552" y="1076"/>
                  </a:lnTo>
                  <a:lnTo>
                    <a:pt x="549" y="1085"/>
                  </a:lnTo>
                  <a:lnTo>
                    <a:pt x="540" y="1093"/>
                  </a:lnTo>
                  <a:lnTo>
                    <a:pt x="527" y="1095"/>
                  </a:lnTo>
                  <a:lnTo>
                    <a:pt x="513" y="1093"/>
                  </a:lnTo>
                  <a:lnTo>
                    <a:pt x="504" y="1085"/>
                  </a:lnTo>
                  <a:lnTo>
                    <a:pt x="499" y="1076"/>
                  </a:lnTo>
                  <a:lnTo>
                    <a:pt x="495" y="1065"/>
                  </a:lnTo>
                  <a:lnTo>
                    <a:pt x="495" y="1052"/>
                  </a:lnTo>
                  <a:lnTo>
                    <a:pt x="495" y="1041"/>
                  </a:lnTo>
                  <a:lnTo>
                    <a:pt x="495" y="582"/>
                  </a:lnTo>
                  <a:lnTo>
                    <a:pt x="53" y="582"/>
                  </a:lnTo>
                  <a:lnTo>
                    <a:pt x="41" y="582"/>
                  </a:lnTo>
                  <a:lnTo>
                    <a:pt x="30" y="580"/>
                  </a:lnTo>
                  <a:lnTo>
                    <a:pt x="17" y="578"/>
                  </a:lnTo>
                  <a:lnTo>
                    <a:pt x="9" y="571"/>
                  </a:lnTo>
                  <a:lnTo>
                    <a:pt x="3" y="561"/>
                  </a:lnTo>
                  <a:lnTo>
                    <a:pt x="0" y="548"/>
                  </a:lnTo>
                  <a:lnTo>
                    <a:pt x="3" y="534"/>
                  </a:lnTo>
                  <a:lnTo>
                    <a:pt x="9" y="524"/>
                  </a:lnTo>
                  <a:lnTo>
                    <a:pt x="17" y="519"/>
                  </a:lnTo>
                  <a:lnTo>
                    <a:pt x="30" y="515"/>
                  </a:lnTo>
                  <a:lnTo>
                    <a:pt x="41" y="515"/>
                  </a:lnTo>
                  <a:lnTo>
                    <a:pt x="53" y="515"/>
                  </a:lnTo>
                  <a:lnTo>
                    <a:pt x="495" y="515"/>
                  </a:lnTo>
                  <a:lnTo>
                    <a:pt x="495" y="56"/>
                  </a:lnTo>
                  <a:lnTo>
                    <a:pt x="495" y="43"/>
                  </a:lnTo>
                  <a:lnTo>
                    <a:pt x="495" y="30"/>
                  </a:lnTo>
                  <a:lnTo>
                    <a:pt x="499" y="19"/>
                  </a:lnTo>
                  <a:lnTo>
                    <a:pt x="504" y="10"/>
                  </a:lnTo>
                  <a:lnTo>
                    <a:pt x="513" y="4"/>
                  </a:lnTo>
                  <a:lnTo>
                    <a:pt x="5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4"/>
            <p:cNvSpPr>
              <a:spLocks noEditPoints="1"/>
            </p:cNvSpPr>
            <p:nvPr/>
          </p:nvSpPr>
          <p:spPr bwMode="auto">
            <a:xfrm>
              <a:off x="6058" y="1207"/>
              <a:ext cx="1406" cy="742"/>
            </a:xfrm>
            <a:custGeom>
              <a:avLst/>
              <a:gdLst/>
              <a:ahLst/>
              <a:cxnLst>
                <a:cxn ang="0">
                  <a:pos x="194" y="98"/>
                </a:cxn>
                <a:cxn ang="0">
                  <a:pos x="92" y="183"/>
                </a:cxn>
                <a:cxn ang="0">
                  <a:pos x="39" y="318"/>
                </a:cxn>
                <a:cxn ang="0">
                  <a:pos x="44" y="453"/>
                </a:cxn>
                <a:cxn ang="0">
                  <a:pos x="87" y="570"/>
                </a:cxn>
                <a:cxn ang="0">
                  <a:pos x="169" y="657"/>
                </a:cxn>
                <a:cxn ang="0">
                  <a:pos x="288" y="690"/>
                </a:cxn>
                <a:cxn ang="0">
                  <a:pos x="433" y="651"/>
                </a:cxn>
                <a:cxn ang="0">
                  <a:pos x="545" y="557"/>
                </a:cxn>
                <a:cxn ang="0">
                  <a:pos x="627" y="442"/>
                </a:cxn>
                <a:cxn ang="0">
                  <a:pos x="586" y="322"/>
                </a:cxn>
                <a:cxn ang="0">
                  <a:pos x="524" y="238"/>
                </a:cxn>
                <a:cxn ang="0">
                  <a:pos x="477" y="183"/>
                </a:cxn>
                <a:cxn ang="0">
                  <a:pos x="415" y="127"/>
                </a:cxn>
                <a:cxn ang="0">
                  <a:pos x="319" y="83"/>
                </a:cxn>
                <a:cxn ang="0">
                  <a:pos x="1065" y="55"/>
                </a:cxn>
                <a:cxn ang="0">
                  <a:pos x="932" y="118"/>
                </a:cxn>
                <a:cxn ang="0">
                  <a:pos x="830" y="222"/>
                </a:cxn>
                <a:cxn ang="0">
                  <a:pos x="757" y="335"/>
                </a:cxn>
                <a:cxn ang="0">
                  <a:pos x="819" y="418"/>
                </a:cxn>
                <a:cxn ang="0">
                  <a:pos x="884" y="503"/>
                </a:cxn>
                <a:cxn ang="0">
                  <a:pos x="930" y="559"/>
                </a:cxn>
                <a:cxn ang="0">
                  <a:pos x="992" y="614"/>
                </a:cxn>
                <a:cxn ang="0">
                  <a:pos x="1087" y="659"/>
                </a:cxn>
                <a:cxn ang="0">
                  <a:pos x="1213" y="644"/>
                </a:cxn>
                <a:cxn ang="0">
                  <a:pos x="1315" y="559"/>
                </a:cxn>
                <a:cxn ang="0">
                  <a:pos x="1367" y="424"/>
                </a:cxn>
                <a:cxn ang="0">
                  <a:pos x="1363" y="288"/>
                </a:cxn>
                <a:cxn ang="0">
                  <a:pos x="1319" y="172"/>
                </a:cxn>
                <a:cxn ang="0">
                  <a:pos x="1237" y="85"/>
                </a:cxn>
                <a:cxn ang="0">
                  <a:pos x="1119" y="51"/>
                </a:cxn>
                <a:cxn ang="0">
                  <a:pos x="406" y="14"/>
                </a:cxn>
                <a:cxn ang="0">
                  <a:pos x="565" y="101"/>
                </a:cxn>
                <a:cxn ang="0">
                  <a:pos x="611" y="148"/>
                </a:cxn>
                <a:cxn ang="0">
                  <a:pos x="663" y="211"/>
                </a:cxn>
                <a:cxn ang="0">
                  <a:pos x="741" y="240"/>
                </a:cxn>
                <a:cxn ang="0">
                  <a:pos x="836" y="124"/>
                </a:cxn>
                <a:cxn ang="0">
                  <a:pos x="959" y="35"/>
                </a:cxn>
                <a:cxn ang="0">
                  <a:pos x="1108" y="0"/>
                </a:cxn>
                <a:cxn ang="0">
                  <a:pos x="1240" y="37"/>
                </a:cxn>
                <a:cxn ang="0">
                  <a:pos x="1338" y="133"/>
                </a:cxn>
                <a:cxn ang="0">
                  <a:pos x="1395" y="270"/>
                </a:cxn>
                <a:cxn ang="0">
                  <a:pos x="1404" y="422"/>
                </a:cxn>
                <a:cxn ang="0">
                  <a:pos x="1361" y="566"/>
                </a:cxn>
                <a:cxn ang="0">
                  <a:pos x="1274" y="679"/>
                </a:cxn>
                <a:cxn ang="0">
                  <a:pos x="1149" y="738"/>
                </a:cxn>
                <a:cxn ang="0">
                  <a:pos x="1001" y="727"/>
                </a:cxn>
                <a:cxn ang="0">
                  <a:pos x="843" y="638"/>
                </a:cxn>
                <a:cxn ang="0">
                  <a:pos x="796" y="594"/>
                </a:cxn>
                <a:cxn ang="0">
                  <a:pos x="743" y="531"/>
                </a:cxn>
                <a:cxn ang="0">
                  <a:pos x="666" y="501"/>
                </a:cxn>
                <a:cxn ang="0">
                  <a:pos x="572" y="616"/>
                </a:cxn>
                <a:cxn ang="0">
                  <a:pos x="449" y="707"/>
                </a:cxn>
                <a:cxn ang="0">
                  <a:pos x="299" y="742"/>
                </a:cxn>
                <a:cxn ang="0">
                  <a:pos x="165" y="705"/>
                </a:cxn>
                <a:cxn ang="0">
                  <a:pos x="67" y="607"/>
                </a:cxn>
                <a:cxn ang="0">
                  <a:pos x="12" y="472"/>
                </a:cxn>
                <a:cxn ang="0">
                  <a:pos x="3" y="318"/>
                </a:cxn>
                <a:cxn ang="0">
                  <a:pos x="44" y="176"/>
                </a:cxn>
                <a:cxn ang="0">
                  <a:pos x="131" y="63"/>
                </a:cxn>
                <a:cxn ang="0">
                  <a:pos x="256" y="3"/>
                </a:cxn>
              </a:cxnLst>
              <a:rect l="0" t="0" r="r" b="b"/>
              <a:pathLst>
                <a:path w="1406" h="742">
                  <a:moveTo>
                    <a:pt x="281" y="79"/>
                  </a:moveTo>
                  <a:lnTo>
                    <a:pt x="237" y="83"/>
                  </a:lnTo>
                  <a:lnTo>
                    <a:pt x="194" y="98"/>
                  </a:lnTo>
                  <a:lnTo>
                    <a:pt x="155" y="120"/>
                  </a:lnTo>
                  <a:lnTo>
                    <a:pt x="121" y="148"/>
                  </a:lnTo>
                  <a:lnTo>
                    <a:pt x="92" y="183"/>
                  </a:lnTo>
                  <a:lnTo>
                    <a:pt x="67" y="224"/>
                  </a:lnTo>
                  <a:lnTo>
                    <a:pt x="50" y="270"/>
                  </a:lnTo>
                  <a:lnTo>
                    <a:pt x="39" y="318"/>
                  </a:lnTo>
                  <a:lnTo>
                    <a:pt x="35" y="370"/>
                  </a:lnTo>
                  <a:lnTo>
                    <a:pt x="37" y="412"/>
                  </a:lnTo>
                  <a:lnTo>
                    <a:pt x="44" y="453"/>
                  </a:lnTo>
                  <a:lnTo>
                    <a:pt x="53" y="494"/>
                  </a:lnTo>
                  <a:lnTo>
                    <a:pt x="69" y="533"/>
                  </a:lnTo>
                  <a:lnTo>
                    <a:pt x="87" y="570"/>
                  </a:lnTo>
                  <a:lnTo>
                    <a:pt x="110" y="603"/>
                  </a:lnTo>
                  <a:lnTo>
                    <a:pt x="137" y="633"/>
                  </a:lnTo>
                  <a:lnTo>
                    <a:pt x="169" y="657"/>
                  </a:lnTo>
                  <a:lnTo>
                    <a:pt x="205" y="675"/>
                  </a:lnTo>
                  <a:lnTo>
                    <a:pt x="244" y="686"/>
                  </a:lnTo>
                  <a:lnTo>
                    <a:pt x="288" y="690"/>
                  </a:lnTo>
                  <a:lnTo>
                    <a:pt x="340" y="686"/>
                  </a:lnTo>
                  <a:lnTo>
                    <a:pt x="388" y="672"/>
                  </a:lnTo>
                  <a:lnTo>
                    <a:pt x="433" y="651"/>
                  </a:lnTo>
                  <a:lnTo>
                    <a:pt x="474" y="624"/>
                  </a:lnTo>
                  <a:lnTo>
                    <a:pt x="511" y="592"/>
                  </a:lnTo>
                  <a:lnTo>
                    <a:pt x="545" y="557"/>
                  </a:lnTo>
                  <a:lnTo>
                    <a:pt x="575" y="520"/>
                  </a:lnTo>
                  <a:lnTo>
                    <a:pt x="604" y="481"/>
                  </a:lnTo>
                  <a:lnTo>
                    <a:pt x="627" y="442"/>
                  </a:lnTo>
                  <a:lnTo>
                    <a:pt x="648" y="407"/>
                  </a:lnTo>
                  <a:lnTo>
                    <a:pt x="615" y="361"/>
                  </a:lnTo>
                  <a:lnTo>
                    <a:pt x="586" y="322"/>
                  </a:lnTo>
                  <a:lnTo>
                    <a:pt x="563" y="290"/>
                  </a:lnTo>
                  <a:lnTo>
                    <a:pt x="541" y="263"/>
                  </a:lnTo>
                  <a:lnTo>
                    <a:pt x="524" y="238"/>
                  </a:lnTo>
                  <a:lnTo>
                    <a:pt x="508" y="218"/>
                  </a:lnTo>
                  <a:lnTo>
                    <a:pt x="492" y="200"/>
                  </a:lnTo>
                  <a:lnTo>
                    <a:pt x="477" y="183"/>
                  </a:lnTo>
                  <a:lnTo>
                    <a:pt x="459" y="164"/>
                  </a:lnTo>
                  <a:lnTo>
                    <a:pt x="440" y="146"/>
                  </a:lnTo>
                  <a:lnTo>
                    <a:pt x="415" y="127"/>
                  </a:lnTo>
                  <a:lnTo>
                    <a:pt x="386" y="109"/>
                  </a:lnTo>
                  <a:lnTo>
                    <a:pt x="354" y="94"/>
                  </a:lnTo>
                  <a:lnTo>
                    <a:pt x="319" y="83"/>
                  </a:lnTo>
                  <a:lnTo>
                    <a:pt x="281" y="79"/>
                  </a:lnTo>
                  <a:close/>
                  <a:moveTo>
                    <a:pt x="1119" y="51"/>
                  </a:moveTo>
                  <a:lnTo>
                    <a:pt x="1065" y="55"/>
                  </a:lnTo>
                  <a:lnTo>
                    <a:pt x="1017" y="70"/>
                  </a:lnTo>
                  <a:lnTo>
                    <a:pt x="973" y="90"/>
                  </a:lnTo>
                  <a:lnTo>
                    <a:pt x="932" y="118"/>
                  </a:lnTo>
                  <a:lnTo>
                    <a:pt x="894" y="150"/>
                  </a:lnTo>
                  <a:lnTo>
                    <a:pt x="860" y="185"/>
                  </a:lnTo>
                  <a:lnTo>
                    <a:pt x="830" y="222"/>
                  </a:lnTo>
                  <a:lnTo>
                    <a:pt x="803" y="261"/>
                  </a:lnTo>
                  <a:lnTo>
                    <a:pt x="778" y="298"/>
                  </a:lnTo>
                  <a:lnTo>
                    <a:pt x="757" y="335"/>
                  </a:lnTo>
                  <a:lnTo>
                    <a:pt x="757" y="335"/>
                  </a:lnTo>
                  <a:lnTo>
                    <a:pt x="791" y="381"/>
                  </a:lnTo>
                  <a:lnTo>
                    <a:pt x="819" y="418"/>
                  </a:lnTo>
                  <a:lnTo>
                    <a:pt x="844" y="451"/>
                  </a:lnTo>
                  <a:lnTo>
                    <a:pt x="866" y="479"/>
                  </a:lnTo>
                  <a:lnTo>
                    <a:pt x="884" y="503"/>
                  </a:lnTo>
                  <a:lnTo>
                    <a:pt x="900" y="524"/>
                  </a:lnTo>
                  <a:lnTo>
                    <a:pt x="916" y="542"/>
                  </a:lnTo>
                  <a:lnTo>
                    <a:pt x="930" y="559"/>
                  </a:lnTo>
                  <a:lnTo>
                    <a:pt x="946" y="575"/>
                  </a:lnTo>
                  <a:lnTo>
                    <a:pt x="967" y="596"/>
                  </a:lnTo>
                  <a:lnTo>
                    <a:pt x="992" y="614"/>
                  </a:lnTo>
                  <a:lnTo>
                    <a:pt x="1021" y="633"/>
                  </a:lnTo>
                  <a:lnTo>
                    <a:pt x="1053" y="648"/>
                  </a:lnTo>
                  <a:lnTo>
                    <a:pt x="1087" y="659"/>
                  </a:lnTo>
                  <a:lnTo>
                    <a:pt x="1126" y="662"/>
                  </a:lnTo>
                  <a:lnTo>
                    <a:pt x="1171" y="657"/>
                  </a:lnTo>
                  <a:lnTo>
                    <a:pt x="1213" y="644"/>
                  </a:lnTo>
                  <a:lnTo>
                    <a:pt x="1251" y="622"/>
                  </a:lnTo>
                  <a:lnTo>
                    <a:pt x="1285" y="594"/>
                  </a:lnTo>
                  <a:lnTo>
                    <a:pt x="1315" y="559"/>
                  </a:lnTo>
                  <a:lnTo>
                    <a:pt x="1338" y="518"/>
                  </a:lnTo>
                  <a:lnTo>
                    <a:pt x="1356" y="472"/>
                  </a:lnTo>
                  <a:lnTo>
                    <a:pt x="1367" y="424"/>
                  </a:lnTo>
                  <a:lnTo>
                    <a:pt x="1372" y="370"/>
                  </a:lnTo>
                  <a:lnTo>
                    <a:pt x="1368" y="329"/>
                  </a:lnTo>
                  <a:lnTo>
                    <a:pt x="1363" y="288"/>
                  </a:lnTo>
                  <a:lnTo>
                    <a:pt x="1352" y="248"/>
                  </a:lnTo>
                  <a:lnTo>
                    <a:pt x="1338" y="209"/>
                  </a:lnTo>
                  <a:lnTo>
                    <a:pt x="1319" y="172"/>
                  </a:lnTo>
                  <a:lnTo>
                    <a:pt x="1295" y="138"/>
                  </a:lnTo>
                  <a:lnTo>
                    <a:pt x="1269" y="109"/>
                  </a:lnTo>
                  <a:lnTo>
                    <a:pt x="1237" y="85"/>
                  </a:lnTo>
                  <a:lnTo>
                    <a:pt x="1203" y="66"/>
                  </a:lnTo>
                  <a:lnTo>
                    <a:pt x="1162" y="55"/>
                  </a:lnTo>
                  <a:lnTo>
                    <a:pt x="1119" y="51"/>
                  </a:lnTo>
                  <a:close/>
                  <a:moveTo>
                    <a:pt x="306" y="0"/>
                  </a:moveTo>
                  <a:lnTo>
                    <a:pt x="354" y="3"/>
                  </a:lnTo>
                  <a:lnTo>
                    <a:pt x="406" y="14"/>
                  </a:lnTo>
                  <a:lnTo>
                    <a:pt x="458" y="33"/>
                  </a:lnTo>
                  <a:lnTo>
                    <a:pt x="511" y="63"/>
                  </a:lnTo>
                  <a:lnTo>
                    <a:pt x="565" y="101"/>
                  </a:lnTo>
                  <a:lnTo>
                    <a:pt x="581" y="116"/>
                  </a:lnTo>
                  <a:lnTo>
                    <a:pt x="597" y="131"/>
                  </a:lnTo>
                  <a:lnTo>
                    <a:pt x="611" y="148"/>
                  </a:lnTo>
                  <a:lnTo>
                    <a:pt x="625" y="164"/>
                  </a:lnTo>
                  <a:lnTo>
                    <a:pt x="643" y="185"/>
                  </a:lnTo>
                  <a:lnTo>
                    <a:pt x="663" y="211"/>
                  </a:lnTo>
                  <a:lnTo>
                    <a:pt x="688" y="242"/>
                  </a:lnTo>
                  <a:lnTo>
                    <a:pt x="716" y="281"/>
                  </a:lnTo>
                  <a:lnTo>
                    <a:pt x="741" y="240"/>
                  </a:lnTo>
                  <a:lnTo>
                    <a:pt x="770" y="201"/>
                  </a:lnTo>
                  <a:lnTo>
                    <a:pt x="802" y="161"/>
                  </a:lnTo>
                  <a:lnTo>
                    <a:pt x="836" y="124"/>
                  </a:lnTo>
                  <a:lnTo>
                    <a:pt x="873" y="90"/>
                  </a:lnTo>
                  <a:lnTo>
                    <a:pt x="914" y="61"/>
                  </a:lnTo>
                  <a:lnTo>
                    <a:pt x="959" y="35"/>
                  </a:lnTo>
                  <a:lnTo>
                    <a:pt x="1005" y="16"/>
                  </a:lnTo>
                  <a:lnTo>
                    <a:pt x="1055" y="3"/>
                  </a:lnTo>
                  <a:lnTo>
                    <a:pt x="1108" y="0"/>
                  </a:lnTo>
                  <a:lnTo>
                    <a:pt x="1156" y="3"/>
                  </a:lnTo>
                  <a:lnTo>
                    <a:pt x="1201" y="16"/>
                  </a:lnTo>
                  <a:lnTo>
                    <a:pt x="1240" y="37"/>
                  </a:lnTo>
                  <a:lnTo>
                    <a:pt x="1278" y="63"/>
                  </a:lnTo>
                  <a:lnTo>
                    <a:pt x="1310" y="96"/>
                  </a:lnTo>
                  <a:lnTo>
                    <a:pt x="1338" y="133"/>
                  </a:lnTo>
                  <a:lnTo>
                    <a:pt x="1363" y="176"/>
                  </a:lnTo>
                  <a:lnTo>
                    <a:pt x="1381" y="222"/>
                  </a:lnTo>
                  <a:lnTo>
                    <a:pt x="1395" y="270"/>
                  </a:lnTo>
                  <a:lnTo>
                    <a:pt x="1404" y="320"/>
                  </a:lnTo>
                  <a:lnTo>
                    <a:pt x="1406" y="370"/>
                  </a:lnTo>
                  <a:lnTo>
                    <a:pt x="1404" y="422"/>
                  </a:lnTo>
                  <a:lnTo>
                    <a:pt x="1395" y="474"/>
                  </a:lnTo>
                  <a:lnTo>
                    <a:pt x="1381" y="522"/>
                  </a:lnTo>
                  <a:lnTo>
                    <a:pt x="1361" y="566"/>
                  </a:lnTo>
                  <a:lnTo>
                    <a:pt x="1336" y="609"/>
                  </a:lnTo>
                  <a:lnTo>
                    <a:pt x="1308" y="646"/>
                  </a:lnTo>
                  <a:lnTo>
                    <a:pt x="1274" y="679"/>
                  </a:lnTo>
                  <a:lnTo>
                    <a:pt x="1237" y="705"/>
                  </a:lnTo>
                  <a:lnTo>
                    <a:pt x="1196" y="725"/>
                  </a:lnTo>
                  <a:lnTo>
                    <a:pt x="1149" y="738"/>
                  </a:lnTo>
                  <a:lnTo>
                    <a:pt x="1101" y="742"/>
                  </a:lnTo>
                  <a:lnTo>
                    <a:pt x="1051" y="738"/>
                  </a:lnTo>
                  <a:lnTo>
                    <a:pt x="1001" y="727"/>
                  </a:lnTo>
                  <a:lnTo>
                    <a:pt x="950" y="707"/>
                  </a:lnTo>
                  <a:lnTo>
                    <a:pt x="896" y="679"/>
                  </a:lnTo>
                  <a:lnTo>
                    <a:pt x="843" y="638"/>
                  </a:lnTo>
                  <a:lnTo>
                    <a:pt x="825" y="624"/>
                  </a:lnTo>
                  <a:lnTo>
                    <a:pt x="811" y="611"/>
                  </a:lnTo>
                  <a:lnTo>
                    <a:pt x="796" y="594"/>
                  </a:lnTo>
                  <a:lnTo>
                    <a:pt x="780" y="577"/>
                  </a:lnTo>
                  <a:lnTo>
                    <a:pt x="764" y="557"/>
                  </a:lnTo>
                  <a:lnTo>
                    <a:pt x="743" y="531"/>
                  </a:lnTo>
                  <a:lnTo>
                    <a:pt x="720" y="499"/>
                  </a:lnTo>
                  <a:lnTo>
                    <a:pt x="691" y="461"/>
                  </a:lnTo>
                  <a:lnTo>
                    <a:pt x="666" y="501"/>
                  </a:lnTo>
                  <a:lnTo>
                    <a:pt x="638" y="540"/>
                  </a:lnTo>
                  <a:lnTo>
                    <a:pt x="606" y="579"/>
                  </a:lnTo>
                  <a:lnTo>
                    <a:pt x="572" y="616"/>
                  </a:lnTo>
                  <a:lnTo>
                    <a:pt x="534" y="651"/>
                  </a:lnTo>
                  <a:lnTo>
                    <a:pt x="493" y="681"/>
                  </a:lnTo>
                  <a:lnTo>
                    <a:pt x="449" y="707"/>
                  </a:lnTo>
                  <a:lnTo>
                    <a:pt x="402" y="725"/>
                  </a:lnTo>
                  <a:lnTo>
                    <a:pt x="353" y="738"/>
                  </a:lnTo>
                  <a:lnTo>
                    <a:pt x="299" y="742"/>
                  </a:lnTo>
                  <a:lnTo>
                    <a:pt x="251" y="738"/>
                  </a:lnTo>
                  <a:lnTo>
                    <a:pt x="206" y="725"/>
                  </a:lnTo>
                  <a:lnTo>
                    <a:pt x="165" y="705"/>
                  </a:lnTo>
                  <a:lnTo>
                    <a:pt x="128" y="677"/>
                  </a:lnTo>
                  <a:lnTo>
                    <a:pt x="96" y="646"/>
                  </a:lnTo>
                  <a:lnTo>
                    <a:pt x="67" y="607"/>
                  </a:lnTo>
                  <a:lnTo>
                    <a:pt x="44" y="566"/>
                  </a:lnTo>
                  <a:lnTo>
                    <a:pt x="25" y="520"/>
                  </a:lnTo>
                  <a:lnTo>
                    <a:pt x="12" y="472"/>
                  </a:lnTo>
                  <a:lnTo>
                    <a:pt x="3" y="422"/>
                  </a:lnTo>
                  <a:lnTo>
                    <a:pt x="0" y="370"/>
                  </a:lnTo>
                  <a:lnTo>
                    <a:pt x="3" y="318"/>
                  </a:lnTo>
                  <a:lnTo>
                    <a:pt x="12" y="268"/>
                  </a:lnTo>
                  <a:lnTo>
                    <a:pt x="26" y="220"/>
                  </a:lnTo>
                  <a:lnTo>
                    <a:pt x="44" y="176"/>
                  </a:lnTo>
                  <a:lnTo>
                    <a:pt x="69" y="133"/>
                  </a:lnTo>
                  <a:lnTo>
                    <a:pt x="98" y="96"/>
                  </a:lnTo>
                  <a:lnTo>
                    <a:pt x="131" y="63"/>
                  </a:lnTo>
                  <a:lnTo>
                    <a:pt x="169" y="37"/>
                  </a:lnTo>
                  <a:lnTo>
                    <a:pt x="212" y="16"/>
                  </a:lnTo>
                  <a:lnTo>
                    <a:pt x="256" y="3"/>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27"/>
          <p:cNvGrpSpPr>
            <a:grpSpLocks noChangeAspect="1"/>
          </p:cNvGrpSpPr>
          <p:nvPr>
            <p:custDataLst>
              <p:tags r:id="rId3"/>
            </p:custDataLst>
          </p:nvPr>
        </p:nvGrpSpPr>
        <p:grpSpPr bwMode="auto">
          <a:xfrm>
            <a:off x="685800" y="6400800"/>
            <a:ext cx="1363987" cy="182617"/>
            <a:chOff x="1300" y="4044"/>
            <a:chExt cx="5684" cy="761"/>
          </a:xfrm>
        </p:grpSpPr>
        <p:sp>
          <p:nvSpPr>
            <p:cNvPr id="13" name="Freeform 29"/>
            <p:cNvSpPr>
              <a:spLocks/>
            </p:cNvSpPr>
            <p:nvPr/>
          </p:nvSpPr>
          <p:spPr bwMode="auto">
            <a:xfrm>
              <a:off x="1300" y="4063"/>
              <a:ext cx="766" cy="742"/>
            </a:xfrm>
            <a:custGeom>
              <a:avLst/>
              <a:gdLst/>
              <a:ahLst/>
              <a:cxnLst>
                <a:cxn ang="0">
                  <a:pos x="704" y="0"/>
                </a:cxn>
                <a:cxn ang="0">
                  <a:pos x="732" y="2"/>
                </a:cxn>
                <a:cxn ang="0">
                  <a:pos x="756" y="12"/>
                </a:cxn>
                <a:cxn ang="0">
                  <a:pos x="766" y="40"/>
                </a:cxn>
                <a:cxn ang="0">
                  <a:pos x="754" y="76"/>
                </a:cxn>
                <a:cxn ang="0">
                  <a:pos x="727" y="93"/>
                </a:cxn>
                <a:cxn ang="0">
                  <a:pos x="699" y="97"/>
                </a:cxn>
                <a:cxn ang="0">
                  <a:pos x="422" y="97"/>
                </a:cxn>
                <a:cxn ang="0">
                  <a:pos x="315" y="680"/>
                </a:cxn>
                <a:cxn ang="0">
                  <a:pos x="307" y="708"/>
                </a:cxn>
                <a:cxn ang="0">
                  <a:pos x="287" y="733"/>
                </a:cxn>
                <a:cxn ang="0">
                  <a:pos x="251" y="742"/>
                </a:cxn>
                <a:cxn ang="0">
                  <a:pos x="221" y="731"/>
                </a:cxn>
                <a:cxn ang="0">
                  <a:pos x="208" y="706"/>
                </a:cxn>
                <a:cxn ang="0">
                  <a:pos x="208" y="685"/>
                </a:cxn>
                <a:cxn ang="0">
                  <a:pos x="217" y="652"/>
                </a:cxn>
                <a:cxn ang="0">
                  <a:pos x="378" y="97"/>
                </a:cxn>
                <a:cxn ang="0">
                  <a:pos x="232" y="98"/>
                </a:cxn>
                <a:cxn ang="0">
                  <a:pos x="189" y="104"/>
                </a:cxn>
                <a:cxn ang="0">
                  <a:pos x="134" y="129"/>
                </a:cxn>
                <a:cxn ang="0">
                  <a:pos x="75" y="183"/>
                </a:cxn>
                <a:cxn ang="0">
                  <a:pos x="41" y="232"/>
                </a:cxn>
                <a:cxn ang="0">
                  <a:pos x="34" y="240"/>
                </a:cxn>
                <a:cxn ang="0">
                  <a:pos x="25" y="244"/>
                </a:cxn>
                <a:cxn ang="0">
                  <a:pos x="14" y="244"/>
                </a:cxn>
                <a:cxn ang="0">
                  <a:pos x="5" y="240"/>
                </a:cxn>
                <a:cxn ang="0">
                  <a:pos x="2" y="234"/>
                </a:cxn>
                <a:cxn ang="0">
                  <a:pos x="0" y="231"/>
                </a:cxn>
                <a:cxn ang="0">
                  <a:pos x="4" y="221"/>
                </a:cxn>
                <a:cxn ang="0">
                  <a:pos x="21" y="185"/>
                </a:cxn>
                <a:cxn ang="0">
                  <a:pos x="55" y="132"/>
                </a:cxn>
                <a:cxn ang="0">
                  <a:pos x="98" y="80"/>
                </a:cxn>
                <a:cxn ang="0">
                  <a:pos x="164" y="23"/>
                </a:cxn>
                <a:cxn ang="0">
                  <a:pos x="219" y="2"/>
                </a:cxn>
                <a:cxn ang="0">
                  <a:pos x="262" y="0"/>
                </a:cxn>
              </a:cxnLst>
              <a:rect l="0" t="0" r="r" b="b"/>
              <a:pathLst>
                <a:path w="766" h="742">
                  <a:moveTo>
                    <a:pt x="262" y="0"/>
                  </a:moveTo>
                  <a:lnTo>
                    <a:pt x="704" y="0"/>
                  </a:lnTo>
                  <a:lnTo>
                    <a:pt x="718" y="0"/>
                  </a:lnTo>
                  <a:lnTo>
                    <a:pt x="732" y="2"/>
                  </a:lnTo>
                  <a:lnTo>
                    <a:pt x="745" y="4"/>
                  </a:lnTo>
                  <a:lnTo>
                    <a:pt x="756" y="12"/>
                  </a:lnTo>
                  <a:lnTo>
                    <a:pt x="763" y="23"/>
                  </a:lnTo>
                  <a:lnTo>
                    <a:pt x="766" y="40"/>
                  </a:lnTo>
                  <a:lnTo>
                    <a:pt x="763" y="61"/>
                  </a:lnTo>
                  <a:lnTo>
                    <a:pt x="754" y="76"/>
                  </a:lnTo>
                  <a:lnTo>
                    <a:pt x="741" y="87"/>
                  </a:lnTo>
                  <a:lnTo>
                    <a:pt x="727" y="93"/>
                  </a:lnTo>
                  <a:lnTo>
                    <a:pt x="713" y="97"/>
                  </a:lnTo>
                  <a:lnTo>
                    <a:pt x="699" y="97"/>
                  </a:lnTo>
                  <a:lnTo>
                    <a:pt x="688" y="97"/>
                  </a:lnTo>
                  <a:lnTo>
                    <a:pt x="422" y="97"/>
                  </a:lnTo>
                  <a:lnTo>
                    <a:pt x="319" y="669"/>
                  </a:lnTo>
                  <a:lnTo>
                    <a:pt x="315" y="680"/>
                  </a:lnTo>
                  <a:lnTo>
                    <a:pt x="312" y="695"/>
                  </a:lnTo>
                  <a:lnTo>
                    <a:pt x="307" y="708"/>
                  </a:lnTo>
                  <a:lnTo>
                    <a:pt x="298" y="721"/>
                  </a:lnTo>
                  <a:lnTo>
                    <a:pt x="287" y="733"/>
                  </a:lnTo>
                  <a:lnTo>
                    <a:pt x="271" y="738"/>
                  </a:lnTo>
                  <a:lnTo>
                    <a:pt x="251" y="742"/>
                  </a:lnTo>
                  <a:lnTo>
                    <a:pt x="233" y="738"/>
                  </a:lnTo>
                  <a:lnTo>
                    <a:pt x="221" y="731"/>
                  </a:lnTo>
                  <a:lnTo>
                    <a:pt x="212" y="719"/>
                  </a:lnTo>
                  <a:lnTo>
                    <a:pt x="208" y="706"/>
                  </a:lnTo>
                  <a:lnTo>
                    <a:pt x="207" y="695"/>
                  </a:lnTo>
                  <a:lnTo>
                    <a:pt x="208" y="685"/>
                  </a:lnTo>
                  <a:lnTo>
                    <a:pt x="212" y="670"/>
                  </a:lnTo>
                  <a:lnTo>
                    <a:pt x="217" y="652"/>
                  </a:lnTo>
                  <a:lnTo>
                    <a:pt x="221" y="635"/>
                  </a:lnTo>
                  <a:lnTo>
                    <a:pt x="378" y="97"/>
                  </a:lnTo>
                  <a:lnTo>
                    <a:pt x="246" y="97"/>
                  </a:lnTo>
                  <a:lnTo>
                    <a:pt x="232" y="98"/>
                  </a:lnTo>
                  <a:lnTo>
                    <a:pt x="212" y="100"/>
                  </a:lnTo>
                  <a:lnTo>
                    <a:pt x="189" y="104"/>
                  </a:lnTo>
                  <a:lnTo>
                    <a:pt x="162" y="114"/>
                  </a:lnTo>
                  <a:lnTo>
                    <a:pt x="134" y="129"/>
                  </a:lnTo>
                  <a:lnTo>
                    <a:pt x="105" y="151"/>
                  </a:lnTo>
                  <a:lnTo>
                    <a:pt x="75" y="183"/>
                  </a:lnTo>
                  <a:lnTo>
                    <a:pt x="44" y="227"/>
                  </a:lnTo>
                  <a:lnTo>
                    <a:pt x="41" y="232"/>
                  </a:lnTo>
                  <a:lnTo>
                    <a:pt x="37" y="236"/>
                  </a:lnTo>
                  <a:lnTo>
                    <a:pt x="34" y="240"/>
                  </a:lnTo>
                  <a:lnTo>
                    <a:pt x="30" y="244"/>
                  </a:lnTo>
                  <a:lnTo>
                    <a:pt x="25" y="244"/>
                  </a:lnTo>
                  <a:lnTo>
                    <a:pt x="20" y="246"/>
                  </a:lnTo>
                  <a:lnTo>
                    <a:pt x="14" y="244"/>
                  </a:lnTo>
                  <a:lnTo>
                    <a:pt x="9" y="242"/>
                  </a:lnTo>
                  <a:lnTo>
                    <a:pt x="5" y="240"/>
                  </a:lnTo>
                  <a:lnTo>
                    <a:pt x="4" y="238"/>
                  </a:lnTo>
                  <a:lnTo>
                    <a:pt x="2" y="234"/>
                  </a:lnTo>
                  <a:lnTo>
                    <a:pt x="0" y="232"/>
                  </a:lnTo>
                  <a:lnTo>
                    <a:pt x="0" y="231"/>
                  </a:lnTo>
                  <a:lnTo>
                    <a:pt x="0" y="229"/>
                  </a:lnTo>
                  <a:lnTo>
                    <a:pt x="4" y="221"/>
                  </a:lnTo>
                  <a:lnTo>
                    <a:pt x="11" y="206"/>
                  </a:lnTo>
                  <a:lnTo>
                    <a:pt x="21" y="185"/>
                  </a:lnTo>
                  <a:lnTo>
                    <a:pt x="37" y="161"/>
                  </a:lnTo>
                  <a:lnTo>
                    <a:pt x="55" y="132"/>
                  </a:lnTo>
                  <a:lnTo>
                    <a:pt x="75" y="106"/>
                  </a:lnTo>
                  <a:lnTo>
                    <a:pt x="98" y="80"/>
                  </a:lnTo>
                  <a:lnTo>
                    <a:pt x="132" y="46"/>
                  </a:lnTo>
                  <a:lnTo>
                    <a:pt x="164" y="23"/>
                  </a:lnTo>
                  <a:lnTo>
                    <a:pt x="192" y="10"/>
                  </a:lnTo>
                  <a:lnTo>
                    <a:pt x="219" y="2"/>
                  </a:lnTo>
                  <a:lnTo>
                    <a:pt x="242" y="0"/>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0"/>
            <p:cNvSpPr>
              <a:spLocks noEditPoints="1"/>
            </p:cNvSpPr>
            <p:nvPr/>
          </p:nvSpPr>
          <p:spPr bwMode="auto">
            <a:xfrm>
              <a:off x="2663" y="4171"/>
              <a:ext cx="1052" cy="389"/>
            </a:xfrm>
            <a:custGeom>
              <a:avLst/>
              <a:gdLst/>
              <a:ahLst/>
              <a:cxnLst>
                <a:cxn ang="0">
                  <a:pos x="52" y="323"/>
                </a:cxn>
                <a:cxn ang="0">
                  <a:pos x="997" y="323"/>
                </a:cxn>
                <a:cxn ang="0">
                  <a:pos x="1009" y="325"/>
                </a:cxn>
                <a:cxn ang="0">
                  <a:pos x="1022" y="325"/>
                </a:cxn>
                <a:cxn ang="0">
                  <a:pos x="1032" y="328"/>
                </a:cxn>
                <a:cxn ang="0">
                  <a:pos x="1043" y="334"/>
                </a:cxn>
                <a:cxn ang="0">
                  <a:pos x="1048" y="343"/>
                </a:cxn>
                <a:cxn ang="0">
                  <a:pos x="1052" y="359"/>
                </a:cxn>
                <a:cxn ang="0">
                  <a:pos x="1048" y="372"/>
                </a:cxn>
                <a:cxn ang="0">
                  <a:pos x="1043" y="379"/>
                </a:cxn>
                <a:cxn ang="0">
                  <a:pos x="1034" y="385"/>
                </a:cxn>
                <a:cxn ang="0">
                  <a:pos x="1022" y="389"/>
                </a:cxn>
                <a:cxn ang="0">
                  <a:pos x="1011" y="389"/>
                </a:cxn>
                <a:cxn ang="0">
                  <a:pos x="999" y="389"/>
                </a:cxn>
                <a:cxn ang="0">
                  <a:pos x="52" y="389"/>
                </a:cxn>
                <a:cxn ang="0">
                  <a:pos x="41" y="389"/>
                </a:cxn>
                <a:cxn ang="0">
                  <a:pos x="29" y="389"/>
                </a:cxn>
                <a:cxn ang="0">
                  <a:pos x="18" y="385"/>
                </a:cxn>
                <a:cxn ang="0">
                  <a:pos x="9" y="379"/>
                </a:cxn>
                <a:cxn ang="0">
                  <a:pos x="2" y="372"/>
                </a:cxn>
                <a:cxn ang="0">
                  <a:pos x="0" y="359"/>
                </a:cxn>
                <a:cxn ang="0">
                  <a:pos x="2" y="343"/>
                </a:cxn>
                <a:cxn ang="0">
                  <a:pos x="9" y="334"/>
                </a:cxn>
                <a:cxn ang="0">
                  <a:pos x="18" y="328"/>
                </a:cxn>
                <a:cxn ang="0">
                  <a:pos x="29" y="325"/>
                </a:cxn>
                <a:cxn ang="0">
                  <a:pos x="41" y="325"/>
                </a:cxn>
                <a:cxn ang="0">
                  <a:pos x="52" y="323"/>
                </a:cxn>
                <a:cxn ang="0">
                  <a:pos x="52" y="0"/>
                </a:cxn>
                <a:cxn ang="0">
                  <a:pos x="999" y="0"/>
                </a:cxn>
                <a:cxn ang="0">
                  <a:pos x="1011" y="0"/>
                </a:cxn>
                <a:cxn ang="0">
                  <a:pos x="1022" y="2"/>
                </a:cxn>
                <a:cxn ang="0">
                  <a:pos x="1034" y="4"/>
                </a:cxn>
                <a:cxn ang="0">
                  <a:pos x="1043" y="9"/>
                </a:cxn>
                <a:cxn ang="0">
                  <a:pos x="1048" y="19"/>
                </a:cxn>
                <a:cxn ang="0">
                  <a:pos x="1052" y="32"/>
                </a:cxn>
                <a:cxn ang="0">
                  <a:pos x="1048" y="45"/>
                </a:cxn>
                <a:cxn ang="0">
                  <a:pos x="1043" y="57"/>
                </a:cxn>
                <a:cxn ang="0">
                  <a:pos x="1032" y="62"/>
                </a:cxn>
                <a:cxn ang="0">
                  <a:pos x="1022" y="64"/>
                </a:cxn>
                <a:cxn ang="0">
                  <a:pos x="1009" y="66"/>
                </a:cxn>
                <a:cxn ang="0">
                  <a:pos x="997" y="66"/>
                </a:cxn>
                <a:cxn ang="0">
                  <a:pos x="52" y="66"/>
                </a:cxn>
                <a:cxn ang="0">
                  <a:pos x="41" y="66"/>
                </a:cxn>
                <a:cxn ang="0">
                  <a:pos x="29" y="64"/>
                </a:cxn>
                <a:cxn ang="0">
                  <a:pos x="18" y="62"/>
                </a:cxn>
                <a:cxn ang="0">
                  <a:pos x="9" y="57"/>
                </a:cxn>
                <a:cxn ang="0">
                  <a:pos x="2" y="45"/>
                </a:cxn>
                <a:cxn ang="0">
                  <a:pos x="0" y="32"/>
                </a:cxn>
                <a:cxn ang="0">
                  <a:pos x="2" y="19"/>
                </a:cxn>
                <a:cxn ang="0">
                  <a:pos x="9" y="9"/>
                </a:cxn>
                <a:cxn ang="0">
                  <a:pos x="18" y="4"/>
                </a:cxn>
                <a:cxn ang="0">
                  <a:pos x="29" y="2"/>
                </a:cxn>
                <a:cxn ang="0">
                  <a:pos x="41" y="0"/>
                </a:cxn>
                <a:cxn ang="0">
                  <a:pos x="52" y="0"/>
                </a:cxn>
              </a:cxnLst>
              <a:rect l="0" t="0" r="r" b="b"/>
              <a:pathLst>
                <a:path w="1052" h="389">
                  <a:moveTo>
                    <a:pt x="52" y="323"/>
                  </a:moveTo>
                  <a:lnTo>
                    <a:pt x="997" y="323"/>
                  </a:lnTo>
                  <a:lnTo>
                    <a:pt x="1009" y="325"/>
                  </a:lnTo>
                  <a:lnTo>
                    <a:pt x="1022" y="325"/>
                  </a:lnTo>
                  <a:lnTo>
                    <a:pt x="1032" y="328"/>
                  </a:lnTo>
                  <a:lnTo>
                    <a:pt x="1043" y="334"/>
                  </a:lnTo>
                  <a:lnTo>
                    <a:pt x="1048" y="343"/>
                  </a:lnTo>
                  <a:lnTo>
                    <a:pt x="1052" y="359"/>
                  </a:lnTo>
                  <a:lnTo>
                    <a:pt x="1048" y="372"/>
                  </a:lnTo>
                  <a:lnTo>
                    <a:pt x="1043" y="379"/>
                  </a:lnTo>
                  <a:lnTo>
                    <a:pt x="1034" y="385"/>
                  </a:lnTo>
                  <a:lnTo>
                    <a:pt x="1022" y="389"/>
                  </a:lnTo>
                  <a:lnTo>
                    <a:pt x="1011" y="389"/>
                  </a:lnTo>
                  <a:lnTo>
                    <a:pt x="999" y="389"/>
                  </a:lnTo>
                  <a:lnTo>
                    <a:pt x="52" y="389"/>
                  </a:lnTo>
                  <a:lnTo>
                    <a:pt x="41" y="389"/>
                  </a:lnTo>
                  <a:lnTo>
                    <a:pt x="29" y="389"/>
                  </a:lnTo>
                  <a:lnTo>
                    <a:pt x="18" y="385"/>
                  </a:lnTo>
                  <a:lnTo>
                    <a:pt x="9" y="379"/>
                  </a:lnTo>
                  <a:lnTo>
                    <a:pt x="2" y="372"/>
                  </a:lnTo>
                  <a:lnTo>
                    <a:pt x="0" y="359"/>
                  </a:lnTo>
                  <a:lnTo>
                    <a:pt x="2" y="343"/>
                  </a:lnTo>
                  <a:lnTo>
                    <a:pt x="9" y="334"/>
                  </a:lnTo>
                  <a:lnTo>
                    <a:pt x="18" y="328"/>
                  </a:lnTo>
                  <a:lnTo>
                    <a:pt x="29" y="325"/>
                  </a:lnTo>
                  <a:lnTo>
                    <a:pt x="41" y="325"/>
                  </a:lnTo>
                  <a:lnTo>
                    <a:pt x="52" y="323"/>
                  </a:lnTo>
                  <a:close/>
                  <a:moveTo>
                    <a:pt x="52" y="0"/>
                  </a:moveTo>
                  <a:lnTo>
                    <a:pt x="999" y="0"/>
                  </a:lnTo>
                  <a:lnTo>
                    <a:pt x="1011" y="0"/>
                  </a:lnTo>
                  <a:lnTo>
                    <a:pt x="1022" y="2"/>
                  </a:lnTo>
                  <a:lnTo>
                    <a:pt x="1034" y="4"/>
                  </a:lnTo>
                  <a:lnTo>
                    <a:pt x="1043" y="9"/>
                  </a:lnTo>
                  <a:lnTo>
                    <a:pt x="1048" y="19"/>
                  </a:lnTo>
                  <a:lnTo>
                    <a:pt x="1052" y="32"/>
                  </a:lnTo>
                  <a:lnTo>
                    <a:pt x="1048" y="45"/>
                  </a:lnTo>
                  <a:lnTo>
                    <a:pt x="1043" y="57"/>
                  </a:lnTo>
                  <a:lnTo>
                    <a:pt x="1032" y="62"/>
                  </a:lnTo>
                  <a:lnTo>
                    <a:pt x="1022" y="64"/>
                  </a:lnTo>
                  <a:lnTo>
                    <a:pt x="1009" y="66"/>
                  </a:lnTo>
                  <a:lnTo>
                    <a:pt x="997" y="66"/>
                  </a:lnTo>
                  <a:lnTo>
                    <a:pt x="52" y="66"/>
                  </a:lnTo>
                  <a:lnTo>
                    <a:pt x="41" y="66"/>
                  </a:lnTo>
                  <a:lnTo>
                    <a:pt x="29" y="64"/>
                  </a:lnTo>
                  <a:lnTo>
                    <a:pt x="18" y="62"/>
                  </a:lnTo>
                  <a:lnTo>
                    <a:pt x="9" y="57"/>
                  </a:lnTo>
                  <a:lnTo>
                    <a:pt x="2" y="45"/>
                  </a:lnTo>
                  <a:lnTo>
                    <a:pt x="0" y="32"/>
                  </a:lnTo>
                  <a:lnTo>
                    <a:pt x="2" y="19"/>
                  </a:lnTo>
                  <a:lnTo>
                    <a:pt x="9" y="9"/>
                  </a:lnTo>
                  <a:lnTo>
                    <a:pt x="18" y="4"/>
                  </a:lnTo>
                  <a:lnTo>
                    <a:pt x="29" y="2"/>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1"/>
            <p:cNvSpPr>
              <a:spLocks/>
            </p:cNvSpPr>
            <p:nvPr/>
          </p:nvSpPr>
          <p:spPr bwMode="auto">
            <a:xfrm>
              <a:off x="4383" y="4331"/>
              <a:ext cx="966" cy="68"/>
            </a:xfrm>
            <a:custGeom>
              <a:avLst/>
              <a:gdLst/>
              <a:ahLst/>
              <a:cxnLst>
                <a:cxn ang="0">
                  <a:pos x="56" y="0"/>
                </a:cxn>
                <a:cxn ang="0">
                  <a:pos x="913" y="0"/>
                </a:cxn>
                <a:cxn ang="0">
                  <a:pos x="925" y="0"/>
                </a:cxn>
                <a:cxn ang="0">
                  <a:pos x="938" y="2"/>
                </a:cxn>
                <a:cxn ang="0">
                  <a:pos x="949" y="4"/>
                </a:cxn>
                <a:cxn ang="0">
                  <a:pos x="958" y="10"/>
                </a:cxn>
                <a:cxn ang="0">
                  <a:pos x="965" y="19"/>
                </a:cxn>
                <a:cxn ang="0">
                  <a:pos x="966" y="34"/>
                </a:cxn>
                <a:cxn ang="0">
                  <a:pos x="965" y="49"/>
                </a:cxn>
                <a:cxn ang="0">
                  <a:pos x="958" y="59"/>
                </a:cxn>
                <a:cxn ang="0">
                  <a:pos x="949" y="65"/>
                </a:cxn>
                <a:cxn ang="0">
                  <a:pos x="938" y="68"/>
                </a:cxn>
                <a:cxn ang="0">
                  <a:pos x="925" y="68"/>
                </a:cxn>
                <a:cxn ang="0">
                  <a:pos x="913" y="68"/>
                </a:cxn>
                <a:cxn ang="0">
                  <a:pos x="56" y="68"/>
                </a:cxn>
                <a:cxn ang="0">
                  <a:pos x="41" y="68"/>
                </a:cxn>
                <a:cxn ang="0">
                  <a:pos x="29" y="68"/>
                </a:cxn>
                <a:cxn ang="0">
                  <a:pos x="18" y="65"/>
                </a:cxn>
                <a:cxn ang="0">
                  <a:pos x="9" y="59"/>
                </a:cxn>
                <a:cxn ang="0">
                  <a:pos x="2" y="49"/>
                </a:cxn>
                <a:cxn ang="0">
                  <a:pos x="0" y="34"/>
                </a:cxn>
                <a:cxn ang="0">
                  <a:pos x="2" y="19"/>
                </a:cxn>
                <a:cxn ang="0">
                  <a:pos x="9" y="10"/>
                </a:cxn>
                <a:cxn ang="0">
                  <a:pos x="18" y="4"/>
                </a:cxn>
                <a:cxn ang="0">
                  <a:pos x="29" y="2"/>
                </a:cxn>
                <a:cxn ang="0">
                  <a:pos x="41" y="0"/>
                </a:cxn>
                <a:cxn ang="0">
                  <a:pos x="56" y="0"/>
                </a:cxn>
              </a:cxnLst>
              <a:rect l="0" t="0" r="r" b="b"/>
              <a:pathLst>
                <a:path w="966" h="68">
                  <a:moveTo>
                    <a:pt x="56" y="0"/>
                  </a:moveTo>
                  <a:lnTo>
                    <a:pt x="913" y="0"/>
                  </a:lnTo>
                  <a:lnTo>
                    <a:pt x="925" y="0"/>
                  </a:lnTo>
                  <a:lnTo>
                    <a:pt x="938" y="2"/>
                  </a:lnTo>
                  <a:lnTo>
                    <a:pt x="949" y="4"/>
                  </a:lnTo>
                  <a:lnTo>
                    <a:pt x="958" y="10"/>
                  </a:lnTo>
                  <a:lnTo>
                    <a:pt x="965" y="19"/>
                  </a:lnTo>
                  <a:lnTo>
                    <a:pt x="966" y="34"/>
                  </a:lnTo>
                  <a:lnTo>
                    <a:pt x="965" y="49"/>
                  </a:lnTo>
                  <a:lnTo>
                    <a:pt x="958" y="59"/>
                  </a:lnTo>
                  <a:lnTo>
                    <a:pt x="949" y="65"/>
                  </a:lnTo>
                  <a:lnTo>
                    <a:pt x="938" y="68"/>
                  </a:lnTo>
                  <a:lnTo>
                    <a:pt x="925" y="68"/>
                  </a:lnTo>
                  <a:lnTo>
                    <a:pt x="913" y="68"/>
                  </a:lnTo>
                  <a:lnTo>
                    <a:pt x="56" y="68"/>
                  </a:lnTo>
                  <a:lnTo>
                    <a:pt x="41" y="68"/>
                  </a:lnTo>
                  <a:lnTo>
                    <a:pt x="29" y="68"/>
                  </a:lnTo>
                  <a:lnTo>
                    <a:pt x="18" y="65"/>
                  </a:lnTo>
                  <a:lnTo>
                    <a:pt x="9" y="59"/>
                  </a:lnTo>
                  <a:lnTo>
                    <a:pt x="2" y="49"/>
                  </a:lnTo>
                  <a:lnTo>
                    <a:pt x="0" y="34"/>
                  </a:lnTo>
                  <a:lnTo>
                    <a:pt x="2" y="19"/>
                  </a:lnTo>
                  <a:lnTo>
                    <a:pt x="9" y="10"/>
                  </a:lnTo>
                  <a:lnTo>
                    <a:pt x="18" y="4"/>
                  </a:lnTo>
                  <a:lnTo>
                    <a:pt x="29" y="2"/>
                  </a:lnTo>
                  <a:lnTo>
                    <a:pt x="41" y="0"/>
                  </a:lnTo>
                  <a:lnTo>
                    <a:pt x="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2"/>
            <p:cNvSpPr>
              <a:spLocks noEditPoints="1"/>
            </p:cNvSpPr>
            <p:nvPr/>
          </p:nvSpPr>
          <p:spPr bwMode="auto">
            <a:xfrm>
              <a:off x="5578" y="4044"/>
              <a:ext cx="1406" cy="757"/>
            </a:xfrm>
            <a:custGeom>
              <a:avLst/>
              <a:gdLst/>
              <a:ahLst/>
              <a:cxnLst>
                <a:cxn ang="0">
                  <a:pos x="194" y="100"/>
                </a:cxn>
                <a:cxn ang="0">
                  <a:pos x="92" y="189"/>
                </a:cxn>
                <a:cxn ang="0">
                  <a:pos x="39" y="327"/>
                </a:cxn>
                <a:cxn ang="0">
                  <a:pos x="44" y="463"/>
                </a:cxn>
                <a:cxn ang="0">
                  <a:pos x="87" y="582"/>
                </a:cxn>
                <a:cxn ang="0">
                  <a:pos x="169" y="671"/>
                </a:cxn>
                <a:cxn ang="0">
                  <a:pos x="288" y="706"/>
                </a:cxn>
                <a:cxn ang="0">
                  <a:pos x="433" y="665"/>
                </a:cxn>
                <a:cxn ang="0">
                  <a:pos x="545" y="569"/>
                </a:cxn>
                <a:cxn ang="0">
                  <a:pos x="627" y="453"/>
                </a:cxn>
                <a:cxn ang="0">
                  <a:pos x="586" y="331"/>
                </a:cxn>
                <a:cxn ang="0">
                  <a:pos x="524" y="244"/>
                </a:cxn>
                <a:cxn ang="0">
                  <a:pos x="477" y="187"/>
                </a:cxn>
                <a:cxn ang="0">
                  <a:pos x="415" y="131"/>
                </a:cxn>
                <a:cxn ang="0">
                  <a:pos x="319" y="85"/>
                </a:cxn>
                <a:cxn ang="0">
                  <a:pos x="1065" y="59"/>
                </a:cxn>
                <a:cxn ang="0">
                  <a:pos x="932" y="121"/>
                </a:cxn>
                <a:cxn ang="0">
                  <a:pos x="830" y="229"/>
                </a:cxn>
                <a:cxn ang="0">
                  <a:pos x="757" y="342"/>
                </a:cxn>
                <a:cxn ang="0">
                  <a:pos x="819" y="429"/>
                </a:cxn>
                <a:cxn ang="0">
                  <a:pos x="884" y="514"/>
                </a:cxn>
                <a:cxn ang="0">
                  <a:pos x="930" y="572"/>
                </a:cxn>
                <a:cxn ang="0">
                  <a:pos x="992" y="629"/>
                </a:cxn>
                <a:cxn ang="0">
                  <a:pos x="1087" y="672"/>
                </a:cxn>
                <a:cxn ang="0">
                  <a:pos x="1213" y="657"/>
                </a:cxn>
                <a:cxn ang="0">
                  <a:pos x="1315" y="570"/>
                </a:cxn>
                <a:cxn ang="0">
                  <a:pos x="1367" y="433"/>
                </a:cxn>
                <a:cxn ang="0">
                  <a:pos x="1363" y="295"/>
                </a:cxn>
                <a:cxn ang="0">
                  <a:pos x="1319" y="176"/>
                </a:cxn>
                <a:cxn ang="0">
                  <a:pos x="1237" y="87"/>
                </a:cxn>
                <a:cxn ang="0">
                  <a:pos x="1119" y="53"/>
                </a:cxn>
                <a:cxn ang="0">
                  <a:pos x="406" y="16"/>
                </a:cxn>
                <a:cxn ang="0">
                  <a:pos x="565" y="106"/>
                </a:cxn>
                <a:cxn ang="0">
                  <a:pos x="611" y="151"/>
                </a:cxn>
                <a:cxn ang="0">
                  <a:pos x="663" y="216"/>
                </a:cxn>
                <a:cxn ang="0">
                  <a:pos x="741" y="246"/>
                </a:cxn>
                <a:cxn ang="0">
                  <a:pos x="836" y="129"/>
                </a:cxn>
                <a:cxn ang="0">
                  <a:pos x="959" y="36"/>
                </a:cxn>
                <a:cxn ang="0">
                  <a:pos x="1108" y="0"/>
                </a:cxn>
                <a:cxn ang="0">
                  <a:pos x="1240" y="38"/>
                </a:cxn>
                <a:cxn ang="0">
                  <a:pos x="1338" y="138"/>
                </a:cxn>
                <a:cxn ang="0">
                  <a:pos x="1395" y="276"/>
                </a:cxn>
                <a:cxn ang="0">
                  <a:pos x="1404" y="433"/>
                </a:cxn>
                <a:cxn ang="0">
                  <a:pos x="1361" y="580"/>
                </a:cxn>
                <a:cxn ang="0">
                  <a:pos x="1274" y="693"/>
                </a:cxn>
                <a:cxn ang="0">
                  <a:pos x="1149" y="754"/>
                </a:cxn>
                <a:cxn ang="0">
                  <a:pos x="1001" y="742"/>
                </a:cxn>
                <a:cxn ang="0">
                  <a:pos x="843" y="654"/>
                </a:cxn>
                <a:cxn ang="0">
                  <a:pos x="796" y="608"/>
                </a:cxn>
                <a:cxn ang="0">
                  <a:pos x="743" y="542"/>
                </a:cxn>
                <a:cxn ang="0">
                  <a:pos x="666" y="512"/>
                </a:cxn>
                <a:cxn ang="0">
                  <a:pos x="572" y="631"/>
                </a:cxn>
                <a:cxn ang="0">
                  <a:pos x="449" y="721"/>
                </a:cxn>
                <a:cxn ang="0">
                  <a:pos x="299" y="757"/>
                </a:cxn>
                <a:cxn ang="0">
                  <a:pos x="165" y="720"/>
                </a:cxn>
                <a:cxn ang="0">
                  <a:pos x="67" y="621"/>
                </a:cxn>
                <a:cxn ang="0">
                  <a:pos x="12" y="482"/>
                </a:cxn>
                <a:cxn ang="0">
                  <a:pos x="3" y="327"/>
                </a:cxn>
                <a:cxn ang="0">
                  <a:pos x="44" y="180"/>
                </a:cxn>
                <a:cxn ang="0">
                  <a:pos x="131" y="65"/>
                </a:cxn>
                <a:cxn ang="0">
                  <a:pos x="256" y="4"/>
                </a:cxn>
              </a:cxnLst>
              <a:rect l="0" t="0" r="r" b="b"/>
              <a:pathLst>
                <a:path w="1406" h="757">
                  <a:moveTo>
                    <a:pt x="281" y="82"/>
                  </a:moveTo>
                  <a:lnTo>
                    <a:pt x="237" y="87"/>
                  </a:lnTo>
                  <a:lnTo>
                    <a:pt x="194" y="100"/>
                  </a:lnTo>
                  <a:lnTo>
                    <a:pt x="155" y="123"/>
                  </a:lnTo>
                  <a:lnTo>
                    <a:pt x="121" y="153"/>
                  </a:lnTo>
                  <a:lnTo>
                    <a:pt x="92" y="189"/>
                  </a:lnTo>
                  <a:lnTo>
                    <a:pt x="67" y="231"/>
                  </a:lnTo>
                  <a:lnTo>
                    <a:pt x="50" y="276"/>
                  </a:lnTo>
                  <a:lnTo>
                    <a:pt x="39" y="327"/>
                  </a:lnTo>
                  <a:lnTo>
                    <a:pt x="35" y="380"/>
                  </a:lnTo>
                  <a:lnTo>
                    <a:pt x="37" y="421"/>
                  </a:lnTo>
                  <a:lnTo>
                    <a:pt x="44" y="463"/>
                  </a:lnTo>
                  <a:lnTo>
                    <a:pt x="53" y="504"/>
                  </a:lnTo>
                  <a:lnTo>
                    <a:pt x="69" y="544"/>
                  </a:lnTo>
                  <a:lnTo>
                    <a:pt x="87" y="582"/>
                  </a:lnTo>
                  <a:lnTo>
                    <a:pt x="110" y="616"/>
                  </a:lnTo>
                  <a:lnTo>
                    <a:pt x="137" y="646"/>
                  </a:lnTo>
                  <a:lnTo>
                    <a:pt x="169" y="671"/>
                  </a:lnTo>
                  <a:lnTo>
                    <a:pt x="205" y="689"/>
                  </a:lnTo>
                  <a:lnTo>
                    <a:pt x="244" y="701"/>
                  </a:lnTo>
                  <a:lnTo>
                    <a:pt x="288" y="706"/>
                  </a:lnTo>
                  <a:lnTo>
                    <a:pt x="340" y="701"/>
                  </a:lnTo>
                  <a:lnTo>
                    <a:pt x="388" y="688"/>
                  </a:lnTo>
                  <a:lnTo>
                    <a:pt x="433" y="665"/>
                  </a:lnTo>
                  <a:lnTo>
                    <a:pt x="474" y="638"/>
                  </a:lnTo>
                  <a:lnTo>
                    <a:pt x="511" y="604"/>
                  </a:lnTo>
                  <a:lnTo>
                    <a:pt x="545" y="569"/>
                  </a:lnTo>
                  <a:lnTo>
                    <a:pt x="575" y="531"/>
                  </a:lnTo>
                  <a:lnTo>
                    <a:pt x="604" y="491"/>
                  </a:lnTo>
                  <a:lnTo>
                    <a:pt x="627" y="453"/>
                  </a:lnTo>
                  <a:lnTo>
                    <a:pt x="648" y="416"/>
                  </a:lnTo>
                  <a:lnTo>
                    <a:pt x="615" y="370"/>
                  </a:lnTo>
                  <a:lnTo>
                    <a:pt x="586" y="331"/>
                  </a:lnTo>
                  <a:lnTo>
                    <a:pt x="563" y="297"/>
                  </a:lnTo>
                  <a:lnTo>
                    <a:pt x="541" y="268"/>
                  </a:lnTo>
                  <a:lnTo>
                    <a:pt x="524" y="244"/>
                  </a:lnTo>
                  <a:lnTo>
                    <a:pt x="508" y="223"/>
                  </a:lnTo>
                  <a:lnTo>
                    <a:pt x="492" y="204"/>
                  </a:lnTo>
                  <a:lnTo>
                    <a:pt x="477" y="187"/>
                  </a:lnTo>
                  <a:lnTo>
                    <a:pt x="459" y="170"/>
                  </a:lnTo>
                  <a:lnTo>
                    <a:pt x="440" y="150"/>
                  </a:lnTo>
                  <a:lnTo>
                    <a:pt x="415" y="131"/>
                  </a:lnTo>
                  <a:lnTo>
                    <a:pt x="386" y="112"/>
                  </a:lnTo>
                  <a:lnTo>
                    <a:pt x="354" y="97"/>
                  </a:lnTo>
                  <a:lnTo>
                    <a:pt x="319" y="85"/>
                  </a:lnTo>
                  <a:lnTo>
                    <a:pt x="281" y="82"/>
                  </a:lnTo>
                  <a:close/>
                  <a:moveTo>
                    <a:pt x="1119" y="53"/>
                  </a:moveTo>
                  <a:lnTo>
                    <a:pt x="1065" y="59"/>
                  </a:lnTo>
                  <a:lnTo>
                    <a:pt x="1017" y="72"/>
                  </a:lnTo>
                  <a:lnTo>
                    <a:pt x="973" y="93"/>
                  </a:lnTo>
                  <a:lnTo>
                    <a:pt x="932" y="121"/>
                  </a:lnTo>
                  <a:lnTo>
                    <a:pt x="894" y="153"/>
                  </a:lnTo>
                  <a:lnTo>
                    <a:pt x="860" y="189"/>
                  </a:lnTo>
                  <a:lnTo>
                    <a:pt x="830" y="229"/>
                  </a:lnTo>
                  <a:lnTo>
                    <a:pt x="803" y="267"/>
                  </a:lnTo>
                  <a:lnTo>
                    <a:pt x="778" y="306"/>
                  </a:lnTo>
                  <a:lnTo>
                    <a:pt x="757" y="342"/>
                  </a:lnTo>
                  <a:lnTo>
                    <a:pt x="757" y="342"/>
                  </a:lnTo>
                  <a:lnTo>
                    <a:pt x="791" y="389"/>
                  </a:lnTo>
                  <a:lnTo>
                    <a:pt x="819" y="429"/>
                  </a:lnTo>
                  <a:lnTo>
                    <a:pt x="844" y="463"/>
                  </a:lnTo>
                  <a:lnTo>
                    <a:pt x="866" y="491"/>
                  </a:lnTo>
                  <a:lnTo>
                    <a:pt x="884" y="514"/>
                  </a:lnTo>
                  <a:lnTo>
                    <a:pt x="900" y="536"/>
                  </a:lnTo>
                  <a:lnTo>
                    <a:pt x="916" y="553"/>
                  </a:lnTo>
                  <a:lnTo>
                    <a:pt x="930" y="572"/>
                  </a:lnTo>
                  <a:lnTo>
                    <a:pt x="946" y="589"/>
                  </a:lnTo>
                  <a:lnTo>
                    <a:pt x="967" y="608"/>
                  </a:lnTo>
                  <a:lnTo>
                    <a:pt x="992" y="629"/>
                  </a:lnTo>
                  <a:lnTo>
                    <a:pt x="1021" y="646"/>
                  </a:lnTo>
                  <a:lnTo>
                    <a:pt x="1053" y="663"/>
                  </a:lnTo>
                  <a:lnTo>
                    <a:pt x="1087" y="672"/>
                  </a:lnTo>
                  <a:lnTo>
                    <a:pt x="1126" y="676"/>
                  </a:lnTo>
                  <a:lnTo>
                    <a:pt x="1171" y="672"/>
                  </a:lnTo>
                  <a:lnTo>
                    <a:pt x="1213" y="657"/>
                  </a:lnTo>
                  <a:lnTo>
                    <a:pt x="1251" y="637"/>
                  </a:lnTo>
                  <a:lnTo>
                    <a:pt x="1285" y="606"/>
                  </a:lnTo>
                  <a:lnTo>
                    <a:pt x="1315" y="570"/>
                  </a:lnTo>
                  <a:lnTo>
                    <a:pt x="1338" y="529"/>
                  </a:lnTo>
                  <a:lnTo>
                    <a:pt x="1356" y="484"/>
                  </a:lnTo>
                  <a:lnTo>
                    <a:pt x="1367" y="433"/>
                  </a:lnTo>
                  <a:lnTo>
                    <a:pt x="1372" y="380"/>
                  </a:lnTo>
                  <a:lnTo>
                    <a:pt x="1368" y="338"/>
                  </a:lnTo>
                  <a:lnTo>
                    <a:pt x="1363" y="295"/>
                  </a:lnTo>
                  <a:lnTo>
                    <a:pt x="1352" y="253"/>
                  </a:lnTo>
                  <a:lnTo>
                    <a:pt x="1338" y="214"/>
                  </a:lnTo>
                  <a:lnTo>
                    <a:pt x="1319" y="176"/>
                  </a:lnTo>
                  <a:lnTo>
                    <a:pt x="1295" y="142"/>
                  </a:lnTo>
                  <a:lnTo>
                    <a:pt x="1269" y="114"/>
                  </a:lnTo>
                  <a:lnTo>
                    <a:pt x="1237" y="87"/>
                  </a:lnTo>
                  <a:lnTo>
                    <a:pt x="1203" y="70"/>
                  </a:lnTo>
                  <a:lnTo>
                    <a:pt x="1162" y="57"/>
                  </a:lnTo>
                  <a:lnTo>
                    <a:pt x="1119" y="53"/>
                  </a:lnTo>
                  <a:close/>
                  <a:moveTo>
                    <a:pt x="306" y="0"/>
                  </a:moveTo>
                  <a:lnTo>
                    <a:pt x="354" y="4"/>
                  </a:lnTo>
                  <a:lnTo>
                    <a:pt x="406" y="16"/>
                  </a:lnTo>
                  <a:lnTo>
                    <a:pt x="458" y="36"/>
                  </a:lnTo>
                  <a:lnTo>
                    <a:pt x="511" y="66"/>
                  </a:lnTo>
                  <a:lnTo>
                    <a:pt x="565" y="106"/>
                  </a:lnTo>
                  <a:lnTo>
                    <a:pt x="581" y="121"/>
                  </a:lnTo>
                  <a:lnTo>
                    <a:pt x="597" y="136"/>
                  </a:lnTo>
                  <a:lnTo>
                    <a:pt x="611" y="151"/>
                  </a:lnTo>
                  <a:lnTo>
                    <a:pt x="625" y="168"/>
                  </a:lnTo>
                  <a:lnTo>
                    <a:pt x="643" y="191"/>
                  </a:lnTo>
                  <a:lnTo>
                    <a:pt x="663" y="216"/>
                  </a:lnTo>
                  <a:lnTo>
                    <a:pt x="688" y="248"/>
                  </a:lnTo>
                  <a:lnTo>
                    <a:pt x="716" y="287"/>
                  </a:lnTo>
                  <a:lnTo>
                    <a:pt x="741" y="246"/>
                  </a:lnTo>
                  <a:lnTo>
                    <a:pt x="770" y="206"/>
                  </a:lnTo>
                  <a:lnTo>
                    <a:pt x="802" y="167"/>
                  </a:lnTo>
                  <a:lnTo>
                    <a:pt x="836" y="129"/>
                  </a:lnTo>
                  <a:lnTo>
                    <a:pt x="873" y="93"/>
                  </a:lnTo>
                  <a:lnTo>
                    <a:pt x="914" y="63"/>
                  </a:lnTo>
                  <a:lnTo>
                    <a:pt x="959" y="36"/>
                  </a:lnTo>
                  <a:lnTo>
                    <a:pt x="1005" y="17"/>
                  </a:lnTo>
                  <a:lnTo>
                    <a:pt x="1055" y="4"/>
                  </a:lnTo>
                  <a:lnTo>
                    <a:pt x="1108" y="0"/>
                  </a:lnTo>
                  <a:lnTo>
                    <a:pt x="1156" y="6"/>
                  </a:lnTo>
                  <a:lnTo>
                    <a:pt x="1201" y="17"/>
                  </a:lnTo>
                  <a:lnTo>
                    <a:pt x="1240" y="38"/>
                  </a:lnTo>
                  <a:lnTo>
                    <a:pt x="1278" y="66"/>
                  </a:lnTo>
                  <a:lnTo>
                    <a:pt x="1310" y="99"/>
                  </a:lnTo>
                  <a:lnTo>
                    <a:pt x="1338" y="138"/>
                  </a:lnTo>
                  <a:lnTo>
                    <a:pt x="1363" y="182"/>
                  </a:lnTo>
                  <a:lnTo>
                    <a:pt x="1381" y="227"/>
                  </a:lnTo>
                  <a:lnTo>
                    <a:pt x="1395" y="276"/>
                  </a:lnTo>
                  <a:lnTo>
                    <a:pt x="1404" y="327"/>
                  </a:lnTo>
                  <a:lnTo>
                    <a:pt x="1406" y="380"/>
                  </a:lnTo>
                  <a:lnTo>
                    <a:pt x="1404" y="433"/>
                  </a:lnTo>
                  <a:lnTo>
                    <a:pt x="1395" y="484"/>
                  </a:lnTo>
                  <a:lnTo>
                    <a:pt x="1381" y="533"/>
                  </a:lnTo>
                  <a:lnTo>
                    <a:pt x="1361" y="580"/>
                  </a:lnTo>
                  <a:lnTo>
                    <a:pt x="1336" y="621"/>
                  </a:lnTo>
                  <a:lnTo>
                    <a:pt x="1308" y="661"/>
                  </a:lnTo>
                  <a:lnTo>
                    <a:pt x="1274" y="693"/>
                  </a:lnTo>
                  <a:lnTo>
                    <a:pt x="1237" y="721"/>
                  </a:lnTo>
                  <a:lnTo>
                    <a:pt x="1196" y="740"/>
                  </a:lnTo>
                  <a:lnTo>
                    <a:pt x="1149" y="754"/>
                  </a:lnTo>
                  <a:lnTo>
                    <a:pt x="1101" y="757"/>
                  </a:lnTo>
                  <a:lnTo>
                    <a:pt x="1051" y="755"/>
                  </a:lnTo>
                  <a:lnTo>
                    <a:pt x="1001" y="742"/>
                  </a:lnTo>
                  <a:lnTo>
                    <a:pt x="950" y="723"/>
                  </a:lnTo>
                  <a:lnTo>
                    <a:pt x="896" y="693"/>
                  </a:lnTo>
                  <a:lnTo>
                    <a:pt x="843" y="654"/>
                  </a:lnTo>
                  <a:lnTo>
                    <a:pt x="825" y="638"/>
                  </a:lnTo>
                  <a:lnTo>
                    <a:pt x="811" y="623"/>
                  </a:lnTo>
                  <a:lnTo>
                    <a:pt x="796" y="608"/>
                  </a:lnTo>
                  <a:lnTo>
                    <a:pt x="780" y="589"/>
                  </a:lnTo>
                  <a:lnTo>
                    <a:pt x="764" y="569"/>
                  </a:lnTo>
                  <a:lnTo>
                    <a:pt x="743" y="542"/>
                  </a:lnTo>
                  <a:lnTo>
                    <a:pt x="720" y="510"/>
                  </a:lnTo>
                  <a:lnTo>
                    <a:pt x="691" y="472"/>
                  </a:lnTo>
                  <a:lnTo>
                    <a:pt x="666" y="512"/>
                  </a:lnTo>
                  <a:lnTo>
                    <a:pt x="638" y="553"/>
                  </a:lnTo>
                  <a:lnTo>
                    <a:pt x="606" y="593"/>
                  </a:lnTo>
                  <a:lnTo>
                    <a:pt x="572" y="631"/>
                  </a:lnTo>
                  <a:lnTo>
                    <a:pt x="534" y="665"/>
                  </a:lnTo>
                  <a:lnTo>
                    <a:pt x="493" y="695"/>
                  </a:lnTo>
                  <a:lnTo>
                    <a:pt x="449" y="721"/>
                  </a:lnTo>
                  <a:lnTo>
                    <a:pt x="402" y="742"/>
                  </a:lnTo>
                  <a:lnTo>
                    <a:pt x="353" y="754"/>
                  </a:lnTo>
                  <a:lnTo>
                    <a:pt x="299" y="757"/>
                  </a:lnTo>
                  <a:lnTo>
                    <a:pt x="251" y="754"/>
                  </a:lnTo>
                  <a:lnTo>
                    <a:pt x="206" y="740"/>
                  </a:lnTo>
                  <a:lnTo>
                    <a:pt x="165" y="720"/>
                  </a:lnTo>
                  <a:lnTo>
                    <a:pt x="128" y="693"/>
                  </a:lnTo>
                  <a:lnTo>
                    <a:pt x="96" y="659"/>
                  </a:lnTo>
                  <a:lnTo>
                    <a:pt x="67" y="621"/>
                  </a:lnTo>
                  <a:lnTo>
                    <a:pt x="44" y="578"/>
                  </a:lnTo>
                  <a:lnTo>
                    <a:pt x="25" y="531"/>
                  </a:lnTo>
                  <a:lnTo>
                    <a:pt x="12" y="482"/>
                  </a:lnTo>
                  <a:lnTo>
                    <a:pt x="3" y="431"/>
                  </a:lnTo>
                  <a:lnTo>
                    <a:pt x="0" y="380"/>
                  </a:lnTo>
                  <a:lnTo>
                    <a:pt x="3" y="327"/>
                  </a:lnTo>
                  <a:lnTo>
                    <a:pt x="12" y="276"/>
                  </a:lnTo>
                  <a:lnTo>
                    <a:pt x="26" y="227"/>
                  </a:lnTo>
                  <a:lnTo>
                    <a:pt x="44" y="180"/>
                  </a:lnTo>
                  <a:lnTo>
                    <a:pt x="69" y="136"/>
                  </a:lnTo>
                  <a:lnTo>
                    <a:pt x="98" y="99"/>
                  </a:lnTo>
                  <a:lnTo>
                    <a:pt x="131" y="65"/>
                  </a:lnTo>
                  <a:lnTo>
                    <a:pt x="169" y="38"/>
                  </a:lnTo>
                  <a:lnTo>
                    <a:pt x="212" y="17"/>
                  </a:lnTo>
                  <a:lnTo>
                    <a:pt x="256" y="4"/>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1" name="Straight Arrow Connector 30"/>
          <p:cNvCxnSpPr/>
          <p:nvPr/>
        </p:nvCxnSpPr>
        <p:spPr>
          <a:xfrm>
            <a:off x="304800" y="5410200"/>
            <a:ext cx="0" cy="14478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9220" name="Group 4"/>
          <p:cNvGrpSpPr>
            <a:grpSpLocks noChangeAspect="1"/>
          </p:cNvGrpSpPr>
          <p:nvPr>
            <p:custDataLst>
              <p:tags r:id="rId4"/>
            </p:custDataLst>
          </p:nvPr>
        </p:nvGrpSpPr>
        <p:grpSpPr bwMode="auto">
          <a:xfrm>
            <a:off x="838200" y="5562600"/>
            <a:ext cx="558910" cy="495300"/>
            <a:chOff x="1562" y="3645"/>
            <a:chExt cx="2223" cy="1970"/>
          </a:xfrm>
        </p:grpSpPr>
        <p:sp>
          <p:nvSpPr>
            <p:cNvPr id="9222" name="Freeform 6"/>
            <p:cNvSpPr>
              <a:spLocks noEditPoints="1"/>
            </p:cNvSpPr>
            <p:nvPr/>
          </p:nvSpPr>
          <p:spPr bwMode="auto">
            <a:xfrm>
              <a:off x="1562" y="3809"/>
              <a:ext cx="850" cy="1453"/>
            </a:xfrm>
            <a:custGeom>
              <a:avLst/>
              <a:gdLst/>
              <a:ahLst/>
              <a:cxnLst>
                <a:cxn ang="0">
                  <a:pos x="797" y="2204"/>
                </a:cxn>
                <a:cxn ang="0">
                  <a:pos x="1062" y="2103"/>
                </a:cxn>
                <a:cxn ang="0">
                  <a:pos x="1266" y="1925"/>
                </a:cxn>
                <a:cxn ang="0">
                  <a:pos x="1405" y="1698"/>
                </a:cxn>
                <a:cxn ang="0">
                  <a:pos x="1477" y="1451"/>
                </a:cxn>
                <a:cxn ang="0">
                  <a:pos x="1474" y="1215"/>
                </a:cxn>
                <a:cxn ang="0">
                  <a:pos x="1394" y="1038"/>
                </a:cxn>
                <a:cxn ang="0">
                  <a:pos x="1249" y="926"/>
                </a:cxn>
                <a:cxn ang="0">
                  <a:pos x="1058" y="880"/>
                </a:cxn>
                <a:cxn ang="0">
                  <a:pos x="897" y="891"/>
                </a:cxn>
                <a:cxn ang="0">
                  <a:pos x="634" y="992"/>
                </a:cxn>
                <a:cxn ang="0">
                  <a:pos x="432" y="1169"/>
                </a:cxn>
                <a:cxn ang="0">
                  <a:pos x="293" y="1394"/>
                </a:cxn>
                <a:cxn ang="0">
                  <a:pos x="222" y="1642"/>
                </a:cxn>
                <a:cxn ang="0">
                  <a:pos x="223" y="1877"/>
                </a:cxn>
                <a:cxn ang="0">
                  <a:pos x="295" y="2047"/>
                </a:cxn>
                <a:cxn ang="0">
                  <a:pos x="418" y="2153"/>
                </a:cxn>
                <a:cxn ang="0">
                  <a:pos x="565" y="2206"/>
                </a:cxn>
                <a:cxn ang="0">
                  <a:pos x="1231" y="0"/>
                </a:cxn>
                <a:cxn ang="0">
                  <a:pos x="1264" y="18"/>
                </a:cxn>
                <a:cxn ang="0">
                  <a:pos x="1266" y="37"/>
                </a:cxn>
                <a:cxn ang="0">
                  <a:pos x="1256" y="76"/>
                </a:cxn>
                <a:cxn ang="0">
                  <a:pos x="1217" y="830"/>
                </a:cxn>
                <a:cxn ang="0">
                  <a:pos x="1438" y="920"/>
                </a:cxn>
                <a:cxn ang="0">
                  <a:pos x="1588" y="1057"/>
                </a:cxn>
                <a:cxn ang="0">
                  <a:pos x="1672" y="1221"/>
                </a:cxn>
                <a:cxn ang="0">
                  <a:pos x="1700" y="1394"/>
                </a:cxn>
                <a:cxn ang="0">
                  <a:pos x="1626" y="1697"/>
                </a:cxn>
                <a:cxn ang="0">
                  <a:pos x="1432" y="1966"/>
                </a:cxn>
                <a:cxn ang="0">
                  <a:pos x="1144" y="2171"/>
                </a:cxn>
                <a:cxn ang="0">
                  <a:pos x="798" y="2277"/>
                </a:cxn>
                <a:cxn ang="0">
                  <a:pos x="576" y="2803"/>
                </a:cxn>
                <a:cxn ang="0">
                  <a:pos x="555" y="2880"/>
                </a:cxn>
                <a:cxn ang="0">
                  <a:pos x="529" y="2906"/>
                </a:cxn>
                <a:cxn ang="0">
                  <a:pos x="490" y="2902"/>
                </a:cxn>
                <a:cxn ang="0">
                  <a:pos x="479" y="2864"/>
                </a:cxn>
                <a:cxn ang="0">
                  <a:pos x="503" y="2764"/>
                </a:cxn>
                <a:cxn ang="0">
                  <a:pos x="550" y="2586"/>
                </a:cxn>
                <a:cxn ang="0">
                  <a:pos x="544" y="2277"/>
                </a:cxn>
                <a:cxn ang="0">
                  <a:pos x="284" y="2190"/>
                </a:cxn>
                <a:cxn ang="0">
                  <a:pos x="105" y="2030"/>
                </a:cxn>
                <a:cxn ang="0">
                  <a:pos x="11" y="1819"/>
                </a:cxn>
                <a:cxn ang="0">
                  <a:pos x="19" y="1545"/>
                </a:cxn>
                <a:cxn ang="0">
                  <a:pos x="158" y="1253"/>
                </a:cxn>
                <a:cxn ang="0">
                  <a:pos x="406" y="1014"/>
                </a:cxn>
                <a:cxn ang="0">
                  <a:pos x="725" y="855"/>
                </a:cxn>
                <a:cxn ang="0">
                  <a:pos x="1180" y="60"/>
                </a:cxn>
                <a:cxn ang="0">
                  <a:pos x="1205" y="4"/>
                </a:cxn>
              </a:cxnLst>
              <a:rect l="0" t="0" r="r" b="b"/>
              <a:pathLst>
                <a:path w="1700" h="2906">
                  <a:moveTo>
                    <a:pt x="1058" y="880"/>
                  </a:moveTo>
                  <a:lnTo>
                    <a:pt x="1058" y="880"/>
                  </a:lnTo>
                  <a:lnTo>
                    <a:pt x="722" y="2214"/>
                  </a:lnTo>
                  <a:lnTo>
                    <a:pt x="797" y="2204"/>
                  </a:lnTo>
                  <a:lnTo>
                    <a:pt x="869" y="2188"/>
                  </a:lnTo>
                  <a:lnTo>
                    <a:pt x="937" y="2166"/>
                  </a:lnTo>
                  <a:lnTo>
                    <a:pt x="1002" y="2137"/>
                  </a:lnTo>
                  <a:lnTo>
                    <a:pt x="1062" y="2103"/>
                  </a:lnTo>
                  <a:lnTo>
                    <a:pt x="1119" y="2065"/>
                  </a:lnTo>
                  <a:lnTo>
                    <a:pt x="1172" y="2022"/>
                  </a:lnTo>
                  <a:lnTo>
                    <a:pt x="1221" y="1976"/>
                  </a:lnTo>
                  <a:lnTo>
                    <a:pt x="1266" y="1925"/>
                  </a:lnTo>
                  <a:lnTo>
                    <a:pt x="1307" y="1872"/>
                  </a:lnTo>
                  <a:lnTo>
                    <a:pt x="1344" y="1816"/>
                  </a:lnTo>
                  <a:lnTo>
                    <a:pt x="1376" y="1758"/>
                  </a:lnTo>
                  <a:lnTo>
                    <a:pt x="1405" y="1698"/>
                  </a:lnTo>
                  <a:lnTo>
                    <a:pt x="1430" y="1638"/>
                  </a:lnTo>
                  <a:lnTo>
                    <a:pt x="1449" y="1575"/>
                  </a:lnTo>
                  <a:lnTo>
                    <a:pt x="1466" y="1513"/>
                  </a:lnTo>
                  <a:lnTo>
                    <a:pt x="1477" y="1451"/>
                  </a:lnTo>
                  <a:lnTo>
                    <a:pt x="1484" y="1389"/>
                  </a:lnTo>
                  <a:lnTo>
                    <a:pt x="1485" y="1328"/>
                  </a:lnTo>
                  <a:lnTo>
                    <a:pt x="1483" y="1270"/>
                  </a:lnTo>
                  <a:lnTo>
                    <a:pt x="1474" y="1215"/>
                  </a:lnTo>
                  <a:lnTo>
                    <a:pt x="1462" y="1163"/>
                  </a:lnTo>
                  <a:lnTo>
                    <a:pt x="1444" y="1118"/>
                  </a:lnTo>
                  <a:lnTo>
                    <a:pt x="1420" y="1075"/>
                  </a:lnTo>
                  <a:lnTo>
                    <a:pt x="1394" y="1038"/>
                  </a:lnTo>
                  <a:lnTo>
                    <a:pt x="1364" y="1003"/>
                  </a:lnTo>
                  <a:lnTo>
                    <a:pt x="1329" y="973"/>
                  </a:lnTo>
                  <a:lnTo>
                    <a:pt x="1291" y="948"/>
                  </a:lnTo>
                  <a:lnTo>
                    <a:pt x="1249" y="926"/>
                  </a:lnTo>
                  <a:lnTo>
                    <a:pt x="1205" y="908"/>
                  </a:lnTo>
                  <a:lnTo>
                    <a:pt x="1159" y="895"/>
                  </a:lnTo>
                  <a:lnTo>
                    <a:pt x="1109" y="886"/>
                  </a:lnTo>
                  <a:lnTo>
                    <a:pt x="1058" y="880"/>
                  </a:lnTo>
                  <a:lnTo>
                    <a:pt x="1058" y="880"/>
                  </a:lnTo>
                  <a:lnTo>
                    <a:pt x="1058" y="880"/>
                  </a:lnTo>
                  <a:close/>
                  <a:moveTo>
                    <a:pt x="971" y="880"/>
                  </a:moveTo>
                  <a:lnTo>
                    <a:pt x="897" y="891"/>
                  </a:lnTo>
                  <a:lnTo>
                    <a:pt x="826" y="908"/>
                  </a:lnTo>
                  <a:lnTo>
                    <a:pt x="758" y="931"/>
                  </a:lnTo>
                  <a:lnTo>
                    <a:pt x="695" y="959"/>
                  </a:lnTo>
                  <a:lnTo>
                    <a:pt x="634" y="992"/>
                  </a:lnTo>
                  <a:lnTo>
                    <a:pt x="577" y="1031"/>
                  </a:lnTo>
                  <a:lnTo>
                    <a:pt x="525" y="1074"/>
                  </a:lnTo>
                  <a:lnTo>
                    <a:pt x="476" y="1119"/>
                  </a:lnTo>
                  <a:lnTo>
                    <a:pt x="432" y="1169"/>
                  </a:lnTo>
                  <a:lnTo>
                    <a:pt x="391" y="1221"/>
                  </a:lnTo>
                  <a:lnTo>
                    <a:pt x="355" y="1278"/>
                  </a:lnTo>
                  <a:lnTo>
                    <a:pt x="322" y="1335"/>
                  </a:lnTo>
                  <a:lnTo>
                    <a:pt x="293" y="1394"/>
                  </a:lnTo>
                  <a:lnTo>
                    <a:pt x="269" y="1455"/>
                  </a:lnTo>
                  <a:lnTo>
                    <a:pt x="248" y="1517"/>
                  </a:lnTo>
                  <a:lnTo>
                    <a:pt x="233" y="1579"/>
                  </a:lnTo>
                  <a:lnTo>
                    <a:pt x="222" y="1642"/>
                  </a:lnTo>
                  <a:lnTo>
                    <a:pt x="215" y="1704"/>
                  </a:lnTo>
                  <a:lnTo>
                    <a:pt x="212" y="1766"/>
                  </a:lnTo>
                  <a:lnTo>
                    <a:pt x="215" y="1824"/>
                  </a:lnTo>
                  <a:lnTo>
                    <a:pt x="223" y="1877"/>
                  </a:lnTo>
                  <a:lnTo>
                    <a:pt x="236" y="1925"/>
                  </a:lnTo>
                  <a:lnTo>
                    <a:pt x="251" y="1971"/>
                  </a:lnTo>
                  <a:lnTo>
                    <a:pt x="272" y="2011"/>
                  </a:lnTo>
                  <a:lnTo>
                    <a:pt x="295" y="2047"/>
                  </a:lnTo>
                  <a:lnTo>
                    <a:pt x="323" y="2078"/>
                  </a:lnTo>
                  <a:lnTo>
                    <a:pt x="352" y="2106"/>
                  </a:lnTo>
                  <a:lnTo>
                    <a:pt x="384" y="2131"/>
                  </a:lnTo>
                  <a:lnTo>
                    <a:pt x="418" y="2153"/>
                  </a:lnTo>
                  <a:lnTo>
                    <a:pt x="453" y="2170"/>
                  </a:lnTo>
                  <a:lnTo>
                    <a:pt x="490" y="2185"/>
                  </a:lnTo>
                  <a:lnTo>
                    <a:pt x="528" y="2196"/>
                  </a:lnTo>
                  <a:lnTo>
                    <a:pt x="565" y="2206"/>
                  </a:lnTo>
                  <a:lnTo>
                    <a:pt x="604" y="2211"/>
                  </a:lnTo>
                  <a:lnTo>
                    <a:pt x="641" y="2214"/>
                  </a:lnTo>
                  <a:lnTo>
                    <a:pt x="971" y="880"/>
                  </a:lnTo>
                  <a:close/>
                  <a:moveTo>
                    <a:pt x="1231" y="0"/>
                  </a:moveTo>
                  <a:lnTo>
                    <a:pt x="1244" y="1"/>
                  </a:lnTo>
                  <a:lnTo>
                    <a:pt x="1253" y="5"/>
                  </a:lnTo>
                  <a:lnTo>
                    <a:pt x="1260" y="12"/>
                  </a:lnTo>
                  <a:lnTo>
                    <a:pt x="1264" y="18"/>
                  </a:lnTo>
                  <a:lnTo>
                    <a:pt x="1266" y="24"/>
                  </a:lnTo>
                  <a:lnTo>
                    <a:pt x="1267" y="29"/>
                  </a:lnTo>
                  <a:lnTo>
                    <a:pt x="1267" y="30"/>
                  </a:lnTo>
                  <a:lnTo>
                    <a:pt x="1266" y="37"/>
                  </a:lnTo>
                  <a:lnTo>
                    <a:pt x="1263" y="47"/>
                  </a:lnTo>
                  <a:lnTo>
                    <a:pt x="1260" y="59"/>
                  </a:lnTo>
                  <a:lnTo>
                    <a:pt x="1257" y="70"/>
                  </a:lnTo>
                  <a:lnTo>
                    <a:pt x="1256" y="76"/>
                  </a:lnTo>
                  <a:lnTo>
                    <a:pt x="1256" y="76"/>
                  </a:lnTo>
                  <a:lnTo>
                    <a:pt x="1079" y="810"/>
                  </a:lnTo>
                  <a:lnTo>
                    <a:pt x="1151" y="818"/>
                  </a:lnTo>
                  <a:lnTo>
                    <a:pt x="1217" y="830"/>
                  </a:lnTo>
                  <a:lnTo>
                    <a:pt x="1279" y="847"/>
                  </a:lnTo>
                  <a:lnTo>
                    <a:pt x="1338" y="868"/>
                  </a:lnTo>
                  <a:lnTo>
                    <a:pt x="1390" y="892"/>
                  </a:lnTo>
                  <a:lnTo>
                    <a:pt x="1438" y="920"/>
                  </a:lnTo>
                  <a:lnTo>
                    <a:pt x="1483" y="951"/>
                  </a:lnTo>
                  <a:lnTo>
                    <a:pt x="1521" y="984"/>
                  </a:lnTo>
                  <a:lnTo>
                    <a:pt x="1557" y="1020"/>
                  </a:lnTo>
                  <a:lnTo>
                    <a:pt x="1588" y="1057"/>
                  </a:lnTo>
                  <a:lnTo>
                    <a:pt x="1615" y="1097"/>
                  </a:lnTo>
                  <a:lnTo>
                    <a:pt x="1637" y="1137"/>
                  </a:lnTo>
                  <a:lnTo>
                    <a:pt x="1657" y="1180"/>
                  </a:lnTo>
                  <a:lnTo>
                    <a:pt x="1672" y="1221"/>
                  </a:lnTo>
                  <a:lnTo>
                    <a:pt x="1684" y="1266"/>
                  </a:lnTo>
                  <a:lnTo>
                    <a:pt x="1693" y="1309"/>
                  </a:lnTo>
                  <a:lnTo>
                    <a:pt x="1698" y="1351"/>
                  </a:lnTo>
                  <a:lnTo>
                    <a:pt x="1700" y="1394"/>
                  </a:lnTo>
                  <a:lnTo>
                    <a:pt x="1694" y="1472"/>
                  </a:lnTo>
                  <a:lnTo>
                    <a:pt x="1680" y="1548"/>
                  </a:lnTo>
                  <a:lnTo>
                    <a:pt x="1658" y="1624"/>
                  </a:lnTo>
                  <a:lnTo>
                    <a:pt x="1626" y="1697"/>
                  </a:lnTo>
                  <a:lnTo>
                    <a:pt x="1588" y="1769"/>
                  </a:lnTo>
                  <a:lnTo>
                    <a:pt x="1542" y="1838"/>
                  </a:lnTo>
                  <a:lnTo>
                    <a:pt x="1490" y="1904"/>
                  </a:lnTo>
                  <a:lnTo>
                    <a:pt x="1432" y="1966"/>
                  </a:lnTo>
                  <a:lnTo>
                    <a:pt x="1367" y="2025"/>
                  </a:lnTo>
                  <a:lnTo>
                    <a:pt x="1297" y="2078"/>
                  </a:lnTo>
                  <a:lnTo>
                    <a:pt x="1223" y="2128"/>
                  </a:lnTo>
                  <a:lnTo>
                    <a:pt x="1144" y="2171"/>
                  </a:lnTo>
                  <a:lnTo>
                    <a:pt x="1062" y="2208"/>
                  </a:lnTo>
                  <a:lnTo>
                    <a:pt x="977" y="2239"/>
                  </a:lnTo>
                  <a:lnTo>
                    <a:pt x="888" y="2262"/>
                  </a:lnTo>
                  <a:lnTo>
                    <a:pt x="798" y="2277"/>
                  </a:lnTo>
                  <a:lnTo>
                    <a:pt x="707" y="2286"/>
                  </a:lnTo>
                  <a:lnTo>
                    <a:pt x="584" y="2764"/>
                  </a:lnTo>
                  <a:lnTo>
                    <a:pt x="580" y="2782"/>
                  </a:lnTo>
                  <a:lnTo>
                    <a:pt x="576" y="2803"/>
                  </a:lnTo>
                  <a:lnTo>
                    <a:pt x="570" y="2825"/>
                  </a:lnTo>
                  <a:lnTo>
                    <a:pt x="565" y="2846"/>
                  </a:lnTo>
                  <a:lnTo>
                    <a:pt x="559" y="2864"/>
                  </a:lnTo>
                  <a:lnTo>
                    <a:pt x="555" y="2880"/>
                  </a:lnTo>
                  <a:lnTo>
                    <a:pt x="551" y="2891"/>
                  </a:lnTo>
                  <a:lnTo>
                    <a:pt x="550" y="2897"/>
                  </a:lnTo>
                  <a:lnTo>
                    <a:pt x="540" y="2904"/>
                  </a:lnTo>
                  <a:lnTo>
                    <a:pt x="529" y="2906"/>
                  </a:lnTo>
                  <a:lnTo>
                    <a:pt x="514" y="2906"/>
                  </a:lnTo>
                  <a:lnTo>
                    <a:pt x="505" y="2906"/>
                  </a:lnTo>
                  <a:lnTo>
                    <a:pt x="497" y="2905"/>
                  </a:lnTo>
                  <a:lnTo>
                    <a:pt x="490" y="2902"/>
                  </a:lnTo>
                  <a:lnTo>
                    <a:pt x="483" y="2895"/>
                  </a:lnTo>
                  <a:lnTo>
                    <a:pt x="479" y="2886"/>
                  </a:lnTo>
                  <a:lnTo>
                    <a:pt x="478" y="2870"/>
                  </a:lnTo>
                  <a:lnTo>
                    <a:pt x="479" y="2864"/>
                  </a:lnTo>
                  <a:lnTo>
                    <a:pt x="482" y="2848"/>
                  </a:lnTo>
                  <a:lnTo>
                    <a:pt x="487" y="2826"/>
                  </a:lnTo>
                  <a:lnTo>
                    <a:pt x="494" y="2799"/>
                  </a:lnTo>
                  <a:lnTo>
                    <a:pt x="503" y="2764"/>
                  </a:lnTo>
                  <a:lnTo>
                    <a:pt x="512" y="2725"/>
                  </a:lnTo>
                  <a:lnTo>
                    <a:pt x="523" y="2682"/>
                  </a:lnTo>
                  <a:lnTo>
                    <a:pt x="536" y="2635"/>
                  </a:lnTo>
                  <a:lnTo>
                    <a:pt x="550" y="2586"/>
                  </a:lnTo>
                  <a:lnTo>
                    <a:pt x="573" y="2486"/>
                  </a:lnTo>
                  <a:lnTo>
                    <a:pt x="597" y="2385"/>
                  </a:lnTo>
                  <a:lnTo>
                    <a:pt x="620" y="2286"/>
                  </a:lnTo>
                  <a:lnTo>
                    <a:pt x="544" y="2277"/>
                  </a:lnTo>
                  <a:lnTo>
                    <a:pt x="472" y="2264"/>
                  </a:lnTo>
                  <a:lnTo>
                    <a:pt x="405" y="2244"/>
                  </a:lnTo>
                  <a:lnTo>
                    <a:pt x="342" y="2219"/>
                  </a:lnTo>
                  <a:lnTo>
                    <a:pt x="284" y="2190"/>
                  </a:lnTo>
                  <a:lnTo>
                    <a:pt x="232" y="2156"/>
                  </a:lnTo>
                  <a:lnTo>
                    <a:pt x="185" y="2119"/>
                  </a:lnTo>
                  <a:lnTo>
                    <a:pt x="142" y="2076"/>
                  </a:lnTo>
                  <a:lnTo>
                    <a:pt x="105" y="2030"/>
                  </a:lnTo>
                  <a:lnTo>
                    <a:pt x="73" y="1982"/>
                  </a:lnTo>
                  <a:lnTo>
                    <a:pt x="47" y="1931"/>
                  </a:lnTo>
                  <a:lnTo>
                    <a:pt x="26" y="1875"/>
                  </a:lnTo>
                  <a:lnTo>
                    <a:pt x="11" y="1819"/>
                  </a:lnTo>
                  <a:lnTo>
                    <a:pt x="2" y="1761"/>
                  </a:lnTo>
                  <a:lnTo>
                    <a:pt x="0" y="1700"/>
                  </a:lnTo>
                  <a:lnTo>
                    <a:pt x="4" y="1622"/>
                  </a:lnTo>
                  <a:lnTo>
                    <a:pt x="19" y="1545"/>
                  </a:lnTo>
                  <a:lnTo>
                    <a:pt x="41" y="1469"/>
                  </a:lnTo>
                  <a:lnTo>
                    <a:pt x="73" y="1394"/>
                  </a:lnTo>
                  <a:lnTo>
                    <a:pt x="111" y="1322"/>
                  </a:lnTo>
                  <a:lnTo>
                    <a:pt x="158" y="1253"/>
                  </a:lnTo>
                  <a:lnTo>
                    <a:pt x="211" y="1188"/>
                  </a:lnTo>
                  <a:lnTo>
                    <a:pt x="270" y="1126"/>
                  </a:lnTo>
                  <a:lnTo>
                    <a:pt x="335" y="1068"/>
                  </a:lnTo>
                  <a:lnTo>
                    <a:pt x="406" y="1014"/>
                  </a:lnTo>
                  <a:lnTo>
                    <a:pt x="481" y="966"/>
                  </a:lnTo>
                  <a:lnTo>
                    <a:pt x="559" y="923"/>
                  </a:lnTo>
                  <a:lnTo>
                    <a:pt x="641" y="886"/>
                  </a:lnTo>
                  <a:lnTo>
                    <a:pt x="725" y="855"/>
                  </a:lnTo>
                  <a:lnTo>
                    <a:pt x="812" y="833"/>
                  </a:lnTo>
                  <a:lnTo>
                    <a:pt x="902" y="816"/>
                  </a:lnTo>
                  <a:lnTo>
                    <a:pt x="992" y="810"/>
                  </a:lnTo>
                  <a:lnTo>
                    <a:pt x="1180" y="60"/>
                  </a:lnTo>
                  <a:lnTo>
                    <a:pt x="1187" y="38"/>
                  </a:lnTo>
                  <a:lnTo>
                    <a:pt x="1192" y="22"/>
                  </a:lnTo>
                  <a:lnTo>
                    <a:pt x="1198" y="11"/>
                  </a:lnTo>
                  <a:lnTo>
                    <a:pt x="1205" y="4"/>
                  </a:lnTo>
                  <a:lnTo>
                    <a:pt x="1216" y="1"/>
                  </a:lnTo>
                  <a:lnTo>
                    <a:pt x="12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3" name="Freeform 7"/>
            <p:cNvSpPr>
              <a:spLocks noEditPoints="1"/>
            </p:cNvSpPr>
            <p:nvPr/>
          </p:nvSpPr>
          <p:spPr bwMode="auto">
            <a:xfrm>
              <a:off x="2441" y="3645"/>
              <a:ext cx="639" cy="726"/>
            </a:xfrm>
            <a:custGeom>
              <a:avLst/>
              <a:gdLst/>
              <a:ahLst/>
              <a:cxnLst>
                <a:cxn ang="0">
                  <a:pos x="852" y="75"/>
                </a:cxn>
                <a:cxn ang="0">
                  <a:pos x="720" y="151"/>
                </a:cxn>
                <a:cxn ang="0">
                  <a:pos x="490" y="734"/>
                </a:cxn>
                <a:cxn ang="0">
                  <a:pos x="486" y="777"/>
                </a:cxn>
                <a:cxn ang="0">
                  <a:pos x="508" y="843"/>
                </a:cxn>
                <a:cxn ang="0">
                  <a:pos x="570" y="927"/>
                </a:cxn>
                <a:cxn ang="0">
                  <a:pos x="687" y="968"/>
                </a:cxn>
                <a:cxn ang="0">
                  <a:pos x="855" y="898"/>
                </a:cxn>
                <a:cxn ang="0">
                  <a:pos x="978" y="744"/>
                </a:cxn>
                <a:cxn ang="0">
                  <a:pos x="1043" y="571"/>
                </a:cxn>
                <a:cxn ang="0">
                  <a:pos x="1084" y="387"/>
                </a:cxn>
                <a:cxn ang="0">
                  <a:pos x="1092" y="240"/>
                </a:cxn>
                <a:cxn ang="0">
                  <a:pos x="1045" y="115"/>
                </a:cxn>
                <a:cxn ang="0">
                  <a:pos x="954" y="64"/>
                </a:cxn>
                <a:cxn ang="0">
                  <a:pos x="416" y="4"/>
                </a:cxn>
                <a:cxn ang="0">
                  <a:pos x="515" y="36"/>
                </a:cxn>
                <a:cxn ang="0">
                  <a:pos x="595" y="124"/>
                </a:cxn>
                <a:cxn ang="0">
                  <a:pos x="701" y="79"/>
                </a:cxn>
                <a:cxn ang="0">
                  <a:pos x="879" y="4"/>
                </a:cxn>
                <a:cxn ang="0">
                  <a:pos x="1036" y="17"/>
                </a:cxn>
                <a:cxn ang="0">
                  <a:pos x="1164" y="90"/>
                </a:cxn>
                <a:cxn ang="0">
                  <a:pos x="1254" y="231"/>
                </a:cxn>
                <a:cxn ang="0">
                  <a:pos x="1273" y="455"/>
                </a:cxn>
                <a:cxn ang="0">
                  <a:pos x="1175" y="722"/>
                </a:cxn>
                <a:cxn ang="0">
                  <a:pos x="985" y="925"/>
                </a:cxn>
                <a:cxn ang="0">
                  <a:pos x="748" y="1024"/>
                </a:cxn>
                <a:cxn ang="0">
                  <a:pos x="581" y="1009"/>
                </a:cxn>
                <a:cxn ang="0">
                  <a:pos x="490" y="945"/>
                </a:cxn>
                <a:cxn ang="0">
                  <a:pos x="439" y="958"/>
                </a:cxn>
                <a:cxn ang="0">
                  <a:pos x="368" y="1237"/>
                </a:cxn>
                <a:cxn ang="0">
                  <a:pos x="346" y="1317"/>
                </a:cxn>
                <a:cxn ang="0">
                  <a:pos x="356" y="1360"/>
                </a:cxn>
                <a:cxn ang="0">
                  <a:pos x="432" y="1370"/>
                </a:cxn>
                <a:cxn ang="0">
                  <a:pos x="495" y="1374"/>
                </a:cxn>
                <a:cxn ang="0">
                  <a:pos x="513" y="1418"/>
                </a:cxn>
                <a:cxn ang="0">
                  <a:pos x="487" y="1450"/>
                </a:cxn>
                <a:cxn ang="0">
                  <a:pos x="350" y="1446"/>
                </a:cxn>
                <a:cxn ang="0">
                  <a:pos x="129" y="1446"/>
                </a:cxn>
                <a:cxn ang="0">
                  <a:pos x="16" y="1446"/>
                </a:cxn>
                <a:cxn ang="0">
                  <a:pos x="3" y="1402"/>
                </a:cxn>
                <a:cxn ang="0">
                  <a:pos x="36" y="1371"/>
                </a:cxn>
                <a:cxn ang="0">
                  <a:pos x="115" y="1366"/>
                </a:cxn>
                <a:cxn ang="0">
                  <a:pos x="162" y="1327"/>
                </a:cxn>
                <a:cxn ang="0">
                  <a:pos x="433" y="245"/>
                </a:cxn>
                <a:cxn ang="0">
                  <a:pos x="443" y="148"/>
                </a:cxn>
                <a:cxn ang="0">
                  <a:pos x="407" y="73"/>
                </a:cxn>
                <a:cxn ang="0">
                  <a:pos x="318" y="75"/>
                </a:cxn>
                <a:cxn ang="0">
                  <a:pos x="248" y="166"/>
                </a:cxn>
                <a:cxn ang="0">
                  <a:pos x="199" y="311"/>
                </a:cxn>
                <a:cxn ang="0">
                  <a:pos x="176" y="370"/>
                </a:cxn>
                <a:cxn ang="0">
                  <a:pos x="141" y="377"/>
                </a:cxn>
                <a:cxn ang="0">
                  <a:pos x="110" y="359"/>
                </a:cxn>
                <a:cxn ang="0">
                  <a:pos x="116" y="308"/>
                </a:cxn>
                <a:cxn ang="0">
                  <a:pos x="151" y="202"/>
                </a:cxn>
                <a:cxn ang="0">
                  <a:pos x="205" y="95"/>
                </a:cxn>
                <a:cxn ang="0">
                  <a:pos x="285" y="22"/>
                </a:cxn>
              </a:cxnLst>
              <a:rect l="0" t="0" r="r" b="b"/>
              <a:pathLst>
                <a:path w="1279" h="1451">
                  <a:moveTo>
                    <a:pt x="926" y="62"/>
                  </a:moveTo>
                  <a:lnTo>
                    <a:pt x="904" y="64"/>
                  </a:lnTo>
                  <a:lnTo>
                    <a:pt x="879" y="66"/>
                  </a:lnTo>
                  <a:lnTo>
                    <a:pt x="852" y="75"/>
                  </a:lnTo>
                  <a:lnTo>
                    <a:pt x="821" y="86"/>
                  </a:lnTo>
                  <a:lnTo>
                    <a:pt x="790" y="102"/>
                  </a:lnTo>
                  <a:lnTo>
                    <a:pt x="756" y="123"/>
                  </a:lnTo>
                  <a:lnTo>
                    <a:pt x="720" y="151"/>
                  </a:lnTo>
                  <a:lnTo>
                    <a:pt x="683" y="185"/>
                  </a:lnTo>
                  <a:lnTo>
                    <a:pt x="646" y="227"/>
                  </a:lnTo>
                  <a:lnTo>
                    <a:pt x="607" y="275"/>
                  </a:lnTo>
                  <a:lnTo>
                    <a:pt x="490" y="734"/>
                  </a:lnTo>
                  <a:lnTo>
                    <a:pt x="488" y="745"/>
                  </a:lnTo>
                  <a:lnTo>
                    <a:pt x="486" y="757"/>
                  </a:lnTo>
                  <a:lnTo>
                    <a:pt x="484" y="770"/>
                  </a:lnTo>
                  <a:lnTo>
                    <a:pt x="486" y="777"/>
                  </a:lnTo>
                  <a:lnTo>
                    <a:pt x="487" y="789"/>
                  </a:lnTo>
                  <a:lnTo>
                    <a:pt x="492" y="804"/>
                  </a:lnTo>
                  <a:lnTo>
                    <a:pt x="498" y="824"/>
                  </a:lnTo>
                  <a:lnTo>
                    <a:pt x="508" y="843"/>
                  </a:lnTo>
                  <a:lnTo>
                    <a:pt x="519" y="865"/>
                  </a:lnTo>
                  <a:lnTo>
                    <a:pt x="533" y="887"/>
                  </a:lnTo>
                  <a:lnTo>
                    <a:pt x="549" y="908"/>
                  </a:lnTo>
                  <a:lnTo>
                    <a:pt x="570" y="927"/>
                  </a:lnTo>
                  <a:lnTo>
                    <a:pt x="593" y="944"/>
                  </a:lnTo>
                  <a:lnTo>
                    <a:pt x="621" y="956"/>
                  </a:lnTo>
                  <a:lnTo>
                    <a:pt x="653" y="965"/>
                  </a:lnTo>
                  <a:lnTo>
                    <a:pt x="687" y="968"/>
                  </a:lnTo>
                  <a:lnTo>
                    <a:pt x="732" y="963"/>
                  </a:lnTo>
                  <a:lnTo>
                    <a:pt x="774" y="948"/>
                  </a:lnTo>
                  <a:lnTo>
                    <a:pt x="814" y="926"/>
                  </a:lnTo>
                  <a:lnTo>
                    <a:pt x="855" y="898"/>
                  </a:lnTo>
                  <a:lnTo>
                    <a:pt x="891" y="864"/>
                  </a:lnTo>
                  <a:lnTo>
                    <a:pt x="924" y="827"/>
                  </a:lnTo>
                  <a:lnTo>
                    <a:pt x="953" y="785"/>
                  </a:lnTo>
                  <a:lnTo>
                    <a:pt x="978" y="744"/>
                  </a:lnTo>
                  <a:lnTo>
                    <a:pt x="996" y="705"/>
                  </a:lnTo>
                  <a:lnTo>
                    <a:pt x="1012" y="663"/>
                  </a:lnTo>
                  <a:lnTo>
                    <a:pt x="1029" y="618"/>
                  </a:lnTo>
                  <a:lnTo>
                    <a:pt x="1043" y="571"/>
                  </a:lnTo>
                  <a:lnTo>
                    <a:pt x="1055" y="522"/>
                  </a:lnTo>
                  <a:lnTo>
                    <a:pt x="1067" y="475"/>
                  </a:lnTo>
                  <a:lnTo>
                    <a:pt x="1077" y="430"/>
                  </a:lnTo>
                  <a:lnTo>
                    <a:pt x="1084" y="387"/>
                  </a:lnTo>
                  <a:lnTo>
                    <a:pt x="1091" y="348"/>
                  </a:lnTo>
                  <a:lnTo>
                    <a:pt x="1094" y="314"/>
                  </a:lnTo>
                  <a:lnTo>
                    <a:pt x="1095" y="286"/>
                  </a:lnTo>
                  <a:lnTo>
                    <a:pt x="1092" y="240"/>
                  </a:lnTo>
                  <a:lnTo>
                    <a:pt x="1087" y="202"/>
                  </a:lnTo>
                  <a:lnTo>
                    <a:pt x="1076" y="167"/>
                  </a:lnTo>
                  <a:lnTo>
                    <a:pt x="1062" y="138"/>
                  </a:lnTo>
                  <a:lnTo>
                    <a:pt x="1045" y="115"/>
                  </a:lnTo>
                  <a:lnTo>
                    <a:pt x="1026" y="95"/>
                  </a:lnTo>
                  <a:lnTo>
                    <a:pt x="1004" y="80"/>
                  </a:lnTo>
                  <a:lnTo>
                    <a:pt x="980" y="70"/>
                  </a:lnTo>
                  <a:lnTo>
                    <a:pt x="954" y="64"/>
                  </a:lnTo>
                  <a:lnTo>
                    <a:pt x="926" y="62"/>
                  </a:lnTo>
                  <a:close/>
                  <a:moveTo>
                    <a:pt x="372" y="0"/>
                  </a:moveTo>
                  <a:lnTo>
                    <a:pt x="393" y="1"/>
                  </a:lnTo>
                  <a:lnTo>
                    <a:pt x="416" y="4"/>
                  </a:lnTo>
                  <a:lnTo>
                    <a:pt x="440" y="8"/>
                  </a:lnTo>
                  <a:lnTo>
                    <a:pt x="465" y="15"/>
                  </a:lnTo>
                  <a:lnTo>
                    <a:pt x="491" y="23"/>
                  </a:lnTo>
                  <a:lnTo>
                    <a:pt x="515" y="36"/>
                  </a:lnTo>
                  <a:lnTo>
                    <a:pt x="538" y="53"/>
                  </a:lnTo>
                  <a:lnTo>
                    <a:pt x="560" y="72"/>
                  </a:lnTo>
                  <a:lnTo>
                    <a:pt x="580" y="97"/>
                  </a:lnTo>
                  <a:lnTo>
                    <a:pt x="595" y="124"/>
                  </a:lnTo>
                  <a:lnTo>
                    <a:pt x="607" y="159"/>
                  </a:lnTo>
                  <a:lnTo>
                    <a:pt x="633" y="133"/>
                  </a:lnTo>
                  <a:lnTo>
                    <a:pt x="665" y="106"/>
                  </a:lnTo>
                  <a:lnTo>
                    <a:pt x="701" y="79"/>
                  </a:lnTo>
                  <a:lnTo>
                    <a:pt x="741" y="54"/>
                  </a:lnTo>
                  <a:lnTo>
                    <a:pt x="784" y="33"/>
                  </a:lnTo>
                  <a:lnTo>
                    <a:pt x="831" y="15"/>
                  </a:lnTo>
                  <a:lnTo>
                    <a:pt x="879" y="4"/>
                  </a:lnTo>
                  <a:lnTo>
                    <a:pt x="932" y="0"/>
                  </a:lnTo>
                  <a:lnTo>
                    <a:pt x="967" y="3"/>
                  </a:lnTo>
                  <a:lnTo>
                    <a:pt x="1001" y="7"/>
                  </a:lnTo>
                  <a:lnTo>
                    <a:pt x="1036" y="17"/>
                  </a:lnTo>
                  <a:lnTo>
                    <a:pt x="1070" y="29"/>
                  </a:lnTo>
                  <a:lnTo>
                    <a:pt x="1103" y="46"/>
                  </a:lnTo>
                  <a:lnTo>
                    <a:pt x="1135" y="66"/>
                  </a:lnTo>
                  <a:lnTo>
                    <a:pt x="1164" y="90"/>
                  </a:lnTo>
                  <a:lnTo>
                    <a:pt x="1192" y="119"/>
                  </a:lnTo>
                  <a:lnTo>
                    <a:pt x="1217" y="152"/>
                  </a:lnTo>
                  <a:lnTo>
                    <a:pt x="1237" y="189"/>
                  </a:lnTo>
                  <a:lnTo>
                    <a:pt x="1254" y="231"/>
                  </a:lnTo>
                  <a:lnTo>
                    <a:pt x="1268" y="276"/>
                  </a:lnTo>
                  <a:lnTo>
                    <a:pt x="1276" y="328"/>
                  </a:lnTo>
                  <a:lnTo>
                    <a:pt x="1279" y="383"/>
                  </a:lnTo>
                  <a:lnTo>
                    <a:pt x="1273" y="455"/>
                  </a:lnTo>
                  <a:lnTo>
                    <a:pt x="1261" y="525"/>
                  </a:lnTo>
                  <a:lnTo>
                    <a:pt x="1239" y="594"/>
                  </a:lnTo>
                  <a:lnTo>
                    <a:pt x="1210" y="659"/>
                  </a:lnTo>
                  <a:lnTo>
                    <a:pt x="1175" y="722"/>
                  </a:lnTo>
                  <a:lnTo>
                    <a:pt x="1134" y="780"/>
                  </a:lnTo>
                  <a:lnTo>
                    <a:pt x="1088" y="833"/>
                  </a:lnTo>
                  <a:lnTo>
                    <a:pt x="1038" y="882"/>
                  </a:lnTo>
                  <a:lnTo>
                    <a:pt x="985" y="925"/>
                  </a:lnTo>
                  <a:lnTo>
                    <a:pt x="928" y="961"/>
                  </a:lnTo>
                  <a:lnTo>
                    <a:pt x="868" y="990"/>
                  </a:lnTo>
                  <a:lnTo>
                    <a:pt x="809" y="1010"/>
                  </a:lnTo>
                  <a:lnTo>
                    <a:pt x="748" y="1024"/>
                  </a:lnTo>
                  <a:lnTo>
                    <a:pt x="687" y="1028"/>
                  </a:lnTo>
                  <a:lnTo>
                    <a:pt x="649" y="1026"/>
                  </a:lnTo>
                  <a:lnTo>
                    <a:pt x="613" y="1020"/>
                  </a:lnTo>
                  <a:lnTo>
                    <a:pt x="581" y="1009"/>
                  </a:lnTo>
                  <a:lnTo>
                    <a:pt x="553" y="995"/>
                  </a:lnTo>
                  <a:lnTo>
                    <a:pt x="528" y="980"/>
                  </a:lnTo>
                  <a:lnTo>
                    <a:pt x="508" y="963"/>
                  </a:lnTo>
                  <a:lnTo>
                    <a:pt x="490" y="945"/>
                  </a:lnTo>
                  <a:lnTo>
                    <a:pt x="474" y="927"/>
                  </a:lnTo>
                  <a:lnTo>
                    <a:pt x="463" y="911"/>
                  </a:lnTo>
                  <a:lnTo>
                    <a:pt x="454" y="897"/>
                  </a:lnTo>
                  <a:lnTo>
                    <a:pt x="439" y="958"/>
                  </a:lnTo>
                  <a:lnTo>
                    <a:pt x="421" y="1023"/>
                  </a:lnTo>
                  <a:lnTo>
                    <a:pt x="404" y="1092"/>
                  </a:lnTo>
                  <a:lnTo>
                    <a:pt x="386" y="1164"/>
                  </a:lnTo>
                  <a:lnTo>
                    <a:pt x="368" y="1237"/>
                  </a:lnTo>
                  <a:lnTo>
                    <a:pt x="362" y="1256"/>
                  </a:lnTo>
                  <a:lnTo>
                    <a:pt x="356" y="1277"/>
                  </a:lnTo>
                  <a:lnTo>
                    <a:pt x="350" y="1299"/>
                  </a:lnTo>
                  <a:lnTo>
                    <a:pt x="346" y="1317"/>
                  </a:lnTo>
                  <a:lnTo>
                    <a:pt x="343" y="1334"/>
                  </a:lnTo>
                  <a:lnTo>
                    <a:pt x="342" y="1345"/>
                  </a:lnTo>
                  <a:lnTo>
                    <a:pt x="345" y="1353"/>
                  </a:lnTo>
                  <a:lnTo>
                    <a:pt x="356" y="1360"/>
                  </a:lnTo>
                  <a:lnTo>
                    <a:pt x="369" y="1366"/>
                  </a:lnTo>
                  <a:lnTo>
                    <a:pt x="389" y="1368"/>
                  </a:lnTo>
                  <a:lnTo>
                    <a:pt x="409" y="1370"/>
                  </a:lnTo>
                  <a:lnTo>
                    <a:pt x="432" y="1370"/>
                  </a:lnTo>
                  <a:lnTo>
                    <a:pt x="454" y="1370"/>
                  </a:lnTo>
                  <a:lnTo>
                    <a:pt x="469" y="1370"/>
                  </a:lnTo>
                  <a:lnTo>
                    <a:pt x="483" y="1371"/>
                  </a:lnTo>
                  <a:lnTo>
                    <a:pt x="495" y="1374"/>
                  </a:lnTo>
                  <a:lnTo>
                    <a:pt x="506" y="1379"/>
                  </a:lnTo>
                  <a:lnTo>
                    <a:pt x="513" y="1388"/>
                  </a:lnTo>
                  <a:lnTo>
                    <a:pt x="515" y="1400"/>
                  </a:lnTo>
                  <a:lnTo>
                    <a:pt x="513" y="1418"/>
                  </a:lnTo>
                  <a:lnTo>
                    <a:pt x="509" y="1431"/>
                  </a:lnTo>
                  <a:lnTo>
                    <a:pt x="503" y="1440"/>
                  </a:lnTo>
                  <a:lnTo>
                    <a:pt x="495" y="1446"/>
                  </a:lnTo>
                  <a:lnTo>
                    <a:pt x="487" y="1450"/>
                  </a:lnTo>
                  <a:lnTo>
                    <a:pt x="479" y="1451"/>
                  </a:lnTo>
                  <a:lnTo>
                    <a:pt x="469" y="1451"/>
                  </a:lnTo>
                  <a:lnTo>
                    <a:pt x="411" y="1450"/>
                  </a:lnTo>
                  <a:lnTo>
                    <a:pt x="350" y="1446"/>
                  </a:lnTo>
                  <a:lnTo>
                    <a:pt x="289" y="1443"/>
                  </a:lnTo>
                  <a:lnTo>
                    <a:pt x="230" y="1442"/>
                  </a:lnTo>
                  <a:lnTo>
                    <a:pt x="180" y="1443"/>
                  </a:lnTo>
                  <a:lnTo>
                    <a:pt x="129" y="1446"/>
                  </a:lnTo>
                  <a:lnTo>
                    <a:pt x="79" y="1450"/>
                  </a:lnTo>
                  <a:lnTo>
                    <a:pt x="31" y="1451"/>
                  </a:lnTo>
                  <a:lnTo>
                    <a:pt x="24" y="1450"/>
                  </a:lnTo>
                  <a:lnTo>
                    <a:pt x="16" y="1446"/>
                  </a:lnTo>
                  <a:lnTo>
                    <a:pt x="9" y="1440"/>
                  </a:lnTo>
                  <a:lnTo>
                    <a:pt x="3" y="1432"/>
                  </a:lnTo>
                  <a:lnTo>
                    <a:pt x="0" y="1421"/>
                  </a:lnTo>
                  <a:lnTo>
                    <a:pt x="3" y="1402"/>
                  </a:lnTo>
                  <a:lnTo>
                    <a:pt x="7" y="1389"/>
                  </a:lnTo>
                  <a:lnTo>
                    <a:pt x="16" y="1379"/>
                  </a:lnTo>
                  <a:lnTo>
                    <a:pt x="25" y="1374"/>
                  </a:lnTo>
                  <a:lnTo>
                    <a:pt x="36" y="1371"/>
                  </a:lnTo>
                  <a:lnTo>
                    <a:pt x="49" y="1370"/>
                  </a:lnTo>
                  <a:lnTo>
                    <a:pt x="61" y="1370"/>
                  </a:lnTo>
                  <a:lnTo>
                    <a:pt x="92" y="1368"/>
                  </a:lnTo>
                  <a:lnTo>
                    <a:pt x="115" y="1366"/>
                  </a:lnTo>
                  <a:lnTo>
                    <a:pt x="133" y="1360"/>
                  </a:lnTo>
                  <a:lnTo>
                    <a:pt x="147" y="1352"/>
                  </a:lnTo>
                  <a:lnTo>
                    <a:pt x="155" y="1341"/>
                  </a:lnTo>
                  <a:lnTo>
                    <a:pt x="162" y="1327"/>
                  </a:lnTo>
                  <a:lnTo>
                    <a:pt x="169" y="1309"/>
                  </a:lnTo>
                  <a:lnTo>
                    <a:pt x="175" y="1288"/>
                  </a:lnTo>
                  <a:lnTo>
                    <a:pt x="175" y="1288"/>
                  </a:lnTo>
                  <a:lnTo>
                    <a:pt x="433" y="245"/>
                  </a:lnTo>
                  <a:lnTo>
                    <a:pt x="439" y="225"/>
                  </a:lnTo>
                  <a:lnTo>
                    <a:pt x="443" y="200"/>
                  </a:lnTo>
                  <a:lnTo>
                    <a:pt x="444" y="174"/>
                  </a:lnTo>
                  <a:lnTo>
                    <a:pt x="443" y="148"/>
                  </a:lnTo>
                  <a:lnTo>
                    <a:pt x="439" y="124"/>
                  </a:lnTo>
                  <a:lnTo>
                    <a:pt x="432" y="104"/>
                  </a:lnTo>
                  <a:lnTo>
                    <a:pt x="421" y="87"/>
                  </a:lnTo>
                  <a:lnTo>
                    <a:pt x="407" y="73"/>
                  </a:lnTo>
                  <a:lnTo>
                    <a:pt x="389" y="65"/>
                  </a:lnTo>
                  <a:lnTo>
                    <a:pt x="368" y="62"/>
                  </a:lnTo>
                  <a:lnTo>
                    <a:pt x="342" y="65"/>
                  </a:lnTo>
                  <a:lnTo>
                    <a:pt x="318" y="75"/>
                  </a:lnTo>
                  <a:lnTo>
                    <a:pt x="298" y="91"/>
                  </a:lnTo>
                  <a:lnTo>
                    <a:pt x="278" y="112"/>
                  </a:lnTo>
                  <a:lnTo>
                    <a:pt x="262" y="137"/>
                  </a:lnTo>
                  <a:lnTo>
                    <a:pt x="248" y="166"/>
                  </a:lnTo>
                  <a:lnTo>
                    <a:pt x="234" y="199"/>
                  </a:lnTo>
                  <a:lnTo>
                    <a:pt x="222" y="235"/>
                  </a:lnTo>
                  <a:lnTo>
                    <a:pt x="210" y="272"/>
                  </a:lnTo>
                  <a:lnTo>
                    <a:pt x="199" y="311"/>
                  </a:lnTo>
                  <a:lnTo>
                    <a:pt x="194" y="334"/>
                  </a:lnTo>
                  <a:lnTo>
                    <a:pt x="188" y="351"/>
                  </a:lnTo>
                  <a:lnTo>
                    <a:pt x="183" y="362"/>
                  </a:lnTo>
                  <a:lnTo>
                    <a:pt x="176" y="370"/>
                  </a:lnTo>
                  <a:lnTo>
                    <a:pt x="169" y="375"/>
                  </a:lnTo>
                  <a:lnTo>
                    <a:pt x="159" y="377"/>
                  </a:lnTo>
                  <a:lnTo>
                    <a:pt x="148" y="377"/>
                  </a:lnTo>
                  <a:lnTo>
                    <a:pt x="141" y="377"/>
                  </a:lnTo>
                  <a:lnTo>
                    <a:pt x="133" y="376"/>
                  </a:lnTo>
                  <a:lnTo>
                    <a:pt x="125" y="373"/>
                  </a:lnTo>
                  <a:lnTo>
                    <a:pt x="116" y="368"/>
                  </a:lnTo>
                  <a:lnTo>
                    <a:pt x="110" y="359"/>
                  </a:lnTo>
                  <a:lnTo>
                    <a:pt x="108" y="347"/>
                  </a:lnTo>
                  <a:lnTo>
                    <a:pt x="108" y="340"/>
                  </a:lnTo>
                  <a:lnTo>
                    <a:pt x="112" y="326"/>
                  </a:lnTo>
                  <a:lnTo>
                    <a:pt x="116" y="308"/>
                  </a:lnTo>
                  <a:lnTo>
                    <a:pt x="123" y="285"/>
                  </a:lnTo>
                  <a:lnTo>
                    <a:pt x="132" y="258"/>
                  </a:lnTo>
                  <a:lnTo>
                    <a:pt x="140" y="231"/>
                  </a:lnTo>
                  <a:lnTo>
                    <a:pt x="151" y="202"/>
                  </a:lnTo>
                  <a:lnTo>
                    <a:pt x="163" y="171"/>
                  </a:lnTo>
                  <a:lnTo>
                    <a:pt x="176" y="144"/>
                  </a:lnTo>
                  <a:lnTo>
                    <a:pt x="190" y="117"/>
                  </a:lnTo>
                  <a:lnTo>
                    <a:pt x="205" y="95"/>
                  </a:lnTo>
                  <a:lnTo>
                    <a:pt x="222" y="73"/>
                  </a:lnTo>
                  <a:lnTo>
                    <a:pt x="241" y="54"/>
                  </a:lnTo>
                  <a:lnTo>
                    <a:pt x="262" y="36"/>
                  </a:lnTo>
                  <a:lnTo>
                    <a:pt x="285" y="22"/>
                  </a:lnTo>
                  <a:lnTo>
                    <a:pt x="311" y="10"/>
                  </a:lnTo>
                  <a:lnTo>
                    <a:pt x="340" y="3"/>
                  </a:lnTo>
                  <a:lnTo>
                    <a:pt x="37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4" name="Freeform 8"/>
            <p:cNvSpPr>
              <a:spLocks/>
            </p:cNvSpPr>
            <p:nvPr/>
          </p:nvSpPr>
          <p:spPr bwMode="auto">
            <a:xfrm>
              <a:off x="3220" y="3776"/>
              <a:ext cx="329" cy="530"/>
            </a:xfrm>
            <a:custGeom>
              <a:avLst/>
              <a:gdLst/>
              <a:ahLst/>
              <a:cxnLst>
                <a:cxn ang="0">
                  <a:pos x="370" y="0"/>
                </a:cxn>
                <a:cxn ang="0">
                  <a:pos x="398" y="5"/>
                </a:cxn>
                <a:cxn ang="0">
                  <a:pos x="406" y="26"/>
                </a:cxn>
                <a:cxn ang="0">
                  <a:pos x="407" y="45"/>
                </a:cxn>
                <a:cxn ang="0">
                  <a:pos x="407" y="935"/>
                </a:cxn>
                <a:cxn ang="0">
                  <a:pos x="411" y="957"/>
                </a:cxn>
                <a:cxn ang="0">
                  <a:pos x="428" y="973"/>
                </a:cxn>
                <a:cxn ang="0">
                  <a:pos x="465" y="982"/>
                </a:cxn>
                <a:cxn ang="0">
                  <a:pos x="529" y="987"/>
                </a:cxn>
                <a:cxn ang="0">
                  <a:pos x="656" y="988"/>
                </a:cxn>
                <a:cxn ang="0">
                  <a:pos x="608" y="1057"/>
                </a:cxn>
                <a:cxn ang="0">
                  <a:pos x="496" y="1054"/>
                </a:cxn>
                <a:cxn ang="0">
                  <a:pos x="382" y="1053"/>
                </a:cxn>
                <a:cxn ang="0">
                  <a:pos x="281" y="1053"/>
                </a:cxn>
                <a:cxn ang="0">
                  <a:pos x="168" y="1054"/>
                </a:cxn>
                <a:cxn ang="0">
                  <a:pos x="58" y="1057"/>
                </a:cxn>
                <a:cxn ang="0">
                  <a:pos x="11" y="988"/>
                </a:cxn>
                <a:cxn ang="0">
                  <a:pos x="136" y="987"/>
                </a:cxn>
                <a:cxn ang="0">
                  <a:pos x="201" y="982"/>
                </a:cxn>
                <a:cxn ang="0">
                  <a:pos x="239" y="973"/>
                </a:cxn>
                <a:cxn ang="0">
                  <a:pos x="255" y="957"/>
                </a:cxn>
                <a:cxn ang="0">
                  <a:pos x="259" y="935"/>
                </a:cxn>
                <a:cxn ang="0">
                  <a:pos x="259" y="127"/>
                </a:cxn>
                <a:cxn ang="0">
                  <a:pos x="179" y="150"/>
                </a:cxn>
                <a:cxn ang="0">
                  <a:pos x="103" y="163"/>
                </a:cxn>
                <a:cxn ang="0">
                  <a:pos x="45" y="167"/>
                </a:cxn>
                <a:cxn ang="0">
                  <a:pos x="0" y="168"/>
                </a:cxn>
                <a:cxn ang="0">
                  <a:pos x="26" y="102"/>
                </a:cxn>
                <a:cxn ang="0">
                  <a:pos x="59" y="101"/>
                </a:cxn>
                <a:cxn ang="0">
                  <a:pos x="120" y="95"/>
                </a:cxn>
                <a:cxn ang="0">
                  <a:pos x="193" y="80"/>
                </a:cxn>
                <a:cxn ang="0">
                  <a:pos x="273" y="49"/>
                </a:cxn>
                <a:cxn ang="0">
                  <a:pos x="346" y="0"/>
                </a:cxn>
              </a:cxnLst>
              <a:rect l="0" t="0" r="r" b="b"/>
              <a:pathLst>
                <a:path w="656" h="1058">
                  <a:moveTo>
                    <a:pt x="346" y="0"/>
                  </a:moveTo>
                  <a:lnTo>
                    <a:pt x="370" y="0"/>
                  </a:lnTo>
                  <a:lnTo>
                    <a:pt x="387" y="1"/>
                  </a:lnTo>
                  <a:lnTo>
                    <a:pt x="398" y="5"/>
                  </a:lnTo>
                  <a:lnTo>
                    <a:pt x="403" y="13"/>
                  </a:lnTo>
                  <a:lnTo>
                    <a:pt x="406" y="26"/>
                  </a:lnTo>
                  <a:lnTo>
                    <a:pt x="407" y="45"/>
                  </a:lnTo>
                  <a:lnTo>
                    <a:pt x="407" y="45"/>
                  </a:lnTo>
                  <a:lnTo>
                    <a:pt x="407" y="922"/>
                  </a:lnTo>
                  <a:lnTo>
                    <a:pt x="407" y="935"/>
                  </a:lnTo>
                  <a:lnTo>
                    <a:pt x="409" y="948"/>
                  </a:lnTo>
                  <a:lnTo>
                    <a:pt x="411" y="957"/>
                  </a:lnTo>
                  <a:lnTo>
                    <a:pt x="418" y="966"/>
                  </a:lnTo>
                  <a:lnTo>
                    <a:pt x="428" y="973"/>
                  </a:lnTo>
                  <a:lnTo>
                    <a:pt x="443" y="978"/>
                  </a:lnTo>
                  <a:lnTo>
                    <a:pt x="465" y="982"/>
                  </a:lnTo>
                  <a:lnTo>
                    <a:pt x="493" y="985"/>
                  </a:lnTo>
                  <a:lnTo>
                    <a:pt x="529" y="987"/>
                  </a:lnTo>
                  <a:lnTo>
                    <a:pt x="575" y="988"/>
                  </a:lnTo>
                  <a:lnTo>
                    <a:pt x="656" y="988"/>
                  </a:lnTo>
                  <a:lnTo>
                    <a:pt x="656" y="1058"/>
                  </a:lnTo>
                  <a:lnTo>
                    <a:pt x="608" y="1057"/>
                  </a:lnTo>
                  <a:lnTo>
                    <a:pt x="552" y="1056"/>
                  </a:lnTo>
                  <a:lnTo>
                    <a:pt x="496" y="1054"/>
                  </a:lnTo>
                  <a:lnTo>
                    <a:pt x="438" y="1054"/>
                  </a:lnTo>
                  <a:lnTo>
                    <a:pt x="382" y="1053"/>
                  </a:lnTo>
                  <a:lnTo>
                    <a:pt x="330" y="1053"/>
                  </a:lnTo>
                  <a:lnTo>
                    <a:pt x="281" y="1053"/>
                  </a:lnTo>
                  <a:lnTo>
                    <a:pt x="226" y="1054"/>
                  </a:lnTo>
                  <a:lnTo>
                    <a:pt x="168" y="1054"/>
                  </a:lnTo>
                  <a:lnTo>
                    <a:pt x="111" y="1056"/>
                  </a:lnTo>
                  <a:lnTo>
                    <a:pt x="58" y="1057"/>
                  </a:lnTo>
                  <a:lnTo>
                    <a:pt x="11" y="1058"/>
                  </a:lnTo>
                  <a:lnTo>
                    <a:pt x="11" y="988"/>
                  </a:lnTo>
                  <a:lnTo>
                    <a:pt x="91" y="988"/>
                  </a:lnTo>
                  <a:lnTo>
                    <a:pt x="136" y="987"/>
                  </a:lnTo>
                  <a:lnTo>
                    <a:pt x="174" y="985"/>
                  </a:lnTo>
                  <a:lnTo>
                    <a:pt x="201" y="982"/>
                  </a:lnTo>
                  <a:lnTo>
                    <a:pt x="223" y="978"/>
                  </a:lnTo>
                  <a:lnTo>
                    <a:pt x="239" y="973"/>
                  </a:lnTo>
                  <a:lnTo>
                    <a:pt x="248" y="966"/>
                  </a:lnTo>
                  <a:lnTo>
                    <a:pt x="255" y="957"/>
                  </a:lnTo>
                  <a:lnTo>
                    <a:pt x="258" y="948"/>
                  </a:lnTo>
                  <a:lnTo>
                    <a:pt x="259" y="935"/>
                  </a:lnTo>
                  <a:lnTo>
                    <a:pt x="259" y="922"/>
                  </a:lnTo>
                  <a:lnTo>
                    <a:pt x="259" y="127"/>
                  </a:lnTo>
                  <a:lnTo>
                    <a:pt x="219" y="141"/>
                  </a:lnTo>
                  <a:lnTo>
                    <a:pt x="179" y="150"/>
                  </a:lnTo>
                  <a:lnTo>
                    <a:pt x="140" y="159"/>
                  </a:lnTo>
                  <a:lnTo>
                    <a:pt x="103" y="163"/>
                  </a:lnTo>
                  <a:lnTo>
                    <a:pt x="71" y="165"/>
                  </a:lnTo>
                  <a:lnTo>
                    <a:pt x="45" y="167"/>
                  </a:lnTo>
                  <a:lnTo>
                    <a:pt x="26" y="168"/>
                  </a:lnTo>
                  <a:lnTo>
                    <a:pt x="0" y="168"/>
                  </a:lnTo>
                  <a:lnTo>
                    <a:pt x="0" y="102"/>
                  </a:lnTo>
                  <a:lnTo>
                    <a:pt x="26" y="102"/>
                  </a:lnTo>
                  <a:lnTo>
                    <a:pt x="38" y="102"/>
                  </a:lnTo>
                  <a:lnTo>
                    <a:pt x="59" y="101"/>
                  </a:lnTo>
                  <a:lnTo>
                    <a:pt x="87" y="99"/>
                  </a:lnTo>
                  <a:lnTo>
                    <a:pt x="120" y="95"/>
                  </a:lnTo>
                  <a:lnTo>
                    <a:pt x="156" y="88"/>
                  </a:lnTo>
                  <a:lnTo>
                    <a:pt x="193" y="80"/>
                  </a:lnTo>
                  <a:lnTo>
                    <a:pt x="233" y="66"/>
                  </a:lnTo>
                  <a:lnTo>
                    <a:pt x="273" y="49"/>
                  </a:lnTo>
                  <a:lnTo>
                    <a:pt x="311" y="27"/>
                  </a:lnTo>
                  <a:lnTo>
                    <a:pt x="3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5" name="Freeform 9"/>
            <p:cNvSpPr>
              <a:spLocks noEditPoints="1"/>
            </p:cNvSpPr>
            <p:nvPr/>
          </p:nvSpPr>
          <p:spPr bwMode="auto">
            <a:xfrm>
              <a:off x="2495" y="4622"/>
              <a:ext cx="348" cy="769"/>
            </a:xfrm>
            <a:custGeom>
              <a:avLst/>
              <a:gdLst/>
              <a:ahLst/>
              <a:cxnLst>
                <a:cxn ang="0">
                  <a:pos x="420" y="524"/>
                </a:cxn>
                <a:cxn ang="0">
                  <a:pos x="514" y="595"/>
                </a:cxn>
                <a:cxn ang="0">
                  <a:pos x="549" y="703"/>
                </a:cxn>
                <a:cxn ang="0">
                  <a:pos x="539" y="775"/>
                </a:cxn>
                <a:cxn ang="0">
                  <a:pos x="520" y="826"/>
                </a:cxn>
                <a:cxn ang="0">
                  <a:pos x="487" y="911"/>
                </a:cxn>
                <a:cxn ang="0">
                  <a:pos x="452" y="1001"/>
                </a:cxn>
                <a:cxn ang="0">
                  <a:pos x="427" y="1065"/>
                </a:cxn>
                <a:cxn ang="0">
                  <a:pos x="325" y="1322"/>
                </a:cxn>
                <a:cxn ang="0">
                  <a:pos x="317" y="1419"/>
                </a:cxn>
                <a:cxn ang="0">
                  <a:pos x="336" y="1467"/>
                </a:cxn>
                <a:cxn ang="0">
                  <a:pos x="402" y="1473"/>
                </a:cxn>
                <a:cxn ang="0">
                  <a:pos x="494" y="1420"/>
                </a:cxn>
                <a:cxn ang="0">
                  <a:pos x="575" y="1305"/>
                </a:cxn>
                <a:cxn ang="0">
                  <a:pos x="619" y="1186"/>
                </a:cxn>
                <a:cxn ang="0">
                  <a:pos x="636" y="1166"/>
                </a:cxn>
                <a:cxn ang="0">
                  <a:pos x="666" y="1162"/>
                </a:cxn>
                <a:cxn ang="0">
                  <a:pos x="689" y="1170"/>
                </a:cxn>
                <a:cxn ang="0">
                  <a:pos x="695" y="1200"/>
                </a:cxn>
                <a:cxn ang="0">
                  <a:pos x="677" y="1258"/>
                </a:cxn>
                <a:cxn ang="0">
                  <a:pos x="636" y="1345"/>
                </a:cxn>
                <a:cxn ang="0">
                  <a:pos x="571" y="1437"/>
                </a:cxn>
                <a:cxn ang="0">
                  <a:pos x="481" y="1508"/>
                </a:cxn>
                <a:cxn ang="0">
                  <a:pos x="366" y="1538"/>
                </a:cxn>
                <a:cxn ang="0">
                  <a:pos x="253" y="1511"/>
                </a:cxn>
                <a:cxn ang="0">
                  <a:pos x="176" y="1442"/>
                </a:cxn>
                <a:cxn ang="0">
                  <a:pos x="147" y="1344"/>
                </a:cxn>
                <a:cxn ang="0">
                  <a:pos x="167" y="1247"/>
                </a:cxn>
                <a:cxn ang="0">
                  <a:pos x="326" y="841"/>
                </a:cxn>
                <a:cxn ang="0">
                  <a:pos x="361" y="754"/>
                </a:cxn>
                <a:cxn ang="0">
                  <a:pos x="378" y="697"/>
                </a:cxn>
                <a:cxn ang="0">
                  <a:pos x="382" y="651"/>
                </a:cxn>
                <a:cxn ang="0">
                  <a:pos x="366" y="588"/>
                </a:cxn>
                <a:cxn ang="0">
                  <a:pos x="325" y="570"/>
                </a:cxn>
                <a:cxn ang="0">
                  <a:pos x="246" y="593"/>
                </a:cxn>
                <a:cxn ang="0">
                  <a:pos x="169" y="665"/>
                </a:cxn>
                <a:cxn ang="0">
                  <a:pos x="101" y="794"/>
                </a:cxn>
                <a:cxn ang="0">
                  <a:pos x="73" y="874"/>
                </a:cxn>
                <a:cxn ang="0">
                  <a:pos x="40" y="886"/>
                </a:cxn>
                <a:cxn ang="0">
                  <a:pos x="17" y="882"/>
                </a:cxn>
                <a:cxn ang="0">
                  <a:pos x="0" y="855"/>
                </a:cxn>
                <a:cxn ang="0">
                  <a:pos x="11" y="810"/>
                </a:cxn>
                <a:cxn ang="0">
                  <a:pos x="46" y="730"/>
                </a:cxn>
                <a:cxn ang="0">
                  <a:pos x="104" y="639"/>
                </a:cxn>
                <a:cxn ang="0">
                  <a:pos x="187" y="559"/>
                </a:cxn>
                <a:cxn ang="0">
                  <a:pos x="295" y="513"/>
                </a:cxn>
                <a:cxn ang="0">
                  <a:pos x="636" y="86"/>
                </a:cxn>
                <a:cxn ang="0">
                  <a:pos x="545" y="0"/>
                </a:cxn>
                <a:cxn ang="0">
                  <a:pos x="603" y="18"/>
                </a:cxn>
                <a:cxn ang="0">
                  <a:pos x="630" y="59"/>
                </a:cxn>
                <a:cxn ang="0">
                  <a:pos x="632" y="112"/>
                </a:cxn>
                <a:cxn ang="0">
                  <a:pos x="586" y="183"/>
                </a:cxn>
                <a:cxn ang="0">
                  <a:pos x="509" y="215"/>
                </a:cxn>
                <a:cxn ang="0">
                  <a:pos x="447" y="191"/>
                </a:cxn>
                <a:cxn ang="0">
                  <a:pos x="419" y="140"/>
                </a:cxn>
                <a:cxn ang="0">
                  <a:pos x="431" y="70"/>
                </a:cxn>
                <a:cxn ang="0">
                  <a:pos x="492" y="13"/>
                </a:cxn>
              </a:cxnLst>
              <a:rect l="0" t="0" r="r" b="b"/>
              <a:pathLst>
                <a:path w="697" h="1538">
                  <a:moveTo>
                    <a:pt x="336" y="509"/>
                  </a:moveTo>
                  <a:lnTo>
                    <a:pt x="380" y="513"/>
                  </a:lnTo>
                  <a:lnTo>
                    <a:pt x="420" y="524"/>
                  </a:lnTo>
                  <a:lnTo>
                    <a:pt x="456" y="542"/>
                  </a:lnTo>
                  <a:lnTo>
                    <a:pt x="488" y="566"/>
                  </a:lnTo>
                  <a:lnTo>
                    <a:pt x="514" y="595"/>
                  </a:lnTo>
                  <a:lnTo>
                    <a:pt x="534" y="628"/>
                  </a:lnTo>
                  <a:lnTo>
                    <a:pt x="545" y="664"/>
                  </a:lnTo>
                  <a:lnTo>
                    <a:pt x="549" y="703"/>
                  </a:lnTo>
                  <a:lnTo>
                    <a:pt x="548" y="726"/>
                  </a:lnTo>
                  <a:lnTo>
                    <a:pt x="545" y="751"/>
                  </a:lnTo>
                  <a:lnTo>
                    <a:pt x="539" y="775"/>
                  </a:lnTo>
                  <a:lnTo>
                    <a:pt x="535" y="786"/>
                  </a:lnTo>
                  <a:lnTo>
                    <a:pt x="528" y="802"/>
                  </a:lnTo>
                  <a:lnTo>
                    <a:pt x="520" y="826"/>
                  </a:lnTo>
                  <a:lnTo>
                    <a:pt x="510" y="852"/>
                  </a:lnTo>
                  <a:lnTo>
                    <a:pt x="499" y="881"/>
                  </a:lnTo>
                  <a:lnTo>
                    <a:pt x="487" y="911"/>
                  </a:lnTo>
                  <a:lnTo>
                    <a:pt x="476" y="943"/>
                  </a:lnTo>
                  <a:lnTo>
                    <a:pt x="463" y="974"/>
                  </a:lnTo>
                  <a:lnTo>
                    <a:pt x="452" y="1001"/>
                  </a:lnTo>
                  <a:lnTo>
                    <a:pt x="442" y="1027"/>
                  </a:lnTo>
                  <a:lnTo>
                    <a:pt x="433" y="1048"/>
                  </a:lnTo>
                  <a:lnTo>
                    <a:pt x="427" y="1065"/>
                  </a:lnTo>
                  <a:lnTo>
                    <a:pt x="351" y="1247"/>
                  </a:lnTo>
                  <a:lnTo>
                    <a:pt x="336" y="1285"/>
                  </a:lnTo>
                  <a:lnTo>
                    <a:pt x="325" y="1322"/>
                  </a:lnTo>
                  <a:lnTo>
                    <a:pt x="318" y="1358"/>
                  </a:lnTo>
                  <a:lnTo>
                    <a:pt x="315" y="1395"/>
                  </a:lnTo>
                  <a:lnTo>
                    <a:pt x="317" y="1419"/>
                  </a:lnTo>
                  <a:lnTo>
                    <a:pt x="319" y="1439"/>
                  </a:lnTo>
                  <a:lnTo>
                    <a:pt x="326" y="1455"/>
                  </a:lnTo>
                  <a:lnTo>
                    <a:pt x="336" y="1467"/>
                  </a:lnTo>
                  <a:lnTo>
                    <a:pt x="351" y="1474"/>
                  </a:lnTo>
                  <a:lnTo>
                    <a:pt x="371" y="1477"/>
                  </a:lnTo>
                  <a:lnTo>
                    <a:pt x="402" y="1473"/>
                  </a:lnTo>
                  <a:lnTo>
                    <a:pt x="433" y="1463"/>
                  </a:lnTo>
                  <a:lnTo>
                    <a:pt x="465" y="1445"/>
                  </a:lnTo>
                  <a:lnTo>
                    <a:pt x="494" y="1420"/>
                  </a:lnTo>
                  <a:lnTo>
                    <a:pt x="523" y="1388"/>
                  </a:lnTo>
                  <a:lnTo>
                    <a:pt x="550" y="1351"/>
                  </a:lnTo>
                  <a:lnTo>
                    <a:pt x="575" y="1305"/>
                  </a:lnTo>
                  <a:lnTo>
                    <a:pt x="597" y="1254"/>
                  </a:lnTo>
                  <a:lnTo>
                    <a:pt x="615" y="1196"/>
                  </a:lnTo>
                  <a:lnTo>
                    <a:pt x="619" y="1186"/>
                  </a:lnTo>
                  <a:lnTo>
                    <a:pt x="624" y="1178"/>
                  </a:lnTo>
                  <a:lnTo>
                    <a:pt x="629" y="1171"/>
                  </a:lnTo>
                  <a:lnTo>
                    <a:pt x="636" y="1166"/>
                  </a:lnTo>
                  <a:lnTo>
                    <a:pt x="647" y="1162"/>
                  </a:lnTo>
                  <a:lnTo>
                    <a:pt x="661" y="1162"/>
                  </a:lnTo>
                  <a:lnTo>
                    <a:pt x="666" y="1162"/>
                  </a:lnTo>
                  <a:lnTo>
                    <a:pt x="673" y="1162"/>
                  </a:lnTo>
                  <a:lnTo>
                    <a:pt x="682" y="1164"/>
                  </a:lnTo>
                  <a:lnTo>
                    <a:pt x="689" y="1170"/>
                  </a:lnTo>
                  <a:lnTo>
                    <a:pt x="694" y="1178"/>
                  </a:lnTo>
                  <a:lnTo>
                    <a:pt x="697" y="1192"/>
                  </a:lnTo>
                  <a:lnTo>
                    <a:pt x="695" y="1200"/>
                  </a:lnTo>
                  <a:lnTo>
                    <a:pt x="693" y="1215"/>
                  </a:lnTo>
                  <a:lnTo>
                    <a:pt x="686" y="1235"/>
                  </a:lnTo>
                  <a:lnTo>
                    <a:pt x="677" y="1258"/>
                  </a:lnTo>
                  <a:lnTo>
                    <a:pt x="666" y="1285"/>
                  </a:lnTo>
                  <a:lnTo>
                    <a:pt x="653" y="1315"/>
                  </a:lnTo>
                  <a:lnTo>
                    <a:pt x="636" y="1345"/>
                  </a:lnTo>
                  <a:lnTo>
                    <a:pt x="618" y="1376"/>
                  </a:lnTo>
                  <a:lnTo>
                    <a:pt x="596" y="1406"/>
                  </a:lnTo>
                  <a:lnTo>
                    <a:pt x="571" y="1437"/>
                  </a:lnTo>
                  <a:lnTo>
                    <a:pt x="545" y="1463"/>
                  </a:lnTo>
                  <a:lnTo>
                    <a:pt x="514" y="1488"/>
                  </a:lnTo>
                  <a:lnTo>
                    <a:pt x="481" y="1508"/>
                  </a:lnTo>
                  <a:lnTo>
                    <a:pt x="447" y="1524"/>
                  </a:lnTo>
                  <a:lnTo>
                    <a:pt x="408" y="1533"/>
                  </a:lnTo>
                  <a:lnTo>
                    <a:pt x="366" y="1538"/>
                  </a:lnTo>
                  <a:lnTo>
                    <a:pt x="325" y="1535"/>
                  </a:lnTo>
                  <a:lnTo>
                    <a:pt x="288" y="1525"/>
                  </a:lnTo>
                  <a:lnTo>
                    <a:pt x="253" y="1511"/>
                  </a:lnTo>
                  <a:lnTo>
                    <a:pt x="223" y="1492"/>
                  </a:lnTo>
                  <a:lnTo>
                    <a:pt x="196" y="1468"/>
                  </a:lnTo>
                  <a:lnTo>
                    <a:pt x="176" y="1442"/>
                  </a:lnTo>
                  <a:lnTo>
                    <a:pt x="161" y="1412"/>
                  </a:lnTo>
                  <a:lnTo>
                    <a:pt x="151" y="1379"/>
                  </a:lnTo>
                  <a:lnTo>
                    <a:pt x="147" y="1344"/>
                  </a:lnTo>
                  <a:lnTo>
                    <a:pt x="151" y="1309"/>
                  </a:lnTo>
                  <a:lnTo>
                    <a:pt x="158" y="1278"/>
                  </a:lnTo>
                  <a:lnTo>
                    <a:pt x="167" y="1247"/>
                  </a:lnTo>
                  <a:lnTo>
                    <a:pt x="167" y="1247"/>
                  </a:lnTo>
                  <a:lnTo>
                    <a:pt x="310" y="881"/>
                  </a:lnTo>
                  <a:lnTo>
                    <a:pt x="326" y="841"/>
                  </a:lnTo>
                  <a:lnTo>
                    <a:pt x="342" y="808"/>
                  </a:lnTo>
                  <a:lnTo>
                    <a:pt x="353" y="779"/>
                  </a:lnTo>
                  <a:lnTo>
                    <a:pt x="361" y="754"/>
                  </a:lnTo>
                  <a:lnTo>
                    <a:pt x="369" y="732"/>
                  </a:lnTo>
                  <a:lnTo>
                    <a:pt x="373" y="714"/>
                  </a:lnTo>
                  <a:lnTo>
                    <a:pt x="378" y="697"/>
                  </a:lnTo>
                  <a:lnTo>
                    <a:pt x="380" y="682"/>
                  </a:lnTo>
                  <a:lnTo>
                    <a:pt x="382" y="667"/>
                  </a:lnTo>
                  <a:lnTo>
                    <a:pt x="382" y="651"/>
                  </a:lnTo>
                  <a:lnTo>
                    <a:pt x="380" y="624"/>
                  </a:lnTo>
                  <a:lnTo>
                    <a:pt x="375" y="603"/>
                  </a:lnTo>
                  <a:lnTo>
                    <a:pt x="366" y="588"/>
                  </a:lnTo>
                  <a:lnTo>
                    <a:pt x="355" y="578"/>
                  </a:lnTo>
                  <a:lnTo>
                    <a:pt x="342" y="571"/>
                  </a:lnTo>
                  <a:lnTo>
                    <a:pt x="325" y="570"/>
                  </a:lnTo>
                  <a:lnTo>
                    <a:pt x="299" y="573"/>
                  </a:lnTo>
                  <a:lnTo>
                    <a:pt x="272" y="580"/>
                  </a:lnTo>
                  <a:lnTo>
                    <a:pt x="246" y="593"/>
                  </a:lnTo>
                  <a:lnTo>
                    <a:pt x="220" y="611"/>
                  </a:lnTo>
                  <a:lnTo>
                    <a:pt x="194" y="636"/>
                  </a:lnTo>
                  <a:lnTo>
                    <a:pt x="169" y="665"/>
                  </a:lnTo>
                  <a:lnTo>
                    <a:pt x="144" y="703"/>
                  </a:lnTo>
                  <a:lnTo>
                    <a:pt x="122" y="745"/>
                  </a:lnTo>
                  <a:lnTo>
                    <a:pt x="101" y="794"/>
                  </a:lnTo>
                  <a:lnTo>
                    <a:pt x="82" y="851"/>
                  </a:lnTo>
                  <a:lnTo>
                    <a:pt x="78" y="864"/>
                  </a:lnTo>
                  <a:lnTo>
                    <a:pt x="73" y="874"/>
                  </a:lnTo>
                  <a:lnTo>
                    <a:pt x="67" y="881"/>
                  </a:lnTo>
                  <a:lnTo>
                    <a:pt x="55" y="885"/>
                  </a:lnTo>
                  <a:lnTo>
                    <a:pt x="40" y="886"/>
                  </a:lnTo>
                  <a:lnTo>
                    <a:pt x="33" y="885"/>
                  </a:lnTo>
                  <a:lnTo>
                    <a:pt x="25" y="885"/>
                  </a:lnTo>
                  <a:lnTo>
                    <a:pt x="17" y="882"/>
                  </a:lnTo>
                  <a:lnTo>
                    <a:pt x="8" y="877"/>
                  </a:lnTo>
                  <a:lnTo>
                    <a:pt x="2" y="869"/>
                  </a:lnTo>
                  <a:lnTo>
                    <a:pt x="0" y="855"/>
                  </a:lnTo>
                  <a:lnTo>
                    <a:pt x="2" y="845"/>
                  </a:lnTo>
                  <a:lnTo>
                    <a:pt x="4" y="830"/>
                  </a:lnTo>
                  <a:lnTo>
                    <a:pt x="11" y="810"/>
                  </a:lnTo>
                  <a:lnTo>
                    <a:pt x="20" y="786"/>
                  </a:lnTo>
                  <a:lnTo>
                    <a:pt x="32" y="759"/>
                  </a:lnTo>
                  <a:lnTo>
                    <a:pt x="46" y="730"/>
                  </a:lnTo>
                  <a:lnTo>
                    <a:pt x="62" y="700"/>
                  </a:lnTo>
                  <a:lnTo>
                    <a:pt x="82" y="669"/>
                  </a:lnTo>
                  <a:lnTo>
                    <a:pt x="104" y="639"/>
                  </a:lnTo>
                  <a:lnTo>
                    <a:pt x="129" y="610"/>
                  </a:lnTo>
                  <a:lnTo>
                    <a:pt x="156" y="582"/>
                  </a:lnTo>
                  <a:lnTo>
                    <a:pt x="187" y="559"/>
                  </a:lnTo>
                  <a:lnTo>
                    <a:pt x="220" y="538"/>
                  </a:lnTo>
                  <a:lnTo>
                    <a:pt x="256" y="523"/>
                  </a:lnTo>
                  <a:lnTo>
                    <a:pt x="295" y="513"/>
                  </a:lnTo>
                  <a:lnTo>
                    <a:pt x="336" y="509"/>
                  </a:lnTo>
                  <a:close/>
                  <a:moveTo>
                    <a:pt x="636" y="86"/>
                  </a:moveTo>
                  <a:lnTo>
                    <a:pt x="636" y="86"/>
                  </a:lnTo>
                  <a:lnTo>
                    <a:pt x="636" y="86"/>
                  </a:lnTo>
                  <a:lnTo>
                    <a:pt x="636" y="86"/>
                  </a:lnTo>
                  <a:close/>
                  <a:moveTo>
                    <a:pt x="545" y="0"/>
                  </a:moveTo>
                  <a:lnTo>
                    <a:pt x="567" y="2"/>
                  </a:lnTo>
                  <a:lnTo>
                    <a:pt x="586" y="9"/>
                  </a:lnTo>
                  <a:lnTo>
                    <a:pt x="603" y="18"/>
                  </a:lnTo>
                  <a:lnTo>
                    <a:pt x="615" y="29"/>
                  </a:lnTo>
                  <a:lnTo>
                    <a:pt x="625" y="43"/>
                  </a:lnTo>
                  <a:lnTo>
                    <a:pt x="630" y="59"/>
                  </a:lnTo>
                  <a:lnTo>
                    <a:pt x="635" y="72"/>
                  </a:lnTo>
                  <a:lnTo>
                    <a:pt x="636" y="86"/>
                  </a:lnTo>
                  <a:lnTo>
                    <a:pt x="632" y="112"/>
                  </a:lnTo>
                  <a:lnTo>
                    <a:pt x="622" y="139"/>
                  </a:lnTo>
                  <a:lnTo>
                    <a:pt x="607" y="162"/>
                  </a:lnTo>
                  <a:lnTo>
                    <a:pt x="586" y="183"/>
                  </a:lnTo>
                  <a:lnTo>
                    <a:pt x="563" y="200"/>
                  </a:lnTo>
                  <a:lnTo>
                    <a:pt x="536" y="211"/>
                  </a:lnTo>
                  <a:lnTo>
                    <a:pt x="509" y="215"/>
                  </a:lnTo>
                  <a:lnTo>
                    <a:pt x="484" y="211"/>
                  </a:lnTo>
                  <a:lnTo>
                    <a:pt x="463" y="204"/>
                  </a:lnTo>
                  <a:lnTo>
                    <a:pt x="447" y="191"/>
                  </a:lnTo>
                  <a:lnTo>
                    <a:pt x="434" y="176"/>
                  </a:lnTo>
                  <a:lnTo>
                    <a:pt x="425" y="158"/>
                  </a:lnTo>
                  <a:lnTo>
                    <a:pt x="419" y="140"/>
                  </a:lnTo>
                  <a:lnTo>
                    <a:pt x="418" y="122"/>
                  </a:lnTo>
                  <a:lnTo>
                    <a:pt x="420" y="94"/>
                  </a:lnTo>
                  <a:lnTo>
                    <a:pt x="431" y="70"/>
                  </a:lnTo>
                  <a:lnTo>
                    <a:pt x="448" y="46"/>
                  </a:lnTo>
                  <a:lnTo>
                    <a:pt x="469" y="27"/>
                  </a:lnTo>
                  <a:lnTo>
                    <a:pt x="492" y="13"/>
                  </a:lnTo>
                  <a:lnTo>
                    <a:pt x="519" y="3"/>
                  </a:lnTo>
                  <a:lnTo>
                    <a:pt x="5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6" name="Freeform 10"/>
            <p:cNvSpPr>
              <a:spLocks/>
            </p:cNvSpPr>
            <p:nvPr/>
          </p:nvSpPr>
          <p:spPr bwMode="auto">
            <a:xfrm>
              <a:off x="3018" y="5248"/>
              <a:ext cx="147" cy="354"/>
            </a:xfrm>
            <a:custGeom>
              <a:avLst/>
              <a:gdLst/>
              <a:ahLst/>
              <a:cxnLst>
                <a:cxn ang="0">
                  <a:pos x="131" y="0"/>
                </a:cxn>
                <a:cxn ang="0">
                  <a:pos x="161" y="3"/>
                </a:cxn>
                <a:cxn ang="0">
                  <a:pos x="189" y="12"/>
                </a:cxn>
                <a:cxn ang="0">
                  <a:pos x="214" y="26"/>
                </a:cxn>
                <a:cxn ang="0">
                  <a:pos x="234" y="47"/>
                </a:cxn>
                <a:cxn ang="0">
                  <a:pos x="252" y="70"/>
                </a:cxn>
                <a:cxn ang="0">
                  <a:pos x="268" y="99"/>
                </a:cxn>
                <a:cxn ang="0">
                  <a:pos x="279" y="132"/>
                </a:cxn>
                <a:cxn ang="0">
                  <a:pos x="287" y="168"/>
                </a:cxn>
                <a:cxn ang="0">
                  <a:pos x="293" y="207"/>
                </a:cxn>
                <a:cxn ang="0">
                  <a:pos x="294" y="249"/>
                </a:cxn>
                <a:cxn ang="0">
                  <a:pos x="291" y="307"/>
                </a:cxn>
                <a:cxn ang="0">
                  <a:pos x="283" y="361"/>
                </a:cxn>
                <a:cxn ang="0">
                  <a:pos x="270" y="412"/>
                </a:cxn>
                <a:cxn ang="0">
                  <a:pos x="254" y="460"/>
                </a:cxn>
                <a:cxn ang="0">
                  <a:pos x="234" y="504"/>
                </a:cxn>
                <a:cxn ang="0">
                  <a:pos x="214" y="544"/>
                </a:cxn>
                <a:cxn ang="0">
                  <a:pos x="192" y="582"/>
                </a:cxn>
                <a:cxn ang="0">
                  <a:pos x="168" y="613"/>
                </a:cxn>
                <a:cxn ang="0">
                  <a:pos x="146" y="641"/>
                </a:cxn>
                <a:cxn ang="0">
                  <a:pos x="124" y="665"/>
                </a:cxn>
                <a:cxn ang="0">
                  <a:pos x="105" y="683"/>
                </a:cxn>
                <a:cxn ang="0">
                  <a:pos x="88" y="696"/>
                </a:cxn>
                <a:cxn ang="0">
                  <a:pos x="74" y="705"/>
                </a:cxn>
                <a:cxn ang="0">
                  <a:pos x="64" y="707"/>
                </a:cxn>
                <a:cxn ang="0">
                  <a:pos x="51" y="702"/>
                </a:cxn>
                <a:cxn ang="0">
                  <a:pos x="40" y="691"/>
                </a:cxn>
                <a:cxn ang="0">
                  <a:pos x="34" y="677"/>
                </a:cxn>
                <a:cxn ang="0">
                  <a:pos x="35" y="665"/>
                </a:cxn>
                <a:cxn ang="0">
                  <a:pos x="41" y="655"/>
                </a:cxn>
                <a:cxn ang="0">
                  <a:pos x="49" y="645"/>
                </a:cxn>
                <a:cxn ang="0">
                  <a:pos x="98" y="597"/>
                </a:cxn>
                <a:cxn ang="0">
                  <a:pos x="136" y="549"/>
                </a:cxn>
                <a:cxn ang="0">
                  <a:pos x="165" y="500"/>
                </a:cxn>
                <a:cxn ang="0">
                  <a:pos x="189" y="453"/>
                </a:cxn>
                <a:cxn ang="0">
                  <a:pos x="205" y="406"/>
                </a:cxn>
                <a:cxn ang="0">
                  <a:pos x="217" y="361"/>
                </a:cxn>
                <a:cxn ang="0">
                  <a:pos x="223" y="315"/>
                </a:cxn>
                <a:cxn ang="0">
                  <a:pos x="228" y="272"/>
                </a:cxn>
                <a:cxn ang="0">
                  <a:pos x="228" y="228"/>
                </a:cxn>
                <a:cxn ang="0">
                  <a:pos x="228" y="228"/>
                </a:cxn>
                <a:cxn ang="0">
                  <a:pos x="225" y="231"/>
                </a:cxn>
                <a:cxn ang="0">
                  <a:pos x="219" y="236"/>
                </a:cxn>
                <a:cxn ang="0">
                  <a:pos x="208" y="243"/>
                </a:cxn>
                <a:cxn ang="0">
                  <a:pos x="194" y="250"/>
                </a:cxn>
                <a:cxn ang="0">
                  <a:pos x="176" y="257"/>
                </a:cxn>
                <a:cxn ang="0">
                  <a:pos x="157" y="262"/>
                </a:cxn>
                <a:cxn ang="0">
                  <a:pos x="136" y="264"/>
                </a:cxn>
                <a:cxn ang="0">
                  <a:pos x="103" y="261"/>
                </a:cxn>
                <a:cxn ang="0">
                  <a:pos x="74" y="250"/>
                </a:cxn>
                <a:cxn ang="0">
                  <a:pos x="48" y="235"/>
                </a:cxn>
                <a:cxn ang="0">
                  <a:pos x="27" y="214"/>
                </a:cxn>
                <a:cxn ang="0">
                  <a:pos x="12" y="189"/>
                </a:cxn>
                <a:cxn ang="0">
                  <a:pos x="2" y="161"/>
                </a:cxn>
                <a:cxn ang="0">
                  <a:pos x="0" y="131"/>
                </a:cxn>
                <a:cxn ang="0">
                  <a:pos x="2" y="102"/>
                </a:cxn>
                <a:cxn ang="0">
                  <a:pos x="12" y="74"/>
                </a:cxn>
                <a:cxn ang="0">
                  <a:pos x="27" y="50"/>
                </a:cxn>
                <a:cxn ang="0">
                  <a:pos x="47" y="29"/>
                </a:cxn>
                <a:cxn ang="0">
                  <a:pos x="71" y="14"/>
                </a:cxn>
                <a:cxn ang="0">
                  <a:pos x="100" y="3"/>
                </a:cxn>
                <a:cxn ang="0">
                  <a:pos x="131" y="0"/>
                </a:cxn>
              </a:cxnLst>
              <a:rect l="0" t="0" r="r" b="b"/>
              <a:pathLst>
                <a:path w="294" h="707">
                  <a:moveTo>
                    <a:pt x="131" y="0"/>
                  </a:moveTo>
                  <a:lnTo>
                    <a:pt x="161" y="3"/>
                  </a:lnTo>
                  <a:lnTo>
                    <a:pt x="189" y="12"/>
                  </a:lnTo>
                  <a:lnTo>
                    <a:pt x="214" y="26"/>
                  </a:lnTo>
                  <a:lnTo>
                    <a:pt x="234" y="47"/>
                  </a:lnTo>
                  <a:lnTo>
                    <a:pt x="252" y="70"/>
                  </a:lnTo>
                  <a:lnTo>
                    <a:pt x="268" y="99"/>
                  </a:lnTo>
                  <a:lnTo>
                    <a:pt x="279" y="132"/>
                  </a:lnTo>
                  <a:lnTo>
                    <a:pt x="287" y="168"/>
                  </a:lnTo>
                  <a:lnTo>
                    <a:pt x="293" y="207"/>
                  </a:lnTo>
                  <a:lnTo>
                    <a:pt x="294" y="249"/>
                  </a:lnTo>
                  <a:lnTo>
                    <a:pt x="291" y="307"/>
                  </a:lnTo>
                  <a:lnTo>
                    <a:pt x="283" y="361"/>
                  </a:lnTo>
                  <a:lnTo>
                    <a:pt x="270" y="412"/>
                  </a:lnTo>
                  <a:lnTo>
                    <a:pt x="254" y="460"/>
                  </a:lnTo>
                  <a:lnTo>
                    <a:pt x="234" y="504"/>
                  </a:lnTo>
                  <a:lnTo>
                    <a:pt x="214" y="544"/>
                  </a:lnTo>
                  <a:lnTo>
                    <a:pt x="192" y="582"/>
                  </a:lnTo>
                  <a:lnTo>
                    <a:pt x="168" y="613"/>
                  </a:lnTo>
                  <a:lnTo>
                    <a:pt x="146" y="641"/>
                  </a:lnTo>
                  <a:lnTo>
                    <a:pt x="124" y="665"/>
                  </a:lnTo>
                  <a:lnTo>
                    <a:pt x="105" y="683"/>
                  </a:lnTo>
                  <a:lnTo>
                    <a:pt x="88" y="696"/>
                  </a:lnTo>
                  <a:lnTo>
                    <a:pt x="74" y="705"/>
                  </a:lnTo>
                  <a:lnTo>
                    <a:pt x="64" y="707"/>
                  </a:lnTo>
                  <a:lnTo>
                    <a:pt x="51" y="702"/>
                  </a:lnTo>
                  <a:lnTo>
                    <a:pt x="40" y="691"/>
                  </a:lnTo>
                  <a:lnTo>
                    <a:pt x="34" y="677"/>
                  </a:lnTo>
                  <a:lnTo>
                    <a:pt x="35" y="665"/>
                  </a:lnTo>
                  <a:lnTo>
                    <a:pt x="41" y="655"/>
                  </a:lnTo>
                  <a:lnTo>
                    <a:pt x="49" y="645"/>
                  </a:lnTo>
                  <a:lnTo>
                    <a:pt x="98" y="597"/>
                  </a:lnTo>
                  <a:lnTo>
                    <a:pt x="136" y="549"/>
                  </a:lnTo>
                  <a:lnTo>
                    <a:pt x="165" y="500"/>
                  </a:lnTo>
                  <a:lnTo>
                    <a:pt x="189" y="453"/>
                  </a:lnTo>
                  <a:lnTo>
                    <a:pt x="205" y="406"/>
                  </a:lnTo>
                  <a:lnTo>
                    <a:pt x="217" y="361"/>
                  </a:lnTo>
                  <a:lnTo>
                    <a:pt x="223" y="315"/>
                  </a:lnTo>
                  <a:lnTo>
                    <a:pt x="228" y="272"/>
                  </a:lnTo>
                  <a:lnTo>
                    <a:pt x="228" y="228"/>
                  </a:lnTo>
                  <a:lnTo>
                    <a:pt x="228" y="228"/>
                  </a:lnTo>
                  <a:lnTo>
                    <a:pt x="225" y="231"/>
                  </a:lnTo>
                  <a:lnTo>
                    <a:pt x="219" y="236"/>
                  </a:lnTo>
                  <a:lnTo>
                    <a:pt x="208" y="243"/>
                  </a:lnTo>
                  <a:lnTo>
                    <a:pt x="194" y="250"/>
                  </a:lnTo>
                  <a:lnTo>
                    <a:pt x="176" y="257"/>
                  </a:lnTo>
                  <a:lnTo>
                    <a:pt x="157" y="262"/>
                  </a:lnTo>
                  <a:lnTo>
                    <a:pt x="136" y="264"/>
                  </a:lnTo>
                  <a:lnTo>
                    <a:pt x="103" y="261"/>
                  </a:lnTo>
                  <a:lnTo>
                    <a:pt x="74" y="250"/>
                  </a:lnTo>
                  <a:lnTo>
                    <a:pt x="48" y="235"/>
                  </a:lnTo>
                  <a:lnTo>
                    <a:pt x="27" y="214"/>
                  </a:lnTo>
                  <a:lnTo>
                    <a:pt x="12" y="189"/>
                  </a:lnTo>
                  <a:lnTo>
                    <a:pt x="2" y="161"/>
                  </a:lnTo>
                  <a:lnTo>
                    <a:pt x="0" y="131"/>
                  </a:lnTo>
                  <a:lnTo>
                    <a:pt x="2" y="102"/>
                  </a:lnTo>
                  <a:lnTo>
                    <a:pt x="12" y="74"/>
                  </a:lnTo>
                  <a:lnTo>
                    <a:pt x="27" y="50"/>
                  </a:lnTo>
                  <a:lnTo>
                    <a:pt x="47" y="29"/>
                  </a:lnTo>
                  <a:lnTo>
                    <a:pt x="71" y="14"/>
                  </a:lnTo>
                  <a:lnTo>
                    <a:pt x="100" y="3"/>
                  </a:lnTo>
                  <a:lnTo>
                    <a:pt x="1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7" name="Freeform 11"/>
            <p:cNvSpPr>
              <a:spLocks noEditPoints="1"/>
            </p:cNvSpPr>
            <p:nvPr/>
          </p:nvSpPr>
          <p:spPr bwMode="auto">
            <a:xfrm>
              <a:off x="3281" y="4622"/>
              <a:ext cx="504" cy="993"/>
            </a:xfrm>
            <a:custGeom>
              <a:avLst/>
              <a:gdLst/>
              <a:ahLst/>
              <a:cxnLst>
                <a:cxn ang="0">
                  <a:pos x="763" y="522"/>
                </a:cxn>
                <a:cxn ang="0">
                  <a:pos x="864" y="581"/>
                </a:cxn>
                <a:cxn ang="0">
                  <a:pos x="917" y="682"/>
                </a:cxn>
                <a:cxn ang="0">
                  <a:pos x="918" y="768"/>
                </a:cxn>
                <a:cxn ang="0">
                  <a:pos x="702" y="1625"/>
                </a:cxn>
                <a:cxn ang="0">
                  <a:pos x="639" y="1770"/>
                </a:cxn>
                <a:cxn ang="0">
                  <a:pos x="545" y="1872"/>
                </a:cxn>
                <a:cxn ang="0">
                  <a:pos x="434" y="1938"/>
                </a:cxn>
                <a:cxn ang="0">
                  <a:pos x="324" y="1974"/>
                </a:cxn>
                <a:cxn ang="0">
                  <a:pos x="228" y="1985"/>
                </a:cxn>
                <a:cxn ang="0">
                  <a:pos x="108" y="1967"/>
                </a:cxn>
                <a:cxn ang="0">
                  <a:pos x="29" y="1916"/>
                </a:cxn>
                <a:cxn ang="0">
                  <a:pos x="0" y="1837"/>
                </a:cxn>
                <a:cxn ang="0">
                  <a:pos x="29" y="1756"/>
                </a:cxn>
                <a:cxn ang="0">
                  <a:pos x="102" y="1709"/>
                </a:cxn>
                <a:cxn ang="0">
                  <a:pos x="169" y="1713"/>
                </a:cxn>
                <a:cxn ang="0">
                  <a:pos x="209" y="1750"/>
                </a:cxn>
                <a:cxn ang="0">
                  <a:pos x="217" y="1807"/>
                </a:cxn>
                <a:cxn ang="0">
                  <a:pos x="198" y="1860"/>
                </a:cxn>
                <a:cxn ang="0">
                  <a:pos x="143" y="1904"/>
                </a:cxn>
                <a:cxn ang="0">
                  <a:pos x="224" y="1919"/>
                </a:cxn>
                <a:cxn ang="0">
                  <a:pos x="353" y="1879"/>
                </a:cxn>
                <a:cxn ang="0">
                  <a:pos x="458" y="1775"/>
                </a:cxn>
                <a:cxn ang="0">
                  <a:pos x="518" y="1629"/>
                </a:cxn>
                <a:cxn ang="0">
                  <a:pos x="744" y="740"/>
                </a:cxn>
                <a:cxn ang="0">
                  <a:pos x="748" y="682"/>
                </a:cxn>
                <a:cxn ang="0">
                  <a:pos x="735" y="609"/>
                </a:cxn>
                <a:cxn ang="0">
                  <a:pos x="694" y="573"/>
                </a:cxn>
                <a:cxn ang="0">
                  <a:pos x="592" y="587"/>
                </a:cxn>
                <a:cxn ang="0">
                  <a:pos x="485" y="658"/>
                </a:cxn>
                <a:cxn ang="0">
                  <a:pos x="401" y="766"/>
                </a:cxn>
                <a:cxn ang="0">
                  <a:pos x="353" y="863"/>
                </a:cxn>
                <a:cxn ang="0">
                  <a:pos x="329" y="885"/>
                </a:cxn>
                <a:cxn ang="0">
                  <a:pos x="300" y="885"/>
                </a:cxn>
                <a:cxn ang="0">
                  <a:pos x="277" y="869"/>
                </a:cxn>
                <a:cxn ang="0">
                  <a:pos x="282" y="831"/>
                </a:cxn>
                <a:cxn ang="0">
                  <a:pos x="317" y="762"/>
                </a:cxn>
                <a:cxn ang="0">
                  <a:pos x="380" y="671"/>
                </a:cxn>
                <a:cxn ang="0">
                  <a:pos x="470" y="584"/>
                </a:cxn>
                <a:cxn ang="0">
                  <a:pos x="586" y="523"/>
                </a:cxn>
                <a:cxn ang="0">
                  <a:pos x="917" y="0"/>
                </a:cxn>
                <a:cxn ang="0">
                  <a:pos x="977" y="21"/>
                </a:cxn>
                <a:cxn ang="0">
                  <a:pos x="1006" y="70"/>
                </a:cxn>
                <a:cxn ang="0">
                  <a:pos x="1004" y="115"/>
                </a:cxn>
                <a:cxn ang="0">
                  <a:pos x="957" y="184"/>
                </a:cxn>
                <a:cxn ang="0">
                  <a:pos x="881" y="215"/>
                </a:cxn>
                <a:cxn ang="0">
                  <a:pos x="823" y="195"/>
                </a:cxn>
                <a:cxn ang="0">
                  <a:pos x="794" y="154"/>
                </a:cxn>
                <a:cxn ang="0">
                  <a:pos x="792" y="96"/>
                </a:cxn>
                <a:cxn ang="0">
                  <a:pos x="838" y="29"/>
                </a:cxn>
                <a:cxn ang="0">
                  <a:pos x="917" y="0"/>
                </a:cxn>
              </a:cxnLst>
              <a:rect l="0" t="0" r="r" b="b"/>
              <a:pathLst>
                <a:path w="1008" h="1985">
                  <a:moveTo>
                    <a:pt x="676" y="509"/>
                  </a:moveTo>
                  <a:lnTo>
                    <a:pt x="722" y="512"/>
                  </a:lnTo>
                  <a:lnTo>
                    <a:pt x="763" y="522"/>
                  </a:lnTo>
                  <a:lnTo>
                    <a:pt x="802" y="537"/>
                  </a:lnTo>
                  <a:lnTo>
                    <a:pt x="835" y="556"/>
                  </a:lnTo>
                  <a:lnTo>
                    <a:pt x="864" y="581"/>
                  </a:lnTo>
                  <a:lnTo>
                    <a:pt x="889" y="611"/>
                  </a:lnTo>
                  <a:lnTo>
                    <a:pt x="906" y="645"/>
                  </a:lnTo>
                  <a:lnTo>
                    <a:pt x="917" y="682"/>
                  </a:lnTo>
                  <a:lnTo>
                    <a:pt x="921" y="723"/>
                  </a:lnTo>
                  <a:lnTo>
                    <a:pt x="921" y="747"/>
                  </a:lnTo>
                  <a:lnTo>
                    <a:pt x="918" y="768"/>
                  </a:lnTo>
                  <a:lnTo>
                    <a:pt x="915" y="786"/>
                  </a:lnTo>
                  <a:lnTo>
                    <a:pt x="911" y="805"/>
                  </a:lnTo>
                  <a:lnTo>
                    <a:pt x="702" y="1625"/>
                  </a:lnTo>
                  <a:lnTo>
                    <a:pt x="686" y="1677"/>
                  </a:lnTo>
                  <a:lnTo>
                    <a:pt x="664" y="1725"/>
                  </a:lnTo>
                  <a:lnTo>
                    <a:pt x="639" y="1770"/>
                  </a:lnTo>
                  <a:lnTo>
                    <a:pt x="610" y="1808"/>
                  </a:lnTo>
                  <a:lnTo>
                    <a:pt x="578" y="1842"/>
                  </a:lnTo>
                  <a:lnTo>
                    <a:pt x="545" y="1872"/>
                  </a:lnTo>
                  <a:lnTo>
                    <a:pt x="509" y="1898"/>
                  </a:lnTo>
                  <a:lnTo>
                    <a:pt x="471" y="1920"/>
                  </a:lnTo>
                  <a:lnTo>
                    <a:pt x="434" y="1938"/>
                  </a:lnTo>
                  <a:lnTo>
                    <a:pt x="397" y="1954"/>
                  </a:lnTo>
                  <a:lnTo>
                    <a:pt x="360" y="1966"/>
                  </a:lnTo>
                  <a:lnTo>
                    <a:pt x="324" y="1974"/>
                  </a:lnTo>
                  <a:lnTo>
                    <a:pt x="290" y="1981"/>
                  </a:lnTo>
                  <a:lnTo>
                    <a:pt x="257" y="1984"/>
                  </a:lnTo>
                  <a:lnTo>
                    <a:pt x="228" y="1985"/>
                  </a:lnTo>
                  <a:lnTo>
                    <a:pt x="185" y="1984"/>
                  </a:lnTo>
                  <a:lnTo>
                    <a:pt x="144" y="1977"/>
                  </a:lnTo>
                  <a:lnTo>
                    <a:pt x="108" y="1967"/>
                  </a:lnTo>
                  <a:lnTo>
                    <a:pt x="76" y="1954"/>
                  </a:lnTo>
                  <a:lnTo>
                    <a:pt x="50" y="1937"/>
                  </a:lnTo>
                  <a:lnTo>
                    <a:pt x="29" y="1916"/>
                  </a:lnTo>
                  <a:lnTo>
                    <a:pt x="13" y="1894"/>
                  </a:lnTo>
                  <a:lnTo>
                    <a:pt x="3" y="1866"/>
                  </a:lnTo>
                  <a:lnTo>
                    <a:pt x="0" y="1837"/>
                  </a:lnTo>
                  <a:lnTo>
                    <a:pt x="3" y="1808"/>
                  </a:lnTo>
                  <a:lnTo>
                    <a:pt x="14" y="1781"/>
                  </a:lnTo>
                  <a:lnTo>
                    <a:pt x="29" y="1756"/>
                  </a:lnTo>
                  <a:lnTo>
                    <a:pt x="50" y="1735"/>
                  </a:lnTo>
                  <a:lnTo>
                    <a:pt x="75" y="1720"/>
                  </a:lnTo>
                  <a:lnTo>
                    <a:pt x="102" y="1709"/>
                  </a:lnTo>
                  <a:lnTo>
                    <a:pt x="131" y="1706"/>
                  </a:lnTo>
                  <a:lnTo>
                    <a:pt x="151" y="1708"/>
                  </a:lnTo>
                  <a:lnTo>
                    <a:pt x="169" y="1713"/>
                  </a:lnTo>
                  <a:lnTo>
                    <a:pt x="185" y="1721"/>
                  </a:lnTo>
                  <a:lnTo>
                    <a:pt x="199" y="1735"/>
                  </a:lnTo>
                  <a:lnTo>
                    <a:pt x="209" y="1750"/>
                  </a:lnTo>
                  <a:lnTo>
                    <a:pt x="216" y="1770"/>
                  </a:lnTo>
                  <a:lnTo>
                    <a:pt x="219" y="1792"/>
                  </a:lnTo>
                  <a:lnTo>
                    <a:pt x="217" y="1807"/>
                  </a:lnTo>
                  <a:lnTo>
                    <a:pt x="214" y="1824"/>
                  </a:lnTo>
                  <a:lnTo>
                    <a:pt x="207" y="1842"/>
                  </a:lnTo>
                  <a:lnTo>
                    <a:pt x="198" y="1860"/>
                  </a:lnTo>
                  <a:lnTo>
                    <a:pt x="184" y="1876"/>
                  </a:lnTo>
                  <a:lnTo>
                    <a:pt x="166" y="1891"/>
                  </a:lnTo>
                  <a:lnTo>
                    <a:pt x="143" y="1904"/>
                  </a:lnTo>
                  <a:lnTo>
                    <a:pt x="167" y="1912"/>
                  </a:lnTo>
                  <a:lnTo>
                    <a:pt x="195" y="1918"/>
                  </a:lnTo>
                  <a:lnTo>
                    <a:pt x="224" y="1919"/>
                  </a:lnTo>
                  <a:lnTo>
                    <a:pt x="268" y="1915"/>
                  </a:lnTo>
                  <a:lnTo>
                    <a:pt x="313" y="1901"/>
                  </a:lnTo>
                  <a:lnTo>
                    <a:pt x="353" y="1879"/>
                  </a:lnTo>
                  <a:lnTo>
                    <a:pt x="391" y="1850"/>
                  </a:lnTo>
                  <a:lnTo>
                    <a:pt x="426" y="1815"/>
                  </a:lnTo>
                  <a:lnTo>
                    <a:pt x="458" y="1775"/>
                  </a:lnTo>
                  <a:lnTo>
                    <a:pt x="483" y="1730"/>
                  </a:lnTo>
                  <a:lnTo>
                    <a:pt x="505" y="1681"/>
                  </a:lnTo>
                  <a:lnTo>
                    <a:pt x="518" y="1629"/>
                  </a:lnTo>
                  <a:lnTo>
                    <a:pt x="518" y="1629"/>
                  </a:lnTo>
                  <a:lnTo>
                    <a:pt x="742" y="754"/>
                  </a:lnTo>
                  <a:lnTo>
                    <a:pt x="744" y="740"/>
                  </a:lnTo>
                  <a:lnTo>
                    <a:pt x="745" y="722"/>
                  </a:lnTo>
                  <a:lnTo>
                    <a:pt x="748" y="703"/>
                  </a:lnTo>
                  <a:lnTo>
                    <a:pt x="748" y="682"/>
                  </a:lnTo>
                  <a:lnTo>
                    <a:pt x="747" y="654"/>
                  </a:lnTo>
                  <a:lnTo>
                    <a:pt x="742" y="629"/>
                  </a:lnTo>
                  <a:lnTo>
                    <a:pt x="735" y="609"/>
                  </a:lnTo>
                  <a:lnTo>
                    <a:pt x="726" y="592"/>
                  </a:lnTo>
                  <a:lnTo>
                    <a:pt x="711" y="580"/>
                  </a:lnTo>
                  <a:lnTo>
                    <a:pt x="694" y="573"/>
                  </a:lnTo>
                  <a:lnTo>
                    <a:pt x="672" y="570"/>
                  </a:lnTo>
                  <a:lnTo>
                    <a:pt x="630" y="574"/>
                  </a:lnTo>
                  <a:lnTo>
                    <a:pt x="592" y="587"/>
                  </a:lnTo>
                  <a:lnTo>
                    <a:pt x="554" y="604"/>
                  </a:lnTo>
                  <a:lnTo>
                    <a:pt x="518" y="629"/>
                  </a:lnTo>
                  <a:lnTo>
                    <a:pt x="485" y="658"/>
                  </a:lnTo>
                  <a:lnTo>
                    <a:pt x="455" y="692"/>
                  </a:lnTo>
                  <a:lnTo>
                    <a:pt x="427" y="728"/>
                  </a:lnTo>
                  <a:lnTo>
                    <a:pt x="401" y="766"/>
                  </a:lnTo>
                  <a:lnTo>
                    <a:pt x="380" y="805"/>
                  </a:lnTo>
                  <a:lnTo>
                    <a:pt x="361" y="845"/>
                  </a:lnTo>
                  <a:lnTo>
                    <a:pt x="353" y="863"/>
                  </a:lnTo>
                  <a:lnTo>
                    <a:pt x="346" y="875"/>
                  </a:lnTo>
                  <a:lnTo>
                    <a:pt x="337" y="882"/>
                  </a:lnTo>
                  <a:lnTo>
                    <a:pt x="329" y="885"/>
                  </a:lnTo>
                  <a:lnTo>
                    <a:pt x="315" y="886"/>
                  </a:lnTo>
                  <a:lnTo>
                    <a:pt x="308" y="885"/>
                  </a:lnTo>
                  <a:lnTo>
                    <a:pt x="300" y="885"/>
                  </a:lnTo>
                  <a:lnTo>
                    <a:pt x="292" y="882"/>
                  </a:lnTo>
                  <a:lnTo>
                    <a:pt x="284" y="877"/>
                  </a:lnTo>
                  <a:lnTo>
                    <a:pt x="277" y="869"/>
                  </a:lnTo>
                  <a:lnTo>
                    <a:pt x="275" y="855"/>
                  </a:lnTo>
                  <a:lnTo>
                    <a:pt x="277" y="846"/>
                  </a:lnTo>
                  <a:lnTo>
                    <a:pt x="282" y="831"/>
                  </a:lnTo>
                  <a:lnTo>
                    <a:pt x="290" y="812"/>
                  </a:lnTo>
                  <a:lnTo>
                    <a:pt x="301" y="788"/>
                  </a:lnTo>
                  <a:lnTo>
                    <a:pt x="317" y="762"/>
                  </a:lnTo>
                  <a:lnTo>
                    <a:pt x="335" y="733"/>
                  </a:lnTo>
                  <a:lnTo>
                    <a:pt x="355" y="703"/>
                  </a:lnTo>
                  <a:lnTo>
                    <a:pt x="380" y="671"/>
                  </a:lnTo>
                  <a:lnTo>
                    <a:pt x="408" y="640"/>
                  </a:lnTo>
                  <a:lnTo>
                    <a:pt x="438" y="611"/>
                  </a:lnTo>
                  <a:lnTo>
                    <a:pt x="470" y="584"/>
                  </a:lnTo>
                  <a:lnTo>
                    <a:pt x="506" y="559"/>
                  </a:lnTo>
                  <a:lnTo>
                    <a:pt x="545" y="538"/>
                  </a:lnTo>
                  <a:lnTo>
                    <a:pt x="586" y="523"/>
                  </a:lnTo>
                  <a:lnTo>
                    <a:pt x="630" y="513"/>
                  </a:lnTo>
                  <a:lnTo>
                    <a:pt x="676" y="509"/>
                  </a:lnTo>
                  <a:close/>
                  <a:moveTo>
                    <a:pt x="917" y="0"/>
                  </a:moveTo>
                  <a:lnTo>
                    <a:pt x="940" y="3"/>
                  </a:lnTo>
                  <a:lnTo>
                    <a:pt x="961" y="10"/>
                  </a:lnTo>
                  <a:lnTo>
                    <a:pt x="977" y="21"/>
                  </a:lnTo>
                  <a:lnTo>
                    <a:pt x="991" y="35"/>
                  </a:lnTo>
                  <a:lnTo>
                    <a:pt x="1001" y="52"/>
                  </a:lnTo>
                  <a:lnTo>
                    <a:pt x="1006" y="70"/>
                  </a:lnTo>
                  <a:lnTo>
                    <a:pt x="1008" y="86"/>
                  </a:lnTo>
                  <a:lnTo>
                    <a:pt x="1008" y="86"/>
                  </a:lnTo>
                  <a:lnTo>
                    <a:pt x="1004" y="115"/>
                  </a:lnTo>
                  <a:lnTo>
                    <a:pt x="993" y="141"/>
                  </a:lnTo>
                  <a:lnTo>
                    <a:pt x="977" y="165"/>
                  </a:lnTo>
                  <a:lnTo>
                    <a:pt x="957" y="184"/>
                  </a:lnTo>
                  <a:lnTo>
                    <a:pt x="932" y="201"/>
                  </a:lnTo>
                  <a:lnTo>
                    <a:pt x="907" y="211"/>
                  </a:lnTo>
                  <a:lnTo>
                    <a:pt x="881" y="215"/>
                  </a:lnTo>
                  <a:lnTo>
                    <a:pt x="857" y="212"/>
                  </a:lnTo>
                  <a:lnTo>
                    <a:pt x="838" y="205"/>
                  </a:lnTo>
                  <a:lnTo>
                    <a:pt x="823" y="195"/>
                  </a:lnTo>
                  <a:lnTo>
                    <a:pt x="810" y="183"/>
                  </a:lnTo>
                  <a:lnTo>
                    <a:pt x="800" y="169"/>
                  </a:lnTo>
                  <a:lnTo>
                    <a:pt x="794" y="154"/>
                  </a:lnTo>
                  <a:lnTo>
                    <a:pt x="789" y="137"/>
                  </a:lnTo>
                  <a:lnTo>
                    <a:pt x="789" y="122"/>
                  </a:lnTo>
                  <a:lnTo>
                    <a:pt x="792" y="96"/>
                  </a:lnTo>
                  <a:lnTo>
                    <a:pt x="802" y="71"/>
                  </a:lnTo>
                  <a:lnTo>
                    <a:pt x="818" y="49"/>
                  </a:lnTo>
                  <a:lnTo>
                    <a:pt x="838" y="29"/>
                  </a:lnTo>
                  <a:lnTo>
                    <a:pt x="861" y="14"/>
                  </a:lnTo>
                  <a:lnTo>
                    <a:pt x="888" y="3"/>
                  </a:lnTo>
                  <a:lnTo>
                    <a:pt x="9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230" name="Group 14"/>
          <p:cNvGrpSpPr>
            <a:grpSpLocks noChangeAspect="1"/>
          </p:cNvGrpSpPr>
          <p:nvPr>
            <p:custDataLst>
              <p:tags r:id="rId5"/>
            </p:custDataLst>
          </p:nvPr>
        </p:nvGrpSpPr>
        <p:grpSpPr bwMode="auto">
          <a:xfrm>
            <a:off x="990600" y="838200"/>
            <a:ext cx="558910" cy="495300"/>
            <a:chOff x="1658" y="669"/>
            <a:chExt cx="2223" cy="1970"/>
          </a:xfrm>
        </p:grpSpPr>
        <p:sp>
          <p:nvSpPr>
            <p:cNvPr id="9232" name="Freeform 16"/>
            <p:cNvSpPr>
              <a:spLocks noEditPoints="1"/>
            </p:cNvSpPr>
            <p:nvPr/>
          </p:nvSpPr>
          <p:spPr bwMode="auto">
            <a:xfrm>
              <a:off x="1658" y="833"/>
              <a:ext cx="850" cy="1453"/>
            </a:xfrm>
            <a:custGeom>
              <a:avLst/>
              <a:gdLst/>
              <a:ahLst/>
              <a:cxnLst>
                <a:cxn ang="0">
                  <a:pos x="797" y="2204"/>
                </a:cxn>
                <a:cxn ang="0">
                  <a:pos x="1062" y="2103"/>
                </a:cxn>
                <a:cxn ang="0">
                  <a:pos x="1266" y="1925"/>
                </a:cxn>
                <a:cxn ang="0">
                  <a:pos x="1405" y="1698"/>
                </a:cxn>
                <a:cxn ang="0">
                  <a:pos x="1477" y="1451"/>
                </a:cxn>
                <a:cxn ang="0">
                  <a:pos x="1474" y="1215"/>
                </a:cxn>
                <a:cxn ang="0">
                  <a:pos x="1394" y="1038"/>
                </a:cxn>
                <a:cxn ang="0">
                  <a:pos x="1249" y="926"/>
                </a:cxn>
                <a:cxn ang="0">
                  <a:pos x="1058" y="880"/>
                </a:cxn>
                <a:cxn ang="0">
                  <a:pos x="897" y="891"/>
                </a:cxn>
                <a:cxn ang="0">
                  <a:pos x="634" y="992"/>
                </a:cxn>
                <a:cxn ang="0">
                  <a:pos x="432" y="1169"/>
                </a:cxn>
                <a:cxn ang="0">
                  <a:pos x="293" y="1394"/>
                </a:cxn>
                <a:cxn ang="0">
                  <a:pos x="222" y="1642"/>
                </a:cxn>
                <a:cxn ang="0">
                  <a:pos x="223" y="1877"/>
                </a:cxn>
                <a:cxn ang="0">
                  <a:pos x="295" y="2047"/>
                </a:cxn>
                <a:cxn ang="0">
                  <a:pos x="418" y="2153"/>
                </a:cxn>
                <a:cxn ang="0">
                  <a:pos x="565" y="2206"/>
                </a:cxn>
                <a:cxn ang="0">
                  <a:pos x="1231" y="0"/>
                </a:cxn>
                <a:cxn ang="0">
                  <a:pos x="1264" y="18"/>
                </a:cxn>
                <a:cxn ang="0">
                  <a:pos x="1266" y="37"/>
                </a:cxn>
                <a:cxn ang="0">
                  <a:pos x="1256" y="76"/>
                </a:cxn>
                <a:cxn ang="0">
                  <a:pos x="1217" y="830"/>
                </a:cxn>
                <a:cxn ang="0">
                  <a:pos x="1438" y="920"/>
                </a:cxn>
                <a:cxn ang="0">
                  <a:pos x="1588" y="1057"/>
                </a:cxn>
                <a:cxn ang="0">
                  <a:pos x="1672" y="1221"/>
                </a:cxn>
                <a:cxn ang="0">
                  <a:pos x="1700" y="1394"/>
                </a:cxn>
                <a:cxn ang="0">
                  <a:pos x="1626" y="1697"/>
                </a:cxn>
                <a:cxn ang="0">
                  <a:pos x="1432" y="1966"/>
                </a:cxn>
                <a:cxn ang="0">
                  <a:pos x="1144" y="2171"/>
                </a:cxn>
                <a:cxn ang="0">
                  <a:pos x="798" y="2277"/>
                </a:cxn>
                <a:cxn ang="0">
                  <a:pos x="576" y="2803"/>
                </a:cxn>
                <a:cxn ang="0">
                  <a:pos x="555" y="2880"/>
                </a:cxn>
                <a:cxn ang="0">
                  <a:pos x="529" y="2906"/>
                </a:cxn>
                <a:cxn ang="0">
                  <a:pos x="490" y="2902"/>
                </a:cxn>
                <a:cxn ang="0">
                  <a:pos x="479" y="2864"/>
                </a:cxn>
                <a:cxn ang="0">
                  <a:pos x="503" y="2764"/>
                </a:cxn>
                <a:cxn ang="0">
                  <a:pos x="550" y="2586"/>
                </a:cxn>
                <a:cxn ang="0">
                  <a:pos x="544" y="2277"/>
                </a:cxn>
                <a:cxn ang="0">
                  <a:pos x="284" y="2190"/>
                </a:cxn>
                <a:cxn ang="0">
                  <a:pos x="105" y="2030"/>
                </a:cxn>
                <a:cxn ang="0">
                  <a:pos x="11" y="1819"/>
                </a:cxn>
                <a:cxn ang="0">
                  <a:pos x="19" y="1545"/>
                </a:cxn>
                <a:cxn ang="0">
                  <a:pos x="158" y="1253"/>
                </a:cxn>
                <a:cxn ang="0">
                  <a:pos x="406" y="1014"/>
                </a:cxn>
                <a:cxn ang="0">
                  <a:pos x="725" y="855"/>
                </a:cxn>
                <a:cxn ang="0">
                  <a:pos x="1180" y="60"/>
                </a:cxn>
                <a:cxn ang="0">
                  <a:pos x="1205" y="4"/>
                </a:cxn>
              </a:cxnLst>
              <a:rect l="0" t="0" r="r" b="b"/>
              <a:pathLst>
                <a:path w="1700" h="2906">
                  <a:moveTo>
                    <a:pt x="1058" y="880"/>
                  </a:moveTo>
                  <a:lnTo>
                    <a:pt x="1058" y="880"/>
                  </a:lnTo>
                  <a:lnTo>
                    <a:pt x="722" y="2214"/>
                  </a:lnTo>
                  <a:lnTo>
                    <a:pt x="797" y="2204"/>
                  </a:lnTo>
                  <a:lnTo>
                    <a:pt x="869" y="2188"/>
                  </a:lnTo>
                  <a:lnTo>
                    <a:pt x="937" y="2166"/>
                  </a:lnTo>
                  <a:lnTo>
                    <a:pt x="1002" y="2137"/>
                  </a:lnTo>
                  <a:lnTo>
                    <a:pt x="1062" y="2103"/>
                  </a:lnTo>
                  <a:lnTo>
                    <a:pt x="1119" y="2065"/>
                  </a:lnTo>
                  <a:lnTo>
                    <a:pt x="1172" y="2022"/>
                  </a:lnTo>
                  <a:lnTo>
                    <a:pt x="1221" y="1976"/>
                  </a:lnTo>
                  <a:lnTo>
                    <a:pt x="1266" y="1925"/>
                  </a:lnTo>
                  <a:lnTo>
                    <a:pt x="1307" y="1872"/>
                  </a:lnTo>
                  <a:lnTo>
                    <a:pt x="1344" y="1816"/>
                  </a:lnTo>
                  <a:lnTo>
                    <a:pt x="1376" y="1758"/>
                  </a:lnTo>
                  <a:lnTo>
                    <a:pt x="1405" y="1698"/>
                  </a:lnTo>
                  <a:lnTo>
                    <a:pt x="1430" y="1638"/>
                  </a:lnTo>
                  <a:lnTo>
                    <a:pt x="1449" y="1575"/>
                  </a:lnTo>
                  <a:lnTo>
                    <a:pt x="1466" y="1513"/>
                  </a:lnTo>
                  <a:lnTo>
                    <a:pt x="1477" y="1451"/>
                  </a:lnTo>
                  <a:lnTo>
                    <a:pt x="1484" y="1389"/>
                  </a:lnTo>
                  <a:lnTo>
                    <a:pt x="1485" y="1328"/>
                  </a:lnTo>
                  <a:lnTo>
                    <a:pt x="1483" y="1270"/>
                  </a:lnTo>
                  <a:lnTo>
                    <a:pt x="1474" y="1215"/>
                  </a:lnTo>
                  <a:lnTo>
                    <a:pt x="1462" y="1163"/>
                  </a:lnTo>
                  <a:lnTo>
                    <a:pt x="1444" y="1118"/>
                  </a:lnTo>
                  <a:lnTo>
                    <a:pt x="1420" y="1075"/>
                  </a:lnTo>
                  <a:lnTo>
                    <a:pt x="1394" y="1038"/>
                  </a:lnTo>
                  <a:lnTo>
                    <a:pt x="1364" y="1003"/>
                  </a:lnTo>
                  <a:lnTo>
                    <a:pt x="1329" y="973"/>
                  </a:lnTo>
                  <a:lnTo>
                    <a:pt x="1291" y="948"/>
                  </a:lnTo>
                  <a:lnTo>
                    <a:pt x="1249" y="926"/>
                  </a:lnTo>
                  <a:lnTo>
                    <a:pt x="1205" y="908"/>
                  </a:lnTo>
                  <a:lnTo>
                    <a:pt x="1159" y="895"/>
                  </a:lnTo>
                  <a:lnTo>
                    <a:pt x="1109" y="886"/>
                  </a:lnTo>
                  <a:lnTo>
                    <a:pt x="1058" y="880"/>
                  </a:lnTo>
                  <a:lnTo>
                    <a:pt x="1058" y="880"/>
                  </a:lnTo>
                  <a:lnTo>
                    <a:pt x="1058" y="880"/>
                  </a:lnTo>
                  <a:close/>
                  <a:moveTo>
                    <a:pt x="971" y="880"/>
                  </a:moveTo>
                  <a:lnTo>
                    <a:pt x="897" y="891"/>
                  </a:lnTo>
                  <a:lnTo>
                    <a:pt x="826" y="908"/>
                  </a:lnTo>
                  <a:lnTo>
                    <a:pt x="758" y="931"/>
                  </a:lnTo>
                  <a:lnTo>
                    <a:pt x="695" y="959"/>
                  </a:lnTo>
                  <a:lnTo>
                    <a:pt x="634" y="992"/>
                  </a:lnTo>
                  <a:lnTo>
                    <a:pt x="577" y="1031"/>
                  </a:lnTo>
                  <a:lnTo>
                    <a:pt x="525" y="1074"/>
                  </a:lnTo>
                  <a:lnTo>
                    <a:pt x="476" y="1119"/>
                  </a:lnTo>
                  <a:lnTo>
                    <a:pt x="432" y="1169"/>
                  </a:lnTo>
                  <a:lnTo>
                    <a:pt x="391" y="1221"/>
                  </a:lnTo>
                  <a:lnTo>
                    <a:pt x="355" y="1278"/>
                  </a:lnTo>
                  <a:lnTo>
                    <a:pt x="322" y="1335"/>
                  </a:lnTo>
                  <a:lnTo>
                    <a:pt x="293" y="1394"/>
                  </a:lnTo>
                  <a:lnTo>
                    <a:pt x="269" y="1455"/>
                  </a:lnTo>
                  <a:lnTo>
                    <a:pt x="248" y="1517"/>
                  </a:lnTo>
                  <a:lnTo>
                    <a:pt x="233" y="1579"/>
                  </a:lnTo>
                  <a:lnTo>
                    <a:pt x="222" y="1642"/>
                  </a:lnTo>
                  <a:lnTo>
                    <a:pt x="215" y="1704"/>
                  </a:lnTo>
                  <a:lnTo>
                    <a:pt x="212" y="1766"/>
                  </a:lnTo>
                  <a:lnTo>
                    <a:pt x="215" y="1824"/>
                  </a:lnTo>
                  <a:lnTo>
                    <a:pt x="223" y="1877"/>
                  </a:lnTo>
                  <a:lnTo>
                    <a:pt x="236" y="1925"/>
                  </a:lnTo>
                  <a:lnTo>
                    <a:pt x="251" y="1971"/>
                  </a:lnTo>
                  <a:lnTo>
                    <a:pt x="272" y="2011"/>
                  </a:lnTo>
                  <a:lnTo>
                    <a:pt x="295" y="2047"/>
                  </a:lnTo>
                  <a:lnTo>
                    <a:pt x="323" y="2078"/>
                  </a:lnTo>
                  <a:lnTo>
                    <a:pt x="352" y="2106"/>
                  </a:lnTo>
                  <a:lnTo>
                    <a:pt x="384" y="2131"/>
                  </a:lnTo>
                  <a:lnTo>
                    <a:pt x="418" y="2153"/>
                  </a:lnTo>
                  <a:lnTo>
                    <a:pt x="453" y="2170"/>
                  </a:lnTo>
                  <a:lnTo>
                    <a:pt x="490" y="2185"/>
                  </a:lnTo>
                  <a:lnTo>
                    <a:pt x="528" y="2196"/>
                  </a:lnTo>
                  <a:lnTo>
                    <a:pt x="565" y="2206"/>
                  </a:lnTo>
                  <a:lnTo>
                    <a:pt x="604" y="2211"/>
                  </a:lnTo>
                  <a:lnTo>
                    <a:pt x="641" y="2214"/>
                  </a:lnTo>
                  <a:lnTo>
                    <a:pt x="971" y="880"/>
                  </a:lnTo>
                  <a:close/>
                  <a:moveTo>
                    <a:pt x="1231" y="0"/>
                  </a:moveTo>
                  <a:lnTo>
                    <a:pt x="1244" y="1"/>
                  </a:lnTo>
                  <a:lnTo>
                    <a:pt x="1253" y="5"/>
                  </a:lnTo>
                  <a:lnTo>
                    <a:pt x="1260" y="12"/>
                  </a:lnTo>
                  <a:lnTo>
                    <a:pt x="1264" y="18"/>
                  </a:lnTo>
                  <a:lnTo>
                    <a:pt x="1266" y="24"/>
                  </a:lnTo>
                  <a:lnTo>
                    <a:pt x="1267" y="29"/>
                  </a:lnTo>
                  <a:lnTo>
                    <a:pt x="1267" y="30"/>
                  </a:lnTo>
                  <a:lnTo>
                    <a:pt x="1266" y="37"/>
                  </a:lnTo>
                  <a:lnTo>
                    <a:pt x="1263" y="47"/>
                  </a:lnTo>
                  <a:lnTo>
                    <a:pt x="1260" y="59"/>
                  </a:lnTo>
                  <a:lnTo>
                    <a:pt x="1257" y="70"/>
                  </a:lnTo>
                  <a:lnTo>
                    <a:pt x="1256" y="76"/>
                  </a:lnTo>
                  <a:lnTo>
                    <a:pt x="1256" y="76"/>
                  </a:lnTo>
                  <a:lnTo>
                    <a:pt x="1079" y="810"/>
                  </a:lnTo>
                  <a:lnTo>
                    <a:pt x="1151" y="818"/>
                  </a:lnTo>
                  <a:lnTo>
                    <a:pt x="1217" y="830"/>
                  </a:lnTo>
                  <a:lnTo>
                    <a:pt x="1279" y="847"/>
                  </a:lnTo>
                  <a:lnTo>
                    <a:pt x="1338" y="868"/>
                  </a:lnTo>
                  <a:lnTo>
                    <a:pt x="1390" y="892"/>
                  </a:lnTo>
                  <a:lnTo>
                    <a:pt x="1438" y="920"/>
                  </a:lnTo>
                  <a:lnTo>
                    <a:pt x="1483" y="951"/>
                  </a:lnTo>
                  <a:lnTo>
                    <a:pt x="1521" y="984"/>
                  </a:lnTo>
                  <a:lnTo>
                    <a:pt x="1557" y="1020"/>
                  </a:lnTo>
                  <a:lnTo>
                    <a:pt x="1588" y="1057"/>
                  </a:lnTo>
                  <a:lnTo>
                    <a:pt x="1615" y="1097"/>
                  </a:lnTo>
                  <a:lnTo>
                    <a:pt x="1637" y="1137"/>
                  </a:lnTo>
                  <a:lnTo>
                    <a:pt x="1657" y="1180"/>
                  </a:lnTo>
                  <a:lnTo>
                    <a:pt x="1672" y="1221"/>
                  </a:lnTo>
                  <a:lnTo>
                    <a:pt x="1684" y="1266"/>
                  </a:lnTo>
                  <a:lnTo>
                    <a:pt x="1693" y="1309"/>
                  </a:lnTo>
                  <a:lnTo>
                    <a:pt x="1698" y="1351"/>
                  </a:lnTo>
                  <a:lnTo>
                    <a:pt x="1700" y="1394"/>
                  </a:lnTo>
                  <a:lnTo>
                    <a:pt x="1694" y="1472"/>
                  </a:lnTo>
                  <a:lnTo>
                    <a:pt x="1680" y="1548"/>
                  </a:lnTo>
                  <a:lnTo>
                    <a:pt x="1658" y="1624"/>
                  </a:lnTo>
                  <a:lnTo>
                    <a:pt x="1626" y="1697"/>
                  </a:lnTo>
                  <a:lnTo>
                    <a:pt x="1588" y="1769"/>
                  </a:lnTo>
                  <a:lnTo>
                    <a:pt x="1542" y="1838"/>
                  </a:lnTo>
                  <a:lnTo>
                    <a:pt x="1490" y="1904"/>
                  </a:lnTo>
                  <a:lnTo>
                    <a:pt x="1432" y="1966"/>
                  </a:lnTo>
                  <a:lnTo>
                    <a:pt x="1367" y="2025"/>
                  </a:lnTo>
                  <a:lnTo>
                    <a:pt x="1297" y="2078"/>
                  </a:lnTo>
                  <a:lnTo>
                    <a:pt x="1223" y="2128"/>
                  </a:lnTo>
                  <a:lnTo>
                    <a:pt x="1144" y="2171"/>
                  </a:lnTo>
                  <a:lnTo>
                    <a:pt x="1062" y="2208"/>
                  </a:lnTo>
                  <a:lnTo>
                    <a:pt x="977" y="2239"/>
                  </a:lnTo>
                  <a:lnTo>
                    <a:pt x="888" y="2262"/>
                  </a:lnTo>
                  <a:lnTo>
                    <a:pt x="798" y="2277"/>
                  </a:lnTo>
                  <a:lnTo>
                    <a:pt x="707" y="2286"/>
                  </a:lnTo>
                  <a:lnTo>
                    <a:pt x="584" y="2764"/>
                  </a:lnTo>
                  <a:lnTo>
                    <a:pt x="580" y="2782"/>
                  </a:lnTo>
                  <a:lnTo>
                    <a:pt x="576" y="2803"/>
                  </a:lnTo>
                  <a:lnTo>
                    <a:pt x="570" y="2825"/>
                  </a:lnTo>
                  <a:lnTo>
                    <a:pt x="565" y="2846"/>
                  </a:lnTo>
                  <a:lnTo>
                    <a:pt x="559" y="2864"/>
                  </a:lnTo>
                  <a:lnTo>
                    <a:pt x="555" y="2880"/>
                  </a:lnTo>
                  <a:lnTo>
                    <a:pt x="551" y="2891"/>
                  </a:lnTo>
                  <a:lnTo>
                    <a:pt x="550" y="2897"/>
                  </a:lnTo>
                  <a:lnTo>
                    <a:pt x="540" y="2904"/>
                  </a:lnTo>
                  <a:lnTo>
                    <a:pt x="529" y="2906"/>
                  </a:lnTo>
                  <a:lnTo>
                    <a:pt x="514" y="2906"/>
                  </a:lnTo>
                  <a:lnTo>
                    <a:pt x="505" y="2906"/>
                  </a:lnTo>
                  <a:lnTo>
                    <a:pt x="497" y="2905"/>
                  </a:lnTo>
                  <a:lnTo>
                    <a:pt x="490" y="2902"/>
                  </a:lnTo>
                  <a:lnTo>
                    <a:pt x="483" y="2895"/>
                  </a:lnTo>
                  <a:lnTo>
                    <a:pt x="479" y="2886"/>
                  </a:lnTo>
                  <a:lnTo>
                    <a:pt x="478" y="2870"/>
                  </a:lnTo>
                  <a:lnTo>
                    <a:pt x="479" y="2864"/>
                  </a:lnTo>
                  <a:lnTo>
                    <a:pt x="482" y="2848"/>
                  </a:lnTo>
                  <a:lnTo>
                    <a:pt x="487" y="2826"/>
                  </a:lnTo>
                  <a:lnTo>
                    <a:pt x="494" y="2799"/>
                  </a:lnTo>
                  <a:lnTo>
                    <a:pt x="503" y="2764"/>
                  </a:lnTo>
                  <a:lnTo>
                    <a:pt x="512" y="2725"/>
                  </a:lnTo>
                  <a:lnTo>
                    <a:pt x="523" y="2682"/>
                  </a:lnTo>
                  <a:lnTo>
                    <a:pt x="536" y="2635"/>
                  </a:lnTo>
                  <a:lnTo>
                    <a:pt x="550" y="2586"/>
                  </a:lnTo>
                  <a:lnTo>
                    <a:pt x="573" y="2486"/>
                  </a:lnTo>
                  <a:lnTo>
                    <a:pt x="597" y="2385"/>
                  </a:lnTo>
                  <a:lnTo>
                    <a:pt x="620" y="2286"/>
                  </a:lnTo>
                  <a:lnTo>
                    <a:pt x="544" y="2277"/>
                  </a:lnTo>
                  <a:lnTo>
                    <a:pt x="472" y="2264"/>
                  </a:lnTo>
                  <a:lnTo>
                    <a:pt x="405" y="2244"/>
                  </a:lnTo>
                  <a:lnTo>
                    <a:pt x="342" y="2219"/>
                  </a:lnTo>
                  <a:lnTo>
                    <a:pt x="284" y="2190"/>
                  </a:lnTo>
                  <a:lnTo>
                    <a:pt x="232" y="2156"/>
                  </a:lnTo>
                  <a:lnTo>
                    <a:pt x="185" y="2119"/>
                  </a:lnTo>
                  <a:lnTo>
                    <a:pt x="142" y="2076"/>
                  </a:lnTo>
                  <a:lnTo>
                    <a:pt x="105" y="2030"/>
                  </a:lnTo>
                  <a:lnTo>
                    <a:pt x="73" y="1982"/>
                  </a:lnTo>
                  <a:lnTo>
                    <a:pt x="47" y="1931"/>
                  </a:lnTo>
                  <a:lnTo>
                    <a:pt x="26" y="1875"/>
                  </a:lnTo>
                  <a:lnTo>
                    <a:pt x="11" y="1819"/>
                  </a:lnTo>
                  <a:lnTo>
                    <a:pt x="2" y="1761"/>
                  </a:lnTo>
                  <a:lnTo>
                    <a:pt x="0" y="1700"/>
                  </a:lnTo>
                  <a:lnTo>
                    <a:pt x="4" y="1622"/>
                  </a:lnTo>
                  <a:lnTo>
                    <a:pt x="19" y="1545"/>
                  </a:lnTo>
                  <a:lnTo>
                    <a:pt x="41" y="1469"/>
                  </a:lnTo>
                  <a:lnTo>
                    <a:pt x="73" y="1394"/>
                  </a:lnTo>
                  <a:lnTo>
                    <a:pt x="111" y="1322"/>
                  </a:lnTo>
                  <a:lnTo>
                    <a:pt x="158" y="1253"/>
                  </a:lnTo>
                  <a:lnTo>
                    <a:pt x="211" y="1188"/>
                  </a:lnTo>
                  <a:lnTo>
                    <a:pt x="270" y="1126"/>
                  </a:lnTo>
                  <a:lnTo>
                    <a:pt x="335" y="1068"/>
                  </a:lnTo>
                  <a:lnTo>
                    <a:pt x="406" y="1014"/>
                  </a:lnTo>
                  <a:lnTo>
                    <a:pt x="481" y="966"/>
                  </a:lnTo>
                  <a:lnTo>
                    <a:pt x="559" y="923"/>
                  </a:lnTo>
                  <a:lnTo>
                    <a:pt x="641" y="886"/>
                  </a:lnTo>
                  <a:lnTo>
                    <a:pt x="725" y="855"/>
                  </a:lnTo>
                  <a:lnTo>
                    <a:pt x="812" y="833"/>
                  </a:lnTo>
                  <a:lnTo>
                    <a:pt x="902" y="816"/>
                  </a:lnTo>
                  <a:lnTo>
                    <a:pt x="992" y="810"/>
                  </a:lnTo>
                  <a:lnTo>
                    <a:pt x="1180" y="60"/>
                  </a:lnTo>
                  <a:lnTo>
                    <a:pt x="1187" y="38"/>
                  </a:lnTo>
                  <a:lnTo>
                    <a:pt x="1192" y="22"/>
                  </a:lnTo>
                  <a:lnTo>
                    <a:pt x="1198" y="11"/>
                  </a:lnTo>
                  <a:lnTo>
                    <a:pt x="1205" y="4"/>
                  </a:lnTo>
                  <a:lnTo>
                    <a:pt x="1216" y="1"/>
                  </a:lnTo>
                  <a:lnTo>
                    <a:pt x="12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3" name="Freeform 17"/>
            <p:cNvSpPr>
              <a:spLocks noEditPoints="1"/>
            </p:cNvSpPr>
            <p:nvPr/>
          </p:nvSpPr>
          <p:spPr bwMode="auto">
            <a:xfrm>
              <a:off x="2537" y="669"/>
              <a:ext cx="639" cy="726"/>
            </a:xfrm>
            <a:custGeom>
              <a:avLst/>
              <a:gdLst/>
              <a:ahLst/>
              <a:cxnLst>
                <a:cxn ang="0">
                  <a:pos x="852" y="75"/>
                </a:cxn>
                <a:cxn ang="0">
                  <a:pos x="720" y="151"/>
                </a:cxn>
                <a:cxn ang="0">
                  <a:pos x="490" y="734"/>
                </a:cxn>
                <a:cxn ang="0">
                  <a:pos x="486" y="777"/>
                </a:cxn>
                <a:cxn ang="0">
                  <a:pos x="508" y="843"/>
                </a:cxn>
                <a:cxn ang="0">
                  <a:pos x="570" y="927"/>
                </a:cxn>
                <a:cxn ang="0">
                  <a:pos x="687" y="968"/>
                </a:cxn>
                <a:cxn ang="0">
                  <a:pos x="855" y="898"/>
                </a:cxn>
                <a:cxn ang="0">
                  <a:pos x="978" y="744"/>
                </a:cxn>
                <a:cxn ang="0">
                  <a:pos x="1043" y="571"/>
                </a:cxn>
                <a:cxn ang="0">
                  <a:pos x="1084" y="387"/>
                </a:cxn>
                <a:cxn ang="0">
                  <a:pos x="1092" y="240"/>
                </a:cxn>
                <a:cxn ang="0">
                  <a:pos x="1045" y="115"/>
                </a:cxn>
                <a:cxn ang="0">
                  <a:pos x="954" y="64"/>
                </a:cxn>
                <a:cxn ang="0">
                  <a:pos x="416" y="4"/>
                </a:cxn>
                <a:cxn ang="0">
                  <a:pos x="515" y="36"/>
                </a:cxn>
                <a:cxn ang="0">
                  <a:pos x="595" y="124"/>
                </a:cxn>
                <a:cxn ang="0">
                  <a:pos x="701" y="79"/>
                </a:cxn>
                <a:cxn ang="0">
                  <a:pos x="879" y="4"/>
                </a:cxn>
                <a:cxn ang="0">
                  <a:pos x="1036" y="17"/>
                </a:cxn>
                <a:cxn ang="0">
                  <a:pos x="1164" y="90"/>
                </a:cxn>
                <a:cxn ang="0">
                  <a:pos x="1254" y="231"/>
                </a:cxn>
                <a:cxn ang="0">
                  <a:pos x="1273" y="455"/>
                </a:cxn>
                <a:cxn ang="0">
                  <a:pos x="1175" y="722"/>
                </a:cxn>
                <a:cxn ang="0">
                  <a:pos x="985" y="925"/>
                </a:cxn>
                <a:cxn ang="0">
                  <a:pos x="748" y="1024"/>
                </a:cxn>
                <a:cxn ang="0">
                  <a:pos x="581" y="1009"/>
                </a:cxn>
                <a:cxn ang="0">
                  <a:pos x="490" y="945"/>
                </a:cxn>
                <a:cxn ang="0">
                  <a:pos x="439" y="958"/>
                </a:cxn>
                <a:cxn ang="0">
                  <a:pos x="368" y="1237"/>
                </a:cxn>
                <a:cxn ang="0">
                  <a:pos x="346" y="1317"/>
                </a:cxn>
                <a:cxn ang="0">
                  <a:pos x="356" y="1360"/>
                </a:cxn>
                <a:cxn ang="0">
                  <a:pos x="432" y="1370"/>
                </a:cxn>
                <a:cxn ang="0">
                  <a:pos x="495" y="1374"/>
                </a:cxn>
                <a:cxn ang="0">
                  <a:pos x="513" y="1418"/>
                </a:cxn>
                <a:cxn ang="0">
                  <a:pos x="487" y="1450"/>
                </a:cxn>
                <a:cxn ang="0">
                  <a:pos x="350" y="1446"/>
                </a:cxn>
                <a:cxn ang="0">
                  <a:pos x="129" y="1446"/>
                </a:cxn>
                <a:cxn ang="0">
                  <a:pos x="16" y="1446"/>
                </a:cxn>
                <a:cxn ang="0">
                  <a:pos x="3" y="1402"/>
                </a:cxn>
                <a:cxn ang="0">
                  <a:pos x="36" y="1371"/>
                </a:cxn>
                <a:cxn ang="0">
                  <a:pos x="115" y="1366"/>
                </a:cxn>
                <a:cxn ang="0">
                  <a:pos x="162" y="1327"/>
                </a:cxn>
                <a:cxn ang="0">
                  <a:pos x="433" y="245"/>
                </a:cxn>
                <a:cxn ang="0">
                  <a:pos x="443" y="148"/>
                </a:cxn>
                <a:cxn ang="0">
                  <a:pos x="407" y="73"/>
                </a:cxn>
                <a:cxn ang="0">
                  <a:pos x="318" y="75"/>
                </a:cxn>
                <a:cxn ang="0">
                  <a:pos x="248" y="166"/>
                </a:cxn>
                <a:cxn ang="0">
                  <a:pos x="199" y="311"/>
                </a:cxn>
                <a:cxn ang="0">
                  <a:pos x="176" y="370"/>
                </a:cxn>
                <a:cxn ang="0">
                  <a:pos x="141" y="377"/>
                </a:cxn>
                <a:cxn ang="0">
                  <a:pos x="110" y="359"/>
                </a:cxn>
                <a:cxn ang="0">
                  <a:pos x="116" y="308"/>
                </a:cxn>
                <a:cxn ang="0">
                  <a:pos x="151" y="202"/>
                </a:cxn>
                <a:cxn ang="0">
                  <a:pos x="205" y="95"/>
                </a:cxn>
                <a:cxn ang="0">
                  <a:pos x="285" y="22"/>
                </a:cxn>
              </a:cxnLst>
              <a:rect l="0" t="0" r="r" b="b"/>
              <a:pathLst>
                <a:path w="1279" h="1451">
                  <a:moveTo>
                    <a:pt x="926" y="62"/>
                  </a:moveTo>
                  <a:lnTo>
                    <a:pt x="904" y="64"/>
                  </a:lnTo>
                  <a:lnTo>
                    <a:pt x="879" y="66"/>
                  </a:lnTo>
                  <a:lnTo>
                    <a:pt x="852" y="75"/>
                  </a:lnTo>
                  <a:lnTo>
                    <a:pt x="821" y="86"/>
                  </a:lnTo>
                  <a:lnTo>
                    <a:pt x="790" y="102"/>
                  </a:lnTo>
                  <a:lnTo>
                    <a:pt x="756" y="123"/>
                  </a:lnTo>
                  <a:lnTo>
                    <a:pt x="720" y="151"/>
                  </a:lnTo>
                  <a:lnTo>
                    <a:pt x="683" y="185"/>
                  </a:lnTo>
                  <a:lnTo>
                    <a:pt x="646" y="227"/>
                  </a:lnTo>
                  <a:lnTo>
                    <a:pt x="607" y="275"/>
                  </a:lnTo>
                  <a:lnTo>
                    <a:pt x="490" y="734"/>
                  </a:lnTo>
                  <a:lnTo>
                    <a:pt x="488" y="745"/>
                  </a:lnTo>
                  <a:lnTo>
                    <a:pt x="486" y="757"/>
                  </a:lnTo>
                  <a:lnTo>
                    <a:pt x="484" y="770"/>
                  </a:lnTo>
                  <a:lnTo>
                    <a:pt x="486" y="777"/>
                  </a:lnTo>
                  <a:lnTo>
                    <a:pt x="487" y="789"/>
                  </a:lnTo>
                  <a:lnTo>
                    <a:pt x="492" y="804"/>
                  </a:lnTo>
                  <a:lnTo>
                    <a:pt x="498" y="824"/>
                  </a:lnTo>
                  <a:lnTo>
                    <a:pt x="508" y="843"/>
                  </a:lnTo>
                  <a:lnTo>
                    <a:pt x="519" y="865"/>
                  </a:lnTo>
                  <a:lnTo>
                    <a:pt x="533" y="887"/>
                  </a:lnTo>
                  <a:lnTo>
                    <a:pt x="549" y="908"/>
                  </a:lnTo>
                  <a:lnTo>
                    <a:pt x="570" y="927"/>
                  </a:lnTo>
                  <a:lnTo>
                    <a:pt x="593" y="944"/>
                  </a:lnTo>
                  <a:lnTo>
                    <a:pt x="621" y="956"/>
                  </a:lnTo>
                  <a:lnTo>
                    <a:pt x="653" y="965"/>
                  </a:lnTo>
                  <a:lnTo>
                    <a:pt x="687" y="968"/>
                  </a:lnTo>
                  <a:lnTo>
                    <a:pt x="732" y="963"/>
                  </a:lnTo>
                  <a:lnTo>
                    <a:pt x="774" y="948"/>
                  </a:lnTo>
                  <a:lnTo>
                    <a:pt x="814" y="926"/>
                  </a:lnTo>
                  <a:lnTo>
                    <a:pt x="855" y="898"/>
                  </a:lnTo>
                  <a:lnTo>
                    <a:pt x="891" y="864"/>
                  </a:lnTo>
                  <a:lnTo>
                    <a:pt x="924" y="827"/>
                  </a:lnTo>
                  <a:lnTo>
                    <a:pt x="953" y="785"/>
                  </a:lnTo>
                  <a:lnTo>
                    <a:pt x="978" y="744"/>
                  </a:lnTo>
                  <a:lnTo>
                    <a:pt x="996" y="705"/>
                  </a:lnTo>
                  <a:lnTo>
                    <a:pt x="1012" y="663"/>
                  </a:lnTo>
                  <a:lnTo>
                    <a:pt x="1029" y="618"/>
                  </a:lnTo>
                  <a:lnTo>
                    <a:pt x="1043" y="571"/>
                  </a:lnTo>
                  <a:lnTo>
                    <a:pt x="1055" y="522"/>
                  </a:lnTo>
                  <a:lnTo>
                    <a:pt x="1067" y="475"/>
                  </a:lnTo>
                  <a:lnTo>
                    <a:pt x="1077" y="430"/>
                  </a:lnTo>
                  <a:lnTo>
                    <a:pt x="1084" y="387"/>
                  </a:lnTo>
                  <a:lnTo>
                    <a:pt x="1091" y="348"/>
                  </a:lnTo>
                  <a:lnTo>
                    <a:pt x="1094" y="314"/>
                  </a:lnTo>
                  <a:lnTo>
                    <a:pt x="1095" y="286"/>
                  </a:lnTo>
                  <a:lnTo>
                    <a:pt x="1092" y="240"/>
                  </a:lnTo>
                  <a:lnTo>
                    <a:pt x="1087" y="202"/>
                  </a:lnTo>
                  <a:lnTo>
                    <a:pt x="1076" y="167"/>
                  </a:lnTo>
                  <a:lnTo>
                    <a:pt x="1062" y="138"/>
                  </a:lnTo>
                  <a:lnTo>
                    <a:pt x="1045" y="115"/>
                  </a:lnTo>
                  <a:lnTo>
                    <a:pt x="1026" y="95"/>
                  </a:lnTo>
                  <a:lnTo>
                    <a:pt x="1004" y="80"/>
                  </a:lnTo>
                  <a:lnTo>
                    <a:pt x="980" y="70"/>
                  </a:lnTo>
                  <a:lnTo>
                    <a:pt x="954" y="64"/>
                  </a:lnTo>
                  <a:lnTo>
                    <a:pt x="926" y="62"/>
                  </a:lnTo>
                  <a:close/>
                  <a:moveTo>
                    <a:pt x="372" y="0"/>
                  </a:moveTo>
                  <a:lnTo>
                    <a:pt x="393" y="1"/>
                  </a:lnTo>
                  <a:lnTo>
                    <a:pt x="416" y="4"/>
                  </a:lnTo>
                  <a:lnTo>
                    <a:pt x="440" y="8"/>
                  </a:lnTo>
                  <a:lnTo>
                    <a:pt x="465" y="15"/>
                  </a:lnTo>
                  <a:lnTo>
                    <a:pt x="491" y="23"/>
                  </a:lnTo>
                  <a:lnTo>
                    <a:pt x="515" y="36"/>
                  </a:lnTo>
                  <a:lnTo>
                    <a:pt x="538" y="53"/>
                  </a:lnTo>
                  <a:lnTo>
                    <a:pt x="560" y="72"/>
                  </a:lnTo>
                  <a:lnTo>
                    <a:pt x="580" y="97"/>
                  </a:lnTo>
                  <a:lnTo>
                    <a:pt x="595" y="124"/>
                  </a:lnTo>
                  <a:lnTo>
                    <a:pt x="607" y="159"/>
                  </a:lnTo>
                  <a:lnTo>
                    <a:pt x="633" y="133"/>
                  </a:lnTo>
                  <a:lnTo>
                    <a:pt x="665" y="106"/>
                  </a:lnTo>
                  <a:lnTo>
                    <a:pt x="701" y="79"/>
                  </a:lnTo>
                  <a:lnTo>
                    <a:pt x="741" y="54"/>
                  </a:lnTo>
                  <a:lnTo>
                    <a:pt x="784" y="33"/>
                  </a:lnTo>
                  <a:lnTo>
                    <a:pt x="831" y="15"/>
                  </a:lnTo>
                  <a:lnTo>
                    <a:pt x="879" y="4"/>
                  </a:lnTo>
                  <a:lnTo>
                    <a:pt x="932" y="0"/>
                  </a:lnTo>
                  <a:lnTo>
                    <a:pt x="967" y="3"/>
                  </a:lnTo>
                  <a:lnTo>
                    <a:pt x="1001" y="7"/>
                  </a:lnTo>
                  <a:lnTo>
                    <a:pt x="1036" y="17"/>
                  </a:lnTo>
                  <a:lnTo>
                    <a:pt x="1070" y="29"/>
                  </a:lnTo>
                  <a:lnTo>
                    <a:pt x="1103" y="46"/>
                  </a:lnTo>
                  <a:lnTo>
                    <a:pt x="1135" y="66"/>
                  </a:lnTo>
                  <a:lnTo>
                    <a:pt x="1164" y="90"/>
                  </a:lnTo>
                  <a:lnTo>
                    <a:pt x="1192" y="119"/>
                  </a:lnTo>
                  <a:lnTo>
                    <a:pt x="1217" y="152"/>
                  </a:lnTo>
                  <a:lnTo>
                    <a:pt x="1237" y="189"/>
                  </a:lnTo>
                  <a:lnTo>
                    <a:pt x="1254" y="231"/>
                  </a:lnTo>
                  <a:lnTo>
                    <a:pt x="1268" y="276"/>
                  </a:lnTo>
                  <a:lnTo>
                    <a:pt x="1276" y="328"/>
                  </a:lnTo>
                  <a:lnTo>
                    <a:pt x="1279" y="383"/>
                  </a:lnTo>
                  <a:lnTo>
                    <a:pt x="1273" y="455"/>
                  </a:lnTo>
                  <a:lnTo>
                    <a:pt x="1261" y="525"/>
                  </a:lnTo>
                  <a:lnTo>
                    <a:pt x="1239" y="594"/>
                  </a:lnTo>
                  <a:lnTo>
                    <a:pt x="1210" y="659"/>
                  </a:lnTo>
                  <a:lnTo>
                    <a:pt x="1175" y="722"/>
                  </a:lnTo>
                  <a:lnTo>
                    <a:pt x="1134" y="780"/>
                  </a:lnTo>
                  <a:lnTo>
                    <a:pt x="1088" y="833"/>
                  </a:lnTo>
                  <a:lnTo>
                    <a:pt x="1038" y="882"/>
                  </a:lnTo>
                  <a:lnTo>
                    <a:pt x="985" y="925"/>
                  </a:lnTo>
                  <a:lnTo>
                    <a:pt x="928" y="961"/>
                  </a:lnTo>
                  <a:lnTo>
                    <a:pt x="868" y="990"/>
                  </a:lnTo>
                  <a:lnTo>
                    <a:pt x="809" y="1010"/>
                  </a:lnTo>
                  <a:lnTo>
                    <a:pt x="748" y="1024"/>
                  </a:lnTo>
                  <a:lnTo>
                    <a:pt x="687" y="1028"/>
                  </a:lnTo>
                  <a:lnTo>
                    <a:pt x="649" y="1026"/>
                  </a:lnTo>
                  <a:lnTo>
                    <a:pt x="613" y="1020"/>
                  </a:lnTo>
                  <a:lnTo>
                    <a:pt x="581" y="1009"/>
                  </a:lnTo>
                  <a:lnTo>
                    <a:pt x="553" y="995"/>
                  </a:lnTo>
                  <a:lnTo>
                    <a:pt x="528" y="980"/>
                  </a:lnTo>
                  <a:lnTo>
                    <a:pt x="508" y="963"/>
                  </a:lnTo>
                  <a:lnTo>
                    <a:pt x="490" y="945"/>
                  </a:lnTo>
                  <a:lnTo>
                    <a:pt x="474" y="927"/>
                  </a:lnTo>
                  <a:lnTo>
                    <a:pt x="463" y="911"/>
                  </a:lnTo>
                  <a:lnTo>
                    <a:pt x="454" y="897"/>
                  </a:lnTo>
                  <a:lnTo>
                    <a:pt x="439" y="958"/>
                  </a:lnTo>
                  <a:lnTo>
                    <a:pt x="421" y="1023"/>
                  </a:lnTo>
                  <a:lnTo>
                    <a:pt x="404" y="1092"/>
                  </a:lnTo>
                  <a:lnTo>
                    <a:pt x="386" y="1164"/>
                  </a:lnTo>
                  <a:lnTo>
                    <a:pt x="368" y="1237"/>
                  </a:lnTo>
                  <a:lnTo>
                    <a:pt x="362" y="1256"/>
                  </a:lnTo>
                  <a:lnTo>
                    <a:pt x="356" y="1277"/>
                  </a:lnTo>
                  <a:lnTo>
                    <a:pt x="350" y="1299"/>
                  </a:lnTo>
                  <a:lnTo>
                    <a:pt x="346" y="1317"/>
                  </a:lnTo>
                  <a:lnTo>
                    <a:pt x="343" y="1334"/>
                  </a:lnTo>
                  <a:lnTo>
                    <a:pt x="342" y="1345"/>
                  </a:lnTo>
                  <a:lnTo>
                    <a:pt x="345" y="1353"/>
                  </a:lnTo>
                  <a:lnTo>
                    <a:pt x="356" y="1360"/>
                  </a:lnTo>
                  <a:lnTo>
                    <a:pt x="369" y="1366"/>
                  </a:lnTo>
                  <a:lnTo>
                    <a:pt x="389" y="1368"/>
                  </a:lnTo>
                  <a:lnTo>
                    <a:pt x="409" y="1370"/>
                  </a:lnTo>
                  <a:lnTo>
                    <a:pt x="432" y="1370"/>
                  </a:lnTo>
                  <a:lnTo>
                    <a:pt x="454" y="1370"/>
                  </a:lnTo>
                  <a:lnTo>
                    <a:pt x="469" y="1370"/>
                  </a:lnTo>
                  <a:lnTo>
                    <a:pt x="483" y="1371"/>
                  </a:lnTo>
                  <a:lnTo>
                    <a:pt x="495" y="1374"/>
                  </a:lnTo>
                  <a:lnTo>
                    <a:pt x="506" y="1379"/>
                  </a:lnTo>
                  <a:lnTo>
                    <a:pt x="513" y="1388"/>
                  </a:lnTo>
                  <a:lnTo>
                    <a:pt x="515" y="1400"/>
                  </a:lnTo>
                  <a:lnTo>
                    <a:pt x="513" y="1418"/>
                  </a:lnTo>
                  <a:lnTo>
                    <a:pt x="509" y="1431"/>
                  </a:lnTo>
                  <a:lnTo>
                    <a:pt x="503" y="1440"/>
                  </a:lnTo>
                  <a:lnTo>
                    <a:pt x="495" y="1446"/>
                  </a:lnTo>
                  <a:lnTo>
                    <a:pt x="487" y="1450"/>
                  </a:lnTo>
                  <a:lnTo>
                    <a:pt x="479" y="1451"/>
                  </a:lnTo>
                  <a:lnTo>
                    <a:pt x="469" y="1451"/>
                  </a:lnTo>
                  <a:lnTo>
                    <a:pt x="411" y="1450"/>
                  </a:lnTo>
                  <a:lnTo>
                    <a:pt x="350" y="1446"/>
                  </a:lnTo>
                  <a:lnTo>
                    <a:pt x="289" y="1443"/>
                  </a:lnTo>
                  <a:lnTo>
                    <a:pt x="230" y="1442"/>
                  </a:lnTo>
                  <a:lnTo>
                    <a:pt x="180" y="1443"/>
                  </a:lnTo>
                  <a:lnTo>
                    <a:pt x="129" y="1446"/>
                  </a:lnTo>
                  <a:lnTo>
                    <a:pt x="79" y="1450"/>
                  </a:lnTo>
                  <a:lnTo>
                    <a:pt x="31" y="1451"/>
                  </a:lnTo>
                  <a:lnTo>
                    <a:pt x="24" y="1450"/>
                  </a:lnTo>
                  <a:lnTo>
                    <a:pt x="16" y="1446"/>
                  </a:lnTo>
                  <a:lnTo>
                    <a:pt x="9" y="1440"/>
                  </a:lnTo>
                  <a:lnTo>
                    <a:pt x="3" y="1432"/>
                  </a:lnTo>
                  <a:lnTo>
                    <a:pt x="0" y="1421"/>
                  </a:lnTo>
                  <a:lnTo>
                    <a:pt x="3" y="1402"/>
                  </a:lnTo>
                  <a:lnTo>
                    <a:pt x="7" y="1389"/>
                  </a:lnTo>
                  <a:lnTo>
                    <a:pt x="16" y="1379"/>
                  </a:lnTo>
                  <a:lnTo>
                    <a:pt x="25" y="1374"/>
                  </a:lnTo>
                  <a:lnTo>
                    <a:pt x="36" y="1371"/>
                  </a:lnTo>
                  <a:lnTo>
                    <a:pt x="49" y="1370"/>
                  </a:lnTo>
                  <a:lnTo>
                    <a:pt x="61" y="1370"/>
                  </a:lnTo>
                  <a:lnTo>
                    <a:pt x="92" y="1368"/>
                  </a:lnTo>
                  <a:lnTo>
                    <a:pt x="115" y="1366"/>
                  </a:lnTo>
                  <a:lnTo>
                    <a:pt x="133" y="1360"/>
                  </a:lnTo>
                  <a:lnTo>
                    <a:pt x="147" y="1352"/>
                  </a:lnTo>
                  <a:lnTo>
                    <a:pt x="155" y="1341"/>
                  </a:lnTo>
                  <a:lnTo>
                    <a:pt x="162" y="1327"/>
                  </a:lnTo>
                  <a:lnTo>
                    <a:pt x="169" y="1309"/>
                  </a:lnTo>
                  <a:lnTo>
                    <a:pt x="175" y="1288"/>
                  </a:lnTo>
                  <a:lnTo>
                    <a:pt x="175" y="1288"/>
                  </a:lnTo>
                  <a:lnTo>
                    <a:pt x="433" y="245"/>
                  </a:lnTo>
                  <a:lnTo>
                    <a:pt x="439" y="225"/>
                  </a:lnTo>
                  <a:lnTo>
                    <a:pt x="443" y="200"/>
                  </a:lnTo>
                  <a:lnTo>
                    <a:pt x="444" y="174"/>
                  </a:lnTo>
                  <a:lnTo>
                    <a:pt x="443" y="148"/>
                  </a:lnTo>
                  <a:lnTo>
                    <a:pt x="439" y="124"/>
                  </a:lnTo>
                  <a:lnTo>
                    <a:pt x="432" y="104"/>
                  </a:lnTo>
                  <a:lnTo>
                    <a:pt x="421" y="87"/>
                  </a:lnTo>
                  <a:lnTo>
                    <a:pt x="407" y="73"/>
                  </a:lnTo>
                  <a:lnTo>
                    <a:pt x="389" y="65"/>
                  </a:lnTo>
                  <a:lnTo>
                    <a:pt x="368" y="62"/>
                  </a:lnTo>
                  <a:lnTo>
                    <a:pt x="342" y="65"/>
                  </a:lnTo>
                  <a:lnTo>
                    <a:pt x="318" y="75"/>
                  </a:lnTo>
                  <a:lnTo>
                    <a:pt x="298" y="91"/>
                  </a:lnTo>
                  <a:lnTo>
                    <a:pt x="278" y="112"/>
                  </a:lnTo>
                  <a:lnTo>
                    <a:pt x="262" y="137"/>
                  </a:lnTo>
                  <a:lnTo>
                    <a:pt x="248" y="166"/>
                  </a:lnTo>
                  <a:lnTo>
                    <a:pt x="234" y="199"/>
                  </a:lnTo>
                  <a:lnTo>
                    <a:pt x="222" y="235"/>
                  </a:lnTo>
                  <a:lnTo>
                    <a:pt x="210" y="272"/>
                  </a:lnTo>
                  <a:lnTo>
                    <a:pt x="199" y="311"/>
                  </a:lnTo>
                  <a:lnTo>
                    <a:pt x="194" y="334"/>
                  </a:lnTo>
                  <a:lnTo>
                    <a:pt x="188" y="351"/>
                  </a:lnTo>
                  <a:lnTo>
                    <a:pt x="183" y="362"/>
                  </a:lnTo>
                  <a:lnTo>
                    <a:pt x="176" y="370"/>
                  </a:lnTo>
                  <a:lnTo>
                    <a:pt x="169" y="375"/>
                  </a:lnTo>
                  <a:lnTo>
                    <a:pt x="159" y="377"/>
                  </a:lnTo>
                  <a:lnTo>
                    <a:pt x="148" y="377"/>
                  </a:lnTo>
                  <a:lnTo>
                    <a:pt x="141" y="377"/>
                  </a:lnTo>
                  <a:lnTo>
                    <a:pt x="133" y="376"/>
                  </a:lnTo>
                  <a:lnTo>
                    <a:pt x="125" y="373"/>
                  </a:lnTo>
                  <a:lnTo>
                    <a:pt x="116" y="368"/>
                  </a:lnTo>
                  <a:lnTo>
                    <a:pt x="110" y="359"/>
                  </a:lnTo>
                  <a:lnTo>
                    <a:pt x="108" y="347"/>
                  </a:lnTo>
                  <a:lnTo>
                    <a:pt x="108" y="340"/>
                  </a:lnTo>
                  <a:lnTo>
                    <a:pt x="112" y="326"/>
                  </a:lnTo>
                  <a:lnTo>
                    <a:pt x="116" y="308"/>
                  </a:lnTo>
                  <a:lnTo>
                    <a:pt x="123" y="285"/>
                  </a:lnTo>
                  <a:lnTo>
                    <a:pt x="132" y="258"/>
                  </a:lnTo>
                  <a:lnTo>
                    <a:pt x="140" y="231"/>
                  </a:lnTo>
                  <a:lnTo>
                    <a:pt x="151" y="202"/>
                  </a:lnTo>
                  <a:lnTo>
                    <a:pt x="163" y="171"/>
                  </a:lnTo>
                  <a:lnTo>
                    <a:pt x="176" y="144"/>
                  </a:lnTo>
                  <a:lnTo>
                    <a:pt x="190" y="117"/>
                  </a:lnTo>
                  <a:lnTo>
                    <a:pt x="205" y="95"/>
                  </a:lnTo>
                  <a:lnTo>
                    <a:pt x="222" y="73"/>
                  </a:lnTo>
                  <a:lnTo>
                    <a:pt x="241" y="54"/>
                  </a:lnTo>
                  <a:lnTo>
                    <a:pt x="262" y="36"/>
                  </a:lnTo>
                  <a:lnTo>
                    <a:pt x="285" y="22"/>
                  </a:lnTo>
                  <a:lnTo>
                    <a:pt x="311" y="10"/>
                  </a:lnTo>
                  <a:lnTo>
                    <a:pt x="340" y="3"/>
                  </a:lnTo>
                  <a:lnTo>
                    <a:pt x="37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4" name="Freeform 18"/>
            <p:cNvSpPr>
              <a:spLocks/>
            </p:cNvSpPr>
            <p:nvPr/>
          </p:nvSpPr>
          <p:spPr bwMode="auto">
            <a:xfrm>
              <a:off x="3275" y="800"/>
              <a:ext cx="398" cy="530"/>
            </a:xfrm>
            <a:custGeom>
              <a:avLst/>
              <a:gdLst/>
              <a:ahLst/>
              <a:cxnLst>
                <a:cxn ang="0">
                  <a:pos x="424" y="2"/>
                </a:cxn>
                <a:cxn ang="0">
                  <a:pos x="522" y="18"/>
                </a:cxn>
                <a:cxn ang="0">
                  <a:pos x="611" y="48"/>
                </a:cxn>
                <a:cxn ang="0">
                  <a:pos x="687" y="94"/>
                </a:cxn>
                <a:cxn ang="0">
                  <a:pos x="744" y="154"/>
                </a:cxn>
                <a:cxn ang="0">
                  <a:pos x="781" y="228"/>
                </a:cxn>
                <a:cxn ang="0">
                  <a:pos x="795" y="316"/>
                </a:cxn>
                <a:cxn ang="0">
                  <a:pos x="781" y="400"/>
                </a:cxn>
                <a:cxn ang="0">
                  <a:pos x="746" y="472"/>
                </a:cxn>
                <a:cxn ang="0">
                  <a:pos x="694" y="536"/>
                </a:cxn>
                <a:cxn ang="0">
                  <a:pos x="627" y="594"/>
                </a:cxn>
                <a:cxn ang="0">
                  <a:pos x="553" y="649"/>
                </a:cxn>
                <a:cxn ang="0">
                  <a:pos x="464" y="710"/>
                </a:cxn>
                <a:cxn ang="0">
                  <a:pos x="358" y="786"/>
                </a:cxn>
                <a:cxn ang="0">
                  <a:pos x="247" y="866"/>
                </a:cxn>
                <a:cxn ang="0">
                  <a:pos x="509" y="906"/>
                </a:cxn>
                <a:cxn ang="0">
                  <a:pos x="539" y="906"/>
                </a:cxn>
                <a:cxn ang="0">
                  <a:pos x="586" y="905"/>
                </a:cxn>
                <a:cxn ang="0">
                  <a:pos x="634" y="902"/>
                </a:cxn>
                <a:cxn ang="0">
                  <a:pos x="670" y="898"/>
                </a:cxn>
                <a:cxn ang="0">
                  <a:pos x="688" y="884"/>
                </a:cxn>
                <a:cxn ang="0">
                  <a:pos x="706" y="843"/>
                </a:cxn>
                <a:cxn ang="0">
                  <a:pos x="719" y="792"/>
                </a:cxn>
                <a:cxn ang="0">
                  <a:pos x="723" y="753"/>
                </a:cxn>
                <a:cxn ang="0">
                  <a:pos x="795" y="753"/>
                </a:cxn>
                <a:cxn ang="0">
                  <a:pos x="0" y="1058"/>
                </a:cxn>
                <a:cxn ang="0">
                  <a:pos x="0" y="1003"/>
                </a:cxn>
                <a:cxn ang="0">
                  <a:pos x="7" y="993"/>
                </a:cxn>
                <a:cxn ang="0">
                  <a:pos x="408" y="656"/>
                </a:cxn>
                <a:cxn ang="0">
                  <a:pos x="484" y="586"/>
                </a:cxn>
                <a:cxn ang="0">
                  <a:pos x="547" y="514"/>
                </a:cxn>
                <a:cxn ang="0">
                  <a:pos x="593" y="439"/>
                </a:cxn>
                <a:cxn ang="0">
                  <a:pos x="618" y="359"/>
                </a:cxn>
                <a:cxn ang="0">
                  <a:pos x="618" y="275"/>
                </a:cxn>
                <a:cxn ang="0">
                  <a:pos x="594" y="201"/>
                </a:cxn>
                <a:cxn ang="0">
                  <a:pos x="551" y="143"/>
                </a:cxn>
                <a:cxn ang="0">
                  <a:pos x="492" y="101"/>
                </a:cxn>
                <a:cxn ang="0">
                  <a:pos x="419" y="74"/>
                </a:cxn>
                <a:cxn ang="0">
                  <a:pos x="336" y="66"/>
                </a:cxn>
                <a:cxn ang="0">
                  <a:pos x="236" y="81"/>
                </a:cxn>
                <a:cxn ang="0">
                  <a:pos x="152" y="124"/>
                </a:cxn>
                <a:cxn ang="0">
                  <a:pos x="93" y="188"/>
                </a:cxn>
                <a:cxn ang="0">
                  <a:pos x="133" y="199"/>
                </a:cxn>
                <a:cxn ang="0">
                  <a:pos x="163" y="222"/>
                </a:cxn>
                <a:cxn ang="0">
                  <a:pos x="181" y="257"/>
                </a:cxn>
                <a:cxn ang="0">
                  <a:pos x="181" y="306"/>
                </a:cxn>
                <a:cxn ang="0">
                  <a:pos x="160" y="345"/>
                </a:cxn>
                <a:cxn ang="0">
                  <a:pos x="129" y="369"/>
                </a:cxn>
                <a:cxn ang="0">
                  <a:pos x="93" y="377"/>
                </a:cxn>
                <a:cxn ang="0">
                  <a:pos x="70" y="374"/>
                </a:cxn>
                <a:cxn ang="0">
                  <a:pos x="43" y="363"/>
                </a:cxn>
                <a:cxn ang="0">
                  <a:pos x="18" y="341"/>
                </a:cxn>
                <a:cxn ang="0">
                  <a:pos x="3" y="305"/>
                </a:cxn>
                <a:cxn ang="0">
                  <a:pos x="4" y="237"/>
                </a:cxn>
                <a:cxn ang="0">
                  <a:pos x="33" y="160"/>
                </a:cxn>
                <a:cxn ang="0">
                  <a:pos x="88" y="95"/>
                </a:cxn>
                <a:cxn ang="0">
                  <a:pos x="166" y="44"/>
                </a:cxn>
                <a:cxn ang="0">
                  <a:pos x="261" y="11"/>
                </a:cxn>
                <a:cxn ang="0">
                  <a:pos x="372" y="0"/>
                </a:cxn>
              </a:cxnLst>
              <a:rect l="0" t="0" r="r" b="b"/>
              <a:pathLst>
                <a:path w="795" h="1058">
                  <a:moveTo>
                    <a:pt x="372" y="0"/>
                  </a:moveTo>
                  <a:lnTo>
                    <a:pt x="424" y="2"/>
                  </a:lnTo>
                  <a:lnTo>
                    <a:pt x="474" y="8"/>
                  </a:lnTo>
                  <a:lnTo>
                    <a:pt x="522" y="18"/>
                  </a:lnTo>
                  <a:lnTo>
                    <a:pt x="568" y="31"/>
                  </a:lnTo>
                  <a:lnTo>
                    <a:pt x="611" y="48"/>
                  </a:lnTo>
                  <a:lnTo>
                    <a:pt x="651" y="69"/>
                  </a:lnTo>
                  <a:lnTo>
                    <a:pt x="687" y="94"/>
                  </a:lnTo>
                  <a:lnTo>
                    <a:pt x="717" y="123"/>
                  </a:lnTo>
                  <a:lnTo>
                    <a:pt x="744" y="154"/>
                  </a:lnTo>
                  <a:lnTo>
                    <a:pt x="766" y="189"/>
                  </a:lnTo>
                  <a:lnTo>
                    <a:pt x="781" y="228"/>
                  </a:lnTo>
                  <a:lnTo>
                    <a:pt x="791" y="271"/>
                  </a:lnTo>
                  <a:lnTo>
                    <a:pt x="795" y="316"/>
                  </a:lnTo>
                  <a:lnTo>
                    <a:pt x="791" y="359"/>
                  </a:lnTo>
                  <a:lnTo>
                    <a:pt x="781" y="400"/>
                  </a:lnTo>
                  <a:lnTo>
                    <a:pt x="766" y="438"/>
                  </a:lnTo>
                  <a:lnTo>
                    <a:pt x="746" y="472"/>
                  </a:lnTo>
                  <a:lnTo>
                    <a:pt x="721" y="506"/>
                  </a:lnTo>
                  <a:lnTo>
                    <a:pt x="694" y="536"/>
                  </a:lnTo>
                  <a:lnTo>
                    <a:pt x="662" y="565"/>
                  </a:lnTo>
                  <a:lnTo>
                    <a:pt x="627" y="594"/>
                  </a:lnTo>
                  <a:lnTo>
                    <a:pt x="592" y="622"/>
                  </a:lnTo>
                  <a:lnTo>
                    <a:pt x="553" y="649"/>
                  </a:lnTo>
                  <a:lnTo>
                    <a:pt x="514" y="677"/>
                  </a:lnTo>
                  <a:lnTo>
                    <a:pt x="464" y="710"/>
                  </a:lnTo>
                  <a:lnTo>
                    <a:pt x="412" y="746"/>
                  </a:lnTo>
                  <a:lnTo>
                    <a:pt x="358" y="786"/>
                  </a:lnTo>
                  <a:lnTo>
                    <a:pt x="303" y="826"/>
                  </a:lnTo>
                  <a:lnTo>
                    <a:pt x="247" y="866"/>
                  </a:lnTo>
                  <a:lnTo>
                    <a:pt x="193" y="906"/>
                  </a:lnTo>
                  <a:lnTo>
                    <a:pt x="509" y="906"/>
                  </a:lnTo>
                  <a:lnTo>
                    <a:pt x="521" y="906"/>
                  </a:lnTo>
                  <a:lnTo>
                    <a:pt x="539" y="906"/>
                  </a:lnTo>
                  <a:lnTo>
                    <a:pt x="563" y="905"/>
                  </a:lnTo>
                  <a:lnTo>
                    <a:pt x="586" y="905"/>
                  </a:lnTo>
                  <a:lnTo>
                    <a:pt x="611" y="904"/>
                  </a:lnTo>
                  <a:lnTo>
                    <a:pt x="634" y="902"/>
                  </a:lnTo>
                  <a:lnTo>
                    <a:pt x="655" y="901"/>
                  </a:lnTo>
                  <a:lnTo>
                    <a:pt x="670" y="898"/>
                  </a:lnTo>
                  <a:lnTo>
                    <a:pt x="677" y="895"/>
                  </a:lnTo>
                  <a:lnTo>
                    <a:pt x="688" y="884"/>
                  </a:lnTo>
                  <a:lnTo>
                    <a:pt x="698" y="866"/>
                  </a:lnTo>
                  <a:lnTo>
                    <a:pt x="706" y="843"/>
                  </a:lnTo>
                  <a:lnTo>
                    <a:pt x="713" y="818"/>
                  </a:lnTo>
                  <a:lnTo>
                    <a:pt x="719" y="792"/>
                  </a:lnTo>
                  <a:lnTo>
                    <a:pt x="721" y="770"/>
                  </a:lnTo>
                  <a:lnTo>
                    <a:pt x="723" y="753"/>
                  </a:lnTo>
                  <a:lnTo>
                    <a:pt x="795" y="753"/>
                  </a:lnTo>
                  <a:lnTo>
                    <a:pt x="795" y="753"/>
                  </a:lnTo>
                  <a:lnTo>
                    <a:pt x="738" y="1058"/>
                  </a:lnTo>
                  <a:lnTo>
                    <a:pt x="0" y="1058"/>
                  </a:lnTo>
                  <a:lnTo>
                    <a:pt x="0" y="1013"/>
                  </a:lnTo>
                  <a:lnTo>
                    <a:pt x="0" y="1003"/>
                  </a:lnTo>
                  <a:lnTo>
                    <a:pt x="3" y="998"/>
                  </a:lnTo>
                  <a:lnTo>
                    <a:pt x="7" y="993"/>
                  </a:lnTo>
                  <a:lnTo>
                    <a:pt x="15" y="988"/>
                  </a:lnTo>
                  <a:lnTo>
                    <a:pt x="408" y="656"/>
                  </a:lnTo>
                  <a:lnTo>
                    <a:pt x="448" y="620"/>
                  </a:lnTo>
                  <a:lnTo>
                    <a:pt x="484" y="586"/>
                  </a:lnTo>
                  <a:lnTo>
                    <a:pt x="517" y="550"/>
                  </a:lnTo>
                  <a:lnTo>
                    <a:pt x="547" y="514"/>
                  </a:lnTo>
                  <a:lnTo>
                    <a:pt x="572" y="476"/>
                  </a:lnTo>
                  <a:lnTo>
                    <a:pt x="593" y="439"/>
                  </a:lnTo>
                  <a:lnTo>
                    <a:pt x="608" y="399"/>
                  </a:lnTo>
                  <a:lnTo>
                    <a:pt x="618" y="359"/>
                  </a:lnTo>
                  <a:lnTo>
                    <a:pt x="622" y="316"/>
                  </a:lnTo>
                  <a:lnTo>
                    <a:pt x="618" y="275"/>
                  </a:lnTo>
                  <a:lnTo>
                    <a:pt x="610" y="236"/>
                  </a:lnTo>
                  <a:lnTo>
                    <a:pt x="594" y="201"/>
                  </a:lnTo>
                  <a:lnTo>
                    <a:pt x="575" y="171"/>
                  </a:lnTo>
                  <a:lnTo>
                    <a:pt x="551" y="143"/>
                  </a:lnTo>
                  <a:lnTo>
                    <a:pt x="524" y="120"/>
                  </a:lnTo>
                  <a:lnTo>
                    <a:pt x="492" y="101"/>
                  </a:lnTo>
                  <a:lnTo>
                    <a:pt x="456" y="85"/>
                  </a:lnTo>
                  <a:lnTo>
                    <a:pt x="419" y="74"/>
                  </a:lnTo>
                  <a:lnTo>
                    <a:pt x="379" y="69"/>
                  </a:lnTo>
                  <a:lnTo>
                    <a:pt x="336" y="66"/>
                  </a:lnTo>
                  <a:lnTo>
                    <a:pt x="285" y="70"/>
                  </a:lnTo>
                  <a:lnTo>
                    <a:pt x="236" y="81"/>
                  </a:lnTo>
                  <a:lnTo>
                    <a:pt x="191" y="101"/>
                  </a:lnTo>
                  <a:lnTo>
                    <a:pt x="152" y="124"/>
                  </a:lnTo>
                  <a:lnTo>
                    <a:pt x="119" y="154"/>
                  </a:lnTo>
                  <a:lnTo>
                    <a:pt x="93" y="188"/>
                  </a:lnTo>
                  <a:lnTo>
                    <a:pt x="113" y="192"/>
                  </a:lnTo>
                  <a:lnTo>
                    <a:pt x="133" y="199"/>
                  </a:lnTo>
                  <a:lnTo>
                    <a:pt x="149" y="208"/>
                  </a:lnTo>
                  <a:lnTo>
                    <a:pt x="163" y="222"/>
                  </a:lnTo>
                  <a:lnTo>
                    <a:pt x="174" y="237"/>
                  </a:lnTo>
                  <a:lnTo>
                    <a:pt x="181" y="257"/>
                  </a:lnTo>
                  <a:lnTo>
                    <a:pt x="184" y="280"/>
                  </a:lnTo>
                  <a:lnTo>
                    <a:pt x="181" y="306"/>
                  </a:lnTo>
                  <a:lnTo>
                    <a:pt x="173" y="327"/>
                  </a:lnTo>
                  <a:lnTo>
                    <a:pt x="160" y="345"/>
                  </a:lnTo>
                  <a:lnTo>
                    <a:pt x="145" y="359"/>
                  </a:lnTo>
                  <a:lnTo>
                    <a:pt x="129" y="369"/>
                  </a:lnTo>
                  <a:lnTo>
                    <a:pt x="109" y="374"/>
                  </a:lnTo>
                  <a:lnTo>
                    <a:pt x="93" y="377"/>
                  </a:lnTo>
                  <a:lnTo>
                    <a:pt x="82" y="376"/>
                  </a:lnTo>
                  <a:lnTo>
                    <a:pt x="70" y="374"/>
                  </a:lnTo>
                  <a:lnTo>
                    <a:pt x="57" y="370"/>
                  </a:lnTo>
                  <a:lnTo>
                    <a:pt x="43" y="363"/>
                  </a:lnTo>
                  <a:lnTo>
                    <a:pt x="30" y="353"/>
                  </a:lnTo>
                  <a:lnTo>
                    <a:pt x="18" y="341"/>
                  </a:lnTo>
                  <a:lnTo>
                    <a:pt x="10" y="324"/>
                  </a:lnTo>
                  <a:lnTo>
                    <a:pt x="3" y="305"/>
                  </a:lnTo>
                  <a:lnTo>
                    <a:pt x="0" y="280"/>
                  </a:lnTo>
                  <a:lnTo>
                    <a:pt x="4" y="237"/>
                  </a:lnTo>
                  <a:lnTo>
                    <a:pt x="15" y="197"/>
                  </a:lnTo>
                  <a:lnTo>
                    <a:pt x="33" y="160"/>
                  </a:lnTo>
                  <a:lnTo>
                    <a:pt x="58" y="125"/>
                  </a:lnTo>
                  <a:lnTo>
                    <a:pt x="88" y="95"/>
                  </a:lnTo>
                  <a:lnTo>
                    <a:pt x="124" y="67"/>
                  </a:lnTo>
                  <a:lnTo>
                    <a:pt x="166" y="44"/>
                  </a:lnTo>
                  <a:lnTo>
                    <a:pt x="211" y="26"/>
                  </a:lnTo>
                  <a:lnTo>
                    <a:pt x="261" y="11"/>
                  </a:lnTo>
                  <a:lnTo>
                    <a:pt x="315" y="2"/>
                  </a:lnTo>
                  <a:lnTo>
                    <a:pt x="37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5" name="Freeform 19"/>
            <p:cNvSpPr>
              <a:spLocks noEditPoints="1"/>
            </p:cNvSpPr>
            <p:nvPr/>
          </p:nvSpPr>
          <p:spPr bwMode="auto">
            <a:xfrm>
              <a:off x="2591" y="1646"/>
              <a:ext cx="348" cy="769"/>
            </a:xfrm>
            <a:custGeom>
              <a:avLst/>
              <a:gdLst/>
              <a:ahLst/>
              <a:cxnLst>
                <a:cxn ang="0">
                  <a:pos x="420" y="524"/>
                </a:cxn>
                <a:cxn ang="0">
                  <a:pos x="514" y="595"/>
                </a:cxn>
                <a:cxn ang="0">
                  <a:pos x="549" y="703"/>
                </a:cxn>
                <a:cxn ang="0">
                  <a:pos x="539" y="775"/>
                </a:cxn>
                <a:cxn ang="0">
                  <a:pos x="520" y="826"/>
                </a:cxn>
                <a:cxn ang="0">
                  <a:pos x="487" y="911"/>
                </a:cxn>
                <a:cxn ang="0">
                  <a:pos x="452" y="1001"/>
                </a:cxn>
                <a:cxn ang="0">
                  <a:pos x="427" y="1065"/>
                </a:cxn>
                <a:cxn ang="0">
                  <a:pos x="325" y="1322"/>
                </a:cxn>
                <a:cxn ang="0">
                  <a:pos x="317" y="1419"/>
                </a:cxn>
                <a:cxn ang="0">
                  <a:pos x="336" y="1467"/>
                </a:cxn>
                <a:cxn ang="0">
                  <a:pos x="402" y="1473"/>
                </a:cxn>
                <a:cxn ang="0">
                  <a:pos x="494" y="1420"/>
                </a:cxn>
                <a:cxn ang="0">
                  <a:pos x="575" y="1305"/>
                </a:cxn>
                <a:cxn ang="0">
                  <a:pos x="619" y="1186"/>
                </a:cxn>
                <a:cxn ang="0">
                  <a:pos x="636" y="1166"/>
                </a:cxn>
                <a:cxn ang="0">
                  <a:pos x="666" y="1162"/>
                </a:cxn>
                <a:cxn ang="0">
                  <a:pos x="689" y="1170"/>
                </a:cxn>
                <a:cxn ang="0">
                  <a:pos x="695" y="1200"/>
                </a:cxn>
                <a:cxn ang="0">
                  <a:pos x="677" y="1258"/>
                </a:cxn>
                <a:cxn ang="0">
                  <a:pos x="636" y="1345"/>
                </a:cxn>
                <a:cxn ang="0">
                  <a:pos x="571" y="1437"/>
                </a:cxn>
                <a:cxn ang="0">
                  <a:pos x="481" y="1508"/>
                </a:cxn>
                <a:cxn ang="0">
                  <a:pos x="366" y="1538"/>
                </a:cxn>
                <a:cxn ang="0">
                  <a:pos x="253" y="1511"/>
                </a:cxn>
                <a:cxn ang="0">
                  <a:pos x="176" y="1442"/>
                </a:cxn>
                <a:cxn ang="0">
                  <a:pos x="147" y="1344"/>
                </a:cxn>
                <a:cxn ang="0">
                  <a:pos x="167" y="1247"/>
                </a:cxn>
                <a:cxn ang="0">
                  <a:pos x="326" y="841"/>
                </a:cxn>
                <a:cxn ang="0">
                  <a:pos x="361" y="754"/>
                </a:cxn>
                <a:cxn ang="0">
                  <a:pos x="378" y="697"/>
                </a:cxn>
                <a:cxn ang="0">
                  <a:pos x="382" y="651"/>
                </a:cxn>
                <a:cxn ang="0">
                  <a:pos x="366" y="588"/>
                </a:cxn>
                <a:cxn ang="0">
                  <a:pos x="325" y="570"/>
                </a:cxn>
                <a:cxn ang="0">
                  <a:pos x="246" y="593"/>
                </a:cxn>
                <a:cxn ang="0">
                  <a:pos x="169" y="665"/>
                </a:cxn>
                <a:cxn ang="0">
                  <a:pos x="101" y="794"/>
                </a:cxn>
                <a:cxn ang="0">
                  <a:pos x="73" y="874"/>
                </a:cxn>
                <a:cxn ang="0">
                  <a:pos x="40" y="886"/>
                </a:cxn>
                <a:cxn ang="0">
                  <a:pos x="17" y="882"/>
                </a:cxn>
                <a:cxn ang="0">
                  <a:pos x="0" y="855"/>
                </a:cxn>
                <a:cxn ang="0">
                  <a:pos x="11" y="810"/>
                </a:cxn>
                <a:cxn ang="0">
                  <a:pos x="46" y="730"/>
                </a:cxn>
                <a:cxn ang="0">
                  <a:pos x="104" y="639"/>
                </a:cxn>
                <a:cxn ang="0">
                  <a:pos x="187" y="559"/>
                </a:cxn>
                <a:cxn ang="0">
                  <a:pos x="295" y="513"/>
                </a:cxn>
                <a:cxn ang="0">
                  <a:pos x="636" y="86"/>
                </a:cxn>
                <a:cxn ang="0">
                  <a:pos x="545" y="0"/>
                </a:cxn>
                <a:cxn ang="0">
                  <a:pos x="603" y="18"/>
                </a:cxn>
                <a:cxn ang="0">
                  <a:pos x="630" y="59"/>
                </a:cxn>
                <a:cxn ang="0">
                  <a:pos x="632" y="112"/>
                </a:cxn>
                <a:cxn ang="0">
                  <a:pos x="586" y="183"/>
                </a:cxn>
                <a:cxn ang="0">
                  <a:pos x="509" y="215"/>
                </a:cxn>
                <a:cxn ang="0">
                  <a:pos x="447" y="191"/>
                </a:cxn>
                <a:cxn ang="0">
                  <a:pos x="419" y="140"/>
                </a:cxn>
                <a:cxn ang="0">
                  <a:pos x="431" y="70"/>
                </a:cxn>
                <a:cxn ang="0">
                  <a:pos x="492" y="13"/>
                </a:cxn>
              </a:cxnLst>
              <a:rect l="0" t="0" r="r" b="b"/>
              <a:pathLst>
                <a:path w="697" h="1538">
                  <a:moveTo>
                    <a:pt x="336" y="509"/>
                  </a:moveTo>
                  <a:lnTo>
                    <a:pt x="380" y="513"/>
                  </a:lnTo>
                  <a:lnTo>
                    <a:pt x="420" y="524"/>
                  </a:lnTo>
                  <a:lnTo>
                    <a:pt x="456" y="542"/>
                  </a:lnTo>
                  <a:lnTo>
                    <a:pt x="488" y="566"/>
                  </a:lnTo>
                  <a:lnTo>
                    <a:pt x="514" y="595"/>
                  </a:lnTo>
                  <a:lnTo>
                    <a:pt x="534" y="628"/>
                  </a:lnTo>
                  <a:lnTo>
                    <a:pt x="545" y="664"/>
                  </a:lnTo>
                  <a:lnTo>
                    <a:pt x="549" y="703"/>
                  </a:lnTo>
                  <a:lnTo>
                    <a:pt x="548" y="726"/>
                  </a:lnTo>
                  <a:lnTo>
                    <a:pt x="545" y="751"/>
                  </a:lnTo>
                  <a:lnTo>
                    <a:pt x="539" y="775"/>
                  </a:lnTo>
                  <a:lnTo>
                    <a:pt x="535" y="786"/>
                  </a:lnTo>
                  <a:lnTo>
                    <a:pt x="528" y="802"/>
                  </a:lnTo>
                  <a:lnTo>
                    <a:pt x="520" y="826"/>
                  </a:lnTo>
                  <a:lnTo>
                    <a:pt x="510" y="852"/>
                  </a:lnTo>
                  <a:lnTo>
                    <a:pt x="499" y="881"/>
                  </a:lnTo>
                  <a:lnTo>
                    <a:pt x="487" y="911"/>
                  </a:lnTo>
                  <a:lnTo>
                    <a:pt x="476" y="943"/>
                  </a:lnTo>
                  <a:lnTo>
                    <a:pt x="463" y="974"/>
                  </a:lnTo>
                  <a:lnTo>
                    <a:pt x="452" y="1001"/>
                  </a:lnTo>
                  <a:lnTo>
                    <a:pt x="442" y="1027"/>
                  </a:lnTo>
                  <a:lnTo>
                    <a:pt x="433" y="1048"/>
                  </a:lnTo>
                  <a:lnTo>
                    <a:pt x="427" y="1065"/>
                  </a:lnTo>
                  <a:lnTo>
                    <a:pt x="351" y="1247"/>
                  </a:lnTo>
                  <a:lnTo>
                    <a:pt x="336" y="1285"/>
                  </a:lnTo>
                  <a:lnTo>
                    <a:pt x="325" y="1322"/>
                  </a:lnTo>
                  <a:lnTo>
                    <a:pt x="318" y="1358"/>
                  </a:lnTo>
                  <a:lnTo>
                    <a:pt x="315" y="1395"/>
                  </a:lnTo>
                  <a:lnTo>
                    <a:pt x="317" y="1419"/>
                  </a:lnTo>
                  <a:lnTo>
                    <a:pt x="319" y="1439"/>
                  </a:lnTo>
                  <a:lnTo>
                    <a:pt x="326" y="1455"/>
                  </a:lnTo>
                  <a:lnTo>
                    <a:pt x="336" y="1467"/>
                  </a:lnTo>
                  <a:lnTo>
                    <a:pt x="351" y="1474"/>
                  </a:lnTo>
                  <a:lnTo>
                    <a:pt x="371" y="1477"/>
                  </a:lnTo>
                  <a:lnTo>
                    <a:pt x="402" y="1473"/>
                  </a:lnTo>
                  <a:lnTo>
                    <a:pt x="433" y="1463"/>
                  </a:lnTo>
                  <a:lnTo>
                    <a:pt x="465" y="1445"/>
                  </a:lnTo>
                  <a:lnTo>
                    <a:pt x="494" y="1420"/>
                  </a:lnTo>
                  <a:lnTo>
                    <a:pt x="523" y="1388"/>
                  </a:lnTo>
                  <a:lnTo>
                    <a:pt x="550" y="1351"/>
                  </a:lnTo>
                  <a:lnTo>
                    <a:pt x="575" y="1305"/>
                  </a:lnTo>
                  <a:lnTo>
                    <a:pt x="597" y="1254"/>
                  </a:lnTo>
                  <a:lnTo>
                    <a:pt x="615" y="1196"/>
                  </a:lnTo>
                  <a:lnTo>
                    <a:pt x="619" y="1186"/>
                  </a:lnTo>
                  <a:lnTo>
                    <a:pt x="624" y="1178"/>
                  </a:lnTo>
                  <a:lnTo>
                    <a:pt x="629" y="1171"/>
                  </a:lnTo>
                  <a:lnTo>
                    <a:pt x="636" y="1166"/>
                  </a:lnTo>
                  <a:lnTo>
                    <a:pt x="647" y="1162"/>
                  </a:lnTo>
                  <a:lnTo>
                    <a:pt x="661" y="1162"/>
                  </a:lnTo>
                  <a:lnTo>
                    <a:pt x="666" y="1162"/>
                  </a:lnTo>
                  <a:lnTo>
                    <a:pt x="673" y="1162"/>
                  </a:lnTo>
                  <a:lnTo>
                    <a:pt x="682" y="1164"/>
                  </a:lnTo>
                  <a:lnTo>
                    <a:pt x="689" y="1170"/>
                  </a:lnTo>
                  <a:lnTo>
                    <a:pt x="694" y="1178"/>
                  </a:lnTo>
                  <a:lnTo>
                    <a:pt x="697" y="1192"/>
                  </a:lnTo>
                  <a:lnTo>
                    <a:pt x="695" y="1200"/>
                  </a:lnTo>
                  <a:lnTo>
                    <a:pt x="693" y="1215"/>
                  </a:lnTo>
                  <a:lnTo>
                    <a:pt x="686" y="1235"/>
                  </a:lnTo>
                  <a:lnTo>
                    <a:pt x="677" y="1258"/>
                  </a:lnTo>
                  <a:lnTo>
                    <a:pt x="666" y="1285"/>
                  </a:lnTo>
                  <a:lnTo>
                    <a:pt x="653" y="1315"/>
                  </a:lnTo>
                  <a:lnTo>
                    <a:pt x="636" y="1345"/>
                  </a:lnTo>
                  <a:lnTo>
                    <a:pt x="618" y="1376"/>
                  </a:lnTo>
                  <a:lnTo>
                    <a:pt x="596" y="1406"/>
                  </a:lnTo>
                  <a:lnTo>
                    <a:pt x="571" y="1437"/>
                  </a:lnTo>
                  <a:lnTo>
                    <a:pt x="545" y="1463"/>
                  </a:lnTo>
                  <a:lnTo>
                    <a:pt x="514" y="1488"/>
                  </a:lnTo>
                  <a:lnTo>
                    <a:pt x="481" y="1508"/>
                  </a:lnTo>
                  <a:lnTo>
                    <a:pt x="447" y="1524"/>
                  </a:lnTo>
                  <a:lnTo>
                    <a:pt x="408" y="1533"/>
                  </a:lnTo>
                  <a:lnTo>
                    <a:pt x="366" y="1538"/>
                  </a:lnTo>
                  <a:lnTo>
                    <a:pt x="325" y="1535"/>
                  </a:lnTo>
                  <a:lnTo>
                    <a:pt x="288" y="1525"/>
                  </a:lnTo>
                  <a:lnTo>
                    <a:pt x="253" y="1511"/>
                  </a:lnTo>
                  <a:lnTo>
                    <a:pt x="223" y="1492"/>
                  </a:lnTo>
                  <a:lnTo>
                    <a:pt x="196" y="1468"/>
                  </a:lnTo>
                  <a:lnTo>
                    <a:pt x="176" y="1442"/>
                  </a:lnTo>
                  <a:lnTo>
                    <a:pt x="161" y="1412"/>
                  </a:lnTo>
                  <a:lnTo>
                    <a:pt x="151" y="1379"/>
                  </a:lnTo>
                  <a:lnTo>
                    <a:pt x="147" y="1344"/>
                  </a:lnTo>
                  <a:lnTo>
                    <a:pt x="151" y="1309"/>
                  </a:lnTo>
                  <a:lnTo>
                    <a:pt x="158" y="1278"/>
                  </a:lnTo>
                  <a:lnTo>
                    <a:pt x="167" y="1247"/>
                  </a:lnTo>
                  <a:lnTo>
                    <a:pt x="167" y="1247"/>
                  </a:lnTo>
                  <a:lnTo>
                    <a:pt x="310" y="881"/>
                  </a:lnTo>
                  <a:lnTo>
                    <a:pt x="326" y="841"/>
                  </a:lnTo>
                  <a:lnTo>
                    <a:pt x="342" y="808"/>
                  </a:lnTo>
                  <a:lnTo>
                    <a:pt x="353" y="779"/>
                  </a:lnTo>
                  <a:lnTo>
                    <a:pt x="361" y="754"/>
                  </a:lnTo>
                  <a:lnTo>
                    <a:pt x="369" y="732"/>
                  </a:lnTo>
                  <a:lnTo>
                    <a:pt x="373" y="714"/>
                  </a:lnTo>
                  <a:lnTo>
                    <a:pt x="378" y="697"/>
                  </a:lnTo>
                  <a:lnTo>
                    <a:pt x="380" y="682"/>
                  </a:lnTo>
                  <a:lnTo>
                    <a:pt x="382" y="667"/>
                  </a:lnTo>
                  <a:lnTo>
                    <a:pt x="382" y="651"/>
                  </a:lnTo>
                  <a:lnTo>
                    <a:pt x="380" y="624"/>
                  </a:lnTo>
                  <a:lnTo>
                    <a:pt x="375" y="603"/>
                  </a:lnTo>
                  <a:lnTo>
                    <a:pt x="366" y="588"/>
                  </a:lnTo>
                  <a:lnTo>
                    <a:pt x="355" y="578"/>
                  </a:lnTo>
                  <a:lnTo>
                    <a:pt x="342" y="571"/>
                  </a:lnTo>
                  <a:lnTo>
                    <a:pt x="325" y="570"/>
                  </a:lnTo>
                  <a:lnTo>
                    <a:pt x="299" y="573"/>
                  </a:lnTo>
                  <a:lnTo>
                    <a:pt x="272" y="580"/>
                  </a:lnTo>
                  <a:lnTo>
                    <a:pt x="246" y="593"/>
                  </a:lnTo>
                  <a:lnTo>
                    <a:pt x="220" y="611"/>
                  </a:lnTo>
                  <a:lnTo>
                    <a:pt x="194" y="636"/>
                  </a:lnTo>
                  <a:lnTo>
                    <a:pt x="169" y="665"/>
                  </a:lnTo>
                  <a:lnTo>
                    <a:pt x="144" y="703"/>
                  </a:lnTo>
                  <a:lnTo>
                    <a:pt x="122" y="745"/>
                  </a:lnTo>
                  <a:lnTo>
                    <a:pt x="101" y="794"/>
                  </a:lnTo>
                  <a:lnTo>
                    <a:pt x="82" y="851"/>
                  </a:lnTo>
                  <a:lnTo>
                    <a:pt x="78" y="864"/>
                  </a:lnTo>
                  <a:lnTo>
                    <a:pt x="73" y="874"/>
                  </a:lnTo>
                  <a:lnTo>
                    <a:pt x="67" y="881"/>
                  </a:lnTo>
                  <a:lnTo>
                    <a:pt x="55" y="885"/>
                  </a:lnTo>
                  <a:lnTo>
                    <a:pt x="40" y="886"/>
                  </a:lnTo>
                  <a:lnTo>
                    <a:pt x="33" y="885"/>
                  </a:lnTo>
                  <a:lnTo>
                    <a:pt x="25" y="885"/>
                  </a:lnTo>
                  <a:lnTo>
                    <a:pt x="17" y="882"/>
                  </a:lnTo>
                  <a:lnTo>
                    <a:pt x="8" y="877"/>
                  </a:lnTo>
                  <a:lnTo>
                    <a:pt x="2" y="869"/>
                  </a:lnTo>
                  <a:lnTo>
                    <a:pt x="0" y="855"/>
                  </a:lnTo>
                  <a:lnTo>
                    <a:pt x="2" y="845"/>
                  </a:lnTo>
                  <a:lnTo>
                    <a:pt x="4" y="830"/>
                  </a:lnTo>
                  <a:lnTo>
                    <a:pt x="11" y="810"/>
                  </a:lnTo>
                  <a:lnTo>
                    <a:pt x="20" y="786"/>
                  </a:lnTo>
                  <a:lnTo>
                    <a:pt x="32" y="759"/>
                  </a:lnTo>
                  <a:lnTo>
                    <a:pt x="46" y="730"/>
                  </a:lnTo>
                  <a:lnTo>
                    <a:pt x="62" y="700"/>
                  </a:lnTo>
                  <a:lnTo>
                    <a:pt x="82" y="669"/>
                  </a:lnTo>
                  <a:lnTo>
                    <a:pt x="104" y="639"/>
                  </a:lnTo>
                  <a:lnTo>
                    <a:pt x="129" y="610"/>
                  </a:lnTo>
                  <a:lnTo>
                    <a:pt x="156" y="582"/>
                  </a:lnTo>
                  <a:lnTo>
                    <a:pt x="187" y="559"/>
                  </a:lnTo>
                  <a:lnTo>
                    <a:pt x="220" y="538"/>
                  </a:lnTo>
                  <a:lnTo>
                    <a:pt x="256" y="523"/>
                  </a:lnTo>
                  <a:lnTo>
                    <a:pt x="295" y="513"/>
                  </a:lnTo>
                  <a:lnTo>
                    <a:pt x="336" y="509"/>
                  </a:lnTo>
                  <a:close/>
                  <a:moveTo>
                    <a:pt x="636" y="86"/>
                  </a:moveTo>
                  <a:lnTo>
                    <a:pt x="636" y="86"/>
                  </a:lnTo>
                  <a:lnTo>
                    <a:pt x="636" y="86"/>
                  </a:lnTo>
                  <a:lnTo>
                    <a:pt x="636" y="86"/>
                  </a:lnTo>
                  <a:close/>
                  <a:moveTo>
                    <a:pt x="545" y="0"/>
                  </a:moveTo>
                  <a:lnTo>
                    <a:pt x="567" y="2"/>
                  </a:lnTo>
                  <a:lnTo>
                    <a:pt x="586" y="9"/>
                  </a:lnTo>
                  <a:lnTo>
                    <a:pt x="603" y="18"/>
                  </a:lnTo>
                  <a:lnTo>
                    <a:pt x="615" y="29"/>
                  </a:lnTo>
                  <a:lnTo>
                    <a:pt x="625" y="43"/>
                  </a:lnTo>
                  <a:lnTo>
                    <a:pt x="630" y="59"/>
                  </a:lnTo>
                  <a:lnTo>
                    <a:pt x="635" y="72"/>
                  </a:lnTo>
                  <a:lnTo>
                    <a:pt x="636" y="86"/>
                  </a:lnTo>
                  <a:lnTo>
                    <a:pt x="632" y="112"/>
                  </a:lnTo>
                  <a:lnTo>
                    <a:pt x="622" y="139"/>
                  </a:lnTo>
                  <a:lnTo>
                    <a:pt x="607" y="162"/>
                  </a:lnTo>
                  <a:lnTo>
                    <a:pt x="586" y="183"/>
                  </a:lnTo>
                  <a:lnTo>
                    <a:pt x="563" y="200"/>
                  </a:lnTo>
                  <a:lnTo>
                    <a:pt x="536" y="211"/>
                  </a:lnTo>
                  <a:lnTo>
                    <a:pt x="509" y="215"/>
                  </a:lnTo>
                  <a:lnTo>
                    <a:pt x="484" y="211"/>
                  </a:lnTo>
                  <a:lnTo>
                    <a:pt x="463" y="204"/>
                  </a:lnTo>
                  <a:lnTo>
                    <a:pt x="447" y="191"/>
                  </a:lnTo>
                  <a:lnTo>
                    <a:pt x="434" y="176"/>
                  </a:lnTo>
                  <a:lnTo>
                    <a:pt x="425" y="158"/>
                  </a:lnTo>
                  <a:lnTo>
                    <a:pt x="419" y="140"/>
                  </a:lnTo>
                  <a:lnTo>
                    <a:pt x="418" y="122"/>
                  </a:lnTo>
                  <a:lnTo>
                    <a:pt x="420" y="94"/>
                  </a:lnTo>
                  <a:lnTo>
                    <a:pt x="431" y="70"/>
                  </a:lnTo>
                  <a:lnTo>
                    <a:pt x="448" y="46"/>
                  </a:lnTo>
                  <a:lnTo>
                    <a:pt x="469" y="27"/>
                  </a:lnTo>
                  <a:lnTo>
                    <a:pt x="492" y="13"/>
                  </a:lnTo>
                  <a:lnTo>
                    <a:pt x="519" y="3"/>
                  </a:lnTo>
                  <a:lnTo>
                    <a:pt x="5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6" name="Freeform 20"/>
            <p:cNvSpPr>
              <a:spLocks/>
            </p:cNvSpPr>
            <p:nvPr/>
          </p:nvSpPr>
          <p:spPr bwMode="auto">
            <a:xfrm>
              <a:off x="3114" y="2272"/>
              <a:ext cx="147" cy="354"/>
            </a:xfrm>
            <a:custGeom>
              <a:avLst/>
              <a:gdLst/>
              <a:ahLst/>
              <a:cxnLst>
                <a:cxn ang="0">
                  <a:pos x="131" y="0"/>
                </a:cxn>
                <a:cxn ang="0">
                  <a:pos x="161" y="3"/>
                </a:cxn>
                <a:cxn ang="0">
                  <a:pos x="189" y="12"/>
                </a:cxn>
                <a:cxn ang="0">
                  <a:pos x="214" y="26"/>
                </a:cxn>
                <a:cxn ang="0">
                  <a:pos x="234" y="47"/>
                </a:cxn>
                <a:cxn ang="0">
                  <a:pos x="252" y="70"/>
                </a:cxn>
                <a:cxn ang="0">
                  <a:pos x="268" y="99"/>
                </a:cxn>
                <a:cxn ang="0">
                  <a:pos x="279" y="132"/>
                </a:cxn>
                <a:cxn ang="0">
                  <a:pos x="287" y="168"/>
                </a:cxn>
                <a:cxn ang="0">
                  <a:pos x="293" y="207"/>
                </a:cxn>
                <a:cxn ang="0">
                  <a:pos x="294" y="249"/>
                </a:cxn>
                <a:cxn ang="0">
                  <a:pos x="291" y="307"/>
                </a:cxn>
                <a:cxn ang="0">
                  <a:pos x="283" y="361"/>
                </a:cxn>
                <a:cxn ang="0">
                  <a:pos x="270" y="412"/>
                </a:cxn>
                <a:cxn ang="0">
                  <a:pos x="254" y="460"/>
                </a:cxn>
                <a:cxn ang="0">
                  <a:pos x="234" y="504"/>
                </a:cxn>
                <a:cxn ang="0">
                  <a:pos x="214" y="544"/>
                </a:cxn>
                <a:cxn ang="0">
                  <a:pos x="192" y="582"/>
                </a:cxn>
                <a:cxn ang="0">
                  <a:pos x="168" y="613"/>
                </a:cxn>
                <a:cxn ang="0">
                  <a:pos x="146" y="641"/>
                </a:cxn>
                <a:cxn ang="0">
                  <a:pos x="124" y="665"/>
                </a:cxn>
                <a:cxn ang="0">
                  <a:pos x="105" y="683"/>
                </a:cxn>
                <a:cxn ang="0">
                  <a:pos x="88" y="696"/>
                </a:cxn>
                <a:cxn ang="0">
                  <a:pos x="74" y="705"/>
                </a:cxn>
                <a:cxn ang="0">
                  <a:pos x="64" y="707"/>
                </a:cxn>
                <a:cxn ang="0">
                  <a:pos x="51" y="702"/>
                </a:cxn>
                <a:cxn ang="0">
                  <a:pos x="40" y="691"/>
                </a:cxn>
                <a:cxn ang="0">
                  <a:pos x="34" y="677"/>
                </a:cxn>
                <a:cxn ang="0">
                  <a:pos x="35" y="665"/>
                </a:cxn>
                <a:cxn ang="0">
                  <a:pos x="41" y="655"/>
                </a:cxn>
                <a:cxn ang="0">
                  <a:pos x="49" y="645"/>
                </a:cxn>
                <a:cxn ang="0">
                  <a:pos x="98" y="597"/>
                </a:cxn>
                <a:cxn ang="0">
                  <a:pos x="136" y="549"/>
                </a:cxn>
                <a:cxn ang="0">
                  <a:pos x="165" y="500"/>
                </a:cxn>
                <a:cxn ang="0">
                  <a:pos x="189" y="453"/>
                </a:cxn>
                <a:cxn ang="0">
                  <a:pos x="205" y="406"/>
                </a:cxn>
                <a:cxn ang="0">
                  <a:pos x="217" y="361"/>
                </a:cxn>
                <a:cxn ang="0">
                  <a:pos x="223" y="315"/>
                </a:cxn>
                <a:cxn ang="0">
                  <a:pos x="228" y="272"/>
                </a:cxn>
                <a:cxn ang="0">
                  <a:pos x="228" y="228"/>
                </a:cxn>
                <a:cxn ang="0">
                  <a:pos x="228" y="228"/>
                </a:cxn>
                <a:cxn ang="0">
                  <a:pos x="225" y="231"/>
                </a:cxn>
                <a:cxn ang="0">
                  <a:pos x="219" y="236"/>
                </a:cxn>
                <a:cxn ang="0">
                  <a:pos x="208" y="243"/>
                </a:cxn>
                <a:cxn ang="0">
                  <a:pos x="194" y="250"/>
                </a:cxn>
                <a:cxn ang="0">
                  <a:pos x="176" y="257"/>
                </a:cxn>
                <a:cxn ang="0">
                  <a:pos x="157" y="262"/>
                </a:cxn>
                <a:cxn ang="0">
                  <a:pos x="136" y="264"/>
                </a:cxn>
                <a:cxn ang="0">
                  <a:pos x="103" y="261"/>
                </a:cxn>
                <a:cxn ang="0">
                  <a:pos x="74" y="250"/>
                </a:cxn>
                <a:cxn ang="0">
                  <a:pos x="48" y="235"/>
                </a:cxn>
                <a:cxn ang="0">
                  <a:pos x="27" y="214"/>
                </a:cxn>
                <a:cxn ang="0">
                  <a:pos x="12" y="189"/>
                </a:cxn>
                <a:cxn ang="0">
                  <a:pos x="2" y="161"/>
                </a:cxn>
                <a:cxn ang="0">
                  <a:pos x="0" y="131"/>
                </a:cxn>
                <a:cxn ang="0">
                  <a:pos x="2" y="102"/>
                </a:cxn>
                <a:cxn ang="0">
                  <a:pos x="12" y="74"/>
                </a:cxn>
                <a:cxn ang="0">
                  <a:pos x="27" y="50"/>
                </a:cxn>
                <a:cxn ang="0">
                  <a:pos x="47" y="29"/>
                </a:cxn>
                <a:cxn ang="0">
                  <a:pos x="71" y="14"/>
                </a:cxn>
                <a:cxn ang="0">
                  <a:pos x="100" y="3"/>
                </a:cxn>
                <a:cxn ang="0">
                  <a:pos x="131" y="0"/>
                </a:cxn>
              </a:cxnLst>
              <a:rect l="0" t="0" r="r" b="b"/>
              <a:pathLst>
                <a:path w="294" h="707">
                  <a:moveTo>
                    <a:pt x="131" y="0"/>
                  </a:moveTo>
                  <a:lnTo>
                    <a:pt x="161" y="3"/>
                  </a:lnTo>
                  <a:lnTo>
                    <a:pt x="189" y="12"/>
                  </a:lnTo>
                  <a:lnTo>
                    <a:pt x="214" y="26"/>
                  </a:lnTo>
                  <a:lnTo>
                    <a:pt x="234" y="47"/>
                  </a:lnTo>
                  <a:lnTo>
                    <a:pt x="252" y="70"/>
                  </a:lnTo>
                  <a:lnTo>
                    <a:pt x="268" y="99"/>
                  </a:lnTo>
                  <a:lnTo>
                    <a:pt x="279" y="132"/>
                  </a:lnTo>
                  <a:lnTo>
                    <a:pt x="287" y="168"/>
                  </a:lnTo>
                  <a:lnTo>
                    <a:pt x="293" y="207"/>
                  </a:lnTo>
                  <a:lnTo>
                    <a:pt x="294" y="249"/>
                  </a:lnTo>
                  <a:lnTo>
                    <a:pt x="291" y="307"/>
                  </a:lnTo>
                  <a:lnTo>
                    <a:pt x="283" y="361"/>
                  </a:lnTo>
                  <a:lnTo>
                    <a:pt x="270" y="412"/>
                  </a:lnTo>
                  <a:lnTo>
                    <a:pt x="254" y="460"/>
                  </a:lnTo>
                  <a:lnTo>
                    <a:pt x="234" y="504"/>
                  </a:lnTo>
                  <a:lnTo>
                    <a:pt x="214" y="544"/>
                  </a:lnTo>
                  <a:lnTo>
                    <a:pt x="192" y="582"/>
                  </a:lnTo>
                  <a:lnTo>
                    <a:pt x="168" y="613"/>
                  </a:lnTo>
                  <a:lnTo>
                    <a:pt x="146" y="641"/>
                  </a:lnTo>
                  <a:lnTo>
                    <a:pt x="124" y="665"/>
                  </a:lnTo>
                  <a:lnTo>
                    <a:pt x="105" y="683"/>
                  </a:lnTo>
                  <a:lnTo>
                    <a:pt x="88" y="696"/>
                  </a:lnTo>
                  <a:lnTo>
                    <a:pt x="74" y="705"/>
                  </a:lnTo>
                  <a:lnTo>
                    <a:pt x="64" y="707"/>
                  </a:lnTo>
                  <a:lnTo>
                    <a:pt x="51" y="702"/>
                  </a:lnTo>
                  <a:lnTo>
                    <a:pt x="40" y="691"/>
                  </a:lnTo>
                  <a:lnTo>
                    <a:pt x="34" y="677"/>
                  </a:lnTo>
                  <a:lnTo>
                    <a:pt x="35" y="665"/>
                  </a:lnTo>
                  <a:lnTo>
                    <a:pt x="41" y="655"/>
                  </a:lnTo>
                  <a:lnTo>
                    <a:pt x="49" y="645"/>
                  </a:lnTo>
                  <a:lnTo>
                    <a:pt x="98" y="597"/>
                  </a:lnTo>
                  <a:lnTo>
                    <a:pt x="136" y="549"/>
                  </a:lnTo>
                  <a:lnTo>
                    <a:pt x="165" y="500"/>
                  </a:lnTo>
                  <a:lnTo>
                    <a:pt x="189" y="453"/>
                  </a:lnTo>
                  <a:lnTo>
                    <a:pt x="205" y="406"/>
                  </a:lnTo>
                  <a:lnTo>
                    <a:pt x="217" y="361"/>
                  </a:lnTo>
                  <a:lnTo>
                    <a:pt x="223" y="315"/>
                  </a:lnTo>
                  <a:lnTo>
                    <a:pt x="228" y="272"/>
                  </a:lnTo>
                  <a:lnTo>
                    <a:pt x="228" y="228"/>
                  </a:lnTo>
                  <a:lnTo>
                    <a:pt x="228" y="228"/>
                  </a:lnTo>
                  <a:lnTo>
                    <a:pt x="225" y="231"/>
                  </a:lnTo>
                  <a:lnTo>
                    <a:pt x="219" y="236"/>
                  </a:lnTo>
                  <a:lnTo>
                    <a:pt x="208" y="243"/>
                  </a:lnTo>
                  <a:lnTo>
                    <a:pt x="194" y="250"/>
                  </a:lnTo>
                  <a:lnTo>
                    <a:pt x="176" y="257"/>
                  </a:lnTo>
                  <a:lnTo>
                    <a:pt x="157" y="262"/>
                  </a:lnTo>
                  <a:lnTo>
                    <a:pt x="136" y="264"/>
                  </a:lnTo>
                  <a:lnTo>
                    <a:pt x="103" y="261"/>
                  </a:lnTo>
                  <a:lnTo>
                    <a:pt x="74" y="250"/>
                  </a:lnTo>
                  <a:lnTo>
                    <a:pt x="48" y="235"/>
                  </a:lnTo>
                  <a:lnTo>
                    <a:pt x="27" y="214"/>
                  </a:lnTo>
                  <a:lnTo>
                    <a:pt x="12" y="189"/>
                  </a:lnTo>
                  <a:lnTo>
                    <a:pt x="2" y="161"/>
                  </a:lnTo>
                  <a:lnTo>
                    <a:pt x="0" y="131"/>
                  </a:lnTo>
                  <a:lnTo>
                    <a:pt x="2" y="102"/>
                  </a:lnTo>
                  <a:lnTo>
                    <a:pt x="12" y="74"/>
                  </a:lnTo>
                  <a:lnTo>
                    <a:pt x="27" y="50"/>
                  </a:lnTo>
                  <a:lnTo>
                    <a:pt x="47" y="29"/>
                  </a:lnTo>
                  <a:lnTo>
                    <a:pt x="71" y="14"/>
                  </a:lnTo>
                  <a:lnTo>
                    <a:pt x="100" y="3"/>
                  </a:lnTo>
                  <a:lnTo>
                    <a:pt x="1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7" name="Freeform 21"/>
            <p:cNvSpPr>
              <a:spLocks noEditPoints="1"/>
            </p:cNvSpPr>
            <p:nvPr/>
          </p:nvSpPr>
          <p:spPr bwMode="auto">
            <a:xfrm>
              <a:off x="3377" y="1646"/>
              <a:ext cx="504" cy="993"/>
            </a:xfrm>
            <a:custGeom>
              <a:avLst/>
              <a:gdLst/>
              <a:ahLst/>
              <a:cxnLst>
                <a:cxn ang="0">
                  <a:pos x="763" y="522"/>
                </a:cxn>
                <a:cxn ang="0">
                  <a:pos x="864" y="581"/>
                </a:cxn>
                <a:cxn ang="0">
                  <a:pos x="917" y="682"/>
                </a:cxn>
                <a:cxn ang="0">
                  <a:pos x="918" y="768"/>
                </a:cxn>
                <a:cxn ang="0">
                  <a:pos x="702" y="1625"/>
                </a:cxn>
                <a:cxn ang="0">
                  <a:pos x="639" y="1770"/>
                </a:cxn>
                <a:cxn ang="0">
                  <a:pos x="545" y="1872"/>
                </a:cxn>
                <a:cxn ang="0">
                  <a:pos x="434" y="1938"/>
                </a:cxn>
                <a:cxn ang="0">
                  <a:pos x="324" y="1974"/>
                </a:cxn>
                <a:cxn ang="0">
                  <a:pos x="228" y="1985"/>
                </a:cxn>
                <a:cxn ang="0">
                  <a:pos x="108" y="1967"/>
                </a:cxn>
                <a:cxn ang="0">
                  <a:pos x="29" y="1916"/>
                </a:cxn>
                <a:cxn ang="0">
                  <a:pos x="0" y="1837"/>
                </a:cxn>
                <a:cxn ang="0">
                  <a:pos x="29" y="1756"/>
                </a:cxn>
                <a:cxn ang="0">
                  <a:pos x="102" y="1709"/>
                </a:cxn>
                <a:cxn ang="0">
                  <a:pos x="169" y="1713"/>
                </a:cxn>
                <a:cxn ang="0">
                  <a:pos x="209" y="1750"/>
                </a:cxn>
                <a:cxn ang="0">
                  <a:pos x="217" y="1807"/>
                </a:cxn>
                <a:cxn ang="0">
                  <a:pos x="198" y="1860"/>
                </a:cxn>
                <a:cxn ang="0">
                  <a:pos x="143" y="1904"/>
                </a:cxn>
                <a:cxn ang="0">
                  <a:pos x="224" y="1919"/>
                </a:cxn>
                <a:cxn ang="0">
                  <a:pos x="353" y="1879"/>
                </a:cxn>
                <a:cxn ang="0">
                  <a:pos x="458" y="1775"/>
                </a:cxn>
                <a:cxn ang="0">
                  <a:pos x="518" y="1629"/>
                </a:cxn>
                <a:cxn ang="0">
                  <a:pos x="744" y="740"/>
                </a:cxn>
                <a:cxn ang="0">
                  <a:pos x="748" y="682"/>
                </a:cxn>
                <a:cxn ang="0">
                  <a:pos x="735" y="609"/>
                </a:cxn>
                <a:cxn ang="0">
                  <a:pos x="694" y="573"/>
                </a:cxn>
                <a:cxn ang="0">
                  <a:pos x="592" y="587"/>
                </a:cxn>
                <a:cxn ang="0">
                  <a:pos x="485" y="658"/>
                </a:cxn>
                <a:cxn ang="0">
                  <a:pos x="401" y="766"/>
                </a:cxn>
                <a:cxn ang="0">
                  <a:pos x="353" y="863"/>
                </a:cxn>
                <a:cxn ang="0">
                  <a:pos x="329" y="885"/>
                </a:cxn>
                <a:cxn ang="0">
                  <a:pos x="300" y="885"/>
                </a:cxn>
                <a:cxn ang="0">
                  <a:pos x="277" y="869"/>
                </a:cxn>
                <a:cxn ang="0">
                  <a:pos x="282" y="831"/>
                </a:cxn>
                <a:cxn ang="0">
                  <a:pos x="317" y="762"/>
                </a:cxn>
                <a:cxn ang="0">
                  <a:pos x="380" y="671"/>
                </a:cxn>
                <a:cxn ang="0">
                  <a:pos x="470" y="584"/>
                </a:cxn>
                <a:cxn ang="0">
                  <a:pos x="586" y="523"/>
                </a:cxn>
                <a:cxn ang="0">
                  <a:pos x="917" y="0"/>
                </a:cxn>
                <a:cxn ang="0">
                  <a:pos x="977" y="21"/>
                </a:cxn>
                <a:cxn ang="0">
                  <a:pos x="1006" y="70"/>
                </a:cxn>
                <a:cxn ang="0">
                  <a:pos x="1004" y="115"/>
                </a:cxn>
                <a:cxn ang="0">
                  <a:pos x="957" y="184"/>
                </a:cxn>
                <a:cxn ang="0">
                  <a:pos x="881" y="215"/>
                </a:cxn>
                <a:cxn ang="0">
                  <a:pos x="823" y="195"/>
                </a:cxn>
                <a:cxn ang="0">
                  <a:pos x="794" y="154"/>
                </a:cxn>
                <a:cxn ang="0">
                  <a:pos x="792" y="96"/>
                </a:cxn>
                <a:cxn ang="0">
                  <a:pos x="838" y="29"/>
                </a:cxn>
                <a:cxn ang="0">
                  <a:pos x="917" y="0"/>
                </a:cxn>
              </a:cxnLst>
              <a:rect l="0" t="0" r="r" b="b"/>
              <a:pathLst>
                <a:path w="1008" h="1985">
                  <a:moveTo>
                    <a:pt x="676" y="509"/>
                  </a:moveTo>
                  <a:lnTo>
                    <a:pt x="722" y="512"/>
                  </a:lnTo>
                  <a:lnTo>
                    <a:pt x="763" y="522"/>
                  </a:lnTo>
                  <a:lnTo>
                    <a:pt x="802" y="537"/>
                  </a:lnTo>
                  <a:lnTo>
                    <a:pt x="835" y="556"/>
                  </a:lnTo>
                  <a:lnTo>
                    <a:pt x="864" y="581"/>
                  </a:lnTo>
                  <a:lnTo>
                    <a:pt x="889" y="611"/>
                  </a:lnTo>
                  <a:lnTo>
                    <a:pt x="906" y="645"/>
                  </a:lnTo>
                  <a:lnTo>
                    <a:pt x="917" y="682"/>
                  </a:lnTo>
                  <a:lnTo>
                    <a:pt x="921" y="723"/>
                  </a:lnTo>
                  <a:lnTo>
                    <a:pt x="921" y="747"/>
                  </a:lnTo>
                  <a:lnTo>
                    <a:pt x="918" y="768"/>
                  </a:lnTo>
                  <a:lnTo>
                    <a:pt x="915" y="786"/>
                  </a:lnTo>
                  <a:lnTo>
                    <a:pt x="911" y="805"/>
                  </a:lnTo>
                  <a:lnTo>
                    <a:pt x="702" y="1625"/>
                  </a:lnTo>
                  <a:lnTo>
                    <a:pt x="686" y="1677"/>
                  </a:lnTo>
                  <a:lnTo>
                    <a:pt x="664" y="1725"/>
                  </a:lnTo>
                  <a:lnTo>
                    <a:pt x="639" y="1770"/>
                  </a:lnTo>
                  <a:lnTo>
                    <a:pt x="610" y="1808"/>
                  </a:lnTo>
                  <a:lnTo>
                    <a:pt x="578" y="1842"/>
                  </a:lnTo>
                  <a:lnTo>
                    <a:pt x="545" y="1872"/>
                  </a:lnTo>
                  <a:lnTo>
                    <a:pt x="509" y="1898"/>
                  </a:lnTo>
                  <a:lnTo>
                    <a:pt x="471" y="1920"/>
                  </a:lnTo>
                  <a:lnTo>
                    <a:pt x="434" y="1938"/>
                  </a:lnTo>
                  <a:lnTo>
                    <a:pt x="397" y="1954"/>
                  </a:lnTo>
                  <a:lnTo>
                    <a:pt x="360" y="1966"/>
                  </a:lnTo>
                  <a:lnTo>
                    <a:pt x="324" y="1974"/>
                  </a:lnTo>
                  <a:lnTo>
                    <a:pt x="290" y="1981"/>
                  </a:lnTo>
                  <a:lnTo>
                    <a:pt x="257" y="1984"/>
                  </a:lnTo>
                  <a:lnTo>
                    <a:pt x="228" y="1985"/>
                  </a:lnTo>
                  <a:lnTo>
                    <a:pt x="185" y="1984"/>
                  </a:lnTo>
                  <a:lnTo>
                    <a:pt x="144" y="1977"/>
                  </a:lnTo>
                  <a:lnTo>
                    <a:pt x="108" y="1967"/>
                  </a:lnTo>
                  <a:lnTo>
                    <a:pt x="76" y="1954"/>
                  </a:lnTo>
                  <a:lnTo>
                    <a:pt x="50" y="1937"/>
                  </a:lnTo>
                  <a:lnTo>
                    <a:pt x="29" y="1916"/>
                  </a:lnTo>
                  <a:lnTo>
                    <a:pt x="13" y="1894"/>
                  </a:lnTo>
                  <a:lnTo>
                    <a:pt x="3" y="1866"/>
                  </a:lnTo>
                  <a:lnTo>
                    <a:pt x="0" y="1837"/>
                  </a:lnTo>
                  <a:lnTo>
                    <a:pt x="3" y="1808"/>
                  </a:lnTo>
                  <a:lnTo>
                    <a:pt x="14" y="1781"/>
                  </a:lnTo>
                  <a:lnTo>
                    <a:pt x="29" y="1756"/>
                  </a:lnTo>
                  <a:lnTo>
                    <a:pt x="50" y="1735"/>
                  </a:lnTo>
                  <a:lnTo>
                    <a:pt x="75" y="1720"/>
                  </a:lnTo>
                  <a:lnTo>
                    <a:pt x="102" y="1709"/>
                  </a:lnTo>
                  <a:lnTo>
                    <a:pt x="131" y="1706"/>
                  </a:lnTo>
                  <a:lnTo>
                    <a:pt x="151" y="1708"/>
                  </a:lnTo>
                  <a:lnTo>
                    <a:pt x="169" y="1713"/>
                  </a:lnTo>
                  <a:lnTo>
                    <a:pt x="185" y="1721"/>
                  </a:lnTo>
                  <a:lnTo>
                    <a:pt x="199" y="1735"/>
                  </a:lnTo>
                  <a:lnTo>
                    <a:pt x="209" y="1750"/>
                  </a:lnTo>
                  <a:lnTo>
                    <a:pt x="216" y="1770"/>
                  </a:lnTo>
                  <a:lnTo>
                    <a:pt x="219" y="1792"/>
                  </a:lnTo>
                  <a:lnTo>
                    <a:pt x="217" y="1807"/>
                  </a:lnTo>
                  <a:lnTo>
                    <a:pt x="214" y="1824"/>
                  </a:lnTo>
                  <a:lnTo>
                    <a:pt x="207" y="1842"/>
                  </a:lnTo>
                  <a:lnTo>
                    <a:pt x="198" y="1860"/>
                  </a:lnTo>
                  <a:lnTo>
                    <a:pt x="184" y="1876"/>
                  </a:lnTo>
                  <a:lnTo>
                    <a:pt x="166" y="1891"/>
                  </a:lnTo>
                  <a:lnTo>
                    <a:pt x="143" y="1904"/>
                  </a:lnTo>
                  <a:lnTo>
                    <a:pt x="167" y="1912"/>
                  </a:lnTo>
                  <a:lnTo>
                    <a:pt x="195" y="1918"/>
                  </a:lnTo>
                  <a:lnTo>
                    <a:pt x="224" y="1919"/>
                  </a:lnTo>
                  <a:lnTo>
                    <a:pt x="268" y="1915"/>
                  </a:lnTo>
                  <a:lnTo>
                    <a:pt x="313" y="1901"/>
                  </a:lnTo>
                  <a:lnTo>
                    <a:pt x="353" y="1879"/>
                  </a:lnTo>
                  <a:lnTo>
                    <a:pt x="391" y="1850"/>
                  </a:lnTo>
                  <a:lnTo>
                    <a:pt x="426" y="1815"/>
                  </a:lnTo>
                  <a:lnTo>
                    <a:pt x="458" y="1775"/>
                  </a:lnTo>
                  <a:lnTo>
                    <a:pt x="483" y="1730"/>
                  </a:lnTo>
                  <a:lnTo>
                    <a:pt x="505" y="1681"/>
                  </a:lnTo>
                  <a:lnTo>
                    <a:pt x="518" y="1629"/>
                  </a:lnTo>
                  <a:lnTo>
                    <a:pt x="518" y="1629"/>
                  </a:lnTo>
                  <a:lnTo>
                    <a:pt x="742" y="754"/>
                  </a:lnTo>
                  <a:lnTo>
                    <a:pt x="744" y="740"/>
                  </a:lnTo>
                  <a:lnTo>
                    <a:pt x="745" y="722"/>
                  </a:lnTo>
                  <a:lnTo>
                    <a:pt x="748" y="703"/>
                  </a:lnTo>
                  <a:lnTo>
                    <a:pt x="748" y="682"/>
                  </a:lnTo>
                  <a:lnTo>
                    <a:pt x="747" y="654"/>
                  </a:lnTo>
                  <a:lnTo>
                    <a:pt x="742" y="629"/>
                  </a:lnTo>
                  <a:lnTo>
                    <a:pt x="735" y="609"/>
                  </a:lnTo>
                  <a:lnTo>
                    <a:pt x="726" y="592"/>
                  </a:lnTo>
                  <a:lnTo>
                    <a:pt x="711" y="580"/>
                  </a:lnTo>
                  <a:lnTo>
                    <a:pt x="694" y="573"/>
                  </a:lnTo>
                  <a:lnTo>
                    <a:pt x="672" y="570"/>
                  </a:lnTo>
                  <a:lnTo>
                    <a:pt x="630" y="574"/>
                  </a:lnTo>
                  <a:lnTo>
                    <a:pt x="592" y="587"/>
                  </a:lnTo>
                  <a:lnTo>
                    <a:pt x="554" y="604"/>
                  </a:lnTo>
                  <a:lnTo>
                    <a:pt x="518" y="629"/>
                  </a:lnTo>
                  <a:lnTo>
                    <a:pt x="485" y="658"/>
                  </a:lnTo>
                  <a:lnTo>
                    <a:pt x="455" y="692"/>
                  </a:lnTo>
                  <a:lnTo>
                    <a:pt x="427" y="728"/>
                  </a:lnTo>
                  <a:lnTo>
                    <a:pt x="401" y="766"/>
                  </a:lnTo>
                  <a:lnTo>
                    <a:pt x="380" y="805"/>
                  </a:lnTo>
                  <a:lnTo>
                    <a:pt x="361" y="845"/>
                  </a:lnTo>
                  <a:lnTo>
                    <a:pt x="353" y="863"/>
                  </a:lnTo>
                  <a:lnTo>
                    <a:pt x="346" y="875"/>
                  </a:lnTo>
                  <a:lnTo>
                    <a:pt x="337" y="882"/>
                  </a:lnTo>
                  <a:lnTo>
                    <a:pt x="329" y="885"/>
                  </a:lnTo>
                  <a:lnTo>
                    <a:pt x="315" y="886"/>
                  </a:lnTo>
                  <a:lnTo>
                    <a:pt x="308" y="885"/>
                  </a:lnTo>
                  <a:lnTo>
                    <a:pt x="300" y="885"/>
                  </a:lnTo>
                  <a:lnTo>
                    <a:pt x="292" y="882"/>
                  </a:lnTo>
                  <a:lnTo>
                    <a:pt x="284" y="877"/>
                  </a:lnTo>
                  <a:lnTo>
                    <a:pt x="277" y="869"/>
                  </a:lnTo>
                  <a:lnTo>
                    <a:pt x="275" y="855"/>
                  </a:lnTo>
                  <a:lnTo>
                    <a:pt x="277" y="846"/>
                  </a:lnTo>
                  <a:lnTo>
                    <a:pt x="282" y="831"/>
                  </a:lnTo>
                  <a:lnTo>
                    <a:pt x="290" y="812"/>
                  </a:lnTo>
                  <a:lnTo>
                    <a:pt x="301" y="788"/>
                  </a:lnTo>
                  <a:lnTo>
                    <a:pt x="317" y="762"/>
                  </a:lnTo>
                  <a:lnTo>
                    <a:pt x="335" y="733"/>
                  </a:lnTo>
                  <a:lnTo>
                    <a:pt x="355" y="703"/>
                  </a:lnTo>
                  <a:lnTo>
                    <a:pt x="380" y="671"/>
                  </a:lnTo>
                  <a:lnTo>
                    <a:pt x="408" y="640"/>
                  </a:lnTo>
                  <a:lnTo>
                    <a:pt x="438" y="611"/>
                  </a:lnTo>
                  <a:lnTo>
                    <a:pt x="470" y="584"/>
                  </a:lnTo>
                  <a:lnTo>
                    <a:pt x="506" y="559"/>
                  </a:lnTo>
                  <a:lnTo>
                    <a:pt x="545" y="538"/>
                  </a:lnTo>
                  <a:lnTo>
                    <a:pt x="586" y="523"/>
                  </a:lnTo>
                  <a:lnTo>
                    <a:pt x="630" y="513"/>
                  </a:lnTo>
                  <a:lnTo>
                    <a:pt x="676" y="509"/>
                  </a:lnTo>
                  <a:close/>
                  <a:moveTo>
                    <a:pt x="917" y="0"/>
                  </a:moveTo>
                  <a:lnTo>
                    <a:pt x="940" y="3"/>
                  </a:lnTo>
                  <a:lnTo>
                    <a:pt x="961" y="10"/>
                  </a:lnTo>
                  <a:lnTo>
                    <a:pt x="977" y="21"/>
                  </a:lnTo>
                  <a:lnTo>
                    <a:pt x="991" y="35"/>
                  </a:lnTo>
                  <a:lnTo>
                    <a:pt x="1001" y="52"/>
                  </a:lnTo>
                  <a:lnTo>
                    <a:pt x="1006" y="70"/>
                  </a:lnTo>
                  <a:lnTo>
                    <a:pt x="1008" y="86"/>
                  </a:lnTo>
                  <a:lnTo>
                    <a:pt x="1008" y="86"/>
                  </a:lnTo>
                  <a:lnTo>
                    <a:pt x="1004" y="115"/>
                  </a:lnTo>
                  <a:lnTo>
                    <a:pt x="993" y="141"/>
                  </a:lnTo>
                  <a:lnTo>
                    <a:pt x="977" y="165"/>
                  </a:lnTo>
                  <a:lnTo>
                    <a:pt x="957" y="184"/>
                  </a:lnTo>
                  <a:lnTo>
                    <a:pt x="932" y="201"/>
                  </a:lnTo>
                  <a:lnTo>
                    <a:pt x="907" y="211"/>
                  </a:lnTo>
                  <a:lnTo>
                    <a:pt x="881" y="215"/>
                  </a:lnTo>
                  <a:lnTo>
                    <a:pt x="857" y="212"/>
                  </a:lnTo>
                  <a:lnTo>
                    <a:pt x="838" y="205"/>
                  </a:lnTo>
                  <a:lnTo>
                    <a:pt x="823" y="195"/>
                  </a:lnTo>
                  <a:lnTo>
                    <a:pt x="810" y="183"/>
                  </a:lnTo>
                  <a:lnTo>
                    <a:pt x="800" y="169"/>
                  </a:lnTo>
                  <a:lnTo>
                    <a:pt x="794" y="154"/>
                  </a:lnTo>
                  <a:lnTo>
                    <a:pt x="789" y="137"/>
                  </a:lnTo>
                  <a:lnTo>
                    <a:pt x="789" y="122"/>
                  </a:lnTo>
                  <a:lnTo>
                    <a:pt x="792" y="96"/>
                  </a:lnTo>
                  <a:lnTo>
                    <a:pt x="802" y="71"/>
                  </a:lnTo>
                  <a:lnTo>
                    <a:pt x="818" y="49"/>
                  </a:lnTo>
                  <a:lnTo>
                    <a:pt x="838" y="29"/>
                  </a:lnTo>
                  <a:lnTo>
                    <a:pt x="861" y="14"/>
                  </a:lnTo>
                  <a:lnTo>
                    <a:pt x="888" y="3"/>
                  </a:lnTo>
                  <a:lnTo>
                    <a:pt x="9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4" name="Oval 53"/>
          <p:cNvSpPr/>
          <p:nvPr/>
        </p:nvSpPr>
        <p:spPr>
          <a:xfrm>
            <a:off x="4419600" y="381000"/>
            <a:ext cx="533400" cy="3810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Freeform 6"/>
          <p:cNvSpPr>
            <a:spLocks noChangeAspect="1"/>
          </p:cNvSpPr>
          <p:nvPr>
            <p:custDataLst>
              <p:tags r:id="rId6"/>
            </p:custDataLst>
          </p:nvPr>
        </p:nvSpPr>
        <p:spPr bwMode="auto">
          <a:xfrm>
            <a:off x="8458200" y="838200"/>
            <a:ext cx="320523" cy="304800"/>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59"/>
          <p:cNvSpPr/>
          <p:nvPr/>
        </p:nvSpPr>
        <p:spPr>
          <a:xfrm>
            <a:off x="4495800" y="609600"/>
            <a:ext cx="381000" cy="5562600"/>
          </a:xfrm>
          <a:prstGeom prst="rect">
            <a:avLst/>
          </a:prstGeom>
          <a:solidFill>
            <a:schemeClr val="tx2"/>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4038600" y="2819400"/>
            <a:ext cx="1447800" cy="83820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9"/>
          <p:cNvGrpSpPr>
            <a:grpSpLocks noChangeAspect="1"/>
          </p:cNvGrpSpPr>
          <p:nvPr>
            <p:custDataLst>
              <p:tags r:id="rId7"/>
            </p:custDataLst>
          </p:nvPr>
        </p:nvGrpSpPr>
        <p:grpSpPr bwMode="auto">
          <a:xfrm>
            <a:off x="304800" y="3810000"/>
            <a:ext cx="1526789" cy="495300"/>
            <a:chOff x="408" y="2631"/>
            <a:chExt cx="4294" cy="1393"/>
          </a:xfrm>
        </p:grpSpPr>
        <p:sp>
          <p:nvSpPr>
            <p:cNvPr id="63" name="Freeform 62"/>
            <p:cNvSpPr>
              <a:spLocks noEditPoints="1"/>
            </p:cNvSpPr>
            <p:nvPr/>
          </p:nvSpPr>
          <p:spPr bwMode="auto">
            <a:xfrm>
              <a:off x="408" y="2631"/>
              <a:ext cx="828" cy="1393"/>
            </a:xfrm>
            <a:custGeom>
              <a:avLst/>
              <a:gdLst/>
              <a:ahLst/>
              <a:cxnLst>
                <a:cxn ang="0">
                  <a:pos x="353" y="1061"/>
                </a:cxn>
                <a:cxn ang="0">
                  <a:pos x="491" y="1024"/>
                </a:cxn>
                <a:cxn ang="0">
                  <a:pos x="599" y="944"/>
                </a:cxn>
                <a:cxn ang="0">
                  <a:pos x="675" y="837"/>
                </a:cxn>
                <a:cxn ang="0">
                  <a:pos x="716" y="717"/>
                </a:cxn>
                <a:cxn ang="0">
                  <a:pos x="722" y="599"/>
                </a:cxn>
                <a:cxn ang="0">
                  <a:pos x="685" y="505"/>
                </a:cxn>
                <a:cxn ang="0">
                  <a:pos x="614" y="446"/>
                </a:cxn>
                <a:cxn ang="0">
                  <a:pos x="516" y="423"/>
                </a:cxn>
                <a:cxn ang="0">
                  <a:pos x="474" y="423"/>
                </a:cxn>
                <a:cxn ang="0">
                  <a:pos x="327" y="466"/>
                </a:cxn>
                <a:cxn ang="0">
                  <a:pos x="216" y="555"/>
                </a:cxn>
                <a:cxn ang="0">
                  <a:pos x="142" y="673"/>
                </a:cxn>
                <a:cxn ang="0">
                  <a:pos x="107" y="804"/>
                </a:cxn>
                <a:cxn ang="0">
                  <a:pos x="115" y="922"/>
                </a:cxn>
                <a:cxn ang="0">
                  <a:pos x="162" y="1000"/>
                </a:cxn>
                <a:cxn ang="0">
                  <a:pos x="233" y="1045"/>
                </a:cxn>
                <a:cxn ang="0">
                  <a:pos x="312" y="1061"/>
                </a:cxn>
                <a:cxn ang="0">
                  <a:pos x="606" y="1"/>
                </a:cxn>
                <a:cxn ang="0">
                  <a:pos x="615" y="7"/>
                </a:cxn>
                <a:cxn ang="0">
                  <a:pos x="618" y="13"/>
                </a:cxn>
                <a:cxn ang="0">
                  <a:pos x="617" y="20"/>
                </a:cxn>
                <a:cxn ang="0">
                  <a:pos x="613" y="37"/>
                </a:cxn>
                <a:cxn ang="0">
                  <a:pos x="618" y="404"/>
                </a:cxn>
                <a:cxn ang="0">
                  <a:pos x="722" y="456"/>
                </a:cxn>
                <a:cxn ang="0">
                  <a:pos x="789" y="527"/>
                </a:cxn>
                <a:cxn ang="0">
                  <a:pos x="823" y="612"/>
                </a:cxn>
                <a:cxn ang="0">
                  <a:pos x="824" y="720"/>
                </a:cxn>
                <a:cxn ang="0">
                  <a:pos x="759" y="870"/>
                </a:cxn>
                <a:cxn ang="0">
                  <a:pos x="635" y="995"/>
                </a:cxn>
                <a:cxn ang="0">
                  <a:pos x="470" y="1075"/>
                </a:cxn>
                <a:cxn ang="0">
                  <a:pos x="286" y="1324"/>
                </a:cxn>
                <a:cxn ang="0">
                  <a:pos x="275" y="1371"/>
                </a:cxn>
                <a:cxn ang="0">
                  <a:pos x="265" y="1391"/>
                </a:cxn>
                <a:cxn ang="0">
                  <a:pos x="256" y="1393"/>
                </a:cxn>
                <a:cxn ang="0">
                  <a:pos x="245" y="1393"/>
                </a:cxn>
                <a:cxn ang="0">
                  <a:pos x="237" y="1389"/>
                </a:cxn>
                <a:cxn ang="0">
                  <a:pos x="233" y="1376"/>
                </a:cxn>
                <a:cxn ang="0">
                  <a:pos x="241" y="1343"/>
                </a:cxn>
                <a:cxn ang="0">
                  <a:pos x="260" y="1270"/>
                </a:cxn>
                <a:cxn ang="0">
                  <a:pos x="291" y="1143"/>
                </a:cxn>
                <a:cxn ang="0">
                  <a:pos x="207" y="1078"/>
                </a:cxn>
                <a:cxn ang="0">
                  <a:pos x="94" y="1018"/>
                </a:cxn>
                <a:cxn ang="0">
                  <a:pos x="24" y="927"/>
                </a:cxn>
                <a:cxn ang="0">
                  <a:pos x="0" y="815"/>
                </a:cxn>
                <a:cxn ang="0">
                  <a:pos x="41" y="661"/>
                </a:cxn>
                <a:cxn ang="0">
                  <a:pos x="148" y="526"/>
                </a:cxn>
                <a:cxn ang="0">
                  <a:pos x="303" y="429"/>
                </a:cxn>
                <a:cxn ang="0">
                  <a:pos x="483" y="388"/>
                </a:cxn>
                <a:cxn ang="0">
                  <a:pos x="584" y="7"/>
                </a:cxn>
              </a:cxnLst>
              <a:rect l="0" t="0" r="r" b="b"/>
              <a:pathLst>
                <a:path w="828" h="1393">
                  <a:moveTo>
                    <a:pt x="516" y="423"/>
                  </a:moveTo>
                  <a:lnTo>
                    <a:pt x="516" y="423"/>
                  </a:lnTo>
                  <a:lnTo>
                    <a:pt x="353" y="1061"/>
                  </a:lnTo>
                  <a:lnTo>
                    <a:pt x="403" y="1054"/>
                  </a:lnTo>
                  <a:lnTo>
                    <a:pt x="448" y="1041"/>
                  </a:lnTo>
                  <a:lnTo>
                    <a:pt x="491" y="1024"/>
                  </a:lnTo>
                  <a:lnTo>
                    <a:pt x="530" y="1001"/>
                  </a:lnTo>
                  <a:lnTo>
                    <a:pt x="567" y="973"/>
                  </a:lnTo>
                  <a:lnTo>
                    <a:pt x="599" y="944"/>
                  </a:lnTo>
                  <a:lnTo>
                    <a:pt x="627" y="910"/>
                  </a:lnTo>
                  <a:lnTo>
                    <a:pt x="653" y="874"/>
                  </a:lnTo>
                  <a:lnTo>
                    <a:pt x="675" y="837"/>
                  </a:lnTo>
                  <a:lnTo>
                    <a:pt x="692" y="797"/>
                  </a:lnTo>
                  <a:lnTo>
                    <a:pt x="707" y="758"/>
                  </a:lnTo>
                  <a:lnTo>
                    <a:pt x="716" y="717"/>
                  </a:lnTo>
                  <a:lnTo>
                    <a:pt x="723" y="677"/>
                  </a:lnTo>
                  <a:lnTo>
                    <a:pt x="724" y="637"/>
                  </a:lnTo>
                  <a:lnTo>
                    <a:pt x="722" y="599"/>
                  </a:lnTo>
                  <a:lnTo>
                    <a:pt x="715" y="563"/>
                  </a:lnTo>
                  <a:lnTo>
                    <a:pt x="701" y="532"/>
                  </a:lnTo>
                  <a:lnTo>
                    <a:pt x="685" y="505"/>
                  </a:lnTo>
                  <a:lnTo>
                    <a:pt x="665" y="481"/>
                  </a:lnTo>
                  <a:lnTo>
                    <a:pt x="641" y="462"/>
                  </a:lnTo>
                  <a:lnTo>
                    <a:pt x="614" y="446"/>
                  </a:lnTo>
                  <a:lnTo>
                    <a:pt x="583" y="434"/>
                  </a:lnTo>
                  <a:lnTo>
                    <a:pt x="551" y="426"/>
                  </a:lnTo>
                  <a:lnTo>
                    <a:pt x="516" y="423"/>
                  </a:lnTo>
                  <a:lnTo>
                    <a:pt x="516" y="423"/>
                  </a:lnTo>
                  <a:lnTo>
                    <a:pt x="516" y="423"/>
                  </a:lnTo>
                  <a:close/>
                  <a:moveTo>
                    <a:pt x="474" y="423"/>
                  </a:moveTo>
                  <a:lnTo>
                    <a:pt x="421" y="430"/>
                  </a:lnTo>
                  <a:lnTo>
                    <a:pt x="373" y="445"/>
                  </a:lnTo>
                  <a:lnTo>
                    <a:pt x="327" y="466"/>
                  </a:lnTo>
                  <a:lnTo>
                    <a:pt x="287" y="491"/>
                  </a:lnTo>
                  <a:lnTo>
                    <a:pt x="249" y="522"/>
                  </a:lnTo>
                  <a:lnTo>
                    <a:pt x="216" y="555"/>
                  </a:lnTo>
                  <a:lnTo>
                    <a:pt x="187" y="592"/>
                  </a:lnTo>
                  <a:lnTo>
                    <a:pt x="162" y="632"/>
                  </a:lnTo>
                  <a:lnTo>
                    <a:pt x="142" y="673"/>
                  </a:lnTo>
                  <a:lnTo>
                    <a:pt x="125" y="717"/>
                  </a:lnTo>
                  <a:lnTo>
                    <a:pt x="115" y="760"/>
                  </a:lnTo>
                  <a:lnTo>
                    <a:pt x="107" y="804"/>
                  </a:lnTo>
                  <a:lnTo>
                    <a:pt x="105" y="846"/>
                  </a:lnTo>
                  <a:lnTo>
                    <a:pt x="108" y="886"/>
                  </a:lnTo>
                  <a:lnTo>
                    <a:pt x="115" y="922"/>
                  </a:lnTo>
                  <a:lnTo>
                    <a:pt x="127" y="952"/>
                  </a:lnTo>
                  <a:lnTo>
                    <a:pt x="143" y="977"/>
                  </a:lnTo>
                  <a:lnTo>
                    <a:pt x="162" y="1000"/>
                  </a:lnTo>
                  <a:lnTo>
                    <a:pt x="183" y="1018"/>
                  </a:lnTo>
                  <a:lnTo>
                    <a:pt x="207" y="1033"/>
                  </a:lnTo>
                  <a:lnTo>
                    <a:pt x="233" y="1045"/>
                  </a:lnTo>
                  <a:lnTo>
                    <a:pt x="260" y="1053"/>
                  </a:lnTo>
                  <a:lnTo>
                    <a:pt x="287" y="1058"/>
                  </a:lnTo>
                  <a:lnTo>
                    <a:pt x="312" y="1061"/>
                  </a:lnTo>
                  <a:lnTo>
                    <a:pt x="474" y="423"/>
                  </a:lnTo>
                  <a:close/>
                  <a:moveTo>
                    <a:pt x="600" y="0"/>
                  </a:moveTo>
                  <a:lnTo>
                    <a:pt x="606" y="1"/>
                  </a:lnTo>
                  <a:lnTo>
                    <a:pt x="610" y="3"/>
                  </a:lnTo>
                  <a:lnTo>
                    <a:pt x="613" y="4"/>
                  </a:lnTo>
                  <a:lnTo>
                    <a:pt x="615" y="7"/>
                  </a:lnTo>
                  <a:lnTo>
                    <a:pt x="617" y="9"/>
                  </a:lnTo>
                  <a:lnTo>
                    <a:pt x="617" y="12"/>
                  </a:lnTo>
                  <a:lnTo>
                    <a:pt x="618" y="13"/>
                  </a:lnTo>
                  <a:lnTo>
                    <a:pt x="618" y="15"/>
                  </a:lnTo>
                  <a:lnTo>
                    <a:pt x="618" y="15"/>
                  </a:lnTo>
                  <a:lnTo>
                    <a:pt x="617" y="20"/>
                  </a:lnTo>
                  <a:lnTo>
                    <a:pt x="614" y="33"/>
                  </a:lnTo>
                  <a:lnTo>
                    <a:pt x="613" y="37"/>
                  </a:lnTo>
                  <a:lnTo>
                    <a:pt x="613" y="37"/>
                  </a:lnTo>
                  <a:lnTo>
                    <a:pt x="526" y="388"/>
                  </a:lnTo>
                  <a:lnTo>
                    <a:pt x="574" y="395"/>
                  </a:lnTo>
                  <a:lnTo>
                    <a:pt x="618" y="404"/>
                  </a:lnTo>
                  <a:lnTo>
                    <a:pt x="657" y="419"/>
                  </a:lnTo>
                  <a:lnTo>
                    <a:pt x="691" y="436"/>
                  </a:lnTo>
                  <a:lnTo>
                    <a:pt x="722" y="456"/>
                  </a:lnTo>
                  <a:lnTo>
                    <a:pt x="747" y="477"/>
                  </a:lnTo>
                  <a:lnTo>
                    <a:pt x="770" y="502"/>
                  </a:lnTo>
                  <a:lnTo>
                    <a:pt x="789" y="527"/>
                  </a:lnTo>
                  <a:lnTo>
                    <a:pt x="804" y="555"/>
                  </a:lnTo>
                  <a:lnTo>
                    <a:pt x="814" y="583"/>
                  </a:lnTo>
                  <a:lnTo>
                    <a:pt x="823" y="612"/>
                  </a:lnTo>
                  <a:lnTo>
                    <a:pt x="827" y="640"/>
                  </a:lnTo>
                  <a:lnTo>
                    <a:pt x="828" y="669"/>
                  </a:lnTo>
                  <a:lnTo>
                    <a:pt x="824" y="720"/>
                  </a:lnTo>
                  <a:lnTo>
                    <a:pt x="810" y="772"/>
                  </a:lnTo>
                  <a:lnTo>
                    <a:pt x="789" y="822"/>
                  </a:lnTo>
                  <a:lnTo>
                    <a:pt x="759" y="870"/>
                  </a:lnTo>
                  <a:lnTo>
                    <a:pt x="724" y="915"/>
                  </a:lnTo>
                  <a:lnTo>
                    <a:pt x="683" y="958"/>
                  </a:lnTo>
                  <a:lnTo>
                    <a:pt x="635" y="995"/>
                  </a:lnTo>
                  <a:lnTo>
                    <a:pt x="584" y="1028"/>
                  </a:lnTo>
                  <a:lnTo>
                    <a:pt x="528" y="1054"/>
                  </a:lnTo>
                  <a:lnTo>
                    <a:pt x="470" y="1075"/>
                  </a:lnTo>
                  <a:lnTo>
                    <a:pt x="408" y="1089"/>
                  </a:lnTo>
                  <a:lnTo>
                    <a:pt x="345" y="1095"/>
                  </a:lnTo>
                  <a:lnTo>
                    <a:pt x="286" y="1324"/>
                  </a:lnTo>
                  <a:lnTo>
                    <a:pt x="283" y="1339"/>
                  </a:lnTo>
                  <a:lnTo>
                    <a:pt x="279" y="1356"/>
                  </a:lnTo>
                  <a:lnTo>
                    <a:pt x="275" y="1371"/>
                  </a:lnTo>
                  <a:lnTo>
                    <a:pt x="271" y="1383"/>
                  </a:lnTo>
                  <a:lnTo>
                    <a:pt x="268" y="1388"/>
                  </a:lnTo>
                  <a:lnTo>
                    <a:pt x="265" y="1391"/>
                  </a:lnTo>
                  <a:lnTo>
                    <a:pt x="263" y="1392"/>
                  </a:lnTo>
                  <a:lnTo>
                    <a:pt x="260" y="1393"/>
                  </a:lnTo>
                  <a:lnTo>
                    <a:pt x="256" y="1393"/>
                  </a:lnTo>
                  <a:lnTo>
                    <a:pt x="251" y="1393"/>
                  </a:lnTo>
                  <a:lnTo>
                    <a:pt x="248" y="1393"/>
                  </a:lnTo>
                  <a:lnTo>
                    <a:pt x="245" y="1393"/>
                  </a:lnTo>
                  <a:lnTo>
                    <a:pt x="242" y="1392"/>
                  </a:lnTo>
                  <a:lnTo>
                    <a:pt x="240" y="1391"/>
                  </a:lnTo>
                  <a:lnTo>
                    <a:pt x="237" y="1389"/>
                  </a:lnTo>
                  <a:lnTo>
                    <a:pt x="236" y="1385"/>
                  </a:lnTo>
                  <a:lnTo>
                    <a:pt x="234" y="1381"/>
                  </a:lnTo>
                  <a:lnTo>
                    <a:pt x="233" y="1376"/>
                  </a:lnTo>
                  <a:lnTo>
                    <a:pt x="234" y="1371"/>
                  </a:lnTo>
                  <a:lnTo>
                    <a:pt x="237" y="1360"/>
                  </a:lnTo>
                  <a:lnTo>
                    <a:pt x="241" y="1343"/>
                  </a:lnTo>
                  <a:lnTo>
                    <a:pt x="247" y="1322"/>
                  </a:lnTo>
                  <a:lnTo>
                    <a:pt x="253" y="1298"/>
                  </a:lnTo>
                  <a:lnTo>
                    <a:pt x="260" y="1270"/>
                  </a:lnTo>
                  <a:lnTo>
                    <a:pt x="268" y="1240"/>
                  </a:lnTo>
                  <a:lnTo>
                    <a:pt x="280" y="1192"/>
                  </a:lnTo>
                  <a:lnTo>
                    <a:pt x="291" y="1143"/>
                  </a:lnTo>
                  <a:lnTo>
                    <a:pt x="303" y="1095"/>
                  </a:lnTo>
                  <a:lnTo>
                    <a:pt x="253" y="1090"/>
                  </a:lnTo>
                  <a:lnTo>
                    <a:pt x="207" y="1078"/>
                  </a:lnTo>
                  <a:lnTo>
                    <a:pt x="166" y="1063"/>
                  </a:lnTo>
                  <a:lnTo>
                    <a:pt x="128" y="1042"/>
                  </a:lnTo>
                  <a:lnTo>
                    <a:pt x="94" y="1018"/>
                  </a:lnTo>
                  <a:lnTo>
                    <a:pt x="66" y="992"/>
                  </a:lnTo>
                  <a:lnTo>
                    <a:pt x="43" y="962"/>
                  </a:lnTo>
                  <a:lnTo>
                    <a:pt x="24" y="927"/>
                  </a:lnTo>
                  <a:lnTo>
                    <a:pt x="11" y="891"/>
                  </a:lnTo>
                  <a:lnTo>
                    <a:pt x="3" y="854"/>
                  </a:lnTo>
                  <a:lnTo>
                    <a:pt x="0" y="815"/>
                  </a:lnTo>
                  <a:lnTo>
                    <a:pt x="6" y="763"/>
                  </a:lnTo>
                  <a:lnTo>
                    <a:pt x="19" y="710"/>
                  </a:lnTo>
                  <a:lnTo>
                    <a:pt x="41" y="661"/>
                  </a:lnTo>
                  <a:lnTo>
                    <a:pt x="70" y="612"/>
                  </a:lnTo>
                  <a:lnTo>
                    <a:pt x="107" y="567"/>
                  </a:lnTo>
                  <a:lnTo>
                    <a:pt x="148" y="526"/>
                  </a:lnTo>
                  <a:lnTo>
                    <a:pt x="195" y="489"/>
                  </a:lnTo>
                  <a:lnTo>
                    <a:pt x="248" y="456"/>
                  </a:lnTo>
                  <a:lnTo>
                    <a:pt x="303" y="429"/>
                  </a:lnTo>
                  <a:lnTo>
                    <a:pt x="361" y="408"/>
                  </a:lnTo>
                  <a:lnTo>
                    <a:pt x="421" y="395"/>
                  </a:lnTo>
                  <a:lnTo>
                    <a:pt x="483" y="388"/>
                  </a:lnTo>
                  <a:lnTo>
                    <a:pt x="576" y="31"/>
                  </a:lnTo>
                  <a:lnTo>
                    <a:pt x="580" y="15"/>
                  </a:lnTo>
                  <a:lnTo>
                    <a:pt x="584" y="7"/>
                  </a:lnTo>
                  <a:lnTo>
                    <a:pt x="590"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1808" y="2726"/>
              <a:ext cx="1054" cy="362"/>
            </a:xfrm>
            <a:custGeom>
              <a:avLst/>
              <a:gdLst/>
              <a:ahLst/>
              <a:cxnLst>
                <a:cxn ang="0">
                  <a:pos x="1040" y="4"/>
                </a:cxn>
                <a:cxn ang="0">
                  <a:pos x="1052" y="30"/>
                </a:cxn>
                <a:cxn ang="0">
                  <a:pos x="1054" y="52"/>
                </a:cxn>
                <a:cxn ang="0">
                  <a:pos x="1046" y="124"/>
                </a:cxn>
                <a:cxn ang="0">
                  <a:pos x="1023" y="195"/>
                </a:cxn>
                <a:cxn ang="0">
                  <a:pos x="985" y="260"/>
                </a:cxn>
                <a:cxn ang="0">
                  <a:pos x="933" y="313"/>
                </a:cxn>
                <a:cxn ang="0">
                  <a:pos x="868" y="349"/>
                </a:cxn>
                <a:cxn ang="0">
                  <a:pos x="789" y="362"/>
                </a:cxn>
                <a:cxn ang="0">
                  <a:pos x="712" y="350"/>
                </a:cxn>
                <a:cxn ang="0">
                  <a:pos x="642" y="317"/>
                </a:cxn>
                <a:cxn ang="0">
                  <a:pos x="579" y="272"/>
                </a:cxn>
                <a:cxn ang="0">
                  <a:pos x="518" y="220"/>
                </a:cxn>
                <a:cxn ang="0">
                  <a:pos x="460" y="171"/>
                </a:cxn>
                <a:cxn ang="0">
                  <a:pos x="401" y="129"/>
                </a:cxn>
                <a:cxn ang="0">
                  <a:pos x="336" y="97"/>
                </a:cxn>
                <a:cxn ang="0">
                  <a:pos x="265" y="87"/>
                </a:cxn>
                <a:cxn ang="0">
                  <a:pos x="217" y="92"/>
                </a:cxn>
                <a:cxn ang="0">
                  <a:pos x="167" y="110"/>
                </a:cxn>
                <a:cxn ang="0">
                  <a:pos x="121" y="142"/>
                </a:cxn>
                <a:cxn ang="0">
                  <a:pos x="83" y="187"/>
                </a:cxn>
                <a:cxn ang="0">
                  <a:pos x="56" y="248"/>
                </a:cxn>
                <a:cxn ang="0">
                  <a:pos x="46" y="325"/>
                </a:cxn>
                <a:cxn ang="0">
                  <a:pos x="42" y="339"/>
                </a:cxn>
                <a:cxn ang="0">
                  <a:pos x="32" y="358"/>
                </a:cxn>
                <a:cxn ang="0">
                  <a:pos x="20" y="362"/>
                </a:cxn>
                <a:cxn ang="0">
                  <a:pos x="13" y="358"/>
                </a:cxn>
                <a:cxn ang="0">
                  <a:pos x="4" y="343"/>
                </a:cxn>
                <a:cxn ang="0">
                  <a:pos x="0" y="310"/>
                </a:cxn>
                <a:cxn ang="0">
                  <a:pos x="8" y="239"/>
                </a:cxn>
                <a:cxn ang="0">
                  <a:pos x="31" y="169"/>
                </a:cxn>
                <a:cxn ang="0">
                  <a:pos x="69" y="104"/>
                </a:cxn>
                <a:cxn ang="0">
                  <a:pos x="121" y="49"/>
                </a:cxn>
                <a:cxn ang="0">
                  <a:pos x="187" y="14"/>
                </a:cxn>
                <a:cxn ang="0">
                  <a:pos x="265" y="0"/>
                </a:cxn>
                <a:cxn ang="0">
                  <a:pos x="342" y="12"/>
                </a:cxn>
                <a:cxn ang="0">
                  <a:pos x="410" y="45"/>
                </a:cxn>
                <a:cxn ang="0">
                  <a:pos x="474" y="90"/>
                </a:cxn>
                <a:cxn ang="0">
                  <a:pos x="536" y="142"/>
                </a:cxn>
                <a:cxn ang="0">
                  <a:pos x="593" y="192"/>
                </a:cxn>
                <a:cxn ang="0">
                  <a:pos x="654" y="235"/>
                </a:cxn>
                <a:cxn ang="0">
                  <a:pos x="719" y="265"/>
                </a:cxn>
                <a:cxn ang="0">
                  <a:pos x="789" y="276"/>
                </a:cxn>
                <a:cxn ang="0">
                  <a:pos x="853" y="267"/>
                </a:cxn>
                <a:cxn ang="0">
                  <a:pos x="911" y="236"/>
                </a:cxn>
                <a:cxn ang="0">
                  <a:pos x="960" y="188"/>
                </a:cxn>
                <a:cxn ang="0">
                  <a:pos x="993" y="124"/>
                </a:cxn>
                <a:cxn ang="0">
                  <a:pos x="1009" y="41"/>
                </a:cxn>
                <a:cxn ang="0">
                  <a:pos x="1019" y="11"/>
                </a:cxn>
                <a:cxn ang="0">
                  <a:pos x="1031" y="0"/>
                </a:cxn>
              </a:cxnLst>
              <a:rect l="0" t="0" r="r" b="b"/>
              <a:pathLst>
                <a:path w="1054" h="362">
                  <a:moveTo>
                    <a:pt x="1031" y="0"/>
                  </a:moveTo>
                  <a:lnTo>
                    <a:pt x="1040" y="4"/>
                  </a:lnTo>
                  <a:lnTo>
                    <a:pt x="1047" y="14"/>
                  </a:lnTo>
                  <a:lnTo>
                    <a:pt x="1052" y="30"/>
                  </a:lnTo>
                  <a:lnTo>
                    <a:pt x="1054" y="52"/>
                  </a:lnTo>
                  <a:lnTo>
                    <a:pt x="1054" y="52"/>
                  </a:lnTo>
                  <a:lnTo>
                    <a:pt x="1052" y="88"/>
                  </a:lnTo>
                  <a:lnTo>
                    <a:pt x="1046" y="124"/>
                  </a:lnTo>
                  <a:lnTo>
                    <a:pt x="1036" y="161"/>
                  </a:lnTo>
                  <a:lnTo>
                    <a:pt x="1023" y="195"/>
                  </a:lnTo>
                  <a:lnTo>
                    <a:pt x="1005" y="228"/>
                  </a:lnTo>
                  <a:lnTo>
                    <a:pt x="985" y="260"/>
                  </a:lnTo>
                  <a:lnTo>
                    <a:pt x="961" y="288"/>
                  </a:lnTo>
                  <a:lnTo>
                    <a:pt x="933" y="313"/>
                  </a:lnTo>
                  <a:lnTo>
                    <a:pt x="902" y="333"/>
                  </a:lnTo>
                  <a:lnTo>
                    <a:pt x="868" y="349"/>
                  </a:lnTo>
                  <a:lnTo>
                    <a:pt x="830" y="358"/>
                  </a:lnTo>
                  <a:lnTo>
                    <a:pt x="789" y="362"/>
                  </a:lnTo>
                  <a:lnTo>
                    <a:pt x="748" y="358"/>
                  </a:lnTo>
                  <a:lnTo>
                    <a:pt x="712" y="350"/>
                  </a:lnTo>
                  <a:lnTo>
                    <a:pt x="676" y="335"/>
                  </a:lnTo>
                  <a:lnTo>
                    <a:pt x="642" y="317"/>
                  </a:lnTo>
                  <a:lnTo>
                    <a:pt x="610" y="296"/>
                  </a:lnTo>
                  <a:lnTo>
                    <a:pt x="579" y="272"/>
                  </a:lnTo>
                  <a:lnTo>
                    <a:pt x="548" y="247"/>
                  </a:lnTo>
                  <a:lnTo>
                    <a:pt x="518" y="220"/>
                  </a:lnTo>
                  <a:lnTo>
                    <a:pt x="490" y="195"/>
                  </a:lnTo>
                  <a:lnTo>
                    <a:pt x="460" y="171"/>
                  </a:lnTo>
                  <a:lnTo>
                    <a:pt x="431" y="149"/>
                  </a:lnTo>
                  <a:lnTo>
                    <a:pt x="401" y="129"/>
                  </a:lnTo>
                  <a:lnTo>
                    <a:pt x="369" y="112"/>
                  </a:lnTo>
                  <a:lnTo>
                    <a:pt x="336" y="97"/>
                  </a:lnTo>
                  <a:lnTo>
                    <a:pt x="301" y="89"/>
                  </a:lnTo>
                  <a:lnTo>
                    <a:pt x="265" y="87"/>
                  </a:lnTo>
                  <a:lnTo>
                    <a:pt x="241" y="88"/>
                  </a:lnTo>
                  <a:lnTo>
                    <a:pt x="217" y="92"/>
                  </a:lnTo>
                  <a:lnTo>
                    <a:pt x="191" y="100"/>
                  </a:lnTo>
                  <a:lnTo>
                    <a:pt x="167" y="110"/>
                  </a:lnTo>
                  <a:lnTo>
                    <a:pt x="143" y="124"/>
                  </a:lnTo>
                  <a:lnTo>
                    <a:pt x="121" y="142"/>
                  </a:lnTo>
                  <a:lnTo>
                    <a:pt x="101" y="162"/>
                  </a:lnTo>
                  <a:lnTo>
                    <a:pt x="83" y="187"/>
                  </a:lnTo>
                  <a:lnTo>
                    <a:pt x="69" y="216"/>
                  </a:lnTo>
                  <a:lnTo>
                    <a:pt x="56" y="248"/>
                  </a:lnTo>
                  <a:lnTo>
                    <a:pt x="48" y="285"/>
                  </a:lnTo>
                  <a:lnTo>
                    <a:pt x="46" y="325"/>
                  </a:lnTo>
                  <a:lnTo>
                    <a:pt x="44" y="330"/>
                  </a:lnTo>
                  <a:lnTo>
                    <a:pt x="42" y="339"/>
                  </a:lnTo>
                  <a:lnTo>
                    <a:pt x="38" y="350"/>
                  </a:lnTo>
                  <a:lnTo>
                    <a:pt x="32" y="358"/>
                  </a:lnTo>
                  <a:lnTo>
                    <a:pt x="23" y="362"/>
                  </a:lnTo>
                  <a:lnTo>
                    <a:pt x="20" y="362"/>
                  </a:lnTo>
                  <a:lnTo>
                    <a:pt x="17" y="361"/>
                  </a:lnTo>
                  <a:lnTo>
                    <a:pt x="13" y="358"/>
                  </a:lnTo>
                  <a:lnTo>
                    <a:pt x="8" y="353"/>
                  </a:lnTo>
                  <a:lnTo>
                    <a:pt x="4" y="343"/>
                  </a:lnTo>
                  <a:lnTo>
                    <a:pt x="1" y="329"/>
                  </a:lnTo>
                  <a:lnTo>
                    <a:pt x="0" y="310"/>
                  </a:lnTo>
                  <a:lnTo>
                    <a:pt x="3" y="275"/>
                  </a:lnTo>
                  <a:lnTo>
                    <a:pt x="8" y="239"/>
                  </a:lnTo>
                  <a:lnTo>
                    <a:pt x="17" y="203"/>
                  </a:lnTo>
                  <a:lnTo>
                    <a:pt x="31" y="169"/>
                  </a:lnTo>
                  <a:lnTo>
                    <a:pt x="48" y="134"/>
                  </a:lnTo>
                  <a:lnTo>
                    <a:pt x="69" y="104"/>
                  </a:lnTo>
                  <a:lnTo>
                    <a:pt x="93" y="75"/>
                  </a:lnTo>
                  <a:lnTo>
                    <a:pt x="121" y="49"/>
                  </a:lnTo>
                  <a:lnTo>
                    <a:pt x="152" y="30"/>
                  </a:lnTo>
                  <a:lnTo>
                    <a:pt x="187" y="14"/>
                  </a:lnTo>
                  <a:lnTo>
                    <a:pt x="225" y="4"/>
                  </a:lnTo>
                  <a:lnTo>
                    <a:pt x="265" y="0"/>
                  </a:lnTo>
                  <a:lnTo>
                    <a:pt x="304" y="4"/>
                  </a:lnTo>
                  <a:lnTo>
                    <a:pt x="342" y="12"/>
                  </a:lnTo>
                  <a:lnTo>
                    <a:pt x="377" y="27"/>
                  </a:lnTo>
                  <a:lnTo>
                    <a:pt x="410" y="45"/>
                  </a:lnTo>
                  <a:lnTo>
                    <a:pt x="443" y="67"/>
                  </a:lnTo>
                  <a:lnTo>
                    <a:pt x="474" y="90"/>
                  </a:lnTo>
                  <a:lnTo>
                    <a:pt x="505" y="116"/>
                  </a:lnTo>
                  <a:lnTo>
                    <a:pt x="536" y="142"/>
                  </a:lnTo>
                  <a:lnTo>
                    <a:pt x="565" y="167"/>
                  </a:lnTo>
                  <a:lnTo>
                    <a:pt x="593" y="192"/>
                  </a:lnTo>
                  <a:lnTo>
                    <a:pt x="623" y="215"/>
                  </a:lnTo>
                  <a:lnTo>
                    <a:pt x="654" y="235"/>
                  </a:lnTo>
                  <a:lnTo>
                    <a:pt x="685" y="252"/>
                  </a:lnTo>
                  <a:lnTo>
                    <a:pt x="719" y="265"/>
                  </a:lnTo>
                  <a:lnTo>
                    <a:pt x="752" y="273"/>
                  </a:lnTo>
                  <a:lnTo>
                    <a:pt x="789" y="276"/>
                  </a:lnTo>
                  <a:lnTo>
                    <a:pt x="821" y="273"/>
                  </a:lnTo>
                  <a:lnTo>
                    <a:pt x="853" y="267"/>
                  </a:lnTo>
                  <a:lnTo>
                    <a:pt x="883" y="253"/>
                  </a:lnTo>
                  <a:lnTo>
                    <a:pt x="911" y="236"/>
                  </a:lnTo>
                  <a:lnTo>
                    <a:pt x="937" y="215"/>
                  </a:lnTo>
                  <a:lnTo>
                    <a:pt x="960" y="188"/>
                  </a:lnTo>
                  <a:lnTo>
                    <a:pt x="978" y="158"/>
                  </a:lnTo>
                  <a:lnTo>
                    <a:pt x="993" y="124"/>
                  </a:lnTo>
                  <a:lnTo>
                    <a:pt x="1004" y="85"/>
                  </a:lnTo>
                  <a:lnTo>
                    <a:pt x="1009" y="41"/>
                  </a:lnTo>
                  <a:lnTo>
                    <a:pt x="1012" y="23"/>
                  </a:lnTo>
                  <a:lnTo>
                    <a:pt x="1019" y="11"/>
                  </a:lnTo>
                  <a:lnTo>
                    <a:pt x="1025" y="3"/>
                  </a:lnTo>
                  <a:lnTo>
                    <a:pt x="10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noEditPoints="1"/>
            </p:cNvSpPr>
            <p:nvPr/>
          </p:nvSpPr>
          <p:spPr bwMode="auto">
            <a:xfrm>
              <a:off x="1811" y="3214"/>
              <a:ext cx="1048" cy="360"/>
            </a:xfrm>
            <a:custGeom>
              <a:avLst/>
              <a:gdLst/>
              <a:ahLst/>
              <a:cxnLst>
                <a:cxn ang="0">
                  <a:pos x="52" y="299"/>
                </a:cxn>
                <a:cxn ang="0">
                  <a:pos x="994" y="299"/>
                </a:cxn>
                <a:cxn ang="0">
                  <a:pos x="1006" y="299"/>
                </a:cxn>
                <a:cxn ang="0">
                  <a:pos x="1018" y="300"/>
                </a:cxn>
                <a:cxn ang="0">
                  <a:pos x="1031" y="303"/>
                </a:cxn>
                <a:cxn ang="0">
                  <a:pos x="1040" y="308"/>
                </a:cxn>
                <a:cxn ang="0">
                  <a:pos x="1045" y="318"/>
                </a:cxn>
                <a:cxn ang="0">
                  <a:pos x="1048" y="331"/>
                </a:cxn>
                <a:cxn ang="0">
                  <a:pos x="1045" y="343"/>
                </a:cxn>
                <a:cxn ang="0">
                  <a:pos x="1040" y="352"/>
                </a:cxn>
                <a:cxn ang="0">
                  <a:pos x="1031" y="356"/>
                </a:cxn>
                <a:cxn ang="0">
                  <a:pos x="1020" y="359"/>
                </a:cxn>
                <a:cxn ang="0">
                  <a:pos x="1008" y="360"/>
                </a:cxn>
                <a:cxn ang="0">
                  <a:pos x="996" y="360"/>
                </a:cxn>
                <a:cxn ang="0">
                  <a:pos x="52" y="360"/>
                </a:cxn>
                <a:cxn ang="0">
                  <a:pos x="40" y="360"/>
                </a:cxn>
                <a:cxn ang="0">
                  <a:pos x="28" y="359"/>
                </a:cxn>
                <a:cxn ang="0">
                  <a:pos x="17" y="356"/>
                </a:cxn>
                <a:cxn ang="0">
                  <a:pos x="9" y="352"/>
                </a:cxn>
                <a:cxn ang="0">
                  <a:pos x="2" y="343"/>
                </a:cxn>
                <a:cxn ang="0">
                  <a:pos x="0" y="331"/>
                </a:cxn>
                <a:cxn ang="0">
                  <a:pos x="2" y="318"/>
                </a:cxn>
                <a:cxn ang="0">
                  <a:pos x="9" y="308"/>
                </a:cxn>
                <a:cxn ang="0">
                  <a:pos x="17" y="303"/>
                </a:cxn>
                <a:cxn ang="0">
                  <a:pos x="28" y="300"/>
                </a:cxn>
                <a:cxn ang="0">
                  <a:pos x="40" y="299"/>
                </a:cxn>
                <a:cxn ang="0">
                  <a:pos x="52" y="299"/>
                </a:cxn>
                <a:cxn ang="0">
                  <a:pos x="52" y="0"/>
                </a:cxn>
                <a:cxn ang="0">
                  <a:pos x="996" y="0"/>
                </a:cxn>
                <a:cxn ang="0">
                  <a:pos x="1008" y="0"/>
                </a:cxn>
                <a:cxn ang="0">
                  <a:pos x="1020" y="0"/>
                </a:cxn>
                <a:cxn ang="0">
                  <a:pos x="1031" y="2"/>
                </a:cxn>
                <a:cxn ang="0">
                  <a:pos x="1040" y="8"/>
                </a:cxn>
                <a:cxn ang="0">
                  <a:pos x="1045" y="16"/>
                </a:cxn>
                <a:cxn ang="0">
                  <a:pos x="1048" y="29"/>
                </a:cxn>
                <a:cxn ang="0">
                  <a:pos x="1045" y="42"/>
                </a:cxn>
                <a:cxn ang="0">
                  <a:pos x="1040" y="50"/>
                </a:cxn>
                <a:cxn ang="0">
                  <a:pos x="1031" y="57"/>
                </a:cxn>
                <a:cxn ang="0">
                  <a:pos x="1018" y="59"/>
                </a:cxn>
                <a:cxn ang="0">
                  <a:pos x="1006" y="59"/>
                </a:cxn>
                <a:cxn ang="0">
                  <a:pos x="994" y="61"/>
                </a:cxn>
                <a:cxn ang="0">
                  <a:pos x="52" y="61"/>
                </a:cxn>
                <a:cxn ang="0">
                  <a:pos x="40" y="59"/>
                </a:cxn>
                <a:cxn ang="0">
                  <a:pos x="28" y="59"/>
                </a:cxn>
                <a:cxn ang="0">
                  <a:pos x="17" y="57"/>
                </a:cxn>
                <a:cxn ang="0">
                  <a:pos x="9" y="50"/>
                </a:cxn>
                <a:cxn ang="0">
                  <a:pos x="2" y="42"/>
                </a:cxn>
                <a:cxn ang="0">
                  <a:pos x="0" y="29"/>
                </a:cxn>
                <a:cxn ang="0">
                  <a:pos x="2" y="16"/>
                </a:cxn>
                <a:cxn ang="0">
                  <a:pos x="9" y="8"/>
                </a:cxn>
                <a:cxn ang="0">
                  <a:pos x="17" y="2"/>
                </a:cxn>
                <a:cxn ang="0">
                  <a:pos x="28" y="0"/>
                </a:cxn>
                <a:cxn ang="0">
                  <a:pos x="40" y="0"/>
                </a:cxn>
                <a:cxn ang="0">
                  <a:pos x="52" y="0"/>
                </a:cxn>
              </a:cxnLst>
              <a:rect l="0" t="0" r="r" b="b"/>
              <a:pathLst>
                <a:path w="1048" h="360">
                  <a:moveTo>
                    <a:pt x="52" y="299"/>
                  </a:moveTo>
                  <a:lnTo>
                    <a:pt x="994" y="299"/>
                  </a:lnTo>
                  <a:lnTo>
                    <a:pt x="1006" y="299"/>
                  </a:lnTo>
                  <a:lnTo>
                    <a:pt x="1018" y="300"/>
                  </a:lnTo>
                  <a:lnTo>
                    <a:pt x="1031" y="303"/>
                  </a:lnTo>
                  <a:lnTo>
                    <a:pt x="1040" y="308"/>
                  </a:lnTo>
                  <a:lnTo>
                    <a:pt x="1045" y="318"/>
                  </a:lnTo>
                  <a:lnTo>
                    <a:pt x="1048" y="331"/>
                  </a:lnTo>
                  <a:lnTo>
                    <a:pt x="1045" y="343"/>
                  </a:lnTo>
                  <a:lnTo>
                    <a:pt x="1040" y="352"/>
                  </a:lnTo>
                  <a:lnTo>
                    <a:pt x="1031" y="356"/>
                  </a:lnTo>
                  <a:lnTo>
                    <a:pt x="1020" y="359"/>
                  </a:lnTo>
                  <a:lnTo>
                    <a:pt x="1008" y="360"/>
                  </a:lnTo>
                  <a:lnTo>
                    <a:pt x="996" y="360"/>
                  </a:lnTo>
                  <a:lnTo>
                    <a:pt x="52" y="360"/>
                  </a:lnTo>
                  <a:lnTo>
                    <a:pt x="40" y="360"/>
                  </a:lnTo>
                  <a:lnTo>
                    <a:pt x="28" y="359"/>
                  </a:lnTo>
                  <a:lnTo>
                    <a:pt x="17" y="356"/>
                  </a:lnTo>
                  <a:lnTo>
                    <a:pt x="9" y="352"/>
                  </a:lnTo>
                  <a:lnTo>
                    <a:pt x="2" y="343"/>
                  </a:lnTo>
                  <a:lnTo>
                    <a:pt x="0" y="331"/>
                  </a:lnTo>
                  <a:lnTo>
                    <a:pt x="2" y="318"/>
                  </a:lnTo>
                  <a:lnTo>
                    <a:pt x="9" y="308"/>
                  </a:lnTo>
                  <a:lnTo>
                    <a:pt x="17" y="303"/>
                  </a:lnTo>
                  <a:lnTo>
                    <a:pt x="28" y="300"/>
                  </a:lnTo>
                  <a:lnTo>
                    <a:pt x="40" y="299"/>
                  </a:lnTo>
                  <a:lnTo>
                    <a:pt x="52" y="299"/>
                  </a:lnTo>
                  <a:close/>
                  <a:moveTo>
                    <a:pt x="52" y="0"/>
                  </a:moveTo>
                  <a:lnTo>
                    <a:pt x="996" y="0"/>
                  </a:lnTo>
                  <a:lnTo>
                    <a:pt x="1008" y="0"/>
                  </a:lnTo>
                  <a:lnTo>
                    <a:pt x="1020" y="0"/>
                  </a:lnTo>
                  <a:lnTo>
                    <a:pt x="1031" y="2"/>
                  </a:lnTo>
                  <a:lnTo>
                    <a:pt x="1040" y="8"/>
                  </a:lnTo>
                  <a:lnTo>
                    <a:pt x="1045" y="16"/>
                  </a:lnTo>
                  <a:lnTo>
                    <a:pt x="1048" y="29"/>
                  </a:lnTo>
                  <a:lnTo>
                    <a:pt x="1045" y="42"/>
                  </a:lnTo>
                  <a:lnTo>
                    <a:pt x="1040" y="50"/>
                  </a:lnTo>
                  <a:lnTo>
                    <a:pt x="1031" y="57"/>
                  </a:lnTo>
                  <a:lnTo>
                    <a:pt x="1018" y="59"/>
                  </a:lnTo>
                  <a:lnTo>
                    <a:pt x="1006" y="59"/>
                  </a:lnTo>
                  <a:lnTo>
                    <a:pt x="994" y="61"/>
                  </a:lnTo>
                  <a:lnTo>
                    <a:pt x="52" y="61"/>
                  </a:lnTo>
                  <a:lnTo>
                    <a:pt x="40" y="59"/>
                  </a:lnTo>
                  <a:lnTo>
                    <a:pt x="28" y="59"/>
                  </a:lnTo>
                  <a:lnTo>
                    <a:pt x="17" y="57"/>
                  </a:lnTo>
                  <a:lnTo>
                    <a:pt x="9" y="50"/>
                  </a:lnTo>
                  <a:lnTo>
                    <a:pt x="2" y="42"/>
                  </a:lnTo>
                  <a:lnTo>
                    <a:pt x="0" y="29"/>
                  </a:lnTo>
                  <a:lnTo>
                    <a:pt x="2" y="16"/>
                  </a:lnTo>
                  <a:lnTo>
                    <a:pt x="9" y="8"/>
                  </a:lnTo>
                  <a:lnTo>
                    <a:pt x="17" y="2"/>
                  </a:lnTo>
                  <a:lnTo>
                    <a:pt x="28" y="0"/>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noEditPoints="1"/>
            </p:cNvSpPr>
            <p:nvPr/>
          </p:nvSpPr>
          <p:spPr bwMode="auto">
            <a:xfrm>
              <a:off x="3454" y="2631"/>
              <a:ext cx="828" cy="1393"/>
            </a:xfrm>
            <a:custGeom>
              <a:avLst/>
              <a:gdLst/>
              <a:ahLst/>
              <a:cxnLst>
                <a:cxn ang="0">
                  <a:pos x="353" y="1061"/>
                </a:cxn>
                <a:cxn ang="0">
                  <a:pos x="490" y="1024"/>
                </a:cxn>
                <a:cxn ang="0">
                  <a:pos x="599" y="944"/>
                </a:cxn>
                <a:cxn ang="0">
                  <a:pos x="674" y="837"/>
                </a:cxn>
                <a:cxn ang="0">
                  <a:pos x="716" y="717"/>
                </a:cxn>
                <a:cxn ang="0">
                  <a:pos x="721" y="599"/>
                </a:cxn>
                <a:cxn ang="0">
                  <a:pos x="685" y="505"/>
                </a:cxn>
                <a:cxn ang="0">
                  <a:pos x="614" y="446"/>
                </a:cxn>
                <a:cxn ang="0">
                  <a:pos x="515" y="423"/>
                </a:cxn>
                <a:cxn ang="0">
                  <a:pos x="474" y="423"/>
                </a:cxn>
                <a:cxn ang="0">
                  <a:pos x="327" y="466"/>
                </a:cxn>
                <a:cxn ang="0">
                  <a:pos x="215" y="555"/>
                </a:cxn>
                <a:cxn ang="0">
                  <a:pos x="141" y="673"/>
                </a:cxn>
                <a:cxn ang="0">
                  <a:pos x="106" y="804"/>
                </a:cxn>
                <a:cxn ang="0">
                  <a:pos x="114" y="922"/>
                </a:cxn>
                <a:cxn ang="0">
                  <a:pos x="161" y="1000"/>
                </a:cxn>
                <a:cxn ang="0">
                  <a:pos x="233" y="1045"/>
                </a:cxn>
                <a:cxn ang="0">
                  <a:pos x="312" y="1061"/>
                </a:cxn>
                <a:cxn ang="0">
                  <a:pos x="606" y="1"/>
                </a:cxn>
                <a:cxn ang="0">
                  <a:pos x="614" y="7"/>
                </a:cxn>
                <a:cxn ang="0">
                  <a:pos x="618" y="13"/>
                </a:cxn>
                <a:cxn ang="0">
                  <a:pos x="616" y="20"/>
                </a:cxn>
                <a:cxn ang="0">
                  <a:pos x="526" y="388"/>
                </a:cxn>
                <a:cxn ang="0">
                  <a:pos x="655" y="419"/>
                </a:cxn>
                <a:cxn ang="0">
                  <a:pos x="747" y="477"/>
                </a:cxn>
                <a:cxn ang="0">
                  <a:pos x="802" y="555"/>
                </a:cxn>
                <a:cxn ang="0">
                  <a:pos x="826" y="640"/>
                </a:cxn>
                <a:cxn ang="0">
                  <a:pos x="810" y="772"/>
                </a:cxn>
                <a:cxn ang="0">
                  <a:pos x="724" y="915"/>
                </a:cxn>
                <a:cxn ang="0">
                  <a:pos x="583" y="1028"/>
                </a:cxn>
                <a:cxn ang="0">
                  <a:pos x="408" y="1089"/>
                </a:cxn>
                <a:cxn ang="0">
                  <a:pos x="281" y="1339"/>
                </a:cxn>
                <a:cxn ang="0">
                  <a:pos x="270" y="1383"/>
                </a:cxn>
                <a:cxn ang="0">
                  <a:pos x="262" y="1392"/>
                </a:cxn>
                <a:cxn ang="0">
                  <a:pos x="250" y="1393"/>
                </a:cxn>
                <a:cxn ang="0">
                  <a:pos x="242" y="1392"/>
                </a:cxn>
                <a:cxn ang="0">
                  <a:pos x="234" y="1385"/>
                </a:cxn>
                <a:cxn ang="0">
                  <a:pos x="234" y="1371"/>
                </a:cxn>
                <a:cxn ang="0">
                  <a:pos x="246" y="1322"/>
                </a:cxn>
                <a:cxn ang="0">
                  <a:pos x="268" y="1240"/>
                </a:cxn>
                <a:cxn ang="0">
                  <a:pos x="303" y="1095"/>
                </a:cxn>
                <a:cxn ang="0">
                  <a:pos x="164" y="1063"/>
                </a:cxn>
                <a:cxn ang="0">
                  <a:pos x="66" y="992"/>
                </a:cxn>
                <a:cxn ang="0">
                  <a:pos x="11" y="891"/>
                </a:cxn>
                <a:cxn ang="0">
                  <a:pos x="5" y="763"/>
                </a:cxn>
                <a:cxn ang="0">
                  <a:pos x="70" y="612"/>
                </a:cxn>
                <a:cxn ang="0">
                  <a:pos x="195" y="489"/>
                </a:cxn>
                <a:cxn ang="0">
                  <a:pos x="361" y="408"/>
                </a:cxn>
                <a:cxn ang="0">
                  <a:pos x="575" y="31"/>
                </a:cxn>
                <a:cxn ang="0">
                  <a:pos x="589" y="1"/>
                </a:cxn>
              </a:cxnLst>
              <a:rect l="0" t="0" r="r" b="b"/>
              <a:pathLst>
                <a:path w="828" h="1393">
                  <a:moveTo>
                    <a:pt x="515" y="423"/>
                  </a:moveTo>
                  <a:lnTo>
                    <a:pt x="515" y="423"/>
                  </a:lnTo>
                  <a:lnTo>
                    <a:pt x="353" y="1061"/>
                  </a:lnTo>
                  <a:lnTo>
                    <a:pt x="401" y="1054"/>
                  </a:lnTo>
                  <a:lnTo>
                    <a:pt x="448" y="1041"/>
                  </a:lnTo>
                  <a:lnTo>
                    <a:pt x="490" y="1024"/>
                  </a:lnTo>
                  <a:lnTo>
                    <a:pt x="530" y="1001"/>
                  </a:lnTo>
                  <a:lnTo>
                    <a:pt x="565" y="973"/>
                  </a:lnTo>
                  <a:lnTo>
                    <a:pt x="599" y="944"/>
                  </a:lnTo>
                  <a:lnTo>
                    <a:pt x="627" y="910"/>
                  </a:lnTo>
                  <a:lnTo>
                    <a:pt x="653" y="874"/>
                  </a:lnTo>
                  <a:lnTo>
                    <a:pt x="674" y="837"/>
                  </a:lnTo>
                  <a:lnTo>
                    <a:pt x="692" y="797"/>
                  </a:lnTo>
                  <a:lnTo>
                    <a:pt x="705" y="758"/>
                  </a:lnTo>
                  <a:lnTo>
                    <a:pt x="716" y="717"/>
                  </a:lnTo>
                  <a:lnTo>
                    <a:pt x="721" y="677"/>
                  </a:lnTo>
                  <a:lnTo>
                    <a:pt x="724" y="637"/>
                  </a:lnTo>
                  <a:lnTo>
                    <a:pt x="721" y="599"/>
                  </a:lnTo>
                  <a:lnTo>
                    <a:pt x="713" y="563"/>
                  </a:lnTo>
                  <a:lnTo>
                    <a:pt x="701" y="532"/>
                  </a:lnTo>
                  <a:lnTo>
                    <a:pt x="685" y="505"/>
                  </a:lnTo>
                  <a:lnTo>
                    <a:pt x="665" y="481"/>
                  </a:lnTo>
                  <a:lnTo>
                    <a:pt x="641" y="462"/>
                  </a:lnTo>
                  <a:lnTo>
                    <a:pt x="614" y="446"/>
                  </a:lnTo>
                  <a:lnTo>
                    <a:pt x="583" y="434"/>
                  </a:lnTo>
                  <a:lnTo>
                    <a:pt x="550" y="426"/>
                  </a:lnTo>
                  <a:lnTo>
                    <a:pt x="515" y="423"/>
                  </a:lnTo>
                  <a:lnTo>
                    <a:pt x="515" y="423"/>
                  </a:lnTo>
                  <a:lnTo>
                    <a:pt x="515" y="423"/>
                  </a:lnTo>
                  <a:close/>
                  <a:moveTo>
                    <a:pt x="474" y="423"/>
                  </a:moveTo>
                  <a:lnTo>
                    <a:pt x="421" y="430"/>
                  </a:lnTo>
                  <a:lnTo>
                    <a:pt x="373" y="445"/>
                  </a:lnTo>
                  <a:lnTo>
                    <a:pt x="327" y="466"/>
                  </a:lnTo>
                  <a:lnTo>
                    <a:pt x="285" y="491"/>
                  </a:lnTo>
                  <a:lnTo>
                    <a:pt x="249" y="522"/>
                  </a:lnTo>
                  <a:lnTo>
                    <a:pt x="215" y="555"/>
                  </a:lnTo>
                  <a:lnTo>
                    <a:pt x="187" y="592"/>
                  </a:lnTo>
                  <a:lnTo>
                    <a:pt x="161" y="632"/>
                  </a:lnTo>
                  <a:lnTo>
                    <a:pt x="141" y="673"/>
                  </a:lnTo>
                  <a:lnTo>
                    <a:pt x="125" y="717"/>
                  </a:lnTo>
                  <a:lnTo>
                    <a:pt x="113" y="760"/>
                  </a:lnTo>
                  <a:lnTo>
                    <a:pt x="106" y="804"/>
                  </a:lnTo>
                  <a:lnTo>
                    <a:pt x="105" y="846"/>
                  </a:lnTo>
                  <a:lnTo>
                    <a:pt x="106" y="886"/>
                  </a:lnTo>
                  <a:lnTo>
                    <a:pt x="114" y="922"/>
                  </a:lnTo>
                  <a:lnTo>
                    <a:pt x="126" y="952"/>
                  </a:lnTo>
                  <a:lnTo>
                    <a:pt x="143" y="977"/>
                  </a:lnTo>
                  <a:lnTo>
                    <a:pt x="161" y="1000"/>
                  </a:lnTo>
                  <a:lnTo>
                    <a:pt x="183" y="1018"/>
                  </a:lnTo>
                  <a:lnTo>
                    <a:pt x="207" y="1033"/>
                  </a:lnTo>
                  <a:lnTo>
                    <a:pt x="233" y="1045"/>
                  </a:lnTo>
                  <a:lnTo>
                    <a:pt x="258" y="1053"/>
                  </a:lnTo>
                  <a:lnTo>
                    <a:pt x="285" y="1058"/>
                  </a:lnTo>
                  <a:lnTo>
                    <a:pt x="312" y="1061"/>
                  </a:lnTo>
                  <a:lnTo>
                    <a:pt x="474" y="423"/>
                  </a:lnTo>
                  <a:close/>
                  <a:moveTo>
                    <a:pt x="600" y="0"/>
                  </a:moveTo>
                  <a:lnTo>
                    <a:pt x="606" y="1"/>
                  </a:lnTo>
                  <a:lnTo>
                    <a:pt x="610" y="3"/>
                  </a:lnTo>
                  <a:lnTo>
                    <a:pt x="612" y="4"/>
                  </a:lnTo>
                  <a:lnTo>
                    <a:pt x="614" y="7"/>
                  </a:lnTo>
                  <a:lnTo>
                    <a:pt x="616" y="9"/>
                  </a:lnTo>
                  <a:lnTo>
                    <a:pt x="616" y="12"/>
                  </a:lnTo>
                  <a:lnTo>
                    <a:pt x="618" y="13"/>
                  </a:lnTo>
                  <a:lnTo>
                    <a:pt x="618" y="15"/>
                  </a:lnTo>
                  <a:lnTo>
                    <a:pt x="618" y="15"/>
                  </a:lnTo>
                  <a:lnTo>
                    <a:pt x="616" y="20"/>
                  </a:lnTo>
                  <a:lnTo>
                    <a:pt x="614" y="33"/>
                  </a:lnTo>
                  <a:lnTo>
                    <a:pt x="612" y="37"/>
                  </a:lnTo>
                  <a:lnTo>
                    <a:pt x="526" y="388"/>
                  </a:lnTo>
                  <a:lnTo>
                    <a:pt x="573" y="395"/>
                  </a:lnTo>
                  <a:lnTo>
                    <a:pt x="616" y="404"/>
                  </a:lnTo>
                  <a:lnTo>
                    <a:pt x="655" y="419"/>
                  </a:lnTo>
                  <a:lnTo>
                    <a:pt x="690" y="436"/>
                  </a:lnTo>
                  <a:lnTo>
                    <a:pt x="720" y="456"/>
                  </a:lnTo>
                  <a:lnTo>
                    <a:pt x="747" y="477"/>
                  </a:lnTo>
                  <a:lnTo>
                    <a:pt x="770" y="502"/>
                  </a:lnTo>
                  <a:lnTo>
                    <a:pt x="787" y="527"/>
                  </a:lnTo>
                  <a:lnTo>
                    <a:pt x="802" y="555"/>
                  </a:lnTo>
                  <a:lnTo>
                    <a:pt x="814" y="583"/>
                  </a:lnTo>
                  <a:lnTo>
                    <a:pt x="822" y="612"/>
                  </a:lnTo>
                  <a:lnTo>
                    <a:pt x="826" y="640"/>
                  </a:lnTo>
                  <a:lnTo>
                    <a:pt x="828" y="669"/>
                  </a:lnTo>
                  <a:lnTo>
                    <a:pt x="824" y="720"/>
                  </a:lnTo>
                  <a:lnTo>
                    <a:pt x="810" y="772"/>
                  </a:lnTo>
                  <a:lnTo>
                    <a:pt x="789" y="822"/>
                  </a:lnTo>
                  <a:lnTo>
                    <a:pt x="759" y="870"/>
                  </a:lnTo>
                  <a:lnTo>
                    <a:pt x="724" y="915"/>
                  </a:lnTo>
                  <a:lnTo>
                    <a:pt x="682" y="958"/>
                  </a:lnTo>
                  <a:lnTo>
                    <a:pt x="635" y="995"/>
                  </a:lnTo>
                  <a:lnTo>
                    <a:pt x="583" y="1028"/>
                  </a:lnTo>
                  <a:lnTo>
                    <a:pt x="527" y="1054"/>
                  </a:lnTo>
                  <a:lnTo>
                    <a:pt x="470" y="1075"/>
                  </a:lnTo>
                  <a:lnTo>
                    <a:pt x="408" y="1089"/>
                  </a:lnTo>
                  <a:lnTo>
                    <a:pt x="344" y="1095"/>
                  </a:lnTo>
                  <a:lnTo>
                    <a:pt x="285" y="1324"/>
                  </a:lnTo>
                  <a:lnTo>
                    <a:pt x="281" y="1339"/>
                  </a:lnTo>
                  <a:lnTo>
                    <a:pt x="277" y="1356"/>
                  </a:lnTo>
                  <a:lnTo>
                    <a:pt x="273" y="1371"/>
                  </a:lnTo>
                  <a:lnTo>
                    <a:pt x="270" y="1383"/>
                  </a:lnTo>
                  <a:lnTo>
                    <a:pt x="268" y="1388"/>
                  </a:lnTo>
                  <a:lnTo>
                    <a:pt x="265" y="1391"/>
                  </a:lnTo>
                  <a:lnTo>
                    <a:pt x="262" y="1392"/>
                  </a:lnTo>
                  <a:lnTo>
                    <a:pt x="260" y="1393"/>
                  </a:lnTo>
                  <a:lnTo>
                    <a:pt x="256" y="1393"/>
                  </a:lnTo>
                  <a:lnTo>
                    <a:pt x="250" y="1393"/>
                  </a:lnTo>
                  <a:lnTo>
                    <a:pt x="248" y="1393"/>
                  </a:lnTo>
                  <a:lnTo>
                    <a:pt x="245" y="1393"/>
                  </a:lnTo>
                  <a:lnTo>
                    <a:pt x="242" y="1392"/>
                  </a:lnTo>
                  <a:lnTo>
                    <a:pt x="239" y="1391"/>
                  </a:lnTo>
                  <a:lnTo>
                    <a:pt x="237" y="1389"/>
                  </a:lnTo>
                  <a:lnTo>
                    <a:pt x="234" y="1385"/>
                  </a:lnTo>
                  <a:lnTo>
                    <a:pt x="234" y="1381"/>
                  </a:lnTo>
                  <a:lnTo>
                    <a:pt x="233" y="1376"/>
                  </a:lnTo>
                  <a:lnTo>
                    <a:pt x="234" y="1371"/>
                  </a:lnTo>
                  <a:lnTo>
                    <a:pt x="237" y="1360"/>
                  </a:lnTo>
                  <a:lnTo>
                    <a:pt x="241" y="1343"/>
                  </a:lnTo>
                  <a:lnTo>
                    <a:pt x="246" y="1322"/>
                  </a:lnTo>
                  <a:lnTo>
                    <a:pt x="252" y="1298"/>
                  </a:lnTo>
                  <a:lnTo>
                    <a:pt x="260" y="1270"/>
                  </a:lnTo>
                  <a:lnTo>
                    <a:pt x="268" y="1240"/>
                  </a:lnTo>
                  <a:lnTo>
                    <a:pt x="280" y="1192"/>
                  </a:lnTo>
                  <a:lnTo>
                    <a:pt x="291" y="1143"/>
                  </a:lnTo>
                  <a:lnTo>
                    <a:pt x="303" y="1095"/>
                  </a:lnTo>
                  <a:lnTo>
                    <a:pt x="253" y="1090"/>
                  </a:lnTo>
                  <a:lnTo>
                    <a:pt x="206" y="1078"/>
                  </a:lnTo>
                  <a:lnTo>
                    <a:pt x="164" y="1063"/>
                  </a:lnTo>
                  <a:lnTo>
                    <a:pt x="128" y="1042"/>
                  </a:lnTo>
                  <a:lnTo>
                    <a:pt x="94" y="1018"/>
                  </a:lnTo>
                  <a:lnTo>
                    <a:pt x="66" y="992"/>
                  </a:lnTo>
                  <a:lnTo>
                    <a:pt x="43" y="962"/>
                  </a:lnTo>
                  <a:lnTo>
                    <a:pt x="24" y="927"/>
                  </a:lnTo>
                  <a:lnTo>
                    <a:pt x="11" y="891"/>
                  </a:lnTo>
                  <a:lnTo>
                    <a:pt x="3" y="854"/>
                  </a:lnTo>
                  <a:lnTo>
                    <a:pt x="0" y="815"/>
                  </a:lnTo>
                  <a:lnTo>
                    <a:pt x="5" y="763"/>
                  </a:lnTo>
                  <a:lnTo>
                    <a:pt x="19" y="710"/>
                  </a:lnTo>
                  <a:lnTo>
                    <a:pt x="40" y="661"/>
                  </a:lnTo>
                  <a:lnTo>
                    <a:pt x="70" y="612"/>
                  </a:lnTo>
                  <a:lnTo>
                    <a:pt x="106" y="567"/>
                  </a:lnTo>
                  <a:lnTo>
                    <a:pt x="148" y="526"/>
                  </a:lnTo>
                  <a:lnTo>
                    <a:pt x="195" y="489"/>
                  </a:lnTo>
                  <a:lnTo>
                    <a:pt x="246" y="456"/>
                  </a:lnTo>
                  <a:lnTo>
                    <a:pt x="303" y="429"/>
                  </a:lnTo>
                  <a:lnTo>
                    <a:pt x="361" y="408"/>
                  </a:lnTo>
                  <a:lnTo>
                    <a:pt x="421" y="395"/>
                  </a:lnTo>
                  <a:lnTo>
                    <a:pt x="483" y="388"/>
                  </a:lnTo>
                  <a:lnTo>
                    <a:pt x="575" y="31"/>
                  </a:lnTo>
                  <a:lnTo>
                    <a:pt x="580" y="15"/>
                  </a:lnTo>
                  <a:lnTo>
                    <a:pt x="584" y="7"/>
                  </a:lnTo>
                  <a:lnTo>
                    <a:pt x="589"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noEditPoints="1"/>
            </p:cNvSpPr>
            <p:nvPr/>
          </p:nvSpPr>
          <p:spPr bwMode="auto">
            <a:xfrm>
              <a:off x="4362" y="3204"/>
              <a:ext cx="340" cy="737"/>
            </a:xfrm>
            <a:custGeom>
              <a:avLst/>
              <a:gdLst/>
              <a:ahLst/>
              <a:cxnLst>
                <a:cxn ang="0">
                  <a:pos x="217" y="257"/>
                </a:cxn>
                <a:cxn ang="0">
                  <a:pos x="264" y="313"/>
                </a:cxn>
                <a:cxn ang="0">
                  <a:pos x="263" y="371"/>
                </a:cxn>
                <a:cxn ang="0">
                  <a:pos x="249" y="408"/>
                </a:cxn>
                <a:cxn ang="0">
                  <a:pos x="226" y="467"/>
                </a:cxn>
                <a:cxn ang="0">
                  <a:pos x="209" y="510"/>
                </a:cxn>
                <a:cxn ang="0">
                  <a:pos x="156" y="645"/>
                </a:cxn>
                <a:cxn ang="0">
                  <a:pos x="158" y="693"/>
                </a:cxn>
                <a:cxn ang="0">
                  <a:pos x="181" y="708"/>
                </a:cxn>
                <a:cxn ang="0">
                  <a:pos x="239" y="682"/>
                </a:cxn>
                <a:cxn ang="0">
                  <a:pos x="288" y="608"/>
                </a:cxn>
                <a:cxn ang="0">
                  <a:pos x="307" y="562"/>
                </a:cxn>
                <a:cxn ang="0">
                  <a:pos x="323" y="557"/>
                </a:cxn>
                <a:cxn ang="0">
                  <a:pos x="331" y="558"/>
                </a:cxn>
                <a:cxn ang="0">
                  <a:pos x="338" y="563"/>
                </a:cxn>
                <a:cxn ang="0">
                  <a:pos x="338" y="578"/>
                </a:cxn>
                <a:cxn ang="0">
                  <a:pos x="319" y="628"/>
                </a:cxn>
                <a:cxn ang="0">
                  <a:pos x="276" y="690"/>
                </a:cxn>
                <a:cxn ang="0">
                  <a:pos x="208" y="734"/>
                </a:cxn>
                <a:cxn ang="0">
                  <a:pos x="124" y="725"/>
                </a:cxn>
                <a:cxn ang="0">
                  <a:pos x="76" y="669"/>
                </a:cxn>
                <a:cxn ang="0">
                  <a:pos x="77" y="612"/>
                </a:cxn>
                <a:cxn ang="0">
                  <a:pos x="151" y="423"/>
                </a:cxn>
                <a:cxn ang="0">
                  <a:pos x="178" y="358"/>
                </a:cxn>
                <a:cxn ang="0">
                  <a:pos x="186" y="324"/>
                </a:cxn>
                <a:cxn ang="0">
                  <a:pos x="182" y="287"/>
                </a:cxn>
                <a:cxn ang="0">
                  <a:pos x="159" y="273"/>
                </a:cxn>
                <a:cxn ang="0">
                  <a:pos x="104" y="297"/>
                </a:cxn>
                <a:cxn ang="0">
                  <a:pos x="54" y="370"/>
                </a:cxn>
                <a:cxn ang="0">
                  <a:pos x="38" y="416"/>
                </a:cxn>
                <a:cxn ang="0">
                  <a:pos x="30" y="424"/>
                </a:cxn>
                <a:cxn ang="0">
                  <a:pos x="18" y="426"/>
                </a:cxn>
                <a:cxn ang="0">
                  <a:pos x="10" y="424"/>
                </a:cxn>
                <a:cxn ang="0">
                  <a:pos x="2" y="418"/>
                </a:cxn>
                <a:cxn ang="0">
                  <a:pos x="2" y="403"/>
                </a:cxn>
                <a:cxn ang="0">
                  <a:pos x="22" y="353"/>
                </a:cxn>
                <a:cxn ang="0">
                  <a:pos x="65" y="291"/>
                </a:cxn>
                <a:cxn ang="0">
                  <a:pos x="135" y="248"/>
                </a:cxn>
                <a:cxn ang="0">
                  <a:pos x="283" y="3"/>
                </a:cxn>
                <a:cxn ang="0">
                  <a:pos x="309" y="31"/>
                </a:cxn>
                <a:cxn ang="0">
                  <a:pos x="298" y="76"/>
                </a:cxn>
                <a:cxn ang="0">
                  <a:pos x="248" y="102"/>
                </a:cxn>
                <a:cxn ang="0">
                  <a:pos x="210" y="83"/>
                </a:cxn>
                <a:cxn ang="0">
                  <a:pos x="208" y="42"/>
                </a:cxn>
                <a:cxn ang="0">
                  <a:pos x="248" y="3"/>
                </a:cxn>
              </a:cxnLst>
              <a:rect l="0" t="0" r="r" b="b"/>
              <a:pathLst>
                <a:path w="340" h="737">
                  <a:moveTo>
                    <a:pt x="165" y="244"/>
                  </a:moveTo>
                  <a:lnTo>
                    <a:pt x="193" y="248"/>
                  </a:lnTo>
                  <a:lnTo>
                    <a:pt x="217" y="257"/>
                  </a:lnTo>
                  <a:lnTo>
                    <a:pt x="239" y="272"/>
                  </a:lnTo>
                  <a:lnTo>
                    <a:pt x="255" y="291"/>
                  </a:lnTo>
                  <a:lnTo>
                    <a:pt x="264" y="313"/>
                  </a:lnTo>
                  <a:lnTo>
                    <a:pt x="268" y="337"/>
                  </a:lnTo>
                  <a:lnTo>
                    <a:pt x="267" y="354"/>
                  </a:lnTo>
                  <a:lnTo>
                    <a:pt x="263" y="371"/>
                  </a:lnTo>
                  <a:lnTo>
                    <a:pt x="260" y="379"/>
                  </a:lnTo>
                  <a:lnTo>
                    <a:pt x="255" y="392"/>
                  </a:lnTo>
                  <a:lnTo>
                    <a:pt x="249" y="408"/>
                  </a:lnTo>
                  <a:lnTo>
                    <a:pt x="241" y="427"/>
                  </a:lnTo>
                  <a:lnTo>
                    <a:pt x="233" y="447"/>
                  </a:lnTo>
                  <a:lnTo>
                    <a:pt x="226" y="467"/>
                  </a:lnTo>
                  <a:lnTo>
                    <a:pt x="218" y="485"/>
                  </a:lnTo>
                  <a:lnTo>
                    <a:pt x="213" y="500"/>
                  </a:lnTo>
                  <a:lnTo>
                    <a:pt x="209" y="510"/>
                  </a:lnTo>
                  <a:lnTo>
                    <a:pt x="171" y="598"/>
                  </a:lnTo>
                  <a:lnTo>
                    <a:pt x="162" y="622"/>
                  </a:lnTo>
                  <a:lnTo>
                    <a:pt x="156" y="645"/>
                  </a:lnTo>
                  <a:lnTo>
                    <a:pt x="154" y="669"/>
                  </a:lnTo>
                  <a:lnTo>
                    <a:pt x="155" y="682"/>
                  </a:lnTo>
                  <a:lnTo>
                    <a:pt x="158" y="693"/>
                  </a:lnTo>
                  <a:lnTo>
                    <a:pt x="162" y="701"/>
                  </a:lnTo>
                  <a:lnTo>
                    <a:pt x="170" y="706"/>
                  </a:lnTo>
                  <a:lnTo>
                    <a:pt x="181" y="708"/>
                  </a:lnTo>
                  <a:lnTo>
                    <a:pt x="201" y="705"/>
                  </a:lnTo>
                  <a:lnTo>
                    <a:pt x="220" y="697"/>
                  </a:lnTo>
                  <a:lnTo>
                    <a:pt x="239" y="682"/>
                  </a:lnTo>
                  <a:lnTo>
                    <a:pt x="257" y="664"/>
                  </a:lnTo>
                  <a:lnTo>
                    <a:pt x="274" y="639"/>
                  </a:lnTo>
                  <a:lnTo>
                    <a:pt x="288" y="608"/>
                  </a:lnTo>
                  <a:lnTo>
                    <a:pt x="300" y="574"/>
                  </a:lnTo>
                  <a:lnTo>
                    <a:pt x="303" y="567"/>
                  </a:lnTo>
                  <a:lnTo>
                    <a:pt x="307" y="562"/>
                  </a:lnTo>
                  <a:lnTo>
                    <a:pt x="313" y="558"/>
                  </a:lnTo>
                  <a:lnTo>
                    <a:pt x="322" y="557"/>
                  </a:lnTo>
                  <a:lnTo>
                    <a:pt x="323" y="557"/>
                  </a:lnTo>
                  <a:lnTo>
                    <a:pt x="326" y="557"/>
                  </a:lnTo>
                  <a:lnTo>
                    <a:pt x="329" y="557"/>
                  </a:lnTo>
                  <a:lnTo>
                    <a:pt x="331" y="558"/>
                  </a:lnTo>
                  <a:lnTo>
                    <a:pt x="334" y="559"/>
                  </a:lnTo>
                  <a:lnTo>
                    <a:pt x="335" y="561"/>
                  </a:lnTo>
                  <a:lnTo>
                    <a:pt x="338" y="563"/>
                  </a:lnTo>
                  <a:lnTo>
                    <a:pt x="340" y="567"/>
                  </a:lnTo>
                  <a:lnTo>
                    <a:pt x="340" y="571"/>
                  </a:lnTo>
                  <a:lnTo>
                    <a:pt x="338" y="578"/>
                  </a:lnTo>
                  <a:lnTo>
                    <a:pt x="335" y="591"/>
                  </a:lnTo>
                  <a:lnTo>
                    <a:pt x="329" y="608"/>
                  </a:lnTo>
                  <a:lnTo>
                    <a:pt x="319" y="628"/>
                  </a:lnTo>
                  <a:lnTo>
                    <a:pt x="309" y="649"/>
                  </a:lnTo>
                  <a:lnTo>
                    <a:pt x="294" y="671"/>
                  </a:lnTo>
                  <a:lnTo>
                    <a:pt x="276" y="690"/>
                  </a:lnTo>
                  <a:lnTo>
                    <a:pt x="256" y="709"/>
                  </a:lnTo>
                  <a:lnTo>
                    <a:pt x="233" y="724"/>
                  </a:lnTo>
                  <a:lnTo>
                    <a:pt x="208" y="734"/>
                  </a:lnTo>
                  <a:lnTo>
                    <a:pt x="179" y="737"/>
                  </a:lnTo>
                  <a:lnTo>
                    <a:pt x="150" y="734"/>
                  </a:lnTo>
                  <a:lnTo>
                    <a:pt x="124" y="725"/>
                  </a:lnTo>
                  <a:lnTo>
                    <a:pt x="103" y="710"/>
                  </a:lnTo>
                  <a:lnTo>
                    <a:pt x="87" y="692"/>
                  </a:lnTo>
                  <a:lnTo>
                    <a:pt x="76" y="669"/>
                  </a:lnTo>
                  <a:lnTo>
                    <a:pt x="72" y="644"/>
                  </a:lnTo>
                  <a:lnTo>
                    <a:pt x="74" y="628"/>
                  </a:lnTo>
                  <a:lnTo>
                    <a:pt x="77" y="612"/>
                  </a:lnTo>
                  <a:lnTo>
                    <a:pt x="82" y="598"/>
                  </a:lnTo>
                  <a:lnTo>
                    <a:pt x="82" y="598"/>
                  </a:lnTo>
                  <a:lnTo>
                    <a:pt x="151" y="423"/>
                  </a:lnTo>
                  <a:lnTo>
                    <a:pt x="163" y="396"/>
                  </a:lnTo>
                  <a:lnTo>
                    <a:pt x="171" y="375"/>
                  </a:lnTo>
                  <a:lnTo>
                    <a:pt x="178" y="358"/>
                  </a:lnTo>
                  <a:lnTo>
                    <a:pt x="182" y="345"/>
                  </a:lnTo>
                  <a:lnTo>
                    <a:pt x="185" y="333"/>
                  </a:lnTo>
                  <a:lnTo>
                    <a:pt x="186" y="324"/>
                  </a:lnTo>
                  <a:lnTo>
                    <a:pt x="186" y="313"/>
                  </a:lnTo>
                  <a:lnTo>
                    <a:pt x="185" y="297"/>
                  </a:lnTo>
                  <a:lnTo>
                    <a:pt x="182" y="287"/>
                  </a:lnTo>
                  <a:lnTo>
                    <a:pt x="177" y="279"/>
                  </a:lnTo>
                  <a:lnTo>
                    <a:pt x="169" y="275"/>
                  </a:lnTo>
                  <a:lnTo>
                    <a:pt x="159" y="273"/>
                  </a:lnTo>
                  <a:lnTo>
                    <a:pt x="140" y="276"/>
                  </a:lnTo>
                  <a:lnTo>
                    <a:pt x="123" y="284"/>
                  </a:lnTo>
                  <a:lnTo>
                    <a:pt x="104" y="297"/>
                  </a:lnTo>
                  <a:lnTo>
                    <a:pt x="87" y="316"/>
                  </a:lnTo>
                  <a:lnTo>
                    <a:pt x="69" y="340"/>
                  </a:lnTo>
                  <a:lnTo>
                    <a:pt x="54" y="370"/>
                  </a:lnTo>
                  <a:lnTo>
                    <a:pt x="39" y="408"/>
                  </a:lnTo>
                  <a:lnTo>
                    <a:pt x="39" y="412"/>
                  </a:lnTo>
                  <a:lnTo>
                    <a:pt x="38" y="416"/>
                  </a:lnTo>
                  <a:lnTo>
                    <a:pt x="35" y="420"/>
                  </a:lnTo>
                  <a:lnTo>
                    <a:pt x="34" y="422"/>
                  </a:lnTo>
                  <a:lnTo>
                    <a:pt x="30" y="424"/>
                  </a:lnTo>
                  <a:lnTo>
                    <a:pt x="26" y="424"/>
                  </a:lnTo>
                  <a:lnTo>
                    <a:pt x="21" y="426"/>
                  </a:lnTo>
                  <a:lnTo>
                    <a:pt x="18" y="426"/>
                  </a:lnTo>
                  <a:lnTo>
                    <a:pt x="15" y="424"/>
                  </a:lnTo>
                  <a:lnTo>
                    <a:pt x="12" y="424"/>
                  </a:lnTo>
                  <a:lnTo>
                    <a:pt x="10" y="424"/>
                  </a:lnTo>
                  <a:lnTo>
                    <a:pt x="7" y="423"/>
                  </a:lnTo>
                  <a:lnTo>
                    <a:pt x="4" y="420"/>
                  </a:lnTo>
                  <a:lnTo>
                    <a:pt x="2" y="418"/>
                  </a:lnTo>
                  <a:lnTo>
                    <a:pt x="0" y="415"/>
                  </a:lnTo>
                  <a:lnTo>
                    <a:pt x="0" y="411"/>
                  </a:lnTo>
                  <a:lnTo>
                    <a:pt x="2" y="403"/>
                  </a:lnTo>
                  <a:lnTo>
                    <a:pt x="6" y="390"/>
                  </a:lnTo>
                  <a:lnTo>
                    <a:pt x="12" y="373"/>
                  </a:lnTo>
                  <a:lnTo>
                    <a:pt x="22" y="353"/>
                  </a:lnTo>
                  <a:lnTo>
                    <a:pt x="34" y="332"/>
                  </a:lnTo>
                  <a:lnTo>
                    <a:pt x="47" y="310"/>
                  </a:lnTo>
                  <a:lnTo>
                    <a:pt x="65" y="291"/>
                  </a:lnTo>
                  <a:lnTo>
                    <a:pt x="87" y="272"/>
                  </a:lnTo>
                  <a:lnTo>
                    <a:pt x="109" y="257"/>
                  </a:lnTo>
                  <a:lnTo>
                    <a:pt x="135" y="248"/>
                  </a:lnTo>
                  <a:lnTo>
                    <a:pt x="165" y="244"/>
                  </a:lnTo>
                  <a:close/>
                  <a:moveTo>
                    <a:pt x="266" y="0"/>
                  </a:moveTo>
                  <a:lnTo>
                    <a:pt x="283" y="3"/>
                  </a:lnTo>
                  <a:lnTo>
                    <a:pt x="295" y="10"/>
                  </a:lnTo>
                  <a:lnTo>
                    <a:pt x="303" y="20"/>
                  </a:lnTo>
                  <a:lnTo>
                    <a:pt x="309" y="31"/>
                  </a:lnTo>
                  <a:lnTo>
                    <a:pt x="310" y="42"/>
                  </a:lnTo>
                  <a:lnTo>
                    <a:pt x="307" y="60"/>
                  </a:lnTo>
                  <a:lnTo>
                    <a:pt x="298" y="76"/>
                  </a:lnTo>
                  <a:lnTo>
                    <a:pt x="284" y="91"/>
                  </a:lnTo>
                  <a:lnTo>
                    <a:pt x="267" y="100"/>
                  </a:lnTo>
                  <a:lnTo>
                    <a:pt x="248" y="102"/>
                  </a:lnTo>
                  <a:lnTo>
                    <a:pt x="232" y="100"/>
                  </a:lnTo>
                  <a:lnTo>
                    <a:pt x="220" y="93"/>
                  </a:lnTo>
                  <a:lnTo>
                    <a:pt x="210" y="83"/>
                  </a:lnTo>
                  <a:lnTo>
                    <a:pt x="205" y="71"/>
                  </a:lnTo>
                  <a:lnTo>
                    <a:pt x="204" y="59"/>
                  </a:lnTo>
                  <a:lnTo>
                    <a:pt x="208" y="42"/>
                  </a:lnTo>
                  <a:lnTo>
                    <a:pt x="217" y="24"/>
                  </a:lnTo>
                  <a:lnTo>
                    <a:pt x="231" y="12"/>
                  </a:lnTo>
                  <a:lnTo>
                    <a:pt x="248" y="3"/>
                  </a:lnTo>
                  <a:lnTo>
                    <a:pt x="2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8" name="Group 18"/>
          <p:cNvGrpSpPr>
            <a:grpSpLocks noChangeAspect="1"/>
          </p:cNvGrpSpPr>
          <p:nvPr>
            <p:custDataLst>
              <p:tags r:id="rId8"/>
            </p:custDataLst>
          </p:nvPr>
        </p:nvGrpSpPr>
        <p:grpSpPr bwMode="auto">
          <a:xfrm>
            <a:off x="7315200" y="3810000"/>
            <a:ext cx="1361610" cy="495300"/>
            <a:chOff x="4008" y="2686"/>
            <a:chExt cx="4393" cy="1598"/>
          </a:xfrm>
        </p:grpSpPr>
        <p:sp>
          <p:nvSpPr>
            <p:cNvPr id="69" name="Freeform 20"/>
            <p:cNvSpPr>
              <a:spLocks noEditPoints="1"/>
            </p:cNvSpPr>
            <p:nvPr/>
          </p:nvSpPr>
          <p:spPr bwMode="auto">
            <a:xfrm>
              <a:off x="4008" y="2686"/>
              <a:ext cx="828" cy="1461"/>
            </a:xfrm>
            <a:custGeom>
              <a:avLst/>
              <a:gdLst/>
              <a:ahLst/>
              <a:cxnLst>
                <a:cxn ang="0">
                  <a:pos x="353" y="1114"/>
                </a:cxn>
                <a:cxn ang="0">
                  <a:pos x="491" y="1073"/>
                </a:cxn>
                <a:cxn ang="0">
                  <a:pos x="599" y="990"/>
                </a:cxn>
                <a:cxn ang="0">
                  <a:pos x="675" y="877"/>
                </a:cxn>
                <a:cxn ang="0">
                  <a:pos x="716" y="752"/>
                </a:cxn>
                <a:cxn ang="0">
                  <a:pos x="722" y="627"/>
                </a:cxn>
                <a:cxn ang="0">
                  <a:pos x="685" y="529"/>
                </a:cxn>
                <a:cxn ang="0">
                  <a:pos x="614" y="468"/>
                </a:cxn>
                <a:cxn ang="0">
                  <a:pos x="516" y="443"/>
                </a:cxn>
                <a:cxn ang="0">
                  <a:pos x="474" y="443"/>
                </a:cxn>
                <a:cxn ang="0">
                  <a:pos x="327" y="489"/>
                </a:cxn>
                <a:cxn ang="0">
                  <a:pos x="216" y="582"/>
                </a:cxn>
                <a:cxn ang="0">
                  <a:pos x="142" y="705"/>
                </a:cxn>
                <a:cxn ang="0">
                  <a:pos x="107" y="843"/>
                </a:cxn>
                <a:cxn ang="0">
                  <a:pos x="115" y="966"/>
                </a:cxn>
                <a:cxn ang="0">
                  <a:pos x="162" y="1048"/>
                </a:cxn>
                <a:cxn ang="0">
                  <a:pos x="233" y="1096"/>
                </a:cxn>
                <a:cxn ang="0">
                  <a:pos x="312" y="1114"/>
                </a:cxn>
                <a:cxn ang="0">
                  <a:pos x="606" y="1"/>
                </a:cxn>
                <a:cxn ang="0">
                  <a:pos x="615" y="7"/>
                </a:cxn>
                <a:cxn ang="0">
                  <a:pos x="618" y="14"/>
                </a:cxn>
                <a:cxn ang="0">
                  <a:pos x="617" y="21"/>
                </a:cxn>
                <a:cxn ang="0">
                  <a:pos x="613" y="39"/>
                </a:cxn>
                <a:cxn ang="0">
                  <a:pos x="618" y="423"/>
                </a:cxn>
                <a:cxn ang="0">
                  <a:pos x="722" y="477"/>
                </a:cxn>
                <a:cxn ang="0">
                  <a:pos x="789" y="552"/>
                </a:cxn>
                <a:cxn ang="0">
                  <a:pos x="823" y="641"/>
                </a:cxn>
                <a:cxn ang="0">
                  <a:pos x="824" y="755"/>
                </a:cxn>
                <a:cxn ang="0">
                  <a:pos x="759" y="912"/>
                </a:cxn>
                <a:cxn ang="0">
                  <a:pos x="635" y="1043"/>
                </a:cxn>
                <a:cxn ang="0">
                  <a:pos x="470" y="1127"/>
                </a:cxn>
                <a:cxn ang="0">
                  <a:pos x="286" y="1389"/>
                </a:cxn>
                <a:cxn ang="0">
                  <a:pos x="275" y="1437"/>
                </a:cxn>
                <a:cxn ang="0">
                  <a:pos x="265" y="1458"/>
                </a:cxn>
                <a:cxn ang="0">
                  <a:pos x="256" y="1461"/>
                </a:cxn>
                <a:cxn ang="0">
                  <a:pos x="245" y="1461"/>
                </a:cxn>
                <a:cxn ang="0">
                  <a:pos x="237" y="1457"/>
                </a:cxn>
                <a:cxn ang="0">
                  <a:pos x="233" y="1443"/>
                </a:cxn>
                <a:cxn ang="0">
                  <a:pos x="241" y="1408"/>
                </a:cxn>
                <a:cxn ang="0">
                  <a:pos x="260" y="1332"/>
                </a:cxn>
                <a:cxn ang="0">
                  <a:pos x="291" y="1198"/>
                </a:cxn>
                <a:cxn ang="0">
                  <a:pos x="207" y="1130"/>
                </a:cxn>
                <a:cxn ang="0">
                  <a:pos x="94" y="1068"/>
                </a:cxn>
                <a:cxn ang="0">
                  <a:pos x="24" y="972"/>
                </a:cxn>
                <a:cxn ang="0">
                  <a:pos x="0" y="855"/>
                </a:cxn>
                <a:cxn ang="0">
                  <a:pos x="41" y="693"/>
                </a:cxn>
                <a:cxn ang="0">
                  <a:pos x="148" y="551"/>
                </a:cxn>
                <a:cxn ang="0">
                  <a:pos x="303" y="450"/>
                </a:cxn>
                <a:cxn ang="0">
                  <a:pos x="483" y="407"/>
                </a:cxn>
                <a:cxn ang="0">
                  <a:pos x="584" y="7"/>
                </a:cxn>
              </a:cxnLst>
              <a:rect l="0" t="0" r="r" b="b"/>
              <a:pathLst>
                <a:path w="828" h="1461">
                  <a:moveTo>
                    <a:pt x="516" y="443"/>
                  </a:moveTo>
                  <a:lnTo>
                    <a:pt x="516" y="443"/>
                  </a:lnTo>
                  <a:lnTo>
                    <a:pt x="353" y="1114"/>
                  </a:lnTo>
                  <a:lnTo>
                    <a:pt x="403" y="1105"/>
                  </a:lnTo>
                  <a:lnTo>
                    <a:pt x="448" y="1091"/>
                  </a:lnTo>
                  <a:lnTo>
                    <a:pt x="491" y="1073"/>
                  </a:lnTo>
                  <a:lnTo>
                    <a:pt x="530" y="1050"/>
                  </a:lnTo>
                  <a:lnTo>
                    <a:pt x="567" y="1022"/>
                  </a:lnTo>
                  <a:lnTo>
                    <a:pt x="599" y="990"/>
                  </a:lnTo>
                  <a:lnTo>
                    <a:pt x="627" y="955"/>
                  </a:lnTo>
                  <a:lnTo>
                    <a:pt x="653" y="918"/>
                  </a:lnTo>
                  <a:lnTo>
                    <a:pt x="675" y="877"/>
                  </a:lnTo>
                  <a:lnTo>
                    <a:pt x="692" y="836"/>
                  </a:lnTo>
                  <a:lnTo>
                    <a:pt x="707" y="794"/>
                  </a:lnTo>
                  <a:lnTo>
                    <a:pt x="716" y="752"/>
                  </a:lnTo>
                  <a:lnTo>
                    <a:pt x="723" y="709"/>
                  </a:lnTo>
                  <a:lnTo>
                    <a:pt x="724" y="668"/>
                  </a:lnTo>
                  <a:lnTo>
                    <a:pt x="722" y="627"/>
                  </a:lnTo>
                  <a:lnTo>
                    <a:pt x="715" y="590"/>
                  </a:lnTo>
                  <a:lnTo>
                    <a:pt x="701" y="558"/>
                  </a:lnTo>
                  <a:lnTo>
                    <a:pt x="685" y="529"/>
                  </a:lnTo>
                  <a:lnTo>
                    <a:pt x="665" y="504"/>
                  </a:lnTo>
                  <a:lnTo>
                    <a:pt x="641" y="484"/>
                  </a:lnTo>
                  <a:lnTo>
                    <a:pt x="614" y="468"/>
                  </a:lnTo>
                  <a:lnTo>
                    <a:pt x="583" y="455"/>
                  </a:lnTo>
                  <a:lnTo>
                    <a:pt x="551" y="447"/>
                  </a:lnTo>
                  <a:lnTo>
                    <a:pt x="516" y="443"/>
                  </a:lnTo>
                  <a:lnTo>
                    <a:pt x="516" y="443"/>
                  </a:lnTo>
                  <a:lnTo>
                    <a:pt x="516" y="443"/>
                  </a:lnTo>
                  <a:close/>
                  <a:moveTo>
                    <a:pt x="474" y="443"/>
                  </a:moveTo>
                  <a:lnTo>
                    <a:pt x="421" y="451"/>
                  </a:lnTo>
                  <a:lnTo>
                    <a:pt x="373" y="468"/>
                  </a:lnTo>
                  <a:lnTo>
                    <a:pt x="327" y="489"/>
                  </a:lnTo>
                  <a:lnTo>
                    <a:pt x="287" y="515"/>
                  </a:lnTo>
                  <a:lnTo>
                    <a:pt x="249" y="547"/>
                  </a:lnTo>
                  <a:lnTo>
                    <a:pt x="216" y="582"/>
                  </a:lnTo>
                  <a:lnTo>
                    <a:pt x="187" y="621"/>
                  </a:lnTo>
                  <a:lnTo>
                    <a:pt x="162" y="662"/>
                  </a:lnTo>
                  <a:lnTo>
                    <a:pt x="142" y="705"/>
                  </a:lnTo>
                  <a:lnTo>
                    <a:pt x="125" y="751"/>
                  </a:lnTo>
                  <a:lnTo>
                    <a:pt x="115" y="797"/>
                  </a:lnTo>
                  <a:lnTo>
                    <a:pt x="107" y="843"/>
                  </a:lnTo>
                  <a:lnTo>
                    <a:pt x="105" y="887"/>
                  </a:lnTo>
                  <a:lnTo>
                    <a:pt x="108" y="929"/>
                  </a:lnTo>
                  <a:lnTo>
                    <a:pt x="115" y="966"/>
                  </a:lnTo>
                  <a:lnTo>
                    <a:pt x="127" y="998"/>
                  </a:lnTo>
                  <a:lnTo>
                    <a:pt x="143" y="1025"/>
                  </a:lnTo>
                  <a:lnTo>
                    <a:pt x="162" y="1048"/>
                  </a:lnTo>
                  <a:lnTo>
                    <a:pt x="183" y="1068"/>
                  </a:lnTo>
                  <a:lnTo>
                    <a:pt x="207" y="1083"/>
                  </a:lnTo>
                  <a:lnTo>
                    <a:pt x="233" y="1096"/>
                  </a:lnTo>
                  <a:lnTo>
                    <a:pt x="260" y="1104"/>
                  </a:lnTo>
                  <a:lnTo>
                    <a:pt x="287" y="1111"/>
                  </a:lnTo>
                  <a:lnTo>
                    <a:pt x="312" y="1114"/>
                  </a:lnTo>
                  <a:lnTo>
                    <a:pt x="474" y="443"/>
                  </a:lnTo>
                  <a:close/>
                  <a:moveTo>
                    <a:pt x="600" y="0"/>
                  </a:moveTo>
                  <a:lnTo>
                    <a:pt x="606" y="1"/>
                  </a:lnTo>
                  <a:lnTo>
                    <a:pt x="610" y="2"/>
                  </a:lnTo>
                  <a:lnTo>
                    <a:pt x="613" y="4"/>
                  </a:lnTo>
                  <a:lnTo>
                    <a:pt x="615" y="7"/>
                  </a:lnTo>
                  <a:lnTo>
                    <a:pt x="617" y="9"/>
                  </a:lnTo>
                  <a:lnTo>
                    <a:pt x="617" y="12"/>
                  </a:lnTo>
                  <a:lnTo>
                    <a:pt x="618" y="14"/>
                  </a:lnTo>
                  <a:lnTo>
                    <a:pt x="618" y="15"/>
                  </a:lnTo>
                  <a:lnTo>
                    <a:pt x="618" y="16"/>
                  </a:lnTo>
                  <a:lnTo>
                    <a:pt x="617" y="21"/>
                  </a:lnTo>
                  <a:lnTo>
                    <a:pt x="614" y="34"/>
                  </a:lnTo>
                  <a:lnTo>
                    <a:pt x="613" y="39"/>
                  </a:lnTo>
                  <a:lnTo>
                    <a:pt x="613" y="39"/>
                  </a:lnTo>
                  <a:lnTo>
                    <a:pt x="526" y="407"/>
                  </a:lnTo>
                  <a:lnTo>
                    <a:pt x="574" y="414"/>
                  </a:lnTo>
                  <a:lnTo>
                    <a:pt x="618" y="423"/>
                  </a:lnTo>
                  <a:lnTo>
                    <a:pt x="657" y="439"/>
                  </a:lnTo>
                  <a:lnTo>
                    <a:pt x="691" y="457"/>
                  </a:lnTo>
                  <a:lnTo>
                    <a:pt x="722" y="477"/>
                  </a:lnTo>
                  <a:lnTo>
                    <a:pt x="747" y="500"/>
                  </a:lnTo>
                  <a:lnTo>
                    <a:pt x="770" y="526"/>
                  </a:lnTo>
                  <a:lnTo>
                    <a:pt x="789" y="552"/>
                  </a:lnTo>
                  <a:lnTo>
                    <a:pt x="804" y="582"/>
                  </a:lnTo>
                  <a:lnTo>
                    <a:pt x="814" y="611"/>
                  </a:lnTo>
                  <a:lnTo>
                    <a:pt x="823" y="641"/>
                  </a:lnTo>
                  <a:lnTo>
                    <a:pt x="827" y="672"/>
                  </a:lnTo>
                  <a:lnTo>
                    <a:pt x="828" y="701"/>
                  </a:lnTo>
                  <a:lnTo>
                    <a:pt x="824" y="755"/>
                  </a:lnTo>
                  <a:lnTo>
                    <a:pt x="810" y="809"/>
                  </a:lnTo>
                  <a:lnTo>
                    <a:pt x="789" y="862"/>
                  </a:lnTo>
                  <a:lnTo>
                    <a:pt x="759" y="912"/>
                  </a:lnTo>
                  <a:lnTo>
                    <a:pt x="724" y="959"/>
                  </a:lnTo>
                  <a:lnTo>
                    <a:pt x="683" y="1004"/>
                  </a:lnTo>
                  <a:lnTo>
                    <a:pt x="635" y="1043"/>
                  </a:lnTo>
                  <a:lnTo>
                    <a:pt x="584" y="1077"/>
                  </a:lnTo>
                  <a:lnTo>
                    <a:pt x="528" y="1105"/>
                  </a:lnTo>
                  <a:lnTo>
                    <a:pt x="470" y="1127"/>
                  </a:lnTo>
                  <a:lnTo>
                    <a:pt x="408" y="1141"/>
                  </a:lnTo>
                  <a:lnTo>
                    <a:pt x="345" y="1148"/>
                  </a:lnTo>
                  <a:lnTo>
                    <a:pt x="286" y="1389"/>
                  </a:lnTo>
                  <a:lnTo>
                    <a:pt x="283" y="1405"/>
                  </a:lnTo>
                  <a:lnTo>
                    <a:pt x="279" y="1422"/>
                  </a:lnTo>
                  <a:lnTo>
                    <a:pt x="275" y="1437"/>
                  </a:lnTo>
                  <a:lnTo>
                    <a:pt x="271" y="1450"/>
                  </a:lnTo>
                  <a:lnTo>
                    <a:pt x="268" y="1455"/>
                  </a:lnTo>
                  <a:lnTo>
                    <a:pt x="265" y="1458"/>
                  </a:lnTo>
                  <a:lnTo>
                    <a:pt x="263" y="1459"/>
                  </a:lnTo>
                  <a:lnTo>
                    <a:pt x="260" y="1461"/>
                  </a:lnTo>
                  <a:lnTo>
                    <a:pt x="256" y="1461"/>
                  </a:lnTo>
                  <a:lnTo>
                    <a:pt x="251" y="1461"/>
                  </a:lnTo>
                  <a:lnTo>
                    <a:pt x="248" y="1461"/>
                  </a:lnTo>
                  <a:lnTo>
                    <a:pt x="245" y="1461"/>
                  </a:lnTo>
                  <a:lnTo>
                    <a:pt x="242" y="1459"/>
                  </a:lnTo>
                  <a:lnTo>
                    <a:pt x="240" y="1458"/>
                  </a:lnTo>
                  <a:lnTo>
                    <a:pt x="237" y="1457"/>
                  </a:lnTo>
                  <a:lnTo>
                    <a:pt x="236" y="1454"/>
                  </a:lnTo>
                  <a:lnTo>
                    <a:pt x="234" y="1448"/>
                  </a:lnTo>
                  <a:lnTo>
                    <a:pt x="233" y="1443"/>
                  </a:lnTo>
                  <a:lnTo>
                    <a:pt x="234" y="1437"/>
                  </a:lnTo>
                  <a:lnTo>
                    <a:pt x="237" y="1426"/>
                  </a:lnTo>
                  <a:lnTo>
                    <a:pt x="241" y="1408"/>
                  </a:lnTo>
                  <a:lnTo>
                    <a:pt x="247" y="1387"/>
                  </a:lnTo>
                  <a:lnTo>
                    <a:pt x="253" y="1361"/>
                  </a:lnTo>
                  <a:lnTo>
                    <a:pt x="260" y="1332"/>
                  </a:lnTo>
                  <a:lnTo>
                    <a:pt x="268" y="1300"/>
                  </a:lnTo>
                  <a:lnTo>
                    <a:pt x="280" y="1250"/>
                  </a:lnTo>
                  <a:lnTo>
                    <a:pt x="291" y="1198"/>
                  </a:lnTo>
                  <a:lnTo>
                    <a:pt x="303" y="1148"/>
                  </a:lnTo>
                  <a:lnTo>
                    <a:pt x="253" y="1143"/>
                  </a:lnTo>
                  <a:lnTo>
                    <a:pt x="207" y="1130"/>
                  </a:lnTo>
                  <a:lnTo>
                    <a:pt x="166" y="1115"/>
                  </a:lnTo>
                  <a:lnTo>
                    <a:pt x="128" y="1093"/>
                  </a:lnTo>
                  <a:lnTo>
                    <a:pt x="94" y="1068"/>
                  </a:lnTo>
                  <a:lnTo>
                    <a:pt x="66" y="1040"/>
                  </a:lnTo>
                  <a:lnTo>
                    <a:pt x="43" y="1008"/>
                  </a:lnTo>
                  <a:lnTo>
                    <a:pt x="24" y="972"/>
                  </a:lnTo>
                  <a:lnTo>
                    <a:pt x="11" y="936"/>
                  </a:lnTo>
                  <a:lnTo>
                    <a:pt x="3" y="896"/>
                  </a:lnTo>
                  <a:lnTo>
                    <a:pt x="0" y="855"/>
                  </a:lnTo>
                  <a:lnTo>
                    <a:pt x="6" y="800"/>
                  </a:lnTo>
                  <a:lnTo>
                    <a:pt x="19" y="746"/>
                  </a:lnTo>
                  <a:lnTo>
                    <a:pt x="41" y="693"/>
                  </a:lnTo>
                  <a:lnTo>
                    <a:pt x="70" y="641"/>
                  </a:lnTo>
                  <a:lnTo>
                    <a:pt x="107" y="594"/>
                  </a:lnTo>
                  <a:lnTo>
                    <a:pt x="148" y="551"/>
                  </a:lnTo>
                  <a:lnTo>
                    <a:pt x="195" y="512"/>
                  </a:lnTo>
                  <a:lnTo>
                    <a:pt x="248" y="477"/>
                  </a:lnTo>
                  <a:lnTo>
                    <a:pt x="303" y="450"/>
                  </a:lnTo>
                  <a:lnTo>
                    <a:pt x="361" y="429"/>
                  </a:lnTo>
                  <a:lnTo>
                    <a:pt x="421" y="414"/>
                  </a:lnTo>
                  <a:lnTo>
                    <a:pt x="483" y="407"/>
                  </a:lnTo>
                  <a:lnTo>
                    <a:pt x="576" y="32"/>
                  </a:lnTo>
                  <a:lnTo>
                    <a:pt x="580" y="15"/>
                  </a:lnTo>
                  <a:lnTo>
                    <a:pt x="584" y="7"/>
                  </a:lnTo>
                  <a:lnTo>
                    <a:pt x="590"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1"/>
            <p:cNvSpPr>
              <a:spLocks/>
            </p:cNvSpPr>
            <p:nvPr/>
          </p:nvSpPr>
          <p:spPr bwMode="auto">
            <a:xfrm>
              <a:off x="5408" y="2786"/>
              <a:ext cx="1054" cy="379"/>
            </a:xfrm>
            <a:custGeom>
              <a:avLst/>
              <a:gdLst/>
              <a:ahLst/>
              <a:cxnLst>
                <a:cxn ang="0">
                  <a:pos x="1040" y="4"/>
                </a:cxn>
                <a:cxn ang="0">
                  <a:pos x="1052" y="30"/>
                </a:cxn>
                <a:cxn ang="0">
                  <a:pos x="1054" y="54"/>
                </a:cxn>
                <a:cxn ang="0">
                  <a:pos x="1046" y="129"/>
                </a:cxn>
                <a:cxn ang="0">
                  <a:pos x="1023" y="204"/>
                </a:cxn>
                <a:cxn ang="0">
                  <a:pos x="985" y="272"/>
                </a:cxn>
                <a:cxn ang="0">
                  <a:pos x="933" y="327"/>
                </a:cxn>
                <a:cxn ang="0">
                  <a:pos x="868" y="365"/>
                </a:cxn>
                <a:cxn ang="0">
                  <a:pos x="789" y="379"/>
                </a:cxn>
                <a:cxn ang="0">
                  <a:pos x="712" y="366"/>
                </a:cxn>
                <a:cxn ang="0">
                  <a:pos x="642" y="332"/>
                </a:cxn>
                <a:cxn ang="0">
                  <a:pos x="579" y="284"/>
                </a:cxn>
                <a:cxn ang="0">
                  <a:pos x="518" y="230"/>
                </a:cxn>
                <a:cxn ang="0">
                  <a:pos x="460" y="179"/>
                </a:cxn>
                <a:cxn ang="0">
                  <a:pos x="401" y="134"/>
                </a:cxn>
                <a:cxn ang="0">
                  <a:pos x="336" y="102"/>
                </a:cxn>
                <a:cxn ang="0">
                  <a:pos x="265" y="90"/>
                </a:cxn>
                <a:cxn ang="0">
                  <a:pos x="217" y="96"/>
                </a:cxn>
                <a:cxn ang="0">
                  <a:pos x="167" y="115"/>
                </a:cxn>
                <a:cxn ang="0">
                  <a:pos x="121" y="148"/>
                </a:cxn>
                <a:cxn ang="0">
                  <a:pos x="83" y="196"/>
                </a:cxn>
                <a:cxn ang="0">
                  <a:pos x="56" y="259"/>
                </a:cxn>
                <a:cxn ang="0">
                  <a:pos x="46" y="340"/>
                </a:cxn>
                <a:cxn ang="0">
                  <a:pos x="42" y="357"/>
                </a:cxn>
                <a:cxn ang="0">
                  <a:pos x="32" y="375"/>
                </a:cxn>
                <a:cxn ang="0">
                  <a:pos x="20" y="379"/>
                </a:cxn>
                <a:cxn ang="0">
                  <a:pos x="13" y="375"/>
                </a:cxn>
                <a:cxn ang="0">
                  <a:pos x="4" y="359"/>
                </a:cxn>
                <a:cxn ang="0">
                  <a:pos x="0" y="325"/>
                </a:cxn>
                <a:cxn ang="0">
                  <a:pos x="8" y="250"/>
                </a:cxn>
                <a:cxn ang="0">
                  <a:pos x="31" y="176"/>
                </a:cxn>
                <a:cxn ang="0">
                  <a:pos x="69" y="108"/>
                </a:cxn>
                <a:cxn ang="0">
                  <a:pos x="121" y="52"/>
                </a:cxn>
                <a:cxn ang="0">
                  <a:pos x="187" y="14"/>
                </a:cxn>
                <a:cxn ang="0">
                  <a:pos x="265" y="0"/>
                </a:cxn>
                <a:cxn ang="0">
                  <a:pos x="342" y="12"/>
                </a:cxn>
                <a:cxn ang="0">
                  <a:pos x="410" y="47"/>
                </a:cxn>
                <a:cxn ang="0">
                  <a:pos x="474" y="94"/>
                </a:cxn>
                <a:cxn ang="0">
                  <a:pos x="536" y="148"/>
                </a:cxn>
                <a:cxn ang="0">
                  <a:pos x="593" y="201"/>
                </a:cxn>
                <a:cxn ang="0">
                  <a:pos x="654" y="246"/>
                </a:cxn>
                <a:cxn ang="0">
                  <a:pos x="719" y="277"/>
                </a:cxn>
                <a:cxn ang="0">
                  <a:pos x="789" y="289"/>
                </a:cxn>
                <a:cxn ang="0">
                  <a:pos x="853" y="279"/>
                </a:cxn>
                <a:cxn ang="0">
                  <a:pos x="911" y="247"/>
                </a:cxn>
                <a:cxn ang="0">
                  <a:pos x="960" y="197"/>
                </a:cxn>
                <a:cxn ang="0">
                  <a:pos x="993" y="129"/>
                </a:cxn>
                <a:cxn ang="0">
                  <a:pos x="1009" y="44"/>
                </a:cxn>
                <a:cxn ang="0">
                  <a:pos x="1019" y="11"/>
                </a:cxn>
                <a:cxn ang="0">
                  <a:pos x="1031" y="0"/>
                </a:cxn>
              </a:cxnLst>
              <a:rect l="0" t="0" r="r" b="b"/>
              <a:pathLst>
                <a:path w="1054" h="379">
                  <a:moveTo>
                    <a:pt x="1031" y="0"/>
                  </a:moveTo>
                  <a:lnTo>
                    <a:pt x="1040" y="4"/>
                  </a:lnTo>
                  <a:lnTo>
                    <a:pt x="1047" y="14"/>
                  </a:lnTo>
                  <a:lnTo>
                    <a:pt x="1052" y="30"/>
                  </a:lnTo>
                  <a:lnTo>
                    <a:pt x="1054" y="54"/>
                  </a:lnTo>
                  <a:lnTo>
                    <a:pt x="1054" y="54"/>
                  </a:lnTo>
                  <a:lnTo>
                    <a:pt x="1052" y="91"/>
                  </a:lnTo>
                  <a:lnTo>
                    <a:pt x="1046" y="129"/>
                  </a:lnTo>
                  <a:lnTo>
                    <a:pt x="1036" y="168"/>
                  </a:lnTo>
                  <a:lnTo>
                    <a:pt x="1023" y="204"/>
                  </a:lnTo>
                  <a:lnTo>
                    <a:pt x="1005" y="239"/>
                  </a:lnTo>
                  <a:lnTo>
                    <a:pt x="985" y="272"/>
                  </a:lnTo>
                  <a:lnTo>
                    <a:pt x="961" y="301"/>
                  </a:lnTo>
                  <a:lnTo>
                    <a:pt x="933" y="327"/>
                  </a:lnTo>
                  <a:lnTo>
                    <a:pt x="902" y="348"/>
                  </a:lnTo>
                  <a:lnTo>
                    <a:pt x="868" y="365"/>
                  </a:lnTo>
                  <a:lnTo>
                    <a:pt x="830" y="375"/>
                  </a:lnTo>
                  <a:lnTo>
                    <a:pt x="789" y="379"/>
                  </a:lnTo>
                  <a:lnTo>
                    <a:pt x="748" y="375"/>
                  </a:lnTo>
                  <a:lnTo>
                    <a:pt x="712" y="366"/>
                  </a:lnTo>
                  <a:lnTo>
                    <a:pt x="676" y="351"/>
                  </a:lnTo>
                  <a:lnTo>
                    <a:pt x="642" y="332"/>
                  </a:lnTo>
                  <a:lnTo>
                    <a:pt x="610" y="309"/>
                  </a:lnTo>
                  <a:lnTo>
                    <a:pt x="579" y="284"/>
                  </a:lnTo>
                  <a:lnTo>
                    <a:pt x="548" y="258"/>
                  </a:lnTo>
                  <a:lnTo>
                    <a:pt x="518" y="230"/>
                  </a:lnTo>
                  <a:lnTo>
                    <a:pt x="490" y="204"/>
                  </a:lnTo>
                  <a:lnTo>
                    <a:pt x="460" y="179"/>
                  </a:lnTo>
                  <a:lnTo>
                    <a:pt x="431" y="155"/>
                  </a:lnTo>
                  <a:lnTo>
                    <a:pt x="401" y="134"/>
                  </a:lnTo>
                  <a:lnTo>
                    <a:pt x="369" y="116"/>
                  </a:lnTo>
                  <a:lnTo>
                    <a:pt x="336" y="102"/>
                  </a:lnTo>
                  <a:lnTo>
                    <a:pt x="301" y="93"/>
                  </a:lnTo>
                  <a:lnTo>
                    <a:pt x="265" y="90"/>
                  </a:lnTo>
                  <a:lnTo>
                    <a:pt x="241" y="91"/>
                  </a:lnTo>
                  <a:lnTo>
                    <a:pt x="217" y="96"/>
                  </a:lnTo>
                  <a:lnTo>
                    <a:pt x="191" y="104"/>
                  </a:lnTo>
                  <a:lnTo>
                    <a:pt x="167" y="115"/>
                  </a:lnTo>
                  <a:lnTo>
                    <a:pt x="143" y="129"/>
                  </a:lnTo>
                  <a:lnTo>
                    <a:pt x="121" y="148"/>
                  </a:lnTo>
                  <a:lnTo>
                    <a:pt x="101" y="169"/>
                  </a:lnTo>
                  <a:lnTo>
                    <a:pt x="83" y="196"/>
                  </a:lnTo>
                  <a:lnTo>
                    <a:pt x="69" y="226"/>
                  </a:lnTo>
                  <a:lnTo>
                    <a:pt x="56" y="259"/>
                  </a:lnTo>
                  <a:lnTo>
                    <a:pt x="48" y="298"/>
                  </a:lnTo>
                  <a:lnTo>
                    <a:pt x="46" y="340"/>
                  </a:lnTo>
                  <a:lnTo>
                    <a:pt x="44" y="347"/>
                  </a:lnTo>
                  <a:lnTo>
                    <a:pt x="42" y="357"/>
                  </a:lnTo>
                  <a:lnTo>
                    <a:pt x="38" y="366"/>
                  </a:lnTo>
                  <a:lnTo>
                    <a:pt x="32" y="375"/>
                  </a:lnTo>
                  <a:lnTo>
                    <a:pt x="23" y="379"/>
                  </a:lnTo>
                  <a:lnTo>
                    <a:pt x="20" y="379"/>
                  </a:lnTo>
                  <a:lnTo>
                    <a:pt x="17" y="377"/>
                  </a:lnTo>
                  <a:lnTo>
                    <a:pt x="13" y="375"/>
                  </a:lnTo>
                  <a:lnTo>
                    <a:pt x="8" y="369"/>
                  </a:lnTo>
                  <a:lnTo>
                    <a:pt x="4" y="359"/>
                  </a:lnTo>
                  <a:lnTo>
                    <a:pt x="1" y="344"/>
                  </a:lnTo>
                  <a:lnTo>
                    <a:pt x="0" y="325"/>
                  </a:lnTo>
                  <a:lnTo>
                    <a:pt x="3" y="287"/>
                  </a:lnTo>
                  <a:lnTo>
                    <a:pt x="8" y="250"/>
                  </a:lnTo>
                  <a:lnTo>
                    <a:pt x="17" y="212"/>
                  </a:lnTo>
                  <a:lnTo>
                    <a:pt x="31" y="176"/>
                  </a:lnTo>
                  <a:lnTo>
                    <a:pt x="48" y="140"/>
                  </a:lnTo>
                  <a:lnTo>
                    <a:pt x="69" y="108"/>
                  </a:lnTo>
                  <a:lnTo>
                    <a:pt x="93" y="77"/>
                  </a:lnTo>
                  <a:lnTo>
                    <a:pt x="121" y="52"/>
                  </a:lnTo>
                  <a:lnTo>
                    <a:pt x="152" y="30"/>
                  </a:lnTo>
                  <a:lnTo>
                    <a:pt x="187" y="14"/>
                  </a:lnTo>
                  <a:lnTo>
                    <a:pt x="225" y="4"/>
                  </a:lnTo>
                  <a:lnTo>
                    <a:pt x="265" y="0"/>
                  </a:lnTo>
                  <a:lnTo>
                    <a:pt x="304" y="4"/>
                  </a:lnTo>
                  <a:lnTo>
                    <a:pt x="342" y="12"/>
                  </a:lnTo>
                  <a:lnTo>
                    <a:pt x="377" y="27"/>
                  </a:lnTo>
                  <a:lnTo>
                    <a:pt x="410" y="47"/>
                  </a:lnTo>
                  <a:lnTo>
                    <a:pt x="443" y="69"/>
                  </a:lnTo>
                  <a:lnTo>
                    <a:pt x="474" y="94"/>
                  </a:lnTo>
                  <a:lnTo>
                    <a:pt x="505" y="121"/>
                  </a:lnTo>
                  <a:lnTo>
                    <a:pt x="536" y="148"/>
                  </a:lnTo>
                  <a:lnTo>
                    <a:pt x="565" y="175"/>
                  </a:lnTo>
                  <a:lnTo>
                    <a:pt x="593" y="201"/>
                  </a:lnTo>
                  <a:lnTo>
                    <a:pt x="623" y="225"/>
                  </a:lnTo>
                  <a:lnTo>
                    <a:pt x="654" y="246"/>
                  </a:lnTo>
                  <a:lnTo>
                    <a:pt x="685" y="264"/>
                  </a:lnTo>
                  <a:lnTo>
                    <a:pt x="719" y="277"/>
                  </a:lnTo>
                  <a:lnTo>
                    <a:pt x="752" y="286"/>
                  </a:lnTo>
                  <a:lnTo>
                    <a:pt x="789" y="289"/>
                  </a:lnTo>
                  <a:lnTo>
                    <a:pt x="821" y="286"/>
                  </a:lnTo>
                  <a:lnTo>
                    <a:pt x="853" y="279"/>
                  </a:lnTo>
                  <a:lnTo>
                    <a:pt x="883" y="265"/>
                  </a:lnTo>
                  <a:lnTo>
                    <a:pt x="911" y="247"/>
                  </a:lnTo>
                  <a:lnTo>
                    <a:pt x="937" y="225"/>
                  </a:lnTo>
                  <a:lnTo>
                    <a:pt x="960" y="197"/>
                  </a:lnTo>
                  <a:lnTo>
                    <a:pt x="978" y="165"/>
                  </a:lnTo>
                  <a:lnTo>
                    <a:pt x="993" y="129"/>
                  </a:lnTo>
                  <a:lnTo>
                    <a:pt x="1004" y="89"/>
                  </a:lnTo>
                  <a:lnTo>
                    <a:pt x="1009" y="44"/>
                  </a:lnTo>
                  <a:lnTo>
                    <a:pt x="1012" y="23"/>
                  </a:lnTo>
                  <a:lnTo>
                    <a:pt x="1019" y="11"/>
                  </a:lnTo>
                  <a:lnTo>
                    <a:pt x="1025" y="2"/>
                  </a:lnTo>
                  <a:lnTo>
                    <a:pt x="10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2"/>
            <p:cNvSpPr>
              <a:spLocks noEditPoints="1"/>
            </p:cNvSpPr>
            <p:nvPr/>
          </p:nvSpPr>
          <p:spPr bwMode="auto">
            <a:xfrm>
              <a:off x="5411" y="3297"/>
              <a:ext cx="1048" cy="378"/>
            </a:xfrm>
            <a:custGeom>
              <a:avLst/>
              <a:gdLst/>
              <a:ahLst/>
              <a:cxnLst>
                <a:cxn ang="0">
                  <a:pos x="52" y="314"/>
                </a:cxn>
                <a:cxn ang="0">
                  <a:pos x="994" y="314"/>
                </a:cxn>
                <a:cxn ang="0">
                  <a:pos x="1006" y="314"/>
                </a:cxn>
                <a:cxn ang="0">
                  <a:pos x="1018" y="315"/>
                </a:cxn>
                <a:cxn ang="0">
                  <a:pos x="1031" y="318"/>
                </a:cxn>
                <a:cxn ang="0">
                  <a:pos x="1040" y="323"/>
                </a:cxn>
                <a:cxn ang="0">
                  <a:pos x="1045" y="333"/>
                </a:cxn>
                <a:cxn ang="0">
                  <a:pos x="1048" y="347"/>
                </a:cxn>
                <a:cxn ang="0">
                  <a:pos x="1045" y="360"/>
                </a:cxn>
                <a:cxn ang="0">
                  <a:pos x="1040" y="369"/>
                </a:cxn>
                <a:cxn ang="0">
                  <a:pos x="1031" y="373"/>
                </a:cxn>
                <a:cxn ang="0">
                  <a:pos x="1020" y="376"/>
                </a:cxn>
                <a:cxn ang="0">
                  <a:pos x="1008" y="378"/>
                </a:cxn>
                <a:cxn ang="0">
                  <a:pos x="996" y="378"/>
                </a:cxn>
                <a:cxn ang="0">
                  <a:pos x="52" y="378"/>
                </a:cxn>
                <a:cxn ang="0">
                  <a:pos x="40" y="378"/>
                </a:cxn>
                <a:cxn ang="0">
                  <a:pos x="28" y="376"/>
                </a:cxn>
                <a:cxn ang="0">
                  <a:pos x="17" y="373"/>
                </a:cxn>
                <a:cxn ang="0">
                  <a:pos x="9" y="369"/>
                </a:cxn>
                <a:cxn ang="0">
                  <a:pos x="2" y="360"/>
                </a:cxn>
                <a:cxn ang="0">
                  <a:pos x="0" y="347"/>
                </a:cxn>
                <a:cxn ang="0">
                  <a:pos x="2" y="333"/>
                </a:cxn>
                <a:cxn ang="0">
                  <a:pos x="9" y="323"/>
                </a:cxn>
                <a:cxn ang="0">
                  <a:pos x="17" y="318"/>
                </a:cxn>
                <a:cxn ang="0">
                  <a:pos x="28" y="315"/>
                </a:cxn>
                <a:cxn ang="0">
                  <a:pos x="40" y="314"/>
                </a:cxn>
                <a:cxn ang="0">
                  <a:pos x="52" y="314"/>
                </a:cxn>
                <a:cxn ang="0">
                  <a:pos x="52" y="0"/>
                </a:cxn>
                <a:cxn ang="0">
                  <a:pos x="996" y="0"/>
                </a:cxn>
                <a:cxn ang="0">
                  <a:pos x="1008" y="0"/>
                </a:cxn>
                <a:cxn ang="0">
                  <a:pos x="1020" y="1"/>
                </a:cxn>
                <a:cxn ang="0">
                  <a:pos x="1031" y="3"/>
                </a:cxn>
                <a:cxn ang="0">
                  <a:pos x="1040" y="8"/>
                </a:cxn>
                <a:cxn ang="0">
                  <a:pos x="1045" y="16"/>
                </a:cxn>
                <a:cxn ang="0">
                  <a:pos x="1048" y="30"/>
                </a:cxn>
                <a:cxn ang="0">
                  <a:pos x="1045" y="44"/>
                </a:cxn>
                <a:cxn ang="0">
                  <a:pos x="1040" y="54"/>
                </a:cxn>
                <a:cxn ang="0">
                  <a:pos x="1031" y="60"/>
                </a:cxn>
                <a:cxn ang="0">
                  <a:pos x="1018" y="62"/>
                </a:cxn>
                <a:cxn ang="0">
                  <a:pos x="1006" y="64"/>
                </a:cxn>
                <a:cxn ang="0">
                  <a:pos x="994" y="64"/>
                </a:cxn>
                <a:cxn ang="0">
                  <a:pos x="52" y="64"/>
                </a:cxn>
                <a:cxn ang="0">
                  <a:pos x="40" y="64"/>
                </a:cxn>
                <a:cxn ang="0">
                  <a:pos x="28" y="62"/>
                </a:cxn>
                <a:cxn ang="0">
                  <a:pos x="17" y="60"/>
                </a:cxn>
                <a:cxn ang="0">
                  <a:pos x="9" y="54"/>
                </a:cxn>
                <a:cxn ang="0">
                  <a:pos x="2" y="44"/>
                </a:cxn>
                <a:cxn ang="0">
                  <a:pos x="0" y="30"/>
                </a:cxn>
                <a:cxn ang="0">
                  <a:pos x="2" y="16"/>
                </a:cxn>
                <a:cxn ang="0">
                  <a:pos x="9" y="8"/>
                </a:cxn>
                <a:cxn ang="0">
                  <a:pos x="17" y="3"/>
                </a:cxn>
                <a:cxn ang="0">
                  <a:pos x="28" y="1"/>
                </a:cxn>
                <a:cxn ang="0">
                  <a:pos x="40" y="0"/>
                </a:cxn>
                <a:cxn ang="0">
                  <a:pos x="52" y="0"/>
                </a:cxn>
              </a:cxnLst>
              <a:rect l="0" t="0" r="r" b="b"/>
              <a:pathLst>
                <a:path w="1048" h="378">
                  <a:moveTo>
                    <a:pt x="52" y="314"/>
                  </a:moveTo>
                  <a:lnTo>
                    <a:pt x="994" y="314"/>
                  </a:lnTo>
                  <a:lnTo>
                    <a:pt x="1006" y="314"/>
                  </a:lnTo>
                  <a:lnTo>
                    <a:pt x="1018" y="315"/>
                  </a:lnTo>
                  <a:lnTo>
                    <a:pt x="1031" y="318"/>
                  </a:lnTo>
                  <a:lnTo>
                    <a:pt x="1040" y="323"/>
                  </a:lnTo>
                  <a:lnTo>
                    <a:pt x="1045" y="333"/>
                  </a:lnTo>
                  <a:lnTo>
                    <a:pt x="1048" y="347"/>
                  </a:lnTo>
                  <a:lnTo>
                    <a:pt x="1045" y="360"/>
                  </a:lnTo>
                  <a:lnTo>
                    <a:pt x="1040" y="369"/>
                  </a:lnTo>
                  <a:lnTo>
                    <a:pt x="1031" y="373"/>
                  </a:lnTo>
                  <a:lnTo>
                    <a:pt x="1020" y="376"/>
                  </a:lnTo>
                  <a:lnTo>
                    <a:pt x="1008" y="378"/>
                  </a:lnTo>
                  <a:lnTo>
                    <a:pt x="996" y="378"/>
                  </a:lnTo>
                  <a:lnTo>
                    <a:pt x="52" y="378"/>
                  </a:lnTo>
                  <a:lnTo>
                    <a:pt x="40" y="378"/>
                  </a:lnTo>
                  <a:lnTo>
                    <a:pt x="28" y="376"/>
                  </a:lnTo>
                  <a:lnTo>
                    <a:pt x="17" y="373"/>
                  </a:lnTo>
                  <a:lnTo>
                    <a:pt x="9" y="369"/>
                  </a:lnTo>
                  <a:lnTo>
                    <a:pt x="2" y="360"/>
                  </a:lnTo>
                  <a:lnTo>
                    <a:pt x="0" y="347"/>
                  </a:lnTo>
                  <a:lnTo>
                    <a:pt x="2" y="333"/>
                  </a:lnTo>
                  <a:lnTo>
                    <a:pt x="9" y="323"/>
                  </a:lnTo>
                  <a:lnTo>
                    <a:pt x="17" y="318"/>
                  </a:lnTo>
                  <a:lnTo>
                    <a:pt x="28" y="315"/>
                  </a:lnTo>
                  <a:lnTo>
                    <a:pt x="40" y="314"/>
                  </a:lnTo>
                  <a:lnTo>
                    <a:pt x="52" y="314"/>
                  </a:lnTo>
                  <a:close/>
                  <a:moveTo>
                    <a:pt x="52" y="0"/>
                  </a:moveTo>
                  <a:lnTo>
                    <a:pt x="996" y="0"/>
                  </a:lnTo>
                  <a:lnTo>
                    <a:pt x="1008" y="0"/>
                  </a:lnTo>
                  <a:lnTo>
                    <a:pt x="1020" y="1"/>
                  </a:lnTo>
                  <a:lnTo>
                    <a:pt x="1031" y="3"/>
                  </a:lnTo>
                  <a:lnTo>
                    <a:pt x="1040" y="8"/>
                  </a:lnTo>
                  <a:lnTo>
                    <a:pt x="1045" y="16"/>
                  </a:lnTo>
                  <a:lnTo>
                    <a:pt x="1048" y="30"/>
                  </a:lnTo>
                  <a:lnTo>
                    <a:pt x="1045" y="44"/>
                  </a:lnTo>
                  <a:lnTo>
                    <a:pt x="1040" y="54"/>
                  </a:lnTo>
                  <a:lnTo>
                    <a:pt x="1031" y="60"/>
                  </a:lnTo>
                  <a:lnTo>
                    <a:pt x="1018" y="62"/>
                  </a:lnTo>
                  <a:lnTo>
                    <a:pt x="1006" y="64"/>
                  </a:lnTo>
                  <a:lnTo>
                    <a:pt x="994" y="64"/>
                  </a:lnTo>
                  <a:lnTo>
                    <a:pt x="52" y="64"/>
                  </a:lnTo>
                  <a:lnTo>
                    <a:pt x="40" y="64"/>
                  </a:lnTo>
                  <a:lnTo>
                    <a:pt x="28" y="62"/>
                  </a:lnTo>
                  <a:lnTo>
                    <a:pt x="17" y="60"/>
                  </a:lnTo>
                  <a:lnTo>
                    <a:pt x="9" y="54"/>
                  </a:lnTo>
                  <a:lnTo>
                    <a:pt x="2" y="44"/>
                  </a:lnTo>
                  <a:lnTo>
                    <a:pt x="0" y="30"/>
                  </a:lnTo>
                  <a:lnTo>
                    <a:pt x="2" y="16"/>
                  </a:lnTo>
                  <a:lnTo>
                    <a:pt x="9" y="8"/>
                  </a:lnTo>
                  <a:lnTo>
                    <a:pt x="17" y="3"/>
                  </a:lnTo>
                  <a:lnTo>
                    <a:pt x="28" y="1"/>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3"/>
            <p:cNvSpPr>
              <a:spLocks noEditPoints="1"/>
            </p:cNvSpPr>
            <p:nvPr/>
          </p:nvSpPr>
          <p:spPr bwMode="auto">
            <a:xfrm>
              <a:off x="7054" y="2686"/>
              <a:ext cx="828" cy="1461"/>
            </a:xfrm>
            <a:custGeom>
              <a:avLst/>
              <a:gdLst/>
              <a:ahLst/>
              <a:cxnLst>
                <a:cxn ang="0">
                  <a:pos x="353" y="1114"/>
                </a:cxn>
                <a:cxn ang="0">
                  <a:pos x="490" y="1073"/>
                </a:cxn>
                <a:cxn ang="0">
                  <a:pos x="599" y="990"/>
                </a:cxn>
                <a:cxn ang="0">
                  <a:pos x="674" y="877"/>
                </a:cxn>
                <a:cxn ang="0">
                  <a:pos x="716" y="752"/>
                </a:cxn>
                <a:cxn ang="0">
                  <a:pos x="721" y="627"/>
                </a:cxn>
                <a:cxn ang="0">
                  <a:pos x="685" y="529"/>
                </a:cxn>
                <a:cxn ang="0">
                  <a:pos x="614" y="468"/>
                </a:cxn>
                <a:cxn ang="0">
                  <a:pos x="515" y="443"/>
                </a:cxn>
                <a:cxn ang="0">
                  <a:pos x="474" y="443"/>
                </a:cxn>
                <a:cxn ang="0">
                  <a:pos x="327" y="489"/>
                </a:cxn>
                <a:cxn ang="0">
                  <a:pos x="215" y="582"/>
                </a:cxn>
                <a:cxn ang="0">
                  <a:pos x="141" y="705"/>
                </a:cxn>
                <a:cxn ang="0">
                  <a:pos x="106" y="843"/>
                </a:cxn>
                <a:cxn ang="0">
                  <a:pos x="114" y="966"/>
                </a:cxn>
                <a:cxn ang="0">
                  <a:pos x="161" y="1048"/>
                </a:cxn>
                <a:cxn ang="0">
                  <a:pos x="233" y="1096"/>
                </a:cxn>
                <a:cxn ang="0">
                  <a:pos x="312" y="1114"/>
                </a:cxn>
                <a:cxn ang="0">
                  <a:pos x="606" y="1"/>
                </a:cxn>
                <a:cxn ang="0">
                  <a:pos x="614" y="7"/>
                </a:cxn>
                <a:cxn ang="0">
                  <a:pos x="618" y="14"/>
                </a:cxn>
                <a:cxn ang="0">
                  <a:pos x="616" y="21"/>
                </a:cxn>
                <a:cxn ang="0">
                  <a:pos x="526" y="407"/>
                </a:cxn>
                <a:cxn ang="0">
                  <a:pos x="655" y="439"/>
                </a:cxn>
                <a:cxn ang="0">
                  <a:pos x="747" y="500"/>
                </a:cxn>
                <a:cxn ang="0">
                  <a:pos x="802" y="582"/>
                </a:cxn>
                <a:cxn ang="0">
                  <a:pos x="826" y="672"/>
                </a:cxn>
                <a:cxn ang="0">
                  <a:pos x="810" y="809"/>
                </a:cxn>
                <a:cxn ang="0">
                  <a:pos x="724" y="959"/>
                </a:cxn>
                <a:cxn ang="0">
                  <a:pos x="583" y="1077"/>
                </a:cxn>
                <a:cxn ang="0">
                  <a:pos x="408" y="1141"/>
                </a:cxn>
                <a:cxn ang="0">
                  <a:pos x="281" y="1405"/>
                </a:cxn>
                <a:cxn ang="0">
                  <a:pos x="270" y="1450"/>
                </a:cxn>
                <a:cxn ang="0">
                  <a:pos x="262" y="1459"/>
                </a:cxn>
                <a:cxn ang="0">
                  <a:pos x="250" y="1461"/>
                </a:cxn>
                <a:cxn ang="0">
                  <a:pos x="242" y="1459"/>
                </a:cxn>
                <a:cxn ang="0">
                  <a:pos x="234" y="1454"/>
                </a:cxn>
                <a:cxn ang="0">
                  <a:pos x="234" y="1437"/>
                </a:cxn>
                <a:cxn ang="0">
                  <a:pos x="246" y="1387"/>
                </a:cxn>
                <a:cxn ang="0">
                  <a:pos x="268" y="1300"/>
                </a:cxn>
                <a:cxn ang="0">
                  <a:pos x="303" y="1148"/>
                </a:cxn>
                <a:cxn ang="0">
                  <a:pos x="164" y="1115"/>
                </a:cxn>
                <a:cxn ang="0">
                  <a:pos x="66" y="1040"/>
                </a:cxn>
                <a:cxn ang="0">
                  <a:pos x="11" y="936"/>
                </a:cxn>
                <a:cxn ang="0">
                  <a:pos x="5" y="800"/>
                </a:cxn>
                <a:cxn ang="0">
                  <a:pos x="70" y="641"/>
                </a:cxn>
                <a:cxn ang="0">
                  <a:pos x="195" y="512"/>
                </a:cxn>
                <a:cxn ang="0">
                  <a:pos x="361" y="429"/>
                </a:cxn>
                <a:cxn ang="0">
                  <a:pos x="575" y="32"/>
                </a:cxn>
                <a:cxn ang="0">
                  <a:pos x="589" y="1"/>
                </a:cxn>
              </a:cxnLst>
              <a:rect l="0" t="0" r="r" b="b"/>
              <a:pathLst>
                <a:path w="828" h="1461">
                  <a:moveTo>
                    <a:pt x="515" y="443"/>
                  </a:moveTo>
                  <a:lnTo>
                    <a:pt x="515" y="443"/>
                  </a:lnTo>
                  <a:lnTo>
                    <a:pt x="353" y="1114"/>
                  </a:lnTo>
                  <a:lnTo>
                    <a:pt x="401" y="1105"/>
                  </a:lnTo>
                  <a:lnTo>
                    <a:pt x="448" y="1091"/>
                  </a:lnTo>
                  <a:lnTo>
                    <a:pt x="490" y="1073"/>
                  </a:lnTo>
                  <a:lnTo>
                    <a:pt x="530" y="1050"/>
                  </a:lnTo>
                  <a:lnTo>
                    <a:pt x="565" y="1022"/>
                  </a:lnTo>
                  <a:lnTo>
                    <a:pt x="599" y="990"/>
                  </a:lnTo>
                  <a:lnTo>
                    <a:pt x="627" y="955"/>
                  </a:lnTo>
                  <a:lnTo>
                    <a:pt x="653" y="918"/>
                  </a:lnTo>
                  <a:lnTo>
                    <a:pt x="674" y="877"/>
                  </a:lnTo>
                  <a:lnTo>
                    <a:pt x="692" y="836"/>
                  </a:lnTo>
                  <a:lnTo>
                    <a:pt x="705" y="794"/>
                  </a:lnTo>
                  <a:lnTo>
                    <a:pt x="716" y="752"/>
                  </a:lnTo>
                  <a:lnTo>
                    <a:pt x="721" y="709"/>
                  </a:lnTo>
                  <a:lnTo>
                    <a:pt x="724" y="668"/>
                  </a:lnTo>
                  <a:lnTo>
                    <a:pt x="721" y="627"/>
                  </a:lnTo>
                  <a:lnTo>
                    <a:pt x="713" y="590"/>
                  </a:lnTo>
                  <a:lnTo>
                    <a:pt x="701" y="558"/>
                  </a:lnTo>
                  <a:lnTo>
                    <a:pt x="685" y="529"/>
                  </a:lnTo>
                  <a:lnTo>
                    <a:pt x="665" y="504"/>
                  </a:lnTo>
                  <a:lnTo>
                    <a:pt x="641" y="484"/>
                  </a:lnTo>
                  <a:lnTo>
                    <a:pt x="614" y="468"/>
                  </a:lnTo>
                  <a:lnTo>
                    <a:pt x="583" y="455"/>
                  </a:lnTo>
                  <a:lnTo>
                    <a:pt x="550" y="447"/>
                  </a:lnTo>
                  <a:lnTo>
                    <a:pt x="515" y="443"/>
                  </a:lnTo>
                  <a:lnTo>
                    <a:pt x="515" y="443"/>
                  </a:lnTo>
                  <a:lnTo>
                    <a:pt x="515" y="443"/>
                  </a:lnTo>
                  <a:close/>
                  <a:moveTo>
                    <a:pt x="474" y="443"/>
                  </a:moveTo>
                  <a:lnTo>
                    <a:pt x="421" y="451"/>
                  </a:lnTo>
                  <a:lnTo>
                    <a:pt x="373" y="468"/>
                  </a:lnTo>
                  <a:lnTo>
                    <a:pt x="327" y="489"/>
                  </a:lnTo>
                  <a:lnTo>
                    <a:pt x="285" y="515"/>
                  </a:lnTo>
                  <a:lnTo>
                    <a:pt x="249" y="547"/>
                  </a:lnTo>
                  <a:lnTo>
                    <a:pt x="215" y="582"/>
                  </a:lnTo>
                  <a:lnTo>
                    <a:pt x="187" y="621"/>
                  </a:lnTo>
                  <a:lnTo>
                    <a:pt x="161" y="662"/>
                  </a:lnTo>
                  <a:lnTo>
                    <a:pt x="141" y="705"/>
                  </a:lnTo>
                  <a:lnTo>
                    <a:pt x="125" y="751"/>
                  </a:lnTo>
                  <a:lnTo>
                    <a:pt x="113" y="797"/>
                  </a:lnTo>
                  <a:lnTo>
                    <a:pt x="106" y="843"/>
                  </a:lnTo>
                  <a:lnTo>
                    <a:pt x="105" y="887"/>
                  </a:lnTo>
                  <a:lnTo>
                    <a:pt x="106" y="929"/>
                  </a:lnTo>
                  <a:lnTo>
                    <a:pt x="114" y="966"/>
                  </a:lnTo>
                  <a:lnTo>
                    <a:pt x="126" y="998"/>
                  </a:lnTo>
                  <a:lnTo>
                    <a:pt x="143" y="1025"/>
                  </a:lnTo>
                  <a:lnTo>
                    <a:pt x="161" y="1048"/>
                  </a:lnTo>
                  <a:lnTo>
                    <a:pt x="183" y="1068"/>
                  </a:lnTo>
                  <a:lnTo>
                    <a:pt x="207" y="1083"/>
                  </a:lnTo>
                  <a:lnTo>
                    <a:pt x="233" y="1096"/>
                  </a:lnTo>
                  <a:lnTo>
                    <a:pt x="258" y="1104"/>
                  </a:lnTo>
                  <a:lnTo>
                    <a:pt x="285" y="1111"/>
                  </a:lnTo>
                  <a:lnTo>
                    <a:pt x="312" y="1114"/>
                  </a:lnTo>
                  <a:lnTo>
                    <a:pt x="474" y="443"/>
                  </a:lnTo>
                  <a:close/>
                  <a:moveTo>
                    <a:pt x="600" y="0"/>
                  </a:moveTo>
                  <a:lnTo>
                    <a:pt x="606" y="1"/>
                  </a:lnTo>
                  <a:lnTo>
                    <a:pt x="610" y="2"/>
                  </a:lnTo>
                  <a:lnTo>
                    <a:pt x="612" y="4"/>
                  </a:lnTo>
                  <a:lnTo>
                    <a:pt x="614" y="7"/>
                  </a:lnTo>
                  <a:lnTo>
                    <a:pt x="616" y="9"/>
                  </a:lnTo>
                  <a:lnTo>
                    <a:pt x="616" y="12"/>
                  </a:lnTo>
                  <a:lnTo>
                    <a:pt x="618" y="14"/>
                  </a:lnTo>
                  <a:lnTo>
                    <a:pt x="618" y="15"/>
                  </a:lnTo>
                  <a:lnTo>
                    <a:pt x="618" y="16"/>
                  </a:lnTo>
                  <a:lnTo>
                    <a:pt x="616" y="21"/>
                  </a:lnTo>
                  <a:lnTo>
                    <a:pt x="614" y="34"/>
                  </a:lnTo>
                  <a:lnTo>
                    <a:pt x="612" y="39"/>
                  </a:lnTo>
                  <a:lnTo>
                    <a:pt x="526" y="407"/>
                  </a:lnTo>
                  <a:lnTo>
                    <a:pt x="573" y="414"/>
                  </a:lnTo>
                  <a:lnTo>
                    <a:pt x="616" y="423"/>
                  </a:lnTo>
                  <a:lnTo>
                    <a:pt x="655" y="439"/>
                  </a:lnTo>
                  <a:lnTo>
                    <a:pt x="690" y="457"/>
                  </a:lnTo>
                  <a:lnTo>
                    <a:pt x="720" y="477"/>
                  </a:lnTo>
                  <a:lnTo>
                    <a:pt x="747" y="500"/>
                  </a:lnTo>
                  <a:lnTo>
                    <a:pt x="770" y="526"/>
                  </a:lnTo>
                  <a:lnTo>
                    <a:pt x="787" y="552"/>
                  </a:lnTo>
                  <a:lnTo>
                    <a:pt x="802" y="582"/>
                  </a:lnTo>
                  <a:lnTo>
                    <a:pt x="814" y="611"/>
                  </a:lnTo>
                  <a:lnTo>
                    <a:pt x="822" y="641"/>
                  </a:lnTo>
                  <a:lnTo>
                    <a:pt x="826" y="672"/>
                  </a:lnTo>
                  <a:lnTo>
                    <a:pt x="828" y="701"/>
                  </a:lnTo>
                  <a:lnTo>
                    <a:pt x="824" y="755"/>
                  </a:lnTo>
                  <a:lnTo>
                    <a:pt x="810" y="809"/>
                  </a:lnTo>
                  <a:lnTo>
                    <a:pt x="789" y="862"/>
                  </a:lnTo>
                  <a:lnTo>
                    <a:pt x="759" y="912"/>
                  </a:lnTo>
                  <a:lnTo>
                    <a:pt x="724" y="959"/>
                  </a:lnTo>
                  <a:lnTo>
                    <a:pt x="682" y="1004"/>
                  </a:lnTo>
                  <a:lnTo>
                    <a:pt x="635" y="1043"/>
                  </a:lnTo>
                  <a:lnTo>
                    <a:pt x="583" y="1077"/>
                  </a:lnTo>
                  <a:lnTo>
                    <a:pt x="527" y="1105"/>
                  </a:lnTo>
                  <a:lnTo>
                    <a:pt x="470" y="1127"/>
                  </a:lnTo>
                  <a:lnTo>
                    <a:pt x="408" y="1141"/>
                  </a:lnTo>
                  <a:lnTo>
                    <a:pt x="344" y="1148"/>
                  </a:lnTo>
                  <a:lnTo>
                    <a:pt x="285" y="1389"/>
                  </a:lnTo>
                  <a:lnTo>
                    <a:pt x="281" y="1405"/>
                  </a:lnTo>
                  <a:lnTo>
                    <a:pt x="277" y="1422"/>
                  </a:lnTo>
                  <a:lnTo>
                    <a:pt x="273" y="1437"/>
                  </a:lnTo>
                  <a:lnTo>
                    <a:pt x="270" y="1450"/>
                  </a:lnTo>
                  <a:lnTo>
                    <a:pt x="268" y="1455"/>
                  </a:lnTo>
                  <a:lnTo>
                    <a:pt x="265" y="1458"/>
                  </a:lnTo>
                  <a:lnTo>
                    <a:pt x="262" y="1459"/>
                  </a:lnTo>
                  <a:lnTo>
                    <a:pt x="260" y="1461"/>
                  </a:lnTo>
                  <a:lnTo>
                    <a:pt x="256" y="1461"/>
                  </a:lnTo>
                  <a:lnTo>
                    <a:pt x="250" y="1461"/>
                  </a:lnTo>
                  <a:lnTo>
                    <a:pt x="248" y="1461"/>
                  </a:lnTo>
                  <a:lnTo>
                    <a:pt x="245" y="1461"/>
                  </a:lnTo>
                  <a:lnTo>
                    <a:pt x="242" y="1459"/>
                  </a:lnTo>
                  <a:lnTo>
                    <a:pt x="239" y="1458"/>
                  </a:lnTo>
                  <a:lnTo>
                    <a:pt x="237" y="1457"/>
                  </a:lnTo>
                  <a:lnTo>
                    <a:pt x="234" y="1454"/>
                  </a:lnTo>
                  <a:lnTo>
                    <a:pt x="234" y="1448"/>
                  </a:lnTo>
                  <a:lnTo>
                    <a:pt x="233" y="1443"/>
                  </a:lnTo>
                  <a:lnTo>
                    <a:pt x="234" y="1437"/>
                  </a:lnTo>
                  <a:lnTo>
                    <a:pt x="237" y="1426"/>
                  </a:lnTo>
                  <a:lnTo>
                    <a:pt x="241" y="1408"/>
                  </a:lnTo>
                  <a:lnTo>
                    <a:pt x="246" y="1387"/>
                  </a:lnTo>
                  <a:lnTo>
                    <a:pt x="252" y="1361"/>
                  </a:lnTo>
                  <a:lnTo>
                    <a:pt x="260" y="1332"/>
                  </a:lnTo>
                  <a:lnTo>
                    <a:pt x="268" y="1300"/>
                  </a:lnTo>
                  <a:lnTo>
                    <a:pt x="280" y="1250"/>
                  </a:lnTo>
                  <a:lnTo>
                    <a:pt x="291" y="1198"/>
                  </a:lnTo>
                  <a:lnTo>
                    <a:pt x="303" y="1148"/>
                  </a:lnTo>
                  <a:lnTo>
                    <a:pt x="253" y="1143"/>
                  </a:lnTo>
                  <a:lnTo>
                    <a:pt x="206" y="1130"/>
                  </a:lnTo>
                  <a:lnTo>
                    <a:pt x="164" y="1115"/>
                  </a:lnTo>
                  <a:lnTo>
                    <a:pt x="128" y="1093"/>
                  </a:lnTo>
                  <a:lnTo>
                    <a:pt x="94" y="1068"/>
                  </a:lnTo>
                  <a:lnTo>
                    <a:pt x="66" y="1040"/>
                  </a:lnTo>
                  <a:lnTo>
                    <a:pt x="43" y="1008"/>
                  </a:lnTo>
                  <a:lnTo>
                    <a:pt x="24" y="972"/>
                  </a:lnTo>
                  <a:lnTo>
                    <a:pt x="11" y="936"/>
                  </a:lnTo>
                  <a:lnTo>
                    <a:pt x="3" y="896"/>
                  </a:lnTo>
                  <a:lnTo>
                    <a:pt x="0" y="855"/>
                  </a:lnTo>
                  <a:lnTo>
                    <a:pt x="5" y="800"/>
                  </a:lnTo>
                  <a:lnTo>
                    <a:pt x="19" y="746"/>
                  </a:lnTo>
                  <a:lnTo>
                    <a:pt x="40" y="693"/>
                  </a:lnTo>
                  <a:lnTo>
                    <a:pt x="70" y="641"/>
                  </a:lnTo>
                  <a:lnTo>
                    <a:pt x="106" y="594"/>
                  </a:lnTo>
                  <a:lnTo>
                    <a:pt x="148" y="551"/>
                  </a:lnTo>
                  <a:lnTo>
                    <a:pt x="195" y="512"/>
                  </a:lnTo>
                  <a:lnTo>
                    <a:pt x="246" y="477"/>
                  </a:lnTo>
                  <a:lnTo>
                    <a:pt x="303" y="450"/>
                  </a:lnTo>
                  <a:lnTo>
                    <a:pt x="361" y="429"/>
                  </a:lnTo>
                  <a:lnTo>
                    <a:pt x="421" y="414"/>
                  </a:lnTo>
                  <a:lnTo>
                    <a:pt x="483" y="407"/>
                  </a:lnTo>
                  <a:lnTo>
                    <a:pt x="575" y="32"/>
                  </a:lnTo>
                  <a:lnTo>
                    <a:pt x="580" y="15"/>
                  </a:lnTo>
                  <a:lnTo>
                    <a:pt x="584" y="7"/>
                  </a:lnTo>
                  <a:lnTo>
                    <a:pt x="589"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4"/>
            <p:cNvSpPr>
              <a:spLocks noEditPoints="1"/>
            </p:cNvSpPr>
            <p:nvPr/>
          </p:nvSpPr>
          <p:spPr bwMode="auto">
            <a:xfrm>
              <a:off x="7910" y="3287"/>
              <a:ext cx="491" cy="997"/>
            </a:xfrm>
            <a:custGeom>
              <a:avLst/>
              <a:gdLst/>
              <a:ahLst/>
              <a:cxnLst>
                <a:cxn ang="0">
                  <a:pos x="358" y="258"/>
                </a:cxn>
                <a:cxn ang="0">
                  <a:pos x="405" y="278"/>
                </a:cxn>
                <a:cxn ang="0">
                  <a:pos x="437" y="314"/>
                </a:cxn>
                <a:cxn ang="0">
                  <a:pos x="449" y="364"/>
                </a:cxn>
                <a:cxn ang="0">
                  <a:pos x="447" y="392"/>
                </a:cxn>
                <a:cxn ang="0">
                  <a:pos x="342" y="817"/>
                </a:cxn>
                <a:cxn ang="0">
                  <a:pos x="315" y="883"/>
                </a:cxn>
                <a:cxn ang="0">
                  <a:pos x="274" y="933"/>
                </a:cxn>
                <a:cxn ang="0">
                  <a:pos x="227" y="967"/>
                </a:cxn>
                <a:cxn ang="0">
                  <a:pos x="178" y="988"/>
                </a:cxn>
                <a:cxn ang="0">
                  <a:pos x="132" y="997"/>
                </a:cxn>
                <a:cxn ang="0">
                  <a:pos x="81" y="996"/>
                </a:cxn>
                <a:cxn ang="0">
                  <a:pos x="31" y="978"/>
                </a:cxn>
                <a:cxn ang="0">
                  <a:pos x="4" y="945"/>
                </a:cxn>
                <a:cxn ang="0">
                  <a:pos x="4" y="903"/>
                </a:cxn>
                <a:cxn ang="0">
                  <a:pos x="27" y="871"/>
                </a:cxn>
                <a:cxn ang="0">
                  <a:pos x="64" y="857"/>
                </a:cxn>
                <a:cxn ang="0">
                  <a:pos x="89" y="864"/>
                </a:cxn>
                <a:cxn ang="0">
                  <a:pos x="105" y="885"/>
                </a:cxn>
                <a:cxn ang="0">
                  <a:pos x="106" y="911"/>
                </a:cxn>
                <a:cxn ang="0">
                  <a:pos x="95" y="936"/>
                </a:cxn>
                <a:cxn ang="0">
                  <a:pos x="70" y="957"/>
                </a:cxn>
                <a:cxn ang="0">
                  <a:pos x="109" y="965"/>
                </a:cxn>
                <a:cxn ang="0">
                  <a:pos x="164" y="950"/>
                </a:cxn>
                <a:cxn ang="0">
                  <a:pos x="210" y="910"/>
                </a:cxn>
                <a:cxn ang="0">
                  <a:pos x="243" y="851"/>
                </a:cxn>
                <a:cxn ang="0">
                  <a:pos x="253" y="818"/>
                </a:cxn>
                <a:cxn ang="0">
                  <a:pos x="363" y="370"/>
                </a:cxn>
                <a:cxn ang="0">
                  <a:pos x="365" y="343"/>
                </a:cxn>
                <a:cxn ang="0">
                  <a:pos x="359" y="308"/>
                </a:cxn>
                <a:cxn ang="0">
                  <a:pos x="342" y="289"/>
                </a:cxn>
                <a:cxn ang="0">
                  <a:pos x="300" y="290"/>
                </a:cxn>
                <a:cxn ang="0">
                  <a:pos x="249" y="321"/>
                </a:cxn>
                <a:cxn ang="0">
                  <a:pos x="207" y="368"/>
                </a:cxn>
                <a:cxn ang="0">
                  <a:pos x="176" y="425"/>
                </a:cxn>
                <a:cxn ang="0">
                  <a:pos x="167" y="442"/>
                </a:cxn>
                <a:cxn ang="0">
                  <a:pos x="153" y="446"/>
                </a:cxn>
                <a:cxn ang="0">
                  <a:pos x="149" y="446"/>
                </a:cxn>
                <a:cxn ang="0">
                  <a:pos x="144" y="445"/>
                </a:cxn>
                <a:cxn ang="0">
                  <a:pos x="139" y="440"/>
                </a:cxn>
                <a:cxn ang="0">
                  <a:pos x="134" y="435"/>
                </a:cxn>
                <a:cxn ang="0">
                  <a:pos x="136" y="422"/>
                </a:cxn>
                <a:cxn ang="0">
                  <a:pos x="149" y="392"/>
                </a:cxn>
                <a:cxn ang="0">
                  <a:pos x="176" y="349"/>
                </a:cxn>
                <a:cxn ang="0">
                  <a:pos x="217" y="304"/>
                </a:cxn>
                <a:cxn ang="0">
                  <a:pos x="268" y="270"/>
                </a:cxn>
                <a:cxn ang="0">
                  <a:pos x="330" y="256"/>
                </a:cxn>
                <a:cxn ang="0">
                  <a:pos x="463" y="3"/>
                </a:cxn>
                <a:cxn ang="0">
                  <a:pos x="484" y="20"/>
                </a:cxn>
                <a:cxn ang="0">
                  <a:pos x="491" y="45"/>
                </a:cxn>
                <a:cxn ang="0">
                  <a:pos x="478" y="81"/>
                </a:cxn>
                <a:cxn ang="0">
                  <a:pos x="447" y="104"/>
                </a:cxn>
                <a:cxn ang="0">
                  <a:pos x="412" y="104"/>
                </a:cxn>
                <a:cxn ang="0">
                  <a:pos x="392" y="86"/>
                </a:cxn>
                <a:cxn ang="0">
                  <a:pos x="385" y="61"/>
                </a:cxn>
                <a:cxn ang="0">
                  <a:pos x="397" y="26"/>
                </a:cxn>
                <a:cxn ang="0">
                  <a:pos x="428" y="4"/>
                </a:cxn>
              </a:cxnLst>
              <a:rect l="0" t="0" r="r" b="b"/>
              <a:pathLst>
                <a:path w="491" h="997">
                  <a:moveTo>
                    <a:pt x="330" y="256"/>
                  </a:moveTo>
                  <a:lnTo>
                    <a:pt x="358" y="258"/>
                  </a:lnTo>
                  <a:lnTo>
                    <a:pt x="383" y="267"/>
                  </a:lnTo>
                  <a:lnTo>
                    <a:pt x="405" y="278"/>
                  </a:lnTo>
                  <a:lnTo>
                    <a:pt x="424" y="295"/>
                  </a:lnTo>
                  <a:lnTo>
                    <a:pt x="437" y="314"/>
                  </a:lnTo>
                  <a:lnTo>
                    <a:pt x="445" y="338"/>
                  </a:lnTo>
                  <a:lnTo>
                    <a:pt x="449" y="364"/>
                  </a:lnTo>
                  <a:lnTo>
                    <a:pt x="448" y="379"/>
                  </a:lnTo>
                  <a:lnTo>
                    <a:pt x="447" y="392"/>
                  </a:lnTo>
                  <a:lnTo>
                    <a:pt x="444" y="404"/>
                  </a:lnTo>
                  <a:lnTo>
                    <a:pt x="342" y="817"/>
                  </a:lnTo>
                  <a:lnTo>
                    <a:pt x="331" y="851"/>
                  </a:lnTo>
                  <a:lnTo>
                    <a:pt x="315" y="883"/>
                  </a:lnTo>
                  <a:lnTo>
                    <a:pt x="296" y="910"/>
                  </a:lnTo>
                  <a:lnTo>
                    <a:pt x="274" y="933"/>
                  </a:lnTo>
                  <a:lnTo>
                    <a:pt x="252" y="951"/>
                  </a:lnTo>
                  <a:lnTo>
                    <a:pt x="227" y="967"/>
                  </a:lnTo>
                  <a:lnTo>
                    <a:pt x="202" y="979"/>
                  </a:lnTo>
                  <a:lnTo>
                    <a:pt x="178" y="988"/>
                  </a:lnTo>
                  <a:lnTo>
                    <a:pt x="153" y="993"/>
                  </a:lnTo>
                  <a:lnTo>
                    <a:pt x="132" y="997"/>
                  </a:lnTo>
                  <a:lnTo>
                    <a:pt x="112" y="997"/>
                  </a:lnTo>
                  <a:lnTo>
                    <a:pt x="81" y="996"/>
                  </a:lnTo>
                  <a:lnTo>
                    <a:pt x="54" y="989"/>
                  </a:lnTo>
                  <a:lnTo>
                    <a:pt x="31" y="978"/>
                  </a:lnTo>
                  <a:lnTo>
                    <a:pt x="15" y="964"/>
                  </a:lnTo>
                  <a:lnTo>
                    <a:pt x="4" y="945"/>
                  </a:lnTo>
                  <a:lnTo>
                    <a:pt x="0" y="924"/>
                  </a:lnTo>
                  <a:lnTo>
                    <a:pt x="4" y="903"/>
                  </a:lnTo>
                  <a:lnTo>
                    <a:pt x="13" y="885"/>
                  </a:lnTo>
                  <a:lnTo>
                    <a:pt x="27" y="871"/>
                  </a:lnTo>
                  <a:lnTo>
                    <a:pt x="44" y="861"/>
                  </a:lnTo>
                  <a:lnTo>
                    <a:pt x="64" y="857"/>
                  </a:lnTo>
                  <a:lnTo>
                    <a:pt x="78" y="858"/>
                  </a:lnTo>
                  <a:lnTo>
                    <a:pt x="89" y="864"/>
                  </a:lnTo>
                  <a:lnTo>
                    <a:pt x="98" y="874"/>
                  </a:lnTo>
                  <a:lnTo>
                    <a:pt x="105" y="885"/>
                  </a:lnTo>
                  <a:lnTo>
                    <a:pt x="108" y="900"/>
                  </a:lnTo>
                  <a:lnTo>
                    <a:pt x="106" y="911"/>
                  </a:lnTo>
                  <a:lnTo>
                    <a:pt x="102" y="924"/>
                  </a:lnTo>
                  <a:lnTo>
                    <a:pt x="95" y="936"/>
                  </a:lnTo>
                  <a:lnTo>
                    <a:pt x="85" y="947"/>
                  </a:lnTo>
                  <a:lnTo>
                    <a:pt x="70" y="957"/>
                  </a:lnTo>
                  <a:lnTo>
                    <a:pt x="89" y="963"/>
                  </a:lnTo>
                  <a:lnTo>
                    <a:pt x="109" y="965"/>
                  </a:lnTo>
                  <a:lnTo>
                    <a:pt x="137" y="961"/>
                  </a:lnTo>
                  <a:lnTo>
                    <a:pt x="164" y="950"/>
                  </a:lnTo>
                  <a:lnTo>
                    <a:pt x="188" y="932"/>
                  </a:lnTo>
                  <a:lnTo>
                    <a:pt x="210" y="910"/>
                  </a:lnTo>
                  <a:lnTo>
                    <a:pt x="229" y="882"/>
                  </a:lnTo>
                  <a:lnTo>
                    <a:pt x="243" y="851"/>
                  </a:lnTo>
                  <a:lnTo>
                    <a:pt x="253" y="818"/>
                  </a:lnTo>
                  <a:lnTo>
                    <a:pt x="253" y="818"/>
                  </a:lnTo>
                  <a:lnTo>
                    <a:pt x="362" y="379"/>
                  </a:lnTo>
                  <a:lnTo>
                    <a:pt x="363" y="370"/>
                  </a:lnTo>
                  <a:lnTo>
                    <a:pt x="365" y="357"/>
                  </a:lnTo>
                  <a:lnTo>
                    <a:pt x="365" y="343"/>
                  </a:lnTo>
                  <a:lnTo>
                    <a:pt x="363" y="324"/>
                  </a:lnTo>
                  <a:lnTo>
                    <a:pt x="359" y="308"/>
                  </a:lnTo>
                  <a:lnTo>
                    <a:pt x="352" y="296"/>
                  </a:lnTo>
                  <a:lnTo>
                    <a:pt x="342" y="289"/>
                  </a:lnTo>
                  <a:lnTo>
                    <a:pt x="327" y="286"/>
                  </a:lnTo>
                  <a:lnTo>
                    <a:pt x="300" y="290"/>
                  </a:lnTo>
                  <a:lnTo>
                    <a:pt x="273" y="303"/>
                  </a:lnTo>
                  <a:lnTo>
                    <a:pt x="249" y="321"/>
                  </a:lnTo>
                  <a:lnTo>
                    <a:pt x="226" y="343"/>
                  </a:lnTo>
                  <a:lnTo>
                    <a:pt x="207" y="368"/>
                  </a:lnTo>
                  <a:lnTo>
                    <a:pt x="190" y="396"/>
                  </a:lnTo>
                  <a:lnTo>
                    <a:pt x="176" y="425"/>
                  </a:lnTo>
                  <a:lnTo>
                    <a:pt x="171" y="436"/>
                  </a:lnTo>
                  <a:lnTo>
                    <a:pt x="167" y="442"/>
                  </a:lnTo>
                  <a:lnTo>
                    <a:pt x="161" y="445"/>
                  </a:lnTo>
                  <a:lnTo>
                    <a:pt x="153" y="446"/>
                  </a:lnTo>
                  <a:lnTo>
                    <a:pt x="152" y="446"/>
                  </a:lnTo>
                  <a:lnTo>
                    <a:pt x="149" y="446"/>
                  </a:lnTo>
                  <a:lnTo>
                    <a:pt x="147" y="445"/>
                  </a:lnTo>
                  <a:lnTo>
                    <a:pt x="144" y="445"/>
                  </a:lnTo>
                  <a:lnTo>
                    <a:pt x="141" y="443"/>
                  </a:lnTo>
                  <a:lnTo>
                    <a:pt x="139" y="440"/>
                  </a:lnTo>
                  <a:lnTo>
                    <a:pt x="136" y="438"/>
                  </a:lnTo>
                  <a:lnTo>
                    <a:pt x="134" y="435"/>
                  </a:lnTo>
                  <a:lnTo>
                    <a:pt x="134" y="431"/>
                  </a:lnTo>
                  <a:lnTo>
                    <a:pt x="136" y="422"/>
                  </a:lnTo>
                  <a:lnTo>
                    <a:pt x="141" y="410"/>
                  </a:lnTo>
                  <a:lnTo>
                    <a:pt x="149" y="392"/>
                  </a:lnTo>
                  <a:lnTo>
                    <a:pt x="161" y="371"/>
                  </a:lnTo>
                  <a:lnTo>
                    <a:pt x="176" y="349"/>
                  </a:lnTo>
                  <a:lnTo>
                    <a:pt x="195" y="326"/>
                  </a:lnTo>
                  <a:lnTo>
                    <a:pt x="217" y="304"/>
                  </a:lnTo>
                  <a:lnTo>
                    <a:pt x="241" y="285"/>
                  </a:lnTo>
                  <a:lnTo>
                    <a:pt x="268" y="270"/>
                  </a:lnTo>
                  <a:lnTo>
                    <a:pt x="297" y="260"/>
                  </a:lnTo>
                  <a:lnTo>
                    <a:pt x="330" y="256"/>
                  </a:lnTo>
                  <a:close/>
                  <a:moveTo>
                    <a:pt x="447" y="0"/>
                  </a:moveTo>
                  <a:lnTo>
                    <a:pt x="463" y="3"/>
                  </a:lnTo>
                  <a:lnTo>
                    <a:pt x="475" y="10"/>
                  </a:lnTo>
                  <a:lnTo>
                    <a:pt x="484" y="20"/>
                  </a:lnTo>
                  <a:lnTo>
                    <a:pt x="490" y="32"/>
                  </a:lnTo>
                  <a:lnTo>
                    <a:pt x="491" y="45"/>
                  </a:lnTo>
                  <a:lnTo>
                    <a:pt x="487" y="64"/>
                  </a:lnTo>
                  <a:lnTo>
                    <a:pt x="478" y="81"/>
                  </a:lnTo>
                  <a:lnTo>
                    <a:pt x="464" y="95"/>
                  </a:lnTo>
                  <a:lnTo>
                    <a:pt x="447" y="104"/>
                  </a:lnTo>
                  <a:lnTo>
                    <a:pt x="429" y="108"/>
                  </a:lnTo>
                  <a:lnTo>
                    <a:pt x="412" y="104"/>
                  </a:lnTo>
                  <a:lnTo>
                    <a:pt x="400" y="97"/>
                  </a:lnTo>
                  <a:lnTo>
                    <a:pt x="392" y="86"/>
                  </a:lnTo>
                  <a:lnTo>
                    <a:pt x="386" y="75"/>
                  </a:lnTo>
                  <a:lnTo>
                    <a:pt x="385" y="61"/>
                  </a:lnTo>
                  <a:lnTo>
                    <a:pt x="387" y="43"/>
                  </a:lnTo>
                  <a:lnTo>
                    <a:pt x="397" y="26"/>
                  </a:lnTo>
                  <a:lnTo>
                    <a:pt x="410" y="13"/>
                  </a:lnTo>
                  <a:lnTo>
                    <a:pt x="428" y="4"/>
                  </a:lnTo>
                  <a:lnTo>
                    <a:pt x="44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8" name="TextBox 47"/>
          <p:cNvSpPr txBox="1"/>
          <p:nvPr/>
        </p:nvSpPr>
        <p:spPr>
          <a:xfrm>
            <a:off x="6324600" y="1524000"/>
            <a:ext cx="2819400" cy="1323439"/>
          </a:xfrm>
          <a:prstGeom prst="rect">
            <a:avLst/>
          </a:prstGeom>
          <a:noFill/>
        </p:spPr>
        <p:txBody>
          <a:bodyPr wrap="square" rtlCol="0">
            <a:spAutoFit/>
          </a:bodyPr>
          <a:lstStyle/>
          <a:p>
            <a:r>
              <a:rPr lang="en-US" sz="4000" dirty="0" smtClean="0">
                <a:solidFill>
                  <a:srgbClr val="FF0066"/>
                </a:solidFill>
              </a:rPr>
              <a:t>Scale set by W</a:t>
            </a:r>
            <a:endParaRPr lang="en-US" sz="4000" dirty="0">
              <a:solidFill>
                <a:srgbClr val="FF0066"/>
              </a:solidFill>
            </a:endParaRPr>
          </a:p>
        </p:txBody>
      </p:sp>
      <p:cxnSp>
        <p:nvCxnSpPr>
          <p:cNvPr id="50" name="Straight Arrow Connector 49"/>
          <p:cNvCxnSpPr/>
          <p:nvPr/>
        </p:nvCxnSpPr>
        <p:spPr>
          <a:xfrm flipH="1" flipV="1">
            <a:off x="5181600" y="1676400"/>
            <a:ext cx="914400" cy="304800"/>
          </a:xfrm>
          <a:prstGeom prst="straightConnector1">
            <a:avLst/>
          </a:prstGeom>
          <a:ln w="38100">
            <a:solidFill>
              <a:srgbClr val="6600FF"/>
            </a:solidFill>
            <a:tailEnd type="arrow"/>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flipH="1">
            <a:off x="5562600" y="2438400"/>
            <a:ext cx="609600" cy="533400"/>
          </a:xfrm>
          <a:prstGeom prst="straightConnector1">
            <a:avLst/>
          </a:prstGeom>
          <a:ln w="38100">
            <a:solidFill>
              <a:srgbClr val="6600FF"/>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Arrow Connector 54"/>
          <p:cNvCxnSpPr/>
          <p:nvPr/>
        </p:nvCxnSpPr>
        <p:spPr>
          <a:xfrm>
            <a:off x="1066800" y="609600"/>
            <a:ext cx="7620000" cy="0"/>
          </a:xfrm>
          <a:prstGeom prst="straightConnector1">
            <a:avLst/>
          </a:prstGeom>
          <a:ln w="5715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3" name="Straight Arrow Connector 2"/>
          <p:cNvCxnSpPr/>
          <p:nvPr/>
        </p:nvCxnSpPr>
        <p:spPr>
          <a:xfrm>
            <a:off x="685800" y="6172200"/>
            <a:ext cx="7620000" cy="0"/>
          </a:xfrm>
          <a:prstGeom prst="straightConnector1">
            <a:avLst/>
          </a:prstGeom>
          <a:ln w="5715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4" name="Freeform 6"/>
          <p:cNvSpPr>
            <a:spLocks noChangeAspect="1"/>
          </p:cNvSpPr>
          <p:nvPr>
            <p:custDataLst>
              <p:tags r:id="rId1"/>
            </p:custDataLst>
          </p:nvPr>
        </p:nvSpPr>
        <p:spPr bwMode="auto">
          <a:xfrm>
            <a:off x="8458200" y="5943600"/>
            <a:ext cx="320523" cy="304800"/>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4572000" y="6019800"/>
            <a:ext cx="76200" cy="2286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 name="Straight Arrow Connector 5"/>
          <p:cNvCxnSpPr/>
          <p:nvPr/>
        </p:nvCxnSpPr>
        <p:spPr>
          <a:xfrm flipV="1">
            <a:off x="457200" y="0"/>
            <a:ext cx="0" cy="19050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7" name="Group 19"/>
          <p:cNvGrpSpPr>
            <a:grpSpLocks noChangeAspect="1"/>
          </p:cNvGrpSpPr>
          <p:nvPr>
            <p:custDataLst>
              <p:tags r:id="rId2"/>
            </p:custDataLst>
          </p:nvPr>
        </p:nvGrpSpPr>
        <p:grpSpPr bwMode="auto">
          <a:xfrm>
            <a:off x="762000" y="228600"/>
            <a:ext cx="1371600" cy="264233"/>
            <a:chOff x="1780" y="973"/>
            <a:chExt cx="5684" cy="1095"/>
          </a:xfrm>
        </p:grpSpPr>
        <p:sp>
          <p:nvSpPr>
            <p:cNvPr id="8" name="Freeform 21"/>
            <p:cNvSpPr>
              <a:spLocks/>
            </p:cNvSpPr>
            <p:nvPr/>
          </p:nvSpPr>
          <p:spPr bwMode="auto">
            <a:xfrm>
              <a:off x="1780" y="1223"/>
              <a:ext cx="766" cy="728"/>
            </a:xfrm>
            <a:custGeom>
              <a:avLst/>
              <a:gdLst/>
              <a:ahLst/>
              <a:cxnLst>
                <a:cxn ang="0">
                  <a:pos x="704" y="0"/>
                </a:cxn>
                <a:cxn ang="0">
                  <a:pos x="732" y="2"/>
                </a:cxn>
                <a:cxn ang="0">
                  <a:pos x="756" y="13"/>
                </a:cxn>
                <a:cxn ang="0">
                  <a:pos x="766" y="39"/>
                </a:cxn>
                <a:cxn ang="0">
                  <a:pos x="754" y="76"/>
                </a:cxn>
                <a:cxn ang="0">
                  <a:pos x="727" y="93"/>
                </a:cxn>
                <a:cxn ang="0">
                  <a:pos x="699" y="97"/>
                </a:cxn>
                <a:cxn ang="0">
                  <a:pos x="422" y="97"/>
                </a:cxn>
                <a:cxn ang="0">
                  <a:pos x="315" y="669"/>
                </a:cxn>
                <a:cxn ang="0">
                  <a:pos x="307" y="696"/>
                </a:cxn>
                <a:cxn ang="0">
                  <a:pos x="287" y="719"/>
                </a:cxn>
                <a:cxn ang="0">
                  <a:pos x="251" y="728"/>
                </a:cxn>
                <a:cxn ang="0">
                  <a:pos x="221" y="717"/>
                </a:cxn>
                <a:cxn ang="0">
                  <a:pos x="208" y="695"/>
                </a:cxn>
                <a:cxn ang="0">
                  <a:pos x="208" y="674"/>
                </a:cxn>
                <a:cxn ang="0">
                  <a:pos x="217" y="641"/>
                </a:cxn>
                <a:cxn ang="0">
                  <a:pos x="378" y="97"/>
                </a:cxn>
                <a:cxn ang="0">
                  <a:pos x="232" y="97"/>
                </a:cxn>
                <a:cxn ang="0">
                  <a:pos x="189" y="104"/>
                </a:cxn>
                <a:cxn ang="0">
                  <a:pos x="134" y="128"/>
                </a:cxn>
                <a:cxn ang="0">
                  <a:pos x="75" y="182"/>
                </a:cxn>
                <a:cxn ang="0">
                  <a:pos x="41" y="228"/>
                </a:cxn>
                <a:cxn ang="0">
                  <a:pos x="34" y="237"/>
                </a:cxn>
                <a:cxn ang="0">
                  <a:pos x="25" y="241"/>
                </a:cxn>
                <a:cxn ang="0">
                  <a:pos x="14" y="241"/>
                </a:cxn>
                <a:cxn ang="0">
                  <a:pos x="5" y="237"/>
                </a:cxn>
                <a:cxn ang="0">
                  <a:pos x="2" y="232"/>
                </a:cxn>
                <a:cxn ang="0">
                  <a:pos x="0" y="226"/>
                </a:cxn>
                <a:cxn ang="0">
                  <a:pos x="4" y="217"/>
                </a:cxn>
                <a:cxn ang="0">
                  <a:pos x="21" y="182"/>
                </a:cxn>
                <a:cxn ang="0">
                  <a:pos x="55" y="132"/>
                </a:cxn>
                <a:cxn ang="0">
                  <a:pos x="98" y="78"/>
                </a:cxn>
                <a:cxn ang="0">
                  <a:pos x="164" y="24"/>
                </a:cxn>
                <a:cxn ang="0">
                  <a:pos x="219" y="4"/>
                </a:cxn>
                <a:cxn ang="0">
                  <a:pos x="262" y="0"/>
                </a:cxn>
              </a:cxnLst>
              <a:rect l="0" t="0" r="r" b="b"/>
              <a:pathLst>
                <a:path w="766" h="728">
                  <a:moveTo>
                    <a:pt x="262" y="0"/>
                  </a:moveTo>
                  <a:lnTo>
                    <a:pt x="704" y="0"/>
                  </a:lnTo>
                  <a:lnTo>
                    <a:pt x="718" y="2"/>
                  </a:lnTo>
                  <a:lnTo>
                    <a:pt x="732" y="2"/>
                  </a:lnTo>
                  <a:lnTo>
                    <a:pt x="745" y="6"/>
                  </a:lnTo>
                  <a:lnTo>
                    <a:pt x="756" y="13"/>
                  </a:lnTo>
                  <a:lnTo>
                    <a:pt x="763" y="24"/>
                  </a:lnTo>
                  <a:lnTo>
                    <a:pt x="766" y="39"/>
                  </a:lnTo>
                  <a:lnTo>
                    <a:pt x="763" y="61"/>
                  </a:lnTo>
                  <a:lnTo>
                    <a:pt x="754" y="76"/>
                  </a:lnTo>
                  <a:lnTo>
                    <a:pt x="741" y="85"/>
                  </a:lnTo>
                  <a:lnTo>
                    <a:pt x="727" y="93"/>
                  </a:lnTo>
                  <a:lnTo>
                    <a:pt x="713" y="95"/>
                  </a:lnTo>
                  <a:lnTo>
                    <a:pt x="699" y="97"/>
                  </a:lnTo>
                  <a:lnTo>
                    <a:pt x="688" y="97"/>
                  </a:lnTo>
                  <a:lnTo>
                    <a:pt x="422" y="97"/>
                  </a:lnTo>
                  <a:lnTo>
                    <a:pt x="319" y="656"/>
                  </a:lnTo>
                  <a:lnTo>
                    <a:pt x="315" y="669"/>
                  </a:lnTo>
                  <a:lnTo>
                    <a:pt x="312" y="682"/>
                  </a:lnTo>
                  <a:lnTo>
                    <a:pt x="307" y="696"/>
                  </a:lnTo>
                  <a:lnTo>
                    <a:pt x="298" y="708"/>
                  </a:lnTo>
                  <a:lnTo>
                    <a:pt x="287" y="719"/>
                  </a:lnTo>
                  <a:lnTo>
                    <a:pt x="271" y="726"/>
                  </a:lnTo>
                  <a:lnTo>
                    <a:pt x="251" y="728"/>
                  </a:lnTo>
                  <a:lnTo>
                    <a:pt x="233" y="726"/>
                  </a:lnTo>
                  <a:lnTo>
                    <a:pt x="221" y="717"/>
                  </a:lnTo>
                  <a:lnTo>
                    <a:pt x="212" y="706"/>
                  </a:lnTo>
                  <a:lnTo>
                    <a:pt x="208" y="695"/>
                  </a:lnTo>
                  <a:lnTo>
                    <a:pt x="207" y="682"/>
                  </a:lnTo>
                  <a:lnTo>
                    <a:pt x="208" y="674"/>
                  </a:lnTo>
                  <a:lnTo>
                    <a:pt x="212" y="658"/>
                  </a:lnTo>
                  <a:lnTo>
                    <a:pt x="217" y="641"/>
                  </a:lnTo>
                  <a:lnTo>
                    <a:pt x="221" y="622"/>
                  </a:lnTo>
                  <a:lnTo>
                    <a:pt x="378" y="97"/>
                  </a:lnTo>
                  <a:lnTo>
                    <a:pt x="246" y="97"/>
                  </a:lnTo>
                  <a:lnTo>
                    <a:pt x="232" y="97"/>
                  </a:lnTo>
                  <a:lnTo>
                    <a:pt x="212" y="98"/>
                  </a:lnTo>
                  <a:lnTo>
                    <a:pt x="189" y="104"/>
                  </a:lnTo>
                  <a:lnTo>
                    <a:pt x="162" y="113"/>
                  </a:lnTo>
                  <a:lnTo>
                    <a:pt x="134" y="128"/>
                  </a:lnTo>
                  <a:lnTo>
                    <a:pt x="105" y="150"/>
                  </a:lnTo>
                  <a:lnTo>
                    <a:pt x="75" y="182"/>
                  </a:lnTo>
                  <a:lnTo>
                    <a:pt x="44" y="222"/>
                  </a:lnTo>
                  <a:lnTo>
                    <a:pt x="41" y="228"/>
                  </a:lnTo>
                  <a:lnTo>
                    <a:pt x="37" y="234"/>
                  </a:lnTo>
                  <a:lnTo>
                    <a:pt x="34" y="237"/>
                  </a:lnTo>
                  <a:lnTo>
                    <a:pt x="30" y="239"/>
                  </a:lnTo>
                  <a:lnTo>
                    <a:pt x="25" y="241"/>
                  </a:lnTo>
                  <a:lnTo>
                    <a:pt x="20" y="241"/>
                  </a:lnTo>
                  <a:lnTo>
                    <a:pt x="14" y="241"/>
                  </a:lnTo>
                  <a:lnTo>
                    <a:pt x="9" y="239"/>
                  </a:lnTo>
                  <a:lnTo>
                    <a:pt x="5" y="237"/>
                  </a:lnTo>
                  <a:lnTo>
                    <a:pt x="4" y="234"/>
                  </a:lnTo>
                  <a:lnTo>
                    <a:pt x="2" y="232"/>
                  </a:lnTo>
                  <a:lnTo>
                    <a:pt x="0" y="230"/>
                  </a:lnTo>
                  <a:lnTo>
                    <a:pt x="0" y="226"/>
                  </a:lnTo>
                  <a:lnTo>
                    <a:pt x="0" y="226"/>
                  </a:lnTo>
                  <a:lnTo>
                    <a:pt x="4" y="217"/>
                  </a:lnTo>
                  <a:lnTo>
                    <a:pt x="11" y="202"/>
                  </a:lnTo>
                  <a:lnTo>
                    <a:pt x="21" y="182"/>
                  </a:lnTo>
                  <a:lnTo>
                    <a:pt x="37" y="158"/>
                  </a:lnTo>
                  <a:lnTo>
                    <a:pt x="55" y="132"/>
                  </a:lnTo>
                  <a:lnTo>
                    <a:pt x="75" y="104"/>
                  </a:lnTo>
                  <a:lnTo>
                    <a:pt x="98" y="78"/>
                  </a:lnTo>
                  <a:lnTo>
                    <a:pt x="132" y="47"/>
                  </a:lnTo>
                  <a:lnTo>
                    <a:pt x="164" y="24"/>
                  </a:lnTo>
                  <a:lnTo>
                    <a:pt x="192" y="11"/>
                  </a:lnTo>
                  <a:lnTo>
                    <a:pt x="219" y="4"/>
                  </a:lnTo>
                  <a:lnTo>
                    <a:pt x="242" y="2"/>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2"/>
            <p:cNvSpPr>
              <a:spLocks noEditPoints="1"/>
            </p:cNvSpPr>
            <p:nvPr/>
          </p:nvSpPr>
          <p:spPr bwMode="auto">
            <a:xfrm>
              <a:off x="3143" y="1331"/>
              <a:ext cx="1052" cy="381"/>
            </a:xfrm>
            <a:custGeom>
              <a:avLst/>
              <a:gdLst/>
              <a:ahLst/>
              <a:cxnLst>
                <a:cxn ang="0">
                  <a:pos x="52" y="316"/>
                </a:cxn>
                <a:cxn ang="0">
                  <a:pos x="997" y="316"/>
                </a:cxn>
                <a:cxn ang="0">
                  <a:pos x="1009" y="316"/>
                </a:cxn>
                <a:cxn ang="0">
                  <a:pos x="1022" y="318"/>
                </a:cxn>
                <a:cxn ang="0">
                  <a:pos x="1032" y="320"/>
                </a:cxn>
                <a:cxn ang="0">
                  <a:pos x="1043" y="326"/>
                </a:cxn>
                <a:cxn ang="0">
                  <a:pos x="1048" y="337"/>
                </a:cxn>
                <a:cxn ang="0">
                  <a:pos x="1052" y="350"/>
                </a:cxn>
                <a:cxn ang="0">
                  <a:pos x="1048" y="363"/>
                </a:cxn>
                <a:cxn ang="0">
                  <a:pos x="1043" y="372"/>
                </a:cxn>
                <a:cxn ang="0">
                  <a:pos x="1034" y="377"/>
                </a:cxn>
                <a:cxn ang="0">
                  <a:pos x="1022" y="379"/>
                </a:cxn>
                <a:cxn ang="0">
                  <a:pos x="1011" y="381"/>
                </a:cxn>
                <a:cxn ang="0">
                  <a:pos x="999" y="381"/>
                </a:cxn>
                <a:cxn ang="0">
                  <a:pos x="52" y="381"/>
                </a:cxn>
                <a:cxn ang="0">
                  <a:pos x="41" y="381"/>
                </a:cxn>
                <a:cxn ang="0">
                  <a:pos x="29" y="379"/>
                </a:cxn>
                <a:cxn ang="0">
                  <a:pos x="18" y="377"/>
                </a:cxn>
                <a:cxn ang="0">
                  <a:pos x="9" y="372"/>
                </a:cxn>
                <a:cxn ang="0">
                  <a:pos x="2" y="363"/>
                </a:cxn>
                <a:cxn ang="0">
                  <a:pos x="0" y="350"/>
                </a:cxn>
                <a:cxn ang="0">
                  <a:pos x="2" y="337"/>
                </a:cxn>
                <a:cxn ang="0">
                  <a:pos x="9" y="326"/>
                </a:cxn>
                <a:cxn ang="0">
                  <a:pos x="18" y="320"/>
                </a:cxn>
                <a:cxn ang="0">
                  <a:pos x="29" y="318"/>
                </a:cxn>
                <a:cxn ang="0">
                  <a:pos x="41" y="316"/>
                </a:cxn>
                <a:cxn ang="0">
                  <a:pos x="52" y="316"/>
                </a:cxn>
                <a:cxn ang="0">
                  <a:pos x="52" y="0"/>
                </a:cxn>
                <a:cxn ang="0">
                  <a:pos x="999" y="0"/>
                </a:cxn>
                <a:cxn ang="0">
                  <a:pos x="1011" y="0"/>
                </a:cxn>
                <a:cxn ang="0">
                  <a:pos x="1022" y="0"/>
                </a:cxn>
                <a:cxn ang="0">
                  <a:pos x="1034" y="3"/>
                </a:cxn>
                <a:cxn ang="0">
                  <a:pos x="1043" y="9"/>
                </a:cxn>
                <a:cxn ang="0">
                  <a:pos x="1048" y="16"/>
                </a:cxn>
                <a:cxn ang="0">
                  <a:pos x="1052" y="29"/>
                </a:cxn>
                <a:cxn ang="0">
                  <a:pos x="1048" y="44"/>
                </a:cxn>
                <a:cxn ang="0">
                  <a:pos x="1043" y="53"/>
                </a:cxn>
                <a:cxn ang="0">
                  <a:pos x="1032" y="59"/>
                </a:cxn>
                <a:cxn ang="0">
                  <a:pos x="1022" y="63"/>
                </a:cxn>
                <a:cxn ang="0">
                  <a:pos x="1009" y="63"/>
                </a:cxn>
                <a:cxn ang="0">
                  <a:pos x="997" y="63"/>
                </a:cxn>
                <a:cxn ang="0">
                  <a:pos x="52" y="63"/>
                </a:cxn>
                <a:cxn ang="0">
                  <a:pos x="41" y="63"/>
                </a:cxn>
                <a:cxn ang="0">
                  <a:pos x="29" y="63"/>
                </a:cxn>
                <a:cxn ang="0">
                  <a:pos x="18" y="59"/>
                </a:cxn>
                <a:cxn ang="0">
                  <a:pos x="9" y="53"/>
                </a:cxn>
                <a:cxn ang="0">
                  <a:pos x="2" y="44"/>
                </a:cxn>
                <a:cxn ang="0">
                  <a:pos x="0" y="29"/>
                </a:cxn>
                <a:cxn ang="0">
                  <a:pos x="2" y="16"/>
                </a:cxn>
                <a:cxn ang="0">
                  <a:pos x="9" y="9"/>
                </a:cxn>
                <a:cxn ang="0">
                  <a:pos x="18" y="3"/>
                </a:cxn>
                <a:cxn ang="0">
                  <a:pos x="29" y="0"/>
                </a:cxn>
                <a:cxn ang="0">
                  <a:pos x="41" y="0"/>
                </a:cxn>
                <a:cxn ang="0">
                  <a:pos x="52" y="0"/>
                </a:cxn>
              </a:cxnLst>
              <a:rect l="0" t="0" r="r" b="b"/>
              <a:pathLst>
                <a:path w="1052" h="381">
                  <a:moveTo>
                    <a:pt x="52" y="316"/>
                  </a:moveTo>
                  <a:lnTo>
                    <a:pt x="997" y="316"/>
                  </a:lnTo>
                  <a:lnTo>
                    <a:pt x="1009" y="316"/>
                  </a:lnTo>
                  <a:lnTo>
                    <a:pt x="1022" y="318"/>
                  </a:lnTo>
                  <a:lnTo>
                    <a:pt x="1032" y="320"/>
                  </a:lnTo>
                  <a:lnTo>
                    <a:pt x="1043" y="326"/>
                  </a:lnTo>
                  <a:lnTo>
                    <a:pt x="1048" y="337"/>
                  </a:lnTo>
                  <a:lnTo>
                    <a:pt x="1052" y="350"/>
                  </a:lnTo>
                  <a:lnTo>
                    <a:pt x="1048" y="363"/>
                  </a:lnTo>
                  <a:lnTo>
                    <a:pt x="1043" y="372"/>
                  </a:lnTo>
                  <a:lnTo>
                    <a:pt x="1034" y="377"/>
                  </a:lnTo>
                  <a:lnTo>
                    <a:pt x="1022" y="379"/>
                  </a:lnTo>
                  <a:lnTo>
                    <a:pt x="1011" y="381"/>
                  </a:lnTo>
                  <a:lnTo>
                    <a:pt x="999" y="381"/>
                  </a:lnTo>
                  <a:lnTo>
                    <a:pt x="52" y="381"/>
                  </a:lnTo>
                  <a:lnTo>
                    <a:pt x="41" y="381"/>
                  </a:lnTo>
                  <a:lnTo>
                    <a:pt x="29" y="379"/>
                  </a:lnTo>
                  <a:lnTo>
                    <a:pt x="18" y="377"/>
                  </a:lnTo>
                  <a:lnTo>
                    <a:pt x="9" y="372"/>
                  </a:lnTo>
                  <a:lnTo>
                    <a:pt x="2" y="363"/>
                  </a:lnTo>
                  <a:lnTo>
                    <a:pt x="0" y="350"/>
                  </a:lnTo>
                  <a:lnTo>
                    <a:pt x="2" y="337"/>
                  </a:lnTo>
                  <a:lnTo>
                    <a:pt x="9" y="326"/>
                  </a:lnTo>
                  <a:lnTo>
                    <a:pt x="18" y="320"/>
                  </a:lnTo>
                  <a:lnTo>
                    <a:pt x="29" y="318"/>
                  </a:lnTo>
                  <a:lnTo>
                    <a:pt x="41" y="316"/>
                  </a:lnTo>
                  <a:lnTo>
                    <a:pt x="52" y="316"/>
                  </a:lnTo>
                  <a:close/>
                  <a:moveTo>
                    <a:pt x="52" y="0"/>
                  </a:moveTo>
                  <a:lnTo>
                    <a:pt x="999" y="0"/>
                  </a:lnTo>
                  <a:lnTo>
                    <a:pt x="1011" y="0"/>
                  </a:lnTo>
                  <a:lnTo>
                    <a:pt x="1022" y="0"/>
                  </a:lnTo>
                  <a:lnTo>
                    <a:pt x="1034" y="3"/>
                  </a:lnTo>
                  <a:lnTo>
                    <a:pt x="1043" y="9"/>
                  </a:lnTo>
                  <a:lnTo>
                    <a:pt x="1048" y="16"/>
                  </a:lnTo>
                  <a:lnTo>
                    <a:pt x="1052" y="29"/>
                  </a:lnTo>
                  <a:lnTo>
                    <a:pt x="1048" y="44"/>
                  </a:lnTo>
                  <a:lnTo>
                    <a:pt x="1043" y="53"/>
                  </a:lnTo>
                  <a:lnTo>
                    <a:pt x="1032" y="59"/>
                  </a:lnTo>
                  <a:lnTo>
                    <a:pt x="1022" y="63"/>
                  </a:lnTo>
                  <a:lnTo>
                    <a:pt x="1009" y="63"/>
                  </a:lnTo>
                  <a:lnTo>
                    <a:pt x="997" y="63"/>
                  </a:lnTo>
                  <a:lnTo>
                    <a:pt x="52" y="63"/>
                  </a:lnTo>
                  <a:lnTo>
                    <a:pt x="41" y="63"/>
                  </a:lnTo>
                  <a:lnTo>
                    <a:pt x="29" y="63"/>
                  </a:lnTo>
                  <a:lnTo>
                    <a:pt x="18" y="59"/>
                  </a:lnTo>
                  <a:lnTo>
                    <a:pt x="9" y="53"/>
                  </a:lnTo>
                  <a:lnTo>
                    <a:pt x="2" y="44"/>
                  </a:lnTo>
                  <a:lnTo>
                    <a:pt x="0" y="29"/>
                  </a:lnTo>
                  <a:lnTo>
                    <a:pt x="2" y="16"/>
                  </a:lnTo>
                  <a:lnTo>
                    <a:pt x="9" y="9"/>
                  </a:lnTo>
                  <a:lnTo>
                    <a:pt x="18" y="3"/>
                  </a:lnTo>
                  <a:lnTo>
                    <a:pt x="29" y="0"/>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3"/>
            <p:cNvSpPr>
              <a:spLocks/>
            </p:cNvSpPr>
            <p:nvPr/>
          </p:nvSpPr>
          <p:spPr bwMode="auto">
            <a:xfrm>
              <a:off x="4821" y="973"/>
              <a:ext cx="1051" cy="1095"/>
            </a:xfrm>
            <a:custGeom>
              <a:avLst/>
              <a:gdLst/>
              <a:ahLst/>
              <a:cxnLst>
                <a:cxn ang="0">
                  <a:pos x="527" y="0"/>
                </a:cxn>
                <a:cxn ang="0">
                  <a:pos x="540" y="4"/>
                </a:cxn>
                <a:cxn ang="0">
                  <a:pos x="549" y="10"/>
                </a:cxn>
                <a:cxn ang="0">
                  <a:pos x="552" y="19"/>
                </a:cxn>
                <a:cxn ang="0">
                  <a:pos x="556" y="30"/>
                </a:cxn>
                <a:cxn ang="0">
                  <a:pos x="556" y="43"/>
                </a:cxn>
                <a:cxn ang="0">
                  <a:pos x="558" y="56"/>
                </a:cxn>
                <a:cxn ang="0">
                  <a:pos x="558" y="515"/>
                </a:cxn>
                <a:cxn ang="0">
                  <a:pos x="1000" y="515"/>
                </a:cxn>
                <a:cxn ang="0">
                  <a:pos x="1010" y="515"/>
                </a:cxn>
                <a:cxn ang="0">
                  <a:pos x="1023" y="515"/>
                </a:cxn>
                <a:cxn ang="0">
                  <a:pos x="1033" y="519"/>
                </a:cxn>
                <a:cxn ang="0">
                  <a:pos x="1042" y="524"/>
                </a:cxn>
                <a:cxn ang="0">
                  <a:pos x="1049" y="534"/>
                </a:cxn>
                <a:cxn ang="0">
                  <a:pos x="1051" y="548"/>
                </a:cxn>
                <a:cxn ang="0">
                  <a:pos x="1049" y="561"/>
                </a:cxn>
                <a:cxn ang="0">
                  <a:pos x="1042" y="571"/>
                </a:cxn>
                <a:cxn ang="0">
                  <a:pos x="1033" y="578"/>
                </a:cxn>
                <a:cxn ang="0">
                  <a:pos x="1023" y="580"/>
                </a:cxn>
                <a:cxn ang="0">
                  <a:pos x="1010" y="582"/>
                </a:cxn>
                <a:cxn ang="0">
                  <a:pos x="1000" y="582"/>
                </a:cxn>
                <a:cxn ang="0">
                  <a:pos x="558" y="582"/>
                </a:cxn>
                <a:cxn ang="0">
                  <a:pos x="558" y="1041"/>
                </a:cxn>
                <a:cxn ang="0">
                  <a:pos x="556" y="1052"/>
                </a:cxn>
                <a:cxn ang="0">
                  <a:pos x="556" y="1065"/>
                </a:cxn>
                <a:cxn ang="0">
                  <a:pos x="552" y="1076"/>
                </a:cxn>
                <a:cxn ang="0">
                  <a:pos x="549" y="1085"/>
                </a:cxn>
                <a:cxn ang="0">
                  <a:pos x="540" y="1093"/>
                </a:cxn>
                <a:cxn ang="0">
                  <a:pos x="527" y="1095"/>
                </a:cxn>
                <a:cxn ang="0">
                  <a:pos x="513" y="1093"/>
                </a:cxn>
                <a:cxn ang="0">
                  <a:pos x="504" y="1085"/>
                </a:cxn>
                <a:cxn ang="0">
                  <a:pos x="499" y="1076"/>
                </a:cxn>
                <a:cxn ang="0">
                  <a:pos x="495" y="1065"/>
                </a:cxn>
                <a:cxn ang="0">
                  <a:pos x="495" y="1052"/>
                </a:cxn>
                <a:cxn ang="0">
                  <a:pos x="495" y="1041"/>
                </a:cxn>
                <a:cxn ang="0">
                  <a:pos x="495" y="582"/>
                </a:cxn>
                <a:cxn ang="0">
                  <a:pos x="53" y="582"/>
                </a:cxn>
                <a:cxn ang="0">
                  <a:pos x="41" y="582"/>
                </a:cxn>
                <a:cxn ang="0">
                  <a:pos x="30" y="580"/>
                </a:cxn>
                <a:cxn ang="0">
                  <a:pos x="17" y="578"/>
                </a:cxn>
                <a:cxn ang="0">
                  <a:pos x="9" y="571"/>
                </a:cxn>
                <a:cxn ang="0">
                  <a:pos x="3" y="561"/>
                </a:cxn>
                <a:cxn ang="0">
                  <a:pos x="0" y="548"/>
                </a:cxn>
                <a:cxn ang="0">
                  <a:pos x="3" y="534"/>
                </a:cxn>
                <a:cxn ang="0">
                  <a:pos x="9" y="524"/>
                </a:cxn>
                <a:cxn ang="0">
                  <a:pos x="17" y="519"/>
                </a:cxn>
                <a:cxn ang="0">
                  <a:pos x="30" y="515"/>
                </a:cxn>
                <a:cxn ang="0">
                  <a:pos x="41" y="515"/>
                </a:cxn>
                <a:cxn ang="0">
                  <a:pos x="53" y="515"/>
                </a:cxn>
                <a:cxn ang="0">
                  <a:pos x="495" y="515"/>
                </a:cxn>
                <a:cxn ang="0">
                  <a:pos x="495" y="56"/>
                </a:cxn>
                <a:cxn ang="0">
                  <a:pos x="495" y="43"/>
                </a:cxn>
                <a:cxn ang="0">
                  <a:pos x="495" y="30"/>
                </a:cxn>
                <a:cxn ang="0">
                  <a:pos x="499" y="19"/>
                </a:cxn>
                <a:cxn ang="0">
                  <a:pos x="504" y="10"/>
                </a:cxn>
                <a:cxn ang="0">
                  <a:pos x="513" y="4"/>
                </a:cxn>
                <a:cxn ang="0">
                  <a:pos x="527" y="0"/>
                </a:cxn>
              </a:cxnLst>
              <a:rect l="0" t="0" r="r" b="b"/>
              <a:pathLst>
                <a:path w="1051" h="1095">
                  <a:moveTo>
                    <a:pt x="527" y="0"/>
                  </a:moveTo>
                  <a:lnTo>
                    <a:pt x="540" y="4"/>
                  </a:lnTo>
                  <a:lnTo>
                    <a:pt x="549" y="10"/>
                  </a:lnTo>
                  <a:lnTo>
                    <a:pt x="552" y="19"/>
                  </a:lnTo>
                  <a:lnTo>
                    <a:pt x="556" y="30"/>
                  </a:lnTo>
                  <a:lnTo>
                    <a:pt x="556" y="43"/>
                  </a:lnTo>
                  <a:lnTo>
                    <a:pt x="558" y="56"/>
                  </a:lnTo>
                  <a:lnTo>
                    <a:pt x="558" y="515"/>
                  </a:lnTo>
                  <a:lnTo>
                    <a:pt x="1000" y="515"/>
                  </a:lnTo>
                  <a:lnTo>
                    <a:pt x="1010" y="515"/>
                  </a:lnTo>
                  <a:lnTo>
                    <a:pt x="1023" y="515"/>
                  </a:lnTo>
                  <a:lnTo>
                    <a:pt x="1033" y="519"/>
                  </a:lnTo>
                  <a:lnTo>
                    <a:pt x="1042" y="524"/>
                  </a:lnTo>
                  <a:lnTo>
                    <a:pt x="1049" y="534"/>
                  </a:lnTo>
                  <a:lnTo>
                    <a:pt x="1051" y="548"/>
                  </a:lnTo>
                  <a:lnTo>
                    <a:pt x="1049" y="561"/>
                  </a:lnTo>
                  <a:lnTo>
                    <a:pt x="1042" y="571"/>
                  </a:lnTo>
                  <a:lnTo>
                    <a:pt x="1033" y="578"/>
                  </a:lnTo>
                  <a:lnTo>
                    <a:pt x="1023" y="580"/>
                  </a:lnTo>
                  <a:lnTo>
                    <a:pt x="1010" y="582"/>
                  </a:lnTo>
                  <a:lnTo>
                    <a:pt x="1000" y="582"/>
                  </a:lnTo>
                  <a:lnTo>
                    <a:pt x="558" y="582"/>
                  </a:lnTo>
                  <a:lnTo>
                    <a:pt x="558" y="1041"/>
                  </a:lnTo>
                  <a:lnTo>
                    <a:pt x="556" y="1052"/>
                  </a:lnTo>
                  <a:lnTo>
                    <a:pt x="556" y="1065"/>
                  </a:lnTo>
                  <a:lnTo>
                    <a:pt x="552" y="1076"/>
                  </a:lnTo>
                  <a:lnTo>
                    <a:pt x="549" y="1085"/>
                  </a:lnTo>
                  <a:lnTo>
                    <a:pt x="540" y="1093"/>
                  </a:lnTo>
                  <a:lnTo>
                    <a:pt x="527" y="1095"/>
                  </a:lnTo>
                  <a:lnTo>
                    <a:pt x="513" y="1093"/>
                  </a:lnTo>
                  <a:lnTo>
                    <a:pt x="504" y="1085"/>
                  </a:lnTo>
                  <a:lnTo>
                    <a:pt x="499" y="1076"/>
                  </a:lnTo>
                  <a:lnTo>
                    <a:pt x="495" y="1065"/>
                  </a:lnTo>
                  <a:lnTo>
                    <a:pt x="495" y="1052"/>
                  </a:lnTo>
                  <a:lnTo>
                    <a:pt x="495" y="1041"/>
                  </a:lnTo>
                  <a:lnTo>
                    <a:pt x="495" y="582"/>
                  </a:lnTo>
                  <a:lnTo>
                    <a:pt x="53" y="582"/>
                  </a:lnTo>
                  <a:lnTo>
                    <a:pt x="41" y="582"/>
                  </a:lnTo>
                  <a:lnTo>
                    <a:pt x="30" y="580"/>
                  </a:lnTo>
                  <a:lnTo>
                    <a:pt x="17" y="578"/>
                  </a:lnTo>
                  <a:lnTo>
                    <a:pt x="9" y="571"/>
                  </a:lnTo>
                  <a:lnTo>
                    <a:pt x="3" y="561"/>
                  </a:lnTo>
                  <a:lnTo>
                    <a:pt x="0" y="548"/>
                  </a:lnTo>
                  <a:lnTo>
                    <a:pt x="3" y="534"/>
                  </a:lnTo>
                  <a:lnTo>
                    <a:pt x="9" y="524"/>
                  </a:lnTo>
                  <a:lnTo>
                    <a:pt x="17" y="519"/>
                  </a:lnTo>
                  <a:lnTo>
                    <a:pt x="30" y="515"/>
                  </a:lnTo>
                  <a:lnTo>
                    <a:pt x="41" y="515"/>
                  </a:lnTo>
                  <a:lnTo>
                    <a:pt x="53" y="515"/>
                  </a:lnTo>
                  <a:lnTo>
                    <a:pt x="495" y="515"/>
                  </a:lnTo>
                  <a:lnTo>
                    <a:pt x="495" y="56"/>
                  </a:lnTo>
                  <a:lnTo>
                    <a:pt x="495" y="43"/>
                  </a:lnTo>
                  <a:lnTo>
                    <a:pt x="495" y="30"/>
                  </a:lnTo>
                  <a:lnTo>
                    <a:pt x="499" y="19"/>
                  </a:lnTo>
                  <a:lnTo>
                    <a:pt x="504" y="10"/>
                  </a:lnTo>
                  <a:lnTo>
                    <a:pt x="513" y="4"/>
                  </a:lnTo>
                  <a:lnTo>
                    <a:pt x="5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4"/>
            <p:cNvSpPr>
              <a:spLocks noEditPoints="1"/>
            </p:cNvSpPr>
            <p:nvPr/>
          </p:nvSpPr>
          <p:spPr bwMode="auto">
            <a:xfrm>
              <a:off x="6058" y="1207"/>
              <a:ext cx="1406" cy="742"/>
            </a:xfrm>
            <a:custGeom>
              <a:avLst/>
              <a:gdLst/>
              <a:ahLst/>
              <a:cxnLst>
                <a:cxn ang="0">
                  <a:pos x="194" y="98"/>
                </a:cxn>
                <a:cxn ang="0">
                  <a:pos x="92" y="183"/>
                </a:cxn>
                <a:cxn ang="0">
                  <a:pos x="39" y="318"/>
                </a:cxn>
                <a:cxn ang="0">
                  <a:pos x="44" y="453"/>
                </a:cxn>
                <a:cxn ang="0">
                  <a:pos x="87" y="570"/>
                </a:cxn>
                <a:cxn ang="0">
                  <a:pos x="169" y="657"/>
                </a:cxn>
                <a:cxn ang="0">
                  <a:pos x="288" y="690"/>
                </a:cxn>
                <a:cxn ang="0">
                  <a:pos x="433" y="651"/>
                </a:cxn>
                <a:cxn ang="0">
                  <a:pos x="545" y="557"/>
                </a:cxn>
                <a:cxn ang="0">
                  <a:pos x="627" y="442"/>
                </a:cxn>
                <a:cxn ang="0">
                  <a:pos x="586" y="322"/>
                </a:cxn>
                <a:cxn ang="0">
                  <a:pos x="524" y="238"/>
                </a:cxn>
                <a:cxn ang="0">
                  <a:pos x="477" y="183"/>
                </a:cxn>
                <a:cxn ang="0">
                  <a:pos x="415" y="127"/>
                </a:cxn>
                <a:cxn ang="0">
                  <a:pos x="319" y="83"/>
                </a:cxn>
                <a:cxn ang="0">
                  <a:pos x="1065" y="55"/>
                </a:cxn>
                <a:cxn ang="0">
                  <a:pos x="932" y="118"/>
                </a:cxn>
                <a:cxn ang="0">
                  <a:pos x="830" y="222"/>
                </a:cxn>
                <a:cxn ang="0">
                  <a:pos x="757" y="335"/>
                </a:cxn>
                <a:cxn ang="0">
                  <a:pos x="819" y="418"/>
                </a:cxn>
                <a:cxn ang="0">
                  <a:pos x="884" y="503"/>
                </a:cxn>
                <a:cxn ang="0">
                  <a:pos x="930" y="559"/>
                </a:cxn>
                <a:cxn ang="0">
                  <a:pos x="992" y="614"/>
                </a:cxn>
                <a:cxn ang="0">
                  <a:pos x="1087" y="659"/>
                </a:cxn>
                <a:cxn ang="0">
                  <a:pos x="1213" y="644"/>
                </a:cxn>
                <a:cxn ang="0">
                  <a:pos x="1315" y="559"/>
                </a:cxn>
                <a:cxn ang="0">
                  <a:pos x="1367" y="424"/>
                </a:cxn>
                <a:cxn ang="0">
                  <a:pos x="1363" y="288"/>
                </a:cxn>
                <a:cxn ang="0">
                  <a:pos x="1319" y="172"/>
                </a:cxn>
                <a:cxn ang="0">
                  <a:pos x="1237" y="85"/>
                </a:cxn>
                <a:cxn ang="0">
                  <a:pos x="1119" y="51"/>
                </a:cxn>
                <a:cxn ang="0">
                  <a:pos x="406" y="14"/>
                </a:cxn>
                <a:cxn ang="0">
                  <a:pos x="565" y="101"/>
                </a:cxn>
                <a:cxn ang="0">
                  <a:pos x="611" y="148"/>
                </a:cxn>
                <a:cxn ang="0">
                  <a:pos x="663" y="211"/>
                </a:cxn>
                <a:cxn ang="0">
                  <a:pos x="741" y="240"/>
                </a:cxn>
                <a:cxn ang="0">
                  <a:pos x="836" y="124"/>
                </a:cxn>
                <a:cxn ang="0">
                  <a:pos x="959" y="35"/>
                </a:cxn>
                <a:cxn ang="0">
                  <a:pos x="1108" y="0"/>
                </a:cxn>
                <a:cxn ang="0">
                  <a:pos x="1240" y="37"/>
                </a:cxn>
                <a:cxn ang="0">
                  <a:pos x="1338" y="133"/>
                </a:cxn>
                <a:cxn ang="0">
                  <a:pos x="1395" y="270"/>
                </a:cxn>
                <a:cxn ang="0">
                  <a:pos x="1404" y="422"/>
                </a:cxn>
                <a:cxn ang="0">
                  <a:pos x="1361" y="566"/>
                </a:cxn>
                <a:cxn ang="0">
                  <a:pos x="1274" y="679"/>
                </a:cxn>
                <a:cxn ang="0">
                  <a:pos x="1149" y="738"/>
                </a:cxn>
                <a:cxn ang="0">
                  <a:pos x="1001" y="727"/>
                </a:cxn>
                <a:cxn ang="0">
                  <a:pos x="843" y="638"/>
                </a:cxn>
                <a:cxn ang="0">
                  <a:pos x="796" y="594"/>
                </a:cxn>
                <a:cxn ang="0">
                  <a:pos x="743" y="531"/>
                </a:cxn>
                <a:cxn ang="0">
                  <a:pos x="666" y="501"/>
                </a:cxn>
                <a:cxn ang="0">
                  <a:pos x="572" y="616"/>
                </a:cxn>
                <a:cxn ang="0">
                  <a:pos x="449" y="707"/>
                </a:cxn>
                <a:cxn ang="0">
                  <a:pos x="299" y="742"/>
                </a:cxn>
                <a:cxn ang="0">
                  <a:pos x="165" y="705"/>
                </a:cxn>
                <a:cxn ang="0">
                  <a:pos x="67" y="607"/>
                </a:cxn>
                <a:cxn ang="0">
                  <a:pos x="12" y="472"/>
                </a:cxn>
                <a:cxn ang="0">
                  <a:pos x="3" y="318"/>
                </a:cxn>
                <a:cxn ang="0">
                  <a:pos x="44" y="176"/>
                </a:cxn>
                <a:cxn ang="0">
                  <a:pos x="131" y="63"/>
                </a:cxn>
                <a:cxn ang="0">
                  <a:pos x="256" y="3"/>
                </a:cxn>
              </a:cxnLst>
              <a:rect l="0" t="0" r="r" b="b"/>
              <a:pathLst>
                <a:path w="1406" h="742">
                  <a:moveTo>
                    <a:pt x="281" y="79"/>
                  </a:moveTo>
                  <a:lnTo>
                    <a:pt x="237" y="83"/>
                  </a:lnTo>
                  <a:lnTo>
                    <a:pt x="194" y="98"/>
                  </a:lnTo>
                  <a:lnTo>
                    <a:pt x="155" y="120"/>
                  </a:lnTo>
                  <a:lnTo>
                    <a:pt x="121" y="148"/>
                  </a:lnTo>
                  <a:lnTo>
                    <a:pt x="92" y="183"/>
                  </a:lnTo>
                  <a:lnTo>
                    <a:pt x="67" y="224"/>
                  </a:lnTo>
                  <a:lnTo>
                    <a:pt x="50" y="270"/>
                  </a:lnTo>
                  <a:lnTo>
                    <a:pt x="39" y="318"/>
                  </a:lnTo>
                  <a:lnTo>
                    <a:pt x="35" y="370"/>
                  </a:lnTo>
                  <a:lnTo>
                    <a:pt x="37" y="412"/>
                  </a:lnTo>
                  <a:lnTo>
                    <a:pt x="44" y="453"/>
                  </a:lnTo>
                  <a:lnTo>
                    <a:pt x="53" y="494"/>
                  </a:lnTo>
                  <a:lnTo>
                    <a:pt x="69" y="533"/>
                  </a:lnTo>
                  <a:lnTo>
                    <a:pt x="87" y="570"/>
                  </a:lnTo>
                  <a:lnTo>
                    <a:pt x="110" y="603"/>
                  </a:lnTo>
                  <a:lnTo>
                    <a:pt x="137" y="633"/>
                  </a:lnTo>
                  <a:lnTo>
                    <a:pt x="169" y="657"/>
                  </a:lnTo>
                  <a:lnTo>
                    <a:pt x="205" y="675"/>
                  </a:lnTo>
                  <a:lnTo>
                    <a:pt x="244" y="686"/>
                  </a:lnTo>
                  <a:lnTo>
                    <a:pt x="288" y="690"/>
                  </a:lnTo>
                  <a:lnTo>
                    <a:pt x="340" y="686"/>
                  </a:lnTo>
                  <a:lnTo>
                    <a:pt x="388" y="672"/>
                  </a:lnTo>
                  <a:lnTo>
                    <a:pt x="433" y="651"/>
                  </a:lnTo>
                  <a:lnTo>
                    <a:pt x="474" y="624"/>
                  </a:lnTo>
                  <a:lnTo>
                    <a:pt x="511" y="592"/>
                  </a:lnTo>
                  <a:lnTo>
                    <a:pt x="545" y="557"/>
                  </a:lnTo>
                  <a:lnTo>
                    <a:pt x="575" y="520"/>
                  </a:lnTo>
                  <a:lnTo>
                    <a:pt x="604" y="481"/>
                  </a:lnTo>
                  <a:lnTo>
                    <a:pt x="627" y="442"/>
                  </a:lnTo>
                  <a:lnTo>
                    <a:pt x="648" y="407"/>
                  </a:lnTo>
                  <a:lnTo>
                    <a:pt x="615" y="361"/>
                  </a:lnTo>
                  <a:lnTo>
                    <a:pt x="586" y="322"/>
                  </a:lnTo>
                  <a:lnTo>
                    <a:pt x="563" y="290"/>
                  </a:lnTo>
                  <a:lnTo>
                    <a:pt x="541" y="263"/>
                  </a:lnTo>
                  <a:lnTo>
                    <a:pt x="524" y="238"/>
                  </a:lnTo>
                  <a:lnTo>
                    <a:pt x="508" y="218"/>
                  </a:lnTo>
                  <a:lnTo>
                    <a:pt x="492" y="200"/>
                  </a:lnTo>
                  <a:lnTo>
                    <a:pt x="477" y="183"/>
                  </a:lnTo>
                  <a:lnTo>
                    <a:pt x="459" y="164"/>
                  </a:lnTo>
                  <a:lnTo>
                    <a:pt x="440" y="146"/>
                  </a:lnTo>
                  <a:lnTo>
                    <a:pt x="415" y="127"/>
                  </a:lnTo>
                  <a:lnTo>
                    <a:pt x="386" y="109"/>
                  </a:lnTo>
                  <a:lnTo>
                    <a:pt x="354" y="94"/>
                  </a:lnTo>
                  <a:lnTo>
                    <a:pt x="319" y="83"/>
                  </a:lnTo>
                  <a:lnTo>
                    <a:pt x="281" y="79"/>
                  </a:lnTo>
                  <a:close/>
                  <a:moveTo>
                    <a:pt x="1119" y="51"/>
                  </a:moveTo>
                  <a:lnTo>
                    <a:pt x="1065" y="55"/>
                  </a:lnTo>
                  <a:lnTo>
                    <a:pt x="1017" y="70"/>
                  </a:lnTo>
                  <a:lnTo>
                    <a:pt x="973" y="90"/>
                  </a:lnTo>
                  <a:lnTo>
                    <a:pt x="932" y="118"/>
                  </a:lnTo>
                  <a:lnTo>
                    <a:pt x="894" y="150"/>
                  </a:lnTo>
                  <a:lnTo>
                    <a:pt x="860" y="185"/>
                  </a:lnTo>
                  <a:lnTo>
                    <a:pt x="830" y="222"/>
                  </a:lnTo>
                  <a:lnTo>
                    <a:pt x="803" y="261"/>
                  </a:lnTo>
                  <a:lnTo>
                    <a:pt x="778" y="298"/>
                  </a:lnTo>
                  <a:lnTo>
                    <a:pt x="757" y="335"/>
                  </a:lnTo>
                  <a:lnTo>
                    <a:pt x="757" y="335"/>
                  </a:lnTo>
                  <a:lnTo>
                    <a:pt x="791" y="381"/>
                  </a:lnTo>
                  <a:lnTo>
                    <a:pt x="819" y="418"/>
                  </a:lnTo>
                  <a:lnTo>
                    <a:pt x="844" y="451"/>
                  </a:lnTo>
                  <a:lnTo>
                    <a:pt x="866" y="479"/>
                  </a:lnTo>
                  <a:lnTo>
                    <a:pt x="884" y="503"/>
                  </a:lnTo>
                  <a:lnTo>
                    <a:pt x="900" y="524"/>
                  </a:lnTo>
                  <a:lnTo>
                    <a:pt x="916" y="542"/>
                  </a:lnTo>
                  <a:lnTo>
                    <a:pt x="930" y="559"/>
                  </a:lnTo>
                  <a:lnTo>
                    <a:pt x="946" y="575"/>
                  </a:lnTo>
                  <a:lnTo>
                    <a:pt x="967" y="596"/>
                  </a:lnTo>
                  <a:lnTo>
                    <a:pt x="992" y="614"/>
                  </a:lnTo>
                  <a:lnTo>
                    <a:pt x="1021" y="633"/>
                  </a:lnTo>
                  <a:lnTo>
                    <a:pt x="1053" y="648"/>
                  </a:lnTo>
                  <a:lnTo>
                    <a:pt x="1087" y="659"/>
                  </a:lnTo>
                  <a:lnTo>
                    <a:pt x="1126" y="662"/>
                  </a:lnTo>
                  <a:lnTo>
                    <a:pt x="1171" y="657"/>
                  </a:lnTo>
                  <a:lnTo>
                    <a:pt x="1213" y="644"/>
                  </a:lnTo>
                  <a:lnTo>
                    <a:pt x="1251" y="622"/>
                  </a:lnTo>
                  <a:lnTo>
                    <a:pt x="1285" y="594"/>
                  </a:lnTo>
                  <a:lnTo>
                    <a:pt x="1315" y="559"/>
                  </a:lnTo>
                  <a:lnTo>
                    <a:pt x="1338" y="518"/>
                  </a:lnTo>
                  <a:lnTo>
                    <a:pt x="1356" y="472"/>
                  </a:lnTo>
                  <a:lnTo>
                    <a:pt x="1367" y="424"/>
                  </a:lnTo>
                  <a:lnTo>
                    <a:pt x="1372" y="370"/>
                  </a:lnTo>
                  <a:lnTo>
                    <a:pt x="1368" y="329"/>
                  </a:lnTo>
                  <a:lnTo>
                    <a:pt x="1363" y="288"/>
                  </a:lnTo>
                  <a:lnTo>
                    <a:pt x="1352" y="248"/>
                  </a:lnTo>
                  <a:lnTo>
                    <a:pt x="1338" y="209"/>
                  </a:lnTo>
                  <a:lnTo>
                    <a:pt x="1319" y="172"/>
                  </a:lnTo>
                  <a:lnTo>
                    <a:pt x="1295" y="138"/>
                  </a:lnTo>
                  <a:lnTo>
                    <a:pt x="1269" y="109"/>
                  </a:lnTo>
                  <a:lnTo>
                    <a:pt x="1237" y="85"/>
                  </a:lnTo>
                  <a:lnTo>
                    <a:pt x="1203" y="66"/>
                  </a:lnTo>
                  <a:lnTo>
                    <a:pt x="1162" y="55"/>
                  </a:lnTo>
                  <a:lnTo>
                    <a:pt x="1119" y="51"/>
                  </a:lnTo>
                  <a:close/>
                  <a:moveTo>
                    <a:pt x="306" y="0"/>
                  </a:moveTo>
                  <a:lnTo>
                    <a:pt x="354" y="3"/>
                  </a:lnTo>
                  <a:lnTo>
                    <a:pt x="406" y="14"/>
                  </a:lnTo>
                  <a:lnTo>
                    <a:pt x="458" y="33"/>
                  </a:lnTo>
                  <a:lnTo>
                    <a:pt x="511" y="63"/>
                  </a:lnTo>
                  <a:lnTo>
                    <a:pt x="565" y="101"/>
                  </a:lnTo>
                  <a:lnTo>
                    <a:pt x="581" y="116"/>
                  </a:lnTo>
                  <a:lnTo>
                    <a:pt x="597" y="131"/>
                  </a:lnTo>
                  <a:lnTo>
                    <a:pt x="611" y="148"/>
                  </a:lnTo>
                  <a:lnTo>
                    <a:pt x="625" y="164"/>
                  </a:lnTo>
                  <a:lnTo>
                    <a:pt x="643" y="185"/>
                  </a:lnTo>
                  <a:lnTo>
                    <a:pt x="663" y="211"/>
                  </a:lnTo>
                  <a:lnTo>
                    <a:pt x="688" y="242"/>
                  </a:lnTo>
                  <a:lnTo>
                    <a:pt x="716" y="281"/>
                  </a:lnTo>
                  <a:lnTo>
                    <a:pt x="741" y="240"/>
                  </a:lnTo>
                  <a:lnTo>
                    <a:pt x="770" y="201"/>
                  </a:lnTo>
                  <a:lnTo>
                    <a:pt x="802" y="161"/>
                  </a:lnTo>
                  <a:lnTo>
                    <a:pt x="836" y="124"/>
                  </a:lnTo>
                  <a:lnTo>
                    <a:pt x="873" y="90"/>
                  </a:lnTo>
                  <a:lnTo>
                    <a:pt x="914" y="61"/>
                  </a:lnTo>
                  <a:lnTo>
                    <a:pt x="959" y="35"/>
                  </a:lnTo>
                  <a:lnTo>
                    <a:pt x="1005" y="16"/>
                  </a:lnTo>
                  <a:lnTo>
                    <a:pt x="1055" y="3"/>
                  </a:lnTo>
                  <a:lnTo>
                    <a:pt x="1108" y="0"/>
                  </a:lnTo>
                  <a:lnTo>
                    <a:pt x="1156" y="3"/>
                  </a:lnTo>
                  <a:lnTo>
                    <a:pt x="1201" y="16"/>
                  </a:lnTo>
                  <a:lnTo>
                    <a:pt x="1240" y="37"/>
                  </a:lnTo>
                  <a:lnTo>
                    <a:pt x="1278" y="63"/>
                  </a:lnTo>
                  <a:lnTo>
                    <a:pt x="1310" y="96"/>
                  </a:lnTo>
                  <a:lnTo>
                    <a:pt x="1338" y="133"/>
                  </a:lnTo>
                  <a:lnTo>
                    <a:pt x="1363" y="176"/>
                  </a:lnTo>
                  <a:lnTo>
                    <a:pt x="1381" y="222"/>
                  </a:lnTo>
                  <a:lnTo>
                    <a:pt x="1395" y="270"/>
                  </a:lnTo>
                  <a:lnTo>
                    <a:pt x="1404" y="320"/>
                  </a:lnTo>
                  <a:lnTo>
                    <a:pt x="1406" y="370"/>
                  </a:lnTo>
                  <a:lnTo>
                    <a:pt x="1404" y="422"/>
                  </a:lnTo>
                  <a:lnTo>
                    <a:pt x="1395" y="474"/>
                  </a:lnTo>
                  <a:lnTo>
                    <a:pt x="1381" y="522"/>
                  </a:lnTo>
                  <a:lnTo>
                    <a:pt x="1361" y="566"/>
                  </a:lnTo>
                  <a:lnTo>
                    <a:pt x="1336" y="609"/>
                  </a:lnTo>
                  <a:lnTo>
                    <a:pt x="1308" y="646"/>
                  </a:lnTo>
                  <a:lnTo>
                    <a:pt x="1274" y="679"/>
                  </a:lnTo>
                  <a:lnTo>
                    <a:pt x="1237" y="705"/>
                  </a:lnTo>
                  <a:lnTo>
                    <a:pt x="1196" y="725"/>
                  </a:lnTo>
                  <a:lnTo>
                    <a:pt x="1149" y="738"/>
                  </a:lnTo>
                  <a:lnTo>
                    <a:pt x="1101" y="742"/>
                  </a:lnTo>
                  <a:lnTo>
                    <a:pt x="1051" y="738"/>
                  </a:lnTo>
                  <a:lnTo>
                    <a:pt x="1001" y="727"/>
                  </a:lnTo>
                  <a:lnTo>
                    <a:pt x="950" y="707"/>
                  </a:lnTo>
                  <a:lnTo>
                    <a:pt x="896" y="679"/>
                  </a:lnTo>
                  <a:lnTo>
                    <a:pt x="843" y="638"/>
                  </a:lnTo>
                  <a:lnTo>
                    <a:pt x="825" y="624"/>
                  </a:lnTo>
                  <a:lnTo>
                    <a:pt x="811" y="611"/>
                  </a:lnTo>
                  <a:lnTo>
                    <a:pt x="796" y="594"/>
                  </a:lnTo>
                  <a:lnTo>
                    <a:pt x="780" y="577"/>
                  </a:lnTo>
                  <a:lnTo>
                    <a:pt x="764" y="557"/>
                  </a:lnTo>
                  <a:lnTo>
                    <a:pt x="743" y="531"/>
                  </a:lnTo>
                  <a:lnTo>
                    <a:pt x="720" y="499"/>
                  </a:lnTo>
                  <a:lnTo>
                    <a:pt x="691" y="461"/>
                  </a:lnTo>
                  <a:lnTo>
                    <a:pt x="666" y="501"/>
                  </a:lnTo>
                  <a:lnTo>
                    <a:pt x="638" y="540"/>
                  </a:lnTo>
                  <a:lnTo>
                    <a:pt x="606" y="579"/>
                  </a:lnTo>
                  <a:lnTo>
                    <a:pt x="572" y="616"/>
                  </a:lnTo>
                  <a:lnTo>
                    <a:pt x="534" y="651"/>
                  </a:lnTo>
                  <a:lnTo>
                    <a:pt x="493" y="681"/>
                  </a:lnTo>
                  <a:lnTo>
                    <a:pt x="449" y="707"/>
                  </a:lnTo>
                  <a:lnTo>
                    <a:pt x="402" y="725"/>
                  </a:lnTo>
                  <a:lnTo>
                    <a:pt x="353" y="738"/>
                  </a:lnTo>
                  <a:lnTo>
                    <a:pt x="299" y="742"/>
                  </a:lnTo>
                  <a:lnTo>
                    <a:pt x="251" y="738"/>
                  </a:lnTo>
                  <a:lnTo>
                    <a:pt x="206" y="725"/>
                  </a:lnTo>
                  <a:lnTo>
                    <a:pt x="165" y="705"/>
                  </a:lnTo>
                  <a:lnTo>
                    <a:pt x="128" y="677"/>
                  </a:lnTo>
                  <a:lnTo>
                    <a:pt x="96" y="646"/>
                  </a:lnTo>
                  <a:lnTo>
                    <a:pt x="67" y="607"/>
                  </a:lnTo>
                  <a:lnTo>
                    <a:pt x="44" y="566"/>
                  </a:lnTo>
                  <a:lnTo>
                    <a:pt x="25" y="520"/>
                  </a:lnTo>
                  <a:lnTo>
                    <a:pt x="12" y="472"/>
                  </a:lnTo>
                  <a:lnTo>
                    <a:pt x="3" y="422"/>
                  </a:lnTo>
                  <a:lnTo>
                    <a:pt x="0" y="370"/>
                  </a:lnTo>
                  <a:lnTo>
                    <a:pt x="3" y="318"/>
                  </a:lnTo>
                  <a:lnTo>
                    <a:pt x="12" y="268"/>
                  </a:lnTo>
                  <a:lnTo>
                    <a:pt x="26" y="220"/>
                  </a:lnTo>
                  <a:lnTo>
                    <a:pt x="44" y="176"/>
                  </a:lnTo>
                  <a:lnTo>
                    <a:pt x="69" y="133"/>
                  </a:lnTo>
                  <a:lnTo>
                    <a:pt x="98" y="96"/>
                  </a:lnTo>
                  <a:lnTo>
                    <a:pt x="131" y="63"/>
                  </a:lnTo>
                  <a:lnTo>
                    <a:pt x="169" y="37"/>
                  </a:lnTo>
                  <a:lnTo>
                    <a:pt x="212" y="16"/>
                  </a:lnTo>
                  <a:lnTo>
                    <a:pt x="256" y="3"/>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27"/>
          <p:cNvGrpSpPr>
            <a:grpSpLocks noChangeAspect="1"/>
          </p:cNvGrpSpPr>
          <p:nvPr>
            <p:custDataLst>
              <p:tags r:id="rId3"/>
            </p:custDataLst>
          </p:nvPr>
        </p:nvGrpSpPr>
        <p:grpSpPr bwMode="auto">
          <a:xfrm>
            <a:off x="685800" y="6400800"/>
            <a:ext cx="1363987" cy="182617"/>
            <a:chOff x="1300" y="4044"/>
            <a:chExt cx="5684" cy="761"/>
          </a:xfrm>
        </p:grpSpPr>
        <p:sp>
          <p:nvSpPr>
            <p:cNvPr id="13" name="Freeform 29"/>
            <p:cNvSpPr>
              <a:spLocks/>
            </p:cNvSpPr>
            <p:nvPr/>
          </p:nvSpPr>
          <p:spPr bwMode="auto">
            <a:xfrm>
              <a:off x="1300" y="4063"/>
              <a:ext cx="766" cy="742"/>
            </a:xfrm>
            <a:custGeom>
              <a:avLst/>
              <a:gdLst/>
              <a:ahLst/>
              <a:cxnLst>
                <a:cxn ang="0">
                  <a:pos x="704" y="0"/>
                </a:cxn>
                <a:cxn ang="0">
                  <a:pos x="732" y="2"/>
                </a:cxn>
                <a:cxn ang="0">
                  <a:pos x="756" y="12"/>
                </a:cxn>
                <a:cxn ang="0">
                  <a:pos x="766" y="40"/>
                </a:cxn>
                <a:cxn ang="0">
                  <a:pos x="754" y="76"/>
                </a:cxn>
                <a:cxn ang="0">
                  <a:pos x="727" y="93"/>
                </a:cxn>
                <a:cxn ang="0">
                  <a:pos x="699" y="97"/>
                </a:cxn>
                <a:cxn ang="0">
                  <a:pos x="422" y="97"/>
                </a:cxn>
                <a:cxn ang="0">
                  <a:pos x="315" y="680"/>
                </a:cxn>
                <a:cxn ang="0">
                  <a:pos x="307" y="708"/>
                </a:cxn>
                <a:cxn ang="0">
                  <a:pos x="287" y="733"/>
                </a:cxn>
                <a:cxn ang="0">
                  <a:pos x="251" y="742"/>
                </a:cxn>
                <a:cxn ang="0">
                  <a:pos x="221" y="731"/>
                </a:cxn>
                <a:cxn ang="0">
                  <a:pos x="208" y="706"/>
                </a:cxn>
                <a:cxn ang="0">
                  <a:pos x="208" y="685"/>
                </a:cxn>
                <a:cxn ang="0">
                  <a:pos x="217" y="652"/>
                </a:cxn>
                <a:cxn ang="0">
                  <a:pos x="378" y="97"/>
                </a:cxn>
                <a:cxn ang="0">
                  <a:pos x="232" y="98"/>
                </a:cxn>
                <a:cxn ang="0">
                  <a:pos x="189" y="104"/>
                </a:cxn>
                <a:cxn ang="0">
                  <a:pos x="134" y="129"/>
                </a:cxn>
                <a:cxn ang="0">
                  <a:pos x="75" y="183"/>
                </a:cxn>
                <a:cxn ang="0">
                  <a:pos x="41" y="232"/>
                </a:cxn>
                <a:cxn ang="0">
                  <a:pos x="34" y="240"/>
                </a:cxn>
                <a:cxn ang="0">
                  <a:pos x="25" y="244"/>
                </a:cxn>
                <a:cxn ang="0">
                  <a:pos x="14" y="244"/>
                </a:cxn>
                <a:cxn ang="0">
                  <a:pos x="5" y="240"/>
                </a:cxn>
                <a:cxn ang="0">
                  <a:pos x="2" y="234"/>
                </a:cxn>
                <a:cxn ang="0">
                  <a:pos x="0" y="231"/>
                </a:cxn>
                <a:cxn ang="0">
                  <a:pos x="4" y="221"/>
                </a:cxn>
                <a:cxn ang="0">
                  <a:pos x="21" y="185"/>
                </a:cxn>
                <a:cxn ang="0">
                  <a:pos x="55" y="132"/>
                </a:cxn>
                <a:cxn ang="0">
                  <a:pos x="98" y="80"/>
                </a:cxn>
                <a:cxn ang="0">
                  <a:pos x="164" y="23"/>
                </a:cxn>
                <a:cxn ang="0">
                  <a:pos x="219" y="2"/>
                </a:cxn>
                <a:cxn ang="0">
                  <a:pos x="262" y="0"/>
                </a:cxn>
              </a:cxnLst>
              <a:rect l="0" t="0" r="r" b="b"/>
              <a:pathLst>
                <a:path w="766" h="742">
                  <a:moveTo>
                    <a:pt x="262" y="0"/>
                  </a:moveTo>
                  <a:lnTo>
                    <a:pt x="704" y="0"/>
                  </a:lnTo>
                  <a:lnTo>
                    <a:pt x="718" y="0"/>
                  </a:lnTo>
                  <a:lnTo>
                    <a:pt x="732" y="2"/>
                  </a:lnTo>
                  <a:lnTo>
                    <a:pt x="745" y="4"/>
                  </a:lnTo>
                  <a:lnTo>
                    <a:pt x="756" y="12"/>
                  </a:lnTo>
                  <a:lnTo>
                    <a:pt x="763" y="23"/>
                  </a:lnTo>
                  <a:lnTo>
                    <a:pt x="766" y="40"/>
                  </a:lnTo>
                  <a:lnTo>
                    <a:pt x="763" y="61"/>
                  </a:lnTo>
                  <a:lnTo>
                    <a:pt x="754" y="76"/>
                  </a:lnTo>
                  <a:lnTo>
                    <a:pt x="741" y="87"/>
                  </a:lnTo>
                  <a:lnTo>
                    <a:pt x="727" y="93"/>
                  </a:lnTo>
                  <a:lnTo>
                    <a:pt x="713" y="97"/>
                  </a:lnTo>
                  <a:lnTo>
                    <a:pt x="699" y="97"/>
                  </a:lnTo>
                  <a:lnTo>
                    <a:pt x="688" y="97"/>
                  </a:lnTo>
                  <a:lnTo>
                    <a:pt x="422" y="97"/>
                  </a:lnTo>
                  <a:lnTo>
                    <a:pt x="319" y="669"/>
                  </a:lnTo>
                  <a:lnTo>
                    <a:pt x="315" y="680"/>
                  </a:lnTo>
                  <a:lnTo>
                    <a:pt x="312" y="695"/>
                  </a:lnTo>
                  <a:lnTo>
                    <a:pt x="307" y="708"/>
                  </a:lnTo>
                  <a:lnTo>
                    <a:pt x="298" y="721"/>
                  </a:lnTo>
                  <a:lnTo>
                    <a:pt x="287" y="733"/>
                  </a:lnTo>
                  <a:lnTo>
                    <a:pt x="271" y="738"/>
                  </a:lnTo>
                  <a:lnTo>
                    <a:pt x="251" y="742"/>
                  </a:lnTo>
                  <a:lnTo>
                    <a:pt x="233" y="738"/>
                  </a:lnTo>
                  <a:lnTo>
                    <a:pt x="221" y="731"/>
                  </a:lnTo>
                  <a:lnTo>
                    <a:pt x="212" y="719"/>
                  </a:lnTo>
                  <a:lnTo>
                    <a:pt x="208" y="706"/>
                  </a:lnTo>
                  <a:lnTo>
                    <a:pt x="207" y="695"/>
                  </a:lnTo>
                  <a:lnTo>
                    <a:pt x="208" y="685"/>
                  </a:lnTo>
                  <a:lnTo>
                    <a:pt x="212" y="670"/>
                  </a:lnTo>
                  <a:lnTo>
                    <a:pt x="217" y="652"/>
                  </a:lnTo>
                  <a:lnTo>
                    <a:pt x="221" y="635"/>
                  </a:lnTo>
                  <a:lnTo>
                    <a:pt x="378" y="97"/>
                  </a:lnTo>
                  <a:lnTo>
                    <a:pt x="246" y="97"/>
                  </a:lnTo>
                  <a:lnTo>
                    <a:pt x="232" y="98"/>
                  </a:lnTo>
                  <a:lnTo>
                    <a:pt x="212" y="100"/>
                  </a:lnTo>
                  <a:lnTo>
                    <a:pt x="189" y="104"/>
                  </a:lnTo>
                  <a:lnTo>
                    <a:pt x="162" y="114"/>
                  </a:lnTo>
                  <a:lnTo>
                    <a:pt x="134" y="129"/>
                  </a:lnTo>
                  <a:lnTo>
                    <a:pt x="105" y="151"/>
                  </a:lnTo>
                  <a:lnTo>
                    <a:pt x="75" y="183"/>
                  </a:lnTo>
                  <a:lnTo>
                    <a:pt x="44" y="227"/>
                  </a:lnTo>
                  <a:lnTo>
                    <a:pt x="41" y="232"/>
                  </a:lnTo>
                  <a:lnTo>
                    <a:pt x="37" y="236"/>
                  </a:lnTo>
                  <a:lnTo>
                    <a:pt x="34" y="240"/>
                  </a:lnTo>
                  <a:lnTo>
                    <a:pt x="30" y="244"/>
                  </a:lnTo>
                  <a:lnTo>
                    <a:pt x="25" y="244"/>
                  </a:lnTo>
                  <a:lnTo>
                    <a:pt x="20" y="246"/>
                  </a:lnTo>
                  <a:lnTo>
                    <a:pt x="14" y="244"/>
                  </a:lnTo>
                  <a:lnTo>
                    <a:pt x="9" y="242"/>
                  </a:lnTo>
                  <a:lnTo>
                    <a:pt x="5" y="240"/>
                  </a:lnTo>
                  <a:lnTo>
                    <a:pt x="4" y="238"/>
                  </a:lnTo>
                  <a:lnTo>
                    <a:pt x="2" y="234"/>
                  </a:lnTo>
                  <a:lnTo>
                    <a:pt x="0" y="232"/>
                  </a:lnTo>
                  <a:lnTo>
                    <a:pt x="0" y="231"/>
                  </a:lnTo>
                  <a:lnTo>
                    <a:pt x="0" y="229"/>
                  </a:lnTo>
                  <a:lnTo>
                    <a:pt x="4" y="221"/>
                  </a:lnTo>
                  <a:lnTo>
                    <a:pt x="11" y="206"/>
                  </a:lnTo>
                  <a:lnTo>
                    <a:pt x="21" y="185"/>
                  </a:lnTo>
                  <a:lnTo>
                    <a:pt x="37" y="161"/>
                  </a:lnTo>
                  <a:lnTo>
                    <a:pt x="55" y="132"/>
                  </a:lnTo>
                  <a:lnTo>
                    <a:pt x="75" y="106"/>
                  </a:lnTo>
                  <a:lnTo>
                    <a:pt x="98" y="80"/>
                  </a:lnTo>
                  <a:lnTo>
                    <a:pt x="132" y="46"/>
                  </a:lnTo>
                  <a:lnTo>
                    <a:pt x="164" y="23"/>
                  </a:lnTo>
                  <a:lnTo>
                    <a:pt x="192" y="10"/>
                  </a:lnTo>
                  <a:lnTo>
                    <a:pt x="219" y="2"/>
                  </a:lnTo>
                  <a:lnTo>
                    <a:pt x="242" y="0"/>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0"/>
            <p:cNvSpPr>
              <a:spLocks noEditPoints="1"/>
            </p:cNvSpPr>
            <p:nvPr/>
          </p:nvSpPr>
          <p:spPr bwMode="auto">
            <a:xfrm>
              <a:off x="2663" y="4171"/>
              <a:ext cx="1052" cy="389"/>
            </a:xfrm>
            <a:custGeom>
              <a:avLst/>
              <a:gdLst/>
              <a:ahLst/>
              <a:cxnLst>
                <a:cxn ang="0">
                  <a:pos x="52" y="323"/>
                </a:cxn>
                <a:cxn ang="0">
                  <a:pos x="997" y="323"/>
                </a:cxn>
                <a:cxn ang="0">
                  <a:pos x="1009" y="325"/>
                </a:cxn>
                <a:cxn ang="0">
                  <a:pos x="1022" y="325"/>
                </a:cxn>
                <a:cxn ang="0">
                  <a:pos x="1032" y="328"/>
                </a:cxn>
                <a:cxn ang="0">
                  <a:pos x="1043" y="334"/>
                </a:cxn>
                <a:cxn ang="0">
                  <a:pos x="1048" y="343"/>
                </a:cxn>
                <a:cxn ang="0">
                  <a:pos x="1052" y="359"/>
                </a:cxn>
                <a:cxn ang="0">
                  <a:pos x="1048" y="372"/>
                </a:cxn>
                <a:cxn ang="0">
                  <a:pos x="1043" y="379"/>
                </a:cxn>
                <a:cxn ang="0">
                  <a:pos x="1034" y="385"/>
                </a:cxn>
                <a:cxn ang="0">
                  <a:pos x="1022" y="389"/>
                </a:cxn>
                <a:cxn ang="0">
                  <a:pos x="1011" y="389"/>
                </a:cxn>
                <a:cxn ang="0">
                  <a:pos x="999" y="389"/>
                </a:cxn>
                <a:cxn ang="0">
                  <a:pos x="52" y="389"/>
                </a:cxn>
                <a:cxn ang="0">
                  <a:pos x="41" y="389"/>
                </a:cxn>
                <a:cxn ang="0">
                  <a:pos x="29" y="389"/>
                </a:cxn>
                <a:cxn ang="0">
                  <a:pos x="18" y="385"/>
                </a:cxn>
                <a:cxn ang="0">
                  <a:pos x="9" y="379"/>
                </a:cxn>
                <a:cxn ang="0">
                  <a:pos x="2" y="372"/>
                </a:cxn>
                <a:cxn ang="0">
                  <a:pos x="0" y="359"/>
                </a:cxn>
                <a:cxn ang="0">
                  <a:pos x="2" y="343"/>
                </a:cxn>
                <a:cxn ang="0">
                  <a:pos x="9" y="334"/>
                </a:cxn>
                <a:cxn ang="0">
                  <a:pos x="18" y="328"/>
                </a:cxn>
                <a:cxn ang="0">
                  <a:pos x="29" y="325"/>
                </a:cxn>
                <a:cxn ang="0">
                  <a:pos x="41" y="325"/>
                </a:cxn>
                <a:cxn ang="0">
                  <a:pos x="52" y="323"/>
                </a:cxn>
                <a:cxn ang="0">
                  <a:pos x="52" y="0"/>
                </a:cxn>
                <a:cxn ang="0">
                  <a:pos x="999" y="0"/>
                </a:cxn>
                <a:cxn ang="0">
                  <a:pos x="1011" y="0"/>
                </a:cxn>
                <a:cxn ang="0">
                  <a:pos x="1022" y="2"/>
                </a:cxn>
                <a:cxn ang="0">
                  <a:pos x="1034" y="4"/>
                </a:cxn>
                <a:cxn ang="0">
                  <a:pos x="1043" y="9"/>
                </a:cxn>
                <a:cxn ang="0">
                  <a:pos x="1048" y="19"/>
                </a:cxn>
                <a:cxn ang="0">
                  <a:pos x="1052" y="32"/>
                </a:cxn>
                <a:cxn ang="0">
                  <a:pos x="1048" y="45"/>
                </a:cxn>
                <a:cxn ang="0">
                  <a:pos x="1043" y="57"/>
                </a:cxn>
                <a:cxn ang="0">
                  <a:pos x="1032" y="62"/>
                </a:cxn>
                <a:cxn ang="0">
                  <a:pos x="1022" y="64"/>
                </a:cxn>
                <a:cxn ang="0">
                  <a:pos x="1009" y="66"/>
                </a:cxn>
                <a:cxn ang="0">
                  <a:pos x="997" y="66"/>
                </a:cxn>
                <a:cxn ang="0">
                  <a:pos x="52" y="66"/>
                </a:cxn>
                <a:cxn ang="0">
                  <a:pos x="41" y="66"/>
                </a:cxn>
                <a:cxn ang="0">
                  <a:pos x="29" y="64"/>
                </a:cxn>
                <a:cxn ang="0">
                  <a:pos x="18" y="62"/>
                </a:cxn>
                <a:cxn ang="0">
                  <a:pos x="9" y="57"/>
                </a:cxn>
                <a:cxn ang="0">
                  <a:pos x="2" y="45"/>
                </a:cxn>
                <a:cxn ang="0">
                  <a:pos x="0" y="32"/>
                </a:cxn>
                <a:cxn ang="0">
                  <a:pos x="2" y="19"/>
                </a:cxn>
                <a:cxn ang="0">
                  <a:pos x="9" y="9"/>
                </a:cxn>
                <a:cxn ang="0">
                  <a:pos x="18" y="4"/>
                </a:cxn>
                <a:cxn ang="0">
                  <a:pos x="29" y="2"/>
                </a:cxn>
                <a:cxn ang="0">
                  <a:pos x="41" y="0"/>
                </a:cxn>
                <a:cxn ang="0">
                  <a:pos x="52" y="0"/>
                </a:cxn>
              </a:cxnLst>
              <a:rect l="0" t="0" r="r" b="b"/>
              <a:pathLst>
                <a:path w="1052" h="389">
                  <a:moveTo>
                    <a:pt x="52" y="323"/>
                  </a:moveTo>
                  <a:lnTo>
                    <a:pt x="997" y="323"/>
                  </a:lnTo>
                  <a:lnTo>
                    <a:pt x="1009" y="325"/>
                  </a:lnTo>
                  <a:lnTo>
                    <a:pt x="1022" y="325"/>
                  </a:lnTo>
                  <a:lnTo>
                    <a:pt x="1032" y="328"/>
                  </a:lnTo>
                  <a:lnTo>
                    <a:pt x="1043" y="334"/>
                  </a:lnTo>
                  <a:lnTo>
                    <a:pt x="1048" y="343"/>
                  </a:lnTo>
                  <a:lnTo>
                    <a:pt x="1052" y="359"/>
                  </a:lnTo>
                  <a:lnTo>
                    <a:pt x="1048" y="372"/>
                  </a:lnTo>
                  <a:lnTo>
                    <a:pt x="1043" y="379"/>
                  </a:lnTo>
                  <a:lnTo>
                    <a:pt x="1034" y="385"/>
                  </a:lnTo>
                  <a:lnTo>
                    <a:pt x="1022" y="389"/>
                  </a:lnTo>
                  <a:lnTo>
                    <a:pt x="1011" y="389"/>
                  </a:lnTo>
                  <a:lnTo>
                    <a:pt x="999" y="389"/>
                  </a:lnTo>
                  <a:lnTo>
                    <a:pt x="52" y="389"/>
                  </a:lnTo>
                  <a:lnTo>
                    <a:pt x="41" y="389"/>
                  </a:lnTo>
                  <a:lnTo>
                    <a:pt x="29" y="389"/>
                  </a:lnTo>
                  <a:lnTo>
                    <a:pt x="18" y="385"/>
                  </a:lnTo>
                  <a:lnTo>
                    <a:pt x="9" y="379"/>
                  </a:lnTo>
                  <a:lnTo>
                    <a:pt x="2" y="372"/>
                  </a:lnTo>
                  <a:lnTo>
                    <a:pt x="0" y="359"/>
                  </a:lnTo>
                  <a:lnTo>
                    <a:pt x="2" y="343"/>
                  </a:lnTo>
                  <a:lnTo>
                    <a:pt x="9" y="334"/>
                  </a:lnTo>
                  <a:lnTo>
                    <a:pt x="18" y="328"/>
                  </a:lnTo>
                  <a:lnTo>
                    <a:pt x="29" y="325"/>
                  </a:lnTo>
                  <a:lnTo>
                    <a:pt x="41" y="325"/>
                  </a:lnTo>
                  <a:lnTo>
                    <a:pt x="52" y="323"/>
                  </a:lnTo>
                  <a:close/>
                  <a:moveTo>
                    <a:pt x="52" y="0"/>
                  </a:moveTo>
                  <a:lnTo>
                    <a:pt x="999" y="0"/>
                  </a:lnTo>
                  <a:lnTo>
                    <a:pt x="1011" y="0"/>
                  </a:lnTo>
                  <a:lnTo>
                    <a:pt x="1022" y="2"/>
                  </a:lnTo>
                  <a:lnTo>
                    <a:pt x="1034" y="4"/>
                  </a:lnTo>
                  <a:lnTo>
                    <a:pt x="1043" y="9"/>
                  </a:lnTo>
                  <a:lnTo>
                    <a:pt x="1048" y="19"/>
                  </a:lnTo>
                  <a:lnTo>
                    <a:pt x="1052" y="32"/>
                  </a:lnTo>
                  <a:lnTo>
                    <a:pt x="1048" y="45"/>
                  </a:lnTo>
                  <a:lnTo>
                    <a:pt x="1043" y="57"/>
                  </a:lnTo>
                  <a:lnTo>
                    <a:pt x="1032" y="62"/>
                  </a:lnTo>
                  <a:lnTo>
                    <a:pt x="1022" y="64"/>
                  </a:lnTo>
                  <a:lnTo>
                    <a:pt x="1009" y="66"/>
                  </a:lnTo>
                  <a:lnTo>
                    <a:pt x="997" y="66"/>
                  </a:lnTo>
                  <a:lnTo>
                    <a:pt x="52" y="66"/>
                  </a:lnTo>
                  <a:lnTo>
                    <a:pt x="41" y="66"/>
                  </a:lnTo>
                  <a:lnTo>
                    <a:pt x="29" y="64"/>
                  </a:lnTo>
                  <a:lnTo>
                    <a:pt x="18" y="62"/>
                  </a:lnTo>
                  <a:lnTo>
                    <a:pt x="9" y="57"/>
                  </a:lnTo>
                  <a:lnTo>
                    <a:pt x="2" y="45"/>
                  </a:lnTo>
                  <a:lnTo>
                    <a:pt x="0" y="32"/>
                  </a:lnTo>
                  <a:lnTo>
                    <a:pt x="2" y="19"/>
                  </a:lnTo>
                  <a:lnTo>
                    <a:pt x="9" y="9"/>
                  </a:lnTo>
                  <a:lnTo>
                    <a:pt x="18" y="4"/>
                  </a:lnTo>
                  <a:lnTo>
                    <a:pt x="29" y="2"/>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1"/>
            <p:cNvSpPr>
              <a:spLocks/>
            </p:cNvSpPr>
            <p:nvPr/>
          </p:nvSpPr>
          <p:spPr bwMode="auto">
            <a:xfrm>
              <a:off x="4383" y="4331"/>
              <a:ext cx="966" cy="68"/>
            </a:xfrm>
            <a:custGeom>
              <a:avLst/>
              <a:gdLst/>
              <a:ahLst/>
              <a:cxnLst>
                <a:cxn ang="0">
                  <a:pos x="56" y="0"/>
                </a:cxn>
                <a:cxn ang="0">
                  <a:pos x="913" y="0"/>
                </a:cxn>
                <a:cxn ang="0">
                  <a:pos x="925" y="0"/>
                </a:cxn>
                <a:cxn ang="0">
                  <a:pos x="938" y="2"/>
                </a:cxn>
                <a:cxn ang="0">
                  <a:pos x="949" y="4"/>
                </a:cxn>
                <a:cxn ang="0">
                  <a:pos x="958" y="10"/>
                </a:cxn>
                <a:cxn ang="0">
                  <a:pos x="965" y="19"/>
                </a:cxn>
                <a:cxn ang="0">
                  <a:pos x="966" y="34"/>
                </a:cxn>
                <a:cxn ang="0">
                  <a:pos x="965" y="49"/>
                </a:cxn>
                <a:cxn ang="0">
                  <a:pos x="958" y="59"/>
                </a:cxn>
                <a:cxn ang="0">
                  <a:pos x="949" y="65"/>
                </a:cxn>
                <a:cxn ang="0">
                  <a:pos x="938" y="68"/>
                </a:cxn>
                <a:cxn ang="0">
                  <a:pos x="925" y="68"/>
                </a:cxn>
                <a:cxn ang="0">
                  <a:pos x="913" y="68"/>
                </a:cxn>
                <a:cxn ang="0">
                  <a:pos x="56" y="68"/>
                </a:cxn>
                <a:cxn ang="0">
                  <a:pos x="41" y="68"/>
                </a:cxn>
                <a:cxn ang="0">
                  <a:pos x="29" y="68"/>
                </a:cxn>
                <a:cxn ang="0">
                  <a:pos x="18" y="65"/>
                </a:cxn>
                <a:cxn ang="0">
                  <a:pos x="9" y="59"/>
                </a:cxn>
                <a:cxn ang="0">
                  <a:pos x="2" y="49"/>
                </a:cxn>
                <a:cxn ang="0">
                  <a:pos x="0" y="34"/>
                </a:cxn>
                <a:cxn ang="0">
                  <a:pos x="2" y="19"/>
                </a:cxn>
                <a:cxn ang="0">
                  <a:pos x="9" y="10"/>
                </a:cxn>
                <a:cxn ang="0">
                  <a:pos x="18" y="4"/>
                </a:cxn>
                <a:cxn ang="0">
                  <a:pos x="29" y="2"/>
                </a:cxn>
                <a:cxn ang="0">
                  <a:pos x="41" y="0"/>
                </a:cxn>
                <a:cxn ang="0">
                  <a:pos x="56" y="0"/>
                </a:cxn>
              </a:cxnLst>
              <a:rect l="0" t="0" r="r" b="b"/>
              <a:pathLst>
                <a:path w="966" h="68">
                  <a:moveTo>
                    <a:pt x="56" y="0"/>
                  </a:moveTo>
                  <a:lnTo>
                    <a:pt x="913" y="0"/>
                  </a:lnTo>
                  <a:lnTo>
                    <a:pt x="925" y="0"/>
                  </a:lnTo>
                  <a:lnTo>
                    <a:pt x="938" y="2"/>
                  </a:lnTo>
                  <a:lnTo>
                    <a:pt x="949" y="4"/>
                  </a:lnTo>
                  <a:lnTo>
                    <a:pt x="958" y="10"/>
                  </a:lnTo>
                  <a:lnTo>
                    <a:pt x="965" y="19"/>
                  </a:lnTo>
                  <a:lnTo>
                    <a:pt x="966" y="34"/>
                  </a:lnTo>
                  <a:lnTo>
                    <a:pt x="965" y="49"/>
                  </a:lnTo>
                  <a:lnTo>
                    <a:pt x="958" y="59"/>
                  </a:lnTo>
                  <a:lnTo>
                    <a:pt x="949" y="65"/>
                  </a:lnTo>
                  <a:lnTo>
                    <a:pt x="938" y="68"/>
                  </a:lnTo>
                  <a:lnTo>
                    <a:pt x="925" y="68"/>
                  </a:lnTo>
                  <a:lnTo>
                    <a:pt x="913" y="68"/>
                  </a:lnTo>
                  <a:lnTo>
                    <a:pt x="56" y="68"/>
                  </a:lnTo>
                  <a:lnTo>
                    <a:pt x="41" y="68"/>
                  </a:lnTo>
                  <a:lnTo>
                    <a:pt x="29" y="68"/>
                  </a:lnTo>
                  <a:lnTo>
                    <a:pt x="18" y="65"/>
                  </a:lnTo>
                  <a:lnTo>
                    <a:pt x="9" y="59"/>
                  </a:lnTo>
                  <a:lnTo>
                    <a:pt x="2" y="49"/>
                  </a:lnTo>
                  <a:lnTo>
                    <a:pt x="0" y="34"/>
                  </a:lnTo>
                  <a:lnTo>
                    <a:pt x="2" y="19"/>
                  </a:lnTo>
                  <a:lnTo>
                    <a:pt x="9" y="10"/>
                  </a:lnTo>
                  <a:lnTo>
                    <a:pt x="18" y="4"/>
                  </a:lnTo>
                  <a:lnTo>
                    <a:pt x="29" y="2"/>
                  </a:lnTo>
                  <a:lnTo>
                    <a:pt x="41" y="0"/>
                  </a:lnTo>
                  <a:lnTo>
                    <a:pt x="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2"/>
            <p:cNvSpPr>
              <a:spLocks noEditPoints="1"/>
            </p:cNvSpPr>
            <p:nvPr/>
          </p:nvSpPr>
          <p:spPr bwMode="auto">
            <a:xfrm>
              <a:off x="5578" y="4044"/>
              <a:ext cx="1406" cy="757"/>
            </a:xfrm>
            <a:custGeom>
              <a:avLst/>
              <a:gdLst/>
              <a:ahLst/>
              <a:cxnLst>
                <a:cxn ang="0">
                  <a:pos x="194" y="100"/>
                </a:cxn>
                <a:cxn ang="0">
                  <a:pos x="92" y="189"/>
                </a:cxn>
                <a:cxn ang="0">
                  <a:pos x="39" y="327"/>
                </a:cxn>
                <a:cxn ang="0">
                  <a:pos x="44" y="463"/>
                </a:cxn>
                <a:cxn ang="0">
                  <a:pos x="87" y="582"/>
                </a:cxn>
                <a:cxn ang="0">
                  <a:pos x="169" y="671"/>
                </a:cxn>
                <a:cxn ang="0">
                  <a:pos x="288" y="706"/>
                </a:cxn>
                <a:cxn ang="0">
                  <a:pos x="433" y="665"/>
                </a:cxn>
                <a:cxn ang="0">
                  <a:pos x="545" y="569"/>
                </a:cxn>
                <a:cxn ang="0">
                  <a:pos x="627" y="453"/>
                </a:cxn>
                <a:cxn ang="0">
                  <a:pos x="586" y="331"/>
                </a:cxn>
                <a:cxn ang="0">
                  <a:pos x="524" y="244"/>
                </a:cxn>
                <a:cxn ang="0">
                  <a:pos x="477" y="187"/>
                </a:cxn>
                <a:cxn ang="0">
                  <a:pos x="415" y="131"/>
                </a:cxn>
                <a:cxn ang="0">
                  <a:pos x="319" y="85"/>
                </a:cxn>
                <a:cxn ang="0">
                  <a:pos x="1065" y="59"/>
                </a:cxn>
                <a:cxn ang="0">
                  <a:pos x="932" y="121"/>
                </a:cxn>
                <a:cxn ang="0">
                  <a:pos x="830" y="229"/>
                </a:cxn>
                <a:cxn ang="0">
                  <a:pos x="757" y="342"/>
                </a:cxn>
                <a:cxn ang="0">
                  <a:pos x="819" y="429"/>
                </a:cxn>
                <a:cxn ang="0">
                  <a:pos x="884" y="514"/>
                </a:cxn>
                <a:cxn ang="0">
                  <a:pos x="930" y="572"/>
                </a:cxn>
                <a:cxn ang="0">
                  <a:pos x="992" y="629"/>
                </a:cxn>
                <a:cxn ang="0">
                  <a:pos x="1087" y="672"/>
                </a:cxn>
                <a:cxn ang="0">
                  <a:pos x="1213" y="657"/>
                </a:cxn>
                <a:cxn ang="0">
                  <a:pos x="1315" y="570"/>
                </a:cxn>
                <a:cxn ang="0">
                  <a:pos x="1367" y="433"/>
                </a:cxn>
                <a:cxn ang="0">
                  <a:pos x="1363" y="295"/>
                </a:cxn>
                <a:cxn ang="0">
                  <a:pos x="1319" y="176"/>
                </a:cxn>
                <a:cxn ang="0">
                  <a:pos x="1237" y="87"/>
                </a:cxn>
                <a:cxn ang="0">
                  <a:pos x="1119" y="53"/>
                </a:cxn>
                <a:cxn ang="0">
                  <a:pos x="406" y="16"/>
                </a:cxn>
                <a:cxn ang="0">
                  <a:pos x="565" y="106"/>
                </a:cxn>
                <a:cxn ang="0">
                  <a:pos x="611" y="151"/>
                </a:cxn>
                <a:cxn ang="0">
                  <a:pos x="663" y="216"/>
                </a:cxn>
                <a:cxn ang="0">
                  <a:pos x="741" y="246"/>
                </a:cxn>
                <a:cxn ang="0">
                  <a:pos x="836" y="129"/>
                </a:cxn>
                <a:cxn ang="0">
                  <a:pos x="959" y="36"/>
                </a:cxn>
                <a:cxn ang="0">
                  <a:pos x="1108" y="0"/>
                </a:cxn>
                <a:cxn ang="0">
                  <a:pos x="1240" y="38"/>
                </a:cxn>
                <a:cxn ang="0">
                  <a:pos x="1338" y="138"/>
                </a:cxn>
                <a:cxn ang="0">
                  <a:pos x="1395" y="276"/>
                </a:cxn>
                <a:cxn ang="0">
                  <a:pos x="1404" y="433"/>
                </a:cxn>
                <a:cxn ang="0">
                  <a:pos x="1361" y="580"/>
                </a:cxn>
                <a:cxn ang="0">
                  <a:pos x="1274" y="693"/>
                </a:cxn>
                <a:cxn ang="0">
                  <a:pos x="1149" y="754"/>
                </a:cxn>
                <a:cxn ang="0">
                  <a:pos x="1001" y="742"/>
                </a:cxn>
                <a:cxn ang="0">
                  <a:pos x="843" y="654"/>
                </a:cxn>
                <a:cxn ang="0">
                  <a:pos x="796" y="608"/>
                </a:cxn>
                <a:cxn ang="0">
                  <a:pos x="743" y="542"/>
                </a:cxn>
                <a:cxn ang="0">
                  <a:pos x="666" y="512"/>
                </a:cxn>
                <a:cxn ang="0">
                  <a:pos x="572" y="631"/>
                </a:cxn>
                <a:cxn ang="0">
                  <a:pos x="449" y="721"/>
                </a:cxn>
                <a:cxn ang="0">
                  <a:pos x="299" y="757"/>
                </a:cxn>
                <a:cxn ang="0">
                  <a:pos x="165" y="720"/>
                </a:cxn>
                <a:cxn ang="0">
                  <a:pos x="67" y="621"/>
                </a:cxn>
                <a:cxn ang="0">
                  <a:pos x="12" y="482"/>
                </a:cxn>
                <a:cxn ang="0">
                  <a:pos x="3" y="327"/>
                </a:cxn>
                <a:cxn ang="0">
                  <a:pos x="44" y="180"/>
                </a:cxn>
                <a:cxn ang="0">
                  <a:pos x="131" y="65"/>
                </a:cxn>
                <a:cxn ang="0">
                  <a:pos x="256" y="4"/>
                </a:cxn>
              </a:cxnLst>
              <a:rect l="0" t="0" r="r" b="b"/>
              <a:pathLst>
                <a:path w="1406" h="757">
                  <a:moveTo>
                    <a:pt x="281" y="82"/>
                  </a:moveTo>
                  <a:lnTo>
                    <a:pt x="237" y="87"/>
                  </a:lnTo>
                  <a:lnTo>
                    <a:pt x="194" y="100"/>
                  </a:lnTo>
                  <a:lnTo>
                    <a:pt x="155" y="123"/>
                  </a:lnTo>
                  <a:lnTo>
                    <a:pt x="121" y="153"/>
                  </a:lnTo>
                  <a:lnTo>
                    <a:pt x="92" y="189"/>
                  </a:lnTo>
                  <a:lnTo>
                    <a:pt x="67" y="231"/>
                  </a:lnTo>
                  <a:lnTo>
                    <a:pt x="50" y="276"/>
                  </a:lnTo>
                  <a:lnTo>
                    <a:pt x="39" y="327"/>
                  </a:lnTo>
                  <a:lnTo>
                    <a:pt x="35" y="380"/>
                  </a:lnTo>
                  <a:lnTo>
                    <a:pt x="37" y="421"/>
                  </a:lnTo>
                  <a:lnTo>
                    <a:pt x="44" y="463"/>
                  </a:lnTo>
                  <a:lnTo>
                    <a:pt x="53" y="504"/>
                  </a:lnTo>
                  <a:lnTo>
                    <a:pt x="69" y="544"/>
                  </a:lnTo>
                  <a:lnTo>
                    <a:pt x="87" y="582"/>
                  </a:lnTo>
                  <a:lnTo>
                    <a:pt x="110" y="616"/>
                  </a:lnTo>
                  <a:lnTo>
                    <a:pt x="137" y="646"/>
                  </a:lnTo>
                  <a:lnTo>
                    <a:pt x="169" y="671"/>
                  </a:lnTo>
                  <a:lnTo>
                    <a:pt x="205" y="689"/>
                  </a:lnTo>
                  <a:lnTo>
                    <a:pt x="244" y="701"/>
                  </a:lnTo>
                  <a:lnTo>
                    <a:pt x="288" y="706"/>
                  </a:lnTo>
                  <a:lnTo>
                    <a:pt x="340" y="701"/>
                  </a:lnTo>
                  <a:lnTo>
                    <a:pt x="388" y="688"/>
                  </a:lnTo>
                  <a:lnTo>
                    <a:pt x="433" y="665"/>
                  </a:lnTo>
                  <a:lnTo>
                    <a:pt x="474" y="638"/>
                  </a:lnTo>
                  <a:lnTo>
                    <a:pt x="511" y="604"/>
                  </a:lnTo>
                  <a:lnTo>
                    <a:pt x="545" y="569"/>
                  </a:lnTo>
                  <a:lnTo>
                    <a:pt x="575" y="531"/>
                  </a:lnTo>
                  <a:lnTo>
                    <a:pt x="604" y="491"/>
                  </a:lnTo>
                  <a:lnTo>
                    <a:pt x="627" y="453"/>
                  </a:lnTo>
                  <a:lnTo>
                    <a:pt x="648" y="416"/>
                  </a:lnTo>
                  <a:lnTo>
                    <a:pt x="615" y="370"/>
                  </a:lnTo>
                  <a:lnTo>
                    <a:pt x="586" y="331"/>
                  </a:lnTo>
                  <a:lnTo>
                    <a:pt x="563" y="297"/>
                  </a:lnTo>
                  <a:lnTo>
                    <a:pt x="541" y="268"/>
                  </a:lnTo>
                  <a:lnTo>
                    <a:pt x="524" y="244"/>
                  </a:lnTo>
                  <a:lnTo>
                    <a:pt x="508" y="223"/>
                  </a:lnTo>
                  <a:lnTo>
                    <a:pt x="492" y="204"/>
                  </a:lnTo>
                  <a:lnTo>
                    <a:pt x="477" y="187"/>
                  </a:lnTo>
                  <a:lnTo>
                    <a:pt x="459" y="170"/>
                  </a:lnTo>
                  <a:lnTo>
                    <a:pt x="440" y="150"/>
                  </a:lnTo>
                  <a:lnTo>
                    <a:pt x="415" y="131"/>
                  </a:lnTo>
                  <a:lnTo>
                    <a:pt x="386" y="112"/>
                  </a:lnTo>
                  <a:lnTo>
                    <a:pt x="354" y="97"/>
                  </a:lnTo>
                  <a:lnTo>
                    <a:pt x="319" y="85"/>
                  </a:lnTo>
                  <a:lnTo>
                    <a:pt x="281" y="82"/>
                  </a:lnTo>
                  <a:close/>
                  <a:moveTo>
                    <a:pt x="1119" y="53"/>
                  </a:moveTo>
                  <a:lnTo>
                    <a:pt x="1065" y="59"/>
                  </a:lnTo>
                  <a:lnTo>
                    <a:pt x="1017" y="72"/>
                  </a:lnTo>
                  <a:lnTo>
                    <a:pt x="973" y="93"/>
                  </a:lnTo>
                  <a:lnTo>
                    <a:pt x="932" y="121"/>
                  </a:lnTo>
                  <a:lnTo>
                    <a:pt x="894" y="153"/>
                  </a:lnTo>
                  <a:lnTo>
                    <a:pt x="860" y="189"/>
                  </a:lnTo>
                  <a:lnTo>
                    <a:pt x="830" y="229"/>
                  </a:lnTo>
                  <a:lnTo>
                    <a:pt x="803" y="267"/>
                  </a:lnTo>
                  <a:lnTo>
                    <a:pt x="778" y="306"/>
                  </a:lnTo>
                  <a:lnTo>
                    <a:pt x="757" y="342"/>
                  </a:lnTo>
                  <a:lnTo>
                    <a:pt x="757" y="342"/>
                  </a:lnTo>
                  <a:lnTo>
                    <a:pt x="791" y="389"/>
                  </a:lnTo>
                  <a:lnTo>
                    <a:pt x="819" y="429"/>
                  </a:lnTo>
                  <a:lnTo>
                    <a:pt x="844" y="463"/>
                  </a:lnTo>
                  <a:lnTo>
                    <a:pt x="866" y="491"/>
                  </a:lnTo>
                  <a:lnTo>
                    <a:pt x="884" y="514"/>
                  </a:lnTo>
                  <a:lnTo>
                    <a:pt x="900" y="536"/>
                  </a:lnTo>
                  <a:lnTo>
                    <a:pt x="916" y="553"/>
                  </a:lnTo>
                  <a:lnTo>
                    <a:pt x="930" y="572"/>
                  </a:lnTo>
                  <a:lnTo>
                    <a:pt x="946" y="589"/>
                  </a:lnTo>
                  <a:lnTo>
                    <a:pt x="967" y="608"/>
                  </a:lnTo>
                  <a:lnTo>
                    <a:pt x="992" y="629"/>
                  </a:lnTo>
                  <a:lnTo>
                    <a:pt x="1021" y="646"/>
                  </a:lnTo>
                  <a:lnTo>
                    <a:pt x="1053" y="663"/>
                  </a:lnTo>
                  <a:lnTo>
                    <a:pt x="1087" y="672"/>
                  </a:lnTo>
                  <a:lnTo>
                    <a:pt x="1126" y="676"/>
                  </a:lnTo>
                  <a:lnTo>
                    <a:pt x="1171" y="672"/>
                  </a:lnTo>
                  <a:lnTo>
                    <a:pt x="1213" y="657"/>
                  </a:lnTo>
                  <a:lnTo>
                    <a:pt x="1251" y="637"/>
                  </a:lnTo>
                  <a:lnTo>
                    <a:pt x="1285" y="606"/>
                  </a:lnTo>
                  <a:lnTo>
                    <a:pt x="1315" y="570"/>
                  </a:lnTo>
                  <a:lnTo>
                    <a:pt x="1338" y="529"/>
                  </a:lnTo>
                  <a:lnTo>
                    <a:pt x="1356" y="484"/>
                  </a:lnTo>
                  <a:lnTo>
                    <a:pt x="1367" y="433"/>
                  </a:lnTo>
                  <a:lnTo>
                    <a:pt x="1372" y="380"/>
                  </a:lnTo>
                  <a:lnTo>
                    <a:pt x="1368" y="338"/>
                  </a:lnTo>
                  <a:lnTo>
                    <a:pt x="1363" y="295"/>
                  </a:lnTo>
                  <a:lnTo>
                    <a:pt x="1352" y="253"/>
                  </a:lnTo>
                  <a:lnTo>
                    <a:pt x="1338" y="214"/>
                  </a:lnTo>
                  <a:lnTo>
                    <a:pt x="1319" y="176"/>
                  </a:lnTo>
                  <a:lnTo>
                    <a:pt x="1295" y="142"/>
                  </a:lnTo>
                  <a:lnTo>
                    <a:pt x="1269" y="114"/>
                  </a:lnTo>
                  <a:lnTo>
                    <a:pt x="1237" y="87"/>
                  </a:lnTo>
                  <a:lnTo>
                    <a:pt x="1203" y="70"/>
                  </a:lnTo>
                  <a:lnTo>
                    <a:pt x="1162" y="57"/>
                  </a:lnTo>
                  <a:lnTo>
                    <a:pt x="1119" y="53"/>
                  </a:lnTo>
                  <a:close/>
                  <a:moveTo>
                    <a:pt x="306" y="0"/>
                  </a:moveTo>
                  <a:lnTo>
                    <a:pt x="354" y="4"/>
                  </a:lnTo>
                  <a:lnTo>
                    <a:pt x="406" y="16"/>
                  </a:lnTo>
                  <a:lnTo>
                    <a:pt x="458" y="36"/>
                  </a:lnTo>
                  <a:lnTo>
                    <a:pt x="511" y="66"/>
                  </a:lnTo>
                  <a:lnTo>
                    <a:pt x="565" y="106"/>
                  </a:lnTo>
                  <a:lnTo>
                    <a:pt x="581" y="121"/>
                  </a:lnTo>
                  <a:lnTo>
                    <a:pt x="597" y="136"/>
                  </a:lnTo>
                  <a:lnTo>
                    <a:pt x="611" y="151"/>
                  </a:lnTo>
                  <a:lnTo>
                    <a:pt x="625" y="168"/>
                  </a:lnTo>
                  <a:lnTo>
                    <a:pt x="643" y="191"/>
                  </a:lnTo>
                  <a:lnTo>
                    <a:pt x="663" y="216"/>
                  </a:lnTo>
                  <a:lnTo>
                    <a:pt x="688" y="248"/>
                  </a:lnTo>
                  <a:lnTo>
                    <a:pt x="716" y="287"/>
                  </a:lnTo>
                  <a:lnTo>
                    <a:pt x="741" y="246"/>
                  </a:lnTo>
                  <a:lnTo>
                    <a:pt x="770" y="206"/>
                  </a:lnTo>
                  <a:lnTo>
                    <a:pt x="802" y="167"/>
                  </a:lnTo>
                  <a:lnTo>
                    <a:pt x="836" y="129"/>
                  </a:lnTo>
                  <a:lnTo>
                    <a:pt x="873" y="93"/>
                  </a:lnTo>
                  <a:lnTo>
                    <a:pt x="914" y="63"/>
                  </a:lnTo>
                  <a:lnTo>
                    <a:pt x="959" y="36"/>
                  </a:lnTo>
                  <a:lnTo>
                    <a:pt x="1005" y="17"/>
                  </a:lnTo>
                  <a:lnTo>
                    <a:pt x="1055" y="4"/>
                  </a:lnTo>
                  <a:lnTo>
                    <a:pt x="1108" y="0"/>
                  </a:lnTo>
                  <a:lnTo>
                    <a:pt x="1156" y="6"/>
                  </a:lnTo>
                  <a:lnTo>
                    <a:pt x="1201" y="17"/>
                  </a:lnTo>
                  <a:lnTo>
                    <a:pt x="1240" y="38"/>
                  </a:lnTo>
                  <a:lnTo>
                    <a:pt x="1278" y="66"/>
                  </a:lnTo>
                  <a:lnTo>
                    <a:pt x="1310" y="99"/>
                  </a:lnTo>
                  <a:lnTo>
                    <a:pt x="1338" y="138"/>
                  </a:lnTo>
                  <a:lnTo>
                    <a:pt x="1363" y="182"/>
                  </a:lnTo>
                  <a:lnTo>
                    <a:pt x="1381" y="227"/>
                  </a:lnTo>
                  <a:lnTo>
                    <a:pt x="1395" y="276"/>
                  </a:lnTo>
                  <a:lnTo>
                    <a:pt x="1404" y="327"/>
                  </a:lnTo>
                  <a:lnTo>
                    <a:pt x="1406" y="380"/>
                  </a:lnTo>
                  <a:lnTo>
                    <a:pt x="1404" y="433"/>
                  </a:lnTo>
                  <a:lnTo>
                    <a:pt x="1395" y="484"/>
                  </a:lnTo>
                  <a:lnTo>
                    <a:pt x="1381" y="533"/>
                  </a:lnTo>
                  <a:lnTo>
                    <a:pt x="1361" y="580"/>
                  </a:lnTo>
                  <a:lnTo>
                    <a:pt x="1336" y="621"/>
                  </a:lnTo>
                  <a:lnTo>
                    <a:pt x="1308" y="661"/>
                  </a:lnTo>
                  <a:lnTo>
                    <a:pt x="1274" y="693"/>
                  </a:lnTo>
                  <a:lnTo>
                    <a:pt x="1237" y="721"/>
                  </a:lnTo>
                  <a:lnTo>
                    <a:pt x="1196" y="740"/>
                  </a:lnTo>
                  <a:lnTo>
                    <a:pt x="1149" y="754"/>
                  </a:lnTo>
                  <a:lnTo>
                    <a:pt x="1101" y="757"/>
                  </a:lnTo>
                  <a:lnTo>
                    <a:pt x="1051" y="755"/>
                  </a:lnTo>
                  <a:lnTo>
                    <a:pt x="1001" y="742"/>
                  </a:lnTo>
                  <a:lnTo>
                    <a:pt x="950" y="723"/>
                  </a:lnTo>
                  <a:lnTo>
                    <a:pt x="896" y="693"/>
                  </a:lnTo>
                  <a:lnTo>
                    <a:pt x="843" y="654"/>
                  </a:lnTo>
                  <a:lnTo>
                    <a:pt x="825" y="638"/>
                  </a:lnTo>
                  <a:lnTo>
                    <a:pt x="811" y="623"/>
                  </a:lnTo>
                  <a:lnTo>
                    <a:pt x="796" y="608"/>
                  </a:lnTo>
                  <a:lnTo>
                    <a:pt x="780" y="589"/>
                  </a:lnTo>
                  <a:lnTo>
                    <a:pt x="764" y="569"/>
                  </a:lnTo>
                  <a:lnTo>
                    <a:pt x="743" y="542"/>
                  </a:lnTo>
                  <a:lnTo>
                    <a:pt x="720" y="510"/>
                  </a:lnTo>
                  <a:lnTo>
                    <a:pt x="691" y="472"/>
                  </a:lnTo>
                  <a:lnTo>
                    <a:pt x="666" y="512"/>
                  </a:lnTo>
                  <a:lnTo>
                    <a:pt x="638" y="553"/>
                  </a:lnTo>
                  <a:lnTo>
                    <a:pt x="606" y="593"/>
                  </a:lnTo>
                  <a:lnTo>
                    <a:pt x="572" y="631"/>
                  </a:lnTo>
                  <a:lnTo>
                    <a:pt x="534" y="665"/>
                  </a:lnTo>
                  <a:lnTo>
                    <a:pt x="493" y="695"/>
                  </a:lnTo>
                  <a:lnTo>
                    <a:pt x="449" y="721"/>
                  </a:lnTo>
                  <a:lnTo>
                    <a:pt x="402" y="742"/>
                  </a:lnTo>
                  <a:lnTo>
                    <a:pt x="353" y="754"/>
                  </a:lnTo>
                  <a:lnTo>
                    <a:pt x="299" y="757"/>
                  </a:lnTo>
                  <a:lnTo>
                    <a:pt x="251" y="754"/>
                  </a:lnTo>
                  <a:lnTo>
                    <a:pt x="206" y="740"/>
                  </a:lnTo>
                  <a:lnTo>
                    <a:pt x="165" y="720"/>
                  </a:lnTo>
                  <a:lnTo>
                    <a:pt x="128" y="693"/>
                  </a:lnTo>
                  <a:lnTo>
                    <a:pt x="96" y="659"/>
                  </a:lnTo>
                  <a:lnTo>
                    <a:pt x="67" y="621"/>
                  </a:lnTo>
                  <a:lnTo>
                    <a:pt x="44" y="578"/>
                  </a:lnTo>
                  <a:lnTo>
                    <a:pt x="25" y="531"/>
                  </a:lnTo>
                  <a:lnTo>
                    <a:pt x="12" y="482"/>
                  </a:lnTo>
                  <a:lnTo>
                    <a:pt x="3" y="431"/>
                  </a:lnTo>
                  <a:lnTo>
                    <a:pt x="0" y="380"/>
                  </a:lnTo>
                  <a:lnTo>
                    <a:pt x="3" y="327"/>
                  </a:lnTo>
                  <a:lnTo>
                    <a:pt x="12" y="276"/>
                  </a:lnTo>
                  <a:lnTo>
                    <a:pt x="26" y="227"/>
                  </a:lnTo>
                  <a:lnTo>
                    <a:pt x="44" y="180"/>
                  </a:lnTo>
                  <a:lnTo>
                    <a:pt x="69" y="136"/>
                  </a:lnTo>
                  <a:lnTo>
                    <a:pt x="98" y="99"/>
                  </a:lnTo>
                  <a:lnTo>
                    <a:pt x="131" y="65"/>
                  </a:lnTo>
                  <a:lnTo>
                    <a:pt x="169" y="38"/>
                  </a:lnTo>
                  <a:lnTo>
                    <a:pt x="212" y="17"/>
                  </a:lnTo>
                  <a:lnTo>
                    <a:pt x="256" y="4"/>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1" name="Straight Arrow Connector 30"/>
          <p:cNvCxnSpPr/>
          <p:nvPr/>
        </p:nvCxnSpPr>
        <p:spPr>
          <a:xfrm>
            <a:off x="304800" y="5410200"/>
            <a:ext cx="0" cy="14478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17" name="Group 4"/>
          <p:cNvGrpSpPr>
            <a:grpSpLocks noChangeAspect="1"/>
          </p:cNvGrpSpPr>
          <p:nvPr>
            <p:custDataLst>
              <p:tags r:id="rId4"/>
            </p:custDataLst>
          </p:nvPr>
        </p:nvGrpSpPr>
        <p:grpSpPr bwMode="auto">
          <a:xfrm>
            <a:off x="838200" y="5562600"/>
            <a:ext cx="558910" cy="495300"/>
            <a:chOff x="1562" y="3645"/>
            <a:chExt cx="2223" cy="1970"/>
          </a:xfrm>
        </p:grpSpPr>
        <p:sp>
          <p:nvSpPr>
            <p:cNvPr id="9222" name="Freeform 6"/>
            <p:cNvSpPr>
              <a:spLocks noEditPoints="1"/>
            </p:cNvSpPr>
            <p:nvPr/>
          </p:nvSpPr>
          <p:spPr bwMode="auto">
            <a:xfrm>
              <a:off x="1562" y="3809"/>
              <a:ext cx="850" cy="1453"/>
            </a:xfrm>
            <a:custGeom>
              <a:avLst/>
              <a:gdLst/>
              <a:ahLst/>
              <a:cxnLst>
                <a:cxn ang="0">
                  <a:pos x="797" y="2204"/>
                </a:cxn>
                <a:cxn ang="0">
                  <a:pos x="1062" y="2103"/>
                </a:cxn>
                <a:cxn ang="0">
                  <a:pos x="1266" y="1925"/>
                </a:cxn>
                <a:cxn ang="0">
                  <a:pos x="1405" y="1698"/>
                </a:cxn>
                <a:cxn ang="0">
                  <a:pos x="1477" y="1451"/>
                </a:cxn>
                <a:cxn ang="0">
                  <a:pos x="1474" y="1215"/>
                </a:cxn>
                <a:cxn ang="0">
                  <a:pos x="1394" y="1038"/>
                </a:cxn>
                <a:cxn ang="0">
                  <a:pos x="1249" y="926"/>
                </a:cxn>
                <a:cxn ang="0">
                  <a:pos x="1058" y="880"/>
                </a:cxn>
                <a:cxn ang="0">
                  <a:pos x="897" y="891"/>
                </a:cxn>
                <a:cxn ang="0">
                  <a:pos x="634" y="992"/>
                </a:cxn>
                <a:cxn ang="0">
                  <a:pos x="432" y="1169"/>
                </a:cxn>
                <a:cxn ang="0">
                  <a:pos x="293" y="1394"/>
                </a:cxn>
                <a:cxn ang="0">
                  <a:pos x="222" y="1642"/>
                </a:cxn>
                <a:cxn ang="0">
                  <a:pos x="223" y="1877"/>
                </a:cxn>
                <a:cxn ang="0">
                  <a:pos x="295" y="2047"/>
                </a:cxn>
                <a:cxn ang="0">
                  <a:pos x="418" y="2153"/>
                </a:cxn>
                <a:cxn ang="0">
                  <a:pos x="565" y="2206"/>
                </a:cxn>
                <a:cxn ang="0">
                  <a:pos x="1231" y="0"/>
                </a:cxn>
                <a:cxn ang="0">
                  <a:pos x="1264" y="18"/>
                </a:cxn>
                <a:cxn ang="0">
                  <a:pos x="1266" y="37"/>
                </a:cxn>
                <a:cxn ang="0">
                  <a:pos x="1256" y="76"/>
                </a:cxn>
                <a:cxn ang="0">
                  <a:pos x="1217" y="830"/>
                </a:cxn>
                <a:cxn ang="0">
                  <a:pos x="1438" y="920"/>
                </a:cxn>
                <a:cxn ang="0">
                  <a:pos x="1588" y="1057"/>
                </a:cxn>
                <a:cxn ang="0">
                  <a:pos x="1672" y="1221"/>
                </a:cxn>
                <a:cxn ang="0">
                  <a:pos x="1700" y="1394"/>
                </a:cxn>
                <a:cxn ang="0">
                  <a:pos x="1626" y="1697"/>
                </a:cxn>
                <a:cxn ang="0">
                  <a:pos x="1432" y="1966"/>
                </a:cxn>
                <a:cxn ang="0">
                  <a:pos x="1144" y="2171"/>
                </a:cxn>
                <a:cxn ang="0">
                  <a:pos x="798" y="2277"/>
                </a:cxn>
                <a:cxn ang="0">
                  <a:pos x="576" y="2803"/>
                </a:cxn>
                <a:cxn ang="0">
                  <a:pos x="555" y="2880"/>
                </a:cxn>
                <a:cxn ang="0">
                  <a:pos x="529" y="2906"/>
                </a:cxn>
                <a:cxn ang="0">
                  <a:pos x="490" y="2902"/>
                </a:cxn>
                <a:cxn ang="0">
                  <a:pos x="479" y="2864"/>
                </a:cxn>
                <a:cxn ang="0">
                  <a:pos x="503" y="2764"/>
                </a:cxn>
                <a:cxn ang="0">
                  <a:pos x="550" y="2586"/>
                </a:cxn>
                <a:cxn ang="0">
                  <a:pos x="544" y="2277"/>
                </a:cxn>
                <a:cxn ang="0">
                  <a:pos x="284" y="2190"/>
                </a:cxn>
                <a:cxn ang="0">
                  <a:pos x="105" y="2030"/>
                </a:cxn>
                <a:cxn ang="0">
                  <a:pos x="11" y="1819"/>
                </a:cxn>
                <a:cxn ang="0">
                  <a:pos x="19" y="1545"/>
                </a:cxn>
                <a:cxn ang="0">
                  <a:pos x="158" y="1253"/>
                </a:cxn>
                <a:cxn ang="0">
                  <a:pos x="406" y="1014"/>
                </a:cxn>
                <a:cxn ang="0">
                  <a:pos x="725" y="855"/>
                </a:cxn>
                <a:cxn ang="0">
                  <a:pos x="1180" y="60"/>
                </a:cxn>
                <a:cxn ang="0">
                  <a:pos x="1205" y="4"/>
                </a:cxn>
              </a:cxnLst>
              <a:rect l="0" t="0" r="r" b="b"/>
              <a:pathLst>
                <a:path w="1700" h="2906">
                  <a:moveTo>
                    <a:pt x="1058" y="880"/>
                  </a:moveTo>
                  <a:lnTo>
                    <a:pt x="1058" y="880"/>
                  </a:lnTo>
                  <a:lnTo>
                    <a:pt x="722" y="2214"/>
                  </a:lnTo>
                  <a:lnTo>
                    <a:pt x="797" y="2204"/>
                  </a:lnTo>
                  <a:lnTo>
                    <a:pt x="869" y="2188"/>
                  </a:lnTo>
                  <a:lnTo>
                    <a:pt x="937" y="2166"/>
                  </a:lnTo>
                  <a:lnTo>
                    <a:pt x="1002" y="2137"/>
                  </a:lnTo>
                  <a:lnTo>
                    <a:pt x="1062" y="2103"/>
                  </a:lnTo>
                  <a:lnTo>
                    <a:pt x="1119" y="2065"/>
                  </a:lnTo>
                  <a:lnTo>
                    <a:pt x="1172" y="2022"/>
                  </a:lnTo>
                  <a:lnTo>
                    <a:pt x="1221" y="1976"/>
                  </a:lnTo>
                  <a:lnTo>
                    <a:pt x="1266" y="1925"/>
                  </a:lnTo>
                  <a:lnTo>
                    <a:pt x="1307" y="1872"/>
                  </a:lnTo>
                  <a:lnTo>
                    <a:pt x="1344" y="1816"/>
                  </a:lnTo>
                  <a:lnTo>
                    <a:pt x="1376" y="1758"/>
                  </a:lnTo>
                  <a:lnTo>
                    <a:pt x="1405" y="1698"/>
                  </a:lnTo>
                  <a:lnTo>
                    <a:pt x="1430" y="1638"/>
                  </a:lnTo>
                  <a:lnTo>
                    <a:pt x="1449" y="1575"/>
                  </a:lnTo>
                  <a:lnTo>
                    <a:pt x="1466" y="1513"/>
                  </a:lnTo>
                  <a:lnTo>
                    <a:pt x="1477" y="1451"/>
                  </a:lnTo>
                  <a:lnTo>
                    <a:pt x="1484" y="1389"/>
                  </a:lnTo>
                  <a:lnTo>
                    <a:pt x="1485" y="1328"/>
                  </a:lnTo>
                  <a:lnTo>
                    <a:pt x="1483" y="1270"/>
                  </a:lnTo>
                  <a:lnTo>
                    <a:pt x="1474" y="1215"/>
                  </a:lnTo>
                  <a:lnTo>
                    <a:pt x="1462" y="1163"/>
                  </a:lnTo>
                  <a:lnTo>
                    <a:pt x="1444" y="1118"/>
                  </a:lnTo>
                  <a:lnTo>
                    <a:pt x="1420" y="1075"/>
                  </a:lnTo>
                  <a:lnTo>
                    <a:pt x="1394" y="1038"/>
                  </a:lnTo>
                  <a:lnTo>
                    <a:pt x="1364" y="1003"/>
                  </a:lnTo>
                  <a:lnTo>
                    <a:pt x="1329" y="973"/>
                  </a:lnTo>
                  <a:lnTo>
                    <a:pt x="1291" y="948"/>
                  </a:lnTo>
                  <a:lnTo>
                    <a:pt x="1249" y="926"/>
                  </a:lnTo>
                  <a:lnTo>
                    <a:pt x="1205" y="908"/>
                  </a:lnTo>
                  <a:lnTo>
                    <a:pt x="1159" y="895"/>
                  </a:lnTo>
                  <a:lnTo>
                    <a:pt x="1109" y="886"/>
                  </a:lnTo>
                  <a:lnTo>
                    <a:pt x="1058" y="880"/>
                  </a:lnTo>
                  <a:lnTo>
                    <a:pt x="1058" y="880"/>
                  </a:lnTo>
                  <a:lnTo>
                    <a:pt x="1058" y="880"/>
                  </a:lnTo>
                  <a:close/>
                  <a:moveTo>
                    <a:pt x="971" y="880"/>
                  </a:moveTo>
                  <a:lnTo>
                    <a:pt x="897" y="891"/>
                  </a:lnTo>
                  <a:lnTo>
                    <a:pt x="826" y="908"/>
                  </a:lnTo>
                  <a:lnTo>
                    <a:pt x="758" y="931"/>
                  </a:lnTo>
                  <a:lnTo>
                    <a:pt x="695" y="959"/>
                  </a:lnTo>
                  <a:lnTo>
                    <a:pt x="634" y="992"/>
                  </a:lnTo>
                  <a:lnTo>
                    <a:pt x="577" y="1031"/>
                  </a:lnTo>
                  <a:lnTo>
                    <a:pt x="525" y="1074"/>
                  </a:lnTo>
                  <a:lnTo>
                    <a:pt x="476" y="1119"/>
                  </a:lnTo>
                  <a:lnTo>
                    <a:pt x="432" y="1169"/>
                  </a:lnTo>
                  <a:lnTo>
                    <a:pt x="391" y="1221"/>
                  </a:lnTo>
                  <a:lnTo>
                    <a:pt x="355" y="1278"/>
                  </a:lnTo>
                  <a:lnTo>
                    <a:pt x="322" y="1335"/>
                  </a:lnTo>
                  <a:lnTo>
                    <a:pt x="293" y="1394"/>
                  </a:lnTo>
                  <a:lnTo>
                    <a:pt x="269" y="1455"/>
                  </a:lnTo>
                  <a:lnTo>
                    <a:pt x="248" y="1517"/>
                  </a:lnTo>
                  <a:lnTo>
                    <a:pt x="233" y="1579"/>
                  </a:lnTo>
                  <a:lnTo>
                    <a:pt x="222" y="1642"/>
                  </a:lnTo>
                  <a:lnTo>
                    <a:pt x="215" y="1704"/>
                  </a:lnTo>
                  <a:lnTo>
                    <a:pt x="212" y="1766"/>
                  </a:lnTo>
                  <a:lnTo>
                    <a:pt x="215" y="1824"/>
                  </a:lnTo>
                  <a:lnTo>
                    <a:pt x="223" y="1877"/>
                  </a:lnTo>
                  <a:lnTo>
                    <a:pt x="236" y="1925"/>
                  </a:lnTo>
                  <a:lnTo>
                    <a:pt x="251" y="1971"/>
                  </a:lnTo>
                  <a:lnTo>
                    <a:pt x="272" y="2011"/>
                  </a:lnTo>
                  <a:lnTo>
                    <a:pt x="295" y="2047"/>
                  </a:lnTo>
                  <a:lnTo>
                    <a:pt x="323" y="2078"/>
                  </a:lnTo>
                  <a:lnTo>
                    <a:pt x="352" y="2106"/>
                  </a:lnTo>
                  <a:lnTo>
                    <a:pt x="384" y="2131"/>
                  </a:lnTo>
                  <a:lnTo>
                    <a:pt x="418" y="2153"/>
                  </a:lnTo>
                  <a:lnTo>
                    <a:pt x="453" y="2170"/>
                  </a:lnTo>
                  <a:lnTo>
                    <a:pt x="490" y="2185"/>
                  </a:lnTo>
                  <a:lnTo>
                    <a:pt x="528" y="2196"/>
                  </a:lnTo>
                  <a:lnTo>
                    <a:pt x="565" y="2206"/>
                  </a:lnTo>
                  <a:lnTo>
                    <a:pt x="604" y="2211"/>
                  </a:lnTo>
                  <a:lnTo>
                    <a:pt x="641" y="2214"/>
                  </a:lnTo>
                  <a:lnTo>
                    <a:pt x="971" y="880"/>
                  </a:lnTo>
                  <a:close/>
                  <a:moveTo>
                    <a:pt x="1231" y="0"/>
                  </a:moveTo>
                  <a:lnTo>
                    <a:pt x="1244" y="1"/>
                  </a:lnTo>
                  <a:lnTo>
                    <a:pt x="1253" y="5"/>
                  </a:lnTo>
                  <a:lnTo>
                    <a:pt x="1260" y="12"/>
                  </a:lnTo>
                  <a:lnTo>
                    <a:pt x="1264" y="18"/>
                  </a:lnTo>
                  <a:lnTo>
                    <a:pt x="1266" y="24"/>
                  </a:lnTo>
                  <a:lnTo>
                    <a:pt x="1267" y="29"/>
                  </a:lnTo>
                  <a:lnTo>
                    <a:pt x="1267" y="30"/>
                  </a:lnTo>
                  <a:lnTo>
                    <a:pt x="1266" y="37"/>
                  </a:lnTo>
                  <a:lnTo>
                    <a:pt x="1263" y="47"/>
                  </a:lnTo>
                  <a:lnTo>
                    <a:pt x="1260" y="59"/>
                  </a:lnTo>
                  <a:lnTo>
                    <a:pt x="1257" y="70"/>
                  </a:lnTo>
                  <a:lnTo>
                    <a:pt x="1256" y="76"/>
                  </a:lnTo>
                  <a:lnTo>
                    <a:pt x="1256" y="76"/>
                  </a:lnTo>
                  <a:lnTo>
                    <a:pt x="1079" y="810"/>
                  </a:lnTo>
                  <a:lnTo>
                    <a:pt x="1151" y="818"/>
                  </a:lnTo>
                  <a:lnTo>
                    <a:pt x="1217" y="830"/>
                  </a:lnTo>
                  <a:lnTo>
                    <a:pt x="1279" y="847"/>
                  </a:lnTo>
                  <a:lnTo>
                    <a:pt x="1338" y="868"/>
                  </a:lnTo>
                  <a:lnTo>
                    <a:pt x="1390" y="892"/>
                  </a:lnTo>
                  <a:lnTo>
                    <a:pt x="1438" y="920"/>
                  </a:lnTo>
                  <a:lnTo>
                    <a:pt x="1483" y="951"/>
                  </a:lnTo>
                  <a:lnTo>
                    <a:pt x="1521" y="984"/>
                  </a:lnTo>
                  <a:lnTo>
                    <a:pt x="1557" y="1020"/>
                  </a:lnTo>
                  <a:lnTo>
                    <a:pt x="1588" y="1057"/>
                  </a:lnTo>
                  <a:lnTo>
                    <a:pt x="1615" y="1097"/>
                  </a:lnTo>
                  <a:lnTo>
                    <a:pt x="1637" y="1137"/>
                  </a:lnTo>
                  <a:lnTo>
                    <a:pt x="1657" y="1180"/>
                  </a:lnTo>
                  <a:lnTo>
                    <a:pt x="1672" y="1221"/>
                  </a:lnTo>
                  <a:lnTo>
                    <a:pt x="1684" y="1266"/>
                  </a:lnTo>
                  <a:lnTo>
                    <a:pt x="1693" y="1309"/>
                  </a:lnTo>
                  <a:lnTo>
                    <a:pt x="1698" y="1351"/>
                  </a:lnTo>
                  <a:lnTo>
                    <a:pt x="1700" y="1394"/>
                  </a:lnTo>
                  <a:lnTo>
                    <a:pt x="1694" y="1472"/>
                  </a:lnTo>
                  <a:lnTo>
                    <a:pt x="1680" y="1548"/>
                  </a:lnTo>
                  <a:lnTo>
                    <a:pt x="1658" y="1624"/>
                  </a:lnTo>
                  <a:lnTo>
                    <a:pt x="1626" y="1697"/>
                  </a:lnTo>
                  <a:lnTo>
                    <a:pt x="1588" y="1769"/>
                  </a:lnTo>
                  <a:lnTo>
                    <a:pt x="1542" y="1838"/>
                  </a:lnTo>
                  <a:lnTo>
                    <a:pt x="1490" y="1904"/>
                  </a:lnTo>
                  <a:lnTo>
                    <a:pt x="1432" y="1966"/>
                  </a:lnTo>
                  <a:lnTo>
                    <a:pt x="1367" y="2025"/>
                  </a:lnTo>
                  <a:lnTo>
                    <a:pt x="1297" y="2078"/>
                  </a:lnTo>
                  <a:lnTo>
                    <a:pt x="1223" y="2128"/>
                  </a:lnTo>
                  <a:lnTo>
                    <a:pt x="1144" y="2171"/>
                  </a:lnTo>
                  <a:lnTo>
                    <a:pt x="1062" y="2208"/>
                  </a:lnTo>
                  <a:lnTo>
                    <a:pt x="977" y="2239"/>
                  </a:lnTo>
                  <a:lnTo>
                    <a:pt x="888" y="2262"/>
                  </a:lnTo>
                  <a:lnTo>
                    <a:pt x="798" y="2277"/>
                  </a:lnTo>
                  <a:lnTo>
                    <a:pt x="707" y="2286"/>
                  </a:lnTo>
                  <a:lnTo>
                    <a:pt x="584" y="2764"/>
                  </a:lnTo>
                  <a:lnTo>
                    <a:pt x="580" y="2782"/>
                  </a:lnTo>
                  <a:lnTo>
                    <a:pt x="576" y="2803"/>
                  </a:lnTo>
                  <a:lnTo>
                    <a:pt x="570" y="2825"/>
                  </a:lnTo>
                  <a:lnTo>
                    <a:pt x="565" y="2846"/>
                  </a:lnTo>
                  <a:lnTo>
                    <a:pt x="559" y="2864"/>
                  </a:lnTo>
                  <a:lnTo>
                    <a:pt x="555" y="2880"/>
                  </a:lnTo>
                  <a:lnTo>
                    <a:pt x="551" y="2891"/>
                  </a:lnTo>
                  <a:lnTo>
                    <a:pt x="550" y="2897"/>
                  </a:lnTo>
                  <a:lnTo>
                    <a:pt x="540" y="2904"/>
                  </a:lnTo>
                  <a:lnTo>
                    <a:pt x="529" y="2906"/>
                  </a:lnTo>
                  <a:lnTo>
                    <a:pt x="514" y="2906"/>
                  </a:lnTo>
                  <a:lnTo>
                    <a:pt x="505" y="2906"/>
                  </a:lnTo>
                  <a:lnTo>
                    <a:pt x="497" y="2905"/>
                  </a:lnTo>
                  <a:lnTo>
                    <a:pt x="490" y="2902"/>
                  </a:lnTo>
                  <a:lnTo>
                    <a:pt x="483" y="2895"/>
                  </a:lnTo>
                  <a:lnTo>
                    <a:pt x="479" y="2886"/>
                  </a:lnTo>
                  <a:lnTo>
                    <a:pt x="478" y="2870"/>
                  </a:lnTo>
                  <a:lnTo>
                    <a:pt x="479" y="2864"/>
                  </a:lnTo>
                  <a:lnTo>
                    <a:pt x="482" y="2848"/>
                  </a:lnTo>
                  <a:lnTo>
                    <a:pt x="487" y="2826"/>
                  </a:lnTo>
                  <a:lnTo>
                    <a:pt x="494" y="2799"/>
                  </a:lnTo>
                  <a:lnTo>
                    <a:pt x="503" y="2764"/>
                  </a:lnTo>
                  <a:lnTo>
                    <a:pt x="512" y="2725"/>
                  </a:lnTo>
                  <a:lnTo>
                    <a:pt x="523" y="2682"/>
                  </a:lnTo>
                  <a:lnTo>
                    <a:pt x="536" y="2635"/>
                  </a:lnTo>
                  <a:lnTo>
                    <a:pt x="550" y="2586"/>
                  </a:lnTo>
                  <a:lnTo>
                    <a:pt x="573" y="2486"/>
                  </a:lnTo>
                  <a:lnTo>
                    <a:pt x="597" y="2385"/>
                  </a:lnTo>
                  <a:lnTo>
                    <a:pt x="620" y="2286"/>
                  </a:lnTo>
                  <a:lnTo>
                    <a:pt x="544" y="2277"/>
                  </a:lnTo>
                  <a:lnTo>
                    <a:pt x="472" y="2264"/>
                  </a:lnTo>
                  <a:lnTo>
                    <a:pt x="405" y="2244"/>
                  </a:lnTo>
                  <a:lnTo>
                    <a:pt x="342" y="2219"/>
                  </a:lnTo>
                  <a:lnTo>
                    <a:pt x="284" y="2190"/>
                  </a:lnTo>
                  <a:lnTo>
                    <a:pt x="232" y="2156"/>
                  </a:lnTo>
                  <a:lnTo>
                    <a:pt x="185" y="2119"/>
                  </a:lnTo>
                  <a:lnTo>
                    <a:pt x="142" y="2076"/>
                  </a:lnTo>
                  <a:lnTo>
                    <a:pt x="105" y="2030"/>
                  </a:lnTo>
                  <a:lnTo>
                    <a:pt x="73" y="1982"/>
                  </a:lnTo>
                  <a:lnTo>
                    <a:pt x="47" y="1931"/>
                  </a:lnTo>
                  <a:lnTo>
                    <a:pt x="26" y="1875"/>
                  </a:lnTo>
                  <a:lnTo>
                    <a:pt x="11" y="1819"/>
                  </a:lnTo>
                  <a:lnTo>
                    <a:pt x="2" y="1761"/>
                  </a:lnTo>
                  <a:lnTo>
                    <a:pt x="0" y="1700"/>
                  </a:lnTo>
                  <a:lnTo>
                    <a:pt x="4" y="1622"/>
                  </a:lnTo>
                  <a:lnTo>
                    <a:pt x="19" y="1545"/>
                  </a:lnTo>
                  <a:lnTo>
                    <a:pt x="41" y="1469"/>
                  </a:lnTo>
                  <a:lnTo>
                    <a:pt x="73" y="1394"/>
                  </a:lnTo>
                  <a:lnTo>
                    <a:pt x="111" y="1322"/>
                  </a:lnTo>
                  <a:lnTo>
                    <a:pt x="158" y="1253"/>
                  </a:lnTo>
                  <a:lnTo>
                    <a:pt x="211" y="1188"/>
                  </a:lnTo>
                  <a:lnTo>
                    <a:pt x="270" y="1126"/>
                  </a:lnTo>
                  <a:lnTo>
                    <a:pt x="335" y="1068"/>
                  </a:lnTo>
                  <a:lnTo>
                    <a:pt x="406" y="1014"/>
                  </a:lnTo>
                  <a:lnTo>
                    <a:pt x="481" y="966"/>
                  </a:lnTo>
                  <a:lnTo>
                    <a:pt x="559" y="923"/>
                  </a:lnTo>
                  <a:lnTo>
                    <a:pt x="641" y="886"/>
                  </a:lnTo>
                  <a:lnTo>
                    <a:pt x="725" y="855"/>
                  </a:lnTo>
                  <a:lnTo>
                    <a:pt x="812" y="833"/>
                  </a:lnTo>
                  <a:lnTo>
                    <a:pt x="902" y="816"/>
                  </a:lnTo>
                  <a:lnTo>
                    <a:pt x="992" y="810"/>
                  </a:lnTo>
                  <a:lnTo>
                    <a:pt x="1180" y="60"/>
                  </a:lnTo>
                  <a:lnTo>
                    <a:pt x="1187" y="38"/>
                  </a:lnTo>
                  <a:lnTo>
                    <a:pt x="1192" y="22"/>
                  </a:lnTo>
                  <a:lnTo>
                    <a:pt x="1198" y="11"/>
                  </a:lnTo>
                  <a:lnTo>
                    <a:pt x="1205" y="4"/>
                  </a:lnTo>
                  <a:lnTo>
                    <a:pt x="1216" y="1"/>
                  </a:lnTo>
                  <a:lnTo>
                    <a:pt x="12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3" name="Freeform 7"/>
            <p:cNvSpPr>
              <a:spLocks noEditPoints="1"/>
            </p:cNvSpPr>
            <p:nvPr/>
          </p:nvSpPr>
          <p:spPr bwMode="auto">
            <a:xfrm>
              <a:off x="2441" y="3645"/>
              <a:ext cx="639" cy="726"/>
            </a:xfrm>
            <a:custGeom>
              <a:avLst/>
              <a:gdLst/>
              <a:ahLst/>
              <a:cxnLst>
                <a:cxn ang="0">
                  <a:pos x="852" y="75"/>
                </a:cxn>
                <a:cxn ang="0">
                  <a:pos x="720" y="151"/>
                </a:cxn>
                <a:cxn ang="0">
                  <a:pos x="490" y="734"/>
                </a:cxn>
                <a:cxn ang="0">
                  <a:pos x="486" y="777"/>
                </a:cxn>
                <a:cxn ang="0">
                  <a:pos x="508" y="843"/>
                </a:cxn>
                <a:cxn ang="0">
                  <a:pos x="570" y="927"/>
                </a:cxn>
                <a:cxn ang="0">
                  <a:pos x="687" y="968"/>
                </a:cxn>
                <a:cxn ang="0">
                  <a:pos x="855" y="898"/>
                </a:cxn>
                <a:cxn ang="0">
                  <a:pos x="978" y="744"/>
                </a:cxn>
                <a:cxn ang="0">
                  <a:pos x="1043" y="571"/>
                </a:cxn>
                <a:cxn ang="0">
                  <a:pos x="1084" y="387"/>
                </a:cxn>
                <a:cxn ang="0">
                  <a:pos x="1092" y="240"/>
                </a:cxn>
                <a:cxn ang="0">
                  <a:pos x="1045" y="115"/>
                </a:cxn>
                <a:cxn ang="0">
                  <a:pos x="954" y="64"/>
                </a:cxn>
                <a:cxn ang="0">
                  <a:pos x="416" y="4"/>
                </a:cxn>
                <a:cxn ang="0">
                  <a:pos x="515" y="36"/>
                </a:cxn>
                <a:cxn ang="0">
                  <a:pos x="595" y="124"/>
                </a:cxn>
                <a:cxn ang="0">
                  <a:pos x="701" y="79"/>
                </a:cxn>
                <a:cxn ang="0">
                  <a:pos x="879" y="4"/>
                </a:cxn>
                <a:cxn ang="0">
                  <a:pos x="1036" y="17"/>
                </a:cxn>
                <a:cxn ang="0">
                  <a:pos x="1164" y="90"/>
                </a:cxn>
                <a:cxn ang="0">
                  <a:pos x="1254" y="231"/>
                </a:cxn>
                <a:cxn ang="0">
                  <a:pos x="1273" y="455"/>
                </a:cxn>
                <a:cxn ang="0">
                  <a:pos x="1175" y="722"/>
                </a:cxn>
                <a:cxn ang="0">
                  <a:pos x="985" y="925"/>
                </a:cxn>
                <a:cxn ang="0">
                  <a:pos x="748" y="1024"/>
                </a:cxn>
                <a:cxn ang="0">
                  <a:pos x="581" y="1009"/>
                </a:cxn>
                <a:cxn ang="0">
                  <a:pos x="490" y="945"/>
                </a:cxn>
                <a:cxn ang="0">
                  <a:pos x="439" y="958"/>
                </a:cxn>
                <a:cxn ang="0">
                  <a:pos x="368" y="1237"/>
                </a:cxn>
                <a:cxn ang="0">
                  <a:pos x="346" y="1317"/>
                </a:cxn>
                <a:cxn ang="0">
                  <a:pos x="356" y="1360"/>
                </a:cxn>
                <a:cxn ang="0">
                  <a:pos x="432" y="1370"/>
                </a:cxn>
                <a:cxn ang="0">
                  <a:pos x="495" y="1374"/>
                </a:cxn>
                <a:cxn ang="0">
                  <a:pos x="513" y="1418"/>
                </a:cxn>
                <a:cxn ang="0">
                  <a:pos x="487" y="1450"/>
                </a:cxn>
                <a:cxn ang="0">
                  <a:pos x="350" y="1446"/>
                </a:cxn>
                <a:cxn ang="0">
                  <a:pos x="129" y="1446"/>
                </a:cxn>
                <a:cxn ang="0">
                  <a:pos x="16" y="1446"/>
                </a:cxn>
                <a:cxn ang="0">
                  <a:pos x="3" y="1402"/>
                </a:cxn>
                <a:cxn ang="0">
                  <a:pos x="36" y="1371"/>
                </a:cxn>
                <a:cxn ang="0">
                  <a:pos x="115" y="1366"/>
                </a:cxn>
                <a:cxn ang="0">
                  <a:pos x="162" y="1327"/>
                </a:cxn>
                <a:cxn ang="0">
                  <a:pos x="433" y="245"/>
                </a:cxn>
                <a:cxn ang="0">
                  <a:pos x="443" y="148"/>
                </a:cxn>
                <a:cxn ang="0">
                  <a:pos x="407" y="73"/>
                </a:cxn>
                <a:cxn ang="0">
                  <a:pos x="318" y="75"/>
                </a:cxn>
                <a:cxn ang="0">
                  <a:pos x="248" y="166"/>
                </a:cxn>
                <a:cxn ang="0">
                  <a:pos x="199" y="311"/>
                </a:cxn>
                <a:cxn ang="0">
                  <a:pos x="176" y="370"/>
                </a:cxn>
                <a:cxn ang="0">
                  <a:pos x="141" y="377"/>
                </a:cxn>
                <a:cxn ang="0">
                  <a:pos x="110" y="359"/>
                </a:cxn>
                <a:cxn ang="0">
                  <a:pos x="116" y="308"/>
                </a:cxn>
                <a:cxn ang="0">
                  <a:pos x="151" y="202"/>
                </a:cxn>
                <a:cxn ang="0">
                  <a:pos x="205" y="95"/>
                </a:cxn>
                <a:cxn ang="0">
                  <a:pos x="285" y="22"/>
                </a:cxn>
              </a:cxnLst>
              <a:rect l="0" t="0" r="r" b="b"/>
              <a:pathLst>
                <a:path w="1279" h="1451">
                  <a:moveTo>
                    <a:pt x="926" y="62"/>
                  </a:moveTo>
                  <a:lnTo>
                    <a:pt x="904" y="64"/>
                  </a:lnTo>
                  <a:lnTo>
                    <a:pt x="879" y="66"/>
                  </a:lnTo>
                  <a:lnTo>
                    <a:pt x="852" y="75"/>
                  </a:lnTo>
                  <a:lnTo>
                    <a:pt x="821" y="86"/>
                  </a:lnTo>
                  <a:lnTo>
                    <a:pt x="790" y="102"/>
                  </a:lnTo>
                  <a:lnTo>
                    <a:pt x="756" y="123"/>
                  </a:lnTo>
                  <a:lnTo>
                    <a:pt x="720" y="151"/>
                  </a:lnTo>
                  <a:lnTo>
                    <a:pt x="683" y="185"/>
                  </a:lnTo>
                  <a:lnTo>
                    <a:pt x="646" y="227"/>
                  </a:lnTo>
                  <a:lnTo>
                    <a:pt x="607" y="275"/>
                  </a:lnTo>
                  <a:lnTo>
                    <a:pt x="490" y="734"/>
                  </a:lnTo>
                  <a:lnTo>
                    <a:pt x="488" y="745"/>
                  </a:lnTo>
                  <a:lnTo>
                    <a:pt x="486" y="757"/>
                  </a:lnTo>
                  <a:lnTo>
                    <a:pt x="484" y="770"/>
                  </a:lnTo>
                  <a:lnTo>
                    <a:pt x="486" y="777"/>
                  </a:lnTo>
                  <a:lnTo>
                    <a:pt x="487" y="789"/>
                  </a:lnTo>
                  <a:lnTo>
                    <a:pt x="492" y="804"/>
                  </a:lnTo>
                  <a:lnTo>
                    <a:pt x="498" y="824"/>
                  </a:lnTo>
                  <a:lnTo>
                    <a:pt x="508" y="843"/>
                  </a:lnTo>
                  <a:lnTo>
                    <a:pt x="519" y="865"/>
                  </a:lnTo>
                  <a:lnTo>
                    <a:pt x="533" y="887"/>
                  </a:lnTo>
                  <a:lnTo>
                    <a:pt x="549" y="908"/>
                  </a:lnTo>
                  <a:lnTo>
                    <a:pt x="570" y="927"/>
                  </a:lnTo>
                  <a:lnTo>
                    <a:pt x="593" y="944"/>
                  </a:lnTo>
                  <a:lnTo>
                    <a:pt x="621" y="956"/>
                  </a:lnTo>
                  <a:lnTo>
                    <a:pt x="653" y="965"/>
                  </a:lnTo>
                  <a:lnTo>
                    <a:pt x="687" y="968"/>
                  </a:lnTo>
                  <a:lnTo>
                    <a:pt x="732" y="963"/>
                  </a:lnTo>
                  <a:lnTo>
                    <a:pt x="774" y="948"/>
                  </a:lnTo>
                  <a:lnTo>
                    <a:pt x="814" y="926"/>
                  </a:lnTo>
                  <a:lnTo>
                    <a:pt x="855" y="898"/>
                  </a:lnTo>
                  <a:lnTo>
                    <a:pt x="891" y="864"/>
                  </a:lnTo>
                  <a:lnTo>
                    <a:pt x="924" y="827"/>
                  </a:lnTo>
                  <a:lnTo>
                    <a:pt x="953" y="785"/>
                  </a:lnTo>
                  <a:lnTo>
                    <a:pt x="978" y="744"/>
                  </a:lnTo>
                  <a:lnTo>
                    <a:pt x="996" y="705"/>
                  </a:lnTo>
                  <a:lnTo>
                    <a:pt x="1012" y="663"/>
                  </a:lnTo>
                  <a:lnTo>
                    <a:pt x="1029" y="618"/>
                  </a:lnTo>
                  <a:lnTo>
                    <a:pt x="1043" y="571"/>
                  </a:lnTo>
                  <a:lnTo>
                    <a:pt x="1055" y="522"/>
                  </a:lnTo>
                  <a:lnTo>
                    <a:pt x="1067" y="475"/>
                  </a:lnTo>
                  <a:lnTo>
                    <a:pt x="1077" y="430"/>
                  </a:lnTo>
                  <a:lnTo>
                    <a:pt x="1084" y="387"/>
                  </a:lnTo>
                  <a:lnTo>
                    <a:pt x="1091" y="348"/>
                  </a:lnTo>
                  <a:lnTo>
                    <a:pt x="1094" y="314"/>
                  </a:lnTo>
                  <a:lnTo>
                    <a:pt x="1095" y="286"/>
                  </a:lnTo>
                  <a:lnTo>
                    <a:pt x="1092" y="240"/>
                  </a:lnTo>
                  <a:lnTo>
                    <a:pt x="1087" y="202"/>
                  </a:lnTo>
                  <a:lnTo>
                    <a:pt x="1076" y="167"/>
                  </a:lnTo>
                  <a:lnTo>
                    <a:pt x="1062" y="138"/>
                  </a:lnTo>
                  <a:lnTo>
                    <a:pt x="1045" y="115"/>
                  </a:lnTo>
                  <a:lnTo>
                    <a:pt x="1026" y="95"/>
                  </a:lnTo>
                  <a:lnTo>
                    <a:pt x="1004" y="80"/>
                  </a:lnTo>
                  <a:lnTo>
                    <a:pt x="980" y="70"/>
                  </a:lnTo>
                  <a:lnTo>
                    <a:pt x="954" y="64"/>
                  </a:lnTo>
                  <a:lnTo>
                    <a:pt x="926" y="62"/>
                  </a:lnTo>
                  <a:close/>
                  <a:moveTo>
                    <a:pt x="372" y="0"/>
                  </a:moveTo>
                  <a:lnTo>
                    <a:pt x="393" y="1"/>
                  </a:lnTo>
                  <a:lnTo>
                    <a:pt x="416" y="4"/>
                  </a:lnTo>
                  <a:lnTo>
                    <a:pt x="440" y="8"/>
                  </a:lnTo>
                  <a:lnTo>
                    <a:pt x="465" y="15"/>
                  </a:lnTo>
                  <a:lnTo>
                    <a:pt x="491" y="23"/>
                  </a:lnTo>
                  <a:lnTo>
                    <a:pt x="515" y="36"/>
                  </a:lnTo>
                  <a:lnTo>
                    <a:pt x="538" y="53"/>
                  </a:lnTo>
                  <a:lnTo>
                    <a:pt x="560" y="72"/>
                  </a:lnTo>
                  <a:lnTo>
                    <a:pt x="580" y="97"/>
                  </a:lnTo>
                  <a:lnTo>
                    <a:pt x="595" y="124"/>
                  </a:lnTo>
                  <a:lnTo>
                    <a:pt x="607" y="159"/>
                  </a:lnTo>
                  <a:lnTo>
                    <a:pt x="633" y="133"/>
                  </a:lnTo>
                  <a:lnTo>
                    <a:pt x="665" y="106"/>
                  </a:lnTo>
                  <a:lnTo>
                    <a:pt x="701" y="79"/>
                  </a:lnTo>
                  <a:lnTo>
                    <a:pt x="741" y="54"/>
                  </a:lnTo>
                  <a:lnTo>
                    <a:pt x="784" y="33"/>
                  </a:lnTo>
                  <a:lnTo>
                    <a:pt x="831" y="15"/>
                  </a:lnTo>
                  <a:lnTo>
                    <a:pt x="879" y="4"/>
                  </a:lnTo>
                  <a:lnTo>
                    <a:pt x="932" y="0"/>
                  </a:lnTo>
                  <a:lnTo>
                    <a:pt x="967" y="3"/>
                  </a:lnTo>
                  <a:lnTo>
                    <a:pt x="1001" y="7"/>
                  </a:lnTo>
                  <a:lnTo>
                    <a:pt x="1036" y="17"/>
                  </a:lnTo>
                  <a:lnTo>
                    <a:pt x="1070" y="29"/>
                  </a:lnTo>
                  <a:lnTo>
                    <a:pt x="1103" y="46"/>
                  </a:lnTo>
                  <a:lnTo>
                    <a:pt x="1135" y="66"/>
                  </a:lnTo>
                  <a:lnTo>
                    <a:pt x="1164" y="90"/>
                  </a:lnTo>
                  <a:lnTo>
                    <a:pt x="1192" y="119"/>
                  </a:lnTo>
                  <a:lnTo>
                    <a:pt x="1217" y="152"/>
                  </a:lnTo>
                  <a:lnTo>
                    <a:pt x="1237" y="189"/>
                  </a:lnTo>
                  <a:lnTo>
                    <a:pt x="1254" y="231"/>
                  </a:lnTo>
                  <a:lnTo>
                    <a:pt x="1268" y="276"/>
                  </a:lnTo>
                  <a:lnTo>
                    <a:pt x="1276" y="328"/>
                  </a:lnTo>
                  <a:lnTo>
                    <a:pt x="1279" y="383"/>
                  </a:lnTo>
                  <a:lnTo>
                    <a:pt x="1273" y="455"/>
                  </a:lnTo>
                  <a:lnTo>
                    <a:pt x="1261" y="525"/>
                  </a:lnTo>
                  <a:lnTo>
                    <a:pt x="1239" y="594"/>
                  </a:lnTo>
                  <a:lnTo>
                    <a:pt x="1210" y="659"/>
                  </a:lnTo>
                  <a:lnTo>
                    <a:pt x="1175" y="722"/>
                  </a:lnTo>
                  <a:lnTo>
                    <a:pt x="1134" y="780"/>
                  </a:lnTo>
                  <a:lnTo>
                    <a:pt x="1088" y="833"/>
                  </a:lnTo>
                  <a:lnTo>
                    <a:pt x="1038" y="882"/>
                  </a:lnTo>
                  <a:lnTo>
                    <a:pt x="985" y="925"/>
                  </a:lnTo>
                  <a:lnTo>
                    <a:pt x="928" y="961"/>
                  </a:lnTo>
                  <a:lnTo>
                    <a:pt x="868" y="990"/>
                  </a:lnTo>
                  <a:lnTo>
                    <a:pt x="809" y="1010"/>
                  </a:lnTo>
                  <a:lnTo>
                    <a:pt x="748" y="1024"/>
                  </a:lnTo>
                  <a:lnTo>
                    <a:pt x="687" y="1028"/>
                  </a:lnTo>
                  <a:lnTo>
                    <a:pt x="649" y="1026"/>
                  </a:lnTo>
                  <a:lnTo>
                    <a:pt x="613" y="1020"/>
                  </a:lnTo>
                  <a:lnTo>
                    <a:pt x="581" y="1009"/>
                  </a:lnTo>
                  <a:lnTo>
                    <a:pt x="553" y="995"/>
                  </a:lnTo>
                  <a:lnTo>
                    <a:pt x="528" y="980"/>
                  </a:lnTo>
                  <a:lnTo>
                    <a:pt x="508" y="963"/>
                  </a:lnTo>
                  <a:lnTo>
                    <a:pt x="490" y="945"/>
                  </a:lnTo>
                  <a:lnTo>
                    <a:pt x="474" y="927"/>
                  </a:lnTo>
                  <a:lnTo>
                    <a:pt x="463" y="911"/>
                  </a:lnTo>
                  <a:lnTo>
                    <a:pt x="454" y="897"/>
                  </a:lnTo>
                  <a:lnTo>
                    <a:pt x="439" y="958"/>
                  </a:lnTo>
                  <a:lnTo>
                    <a:pt x="421" y="1023"/>
                  </a:lnTo>
                  <a:lnTo>
                    <a:pt x="404" y="1092"/>
                  </a:lnTo>
                  <a:lnTo>
                    <a:pt x="386" y="1164"/>
                  </a:lnTo>
                  <a:lnTo>
                    <a:pt x="368" y="1237"/>
                  </a:lnTo>
                  <a:lnTo>
                    <a:pt x="362" y="1256"/>
                  </a:lnTo>
                  <a:lnTo>
                    <a:pt x="356" y="1277"/>
                  </a:lnTo>
                  <a:lnTo>
                    <a:pt x="350" y="1299"/>
                  </a:lnTo>
                  <a:lnTo>
                    <a:pt x="346" y="1317"/>
                  </a:lnTo>
                  <a:lnTo>
                    <a:pt x="343" y="1334"/>
                  </a:lnTo>
                  <a:lnTo>
                    <a:pt x="342" y="1345"/>
                  </a:lnTo>
                  <a:lnTo>
                    <a:pt x="345" y="1353"/>
                  </a:lnTo>
                  <a:lnTo>
                    <a:pt x="356" y="1360"/>
                  </a:lnTo>
                  <a:lnTo>
                    <a:pt x="369" y="1366"/>
                  </a:lnTo>
                  <a:lnTo>
                    <a:pt x="389" y="1368"/>
                  </a:lnTo>
                  <a:lnTo>
                    <a:pt x="409" y="1370"/>
                  </a:lnTo>
                  <a:lnTo>
                    <a:pt x="432" y="1370"/>
                  </a:lnTo>
                  <a:lnTo>
                    <a:pt x="454" y="1370"/>
                  </a:lnTo>
                  <a:lnTo>
                    <a:pt x="469" y="1370"/>
                  </a:lnTo>
                  <a:lnTo>
                    <a:pt x="483" y="1371"/>
                  </a:lnTo>
                  <a:lnTo>
                    <a:pt x="495" y="1374"/>
                  </a:lnTo>
                  <a:lnTo>
                    <a:pt x="506" y="1379"/>
                  </a:lnTo>
                  <a:lnTo>
                    <a:pt x="513" y="1388"/>
                  </a:lnTo>
                  <a:lnTo>
                    <a:pt x="515" y="1400"/>
                  </a:lnTo>
                  <a:lnTo>
                    <a:pt x="513" y="1418"/>
                  </a:lnTo>
                  <a:lnTo>
                    <a:pt x="509" y="1431"/>
                  </a:lnTo>
                  <a:lnTo>
                    <a:pt x="503" y="1440"/>
                  </a:lnTo>
                  <a:lnTo>
                    <a:pt x="495" y="1446"/>
                  </a:lnTo>
                  <a:lnTo>
                    <a:pt x="487" y="1450"/>
                  </a:lnTo>
                  <a:lnTo>
                    <a:pt x="479" y="1451"/>
                  </a:lnTo>
                  <a:lnTo>
                    <a:pt x="469" y="1451"/>
                  </a:lnTo>
                  <a:lnTo>
                    <a:pt x="411" y="1450"/>
                  </a:lnTo>
                  <a:lnTo>
                    <a:pt x="350" y="1446"/>
                  </a:lnTo>
                  <a:lnTo>
                    <a:pt x="289" y="1443"/>
                  </a:lnTo>
                  <a:lnTo>
                    <a:pt x="230" y="1442"/>
                  </a:lnTo>
                  <a:lnTo>
                    <a:pt x="180" y="1443"/>
                  </a:lnTo>
                  <a:lnTo>
                    <a:pt x="129" y="1446"/>
                  </a:lnTo>
                  <a:lnTo>
                    <a:pt x="79" y="1450"/>
                  </a:lnTo>
                  <a:lnTo>
                    <a:pt x="31" y="1451"/>
                  </a:lnTo>
                  <a:lnTo>
                    <a:pt x="24" y="1450"/>
                  </a:lnTo>
                  <a:lnTo>
                    <a:pt x="16" y="1446"/>
                  </a:lnTo>
                  <a:lnTo>
                    <a:pt x="9" y="1440"/>
                  </a:lnTo>
                  <a:lnTo>
                    <a:pt x="3" y="1432"/>
                  </a:lnTo>
                  <a:lnTo>
                    <a:pt x="0" y="1421"/>
                  </a:lnTo>
                  <a:lnTo>
                    <a:pt x="3" y="1402"/>
                  </a:lnTo>
                  <a:lnTo>
                    <a:pt x="7" y="1389"/>
                  </a:lnTo>
                  <a:lnTo>
                    <a:pt x="16" y="1379"/>
                  </a:lnTo>
                  <a:lnTo>
                    <a:pt x="25" y="1374"/>
                  </a:lnTo>
                  <a:lnTo>
                    <a:pt x="36" y="1371"/>
                  </a:lnTo>
                  <a:lnTo>
                    <a:pt x="49" y="1370"/>
                  </a:lnTo>
                  <a:lnTo>
                    <a:pt x="61" y="1370"/>
                  </a:lnTo>
                  <a:lnTo>
                    <a:pt x="92" y="1368"/>
                  </a:lnTo>
                  <a:lnTo>
                    <a:pt x="115" y="1366"/>
                  </a:lnTo>
                  <a:lnTo>
                    <a:pt x="133" y="1360"/>
                  </a:lnTo>
                  <a:lnTo>
                    <a:pt x="147" y="1352"/>
                  </a:lnTo>
                  <a:lnTo>
                    <a:pt x="155" y="1341"/>
                  </a:lnTo>
                  <a:lnTo>
                    <a:pt x="162" y="1327"/>
                  </a:lnTo>
                  <a:lnTo>
                    <a:pt x="169" y="1309"/>
                  </a:lnTo>
                  <a:lnTo>
                    <a:pt x="175" y="1288"/>
                  </a:lnTo>
                  <a:lnTo>
                    <a:pt x="175" y="1288"/>
                  </a:lnTo>
                  <a:lnTo>
                    <a:pt x="433" y="245"/>
                  </a:lnTo>
                  <a:lnTo>
                    <a:pt x="439" y="225"/>
                  </a:lnTo>
                  <a:lnTo>
                    <a:pt x="443" y="200"/>
                  </a:lnTo>
                  <a:lnTo>
                    <a:pt x="444" y="174"/>
                  </a:lnTo>
                  <a:lnTo>
                    <a:pt x="443" y="148"/>
                  </a:lnTo>
                  <a:lnTo>
                    <a:pt x="439" y="124"/>
                  </a:lnTo>
                  <a:lnTo>
                    <a:pt x="432" y="104"/>
                  </a:lnTo>
                  <a:lnTo>
                    <a:pt x="421" y="87"/>
                  </a:lnTo>
                  <a:lnTo>
                    <a:pt x="407" y="73"/>
                  </a:lnTo>
                  <a:lnTo>
                    <a:pt x="389" y="65"/>
                  </a:lnTo>
                  <a:lnTo>
                    <a:pt x="368" y="62"/>
                  </a:lnTo>
                  <a:lnTo>
                    <a:pt x="342" y="65"/>
                  </a:lnTo>
                  <a:lnTo>
                    <a:pt x="318" y="75"/>
                  </a:lnTo>
                  <a:lnTo>
                    <a:pt x="298" y="91"/>
                  </a:lnTo>
                  <a:lnTo>
                    <a:pt x="278" y="112"/>
                  </a:lnTo>
                  <a:lnTo>
                    <a:pt x="262" y="137"/>
                  </a:lnTo>
                  <a:lnTo>
                    <a:pt x="248" y="166"/>
                  </a:lnTo>
                  <a:lnTo>
                    <a:pt x="234" y="199"/>
                  </a:lnTo>
                  <a:lnTo>
                    <a:pt x="222" y="235"/>
                  </a:lnTo>
                  <a:lnTo>
                    <a:pt x="210" y="272"/>
                  </a:lnTo>
                  <a:lnTo>
                    <a:pt x="199" y="311"/>
                  </a:lnTo>
                  <a:lnTo>
                    <a:pt x="194" y="334"/>
                  </a:lnTo>
                  <a:lnTo>
                    <a:pt x="188" y="351"/>
                  </a:lnTo>
                  <a:lnTo>
                    <a:pt x="183" y="362"/>
                  </a:lnTo>
                  <a:lnTo>
                    <a:pt x="176" y="370"/>
                  </a:lnTo>
                  <a:lnTo>
                    <a:pt x="169" y="375"/>
                  </a:lnTo>
                  <a:lnTo>
                    <a:pt x="159" y="377"/>
                  </a:lnTo>
                  <a:lnTo>
                    <a:pt x="148" y="377"/>
                  </a:lnTo>
                  <a:lnTo>
                    <a:pt x="141" y="377"/>
                  </a:lnTo>
                  <a:lnTo>
                    <a:pt x="133" y="376"/>
                  </a:lnTo>
                  <a:lnTo>
                    <a:pt x="125" y="373"/>
                  </a:lnTo>
                  <a:lnTo>
                    <a:pt x="116" y="368"/>
                  </a:lnTo>
                  <a:lnTo>
                    <a:pt x="110" y="359"/>
                  </a:lnTo>
                  <a:lnTo>
                    <a:pt x="108" y="347"/>
                  </a:lnTo>
                  <a:lnTo>
                    <a:pt x="108" y="340"/>
                  </a:lnTo>
                  <a:lnTo>
                    <a:pt x="112" y="326"/>
                  </a:lnTo>
                  <a:lnTo>
                    <a:pt x="116" y="308"/>
                  </a:lnTo>
                  <a:lnTo>
                    <a:pt x="123" y="285"/>
                  </a:lnTo>
                  <a:lnTo>
                    <a:pt x="132" y="258"/>
                  </a:lnTo>
                  <a:lnTo>
                    <a:pt x="140" y="231"/>
                  </a:lnTo>
                  <a:lnTo>
                    <a:pt x="151" y="202"/>
                  </a:lnTo>
                  <a:lnTo>
                    <a:pt x="163" y="171"/>
                  </a:lnTo>
                  <a:lnTo>
                    <a:pt x="176" y="144"/>
                  </a:lnTo>
                  <a:lnTo>
                    <a:pt x="190" y="117"/>
                  </a:lnTo>
                  <a:lnTo>
                    <a:pt x="205" y="95"/>
                  </a:lnTo>
                  <a:lnTo>
                    <a:pt x="222" y="73"/>
                  </a:lnTo>
                  <a:lnTo>
                    <a:pt x="241" y="54"/>
                  </a:lnTo>
                  <a:lnTo>
                    <a:pt x="262" y="36"/>
                  </a:lnTo>
                  <a:lnTo>
                    <a:pt x="285" y="22"/>
                  </a:lnTo>
                  <a:lnTo>
                    <a:pt x="311" y="10"/>
                  </a:lnTo>
                  <a:lnTo>
                    <a:pt x="340" y="3"/>
                  </a:lnTo>
                  <a:lnTo>
                    <a:pt x="37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4" name="Freeform 8"/>
            <p:cNvSpPr>
              <a:spLocks/>
            </p:cNvSpPr>
            <p:nvPr/>
          </p:nvSpPr>
          <p:spPr bwMode="auto">
            <a:xfrm>
              <a:off x="3220" y="3776"/>
              <a:ext cx="329" cy="530"/>
            </a:xfrm>
            <a:custGeom>
              <a:avLst/>
              <a:gdLst/>
              <a:ahLst/>
              <a:cxnLst>
                <a:cxn ang="0">
                  <a:pos x="370" y="0"/>
                </a:cxn>
                <a:cxn ang="0">
                  <a:pos x="398" y="5"/>
                </a:cxn>
                <a:cxn ang="0">
                  <a:pos x="406" y="26"/>
                </a:cxn>
                <a:cxn ang="0">
                  <a:pos x="407" y="45"/>
                </a:cxn>
                <a:cxn ang="0">
                  <a:pos x="407" y="935"/>
                </a:cxn>
                <a:cxn ang="0">
                  <a:pos x="411" y="957"/>
                </a:cxn>
                <a:cxn ang="0">
                  <a:pos x="428" y="973"/>
                </a:cxn>
                <a:cxn ang="0">
                  <a:pos x="465" y="982"/>
                </a:cxn>
                <a:cxn ang="0">
                  <a:pos x="529" y="987"/>
                </a:cxn>
                <a:cxn ang="0">
                  <a:pos x="656" y="988"/>
                </a:cxn>
                <a:cxn ang="0">
                  <a:pos x="608" y="1057"/>
                </a:cxn>
                <a:cxn ang="0">
                  <a:pos x="496" y="1054"/>
                </a:cxn>
                <a:cxn ang="0">
                  <a:pos x="382" y="1053"/>
                </a:cxn>
                <a:cxn ang="0">
                  <a:pos x="281" y="1053"/>
                </a:cxn>
                <a:cxn ang="0">
                  <a:pos x="168" y="1054"/>
                </a:cxn>
                <a:cxn ang="0">
                  <a:pos x="58" y="1057"/>
                </a:cxn>
                <a:cxn ang="0">
                  <a:pos x="11" y="988"/>
                </a:cxn>
                <a:cxn ang="0">
                  <a:pos x="136" y="987"/>
                </a:cxn>
                <a:cxn ang="0">
                  <a:pos x="201" y="982"/>
                </a:cxn>
                <a:cxn ang="0">
                  <a:pos x="239" y="973"/>
                </a:cxn>
                <a:cxn ang="0">
                  <a:pos x="255" y="957"/>
                </a:cxn>
                <a:cxn ang="0">
                  <a:pos x="259" y="935"/>
                </a:cxn>
                <a:cxn ang="0">
                  <a:pos x="259" y="127"/>
                </a:cxn>
                <a:cxn ang="0">
                  <a:pos x="179" y="150"/>
                </a:cxn>
                <a:cxn ang="0">
                  <a:pos x="103" y="163"/>
                </a:cxn>
                <a:cxn ang="0">
                  <a:pos x="45" y="167"/>
                </a:cxn>
                <a:cxn ang="0">
                  <a:pos x="0" y="168"/>
                </a:cxn>
                <a:cxn ang="0">
                  <a:pos x="26" y="102"/>
                </a:cxn>
                <a:cxn ang="0">
                  <a:pos x="59" y="101"/>
                </a:cxn>
                <a:cxn ang="0">
                  <a:pos x="120" y="95"/>
                </a:cxn>
                <a:cxn ang="0">
                  <a:pos x="193" y="80"/>
                </a:cxn>
                <a:cxn ang="0">
                  <a:pos x="273" y="49"/>
                </a:cxn>
                <a:cxn ang="0">
                  <a:pos x="346" y="0"/>
                </a:cxn>
              </a:cxnLst>
              <a:rect l="0" t="0" r="r" b="b"/>
              <a:pathLst>
                <a:path w="656" h="1058">
                  <a:moveTo>
                    <a:pt x="346" y="0"/>
                  </a:moveTo>
                  <a:lnTo>
                    <a:pt x="370" y="0"/>
                  </a:lnTo>
                  <a:lnTo>
                    <a:pt x="387" y="1"/>
                  </a:lnTo>
                  <a:lnTo>
                    <a:pt x="398" y="5"/>
                  </a:lnTo>
                  <a:lnTo>
                    <a:pt x="403" y="13"/>
                  </a:lnTo>
                  <a:lnTo>
                    <a:pt x="406" y="26"/>
                  </a:lnTo>
                  <a:lnTo>
                    <a:pt x="407" y="45"/>
                  </a:lnTo>
                  <a:lnTo>
                    <a:pt x="407" y="45"/>
                  </a:lnTo>
                  <a:lnTo>
                    <a:pt x="407" y="922"/>
                  </a:lnTo>
                  <a:lnTo>
                    <a:pt x="407" y="935"/>
                  </a:lnTo>
                  <a:lnTo>
                    <a:pt x="409" y="948"/>
                  </a:lnTo>
                  <a:lnTo>
                    <a:pt x="411" y="957"/>
                  </a:lnTo>
                  <a:lnTo>
                    <a:pt x="418" y="966"/>
                  </a:lnTo>
                  <a:lnTo>
                    <a:pt x="428" y="973"/>
                  </a:lnTo>
                  <a:lnTo>
                    <a:pt x="443" y="978"/>
                  </a:lnTo>
                  <a:lnTo>
                    <a:pt x="465" y="982"/>
                  </a:lnTo>
                  <a:lnTo>
                    <a:pt x="493" y="985"/>
                  </a:lnTo>
                  <a:lnTo>
                    <a:pt x="529" y="987"/>
                  </a:lnTo>
                  <a:lnTo>
                    <a:pt x="575" y="988"/>
                  </a:lnTo>
                  <a:lnTo>
                    <a:pt x="656" y="988"/>
                  </a:lnTo>
                  <a:lnTo>
                    <a:pt x="656" y="1058"/>
                  </a:lnTo>
                  <a:lnTo>
                    <a:pt x="608" y="1057"/>
                  </a:lnTo>
                  <a:lnTo>
                    <a:pt x="552" y="1056"/>
                  </a:lnTo>
                  <a:lnTo>
                    <a:pt x="496" y="1054"/>
                  </a:lnTo>
                  <a:lnTo>
                    <a:pt x="438" y="1054"/>
                  </a:lnTo>
                  <a:lnTo>
                    <a:pt x="382" y="1053"/>
                  </a:lnTo>
                  <a:lnTo>
                    <a:pt x="330" y="1053"/>
                  </a:lnTo>
                  <a:lnTo>
                    <a:pt x="281" y="1053"/>
                  </a:lnTo>
                  <a:lnTo>
                    <a:pt x="226" y="1054"/>
                  </a:lnTo>
                  <a:lnTo>
                    <a:pt x="168" y="1054"/>
                  </a:lnTo>
                  <a:lnTo>
                    <a:pt x="111" y="1056"/>
                  </a:lnTo>
                  <a:lnTo>
                    <a:pt x="58" y="1057"/>
                  </a:lnTo>
                  <a:lnTo>
                    <a:pt x="11" y="1058"/>
                  </a:lnTo>
                  <a:lnTo>
                    <a:pt x="11" y="988"/>
                  </a:lnTo>
                  <a:lnTo>
                    <a:pt x="91" y="988"/>
                  </a:lnTo>
                  <a:lnTo>
                    <a:pt x="136" y="987"/>
                  </a:lnTo>
                  <a:lnTo>
                    <a:pt x="174" y="985"/>
                  </a:lnTo>
                  <a:lnTo>
                    <a:pt x="201" y="982"/>
                  </a:lnTo>
                  <a:lnTo>
                    <a:pt x="223" y="978"/>
                  </a:lnTo>
                  <a:lnTo>
                    <a:pt x="239" y="973"/>
                  </a:lnTo>
                  <a:lnTo>
                    <a:pt x="248" y="966"/>
                  </a:lnTo>
                  <a:lnTo>
                    <a:pt x="255" y="957"/>
                  </a:lnTo>
                  <a:lnTo>
                    <a:pt x="258" y="948"/>
                  </a:lnTo>
                  <a:lnTo>
                    <a:pt x="259" y="935"/>
                  </a:lnTo>
                  <a:lnTo>
                    <a:pt x="259" y="922"/>
                  </a:lnTo>
                  <a:lnTo>
                    <a:pt x="259" y="127"/>
                  </a:lnTo>
                  <a:lnTo>
                    <a:pt x="219" y="141"/>
                  </a:lnTo>
                  <a:lnTo>
                    <a:pt x="179" y="150"/>
                  </a:lnTo>
                  <a:lnTo>
                    <a:pt x="140" y="159"/>
                  </a:lnTo>
                  <a:lnTo>
                    <a:pt x="103" y="163"/>
                  </a:lnTo>
                  <a:lnTo>
                    <a:pt x="71" y="165"/>
                  </a:lnTo>
                  <a:lnTo>
                    <a:pt x="45" y="167"/>
                  </a:lnTo>
                  <a:lnTo>
                    <a:pt x="26" y="168"/>
                  </a:lnTo>
                  <a:lnTo>
                    <a:pt x="0" y="168"/>
                  </a:lnTo>
                  <a:lnTo>
                    <a:pt x="0" y="102"/>
                  </a:lnTo>
                  <a:lnTo>
                    <a:pt x="26" y="102"/>
                  </a:lnTo>
                  <a:lnTo>
                    <a:pt x="38" y="102"/>
                  </a:lnTo>
                  <a:lnTo>
                    <a:pt x="59" y="101"/>
                  </a:lnTo>
                  <a:lnTo>
                    <a:pt x="87" y="99"/>
                  </a:lnTo>
                  <a:lnTo>
                    <a:pt x="120" y="95"/>
                  </a:lnTo>
                  <a:lnTo>
                    <a:pt x="156" y="88"/>
                  </a:lnTo>
                  <a:lnTo>
                    <a:pt x="193" y="80"/>
                  </a:lnTo>
                  <a:lnTo>
                    <a:pt x="233" y="66"/>
                  </a:lnTo>
                  <a:lnTo>
                    <a:pt x="273" y="49"/>
                  </a:lnTo>
                  <a:lnTo>
                    <a:pt x="311" y="27"/>
                  </a:lnTo>
                  <a:lnTo>
                    <a:pt x="3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5" name="Freeform 9"/>
            <p:cNvSpPr>
              <a:spLocks noEditPoints="1"/>
            </p:cNvSpPr>
            <p:nvPr/>
          </p:nvSpPr>
          <p:spPr bwMode="auto">
            <a:xfrm>
              <a:off x="2495" y="4622"/>
              <a:ext cx="348" cy="769"/>
            </a:xfrm>
            <a:custGeom>
              <a:avLst/>
              <a:gdLst/>
              <a:ahLst/>
              <a:cxnLst>
                <a:cxn ang="0">
                  <a:pos x="420" y="524"/>
                </a:cxn>
                <a:cxn ang="0">
                  <a:pos x="514" y="595"/>
                </a:cxn>
                <a:cxn ang="0">
                  <a:pos x="549" y="703"/>
                </a:cxn>
                <a:cxn ang="0">
                  <a:pos x="539" y="775"/>
                </a:cxn>
                <a:cxn ang="0">
                  <a:pos x="520" y="826"/>
                </a:cxn>
                <a:cxn ang="0">
                  <a:pos x="487" y="911"/>
                </a:cxn>
                <a:cxn ang="0">
                  <a:pos x="452" y="1001"/>
                </a:cxn>
                <a:cxn ang="0">
                  <a:pos x="427" y="1065"/>
                </a:cxn>
                <a:cxn ang="0">
                  <a:pos x="325" y="1322"/>
                </a:cxn>
                <a:cxn ang="0">
                  <a:pos x="317" y="1419"/>
                </a:cxn>
                <a:cxn ang="0">
                  <a:pos x="336" y="1467"/>
                </a:cxn>
                <a:cxn ang="0">
                  <a:pos x="402" y="1473"/>
                </a:cxn>
                <a:cxn ang="0">
                  <a:pos x="494" y="1420"/>
                </a:cxn>
                <a:cxn ang="0">
                  <a:pos x="575" y="1305"/>
                </a:cxn>
                <a:cxn ang="0">
                  <a:pos x="619" y="1186"/>
                </a:cxn>
                <a:cxn ang="0">
                  <a:pos x="636" y="1166"/>
                </a:cxn>
                <a:cxn ang="0">
                  <a:pos x="666" y="1162"/>
                </a:cxn>
                <a:cxn ang="0">
                  <a:pos x="689" y="1170"/>
                </a:cxn>
                <a:cxn ang="0">
                  <a:pos x="695" y="1200"/>
                </a:cxn>
                <a:cxn ang="0">
                  <a:pos x="677" y="1258"/>
                </a:cxn>
                <a:cxn ang="0">
                  <a:pos x="636" y="1345"/>
                </a:cxn>
                <a:cxn ang="0">
                  <a:pos x="571" y="1437"/>
                </a:cxn>
                <a:cxn ang="0">
                  <a:pos x="481" y="1508"/>
                </a:cxn>
                <a:cxn ang="0">
                  <a:pos x="366" y="1538"/>
                </a:cxn>
                <a:cxn ang="0">
                  <a:pos x="253" y="1511"/>
                </a:cxn>
                <a:cxn ang="0">
                  <a:pos x="176" y="1442"/>
                </a:cxn>
                <a:cxn ang="0">
                  <a:pos x="147" y="1344"/>
                </a:cxn>
                <a:cxn ang="0">
                  <a:pos x="167" y="1247"/>
                </a:cxn>
                <a:cxn ang="0">
                  <a:pos x="326" y="841"/>
                </a:cxn>
                <a:cxn ang="0">
                  <a:pos x="361" y="754"/>
                </a:cxn>
                <a:cxn ang="0">
                  <a:pos x="378" y="697"/>
                </a:cxn>
                <a:cxn ang="0">
                  <a:pos x="382" y="651"/>
                </a:cxn>
                <a:cxn ang="0">
                  <a:pos x="366" y="588"/>
                </a:cxn>
                <a:cxn ang="0">
                  <a:pos x="325" y="570"/>
                </a:cxn>
                <a:cxn ang="0">
                  <a:pos x="246" y="593"/>
                </a:cxn>
                <a:cxn ang="0">
                  <a:pos x="169" y="665"/>
                </a:cxn>
                <a:cxn ang="0">
                  <a:pos x="101" y="794"/>
                </a:cxn>
                <a:cxn ang="0">
                  <a:pos x="73" y="874"/>
                </a:cxn>
                <a:cxn ang="0">
                  <a:pos x="40" y="886"/>
                </a:cxn>
                <a:cxn ang="0">
                  <a:pos x="17" y="882"/>
                </a:cxn>
                <a:cxn ang="0">
                  <a:pos x="0" y="855"/>
                </a:cxn>
                <a:cxn ang="0">
                  <a:pos x="11" y="810"/>
                </a:cxn>
                <a:cxn ang="0">
                  <a:pos x="46" y="730"/>
                </a:cxn>
                <a:cxn ang="0">
                  <a:pos x="104" y="639"/>
                </a:cxn>
                <a:cxn ang="0">
                  <a:pos x="187" y="559"/>
                </a:cxn>
                <a:cxn ang="0">
                  <a:pos x="295" y="513"/>
                </a:cxn>
                <a:cxn ang="0">
                  <a:pos x="636" y="86"/>
                </a:cxn>
                <a:cxn ang="0">
                  <a:pos x="545" y="0"/>
                </a:cxn>
                <a:cxn ang="0">
                  <a:pos x="603" y="18"/>
                </a:cxn>
                <a:cxn ang="0">
                  <a:pos x="630" y="59"/>
                </a:cxn>
                <a:cxn ang="0">
                  <a:pos x="632" y="112"/>
                </a:cxn>
                <a:cxn ang="0">
                  <a:pos x="586" y="183"/>
                </a:cxn>
                <a:cxn ang="0">
                  <a:pos x="509" y="215"/>
                </a:cxn>
                <a:cxn ang="0">
                  <a:pos x="447" y="191"/>
                </a:cxn>
                <a:cxn ang="0">
                  <a:pos x="419" y="140"/>
                </a:cxn>
                <a:cxn ang="0">
                  <a:pos x="431" y="70"/>
                </a:cxn>
                <a:cxn ang="0">
                  <a:pos x="492" y="13"/>
                </a:cxn>
              </a:cxnLst>
              <a:rect l="0" t="0" r="r" b="b"/>
              <a:pathLst>
                <a:path w="697" h="1538">
                  <a:moveTo>
                    <a:pt x="336" y="509"/>
                  </a:moveTo>
                  <a:lnTo>
                    <a:pt x="380" y="513"/>
                  </a:lnTo>
                  <a:lnTo>
                    <a:pt x="420" y="524"/>
                  </a:lnTo>
                  <a:lnTo>
                    <a:pt x="456" y="542"/>
                  </a:lnTo>
                  <a:lnTo>
                    <a:pt x="488" y="566"/>
                  </a:lnTo>
                  <a:lnTo>
                    <a:pt x="514" y="595"/>
                  </a:lnTo>
                  <a:lnTo>
                    <a:pt x="534" y="628"/>
                  </a:lnTo>
                  <a:lnTo>
                    <a:pt x="545" y="664"/>
                  </a:lnTo>
                  <a:lnTo>
                    <a:pt x="549" y="703"/>
                  </a:lnTo>
                  <a:lnTo>
                    <a:pt x="548" y="726"/>
                  </a:lnTo>
                  <a:lnTo>
                    <a:pt x="545" y="751"/>
                  </a:lnTo>
                  <a:lnTo>
                    <a:pt x="539" y="775"/>
                  </a:lnTo>
                  <a:lnTo>
                    <a:pt x="535" y="786"/>
                  </a:lnTo>
                  <a:lnTo>
                    <a:pt x="528" y="802"/>
                  </a:lnTo>
                  <a:lnTo>
                    <a:pt x="520" y="826"/>
                  </a:lnTo>
                  <a:lnTo>
                    <a:pt x="510" y="852"/>
                  </a:lnTo>
                  <a:lnTo>
                    <a:pt x="499" y="881"/>
                  </a:lnTo>
                  <a:lnTo>
                    <a:pt x="487" y="911"/>
                  </a:lnTo>
                  <a:lnTo>
                    <a:pt x="476" y="943"/>
                  </a:lnTo>
                  <a:lnTo>
                    <a:pt x="463" y="974"/>
                  </a:lnTo>
                  <a:lnTo>
                    <a:pt x="452" y="1001"/>
                  </a:lnTo>
                  <a:lnTo>
                    <a:pt x="442" y="1027"/>
                  </a:lnTo>
                  <a:lnTo>
                    <a:pt x="433" y="1048"/>
                  </a:lnTo>
                  <a:lnTo>
                    <a:pt x="427" y="1065"/>
                  </a:lnTo>
                  <a:lnTo>
                    <a:pt x="351" y="1247"/>
                  </a:lnTo>
                  <a:lnTo>
                    <a:pt x="336" y="1285"/>
                  </a:lnTo>
                  <a:lnTo>
                    <a:pt x="325" y="1322"/>
                  </a:lnTo>
                  <a:lnTo>
                    <a:pt x="318" y="1358"/>
                  </a:lnTo>
                  <a:lnTo>
                    <a:pt x="315" y="1395"/>
                  </a:lnTo>
                  <a:lnTo>
                    <a:pt x="317" y="1419"/>
                  </a:lnTo>
                  <a:lnTo>
                    <a:pt x="319" y="1439"/>
                  </a:lnTo>
                  <a:lnTo>
                    <a:pt x="326" y="1455"/>
                  </a:lnTo>
                  <a:lnTo>
                    <a:pt x="336" y="1467"/>
                  </a:lnTo>
                  <a:lnTo>
                    <a:pt x="351" y="1474"/>
                  </a:lnTo>
                  <a:lnTo>
                    <a:pt x="371" y="1477"/>
                  </a:lnTo>
                  <a:lnTo>
                    <a:pt x="402" y="1473"/>
                  </a:lnTo>
                  <a:lnTo>
                    <a:pt x="433" y="1463"/>
                  </a:lnTo>
                  <a:lnTo>
                    <a:pt x="465" y="1445"/>
                  </a:lnTo>
                  <a:lnTo>
                    <a:pt x="494" y="1420"/>
                  </a:lnTo>
                  <a:lnTo>
                    <a:pt x="523" y="1388"/>
                  </a:lnTo>
                  <a:lnTo>
                    <a:pt x="550" y="1351"/>
                  </a:lnTo>
                  <a:lnTo>
                    <a:pt x="575" y="1305"/>
                  </a:lnTo>
                  <a:lnTo>
                    <a:pt x="597" y="1254"/>
                  </a:lnTo>
                  <a:lnTo>
                    <a:pt x="615" y="1196"/>
                  </a:lnTo>
                  <a:lnTo>
                    <a:pt x="619" y="1186"/>
                  </a:lnTo>
                  <a:lnTo>
                    <a:pt x="624" y="1178"/>
                  </a:lnTo>
                  <a:lnTo>
                    <a:pt x="629" y="1171"/>
                  </a:lnTo>
                  <a:lnTo>
                    <a:pt x="636" y="1166"/>
                  </a:lnTo>
                  <a:lnTo>
                    <a:pt x="647" y="1162"/>
                  </a:lnTo>
                  <a:lnTo>
                    <a:pt x="661" y="1162"/>
                  </a:lnTo>
                  <a:lnTo>
                    <a:pt x="666" y="1162"/>
                  </a:lnTo>
                  <a:lnTo>
                    <a:pt x="673" y="1162"/>
                  </a:lnTo>
                  <a:lnTo>
                    <a:pt x="682" y="1164"/>
                  </a:lnTo>
                  <a:lnTo>
                    <a:pt x="689" y="1170"/>
                  </a:lnTo>
                  <a:lnTo>
                    <a:pt x="694" y="1178"/>
                  </a:lnTo>
                  <a:lnTo>
                    <a:pt x="697" y="1192"/>
                  </a:lnTo>
                  <a:lnTo>
                    <a:pt x="695" y="1200"/>
                  </a:lnTo>
                  <a:lnTo>
                    <a:pt x="693" y="1215"/>
                  </a:lnTo>
                  <a:lnTo>
                    <a:pt x="686" y="1235"/>
                  </a:lnTo>
                  <a:lnTo>
                    <a:pt x="677" y="1258"/>
                  </a:lnTo>
                  <a:lnTo>
                    <a:pt x="666" y="1285"/>
                  </a:lnTo>
                  <a:lnTo>
                    <a:pt x="653" y="1315"/>
                  </a:lnTo>
                  <a:lnTo>
                    <a:pt x="636" y="1345"/>
                  </a:lnTo>
                  <a:lnTo>
                    <a:pt x="618" y="1376"/>
                  </a:lnTo>
                  <a:lnTo>
                    <a:pt x="596" y="1406"/>
                  </a:lnTo>
                  <a:lnTo>
                    <a:pt x="571" y="1437"/>
                  </a:lnTo>
                  <a:lnTo>
                    <a:pt x="545" y="1463"/>
                  </a:lnTo>
                  <a:lnTo>
                    <a:pt x="514" y="1488"/>
                  </a:lnTo>
                  <a:lnTo>
                    <a:pt x="481" y="1508"/>
                  </a:lnTo>
                  <a:lnTo>
                    <a:pt x="447" y="1524"/>
                  </a:lnTo>
                  <a:lnTo>
                    <a:pt x="408" y="1533"/>
                  </a:lnTo>
                  <a:lnTo>
                    <a:pt x="366" y="1538"/>
                  </a:lnTo>
                  <a:lnTo>
                    <a:pt x="325" y="1535"/>
                  </a:lnTo>
                  <a:lnTo>
                    <a:pt x="288" y="1525"/>
                  </a:lnTo>
                  <a:lnTo>
                    <a:pt x="253" y="1511"/>
                  </a:lnTo>
                  <a:lnTo>
                    <a:pt x="223" y="1492"/>
                  </a:lnTo>
                  <a:lnTo>
                    <a:pt x="196" y="1468"/>
                  </a:lnTo>
                  <a:lnTo>
                    <a:pt x="176" y="1442"/>
                  </a:lnTo>
                  <a:lnTo>
                    <a:pt x="161" y="1412"/>
                  </a:lnTo>
                  <a:lnTo>
                    <a:pt x="151" y="1379"/>
                  </a:lnTo>
                  <a:lnTo>
                    <a:pt x="147" y="1344"/>
                  </a:lnTo>
                  <a:lnTo>
                    <a:pt x="151" y="1309"/>
                  </a:lnTo>
                  <a:lnTo>
                    <a:pt x="158" y="1278"/>
                  </a:lnTo>
                  <a:lnTo>
                    <a:pt x="167" y="1247"/>
                  </a:lnTo>
                  <a:lnTo>
                    <a:pt x="167" y="1247"/>
                  </a:lnTo>
                  <a:lnTo>
                    <a:pt x="310" y="881"/>
                  </a:lnTo>
                  <a:lnTo>
                    <a:pt x="326" y="841"/>
                  </a:lnTo>
                  <a:lnTo>
                    <a:pt x="342" y="808"/>
                  </a:lnTo>
                  <a:lnTo>
                    <a:pt x="353" y="779"/>
                  </a:lnTo>
                  <a:lnTo>
                    <a:pt x="361" y="754"/>
                  </a:lnTo>
                  <a:lnTo>
                    <a:pt x="369" y="732"/>
                  </a:lnTo>
                  <a:lnTo>
                    <a:pt x="373" y="714"/>
                  </a:lnTo>
                  <a:lnTo>
                    <a:pt x="378" y="697"/>
                  </a:lnTo>
                  <a:lnTo>
                    <a:pt x="380" y="682"/>
                  </a:lnTo>
                  <a:lnTo>
                    <a:pt x="382" y="667"/>
                  </a:lnTo>
                  <a:lnTo>
                    <a:pt x="382" y="651"/>
                  </a:lnTo>
                  <a:lnTo>
                    <a:pt x="380" y="624"/>
                  </a:lnTo>
                  <a:lnTo>
                    <a:pt x="375" y="603"/>
                  </a:lnTo>
                  <a:lnTo>
                    <a:pt x="366" y="588"/>
                  </a:lnTo>
                  <a:lnTo>
                    <a:pt x="355" y="578"/>
                  </a:lnTo>
                  <a:lnTo>
                    <a:pt x="342" y="571"/>
                  </a:lnTo>
                  <a:lnTo>
                    <a:pt x="325" y="570"/>
                  </a:lnTo>
                  <a:lnTo>
                    <a:pt x="299" y="573"/>
                  </a:lnTo>
                  <a:lnTo>
                    <a:pt x="272" y="580"/>
                  </a:lnTo>
                  <a:lnTo>
                    <a:pt x="246" y="593"/>
                  </a:lnTo>
                  <a:lnTo>
                    <a:pt x="220" y="611"/>
                  </a:lnTo>
                  <a:lnTo>
                    <a:pt x="194" y="636"/>
                  </a:lnTo>
                  <a:lnTo>
                    <a:pt x="169" y="665"/>
                  </a:lnTo>
                  <a:lnTo>
                    <a:pt x="144" y="703"/>
                  </a:lnTo>
                  <a:lnTo>
                    <a:pt x="122" y="745"/>
                  </a:lnTo>
                  <a:lnTo>
                    <a:pt x="101" y="794"/>
                  </a:lnTo>
                  <a:lnTo>
                    <a:pt x="82" y="851"/>
                  </a:lnTo>
                  <a:lnTo>
                    <a:pt x="78" y="864"/>
                  </a:lnTo>
                  <a:lnTo>
                    <a:pt x="73" y="874"/>
                  </a:lnTo>
                  <a:lnTo>
                    <a:pt x="67" y="881"/>
                  </a:lnTo>
                  <a:lnTo>
                    <a:pt x="55" y="885"/>
                  </a:lnTo>
                  <a:lnTo>
                    <a:pt x="40" y="886"/>
                  </a:lnTo>
                  <a:lnTo>
                    <a:pt x="33" y="885"/>
                  </a:lnTo>
                  <a:lnTo>
                    <a:pt x="25" y="885"/>
                  </a:lnTo>
                  <a:lnTo>
                    <a:pt x="17" y="882"/>
                  </a:lnTo>
                  <a:lnTo>
                    <a:pt x="8" y="877"/>
                  </a:lnTo>
                  <a:lnTo>
                    <a:pt x="2" y="869"/>
                  </a:lnTo>
                  <a:lnTo>
                    <a:pt x="0" y="855"/>
                  </a:lnTo>
                  <a:lnTo>
                    <a:pt x="2" y="845"/>
                  </a:lnTo>
                  <a:lnTo>
                    <a:pt x="4" y="830"/>
                  </a:lnTo>
                  <a:lnTo>
                    <a:pt x="11" y="810"/>
                  </a:lnTo>
                  <a:lnTo>
                    <a:pt x="20" y="786"/>
                  </a:lnTo>
                  <a:lnTo>
                    <a:pt x="32" y="759"/>
                  </a:lnTo>
                  <a:lnTo>
                    <a:pt x="46" y="730"/>
                  </a:lnTo>
                  <a:lnTo>
                    <a:pt x="62" y="700"/>
                  </a:lnTo>
                  <a:lnTo>
                    <a:pt x="82" y="669"/>
                  </a:lnTo>
                  <a:lnTo>
                    <a:pt x="104" y="639"/>
                  </a:lnTo>
                  <a:lnTo>
                    <a:pt x="129" y="610"/>
                  </a:lnTo>
                  <a:lnTo>
                    <a:pt x="156" y="582"/>
                  </a:lnTo>
                  <a:lnTo>
                    <a:pt x="187" y="559"/>
                  </a:lnTo>
                  <a:lnTo>
                    <a:pt x="220" y="538"/>
                  </a:lnTo>
                  <a:lnTo>
                    <a:pt x="256" y="523"/>
                  </a:lnTo>
                  <a:lnTo>
                    <a:pt x="295" y="513"/>
                  </a:lnTo>
                  <a:lnTo>
                    <a:pt x="336" y="509"/>
                  </a:lnTo>
                  <a:close/>
                  <a:moveTo>
                    <a:pt x="636" y="86"/>
                  </a:moveTo>
                  <a:lnTo>
                    <a:pt x="636" y="86"/>
                  </a:lnTo>
                  <a:lnTo>
                    <a:pt x="636" y="86"/>
                  </a:lnTo>
                  <a:lnTo>
                    <a:pt x="636" y="86"/>
                  </a:lnTo>
                  <a:close/>
                  <a:moveTo>
                    <a:pt x="545" y="0"/>
                  </a:moveTo>
                  <a:lnTo>
                    <a:pt x="567" y="2"/>
                  </a:lnTo>
                  <a:lnTo>
                    <a:pt x="586" y="9"/>
                  </a:lnTo>
                  <a:lnTo>
                    <a:pt x="603" y="18"/>
                  </a:lnTo>
                  <a:lnTo>
                    <a:pt x="615" y="29"/>
                  </a:lnTo>
                  <a:lnTo>
                    <a:pt x="625" y="43"/>
                  </a:lnTo>
                  <a:lnTo>
                    <a:pt x="630" y="59"/>
                  </a:lnTo>
                  <a:lnTo>
                    <a:pt x="635" y="72"/>
                  </a:lnTo>
                  <a:lnTo>
                    <a:pt x="636" y="86"/>
                  </a:lnTo>
                  <a:lnTo>
                    <a:pt x="632" y="112"/>
                  </a:lnTo>
                  <a:lnTo>
                    <a:pt x="622" y="139"/>
                  </a:lnTo>
                  <a:lnTo>
                    <a:pt x="607" y="162"/>
                  </a:lnTo>
                  <a:lnTo>
                    <a:pt x="586" y="183"/>
                  </a:lnTo>
                  <a:lnTo>
                    <a:pt x="563" y="200"/>
                  </a:lnTo>
                  <a:lnTo>
                    <a:pt x="536" y="211"/>
                  </a:lnTo>
                  <a:lnTo>
                    <a:pt x="509" y="215"/>
                  </a:lnTo>
                  <a:lnTo>
                    <a:pt x="484" y="211"/>
                  </a:lnTo>
                  <a:lnTo>
                    <a:pt x="463" y="204"/>
                  </a:lnTo>
                  <a:lnTo>
                    <a:pt x="447" y="191"/>
                  </a:lnTo>
                  <a:lnTo>
                    <a:pt x="434" y="176"/>
                  </a:lnTo>
                  <a:lnTo>
                    <a:pt x="425" y="158"/>
                  </a:lnTo>
                  <a:lnTo>
                    <a:pt x="419" y="140"/>
                  </a:lnTo>
                  <a:lnTo>
                    <a:pt x="418" y="122"/>
                  </a:lnTo>
                  <a:lnTo>
                    <a:pt x="420" y="94"/>
                  </a:lnTo>
                  <a:lnTo>
                    <a:pt x="431" y="70"/>
                  </a:lnTo>
                  <a:lnTo>
                    <a:pt x="448" y="46"/>
                  </a:lnTo>
                  <a:lnTo>
                    <a:pt x="469" y="27"/>
                  </a:lnTo>
                  <a:lnTo>
                    <a:pt x="492" y="13"/>
                  </a:lnTo>
                  <a:lnTo>
                    <a:pt x="519" y="3"/>
                  </a:lnTo>
                  <a:lnTo>
                    <a:pt x="5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6" name="Freeform 10"/>
            <p:cNvSpPr>
              <a:spLocks/>
            </p:cNvSpPr>
            <p:nvPr/>
          </p:nvSpPr>
          <p:spPr bwMode="auto">
            <a:xfrm>
              <a:off x="3018" y="5248"/>
              <a:ext cx="147" cy="354"/>
            </a:xfrm>
            <a:custGeom>
              <a:avLst/>
              <a:gdLst/>
              <a:ahLst/>
              <a:cxnLst>
                <a:cxn ang="0">
                  <a:pos x="131" y="0"/>
                </a:cxn>
                <a:cxn ang="0">
                  <a:pos x="161" y="3"/>
                </a:cxn>
                <a:cxn ang="0">
                  <a:pos x="189" y="12"/>
                </a:cxn>
                <a:cxn ang="0">
                  <a:pos x="214" y="26"/>
                </a:cxn>
                <a:cxn ang="0">
                  <a:pos x="234" y="47"/>
                </a:cxn>
                <a:cxn ang="0">
                  <a:pos x="252" y="70"/>
                </a:cxn>
                <a:cxn ang="0">
                  <a:pos x="268" y="99"/>
                </a:cxn>
                <a:cxn ang="0">
                  <a:pos x="279" y="132"/>
                </a:cxn>
                <a:cxn ang="0">
                  <a:pos x="287" y="168"/>
                </a:cxn>
                <a:cxn ang="0">
                  <a:pos x="293" y="207"/>
                </a:cxn>
                <a:cxn ang="0">
                  <a:pos x="294" y="249"/>
                </a:cxn>
                <a:cxn ang="0">
                  <a:pos x="291" y="307"/>
                </a:cxn>
                <a:cxn ang="0">
                  <a:pos x="283" y="361"/>
                </a:cxn>
                <a:cxn ang="0">
                  <a:pos x="270" y="412"/>
                </a:cxn>
                <a:cxn ang="0">
                  <a:pos x="254" y="460"/>
                </a:cxn>
                <a:cxn ang="0">
                  <a:pos x="234" y="504"/>
                </a:cxn>
                <a:cxn ang="0">
                  <a:pos x="214" y="544"/>
                </a:cxn>
                <a:cxn ang="0">
                  <a:pos x="192" y="582"/>
                </a:cxn>
                <a:cxn ang="0">
                  <a:pos x="168" y="613"/>
                </a:cxn>
                <a:cxn ang="0">
                  <a:pos x="146" y="641"/>
                </a:cxn>
                <a:cxn ang="0">
                  <a:pos x="124" y="665"/>
                </a:cxn>
                <a:cxn ang="0">
                  <a:pos x="105" y="683"/>
                </a:cxn>
                <a:cxn ang="0">
                  <a:pos x="88" y="696"/>
                </a:cxn>
                <a:cxn ang="0">
                  <a:pos x="74" y="705"/>
                </a:cxn>
                <a:cxn ang="0">
                  <a:pos x="64" y="707"/>
                </a:cxn>
                <a:cxn ang="0">
                  <a:pos x="51" y="702"/>
                </a:cxn>
                <a:cxn ang="0">
                  <a:pos x="40" y="691"/>
                </a:cxn>
                <a:cxn ang="0">
                  <a:pos x="34" y="677"/>
                </a:cxn>
                <a:cxn ang="0">
                  <a:pos x="35" y="665"/>
                </a:cxn>
                <a:cxn ang="0">
                  <a:pos x="41" y="655"/>
                </a:cxn>
                <a:cxn ang="0">
                  <a:pos x="49" y="645"/>
                </a:cxn>
                <a:cxn ang="0">
                  <a:pos x="98" y="597"/>
                </a:cxn>
                <a:cxn ang="0">
                  <a:pos x="136" y="549"/>
                </a:cxn>
                <a:cxn ang="0">
                  <a:pos x="165" y="500"/>
                </a:cxn>
                <a:cxn ang="0">
                  <a:pos x="189" y="453"/>
                </a:cxn>
                <a:cxn ang="0">
                  <a:pos x="205" y="406"/>
                </a:cxn>
                <a:cxn ang="0">
                  <a:pos x="217" y="361"/>
                </a:cxn>
                <a:cxn ang="0">
                  <a:pos x="223" y="315"/>
                </a:cxn>
                <a:cxn ang="0">
                  <a:pos x="228" y="272"/>
                </a:cxn>
                <a:cxn ang="0">
                  <a:pos x="228" y="228"/>
                </a:cxn>
                <a:cxn ang="0">
                  <a:pos x="228" y="228"/>
                </a:cxn>
                <a:cxn ang="0">
                  <a:pos x="225" y="231"/>
                </a:cxn>
                <a:cxn ang="0">
                  <a:pos x="219" y="236"/>
                </a:cxn>
                <a:cxn ang="0">
                  <a:pos x="208" y="243"/>
                </a:cxn>
                <a:cxn ang="0">
                  <a:pos x="194" y="250"/>
                </a:cxn>
                <a:cxn ang="0">
                  <a:pos x="176" y="257"/>
                </a:cxn>
                <a:cxn ang="0">
                  <a:pos x="157" y="262"/>
                </a:cxn>
                <a:cxn ang="0">
                  <a:pos x="136" y="264"/>
                </a:cxn>
                <a:cxn ang="0">
                  <a:pos x="103" y="261"/>
                </a:cxn>
                <a:cxn ang="0">
                  <a:pos x="74" y="250"/>
                </a:cxn>
                <a:cxn ang="0">
                  <a:pos x="48" y="235"/>
                </a:cxn>
                <a:cxn ang="0">
                  <a:pos x="27" y="214"/>
                </a:cxn>
                <a:cxn ang="0">
                  <a:pos x="12" y="189"/>
                </a:cxn>
                <a:cxn ang="0">
                  <a:pos x="2" y="161"/>
                </a:cxn>
                <a:cxn ang="0">
                  <a:pos x="0" y="131"/>
                </a:cxn>
                <a:cxn ang="0">
                  <a:pos x="2" y="102"/>
                </a:cxn>
                <a:cxn ang="0">
                  <a:pos x="12" y="74"/>
                </a:cxn>
                <a:cxn ang="0">
                  <a:pos x="27" y="50"/>
                </a:cxn>
                <a:cxn ang="0">
                  <a:pos x="47" y="29"/>
                </a:cxn>
                <a:cxn ang="0">
                  <a:pos x="71" y="14"/>
                </a:cxn>
                <a:cxn ang="0">
                  <a:pos x="100" y="3"/>
                </a:cxn>
                <a:cxn ang="0">
                  <a:pos x="131" y="0"/>
                </a:cxn>
              </a:cxnLst>
              <a:rect l="0" t="0" r="r" b="b"/>
              <a:pathLst>
                <a:path w="294" h="707">
                  <a:moveTo>
                    <a:pt x="131" y="0"/>
                  </a:moveTo>
                  <a:lnTo>
                    <a:pt x="161" y="3"/>
                  </a:lnTo>
                  <a:lnTo>
                    <a:pt x="189" y="12"/>
                  </a:lnTo>
                  <a:lnTo>
                    <a:pt x="214" y="26"/>
                  </a:lnTo>
                  <a:lnTo>
                    <a:pt x="234" y="47"/>
                  </a:lnTo>
                  <a:lnTo>
                    <a:pt x="252" y="70"/>
                  </a:lnTo>
                  <a:lnTo>
                    <a:pt x="268" y="99"/>
                  </a:lnTo>
                  <a:lnTo>
                    <a:pt x="279" y="132"/>
                  </a:lnTo>
                  <a:lnTo>
                    <a:pt x="287" y="168"/>
                  </a:lnTo>
                  <a:lnTo>
                    <a:pt x="293" y="207"/>
                  </a:lnTo>
                  <a:lnTo>
                    <a:pt x="294" y="249"/>
                  </a:lnTo>
                  <a:lnTo>
                    <a:pt x="291" y="307"/>
                  </a:lnTo>
                  <a:lnTo>
                    <a:pt x="283" y="361"/>
                  </a:lnTo>
                  <a:lnTo>
                    <a:pt x="270" y="412"/>
                  </a:lnTo>
                  <a:lnTo>
                    <a:pt x="254" y="460"/>
                  </a:lnTo>
                  <a:lnTo>
                    <a:pt x="234" y="504"/>
                  </a:lnTo>
                  <a:lnTo>
                    <a:pt x="214" y="544"/>
                  </a:lnTo>
                  <a:lnTo>
                    <a:pt x="192" y="582"/>
                  </a:lnTo>
                  <a:lnTo>
                    <a:pt x="168" y="613"/>
                  </a:lnTo>
                  <a:lnTo>
                    <a:pt x="146" y="641"/>
                  </a:lnTo>
                  <a:lnTo>
                    <a:pt x="124" y="665"/>
                  </a:lnTo>
                  <a:lnTo>
                    <a:pt x="105" y="683"/>
                  </a:lnTo>
                  <a:lnTo>
                    <a:pt x="88" y="696"/>
                  </a:lnTo>
                  <a:lnTo>
                    <a:pt x="74" y="705"/>
                  </a:lnTo>
                  <a:lnTo>
                    <a:pt x="64" y="707"/>
                  </a:lnTo>
                  <a:lnTo>
                    <a:pt x="51" y="702"/>
                  </a:lnTo>
                  <a:lnTo>
                    <a:pt x="40" y="691"/>
                  </a:lnTo>
                  <a:lnTo>
                    <a:pt x="34" y="677"/>
                  </a:lnTo>
                  <a:lnTo>
                    <a:pt x="35" y="665"/>
                  </a:lnTo>
                  <a:lnTo>
                    <a:pt x="41" y="655"/>
                  </a:lnTo>
                  <a:lnTo>
                    <a:pt x="49" y="645"/>
                  </a:lnTo>
                  <a:lnTo>
                    <a:pt x="98" y="597"/>
                  </a:lnTo>
                  <a:lnTo>
                    <a:pt x="136" y="549"/>
                  </a:lnTo>
                  <a:lnTo>
                    <a:pt x="165" y="500"/>
                  </a:lnTo>
                  <a:lnTo>
                    <a:pt x="189" y="453"/>
                  </a:lnTo>
                  <a:lnTo>
                    <a:pt x="205" y="406"/>
                  </a:lnTo>
                  <a:lnTo>
                    <a:pt x="217" y="361"/>
                  </a:lnTo>
                  <a:lnTo>
                    <a:pt x="223" y="315"/>
                  </a:lnTo>
                  <a:lnTo>
                    <a:pt x="228" y="272"/>
                  </a:lnTo>
                  <a:lnTo>
                    <a:pt x="228" y="228"/>
                  </a:lnTo>
                  <a:lnTo>
                    <a:pt x="228" y="228"/>
                  </a:lnTo>
                  <a:lnTo>
                    <a:pt x="225" y="231"/>
                  </a:lnTo>
                  <a:lnTo>
                    <a:pt x="219" y="236"/>
                  </a:lnTo>
                  <a:lnTo>
                    <a:pt x="208" y="243"/>
                  </a:lnTo>
                  <a:lnTo>
                    <a:pt x="194" y="250"/>
                  </a:lnTo>
                  <a:lnTo>
                    <a:pt x="176" y="257"/>
                  </a:lnTo>
                  <a:lnTo>
                    <a:pt x="157" y="262"/>
                  </a:lnTo>
                  <a:lnTo>
                    <a:pt x="136" y="264"/>
                  </a:lnTo>
                  <a:lnTo>
                    <a:pt x="103" y="261"/>
                  </a:lnTo>
                  <a:lnTo>
                    <a:pt x="74" y="250"/>
                  </a:lnTo>
                  <a:lnTo>
                    <a:pt x="48" y="235"/>
                  </a:lnTo>
                  <a:lnTo>
                    <a:pt x="27" y="214"/>
                  </a:lnTo>
                  <a:lnTo>
                    <a:pt x="12" y="189"/>
                  </a:lnTo>
                  <a:lnTo>
                    <a:pt x="2" y="161"/>
                  </a:lnTo>
                  <a:lnTo>
                    <a:pt x="0" y="131"/>
                  </a:lnTo>
                  <a:lnTo>
                    <a:pt x="2" y="102"/>
                  </a:lnTo>
                  <a:lnTo>
                    <a:pt x="12" y="74"/>
                  </a:lnTo>
                  <a:lnTo>
                    <a:pt x="27" y="50"/>
                  </a:lnTo>
                  <a:lnTo>
                    <a:pt x="47" y="29"/>
                  </a:lnTo>
                  <a:lnTo>
                    <a:pt x="71" y="14"/>
                  </a:lnTo>
                  <a:lnTo>
                    <a:pt x="100" y="3"/>
                  </a:lnTo>
                  <a:lnTo>
                    <a:pt x="1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7" name="Freeform 11"/>
            <p:cNvSpPr>
              <a:spLocks noEditPoints="1"/>
            </p:cNvSpPr>
            <p:nvPr/>
          </p:nvSpPr>
          <p:spPr bwMode="auto">
            <a:xfrm>
              <a:off x="3281" y="4622"/>
              <a:ext cx="504" cy="993"/>
            </a:xfrm>
            <a:custGeom>
              <a:avLst/>
              <a:gdLst/>
              <a:ahLst/>
              <a:cxnLst>
                <a:cxn ang="0">
                  <a:pos x="763" y="522"/>
                </a:cxn>
                <a:cxn ang="0">
                  <a:pos x="864" y="581"/>
                </a:cxn>
                <a:cxn ang="0">
                  <a:pos x="917" y="682"/>
                </a:cxn>
                <a:cxn ang="0">
                  <a:pos x="918" y="768"/>
                </a:cxn>
                <a:cxn ang="0">
                  <a:pos x="702" y="1625"/>
                </a:cxn>
                <a:cxn ang="0">
                  <a:pos x="639" y="1770"/>
                </a:cxn>
                <a:cxn ang="0">
                  <a:pos x="545" y="1872"/>
                </a:cxn>
                <a:cxn ang="0">
                  <a:pos x="434" y="1938"/>
                </a:cxn>
                <a:cxn ang="0">
                  <a:pos x="324" y="1974"/>
                </a:cxn>
                <a:cxn ang="0">
                  <a:pos x="228" y="1985"/>
                </a:cxn>
                <a:cxn ang="0">
                  <a:pos x="108" y="1967"/>
                </a:cxn>
                <a:cxn ang="0">
                  <a:pos x="29" y="1916"/>
                </a:cxn>
                <a:cxn ang="0">
                  <a:pos x="0" y="1837"/>
                </a:cxn>
                <a:cxn ang="0">
                  <a:pos x="29" y="1756"/>
                </a:cxn>
                <a:cxn ang="0">
                  <a:pos x="102" y="1709"/>
                </a:cxn>
                <a:cxn ang="0">
                  <a:pos x="169" y="1713"/>
                </a:cxn>
                <a:cxn ang="0">
                  <a:pos x="209" y="1750"/>
                </a:cxn>
                <a:cxn ang="0">
                  <a:pos x="217" y="1807"/>
                </a:cxn>
                <a:cxn ang="0">
                  <a:pos x="198" y="1860"/>
                </a:cxn>
                <a:cxn ang="0">
                  <a:pos x="143" y="1904"/>
                </a:cxn>
                <a:cxn ang="0">
                  <a:pos x="224" y="1919"/>
                </a:cxn>
                <a:cxn ang="0">
                  <a:pos x="353" y="1879"/>
                </a:cxn>
                <a:cxn ang="0">
                  <a:pos x="458" y="1775"/>
                </a:cxn>
                <a:cxn ang="0">
                  <a:pos x="518" y="1629"/>
                </a:cxn>
                <a:cxn ang="0">
                  <a:pos x="744" y="740"/>
                </a:cxn>
                <a:cxn ang="0">
                  <a:pos x="748" y="682"/>
                </a:cxn>
                <a:cxn ang="0">
                  <a:pos x="735" y="609"/>
                </a:cxn>
                <a:cxn ang="0">
                  <a:pos x="694" y="573"/>
                </a:cxn>
                <a:cxn ang="0">
                  <a:pos x="592" y="587"/>
                </a:cxn>
                <a:cxn ang="0">
                  <a:pos x="485" y="658"/>
                </a:cxn>
                <a:cxn ang="0">
                  <a:pos x="401" y="766"/>
                </a:cxn>
                <a:cxn ang="0">
                  <a:pos x="353" y="863"/>
                </a:cxn>
                <a:cxn ang="0">
                  <a:pos x="329" y="885"/>
                </a:cxn>
                <a:cxn ang="0">
                  <a:pos x="300" y="885"/>
                </a:cxn>
                <a:cxn ang="0">
                  <a:pos x="277" y="869"/>
                </a:cxn>
                <a:cxn ang="0">
                  <a:pos x="282" y="831"/>
                </a:cxn>
                <a:cxn ang="0">
                  <a:pos x="317" y="762"/>
                </a:cxn>
                <a:cxn ang="0">
                  <a:pos x="380" y="671"/>
                </a:cxn>
                <a:cxn ang="0">
                  <a:pos x="470" y="584"/>
                </a:cxn>
                <a:cxn ang="0">
                  <a:pos x="586" y="523"/>
                </a:cxn>
                <a:cxn ang="0">
                  <a:pos x="917" y="0"/>
                </a:cxn>
                <a:cxn ang="0">
                  <a:pos x="977" y="21"/>
                </a:cxn>
                <a:cxn ang="0">
                  <a:pos x="1006" y="70"/>
                </a:cxn>
                <a:cxn ang="0">
                  <a:pos x="1004" y="115"/>
                </a:cxn>
                <a:cxn ang="0">
                  <a:pos x="957" y="184"/>
                </a:cxn>
                <a:cxn ang="0">
                  <a:pos x="881" y="215"/>
                </a:cxn>
                <a:cxn ang="0">
                  <a:pos x="823" y="195"/>
                </a:cxn>
                <a:cxn ang="0">
                  <a:pos x="794" y="154"/>
                </a:cxn>
                <a:cxn ang="0">
                  <a:pos x="792" y="96"/>
                </a:cxn>
                <a:cxn ang="0">
                  <a:pos x="838" y="29"/>
                </a:cxn>
                <a:cxn ang="0">
                  <a:pos x="917" y="0"/>
                </a:cxn>
              </a:cxnLst>
              <a:rect l="0" t="0" r="r" b="b"/>
              <a:pathLst>
                <a:path w="1008" h="1985">
                  <a:moveTo>
                    <a:pt x="676" y="509"/>
                  </a:moveTo>
                  <a:lnTo>
                    <a:pt x="722" y="512"/>
                  </a:lnTo>
                  <a:lnTo>
                    <a:pt x="763" y="522"/>
                  </a:lnTo>
                  <a:lnTo>
                    <a:pt x="802" y="537"/>
                  </a:lnTo>
                  <a:lnTo>
                    <a:pt x="835" y="556"/>
                  </a:lnTo>
                  <a:lnTo>
                    <a:pt x="864" y="581"/>
                  </a:lnTo>
                  <a:lnTo>
                    <a:pt x="889" y="611"/>
                  </a:lnTo>
                  <a:lnTo>
                    <a:pt x="906" y="645"/>
                  </a:lnTo>
                  <a:lnTo>
                    <a:pt x="917" y="682"/>
                  </a:lnTo>
                  <a:lnTo>
                    <a:pt x="921" y="723"/>
                  </a:lnTo>
                  <a:lnTo>
                    <a:pt x="921" y="747"/>
                  </a:lnTo>
                  <a:lnTo>
                    <a:pt x="918" y="768"/>
                  </a:lnTo>
                  <a:lnTo>
                    <a:pt x="915" y="786"/>
                  </a:lnTo>
                  <a:lnTo>
                    <a:pt x="911" y="805"/>
                  </a:lnTo>
                  <a:lnTo>
                    <a:pt x="702" y="1625"/>
                  </a:lnTo>
                  <a:lnTo>
                    <a:pt x="686" y="1677"/>
                  </a:lnTo>
                  <a:lnTo>
                    <a:pt x="664" y="1725"/>
                  </a:lnTo>
                  <a:lnTo>
                    <a:pt x="639" y="1770"/>
                  </a:lnTo>
                  <a:lnTo>
                    <a:pt x="610" y="1808"/>
                  </a:lnTo>
                  <a:lnTo>
                    <a:pt x="578" y="1842"/>
                  </a:lnTo>
                  <a:lnTo>
                    <a:pt x="545" y="1872"/>
                  </a:lnTo>
                  <a:lnTo>
                    <a:pt x="509" y="1898"/>
                  </a:lnTo>
                  <a:lnTo>
                    <a:pt x="471" y="1920"/>
                  </a:lnTo>
                  <a:lnTo>
                    <a:pt x="434" y="1938"/>
                  </a:lnTo>
                  <a:lnTo>
                    <a:pt x="397" y="1954"/>
                  </a:lnTo>
                  <a:lnTo>
                    <a:pt x="360" y="1966"/>
                  </a:lnTo>
                  <a:lnTo>
                    <a:pt x="324" y="1974"/>
                  </a:lnTo>
                  <a:lnTo>
                    <a:pt x="290" y="1981"/>
                  </a:lnTo>
                  <a:lnTo>
                    <a:pt x="257" y="1984"/>
                  </a:lnTo>
                  <a:lnTo>
                    <a:pt x="228" y="1985"/>
                  </a:lnTo>
                  <a:lnTo>
                    <a:pt x="185" y="1984"/>
                  </a:lnTo>
                  <a:lnTo>
                    <a:pt x="144" y="1977"/>
                  </a:lnTo>
                  <a:lnTo>
                    <a:pt x="108" y="1967"/>
                  </a:lnTo>
                  <a:lnTo>
                    <a:pt x="76" y="1954"/>
                  </a:lnTo>
                  <a:lnTo>
                    <a:pt x="50" y="1937"/>
                  </a:lnTo>
                  <a:lnTo>
                    <a:pt x="29" y="1916"/>
                  </a:lnTo>
                  <a:lnTo>
                    <a:pt x="13" y="1894"/>
                  </a:lnTo>
                  <a:lnTo>
                    <a:pt x="3" y="1866"/>
                  </a:lnTo>
                  <a:lnTo>
                    <a:pt x="0" y="1837"/>
                  </a:lnTo>
                  <a:lnTo>
                    <a:pt x="3" y="1808"/>
                  </a:lnTo>
                  <a:lnTo>
                    <a:pt x="14" y="1781"/>
                  </a:lnTo>
                  <a:lnTo>
                    <a:pt x="29" y="1756"/>
                  </a:lnTo>
                  <a:lnTo>
                    <a:pt x="50" y="1735"/>
                  </a:lnTo>
                  <a:lnTo>
                    <a:pt x="75" y="1720"/>
                  </a:lnTo>
                  <a:lnTo>
                    <a:pt x="102" y="1709"/>
                  </a:lnTo>
                  <a:lnTo>
                    <a:pt x="131" y="1706"/>
                  </a:lnTo>
                  <a:lnTo>
                    <a:pt x="151" y="1708"/>
                  </a:lnTo>
                  <a:lnTo>
                    <a:pt x="169" y="1713"/>
                  </a:lnTo>
                  <a:lnTo>
                    <a:pt x="185" y="1721"/>
                  </a:lnTo>
                  <a:lnTo>
                    <a:pt x="199" y="1735"/>
                  </a:lnTo>
                  <a:lnTo>
                    <a:pt x="209" y="1750"/>
                  </a:lnTo>
                  <a:lnTo>
                    <a:pt x="216" y="1770"/>
                  </a:lnTo>
                  <a:lnTo>
                    <a:pt x="219" y="1792"/>
                  </a:lnTo>
                  <a:lnTo>
                    <a:pt x="217" y="1807"/>
                  </a:lnTo>
                  <a:lnTo>
                    <a:pt x="214" y="1824"/>
                  </a:lnTo>
                  <a:lnTo>
                    <a:pt x="207" y="1842"/>
                  </a:lnTo>
                  <a:lnTo>
                    <a:pt x="198" y="1860"/>
                  </a:lnTo>
                  <a:lnTo>
                    <a:pt x="184" y="1876"/>
                  </a:lnTo>
                  <a:lnTo>
                    <a:pt x="166" y="1891"/>
                  </a:lnTo>
                  <a:lnTo>
                    <a:pt x="143" y="1904"/>
                  </a:lnTo>
                  <a:lnTo>
                    <a:pt x="167" y="1912"/>
                  </a:lnTo>
                  <a:lnTo>
                    <a:pt x="195" y="1918"/>
                  </a:lnTo>
                  <a:lnTo>
                    <a:pt x="224" y="1919"/>
                  </a:lnTo>
                  <a:lnTo>
                    <a:pt x="268" y="1915"/>
                  </a:lnTo>
                  <a:lnTo>
                    <a:pt x="313" y="1901"/>
                  </a:lnTo>
                  <a:lnTo>
                    <a:pt x="353" y="1879"/>
                  </a:lnTo>
                  <a:lnTo>
                    <a:pt x="391" y="1850"/>
                  </a:lnTo>
                  <a:lnTo>
                    <a:pt x="426" y="1815"/>
                  </a:lnTo>
                  <a:lnTo>
                    <a:pt x="458" y="1775"/>
                  </a:lnTo>
                  <a:lnTo>
                    <a:pt x="483" y="1730"/>
                  </a:lnTo>
                  <a:lnTo>
                    <a:pt x="505" y="1681"/>
                  </a:lnTo>
                  <a:lnTo>
                    <a:pt x="518" y="1629"/>
                  </a:lnTo>
                  <a:lnTo>
                    <a:pt x="518" y="1629"/>
                  </a:lnTo>
                  <a:lnTo>
                    <a:pt x="742" y="754"/>
                  </a:lnTo>
                  <a:lnTo>
                    <a:pt x="744" y="740"/>
                  </a:lnTo>
                  <a:lnTo>
                    <a:pt x="745" y="722"/>
                  </a:lnTo>
                  <a:lnTo>
                    <a:pt x="748" y="703"/>
                  </a:lnTo>
                  <a:lnTo>
                    <a:pt x="748" y="682"/>
                  </a:lnTo>
                  <a:lnTo>
                    <a:pt x="747" y="654"/>
                  </a:lnTo>
                  <a:lnTo>
                    <a:pt x="742" y="629"/>
                  </a:lnTo>
                  <a:lnTo>
                    <a:pt x="735" y="609"/>
                  </a:lnTo>
                  <a:lnTo>
                    <a:pt x="726" y="592"/>
                  </a:lnTo>
                  <a:lnTo>
                    <a:pt x="711" y="580"/>
                  </a:lnTo>
                  <a:lnTo>
                    <a:pt x="694" y="573"/>
                  </a:lnTo>
                  <a:lnTo>
                    <a:pt x="672" y="570"/>
                  </a:lnTo>
                  <a:lnTo>
                    <a:pt x="630" y="574"/>
                  </a:lnTo>
                  <a:lnTo>
                    <a:pt x="592" y="587"/>
                  </a:lnTo>
                  <a:lnTo>
                    <a:pt x="554" y="604"/>
                  </a:lnTo>
                  <a:lnTo>
                    <a:pt x="518" y="629"/>
                  </a:lnTo>
                  <a:lnTo>
                    <a:pt x="485" y="658"/>
                  </a:lnTo>
                  <a:lnTo>
                    <a:pt x="455" y="692"/>
                  </a:lnTo>
                  <a:lnTo>
                    <a:pt x="427" y="728"/>
                  </a:lnTo>
                  <a:lnTo>
                    <a:pt x="401" y="766"/>
                  </a:lnTo>
                  <a:lnTo>
                    <a:pt x="380" y="805"/>
                  </a:lnTo>
                  <a:lnTo>
                    <a:pt x="361" y="845"/>
                  </a:lnTo>
                  <a:lnTo>
                    <a:pt x="353" y="863"/>
                  </a:lnTo>
                  <a:lnTo>
                    <a:pt x="346" y="875"/>
                  </a:lnTo>
                  <a:lnTo>
                    <a:pt x="337" y="882"/>
                  </a:lnTo>
                  <a:lnTo>
                    <a:pt x="329" y="885"/>
                  </a:lnTo>
                  <a:lnTo>
                    <a:pt x="315" y="886"/>
                  </a:lnTo>
                  <a:lnTo>
                    <a:pt x="308" y="885"/>
                  </a:lnTo>
                  <a:lnTo>
                    <a:pt x="300" y="885"/>
                  </a:lnTo>
                  <a:lnTo>
                    <a:pt x="292" y="882"/>
                  </a:lnTo>
                  <a:lnTo>
                    <a:pt x="284" y="877"/>
                  </a:lnTo>
                  <a:lnTo>
                    <a:pt x="277" y="869"/>
                  </a:lnTo>
                  <a:lnTo>
                    <a:pt x="275" y="855"/>
                  </a:lnTo>
                  <a:lnTo>
                    <a:pt x="277" y="846"/>
                  </a:lnTo>
                  <a:lnTo>
                    <a:pt x="282" y="831"/>
                  </a:lnTo>
                  <a:lnTo>
                    <a:pt x="290" y="812"/>
                  </a:lnTo>
                  <a:lnTo>
                    <a:pt x="301" y="788"/>
                  </a:lnTo>
                  <a:lnTo>
                    <a:pt x="317" y="762"/>
                  </a:lnTo>
                  <a:lnTo>
                    <a:pt x="335" y="733"/>
                  </a:lnTo>
                  <a:lnTo>
                    <a:pt x="355" y="703"/>
                  </a:lnTo>
                  <a:lnTo>
                    <a:pt x="380" y="671"/>
                  </a:lnTo>
                  <a:lnTo>
                    <a:pt x="408" y="640"/>
                  </a:lnTo>
                  <a:lnTo>
                    <a:pt x="438" y="611"/>
                  </a:lnTo>
                  <a:lnTo>
                    <a:pt x="470" y="584"/>
                  </a:lnTo>
                  <a:lnTo>
                    <a:pt x="506" y="559"/>
                  </a:lnTo>
                  <a:lnTo>
                    <a:pt x="545" y="538"/>
                  </a:lnTo>
                  <a:lnTo>
                    <a:pt x="586" y="523"/>
                  </a:lnTo>
                  <a:lnTo>
                    <a:pt x="630" y="513"/>
                  </a:lnTo>
                  <a:lnTo>
                    <a:pt x="676" y="509"/>
                  </a:lnTo>
                  <a:close/>
                  <a:moveTo>
                    <a:pt x="917" y="0"/>
                  </a:moveTo>
                  <a:lnTo>
                    <a:pt x="940" y="3"/>
                  </a:lnTo>
                  <a:lnTo>
                    <a:pt x="961" y="10"/>
                  </a:lnTo>
                  <a:lnTo>
                    <a:pt x="977" y="21"/>
                  </a:lnTo>
                  <a:lnTo>
                    <a:pt x="991" y="35"/>
                  </a:lnTo>
                  <a:lnTo>
                    <a:pt x="1001" y="52"/>
                  </a:lnTo>
                  <a:lnTo>
                    <a:pt x="1006" y="70"/>
                  </a:lnTo>
                  <a:lnTo>
                    <a:pt x="1008" y="86"/>
                  </a:lnTo>
                  <a:lnTo>
                    <a:pt x="1008" y="86"/>
                  </a:lnTo>
                  <a:lnTo>
                    <a:pt x="1004" y="115"/>
                  </a:lnTo>
                  <a:lnTo>
                    <a:pt x="993" y="141"/>
                  </a:lnTo>
                  <a:lnTo>
                    <a:pt x="977" y="165"/>
                  </a:lnTo>
                  <a:lnTo>
                    <a:pt x="957" y="184"/>
                  </a:lnTo>
                  <a:lnTo>
                    <a:pt x="932" y="201"/>
                  </a:lnTo>
                  <a:lnTo>
                    <a:pt x="907" y="211"/>
                  </a:lnTo>
                  <a:lnTo>
                    <a:pt x="881" y="215"/>
                  </a:lnTo>
                  <a:lnTo>
                    <a:pt x="857" y="212"/>
                  </a:lnTo>
                  <a:lnTo>
                    <a:pt x="838" y="205"/>
                  </a:lnTo>
                  <a:lnTo>
                    <a:pt x="823" y="195"/>
                  </a:lnTo>
                  <a:lnTo>
                    <a:pt x="810" y="183"/>
                  </a:lnTo>
                  <a:lnTo>
                    <a:pt x="800" y="169"/>
                  </a:lnTo>
                  <a:lnTo>
                    <a:pt x="794" y="154"/>
                  </a:lnTo>
                  <a:lnTo>
                    <a:pt x="789" y="137"/>
                  </a:lnTo>
                  <a:lnTo>
                    <a:pt x="789" y="122"/>
                  </a:lnTo>
                  <a:lnTo>
                    <a:pt x="792" y="96"/>
                  </a:lnTo>
                  <a:lnTo>
                    <a:pt x="802" y="71"/>
                  </a:lnTo>
                  <a:lnTo>
                    <a:pt x="818" y="49"/>
                  </a:lnTo>
                  <a:lnTo>
                    <a:pt x="838" y="29"/>
                  </a:lnTo>
                  <a:lnTo>
                    <a:pt x="861" y="14"/>
                  </a:lnTo>
                  <a:lnTo>
                    <a:pt x="888" y="3"/>
                  </a:lnTo>
                  <a:lnTo>
                    <a:pt x="9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14"/>
          <p:cNvGrpSpPr>
            <a:grpSpLocks noChangeAspect="1"/>
          </p:cNvGrpSpPr>
          <p:nvPr>
            <p:custDataLst>
              <p:tags r:id="rId5"/>
            </p:custDataLst>
          </p:nvPr>
        </p:nvGrpSpPr>
        <p:grpSpPr bwMode="auto">
          <a:xfrm>
            <a:off x="990600" y="838200"/>
            <a:ext cx="558910" cy="495300"/>
            <a:chOff x="1658" y="669"/>
            <a:chExt cx="2223" cy="1970"/>
          </a:xfrm>
        </p:grpSpPr>
        <p:sp>
          <p:nvSpPr>
            <p:cNvPr id="9232" name="Freeform 16"/>
            <p:cNvSpPr>
              <a:spLocks noEditPoints="1"/>
            </p:cNvSpPr>
            <p:nvPr/>
          </p:nvSpPr>
          <p:spPr bwMode="auto">
            <a:xfrm>
              <a:off x="1658" y="833"/>
              <a:ext cx="850" cy="1453"/>
            </a:xfrm>
            <a:custGeom>
              <a:avLst/>
              <a:gdLst/>
              <a:ahLst/>
              <a:cxnLst>
                <a:cxn ang="0">
                  <a:pos x="797" y="2204"/>
                </a:cxn>
                <a:cxn ang="0">
                  <a:pos x="1062" y="2103"/>
                </a:cxn>
                <a:cxn ang="0">
                  <a:pos x="1266" y="1925"/>
                </a:cxn>
                <a:cxn ang="0">
                  <a:pos x="1405" y="1698"/>
                </a:cxn>
                <a:cxn ang="0">
                  <a:pos x="1477" y="1451"/>
                </a:cxn>
                <a:cxn ang="0">
                  <a:pos x="1474" y="1215"/>
                </a:cxn>
                <a:cxn ang="0">
                  <a:pos x="1394" y="1038"/>
                </a:cxn>
                <a:cxn ang="0">
                  <a:pos x="1249" y="926"/>
                </a:cxn>
                <a:cxn ang="0">
                  <a:pos x="1058" y="880"/>
                </a:cxn>
                <a:cxn ang="0">
                  <a:pos x="897" y="891"/>
                </a:cxn>
                <a:cxn ang="0">
                  <a:pos x="634" y="992"/>
                </a:cxn>
                <a:cxn ang="0">
                  <a:pos x="432" y="1169"/>
                </a:cxn>
                <a:cxn ang="0">
                  <a:pos x="293" y="1394"/>
                </a:cxn>
                <a:cxn ang="0">
                  <a:pos x="222" y="1642"/>
                </a:cxn>
                <a:cxn ang="0">
                  <a:pos x="223" y="1877"/>
                </a:cxn>
                <a:cxn ang="0">
                  <a:pos x="295" y="2047"/>
                </a:cxn>
                <a:cxn ang="0">
                  <a:pos x="418" y="2153"/>
                </a:cxn>
                <a:cxn ang="0">
                  <a:pos x="565" y="2206"/>
                </a:cxn>
                <a:cxn ang="0">
                  <a:pos x="1231" y="0"/>
                </a:cxn>
                <a:cxn ang="0">
                  <a:pos x="1264" y="18"/>
                </a:cxn>
                <a:cxn ang="0">
                  <a:pos x="1266" y="37"/>
                </a:cxn>
                <a:cxn ang="0">
                  <a:pos x="1256" y="76"/>
                </a:cxn>
                <a:cxn ang="0">
                  <a:pos x="1217" y="830"/>
                </a:cxn>
                <a:cxn ang="0">
                  <a:pos x="1438" y="920"/>
                </a:cxn>
                <a:cxn ang="0">
                  <a:pos x="1588" y="1057"/>
                </a:cxn>
                <a:cxn ang="0">
                  <a:pos x="1672" y="1221"/>
                </a:cxn>
                <a:cxn ang="0">
                  <a:pos x="1700" y="1394"/>
                </a:cxn>
                <a:cxn ang="0">
                  <a:pos x="1626" y="1697"/>
                </a:cxn>
                <a:cxn ang="0">
                  <a:pos x="1432" y="1966"/>
                </a:cxn>
                <a:cxn ang="0">
                  <a:pos x="1144" y="2171"/>
                </a:cxn>
                <a:cxn ang="0">
                  <a:pos x="798" y="2277"/>
                </a:cxn>
                <a:cxn ang="0">
                  <a:pos x="576" y="2803"/>
                </a:cxn>
                <a:cxn ang="0">
                  <a:pos x="555" y="2880"/>
                </a:cxn>
                <a:cxn ang="0">
                  <a:pos x="529" y="2906"/>
                </a:cxn>
                <a:cxn ang="0">
                  <a:pos x="490" y="2902"/>
                </a:cxn>
                <a:cxn ang="0">
                  <a:pos x="479" y="2864"/>
                </a:cxn>
                <a:cxn ang="0">
                  <a:pos x="503" y="2764"/>
                </a:cxn>
                <a:cxn ang="0">
                  <a:pos x="550" y="2586"/>
                </a:cxn>
                <a:cxn ang="0">
                  <a:pos x="544" y="2277"/>
                </a:cxn>
                <a:cxn ang="0">
                  <a:pos x="284" y="2190"/>
                </a:cxn>
                <a:cxn ang="0">
                  <a:pos x="105" y="2030"/>
                </a:cxn>
                <a:cxn ang="0">
                  <a:pos x="11" y="1819"/>
                </a:cxn>
                <a:cxn ang="0">
                  <a:pos x="19" y="1545"/>
                </a:cxn>
                <a:cxn ang="0">
                  <a:pos x="158" y="1253"/>
                </a:cxn>
                <a:cxn ang="0">
                  <a:pos x="406" y="1014"/>
                </a:cxn>
                <a:cxn ang="0">
                  <a:pos x="725" y="855"/>
                </a:cxn>
                <a:cxn ang="0">
                  <a:pos x="1180" y="60"/>
                </a:cxn>
                <a:cxn ang="0">
                  <a:pos x="1205" y="4"/>
                </a:cxn>
              </a:cxnLst>
              <a:rect l="0" t="0" r="r" b="b"/>
              <a:pathLst>
                <a:path w="1700" h="2906">
                  <a:moveTo>
                    <a:pt x="1058" y="880"/>
                  </a:moveTo>
                  <a:lnTo>
                    <a:pt x="1058" y="880"/>
                  </a:lnTo>
                  <a:lnTo>
                    <a:pt x="722" y="2214"/>
                  </a:lnTo>
                  <a:lnTo>
                    <a:pt x="797" y="2204"/>
                  </a:lnTo>
                  <a:lnTo>
                    <a:pt x="869" y="2188"/>
                  </a:lnTo>
                  <a:lnTo>
                    <a:pt x="937" y="2166"/>
                  </a:lnTo>
                  <a:lnTo>
                    <a:pt x="1002" y="2137"/>
                  </a:lnTo>
                  <a:lnTo>
                    <a:pt x="1062" y="2103"/>
                  </a:lnTo>
                  <a:lnTo>
                    <a:pt x="1119" y="2065"/>
                  </a:lnTo>
                  <a:lnTo>
                    <a:pt x="1172" y="2022"/>
                  </a:lnTo>
                  <a:lnTo>
                    <a:pt x="1221" y="1976"/>
                  </a:lnTo>
                  <a:lnTo>
                    <a:pt x="1266" y="1925"/>
                  </a:lnTo>
                  <a:lnTo>
                    <a:pt x="1307" y="1872"/>
                  </a:lnTo>
                  <a:lnTo>
                    <a:pt x="1344" y="1816"/>
                  </a:lnTo>
                  <a:lnTo>
                    <a:pt x="1376" y="1758"/>
                  </a:lnTo>
                  <a:lnTo>
                    <a:pt x="1405" y="1698"/>
                  </a:lnTo>
                  <a:lnTo>
                    <a:pt x="1430" y="1638"/>
                  </a:lnTo>
                  <a:lnTo>
                    <a:pt x="1449" y="1575"/>
                  </a:lnTo>
                  <a:lnTo>
                    <a:pt x="1466" y="1513"/>
                  </a:lnTo>
                  <a:lnTo>
                    <a:pt x="1477" y="1451"/>
                  </a:lnTo>
                  <a:lnTo>
                    <a:pt x="1484" y="1389"/>
                  </a:lnTo>
                  <a:lnTo>
                    <a:pt x="1485" y="1328"/>
                  </a:lnTo>
                  <a:lnTo>
                    <a:pt x="1483" y="1270"/>
                  </a:lnTo>
                  <a:lnTo>
                    <a:pt x="1474" y="1215"/>
                  </a:lnTo>
                  <a:lnTo>
                    <a:pt x="1462" y="1163"/>
                  </a:lnTo>
                  <a:lnTo>
                    <a:pt x="1444" y="1118"/>
                  </a:lnTo>
                  <a:lnTo>
                    <a:pt x="1420" y="1075"/>
                  </a:lnTo>
                  <a:lnTo>
                    <a:pt x="1394" y="1038"/>
                  </a:lnTo>
                  <a:lnTo>
                    <a:pt x="1364" y="1003"/>
                  </a:lnTo>
                  <a:lnTo>
                    <a:pt x="1329" y="973"/>
                  </a:lnTo>
                  <a:lnTo>
                    <a:pt x="1291" y="948"/>
                  </a:lnTo>
                  <a:lnTo>
                    <a:pt x="1249" y="926"/>
                  </a:lnTo>
                  <a:lnTo>
                    <a:pt x="1205" y="908"/>
                  </a:lnTo>
                  <a:lnTo>
                    <a:pt x="1159" y="895"/>
                  </a:lnTo>
                  <a:lnTo>
                    <a:pt x="1109" y="886"/>
                  </a:lnTo>
                  <a:lnTo>
                    <a:pt x="1058" y="880"/>
                  </a:lnTo>
                  <a:lnTo>
                    <a:pt x="1058" y="880"/>
                  </a:lnTo>
                  <a:lnTo>
                    <a:pt x="1058" y="880"/>
                  </a:lnTo>
                  <a:close/>
                  <a:moveTo>
                    <a:pt x="971" y="880"/>
                  </a:moveTo>
                  <a:lnTo>
                    <a:pt x="897" y="891"/>
                  </a:lnTo>
                  <a:lnTo>
                    <a:pt x="826" y="908"/>
                  </a:lnTo>
                  <a:lnTo>
                    <a:pt x="758" y="931"/>
                  </a:lnTo>
                  <a:lnTo>
                    <a:pt x="695" y="959"/>
                  </a:lnTo>
                  <a:lnTo>
                    <a:pt x="634" y="992"/>
                  </a:lnTo>
                  <a:lnTo>
                    <a:pt x="577" y="1031"/>
                  </a:lnTo>
                  <a:lnTo>
                    <a:pt x="525" y="1074"/>
                  </a:lnTo>
                  <a:lnTo>
                    <a:pt x="476" y="1119"/>
                  </a:lnTo>
                  <a:lnTo>
                    <a:pt x="432" y="1169"/>
                  </a:lnTo>
                  <a:lnTo>
                    <a:pt x="391" y="1221"/>
                  </a:lnTo>
                  <a:lnTo>
                    <a:pt x="355" y="1278"/>
                  </a:lnTo>
                  <a:lnTo>
                    <a:pt x="322" y="1335"/>
                  </a:lnTo>
                  <a:lnTo>
                    <a:pt x="293" y="1394"/>
                  </a:lnTo>
                  <a:lnTo>
                    <a:pt x="269" y="1455"/>
                  </a:lnTo>
                  <a:lnTo>
                    <a:pt x="248" y="1517"/>
                  </a:lnTo>
                  <a:lnTo>
                    <a:pt x="233" y="1579"/>
                  </a:lnTo>
                  <a:lnTo>
                    <a:pt x="222" y="1642"/>
                  </a:lnTo>
                  <a:lnTo>
                    <a:pt x="215" y="1704"/>
                  </a:lnTo>
                  <a:lnTo>
                    <a:pt x="212" y="1766"/>
                  </a:lnTo>
                  <a:lnTo>
                    <a:pt x="215" y="1824"/>
                  </a:lnTo>
                  <a:lnTo>
                    <a:pt x="223" y="1877"/>
                  </a:lnTo>
                  <a:lnTo>
                    <a:pt x="236" y="1925"/>
                  </a:lnTo>
                  <a:lnTo>
                    <a:pt x="251" y="1971"/>
                  </a:lnTo>
                  <a:lnTo>
                    <a:pt x="272" y="2011"/>
                  </a:lnTo>
                  <a:lnTo>
                    <a:pt x="295" y="2047"/>
                  </a:lnTo>
                  <a:lnTo>
                    <a:pt x="323" y="2078"/>
                  </a:lnTo>
                  <a:lnTo>
                    <a:pt x="352" y="2106"/>
                  </a:lnTo>
                  <a:lnTo>
                    <a:pt x="384" y="2131"/>
                  </a:lnTo>
                  <a:lnTo>
                    <a:pt x="418" y="2153"/>
                  </a:lnTo>
                  <a:lnTo>
                    <a:pt x="453" y="2170"/>
                  </a:lnTo>
                  <a:lnTo>
                    <a:pt x="490" y="2185"/>
                  </a:lnTo>
                  <a:lnTo>
                    <a:pt x="528" y="2196"/>
                  </a:lnTo>
                  <a:lnTo>
                    <a:pt x="565" y="2206"/>
                  </a:lnTo>
                  <a:lnTo>
                    <a:pt x="604" y="2211"/>
                  </a:lnTo>
                  <a:lnTo>
                    <a:pt x="641" y="2214"/>
                  </a:lnTo>
                  <a:lnTo>
                    <a:pt x="971" y="880"/>
                  </a:lnTo>
                  <a:close/>
                  <a:moveTo>
                    <a:pt x="1231" y="0"/>
                  </a:moveTo>
                  <a:lnTo>
                    <a:pt x="1244" y="1"/>
                  </a:lnTo>
                  <a:lnTo>
                    <a:pt x="1253" y="5"/>
                  </a:lnTo>
                  <a:lnTo>
                    <a:pt x="1260" y="12"/>
                  </a:lnTo>
                  <a:lnTo>
                    <a:pt x="1264" y="18"/>
                  </a:lnTo>
                  <a:lnTo>
                    <a:pt x="1266" y="24"/>
                  </a:lnTo>
                  <a:lnTo>
                    <a:pt x="1267" y="29"/>
                  </a:lnTo>
                  <a:lnTo>
                    <a:pt x="1267" y="30"/>
                  </a:lnTo>
                  <a:lnTo>
                    <a:pt x="1266" y="37"/>
                  </a:lnTo>
                  <a:lnTo>
                    <a:pt x="1263" y="47"/>
                  </a:lnTo>
                  <a:lnTo>
                    <a:pt x="1260" y="59"/>
                  </a:lnTo>
                  <a:lnTo>
                    <a:pt x="1257" y="70"/>
                  </a:lnTo>
                  <a:lnTo>
                    <a:pt x="1256" y="76"/>
                  </a:lnTo>
                  <a:lnTo>
                    <a:pt x="1256" y="76"/>
                  </a:lnTo>
                  <a:lnTo>
                    <a:pt x="1079" y="810"/>
                  </a:lnTo>
                  <a:lnTo>
                    <a:pt x="1151" y="818"/>
                  </a:lnTo>
                  <a:lnTo>
                    <a:pt x="1217" y="830"/>
                  </a:lnTo>
                  <a:lnTo>
                    <a:pt x="1279" y="847"/>
                  </a:lnTo>
                  <a:lnTo>
                    <a:pt x="1338" y="868"/>
                  </a:lnTo>
                  <a:lnTo>
                    <a:pt x="1390" y="892"/>
                  </a:lnTo>
                  <a:lnTo>
                    <a:pt x="1438" y="920"/>
                  </a:lnTo>
                  <a:lnTo>
                    <a:pt x="1483" y="951"/>
                  </a:lnTo>
                  <a:lnTo>
                    <a:pt x="1521" y="984"/>
                  </a:lnTo>
                  <a:lnTo>
                    <a:pt x="1557" y="1020"/>
                  </a:lnTo>
                  <a:lnTo>
                    <a:pt x="1588" y="1057"/>
                  </a:lnTo>
                  <a:lnTo>
                    <a:pt x="1615" y="1097"/>
                  </a:lnTo>
                  <a:lnTo>
                    <a:pt x="1637" y="1137"/>
                  </a:lnTo>
                  <a:lnTo>
                    <a:pt x="1657" y="1180"/>
                  </a:lnTo>
                  <a:lnTo>
                    <a:pt x="1672" y="1221"/>
                  </a:lnTo>
                  <a:lnTo>
                    <a:pt x="1684" y="1266"/>
                  </a:lnTo>
                  <a:lnTo>
                    <a:pt x="1693" y="1309"/>
                  </a:lnTo>
                  <a:lnTo>
                    <a:pt x="1698" y="1351"/>
                  </a:lnTo>
                  <a:lnTo>
                    <a:pt x="1700" y="1394"/>
                  </a:lnTo>
                  <a:lnTo>
                    <a:pt x="1694" y="1472"/>
                  </a:lnTo>
                  <a:lnTo>
                    <a:pt x="1680" y="1548"/>
                  </a:lnTo>
                  <a:lnTo>
                    <a:pt x="1658" y="1624"/>
                  </a:lnTo>
                  <a:lnTo>
                    <a:pt x="1626" y="1697"/>
                  </a:lnTo>
                  <a:lnTo>
                    <a:pt x="1588" y="1769"/>
                  </a:lnTo>
                  <a:lnTo>
                    <a:pt x="1542" y="1838"/>
                  </a:lnTo>
                  <a:lnTo>
                    <a:pt x="1490" y="1904"/>
                  </a:lnTo>
                  <a:lnTo>
                    <a:pt x="1432" y="1966"/>
                  </a:lnTo>
                  <a:lnTo>
                    <a:pt x="1367" y="2025"/>
                  </a:lnTo>
                  <a:lnTo>
                    <a:pt x="1297" y="2078"/>
                  </a:lnTo>
                  <a:lnTo>
                    <a:pt x="1223" y="2128"/>
                  </a:lnTo>
                  <a:lnTo>
                    <a:pt x="1144" y="2171"/>
                  </a:lnTo>
                  <a:lnTo>
                    <a:pt x="1062" y="2208"/>
                  </a:lnTo>
                  <a:lnTo>
                    <a:pt x="977" y="2239"/>
                  </a:lnTo>
                  <a:lnTo>
                    <a:pt x="888" y="2262"/>
                  </a:lnTo>
                  <a:lnTo>
                    <a:pt x="798" y="2277"/>
                  </a:lnTo>
                  <a:lnTo>
                    <a:pt x="707" y="2286"/>
                  </a:lnTo>
                  <a:lnTo>
                    <a:pt x="584" y="2764"/>
                  </a:lnTo>
                  <a:lnTo>
                    <a:pt x="580" y="2782"/>
                  </a:lnTo>
                  <a:lnTo>
                    <a:pt x="576" y="2803"/>
                  </a:lnTo>
                  <a:lnTo>
                    <a:pt x="570" y="2825"/>
                  </a:lnTo>
                  <a:lnTo>
                    <a:pt x="565" y="2846"/>
                  </a:lnTo>
                  <a:lnTo>
                    <a:pt x="559" y="2864"/>
                  </a:lnTo>
                  <a:lnTo>
                    <a:pt x="555" y="2880"/>
                  </a:lnTo>
                  <a:lnTo>
                    <a:pt x="551" y="2891"/>
                  </a:lnTo>
                  <a:lnTo>
                    <a:pt x="550" y="2897"/>
                  </a:lnTo>
                  <a:lnTo>
                    <a:pt x="540" y="2904"/>
                  </a:lnTo>
                  <a:lnTo>
                    <a:pt x="529" y="2906"/>
                  </a:lnTo>
                  <a:lnTo>
                    <a:pt x="514" y="2906"/>
                  </a:lnTo>
                  <a:lnTo>
                    <a:pt x="505" y="2906"/>
                  </a:lnTo>
                  <a:lnTo>
                    <a:pt x="497" y="2905"/>
                  </a:lnTo>
                  <a:lnTo>
                    <a:pt x="490" y="2902"/>
                  </a:lnTo>
                  <a:lnTo>
                    <a:pt x="483" y="2895"/>
                  </a:lnTo>
                  <a:lnTo>
                    <a:pt x="479" y="2886"/>
                  </a:lnTo>
                  <a:lnTo>
                    <a:pt x="478" y="2870"/>
                  </a:lnTo>
                  <a:lnTo>
                    <a:pt x="479" y="2864"/>
                  </a:lnTo>
                  <a:lnTo>
                    <a:pt x="482" y="2848"/>
                  </a:lnTo>
                  <a:lnTo>
                    <a:pt x="487" y="2826"/>
                  </a:lnTo>
                  <a:lnTo>
                    <a:pt x="494" y="2799"/>
                  </a:lnTo>
                  <a:lnTo>
                    <a:pt x="503" y="2764"/>
                  </a:lnTo>
                  <a:lnTo>
                    <a:pt x="512" y="2725"/>
                  </a:lnTo>
                  <a:lnTo>
                    <a:pt x="523" y="2682"/>
                  </a:lnTo>
                  <a:lnTo>
                    <a:pt x="536" y="2635"/>
                  </a:lnTo>
                  <a:lnTo>
                    <a:pt x="550" y="2586"/>
                  </a:lnTo>
                  <a:lnTo>
                    <a:pt x="573" y="2486"/>
                  </a:lnTo>
                  <a:lnTo>
                    <a:pt x="597" y="2385"/>
                  </a:lnTo>
                  <a:lnTo>
                    <a:pt x="620" y="2286"/>
                  </a:lnTo>
                  <a:lnTo>
                    <a:pt x="544" y="2277"/>
                  </a:lnTo>
                  <a:lnTo>
                    <a:pt x="472" y="2264"/>
                  </a:lnTo>
                  <a:lnTo>
                    <a:pt x="405" y="2244"/>
                  </a:lnTo>
                  <a:lnTo>
                    <a:pt x="342" y="2219"/>
                  </a:lnTo>
                  <a:lnTo>
                    <a:pt x="284" y="2190"/>
                  </a:lnTo>
                  <a:lnTo>
                    <a:pt x="232" y="2156"/>
                  </a:lnTo>
                  <a:lnTo>
                    <a:pt x="185" y="2119"/>
                  </a:lnTo>
                  <a:lnTo>
                    <a:pt x="142" y="2076"/>
                  </a:lnTo>
                  <a:lnTo>
                    <a:pt x="105" y="2030"/>
                  </a:lnTo>
                  <a:lnTo>
                    <a:pt x="73" y="1982"/>
                  </a:lnTo>
                  <a:lnTo>
                    <a:pt x="47" y="1931"/>
                  </a:lnTo>
                  <a:lnTo>
                    <a:pt x="26" y="1875"/>
                  </a:lnTo>
                  <a:lnTo>
                    <a:pt x="11" y="1819"/>
                  </a:lnTo>
                  <a:lnTo>
                    <a:pt x="2" y="1761"/>
                  </a:lnTo>
                  <a:lnTo>
                    <a:pt x="0" y="1700"/>
                  </a:lnTo>
                  <a:lnTo>
                    <a:pt x="4" y="1622"/>
                  </a:lnTo>
                  <a:lnTo>
                    <a:pt x="19" y="1545"/>
                  </a:lnTo>
                  <a:lnTo>
                    <a:pt x="41" y="1469"/>
                  </a:lnTo>
                  <a:lnTo>
                    <a:pt x="73" y="1394"/>
                  </a:lnTo>
                  <a:lnTo>
                    <a:pt x="111" y="1322"/>
                  </a:lnTo>
                  <a:lnTo>
                    <a:pt x="158" y="1253"/>
                  </a:lnTo>
                  <a:lnTo>
                    <a:pt x="211" y="1188"/>
                  </a:lnTo>
                  <a:lnTo>
                    <a:pt x="270" y="1126"/>
                  </a:lnTo>
                  <a:lnTo>
                    <a:pt x="335" y="1068"/>
                  </a:lnTo>
                  <a:lnTo>
                    <a:pt x="406" y="1014"/>
                  </a:lnTo>
                  <a:lnTo>
                    <a:pt x="481" y="966"/>
                  </a:lnTo>
                  <a:lnTo>
                    <a:pt x="559" y="923"/>
                  </a:lnTo>
                  <a:lnTo>
                    <a:pt x="641" y="886"/>
                  </a:lnTo>
                  <a:lnTo>
                    <a:pt x="725" y="855"/>
                  </a:lnTo>
                  <a:lnTo>
                    <a:pt x="812" y="833"/>
                  </a:lnTo>
                  <a:lnTo>
                    <a:pt x="902" y="816"/>
                  </a:lnTo>
                  <a:lnTo>
                    <a:pt x="992" y="810"/>
                  </a:lnTo>
                  <a:lnTo>
                    <a:pt x="1180" y="60"/>
                  </a:lnTo>
                  <a:lnTo>
                    <a:pt x="1187" y="38"/>
                  </a:lnTo>
                  <a:lnTo>
                    <a:pt x="1192" y="22"/>
                  </a:lnTo>
                  <a:lnTo>
                    <a:pt x="1198" y="11"/>
                  </a:lnTo>
                  <a:lnTo>
                    <a:pt x="1205" y="4"/>
                  </a:lnTo>
                  <a:lnTo>
                    <a:pt x="1216" y="1"/>
                  </a:lnTo>
                  <a:lnTo>
                    <a:pt x="12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3" name="Freeform 17"/>
            <p:cNvSpPr>
              <a:spLocks noEditPoints="1"/>
            </p:cNvSpPr>
            <p:nvPr/>
          </p:nvSpPr>
          <p:spPr bwMode="auto">
            <a:xfrm>
              <a:off x="2537" y="669"/>
              <a:ext cx="639" cy="726"/>
            </a:xfrm>
            <a:custGeom>
              <a:avLst/>
              <a:gdLst/>
              <a:ahLst/>
              <a:cxnLst>
                <a:cxn ang="0">
                  <a:pos x="852" y="75"/>
                </a:cxn>
                <a:cxn ang="0">
                  <a:pos x="720" y="151"/>
                </a:cxn>
                <a:cxn ang="0">
                  <a:pos x="490" y="734"/>
                </a:cxn>
                <a:cxn ang="0">
                  <a:pos x="486" y="777"/>
                </a:cxn>
                <a:cxn ang="0">
                  <a:pos x="508" y="843"/>
                </a:cxn>
                <a:cxn ang="0">
                  <a:pos x="570" y="927"/>
                </a:cxn>
                <a:cxn ang="0">
                  <a:pos x="687" y="968"/>
                </a:cxn>
                <a:cxn ang="0">
                  <a:pos x="855" y="898"/>
                </a:cxn>
                <a:cxn ang="0">
                  <a:pos x="978" y="744"/>
                </a:cxn>
                <a:cxn ang="0">
                  <a:pos x="1043" y="571"/>
                </a:cxn>
                <a:cxn ang="0">
                  <a:pos x="1084" y="387"/>
                </a:cxn>
                <a:cxn ang="0">
                  <a:pos x="1092" y="240"/>
                </a:cxn>
                <a:cxn ang="0">
                  <a:pos x="1045" y="115"/>
                </a:cxn>
                <a:cxn ang="0">
                  <a:pos x="954" y="64"/>
                </a:cxn>
                <a:cxn ang="0">
                  <a:pos x="416" y="4"/>
                </a:cxn>
                <a:cxn ang="0">
                  <a:pos x="515" y="36"/>
                </a:cxn>
                <a:cxn ang="0">
                  <a:pos x="595" y="124"/>
                </a:cxn>
                <a:cxn ang="0">
                  <a:pos x="701" y="79"/>
                </a:cxn>
                <a:cxn ang="0">
                  <a:pos x="879" y="4"/>
                </a:cxn>
                <a:cxn ang="0">
                  <a:pos x="1036" y="17"/>
                </a:cxn>
                <a:cxn ang="0">
                  <a:pos x="1164" y="90"/>
                </a:cxn>
                <a:cxn ang="0">
                  <a:pos x="1254" y="231"/>
                </a:cxn>
                <a:cxn ang="0">
                  <a:pos x="1273" y="455"/>
                </a:cxn>
                <a:cxn ang="0">
                  <a:pos x="1175" y="722"/>
                </a:cxn>
                <a:cxn ang="0">
                  <a:pos x="985" y="925"/>
                </a:cxn>
                <a:cxn ang="0">
                  <a:pos x="748" y="1024"/>
                </a:cxn>
                <a:cxn ang="0">
                  <a:pos x="581" y="1009"/>
                </a:cxn>
                <a:cxn ang="0">
                  <a:pos x="490" y="945"/>
                </a:cxn>
                <a:cxn ang="0">
                  <a:pos x="439" y="958"/>
                </a:cxn>
                <a:cxn ang="0">
                  <a:pos x="368" y="1237"/>
                </a:cxn>
                <a:cxn ang="0">
                  <a:pos x="346" y="1317"/>
                </a:cxn>
                <a:cxn ang="0">
                  <a:pos x="356" y="1360"/>
                </a:cxn>
                <a:cxn ang="0">
                  <a:pos x="432" y="1370"/>
                </a:cxn>
                <a:cxn ang="0">
                  <a:pos x="495" y="1374"/>
                </a:cxn>
                <a:cxn ang="0">
                  <a:pos x="513" y="1418"/>
                </a:cxn>
                <a:cxn ang="0">
                  <a:pos x="487" y="1450"/>
                </a:cxn>
                <a:cxn ang="0">
                  <a:pos x="350" y="1446"/>
                </a:cxn>
                <a:cxn ang="0">
                  <a:pos x="129" y="1446"/>
                </a:cxn>
                <a:cxn ang="0">
                  <a:pos x="16" y="1446"/>
                </a:cxn>
                <a:cxn ang="0">
                  <a:pos x="3" y="1402"/>
                </a:cxn>
                <a:cxn ang="0">
                  <a:pos x="36" y="1371"/>
                </a:cxn>
                <a:cxn ang="0">
                  <a:pos x="115" y="1366"/>
                </a:cxn>
                <a:cxn ang="0">
                  <a:pos x="162" y="1327"/>
                </a:cxn>
                <a:cxn ang="0">
                  <a:pos x="433" y="245"/>
                </a:cxn>
                <a:cxn ang="0">
                  <a:pos x="443" y="148"/>
                </a:cxn>
                <a:cxn ang="0">
                  <a:pos x="407" y="73"/>
                </a:cxn>
                <a:cxn ang="0">
                  <a:pos x="318" y="75"/>
                </a:cxn>
                <a:cxn ang="0">
                  <a:pos x="248" y="166"/>
                </a:cxn>
                <a:cxn ang="0">
                  <a:pos x="199" y="311"/>
                </a:cxn>
                <a:cxn ang="0">
                  <a:pos x="176" y="370"/>
                </a:cxn>
                <a:cxn ang="0">
                  <a:pos x="141" y="377"/>
                </a:cxn>
                <a:cxn ang="0">
                  <a:pos x="110" y="359"/>
                </a:cxn>
                <a:cxn ang="0">
                  <a:pos x="116" y="308"/>
                </a:cxn>
                <a:cxn ang="0">
                  <a:pos x="151" y="202"/>
                </a:cxn>
                <a:cxn ang="0">
                  <a:pos x="205" y="95"/>
                </a:cxn>
                <a:cxn ang="0">
                  <a:pos x="285" y="22"/>
                </a:cxn>
              </a:cxnLst>
              <a:rect l="0" t="0" r="r" b="b"/>
              <a:pathLst>
                <a:path w="1279" h="1451">
                  <a:moveTo>
                    <a:pt x="926" y="62"/>
                  </a:moveTo>
                  <a:lnTo>
                    <a:pt x="904" y="64"/>
                  </a:lnTo>
                  <a:lnTo>
                    <a:pt x="879" y="66"/>
                  </a:lnTo>
                  <a:lnTo>
                    <a:pt x="852" y="75"/>
                  </a:lnTo>
                  <a:lnTo>
                    <a:pt x="821" y="86"/>
                  </a:lnTo>
                  <a:lnTo>
                    <a:pt x="790" y="102"/>
                  </a:lnTo>
                  <a:lnTo>
                    <a:pt x="756" y="123"/>
                  </a:lnTo>
                  <a:lnTo>
                    <a:pt x="720" y="151"/>
                  </a:lnTo>
                  <a:lnTo>
                    <a:pt x="683" y="185"/>
                  </a:lnTo>
                  <a:lnTo>
                    <a:pt x="646" y="227"/>
                  </a:lnTo>
                  <a:lnTo>
                    <a:pt x="607" y="275"/>
                  </a:lnTo>
                  <a:lnTo>
                    <a:pt x="490" y="734"/>
                  </a:lnTo>
                  <a:lnTo>
                    <a:pt x="488" y="745"/>
                  </a:lnTo>
                  <a:lnTo>
                    <a:pt x="486" y="757"/>
                  </a:lnTo>
                  <a:lnTo>
                    <a:pt x="484" y="770"/>
                  </a:lnTo>
                  <a:lnTo>
                    <a:pt x="486" y="777"/>
                  </a:lnTo>
                  <a:lnTo>
                    <a:pt x="487" y="789"/>
                  </a:lnTo>
                  <a:lnTo>
                    <a:pt x="492" y="804"/>
                  </a:lnTo>
                  <a:lnTo>
                    <a:pt x="498" y="824"/>
                  </a:lnTo>
                  <a:lnTo>
                    <a:pt x="508" y="843"/>
                  </a:lnTo>
                  <a:lnTo>
                    <a:pt x="519" y="865"/>
                  </a:lnTo>
                  <a:lnTo>
                    <a:pt x="533" y="887"/>
                  </a:lnTo>
                  <a:lnTo>
                    <a:pt x="549" y="908"/>
                  </a:lnTo>
                  <a:lnTo>
                    <a:pt x="570" y="927"/>
                  </a:lnTo>
                  <a:lnTo>
                    <a:pt x="593" y="944"/>
                  </a:lnTo>
                  <a:lnTo>
                    <a:pt x="621" y="956"/>
                  </a:lnTo>
                  <a:lnTo>
                    <a:pt x="653" y="965"/>
                  </a:lnTo>
                  <a:lnTo>
                    <a:pt x="687" y="968"/>
                  </a:lnTo>
                  <a:lnTo>
                    <a:pt x="732" y="963"/>
                  </a:lnTo>
                  <a:lnTo>
                    <a:pt x="774" y="948"/>
                  </a:lnTo>
                  <a:lnTo>
                    <a:pt x="814" y="926"/>
                  </a:lnTo>
                  <a:lnTo>
                    <a:pt x="855" y="898"/>
                  </a:lnTo>
                  <a:lnTo>
                    <a:pt x="891" y="864"/>
                  </a:lnTo>
                  <a:lnTo>
                    <a:pt x="924" y="827"/>
                  </a:lnTo>
                  <a:lnTo>
                    <a:pt x="953" y="785"/>
                  </a:lnTo>
                  <a:lnTo>
                    <a:pt x="978" y="744"/>
                  </a:lnTo>
                  <a:lnTo>
                    <a:pt x="996" y="705"/>
                  </a:lnTo>
                  <a:lnTo>
                    <a:pt x="1012" y="663"/>
                  </a:lnTo>
                  <a:lnTo>
                    <a:pt x="1029" y="618"/>
                  </a:lnTo>
                  <a:lnTo>
                    <a:pt x="1043" y="571"/>
                  </a:lnTo>
                  <a:lnTo>
                    <a:pt x="1055" y="522"/>
                  </a:lnTo>
                  <a:lnTo>
                    <a:pt x="1067" y="475"/>
                  </a:lnTo>
                  <a:lnTo>
                    <a:pt x="1077" y="430"/>
                  </a:lnTo>
                  <a:lnTo>
                    <a:pt x="1084" y="387"/>
                  </a:lnTo>
                  <a:lnTo>
                    <a:pt x="1091" y="348"/>
                  </a:lnTo>
                  <a:lnTo>
                    <a:pt x="1094" y="314"/>
                  </a:lnTo>
                  <a:lnTo>
                    <a:pt x="1095" y="286"/>
                  </a:lnTo>
                  <a:lnTo>
                    <a:pt x="1092" y="240"/>
                  </a:lnTo>
                  <a:lnTo>
                    <a:pt x="1087" y="202"/>
                  </a:lnTo>
                  <a:lnTo>
                    <a:pt x="1076" y="167"/>
                  </a:lnTo>
                  <a:lnTo>
                    <a:pt x="1062" y="138"/>
                  </a:lnTo>
                  <a:lnTo>
                    <a:pt x="1045" y="115"/>
                  </a:lnTo>
                  <a:lnTo>
                    <a:pt x="1026" y="95"/>
                  </a:lnTo>
                  <a:lnTo>
                    <a:pt x="1004" y="80"/>
                  </a:lnTo>
                  <a:lnTo>
                    <a:pt x="980" y="70"/>
                  </a:lnTo>
                  <a:lnTo>
                    <a:pt x="954" y="64"/>
                  </a:lnTo>
                  <a:lnTo>
                    <a:pt x="926" y="62"/>
                  </a:lnTo>
                  <a:close/>
                  <a:moveTo>
                    <a:pt x="372" y="0"/>
                  </a:moveTo>
                  <a:lnTo>
                    <a:pt x="393" y="1"/>
                  </a:lnTo>
                  <a:lnTo>
                    <a:pt x="416" y="4"/>
                  </a:lnTo>
                  <a:lnTo>
                    <a:pt x="440" y="8"/>
                  </a:lnTo>
                  <a:lnTo>
                    <a:pt x="465" y="15"/>
                  </a:lnTo>
                  <a:lnTo>
                    <a:pt x="491" y="23"/>
                  </a:lnTo>
                  <a:lnTo>
                    <a:pt x="515" y="36"/>
                  </a:lnTo>
                  <a:lnTo>
                    <a:pt x="538" y="53"/>
                  </a:lnTo>
                  <a:lnTo>
                    <a:pt x="560" y="72"/>
                  </a:lnTo>
                  <a:lnTo>
                    <a:pt x="580" y="97"/>
                  </a:lnTo>
                  <a:lnTo>
                    <a:pt x="595" y="124"/>
                  </a:lnTo>
                  <a:lnTo>
                    <a:pt x="607" y="159"/>
                  </a:lnTo>
                  <a:lnTo>
                    <a:pt x="633" y="133"/>
                  </a:lnTo>
                  <a:lnTo>
                    <a:pt x="665" y="106"/>
                  </a:lnTo>
                  <a:lnTo>
                    <a:pt x="701" y="79"/>
                  </a:lnTo>
                  <a:lnTo>
                    <a:pt x="741" y="54"/>
                  </a:lnTo>
                  <a:lnTo>
                    <a:pt x="784" y="33"/>
                  </a:lnTo>
                  <a:lnTo>
                    <a:pt x="831" y="15"/>
                  </a:lnTo>
                  <a:lnTo>
                    <a:pt x="879" y="4"/>
                  </a:lnTo>
                  <a:lnTo>
                    <a:pt x="932" y="0"/>
                  </a:lnTo>
                  <a:lnTo>
                    <a:pt x="967" y="3"/>
                  </a:lnTo>
                  <a:lnTo>
                    <a:pt x="1001" y="7"/>
                  </a:lnTo>
                  <a:lnTo>
                    <a:pt x="1036" y="17"/>
                  </a:lnTo>
                  <a:lnTo>
                    <a:pt x="1070" y="29"/>
                  </a:lnTo>
                  <a:lnTo>
                    <a:pt x="1103" y="46"/>
                  </a:lnTo>
                  <a:lnTo>
                    <a:pt x="1135" y="66"/>
                  </a:lnTo>
                  <a:lnTo>
                    <a:pt x="1164" y="90"/>
                  </a:lnTo>
                  <a:lnTo>
                    <a:pt x="1192" y="119"/>
                  </a:lnTo>
                  <a:lnTo>
                    <a:pt x="1217" y="152"/>
                  </a:lnTo>
                  <a:lnTo>
                    <a:pt x="1237" y="189"/>
                  </a:lnTo>
                  <a:lnTo>
                    <a:pt x="1254" y="231"/>
                  </a:lnTo>
                  <a:lnTo>
                    <a:pt x="1268" y="276"/>
                  </a:lnTo>
                  <a:lnTo>
                    <a:pt x="1276" y="328"/>
                  </a:lnTo>
                  <a:lnTo>
                    <a:pt x="1279" y="383"/>
                  </a:lnTo>
                  <a:lnTo>
                    <a:pt x="1273" y="455"/>
                  </a:lnTo>
                  <a:lnTo>
                    <a:pt x="1261" y="525"/>
                  </a:lnTo>
                  <a:lnTo>
                    <a:pt x="1239" y="594"/>
                  </a:lnTo>
                  <a:lnTo>
                    <a:pt x="1210" y="659"/>
                  </a:lnTo>
                  <a:lnTo>
                    <a:pt x="1175" y="722"/>
                  </a:lnTo>
                  <a:lnTo>
                    <a:pt x="1134" y="780"/>
                  </a:lnTo>
                  <a:lnTo>
                    <a:pt x="1088" y="833"/>
                  </a:lnTo>
                  <a:lnTo>
                    <a:pt x="1038" y="882"/>
                  </a:lnTo>
                  <a:lnTo>
                    <a:pt x="985" y="925"/>
                  </a:lnTo>
                  <a:lnTo>
                    <a:pt x="928" y="961"/>
                  </a:lnTo>
                  <a:lnTo>
                    <a:pt x="868" y="990"/>
                  </a:lnTo>
                  <a:lnTo>
                    <a:pt x="809" y="1010"/>
                  </a:lnTo>
                  <a:lnTo>
                    <a:pt x="748" y="1024"/>
                  </a:lnTo>
                  <a:lnTo>
                    <a:pt x="687" y="1028"/>
                  </a:lnTo>
                  <a:lnTo>
                    <a:pt x="649" y="1026"/>
                  </a:lnTo>
                  <a:lnTo>
                    <a:pt x="613" y="1020"/>
                  </a:lnTo>
                  <a:lnTo>
                    <a:pt x="581" y="1009"/>
                  </a:lnTo>
                  <a:lnTo>
                    <a:pt x="553" y="995"/>
                  </a:lnTo>
                  <a:lnTo>
                    <a:pt x="528" y="980"/>
                  </a:lnTo>
                  <a:lnTo>
                    <a:pt x="508" y="963"/>
                  </a:lnTo>
                  <a:lnTo>
                    <a:pt x="490" y="945"/>
                  </a:lnTo>
                  <a:lnTo>
                    <a:pt x="474" y="927"/>
                  </a:lnTo>
                  <a:lnTo>
                    <a:pt x="463" y="911"/>
                  </a:lnTo>
                  <a:lnTo>
                    <a:pt x="454" y="897"/>
                  </a:lnTo>
                  <a:lnTo>
                    <a:pt x="439" y="958"/>
                  </a:lnTo>
                  <a:lnTo>
                    <a:pt x="421" y="1023"/>
                  </a:lnTo>
                  <a:lnTo>
                    <a:pt x="404" y="1092"/>
                  </a:lnTo>
                  <a:lnTo>
                    <a:pt x="386" y="1164"/>
                  </a:lnTo>
                  <a:lnTo>
                    <a:pt x="368" y="1237"/>
                  </a:lnTo>
                  <a:lnTo>
                    <a:pt x="362" y="1256"/>
                  </a:lnTo>
                  <a:lnTo>
                    <a:pt x="356" y="1277"/>
                  </a:lnTo>
                  <a:lnTo>
                    <a:pt x="350" y="1299"/>
                  </a:lnTo>
                  <a:lnTo>
                    <a:pt x="346" y="1317"/>
                  </a:lnTo>
                  <a:lnTo>
                    <a:pt x="343" y="1334"/>
                  </a:lnTo>
                  <a:lnTo>
                    <a:pt x="342" y="1345"/>
                  </a:lnTo>
                  <a:lnTo>
                    <a:pt x="345" y="1353"/>
                  </a:lnTo>
                  <a:lnTo>
                    <a:pt x="356" y="1360"/>
                  </a:lnTo>
                  <a:lnTo>
                    <a:pt x="369" y="1366"/>
                  </a:lnTo>
                  <a:lnTo>
                    <a:pt x="389" y="1368"/>
                  </a:lnTo>
                  <a:lnTo>
                    <a:pt x="409" y="1370"/>
                  </a:lnTo>
                  <a:lnTo>
                    <a:pt x="432" y="1370"/>
                  </a:lnTo>
                  <a:lnTo>
                    <a:pt x="454" y="1370"/>
                  </a:lnTo>
                  <a:lnTo>
                    <a:pt x="469" y="1370"/>
                  </a:lnTo>
                  <a:lnTo>
                    <a:pt x="483" y="1371"/>
                  </a:lnTo>
                  <a:lnTo>
                    <a:pt x="495" y="1374"/>
                  </a:lnTo>
                  <a:lnTo>
                    <a:pt x="506" y="1379"/>
                  </a:lnTo>
                  <a:lnTo>
                    <a:pt x="513" y="1388"/>
                  </a:lnTo>
                  <a:lnTo>
                    <a:pt x="515" y="1400"/>
                  </a:lnTo>
                  <a:lnTo>
                    <a:pt x="513" y="1418"/>
                  </a:lnTo>
                  <a:lnTo>
                    <a:pt x="509" y="1431"/>
                  </a:lnTo>
                  <a:lnTo>
                    <a:pt x="503" y="1440"/>
                  </a:lnTo>
                  <a:lnTo>
                    <a:pt x="495" y="1446"/>
                  </a:lnTo>
                  <a:lnTo>
                    <a:pt x="487" y="1450"/>
                  </a:lnTo>
                  <a:lnTo>
                    <a:pt x="479" y="1451"/>
                  </a:lnTo>
                  <a:lnTo>
                    <a:pt x="469" y="1451"/>
                  </a:lnTo>
                  <a:lnTo>
                    <a:pt x="411" y="1450"/>
                  </a:lnTo>
                  <a:lnTo>
                    <a:pt x="350" y="1446"/>
                  </a:lnTo>
                  <a:lnTo>
                    <a:pt x="289" y="1443"/>
                  </a:lnTo>
                  <a:lnTo>
                    <a:pt x="230" y="1442"/>
                  </a:lnTo>
                  <a:lnTo>
                    <a:pt x="180" y="1443"/>
                  </a:lnTo>
                  <a:lnTo>
                    <a:pt x="129" y="1446"/>
                  </a:lnTo>
                  <a:lnTo>
                    <a:pt x="79" y="1450"/>
                  </a:lnTo>
                  <a:lnTo>
                    <a:pt x="31" y="1451"/>
                  </a:lnTo>
                  <a:lnTo>
                    <a:pt x="24" y="1450"/>
                  </a:lnTo>
                  <a:lnTo>
                    <a:pt x="16" y="1446"/>
                  </a:lnTo>
                  <a:lnTo>
                    <a:pt x="9" y="1440"/>
                  </a:lnTo>
                  <a:lnTo>
                    <a:pt x="3" y="1432"/>
                  </a:lnTo>
                  <a:lnTo>
                    <a:pt x="0" y="1421"/>
                  </a:lnTo>
                  <a:lnTo>
                    <a:pt x="3" y="1402"/>
                  </a:lnTo>
                  <a:lnTo>
                    <a:pt x="7" y="1389"/>
                  </a:lnTo>
                  <a:lnTo>
                    <a:pt x="16" y="1379"/>
                  </a:lnTo>
                  <a:lnTo>
                    <a:pt x="25" y="1374"/>
                  </a:lnTo>
                  <a:lnTo>
                    <a:pt x="36" y="1371"/>
                  </a:lnTo>
                  <a:lnTo>
                    <a:pt x="49" y="1370"/>
                  </a:lnTo>
                  <a:lnTo>
                    <a:pt x="61" y="1370"/>
                  </a:lnTo>
                  <a:lnTo>
                    <a:pt x="92" y="1368"/>
                  </a:lnTo>
                  <a:lnTo>
                    <a:pt x="115" y="1366"/>
                  </a:lnTo>
                  <a:lnTo>
                    <a:pt x="133" y="1360"/>
                  </a:lnTo>
                  <a:lnTo>
                    <a:pt x="147" y="1352"/>
                  </a:lnTo>
                  <a:lnTo>
                    <a:pt x="155" y="1341"/>
                  </a:lnTo>
                  <a:lnTo>
                    <a:pt x="162" y="1327"/>
                  </a:lnTo>
                  <a:lnTo>
                    <a:pt x="169" y="1309"/>
                  </a:lnTo>
                  <a:lnTo>
                    <a:pt x="175" y="1288"/>
                  </a:lnTo>
                  <a:lnTo>
                    <a:pt x="175" y="1288"/>
                  </a:lnTo>
                  <a:lnTo>
                    <a:pt x="433" y="245"/>
                  </a:lnTo>
                  <a:lnTo>
                    <a:pt x="439" y="225"/>
                  </a:lnTo>
                  <a:lnTo>
                    <a:pt x="443" y="200"/>
                  </a:lnTo>
                  <a:lnTo>
                    <a:pt x="444" y="174"/>
                  </a:lnTo>
                  <a:lnTo>
                    <a:pt x="443" y="148"/>
                  </a:lnTo>
                  <a:lnTo>
                    <a:pt x="439" y="124"/>
                  </a:lnTo>
                  <a:lnTo>
                    <a:pt x="432" y="104"/>
                  </a:lnTo>
                  <a:lnTo>
                    <a:pt x="421" y="87"/>
                  </a:lnTo>
                  <a:lnTo>
                    <a:pt x="407" y="73"/>
                  </a:lnTo>
                  <a:lnTo>
                    <a:pt x="389" y="65"/>
                  </a:lnTo>
                  <a:lnTo>
                    <a:pt x="368" y="62"/>
                  </a:lnTo>
                  <a:lnTo>
                    <a:pt x="342" y="65"/>
                  </a:lnTo>
                  <a:lnTo>
                    <a:pt x="318" y="75"/>
                  </a:lnTo>
                  <a:lnTo>
                    <a:pt x="298" y="91"/>
                  </a:lnTo>
                  <a:lnTo>
                    <a:pt x="278" y="112"/>
                  </a:lnTo>
                  <a:lnTo>
                    <a:pt x="262" y="137"/>
                  </a:lnTo>
                  <a:lnTo>
                    <a:pt x="248" y="166"/>
                  </a:lnTo>
                  <a:lnTo>
                    <a:pt x="234" y="199"/>
                  </a:lnTo>
                  <a:lnTo>
                    <a:pt x="222" y="235"/>
                  </a:lnTo>
                  <a:lnTo>
                    <a:pt x="210" y="272"/>
                  </a:lnTo>
                  <a:lnTo>
                    <a:pt x="199" y="311"/>
                  </a:lnTo>
                  <a:lnTo>
                    <a:pt x="194" y="334"/>
                  </a:lnTo>
                  <a:lnTo>
                    <a:pt x="188" y="351"/>
                  </a:lnTo>
                  <a:lnTo>
                    <a:pt x="183" y="362"/>
                  </a:lnTo>
                  <a:lnTo>
                    <a:pt x="176" y="370"/>
                  </a:lnTo>
                  <a:lnTo>
                    <a:pt x="169" y="375"/>
                  </a:lnTo>
                  <a:lnTo>
                    <a:pt x="159" y="377"/>
                  </a:lnTo>
                  <a:lnTo>
                    <a:pt x="148" y="377"/>
                  </a:lnTo>
                  <a:lnTo>
                    <a:pt x="141" y="377"/>
                  </a:lnTo>
                  <a:lnTo>
                    <a:pt x="133" y="376"/>
                  </a:lnTo>
                  <a:lnTo>
                    <a:pt x="125" y="373"/>
                  </a:lnTo>
                  <a:lnTo>
                    <a:pt x="116" y="368"/>
                  </a:lnTo>
                  <a:lnTo>
                    <a:pt x="110" y="359"/>
                  </a:lnTo>
                  <a:lnTo>
                    <a:pt x="108" y="347"/>
                  </a:lnTo>
                  <a:lnTo>
                    <a:pt x="108" y="340"/>
                  </a:lnTo>
                  <a:lnTo>
                    <a:pt x="112" y="326"/>
                  </a:lnTo>
                  <a:lnTo>
                    <a:pt x="116" y="308"/>
                  </a:lnTo>
                  <a:lnTo>
                    <a:pt x="123" y="285"/>
                  </a:lnTo>
                  <a:lnTo>
                    <a:pt x="132" y="258"/>
                  </a:lnTo>
                  <a:lnTo>
                    <a:pt x="140" y="231"/>
                  </a:lnTo>
                  <a:lnTo>
                    <a:pt x="151" y="202"/>
                  </a:lnTo>
                  <a:lnTo>
                    <a:pt x="163" y="171"/>
                  </a:lnTo>
                  <a:lnTo>
                    <a:pt x="176" y="144"/>
                  </a:lnTo>
                  <a:lnTo>
                    <a:pt x="190" y="117"/>
                  </a:lnTo>
                  <a:lnTo>
                    <a:pt x="205" y="95"/>
                  </a:lnTo>
                  <a:lnTo>
                    <a:pt x="222" y="73"/>
                  </a:lnTo>
                  <a:lnTo>
                    <a:pt x="241" y="54"/>
                  </a:lnTo>
                  <a:lnTo>
                    <a:pt x="262" y="36"/>
                  </a:lnTo>
                  <a:lnTo>
                    <a:pt x="285" y="22"/>
                  </a:lnTo>
                  <a:lnTo>
                    <a:pt x="311" y="10"/>
                  </a:lnTo>
                  <a:lnTo>
                    <a:pt x="340" y="3"/>
                  </a:lnTo>
                  <a:lnTo>
                    <a:pt x="37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4" name="Freeform 18"/>
            <p:cNvSpPr>
              <a:spLocks/>
            </p:cNvSpPr>
            <p:nvPr/>
          </p:nvSpPr>
          <p:spPr bwMode="auto">
            <a:xfrm>
              <a:off x="3275" y="800"/>
              <a:ext cx="398" cy="530"/>
            </a:xfrm>
            <a:custGeom>
              <a:avLst/>
              <a:gdLst/>
              <a:ahLst/>
              <a:cxnLst>
                <a:cxn ang="0">
                  <a:pos x="424" y="2"/>
                </a:cxn>
                <a:cxn ang="0">
                  <a:pos x="522" y="18"/>
                </a:cxn>
                <a:cxn ang="0">
                  <a:pos x="611" y="48"/>
                </a:cxn>
                <a:cxn ang="0">
                  <a:pos x="687" y="94"/>
                </a:cxn>
                <a:cxn ang="0">
                  <a:pos x="744" y="154"/>
                </a:cxn>
                <a:cxn ang="0">
                  <a:pos x="781" y="228"/>
                </a:cxn>
                <a:cxn ang="0">
                  <a:pos x="795" y="316"/>
                </a:cxn>
                <a:cxn ang="0">
                  <a:pos x="781" y="400"/>
                </a:cxn>
                <a:cxn ang="0">
                  <a:pos x="746" y="472"/>
                </a:cxn>
                <a:cxn ang="0">
                  <a:pos x="694" y="536"/>
                </a:cxn>
                <a:cxn ang="0">
                  <a:pos x="627" y="594"/>
                </a:cxn>
                <a:cxn ang="0">
                  <a:pos x="553" y="649"/>
                </a:cxn>
                <a:cxn ang="0">
                  <a:pos x="464" y="710"/>
                </a:cxn>
                <a:cxn ang="0">
                  <a:pos x="358" y="786"/>
                </a:cxn>
                <a:cxn ang="0">
                  <a:pos x="247" y="866"/>
                </a:cxn>
                <a:cxn ang="0">
                  <a:pos x="509" y="906"/>
                </a:cxn>
                <a:cxn ang="0">
                  <a:pos x="539" y="906"/>
                </a:cxn>
                <a:cxn ang="0">
                  <a:pos x="586" y="905"/>
                </a:cxn>
                <a:cxn ang="0">
                  <a:pos x="634" y="902"/>
                </a:cxn>
                <a:cxn ang="0">
                  <a:pos x="670" y="898"/>
                </a:cxn>
                <a:cxn ang="0">
                  <a:pos x="688" y="884"/>
                </a:cxn>
                <a:cxn ang="0">
                  <a:pos x="706" y="843"/>
                </a:cxn>
                <a:cxn ang="0">
                  <a:pos x="719" y="792"/>
                </a:cxn>
                <a:cxn ang="0">
                  <a:pos x="723" y="753"/>
                </a:cxn>
                <a:cxn ang="0">
                  <a:pos x="795" y="753"/>
                </a:cxn>
                <a:cxn ang="0">
                  <a:pos x="0" y="1058"/>
                </a:cxn>
                <a:cxn ang="0">
                  <a:pos x="0" y="1003"/>
                </a:cxn>
                <a:cxn ang="0">
                  <a:pos x="7" y="993"/>
                </a:cxn>
                <a:cxn ang="0">
                  <a:pos x="408" y="656"/>
                </a:cxn>
                <a:cxn ang="0">
                  <a:pos x="484" y="586"/>
                </a:cxn>
                <a:cxn ang="0">
                  <a:pos x="547" y="514"/>
                </a:cxn>
                <a:cxn ang="0">
                  <a:pos x="593" y="439"/>
                </a:cxn>
                <a:cxn ang="0">
                  <a:pos x="618" y="359"/>
                </a:cxn>
                <a:cxn ang="0">
                  <a:pos x="618" y="275"/>
                </a:cxn>
                <a:cxn ang="0">
                  <a:pos x="594" y="201"/>
                </a:cxn>
                <a:cxn ang="0">
                  <a:pos x="551" y="143"/>
                </a:cxn>
                <a:cxn ang="0">
                  <a:pos x="492" y="101"/>
                </a:cxn>
                <a:cxn ang="0">
                  <a:pos x="419" y="74"/>
                </a:cxn>
                <a:cxn ang="0">
                  <a:pos x="336" y="66"/>
                </a:cxn>
                <a:cxn ang="0">
                  <a:pos x="236" y="81"/>
                </a:cxn>
                <a:cxn ang="0">
                  <a:pos x="152" y="124"/>
                </a:cxn>
                <a:cxn ang="0">
                  <a:pos x="93" y="188"/>
                </a:cxn>
                <a:cxn ang="0">
                  <a:pos x="133" y="199"/>
                </a:cxn>
                <a:cxn ang="0">
                  <a:pos x="163" y="222"/>
                </a:cxn>
                <a:cxn ang="0">
                  <a:pos x="181" y="257"/>
                </a:cxn>
                <a:cxn ang="0">
                  <a:pos x="181" y="306"/>
                </a:cxn>
                <a:cxn ang="0">
                  <a:pos x="160" y="345"/>
                </a:cxn>
                <a:cxn ang="0">
                  <a:pos x="129" y="369"/>
                </a:cxn>
                <a:cxn ang="0">
                  <a:pos x="93" y="377"/>
                </a:cxn>
                <a:cxn ang="0">
                  <a:pos x="70" y="374"/>
                </a:cxn>
                <a:cxn ang="0">
                  <a:pos x="43" y="363"/>
                </a:cxn>
                <a:cxn ang="0">
                  <a:pos x="18" y="341"/>
                </a:cxn>
                <a:cxn ang="0">
                  <a:pos x="3" y="305"/>
                </a:cxn>
                <a:cxn ang="0">
                  <a:pos x="4" y="237"/>
                </a:cxn>
                <a:cxn ang="0">
                  <a:pos x="33" y="160"/>
                </a:cxn>
                <a:cxn ang="0">
                  <a:pos x="88" y="95"/>
                </a:cxn>
                <a:cxn ang="0">
                  <a:pos x="166" y="44"/>
                </a:cxn>
                <a:cxn ang="0">
                  <a:pos x="261" y="11"/>
                </a:cxn>
                <a:cxn ang="0">
                  <a:pos x="372" y="0"/>
                </a:cxn>
              </a:cxnLst>
              <a:rect l="0" t="0" r="r" b="b"/>
              <a:pathLst>
                <a:path w="795" h="1058">
                  <a:moveTo>
                    <a:pt x="372" y="0"/>
                  </a:moveTo>
                  <a:lnTo>
                    <a:pt x="424" y="2"/>
                  </a:lnTo>
                  <a:lnTo>
                    <a:pt x="474" y="8"/>
                  </a:lnTo>
                  <a:lnTo>
                    <a:pt x="522" y="18"/>
                  </a:lnTo>
                  <a:lnTo>
                    <a:pt x="568" y="31"/>
                  </a:lnTo>
                  <a:lnTo>
                    <a:pt x="611" y="48"/>
                  </a:lnTo>
                  <a:lnTo>
                    <a:pt x="651" y="69"/>
                  </a:lnTo>
                  <a:lnTo>
                    <a:pt x="687" y="94"/>
                  </a:lnTo>
                  <a:lnTo>
                    <a:pt x="717" y="123"/>
                  </a:lnTo>
                  <a:lnTo>
                    <a:pt x="744" y="154"/>
                  </a:lnTo>
                  <a:lnTo>
                    <a:pt x="766" y="189"/>
                  </a:lnTo>
                  <a:lnTo>
                    <a:pt x="781" y="228"/>
                  </a:lnTo>
                  <a:lnTo>
                    <a:pt x="791" y="271"/>
                  </a:lnTo>
                  <a:lnTo>
                    <a:pt x="795" y="316"/>
                  </a:lnTo>
                  <a:lnTo>
                    <a:pt x="791" y="359"/>
                  </a:lnTo>
                  <a:lnTo>
                    <a:pt x="781" y="400"/>
                  </a:lnTo>
                  <a:lnTo>
                    <a:pt x="766" y="438"/>
                  </a:lnTo>
                  <a:lnTo>
                    <a:pt x="746" y="472"/>
                  </a:lnTo>
                  <a:lnTo>
                    <a:pt x="721" y="506"/>
                  </a:lnTo>
                  <a:lnTo>
                    <a:pt x="694" y="536"/>
                  </a:lnTo>
                  <a:lnTo>
                    <a:pt x="662" y="565"/>
                  </a:lnTo>
                  <a:lnTo>
                    <a:pt x="627" y="594"/>
                  </a:lnTo>
                  <a:lnTo>
                    <a:pt x="592" y="622"/>
                  </a:lnTo>
                  <a:lnTo>
                    <a:pt x="553" y="649"/>
                  </a:lnTo>
                  <a:lnTo>
                    <a:pt x="514" y="677"/>
                  </a:lnTo>
                  <a:lnTo>
                    <a:pt x="464" y="710"/>
                  </a:lnTo>
                  <a:lnTo>
                    <a:pt x="412" y="746"/>
                  </a:lnTo>
                  <a:lnTo>
                    <a:pt x="358" y="786"/>
                  </a:lnTo>
                  <a:lnTo>
                    <a:pt x="303" y="826"/>
                  </a:lnTo>
                  <a:lnTo>
                    <a:pt x="247" y="866"/>
                  </a:lnTo>
                  <a:lnTo>
                    <a:pt x="193" y="906"/>
                  </a:lnTo>
                  <a:lnTo>
                    <a:pt x="509" y="906"/>
                  </a:lnTo>
                  <a:lnTo>
                    <a:pt x="521" y="906"/>
                  </a:lnTo>
                  <a:lnTo>
                    <a:pt x="539" y="906"/>
                  </a:lnTo>
                  <a:lnTo>
                    <a:pt x="563" y="905"/>
                  </a:lnTo>
                  <a:lnTo>
                    <a:pt x="586" y="905"/>
                  </a:lnTo>
                  <a:lnTo>
                    <a:pt x="611" y="904"/>
                  </a:lnTo>
                  <a:lnTo>
                    <a:pt x="634" y="902"/>
                  </a:lnTo>
                  <a:lnTo>
                    <a:pt x="655" y="901"/>
                  </a:lnTo>
                  <a:lnTo>
                    <a:pt x="670" y="898"/>
                  </a:lnTo>
                  <a:lnTo>
                    <a:pt x="677" y="895"/>
                  </a:lnTo>
                  <a:lnTo>
                    <a:pt x="688" y="884"/>
                  </a:lnTo>
                  <a:lnTo>
                    <a:pt x="698" y="866"/>
                  </a:lnTo>
                  <a:lnTo>
                    <a:pt x="706" y="843"/>
                  </a:lnTo>
                  <a:lnTo>
                    <a:pt x="713" y="818"/>
                  </a:lnTo>
                  <a:lnTo>
                    <a:pt x="719" y="792"/>
                  </a:lnTo>
                  <a:lnTo>
                    <a:pt x="721" y="770"/>
                  </a:lnTo>
                  <a:lnTo>
                    <a:pt x="723" y="753"/>
                  </a:lnTo>
                  <a:lnTo>
                    <a:pt x="795" y="753"/>
                  </a:lnTo>
                  <a:lnTo>
                    <a:pt x="795" y="753"/>
                  </a:lnTo>
                  <a:lnTo>
                    <a:pt x="738" y="1058"/>
                  </a:lnTo>
                  <a:lnTo>
                    <a:pt x="0" y="1058"/>
                  </a:lnTo>
                  <a:lnTo>
                    <a:pt x="0" y="1013"/>
                  </a:lnTo>
                  <a:lnTo>
                    <a:pt x="0" y="1003"/>
                  </a:lnTo>
                  <a:lnTo>
                    <a:pt x="3" y="998"/>
                  </a:lnTo>
                  <a:lnTo>
                    <a:pt x="7" y="993"/>
                  </a:lnTo>
                  <a:lnTo>
                    <a:pt x="15" y="988"/>
                  </a:lnTo>
                  <a:lnTo>
                    <a:pt x="408" y="656"/>
                  </a:lnTo>
                  <a:lnTo>
                    <a:pt x="448" y="620"/>
                  </a:lnTo>
                  <a:lnTo>
                    <a:pt x="484" y="586"/>
                  </a:lnTo>
                  <a:lnTo>
                    <a:pt x="517" y="550"/>
                  </a:lnTo>
                  <a:lnTo>
                    <a:pt x="547" y="514"/>
                  </a:lnTo>
                  <a:lnTo>
                    <a:pt x="572" y="476"/>
                  </a:lnTo>
                  <a:lnTo>
                    <a:pt x="593" y="439"/>
                  </a:lnTo>
                  <a:lnTo>
                    <a:pt x="608" y="399"/>
                  </a:lnTo>
                  <a:lnTo>
                    <a:pt x="618" y="359"/>
                  </a:lnTo>
                  <a:lnTo>
                    <a:pt x="622" y="316"/>
                  </a:lnTo>
                  <a:lnTo>
                    <a:pt x="618" y="275"/>
                  </a:lnTo>
                  <a:lnTo>
                    <a:pt x="610" y="236"/>
                  </a:lnTo>
                  <a:lnTo>
                    <a:pt x="594" y="201"/>
                  </a:lnTo>
                  <a:lnTo>
                    <a:pt x="575" y="171"/>
                  </a:lnTo>
                  <a:lnTo>
                    <a:pt x="551" y="143"/>
                  </a:lnTo>
                  <a:lnTo>
                    <a:pt x="524" y="120"/>
                  </a:lnTo>
                  <a:lnTo>
                    <a:pt x="492" y="101"/>
                  </a:lnTo>
                  <a:lnTo>
                    <a:pt x="456" y="85"/>
                  </a:lnTo>
                  <a:lnTo>
                    <a:pt x="419" y="74"/>
                  </a:lnTo>
                  <a:lnTo>
                    <a:pt x="379" y="69"/>
                  </a:lnTo>
                  <a:lnTo>
                    <a:pt x="336" y="66"/>
                  </a:lnTo>
                  <a:lnTo>
                    <a:pt x="285" y="70"/>
                  </a:lnTo>
                  <a:lnTo>
                    <a:pt x="236" y="81"/>
                  </a:lnTo>
                  <a:lnTo>
                    <a:pt x="191" y="101"/>
                  </a:lnTo>
                  <a:lnTo>
                    <a:pt x="152" y="124"/>
                  </a:lnTo>
                  <a:lnTo>
                    <a:pt x="119" y="154"/>
                  </a:lnTo>
                  <a:lnTo>
                    <a:pt x="93" y="188"/>
                  </a:lnTo>
                  <a:lnTo>
                    <a:pt x="113" y="192"/>
                  </a:lnTo>
                  <a:lnTo>
                    <a:pt x="133" y="199"/>
                  </a:lnTo>
                  <a:lnTo>
                    <a:pt x="149" y="208"/>
                  </a:lnTo>
                  <a:lnTo>
                    <a:pt x="163" y="222"/>
                  </a:lnTo>
                  <a:lnTo>
                    <a:pt x="174" y="237"/>
                  </a:lnTo>
                  <a:lnTo>
                    <a:pt x="181" y="257"/>
                  </a:lnTo>
                  <a:lnTo>
                    <a:pt x="184" y="280"/>
                  </a:lnTo>
                  <a:lnTo>
                    <a:pt x="181" y="306"/>
                  </a:lnTo>
                  <a:lnTo>
                    <a:pt x="173" y="327"/>
                  </a:lnTo>
                  <a:lnTo>
                    <a:pt x="160" y="345"/>
                  </a:lnTo>
                  <a:lnTo>
                    <a:pt x="145" y="359"/>
                  </a:lnTo>
                  <a:lnTo>
                    <a:pt x="129" y="369"/>
                  </a:lnTo>
                  <a:lnTo>
                    <a:pt x="109" y="374"/>
                  </a:lnTo>
                  <a:lnTo>
                    <a:pt x="93" y="377"/>
                  </a:lnTo>
                  <a:lnTo>
                    <a:pt x="82" y="376"/>
                  </a:lnTo>
                  <a:lnTo>
                    <a:pt x="70" y="374"/>
                  </a:lnTo>
                  <a:lnTo>
                    <a:pt x="57" y="370"/>
                  </a:lnTo>
                  <a:lnTo>
                    <a:pt x="43" y="363"/>
                  </a:lnTo>
                  <a:lnTo>
                    <a:pt x="30" y="353"/>
                  </a:lnTo>
                  <a:lnTo>
                    <a:pt x="18" y="341"/>
                  </a:lnTo>
                  <a:lnTo>
                    <a:pt x="10" y="324"/>
                  </a:lnTo>
                  <a:lnTo>
                    <a:pt x="3" y="305"/>
                  </a:lnTo>
                  <a:lnTo>
                    <a:pt x="0" y="280"/>
                  </a:lnTo>
                  <a:lnTo>
                    <a:pt x="4" y="237"/>
                  </a:lnTo>
                  <a:lnTo>
                    <a:pt x="15" y="197"/>
                  </a:lnTo>
                  <a:lnTo>
                    <a:pt x="33" y="160"/>
                  </a:lnTo>
                  <a:lnTo>
                    <a:pt x="58" y="125"/>
                  </a:lnTo>
                  <a:lnTo>
                    <a:pt x="88" y="95"/>
                  </a:lnTo>
                  <a:lnTo>
                    <a:pt x="124" y="67"/>
                  </a:lnTo>
                  <a:lnTo>
                    <a:pt x="166" y="44"/>
                  </a:lnTo>
                  <a:lnTo>
                    <a:pt x="211" y="26"/>
                  </a:lnTo>
                  <a:lnTo>
                    <a:pt x="261" y="11"/>
                  </a:lnTo>
                  <a:lnTo>
                    <a:pt x="315" y="2"/>
                  </a:lnTo>
                  <a:lnTo>
                    <a:pt x="37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5" name="Freeform 19"/>
            <p:cNvSpPr>
              <a:spLocks noEditPoints="1"/>
            </p:cNvSpPr>
            <p:nvPr/>
          </p:nvSpPr>
          <p:spPr bwMode="auto">
            <a:xfrm>
              <a:off x="2591" y="1646"/>
              <a:ext cx="348" cy="769"/>
            </a:xfrm>
            <a:custGeom>
              <a:avLst/>
              <a:gdLst/>
              <a:ahLst/>
              <a:cxnLst>
                <a:cxn ang="0">
                  <a:pos x="420" y="524"/>
                </a:cxn>
                <a:cxn ang="0">
                  <a:pos x="514" y="595"/>
                </a:cxn>
                <a:cxn ang="0">
                  <a:pos x="549" y="703"/>
                </a:cxn>
                <a:cxn ang="0">
                  <a:pos x="539" y="775"/>
                </a:cxn>
                <a:cxn ang="0">
                  <a:pos x="520" y="826"/>
                </a:cxn>
                <a:cxn ang="0">
                  <a:pos x="487" y="911"/>
                </a:cxn>
                <a:cxn ang="0">
                  <a:pos x="452" y="1001"/>
                </a:cxn>
                <a:cxn ang="0">
                  <a:pos x="427" y="1065"/>
                </a:cxn>
                <a:cxn ang="0">
                  <a:pos x="325" y="1322"/>
                </a:cxn>
                <a:cxn ang="0">
                  <a:pos x="317" y="1419"/>
                </a:cxn>
                <a:cxn ang="0">
                  <a:pos x="336" y="1467"/>
                </a:cxn>
                <a:cxn ang="0">
                  <a:pos x="402" y="1473"/>
                </a:cxn>
                <a:cxn ang="0">
                  <a:pos x="494" y="1420"/>
                </a:cxn>
                <a:cxn ang="0">
                  <a:pos x="575" y="1305"/>
                </a:cxn>
                <a:cxn ang="0">
                  <a:pos x="619" y="1186"/>
                </a:cxn>
                <a:cxn ang="0">
                  <a:pos x="636" y="1166"/>
                </a:cxn>
                <a:cxn ang="0">
                  <a:pos x="666" y="1162"/>
                </a:cxn>
                <a:cxn ang="0">
                  <a:pos x="689" y="1170"/>
                </a:cxn>
                <a:cxn ang="0">
                  <a:pos x="695" y="1200"/>
                </a:cxn>
                <a:cxn ang="0">
                  <a:pos x="677" y="1258"/>
                </a:cxn>
                <a:cxn ang="0">
                  <a:pos x="636" y="1345"/>
                </a:cxn>
                <a:cxn ang="0">
                  <a:pos x="571" y="1437"/>
                </a:cxn>
                <a:cxn ang="0">
                  <a:pos x="481" y="1508"/>
                </a:cxn>
                <a:cxn ang="0">
                  <a:pos x="366" y="1538"/>
                </a:cxn>
                <a:cxn ang="0">
                  <a:pos x="253" y="1511"/>
                </a:cxn>
                <a:cxn ang="0">
                  <a:pos x="176" y="1442"/>
                </a:cxn>
                <a:cxn ang="0">
                  <a:pos x="147" y="1344"/>
                </a:cxn>
                <a:cxn ang="0">
                  <a:pos x="167" y="1247"/>
                </a:cxn>
                <a:cxn ang="0">
                  <a:pos x="326" y="841"/>
                </a:cxn>
                <a:cxn ang="0">
                  <a:pos x="361" y="754"/>
                </a:cxn>
                <a:cxn ang="0">
                  <a:pos x="378" y="697"/>
                </a:cxn>
                <a:cxn ang="0">
                  <a:pos x="382" y="651"/>
                </a:cxn>
                <a:cxn ang="0">
                  <a:pos x="366" y="588"/>
                </a:cxn>
                <a:cxn ang="0">
                  <a:pos x="325" y="570"/>
                </a:cxn>
                <a:cxn ang="0">
                  <a:pos x="246" y="593"/>
                </a:cxn>
                <a:cxn ang="0">
                  <a:pos x="169" y="665"/>
                </a:cxn>
                <a:cxn ang="0">
                  <a:pos x="101" y="794"/>
                </a:cxn>
                <a:cxn ang="0">
                  <a:pos x="73" y="874"/>
                </a:cxn>
                <a:cxn ang="0">
                  <a:pos x="40" y="886"/>
                </a:cxn>
                <a:cxn ang="0">
                  <a:pos x="17" y="882"/>
                </a:cxn>
                <a:cxn ang="0">
                  <a:pos x="0" y="855"/>
                </a:cxn>
                <a:cxn ang="0">
                  <a:pos x="11" y="810"/>
                </a:cxn>
                <a:cxn ang="0">
                  <a:pos x="46" y="730"/>
                </a:cxn>
                <a:cxn ang="0">
                  <a:pos x="104" y="639"/>
                </a:cxn>
                <a:cxn ang="0">
                  <a:pos x="187" y="559"/>
                </a:cxn>
                <a:cxn ang="0">
                  <a:pos x="295" y="513"/>
                </a:cxn>
                <a:cxn ang="0">
                  <a:pos x="636" y="86"/>
                </a:cxn>
                <a:cxn ang="0">
                  <a:pos x="545" y="0"/>
                </a:cxn>
                <a:cxn ang="0">
                  <a:pos x="603" y="18"/>
                </a:cxn>
                <a:cxn ang="0">
                  <a:pos x="630" y="59"/>
                </a:cxn>
                <a:cxn ang="0">
                  <a:pos x="632" y="112"/>
                </a:cxn>
                <a:cxn ang="0">
                  <a:pos x="586" y="183"/>
                </a:cxn>
                <a:cxn ang="0">
                  <a:pos x="509" y="215"/>
                </a:cxn>
                <a:cxn ang="0">
                  <a:pos x="447" y="191"/>
                </a:cxn>
                <a:cxn ang="0">
                  <a:pos x="419" y="140"/>
                </a:cxn>
                <a:cxn ang="0">
                  <a:pos x="431" y="70"/>
                </a:cxn>
                <a:cxn ang="0">
                  <a:pos x="492" y="13"/>
                </a:cxn>
              </a:cxnLst>
              <a:rect l="0" t="0" r="r" b="b"/>
              <a:pathLst>
                <a:path w="697" h="1538">
                  <a:moveTo>
                    <a:pt x="336" y="509"/>
                  </a:moveTo>
                  <a:lnTo>
                    <a:pt x="380" y="513"/>
                  </a:lnTo>
                  <a:lnTo>
                    <a:pt x="420" y="524"/>
                  </a:lnTo>
                  <a:lnTo>
                    <a:pt x="456" y="542"/>
                  </a:lnTo>
                  <a:lnTo>
                    <a:pt x="488" y="566"/>
                  </a:lnTo>
                  <a:lnTo>
                    <a:pt x="514" y="595"/>
                  </a:lnTo>
                  <a:lnTo>
                    <a:pt x="534" y="628"/>
                  </a:lnTo>
                  <a:lnTo>
                    <a:pt x="545" y="664"/>
                  </a:lnTo>
                  <a:lnTo>
                    <a:pt x="549" y="703"/>
                  </a:lnTo>
                  <a:lnTo>
                    <a:pt x="548" y="726"/>
                  </a:lnTo>
                  <a:lnTo>
                    <a:pt x="545" y="751"/>
                  </a:lnTo>
                  <a:lnTo>
                    <a:pt x="539" y="775"/>
                  </a:lnTo>
                  <a:lnTo>
                    <a:pt x="535" y="786"/>
                  </a:lnTo>
                  <a:lnTo>
                    <a:pt x="528" y="802"/>
                  </a:lnTo>
                  <a:lnTo>
                    <a:pt x="520" y="826"/>
                  </a:lnTo>
                  <a:lnTo>
                    <a:pt x="510" y="852"/>
                  </a:lnTo>
                  <a:lnTo>
                    <a:pt x="499" y="881"/>
                  </a:lnTo>
                  <a:lnTo>
                    <a:pt x="487" y="911"/>
                  </a:lnTo>
                  <a:lnTo>
                    <a:pt x="476" y="943"/>
                  </a:lnTo>
                  <a:lnTo>
                    <a:pt x="463" y="974"/>
                  </a:lnTo>
                  <a:lnTo>
                    <a:pt x="452" y="1001"/>
                  </a:lnTo>
                  <a:lnTo>
                    <a:pt x="442" y="1027"/>
                  </a:lnTo>
                  <a:lnTo>
                    <a:pt x="433" y="1048"/>
                  </a:lnTo>
                  <a:lnTo>
                    <a:pt x="427" y="1065"/>
                  </a:lnTo>
                  <a:lnTo>
                    <a:pt x="351" y="1247"/>
                  </a:lnTo>
                  <a:lnTo>
                    <a:pt x="336" y="1285"/>
                  </a:lnTo>
                  <a:lnTo>
                    <a:pt x="325" y="1322"/>
                  </a:lnTo>
                  <a:lnTo>
                    <a:pt x="318" y="1358"/>
                  </a:lnTo>
                  <a:lnTo>
                    <a:pt x="315" y="1395"/>
                  </a:lnTo>
                  <a:lnTo>
                    <a:pt x="317" y="1419"/>
                  </a:lnTo>
                  <a:lnTo>
                    <a:pt x="319" y="1439"/>
                  </a:lnTo>
                  <a:lnTo>
                    <a:pt x="326" y="1455"/>
                  </a:lnTo>
                  <a:lnTo>
                    <a:pt x="336" y="1467"/>
                  </a:lnTo>
                  <a:lnTo>
                    <a:pt x="351" y="1474"/>
                  </a:lnTo>
                  <a:lnTo>
                    <a:pt x="371" y="1477"/>
                  </a:lnTo>
                  <a:lnTo>
                    <a:pt x="402" y="1473"/>
                  </a:lnTo>
                  <a:lnTo>
                    <a:pt x="433" y="1463"/>
                  </a:lnTo>
                  <a:lnTo>
                    <a:pt x="465" y="1445"/>
                  </a:lnTo>
                  <a:lnTo>
                    <a:pt x="494" y="1420"/>
                  </a:lnTo>
                  <a:lnTo>
                    <a:pt x="523" y="1388"/>
                  </a:lnTo>
                  <a:lnTo>
                    <a:pt x="550" y="1351"/>
                  </a:lnTo>
                  <a:lnTo>
                    <a:pt x="575" y="1305"/>
                  </a:lnTo>
                  <a:lnTo>
                    <a:pt x="597" y="1254"/>
                  </a:lnTo>
                  <a:lnTo>
                    <a:pt x="615" y="1196"/>
                  </a:lnTo>
                  <a:lnTo>
                    <a:pt x="619" y="1186"/>
                  </a:lnTo>
                  <a:lnTo>
                    <a:pt x="624" y="1178"/>
                  </a:lnTo>
                  <a:lnTo>
                    <a:pt x="629" y="1171"/>
                  </a:lnTo>
                  <a:lnTo>
                    <a:pt x="636" y="1166"/>
                  </a:lnTo>
                  <a:lnTo>
                    <a:pt x="647" y="1162"/>
                  </a:lnTo>
                  <a:lnTo>
                    <a:pt x="661" y="1162"/>
                  </a:lnTo>
                  <a:lnTo>
                    <a:pt x="666" y="1162"/>
                  </a:lnTo>
                  <a:lnTo>
                    <a:pt x="673" y="1162"/>
                  </a:lnTo>
                  <a:lnTo>
                    <a:pt x="682" y="1164"/>
                  </a:lnTo>
                  <a:lnTo>
                    <a:pt x="689" y="1170"/>
                  </a:lnTo>
                  <a:lnTo>
                    <a:pt x="694" y="1178"/>
                  </a:lnTo>
                  <a:lnTo>
                    <a:pt x="697" y="1192"/>
                  </a:lnTo>
                  <a:lnTo>
                    <a:pt x="695" y="1200"/>
                  </a:lnTo>
                  <a:lnTo>
                    <a:pt x="693" y="1215"/>
                  </a:lnTo>
                  <a:lnTo>
                    <a:pt x="686" y="1235"/>
                  </a:lnTo>
                  <a:lnTo>
                    <a:pt x="677" y="1258"/>
                  </a:lnTo>
                  <a:lnTo>
                    <a:pt x="666" y="1285"/>
                  </a:lnTo>
                  <a:lnTo>
                    <a:pt x="653" y="1315"/>
                  </a:lnTo>
                  <a:lnTo>
                    <a:pt x="636" y="1345"/>
                  </a:lnTo>
                  <a:lnTo>
                    <a:pt x="618" y="1376"/>
                  </a:lnTo>
                  <a:lnTo>
                    <a:pt x="596" y="1406"/>
                  </a:lnTo>
                  <a:lnTo>
                    <a:pt x="571" y="1437"/>
                  </a:lnTo>
                  <a:lnTo>
                    <a:pt x="545" y="1463"/>
                  </a:lnTo>
                  <a:lnTo>
                    <a:pt x="514" y="1488"/>
                  </a:lnTo>
                  <a:lnTo>
                    <a:pt x="481" y="1508"/>
                  </a:lnTo>
                  <a:lnTo>
                    <a:pt x="447" y="1524"/>
                  </a:lnTo>
                  <a:lnTo>
                    <a:pt x="408" y="1533"/>
                  </a:lnTo>
                  <a:lnTo>
                    <a:pt x="366" y="1538"/>
                  </a:lnTo>
                  <a:lnTo>
                    <a:pt x="325" y="1535"/>
                  </a:lnTo>
                  <a:lnTo>
                    <a:pt x="288" y="1525"/>
                  </a:lnTo>
                  <a:lnTo>
                    <a:pt x="253" y="1511"/>
                  </a:lnTo>
                  <a:lnTo>
                    <a:pt x="223" y="1492"/>
                  </a:lnTo>
                  <a:lnTo>
                    <a:pt x="196" y="1468"/>
                  </a:lnTo>
                  <a:lnTo>
                    <a:pt x="176" y="1442"/>
                  </a:lnTo>
                  <a:lnTo>
                    <a:pt x="161" y="1412"/>
                  </a:lnTo>
                  <a:lnTo>
                    <a:pt x="151" y="1379"/>
                  </a:lnTo>
                  <a:lnTo>
                    <a:pt x="147" y="1344"/>
                  </a:lnTo>
                  <a:lnTo>
                    <a:pt x="151" y="1309"/>
                  </a:lnTo>
                  <a:lnTo>
                    <a:pt x="158" y="1278"/>
                  </a:lnTo>
                  <a:lnTo>
                    <a:pt x="167" y="1247"/>
                  </a:lnTo>
                  <a:lnTo>
                    <a:pt x="167" y="1247"/>
                  </a:lnTo>
                  <a:lnTo>
                    <a:pt x="310" y="881"/>
                  </a:lnTo>
                  <a:lnTo>
                    <a:pt x="326" y="841"/>
                  </a:lnTo>
                  <a:lnTo>
                    <a:pt x="342" y="808"/>
                  </a:lnTo>
                  <a:lnTo>
                    <a:pt x="353" y="779"/>
                  </a:lnTo>
                  <a:lnTo>
                    <a:pt x="361" y="754"/>
                  </a:lnTo>
                  <a:lnTo>
                    <a:pt x="369" y="732"/>
                  </a:lnTo>
                  <a:lnTo>
                    <a:pt x="373" y="714"/>
                  </a:lnTo>
                  <a:lnTo>
                    <a:pt x="378" y="697"/>
                  </a:lnTo>
                  <a:lnTo>
                    <a:pt x="380" y="682"/>
                  </a:lnTo>
                  <a:lnTo>
                    <a:pt x="382" y="667"/>
                  </a:lnTo>
                  <a:lnTo>
                    <a:pt x="382" y="651"/>
                  </a:lnTo>
                  <a:lnTo>
                    <a:pt x="380" y="624"/>
                  </a:lnTo>
                  <a:lnTo>
                    <a:pt x="375" y="603"/>
                  </a:lnTo>
                  <a:lnTo>
                    <a:pt x="366" y="588"/>
                  </a:lnTo>
                  <a:lnTo>
                    <a:pt x="355" y="578"/>
                  </a:lnTo>
                  <a:lnTo>
                    <a:pt x="342" y="571"/>
                  </a:lnTo>
                  <a:lnTo>
                    <a:pt x="325" y="570"/>
                  </a:lnTo>
                  <a:lnTo>
                    <a:pt x="299" y="573"/>
                  </a:lnTo>
                  <a:lnTo>
                    <a:pt x="272" y="580"/>
                  </a:lnTo>
                  <a:lnTo>
                    <a:pt x="246" y="593"/>
                  </a:lnTo>
                  <a:lnTo>
                    <a:pt x="220" y="611"/>
                  </a:lnTo>
                  <a:lnTo>
                    <a:pt x="194" y="636"/>
                  </a:lnTo>
                  <a:lnTo>
                    <a:pt x="169" y="665"/>
                  </a:lnTo>
                  <a:lnTo>
                    <a:pt x="144" y="703"/>
                  </a:lnTo>
                  <a:lnTo>
                    <a:pt x="122" y="745"/>
                  </a:lnTo>
                  <a:lnTo>
                    <a:pt x="101" y="794"/>
                  </a:lnTo>
                  <a:lnTo>
                    <a:pt x="82" y="851"/>
                  </a:lnTo>
                  <a:lnTo>
                    <a:pt x="78" y="864"/>
                  </a:lnTo>
                  <a:lnTo>
                    <a:pt x="73" y="874"/>
                  </a:lnTo>
                  <a:lnTo>
                    <a:pt x="67" y="881"/>
                  </a:lnTo>
                  <a:lnTo>
                    <a:pt x="55" y="885"/>
                  </a:lnTo>
                  <a:lnTo>
                    <a:pt x="40" y="886"/>
                  </a:lnTo>
                  <a:lnTo>
                    <a:pt x="33" y="885"/>
                  </a:lnTo>
                  <a:lnTo>
                    <a:pt x="25" y="885"/>
                  </a:lnTo>
                  <a:lnTo>
                    <a:pt x="17" y="882"/>
                  </a:lnTo>
                  <a:lnTo>
                    <a:pt x="8" y="877"/>
                  </a:lnTo>
                  <a:lnTo>
                    <a:pt x="2" y="869"/>
                  </a:lnTo>
                  <a:lnTo>
                    <a:pt x="0" y="855"/>
                  </a:lnTo>
                  <a:lnTo>
                    <a:pt x="2" y="845"/>
                  </a:lnTo>
                  <a:lnTo>
                    <a:pt x="4" y="830"/>
                  </a:lnTo>
                  <a:lnTo>
                    <a:pt x="11" y="810"/>
                  </a:lnTo>
                  <a:lnTo>
                    <a:pt x="20" y="786"/>
                  </a:lnTo>
                  <a:lnTo>
                    <a:pt x="32" y="759"/>
                  </a:lnTo>
                  <a:lnTo>
                    <a:pt x="46" y="730"/>
                  </a:lnTo>
                  <a:lnTo>
                    <a:pt x="62" y="700"/>
                  </a:lnTo>
                  <a:lnTo>
                    <a:pt x="82" y="669"/>
                  </a:lnTo>
                  <a:lnTo>
                    <a:pt x="104" y="639"/>
                  </a:lnTo>
                  <a:lnTo>
                    <a:pt x="129" y="610"/>
                  </a:lnTo>
                  <a:lnTo>
                    <a:pt x="156" y="582"/>
                  </a:lnTo>
                  <a:lnTo>
                    <a:pt x="187" y="559"/>
                  </a:lnTo>
                  <a:lnTo>
                    <a:pt x="220" y="538"/>
                  </a:lnTo>
                  <a:lnTo>
                    <a:pt x="256" y="523"/>
                  </a:lnTo>
                  <a:lnTo>
                    <a:pt x="295" y="513"/>
                  </a:lnTo>
                  <a:lnTo>
                    <a:pt x="336" y="509"/>
                  </a:lnTo>
                  <a:close/>
                  <a:moveTo>
                    <a:pt x="636" y="86"/>
                  </a:moveTo>
                  <a:lnTo>
                    <a:pt x="636" y="86"/>
                  </a:lnTo>
                  <a:lnTo>
                    <a:pt x="636" y="86"/>
                  </a:lnTo>
                  <a:lnTo>
                    <a:pt x="636" y="86"/>
                  </a:lnTo>
                  <a:close/>
                  <a:moveTo>
                    <a:pt x="545" y="0"/>
                  </a:moveTo>
                  <a:lnTo>
                    <a:pt x="567" y="2"/>
                  </a:lnTo>
                  <a:lnTo>
                    <a:pt x="586" y="9"/>
                  </a:lnTo>
                  <a:lnTo>
                    <a:pt x="603" y="18"/>
                  </a:lnTo>
                  <a:lnTo>
                    <a:pt x="615" y="29"/>
                  </a:lnTo>
                  <a:lnTo>
                    <a:pt x="625" y="43"/>
                  </a:lnTo>
                  <a:lnTo>
                    <a:pt x="630" y="59"/>
                  </a:lnTo>
                  <a:lnTo>
                    <a:pt x="635" y="72"/>
                  </a:lnTo>
                  <a:lnTo>
                    <a:pt x="636" y="86"/>
                  </a:lnTo>
                  <a:lnTo>
                    <a:pt x="632" y="112"/>
                  </a:lnTo>
                  <a:lnTo>
                    <a:pt x="622" y="139"/>
                  </a:lnTo>
                  <a:lnTo>
                    <a:pt x="607" y="162"/>
                  </a:lnTo>
                  <a:lnTo>
                    <a:pt x="586" y="183"/>
                  </a:lnTo>
                  <a:lnTo>
                    <a:pt x="563" y="200"/>
                  </a:lnTo>
                  <a:lnTo>
                    <a:pt x="536" y="211"/>
                  </a:lnTo>
                  <a:lnTo>
                    <a:pt x="509" y="215"/>
                  </a:lnTo>
                  <a:lnTo>
                    <a:pt x="484" y="211"/>
                  </a:lnTo>
                  <a:lnTo>
                    <a:pt x="463" y="204"/>
                  </a:lnTo>
                  <a:lnTo>
                    <a:pt x="447" y="191"/>
                  </a:lnTo>
                  <a:lnTo>
                    <a:pt x="434" y="176"/>
                  </a:lnTo>
                  <a:lnTo>
                    <a:pt x="425" y="158"/>
                  </a:lnTo>
                  <a:lnTo>
                    <a:pt x="419" y="140"/>
                  </a:lnTo>
                  <a:lnTo>
                    <a:pt x="418" y="122"/>
                  </a:lnTo>
                  <a:lnTo>
                    <a:pt x="420" y="94"/>
                  </a:lnTo>
                  <a:lnTo>
                    <a:pt x="431" y="70"/>
                  </a:lnTo>
                  <a:lnTo>
                    <a:pt x="448" y="46"/>
                  </a:lnTo>
                  <a:lnTo>
                    <a:pt x="469" y="27"/>
                  </a:lnTo>
                  <a:lnTo>
                    <a:pt x="492" y="13"/>
                  </a:lnTo>
                  <a:lnTo>
                    <a:pt x="519" y="3"/>
                  </a:lnTo>
                  <a:lnTo>
                    <a:pt x="5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6" name="Freeform 20"/>
            <p:cNvSpPr>
              <a:spLocks/>
            </p:cNvSpPr>
            <p:nvPr/>
          </p:nvSpPr>
          <p:spPr bwMode="auto">
            <a:xfrm>
              <a:off x="3114" y="2272"/>
              <a:ext cx="147" cy="354"/>
            </a:xfrm>
            <a:custGeom>
              <a:avLst/>
              <a:gdLst/>
              <a:ahLst/>
              <a:cxnLst>
                <a:cxn ang="0">
                  <a:pos x="131" y="0"/>
                </a:cxn>
                <a:cxn ang="0">
                  <a:pos x="161" y="3"/>
                </a:cxn>
                <a:cxn ang="0">
                  <a:pos x="189" y="12"/>
                </a:cxn>
                <a:cxn ang="0">
                  <a:pos x="214" y="26"/>
                </a:cxn>
                <a:cxn ang="0">
                  <a:pos x="234" y="47"/>
                </a:cxn>
                <a:cxn ang="0">
                  <a:pos x="252" y="70"/>
                </a:cxn>
                <a:cxn ang="0">
                  <a:pos x="268" y="99"/>
                </a:cxn>
                <a:cxn ang="0">
                  <a:pos x="279" y="132"/>
                </a:cxn>
                <a:cxn ang="0">
                  <a:pos x="287" y="168"/>
                </a:cxn>
                <a:cxn ang="0">
                  <a:pos x="293" y="207"/>
                </a:cxn>
                <a:cxn ang="0">
                  <a:pos x="294" y="249"/>
                </a:cxn>
                <a:cxn ang="0">
                  <a:pos x="291" y="307"/>
                </a:cxn>
                <a:cxn ang="0">
                  <a:pos x="283" y="361"/>
                </a:cxn>
                <a:cxn ang="0">
                  <a:pos x="270" y="412"/>
                </a:cxn>
                <a:cxn ang="0">
                  <a:pos x="254" y="460"/>
                </a:cxn>
                <a:cxn ang="0">
                  <a:pos x="234" y="504"/>
                </a:cxn>
                <a:cxn ang="0">
                  <a:pos x="214" y="544"/>
                </a:cxn>
                <a:cxn ang="0">
                  <a:pos x="192" y="582"/>
                </a:cxn>
                <a:cxn ang="0">
                  <a:pos x="168" y="613"/>
                </a:cxn>
                <a:cxn ang="0">
                  <a:pos x="146" y="641"/>
                </a:cxn>
                <a:cxn ang="0">
                  <a:pos x="124" y="665"/>
                </a:cxn>
                <a:cxn ang="0">
                  <a:pos x="105" y="683"/>
                </a:cxn>
                <a:cxn ang="0">
                  <a:pos x="88" y="696"/>
                </a:cxn>
                <a:cxn ang="0">
                  <a:pos x="74" y="705"/>
                </a:cxn>
                <a:cxn ang="0">
                  <a:pos x="64" y="707"/>
                </a:cxn>
                <a:cxn ang="0">
                  <a:pos x="51" y="702"/>
                </a:cxn>
                <a:cxn ang="0">
                  <a:pos x="40" y="691"/>
                </a:cxn>
                <a:cxn ang="0">
                  <a:pos x="34" y="677"/>
                </a:cxn>
                <a:cxn ang="0">
                  <a:pos x="35" y="665"/>
                </a:cxn>
                <a:cxn ang="0">
                  <a:pos x="41" y="655"/>
                </a:cxn>
                <a:cxn ang="0">
                  <a:pos x="49" y="645"/>
                </a:cxn>
                <a:cxn ang="0">
                  <a:pos x="98" y="597"/>
                </a:cxn>
                <a:cxn ang="0">
                  <a:pos x="136" y="549"/>
                </a:cxn>
                <a:cxn ang="0">
                  <a:pos x="165" y="500"/>
                </a:cxn>
                <a:cxn ang="0">
                  <a:pos x="189" y="453"/>
                </a:cxn>
                <a:cxn ang="0">
                  <a:pos x="205" y="406"/>
                </a:cxn>
                <a:cxn ang="0">
                  <a:pos x="217" y="361"/>
                </a:cxn>
                <a:cxn ang="0">
                  <a:pos x="223" y="315"/>
                </a:cxn>
                <a:cxn ang="0">
                  <a:pos x="228" y="272"/>
                </a:cxn>
                <a:cxn ang="0">
                  <a:pos x="228" y="228"/>
                </a:cxn>
                <a:cxn ang="0">
                  <a:pos x="228" y="228"/>
                </a:cxn>
                <a:cxn ang="0">
                  <a:pos x="225" y="231"/>
                </a:cxn>
                <a:cxn ang="0">
                  <a:pos x="219" y="236"/>
                </a:cxn>
                <a:cxn ang="0">
                  <a:pos x="208" y="243"/>
                </a:cxn>
                <a:cxn ang="0">
                  <a:pos x="194" y="250"/>
                </a:cxn>
                <a:cxn ang="0">
                  <a:pos x="176" y="257"/>
                </a:cxn>
                <a:cxn ang="0">
                  <a:pos x="157" y="262"/>
                </a:cxn>
                <a:cxn ang="0">
                  <a:pos x="136" y="264"/>
                </a:cxn>
                <a:cxn ang="0">
                  <a:pos x="103" y="261"/>
                </a:cxn>
                <a:cxn ang="0">
                  <a:pos x="74" y="250"/>
                </a:cxn>
                <a:cxn ang="0">
                  <a:pos x="48" y="235"/>
                </a:cxn>
                <a:cxn ang="0">
                  <a:pos x="27" y="214"/>
                </a:cxn>
                <a:cxn ang="0">
                  <a:pos x="12" y="189"/>
                </a:cxn>
                <a:cxn ang="0">
                  <a:pos x="2" y="161"/>
                </a:cxn>
                <a:cxn ang="0">
                  <a:pos x="0" y="131"/>
                </a:cxn>
                <a:cxn ang="0">
                  <a:pos x="2" y="102"/>
                </a:cxn>
                <a:cxn ang="0">
                  <a:pos x="12" y="74"/>
                </a:cxn>
                <a:cxn ang="0">
                  <a:pos x="27" y="50"/>
                </a:cxn>
                <a:cxn ang="0">
                  <a:pos x="47" y="29"/>
                </a:cxn>
                <a:cxn ang="0">
                  <a:pos x="71" y="14"/>
                </a:cxn>
                <a:cxn ang="0">
                  <a:pos x="100" y="3"/>
                </a:cxn>
                <a:cxn ang="0">
                  <a:pos x="131" y="0"/>
                </a:cxn>
              </a:cxnLst>
              <a:rect l="0" t="0" r="r" b="b"/>
              <a:pathLst>
                <a:path w="294" h="707">
                  <a:moveTo>
                    <a:pt x="131" y="0"/>
                  </a:moveTo>
                  <a:lnTo>
                    <a:pt x="161" y="3"/>
                  </a:lnTo>
                  <a:lnTo>
                    <a:pt x="189" y="12"/>
                  </a:lnTo>
                  <a:lnTo>
                    <a:pt x="214" y="26"/>
                  </a:lnTo>
                  <a:lnTo>
                    <a:pt x="234" y="47"/>
                  </a:lnTo>
                  <a:lnTo>
                    <a:pt x="252" y="70"/>
                  </a:lnTo>
                  <a:lnTo>
                    <a:pt x="268" y="99"/>
                  </a:lnTo>
                  <a:lnTo>
                    <a:pt x="279" y="132"/>
                  </a:lnTo>
                  <a:lnTo>
                    <a:pt x="287" y="168"/>
                  </a:lnTo>
                  <a:lnTo>
                    <a:pt x="293" y="207"/>
                  </a:lnTo>
                  <a:lnTo>
                    <a:pt x="294" y="249"/>
                  </a:lnTo>
                  <a:lnTo>
                    <a:pt x="291" y="307"/>
                  </a:lnTo>
                  <a:lnTo>
                    <a:pt x="283" y="361"/>
                  </a:lnTo>
                  <a:lnTo>
                    <a:pt x="270" y="412"/>
                  </a:lnTo>
                  <a:lnTo>
                    <a:pt x="254" y="460"/>
                  </a:lnTo>
                  <a:lnTo>
                    <a:pt x="234" y="504"/>
                  </a:lnTo>
                  <a:lnTo>
                    <a:pt x="214" y="544"/>
                  </a:lnTo>
                  <a:lnTo>
                    <a:pt x="192" y="582"/>
                  </a:lnTo>
                  <a:lnTo>
                    <a:pt x="168" y="613"/>
                  </a:lnTo>
                  <a:lnTo>
                    <a:pt x="146" y="641"/>
                  </a:lnTo>
                  <a:lnTo>
                    <a:pt x="124" y="665"/>
                  </a:lnTo>
                  <a:lnTo>
                    <a:pt x="105" y="683"/>
                  </a:lnTo>
                  <a:lnTo>
                    <a:pt x="88" y="696"/>
                  </a:lnTo>
                  <a:lnTo>
                    <a:pt x="74" y="705"/>
                  </a:lnTo>
                  <a:lnTo>
                    <a:pt x="64" y="707"/>
                  </a:lnTo>
                  <a:lnTo>
                    <a:pt x="51" y="702"/>
                  </a:lnTo>
                  <a:lnTo>
                    <a:pt x="40" y="691"/>
                  </a:lnTo>
                  <a:lnTo>
                    <a:pt x="34" y="677"/>
                  </a:lnTo>
                  <a:lnTo>
                    <a:pt x="35" y="665"/>
                  </a:lnTo>
                  <a:lnTo>
                    <a:pt x="41" y="655"/>
                  </a:lnTo>
                  <a:lnTo>
                    <a:pt x="49" y="645"/>
                  </a:lnTo>
                  <a:lnTo>
                    <a:pt x="98" y="597"/>
                  </a:lnTo>
                  <a:lnTo>
                    <a:pt x="136" y="549"/>
                  </a:lnTo>
                  <a:lnTo>
                    <a:pt x="165" y="500"/>
                  </a:lnTo>
                  <a:lnTo>
                    <a:pt x="189" y="453"/>
                  </a:lnTo>
                  <a:lnTo>
                    <a:pt x="205" y="406"/>
                  </a:lnTo>
                  <a:lnTo>
                    <a:pt x="217" y="361"/>
                  </a:lnTo>
                  <a:lnTo>
                    <a:pt x="223" y="315"/>
                  </a:lnTo>
                  <a:lnTo>
                    <a:pt x="228" y="272"/>
                  </a:lnTo>
                  <a:lnTo>
                    <a:pt x="228" y="228"/>
                  </a:lnTo>
                  <a:lnTo>
                    <a:pt x="228" y="228"/>
                  </a:lnTo>
                  <a:lnTo>
                    <a:pt x="225" y="231"/>
                  </a:lnTo>
                  <a:lnTo>
                    <a:pt x="219" y="236"/>
                  </a:lnTo>
                  <a:lnTo>
                    <a:pt x="208" y="243"/>
                  </a:lnTo>
                  <a:lnTo>
                    <a:pt x="194" y="250"/>
                  </a:lnTo>
                  <a:lnTo>
                    <a:pt x="176" y="257"/>
                  </a:lnTo>
                  <a:lnTo>
                    <a:pt x="157" y="262"/>
                  </a:lnTo>
                  <a:lnTo>
                    <a:pt x="136" y="264"/>
                  </a:lnTo>
                  <a:lnTo>
                    <a:pt x="103" y="261"/>
                  </a:lnTo>
                  <a:lnTo>
                    <a:pt x="74" y="250"/>
                  </a:lnTo>
                  <a:lnTo>
                    <a:pt x="48" y="235"/>
                  </a:lnTo>
                  <a:lnTo>
                    <a:pt x="27" y="214"/>
                  </a:lnTo>
                  <a:lnTo>
                    <a:pt x="12" y="189"/>
                  </a:lnTo>
                  <a:lnTo>
                    <a:pt x="2" y="161"/>
                  </a:lnTo>
                  <a:lnTo>
                    <a:pt x="0" y="131"/>
                  </a:lnTo>
                  <a:lnTo>
                    <a:pt x="2" y="102"/>
                  </a:lnTo>
                  <a:lnTo>
                    <a:pt x="12" y="74"/>
                  </a:lnTo>
                  <a:lnTo>
                    <a:pt x="27" y="50"/>
                  </a:lnTo>
                  <a:lnTo>
                    <a:pt x="47" y="29"/>
                  </a:lnTo>
                  <a:lnTo>
                    <a:pt x="71" y="14"/>
                  </a:lnTo>
                  <a:lnTo>
                    <a:pt x="100" y="3"/>
                  </a:lnTo>
                  <a:lnTo>
                    <a:pt x="1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7" name="Freeform 21"/>
            <p:cNvSpPr>
              <a:spLocks noEditPoints="1"/>
            </p:cNvSpPr>
            <p:nvPr/>
          </p:nvSpPr>
          <p:spPr bwMode="auto">
            <a:xfrm>
              <a:off x="3377" y="1646"/>
              <a:ext cx="504" cy="993"/>
            </a:xfrm>
            <a:custGeom>
              <a:avLst/>
              <a:gdLst/>
              <a:ahLst/>
              <a:cxnLst>
                <a:cxn ang="0">
                  <a:pos x="763" y="522"/>
                </a:cxn>
                <a:cxn ang="0">
                  <a:pos x="864" y="581"/>
                </a:cxn>
                <a:cxn ang="0">
                  <a:pos x="917" y="682"/>
                </a:cxn>
                <a:cxn ang="0">
                  <a:pos x="918" y="768"/>
                </a:cxn>
                <a:cxn ang="0">
                  <a:pos x="702" y="1625"/>
                </a:cxn>
                <a:cxn ang="0">
                  <a:pos x="639" y="1770"/>
                </a:cxn>
                <a:cxn ang="0">
                  <a:pos x="545" y="1872"/>
                </a:cxn>
                <a:cxn ang="0">
                  <a:pos x="434" y="1938"/>
                </a:cxn>
                <a:cxn ang="0">
                  <a:pos x="324" y="1974"/>
                </a:cxn>
                <a:cxn ang="0">
                  <a:pos x="228" y="1985"/>
                </a:cxn>
                <a:cxn ang="0">
                  <a:pos x="108" y="1967"/>
                </a:cxn>
                <a:cxn ang="0">
                  <a:pos x="29" y="1916"/>
                </a:cxn>
                <a:cxn ang="0">
                  <a:pos x="0" y="1837"/>
                </a:cxn>
                <a:cxn ang="0">
                  <a:pos x="29" y="1756"/>
                </a:cxn>
                <a:cxn ang="0">
                  <a:pos x="102" y="1709"/>
                </a:cxn>
                <a:cxn ang="0">
                  <a:pos x="169" y="1713"/>
                </a:cxn>
                <a:cxn ang="0">
                  <a:pos x="209" y="1750"/>
                </a:cxn>
                <a:cxn ang="0">
                  <a:pos x="217" y="1807"/>
                </a:cxn>
                <a:cxn ang="0">
                  <a:pos x="198" y="1860"/>
                </a:cxn>
                <a:cxn ang="0">
                  <a:pos x="143" y="1904"/>
                </a:cxn>
                <a:cxn ang="0">
                  <a:pos x="224" y="1919"/>
                </a:cxn>
                <a:cxn ang="0">
                  <a:pos x="353" y="1879"/>
                </a:cxn>
                <a:cxn ang="0">
                  <a:pos x="458" y="1775"/>
                </a:cxn>
                <a:cxn ang="0">
                  <a:pos x="518" y="1629"/>
                </a:cxn>
                <a:cxn ang="0">
                  <a:pos x="744" y="740"/>
                </a:cxn>
                <a:cxn ang="0">
                  <a:pos x="748" y="682"/>
                </a:cxn>
                <a:cxn ang="0">
                  <a:pos x="735" y="609"/>
                </a:cxn>
                <a:cxn ang="0">
                  <a:pos x="694" y="573"/>
                </a:cxn>
                <a:cxn ang="0">
                  <a:pos x="592" y="587"/>
                </a:cxn>
                <a:cxn ang="0">
                  <a:pos x="485" y="658"/>
                </a:cxn>
                <a:cxn ang="0">
                  <a:pos x="401" y="766"/>
                </a:cxn>
                <a:cxn ang="0">
                  <a:pos x="353" y="863"/>
                </a:cxn>
                <a:cxn ang="0">
                  <a:pos x="329" y="885"/>
                </a:cxn>
                <a:cxn ang="0">
                  <a:pos x="300" y="885"/>
                </a:cxn>
                <a:cxn ang="0">
                  <a:pos x="277" y="869"/>
                </a:cxn>
                <a:cxn ang="0">
                  <a:pos x="282" y="831"/>
                </a:cxn>
                <a:cxn ang="0">
                  <a:pos x="317" y="762"/>
                </a:cxn>
                <a:cxn ang="0">
                  <a:pos x="380" y="671"/>
                </a:cxn>
                <a:cxn ang="0">
                  <a:pos x="470" y="584"/>
                </a:cxn>
                <a:cxn ang="0">
                  <a:pos x="586" y="523"/>
                </a:cxn>
                <a:cxn ang="0">
                  <a:pos x="917" y="0"/>
                </a:cxn>
                <a:cxn ang="0">
                  <a:pos x="977" y="21"/>
                </a:cxn>
                <a:cxn ang="0">
                  <a:pos x="1006" y="70"/>
                </a:cxn>
                <a:cxn ang="0">
                  <a:pos x="1004" y="115"/>
                </a:cxn>
                <a:cxn ang="0">
                  <a:pos x="957" y="184"/>
                </a:cxn>
                <a:cxn ang="0">
                  <a:pos x="881" y="215"/>
                </a:cxn>
                <a:cxn ang="0">
                  <a:pos x="823" y="195"/>
                </a:cxn>
                <a:cxn ang="0">
                  <a:pos x="794" y="154"/>
                </a:cxn>
                <a:cxn ang="0">
                  <a:pos x="792" y="96"/>
                </a:cxn>
                <a:cxn ang="0">
                  <a:pos x="838" y="29"/>
                </a:cxn>
                <a:cxn ang="0">
                  <a:pos x="917" y="0"/>
                </a:cxn>
              </a:cxnLst>
              <a:rect l="0" t="0" r="r" b="b"/>
              <a:pathLst>
                <a:path w="1008" h="1985">
                  <a:moveTo>
                    <a:pt x="676" y="509"/>
                  </a:moveTo>
                  <a:lnTo>
                    <a:pt x="722" y="512"/>
                  </a:lnTo>
                  <a:lnTo>
                    <a:pt x="763" y="522"/>
                  </a:lnTo>
                  <a:lnTo>
                    <a:pt x="802" y="537"/>
                  </a:lnTo>
                  <a:lnTo>
                    <a:pt x="835" y="556"/>
                  </a:lnTo>
                  <a:lnTo>
                    <a:pt x="864" y="581"/>
                  </a:lnTo>
                  <a:lnTo>
                    <a:pt x="889" y="611"/>
                  </a:lnTo>
                  <a:lnTo>
                    <a:pt x="906" y="645"/>
                  </a:lnTo>
                  <a:lnTo>
                    <a:pt x="917" y="682"/>
                  </a:lnTo>
                  <a:lnTo>
                    <a:pt x="921" y="723"/>
                  </a:lnTo>
                  <a:lnTo>
                    <a:pt x="921" y="747"/>
                  </a:lnTo>
                  <a:lnTo>
                    <a:pt x="918" y="768"/>
                  </a:lnTo>
                  <a:lnTo>
                    <a:pt x="915" y="786"/>
                  </a:lnTo>
                  <a:lnTo>
                    <a:pt x="911" y="805"/>
                  </a:lnTo>
                  <a:lnTo>
                    <a:pt x="702" y="1625"/>
                  </a:lnTo>
                  <a:lnTo>
                    <a:pt x="686" y="1677"/>
                  </a:lnTo>
                  <a:lnTo>
                    <a:pt x="664" y="1725"/>
                  </a:lnTo>
                  <a:lnTo>
                    <a:pt x="639" y="1770"/>
                  </a:lnTo>
                  <a:lnTo>
                    <a:pt x="610" y="1808"/>
                  </a:lnTo>
                  <a:lnTo>
                    <a:pt x="578" y="1842"/>
                  </a:lnTo>
                  <a:lnTo>
                    <a:pt x="545" y="1872"/>
                  </a:lnTo>
                  <a:lnTo>
                    <a:pt x="509" y="1898"/>
                  </a:lnTo>
                  <a:lnTo>
                    <a:pt x="471" y="1920"/>
                  </a:lnTo>
                  <a:lnTo>
                    <a:pt x="434" y="1938"/>
                  </a:lnTo>
                  <a:lnTo>
                    <a:pt x="397" y="1954"/>
                  </a:lnTo>
                  <a:lnTo>
                    <a:pt x="360" y="1966"/>
                  </a:lnTo>
                  <a:lnTo>
                    <a:pt x="324" y="1974"/>
                  </a:lnTo>
                  <a:lnTo>
                    <a:pt x="290" y="1981"/>
                  </a:lnTo>
                  <a:lnTo>
                    <a:pt x="257" y="1984"/>
                  </a:lnTo>
                  <a:lnTo>
                    <a:pt x="228" y="1985"/>
                  </a:lnTo>
                  <a:lnTo>
                    <a:pt x="185" y="1984"/>
                  </a:lnTo>
                  <a:lnTo>
                    <a:pt x="144" y="1977"/>
                  </a:lnTo>
                  <a:lnTo>
                    <a:pt x="108" y="1967"/>
                  </a:lnTo>
                  <a:lnTo>
                    <a:pt x="76" y="1954"/>
                  </a:lnTo>
                  <a:lnTo>
                    <a:pt x="50" y="1937"/>
                  </a:lnTo>
                  <a:lnTo>
                    <a:pt x="29" y="1916"/>
                  </a:lnTo>
                  <a:lnTo>
                    <a:pt x="13" y="1894"/>
                  </a:lnTo>
                  <a:lnTo>
                    <a:pt x="3" y="1866"/>
                  </a:lnTo>
                  <a:lnTo>
                    <a:pt x="0" y="1837"/>
                  </a:lnTo>
                  <a:lnTo>
                    <a:pt x="3" y="1808"/>
                  </a:lnTo>
                  <a:lnTo>
                    <a:pt x="14" y="1781"/>
                  </a:lnTo>
                  <a:lnTo>
                    <a:pt x="29" y="1756"/>
                  </a:lnTo>
                  <a:lnTo>
                    <a:pt x="50" y="1735"/>
                  </a:lnTo>
                  <a:lnTo>
                    <a:pt x="75" y="1720"/>
                  </a:lnTo>
                  <a:lnTo>
                    <a:pt x="102" y="1709"/>
                  </a:lnTo>
                  <a:lnTo>
                    <a:pt x="131" y="1706"/>
                  </a:lnTo>
                  <a:lnTo>
                    <a:pt x="151" y="1708"/>
                  </a:lnTo>
                  <a:lnTo>
                    <a:pt x="169" y="1713"/>
                  </a:lnTo>
                  <a:lnTo>
                    <a:pt x="185" y="1721"/>
                  </a:lnTo>
                  <a:lnTo>
                    <a:pt x="199" y="1735"/>
                  </a:lnTo>
                  <a:lnTo>
                    <a:pt x="209" y="1750"/>
                  </a:lnTo>
                  <a:lnTo>
                    <a:pt x="216" y="1770"/>
                  </a:lnTo>
                  <a:lnTo>
                    <a:pt x="219" y="1792"/>
                  </a:lnTo>
                  <a:lnTo>
                    <a:pt x="217" y="1807"/>
                  </a:lnTo>
                  <a:lnTo>
                    <a:pt x="214" y="1824"/>
                  </a:lnTo>
                  <a:lnTo>
                    <a:pt x="207" y="1842"/>
                  </a:lnTo>
                  <a:lnTo>
                    <a:pt x="198" y="1860"/>
                  </a:lnTo>
                  <a:lnTo>
                    <a:pt x="184" y="1876"/>
                  </a:lnTo>
                  <a:lnTo>
                    <a:pt x="166" y="1891"/>
                  </a:lnTo>
                  <a:lnTo>
                    <a:pt x="143" y="1904"/>
                  </a:lnTo>
                  <a:lnTo>
                    <a:pt x="167" y="1912"/>
                  </a:lnTo>
                  <a:lnTo>
                    <a:pt x="195" y="1918"/>
                  </a:lnTo>
                  <a:lnTo>
                    <a:pt x="224" y="1919"/>
                  </a:lnTo>
                  <a:lnTo>
                    <a:pt x="268" y="1915"/>
                  </a:lnTo>
                  <a:lnTo>
                    <a:pt x="313" y="1901"/>
                  </a:lnTo>
                  <a:lnTo>
                    <a:pt x="353" y="1879"/>
                  </a:lnTo>
                  <a:lnTo>
                    <a:pt x="391" y="1850"/>
                  </a:lnTo>
                  <a:lnTo>
                    <a:pt x="426" y="1815"/>
                  </a:lnTo>
                  <a:lnTo>
                    <a:pt x="458" y="1775"/>
                  </a:lnTo>
                  <a:lnTo>
                    <a:pt x="483" y="1730"/>
                  </a:lnTo>
                  <a:lnTo>
                    <a:pt x="505" y="1681"/>
                  </a:lnTo>
                  <a:lnTo>
                    <a:pt x="518" y="1629"/>
                  </a:lnTo>
                  <a:lnTo>
                    <a:pt x="518" y="1629"/>
                  </a:lnTo>
                  <a:lnTo>
                    <a:pt x="742" y="754"/>
                  </a:lnTo>
                  <a:lnTo>
                    <a:pt x="744" y="740"/>
                  </a:lnTo>
                  <a:lnTo>
                    <a:pt x="745" y="722"/>
                  </a:lnTo>
                  <a:lnTo>
                    <a:pt x="748" y="703"/>
                  </a:lnTo>
                  <a:lnTo>
                    <a:pt x="748" y="682"/>
                  </a:lnTo>
                  <a:lnTo>
                    <a:pt x="747" y="654"/>
                  </a:lnTo>
                  <a:lnTo>
                    <a:pt x="742" y="629"/>
                  </a:lnTo>
                  <a:lnTo>
                    <a:pt x="735" y="609"/>
                  </a:lnTo>
                  <a:lnTo>
                    <a:pt x="726" y="592"/>
                  </a:lnTo>
                  <a:lnTo>
                    <a:pt x="711" y="580"/>
                  </a:lnTo>
                  <a:lnTo>
                    <a:pt x="694" y="573"/>
                  </a:lnTo>
                  <a:lnTo>
                    <a:pt x="672" y="570"/>
                  </a:lnTo>
                  <a:lnTo>
                    <a:pt x="630" y="574"/>
                  </a:lnTo>
                  <a:lnTo>
                    <a:pt x="592" y="587"/>
                  </a:lnTo>
                  <a:lnTo>
                    <a:pt x="554" y="604"/>
                  </a:lnTo>
                  <a:lnTo>
                    <a:pt x="518" y="629"/>
                  </a:lnTo>
                  <a:lnTo>
                    <a:pt x="485" y="658"/>
                  </a:lnTo>
                  <a:lnTo>
                    <a:pt x="455" y="692"/>
                  </a:lnTo>
                  <a:lnTo>
                    <a:pt x="427" y="728"/>
                  </a:lnTo>
                  <a:lnTo>
                    <a:pt x="401" y="766"/>
                  </a:lnTo>
                  <a:lnTo>
                    <a:pt x="380" y="805"/>
                  </a:lnTo>
                  <a:lnTo>
                    <a:pt x="361" y="845"/>
                  </a:lnTo>
                  <a:lnTo>
                    <a:pt x="353" y="863"/>
                  </a:lnTo>
                  <a:lnTo>
                    <a:pt x="346" y="875"/>
                  </a:lnTo>
                  <a:lnTo>
                    <a:pt x="337" y="882"/>
                  </a:lnTo>
                  <a:lnTo>
                    <a:pt x="329" y="885"/>
                  </a:lnTo>
                  <a:lnTo>
                    <a:pt x="315" y="886"/>
                  </a:lnTo>
                  <a:lnTo>
                    <a:pt x="308" y="885"/>
                  </a:lnTo>
                  <a:lnTo>
                    <a:pt x="300" y="885"/>
                  </a:lnTo>
                  <a:lnTo>
                    <a:pt x="292" y="882"/>
                  </a:lnTo>
                  <a:lnTo>
                    <a:pt x="284" y="877"/>
                  </a:lnTo>
                  <a:lnTo>
                    <a:pt x="277" y="869"/>
                  </a:lnTo>
                  <a:lnTo>
                    <a:pt x="275" y="855"/>
                  </a:lnTo>
                  <a:lnTo>
                    <a:pt x="277" y="846"/>
                  </a:lnTo>
                  <a:lnTo>
                    <a:pt x="282" y="831"/>
                  </a:lnTo>
                  <a:lnTo>
                    <a:pt x="290" y="812"/>
                  </a:lnTo>
                  <a:lnTo>
                    <a:pt x="301" y="788"/>
                  </a:lnTo>
                  <a:lnTo>
                    <a:pt x="317" y="762"/>
                  </a:lnTo>
                  <a:lnTo>
                    <a:pt x="335" y="733"/>
                  </a:lnTo>
                  <a:lnTo>
                    <a:pt x="355" y="703"/>
                  </a:lnTo>
                  <a:lnTo>
                    <a:pt x="380" y="671"/>
                  </a:lnTo>
                  <a:lnTo>
                    <a:pt x="408" y="640"/>
                  </a:lnTo>
                  <a:lnTo>
                    <a:pt x="438" y="611"/>
                  </a:lnTo>
                  <a:lnTo>
                    <a:pt x="470" y="584"/>
                  </a:lnTo>
                  <a:lnTo>
                    <a:pt x="506" y="559"/>
                  </a:lnTo>
                  <a:lnTo>
                    <a:pt x="545" y="538"/>
                  </a:lnTo>
                  <a:lnTo>
                    <a:pt x="586" y="523"/>
                  </a:lnTo>
                  <a:lnTo>
                    <a:pt x="630" y="513"/>
                  </a:lnTo>
                  <a:lnTo>
                    <a:pt x="676" y="509"/>
                  </a:lnTo>
                  <a:close/>
                  <a:moveTo>
                    <a:pt x="917" y="0"/>
                  </a:moveTo>
                  <a:lnTo>
                    <a:pt x="940" y="3"/>
                  </a:lnTo>
                  <a:lnTo>
                    <a:pt x="961" y="10"/>
                  </a:lnTo>
                  <a:lnTo>
                    <a:pt x="977" y="21"/>
                  </a:lnTo>
                  <a:lnTo>
                    <a:pt x="991" y="35"/>
                  </a:lnTo>
                  <a:lnTo>
                    <a:pt x="1001" y="52"/>
                  </a:lnTo>
                  <a:lnTo>
                    <a:pt x="1006" y="70"/>
                  </a:lnTo>
                  <a:lnTo>
                    <a:pt x="1008" y="86"/>
                  </a:lnTo>
                  <a:lnTo>
                    <a:pt x="1008" y="86"/>
                  </a:lnTo>
                  <a:lnTo>
                    <a:pt x="1004" y="115"/>
                  </a:lnTo>
                  <a:lnTo>
                    <a:pt x="993" y="141"/>
                  </a:lnTo>
                  <a:lnTo>
                    <a:pt x="977" y="165"/>
                  </a:lnTo>
                  <a:lnTo>
                    <a:pt x="957" y="184"/>
                  </a:lnTo>
                  <a:lnTo>
                    <a:pt x="932" y="201"/>
                  </a:lnTo>
                  <a:lnTo>
                    <a:pt x="907" y="211"/>
                  </a:lnTo>
                  <a:lnTo>
                    <a:pt x="881" y="215"/>
                  </a:lnTo>
                  <a:lnTo>
                    <a:pt x="857" y="212"/>
                  </a:lnTo>
                  <a:lnTo>
                    <a:pt x="838" y="205"/>
                  </a:lnTo>
                  <a:lnTo>
                    <a:pt x="823" y="195"/>
                  </a:lnTo>
                  <a:lnTo>
                    <a:pt x="810" y="183"/>
                  </a:lnTo>
                  <a:lnTo>
                    <a:pt x="800" y="169"/>
                  </a:lnTo>
                  <a:lnTo>
                    <a:pt x="794" y="154"/>
                  </a:lnTo>
                  <a:lnTo>
                    <a:pt x="789" y="137"/>
                  </a:lnTo>
                  <a:lnTo>
                    <a:pt x="789" y="122"/>
                  </a:lnTo>
                  <a:lnTo>
                    <a:pt x="792" y="96"/>
                  </a:lnTo>
                  <a:lnTo>
                    <a:pt x="802" y="71"/>
                  </a:lnTo>
                  <a:lnTo>
                    <a:pt x="818" y="49"/>
                  </a:lnTo>
                  <a:lnTo>
                    <a:pt x="838" y="29"/>
                  </a:lnTo>
                  <a:lnTo>
                    <a:pt x="861" y="14"/>
                  </a:lnTo>
                  <a:lnTo>
                    <a:pt x="888" y="3"/>
                  </a:lnTo>
                  <a:lnTo>
                    <a:pt x="9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4" name="Oval 53"/>
          <p:cNvSpPr/>
          <p:nvPr/>
        </p:nvSpPr>
        <p:spPr>
          <a:xfrm>
            <a:off x="4572000" y="457200"/>
            <a:ext cx="152400" cy="2286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Freeform 6"/>
          <p:cNvSpPr>
            <a:spLocks noChangeAspect="1"/>
          </p:cNvSpPr>
          <p:nvPr>
            <p:custDataLst>
              <p:tags r:id="rId6"/>
            </p:custDataLst>
          </p:nvPr>
        </p:nvSpPr>
        <p:spPr bwMode="auto">
          <a:xfrm>
            <a:off x="8458200" y="838200"/>
            <a:ext cx="320523" cy="304800"/>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9" name="Group 9"/>
          <p:cNvGrpSpPr>
            <a:grpSpLocks noChangeAspect="1"/>
          </p:cNvGrpSpPr>
          <p:nvPr>
            <p:custDataLst>
              <p:tags r:id="rId7"/>
            </p:custDataLst>
          </p:nvPr>
        </p:nvGrpSpPr>
        <p:grpSpPr bwMode="auto">
          <a:xfrm>
            <a:off x="990600" y="3048000"/>
            <a:ext cx="1526789" cy="495300"/>
            <a:chOff x="408" y="2631"/>
            <a:chExt cx="4294" cy="1393"/>
          </a:xfrm>
        </p:grpSpPr>
        <p:sp>
          <p:nvSpPr>
            <p:cNvPr id="63" name="Freeform 62"/>
            <p:cNvSpPr>
              <a:spLocks noEditPoints="1"/>
            </p:cNvSpPr>
            <p:nvPr/>
          </p:nvSpPr>
          <p:spPr bwMode="auto">
            <a:xfrm>
              <a:off x="408" y="2631"/>
              <a:ext cx="828" cy="1393"/>
            </a:xfrm>
            <a:custGeom>
              <a:avLst/>
              <a:gdLst/>
              <a:ahLst/>
              <a:cxnLst>
                <a:cxn ang="0">
                  <a:pos x="353" y="1061"/>
                </a:cxn>
                <a:cxn ang="0">
                  <a:pos x="491" y="1024"/>
                </a:cxn>
                <a:cxn ang="0">
                  <a:pos x="599" y="944"/>
                </a:cxn>
                <a:cxn ang="0">
                  <a:pos x="675" y="837"/>
                </a:cxn>
                <a:cxn ang="0">
                  <a:pos x="716" y="717"/>
                </a:cxn>
                <a:cxn ang="0">
                  <a:pos x="722" y="599"/>
                </a:cxn>
                <a:cxn ang="0">
                  <a:pos x="685" y="505"/>
                </a:cxn>
                <a:cxn ang="0">
                  <a:pos x="614" y="446"/>
                </a:cxn>
                <a:cxn ang="0">
                  <a:pos x="516" y="423"/>
                </a:cxn>
                <a:cxn ang="0">
                  <a:pos x="474" y="423"/>
                </a:cxn>
                <a:cxn ang="0">
                  <a:pos x="327" y="466"/>
                </a:cxn>
                <a:cxn ang="0">
                  <a:pos x="216" y="555"/>
                </a:cxn>
                <a:cxn ang="0">
                  <a:pos x="142" y="673"/>
                </a:cxn>
                <a:cxn ang="0">
                  <a:pos x="107" y="804"/>
                </a:cxn>
                <a:cxn ang="0">
                  <a:pos x="115" y="922"/>
                </a:cxn>
                <a:cxn ang="0">
                  <a:pos x="162" y="1000"/>
                </a:cxn>
                <a:cxn ang="0">
                  <a:pos x="233" y="1045"/>
                </a:cxn>
                <a:cxn ang="0">
                  <a:pos x="312" y="1061"/>
                </a:cxn>
                <a:cxn ang="0">
                  <a:pos x="606" y="1"/>
                </a:cxn>
                <a:cxn ang="0">
                  <a:pos x="615" y="7"/>
                </a:cxn>
                <a:cxn ang="0">
                  <a:pos x="618" y="13"/>
                </a:cxn>
                <a:cxn ang="0">
                  <a:pos x="617" y="20"/>
                </a:cxn>
                <a:cxn ang="0">
                  <a:pos x="613" y="37"/>
                </a:cxn>
                <a:cxn ang="0">
                  <a:pos x="618" y="404"/>
                </a:cxn>
                <a:cxn ang="0">
                  <a:pos x="722" y="456"/>
                </a:cxn>
                <a:cxn ang="0">
                  <a:pos x="789" y="527"/>
                </a:cxn>
                <a:cxn ang="0">
                  <a:pos x="823" y="612"/>
                </a:cxn>
                <a:cxn ang="0">
                  <a:pos x="824" y="720"/>
                </a:cxn>
                <a:cxn ang="0">
                  <a:pos x="759" y="870"/>
                </a:cxn>
                <a:cxn ang="0">
                  <a:pos x="635" y="995"/>
                </a:cxn>
                <a:cxn ang="0">
                  <a:pos x="470" y="1075"/>
                </a:cxn>
                <a:cxn ang="0">
                  <a:pos x="286" y="1324"/>
                </a:cxn>
                <a:cxn ang="0">
                  <a:pos x="275" y="1371"/>
                </a:cxn>
                <a:cxn ang="0">
                  <a:pos x="265" y="1391"/>
                </a:cxn>
                <a:cxn ang="0">
                  <a:pos x="256" y="1393"/>
                </a:cxn>
                <a:cxn ang="0">
                  <a:pos x="245" y="1393"/>
                </a:cxn>
                <a:cxn ang="0">
                  <a:pos x="237" y="1389"/>
                </a:cxn>
                <a:cxn ang="0">
                  <a:pos x="233" y="1376"/>
                </a:cxn>
                <a:cxn ang="0">
                  <a:pos x="241" y="1343"/>
                </a:cxn>
                <a:cxn ang="0">
                  <a:pos x="260" y="1270"/>
                </a:cxn>
                <a:cxn ang="0">
                  <a:pos x="291" y="1143"/>
                </a:cxn>
                <a:cxn ang="0">
                  <a:pos x="207" y="1078"/>
                </a:cxn>
                <a:cxn ang="0">
                  <a:pos x="94" y="1018"/>
                </a:cxn>
                <a:cxn ang="0">
                  <a:pos x="24" y="927"/>
                </a:cxn>
                <a:cxn ang="0">
                  <a:pos x="0" y="815"/>
                </a:cxn>
                <a:cxn ang="0">
                  <a:pos x="41" y="661"/>
                </a:cxn>
                <a:cxn ang="0">
                  <a:pos x="148" y="526"/>
                </a:cxn>
                <a:cxn ang="0">
                  <a:pos x="303" y="429"/>
                </a:cxn>
                <a:cxn ang="0">
                  <a:pos x="483" y="388"/>
                </a:cxn>
                <a:cxn ang="0">
                  <a:pos x="584" y="7"/>
                </a:cxn>
              </a:cxnLst>
              <a:rect l="0" t="0" r="r" b="b"/>
              <a:pathLst>
                <a:path w="828" h="1393">
                  <a:moveTo>
                    <a:pt x="516" y="423"/>
                  </a:moveTo>
                  <a:lnTo>
                    <a:pt x="516" y="423"/>
                  </a:lnTo>
                  <a:lnTo>
                    <a:pt x="353" y="1061"/>
                  </a:lnTo>
                  <a:lnTo>
                    <a:pt x="403" y="1054"/>
                  </a:lnTo>
                  <a:lnTo>
                    <a:pt x="448" y="1041"/>
                  </a:lnTo>
                  <a:lnTo>
                    <a:pt x="491" y="1024"/>
                  </a:lnTo>
                  <a:lnTo>
                    <a:pt x="530" y="1001"/>
                  </a:lnTo>
                  <a:lnTo>
                    <a:pt x="567" y="973"/>
                  </a:lnTo>
                  <a:lnTo>
                    <a:pt x="599" y="944"/>
                  </a:lnTo>
                  <a:lnTo>
                    <a:pt x="627" y="910"/>
                  </a:lnTo>
                  <a:lnTo>
                    <a:pt x="653" y="874"/>
                  </a:lnTo>
                  <a:lnTo>
                    <a:pt x="675" y="837"/>
                  </a:lnTo>
                  <a:lnTo>
                    <a:pt x="692" y="797"/>
                  </a:lnTo>
                  <a:lnTo>
                    <a:pt x="707" y="758"/>
                  </a:lnTo>
                  <a:lnTo>
                    <a:pt x="716" y="717"/>
                  </a:lnTo>
                  <a:lnTo>
                    <a:pt x="723" y="677"/>
                  </a:lnTo>
                  <a:lnTo>
                    <a:pt x="724" y="637"/>
                  </a:lnTo>
                  <a:lnTo>
                    <a:pt x="722" y="599"/>
                  </a:lnTo>
                  <a:lnTo>
                    <a:pt x="715" y="563"/>
                  </a:lnTo>
                  <a:lnTo>
                    <a:pt x="701" y="532"/>
                  </a:lnTo>
                  <a:lnTo>
                    <a:pt x="685" y="505"/>
                  </a:lnTo>
                  <a:lnTo>
                    <a:pt x="665" y="481"/>
                  </a:lnTo>
                  <a:lnTo>
                    <a:pt x="641" y="462"/>
                  </a:lnTo>
                  <a:lnTo>
                    <a:pt x="614" y="446"/>
                  </a:lnTo>
                  <a:lnTo>
                    <a:pt x="583" y="434"/>
                  </a:lnTo>
                  <a:lnTo>
                    <a:pt x="551" y="426"/>
                  </a:lnTo>
                  <a:lnTo>
                    <a:pt x="516" y="423"/>
                  </a:lnTo>
                  <a:lnTo>
                    <a:pt x="516" y="423"/>
                  </a:lnTo>
                  <a:lnTo>
                    <a:pt x="516" y="423"/>
                  </a:lnTo>
                  <a:close/>
                  <a:moveTo>
                    <a:pt x="474" y="423"/>
                  </a:moveTo>
                  <a:lnTo>
                    <a:pt x="421" y="430"/>
                  </a:lnTo>
                  <a:lnTo>
                    <a:pt x="373" y="445"/>
                  </a:lnTo>
                  <a:lnTo>
                    <a:pt x="327" y="466"/>
                  </a:lnTo>
                  <a:lnTo>
                    <a:pt x="287" y="491"/>
                  </a:lnTo>
                  <a:lnTo>
                    <a:pt x="249" y="522"/>
                  </a:lnTo>
                  <a:lnTo>
                    <a:pt x="216" y="555"/>
                  </a:lnTo>
                  <a:lnTo>
                    <a:pt x="187" y="592"/>
                  </a:lnTo>
                  <a:lnTo>
                    <a:pt x="162" y="632"/>
                  </a:lnTo>
                  <a:lnTo>
                    <a:pt x="142" y="673"/>
                  </a:lnTo>
                  <a:lnTo>
                    <a:pt x="125" y="717"/>
                  </a:lnTo>
                  <a:lnTo>
                    <a:pt x="115" y="760"/>
                  </a:lnTo>
                  <a:lnTo>
                    <a:pt x="107" y="804"/>
                  </a:lnTo>
                  <a:lnTo>
                    <a:pt x="105" y="846"/>
                  </a:lnTo>
                  <a:lnTo>
                    <a:pt x="108" y="886"/>
                  </a:lnTo>
                  <a:lnTo>
                    <a:pt x="115" y="922"/>
                  </a:lnTo>
                  <a:lnTo>
                    <a:pt x="127" y="952"/>
                  </a:lnTo>
                  <a:lnTo>
                    <a:pt x="143" y="977"/>
                  </a:lnTo>
                  <a:lnTo>
                    <a:pt x="162" y="1000"/>
                  </a:lnTo>
                  <a:lnTo>
                    <a:pt x="183" y="1018"/>
                  </a:lnTo>
                  <a:lnTo>
                    <a:pt x="207" y="1033"/>
                  </a:lnTo>
                  <a:lnTo>
                    <a:pt x="233" y="1045"/>
                  </a:lnTo>
                  <a:lnTo>
                    <a:pt x="260" y="1053"/>
                  </a:lnTo>
                  <a:lnTo>
                    <a:pt x="287" y="1058"/>
                  </a:lnTo>
                  <a:lnTo>
                    <a:pt x="312" y="1061"/>
                  </a:lnTo>
                  <a:lnTo>
                    <a:pt x="474" y="423"/>
                  </a:lnTo>
                  <a:close/>
                  <a:moveTo>
                    <a:pt x="600" y="0"/>
                  </a:moveTo>
                  <a:lnTo>
                    <a:pt x="606" y="1"/>
                  </a:lnTo>
                  <a:lnTo>
                    <a:pt x="610" y="3"/>
                  </a:lnTo>
                  <a:lnTo>
                    <a:pt x="613" y="4"/>
                  </a:lnTo>
                  <a:lnTo>
                    <a:pt x="615" y="7"/>
                  </a:lnTo>
                  <a:lnTo>
                    <a:pt x="617" y="9"/>
                  </a:lnTo>
                  <a:lnTo>
                    <a:pt x="617" y="12"/>
                  </a:lnTo>
                  <a:lnTo>
                    <a:pt x="618" y="13"/>
                  </a:lnTo>
                  <a:lnTo>
                    <a:pt x="618" y="15"/>
                  </a:lnTo>
                  <a:lnTo>
                    <a:pt x="618" y="15"/>
                  </a:lnTo>
                  <a:lnTo>
                    <a:pt x="617" y="20"/>
                  </a:lnTo>
                  <a:lnTo>
                    <a:pt x="614" y="33"/>
                  </a:lnTo>
                  <a:lnTo>
                    <a:pt x="613" y="37"/>
                  </a:lnTo>
                  <a:lnTo>
                    <a:pt x="613" y="37"/>
                  </a:lnTo>
                  <a:lnTo>
                    <a:pt x="526" y="388"/>
                  </a:lnTo>
                  <a:lnTo>
                    <a:pt x="574" y="395"/>
                  </a:lnTo>
                  <a:lnTo>
                    <a:pt x="618" y="404"/>
                  </a:lnTo>
                  <a:lnTo>
                    <a:pt x="657" y="419"/>
                  </a:lnTo>
                  <a:lnTo>
                    <a:pt x="691" y="436"/>
                  </a:lnTo>
                  <a:lnTo>
                    <a:pt x="722" y="456"/>
                  </a:lnTo>
                  <a:lnTo>
                    <a:pt x="747" y="477"/>
                  </a:lnTo>
                  <a:lnTo>
                    <a:pt x="770" y="502"/>
                  </a:lnTo>
                  <a:lnTo>
                    <a:pt x="789" y="527"/>
                  </a:lnTo>
                  <a:lnTo>
                    <a:pt x="804" y="555"/>
                  </a:lnTo>
                  <a:lnTo>
                    <a:pt x="814" y="583"/>
                  </a:lnTo>
                  <a:lnTo>
                    <a:pt x="823" y="612"/>
                  </a:lnTo>
                  <a:lnTo>
                    <a:pt x="827" y="640"/>
                  </a:lnTo>
                  <a:lnTo>
                    <a:pt x="828" y="669"/>
                  </a:lnTo>
                  <a:lnTo>
                    <a:pt x="824" y="720"/>
                  </a:lnTo>
                  <a:lnTo>
                    <a:pt x="810" y="772"/>
                  </a:lnTo>
                  <a:lnTo>
                    <a:pt x="789" y="822"/>
                  </a:lnTo>
                  <a:lnTo>
                    <a:pt x="759" y="870"/>
                  </a:lnTo>
                  <a:lnTo>
                    <a:pt x="724" y="915"/>
                  </a:lnTo>
                  <a:lnTo>
                    <a:pt x="683" y="958"/>
                  </a:lnTo>
                  <a:lnTo>
                    <a:pt x="635" y="995"/>
                  </a:lnTo>
                  <a:lnTo>
                    <a:pt x="584" y="1028"/>
                  </a:lnTo>
                  <a:lnTo>
                    <a:pt x="528" y="1054"/>
                  </a:lnTo>
                  <a:lnTo>
                    <a:pt x="470" y="1075"/>
                  </a:lnTo>
                  <a:lnTo>
                    <a:pt x="408" y="1089"/>
                  </a:lnTo>
                  <a:lnTo>
                    <a:pt x="345" y="1095"/>
                  </a:lnTo>
                  <a:lnTo>
                    <a:pt x="286" y="1324"/>
                  </a:lnTo>
                  <a:lnTo>
                    <a:pt x="283" y="1339"/>
                  </a:lnTo>
                  <a:lnTo>
                    <a:pt x="279" y="1356"/>
                  </a:lnTo>
                  <a:lnTo>
                    <a:pt x="275" y="1371"/>
                  </a:lnTo>
                  <a:lnTo>
                    <a:pt x="271" y="1383"/>
                  </a:lnTo>
                  <a:lnTo>
                    <a:pt x="268" y="1388"/>
                  </a:lnTo>
                  <a:lnTo>
                    <a:pt x="265" y="1391"/>
                  </a:lnTo>
                  <a:lnTo>
                    <a:pt x="263" y="1392"/>
                  </a:lnTo>
                  <a:lnTo>
                    <a:pt x="260" y="1393"/>
                  </a:lnTo>
                  <a:lnTo>
                    <a:pt x="256" y="1393"/>
                  </a:lnTo>
                  <a:lnTo>
                    <a:pt x="251" y="1393"/>
                  </a:lnTo>
                  <a:lnTo>
                    <a:pt x="248" y="1393"/>
                  </a:lnTo>
                  <a:lnTo>
                    <a:pt x="245" y="1393"/>
                  </a:lnTo>
                  <a:lnTo>
                    <a:pt x="242" y="1392"/>
                  </a:lnTo>
                  <a:lnTo>
                    <a:pt x="240" y="1391"/>
                  </a:lnTo>
                  <a:lnTo>
                    <a:pt x="237" y="1389"/>
                  </a:lnTo>
                  <a:lnTo>
                    <a:pt x="236" y="1385"/>
                  </a:lnTo>
                  <a:lnTo>
                    <a:pt x="234" y="1381"/>
                  </a:lnTo>
                  <a:lnTo>
                    <a:pt x="233" y="1376"/>
                  </a:lnTo>
                  <a:lnTo>
                    <a:pt x="234" y="1371"/>
                  </a:lnTo>
                  <a:lnTo>
                    <a:pt x="237" y="1360"/>
                  </a:lnTo>
                  <a:lnTo>
                    <a:pt x="241" y="1343"/>
                  </a:lnTo>
                  <a:lnTo>
                    <a:pt x="247" y="1322"/>
                  </a:lnTo>
                  <a:lnTo>
                    <a:pt x="253" y="1298"/>
                  </a:lnTo>
                  <a:lnTo>
                    <a:pt x="260" y="1270"/>
                  </a:lnTo>
                  <a:lnTo>
                    <a:pt x="268" y="1240"/>
                  </a:lnTo>
                  <a:lnTo>
                    <a:pt x="280" y="1192"/>
                  </a:lnTo>
                  <a:lnTo>
                    <a:pt x="291" y="1143"/>
                  </a:lnTo>
                  <a:lnTo>
                    <a:pt x="303" y="1095"/>
                  </a:lnTo>
                  <a:lnTo>
                    <a:pt x="253" y="1090"/>
                  </a:lnTo>
                  <a:lnTo>
                    <a:pt x="207" y="1078"/>
                  </a:lnTo>
                  <a:lnTo>
                    <a:pt x="166" y="1063"/>
                  </a:lnTo>
                  <a:lnTo>
                    <a:pt x="128" y="1042"/>
                  </a:lnTo>
                  <a:lnTo>
                    <a:pt x="94" y="1018"/>
                  </a:lnTo>
                  <a:lnTo>
                    <a:pt x="66" y="992"/>
                  </a:lnTo>
                  <a:lnTo>
                    <a:pt x="43" y="962"/>
                  </a:lnTo>
                  <a:lnTo>
                    <a:pt x="24" y="927"/>
                  </a:lnTo>
                  <a:lnTo>
                    <a:pt x="11" y="891"/>
                  </a:lnTo>
                  <a:lnTo>
                    <a:pt x="3" y="854"/>
                  </a:lnTo>
                  <a:lnTo>
                    <a:pt x="0" y="815"/>
                  </a:lnTo>
                  <a:lnTo>
                    <a:pt x="6" y="763"/>
                  </a:lnTo>
                  <a:lnTo>
                    <a:pt x="19" y="710"/>
                  </a:lnTo>
                  <a:lnTo>
                    <a:pt x="41" y="661"/>
                  </a:lnTo>
                  <a:lnTo>
                    <a:pt x="70" y="612"/>
                  </a:lnTo>
                  <a:lnTo>
                    <a:pt x="107" y="567"/>
                  </a:lnTo>
                  <a:lnTo>
                    <a:pt x="148" y="526"/>
                  </a:lnTo>
                  <a:lnTo>
                    <a:pt x="195" y="489"/>
                  </a:lnTo>
                  <a:lnTo>
                    <a:pt x="248" y="456"/>
                  </a:lnTo>
                  <a:lnTo>
                    <a:pt x="303" y="429"/>
                  </a:lnTo>
                  <a:lnTo>
                    <a:pt x="361" y="408"/>
                  </a:lnTo>
                  <a:lnTo>
                    <a:pt x="421" y="395"/>
                  </a:lnTo>
                  <a:lnTo>
                    <a:pt x="483" y="388"/>
                  </a:lnTo>
                  <a:lnTo>
                    <a:pt x="576" y="31"/>
                  </a:lnTo>
                  <a:lnTo>
                    <a:pt x="580" y="15"/>
                  </a:lnTo>
                  <a:lnTo>
                    <a:pt x="584" y="7"/>
                  </a:lnTo>
                  <a:lnTo>
                    <a:pt x="590"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1808" y="2726"/>
              <a:ext cx="1054" cy="362"/>
            </a:xfrm>
            <a:custGeom>
              <a:avLst/>
              <a:gdLst/>
              <a:ahLst/>
              <a:cxnLst>
                <a:cxn ang="0">
                  <a:pos x="1040" y="4"/>
                </a:cxn>
                <a:cxn ang="0">
                  <a:pos x="1052" y="30"/>
                </a:cxn>
                <a:cxn ang="0">
                  <a:pos x="1054" y="52"/>
                </a:cxn>
                <a:cxn ang="0">
                  <a:pos x="1046" y="124"/>
                </a:cxn>
                <a:cxn ang="0">
                  <a:pos x="1023" y="195"/>
                </a:cxn>
                <a:cxn ang="0">
                  <a:pos x="985" y="260"/>
                </a:cxn>
                <a:cxn ang="0">
                  <a:pos x="933" y="313"/>
                </a:cxn>
                <a:cxn ang="0">
                  <a:pos x="868" y="349"/>
                </a:cxn>
                <a:cxn ang="0">
                  <a:pos x="789" y="362"/>
                </a:cxn>
                <a:cxn ang="0">
                  <a:pos x="712" y="350"/>
                </a:cxn>
                <a:cxn ang="0">
                  <a:pos x="642" y="317"/>
                </a:cxn>
                <a:cxn ang="0">
                  <a:pos x="579" y="272"/>
                </a:cxn>
                <a:cxn ang="0">
                  <a:pos x="518" y="220"/>
                </a:cxn>
                <a:cxn ang="0">
                  <a:pos x="460" y="171"/>
                </a:cxn>
                <a:cxn ang="0">
                  <a:pos x="401" y="129"/>
                </a:cxn>
                <a:cxn ang="0">
                  <a:pos x="336" y="97"/>
                </a:cxn>
                <a:cxn ang="0">
                  <a:pos x="265" y="87"/>
                </a:cxn>
                <a:cxn ang="0">
                  <a:pos x="217" y="92"/>
                </a:cxn>
                <a:cxn ang="0">
                  <a:pos x="167" y="110"/>
                </a:cxn>
                <a:cxn ang="0">
                  <a:pos x="121" y="142"/>
                </a:cxn>
                <a:cxn ang="0">
                  <a:pos x="83" y="187"/>
                </a:cxn>
                <a:cxn ang="0">
                  <a:pos x="56" y="248"/>
                </a:cxn>
                <a:cxn ang="0">
                  <a:pos x="46" y="325"/>
                </a:cxn>
                <a:cxn ang="0">
                  <a:pos x="42" y="339"/>
                </a:cxn>
                <a:cxn ang="0">
                  <a:pos x="32" y="358"/>
                </a:cxn>
                <a:cxn ang="0">
                  <a:pos x="20" y="362"/>
                </a:cxn>
                <a:cxn ang="0">
                  <a:pos x="13" y="358"/>
                </a:cxn>
                <a:cxn ang="0">
                  <a:pos x="4" y="343"/>
                </a:cxn>
                <a:cxn ang="0">
                  <a:pos x="0" y="310"/>
                </a:cxn>
                <a:cxn ang="0">
                  <a:pos x="8" y="239"/>
                </a:cxn>
                <a:cxn ang="0">
                  <a:pos x="31" y="169"/>
                </a:cxn>
                <a:cxn ang="0">
                  <a:pos x="69" y="104"/>
                </a:cxn>
                <a:cxn ang="0">
                  <a:pos x="121" y="49"/>
                </a:cxn>
                <a:cxn ang="0">
                  <a:pos x="187" y="14"/>
                </a:cxn>
                <a:cxn ang="0">
                  <a:pos x="265" y="0"/>
                </a:cxn>
                <a:cxn ang="0">
                  <a:pos x="342" y="12"/>
                </a:cxn>
                <a:cxn ang="0">
                  <a:pos x="410" y="45"/>
                </a:cxn>
                <a:cxn ang="0">
                  <a:pos x="474" y="90"/>
                </a:cxn>
                <a:cxn ang="0">
                  <a:pos x="536" y="142"/>
                </a:cxn>
                <a:cxn ang="0">
                  <a:pos x="593" y="192"/>
                </a:cxn>
                <a:cxn ang="0">
                  <a:pos x="654" y="235"/>
                </a:cxn>
                <a:cxn ang="0">
                  <a:pos x="719" y="265"/>
                </a:cxn>
                <a:cxn ang="0">
                  <a:pos x="789" y="276"/>
                </a:cxn>
                <a:cxn ang="0">
                  <a:pos x="853" y="267"/>
                </a:cxn>
                <a:cxn ang="0">
                  <a:pos x="911" y="236"/>
                </a:cxn>
                <a:cxn ang="0">
                  <a:pos x="960" y="188"/>
                </a:cxn>
                <a:cxn ang="0">
                  <a:pos x="993" y="124"/>
                </a:cxn>
                <a:cxn ang="0">
                  <a:pos x="1009" y="41"/>
                </a:cxn>
                <a:cxn ang="0">
                  <a:pos x="1019" y="11"/>
                </a:cxn>
                <a:cxn ang="0">
                  <a:pos x="1031" y="0"/>
                </a:cxn>
              </a:cxnLst>
              <a:rect l="0" t="0" r="r" b="b"/>
              <a:pathLst>
                <a:path w="1054" h="362">
                  <a:moveTo>
                    <a:pt x="1031" y="0"/>
                  </a:moveTo>
                  <a:lnTo>
                    <a:pt x="1040" y="4"/>
                  </a:lnTo>
                  <a:lnTo>
                    <a:pt x="1047" y="14"/>
                  </a:lnTo>
                  <a:lnTo>
                    <a:pt x="1052" y="30"/>
                  </a:lnTo>
                  <a:lnTo>
                    <a:pt x="1054" y="52"/>
                  </a:lnTo>
                  <a:lnTo>
                    <a:pt x="1054" y="52"/>
                  </a:lnTo>
                  <a:lnTo>
                    <a:pt x="1052" y="88"/>
                  </a:lnTo>
                  <a:lnTo>
                    <a:pt x="1046" y="124"/>
                  </a:lnTo>
                  <a:lnTo>
                    <a:pt x="1036" y="161"/>
                  </a:lnTo>
                  <a:lnTo>
                    <a:pt x="1023" y="195"/>
                  </a:lnTo>
                  <a:lnTo>
                    <a:pt x="1005" y="228"/>
                  </a:lnTo>
                  <a:lnTo>
                    <a:pt x="985" y="260"/>
                  </a:lnTo>
                  <a:lnTo>
                    <a:pt x="961" y="288"/>
                  </a:lnTo>
                  <a:lnTo>
                    <a:pt x="933" y="313"/>
                  </a:lnTo>
                  <a:lnTo>
                    <a:pt x="902" y="333"/>
                  </a:lnTo>
                  <a:lnTo>
                    <a:pt x="868" y="349"/>
                  </a:lnTo>
                  <a:lnTo>
                    <a:pt x="830" y="358"/>
                  </a:lnTo>
                  <a:lnTo>
                    <a:pt x="789" y="362"/>
                  </a:lnTo>
                  <a:lnTo>
                    <a:pt x="748" y="358"/>
                  </a:lnTo>
                  <a:lnTo>
                    <a:pt x="712" y="350"/>
                  </a:lnTo>
                  <a:lnTo>
                    <a:pt x="676" y="335"/>
                  </a:lnTo>
                  <a:lnTo>
                    <a:pt x="642" y="317"/>
                  </a:lnTo>
                  <a:lnTo>
                    <a:pt x="610" y="296"/>
                  </a:lnTo>
                  <a:lnTo>
                    <a:pt x="579" y="272"/>
                  </a:lnTo>
                  <a:lnTo>
                    <a:pt x="548" y="247"/>
                  </a:lnTo>
                  <a:lnTo>
                    <a:pt x="518" y="220"/>
                  </a:lnTo>
                  <a:lnTo>
                    <a:pt x="490" y="195"/>
                  </a:lnTo>
                  <a:lnTo>
                    <a:pt x="460" y="171"/>
                  </a:lnTo>
                  <a:lnTo>
                    <a:pt x="431" y="149"/>
                  </a:lnTo>
                  <a:lnTo>
                    <a:pt x="401" y="129"/>
                  </a:lnTo>
                  <a:lnTo>
                    <a:pt x="369" y="112"/>
                  </a:lnTo>
                  <a:lnTo>
                    <a:pt x="336" y="97"/>
                  </a:lnTo>
                  <a:lnTo>
                    <a:pt x="301" y="89"/>
                  </a:lnTo>
                  <a:lnTo>
                    <a:pt x="265" y="87"/>
                  </a:lnTo>
                  <a:lnTo>
                    <a:pt x="241" y="88"/>
                  </a:lnTo>
                  <a:lnTo>
                    <a:pt x="217" y="92"/>
                  </a:lnTo>
                  <a:lnTo>
                    <a:pt x="191" y="100"/>
                  </a:lnTo>
                  <a:lnTo>
                    <a:pt x="167" y="110"/>
                  </a:lnTo>
                  <a:lnTo>
                    <a:pt x="143" y="124"/>
                  </a:lnTo>
                  <a:lnTo>
                    <a:pt x="121" y="142"/>
                  </a:lnTo>
                  <a:lnTo>
                    <a:pt x="101" y="162"/>
                  </a:lnTo>
                  <a:lnTo>
                    <a:pt x="83" y="187"/>
                  </a:lnTo>
                  <a:lnTo>
                    <a:pt x="69" y="216"/>
                  </a:lnTo>
                  <a:lnTo>
                    <a:pt x="56" y="248"/>
                  </a:lnTo>
                  <a:lnTo>
                    <a:pt x="48" y="285"/>
                  </a:lnTo>
                  <a:lnTo>
                    <a:pt x="46" y="325"/>
                  </a:lnTo>
                  <a:lnTo>
                    <a:pt x="44" y="330"/>
                  </a:lnTo>
                  <a:lnTo>
                    <a:pt x="42" y="339"/>
                  </a:lnTo>
                  <a:lnTo>
                    <a:pt x="38" y="350"/>
                  </a:lnTo>
                  <a:lnTo>
                    <a:pt x="32" y="358"/>
                  </a:lnTo>
                  <a:lnTo>
                    <a:pt x="23" y="362"/>
                  </a:lnTo>
                  <a:lnTo>
                    <a:pt x="20" y="362"/>
                  </a:lnTo>
                  <a:lnTo>
                    <a:pt x="17" y="361"/>
                  </a:lnTo>
                  <a:lnTo>
                    <a:pt x="13" y="358"/>
                  </a:lnTo>
                  <a:lnTo>
                    <a:pt x="8" y="353"/>
                  </a:lnTo>
                  <a:lnTo>
                    <a:pt x="4" y="343"/>
                  </a:lnTo>
                  <a:lnTo>
                    <a:pt x="1" y="329"/>
                  </a:lnTo>
                  <a:lnTo>
                    <a:pt x="0" y="310"/>
                  </a:lnTo>
                  <a:lnTo>
                    <a:pt x="3" y="275"/>
                  </a:lnTo>
                  <a:lnTo>
                    <a:pt x="8" y="239"/>
                  </a:lnTo>
                  <a:lnTo>
                    <a:pt x="17" y="203"/>
                  </a:lnTo>
                  <a:lnTo>
                    <a:pt x="31" y="169"/>
                  </a:lnTo>
                  <a:lnTo>
                    <a:pt x="48" y="134"/>
                  </a:lnTo>
                  <a:lnTo>
                    <a:pt x="69" y="104"/>
                  </a:lnTo>
                  <a:lnTo>
                    <a:pt x="93" y="75"/>
                  </a:lnTo>
                  <a:lnTo>
                    <a:pt x="121" y="49"/>
                  </a:lnTo>
                  <a:lnTo>
                    <a:pt x="152" y="30"/>
                  </a:lnTo>
                  <a:lnTo>
                    <a:pt x="187" y="14"/>
                  </a:lnTo>
                  <a:lnTo>
                    <a:pt x="225" y="4"/>
                  </a:lnTo>
                  <a:lnTo>
                    <a:pt x="265" y="0"/>
                  </a:lnTo>
                  <a:lnTo>
                    <a:pt x="304" y="4"/>
                  </a:lnTo>
                  <a:lnTo>
                    <a:pt x="342" y="12"/>
                  </a:lnTo>
                  <a:lnTo>
                    <a:pt x="377" y="27"/>
                  </a:lnTo>
                  <a:lnTo>
                    <a:pt x="410" y="45"/>
                  </a:lnTo>
                  <a:lnTo>
                    <a:pt x="443" y="67"/>
                  </a:lnTo>
                  <a:lnTo>
                    <a:pt x="474" y="90"/>
                  </a:lnTo>
                  <a:lnTo>
                    <a:pt x="505" y="116"/>
                  </a:lnTo>
                  <a:lnTo>
                    <a:pt x="536" y="142"/>
                  </a:lnTo>
                  <a:lnTo>
                    <a:pt x="565" y="167"/>
                  </a:lnTo>
                  <a:lnTo>
                    <a:pt x="593" y="192"/>
                  </a:lnTo>
                  <a:lnTo>
                    <a:pt x="623" y="215"/>
                  </a:lnTo>
                  <a:lnTo>
                    <a:pt x="654" y="235"/>
                  </a:lnTo>
                  <a:lnTo>
                    <a:pt x="685" y="252"/>
                  </a:lnTo>
                  <a:lnTo>
                    <a:pt x="719" y="265"/>
                  </a:lnTo>
                  <a:lnTo>
                    <a:pt x="752" y="273"/>
                  </a:lnTo>
                  <a:lnTo>
                    <a:pt x="789" y="276"/>
                  </a:lnTo>
                  <a:lnTo>
                    <a:pt x="821" y="273"/>
                  </a:lnTo>
                  <a:lnTo>
                    <a:pt x="853" y="267"/>
                  </a:lnTo>
                  <a:lnTo>
                    <a:pt x="883" y="253"/>
                  </a:lnTo>
                  <a:lnTo>
                    <a:pt x="911" y="236"/>
                  </a:lnTo>
                  <a:lnTo>
                    <a:pt x="937" y="215"/>
                  </a:lnTo>
                  <a:lnTo>
                    <a:pt x="960" y="188"/>
                  </a:lnTo>
                  <a:lnTo>
                    <a:pt x="978" y="158"/>
                  </a:lnTo>
                  <a:lnTo>
                    <a:pt x="993" y="124"/>
                  </a:lnTo>
                  <a:lnTo>
                    <a:pt x="1004" y="85"/>
                  </a:lnTo>
                  <a:lnTo>
                    <a:pt x="1009" y="41"/>
                  </a:lnTo>
                  <a:lnTo>
                    <a:pt x="1012" y="23"/>
                  </a:lnTo>
                  <a:lnTo>
                    <a:pt x="1019" y="11"/>
                  </a:lnTo>
                  <a:lnTo>
                    <a:pt x="1025" y="3"/>
                  </a:lnTo>
                  <a:lnTo>
                    <a:pt x="10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noEditPoints="1"/>
            </p:cNvSpPr>
            <p:nvPr/>
          </p:nvSpPr>
          <p:spPr bwMode="auto">
            <a:xfrm>
              <a:off x="1811" y="3214"/>
              <a:ext cx="1048" cy="360"/>
            </a:xfrm>
            <a:custGeom>
              <a:avLst/>
              <a:gdLst/>
              <a:ahLst/>
              <a:cxnLst>
                <a:cxn ang="0">
                  <a:pos x="52" y="299"/>
                </a:cxn>
                <a:cxn ang="0">
                  <a:pos x="994" y="299"/>
                </a:cxn>
                <a:cxn ang="0">
                  <a:pos x="1006" y="299"/>
                </a:cxn>
                <a:cxn ang="0">
                  <a:pos x="1018" y="300"/>
                </a:cxn>
                <a:cxn ang="0">
                  <a:pos x="1031" y="303"/>
                </a:cxn>
                <a:cxn ang="0">
                  <a:pos x="1040" y="308"/>
                </a:cxn>
                <a:cxn ang="0">
                  <a:pos x="1045" y="318"/>
                </a:cxn>
                <a:cxn ang="0">
                  <a:pos x="1048" y="331"/>
                </a:cxn>
                <a:cxn ang="0">
                  <a:pos x="1045" y="343"/>
                </a:cxn>
                <a:cxn ang="0">
                  <a:pos x="1040" y="352"/>
                </a:cxn>
                <a:cxn ang="0">
                  <a:pos x="1031" y="356"/>
                </a:cxn>
                <a:cxn ang="0">
                  <a:pos x="1020" y="359"/>
                </a:cxn>
                <a:cxn ang="0">
                  <a:pos x="1008" y="360"/>
                </a:cxn>
                <a:cxn ang="0">
                  <a:pos x="996" y="360"/>
                </a:cxn>
                <a:cxn ang="0">
                  <a:pos x="52" y="360"/>
                </a:cxn>
                <a:cxn ang="0">
                  <a:pos x="40" y="360"/>
                </a:cxn>
                <a:cxn ang="0">
                  <a:pos x="28" y="359"/>
                </a:cxn>
                <a:cxn ang="0">
                  <a:pos x="17" y="356"/>
                </a:cxn>
                <a:cxn ang="0">
                  <a:pos x="9" y="352"/>
                </a:cxn>
                <a:cxn ang="0">
                  <a:pos x="2" y="343"/>
                </a:cxn>
                <a:cxn ang="0">
                  <a:pos x="0" y="331"/>
                </a:cxn>
                <a:cxn ang="0">
                  <a:pos x="2" y="318"/>
                </a:cxn>
                <a:cxn ang="0">
                  <a:pos x="9" y="308"/>
                </a:cxn>
                <a:cxn ang="0">
                  <a:pos x="17" y="303"/>
                </a:cxn>
                <a:cxn ang="0">
                  <a:pos x="28" y="300"/>
                </a:cxn>
                <a:cxn ang="0">
                  <a:pos x="40" y="299"/>
                </a:cxn>
                <a:cxn ang="0">
                  <a:pos x="52" y="299"/>
                </a:cxn>
                <a:cxn ang="0">
                  <a:pos x="52" y="0"/>
                </a:cxn>
                <a:cxn ang="0">
                  <a:pos x="996" y="0"/>
                </a:cxn>
                <a:cxn ang="0">
                  <a:pos x="1008" y="0"/>
                </a:cxn>
                <a:cxn ang="0">
                  <a:pos x="1020" y="0"/>
                </a:cxn>
                <a:cxn ang="0">
                  <a:pos x="1031" y="2"/>
                </a:cxn>
                <a:cxn ang="0">
                  <a:pos x="1040" y="8"/>
                </a:cxn>
                <a:cxn ang="0">
                  <a:pos x="1045" y="16"/>
                </a:cxn>
                <a:cxn ang="0">
                  <a:pos x="1048" y="29"/>
                </a:cxn>
                <a:cxn ang="0">
                  <a:pos x="1045" y="42"/>
                </a:cxn>
                <a:cxn ang="0">
                  <a:pos x="1040" y="50"/>
                </a:cxn>
                <a:cxn ang="0">
                  <a:pos x="1031" y="57"/>
                </a:cxn>
                <a:cxn ang="0">
                  <a:pos x="1018" y="59"/>
                </a:cxn>
                <a:cxn ang="0">
                  <a:pos x="1006" y="59"/>
                </a:cxn>
                <a:cxn ang="0">
                  <a:pos x="994" y="61"/>
                </a:cxn>
                <a:cxn ang="0">
                  <a:pos x="52" y="61"/>
                </a:cxn>
                <a:cxn ang="0">
                  <a:pos x="40" y="59"/>
                </a:cxn>
                <a:cxn ang="0">
                  <a:pos x="28" y="59"/>
                </a:cxn>
                <a:cxn ang="0">
                  <a:pos x="17" y="57"/>
                </a:cxn>
                <a:cxn ang="0">
                  <a:pos x="9" y="50"/>
                </a:cxn>
                <a:cxn ang="0">
                  <a:pos x="2" y="42"/>
                </a:cxn>
                <a:cxn ang="0">
                  <a:pos x="0" y="29"/>
                </a:cxn>
                <a:cxn ang="0">
                  <a:pos x="2" y="16"/>
                </a:cxn>
                <a:cxn ang="0">
                  <a:pos x="9" y="8"/>
                </a:cxn>
                <a:cxn ang="0">
                  <a:pos x="17" y="2"/>
                </a:cxn>
                <a:cxn ang="0">
                  <a:pos x="28" y="0"/>
                </a:cxn>
                <a:cxn ang="0">
                  <a:pos x="40" y="0"/>
                </a:cxn>
                <a:cxn ang="0">
                  <a:pos x="52" y="0"/>
                </a:cxn>
              </a:cxnLst>
              <a:rect l="0" t="0" r="r" b="b"/>
              <a:pathLst>
                <a:path w="1048" h="360">
                  <a:moveTo>
                    <a:pt x="52" y="299"/>
                  </a:moveTo>
                  <a:lnTo>
                    <a:pt x="994" y="299"/>
                  </a:lnTo>
                  <a:lnTo>
                    <a:pt x="1006" y="299"/>
                  </a:lnTo>
                  <a:lnTo>
                    <a:pt x="1018" y="300"/>
                  </a:lnTo>
                  <a:lnTo>
                    <a:pt x="1031" y="303"/>
                  </a:lnTo>
                  <a:lnTo>
                    <a:pt x="1040" y="308"/>
                  </a:lnTo>
                  <a:lnTo>
                    <a:pt x="1045" y="318"/>
                  </a:lnTo>
                  <a:lnTo>
                    <a:pt x="1048" y="331"/>
                  </a:lnTo>
                  <a:lnTo>
                    <a:pt x="1045" y="343"/>
                  </a:lnTo>
                  <a:lnTo>
                    <a:pt x="1040" y="352"/>
                  </a:lnTo>
                  <a:lnTo>
                    <a:pt x="1031" y="356"/>
                  </a:lnTo>
                  <a:lnTo>
                    <a:pt x="1020" y="359"/>
                  </a:lnTo>
                  <a:lnTo>
                    <a:pt x="1008" y="360"/>
                  </a:lnTo>
                  <a:lnTo>
                    <a:pt x="996" y="360"/>
                  </a:lnTo>
                  <a:lnTo>
                    <a:pt x="52" y="360"/>
                  </a:lnTo>
                  <a:lnTo>
                    <a:pt x="40" y="360"/>
                  </a:lnTo>
                  <a:lnTo>
                    <a:pt x="28" y="359"/>
                  </a:lnTo>
                  <a:lnTo>
                    <a:pt x="17" y="356"/>
                  </a:lnTo>
                  <a:lnTo>
                    <a:pt x="9" y="352"/>
                  </a:lnTo>
                  <a:lnTo>
                    <a:pt x="2" y="343"/>
                  </a:lnTo>
                  <a:lnTo>
                    <a:pt x="0" y="331"/>
                  </a:lnTo>
                  <a:lnTo>
                    <a:pt x="2" y="318"/>
                  </a:lnTo>
                  <a:lnTo>
                    <a:pt x="9" y="308"/>
                  </a:lnTo>
                  <a:lnTo>
                    <a:pt x="17" y="303"/>
                  </a:lnTo>
                  <a:lnTo>
                    <a:pt x="28" y="300"/>
                  </a:lnTo>
                  <a:lnTo>
                    <a:pt x="40" y="299"/>
                  </a:lnTo>
                  <a:lnTo>
                    <a:pt x="52" y="299"/>
                  </a:lnTo>
                  <a:close/>
                  <a:moveTo>
                    <a:pt x="52" y="0"/>
                  </a:moveTo>
                  <a:lnTo>
                    <a:pt x="996" y="0"/>
                  </a:lnTo>
                  <a:lnTo>
                    <a:pt x="1008" y="0"/>
                  </a:lnTo>
                  <a:lnTo>
                    <a:pt x="1020" y="0"/>
                  </a:lnTo>
                  <a:lnTo>
                    <a:pt x="1031" y="2"/>
                  </a:lnTo>
                  <a:lnTo>
                    <a:pt x="1040" y="8"/>
                  </a:lnTo>
                  <a:lnTo>
                    <a:pt x="1045" y="16"/>
                  </a:lnTo>
                  <a:lnTo>
                    <a:pt x="1048" y="29"/>
                  </a:lnTo>
                  <a:lnTo>
                    <a:pt x="1045" y="42"/>
                  </a:lnTo>
                  <a:lnTo>
                    <a:pt x="1040" y="50"/>
                  </a:lnTo>
                  <a:lnTo>
                    <a:pt x="1031" y="57"/>
                  </a:lnTo>
                  <a:lnTo>
                    <a:pt x="1018" y="59"/>
                  </a:lnTo>
                  <a:lnTo>
                    <a:pt x="1006" y="59"/>
                  </a:lnTo>
                  <a:lnTo>
                    <a:pt x="994" y="61"/>
                  </a:lnTo>
                  <a:lnTo>
                    <a:pt x="52" y="61"/>
                  </a:lnTo>
                  <a:lnTo>
                    <a:pt x="40" y="59"/>
                  </a:lnTo>
                  <a:lnTo>
                    <a:pt x="28" y="59"/>
                  </a:lnTo>
                  <a:lnTo>
                    <a:pt x="17" y="57"/>
                  </a:lnTo>
                  <a:lnTo>
                    <a:pt x="9" y="50"/>
                  </a:lnTo>
                  <a:lnTo>
                    <a:pt x="2" y="42"/>
                  </a:lnTo>
                  <a:lnTo>
                    <a:pt x="0" y="29"/>
                  </a:lnTo>
                  <a:lnTo>
                    <a:pt x="2" y="16"/>
                  </a:lnTo>
                  <a:lnTo>
                    <a:pt x="9" y="8"/>
                  </a:lnTo>
                  <a:lnTo>
                    <a:pt x="17" y="2"/>
                  </a:lnTo>
                  <a:lnTo>
                    <a:pt x="28" y="0"/>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noEditPoints="1"/>
            </p:cNvSpPr>
            <p:nvPr/>
          </p:nvSpPr>
          <p:spPr bwMode="auto">
            <a:xfrm>
              <a:off x="3454" y="2631"/>
              <a:ext cx="828" cy="1393"/>
            </a:xfrm>
            <a:custGeom>
              <a:avLst/>
              <a:gdLst/>
              <a:ahLst/>
              <a:cxnLst>
                <a:cxn ang="0">
                  <a:pos x="353" y="1061"/>
                </a:cxn>
                <a:cxn ang="0">
                  <a:pos x="490" y="1024"/>
                </a:cxn>
                <a:cxn ang="0">
                  <a:pos x="599" y="944"/>
                </a:cxn>
                <a:cxn ang="0">
                  <a:pos x="674" y="837"/>
                </a:cxn>
                <a:cxn ang="0">
                  <a:pos x="716" y="717"/>
                </a:cxn>
                <a:cxn ang="0">
                  <a:pos x="721" y="599"/>
                </a:cxn>
                <a:cxn ang="0">
                  <a:pos x="685" y="505"/>
                </a:cxn>
                <a:cxn ang="0">
                  <a:pos x="614" y="446"/>
                </a:cxn>
                <a:cxn ang="0">
                  <a:pos x="515" y="423"/>
                </a:cxn>
                <a:cxn ang="0">
                  <a:pos x="474" y="423"/>
                </a:cxn>
                <a:cxn ang="0">
                  <a:pos x="327" y="466"/>
                </a:cxn>
                <a:cxn ang="0">
                  <a:pos x="215" y="555"/>
                </a:cxn>
                <a:cxn ang="0">
                  <a:pos x="141" y="673"/>
                </a:cxn>
                <a:cxn ang="0">
                  <a:pos x="106" y="804"/>
                </a:cxn>
                <a:cxn ang="0">
                  <a:pos x="114" y="922"/>
                </a:cxn>
                <a:cxn ang="0">
                  <a:pos x="161" y="1000"/>
                </a:cxn>
                <a:cxn ang="0">
                  <a:pos x="233" y="1045"/>
                </a:cxn>
                <a:cxn ang="0">
                  <a:pos x="312" y="1061"/>
                </a:cxn>
                <a:cxn ang="0">
                  <a:pos x="606" y="1"/>
                </a:cxn>
                <a:cxn ang="0">
                  <a:pos x="614" y="7"/>
                </a:cxn>
                <a:cxn ang="0">
                  <a:pos x="618" y="13"/>
                </a:cxn>
                <a:cxn ang="0">
                  <a:pos x="616" y="20"/>
                </a:cxn>
                <a:cxn ang="0">
                  <a:pos x="526" y="388"/>
                </a:cxn>
                <a:cxn ang="0">
                  <a:pos x="655" y="419"/>
                </a:cxn>
                <a:cxn ang="0">
                  <a:pos x="747" y="477"/>
                </a:cxn>
                <a:cxn ang="0">
                  <a:pos x="802" y="555"/>
                </a:cxn>
                <a:cxn ang="0">
                  <a:pos x="826" y="640"/>
                </a:cxn>
                <a:cxn ang="0">
                  <a:pos x="810" y="772"/>
                </a:cxn>
                <a:cxn ang="0">
                  <a:pos x="724" y="915"/>
                </a:cxn>
                <a:cxn ang="0">
                  <a:pos x="583" y="1028"/>
                </a:cxn>
                <a:cxn ang="0">
                  <a:pos x="408" y="1089"/>
                </a:cxn>
                <a:cxn ang="0">
                  <a:pos x="281" y="1339"/>
                </a:cxn>
                <a:cxn ang="0">
                  <a:pos x="270" y="1383"/>
                </a:cxn>
                <a:cxn ang="0">
                  <a:pos x="262" y="1392"/>
                </a:cxn>
                <a:cxn ang="0">
                  <a:pos x="250" y="1393"/>
                </a:cxn>
                <a:cxn ang="0">
                  <a:pos x="242" y="1392"/>
                </a:cxn>
                <a:cxn ang="0">
                  <a:pos x="234" y="1385"/>
                </a:cxn>
                <a:cxn ang="0">
                  <a:pos x="234" y="1371"/>
                </a:cxn>
                <a:cxn ang="0">
                  <a:pos x="246" y="1322"/>
                </a:cxn>
                <a:cxn ang="0">
                  <a:pos x="268" y="1240"/>
                </a:cxn>
                <a:cxn ang="0">
                  <a:pos x="303" y="1095"/>
                </a:cxn>
                <a:cxn ang="0">
                  <a:pos x="164" y="1063"/>
                </a:cxn>
                <a:cxn ang="0">
                  <a:pos x="66" y="992"/>
                </a:cxn>
                <a:cxn ang="0">
                  <a:pos x="11" y="891"/>
                </a:cxn>
                <a:cxn ang="0">
                  <a:pos x="5" y="763"/>
                </a:cxn>
                <a:cxn ang="0">
                  <a:pos x="70" y="612"/>
                </a:cxn>
                <a:cxn ang="0">
                  <a:pos x="195" y="489"/>
                </a:cxn>
                <a:cxn ang="0">
                  <a:pos x="361" y="408"/>
                </a:cxn>
                <a:cxn ang="0">
                  <a:pos x="575" y="31"/>
                </a:cxn>
                <a:cxn ang="0">
                  <a:pos x="589" y="1"/>
                </a:cxn>
              </a:cxnLst>
              <a:rect l="0" t="0" r="r" b="b"/>
              <a:pathLst>
                <a:path w="828" h="1393">
                  <a:moveTo>
                    <a:pt x="515" y="423"/>
                  </a:moveTo>
                  <a:lnTo>
                    <a:pt x="515" y="423"/>
                  </a:lnTo>
                  <a:lnTo>
                    <a:pt x="353" y="1061"/>
                  </a:lnTo>
                  <a:lnTo>
                    <a:pt x="401" y="1054"/>
                  </a:lnTo>
                  <a:lnTo>
                    <a:pt x="448" y="1041"/>
                  </a:lnTo>
                  <a:lnTo>
                    <a:pt x="490" y="1024"/>
                  </a:lnTo>
                  <a:lnTo>
                    <a:pt x="530" y="1001"/>
                  </a:lnTo>
                  <a:lnTo>
                    <a:pt x="565" y="973"/>
                  </a:lnTo>
                  <a:lnTo>
                    <a:pt x="599" y="944"/>
                  </a:lnTo>
                  <a:lnTo>
                    <a:pt x="627" y="910"/>
                  </a:lnTo>
                  <a:lnTo>
                    <a:pt x="653" y="874"/>
                  </a:lnTo>
                  <a:lnTo>
                    <a:pt x="674" y="837"/>
                  </a:lnTo>
                  <a:lnTo>
                    <a:pt x="692" y="797"/>
                  </a:lnTo>
                  <a:lnTo>
                    <a:pt x="705" y="758"/>
                  </a:lnTo>
                  <a:lnTo>
                    <a:pt x="716" y="717"/>
                  </a:lnTo>
                  <a:lnTo>
                    <a:pt x="721" y="677"/>
                  </a:lnTo>
                  <a:lnTo>
                    <a:pt x="724" y="637"/>
                  </a:lnTo>
                  <a:lnTo>
                    <a:pt x="721" y="599"/>
                  </a:lnTo>
                  <a:lnTo>
                    <a:pt x="713" y="563"/>
                  </a:lnTo>
                  <a:lnTo>
                    <a:pt x="701" y="532"/>
                  </a:lnTo>
                  <a:lnTo>
                    <a:pt x="685" y="505"/>
                  </a:lnTo>
                  <a:lnTo>
                    <a:pt x="665" y="481"/>
                  </a:lnTo>
                  <a:lnTo>
                    <a:pt x="641" y="462"/>
                  </a:lnTo>
                  <a:lnTo>
                    <a:pt x="614" y="446"/>
                  </a:lnTo>
                  <a:lnTo>
                    <a:pt x="583" y="434"/>
                  </a:lnTo>
                  <a:lnTo>
                    <a:pt x="550" y="426"/>
                  </a:lnTo>
                  <a:lnTo>
                    <a:pt x="515" y="423"/>
                  </a:lnTo>
                  <a:lnTo>
                    <a:pt x="515" y="423"/>
                  </a:lnTo>
                  <a:lnTo>
                    <a:pt x="515" y="423"/>
                  </a:lnTo>
                  <a:close/>
                  <a:moveTo>
                    <a:pt x="474" y="423"/>
                  </a:moveTo>
                  <a:lnTo>
                    <a:pt x="421" y="430"/>
                  </a:lnTo>
                  <a:lnTo>
                    <a:pt x="373" y="445"/>
                  </a:lnTo>
                  <a:lnTo>
                    <a:pt x="327" y="466"/>
                  </a:lnTo>
                  <a:lnTo>
                    <a:pt x="285" y="491"/>
                  </a:lnTo>
                  <a:lnTo>
                    <a:pt x="249" y="522"/>
                  </a:lnTo>
                  <a:lnTo>
                    <a:pt x="215" y="555"/>
                  </a:lnTo>
                  <a:lnTo>
                    <a:pt x="187" y="592"/>
                  </a:lnTo>
                  <a:lnTo>
                    <a:pt x="161" y="632"/>
                  </a:lnTo>
                  <a:lnTo>
                    <a:pt x="141" y="673"/>
                  </a:lnTo>
                  <a:lnTo>
                    <a:pt x="125" y="717"/>
                  </a:lnTo>
                  <a:lnTo>
                    <a:pt x="113" y="760"/>
                  </a:lnTo>
                  <a:lnTo>
                    <a:pt x="106" y="804"/>
                  </a:lnTo>
                  <a:lnTo>
                    <a:pt x="105" y="846"/>
                  </a:lnTo>
                  <a:lnTo>
                    <a:pt x="106" y="886"/>
                  </a:lnTo>
                  <a:lnTo>
                    <a:pt x="114" y="922"/>
                  </a:lnTo>
                  <a:lnTo>
                    <a:pt x="126" y="952"/>
                  </a:lnTo>
                  <a:lnTo>
                    <a:pt x="143" y="977"/>
                  </a:lnTo>
                  <a:lnTo>
                    <a:pt x="161" y="1000"/>
                  </a:lnTo>
                  <a:lnTo>
                    <a:pt x="183" y="1018"/>
                  </a:lnTo>
                  <a:lnTo>
                    <a:pt x="207" y="1033"/>
                  </a:lnTo>
                  <a:lnTo>
                    <a:pt x="233" y="1045"/>
                  </a:lnTo>
                  <a:lnTo>
                    <a:pt x="258" y="1053"/>
                  </a:lnTo>
                  <a:lnTo>
                    <a:pt x="285" y="1058"/>
                  </a:lnTo>
                  <a:lnTo>
                    <a:pt x="312" y="1061"/>
                  </a:lnTo>
                  <a:lnTo>
                    <a:pt x="474" y="423"/>
                  </a:lnTo>
                  <a:close/>
                  <a:moveTo>
                    <a:pt x="600" y="0"/>
                  </a:moveTo>
                  <a:lnTo>
                    <a:pt x="606" y="1"/>
                  </a:lnTo>
                  <a:lnTo>
                    <a:pt x="610" y="3"/>
                  </a:lnTo>
                  <a:lnTo>
                    <a:pt x="612" y="4"/>
                  </a:lnTo>
                  <a:lnTo>
                    <a:pt x="614" y="7"/>
                  </a:lnTo>
                  <a:lnTo>
                    <a:pt x="616" y="9"/>
                  </a:lnTo>
                  <a:lnTo>
                    <a:pt x="616" y="12"/>
                  </a:lnTo>
                  <a:lnTo>
                    <a:pt x="618" y="13"/>
                  </a:lnTo>
                  <a:lnTo>
                    <a:pt x="618" y="15"/>
                  </a:lnTo>
                  <a:lnTo>
                    <a:pt x="618" y="15"/>
                  </a:lnTo>
                  <a:lnTo>
                    <a:pt x="616" y="20"/>
                  </a:lnTo>
                  <a:lnTo>
                    <a:pt x="614" y="33"/>
                  </a:lnTo>
                  <a:lnTo>
                    <a:pt x="612" y="37"/>
                  </a:lnTo>
                  <a:lnTo>
                    <a:pt x="526" y="388"/>
                  </a:lnTo>
                  <a:lnTo>
                    <a:pt x="573" y="395"/>
                  </a:lnTo>
                  <a:lnTo>
                    <a:pt x="616" y="404"/>
                  </a:lnTo>
                  <a:lnTo>
                    <a:pt x="655" y="419"/>
                  </a:lnTo>
                  <a:lnTo>
                    <a:pt x="690" y="436"/>
                  </a:lnTo>
                  <a:lnTo>
                    <a:pt x="720" y="456"/>
                  </a:lnTo>
                  <a:lnTo>
                    <a:pt x="747" y="477"/>
                  </a:lnTo>
                  <a:lnTo>
                    <a:pt x="770" y="502"/>
                  </a:lnTo>
                  <a:lnTo>
                    <a:pt x="787" y="527"/>
                  </a:lnTo>
                  <a:lnTo>
                    <a:pt x="802" y="555"/>
                  </a:lnTo>
                  <a:lnTo>
                    <a:pt x="814" y="583"/>
                  </a:lnTo>
                  <a:lnTo>
                    <a:pt x="822" y="612"/>
                  </a:lnTo>
                  <a:lnTo>
                    <a:pt x="826" y="640"/>
                  </a:lnTo>
                  <a:lnTo>
                    <a:pt x="828" y="669"/>
                  </a:lnTo>
                  <a:lnTo>
                    <a:pt x="824" y="720"/>
                  </a:lnTo>
                  <a:lnTo>
                    <a:pt x="810" y="772"/>
                  </a:lnTo>
                  <a:lnTo>
                    <a:pt x="789" y="822"/>
                  </a:lnTo>
                  <a:lnTo>
                    <a:pt x="759" y="870"/>
                  </a:lnTo>
                  <a:lnTo>
                    <a:pt x="724" y="915"/>
                  </a:lnTo>
                  <a:lnTo>
                    <a:pt x="682" y="958"/>
                  </a:lnTo>
                  <a:lnTo>
                    <a:pt x="635" y="995"/>
                  </a:lnTo>
                  <a:lnTo>
                    <a:pt x="583" y="1028"/>
                  </a:lnTo>
                  <a:lnTo>
                    <a:pt x="527" y="1054"/>
                  </a:lnTo>
                  <a:lnTo>
                    <a:pt x="470" y="1075"/>
                  </a:lnTo>
                  <a:lnTo>
                    <a:pt x="408" y="1089"/>
                  </a:lnTo>
                  <a:lnTo>
                    <a:pt x="344" y="1095"/>
                  </a:lnTo>
                  <a:lnTo>
                    <a:pt x="285" y="1324"/>
                  </a:lnTo>
                  <a:lnTo>
                    <a:pt x="281" y="1339"/>
                  </a:lnTo>
                  <a:lnTo>
                    <a:pt x="277" y="1356"/>
                  </a:lnTo>
                  <a:lnTo>
                    <a:pt x="273" y="1371"/>
                  </a:lnTo>
                  <a:lnTo>
                    <a:pt x="270" y="1383"/>
                  </a:lnTo>
                  <a:lnTo>
                    <a:pt x="268" y="1388"/>
                  </a:lnTo>
                  <a:lnTo>
                    <a:pt x="265" y="1391"/>
                  </a:lnTo>
                  <a:lnTo>
                    <a:pt x="262" y="1392"/>
                  </a:lnTo>
                  <a:lnTo>
                    <a:pt x="260" y="1393"/>
                  </a:lnTo>
                  <a:lnTo>
                    <a:pt x="256" y="1393"/>
                  </a:lnTo>
                  <a:lnTo>
                    <a:pt x="250" y="1393"/>
                  </a:lnTo>
                  <a:lnTo>
                    <a:pt x="248" y="1393"/>
                  </a:lnTo>
                  <a:lnTo>
                    <a:pt x="245" y="1393"/>
                  </a:lnTo>
                  <a:lnTo>
                    <a:pt x="242" y="1392"/>
                  </a:lnTo>
                  <a:lnTo>
                    <a:pt x="239" y="1391"/>
                  </a:lnTo>
                  <a:lnTo>
                    <a:pt x="237" y="1389"/>
                  </a:lnTo>
                  <a:lnTo>
                    <a:pt x="234" y="1385"/>
                  </a:lnTo>
                  <a:lnTo>
                    <a:pt x="234" y="1381"/>
                  </a:lnTo>
                  <a:lnTo>
                    <a:pt x="233" y="1376"/>
                  </a:lnTo>
                  <a:lnTo>
                    <a:pt x="234" y="1371"/>
                  </a:lnTo>
                  <a:lnTo>
                    <a:pt x="237" y="1360"/>
                  </a:lnTo>
                  <a:lnTo>
                    <a:pt x="241" y="1343"/>
                  </a:lnTo>
                  <a:lnTo>
                    <a:pt x="246" y="1322"/>
                  </a:lnTo>
                  <a:lnTo>
                    <a:pt x="252" y="1298"/>
                  </a:lnTo>
                  <a:lnTo>
                    <a:pt x="260" y="1270"/>
                  </a:lnTo>
                  <a:lnTo>
                    <a:pt x="268" y="1240"/>
                  </a:lnTo>
                  <a:lnTo>
                    <a:pt x="280" y="1192"/>
                  </a:lnTo>
                  <a:lnTo>
                    <a:pt x="291" y="1143"/>
                  </a:lnTo>
                  <a:lnTo>
                    <a:pt x="303" y="1095"/>
                  </a:lnTo>
                  <a:lnTo>
                    <a:pt x="253" y="1090"/>
                  </a:lnTo>
                  <a:lnTo>
                    <a:pt x="206" y="1078"/>
                  </a:lnTo>
                  <a:lnTo>
                    <a:pt x="164" y="1063"/>
                  </a:lnTo>
                  <a:lnTo>
                    <a:pt x="128" y="1042"/>
                  </a:lnTo>
                  <a:lnTo>
                    <a:pt x="94" y="1018"/>
                  </a:lnTo>
                  <a:lnTo>
                    <a:pt x="66" y="992"/>
                  </a:lnTo>
                  <a:lnTo>
                    <a:pt x="43" y="962"/>
                  </a:lnTo>
                  <a:lnTo>
                    <a:pt x="24" y="927"/>
                  </a:lnTo>
                  <a:lnTo>
                    <a:pt x="11" y="891"/>
                  </a:lnTo>
                  <a:lnTo>
                    <a:pt x="3" y="854"/>
                  </a:lnTo>
                  <a:lnTo>
                    <a:pt x="0" y="815"/>
                  </a:lnTo>
                  <a:lnTo>
                    <a:pt x="5" y="763"/>
                  </a:lnTo>
                  <a:lnTo>
                    <a:pt x="19" y="710"/>
                  </a:lnTo>
                  <a:lnTo>
                    <a:pt x="40" y="661"/>
                  </a:lnTo>
                  <a:lnTo>
                    <a:pt x="70" y="612"/>
                  </a:lnTo>
                  <a:lnTo>
                    <a:pt x="106" y="567"/>
                  </a:lnTo>
                  <a:lnTo>
                    <a:pt x="148" y="526"/>
                  </a:lnTo>
                  <a:lnTo>
                    <a:pt x="195" y="489"/>
                  </a:lnTo>
                  <a:lnTo>
                    <a:pt x="246" y="456"/>
                  </a:lnTo>
                  <a:lnTo>
                    <a:pt x="303" y="429"/>
                  </a:lnTo>
                  <a:lnTo>
                    <a:pt x="361" y="408"/>
                  </a:lnTo>
                  <a:lnTo>
                    <a:pt x="421" y="395"/>
                  </a:lnTo>
                  <a:lnTo>
                    <a:pt x="483" y="388"/>
                  </a:lnTo>
                  <a:lnTo>
                    <a:pt x="575" y="31"/>
                  </a:lnTo>
                  <a:lnTo>
                    <a:pt x="580" y="15"/>
                  </a:lnTo>
                  <a:lnTo>
                    <a:pt x="584" y="7"/>
                  </a:lnTo>
                  <a:lnTo>
                    <a:pt x="589"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noEditPoints="1"/>
            </p:cNvSpPr>
            <p:nvPr/>
          </p:nvSpPr>
          <p:spPr bwMode="auto">
            <a:xfrm>
              <a:off x="4362" y="3204"/>
              <a:ext cx="340" cy="737"/>
            </a:xfrm>
            <a:custGeom>
              <a:avLst/>
              <a:gdLst/>
              <a:ahLst/>
              <a:cxnLst>
                <a:cxn ang="0">
                  <a:pos x="217" y="257"/>
                </a:cxn>
                <a:cxn ang="0">
                  <a:pos x="264" y="313"/>
                </a:cxn>
                <a:cxn ang="0">
                  <a:pos x="263" y="371"/>
                </a:cxn>
                <a:cxn ang="0">
                  <a:pos x="249" y="408"/>
                </a:cxn>
                <a:cxn ang="0">
                  <a:pos x="226" y="467"/>
                </a:cxn>
                <a:cxn ang="0">
                  <a:pos x="209" y="510"/>
                </a:cxn>
                <a:cxn ang="0">
                  <a:pos x="156" y="645"/>
                </a:cxn>
                <a:cxn ang="0">
                  <a:pos x="158" y="693"/>
                </a:cxn>
                <a:cxn ang="0">
                  <a:pos x="181" y="708"/>
                </a:cxn>
                <a:cxn ang="0">
                  <a:pos x="239" y="682"/>
                </a:cxn>
                <a:cxn ang="0">
                  <a:pos x="288" y="608"/>
                </a:cxn>
                <a:cxn ang="0">
                  <a:pos x="307" y="562"/>
                </a:cxn>
                <a:cxn ang="0">
                  <a:pos x="323" y="557"/>
                </a:cxn>
                <a:cxn ang="0">
                  <a:pos x="331" y="558"/>
                </a:cxn>
                <a:cxn ang="0">
                  <a:pos x="338" y="563"/>
                </a:cxn>
                <a:cxn ang="0">
                  <a:pos x="338" y="578"/>
                </a:cxn>
                <a:cxn ang="0">
                  <a:pos x="319" y="628"/>
                </a:cxn>
                <a:cxn ang="0">
                  <a:pos x="276" y="690"/>
                </a:cxn>
                <a:cxn ang="0">
                  <a:pos x="208" y="734"/>
                </a:cxn>
                <a:cxn ang="0">
                  <a:pos x="124" y="725"/>
                </a:cxn>
                <a:cxn ang="0">
                  <a:pos x="76" y="669"/>
                </a:cxn>
                <a:cxn ang="0">
                  <a:pos x="77" y="612"/>
                </a:cxn>
                <a:cxn ang="0">
                  <a:pos x="151" y="423"/>
                </a:cxn>
                <a:cxn ang="0">
                  <a:pos x="178" y="358"/>
                </a:cxn>
                <a:cxn ang="0">
                  <a:pos x="186" y="324"/>
                </a:cxn>
                <a:cxn ang="0">
                  <a:pos x="182" y="287"/>
                </a:cxn>
                <a:cxn ang="0">
                  <a:pos x="159" y="273"/>
                </a:cxn>
                <a:cxn ang="0">
                  <a:pos x="104" y="297"/>
                </a:cxn>
                <a:cxn ang="0">
                  <a:pos x="54" y="370"/>
                </a:cxn>
                <a:cxn ang="0">
                  <a:pos x="38" y="416"/>
                </a:cxn>
                <a:cxn ang="0">
                  <a:pos x="30" y="424"/>
                </a:cxn>
                <a:cxn ang="0">
                  <a:pos x="18" y="426"/>
                </a:cxn>
                <a:cxn ang="0">
                  <a:pos x="10" y="424"/>
                </a:cxn>
                <a:cxn ang="0">
                  <a:pos x="2" y="418"/>
                </a:cxn>
                <a:cxn ang="0">
                  <a:pos x="2" y="403"/>
                </a:cxn>
                <a:cxn ang="0">
                  <a:pos x="22" y="353"/>
                </a:cxn>
                <a:cxn ang="0">
                  <a:pos x="65" y="291"/>
                </a:cxn>
                <a:cxn ang="0">
                  <a:pos x="135" y="248"/>
                </a:cxn>
                <a:cxn ang="0">
                  <a:pos x="283" y="3"/>
                </a:cxn>
                <a:cxn ang="0">
                  <a:pos x="309" y="31"/>
                </a:cxn>
                <a:cxn ang="0">
                  <a:pos x="298" y="76"/>
                </a:cxn>
                <a:cxn ang="0">
                  <a:pos x="248" y="102"/>
                </a:cxn>
                <a:cxn ang="0">
                  <a:pos x="210" y="83"/>
                </a:cxn>
                <a:cxn ang="0">
                  <a:pos x="208" y="42"/>
                </a:cxn>
                <a:cxn ang="0">
                  <a:pos x="248" y="3"/>
                </a:cxn>
              </a:cxnLst>
              <a:rect l="0" t="0" r="r" b="b"/>
              <a:pathLst>
                <a:path w="340" h="737">
                  <a:moveTo>
                    <a:pt x="165" y="244"/>
                  </a:moveTo>
                  <a:lnTo>
                    <a:pt x="193" y="248"/>
                  </a:lnTo>
                  <a:lnTo>
                    <a:pt x="217" y="257"/>
                  </a:lnTo>
                  <a:lnTo>
                    <a:pt x="239" y="272"/>
                  </a:lnTo>
                  <a:lnTo>
                    <a:pt x="255" y="291"/>
                  </a:lnTo>
                  <a:lnTo>
                    <a:pt x="264" y="313"/>
                  </a:lnTo>
                  <a:lnTo>
                    <a:pt x="268" y="337"/>
                  </a:lnTo>
                  <a:lnTo>
                    <a:pt x="267" y="354"/>
                  </a:lnTo>
                  <a:lnTo>
                    <a:pt x="263" y="371"/>
                  </a:lnTo>
                  <a:lnTo>
                    <a:pt x="260" y="379"/>
                  </a:lnTo>
                  <a:lnTo>
                    <a:pt x="255" y="392"/>
                  </a:lnTo>
                  <a:lnTo>
                    <a:pt x="249" y="408"/>
                  </a:lnTo>
                  <a:lnTo>
                    <a:pt x="241" y="427"/>
                  </a:lnTo>
                  <a:lnTo>
                    <a:pt x="233" y="447"/>
                  </a:lnTo>
                  <a:lnTo>
                    <a:pt x="226" y="467"/>
                  </a:lnTo>
                  <a:lnTo>
                    <a:pt x="218" y="485"/>
                  </a:lnTo>
                  <a:lnTo>
                    <a:pt x="213" y="500"/>
                  </a:lnTo>
                  <a:lnTo>
                    <a:pt x="209" y="510"/>
                  </a:lnTo>
                  <a:lnTo>
                    <a:pt x="171" y="598"/>
                  </a:lnTo>
                  <a:lnTo>
                    <a:pt x="162" y="622"/>
                  </a:lnTo>
                  <a:lnTo>
                    <a:pt x="156" y="645"/>
                  </a:lnTo>
                  <a:lnTo>
                    <a:pt x="154" y="669"/>
                  </a:lnTo>
                  <a:lnTo>
                    <a:pt x="155" y="682"/>
                  </a:lnTo>
                  <a:lnTo>
                    <a:pt x="158" y="693"/>
                  </a:lnTo>
                  <a:lnTo>
                    <a:pt x="162" y="701"/>
                  </a:lnTo>
                  <a:lnTo>
                    <a:pt x="170" y="706"/>
                  </a:lnTo>
                  <a:lnTo>
                    <a:pt x="181" y="708"/>
                  </a:lnTo>
                  <a:lnTo>
                    <a:pt x="201" y="705"/>
                  </a:lnTo>
                  <a:lnTo>
                    <a:pt x="220" y="697"/>
                  </a:lnTo>
                  <a:lnTo>
                    <a:pt x="239" y="682"/>
                  </a:lnTo>
                  <a:lnTo>
                    <a:pt x="257" y="664"/>
                  </a:lnTo>
                  <a:lnTo>
                    <a:pt x="274" y="639"/>
                  </a:lnTo>
                  <a:lnTo>
                    <a:pt x="288" y="608"/>
                  </a:lnTo>
                  <a:lnTo>
                    <a:pt x="300" y="574"/>
                  </a:lnTo>
                  <a:lnTo>
                    <a:pt x="303" y="567"/>
                  </a:lnTo>
                  <a:lnTo>
                    <a:pt x="307" y="562"/>
                  </a:lnTo>
                  <a:lnTo>
                    <a:pt x="313" y="558"/>
                  </a:lnTo>
                  <a:lnTo>
                    <a:pt x="322" y="557"/>
                  </a:lnTo>
                  <a:lnTo>
                    <a:pt x="323" y="557"/>
                  </a:lnTo>
                  <a:lnTo>
                    <a:pt x="326" y="557"/>
                  </a:lnTo>
                  <a:lnTo>
                    <a:pt x="329" y="557"/>
                  </a:lnTo>
                  <a:lnTo>
                    <a:pt x="331" y="558"/>
                  </a:lnTo>
                  <a:lnTo>
                    <a:pt x="334" y="559"/>
                  </a:lnTo>
                  <a:lnTo>
                    <a:pt x="335" y="561"/>
                  </a:lnTo>
                  <a:lnTo>
                    <a:pt x="338" y="563"/>
                  </a:lnTo>
                  <a:lnTo>
                    <a:pt x="340" y="567"/>
                  </a:lnTo>
                  <a:lnTo>
                    <a:pt x="340" y="571"/>
                  </a:lnTo>
                  <a:lnTo>
                    <a:pt x="338" y="578"/>
                  </a:lnTo>
                  <a:lnTo>
                    <a:pt x="335" y="591"/>
                  </a:lnTo>
                  <a:lnTo>
                    <a:pt x="329" y="608"/>
                  </a:lnTo>
                  <a:lnTo>
                    <a:pt x="319" y="628"/>
                  </a:lnTo>
                  <a:lnTo>
                    <a:pt x="309" y="649"/>
                  </a:lnTo>
                  <a:lnTo>
                    <a:pt x="294" y="671"/>
                  </a:lnTo>
                  <a:lnTo>
                    <a:pt x="276" y="690"/>
                  </a:lnTo>
                  <a:lnTo>
                    <a:pt x="256" y="709"/>
                  </a:lnTo>
                  <a:lnTo>
                    <a:pt x="233" y="724"/>
                  </a:lnTo>
                  <a:lnTo>
                    <a:pt x="208" y="734"/>
                  </a:lnTo>
                  <a:lnTo>
                    <a:pt x="179" y="737"/>
                  </a:lnTo>
                  <a:lnTo>
                    <a:pt x="150" y="734"/>
                  </a:lnTo>
                  <a:lnTo>
                    <a:pt x="124" y="725"/>
                  </a:lnTo>
                  <a:lnTo>
                    <a:pt x="103" y="710"/>
                  </a:lnTo>
                  <a:lnTo>
                    <a:pt x="87" y="692"/>
                  </a:lnTo>
                  <a:lnTo>
                    <a:pt x="76" y="669"/>
                  </a:lnTo>
                  <a:lnTo>
                    <a:pt x="72" y="644"/>
                  </a:lnTo>
                  <a:lnTo>
                    <a:pt x="74" y="628"/>
                  </a:lnTo>
                  <a:lnTo>
                    <a:pt x="77" y="612"/>
                  </a:lnTo>
                  <a:lnTo>
                    <a:pt x="82" y="598"/>
                  </a:lnTo>
                  <a:lnTo>
                    <a:pt x="82" y="598"/>
                  </a:lnTo>
                  <a:lnTo>
                    <a:pt x="151" y="423"/>
                  </a:lnTo>
                  <a:lnTo>
                    <a:pt x="163" y="396"/>
                  </a:lnTo>
                  <a:lnTo>
                    <a:pt x="171" y="375"/>
                  </a:lnTo>
                  <a:lnTo>
                    <a:pt x="178" y="358"/>
                  </a:lnTo>
                  <a:lnTo>
                    <a:pt x="182" y="345"/>
                  </a:lnTo>
                  <a:lnTo>
                    <a:pt x="185" y="333"/>
                  </a:lnTo>
                  <a:lnTo>
                    <a:pt x="186" y="324"/>
                  </a:lnTo>
                  <a:lnTo>
                    <a:pt x="186" y="313"/>
                  </a:lnTo>
                  <a:lnTo>
                    <a:pt x="185" y="297"/>
                  </a:lnTo>
                  <a:lnTo>
                    <a:pt x="182" y="287"/>
                  </a:lnTo>
                  <a:lnTo>
                    <a:pt x="177" y="279"/>
                  </a:lnTo>
                  <a:lnTo>
                    <a:pt x="169" y="275"/>
                  </a:lnTo>
                  <a:lnTo>
                    <a:pt x="159" y="273"/>
                  </a:lnTo>
                  <a:lnTo>
                    <a:pt x="140" y="276"/>
                  </a:lnTo>
                  <a:lnTo>
                    <a:pt x="123" y="284"/>
                  </a:lnTo>
                  <a:lnTo>
                    <a:pt x="104" y="297"/>
                  </a:lnTo>
                  <a:lnTo>
                    <a:pt x="87" y="316"/>
                  </a:lnTo>
                  <a:lnTo>
                    <a:pt x="69" y="340"/>
                  </a:lnTo>
                  <a:lnTo>
                    <a:pt x="54" y="370"/>
                  </a:lnTo>
                  <a:lnTo>
                    <a:pt x="39" y="408"/>
                  </a:lnTo>
                  <a:lnTo>
                    <a:pt x="39" y="412"/>
                  </a:lnTo>
                  <a:lnTo>
                    <a:pt x="38" y="416"/>
                  </a:lnTo>
                  <a:lnTo>
                    <a:pt x="35" y="420"/>
                  </a:lnTo>
                  <a:lnTo>
                    <a:pt x="34" y="422"/>
                  </a:lnTo>
                  <a:lnTo>
                    <a:pt x="30" y="424"/>
                  </a:lnTo>
                  <a:lnTo>
                    <a:pt x="26" y="424"/>
                  </a:lnTo>
                  <a:lnTo>
                    <a:pt x="21" y="426"/>
                  </a:lnTo>
                  <a:lnTo>
                    <a:pt x="18" y="426"/>
                  </a:lnTo>
                  <a:lnTo>
                    <a:pt x="15" y="424"/>
                  </a:lnTo>
                  <a:lnTo>
                    <a:pt x="12" y="424"/>
                  </a:lnTo>
                  <a:lnTo>
                    <a:pt x="10" y="424"/>
                  </a:lnTo>
                  <a:lnTo>
                    <a:pt x="7" y="423"/>
                  </a:lnTo>
                  <a:lnTo>
                    <a:pt x="4" y="420"/>
                  </a:lnTo>
                  <a:lnTo>
                    <a:pt x="2" y="418"/>
                  </a:lnTo>
                  <a:lnTo>
                    <a:pt x="0" y="415"/>
                  </a:lnTo>
                  <a:lnTo>
                    <a:pt x="0" y="411"/>
                  </a:lnTo>
                  <a:lnTo>
                    <a:pt x="2" y="403"/>
                  </a:lnTo>
                  <a:lnTo>
                    <a:pt x="6" y="390"/>
                  </a:lnTo>
                  <a:lnTo>
                    <a:pt x="12" y="373"/>
                  </a:lnTo>
                  <a:lnTo>
                    <a:pt x="22" y="353"/>
                  </a:lnTo>
                  <a:lnTo>
                    <a:pt x="34" y="332"/>
                  </a:lnTo>
                  <a:lnTo>
                    <a:pt x="47" y="310"/>
                  </a:lnTo>
                  <a:lnTo>
                    <a:pt x="65" y="291"/>
                  </a:lnTo>
                  <a:lnTo>
                    <a:pt x="87" y="272"/>
                  </a:lnTo>
                  <a:lnTo>
                    <a:pt x="109" y="257"/>
                  </a:lnTo>
                  <a:lnTo>
                    <a:pt x="135" y="248"/>
                  </a:lnTo>
                  <a:lnTo>
                    <a:pt x="165" y="244"/>
                  </a:lnTo>
                  <a:close/>
                  <a:moveTo>
                    <a:pt x="266" y="0"/>
                  </a:moveTo>
                  <a:lnTo>
                    <a:pt x="283" y="3"/>
                  </a:lnTo>
                  <a:lnTo>
                    <a:pt x="295" y="10"/>
                  </a:lnTo>
                  <a:lnTo>
                    <a:pt x="303" y="20"/>
                  </a:lnTo>
                  <a:lnTo>
                    <a:pt x="309" y="31"/>
                  </a:lnTo>
                  <a:lnTo>
                    <a:pt x="310" y="42"/>
                  </a:lnTo>
                  <a:lnTo>
                    <a:pt x="307" y="60"/>
                  </a:lnTo>
                  <a:lnTo>
                    <a:pt x="298" y="76"/>
                  </a:lnTo>
                  <a:lnTo>
                    <a:pt x="284" y="91"/>
                  </a:lnTo>
                  <a:lnTo>
                    <a:pt x="267" y="100"/>
                  </a:lnTo>
                  <a:lnTo>
                    <a:pt x="248" y="102"/>
                  </a:lnTo>
                  <a:lnTo>
                    <a:pt x="232" y="100"/>
                  </a:lnTo>
                  <a:lnTo>
                    <a:pt x="220" y="93"/>
                  </a:lnTo>
                  <a:lnTo>
                    <a:pt x="210" y="83"/>
                  </a:lnTo>
                  <a:lnTo>
                    <a:pt x="205" y="71"/>
                  </a:lnTo>
                  <a:lnTo>
                    <a:pt x="204" y="59"/>
                  </a:lnTo>
                  <a:lnTo>
                    <a:pt x="208" y="42"/>
                  </a:lnTo>
                  <a:lnTo>
                    <a:pt x="217" y="24"/>
                  </a:lnTo>
                  <a:lnTo>
                    <a:pt x="231" y="12"/>
                  </a:lnTo>
                  <a:lnTo>
                    <a:pt x="248" y="3"/>
                  </a:lnTo>
                  <a:lnTo>
                    <a:pt x="2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18"/>
          <p:cNvGrpSpPr>
            <a:grpSpLocks noChangeAspect="1"/>
          </p:cNvGrpSpPr>
          <p:nvPr>
            <p:custDataLst>
              <p:tags r:id="rId8"/>
            </p:custDataLst>
          </p:nvPr>
        </p:nvGrpSpPr>
        <p:grpSpPr bwMode="auto">
          <a:xfrm>
            <a:off x="6553200" y="3048000"/>
            <a:ext cx="1361610" cy="495300"/>
            <a:chOff x="4008" y="2686"/>
            <a:chExt cx="4393" cy="1598"/>
          </a:xfrm>
        </p:grpSpPr>
        <p:sp>
          <p:nvSpPr>
            <p:cNvPr id="69" name="Freeform 20"/>
            <p:cNvSpPr>
              <a:spLocks noEditPoints="1"/>
            </p:cNvSpPr>
            <p:nvPr/>
          </p:nvSpPr>
          <p:spPr bwMode="auto">
            <a:xfrm>
              <a:off x="4008" y="2686"/>
              <a:ext cx="828" cy="1461"/>
            </a:xfrm>
            <a:custGeom>
              <a:avLst/>
              <a:gdLst/>
              <a:ahLst/>
              <a:cxnLst>
                <a:cxn ang="0">
                  <a:pos x="353" y="1114"/>
                </a:cxn>
                <a:cxn ang="0">
                  <a:pos x="491" y="1073"/>
                </a:cxn>
                <a:cxn ang="0">
                  <a:pos x="599" y="990"/>
                </a:cxn>
                <a:cxn ang="0">
                  <a:pos x="675" y="877"/>
                </a:cxn>
                <a:cxn ang="0">
                  <a:pos x="716" y="752"/>
                </a:cxn>
                <a:cxn ang="0">
                  <a:pos x="722" y="627"/>
                </a:cxn>
                <a:cxn ang="0">
                  <a:pos x="685" y="529"/>
                </a:cxn>
                <a:cxn ang="0">
                  <a:pos x="614" y="468"/>
                </a:cxn>
                <a:cxn ang="0">
                  <a:pos x="516" y="443"/>
                </a:cxn>
                <a:cxn ang="0">
                  <a:pos x="474" y="443"/>
                </a:cxn>
                <a:cxn ang="0">
                  <a:pos x="327" y="489"/>
                </a:cxn>
                <a:cxn ang="0">
                  <a:pos x="216" y="582"/>
                </a:cxn>
                <a:cxn ang="0">
                  <a:pos x="142" y="705"/>
                </a:cxn>
                <a:cxn ang="0">
                  <a:pos x="107" y="843"/>
                </a:cxn>
                <a:cxn ang="0">
                  <a:pos x="115" y="966"/>
                </a:cxn>
                <a:cxn ang="0">
                  <a:pos x="162" y="1048"/>
                </a:cxn>
                <a:cxn ang="0">
                  <a:pos x="233" y="1096"/>
                </a:cxn>
                <a:cxn ang="0">
                  <a:pos x="312" y="1114"/>
                </a:cxn>
                <a:cxn ang="0">
                  <a:pos x="606" y="1"/>
                </a:cxn>
                <a:cxn ang="0">
                  <a:pos x="615" y="7"/>
                </a:cxn>
                <a:cxn ang="0">
                  <a:pos x="618" y="14"/>
                </a:cxn>
                <a:cxn ang="0">
                  <a:pos x="617" y="21"/>
                </a:cxn>
                <a:cxn ang="0">
                  <a:pos x="613" y="39"/>
                </a:cxn>
                <a:cxn ang="0">
                  <a:pos x="618" y="423"/>
                </a:cxn>
                <a:cxn ang="0">
                  <a:pos x="722" y="477"/>
                </a:cxn>
                <a:cxn ang="0">
                  <a:pos x="789" y="552"/>
                </a:cxn>
                <a:cxn ang="0">
                  <a:pos x="823" y="641"/>
                </a:cxn>
                <a:cxn ang="0">
                  <a:pos x="824" y="755"/>
                </a:cxn>
                <a:cxn ang="0">
                  <a:pos x="759" y="912"/>
                </a:cxn>
                <a:cxn ang="0">
                  <a:pos x="635" y="1043"/>
                </a:cxn>
                <a:cxn ang="0">
                  <a:pos x="470" y="1127"/>
                </a:cxn>
                <a:cxn ang="0">
                  <a:pos x="286" y="1389"/>
                </a:cxn>
                <a:cxn ang="0">
                  <a:pos x="275" y="1437"/>
                </a:cxn>
                <a:cxn ang="0">
                  <a:pos x="265" y="1458"/>
                </a:cxn>
                <a:cxn ang="0">
                  <a:pos x="256" y="1461"/>
                </a:cxn>
                <a:cxn ang="0">
                  <a:pos x="245" y="1461"/>
                </a:cxn>
                <a:cxn ang="0">
                  <a:pos x="237" y="1457"/>
                </a:cxn>
                <a:cxn ang="0">
                  <a:pos x="233" y="1443"/>
                </a:cxn>
                <a:cxn ang="0">
                  <a:pos x="241" y="1408"/>
                </a:cxn>
                <a:cxn ang="0">
                  <a:pos x="260" y="1332"/>
                </a:cxn>
                <a:cxn ang="0">
                  <a:pos x="291" y="1198"/>
                </a:cxn>
                <a:cxn ang="0">
                  <a:pos x="207" y="1130"/>
                </a:cxn>
                <a:cxn ang="0">
                  <a:pos x="94" y="1068"/>
                </a:cxn>
                <a:cxn ang="0">
                  <a:pos x="24" y="972"/>
                </a:cxn>
                <a:cxn ang="0">
                  <a:pos x="0" y="855"/>
                </a:cxn>
                <a:cxn ang="0">
                  <a:pos x="41" y="693"/>
                </a:cxn>
                <a:cxn ang="0">
                  <a:pos x="148" y="551"/>
                </a:cxn>
                <a:cxn ang="0">
                  <a:pos x="303" y="450"/>
                </a:cxn>
                <a:cxn ang="0">
                  <a:pos x="483" y="407"/>
                </a:cxn>
                <a:cxn ang="0">
                  <a:pos x="584" y="7"/>
                </a:cxn>
              </a:cxnLst>
              <a:rect l="0" t="0" r="r" b="b"/>
              <a:pathLst>
                <a:path w="828" h="1461">
                  <a:moveTo>
                    <a:pt x="516" y="443"/>
                  </a:moveTo>
                  <a:lnTo>
                    <a:pt x="516" y="443"/>
                  </a:lnTo>
                  <a:lnTo>
                    <a:pt x="353" y="1114"/>
                  </a:lnTo>
                  <a:lnTo>
                    <a:pt x="403" y="1105"/>
                  </a:lnTo>
                  <a:lnTo>
                    <a:pt x="448" y="1091"/>
                  </a:lnTo>
                  <a:lnTo>
                    <a:pt x="491" y="1073"/>
                  </a:lnTo>
                  <a:lnTo>
                    <a:pt x="530" y="1050"/>
                  </a:lnTo>
                  <a:lnTo>
                    <a:pt x="567" y="1022"/>
                  </a:lnTo>
                  <a:lnTo>
                    <a:pt x="599" y="990"/>
                  </a:lnTo>
                  <a:lnTo>
                    <a:pt x="627" y="955"/>
                  </a:lnTo>
                  <a:lnTo>
                    <a:pt x="653" y="918"/>
                  </a:lnTo>
                  <a:lnTo>
                    <a:pt x="675" y="877"/>
                  </a:lnTo>
                  <a:lnTo>
                    <a:pt x="692" y="836"/>
                  </a:lnTo>
                  <a:lnTo>
                    <a:pt x="707" y="794"/>
                  </a:lnTo>
                  <a:lnTo>
                    <a:pt x="716" y="752"/>
                  </a:lnTo>
                  <a:lnTo>
                    <a:pt x="723" y="709"/>
                  </a:lnTo>
                  <a:lnTo>
                    <a:pt x="724" y="668"/>
                  </a:lnTo>
                  <a:lnTo>
                    <a:pt x="722" y="627"/>
                  </a:lnTo>
                  <a:lnTo>
                    <a:pt x="715" y="590"/>
                  </a:lnTo>
                  <a:lnTo>
                    <a:pt x="701" y="558"/>
                  </a:lnTo>
                  <a:lnTo>
                    <a:pt x="685" y="529"/>
                  </a:lnTo>
                  <a:lnTo>
                    <a:pt x="665" y="504"/>
                  </a:lnTo>
                  <a:lnTo>
                    <a:pt x="641" y="484"/>
                  </a:lnTo>
                  <a:lnTo>
                    <a:pt x="614" y="468"/>
                  </a:lnTo>
                  <a:lnTo>
                    <a:pt x="583" y="455"/>
                  </a:lnTo>
                  <a:lnTo>
                    <a:pt x="551" y="447"/>
                  </a:lnTo>
                  <a:lnTo>
                    <a:pt x="516" y="443"/>
                  </a:lnTo>
                  <a:lnTo>
                    <a:pt x="516" y="443"/>
                  </a:lnTo>
                  <a:lnTo>
                    <a:pt x="516" y="443"/>
                  </a:lnTo>
                  <a:close/>
                  <a:moveTo>
                    <a:pt x="474" y="443"/>
                  </a:moveTo>
                  <a:lnTo>
                    <a:pt x="421" y="451"/>
                  </a:lnTo>
                  <a:lnTo>
                    <a:pt x="373" y="468"/>
                  </a:lnTo>
                  <a:lnTo>
                    <a:pt x="327" y="489"/>
                  </a:lnTo>
                  <a:lnTo>
                    <a:pt x="287" y="515"/>
                  </a:lnTo>
                  <a:lnTo>
                    <a:pt x="249" y="547"/>
                  </a:lnTo>
                  <a:lnTo>
                    <a:pt x="216" y="582"/>
                  </a:lnTo>
                  <a:lnTo>
                    <a:pt x="187" y="621"/>
                  </a:lnTo>
                  <a:lnTo>
                    <a:pt x="162" y="662"/>
                  </a:lnTo>
                  <a:lnTo>
                    <a:pt x="142" y="705"/>
                  </a:lnTo>
                  <a:lnTo>
                    <a:pt x="125" y="751"/>
                  </a:lnTo>
                  <a:lnTo>
                    <a:pt x="115" y="797"/>
                  </a:lnTo>
                  <a:lnTo>
                    <a:pt x="107" y="843"/>
                  </a:lnTo>
                  <a:lnTo>
                    <a:pt x="105" y="887"/>
                  </a:lnTo>
                  <a:lnTo>
                    <a:pt x="108" y="929"/>
                  </a:lnTo>
                  <a:lnTo>
                    <a:pt x="115" y="966"/>
                  </a:lnTo>
                  <a:lnTo>
                    <a:pt x="127" y="998"/>
                  </a:lnTo>
                  <a:lnTo>
                    <a:pt x="143" y="1025"/>
                  </a:lnTo>
                  <a:lnTo>
                    <a:pt x="162" y="1048"/>
                  </a:lnTo>
                  <a:lnTo>
                    <a:pt x="183" y="1068"/>
                  </a:lnTo>
                  <a:lnTo>
                    <a:pt x="207" y="1083"/>
                  </a:lnTo>
                  <a:lnTo>
                    <a:pt x="233" y="1096"/>
                  </a:lnTo>
                  <a:lnTo>
                    <a:pt x="260" y="1104"/>
                  </a:lnTo>
                  <a:lnTo>
                    <a:pt x="287" y="1111"/>
                  </a:lnTo>
                  <a:lnTo>
                    <a:pt x="312" y="1114"/>
                  </a:lnTo>
                  <a:lnTo>
                    <a:pt x="474" y="443"/>
                  </a:lnTo>
                  <a:close/>
                  <a:moveTo>
                    <a:pt x="600" y="0"/>
                  </a:moveTo>
                  <a:lnTo>
                    <a:pt x="606" y="1"/>
                  </a:lnTo>
                  <a:lnTo>
                    <a:pt x="610" y="2"/>
                  </a:lnTo>
                  <a:lnTo>
                    <a:pt x="613" y="4"/>
                  </a:lnTo>
                  <a:lnTo>
                    <a:pt x="615" y="7"/>
                  </a:lnTo>
                  <a:lnTo>
                    <a:pt x="617" y="9"/>
                  </a:lnTo>
                  <a:lnTo>
                    <a:pt x="617" y="12"/>
                  </a:lnTo>
                  <a:lnTo>
                    <a:pt x="618" y="14"/>
                  </a:lnTo>
                  <a:lnTo>
                    <a:pt x="618" y="15"/>
                  </a:lnTo>
                  <a:lnTo>
                    <a:pt x="618" y="16"/>
                  </a:lnTo>
                  <a:lnTo>
                    <a:pt x="617" y="21"/>
                  </a:lnTo>
                  <a:lnTo>
                    <a:pt x="614" y="34"/>
                  </a:lnTo>
                  <a:lnTo>
                    <a:pt x="613" y="39"/>
                  </a:lnTo>
                  <a:lnTo>
                    <a:pt x="613" y="39"/>
                  </a:lnTo>
                  <a:lnTo>
                    <a:pt x="526" y="407"/>
                  </a:lnTo>
                  <a:lnTo>
                    <a:pt x="574" y="414"/>
                  </a:lnTo>
                  <a:lnTo>
                    <a:pt x="618" y="423"/>
                  </a:lnTo>
                  <a:lnTo>
                    <a:pt x="657" y="439"/>
                  </a:lnTo>
                  <a:lnTo>
                    <a:pt x="691" y="457"/>
                  </a:lnTo>
                  <a:lnTo>
                    <a:pt x="722" y="477"/>
                  </a:lnTo>
                  <a:lnTo>
                    <a:pt x="747" y="500"/>
                  </a:lnTo>
                  <a:lnTo>
                    <a:pt x="770" y="526"/>
                  </a:lnTo>
                  <a:lnTo>
                    <a:pt x="789" y="552"/>
                  </a:lnTo>
                  <a:lnTo>
                    <a:pt x="804" y="582"/>
                  </a:lnTo>
                  <a:lnTo>
                    <a:pt x="814" y="611"/>
                  </a:lnTo>
                  <a:lnTo>
                    <a:pt x="823" y="641"/>
                  </a:lnTo>
                  <a:lnTo>
                    <a:pt x="827" y="672"/>
                  </a:lnTo>
                  <a:lnTo>
                    <a:pt x="828" y="701"/>
                  </a:lnTo>
                  <a:lnTo>
                    <a:pt x="824" y="755"/>
                  </a:lnTo>
                  <a:lnTo>
                    <a:pt x="810" y="809"/>
                  </a:lnTo>
                  <a:lnTo>
                    <a:pt x="789" y="862"/>
                  </a:lnTo>
                  <a:lnTo>
                    <a:pt x="759" y="912"/>
                  </a:lnTo>
                  <a:lnTo>
                    <a:pt x="724" y="959"/>
                  </a:lnTo>
                  <a:lnTo>
                    <a:pt x="683" y="1004"/>
                  </a:lnTo>
                  <a:lnTo>
                    <a:pt x="635" y="1043"/>
                  </a:lnTo>
                  <a:lnTo>
                    <a:pt x="584" y="1077"/>
                  </a:lnTo>
                  <a:lnTo>
                    <a:pt x="528" y="1105"/>
                  </a:lnTo>
                  <a:lnTo>
                    <a:pt x="470" y="1127"/>
                  </a:lnTo>
                  <a:lnTo>
                    <a:pt x="408" y="1141"/>
                  </a:lnTo>
                  <a:lnTo>
                    <a:pt x="345" y="1148"/>
                  </a:lnTo>
                  <a:lnTo>
                    <a:pt x="286" y="1389"/>
                  </a:lnTo>
                  <a:lnTo>
                    <a:pt x="283" y="1405"/>
                  </a:lnTo>
                  <a:lnTo>
                    <a:pt x="279" y="1422"/>
                  </a:lnTo>
                  <a:lnTo>
                    <a:pt x="275" y="1437"/>
                  </a:lnTo>
                  <a:lnTo>
                    <a:pt x="271" y="1450"/>
                  </a:lnTo>
                  <a:lnTo>
                    <a:pt x="268" y="1455"/>
                  </a:lnTo>
                  <a:lnTo>
                    <a:pt x="265" y="1458"/>
                  </a:lnTo>
                  <a:lnTo>
                    <a:pt x="263" y="1459"/>
                  </a:lnTo>
                  <a:lnTo>
                    <a:pt x="260" y="1461"/>
                  </a:lnTo>
                  <a:lnTo>
                    <a:pt x="256" y="1461"/>
                  </a:lnTo>
                  <a:lnTo>
                    <a:pt x="251" y="1461"/>
                  </a:lnTo>
                  <a:lnTo>
                    <a:pt x="248" y="1461"/>
                  </a:lnTo>
                  <a:lnTo>
                    <a:pt x="245" y="1461"/>
                  </a:lnTo>
                  <a:lnTo>
                    <a:pt x="242" y="1459"/>
                  </a:lnTo>
                  <a:lnTo>
                    <a:pt x="240" y="1458"/>
                  </a:lnTo>
                  <a:lnTo>
                    <a:pt x="237" y="1457"/>
                  </a:lnTo>
                  <a:lnTo>
                    <a:pt x="236" y="1454"/>
                  </a:lnTo>
                  <a:lnTo>
                    <a:pt x="234" y="1448"/>
                  </a:lnTo>
                  <a:lnTo>
                    <a:pt x="233" y="1443"/>
                  </a:lnTo>
                  <a:lnTo>
                    <a:pt x="234" y="1437"/>
                  </a:lnTo>
                  <a:lnTo>
                    <a:pt x="237" y="1426"/>
                  </a:lnTo>
                  <a:lnTo>
                    <a:pt x="241" y="1408"/>
                  </a:lnTo>
                  <a:lnTo>
                    <a:pt x="247" y="1387"/>
                  </a:lnTo>
                  <a:lnTo>
                    <a:pt x="253" y="1361"/>
                  </a:lnTo>
                  <a:lnTo>
                    <a:pt x="260" y="1332"/>
                  </a:lnTo>
                  <a:lnTo>
                    <a:pt x="268" y="1300"/>
                  </a:lnTo>
                  <a:lnTo>
                    <a:pt x="280" y="1250"/>
                  </a:lnTo>
                  <a:lnTo>
                    <a:pt x="291" y="1198"/>
                  </a:lnTo>
                  <a:lnTo>
                    <a:pt x="303" y="1148"/>
                  </a:lnTo>
                  <a:lnTo>
                    <a:pt x="253" y="1143"/>
                  </a:lnTo>
                  <a:lnTo>
                    <a:pt x="207" y="1130"/>
                  </a:lnTo>
                  <a:lnTo>
                    <a:pt x="166" y="1115"/>
                  </a:lnTo>
                  <a:lnTo>
                    <a:pt x="128" y="1093"/>
                  </a:lnTo>
                  <a:lnTo>
                    <a:pt x="94" y="1068"/>
                  </a:lnTo>
                  <a:lnTo>
                    <a:pt x="66" y="1040"/>
                  </a:lnTo>
                  <a:lnTo>
                    <a:pt x="43" y="1008"/>
                  </a:lnTo>
                  <a:lnTo>
                    <a:pt x="24" y="972"/>
                  </a:lnTo>
                  <a:lnTo>
                    <a:pt x="11" y="936"/>
                  </a:lnTo>
                  <a:lnTo>
                    <a:pt x="3" y="896"/>
                  </a:lnTo>
                  <a:lnTo>
                    <a:pt x="0" y="855"/>
                  </a:lnTo>
                  <a:lnTo>
                    <a:pt x="6" y="800"/>
                  </a:lnTo>
                  <a:lnTo>
                    <a:pt x="19" y="746"/>
                  </a:lnTo>
                  <a:lnTo>
                    <a:pt x="41" y="693"/>
                  </a:lnTo>
                  <a:lnTo>
                    <a:pt x="70" y="641"/>
                  </a:lnTo>
                  <a:lnTo>
                    <a:pt x="107" y="594"/>
                  </a:lnTo>
                  <a:lnTo>
                    <a:pt x="148" y="551"/>
                  </a:lnTo>
                  <a:lnTo>
                    <a:pt x="195" y="512"/>
                  </a:lnTo>
                  <a:lnTo>
                    <a:pt x="248" y="477"/>
                  </a:lnTo>
                  <a:lnTo>
                    <a:pt x="303" y="450"/>
                  </a:lnTo>
                  <a:lnTo>
                    <a:pt x="361" y="429"/>
                  </a:lnTo>
                  <a:lnTo>
                    <a:pt x="421" y="414"/>
                  </a:lnTo>
                  <a:lnTo>
                    <a:pt x="483" y="407"/>
                  </a:lnTo>
                  <a:lnTo>
                    <a:pt x="576" y="32"/>
                  </a:lnTo>
                  <a:lnTo>
                    <a:pt x="580" y="15"/>
                  </a:lnTo>
                  <a:lnTo>
                    <a:pt x="584" y="7"/>
                  </a:lnTo>
                  <a:lnTo>
                    <a:pt x="590"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1"/>
            <p:cNvSpPr>
              <a:spLocks/>
            </p:cNvSpPr>
            <p:nvPr/>
          </p:nvSpPr>
          <p:spPr bwMode="auto">
            <a:xfrm>
              <a:off x="5408" y="2786"/>
              <a:ext cx="1054" cy="379"/>
            </a:xfrm>
            <a:custGeom>
              <a:avLst/>
              <a:gdLst/>
              <a:ahLst/>
              <a:cxnLst>
                <a:cxn ang="0">
                  <a:pos x="1040" y="4"/>
                </a:cxn>
                <a:cxn ang="0">
                  <a:pos x="1052" y="30"/>
                </a:cxn>
                <a:cxn ang="0">
                  <a:pos x="1054" y="54"/>
                </a:cxn>
                <a:cxn ang="0">
                  <a:pos x="1046" y="129"/>
                </a:cxn>
                <a:cxn ang="0">
                  <a:pos x="1023" y="204"/>
                </a:cxn>
                <a:cxn ang="0">
                  <a:pos x="985" y="272"/>
                </a:cxn>
                <a:cxn ang="0">
                  <a:pos x="933" y="327"/>
                </a:cxn>
                <a:cxn ang="0">
                  <a:pos x="868" y="365"/>
                </a:cxn>
                <a:cxn ang="0">
                  <a:pos x="789" y="379"/>
                </a:cxn>
                <a:cxn ang="0">
                  <a:pos x="712" y="366"/>
                </a:cxn>
                <a:cxn ang="0">
                  <a:pos x="642" y="332"/>
                </a:cxn>
                <a:cxn ang="0">
                  <a:pos x="579" y="284"/>
                </a:cxn>
                <a:cxn ang="0">
                  <a:pos x="518" y="230"/>
                </a:cxn>
                <a:cxn ang="0">
                  <a:pos x="460" y="179"/>
                </a:cxn>
                <a:cxn ang="0">
                  <a:pos x="401" y="134"/>
                </a:cxn>
                <a:cxn ang="0">
                  <a:pos x="336" y="102"/>
                </a:cxn>
                <a:cxn ang="0">
                  <a:pos x="265" y="90"/>
                </a:cxn>
                <a:cxn ang="0">
                  <a:pos x="217" y="96"/>
                </a:cxn>
                <a:cxn ang="0">
                  <a:pos x="167" y="115"/>
                </a:cxn>
                <a:cxn ang="0">
                  <a:pos x="121" y="148"/>
                </a:cxn>
                <a:cxn ang="0">
                  <a:pos x="83" y="196"/>
                </a:cxn>
                <a:cxn ang="0">
                  <a:pos x="56" y="259"/>
                </a:cxn>
                <a:cxn ang="0">
                  <a:pos x="46" y="340"/>
                </a:cxn>
                <a:cxn ang="0">
                  <a:pos x="42" y="357"/>
                </a:cxn>
                <a:cxn ang="0">
                  <a:pos x="32" y="375"/>
                </a:cxn>
                <a:cxn ang="0">
                  <a:pos x="20" y="379"/>
                </a:cxn>
                <a:cxn ang="0">
                  <a:pos x="13" y="375"/>
                </a:cxn>
                <a:cxn ang="0">
                  <a:pos x="4" y="359"/>
                </a:cxn>
                <a:cxn ang="0">
                  <a:pos x="0" y="325"/>
                </a:cxn>
                <a:cxn ang="0">
                  <a:pos x="8" y="250"/>
                </a:cxn>
                <a:cxn ang="0">
                  <a:pos x="31" y="176"/>
                </a:cxn>
                <a:cxn ang="0">
                  <a:pos x="69" y="108"/>
                </a:cxn>
                <a:cxn ang="0">
                  <a:pos x="121" y="52"/>
                </a:cxn>
                <a:cxn ang="0">
                  <a:pos x="187" y="14"/>
                </a:cxn>
                <a:cxn ang="0">
                  <a:pos x="265" y="0"/>
                </a:cxn>
                <a:cxn ang="0">
                  <a:pos x="342" y="12"/>
                </a:cxn>
                <a:cxn ang="0">
                  <a:pos x="410" y="47"/>
                </a:cxn>
                <a:cxn ang="0">
                  <a:pos x="474" y="94"/>
                </a:cxn>
                <a:cxn ang="0">
                  <a:pos x="536" y="148"/>
                </a:cxn>
                <a:cxn ang="0">
                  <a:pos x="593" y="201"/>
                </a:cxn>
                <a:cxn ang="0">
                  <a:pos x="654" y="246"/>
                </a:cxn>
                <a:cxn ang="0">
                  <a:pos x="719" y="277"/>
                </a:cxn>
                <a:cxn ang="0">
                  <a:pos x="789" y="289"/>
                </a:cxn>
                <a:cxn ang="0">
                  <a:pos x="853" y="279"/>
                </a:cxn>
                <a:cxn ang="0">
                  <a:pos x="911" y="247"/>
                </a:cxn>
                <a:cxn ang="0">
                  <a:pos x="960" y="197"/>
                </a:cxn>
                <a:cxn ang="0">
                  <a:pos x="993" y="129"/>
                </a:cxn>
                <a:cxn ang="0">
                  <a:pos x="1009" y="44"/>
                </a:cxn>
                <a:cxn ang="0">
                  <a:pos x="1019" y="11"/>
                </a:cxn>
                <a:cxn ang="0">
                  <a:pos x="1031" y="0"/>
                </a:cxn>
              </a:cxnLst>
              <a:rect l="0" t="0" r="r" b="b"/>
              <a:pathLst>
                <a:path w="1054" h="379">
                  <a:moveTo>
                    <a:pt x="1031" y="0"/>
                  </a:moveTo>
                  <a:lnTo>
                    <a:pt x="1040" y="4"/>
                  </a:lnTo>
                  <a:lnTo>
                    <a:pt x="1047" y="14"/>
                  </a:lnTo>
                  <a:lnTo>
                    <a:pt x="1052" y="30"/>
                  </a:lnTo>
                  <a:lnTo>
                    <a:pt x="1054" y="54"/>
                  </a:lnTo>
                  <a:lnTo>
                    <a:pt x="1054" y="54"/>
                  </a:lnTo>
                  <a:lnTo>
                    <a:pt x="1052" y="91"/>
                  </a:lnTo>
                  <a:lnTo>
                    <a:pt x="1046" y="129"/>
                  </a:lnTo>
                  <a:lnTo>
                    <a:pt x="1036" y="168"/>
                  </a:lnTo>
                  <a:lnTo>
                    <a:pt x="1023" y="204"/>
                  </a:lnTo>
                  <a:lnTo>
                    <a:pt x="1005" y="239"/>
                  </a:lnTo>
                  <a:lnTo>
                    <a:pt x="985" y="272"/>
                  </a:lnTo>
                  <a:lnTo>
                    <a:pt x="961" y="301"/>
                  </a:lnTo>
                  <a:lnTo>
                    <a:pt x="933" y="327"/>
                  </a:lnTo>
                  <a:lnTo>
                    <a:pt x="902" y="348"/>
                  </a:lnTo>
                  <a:lnTo>
                    <a:pt x="868" y="365"/>
                  </a:lnTo>
                  <a:lnTo>
                    <a:pt x="830" y="375"/>
                  </a:lnTo>
                  <a:lnTo>
                    <a:pt x="789" y="379"/>
                  </a:lnTo>
                  <a:lnTo>
                    <a:pt x="748" y="375"/>
                  </a:lnTo>
                  <a:lnTo>
                    <a:pt x="712" y="366"/>
                  </a:lnTo>
                  <a:lnTo>
                    <a:pt x="676" y="351"/>
                  </a:lnTo>
                  <a:lnTo>
                    <a:pt x="642" y="332"/>
                  </a:lnTo>
                  <a:lnTo>
                    <a:pt x="610" y="309"/>
                  </a:lnTo>
                  <a:lnTo>
                    <a:pt x="579" y="284"/>
                  </a:lnTo>
                  <a:lnTo>
                    <a:pt x="548" y="258"/>
                  </a:lnTo>
                  <a:lnTo>
                    <a:pt x="518" y="230"/>
                  </a:lnTo>
                  <a:lnTo>
                    <a:pt x="490" y="204"/>
                  </a:lnTo>
                  <a:lnTo>
                    <a:pt x="460" y="179"/>
                  </a:lnTo>
                  <a:lnTo>
                    <a:pt x="431" y="155"/>
                  </a:lnTo>
                  <a:lnTo>
                    <a:pt x="401" y="134"/>
                  </a:lnTo>
                  <a:lnTo>
                    <a:pt x="369" y="116"/>
                  </a:lnTo>
                  <a:lnTo>
                    <a:pt x="336" y="102"/>
                  </a:lnTo>
                  <a:lnTo>
                    <a:pt x="301" y="93"/>
                  </a:lnTo>
                  <a:lnTo>
                    <a:pt x="265" y="90"/>
                  </a:lnTo>
                  <a:lnTo>
                    <a:pt x="241" y="91"/>
                  </a:lnTo>
                  <a:lnTo>
                    <a:pt x="217" y="96"/>
                  </a:lnTo>
                  <a:lnTo>
                    <a:pt x="191" y="104"/>
                  </a:lnTo>
                  <a:lnTo>
                    <a:pt x="167" y="115"/>
                  </a:lnTo>
                  <a:lnTo>
                    <a:pt x="143" y="129"/>
                  </a:lnTo>
                  <a:lnTo>
                    <a:pt x="121" y="148"/>
                  </a:lnTo>
                  <a:lnTo>
                    <a:pt x="101" y="169"/>
                  </a:lnTo>
                  <a:lnTo>
                    <a:pt x="83" y="196"/>
                  </a:lnTo>
                  <a:lnTo>
                    <a:pt x="69" y="226"/>
                  </a:lnTo>
                  <a:lnTo>
                    <a:pt x="56" y="259"/>
                  </a:lnTo>
                  <a:lnTo>
                    <a:pt x="48" y="298"/>
                  </a:lnTo>
                  <a:lnTo>
                    <a:pt x="46" y="340"/>
                  </a:lnTo>
                  <a:lnTo>
                    <a:pt x="44" y="347"/>
                  </a:lnTo>
                  <a:lnTo>
                    <a:pt x="42" y="357"/>
                  </a:lnTo>
                  <a:lnTo>
                    <a:pt x="38" y="366"/>
                  </a:lnTo>
                  <a:lnTo>
                    <a:pt x="32" y="375"/>
                  </a:lnTo>
                  <a:lnTo>
                    <a:pt x="23" y="379"/>
                  </a:lnTo>
                  <a:lnTo>
                    <a:pt x="20" y="379"/>
                  </a:lnTo>
                  <a:lnTo>
                    <a:pt x="17" y="377"/>
                  </a:lnTo>
                  <a:lnTo>
                    <a:pt x="13" y="375"/>
                  </a:lnTo>
                  <a:lnTo>
                    <a:pt x="8" y="369"/>
                  </a:lnTo>
                  <a:lnTo>
                    <a:pt x="4" y="359"/>
                  </a:lnTo>
                  <a:lnTo>
                    <a:pt x="1" y="344"/>
                  </a:lnTo>
                  <a:lnTo>
                    <a:pt x="0" y="325"/>
                  </a:lnTo>
                  <a:lnTo>
                    <a:pt x="3" y="287"/>
                  </a:lnTo>
                  <a:lnTo>
                    <a:pt x="8" y="250"/>
                  </a:lnTo>
                  <a:lnTo>
                    <a:pt x="17" y="212"/>
                  </a:lnTo>
                  <a:lnTo>
                    <a:pt x="31" y="176"/>
                  </a:lnTo>
                  <a:lnTo>
                    <a:pt x="48" y="140"/>
                  </a:lnTo>
                  <a:lnTo>
                    <a:pt x="69" y="108"/>
                  </a:lnTo>
                  <a:lnTo>
                    <a:pt x="93" y="77"/>
                  </a:lnTo>
                  <a:lnTo>
                    <a:pt x="121" y="52"/>
                  </a:lnTo>
                  <a:lnTo>
                    <a:pt x="152" y="30"/>
                  </a:lnTo>
                  <a:lnTo>
                    <a:pt x="187" y="14"/>
                  </a:lnTo>
                  <a:lnTo>
                    <a:pt x="225" y="4"/>
                  </a:lnTo>
                  <a:lnTo>
                    <a:pt x="265" y="0"/>
                  </a:lnTo>
                  <a:lnTo>
                    <a:pt x="304" y="4"/>
                  </a:lnTo>
                  <a:lnTo>
                    <a:pt x="342" y="12"/>
                  </a:lnTo>
                  <a:lnTo>
                    <a:pt x="377" y="27"/>
                  </a:lnTo>
                  <a:lnTo>
                    <a:pt x="410" y="47"/>
                  </a:lnTo>
                  <a:lnTo>
                    <a:pt x="443" y="69"/>
                  </a:lnTo>
                  <a:lnTo>
                    <a:pt x="474" y="94"/>
                  </a:lnTo>
                  <a:lnTo>
                    <a:pt x="505" y="121"/>
                  </a:lnTo>
                  <a:lnTo>
                    <a:pt x="536" y="148"/>
                  </a:lnTo>
                  <a:lnTo>
                    <a:pt x="565" y="175"/>
                  </a:lnTo>
                  <a:lnTo>
                    <a:pt x="593" y="201"/>
                  </a:lnTo>
                  <a:lnTo>
                    <a:pt x="623" y="225"/>
                  </a:lnTo>
                  <a:lnTo>
                    <a:pt x="654" y="246"/>
                  </a:lnTo>
                  <a:lnTo>
                    <a:pt x="685" y="264"/>
                  </a:lnTo>
                  <a:lnTo>
                    <a:pt x="719" y="277"/>
                  </a:lnTo>
                  <a:lnTo>
                    <a:pt x="752" y="286"/>
                  </a:lnTo>
                  <a:lnTo>
                    <a:pt x="789" y="289"/>
                  </a:lnTo>
                  <a:lnTo>
                    <a:pt x="821" y="286"/>
                  </a:lnTo>
                  <a:lnTo>
                    <a:pt x="853" y="279"/>
                  </a:lnTo>
                  <a:lnTo>
                    <a:pt x="883" y="265"/>
                  </a:lnTo>
                  <a:lnTo>
                    <a:pt x="911" y="247"/>
                  </a:lnTo>
                  <a:lnTo>
                    <a:pt x="937" y="225"/>
                  </a:lnTo>
                  <a:lnTo>
                    <a:pt x="960" y="197"/>
                  </a:lnTo>
                  <a:lnTo>
                    <a:pt x="978" y="165"/>
                  </a:lnTo>
                  <a:lnTo>
                    <a:pt x="993" y="129"/>
                  </a:lnTo>
                  <a:lnTo>
                    <a:pt x="1004" y="89"/>
                  </a:lnTo>
                  <a:lnTo>
                    <a:pt x="1009" y="44"/>
                  </a:lnTo>
                  <a:lnTo>
                    <a:pt x="1012" y="23"/>
                  </a:lnTo>
                  <a:lnTo>
                    <a:pt x="1019" y="11"/>
                  </a:lnTo>
                  <a:lnTo>
                    <a:pt x="1025" y="2"/>
                  </a:lnTo>
                  <a:lnTo>
                    <a:pt x="10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2"/>
            <p:cNvSpPr>
              <a:spLocks noEditPoints="1"/>
            </p:cNvSpPr>
            <p:nvPr/>
          </p:nvSpPr>
          <p:spPr bwMode="auto">
            <a:xfrm>
              <a:off x="5411" y="3297"/>
              <a:ext cx="1048" cy="378"/>
            </a:xfrm>
            <a:custGeom>
              <a:avLst/>
              <a:gdLst/>
              <a:ahLst/>
              <a:cxnLst>
                <a:cxn ang="0">
                  <a:pos x="52" y="314"/>
                </a:cxn>
                <a:cxn ang="0">
                  <a:pos x="994" y="314"/>
                </a:cxn>
                <a:cxn ang="0">
                  <a:pos x="1006" y="314"/>
                </a:cxn>
                <a:cxn ang="0">
                  <a:pos x="1018" y="315"/>
                </a:cxn>
                <a:cxn ang="0">
                  <a:pos x="1031" y="318"/>
                </a:cxn>
                <a:cxn ang="0">
                  <a:pos x="1040" y="323"/>
                </a:cxn>
                <a:cxn ang="0">
                  <a:pos x="1045" y="333"/>
                </a:cxn>
                <a:cxn ang="0">
                  <a:pos x="1048" y="347"/>
                </a:cxn>
                <a:cxn ang="0">
                  <a:pos x="1045" y="360"/>
                </a:cxn>
                <a:cxn ang="0">
                  <a:pos x="1040" y="369"/>
                </a:cxn>
                <a:cxn ang="0">
                  <a:pos x="1031" y="373"/>
                </a:cxn>
                <a:cxn ang="0">
                  <a:pos x="1020" y="376"/>
                </a:cxn>
                <a:cxn ang="0">
                  <a:pos x="1008" y="378"/>
                </a:cxn>
                <a:cxn ang="0">
                  <a:pos x="996" y="378"/>
                </a:cxn>
                <a:cxn ang="0">
                  <a:pos x="52" y="378"/>
                </a:cxn>
                <a:cxn ang="0">
                  <a:pos x="40" y="378"/>
                </a:cxn>
                <a:cxn ang="0">
                  <a:pos x="28" y="376"/>
                </a:cxn>
                <a:cxn ang="0">
                  <a:pos x="17" y="373"/>
                </a:cxn>
                <a:cxn ang="0">
                  <a:pos x="9" y="369"/>
                </a:cxn>
                <a:cxn ang="0">
                  <a:pos x="2" y="360"/>
                </a:cxn>
                <a:cxn ang="0">
                  <a:pos x="0" y="347"/>
                </a:cxn>
                <a:cxn ang="0">
                  <a:pos x="2" y="333"/>
                </a:cxn>
                <a:cxn ang="0">
                  <a:pos x="9" y="323"/>
                </a:cxn>
                <a:cxn ang="0">
                  <a:pos x="17" y="318"/>
                </a:cxn>
                <a:cxn ang="0">
                  <a:pos x="28" y="315"/>
                </a:cxn>
                <a:cxn ang="0">
                  <a:pos x="40" y="314"/>
                </a:cxn>
                <a:cxn ang="0">
                  <a:pos x="52" y="314"/>
                </a:cxn>
                <a:cxn ang="0">
                  <a:pos x="52" y="0"/>
                </a:cxn>
                <a:cxn ang="0">
                  <a:pos x="996" y="0"/>
                </a:cxn>
                <a:cxn ang="0">
                  <a:pos x="1008" y="0"/>
                </a:cxn>
                <a:cxn ang="0">
                  <a:pos x="1020" y="1"/>
                </a:cxn>
                <a:cxn ang="0">
                  <a:pos x="1031" y="3"/>
                </a:cxn>
                <a:cxn ang="0">
                  <a:pos x="1040" y="8"/>
                </a:cxn>
                <a:cxn ang="0">
                  <a:pos x="1045" y="16"/>
                </a:cxn>
                <a:cxn ang="0">
                  <a:pos x="1048" y="30"/>
                </a:cxn>
                <a:cxn ang="0">
                  <a:pos x="1045" y="44"/>
                </a:cxn>
                <a:cxn ang="0">
                  <a:pos x="1040" y="54"/>
                </a:cxn>
                <a:cxn ang="0">
                  <a:pos x="1031" y="60"/>
                </a:cxn>
                <a:cxn ang="0">
                  <a:pos x="1018" y="62"/>
                </a:cxn>
                <a:cxn ang="0">
                  <a:pos x="1006" y="64"/>
                </a:cxn>
                <a:cxn ang="0">
                  <a:pos x="994" y="64"/>
                </a:cxn>
                <a:cxn ang="0">
                  <a:pos x="52" y="64"/>
                </a:cxn>
                <a:cxn ang="0">
                  <a:pos x="40" y="64"/>
                </a:cxn>
                <a:cxn ang="0">
                  <a:pos x="28" y="62"/>
                </a:cxn>
                <a:cxn ang="0">
                  <a:pos x="17" y="60"/>
                </a:cxn>
                <a:cxn ang="0">
                  <a:pos x="9" y="54"/>
                </a:cxn>
                <a:cxn ang="0">
                  <a:pos x="2" y="44"/>
                </a:cxn>
                <a:cxn ang="0">
                  <a:pos x="0" y="30"/>
                </a:cxn>
                <a:cxn ang="0">
                  <a:pos x="2" y="16"/>
                </a:cxn>
                <a:cxn ang="0">
                  <a:pos x="9" y="8"/>
                </a:cxn>
                <a:cxn ang="0">
                  <a:pos x="17" y="3"/>
                </a:cxn>
                <a:cxn ang="0">
                  <a:pos x="28" y="1"/>
                </a:cxn>
                <a:cxn ang="0">
                  <a:pos x="40" y="0"/>
                </a:cxn>
                <a:cxn ang="0">
                  <a:pos x="52" y="0"/>
                </a:cxn>
              </a:cxnLst>
              <a:rect l="0" t="0" r="r" b="b"/>
              <a:pathLst>
                <a:path w="1048" h="378">
                  <a:moveTo>
                    <a:pt x="52" y="314"/>
                  </a:moveTo>
                  <a:lnTo>
                    <a:pt x="994" y="314"/>
                  </a:lnTo>
                  <a:lnTo>
                    <a:pt x="1006" y="314"/>
                  </a:lnTo>
                  <a:lnTo>
                    <a:pt x="1018" y="315"/>
                  </a:lnTo>
                  <a:lnTo>
                    <a:pt x="1031" y="318"/>
                  </a:lnTo>
                  <a:lnTo>
                    <a:pt x="1040" y="323"/>
                  </a:lnTo>
                  <a:lnTo>
                    <a:pt x="1045" y="333"/>
                  </a:lnTo>
                  <a:lnTo>
                    <a:pt x="1048" y="347"/>
                  </a:lnTo>
                  <a:lnTo>
                    <a:pt x="1045" y="360"/>
                  </a:lnTo>
                  <a:lnTo>
                    <a:pt x="1040" y="369"/>
                  </a:lnTo>
                  <a:lnTo>
                    <a:pt x="1031" y="373"/>
                  </a:lnTo>
                  <a:lnTo>
                    <a:pt x="1020" y="376"/>
                  </a:lnTo>
                  <a:lnTo>
                    <a:pt x="1008" y="378"/>
                  </a:lnTo>
                  <a:lnTo>
                    <a:pt x="996" y="378"/>
                  </a:lnTo>
                  <a:lnTo>
                    <a:pt x="52" y="378"/>
                  </a:lnTo>
                  <a:lnTo>
                    <a:pt x="40" y="378"/>
                  </a:lnTo>
                  <a:lnTo>
                    <a:pt x="28" y="376"/>
                  </a:lnTo>
                  <a:lnTo>
                    <a:pt x="17" y="373"/>
                  </a:lnTo>
                  <a:lnTo>
                    <a:pt x="9" y="369"/>
                  </a:lnTo>
                  <a:lnTo>
                    <a:pt x="2" y="360"/>
                  </a:lnTo>
                  <a:lnTo>
                    <a:pt x="0" y="347"/>
                  </a:lnTo>
                  <a:lnTo>
                    <a:pt x="2" y="333"/>
                  </a:lnTo>
                  <a:lnTo>
                    <a:pt x="9" y="323"/>
                  </a:lnTo>
                  <a:lnTo>
                    <a:pt x="17" y="318"/>
                  </a:lnTo>
                  <a:lnTo>
                    <a:pt x="28" y="315"/>
                  </a:lnTo>
                  <a:lnTo>
                    <a:pt x="40" y="314"/>
                  </a:lnTo>
                  <a:lnTo>
                    <a:pt x="52" y="314"/>
                  </a:lnTo>
                  <a:close/>
                  <a:moveTo>
                    <a:pt x="52" y="0"/>
                  </a:moveTo>
                  <a:lnTo>
                    <a:pt x="996" y="0"/>
                  </a:lnTo>
                  <a:lnTo>
                    <a:pt x="1008" y="0"/>
                  </a:lnTo>
                  <a:lnTo>
                    <a:pt x="1020" y="1"/>
                  </a:lnTo>
                  <a:lnTo>
                    <a:pt x="1031" y="3"/>
                  </a:lnTo>
                  <a:lnTo>
                    <a:pt x="1040" y="8"/>
                  </a:lnTo>
                  <a:lnTo>
                    <a:pt x="1045" y="16"/>
                  </a:lnTo>
                  <a:lnTo>
                    <a:pt x="1048" y="30"/>
                  </a:lnTo>
                  <a:lnTo>
                    <a:pt x="1045" y="44"/>
                  </a:lnTo>
                  <a:lnTo>
                    <a:pt x="1040" y="54"/>
                  </a:lnTo>
                  <a:lnTo>
                    <a:pt x="1031" y="60"/>
                  </a:lnTo>
                  <a:lnTo>
                    <a:pt x="1018" y="62"/>
                  </a:lnTo>
                  <a:lnTo>
                    <a:pt x="1006" y="64"/>
                  </a:lnTo>
                  <a:lnTo>
                    <a:pt x="994" y="64"/>
                  </a:lnTo>
                  <a:lnTo>
                    <a:pt x="52" y="64"/>
                  </a:lnTo>
                  <a:lnTo>
                    <a:pt x="40" y="64"/>
                  </a:lnTo>
                  <a:lnTo>
                    <a:pt x="28" y="62"/>
                  </a:lnTo>
                  <a:lnTo>
                    <a:pt x="17" y="60"/>
                  </a:lnTo>
                  <a:lnTo>
                    <a:pt x="9" y="54"/>
                  </a:lnTo>
                  <a:lnTo>
                    <a:pt x="2" y="44"/>
                  </a:lnTo>
                  <a:lnTo>
                    <a:pt x="0" y="30"/>
                  </a:lnTo>
                  <a:lnTo>
                    <a:pt x="2" y="16"/>
                  </a:lnTo>
                  <a:lnTo>
                    <a:pt x="9" y="8"/>
                  </a:lnTo>
                  <a:lnTo>
                    <a:pt x="17" y="3"/>
                  </a:lnTo>
                  <a:lnTo>
                    <a:pt x="28" y="1"/>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3"/>
            <p:cNvSpPr>
              <a:spLocks noEditPoints="1"/>
            </p:cNvSpPr>
            <p:nvPr/>
          </p:nvSpPr>
          <p:spPr bwMode="auto">
            <a:xfrm>
              <a:off x="7054" y="2686"/>
              <a:ext cx="828" cy="1461"/>
            </a:xfrm>
            <a:custGeom>
              <a:avLst/>
              <a:gdLst/>
              <a:ahLst/>
              <a:cxnLst>
                <a:cxn ang="0">
                  <a:pos x="353" y="1114"/>
                </a:cxn>
                <a:cxn ang="0">
                  <a:pos x="490" y="1073"/>
                </a:cxn>
                <a:cxn ang="0">
                  <a:pos x="599" y="990"/>
                </a:cxn>
                <a:cxn ang="0">
                  <a:pos x="674" y="877"/>
                </a:cxn>
                <a:cxn ang="0">
                  <a:pos x="716" y="752"/>
                </a:cxn>
                <a:cxn ang="0">
                  <a:pos x="721" y="627"/>
                </a:cxn>
                <a:cxn ang="0">
                  <a:pos x="685" y="529"/>
                </a:cxn>
                <a:cxn ang="0">
                  <a:pos x="614" y="468"/>
                </a:cxn>
                <a:cxn ang="0">
                  <a:pos x="515" y="443"/>
                </a:cxn>
                <a:cxn ang="0">
                  <a:pos x="474" y="443"/>
                </a:cxn>
                <a:cxn ang="0">
                  <a:pos x="327" y="489"/>
                </a:cxn>
                <a:cxn ang="0">
                  <a:pos x="215" y="582"/>
                </a:cxn>
                <a:cxn ang="0">
                  <a:pos x="141" y="705"/>
                </a:cxn>
                <a:cxn ang="0">
                  <a:pos x="106" y="843"/>
                </a:cxn>
                <a:cxn ang="0">
                  <a:pos x="114" y="966"/>
                </a:cxn>
                <a:cxn ang="0">
                  <a:pos x="161" y="1048"/>
                </a:cxn>
                <a:cxn ang="0">
                  <a:pos x="233" y="1096"/>
                </a:cxn>
                <a:cxn ang="0">
                  <a:pos x="312" y="1114"/>
                </a:cxn>
                <a:cxn ang="0">
                  <a:pos x="606" y="1"/>
                </a:cxn>
                <a:cxn ang="0">
                  <a:pos x="614" y="7"/>
                </a:cxn>
                <a:cxn ang="0">
                  <a:pos x="618" y="14"/>
                </a:cxn>
                <a:cxn ang="0">
                  <a:pos x="616" y="21"/>
                </a:cxn>
                <a:cxn ang="0">
                  <a:pos x="526" y="407"/>
                </a:cxn>
                <a:cxn ang="0">
                  <a:pos x="655" y="439"/>
                </a:cxn>
                <a:cxn ang="0">
                  <a:pos x="747" y="500"/>
                </a:cxn>
                <a:cxn ang="0">
                  <a:pos x="802" y="582"/>
                </a:cxn>
                <a:cxn ang="0">
                  <a:pos x="826" y="672"/>
                </a:cxn>
                <a:cxn ang="0">
                  <a:pos x="810" y="809"/>
                </a:cxn>
                <a:cxn ang="0">
                  <a:pos x="724" y="959"/>
                </a:cxn>
                <a:cxn ang="0">
                  <a:pos x="583" y="1077"/>
                </a:cxn>
                <a:cxn ang="0">
                  <a:pos x="408" y="1141"/>
                </a:cxn>
                <a:cxn ang="0">
                  <a:pos x="281" y="1405"/>
                </a:cxn>
                <a:cxn ang="0">
                  <a:pos x="270" y="1450"/>
                </a:cxn>
                <a:cxn ang="0">
                  <a:pos x="262" y="1459"/>
                </a:cxn>
                <a:cxn ang="0">
                  <a:pos x="250" y="1461"/>
                </a:cxn>
                <a:cxn ang="0">
                  <a:pos x="242" y="1459"/>
                </a:cxn>
                <a:cxn ang="0">
                  <a:pos x="234" y="1454"/>
                </a:cxn>
                <a:cxn ang="0">
                  <a:pos x="234" y="1437"/>
                </a:cxn>
                <a:cxn ang="0">
                  <a:pos x="246" y="1387"/>
                </a:cxn>
                <a:cxn ang="0">
                  <a:pos x="268" y="1300"/>
                </a:cxn>
                <a:cxn ang="0">
                  <a:pos x="303" y="1148"/>
                </a:cxn>
                <a:cxn ang="0">
                  <a:pos x="164" y="1115"/>
                </a:cxn>
                <a:cxn ang="0">
                  <a:pos x="66" y="1040"/>
                </a:cxn>
                <a:cxn ang="0">
                  <a:pos x="11" y="936"/>
                </a:cxn>
                <a:cxn ang="0">
                  <a:pos x="5" y="800"/>
                </a:cxn>
                <a:cxn ang="0">
                  <a:pos x="70" y="641"/>
                </a:cxn>
                <a:cxn ang="0">
                  <a:pos x="195" y="512"/>
                </a:cxn>
                <a:cxn ang="0">
                  <a:pos x="361" y="429"/>
                </a:cxn>
                <a:cxn ang="0">
                  <a:pos x="575" y="32"/>
                </a:cxn>
                <a:cxn ang="0">
                  <a:pos x="589" y="1"/>
                </a:cxn>
              </a:cxnLst>
              <a:rect l="0" t="0" r="r" b="b"/>
              <a:pathLst>
                <a:path w="828" h="1461">
                  <a:moveTo>
                    <a:pt x="515" y="443"/>
                  </a:moveTo>
                  <a:lnTo>
                    <a:pt x="515" y="443"/>
                  </a:lnTo>
                  <a:lnTo>
                    <a:pt x="353" y="1114"/>
                  </a:lnTo>
                  <a:lnTo>
                    <a:pt x="401" y="1105"/>
                  </a:lnTo>
                  <a:lnTo>
                    <a:pt x="448" y="1091"/>
                  </a:lnTo>
                  <a:lnTo>
                    <a:pt x="490" y="1073"/>
                  </a:lnTo>
                  <a:lnTo>
                    <a:pt x="530" y="1050"/>
                  </a:lnTo>
                  <a:lnTo>
                    <a:pt x="565" y="1022"/>
                  </a:lnTo>
                  <a:lnTo>
                    <a:pt x="599" y="990"/>
                  </a:lnTo>
                  <a:lnTo>
                    <a:pt x="627" y="955"/>
                  </a:lnTo>
                  <a:lnTo>
                    <a:pt x="653" y="918"/>
                  </a:lnTo>
                  <a:lnTo>
                    <a:pt x="674" y="877"/>
                  </a:lnTo>
                  <a:lnTo>
                    <a:pt x="692" y="836"/>
                  </a:lnTo>
                  <a:lnTo>
                    <a:pt x="705" y="794"/>
                  </a:lnTo>
                  <a:lnTo>
                    <a:pt x="716" y="752"/>
                  </a:lnTo>
                  <a:lnTo>
                    <a:pt x="721" y="709"/>
                  </a:lnTo>
                  <a:lnTo>
                    <a:pt x="724" y="668"/>
                  </a:lnTo>
                  <a:lnTo>
                    <a:pt x="721" y="627"/>
                  </a:lnTo>
                  <a:lnTo>
                    <a:pt x="713" y="590"/>
                  </a:lnTo>
                  <a:lnTo>
                    <a:pt x="701" y="558"/>
                  </a:lnTo>
                  <a:lnTo>
                    <a:pt x="685" y="529"/>
                  </a:lnTo>
                  <a:lnTo>
                    <a:pt x="665" y="504"/>
                  </a:lnTo>
                  <a:lnTo>
                    <a:pt x="641" y="484"/>
                  </a:lnTo>
                  <a:lnTo>
                    <a:pt x="614" y="468"/>
                  </a:lnTo>
                  <a:lnTo>
                    <a:pt x="583" y="455"/>
                  </a:lnTo>
                  <a:lnTo>
                    <a:pt x="550" y="447"/>
                  </a:lnTo>
                  <a:lnTo>
                    <a:pt x="515" y="443"/>
                  </a:lnTo>
                  <a:lnTo>
                    <a:pt x="515" y="443"/>
                  </a:lnTo>
                  <a:lnTo>
                    <a:pt x="515" y="443"/>
                  </a:lnTo>
                  <a:close/>
                  <a:moveTo>
                    <a:pt x="474" y="443"/>
                  </a:moveTo>
                  <a:lnTo>
                    <a:pt x="421" y="451"/>
                  </a:lnTo>
                  <a:lnTo>
                    <a:pt x="373" y="468"/>
                  </a:lnTo>
                  <a:lnTo>
                    <a:pt x="327" y="489"/>
                  </a:lnTo>
                  <a:lnTo>
                    <a:pt x="285" y="515"/>
                  </a:lnTo>
                  <a:lnTo>
                    <a:pt x="249" y="547"/>
                  </a:lnTo>
                  <a:lnTo>
                    <a:pt x="215" y="582"/>
                  </a:lnTo>
                  <a:lnTo>
                    <a:pt x="187" y="621"/>
                  </a:lnTo>
                  <a:lnTo>
                    <a:pt x="161" y="662"/>
                  </a:lnTo>
                  <a:lnTo>
                    <a:pt x="141" y="705"/>
                  </a:lnTo>
                  <a:lnTo>
                    <a:pt x="125" y="751"/>
                  </a:lnTo>
                  <a:lnTo>
                    <a:pt x="113" y="797"/>
                  </a:lnTo>
                  <a:lnTo>
                    <a:pt x="106" y="843"/>
                  </a:lnTo>
                  <a:lnTo>
                    <a:pt x="105" y="887"/>
                  </a:lnTo>
                  <a:lnTo>
                    <a:pt x="106" y="929"/>
                  </a:lnTo>
                  <a:lnTo>
                    <a:pt x="114" y="966"/>
                  </a:lnTo>
                  <a:lnTo>
                    <a:pt x="126" y="998"/>
                  </a:lnTo>
                  <a:lnTo>
                    <a:pt x="143" y="1025"/>
                  </a:lnTo>
                  <a:lnTo>
                    <a:pt x="161" y="1048"/>
                  </a:lnTo>
                  <a:lnTo>
                    <a:pt x="183" y="1068"/>
                  </a:lnTo>
                  <a:lnTo>
                    <a:pt x="207" y="1083"/>
                  </a:lnTo>
                  <a:lnTo>
                    <a:pt x="233" y="1096"/>
                  </a:lnTo>
                  <a:lnTo>
                    <a:pt x="258" y="1104"/>
                  </a:lnTo>
                  <a:lnTo>
                    <a:pt x="285" y="1111"/>
                  </a:lnTo>
                  <a:lnTo>
                    <a:pt x="312" y="1114"/>
                  </a:lnTo>
                  <a:lnTo>
                    <a:pt x="474" y="443"/>
                  </a:lnTo>
                  <a:close/>
                  <a:moveTo>
                    <a:pt x="600" y="0"/>
                  </a:moveTo>
                  <a:lnTo>
                    <a:pt x="606" y="1"/>
                  </a:lnTo>
                  <a:lnTo>
                    <a:pt x="610" y="2"/>
                  </a:lnTo>
                  <a:lnTo>
                    <a:pt x="612" y="4"/>
                  </a:lnTo>
                  <a:lnTo>
                    <a:pt x="614" y="7"/>
                  </a:lnTo>
                  <a:lnTo>
                    <a:pt x="616" y="9"/>
                  </a:lnTo>
                  <a:lnTo>
                    <a:pt x="616" y="12"/>
                  </a:lnTo>
                  <a:lnTo>
                    <a:pt x="618" y="14"/>
                  </a:lnTo>
                  <a:lnTo>
                    <a:pt x="618" y="15"/>
                  </a:lnTo>
                  <a:lnTo>
                    <a:pt x="618" y="16"/>
                  </a:lnTo>
                  <a:lnTo>
                    <a:pt x="616" y="21"/>
                  </a:lnTo>
                  <a:lnTo>
                    <a:pt x="614" y="34"/>
                  </a:lnTo>
                  <a:lnTo>
                    <a:pt x="612" y="39"/>
                  </a:lnTo>
                  <a:lnTo>
                    <a:pt x="526" y="407"/>
                  </a:lnTo>
                  <a:lnTo>
                    <a:pt x="573" y="414"/>
                  </a:lnTo>
                  <a:lnTo>
                    <a:pt x="616" y="423"/>
                  </a:lnTo>
                  <a:lnTo>
                    <a:pt x="655" y="439"/>
                  </a:lnTo>
                  <a:lnTo>
                    <a:pt x="690" y="457"/>
                  </a:lnTo>
                  <a:lnTo>
                    <a:pt x="720" y="477"/>
                  </a:lnTo>
                  <a:lnTo>
                    <a:pt x="747" y="500"/>
                  </a:lnTo>
                  <a:lnTo>
                    <a:pt x="770" y="526"/>
                  </a:lnTo>
                  <a:lnTo>
                    <a:pt x="787" y="552"/>
                  </a:lnTo>
                  <a:lnTo>
                    <a:pt x="802" y="582"/>
                  </a:lnTo>
                  <a:lnTo>
                    <a:pt x="814" y="611"/>
                  </a:lnTo>
                  <a:lnTo>
                    <a:pt x="822" y="641"/>
                  </a:lnTo>
                  <a:lnTo>
                    <a:pt x="826" y="672"/>
                  </a:lnTo>
                  <a:lnTo>
                    <a:pt x="828" y="701"/>
                  </a:lnTo>
                  <a:lnTo>
                    <a:pt x="824" y="755"/>
                  </a:lnTo>
                  <a:lnTo>
                    <a:pt x="810" y="809"/>
                  </a:lnTo>
                  <a:lnTo>
                    <a:pt x="789" y="862"/>
                  </a:lnTo>
                  <a:lnTo>
                    <a:pt x="759" y="912"/>
                  </a:lnTo>
                  <a:lnTo>
                    <a:pt x="724" y="959"/>
                  </a:lnTo>
                  <a:lnTo>
                    <a:pt x="682" y="1004"/>
                  </a:lnTo>
                  <a:lnTo>
                    <a:pt x="635" y="1043"/>
                  </a:lnTo>
                  <a:lnTo>
                    <a:pt x="583" y="1077"/>
                  </a:lnTo>
                  <a:lnTo>
                    <a:pt x="527" y="1105"/>
                  </a:lnTo>
                  <a:lnTo>
                    <a:pt x="470" y="1127"/>
                  </a:lnTo>
                  <a:lnTo>
                    <a:pt x="408" y="1141"/>
                  </a:lnTo>
                  <a:lnTo>
                    <a:pt x="344" y="1148"/>
                  </a:lnTo>
                  <a:lnTo>
                    <a:pt x="285" y="1389"/>
                  </a:lnTo>
                  <a:lnTo>
                    <a:pt x="281" y="1405"/>
                  </a:lnTo>
                  <a:lnTo>
                    <a:pt x="277" y="1422"/>
                  </a:lnTo>
                  <a:lnTo>
                    <a:pt x="273" y="1437"/>
                  </a:lnTo>
                  <a:lnTo>
                    <a:pt x="270" y="1450"/>
                  </a:lnTo>
                  <a:lnTo>
                    <a:pt x="268" y="1455"/>
                  </a:lnTo>
                  <a:lnTo>
                    <a:pt x="265" y="1458"/>
                  </a:lnTo>
                  <a:lnTo>
                    <a:pt x="262" y="1459"/>
                  </a:lnTo>
                  <a:lnTo>
                    <a:pt x="260" y="1461"/>
                  </a:lnTo>
                  <a:lnTo>
                    <a:pt x="256" y="1461"/>
                  </a:lnTo>
                  <a:lnTo>
                    <a:pt x="250" y="1461"/>
                  </a:lnTo>
                  <a:lnTo>
                    <a:pt x="248" y="1461"/>
                  </a:lnTo>
                  <a:lnTo>
                    <a:pt x="245" y="1461"/>
                  </a:lnTo>
                  <a:lnTo>
                    <a:pt x="242" y="1459"/>
                  </a:lnTo>
                  <a:lnTo>
                    <a:pt x="239" y="1458"/>
                  </a:lnTo>
                  <a:lnTo>
                    <a:pt x="237" y="1457"/>
                  </a:lnTo>
                  <a:lnTo>
                    <a:pt x="234" y="1454"/>
                  </a:lnTo>
                  <a:lnTo>
                    <a:pt x="234" y="1448"/>
                  </a:lnTo>
                  <a:lnTo>
                    <a:pt x="233" y="1443"/>
                  </a:lnTo>
                  <a:lnTo>
                    <a:pt x="234" y="1437"/>
                  </a:lnTo>
                  <a:lnTo>
                    <a:pt x="237" y="1426"/>
                  </a:lnTo>
                  <a:lnTo>
                    <a:pt x="241" y="1408"/>
                  </a:lnTo>
                  <a:lnTo>
                    <a:pt x="246" y="1387"/>
                  </a:lnTo>
                  <a:lnTo>
                    <a:pt x="252" y="1361"/>
                  </a:lnTo>
                  <a:lnTo>
                    <a:pt x="260" y="1332"/>
                  </a:lnTo>
                  <a:lnTo>
                    <a:pt x="268" y="1300"/>
                  </a:lnTo>
                  <a:lnTo>
                    <a:pt x="280" y="1250"/>
                  </a:lnTo>
                  <a:lnTo>
                    <a:pt x="291" y="1198"/>
                  </a:lnTo>
                  <a:lnTo>
                    <a:pt x="303" y="1148"/>
                  </a:lnTo>
                  <a:lnTo>
                    <a:pt x="253" y="1143"/>
                  </a:lnTo>
                  <a:lnTo>
                    <a:pt x="206" y="1130"/>
                  </a:lnTo>
                  <a:lnTo>
                    <a:pt x="164" y="1115"/>
                  </a:lnTo>
                  <a:lnTo>
                    <a:pt x="128" y="1093"/>
                  </a:lnTo>
                  <a:lnTo>
                    <a:pt x="94" y="1068"/>
                  </a:lnTo>
                  <a:lnTo>
                    <a:pt x="66" y="1040"/>
                  </a:lnTo>
                  <a:lnTo>
                    <a:pt x="43" y="1008"/>
                  </a:lnTo>
                  <a:lnTo>
                    <a:pt x="24" y="972"/>
                  </a:lnTo>
                  <a:lnTo>
                    <a:pt x="11" y="936"/>
                  </a:lnTo>
                  <a:lnTo>
                    <a:pt x="3" y="896"/>
                  </a:lnTo>
                  <a:lnTo>
                    <a:pt x="0" y="855"/>
                  </a:lnTo>
                  <a:lnTo>
                    <a:pt x="5" y="800"/>
                  </a:lnTo>
                  <a:lnTo>
                    <a:pt x="19" y="746"/>
                  </a:lnTo>
                  <a:lnTo>
                    <a:pt x="40" y="693"/>
                  </a:lnTo>
                  <a:lnTo>
                    <a:pt x="70" y="641"/>
                  </a:lnTo>
                  <a:lnTo>
                    <a:pt x="106" y="594"/>
                  </a:lnTo>
                  <a:lnTo>
                    <a:pt x="148" y="551"/>
                  </a:lnTo>
                  <a:lnTo>
                    <a:pt x="195" y="512"/>
                  </a:lnTo>
                  <a:lnTo>
                    <a:pt x="246" y="477"/>
                  </a:lnTo>
                  <a:lnTo>
                    <a:pt x="303" y="450"/>
                  </a:lnTo>
                  <a:lnTo>
                    <a:pt x="361" y="429"/>
                  </a:lnTo>
                  <a:lnTo>
                    <a:pt x="421" y="414"/>
                  </a:lnTo>
                  <a:lnTo>
                    <a:pt x="483" y="407"/>
                  </a:lnTo>
                  <a:lnTo>
                    <a:pt x="575" y="32"/>
                  </a:lnTo>
                  <a:lnTo>
                    <a:pt x="580" y="15"/>
                  </a:lnTo>
                  <a:lnTo>
                    <a:pt x="584" y="7"/>
                  </a:lnTo>
                  <a:lnTo>
                    <a:pt x="589"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4"/>
            <p:cNvSpPr>
              <a:spLocks noEditPoints="1"/>
            </p:cNvSpPr>
            <p:nvPr/>
          </p:nvSpPr>
          <p:spPr bwMode="auto">
            <a:xfrm>
              <a:off x="7910" y="3287"/>
              <a:ext cx="491" cy="997"/>
            </a:xfrm>
            <a:custGeom>
              <a:avLst/>
              <a:gdLst/>
              <a:ahLst/>
              <a:cxnLst>
                <a:cxn ang="0">
                  <a:pos x="358" y="258"/>
                </a:cxn>
                <a:cxn ang="0">
                  <a:pos x="405" y="278"/>
                </a:cxn>
                <a:cxn ang="0">
                  <a:pos x="437" y="314"/>
                </a:cxn>
                <a:cxn ang="0">
                  <a:pos x="449" y="364"/>
                </a:cxn>
                <a:cxn ang="0">
                  <a:pos x="447" y="392"/>
                </a:cxn>
                <a:cxn ang="0">
                  <a:pos x="342" y="817"/>
                </a:cxn>
                <a:cxn ang="0">
                  <a:pos x="315" y="883"/>
                </a:cxn>
                <a:cxn ang="0">
                  <a:pos x="274" y="933"/>
                </a:cxn>
                <a:cxn ang="0">
                  <a:pos x="227" y="967"/>
                </a:cxn>
                <a:cxn ang="0">
                  <a:pos x="178" y="988"/>
                </a:cxn>
                <a:cxn ang="0">
                  <a:pos x="132" y="997"/>
                </a:cxn>
                <a:cxn ang="0">
                  <a:pos x="81" y="996"/>
                </a:cxn>
                <a:cxn ang="0">
                  <a:pos x="31" y="978"/>
                </a:cxn>
                <a:cxn ang="0">
                  <a:pos x="4" y="945"/>
                </a:cxn>
                <a:cxn ang="0">
                  <a:pos x="4" y="903"/>
                </a:cxn>
                <a:cxn ang="0">
                  <a:pos x="27" y="871"/>
                </a:cxn>
                <a:cxn ang="0">
                  <a:pos x="64" y="857"/>
                </a:cxn>
                <a:cxn ang="0">
                  <a:pos x="89" y="864"/>
                </a:cxn>
                <a:cxn ang="0">
                  <a:pos x="105" y="885"/>
                </a:cxn>
                <a:cxn ang="0">
                  <a:pos x="106" y="911"/>
                </a:cxn>
                <a:cxn ang="0">
                  <a:pos x="95" y="936"/>
                </a:cxn>
                <a:cxn ang="0">
                  <a:pos x="70" y="957"/>
                </a:cxn>
                <a:cxn ang="0">
                  <a:pos x="109" y="965"/>
                </a:cxn>
                <a:cxn ang="0">
                  <a:pos x="164" y="950"/>
                </a:cxn>
                <a:cxn ang="0">
                  <a:pos x="210" y="910"/>
                </a:cxn>
                <a:cxn ang="0">
                  <a:pos x="243" y="851"/>
                </a:cxn>
                <a:cxn ang="0">
                  <a:pos x="253" y="818"/>
                </a:cxn>
                <a:cxn ang="0">
                  <a:pos x="363" y="370"/>
                </a:cxn>
                <a:cxn ang="0">
                  <a:pos x="365" y="343"/>
                </a:cxn>
                <a:cxn ang="0">
                  <a:pos x="359" y="308"/>
                </a:cxn>
                <a:cxn ang="0">
                  <a:pos x="342" y="289"/>
                </a:cxn>
                <a:cxn ang="0">
                  <a:pos x="300" y="290"/>
                </a:cxn>
                <a:cxn ang="0">
                  <a:pos x="249" y="321"/>
                </a:cxn>
                <a:cxn ang="0">
                  <a:pos x="207" y="368"/>
                </a:cxn>
                <a:cxn ang="0">
                  <a:pos x="176" y="425"/>
                </a:cxn>
                <a:cxn ang="0">
                  <a:pos x="167" y="442"/>
                </a:cxn>
                <a:cxn ang="0">
                  <a:pos x="153" y="446"/>
                </a:cxn>
                <a:cxn ang="0">
                  <a:pos x="149" y="446"/>
                </a:cxn>
                <a:cxn ang="0">
                  <a:pos x="144" y="445"/>
                </a:cxn>
                <a:cxn ang="0">
                  <a:pos x="139" y="440"/>
                </a:cxn>
                <a:cxn ang="0">
                  <a:pos x="134" y="435"/>
                </a:cxn>
                <a:cxn ang="0">
                  <a:pos x="136" y="422"/>
                </a:cxn>
                <a:cxn ang="0">
                  <a:pos x="149" y="392"/>
                </a:cxn>
                <a:cxn ang="0">
                  <a:pos x="176" y="349"/>
                </a:cxn>
                <a:cxn ang="0">
                  <a:pos x="217" y="304"/>
                </a:cxn>
                <a:cxn ang="0">
                  <a:pos x="268" y="270"/>
                </a:cxn>
                <a:cxn ang="0">
                  <a:pos x="330" y="256"/>
                </a:cxn>
                <a:cxn ang="0">
                  <a:pos x="463" y="3"/>
                </a:cxn>
                <a:cxn ang="0">
                  <a:pos x="484" y="20"/>
                </a:cxn>
                <a:cxn ang="0">
                  <a:pos x="491" y="45"/>
                </a:cxn>
                <a:cxn ang="0">
                  <a:pos x="478" y="81"/>
                </a:cxn>
                <a:cxn ang="0">
                  <a:pos x="447" y="104"/>
                </a:cxn>
                <a:cxn ang="0">
                  <a:pos x="412" y="104"/>
                </a:cxn>
                <a:cxn ang="0">
                  <a:pos x="392" y="86"/>
                </a:cxn>
                <a:cxn ang="0">
                  <a:pos x="385" y="61"/>
                </a:cxn>
                <a:cxn ang="0">
                  <a:pos x="397" y="26"/>
                </a:cxn>
                <a:cxn ang="0">
                  <a:pos x="428" y="4"/>
                </a:cxn>
              </a:cxnLst>
              <a:rect l="0" t="0" r="r" b="b"/>
              <a:pathLst>
                <a:path w="491" h="997">
                  <a:moveTo>
                    <a:pt x="330" y="256"/>
                  </a:moveTo>
                  <a:lnTo>
                    <a:pt x="358" y="258"/>
                  </a:lnTo>
                  <a:lnTo>
                    <a:pt x="383" y="267"/>
                  </a:lnTo>
                  <a:lnTo>
                    <a:pt x="405" y="278"/>
                  </a:lnTo>
                  <a:lnTo>
                    <a:pt x="424" y="295"/>
                  </a:lnTo>
                  <a:lnTo>
                    <a:pt x="437" y="314"/>
                  </a:lnTo>
                  <a:lnTo>
                    <a:pt x="445" y="338"/>
                  </a:lnTo>
                  <a:lnTo>
                    <a:pt x="449" y="364"/>
                  </a:lnTo>
                  <a:lnTo>
                    <a:pt x="448" y="379"/>
                  </a:lnTo>
                  <a:lnTo>
                    <a:pt x="447" y="392"/>
                  </a:lnTo>
                  <a:lnTo>
                    <a:pt x="444" y="404"/>
                  </a:lnTo>
                  <a:lnTo>
                    <a:pt x="342" y="817"/>
                  </a:lnTo>
                  <a:lnTo>
                    <a:pt x="331" y="851"/>
                  </a:lnTo>
                  <a:lnTo>
                    <a:pt x="315" y="883"/>
                  </a:lnTo>
                  <a:lnTo>
                    <a:pt x="296" y="910"/>
                  </a:lnTo>
                  <a:lnTo>
                    <a:pt x="274" y="933"/>
                  </a:lnTo>
                  <a:lnTo>
                    <a:pt x="252" y="951"/>
                  </a:lnTo>
                  <a:lnTo>
                    <a:pt x="227" y="967"/>
                  </a:lnTo>
                  <a:lnTo>
                    <a:pt x="202" y="979"/>
                  </a:lnTo>
                  <a:lnTo>
                    <a:pt x="178" y="988"/>
                  </a:lnTo>
                  <a:lnTo>
                    <a:pt x="153" y="993"/>
                  </a:lnTo>
                  <a:lnTo>
                    <a:pt x="132" y="997"/>
                  </a:lnTo>
                  <a:lnTo>
                    <a:pt x="112" y="997"/>
                  </a:lnTo>
                  <a:lnTo>
                    <a:pt x="81" y="996"/>
                  </a:lnTo>
                  <a:lnTo>
                    <a:pt x="54" y="989"/>
                  </a:lnTo>
                  <a:lnTo>
                    <a:pt x="31" y="978"/>
                  </a:lnTo>
                  <a:lnTo>
                    <a:pt x="15" y="964"/>
                  </a:lnTo>
                  <a:lnTo>
                    <a:pt x="4" y="945"/>
                  </a:lnTo>
                  <a:lnTo>
                    <a:pt x="0" y="924"/>
                  </a:lnTo>
                  <a:lnTo>
                    <a:pt x="4" y="903"/>
                  </a:lnTo>
                  <a:lnTo>
                    <a:pt x="13" y="885"/>
                  </a:lnTo>
                  <a:lnTo>
                    <a:pt x="27" y="871"/>
                  </a:lnTo>
                  <a:lnTo>
                    <a:pt x="44" y="861"/>
                  </a:lnTo>
                  <a:lnTo>
                    <a:pt x="64" y="857"/>
                  </a:lnTo>
                  <a:lnTo>
                    <a:pt x="78" y="858"/>
                  </a:lnTo>
                  <a:lnTo>
                    <a:pt x="89" y="864"/>
                  </a:lnTo>
                  <a:lnTo>
                    <a:pt x="98" y="874"/>
                  </a:lnTo>
                  <a:lnTo>
                    <a:pt x="105" y="885"/>
                  </a:lnTo>
                  <a:lnTo>
                    <a:pt x="108" y="900"/>
                  </a:lnTo>
                  <a:lnTo>
                    <a:pt x="106" y="911"/>
                  </a:lnTo>
                  <a:lnTo>
                    <a:pt x="102" y="924"/>
                  </a:lnTo>
                  <a:lnTo>
                    <a:pt x="95" y="936"/>
                  </a:lnTo>
                  <a:lnTo>
                    <a:pt x="85" y="947"/>
                  </a:lnTo>
                  <a:lnTo>
                    <a:pt x="70" y="957"/>
                  </a:lnTo>
                  <a:lnTo>
                    <a:pt x="89" y="963"/>
                  </a:lnTo>
                  <a:lnTo>
                    <a:pt x="109" y="965"/>
                  </a:lnTo>
                  <a:lnTo>
                    <a:pt x="137" y="961"/>
                  </a:lnTo>
                  <a:lnTo>
                    <a:pt x="164" y="950"/>
                  </a:lnTo>
                  <a:lnTo>
                    <a:pt x="188" y="932"/>
                  </a:lnTo>
                  <a:lnTo>
                    <a:pt x="210" y="910"/>
                  </a:lnTo>
                  <a:lnTo>
                    <a:pt x="229" y="882"/>
                  </a:lnTo>
                  <a:lnTo>
                    <a:pt x="243" y="851"/>
                  </a:lnTo>
                  <a:lnTo>
                    <a:pt x="253" y="818"/>
                  </a:lnTo>
                  <a:lnTo>
                    <a:pt x="253" y="818"/>
                  </a:lnTo>
                  <a:lnTo>
                    <a:pt x="362" y="379"/>
                  </a:lnTo>
                  <a:lnTo>
                    <a:pt x="363" y="370"/>
                  </a:lnTo>
                  <a:lnTo>
                    <a:pt x="365" y="357"/>
                  </a:lnTo>
                  <a:lnTo>
                    <a:pt x="365" y="343"/>
                  </a:lnTo>
                  <a:lnTo>
                    <a:pt x="363" y="324"/>
                  </a:lnTo>
                  <a:lnTo>
                    <a:pt x="359" y="308"/>
                  </a:lnTo>
                  <a:lnTo>
                    <a:pt x="352" y="296"/>
                  </a:lnTo>
                  <a:lnTo>
                    <a:pt x="342" y="289"/>
                  </a:lnTo>
                  <a:lnTo>
                    <a:pt x="327" y="286"/>
                  </a:lnTo>
                  <a:lnTo>
                    <a:pt x="300" y="290"/>
                  </a:lnTo>
                  <a:lnTo>
                    <a:pt x="273" y="303"/>
                  </a:lnTo>
                  <a:lnTo>
                    <a:pt x="249" y="321"/>
                  </a:lnTo>
                  <a:lnTo>
                    <a:pt x="226" y="343"/>
                  </a:lnTo>
                  <a:lnTo>
                    <a:pt x="207" y="368"/>
                  </a:lnTo>
                  <a:lnTo>
                    <a:pt x="190" y="396"/>
                  </a:lnTo>
                  <a:lnTo>
                    <a:pt x="176" y="425"/>
                  </a:lnTo>
                  <a:lnTo>
                    <a:pt x="171" y="436"/>
                  </a:lnTo>
                  <a:lnTo>
                    <a:pt x="167" y="442"/>
                  </a:lnTo>
                  <a:lnTo>
                    <a:pt x="161" y="445"/>
                  </a:lnTo>
                  <a:lnTo>
                    <a:pt x="153" y="446"/>
                  </a:lnTo>
                  <a:lnTo>
                    <a:pt x="152" y="446"/>
                  </a:lnTo>
                  <a:lnTo>
                    <a:pt x="149" y="446"/>
                  </a:lnTo>
                  <a:lnTo>
                    <a:pt x="147" y="445"/>
                  </a:lnTo>
                  <a:lnTo>
                    <a:pt x="144" y="445"/>
                  </a:lnTo>
                  <a:lnTo>
                    <a:pt x="141" y="443"/>
                  </a:lnTo>
                  <a:lnTo>
                    <a:pt x="139" y="440"/>
                  </a:lnTo>
                  <a:lnTo>
                    <a:pt x="136" y="438"/>
                  </a:lnTo>
                  <a:lnTo>
                    <a:pt x="134" y="435"/>
                  </a:lnTo>
                  <a:lnTo>
                    <a:pt x="134" y="431"/>
                  </a:lnTo>
                  <a:lnTo>
                    <a:pt x="136" y="422"/>
                  </a:lnTo>
                  <a:lnTo>
                    <a:pt x="141" y="410"/>
                  </a:lnTo>
                  <a:lnTo>
                    <a:pt x="149" y="392"/>
                  </a:lnTo>
                  <a:lnTo>
                    <a:pt x="161" y="371"/>
                  </a:lnTo>
                  <a:lnTo>
                    <a:pt x="176" y="349"/>
                  </a:lnTo>
                  <a:lnTo>
                    <a:pt x="195" y="326"/>
                  </a:lnTo>
                  <a:lnTo>
                    <a:pt x="217" y="304"/>
                  </a:lnTo>
                  <a:lnTo>
                    <a:pt x="241" y="285"/>
                  </a:lnTo>
                  <a:lnTo>
                    <a:pt x="268" y="270"/>
                  </a:lnTo>
                  <a:lnTo>
                    <a:pt x="297" y="260"/>
                  </a:lnTo>
                  <a:lnTo>
                    <a:pt x="330" y="256"/>
                  </a:lnTo>
                  <a:close/>
                  <a:moveTo>
                    <a:pt x="447" y="0"/>
                  </a:moveTo>
                  <a:lnTo>
                    <a:pt x="463" y="3"/>
                  </a:lnTo>
                  <a:lnTo>
                    <a:pt x="475" y="10"/>
                  </a:lnTo>
                  <a:lnTo>
                    <a:pt x="484" y="20"/>
                  </a:lnTo>
                  <a:lnTo>
                    <a:pt x="490" y="32"/>
                  </a:lnTo>
                  <a:lnTo>
                    <a:pt x="491" y="45"/>
                  </a:lnTo>
                  <a:lnTo>
                    <a:pt x="487" y="64"/>
                  </a:lnTo>
                  <a:lnTo>
                    <a:pt x="478" y="81"/>
                  </a:lnTo>
                  <a:lnTo>
                    <a:pt x="464" y="95"/>
                  </a:lnTo>
                  <a:lnTo>
                    <a:pt x="447" y="104"/>
                  </a:lnTo>
                  <a:lnTo>
                    <a:pt x="429" y="108"/>
                  </a:lnTo>
                  <a:lnTo>
                    <a:pt x="412" y="104"/>
                  </a:lnTo>
                  <a:lnTo>
                    <a:pt x="400" y="97"/>
                  </a:lnTo>
                  <a:lnTo>
                    <a:pt x="392" y="86"/>
                  </a:lnTo>
                  <a:lnTo>
                    <a:pt x="386" y="75"/>
                  </a:lnTo>
                  <a:lnTo>
                    <a:pt x="385" y="61"/>
                  </a:lnTo>
                  <a:lnTo>
                    <a:pt x="387" y="43"/>
                  </a:lnTo>
                  <a:lnTo>
                    <a:pt x="397" y="26"/>
                  </a:lnTo>
                  <a:lnTo>
                    <a:pt x="410" y="13"/>
                  </a:lnTo>
                  <a:lnTo>
                    <a:pt x="428" y="4"/>
                  </a:lnTo>
                  <a:lnTo>
                    <a:pt x="44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9" name="Straight Connector 48"/>
          <p:cNvCxnSpPr/>
          <p:nvPr/>
        </p:nvCxnSpPr>
        <p:spPr>
          <a:xfrm flipH="1">
            <a:off x="4648200" y="685800"/>
            <a:ext cx="26941" cy="5367478"/>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57" name="Oval 56"/>
          <p:cNvSpPr/>
          <p:nvPr/>
        </p:nvSpPr>
        <p:spPr>
          <a:xfrm>
            <a:off x="4572000" y="3352800"/>
            <a:ext cx="228600" cy="228600"/>
          </a:xfrm>
          <a:prstGeom prst="ellipse">
            <a:avLst/>
          </a:prstGeom>
          <a:solidFill>
            <a:schemeClr val="tx2"/>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0"/>
            <a:ext cx="8229600" cy="1143000"/>
          </a:xfrm>
        </p:spPr>
        <p:txBody>
          <a:bodyPr/>
          <a:lstStyle/>
          <a:p>
            <a:r>
              <a:rPr lang="en-US" dirty="0" smtClean="0"/>
              <a:t>Half-Line </a:t>
            </a:r>
            <a:r>
              <a:rPr lang="en-US" dirty="0" err="1" smtClean="0"/>
              <a:t>Solitons</a:t>
            </a:r>
            <a:endParaRPr lang="en-US" dirty="0"/>
          </a:p>
        </p:txBody>
      </p:sp>
      <p:sp>
        <p:nvSpPr>
          <p:cNvPr id="3" name="TextBox 2"/>
          <p:cNvSpPr txBox="1"/>
          <p:nvPr/>
        </p:nvSpPr>
        <p:spPr>
          <a:xfrm>
            <a:off x="0" y="1219200"/>
            <a:ext cx="4953000" cy="954107"/>
          </a:xfrm>
          <a:prstGeom prst="rect">
            <a:avLst/>
          </a:prstGeom>
          <a:noFill/>
        </p:spPr>
        <p:txBody>
          <a:bodyPr wrap="square" rtlCol="0">
            <a:spAutoFit/>
          </a:bodyPr>
          <a:lstStyle/>
          <a:p>
            <a:r>
              <a:rPr lang="en-US" sz="2800" dirty="0" smtClean="0"/>
              <a:t>Classical </a:t>
            </a:r>
            <a:r>
              <a:rPr lang="en-US" sz="2800" dirty="0" err="1" smtClean="0"/>
              <a:t>solitons</a:t>
            </a:r>
            <a:r>
              <a:rPr lang="en-US" sz="2800" dirty="0" smtClean="0"/>
              <a:t> on the right half-line are labeled by: </a:t>
            </a:r>
            <a:endParaRPr lang="en-US" sz="2800" dirty="0"/>
          </a:p>
        </p:txBody>
      </p:sp>
      <p:grpSp>
        <p:nvGrpSpPr>
          <p:cNvPr id="11289" name="Group 25"/>
          <p:cNvGrpSpPr>
            <a:grpSpLocks noChangeAspect="1"/>
          </p:cNvGrpSpPr>
          <p:nvPr>
            <p:custDataLst>
              <p:tags r:id="rId1"/>
            </p:custDataLst>
          </p:nvPr>
        </p:nvGrpSpPr>
        <p:grpSpPr bwMode="auto">
          <a:xfrm>
            <a:off x="5257800" y="1295400"/>
            <a:ext cx="2568197" cy="762000"/>
            <a:chOff x="2122" y="1111"/>
            <a:chExt cx="7499" cy="2225"/>
          </a:xfrm>
        </p:grpSpPr>
        <p:sp>
          <p:nvSpPr>
            <p:cNvPr id="11291" name="Freeform 27"/>
            <p:cNvSpPr>
              <a:spLocks noEditPoints="1"/>
            </p:cNvSpPr>
            <p:nvPr/>
          </p:nvSpPr>
          <p:spPr bwMode="auto">
            <a:xfrm>
              <a:off x="2122" y="1963"/>
              <a:ext cx="831" cy="1010"/>
            </a:xfrm>
            <a:custGeom>
              <a:avLst/>
              <a:gdLst/>
              <a:ahLst/>
              <a:cxnLst>
                <a:cxn ang="0">
                  <a:pos x="561" y="47"/>
                </a:cxn>
                <a:cxn ang="0">
                  <a:pos x="461" y="116"/>
                </a:cxn>
                <a:cxn ang="0">
                  <a:pos x="403" y="207"/>
                </a:cxn>
                <a:cxn ang="0">
                  <a:pos x="324" y="526"/>
                </a:cxn>
                <a:cxn ang="0">
                  <a:pos x="321" y="538"/>
                </a:cxn>
                <a:cxn ang="0">
                  <a:pos x="321" y="549"/>
                </a:cxn>
                <a:cxn ang="0">
                  <a:pos x="338" y="605"/>
                </a:cxn>
                <a:cxn ang="0">
                  <a:pos x="387" y="668"/>
                </a:cxn>
                <a:cxn ang="0">
                  <a:pos x="475" y="680"/>
                </a:cxn>
                <a:cxn ang="0">
                  <a:pos x="575" y="612"/>
                </a:cxn>
                <a:cxn ang="0">
                  <a:pos x="649" y="489"/>
                </a:cxn>
                <a:cxn ang="0">
                  <a:pos x="694" y="335"/>
                </a:cxn>
                <a:cxn ang="0">
                  <a:pos x="715" y="184"/>
                </a:cxn>
                <a:cxn ang="0">
                  <a:pos x="689" y="74"/>
                </a:cxn>
                <a:cxn ang="0">
                  <a:pos x="612" y="35"/>
                </a:cxn>
                <a:cxn ang="0">
                  <a:pos x="328" y="12"/>
                </a:cxn>
                <a:cxn ang="0">
                  <a:pos x="398" y="79"/>
                </a:cxn>
                <a:cxn ang="0">
                  <a:pos x="484" y="49"/>
                </a:cxn>
                <a:cxn ang="0">
                  <a:pos x="619" y="0"/>
                </a:cxn>
                <a:cxn ang="0">
                  <a:pos x="754" y="51"/>
                </a:cxn>
                <a:cxn ang="0">
                  <a:pos x="826" y="193"/>
                </a:cxn>
                <a:cxn ang="0">
                  <a:pos x="803" y="407"/>
                </a:cxn>
                <a:cxn ang="0">
                  <a:pos x="682" y="603"/>
                </a:cxn>
                <a:cxn ang="0">
                  <a:pos x="510" y="710"/>
                </a:cxn>
                <a:cxn ang="0">
                  <a:pos x="377" y="703"/>
                </a:cxn>
                <a:cxn ang="0">
                  <a:pos x="312" y="640"/>
                </a:cxn>
                <a:cxn ang="0">
                  <a:pos x="289" y="663"/>
                </a:cxn>
                <a:cxn ang="0">
                  <a:pos x="259" y="784"/>
                </a:cxn>
                <a:cxn ang="0">
                  <a:pos x="231" y="899"/>
                </a:cxn>
                <a:cxn ang="0">
                  <a:pos x="224" y="943"/>
                </a:cxn>
                <a:cxn ang="0">
                  <a:pos x="247" y="959"/>
                </a:cxn>
                <a:cxn ang="0">
                  <a:pos x="319" y="961"/>
                </a:cxn>
                <a:cxn ang="0">
                  <a:pos x="340" y="980"/>
                </a:cxn>
                <a:cxn ang="0">
                  <a:pos x="335" y="1001"/>
                </a:cxn>
                <a:cxn ang="0">
                  <a:pos x="324" y="1008"/>
                </a:cxn>
                <a:cxn ang="0">
                  <a:pos x="310" y="1010"/>
                </a:cxn>
                <a:cxn ang="0">
                  <a:pos x="86" y="1008"/>
                </a:cxn>
                <a:cxn ang="0">
                  <a:pos x="7" y="1008"/>
                </a:cxn>
                <a:cxn ang="0">
                  <a:pos x="0" y="992"/>
                </a:cxn>
                <a:cxn ang="0">
                  <a:pos x="7" y="968"/>
                </a:cxn>
                <a:cxn ang="0">
                  <a:pos x="23" y="961"/>
                </a:cxn>
                <a:cxn ang="0">
                  <a:pos x="70" y="959"/>
                </a:cxn>
                <a:cxn ang="0">
                  <a:pos x="117" y="924"/>
                </a:cxn>
                <a:cxn ang="0">
                  <a:pos x="307" y="163"/>
                </a:cxn>
                <a:cxn ang="0">
                  <a:pos x="307" y="77"/>
                </a:cxn>
                <a:cxn ang="0">
                  <a:pos x="279" y="35"/>
                </a:cxn>
                <a:cxn ang="0">
                  <a:pos x="214" y="58"/>
                </a:cxn>
                <a:cxn ang="0">
                  <a:pos x="161" y="170"/>
                </a:cxn>
                <a:cxn ang="0">
                  <a:pos x="140" y="244"/>
                </a:cxn>
                <a:cxn ang="0">
                  <a:pos x="133" y="258"/>
                </a:cxn>
                <a:cxn ang="0">
                  <a:pos x="119" y="258"/>
                </a:cxn>
                <a:cxn ang="0">
                  <a:pos x="110" y="258"/>
                </a:cxn>
                <a:cxn ang="0">
                  <a:pos x="103" y="249"/>
                </a:cxn>
                <a:cxn ang="0">
                  <a:pos x="107" y="214"/>
                </a:cxn>
                <a:cxn ang="0">
                  <a:pos x="135" y="119"/>
                </a:cxn>
                <a:cxn ang="0">
                  <a:pos x="170" y="54"/>
                </a:cxn>
                <a:cxn ang="0">
                  <a:pos x="235" y="5"/>
                </a:cxn>
              </a:cxnLst>
              <a:rect l="0" t="0" r="r" b="b"/>
              <a:pathLst>
                <a:path w="831" h="1010">
                  <a:moveTo>
                    <a:pt x="612" y="35"/>
                  </a:moveTo>
                  <a:lnTo>
                    <a:pt x="591" y="37"/>
                  </a:lnTo>
                  <a:lnTo>
                    <a:pt x="561" y="47"/>
                  </a:lnTo>
                  <a:lnTo>
                    <a:pt x="526" y="63"/>
                  </a:lnTo>
                  <a:lnTo>
                    <a:pt x="487" y="93"/>
                  </a:lnTo>
                  <a:lnTo>
                    <a:pt x="461" y="116"/>
                  </a:lnTo>
                  <a:lnTo>
                    <a:pt x="438" y="142"/>
                  </a:lnTo>
                  <a:lnTo>
                    <a:pt x="417" y="175"/>
                  </a:lnTo>
                  <a:lnTo>
                    <a:pt x="403" y="207"/>
                  </a:lnTo>
                  <a:lnTo>
                    <a:pt x="403" y="207"/>
                  </a:lnTo>
                  <a:lnTo>
                    <a:pt x="326" y="517"/>
                  </a:lnTo>
                  <a:lnTo>
                    <a:pt x="324" y="526"/>
                  </a:lnTo>
                  <a:lnTo>
                    <a:pt x="321" y="531"/>
                  </a:lnTo>
                  <a:lnTo>
                    <a:pt x="321" y="535"/>
                  </a:lnTo>
                  <a:lnTo>
                    <a:pt x="321" y="538"/>
                  </a:lnTo>
                  <a:lnTo>
                    <a:pt x="321" y="540"/>
                  </a:lnTo>
                  <a:lnTo>
                    <a:pt x="321" y="542"/>
                  </a:lnTo>
                  <a:lnTo>
                    <a:pt x="321" y="549"/>
                  </a:lnTo>
                  <a:lnTo>
                    <a:pt x="324" y="563"/>
                  </a:lnTo>
                  <a:lnTo>
                    <a:pt x="331" y="584"/>
                  </a:lnTo>
                  <a:lnTo>
                    <a:pt x="338" y="605"/>
                  </a:lnTo>
                  <a:lnTo>
                    <a:pt x="349" y="628"/>
                  </a:lnTo>
                  <a:lnTo>
                    <a:pt x="366" y="649"/>
                  </a:lnTo>
                  <a:lnTo>
                    <a:pt x="387" y="668"/>
                  </a:lnTo>
                  <a:lnTo>
                    <a:pt x="414" y="680"/>
                  </a:lnTo>
                  <a:lnTo>
                    <a:pt x="445" y="684"/>
                  </a:lnTo>
                  <a:lnTo>
                    <a:pt x="475" y="680"/>
                  </a:lnTo>
                  <a:lnTo>
                    <a:pt x="508" y="666"/>
                  </a:lnTo>
                  <a:lnTo>
                    <a:pt x="542" y="645"/>
                  </a:lnTo>
                  <a:lnTo>
                    <a:pt x="575" y="612"/>
                  </a:lnTo>
                  <a:lnTo>
                    <a:pt x="608" y="573"/>
                  </a:lnTo>
                  <a:lnTo>
                    <a:pt x="636" y="521"/>
                  </a:lnTo>
                  <a:lnTo>
                    <a:pt x="649" y="489"/>
                  </a:lnTo>
                  <a:lnTo>
                    <a:pt x="663" y="445"/>
                  </a:lnTo>
                  <a:lnTo>
                    <a:pt x="680" y="391"/>
                  </a:lnTo>
                  <a:lnTo>
                    <a:pt x="694" y="335"/>
                  </a:lnTo>
                  <a:lnTo>
                    <a:pt x="705" y="282"/>
                  </a:lnTo>
                  <a:lnTo>
                    <a:pt x="712" y="228"/>
                  </a:lnTo>
                  <a:lnTo>
                    <a:pt x="715" y="184"/>
                  </a:lnTo>
                  <a:lnTo>
                    <a:pt x="712" y="140"/>
                  </a:lnTo>
                  <a:lnTo>
                    <a:pt x="703" y="102"/>
                  </a:lnTo>
                  <a:lnTo>
                    <a:pt x="689" y="74"/>
                  </a:lnTo>
                  <a:lnTo>
                    <a:pt x="668" y="51"/>
                  </a:lnTo>
                  <a:lnTo>
                    <a:pt x="643" y="40"/>
                  </a:lnTo>
                  <a:lnTo>
                    <a:pt x="612" y="35"/>
                  </a:lnTo>
                  <a:close/>
                  <a:moveTo>
                    <a:pt x="268" y="0"/>
                  </a:moveTo>
                  <a:lnTo>
                    <a:pt x="298" y="2"/>
                  </a:lnTo>
                  <a:lnTo>
                    <a:pt x="328" y="12"/>
                  </a:lnTo>
                  <a:lnTo>
                    <a:pt x="356" y="26"/>
                  </a:lnTo>
                  <a:lnTo>
                    <a:pt x="380" y="49"/>
                  </a:lnTo>
                  <a:lnTo>
                    <a:pt x="398" y="79"/>
                  </a:lnTo>
                  <a:lnTo>
                    <a:pt x="410" y="119"/>
                  </a:lnTo>
                  <a:lnTo>
                    <a:pt x="445" y="84"/>
                  </a:lnTo>
                  <a:lnTo>
                    <a:pt x="484" y="49"/>
                  </a:lnTo>
                  <a:lnTo>
                    <a:pt x="526" y="23"/>
                  </a:lnTo>
                  <a:lnTo>
                    <a:pt x="570" y="5"/>
                  </a:lnTo>
                  <a:lnTo>
                    <a:pt x="619" y="0"/>
                  </a:lnTo>
                  <a:lnTo>
                    <a:pt x="668" y="5"/>
                  </a:lnTo>
                  <a:lnTo>
                    <a:pt x="715" y="23"/>
                  </a:lnTo>
                  <a:lnTo>
                    <a:pt x="754" y="51"/>
                  </a:lnTo>
                  <a:lnTo>
                    <a:pt x="787" y="91"/>
                  </a:lnTo>
                  <a:lnTo>
                    <a:pt x="810" y="137"/>
                  </a:lnTo>
                  <a:lnTo>
                    <a:pt x="826" y="193"/>
                  </a:lnTo>
                  <a:lnTo>
                    <a:pt x="831" y="254"/>
                  </a:lnTo>
                  <a:lnTo>
                    <a:pt x="824" y="331"/>
                  </a:lnTo>
                  <a:lnTo>
                    <a:pt x="803" y="407"/>
                  </a:lnTo>
                  <a:lnTo>
                    <a:pt x="773" y="477"/>
                  </a:lnTo>
                  <a:lnTo>
                    <a:pt x="731" y="545"/>
                  </a:lnTo>
                  <a:lnTo>
                    <a:pt x="682" y="603"/>
                  </a:lnTo>
                  <a:lnTo>
                    <a:pt x="629" y="649"/>
                  </a:lnTo>
                  <a:lnTo>
                    <a:pt x="570" y="687"/>
                  </a:lnTo>
                  <a:lnTo>
                    <a:pt x="510" y="710"/>
                  </a:lnTo>
                  <a:lnTo>
                    <a:pt x="449" y="719"/>
                  </a:lnTo>
                  <a:lnTo>
                    <a:pt x="410" y="715"/>
                  </a:lnTo>
                  <a:lnTo>
                    <a:pt x="377" y="703"/>
                  </a:lnTo>
                  <a:lnTo>
                    <a:pt x="352" y="687"/>
                  </a:lnTo>
                  <a:lnTo>
                    <a:pt x="331" y="663"/>
                  </a:lnTo>
                  <a:lnTo>
                    <a:pt x="312" y="640"/>
                  </a:lnTo>
                  <a:lnTo>
                    <a:pt x="300" y="617"/>
                  </a:lnTo>
                  <a:lnTo>
                    <a:pt x="296" y="635"/>
                  </a:lnTo>
                  <a:lnTo>
                    <a:pt x="289" y="663"/>
                  </a:lnTo>
                  <a:lnTo>
                    <a:pt x="279" y="701"/>
                  </a:lnTo>
                  <a:lnTo>
                    <a:pt x="270" y="740"/>
                  </a:lnTo>
                  <a:lnTo>
                    <a:pt x="259" y="784"/>
                  </a:lnTo>
                  <a:lnTo>
                    <a:pt x="247" y="826"/>
                  </a:lnTo>
                  <a:lnTo>
                    <a:pt x="238" y="866"/>
                  </a:lnTo>
                  <a:lnTo>
                    <a:pt x="231" y="899"/>
                  </a:lnTo>
                  <a:lnTo>
                    <a:pt x="226" y="922"/>
                  </a:lnTo>
                  <a:lnTo>
                    <a:pt x="224" y="933"/>
                  </a:lnTo>
                  <a:lnTo>
                    <a:pt x="224" y="943"/>
                  </a:lnTo>
                  <a:lnTo>
                    <a:pt x="226" y="947"/>
                  </a:lnTo>
                  <a:lnTo>
                    <a:pt x="233" y="954"/>
                  </a:lnTo>
                  <a:lnTo>
                    <a:pt x="247" y="959"/>
                  </a:lnTo>
                  <a:lnTo>
                    <a:pt x="270" y="961"/>
                  </a:lnTo>
                  <a:lnTo>
                    <a:pt x="303" y="961"/>
                  </a:lnTo>
                  <a:lnTo>
                    <a:pt x="319" y="961"/>
                  </a:lnTo>
                  <a:lnTo>
                    <a:pt x="331" y="964"/>
                  </a:lnTo>
                  <a:lnTo>
                    <a:pt x="338" y="968"/>
                  </a:lnTo>
                  <a:lnTo>
                    <a:pt x="340" y="980"/>
                  </a:lnTo>
                  <a:lnTo>
                    <a:pt x="340" y="989"/>
                  </a:lnTo>
                  <a:lnTo>
                    <a:pt x="338" y="996"/>
                  </a:lnTo>
                  <a:lnTo>
                    <a:pt x="335" y="1001"/>
                  </a:lnTo>
                  <a:lnTo>
                    <a:pt x="331" y="1003"/>
                  </a:lnTo>
                  <a:lnTo>
                    <a:pt x="328" y="1008"/>
                  </a:lnTo>
                  <a:lnTo>
                    <a:pt x="324" y="1008"/>
                  </a:lnTo>
                  <a:lnTo>
                    <a:pt x="319" y="1010"/>
                  </a:lnTo>
                  <a:lnTo>
                    <a:pt x="314" y="1010"/>
                  </a:lnTo>
                  <a:lnTo>
                    <a:pt x="310" y="1010"/>
                  </a:lnTo>
                  <a:lnTo>
                    <a:pt x="233" y="1008"/>
                  </a:lnTo>
                  <a:lnTo>
                    <a:pt x="154" y="1003"/>
                  </a:lnTo>
                  <a:lnTo>
                    <a:pt x="86" y="1008"/>
                  </a:lnTo>
                  <a:lnTo>
                    <a:pt x="21" y="1010"/>
                  </a:lnTo>
                  <a:lnTo>
                    <a:pt x="14" y="1008"/>
                  </a:lnTo>
                  <a:lnTo>
                    <a:pt x="7" y="1008"/>
                  </a:lnTo>
                  <a:lnTo>
                    <a:pt x="5" y="1003"/>
                  </a:lnTo>
                  <a:lnTo>
                    <a:pt x="3" y="999"/>
                  </a:lnTo>
                  <a:lnTo>
                    <a:pt x="0" y="992"/>
                  </a:lnTo>
                  <a:lnTo>
                    <a:pt x="3" y="982"/>
                  </a:lnTo>
                  <a:lnTo>
                    <a:pt x="5" y="975"/>
                  </a:lnTo>
                  <a:lnTo>
                    <a:pt x="7" y="968"/>
                  </a:lnTo>
                  <a:lnTo>
                    <a:pt x="12" y="966"/>
                  </a:lnTo>
                  <a:lnTo>
                    <a:pt x="16" y="964"/>
                  </a:lnTo>
                  <a:lnTo>
                    <a:pt x="23" y="961"/>
                  </a:lnTo>
                  <a:lnTo>
                    <a:pt x="28" y="961"/>
                  </a:lnTo>
                  <a:lnTo>
                    <a:pt x="35" y="961"/>
                  </a:lnTo>
                  <a:lnTo>
                    <a:pt x="70" y="959"/>
                  </a:lnTo>
                  <a:lnTo>
                    <a:pt x="93" y="954"/>
                  </a:lnTo>
                  <a:lnTo>
                    <a:pt x="107" y="943"/>
                  </a:lnTo>
                  <a:lnTo>
                    <a:pt x="117" y="924"/>
                  </a:lnTo>
                  <a:lnTo>
                    <a:pt x="124" y="896"/>
                  </a:lnTo>
                  <a:lnTo>
                    <a:pt x="300" y="189"/>
                  </a:lnTo>
                  <a:lnTo>
                    <a:pt x="307" y="163"/>
                  </a:lnTo>
                  <a:lnTo>
                    <a:pt x="310" y="140"/>
                  </a:lnTo>
                  <a:lnTo>
                    <a:pt x="310" y="107"/>
                  </a:lnTo>
                  <a:lnTo>
                    <a:pt x="307" y="77"/>
                  </a:lnTo>
                  <a:lnTo>
                    <a:pt x="303" y="56"/>
                  </a:lnTo>
                  <a:lnTo>
                    <a:pt x="291" y="42"/>
                  </a:lnTo>
                  <a:lnTo>
                    <a:pt x="279" y="35"/>
                  </a:lnTo>
                  <a:lnTo>
                    <a:pt x="263" y="35"/>
                  </a:lnTo>
                  <a:lnTo>
                    <a:pt x="238" y="40"/>
                  </a:lnTo>
                  <a:lnTo>
                    <a:pt x="214" y="58"/>
                  </a:lnTo>
                  <a:lnTo>
                    <a:pt x="193" y="86"/>
                  </a:lnTo>
                  <a:lnTo>
                    <a:pt x="175" y="123"/>
                  </a:lnTo>
                  <a:lnTo>
                    <a:pt x="161" y="170"/>
                  </a:lnTo>
                  <a:lnTo>
                    <a:pt x="147" y="223"/>
                  </a:lnTo>
                  <a:lnTo>
                    <a:pt x="142" y="235"/>
                  </a:lnTo>
                  <a:lnTo>
                    <a:pt x="140" y="244"/>
                  </a:lnTo>
                  <a:lnTo>
                    <a:pt x="137" y="251"/>
                  </a:lnTo>
                  <a:lnTo>
                    <a:pt x="135" y="254"/>
                  </a:lnTo>
                  <a:lnTo>
                    <a:pt x="133" y="258"/>
                  </a:lnTo>
                  <a:lnTo>
                    <a:pt x="128" y="258"/>
                  </a:lnTo>
                  <a:lnTo>
                    <a:pt x="124" y="258"/>
                  </a:lnTo>
                  <a:lnTo>
                    <a:pt x="119" y="258"/>
                  </a:lnTo>
                  <a:lnTo>
                    <a:pt x="117" y="258"/>
                  </a:lnTo>
                  <a:lnTo>
                    <a:pt x="114" y="258"/>
                  </a:lnTo>
                  <a:lnTo>
                    <a:pt x="110" y="258"/>
                  </a:lnTo>
                  <a:lnTo>
                    <a:pt x="107" y="256"/>
                  </a:lnTo>
                  <a:lnTo>
                    <a:pt x="105" y="254"/>
                  </a:lnTo>
                  <a:lnTo>
                    <a:pt x="103" y="249"/>
                  </a:lnTo>
                  <a:lnTo>
                    <a:pt x="100" y="244"/>
                  </a:lnTo>
                  <a:lnTo>
                    <a:pt x="103" y="235"/>
                  </a:lnTo>
                  <a:lnTo>
                    <a:pt x="107" y="214"/>
                  </a:lnTo>
                  <a:lnTo>
                    <a:pt x="114" y="186"/>
                  </a:lnTo>
                  <a:lnTo>
                    <a:pt x="124" y="154"/>
                  </a:lnTo>
                  <a:lnTo>
                    <a:pt x="135" y="119"/>
                  </a:lnTo>
                  <a:lnTo>
                    <a:pt x="149" y="88"/>
                  </a:lnTo>
                  <a:lnTo>
                    <a:pt x="156" y="72"/>
                  </a:lnTo>
                  <a:lnTo>
                    <a:pt x="170" y="54"/>
                  </a:lnTo>
                  <a:lnTo>
                    <a:pt x="186" y="35"/>
                  </a:lnTo>
                  <a:lnTo>
                    <a:pt x="207" y="16"/>
                  </a:lnTo>
                  <a:lnTo>
                    <a:pt x="235" y="5"/>
                  </a:lnTo>
                  <a:lnTo>
                    <a:pt x="2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2" name="Freeform 28"/>
            <p:cNvSpPr>
              <a:spLocks/>
            </p:cNvSpPr>
            <p:nvPr/>
          </p:nvSpPr>
          <p:spPr bwMode="auto">
            <a:xfrm>
              <a:off x="3553" y="1807"/>
              <a:ext cx="796" cy="920"/>
            </a:xfrm>
            <a:custGeom>
              <a:avLst/>
              <a:gdLst/>
              <a:ahLst/>
              <a:cxnLst>
                <a:cxn ang="0">
                  <a:pos x="741" y="0"/>
                </a:cxn>
                <a:cxn ang="0">
                  <a:pos x="771" y="2"/>
                </a:cxn>
                <a:cxn ang="0">
                  <a:pos x="792" y="16"/>
                </a:cxn>
                <a:cxn ang="0">
                  <a:pos x="792" y="47"/>
                </a:cxn>
                <a:cxn ang="0">
                  <a:pos x="771" y="61"/>
                </a:cxn>
                <a:cxn ang="0">
                  <a:pos x="741" y="63"/>
                </a:cxn>
                <a:cxn ang="0">
                  <a:pos x="419" y="68"/>
                </a:cxn>
                <a:cxn ang="0">
                  <a:pos x="287" y="109"/>
                </a:cxn>
                <a:cxn ang="0">
                  <a:pos x="177" y="189"/>
                </a:cxn>
                <a:cxn ang="0">
                  <a:pos x="101" y="296"/>
                </a:cxn>
                <a:cxn ang="0">
                  <a:pos x="66" y="428"/>
                </a:cxn>
                <a:cxn ang="0">
                  <a:pos x="757" y="428"/>
                </a:cxn>
                <a:cxn ang="0">
                  <a:pos x="785" y="435"/>
                </a:cxn>
                <a:cxn ang="0">
                  <a:pos x="796" y="461"/>
                </a:cxn>
                <a:cxn ang="0">
                  <a:pos x="785" y="487"/>
                </a:cxn>
                <a:cxn ang="0">
                  <a:pos x="757" y="494"/>
                </a:cxn>
                <a:cxn ang="0">
                  <a:pos x="741" y="494"/>
                </a:cxn>
                <a:cxn ang="0">
                  <a:pos x="77" y="561"/>
                </a:cxn>
                <a:cxn ang="0">
                  <a:pos x="135" y="682"/>
                </a:cxn>
                <a:cxn ang="0">
                  <a:pos x="229" y="775"/>
                </a:cxn>
                <a:cxn ang="0">
                  <a:pos x="350" y="836"/>
                </a:cxn>
                <a:cxn ang="0">
                  <a:pos x="494" y="859"/>
                </a:cxn>
                <a:cxn ang="0">
                  <a:pos x="757" y="859"/>
                </a:cxn>
                <a:cxn ang="0">
                  <a:pos x="785" y="866"/>
                </a:cxn>
                <a:cxn ang="0">
                  <a:pos x="796" y="889"/>
                </a:cxn>
                <a:cxn ang="0">
                  <a:pos x="785" y="915"/>
                </a:cxn>
                <a:cxn ang="0">
                  <a:pos x="757" y="920"/>
                </a:cxn>
                <a:cxn ang="0">
                  <a:pos x="487" y="920"/>
                </a:cxn>
                <a:cxn ang="0">
                  <a:pos x="333" y="896"/>
                </a:cxn>
                <a:cxn ang="0">
                  <a:pos x="198" y="831"/>
                </a:cxn>
                <a:cxn ang="0">
                  <a:pos x="94" y="733"/>
                </a:cxn>
                <a:cxn ang="0">
                  <a:pos x="26" y="605"/>
                </a:cxn>
                <a:cxn ang="0">
                  <a:pos x="0" y="461"/>
                </a:cxn>
                <a:cxn ang="0">
                  <a:pos x="26" y="314"/>
                </a:cxn>
                <a:cxn ang="0">
                  <a:pos x="94" y="189"/>
                </a:cxn>
                <a:cxn ang="0">
                  <a:pos x="198" y="88"/>
                </a:cxn>
                <a:cxn ang="0">
                  <a:pos x="333" y="23"/>
                </a:cxn>
                <a:cxn ang="0">
                  <a:pos x="487" y="0"/>
                </a:cxn>
              </a:cxnLst>
              <a:rect l="0" t="0" r="r" b="b"/>
              <a:pathLst>
                <a:path w="796" h="920">
                  <a:moveTo>
                    <a:pt x="487" y="0"/>
                  </a:moveTo>
                  <a:lnTo>
                    <a:pt x="741" y="0"/>
                  </a:lnTo>
                  <a:lnTo>
                    <a:pt x="757" y="0"/>
                  </a:lnTo>
                  <a:lnTo>
                    <a:pt x="771" y="2"/>
                  </a:lnTo>
                  <a:lnTo>
                    <a:pt x="785" y="7"/>
                  </a:lnTo>
                  <a:lnTo>
                    <a:pt x="792" y="16"/>
                  </a:lnTo>
                  <a:lnTo>
                    <a:pt x="796" y="30"/>
                  </a:lnTo>
                  <a:lnTo>
                    <a:pt x="792" y="47"/>
                  </a:lnTo>
                  <a:lnTo>
                    <a:pt x="785" y="56"/>
                  </a:lnTo>
                  <a:lnTo>
                    <a:pt x="771" y="61"/>
                  </a:lnTo>
                  <a:lnTo>
                    <a:pt x="757" y="63"/>
                  </a:lnTo>
                  <a:lnTo>
                    <a:pt x="741" y="63"/>
                  </a:lnTo>
                  <a:lnTo>
                    <a:pt x="494" y="63"/>
                  </a:lnTo>
                  <a:lnTo>
                    <a:pt x="419" y="68"/>
                  </a:lnTo>
                  <a:lnTo>
                    <a:pt x="350" y="84"/>
                  </a:lnTo>
                  <a:lnTo>
                    <a:pt x="287" y="109"/>
                  </a:lnTo>
                  <a:lnTo>
                    <a:pt x="229" y="144"/>
                  </a:lnTo>
                  <a:lnTo>
                    <a:pt x="177" y="189"/>
                  </a:lnTo>
                  <a:lnTo>
                    <a:pt x="135" y="237"/>
                  </a:lnTo>
                  <a:lnTo>
                    <a:pt x="101" y="296"/>
                  </a:lnTo>
                  <a:lnTo>
                    <a:pt x="77" y="358"/>
                  </a:lnTo>
                  <a:lnTo>
                    <a:pt x="66" y="428"/>
                  </a:lnTo>
                  <a:lnTo>
                    <a:pt x="741" y="428"/>
                  </a:lnTo>
                  <a:lnTo>
                    <a:pt x="757" y="428"/>
                  </a:lnTo>
                  <a:lnTo>
                    <a:pt x="771" y="431"/>
                  </a:lnTo>
                  <a:lnTo>
                    <a:pt x="785" y="435"/>
                  </a:lnTo>
                  <a:lnTo>
                    <a:pt x="792" y="445"/>
                  </a:lnTo>
                  <a:lnTo>
                    <a:pt x="796" y="461"/>
                  </a:lnTo>
                  <a:lnTo>
                    <a:pt x="792" y="475"/>
                  </a:lnTo>
                  <a:lnTo>
                    <a:pt x="785" y="487"/>
                  </a:lnTo>
                  <a:lnTo>
                    <a:pt x="771" y="491"/>
                  </a:lnTo>
                  <a:lnTo>
                    <a:pt x="757" y="494"/>
                  </a:lnTo>
                  <a:lnTo>
                    <a:pt x="741" y="494"/>
                  </a:lnTo>
                  <a:lnTo>
                    <a:pt x="741" y="494"/>
                  </a:lnTo>
                  <a:lnTo>
                    <a:pt x="66" y="494"/>
                  </a:lnTo>
                  <a:lnTo>
                    <a:pt x="77" y="561"/>
                  </a:lnTo>
                  <a:lnTo>
                    <a:pt x="101" y="624"/>
                  </a:lnTo>
                  <a:lnTo>
                    <a:pt x="135" y="682"/>
                  </a:lnTo>
                  <a:lnTo>
                    <a:pt x="177" y="733"/>
                  </a:lnTo>
                  <a:lnTo>
                    <a:pt x="229" y="775"/>
                  </a:lnTo>
                  <a:lnTo>
                    <a:pt x="287" y="810"/>
                  </a:lnTo>
                  <a:lnTo>
                    <a:pt x="350" y="836"/>
                  </a:lnTo>
                  <a:lnTo>
                    <a:pt x="419" y="852"/>
                  </a:lnTo>
                  <a:lnTo>
                    <a:pt x="494" y="859"/>
                  </a:lnTo>
                  <a:lnTo>
                    <a:pt x="741" y="859"/>
                  </a:lnTo>
                  <a:lnTo>
                    <a:pt x="757" y="859"/>
                  </a:lnTo>
                  <a:lnTo>
                    <a:pt x="771" y="859"/>
                  </a:lnTo>
                  <a:lnTo>
                    <a:pt x="785" y="866"/>
                  </a:lnTo>
                  <a:lnTo>
                    <a:pt x="792" y="875"/>
                  </a:lnTo>
                  <a:lnTo>
                    <a:pt x="796" y="889"/>
                  </a:lnTo>
                  <a:lnTo>
                    <a:pt x="792" y="906"/>
                  </a:lnTo>
                  <a:lnTo>
                    <a:pt x="785" y="915"/>
                  </a:lnTo>
                  <a:lnTo>
                    <a:pt x="771" y="920"/>
                  </a:lnTo>
                  <a:lnTo>
                    <a:pt x="757" y="920"/>
                  </a:lnTo>
                  <a:lnTo>
                    <a:pt x="741" y="920"/>
                  </a:lnTo>
                  <a:lnTo>
                    <a:pt x="487" y="920"/>
                  </a:lnTo>
                  <a:lnTo>
                    <a:pt x="408" y="915"/>
                  </a:lnTo>
                  <a:lnTo>
                    <a:pt x="333" y="896"/>
                  </a:lnTo>
                  <a:lnTo>
                    <a:pt x="263" y="868"/>
                  </a:lnTo>
                  <a:lnTo>
                    <a:pt x="198" y="831"/>
                  </a:lnTo>
                  <a:lnTo>
                    <a:pt x="142" y="787"/>
                  </a:lnTo>
                  <a:lnTo>
                    <a:pt x="94" y="733"/>
                  </a:lnTo>
                  <a:lnTo>
                    <a:pt x="54" y="673"/>
                  </a:lnTo>
                  <a:lnTo>
                    <a:pt x="26" y="605"/>
                  </a:lnTo>
                  <a:lnTo>
                    <a:pt x="7" y="535"/>
                  </a:lnTo>
                  <a:lnTo>
                    <a:pt x="0" y="461"/>
                  </a:lnTo>
                  <a:lnTo>
                    <a:pt x="7" y="386"/>
                  </a:lnTo>
                  <a:lnTo>
                    <a:pt x="26" y="314"/>
                  </a:lnTo>
                  <a:lnTo>
                    <a:pt x="54" y="249"/>
                  </a:lnTo>
                  <a:lnTo>
                    <a:pt x="94" y="189"/>
                  </a:lnTo>
                  <a:lnTo>
                    <a:pt x="142" y="135"/>
                  </a:lnTo>
                  <a:lnTo>
                    <a:pt x="198" y="88"/>
                  </a:lnTo>
                  <a:lnTo>
                    <a:pt x="263" y="51"/>
                  </a:lnTo>
                  <a:lnTo>
                    <a:pt x="333" y="23"/>
                  </a:lnTo>
                  <a:lnTo>
                    <a:pt x="408" y="7"/>
                  </a:lnTo>
                  <a:lnTo>
                    <a:pt x="48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3" name="Freeform 29"/>
            <p:cNvSpPr>
              <a:spLocks/>
            </p:cNvSpPr>
            <p:nvPr/>
          </p:nvSpPr>
          <p:spPr bwMode="auto">
            <a:xfrm>
              <a:off x="4987" y="1544"/>
              <a:ext cx="994" cy="1157"/>
            </a:xfrm>
            <a:custGeom>
              <a:avLst/>
              <a:gdLst/>
              <a:ahLst/>
              <a:cxnLst>
                <a:cxn ang="0">
                  <a:pos x="875" y="21"/>
                </a:cxn>
                <a:cxn ang="0">
                  <a:pos x="931" y="109"/>
                </a:cxn>
                <a:cxn ang="0">
                  <a:pos x="929" y="209"/>
                </a:cxn>
                <a:cxn ang="0">
                  <a:pos x="894" y="256"/>
                </a:cxn>
                <a:cxn ang="0">
                  <a:pos x="808" y="298"/>
                </a:cxn>
                <a:cxn ang="0">
                  <a:pos x="780" y="300"/>
                </a:cxn>
                <a:cxn ang="0">
                  <a:pos x="773" y="293"/>
                </a:cxn>
                <a:cxn ang="0">
                  <a:pos x="777" y="256"/>
                </a:cxn>
                <a:cxn ang="0">
                  <a:pos x="780" y="205"/>
                </a:cxn>
                <a:cxn ang="0">
                  <a:pos x="759" y="147"/>
                </a:cxn>
                <a:cxn ang="0">
                  <a:pos x="701" y="102"/>
                </a:cxn>
                <a:cxn ang="0">
                  <a:pos x="624" y="105"/>
                </a:cxn>
                <a:cxn ang="0">
                  <a:pos x="584" y="133"/>
                </a:cxn>
                <a:cxn ang="0">
                  <a:pos x="477" y="314"/>
                </a:cxn>
                <a:cxn ang="0">
                  <a:pos x="393" y="561"/>
                </a:cxn>
                <a:cxn ang="0">
                  <a:pos x="347" y="745"/>
                </a:cxn>
                <a:cxn ang="0">
                  <a:pos x="275" y="908"/>
                </a:cxn>
                <a:cxn ang="0">
                  <a:pos x="270" y="968"/>
                </a:cxn>
                <a:cxn ang="0">
                  <a:pos x="396" y="975"/>
                </a:cxn>
                <a:cxn ang="0">
                  <a:pos x="512" y="1006"/>
                </a:cxn>
                <a:cxn ang="0">
                  <a:pos x="715" y="1054"/>
                </a:cxn>
                <a:cxn ang="0">
                  <a:pos x="796" y="1057"/>
                </a:cxn>
                <a:cxn ang="0">
                  <a:pos x="819" y="1027"/>
                </a:cxn>
                <a:cxn ang="0">
                  <a:pos x="840" y="975"/>
                </a:cxn>
                <a:cxn ang="0">
                  <a:pos x="868" y="940"/>
                </a:cxn>
                <a:cxn ang="0">
                  <a:pos x="952" y="896"/>
                </a:cxn>
                <a:cxn ang="0">
                  <a:pos x="984" y="892"/>
                </a:cxn>
                <a:cxn ang="0">
                  <a:pos x="991" y="896"/>
                </a:cxn>
                <a:cxn ang="0">
                  <a:pos x="984" y="931"/>
                </a:cxn>
                <a:cxn ang="0">
                  <a:pos x="919" y="1024"/>
                </a:cxn>
                <a:cxn ang="0">
                  <a:pos x="768" y="1129"/>
                </a:cxn>
                <a:cxn ang="0">
                  <a:pos x="559" y="1148"/>
                </a:cxn>
                <a:cxn ang="0">
                  <a:pos x="342" y="1094"/>
                </a:cxn>
                <a:cxn ang="0">
                  <a:pos x="207" y="1068"/>
                </a:cxn>
                <a:cxn ang="0">
                  <a:pos x="130" y="1096"/>
                </a:cxn>
                <a:cxn ang="0">
                  <a:pos x="95" y="1124"/>
                </a:cxn>
                <a:cxn ang="0">
                  <a:pos x="23" y="1155"/>
                </a:cxn>
                <a:cxn ang="0">
                  <a:pos x="5" y="1152"/>
                </a:cxn>
                <a:cxn ang="0">
                  <a:pos x="0" y="1145"/>
                </a:cxn>
                <a:cxn ang="0">
                  <a:pos x="30" y="1099"/>
                </a:cxn>
                <a:cxn ang="0">
                  <a:pos x="84" y="1036"/>
                </a:cxn>
                <a:cxn ang="0">
                  <a:pos x="126" y="973"/>
                </a:cxn>
                <a:cxn ang="0">
                  <a:pos x="170" y="878"/>
                </a:cxn>
                <a:cxn ang="0">
                  <a:pos x="210" y="757"/>
                </a:cxn>
                <a:cxn ang="0">
                  <a:pos x="249" y="605"/>
                </a:cxn>
                <a:cxn ang="0">
                  <a:pos x="317" y="407"/>
                </a:cxn>
                <a:cxn ang="0">
                  <a:pos x="414" y="219"/>
                </a:cxn>
                <a:cxn ang="0">
                  <a:pos x="568" y="77"/>
                </a:cxn>
                <a:cxn ang="0">
                  <a:pos x="710" y="14"/>
                </a:cxn>
                <a:cxn ang="0">
                  <a:pos x="803" y="0"/>
                </a:cxn>
              </a:cxnLst>
              <a:rect l="0" t="0" r="r" b="b"/>
              <a:pathLst>
                <a:path w="994" h="1157">
                  <a:moveTo>
                    <a:pt x="803" y="0"/>
                  </a:moveTo>
                  <a:lnTo>
                    <a:pt x="843" y="5"/>
                  </a:lnTo>
                  <a:lnTo>
                    <a:pt x="875" y="21"/>
                  </a:lnTo>
                  <a:lnTo>
                    <a:pt x="901" y="44"/>
                  </a:lnTo>
                  <a:lnTo>
                    <a:pt x="919" y="74"/>
                  </a:lnTo>
                  <a:lnTo>
                    <a:pt x="931" y="109"/>
                  </a:lnTo>
                  <a:lnTo>
                    <a:pt x="936" y="151"/>
                  </a:lnTo>
                  <a:lnTo>
                    <a:pt x="933" y="184"/>
                  </a:lnTo>
                  <a:lnTo>
                    <a:pt x="929" y="209"/>
                  </a:lnTo>
                  <a:lnTo>
                    <a:pt x="919" y="228"/>
                  </a:lnTo>
                  <a:lnTo>
                    <a:pt x="908" y="242"/>
                  </a:lnTo>
                  <a:lnTo>
                    <a:pt x="894" y="256"/>
                  </a:lnTo>
                  <a:lnTo>
                    <a:pt x="863" y="275"/>
                  </a:lnTo>
                  <a:lnTo>
                    <a:pt x="833" y="289"/>
                  </a:lnTo>
                  <a:lnTo>
                    <a:pt x="808" y="298"/>
                  </a:lnTo>
                  <a:lnTo>
                    <a:pt x="784" y="300"/>
                  </a:lnTo>
                  <a:lnTo>
                    <a:pt x="784" y="300"/>
                  </a:lnTo>
                  <a:lnTo>
                    <a:pt x="780" y="300"/>
                  </a:lnTo>
                  <a:lnTo>
                    <a:pt x="777" y="298"/>
                  </a:lnTo>
                  <a:lnTo>
                    <a:pt x="775" y="298"/>
                  </a:lnTo>
                  <a:lnTo>
                    <a:pt x="773" y="293"/>
                  </a:lnTo>
                  <a:lnTo>
                    <a:pt x="773" y="289"/>
                  </a:lnTo>
                  <a:lnTo>
                    <a:pt x="775" y="277"/>
                  </a:lnTo>
                  <a:lnTo>
                    <a:pt x="777" y="256"/>
                  </a:lnTo>
                  <a:lnTo>
                    <a:pt x="780" y="230"/>
                  </a:lnTo>
                  <a:lnTo>
                    <a:pt x="780" y="221"/>
                  </a:lnTo>
                  <a:lnTo>
                    <a:pt x="780" y="205"/>
                  </a:lnTo>
                  <a:lnTo>
                    <a:pt x="775" y="186"/>
                  </a:lnTo>
                  <a:lnTo>
                    <a:pt x="770" y="165"/>
                  </a:lnTo>
                  <a:lnTo>
                    <a:pt x="759" y="147"/>
                  </a:lnTo>
                  <a:lnTo>
                    <a:pt x="745" y="128"/>
                  </a:lnTo>
                  <a:lnTo>
                    <a:pt x="726" y="112"/>
                  </a:lnTo>
                  <a:lnTo>
                    <a:pt x="701" y="102"/>
                  </a:lnTo>
                  <a:lnTo>
                    <a:pt x="668" y="98"/>
                  </a:lnTo>
                  <a:lnTo>
                    <a:pt x="642" y="100"/>
                  </a:lnTo>
                  <a:lnTo>
                    <a:pt x="624" y="105"/>
                  </a:lnTo>
                  <a:lnTo>
                    <a:pt x="607" y="112"/>
                  </a:lnTo>
                  <a:lnTo>
                    <a:pt x="596" y="121"/>
                  </a:lnTo>
                  <a:lnTo>
                    <a:pt x="584" y="133"/>
                  </a:lnTo>
                  <a:lnTo>
                    <a:pt x="545" y="184"/>
                  </a:lnTo>
                  <a:lnTo>
                    <a:pt x="510" y="247"/>
                  </a:lnTo>
                  <a:lnTo>
                    <a:pt x="477" y="314"/>
                  </a:lnTo>
                  <a:lnTo>
                    <a:pt x="447" y="391"/>
                  </a:lnTo>
                  <a:lnTo>
                    <a:pt x="419" y="473"/>
                  </a:lnTo>
                  <a:lnTo>
                    <a:pt x="393" y="561"/>
                  </a:lnTo>
                  <a:lnTo>
                    <a:pt x="370" y="654"/>
                  </a:lnTo>
                  <a:lnTo>
                    <a:pt x="358" y="696"/>
                  </a:lnTo>
                  <a:lnTo>
                    <a:pt x="347" y="745"/>
                  </a:lnTo>
                  <a:lnTo>
                    <a:pt x="328" y="794"/>
                  </a:lnTo>
                  <a:lnTo>
                    <a:pt x="305" y="850"/>
                  </a:lnTo>
                  <a:lnTo>
                    <a:pt x="275" y="908"/>
                  </a:lnTo>
                  <a:lnTo>
                    <a:pt x="237" y="973"/>
                  </a:lnTo>
                  <a:lnTo>
                    <a:pt x="237" y="973"/>
                  </a:lnTo>
                  <a:lnTo>
                    <a:pt x="270" y="968"/>
                  </a:lnTo>
                  <a:lnTo>
                    <a:pt x="300" y="966"/>
                  </a:lnTo>
                  <a:lnTo>
                    <a:pt x="349" y="968"/>
                  </a:lnTo>
                  <a:lnTo>
                    <a:pt x="396" y="975"/>
                  </a:lnTo>
                  <a:lnTo>
                    <a:pt x="442" y="987"/>
                  </a:lnTo>
                  <a:lnTo>
                    <a:pt x="482" y="996"/>
                  </a:lnTo>
                  <a:lnTo>
                    <a:pt x="512" y="1006"/>
                  </a:lnTo>
                  <a:lnTo>
                    <a:pt x="587" y="1027"/>
                  </a:lnTo>
                  <a:lnTo>
                    <a:pt x="654" y="1043"/>
                  </a:lnTo>
                  <a:lnTo>
                    <a:pt x="715" y="1054"/>
                  </a:lnTo>
                  <a:lnTo>
                    <a:pt x="773" y="1059"/>
                  </a:lnTo>
                  <a:lnTo>
                    <a:pt x="787" y="1057"/>
                  </a:lnTo>
                  <a:lnTo>
                    <a:pt x="796" y="1057"/>
                  </a:lnTo>
                  <a:lnTo>
                    <a:pt x="803" y="1050"/>
                  </a:lnTo>
                  <a:lnTo>
                    <a:pt x="810" y="1038"/>
                  </a:lnTo>
                  <a:lnTo>
                    <a:pt x="819" y="1027"/>
                  </a:lnTo>
                  <a:lnTo>
                    <a:pt x="826" y="1013"/>
                  </a:lnTo>
                  <a:lnTo>
                    <a:pt x="836" y="992"/>
                  </a:lnTo>
                  <a:lnTo>
                    <a:pt x="840" y="975"/>
                  </a:lnTo>
                  <a:lnTo>
                    <a:pt x="847" y="964"/>
                  </a:lnTo>
                  <a:lnTo>
                    <a:pt x="854" y="952"/>
                  </a:lnTo>
                  <a:lnTo>
                    <a:pt x="868" y="940"/>
                  </a:lnTo>
                  <a:lnTo>
                    <a:pt x="889" y="926"/>
                  </a:lnTo>
                  <a:lnTo>
                    <a:pt x="919" y="908"/>
                  </a:lnTo>
                  <a:lnTo>
                    <a:pt x="952" y="896"/>
                  </a:lnTo>
                  <a:lnTo>
                    <a:pt x="982" y="892"/>
                  </a:lnTo>
                  <a:lnTo>
                    <a:pt x="984" y="892"/>
                  </a:lnTo>
                  <a:lnTo>
                    <a:pt x="984" y="892"/>
                  </a:lnTo>
                  <a:lnTo>
                    <a:pt x="987" y="892"/>
                  </a:lnTo>
                  <a:lnTo>
                    <a:pt x="989" y="894"/>
                  </a:lnTo>
                  <a:lnTo>
                    <a:pt x="991" y="896"/>
                  </a:lnTo>
                  <a:lnTo>
                    <a:pt x="994" y="901"/>
                  </a:lnTo>
                  <a:lnTo>
                    <a:pt x="991" y="910"/>
                  </a:lnTo>
                  <a:lnTo>
                    <a:pt x="984" y="931"/>
                  </a:lnTo>
                  <a:lnTo>
                    <a:pt x="971" y="957"/>
                  </a:lnTo>
                  <a:lnTo>
                    <a:pt x="952" y="989"/>
                  </a:lnTo>
                  <a:lnTo>
                    <a:pt x="919" y="1024"/>
                  </a:lnTo>
                  <a:lnTo>
                    <a:pt x="877" y="1064"/>
                  </a:lnTo>
                  <a:lnTo>
                    <a:pt x="826" y="1099"/>
                  </a:lnTo>
                  <a:lnTo>
                    <a:pt x="768" y="1129"/>
                  </a:lnTo>
                  <a:lnTo>
                    <a:pt x="705" y="1148"/>
                  </a:lnTo>
                  <a:lnTo>
                    <a:pt x="640" y="1157"/>
                  </a:lnTo>
                  <a:lnTo>
                    <a:pt x="559" y="1148"/>
                  </a:lnTo>
                  <a:lnTo>
                    <a:pt x="477" y="1131"/>
                  </a:lnTo>
                  <a:lnTo>
                    <a:pt x="398" y="1110"/>
                  </a:lnTo>
                  <a:lnTo>
                    <a:pt x="342" y="1094"/>
                  </a:lnTo>
                  <a:lnTo>
                    <a:pt x="296" y="1082"/>
                  </a:lnTo>
                  <a:lnTo>
                    <a:pt x="251" y="1073"/>
                  </a:lnTo>
                  <a:lnTo>
                    <a:pt x="207" y="1068"/>
                  </a:lnTo>
                  <a:lnTo>
                    <a:pt x="163" y="1066"/>
                  </a:lnTo>
                  <a:lnTo>
                    <a:pt x="144" y="1085"/>
                  </a:lnTo>
                  <a:lnTo>
                    <a:pt x="130" y="1096"/>
                  </a:lnTo>
                  <a:lnTo>
                    <a:pt x="121" y="1106"/>
                  </a:lnTo>
                  <a:lnTo>
                    <a:pt x="109" y="1115"/>
                  </a:lnTo>
                  <a:lnTo>
                    <a:pt x="95" y="1124"/>
                  </a:lnTo>
                  <a:lnTo>
                    <a:pt x="65" y="1138"/>
                  </a:lnTo>
                  <a:lnTo>
                    <a:pt x="42" y="1150"/>
                  </a:lnTo>
                  <a:lnTo>
                    <a:pt x="23" y="1155"/>
                  </a:lnTo>
                  <a:lnTo>
                    <a:pt x="12" y="1155"/>
                  </a:lnTo>
                  <a:lnTo>
                    <a:pt x="7" y="1155"/>
                  </a:lnTo>
                  <a:lnTo>
                    <a:pt x="5" y="1152"/>
                  </a:lnTo>
                  <a:lnTo>
                    <a:pt x="2" y="1150"/>
                  </a:lnTo>
                  <a:lnTo>
                    <a:pt x="0" y="1148"/>
                  </a:lnTo>
                  <a:lnTo>
                    <a:pt x="0" y="1145"/>
                  </a:lnTo>
                  <a:lnTo>
                    <a:pt x="2" y="1136"/>
                  </a:lnTo>
                  <a:lnTo>
                    <a:pt x="14" y="1120"/>
                  </a:lnTo>
                  <a:lnTo>
                    <a:pt x="30" y="1099"/>
                  </a:lnTo>
                  <a:lnTo>
                    <a:pt x="58" y="1071"/>
                  </a:lnTo>
                  <a:lnTo>
                    <a:pt x="70" y="1057"/>
                  </a:lnTo>
                  <a:lnTo>
                    <a:pt x="84" y="1036"/>
                  </a:lnTo>
                  <a:lnTo>
                    <a:pt x="100" y="1015"/>
                  </a:lnTo>
                  <a:lnTo>
                    <a:pt x="114" y="992"/>
                  </a:lnTo>
                  <a:lnTo>
                    <a:pt x="126" y="973"/>
                  </a:lnTo>
                  <a:lnTo>
                    <a:pt x="133" y="961"/>
                  </a:lnTo>
                  <a:lnTo>
                    <a:pt x="154" y="917"/>
                  </a:lnTo>
                  <a:lnTo>
                    <a:pt x="170" y="878"/>
                  </a:lnTo>
                  <a:lnTo>
                    <a:pt x="184" y="838"/>
                  </a:lnTo>
                  <a:lnTo>
                    <a:pt x="196" y="801"/>
                  </a:lnTo>
                  <a:lnTo>
                    <a:pt x="210" y="757"/>
                  </a:lnTo>
                  <a:lnTo>
                    <a:pt x="223" y="705"/>
                  </a:lnTo>
                  <a:lnTo>
                    <a:pt x="235" y="661"/>
                  </a:lnTo>
                  <a:lnTo>
                    <a:pt x="249" y="605"/>
                  </a:lnTo>
                  <a:lnTo>
                    <a:pt x="268" y="542"/>
                  </a:lnTo>
                  <a:lnTo>
                    <a:pt x="291" y="475"/>
                  </a:lnTo>
                  <a:lnTo>
                    <a:pt x="317" y="407"/>
                  </a:lnTo>
                  <a:lnTo>
                    <a:pt x="344" y="340"/>
                  </a:lnTo>
                  <a:lnTo>
                    <a:pt x="377" y="277"/>
                  </a:lnTo>
                  <a:lnTo>
                    <a:pt x="414" y="219"/>
                  </a:lnTo>
                  <a:lnTo>
                    <a:pt x="456" y="170"/>
                  </a:lnTo>
                  <a:lnTo>
                    <a:pt x="512" y="119"/>
                  </a:lnTo>
                  <a:lnTo>
                    <a:pt x="568" y="77"/>
                  </a:lnTo>
                  <a:lnTo>
                    <a:pt x="619" y="47"/>
                  </a:lnTo>
                  <a:lnTo>
                    <a:pt x="668" y="26"/>
                  </a:lnTo>
                  <a:lnTo>
                    <a:pt x="710" y="14"/>
                  </a:lnTo>
                  <a:lnTo>
                    <a:pt x="747" y="5"/>
                  </a:lnTo>
                  <a:lnTo>
                    <a:pt x="780" y="2"/>
                  </a:lnTo>
                  <a:lnTo>
                    <a:pt x="8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4" name="Freeform 30"/>
            <p:cNvSpPr>
              <a:spLocks/>
            </p:cNvSpPr>
            <p:nvPr/>
          </p:nvSpPr>
          <p:spPr bwMode="auto">
            <a:xfrm>
              <a:off x="6465" y="1714"/>
              <a:ext cx="884" cy="985"/>
            </a:xfrm>
            <a:custGeom>
              <a:avLst/>
              <a:gdLst/>
              <a:ahLst/>
              <a:cxnLst>
                <a:cxn ang="0">
                  <a:pos x="493" y="2"/>
                </a:cxn>
                <a:cxn ang="0">
                  <a:pos x="596" y="21"/>
                </a:cxn>
                <a:cxn ang="0">
                  <a:pos x="693" y="58"/>
                </a:cxn>
                <a:cxn ang="0">
                  <a:pos x="780" y="114"/>
                </a:cxn>
                <a:cxn ang="0">
                  <a:pos x="845" y="191"/>
                </a:cxn>
                <a:cxn ang="0">
                  <a:pos x="880" y="289"/>
                </a:cxn>
                <a:cxn ang="0">
                  <a:pos x="884" y="929"/>
                </a:cxn>
                <a:cxn ang="0">
                  <a:pos x="882" y="961"/>
                </a:cxn>
                <a:cxn ang="0">
                  <a:pos x="868" y="982"/>
                </a:cxn>
                <a:cxn ang="0">
                  <a:pos x="838" y="982"/>
                </a:cxn>
                <a:cxn ang="0">
                  <a:pos x="824" y="961"/>
                </a:cxn>
                <a:cxn ang="0">
                  <a:pos x="821" y="929"/>
                </a:cxn>
                <a:cxn ang="0">
                  <a:pos x="821" y="333"/>
                </a:cxn>
                <a:cxn ang="0">
                  <a:pos x="812" y="275"/>
                </a:cxn>
                <a:cxn ang="0">
                  <a:pos x="777" y="202"/>
                </a:cxn>
                <a:cxn ang="0">
                  <a:pos x="700" y="133"/>
                </a:cxn>
                <a:cxn ang="0">
                  <a:pos x="593" y="84"/>
                </a:cxn>
                <a:cxn ang="0">
                  <a:pos x="489" y="65"/>
                </a:cxn>
                <a:cxn ang="0">
                  <a:pos x="409" y="65"/>
                </a:cxn>
                <a:cxn ang="0">
                  <a:pos x="333" y="74"/>
                </a:cxn>
                <a:cxn ang="0">
                  <a:pos x="249" y="100"/>
                </a:cxn>
                <a:cxn ang="0">
                  <a:pos x="170" y="142"/>
                </a:cxn>
                <a:cxn ang="0">
                  <a:pos x="105" y="207"/>
                </a:cxn>
                <a:cxn ang="0">
                  <a:pos x="67" y="298"/>
                </a:cxn>
                <a:cxn ang="0">
                  <a:pos x="63" y="929"/>
                </a:cxn>
                <a:cxn ang="0">
                  <a:pos x="60" y="961"/>
                </a:cxn>
                <a:cxn ang="0">
                  <a:pos x="46" y="982"/>
                </a:cxn>
                <a:cxn ang="0">
                  <a:pos x="16" y="982"/>
                </a:cxn>
                <a:cxn ang="0">
                  <a:pos x="2" y="961"/>
                </a:cxn>
                <a:cxn ang="0">
                  <a:pos x="0" y="929"/>
                </a:cxn>
                <a:cxn ang="0">
                  <a:pos x="5" y="284"/>
                </a:cxn>
                <a:cxn ang="0">
                  <a:pos x="46" y="181"/>
                </a:cxn>
                <a:cxn ang="0">
                  <a:pos x="121" y="102"/>
                </a:cxn>
                <a:cxn ang="0">
                  <a:pos x="219" y="44"/>
                </a:cxn>
                <a:cxn ang="0">
                  <a:pos x="328" y="12"/>
                </a:cxn>
                <a:cxn ang="0">
                  <a:pos x="442" y="0"/>
                </a:cxn>
              </a:cxnLst>
              <a:rect l="0" t="0" r="r" b="b"/>
              <a:pathLst>
                <a:path w="884" h="985">
                  <a:moveTo>
                    <a:pt x="442" y="0"/>
                  </a:moveTo>
                  <a:lnTo>
                    <a:pt x="493" y="2"/>
                  </a:lnTo>
                  <a:lnTo>
                    <a:pt x="544" y="9"/>
                  </a:lnTo>
                  <a:lnTo>
                    <a:pt x="596" y="21"/>
                  </a:lnTo>
                  <a:lnTo>
                    <a:pt x="647" y="37"/>
                  </a:lnTo>
                  <a:lnTo>
                    <a:pt x="693" y="58"/>
                  </a:lnTo>
                  <a:lnTo>
                    <a:pt x="738" y="84"/>
                  </a:lnTo>
                  <a:lnTo>
                    <a:pt x="780" y="114"/>
                  </a:lnTo>
                  <a:lnTo>
                    <a:pt x="814" y="149"/>
                  </a:lnTo>
                  <a:lnTo>
                    <a:pt x="845" y="191"/>
                  </a:lnTo>
                  <a:lnTo>
                    <a:pt x="866" y="237"/>
                  </a:lnTo>
                  <a:lnTo>
                    <a:pt x="880" y="289"/>
                  </a:lnTo>
                  <a:lnTo>
                    <a:pt x="884" y="344"/>
                  </a:lnTo>
                  <a:lnTo>
                    <a:pt x="884" y="929"/>
                  </a:lnTo>
                  <a:lnTo>
                    <a:pt x="884" y="945"/>
                  </a:lnTo>
                  <a:lnTo>
                    <a:pt x="882" y="961"/>
                  </a:lnTo>
                  <a:lnTo>
                    <a:pt x="877" y="975"/>
                  </a:lnTo>
                  <a:lnTo>
                    <a:pt x="868" y="982"/>
                  </a:lnTo>
                  <a:lnTo>
                    <a:pt x="852" y="985"/>
                  </a:lnTo>
                  <a:lnTo>
                    <a:pt x="838" y="982"/>
                  </a:lnTo>
                  <a:lnTo>
                    <a:pt x="828" y="975"/>
                  </a:lnTo>
                  <a:lnTo>
                    <a:pt x="824" y="961"/>
                  </a:lnTo>
                  <a:lnTo>
                    <a:pt x="821" y="945"/>
                  </a:lnTo>
                  <a:lnTo>
                    <a:pt x="821" y="929"/>
                  </a:lnTo>
                  <a:lnTo>
                    <a:pt x="821" y="356"/>
                  </a:lnTo>
                  <a:lnTo>
                    <a:pt x="821" y="333"/>
                  </a:lnTo>
                  <a:lnTo>
                    <a:pt x="819" y="305"/>
                  </a:lnTo>
                  <a:lnTo>
                    <a:pt x="812" y="275"/>
                  </a:lnTo>
                  <a:lnTo>
                    <a:pt x="800" y="240"/>
                  </a:lnTo>
                  <a:lnTo>
                    <a:pt x="777" y="202"/>
                  </a:lnTo>
                  <a:lnTo>
                    <a:pt x="745" y="167"/>
                  </a:lnTo>
                  <a:lnTo>
                    <a:pt x="700" y="133"/>
                  </a:lnTo>
                  <a:lnTo>
                    <a:pt x="647" y="105"/>
                  </a:lnTo>
                  <a:lnTo>
                    <a:pt x="593" y="84"/>
                  </a:lnTo>
                  <a:lnTo>
                    <a:pt x="540" y="72"/>
                  </a:lnTo>
                  <a:lnTo>
                    <a:pt x="489" y="65"/>
                  </a:lnTo>
                  <a:lnTo>
                    <a:pt x="442" y="63"/>
                  </a:lnTo>
                  <a:lnTo>
                    <a:pt x="409" y="65"/>
                  </a:lnTo>
                  <a:lnTo>
                    <a:pt x="372" y="67"/>
                  </a:lnTo>
                  <a:lnTo>
                    <a:pt x="333" y="74"/>
                  </a:lnTo>
                  <a:lnTo>
                    <a:pt x="291" y="86"/>
                  </a:lnTo>
                  <a:lnTo>
                    <a:pt x="249" y="100"/>
                  </a:lnTo>
                  <a:lnTo>
                    <a:pt x="207" y="119"/>
                  </a:lnTo>
                  <a:lnTo>
                    <a:pt x="170" y="142"/>
                  </a:lnTo>
                  <a:lnTo>
                    <a:pt x="135" y="172"/>
                  </a:lnTo>
                  <a:lnTo>
                    <a:pt x="105" y="207"/>
                  </a:lnTo>
                  <a:lnTo>
                    <a:pt x="81" y="249"/>
                  </a:lnTo>
                  <a:lnTo>
                    <a:pt x="67" y="298"/>
                  </a:lnTo>
                  <a:lnTo>
                    <a:pt x="63" y="354"/>
                  </a:lnTo>
                  <a:lnTo>
                    <a:pt x="63" y="929"/>
                  </a:lnTo>
                  <a:lnTo>
                    <a:pt x="63" y="945"/>
                  </a:lnTo>
                  <a:lnTo>
                    <a:pt x="60" y="961"/>
                  </a:lnTo>
                  <a:lnTo>
                    <a:pt x="56" y="975"/>
                  </a:lnTo>
                  <a:lnTo>
                    <a:pt x="46" y="982"/>
                  </a:lnTo>
                  <a:lnTo>
                    <a:pt x="32" y="985"/>
                  </a:lnTo>
                  <a:lnTo>
                    <a:pt x="16" y="982"/>
                  </a:lnTo>
                  <a:lnTo>
                    <a:pt x="7" y="975"/>
                  </a:lnTo>
                  <a:lnTo>
                    <a:pt x="2" y="961"/>
                  </a:lnTo>
                  <a:lnTo>
                    <a:pt x="0" y="945"/>
                  </a:lnTo>
                  <a:lnTo>
                    <a:pt x="0" y="929"/>
                  </a:lnTo>
                  <a:lnTo>
                    <a:pt x="0" y="344"/>
                  </a:lnTo>
                  <a:lnTo>
                    <a:pt x="5" y="284"/>
                  </a:lnTo>
                  <a:lnTo>
                    <a:pt x="21" y="230"/>
                  </a:lnTo>
                  <a:lnTo>
                    <a:pt x="46" y="181"/>
                  </a:lnTo>
                  <a:lnTo>
                    <a:pt x="81" y="137"/>
                  </a:lnTo>
                  <a:lnTo>
                    <a:pt x="121" y="102"/>
                  </a:lnTo>
                  <a:lnTo>
                    <a:pt x="167" y="70"/>
                  </a:lnTo>
                  <a:lnTo>
                    <a:pt x="219" y="44"/>
                  </a:lnTo>
                  <a:lnTo>
                    <a:pt x="272" y="25"/>
                  </a:lnTo>
                  <a:lnTo>
                    <a:pt x="328" y="12"/>
                  </a:lnTo>
                  <a:lnTo>
                    <a:pt x="386" y="2"/>
                  </a:lnTo>
                  <a:lnTo>
                    <a:pt x="4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5" name="Freeform 31"/>
            <p:cNvSpPr>
              <a:spLocks noEditPoints="1"/>
            </p:cNvSpPr>
            <p:nvPr/>
          </p:nvSpPr>
          <p:spPr bwMode="auto">
            <a:xfrm>
              <a:off x="7864" y="1579"/>
              <a:ext cx="1135" cy="1120"/>
            </a:xfrm>
            <a:custGeom>
              <a:avLst/>
              <a:gdLst/>
              <a:ahLst/>
              <a:cxnLst>
                <a:cxn ang="0">
                  <a:pos x="593" y="49"/>
                </a:cxn>
                <a:cxn ang="0">
                  <a:pos x="537" y="86"/>
                </a:cxn>
                <a:cxn ang="0">
                  <a:pos x="607" y="526"/>
                </a:cxn>
                <a:cxn ang="0">
                  <a:pos x="819" y="475"/>
                </a:cxn>
                <a:cxn ang="0">
                  <a:pos x="923" y="358"/>
                </a:cxn>
                <a:cxn ang="0">
                  <a:pos x="961" y="205"/>
                </a:cxn>
                <a:cxn ang="0">
                  <a:pos x="903" y="88"/>
                </a:cxn>
                <a:cxn ang="0">
                  <a:pos x="775" y="51"/>
                </a:cxn>
                <a:cxn ang="0">
                  <a:pos x="304" y="0"/>
                </a:cxn>
                <a:cxn ang="0">
                  <a:pos x="961" y="39"/>
                </a:cxn>
                <a:cxn ang="0">
                  <a:pos x="1105" y="188"/>
                </a:cxn>
                <a:cxn ang="0">
                  <a:pos x="1056" y="382"/>
                </a:cxn>
                <a:cxn ang="0">
                  <a:pos x="868" y="512"/>
                </a:cxn>
                <a:cxn ang="0">
                  <a:pos x="758" y="545"/>
                </a:cxn>
                <a:cxn ang="0">
                  <a:pos x="826" y="580"/>
                </a:cxn>
                <a:cxn ang="0">
                  <a:pos x="905" y="691"/>
                </a:cxn>
                <a:cxn ang="0">
                  <a:pos x="898" y="852"/>
                </a:cxn>
                <a:cxn ang="0">
                  <a:pos x="889" y="1022"/>
                </a:cxn>
                <a:cxn ang="0">
                  <a:pos x="951" y="1087"/>
                </a:cxn>
                <a:cxn ang="0">
                  <a:pos x="1035" y="1047"/>
                </a:cxn>
                <a:cxn ang="0">
                  <a:pos x="1098" y="936"/>
                </a:cxn>
                <a:cxn ang="0">
                  <a:pos x="1110" y="919"/>
                </a:cxn>
                <a:cxn ang="0">
                  <a:pos x="1126" y="919"/>
                </a:cxn>
                <a:cxn ang="0">
                  <a:pos x="1135" y="938"/>
                </a:cxn>
                <a:cxn ang="0">
                  <a:pos x="1100" y="1024"/>
                </a:cxn>
                <a:cxn ang="0">
                  <a:pos x="986" y="1115"/>
                </a:cxn>
                <a:cxn ang="0">
                  <a:pos x="896" y="1117"/>
                </a:cxn>
                <a:cxn ang="0">
                  <a:pos x="791" y="1075"/>
                </a:cxn>
                <a:cxn ang="0">
                  <a:pos x="733" y="947"/>
                </a:cxn>
                <a:cxn ang="0">
                  <a:pos x="758" y="812"/>
                </a:cxn>
                <a:cxn ang="0">
                  <a:pos x="782" y="703"/>
                </a:cxn>
                <a:cxn ang="0">
                  <a:pos x="756" y="621"/>
                </a:cxn>
                <a:cxn ang="0">
                  <a:pos x="651" y="563"/>
                </a:cxn>
                <a:cxn ang="0">
                  <a:pos x="311" y="989"/>
                </a:cxn>
                <a:cxn ang="0">
                  <a:pos x="328" y="1029"/>
                </a:cxn>
                <a:cxn ang="0">
                  <a:pos x="430" y="1036"/>
                </a:cxn>
                <a:cxn ang="0">
                  <a:pos x="456" y="1064"/>
                </a:cxn>
                <a:cxn ang="0">
                  <a:pos x="442" y="1082"/>
                </a:cxn>
                <a:cxn ang="0">
                  <a:pos x="423" y="1087"/>
                </a:cxn>
                <a:cxn ang="0">
                  <a:pos x="256" y="1082"/>
                </a:cxn>
                <a:cxn ang="0">
                  <a:pos x="97" y="1085"/>
                </a:cxn>
                <a:cxn ang="0">
                  <a:pos x="16" y="1085"/>
                </a:cxn>
                <a:cxn ang="0">
                  <a:pos x="0" y="1075"/>
                </a:cxn>
                <a:cxn ang="0">
                  <a:pos x="23" y="1036"/>
                </a:cxn>
                <a:cxn ang="0">
                  <a:pos x="146" y="1026"/>
                </a:cxn>
                <a:cxn ang="0">
                  <a:pos x="186" y="961"/>
                </a:cxn>
                <a:cxn ang="0">
                  <a:pos x="405" y="86"/>
                </a:cxn>
                <a:cxn ang="0">
                  <a:pos x="395" y="58"/>
                </a:cxn>
                <a:cxn ang="0">
                  <a:pos x="314" y="49"/>
                </a:cxn>
                <a:cxn ang="0">
                  <a:pos x="263" y="42"/>
                </a:cxn>
                <a:cxn ang="0">
                  <a:pos x="283" y="0"/>
                </a:cxn>
              </a:cxnLst>
              <a:rect l="0" t="0" r="r" b="b"/>
              <a:pathLst>
                <a:path w="1135" h="1120">
                  <a:moveTo>
                    <a:pt x="672" y="49"/>
                  </a:moveTo>
                  <a:lnTo>
                    <a:pt x="647" y="49"/>
                  </a:lnTo>
                  <a:lnTo>
                    <a:pt x="616" y="49"/>
                  </a:lnTo>
                  <a:lnTo>
                    <a:pt x="593" y="49"/>
                  </a:lnTo>
                  <a:lnTo>
                    <a:pt x="577" y="51"/>
                  </a:lnTo>
                  <a:lnTo>
                    <a:pt x="558" y="56"/>
                  </a:lnTo>
                  <a:lnTo>
                    <a:pt x="546" y="67"/>
                  </a:lnTo>
                  <a:lnTo>
                    <a:pt x="537" y="86"/>
                  </a:lnTo>
                  <a:lnTo>
                    <a:pt x="530" y="112"/>
                  </a:lnTo>
                  <a:lnTo>
                    <a:pt x="530" y="112"/>
                  </a:lnTo>
                  <a:lnTo>
                    <a:pt x="425" y="526"/>
                  </a:lnTo>
                  <a:lnTo>
                    <a:pt x="607" y="526"/>
                  </a:lnTo>
                  <a:lnTo>
                    <a:pt x="672" y="521"/>
                  </a:lnTo>
                  <a:lnTo>
                    <a:pt x="730" y="510"/>
                  </a:lnTo>
                  <a:lnTo>
                    <a:pt x="779" y="493"/>
                  </a:lnTo>
                  <a:lnTo>
                    <a:pt x="819" y="475"/>
                  </a:lnTo>
                  <a:lnTo>
                    <a:pt x="849" y="454"/>
                  </a:lnTo>
                  <a:lnTo>
                    <a:pt x="875" y="433"/>
                  </a:lnTo>
                  <a:lnTo>
                    <a:pt x="903" y="398"/>
                  </a:lnTo>
                  <a:lnTo>
                    <a:pt x="923" y="358"/>
                  </a:lnTo>
                  <a:lnTo>
                    <a:pt x="942" y="316"/>
                  </a:lnTo>
                  <a:lnTo>
                    <a:pt x="951" y="275"/>
                  </a:lnTo>
                  <a:lnTo>
                    <a:pt x="958" y="237"/>
                  </a:lnTo>
                  <a:lnTo>
                    <a:pt x="961" y="205"/>
                  </a:lnTo>
                  <a:lnTo>
                    <a:pt x="956" y="167"/>
                  </a:lnTo>
                  <a:lnTo>
                    <a:pt x="944" y="135"/>
                  </a:lnTo>
                  <a:lnTo>
                    <a:pt x="928" y="109"/>
                  </a:lnTo>
                  <a:lnTo>
                    <a:pt x="903" y="88"/>
                  </a:lnTo>
                  <a:lnTo>
                    <a:pt x="875" y="74"/>
                  </a:lnTo>
                  <a:lnTo>
                    <a:pt x="842" y="63"/>
                  </a:lnTo>
                  <a:lnTo>
                    <a:pt x="809" y="56"/>
                  </a:lnTo>
                  <a:lnTo>
                    <a:pt x="775" y="51"/>
                  </a:lnTo>
                  <a:lnTo>
                    <a:pt x="740" y="49"/>
                  </a:lnTo>
                  <a:lnTo>
                    <a:pt x="705" y="49"/>
                  </a:lnTo>
                  <a:lnTo>
                    <a:pt x="672" y="49"/>
                  </a:lnTo>
                  <a:close/>
                  <a:moveTo>
                    <a:pt x="304" y="0"/>
                  </a:moveTo>
                  <a:lnTo>
                    <a:pt x="758" y="0"/>
                  </a:lnTo>
                  <a:lnTo>
                    <a:pt x="833" y="5"/>
                  </a:lnTo>
                  <a:lnTo>
                    <a:pt x="900" y="19"/>
                  </a:lnTo>
                  <a:lnTo>
                    <a:pt x="961" y="39"/>
                  </a:lnTo>
                  <a:lnTo>
                    <a:pt x="1012" y="67"/>
                  </a:lnTo>
                  <a:lnTo>
                    <a:pt x="1054" y="102"/>
                  </a:lnTo>
                  <a:lnTo>
                    <a:pt x="1086" y="142"/>
                  </a:lnTo>
                  <a:lnTo>
                    <a:pt x="1105" y="188"/>
                  </a:lnTo>
                  <a:lnTo>
                    <a:pt x="1112" y="237"/>
                  </a:lnTo>
                  <a:lnTo>
                    <a:pt x="1105" y="289"/>
                  </a:lnTo>
                  <a:lnTo>
                    <a:pt x="1086" y="337"/>
                  </a:lnTo>
                  <a:lnTo>
                    <a:pt x="1056" y="382"/>
                  </a:lnTo>
                  <a:lnTo>
                    <a:pt x="1017" y="421"/>
                  </a:lnTo>
                  <a:lnTo>
                    <a:pt x="972" y="456"/>
                  </a:lnTo>
                  <a:lnTo>
                    <a:pt x="923" y="486"/>
                  </a:lnTo>
                  <a:lnTo>
                    <a:pt x="868" y="512"/>
                  </a:lnTo>
                  <a:lnTo>
                    <a:pt x="814" y="531"/>
                  </a:lnTo>
                  <a:lnTo>
                    <a:pt x="758" y="545"/>
                  </a:lnTo>
                  <a:lnTo>
                    <a:pt x="758" y="545"/>
                  </a:lnTo>
                  <a:lnTo>
                    <a:pt x="758" y="545"/>
                  </a:lnTo>
                  <a:lnTo>
                    <a:pt x="758" y="545"/>
                  </a:lnTo>
                  <a:lnTo>
                    <a:pt x="779" y="554"/>
                  </a:lnTo>
                  <a:lnTo>
                    <a:pt x="800" y="563"/>
                  </a:lnTo>
                  <a:lnTo>
                    <a:pt x="826" y="580"/>
                  </a:lnTo>
                  <a:lnTo>
                    <a:pt x="851" y="598"/>
                  </a:lnTo>
                  <a:lnTo>
                    <a:pt x="872" y="624"/>
                  </a:lnTo>
                  <a:lnTo>
                    <a:pt x="891" y="654"/>
                  </a:lnTo>
                  <a:lnTo>
                    <a:pt x="905" y="691"/>
                  </a:lnTo>
                  <a:lnTo>
                    <a:pt x="910" y="733"/>
                  </a:lnTo>
                  <a:lnTo>
                    <a:pt x="907" y="770"/>
                  </a:lnTo>
                  <a:lnTo>
                    <a:pt x="903" y="808"/>
                  </a:lnTo>
                  <a:lnTo>
                    <a:pt x="898" y="852"/>
                  </a:lnTo>
                  <a:lnTo>
                    <a:pt x="893" y="898"/>
                  </a:lnTo>
                  <a:lnTo>
                    <a:pt x="889" y="947"/>
                  </a:lnTo>
                  <a:lnTo>
                    <a:pt x="886" y="989"/>
                  </a:lnTo>
                  <a:lnTo>
                    <a:pt x="889" y="1022"/>
                  </a:lnTo>
                  <a:lnTo>
                    <a:pt x="893" y="1050"/>
                  </a:lnTo>
                  <a:lnTo>
                    <a:pt x="905" y="1068"/>
                  </a:lnTo>
                  <a:lnTo>
                    <a:pt x="923" y="1082"/>
                  </a:lnTo>
                  <a:lnTo>
                    <a:pt x="951" y="1087"/>
                  </a:lnTo>
                  <a:lnTo>
                    <a:pt x="970" y="1085"/>
                  </a:lnTo>
                  <a:lnTo>
                    <a:pt x="989" y="1078"/>
                  </a:lnTo>
                  <a:lnTo>
                    <a:pt x="1012" y="1066"/>
                  </a:lnTo>
                  <a:lnTo>
                    <a:pt x="1035" y="1047"/>
                  </a:lnTo>
                  <a:lnTo>
                    <a:pt x="1056" y="1022"/>
                  </a:lnTo>
                  <a:lnTo>
                    <a:pt x="1077" y="987"/>
                  </a:lnTo>
                  <a:lnTo>
                    <a:pt x="1096" y="940"/>
                  </a:lnTo>
                  <a:lnTo>
                    <a:pt x="1098" y="936"/>
                  </a:lnTo>
                  <a:lnTo>
                    <a:pt x="1100" y="931"/>
                  </a:lnTo>
                  <a:lnTo>
                    <a:pt x="1103" y="926"/>
                  </a:lnTo>
                  <a:lnTo>
                    <a:pt x="1105" y="922"/>
                  </a:lnTo>
                  <a:lnTo>
                    <a:pt x="1110" y="919"/>
                  </a:lnTo>
                  <a:lnTo>
                    <a:pt x="1117" y="919"/>
                  </a:lnTo>
                  <a:lnTo>
                    <a:pt x="1119" y="919"/>
                  </a:lnTo>
                  <a:lnTo>
                    <a:pt x="1121" y="919"/>
                  </a:lnTo>
                  <a:lnTo>
                    <a:pt x="1126" y="919"/>
                  </a:lnTo>
                  <a:lnTo>
                    <a:pt x="1128" y="922"/>
                  </a:lnTo>
                  <a:lnTo>
                    <a:pt x="1133" y="926"/>
                  </a:lnTo>
                  <a:lnTo>
                    <a:pt x="1135" y="931"/>
                  </a:lnTo>
                  <a:lnTo>
                    <a:pt x="1135" y="938"/>
                  </a:lnTo>
                  <a:lnTo>
                    <a:pt x="1135" y="950"/>
                  </a:lnTo>
                  <a:lnTo>
                    <a:pt x="1128" y="971"/>
                  </a:lnTo>
                  <a:lnTo>
                    <a:pt x="1117" y="996"/>
                  </a:lnTo>
                  <a:lnTo>
                    <a:pt x="1100" y="1024"/>
                  </a:lnTo>
                  <a:lnTo>
                    <a:pt x="1079" y="1052"/>
                  </a:lnTo>
                  <a:lnTo>
                    <a:pt x="1054" y="1078"/>
                  </a:lnTo>
                  <a:lnTo>
                    <a:pt x="1024" y="1101"/>
                  </a:lnTo>
                  <a:lnTo>
                    <a:pt x="986" y="1115"/>
                  </a:lnTo>
                  <a:lnTo>
                    <a:pt x="944" y="1120"/>
                  </a:lnTo>
                  <a:lnTo>
                    <a:pt x="935" y="1120"/>
                  </a:lnTo>
                  <a:lnTo>
                    <a:pt x="919" y="1120"/>
                  </a:lnTo>
                  <a:lnTo>
                    <a:pt x="896" y="1117"/>
                  </a:lnTo>
                  <a:lnTo>
                    <a:pt x="872" y="1113"/>
                  </a:lnTo>
                  <a:lnTo>
                    <a:pt x="844" y="1106"/>
                  </a:lnTo>
                  <a:lnTo>
                    <a:pt x="819" y="1092"/>
                  </a:lnTo>
                  <a:lnTo>
                    <a:pt x="791" y="1075"/>
                  </a:lnTo>
                  <a:lnTo>
                    <a:pt x="770" y="1054"/>
                  </a:lnTo>
                  <a:lnTo>
                    <a:pt x="751" y="1026"/>
                  </a:lnTo>
                  <a:lnTo>
                    <a:pt x="737" y="992"/>
                  </a:lnTo>
                  <a:lnTo>
                    <a:pt x="733" y="947"/>
                  </a:lnTo>
                  <a:lnTo>
                    <a:pt x="735" y="922"/>
                  </a:lnTo>
                  <a:lnTo>
                    <a:pt x="742" y="887"/>
                  </a:lnTo>
                  <a:lnTo>
                    <a:pt x="749" y="850"/>
                  </a:lnTo>
                  <a:lnTo>
                    <a:pt x="758" y="812"/>
                  </a:lnTo>
                  <a:lnTo>
                    <a:pt x="768" y="784"/>
                  </a:lnTo>
                  <a:lnTo>
                    <a:pt x="775" y="754"/>
                  </a:lnTo>
                  <a:lnTo>
                    <a:pt x="779" y="726"/>
                  </a:lnTo>
                  <a:lnTo>
                    <a:pt x="782" y="703"/>
                  </a:lnTo>
                  <a:lnTo>
                    <a:pt x="779" y="684"/>
                  </a:lnTo>
                  <a:lnTo>
                    <a:pt x="777" y="663"/>
                  </a:lnTo>
                  <a:lnTo>
                    <a:pt x="768" y="642"/>
                  </a:lnTo>
                  <a:lnTo>
                    <a:pt x="756" y="621"/>
                  </a:lnTo>
                  <a:lnTo>
                    <a:pt x="740" y="603"/>
                  </a:lnTo>
                  <a:lnTo>
                    <a:pt x="716" y="584"/>
                  </a:lnTo>
                  <a:lnTo>
                    <a:pt x="686" y="573"/>
                  </a:lnTo>
                  <a:lnTo>
                    <a:pt x="651" y="563"/>
                  </a:lnTo>
                  <a:lnTo>
                    <a:pt x="607" y="561"/>
                  </a:lnTo>
                  <a:lnTo>
                    <a:pt x="418" y="561"/>
                  </a:lnTo>
                  <a:lnTo>
                    <a:pt x="314" y="980"/>
                  </a:lnTo>
                  <a:lnTo>
                    <a:pt x="311" y="989"/>
                  </a:lnTo>
                  <a:lnTo>
                    <a:pt x="309" y="999"/>
                  </a:lnTo>
                  <a:lnTo>
                    <a:pt x="309" y="1008"/>
                  </a:lnTo>
                  <a:lnTo>
                    <a:pt x="314" y="1022"/>
                  </a:lnTo>
                  <a:lnTo>
                    <a:pt x="328" y="1029"/>
                  </a:lnTo>
                  <a:lnTo>
                    <a:pt x="349" y="1033"/>
                  </a:lnTo>
                  <a:lnTo>
                    <a:pt x="377" y="1036"/>
                  </a:lnTo>
                  <a:lnTo>
                    <a:pt x="411" y="1036"/>
                  </a:lnTo>
                  <a:lnTo>
                    <a:pt x="430" y="1036"/>
                  </a:lnTo>
                  <a:lnTo>
                    <a:pt x="444" y="1038"/>
                  </a:lnTo>
                  <a:lnTo>
                    <a:pt x="453" y="1043"/>
                  </a:lnTo>
                  <a:lnTo>
                    <a:pt x="456" y="1054"/>
                  </a:lnTo>
                  <a:lnTo>
                    <a:pt x="456" y="1064"/>
                  </a:lnTo>
                  <a:lnTo>
                    <a:pt x="453" y="1071"/>
                  </a:lnTo>
                  <a:lnTo>
                    <a:pt x="451" y="1075"/>
                  </a:lnTo>
                  <a:lnTo>
                    <a:pt x="446" y="1080"/>
                  </a:lnTo>
                  <a:lnTo>
                    <a:pt x="442" y="1082"/>
                  </a:lnTo>
                  <a:lnTo>
                    <a:pt x="437" y="1085"/>
                  </a:lnTo>
                  <a:lnTo>
                    <a:pt x="432" y="1085"/>
                  </a:lnTo>
                  <a:lnTo>
                    <a:pt x="428" y="1085"/>
                  </a:lnTo>
                  <a:lnTo>
                    <a:pt x="423" y="1087"/>
                  </a:lnTo>
                  <a:lnTo>
                    <a:pt x="391" y="1085"/>
                  </a:lnTo>
                  <a:lnTo>
                    <a:pt x="346" y="1085"/>
                  </a:lnTo>
                  <a:lnTo>
                    <a:pt x="300" y="1082"/>
                  </a:lnTo>
                  <a:lnTo>
                    <a:pt x="256" y="1082"/>
                  </a:lnTo>
                  <a:lnTo>
                    <a:pt x="221" y="1080"/>
                  </a:lnTo>
                  <a:lnTo>
                    <a:pt x="188" y="1082"/>
                  </a:lnTo>
                  <a:lnTo>
                    <a:pt x="144" y="1082"/>
                  </a:lnTo>
                  <a:lnTo>
                    <a:pt x="97" y="1085"/>
                  </a:lnTo>
                  <a:lnTo>
                    <a:pt x="55" y="1085"/>
                  </a:lnTo>
                  <a:lnTo>
                    <a:pt x="21" y="1087"/>
                  </a:lnTo>
                  <a:lnTo>
                    <a:pt x="18" y="1085"/>
                  </a:lnTo>
                  <a:lnTo>
                    <a:pt x="16" y="1085"/>
                  </a:lnTo>
                  <a:lnTo>
                    <a:pt x="11" y="1085"/>
                  </a:lnTo>
                  <a:lnTo>
                    <a:pt x="7" y="1082"/>
                  </a:lnTo>
                  <a:lnTo>
                    <a:pt x="2" y="1080"/>
                  </a:lnTo>
                  <a:lnTo>
                    <a:pt x="0" y="1075"/>
                  </a:lnTo>
                  <a:lnTo>
                    <a:pt x="0" y="1068"/>
                  </a:lnTo>
                  <a:lnTo>
                    <a:pt x="2" y="1050"/>
                  </a:lnTo>
                  <a:lnTo>
                    <a:pt x="9" y="1040"/>
                  </a:lnTo>
                  <a:lnTo>
                    <a:pt x="23" y="1036"/>
                  </a:lnTo>
                  <a:lnTo>
                    <a:pt x="41" y="1036"/>
                  </a:lnTo>
                  <a:lnTo>
                    <a:pt x="88" y="1036"/>
                  </a:lnTo>
                  <a:lnTo>
                    <a:pt x="123" y="1031"/>
                  </a:lnTo>
                  <a:lnTo>
                    <a:pt x="146" y="1026"/>
                  </a:lnTo>
                  <a:lnTo>
                    <a:pt x="162" y="1017"/>
                  </a:lnTo>
                  <a:lnTo>
                    <a:pt x="174" y="1003"/>
                  </a:lnTo>
                  <a:lnTo>
                    <a:pt x="181" y="985"/>
                  </a:lnTo>
                  <a:lnTo>
                    <a:pt x="186" y="961"/>
                  </a:lnTo>
                  <a:lnTo>
                    <a:pt x="402" y="107"/>
                  </a:lnTo>
                  <a:lnTo>
                    <a:pt x="402" y="98"/>
                  </a:lnTo>
                  <a:lnTo>
                    <a:pt x="405" y="91"/>
                  </a:lnTo>
                  <a:lnTo>
                    <a:pt x="405" y="86"/>
                  </a:lnTo>
                  <a:lnTo>
                    <a:pt x="407" y="81"/>
                  </a:lnTo>
                  <a:lnTo>
                    <a:pt x="407" y="79"/>
                  </a:lnTo>
                  <a:lnTo>
                    <a:pt x="405" y="65"/>
                  </a:lnTo>
                  <a:lnTo>
                    <a:pt x="395" y="58"/>
                  </a:lnTo>
                  <a:lnTo>
                    <a:pt x="381" y="56"/>
                  </a:lnTo>
                  <a:lnTo>
                    <a:pt x="363" y="53"/>
                  </a:lnTo>
                  <a:lnTo>
                    <a:pt x="337" y="49"/>
                  </a:lnTo>
                  <a:lnTo>
                    <a:pt x="314" y="49"/>
                  </a:lnTo>
                  <a:lnTo>
                    <a:pt x="304" y="49"/>
                  </a:lnTo>
                  <a:lnTo>
                    <a:pt x="283" y="49"/>
                  </a:lnTo>
                  <a:lnTo>
                    <a:pt x="270" y="46"/>
                  </a:lnTo>
                  <a:lnTo>
                    <a:pt x="263" y="42"/>
                  </a:lnTo>
                  <a:lnTo>
                    <a:pt x="258" y="30"/>
                  </a:lnTo>
                  <a:lnTo>
                    <a:pt x="263" y="14"/>
                  </a:lnTo>
                  <a:lnTo>
                    <a:pt x="270" y="5"/>
                  </a:lnTo>
                  <a:lnTo>
                    <a:pt x="283" y="0"/>
                  </a:lnTo>
                  <a:lnTo>
                    <a:pt x="3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6" name="Freeform 32"/>
            <p:cNvSpPr>
              <a:spLocks noEditPoints="1"/>
            </p:cNvSpPr>
            <p:nvPr/>
          </p:nvSpPr>
          <p:spPr bwMode="auto">
            <a:xfrm>
              <a:off x="9099" y="1111"/>
              <a:ext cx="522" cy="1015"/>
            </a:xfrm>
            <a:custGeom>
              <a:avLst/>
              <a:gdLst/>
              <a:ahLst/>
              <a:cxnLst>
                <a:cxn ang="0">
                  <a:pos x="368" y="130"/>
                </a:cxn>
                <a:cxn ang="0">
                  <a:pos x="410" y="137"/>
                </a:cxn>
                <a:cxn ang="0">
                  <a:pos x="475" y="130"/>
                </a:cxn>
                <a:cxn ang="0">
                  <a:pos x="452" y="126"/>
                </a:cxn>
                <a:cxn ang="0">
                  <a:pos x="328" y="0"/>
                </a:cxn>
                <a:cxn ang="0">
                  <a:pos x="345" y="12"/>
                </a:cxn>
                <a:cxn ang="0">
                  <a:pos x="342" y="26"/>
                </a:cxn>
                <a:cxn ang="0">
                  <a:pos x="338" y="63"/>
                </a:cxn>
                <a:cxn ang="0">
                  <a:pos x="345" y="102"/>
                </a:cxn>
                <a:cxn ang="0">
                  <a:pos x="422" y="93"/>
                </a:cxn>
                <a:cxn ang="0">
                  <a:pos x="487" y="98"/>
                </a:cxn>
                <a:cxn ang="0">
                  <a:pos x="522" y="128"/>
                </a:cxn>
                <a:cxn ang="0">
                  <a:pos x="487" y="161"/>
                </a:cxn>
                <a:cxn ang="0">
                  <a:pos x="426" y="168"/>
                </a:cxn>
                <a:cxn ang="0">
                  <a:pos x="373" y="165"/>
                </a:cxn>
                <a:cxn ang="0">
                  <a:pos x="333" y="144"/>
                </a:cxn>
                <a:cxn ang="0">
                  <a:pos x="287" y="175"/>
                </a:cxn>
                <a:cxn ang="0">
                  <a:pos x="159" y="312"/>
                </a:cxn>
                <a:cxn ang="0">
                  <a:pos x="82" y="493"/>
                </a:cxn>
                <a:cxn ang="0">
                  <a:pos x="91" y="640"/>
                </a:cxn>
                <a:cxn ang="0">
                  <a:pos x="156" y="705"/>
                </a:cxn>
                <a:cxn ang="0">
                  <a:pos x="261" y="743"/>
                </a:cxn>
                <a:cxn ang="0">
                  <a:pos x="326" y="764"/>
                </a:cxn>
                <a:cxn ang="0">
                  <a:pos x="384" y="789"/>
                </a:cxn>
                <a:cxn ang="0">
                  <a:pos x="429" y="875"/>
                </a:cxn>
                <a:cxn ang="0">
                  <a:pos x="394" y="968"/>
                </a:cxn>
                <a:cxn ang="0">
                  <a:pos x="301" y="1015"/>
                </a:cxn>
                <a:cxn ang="0">
                  <a:pos x="217" y="994"/>
                </a:cxn>
                <a:cxn ang="0">
                  <a:pos x="177" y="961"/>
                </a:cxn>
                <a:cxn ang="0">
                  <a:pos x="182" y="952"/>
                </a:cxn>
                <a:cxn ang="0">
                  <a:pos x="194" y="945"/>
                </a:cxn>
                <a:cxn ang="0">
                  <a:pos x="203" y="950"/>
                </a:cxn>
                <a:cxn ang="0">
                  <a:pos x="277" y="980"/>
                </a:cxn>
                <a:cxn ang="0">
                  <a:pos x="335" y="968"/>
                </a:cxn>
                <a:cxn ang="0">
                  <a:pos x="356" y="917"/>
                </a:cxn>
                <a:cxn ang="0">
                  <a:pos x="322" y="859"/>
                </a:cxn>
                <a:cxn ang="0">
                  <a:pos x="219" y="826"/>
                </a:cxn>
                <a:cxn ang="0">
                  <a:pos x="117" y="789"/>
                </a:cxn>
                <a:cxn ang="0">
                  <a:pos x="66" y="752"/>
                </a:cxn>
                <a:cxn ang="0">
                  <a:pos x="5" y="638"/>
                </a:cxn>
                <a:cxn ang="0">
                  <a:pos x="28" y="445"/>
                </a:cxn>
                <a:cxn ang="0">
                  <a:pos x="152" y="247"/>
                </a:cxn>
                <a:cxn ang="0">
                  <a:pos x="312" y="119"/>
                </a:cxn>
                <a:cxn ang="0">
                  <a:pos x="303" y="61"/>
                </a:cxn>
                <a:cxn ang="0">
                  <a:pos x="308" y="16"/>
                </a:cxn>
              </a:cxnLst>
              <a:rect l="0" t="0" r="r" b="b"/>
              <a:pathLst>
                <a:path w="522" h="1015">
                  <a:moveTo>
                    <a:pt x="419" y="123"/>
                  </a:moveTo>
                  <a:lnTo>
                    <a:pt x="394" y="123"/>
                  </a:lnTo>
                  <a:lnTo>
                    <a:pt x="368" y="130"/>
                  </a:lnTo>
                  <a:lnTo>
                    <a:pt x="380" y="135"/>
                  </a:lnTo>
                  <a:lnTo>
                    <a:pt x="389" y="137"/>
                  </a:lnTo>
                  <a:lnTo>
                    <a:pt x="410" y="137"/>
                  </a:lnTo>
                  <a:lnTo>
                    <a:pt x="438" y="137"/>
                  </a:lnTo>
                  <a:lnTo>
                    <a:pt x="459" y="135"/>
                  </a:lnTo>
                  <a:lnTo>
                    <a:pt x="475" y="130"/>
                  </a:lnTo>
                  <a:lnTo>
                    <a:pt x="475" y="130"/>
                  </a:lnTo>
                  <a:lnTo>
                    <a:pt x="463" y="128"/>
                  </a:lnTo>
                  <a:lnTo>
                    <a:pt x="452" y="126"/>
                  </a:lnTo>
                  <a:lnTo>
                    <a:pt x="438" y="123"/>
                  </a:lnTo>
                  <a:lnTo>
                    <a:pt x="419" y="123"/>
                  </a:lnTo>
                  <a:close/>
                  <a:moveTo>
                    <a:pt x="328" y="0"/>
                  </a:moveTo>
                  <a:lnTo>
                    <a:pt x="335" y="2"/>
                  </a:lnTo>
                  <a:lnTo>
                    <a:pt x="340" y="5"/>
                  </a:lnTo>
                  <a:lnTo>
                    <a:pt x="345" y="12"/>
                  </a:lnTo>
                  <a:lnTo>
                    <a:pt x="345" y="19"/>
                  </a:lnTo>
                  <a:lnTo>
                    <a:pt x="345" y="21"/>
                  </a:lnTo>
                  <a:lnTo>
                    <a:pt x="342" y="26"/>
                  </a:lnTo>
                  <a:lnTo>
                    <a:pt x="340" y="40"/>
                  </a:lnTo>
                  <a:lnTo>
                    <a:pt x="338" y="54"/>
                  </a:lnTo>
                  <a:lnTo>
                    <a:pt x="338" y="63"/>
                  </a:lnTo>
                  <a:lnTo>
                    <a:pt x="340" y="81"/>
                  </a:lnTo>
                  <a:lnTo>
                    <a:pt x="345" y="95"/>
                  </a:lnTo>
                  <a:lnTo>
                    <a:pt x="345" y="102"/>
                  </a:lnTo>
                  <a:lnTo>
                    <a:pt x="375" y="95"/>
                  </a:lnTo>
                  <a:lnTo>
                    <a:pt x="398" y="93"/>
                  </a:lnTo>
                  <a:lnTo>
                    <a:pt x="422" y="93"/>
                  </a:lnTo>
                  <a:lnTo>
                    <a:pt x="443" y="93"/>
                  </a:lnTo>
                  <a:lnTo>
                    <a:pt x="466" y="93"/>
                  </a:lnTo>
                  <a:lnTo>
                    <a:pt x="487" y="98"/>
                  </a:lnTo>
                  <a:lnTo>
                    <a:pt x="503" y="102"/>
                  </a:lnTo>
                  <a:lnTo>
                    <a:pt x="517" y="114"/>
                  </a:lnTo>
                  <a:lnTo>
                    <a:pt x="522" y="128"/>
                  </a:lnTo>
                  <a:lnTo>
                    <a:pt x="517" y="142"/>
                  </a:lnTo>
                  <a:lnTo>
                    <a:pt x="505" y="154"/>
                  </a:lnTo>
                  <a:lnTo>
                    <a:pt x="487" y="161"/>
                  </a:lnTo>
                  <a:lnTo>
                    <a:pt x="468" y="165"/>
                  </a:lnTo>
                  <a:lnTo>
                    <a:pt x="445" y="168"/>
                  </a:lnTo>
                  <a:lnTo>
                    <a:pt x="426" y="168"/>
                  </a:lnTo>
                  <a:lnTo>
                    <a:pt x="408" y="168"/>
                  </a:lnTo>
                  <a:lnTo>
                    <a:pt x="391" y="168"/>
                  </a:lnTo>
                  <a:lnTo>
                    <a:pt x="373" y="165"/>
                  </a:lnTo>
                  <a:lnTo>
                    <a:pt x="352" y="158"/>
                  </a:lnTo>
                  <a:lnTo>
                    <a:pt x="333" y="144"/>
                  </a:lnTo>
                  <a:lnTo>
                    <a:pt x="333" y="144"/>
                  </a:lnTo>
                  <a:lnTo>
                    <a:pt x="333" y="144"/>
                  </a:lnTo>
                  <a:lnTo>
                    <a:pt x="333" y="144"/>
                  </a:lnTo>
                  <a:lnTo>
                    <a:pt x="287" y="175"/>
                  </a:lnTo>
                  <a:lnTo>
                    <a:pt x="242" y="214"/>
                  </a:lnTo>
                  <a:lnTo>
                    <a:pt x="198" y="261"/>
                  </a:lnTo>
                  <a:lnTo>
                    <a:pt x="159" y="312"/>
                  </a:lnTo>
                  <a:lnTo>
                    <a:pt x="126" y="370"/>
                  </a:lnTo>
                  <a:lnTo>
                    <a:pt x="98" y="431"/>
                  </a:lnTo>
                  <a:lnTo>
                    <a:pt x="82" y="493"/>
                  </a:lnTo>
                  <a:lnTo>
                    <a:pt x="75" y="556"/>
                  </a:lnTo>
                  <a:lnTo>
                    <a:pt x="79" y="601"/>
                  </a:lnTo>
                  <a:lnTo>
                    <a:pt x="91" y="640"/>
                  </a:lnTo>
                  <a:lnTo>
                    <a:pt x="117" y="675"/>
                  </a:lnTo>
                  <a:lnTo>
                    <a:pt x="133" y="694"/>
                  </a:lnTo>
                  <a:lnTo>
                    <a:pt x="156" y="705"/>
                  </a:lnTo>
                  <a:lnTo>
                    <a:pt x="182" y="717"/>
                  </a:lnTo>
                  <a:lnTo>
                    <a:pt x="217" y="729"/>
                  </a:lnTo>
                  <a:lnTo>
                    <a:pt x="261" y="743"/>
                  </a:lnTo>
                  <a:lnTo>
                    <a:pt x="282" y="750"/>
                  </a:lnTo>
                  <a:lnTo>
                    <a:pt x="305" y="757"/>
                  </a:lnTo>
                  <a:lnTo>
                    <a:pt x="326" y="764"/>
                  </a:lnTo>
                  <a:lnTo>
                    <a:pt x="345" y="768"/>
                  </a:lnTo>
                  <a:lnTo>
                    <a:pt x="356" y="773"/>
                  </a:lnTo>
                  <a:lnTo>
                    <a:pt x="384" y="789"/>
                  </a:lnTo>
                  <a:lnTo>
                    <a:pt x="408" y="812"/>
                  </a:lnTo>
                  <a:lnTo>
                    <a:pt x="422" y="843"/>
                  </a:lnTo>
                  <a:lnTo>
                    <a:pt x="429" y="875"/>
                  </a:lnTo>
                  <a:lnTo>
                    <a:pt x="424" y="906"/>
                  </a:lnTo>
                  <a:lnTo>
                    <a:pt x="412" y="938"/>
                  </a:lnTo>
                  <a:lnTo>
                    <a:pt x="394" y="968"/>
                  </a:lnTo>
                  <a:lnTo>
                    <a:pt x="368" y="992"/>
                  </a:lnTo>
                  <a:lnTo>
                    <a:pt x="338" y="1010"/>
                  </a:lnTo>
                  <a:lnTo>
                    <a:pt x="301" y="1015"/>
                  </a:lnTo>
                  <a:lnTo>
                    <a:pt x="273" y="1013"/>
                  </a:lnTo>
                  <a:lnTo>
                    <a:pt x="242" y="1006"/>
                  </a:lnTo>
                  <a:lnTo>
                    <a:pt x="217" y="994"/>
                  </a:lnTo>
                  <a:lnTo>
                    <a:pt x="198" y="982"/>
                  </a:lnTo>
                  <a:lnTo>
                    <a:pt x="184" y="971"/>
                  </a:lnTo>
                  <a:lnTo>
                    <a:pt x="177" y="961"/>
                  </a:lnTo>
                  <a:lnTo>
                    <a:pt x="177" y="957"/>
                  </a:lnTo>
                  <a:lnTo>
                    <a:pt x="180" y="954"/>
                  </a:lnTo>
                  <a:lnTo>
                    <a:pt x="182" y="952"/>
                  </a:lnTo>
                  <a:lnTo>
                    <a:pt x="184" y="947"/>
                  </a:lnTo>
                  <a:lnTo>
                    <a:pt x="189" y="947"/>
                  </a:lnTo>
                  <a:lnTo>
                    <a:pt x="194" y="945"/>
                  </a:lnTo>
                  <a:lnTo>
                    <a:pt x="196" y="945"/>
                  </a:lnTo>
                  <a:lnTo>
                    <a:pt x="200" y="947"/>
                  </a:lnTo>
                  <a:lnTo>
                    <a:pt x="203" y="950"/>
                  </a:lnTo>
                  <a:lnTo>
                    <a:pt x="207" y="952"/>
                  </a:lnTo>
                  <a:lnTo>
                    <a:pt x="245" y="973"/>
                  </a:lnTo>
                  <a:lnTo>
                    <a:pt x="277" y="980"/>
                  </a:lnTo>
                  <a:lnTo>
                    <a:pt x="301" y="982"/>
                  </a:lnTo>
                  <a:lnTo>
                    <a:pt x="322" y="980"/>
                  </a:lnTo>
                  <a:lnTo>
                    <a:pt x="335" y="968"/>
                  </a:lnTo>
                  <a:lnTo>
                    <a:pt x="347" y="954"/>
                  </a:lnTo>
                  <a:lnTo>
                    <a:pt x="354" y="936"/>
                  </a:lnTo>
                  <a:lnTo>
                    <a:pt x="356" y="917"/>
                  </a:lnTo>
                  <a:lnTo>
                    <a:pt x="352" y="892"/>
                  </a:lnTo>
                  <a:lnTo>
                    <a:pt x="338" y="873"/>
                  </a:lnTo>
                  <a:lnTo>
                    <a:pt x="322" y="859"/>
                  </a:lnTo>
                  <a:lnTo>
                    <a:pt x="298" y="850"/>
                  </a:lnTo>
                  <a:lnTo>
                    <a:pt x="273" y="843"/>
                  </a:lnTo>
                  <a:lnTo>
                    <a:pt x="219" y="826"/>
                  </a:lnTo>
                  <a:lnTo>
                    <a:pt x="175" y="812"/>
                  </a:lnTo>
                  <a:lnTo>
                    <a:pt x="142" y="801"/>
                  </a:lnTo>
                  <a:lnTo>
                    <a:pt x="117" y="789"/>
                  </a:lnTo>
                  <a:lnTo>
                    <a:pt x="98" y="780"/>
                  </a:lnTo>
                  <a:lnTo>
                    <a:pt x="82" y="768"/>
                  </a:lnTo>
                  <a:lnTo>
                    <a:pt x="66" y="752"/>
                  </a:lnTo>
                  <a:lnTo>
                    <a:pt x="35" y="717"/>
                  </a:lnTo>
                  <a:lnTo>
                    <a:pt x="14" y="680"/>
                  </a:lnTo>
                  <a:lnTo>
                    <a:pt x="5" y="638"/>
                  </a:lnTo>
                  <a:lnTo>
                    <a:pt x="0" y="594"/>
                  </a:lnTo>
                  <a:lnTo>
                    <a:pt x="7" y="517"/>
                  </a:lnTo>
                  <a:lnTo>
                    <a:pt x="28" y="445"/>
                  </a:lnTo>
                  <a:lnTo>
                    <a:pt x="61" y="372"/>
                  </a:lnTo>
                  <a:lnTo>
                    <a:pt x="103" y="307"/>
                  </a:lnTo>
                  <a:lnTo>
                    <a:pt x="152" y="247"/>
                  </a:lnTo>
                  <a:lnTo>
                    <a:pt x="203" y="196"/>
                  </a:lnTo>
                  <a:lnTo>
                    <a:pt x="259" y="151"/>
                  </a:lnTo>
                  <a:lnTo>
                    <a:pt x="312" y="119"/>
                  </a:lnTo>
                  <a:lnTo>
                    <a:pt x="305" y="95"/>
                  </a:lnTo>
                  <a:lnTo>
                    <a:pt x="303" y="77"/>
                  </a:lnTo>
                  <a:lnTo>
                    <a:pt x="303" y="61"/>
                  </a:lnTo>
                  <a:lnTo>
                    <a:pt x="303" y="47"/>
                  </a:lnTo>
                  <a:lnTo>
                    <a:pt x="305" y="33"/>
                  </a:lnTo>
                  <a:lnTo>
                    <a:pt x="308" y="16"/>
                  </a:lnTo>
                  <a:lnTo>
                    <a:pt x="317" y="5"/>
                  </a:lnTo>
                  <a:lnTo>
                    <a:pt x="3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7" name="Freeform 33"/>
            <p:cNvSpPr>
              <a:spLocks noEditPoints="1"/>
            </p:cNvSpPr>
            <p:nvPr/>
          </p:nvSpPr>
          <p:spPr bwMode="auto">
            <a:xfrm>
              <a:off x="9009" y="2361"/>
              <a:ext cx="493" cy="975"/>
            </a:xfrm>
            <a:custGeom>
              <a:avLst/>
              <a:gdLst/>
              <a:ahLst/>
              <a:cxnLst>
                <a:cxn ang="0">
                  <a:pos x="370" y="256"/>
                </a:cxn>
                <a:cxn ang="0">
                  <a:pos x="428" y="291"/>
                </a:cxn>
                <a:cxn ang="0">
                  <a:pos x="451" y="356"/>
                </a:cxn>
                <a:cxn ang="0">
                  <a:pos x="446" y="396"/>
                </a:cxn>
                <a:cxn ang="0">
                  <a:pos x="325" y="845"/>
                </a:cxn>
                <a:cxn ang="0">
                  <a:pos x="272" y="915"/>
                </a:cxn>
                <a:cxn ang="0">
                  <a:pos x="204" y="954"/>
                </a:cxn>
                <a:cxn ang="0">
                  <a:pos x="139" y="973"/>
                </a:cxn>
                <a:cxn ang="0">
                  <a:pos x="74" y="973"/>
                </a:cxn>
                <a:cxn ang="0">
                  <a:pos x="18" y="947"/>
                </a:cxn>
                <a:cxn ang="0">
                  <a:pos x="0" y="903"/>
                </a:cxn>
                <a:cxn ang="0">
                  <a:pos x="18" y="857"/>
                </a:cxn>
                <a:cxn ang="0">
                  <a:pos x="65" y="838"/>
                </a:cxn>
                <a:cxn ang="0">
                  <a:pos x="93" y="850"/>
                </a:cxn>
                <a:cxn ang="0">
                  <a:pos x="107" y="880"/>
                </a:cxn>
                <a:cxn ang="0">
                  <a:pos x="100" y="908"/>
                </a:cxn>
                <a:cxn ang="0">
                  <a:pos x="69" y="936"/>
                </a:cxn>
                <a:cxn ang="0">
                  <a:pos x="109" y="943"/>
                </a:cxn>
                <a:cxn ang="0">
                  <a:pos x="183" y="915"/>
                </a:cxn>
                <a:cxn ang="0">
                  <a:pos x="239" y="845"/>
                </a:cxn>
                <a:cxn ang="0">
                  <a:pos x="365" y="370"/>
                </a:cxn>
                <a:cxn ang="0">
                  <a:pos x="365" y="354"/>
                </a:cxn>
                <a:cxn ang="0">
                  <a:pos x="367" y="335"/>
                </a:cxn>
                <a:cxn ang="0">
                  <a:pos x="358" y="293"/>
                </a:cxn>
                <a:cxn ang="0">
                  <a:pos x="328" y="279"/>
                </a:cxn>
                <a:cxn ang="0">
                  <a:pos x="265" y="300"/>
                </a:cxn>
                <a:cxn ang="0">
                  <a:pos x="214" y="352"/>
                </a:cxn>
                <a:cxn ang="0">
                  <a:pos x="176" y="414"/>
                </a:cxn>
                <a:cxn ang="0">
                  <a:pos x="169" y="428"/>
                </a:cxn>
                <a:cxn ang="0">
                  <a:pos x="162" y="433"/>
                </a:cxn>
                <a:cxn ang="0">
                  <a:pos x="153" y="435"/>
                </a:cxn>
                <a:cxn ang="0">
                  <a:pos x="149" y="435"/>
                </a:cxn>
                <a:cxn ang="0">
                  <a:pos x="139" y="433"/>
                </a:cxn>
                <a:cxn ang="0">
                  <a:pos x="135" y="426"/>
                </a:cxn>
                <a:cxn ang="0">
                  <a:pos x="137" y="410"/>
                </a:cxn>
                <a:cxn ang="0">
                  <a:pos x="158" y="370"/>
                </a:cxn>
                <a:cxn ang="0">
                  <a:pos x="197" y="317"/>
                </a:cxn>
                <a:cxn ang="0">
                  <a:pos x="256" y="270"/>
                </a:cxn>
                <a:cxn ang="0">
                  <a:pos x="332" y="249"/>
                </a:cxn>
                <a:cxn ang="0">
                  <a:pos x="467" y="5"/>
                </a:cxn>
                <a:cxn ang="0">
                  <a:pos x="491" y="28"/>
                </a:cxn>
                <a:cxn ang="0">
                  <a:pos x="493" y="42"/>
                </a:cxn>
                <a:cxn ang="0">
                  <a:pos x="474" y="86"/>
                </a:cxn>
                <a:cxn ang="0">
                  <a:pos x="432" y="105"/>
                </a:cxn>
                <a:cxn ang="0">
                  <a:pos x="398" y="91"/>
                </a:cxn>
                <a:cxn ang="0">
                  <a:pos x="386" y="61"/>
                </a:cxn>
                <a:cxn ang="0">
                  <a:pos x="405" y="19"/>
                </a:cxn>
                <a:cxn ang="0">
                  <a:pos x="449" y="0"/>
                </a:cxn>
              </a:cxnLst>
              <a:rect l="0" t="0" r="r" b="b"/>
              <a:pathLst>
                <a:path w="493" h="975">
                  <a:moveTo>
                    <a:pt x="332" y="249"/>
                  </a:moveTo>
                  <a:lnTo>
                    <a:pt x="370" y="256"/>
                  </a:lnTo>
                  <a:lnTo>
                    <a:pt x="402" y="270"/>
                  </a:lnTo>
                  <a:lnTo>
                    <a:pt x="428" y="291"/>
                  </a:lnTo>
                  <a:lnTo>
                    <a:pt x="446" y="319"/>
                  </a:lnTo>
                  <a:lnTo>
                    <a:pt x="451" y="356"/>
                  </a:lnTo>
                  <a:lnTo>
                    <a:pt x="449" y="377"/>
                  </a:lnTo>
                  <a:lnTo>
                    <a:pt x="446" y="396"/>
                  </a:lnTo>
                  <a:lnTo>
                    <a:pt x="344" y="798"/>
                  </a:lnTo>
                  <a:lnTo>
                    <a:pt x="325" y="845"/>
                  </a:lnTo>
                  <a:lnTo>
                    <a:pt x="302" y="885"/>
                  </a:lnTo>
                  <a:lnTo>
                    <a:pt x="272" y="915"/>
                  </a:lnTo>
                  <a:lnTo>
                    <a:pt x="239" y="938"/>
                  </a:lnTo>
                  <a:lnTo>
                    <a:pt x="204" y="954"/>
                  </a:lnTo>
                  <a:lnTo>
                    <a:pt x="172" y="966"/>
                  </a:lnTo>
                  <a:lnTo>
                    <a:pt x="139" y="973"/>
                  </a:lnTo>
                  <a:lnTo>
                    <a:pt x="111" y="975"/>
                  </a:lnTo>
                  <a:lnTo>
                    <a:pt x="74" y="973"/>
                  </a:lnTo>
                  <a:lnTo>
                    <a:pt x="41" y="964"/>
                  </a:lnTo>
                  <a:lnTo>
                    <a:pt x="18" y="947"/>
                  </a:lnTo>
                  <a:lnTo>
                    <a:pt x="4" y="927"/>
                  </a:lnTo>
                  <a:lnTo>
                    <a:pt x="0" y="903"/>
                  </a:lnTo>
                  <a:lnTo>
                    <a:pt x="4" y="878"/>
                  </a:lnTo>
                  <a:lnTo>
                    <a:pt x="18" y="857"/>
                  </a:lnTo>
                  <a:lnTo>
                    <a:pt x="39" y="843"/>
                  </a:lnTo>
                  <a:lnTo>
                    <a:pt x="65" y="838"/>
                  </a:lnTo>
                  <a:lnTo>
                    <a:pt x="81" y="840"/>
                  </a:lnTo>
                  <a:lnTo>
                    <a:pt x="93" y="850"/>
                  </a:lnTo>
                  <a:lnTo>
                    <a:pt x="102" y="861"/>
                  </a:lnTo>
                  <a:lnTo>
                    <a:pt x="107" y="880"/>
                  </a:lnTo>
                  <a:lnTo>
                    <a:pt x="104" y="894"/>
                  </a:lnTo>
                  <a:lnTo>
                    <a:pt x="100" y="908"/>
                  </a:lnTo>
                  <a:lnTo>
                    <a:pt x="88" y="924"/>
                  </a:lnTo>
                  <a:lnTo>
                    <a:pt x="69" y="936"/>
                  </a:lnTo>
                  <a:lnTo>
                    <a:pt x="88" y="940"/>
                  </a:lnTo>
                  <a:lnTo>
                    <a:pt x="109" y="943"/>
                  </a:lnTo>
                  <a:lnTo>
                    <a:pt x="149" y="936"/>
                  </a:lnTo>
                  <a:lnTo>
                    <a:pt x="183" y="915"/>
                  </a:lnTo>
                  <a:lnTo>
                    <a:pt x="214" y="885"/>
                  </a:lnTo>
                  <a:lnTo>
                    <a:pt x="239" y="845"/>
                  </a:lnTo>
                  <a:lnTo>
                    <a:pt x="253" y="801"/>
                  </a:lnTo>
                  <a:lnTo>
                    <a:pt x="365" y="370"/>
                  </a:lnTo>
                  <a:lnTo>
                    <a:pt x="365" y="363"/>
                  </a:lnTo>
                  <a:lnTo>
                    <a:pt x="365" y="354"/>
                  </a:lnTo>
                  <a:lnTo>
                    <a:pt x="365" y="345"/>
                  </a:lnTo>
                  <a:lnTo>
                    <a:pt x="367" y="335"/>
                  </a:lnTo>
                  <a:lnTo>
                    <a:pt x="365" y="312"/>
                  </a:lnTo>
                  <a:lnTo>
                    <a:pt x="358" y="293"/>
                  </a:lnTo>
                  <a:lnTo>
                    <a:pt x="346" y="284"/>
                  </a:lnTo>
                  <a:lnTo>
                    <a:pt x="328" y="279"/>
                  </a:lnTo>
                  <a:lnTo>
                    <a:pt x="295" y="286"/>
                  </a:lnTo>
                  <a:lnTo>
                    <a:pt x="265" y="300"/>
                  </a:lnTo>
                  <a:lnTo>
                    <a:pt x="237" y="324"/>
                  </a:lnTo>
                  <a:lnTo>
                    <a:pt x="214" y="352"/>
                  </a:lnTo>
                  <a:lnTo>
                    <a:pt x="193" y="382"/>
                  </a:lnTo>
                  <a:lnTo>
                    <a:pt x="176" y="414"/>
                  </a:lnTo>
                  <a:lnTo>
                    <a:pt x="172" y="424"/>
                  </a:lnTo>
                  <a:lnTo>
                    <a:pt x="169" y="428"/>
                  </a:lnTo>
                  <a:lnTo>
                    <a:pt x="167" y="431"/>
                  </a:lnTo>
                  <a:lnTo>
                    <a:pt x="162" y="433"/>
                  </a:lnTo>
                  <a:lnTo>
                    <a:pt x="160" y="435"/>
                  </a:lnTo>
                  <a:lnTo>
                    <a:pt x="153" y="435"/>
                  </a:lnTo>
                  <a:lnTo>
                    <a:pt x="151" y="435"/>
                  </a:lnTo>
                  <a:lnTo>
                    <a:pt x="149" y="435"/>
                  </a:lnTo>
                  <a:lnTo>
                    <a:pt x="144" y="433"/>
                  </a:lnTo>
                  <a:lnTo>
                    <a:pt x="139" y="433"/>
                  </a:lnTo>
                  <a:lnTo>
                    <a:pt x="137" y="431"/>
                  </a:lnTo>
                  <a:lnTo>
                    <a:pt x="135" y="426"/>
                  </a:lnTo>
                  <a:lnTo>
                    <a:pt x="135" y="419"/>
                  </a:lnTo>
                  <a:lnTo>
                    <a:pt x="137" y="410"/>
                  </a:lnTo>
                  <a:lnTo>
                    <a:pt x="144" y="393"/>
                  </a:lnTo>
                  <a:lnTo>
                    <a:pt x="158" y="370"/>
                  </a:lnTo>
                  <a:lnTo>
                    <a:pt x="174" y="342"/>
                  </a:lnTo>
                  <a:lnTo>
                    <a:pt x="197" y="317"/>
                  </a:lnTo>
                  <a:lnTo>
                    <a:pt x="225" y="291"/>
                  </a:lnTo>
                  <a:lnTo>
                    <a:pt x="256" y="270"/>
                  </a:lnTo>
                  <a:lnTo>
                    <a:pt x="290" y="256"/>
                  </a:lnTo>
                  <a:lnTo>
                    <a:pt x="332" y="249"/>
                  </a:lnTo>
                  <a:close/>
                  <a:moveTo>
                    <a:pt x="449" y="0"/>
                  </a:moveTo>
                  <a:lnTo>
                    <a:pt x="467" y="5"/>
                  </a:lnTo>
                  <a:lnTo>
                    <a:pt x="481" y="14"/>
                  </a:lnTo>
                  <a:lnTo>
                    <a:pt x="491" y="28"/>
                  </a:lnTo>
                  <a:lnTo>
                    <a:pt x="493" y="42"/>
                  </a:lnTo>
                  <a:lnTo>
                    <a:pt x="493" y="42"/>
                  </a:lnTo>
                  <a:lnTo>
                    <a:pt x="488" y="65"/>
                  </a:lnTo>
                  <a:lnTo>
                    <a:pt x="474" y="86"/>
                  </a:lnTo>
                  <a:lnTo>
                    <a:pt x="453" y="100"/>
                  </a:lnTo>
                  <a:lnTo>
                    <a:pt x="432" y="105"/>
                  </a:lnTo>
                  <a:lnTo>
                    <a:pt x="412" y="100"/>
                  </a:lnTo>
                  <a:lnTo>
                    <a:pt x="398" y="91"/>
                  </a:lnTo>
                  <a:lnTo>
                    <a:pt x="388" y="75"/>
                  </a:lnTo>
                  <a:lnTo>
                    <a:pt x="386" y="61"/>
                  </a:lnTo>
                  <a:lnTo>
                    <a:pt x="391" y="37"/>
                  </a:lnTo>
                  <a:lnTo>
                    <a:pt x="405" y="19"/>
                  </a:lnTo>
                  <a:lnTo>
                    <a:pt x="425" y="5"/>
                  </a:lnTo>
                  <a:lnTo>
                    <a:pt x="4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 name="TextBox 13"/>
          <p:cNvSpPr txBox="1"/>
          <p:nvPr/>
        </p:nvSpPr>
        <p:spPr>
          <a:xfrm>
            <a:off x="457200" y="2590800"/>
            <a:ext cx="4191000" cy="523220"/>
          </a:xfrm>
          <a:prstGeom prst="rect">
            <a:avLst/>
          </a:prstGeom>
          <a:noFill/>
        </p:spPr>
        <p:txBody>
          <a:bodyPr wrap="square" rtlCol="0">
            <a:spAutoFit/>
          </a:bodyPr>
          <a:lstStyle/>
          <a:p>
            <a:r>
              <a:rPr lang="en-US" sz="2800" dirty="0" smtClean="0"/>
              <a:t>Morse complex: </a:t>
            </a:r>
            <a:endParaRPr lang="en-US" sz="2800" dirty="0"/>
          </a:p>
        </p:txBody>
      </p:sp>
      <p:grpSp>
        <p:nvGrpSpPr>
          <p:cNvPr id="2052" name="Group 4"/>
          <p:cNvGrpSpPr>
            <a:grpSpLocks noChangeAspect="1"/>
          </p:cNvGrpSpPr>
          <p:nvPr>
            <p:custDataLst>
              <p:tags r:id="rId2"/>
            </p:custDataLst>
          </p:nvPr>
        </p:nvGrpSpPr>
        <p:grpSpPr bwMode="auto">
          <a:xfrm>
            <a:off x="3810000" y="2667000"/>
            <a:ext cx="4995547" cy="571500"/>
            <a:chOff x="2680" y="1539"/>
            <a:chExt cx="14755" cy="1688"/>
          </a:xfrm>
        </p:grpSpPr>
        <p:sp>
          <p:nvSpPr>
            <p:cNvPr id="2054" name="Freeform 6"/>
            <p:cNvSpPr>
              <a:spLocks noEditPoints="1"/>
            </p:cNvSpPr>
            <p:nvPr/>
          </p:nvSpPr>
          <p:spPr bwMode="auto">
            <a:xfrm>
              <a:off x="2680" y="1647"/>
              <a:ext cx="1441" cy="1109"/>
            </a:xfrm>
            <a:custGeom>
              <a:avLst/>
              <a:gdLst/>
              <a:ahLst/>
              <a:cxnLst>
                <a:cxn ang="0">
                  <a:pos x="169" y="1044"/>
                </a:cxn>
                <a:cxn ang="0">
                  <a:pos x="182" y="1053"/>
                </a:cxn>
                <a:cxn ang="0">
                  <a:pos x="1105" y="942"/>
                </a:cxn>
                <a:cxn ang="0">
                  <a:pos x="1069" y="1053"/>
                </a:cxn>
                <a:cxn ang="0">
                  <a:pos x="1237" y="974"/>
                </a:cxn>
                <a:cxn ang="0">
                  <a:pos x="1237" y="135"/>
                </a:cxn>
                <a:cxn ang="0">
                  <a:pos x="1105" y="56"/>
                </a:cxn>
                <a:cxn ang="0">
                  <a:pos x="246" y="88"/>
                </a:cxn>
                <a:cxn ang="0">
                  <a:pos x="628" y="1007"/>
                </a:cxn>
                <a:cxn ang="0">
                  <a:pos x="691" y="830"/>
                </a:cxn>
                <a:cxn ang="0">
                  <a:pos x="673" y="820"/>
                </a:cxn>
                <a:cxn ang="0">
                  <a:pos x="664" y="797"/>
                </a:cxn>
                <a:cxn ang="0">
                  <a:pos x="59" y="0"/>
                </a:cxn>
                <a:cxn ang="0">
                  <a:pos x="382" y="0"/>
                </a:cxn>
                <a:cxn ang="0">
                  <a:pos x="405" y="18"/>
                </a:cxn>
                <a:cxn ang="0">
                  <a:pos x="1014" y="32"/>
                </a:cxn>
                <a:cxn ang="0">
                  <a:pos x="1032" y="4"/>
                </a:cxn>
                <a:cxn ang="0">
                  <a:pos x="1073" y="0"/>
                </a:cxn>
                <a:cxn ang="0">
                  <a:pos x="1405" y="0"/>
                </a:cxn>
                <a:cxn ang="0">
                  <a:pos x="1428" y="14"/>
                </a:cxn>
                <a:cxn ang="0">
                  <a:pos x="1423" y="42"/>
                </a:cxn>
                <a:cxn ang="0">
                  <a:pos x="1400" y="56"/>
                </a:cxn>
                <a:cxn ang="0">
                  <a:pos x="1309" y="102"/>
                </a:cxn>
                <a:cxn ang="0">
                  <a:pos x="1296" y="172"/>
                </a:cxn>
                <a:cxn ang="0">
                  <a:pos x="1300" y="983"/>
                </a:cxn>
                <a:cxn ang="0">
                  <a:pos x="1364" y="1044"/>
                </a:cxn>
                <a:cxn ang="0">
                  <a:pos x="1432" y="1063"/>
                </a:cxn>
                <a:cxn ang="0">
                  <a:pos x="1441" y="1095"/>
                </a:cxn>
                <a:cxn ang="0">
                  <a:pos x="1414" y="1109"/>
                </a:cxn>
                <a:cxn ang="0">
                  <a:pos x="964" y="1109"/>
                </a:cxn>
                <a:cxn ang="0">
                  <a:pos x="932" y="1109"/>
                </a:cxn>
                <a:cxn ang="0">
                  <a:pos x="909" y="1095"/>
                </a:cxn>
                <a:cxn ang="0">
                  <a:pos x="909" y="1077"/>
                </a:cxn>
                <a:cxn ang="0">
                  <a:pos x="928" y="1058"/>
                </a:cxn>
                <a:cxn ang="0">
                  <a:pos x="1019" y="1030"/>
                </a:cxn>
                <a:cxn ang="0">
                  <a:pos x="1050" y="960"/>
                </a:cxn>
                <a:cxn ang="0">
                  <a:pos x="1046" y="125"/>
                </a:cxn>
                <a:cxn ang="0">
                  <a:pos x="650" y="1100"/>
                </a:cxn>
                <a:cxn ang="0">
                  <a:pos x="628" y="1109"/>
                </a:cxn>
                <a:cxn ang="0">
                  <a:pos x="600" y="1095"/>
                </a:cxn>
                <a:cxn ang="0">
                  <a:pos x="205" y="130"/>
                </a:cxn>
                <a:cxn ang="0">
                  <a:pos x="209" y="983"/>
                </a:cxn>
                <a:cxn ang="0">
                  <a:pos x="273" y="1044"/>
                </a:cxn>
                <a:cxn ang="0">
                  <a:pos x="346" y="1063"/>
                </a:cxn>
                <a:cxn ang="0">
                  <a:pos x="350" y="1095"/>
                </a:cxn>
                <a:cxn ang="0">
                  <a:pos x="328" y="1109"/>
                </a:cxn>
                <a:cxn ang="0">
                  <a:pos x="50" y="1109"/>
                </a:cxn>
                <a:cxn ang="0">
                  <a:pos x="14" y="1109"/>
                </a:cxn>
                <a:cxn ang="0">
                  <a:pos x="0" y="1081"/>
                </a:cxn>
                <a:cxn ang="0">
                  <a:pos x="5" y="1067"/>
                </a:cxn>
                <a:cxn ang="0">
                  <a:pos x="28" y="1053"/>
                </a:cxn>
                <a:cxn ang="0">
                  <a:pos x="123" y="1007"/>
                </a:cxn>
                <a:cxn ang="0">
                  <a:pos x="137" y="942"/>
                </a:cxn>
                <a:cxn ang="0">
                  <a:pos x="64" y="56"/>
                </a:cxn>
                <a:cxn ang="0">
                  <a:pos x="28" y="56"/>
                </a:cxn>
                <a:cxn ang="0">
                  <a:pos x="9" y="46"/>
                </a:cxn>
                <a:cxn ang="0">
                  <a:pos x="5" y="14"/>
                </a:cxn>
                <a:cxn ang="0">
                  <a:pos x="32" y="0"/>
                </a:cxn>
              </a:cxnLst>
              <a:rect l="0" t="0" r="r" b="b"/>
              <a:pathLst>
                <a:path w="1441" h="1109">
                  <a:moveTo>
                    <a:pt x="173" y="1039"/>
                  </a:moveTo>
                  <a:lnTo>
                    <a:pt x="169" y="1039"/>
                  </a:lnTo>
                  <a:lnTo>
                    <a:pt x="169" y="1044"/>
                  </a:lnTo>
                  <a:lnTo>
                    <a:pt x="164" y="1049"/>
                  </a:lnTo>
                  <a:lnTo>
                    <a:pt x="155" y="1053"/>
                  </a:lnTo>
                  <a:lnTo>
                    <a:pt x="182" y="1053"/>
                  </a:lnTo>
                  <a:lnTo>
                    <a:pt x="173" y="1039"/>
                  </a:lnTo>
                  <a:close/>
                  <a:moveTo>
                    <a:pt x="1105" y="56"/>
                  </a:moveTo>
                  <a:lnTo>
                    <a:pt x="1105" y="942"/>
                  </a:lnTo>
                  <a:lnTo>
                    <a:pt x="1105" y="974"/>
                  </a:lnTo>
                  <a:lnTo>
                    <a:pt x="1096" y="1016"/>
                  </a:lnTo>
                  <a:lnTo>
                    <a:pt x="1069" y="1053"/>
                  </a:lnTo>
                  <a:lnTo>
                    <a:pt x="1273" y="1053"/>
                  </a:lnTo>
                  <a:lnTo>
                    <a:pt x="1246" y="1016"/>
                  </a:lnTo>
                  <a:lnTo>
                    <a:pt x="1237" y="974"/>
                  </a:lnTo>
                  <a:lnTo>
                    <a:pt x="1237" y="942"/>
                  </a:lnTo>
                  <a:lnTo>
                    <a:pt x="1237" y="167"/>
                  </a:lnTo>
                  <a:lnTo>
                    <a:pt x="1237" y="135"/>
                  </a:lnTo>
                  <a:lnTo>
                    <a:pt x="1246" y="97"/>
                  </a:lnTo>
                  <a:lnTo>
                    <a:pt x="1273" y="56"/>
                  </a:lnTo>
                  <a:lnTo>
                    <a:pt x="1105" y="56"/>
                  </a:lnTo>
                  <a:close/>
                  <a:moveTo>
                    <a:pt x="219" y="56"/>
                  </a:moveTo>
                  <a:lnTo>
                    <a:pt x="232" y="69"/>
                  </a:lnTo>
                  <a:lnTo>
                    <a:pt x="246" y="88"/>
                  </a:lnTo>
                  <a:lnTo>
                    <a:pt x="255" y="107"/>
                  </a:lnTo>
                  <a:lnTo>
                    <a:pt x="264" y="121"/>
                  </a:lnTo>
                  <a:lnTo>
                    <a:pt x="628" y="1007"/>
                  </a:lnTo>
                  <a:lnTo>
                    <a:pt x="628" y="1007"/>
                  </a:lnTo>
                  <a:lnTo>
                    <a:pt x="700" y="834"/>
                  </a:lnTo>
                  <a:lnTo>
                    <a:pt x="691" y="830"/>
                  </a:lnTo>
                  <a:lnTo>
                    <a:pt x="682" y="830"/>
                  </a:lnTo>
                  <a:lnTo>
                    <a:pt x="678" y="825"/>
                  </a:lnTo>
                  <a:lnTo>
                    <a:pt x="673" y="820"/>
                  </a:lnTo>
                  <a:lnTo>
                    <a:pt x="673" y="811"/>
                  </a:lnTo>
                  <a:lnTo>
                    <a:pt x="664" y="797"/>
                  </a:lnTo>
                  <a:lnTo>
                    <a:pt x="664" y="797"/>
                  </a:lnTo>
                  <a:lnTo>
                    <a:pt x="359" y="56"/>
                  </a:lnTo>
                  <a:lnTo>
                    <a:pt x="219" y="56"/>
                  </a:lnTo>
                  <a:close/>
                  <a:moveTo>
                    <a:pt x="59" y="0"/>
                  </a:moveTo>
                  <a:lnTo>
                    <a:pt x="350" y="0"/>
                  </a:lnTo>
                  <a:lnTo>
                    <a:pt x="369" y="0"/>
                  </a:lnTo>
                  <a:lnTo>
                    <a:pt x="382" y="0"/>
                  </a:lnTo>
                  <a:lnTo>
                    <a:pt x="391" y="4"/>
                  </a:lnTo>
                  <a:lnTo>
                    <a:pt x="396" y="9"/>
                  </a:lnTo>
                  <a:lnTo>
                    <a:pt x="405" y="18"/>
                  </a:lnTo>
                  <a:lnTo>
                    <a:pt x="409" y="28"/>
                  </a:lnTo>
                  <a:lnTo>
                    <a:pt x="714" y="769"/>
                  </a:lnTo>
                  <a:lnTo>
                    <a:pt x="1014" y="32"/>
                  </a:lnTo>
                  <a:lnTo>
                    <a:pt x="1019" y="18"/>
                  </a:lnTo>
                  <a:lnTo>
                    <a:pt x="1028" y="9"/>
                  </a:lnTo>
                  <a:lnTo>
                    <a:pt x="1032" y="4"/>
                  </a:lnTo>
                  <a:lnTo>
                    <a:pt x="1041" y="0"/>
                  </a:lnTo>
                  <a:lnTo>
                    <a:pt x="1055" y="0"/>
                  </a:lnTo>
                  <a:lnTo>
                    <a:pt x="1073" y="0"/>
                  </a:lnTo>
                  <a:lnTo>
                    <a:pt x="1378" y="0"/>
                  </a:lnTo>
                  <a:lnTo>
                    <a:pt x="1391" y="0"/>
                  </a:lnTo>
                  <a:lnTo>
                    <a:pt x="1405" y="0"/>
                  </a:lnTo>
                  <a:lnTo>
                    <a:pt x="1414" y="4"/>
                  </a:lnTo>
                  <a:lnTo>
                    <a:pt x="1423" y="9"/>
                  </a:lnTo>
                  <a:lnTo>
                    <a:pt x="1428" y="14"/>
                  </a:lnTo>
                  <a:lnTo>
                    <a:pt x="1432" y="28"/>
                  </a:lnTo>
                  <a:lnTo>
                    <a:pt x="1428" y="37"/>
                  </a:lnTo>
                  <a:lnTo>
                    <a:pt x="1423" y="42"/>
                  </a:lnTo>
                  <a:lnTo>
                    <a:pt x="1419" y="51"/>
                  </a:lnTo>
                  <a:lnTo>
                    <a:pt x="1409" y="51"/>
                  </a:lnTo>
                  <a:lnTo>
                    <a:pt x="1400" y="56"/>
                  </a:lnTo>
                  <a:lnTo>
                    <a:pt x="1355" y="65"/>
                  </a:lnTo>
                  <a:lnTo>
                    <a:pt x="1328" y="83"/>
                  </a:lnTo>
                  <a:lnTo>
                    <a:pt x="1309" y="102"/>
                  </a:lnTo>
                  <a:lnTo>
                    <a:pt x="1296" y="125"/>
                  </a:lnTo>
                  <a:lnTo>
                    <a:pt x="1296" y="149"/>
                  </a:lnTo>
                  <a:lnTo>
                    <a:pt x="1296" y="172"/>
                  </a:lnTo>
                  <a:lnTo>
                    <a:pt x="1296" y="942"/>
                  </a:lnTo>
                  <a:lnTo>
                    <a:pt x="1296" y="960"/>
                  </a:lnTo>
                  <a:lnTo>
                    <a:pt x="1300" y="983"/>
                  </a:lnTo>
                  <a:lnTo>
                    <a:pt x="1309" y="1007"/>
                  </a:lnTo>
                  <a:lnTo>
                    <a:pt x="1332" y="1030"/>
                  </a:lnTo>
                  <a:lnTo>
                    <a:pt x="1364" y="1044"/>
                  </a:lnTo>
                  <a:lnTo>
                    <a:pt x="1414" y="1053"/>
                  </a:lnTo>
                  <a:lnTo>
                    <a:pt x="1423" y="1058"/>
                  </a:lnTo>
                  <a:lnTo>
                    <a:pt x="1432" y="1063"/>
                  </a:lnTo>
                  <a:lnTo>
                    <a:pt x="1437" y="1072"/>
                  </a:lnTo>
                  <a:lnTo>
                    <a:pt x="1441" y="1081"/>
                  </a:lnTo>
                  <a:lnTo>
                    <a:pt x="1441" y="1095"/>
                  </a:lnTo>
                  <a:lnTo>
                    <a:pt x="1432" y="1105"/>
                  </a:lnTo>
                  <a:lnTo>
                    <a:pt x="1423" y="1109"/>
                  </a:lnTo>
                  <a:lnTo>
                    <a:pt x="1414" y="1109"/>
                  </a:lnTo>
                  <a:lnTo>
                    <a:pt x="1400" y="1109"/>
                  </a:lnTo>
                  <a:lnTo>
                    <a:pt x="1387" y="1109"/>
                  </a:lnTo>
                  <a:lnTo>
                    <a:pt x="964" y="1109"/>
                  </a:lnTo>
                  <a:lnTo>
                    <a:pt x="955" y="1109"/>
                  </a:lnTo>
                  <a:lnTo>
                    <a:pt x="941" y="1109"/>
                  </a:lnTo>
                  <a:lnTo>
                    <a:pt x="932" y="1109"/>
                  </a:lnTo>
                  <a:lnTo>
                    <a:pt x="923" y="1105"/>
                  </a:lnTo>
                  <a:lnTo>
                    <a:pt x="914" y="1100"/>
                  </a:lnTo>
                  <a:lnTo>
                    <a:pt x="909" y="1095"/>
                  </a:lnTo>
                  <a:lnTo>
                    <a:pt x="909" y="1081"/>
                  </a:lnTo>
                  <a:lnTo>
                    <a:pt x="909" y="1081"/>
                  </a:lnTo>
                  <a:lnTo>
                    <a:pt x="909" y="1077"/>
                  </a:lnTo>
                  <a:lnTo>
                    <a:pt x="914" y="1067"/>
                  </a:lnTo>
                  <a:lnTo>
                    <a:pt x="919" y="1063"/>
                  </a:lnTo>
                  <a:lnTo>
                    <a:pt x="928" y="1058"/>
                  </a:lnTo>
                  <a:lnTo>
                    <a:pt x="941" y="1053"/>
                  </a:lnTo>
                  <a:lnTo>
                    <a:pt x="987" y="1044"/>
                  </a:lnTo>
                  <a:lnTo>
                    <a:pt x="1019" y="1030"/>
                  </a:lnTo>
                  <a:lnTo>
                    <a:pt x="1037" y="1007"/>
                  </a:lnTo>
                  <a:lnTo>
                    <a:pt x="1046" y="983"/>
                  </a:lnTo>
                  <a:lnTo>
                    <a:pt x="1050" y="960"/>
                  </a:lnTo>
                  <a:lnTo>
                    <a:pt x="1050" y="942"/>
                  </a:lnTo>
                  <a:lnTo>
                    <a:pt x="1050" y="130"/>
                  </a:lnTo>
                  <a:lnTo>
                    <a:pt x="1046" y="125"/>
                  </a:lnTo>
                  <a:lnTo>
                    <a:pt x="659" y="1077"/>
                  </a:lnTo>
                  <a:lnTo>
                    <a:pt x="655" y="1091"/>
                  </a:lnTo>
                  <a:lnTo>
                    <a:pt x="650" y="1100"/>
                  </a:lnTo>
                  <a:lnTo>
                    <a:pt x="646" y="1105"/>
                  </a:lnTo>
                  <a:lnTo>
                    <a:pt x="637" y="1109"/>
                  </a:lnTo>
                  <a:lnTo>
                    <a:pt x="628" y="1109"/>
                  </a:lnTo>
                  <a:lnTo>
                    <a:pt x="619" y="1109"/>
                  </a:lnTo>
                  <a:lnTo>
                    <a:pt x="609" y="1105"/>
                  </a:lnTo>
                  <a:lnTo>
                    <a:pt x="600" y="1095"/>
                  </a:lnTo>
                  <a:lnTo>
                    <a:pt x="591" y="1077"/>
                  </a:lnTo>
                  <a:lnTo>
                    <a:pt x="205" y="125"/>
                  </a:lnTo>
                  <a:lnTo>
                    <a:pt x="205" y="130"/>
                  </a:lnTo>
                  <a:lnTo>
                    <a:pt x="205" y="942"/>
                  </a:lnTo>
                  <a:lnTo>
                    <a:pt x="205" y="960"/>
                  </a:lnTo>
                  <a:lnTo>
                    <a:pt x="209" y="983"/>
                  </a:lnTo>
                  <a:lnTo>
                    <a:pt x="219" y="1007"/>
                  </a:lnTo>
                  <a:lnTo>
                    <a:pt x="241" y="1030"/>
                  </a:lnTo>
                  <a:lnTo>
                    <a:pt x="273" y="1044"/>
                  </a:lnTo>
                  <a:lnTo>
                    <a:pt x="328" y="1053"/>
                  </a:lnTo>
                  <a:lnTo>
                    <a:pt x="337" y="1058"/>
                  </a:lnTo>
                  <a:lnTo>
                    <a:pt x="346" y="1063"/>
                  </a:lnTo>
                  <a:lnTo>
                    <a:pt x="350" y="1072"/>
                  </a:lnTo>
                  <a:lnTo>
                    <a:pt x="350" y="1081"/>
                  </a:lnTo>
                  <a:lnTo>
                    <a:pt x="350" y="1095"/>
                  </a:lnTo>
                  <a:lnTo>
                    <a:pt x="346" y="1105"/>
                  </a:lnTo>
                  <a:lnTo>
                    <a:pt x="337" y="1109"/>
                  </a:lnTo>
                  <a:lnTo>
                    <a:pt x="328" y="1109"/>
                  </a:lnTo>
                  <a:lnTo>
                    <a:pt x="314" y="1109"/>
                  </a:lnTo>
                  <a:lnTo>
                    <a:pt x="300" y="1109"/>
                  </a:lnTo>
                  <a:lnTo>
                    <a:pt x="50" y="1109"/>
                  </a:lnTo>
                  <a:lnTo>
                    <a:pt x="37" y="1109"/>
                  </a:lnTo>
                  <a:lnTo>
                    <a:pt x="28" y="1109"/>
                  </a:lnTo>
                  <a:lnTo>
                    <a:pt x="14" y="1109"/>
                  </a:lnTo>
                  <a:lnTo>
                    <a:pt x="9" y="1105"/>
                  </a:lnTo>
                  <a:lnTo>
                    <a:pt x="0" y="1095"/>
                  </a:lnTo>
                  <a:lnTo>
                    <a:pt x="0" y="1081"/>
                  </a:lnTo>
                  <a:lnTo>
                    <a:pt x="0" y="1081"/>
                  </a:lnTo>
                  <a:lnTo>
                    <a:pt x="0" y="1077"/>
                  </a:lnTo>
                  <a:lnTo>
                    <a:pt x="5" y="1067"/>
                  </a:lnTo>
                  <a:lnTo>
                    <a:pt x="9" y="1063"/>
                  </a:lnTo>
                  <a:lnTo>
                    <a:pt x="19" y="1058"/>
                  </a:lnTo>
                  <a:lnTo>
                    <a:pt x="28" y="1053"/>
                  </a:lnTo>
                  <a:lnTo>
                    <a:pt x="73" y="1044"/>
                  </a:lnTo>
                  <a:lnTo>
                    <a:pt x="105" y="1030"/>
                  </a:lnTo>
                  <a:lnTo>
                    <a:pt x="123" y="1007"/>
                  </a:lnTo>
                  <a:lnTo>
                    <a:pt x="132" y="983"/>
                  </a:lnTo>
                  <a:lnTo>
                    <a:pt x="137" y="960"/>
                  </a:lnTo>
                  <a:lnTo>
                    <a:pt x="137" y="942"/>
                  </a:lnTo>
                  <a:lnTo>
                    <a:pt x="137" y="69"/>
                  </a:lnTo>
                  <a:lnTo>
                    <a:pt x="100" y="60"/>
                  </a:lnTo>
                  <a:lnTo>
                    <a:pt x="64" y="56"/>
                  </a:lnTo>
                  <a:lnTo>
                    <a:pt x="41" y="56"/>
                  </a:lnTo>
                  <a:lnTo>
                    <a:pt x="37" y="56"/>
                  </a:lnTo>
                  <a:lnTo>
                    <a:pt x="28" y="56"/>
                  </a:lnTo>
                  <a:lnTo>
                    <a:pt x="23" y="51"/>
                  </a:lnTo>
                  <a:lnTo>
                    <a:pt x="19" y="51"/>
                  </a:lnTo>
                  <a:lnTo>
                    <a:pt x="9" y="46"/>
                  </a:lnTo>
                  <a:lnTo>
                    <a:pt x="5" y="37"/>
                  </a:lnTo>
                  <a:lnTo>
                    <a:pt x="5" y="28"/>
                  </a:lnTo>
                  <a:lnTo>
                    <a:pt x="5" y="14"/>
                  </a:lnTo>
                  <a:lnTo>
                    <a:pt x="14" y="9"/>
                  </a:lnTo>
                  <a:lnTo>
                    <a:pt x="19" y="4"/>
                  </a:lnTo>
                  <a:lnTo>
                    <a:pt x="32" y="0"/>
                  </a:lnTo>
                  <a:lnTo>
                    <a:pt x="41" y="0"/>
                  </a:lnTo>
                  <a:lnTo>
                    <a:pt x="5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7"/>
            <p:cNvSpPr>
              <a:spLocks/>
            </p:cNvSpPr>
            <p:nvPr/>
          </p:nvSpPr>
          <p:spPr bwMode="auto">
            <a:xfrm>
              <a:off x="4203" y="2187"/>
              <a:ext cx="773" cy="831"/>
            </a:xfrm>
            <a:custGeom>
              <a:avLst/>
              <a:gdLst/>
              <a:ahLst/>
              <a:cxnLst>
                <a:cxn ang="0">
                  <a:pos x="646" y="5"/>
                </a:cxn>
                <a:cxn ang="0">
                  <a:pos x="696" y="47"/>
                </a:cxn>
                <a:cxn ang="0">
                  <a:pos x="714" y="112"/>
                </a:cxn>
                <a:cxn ang="0">
                  <a:pos x="709" y="145"/>
                </a:cxn>
                <a:cxn ang="0">
                  <a:pos x="696" y="168"/>
                </a:cxn>
                <a:cxn ang="0">
                  <a:pos x="677" y="187"/>
                </a:cxn>
                <a:cxn ang="0">
                  <a:pos x="641" y="206"/>
                </a:cxn>
                <a:cxn ang="0">
                  <a:pos x="614" y="215"/>
                </a:cxn>
                <a:cxn ang="0">
                  <a:pos x="600" y="215"/>
                </a:cxn>
                <a:cxn ang="0">
                  <a:pos x="596" y="206"/>
                </a:cxn>
                <a:cxn ang="0">
                  <a:pos x="596" y="187"/>
                </a:cxn>
                <a:cxn ang="0">
                  <a:pos x="591" y="131"/>
                </a:cxn>
                <a:cxn ang="0">
                  <a:pos x="546" y="80"/>
                </a:cxn>
                <a:cxn ang="0">
                  <a:pos x="491" y="75"/>
                </a:cxn>
                <a:cxn ang="0">
                  <a:pos x="464" y="84"/>
                </a:cxn>
                <a:cxn ang="0">
                  <a:pos x="400" y="154"/>
                </a:cxn>
                <a:cxn ang="0">
                  <a:pos x="323" y="318"/>
                </a:cxn>
                <a:cxn ang="0">
                  <a:pos x="277" y="476"/>
                </a:cxn>
                <a:cxn ang="0">
                  <a:pos x="232" y="611"/>
                </a:cxn>
                <a:cxn ang="0">
                  <a:pos x="182" y="695"/>
                </a:cxn>
                <a:cxn ang="0">
                  <a:pos x="223" y="691"/>
                </a:cxn>
                <a:cxn ang="0">
                  <a:pos x="423" y="723"/>
                </a:cxn>
                <a:cxn ang="0">
                  <a:pos x="500" y="742"/>
                </a:cxn>
                <a:cxn ang="0">
                  <a:pos x="600" y="751"/>
                </a:cxn>
                <a:cxn ang="0">
                  <a:pos x="623" y="751"/>
                </a:cxn>
                <a:cxn ang="0">
                  <a:pos x="641" y="737"/>
                </a:cxn>
                <a:cxn ang="0">
                  <a:pos x="655" y="705"/>
                </a:cxn>
                <a:cxn ang="0">
                  <a:pos x="709" y="653"/>
                </a:cxn>
                <a:cxn ang="0">
                  <a:pos x="759" y="635"/>
                </a:cxn>
                <a:cxn ang="0">
                  <a:pos x="773" y="639"/>
                </a:cxn>
                <a:cxn ang="0">
                  <a:pos x="773" y="653"/>
                </a:cxn>
                <a:cxn ang="0">
                  <a:pos x="732" y="719"/>
                </a:cxn>
                <a:cxn ang="0">
                  <a:pos x="641" y="793"/>
                </a:cxn>
                <a:cxn ang="0">
                  <a:pos x="509" y="831"/>
                </a:cxn>
                <a:cxn ang="0">
                  <a:pos x="318" y="798"/>
                </a:cxn>
                <a:cxn ang="0">
                  <a:pos x="205" y="775"/>
                </a:cxn>
                <a:cxn ang="0">
                  <a:pos x="118" y="765"/>
                </a:cxn>
                <a:cxn ang="0">
                  <a:pos x="50" y="821"/>
                </a:cxn>
                <a:cxn ang="0">
                  <a:pos x="14" y="831"/>
                </a:cxn>
                <a:cxn ang="0">
                  <a:pos x="5" y="831"/>
                </a:cxn>
                <a:cxn ang="0">
                  <a:pos x="0" y="821"/>
                </a:cxn>
                <a:cxn ang="0">
                  <a:pos x="9" y="803"/>
                </a:cxn>
                <a:cxn ang="0">
                  <a:pos x="27" y="784"/>
                </a:cxn>
                <a:cxn ang="0">
                  <a:pos x="46" y="765"/>
                </a:cxn>
                <a:cxn ang="0">
                  <a:pos x="64" y="747"/>
                </a:cxn>
                <a:cxn ang="0">
                  <a:pos x="109" y="681"/>
                </a:cxn>
                <a:cxn ang="0">
                  <a:pos x="159" y="555"/>
                </a:cxn>
                <a:cxn ang="0">
                  <a:pos x="205" y="388"/>
                </a:cxn>
                <a:cxn ang="0">
                  <a:pos x="282" y="210"/>
                </a:cxn>
                <a:cxn ang="0">
                  <a:pos x="391" y="84"/>
                </a:cxn>
                <a:cxn ang="0">
                  <a:pos x="527" y="10"/>
                </a:cxn>
              </a:cxnLst>
              <a:rect l="0" t="0" r="r" b="b"/>
              <a:pathLst>
                <a:path w="773" h="831">
                  <a:moveTo>
                    <a:pt x="600" y="0"/>
                  </a:moveTo>
                  <a:lnTo>
                    <a:pt x="646" y="5"/>
                  </a:lnTo>
                  <a:lnTo>
                    <a:pt x="677" y="24"/>
                  </a:lnTo>
                  <a:lnTo>
                    <a:pt x="696" y="47"/>
                  </a:lnTo>
                  <a:lnTo>
                    <a:pt x="709" y="80"/>
                  </a:lnTo>
                  <a:lnTo>
                    <a:pt x="714" y="112"/>
                  </a:lnTo>
                  <a:lnTo>
                    <a:pt x="714" y="131"/>
                  </a:lnTo>
                  <a:lnTo>
                    <a:pt x="709" y="145"/>
                  </a:lnTo>
                  <a:lnTo>
                    <a:pt x="705" y="159"/>
                  </a:lnTo>
                  <a:lnTo>
                    <a:pt x="696" y="168"/>
                  </a:lnTo>
                  <a:lnTo>
                    <a:pt x="686" y="178"/>
                  </a:lnTo>
                  <a:lnTo>
                    <a:pt x="677" y="187"/>
                  </a:lnTo>
                  <a:lnTo>
                    <a:pt x="659" y="196"/>
                  </a:lnTo>
                  <a:lnTo>
                    <a:pt x="641" y="206"/>
                  </a:lnTo>
                  <a:lnTo>
                    <a:pt x="627" y="210"/>
                  </a:lnTo>
                  <a:lnTo>
                    <a:pt x="614" y="215"/>
                  </a:lnTo>
                  <a:lnTo>
                    <a:pt x="605" y="215"/>
                  </a:lnTo>
                  <a:lnTo>
                    <a:pt x="600" y="215"/>
                  </a:lnTo>
                  <a:lnTo>
                    <a:pt x="596" y="210"/>
                  </a:lnTo>
                  <a:lnTo>
                    <a:pt x="596" y="206"/>
                  </a:lnTo>
                  <a:lnTo>
                    <a:pt x="596" y="196"/>
                  </a:lnTo>
                  <a:lnTo>
                    <a:pt x="596" y="187"/>
                  </a:lnTo>
                  <a:lnTo>
                    <a:pt x="596" y="173"/>
                  </a:lnTo>
                  <a:lnTo>
                    <a:pt x="591" y="131"/>
                  </a:lnTo>
                  <a:lnTo>
                    <a:pt x="573" y="103"/>
                  </a:lnTo>
                  <a:lnTo>
                    <a:pt x="546" y="80"/>
                  </a:lnTo>
                  <a:lnTo>
                    <a:pt x="509" y="70"/>
                  </a:lnTo>
                  <a:lnTo>
                    <a:pt x="491" y="75"/>
                  </a:lnTo>
                  <a:lnTo>
                    <a:pt x="477" y="75"/>
                  </a:lnTo>
                  <a:lnTo>
                    <a:pt x="464" y="84"/>
                  </a:lnTo>
                  <a:lnTo>
                    <a:pt x="450" y="94"/>
                  </a:lnTo>
                  <a:lnTo>
                    <a:pt x="400" y="154"/>
                  </a:lnTo>
                  <a:lnTo>
                    <a:pt x="355" y="234"/>
                  </a:lnTo>
                  <a:lnTo>
                    <a:pt x="323" y="318"/>
                  </a:lnTo>
                  <a:lnTo>
                    <a:pt x="296" y="402"/>
                  </a:lnTo>
                  <a:lnTo>
                    <a:pt x="277" y="476"/>
                  </a:lnTo>
                  <a:lnTo>
                    <a:pt x="259" y="537"/>
                  </a:lnTo>
                  <a:lnTo>
                    <a:pt x="232" y="611"/>
                  </a:lnTo>
                  <a:lnTo>
                    <a:pt x="182" y="695"/>
                  </a:lnTo>
                  <a:lnTo>
                    <a:pt x="182" y="695"/>
                  </a:lnTo>
                  <a:lnTo>
                    <a:pt x="205" y="691"/>
                  </a:lnTo>
                  <a:lnTo>
                    <a:pt x="223" y="691"/>
                  </a:lnTo>
                  <a:lnTo>
                    <a:pt x="323" y="700"/>
                  </a:lnTo>
                  <a:lnTo>
                    <a:pt x="423" y="723"/>
                  </a:lnTo>
                  <a:lnTo>
                    <a:pt x="455" y="733"/>
                  </a:lnTo>
                  <a:lnTo>
                    <a:pt x="500" y="742"/>
                  </a:lnTo>
                  <a:lnTo>
                    <a:pt x="555" y="751"/>
                  </a:lnTo>
                  <a:lnTo>
                    <a:pt x="600" y="751"/>
                  </a:lnTo>
                  <a:lnTo>
                    <a:pt x="614" y="751"/>
                  </a:lnTo>
                  <a:lnTo>
                    <a:pt x="623" y="751"/>
                  </a:lnTo>
                  <a:lnTo>
                    <a:pt x="632" y="747"/>
                  </a:lnTo>
                  <a:lnTo>
                    <a:pt x="641" y="737"/>
                  </a:lnTo>
                  <a:lnTo>
                    <a:pt x="650" y="723"/>
                  </a:lnTo>
                  <a:lnTo>
                    <a:pt x="655" y="705"/>
                  </a:lnTo>
                  <a:lnTo>
                    <a:pt x="677" y="677"/>
                  </a:lnTo>
                  <a:lnTo>
                    <a:pt x="709" y="653"/>
                  </a:lnTo>
                  <a:lnTo>
                    <a:pt x="741" y="639"/>
                  </a:lnTo>
                  <a:lnTo>
                    <a:pt x="759" y="635"/>
                  </a:lnTo>
                  <a:lnTo>
                    <a:pt x="768" y="635"/>
                  </a:lnTo>
                  <a:lnTo>
                    <a:pt x="773" y="639"/>
                  </a:lnTo>
                  <a:lnTo>
                    <a:pt x="773" y="644"/>
                  </a:lnTo>
                  <a:lnTo>
                    <a:pt x="773" y="653"/>
                  </a:lnTo>
                  <a:lnTo>
                    <a:pt x="759" y="681"/>
                  </a:lnTo>
                  <a:lnTo>
                    <a:pt x="732" y="719"/>
                  </a:lnTo>
                  <a:lnTo>
                    <a:pt x="686" y="765"/>
                  </a:lnTo>
                  <a:lnTo>
                    <a:pt x="641" y="793"/>
                  </a:lnTo>
                  <a:lnTo>
                    <a:pt x="582" y="817"/>
                  </a:lnTo>
                  <a:lnTo>
                    <a:pt x="509" y="831"/>
                  </a:lnTo>
                  <a:lnTo>
                    <a:pt x="414" y="821"/>
                  </a:lnTo>
                  <a:lnTo>
                    <a:pt x="318" y="798"/>
                  </a:lnTo>
                  <a:lnTo>
                    <a:pt x="255" y="784"/>
                  </a:lnTo>
                  <a:lnTo>
                    <a:pt x="205" y="775"/>
                  </a:lnTo>
                  <a:lnTo>
                    <a:pt x="164" y="765"/>
                  </a:lnTo>
                  <a:lnTo>
                    <a:pt x="118" y="765"/>
                  </a:lnTo>
                  <a:lnTo>
                    <a:pt x="82" y="803"/>
                  </a:lnTo>
                  <a:lnTo>
                    <a:pt x="50" y="821"/>
                  </a:lnTo>
                  <a:lnTo>
                    <a:pt x="27" y="826"/>
                  </a:lnTo>
                  <a:lnTo>
                    <a:pt x="14" y="831"/>
                  </a:lnTo>
                  <a:lnTo>
                    <a:pt x="9" y="831"/>
                  </a:lnTo>
                  <a:lnTo>
                    <a:pt x="5" y="831"/>
                  </a:lnTo>
                  <a:lnTo>
                    <a:pt x="0" y="826"/>
                  </a:lnTo>
                  <a:lnTo>
                    <a:pt x="0" y="821"/>
                  </a:lnTo>
                  <a:lnTo>
                    <a:pt x="5" y="812"/>
                  </a:lnTo>
                  <a:lnTo>
                    <a:pt x="9" y="803"/>
                  </a:lnTo>
                  <a:lnTo>
                    <a:pt x="18" y="793"/>
                  </a:lnTo>
                  <a:lnTo>
                    <a:pt x="27" y="784"/>
                  </a:lnTo>
                  <a:lnTo>
                    <a:pt x="41" y="775"/>
                  </a:lnTo>
                  <a:lnTo>
                    <a:pt x="46" y="765"/>
                  </a:lnTo>
                  <a:lnTo>
                    <a:pt x="55" y="761"/>
                  </a:lnTo>
                  <a:lnTo>
                    <a:pt x="64" y="747"/>
                  </a:lnTo>
                  <a:lnTo>
                    <a:pt x="82" y="723"/>
                  </a:lnTo>
                  <a:lnTo>
                    <a:pt x="109" y="681"/>
                  </a:lnTo>
                  <a:lnTo>
                    <a:pt x="136" y="625"/>
                  </a:lnTo>
                  <a:lnTo>
                    <a:pt x="159" y="555"/>
                  </a:lnTo>
                  <a:lnTo>
                    <a:pt x="177" y="471"/>
                  </a:lnTo>
                  <a:lnTo>
                    <a:pt x="205" y="388"/>
                  </a:lnTo>
                  <a:lnTo>
                    <a:pt x="236" y="299"/>
                  </a:lnTo>
                  <a:lnTo>
                    <a:pt x="282" y="210"/>
                  </a:lnTo>
                  <a:lnTo>
                    <a:pt x="336" y="136"/>
                  </a:lnTo>
                  <a:lnTo>
                    <a:pt x="391" y="84"/>
                  </a:lnTo>
                  <a:lnTo>
                    <a:pt x="455" y="38"/>
                  </a:lnTo>
                  <a:lnTo>
                    <a:pt x="527" y="10"/>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Freeform 8"/>
            <p:cNvSpPr>
              <a:spLocks/>
            </p:cNvSpPr>
            <p:nvPr/>
          </p:nvSpPr>
          <p:spPr bwMode="auto">
            <a:xfrm>
              <a:off x="5153" y="2859"/>
              <a:ext cx="141" cy="359"/>
            </a:xfrm>
            <a:custGeom>
              <a:avLst/>
              <a:gdLst/>
              <a:ahLst/>
              <a:cxnLst>
                <a:cxn ang="0">
                  <a:pos x="64" y="0"/>
                </a:cxn>
                <a:cxn ang="0">
                  <a:pos x="96" y="9"/>
                </a:cxn>
                <a:cxn ang="0">
                  <a:pos x="123" y="37"/>
                </a:cxn>
                <a:cxn ang="0">
                  <a:pos x="136" y="79"/>
                </a:cxn>
                <a:cxn ang="0">
                  <a:pos x="141" y="126"/>
                </a:cxn>
                <a:cxn ang="0">
                  <a:pos x="136" y="191"/>
                </a:cxn>
                <a:cxn ang="0">
                  <a:pos x="118" y="247"/>
                </a:cxn>
                <a:cxn ang="0">
                  <a:pos x="91" y="294"/>
                </a:cxn>
                <a:cxn ang="0">
                  <a:pos x="68" y="326"/>
                </a:cxn>
                <a:cxn ang="0">
                  <a:pos x="46" y="350"/>
                </a:cxn>
                <a:cxn ang="0">
                  <a:pos x="32" y="359"/>
                </a:cxn>
                <a:cxn ang="0">
                  <a:pos x="23" y="354"/>
                </a:cxn>
                <a:cxn ang="0">
                  <a:pos x="18" y="350"/>
                </a:cxn>
                <a:cxn ang="0">
                  <a:pos x="14" y="340"/>
                </a:cxn>
                <a:cxn ang="0">
                  <a:pos x="18" y="336"/>
                </a:cxn>
                <a:cxn ang="0">
                  <a:pos x="18" y="331"/>
                </a:cxn>
                <a:cxn ang="0">
                  <a:pos x="23" y="326"/>
                </a:cxn>
                <a:cxn ang="0">
                  <a:pos x="68" y="270"/>
                </a:cxn>
                <a:cxn ang="0">
                  <a:pos x="96" y="219"/>
                </a:cxn>
                <a:cxn ang="0">
                  <a:pos x="109" y="168"/>
                </a:cxn>
                <a:cxn ang="0">
                  <a:pos x="109" y="117"/>
                </a:cxn>
                <a:cxn ang="0">
                  <a:pos x="109" y="117"/>
                </a:cxn>
                <a:cxn ang="0">
                  <a:pos x="109" y="117"/>
                </a:cxn>
                <a:cxn ang="0">
                  <a:pos x="109" y="117"/>
                </a:cxn>
                <a:cxn ang="0">
                  <a:pos x="109" y="117"/>
                </a:cxn>
                <a:cxn ang="0">
                  <a:pos x="100" y="121"/>
                </a:cxn>
                <a:cxn ang="0">
                  <a:pos x="91" y="131"/>
                </a:cxn>
                <a:cxn ang="0">
                  <a:pos x="82" y="131"/>
                </a:cxn>
                <a:cxn ang="0">
                  <a:pos x="64" y="135"/>
                </a:cxn>
                <a:cxn ang="0">
                  <a:pos x="46" y="131"/>
                </a:cxn>
                <a:cxn ang="0">
                  <a:pos x="32" y="126"/>
                </a:cxn>
                <a:cxn ang="0">
                  <a:pos x="18" y="117"/>
                </a:cxn>
                <a:cxn ang="0">
                  <a:pos x="9" y="103"/>
                </a:cxn>
                <a:cxn ang="0">
                  <a:pos x="0" y="84"/>
                </a:cxn>
                <a:cxn ang="0">
                  <a:pos x="0" y="70"/>
                </a:cxn>
                <a:cxn ang="0">
                  <a:pos x="0" y="51"/>
                </a:cxn>
                <a:cxn ang="0">
                  <a:pos x="9" y="33"/>
                </a:cxn>
                <a:cxn ang="0">
                  <a:pos x="18" y="23"/>
                </a:cxn>
                <a:cxn ang="0">
                  <a:pos x="32" y="9"/>
                </a:cxn>
                <a:cxn ang="0">
                  <a:pos x="46" y="5"/>
                </a:cxn>
                <a:cxn ang="0">
                  <a:pos x="64" y="0"/>
                </a:cxn>
              </a:cxnLst>
              <a:rect l="0" t="0" r="r" b="b"/>
              <a:pathLst>
                <a:path w="141" h="359">
                  <a:moveTo>
                    <a:pt x="64" y="0"/>
                  </a:moveTo>
                  <a:lnTo>
                    <a:pt x="96" y="9"/>
                  </a:lnTo>
                  <a:lnTo>
                    <a:pt x="123" y="37"/>
                  </a:lnTo>
                  <a:lnTo>
                    <a:pt x="136" y="79"/>
                  </a:lnTo>
                  <a:lnTo>
                    <a:pt x="141" y="126"/>
                  </a:lnTo>
                  <a:lnTo>
                    <a:pt x="136" y="191"/>
                  </a:lnTo>
                  <a:lnTo>
                    <a:pt x="118" y="247"/>
                  </a:lnTo>
                  <a:lnTo>
                    <a:pt x="91" y="294"/>
                  </a:lnTo>
                  <a:lnTo>
                    <a:pt x="68" y="326"/>
                  </a:lnTo>
                  <a:lnTo>
                    <a:pt x="46" y="350"/>
                  </a:lnTo>
                  <a:lnTo>
                    <a:pt x="32" y="359"/>
                  </a:lnTo>
                  <a:lnTo>
                    <a:pt x="23" y="354"/>
                  </a:lnTo>
                  <a:lnTo>
                    <a:pt x="18" y="350"/>
                  </a:lnTo>
                  <a:lnTo>
                    <a:pt x="14" y="340"/>
                  </a:lnTo>
                  <a:lnTo>
                    <a:pt x="18" y="336"/>
                  </a:lnTo>
                  <a:lnTo>
                    <a:pt x="18" y="331"/>
                  </a:lnTo>
                  <a:lnTo>
                    <a:pt x="23" y="326"/>
                  </a:lnTo>
                  <a:lnTo>
                    <a:pt x="68" y="270"/>
                  </a:lnTo>
                  <a:lnTo>
                    <a:pt x="96" y="219"/>
                  </a:lnTo>
                  <a:lnTo>
                    <a:pt x="109" y="168"/>
                  </a:lnTo>
                  <a:lnTo>
                    <a:pt x="109" y="117"/>
                  </a:lnTo>
                  <a:lnTo>
                    <a:pt x="109" y="117"/>
                  </a:lnTo>
                  <a:lnTo>
                    <a:pt x="109" y="117"/>
                  </a:lnTo>
                  <a:lnTo>
                    <a:pt x="109" y="117"/>
                  </a:lnTo>
                  <a:lnTo>
                    <a:pt x="109" y="117"/>
                  </a:lnTo>
                  <a:lnTo>
                    <a:pt x="100" y="121"/>
                  </a:lnTo>
                  <a:lnTo>
                    <a:pt x="91" y="131"/>
                  </a:lnTo>
                  <a:lnTo>
                    <a:pt x="82" y="131"/>
                  </a:lnTo>
                  <a:lnTo>
                    <a:pt x="64" y="135"/>
                  </a:lnTo>
                  <a:lnTo>
                    <a:pt x="46" y="131"/>
                  </a:lnTo>
                  <a:lnTo>
                    <a:pt x="32" y="126"/>
                  </a:lnTo>
                  <a:lnTo>
                    <a:pt x="18" y="117"/>
                  </a:lnTo>
                  <a:lnTo>
                    <a:pt x="9" y="103"/>
                  </a:lnTo>
                  <a:lnTo>
                    <a:pt x="0" y="84"/>
                  </a:lnTo>
                  <a:lnTo>
                    <a:pt x="0" y="70"/>
                  </a:lnTo>
                  <a:lnTo>
                    <a:pt x="0" y="51"/>
                  </a:lnTo>
                  <a:lnTo>
                    <a:pt x="9" y="33"/>
                  </a:lnTo>
                  <a:lnTo>
                    <a:pt x="18" y="23"/>
                  </a:lnTo>
                  <a:lnTo>
                    <a:pt x="32" y="9"/>
                  </a:lnTo>
                  <a:lnTo>
                    <a:pt x="46" y="5"/>
                  </a:lnTo>
                  <a:lnTo>
                    <a:pt x="6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9"/>
            <p:cNvSpPr>
              <a:spLocks noEditPoints="1"/>
            </p:cNvSpPr>
            <p:nvPr/>
          </p:nvSpPr>
          <p:spPr bwMode="auto">
            <a:xfrm>
              <a:off x="5408" y="2229"/>
              <a:ext cx="495" cy="998"/>
            </a:xfrm>
            <a:custGeom>
              <a:avLst/>
              <a:gdLst/>
              <a:ahLst/>
              <a:cxnLst>
                <a:cxn ang="0">
                  <a:pos x="381" y="266"/>
                </a:cxn>
                <a:cxn ang="0">
                  <a:pos x="445" y="322"/>
                </a:cxn>
                <a:cxn ang="0">
                  <a:pos x="454" y="383"/>
                </a:cxn>
                <a:cxn ang="0">
                  <a:pos x="450" y="406"/>
                </a:cxn>
                <a:cxn ang="0">
                  <a:pos x="322" y="882"/>
                </a:cxn>
                <a:cxn ang="0">
                  <a:pos x="241" y="961"/>
                </a:cxn>
                <a:cxn ang="0">
                  <a:pos x="150" y="998"/>
                </a:cxn>
                <a:cxn ang="0">
                  <a:pos x="68" y="994"/>
                </a:cxn>
                <a:cxn ang="0">
                  <a:pos x="9" y="956"/>
                </a:cxn>
                <a:cxn ang="0">
                  <a:pos x="4" y="905"/>
                </a:cxn>
                <a:cxn ang="0">
                  <a:pos x="27" y="872"/>
                </a:cxn>
                <a:cxn ang="0">
                  <a:pos x="68" y="858"/>
                </a:cxn>
                <a:cxn ang="0">
                  <a:pos x="91" y="868"/>
                </a:cxn>
                <a:cxn ang="0">
                  <a:pos x="109" y="886"/>
                </a:cxn>
                <a:cxn ang="0">
                  <a:pos x="109" y="914"/>
                </a:cxn>
                <a:cxn ang="0">
                  <a:pos x="100" y="938"/>
                </a:cxn>
                <a:cxn ang="0">
                  <a:pos x="72" y="961"/>
                </a:cxn>
                <a:cxn ang="0">
                  <a:pos x="113" y="966"/>
                </a:cxn>
                <a:cxn ang="0">
                  <a:pos x="204" y="924"/>
                </a:cxn>
                <a:cxn ang="0">
                  <a:pos x="254" y="821"/>
                </a:cxn>
                <a:cxn ang="0">
                  <a:pos x="363" y="383"/>
                </a:cxn>
                <a:cxn ang="0">
                  <a:pos x="368" y="360"/>
                </a:cxn>
                <a:cxn ang="0">
                  <a:pos x="368" y="327"/>
                </a:cxn>
                <a:cxn ang="0">
                  <a:pos x="354" y="299"/>
                </a:cxn>
                <a:cxn ang="0">
                  <a:pos x="331" y="290"/>
                </a:cxn>
                <a:cxn ang="0">
                  <a:pos x="241" y="332"/>
                </a:cxn>
                <a:cxn ang="0">
                  <a:pos x="177" y="425"/>
                </a:cxn>
                <a:cxn ang="0">
                  <a:pos x="168" y="443"/>
                </a:cxn>
                <a:cxn ang="0">
                  <a:pos x="154" y="448"/>
                </a:cxn>
                <a:cxn ang="0">
                  <a:pos x="145" y="448"/>
                </a:cxn>
                <a:cxn ang="0">
                  <a:pos x="136" y="439"/>
                </a:cxn>
                <a:cxn ang="0">
                  <a:pos x="141" y="415"/>
                </a:cxn>
                <a:cxn ang="0">
                  <a:pos x="186" y="341"/>
                </a:cxn>
                <a:cxn ang="0">
                  <a:pos x="277" y="271"/>
                </a:cxn>
                <a:cxn ang="0">
                  <a:pos x="450" y="0"/>
                </a:cxn>
                <a:cxn ang="0">
                  <a:pos x="477" y="10"/>
                </a:cxn>
                <a:cxn ang="0">
                  <a:pos x="495" y="33"/>
                </a:cxn>
                <a:cxn ang="0">
                  <a:pos x="491" y="66"/>
                </a:cxn>
                <a:cxn ang="0">
                  <a:pos x="468" y="98"/>
                </a:cxn>
                <a:cxn ang="0">
                  <a:pos x="431" y="108"/>
                </a:cxn>
                <a:cxn ang="0">
                  <a:pos x="409" y="103"/>
                </a:cxn>
                <a:cxn ang="0">
                  <a:pos x="391" y="84"/>
                </a:cxn>
                <a:cxn ang="0">
                  <a:pos x="386" y="66"/>
                </a:cxn>
                <a:cxn ang="0">
                  <a:pos x="400" y="28"/>
                </a:cxn>
                <a:cxn ang="0">
                  <a:pos x="431" y="5"/>
                </a:cxn>
              </a:cxnLst>
              <a:rect l="0" t="0" r="r" b="b"/>
              <a:pathLst>
                <a:path w="495" h="998">
                  <a:moveTo>
                    <a:pt x="331" y="257"/>
                  </a:moveTo>
                  <a:lnTo>
                    <a:pt x="381" y="266"/>
                  </a:lnTo>
                  <a:lnTo>
                    <a:pt x="418" y="290"/>
                  </a:lnTo>
                  <a:lnTo>
                    <a:pt x="445" y="322"/>
                  </a:lnTo>
                  <a:lnTo>
                    <a:pt x="454" y="364"/>
                  </a:lnTo>
                  <a:lnTo>
                    <a:pt x="454" y="383"/>
                  </a:lnTo>
                  <a:lnTo>
                    <a:pt x="450" y="392"/>
                  </a:lnTo>
                  <a:lnTo>
                    <a:pt x="450" y="406"/>
                  </a:lnTo>
                  <a:lnTo>
                    <a:pt x="345" y="817"/>
                  </a:lnTo>
                  <a:lnTo>
                    <a:pt x="322" y="882"/>
                  </a:lnTo>
                  <a:lnTo>
                    <a:pt x="286" y="928"/>
                  </a:lnTo>
                  <a:lnTo>
                    <a:pt x="241" y="961"/>
                  </a:lnTo>
                  <a:lnTo>
                    <a:pt x="195" y="984"/>
                  </a:lnTo>
                  <a:lnTo>
                    <a:pt x="150" y="998"/>
                  </a:lnTo>
                  <a:lnTo>
                    <a:pt x="113" y="998"/>
                  </a:lnTo>
                  <a:lnTo>
                    <a:pt x="68" y="994"/>
                  </a:lnTo>
                  <a:lnTo>
                    <a:pt x="31" y="980"/>
                  </a:lnTo>
                  <a:lnTo>
                    <a:pt x="9" y="956"/>
                  </a:lnTo>
                  <a:lnTo>
                    <a:pt x="0" y="924"/>
                  </a:lnTo>
                  <a:lnTo>
                    <a:pt x="4" y="905"/>
                  </a:lnTo>
                  <a:lnTo>
                    <a:pt x="13" y="886"/>
                  </a:lnTo>
                  <a:lnTo>
                    <a:pt x="27" y="872"/>
                  </a:lnTo>
                  <a:lnTo>
                    <a:pt x="45" y="863"/>
                  </a:lnTo>
                  <a:lnTo>
                    <a:pt x="68" y="858"/>
                  </a:lnTo>
                  <a:lnTo>
                    <a:pt x="81" y="863"/>
                  </a:lnTo>
                  <a:lnTo>
                    <a:pt x="91" y="868"/>
                  </a:lnTo>
                  <a:lnTo>
                    <a:pt x="100" y="877"/>
                  </a:lnTo>
                  <a:lnTo>
                    <a:pt x="109" y="886"/>
                  </a:lnTo>
                  <a:lnTo>
                    <a:pt x="109" y="900"/>
                  </a:lnTo>
                  <a:lnTo>
                    <a:pt x="109" y="914"/>
                  </a:lnTo>
                  <a:lnTo>
                    <a:pt x="104" y="924"/>
                  </a:lnTo>
                  <a:lnTo>
                    <a:pt x="100" y="938"/>
                  </a:lnTo>
                  <a:lnTo>
                    <a:pt x="86" y="952"/>
                  </a:lnTo>
                  <a:lnTo>
                    <a:pt x="72" y="961"/>
                  </a:lnTo>
                  <a:lnTo>
                    <a:pt x="91" y="966"/>
                  </a:lnTo>
                  <a:lnTo>
                    <a:pt x="113" y="966"/>
                  </a:lnTo>
                  <a:lnTo>
                    <a:pt x="159" y="956"/>
                  </a:lnTo>
                  <a:lnTo>
                    <a:pt x="204" y="924"/>
                  </a:lnTo>
                  <a:lnTo>
                    <a:pt x="236" y="877"/>
                  </a:lnTo>
                  <a:lnTo>
                    <a:pt x="254" y="821"/>
                  </a:lnTo>
                  <a:lnTo>
                    <a:pt x="254" y="821"/>
                  </a:lnTo>
                  <a:lnTo>
                    <a:pt x="363" y="383"/>
                  </a:lnTo>
                  <a:lnTo>
                    <a:pt x="368" y="369"/>
                  </a:lnTo>
                  <a:lnTo>
                    <a:pt x="368" y="360"/>
                  </a:lnTo>
                  <a:lnTo>
                    <a:pt x="368" y="346"/>
                  </a:lnTo>
                  <a:lnTo>
                    <a:pt x="368" y="327"/>
                  </a:lnTo>
                  <a:lnTo>
                    <a:pt x="363" y="308"/>
                  </a:lnTo>
                  <a:lnTo>
                    <a:pt x="354" y="299"/>
                  </a:lnTo>
                  <a:lnTo>
                    <a:pt x="345" y="290"/>
                  </a:lnTo>
                  <a:lnTo>
                    <a:pt x="331" y="290"/>
                  </a:lnTo>
                  <a:lnTo>
                    <a:pt x="281" y="299"/>
                  </a:lnTo>
                  <a:lnTo>
                    <a:pt x="241" y="332"/>
                  </a:lnTo>
                  <a:lnTo>
                    <a:pt x="204" y="378"/>
                  </a:lnTo>
                  <a:lnTo>
                    <a:pt x="177" y="425"/>
                  </a:lnTo>
                  <a:lnTo>
                    <a:pt x="172" y="439"/>
                  </a:lnTo>
                  <a:lnTo>
                    <a:pt x="168" y="443"/>
                  </a:lnTo>
                  <a:lnTo>
                    <a:pt x="163" y="448"/>
                  </a:lnTo>
                  <a:lnTo>
                    <a:pt x="154" y="448"/>
                  </a:lnTo>
                  <a:lnTo>
                    <a:pt x="154" y="448"/>
                  </a:lnTo>
                  <a:lnTo>
                    <a:pt x="145" y="448"/>
                  </a:lnTo>
                  <a:lnTo>
                    <a:pt x="141" y="443"/>
                  </a:lnTo>
                  <a:lnTo>
                    <a:pt x="136" y="439"/>
                  </a:lnTo>
                  <a:lnTo>
                    <a:pt x="136" y="434"/>
                  </a:lnTo>
                  <a:lnTo>
                    <a:pt x="141" y="415"/>
                  </a:lnTo>
                  <a:lnTo>
                    <a:pt x="159" y="378"/>
                  </a:lnTo>
                  <a:lnTo>
                    <a:pt x="186" y="341"/>
                  </a:lnTo>
                  <a:lnTo>
                    <a:pt x="227" y="299"/>
                  </a:lnTo>
                  <a:lnTo>
                    <a:pt x="277" y="271"/>
                  </a:lnTo>
                  <a:lnTo>
                    <a:pt x="331" y="257"/>
                  </a:lnTo>
                  <a:close/>
                  <a:moveTo>
                    <a:pt x="450" y="0"/>
                  </a:moveTo>
                  <a:lnTo>
                    <a:pt x="468" y="5"/>
                  </a:lnTo>
                  <a:lnTo>
                    <a:pt x="477" y="10"/>
                  </a:lnTo>
                  <a:lnTo>
                    <a:pt x="486" y="24"/>
                  </a:lnTo>
                  <a:lnTo>
                    <a:pt x="495" y="33"/>
                  </a:lnTo>
                  <a:lnTo>
                    <a:pt x="495" y="47"/>
                  </a:lnTo>
                  <a:lnTo>
                    <a:pt x="491" y="66"/>
                  </a:lnTo>
                  <a:lnTo>
                    <a:pt x="481" y="84"/>
                  </a:lnTo>
                  <a:lnTo>
                    <a:pt x="468" y="98"/>
                  </a:lnTo>
                  <a:lnTo>
                    <a:pt x="450" y="108"/>
                  </a:lnTo>
                  <a:lnTo>
                    <a:pt x="431" y="108"/>
                  </a:lnTo>
                  <a:lnTo>
                    <a:pt x="418" y="108"/>
                  </a:lnTo>
                  <a:lnTo>
                    <a:pt x="409" y="103"/>
                  </a:lnTo>
                  <a:lnTo>
                    <a:pt x="400" y="94"/>
                  </a:lnTo>
                  <a:lnTo>
                    <a:pt x="391" y="84"/>
                  </a:lnTo>
                  <a:lnTo>
                    <a:pt x="391" y="75"/>
                  </a:lnTo>
                  <a:lnTo>
                    <a:pt x="386" y="66"/>
                  </a:lnTo>
                  <a:lnTo>
                    <a:pt x="391" y="47"/>
                  </a:lnTo>
                  <a:lnTo>
                    <a:pt x="400" y="28"/>
                  </a:lnTo>
                  <a:lnTo>
                    <a:pt x="413" y="14"/>
                  </a:lnTo>
                  <a:lnTo>
                    <a:pt x="431" y="5"/>
                  </a:lnTo>
                  <a:lnTo>
                    <a:pt x="4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0"/>
            <p:cNvSpPr>
              <a:spLocks noEditPoints="1"/>
            </p:cNvSpPr>
            <p:nvPr/>
          </p:nvSpPr>
          <p:spPr bwMode="auto">
            <a:xfrm>
              <a:off x="6612" y="2164"/>
              <a:ext cx="1055" cy="378"/>
            </a:xfrm>
            <a:custGeom>
              <a:avLst/>
              <a:gdLst/>
              <a:ahLst/>
              <a:cxnLst>
                <a:cxn ang="0">
                  <a:pos x="50" y="313"/>
                </a:cxn>
                <a:cxn ang="0">
                  <a:pos x="1000" y="313"/>
                </a:cxn>
                <a:cxn ang="0">
                  <a:pos x="1009" y="313"/>
                </a:cxn>
                <a:cxn ang="0">
                  <a:pos x="1018" y="313"/>
                </a:cxn>
                <a:cxn ang="0">
                  <a:pos x="1032" y="317"/>
                </a:cxn>
                <a:cxn ang="0">
                  <a:pos x="1041" y="317"/>
                </a:cxn>
                <a:cxn ang="0">
                  <a:pos x="1046" y="327"/>
                </a:cxn>
                <a:cxn ang="0">
                  <a:pos x="1050" y="336"/>
                </a:cxn>
                <a:cxn ang="0">
                  <a:pos x="1055" y="345"/>
                </a:cxn>
                <a:cxn ang="0">
                  <a:pos x="1050" y="359"/>
                </a:cxn>
                <a:cxn ang="0">
                  <a:pos x="1046" y="364"/>
                </a:cxn>
                <a:cxn ang="0">
                  <a:pos x="1041" y="373"/>
                </a:cxn>
                <a:cxn ang="0">
                  <a:pos x="1032" y="373"/>
                </a:cxn>
                <a:cxn ang="0">
                  <a:pos x="1023" y="378"/>
                </a:cxn>
                <a:cxn ang="0">
                  <a:pos x="1009" y="378"/>
                </a:cxn>
                <a:cxn ang="0">
                  <a:pos x="1000" y="378"/>
                </a:cxn>
                <a:cxn ang="0">
                  <a:pos x="50" y="378"/>
                </a:cxn>
                <a:cxn ang="0">
                  <a:pos x="41" y="378"/>
                </a:cxn>
                <a:cxn ang="0">
                  <a:pos x="32" y="378"/>
                </a:cxn>
                <a:cxn ang="0">
                  <a:pos x="23" y="373"/>
                </a:cxn>
                <a:cxn ang="0">
                  <a:pos x="14" y="373"/>
                </a:cxn>
                <a:cxn ang="0">
                  <a:pos x="5" y="364"/>
                </a:cxn>
                <a:cxn ang="0">
                  <a:pos x="0" y="359"/>
                </a:cxn>
                <a:cxn ang="0">
                  <a:pos x="0" y="345"/>
                </a:cxn>
                <a:cxn ang="0">
                  <a:pos x="0" y="336"/>
                </a:cxn>
                <a:cxn ang="0">
                  <a:pos x="5" y="327"/>
                </a:cxn>
                <a:cxn ang="0">
                  <a:pos x="14" y="317"/>
                </a:cxn>
                <a:cxn ang="0">
                  <a:pos x="23" y="317"/>
                </a:cxn>
                <a:cxn ang="0">
                  <a:pos x="32" y="313"/>
                </a:cxn>
                <a:cxn ang="0">
                  <a:pos x="41" y="313"/>
                </a:cxn>
                <a:cxn ang="0">
                  <a:pos x="50" y="313"/>
                </a:cxn>
                <a:cxn ang="0">
                  <a:pos x="50" y="0"/>
                </a:cxn>
                <a:cxn ang="0">
                  <a:pos x="1000" y="0"/>
                </a:cxn>
                <a:cxn ang="0">
                  <a:pos x="1009" y="0"/>
                </a:cxn>
                <a:cxn ang="0">
                  <a:pos x="1023" y="0"/>
                </a:cxn>
                <a:cxn ang="0">
                  <a:pos x="1032" y="0"/>
                </a:cxn>
                <a:cxn ang="0">
                  <a:pos x="1041" y="5"/>
                </a:cxn>
                <a:cxn ang="0">
                  <a:pos x="1046" y="9"/>
                </a:cxn>
                <a:cxn ang="0">
                  <a:pos x="1050" y="19"/>
                </a:cxn>
                <a:cxn ang="0">
                  <a:pos x="1055" y="28"/>
                </a:cxn>
                <a:cxn ang="0">
                  <a:pos x="1050" y="42"/>
                </a:cxn>
                <a:cxn ang="0">
                  <a:pos x="1046" y="51"/>
                </a:cxn>
                <a:cxn ang="0">
                  <a:pos x="1041" y="56"/>
                </a:cxn>
                <a:cxn ang="0">
                  <a:pos x="1032" y="61"/>
                </a:cxn>
                <a:cxn ang="0">
                  <a:pos x="1018" y="61"/>
                </a:cxn>
                <a:cxn ang="0">
                  <a:pos x="1009" y="61"/>
                </a:cxn>
                <a:cxn ang="0">
                  <a:pos x="1000" y="61"/>
                </a:cxn>
                <a:cxn ang="0">
                  <a:pos x="50" y="61"/>
                </a:cxn>
                <a:cxn ang="0">
                  <a:pos x="41" y="61"/>
                </a:cxn>
                <a:cxn ang="0">
                  <a:pos x="32" y="61"/>
                </a:cxn>
                <a:cxn ang="0">
                  <a:pos x="23" y="61"/>
                </a:cxn>
                <a:cxn ang="0">
                  <a:pos x="14" y="56"/>
                </a:cxn>
                <a:cxn ang="0">
                  <a:pos x="5" y="51"/>
                </a:cxn>
                <a:cxn ang="0">
                  <a:pos x="0" y="42"/>
                </a:cxn>
                <a:cxn ang="0">
                  <a:pos x="0" y="28"/>
                </a:cxn>
                <a:cxn ang="0">
                  <a:pos x="0" y="19"/>
                </a:cxn>
                <a:cxn ang="0">
                  <a:pos x="5" y="9"/>
                </a:cxn>
                <a:cxn ang="0">
                  <a:pos x="14" y="5"/>
                </a:cxn>
                <a:cxn ang="0">
                  <a:pos x="23" y="0"/>
                </a:cxn>
                <a:cxn ang="0">
                  <a:pos x="32" y="0"/>
                </a:cxn>
                <a:cxn ang="0">
                  <a:pos x="41" y="0"/>
                </a:cxn>
                <a:cxn ang="0">
                  <a:pos x="50" y="0"/>
                </a:cxn>
              </a:cxnLst>
              <a:rect l="0" t="0" r="r" b="b"/>
              <a:pathLst>
                <a:path w="1055" h="378">
                  <a:moveTo>
                    <a:pt x="50" y="313"/>
                  </a:moveTo>
                  <a:lnTo>
                    <a:pt x="1000" y="313"/>
                  </a:lnTo>
                  <a:lnTo>
                    <a:pt x="1009" y="313"/>
                  </a:lnTo>
                  <a:lnTo>
                    <a:pt x="1018" y="313"/>
                  </a:lnTo>
                  <a:lnTo>
                    <a:pt x="1032" y="317"/>
                  </a:lnTo>
                  <a:lnTo>
                    <a:pt x="1041" y="317"/>
                  </a:lnTo>
                  <a:lnTo>
                    <a:pt x="1046" y="327"/>
                  </a:lnTo>
                  <a:lnTo>
                    <a:pt x="1050" y="336"/>
                  </a:lnTo>
                  <a:lnTo>
                    <a:pt x="1055" y="345"/>
                  </a:lnTo>
                  <a:lnTo>
                    <a:pt x="1050" y="359"/>
                  </a:lnTo>
                  <a:lnTo>
                    <a:pt x="1046" y="364"/>
                  </a:lnTo>
                  <a:lnTo>
                    <a:pt x="1041" y="373"/>
                  </a:lnTo>
                  <a:lnTo>
                    <a:pt x="1032" y="373"/>
                  </a:lnTo>
                  <a:lnTo>
                    <a:pt x="1023" y="378"/>
                  </a:lnTo>
                  <a:lnTo>
                    <a:pt x="1009" y="378"/>
                  </a:lnTo>
                  <a:lnTo>
                    <a:pt x="1000" y="378"/>
                  </a:lnTo>
                  <a:lnTo>
                    <a:pt x="50" y="378"/>
                  </a:lnTo>
                  <a:lnTo>
                    <a:pt x="41" y="378"/>
                  </a:lnTo>
                  <a:lnTo>
                    <a:pt x="32" y="378"/>
                  </a:lnTo>
                  <a:lnTo>
                    <a:pt x="23" y="373"/>
                  </a:lnTo>
                  <a:lnTo>
                    <a:pt x="14" y="373"/>
                  </a:lnTo>
                  <a:lnTo>
                    <a:pt x="5" y="364"/>
                  </a:lnTo>
                  <a:lnTo>
                    <a:pt x="0" y="359"/>
                  </a:lnTo>
                  <a:lnTo>
                    <a:pt x="0" y="345"/>
                  </a:lnTo>
                  <a:lnTo>
                    <a:pt x="0" y="336"/>
                  </a:lnTo>
                  <a:lnTo>
                    <a:pt x="5" y="327"/>
                  </a:lnTo>
                  <a:lnTo>
                    <a:pt x="14" y="317"/>
                  </a:lnTo>
                  <a:lnTo>
                    <a:pt x="23" y="317"/>
                  </a:lnTo>
                  <a:lnTo>
                    <a:pt x="32" y="313"/>
                  </a:lnTo>
                  <a:lnTo>
                    <a:pt x="41" y="313"/>
                  </a:lnTo>
                  <a:lnTo>
                    <a:pt x="50" y="313"/>
                  </a:lnTo>
                  <a:close/>
                  <a:moveTo>
                    <a:pt x="50" y="0"/>
                  </a:moveTo>
                  <a:lnTo>
                    <a:pt x="1000" y="0"/>
                  </a:lnTo>
                  <a:lnTo>
                    <a:pt x="1009" y="0"/>
                  </a:lnTo>
                  <a:lnTo>
                    <a:pt x="1023" y="0"/>
                  </a:lnTo>
                  <a:lnTo>
                    <a:pt x="1032" y="0"/>
                  </a:lnTo>
                  <a:lnTo>
                    <a:pt x="1041" y="5"/>
                  </a:lnTo>
                  <a:lnTo>
                    <a:pt x="1046" y="9"/>
                  </a:lnTo>
                  <a:lnTo>
                    <a:pt x="1050" y="19"/>
                  </a:lnTo>
                  <a:lnTo>
                    <a:pt x="1055" y="28"/>
                  </a:lnTo>
                  <a:lnTo>
                    <a:pt x="1050" y="42"/>
                  </a:lnTo>
                  <a:lnTo>
                    <a:pt x="1046" y="51"/>
                  </a:lnTo>
                  <a:lnTo>
                    <a:pt x="1041" y="56"/>
                  </a:lnTo>
                  <a:lnTo>
                    <a:pt x="1032" y="61"/>
                  </a:lnTo>
                  <a:lnTo>
                    <a:pt x="1018" y="61"/>
                  </a:lnTo>
                  <a:lnTo>
                    <a:pt x="1009" y="61"/>
                  </a:lnTo>
                  <a:lnTo>
                    <a:pt x="1000" y="61"/>
                  </a:lnTo>
                  <a:lnTo>
                    <a:pt x="50" y="61"/>
                  </a:lnTo>
                  <a:lnTo>
                    <a:pt x="41" y="61"/>
                  </a:lnTo>
                  <a:lnTo>
                    <a:pt x="32" y="61"/>
                  </a:lnTo>
                  <a:lnTo>
                    <a:pt x="23" y="61"/>
                  </a:lnTo>
                  <a:lnTo>
                    <a:pt x="14" y="56"/>
                  </a:lnTo>
                  <a:lnTo>
                    <a:pt x="5" y="51"/>
                  </a:lnTo>
                  <a:lnTo>
                    <a:pt x="0" y="42"/>
                  </a:lnTo>
                  <a:lnTo>
                    <a:pt x="0" y="28"/>
                  </a:lnTo>
                  <a:lnTo>
                    <a:pt x="0" y="19"/>
                  </a:lnTo>
                  <a:lnTo>
                    <a:pt x="5" y="9"/>
                  </a:lnTo>
                  <a:lnTo>
                    <a:pt x="14" y="5"/>
                  </a:lnTo>
                  <a:lnTo>
                    <a:pt x="23" y="0"/>
                  </a:lnTo>
                  <a:lnTo>
                    <a:pt x="32" y="0"/>
                  </a:lnTo>
                  <a:lnTo>
                    <a:pt x="41" y="0"/>
                  </a:lnTo>
                  <a:lnTo>
                    <a:pt x="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1"/>
            <p:cNvSpPr>
              <a:spLocks noEditPoints="1"/>
            </p:cNvSpPr>
            <p:nvPr/>
          </p:nvSpPr>
          <p:spPr bwMode="auto">
            <a:xfrm>
              <a:off x="8294" y="1810"/>
              <a:ext cx="1059" cy="1082"/>
            </a:xfrm>
            <a:custGeom>
              <a:avLst/>
              <a:gdLst/>
              <a:ahLst/>
              <a:cxnLst>
                <a:cxn ang="0">
                  <a:pos x="545" y="1044"/>
                </a:cxn>
                <a:cxn ang="0">
                  <a:pos x="745" y="988"/>
                </a:cxn>
                <a:cxn ang="0">
                  <a:pos x="905" y="862"/>
                </a:cxn>
                <a:cxn ang="0">
                  <a:pos x="1000" y="676"/>
                </a:cxn>
                <a:cxn ang="0">
                  <a:pos x="545" y="564"/>
                </a:cxn>
                <a:cxn ang="0">
                  <a:pos x="55" y="676"/>
                </a:cxn>
                <a:cxn ang="0">
                  <a:pos x="150" y="862"/>
                </a:cxn>
                <a:cxn ang="0">
                  <a:pos x="309" y="988"/>
                </a:cxn>
                <a:cxn ang="0">
                  <a:pos x="509" y="1044"/>
                </a:cxn>
                <a:cxn ang="0">
                  <a:pos x="36" y="564"/>
                </a:cxn>
                <a:cxn ang="0">
                  <a:pos x="545" y="522"/>
                </a:cxn>
                <a:cxn ang="0">
                  <a:pos x="1000" y="410"/>
                </a:cxn>
                <a:cxn ang="0">
                  <a:pos x="905" y="224"/>
                </a:cxn>
                <a:cxn ang="0">
                  <a:pos x="745" y="93"/>
                </a:cxn>
                <a:cxn ang="0">
                  <a:pos x="545" y="42"/>
                </a:cxn>
                <a:cxn ang="0">
                  <a:pos x="405" y="56"/>
                </a:cxn>
                <a:cxn ang="0">
                  <a:pos x="223" y="149"/>
                </a:cxn>
                <a:cxn ang="0">
                  <a:pos x="95" y="308"/>
                </a:cxn>
                <a:cxn ang="0">
                  <a:pos x="36" y="522"/>
                </a:cxn>
                <a:cxn ang="0">
                  <a:pos x="509" y="42"/>
                </a:cxn>
                <a:cxn ang="0">
                  <a:pos x="650" y="14"/>
                </a:cxn>
                <a:cxn ang="0">
                  <a:pos x="859" y="116"/>
                </a:cxn>
                <a:cxn ang="0">
                  <a:pos x="1005" y="303"/>
                </a:cxn>
                <a:cxn ang="0">
                  <a:pos x="1059" y="541"/>
                </a:cxn>
                <a:cxn ang="0">
                  <a:pos x="1005" y="779"/>
                </a:cxn>
                <a:cxn ang="0">
                  <a:pos x="859" y="965"/>
                </a:cxn>
                <a:cxn ang="0">
                  <a:pos x="650" y="1068"/>
                </a:cxn>
                <a:cxn ang="0">
                  <a:pos x="405" y="1068"/>
                </a:cxn>
                <a:cxn ang="0">
                  <a:pos x="195" y="965"/>
                </a:cxn>
                <a:cxn ang="0">
                  <a:pos x="55" y="779"/>
                </a:cxn>
                <a:cxn ang="0">
                  <a:pos x="0" y="541"/>
                </a:cxn>
                <a:cxn ang="0">
                  <a:pos x="41" y="331"/>
                </a:cxn>
                <a:cxn ang="0">
                  <a:pos x="155" y="158"/>
                </a:cxn>
                <a:cxn ang="0">
                  <a:pos x="323" y="42"/>
                </a:cxn>
                <a:cxn ang="0">
                  <a:pos x="532" y="0"/>
                </a:cxn>
              </a:cxnLst>
              <a:rect l="0" t="0" r="r" b="b"/>
              <a:pathLst>
                <a:path w="1059" h="1082">
                  <a:moveTo>
                    <a:pt x="545" y="564"/>
                  </a:moveTo>
                  <a:lnTo>
                    <a:pt x="545" y="1044"/>
                  </a:lnTo>
                  <a:lnTo>
                    <a:pt x="650" y="1026"/>
                  </a:lnTo>
                  <a:lnTo>
                    <a:pt x="745" y="988"/>
                  </a:lnTo>
                  <a:lnTo>
                    <a:pt x="827" y="937"/>
                  </a:lnTo>
                  <a:lnTo>
                    <a:pt x="905" y="862"/>
                  </a:lnTo>
                  <a:lnTo>
                    <a:pt x="959" y="774"/>
                  </a:lnTo>
                  <a:lnTo>
                    <a:pt x="1000" y="676"/>
                  </a:lnTo>
                  <a:lnTo>
                    <a:pt x="1018" y="564"/>
                  </a:lnTo>
                  <a:lnTo>
                    <a:pt x="545" y="564"/>
                  </a:lnTo>
                  <a:close/>
                  <a:moveTo>
                    <a:pt x="36" y="564"/>
                  </a:moveTo>
                  <a:lnTo>
                    <a:pt x="55" y="676"/>
                  </a:lnTo>
                  <a:lnTo>
                    <a:pt x="95" y="774"/>
                  </a:lnTo>
                  <a:lnTo>
                    <a:pt x="150" y="862"/>
                  </a:lnTo>
                  <a:lnTo>
                    <a:pt x="223" y="937"/>
                  </a:lnTo>
                  <a:lnTo>
                    <a:pt x="309" y="988"/>
                  </a:lnTo>
                  <a:lnTo>
                    <a:pt x="405" y="1026"/>
                  </a:lnTo>
                  <a:lnTo>
                    <a:pt x="509" y="1044"/>
                  </a:lnTo>
                  <a:lnTo>
                    <a:pt x="509" y="564"/>
                  </a:lnTo>
                  <a:lnTo>
                    <a:pt x="36" y="564"/>
                  </a:lnTo>
                  <a:close/>
                  <a:moveTo>
                    <a:pt x="545" y="42"/>
                  </a:moveTo>
                  <a:lnTo>
                    <a:pt x="545" y="522"/>
                  </a:lnTo>
                  <a:lnTo>
                    <a:pt x="1018" y="522"/>
                  </a:lnTo>
                  <a:lnTo>
                    <a:pt x="1000" y="410"/>
                  </a:lnTo>
                  <a:lnTo>
                    <a:pt x="959" y="308"/>
                  </a:lnTo>
                  <a:lnTo>
                    <a:pt x="905" y="224"/>
                  </a:lnTo>
                  <a:lnTo>
                    <a:pt x="832" y="149"/>
                  </a:lnTo>
                  <a:lnTo>
                    <a:pt x="745" y="93"/>
                  </a:lnTo>
                  <a:lnTo>
                    <a:pt x="650" y="56"/>
                  </a:lnTo>
                  <a:lnTo>
                    <a:pt x="545" y="42"/>
                  </a:lnTo>
                  <a:close/>
                  <a:moveTo>
                    <a:pt x="509" y="42"/>
                  </a:moveTo>
                  <a:lnTo>
                    <a:pt x="405" y="56"/>
                  </a:lnTo>
                  <a:lnTo>
                    <a:pt x="309" y="93"/>
                  </a:lnTo>
                  <a:lnTo>
                    <a:pt x="223" y="149"/>
                  </a:lnTo>
                  <a:lnTo>
                    <a:pt x="150" y="219"/>
                  </a:lnTo>
                  <a:lnTo>
                    <a:pt x="95" y="308"/>
                  </a:lnTo>
                  <a:lnTo>
                    <a:pt x="55" y="410"/>
                  </a:lnTo>
                  <a:lnTo>
                    <a:pt x="36" y="522"/>
                  </a:lnTo>
                  <a:lnTo>
                    <a:pt x="509" y="522"/>
                  </a:lnTo>
                  <a:lnTo>
                    <a:pt x="509" y="42"/>
                  </a:lnTo>
                  <a:close/>
                  <a:moveTo>
                    <a:pt x="532" y="0"/>
                  </a:moveTo>
                  <a:lnTo>
                    <a:pt x="650" y="14"/>
                  </a:lnTo>
                  <a:lnTo>
                    <a:pt x="759" y="56"/>
                  </a:lnTo>
                  <a:lnTo>
                    <a:pt x="859" y="116"/>
                  </a:lnTo>
                  <a:lnTo>
                    <a:pt x="941" y="200"/>
                  </a:lnTo>
                  <a:lnTo>
                    <a:pt x="1005" y="303"/>
                  </a:lnTo>
                  <a:lnTo>
                    <a:pt x="1045" y="419"/>
                  </a:lnTo>
                  <a:lnTo>
                    <a:pt x="1059" y="541"/>
                  </a:lnTo>
                  <a:lnTo>
                    <a:pt x="1045" y="667"/>
                  </a:lnTo>
                  <a:lnTo>
                    <a:pt x="1005" y="779"/>
                  </a:lnTo>
                  <a:lnTo>
                    <a:pt x="941" y="881"/>
                  </a:lnTo>
                  <a:lnTo>
                    <a:pt x="859" y="965"/>
                  </a:lnTo>
                  <a:lnTo>
                    <a:pt x="759" y="1030"/>
                  </a:lnTo>
                  <a:lnTo>
                    <a:pt x="650" y="1068"/>
                  </a:lnTo>
                  <a:lnTo>
                    <a:pt x="527" y="1082"/>
                  </a:lnTo>
                  <a:lnTo>
                    <a:pt x="405" y="1068"/>
                  </a:lnTo>
                  <a:lnTo>
                    <a:pt x="295" y="1030"/>
                  </a:lnTo>
                  <a:lnTo>
                    <a:pt x="195" y="965"/>
                  </a:lnTo>
                  <a:lnTo>
                    <a:pt x="114" y="881"/>
                  </a:lnTo>
                  <a:lnTo>
                    <a:pt x="55" y="779"/>
                  </a:lnTo>
                  <a:lnTo>
                    <a:pt x="14" y="667"/>
                  </a:lnTo>
                  <a:lnTo>
                    <a:pt x="0" y="541"/>
                  </a:lnTo>
                  <a:lnTo>
                    <a:pt x="9" y="433"/>
                  </a:lnTo>
                  <a:lnTo>
                    <a:pt x="41" y="331"/>
                  </a:lnTo>
                  <a:lnTo>
                    <a:pt x="86" y="238"/>
                  </a:lnTo>
                  <a:lnTo>
                    <a:pt x="155" y="158"/>
                  </a:lnTo>
                  <a:lnTo>
                    <a:pt x="232" y="93"/>
                  </a:lnTo>
                  <a:lnTo>
                    <a:pt x="323" y="42"/>
                  </a:lnTo>
                  <a:lnTo>
                    <a:pt x="423" y="9"/>
                  </a:lnTo>
                  <a:lnTo>
                    <a:pt x="53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2"/>
            <p:cNvSpPr>
              <a:spLocks noEditPoints="1"/>
            </p:cNvSpPr>
            <p:nvPr/>
          </p:nvSpPr>
          <p:spPr bwMode="auto">
            <a:xfrm>
              <a:off x="9449" y="2486"/>
              <a:ext cx="627" cy="732"/>
            </a:xfrm>
            <a:custGeom>
              <a:avLst/>
              <a:gdLst/>
              <a:ahLst/>
              <a:cxnLst>
                <a:cxn ang="0">
                  <a:pos x="427" y="37"/>
                </a:cxn>
                <a:cxn ang="0">
                  <a:pos x="345" y="84"/>
                </a:cxn>
                <a:cxn ang="0">
                  <a:pos x="240" y="368"/>
                </a:cxn>
                <a:cxn ang="0">
                  <a:pos x="240" y="387"/>
                </a:cxn>
                <a:cxn ang="0">
                  <a:pos x="250" y="429"/>
                </a:cxn>
                <a:cxn ang="0">
                  <a:pos x="295" y="476"/>
                </a:cxn>
                <a:cxn ang="0">
                  <a:pos x="381" y="476"/>
                </a:cxn>
                <a:cxn ang="0">
                  <a:pos x="454" y="415"/>
                </a:cxn>
                <a:cxn ang="0">
                  <a:pos x="504" y="317"/>
                </a:cxn>
                <a:cxn ang="0">
                  <a:pos x="531" y="191"/>
                </a:cxn>
                <a:cxn ang="0">
                  <a:pos x="531" y="93"/>
                </a:cxn>
                <a:cxn ang="0">
                  <a:pos x="486" y="37"/>
                </a:cxn>
                <a:cxn ang="0">
                  <a:pos x="181" y="0"/>
                </a:cxn>
                <a:cxn ang="0">
                  <a:pos x="250" y="14"/>
                </a:cxn>
                <a:cxn ang="0">
                  <a:pos x="300" y="79"/>
                </a:cxn>
                <a:cxn ang="0">
                  <a:pos x="363" y="28"/>
                </a:cxn>
                <a:cxn ang="0">
                  <a:pos x="459" y="0"/>
                </a:cxn>
                <a:cxn ang="0">
                  <a:pos x="536" y="19"/>
                </a:cxn>
                <a:cxn ang="0">
                  <a:pos x="600" y="84"/>
                </a:cxn>
                <a:cxn ang="0">
                  <a:pos x="627" y="191"/>
                </a:cxn>
                <a:cxn ang="0">
                  <a:pos x="581" y="354"/>
                </a:cxn>
                <a:cxn ang="0">
                  <a:pos x="472" y="471"/>
                </a:cxn>
                <a:cxn ang="0">
                  <a:pos x="340" y="518"/>
                </a:cxn>
                <a:cxn ang="0">
                  <a:pos x="259" y="494"/>
                </a:cxn>
                <a:cxn ang="0">
                  <a:pos x="222" y="452"/>
                </a:cxn>
                <a:cxn ang="0">
                  <a:pos x="181" y="625"/>
                </a:cxn>
                <a:cxn ang="0">
                  <a:pos x="172" y="648"/>
                </a:cxn>
                <a:cxn ang="0">
                  <a:pos x="168" y="671"/>
                </a:cxn>
                <a:cxn ang="0">
                  <a:pos x="172" y="681"/>
                </a:cxn>
                <a:cxn ang="0">
                  <a:pos x="186" y="685"/>
                </a:cxn>
                <a:cxn ang="0">
                  <a:pos x="209" y="690"/>
                </a:cxn>
                <a:cxn ang="0">
                  <a:pos x="231" y="690"/>
                </a:cxn>
                <a:cxn ang="0">
                  <a:pos x="245" y="695"/>
                </a:cxn>
                <a:cxn ang="0">
                  <a:pos x="254" y="704"/>
                </a:cxn>
                <a:cxn ang="0">
                  <a:pos x="250" y="723"/>
                </a:cxn>
                <a:cxn ang="0">
                  <a:pos x="236" y="732"/>
                </a:cxn>
                <a:cxn ang="0">
                  <a:pos x="172" y="727"/>
                </a:cxn>
                <a:cxn ang="0">
                  <a:pos x="63" y="727"/>
                </a:cxn>
                <a:cxn ang="0">
                  <a:pos x="13" y="727"/>
                </a:cxn>
                <a:cxn ang="0">
                  <a:pos x="4" y="723"/>
                </a:cxn>
                <a:cxn ang="0">
                  <a:pos x="4" y="704"/>
                </a:cxn>
                <a:cxn ang="0">
                  <a:pos x="13" y="695"/>
                </a:cxn>
                <a:cxn ang="0">
                  <a:pos x="22" y="690"/>
                </a:cxn>
                <a:cxn ang="0">
                  <a:pos x="50" y="690"/>
                </a:cxn>
                <a:cxn ang="0">
                  <a:pos x="72" y="681"/>
                </a:cxn>
                <a:cxn ang="0">
                  <a:pos x="81" y="662"/>
                </a:cxn>
                <a:cxn ang="0">
                  <a:pos x="86" y="648"/>
                </a:cxn>
                <a:cxn ang="0">
                  <a:pos x="218" y="112"/>
                </a:cxn>
                <a:cxn ang="0">
                  <a:pos x="218" y="89"/>
                </a:cxn>
                <a:cxn ang="0">
                  <a:pos x="213" y="61"/>
                </a:cxn>
                <a:cxn ang="0">
                  <a:pos x="204" y="42"/>
                </a:cxn>
                <a:cxn ang="0">
                  <a:pos x="181" y="33"/>
                </a:cxn>
                <a:cxn ang="0">
                  <a:pos x="131" y="70"/>
                </a:cxn>
                <a:cxn ang="0">
                  <a:pos x="100" y="158"/>
                </a:cxn>
                <a:cxn ang="0">
                  <a:pos x="90" y="182"/>
                </a:cxn>
                <a:cxn ang="0">
                  <a:pos x="81" y="191"/>
                </a:cxn>
                <a:cxn ang="0">
                  <a:pos x="68" y="191"/>
                </a:cxn>
                <a:cxn ang="0">
                  <a:pos x="59" y="186"/>
                </a:cxn>
                <a:cxn ang="0">
                  <a:pos x="54" y="177"/>
                </a:cxn>
                <a:cxn ang="0">
                  <a:pos x="63" y="130"/>
                </a:cxn>
                <a:cxn ang="0">
                  <a:pos x="95" y="61"/>
                </a:cxn>
                <a:cxn ang="0">
                  <a:pos x="145" y="9"/>
                </a:cxn>
              </a:cxnLst>
              <a:rect l="0" t="0" r="r" b="b"/>
              <a:pathLst>
                <a:path w="627" h="732">
                  <a:moveTo>
                    <a:pt x="454" y="33"/>
                  </a:moveTo>
                  <a:lnTo>
                    <a:pt x="427" y="37"/>
                  </a:lnTo>
                  <a:lnTo>
                    <a:pt x="386" y="51"/>
                  </a:lnTo>
                  <a:lnTo>
                    <a:pt x="345" y="84"/>
                  </a:lnTo>
                  <a:lnTo>
                    <a:pt x="300" y="140"/>
                  </a:lnTo>
                  <a:lnTo>
                    <a:pt x="240" y="368"/>
                  </a:lnTo>
                  <a:lnTo>
                    <a:pt x="240" y="378"/>
                  </a:lnTo>
                  <a:lnTo>
                    <a:pt x="240" y="387"/>
                  </a:lnTo>
                  <a:lnTo>
                    <a:pt x="240" y="401"/>
                  </a:lnTo>
                  <a:lnTo>
                    <a:pt x="250" y="429"/>
                  </a:lnTo>
                  <a:lnTo>
                    <a:pt x="268" y="457"/>
                  </a:lnTo>
                  <a:lnTo>
                    <a:pt x="295" y="476"/>
                  </a:lnTo>
                  <a:lnTo>
                    <a:pt x="340" y="485"/>
                  </a:lnTo>
                  <a:lnTo>
                    <a:pt x="381" y="476"/>
                  </a:lnTo>
                  <a:lnTo>
                    <a:pt x="418" y="452"/>
                  </a:lnTo>
                  <a:lnTo>
                    <a:pt x="454" y="415"/>
                  </a:lnTo>
                  <a:lnTo>
                    <a:pt x="481" y="373"/>
                  </a:lnTo>
                  <a:lnTo>
                    <a:pt x="504" y="317"/>
                  </a:lnTo>
                  <a:lnTo>
                    <a:pt x="522" y="252"/>
                  </a:lnTo>
                  <a:lnTo>
                    <a:pt x="531" y="191"/>
                  </a:lnTo>
                  <a:lnTo>
                    <a:pt x="536" y="144"/>
                  </a:lnTo>
                  <a:lnTo>
                    <a:pt x="531" y="93"/>
                  </a:lnTo>
                  <a:lnTo>
                    <a:pt x="513" y="61"/>
                  </a:lnTo>
                  <a:lnTo>
                    <a:pt x="486" y="37"/>
                  </a:lnTo>
                  <a:lnTo>
                    <a:pt x="454" y="33"/>
                  </a:lnTo>
                  <a:close/>
                  <a:moveTo>
                    <a:pt x="181" y="0"/>
                  </a:moveTo>
                  <a:lnTo>
                    <a:pt x="213" y="5"/>
                  </a:lnTo>
                  <a:lnTo>
                    <a:pt x="250" y="14"/>
                  </a:lnTo>
                  <a:lnTo>
                    <a:pt x="277" y="42"/>
                  </a:lnTo>
                  <a:lnTo>
                    <a:pt x="300" y="79"/>
                  </a:lnTo>
                  <a:lnTo>
                    <a:pt x="327" y="56"/>
                  </a:lnTo>
                  <a:lnTo>
                    <a:pt x="363" y="28"/>
                  </a:lnTo>
                  <a:lnTo>
                    <a:pt x="409" y="9"/>
                  </a:lnTo>
                  <a:lnTo>
                    <a:pt x="459" y="0"/>
                  </a:lnTo>
                  <a:lnTo>
                    <a:pt x="500" y="5"/>
                  </a:lnTo>
                  <a:lnTo>
                    <a:pt x="536" y="19"/>
                  </a:lnTo>
                  <a:lnTo>
                    <a:pt x="572" y="47"/>
                  </a:lnTo>
                  <a:lnTo>
                    <a:pt x="600" y="84"/>
                  </a:lnTo>
                  <a:lnTo>
                    <a:pt x="622" y="130"/>
                  </a:lnTo>
                  <a:lnTo>
                    <a:pt x="627" y="191"/>
                  </a:lnTo>
                  <a:lnTo>
                    <a:pt x="618" y="275"/>
                  </a:lnTo>
                  <a:lnTo>
                    <a:pt x="581" y="354"/>
                  </a:lnTo>
                  <a:lnTo>
                    <a:pt x="536" y="420"/>
                  </a:lnTo>
                  <a:lnTo>
                    <a:pt x="472" y="471"/>
                  </a:lnTo>
                  <a:lnTo>
                    <a:pt x="409" y="504"/>
                  </a:lnTo>
                  <a:lnTo>
                    <a:pt x="340" y="518"/>
                  </a:lnTo>
                  <a:lnTo>
                    <a:pt x="295" y="513"/>
                  </a:lnTo>
                  <a:lnTo>
                    <a:pt x="259" y="494"/>
                  </a:lnTo>
                  <a:lnTo>
                    <a:pt x="236" y="471"/>
                  </a:lnTo>
                  <a:lnTo>
                    <a:pt x="222" y="452"/>
                  </a:lnTo>
                  <a:lnTo>
                    <a:pt x="204" y="532"/>
                  </a:lnTo>
                  <a:lnTo>
                    <a:pt x="181" y="625"/>
                  </a:lnTo>
                  <a:lnTo>
                    <a:pt x="177" y="634"/>
                  </a:lnTo>
                  <a:lnTo>
                    <a:pt x="172" y="648"/>
                  </a:lnTo>
                  <a:lnTo>
                    <a:pt x="172" y="657"/>
                  </a:lnTo>
                  <a:lnTo>
                    <a:pt x="168" y="671"/>
                  </a:lnTo>
                  <a:lnTo>
                    <a:pt x="168" y="676"/>
                  </a:lnTo>
                  <a:lnTo>
                    <a:pt x="172" y="681"/>
                  </a:lnTo>
                  <a:lnTo>
                    <a:pt x="177" y="685"/>
                  </a:lnTo>
                  <a:lnTo>
                    <a:pt x="186" y="685"/>
                  </a:lnTo>
                  <a:lnTo>
                    <a:pt x="200" y="690"/>
                  </a:lnTo>
                  <a:lnTo>
                    <a:pt x="209" y="690"/>
                  </a:lnTo>
                  <a:lnTo>
                    <a:pt x="222" y="690"/>
                  </a:lnTo>
                  <a:lnTo>
                    <a:pt x="231" y="690"/>
                  </a:lnTo>
                  <a:lnTo>
                    <a:pt x="240" y="690"/>
                  </a:lnTo>
                  <a:lnTo>
                    <a:pt x="245" y="695"/>
                  </a:lnTo>
                  <a:lnTo>
                    <a:pt x="250" y="695"/>
                  </a:lnTo>
                  <a:lnTo>
                    <a:pt x="254" y="704"/>
                  </a:lnTo>
                  <a:lnTo>
                    <a:pt x="254" y="718"/>
                  </a:lnTo>
                  <a:lnTo>
                    <a:pt x="250" y="723"/>
                  </a:lnTo>
                  <a:lnTo>
                    <a:pt x="245" y="727"/>
                  </a:lnTo>
                  <a:lnTo>
                    <a:pt x="236" y="732"/>
                  </a:lnTo>
                  <a:lnTo>
                    <a:pt x="231" y="732"/>
                  </a:lnTo>
                  <a:lnTo>
                    <a:pt x="172" y="727"/>
                  </a:lnTo>
                  <a:lnTo>
                    <a:pt x="113" y="723"/>
                  </a:lnTo>
                  <a:lnTo>
                    <a:pt x="63" y="727"/>
                  </a:lnTo>
                  <a:lnTo>
                    <a:pt x="18" y="732"/>
                  </a:lnTo>
                  <a:lnTo>
                    <a:pt x="13" y="727"/>
                  </a:lnTo>
                  <a:lnTo>
                    <a:pt x="9" y="727"/>
                  </a:lnTo>
                  <a:lnTo>
                    <a:pt x="4" y="723"/>
                  </a:lnTo>
                  <a:lnTo>
                    <a:pt x="0" y="713"/>
                  </a:lnTo>
                  <a:lnTo>
                    <a:pt x="4" y="704"/>
                  </a:lnTo>
                  <a:lnTo>
                    <a:pt x="4" y="695"/>
                  </a:lnTo>
                  <a:lnTo>
                    <a:pt x="13" y="695"/>
                  </a:lnTo>
                  <a:lnTo>
                    <a:pt x="18" y="690"/>
                  </a:lnTo>
                  <a:lnTo>
                    <a:pt x="22" y="690"/>
                  </a:lnTo>
                  <a:lnTo>
                    <a:pt x="31" y="690"/>
                  </a:lnTo>
                  <a:lnTo>
                    <a:pt x="50" y="690"/>
                  </a:lnTo>
                  <a:lnTo>
                    <a:pt x="63" y="685"/>
                  </a:lnTo>
                  <a:lnTo>
                    <a:pt x="72" y="681"/>
                  </a:lnTo>
                  <a:lnTo>
                    <a:pt x="77" y="671"/>
                  </a:lnTo>
                  <a:lnTo>
                    <a:pt x="81" y="662"/>
                  </a:lnTo>
                  <a:lnTo>
                    <a:pt x="86" y="648"/>
                  </a:lnTo>
                  <a:lnTo>
                    <a:pt x="86" y="648"/>
                  </a:lnTo>
                  <a:lnTo>
                    <a:pt x="213" y="126"/>
                  </a:lnTo>
                  <a:lnTo>
                    <a:pt x="218" y="112"/>
                  </a:lnTo>
                  <a:lnTo>
                    <a:pt x="218" y="103"/>
                  </a:lnTo>
                  <a:lnTo>
                    <a:pt x="218" y="89"/>
                  </a:lnTo>
                  <a:lnTo>
                    <a:pt x="218" y="75"/>
                  </a:lnTo>
                  <a:lnTo>
                    <a:pt x="213" y="61"/>
                  </a:lnTo>
                  <a:lnTo>
                    <a:pt x="209" y="47"/>
                  </a:lnTo>
                  <a:lnTo>
                    <a:pt x="204" y="42"/>
                  </a:lnTo>
                  <a:lnTo>
                    <a:pt x="195" y="33"/>
                  </a:lnTo>
                  <a:lnTo>
                    <a:pt x="181" y="33"/>
                  </a:lnTo>
                  <a:lnTo>
                    <a:pt x="150" y="42"/>
                  </a:lnTo>
                  <a:lnTo>
                    <a:pt x="131" y="70"/>
                  </a:lnTo>
                  <a:lnTo>
                    <a:pt x="113" y="107"/>
                  </a:lnTo>
                  <a:lnTo>
                    <a:pt x="100" y="158"/>
                  </a:lnTo>
                  <a:lnTo>
                    <a:pt x="95" y="172"/>
                  </a:lnTo>
                  <a:lnTo>
                    <a:pt x="90" y="182"/>
                  </a:lnTo>
                  <a:lnTo>
                    <a:pt x="86" y="186"/>
                  </a:lnTo>
                  <a:lnTo>
                    <a:pt x="81" y="191"/>
                  </a:lnTo>
                  <a:lnTo>
                    <a:pt x="72" y="191"/>
                  </a:lnTo>
                  <a:lnTo>
                    <a:pt x="68" y="191"/>
                  </a:lnTo>
                  <a:lnTo>
                    <a:pt x="63" y="191"/>
                  </a:lnTo>
                  <a:lnTo>
                    <a:pt x="59" y="186"/>
                  </a:lnTo>
                  <a:lnTo>
                    <a:pt x="54" y="182"/>
                  </a:lnTo>
                  <a:lnTo>
                    <a:pt x="54" y="177"/>
                  </a:lnTo>
                  <a:lnTo>
                    <a:pt x="59" y="158"/>
                  </a:lnTo>
                  <a:lnTo>
                    <a:pt x="63" y="130"/>
                  </a:lnTo>
                  <a:lnTo>
                    <a:pt x="77" y="93"/>
                  </a:lnTo>
                  <a:lnTo>
                    <a:pt x="95" y="61"/>
                  </a:lnTo>
                  <a:lnTo>
                    <a:pt x="118" y="33"/>
                  </a:lnTo>
                  <a:lnTo>
                    <a:pt x="145" y="9"/>
                  </a:lnTo>
                  <a:lnTo>
                    <a:pt x="1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3"/>
            <p:cNvSpPr>
              <a:spLocks noEditPoints="1"/>
            </p:cNvSpPr>
            <p:nvPr/>
          </p:nvSpPr>
          <p:spPr bwMode="auto">
            <a:xfrm>
              <a:off x="10221" y="1647"/>
              <a:ext cx="968" cy="1109"/>
            </a:xfrm>
            <a:custGeom>
              <a:avLst/>
              <a:gdLst/>
              <a:ahLst/>
              <a:cxnLst>
                <a:cxn ang="0">
                  <a:pos x="828" y="1007"/>
                </a:cxn>
                <a:cxn ang="0">
                  <a:pos x="764" y="1053"/>
                </a:cxn>
                <a:cxn ang="0">
                  <a:pos x="878" y="1007"/>
                </a:cxn>
                <a:cxn ang="0">
                  <a:pos x="887" y="946"/>
                </a:cxn>
                <a:cxn ang="0">
                  <a:pos x="78" y="1053"/>
                </a:cxn>
                <a:cxn ang="0">
                  <a:pos x="841" y="56"/>
                </a:cxn>
                <a:cxn ang="0">
                  <a:pos x="137" y="56"/>
                </a:cxn>
                <a:cxn ang="0">
                  <a:pos x="150" y="107"/>
                </a:cxn>
                <a:cxn ang="0">
                  <a:pos x="223" y="56"/>
                </a:cxn>
                <a:cxn ang="0">
                  <a:pos x="141" y="0"/>
                </a:cxn>
                <a:cxn ang="0">
                  <a:pos x="878" y="0"/>
                </a:cxn>
                <a:cxn ang="0">
                  <a:pos x="900" y="4"/>
                </a:cxn>
                <a:cxn ang="0">
                  <a:pos x="914" y="14"/>
                </a:cxn>
                <a:cxn ang="0">
                  <a:pos x="918" y="28"/>
                </a:cxn>
                <a:cxn ang="0">
                  <a:pos x="914" y="37"/>
                </a:cxn>
                <a:cxn ang="0">
                  <a:pos x="905" y="56"/>
                </a:cxn>
                <a:cxn ang="0">
                  <a:pos x="305" y="1053"/>
                </a:cxn>
                <a:cxn ang="0">
                  <a:pos x="623" y="1044"/>
                </a:cxn>
                <a:cxn ang="0">
                  <a:pos x="768" y="983"/>
                </a:cxn>
                <a:cxn ang="0">
                  <a:pos x="859" y="881"/>
                </a:cxn>
                <a:cxn ang="0">
                  <a:pos x="905" y="764"/>
                </a:cxn>
                <a:cxn ang="0">
                  <a:pos x="914" y="736"/>
                </a:cxn>
                <a:cxn ang="0">
                  <a:pos x="928" y="718"/>
                </a:cxn>
                <a:cxn ang="0">
                  <a:pos x="950" y="718"/>
                </a:cxn>
                <a:cxn ang="0">
                  <a:pos x="964" y="732"/>
                </a:cxn>
                <a:cxn ang="0">
                  <a:pos x="923" y="1067"/>
                </a:cxn>
                <a:cxn ang="0">
                  <a:pos x="918" y="1095"/>
                </a:cxn>
                <a:cxn ang="0">
                  <a:pos x="905" y="1109"/>
                </a:cxn>
                <a:cxn ang="0">
                  <a:pos x="868" y="1109"/>
                </a:cxn>
                <a:cxn ang="0">
                  <a:pos x="41" y="1109"/>
                </a:cxn>
                <a:cxn ang="0">
                  <a:pos x="18" y="1109"/>
                </a:cxn>
                <a:cxn ang="0">
                  <a:pos x="5" y="1095"/>
                </a:cxn>
                <a:cxn ang="0">
                  <a:pos x="0" y="1081"/>
                </a:cxn>
                <a:cxn ang="0">
                  <a:pos x="5" y="1072"/>
                </a:cxn>
                <a:cxn ang="0">
                  <a:pos x="18" y="1053"/>
                </a:cxn>
                <a:cxn ang="0">
                  <a:pos x="482" y="56"/>
                </a:cxn>
                <a:cxn ang="0">
                  <a:pos x="368" y="65"/>
                </a:cxn>
                <a:cxn ang="0">
                  <a:pos x="228" y="121"/>
                </a:cxn>
                <a:cxn ang="0">
                  <a:pos x="137" y="214"/>
                </a:cxn>
                <a:cxn ang="0">
                  <a:pos x="114" y="293"/>
                </a:cxn>
                <a:cxn ang="0">
                  <a:pos x="100" y="307"/>
                </a:cxn>
                <a:cxn ang="0">
                  <a:pos x="82" y="317"/>
                </a:cxn>
                <a:cxn ang="0">
                  <a:pos x="68" y="312"/>
                </a:cxn>
                <a:cxn ang="0">
                  <a:pos x="55" y="298"/>
                </a:cxn>
                <a:cxn ang="0">
                  <a:pos x="59" y="265"/>
                </a:cxn>
                <a:cxn ang="0">
                  <a:pos x="82" y="28"/>
                </a:cxn>
                <a:cxn ang="0">
                  <a:pos x="91" y="9"/>
                </a:cxn>
                <a:cxn ang="0">
                  <a:pos x="105" y="0"/>
                </a:cxn>
                <a:cxn ang="0">
                  <a:pos x="141" y="0"/>
                </a:cxn>
              </a:cxnLst>
              <a:rect l="0" t="0" r="r" b="b"/>
              <a:pathLst>
                <a:path w="968" h="1109">
                  <a:moveTo>
                    <a:pt x="887" y="946"/>
                  </a:moveTo>
                  <a:lnTo>
                    <a:pt x="828" y="1007"/>
                  </a:lnTo>
                  <a:lnTo>
                    <a:pt x="764" y="1053"/>
                  </a:lnTo>
                  <a:lnTo>
                    <a:pt x="764" y="1053"/>
                  </a:lnTo>
                  <a:lnTo>
                    <a:pt x="868" y="1053"/>
                  </a:lnTo>
                  <a:lnTo>
                    <a:pt x="878" y="1007"/>
                  </a:lnTo>
                  <a:lnTo>
                    <a:pt x="882" y="974"/>
                  </a:lnTo>
                  <a:lnTo>
                    <a:pt x="887" y="946"/>
                  </a:lnTo>
                  <a:close/>
                  <a:moveTo>
                    <a:pt x="678" y="56"/>
                  </a:moveTo>
                  <a:lnTo>
                    <a:pt x="78" y="1053"/>
                  </a:lnTo>
                  <a:lnTo>
                    <a:pt x="241" y="1053"/>
                  </a:lnTo>
                  <a:lnTo>
                    <a:pt x="841" y="56"/>
                  </a:lnTo>
                  <a:lnTo>
                    <a:pt x="678" y="56"/>
                  </a:lnTo>
                  <a:close/>
                  <a:moveTo>
                    <a:pt x="137" y="56"/>
                  </a:moveTo>
                  <a:lnTo>
                    <a:pt x="128" y="125"/>
                  </a:lnTo>
                  <a:lnTo>
                    <a:pt x="150" y="107"/>
                  </a:lnTo>
                  <a:lnTo>
                    <a:pt x="182" y="79"/>
                  </a:lnTo>
                  <a:lnTo>
                    <a:pt x="223" y="56"/>
                  </a:lnTo>
                  <a:lnTo>
                    <a:pt x="137" y="56"/>
                  </a:lnTo>
                  <a:close/>
                  <a:moveTo>
                    <a:pt x="141" y="0"/>
                  </a:moveTo>
                  <a:lnTo>
                    <a:pt x="864" y="0"/>
                  </a:lnTo>
                  <a:lnTo>
                    <a:pt x="878" y="0"/>
                  </a:lnTo>
                  <a:lnTo>
                    <a:pt x="891" y="0"/>
                  </a:lnTo>
                  <a:lnTo>
                    <a:pt x="900" y="4"/>
                  </a:lnTo>
                  <a:lnTo>
                    <a:pt x="909" y="9"/>
                  </a:lnTo>
                  <a:lnTo>
                    <a:pt x="914" y="14"/>
                  </a:lnTo>
                  <a:lnTo>
                    <a:pt x="918" y="28"/>
                  </a:lnTo>
                  <a:lnTo>
                    <a:pt x="918" y="28"/>
                  </a:lnTo>
                  <a:lnTo>
                    <a:pt x="914" y="32"/>
                  </a:lnTo>
                  <a:lnTo>
                    <a:pt x="914" y="37"/>
                  </a:lnTo>
                  <a:lnTo>
                    <a:pt x="909" y="46"/>
                  </a:lnTo>
                  <a:lnTo>
                    <a:pt x="905" y="56"/>
                  </a:lnTo>
                  <a:lnTo>
                    <a:pt x="905" y="56"/>
                  </a:lnTo>
                  <a:lnTo>
                    <a:pt x="305" y="1053"/>
                  </a:lnTo>
                  <a:lnTo>
                    <a:pt x="532" y="1053"/>
                  </a:lnTo>
                  <a:lnTo>
                    <a:pt x="623" y="1044"/>
                  </a:lnTo>
                  <a:lnTo>
                    <a:pt x="700" y="1021"/>
                  </a:lnTo>
                  <a:lnTo>
                    <a:pt x="768" y="983"/>
                  </a:lnTo>
                  <a:lnTo>
                    <a:pt x="818" y="937"/>
                  </a:lnTo>
                  <a:lnTo>
                    <a:pt x="859" y="881"/>
                  </a:lnTo>
                  <a:lnTo>
                    <a:pt x="891" y="825"/>
                  </a:lnTo>
                  <a:lnTo>
                    <a:pt x="905" y="764"/>
                  </a:lnTo>
                  <a:lnTo>
                    <a:pt x="909" y="750"/>
                  </a:lnTo>
                  <a:lnTo>
                    <a:pt x="914" y="736"/>
                  </a:lnTo>
                  <a:lnTo>
                    <a:pt x="918" y="727"/>
                  </a:lnTo>
                  <a:lnTo>
                    <a:pt x="928" y="718"/>
                  </a:lnTo>
                  <a:lnTo>
                    <a:pt x="941" y="718"/>
                  </a:lnTo>
                  <a:lnTo>
                    <a:pt x="950" y="718"/>
                  </a:lnTo>
                  <a:lnTo>
                    <a:pt x="959" y="722"/>
                  </a:lnTo>
                  <a:lnTo>
                    <a:pt x="964" y="732"/>
                  </a:lnTo>
                  <a:lnTo>
                    <a:pt x="968" y="746"/>
                  </a:lnTo>
                  <a:lnTo>
                    <a:pt x="923" y="1067"/>
                  </a:lnTo>
                  <a:lnTo>
                    <a:pt x="923" y="1081"/>
                  </a:lnTo>
                  <a:lnTo>
                    <a:pt x="918" y="1095"/>
                  </a:lnTo>
                  <a:lnTo>
                    <a:pt x="914" y="1105"/>
                  </a:lnTo>
                  <a:lnTo>
                    <a:pt x="905" y="1109"/>
                  </a:lnTo>
                  <a:lnTo>
                    <a:pt x="891" y="1109"/>
                  </a:lnTo>
                  <a:lnTo>
                    <a:pt x="868" y="1109"/>
                  </a:lnTo>
                  <a:lnTo>
                    <a:pt x="55" y="1109"/>
                  </a:lnTo>
                  <a:lnTo>
                    <a:pt x="41" y="1109"/>
                  </a:lnTo>
                  <a:lnTo>
                    <a:pt x="28" y="1109"/>
                  </a:lnTo>
                  <a:lnTo>
                    <a:pt x="18" y="1109"/>
                  </a:lnTo>
                  <a:lnTo>
                    <a:pt x="9" y="1105"/>
                  </a:lnTo>
                  <a:lnTo>
                    <a:pt x="5" y="1095"/>
                  </a:lnTo>
                  <a:lnTo>
                    <a:pt x="0" y="1081"/>
                  </a:lnTo>
                  <a:lnTo>
                    <a:pt x="0" y="1081"/>
                  </a:lnTo>
                  <a:lnTo>
                    <a:pt x="5" y="1077"/>
                  </a:lnTo>
                  <a:lnTo>
                    <a:pt x="5" y="1072"/>
                  </a:lnTo>
                  <a:lnTo>
                    <a:pt x="9" y="1063"/>
                  </a:lnTo>
                  <a:lnTo>
                    <a:pt x="18" y="1053"/>
                  </a:lnTo>
                  <a:lnTo>
                    <a:pt x="614" y="56"/>
                  </a:lnTo>
                  <a:lnTo>
                    <a:pt x="482" y="56"/>
                  </a:lnTo>
                  <a:lnTo>
                    <a:pt x="432" y="56"/>
                  </a:lnTo>
                  <a:lnTo>
                    <a:pt x="368" y="65"/>
                  </a:lnTo>
                  <a:lnTo>
                    <a:pt x="300" y="83"/>
                  </a:lnTo>
                  <a:lnTo>
                    <a:pt x="228" y="121"/>
                  </a:lnTo>
                  <a:lnTo>
                    <a:pt x="168" y="167"/>
                  </a:lnTo>
                  <a:lnTo>
                    <a:pt x="137" y="214"/>
                  </a:lnTo>
                  <a:lnTo>
                    <a:pt x="118" y="256"/>
                  </a:lnTo>
                  <a:lnTo>
                    <a:pt x="114" y="293"/>
                  </a:lnTo>
                  <a:lnTo>
                    <a:pt x="109" y="303"/>
                  </a:lnTo>
                  <a:lnTo>
                    <a:pt x="100" y="307"/>
                  </a:lnTo>
                  <a:lnTo>
                    <a:pt x="96" y="312"/>
                  </a:lnTo>
                  <a:lnTo>
                    <a:pt x="82" y="317"/>
                  </a:lnTo>
                  <a:lnTo>
                    <a:pt x="78" y="317"/>
                  </a:lnTo>
                  <a:lnTo>
                    <a:pt x="68" y="312"/>
                  </a:lnTo>
                  <a:lnTo>
                    <a:pt x="59" y="307"/>
                  </a:lnTo>
                  <a:lnTo>
                    <a:pt x="55" y="298"/>
                  </a:lnTo>
                  <a:lnTo>
                    <a:pt x="55" y="284"/>
                  </a:lnTo>
                  <a:lnTo>
                    <a:pt x="59" y="265"/>
                  </a:lnTo>
                  <a:lnTo>
                    <a:pt x="82" y="46"/>
                  </a:lnTo>
                  <a:lnTo>
                    <a:pt x="82" y="28"/>
                  </a:lnTo>
                  <a:lnTo>
                    <a:pt x="87" y="18"/>
                  </a:lnTo>
                  <a:lnTo>
                    <a:pt x="91" y="9"/>
                  </a:lnTo>
                  <a:lnTo>
                    <a:pt x="96" y="4"/>
                  </a:lnTo>
                  <a:lnTo>
                    <a:pt x="105" y="0"/>
                  </a:lnTo>
                  <a:lnTo>
                    <a:pt x="118" y="0"/>
                  </a:lnTo>
                  <a:lnTo>
                    <a:pt x="14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4"/>
            <p:cNvSpPr>
              <a:spLocks/>
            </p:cNvSpPr>
            <p:nvPr/>
          </p:nvSpPr>
          <p:spPr bwMode="auto">
            <a:xfrm>
              <a:off x="11730" y="2267"/>
              <a:ext cx="169" cy="172"/>
            </a:xfrm>
            <a:custGeom>
              <a:avLst/>
              <a:gdLst/>
              <a:ahLst/>
              <a:cxnLst>
                <a:cxn ang="0">
                  <a:pos x="87" y="0"/>
                </a:cxn>
                <a:cxn ang="0">
                  <a:pos x="128" y="9"/>
                </a:cxn>
                <a:cxn ang="0">
                  <a:pos x="159" y="42"/>
                </a:cxn>
                <a:cxn ang="0">
                  <a:pos x="169" y="84"/>
                </a:cxn>
                <a:cxn ang="0">
                  <a:pos x="159" y="126"/>
                </a:cxn>
                <a:cxn ang="0">
                  <a:pos x="128" y="158"/>
                </a:cxn>
                <a:cxn ang="0">
                  <a:pos x="87" y="172"/>
                </a:cxn>
                <a:cxn ang="0">
                  <a:pos x="46" y="158"/>
                </a:cxn>
                <a:cxn ang="0">
                  <a:pos x="14" y="126"/>
                </a:cxn>
                <a:cxn ang="0">
                  <a:pos x="0" y="84"/>
                </a:cxn>
                <a:cxn ang="0">
                  <a:pos x="14" y="42"/>
                </a:cxn>
                <a:cxn ang="0">
                  <a:pos x="46" y="9"/>
                </a:cxn>
                <a:cxn ang="0">
                  <a:pos x="87" y="0"/>
                </a:cxn>
              </a:cxnLst>
              <a:rect l="0" t="0" r="r" b="b"/>
              <a:pathLst>
                <a:path w="169" h="172">
                  <a:moveTo>
                    <a:pt x="87" y="0"/>
                  </a:moveTo>
                  <a:lnTo>
                    <a:pt x="128" y="9"/>
                  </a:lnTo>
                  <a:lnTo>
                    <a:pt x="159" y="42"/>
                  </a:lnTo>
                  <a:lnTo>
                    <a:pt x="169" y="84"/>
                  </a:lnTo>
                  <a:lnTo>
                    <a:pt x="159" y="126"/>
                  </a:lnTo>
                  <a:lnTo>
                    <a:pt x="128" y="158"/>
                  </a:lnTo>
                  <a:lnTo>
                    <a:pt x="87" y="172"/>
                  </a:lnTo>
                  <a:lnTo>
                    <a:pt x="46" y="158"/>
                  </a:lnTo>
                  <a:lnTo>
                    <a:pt x="14" y="126"/>
                  </a:lnTo>
                  <a:lnTo>
                    <a:pt x="0" y="84"/>
                  </a:lnTo>
                  <a:lnTo>
                    <a:pt x="14" y="42"/>
                  </a:lnTo>
                  <a:lnTo>
                    <a:pt x="46" y="9"/>
                  </a:lnTo>
                  <a:lnTo>
                    <a:pt x="8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5"/>
            <p:cNvSpPr>
              <a:spLocks/>
            </p:cNvSpPr>
            <p:nvPr/>
          </p:nvSpPr>
          <p:spPr bwMode="auto">
            <a:xfrm>
              <a:off x="12471" y="1647"/>
              <a:ext cx="1050" cy="1109"/>
            </a:xfrm>
            <a:custGeom>
              <a:avLst/>
              <a:gdLst/>
              <a:ahLst/>
              <a:cxnLst>
                <a:cxn ang="0">
                  <a:pos x="355" y="4"/>
                </a:cxn>
                <a:cxn ang="0">
                  <a:pos x="523" y="4"/>
                </a:cxn>
                <a:cxn ang="0">
                  <a:pos x="732" y="4"/>
                </a:cxn>
                <a:cxn ang="0">
                  <a:pos x="737" y="51"/>
                </a:cxn>
                <a:cxn ang="0">
                  <a:pos x="605" y="69"/>
                </a:cxn>
                <a:cxn ang="0">
                  <a:pos x="587" y="130"/>
                </a:cxn>
                <a:cxn ang="0">
                  <a:pos x="655" y="825"/>
                </a:cxn>
                <a:cxn ang="0">
                  <a:pos x="778" y="676"/>
                </a:cxn>
                <a:cxn ang="0">
                  <a:pos x="809" y="457"/>
                </a:cxn>
                <a:cxn ang="0">
                  <a:pos x="850" y="261"/>
                </a:cxn>
                <a:cxn ang="0">
                  <a:pos x="928" y="214"/>
                </a:cxn>
                <a:cxn ang="0">
                  <a:pos x="1028" y="209"/>
                </a:cxn>
                <a:cxn ang="0">
                  <a:pos x="1050" y="219"/>
                </a:cxn>
                <a:cxn ang="0">
                  <a:pos x="1046" y="242"/>
                </a:cxn>
                <a:cxn ang="0">
                  <a:pos x="1032" y="247"/>
                </a:cxn>
                <a:cxn ang="0">
                  <a:pos x="955" y="331"/>
                </a:cxn>
                <a:cxn ang="0">
                  <a:pos x="941" y="429"/>
                </a:cxn>
                <a:cxn ang="0">
                  <a:pos x="923" y="601"/>
                </a:cxn>
                <a:cxn ang="0">
                  <a:pos x="805" y="802"/>
                </a:cxn>
                <a:cxn ang="0">
                  <a:pos x="587" y="890"/>
                </a:cxn>
                <a:cxn ang="0">
                  <a:pos x="591" y="1030"/>
                </a:cxn>
                <a:cxn ang="0">
                  <a:pos x="673" y="1058"/>
                </a:cxn>
                <a:cxn ang="0">
                  <a:pos x="787" y="1109"/>
                </a:cxn>
                <a:cxn ang="0">
                  <a:pos x="582" y="1105"/>
                </a:cxn>
                <a:cxn ang="0">
                  <a:pos x="414" y="1105"/>
                </a:cxn>
                <a:cxn ang="0">
                  <a:pos x="255" y="1109"/>
                </a:cxn>
                <a:cxn ang="0">
                  <a:pos x="368" y="1058"/>
                </a:cxn>
                <a:cxn ang="0">
                  <a:pos x="450" y="1025"/>
                </a:cxn>
                <a:cxn ang="0">
                  <a:pos x="455" y="890"/>
                </a:cxn>
                <a:cxn ang="0">
                  <a:pos x="241" y="802"/>
                </a:cxn>
                <a:cxn ang="0">
                  <a:pos x="118" y="578"/>
                </a:cxn>
                <a:cxn ang="0">
                  <a:pos x="105" y="382"/>
                </a:cxn>
                <a:cxn ang="0">
                  <a:pos x="59" y="265"/>
                </a:cxn>
                <a:cxn ang="0">
                  <a:pos x="5" y="242"/>
                </a:cxn>
                <a:cxn ang="0">
                  <a:pos x="0" y="219"/>
                </a:cxn>
                <a:cxn ang="0">
                  <a:pos x="28" y="209"/>
                </a:cxn>
                <a:cxn ang="0">
                  <a:pos x="128" y="214"/>
                </a:cxn>
                <a:cxn ang="0">
                  <a:pos x="205" y="265"/>
                </a:cxn>
                <a:cxn ang="0">
                  <a:pos x="237" y="438"/>
                </a:cxn>
                <a:cxn ang="0">
                  <a:pos x="250" y="601"/>
                </a:cxn>
                <a:cxn ang="0">
                  <a:pos x="332" y="778"/>
                </a:cxn>
                <a:cxn ang="0">
                  <a:pos x="455" y="130"/>
                </a:cxn>
                <a:cxn ang="0">
                  <a:pos x="437" y="69"/>
                </a:cxn>
                <a:cxn ang="0">
                  <a:pos x="305" y="51"/>
                </a:cxn>
              </a:cxnLst>
              <a:rect l="0" t="0" r="r" b="b"/>
              <a:pathLst>
                <a:path w="1050" h="1109">
                  <a:moveTo>
                    <a:pt x="255" y="0"/>
                  </a:moveTo>
                  <a:lnTo>
                    <a:pt x="296" y="4"/>
                  </a:lnTo>
                  <a:lnTo>
                    <a:pt x="355" y="4"/>
                  </a:lnTo>
                  <a:lnTo>
                    <a:pt x="414" y="4"/>
                  </a:lnTo>
                  <a:lnTo>
                    <a:pt x="473" y="4"/>
                  </a:lnTo>
                  <a:lnTo>
                    <a:pt x="523" y="4"/>
                  </a:lnTo>
                  <a:lnTo>
                    <a:pt x="582" y="4"/>
                  </a:lnTo>
                  <a:lnTo>
                    <a:pt x="659" y="4"/>
                  </a:lnTo>
                  <a:lnTo>
                    <a:pt x="732" y="4"/>
                  </a:lnTo>
                  <a:lnTo>
                    <a:pt x="787" y="0"/>
                  </a:lnTo>
                  <a:lnTo>
                    <a:pt x="787" y="51"/>
                  </a:lnTo>
                  <a:lnTo>
                    <a:pt x="737" y="51"/>
                  </a:lnTo>
                  <a:lnTo>
                    <a:pt x="673" y="51"/>
                  </a:lnTo>
                  <a:lnTo>
                    <a:pt x="632" y="56"/>
                  </a:lnTo>
                  <a:lnTo>
                    <a:pt x="605" y="69"/>
                  </a:lnTo>
                  <a:lnTo>
                    <a:pt x="591" y="83"/>
                  </a:lnTo>
                  <a:lnTo>
                    <a:pt x="587" y="102"/>
                  </a:lnTo>
                  <a:lnTo>
                    <a:pt x="587" y="130"/>
                  </a:lnTo>
                  <a:lnTo>
                    <a:pt x="587" y="130"/>
                  </a:lnTo>
                  <a:lnTo>
                    <a:pt x="587" y="848"/>
                  </a:lnTo>
                  <a:lnTo>
                    <a:pt x="655" y="825"/>
                  </a:lnTo>
                  <a:lnTo>
                    <a:pt x="705" y="788"/>
                  </a:lnTo>
                  <a:lnTo>
                    <a:pt x="746" y="736"/>
                  </a:lnTo>
                  <a:lnTo>
                    <a:pt x="778" y="676"/>
                  </a:lnTo>
                  <a:lnTo>
                    <a:pt x="796" y="606"/>
                  </a:lnTo>
                  <a:lnTo>
                    <a:pt x="809" y="531"/>
                  </a:lnTo>
                  <a:lnTo>
                    <a:pt x="809" y="457"/>
                  </a:lnTo>
                  <a:lnTo>
                    <a:pt x="818" y="368"/>
                  </a:lnTo>
                  <a:lnTo>
                    <a:pt x="828" y="303"/>
                  </a:lnTo>
                  <a:lnTo>
                    <a:pt x="850" y="261"/>
                  </a:lnTo>
                  <a:lnTo>
                    <a:pt x="873" y="233"/>
                  </a:lnTo>
                  <a:lnTo>
                    <a:pt x="900" y="219"/>
                  </a:lnTo>
                  <a:lnTo>
                    <a:pt x="928" y="214"/>
                  </a:lnTo>
                  <a:lnTo>
                    <a:pt x="955" y="209"/>
                  </a:lnTo>
                  <a:lnTo>
                    <a:pt x="1014" y="209"/>
                  </a:lnTo>
                  <a:lnTo>
                    <a:pt x="1028" y="209"/>
                  </a:lnTo>
                  <a:lnTo>
                    <a:pt x="1037" y="214"/>
                  </a:lnTo>
                  <a:lnTo>
                    <a:pt x="1046" y="214"/>
                  </a:lnTo>
                  <a:lnTo>
                    <a:pt x="1050" y="219"/>
                  </a:lnTo>
                  <a:lnTo>
                    <a:pt x="1050" y="228"/>
                  </a:lnTo>
                  <a:lnTo>
                    <a:pt x="1050" y="237"/>
                  </a:lnTo>
                  <a:lnTo>
                    <a:pt x="1046" y="242"/>
                  </a:lnTo>
                  <a:lnTo>
                    <a:pt x="1041" y="242"/>
                  </a:lnTo>
                  <a:lnTo>
                    <a:pt x="1037" y="247"/>
                  </a:lnTo>
                  <a:lnTo>
                    <a:pt x="1032" y="247"/>
                  </a:lnTo>
                  <a:lnTo>
                    <a:pt x="996" y="261"/>
                  </a:lnTo>
                  <a:lnTo>
                    <a:pt x="968" y="293"/>
                  </a:lnTo>
                  <a:lnTo>
                    <a:pt x="955" y="331"/>
                  </a:lnTo>
                  <a:lnTo>
                    <a:pt x="946" y="373"/>
                  </a:lnTo>
                  <a:lnTo>
                    <a:pt x="946" y="405"/>
                  </a:lnTo>
                  <a:lnTo>
                    <a:pt x="941" y="429"/>
                  </a:lnTo>
                  <a:lnTo>
                    <a:pt x="941" y="475"/>
                  </a:lnTo>
                  <a:lnTo>
                    <a:pt x="937" y="536"/>
                  </a:lnTo>
                  <a:lnTo>
                    <a:pt x="923" y="601"/>
                  </a:lnTo>
                  <a:lnTo>
                    <a:pt x="900" y="671"/>
                  </a:lnTo>
                  <a:lnTo>
                    <a:pt x="859" y="741"/>
                  </a:lnTo>
                  <a:lnTo>
                    <a:pt x="805" y="802"/>
                  </a:lnTo>
                  <a:lnTo>
                    <a:pt x="741" y="844"/>
                  </a:lnTo>
                  <a:lnTo>
                    <a:pt x="668" y="872"/>
                  </a:lnTo>
                  <a:lnTo>
                    <a:pt x="587" y="890"/>
                  </a:lnTo>
                  <a:lnTo>
                    <a:pt x="587" y="983"/>
                  </a:lnTo>
                  <a:lnTo>
                    <a:pt x="587" y="1007"/>
                  </a:lnTo>
                  <a:lnTo>
                    <a:pt x="591" y="1030"/>
                  </a:lnTo>
                  <a:lnTo>
                    <a:pt x="605" y="1044"/>
                  </a:lnTo>
                  <a:lnTo>
                    <a:pt x="632" y="1053"/>
                  </a:lnTo>
                  <a:lnTo>
                    <a:pt x="673" y="1058"/>
                  </a:lnTo>
                  <a:lnTo>
                    <a:pt x="737" y="1058"/>
                  </a:lnTo>
                  <a:lnTo>
                    <a:pt x="787" y="1058"/>
                  </a:lnTo>
                  <a:lnTo>
                    <a:pt x="787" y="1109"/>
                  </a:lnTo>
                  <a:lnTo>
                    <a:pt x="732" y="1109"/>
                  </a:lnTo>
                  <a:lnTo>
                    <a:pt x="655" y="1105"/>
                  </a:lnTo>
                  <a:lnTo>
                    <a:pt x="582" y="1105"/>
                  </a:lnTo>
                  <a:lnTo>
                    <a:pt x="518" y="1105"/>
                  </a:lnTo>
                  <a:lnTo>
                    <a:pt x="473" y="1105"/>
                  </a:lnTo>
                  <a:lnTo>
                    <a:pt x="414" y="1105"/>
                  </a:lnTo>
                  <a:lnTo>
                    <a:pt x="350" y="1109"/>
                  </a:lnTo>
                  <a:lnTo>
                    <a:pt x="296" y="1109"/>
                  </a:lnTo>
                  <a:lnTo>
                    <a:pt x="255" y="1109"/>
                  </a:lnTo>
                  <a:lnTo>
                    <a:pt x="255" y="1058"/>
                  </a:lnTo>
                  <a:lnTo>
                    <a:pt x="305" y="1058"/>
                  </a:lnTo>
                  <a:lnTo>
                    <a:pt x="368" y="1058"/>
                  </a:lnTo>
                  <a:lnTo>
                    <a:pt x="409" y="1053"/>
                  </a:lnTo>
                  <a:lnTo>
                    <a:pt x="437" y="1044"/>
                  </a:lnTo>
                  <a:lnTo>
                    <a:pt x="450" y="1025"/>
                  </a:lnTo>
                  <a:lnTo>
                    <a:pt x="455" y="1007"/>
                  </a:lnTo>
                  <a:lnTo>
                    <a:pt x="455" y="983"/>
                  </a:lnTo>
                  <a:lnTo>
                    <a:pt x="455" y="890"/>
                  </a:lnTo>
                  <a:lnTo>
                    <a:pt x="378" y="872"/>
                  </a:lnTo>
                  <a:lnTo>
                    <a:pt x="305" y="844"/>
                  </a:lnTo>
                  <a:lnTo>
                    <a:pt x="241" y="802"/>
                  </a:lnTo>
                  <a:lnTo>
                    <a:pt x="187" y="741"/>
                  </a:lnTo>
                  <a:lnTo>
                    <a:pt x="146" y="657"/>
                  </a:lnTo>
                  <a:lnTo>
                    <a:pt x="118" y="578"/>
                  </a:lnTo>
                  <a:lnTo>
                    <a:pt x="109" y="513"/>
                  </a:lnTo>
                  <a:lnTo>
                    <a:pt x="109" y="466"/>
                  </a:lnTo>
                  <a:lnTo>
                    <a:pt x="105" y="382"/>
                  </a:lnTo>
                  <a:lnTo>
                    <a:pt x="96" y="326"/>
                  </a:lnTo>
                  <a:lnTo>
                    <a:pt x="78" y="289"/>
                  </a:lnTo>
                  <a:lnTo>
                    <a:pt x="59" y="265"/>
                  </a:lnTo>
                  <a:lnTo>
                    <a:pt x="37" y="251"/>
                  </a:lnTo>
                  <a:lnTo>
                    <a:pt x="14" y="247"/>
                  </a:lnTo>
                  <a:lnTo>
                    <a:pt x="5" y="242"/>
                  </a:lnTo>
                  <a:lnTo>
                    <a:pt x="0" y="237"/>
                  </a:lnTo>
                  <a:lnTo>
                    <a:pt x="0" y="228"/>
                  </a:lnTo>
                  <a:lnTo>
                    <a:pt x="0" y="219"/>
                  </a:lnTo>
                  <a:lnTo>
                    <a:pt x="5" y="214"/>
                  </a:lnTo>
                  <a:lnTo>
                    <a:pt x="14" y="214"/>
                  </a:lnTo>
                  <a:lnTo>
                    <a:pt x="28" y="209"/>
                  </a:lnTo>
                  <a:lnTo>
                    <a:pt x="37" y="209"/>
                  </a:lnTo>
                  <a:lnTo>
                    <a:pt x="100" y="209"/>
                  </a:lnTo>
                  <a:lnTo>
                    <a:pt x="128" y="214"/>
                  </a:lnTo>
                  <a:lnTo>
                    <a:pt x="155" y="223"/>
                  </a:lnTo>
                  <a:lnTo>
                    <a:pt x="182" y="237"/>
                  </a:lnTo>
                  <a:lnTo>
                    <a:pt x="205" y="265"/>
                  </a:lnTo>
                  <a:lnTo>
                    <a:pt x="223" y="307"/>
                  </a:lnTo>
                  <a:lnTo>
                    <a:pt x="232" y="363"/>
                  </a:lnTo>
                  <a:lnTo>
                    <a:pt x="237" y="438"/>
                  </a:lnTo>
                  <a:lnTo>
                    <a:pt x="237" y="485"/>
                  </a:lnTo>
                  <a:lnTo>
                    <a:pt x="241" y="540"/>
                  </a:lnTo>
                  <a:lnTo>
                    <a:pt x="250" y="601"/>
                  </a:lnTo>
                  <a:lnTo>
                    <a:pt x="268" y="662"/>
                  </a:lnTo>
                  <a:lnTo>
                    <a:pt x="296" y="722"/>
                  </a:lnTo>
                  <a:lnTo>
                    <a:pt x="332" y="778"/>
                  </a:lnTo>
                  <a:lnTo>
                    <a:pt x="387" y="820"/>
                  </a:lnTo>
                  <a:lnTo>
                    <a:pt x="455" y="848"/>
                  </a:lnTo>
                  <a:lnTo>
                    <a:pt x="455" y="130"/>
                  </a:lnTo>
                  <a:lnTo>
                    <a:pt x="455" y="102"/>
                  </a:lnTo>
                  <a:lnTo>
                    <a:pt x="450" y="83"/>
                  </a:lnTo>
                  <a:lnTo>
                    <a:pt x="437" y="69"/>
                  </a:lnTo>
                  <a:lnTo>
                    <a:pt x="409" y="56"/>
                  </a:lnTo>
                  <a:lnTo>
                    <a:pt x="368" y="51"/>
                  </a:lnTo>
                  <a:lnTo>
                    <a:pt x="305" y="51"/>
                  </a:lnTo>
                  <a:lnTo>
                    <a:pt x="255" y="51"/>
                  </a:lnTo>
                  <a:lnTo>
                    <a:pt x="2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6"/>
            <p:cNvSpPr>
              <a:spLocks/>
            </p:cNvSpPr>
            <p:nvPr/>
          </p:nvSpPr>
          <p:spPr bwMode="auto">
            <a:xfrm>
              <a:off x="13680" y="2187"/>
              <a:ext cx="778" cy="831"/>
            </a:xfrm>
            <a:custGeom>
              <a:avLst/>
              <a:gdLst/>
              <a:ahLst/>
              <a:cxnLst>
                <a:cxn ang="0">
                  <a:pos x="646" y="5"/>
                </a:cxn>
                <a:cxn ang="0">
                  <a:pos x="700" y="47"/>
                </a:cxn>
                <a:cxn ang="0">
                  <a:pos x="714" y="112"/>
                </a:cxn>
                <a:cxn ang="0">
                  <a:pos x="709" y="145"/>
                </a:cxn>
                <a:cxn ang="0">
                  <a:pos x="700" y="168"/>
                </a:cxn>
                <a:cxn ang="0">
                  <a:pos x="678" y="187"/>
                </a:cxn>
                <a:cxn ang="0">
                  <a:pos x="641" y="206"/>
                </a:cxn>
                <a:cxn ang="0">
                  <a:pos x="619" y="215"/>
                </a:cxn>
                <a:cxn ang="0">
                  <a:pos x="600" y="215"/>
                </a:cxn>
                <a:cxn ang="0">
                  <a:pos x="596" y="206"/>
                </a:cxn>
                <a:cxn ang="0">
                  <a:pos x="596" y="187"/>
                </a:cxn>
                <a:cxn ang="0">
                  <a:pos x="591" y="131"/>
                </a:cxn>
                <a:cxn ang="0">
                  <a:pos x="546" y="80"/>
                </a:cxn>
                <a:cxn ang="0">
                  <a:pos x="496" y="75"/>
                </a:cxn>
                <a:cxn ang="0">
                  <a:pos x="464" y="84"/>
                </a:cxn>
                <a:cxn ang="0">
                  <a:pos x="400" y="154"/>
                </a:cxn>
                <a:cxn ang="0">
                  <a:pos x="323" y="318"/>
                </a:cxn>
                <a:cxn ang="0">
                  <a:pos x="278" y="476"/>
                </a:cxn>
                <a:cxn ang="0">
                  <a:pos x="232" y="611"/>
                </a:cxn>
                <a:cxn ang="0">
                  <a:pos x="182" y="695"/>
                </a:cxn>
                <a:cxn ang="0">
                  <a:pos x="228" y="691"/>
                </a:cxn>
                <a:cxn ang="0">
                  <a:pos x="423" y="723"/>
                </a:cxn>
                <a:cxn ang="0">
                  <a:pos x="505" y="742"/>
                </a:cxn>
                <a:cxn ang="0">
                  <a:pos x="605" y="751"/>
                </a:cxn>
                <a:cxn ang="0">
                  <a:pos x="623" y="751"/>
                </a:cxn>
                <a:cxn ang="0">
                  <a:pos x="641" y="737"/>
                </a:cxn>
                <a:cxn ang="0">
                  <a:pos x="659" y="705"/>
                </a:cxn>
                <a:cxn ang="0">
                  <a:pos x="709" y="653"/>
                </a:cxn>
                <a:cxn ang="0">
                  <a:pos x="764" y="635"/>
                </a:cxn>
                <a:cxn ang="0">
                  <a:pos x="773" y="639"/>
                </a:cxn>
                <a:cxn ang="0">
                  <a:pos x="773" y="653"/>
                </a:cxn>
                <a:cxn ang="0">
                  <a:pos x="737" y="719"/>
                </a:cxn>
                <a:cxn ang="0">
                  <a:pos x="641" y="793"/>
                </a:cxn>
                <a:cxn ang="0">
                  <a:pos x="509" y="831"/>
                </a:cxn>
                <a:cxn ang="0">
                  <a:pos x="323" y="798"/>
                </a:cxn>
                <a:cxn ang="0">
                  <a:pos x="209" y="775"/>
                </a:cxn>
                <a:cxn ang="0">
                  <a:pos x="123" y="765"/>
                </a:cxn>
                <a:cxn ang="0">
                  <a:pos x="50" y="821"/>
                </a:cxn>
                <a:cxn ang="0">
                  <a:pos x="14" y="831"/>
                </a:cxn>
                <a:cxn ang="0">
                  <a:pos x="9" y="831"/>
                </a:cxn>
                <a:cxn ang="0">
                  <a:pos x="0" y="821"/>
                </a:cxn>
                <a:cxn ang="0">
                  <a:pos x="9" y="803"/>
                </a:cxn>
                <a:cxn ang="0">
                  <a:pos x="32" y="784"/>
                </a:cxn>
                <a:cxn ang="0">
                  <a:pos x="50" y="765"/>
                </a:cxn>
                <a:cxn ang="0">
                  <a:pos x="64" y="747"/>
                </a:cxn>
                <a:cxn ang="0">
                  <a:pos x="109" y="681"/>
                </a:cxn>
                <a:cxn ang="0">
                  <a:pos x="159" y="555"/>
                </a:cxn>
                <a:cxn ang="0">
                  <a:pos x="205" y="388"/>
                </a:cxn>
                <a:cxn ang="0">
                  <a:pos x="282" y="210"/>
                </a:cxn>
                <a:cxn ang="0">
                  <a:pos x="391" y="84"/>
                </a:cxn>
                <a:cxn ang="0">
                  <a:pos x="528" y="10"/>
                </a:cxn>
              </a:cxnLst>
              <a:rect l="0" t="0" r="r" b="b"/>
              <a:pathLst>
                <a:path w="778" h="831">
                  <a:moveTo>
                    <a:pt x="605" y="0"/>
                  </a:moveTo>
                  <a:lnTo>
                    <a:pt x="646" y="5"/>
                  </a:lnTo>
                  <a:lnTo>
                    <a:pt x="678" y="24"/>
                  </a:lnTo>
                  <a:lnTo>
                    <a:pt x="700" y="47"/>
                  </a:lnTo>
                  <a:lnTo>
                    <a:pt x="714" y="80"/>
                  </a:lnTo>
                  <a:lnTo>
                    <a:pt x="714" y="112"/>
                  </a:lnTo>
                  <a:lnTo>
                    <a:pt x="714" y="131"/>
                  </a:lnTo>
                  <a:lnTo>
                    <a:pt x="709" y="145"/>
                  </a:lnTo>
                  <a:lnTo>
                    <a:pt x="705" y="159"/>
                  </a:lnTo>
                  <a:lnTo>
                    <a:pt x="700" y="168"/>
                  </a:lnTo>
                  <a:lnTo>
                    <a:pt x="691" y="178"/>
                  </a:lnTo>
                  <a:lnTo>
                    <a:pt x="678" y="187"/>
                  </a:lnTo>
                  <a:lnTo>
                    <a:pt x="659" y="196"/>
                  </a:lnTo>
                  <a:lnTo>
                    <a:pt x="641" y="206"/>
                  </a:lnTo>
                  <a:lnTo>
                    <a:pt x="628" y="210"/>
                  </a:lnTo>
                  <a:lnTo>
                    <a:pt x="619" y="215"/>
                  </a:lnTo>
                  <a:lnTo>
                    <a:pt x="609" y="215"/>
                  </a:lnTo>
                  <a:lnTo>
                    <a:pt x="600" y="215"/>
                  </a:lnTo>
                  <a:lnTo>
                    <a:pt x="596" y="210"/>
                  </a:lnTo>
                  <a:lnTo>
                    <a:pt x="596" y="206"/>
                  </a:lnTo>
                  <a:lnTo>
                    <a:pt x="596" y="196"/>
                  </a:lnTo>
                  <a:lnTo>
                    <a:pt x="596" y="187"/>
                  </a:lnTo>
                  <a:lnTo>
                    <a:pt x="600" y="173"/>
                  </a:lnTo>
                  <a:lnTo>
                    <a:pt x="591" y="131"/>
                  </a:lnTo>
                  <a:lnTo>
                    <a:pt x="573" y="103"/>
                  </a:lnTo>
                  <a:lnTo>
                    <a:pt x="546" y="80"/>
                  </a:lnTo>
                  <a:lnTo>
                    <a:pt x="509" y="70"/>
                  </a:lnTo>
                  <a:lnTo>
                    <a:pt x="496" y="75"/>
                  </a:lnTo>
                  <a:lnTo>
                    <a:pt x="478" y="75"/>
                  </a:lnTo>
                  <a:lnTo>
                    <a:pt x="464" y="84"/>
                  </a:lnTo>
                  <a:lnTo>
                    <a:pt x="450" y="94"/>
                  </a:lnTo>
                  <a:lnTo>
                    <a:pt x="400" y="154"/>
                  </a:lnTo>
                  <a:lnTo>
                    <a:pt x="359" y="234"/>
                  </a:lnTo>
                  <a:lnTo>
                    <a:pt x="323" y="318"/>
                  </a:lnTo>
                  <a:lnTo>
                    <a:pt x="300" y="402"/>
                  </a:lnTo>
                  <a:lnTo>
                    <a:pt x="278" y="476"/>
                  </a:lnTo>
                  <a:lnTo>
                    <a:pt x="264" y="537"/>
                  </a:lnTo>
                  <a:lnTo>
                    <a:pt x="232" y="611"/>
                  </a:lnTo>
                  <a:lnTo>
                    <a:pt x="182" y="695"/>
                  </a:lnTo>
                  <a:lnTo>
                    <a:pt x="182" y="695"/>
                  </a:lnTo>
                  <a:lnTo>
                    <a:pt x="205" y="691"/>
                  </a:lnTo>
                  <a:lnTo>
                    <a:pt x="228" y="691"/>
                  </a:lnTo>
                  <a:lnTo>
                    <a:pt x="328" y="700"/>
                  </a:lnTo>
                  <a:lnTo>
                    <a:pt x="423" y="723"/>
                  </a:lnTo>
                  <a:lnTo>
                    <a:pt x="459" y="733"/>
                  </a:lnTo>
                  <a:lnTo>
                    <a:pt x="505" y="742"/>
                  </a:lnTo>
                  <a:lnTo>
                    <a:pt x="555" y="751"/>
                  </a:lnTo>
                  <a:lnTo>
                    <a:pt x="605" y="751"/>
                  </a:lnTo>
                  <a:lnTo>
                    <a:pt x="614" y="751"/>
                  </a:lnTo>
                  <a:lnTo>
                    <a:pt x="623" y="751"/>
                  </a:lnTo>
                  <a:lnTo>
                    <a:pt x="637" y="747"/>
                  </a:lnTo>
                  <a:lnTo>
                    <a:pt x="641" y="737"/>
                  </a:lnTo>
                  <a:lnTo>
                    <a:pt x="650" y="723"/>
                  </a:lnTo>
                  <a:lnTo>
                    <a:pt x="659" y="705"/>
                  </a:lnTo>
                  <a:lnTo>
                    <a:pt x="678" y="677"/>
                  </a:lnTo>
                  <a:lnTo>
                    <a:pt x="709" y="653"/>
                  </a:lnTo>
                  <a:lnTo>
                    <a:pt x="741" y="639"/>
                  </a:lnTo>
                  <a:lnTo>
                    <a:pt x="764" y="635"/>
                  </a:lnTo>
                  <a:lnTo>
                    <a:pt x="769" y="635"/>
                  </a:lnTo>
                  <a:lnTo>
                    <a:pt x="773" y="639"/>
                  </a:lnTo>
                  <a:lnTo>
                    <a:pt x="778" y="644"/>
                  </a:lnTo>
                  <a:lnTo>
                    <a:pt x="773" y="653"/>
                  </a:lnTo>
                  <a:lnTo>
                    <a:pt x="759" y="681"/>
                  </a:lnTo>
                  <a:lnTo>
                    <a:pt x="737" y="719"/>
                  </a:lnTo>
                  <a:lnTo>
                    <a:pt x="687" y="765"/>
                  </a:lnTo>
                  <a:lnTo>
                    <a:pt x="641" y="793"/>
                  </a:lnTo>
                  <a:lnTo>
                    <a:pt x="582" y="817"/>
                  </a:lnTo>
                  <a:lnTo>
                    <a:pt x="509" y="831"/>
                  </a:lnTo>
                  <a:lnTo>
                    <a:pt x="414" y="821"/>
                  </a:lnTo>
                  <a:lnTo>
                    <a:pt x="323" y="798"/>
                  </a:lnTo>
                  <a:lnTo>
                    <a:pt x="259" y="784"/>
                  </a:lnTo>
                  <a:lnTo>
                    <a:pt x="209" y="775"/>
                  </a:lnTo>
                  <a:lnTo>
                    <a:pt x="164" y="765"/>
                  </a:lnTo>
                  <a:lnTo>
                    <a:pt x="123" y="765"/>
                  </a:lnTo>
                  <a:lnTo>
                    <a:pt x="82" y="803"/>
                  </a:lnTo>
                  <a:lnTo>
                    <a:pt x="50" y="821"/>
                  </a:lnTo>
                  <a:lnTo>
                    <a:pt x="28" y="826"/>
                  </a:lnTo>
                  <a:lnTo>
                    <a:pt x="14" y="831"/>
                  </a:lnTo>
                  <a:lnTo>
                    <a:pt x="14" y="831"/>
                  </a:lnTo>
                  <a:lnTo>
                    <a:pt x="9" y="831"/>
                  </a:lnTo>
                  <a:lnTo>
                    <a:pt x="5" y="826"/>
                  </a:lnTo>
                  <a:lnTo>
                    <a:pt x="0" y="821"/>
                  </a:lnTo>
                  <a:lnTo>
                    <a:pt x="5" y="812"/>
                  </a:lnTo>
                  <a:lnTo>
                    <a:pt x="9" y="803"/>
                  </a:lnTo>
                  <a:lnTo>
                    <a:pt x="19" y="793"/>
                  </a:lnTo>
                  <a:lnTo>
                    <a:pt x="32" y="784"/>
                  </a:lnTo>
                  <a:lnTo>
                    <a:pt x="41" y="775"/>
                  </a:lnTo>
                  <a:lnTo>
                    <a:pt x="50" y="765"/>
                  </a:lnTo>
                  <a:lnTo>
                    <a:pt x="55" y="761"/>
                  </a:lnTo>
                  <a:lnTo>
                    <a:pt x="64" y="747"/>
                  </a:lnTo>
                  <a:lnTo>
                    <a:pt x="87" y="723"/>
                  </a:lnTo>
                  <a:lnTo>
                    <a:pt x="109" y="681"/>
                  </a:lnTo>
                  <a:lnTo>
                    <a:pt x="137" y="625"/>
                  </a:lnTo>
                  <a:lnTo>
                    <a:pt x="159" y="555"/>
                  </a:lnTo>
                  <a:lnTo>
                    <a:pt x="178" y="471"/>
                  </a:lnTo>
                  <a:lnTo>
                    <a:pt x="205" y="388"/>
                  </a:lnTo>
                  <a:lnTo>
                    <a:pt x="241" y="299"/>
                  </a:lnTo>
                  <a:lnTo>
                    <a:pt x="282" y="210"/>
                  </a:lnTo>
                  <a:lnTo>
                    <a:pt x="341" y="136"/>
                  </a:lnTo>
                  <a:lnTo>
                    <a:pt x="391" y="84"/>
                  </a:lnTo>
                  <a:lnTo>
                    <a:pt x="459" y="38"/>
                  </a:lnTo>
                  <a:lnTo>
                    <a:pt x="528" y="10"/>
                  </a:lnTo>
                  <a:lnTo>
                    <a:pt x="6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7"/>
            <p:cNvSpPr>
              <a:spLocks/>
            </p:cNvSpPr>
            <p:nvPr/>
          </p:nvSpPr>
          <p:spPr bwMode="auto">
            <a:xfrm>
              <a:off x="14630" y="2859"/>
              <a:ext cx="146" cy="359"/>
            </a:xfrm>
            <a:custGeom>
              <a:avLst/>
              <a:gdLst/>
              <a:ahLst/>
              <a:cxnLst>
                <a:cxn ang="0">
                  <a:pos x="64" y="0"/>
                </a:cxn>
                <a:cxn ang="0">
                  <a:pos x="100" y="9"/>
                </a:cxn>
                <a:cxn ang="0">
                  <a:pos x="123" y="37"/>
                </a:cxn>
                <a:cxn ang="0">
                  <a:pos x="141" y="79"/>
                </a:cxn>
                <a:cxn ang="0">
                  <a:pos x="146" y="126"/>
                </a:cxn>
                <a:cxn ang="0">
                  <a:pos x="137" y="191"/>
                </a:cxn>
                <a:cxn ang="0">
                  <a:pos x="119" y="247"/>
                </a:cxn>
                <a:cxn ang="0">
                  <a:pos x="96" y="294"/>
                </a:cxn>
                <a:cxn ang="0">
                  <a:pos x="69" y="326"/>
                </a:cxn>
                <a:cxn ang="0">
                  <a:pos x="46" y="350"/>
                </a:cxn>
                <a:cxn ang="0">
                  <a:pos x="32" y="359"/>
                </a:cxn>
                <a:cxn ang="0">
                  <a:pos x="28" y="354"/>
                </a:cxn>
                <a:cxn ang="0">
                  <a:pos x="19" y="350"/>
                </a:cxn>
                <a:cxn ang="0">
                  <a:pos x="19" y="340"/>
                </a:cxn>
                <a:cxn ang="0">
                  <a:pos x="19" y="336"/>
                </a:cxn>
                <a:cxn ang="0">
                  <a:pos x="23" y="331"/>
                </a:cxn>
                <a:cxn ang="0">
                  <a:pos x="28" y="326"/>
                </a:cxn>
                <a:cxn ang="0">
                  <a:pos x="73" y="270"/>
                </a:cxn>
                <a:cxn ang="0">
                  <a:pos x="96" y="219"/>
                </a:cxn>
                <a:cxn ang="0">
                  <a:pos x="109" y="168"/>
                </a:cxn>
                <a:cxn ang="0">
                  <a:pos x="114" y="117"/>
                </a:cxn>
                <a:cxn ang="0">
                  <a:pos x="114" y="117"/>
                </a:cxn>
                <a:cxn ang="0">
                  <a:pos x="114" y="117"/>
                </a:cxn>
                <a:cxn ang="0">
                  <a:pos x="114" y="117"/>
                </a:cxn>
                <a:cxn ang="0">
                  <a:pos x="109" y="117"/>
                </a:cxn>
                <a:cxn ang="0">
                  <a:pos x="105" y="121"/>
                </a:cxn>
                <a:cxn ang="0">
                  <a:pos x="96" y="131"/>
                </a:cxn>
                <a:cxn ang="0">
                  <a:pos x="82" y="131"/>
                </a:cxn>
                <a:cxn ang="0">
                  <a:pos x="69" y="135"/>
                </a:cxn>
                <a:cxn ang="0">
                  <a:pos x="50" y="131"/>
                </a:cxn>
                <a:cxn ang="0">
                  <a:pos x="32" y="126"/>
                </a:cxn>
                <a:cxn ang="0">
                  <a:pos x="19" y="117"/>
                </a:cxn>
                <a:cxn ang="0">
                  <a:pos x="9" y="103"/>
                </a:cxn>
                <a:cxn ang="0">
                  <a:pos x="5" y="84"/>
                </a:cxn>
                <a:cxn ang="0">
                  <a:pos x="0" y="70"/>
                </a:cxn>
                <a:cxn ang="0">
                  <a:pos x="5" y="51"/>
                </a:cxn>
                <a:cxn ang="0">
                  <a:pos x="9" y="33"/>
                </a:cxn>
                <a:cxn ang="0">
                  <a:pos x="19" y="23"/>
                </a:cxn>
                <a:cxn ang="0">
                  <a:pos x="32" y="9"/>
                </a:cxn>
                <a:cxn ang="0">
                  <a:pos x="46" y="5"/>
                </a:cxn>
                <a:cxn ang="0">
                  <a:pos x="64" y="0"/>
                </a:cxn>
              </a:cxnLst>
              <a:rect l="0" t="0" r="r" b="b"/>
              <a:pathLst>
                <a:path w="146" h="359">
                  <a:moveTo>
                    <a:pt x="64" y="0"/>
                  </a:moveTo>
                  <a:lnTo>
                    <a:pt x="100" y="9"/>
                  </a:lnTo>
                  <a:lnTo>
                    <a:pt x="123" y="37"/>
                  </a:lnTo>
                  <a:lnTo>
                    <a:pt x="141" y="79"/>
                  </a:lnTo>
                  <a:lnTo>
                    <a:pt x="146" y="126"/>
                  </a:lnTo>
                  <a:lnTo>
                    <a:pt x="137" y="191"/>
                  </a:lnTo>
                  <a:lnTo>
                    <a:pt x="119" y="247"/>
                  </a:lnTo>
                  <a:lnTo>
                    <a:pt x="96" y="294"/>
                  </a:lnTo>
                  <a:lnTo>
                    <a:pt x="69" y="326"/>
                  </a:lnTo>
                  <a:lnTo>
                    <a:pt x="46" y="350"/>
                  </a:lnTo>
                  <a:lnTo>
                    <a:pt x="32" y="359"/>
                  </a:lnTo>
                  <a:lnTo>
                    <a:pt x="28" y="354"/>
                  </a:lnTo>
                  <a:lnTo>
                    <a:pt x="19" y="350"/>
                  </a:lnTo>
                  <a:lnTo>
                    <a:pt x="19" y="340"/>
                  </a:lnTo>
                  <a:lnTo>
                    <a:pt x="19" y="336"/>
                  </a:lnTo>
                  <a:lnTo>
                    <a:pt x="23" y="331"/>
                  </a:lnTo>
                  <a:lnTo>
                    <a:pt x="28" y="326"/>
                  </a:lnTo>
                  <a:lnTo>
                    <a:pt x="73" y="270"/>
                  </a:lnTo>
                  <a:lnTo>
                    <a:pt x="96" y="219"/>
                  </a:lnTo>
                  <a:lnTo>
                    <a:pt x="109" y="168"/>
                  </a:lnTo>
                  <a:lnTo>
                    <a:pt x="114" y="117"/>
                  </a:lnTo>
                  <a:lnTo>
                    <a:pt x="114" y="117"/>
                  </a:lnTo>
                  <a:lnTo>
                    <a:pt x="114" y="117"/>
                  </a:lnTo>
                  <a:lnTo>
                    <a:pt x="114" y="117"/>
                  </a:lnTo>
                  <a:lnTo>
                    <a:pt x="109" y="117"/>
                  </a:lnTo>
                  <a:lnTo>
                    <a:pt x="105" y="121"/>
                  </a:lnTo>
                  <a:lnTo>
                    <a:pt x="96" y="131"/>
                  </a:lnTo>
                  <a:lnTo>
                    <a:pt x="82" y="131"/>
                  </a:lnTo>
                  <a:lnTo>
                    <a:pt x="69" y="135"/>
                  </a:lnTo>
                  <a:lnTo>
                    <a:pt x="50" y="131"/>
                  </a:lnTo>
                  <a:lnTo>
                    <a:pt x="32" y="126"/>
                  </a:lnTo>
                  <a:lnTo>
                    <a:pt x="19" y="117"/>
                  </a:lnTo>
                  <a:lnTo>
                    <a:pt x="9" y="103"/>
                  </a:lnTo>
                  <a:lnTo>
                    <a:pt x="5" y="84"/>
                  </a:lnTo>
                  <a:lnTo>
                    <a:pt x="0" y="70"/>
                  </a:lnTo>
                  <a:lnTo>
                    <a:pt x="5" y="51"/>
                  </a:lnTo>
                  <a:lnTo>
                    <a:pt x="9" y="33"/>
                  </a:lnTo>
                  <a:lnTo>
                    <a:pt x="19" y="23"/>
                  </a:lnTo>
                  <a:lnTo>
                    <a:pt x="32" y="9"/>
                  </a:lnTo>
                  <a:lnTo>
                    <a:pt x="46" y="5"/>
                  </a:lnTo>
                  <a:lnTo>
                    <a:pt x="6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18"/>
            <p:cNvSpPr>
              <a:spLocks noEditPoints="1"/>
            </p:cNvSpPr>
            <p:nvPr/>
          </p:nvSpPr>
          <p:spPr bwMode="auto">
            <a:xfrm>
              <a:off x="14889" y="2229"/>
              <a:ext cx="491" cy="998"/>
            </a:xfrm>
            <a:custGeom>
              <a:avLst/>
              <a:gdLst/>
              <a:ahLst/>
              <a:cxnLst>
                <a:cxn ang="0">
                  <a:pos x="378" y="266"/>
                </a:cxn>
                <a:cxn ang="0">
                  <a:pos x="441" y="322"/>
                </a:cxn>
                <a:cxn ang="0">
                  <a:pos x="450" y="383"/>
                </a:cxn>
                <a:cxn ang="0">
                  <a:pos x="446" y="406"/>
                </a:cxn>
                <a:cxn ang="0">
                  <a:pos x="319" y="882"/>
                </a:cxn>
                <a:cxn ang="0">
                  <a:pos x="241" y="961"/>
                </a:cxn>
                <a:cxn ang="0">
                  <a:pos x="150" y="998"/>
                </a:cxn>
                <a:cxn ang="0">
                  <a:pos x="64" y="994"/>
                </a:cxn>
                <a:cxn ang="0">
                  <a:pos x="10" y="956"/>
                </a:cxn>
                <a:cxn ang="0">
                  <a:pos x="5" y="905"/>
                </a:cxn>
                <a:cxn ang="0">
                  <a:pos x="28" y="872"/>
                </a:cxn>
                <a:cxn ang="0">
                  <a:pos x="64" y="858"/>
                </a:cxn>
                <a:cxn ang="0">
                  <a:pos x="87" y="868"/>
                </a:cxn>
                <a:cxn ang="0">
                  <a:pos x="105" y="886"/>
                </a:cxn>
                <a:cxn ang="0">
                  <a:pos x="105" y="914"/>
                </a:cxn>
                <a:cxn ang="0">
                  <a:pos x="96" y="938"/>
                </a:cxn>
                <a:cxn ang="0">
                  <a:pos x="69" y="961"/>
                </a:cxn>
                <a:cxn ang="0">
                  <a:pos x="110" y="966"/>
                </a:cxn>
                <a:cxn ang="0">
                  <a:pos x="200" y="924"/>
                </a:cxn>
                <a:cxn ang="0">
                  <a:pos x="255" y="821"/>
                </a:cxn>
                <a:cxn ang="0">
                  <a:pos x="364" y="383"/>
                </a:cxn>
                <a:cxn ang="0">
                  <a:pos x="364" y="360"/>
                </a:cxn>
                <a:cxn ang="0">
                  <a:pos x="364" y="327"/>
                </a:cxn>
                <a:cxn ang="0">
                  <a:pos x="355" y="299"/>
                </a:cxn>
                <a:cxn ang="0">
                  <a:pos x="328" y="290"/>
                </a:cxn>
                <a:cxn ang="0">
                  <a:pos x="237" y="332"/>
                </a:cxn>
                <a:cxn ang="0">
                  <a:pos x="178" y="425"/>
                </a:cxn>
                <a:cxn ang="0">
                  <a:pos x="169" y="443"/>
                </a:cxn>
                <a:cxn ang="0">
                  <a:pos x="155" y="448"/>
                </a:cxn>
                <a:cxn ang="0">
                  <a:pos x="146" y="448"/>
                </a:cxn>
                <a:cxn ang="0">
                  <a:pos x="137" y="439"/>
                </a:cxn>
                <a:cxn ang="0">
                  <a:pos x="141" y="415"/>
                </a:cxn>
                <a:cxn ang="0">
                  <a:pos x="187" y="341"/>
                </a:cxn>
                <a:cxn ang="0">
                  <a:pos x="273" y="271"/>
                </a:cxn>
                <a:cxn ang="0">
                  <a:pos x="450" y="0"/>
                </a:cxn>
                <a:cxn ang="0">
                  <a:pos x="478" y="10"/>
                </a:cxn>
                <a:cxn ang="0">
                  <a:pos x="491" y="33"/>
                </a:cxn>
                <a:cxn ang="0">
                  <a:pos x="491" y="66"/>
                </a:cxn>
                <a:cxn ang="0">
                  <a:pos x="464" y="98"/>
                </a:cxn>
                <a:cxn ang="0">
                  <a:pos x="432" y="108"/>
                </a:cxn>
                <a:cxn ang="0">
                  <a:pos x="405" y="103"/>
                </a:cxn>
                <a:cxn ang="0">
                  <a:pos x="391" y="84"/>
                </a:cxn>
                <a:cxn ang="0">
                  <a:pos x="387" y="66"/>
                </a:cxn>
                <a:cxn ang="0">
                  <a:pos x="400" y="28"/>
                </a:cxn>
                <a:cxn ang="0">
                  <a:pos x="428" y="5"/>
                </a:cxn>
              </a:cxnLst>
              <a:rect l="0" t="0" r="r" b="b"/>
              <a:pathLst>
                <a:path w="491" h="998">
                  <a:moveTo>
                    <a:pt x="332" y="257"/>
                  </a:moveTo>
                  <a:lnTo>
                    <a:pt x="378" y="266"/>
                  </a:lnTo>
                  <a:lnTo>
                    <a:pt x="414" y="290"/>
                  </a:lnTo>
                  <a:lnTo>
                    <a:pt x="441" y="322"/>
                  </a:lnTo>
                  <a:lnTo>
                    <a:pt x="450" y="364"/>
                  </a:lnTo>
                  <a:lnTo>
                    <a:pt x="450" y="383"/>
                  </a:lnTo>
                  <a:lnTo>
                    <a:pt x="450" y="392"/>
                  </a:lnTo>
                  <a:lnTo>
                    <a:pt x="446" y="406"/>
                  </a:lnTo>
                  <a:lnTo>
                    <a:pt x="346" y="817"/>
                  </a:lnTo>
                  <a:lnTo>
                    <a:pt x="319" y="882"/>
                  </a:lnTo>
                  <a:lnTo>
                    <a:pt x="282" y="928"/>
                  </a:lnTo>
                  <a:lnTo>
                    <a:pt x="241" y="961"/>
                  </a:lnTo>
                  <a:lnTo>
                    <a:pt x="196" y="984"/>
                  </a:lnTo>
                  <a:lnTo>
                    <a:pt x="150" y="998"/>
                  </a:lnTo>
                  <a:lnTo>
                    <a:pt x="114" y="998"/>
                  </a:lnTo>
                  <a:lnTo>
                    <a:pt x="64" y="994"/>
                  </a:lnTo>
                  <a:lnTo>
                    <a:pt x="32" y="980"/>
                  </a:lnTo>
                  <a:lnTo>
                    <a:pt x="10" y="956"/>
                  </a:lnTo>
                  <a:lnTo>
                    <a:pt x="0" y="924"/>
                  </a:lnTo>
                  <a:lnTo>
                    <a:pt x="5" y="905"/>
                  </a:lnTo>
                  <a:lnTo>
                    <a:pt x="14" y="886"/>
                  </a:lnTo>
                  <a:lnTo>
                    <a:pt x="28" y="872"/>
                  </a:lnTo>
                  <a:lnTo>
                    <a:pt x="46" y="863"/>
                  </a:lnTo>
                  <a:lnTo>
                    <a:pt x="64" y="858"/>
                  </a:lnTo>
                  <a:lnTo>
                    <a:pt x="78" y="863"/>
                  </a:lnTo>
                  <a:lnTo>
                    <a:pt x="87" y="868"/>
                  </a:lnTo>
                  <a:lnTo>
                    <a:pt x="100" y="877"/>
                  </a:lnTo>
                  <a:lnTo>
                    <a:pt x="105" y="886"/>
                  </a:lnTo>
                  <a:lnTo>
                    <a:pt x="105" y="900"/>
                  </a:lnTo>
                  <a:lnTo>
                    <a:pt x="105" y="914"/>
                  </a:lnTo>
                  <a:lnTo>
                    <a:pt x="100" y="924"/>
                  </a:lnTo>
                  <a:lnTo>
                    <a:pt x="96" y="938"/>
                  </a:lnTo>
                  <a:lnTo>
                    <a:pt x="87" y="952"/>
                  </a:lnTo>
                  <a:lnTo>
                    <a:pt x="69" y="961"/>
                  </a:lnTo>
                  <a:lnTo>
                    <a:pt x="87" y="966"/>
                  </a:lnTo>
                  <a:lnTo>
                    <a:pt x="110" y="966"/>
                  </a:lnTo>
                  <a:lnTo>
                    <a:pt x="160" y="956"/>
                  </a:lnTo>
                  <a:lnTo>
                    <a:pt x="200" y="924"/>
                  </a:lnTo>
                  <a:lnTo>
                    <a:pt x="232" y="877"/>
                  </a:lnTo>
                  <a:lnTo>
                    <a:pt x="255" y="821"/>
                  </a:lnTo>
                  <a:lnTo>
                    <a:pt x="255" y="821"/>
                  </a:lnTo>
                  <a:lnTo>
                    <a:pt x="364" y="383"/>
                  </a:lnTo>
                  <a:lnTo>
                    <a:pt x="364" y="369"/>
                  </a:lnTo>
                  <a:lnTo>
                    <a:pt x="364" y="360"/>
                  </a:lnTo>
                  <a:lnTo>
                    <a:pt x="364" y="346"/>
                  </a:lnTo>
                  <a:lnTo>
                    <a:pt x="364" y="327"/>
                  </a:lnTo>
                  <a:lnTo>
                    <a:pt x="360" y="308"/>
                  </a:lnTo>
                  <a:lnTo>
                    <a:pt x="355" y="299"/>
                  </a:lnTo>
                  <a:lnTo>
                    <a:pt x="341" y="290"/>
                  </a:lnTo>
                  <a:lnTo>
                    <a:pt x="328" y="290"/>
                  </a:lnTo>
                  <a:lnTo>
                    <a:pt x="282" y="299"/>
                  </a:lnTo>
                  <a:lnTo>
                    <a:pt x="237" y="332"/>
                  </a:lnTo>
                  <a:lnTo>
                    <a:pt x="200" y="378"/>
                  </a:lnTo>
                  <a:lnTo>
                    <a:pt x="178" y="425"/>
                  </a:lnTo>
                  <a:lnTo>
                    <a:pt x="173" y="439"/>
                  </a:lnTo>
                  <a:lnTo>
                    <a:pt x="169" y="443"/>
                  </a:lnTo>
                  <a:lnTo>
                    <a:pt x="164" y="448"/>
                  </a:lnTo>
                  <a:lnTo>
                    <a:pt x="155" y="448"/>
                  </a:lnTo>
                  <a:lnTo>
                    <a:pt x="150" y="448"/>
                  </a:lnTo>
                  <a:lnTo>
                    <a:pt x="146" y="448"/>
                  </a:lnTo>
                  <a:lnTo>
                    <a:pt x="141" y="443"/>
                  </a:lnTo>
                  <a:lnTo>
                    <a:pt x="137" y="439"/>
                  </a:lnTo>
                  <a:lnTo>
                    <a:pt x="132" y="434"/>
                  </a:lnTo>
                  <a:lnTo>
                    <a:pt x="141" y="415"/>
                  </a:lnTo>
                  <a:lnTo>
                    <a:pt x="160" y="378"/>
                  </a:lnTo>
                  <a:lnTo>
                    <a:pt x="187" y="341"/>
                  </a:lnTo>
                  <a:lnTo>
                    <a:pt x="223" y="299"/>
                  </a:lnTo>
                  <a:lnTo>
                    <a:pt x="273" y="271"/>
                  </a:lnTo>
                  <a:lnTo>
                    <a:pt x="332" y="257"/>
                  </a:lnTo>
                  <a:close/>
                  <a:moveTo>
                    <a:pt x="450" y="0"/>
                  </a:moveTo>
                  <a:lnTo>
                    <a:pt x="464" y="5"/>
                  </a:lnTo>
                  <a:lnTo>
                    <a:pt x="478" y="10"/>
                  </a:lnTo>
                  <a:lnTo>
                    <a:pt x="487" y="24"/>
                  </a:lnTo>
                  <a:lnTo>
                    <a:pt x="491" y="33"/>
                  </a:lnTo>
                  <a:lnTo>
                    <a:pt x="491" y="47"/>
                  </a:lnTo>
                  <a:lnTo>
                    <a:pt x="491" y="66"/>
                  </a:lnTo>
                  <a:lnTo>
                    <a:pt x="478" y="84"/>
                  </a:lnTo>
                  <a:lnTo>
                    <a:pt x="464" y="98"/>
                  </a:lnTo>
                  <a:lnTo>
                    <a:pt x="450" y="108"/>
                  </a:lnTo>
                  <a:lnTo>
                    <a:pt x="432" y="108"/>
                  </a:lnTo>
                  <a:lnTo>
                    <a:pt x="419" y="108"/>
                  </a:lnTo>
                  <a:lnTo>
                    <a:pt x="405" y="103"/>
                  </a:lnTo>
                  <a:lnTo>
                    <a:pt x="396" y="94"/>
                  </a:lnTo>
                  <a:lnTo>
                    <a:pt x="391" y="84"/>
                  </a:lnTo>
                  <a:lnTo>
                    <a:pt x="387" y="75"/>
                  </a:lnTo>
                  <a:lnTo>
                    <a:pt x="387" y="66"/>
                  </a:lnTo>
                  <a:lnTo>
                    <a:pt x="391" y="47"/>
                  </a:lnTo>
                  <a:lnTo>
                    <a:pt x="400" y="28"/>
                  </a:lnTo>
                  <a:lnTo>
                    <a:pt x="414" y="14"/>
                  </a:lnTo>
                  <a:lnTo>
                    <a:pt x="428" y="5"/>
                  </a:lnTo>
                  <a:lnTo>
                    <a:pt x="4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19"/>
            <p:cNvSpPr>
              <a:spLocks/>
            </p:cNvSpPr>
            <p:nvPr/>
          </p:nvSpPr>
          <p:spPr bwMode="auto">
            <a:xfrm>
              <a:off x="15717" y="1539"/>
              <a:ext cx="368" cy="1628"/>
            </a:xfrm>
            <a:custGeom>
              <a:avLst/>
              <a:gdLst/>
              <a:ahLst/>
              <a:cxnLst>
                <a:cxn ang="0">
                  <a:pos x="350" y="0"/>
                </a:cxn>
                <a:cxn ang="0">
                  <a:pos x="359" y="0"/>
                </a:cxn>
                <a:cxn ang="0">
                  <a:pos x="363" y="5"/>
                </a:cxn>
                <a:cxn ang="0">
                  <a:pos x="368" y="10"/>
                </a:cxn>
                <a:cxn ang="0">
                  <a:pos x="368" y="19"/>
                </a:cxn>
                <a:cxn ang="0">
                  <a:pos x="368" y="19"/>
                </a:cxn>
                <a:cxn ang="0">
                  <a:pos x="368" y="24"/>
                </a:cxn>
                <a:cxn ang="0">
                  <a:pos x="363" y="28"/>
                </a:cxn>
                <a:cxn ang="0">
                  <a:pos x="354" y="33"/>
                </a:cxn>
                <a:cxn ang="0">
                  <a:pos x="345" y="42"/>
                </a:cxn>
                <a:cxn ang="0">
                  <a:pos x="259" y="150"/>
                </a:cxn>
                <a:cxn ang="0">
                  <a:pos x="195" y="271"/>
                </a:cxn>
                <a:cxn ang="0">
                  <a:pos x="145" y="397"/>
                </a:cxn>
                <a:cxn ang="0">
                  <a:pos x="113" y="532"/>
                </a:cxn>
                <a:cxn ang="0">
                  <a:pos x="95" y="672"/>
                </a:cxn>
                <a:cxn ang="0">
                  <a:pos x="91" y="812"/>
                </a:cxn>
                <a:cxn ang="0">
                  <a:pos x="95" y="924"/>
                </a:cxn>
                <a:cxn ang="0">
                  <a:pos x="104" y="1036"/>
                </a:cxn>
                <a:cxn ang="0">
                  <a:pos x="127" y="1152"/>
                </a:cxn>
                <a:cxn ang="0">
                  <a:pos x="159" y="1264"/>
                </a:cxn>
                <a:cxn ang="0">
                  <a:pos x="204" y="1376"/>
                </a:cxn>
                <a:cxn ang="0">
                  <a:pos x="263" y="1479"/>
                </a:cxn>
                <a:cxn ang="0">
                  <a:pos x="341" y="1576"/>
                </a:cxn>
                <a:cxn ang="0">
                  <a:pos x="350" y="1586"/>
                </a:cxn>
                <a:cxn ang="0">
                  <a:pos x="359" y="1595"/>
                </a:cxn>
                <a:cxn ang="0">
                  <a:pos x="363" y="1600"/>
                </a:cxn>
                <a:cxn ang="0">
                  <a:pos x="368" y="1604"/>
                </a:cxn>
                <a:cxn ang="0">
                  <a:pos x="368" y="1609"/>
                </a:cxn>
                <a:cxn ang="0">
                  <a:pos x="368" y="1609"/>
                </a:cxn>
                <a:cxn ang="0">
                  <a:pos x="368" y="1609"/>
                </a:cxn>
                <a:cxn ang="0">
                  <a:pos x="363" y="1618"/>
                </a:cxn>
                <a:cxn ang="0">
                  <a:pos x="359" y="1623"/>
                </a:cxn>
                <a:cxn ang="0">
                  <a:pos x="350" y="1628"/>
                </a:cxn>
                <a:cxn ang="0">
                  <a:pos x="336" y="1618"/>
                </a:cxn>
                <a:cxn ang="0">
                  <a:pos x="313" y="1600"/>
                </a:cxn>
                <a:cxn ang="0">
                  <a:pos x="277" y="1567"/>
                </a:cxn>
                <a:cxn ang="0">
                  <a:pos x="236" y="1525"/>
                </a:cxn>
                <a:cxn ang="0">
                  <a:pos x="191" y="1469"/>
                </a:cxn>
                <a:cxn ang="0">
                  <a:pos x="145" y="1399"/>
                </a:cxn>
                <a:cxn ang="0">
                  <a:pos x="104" y="1320"/>
                </a:cxn>
                <a:cxn ang="0">
                  <a:pos x="50" y="1180"/>
                </a:cxn>
                <a:cxn ang="0">
                  <a:pos x="18" y="1045"/>
                </a:cxn>
                <a:cxn ang="0">
                  <a:pos x="4" y="919"/>
                </a:cxn>
                <a:cxn ang="0">
                  <a:pos x="0" y="812"/>
                </a:cxn>
                <a:cxn ang="0">
                  <a:pos x="4" y="704"/>
                </a:cxn>
                <a:cxn ang="0">
                  <a:pos x="18" y="579"/>
                </a:cxn>
                <a:cxn ang="0">
                  <a:pos x="50" y="453"/>
                </a:cxn>
                <a:cxn ang="0">
                  <a:pos x="100" y="317"/>
                </a:cxn>
                <a:cxn ang="0">
                  <a:pos x="141" y="233"/>
                </a:cxn>
                <a:cxn ang="0">
                  <a:pos x="186" y="164"/>
                </a:cxn>
                <a:cxn ang="0">
                  <a:pos x="232" y="103"/>
                </a:cxn>
                <a:cxn ang="0">
                  <a:pos x="277" y="61"/>
                </a:cxn>
                <a:cxn ang="0">
                  <a:pos x="309" y="24"/>
                </a:cxn>
                <a:cxn ang="0">
                  <a:pos x="336" y="5"/>
                </a:cxn>
                <a:cxn ang="0">
                  <a:pos x="350" y="0"/>
                </a:cxn>
              </a:cxnLst>
              <a:rect l="0" t="0" r="r" b="b"/>
              <a:pathLst>
                <a:path w="368" h="1628">
                  <a:moveTo>
                    <a:pt x="350" y="0"/>
                  </a:moveTo>
                  <a:lnTo>
                    <a:pt x="359" y="0"/>
                  </a:lnTo>
                  <a:lnTo>
                    <a:pt x="363" y="5"/>
                  </a:lnTo>
                  <a:lnTo>
                    <a:pt x="368" y="10"/>
                  </a:lnTo>
                  <a:lnTo>
                    <a:pt x="368" y="19"/>
                  </a:lnTo>
                  <a:lnTo>
                    <a:pt x="368" y="19"/>
                  </a:lnTo>
                  <a:lnTo>
                    <a:pt x="368" y="24"/>
                  </a:lnTo>
                  <a:lnTo>
                    <a:pt x="363" y="28"/>
                  </a:lnTo>
                  <a:lnTo>
                    <a:pt x="354" y="33"/>
                  </a:lnTo>
                  <a:lnTo>
                    <a:pt x="345" y="42"/>
                  </a:lnTo>
                  <a:lnTo>
                    <a:pt x="259" y="150"/>
                  </a:lnTo>
                  <a:lnTo>
                    <a:pt x="195" y="271"/>
                  </a:lnTo>
                  <a:lnTo>
                    <a:pt x="145" y="397"/>
                  </a:lnTo>
                  <a:lnTo>
                    <a:pt x="113" y="532"/>
                  </a:lnTo>
                  <a:lnTo>
                    <a:pt x="95" y="672"/>
                  </a:lnTo>
                  <a:lnTo>
                    <a:pt x="91" y="812"/>
                  </a:lnTo>
                  <a:lnTo>
                    <a:pt x="95" y="924"/>
                  </a:lnTo>
                  <a:lnTo>
                    <a:pt x="104" y="1036"/>
                  </a:lnTo>
                  <a:lnTo>
                    <a:pt x="127" y="1152"/>
                  </a:lnTo>
                  <a:lnTo>
                    <a:pt x="159" y="1264"/>
                  </a:lnTo>
                  <a:lnTo>
                    <a:pt x="204" y="1376"/>
                  </a:lnTo>
                  <a:lnTo>
                    <a:pt x="263" y="1479"/>
                  </a:lnTo>
                  <a:lnTo>
                    <a:pt x="341" y="1576"/>
                  </a:lnTo>
                  <a:lnTo>
                    <a:pt x="350" y="1586"/>
                  </a:lnTo>
                  <a:lnTo>
                    <a:pt x="359" y="1595"/>
                  </a:lnTo>
                  <a:lnTo>
                    <a:pt x="363" y="1600"/>
                  </a:lnTo>
                  <a:lnTo>
                    <a:pt x="368" y="1604"/>
                  </a:lnTo>
                  <a:lnTo>
                    <a:pt x="368" y="1609"/>
                  </a:lnTo>
                  <a:lnTo>
                    <a:pt x="368" y="1609"/>
                  </a:lnTo>
                  <a:lnTo>
                    <a:pt x="368" y="1609"/>
                  </a:lnTo>
                  <a:lnTo>
                    <a:pt x="363" y="1618"/>
                  </a:lnTo>
                  <a:lnTo>
                    <a:pt x="359" y="1623"/>
                  </a:lnTo>
                  <a:lnTo>
                    <a:pt x="350" y="1628"/>
                  </a:lnTo>
                  <a:lnTo>
                    <a:pt x="336" y="1618"/>
                  </a:lnTo>
                  <a:lnTo>
                    <a:pt x="313" y="1600"/>
                  </a:lnTo>
                  <a:lnTo>
                    <a:pt x="277" y="1567"/>
                  </a:lnTo>
                  <a:lnTo>
                    <a:pt x="236" y="1525"/>
                  </a:lnTo>
                  <a:lnTo>
                    <a:pt x="191" y="1469"/>
                  </a:lnTo>
                  <a:lnTo>
                    <a:pt x="145" y="1399"/>
                  </a:lnTo>
                  <a:lnTo>
                    <a:pt x="104" y="1320"/>
                  </a:lnTo>
                  <a:lnTo>
                    <a:pt x="50" y="1180"/>
                  </a:lnTo>
                  <a:lnTo>
                    <a:pt x="18" y="1045"/>
                  </a:lnTo>
                  <a:lnTo>
                    <a:pt x="4" y="919"/>
                  </a:lnTo>
                  <a:lnTo>
                    <a:pt x="0" y="812"/>
                  </a:lnTo>
                  <a:lnTo>
                    <a:pt x="4" y="704"/>
                  </a:lnTo>
                  <a:lnTo>
                    <a:pt x="18" y="579"/>
                  </a:lnTo>
                  <a:lnTo>
                    <a:pt x="50" y="453"/>
                  </a:lnTo>
                  <a:lnTo>
                    <a:pt x="100" y="317"/>
                  </a:lnTo>
                  <a:lnTo>
                    <a:pt x="141" y="233"/>
                  </a:lnTo>
                  <a:lnTo>
                    <a:pt x="186" y="164"/>
                  </a:lnTo>
                  <a:lnTo>
                    <a:pt x="232" y="103"/>
                  </a:lnTo>
                  <a:lnTo>
                    <a:pt x="277" y="61"/>
                  </a:lnTo>
                  <a:lnTo>
                    <a:pt x="309" y="24"/>
                  </a:lnTo>
                  <a:lnTo>
                    <a:pt x="336" y="5"/>
                  </a:lnTo>
                  <a:lnTo>
                    <a:pt x="3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20"/>
            <p:cNvSpPr>
              <a:spLocks noEditPoints="1"/>
            </p:cNvSpPr>
            <p:nvPr/>
          </p:nvSpPr>
          <p:spPr bwMode="auto">
            <a:xfrm>
              <a:off x="16121" y="2038"/>
              <a:ext cx="828" cy="1035"/>
            </a:xfrm>
            <a:custGeom>
              <a:avLst/>
              <a:gdLst/>
              <a:ahLst/>
              <a:cxnLst>
                <a:cxn ang="0">
                  <a:pos x="537" y="61"/>
                </a:cxn>
                <a:cxn ang="0">
                  <a:pos x="423" y="168"/>
                </a:cxn>
                <a:cxn ang="0">
                  <a:pos x="323" y="532"/>
                </a:cxn>
                <a:cxn ang="0">
                  <a:pos x="318" y="555"/>
                </a:cxn>
                <a:cxn ang="0">
                  <a:pos x="328" y="597"/>
                </a:cxn>
                <a:cxn ang="0">
                  <a:pos x="400" y="690"/>
                </a:cxn>
                <a:cxn ang="0">
                  <a:pos x="541" y="662"/>
                </a:cxn>
                <a:cxn ang="0">
                  <a:pos x="655" y="485"/>
                </a:cxn>
                <a:cxn ang="0">
                  <a:pos x="709" y="257"/>
                </a:cxn>
                <a:cxn ang="0">
                  <a:pos x="687" y="80"/>
                </a:cxn>
                <a:cxn ang="0">
                  <a:pos x="268" y="0"/>
                </a:cxn>
                <a:cxn ang="0">
                  <a:pos x="368" y="42"/>
                </a:cxn>
                <a:cxn ang="0">
                  <a:pos x="455" y="80"/>
                </a:cxn>
                <a:cxn ang="0">
                  <a:pos x="618" y="0"/>
                </a:cxn>
                <a:cxn ang="0">
                  <a:pos x="787" y="103"/>
                </a:cxn>
                <a:cxn ang="0">
                  <a:pos x="818" y="364"/>
                </a:cxn>
                <a:cxn ang="0">
                  <a:pos x="673" y="625"/>
                </a:cxn>
                <a:cxn ang="0">
                  <a:pos x="446" y="737"/>
                </a:cxn>
                <a:cxn ang="0">
                  <a:pos x="318" y="672"/>
                </a:cxn>
                <a:cxn ang="0">
                  <a:pos x="282" y="700"/>
                </a:cxn>
                <a:cxn ang="0">
                  <a:pos x="246" y="858"/>
                </a:cxn>
                <a:cxn ang="0">
                  <a:pos x="223" y="956"/>
                </a:cxn>
                <a:cxn ang="0">
                  <a:pos x="255" y="984"/>
                </a:cxn>
                <a:cxn ang="0">
                  <a:pos x="323" y="989"/>
                </a:cxn>
                <a:cxn ang="0">
                  <a:pos x="341" y="1003"/>
                </a:cxn>
                <a:cxn ang="0">
                  <a:pos x="328" y="1031"/>
                </a:cxn>
                <a:cxn ang="0">
                  <a:pos x="309" y="1035"/>
                </a:cxn>
                <a:cxn ang="0">
                  <a:pos x="87" y="1031"/>
                </a:cxn>
                <a:cxn ang="0">
                  <a:pos x="5" y="1031"/>
                </a:cxn>
                <a:cxn ang="0">
                  <a:pos x="0" y="1003"/>
                </a:cxn>
                <a:cxn ang="0">
                  <a:pos x="18" y="989"/>
                </a:cxn>
                <a:cxn ang="0">
                  <a:pos x="78" y="984"/>
                </a:cxn>
                <a:cxn ang="0">
                  <a:pos x="123" y="919"/>
                </a:cxn>
                <a:cxn ang="0">
                  <a:pos x="309" y="112"/>
                </a:cxn>
                <a:cxn ang="0">
                  <a:pos x="300" y="56"/>
                </a:cxn>
                <a:cxn ang="0">
                  <a:pos x="273" y="38"/>
                </a:cxn>
                <a:cxn ang="0">
                  <a:pos x="205" y="70"/>
                </a:cxn>
                <a:cxn ang="0">
                  <a:pos x="146" y="233"/>
                </a:cxn>
                <a:cxn ang="0">
                  <a:pos x="132" y="261"/>
                </a:cxn>
                <a:cxn ang="0">
                  <a:pos x="118" y="266"/>
                </a:cxn>
                <a:cxn ang="0">
                  <a:pos x="105" y="266"/>
                </a:cxn>
                <a:cxn ang="0">
                  <a:pos x="105" y="238"/>
                </a:cxn>
                <a:cxn ang="0">
                  <a:pos x="132" y="131"/>
                </a:cxn>
                <a:cxn ang="0">
                  <a:pos x="173" y="47"/>
                </a:cxn>
                <a:cxn ang="0">
                  <a:pos x="268" y="0"/>
                </a:cxn>
              </a:cxnLst>
              <a:rect l="0" t="0" r="r" b="b"/>
              <a:pathLst>
                <a:path w="828" h="1035">
                  <a:moveTo>
                    <a:pt x="609" y="38"/>
                  </a:moveTo>
                  <a:lnTo>
                    <a:pt x="578" y="42"/>
                  </a:lnTo>
                  <a:lnTo>
                    <a:pt x="537" y="61"/>
                  </a:lnTo>
                  <a:lnTo>
                    <a:pt x="482" y="98"/>
                  </a:lnTo>
                  <a:lnTo>
                    <a:pt x="450" y="131"/>
                  </a:lnTo>
                  <a:lnTo>
                    <a:pt x="423" y="168"/>
                  </a:lnTo>
                  <a:lnTo>
                    <a:pt x="400" y="215"/>
                  </a:lnTo>
                  <a:lnTo>
                    <a:pt x="400" y="215"/>
                  </a:lnTo>
                  <a:lnTo>
                    <a:pt x="323" y="532"/>
                  </a:lnTo>
                  <a:lnTo>
                    <a:pt x="323" y="541"/>
                  </a:lnTo>
                  <a:lnTo>
                    <a:pt x="318" y="551"/>
                  </a:lnTo>
                  <a:lnTo>
                    <a:pt x="318" y="555"/>
                  </a:lnTo>
                  <a:lnTo>
                    <a:pt x="318" y="555"/>
                  </a:lnTo>
                  <a:lnTo>
                    <a:pt x="323" y="569"/>
                  </a:lnTo>
                  <a:lnTo>
                    <a:pt x="328" y="597"/>
                  </a:lnTo>
                  <a:lnTo>
                    <a:pt x="341" y="634"/>
                  </a:lnTo>
                  <a:lnTo>
                    <a:pt x="364" y="667"/>
                  </a:lnTo>
                  <a:lnTo>
                    <a:pt x="400" y="690"/>
                  </a:lnTo>
                  <a:lnTo>
                    <a:pt x="446" y="704"/>
                  </a:lnTo>
                  <a:lnTo>
                    <a:pt x="491" y="690"/>
                  </a:lnTo>
                  <a:lnTo>
                    <a:pt x="541" y="662"/>
                  </a:lnTo>
                  <a:lnTo>
                    <a:pt x="591" y="611"/>
                  </a:lnTo>
                  <a:lnTo>
                    <a:pt x="632" y="537"/>
                  </a:lnTo>
                  <a:lnTo>
                    <a:pt x="655" y="485"/>
                  </a:lnTo>
                  <a:lnTo>
                    <a:pt x="673" y="415"/>
                  </a:lnTo>
                  <a:lnTo>
                    <a:pt x="696" y="336"/>
                  </a:lnTo>
                  <a:lnTo>
                    <a:pt x="709" y="257"/>
                  </a:lnTo>
                  <a:lnTo>
                    <a:pt x="714" y="191"/>
                  </a:lnTo>
                  <a:lnTo>
                    <a:pt x="705" y="126"/>
                  </a:lnTo>
                  <a:lnTo>
                    <a:pt x="687" y="80"/>
                  </a:lnTo>
                  <a:lnTo>
                    <a:pt x="655" y="47"/>
                  </a:lnTo>
                  <a:lnTo>
                    <a:pt x="609" y="38"/>
                  </a:lnTo>
                  <a:close/>
                  <a:moveTo>
                    <a:pt x="268" y="0"/>
                  </a:moveTo>
                  <a:lnTo>
                    <a:pt x="305" y="5"/>
                  </a:lnTo>
                  <a:lnTo>
                    <a:pt x="337" y="19"/>
                  </a:lnTo>
                  <a:lnTo>
                    <a:pt x="368" y="42"/>
                  </a:lnTo>
                  <a:lnTo>
                    <a:pt x="396" y="75"/>
                  </a:lnTo>
                  <a:lnTo>
                    <a:pt x="409" y="126"/>
                  </a:lnTo>
                  <a:lnTo>
                    <a:pt x="455" y="80"/>
                  </a:lnTo>
                  <a:lnTo>
                    <a:pt x="505" y="38"/>
                  </a:lnTo>
                  <a:lnTo>
                    <a:pt x="559" y="10"/>
                  </a:lnTo>
                  <a:lnTo>
                    <a:pt x="618" y="0"/>
                  </a:lnTo>
                  <a:lnTo>
                    <a:pt x="687" y="14"/>
                  </a:lnTo>
                  <a:lnTo>
                    <a:pt x="746" y="47"/>
                  </a:lnTo>
                  <a:lnTo>
                    <a:pt x="787" y="103"/>
                  </a:lnTo>
                  <a:lnTo>
                    <a:pt x="818" y="177"/>
                  </a:lnTo>
                  <a:lnTo>
                    <a:pt x="828" y="261"/>
                  </a:lnTo>
                  <a:lnTo>
                    <a:pt x="818" y="364"/>
                  </a:lnTo>
                  <a:lnTo>
                    <a:pt x="787" y="462"/>
                  </a:lnTo>
                  <a:lnTo>
                    <a:pt x="737" y="551"/>
                  </a:lnTo>
                  <a:lnTo>
                    <a:pt x="673" y="625"/>
                  </a:lnTo>
                  <a:lnTo>
                    <a:pt x="600" y="686"/>
                  </a:lnTo>
                  <a:lnTo>
                    <a:pt x="528" y="723"/>
                  </a:lnTo>
                  <a:lnTo>
                    <a:pt x="446" y="737"/>
                  </a:lnTo>
                  <a:lnTo>
                    <a:pt x="391" y="728"/>
                  </a:lnTo>
                  <a:lnTo>
                    <a:pt x="350" y="704"/>
                  </a:lnTo>
                  <a:lnTo>
                    <a:pt x="318" y="672"/>
                  </a:lnTo>
                  <a:lnTo>
                    <a:pt x="300" y="634"/>
                  </a:lnTo>
                  <a:lnTo>
                    <a:pt x="296" y="658"/>
                  </a:lnTo>
                  <a:lnTo>
                    <a:pt x="282" y="700"/>
                  </a:lnTo>
                  <a:lnTo>
                    <a:pt x="273" y="751"/>
                  </a:lnTo>
                  <a:lnTo>
                    <a:pt x="259" y="802"/>
                  </a:lnTo>
                  <a:lnTo>
                    <a:pt x="246" y="858"/>
                  </a:lnTo>
                  <a:lnTo>
                    <a:pt x="232" y="905"/>
                  </a:lnTo>
                  <a:lnTo>
                    <a:pt x="228" y="942"/>
                  </a:lnTo>
                  <a:lnTo>
                    <a:pt x="223" y="956"/>
                  </a:lnTo>
                  <a:lnTo>
                    <a:pt x="223" y="970"/>
                  </a:lnTo>
                  <a:lnTo>
                    <a:pt x="232" y="980"/>
                  </a:lnTo>
                  <a:lnTo>
                    <a:pt x="255" y="984"/>
                  </a:lnTo>
                  <a:lnTo>
                    <a:pt x="300" y="984"/>
                  </a:lnTo>
                  <a:lnTo>
                    <a:pt x="314" y="984"/>
                  </a:lnTo>
                  <a:lnTo>
                    <a:pt x="323" y="989"/>
                  </a:lnTo>
                  <a:lnTo>
                    <a:pt x="332" y="989"/>
                  </a:lnTo>
                  <a:lnTo>
                    <a:pt x="337" y="994"/>
                  </a:lnTo>
                  <a:lnTo>
                    <a:pt x="341" y="1003"/>
                  </a:lnTo>
                  <a:lnTo>
                    <a:pt x="337" y="1017"/>
                  </a:lnTo>
                  <a:lnTo>
                    <a:pt x="332" y="1026"/>
                  </a:lnTo>
                  <a:lnTo>
                    <a:pt x="328" y="1031"/>
                  </a:lnTo>
                  <a:lnTo>
                    <a:pt x="323" y="1035"/>
                  </a:lnTo>
                  <a:lnTo>
                    <a:pt x="314" y="1035"/>
                  </a:lnTo>
                  <a:lnTo>
                    <a:pt x="309" y="1035"/>
                  </a:lnTo>
                  <a:lnTo>
                    <a:pt x="232" y="1031"/>
                  </a:lnTo>
                  <a:lnTo>
                    <a:pt x="155" y="1031"/>
                  </a:lnTo>
                  <a:lnTo>
                    <a:pt x="87" y="1031"/>
                  </a:lnTo>
                  <a:lnTo>
                    <a:pt x="18" y="1035"/>
                  </a:lnTo>
                  <a:lnTo>
                    <a:pt x="14" y="1035"/>
                  </a:lnTo>
                  <a:lnTo>
                    <a:pt x="5" y="1031"/>
                  </a:lnTo>
                  <a:lnTo>
                    <a:pt x="0" y="1026"/>
                  </a:lnTo>
                  <a:lnTo>
                    <a:pt x="0" y="1017"/>
                  </a:lnTo>
                  <a:lnTo>
                    <a:pt x="0" y="1003"/>
                  </a:lnTo>
                  <a:lnTo>
                    <a:pt x="5" y="994"/>
                  </a:lnTo>
                  <a:lnTo>
                    <a:pt x="9" y="989"/>
                  </a:lnTo>
                  <a:lnTo>
                    <a:pt x="18" y="989"/>
                  </a:lnTo>
                  <a:lnTo>
                    <a:pt x="28" y="984"/>
                  </a:lnTo>
                  <a:lnTo>
                    <a:pt x="37" y="984"/>
                  </a:lnTo>
                  <a:lnTo>
                    <a:pt x="78" y="984"/>
                  </a:lnTo>
                  <a:lnTo>
                    <a:pt x="100" y="975"/>
                  </a:lnTo>
                  <a:lnTo>
                    <a:pt x="114" y="952"/>
                  </a:lnTo>
                  <a:lnTo>
                    <a:pt x="123" y="919"/>
                  </a:lnTo>
                  <a:lnTo>
                    <a:pt x="300" y="196"/>
                  </a:lnTo>
                  <a:lnTo>
                    <a:pt x="309" y="159"/>
                  </a:lnTo>
                  <a:lnTo>
                    <a:pt x="309" y="112"/>
                  </a:lnTo>
                  <a:lnTo>
                    <a:pt x="309" y="89"/>
                  </a:lnTo>
                  <a:lnTo>
                    <a:pt x="305" y="70"/>
                  </a:lnTo>
                  <a:lnTo>
                    <a:pt x="300" y="56"/>
                  </a:lnTo>
                  <a:lnTo>
                    <a:pt x="291" y="47"/>
                  </a:lnTo>
                  <a:lnTo>
                    <a:pt x="282" y="42"/>
                  </a:lnTo>
                  <a:lnTo>
                    <a:pt x="273" y="38"/>
                  </a:lnTo>
                  <a:lnTo>
                    <a:pt x="264" y="38"/>
                  </a:lnTo>
                  <a:lnTo>
                    <a:pt x="232" y="47"/>
                  </a:lnTo>
                  <a:lnTo>
                    <a:pt x="205" y="70"/>
                  </a:lnTo>
                  <a:lnTo>
                    <a:pt x="182" y="112"/>
                  </a:lnTo>
                  <a:lnTo>
                    <a:pt x="164" y="168"/>
                  </a:lnTo>
                  <a:lnTo>
                    <a:pt x="146" y="233"/>
                  </a:lnTo>
                  <a:lnTo>
                    <a:pt x="141" y="247"/>
                  </a:lnTo>
                  <a:lnTo>
                    <a:pt x="137" y="257"/>
                  </a:lnTo>
                  <a:lnTo>
                    <a:pt x="132" y="261"/>
                  </a:lnTo>
                  <a:lnTo>
                    <a:pt x="132" y="266"/>
                  </a:lnTo>
                  <a:lnTo>
                    <a:pt x="123" y="266"/>
                  </a:lnTo>
                  <a:lnTo>
                    <a:pt x="118" y="266"/>
                  </a:lnTo>
                  <a:lnTo>
                    <a:pt x="114" y="266"/>
                  </a:lnTo>
                  <a:lnTo>
                    <a:pt x="109" y="266"/>
                  </a:lnTo>
                  <a:lnTo>
                    <a:pt x="105" y="266"/>
                  </a:lnTo>
                  <a:lnTo>
                    <a:pt x="100" y="261"/>
                  </a:lnTo>
                  <a:lnTo>
                    <a:pt x="100" y="252"/>
                  </a:lnTo>
                  <a:lnTo>
                    <a:pt x="105" y="238"/>
                  </a:lnTo>
                  <a:lnTo>
                    <a:pt x="109" y="210"/>
                  </a:lnTo>
                  <a:lnTo>
                    <a:pt x="118" y="173"/>
                  </a:lnTo>
                  <a:lnTo>
                    <a:pt x="132" y="131"/>
                  </a:lnTo>
                  <a:lnTo>
                    <a:pt x="146" y="94"/>
                  </a:lnTo>
                  <a:lnTo>
                    <a:pt x="159" y="75"/>
                  </a:lnTo>
                  <a:lnTo>
                    <a:pt x="173" y="47"/>
                  </a:lnTo>
                  <a:lnTo>
                    <a:pt x="196" y="24"/>
                  </a:lnTo>
                  <a:lnTo>
                    <a:pt x="228" y="10"/>
                  </a:lnTo>
                  <a:lnTo>
                    <a:pt x="2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21"/>
            <p:cNvSpPr>
              <a:spLocks noEditPoints="1"/>
            </p:cNvSpPr>
            <p:nvPr/>
          </p:nvSpPr>
          <p:spPr bwMode="auto">
            <a:xfrm>
              <a:off x="17067" y="1539"/>
              <a:ext cx="368" cy="1628"/>
            </a:xfrm>
            <a:custGeom>
              <a:avLst/>
              <a:gdLst/>
              <a:ahLst/>
              <a:cxnLst>
                <a:cxn ang="0">
                  <a:pos x="368" y="812"/>
                </a:cxn>
                <a:cxn ang="0">
                  <a:pos x="368" y="812"/>
                </a:cxn>
                <a:cxn ang="0">
                  <a:pos x="368" y="812"/>
                </a:cxn>
                <a:cxn ang="0">
                  <a:pos x="368" y="812"/>
                </a:cxn>
                <a:cxn ang="0">
                  <a:pos x="18" y="0"/>
                </a:cxn>
                <a:cxn ang="0">
                  <a:pos x="27" y="5"/>
                </a:cxn>
                <a:cxn ang="0">
                  <a:pos x="54" y="24"/>
                </a:cxn>
                <a:cxn ang="0">
                  <a:pos x="91" y="56"/>
                </a:cxn>
                <a:cxn ang="0">
                  <a:pos x="132" y="103"/>
                </a:cxn>
                <a:cxn ang="0">
                  <a:pos x="177" y="159"/>
                </a:cxn>
                <a:cxn ang="0">
                  <a:pos x="218" y="224"/>
                </a:cxn>
                <a:cxn ang="0">
                  <a:pos x="263" y="308"/>
                </a:cxn>
                <a:cxn ang="0">
                  <a:pos x="318" y="443"/>
                </a:cxn>
                <a:cxn ang="0">
                  <a:pos x="350" y="579"/>
                </a:cxn>
                <a:cxn ang="0">
                  <a:pos x="363" y="704"/>
                </a:cxn>
                <a:cxn ang="0">
                  <a:pos x="368" y="812"/>
                </a:cxn>
                <a:cxn ang="0">
                  <a:pos x="363" y="924"/>
                </a:cxn>
                <a:cxn ang="0">
                  <a:pos x="345" y="1045"/>
                </a:cxn>
                <a:cxn ang="0">
                  <a:pos x="318" y="1175"/>
                </a:cxn>
                <a:cxn ang="0">
                  <a:pos x="268" y="1311"/>
                </a:cxn>
                <a:cxn ang="0">
                  <a:pos x="222" y="1390"/>
                </a:cxn>
                <a:cxn ang="0">
                  <a:pos x="177" y="1465"/>
                </a:cxn>
                <a:cxn ang="0">
                  <a:pos x="132" y="1521"/>
                </a:cxn>
                <a:cxn ang="0">
                  <a:pos x="91" y="1567"/>
                </a:cxn>
                <a:cxn ang="0">
                  <a:pos x="54" y="1600"/>
                </a:cxn>
                <a:cxn ang="0">
                  <a:pos x="32" y="1618"/>
                </a:cxn>
                <a:cxn ang="0">
                  <a:pos x="18" y="1628"/>
                </a:cxn>
                <a:cxn ang="0">
                  <a:pos x="9" y="1623"/>
                </a:cxn>
                <a:cxn ang="0">
                  <a:pos x="0" y="1618"/>
                </a:cxn>
                <a:cxn ang="0">
                  <a:pos x="0" y="1609"/>
                </a:cxn>
                <a:cxn ang="0">
                  <a:pos x="0" y="1609"/>
                </a:cxn>
                <a:cxn ang="0">
                  <a:pos x="0" y="1604"/>
                </a:cxn>
                <a:cxn ang="0">
                  <a:pos x="4" y="1600"/>
                </a:cxn>
                <a:cxn ang="0">
                  <a:pos x="9" y="1590"/>
                </a:cxn>
                <a:cxn ang="0">
                  <a:pos x="22" y="1581"/>
                </a:cxn>
                <a:cxn ang="0">
                  <a:pos x="95" y="1488"/>
                </a:cxn>
                <a:cxn ang="0">
                  <a:pos x="159" y="1390"/>
                </a:cxn>
                <a:cxn ang="0">
                  <a:pos x="204" y="1283"/>
                </a:cxn>
                <a:cxn ang="0">
                  <a:pos x="236" y="1166"/>
                </a:cxn>
                <a:cxn ang="0">
                  <a:pos x="259" y="1050"/>
                </a:cxn>
                <a:cxn ang="0">
                  <a:pos x="272" y="933"/>
                </a:cxn>
                <a:cxn ang="0">
                  <a:pos x="277" y="812"/>
                </a:cxn>
                <a:cxn ang="0">
                  <a:pos x="268" y="648"/>
                </a:cxn>
                <a:cxn ang="0">
                  <a:pos x="245" y="499"/>
                </a:cxn>
                <a:cxn ang="0">
                  <a:pos x="209" y="364"/>
                </a:cxn>
                <a:cxn ang="0">
                  <a:pos x="163" y="247"/>
                </a:cxn>
                <a:cxn ang="0">
                  <a:pos x="100" y="140"/>
                </a:cxn>
                <a:cxn ang="0">
                  <a:pos x="27" y="52"/>
                </a:cxn>
                <a:cxn ang="0">
                  <a:pos x="13" y="42"/>
                </a:cxn>
                <a:cxn ang="0">
                  <a:pos x="9" y="33"/>
                </a:cxn>
                <a:cxn ang="0">
                  <a:pos x="4" y="24"/>
                </a:cxn>
                <a:cxn ang="0">
                  <a:pos x="0" y="19"/>
                </a:cxn>
                <a:cxn ang="0">
                  <a:pos x="0" y="19"/>
                </a:cxn>
                <a:cxn ang="0">
                  <a:pos x="0" y="19"/>
                </a:cxn>
                <a:cxn ang="0">
                  <a:pos x="0" y="10"/>
                </a:cxn>
                <a:cxn ang="0">
                  <a:pos x="9" y="0"/>
                </a:cxn>
                <a:cxn ang="0">
                  <a:pos x="18" y="0"/>
                </a:cxn>
              </a:cxnLst>
              <a:rect l="0" t="0" r="r" b="b"/>
              <a:pathLst>
                <a:path w="368" h="1628">
                  <a:moveTo>
                    <a:pt x="368" y="812"/>
                  </a:moveTo>
                  <a:lnTo>
                    <a:pt x="368" y="812"/>
                  </a:lnTo>
                  <a:lnTo>
                    <a:pt x="368" y="812"/>
                  </a:lnTo>
                  <a:lnTo>
                    <a:pt x="368" y="812"/>
                  </a:lnTo>
                  <a:close/>
                  <a:moveTo>
                    <a:pt x="18" y="0"/>
                  </a:moveTo>
                  <a:lnTo>
                    <a:pt x="27" y="5"/>
                  </a:lnTo>
                  <a:lnTo>
                    <a:pt x="54" y="24"/>
                  </a:lnTo>
                  <a:lnTo>
                    <a:pt x="91" y="56"/>
                  </a:lnTo>
                  <a:lnTo>
                    <a:pt x="132" y="103"/>
                  </a:lnTo>
                  <a:lnTo>
                    <a:pt x="177" y="159"/>
                  </a:lnTo>
                  <a:lnTo>
                    <a:pt x="218" y="224"/>
                  </a:lnTo>
                  <a:lnTo>
                    <a:pt x="263" y="308"/>
                  </a:lnTo>
                  <a:lnTo>
                    <a:pt x="318" y="443"/>
                  </a:lnTo>
                  <a:lnTo>
                    <a:pt x="350" y="579"/>
                  </a:lnTo>
                  <a:lnTo>
                    <a:pt x="363" y="704"/>
                  </a:lnTo>
                  <a:lnTo>
                    <a:pt x="368" y="812"/>
                  </a:lnTo>
                  <a:lnTo>
                    <a:pt x="363" y="924"/>
                  </a:lnTo>
                  <a:lnTo>
                    <a:pt x="345" y="1045"/>
                  </a:lnTo>
                  <a:lnTo>
                    <a:pt x="318" y="1175"/>
                  </a:lnTo>
                  <a:lnTo>
                    <a:pt x="268" y="1311"/>
                  </a:lnTo>
                  <a:lnTo>
                    <a:pt x="222" y="1390"/>
                  </a:lnTo>
                  <a:lnTo>
                    <a:pt x="177" y="1465"/>
                  </a:lnTo>
                  <a:lnTo>
                    <a:pt x="132" y="1521"/>
                  </a:lnTo>
                  <a:lnTo>
                    <a:pt x="91" y="1567"/>
                  </a:lnTo>
                  <a:lnTo>
                    <a:pt x="54" y="1600"/>
                  </a:lnTo>
                  <a:lnTo>
                    <a:pt x="32" y="1618"/>
                  </a:lnTo>
                  <a:lnTo>
                    <a:pt x="18" y="1628"/>
                  </a:lnTo>
                  <a:lnTo>
                    <a:pt x="9" y="1623"/>
                  </a:lnTo>
                  <a:lnTo>
                    <a:pt x="0" y="1618"/>
                  </a:lnTo>
                  <a:lnTo>
                    <a:pt x="0" y="1609"/>
                  </a:lnTo>
                  <a:lnTo>
                    <a:pt x="0" y="1609"/>
                  </a:lnTo>
                  <a:lnTo>
                    <a:pt x="0" y="1604"/>
                  </a:lnTo>
                  <a:lnTo>
                    <a:pt x="4" y="1600"/>
                  </a:lnTo>
                  <a:lnTo>
                    <a:pt x="9" y="1590"/>
                  </a:lnTo>
                  <a:lnTo>
                    <a:pt x="22" y="1581"/>
                  </a:lnTo>
                  <a:lnTo>
                    <a:pt x="95" y="1488"/>
                  </a:lnTo>
                  <a:lnTo>
                    <a:pt x="159" y="1390"/>
                  </a:lnTo>
                  <a:lnTo>
                    <a:pt x="204" y="1283"/>
                  </a:lnTo>
                  <a:lnTo>
                    <a:pt x="236" y="1166"/>
                  </a:lnTo>
                  <a:lnTo>
                    <a:pt x="259" y="1050"/>
                  </a:lnTo>
                  <a:lnTo>
                    <a:pt x="272" y="933"/>
                  </a:lnTo>
                  <a:lnTo>
                    <a:pt x="277" y="812"/>
                  </a:lnTo>
                  <a:lnTo>
                    <a:pt x="268" y="648"/>
                  </a:lnTo>
                  <a:lnTo>
                    <a:pt x="245" y="499"/>
                  </a:lnTo>
                  <a:lnTo>
                    <a:pt x="209" y="364"/>
                  </a:lnTo>
                  <a:lnTo>
                    <a:pt x="163" y="247"/>
                  </a:lnTo>
                  <a:lnTo>
                    <a:pt x="100" y="140"/>
                  </a:lnTo>
                  <a:lnTo>
                    <a:pt x="27" y="52"/>
                  </a:lnTo>
                  <a:lnTo>
                    <a:pt x="13" y="42"/>
                  </a:lnTo>
                  <a:lnTo>
                    <a:pt x="9" y="33"/>
                  </a:lnTo>
                  <a:lnTo>
                    <a:pt x="4" y="24"/>
                  </a:lnTo>
                  <a:lnTo>
                    <a:pt x="0" y="19"/>
                  </a:lnTo>
                  <a:lnTo>
                    <a:pt x="0" y="19"/>
                  </a:lnTo>
                  <a:lnTo>
                    <a:pt x="0" y="19"/>
                  </a:lnTo>
                  <a:lnTo>
                    <a:pt x="0" y="10"/>
                  </a:lnTo>
                  <a:lnTo>
                    <a:pt x="9" y="0"/>
                  </a:lnTo>
                  <a:lnTo>
                    <a:pt x="1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TextBox 35"/>
          <p:cNvSpPr txBox="1"/>
          <p:nvPr/>
        </p:nvSpPr>
        <p:spPr>
          <a:xfrm>
            <a:off x="381000" y="3657600"/>
            <a:ext cx="8229600" cy="830997"/>
          </a:xfrm>
          <a:prstGeom prst="rect">
            <a:avLst/>
          </a:prstGeom>
          <a:noFill/>
        </p:spPr>
        <p:txBody>
          <a:bodyPr wrap="square" rtlCol="0">
            <a:spAutoFit/>
          </a:bodyPr>
          <a:lstStyle/>
          <a:p>
            <a:r>
              <a:rPr lang="en-US" sz="2400" dirty="0" smtClean="0"/>
              <a:t>Grading the complex: Assume X is CY  and that we can find a logarithm:  </a:t>
            </a:r>
            <a:endParaRPr lang="en-US" sz="2400" dirty="0"/>
          </a:p>
        </p:txBody>
      </p:sp>
      <p:grpSp>
        <p:nvGrpSpPr>
          <p:cNvPr id="2097" name="Group 49"/>
          <p:cNvGrpSpPr>
            <a:grpSpLocks noChangeAspect="1"/>
          </p:cNvGrpSpPr>
          <p:nvPr>
            <p:custDataLst>
              <p:tags r:id="rId3"/>
            </p:custDataLst>
          </p:nvPr>
        </p:nvGrpSpPr>
        <p:grpSpPr bwMode="auto">
          <a:xfrm>
            <a:off x="1905000" y="4495800"/>
            <a:ext cx="4410840" cy="914400"/>
            <a:chOff x="876" y="2880"/>
            <a:chExt cx="12672" cy="2627"/>
          </a:xfrm>
        </p:grpSpPr>
        <p:sp>
          <p:nvSpPr>
            <p:cNvPr id="2099" name="Freeform 51"/>
            <p:cNvSpPr>
              <a:spLocks/>
            </p:cNvSpPr>
            <p:nvPr/>
          </p:nvSpPr>
          <p:spPr bwMode="auto">
            <a:xfrm>
              <a:off x="876" y="3966"/>
              <a:ext cx="1058" cy="718"/>
            </a:xfrm>
            <a:custGeom>
              <a:avLst/>
              <a:gdLst/>
              <a:ahLst/>
              <a:cxnLst>
                <a:cxn ang="0">
                  <a:pos x="1023" y="16"/>
                </a:cxn>
                <a:cxn ang="0">
                  <a:pos x="1058" y="109"/>
                </a:cxn>
                <a:cxn ang="0">
                  <a:pos x="1023" y="299"/>
                </a:cxn>
                <a:cxn ang="0">
                  <a:pos x="953" y="524"/>
                </a:cxn>
                <a:cxn ang="0">
                  <a:pos x="863" y="660"/>
                </a:cxn>
                <a:cxn ang="0">
                  <a:pos x="719" y="718"/>
                </a:cxn>
                <a:cxn ang="0">
                  <a:pos x="618" y="703"/>
                </a:cxn>
                <a:cxn ang="0">
                  <a:pos x="521" y="606"/>
                </a:cxn>
                <a:cxn ang="0">
                  <a:pos x="408" y="715"/>
                </a:cxn>
                <a:cxn ang="0">
                  <a:pos x="303" y="718"/>
                </a:cxn>
                <a:cxn ang="0">
                  <a:pos x="179" y="660"/>
                </a:cxn>
                <a:cxn ang="0">
                  <a:pos x="128" y="521"/>
                </a:cxn>
                <a:cxn ang="0">
                  <a:pos x="144" y="408"/>
                </a:cxn>
                <a:cxn ang="0">
                  <a:pos x="218" y="198"/>
                </a:cxn>
                <a:cxn ang="0">
                  <a:pos x="245" y="86"/>
                </a:cxn>
                <a:cxn ang="0">
                  <a:pos x="237" y="47"/>
                </a:cxn>
                <a:cxn ang="0">
                  <a:pos x="218" y="35"/>
                </a:cxn>
                <a:cxn ang="0">
                  <a:pos x="171" y="43"/>
                </a:cxn>
                <a:cxn ang="0">
                  <a:pos x="70" y="156"/>
                </a:cxn>
                <a:cxn ang="0">
                  <a:pos x="35" y="253"/>
                </a:cxn>
                <a:cxn ang="0">
                  <a:pos x="19" y="260"/>
                </a:cxn>
                <a:cxn ang="0">
                  <a:pos x="4" y="257"/>
                </a:cxn>
                <a:cxn ang="0">
                  <a:pos x="0" y="229"/>
                </a:cxn>
                <a:cxn ang="0">
                  <a:pos x="46" y="117"/>
                </a:cxn>
                <a:cxn ang="0">
                  <a:pos x="159" y="8"/>
                </a:cxn>
                <a:cxn ang="0">
                  <a:pos x="291" y="24"/>
                </a:cxn>
                <a:cxn ang="0">
                  <a:pos x="342" y="128"/>
                </a:cxn>
                <a:cxn ang="0">
                  <a:pos x="315" y="233"/>
                </a:cxn>
                <a:cxn ang="0">
                  <a:pos x="249" y="420"/>
                </a:cxn>
                <a:cxn ang="0">
                  <a:pos x="233" y="517"/>
                </a:cxn>
                <a:cxn ang="0">
                  <a:pos x="233" y="583"/>
                </a:cxn>
                <a:cxn ang="0">
                  <a:pos x="280" y="660"/>
                </a:cxn>
                <a:cxn ang="0">
                  <a:pos x="404" y="676"/>
                </a:cxn>
                <a:cxn ang="0">
                  <a:pos x="505" y="552"/>
                </a:cxn>
                <a:cxn ang="0">
                  <a:pos x="509" y="458"/>
                </a:cxn>
                <a:cxn ang="0">
                  <a:pos x="533" y="357"/>
                </a:cxn>
                <a:cxn ang="0">
                  <a:pos x="572" y="202"/>
                </a:cxn>
                <a:cxn ang="0">
                  <a:pos x="607" y="74"/>
                </a:cxn>
                <a:cxn ang="0">
                  <a:pos x="626" y="35"/>
                </a:cxn>
                <a:cxn ang="0">
                  <a:pos x="657" y="20"/>
                </a:cxn>
                <a:cxn ang="0">
                  <a:pos x="692" y="24"/>
                </a:cxn>
                <a:cxn ang="0">
                  <a:pos x="716" y="47"/>
                </a:cxn>
                <a:cxn ang="0">
                  <a:pos x="704" y="101"/>
                </a:cxn>
                <a:cxn ang="0">
                  <a:pos x="692" y="163"/>
                </a:cxn>
                <a:cxn ang="0">
                  <a:pos x="607" y="501"/>
                </a:cxn>
                <a:cxn ang="0">
                  <a:pos x="626" y="637"/>
                </a:cxn>
                <a:cxn ang="0">
                  <a:pos x="727" y="684"/>
                </a:cxn>
                <a:cxn ang="0">
                  <a:pos x="867" y="602"/>
                </a:cxn>
                <a:cxn ang="0">
                  <a:pos x="941" y="447"/>
                </a:cxn>
                <a:cxn ang="0">
                  <a:pos x="984" y="288"/>
                </a:cxn>
                <a:cxn ang="0">
                  <a:pos x="968" y="163"/>
                </a:cxn>
                <a:cxn ang="0">
                  <a:pos x="922" y="109"/>
                </a:cxn>
                <a:cxn ang="0">
                  <a:pos x="906" y="78"/>
                </a:cxn>
                <a:cxn ang="0">
                  <a:pos x="957" y="8"/>
                </a:cxn>
              </a:cxnLst>
              <a:rect l="0" t="0" r="r" b="b"/>
              <a:pathLst>
                <a:path w="1058" h="718">
                  <a:moveTo>
                    <a:pt x="988" y="0"/>
                  </a:moveTo>
                  <a:lnTo>
                    <a:pt x="1003" y="4"/>
                  </a:lnTo>
                  <a:lnTo>
                    <a:pt x="1023" y="16"/>
                  </a:lnTo>
                  <a:lnTo>
                    <a:pt x="1039" y="35"/>
                  </a:lnTo>
                  <a:lnTo>
                    <a:pt x="1050" y="66"/>
                  </a:lnTo>
                  <a:lnTo>
                    <a:pt x="1058" y="109"/>
                  </a:lnTo>
                  <a:lnTo>
                    <a:pt x="1054" y="160"/>
                  </a:lnTo>
                  <a:lnTo>
                    <a:pt x="1042" y="226"/>
                  </a:lnTo>
                  <a:lnTo>
                    <a:pt x="1023" y="299"/>
                  </a:lnTo>
                  <a:lnTo>
                    <a:pt x="1003" y="381"/>
                  </a:lnTo>
                  <a:lnTo>
                    <a:pt x="976" y="455"/>
                  </a:lnTo>
                  <a:lnTo>
                    <a:pt x="953" y="524"/>
                  </a:lnTo>
                  <a:lnTo>
                    <a:pt x="926" y="571"/>
                  </a:lnTo>
                  <a:lnTo>
                    <a:pt x="898" y="618"/>
                  </a:lnTo>
                  <a:lnTo>
                    <a:pt x="863" y="660"/>
                  </a:lnTo>
                  <a:lnTo>
                    <a:pt x="825" y="691"/>
                  </a:lnTo>
                  <a:lnTo>
                    <a:pt x="774" y="711"/>
                  </a:lnTo>
                  <a:lnTo>
                    <a:pt x="719" y="718"/>
                  </a:lnTo>
                  <a:lnTo>
                    <a:pt x="692" y="718"/>
                  </a:lnTo>
                  <a:lnTo>
                    <a:pt x="657" y="715"/>
                  </a:lnTo>
                  <a:lnTo>
                    <a:pt x="618" y="703"/>
                  </a:lnTo>
                  <a:lnTo>
                    <a:pt x="579" y="684"/>
                  </a:lnTo>
                  <a:lnTo>
                    <a:pt x="544" y="652"/>
                  </a:lnTo>
                  <a:lnTo>
                    <a:pt x="521" y="606"/>
                  </a:lnTo>
                  <a:lnTo>
                    <a:pt x="482" y="664"/>
                  </a:lnTo>
                  <a:lnTo>
                    <a:pt x="443" y="695"/>
                  </a:lnTo>
                  <a:lnTo>
                    <a:pt x="408" y="715"/>
                  </a:lnTo>
                  <a:lnTo>
                    <a:pt x="377" y="718"/>
                  </a:lnTo>
                  <a:lnTo>
                    <a:pt x="354" y="718"/>
                  </a:lnTo>
                  <a:lnTo>
                    <a:pt x="303" y="718"/>
                  </a:lnTo>
                  <a:lnTo>
                    <a:pt x="256" y="707"/>
                  </a:lnTo>
                  <a:lnTo>
                    <a:pt x="214" y="687"/>
                  </a:lnTo>
                  <a:lnTo>
                    <a:pt x="179" y="660"/>
                  </a:lnTo>
                  <a:lnTo>
                    <a:pt x="151" y="621"/>
                  </a:lnTo>
                  <a:lnTo>
                    <a:pt x="132" y="579"/>
                  </a:lnTo>
                  <a:lnTo>
                    <a:pt x="128" y="521"/>
                  </a:lnTo>
                  <a:lnTo>
                    <a:pt x="128" y="489"/>
                  </a:lnTo>
                  <a:lnTo>
                    <a:pt x="136" y="451"/>
                  </a:lnTo>
                  <a:lnTo>
                    <a:pt x="144" y="408"/>
                  </a:lnTo>
                  <a:lnTo>
                    <a:pt x="163" y="350"/>
                  </a:lnTo>
                  <a:lnTo>
                    <a:pt x="186" y="284"/>
                  </a:lnTo>
                  <a:lnTo>
                    <a:pt x="218" y="198"/>
                  </a:lnTo>
                  <a:lnTo>
                    <a:pt x="229" y="167"/>
                  </a:lnTo>
                  <a:lnTo>
                    <a:pt x="241" y="128"/>
                  </a:lnTo>
                  <a:lnTo>
                    <a:pt x="245" y="86"/>
                  </a:lnTo>
                  <a:lnTo>
                    <a:pt x="245" y="70"/>
                  </a:lnTo>
                  <a:lnTo>
                    <a:pt x="241" y="59"/>
                  </a:lnTo>
                  <a:lnTo>
                    <a:pt x="237" y="47"/>
                  </a:lnTo>
                  <a:lnTo>
                    <a:pt x="233" y="43"/>
                  </a:lnTo>
                  <a:lnTo>
                    <a:pt x="225" y="39"/>
                  </a:lnTo>
                  <a:lnTo>
                    <a:pt x="218" y="35"/>
                  </a:lnTo>
                  <a:lnTo>
                    <a:pt x="214" y="35"/>
                  </a:lnTo>
                  <a:lnTo>
                    <a:pt x="206" y="35"/>
                  </a:lnTo>
                  <a:lnTo>
                    <a:pt x="171" y="43"/>
                  </a:lnTo>
                  <a:lnTo>
                    <a:pt x="136" y="63"/>
                  </a:lnTo>
                  <a:lnTo>
                    <a:pt x="101" y="97"/>
                  </a:lnTo>
                  <a:lnTo>
                    <a:pt x="70" y="156"/>
                  </a:lnTo>
                  <a:lnTo>
                    <a:pt x="42" y="233"/>
                  </a:lnTo>
                  <a:lnTo>
                    <a:pt x="39" y="245"/>
                  </a:lnTo>
                  <a:lnTo>
                    <a:pt x="35" y="253"/>
                  </a:lnTo>
                  <a:lnTo>
                    <a:pt x="31" y="257"/>
                  </a:lnTo>
                  <a:lnTo>
                    <a:pt x="27" y="260"/>
                  </a:lnTo>
                  <a:lnTo>
                    <a:pt x="19" y="260"/>
                  </a:lnTo>
                  <a:lnTo>
                    <a:pt x="15" y="260"/>
                  </a:lnTo>
                  <a:lnTo>
                    <a:pt x="11" y="260"/>
                  </a:lnTo>
                  <a:lnTo>
                    <a:pt x="4" y="257"/>
                  </a:lnTo>
                  <a:lnTo>
                    <a:pt x="0" y="253"/>
                  </a:lnTo>
                  <a:lnTo>
                    <a:pt x="0" y="245"/>
                  </a:lnTo>
                  <a:lnTo>
                    <a:pt x="0" y="229"/>
                  </a:lnTo>
                  <a:lnTo>
                    <a:pt x="11" y="202"/>
                  </a:lnTo>
                  <a:lnTo>
                    <a:pt x="27" y="160"/>
                  </a:lnTo>
                  <a:lnTo>
                    <a:pt x="46" y="117"/>
                  </a:lnTo>
                  <a:lnTo>
                    <a:pt x="77" y="74"/>
                  </a:lnTo>
                  <a:lnTo>
                    <a:pt x="112" y="35"/>
                  </a:lnTo>
                  <a:lnTo>
                    <a:pt x="159" y="8"/>
                  </a:lnTo>
                  <a:lnTo>
                    <a:pt x="210" y="0"/>
                  </a:lnTo>
                  <a:lnTo>
                    <a:pt x="256" y="8"/>
                  </a:lnTo>
                  <a:lnTo>
                    <a:pt x="291" y="24"/>
                  </a:lnTo>
                  <a:lnTo>
                    <a:pt x="319" y="55"/>
                  </a:lnTo>
                  <a:lnTo>
                    <a:pt x="334" y="90"/>
                  </a:lnTo>
                  <a:lnTo>
                    <a:pt x="342" y="128"/>
                  </a:lnTo>
                  <a:lnTo>
                    <a:pt x="338" y="160"/>
                  </a:lnTo>
                  <a:lnTo>
                    <a:pt x="330" y="191"/>
                  </a:lnTo>
                  <a:lnTo>
                    <a:pt x="315" y="233"/>
                  </a:lnTo>
                  <a:lnTo>
                    <a:pt x="288" y="307"/>
                  </a:lnTo>
                  <a:lnTo>
                    <a:pt x="264" y="369"/>
                  </a:lnTo>
                  <a:lnTo>
                    <a:pt x="249" y="420"/>
                  </a:lnTo>
                  <a:lnTo>
                    <a:pt x="241" y="458"/>
                  </a:lnTo>
                  <a:lnTo>
                    <a:pt x="233" y="493"/>
                  </a:lnTo>
                  <a:lnTo>
                    <a:pt x="233" y="517"/>
                  </a:lnTo>
                  <a:lnTo>
                    <a:pt x="233" y="540"/>
                  </a:lnTo>
                  <a:lnTo>
                    <a:pt x="233" y="555"/>
                  </a:lnTo>
                  <a:lnTo>
                    <a:pt x="233" y="583"/>
                  </a:lnTo>
                  <a:lnTo>
                    <a:pt x="241" y="610"/>
                  </a:lnTo>
                  <a:lnTo>
                    <a:pt x="256" y="637"/>
                  </a:lnTo>
                  <a:lnTo>
                    <a:pt x="280" y="660"/>
                  </a:lnTo>
                  <a:lnTo>
                    <a:pt x="311" y="680"/>
                  </a:lnTo>
                  <a:lnTo>
                    <a:pt x="358" y="684"/>
                  </a:lnTo>
                  <a:lnTo>
                    <a:pt x="404" y="676"/>
                  </a:lnTo>
                  <a:lnTo>
                    <a:pt x="443" y="649"/>
                  </a:lnTo>
                  <a:lnTo>
                    <a:pt x="474" y="610"/>
                  </a:lnTo>
                  <a:lnTo>
                    <a:pt x="505" y="552"/>
                  </a:lnTo>
                  <a:lnTo>
                    <a:pt x="505" y="524"/>
                  </a:lnTo>
                  <a:lnTo>
                    <a:pt x="505" y="493"/>
                  </a:lnTo>
                  <a:lnTo>
                    <a:pt x="509" y="458"/>
                  </a:lnTo>
                  <a:lnTo>
                    <a:pt x="517" y="420"/>
                  </a:lnTo>
                  <a:lnTo>
                    <a:pt x="525" y="396"/>
                  </a:lnTo>
                  <a:lnTo>
                    <a:pt x="533" y="357"/>
                  </a:lnTo>
                  <a:lnTo>
                    <a:pt x="544" y="311"/>
                  </a:lnTo>
                  <a:lnTo>
                    <a:pt x="560" y="257"/>
                  </a:lnTo>
                  <a:lnTo>
                    <a:pt x="572" y="202"/>
                  </a:lnTo>
                  <a:lnTo>
                    <a:pt x="587" y="152"/>
                  </a:lnTo>
                  <a:lnTo>
                    <a:pt x="599" y="105"/>
                  </a:lnTo>
                  <a:lnTo>
                    <a:pt x="607" y="74"/>
                  </a:lnTo>
                  <a:lnTo>
                    <a:pt x="611" y="63"/>
                  </a:lnTo>
                  <a:lnTo>
                    <a:pt x="618" y="47"/>
                  </a:lnTo>
                  <a:lnTo>
                    <a:pt x="626" y="35"/>
                  </a:lnTo>
                  <a:lnTo>
                    <a:pt x="638" y="28"/>
                  </a:lnTo>
                  <a:lnTo>
                    <a:pt x="646" y="24"/>
                  </a:lnTo>
                  <a:lnTo>
                    <a:pt x="657" y="20"/>
                  </a:lnTo>
                  <a:lnTo>
                    <a:pt x="669" y="16"/>
                  </a:lnTo>
                  <a:lnTo>
                    <a:pt x="681" y="20"/>
                  </a:lnTo>
                  <a:lnTo>
                    <a:pt x="692" y="24"/>
                  </a:lnTo>
                  <a:lnTo>
                    <a:pt x="700" y="28"/>
                  </a:lnTo>
                  <a:lnTo>
                    <a:pt x="708" y="35"/>
                  </a:lnTo>
                  <a:lnTo>
                    <a:pt x="716" y="47"/>
                  </a:lnTo>
                  <a:lnTo>
                    <a:pt x="716" y="59"/>
                  </a:lnTo>
                  <a:lnTo>
                    <a:pt x="712" y="74"/>
                  </a:lnTo>
                  <a:lnTo>
                    <a:pt x="704" y="101"/>
                  </a:lnTo>
                  <a:lnTo>
                    <a:pt x="696" y="132"/>
                  </a:lnTo>
                  <a:lnTo>
                    <a:pt x="692" y="163"/>
                  </a:lnTo>
                  <a:lnTo>
                    <a:pt x="692" y="163"/>
                  </a:lnTo>
                  <a:lnTo>
                    <a:pt x="622" y="431"/>
                  </a:lnTo>
                  <a:lnTo>
                    <a:pt x="614" y="462"/>
                  </a:lnTo>
                  <a:lnTo>
                    <a:pt x="607" y="501"/>
                  </a:lnTo>
                  <a:lnTo>
                    <a:pt x="607" y="548"/>
                  </a:lnTo>
                  <a:lnTo>
                    <a:pt x="611" y="598"/>
                  </a:lnTo>
                  <a:lnTo>
                    <a:pt x="626" y="637"/>
                  </a:lnTo>
                  <a:lnTo>
                    <a:pt x="649" y="664"/>
                  </a:lnTo>
                  <a:lnTo>
                    <a:pt x="684" y="680"/>
                  </a:lnTo>
                  <a:lnTo>
                    <a:pt x="727" y="684"/>
                  </a:lnTo>
                  <a:lnTo>
                    <a:pt x="778" y="676"/>
                  </a:lnTo>
                  <a:lnTo>
                    <a:pt x="825" y="649"/>
                  </a:lnTo>
                  <a:lnTo>
                    <a:pt x="867" y="602"/>
                  </a:lnTo>
                  <a:lnTo>
                    <a:pt x="902" y="544"/>
                  </a:lnTo>
                  <a:lnTo>
                    <a:pt x="922" y="501"/>
                  </a:lnTo>
                  <a:lnTo>
                    <a:pt x="941" y="447"/>
                  </a:lnTo>
                  <a:lnTo>
                    <a:pt x="961" y="389"/>
                  </a:lnTo>
                  <a:lnTo>
                    <a:pt x="976" y="334"/>
                  </a:lnTo>
                  <a:lnTo>
                    <a:pt x="984" y="288"/>
                  </a:lnTo>
                  <a:lnTo>
                    <a:pt x="988" y="257"/>
                  </a:lnTo>
                  <a:lnTo>
                    <a:pt x="984" y="202"/>
                  </a:lnTo>
                  <a:lnTo>
                    <a:pt x="968" y="163"/>
                  </a:lnTo>
                  <a:lnTo>
                    <a:pt x="949" y="136"/>
                  </a:lnTo>
                  <a:lnTo>
                    <a:pt x="930" y="121"/>
                  </a:lnTo>
                  <a:lnTo>
                    <a:pt x="922" y="109"/>
                  </a:lnTo>
                  <a:lnTo>
                    <a:pt x="914" y="101"/>
                  </a:lnTo>
                  <a:lnTo>
                    <a:pt x="906" y="90"/>
                  </a:lnTo>
                  <a:lnTo>
                    <a:pt x="906" y="78"/>
                  </a:lnTo>
                  <a:lnTo>
                    <a:pt x="914" y="51"/>
                  </a:lnTo>
                  <a:lnTo>
                    <a:pt x="930" y="24"/>
                  </a:lnTo>
                  <a:lnTo>
                    <a:pt x="957" y="8"/>
                  </a:lnTo>
                  <a:lnTo>
                    <a:pt x="98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52"/>
            <p:cNvSpPr>
              <a:spLocks noEditPoints="1"/>
            </p:cNvSpPr>
            <p:nvPr/>
          </p:nvSpPr>
          <p:spPr bwMode="auto">
            <a:xfrm>
              <a:off x="2557" y="4087"/>
              <a:ext cx="1062" cy="368"/>
            </a:xfrm>
            <a:custGeom>
              <a:avLst/>
              <a:gdLst/>
              <a:ahLst/>
              <a:cxnLst>
                <a:cxn ang="0">
                  <a:pos x="54" y="306"/>
                </a:cxn>
                <a:cxn ang="0">
                  <a:pos x="1003" y="306"/>
                </a:cxn>
                <a:cxn ang="0">
                  <a:pos x="1015" y="306"/>
                </a:cxn>
                <a:cxn ang="0">
                  <a:pos x="1027" y="306"/>
                </a:cxn>
                <a:cxn ang="0">
                  <a:pos x="1038" y="310"/>
                </a:cxn>
                <a:cxn ang="0">
                  <a:pos x="1046" y="314"/>
                </a:cxn>
                <a:cxn ang="0">
                  <a:pos x="1054" y="318"/>
                </a:cxn>
                <a:cxn ang="0">
                  <a:pos x="1058" y="326"/>
                </a:cxn>
                <a:cxn ang="0">
                  <a:pos x="1062" y="337"/>
                </a:cxn>
                <a:cxn ang="0">
                  <a:pos x="1058" y="349"/>
                </a:cxn>
                <a:cxn ang="0">
                  <a:pos x="1054" y="357"/>
                </a:cxn>
                <a:cxn ang="0">
                  <a:pos x="1046" y="365"/>
                </a:cxn>
                <a:cxn ang="0">
                  <a:pos x="1038" y="368"/>
                </a:cxn>
                <a:cxn ang="0">
                  <a:pos x="1027" y="368"/>
                </a:cxn>
                <a:cxn ang="0">
                  <a:pos x="1019" y="368"/>
                </a:cxn>
                <a:cxn ang="0">
                  <a:pos x="1007" y="368"/>
                </a:cxn>
                <a:cxn ang="0">
                  <a:pos x="54" y="368"/>
                </a:cxn>
                <a:cxn ang="0">
                  <a:pos x="42" y="368"/>
                </a:cxn>
                <a:cxn ang="0">
                  <a:pos x="31" y="368"/>
                </a:cxn>
                <a:cxn ang="0">
                  <a:pos x="23" y="368"/>
                </a:cxn>
                <a:cxn ang="0">
                  <a:pos x="11" y="365"/>
                </a:cxn>
                <a:cxn ang="0">
                  <a:pos x="7" y="357"/>
                </a:cxn>
                <a:cxn ang="0">
                  <a:pos x="0" y="349"/>
                </a:cxn>
                <a:cxn ang="0">
                  <a:pos x="0" y="337"/>
                </a:cxn>
                <a:cxn ang="0">
                  <a:pos x="0" y="326"/>
                </a:cxn>
                <a:cxn ang="0">
                  <a:pos x="7" y="318"/>
                </a:cxn>
                <a:cxn ang="0">
                  <a:pos x="11" y="314"/>
                </a:cxn>
                <a:cxn ang="0">
                  <a:pos x="23" y="310"/>
                </a:cxn>
                <a:cxn ang="0">
                  <a:pos x="31" y="306"/>
                </a:cxn>
                <a:cxn ang="0">
                  <a:pos x="42" y="306"/>
                </a:cxn>
                <a:cxn ang="0">
                  <a:pos x="54" y="306"/>
                </a:cxn>
                <a:cxn ang="0">
                  <a:pos x="54" y="0"/>
                </a:cxn>
                <a:cxn ang="0">
                  <a:pos x="1007" y="0"/>
                </a:cxn>
                <a:cxn ang="0">
                  <a:pos x="1019" y="0"/>
                </a:cxn>
                <a:cxn ang="0">
                  <a:pos x="1027" y="0"/>
                </a:cxn>
                <a:cxn ang="0">
                  <a:pos x="1038" y="0"/>
                </a:cxn>
                <a:cxn ang="0">
                  <a:pos x="1046" y="4"/>
                </a:cxn>
                <a:cxn ang="0">
                  <a:pos x="1054" y="11"/>
                </a:cxn>
                <a:cxn ang="0">
                  <a:pos x="1058" y="19"/>
                </a:cxn>
                <a:cxn ang="0">
                  <a:pos x="1062" y="31"/>
                </a:cxn>
                <a:cxn ang="0">
                  <a:pos x="1058" y="42"/>
                </a:cxn>
                <a:cxn ang="0">
                  <a:pos x="1054" y="50"/>
                </a:cxn>
                <a:cxn ang="0">
                  <a:pos x="1046" y="54"/>
                </a:cxn>
                <a:cxn ang="0">
                  <a:pos x="1038" y="58"/>
                </a:cxn>
                <a:cxn ang="0">
                  <a:pos x="1027" y="62"/>
                </a:cxn>
                <a:cxn ang="0">
                  <a:pos x="1015" y="62"/>
                </a:cxn>
                <a:cxn ang="0">
                  <a:pos x="1003" y="62"/>
                </a:cxn>
                <a:cxn ang="0">
                  <a:pos x="54" y="62"/>
                </a:cxn>
                <a:cxn ang="0">
                  <a:pos x="42" y="62"/>
                </a:cxn>
                <a:cxn ang="0">
                  <a:pos x="31" y="62"/>
                </a:cxn>
                <a:cxn ang="0">
                  <a:pos x="23" y="58"/>
                </a:cxn>
                <a:cxn ang="0">
                  <a:pos x="11" y="54"/>
                </a:cxn>
                <a:cxn ang="0">
                  <a:pos x="7" y="50"/>
                </a:cxn>
                <a:cxn ang="0">
                  <a:pos x="0" y="42"/>
                </a:cxn>
                <a:cxn ang="0">
                  <a:pos x="0" y="31"/>
                </a:cxn>
                <a:cxn ang="0">
                  <a:pos x="0" y="19"/>
                </a:cxn>
                <a:cxn ang="0">
                  <a:pos x="7" y="11"/>
                </a:cxn>
                <a:cxn ang="0">
                  <a:pos x="11" y="4"/>
                </a:cxn>
                <a:cxn ang="0">
                  <a:pos x="23" y="0"/>
                </a:cxn>
                <a:cxn ang="0">
                  <a:pos x="31" y="0"/>
                </a:cxn>
                <a:cxn ang="0">
                  <a:pos x="42" y="0"/>
                </a:cxn>
                <a:cxn ang="0">
                  <a:pos x="54" y="0"/>
                </a:cxn>
              </a:cxnLst>
              <a:rect l="0" t="0" r="r" b="b"/>
              <a:pathLst>
                <a:path w="1062" h="368">
                  <a:moveTo>
                    <a:pt x="54" y="306"/>
                  </a:moveTo>
                  <a:lnTo>
                    <a:pt x="1003" y="306"/>
                  </a:lnTo>
                  <a:lnTo>
                    <a:pt x="1015" y="306"/>
                  </a:lnTo>
                  <a:lnTo>
                    <a:pt x="1027" y="306"/>
                  </a:lnTo>
                  <a:lnTo>
                    <a:pt x="1038" y="310"/>
                  </a:lnTo>
                  <a:lnTo>
                    <a:pt x="1046" y="314"/>
                  </a:lnTo>
                  <a:lnTo>
                    <a:pt x="1054" y="318"/>
                  </a:lnTo>
                  <a:lnTo>
                    <a:pt x="1058" y="326"/>
                  </a:lnTo>
                  <a:lnTo>
                    <a:pt x="1062" y="337"/>
                  </a:lnTo>
                  <a:lnTo>
                    <a:pt x="1058" y="349"/>
                  </a:lnTo>
                  <a:lnTo>
                    <a:pt x="1054" y="357"/>
                  </a:lnTo>
                  <a:lnTo>
                    <a:pt x="1046" y="365"/>
                  </a:lnTo>
                  <a:lnTo>
                    <a:pt x="1038" y="368"/>
                  </a:lnTo>
                  <a:lnTo>
                    <a:pt x="1027" y="368"/>
                  </a:lnTo>
                  <a:lnTo>
                    <a:pt x="1019" y="368"/>
                  </a:lnTo>
                  <a:lnTo>
                    <a:pt x="1007" y="368"/>
                  </a:lnTo>
                  <a:lnTo>
                    <a:pt x="54" y="368"/>
                  </a:lnTo>
                  <a:lnTo>
                    <a:pt x="42" y="368"/>
                  </a:lnTo>
                  <a:lnTo>
                    <a:pt x="31" y="368"/>
                  </a:lnTo>
                  <a:lnTo>
                    <a:pt x="23" y="368"/>
                  </a:lnTo>
                  <a:lnTo>
                    <a:pt x="11" y="365"/>
                  </a:lnTo>
                  <a:lnTo>
                    <a:pt x="7" y="357"/>
                  </a:lnTo>
                  <a:lnTo>
                    <a:pt x="0" y="349"/>
                  </a:lnTo>
                  <a:lnTo>
                    <a:pt x="0" y="337"/>
                  </a:lnTo>
                  <a:lnTo>
                    <a:pt x="0" y="326"/>
                  </a:lnTo>
                  <a:lnTo>
                    <a:pt x="7" y="318"/>
                  </a:lnTo>
                  <a:lnTo>
                    <a:pt x="11" y="314"/>
                  </a:lnTo>
                  <a:lnTo>
                    <a:pt x="23" y="310"/>
                  </a:lnTo>
                  <a:lnTo>
                    <a:pt x="31" y="306"/>
                  </a:lnTo>
                  <a:lnTo>
                    <a:pt x="42" y="306"/>
                  </a:lnTo>
                  <a:lnTo>
                    <a:pt x="54" y="306"/>
                  </a:lnTo>
                  <a:close/>
                  <a:moveTo>
                    <a:pt x="54" y="0"/>
                  </a:moveTo>
                  <a:lnTo>
                    <a:pt x="1007" y="0"/>
                  </a:lnTo>
                  <a:lnTo>
                    <a:pt x="1019" y="0"/>
                  </a:lnTo>
                  <a:lnTo>
                    <a:pt x="1027" y="0"/>
                  </a:lnTo>
                  <a:lnTo>
                    <a:pt x="1038" y="0"/>
                  </a:lnTo>
                  <a:lnTo>
                    <a:pt x="1046" y="4"/>
                  </a:lnTo>
                  <a:lnTo>
                    <a:pt x="1054" y="11"/>
                  </a:lnTo>
                  <a:lnTo>
                    <a:pt x="1058" y="19"/>
                  </a:lnTo>
                  <a:lnTo>
                    <a:pt x="1062" y="31"/>
                  </a:lnTo>
                  <a:lnTo>
                    <a:pt x="1058" y="42"/>
                  </a:lnTo>
                  <a:lnTo>
                    <a:pt x="1054" y="50"/>
                  </a:lnTo>
                  <a:lnTo>
                    <a:pt x="1046" y="54"/>
                  </a:lnTo>
                  <a:lnTo>
                    <a:pt x="1038" y="58"/>
                  </a:lnTo>
                  <a:lnTo>
                    <a:pt x="1027" y="62"/>
                  </a:lnTo>
                  <a:lnTo>
                    <a:pt x="1015" y="62"/>
                  </a:lnTo>
                  <a:lnTo>
                    <a:pt x="1003" y="62"/>
                  </a:lnTo>
                  <a:lnTo>
                    <a:pt x="54" y="62"/>
                  </a:lnTo>
                  <a:lnTo>
                    <a:pt x="42" y="62"/>
                  </a:lnTo>
                  <a:lnTo>
                    <a:pt x="31" y="62"/>
                  </a:lnTo>
                  <a:lnTo>
                    <a:pt x="23" y="58"/>
                  </a:lnTo>
                  <a:lnTo>
                    <a:pt x="11" y="54"/>
                  </a:lnTo>
                  <a:lnTo>
                    <a:pt x="7" y="50"/>
                  </a:lnTo>
                  <a:lnTo>
                    <a:pt x="0" y="42"/>
                  </a:lnTo>
                  <a:lnTo>
                    <a:pt x="0" y="31"/>
                  </a:lnTo>
                  <a:lnTo>
                    <a:pt x="0" y="19"/>
                  </a:lnTo>
                  <a:lnTo>
                    <a:pt x="7" y="11"/>
                  </a:lnTo>
                  <a:lnTo>
                    <a:pt x="11" y="4"/>
                  </a:lnTo>
                  <a:lnTo>
                    <a:pt x="23" y="0"/>
                  </a:lnTo>
                  <a:lnTo>
                    <a:pt x="31" y="0"/>
                  </a:lnTo>
                  <a:lnTo>
                    <a:pt x="42" y="0"/>
                  </a:lnTo>
                  <a:lnTo>
                    <a:pt x="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53"/>
            <p:cNvSpPr>
              <a:spLocks/>
            </p:cNvSpPr>
            <p:nvPr/>
          </p:nvSpPr>
          <p:spPr bwMode="auto">
            <a:xfrm>
              <a:off x="4206" y="3582"/>
              <a:ext cx="487" cy="1087"/>
            </a:xfrm>
            <a:custGeom>
              <a:avLst/>
              <a:gdLst/>
              <a:ahLst/>
              <a:cxnLst>
                <a:cxn ang="0">
                  <a:pos x="0" y="0"/>
                </a:cxn>
                <a:cxn ang="0">
                  <a:pos x="51" y="4"/>
                </a:cxn>
                <a:cxn ang="0">
                  <a:pos x="117" y="4"/>
                </a:cxn>
                <a:cxn ang="0">
                  <a:pos x="187" y="8"/>
                </a:cxn>
                <a:cxn ang="0">
                  <a:pos x="241" y="8"/>
                </a:cxn>
                <a:cxn ang="0">
                  <a:pos x="300" y="8"/>
                </a:cxn>
                <a:cxn ang="0">
                  <a:pos x="366" y="4"/>
                </a:cxn>
                <a:cxn ang="0">
                  <a:pos x="432" y="4"/>
                </a:cxn>
                <a:cxn ang="0">
                  <a:pos x="487" y="0"/>
                </a:cxn>
                <a:cxn ang="0">
                  <a:pos x="487" y="51"/>
                </a:cxn>
                <a:cxn ang="0">
                  <a:pos x="444" y="51"/>
                </a:cxn>
                <a:cxn ang="0">
                  <a:pos x="389" y="51"/>
                </a:cxn>
                <a:cxn ang="0">
                  <a:pos x="354" y="54"/>
                </a:cxn>
                <a:cxn ang="0">
                  <a:pos x="331" y="66"/>
                </a:cxn>
                <a:cxn ang="0">
                  <a:pos x="319" y="78"/>
                </a:cxn>
                <a:cxn ang="0">
                  <a:pos x="315" y="97"/>
                </a:cxn>
                <a:cxn ang="0">
                  <a:pos x="312" y="124"/>
                </a:cxn>
                <a:cxn ang="0">
                  <a:pos x="312" y="963"/>
                </a:cxn>
                <a:cxn ang="0">
                  <a:pos x="315" y="986"/>
                </a:cxn>
                <a:cxn ang="0">
                  <a:pos x="319" y="1005"/>
                </a:cxn>
                <a:cxn ang="0">
                  <a:pos x="331" y="1021"/>
                </a:cxn>
                <a:cxn ang="0">
                  <a:pos x="354" y="1029"/>
                </a:cxn>
                <a:cxn ang="0">
                  <a:pos x="389" y="1036"/>
                </a:cxn>
                <a:cxn ang="0">
                  <a:pos x="444" y="1036"/>
                </a:cxn>
                <a:cxn ang="0">
                  <a:pos x="487" y="1036"/>
                </a:cxn>
                <a:cxn ang="0">
                  <a:pos x="487" y="1087"/>
                </a:cxn>
                <a:cxn ang="0">
                  <a:pos x="432" y="1083"/>
                </a:cxn>
                <a:cxn ang="0">
                  <a:pos x="366" y="1083"/>
                </a:cxn>
                <a:cxn ang="0">
                  <a:pos x="300" y="1083"/>
                </a:cxn>
                <a:cxn ang="0">
                  <a:pos x="241" y="1083"/>
                </a:cxn>
                <a:cxn ang="0">
                  <a:pos x="187" y="1083"/>
                </a:cxn>
                <a:cxn ang="0">
                  <a:pos x="117" y="1083"/>
                </a:cxn>
                <a:cxn ang="0">
                  <a:pos x="51" y="1083"/>
                </a:cxn>
                <a:cxn ang="0">
                  <a:pos x="0" y="1087"/>
                </a:cxn>
                <a:cxn ang="0">
                  <a:pos x="0" y="1036"/>
                </a:cxn>
                <a:cxn ang="0">
                  <a:pos x="39" y="1036"/>
                </a:cxn>
                <a:cxn ang="0">
                  <a:pos x="94" y="1036"/>
                </a:cxn>
                <a:cxn ang="0">
                  <a:pos x="133" y="1029"/>
                </a:cxn>
                <a:cxn ang="0">
                  <a:pos x="152" y="1021"/>
                </a:cxn>
                <a:cxn ang="0">
                  <a:pos x="168" y="1005"/>
                </a:cxn>
                <a:cxn ang="0">
                  <a:pos x="171" y="986"/>
                </a:cxn>
                <a:cxn ang="0">
                  <a:pos x="171" y="963"/>
                </a:cxn>
                <a:cxn ang="0">
                  <a:pos x="171" y="124"/>
                </a:cxn>
                <a:cxn ang="0">
                  <a:pos x="171" y="97"/>
                </a:cxn>
                <a:cxn ang="0">
                  <a:pos x="168" y="78"/>
                </a:cxn>
                <a:cxn ang="0">
                  <a:pos x="152" y="66"/>
                </a:cxn>
                <a:cxn ang="0">
                  <a:pos x="133" y="54"/>
                </a:cxn>
                <a:cxn ang="0">
                  <a:pos x="94" y="51"/>
                </a:cxn>
                <a:cxn ang="0">
                  <a:pos x="39" y="51"/>
                </a:cxn>
                <a:cxn ang="0">
                  <a:pos x="0" y="51"/>
                </a:cxn>
                <a:cxn ang="0">
                  <a:pos x="0" y="0"/>
                </a:cxn>
              </a:cxnLst>
              <a:rect l="0" t="0" r="r" b="b"/>
              <a:pathLst>
                <a:path w="487" h="1087">
                  <a:moveTo>
                    <a:pt x="0" y="0"/>
                  </a:moveTo>
                  <a:lnTo>
                    <a:pt x="51" y="4"/>
                  </a:lnTo>
                  <a:lnTo>
                    <a:pt x="117" y="4"/>
                  </a:lnTo>
                  <a:lnTo>
                    <a:pt x="187" y="8"/>
                  </a:lnTo>
                  <a:lnTo>
                    <a:pt x="241" y="8"/>
                  </a:lnTo>
                  <a:lnTo>
                    <a:pt x="300" y="8"/>
                  </a:lnTo>
                  <a:lnTo>
                    <a:pt x="366" y="4"/>
                  </a:lnTo>
                  <a:lnTo>
                    <a:pt x="432" y="4"/>
                  </a:lnTo>
                  <a:lnTo>
                    <a:pt x="487" y="0"/>
                  </a:lnTo>
                  <a:lnTo>
                    <a:pt x="487" y="51"/>
                  </a:lnTo>
                  <a:lnTo>
                    <a:pt x="444" y="51"/>
                  </a:lnTo>
                  <a:lnTo>
                    <a:pt x="389" y="51"/>
                  </a:lnTo>
                  <a:lnTo>
                    <a:pt x="354" y="54"/>
                  </a:lnTo>
                  <a:lnTo>
                    <a:pt x="331" y="66"/>
                  </a:lnTo>
                  <a:lnTo>
                    <a:pt x="319" y="78"/>
                  </a:lnTo>
                  <a:lnTo>
                    <a:pt x="315" y="97"/>
                  </a:lnTo>
                  <a:lnTo>
                    <a:pt x="312" y="124"/>
                  </a:lnTo>
                  <a:lnTo>
                    <a:pt x="312" y="963"/>
                  </a:lnTo>
                  <a:lnTo>
                    <a:pt x="315" y="986"/>
                  </a:lnTo>
                  <a:lnTo>
                    <a:pt x="319" y="1005"/>
                  </a:lnTo>
                  <a:lnTo>
                    <a:pt x="331" y="1021"/>
                  </a:lnTo>
                  <a:lnTo>
                    <a:pt x="354" y="1029"/>
                  </a:lnTo>
                  <a:lnTo>
                    <a:pt x="389" y="1036"/>
                  </a:lnTo>
                  <a:lnTo>
                    <a:pt x="444" y="1036"/>
                  </a:lnTo>
                  <a:lnTo>
                    <a:pt x="487" y="1036"/>
                  </a:lnTo>
                  <a:lnTo>
                    <a:pt x="487" y="1087"/>
                  </a:lnTo>
                  <a:lnTo>
                    <a:pt x="432" y="1083"/>
                  </a:lnTo>
                  <a:lnTo>
                    <a:pt x="366" y="1083"/>
                  </a:lnTo>
                  <a:lnTo>
                    <a:pt x="300" y="1083"/>
                  </a:lnTo>
                  <a:lnTo>
                    <a:pt x="241" y="1083"/>
                  </a:lnTo>
                  <a:lnTo>
                    <a:pt x="187" y="1083"/>
                  </a:lnTo>
                  <a:lnTo>
                    <a:pt x="117" y="1083"/>
                  </a:lnTo>
                  <a:lnTo>
                    <a:pt x="51" y="1083"/>
                  </a:lnTo>
                  <a:lnTo>
                    <a:pt x="0" y="1087"/>
                  </a:lnTo>
                  <a:lnTo>
                    <a:pt x="0" y="1036"/>
                  </a:lnTo>
                  <a:lnTo>
                    <a:pt x="39" y="1036"/>
                  </a:lnTo>
                  <a:lnTo>
                    <a:pt x="94" y="1036"/>
                  </a:lnTo>
                  <a:lnTo>
                    <a:pt x="133" y="1029"/>
                  </a:lnTo>
                  <a:lnTo>
                    <a:pt x="152" y="1021"/>
                  </a:lnTo>
                  <a:lnTo>
                    <a:pt x="168" y="1005"/>
                  </a:lnTo>
                  <a:lnTo>
                    <a:pt x="171" y="986"/>
                  </a:lnTo>
                  <a:lnTo>
                    <a:pt x="171" y="963"/>
                  </a:lnTo>
                  <a:lnTo>
                    <a:pt x="171" y="124"/>
                  </a:lnTo>
                  <a:lnTo>
                    <a:pt x="171" y="97"/>
                  </a:lnTo>
                  <a:lnTo>
                    <a:pt x="168" y="78"/>
                  </a:lnTo>
                  <a:lnTo>
                    <a:pt x="152" y="66"/>
                  </a:lnTo>
                  <a:lnTo>
                    <a:pt x="133" y="54"/>
                  </a:lnTo>
                  <a:lnTo>
                    <a:pt x="94" y="51"/>
                  </a:lnTo>
                  <a:lnTo>
                    <a:pt x="39" y="51"/>
                  </a:lnTo>
                  <a:lnTo>
                    <a:pt x="0" y="5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54"/>
            <p:cNvSpPr>
              <a:spLocks/>
            </p:cNvSpPr>
            <p:nvPr/>
          </p:nvSpPr>
          <p:spPr bwMode="auto">
            <a:xfrm>
              <a:off x="4786" y="3966"/>
              <a:ext cx="1249" cy="703"/>
            </a:xfrm>
            <a:custGeom>
              <a:avLst/>
              <a:gdLst/>
              <a:ahLst/>
              <a:cxnLst>
                <a:cxn ang="0">
                  <a:pos x="226" y="167"/>
                </a:cxn>
                <a:cxn ang="0">
                  <a:pos x="296" y="66"/>
                </a:cxn>
                <a:cxn ang="0">
                  <a:pos x="397" y="8"/>
                </a:cxn>
                <a:cxn ang="0">
                  <a:pos x="498" y="0"/>
                </a:cxn>
                <a:cxn ang="0">
                  <a:pos x="572" y="16"/>
                </a:cxn>
                <a:cxn ang="0">
                  <a:pos x="638" y="63"/>
                </a:cxn>
                <a:cxn ang="0">
                  <a:pos x="677" y="156"/>
                </a:cxn>
                <a:cxn ang="0">
                  <a:pos x="720" y="90"/>
                </a:cxn>
                <a:cxn ang="0">
                  <a:pos x="794" y="28"/>
                </a:cxn>
                <a:cxn ang="0">
                  <a:pos x="907" y="0"/>
                </a:cxn>
                <a:cxn ang="0">
                  <a:pos x="1016" y="20"/>
                </a:cxn>
                <a:cxn ang="0">
                  <a:pos x="1074" y="59"/>
                </a:cxn>
                <a:cxn ang="0">
                  <a:pos x="1113" y="128"/>
                </a:cxn>
                <a:cxn ang="0">
                  <a:pos x="1124" y="229"/>
                </a:cxn>
                <a:cxn ang="0">
                  <a:pos x="1124" y="606"/>
                </a:cxn>
                <a:cxn ang="0">
                  <a:pos x="1148" y="641"/>
                </a:cxn>
                <a:cxn ang="0">
                  <a:pos x="1206" y="652"/>
                </a:cxn>
                <a:cxn ang="0">
                  <a:pos x="1249" y="703"/>
                </a:cxn>
                <a:cxn ang="0">
                  <a:pos x="1124" y="699"/>
                </a:cxn>
                <a:cxn ang="0">
                  <a:pos x="1016" y="699"/>
                </a:cxn>
                <a:cxn ang="0">
                  <a:pos x="891" y="703"/>
                </a:cxn>
                <a:cxn ang="0">
                  <a:pos x="945" y="652"/>
                </a:cxn>
                <a:cxn ang="0">
                  <a:pos x="1000" y="637"/>
                </a:cxn>
                <a:cxn ang="0">
                  <a:pos x="1016" y="583"/>
                </a:cxn>
                <a:cxn ang="0">
                  <a:pos x="1012" y="167"/>
                </a:cxn>
                <a:cxn ang="0">
                  <a:pos x="992" y="90"/>
                </a:cxn>
                <a:cxn ang="0">
                  <a:pos x="942" y="43"/>
                </a:cxn>
                <a:cxn ang="0">
                  <a:pos x="852" y="39"/>
                </a:cxn>
                <a:cxn ang="0">
                  <a:pos x="770" y="82"/>
                </a:cxn>
                <a:cxn ang="0">
                  <a:pos x="704" y="167"/>
                </a:cxn>
                <a:cxn ang="0">
                  <a:pos x="681" y="292"/>
                </a:cxn>
                <a:cxn ang="0">
                  <a:pos x="685" y="618"/>
                </a:cxn>
                <a:cxn ang="0">
                  <a:pos x="716" y="649"/>
                </a:cxn>
                <a:cxn ang="0">
                  <a:pos x="805" y="652"/>
                </a:cxn>
                <a:cxn ang="0">
                  <a:pos x="743" y="699"/>
                </a:cxn>
                <a:cxn ang="0">
                  <a:pos x="626" y="699"/>
                </a:cxn>
                <a:cxn ang="0">
                  <a:pos x="510" y="699"/>
                </a:cxn>
                <a:cxn ang="0">
                  <a:pos x="444" y="652"/>
                </a:cxn>
                <a:cxn ang="0">
                  <a:pos x="537" y="649"/>
                </a:cxn>
                <a:cxn ang="0">
                  <a:pos x="568" y="618"/>
                </a:cxn>
                <a:cxn ang="0">
                  <a:pos x="572" y="214"/>
                </a:cxn>
                <a:cxn ang="0">
                  <a:pos x="564" y="125"/>
                </a:cxn>
                <a:cxn ang="0">
                  <a:pos x="529" y="59"/>
                </a:cxn>
                <a:cxn ang="0">
                  <a:pos x="451" y="35"/>
                </a:cxn>
                <a:cxn ang="0">
                  <a:pos x="366" y="55"/>
                </a:cxn>
                <a:cxn ang="0">
                  <a:pos x="292" y="121"/>
                </a:cxn>
                <a:cxn ang="0">
                  <a:pos x="245" y="226"/>
                </a:cxn>
                <a:cxn ang="0">
                  <a:pos x="237" y="583"/>
                </a:cxn>
                <a:cxn ang="0">
                  <a:pos x="249" y="637"/>
                </a:cxn>
                <a:cxn ang="0">
                  <a:pos x="307" y="652"/>
                </a:cxn>
                <a:cxn ang="0">
                  <a:pos x="362" y="703"/>
                </a:cxn>
                <a:cxn ang="0">
                  <a:pos x="237" y="699"/>
                </a:cxn>
                <a:cxn ang="0">
                  <a:pos x="128" y="699"/>
                </a:cxn>
                <a:cxn ang="0">
                  <a:pos x="0" y="703"/>
                </a:cxn>
                <a:cxn ang="0">
                  <a:pos x="54" y="652"/>
                </a:cxn>
                <a:cxn ang="0">
                  <a:pos x="113" y="637"/>
                </a:cxn>
                <a:cxn ang="0">
                  <a:pos x="128" y="583"/>
                </a:cxn>
                <a:cxn ang="0">
                  <a:pos x="128" y="156"/>
                </a:cxn>
                <a:cxn ang="0">
                  <a:pos x="117" y="90"/>
                </a:cxn>
                <a:cxn ang="0">
                  <a:pos x="58" y="70"/>
                </a:cxn>
                <a:cxn ang="0">
                  <a:pos x="0" y="16"/>
                </a:cxn>
              </a:cxnLst>
              <a:rect l="0" t="0" r="r" b="b"/>
              <a:pathLst>
                <a:path w="1249" h="703">
                  <a:moveTo>
                    <a:pt x="226" y="0"/>
                  </a:moveTo>
                  <a:lnTo>
                    <a:pt x="226" y="167"/>
                  </a:lnTo>
                  <a:lnTo>
                    <a:pt x="257" y="113"/>
                  </a:lnTo>
                  <a:lnTo>
                    <a:pt x="296" y="66"/>
                  </a:lnTo>
                  <a:lnTo>
                    <a:pt x="342" y="31"/>
                  </a:lnTo>
                  <a:lnTo>
                    <a:pt x="397" y="8"/>
                  </a:lnTo>
                  <a:lnTo>
                    <a:pt x="463" y="0"/>
                  </a:lnTo>
                  <a:lnTo>
                    <a:pt x="498" y="0"/>
                  </a:lnTo>
                  <a:lnTo>
                    <a:pt x="533" y="8"/>
                  </a:lnTo>
                  <a:lnTo>
                    <a:pt x="572" y="16"/>
                  </a:lnTo>
                  <a:lnTo>
                    <a:pt x="607" y="35"/>
                  </a:lnTo>
                  <a:lnTo>
                    <a:pt x="638" y="63"/>
                  </a:lnTo>
                  <a:lnTo>
                    <a:pt x="661" y="101"/>
                  </a:lnTo>
                  <a:lnTo>
                    <a:pt x="677" y="156"/>
                  </a:lnTo>
                  <a:lnTo>
                    <a:pt x="693" y="121"/>
                  </a:lnTo>
                  <a:lnTo>
                    <a:pt x="720" y="90"/>
                  </a:lnTo>
                  <a:lnTo>
                    <a:pt x="751" y="55"/>
                  </a:lnTo>
                  <a:lnTo>
                    <a:pt x="794" y="28"/>
                  </a:lnTo>
                  <a:lnTo>
                    <a:pt x="844" y="8"/>
                  </a:lnTo>
                  <a:lnTo>
                    <a:pt x="907" y="0"/>
                  </a:lnTo>
                  <a:lnTo>
                    <a:pt x="969" y="4"/>
                  </a:lnTo>
                  <a:lnTo>
                    <a:pt x="1016" y="20"/>
                  </a:lnTo>
                  <a:lnTo>
                    <a:pt x="1051" y="39"/>
                  </a:lnTo>
                  <a:lnTo>
                    <a:pt x="1074" y="59"/>
                  </a:lnTo>
                  <a:lnTo>
                    <a:pt x="1101" y="94"/>
                  </a:lnTo>
                  <a:lnTo>
                    <a:pt x="1113" y="128"/>
                  </a:lnTo>
                  <a:lnTo>
                    <a:pt x="1121" y="175"/>
                  </a:lnTo>
                  <a:lnTo>
                    <a:pt x="1124" y="229"/>
                  </a:lnTo>
                  <a:lnTo>
                    <a:pt x="1124" y="303"/>
                  </a:lnTo>
                  <a:lnTo>
                    <a:pt x="1124" y="606"/>
                  </a:lnTo>
                  <a:lnTo>
                    <a:pt x="1132" y="629"/>
                  </a:lnTo>
                  <a:lnTo>
                    <a:pt x="1148" y="641"/>
                  </a:lnTo>
                  <a:lnTo>
                    <a:pt x="1171" y="649"/>
                  </a:lnTo>
                  <a:lnTo>
                    <a:pt x="1206" y="652"/>
                  </a:lnTo>
                  <a:lnTo>
                    <a:pt x="1249" y="652"/>
                  </a:lnTo>
                  <a:lnTo>
                    <a:pt x="1249" y="703"/>
                  </a:lnTo>
                  <a:lnTo>
                    <a:pt x="1191" y="699"/>
                  </a:lnTo>
                  <a:lnTo>
                    <a:pt x="1124" y="699"/>
                  </a:lnTo>
                  <a:lnTo>
                    <a:pt x="1070" y="699"/>
                  </a:lnTo>
                  <a:lnTo>
                    <a:pt x="1016" y="699"/>
                  </a:lnTo>
                  <a:lnTo>
                    <a:pt x="953" y="699"/>
                  </a:lnTo>
                  <a:lnTo>
                    <a:pt x="891" y="703"/>
                  </a:lnTo>
                  <a:lnTo>
                    <a:pt x="891" y="652"/>
                  </a:lnTo>
                  <a:lnTo>
                    <a:pt x="945" y="652"/>
                  </a:lnTo>
                  <a:lnTo>
                    <a:pt x="981" y="649"/>
                  </a:lnTo>
                  <a:lnTo>
                    <a:pt x="1000" y="637"/>
                  </a:lnTo>
                  <a:lnTo>
                    <a:pt x="1012" y="618"/>
                  </a:lnTo>
                  <a:lnTo>
                    <a:pt x="1016" y="583"/>
                  </a:lnTo>
                  <a:lnTo>
                    <a:pt x="1016" y="214"/>
                  </a:lnTo>
                  <a:lnTo>
                    <a:pt x="1012" y="167"/>
                  </a:lnTo>
                  <a:lnTo>
                    <a:pt x="1008" y="125"/>
                  </a:lnTo>
                  <a:lnTo>
                    <a:pt x="992" y="90"/>
                  </a:lnTo>
                  <a:lnTo>
                    <a:pt x="973" y="59"/>
                  </a:lnTo>
                  <a:lnTo>
                    <a:pt x="942" y="43"/>
                  </a:lnTo>
                  <a:lnTo>
                    <a:pt x="899" y="35"/>
                  </a:lnTo>
                  <a:lnTo>
                    <a:pt x="852" y="39"/>
                  </a:lnTo>
                  <a:lnTo>
                    <a:pt x="809" y="55"/>
                  </a:lnTo>
                  <a:lnTo>
                    <a:pt x="770" y="82"/>
                  </a:lnTo>
                  <a:lnTo>
                    <a:pt x="735" y="121"/>
                  </a:lnTo>
                  <a:lnTo>
                    <a:pt x="704" y="167"/>
                  </a:lnTo>
                  <a:lnTo>
                    <a:pt x="689" y="226"/>
                  </a:lnTo>
                  <a:lnTo>
                    <a:pt x="681" y="292"/>
                  </a:lnTo>
                  <a:lnTo>
                    <a:pt x="681" y="583"/>
                  </a:lnTo>
                  <a:lnTo>
                    <a:pt x="685" y="618"/>
                  </a:lnTo>
                  <a:lnTo>
                    <a:pt x="693" y="637"/>
                  </a:lnTo>
                  <a:lnTo>
                    <a:pt x="716" y="649"/>
                  </a:lnTo>
                  <a:lnTo>
                    <a:pt x="751" y="652"/>
                  </a:lnTo>
                  <a:lnTo>
                    <a:pt x="805" y="652"/>
                  </a:lnTo>
                  <a:lnTo>
                    <a:pt x="805" y="703"/>
                  </a:lnTo>
                  <a:lnTo>
                    <a:pt x="743" y="699"/>
                  </a:lnTo>
                  <a:lnTo>
                    <a:pt x="681" y="699"/>
                  </a:lnTo>
                  <a:lnTo>
                    <a:pt x="626" y="699"/>
                  </a:lnTo>
                  <a:lnTo>
                    <a:pt x="572" y="699"/>
                  </a:lnTo>
                  <a:lnTo>
                    <a:pt x="510" y="699"/>
                  </a:lnTo>
                  <a:lnTo>
                    <a:pt x="444" y="703"/>
                  </a:lnTo>
                  <a:lnTo>
                    <a:pt x="444" y="652"/>
                  </a:lnTo>
                  <a:lnTo>
                    <a:pt x="498" y="652"/>
                  </a:lnTo>
                  <a:lnTo>
                    <a:pt x="537" y="649"/>
                  </a:lnTo>
                  <a:lnTo>
                    <a:pt x="556" y="637"/>
                  </a:lnTo>
                  <a:lnTo>
                    <a:pt x="568" y="618"/>
                  </a:lnTo>
                  <a:lnTo>
                    <a:pt x="572" y="583"/>
                  </a:lnTo>
                  <a:lnTo>
                    <a:pt x="572" y="214"/>
                  </a:lnTo>
                  <a:lnTo>
                    <a:pt x="568" y="167"/>
                  </a:lnTo>
                  <a:lnTo>
                    <a:pt x="564" y="125"/>
                  </a:lnTo>
                  <a:lnTo>
                    <a:pt x="549" y="90"/>
                  </a:lnTo>
                  <a:lnTo>
                    <a:pt x="529" y="59"/>
                  </a:lnTo>
                  <a:lnTo>
                    <a:pt x="498" y="43"/>
                  </a:lnTo>
                  <a:lnTo>
                    <a:pt x="451" y="35"/>
                  </a:lnTo>
                  <a:lnTo>
                    <a:pt x="409" y="39"/>
                  </a:lnTo>
                  <a:lnTo>
                    <a:pt x="366" y="55"/>
                  </a:lnTo>
                  <a:lnTo>
                    <a:pt x="327" y="82"/>
                  </a:lnTo>
                  <a:lnTo>
                    <a:pt x="292" y="121"/>
                  </a:lnTo>
                  <a:lnTo>
                    <a:pt x="261" y="167"/>
                  </a:lnTo>
                  <a:lnTo>
                    <a:pt x="245" y="226"/>
                  </a:lnTo>
                  <a:lnTo>
                    <a:pt x="237" y="292"/>
                  </a:lnTo>
                  <a:lnTo>
                    <a:pt x="237" y="583"/>
                  </a:lnTo>
                  <a:lnTo>
                    <a:pt x="241" y="618"/>
                  </a:lnTo>
                  <a:lnTo>
                    <a:pt x="249" y="637"/>
                  </a:lnTo>
                  <a:lnTo>
                    <a:pt x="272" y="649"/>
                  </a:lnTo>
                  <a:lnTo>
                    <a:pt x="307" y="652"/>
                  </a:lnTo>
                  <a:lnTo>
                    <a:pt x="362" y="652"/>
                  </a:lnTo>
                  <a:lnTo>
                    <a:pt x="362" y="703"/>
                  </a:lnTo>
                  <a:lnTo>
                    <a:pt x="300" y="699"/>
                  </a:lnTo>
                  <a:lnTo>
                    <a:pt x="237" y="699"/>
                  </a:lnTo>
                  <a:lnTo>
                    <a:pt x="183" y="699"/>
                  </a:lnTo>
                  <a:lnTo>
                    <a:pt x="128" y="699"/>
                  </a:lnTo>
                  <a:lnTo>
                    <a:pt x="66" y="699"/>
                  </a:lnTo>
                  <a:lnTo>
                    <a:pt x="0" y="703"/>
                  </a:lnTo>
                  <a:lnTo>
                    <a:pt x="0" y="652"/>
                  </a:lnTo>
                  <a:lnTo>
                    <a:pt x="54" y="652"/>
                  </a:lnTo>
                  <a:lnTo>
                    <a:pt x="93" y="649"/>
                  </a:lnTo>
                  <a:lnTo>
                    <a:pt x="113" y="637"/>
                  </a:lnTo>
                  <a:lnTo>
                    <a:pt x="125" y="618"/>
                  </a:lnTo>
                  <a:lnTo>
                    <a:pt x="128" y="583"/>
                  </a:lnTo>
                  <a:lnTo>
                    <a:pt x="128" y="156"/>
                  </a:lnTo>
                  <a:lnTo>
                    <a:pt x="128" y="156"/>
                  </a:lnTo>
                  <a:lnTo>
                    <a:pt x="125" y="117"/>
                  </a:lnTo>
                  <a:lnTo>
                    <a:pt x="117" y="90"/>
                  </a:lnTo>
                  <a:lnTo>
                    <a:pt x="93" y="74"/>
                  </a:lnTo>
                  <a:lnTo>
                    <a:pt x="58" y="70"/>
                  </a:lnTo>
                  <a:lnTo>
                    <a:pt x="0" y="66"/>
                  </a:lnTo>
                  <a:lnTo>
                    <a:pt x="0" y="16"/>
                  </a:lnTo>
                  <a:lnTo>
                    <a:pt x="22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55"/>
            <p:cNvSpPr>
              <a:spLocks/>
            </p:cNvSpPr>
            <p:nvPr/>
          </p:nvSpPr>
          <p:spPr bwMode="auto">
            <a:xfrm>
              <a:off x="6389" y="3567"/>
              <a:ext cx="354" cy="1102"/>
            </a:xfrm>
            <a:custGeom>
              <a:avLst/>
              <a:gdLst/>
              <a:ahLst/>
              <a:cxnLst>
                <a:cxn ang="0">
                  <a:pos x="230" y="0"/>
                </a:cxn>
                <a:cxn ang="0">
                  <a:pos x="230" y="982"/>
                </a:cxn>
                <a:cxn ang="0">
                  <a:pos x="234" y="1017"/>
                </a:cxn>
                <a:cxn ang="0">
                  <a:pos x="241" y="1036"/>
                </a:cxn>
                <a:cxn ang="0">
                  <a:pos x="265" y="1048"/>
                </a:cxn>
                <a:cxn ang="0">
                  <a:pos x="300" y="1051"/>
                </a:cxn>
                <a:cxn ang="0">
                  <a:pos x="354" y="1051"/>
                </a:cxn>
                <a:cxn ang="0">
                  <a:pos x="354" y="1102"/>
                </a:cxn>
                <a:cxn ang="0">
                  <a:pos x="292" y="1098"/>
                </a:cxn>
                <a:cxn ang="0">
                  <a:pos x="230" y="1098"/>
                </a:cxn>
                <a:cxn ang="0">
                  <a:pos x="179" y="1098"/>
                </a:cxn>
                <a:cxn ang="0">
                  <a:pos x="140" y="1098"/>
                </a:cxn>
                <a:cxn ang="0">
                  <a:pos x="93" y="1098"/>
                </a:cxn>
                <a:cxn ang="0">
                  <a:pos x="43" y="1098"/>
                </a:cxn>
                <a:cxn ang="0">
                  <a:pos x="0" y="1102"/>
                </a:cxn>
                <a:cxn ang="0">
                  <a:pos x="0" y="1051"/>
                </a:cxn>
                <a:cxn ang="0">
                  <a:pos x="55" y="1051"/>
                </a:cxn>
                <a:cxn ang="0">
                  <a:pos x="90" y="1048"/>
                </a:cxn>
                <a:cxn ang="0">
                  <a:pos x="113" y="1036"/>
                </a:cxn>
                <a:cxn ang="0">
                  <a:pos x="121" y="1017"/>
                </a:cxn>
                <a:cxn ang="0">
                  <a:pos x="125" y="982"/>
                </a:cxn>
                <a:cxn ang="0">
                  <a:pos x="125" y="155"/>
                </a:cxn>
                <a:cxn ang="0">
                  <a:pos x="121" y="116"/>
                </a:cxn>
                <a:cxn ang="0">
                  <a:pos x="113" y="89"/>
                </a:cxn>
                <a:cxn ang="0">
                  <a:pos x="93" y="73"/>
                </a:cxn>
                <a:cxn ang="0">
                  <a:pos x="55" y="66"/>
                </a:cxn>
                <a:cxn ang="0">
                  <a:pos x="0" y="66"/>
                </a:cxn>
                <a:cxn ang="0">
                  <a:pos x="0" y="15"/>
                </a:cxn>
                <a:cxn ang="0">
                  <a:pos x="230" y="0"/>
                </a:cxn>
              </a:cxnLst>
              <a:rect l="0" t="0" r="r" b="b"/>
              <a:pathLst>
                <a:path w="354" h="1102">
                  <a:moveTo>
                    <a:pt x="230" y="0"/>
                  </a:moveTo>
                  <a:lnTo>
                    <a:pt x="230" y="982"/>
                  </a:lnTo>
                  <a:lnTo>
                    <a:pt x="234" y="1017"/>
                  </a:lnTo>
                  <a:lnTo>
                    <a:pt x="241" y="1036"/>
                  </a:lnTo>
                  <a:lnTo>
                    <a:pt x="265" y="1048"/>
                  </a:lnTo>
                  <a:lnTo>
                    <a:pt x="300" y="1051"/>
                  </a:lnTo>
                  <a:lnTo>
                    <a:pt x="354" y="1051"/>
                  </a:lnTo>
                  <a:lnTo>
                    <a:pt x="354" y="1102"/>
                  </a:lnTo>
                  <a:lnTo>
                    <a:pt x="292" y="1098"/>
                  </a:lnTo>
                  <a:lnTo>
                    <a:pt x="230" y="1098"/>
                  </a:lnTo>
                  <a:lnTo>
                    <a:pt x="179" y="1098"/>
                  </a:lnTo>
                  <a:lnTo>
                    <a:pt x="140" y="1098"/>
                  </a:lnTo>
                  <a:lnTo>
                    <a:pt x="93" y="1098"/>
                  </a:lnTo>
                  <a:lnTo>
                    <a:pt x="43" y="1098"/>
                  </a:lnTo>
                  <a:lnTo>
                    <a:pt x="0" y="1102"/>
                  </a:lnTo>
                  <a:lnTo>
                    <a:pt x="0" y="1051"/>
                  </a:lnTo>
                  <a:lnTo>
                    <a:pt x="55" y="1051"/>
                  </a:lnTo>
                  <a:lnTo>
                    <a:pt x="90" y="1048"/>
                  </a:lnTo>
                  <a:lnTo>
                    <a:pt x="113" y="1036"/>
                  </a:lnTo>
                  <a:lnTo>
                    <a:pt x="121" y="1017"/>
                  </a:lnTo>
                  <a:lnTo>
                    <a:pt x="125" y="982"/>
                  </a:lnTo>
                  <a:lnTo>
                    <a:pt x="125" y="155"/>
                  </a:lnTo>
                  <a:lnTo>
                    <a:pt x="121" y="116"/>
                  </a:lnTo>
                  <a:lnTo>
                    <a:pt x="113" y="89"/>
                  </a:lnTo>
                  <a:lnTo>
                    <a:pt x="93" y="73"/>
                  </a:lnTo>
                  <a:lnTo>
                    <a:pt x="55" y="66"/>
                  </a:lnTo>
                  <a:lnTo>
                    <a:pt x="0" y="66"/>
                  </a:lnTo>
                  <a:lnTo>
                    <a:pt x="0" y="15"/>
                  </a:lnTo>
                  <a:lnTo>
                    <a:pt x="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56"/>
            <p:cNvSpPr>
              <a:spLocks noEditPoints="1"/>
            </p:cNvSpPr>
            <p:nvPr/>
          </p:nvSpPr>
          <p:spPr bwMode="auto">
            <a:xfrm>
              <a:off x="6825" y="3955"/>
              <a:ext cx="704" cy="729"/>
            </a:xfrm>
            <a:custGeom>
              <a:avLst/>
              <a:gdLst/>
              <a:ahLst/>
              <a:cxnLst>
                <a:cxn ang="0">
                  <a:pos x="350" y="35"/>
                </a:cxn>
                <a:cxn ang="0">
                  <a:pos x="303" y="42"/>
                </a:cxn>
                <a:cxn ang="0">
                  <a:pos x="253" y="62"/>
                </a:cxn>
                <a:cxn ang="0">
                  <a:pos x="206" y="97"/>
                </a:cxn>
                <a:cxn ang="0">
                  <a:pos x="167" y="143"/>
                </a:cxn>
                <a:cxn ang="0">
                  <a:pos x="148" y="198"/>
                </a:cxn>
                <a:cxn ang="0">
                  <a:pos x="136" y="256"/>
                </a:cxn>
                <a:cxn ang="0">
                  <a:pos x="132" y="310"/>
                </a:cxn>
                <a:cxn ang="0">
                  <a:pos x="132" y="361"/>
                </a:cxn>
                <a:cxn ang="0">
                  <a:pos x="132" y="411"/>
                </a:cxn>
                <a:cxn ang="0">
                  <a:pos x="136" y="469"/>
                </a:cxn>
                <a:cxn ang="0">
                  <a:pos x="148" y="532"/>
                </a:cxn>
                <a:cxn ang="0">
                  <a:pos x="171" y="586"/>
                </a:cxn>
                <a:cxn ang="0">
                  <a:pos x="210" y="632"/>
                </a:cxn>
                <a:cxn ang="0">
                  <a:pos x="253" y="667"/>
                </a:cxn>
                <a:cxn ang="0">
                  <a:pos x="299" y="687"/>
                </a:cxn>
                <a:cxn ang="0">
                  <a:pos x="350" y="691"/>
                </a:cxn>
                <a:cxn ang="0">
                  <a:pos x="350" y="691"/>
                </a:cxn>
                <a:cxn ang="0">
                  <a:pos x="408" y="683"/>
                </a:cxn>
                <a:cxn ang="0">
                  <a:pos x="463" y="660"/>
                </a:cxn>
                <a:cxn ang="0">
                  <a:pos x="506" y="621"/>
                </a:cxn>
                <a:cxn ang="0">
                  <a:pos x="537" y="574"/>
                </a:cxn>
                <a:cxn ang="0">
                  <a:pos x="556" y="520"/>
                </a:cxn>
                <a:cxn ang="0">
                  <a:pos x="568" y="462"/>
                </a:cxn>
                <a:cxn ang="0">
                  <a:pos x="572" y="407"/>
                </a:cxn>
                <a:cxn ang="0">
                  <a:pos x="572" y="361"/>
                </a:cxn>
                <a:cxn ang="0">
                  <a:pos x="572" y="310"/>
                </a:cxn>
                <a:cxn ang="0">
                  <a:pos x="568" y="252"/>
                </a:cxn>
                <a:cxn ang="0">
                  <a:pos x="556" y="194"/>
                </a:cxn>
                <a:cxn ang="0">
                  <a:pos x="533" y="139"/>
                </a:cxn>
                <a:cxn ang="0">
                  <a:pos x="498" y="93"/>
                </a:cxn>
                <a:cxn ang="0">
                  <a:pos x="451" y="62"/>
                </a:cxn>
                <a:cxn ang="0">
                  <a:pos x="404" y="42"/>
                </a:cxn>
                <a:cxn ang="0">
                  <a:pos x="350" y="35"/>
                </a:cxn>
                <a:cxn ang="0">
                  <a:pos x="350" y="0"/>
                </a:cxn>
                <a:cxn ang="0">
                  <a:pos x="432" y="11"/>
                </a:cxn>
                <a:cxn ang="0">
                  <a:pos x="506" y="39"/>
                </a:cxn>
                <a:cxn ang="0">
                  <a:pos x="572" y="85"/>
                </a:cxn>
                <a:cxn ang="0">
                  <a:pos x="626" y="143"/>
                </a:cxn>
                <a:cxn ang="0">
                  <a:pos x="669" y="209"/>
                </a:cxn>
                <a:cxn ang="0">
                  <a:pos x="696" y="291"/>
                </a:cxn>
                <a:cxn ang="0">
                  <a:pos x="704" y="372"/>
                </a:cxn>
                <a:cxn ang="0">
                  <a:pos x="696" y="458"/>
                </a:cxn>
                <a:cxn ang="0">
                  <a:pos x="669" y="532"/>
                </a:cxn>
                <a:cxn ang="0">
                  <a:pos x="626" y="601"/>
                </a:cxn>
                <a:cxn ang="0">
                  <a:pos x="572" y="656"/>
                </a:cxn>
                <a:cxn ang="0">
                  <a:pos x="506" y="695"/>
                </a:cxn>
                <a:cxn ang="0">
                  <a:pos x="432" y="722"/>
                </a:cxn>
                <a:cxn ang="0">
                  <a:pos x="350" y="729"/>
                </a:cxn>
                <a:cxn ang="0">
                  <a:pos x="272" y="722"/>
                </a:cxn>
                <a:cxn ang="0">
                  <a:pos x="198" y="695"/>
                </a:cxn>
                <a:cxn ang="0">
                  <a:pos x="132" y="656"/>
                </a:cxn>
                <a:cxn ang="0">
                  <a:pos x="78" y="601"/>
                </a:cxn>
                <a:cxn ang="0">
                  <a:pos x="35" y="535"/>
                </a:cxn>
                <a:cxn ang="0">
                  <a:pos x="8" y="458"/>
                </a:cxn>
                <a:cxn ang="0">
                  <a:pos x="0" y="372"/>
                </a:cxn>
                <a:cxn ang="0">
                  <a:pos x="8" y="291"/>
                </a:cxn>
                <a:cxn ang="0">
                  <a:pos x="35" y="213"/>
                </a:cxn>
                <a:cxn ang="0">
                  <a:pos x="74" y="143"/>
                </a:cxn>
                <a:cxn ang="0">
                  <a:pos x="128" y="85"/>
                </a:cxn>
                <a:cxn ang="0">
                  <a:pos x="194" y="39"/>
                </a:cxn>
                <a:cxn ang="0">
                  <a:pos x="268" y="11"/>
                </a:cxn>
                <a:cxn ang="0">
                  <a:pos x="350" y="0"/>
                </a:cxn>
              </a:cxnLst>
              <a:rect l="0" t="0" r="r" b="b"/>
              <a:pathLst>
                <a:path w="704" h="729">
                  <a:moveTo>
                    <a:pt x="350" y="35"/>
                  </a:moveTo>
                  <a:lnTo>
                    <a:pt x="303" y="42"/>
                  </a:lnTo>
                  <a:lnTo>
                    <a:pt x="253" y="62"/>
                  </a:lnTo>
                  <a:lnTo>
                    <a:pt x="206" y="97"/>
                  </a:lnTo>
                  <a:lnTo>
                    <a:pt x="167" y="143"/>
                  </a:lnTo>
                  <a:lnTo>
                    <a:pt x="148" y="198"/>
                  </a:lnTo>
                  <a:lnTo>
                    <a:pt x="136" y="256"/>
                  </a:lnTo>
                  <a:lnTo>
                    <a:pt x="132" y="310"/>
                  </a:lnTo>
                  <a:lnTo>
                    <a:pt x="132" y="361"/>
                  </a:lnTo>
                  <a:lnTo>
                    <a:pt x="132" y="411"/>
                  </a:lnTo>
                  <a:lnTo>
                    <a:pt x="136" y="469"/>
                  </a:lnTo>
                  <a:lnTo>
                    <a:pt x="148" y="532"/>
                  </a:lnTo>
                  <a:lnTo>
                    <a:pt x="171" y="586"/>
                  </a:lnTo>
                  <a:lnTo>
                    <a:pt x="210" y="632"/>
                  </a:lnTo>
                  <a:lnTo>
                    <a:pt x="253" y="667"/>
                  </a:lnTo>
                  <a:lnTo>
                    <a:pt x="299" y="687"/>
                  </a:lnTo>
                  <a:lnTo>
                    <a:pt x="350" y="691"/>
                  </a:lnTo>
                  <a:lnTo>
                    <a:pt x="350" y="691"/>
                  </a:lnTo>
                  <a:lnTo>
                    <a:pt x="408" y="683"/>
                  </a:lnTo>
                  <a:lnTo>
                    <a:pt x="463" y="660"/>
                  </a:lnTo>
                  <a:lnTo>
                    <a:pt x="506" y="621"/>
                  </a:lnTo>
                  <a:lnTo>
                    <a:pt x="537" y="574"/>
                  </a:lnTo>
                  <a:lnTo>
                    <a:pt x="556" y="520"/>
                  </a:lnTo>
                  <a:lnTo>
                    <a:pt x="568" y="462"/>
                  </a:lnTo>
                  <a:lnTo>
                    <a:pt x="572" y="407"/>
                  </a:lnTo>
                  <a:lnTo>
                    <a:pt x="572" y="361"/>
                  </a:lnTo>
                  <a:lnTo>
                    <a:pt x="572" y="310"/>
                  </a:lnTo>
                  <a:lnTo>
                    <a:pt x="568" y="252"/>
                  </a:lnTo>
                  <a:lnTo>
                    <a:pt x="556" y="194"/>
                  </a:lnTo>
                  <a:lnTo>
                    <a:pt x="533" y="139"/>
                  </a:lnTo>
                  <a:lnTo>
                    <a:pt x="498" y="93"/>
                  </a:lnTo>
                  <a:lnTo>
                    <a:pt x="451" y="62"/>
                  </a:lnTo>
                  <a:lnTo>
                    <a:pt x="404" y="42"/>
                  </a:lnTo>
                  <a:lnTo>
                    <a:pt x="350" y="35"/>
                  </a:lnTo>
                  <a:close/>
                  <a:moveTo>
                    <a:pt x="350" y="0"/>
                  </a:moveTo>
                  <a:lnTo>
                    <a:pt x="432" y="11"/>
                  </a:lnTo>
                  <a:lnTo>
                    <a:pt x="506" y="39"/>
                  </a:lnTo>
                  <a:lnTo>
                    <a:pt x="572" y="85"/>
                  </a:lnTo>
                  <a:lnTo>
                    <a:pt x="626" y="143"/>
                  </a:lnTo>
                  <a:lnTo>
                    <a:pt x="669" y="209"/>
                  </a:lnTo>
                  <a:lnTo>
                    <a:pt x="696" y="291"/>
                  </a:lnTo>
                  <a:lnTo>
                    <a:pt x="704" y="372"/>
                  </a:lnTo>
                  <a:lnTo>
                    <a:pt x="696" y="458"/>
                  </a:lnTo>
                  <a:lnTo>
                    <a:pt x="669" y="532"/>
                  </a:lnTo>
                  <a:lnTo>
                    <a:pt x="626" y="601"/>
                  </a:lnTo>
                  <a:lnTo>
                    <a:pt x="572" y="656"/>
                  </a:lnTo>
                  <a:lnTo>
                    <a:pt x="506" y="695"/>
                  </a:lnTo>
                  <a:lnTo>
                    <a:pt x="432" y="722"/>
                  </a:lnTo>
                  <a:lnTo>
                    <a:pt x="350" y="729"/>
                  </a:lnTo>
                  <a:lnTo>
                    <a:pt x="272" y="722"/>
                  </a:lnTo>
                  <a:lnTo>
                    <a:pt x="198" y="695"/>
                  </a:lnTo>
                  <a:lnTo>
                    <a:pt x="132" y="656"/>
                  </a:lnTo>
                  <a:lnTo>
                    <a:pt x="78" y="601"/>
                  </a:lnTo>
                  <a:lnTo>
                    <a:pt x="35" y="535"/>
                  </a:lnTo>
                  <a:lnTo>
                    <a:pt x="8" y="458"/>
                  </a:lnTo>
                  <a:lnTo>
                    <a:pt x="0" y="372"/>
                  </a:lnTo>
                  <a:lnTo>
                    <a:pt x="8" y="291"/>
                  </a:lnTo>
                  <a:lnTo>
                    <a:pt x="35" y="213"/>
                  </a:lnTo>
                  <a:lnTo>
                    <a:pt x="74" y="143"/>
                  </a:lnTo>
                  <a:lnTo>
                    <a:pt x="128" y="85"/>
                  </a:lnTo>
                  <a:lnTo>
                    <a:pt x="194" y="39"/>
                  </a:lnTo>
                  <a:lnTo>
                    <a:pt x="268" y="11"/>
                  </a:lnTo>
                  <a:lnTo>
                    <a:pt x="3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Freeform 57"/>
            <p:cNvSpPr>
              <a:spLocks noEditPoints="1"/>
            </p:cNvSpPr>
            <p:nvPr/>
          </p:nvSpPr>
          <p:spPr bwMode="auto">
            <a:xfrm>
              <a:off x="7630" y="3947"/>
              <a:ext cx="732" cy="1048"/>
            </a:xfrm>
            <a:custGeom>
              <a:avLst/>
              <a:gdLst/>
              <a:ahLst/>
              <a:cxnLst>
                <a:cxn ang="0">
                  <a:pos x="125" y="753"/>
                </a:cxn>
                <a:cxn ang="0">
                  <a:pos x="94" y="889"/>
                </a:cxn>
                <a:cxn ang="0">
                  <a:pos x="214" y="990"/>
                </a:cxn>
                <a:cxn ang="0">
                  <a:pos x="444" y="1001"/>
                </a:cxn>
                <a:cxn ang="0">
                  <a:pos x="615" y="897"/>
                </a:cxn>
                <a:cxn ang="0">
                  <a:pos x="596" y="769"/>
                </a:cxn>
                <a:cxn ang="0">
                  <a:pos x="471" y="718"/>
                </a:cxn>
                <a:cxn ang="0">
                  <a:pos x="312" y="710"/>
                </a:cxn>
                <a:cxn ang="0">
                  <a:pos x="269" y="62"/>
                </a:cxn>
                <a:cxn ang="0">
                  <a:pos x="199" y="120"/>
                </a:cxn>
                <a:cxn ang="0">
                  <a:pos x="171" y="252"/>
                </a:cxn>
                <a:cxn ang="0">
                  <a:pos x="179" y="330"/>
                </a:cxn>
                <a:cxn ang="0">
                  <a:pos x="230" y="423"/>
                </a:cxn>
                <a:cxn ang="0">
                  <a:pos x="312" y="450"/>
                </a:cxn>
                <a:cxn ang="0">
                  <a:pos x="413" y="404"/>
                </a:cxn>
                <a:cxn ang="0">
                  <a:pos x="448" y="295"/>
                </a:cxn>
                <a:cxn ang="0">
                  <a:pos x="448" y="206"/>
                </a:cxn>
                <a:cxn ang="0">
                  <a:pos x="417" y="109"/>
                </a:cxn>
                <a:cxn ang="0">
                  <a:pos x="312" y="58"/>
                </a:cxn>
                <a:cxn ang="0">
                  <a:pos x="705" y="19"/>
                </a:cxn>
                <a:cxn ang="0">
                  <a:pos x="732" y="78"/>
                </a:cxn>
                <a:cxn ang="0">
                  <a:pos x="720" y="113"/>
                </a:cxn>
                <a:cxn ang="0">
                  <a:pos x="693" y="124"/>
                </a:cxn>
                <a:cxn ang="0">
                  <a:pos x="658" y="120"/>
                </a:cxn>
                <a:cxn ang="0">
                  <a:pos x="638" y="82"/>
                </a:cxn>
                <a:cxn ang="0">
                  <a:pos x="646" y="50"/>
                </a:cxn>
                <a:cxn ang="0">
                  <a:pos x="654" y="35"/>
                </a:cxn>
                <a:cxn ang="0">
                  <a:pos x="588" y="47"/>
                </a:cxn>
                <a:cxn ang="0">
                  <a:pos x="537" y="140"/>
                </a:cxn>
                <a:cxn ang="0">
                  <a:pos x="564" y="311"/>
                </a:cxn>
                <a:cxn ang="0">
                  <a:pos x="444" y="450"/>
                </a:cxn>
                <a:cxn ang="0">
                  <a:pos x="269" y="481"/>
                </a:cxn>
                <a:cxn ang="0">
                  <a:pos x="133" y="466"/>
                </a:cxn>
                <a:cxn ang="0">
                  <a:pos x="133" y="547"/>
                </a:cxn>
                <a:cxn ang="0">
                  <a:pos x="210" y="617"/>
                </a:cxn>
                <a:cxn ang="0">
                  <a:pos x="296" y="621"/>
                </a:cxn>
                <a:cxn ang="0">
                  <a:pos x="475" y="625"/>
                </a:cxn>
                <a:cxn ang="0">
                  <a:pos x="646" y="691"/>
                </a:cxn>
                <a:cxn ang="0">
                  <a:pos x="705" y="807"/>
                </a:cxn>
                <a:cxn ang="0">
                  <a:pos x="673" y="939"/>
                </a:cxn>
                <a:cxn ang="0">
                  <a:pos x="510" y="1032"/>
                </a:cxn>
                <a:cxn ang="0">
                  <a:pos x="261" y="1044"/>
                </a:cxn>
                <a:cxn ang="0">
                  <a:pos x="51" y="951"/>
                </a:cxn>
                <a:cxn ang="0">
                  <a:pos x="8" y="807"/>
                </a:cxn>
                <a:cxn ang="0">
                  <a:pos x="98" y="710"/>
                </a:cxn>
                <a:cxn ang="0">
                  <a:pos x="94" y="625"/>
                </a:cxn>
                <a:cxn ang="0">
                  <a:pos x="86" y="493"/>
                </a:cxn>
                <a:cxn ang="0">
                  <a:pos x="90" y="373"/>
                </a:cxn>
                <a:cxn ang="0">
                  <a:pos x="63" y="190"/>
                </a:cxn>
                <a:cxn ang="0">
                  <a:pos x="179" y="50"/>
                </a:cxn>
                <a:cxn ang="0">
                  <a:pos x="343" y="19"/>
                </a:cxn>
                <a:cxn ang="0">
                  <a:pos x="483" y="78"/>
                </a:cxn>
                <a:cxn ang="0">
                  <a:pos x="619" y="4"/>
                </a:cxn>
              </a:cxnLst>
              <a:rect l="0" t="0" r="r" b="b"/>
              <a:pathLst>
                <a:path w="732" h="1048">
                  <a:moveTo>
                    <a:pt x="214" y="710"/>
                  </a:moveTo>
                  <a:lnTo>
                    <a:pt x="164" y="722"/>
                  </a:lnTo>
                  <a:lnTo>
                    <a:pt x="125" y="753"/>
                  </a:lnTo>
                  <a:lnTo>
                    <a:pt x="94" y="796"/>
                  </a:lnTo>
                  <a:lnTo>
                    <a:pt x="86" y="846"/>
                  </a:lnTo>
                  <a:lnTo>
                    <a:pt x="94" y="889"/>
                  </a:lnTo>
                  <a:lnTo>
                    <a:pt x="121" y="928"/>
                  </a:lnTo>
                  <a:lnTo>
                    <a:pt x="160" y="963"/>
                  </a:lnTo>
                  <a:lnTo>
                    <a:pt x="214" y="990"/>
                  </a:lnTo>
                  <a:lnTo>
                    <a:pt x="280" y="1005"/>
                  </a:lnTo>
                  <a:lnTo>
                    <a:pt x="354" y="1013"/>
                  </a:lnTo>
                  <a:lnTo>
                    <a:pt x="444" y="1001"/>
                  </a:lnTo>
                  <a:lnTo>
                    <a:pt x="518" y="978"/>
                  </a:lnTo>
                  <a:lnTo>
                    <a:pt x="576" y="943"/>
                  </a:lnTo>
                  <a:lnTo>
                    <a:pt x="615" y="897"/>
                  </a:lnTo>
                  <a:lnTo>
                    <a:pt x="627" y="846"/>
                  </a:lnTo>
                  <a:lnTo>
                    <a:pt x="619" y="803"/>
                  </a:lnTo>
                  <a:lnTo>
                    <a:pt x="596" y="769"/>
                  </a:lnTo>
                  <a:lnTo>
                    <a:pt x="561" y="745"/>
                  </a:lnTo>
                  <a:lnTo>
                    <a:pt x="518" y="730"/>
                  </a:lnTo>
                  <a:lnTo>
                    <a:pt x="471" y="718"/>
                  </a:lnTo>
                  <a:lnTo>
                    <a:pt x="417" y="714"/>
                  </a:lnTo>
                  <a:lnTo>
                    <a:pt x="362" y="710"/>
                  </a:lnTo>
                  <a:lnTo>
                    <a:pt x="312" y="710"/>
                  </a:lnTo>
                  <a:lnTo>
                    <a:pt x="214" y="710"/>
                  </a:lnTo>
                  <a:close/>
                  <a:moveTo>
                    <a:pt x="312" y="58"/>
                  </a:moveTo>
                  <a:lnTo>
                    <a:pt x="269" y="62"/>
                  </a:lnTo>
                  <a:lnTo>
                    <a:pt x="234" y="82"/>
                  </a:lnTo>
                  <a:lnTo>
                    <a:pt x="210" y="101"/>
                  </a:lnTo>
                  <a:lnTo>
                    <a:pt x="199" y="120"/>
                  </a:lnTo>
                  <a:lnTo>
                    <a:pt x="183" y="163"/>
                  </a:lnTo>
                  <a:lnTo>
                    <a:pt x="175" y="206"/>
                  </a:lnTo>
                  <a:lnTo>
                    <a:pt x="171" y="252"/>
                  </a:lnTo>
                  <a:lnTo>
                    <a:pt x="171" y="272"/>
                  </a:lnTo>
                  <a:lnTo>
                    <a:pt x="175" y="299"/>
                  </a:lnTo>
                  <a:lnTo>
                    <a:pt x="179" y="330"/>
                  </a:lnTo>
                  <a:lnTo>
                    <a:pt x="191" y="365"/>
                  </a:lnTo>
                  <a:lnTo>
                    <a:pt x="206" y="396"/>
                  </a:lnTo>
                  <a:lnTo>
                    <a:pt x="230" y="423"/>
                  </a:lnTo>
                  <a:lnTo>
                    <a:pt x="265" y="442"/>
                  </a:lnTo>
                  <a:lnTo>
                    <a:pt x="312" y="450"/>
                  </a:lnTo>
                  <a:lnTo>
                    <a:pt x="312" y="450"/>
                  </a:lnTo>
                  <a:lnTo>
                    <a:pt x="354" y="442"/>
                  </a:lnTo>
                  <a:lnTo>
                    <a:pt x="385" y="423"/>
                  </a:lnTo>
                  <a:lnTo>
                    <a:pt x="413" y="404"/>
                  </a:lnTo>
                  <a:lnTo>
                    <a:pt x="424" y="384"/>
                  </a:lnTo>
                  <a:lnTo>
                    <a:pt x="444" y="342"/>
                  </a:lnTo>
                  <a:lnTo>
                    <a:pt x="448" y="295"/>
                  </a:lnTo>
                  <a:lnTo>
                    <a:pt x="452" y="252"/>
                  </a:lnTo>
                  <a:lnTo>
                    <a:pt x="452" y="233"/>
                  </a:lnTo>
                  <a:lnTo>
                    <a:pt x="448" y="206"/>
                  </a:lnTo>
                  <a:lnTo>
                    <a:pt x="444" y="175"/>
                  </a:lnTo>
                  <a:lnTo>
                    <a:pt x="432" y="140"/>
                  </a:lnTo>
                  <a:lnTo>
                    <a:pt x="417" y="109"/>
                  </a:lnTo>
                  <a:lnTo>
                    <a:pt x="393" y="82"/>
                  </a:lnTo>
                  <a:lnTo>
                    <a:pt x="358" y="62"/>
                  </a:lnTo>
                  <a:lnTo>
                    <a:pt x="312" y="58"/>
                  </a:lnTo>
                  <a:close/>
                  <a:moveTo>
                    <a:pt x="650" y="0"/>
                  </a:moveTo>
                  <a:lnTo>
                    <a:pt x="681" y="8"/>
                  </a:lnTo>
                  <a:lnTo>
                    <a:pt x="705" y="19"/>
                  </a:lnTo>
                  <a:lnTo>
                    <a:pt x="720" y="39"/>
                  </a:lnTo>
                  <a:lnTo>
                    <a:pt x="728" y="62"/>
                  </a:lnTo>
                  <a:lnTo>
                    <a:pt x="732" y="78"/>
                  </a:lnTo>
                  <a:lnTo>
                    <a:pt x="732" y="93"/>
                  </a:lnTo>
                  <a:lnTo>
                    <a:pt x="724" y="105"/>
                  </a:lnTo>
                  <a:lnTo>
                    <a:pt x="720" y="113"/>
                  </a:lnTo>
                  <a:lnTo>
                    <a:pt x="712" y="120"/>
                  </a:lnTo>
                  <a:lnTo>
                    <a:pt x="701" y="124"/>
                  </a:lnTo>
                  <a:lnTo>
                    <a:pt x="693" y="124"/>
                  </a:lnTo>
                  <a:lnTo>
                    <a:pt x="685" y="128"/>
                  </a:lnTo>
                  <a:lnTo>
                    <a:pt x="669" y="124"/>
                  </a:lnTo>
                  <a:lnTo>
                    <a:pt x="658" y="120"/>
                  </a:lnTo>
                  <a:lnTo>
                    <a:pt x="646" y="109"/>
                  </a:lnTo>
                  <a:lnTo>
                    <a:pt x="642" y="97"/>
                  </a:lnTo>
                  <a:lnTo>
                    <a:pt x="638" y="82"/>
                  </a:lnTo>
                  <a:lnTo>
                    <a:pt x="638" y="70"/>
                  </a:lnTo>
                  <a:lnTo>
                    <a:pt x="642" y="58"/>
                  </a:lnTo>
                  <a:lnTo>
                    <a:pt x="646" y="50"/>
                  </a:lnTo>
                  <a:lnTo>
                    <a:pt x="654" y="43"/>
                  </a:lnTo>
                  <a:lnTo>
                    <a:pt x="666" y="39"/>
                  </a:lnTo>
                  <a:lnTo>
                    <a:pt x="654" y="35"/>
                  </a:lnTo>
                  <a:lnTo>
                    <a:pt x="650" y="35"/>
                  </a:lnTo>
                  <a:lnTo>
                    <a:pt x="623" y="39"/>
                  </a:lnTo>
                  <a:lnTo>
                    <a:pt x="588" y="47"/>
                  </a:lnTo>
                  <a:lnTo>
                    <a:pt x="545" y="66"/>
                  </a:lnTo>
                  <a:lnTo>
                    <a:pt x="502" y="97"/>
                  </a:lnTo>
                  <a:lnTo>
                    <a:pt x="537" y="140"/>
                  </a:lnTo>
                  <a:lnTo>
                    <a:pt x="564" y="194"/>
                  </a:lnTo>
                  <a:lnTo>
                    <a:pt x="572" y="252"/>
                  </a:lnTo>
                  <a:lnTo>
                    <a:pt x="564" y="311"/>
                  </a:lnTo>
                  <a:lnTo>
                    <a:pt x="537" y="365"/>
                  </a:lnTo>
                  <a:lnTo>
                    <a:pt x="498" y="415"/>
                  </a:lnTo>
                  <a:lnTo>
                    <a:pt x="444" y="450"/>
                  </a:lnTo>
                  <a:lnTo>
                    <a:pt x="382" y="477"/>
                  </a:lnTo>
                  <a:lnTo>
                    <a:pt x="312" y="485"/>
                  </a:lnTo>
                  <a:lnTo>
                    <a:pt x="269" y="481"/>
                  </a:lnTo>
                  <a:lnTo>
                    <a:pt x="214" y="470"/>
                  </a:lnTo>
                  <a:lnTo>
                    <a:pt x="152" y="439"/>
                  </a:lnTo>
                  <a:lnTo>
                    <a:pt x="133" y="466"/>
                  </a:lnTo>
                  <a:lnTo>
                    <a:pt x="125" y="493"/>
                  </a:lnTo>
                  <a:lnTo>
                    <a:pt x="125" y="508"/>
                  </a:lnTo>
                  <a:lnTo>
                    <a:pt x="133" y="547"/>
                  </a:lnTo>
                  <a:lnTo>
                    <a:pt x="148" y="578"/>
                  </a:lnTo>
                  <a:lnTo>
                    <a:pt x="175" y="605"/>
                  </a:lnTo>
                  <a:lnTo>
                    <a:pt x="210" y="617"/>
                  </a:lnTo>
                  <a:lnTo>
                    <a:pt x="230" y="617"/>
                  </a:lnTo>
                  <a:lnTo>
                    <a:pt x="261" y="617"/>
                  </a:lnTo>
                  <a:lnTo>
                    <a:pt x="296" y="621"/>
                  </a:lnTo>
                  <a:lnTo>
                    <a:pt x="331" y="621"/>
                  </a:lnTo>
                  <a:lnTo>
                    <a:pt x="405" y="621"/>
                  </a:lnTo>
                  <a:lnTo>
                    <a:pt x="475" y="625"/>
                  </a:lnTo>
                  <a:lnTo>
                    <a:pt x="541" y="637"/>
                  </a:lnTo>
                  <a:lnTo>
                    <a:pt x="607" y="660"/>
                  </a:lnTo>
                  <a:lnTo>
                    <a:pt x="646" y="691"/>
                  </a:lnTo>
                  <a:lnTo>
                    <a:pt x="677" y="730"/>
                  </a:lnTo>
                  <a:lnTo>
                    <a:pt x="697" y="769"/>
                  </a:lnTo>
                  <a:lnTo>
                    <a:pt x="705" y="807"/>
                  </a:lnTo>
                  <a:lnTo>
                    <a:pt x="708" y="846"/>
                  </a:lnTo>
                  <a:lnTo>
                    <a:pt x="701" y="897"/>
                  </a:lnTo>
                  <a:lnTo>
                    <a:pt x="673" y="939"/>
                  </a:lnTo>
                  <a:lnTo>
                    <a:pt x="631" y="978"/>
                  </a:lnTo>
                  <a:lnTo>
                    <a:pt x="572" y="1009"/>
                  </a:lnTo>
                  <a:lnTo>
                    <a:pt x="510" y="1032"/>
                  </a:lnTo>
                  <a:lnTo>
                    <a:pt x="436" y="1044"/>
                  </a:lnTo>
                  <a:lnTo>
                    <a:pt x="354" y="1048"/>
                  </a:lnTo>
                  <a:lnTo>
                    <a:pt x="261" y="1044"/>
                  </a:lnTo>
                  <a:lnTo>
                    <a:pt x="175" y="1021"/>
                  </a:lnTo>
                  <a:lnTo>
                    <a:pt x="105" y="990"/>
                  </a:lnTo>
                  <a:lnTo>
                    <a:pt x="51" y="951"/>
                  </a:lnTo>
                  <a:lnTo>
                    <a:pt x="16" y="900"/>
                  </a:lnTo>
                  <a:lnTo>
                    <a:pt x="0" y="846"/>
                  </a:lnTo>
                  <a:lnTo>
                    <a:pt x="8" y="807"/>
                  </a:lnTo>
                  <a:lnTo>
                    <a:pt x="27" y="772"/>
                  </a:lnTo>
                  <a:lnTo>
                    <a:pt x="55" y="737"/>
                  </a:lnTo>
                  <a:lnTo>
                    <a:pt x="98" y="710"/>
                  </a:lnTo>
                  <a:lnTo>
                    <a:pt x="148" y="691"/>
                  </a:lnTo>
                  <a:lnTo>
                    <a:pt x="117" y="660"/>
                  </a:lnTo>
                  <a:lnTo>
                    <a:pt x="94" y="625"/>
                  </a:lnTo>
                  <a:lnTo>
                    <a:pt x="82" y="586"/>
                  </a:lnTo>
                  <a:lnTo>
                    <a:pt x="78" y="547"/>
                  </a:lnTo>
                  <a:lnTo>
                    <a:pt x="86" y="493"/>
                  </a:lnTo>
                  <a:lnTo>
                    <a:pt x="105" y="446"/>
                  </a:lnTo>
                  <a:lnTo>
                    <a:pt x="129" y="415"/>
                  </a:lnTo>
                  <a:lnTo>
                    <a:pt x="90" y="373"/>
                  </a:lnTo>
                  <a:lnTo>
                    <a:pt x="63" y="318"/>
                  </a:lnTo>
                  <a:lnTo>
                    <a:pt x="51" y="252"/>
                  </a:lnTo>
                  <a:lnTo>
                    <a:pt x="63" y="190"/>
                  </a:lnTo>
                  <a:lnTo>
                    <a:pt x="86" y="136"/>
                  </a:lnTo>
                  <a:lnTo>
                    <a:pt x="125" y="89"/>
                  </a:lnTo>
                  <a:lnTo>
                    <a:pt x="179" y="50"/>
                  </a:lnTo>
                  <a:lnTo>
                    <a:pt x="241" y="27"/>
                  </a:lnTo>
                  <a:lnTo>
                    <a:pt x="312" y="19"/>
                  </a:lnTo>
                  <a:lnTo>
                    <a:pt x="343" y="19"/>
                  </a:lnTo>
                  <a:lnTo>
                    <a:pt x="385" y="27"/>
                  </a:lnTo>
                  <a:lnTo>
                    <a:pt x="432" y="47"/>
                  </a:lnTo>
                  <a:lnTo>
                    <a:pt x="483" y="78"/>
                  </a:lnTo>
                  <a:lnTo>
                    <a:pt x="533" y="39"/>
                  </a:lnTo>
                  <a:lnTo>
                    <a:pt x="580" y="16"/>
                  </a:lnTo>
                  <a:lnTo>
                    <a:pt x="619" y="4"/>
                  </a:lnTo>
                  <a:lnTo>
                    <a:pt x="6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58"/>
            <p:cNvSpPr>
              <a:spLocks/>
            </p:cNvSpPr>
            <p:nvPr/>
          </p:nvSpPr>
          <p:spPr bwMode="auto">
            <a:xfrm>
              <a:off x="8941" y="3404"/>
              <a:ext cx="343" cy="508"/>
            </a:xfrm>
            <a:custGeom>
              <a:avLst/>
              <a:gdLst/>
              <a:ahLst/>
              <a:cxnLst>
                <a:cxn ang="0">
                  <a:pos x="176" y="3"/>
                </a:cxn>
                <a:cxn ang="0">
                  <a:pos x="195" y="15"/>
                </a:cxn>
                <a:cxn ang="0">
                  <a:pos x="199" y="35"/>
                </a:cxn>
                <a:cxn ang="0">
                  <a:pos x="191" y="77"/>
                </a:cxn>
                <a:cxn ang="0">
                  <a:pos x="164" y="178"/>
                </a:cxn>
                <a:cxn ang="0">
                  <a:pos x="125" y="310"/>
                </a:cxn>
                <a:cxn ang="0">
                  <a:pos x="94" y="396"/>
                </a:cxn>
                <a:cxn ang="0">
                  <a:pos x="86" y="423"/>
                </a:cxn>
                <a:cxn ang="0">
                  <a:pos x="86" y="438"/>
                </a:cxn>
                <a:cxn ang="0">
                  <a:pos x="90" y="461"/>
                </a:cxn>
                <a:cxn ang="0">
                  <a:pos x="98" y="473"/>
                </a:cxn>
                <a:cxn ang="0">
                  <a:pos x="109" y="477"/>
                </a:cxn>
                <a:cxn ang="0">
                  <a:pos x="160" y="469"/>
                </a:cxn>
                <a:cxn ang="0">
                  <a:pos x="246" y="427"/>
                </a:cxn>
                <a:cxn ang="0">
                  <a:pos x="304" y="341"/>
                </a:cxn>
                <a:cxn ang="0">
                  <a:pos x="308" y="326"/>
                </a:cxn>
                <a:cxn ang="0">
                  <a:pos x="323" y="322"/>
                </a:cxn>
                <a:cxn ang="0">
                  <a:pos x="331" y="322"/>
                </a:cxn>
                <a:cxn ang="0">
                  <a:pos x="343" y="330"/>
                </a:cxn>
                <a:cxn ang="0">
                  <a:pos x="339" y="349"/>
                </a:cxn>
                <a:cxn ang="0">
                  <a:pos x="308" y="411"/>
                </a:cxn>
                <a:cxn ang="0">
                  <a:pos x="218" y="481"/>
                </a:cxn>
                <a:cxn ang="0">
                  <a:pos x="113" y="508"/>
                </a:cxn>
                <a:cxn ang="0">
                  <a:pos x="43" y="485"/>
                </a:cxn>
                <a:cxn ang="0">
                  <a:pos x="8" y="438"/>
                </a:cxn>
                <a:cxn ang="0">
                  <a:pos x="4" y="388"/>
                </a:cxn>
                <a:cxn ang="0">
                  <a:pos x="28" y="322"/>
                </a:cxn>
                <a:cxn ang="0">
                  <a:pos x="51" y="260"/>
                </a:cxn>
                <a:cxn ang="0">
                  <a:pos x="67" y="213"/>
                </a:cxn>
                <a:cxn ang="0">
                  <a:pos x="82" y="151"/>
                </a:cxn>
                <a:cxn ang="0">
                  <a:pos x="98" y="97"/>
                </a:cxn>
                <a:cxn ang="0">
                  <a:pos x="113" y="31"/>
                </a:cxn>
                <a:cxn ang="0">
                  <a:pos x="133" y="11"/>
                </a:cxn>
                <a:cxn ang="0">
                  <a:pos x="164" y="0"/>
                </a:cxn>
              </a:cxnLst>
              <a:rect l="0" t="0" r="r" b="b"/>
              <a:pathLst>
                <a:path w="343" h="508">
                  <a:moveTo>
                    <a:pt x="164" y="0"/>
                  </a:moveTo>
                  <a:lnTo>
                    <a:pt x="176" y="3"/>
                  </a:lnTo>
                  <a:lnTo>
                    <a:pt x="187" y="7"/>
                  </a:lnTo>
                  <a:lnTo>
                    <a:pt x="195" y="15"/>
                  </a:lnTo>
                  <a:lnTo>
                    <a:pt x="199" y="27"/>
                  </a:lnTo>
                  <a:lnTo>
                    <a:pt x="199" y="35"/>
                  </a:lnTo>
                  <a:lnTo>
                    <a:pt x="199" y="50"/>
                  </a:lnTo>
                  <a:lnTo>
                    <a:pt x="191" y="77"/>
                  </a:lnTo>
                  <a:lnTo>
                    <a:pt x="179" y="124"/>
                  </a:lnTo>
                  <a:lnTo>
                    <a:pt x="164" y="178"/>
                  </a:lnTo>
                  <a:lnTo>
                    <a:pt x="144" y="240"/>
                  </a:lnTo>
                  <a:lnTo>
                    <a:pt x="125" y="310"/>
                  </a:lnTo>
                  <a:lnTo>
                    <a:pt x="102" y="380"/>
                  </a:lnTo>
                  <a:lnTo>
                    <a:pt x="94" y="396"/>
                  </a:lnTo>
                  <a:lnTo>
                    <a:pt x="90" y="411"/>
                  </a:lnTo>
                  <a:lnTo>
                    <a:pt x="86" y="423"/>
                  </a:lnTo>
                  <a:lnTo>
                    <a:pt x="86" y="430"/>
                  </a:lnTo>
                  <a:lnTo>
                    <a:pt x="86" y="438"/>
                  </a:lnTo>
                  <a:lnTo>
                    <a:pt x="86" y="450"/>
                  </a:lnTo>
                  <a:lnTo>
                    <a:pt x="90" y="461"/>
                  </a:lnTo>
                  <a:lnTo>
                    <a:pt x="94" y="469"/>
                  </a:lnTo>
                  <a:lnTo>
                    <a:pt x="98" y="473"/>
                  </a:lnTo>
                  <a:lnTo>
                    <a:pt x="102" y="477"/>
                  </a:lnTo>
                  <a:lnTo>
                    <a:pt x="109" y="477"/>
                  </a:lnTo>
                  <a:lnTo>
                    <a:pt x="113" y="477"/>
                  </a:lnTo>
                  <a:lnTo>
                    <a:pt x="160" y="469"/>
                  </a:lnTo>
                  <a:lnTo>
                    <a:pt x="203" y="454"/>
                  </a:lnTo>
                  <a:lnTo>
                    <a:pt x="246" y="427"/>
                  </a:lnTo>
                  <a:lnTo>
                    <a:pt x="277" y="388"/>
                  </a:lnTo>
                  <a:lnTo>
                    <a:pt x="304" y="341"/>
                  </a:lnTo>
                  <a:lnTo>
                    <a:pt x="308" y="333"/>
                  </a:lnTo>
                  <a:lnTo>
                    <a:pt x="308" y="326"/>
                  </a:lnTo>
                  <a:lnTo>
                    <a:pt x="316" y="322"/>
                  </a:lnTo>
                  <a:lnTo>
                    <a:pt x="323" y="322"/>
                  </a:lnTo>
                  <a:lnTo>
                    <a:pt x="327" y="322"/>
                  </a:lnTo>
                  <a:lnTo>
                    <a:pt x="331" y="322"/>
                  </a:lnTo>
                  <a:lnTo>
                    <a:pt x="339" y="326"/>
                  </a:lnTo>
                  <a:lnTo>
                    <a:pt x="343" y="330"/>
                  </a:lnTo>
                  <a:lnTo>
                    <a:pt x="343" y="337"/>
                  </a:lnTo>
                  <a:lnTo>
                    <a:pt x="339" y="349"/>
                  </a:lnTo>
                  <a:lnTo>
                    <a:pt x="327" y="376"/>
                  </a:lnTo>
                  <a:lnTo>
                    <a:pt x="308" y="411"/>
                  </a:lnTo>
                  <a:lnTo>
                    <a:pt x="269" y="450"/>
                  </a:lnTo>
                  <a:lnTo>
                    <a:pt x="218" y="481"/>
                  </a:lnTo>
                  <a:lnTo>
                    <a:pt x="168" y="500"/>
                  </a:lnTo>
                  <a:lnTo>
                    <a:pt x="113" y="508"/>
                  </a:lnTo>
                  <a:lnTo>
                    <a:pt x="74" y="500"/>
                  </a:lnTo>
                  <a:lnTo>
                    <a:pt x="43" y="485"/>
                  </a:lnTo>
                  <a:lnTo>
                    <a:pt x="20" y="465"/>
                  </a:lnTo>
                  <a:lnTo>
                    <a:pt x="8" y="438"/>
                  </a:lnTo>
                  <a:lnTo>
                    <a:pt x="0" y="411"/>
                  </a:lnTo>
                  <a:lnTo>
                    <a:pt x="4" y="388"/>
                  </a:lnTo>
                  <a:lnTo>
                    <a:pt x="16" y="357"/>
                  </a:lnTo>
                  <a:lnTo>
                    <a:pt x="28" y="322"/>
                  </a:lnTo>
                  <a:lnTo>
                    <a:pt x="39" y="287"/>
                  </a:lnTo>
                  <a:lnTo>
                    <a:pt x="51" y="260"/>
                  </a:lnTo>
                  <a:lnTo>
                    <a:pt x="51" y="260"/>
                  </a:lnTo>
                  <a:lnTo>
                    <a:pt x="67" y="213"/>
                  </a:lnTo>
                  <a:lnTo>
                    <a:pt x="71" y="186"/>
                  </a:lnTo>
                  <a:lnTo>
                    <a:pt x="82" y="151"/>
                  </a:lnTo>
                  <a:lnTo>
                    <a:pt x="90" y="128"/>
                  </a:lnTo>
                  <a:lnTo>
                    <a:pt x="98" y="97"/>
                  </a:lnTo>
                  <a:lnTo>
                    <a:pt x="106" y="58"/>
                  </a:lnTo>
                  <a:lnTo>
                    <a:pt x="113" y="31"/>
                  </a:lnTo>
                  <a:lnTo>
                    <a:pt x="121" y="19"/>
                  </a:lnTo>
                  <a:lnTo>
                    <a:pt x="133" y="11"/>
                  </a:lnTo>
                  <a:lnTo>
                    <a:pt x="148" y="3"/>
                  </a:lnTo>
                  <a:lnTo>
                    <a:pt x="16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59"/>
            <p:cNvSpPr>
              <a:spLocks/>
            </p:cNvSpPr>
            <p:nvPr/>
          </p:nvSpPr>
          <p:spPr bwMode="auto">
            <a:xfrm>
              <a:off x="9451" y="3054"/>
              <a:ext cx="358" cy="338"/>
            </a:xfrm>
            <a:custGeom>
              <a:avLst/>
              <a:gdLst/>
              <a:ahLst/>
              <a:cxnLst>
                <a:cxn ang="0">
                  <a:pos x="191" y="4"/>
                </a:cxn>
                <a:cxn ang="0">
                  <a:pos x="206" y="16"/>
                </a:cxn>
                <a:cxn ang="0">
                  <a:pos x="206" y="39"/>
                </a:cxn>
                <a:cxn ang="0">
                  <a:pos x="199" y="101"/>
                </a:cxn>
                <a:cxn ang="0">
                  <a:pos x="195" y="152"/>
                </a:cxn>
                <a:cxn ang="0">
                  <a:pos x="195" y="152"/>
                </a:cxn>
                <a:cxn ang="0">
                  <a:pos x="315" y="78"/>
                </a:cxn>
                <a:cxn ang="0">
                  <a:pos x="331" y="70"/>
                </a:cxn>
                <a:cxn ang="0">
                  <a:pos x="350" y="78"/>
                </a:cxn>
                <a:cxn ang="0">
                  <a:pos x="358" y="97"/>
                </a:cxn>
                <a:cxn ang="0">
                  <a:pos x="354" y="113"/>
                </a:cxn>
                <a:cxn ang="0">
                  <a:pos x="346" y="121"/>
                </a:cxn>
                <a:cxn ang="0">
                  <a:pos x="323" y="132"/>
                </a:cxn>
                <a:cxn ang="0">
                  <a:pos x="249" y="156"/>
                </a:cxn>
                <a:cxn ang="0">
                  <a:pos x="346" y="218"/>
                </a:cxn>
                <a:cxn ang="0">
                  <a:pos x="358" y="233"/>
                </a:cxn>
                <a:cxn ang="0">
                  <a:pos x="358" y="256"/>
                </a:cxn>
                <a:cxn ang="0">
                  <a:pos x="343" y="268"/>
                </a:cxn>
                <a:cxn ang="0">
                  <a:pos x="323" y="268"/>
                </a:cxn>
                <a:cxn ang="0">
                  <a:pos x="195" y="190"/>
                </a:cxn>
                <a:cxn ang="0">
                  <a:pos x="199" y="241"/>
                </a:cxn>
                <a:cxn ang="0">
                  <a:pos x="206" y="299"/>
                </a:cxn>
                <a:cxn ang="0">
                  <a:pos x="206" y="322"/>
                </a:cxn>
                <a:cxn ang="0">
                  <a:pos x="191" y="338"/>
                </a:cxn>
                <a:cxn ang="0">
                  <a:pos x="168" y="338"/>
                </a:cxn>
                <a:cxn ang="0">
                  <a:pos x="156" y="322"/>
                </a:cxn>
                <a:cxn ang="0">
                  <a:pos x="152" y="303"/>
                </a:cxn>
                <a:cxn ang="0">
                  <a:pos x="160" y="241"/>
                </a:cxn>
                <a:cxn ang="0">
                  <a:pos x="168" y="190"/>
                </a:cxn>
                <a:cxn ang="0">
                  <a:pos x="86" y="241"/>
                </a:cxn>
                <a:cxn ang="0">
                  <a:pos x="43" y="264"/>
                </a:cxn>
                <a:cxn ang="0">
                  <a:pos x="27" y="272"/>
                </a:cxn>
                <a:cxn ang="0">
                  <a:pos x="8" y="264"/>
                </a:cxn>
                <a:cxn ang="0">
                  <a:pos x="0" y="245"/>
                </a:cxn>
                <a:cxn ang="0">
                  <a:pos x="4" y="229"/>
                </a:cxn>
                <a:cxn ang="0">
                  <a:pos x="16" y="222"/>
                </a:cxn>
                <a:cxn ang="0">
                  <a:pos x="39" y="210"/>
                </a:cxn>
                <a:cxn ang="0">
                  <a:pos x="113" y="183"/>
                </a:cxn>
                <a:cxn ang="0">
                  <a:pos x="16" y="124"/>
                </a:cxn>
                <a:cxn ang="0">
                  <a:pos x="4" y="113"/>
                </a:cxn>
                <a:cxn ang="0">
                  <a:pos x="0" y="97"/>
                </a:cxn>
                <a:cxn ang="0">
                  <a:pos x="8" y="78"/>
                </a:cxn>
                <a:cxn ang="0">
                  <a:pos x="27" y="70"/>
                </a:cxn>
                <a:cxn ang="0">
                  <a:pos x="39" y="74"/>
                </a:cxn>
                <a:cxn ang="0">
                  <a:pos x="168" y="152"/>
                </a:cxn>
                <a:cxn ang="0">
                  <a:pos x="160" y="101"/>
                </a:cxn>
                <a:cxn ang="0">
                  <a:pos x="152" y="39"/>
                </a:cxn>
                <a:cxn ang="0">
                  <a:pos x="156" y="16"/>
                </a:cxn>
                <a:cxn ang="0">
                  <a:pos x="168" y="4"/>
                </a:cxn>
              </a:cxnLst>
              <a:rect l="0" t="0" r="r" b="b"/>
              <a:pathLst>
                <a:path w="358" h="338">
                  <a:moveTo>
                    <a:pt x="179" y="0"/>
                  </a:moveTo>
                  <a:lnTo>
                    <a:pt x="191" y="4"/>
                  </a:lnTo>
                  <a:lnTo>
                    <a:pt x="199" y="8"/>
                  </a:lnTo>
                  <a:lnTo>
                    <a:pt x="206" y="16"/>
                  </a:lnTo>
                  <a:lnTo>
                    <a:pt x="206" y="27"/>
                  </a:lnTo>
                  <a:lnTo>
                    <a:pt x="206" y="39"/>
                  </a:lnTo>
                  <a:lnTo>
                    <a:pt x="203" y="70"/>
                  </a:lnTo>
                  <a:lnTo>
                    <a:pt x="199" y="101"/>
                  </a:lnTo>
                  <a:lnTo>
                    <a:pt x="195" y="132"/>
                  </a:lnTo>
                  <a:lnTo>
                    <a:pt x="195" y="152"/>
                  </a:lnTo>
                  <a:lnTo>
                    <a:pt x="195" y="152"/>
                  </a:lnTo>
                  <a:lnTo>
                    <a:pt x="195" y="152"/>
                  </a:lnTo>
                  <a:lnTo>
                    <a:pt x="195" y="152"/>
                  </a:lnTo>
                  <a:lnTo>
                    <a:pt x="315" y="78"/>
                  </a:lnTo>
                  <a:lnTo>
                    <a:pt x="323" y="74"/>
                  </a:lnTo>
                  <a:lnTo>
                    <a:pt x="331" y="70"/>
                  </a:lnTo>
                  <a:lnTo>
                    <a:pt x="343" y="74"/>
                  </a:lnTo>
                  <a:lnTo>
                    <a:pt x="350" y="78"/>
                  </a:lnTo>
                  <a:lnTo>
                    <a:pt x="358" y="86"/>
                  </a:lnTo>
                  <a:lnTo>
                    <a:pt x="358" y="97"/>
                  </a:lnTo>
                  <a:lnTo>
                    <a:pt x="358" y="109"/>
                  </a:lnTo>
                  <a:lnTo>
                    <a:pt x="354" y="113"/>
                  </a:lnTo>
                  <a:lnTo>
                    <a:pt x="350" y="121"/>
                  </a:lnTo>
                  <a:lnTo>
                    <a:pt x="346" y="121"/>
                  </a:lnTo>
                  <a:lnTo>
                    <a:pt x="343" y="124"/>
                  </a:lnTo>
                  <a:lnTo>
                    <a:pt x="323" y="132"/>
                  </a:lnTo>
                  <a:lnTo>
                    <a:pt x="288" y="144"/>
                  </a:lnTo>
                  <a:lnTo>
                    <a:pt x="249" y="156"/>
                  </a:lnTo>
                  <a:lnTo>
                    <a:pt x="210" y="171"/>
                  </a:lnTo>
                  <a:lnTo>
                    <a:pt x="346" y="218"/>
                  </a:lnTo>
                  <a:lnTo>
                    <a:pt x="350" y="225"/>
                  </a:lnTo>
                  <a:lnTo>
                    <a:pt x="358" y="233"/>
                  </a:lnTo>
                  <a:lnTo>
                    <a:pt x="358" y="245"/>
                  </a:lnTo>
                  <a:lnTo>
                    <a:pt x="358" y="256"/>
                  </a:lnTo>
                  <a:lnTo>
                    <a:pt x="350" y="264"/>
                  </a:lnTo>
                  <a:lnTo>
                    <a:pt x="343" y="268"/>
                  </a:lnTo>
                  <a:lnTo>
                    <a:pt x="331" y="272"/>
                  </a:lnTo>
                  <a:lnTo>
                    <a:pt x="323" y="268"/>
                  </a:lnTo>
                  <a:lnTo>
                    <a:pt x="315" y="268"/>
                  </a:lnTo>
                  <a:lnTo>
                    <a:pt x="195" y="190"/>
                  </a:lnTo>
                  <a:lnTo>
                    <a:pt x="195" y="210"/>
                  </a:lnTo>
                  <a:lnTo>
                    <a:pt x="199" y="241"/>
                  </a:lnTo>
                  <a:lnTo>
                    <a:pt x="203" y="272"/>
                  </a:lnTo>
                  <a:lnTo>
                    <a:pt x="206" y="299"/>
                  </a:lnTo>
                  <a:lnTo>
                    <a:pt x="206" y="315"/>
                  </a:lnTo>
                  <a:lnTo>
                    <a:pt x="206" y="322"/>
                  </a:lnTo>
                  <a:lnTo>
                    <a:pt x="199" y="330"/>
                  </a:lnTo>
                  <a:lnTo>
                    <a:pt x="191" y="338"/>
                  </a:lnTo>
                  <a:lnTo>
                    <a:pt x="179" y="338"/>
                  </a:lnTo>
                  <a:lnTo>
                    <a:pt x="168" y="338"/>
                  </a:lnTo>
                  <a:lnTo>
                    <a:pt x="160" y="330"/>
                  </a:lnTo>
                  <a:lnTo>
                    <a:pt x="156" y="322"/>
                  </a:lnTo>
                  <a:lnTo>
                    <a:pt x="152" y="315"/>
                  </a:lnTo>
                  <a:lnTo>
                    <a:pt x="152" y="303"/>
                  </a:lnTo>
                  <a:lnTo>
                    <a:pt x="156" y="276"/>
                  </a:lnTo>
                  <a:lnTo>
                    <a:pt x="160" y="241"/>
                  </a:lnTo>
                  <a:lnTo>
                    <a:pt x="164" y="210"/>
                  </a:lnTo>
                  <a:lnTo>
                    <a:pt x="168" y="190"/>
                  </a:lnTo>
                  <a:lnTo>
                    <a:pt x="121" y="222"/>
                  </a:lnTo>
                  <a:lnTo>
                    <a:pt x="86" y="241"/>
                  </a:lnTo>
                  <a:lnTo>
                    <a:pt x="59" y="256"/>
                  </a:lnTo>
                  <a:lnTo>
                    <a:pt x="43" y="264"/>
                  </a:lnTo>
                  <a:lnTo>
                    <a:pt x="31" y="268"/>
                  </a:lnTo>
                  <a:lnTo>
                    <a:pt x="27" y="272"/>
                  </a:lnTo>
                  <a:lnTo>
                    <a:pt x="16" y="268"/>
                  </a:lnTo>
                  <a:lnTo>
                    <a:pt x="8" y="264"/>
                  </a:lnTo>
                  <a:lnTo>
                    <a:pt x="4" y="256"/>
                  </a:lnTo>
                  <a:lnTo>
                    <a:pt x="0" y="245"/>
                  </a:lnTo>
                  <a:lnTo>
                    <a:pt x="4" y="233"/>
                  </a:lnTo>
                  <a:lnTo>
                    <a:pt x="4" y="229"/>
                  </a:lnTo>
                  <a:lnTo>
                    <a:pt x="12" y="225"/>
                  </a:lnTo>
                  <a:lnTo>
                    <a:pt x="16" y="222"/>
                  </a:lnTo>
                  <a:lnTo>
                    <a:pt x="20" y="218"/>
                  </a:lnTo>
                  <a:lnTo>
                    <a:pt x="39" y="210"/>
                  </a:lnTo>
                  <a:lnTo>
                    <a:pt x="70" y="198"/>
                  </a:lnTo>
                  <a:lnTo>
                    <a:pt x="113" y="183"/>
                  </a:lnTo>
                  <a:lnTo>
                    <a:pt x="148" y="171"/>
                  </a:lnTo>
                  <a:lnTo>
                    <a:pt x="16" y="124"/>
                  </a:lnTo>
                  <a:lnTo>
                    <a:pt x="12" y="121"/>
                  </a:lnTo>
                  <a:lnTo>
                    <a:pt x="4" y="113"/>
                  </a:lnTo>
                  <a:lnTo>
                    <a:pt x="4" y="109"/>
                  </a:lnTo>
                  <a:lnTo>
                    <a:pt x="0" y="97"/>
                  </a:lnTo>
                  <a:lnTo>
                    <a:pt x="4" y="86"/>
                  </a:lnTo>
                  <a:lnTo>
                    <a:pt x="8" y="78"/>
                  </a:lnTo>
                  <a:lnTo>
                    <a:pt x="16" y="74"/>
                  </a:lnTo>
                  <a:lnTo>
                    <a:pt x="27" y="70"/>
                  </a:lnTo>
                  <a:lnTo>
                    <a:pt x="31" y="70"/>
                  </a:lnTo>
                  <a:lnTo>
                    <a:pt x="39" y="74"/>
                  </a:lnTo>
                  <a:lnTo>
                    <a:pt x="43" y="78"/>
                  </a:lnTo>
                  <a:lnTo>
                    <a:pt x="168" y="152"/>
                  </a:lnTo>
                  <a:lnTo>
                    <a:pt x="164" y="132"/>
                  </a:lnTo>
                  <a:lnTo>
                    <a:pt x="160" y="101"/>
                  </a:lnTo>
                  <a:lnTo>
                    <a:pt x="156" y="70"/>
                  </a:lnTo>
                  <a:lnTo>
                    <a:pt x="152" y="39"/>
                  </a:lnTo>
                  <a:lnTo>
                    <a:pt x="152" y="27"/>
                  </a:lnTo>
                  <a:lnTo>
                    <a:pt x="156" y="16"/>
                  </a:lnTo>
                  <a:lnTo>
                    <a:pt x="160" y="8"/>
                  </a:lnTo>
                  <a:lnTo>
                    <a:pt x="168" y="4"/>
                  </a:lnTo>
                  <a:lnTo>
                    <a:pt x="17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60"/>
            <p:cNvSpPr>
              <a:spLocks/>
            </p:cNvSpPr>
            <p:nvPr/>
          </p:nvSpPr>
          <p:spPr bwMode="auto">
            <a:xfrm>
              <a:off x="10128" y="3058"/>
              <a:ext cx="292" cy="1122"/>
            </a:xfrm>
            <a:custGeom>
              <a:avLst/>
              <a:gdLst/>
              <a:ahLst/>
              <a:cxnLst>
                <a:cxn ang="0">
                  <a:pos x="269" y="0"/>
                </a:cxn>
                <a:cxn ang="0">
                  <a:pos x="269" y="0"/>
                </a:cxn>
                <a:cxn ang="0">
                  <a:pos x="276" y="0"/>
                </a:cxn>
                <a:cxn ang="0">
                  <a:pos x="284" y="0"/>
                </a:cxn>
                <a:cxn ang="0">
                  <a:pos x="288" y="4"/>
                </a:cxn>
                <a:cxn ang="0">
                  <a:pos x="292" y="8"/>
                </a:cxn>
                <a:cxn ang="0">
                  <a:pos x="292" y="12"/>
                </a:cxn>
                <a:cxn ang="0">
                  <a:pos x="292" y="20"/>
                </a:cxn>
                <a:cxn ang="0">
                  <a:pos x="284" y="23"/>
                </a:cxn>
                <a:cxn ang="0">
                  <a:pos x="249" y="58"/>
                </a:cxn>
                <a:cxn ang="0">
                  <a:pos x="214" y="101"/>
                </a:cxn>
                <a:cxn ang="0">
                  <a:pos x="179" y="152"/>
                </a:cxn>
                <a:cxn ang="0">
                  <a:pos x="144" y="210"/>
                </a:cxn>
                <a:cxn ang="0">
                  <a:pos x="117" y="280"/>
                </a:cxn>
                <a:cxn ang="0">
                  <a:pos x="94" y="361"/>
                </a:cxn>
                <a:cxn ang="0">
                  <a:pos x="78" y="454"/>
                </a:cxn>
                <a:cxn ang="0">
                  <a:pos x="74" y="563"/>
                </a:cxn>
                <a:cxn ang="0">
                  <a:pos x="78" y="664"/>
                </a:cxn>
                <a:cxn ang="0">
                  <a:pos x="94" y="761"/>
                </a:cxn>
                <a:cxn ang="0">
                  <a:pos x="121" y="854"/>
                </a:cxn>
                <a:cxn ang="0">
                  <a:pos x="160" y="939"/>
                </a:cxn>
                <a:cxn ang="0">
                  <a:pos x="214" y="1021"/>
                </a:cxn>
                <a:cxn ang="0">
                  <a:pos x="280" y="1095"/>
                </a:cxn>
                <a:cxn ang="0">
                  <a:pos x="288" y="1099"/>
                </a:cxn>
                <a:cxn ang="0">
                  <a:pos x="292" y="1102"/>
                </a:cxn>
                <a:cxn ang="0">
                  <a:pos x="292" y="1106"/>
                </a:cxn>
                <a:cxn ang="0">
                  <a:pos x="292" y="1110"/>
                </a:cxn>
                <a:cxn ang="0">
                  <a:pos x="292" y="1114"/>
                </a:cxn>
                <a:cxn ang="0">
                  <a:pos x="288" y="1122"/>
                </a:cxn>
                <a:cxn ang="0">
                  <a:pos x="284" y="1122"/>
                </a:cxn>
                <a:cxn ang="0">
                  <a:pos x="276" y="1122"/>
                </a:cxn>
                <a:cxn ang="0">
                  <a:pos x="269" y="1122"/>
                </a:cxn>
                <a:cxn ang="0">
                  <a:pos x="195" y="1060"/>
                </a:cxn>
                <a:cxn ang="0">
                  <a:pos x="133" y="990"/>
                </a:cxn>
                <a:cxn ang="0">
                  <a:pos x="86" y="916"/>
                </a:cxn>
                <a:cxn ang="0">
                  <a:pos x="51" y="842"/>
                </a:cxn>
                <a:cxn ang="0">
                  <a:pos x="27" y="769"/>
                </a:cxn>
                <a:cxn ang="0">
                  <a:pos x="12" y="695"/>
                </a:cxn>
                <a:cxn ang="0">
                  <a:pos x="0" y="625"/>
                </a:cxn>
                <a:cxn ang="0">
                  <a:pos x="0" y="559"/>
                </a:cxn>
                <a:cxn ang="0">
                  <a:pos x="4" y="481"/>
                </a:cxn>
                <a:cxn ang="0">
                  <a:pos x="16" y="400"/>
                </a:cxn>
                <a:cxn ang="0">
                  <a:pos x="39" y="315"/>
                </a:cxn>
                <a:cxn ang="0">
                  <a:pos x="74" y="229"/>
                </a:cxn>
                <a:cxn ang="0">
                  <a:pos x="121" y="148"/>
                </a:cxn>
                <a:cxn ang="0">
                  <a:pos x="187" y="70"/>
                </a:cxn>
                <a:cxn ang="0">
                  <a:pos x="269" y="0"/>
                </a:cxn>
              </a:cxnLst>
              <a:rect l="0" t="0" r="r" b="b"/>
              <a:pathLst>
                <a:path w="292" h="1122">
                  <a:moveTo>
                    <a:pt x="269" y="0"/>
                  </a:moveTo>
                  <a:lnTo>
                    <a:pt x="269" y="0"/>
                  </a:lnTo>
                  <a:lnTo>
                    <a:pt x="276" y="0"/>
                  </a:lnTo>
                  <a:lnTo>
                    <a:pt x="284" y="0"/>
                  </a:lnTo>
                  <a:lnTo>
                    <a:pt x="288" y="4"/>
                  </a:lnTo>
                  <a:lnTo>
                    <a:pt x="292" y="8"/>
                  </a:lnTo>
                  <a:lnTo>
                    <a:pt x="292" y="12"/>
                  </a:lnTo>
                  <a:lnTo>
                    <a:pt x="292" y="20"/>
                  </a:lnTo>
                  <a:lnTo>
                    <a:pt x="284" y="23"/>
                  </a:lnTo>
                  <a:lnTo>
                    <a:pt x="249" y="58"/>
                  </a:lnTo>
                  <a:lnTo>
                    <a:pt x="214" y="101"/>
                  </a:lnTo>
                  <a:lnTo>
                    <a:pt x="179" y="152"/>
                  </a:lnTo>
                  <a:lnTo>
                    <a:pt x="144" y="210"/>
                  </a:lnTo>
                  <a:lnTo>
                    <a:pt x="117" y="280"/>
                  </a:lnTo>
                  <a:lnTo>
                    <a:pt x="94" y="361"/>
                  </a:lnTo>
                  <a:lnTo>
                    <a:pt x="78" y="454"/>
                  </a:lnTo>
                  <a:lnTo>
                    <a:pt x="74" y="563"/>
                  </a:lnTo>
                  <a:lnTo>
                    <a:pt x="78" y="664"/>
                  </a:lnTo>
                  <a:lnTo>
                    <a:pt x="94" y="761"/>
                  </a:lnTo>
                  <a:lnTo>
                    <a:pt x="121" y="854"/>
                  </a:lnTo>
                  <a:lnTo>
                    <a:pt x="160" y="939"/>
                  </a:lnTo>
                  <a:lnTo>
                    <a:pt x="214" y="1021"/>
                  </a:lnTo>
                  <a:lnTo>
                    <a:pt x="280" y="1095"/>
                  </a:lnTo>
                  <a:lnTo>
                    <a:pt x="288" y="1099"/>
                  </a:lnTo>
                  <a:lnTo>
                    <a:pt x="292" y="1102"/>
                  </a:lnTo>
                  <a:lnTo>
                    <a:pt x="292" y="1106"/>
                  </a:lnTo>
                  <a:lnTo>
                    <a:pt x="292" y="1110"/>
                  </a:lnTo>
                  <a:lnTo>
                    <a:pt x="292" y="1114"/>
                  </a:lnTo>
                  <a:lnTo>
                    <a:pt x="288" y="1122"/>
                  </a:lnTo>
                  <a:lnTo>
                    <a:pt x="284" y="1122"/>
                  </a:lnTo>
                  <a:lnTo>
                    <a:pt x="276" y="1122"/>
                  </a:lnTo>
                  <a:lnTo>
                    <a:pt x="269" y="1122"/>
                  </a:lnTo>
                  <a:lnTo>
                    <a:pt x="195" y="1060"/>
                  </a:lnTo>
                  <a:lnTo>
                    <a:pt x="133" y="990"/>
                  </a:lnTo>
                  <a:lnTo>
                    <a:pt x="86" y="916"/>
                  </a:lnTo>
                  <a:lnTo>
                    <a:pt x="51" y="842"/>
                  </a:lnTo>
                  <a:lnTo>
                    <a:pt x="27" y="769"/>
                  </a:lnTo>
                  <a:lnTo>
                    <a:pt x="12" y="695"/>
                  </a:lnTo>
                  <a:lnTo>
                    <a:pt x="0" y="625"/>
                  </a:lnTo>
                  <a:lnTo>
                    <a:pt x="0" y="559"/>
                  </a:lnTo>
                  <a:lnTo>
                    <a:pt x="4" y="481"/>
                  </a:lnTo>
                  <a:lnTo>
                    <a:pt x="16" y="400"/>
                  </a:lnTo>
                  <a:lnTo>
                    <a:pt x="39" y="315"/>
                  </a:lnTo>
                  <a:lnTo>
                    <a:pt x="74" y="229"/>
                  </a:lnTo>
                  <a:lnTo>
                    <a:pt x="121" y="148"/>
                  </a:lnTo>
                  <a:lnTo>
                    <a:pt x="187" y="70"/>
                  </a:lnTo>
                  <a:lnTo>
                    <a:pt x="26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61"/>
            <p:cNvSpPr>
              <a:spLocks noEditPoints="1"/>
            </p:cNvSpPr>
            <p:nvPr/>
          </p:nvSpPr>
          <p:spPr bwMode="auto">
            <a:xfrm>
              <a:off x="10564" y="3109"/>
              <a:ext cx="790" cy="791"/>
            </a:xfrm>
            <a:custGeom>
              <a:avLst/>
              <a:gdLst/>
              <a:ahLst/>
              <a:cxnLst>
                <a:cxn ang="0">
                  <a:pos x="790" y="601"/>
                </a:cxn>
                <a:cxn ang="0">
                  <a:pos x="790" y="601"/>
                </a:cxn>
                <a:cxn ang="0">
                  <a:pos x="482" y="7"/>
                </a:cxn>
                <a:cxn ang="0">
                  <a:pos x="634" y="62"/>
                </a:cxn>
                <a:cxn ang="0">
                  <a:pos x="735" y="159"/>
                </a:cxn>
                <a:cxn ang="0">
                  <a:pos x="774" y="283"/>
                </a:cxn>
                <a:cxn ang="0">
                  <a:pos x="743" y="407"/>
                </a:cxn>
                <a:cxn ang="0">
                  <a:pos x="669" y="524"/>
                </a:cxn>
                <a:cxn ang="0">
                  <a:pos x="595" y="625"/>
                </a:cxn>
                <a:cxn ang="0">
                  <a:pos x="553" y="710"/>
                </a:cxn>
                <a:cxn ang="0">
                  <a:pos x="693" y="710"/>
                </a:cxn>
                <a:cxn ang="0">
                  <a:pos x="724" y="694"/>
                </a:cxn>
                <a:cxn ang="0">
                  <a:pos x="735" y="663"/>
                </a:cxn>
                <a:cxn ang="0">
                  <a:pos x="747" y="613"/>
                </a:cxn>
                <a:cxn ang="0">
                  <a:pos x="790" y="601"/>
                </a:cxn>
                <a:cxn ang="0">
                  <a:pos x="545" y="791"/>
                </a:cxn>
                <a:cxn ang="0">
                  <a:pos x="525" y="791"/>
                </a:cxn>
                <a:cxn ang="0">
                  <a:pos x="514" y="784"/>
                </a:cxn>
                <a:cxn ang="0">
                  <a:pos x="514" y="768"/>
                </a:cxn>
                <a:cxn ang="0">
                  <a:pos x="537" y="640"/>
                </a:cxn>
                <a:cxn ang="0">
                  <a:pos x="580" y="527"/>
                </a:cxn>
                <a:cxn ang="0">
                  <a:pos x="642" y="361"/>
                </a:cxn>
                <a:cxn ang="0">
                  <a:pos x="646" y="217"/>
                </a:cxn>
                <a:cxn ang="0">
                  <a:pos x="591" y="116"/>
                </a:cxn>
                <a:cxn ang="0">
                  <a:pos x="502" y="54"/>
                </a:cxn>
                <a:cxn ang="0">
                  <a:pos x="393" y="31"/>
                </a:cxn>
                <a:cxn ang="0">
                  <a:pos x="284" y="54"/>
                </a:cxn>
                <a:cxn ang="0">
                  <a:pos x="195" y="116"/>
                </a:cxn>
                <a:cxn ang="0">
                  <a:pos x="140" y="213"/>
                </a:cxn>
                <a:cxn ang="0">
                  <a:pos x="144" y="361"/>
                </a:cxn>
                <a:cxn ang="0">
                  <a:pos x="210" y="535"/>
                </a:cxn>
                <a:cxn ang="0">
                  <a:pos x="249" y="640"/>
                </a:cxn>
                <a:cxn ang="0">
                  <a:pos x="276" y="768"/>
                </a:cxn>
                <a:cxn ang="0">
                  <a:pos x="272" y="784"/>
                </a:cxn>
                <a:cxn ang="0">
                  <a:pos x="261" y="791"/>
                </a:cxn>
                <a:cxn ang="0">
                  <a:pos x="241" y="791"/>
                </a:cxn>
                <a:cxn ang="0">
                  <a:pos x="0" y="601"/>
                </a:cxn>
                <a:cxn ang="0">
                  <a:pos x="39" y="613"/>
                </a:cxn>
                <a:cxn ang="0">
                  <a:pos x="51" y="667"/>
                </a:cxn>
                <a:cxn ang="0">
                  <a:pos x="62" y="698"/>
                </a:cxn>
                <a:cxn ang="0">
                  <a:pos x="97" y="710"/>
                </a:cxn>
                <a:cxn ang="0">
                  <a:pos x="233" y="710"/>
                </a:cxn>
                <a:cxn ang="0">
                  <a:pos x="179" y="605"/>
                </a:cxn>
                <a:cxn ang="0">
                  <a:pos x="93" y="485"/>
                </a:cxn>
                <a:cxn ang="0">
                  <a:pos x="23" y="353"/>
                </a:cxn>
                <a:cxn ang="0">
                  <a:pos x="23" y="217"/>
                </a:cxn>
                <a:cxn ang="0">
                  <a:pos x="93" y="108"/>
                </a:cxn>
                <a:cxn ang="0">
                  <a:pos x="222" y="31"/>
                </a:cxn>
                <a:cxn ang="0">
                  <a:pos x="393" y="0"/>
                </a:cxn>
              </a:cxnLst>
              <a:rect l="0" t="0" r="r" b="b"/>
              <a:pathLst>
                <a:path w="790" h="791">
                  <a:moveTo>
                    <a:pt x="790" y="601"/>
                  </a:moveTo>
                  <a:lnTo>
                    <a:pt x="790" y="601"/>
                  </a:lnTo>
                  <a:lnTo>
                    <a:pt x="790" y="601"/>
                  </a:lnTo>
                  <a:lnTo>
                    <a:pt x="790" y="601"/>
                  </a:lnTo>
                  <a:close/>
                  <a:moveTo>
                    <a:pt x="393" y="0"/>
                  </a:moveTo>
                  <a:lnTo>
                    <a:pt x="482" y="7"/>
                  </a:lnTo>
                  <a:lnTo>
                    <a:pt x="564" y="31"/>
                  </a:lnTo>
                  <a:lnTo>
                    <a:pt x="634" y="62"/>
                  </a:lnTo>
                  <a:lnTo>
                    <a:pt x="693" y="108"/>
                  </a:lnTo>
                  <a:lnTo>
                    <a:pt x="735" y="159"/>
                  </a:lnTo>
                  <a:lnTo>
                    <a:pt x="763" y="217"/>
                  </a:lnTo>
                  <a:lnTo>
                    <a:pt x="774" y="283"/>
                  </a:lnTo>
                  <a:lnTo>
                    <a:pt x="767" y="345"/>
                  </a:lnTo>
                  <a:lnTo>
                    <a:pt x="743" y="407"/>
                  </a:lnTo>
                  <a:lnTo>
                    <a:pt x="708" y="465"/>
                  </a:lnTo>
                  <a:lnTo>
                    <a:pt x="669" y="524"/>
                  </a:lnTo>
                  <a:lnTo>
                    <a:pt x="626" y="578"/>
                  </a:lnTo>
                  <a:lnTo>
                    <a:pt x="595" y="625"/>
                  </a:lnTo>
                  <a:lnTo>
                    <a:pt x="572" y="667"/>
                  </a:lnTo>
                  <a:lnTo>
                    <a:pt x="553" y="710"/>
                  </a:lnTo>
                  <a:lnTo>
                    <a:pt x="650" y="710"/>
                  </a:lnTo>
                  <a:lnTo>
                    <a:pt x="693" y="710"/>
                  </a:lnTo>
                  <a:lnTo>
                    <a:pt x="716" y="706"/>
                  </a:lnTo>
                  <a:lnTo>
                    <a:pt x="724" y="694"/>
                  </a:lnTo>
                  <a:lnTo>
                    <a:pt x="731" y="683"/>
                  </a:lnTo>
                  <a:lnTo>
                    <a:pt x="735" y="663"/>
                  </a:lnTo>
                  <a:lnTo>
                    <a:pt x="743" y="636"/>
                  </a:lnTo>
                  <a:lnTo>
                    <a:pt x="747" y="613"/>
                  </a:lnTo>
                  <a:lnTo>
                    <a:pt x="751" y="601"/>
                  </a:lnTo>
                  <a:lnTo>
                    <a:pt x="790" y="601"/>
                  </a:lnTo>
                  <a:lnTo>
                    <a:pt x="747" y="791"/>
                  </a:lnTo>
                  <a:lnTo>
                    <a:pt x="545" y="791"/>
                  </a:lnTo>
                  <a:lnTo>
                    <a:pt x="533" y="791"/>
                  </a:lnTo>
                  <a:lnTo>
                    <a:pt x="525" y="791"/>
                  </a:lnTo>
                  <a:lnTo>
                    <a:pt x="521" y="788"/>
                  </a:lnTo>
                  <a:lnTo>
                    <a:pt x="514" y="784"/>
                  </a:lnTo>
                  <a:lnTo>
                    <a:pt x="514" y="776"/>
                  </a:lnTo>
                  <a:lnTo>
                    <a:pt x="514" y="768"/>
                  </a:lnTo>
                  <a:lnTo>
                    <a:pt x="521" y="702"/>
                  </a:lnTo>
                  <a:lnTo>
                    <a:pt x="537" y="640"/>
                  </a:lnTo>
                  <a:lnTo>
                    <a:pt x="560" y="578"/>
                  </a:lnTo>
                  <a:lnTo>
                    <a:pt x="580" y="527"/>
                  </a:lnTo>
                  <a:lnTo>
                    <a:pt x="619" y="446"/>
                  </a:lnTo>
                  <a:lnTo>
                    <a:pt x="642" y="361"/>
                  </a:lnTo>
                  <a:lnTo>
                    <a:pt x="654" y="279"/>
                  </a:lnTo>
                  <a:lnTo>
                    <a:pt x="646" y="217"/>
                  </a:lnTo>
                  <a:lnTo>
                    <a:pt x="626" y="163"/>
                  </a:lnTo>
                  <a:lnTo>
                    <a:pt x="591" y="116"/>
                  </a:lnTo>
                  <a:lnTo>
                    <a:pt x="553" y="77"/>
                  </a:lnTo>
                  <a:lnTo>
                    <a:pt x="502" y="54"/>
                  </a:lnTo>
                  <a:lnTo>
                    <a:pt x="447" y="38"/>
                  </a:lnTo>
                  <a:lnTo>
                    <a:pt x="393" y="31"/>
                  </a:lnTo>
                  <a:lnTo>
                    <a:pt x="339" y="38"/>
                  </a:lnTo>
                  <a:lnTo>
                    <a:pt x="284" y="54"/>
                  </a:lnTo>
                  <a:lnTo>
                    <a:pt x="237" y="77"/>
                  </a:lnTo>
                  <a:lnTo>
                    <a:pt x="195" y="116"/>
                  </a:lnTo>
                  <a:lnTo>
                    <a:pt x="163" y="159"/>
                  </a:lnTo>
                  <a:lnTo>
                    <a:pt x="140" y="213"/>
                  </a:lnTo>
                  <a:lnTo>
                    <a:pt x="132" y="279"/>
                  </a:lnTo>
                  <a:lnTo>
                    <a:pt x="144" y="361"/>
                  </a:lnTo>
                  <a:lnTo>
                    <a:pt x="171" y="442"/>
                  </a:lnTo>
                  <a:lnTo>
                    <a:pt x="210" y="535"/>
                  </a:lnTo>
                  <a:lnTo>
                    <a:pt x="230" y="582"/>
                  </a:lnTo>
                  <a:lnTo>
                    <a:pt x="249" y="640"/>
                  </a:lnTo>
                  <a:lnTo>
                    <a:pt x="268" y="706"/>
                  </a:lnTo>
                  <a:lnTo>
                    <a:pt x="276" y="768"/>
                  </a:lnTo>
                  <a:lnTo>
                    <a:pt x="272" y="776"/>
                  </a:lnTo>
                  <a:lnTo>
                    <a:pt x="272" y="784"/>
                  </a:lnTo>
                  <a:lnTo>
                    <a:pt x="268" y="788"/>
                  </a:lnTo>
                  <a:lnTo>
                    <a:pt x="261" y="791"/>
                  </a:lnTo>
                  <a:lnTo>
                    <a:pt x="253" y="791"/>
                  </a:lnTo>
                  <a:lnTo>
                    <a:pt x="241" y="791"/>
                  </a:lnTo>
                  <a:lnTo>
                    <a:pt x="39" y="791"/>
                  </a:lnTo>
                  <a:lnTo>
                    <a:pt x="0" y="601"/>
                  </a:lnTo>
                  <a:lnTo>
                    <a:pt x="35" y="601"/>
                  </a:lnTo>
                  <a:lnTo>
                    <a:pt x="39" y="613"/>
                  </a:lnTo>
                  <a:lnTo>
                    <a:pt x="43" y="640"/>
                  </a:lnTo>
                  <a:lnTo>
                    <a:pt x="51" y="667"/>
                  </a:lnTo>
                  <a:lnTo>
                    <a:pt x="58" y="691"/>
                  </a:lnTo>
                  <a:lnTo>
                    <a:pt x="62" y="698"/>
                  </a:lnTo>
                  <a:lnTo>
                    <a:pt x="74" y="706"/>
                  </a:lnTo>
                  <a:lnTo>
                    <a:pt x="97" y="710"/>
                  </a:lnTo>
                  <a:lnTo>
                    <a:pt x="136" y="710"/>
                  </a:lnTo>
                  <a:lnTo>
                    <a:pt x="233" y="710"/>
                  </a:lnTo>
                  <a:lnTo>
                    <a:pt x="210" y="656"/>
                  </a:lnTo>
                  <a:lnTo>
                    <a:pt x="179" y="605"/>
                  </a:lnTo>
                  <a:lnTo>
                    <a:pt x="148" y="559"/>
                  </a:lnTo>
                  <a:lnTo>
                    <a:pt x="93" y="485"/>
                  </a:lnTo>
                  <a:lnTo>
                    <a:pt x="51" y="419"/>
                  </a:lnTo>
                  <a:lnTo>
                    <a:pt x="23" y="353"/>
                  </a:lnTo>
                  <a:lnTo>
                    <a:pt x="12" y="283"/>
                  </a:lnTo>
                  <a:lnTo>
                    <a:pt x="23" y="217"/>
                  </a:lnTo>
                  <a:lnTo>
                    <a:pt x="51" y="159"/>
                  </a:lnTo>
                  <a:lnTo>
                    <a:pt x="93" y="108"/>
                  </a:lnTo>
                  <a:lnTo>
                    <a:pt x="152" y="62"/>
                  </a:lnTo>
                  <a:lnTo>
                    <a:pt x="222" y="31"/>
                  </a:lnTo>
                  <a:lnTo>
                    <a:pt x="303" y="7"/>
                  </a:lnTo>
                  <a:lnTo>
                    <a:pt x="39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62"/>
            <p:cNvSpPr>
              <a:spLocks noEditPoints="1"/>
            </p:cNvSpPr>
            <p:nvPr/>
          </p:nvSpPr>
          <p:spPr bwMode="auto">
            <a:xfrm>
              <a:off x="11486" y="2880"/>
              <a:ext cx="451" cy="547"/>
            </a:xfrm>
            <a:custGeom>
              <a:avLst/>
              <a:gdLst/>
              <a:ahLst/>
              <a:cxnLst>
                <a:cxn ang="0">
                  <a:pos x="187" y="229"/>
                </a:cxn>
                <a:cxn ang="0">
                  <a:pos x="117" y="283"/>
                </a:cxn>
                <a:cxn ang="0">
                  <a:pos x="82" y="364"/>
                </a:cxn>
                <a:cxn ang="0">
                  <a:pos x="70" y="442"/>
                </a:cxn>
                <a:cxn ang="0">
                  <a:pos x="86" y="500"/>
                </a:cxn>
                <a:cxn ang="0">
                  <a:pos x="121" y="520"/>
                </a:cxn>
                <a:cxn ang="0">
                  <a:pos x="179" y="516"/>
                </a:cxn>
                <a:cxn ang="0">
                  <a:pos x="249" y="465"/>
                </a:cxn>
                <a:cxn ang="0">
                  <a:pos x="261" y="454"/>
                </a:cxn>
                <a:cxn ang="0">
                  <a:pos x="265" y="442"/>
                </a:cxn>
                <a:cxn ang="0">
                  <a:pos x="265" y="434"/>
                </a:cxn>
                <a:cxn ang="0">
                  <a:pos x="288" y="260"/>
                </a:cxn>
                <a:cxn ang="0">
                  <a:pos x="245" y="225"/>
                </a:cxn>
                <a:cxn ang="0">
                  <a:pos x="416" y="0"/>
                </a:cxn>
                <a:cxn ang="0">
                  <a:pos x="428" y="0"/>
                </a:cxn>
                <a:cxn ang="0">
                  <a:pos x="440" y="3"/>
                </a:cxn>
                <a:cxn ang="0">
                  <a:pos x="440" y="15"/>
                </a:cxn>
                <a:cxn ang="0">
                  <a:pos x="440" y="19"/>
                </a:cxn>
                <a:cxn ang="0">
                  <a:pos x="440" y="27"/>
                </a:cxn>
                <a:cxn ang="0">
                  <a:pos x="327" y="469"/>
                </a:cxn>
                <a:cxn ang="0">
                  <a:pos x="327" y="493"/>
                </a:cxn>
                <a:cxn ang="0">
                  <a:pos x="339" y="516"/>
                </a:cxn>
                <a:cxn ang="0">
                  <a:pos x="358" y="524"/>
                </a:cxn>
                <a:cxn ang="0">
                  <a:pos x="405" y="485"/>
                </a:cxn>
                <a:cxn ang="0">
                  <a:pos x="420" y="427"/>
                </a:cxn>
                <a:cxn ang="0">
                  <a:pos x="428" y="419"/>
                </a:cxn>
                <a:cxn ang="0">
                  <a:pos x="440" y="419"/>
                </a:cxn>
                <a:cxn ang="0">
                  <a:pos x="448" y="419"/>
                </a:cxn>
                <a:cxn ang="0">
                  <a:pos x="451" y="427"/>
                </a:cxn>
                <a:cxn ang="0">
                  <a:pos x="448" y="458"/>
                </a:cxn>
                <a:cxn ang="0">
                  <a:pos x="424" y="504"/>
                </a:cxn>
                <a:cxn ang="0">
                  <a:pos x="381" y="543"/>
                </a:cxn>
                <a:cxn ang="0">
                  <a:pos x="327" y="547"/>
                </a:cxn>
                <a:cxn ang="0">
                  <a:pos x="276" y="520"/>
                </a:cxn>
                <a:cxn ang="0">
                  <a:pos x="245" y="508"/>
                </a:cxn>
                <a:cxn ang="0">
                  <a:pos x="183" y="539"/>
                </a:cxn>
                <a:cxn ang="0">
                  <a:pos x="82" y="539"/>
                </a:cxn>
                <a:cxn ang="0">
                  <a:pos x="8" y="469"/>
                </a:cxn>
                <a:cxn ang="0">
                  <a:pos x="12" y="349"/>
                </a:cxn>
                <a:cxn ang="0">
                  <a:pos x="94" y="240"/>
                </a:cxn>
                <a:cxn ang="0">
                  <a:pos x="222" y="194"/>
                </a:cxn>
                <a:cxn ang="0">
                  <a:pos x="296" y="221"/>
                </a:cxn>
                <a:cxn ang="0">
                  <a:pos x="350" y="97"/>
                </a:cxn>
                <a:cxn ang="0">
                  <a:pos x="358" y="73"/>
                </a:cxn>
                <a:cxn ang="0">
                  <a:pos x="358" y="58"/>
                </a:cxn>
                <a:cxn ang="0">
                  <a:pos x="362" y="50"/>
                </a:cxn>
                <a:cxn ang="0">
                  <a:pos x="354" y="46"/>
                </a:cxn>
                <a:cxn ang="0">
                  <a:pos x="335" y="42"/>
                </a:cxn>
                <a:cxn ang="0">
                  <a:pos x="319" y="38"/>
                </a:cxn>
                <a:cxn ang="0">
                  <a:pos x="308" y="38"/>
                </a:cxn>
                <a:cxn ang="0">
                  <a:pos x="296" y="35"/>
                </a:cxn>
                <a:cxn ang="0">
                  <a:pos x="296" y="23"/>
                </a:cxn>
                <a:cxn ang="0">
                  <a:pos x="300" y="11"/>
                </a:cxn>
                <a:cxn ang="0">
                  <a:pos x="308" y="7"/>
                </a:cxn>
                <a:cxn ang="0">
                  <a:pos x="319" y="3"/>
                </a:cxn>
              </a:cxnLst>
              <a:rect l="0" t="0" r="r" b="b"/>
              <a:pathLst>
                <a:path w="451" h="547">
                  <a:moveTo>
                    <a:pt x="222" y="221"/>
                  </a:moveTo>
                  <a:lnTo>
                    <a:pt x="187" y="229"/>
                  </a:lnTo>
                  <a:lnTo>
                    <a:pt x="152" y="248"/>
                  </a:lnTo>
                  <a:lnTo>
                    <a:pt x="117" y="283"/>
                  </a:lnTo>
                  <a:lnTo>
                    <a:pt x="97" y="322"/>
                  </a:lnTo>
                  <a:lnTo>
                    <a:pt x="82" y="364"/>
                  </a:lnTo>
                  <a:lnTo>
                    <a:pt x="74" y="407"/>
                  </a:lnTo>
                  <a:lnTo>
                    <a:pt x="70" y="442"/>
                  </a:lnTo>
                  <a:lnTo>
                    <a:pt x="74" y="477"/>
                  </a:lnTo>
                  <a:lnTo>
                    <a:pt x="86" y="500"/>
                  </a:lnTo>
                  <a:lnTo>
                    <a:pt x="101" y="512"/>
                  </a:lnTo>
                  <a:lnTo>
                    <a:pt x="121" y="520"/>
                  </a:lnTo>
                  <a:lnTo>
                    <a:pt x="140" y="524"/>
                  </a:lnTo>
                  <a:lnTo>
                    <a:pt x="179" y="516"/>
                  </a:lnTo>
                  <a:lnTo>
                    <a:pt x="214" y="496"/>
                  </a:lnTo>
                  <a:lnTo>
                    <a:pt x="249" y="465"/>
                  </a:lnTo>
                  <a:lnTo>
                    <a:pt x="257" y="458"/>
                  </a:lnTo>
                  <a:lnTo>
                    <a:pt x="261" y="454"/>
                  </a:lnTo>
                  <a:lnTo>
                    <a:pt x="261" y="446"/>
                  </a:lnTo>
                  <a:lnTo>
                    <a:pt x="265" y="442"/>
                  </a:lnTo>
                  <a:lnTo>
                    <a:pt x="265" y="434"/>
                  </a:lnTo>
                  <a:lnTo>
                    <a:pt x="265" y="434"/>
                  </a:lnTo>
                  <a:lnTo>
                    <a:pt x="304" y="291"/>
                  </a:lnTo>
                  <a:lnTo>
                    <a:pt x="288" y="260"/>
                  </a:lnTo>
                  <a:lnTo>
                    <a:pt x="269" y="236"/>
                  </a:lnTo>
                  <a:lnTo>
                    <a:pt x="245" y="225"/>
                  </a:lnTo>
                  <a:lnTo>
                    <a:pt x="222" y="221"/>
                  </a:lnTo>
                  <a:close/>
                  <a:moveTo>
                    <a:pt x="416" y="0"/>
                  </a:moveTo>
                  <a:lnTo>
                    <a:pt x="424" y="0"/>
                  </a:lnTo>
                  <a:lnTo>
                    <a:pt x="428" y="0"/>
                  </a:lnTo>
                  <a:lnTo>
                    <a:pt x="436" y="0"/>
                  </a:lnTo>
                  <a:lnTo>
                    <a:pt x="440" y="3"/>
                  </a:lnTo>
                  <a:lnTo>
                    <a:pt x="440" y="11"/>
                  </a:lnTo>
                  <a:lnTo>
                    <a:pt x="440" y="15"/>
                  </a:lnTo>
                  <a:lnTo>
                    <a:pt x="440" y="15"/>
                  </a:lnTo>
                  <a:lnTo>
                    <a:pt x="440" y="19"/>
                  </a:lnTo>
                  <a:lnTo>
                    <a:pt x="440" y="27"/>
                  </a:lnTo>
                  <a:lnTo>
                    <a:pt x="440" y="27"/>
                  </a:lnTo>
                  <a:lnTo>
                    <a:pt x="327" y="454"/>
                  </a:lnTo>
                  <a:lnTo>
                    <a:pt x="327" y="469"/>
                  </a:lnTo>
                  <a:lnTo>
                    <a:pt x="327" y="481"/>
                  </a:lnTo>
                  <a:lnTo>
                    <a:pt x="327" y="493"/>
                  </a:lnTo>
                  <a:lnTo>
                    <a:pt x="331" y="508"/>
                  </a:lnTo>
                  <a:lnTo>
                    <a:pt x="339" y="516"/>
                  </a:lnTo>
                  <a:lnTo>
                    <a:pt x="346" y="520"/>
                  </a:lnTo>
                  <a:lnTo>
                    <a:pt x="358" y="524"/>
                  </a:lnTo>
                  <a:lnTo>
                    <a:pt x="381" y="512"/>
                  </a:lnTo>
                  <a:lnTo>
                    <a:pt x="405" y="485"/>
                  </a:lnTo>
                  <a:lnTo>
                    <a:pt x="416" y="434"/>
                  </a:lnTo>
                  <a:lnTo>
                    <a:pt x="420" y="427"/>
                  </a:lnTo>
                  <a:lnTo>
                    <a:pt x="424" y="419"/>
                  </a:lnTo>
                  <a:lnTo>
                    <a:pt x="428" y="419"/>
                  </a:lnTo>
                  <a:lnTo>
                    <a:pt x="440" y="419"/>
                  </a:lnTo>
                  <a:lnTo>
                    <a:pt x="440" y="419"/>
                  </a:lnTo>
                  <a:lnTo>
                    <a:pt x="444" y="419"/>
                  </a:lnTo>
                  <a:lnTo>
                    <a:pt x="448" y="419"/>
                  </a:lnTo>
                  <a:lnTo>
                    <a:pt x="451" y="423"/>
                  </a:lnTo>
                  <a:lnTo>
                    <a:pt x="451" y="427"/>
                  </a:lnTo>
                  <a:lnTo>
                    <a:pt x="451" y="438"/>
                  </a:lnTo>
                  <a:lnTo>
                    <a:pt x="448" y="458"/>
                  </a:lnTo>
                  <a:lnTo>
                    <a:pt x="436" y="481"/>
                  </a:lnTo>
                  <a:lnTo>
                    <a:pt x="424" y="504"/>
                  </a:lnTo>
                  <a:lnTo>
                    <a:pt x="405" y="527"/>
                  </a:lnTo>
                  <a:lnTo>
                    <a:pt x="381" y="543"/>
                  </a:lnTo>
                  <a:lnTo>
                    <a:pt x="354" y="547"/>
                  </a:lnTo>
                  <a:lnTo>
                    <a:pt x="327" y="547"/>
                  </a:lnTo>
                  <a:lnTo>
                    <a:pt x="300" y="535"/>
                  </a:lnTo>
                  <a:lnTo>
                    <a:pt x="276" y="520"/>
                  </a:lnTo>
                  <a:lnTo>
                    <a:pt x="261" y="496"/>
                  </a:lnTo>
                  <a:lnTo>
                    <a:pt x="245" y="508"/>
                  </a:lnTo>
                  <a:lnTo>
                    <a:pt x="218" y="524"/>
                  </a:lnTo>
                  <a:lnTo>
                    <a:pt x="183" y="539"/>
                  </a:lnTo>
                  <a:lnTo>
                    <a:pt x="136" y="547"/>
                  </a:lnTo>
                  <a:lnTo>
                    <a:pt x="82" y="539"/>
                  </a:lnTo>
                  <a:lnTo>
                    <a:pt x="39" y="512"/>
                  </a:lnTo>
                  <a:lnTo>
                    <a:pt x="8" y="469"/>
                  </a:lnTo>
                  <a:lnTo>
                    <a:pt x="0" y="411"/>
                  </a:lnTo>
                  <a:lnTo>
                    <a:pt x="12" y="349"/>
                  </a:lnTo>
                  <a:lnTo>
                    <a:pt x="47" y="287"/>
                  </a:lnTo>
                  <a:lnTo>
                    <a:pt x="94" y="240"/>
                  </a:lnTo>
                  <a:lnTo>
                    <a:pt x="156" y="209"/>
                  </a:lnTo>
                  <a:lnTo>
                    <a:pt x="222" y="194"/>
                  </a:lnTo>
                  <a:lnTo>
                    <a:pt x="265" y="201"/>
                  </a:lnTo>
                  <a:lnTo>
                    <a:pt x="296" y="221"/>
                  </a:lnTo>
                  <a:lnTo>
                    <a:pt x="315" y="240"/>
                  </a:lnTo>
                  <a:lnTo>
                    <a:pt x="350" y="97"/>
                  </a:lnTo>
                  <a:lnTo>
                    <a:pt x="354" y="85"/>
                  </a:lnTo>
                  <a:lnTo>
                    <a:pt x="358" y="73"/>
                  </a:lnTo>
                  <a:lnTo>
                    <a:pt x="358" y="66"/>
                  </a:lnTo>
                  <a:lnTo>
                    <a:pt x="358" y="58"/>
                  </a:lnTo>
                  <a:lnTo>
                    <a:pt x="362" y="54"/>
                  </a:lnTo>
                  <a:lnTo>
                    <a:pt x="362" y="50"/>
                  </a:lnTo>
                  <a:lnTo>
                    <a:pt x="358" y="46"/>
                  </a:lnTo>
                  <a:lnTo>
                    <a:pt x="354" y="46"/>
                  </a:lnTo>
                  <a:lnTo>
                    <a:pt x="346" y="42"/>
                  </a:lnTo>
                  <a:lnTo>
                    <a:pt x="335" y="42"/>
                  </a:lnTo>
                  <a:lnTo>
                    <a:pt x="323" y="38"/>
                  </a:lnTo>
                  <a:lnTo>
                    <a:pt x="319" y="38"/>
                  </a:lnTo>
                  <a:lnTo>
                    <a:pt x="311" y="38"/>
                  </a:lnTo>
                  <a:lnTo>
                    <a:pt x="308" y="38"/>
                  </a:lnTo>
                  <a:lnTo>
                    <a:pt x="300" y="38"/>
                  </a:lnTo>
                  <a:lnTo>
                    <a:pt x="296" y="35"/>
                  </a:lnTo>
                  <a:lnTo>
                    <a:pt x="296" y="27"/>
                  </a:lnTo>
                  <a:lnTo>
                    <a:pt x="296" y="23"/>
                  </a:lnTo>
                  <a:lnTo>
                    <a:pt x="300" y="15"/>
                  </a:lnTo>
                  <a:lnTo>
                    <a:pt x="300" y="11"/>
                  </a:lnTo>
                  <a:lnTo>
                    <a:pt x="304" y="7"/>
                  </a:lnTo>
                  <a:lnTo>
                    <a:pt x="308" y="7"/>
                  </a:lnTo>
                  <a:lnTo>
                    <a:pt x="311" y="7"/>
                  </a:lnTo>
                  <a:lnTo>
                    <a:pt x="319" y="3"/>
                  </a:lnTo>
                  <a:lnTo>
                    <a:pt x="41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63"/>
            <p:cNvSpPr>
              <a:spLocks/>
            </p:cNvSpPr>
            <p:nvPr/>
          </p:nvSpPr>
          <p:spPr bwMode="auto">
            <a:xfrm>
              <a:off x="12132" y="3326"/>
              <a:ext cx="105" cy="248"/>
            </a:xfrm>
            <a:custGeom>
              <a:avLst/>
              <a:gdLst/>
              <a:ahLst/>
              <a:cxnLst>
                <a:cxn ang="0">
                  <a:pos x="47" y="0"/>
                </a:cxn>
                <a:cxn ang="0">
                  <a:pos x="70" y="4"/>
                </a:cxn>
                <a:cxn ang="0">
                  <a:pos x="90" y="23"/>
                </a:cxn>
                <a:cxn ang="0">
                  <a:pos x="101" y="50"/>
                </a:cxn>
                <a:cxn ang="0">
                  <a:pos x="105" y="85"/>
                </a:cxn>
                <a:cxn ang="0">
                  <a:pos x="97" y="140"/>
                </a:cxn>
                <a:cxn ang="0">
                  <a:pos x="78" y="186"/>
                </a:cxn>
                <a:cxn ang="0">
                  <a:pos x="58" y="217"/>
                </a:cxn>
                <a:cxn ang="0">
                  <a:pos x="35" y="241"/>
                </a:cxn>
                <a:cxn ang="0">
                  <a:pos x="23" y="248"/>
                </a:cxn>
                <a:cxn ang="0">
                  <a:pos x="16" y="245"/>
                </a:cxn>
                <a:cxn ang="0">
                  <a:pos x="12" y="241"/>
                </a:cxn>
                <a:cxn ang="0">
                  <a:pos x="8" y="237"/>
                </a:cxn>
                <a:cxn ang="0">
                  <a:pos x="8" y="233"/>
                </a:cxn>
                <a:cxn ang="0">
                  <a:pos x="8" y="229"/>
                </a:cxn>
                <a:cxn ang="0">
                  <a:pos x="12" y="225"/>
                </a:cxn>
                <a:cxn ang="0">
                  <a:pos x="19" y="221"/>
                </a:cxn>
                <a:cxn ang="0">
                  <a:pos x="35" y="202"/>
                </a:cxn>
                <a:cxn ang="0">
                  <a:pos x="58" y="175"/>
                </a:cxn>
                <a:cxn ang="0">
                  <a:pos x="74" y="136"/>
                </a:cxn>
                <a:cxn ang="0">
                  <a:pos x="82" y="85"/>
                </a:cxn>
                <a:cxn ang="0">
                  <a:pos x="82" y="85"/>
                </a:cxn>
                <a:cxn ang="0">
                  <a:pos x="82" y="85"/>
                </a:cxn>
                <a:cxn ang="0">
                  <a:pos x="82" y="85"/>
                </a:cxn>
                <a:cxn ang="0">
                  <a:pos x="70" y="89"/>
                </a:cxn>
                <a:cxn ang="0">
                  <a:pos x="58" y="93"/>
                </a:cxn>
                <a:cxn ang="0">
                  <a:pos x="47" y="93"/>
                </a:cxn>
                <a:cxn ang="0">
                  <a:pos x="35" y="93"/>
                </a:cxn>
                <a:cxn ang="0">
                  <a:pos x="23" y="89"/>
                </a:cxn>
                <a:cxn ang="0">
                  <a:pos x="12" y="81"/>
                </a:cxn>
                <a:cxn ang="0">
                  <a:pos x="8" y="70"/>
                </a:cxn>
                <a:cxn ang="0">
                  <a:pos x="0" y="58"/>
                </a:cxn>
                <a:cxn ang="0">
                  <a:pos x="0" y="47"/>
                </a:cxn>
                <a:cxn ang="0">
                  <a:pos x="0" y="35"/>
                </a:cxn>
                <a:cxn ang="0">
                  <a:pos x="8" y="23"/>
                </a:cxn>
                <a:cxn ang="0">
                  <a:pos x="12" y="15"/>
                </a:cxn>
                <a:cxn ang="0">
                  <a:pos x="23" y="8"/>
                </a:cxn>
                <a:cxn ang="0">
                  <a:pos x="35" y="0"/>
                </a:cxn>
                <a:cxn ang="0">
                  <a:pos x="47" y="0"/>
                </a:cxn>
              </a:cxnLst>
              <a:rect l="0" t="0" r="r" b="b"/>
              <a:pathLst>
                <a:path w="105" h="248">
                  <a:moveTo>
                    <a:pt x="47" y="0"/>
                  </a:moveTo>
                  <a:lnTo>
                    <a:pt x="70" y="4"/>
                  </a:lnTo>
                  <a:lnTo>
                    <a:pt x="90" y="23"/>
                  </a:lnTo>
                  <a:lnTo>
                    <a:pt x="101" y="50"/>
                  </a:lnTo>
                  <a:lnTo>
                    <a:pt x="105" y="85"/>
                  </a:lnTo>
                  <a:lnTo>
                    <a:pt x="97" y="140"/>
                  </a:lnTo>
                  <a:lnTo>
                    <a:pt x="78" y="186"/>
                  </a:lnTo>
                  <a:lnTo>
                    <a:pt x="58" y="217"/>
                  </a:lnTo>
                  <a:lnTo>
                    <a:pt x="35" y="241"/>
                  </a:lnTo>
                  <a:lnTo>
                    <a:pt x="23" y="248"/>
                  </a:lnTo>
                  <a:lnTo>
                    <a:pt x="16" y="245"/>
                  </a:lnTo>
                  <a:lnTo>
                    <a:pt x="12" y="241"/>
                  </a:lnTo>
                  <a:lnTo>
                    <a:pt x="8" y="237"/>
                  </a:lnTo>
                  <a:lnTo>
                    <a:pt x="8" y="233"/>
                  </a:lnTo>
                  <a:lnTo>
                    <a:pt x="8" y="229"/>
                  </a:lnTo>
                  <a:lnTo>
                    <a:pt x="12" y="225"/>
                  </a:lnTo>
                  <a:lnTo>
                    <a:pt x="19" y="221"/>
                  </a:lnTo>
                  <a:lnTo>
                    <a:pt x="35" y="202"/>
                  </a:lnTo>
                  <a:lnTo>
                    <a:pt x="58" y="175"/>
                  </a:lnTo>
                  <a:lnTo>
                    <a:pt x="74" y="136"/>
                  </a:lnTo>
                  <a:lnTo>
                    <a:pt x="82" y="85"/>
                  </a:lnTo>
                  <a:lnTo>
                    <a:pt x="82" y="85"/>
                  </a:lnTo>
                  <a:lnTo>
                    <a:pt x="82" y="85"/>
                  </a:lnTo>
                  <a:lnTo>
                    <a:pt x="82" y="85"/>
                  </a:lnTo>
                  <a:lnTo>
                    <a:pt x="70" y="89"/>
                  </a:lnTo>
                  <a:lnTo>
                    <a:pt x="58" y="93"/>
                  </a:lnTo>
                  <a:lnTo>
                    <a:pt x="47" y="93"/>
                  </a:lnTo>
                  <a:lnTo>
                    <a:pt x="35" y="93"/>
                  </a:lnTo>
                  <a:lnTo>
                    <a:pt x="23" y="89"/>
                  </a:lnTo>
                  <a:lnTo>
                    <a:pt x="12" y="81"/>
                  </a:lnTo>
                  <a:lnTo>
                    <a:pt x="8" y="70"/>
                  </a:lnTo>
                  <a:lnTo>
                    <a:pt x="0" y="58"/>
                  </a:lnTo>
                  <a:lnTo>
                    <a:pt x="0" y="47"/>
                  </a:lnTo>
                  <a:lnTo>
                    <a:pt x="0" y="35"/>
                  </a:lnTo>
                  <a:lnTo>
                    <a:pt x="8" y="23"/>
                  </a:lnTo>
                  <a:lnTo>
                    <a:pt x="12" y="15"/>
                  </a:lnTo>
                  <a:lnTo>
                    <a:pt x="23" y="8"/>
                  </a:lnTo>
                  <a:lnTo>
                    <a:pt x="35" y="0"/>
                  </a:lnTo>
                  <a:lnTo>
                    <a:pt x="4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64"/>
            <p:cNvSpPr>
              <a:spLocks noEditPoints="1"/>
            </p:cNvSpPr>
            <p:nvPr/>
          </p:nvSpPr>
          <p:spPr bwMode="auto">
            <a:xfrm>
              <a:off x="12428" y="2899"/>
              <a:ext cx="408" cy="540"/>
            </a:xfrm>
            <a:custGeom>
              <a:avLst/>
              <a:gdLst/>
              <a:ahLst/>
              <a:cxnLst>
                <a:cxn ang="0">
                  <a:pos x="183" y="27"/>
                </a:cxn>
                <a:cxn ang="0">
                  <a:pos x="128" y="47"/>
                </a:cxn>
                <a:cxn ang="0">
                  <a:pos x="89" y="105"/>
                </a:cxn>
                <a:cxn ang="0">
                  <a:pos x="78" y="206"/>
                </a:cxn>
                <a:cxn ang="0">
                  <a:pos x="78" y="322"/>
                </a:cxn>
                <a:cxn ang="0">
                  <a:pos x="89" y="423"/>
                </a:cxn>
                <a:cxn ang="0">
                  <a:pos x="132" y="489"/>
                </a:cxn>
                <a:cxn ang="0">
                  <a:pos x="183" y="512"/>
                </a:cxn>
                <a:cxn ang="0">
                  <a:pos x="206" y="512"/>
                </a:cxn>
                <a:cxn ang="0">
                  <a:pos x="206" y="512"/>
                </a:cxn>
                <a:cxn ang="0">
                  <a:pos x="253" y="505"/>
                </a:cxn>
                <a:cxn ang="0">
                  <a:pos x="303" y="466"/>
                </a:cxn>
                <a:cxn ang="0">
                  <a:pos x="327" y="373"/>
                </a:cxn>
                <a:cxn ang="0">
                  <a:pos x="330" y="260"/>
                </a:cxn>
                <a:cxn ang="0">
                  <a:pos x="327" y="159"/>
                </a:cxn>
                <a:cxn ang="0">
                  <a:pos x="303" y="74"/>
                </a:cxn>
                <a:cxn ang="0">
                  <a:pos x="245" y="31"/>
                </a:cxn>
                <a:cxn ang="0">
                  <a:pos x="206" y="0"/>
                </a:cxn>
                <a:cxn ang="0">
                  <a:pos x="311" y="27"/>
                </a:cxn>
                <a:cxn ang="0">
                  <a:pos x="373" y="93"/>
                </a:cxn>
                <a:cxn ang="0">
                  <a:pos x="401" y="175"/>
                </a:cxn>
                <a:cxn ang="0">
                  <a:pos x="408" y="248"/>
                </a:cxn>
                <a:cxn ang="0">
                  <a:pos x="408" y="295"/>
                </a:cxn>
                <a:cxn ang="0">
                  <a:pos x="401" y="365"/>
                </a:cxn>
                <a:cxn ang="0">
                  <a:pos x="373" y="446"/>
                </a:cxn>
                <a:cxn ang="0">
                  <a:pos x="311" y="512"/>
                </a:cxn>
                <a:cxn ang="0">
                  <a:pos x="206" y="540"/>
                </a:cxn>
                <a:cxn ang="0">
                  <a:pos x="97" y="512"/>
                </a:cxn>
                <a:cxn ang="0">
                  <a:pos x="35" y="446"/>
                </a:cxn>
                <a:cxn ang="0">
                  <a:pos x="8" y="365"/>
                </a:cxn>
                <a:cxn ang="0">
                  <a:pos x="0" y="295"/>
                </a:cxn>
                <a:cxn ang="0">
                  <a:pos x="0" y="248"/>
                </a:cxn>
                <a:cxn ang="0">
                  <a:pos x="8" y="175"/>
                </a:cxn>
                <a:cxn ang="0">
                  <a:pos x="35" y="93"/>
                </a:cxn>
                <a:cxn ang="0">
                  <a:pos x="97" y="27"/>
                </a:cxn>
                <a:cxn ang="0">
                  <a:pos x="206" y="0"/>
                </a:cxn>
              </a:cxnLst>
              <a:rect l="0" t="0" r="r" b="b"/>
              <a:pathLst>
                <a:path w="408" h="540">
                  <a:moveTo>
                    <a:pt x="206" y="27"/>
                  </a:moveTo>
                  <a:lnTo>
                    <a:pt x="183" y="27"/>
                  </a:lnTo>
                  <a:lnTo>
                    <a:pt x="155" y="35"/>
                  </a:lnTo>
                  <a:lnTo>
                    <a:pt x="128" y="47"/>
                  </a:lnTo>
                  <a:lnTo>
                    <a:pt x="105" y="70"/>
                  </a:lnTo>
                  <a:lnTo>
                    <a:pt x="89" y="105"/>
                  </a:lnTo>
                  <a:lnTo>
                    <a:pt x="81" y="151"/>
                  </a:lnTo>
                  <a:lnTo>
                    <a:pt x="78" y="206"/>
                  </a:lnTo>
                  <a:lnTo>
                    <a:pt x="78" y="260"/>
                  </a:lnTo>
                  <a:lnTo>
                    <a:pt x="78" y="322"/>
                  </a:lnTo>
                  <a:lnTo>
                    <a:pt x="81" y="377"/>
                  </a:lnTo>
                  <a:lnTo>
                    <a:pt x="89" y="423"/>
                  </a:lnTo>
                  <a:lnTo>
                    <a:pt x="109" y="462"/>
                  </a:lnTo>
                  <a:lnTo>
                    <a:pt x="132" y="489"/>
                  </a:lnTo>
                  <a:lnTo>
                    <a:pt x="159" y="505"/>
                  </a:lnTo>
                  <a:lnTo>
                    <a:pt x="183" y="512"/>
                  </a:lnTo>
                  <a:lnTo>
                    <a:pt x="206" y="512"/>
                  </a:lnTo>
                  <a:lnTo>
                    <a:pt x="206" y="512"/>
                  </a:lnTo>
                  <a:lnTo>
                    <a:pt x="206" y="512"/>
                  </a:lnTo>
                  <a:lnTo>
                    <a:pt x="206" y="512"/>
                  </a:lnTo>
                  <a:lnTo>
                    <a:pt x="225" y="512"/>
                  </a:lnTo>
                  <a:lnTo>
                    <a:pt x="253" y="505"/>
                  </a:lnTo>
                  <a:lnTo>
                    <a:pt x="280" y="489"/>
                  </a:lnTo>
                  <a:lnTo>
                    <a:pt x="303" y="466"/>
                  </a:lnTo>
                  <a:lnTo>
                    <a:pt x="319" y="427"/>
                  </a:lnTo>
                  <a:lnTo>
                    <a:pt x="327" y="373"/>
                  </a:lnTo>
                  <a:lnTo>
                    <a:pt x="330" y="318"/>
                  </a:lnTo>
                  <a:lnTo>
                    <a:pt x="330" y="260"/>
                  </a:lnTo>
                  <a:lnTo>
                    <a:pt x="330" y="210"/>
                  </a:lnTo>
                  <a:lnTo>
                    <a:pt x="327" y="159"/>
                  </a:lnTo>
                  <a:lnTo>
                    <a:pt x="319" y="113"/>
                  </a:lnTo>
                  <a:lnTo>
                    <a:pt x="303" y="74"/>
                  </a:lnTo>
                  <a:lnTo>
                    <a:pt x="280" y="47"/>
                  </a:lnTo>
                  <a:lnTo>
                    <a:pt x="245" y="31"/>
                  </a:lnTo>
                  <a:lnTo>
                    <a:pt x="206" y="27"/>
                  </a:lnTo>
                  <a:close/>
                  <a:moveTo>
                    <a:pt x="206" y="0"/>
                  </a:moveTo>
                  <a:lnTo>
                    <a:pt x="264" y="8"/>
                  </a:lnTo>
                  <a:lnTo>
                    <a:pt x="311" y="27"/>
                  </a:lnTo>
                  <a:lnTo>
                    <a:pt x="350" y="58"/>
                  </a:lnTo>
                  <a:lnTo>
                    <a:pt x="373" y="93"/>
                  </a:lnTo>
                  <a:lnTo>
                    <a:pt x="389" y="136"/>
                  </a:lnTo>
                  <a:lnTo>
                    <a:pt x="401" y="175"/>
                  </a:lnTo>
                  <a:lnTo>
                    <a:pt x="404" y="213"/>
                  </a:lnTo>
                  <a:lnTo>
                    <a:pt x="408" y="248"/>
                  </a:lnTo>
                  <a:lnTo>
                    <a:pt x="408" y="272"/>
                  </a:lnTo>
                  <a:lnTo>
                    <a:pt x="408" y="295"/>
                  </a:lnTo>
                  <a:lnTo>
                    <a:pt x="404" y="330"/>
                  </a:lnTo>
                  <a:lnTo>
                    <a:pt x="401" y="365"/>
                  </a:lnTo>
                  <a:lnTo>
                    <a:pt x="389" y="408"/>
                  </a:lnTo>
                  <a:lnTo>
                    <a:pt x="373" y="446"/>
                  </a:lnTo>
                  <a:lnTo>
                    <a:pt x="350" y="481"/>
                  </a:lnTo>
                  <a:lnTo>
                    <a:pt x="311" y="512"/>
                  </a:lnTo>
                  <a:lnTo>
                    <a:pt x="264" y="532"/>
                  </a:lnTo>
                  <a:lnTo>
                    <a:pt x="206" y="540"/>
                  </a:lnTo>
                  <a:lnTo>
                    <a:pt x="144" y="532"/>
                  </a:lnTo>
                  <a:lnTo>
                    <a:pt x="97" y="512"/>
                  </a:lnTo>
                  <a:lnTo>
                    <a:pt x="62" y="481"/>
                  </a:lnTo>
                  <a:lnTo>
                    <a:pt x="35" y="446"/>
                  </a:lnTo>
                  <a:lnTo>
                    <a:pt x="19" y="408"/>
                  </a:lnTo>
                  <a:lnTo>
                    <a:pt x="8" y="365"/>
                  </a:lnTo>
                  <a:lnTo>
                    <a:pt x="4" y="330"/>
                  </a:lnTo>
                  <a:lnTo>
                    <a:pt x="0" y="295"/>
                  </a:lnTo>
                  <a:lnTo>
                    <a:pt x="0" y="272"/>
                  </a:lnTo>
                  <a:lnTo>
                    <a:pt x="0" y="248"/>
                  </a:lnTo>
                  <a:lnTo>
                    <a:pt x="4" y="213"/>
                  </a:lnTo>
                  <a:lnTo>
                    <a:pt x="8" y="175"/>
                  </a:lnTo>
                  <a:lnTo>
                    <a:pt x="19" y="136"/>
                  </a:lnTo>
                  <a:lnTo>
                    <a:pt x="35" y="93"/>
                  </a:lnTo>
                  <a:lnTo>
                    <a:pt x="62" y="58"/>
                  </a:lnTo>
                  <a:lnTo>
                    <a:pt x="97" y="27"/>
                  </a:lnTo>
                  <a:lnTo>
                    <a:pt x="144" y="8"/>
                  </a:lnTo>
                  <a:lnTo>
                    <a:pt x="2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3" name="Freeform 65"/>
            <p:cNvSpPr>
              <a:spLocks/>
            </p:cNvSpPr>
            <p:nvPr/>
          </p:nvSpPr>
          <p:spPr bwMode="auto">
            <a:xfrm>
              <a:off x="13062" y="3058"/>
              <a:ext cx="292" cy="1122"/>
            </a:xfrm>
            <a:custGeom>
              <a:avLst/>
              <a:gdLst/>
              <a:ahLst/>
              <a:cxnLst>
                <a:cxn ang="0">
                  <a:pos x="23" y="0"/>
                </a:cxn>
                <a:cxn ang="0">
                  <a:pos x="97" y="62"/>
                </a:cxn>
                <a:cxn ang="0">
                  <a:pos x="159" y="132"/>
                </a:cxn>
                <a:cxn ang="0">
                  <a:pos x="206" y="206"/>
                </a:cxn>
                <a:cxn ang="0">
                  <a:pos x="241" y="280"/>
                </a:cxn>
                <a:cxn ang="0">
                  <a:pos x="268" y="357"/>
                </a:cxn>
                <a:cxn ang="0">
                  <a:pos x="284" y="431"/>
                </a:cxn>
                <a:cxn ang="0">
                  <a:pos x="292" y="497"/>
                </a:cxn>
                <a:cxn ang="0">
                  <a:pos x="292" y="563"/>
                </a:cxn>
                <a:cxn ang="0">
                  <a:pos x="288" y="660"/>
                </a:cxn>
                <a:cxn ang="0">
                  <a:pos x="272" y="749"/>
                </a:cxn>
                <a:cxn ang="0">
                  <a:pos x="245" y="835"/>
                </a:cxn>
                <a:cxn ang="0">
                  <a:pos x="210" y="908"/>
                </a:cxn>
                <a:cxn ang="0">
                  <a:pos x="171" y="971"/>
                </a:cxn>
                <a:cxn ang="0">
                  <a:pos x="128" y="1025"/>
                </a:cxn>
                <a:cxn ang="0">
                  <a:pos x="89" y="1068"/>
                </a:cxn>
                <a:cxn ang="0">
                  <a:pos x="54" y="1099"/>
                </a:cxn>
                <a:cxn ang="0">
                  <a:pos x="27" y="1114"/>
                </a:cxn>
                <a:cxn ang="0">
                  <a:pos x="16" y="1122"/>
                </a:cxn>
                <a:cxn ang="0">
                  <a:pos x="8" y="1122"/>
                </a:cxn>
                <a:cxn ang="0">
                  <a:pos x="4" y="1118"/>
                </a:cxn>
                <a:cxn ang="0">
                  <a:pos x="0" y="1114"/>
                </a:cxn>
                <a:cxn ang="0">
                  <a:pos x="0" y="1110"/>
                </a:cxn>
                <a:cxn ang="0">
                  <a:pos x="0" y="1106"/>
                </a:cxn>
                <a:cxn ang="0">
                  <a:pos x="0" y="1106"/>
                </a:cxn>
                <a:cxn ang="0">
                  <a:pos x="4" y="1102"/>
                </a:cxn>
                <a:cxn ang="0">
                  <a:pos x="8" y="1099"/>
                </a:cxn>
                <a:cxn ang="0">
                  <a:pos x="12" y="1091"/>
                </a:cxn>
                <a:cxn ang="0">
                  <a:pos x="19" y="1083"/>
                </a:cxn>
                <a:cxn ang="0">
                  <a:pos x="78" y="1021"/>
                </a:cxn>
                <a:cxn ang="0">
                  <a:pos x="124" y="951"/>
                </a:cxn>
                <a:cxn ang="0">
                  <a:pos x="163" y="870"/>
                </a:cxn>
                <a:cxn ang="0">
                  <a:pos x="191" y="776"/>
                </a:cxn>
                <a:cxn ang="0">
                  <a:pos x="210" y="672"/>
                </a:cxn>
                <a:cxn ang="0">
                  <a:pos x="214" y="559"/>
                </a:cxn>
                <a:cxn ang="0">
                  <a:pos x="210" y="443"/>
                </a:cxn>
                <a:cxn ang="0">
                  <a:pos x="191" y="342"/>
                </a:cxn>
                <a:cxn ang="0">
                  <a:pos x="167" y="256"/>
                </a:cxn>
                <a:cxn ang="0">
                  <a:pos x="132" y="183"/>
                </a:cxn>
                <a:cxn ang="0">
                  <a:pos x="93" y="124"/>
                </a:cxn>
                <a:cxn ang="0">
                  <a:pos x="51" y="70"/>
                </a:cxn>
                <a:cxn ang="0">
                  <a:pos x="12" y="31"/>
                </a:cxn>
                <a:cxn ang="0">
                  <a:pos x="4" y="23"/>
                </a:cxn>
                <a:cxn ang="0">
                  <a:pos x="0" y="16"/>
                </a:cxn>
                <a:cxn ang="0">
                  <a:pos x="0" y="12"/>
                </a:cxn>
                <a:cxn ang="0">
                  <a:pos x="0" y="8"/>
                </a:cxn>
                <a:cxn ang="0">
                  <a:pos x="4" y="4"/>
                </a:cxn>
                <a:cxn ang="0">
                  <a:pos x="12" y="0"/>
                </a:cxn>
                <a:cxn ang="0">
                  <a:pos x="16" y="0"/>
                </a:cxn>
                <a:cxn ang="0">
                  <a:pos x="23" y="0"/>
                </a:cxn>
                <a:cxn ang="0">
                  <a:pos x="23" y="0"/>
                </a:cxn>
              </a:cxnLst>
              <a:rect l="0" t="0" r="r" b="b"/>
              <a:pathLst>
                <a:path w="292" h="1122">
                  <a:moveTo>
                    <a:pt x="23" y="0"/>
                  </a:moveTo>
                  <a:lnTo>
                    <a:pt x="97" y="62"/>
                  </a:lnTo>
                  <a:lnTo>
                    <a:pt x="159" y="132"/>
                  </a:lnTo>
                  <a:lnTo>
                    <a:pt x="206" y="206"/>
                  </a:lnTo>
                  <a:lnTo>
                    <a:pt x="241" y="280"/>
                  </a:lnTo>
                  <a:lnTo>
                    <a:pt x="268" y="357"/>
                  </a:lnTo>
                  <a:lnTo>
                    <a:pt x="284" y="431"/>
                  </a:lnTo>
                  <a:lnTo>
                    <a:pt x="292" y="497"/>
                  </a:lnTo>
                  <a:lnTo>
                    <a:pt x="292" y="563"/>
                  </a:lnTo>
                  <a:lnTo>
                    <a:pt x="288" y="660"/>
                  </a:lnTo>
                  <a:lnTo>
                    <a:pt x="272" y="749"/>
                  </a:lnTo>
                  <a:lnTo>
                    <a:pt x="245" y="835"/>
                  </a:lnTo>
                  <a:lnTo>
                    <a:pt x="210" y="908"/>
                  </a:lnTo>
                  <a:lnTo>
                    <a:pt x="171" y="971"/>
                  </a:lnTo>
                  <a:lnTo>
                    <a:pt x="128" y="1025"/>
                  </a:lnTo>
                  <a:lnTo>
                    <a:pt x="89" y="1068"/>
                  </a:lnTo>
                  <a:lnTo>
                    <a:pt x="54" y="1099"/>
                  </a:lnTo>
                  <a:lnTo>
                    <a:pt x="27" y="1114"/>
                  </a:lnTo>
                  <a:lnTo>
                    <a:pt x="16" y="1122"/>
                  </a:lnTo>
                  <a:lnTo>
                    <a:pt x="8" y="1122"/>
                  </a:lnTo>
                  <a:lnTo>
                    <a:pt x="4" y="1118"/>
                  </a:lnTo>
                  <a:lnTo>
                    <a:pt x="0" y="1114"/>
                  </a:lnTo>
                  <a:lnTo>
                    <a:pt x="0" y="1110"/>
                  </a:lnTo>
                  <a:lnTo>
                    <a:pt x="0" y="1106"/>
                  </a:lnTo>
                  <a:lnTo>
                    <a:pt x="0" y="1106"/>
                  </a:lnTo>
                  <a:lnTo>
                    <a:pt x="4" y="1102"/>
                  </a:lnTo>
                  <a:lnTo>
                    <a:pt x="8" y="1099"/>
                  </a:lnTo>
                  <a:lnTo>
                    <a:pt x="12" y="1091"/>
                  </a:lnTo>
                  <a:lnTo>
                    <a:pt x="19" y="1083"/>
                  </a:lnTo>
                  <a:lnTo>
                    <a:pt x="78" y="1021"/>
                  </a:lnTo>
                  <a:lnTo>
                    <a:pt x="124" y="951"/>
                  </a:lnTo>
                  <a:lnTo>
                    <a:pt x="163" y="870"/>
                  </a:lnTo>
                  <a:lnTo>
                    <a:pt x="191" y="776"/>
                  </a:lnTo>
                  <a:lnTo>
                    <a:pt x="210" y="672"/>
                  </a:lnTo>
                  <a:lnTo>
                    <a:pt x="214" y="559"/>
                  </a:lnTo>
                  <a:lnTo>
                    <a:pt x="210" y="443"/>
                  </a:lnTo>
                  <a:lnTo>
                    <a:pt x="191" y="342"/>
                  </a:lnTo>
                  <a:lnTo>
                    <a:pt x="167" y="256"/>
                  </a:lnTo>
                  <a:lnTo>
                    <a:pt x="132" y="183"/>
                  </a:lnTo>
                  <a:lnTo>
                    <a:pt x="93" y="124"/>
                  </a:lnTo>
                  <a:lnTo>
                    <a:pt x="51" y="70"/>
                  </a:lnTo>
                  <a:lnTo>
                    <a:pt x="12" y="31"/>
                  </a:lnTo>
                  <a:lnTo>
                    <a:pt x="4" y="23"/>
                  </a:lnTo>
                  <a:lnTo>
                    <a:pt x="0" y="16"/>
                  </a:lnTo>
                  <a:lnTo>
                    <a:pt x="0" y="12"/>
                  </a:lnTo>
                  <a:lnTo>
                    <a:pt x="0" y="8"/>
                  </a:lnTo>
                  <a:lnTo>
                    <a:pt x="4" y="4"/>
                  </a:lnTo>
                  <a:lnTo>
                    <a:pt x="12" y="0"/>
                  </a:lnTo>
                  <a:lnTo>
                    <a:pt x="16" y="0"/>
                  </a:lnTo>
                  <a:lnTo>
                    <a:pt x="23" y="0"/>
                  </a:lnTo>
                  <a:lnTo>
                    <a:pt x="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4" name="Rectangle 66"/>
            <p:cNvSpPr>
              <a:spLocks noChangeArrowheads="1"/>
            </p:cNvSpPr>
            <p:nvPr/>
          </p:nvSpPr>
          <p:spPr bwMode="auto">
            <a:xfrm>
              <a:off x="8906" y="4258"/>
              <a:ext cx="4642" cy="7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67"/>
            <p:cNvSpPr>
              <a:spLocks/>
            </p:cNvSpPr>
            <p:nvPr/>
          </p:nvSpPr>
          <p:spPr bwMode="auto">
            <a:xfrm>
              <a:off x="9455" y="4739"/>
              <a:ext cx="607" cy="497"/>
            </a:xfrm>
            <a:custGeom>
              <a:avLst/>
              <a:gdLst/>
              <a:ahLst/>
              <a:cxnLst>
                <a:cxn ang="0">
                  <a:pos x="0" y="0"/>
                </a:cxn>
                <a:cxn ang="0">
                  <a:pos x="55" y="4"/>
                </a:cxn>
                <a:cxn ang="0">
                  <a:pos x="109" y="8"/>
                </a:cxn>
                <a:cxn ang="0">
                  <a:pos x="148" y="8"/>
                </a:cxn>
                <a:cxn ang="0">
                  <a:pos x="191" y="4"/>
                </a:cxn>
                <a:cxn ang="0">
                  <a:pos x="226" y="4"/>
                </a:cxn>
                <a:cxn ang="0">
                  <a:pos x="241" y="0"/>
                </a:cxn>
                <a:cxn ang="0">
                  <a:pos x="241" y="42"/>
                </a:cxn>
                <a:cxn ang="0">
                  <a:pos x="230" y="42"/>
                </a:cxn>
                <a:cxn ang="0">
                  <a:pos x="222" y="42"/>
                </a:cxn>
                <a:cxn ang="0">
                  <a:pos x="214" y="42"/>
                </a:cxn>
                <a:cxn ang="0">
                  <a:pos x="202" y="46"/>
                </a:cxn>
                <a:cxn ang="0">
                  <a:pos x="195" y="50"/>
                </a:cxn>
                <a:cxn ang="0">
                  <a:pos x="187" y="54"/>
                </a:cxn>
                <a:cxn ang="0">
                  <a:pos x="183" y="62"/>
                </a:cxn>
                <a:cxn ang="0">
                  <a:pos x="183" y="70"/>
                </a:cxn>
                <a:cxn ang="0">
                  <a:pos x="183" y="77"/>
                </a:cxn>
                <a:cxn ang="0">
                  <a:pos x="183" y="81"/>
                </a:cxn>
                <a:cxn ang="0">
                  <a:pos x="187" y="89"/>
                </a:cxn>
                <a:cxn ang="0">
                  <a:pos x="187" y="89"/>
                </a:cxn>
                <a:cxn ang="0">
                  <a:pos x="327" y="396"/>
                </a:cxn>
                <a:cxn ang="0">
                  <a:pos x="455" y="116"/>
                </a:cxn>
                <a:cxn ang="0">
                  <a:pos x="463" y="105"/>
                </a:cxn>
                <a:cxn ang="0">
                  <a:pos x="463" y="93"/>
                </a:cxn>
                <a:cxn ang="0">
                  <a:pos x="467" y="85"/>
                </a:cxn>
                <a:cxn ang="0">
                  <a:pos x="467" y="81"/>
                </a:cxn>
                <a:cxn ang="0">
                  <a:pos x="463" y="77"/>
                </a:cxn>
                <a:cxn ang="0">
                  <a:pos x="463" y="70"/>
                </a:cxn>
                <a:cxn ang="0">
                  <a:pos x="459" y="62"/>
                </a:cxn>
                <a:cxn ang="0">
                  <a:pos x="455" y="54"/>
                </a:cxn>
                <a:cxn ang="0">
                  <a:pos x="444" y="50"/>
                </a:cxn>
                <a:cxn ang="0">
                  <a:pos x="432" y="42"/>
                </a:cxn>
                <a:cxn ang="0">
                  <a:pos x="416" y="42"/>
                </a:cxn>
                <a:cxn ang="0">
                  <a:pos x="416" y="0"/>
                </a:cxn>
                <a:cxn ang="0">
                  <a:pos x="471" y="4"/>
                </a:cxn>
                <a:cxn ang="0">
                  <a:pos x="521" y="8"/>
                </a:cxn>
                <a:cxn ang="0">
                  <a:pos x="607" y="0"/>
                </a:cxn>
                <a:cxn ang="0">
                  <a:pos x="607" y="42"/>
                </a:cxn>
                <a:cxn ang="0">
                  <a:pos x="592" y="42"/>
                </a:cxn>
                <a:cxn ang="0">
                  <a:pos x="568" y="46"/>
                </a:cxn>
                <a:cxn ang="0">
                  <a:pos x="545" y="58"/>
                </a:cxn>
                <a:cxn ang="0">
                  <a:pos x="521" y="77"/>
                </a:cxn>
                <a:cxn ang="0">
                  <a:pos x="502" y="112"/>
                </a:cxn>
                <a:cxn ang="0">
                  <a:pos x="502" y="112"/>
                </a:cxn>
                <a:cxn ang="0">
                  <a:pos x="331" y="477"/>
                </a:cxn>
                <a:cxn ang="0">
                  <a:pos x="331" y="481"/>
                </a:cxn>
                <a:cxn ang="0">
                  <a:pos x="327" y="489"/>
                </a:cxn>
                <a:cxn ang="0">
                  <a:pos x="319" y="493"/>
                </a:cxn>
                <a:cxn ang="0">
                  <a:pos x="311" y="497"/>
                </a:cxn>
                <a:cxn ang="0">
                  <a:pos x="304" y="497"/>
                </a:cxn>
                <a:cxn ang="0">
                  <a:pos x="292" y="497"/>
                </a:cxn>
                <a:cxn ang="0">
                  <a:pos x="284" y="493"/>
                </a:cxn>
                <a:cxn ang="0">
                  <a:pos x="276" y="489"/>
                </a:cxn>
                <a:cxn ang="0">
                  <a:pos x="272" y="481"/>
                </a:cxn>
                <a:cxn ang="0">
                  <a:pos x="269" y="473"/>
                </a:cxn>
                <a:cxn ang="0">
                  <a:pos x="93" y="81"/>
                </a:cxn>
                <a:cxn ang="0">
                  <a:pos x="78" y="58"/>
                </a:cxn>
                <a:cxn ang="0">
                  <a:pos x="62" y="46"/>
                </a:cxn>
                <a:cxn ang="0">
                  <a:pos x="39" y="42"/>
                </a:cxn>
                <a:cxn ang="0">
                  <a:pos x="0" y="42"/>
                </a:cxn>
                <a:cxn ang="0">
                  <a:pos x="0" y="0"/>
                </a:cxn>
              </a:cxnLst>
              <a:rect l="0" t="0" r="r" b="b"/>
              <a:pathLst>
                <a:path w="607" h="497">
                  <a:moveTo>
                    <a:pt x="0" y="0"/>
                  </a:moveTo>
                  <a:lnTo>
                    <a:pt x="55" y="4"/>
                  </a:lnTo>
                  <a:lnTo>
                    <a:pt x="109" y="8"/>
                  </a:lnTo>
                  <a:lnTo>
                    <a:pt x="148" y="8"/>
                  </a:lnTo>
                  <a:lnTo>
                    <a:pt x="191" y="4"/>
                  </a:lnTo>
                  <a:lnTo>
                    <a:pt x="226" y="4"/>
                  </a:lnTo>
                  <a:lnTo>
                    <a:pt x="241" y="0"/>
                  </a:lnTo>
                  <a:lnTo>
                    <a:pt x="241" y="42"/>
                  </a:lnTo>
                  <a:lnTo>
                    <a:pt x="230" y="42"/>
                  </a:lnTo>
                  <a:lnTo>
                    <a:pt x="222" y="42"/>
                  </a:lnTo>
                  <a:lnTo>
                    <a:pt x="214" y="42"/>
                  </a:lnTo>
                  <a:lnTo>
                    <a:pt x="202" y="46"/>
                  </a:lnTo>
                  <a:lnTo>
                    <a:pt x="195" y="50"/>
                  </a:lnTo>
                  <a:lnTo>
                    <a:pt x="187" y="54"/>
                  </a:lnTo>
                  <a:lnTo>
                    <a:pt x="183" y="62"/>
                  </a:lnTo>
                  <a:lnTo>
                    <a:pt x="183" y="70"/>
                  </a:lnTo>
                  <a:lnTo>
                    <a:pt x="183" y="77"/>
                  </a:lnTo>
                  <a:lnTo>
                    <a:pt x="183" y="81"/>
                  </a:lnTo>
                  <a:lnTo>
                    <a:pt x="187" y="89"/>
                  </a:lnTo>
                  <a:lnTo>
                    <a:pt x="187" y="89"/>
                  </a:lnTo>
                  <a:lnTo>
                    <a:pt x="327" y="396"/>
                  </a:lnTo>
                  <a:lnTo>
                    <a:pt x="455" y="116"/>
                  </a:lnTo>
                  <a:lnTo>
                    <a:pt x="463" y="105"/>
                  </a:lnTo>
                  <a:lnTo>
                    <a:pt x="463" y="93"/>
                  </a:lnTo>
                  <a:lnTo>
                    <a:pt x="467" y="85"/>
                  </a:lnTo>
                  <a:lnTo>
                    <a:pt x="467" y="81"/>
                  </a:lnTo>
                  <a:lnTo>
                    <a:pt x="463" y="77"/>
                  </a:lnTo>
                  <a:lnTo>
                    <a:pt x="463" y="70"/>
                  </a:lnTo>
                  <a:lnTo>
                    <a:pt x="459" y="62"/>
                  </a:lnTo>
                  <a:lnTo>
                    <a:pt x="455" y="54"/>
                  </a:lnTo>
                  <a:lnTo>
                    <a:pt x="444" y="50"/>
                  </a:lnTo>
                  <a:lnTo>
                    <a:pt x="432" y="42"/>
                  </a:lnTo>
                  <a:lnTo>
                    <a:pt x="416" y="42"/>
                  </a:lnTo>
                  <a:lnTo>
                    <a:pt x="416" y="0"/>
                  </a:lnTo>
                  <a:lnTo>
                    <a:pt x="471" y="4"/>
                  </a:lnTo>
                  <a:lnTo>
                    <a:pt x="521" y="8"/>
                  </a:lnTo>
                  <a:lnTo>
                    <a:pt x="607" y="0"/>
                  </a:lnTo>
                  <a:lnTo>
                    <a:pt x="607" y="42"/>
                  </a:lnTo>
                  <a:lnTo>
                    <a:pt x="592" y="42"/>
                  </a:lnTo>
                  <a:lnTo>
                    <a:pt x="568" y="46"/>
                  </a:lnTo>
                  <a:lnTo>
                    <a:pt x="545" y="58"/>
                  </a:lnTo>
                  <a:lnTo>
                    <a:pt x="521" y="77"/>
                  </a:lnTo>
                  <a:lnTo>
                    <a:pt x="502" y="112"/>
                  </a:lnTo>
                  <a:lnTo>
                    <a:pt x="502" y="112"/>
                  </a:lnTo>
                  <a:lnTo>
                    <a:pt x="331" y="477"/>
                  </a:lnTo>
                  <a:lnTo>
                    <a:pt x="331" y="481"/>
                  </a:lnTo>
                  <a:lnTo>
                    <a:pt x="327" y="489"/>
                  </a:lnTo>
                  <a:lnTo>
                    <a:pt x="319" y="493"/>
                  </a:lnTo>
                  <a:lnTo>
                    <a:pt x="311" y="497"/>
                  </a:lnTo>
                  <a:lnTo>
                    <a:pt x="304" y="497"/>
                  </a:lnTo>
                  <a:lnTo>
                    <a:pt x="292" y="497"/>
                  </a:lnTo>
                  <a:lnTo>
                    <a:pt x="284" y="493"/>
                  </a:lnTo>
                  <a:lnTo>
                    <a:pt x="276" y="489"/>
                  </a:lnTo>
                  <a:lnTo>
                    <a:pt x="272" y="481"/>
                  </a:lnTo>
                  <a:lnTo>
                    <a:pt x="269" y="473"/>
                  </a:lnTo>
                  <a:lnTo>
                    <a:pt x="93" y="81"/>
                  </a:lnTo>
                  <a:lnTo>
                    <a:pt x="78" y="58"/>
                  </a:lnTo>
                  <a:lnTo>
                    <a:pt x="62" y="46"/>
                  </a:lnTo>
                  <a:lnTo>
                    <a:pt x="39" y="42"/>
                  </a:lnTo>
                  <a:lnTo>
                    <a:pt x="0" y="4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68"/>
            <p:cNvSpPr>
              <a:spLocks noEditPoints="1"/>
            </p:cNvSpPr>
            <p:nvPr/>
          </p:nvSpPr>
          <p:spPr bwMode="auto">
            <a:xfrm>
              <a:off x="10101" y="4723"/>
              <a:ext cx="552" cy="513"/>
            </a:xfrm>
            <a:custGeom>
              <a:avLst/>
              <a:gdLst/>
              <a:ahLst/>
              <a:cxnLst>
                <a:cxn ang="0">
                  <a:pos x="276" y="31"/>
                </a:cxn>
                <a:cxn ang="0">
                  <a:pos x="222" y="39"/>
                </a:cxn>
                <a:cxn ang="0">
                  <a:pos x="175" y="62"/>
                </a:cxn>
                <a:cxn ang="0">
                  <a:pos x="140" y="90"/>
                </a:cxn>
                <a:cxn ang="0">
                  <a:pos x="117" y="128"/>
                </a:cxn>
                <a:cxn ang="0">
                  <a:pos x="105" y="171"/>
                </a:cxn>
                <a:cxn ang="0">
                  <a:pos x="101" y="214"/>
                </a:cxn>
                <a:cxn ang="0">
                  <a:pos x="101" y="253"/>
                </a:cxn>
                <a:cxn ang="0">
                  <a:pos x="105" y="307"/>
                </a:cxn>
                <a:cxn ang="0">
                  <a:pos x="113" y="361"/>
                </a:cxn>
                <a:cxn ang="0">
                  <a:pos x="136" y="412"/>
                </a:cxn>
                <a:cxn ang="0">
                  <a:pos x="167" y="443"/>
                </a:cxn>
                <a:cxn ang="0">
                  <a:pos x="202" y="466"/>
                </a:cxn>
                <a:cxn ang="0">
                  <a:pos x="241" y="474"/>
                </a:cxn>
                <a:cxn ang="0">
                  <a:pos x="276" y="478"/>
                </a:cxn>
                <a:cxn ang="0">
                  <a:pos x="327" y="470"/>
                </a:cxn>
                <a:cxn ang="0">
                  <a:pos x="377" y="451"/>
                </a:cxn>
                <a:cxn ang="0">
                  <a:pos x="412" y="412"/>
                </a:cxn>
                <a:cxn ang="0">
                  <a:pos x="436" y="365"/>
                </a:cxn>
                <a:cxn ang="0">
                  <a:pos x="447" y="311"/>
                </a:cxn>
                <a:cxn ang="0">
                  <a:pos x="447" y="253"/>
                </a:cxn>
                <a:cxn ang="0">
                  <a:pos x="447" y="198"/>
                </a:cxn>
                <a:cxn ang="0">
                  <a:pos x="436" y="148"/>
                </a:cxn>
                <a:cxn ang="0">
                  <a:pos x="412" y="97"/>
                </a:cxn>
                <a:cxn ang="0">
                  <a:pos x="389" y="74"/>
                </a:cxn>
                <a:cxn ang="0">
                  <a:pos x="358" y="55"/>
                </a:cxn>
                <a:cxn ang="0">
                  <a:pos x="323" y="39"/>
                </a:cxn>
                <a:cxn ang="0">
                  <a:pos x="276" y="31"/>
                </a:cxn>
                <a:cxn ang="0">
                  <a:pos x="276" y="0"/>
                </a:cxn>
                <a:cxn ang="0">
                  <a:pos x="350" y="8"/>
                </a:cxn>
                <a:cxn ang="0">
                  <a:pos x="416" y="39"/>
                </a:cxn>
                <a:cxn ang="0">
                  <a:pos x="471" y="78"/>
                </a:cxn>
                <a:cxn ang="0">
                  <a:pos x="514" y="132"/>
                </a:cxn>
                <a:cxn ang="0">
                  <a:pos x="541" y="194"/>
                </a:cxn>
                <a:cxn ang="0">
                  <a:pos x="552" y="264"/>
                </a:cxn>
                <a:cxn ang="0">
                  <a:pos x="541" y="330"/>
                </a:cxn>
                <a:cxn ang="0">
                  <a:pos x="514" y="388"/>
                </a:cxn>
                <a:cxn ang="0">
                  <a:pos x="471" y="439"/>
                </a:cxn>
                <a:cxn ang="0">
                  <a:pos x="412" y="478"/>
                </a:cxn>
                <a:cxn ang="0">
                  <a:pos x="350" y="505"/>
                </a:cxn>
                <a:cxn ang="0">
                  <a:pos x="276" y="513"/>
                </a:cxn>
                <a:cxn ang="0">
                  <a:pos x="202" y="505"/>
                </a:cxn>
                <a:cxn ang="0">
                  <a:pos x="136" y="478"/>
                </a:cxn>
                <a:cxn ang="0">
                  <a:pos x="78" y="439"/>
                </a:cxn>
                <a:cxn ang="0">
                  <a:pos x="35" y="388"/>
                </a:cxn>
                <a:cxn ang="0">
                  <a:pos x="8" y="330"/>
                </a:cxn>
                <a:cxn ang="0">
                  <a:pos x="0" y="264"/>
                </a:cxn>
                <a:cxn ang="0">
                  <a:pos x="8" y="194"/>
                </a:cxn>
                <a:cxn ang="0">
                  <a:pos x="35" y="132"/>
                </a:cxn>
                <a:cxn ang="0">
                  <a:pos x="78" y="78"/>
                </a:cxn>
                <a:cxn ang="0">
                  <a:pos x="132" y="39"/>
                </a:cxn>
                <a:cxn ang="0">
                  <a:pos x="198" y="8"/>
                </a:cxn>
                <a:cxn ang="0">
                  <a:pos x="276" y="0"/>
                </a:cxn>
              </a:cxnLst>
              <a:rect l="0" t="0" r="r" b="b"/>
              <a:pathLst>
                <a:path w="552" h="513">
                  <a:moveTo>
                    <a:pt x="276" y="31"/>
                  </a:moveTo>
                  <a:lnTo>
                    <a:pt x="222" y="39"/>
                  </a:lnTo>
                  <a:lnTo>
                    <a:pt x="175" y="62"/>
                  </a:lnTo>
                  <a:lnTo>
                    <a:pt x="140" y="90"/>
                  </a:lnTo>
                  <a:lnTo>
                    <a:pt x="117" y="128"/>
                  </a:lnTo>
                  <a:lnTo>
                    <a:pt x="105" y="171"/>
                  </a:lnTo>
                  <a:lnTo>
                    <a:pt x="101" y="214"/>
                  </a:lnTo>
                  <a:lnTo>
                    <a:pt x="101" y="253"/>
                  </a:lnTo>
                  <a:lnTo>
                    <a:pt x="105" y="307"/>
                  </a:lnTo>
                  <a:lnTo>
                    <a:pt x="113" y="361"/>
                  </a:lnTo>
                  <a:lnTo>
                    <a:pt x="136" y="412"/>
                  </a:lnTo>
                  <a:lnTo>
                    <a:pt x="167" y="443"/>
                  </a:lnTo>
                  <a:lnTo>
                    <a:pt x="202" y="466"/>
                  </a:lnTo>
                  <a:lnTo>
                    <a:pt x="241" y="474"/>
                  </a:lnTo>
                  <a:lnTo>
                    <a:pt x="276" y="478"/>
                  </a:lnTo>
                  <a:lnTo>
                    <a:pt x="327" y="470"/>
                  </a:lnTo>
                  <a:lnTo>
                    <a:pt x="377" y="451"/>
                  </a:lnTo>
                  <a:lnTo>
                    <a:pt x="412" y="412"/>
                  </a:lnTo>
                  <a:lnTo>
                    <a:pt x="436" y="365"/>
                  </a:lnTo>
                  <a:lnTo>
                    <a:pt x="447" y="311"/>
                  </a:lnTo>
                  <a:lnTo>
                    <a:pt x="447" y="253"/>
                  </a:lnTo>
                  <a:lnTo>
                    <a:pt x="447" y="198"/>
                  </a:lnTo>
                  <a:lnTo>
                    <a:pt x="436" y="148"/>
                  </a:lnTo>
                  <a:lnTo>
                    <a:pt x="412" y="97"/>
                  </a:lnTo>
                  <a:lnTo>
                    <a:pt x="389" y="74"/>
                  </a:lnTo>
                  <a:lnTo>
                    <a:pt x="358" y="55"/>
                  </a:lnTo>
                  <a:lnTo>
                    <a:pt x="323" y="39"/>
                  </a:lnTo>
                  <a:lnTo>
                    <a:pt x="276" y="31"/>
                  </a:lnTo>
                  <a:close/>
                  <a:moveTo>
                    <a:pt x="276" y="0"/>
                  </a:moveTo>
                  <a:lnTo>
                    <a:pt x="350" y="8"/>
                  </a:lnTo>
                  <a:lnTo>
                    <a:pt x="416" y="39"/>
                  </a:lnTo>
                  <a:lnTo>
                    <a:pt x="471" y="78"/>
                  </a:lnTo>
                  <a:lnTo>
                    <a:pt x="514" y="132"/>
                  </a:lnTo>
                  <a:lnTo>
                    <a:pt x="541" y="194"/>
                  </a:lnTo>
                  <a:lnTo>
                    <a:pt x="552" y="264"/>
                  </a:lnTo>
                  <a:lnTo>
                    <a:pt x="541" y="330"/>
                  </a:lnTo>
                  <a:lnTo>
                    <a:pt x="514" y="388"/>
                  </a:lnTo>
                  <a:lnTo>
                    <a:pt x="471" y="439"/>
                  </a:lnTo>
                  <a:lnTo>
                    <a:pt x="412" y="478"/>
                  </a:lnTo>
                  <a:lnTo>
                    <a:pt x="350" y="505"/>
                  </a:lnTo>
                  <a:lnTo>
                    <a:pt x="276" y="513"/>
                  </a:lnTo>
                  <a:lnTo>
                    <a:pt x="202" y="505"/>
                  </a:lnTo>
                  <a:lnTo>
                    <a:pt x="136" y="478"/>
                  </a:lnTo>
                  <a:lnTo>
                    <a:pt x="78" y="439"/>
                  </a:lnTo>
                  <a:lnTo>
                    <a:pt x="35" y="388"/>
                  </a:lnTo>
                  <a:lnTo>
                    <a:pt x="8" y="330"/>
                  </a:lnTo>
                  <a:lnTo>
                    <a:pt x="0" y="264"/>
                  </a:lnTo>
                  <a:lnTo>
                    <a:pt x="8" y="194"/>
                  </a:lnTo>
                  <a:lnTo>
                    <a:pt x="35" y="132"/>
                  </a:lnTo>
                  <a:lnTo>
                    <a:pt x="78" y="78"/>
                  </a:lnTo>
                  <a:lnTo>
                    <a:pt x="132" y="39"/>
                  </a:lnTo>
                  <a:lnTo>
                    <a:pt x="198" y="8"/>
                  </a:lnTo>
                  <a:lnTo>
                    <a:pt x="27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69"/>
            <p:cNvSpPr>
              <a:spLocks noEditPoints="1"/>
            </p:cNvSpPr>
            <p:nvPr/>
          </p:nvSpPr>
          <p:spPr bwMode="auto">
            <a:xfrm>
              <a:off x="10751" y="4444"/>
              <a:ext cx="257" cy="784"/>
            </a:xfrm>
            <a:custGeom>
              <a:avLst/>
              <a:gdLst/>
              <a:ahLst/>
              <a:cxnLst>
                <a:cxn ang="0">
                  <a:pos x="171" y="0"/>
                </a:cxn>
                <a:cxn ang="0">
                  <a:pos x="171" y="691"/>
                </a:cxn>
                <a:cxn ang="0">
                  <a:pos x="175" y="722"/>
                </a:cxn>
                <a:cxn ang="0">
                  <a:pos x="187" y="737"/>
                </a:cxn>
                <a:cxn ang="0">
                  <a:pos x="214" y="741"/>
                </a:cxn>
                <a:cxn ang="0">
                  <a:pos x="257" y="741"/>
                </a:cxn>
                <a:cxn ang="0">
                  <a:pos x="257" y="784"/>
                </a:cxn>
                <a:cxn ang="0">
                  <a:pos x="128" y="776"/>
                </a:cxn>
                <a:cxn ang="0">
                  <a:pos x="89" y="776"/>
                </a:cxn>
                <a:cxn ang="0">
                  <a:pos x="50" y="780"/>
                </a:cxn>
                <a:cxn ang="0">
                  <a:pos x="15" y="780"/>
                </a:cxn>
                <a:cxn ang="0">
                  <a:pos x="0" y="784"/>
                </a:cxn>
                <a:cxn ang="0">
                  <a:pos x="0" y="741"/>
                </a:cxn>
                <a:cxn ang="0">
                  <a:pos x="46" y="741"/>
                </a:cxn>
                <a:cxn ang="0">
                  <a:pos x="74" y="737"/>
                </a:cxn>
                <a:cxn ang="0">
                  <a:pos x="85" y="722"/>
                </a:cxn>
                <a:cxn ang="0">
                  <a:pos x="85" y="691"/>
                </a:cxn>
                <a:cxn ang="0">
                  <a:pos x="85" y="116"/>
                </a:cxn>
                <a:cxn ang="0">
                  <a:pos x="85" y="85"/>
                </a:cxn>
                <a:cxn ang="0">
                  <a:pos x="74" y="66"/>
                </a:cxn>
                <a:cxn ang="0">
                  <a:pos x="46" y="58"/>
                </a:cxn>
                <a:cxn ang="0">
                  <a:pos x="0" y="54"/>
                </a:cxn>
                <a:cxn ang="0">
                  <a:pos x="0" y="15"/>
                </a:cxn>
                <a:cxn ang="0">
                  <a:pos x="171" y="0"/>
                </a:cxn>
                <a:cxn ang="0">
                  <a:pos x="171" y="0"/>
                </a:cxn>
                <a:cxn ang="0">
                  <a:pos x="171" y="0"/>
                </a:cxn>
                <a:cxn ang="0">
                  <a:pos x="171" y="0"/>
                </a:cxn>
                <a:cxn ang="0">
                  <a:pos x="171" y="0"/>
                </a:cxn>
              </a:cxnLst>
              <a:rect l="0" t="0" r="r" b="b"/>
              <a:pathLst>
                <a:path w="257" h="784">
                  <a:moveTo>
                    <a:pt x="171" y="0"/>
                  </a:moveTo>
                  <a:lnTo>
                    <a:pt x="171" y="691"/>
                  </a:lnTo>
                  <a:lnTo>
                    <a:pt x="175" y="722"/>
                  </a:lnTo>
                  <a:lnTo>
                    <a:pt x="187" y="737"/>
                  </a:lnTo>
                  <a:lnTo>
                    <a:pt x="214" y="741"/>
                  </a:lnTo>
                  <a:lnTo>
                    <a:pt x="257" y="741"/>
                  </a:lnTo>
                  <a:lnTo>
                    <a:pt x="257" y="784"/>
                  </a:lnTo>
                  <a:lnTo>
                    <a:pt x="128" y="776"/>
                  </a:lnTo>
                  <a:lnTo>
                    <a:pt x="89" y="776"/>
                  </a:lnTo>
                  <a:lnTo>
                    <a:pt x="50" y="780"/>
                  </a:lnTo>
                  <a:lnTo>
                    <a:pt x="15" y="780"/>
                  </a:lnTo>
                  <a:lnTo>
                    <a:pt x="0" y="784"/>
                  </a:lnTo>
                  <a:lnTo>
                    <a:pt x="0" y="741"/>
                  </a:lnTo>
                  <a:lnTo>
                    <a:pt x="46" y="741"/>
                  </a:lnTo>
                  <a:lnTo>
                    <a:pt x="74" y="737"/>
                  </a:lnTo>
                  <a:lnTo>
                    <a:pt x="85" y="722"/>
                  </a:lnTo>
                  <a:lnTo>
                    <a:pt x="85" y="691"/>
                  </a:lnTo>
                  <a:lnTo>
                    <a:pt x="85" y="116"/>
                  </a:lnTo>
                  <a:lnTo>
                    <a:pt x="85" y="85"/>
                  </a:lnTo>
                  <a:lnTo>
                    <a:pt x="74" y="66"/>
                  </a:lnTo>
                  <a:lnTo>
                    <a:pt x="46" y="58"/>
                  </a:lnTo>
                  <a:lnTo>
                    <a:pt x="0" y="54"/>
                  </a:lnTo>
                  <a:lnTo>
                    <a:pt x="0" y="15"/>
                  </a:lnTo>
                  <a:lnTo>
                    <a:pt x="171" y="0"/>
                  </a:lnTo>
                  <a:close/>
                  <a:moveTo>
                    <a:pt x="171" y="0"/>
                  </a:moveTo>
                  <a:lnTo>
                    <a:pt x="171" y="0"/>
                  </a:lnTo>
                  <a:lnTo>
                    <a:pt x="171" y="0"/>
                  </a:lnTo>
                  <a:lnTo>
                    <a:pt x="1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70"/>
            <p:cNvSpPr>
              <a:spLocks/>
            </p:cNvSpPr>
            <p:nvPr/>
          </p:nvSpPr>
          <p:spPr bwMode="auto">
            <a:xfrm>
              <a:off x="11187" y="4382"/>
              <a:ext cx="291" cy="1125"/>
            </a:xfrm>
            <a:custGeom>
              <a:avLst/>
              <a:gdLst/>
              <a:ahLst/>
              <a:cxnLst>
                <a:cxn ang="0">
                  <a:pos x="268" y="0"/>
                </a:cxn>
                <a:cxn ang="0">
                  <a:pos x="268" y="0"/>
                </a:cxn>
                <a:cxn ang="0">
                  <a:pos x="276" y="0"/>
                </a:cxn>
                <a:cxn ang="0">
                  <a:pos x="284" y="4"/>
                </a:cxn>
                <a:cxn ang="0">
                  <a:pos x="287" y="4"/>
                </a:cxn>
                <a:cxn ang="0">
                  <a:pos x="291" y="7"/>
                </a:cxn>
                <a:cxn ang="0">
                  <a:pos x="291" y="15"/>
                </a:cxn>
                <a:cxn ang="0">
                  <a:pos x="291" y="19"/>
                </a:cxn>
                <a:cxn ang="0">
                  <a:pos x="287" y="23"/>
                </a:cxn>
                <a:cxn ang="0">
                  <a:pos x="284" y="27"/>
                </a:cxn>
                <a:cxn ang="0">
                  <a:pos x="249" y="62"/>
                </a:cxn>
                <a:cxn ang="0">
                  <a:pos x="214" y="105"/>
                </a:cxn>
                <a:cxn ang="0">
                  <a:pos x="179" y="155"/>
                </a:cxn>
                <a:cxn ang="0">
                  <a:pos x="144" y="213"/>
                </a:cxn>
                <a:cxn ang="0">
                  <a:pos x="116" y="283"/>
                </a:cxn>
                <a:cxn ang="0">
                  <a:pos x="93" y="365"/>
                </a:cxn>
                <a:cxn ang="0">
                  <a:pos x="77" y="458"/>
                </a:cxn>
                <a:cxn ang="0">
                  <a:pos x="73" y="563"/>
                </a:cxn>
                <a:cxn ang="0">
                  <a:pos x="77" y="663"/>
                </a:cxn>
                <a:cxn ang="0">
                  <a:pos x="93" y="760"/>
                </a:cxn>
                <a:cxn ang="0">
                  <a:pos x="120" y="854"/>
                </a:cxn>
                <a:cxn ang="0">
                  <a:pos x="159" y="943"/>
                </a:cxn>
                <a:cxn ang="0">
                  <a:pos x="214" y="1021"/>
                </a:cxn>
                <a:cxn ang="0">
                  <a:pos x="280" y="1094"/>
                </a:cxn>
                <a:cxn ang="0">
                  <a:pos x="287" y="1098"/>
                </a:cxn>
                <a:cxn ang="0">
                  <a:pos x="291" y="1102"/>
                </a:cxn>
                <a:cxn ang="0">
                  <a:pos x="291" y="1106"/>
                </a:cxn>
                <a:cxn ang="0">
                  <a:pos x="291" y="1110"/>
                </a:cxn>
                <a:cxn ang="0">
                  <a:pos x="291" y="1118"/>
                </a:cxn>
                <a:cxn ang="0">
                  <a:pos x="287" y="1121"/>
                </a:cxn>
                <a:cxn ang="0">
                  <a:pos x="284" y="1125"/>
                </a:cxn>
                <a:cxn ang="0">
                  <a:pos x="276" y="1125"/>
                </a:cxn>
                <a:cxn ang="0">
                  <a:pos x="268" y="1125"/>
                </a:cxn>
                <a:cxn ang="0">
                  <a:pos x="194" y="1063"/>
                </a:cxn>
                <a:cxn ang="0">
                  <a:pos x="132" y="993"/>
                </a:cxn>
                <a:cxn ang="0">
                  <a:pos x="85" y="920"/>
                </a:cxn>
                <a:cxn ang="0">
                  <a:pos x="50" y="842"/>
                </a:cxn>
                <a:cxn ang="0">
                  <a:pos x="27" y="768"/>
                </a:cxn>
                <a:cxn ang="0">
                  <a:pos x="11" y="694"/>
                </a:cxn>
                <a:cxn ang="0">
                  <a:pos x="0" y="625"/>
                </a:cxn>
                <a:cxn ang="0">
                  <a:pos x="0" y="563"/>
                </a:cxn>
                <a:cxn ang="0">
                  <a:pos x="3" y="485"/>
                </a:cxn>
                <a:cxn ang="0">
                  <a:pos x="15" y="399"/>
                </a:cxn>
                <a:cxn ang="0">
                  <a:pos x="38" y="314"/>
                </a:cxn>
                <a:cxn ang="0">
                  <a:pos x="73" y="229"/>
                </a:cxn>
                <a:cxn ang="0">
                  <a:pos x="120" y="147"/>
                </a:cxn>
                <a:cxn ang="0">
                  <a:pos x="186" y="70"/>
                </a:cxn>
                <a:cxn ang="0">
                  <a:pos x="268" y="0"/>
                </a:cxn>
              </a:cxnLst>
              <a:rect l="0" t="0" r="r" b="b"/>
              <a:pathLst>
                <a:path w="291" h="1125">
                  <a:moveTo>
                    <a:pt x="268" y="0"/>
                  </a:moveTo>
                  <a:lnTo>
                    <a:pt x="268" y="0"/>
                  </a:lnTo>
                  <a:lnTo>
                    <a:pt x="276" y="0"/>
                  </a:lnTo>
                  <a:lnTo>
                    <a:pt x="284" y="4"/>
                  </a:lnTo>
                  <a:lnTo>
                    <a:pt x="287" y="4"/>
                  </a:lnTo>
                  <a:lnTo>
                    <a:pt x="291" y="7"/>
                  </a:lnTo>
                  <a:lnTo>
                    <a:pt x="291" y="15"/>
                  </a:lnTo>
                  <a:lnTo>
                    <a:pt x="291" y="19"/>
                  </a:lnTo>
                  <a:lnTo>
                    <a:pt x="287" y="23"/>
                  </a:lnTo>
                  <a:lnTo>
                    <a:pt x="284" y="27"/>
                  </a:lnTo>
                  <a:lnTo>
                    <a:pt x="249" y="62"/>
                  </a:lnTo>
                  <a:lnTo>
                    <a:pt x="214" y="105"/>
                  </a:lnTo>
                  <a:lnTo>
                    <a:pt x="179" y="155"/>
                  </a:lnTo>
                  <a:lnTo>
                    <a:pt x="144" y="213"/>
                  </a:lnTo>
                  <a:lnTo>
                    <a:pt x="116" y="283"/>
                  </a:lnTo>
                  <a:lnTo>
                    <a:pt x="93" y="365"/>
                  </a:lnTo>
                  <a:lnTo>
                    <a:pt x="77" y="458"/>
                  </a:lnTo>
                  <a:lnTo>
                    <a:pt x="73" y="563"/>
                  </a:lnTo>
                  <a:lnTo>
                    <a:pt x="77" y="663"/>
                  </a:lnTo>
                  <a:lnTo>
                    <a:pt x="93" y="760"/>
                  </a:lnTo>
                  <a:lnTo>
                    <a:pt x="120" y="854"/>
                  </a:lnTo>
                  <a:lnTo>
                    <a:pt x="159" y="943"/>
                  </a:lnTo>
                  <a:lnTo>
                    <a:pt x="214" y="1021"/>
                  </a:lnTo>
                  <a:lnTo>
                    <a:pt x="280" y="1094"/>
                  </a:lnTo>
                  <a:lnTo>
                    <a:pt x="287" y="1098"/>
                  </a:lnTo>
                  <a:lnTo>
                    <a:pt x="291" y="1102"/>
                  </a:lnTo>
                  <a:lnTo>
                    <a:pt x="291" y="1106"/>
                  </a:lnTo>
                  <a:lnTo>
                    <a:pt x="291" y="1110"/>
                  </a:lnTo>
                  <a:lnTo>
                    <a:pt x="291" y="1118"/>
                  </a:lnTo>
                  <a:lnTo>
                    <a:pt x="287" y="1121"/>
                  </a:lnTo>
                  <a:lnTo>
                    <a:pt x="284" y="1125"/>
                  </a:lnTo>
                  <a:lnTo>
                    <a:pt x="276" y="1125"/>
                  </a:lnTo>
                  <a:lnTo>
                    <a:pt x="268" y="1125"/>
                  </a:lnTo>
                  <a:lnTo>
                    <a:pt x="194" y="1063"/>
                  </a:lnTo>
                  <a:lnTo>
                    <a:pt x="132" y="993"/>
                  </a:lnTo>
                  <a:lnTo>
                    <a:pt x="85" y="920"/>
                  </a:lnTo>
                  <a:lnTo>
                    <a:pt x="50" y="842"/>
                  </a:lnTo>
                  <a:lnTo>
                    <a:pt x="27" y="768"/>
                  </a:lnTo>
                  <a:lnTo>
                    <a:pt x="11" y="694"/>
                  </a:lnTo>
                  <a:lnTo>
                    <a:pt x="0" y="625"/>
                  </a:lnTo>
                  <a:lnTo>
                    <a:pt x="0" y="563"/>
                  </a:lnTo>
                  <a:lnTo>
                    <a:pt x="3" y="485"/>
                  </a:lnTo>
                  <a:lnTo>
                    <a:pt x="15" y="399"/>
                  </a:lnTo>
                  <a:lnTo>
                    <a:pt x="38" y="314"/>
                  </a:lnTo>
                  <a:lnTo>
                    <a:pt x="73" y="229"/>
                  </a:lnTo>
                  <a:lnTo>
                    <a:pt x="120" y="147"/>
                  </a:lnTo>
                  <a:lnTo>
                    <a:pt x="186" y="70"/>
                  </a:lnTo>
                  <a:lnTo>
                    <a:pt x="2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71"/>
            <p:cNvSpPr>
              <a:spLocks/>
            </p:cNvSpPr>
            <p:nvPr/>
          </p:nvSpPr>
          <p:spPr bwMode="auto">
            <a:xfrm>
              <a:off x="11615" y="4436"/>
              <a:ext cx="774" cy="811"/>
            </a:xfrm>
            <a:custGeom>
              <a:avLst/>
              <a:gdLst/>
              <a:ahLst/>
              <a:cxnLst>
                <a:cxn ang="0">
                  <a:pos x="645" y="8"/>
                </a:cxn>
                <a:cxn ang="0">
                  <a:pos x="700" y="51"/>
                </a:cxn>
                <a:cxn ang="0">
                  <a:pos x="715" y="109"/>
                </a:cxn>
                <a:cxn ang="0">
                  <a:pos x="700" y="167"/>
                </a:cxn>
                <a:cxn ang="0">
                  <a:pos x="649" y="198"/>
                </a:cxn>
                <a:cxn ang="0">
                  <a:pos x="607" y="214"/>
                </a:cxn>
                <a:cxn ang="0">
                  <a:pos x="595" y="210"/>
                </a:cxn>
                <a:cxn ang="0">
                  <a:pos x="595" y="198"/>
                </a:cxn>
                <a:cxn ang="0">
                  <a:pos x="599" y="182"/>
                </a:cxn>
                <a:cxn ang="0">
                  <a:pos x="591" y="132"/>
                </a:cxn>
                <a:cxn ang="0">
                  <a:pos x="544" y="78"/>
                </a:cxn>
                <a:cxn ang="0">
                  <a:pos x="494" y="74"/>
                </a:cxn>
                <a:cxn ang="0">
                  <a:pos x="463" y="82"/>
                </a:cxn>
                <a:cxn ang="0">
                  <a:pos x="408" y="144"/>
                </a:cxn>
                <a:cxn ang="0">
                  <a:pos x="338" y="272"/>
                </a:cxn>
                <a:cxn ang="0">
                  <a:pos x="291" y="408"/>
                </a:cxn>
                <a:cxn ang="0">
                  <a:pos x="260" y="524"/>
                </a:cxn>
                <a:cxn ang="0">
                  <a:pos x="182" y="679"/>
                </a:cxn>
                <a:cxn ang="0">
                  <a:pos x="202" y="679"/>
                </a:cxn>
                <a:cxn ang="0">
                  <a:pos x="322" y="687"/>
                </a:cxn>
                <a:cxn ang="0">
                  <a:pos x="455" y="718"/>
                </a:cxn>
                <a:cxn ang="0">
                  <a:pos x="556" y="734"/>
                </a:cxn>
                <a:cxn ang="0">
                  <a:pos x="614" y="738"/>
                </a:cxn>
                <a:cxn ang="0">
                  <a:pos x="630" y="734"/>
                </a:cxn>
                <a:cxn ang="0">
                  <a:pos x="645" y="722"/>
                </a:cxn>
                <a:cxn ang="0">
                  <a:pos x="657" y="691"/>
                </a:cxn>
                <a:cxn ang="0">
                  <a:pos x="708" y="640"/>
                </a:cxn>
                <a:cxn ang="0">
                  <a:pos x="762" y="621"/>
                </a:cxn>
                <a:cxn ang="0">
                  <a:pos x="774" y="625"/>
                </a:cxn>
                <a:cxn ang="0">
                  <a:pos x="774" y="640"/>
                </a:cxn>
                <a:cxn ang="0">
                  <a:pos x="735" y="703"/>
                </a:cxn>
                <a:cxn ang="0">
                  <a:pos x="653" y="769"/>
                </a:cxn>
                <a:cxn ang="0">
                  <a:pos x="564" y="807"/>
                </a:cxn>
                <a:cxn ang="0">
                  <a:pos x="412" y="804"/>
                </a:cxn>
                <a:cxn ang="0">
                  <a:pos x="256" y="769"/>
                </a:cxn>
                <a:cxn ang="0">
                  <a:pos x="159" y="753"/>
                </a:cxn>
                <a:cxn ang="0">
                  <a:pos x="81" y="784"/>
                </a:cxn>
                <a:cxn ang="0">
                  <a:pos x="23" y="811"/>
                </a:cxn>
                <a:cxn ang="0">
                  <a:pos x="7" y="811"/>
                </a:cxn>
                <a:cxn ang="0">
                  <a:pos x="0" y="811"/>
                </a:cxn>
                <a:cxn ang="0">
                  <a:pos x="0" y="800"/>
                </a:cxn>
                <a:cxn ang="0">
                  <a:pos x="11" y="780"/>
                </a:cxn>
                <a:cxn ang="0">
                  <a:pos x="31" y="765"/>
                </a:cxn>
                <a:cxn ang="0">
                  <a:pos x="46" y="749"/>
                </a:cxn>
                <a:cxn ang="0">
                  <a:pos x="62" y="734"/>
                </a:cxn>
                <a:cxn ang="0">
                  <a:pos x="108" y="664"/>
                </a:cxn>
                <a:cxn ang="0">
                  <a:pos x="155" y="543"/>
                </a:cxn>
                <a:cxn ang="0">
                  <a:pos x="202" y="380"/>
                </a:cxn>
                <a:cxn ang="0">
                  <a:pos x="280" y="210"/>
                </a:cxn>
                <a:cxn ang="0">
                  <a:pos x="393" y="82"/>
                </a:cxn>
                <a:cxn ang="0">
                  <a:pos x="529" y="12"/>
                </a:cxn>
              </a:cxnLst>
              <a:rect l="0" t="0" r="r" b="b"/>
              <a:pathLst>
                <a:path w="774" h="811">
                  <a:moveTo>
                    <a:pt x="603" y="0"/>
                  </a:moveTo>
                  <a:lnTo>
                    <a:pt x="645" y="8"/>
                  </a:lnTo>
                  <a:lnTo>
                    <a:pt x="677" y="23"/>
                  </a:lnTo>
                  <a:lnTo>
                    <a:pt x="700" y="51"/>
                  </a:lnTo>
                  <a:lnTo>
                    <a:pt x="712" y="78"/>
                  </a:lnTo>
                  <a:lnTo>
                    <a:pt x="715" y="109"/>
                  </a:lnTo>
                  <a:lnTo>
                    <a:pt x="712" y="144"/>
                  </a:lnTo>
                  <a:lnTo>
                    <a:pt x="700" y="167"/>
                  </a:lnTo>
                  <a:lnTo>
                    <a:pt x="677" y="182"/>
                  </a:lnTo>
                  <a:lnTo>
                    <a:pt x="649" y="198"/>
                  </a:lnTo>
                  <a:lnTo>
                    <a:pt x="622" y="210"/>
                  </a:lnTo>
                  <a:lnTo>
                    <a:pt x="607" y="214"/>
                  </a:lnTo>
                  <a:lnTo>
                    <a:pt x="599" y="210"/>
                  </a:lnTo>
                  <a:lnTo>
                    <a:pt x="595" y="210"/>
                  </a:lnTo>
                  <a:lnTo>
                    <a:pt x="595" y="202"/>
                  </a:lnTo>
                  <a:lnTo>
                    <a:pt x="595" y="198"/>
                  </a:lnTo>
                  <a:lnTo>
                    <a:pt x="595" y="190"/>
                  </a:lnTo>
                  <a:lnTo>
                    <a:pt x="599" y="182"/>
                  </a:lnTo>
                  <a:lnTo>
                    <a:pt x="599" y="171"/>
                  </a:lnTo>
                  <a:lnTo>
                    <a:pt x="591" y="132"/>
                  </a:lnTo>
                  <a:lnTo>
                    <a:pt x="575" y="101"/>
                  </a:lnTo>
                  <a:lnTo>
                    <a:pt x="544" y="78"/>
                  </a:lnTo>
                  <a:lnTo>
                    <a:pt x="509" y="74"/>
                  </a:lnTo>
                  <a:lnTo>
                    <a:pt x="494" y="74"/>
                  </a:lnTo>
                  <a:lnTo>
                    <a:pt x="478" y="78"/>
                  </a:lnTo>
                  <a:lnTo>
                    <a:pt x="463" y="82"/>
                  </a:lnTo>
                  <a:lnTo>
                    <a:pt x="451" y="93"/>
                  </a:lnTo>
                  <a:lnTo>
                    <a:pt x="408" y="144"/>
                  </a:lnTo>
                  <a:lnTo>
                    <a:pt x="369" y="202"/>
                  </a:lnTo>
                  <a:lnTo>
                    <a:pt x="338" y="272"/>
                  </a:lnTo>
                  <a:lnTo>
                    <a:pt x="315" y="342"/>
                  </a:lnTo>
                  <a:lnTo>
                    <a:pt x="291" y="408"/>
                  </a:lnTo>
                  <a:lnTo>
                    <a:pt x="276" y="466"/>
                  </a:lnTo>
                  <a:lnTo>
                    <a:pt x="260" y="524"/>
                  </a:lnTo>
                  <a:lnTo>
                    <a:pt x="229" y="598"/>
                  </a:lnTo>
                  <a:lnTo>
                    <a:pt x="182" y="679"/>
                  </a:lnTo>
                  <a:lnTo>
                    <a:pt x="182" y="679"/>
                  </a:lnTo>
                  <a:lnTo>
                    <a:pt x="202" y="679"/>
                  </a:lnTo>
                  <a:lnTo>
                    <a:pt x="225" y="679"/>
                  </a:lnTo>
                  <a:lnTo>
                    <a:pt x="322" y="687"/>
                  </a:lnTo>
                  <a:lnTo>
                    <a:pt x="424" y="710"/>
                  </a:lnTo>
                  <a:lnTo>
                    <a:pt x="455" y="718"/>
                  </a:lnTo>
                  <a:lnTo>
                    <a:pt x="501" y="726"/>
                  </a:lnTo>
                  <a:lnTo>
                    <a:pt x="556" y="734"/>
                  </a:lnTo>
                  <a:lnTo>
                    <a:pt x="603" y="738"/>
                  </a:lnTo>
                  <a:lnTo>
                    <a:pt x="614" y="738"/>
                  </a:lnTo>
                  <a:lnTo>
                    <a:pt x="622" y="738"/>
                  </a:lnTo>
                  <a:lnTo>
                    <a:pt x="630" y="734"/>
                  </a:lnTo>
                  <a:lnTo>
                    <a:pt x="638" y="730"/>
                  </a:lnTo>
                  <a:lnTo>
                    <a:pt x="645" y="722"/>
                  </a:lnTo>
                  <a:lnTo>
                    <a:pt x="653" y="706"/>
                  </a:lnTo>
                  <a:lnTo>
                    <a:pt x="657" y="691"/>
                  </a:lnTo>
                  <a:lnTo>
                    <a:pt x="677" y="660"/>
                  </a:lnTo>
                  <a:lnTo>
                    <a:pt x="708" y="640"/>
                  </a:lnTo>
                  <a:lnTo>
                    <a:pt x="743" y="629"/>
                  </a:lnTo>
                  <a:lnTo>
                    <a:pt x="762" y="621"/>
                  </a:lnTo>
                  <a:lnTo>
                    <a:pt x="770" y="625"/>
                  </a:lnTo>
                  <a:lnTo>
                    <a:pt x="774" y="625"/>
                  </a:lnTo>
                  <a:lnTo>
                    <a:pt x="774" y="633"/>
                  </a:lnTo>
                  <a:lnTo>
                    <a:pt x="774" y="640"/>
                  </a:lnTo>
                  <a:lnTo>
                    <a:pt x="762" y="668"/>
                  </a:lnTo>
                  <a:lnTo>
                    <a:pt x="735" y="703"/>
                  </a:lnTo>
                  <a:lnTo>
                    <a:pt x="688" y="749"/>
                  </a:lnTo>
                  <a:lnTo>
                    <a:pt x="653" y="769"/>
                  </a:lnTo>
                  <a:lnTo>
                    <a:pt x="614" y="792"/>
                  </a:lnTo>
                  <a:lnTo>
                    <a:pt x="564" y="807"/>
                  </a:lnTo>
                  <a:lnTo>
                    <a:pt x="509" y="811"/>
                  </a:lnTo>
                  <a:lnTo>
                    <a:pt x="412" y="804"/>
                  </a:lnTo>
                  <a:lnTo>
                    <a:pt x="319" y="784"/>
                  </a:lnTo>
                  <a:lnTo>
                    <a:pt x="256" y="769"/>
                  </a:lnTo>
                  <a:lnTo>
                    <a:pt x="206" y="757"/>
                  </a:lnTo>
                  <a:lnTo>
                    <a:pt x="159" y="753"/>
                  </a:lnTo>
                  <a:lnTo>
                    <a:pt x="120" y="749"/>
                  </a:lnTo>
                  <a:lnTo>
                    <a:pt x="81" y="784"/>
                  </a:lnTo>
                  <a:lnTo>
                    <a:pt x="46" y="804"/>
                  </a:lnTo>
                  <a:lnTo>
                    <a:pt x="23" y="811"/>
                  </a:lnTo>
                  <a:lnTo>
                    <a:pt x="11" y="811"/>
                  </a:lnTo>
                  <a:lnTo>
                    <a:pt x="7" y="811"/>
                  </a:lnTo>
                  <a:lnTo>
                    <a:pt x="3" y="811"/>
                  </a:lnTo>
                  <a:lnTo>
                    <a:pt x="0" y="811"/>
                  </a:lnTo>
                  <a:lnTo>
                    <a:pt x="0" y="804"/>
                  </a:lnTo>
                  <a:lnTo>
                    <a:pt x="0" y="800"/>
                  </a:lnTo>
                  <a:lnTo>
                    <a:pt x="7" y="792"/>
                  </a:lnTo>
                  <a:lnTo>
                    <a:pt x="11" y="780"/>
                  </a:lnTo>
                  <a:lnTo>
                    <a:pt x="23" y="772"/>
                  </a:lnTo>
                  <a:lnTo>
                    <a:pt x="31" y="765"/>
                  </a:lnTo>
                  <a:lnTo>
                    <a:pt x="38" y="757"/>
                  </a:lnTo>
                  <a:lnTo>
                    <a:pt x="46" y="749"/>
                  </a:lnTo>
                  <a:lnTo>
                    <a:pt x="50" y="745"/>
                  </a:lnTo>
                  <a:lnTo>
                    <a:pt x="62" y="734"/>
                  </a:lnTo>
                  <a:lnTo>
                    <a:pt x="81" y="706"/>
                  </a:lnTo>
                  <a:lnTo>
                    <a:pt x="108" y="664"/>
                  </a:lnTo>
                  <a:lnTo>
                    <a:pt x="132" y="609"/>
                  </a:lnTo>
                  <a:lnTo>
                    <a:pt x="155" y="543"/>
                  </a:lnTo>
                  <a:lnTo>
                    <a:pt x="175" y="466"/>
                  </a:lnTo>
                  <a:lnTo>
                    <a:pt x="202" y="380"/>
                  </a:lnTo>
                  <a:lnTo>
                    <a:pt x="237" y="291"/>
                  </a:lnTo>
                  <a:lnTo>
                    <a:pt x="280" y="210"/>
                  </a:lnTo>
                  <a:lnTo>
                    <a:pt x="338" y="132"/>
                  </a:lnTo>
                  <a:lnTo>
                    <a:pt x="393" y="82"/>
                  </a:lnTo>
                  <a:lnTo>
                    <a:pt x="455" y="39"/>
                  </a:lnTo>
                  <a:lnTo>
                    <a:pt x="529" y="12"/>
                  </a:lnTo>
                  <a:lnTo>
                    <a:pt x="6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72"/>
            <p:cNvSpPr>
              <a:spLocks/>
            </p:cNvSpPr>
            <p:nvPr/>
          </p:nvSpPr>
          <p:spPr bwMode="auto">
            <a:xfrm>
              <a:off x="12521" y="4382"/>
              <a:ext cx="296" cy="1125"/>
            </a:xfrm>
            <a:custGeom>
              <a:avLst/>
              <a:gdLst/>
              <a:ahLst/>
              <a:cxnLst>
                <a:cxn ang="0">
                  <a:pos x="23" y="0"/>
                </a:cxn>
                <a:cxn ang="0">
                  <a:pos x="97" y="66"/>
                </a:cxn>
                <a:cxn ang="0">
                  <a:pos x="160" y="132"/>
                </a:cxn>
                <a:cxn ang="0">
                  <a:pos x="206" y="205"/>
                </a:cxn>
                <a:cxn ang="0">
                  <a:pos x="241" y="283"/>
                </a:cxn>
                <a:cxn ang="0">
                  <a:pos x="269" y="357"/>
                </a:cxn>
                <a:cxn ang="0">
                  <a:pos x="284" y="431"/>
                </a:cxn>
                <a:cxn ang="0">
                  <a:pos x="292" y="500"/>
                </a:cxn>
                <a:cxn ang="0">
                  <a:pos x="296" y="563"/>
                </a:cxn>
                <a:cxn ang="0">
                  <a:pos x="288" y="660"/>
                </a:cxn>
                <a:cxn ang="0">
                  <a:pos x="272" y="749"/>
                </a:cxn>
                <a:cxn ang="0">
                  <a:pos x="245" y="834"/>
                </a:cxn>
                <a:cxn ang="0">
                  <a:pos x="210" y="908"/>
                </a:cxn>
                <a:cxn ang="0">
                  <a:pos x="171" y="974"/>
                </a:cxn>
                <a:cxn ang="0">
                  <a:pos x="129" y="1028"/>
                </a:cxn>
                <a:cxn ang="0">
                  <a:pos x="90" y="1071"/>
                </a:cxn>
                <a:cxn ang="0">
                  <a:pos x="55" y="1098"/>
                </a:cxn>
                <a:cxn ang="0">
                  <a:pos x="31" y="1118"/>
                </a:cxn>
                <a:cxn ang="0">
                  <a:pos x="16" y="1125"/>
                </a:cxn>
                <a:cxn ang="0">
                  <a:pos x="8" y="1121"/>
                </a:cxn>
                <a:cxn ang="0">
                  <a:pos x="4" y="1121"/>
                </a:cxn>
                <a:cxn ang="0">
                  <a:pos x="0" y="1118"/>
                </a:cxn>
                <a:cxn ang="0">
                  <a:pos x="0" y="1110"/>
                </a:cxn>
                <a:cxn ang="0">
                  <a:pos x="0" y="1110"/>
                </a:cxn>
                <a:cxn ang="0">
                  <a:pos x="0" y="1106"/>
                </a:cxn>
                <a:cxn ang="0">
                  <a:pos x="4" y="1102"/>
                </a:cxn>
                <a:cxn ang="0">
                  <a:pos x="8" y="1098"/>
                </a:cxn>
                <a:cxn ang="0">
                  <a:pos x="12" y="1094"/>
                </a:cxn>
                <a:cxn ang="0">
                  <a:pos x="20" y="1083"/>
                </a:cxn>
                <a:cxn ang="0">
                  <a:pos x="78" y="1024"/>
                </a:cxn>
                <a:cxn ang="0">
                  <a:pos x="125" y="951"/>
                </a:cxn>
                <a:cxn ang="0">
                  <a:pos x="164" y="869"/>
                </a:cxn>
                <a:cxn ang="0">
                  <a:pos x="195" y="776"/>
                </a:cxn>
                <a:cxn ang="0">
                  <a:pos x="210" y="675"/>
                </a:cxn>
                <a:cxn ang="0">
                  <a:pos x="218" y="563"/>
                </a:cxn>
                <a:cxn ang="0">
                  <a:pos x="210" y="446"/>
                </a:cxn>
                <a:cxn ang="0">
                  <a:pos x="195" y="345"/>
                </a:cxn>
                <a:cxn ang="0">
                  <a:pos x="167" y="260"/>
                </a:cxn>
                <a:cxn ang="0">
                  <a:pos x="132" y="186"/>
                </a:cxn>
                <a:cxn ang="0">
                  <a:pos x="94" y="124"/>
                </a:cxn>
                <a:cxn ang="0">
                  <a:pos x="55" y="73"/>
                </a:cxn>
                <a:cxn ang="0">
                  <a:pos x="12" y="31"/>
                </a:cxn>
                <a:cxn ang="0">
                  <a:pos x="4" y="23"/>
                </a:cxn>
                <a:cxn ang="0">
                  <a:pos x="0" y="19"/>
                </a:cxn>
                <a:cxn ang="0">
                  <a:pos x="0" y="15"/>
                </a:cxn>
                <a:cxn ang="0">
                  <a:pos x="4" y="7"/>
                </a:cxn>
                <a:cxn ang="0">
                  <a:pos x="4" y="4"/>
                </a:cxn>
                <a:cxn ang="0">
                  <a:pos x="12" y="4"/>
                </a:cxn>
                <a:cxn ang="0">
                  <a:pos x="16" y="0"/>
                </a:cxn>
                <a:cxn ang="0">
                  <a:pos x="23" y="0"/>
                </a:cxn>
                <a:cxn ang="0">
                  <a:pos x="23" y="0"/>
                </a:cxn>
              </a:cxnLst>
              <a:rect l="0" t="0" r="r" b="b"/>
              <a:pathLst>
                <a:path w="296" h="1125">
                  <a:moveTo>
                    <a:pt x="23" y="0"/>
                  </a:moveTo>
                  <a:lnTo>
                    <a:pt x="97" y="66"/>
                  </a:lnTo>
                  <a:lnTo>
                    <a:pt x="160" y="132"/>
                  </a:lnTo>
                  <a:lnTo>
                    <a:pt x="206" y="205"/>
                  </a:lnTo>
                  <a:lnTo>
                    <a:pt x="241" y="283"/>
                  </a:lnTo>
                  <a:lnTo>
                    <a:pt x="269" y="357"/>
                  </a:lnTo>
                  <a:lnTo>
                    <a:pt x="284" y="431"/>
                  </a:lnTo>
                  <a:lnTo>
                    <a:pt x="292" y="500"/>
                  </a:lnTo>
                  <a:lnTo>
                    <a:pt x="296" y="563"/>
                  </a:lnTo>
                  <a:lnTo>
                    <a:pt x="288" y="660"/>
                  </a:lnTo>
                  <a:lnTo>
                    <a:pt x="272" y="749"/>
                  </a:lnTo>
                  <a:lnTo>
                    <a:pt x="245" y="834"/>
                  </a:lnTo>
                  <a:lnTo>
                    <a:pt x="210" y="908"/>
                  </a:lnTo>
                  <a:lnTo>
                    <a:pt x="171" y="974"/>
                  </a:lnTo>
                  <a:lnTo>
                    <a:pt x="129" y="1028"/>
                  </a:lnTo>
                  <a:lnTo>
                    <a:pt x="90" y="1071"/>
                  </a:lnTo>
                  <a:lnTo>
                    <a:pt x="55" y="1098"/>
                  </a:lnTo>
                  <a:lnTo>
                    <a:pt x="31" y="1118"/>
                  </a:lnTo>
                  <a:lnTo>
                    <a:pt x="16" y="1125"/>
                  </a:lnTo>
                  <a:lnTo>
                    <a:pt x="8" y="1121"/>
                  </a:lnTo>
                  <a:lnTo>
                    <a:pt x="4" y="1121"/>
                  </a:lnTo>
                  <a:lnTo>
                    <a:pt x="0" y="1118"/>
                  </a:lnTo>
                  <a:lnTo>
                    <a:pt x="0" y="1110"/>
                  </a:lnTo>
                  <a:lnTo>
                    <a:pt x="0" y="1110"/>
                  </a:lnTo>
                  <a:lnTo>
                    <a:pt x="0" y="1106"/>
                  </a:lnTo>
                  <a:lnTo>
                    <a:pt x="4" y="1102"/>
                  </a:lnTo>
                  <a:lnTo>
                    <a:pt x="8" y="1098"/>
                  </a:lnTo>
                  <a:lnTo>
                    <a:pt x="12" y="1094"/>
                  </a:lnTo>
                  <a:lnTo>
                    <a:pt x="20" y="1083"/>
                  </a:lnTo>
                  <a:lnTo>
                    <a:pt x="78" y="1024"/>
                  </a:lnTo>
                  <a:lnTo>
                    <a:pt x="125" y="951"/>
                  </a:lnTo>
                  <a:lnTo>
                    <a:pt x="164" y="869"/>
                  </a:lnTo>
                  <a:lnTo>
                    <a:pt x="195" y="776"/>
                  </a:lnTo>
                  <a:lnTo>
                    <a:pt x="210" y="675"/>
                  </a:lnTo>
                  <a:lnTo>
                    <a:pt x="218" y="563"/>
                  </a:lnTo>
                  <a:lnTo>
                    <a:pt x="210" y="446"/>
                  </a:lnTo>
                  <a:lnTo>
                    <a:pt x="195" y="345"/>
                  </a:lnTo>
                  <a:lnTo>
                    <a:pt x="167" y="260"/>
                  </a:lnTo>
                  <a:lnTo>
                    <a:pt x="132" y="186"/>
                  </a:lnTo>
                  <a:lnTo>
                    <a:pt x="94" y="124"/>
                  </a:lnTo>
                  <a:lnTo>
                    <a:pt x="55" y="73"/>
                  </a:lnTo>
                  <a:lnTo>
                    <a:pt x="12" y="31"/>
                  </a:lnTo>
                  <a:lnTo>
                    <a:pt x="4" y="23"/>
                  </a:lnTo>
                  <a:lnTo>
                    <a:pt x="0" y="19"/>
                  </a:lnTo>
                  <a:lnTo>
                    <a:pt x="0" y="15"/>
                  </a:lnTo>
                  <a:lnTo>
                    <a:pt x="4" y="7"/>
                  </a:lnTo>
                  <a:lnTo>
                    <a:pt x="4" y="4"/>
                  </a:lnTo>
                  <a:lnTo>
                    <a:pt x="12" y="4"/>
                  </a:lnTo>
                  <a:lnTo>
                    <a:pt x="16" y="0"/>
                  </a:lnTo>
                  <a:lnTo>
                    <a:pt x="23" y="0"/>
                  </a:lnTo>
                  <a:lnTo>
                    <a:pt x="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TextBox 89"/>
          <p:cNvSpPr txBox="1"/>
          <p:nvPr/>
        </p:nvSpPr>
        <p:spPr>
          <a:xfrm>
            <a:off x="381000" y="5867400"/>
            <a:ext cx="3429000" cy="461665"/>
          </a:xfrm>
          <a:prstGeom prst="rect">
            <a:avLst/>
          </a:prstGeom>
          <a:noFill/>
        </p:spPr>
        <p:txBody>
          <a:bodyPr wrap="square" rtlCol="0">
            <a:spAutoFit/>
          </a:bodyPr>
          <a:lstStyle/>
          <a:p>
            <a:r>
              <a:rPr lang="en-US" sz="2400" dirty="0" smtClean="0"/>
              <a:t>Then the grading is by </a:t>
            </a:r>
            <a:endParaRPr lang="en-US" sz="2400" dirty="0"/>
          </a:p>
        </p:txBody>
      </p:sp>
      <p:grpSp>
        <p:nvGrpSpPr>
          <p:cNvPr id="2134" name="Group 86"/>
          <p:cNvGrpSpPr>
            <a:grpSpLocks noChangeAspect="1"/>
          </p:cNvGrpSpPr>
          <p:nvPr>
            <p:custDataLst>
              <p:tags r:id="rId4"/>
            </p:custDataLst>
          </p:nvPr>
        </p:nvGrpSpPr>
        <p:grpSpPr bwMode="auto">
          <a:xfrm>
            <a:off x="4267200" y="5867400"/>
            <a:ext cx="3336267" cy="571500"/>
            <a:chOff x="2723" y="3744"/>
            <a:chExt cx="9498" cy="1627"/>
          </a:xfrm>
        </p:grpSpPr>
        <p:sp>
          <p:nvSpPr>
            <p:cNvPr id="2136" name="Freeform 88"/>
            <p:cNvSpPr>
              <a:spLocks/>
            </p:cNvSpPr>
            <p:nvPr/>
          </p:nvSpPr>
          <p:spPr bwMode="auto">
            <a:xfrm>
              <a:off x="2723" y="3818"/>
              <a:ext cx="791" cy="1479"/>
            </a:xfrm>
            <a:custGeom>
              <a:avLst/>
              <a:gdLst/>
              <a:ahLst/>
              <a:cxnLst>
                <a:cxn ang="0">
                  <a:pos x="686" y="3"/>
                </a:cxn>
                <a:cxn ang="0">
                  <a:pos x="748" y="30"/>
                </a:cxn>
                <a:cxn ang="0">
                  <a:pos x="785" y="77"/>
                </a:cxn>
                <a:cxn ang="0">
                  <a:pos x="785" y="149"/>
                </a:cxn>
                <a:cxn ang="0">
                  <a:pos x="753" y="193"/>
                </a:cxn>
                <a:cxn ang="0">
                  <a:pos x="704" y="211"/>
                </a:cxn>
                <a:cxn ang="0">
                  <a:pos x="663" y="196"/>
                </a:cxn>
                <a:cxn ang="0">
                  <a:pos x="646" y="155"/>
                </a:cxn>
                <a:cxn ang="0">
                  <a:pos x="652" y="122"/>
                </a:cxn>
                <a:cxn ang="0">
                  <a:pos x="678" y="86"/>
                </a:cxn>
                <a:cxn ang="0">
                  <a:pos x="730" y="65"/>
                </a:cxn>
                <a:cxn ang="0">
                  <a:pos x="684" y="42"/>
                </a:cxn>
                <a:cxn ang="0">
                  <a:pos x="654" y="36"/>
                </a:cxn>
                <a:cxn ang="0">
                  <a:pos x="596" y="62"/>
                </a:cxn>
                <a:cxn ang="0">
                  <a:pos x="573" y="107"/>
                </a:cxn>
                <a:cxn ang="0">
                  <a:pos x="558" y="170"/>
                </a:cxn>
                <a:cxn ang="0">
                  <a:pos x="544" y="238"/>
                </a:cxn>
                <a:cxn ang="0">
                  <a:pos x="509" y="446"/>
                </a:cxn>
                <a:cxn ang="0">
                  <a:pos x="649" y="446"/>
                </a:cxn>
                <a:cxn ang="0">
                  <a:pos x="669" y="446"/>
                </a:cxn>
                <a:cxn ang="0">
                  <a:pos x="681" y="452"/>
                </a:cxn>
                <a:cxn ang="0">
                  <a:pos x="684" y="464"/>
                </a:cxn>
                <a:cxn ang="0">
                  <a:pos x="672" y="494"/>
                </a:cxn>
                <a:cxn ang="0">
                  <a:pos x="634" y="497"/>
                </a:cxn>
                <a:cxn ang="0">
                  <a:pos x="497" y="497"/>
                </a:cxn>
                <a:cxn ang="0">
                  <a:pos x="398" y="1023"/>
                </a:cxn>
                <a:cxn ang="0">
                  <a:pos x="387" y="1089"/>
                </a:cxn>
                <a:cxn ang="0">
                  <a:pos x="364" y="1184"/>
                </a:cxn>
                <a:cxn ang="0">
                  <a:pos x="332" y="1282"/>
                </a:cxn>
                <a:cxn ang="0">
                  <a:pos x="297" y="1357"/>
                </a:cxn>
                <a:cxn ang="0">
                  <a:pos x="244" y="1425"/>
                </a:cxn>
                <a:cxn ang="0">
                  <a:pos x="174" y="1473"/>
                </a:cxn>
                <a:cxn ang="0">
                  <a:pos x="102" y="1476"/>
                </a:cxn>
                <a:cxn ang="0">
                  <a:pos x="41" y="1452"/>
                </a:cxn>
                <a:cxn ang="0">
                  <a:pos x="3" y="1401"/>
                </a:cxn>
                <a:cxn ang="0">
                  <a:pos x="3" y="1333"/>
                </a:cxn>
                <a:cxn ang="0">
                  <a:pos x="38" y="1285"/>
                </a:cxn>
                <a:cxn ang="0">
                  <a:pos x="87" y="1270"/>
                </a:cxn>
                <a:cxn ang="0">
                  <a:pos x="125" y="1285"/>
                </a:cxn>
                <a:cxn ang="0">
                  <a:pos x="142" y="1327"/>
                </a:cxn>
                <a:cxn ang="0">
                  <a:pos x="137" y="1360"/>
                </a:cxn>
                <a:cxn ang="0">
                  <a:pos x="113" y="1395"/>
                </a:cxn>
                <a:cxn ang="0">
                  <a:pos x="55" y="1416"/>
                </a:cxn>
                <a:cxn ang="0">
                  <a:pos x="105" y="1440"/>
                </a:cxn>
                <a:cxn ang="0">
                  <a:pos x="134" y="1443"/>
                </a:cxn>
                <a:cxn ang="0">
                  <a:pos x="186" y="1416"/>
                </a:cxn>
                <a:cxn ang="0">
                  <a:pos x="224" y="1351"/>
                </a:cxn>
                <a:cxn ang="0">
                  <a:pos x="250" y="1253"/>
                </a:cxn>
                <a:cxn ang="0">
                  <a:pos x="270" y="1139"/>
                </a:cxn>
                <a:cxn ang="0">
                  <a:pos x="285" y="497"/>
                </a:cxn>
                <a:cxn ang="0">
                  <a:pos x="262" y="497"/>
                </a:cxn>
                <a:cxn ang="0">
                  <a:pos x="247" y="491"/>
                </a:cxn>
                <a:cxn ang="0">
                  <a:pos x="241" y="476"/>
                </a:cxn>
                <a:cxn ang="0">
                  <a:pos x="253" y="449"/>
                </a:cxn>
                <a:cxn ang="0">
                  <a:pos x="288" y="446"/>
                </a:cxn>
                <a:cxn ang="0">
                  <a:pos x="410" y="378"/>
                </a:cxn>
                <a:cxn ang="0">
                  <a:pos x="430" y="286"/>
                </a:cxn>
                <a:cxn ang="0">
                  <a:pos x="439" y="232"/>
                </a:cxn>
                <a:cxn ang="0">
                  <a:pos x="448" y="202"/>
                </a:cxn>
                <a:cxn ang="0">
                  <a:pos x="474" y="128"/>
                </a:cxn>
                <a:cxn ang="0">
                  <a:pos x="532" y="48"/>
                </a:cxn>
                <a:cxn ang="0">
                  <a:pos x="599" y="12"/>
                </a:cxn>
                <a:cxn ang="0">
                  <a:pos x="654" y="0"/>
                </a:cxn>
              </a:cxnLst>
              <a:rect l="0" t="0" r="r" b="b"/>
              <a:pathLst>
                <a:path w="791" h="1479">
                  <a:moveTo>
                    <a:pt x="654" y="0"/>
                  </a:moveTo>
                  <a:lnTo>
                    <a:pt x="686" y="3"/>
                  </a:lnTo>
                  <a:lnTo>
                    <a:pt x="718" y="12"/>
                  </a:lnTo>
                  <a:lnTo>
                    <a:pt x="748" y="30"/>
                  </a:lnTo>
                  <a:lnTo>
                    <a:pt x="771" y="51"/>
                  </a:lnTo>
                  <a:lnTo>
                    <a:pt x="785" y="77"/>
                  </a:lnTo>
                  <a:lnTo>
                    <a:pt x="791" y="113"/>
                  </a:lnTo>
                  <a:lnTo>
                    <a:pt x="785" y="149"/>
                  </a:lnTo>
                  <a:lnTo>
                    <a:pt x="774" y="176"/>
                  </a:lnTo>
                  <a:lnTo>
                    <a:pt x="753" y="193"/>
                  </a:lnTo>
                  <a:lnTo>
                    <a:pt x="730" y="205"/>
                  </a:lnTo>
                  <a:lnTo>
                    <a:pt x="704" y="211"/>
                  </a:lnTo>
                  <a:lnTo>
                    <a:pt x="684" y="208"/>
                  </a:lnTo>
                  <a:lnTo>
                    <a:pt x="663" y="196"/>
                  </a:lnTo>
                  <a:lnTo>
                    <a:pt x="652" y="178"/>
                  </a:lnTo>
                  <a:lnTo>
                    <a:pt x="646" y="155"/>
                  </a:lnTo>
                  <a:lnTo>
                    <a:pt x="649" y="140"/>
                  </a:lnTo>
                  <a:lnTo>
                    <a:pt x="652" y="122"/>
                  </a:lnTo>
                  <a:lnTo>
                    <a:pt x="663" y="104"/>
                  </a:lnTo>
                  <a:lnTo>
                    <a:pt x="678" y="86"/>
                  </a:lnTo>
                  <a:lnTo>
                    <a:pt x="701" y="71"/>
                  </a:lnTo>
                  <a:lnTo>
                    <a:pt x="730" y="65"/>
                  </a:lnTo>
                  <a:lnTo>
                    <a:pt x="707" y="48"/>
                  </a:lnTo>
                  <a:lnTo>
                    <a:pt x="684" y="42"/>
                  </a:lnTo>
                  <a:lnTo>
                    <a:pt x="666" y="39"/>
                  </a:lnTo>
                  <a:lnTo>
                    <a:pt x="654" y="36"/>
                  </a:lnTo>
                  <a:lnTo>
                    <a:pt x="622" y="45"/>
                  </a:lnTo>
                  <a:lnTo>
                    <a:pt x="596" y="62"/>
                  </a:lnTo>
                  <a:lnTo>
                    <a:pt x="579" y="89"/>
                  </a:lnTo>
                  <a:lnTo>
                    <a:pt x="573" y="107"/>
                  </a:lnTo>
                  <a:lnTo>
                    <a:pt x="564" y="137"/>
                  </a:lnTo>
                  <a:lnTo>
                    <a:pt x="558" y="170"/>
                  </a:lnTo>
                  <a:lnTo>
                    <a:pt x="550" y="205"/>
                  </a:lnTo>
                  <a:lnTo>
                    <a:pt x="544" y="238"/>
                  </a:lnTo>
                  <a:lnTo>
                    <a:pt x="541" y="262"/>
                  </a:lnTo>
                  <a:lnTo>
                    <a:pt x="509" y="446"/>
                  </a:lnTo>
                  <a:lnTo>
                    <a:pt x="640" y="446"/>
                  </a:lnTo>
                  <a:lnTo>
                    <a:pt x="649" y="446"/>
                  </a:lnTo>
                  <a:lnTo>
                    <a:pt x="660" y="446"/>
                  </a:lnTo>
                  <a:lnTo>
                    <a:pt x="669" y="446"/>
                  </a:lnTo>
                  <a:lnTo>
                    <a:pt x="675" y="449"/>
                  </a:lnTo>
                  <a:lnTo>
                    <a:pt x="681" y="452"/>
                  </a:lnTo>
                  <a:lnTo>
                    <a:pt x="684" y="458"/>
                  </a:lnTo>
                  <a:lnTo>
                    <a:pt x="684" y="464"/>
                  </a:lnTo>
                  <a:lnTo>
                    <a:pt x="681" y="482"/>
                  </a:lnTo>
                  <a:lnTo>
                    <a:pt x="672" y="494"/>
                  </a:lnTo>
                  <a:lnTo>
                    <a:pt x="654" y="497"/>
                  </a:lnTo>
                  <a:lnTo>
                    <a:pt x="634" y="497"/>
                  </a:lnTo>
                  <a:lnTo>
                    <a:pt x="497" y="497"/>
                  </a:lnTo>
                  <a:lnTo>
                    <a:pt x="497" y="497"/>
                  </a:lnTo>
                  <a:lnTo>
                    <a:pt x="401" y="1012"/>
                  </a:lnTo>
                  <a:lnTo>
                    <a:pt x="398" y="1023"/>
                  </a:lnTo>
                  <a:lnTo>
                    <a:pt x="396" y="1050"/>
                  </a:lnTo>
                  <a:lnTo>
                    <a:pt x="387" y="1089"/>
                  </a:lnTo>
                  <a:lnTo>
                    <a:pt x="375" y="1134"/>
                  </a:lnTo>
                  <a:lnTo>
                    <a:pt x="364" y="1184"/>
                  </a:lnTo>
                  <a:lnTo>
                    <a:pt x="349" y="1232"/>
                  </a:lnTo>
                  <a:lnTo>
                    <a:pt x="332" y="1282"/>
                  </a:lnTo>
                  <a:lnTo>
                    <a:pt x="314" y="1324"/>
                  </a:lnTo>
                  <a:lnTo>
                    <a:pt x="297" y="1357"/>
                  </a:lnTo>
                  <a:lnTo>
                    <a:pt x="273" y="1389"/>
                  </a:lnTo>
                  <a:lnTo>
                    <a:pt x="244" y="1425"/>
                  </a:lnTo>
                  <a:lnTo>
                    <a:pt x="212" y="1452"/>
                  </a:lnTo>
                  <a:lnTo>
                    <a:pt x="174" y="1473"/>
                  </a:lnTo>
                  <a:lnTo>
                    <a:pt x="134" y="1479"/>
                  </a:lnTo>
                  <a:lnTo>
                    <a:pt x="102" y="1476"/>
                  </a:lnTo>
                  <a:lnTo>
                    <a:pt x="70" y="1467"/>
                  </a:lnTo>
                  <a:lnTo>
                    <a:pt x="41" y="1452"/>
                  </a:lnTo>
                  <a:lnTo>
                    <a:pt x="20" y="1428"/>
                  </a:lnTo>
                  <a:lnTo>
                    <a:pt x="3" y="1401"/>
                  </a:lnTo>
                  <a:lnTo>
                    <a:pt x="0" y="1366"/>
                  </a:lnTo>
                  <a:lnTo>
                    <a:pt x="3" y="1333"/>
                  </a:lnTo>
                  <a:lnTo>
                    <a:pt x="17" y="1306"/>
                  </a:lnTo>
                  <a:lnTo>
                    <a:pt x="38" y="1285"/>
                  </a:lnTo>
                  <a:lnTo>
                    <a:pt x="61" y="1273"/>
                  </a:lnTo>
                  <a:lnTo>
                    <a:pt x="87" y="1270"/>
                  </a:lnTo>
                  <a:lnTo>
                    <a:pt x="108" y="1273"/>
                  </a:lnTo>
                  <a:lnTo>
                    <a:pt x="125" y="1285"/>
                  </a:lnTo>
                  <a:lnTo>
                    <a:pt x="140" y="1303"/>
                  </a:lnTo>
                  <a:lnTo>
                    <a:pt x="142" y="1327"/>
                  </a:lnTo>
                  <a:lnTo>
                    <a:pt x="142" y="1342"/>
                  </a:lnTo>
                  <a:lnTo>
                    <a:pt x="137" y="1360"/>
                  </a:lnTo>
                  <a:lnTo>
                    <a:pt x="128" y="1378"/>
                  </a:lnTo>
                  <a:lnTo>
                    <a:pt x="113" y="1395"/>
                  </a:lnTo>
                  <a:lnTo>
                    <a:pt x="90" y="1407"/>
                  </a:lnTo>
                  <a:lnTo>
                    <a:pt x="55" y="1416"/>
                  </a:lnTo>
                  <a:lnTo>
                    <a:pt x="81" y="1431"/>
                  </a:lnTo>
                  <a:lnTo>
                    <a:pt x="105" y="1440"/>
                  </a:lnTo>
                  <a:lnTo>
                    <a:pt x="122" y="1443"/>
                  </a:lnTo>
                  <a:lnTo>
                    <a:pt x="134" y="1443"/>
                  </a:lnTo>
                  <a:lnTo>
                    <a:pt x="163" y="1437"/>
                  </a:lnTo>
                  <a:lnTo>
                    <a:pt x="186" y="1416"/>
                  </a:lnTo>
                  <a:lnTo>
                    <a:pt x="206" y="1389"/>
                  </a:lnTo>
                  <a:lnTo>
                    <a:pt x="224" y="1351"/>
                  </a:lnTo>
                  <a:lnTo>
                    <a:pt x="238" y="1303"/>
                  </a:lnTo>
                  <a:lnTo>
                    <a:pt x="250" y="1253"/>
                  </a:lnTo>
                  <a:lnTo>
                    <a:pt x="262" y="1196"/>
                  </a:lnTo>
                  <a:lnTo>
                    <a:pt x="270" y="1139"/>
                  </a:lnTo>
                  <a:lnTo>
                    <a:pt x="393" y="497"/>
                  </a:lnTo>
                  <a:lnTo>
                    <a:pt x="285" y="497"/>
                  </a:lnTo>
                  <a:lnTo>
                    <a:pt x="273" y="497"/>
                  </a:lnTo>
                  <a:lnTo>
                    <a:pt x="262" y="497"/>
                  </a:lnTo>
                  <a:lnTo>
                    <a:pt x="253" y="494"/>
                  </a:lnTo>
                  <a:lnTo>
                    <a:pt x="247" y="491"/>
                  </a:lnTo>
                  <a:lnTo>
                    <a:pt x="241" y="485"/>
                  </a:lnTo>
                  <a:lnTo>
                    <a:pt x="241" y="476"/>
                  </a:lnTo>
                  <a:lnTo>
                    <a:pt x="244" y="458"/>
                  </a:lnTo>
                  <a:lnTo>
                    <a:pt x="253" y="449"/>
                  </a:lnTo>
                  <a:lnTo>
                    <a:pt x="268" y="446"/>
                  </a:lnTo>
                  <a:lnTo>
                    <a:pt x="288" y="446"/>
                  </a:lnTo>
                  <a:lnTo>
                    <a:pt x="398" y="446"/>
                  </a:lnTo>
                  <a:lnTo>
                    <a:pt x="410" y="378"/>
                  </a:lnTo>
                  <a:lnTo>
                    <a:pt x="422" y="324"/>
                  </a:lnTo>
                  <a:lnTo>
                    <a:pt x="430" y="286"/>
                  </a:lnTo>
                  <a:lnTo>
                    <a:pt x="436" y="256"/>
                  </a:lnTo>
                  <a:lnTo>
                    <a:pt x="439" y="232"/>
                  </a:lnTo>
                  <a:lnTo>
                    <a:pt x="445" y="217"/>
                  </a:lnTo>
                  <a:lnTo>
                    <a:pt x="448" y="202"/>
                  </a:lnTo>
                  <a:lnTo>
                    <a:pt x="451" y="190"/>
                  </a:lnTo>
                  <a:lnTo>
                    <a:pt x="474" y="128"/>
                  </a:lnTo>
                  <a:lnTo>
                    <a:pt x="503" y="83"/>
                  </a:lnTo>
                  <a:lnTo>
                    <a:pt x="532" y="48"/>
                  </a:lnTo>
                  <a:lnTo>
                    <a:pt x="567" y="24"/>
                  </a:lnTo>
                  <a:lnTo>
                    <a:pt x="599" y="12"/>
                  </a:lnTo>
                  <a:lnTo>
                    <a:pt x="628" y="3"/>
                  </a:lnTo>
                  <a:lnTo>
                    <a:pt x="6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89"/>
            <p:cNvSpPr>
              <a:spLocks noEditPoints="1"/>
            </p:cNvSpPr>
            <p:nvPr/>
          </p:nvSpPr>
          <p:spPr bwMode="auto">
            <a:xfrm>
              <a:off x="4128" y="4368"/>
              <a:ext cx="1056" cy="378"/>
            </a:xfrm>
            <a:custGeom>
              <a:avLst/>
              <a:gdLst/>
              <a:ahLst/>
              <a:cxnLst>
                <a:cxn ang="0">
                  <a:pos x="52" y="316"/>
                </a:cxn>
                <a:cxn ang="0">
                  <a:pos x="1004" y="316"/>
                </a:cxn>
                <a:cxn ang="0">
                  <a:pos x="1018" y="316"/>
                </a:cxn>
                <a:cxn ang="0">
                  <a:pos x="1033" y="319"/>
                </a:cxn>
                <a:cxn ang="0">
                  <a:pos x="1044" y="322"/>
                </a:cxn>
                <a:cxn ang="0">
                  <a:pos x="1053" y="334"/>
                </a:cxn>
                <a:cxn ang="0">
                  <a:pos x="1056" y="348"/>
                </a:cxn>
                <a:cxn ang="0">
                  <a:pos x="1053" y="366"/>
                </a:cxn>
                <a:cxn ang="0">
                  <a:pos x="1039" y="375"/>
                </a:cxn>
                <a:cxn ang="0">
                  <a:pos x="1024" y="378"/>
                </a:cxn>
                <a:cxn ang="0">
                  <a:pos x="1004" y="378"/>
                </a:cxn>
                <a:cxn ang="0">
                  <a:pos x="52" y="378"/>
                </a:cxn>
                <a:cxn ang="0">
                  <a:pos x="35" y="378"/>
                </a:cxn>
                <a:cxn ang="0">
                  <a:pos x="17" y="375"/>
                </a:cxn>
                <a:cxn ang="0">
                  <a:pos x="6" y="366"/>
                </a:cxn>
                <a:cxn ang="0">
                  <a:pos x="0" y="348"/>
                </a:cxn>
                <a:cxn ang="0">
                  <a:pos x="3" y="334"/>
                </a:cxn>
                <a:cxn ang="0">
                  <a:pos x="12" y="322"/>
                </a:cxn>
                <a:cxn ang="0">
                  <a:pos x="23" y="319"/>
                </a:cxn>
                <a:cxn ang="0">
                  <a:pos x="38" y="316"/>
                </a:cxn>
                <a:cxn ang="0">
                  <a:pos x="52" y="316"/>
                </a:cxn>
                <a:cxn ang="0">
                  <a:pos x="52" y="0"/>
                </a:cxn>
                <a:cxn ang="0">
                  <a:pos x="1004" y="0"/>
                </a:cxn>
                <a:cxn ang="0">
                  <a:pos x="1024" y="0"/>
                </a:cxn>
                <a:cxn ang="0">
                  <a:pos x="1039" y="3"/>
                </a:cxn>
                <a:cxn ang="0">
                  <a:pos x="1053" y="15"/>
                </a:cxn>
                <a:cxn ang="0">
                  <a:pos x="1056" y="30"/>
                </a:cxn>
                <a:cxn ang="0">
                  <a:pos x="1053" y="48"/>
                </a:cxn>
                <a:cxn ang="0">
                  <a:pos x="1044" y="57"/>
                </a:cxn>
                <a:cxn ang="0">
                  <a:pos x="1033" y="63"/>
                </a:cxn>
                <a:cxn ang="0">
                  <a:pos x="1018" y="66"/>
                </a:cxn>
                <a:cxn ang="0">
                  <a:pos x="1004" y="66"/>
                </a:cxn>
                <a:cxn ang="0">
                  <a:pos x="52" y="66"/>
                </a:cxn>
                <a:cxn ang="0">
                  <a:pos x="38" y="66"/>
                </a:cxn>
                <a:cxn ang="0">
                  <a:pos x="23" y="63"/>
                </a:cxn>
                <a:cxn ang="0">
                  <a:pos x="12" y="57"/>
                </a:cxn>
                <a:cxn ang="0">
                  <a:pos x="3" y="48"/>
                </a:cxn>
                <a:cxn ang="0">
                  <a:pos x="0" y="30"/>
                </a:cxn>
                <a:cxn ang="0">
                  <a:pos x="6" y="15"/>
                </a:cxn>
                <a:cxn ang="0">
                  <a:pos x="17" y="3"/>
                </a:cxn>
                <a:cxn ang="0">
                  <a:pos x="35" y="0"/>
                </a:cxn>
                <a:cxn ang="0">
                  <a:pos x="52" y="0"/>
                </a:cxn>
              </a:cxnLst>
              <a:rect l="0" t="0" r="r" b="b"/>
              <a:pathLst>
                <a:path w="1056" h="378">
                  <a:moveTo>
                    <a:pt x="52" y="316"/>
                  </a:moveTo>
                  <a:lnTo>
                    <a:pt x="1004" y="316"/>
                  </a:lnTo>
                  <a:lnTo>
                    <a:pt x="1018" y="316"/>
                  </a:lnTo>
                  <a:lnTo>
                    <a:pt x="1033" y="319"/>
                  </a:lnTo>
                  <a:lnTo>
                    <a:pt x="1044" y="322"/>
                  </a:lnTo>
                  <a:lnTo>
                    <a:pt x="1053" y="334"/>
                  </a:lnTo>
                  <a:lnTo>
                    <a:pt x="1056" y="348"/>
                  </a:lnTo>
                  <a:lnTo>
                    <a:pt x="1053" y="366"/>
                  </a:lnTo>
                  <a:lnTo>
                    <a:pt x="1039" y="375"/>
                  </a:lnTo>
                  <a:lnTo>
                    <a:pt x="1024" y="378"/>
                  </a:lnTo>
                  <a:lnTo>
                    <a:pt x="1004" y="378"/>
                  </a:lnTo>
                  <a:lnTo>
                    <a:pt x="52" y="378"/>
                  </a:lnTo>
                  <a:lnTo>
                    <a:pt x="35" y="378"/>
                  </a:lnTo>
                  <a:lnTo>
                    <a:pt x="17" y="375"/>
                  </a:lnTo>
                  <a:lnTo>
                    <a:pt x="6" y="366"/>
                  </a:lnTo>
                  <a:lnTo>
                    <a:pt x="0" y="348"/>
                  </a:lnTo>
                  <a:lnTo>
                    <a:pt x="3" y="334"/>
                  </a:lnTo>
                  <a:lnTo>
                    <a:pt x="12" y="322"/>
                  </a:lnTo>
                  <a:lnTo>
                    <a:pt x="23" y="319"/>
                  </a:lnTo>
                  <a:lnTo>
                    <a:pt x="38" y="316"/>
                  </a:lnTo>
                  <a:lnTo>
                    <a:pt x="52" y="316"/>
                  </a:lnTo>
                  <a:close/>
                  <a:moveTo>
                    <a:pt x="52" y="0"/>
                  </a:moveTo>
                  <a:lnTo>
                    <a:pt x="1004" y="0"/>
                  </a:lnTo>
                  <a:lnTo>
                    <a:pt x="1024" y="0"/>
                  </a:lnTo>
                  <a:lnTo>
                    <a:pt x="1039" y="3"/>
                  </a:lnTo>
                  <a:lnTo>
                    <a:pt x="1053" y="15"/>
                  </a:lnTo>
                  <a:lnTo>
                    <a:pt x="1056" y="30"/>
                  </a:lnTo>
                  <a:lnTo>
                    <a:pt x="1053" y="48"/>
                  </a:lnTo>
                  <a:lnTo>
                    <a:pt x="1044" y="57"/>
                  </a:lnTo>
                  <a:lnTo>
                    <a:pt x="1033" y="63"/>
                  </a:lnTo>
                  <a:lnTo>
                    <a:pt x="1018" y="66"/>
                  </a:lnTo>
                  <a:lnTo>
                    <a:pt x="1004" y="66"/>
                  </a:lnTo>
                  <a:lnTo>
                    <a:pt x="52" y="66"/>
                  </a:lnTo>
                  <a:lnTo>
                    <a:pt x="38" y="66"/>
                  </a:lnTo>
                  <a:lnTo>
                    <a:pt x="23" y="63"/>
                  </a:lnTo>
                  <a:lnTo>
                    <a:pt x="12" y="57"/>
                  </a:lnTo>
                  <a:lnTo>
                    <a:pt x="3" y="48"/>
                  </a:lnTo>
                  <a:lnTo>
                    <a:pt x="0" y="30"/>
                  </a:lnTo>
                  <a:lnTo>
                    <a:pt x="6" y="15"/>
                  </a:lnTo>
                  <a:lnTo>
                    <a:pt x="17" y="3"/>
                  </a:lnTo>
                  <a:lnTo>
                    <a:pt x="35"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90"/>
            <p:cNvSpPr>
              <a:spLocks/>
            </p:cNvSpPr>
            <p:nvPr/>
          </p:nvSpPr>
          <p:spPr bwMode="auto">
            <a:xfrm>
              <a:off x="5772" y="4246"/>
              <a:ext cx="744" cy="1069"/>
            </a:xfrm>
            <a:custGeom>
              <a:avLst/>
              <a:gdLst/>
              <a:ahLst/>
              <a:cxnLst>
                <a:cxn ang="0">
                  <a:pos x="203" y="3"/>
                </a:cxn>
                <a:cxn ang="0">
                  <a:pos x="267" y="36"/>
                </a:cxn>
                <a:cxn ang="0">
                  <a:pos x="308" y="99"/>
                </a:cxn>
                <a:cxn ang="0">
                  <a:pos x="337" y="110"/>
                </a:cxn>
                <a:cxn ang="0">
                  <a:pos x="404" y="48"/>
                </a:cxn>
                <a:cxn ang="0">
                  <a:pos x="503" y="6"/>
                </a:cxn>
                <a:cxn ang="0">
                  <a:pos x="616" y="6"/>
                </a:cxn>
                <a:cxn ang="0">
                  <a:pos x="698" y="48"/>
                </a:cxn>
                <a:cxn ang="0">
                  <a:pos x="741" y="125"/>
                </a:cxn>
                <a:cxn ang="0">
                  <a:pos x="744" y="212"/>
                </a:cxn>
                <a:cxn ang="0">
                  <a:pos x="733" y="268"/>
                </a:cxn>
                <a:cxn ang="0">
                  <a:pos x="549" y="1006"/>
                </a:cxn>
                <a:cxn ang="0">
                  <a:pos x="541" y="1036"/>
                </a:cxn>
                <a:cxn ang="0">
                  <a:pos x="512" y="1063"/>
                </a:cxn>
                <a:cxn ang="0">
                  <a:pos x="474" y="1069"/>
                </a:cxn>
                <a:cxn ang="0">
                  <a:pos x="453" y="1057"/>
                </a:cxn>
                <a:cxn ang="0">
                  <a:pos x="442" y="1039"/>
                </a:cxn>
                <a:cxn ang="0">
                  <a:pos x="439" y="1024"/>
                </a:cxn>
                <a:cxn ang="0">
                  <a:pos x="442" y="1018"/>
                </a:cxn>
                <a:cxn ang="0">
                  <a:pos x="445" y="1000"/>
                </a:cxn>
                <a:cxn ang="0">
                  <a:pos x="637" y="212"/>
                </a:cxn>
                <a:cxn ang="0">
                  <a:pos x="643" y="161"/>
                </a:cxn>
                <a:cxn ang="0">
                  <a:pos x="643" y="119"/>
                </a:cxn>
                <a:cxn ang="0">
                  <a:pos x="625" y="72"/>
                </a:cxn>
                <a:cxn ang="0">
                  <a:pos x="587" y="39"/>
                </a:cxn>
                <a:cxn ang="0">
                  <a:pos x="509" y="42"/>
                </a:cxn>
                <a:cxn ang="0">
                  <a:pos x="433" y="72"/>
                </a:cxn>
                <a:cxn ang="0">
                  <a:pos x="378" y="116"/>
                </a:cxn>
                <a:cxn ang="0">
                  <a:pos x="331" y="179"/>
                </a:cxn>
                <a:cxn ang="0">
                  <a:pos x="302" y="230"/>
                </a:cxn>
                <a:cxn ang="0">
                  <a:pos x="293" y="256"/>
                </a:cxn>
                <a:cxn ang="0">
                  <a:pos x="282" y="301"/>
                </a:cxn>
                <a:cxn ang="0">
                  <a:pos x="264" y="369"/>
                </a:cxn>
                <a:cxn ang="0">
                  <a:pos x="215" y="572"/>
                </a:cxn>
                <a:cxn ang="0">
                  <a:pos x="203" y="628"/>
                </a:cxn>
                <a:cxn ang="0">
                  <a:pos x="189" y="682"/>
                </a:cxn>
                <a:cxn ang="0">
                  <a:pos x="174" y="711"/>
                </a:cxn>
                <a:cxn ang="0">
                  <a:pos x="142" y="735"/>
                </a:cxn>
                <a:cxn ang="0">
                  <a:pos x="110" y="732"/>
                </a:cxn>
                <a:cxn ang="0">
                  <a:pos x="84" y="711"/>
                </a:cxn>
                <a:cxn ang="0">
                  <a:pos x="81" y="682"/>
                </a:cxn>
                <a:cxn ang="0">
                  <a:pos x="90" y="643"/>
                </a:cxn>
                <a:cxn ang="0">
                  <a:pos x="189" y="247"/>
                </a:cxn>
                <a:cxn ang="0">
                  <a:pos x="206" y="173"/>
                </a:cxn>
                <a:cxn ang="0">
                  <a:pos x="212" y="131"/>
                </a:cxn>
                <a:cxn ang="0">
                  <a:pos x="209" y="78"/>
                </a:cxn>
                <a:cxn ang="0">
                  <a:pos x="192" y="45"/>
                </a:cxn>
                <a:cxn ang="0">
                  <a:pos x="163" y="36"/>
                </a:cxn>
                <a:cxn ang="0">
                  <a:pos x="113" y="60"/>
                </a:cxn>
                <a:cxn ang="0">
                  <a:pos x="78" y="128"/>
                </a:cxn>
                <a:cxn ang="0">
                  <a:pos x="49" y="230"/>
                </a:cxn>
                <a:cxn ang="0">
                  <a:pos x="40" y="253"/>
                </a:cxn>
                <a:cxn ang="0">
                  <a:pos x="35" y="262"/>
                </a:cxn>
                <a:cxn ang="0">
                  <a:pos x="26" y="265"/>
                </a:cxn>
                <a:cxn ang="0">
                  <a:pos x="17" y="265"/>
                </a:cxn>
                <a:cxn ang="0">
                  <a:pos x="8" y="265"/>
                </a:cxn>
                <a:cxn ang="0">
                  <a:pos x="3" y="256"/>
                </a:cxn>
                <a:cxn ang="0">
                  <a:pos x="3" y="241"/>
                </a:cxn>
                <a:cxn ang="0">
                  <a:pos x="14" y="191"/>
                </a:cxn>
                <a:cxn ang="0">
                  <a:pos x="37" y="122"/>
                </a:cxn>
                <a:cxn ang="0">
                  <a:pos x="61" y="75"/>
                </a:cxn>
                <a:cxn ang="0">
                  <a:pos x="87" y="36"/>
                </a:cxn>
                <a:cxn ang="0">
                  <a:pos x="136" y="6"/>
                </a:cxn>
              </a:cxnLst>
              <a:rect l="0" t="0" r="r" b="b"/>
              <a:pathLst>
                <a:path w="744" h="1069">
                  <a:moveTo>
                    <a:pt x="168" y="0"/>
                  </a:moveTo>
                  <a:lnTo>
                    <a:pt x="203" y="3"/>
                  </a:lnTo>
                  <a:lnTo>
                    <a:pt x="235" y="15"/>
                  </a:lnTo>
                  <a:lnTo>
                    <a:pt x="267" y="36"/>
                  </a:lnTo>
                  <a:lnTo>
                    <a:pt x="291" y="63"/>
                  </a:lnTo>
                  <a:lnTo>
                    <a:pt x="308" y="99"/>
                  </a:lnTo>
                  <a:lnTo>
                    <a:pt x="317" y="140"/>
                  </a:lnTo>
                  <a:lnTo>
                    <a:pt x="337" y="110"/>
                  </a:lnTo>
                  <a:lnTo>
                    <a:pt x="369" y="81"/>
                  </a:lnTo>
                  <a:lnTo>
                    <a:pt x="404" y="48"/>
                  </a:lnTo>
                  <a:lnTo>
                    <a:pt x="451" y="24"/>
                  </a:lnTo>
                  <a:lnTo>
                    <a:pt x="503" y="6"/>
                  </a:lnTo>
                  <a:lnTo>
                    <a:pt x="564" y="0"/>
                  </a:lnTo>
                  <a:lnTo>
                    <a:pt x="616" y="6"/>
                  </a:lnTo>
                  <a:lnTo>
                    <a:pt x="663" y="21"/>
                  </a:lnTo>
                  <a:lnTo>
                    <a:pt x="698" y="48"/>
                  </a:lnTo>
                  <a:lnTo>
                    <a:pt x="724" y="84"/>
                  </a:lnTo>
                  <a:lnTo>
                    <a:pt x="741" y="125"/>
                  </a:lnTo>
                  <a:lnTo>
                    <a:pt x="744" y="173"/>
                  </a:lnTo>
                  <a:lnTo>
                    <a:pt x="744" y="212"/>
                  </a:lnTo>
                  <a:lnTo>
                    <a:pt x="739" y="241"/>
                  </a:lnTo>
                  <a:lnTo>
                    <a:pt x="733" y="268"/>
                  </a:lnTo>
                  <a:lnTo>
                    <a:pt x="733" y="268"/>
                  </a:lnTo>
                  <a:lnTo>
                    <a:pt x="549" y="1006"/>
                  </a:lnTo>
                  <a:lnTo>
                    <a:pt x="547" y="1018"/>
                  </a:lnTo>
                  <a:lnTo>
                    <a:pt x="541" y="1036"/>
                  </a:lnTo>
                  <a:lnTo>
                    <a:pt x="529" y="1051"/>
                  </a:lnTo>
                  <a:lnTo>
                    <a:pt x="512" y="1063"/>
                  </a:lnTo>
                  <a:lnTo>
                    <a:pt x="485" y="1069"/>
                  </a:lnTo>
                  <a:lnTo>
                    <a:pt x="474" y="1069"/>
                  </a:lnTo>
                  <a:lnTo>
                    <a:pt x="462" y="1063"/>
                  </a:lnTo>
                  <a:lnTo>
                    <a:pt x="453" y="1057"/>
                  </a:lnTo>
                  <a:lnTo>
                    <a:pt x="445" y="1048"/>
                  </a:lnTo>
                  <a:lnTo>
                    <a:pt x="442" y="1039"/>
                  </a:lnTo>
                  <a:lnTo>
                    <a:pt x="439" y="1027"/>
                  </a:lnTo>
                  <a:lnTo>
                    <a:pt x="439" y="1024"/>
                  </a:lnTo>
                  <a:lnTo>
                    <a:pt x="442" y="1021"/>
                  </a:lnTo>
                  <a:lnTo>
                    <a:pt x="442" y="1018"/>
                  </a:lnTo>
                  <a:lnTo>
                    <a:pt x="442" y="1009"/>
                  </a:lnTo>
                  <a:lnTo>
                    <a:pt x="445" y="1000"/>
                  </a:lnTo>
                  <a:lnTo>
                    <a:pt x="628" y="253"/>
                  </a:lnTo>
                  <a:lnTo>
                    <a:pt x="637" y="212"/>
                  </a:lnTo>
                  <a:lnTo>
                    <a:pt x="640" y="179"/>
                  </a:lnTo>
                  <a:lnTo>
                    <a:pt x="643" y="161"/>
                  </a:lnTo>
                  <a:lnTo>
                    <a:pt x="643" y="149"/>
                  </a:lnTo>
                  <a:lnTo>
                    <a:pt x="643" y="119"/>
                  </a:lnTo>
                  <a:lnTo>
                    <a:pt x="637" y="96"/>
                  </a:lnTo>
                  <a:lnTo>
                    <a:pt x="625" y="72"/>
                  </a:lnTo>
                  <a:lnTo>
                    <a:pt x="611" y="54"/>
                  </a:lnTo>
                  <a:lnTo>
                    <a:pt x="587" y="39"/>
                  </a:lnTo>
                  <a:lnTo>
                    <a:pt x="558" y="36"/>
                  </a:lnTo>
                  <a:lnTo>
                    <a:pt x="509" y="42"/>
                  </a:lnTo>
                  <a:lnTo>
                    <a:pt x="468" y="54"/>
                  </a:lnTo>
                  <a:lnTo>
                    <a:pt x="433" y="72"/>
                  </a:lnTo>
                  <a:lnTo>
                    <a:pt x="404" y="93"/>
                  </a:lnTo>
                  <a:lnTo>
                    <a:pt x="378" y="116"/>
                  </a:lnTo>
                  <a:lnTo>
                    <a:pt x="355" y="146"/>
                  </a:lnTo>
                  <a:lnTo>
                    <a:pt x="331" y="179"/>
                  </a:lnTo>
                  <a:lnTo>
                    <a:pt x="314" y="206"/>
                  </a:lnTo>
                  <a:lnTo>
                    <a:pt x="302" y="230"/>
                  </a:lnTo>
                  <a:lnTo>
                    <a:pt x="296" y="244"/>
                  </a:lnTo>
                  <a:lnTo>
                    <a:pt x="293" y="256"/>
                  </a:lnTo>
                  <a:lnTo>
                    <a:pt x="288" y="280"/>
                  </a:lnTo>
                  <a:lnTo>
                    <a:pt x="282" y="301"/>
                  </a:lnTo>
                  <a:lnTo>
                    <a:pt x="279" y="316"/>
                  </a:lnTo>
                  <a:lnTo>
                    <a:pt x="264" y="369"/>
                  </a:lnTo>
                  <a:lnTo>
                    <a:pt x="250" y="426"/>
                  </a:lnTo>
                  <a:lnTo>
                    <a:pt x="215" y="572"/>
                  </a:lnTo>
                  <a:lnTo>
                    <a:pt x="209" y="598"/>
                  </a:lnTo>
                  <a:lnTo>
                    <a:pt x="203" y="628"/>
                  </a:lnTo>
                  <a:lnTo>
                    <a:pt x="195" y="658"/>
                  </a:lnTo>
                  <a:lnTo>
                    <a:pt x="189" y="682"/>
                  </a:lnTo>
                  <a:lnTo>
                    <a:pt x="186" y="691"/>
                  </a:lnTo>
                  <a:lnTo>
                    <a:pt x="174" y="711"/>
                  </a:lnTo>
                  <a:lnTo>
                    <a:pt x="160" y="726"/>
                  </a:lnTo>
                  <a:lnTo>
                    <a:pt x="142" y="735"/>
                  </a:lnTo>
                  <a:lnTo>
                    <a:pt x="128" y="735"/>
                  </a:lnTo>
                  <a:lnTo>
                    <a:pt x="110" y="732"/>
                  </a:lnTo>
                  <a:lnTo>
                    <a:pt x="96" y="726"/>
                  </a:lnTo>
                  <a:lnTo>
                    <a:pt x="84" y="711"/>
                  </a:lnTo>
                  <a:lnTo>
                    <a:pt x="81" y="694"/>
                  </a:lnTo>
                  <a:lnTo>
                    <a:pt x="81" y="682"/>
                  </a:lnTo>
                  <a:lnTo>
                    <a:pt x="87" y="664"/>
                  </a:lnTo>
                  <a:lnTo>
                    <a:pt x="90" y="643"/>
                  </a:lnTo>
                  <a:lnTo>
                    <a:pt x="96" y="622"/>
                  </a:lnTo>
                  <a:lnTo>
                    <a:pt x="189" y="247"/>
                  </a:lnTo>
                  <a:lnTo>
                    <a:pt x="197" y="206"/>
                  </a:lnTo>
                  <a:lnTo>
                    <a:pt x="206" y="173"/>
                  </a:lnTo>
                  <a:lnTo>
                    <a:pt x="209" y="149"/>
                  </a:lnTo>
                  <a:lnTo>
                    <a:pt x="212" y="131"/>
                  </a:lnTo>
                  <a:lnTo>
                    <a:pt x="212" y="110"/>
                  </a:lnTo>
                  <a:lnTo>
                    <a:pt x="209" y="78"/>
                  </a:lnTo>
                  <a:lnTo>
                    <a:pt x="203" y="57"/>
                  </a:lnTo>
                  <a:lnTo>
                    <a:pt x="192" y="45"/>
                  </a:lnTo>
                  <a:lnTo>
                    <a:pt x="180" y="39"/>
                  </a:lnTo>
                  <a:lnTo>
                    <a:pt x="163" y="36"/>
                  </a:lnTo>
                  <a:lnTo>
                    <a:pt x="136" y="42"/>
                  </a:lnTo>
                  <a:lnTo>
                    <a:pt x="113" y="60"/>
                  </a:lnTo>
                  <a:lnTo>
                    <a:pt x="93" y="90"/>
                  </a:lnTo>
                  <a:lnTo>
                    <a:pt x="78" y="128"/>
                  </a:lnTo>
                  <a:lnTo>
                    <a:pt x="61" y="176"/>
                  </a:lnTo>
                  <a:lnTo>
                    <a:pt x="49" y="230"/>
                  </a:lnTo>
                  <a:lnTo>
                    <a:pt x="43" y="244"/>
                  </a:lnTo>
                  <a:lnTo>
                    <a:pt x="40" y="253"/>
                  </a:lnTo>
                  <a:lnTo>
                    <a:pt x="37" y="259"/>
                  </a:lnTo>
                  <a:lnTo>
                    <a:pt x="35" y="262"/>
                  </a:lnTo>
                  <a:lnTo>
                    <a:pt x="32" y="265"/>
                  </a:lnTo>
                  <a:lnTo>
                    <a:pt x="26" y="265"/>
                  </a:lnTo>
                  <a:lnTo>
                    <a:pt x="20" y="265"/>
                  </a:lnTo>
                  <a:lnTo>
                    <a:pt x="17" y="265"/>
                  </a:lnTo>
                  <a:lnTo>
                    <a:pt x="14" y="265"/>
                  </a:lnTo>
                  <a:lnTo>
                    <a:pt x="8" y="265"/>
                  </a:lnTo>
                  <a:lnTo>
                    <a:pt x="5" y="262"/>
                  </a:lnTo>
                  <a:lnTo>
                    <a:pt x="3" y="256"/>
                  </a:lnTo>
                  <a:lnTo>
                    <a:pt x="0" y="250"/>
                  </a:lnTo>
                  <a:lnTo>
                    <a:pt x="3" y="241"/>
                  </a:lnTo>
                  <a:lnTo>
                    <a:pt x="8" y="221"/>
                  </a:lnTo>
                  <a:lnTo>
                    <a:pt x="14" y="191"/>
                  </a:lnTo>
                  <a:lnTo>
                    <a:pt x="26" y="158"/>
                  </a:lnTo>
                  <a:lnTo>
                    <a:pt x="37" y="122"/>
                  </a:lnTo>
                  <a:lnTo>
                    <a:pt x="49" y="93"/>
                  </a:lnTo>
                  <a:lnTo>
                    <a:pt x="61" y="75"/>
                  </a:lnTo>
                  <a:lnTo>
                    <a:pt x="72" y="57"/>
                  </a:lnTo>
                  <a:lnTo>
                    <a:pt x="87" y="36"/>
                  </a:lnTo>
                  <a:lnTo>
                    <a:pt x="107" y="18"/>
                  </a:lnTo>
                  <a:lnTo>
                    <a:pt x="136" y="6"/>
                  </a:lnTo>
                  <a:lnTo>
                    <a:pt x="1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91"/>
            <p:cNvSpPr>
              <a:spLocks/>
            </p:cNvSpPr>
            <p:nvPr/>
          </p:nvSpPr>
          <p:spPr bwMode="auto">
            <a:xfrm>
              <a:off x="6729" y="3744"/>
              <a:ext cx="369" cy="1627"/>
            </a:xfrm>
            <a:custGeom>
              <a:avLst/>
              <a:gdLst/>
              <a:ahLst/>
              <a:cxnLst>
                <a:cxn ang="0">
                  <a:pos x="360" y="3"/>
                </a:cxn>
                <a:cxn ang="0">
                  <a:pos x="369" y="12"/>
                </a:cxn>
                <a:cxn ang="0">
                  <a:pos x="369" y="20"/>
                </a:cxn>
                <a:cxn ang="0">
                  <a:pos x="366" y="26"/>
                </a:cxn>
                <a:cxn ang="0">
                  <a:pos x="358" y="35"/>
                </a:cxn>
                <a:cxn ang="0">
                  <a:pos x="282" y="125"/>
                </a:cxn>
                <a:cxn ang="0">
                  <a:pos x="180" y="303"/>
                </a:cxn>
                <a:cxn ang="0">
                  <a:pos x="122" y="499"/>
                </a:cxn>
                <a:cxn ang="0">
                  <a:pos x="96" y="708"/>
                </a:cxn>
                <a:cxn ang="0">
                  <a:pos x="96" y="910"/>
                </a:cxn>
                <a:cxn ang="0">
                  <a:pos x="119" y="1109"/>
                </a:cxn>
                <a:cxn ang="0">
                  <a:pos x="174" y="1309"/>
                </a:cxn>
                <a:cxn ang="0">
                  <a:pos x="273" y="1493"/>
                </a:cxn>
                <a:cxn ang="0">
                  <a:pos x="352" y="1585"/>
                </a:cxn>
                <a:cxn ang="0">
                  <a:pos x="363" y="1597"/>
                </a:cxn>
                <a:cxn ang="0">
                  <a:pos x="369" y="1606"/>
                </a:cxn>
                <a:cxn ang="0">
                  <a:pos x="369" y="1609"/>
                </a:cxn>
                <a:cxn ang="0">
                  <a:pos x="369" y="1612"/>
                </a:cxn>
                <a:cxn ang="0">
                  <a:pos x="366" y="1624"/>
                </a:cxn>
                <a:cxn ang="0">
                  <a:pos x="352" y="1627"/>
                </a:cxn>
                <a:cxn ang="0">
                  <a:pos x="320" y="1606"/>
                </a:cxn>
                <a:cxn ang="0">
                  <a:pos x="259" y="1550"/>
                </a:cxn>
                <a:cxn ang="0">
                  <a:pos x="183" y="1454"/>
                </a:cxn>
                <a:cxn ang="0">
                  <a:pos x="104" y="1321"/>
                </a:cxn>
                <a:cxn ang="0">
                  <a:pos x="32" y="1100"/>
                </a:cxn>
                <a:cxn ang="0">
                  <a:pos x="3" y="898"/>
                </a:cxn>
                <a:cxn ang="0">
                  <a:pos x="3" y="729"/>
                </a:cxn>
                <a:cxn ang="0">
                  <a:pos x="32" y="532"/>
                </a:cxn>
                <a:cxn ang="0">
                  <a:pos x="102" y="318"/>
                </a:cxn>
                <a:cxn ang="0">
                  <a:pos x="177" y="181"/>
                </a:cxn>
                <a:cxn ang="0">
                  <a:pos x="256" y="83"/>
                </a:cxn>
                <a:cxn ang="0">
                  <a:pos x="320" y="20"/>
                </a:cxn>
                <a:cxn ang="0">
                  <a:pos x="352" y="0"/>
                </a:cxn>
              </a:cxnLst>
              <a:rect l="0" t="0" r="r" b="b"/>
              <a:pathLst>
                <a:path w="369" h="1627">
                  <a:moveTo>
                    <a:pt x="352" y="0"/>
                  </a:moveTo>
                  <a:lnTo>
                    <a:pt x="360" y="3"/>
                  </a:lnTo>
                  <a:lnTo>
                    <a:pt x="366" y="6"/>
                  </a:lnTo>
                  <a:lnTo>
                    <a:pt x="369" y="12"/>
                  </a:lnTo>
                  <a:lnTo>
                    <a:pt x="369" y="17"/>
                  </a:lnTo>
                  <a:lnTo>
                    <a:pt x="369" y="20"/>
                  </a:lnTo>
                  <a:lnTo>
                    <a:pt x="369" y="23"/>
                  </a:lnTo>
                  <a:lnTo>
                    <a:pt x="366" y="26"/>
                  </a:lnTo>
                  <a:lnTo>
                    <a:pt x="363" y="29"/>
                  </a:lnTo>
                  <a:lnTo>
                    <a:pt x="358" y="35"/>
                  </a:lnTo>
                  <a:lnTo>
                    <a:pt x="349" y="44"/>
                  </a:lnTo>
                  <a:lnTo>
                    <a:pt x="282" y="125"/>
                  </a:lnTo>
                  <a:lnTo>
                    <a:pt x="227" y="211"/>
                  </a:lnTo>
                  <a:lnTo>
                    <a:pt x="180" y="303"/>
                  </a:lnTo>
                  <a:lnTo>
                    <a:pt x="148" y="398"/>
                  </a:lnTo>
                  <a:lnTo>
                    <a:pt x="122" y="499"/>
                  </a:lnTo>
                  <a:lnTo>
                    <a:pt x="104" y="604"/>
                  </a:lnTo>
                  <a:lnTo>
                    <a:pt x="96" y="708"/>
                  </a:lnTo>
                  <a:lnTo>
                    <a:pt x="93" y="815"/>
                  </a:lnTo>
                  <a:lnTo>
                    <a:pt x="96" y="910"/>
                  </a:lnTo>
                  <a:lnTo>
                    <a:pt x="104" y="1008"/>
                  </a:lnTo>
                  <a:lnTo>
                    <a:pt x="119" y="1109"/>
                  </a:lnTo>
                  <a:lnTo>
                    <a:pt x="142" y="1211"/>
                  </a:lnTo>
                  <a:lnTo>
                    <a:pt x="174" y="1309"/>
                  </a:lnTo>
                  <a:lnTo>
                    <a:pt x="218" y="1404"/>
                  </a:lnTo>
                  <a:lnTo>
                    <a:pt x="273" y="1493"/>
                  </a:lnTo>
                  <a:lnTo>
                    <a:pt x="343" y="1576"/>
                  </a:lnTo>
                  <a:lnTo>
                    <a:pt x="352" y="1585"/>
                  </a:lnTo>
                  <a:lnTo>
                    <a:pt x="358" y="1591"/>
                  </a:lnTo>
                  <a:lnTo>
                    <a:pt x="363" y="1597"/>
                  </a:lnTo>
                  <a:lnTo>
                    <a:pt x="366" y="1600"/>
                  </a:lnTo>
                  <a:lnTo>
                    <a:pt x="369" y="1606"/>
                  </a:lnTo>
                  <a:lnTo>
                    <a:pt x="369" y="1606"/>
                  </a:lnTo>
                  <a:lnTo>
                    <a:pt x="369" y="1609"/>
                  </a:lnTo>
                  <a:lnTo>
                    <a:pt x="369" y="1612"/>
                  </a:lnTo>
                  <a:lnTo>
                    <a:pt x="369" y="1612"/>
                  </a:lnTo>
                  <a:lnTo>
                    <a:pt x="369" y="1618"/>
                  </a:lnTo>
                  <a:lnTo>
                    <a:pt x="366" y="1624"/>
                  </a:lnTo>
                  <a:lnTo>
                    <a:pt x="360" y="1627"/>
                  </a:lnTo>
                  <a:lnTo>
                    <a:pt x="352" y="1627"/>
                  </a:lnTo>
                  <a:lnTo>
                    <a:pt x="343" y="1621"/>
                  </a:lnTo>
                  <a:lnTo>
                    <a:pt x="320" y="1606"/>
                  </a:lnTo>
                  <a:lnTo>
                    <a:pt x="294" y="1582"/>
                  </a:lnTo>
                  <a:lnTo>
                    <a:pt x="259" y="1550"/>
                  </a:lnTo>
                  <a:lnTo>
                    <a:pt x="221" y="1505"/>
                  </a:lnTo>
                  <a:lnTo>
                    <a:pt x="183" y="1454"/>
                  </a:lnTo>
                  <a:lnTo>
                    <a:pt x="142" y="1392"/>
                  </a:lnTo>
                  <a:lnTo>
                    <a:pt x="104" y="1321"/>
                  </a:lnTo>
                  <a:lnTo>
                    <a:pt x="61" y="1211"/>
                  </a:lnTo>
                  <a:lnTo>
                    <a:pt x="32" y="1100"/>
                  </a:lnTo>
                  <a:lnTo>
                    <a:pt x="11" y="996"/>
                  </a:lnTo>
                  <a:lnTo>
                    <a:pt x="3" y="898"/>
                  </a:lnTo>
                  <a:lnTo>
                    <a:pt x="0" y="815"/>
                  </a:lnTo>
                  <a:lnTo>
                    <a:pt x="3" y="729"/>
                  </a:lnTo>
                  <a:lnTo>
                    <a:pt x="11" y="633"/>
                  </a:lnTo>
                  <a:lnTo>
                    <a:pt x="32" y="532"/>
                  </a:lnTo>
                  <a:lnTo>
                    <a:pt x="58" y="425"/>
                  </a:lnTo>
                  <a:lnTo>
                    <a:pt x="102" y="318"/>
                  </a:lnTo>
                  <a:lnTo>
                    <a:pt x="136" y="244"/>
                  </a:lnTo>
                  <a:lnTo>
                    <a:pt x="177" y="181"/>
                  </a:lnTo>
                  <a:lnTo>
                    <a:pt x="218" y="128"/>
                  </a:lnTo>
                  <a:lnTo>
                    <a:pt x="256" y="83"/>
                  </a:lnTo>
                  <a:lnTo>
                    <a:pt x="291" y="47"/>
                  </a:lnTo>
                  <a:lnTo>
                    <a:pt x="320" y="20"/>
                  </a:lnTo>
                  <a:lnTo>
                    <a:pt x="340" y="6"/>
                  </a:lnTo>
                  <a:lnTo>
                    <a:pt x="3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92"/>
            <p:cNvSpPr>
              <a:spLocks noEditPoints="1"/>
            </p:cNvSpPr>
            <p:nvPr/>
          </p:nvSpPr>
          <p:spPr bwMode="auto">
            <a:xfrm>
              <a:off x="7249" y="3854"/>
              <a:ext cx="1216" cy="1109"/>
            </a:xfrm>
            <a:custGeom>
              <a:avLst/>
              <a:gdLst/>
              <a:ahLst/>
              <a:cxnLst>
                <a:cxn ang="0">
                  <a:pos x="585" y="50"/>
                </a:cxn>
                <a:cxn ang="0">
                  <a:pos x="550" y="65"/>
                </a:cxn>
                <a:cxn ang="0">
                  <a:pos x="536" y="113"/>
                </a:cxn>
                <a:cxn ang="0">
                  <a:pos x="318" y="1005"/>
                </a:cxn>
                <a:cxn ang="0">
                  <a:pos x="309" y="1026"/>
                </a:cxn>
                <a:cxn ang="0">
                  <a:pos x="309" y="1035"/>
                </a:cxn>
                <a:cxn ang="0">
                  <a:pos x="306" y="1041"/>
                </a:cxn>
                <a:cxn ang="0">
                  <a:pos x="312" y="1053"/>
                </a:cxn>
                <a:cxn ang="0">
                  <a:pos x="329" y="1059"/>
                </a:cxn>
                <a:cxn ang="0">
                  <a:pos x="614" y="1053"/>
                </a:cxn>
                <a:cxn ang="0">
                  <a:pos x="734" y="1017"/>
                </a:cxn>
                <a:cxn ang="0">
                  <a:pos x="827" y="961"/>
                </a:cxn>
                <a:cxn ang="0">
                  <a:pos x="891" y="901"/>
                </a:cxn>
                <a:cxn ang="0">
                  <a:pos x="958" y="806"/>
                </a:cxn>
                <a:cxn ang="0">
                  <a:pos x="1024" y="654"/>
                </a:cxn>
                <a:cxn ang="0">
                  <a:pos x="1062" y="505"/>
                </a:cxn>
                <a:cxn ang="0">
                  <a:pos x="1077" y="389"/>
                </a:cxn>
                <a:cxn ang="0">
                  <a:pos x="1074" y="285"/>
                </a:cxn>
                <a:cxn ang="0">
                  <a:pos x="1039" y="178"/>
                </a:cxn>
                <a:cxn ang="0">
                  <a:pos x="975" y="104"/>
                </a:cxn>
                <a:cxn ang="0">
                  <a:pos x="891" y="62"/>
                </a:cxn>
                <a:cxn ang="0">
                  <a:pos x="789" y="50"/>
                </a:cxn>
                <a:cxn ang="0">
                  <a:pos x="306" y="0"/>
                </a:cxn>
                <a:cxn ang="0">
                  <a:pos x="917" y="9"/>
                </a:cxn>
                <a:cxn ang="0">
                  <a:pos x="1045" y="56"/>
                </a:cxn>
                <a:cxn ang="0">
                  <a:pos x="1141" y="145"/>
                </a:cxn>
                <a:cxn ang="0">
                  <a:pos x="1196" y="267"/>
                </a:cxn>
                <a:cxn ang="0">
                  <a:pos x="1216" y="413"/>
                </a:cxn>
                <a:cxn ang="0">
                  <a:pos x="1182" y="622"/>
                </a:cxn>
                <a:cxn ang="0">
                  <a:pos x="1086" y="812"/>
                </a:cxn>
                <a:cxn ang="0">
                  <a:pos x="943" y="967"/>
                </a:cxn>
                <a:cxn ang="0">
                  <a:pos x="766" y="1071"/>
                </a:cxn>
                <a:cxn ang="0">
                  <a:pos x="574" y="1109"/>
                </a:cxn>
                <a:cxn ang="0">
                  <a:pos x="32" y="1109"/>
                </a:cxn>
                <a:cxn ang="0">
                  <a:pos x="15" y="1109"/>
                </a:cxn>
                <a:cxn ang="0">
                  <a:pos x="3" y="1103"/>
                </a:cxn>
                <a:cxn ang="0">
                  <a:pos x="0" y="1092"/>
                </a:cxn>
                <a:cxn ang="0">
                  <a:pos x="3" y="1074"/>
                </a:cxn>
                <a:cxn ang="0">
                  <a:pos x="12" y="1062"/>
                </a:cxn>
                <a:cxn ang="0">
                  <a:pos x="27" y="1059"/>
                </a:cxn>
                <a:cxn ang="0">
                  <a:pos x="44" y="1059"/>
                </a:cxn>
                <a:cxn ang="0">
                  <a:pos x="134" y="1053"/>
                </a:cxn>
                <a:cxn ang="0">
                  <a:pos x="175" y="1032"/>
                </a:cxn>
                <a:cxn ang="0">
                  <a:pos x="190" y="982"/>
                </a:cxn>
                <a:cxn ang="0">
                  <a:pos x="405" y="110"/>
                </a:cxn>
                <a:cxn ang="0">
                  <a:pos x="408" y="89"/>
                </a:cxn>
                <a:cxn ang="0">
                  <a:pos x="411" y="80"/>
                </a:cxn>
                <a:cxn ang="0">
                  <a:pos x="405" y="65"/>
                </a:cxn>
                <a:cxn ang="0">
                  <a:pos x="387" y="56"/>
                </a:cxn>
                <a:cxn ang="0">
                  <a:pos x="341" y="50"/>
                </a:cxn>
                <a:cxn ang="0">
                  <a:pos x="280" y="50"/>
                </a:cxn>
                <a:cxn ang="0">
                  <a:pos x="259" y="32"/>
                </a:cxn>
                <a:cxn ang="0">
                  <a:pos x="271" y="6"/>
                </a:cxn>
                <a:cxn ang="0">
                  <a:pos x="306" y="0"/>
                </a:cxn>
              </a:cxnLst>
              <a:rect l="0" t="0" r="r" b="b"/>
              <a:pathLst>
                <a:path w="1216" h="1109">
                  <a:moveTo>
                    <a:pt x="620" y="50"/>
                  </a:moveTo>
                  <a:lnTo>
                    <a:pt x="585" y="50"/>
                  </a:lnTo>
                  <a:lnTo>
                    <a:pt x="565" y="56"/>
                  </a:lnTo>
                  <a:lnTo>
                    <a:pt x="550" y="65"/>
                  </a:lnTo>
                  <a:lnTo>
                    <a:pt x="542" y="83"/>
                  </a:lnTo>
                  <a:lnTo>
                    <a:pt x="536" y="113"/>
                  </a:lnTo>
                  <a:lnTo>
                    <a:pt x="536" y="113"/>
                  </a:lnTo>
                  <a:lnTo>
                    <a:pt x="318" y="1005"/>
                  </a:lnTo>
                  <a:lnTo>
                    <a:pt x="312" y="1017"/>
                  </a:lnTo>
                  <a:lnTo>
                    <a:pt x="309" y="1026"/>
                  </a:lnTo>
                  <a:lnTo>
                    <a:pt x="309" y="1032"/>
                  </a:lnTo>
                  <a:lnTo>
                    <a:pt x="309" y="1035"/>
                  </a:lnTo>
                  <a:lnTo>
                    <a:pt x="306" y="1038"/>
                  </a:lnTo>
                  <a:lnTo>
                    <a:pt x="306" y="1041"/>
                  </a:lnTo>
                  <a:lnTo>
                    <a:pt x="309" y="1050"/>
                  </a:lnTo>
                  <a:lnTo>
                    <a:pt x="312" y="1053"/>
                  </a:lnTo>
                  <a:lnTo>
                    <a:pt x="318" y="1059"/>
                  </a:lnTo>
                  <a:lnTo>
                    <a:pt x="329" y="1059"/>
                  </a:lnTo>
                  <a:lnTo>
                    <a:pt x="544" y="1059"/>
                  </a:lnTo>
                  <a:lnTo>
                    <a:pt x="614" y="1053"/>
                  </a:lnTo>
                  <a:lnTo>
                    <a:pt x="678" y="1038"/>
                  </a:lnTo>
                  <a:lnTo>
                    <a:pt x="734" y="1017"/>
                  </a:lnTo>
                  <a:lnTo>
                    <a:pt x="783" y="990"/>
                  </a:lnTo>
                  <a:lnTo>
                    <a:pt x="827" y="961"/>
                  </a:lnTo>
                  <a:lnTo>
                    <a:pt x="862" y="931"/>
                  </a:lnTo>
                  <a:lnTo>
                    <a:pt x="891" y="901"/>
                  </a:lnTo>
                  <a:lnTo>
                    <a:pt x="911" y="874"/>
                  </a:lnTo>
                  <a:lnTo>
                    <a:pt x="958" y="806"/>
                  </a:lnTo>
                  <a:lnTo>
                    <a:pt x="995" y="732"/>
                  </a:lnTo>
                  <a:lnTo>
                    <a:pt x="1024" y="654"/>
                  </a:lnTo>
                  <a:lnTo>
                    <a:pt x="1048" y="577"/>
                  </a:lnTo>
                  <a:lnTo>
                    <a:pt x="1062" y="505"/>
                  </a:lnTo>
                  <a:lnTo>
                    <a:pt x="1074" y="443"/>
                  </a:lnTo>
                  <a:lnTo>
                    <a:pt x="1077" y="389"/>
                  </a:lnTo>
                  <a:lnTo>
                    <a:pt x="1080" y="351"/>
                  </a:lnTo>
                  <a:lnTo>
                    <a:pt x="1074" y="285"/>
                  </a:lnTo>
                  <a:lnTo>
                    <a:pt x="1062" y="226"/>
                  </a:lnTo>
                  <a:lnTo>
                    <a:pt x="1039" y="178"/>
                  </a:lnTo>
                  <a:lnTo>
                    <a:pt x="1010" y="137"/>
                  </a:lnTo>
                  <a:lnTo>
                    <a:pt x="975" y="104"/>
                  </a:lnTo>
                  <a:lnTo>
                    <a:pt x="934" y="80"/>
                  </a:lnTo>
                  <a:lnTo>
                    <a:pt x="891" y="62"/>
                  </a:lnTo>
                  <a:lnTo>
                    <a:pt x="841" y="53"/>
                  </a:lnTo>
                  <a:lnTo>
                    <a:pt x="789" y="50"/>
                  </a:lnTo>
                  <a:lnTo>
                    <a:pt x="620" y="50"/>
                  </a:lnTo>
                  <a:close/>
                  <a:moveTo>
                    <a:pt x="306" y="0"/>
                  </a:moveTo>
                  <a:lnTo>
                    <a:pt x="841" y="0"/>
                  </a:lnTo>
                  <a:lnTo>
                    <a:pt x="917" y="9"/>
                  </a:lnTo>
                  <a:lnTo>
                    <a:pt x="987" y="26"/>
                  </a:lnTo>
                  <a:lnTo>
                    <a:pt x="1045" y="56"/>
                  </a:lnTo>
                  <a:lnTo>
                    <a:pt x="1097" y="98"/>
                  </a:lnTo>
                  <a:lnTo>
                    <a:pt x="1141" y="145"/>
                  </a:lnTo>
                  <a:lnTo>
                    <a:pt x="1173" y="205"/>
                  </a:lnTo>
                  <a:lnTo>
                    <a:pt x="1196" y="267"/>
                  </a:lnTo>
                  <a:lnTo>
                    <a:pt x="1214" y="339"/>
                  </a:lnTo>
                  <a:lnTo>
                    <a:pt x="1216" y="413"/>
                  </a:lnTo>
                  <a:lnTo>
                    <a:pt x="1208" y="517"/>
                  </a:lnTo>
                  <a:lnTo>
                    <a:pt x="1182" y="622"/>
                  </a:lnTo>
                  <a:lnTo>
                    <a:pt x="1141" y="720"/>
                  </a:lnTo>
                  <a:lnTo>
                    <a:pt x="1086" y="812"/>
                  </a:lnTo>
                  <a:lnTo>
                    <a:pt x="1019" y="895"/>
                  </a:lnTo>
                  <a:lnTo>
                    <a:pt x="943" y="967"/>
                  </a:lnTo>
                  <a:lnTo>
                    <a:pt x="859" y="1026"/>
                  </a:lnTo>
                  <a:lnTo>
                    <a:pt x="766" y="1071"/>
                  </a:lnTo>
                  <a:lnTo>
                    <a:pt x="670" y="1101"/>
                  </a:lnTo>
                  <a:lnTo>
                    <a:pt x="574" y="1109"/>
                  </a:lnTo>
                  <a:lnTo>
                    <a:pt x="44" y="1109"/>
                  </a:lnTo>
                  <a:lnTo>
                    <a:pt x="32" y="1109"/>
                  </a:lnTo>
                  <a:lnTo>
                    <a:pt x="24" y="1109"/>
                  </a:lnTo>
                  <a:lnTo>
                    <a:pt x="15" y="1109"/>
                  </a:lnTo>
                  <a:lnTo>
                    <a:pt x="9" y="1106"/>
                  </a:lnTo>
                  <a:lnTo>
                    <a:pt x="3" y="1103"/>
                  </a:lnTo>
                  <a:lnTo>
                    <a:pt x="0" y="1098"/>
                  </a:lnTo>
                  <a:lnTo>
                    <a:pt x="0" y="1092"/>
                  </a:lnTo>
                  <a:lnTo>
                    <a:pt x="0" y="1080"/>
                  </a:lnTo>
                  <a:lnTo>
                    <a:pt x="3" y="1074"/>
                  </a:lnTo>
                  <a:lnTo>
                    <a:pt x="6" y="1068"/>
                  </a:lnTo>
                  <a:lnTo>
                    <a:pt x="12" y="1062"/>
                  </a:lnTo>
                  <a:lnTo>
                    <a:pt x="18" y="1062"/>
                  </a:lnTo>
                  <a:lnTo>
                    <a:pt x="27" y="1059"/>
                  </a:lnTo>
                  <a:lnTo>
                    <a:pt x="35" y="1059"/>
                  </a:lnTo>
                  <a:lnTo>
                    <a:pt x="44" y="1059"/>
                  </a:lnTo>
                  <a:lnTo>
                    <a:pt x="99" y="1059"/>
                  </a:lnTo>
                  <a:lnTo>
                    <a:pt x="134" y="1053"/>
                  </a:lnTo>
                  <a:lnTo>
                    <a:pt x="160" y="1044"/>
                  </a:lnTo>
                  <a:lnTo>
                    <a:pt x="175" y="1032"/>
                  </a:lnTo>
                  <a:lnTo>
                    <a:pt x="184" y="1011"/>
                  </a:lnTo>
                  <a:lnTo>
                    <a:pt x="190" y="982"/>
                  </a:lnTo>
                  <a:lnTo>
                    <a:pt x="190" y="982"/>
                  </a:lnTo>
                  <a:lnTo>
                    <a:pt x="405" y="110"/>
                  </a:lnTo>
                  <a:lnTo>
                    <a:pt x="408" y="98"/>
                  </a:lnTo>
                  <a:lnTo>
                    <a:pt x="408" y="89"/>
                  </a:lnTo>
                  <a:lnTo>
                    <a:pt x="408" y="83"/>
                  </a:lnTo>
                  <a:lnTo>
                    <a:pt x="411" y="80"/>
                  </a:lnTo>
                  <a:lnTo>
                    <a:pt x="408" y="71"/>
                  </a:lnTo>
                  <a:lnTo>
                    <a:pt x="405" y="65"/>
                  </a:lnTo>
                  <a:lnTo>
                    <a:pt x="399" y="59"/>
                  </a:lnTo>
                  <a:lnTo>
                    <a:pt x="387" y="56"/>
                  </a:lnTo>
                  <a:lnTo>
                    <a:pt x="376" y="53"/>
                  </a:lnTo>
                  <a:lnTo>
                    <a:pt x="341" y="50"/>
                  </a:lnTo>
                  <a:lnTo>
                    <a:pt x="306" y="50"/>
                  </a:lnTo>
                  <a:lnTo>
                    <a:pt x="280" y="50"/>
                  </a:lnTo>
                  <a:lnTo>
                    <a:pt x="265" y="44"/>
                  </a:lnTo>
                  <a:lnTo>
                    <a:pt x="259" y="32"/>
                  </a:lnTo>
                  <a:lnTo>
                    <a:pt x="262" y="15"/>
                  </a:lnTo>
                  <a:lnTo>
                    <a:pt x="271" y="6"/>
                  </a:lnTo>
                  <a:lnTo>
                    <a:pt x="288" y="3"/>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93"/>
            <p:cNvSpPr>
              <a:spLocks noEditPoints="1"/>
            </p:cNvSpPr>
            <p:nvPr/>
          </p:nvSpPr>
          <p:spPr bwMode="auto">
            <a:xfrm>
              <a:off x="8640" y="3744"/>
              <a:ext cx="369" cy="1627"/>
            </a:xfrm>
            <a:custGeom>
              <a:avLst/>
              <a:gdLst/>
              <a:ahLst/>
              <a:cxnLst>
                <a:cxn ang="0">
                  <a:pos x="369" y="815"/>
                </a:cxn>
                <a:cxn ang="0">
                  <a:pos x="369" y="815"/>
                </a:cxn>
                <a:cxn ang="0">
                  <a:pos x="26" y="6"/>
                </a:cxn>
                <a:cxn ang="0">
                  <a:pos x="76" y="44"/>
                </a:cxn>
                <a:cxn ang="0">
                  <a:pos x="148" y="125"/>
                </a:cxn>
                <a:cxn ang="0">
                  <a:pos x="227" y="238"/>
                </a:cxn>
                <a:cxn ang="0">
                  <a:pos x="308" y="419"/>
                </a:cxn>
                <a:cxn ang="0">
                  <a:pos x="358" y="633"/>
                </a:cxn>
                <a:cxn ang="0">
                  <a:pos x="369" y="815"/>
                </a:cxn>
                <a:cxn ang="0">
                  <a:pos x="358" y="996"/>
                </a:cxn>
                <a:cxn ang="0">
                  <a:pos x="308" y="1202"/>
                </a:cxn>
                <a:cxn ang="0">
                  <a:pos x="230" y="1383"/>
                </a:cxn>
                <a:cxn ang="0">
                  <a:pos x="151" y="1502"/>
                </a:cxn>
                <a:cxn ang="0">
                  <a:pos x="79" y="1582"/>
                </a:cxn>
                <a:cxn ang="0">
                  <a:pos x="26" y="1621"/>
                </a:cxn>
                <a:cxn ang="0">
                  <a:pos x="9" y="1627"/>
                </a:cxn>
                <a:cxn ang="0">
                  <a:pos x="0" y="1618"/>
                </a:cxn>
                <a:cxn ang="0">
                  <a:pos x="0" y="1609"/>
                </a:cxn>
                <a:cxn ang="0">
                  <a:pos x="0" y="1603"/>
                </a:cxn>
                <a:cxn ang="0">
                  <a:pos x="6" y="1597"/>
                </a:cxn>
                <a:cxn ang="0">
                  <a:pos x="20" y="1582"/>
                </a:cxn>
                <a:cxn ang="0">
                  <a:pos x="145" y="1416"/>
                </a:cxn>
                <a:cxn ang="0">
                  <a:pos x="224" y="1225"/>
                </a:cxn>
                <a:cxn ang="0">
                  <a:pos x="265" y="1023"/>
                </a:cxn>
                <a:cxn ang="0">
                  <a:pos x="276" y="815"/>
                </a:cxn>
                <a:cxn ang="0">
                  <a:pos x="256" y="544"/>
                </a:cxn>
                <a:cxn ang="0">
                  <a:pos x="192" y="315"/>
                </a:cxn>
                <a:cxn ang="0">
                  <a:pos x="93" y="131"/>
                </a:cxn>
                <a:cxn ang="0">
                  <a:pos x="17" y="44"/>
                </a:cxn>
                <a:cxn ang="0">
                  <a:pos x="6" y="32"/>
                </a:cxn>
                <a:cxn ang="0">
                  <a:pos x="0" y="23"/>
                </a:cxn>
                <a:cxn ang="0">
                  <a:pos x="0" y="20"/>
                </a:cxn>
                <a:cxn ang="0">
                  <a:pos x="0" y="12"/>
                </a:cxn>
                <a:cxn ang="0">
                  <a:pos x="9" y="3"/>
                </a:cxn>
              </a:cxnLst>
              <a:rect l="0" t="0" r="r" b="b"/>
              <a:pathLst>
                <a:path w="369" h="1627">
                  <a:moveTo>
                    <a:pt x="369" y="815"/>
                  </a:moveTo>
                  <a:lnTo>
                    <a:pt x="369" y="815"/>
                  </a:lnTo>
                  <a:lnTo>
                    <a:pt x="369" y="815"/>
                  </a:lnTo>
                  <a:lnTo>
                    <a:pt x="369" y="815"/>
                  </a:lnTo>
                  <a:close/>
                  <a:moveTo>
                    <a:pt x="17" y="0"/>
                  </a:moveTo>
                  <a:lnTo>
                    <a:pt x="26" y="6"/>
                  </a:lnTo>
                  <a:lnTo>
                    <a:pt x="47" y="20"/>
                  </a:lnTo>
                  <a:lnTo>
                    <a:pt x="76" y="44"/>
                  </a:lnTo>
                  <a:lnTo>
                    <a:pt x="111" y="80"/>
                  </a:lnTo>
                  <a:lnTo>
                    <a:pt x="148" y="125"/>
                  </a:lnTo>
                  <a:lnTo>
                    <a:pt x="186" y="175"/>
                  </a:lnTo>
                  <a:lnTo>
                    <a:pt x="227" y="238"/>
                  </a:lnTo>
                  <a:lnTo>
                    <a:pt x="265" y="309"/>
                  </a:lnTo>
                  <a:lnTo>
                    <a:pt x="308" y="419"/>
                  </a:lnTo>
                  <a:lnTo>
                    <a:pt x="337" y="529"/>
                  </a:lnTo>
                  <a:lnTo>
                    <a:pt x="358" y="633"/>
                  </a:lnTo>
                  <a:lnTo>
                    <a:pt x="367" y="729"/>
                  </a:lnTo>
                  <a:lnTo>
                    <a:pt x="369" y="815"/>
                  </a:lnTo>
                  <a:lnTo>
                    <a:pt x="367" y="901"/>
                  </a:lnTo>
                  <a:lnTo>
                    <a:pt x="358" y="996"/>
                  </a:lnTo>
                  <a:lnTo>
                    <a:pt x="337" y="1097"/>
                  </a:lnTo>
                  <a:lnTo>
                    <a:pt x="308" y="1202"/>
                  </a:lnTo>
                  <a:lnTo>
                    <a:pt x="268" y="1309"/>
                  </a:lnTo>
                  <a:lnTo>
                    <a:pt x="230" y="1383"/>
                  </a:lnTo>
                  <a:lnTo>
                    <a:pt x="192" y="1446"/>
                  </a:lnTo>
                  <a:lnTo>
                    <a:pt x="151" y="1502"/>
                  </a:lnTo>
                  <a:lnTo>
                    <a:pt x="113" y="1547"/>
                  </a:lnTo>
                  <a:lnTo>
                    <a:pt x="79" y="1582"/>
                  </a:lnTo>
                  <a:lnTo>
                    <a:pt x="49" y="1606"/>
                  </a:lnTo>
                  <a:lnTo>
                    <a:pt x="26" y="1621"/>
                  </a:lnTo>
                  <a:lnTo>
                    <a:pt x="17" y="1627"/>
                  </a:lnTo>
                  <a:lnTo>
                    <a:pt x="9" y="1627"/>
                  </a:lnTo>
                  <a:lnTo>
                    <a:pt x="3" y="1621"/>
                  </a:lnTo>
                  <a:lnTo>
                    <a:pt x="0" y="1618"/>
                  </a:lnTo>
                  <a:lnTo>
                    <a:pt x="0" y="1612"/>
                  </a:lnTo>
                  <a:lnTo>
                    <a:pt x="0" y="1609"/>
                  </a:lnTo>
                  <a:lnTo>
                    <a:pt x="0" y="1606"/>
                  </a:lnTo>
                  <a:lnTo>
                    <a:pt x="0" y="1603"/>
                  </a:lnTo>
                  <a:lnTo>
                    <a:pt x="3" y="1600"/>
                  </a:lnTo>
                  <a:lnTo>
                    <a:pt x="6" y="1597"/>
                  </a:lnTo>
                  <a:lnTo>
                    <a:pt x="12" y="1591"/>
                  </a:lnTo>
                  <a:lnTo>
                    <a:pt x="20" y="1582"/>
                  </a:lnTo>
                  <a:lnTo>
                    <a:pt x="90" y="1502"/>
                  </a:lnTo>
                  <a:lnTo>
                    <a:pt x="145" y="1416"/>
                  </a:lnTo>
                  <a:lnTo>
                    <a:pt x="189" y="1324"/>
                  </a:lnTo>
                  <a:lnTo>
                    <a:pt x="224" y="1225"/>
                  </a:lnTo>
                  <a:lnTo>
                    <a:pt x="247" y="1127"/>
                  </a:lnTo>
                  <a:lnTo>
                    <a:pt x="265" y="1023"/>
                  </a:lnTo>
                  <a:lnTo>
                    <a:pt x="273" y="919"/>
                  </a:lnTo>
                  <a:lnTo>
                    <a:pt x="276" y="815"/>
                  </a:lnTo>
                  <a:lnTo>
                    <a:pt x="271" y="672"/>
                  </a:lnTo>
                  <a:lnTo>
                    <a:pt x="256" y="544"/>
                  </a:lnTo>
                  <a:lnTo>
                    <a:pt x="227" y="422"/>
                  </a:lnTo>
                  <a:lnTo>
                    <a:pt x="192" y="315"/>
                  </a:lnTo>
                  <a:lnTo>
                    <a:pt x="145" y="217"/>
                  </a:lnTo>
                  <a:lnTo>
                    <a:pt x="93" y="131"/>
                  </a:lnTo>
                  <a:lnTo>
                    <a:pt x="29" y="56"/>
                  </a:lnTo>
                  <a:lnTo>
                    <a:pt x="17" y="44"/>
                  </a:lnTo>
                  <a:lnTo>
                    <a:pt x="12" y="38"/>
                  </a:lnTo>
                  <a:lnTo>
                    <a:pt x="6" y="32"/>
                  </a:lnTo>
                  <a:lnTo>
                    <a:pt x="3" y="26"/>
                  </a:lnTo>
                  <a:lnTo>
                    <a:pt x="0" y="23"/>
                  </a:lnTo>
                  <a:lnTo>
                    <a:pt x="0" y="20"/>
                  </a:lnTo>
                  <a:lnTo>
                    <a:pt x="0" y="20"/>
                  </a:lnTo>
                  <a:lnTo>
                    <a:pt x="0" y="17"/>
                  </a:lnTo>
                  <a:lnTo>
                    <a:pt x="0" y="12"/>
                  </a:lnTo>
                  <a:lnTo>
                    <a:pt x="3" y="6"/>
                  </a:lnTo>
                  <a:lnTo>
                    <a:pt x="9" y="3"/>
                  </a:lnTo>
                  <a:lnTo>
                    <a:pt x="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94"/>
            <p:cNvSpPr>
              <a:spLocks/>
            </p:cNvSpPr>
            <p:nvPr/>
          </p:nvSpPr>
          <p:spPr bwMode="auto">
            <a:xfrm>
              <a:off x="9661" y="4526"/>
              <a:ext cx="972" cy="66"/>
            </a:xfrm>
            <a:custGeom>
              <a:avLst/>
              <a:gdLst/>
              <a:ahLst/>
              <a:cxnLst>
                <a:cxn ang="0">
                  <a:pos x="55" y="0"/>
                </a:cxn>
                <a:cxn ang="0">
                  <a:pos x="916" y="0"/>
                </a:cxn>
                <a:cxn ang="0">
                  <a:pos x="931" y="0"/>
                </a:cxn>
                <a:cxn ang="0">
                  <a:pos x="948" y="0"/>
                </a:cxn>
                <a:cxn ang="0">
                  <a:pos x="960" y="6"/>
                </a:cxn>
                <a:cxn ang="0">
                  <a:pos x="969" y="15"/>
                </a:cxn>
                <a:cxn ang="0">
                  <a:pos x="972" y="33"/>
                </a:cxn>
                <a:cxn ang="0">
                  <a:pos x="969" y="48"/>
                </a:cxn>
                <a:cxn ang="0">
                  <a:pos x="960" y="57"/>
                </a:cxn>
                <a:cxn ang="0">
                  <a:pos x="948" y="63"/>
                </a:cxn>
                <a:cxn ang="0">
                  <a:pos x="931" y="66"/>
                </a:cxn>
                <a:cxn ang="0">
                  <a:pos x="916" y="66"/>
                </a:cxn>
                <a:cxn ang="0">
                  <a:pos x="55" y="66"/>
                </a:cxn>
                <a:cxn ang="0">
                  <a:pos x="35" y="66"/>
                </a:cxn>
                <a:cxn ang="0">
                  <a:pos x="18" y="63"/>
                </a:cxn>
                <a:cxn ang="0">
                  <a:pos x="3" y="51"/>
                </a:cxn>
                <a:cxn ang="0">
                  <a:pos x="0" y="33"/>
                </a:cxn>
                <a:cxn ang="0">
                  <a:pos x="3" y="12"/>
                </a:cxn>
                <a:cxn ang="0">
                  <a:pos x="18" y="3"/>
                </a:cxn>
                <a:cxn ang="0">
                  <a:pos x="35" y="0"/>
                </a:cxn>
                <a:cxn ang="0">
                  <a:pos x="55" y="0"/>
                </a:cxn>
              </a:cxnLst>
              <a:rect l="0" t="0" r="r" b="b"/>
              <a:pathLst>
                <a:path w="972" h="66">
                  <a:moveTo>
                    <a:pt x="55" y="0"/>
                  </a:moveTo>
                  <a:lnTo>
                    <a:pt x="916" y="0"/>
                  </a:lnTo>
                  <a:lnTo>
                    <a:pt x="931" y="0"/>
                  </a:lnTo>
                  <a:lnTo>
                    <a:pt x="948" y="0"/>
                  </a:lnTo>
                  <a:lnTo>
                    <a:pt x="960" y="6"/>
                  </a:lnTo>
                  <a:lnTo>
                    <a:pt x="969" y="15"/>
                  </a:lnTo>
                  <a:lnTo>
                    <a:pt x="972" y="33"/>
                  </a:lnTo>
                  <a:lnTo>
                    <a:pt x="969" y="48"/>
                  </a:lnTo>
                  <a:lnTo>
                    <a:pt x="960" y="57"/>
                  </a:lnTo>
                  <a:lnTo>
                    <a:pt x="948" y="63"/>
                  </a:lnTo>
                  <a:lnTo>
                    <a:pt x="931" y="66"/>
                  </a:lnTo>
                  <a:lnTo>
                    <a:pt x="916" y="66"/>
                  </a:lnTo>
                  <a:lnTo>
                    <a:pt x="55" y="66"/>
                  </a:lnTo>
                  <a:lnTo>
                    <a:pt x="35" y="66"/>
                  </a:lnTo>
                  <a:lnTo>
                    <a:pt x="18" y="63"/>
                  </a:lnTo>
                  <a:lnTo>
                    <a:pt x="3" y="51"/>
                  </a:lnTo>
                  <a:lnTo>
                    <a:pt x="0" y="33"/>
                  </a:lnTo>
                  <a:lnTo>
                    <a:pt x="3" y="12"/>
                  </a:lnTo>
                  <a:lnTo>
                    <a:pt x="18" y="3"/>
                  </a:lnTo>
                  <a:lnTo>
                    <a:pt x="35" y="0"/>
                  </a:lnTo>
                  <a:lnTo>
                    <a:pt x="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95"/>
            <p:cNvSpPr>
              <a:spLocks/>
            </p:cNvSpPr>
            <p:nvPr/>
          </p:nvSpPr>
          <p:spPr bwMode="auto">
            <a:xfrm>
              <a:off x="11165" y="4246"/>
              <a:ext cx="1056" cy="735"/>
            </a:xfrm>
            <a:custGeom>
              <a:avLst/>
              <a:gdLst/>
              <a:ahLst/>
              <a:cxnLst>
                <a:cxn ang="0">
                  <a:pos x="294" y="27"/>
                </a:cxn>
                <a:cxn ang="0">
                  <a:pos x="343" y="134"/>
                </a:cxn>
                <a:cxn ang="0">
                  <a:pos x="317" y="238"/>
                </a:cxn>
                <a:cxn ang="0">
                  <a:pos x="256" y="411"/>
                </a:cxn>
                <a:cxn ang="0">
                  <a:pos x="236" y="509"/>
                </a:cxn>
                <a:cxn ang="0">
                  <a:pos x="233" y="566"/>
                </a:cxn>
                <a:cxn ang="0">
                  <a:pos x="250" y="637"/>
                </a:cxn>
                <a:cxn ang="0">
                  <a:pos x="320" y="697"/>
                </a:cxn>
                <a:cxn ang="0">
                  <a:pos x="428" y="679"/>
                </a:cxn>
                <a:cxn ang="0">
                  <a:pos x="506" y="566"/>
                </a:cxn>
                <a:cxn ang="0">
                  <a:pos x="512" y="470"/>
                </a:cxn>
                <a:cxn ang="0">
                  <a:pos x="532" y="375"/>
                </a:cxn>
                <a:cxn ang="0">
                  <a:pos x="567" y="235"/>
                </a:cxn>
                <a:cxn ang="0">
                  <a:pos x="602" y="102"/>
                </a:cxn>
                <a:cxn ang="0">
                  <a:pos x="623" y="42"/>
                </a:cxn>
                <a:cxn ang="0">
                  <a:pos x="669" y="18"/>
                </a:cxn>
                <a:cxn ang="0">
                  <a:pos x="713" y="42"/>
                </a:cxn>
                <a:cxn ang="0">
                  <a:pos x="710" y="93"/>
                </a:cxn>
                <a:cxn ang="0">
                  <a:pos x="692" y="167"/>
                </a:cxn>
                <a:cxn ang="0">
                  <a:pos x="620" y="462"/>
                </a:cxn>
                <a:cxn ang="0">
                  <a:pos x="605" y="560"/>
                </a:cxn>
                <a:cxn ang="0">
                  <a:pos x="652" y="679"/>
                </a:cxn>
                <a:cxn ang="0">
                  <a:pos x="771" y="694"/>
                </a:cxn>
                <a:cxn ang="0">
                  <a:pos x="873" y="604"/>
                </a:cxn>
                <a:cxn ang="0">
                  <a:pos x="937" y="473"/>
                </a:cxn>
                <a:cxn ang="0">
                  <a:pos x="978" y="328"/>
                </a:cxn>
                <a:cxn ang="0">
                  <a:pos x="983" y="218"/>
                </a:cxn>
                <a:cxn ang="0">
                  <a:pos x="943" y="137"/>
                </a:cxn>
                <a:cxn ang="0">
                  <a:pos x="916" y="108"/>
                </a:cxn>
                <a:cxn ang="0">
                  <a:pos x="905" y="81"/>
                </a:cxn>
                <a:cxn ang="0">
                  <a:pos x="957" y="6"/>
                </a:cxn>
                <a:cxn ang="0">
                  <a:pos x="1015" y="9"/>
                </a:cxn>
                <a:cxn ang="0">
                  <a:pos x="1053" y="75"/>
                </a:cxn>
                <a:cxn ang="0">
                  <a:pos x="1044" y="209"/>
                </a:cxn>
                <a:cxn ang="0">
                  <a:pos x="995" y="411"/>
                </a:cxn>
                <a:cxn ang="0">
                  <a:pos x="931" y="578"/>
                </a:cxn>
                <a:cxn ang="0">
                  <a:pos x="847" y="688"/>
                </a:cxn>
                <a:cxn ang="0">
                  <a:pos x="722" y="735"/>
                </a:cxn>
                <a:cxn ang="0">
                  <a:pos x="637" y="723"/>
                </a:cxn>
                <a:cxn ang="0">
                  <a:pos x="544" y="661"/>
                </a:cxn>
                <a:cxn ang="0">
                  <a:pos x="457" y="703"/>
                </a:cxn>
                <a:cxn ang="0">
                  <a:pos x="372" y="735"/>
                </a:cxn>
                <a:cxn ang="0">
                  <a:pos x="271" y="726"/>
                </a:cxn>
                <a:cxn ang="0">
                  <a:pos x="169" y="661"/>
                </a:cxn>
                <a:cxn ang="0">
                  <a:pos x="128" y="533"/>
                </a:cxn>
                <a:cxn ang="0">
                  <a:pos x="143" y="438"/>
                </a:cxn>
                <a:cxn ang="0">
                  <a:pos x="192" y="277"/>
                </a:cxn>
                <a:cxn ang="0">
                  <a:pos x="244" y="131"/>
                </a:cxn>
                <a:cxn ang="0">
                  <a:pos x="239" y="48"/>
                </a:cxn>
                <a:cxn ang="0">
                  <a:pos x="210" y="36"/>
                </a:cxn>
                <a:cxn ang="0">
                  <a:pos x="122" y="81"/>
                </a:cxn>
                <a:cxn ang="0">
                  <a:pos x="47" y="238"/>
                </a:cxn>
                <a:cxn ang="0">
                  <a:pos x="38" y="262"/>
                </a:cxn>
                <a:cxn ang="0">
                  <a:pos x="20" y="265"/>
                </a:cxn>
                <a:cxn ang="0">
                  <a:pos x="9" y="265"/>
                </a:cxn>
                <a:cxn ang="0">
                  <a:pos x="0" y="250"/>
                </a:cxn>
                <a:cxn ang="0">
                  <a:pos x="18" y="191"/>
                </a:cxn>
                <a:cxn ang="0">
                  <a:pos x="73" y="84"/>
                </a:cxn>
                <a:cxn ang="0">
                  <a:pos x="172" y="6"/>
                </a:cxn>
              </a:cxnLst>
              <a:rect l="0" t="0" r="r" b="b"/>
              <a:pathLst>
                <a:path w="1056" h="735">
                  <a:moveTo>
                    <a:pt x="212" y="0"/>
                  </a:moveTo>
                  <a:lnTo>
                    <a:pt x="256" y="6"/>
                  </a:lnTo>
                  <a:lnTo>
                    <a:pt x="294" y="27"/>
                  </a:lnTo>
                  <a:lnTo>
                    <a:pt x="320" y="54"/>
                  </a:lnTo>
                  <a:lnTo>
                    <a:pt x="338" y="93"/>
                  </a:lnTo>
                  <a:lnTo>
                    <a:pt x="343" y="134"/>
                  </a:lnTo>
                  <a:lnTo>
                    <a:pt x="340" y="164"/>
                  </a:lnTo>
                  <a:lnTo>
                    <a:pt x="332" y="197"/>
                  </a:lnTo>
                  <a:lnTo>
                    <a:pt x="317" y="238"/>
                  </a:lnTo>
                  <a:lnTo>
                    <a:pt x="291" y="307"/>
                  </a:lnTo>
                  <a:lnTo>
                    <a:pt x="271" y="363"/>
                  </a:lnTo>
                  <a:lnTo>
                    <a:pt x="256" y="411"/>
                  </a:lnTo>
                  <a:lnTo>
                    <a:pt x="247" y="450"/>
                  </a:lnTo>
                  <a:lnTo>
                    <a:pt x="239" y="482"/>
                  </a:lnTo>
                  <a:lnTo>
                    <a:pt x="236" y="509"/>
                  </a:lnTo>
                  <a:lnTo>
                    <a:pt x="233" y="533"/>
                  </a:lnTo>
                  <a:lnTo>
                    <a:pt x="233" y="554"/>
                  </a:lnTo>
                  <a:lnTo>
                    <a:pt x="233" y="566"/>
                  </a:lnTo>
                  <a:lnTo>
                    <a:pt x="236" y="587"/>
                  </a:lnTo>
                  <a:lnTo>
                    <a:pt x="242" y="610"/>
                  </a:lnTo>
                  <a:lnTo>
                    <a:pt x="250" y="637"/>
                  </a:lnTo>
                  <a:lnTo>
                    <a:pt x="265" y="661"/>
                  </a:lnTo>
                  <a:lnTo>
                    <a:pt x="288" y="682"/>
                  </a:lnTo>
                  <a:lnTo>
                    <a:pt x="320" y="697"/>
                  </a:lnTo>
                  <a:lnTo>
                    <a:pt x="361" y="700"/>
                  </a:lnTo>
                  <a:lnTo>
                    <a:pt x="396" y="694"/>
                  </a:lnTo>
                  <a:lnTo>
                    <a:pt x="428" y="679"/>
                  </a:lnTo>
                  <a:lnTo>
                    <a:pt x="457" y="649"/>
                  </a:lnTo>
                  <a:lnTo>
                    <a:pt x="483" y="610"/>
                  </a:lnTo>
                  <a:lnTo>
                    <a:pt x="506" y="566"/>
                  </a:lnTo>
                  <a:lnTo>
                    <a:pt x="506" y="536"/>
                  </a:lnTo>
                  <a:lnTo>
                    <a:pt x="506" y="506"/>
                  </a:lnTo>
                  <a:lnTo>
                    <a:pt x="512" y="470"/>
                  </a:lnTo>
                  <a:lnTo>
                    <a:pt x="518" y="426"/>
                  </a:lnTo>
                  <a:lnTo>
                    <a:pt x="524" y="408"/>
                  </a:lnTo>
                  <a:lnTo>
                    <a:pt x="532" y="375"/>
                  </a:lnTo>
                  <a:lnTo>
                    <a:pt x="544" y="334"/>
                  </a:lnTo>
                  <a:lnTo>
                    <a:pt x="556" y="286"/>
                  </a:lnTo>
                  <a:lnTo>
                    <a:pt x="567" y="235"/>
                  </a:lnTo>
                  <a:lnTo>
                    <a:pt x="579" y="185"/>
                  </a:lnTo>
                  <a:lnTo>
                    <a:pt x="591" y="140"/>
                  </a:lnTo>
                  <a:lnTo>
                    <a:pt x="602" y="102"/>
                  </a:lnTo>
                  <a:lnTo>
                    <a:pt x="608" y="75"/>
                  </a:lnTo>
                  <a:lnTo>
                    <a:pt x="611" y="63"/>
                  </a:lnTo>
                  <a:lnTo>
                    <a:pt x="623" y="42"/>
                  </a:lnTo>
                  <a:lnTo>
                    <a:pt x="637" y="27"/>
                  </a:lnTo>
                  <a:lnTo>
                    <a:pt x="655" y="21"/>
                  </a:lnTo>
                  <a:lnTo>
                    <a:pt x="669" y="18"/>
                  </a:lnTo>
                  <a:lnTo>
                    <a:pt x="687" y="21"/>
                  </a:lnTo>
                  <a:lnTo>
                    <a:pt x="701" y="30"/>
                  </a:lnTo>
                  <a:lnTo>
                    <a:pt x="713" y="42"/>
                  </a:lnTo>
                  <a:lnTo>
                    <a:pt x="716" y="63"/>
                  </a:lnTo>
                  <a:lnTo>
                    <a:pt x="713" y="72"/>
                  </a:lnTo>
                  <a:lnTo>
                    <a:pt x="710" y="93"/>
                  </a:lnTo>
                  <a:lnTo>
                    <a:pt x="704" y="116"/>
                  </a:lnTo>
                  <a:lnTo>
                    <a:pt x="695" y="143"/>
                  </a:lnTo>
                  <a:lnTo>
                    <a:pt x="692" y="167"/>
                  </a:lnTo>
                  <a:lnTo>
                    <a:pt x="692" y="167"/>
                  </a:lnTo>
                  <a:lnTo>
                    <a:pt x="623" y="441"/>
                  </a:lnTo>
                  <a:lnTo>
                    <a:pt x="620" y="462"/>
                  </a:lnTo>
                  <a:lnTo>
                    <a:pt x="614" y="491"/>
                  </a:lnTo>
                  <a:lnTo>
                    <a:pt x="608" y="524"/>
                  </a:lnTo>
                  <a:lnTo>
                    <a:pt x="605" y="560"/>
                  </a:lnTo>
                  <a:lnTo>
                    <a:pt x="611" y="610"/>
                  </a:lnTo>
                  <a:lnTo>
                    <a:pt x="626" y="649"/>
                  </a:lnTo>
                  <a:lnTo>
                    <a:pt x="652" y="679"/>
                  </a:lnTo>
                  <a:lnTo>
                    <a:pt x="684" y="694"/>
                  </a:lnTo>
                  <a:lnTo>
                    <a:pt x="727" y="700"/>
                  </a:lnTo>
                  <a:lnTo>
                    <a:pt x="771" y="694"/>
                  </a:lnTo>
                  <a:lnTo>
                    <a:pt x="809" y="676"/>
                  </a:lnTo>
                  <a:lnTo>
                    <a:pt x="844" y="646"/>
                  </a:lnTo>
                  <a:lnTo>
                    <a:pt x="873" y="604"/>
                  </a:lnTo>
                  <a:lnTo>
                    <a:pt x="902" y="557"/>
                  </a:lnTo>
                  <a:lnTo>
                    <a:pt x="919" y="518"/>
                  </a:lnTo>
                  <a:lnTo>
                    <a:pt x="937" y="473"/>
                  </a:lnTo>
                  <a:lnTo>
                    <a:pt x="951" y="423"/>
                  </a:lnTo>
                  <a:lnTo>
                    <a:pt x="966" y="375"/>
                  </a:lnTo>
                  <a:lnTo>
                    <a:pt x="978" y="328"/>
                  </a:lnTo>
                  <a:lnTo>
                    <a:pt x="986" y="289"/>
                  </a:lnTo>
                  <a:lnTo>
                    <a:pt x="989" y="262"/>
                  </a:lnTo>
                  <a:lnTo>
                    <a:pt x="983" y="218"/>
                  </a:lnTo>
                  <a:lnTo>
                    <a:pt x="975" y="182"/>
                  </a:lnTo>
                  <a:lnTo>
                    <a:pt x="960" y="155"/>
                  </a:lnTo>
                  <a:lnTo>
                    <a:pt x="943" y="137"/>
                  </a:lnTo>
                  <a:lnTo>
                    <a:pt x="931" y="122"/>
                  </a:lnTo>
                  <a:lnTo>
                    <a:pt x="922" y="116"/>
                  </a:lnTo>
                  <a:lnTo>
                    <a:pt x="916" y="108"/>
                  </a:lnTo>
                  <a:lnTo>
                    <a:pt x="911" y="99"/>
                  </a:lnTo>
                  <a:lnTo>
                    <a:pt x="908" y="90"/>
                  </a:lnTo>
                  <a:lnTo>
                    <a:pt x="905" y="81"/>
                  </a:lnTo>
                  <a:lnTo>
                    <a:pt x="914" y="51"/>
                  </a:lnTo>
                  <a:lnTo>
                    <a:pt x="931" y="27"/>
                  </a:lnTo>
                  <a:lnTo>
                    <a:pt x="957" y="6"/>
                  </a:lnTo>
                  <a:lnTo>
                    <a:pt x="986" y="0"/>
                  </a:lnTo>
                  <a:lnTo>
                    <a:pt x="1001" y="3"/>
                  </a:lnTo>
                  <a:lnTo>
                    <a:pt x="1015" y="9"/>
                  </a:lnTo>
                  <a:lnTo>
                    <a:pt x="1033" y="24"/>
                  </a:lnTo>
                  <a:lnTo>
                    <a:pt x="1044" y="45"/>
                  </a:lnTo>
                  <a:lnTo>
                    <a:pt x="1053" y="75"/>
                  </a:lnTo>
                  <a:lnTo>
                    <a:pt x="1056" y="113"/>
                  </a:lnTo>
                  <a:lnTo>
                    <a:pt x="1053" y="155"/>
                  </a:lnTo>
                  <a:lnTo>
                    <a:pt x="1044" y="209"/>
                  </a:lnTo>
                  <a:lnTo>
                    <a:pt x="1033" y="274"/>
                  </a:lnTo>
                  <a:lnTo>
                    <a:pt x="1015" y="343"/>
                  </a:lnTo>
                  <a:lnTo>
                    <a:pt x="995" y="411"/>
                  </a:lnTo>
                  <a:lnTo>
                    <a:pt x="975" y="476"/>
                  </a:lnTo>
                  <a:lnTo>
                    <a:pt x="951" y="536"/>
                  </a:lnTo>
                  <a:lnTo>
                    <a:pt x="931" y="578"/>
                  </a:lnTo>
                  <a:lnTo>
                    <a:pt x="908" y="619"/>
                  </a:lnTo>
                  <a:lnTo>
                    <a:pt x="879" y="655"/>
                  </a:lnTo>
                  <a:lnTo>
                    <a:pt x="847" y="688"/>
                  </a:lnTo>
                  <a:lnTo>
                    <a:pt x="812" y="714"/>
                  </a:lnTo>
                  <a:lnTo>
                    <a:pt x="768" y="729"/>
                  </a:lnTo>
                  <a:lnTo>
                    <a:pt x="722" y="735"/>
                  </a:lnTo>
                  <a:lnTo>
                    <a:pt x="698" y="735"/>
                  </a:lnTo>
                  <a:lnTo>
                    <a:pt x="669" y="732"/>
                  </a:lnTo>
                  <a:lnTo>
                    <a:pt x="637" y="723"/>
                  </a:lnTo>
                  <a:lnTo>
                    <a:pt x="602" y="711"/>
                  </a:lnTo>
                  <a:lnTo>
                    <a:pt x="570" y="691"/>
                  </a:lnTo>
                  <a:lnTo>
                    <a:pt x="544" y="661"/>
                  </a:lnTo>
                  <a:lnTo>
                    <a:pt x="521" y="622"/>
                  </a:lnTo>
                  <a:lnTo>
                    <a:pt x="489" y="670"/>
                  </a:lnTo>
                  <a:lnTo>
                    <a:pt x="457" y="703"/>
                  </a:lnTo>
                  <a:lnTo>
                    <a:pt x="425" y="723"/>
                  </a:lnTo>
                  <a:lnTo>
                    <a:pt x="399" y="732"/>
                  </a:lnTo>
                  <a:lnTo>
                    <a:pt x="372" y="735"/>
                  </a:lnTo>
                  <a:lnTo>
                    <a:pt x="355" y="735"/>
                  </a:lnTo>
                  <a:lnTo>
                    <a:pt x="311" y="732"/>
                  </a:lnTo>
                  <a:lnTo>
                    <a:pt x="271" y="726"/>
                  </a:lnTo>
                  <a:lnTo>
                    <a:pt x="233" y="711"/>
                  </a:lnTo>
                  <a:lnTo>
                    <a:pt x="198" y="691"/>
                  </a:lnTo>
                  <a:lnTo>
                    <a:pt x="169" y="661"/>
                  </a:lnTo>
                  <a:lnTo>
                    <a:pt x="148" y="625"/>
                  </a:lnTo>
                  <a:lnTo>
                    <a:pt x="134" y="584"/>
                  </a:lnTo>
                  <a:lnTo>
                    <a:pt x="128" y="533"/>
                  </a:lnTo>
                  <a:lnTo>
                    <a:pt x="131" y="503"/>
                  </a:lnTo>
                  <a:lnTo>
                    <a:pt x="134" y="473"/>
                  </a:lnTo>
                  <a:lnTo>
                    <a:pt x="143" y="438"/>
                  </a:lnTo>
                  <a:lnTo>
                    <a:pt x="154" y="393"/>
                  </a:lnTo>
                  <a:lnTo>
                    <a:pt x="169" y="340"/>
                  </a:lnTo>
                  <a:lnTo>
                    <a:pt x="192" y="277"/>
                  </a:lnTo>
                  <a:lnTo>
                    <a:pt x="218" y="203"/>
                  </a:lnTo>
                  <a:lnTo>
                    <a:pt x="233" y="170"/>
                  </a:lnTo>
                  <a:lnTo>
                    <a:pt x="244" y="131"/>
                  </a:lnTo>
                  <a:lnTo>
                    <a:pt x="247" y="90"/>
                  </a:lnTo>
                  <a:lnTo>
                    <a:pt x="244" y="63"/>
                  </a:lnTo>
                  <a:lnTo>
                    <a:pt x="239" y="48"/>
                  </a:lnTo>
                  <a:lnTo>
                    <a:pt x="227" y="39"/>
                  </a:lnTo>
                  <a:lnTo>
                    <a:pt x="218" y="36"/>
                  </a:lnTo>
                  <a:lnTo>
                    <a:pt x="210" y="36"/>
                  </a:lnTo>
                  <a:lnTo>
                    <a:pt x="180" y="39"/>
                  </a:lnTo>
                  <a:lnTo>
                    <a:pt x="151" y="54"/>
                  </a:lnTo>
                  <a:lnTo>
                    <a:pt x="122" y="81"/>
                  </a:lnTo>
                  <a:lnTo>
                    <a:pt x="93" y="119"/>
                  </a:lnTo>
                  <a:lnTo>
                    <a:pt x="70" y="170"/>
                  </a:lnTo>
                  <a:lnTo>
                    <a:pt x="47" y="238"/>
                  </a:lnTo>
                  <a:lnTo>
                    <a:pt x="44" y="247"/>
                  </a:lnTo>
                  <a:lnTo>
                    <a:pt x="41" y="256"/>
                  </a:lnTo>
                  <a:lnTo>
                    <a:pt x="38" y="262"/>
                  </a:lnTo>
                  <a:lnTo>
                    <a:pt x="32" y="265"/>
                  </a:lnTo>
                  <a:lnTo>
                    <a:pt x="26" y="265"/>
                  </a:lnTo>
                  <a:lnTo>
                    <a:pt x="20" y="265"/>
                  </a:lnTo>
                  <a:lnTo>
                    <a:pt x="18" y="265"/>
                  </a:lnTo>
                  <a:lnTo>
                    <a:pt x="15" y="265"/>
                  </a:lnTo>
                  <a:lnTo>
                    <a:pt x="9" y="265"/>
                  </a:lnTo>
                  <a:lnTo>
                    <a:pt x="6" y="262"/>
                  </a:lnTo>
                  <a:lnTo>
                    <a:pt x="3" y="256"/>
                  </a:lnTo>
                  <a:lnTo>
                    <a:pt x="0" y="250"/>
                  </a:lnTo>
                  <a:lnTo>
                    <a:pt x="3" y="241"/>
                  </a:lnTo>
                  <a:lnTo>
                    <a:pt x="9" y="218"/>
                  </a:lnTo>
                  <a:lnTo>
                    <a:pt x="18" y="191"/>
                  </a:lnTo>
                  <a:lnTo>
                    <a:pt x="32" y="155"/>
                  </a:lnTo>
                  <a:lnTo>
                    <a:pt x="50" y="119"/>
                  </a:lnTo>
                  <a:lnTo>
                    <a:pt x="73" y="84"/>
                  </a:lnTo>
                  <a:lnTo>
                    <a:pt x="99" y="51"/>
                  </a:lnTo>
                  <a:lnTo>
                    <a:pt x="134" y="24"/>
                  </a:lnTo>
                  <a:lnTo>
                    <a:pt x="172" y="6"/>
                  </a:lnTo>
                  <a:lnTo>
                    <a:pt x="2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7" name="Straight Arrow Connector 66"/>
          <p:cNvCxnSpPr/>
          <p:nvPr/>
        </p:nvCxnSpPr>
        <p:spPr>
          <a:xfrm flipV="1">
            <a:off x="1676400" y="381000"/>
            <a:ext cx="0" cy="609600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p:nvPr/>
        </p:nvCxnSpPr>
        <p:spPr>
          <a:xfrm>
            <a:off x="1752600" y="3733800"/>
            <a:ext cx="7239000"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5" name="Freeform 6"/>
          <p:cNvSpPr>
            <a:spLocks noChangeAspect="1"/>
          </p:cNvSpPr>
          <p:nvPr>
            <p:custDataLst>
              <p:tags r:id="rId1"/>
            </p:custDataLst>
          </p:nvPr>
        </p:nvSpPr>
        <p:spPr bwMode="auto">
          <a:xfrm>
            <a:off x="8305800" y="3886200"/>
            <a:ext cx="280458" cy="266700"/>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ChangeAspect="1"/>
          </p:cNvSpPr>
          <p:nvPr>
            <p:custDataLst>
              <p:tags r:id="rId2"/>
            </p:custDataLst>
          </p:nvPr>
        </p:nvSpPr>
        <p:spPr bwMode="auto">
          <a:xfrm>
            <a:off x="1905000" y="228600"/>
            <a:ext cx="228600" cy="219694"/>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noChangeAspect="1"/>
          </p:cNvSpPr>
          <p:nvPr>
            <p:custDataLst>
              <p:tags r:id="rId3"/>
            </p:custDataLst>
          </p:nvPr>
        </p:nvSpPr>
        <p:spPr bwMode="auto">
          <a:xfrm>
            <a:off x="533400" y="2057400"/>
            <a:ext cx="685800" cy="774203"/>
          </a:xfrm>
          <a:custGeom>
            <a:avLst/>
            <a:gdLst/>
            <a:ahLst/>
            <a:cxnLst>
              <a:cxn ang="0">
                <a:pos x="2683" y="45"/>
              </a:cxn>
              <a:cxn ang="0">
                <a:pos x="2841" y="207"/>
              </a:cxn>
              <a:cxn ang="0">
                <a:pos x="2893" y="451"/>
              </a:cxn>
              <a:cxn ang="0">
                <a:pos x="2865" y="643"/>
              </a:cxn>
              <a:cxn ang="0">
                <a:pos x="2784" y="748"/>
              </a:cxn>
              <a:cxn ang="0">
                <a:pos x="2578" y="864"/>
              </a:cxn>
              <a:cxn ang="0">
                <a:pos x="2425" y="901"/>
              </a:cxn>
              <a:cxn ang="0">
                <a:pos x="2393" y="877"/>
              </a:cxn>
              <a:cxn ang="0">
                <a:pos x="2405" y="786"/>
              </a:cxn>
              <a:cxn ang="0">
                <a:pos x="2413" y="663"/>
              </a:cxn>
              <a:cxn ang="0">
                <a:pos x="2397" y="549"/>
              </a:cxn>
              <a:cxn ang="0">
                <a:pos x="2336" y="414"/>
              </a:cxn>
              <a:cxn ang="0">
                <a:pos x="2197" y="313"/>
              </a:cxn>
              <a:cxn ang="0">
                <a:pos x="1986" y="299"/>
              </a:cxn>
              <a:cxn ang="0">
                <a:pos x="1863" y="348"/>
              </a:cxn>
              <a:cxn ang="0">
                <a:pos x="1695" y="542"/>
              </a:cxn>
              <a:cxn ang="0">
                <a:pos x="1450" y="1002"/>
              </a:cxn>
              <a:cxn ang="0">
                <a:pos x="1250" y="1574"/>
              </a:cxn>
              <a:cxn ang="0">
                <a:pos x="1114" y="2080"/>
              </a:cxn>
              <a:cxn ang="0">
                <a:pos x="1001" y="2419"/>
              </a:cxn>
              <a:cxn ang="0">
                <a:pos x="793" y="2827"/>
              </a:cxn>
              <a:cxn ang="0">
                <a:pos x="929" y="2897"/>
              </a:cxn>
              <a:cxn ang="0">
                <a:pos x="1298" y="2942"/>
              </a:cxn>
              <a:cxn ang="0">
                <a:pos x="1587" y="3016"/>
              </a:cxn>
              <a:cxn ang="0">
                <a:pos x="2120" y="3145"/>
              </a:cxn>
              <a:cxn ang="0">
                <a:pos x="2436" y="3173"/>
              </a:cxn>
              <a:cxn ang="0">
                <a:pos x="2494" y="3134"/>
              </a:cxn>
              <a:cxn ang="0">
                <a:pos x="2559" y="3035"/>
              </a:cxn>
              <a:cxn ang="0">
                <a:pos x="2610" y="2908"/>
              </a:cxn>
              <a:cxn ang="0">
                <a:pos x="2688" y="2821"/>
              </a:cxn>
              <a:cxn ang="0">
                <a:pos x="2876" y="2713"/>
              </a:cxn>
              <a:cxn ang="0">
                <a:pos x="3042" y="2671"/>
              </a:cxn>
              <a:cxn ang="0">
                <a:pos x="3072" y="2702"/>
              </a:cxn>
              <a:cxn ang="0">
                <a:pos x="3037" y="2806"/>
              </a:cxn>
              <a:cxn ang="0">
                <a:pos x="2908" y="3011"/>
              </a:cxn>
              <a:cxn ang="0">
                <a:pos x="2625" y="3250"/>
              </a:cxn>
              <a:cxn ang="0">
                <a:pos x="2237" y="3430"/>
              </a:cxn>
              <a:cxn ang="0">
                <a:pos x="1767" y="3451"/>
              </a:cxn>
              <a:cxn ang="0">
                <a:pos x="1230" y="3331"/>
              </a:cxn>
              <a:cxn ang="0">
                <a:pos x="875" y="3237"/>
              </a:cxn>
              <a:cxn ang="0">
                <a:pos x="569" y="3198"/>
              </a:cxn>
              <a:cxn ang="0">
                <a:pos x="411" y="3284"/>
              </a:cxn>
              <a:cxn ang="0">
                <a:pos x="334" y="3343"/>
              </a:cxn>
              <a:cxn ang="0">
                <a:pos x="162" y="3432"/>
              </a:cxn>
              <a:cxn ang="0">
                <a:pos x="39" y="3466"/>
              </a:cxn>
              <a:cxn ang="0">
                <a:pos x="1" y="3441"/>
              </a:cxn>
              <a:cxn ang="0">
                <a:pos x="31" y="3373"/>
              </a:cxn>
              <a:cxn ang="0">
                <a:pos x="178" y="3211"/>
              </a:cxn>
              <a:cxn ang="0">
                <a:pos x="277" y="3088"/>
              </a:cxn>
              <a:cxn ang="0">
                <a:pos x="374" y="2939"/>
              </a:cxn>
              <a:cxn ang="0">
                <a:pos x="475" y="2749"/>
              </a:cxn>
              <a:cxn ang="0">
                <a:pos x="589" y="2458"/>
              </a:cxn>
              <a:cxn ang="0">
                <a:pos x="689" y="2116"/>
              </a:cxn>
              <a:cxn ang="0">
                <a:pos x="785" y="1768"/>
              </a:cxn>
              <a:cxn ang="0">
                <a:pos x="936" y="1325"/>
              </a:cxn>
              <a:cxn ang="0">
                <a:pos x="1142" y="875"/>
              </a:cxn>
              <a:cxn ang="0">
                <a:pos x="1408" y="511"/>
              </a:cxn>
              <a:cxn ang="0">
                <a:pos x="1813" y="196"/>
              </a:cxn>
              <a:cxn ang="0">
                <a:pos x="2160" y="47"/>
              </a:cxn>
              <a:cxn ang="0">
                <a:pos x="2416" y="3"/>
              </a:cxn>
            </a:cxnLst>
            <a:rect l="0" t="0" r="r" b="b"/>
            <a:pathLst>
              <a:path w="3072" h="3466">
                <a:moveTo>
                  <a:pt x="2483" y="0"/>
                </a:moveTo>
                <a:lnTo>
                  <a:pt x="2540" y="4"/>
                </a:lnTo>
                <a:lnTo>
                  <a:pt x="2591" y="12"/>
                </a:lnTo>
                <a:lnTo>
                  <a:pt x="2640" y="26"/>
                </a:lnTo>
                <a:lnTo>
                  <a:pt x="2683" y="45"/>
                </a:lnTo>
                <a:lnTo>
                  <a:pt x="2723" y="69"/>
                </a:lnTo>
                <a:lnTo>
                  <a:pt x="2758" y="97"/>
                </a:lnTo>
                <a:lnTo>
                  <a:pt x="2790" y="130"/>
                </a:lnTo>
                <a:lnTo>
                  <a:pt x="2818" y="166"/>
                </a:lnTo>
                <a:lnTo>
                  <a:pt x="2841" y="207"/>
                </a:lnTo>
                <a:lnTo>
                  <a:pt x="2860" y="250"/>
                </a:lnTo>
                <a:lnTo>
                  <a:pt x="2875" y="296"/>
                </a:lnTo>
                <a:lnTo>
                  <a:pt x="2885" y="346"/>
                </a:lnTo>
                <a:lnTo>
                  <a:pt x="2891" y="397"/>
                </a:lnTo>
                <a:lnTo>
                  <a:pt x="2893" y="451"/>
                </a:lnTo>
                <a:lnTo>
                  <a:pt x="2892" y="500"/>
                </a:lnTo>
                <a:lnTo>
                  <a:pt x="2888" y="543"/>
                </a:lnTo>
                <a:lnTo>
                  <a:pt x="2883" y="581"/>
                </a:lnTo>
                <a:lnTo>
                  <a:pt x="2875" y="614"/>
                </a:lnTo>
                <a:lnTo>
                  <a:pt x="2865" y="643"/>
                </a:lnTo>
                <a:lnTo>
                  <a:pt x="2853" y="668"/>
                </a:lnTo>
                <a:lnTo>
                  <a:pt x="2839" y="690"/>
                </a:lnTo>
                <a:lnTo>
                  <a:pt x="2822" y="711"/>
                </a:lnTo>
                <a:lnTo>
                  <a:pt x="2804" y="729"/>
                </a:lnTo>
                <a:lnTo>
                  <a:pt x="2784" y="748"/>
                </a:lnTo>
                <a:lnTo>
                  <a:pt x="2761" y="765"/>
                </a:lnTo>
                <a:lnTo>
                  <a:pt x="2715" y="795"/>
                </a:lnTo>
                <a:lnTo>
                  <a:pt x="2668" y="821"/>
                </a:lnTo>
                <a:lnTo>
                  <a:pt x="2622" y="845"/>
                </a:lnTo>
                <a:lnTo>
                  <a:pt x="2578" y="864"/>
                </a:lnTo>
                <a:lnTo>
                  <a:pt x="2536" y="880"/>
                </a:lnTo>
                <a:lnTo>
                  <a:pt x="2497" y="892"/>
                </a:lnTo>
                <a:lnTo>
                  <a:pt x="2460" y="898"/>
                </a:lnTo>
                <a:lnTo>
                  <a:pt x="2429" y="901"/>
                </a:lnTo>
                <a:lnTo>
                  <a:pt x="2425" y="901"/>
                </a:lnTo>
                <a:lnTo>
                  <a:pt x="2418" y="900"/>
                </a:lnTo>
                <a:lnTo>
                  <a:pt x="2410" y="898"/>
                </a:lnTo>
                <a:lnTo>
                  <a:pt x="2403" y="894"/>
                </a:lnTo>
                <a:lnTo>
                  <a:pt x="2397" y="887"/>
                </a:lnTo>
                <a:lnTo>
                  <a:pt x="2393" y="877"/>
                </a:lnTo>
                <a:lnTo>
                  <a:pt x="2390" y="863"/>
                </a:lnTo>
                <a:lnTo>
                  <a:pt x="2391" y="851"/>
                </a:lnTo>
                <a:lnTo>
                  <a:pt x="2395" y="834"/>
                </a:lnTo>
                <a:lnTo>
                  <a:pt x="2399" y="812"/>
                </a:lnTo>
                <a:lnTo>
                  <a:pt x="2405" y="786"/>
                </a:lnTo>
                <a:lnTo>
                  <a:pt x="2409" y="757"/>
                </a:lnTo>
                <a:lnTo>
                  <a:pt x="2413" y="725"/>
                </a:lnTo>
                <a:lnTo>
                  <a:pt x="2414" y="690"/>
                </a:lnTo>
                <a:lnTo>
                  <a:pt x="2414" y="678"/>
                </a:lnTo>
                <a:lnTo>
                  <a:pt x="2413" y="663"/>
                </a:lnTo>
                <a:lnTo>
                  <a:pt x="2411" y="644"/>
                </a:lnTo>
                <a:lnTo>
                  <a:pt x="2410" y="623"/>
                </a:lnTo>
                <a:lnTo>
                  <a:pt x="2407" y="600"/>
                </a:lnTo>
                <a:lnTo>
                  <a:pt x="2403" y="575"/>
                </a:lnTo>
                <a:lnTo>
                  <a:pt x="2397" y="549"/>
                </a:lnTo>
                <a:lnTo>
                  <a:pt x="2389" y="521"/>
                </a:lnTo>
                <a:lnTo>
                  <a:pt x="2379" y="494"/>
                </a:lnTo>
                <a:lnTo>
                  <a:pt x="2367" y="466"/>
                </a:lnTo>
                <a:lnTo>
                  <a:pt x="2352" y="440"/>
                </a:lnTo>
                <a:lnTo>
                  <a:pt x="2336" y="414"/>
                </a:lnTo>
                <a:lnTo>
                  <a:pt x="2314" y="389"/>
                </a:lnTo>
                <a:lnTo>
                  <a:pt x="2291" y="367"/>
                </a:lnTo>
                <a:lnTo>
                  <a:pt x="2264" y="346"/>
                </a:lnTo>
                <a:lnTo>
                  <a:pt x="2232" y="327"/>
                </a:lnTo>
                <a:lnTo>
                  <a:pt x="2197" y="313"/>
                </a:lnTo>
                <a:lnTo>
                  <a:pt x="2158" y="303"/>
                </a:lnTo>
                <a:lnTo>
                  <a:pt x="2114" y="296"/>
                </a:lnTo>
                <a:lnTo>
                  <a:pt x="2066" y="293"/>
                </a:lnTo>
                <a:lnTo>
                  <a:pt x="2023" y="295"/>
                </a:lnTo>
                <a:lnTo>
                  <a:pt x="1986" y="299"/>
                </a:lnTo>
                <a:lnTo>
                  <a:pt x="1954" y="304"/>
                </a:lnTo>
                <a:lnTo>
                  <a:pt x="1927" y="313"/>
                </a:lnTo>
                <a:lnTo>
                  <a:pt x="1902" y="323"/>
                </a:lnTo>
                <a:lnTo>
                  <a:pt x="1882" y="335"/>
                </a:lnTo>
                <a:lnTo>
                  <a:pt x="1863" y="348"/>
                </a:lnTo>
                <a:lnTo>
                  <a:pt x="1846" y="364"/>
                </a:lnTo>
                <a:lnTo>
                  <a:pt x="1828" y="381"/>
                </a:lnTo>
                <a:lnTo>
                  <a:pt x="1811" y="398"/>
                </a:lnTo>
                <a:lnTo>
                  <a:pt x="1751" y="468"/>
                </a:lnTo>
                <a:lnTo>
                  <a:pt x="1695" y="542"/>
                </a:lnTo>
                <a:lnTo>
                  <a:pt x="1642" y="623"/>
                </a:lnTo>
                <a:lnTo>
                  <a:pt x="1591" y="711"/>
                </a:lnTo>
                <a:lnTo>
                  <a:pt x="1542" y="803"/>
                </a:lnTo>
                <a:lnTo>
                  <a:pt x="1495" y="900"/>
                </a:lnTo>
                <a:lnTo>
                  <a:pt x="1450" y="1002"/>
                </a:lnTo>
                <a:lnTo>
                  <a:pt x="1407" y="1108"/>
                </a:lnTo>
                <a:lnTo>
                  <a:pt x="1366" y="1219"/>
                </a:lnTo>
                <a:lnTo>
                  <a:pt x="1326" y="1334"/>
                </a:lnTo>
                <a:lnTo>
                  <a:pt x="1288" y="1452"/>
                </a:lnTo>
                <a:lnTo>
                  <a:pt x="1250" y="1574"/>
                </a:lnTo>
                <a:lnTo>
                  <a:pt x="1215" y="1700"/>
                </a:lnTo>
                <a:lnTo>
                  <a:pt x="1180" y="1828"/>
                </a:lnTo>
                <a:lnTo>
                  <a:pt x="1145" y="1959"/>
                </a:lnTo>
                <a:lnTo>
                  <a:pt x="1130" y="2018"/>
                </a:lnTo>
                <a:lnTo>
                  <a:pt x="1114" y="2080"/>
                </a:lnTo>
                <a:lnTo>
                  <a:pt x="1096" y="2144"/>
                </a:lnTo>
                <a:lnTo>
                  <a:pt x="1078" y="2208"/>
                </a:lnTo>
                <a:lnTo>
                  <a:pt x="1055" y="2276"/>
                </a:lnTo>
                <a:lnTo>
                  <a:pt x="1029" y="2347"/>
                </a:lnTo>
                <a:lnTo>
                  <a:pt x="1001" y="2419"/>
                </a:lnTo>
                <a:lnTo>
                  <a:pt x="968" y="2495"/>
                </a:lnTo>
                <a:lnTo>
                  <a:pt x="932" y="2573"/>
                </a:lnTo>
                <a:lnTo>
                  <a:pt x="891" y="2654"/>
                </a:lnTo>
                <a:lnTo>
                  <a:pt x="845" y="2739"/>
                </a:lnTo>
                <a:lnTo>
                  <a:pt x="793" y="2827"/>
                </a:lnTo>
                <a:lnTo>
                  <a:pt x="736" y="2919"/>
                </a:lnTo>
                <a:lnTo>
                  <a:pt x="736" y="2919"/>
                </a:lnTo>
                <a:lnTo>
                  <a:pt x="799" y="2906"/>
                </a:lnTo>
                <a:lnTo>
                  <a:pt x="864" y="2899"/>
                </a:lnTo>
                <a:lnTo>
                  <a:pt x="929" y="2897"/>
                </a:lnTo>
                <a:lnTo>
                  <a:pt x="1003" y="2899"/>
                </a:lnTo>
                <a:lnTo>
                  <a:pt x="1079" y="2906"/>
                </a:lnTo>
                <a:lnTo>
                  <a:pt x="1153" y="2915"/>
                </a:lnTo>
                <a:lnTo>
                  <a:pt x="1227" y="2928"/>
                </a:lnTo>
                <a:lnTo>
                  <a:pt x="1298" y="2942"/>
                </a:lnTo>
                <a:lnTo>
                  <a:pt x="1365" y="2958"/>
                </a:lnTo>
                <a:lnTo>
                  <a:pt x="1430" y="2974"/>
                </a:lnTo>
                <a:lnTo>
                  <a:pt x="1488" y="2990"/>
                </a:lnTo>
                <a:lnTo>
                  <a:pt x="1541" y="3004"/>
                </a:lnTo>
                <a:lnTo>
                  <a:pt x="1587" y="3016"/>
                </a:lnTo>
                <a:lnTo>
                  <a:pt x="1704" y="3047"/>
                </a:lnTo>
                <a:lnTo>
                  <a:pt x="1816" y="3076"/>
                </a:lnTo>
                <a:lnTo>
                  <a:pt x="1923" y="3102"/>
                </a:lnTo>
                <a:lnTo>
                  <a:pt x="2023" y="3126"/>
                </a:lnTo>
                <a:lnTo>
                  <a:pt x="2120" y="3145"/>
                </a:lnTo>
                <a:lnTo>
                  <a:pt x="2213" y="3161"/>
                </a:lnTo>
                <a:lnTo>
                  <a:pt x="2302" y="3170"/>
                </a:lnTo>
                <a:lnTo>
                  <a:pt x="2390" y="3174"/>
                </a:lnTo>
                <a:lnTo>
                  <a:pt x="2416" y="3174"/>
                </a:lnTo>
                <a:lnTo>
                  <a:pt x="2436" y="3173"/>
                </a:lnTo>
                <a:lnTo>
                  <a:pt x="2451" y="3170"/>
                </a:lnTo>
                <a:lnTo>
                  <a:pt x="2463" y="3166"/>
                </a:lnTo>
                <a:lnTo>
                  <a:pt x="2474" y="3160"/>
                </a:lnTo>
                <a:lnTo>
                  <a:pt x="2483" y="3148"/>
                </a:lnTo>
                <a:lnTo>
                  <a:pt x="2494" y="3134"/>
                </a:lnTo>
                <a:lnTo>
                  <a:pt x="2507" y="3114"/>
                </a:lnTo>
                <a:lnTo>
                  <a:pt x="2519" y="3098"/>
                </a:lnTo>
                <a:lnTo>
                  <a:pt x="2532" y="3080"/>
                </a:lnTo>
                <a:lnTo>
                  <a:pt x="2545" y="3059"/>
                </a:lnTo>
                <a:lnTo>
                  <a:pt x="2559" y="3035"/>
                </a:lnTo>
                <a:lnTo>
                  <a:pt x="2572" y="3005"/>
                </a:lnTo>
                <a:lnTo>
                  <a:pt x="2584" y="2971"/>
                </a:lnTo>
                <a:lnTo>
                  <a:pt x="2592" y="2948"/>
                </a:lnTo>
                <a:lnTo>
                  <a:pt x="2601" y="2927"/>
                </a:lnTo>
                <a:lnTo>
                  <a:pt x="2610" y="2908"/>
                </a:lnTo>
                <a:lnTo>
                  <a:pt x="2619" y="2890"/>
                </a:lnTo>
                <a:lnTo>
                  <a:pt x="2632" y="2874"/>
                </a:lnTo>
                <a:lnTo>
                  <a:pt x="2646" y="2857"/>
                </a:lnTo>
                <a:lnTo>
                  <a:pt x="2665" y="2839"/>
                </a:lnTo>
                <a:lnTo>
                  <a:pt x="2688" y="2821"/>
                </a:lnTo>
                <a:lnTo>
                  <a:pt x="2718" y="2800"/>
                </a:lnTo>
                <a:lnTo>
                  <a:pt x="2754" y="2776"/>
                </a:lnTo>
                <a:lnTo>
                  <a:pt x="2792" y="2754"/>
                </a:lnTo>
                <a:lnTo>
                  <a:pt x="2833" y="2733"/>
                </a:lnTo>
                <a:lnTo>
                  <a:pt x="2876" y="2713"/>
                </a:lnTo>
                <a:lnTo>
                  <a:pt x="2919" y="2696"/>
                </a:lnTo>
                <a:lnTo>
                  <a:pt x="2961" y="2683"/>
                </a:lnTo>
                <a:lnTo>
                  <a:pt x="3001" y="2674"/>
                </a:lnTo>
                <a:lnTo>
                  <a:pt x="3041" y="2671"/>
                </a:lnTo>
                <a:lnTo>
                  <a:pt x="3042" y="2671"/>
                </a:lnTo>
                <a:lnTo>
                  <a:pt x="3049" y="2673"/>
                </a:lnTo>
                <a:lnTo>
                  <a:pt x="3056" y="2675"/>
                </a:lnTo>
                <a:lnTo>
                  <a:pt x="3064" y="2681"/>
                </a:lnTo>
                <a:lnTo>
                  <a:pt x="3069" y="2688"/>
                </a:lnTo>
                <a:lnTo>
                  <a:pt x="3072" y="2702"/>
                </a:lnTo>
                <a:lnTo>
                  <a:pt x="3070" y="2711"/>
                </a:lnTo>
                <a:lnTo>
                  <a:pt x="3066" y="2726"/>
                </a:lnTo>
                <a:lnTo>
                  <a:pt x="3060" y="2747"/>
                </a:lnTo>
                <a:lnTo>
                  <a:pt x="3050" y="2775"/>
                </a:lnTo>
                <a:lnTo>
                  <a:pt x="3037" y="2806"/>
                </a:lnTo>
                <a:lnTo>
                  <a:pt x="3020" y="2843"/>
                </a:lnTo>
                <a:lnTo>
                  <a:pt x="3000" y="2881"/>
                </a:lnTo>
                <a:lnTo>
                  <a:pt x="2976" y="2922"/>
                </a:lnTo>
                <a:lnTo>
                  <a:pt x="2947" y="2963"/>
                </a:lnTo>
                <a:lnTo>
                  <a:pt x="2908" y="3011"/>
                </a:lnTo>
                <a:lnTo>
                  <a:pt x="2864" y="3058"/>
                </a:lnTo>
                <a:lnTo>
                  <a:pt x="2812" y="3106"/>
                </a:lnTo>
                <a:lnTo>
                  <a:pt x="2754" y="3156"/>
                </a:lnTo>
                <a:lnTo>
                  <a:pt x="2692" y="3203"/>
                </a:lnTo>
                <a:lnTo>
                  <a:pt x="2625" y="3250"/>
                </a:lnTo>
                <a:lnTo>
                  <a:pt x="2553" y="3293"/>
                </a:lnTo>
                <a:lnTo>
                  <a:pt x="2479" y="3334"/>
                </a:lnTo>
                <a:lnTo>
                  <a:pt x="2401" y="3372"/>
                </a:lnTo>
                <a:lnTo>
                  <a:pt x="2320" y="3403"/>
                </a:lnTo>
                <a:lnTo>
                  <a:pt x="2237" y="3430"/>
                </a:lnTo>
                <a:lnTo>
                  <a:pt x="2152" y="3449"/>
                </a:lnTo>
                <a:lnTo>
                  <a:pt x="2067" y="3462"/>
                </a:lnTo>
                <a:lnTo>
                  <a:pt x="1981" y="3466"/>
                </a:lnTo>
                <a:lnTo>
                  <a:pt x="1874" y="3462"/>
                </a:lnTo>
                <a:lnTo>
                  <a:pt x="1767" y="3451"/>
                </a:lnTo>
                <a:lnTo>
                  <a:pt x="1659" y="3432"/>
                </a:lnTo>
                <a:lnTo>
                  <a:pt x="1551" y="3410"/>
                </a:lnTo>
                <a:lnTo>
                  <a:pt x="1443" y="3384"/>
                </a:lnTo>
                <a:lnTo>
                  <a:pt x="1337" y="3358"/>
                </a:lnTo>
                <a:lnTo>
                  <a:pt x="1230" y="3331"/>
                </a:lnTo>
                <a:lnTo>
                  <a:pt x="1149" y="3308"/>
                </a:lnTo>
                <a:lnTo>
                  <a:pt x="1073" y="3287"/>
                </a:lnTo>
                <a:lnTo>
                  <a:pt x="1003" y="3267"/>
                </a:lnTo>
                <a:lnTo>
                  <a:pt x="937" y="3251"/>
                </a:lnTo>
                <a:lnTo>
                  <a:pt x="875" y="3237"/>
                </a:lnTo>
                <a:lnTo>
                  <a:pt x="813" y="3224"/>
                </a:lnTo>
                <a:lnTo>
                  <a:pt x="753" y="3215"/>
                </a:lnTo>
                <a:lnTo>
                  <a:pt x="693" y="3207"/>
                </a:lnTo>
                <a:lnTo>
                  <a:pt x="632" y="3200"/>
                </a:lnTo>
                <a:lnTo>
                  <a:pt x="569" y="3198"/>
                </a:lnTo>
                <a:lnTo>
                  <a:pt x="504" y="3196"/>
                </a:lnTo>
                <a:lnTo>
                  <a:pt x="474" y="3224"/>
                </a:lnTo>
                <a:lnTo>
                  <a:pt x="450" y="3248"/>
                </a:lnTo>
                <a:lnTo>
                  <a:pt x="428" y="3269"/>
                </a:lnTo>
                <a:lnTo>
                  <a:pt x="411" y="3284"/>
                </a:lnTo>
                <a:lnTo>
                  <a:pt x="394" y="3299"/>
                </a:lnTo>
                <a:lnTo>
                  <a:pt x="379" y="3310"/>
                </a:lnTo>
                <a:lnTo>
                  <a:pt x="365" y="3322"/>
                </a:lnTo>
                <a:lnTo>
                  <a:pt x="350" y="3333"/>
                </a:lnTo>
                <a:lnTo>
                  <a:pt x="334" y="3343"/>
                </a:lnTo>
                <a:lnTo>
                  <a:pt x="316" y="3355"/>
                </a:lnTo>
                <a:lnTo>
                  <a:pt x="294" y="3369"/>
                </a:lnTo>
                <a:lnTo>
                  <a:pt x="246" y="3394"/>
                </a:lnTo>
                <a:lnTo>
                  <a:pt x="203" y="3415"/>
                </a:lnTo>
                <a:lnTo>
                  <a:pt x="162" y="3432"/>
                </a:lnTo>
                <a:lnTo>
                  <a:pt x="126" y="3445"/>
                </a:lnTo>
                <a:lnTo>
                  <a:pt x="95" y="3456"/>
                </a:lnTo>
                <a:lnTo>
                  <a:pt x="70" y="3461"/>
                </a:lnTo>
                <a:lnTo>
                  <a:pt x="51" y="3465"/>
                </a:lnTo>
                <a:lnTo>
                  <a:pt x="39" y="3466"/>
                </a:lnTo>
                <a:lnTo>
                  <a:pt x="26" y="3465"/>
                </a:lnTo>
                <a:lnTo>
                  <a:pt x="15" y="3460"/>
                </a:lnTo>
                <a:lnTo>
                  <a:pt x="8" y="3454"/>
                </a:lnTo>
                <a:lnTo>
                  <a:pt x="3" y="3448"/>
                </a:lnTo>
                <a:lnTo>
                  <a:pt x="1" y="3441"/>
                </a:lnTo>
                <a:lnTo>
                  <a:pt x="0" y="3436"/>
                </a:lnTo>
                <a:lnTo>
                  <a:pt x="1" y="3427"/>
                </a:lnTo>
                <a:lnTo>
                  <a:pt x="7" y="3413"/>
                </a:lnTo>
                <a:lnTo>
                  <a:pt x="18" y="3394"/>
                </a:lnTo>
                <a:lnTo>
                  <a:pt x="31" y="3373"/>
                </a:lnTo>
                <a:lnTo>
                  <a:pt x="50" y="3347"/>
                </a:lnTo>
                <a:lnTo>
                  <a:pt x="74" y="3318"/>
                </a:lnTo>
                <a:lnTo>
                  <a:pt x="103" y="3286"/>
                </a:lnTo>
                <a:lnTo>
                  <a:pt x="138" y="3250"/>
                </a:lnTo>
                <a:lnTo>
                  <a:pt x="178" y="3211"/>
                </a:lnTo>
                <a:lnTo>
                  <a:pt x="196" y="3194"/>
                </a:lnTo>
                <a:lnTo>
                  <a:pt x="215" y="3172"/>
                </a:lnTo>
                <a:lnTo>
                  <a:pt x="235" y="3145"/>
                </a:lnTo>
                <a:lnTo>
                  <a:pt x="255" y="3118"/>
                </a:lnTo>
                <a:lnTo>
                  <a:pt x="277" y="3088"/>
                </a:lnTo>
                <a:lnTo>
                  <a:pt x="298" y="3056"/>
                </a:lnTo>
                <a:lnTo>
                  <a:pt x="319" y="3025"/>
                </a:lnTo>
                <a:lnTo>
                  <a:pt x="339" y="2995"/>
                </a:lnTo>
                <a:lnTo>
                  <a:pt x="358" y="2966"/>
                </a:lnTo>
                <a:lnTo>
                  <a:pt x="374" y="2939"/>
                </a:lnTo>
                <a:lnTo>
                  <a:pt x="389" y="2916"/>
                </a:lnTo>
                <a:lnTo>
                  <a:pt x="401" y="2897"/>
                </a:lnTo>
                <a:lnTo>
                  <a:pt x="411" y="2881"/>
                </a:lnTo>
                <a:lnTo>
                  <a:pt x="444" y="2813"/>
                </a:lnTo>
                <a:lnTo>
                  <a:pt x="475" y="2749"/>
                </a:lnTo>
                <a:lnTo>
                  <a:pt x="502" y="2688"/>
                </a:lnTo>
                <a:lnTo>
                  <a:pt x="527" y="2629"/>
                </a:lnTo>
                <a:lnTo>
                  <a:pt x="550" y="2572"/>
                </a:lnTo>
                <a:lnTo>
                  <a:pt x="570" y="2516"/>
                </a:lnTo>
                <a:lnTo>
                  <a:pt x="589" y="2458"/>
                </a:lnTo>
                <a:lnTo>
                  <a:pt x="608" y="2398"/>
                </a:lnTo>
                <a:lnTo>
                  <a:pt x="627" y="2335"/>
                </a:lnTo>
                <a:lnTo>
                  <a:pt x="645" y="2268"/>
                </a:lnTo>
                <a:lnTo>
                  <a:pt x="667" y="2195"/>
                </a:lnTo>
                <a:lnTo>
                  <a:pt x="689" y="2116"/>
                </a:lnTo>
                <a:lnTo>
                  <a:pt x="704" y="2059"/>
                </a:lnTo>
                <a:lnTo>
                  <a:pt x="721" y="1994"/>
                </a:lnTo>
                <a:lnTo>
                  <a:pt x="740" y="1924"/>
                </a:lnTo>
                <a:lnTo>
                  <a:pt x="762" y="1848"/>
                </a:lnTo>
                <a:lnTo>
                  <a:pt x="785" y="1768"/>
                </a:lnTo>
                <a:lnTo>
                  <a:pt x="810" y="1684"/>
                </a:lnTo>
                <a:lnTo>
                  <a:pt x="839" y="1598"/>
                </a:lnTo>
                <a:lnTo>
                  <a:pt x="868" y="1507"/>
                </a:lnTo>
                <a:lnTo>
                  <a:pt x="901" y="1417"/>
                </a:lnTo>
                <a:lnTo>
                  <a:pt x="936" y="1325"/>
                </a:lnTo>
                <a:lnTo>
                  <a:pt x="972" y="1232"/>
                </a:lnTo>
                <a:lnTo>
                  <a:pt x="1011" y="1141"/>
                </a:lnTo>
                <a:lnTo>
                  <a:pt x="1053" y="1050"/>
                </a:lnTo>
                <a:lnTo>
                  <a:pt x="1096" y="961"/>
                </a:lnTo>
                <a:lnTo>
                  <a:pt x="1142" y="875"/>
                </a:lnTo>
                <a:lnTo>
                  <a:pt x="1191" y="792"/>
                </a:lnTo>
                <a:lnTo>
                  <a:pt x="1241" y="714"/>
                </a:lnTo>
                <a:lnTo>
                  <a:pt x="1295" y="640"/>
                </a:lnTo>
                <a:lnTo>
                  <a:pt x="1350" y="572"/>
                </a:lnTo>
                <a:lnTo>
                  <a:pt x="1408" y="511"/>
                </a:lnTo>
                <a:lnTo>
                  <a:pt x="1492" y="431"/>
                </a:lnTo>
                <a:lnTo>
                  <a:pt x="1576" y="361"/>
                </a:lnTo>
                <a:lnTo>
                  <a:pt x="1657" y="299"/>
                </a:lnTo>
                <a:lnTo>
                  <a:pt x="1736" y="244"/>
                </a:lnTo>
                <a:lnTo>
                  <a:pt x="1813" y="196"/>
                </a:lnTo>
                <a:lnTo>
                  <a:pt x="1889" y="156"/>
                </a:lnTo>
                <a:lnTo>
                  <a:pt x="1962" y="121"/>
                </a:lnTo>
                <a:lnTo>
                  <a:pt x="2031" y="90"/>
                </a:lnTo>
                <a:lnTo>
                  <a:pt x="2098" y="67"/>
                </a:lnTo>
                <a:lnTo>
                  <a:pt x="2160" y="47"/>
                </a:lnTo>
                <a:lnTo>
                  <a:pt x="2220" y="31"/>
                </a:lnTo>
                <a:lnTo>
                  <a:pt x="2275" y="21"/>
                </a:lnTo>
                <a:lnTo>
                  <a:pt x="2326" y="12"/>
                </a:lnTo>
                <a:lnTo>
                  <a:pt x="2374" y="7"/>
                </a:lnTo>
                <a:lnTo>
                  <a:pt x="2416" y="3"/>
                </a:lnTo>
                <a:lnTo>
                  <a:pt x="2452" y="1"/>
                </a:lnTo>
                <a:lnTo>
                  <a:pt x="248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94" name="Straight Arrow Connector 93"/>
          <p:cNvCxnSpPr/>
          <p:nvPr/>
        </p:nvCxnSpPr>
        <p:spPr>
          <a:xfrm flipV="1">
            <a:off x="5181600" y="838200"/>
            <a:ext cx="0" cy="19050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 name="Group 19"/>
          <p:cNvGrpSpPr>
            <a:grpSpLocks noChangeAspect="1"/>
          </p:cNvGrpSpPr>
          <p:nvPr>
            <p:custDataLst>
              <p:tags r:id="rId4"/>
            </p:custDataLst>
          </p:nvPr>
        </p:nvGrpSpPr>
        <p:grpSpPr bwMode="auto">
          <a:xfrm>
            <a:off x="3505200" y="1295400"/>
            <a:ext cx="1371600" cy="264233"/>
            <a:chOff x="1780" y="973"/>
            <a:chExt cx="5684" cy="1095"/>
          </a:xfrm>
        </p:grpSpPr>
        <p:sp>
          <p:nvSpPr>
            <p:cNvPr id="108" name="Freeform 21"/>
            <p:cNvSpPr>
              <a:spLocks/>
            </p:cNvSpPr>
            <p:nvPr/>
          </p:nvSpPr>
          <p:spPr bwMode="auto">
            <a:xfrm>
              <a:off x="1780" y="1223"/>
              <a:ext cx="766" cy="728"/>
            </a:xfrm>
            <a:custGeom>
              <a:avLst/>
              <a:gdLst/>
              <a:ahLst/>
              <a:cxnLst>
                <a:cxn ang="0">
                  <a:pos x="704" y="0"/>
                </a:cxn>
                <a:cxn ang="0">
                  <a:pos x="732" y="2"/>
                </a:cxn>
                <a:cxn ang="0">
                  <a:pos x="756" y="13"/>
                </a:cxn>
                <a:cxn ang="0">
                  <a:pos x="766" y="39"/>
                </a:cxn>
                <a:cxn ang="0">
                  <a:pos x="754" y="76"/>
                </a:cxn>
                <a:cxn ang="0">
                  <a:pos x="727" y="93"/>
                </a:cxn>
                <a:cxn ang="0">
                  <a:pos x="699" y="97"/>
                </a:cxn>
                <a:cxn ang="0">
                  <a:pos x="422" y="97"/>
                </a:cxn>
                <a:cxn ang="0">
                  <a:pos x="315" y="669"/>
                </a:cxn>
                <a:cxn ang="0">
                  <a:pos x="307" y="696"/>
                </a:cxn>
                <a:cxn ang="0">
                  <a:pos x="287" y="719"/>
                </a:cxn>
                <a:cxn ang="0">
                  <a:pos x="251" y="728"/>
                </a:cxn>
                <a:cxn ang="0">
                  <a:pos x="221" y="717"/>
                </a:cxn>
                <a:cxn ang="0">
                  <a:pos x="208" y="695"/>
                </a:cxn>
                <a:cxn ang="0">
                  <a:pos x="208" y="674"/>
                </a:cxn>
                <a:cxn ang="0">
                  <a:pos x="217" y="641"/>
                </a:cxn>
                <a:cxn ang="0">
                  <a:pos x="378" y="97"/>
                </a:cxn>
                <a:cxn ang="0">
                  <a:pos x="232" y="97"/>
                </a:cxn>
                <a:cxn ang="0">
                  <a:pos x="189" y="104"/>
                </a:cxn>
                <a:cxn ang="0">
                  <a:pos x="134" y="128"/>
                </a:cxn>
                <a:cxn ang="0">
                  <a:pos x="75" y="182"/>
                </a:cxn>
                <a:cxn ang="0">
                  <a:pos x="41" y="228"/>
                </a:cxn>
                <a:cxn ang="0">
                  <a:pos x="34" y="237"/>
                </a:cxn>
                <a:cxn ang="0">
                  <a:pos x="25" y="241"/>
                </a:cxn>
                <a:cxn ang="0">
                  <a:pos x="14" y="241"/>
                </a:cxn>
                <a:cxn ang="0">
                  <a:pos x="5" y="237"/>
                </a:cxn>
                <a:cxn ang="0">
                  <a:pos x="2" y="232"/>
                </a:cxn>
                <a:cxn ang="0">
                  <a:pos x="0" y="226"/>
                </a:cxn>
                <a:cxn ang="0">
                  <a:pos x="4" y="217"/>
                </a:cxn>
                <a:cxn ang="0">
                  <a:pos x="21" y="182"/>
                </a:cxn>
                <a:cxn ang="0">
                  <a:pos x="55" y="132"/>
                </a:cxn>
                <a:cxn ang="0">
                  <a:pos x="98" y="78"/>
                </a:cxn>
                <a:cxn ang="0">
                  <a:pos x="164" y="24"/>
                </a:cxn>
                <a:cxn ang="0">
                  <a:pos x="219" y="4"/>
                </a:cxn>
                <a:cxn ang="0">
                  <a:pos x="262" y="0"/>
                </a:cxn>
              </a:cxnLst>
              <a:rect l="0" t="0" r="r" b="b"/>
              <a:pathLst>
                <a:path w="766" h="728">
                  <a:moveTo>
                    <a:pt x="262" y="0"/>
                  </a:moveTo>
                  <a:lnTo>
                    <a:pt x="704" y="0"/>
                  </a:lnTo>
                  <a:lnTo>
                    <a:pt x="718" y="2"/>
                  </a:lnTo>
                  <a:lnTo>
                    <a:pt x="732" y="2"/>
                  </a:lnTo>
                  <a:lnTo>
                    <a:pt x="745" y="6"/>
                  </a:lnTo>
                  <a:lnTo>
                    <a:pt x="756" y="13"/>
                  </a:lnTo>
                  <a:lnTo>
                    <a:pt x="763" y="24"/>
                  </a:lnTo>
                  <a:lnTo>
                    <a:pt x="766" y="39"/>
                  </a:lnTo>
                  <a:lnTo>
                    <a:pt x="763" y="61"/>
                  </a:lnTo>
                  <a:lnTo>
                    <a:pt x="754" y="76"/>
                  </a:lnTo>
                  <a:lnTo>
                    <a:pt x="741" y="85"/>
                  </a:lnTo>
                  <a:lnTo>
                    <a:pt x="727" y="93"/>
                  </a:lnTo>
                  <a:lnTo>
                    <a:pt x="713" y="95"/>
                  </a:lnTo>
                  <a:lnTo>
                    <a:pt x="699" y="97"/>
                  </a:lnTo>
                  <a:lnTo>
                    <a:pt x="688" y="97"/>
                  </a:lnTo>
                  <a:lnTo>
                    <a:pt x="422" y="97"/>
                  </a:lnTo>
                  <a:lnTo>
                    <a:pt x="319" y="656"/>
                  </a:lnTo>
                  <a:lnTo>
                    <a:pt x="315" y="669"/>
                  </a:lnTo>
                  <a:lnTo>
                    <a:pt x="312" y="682"/>
                  </a:lnTo>
                  <a:lnTo>
                    <a:pt x="307" y="696"/>
                  </a:lnTo>
                  <a:lnTo>
                    <a:pt x="298" y="708"/>
                  </a:lnTo>
                  <a:lnTo>
                    <a:pt x="287" y="719"/>
                  </a:lnTo>
                  <a:lnTo>
                    <a:pt x="271" y="726"/>
                  </a:lnTo>
                  <a:lnTo>
                    <a:pt x="251" y="728"/>
                  </a:lnTo>
                  <a:lnTo>
                    <a:pt x="233" y="726"/>
                  </a:lnTo>
                  <a:lnTo>
                    <a:pt x="221" y="717"/>
                  </a:lnTo>
                  <a:lnTo>
                    <a:pt x="212" y="706"/>
                  </a:lnTo>
                  <a:lnTo>
                    <a:pt x="208" y="695"/>
                  </a:lnTo>
                  <a:lnTo>
                    <a:pt x="207" y="682"/>
                  </a:lnTo>
                  <a:lnTo>
                    <a:pt x="208" y="674"/>
                  </a:lnTo>
                  <a:lnTo>
                    <a:pt x="212" y="658"/>
                  </a:lnTo>
                  <a:lnTo>
                    <a:pt x="217" y="641"/>
                  </a:lnTo>
                  <a:lnTo>
                    <a:pt x="221" y="622"/>
                  </a:lnTo>
                  <a:lnTo>
                    <a:pt x="378" y="97"/>
                  </a:lnTo>
                  <a:lnTo>
                    <a:pt x="246" y="97"/>
                  </a:lnTo>
                  <a:lnTo>
                    <a:pt x="232" y="97"/>
                  </a:lnTo>
                  <a:lnTo>
                    <a:pt x="212" y="98"/>
                  </a:lnTo>
                  <a:lnTo>
                    <a:pt x="189" y="104"/>
                  </a:lnTo>
                  <a:lnTo>
                    <a:pt x="162" y="113"/>
                  </a:lnTo>
                  <a:lnTo>
                    <a:pt x="134" y="128"/>
                  </a:lnTo>
                  <a:lnTo>
                    <a:pt x="105" y="150"/>
                  </a:lnTo>
                  <a:lnTo>
                    <a:pt x="75" y="182"/>
                  </a:lnTo>
                  <a:lnTo>
                    <a:pt x="44" y="222"/>
                  </a:lnTo>
                  <a:lnTo>
                    <a:pt x="41" y="228"/>
                  </a:lnTo>
                  <a:lnTo>
                    <a:pt x="37" y="234"/>
                  </a:lnTo>
                  <a:lnTo>
                    <a:pt x="34" y="237"/>
                  </a:lnTo>
                  <a:lnTo>
                    <a:pt x="30" y="239"/>
                  </a:lnTo>
                  <a:lnTo>
                    <a:pt x="25" y="241"/>
                  </a:lnTo>
                  <a:lnTo>
                    <a:pt x="20" y="241"/>
                  </a:lnTo>
                  <a:lnTo>
                    <a:pt x="14" y="241"/>
                  </a:lnTo>
                  <a:lnTo>
                    <a:pt x="9" y="239"/>
                  </a:lnTo>
                  <a:lnTo>
                    <a:pt x="5" y="237"/>
                  </a:lnTo>
                  <a:lnTo>
                    <a:pt x="4" y="234"/>
                  </a:lnTo>
                  <a:lnTo>
                    <a:pt x="2" y="232"/>
                  </a:lnTo>
                  <a:lnTo>
                    <a:pt x="0" y="230"/>
                  </a:lnTo>
                  <a:lnTo>
                    <a:pt x="0" y="226"/>
                  </a:lnTo>
                  <a:lnTo>
                    <a:pt x="0" y="226"/>
                  </a:lnTo>
                  <a:lnTo>
                    <a:pt x="4" y="217"/>
                  </a:lnTo>
                  <a:lnTo>
                    <a:pt x="11" y="202"/>
                  </a:lnTo>
                  <a:lnTo>
                    <a:pt x="21" y="182"/>
                  </a:lnTo>
                  <a:lnTo>
                    <a:pt x="37" y="158"/>
                  </a:lnTo>
                  <a:lnTo>
                    <a:pt x="55" y="132"/>
                  </a:lnTo>
                  <a:lnTo>
                    <a:pt x="75" y="104"/>
                  </a:lnTo>
                  <a:lnTo>
                    <a:pt x="98" y="78"/>
                  </a:lnTo>
                  <a:lnTo>
                    <a:pt x="132" y="47"/>
                  </a:lnTo>
                  <a:lnTo>
                    <a:pt x="164" y="24"/>
                  </a:lnTo>
                  <a:lnTo>
                    <a:pt x="192" y="11"/>
                  </a:lnTo>
                  <a:lnTo>
                    <a:pt x="219" y="4"/>
                  </a:lnTo>
                  <a:lnTo>
                    <a:pt x="242" y="2"/>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2"/>
            <p:cNvSpPr>
              <a:spLocks noEditPoints="1"/>
            </p:cNvSpPr>
            <p:nvPr/>
          </p:nvSpPr>
          <p:spPr bwMode="auto">
            <a:xfrm>
              <a:off x="3143" y="1331"/>
              <a:ext cx="1052" cy="381"/>
            </a:xfrm>
            <a:custGeom>
              <a:avLst/>
              <a:gdLst/>
              <a:ahLst/>
              <a:cxnLst>
                <a:cxn ang="0">
                  <a:pos x="52" y="316"/>
                </a:cxn>
                <a:cxn ang="0">
                  <a:pos x="997" y="316"/>
                </a:cxn>
                <a:cxn ang="0">
                  <a:pos x="1009" y="316"/>
                </a:cxn>
                <a:cxn ang="0">
                  <a:pos x="1022" y="318"/>
                </a:cxn>
                <a:cxn ang="0">
                  <a:pos x="1032" y="320"/>
                </a:cxn>
                <a:cxn ang="0">
                  <a:pos x="1043" y="326"/>
                </a:cxn>
                <a:cxn ang="0">
                  <a:pos x="1048" y="337"/>
                </a:cxn>
                <a:cxn ang="0">
                  <a:pos x="1052" y="350"/>
                </a:cxn>
                <a:cxn ang="0">
                  <a:pos x="1048" y="363"/>
                </a:cxn>
                <a:cxn ang="0">
                  <a:pos x="1043" y="372"/>
                </a:cxn>
                <a:cxn ang="0">
                  <a:pos x="1034" y="377"/>
                </a:cxn>
                <a:cxn ang="0">
                  <a:pos x="1022" y="379"/>
                </a:cxn>
                <a:cxn ang="0">
                  <a:pos x="1011" y="381"/>
                </a:cxn>
                <a:cxn ang="0">
                  <a:pos x="999" y="381"/>
                </a:cxn>
                <a:cxn ang="0">
                  <a:pos x="52" y="381"/>
                </a:cxn>
                <a:cxn ang="0">
                  <a:pos x="41" y="381"/>
                </a:cxn>
                <a:cxn ang="0">
                  <a:pos x="29" y="379"/>
                </a:cxn>
                <a:cxn ang="0">
                  <a:pos x="18" y="377"/>
                </a:cxn>
                <a:cxn ang="0">
                  <a:pos x="9" y="372"/>
                </a:cxn>
                <a:cxn ang="0">
                  <a:pos x="2" y="363"/>
                </a:cxn>
                <a:cxn ang="0">
                  <a:pos x="0" y="350"/>
                </a:cxn>
                <a:cxn ang="0">
                  <a:pos x="2" y="337"/>
                </a:cxn>
                <a:cxn ang="0">
                  <a:pos x="9" y="326"/>
                </a:cxn>
                <a:cxn ang="0">
                  <a:pos x="18" y="320"/>
                </a:cxn>
                <a:cxn ang="0">
                  <a:pos x="29" y="318"/>
                </a:cxn>
                <a:cxn ang="0">
                  <a:pos x="41" y="316"/>
                </a:cxn>
                <a:cxn ang="0">
                  <a:pos x="52" y="316"/>
                </a:cxn>
                <a:cxn ang="0">
                  <a:pos x="52" y="0"/>
                </a:cxn>
                <a:cxn ang="0">
                  <a:pos x="999" y="0"/>
                </a:cxn>
                <a:cxn ang="0">
                  <a:pos x="1011" y="0"/>
                </a:cxn>
                <a:cxn ang="0">
                  <a:pos x="1022" y="0"/>
                </a:cxn>
                <a:cxn ang="0">
                  <a:pos x="1034" y="3"/>
                </a:cxn>
                <a:cxn ang="0">
                  <a:pos x="1043" y="9"/>
                </a:cxn>
                <a:cxn ang="0">
                  <a:pos x="1048" y="16"/>
                </a:cxn>
                <a:cxn ang="0">
                  <a:pos x="1052" y="29"/>
                </a:cxn>
                <a:cxn ang="0">
                  <a:pos x="1048" y="44"/>
                </a:cxn>
                <a:cxn ang="0">
                  <a:pos x="1043" y="53"/>
                </a:cxn>
                <a:cxn ang="0">
                  <a:pos x="1032" y="59"/>
                </a:cxn>
                <a:cxn ang="0">
                  <a:pos x="1022" y="63"/>
                </a:cxn>
                <a:cxn ang="0">
                  <a:pos x="1009" y="63"/>
                </a:cxn>
                <a:cxn ang="0">
                  <a:pos x="997" y="63"/>
                </a:cxn>
                <a:cxn ang="0">
                  <a:pos x="52" y="63"/>
                </a:cxn>
                <a:cxn ang="0">
                  <a:pos x="41" y="63"/>
                </a:cxn>
                <a:cxn ang="0">
                  <a:pos x="29" y="63"/>
                </a:cxn>
                <a:cxn ang="0">
                  <a:pos x="18" y="59"/>
                </a:cxn>
                <a:cxn ang="0">
                  <a:pos x="9" y="53"/>
                </a:cxn>
                <a:cxn ang="0">
                  <a:pos x="2" y="44"/>
                </a:cxn>
                <a:cxn ang="0">
                  <a:pos x="0" y="29"/>
                </a:cxn>
                <a:cxn ang="0">
                  <a:pos x="2" y="16"/>
                </a:cxn>
                <a:cxn ang="0">
                  <a:pos x="9" y="9"/>
                </a:cxn>
                <a:cxn ang="0">
                  <a:pos x="18" y="3"/>
                </a:cxn>
                <a:cxn ang="0">
                  <a:pos x="29" y="0"/>
                </a:cxn>
                <a:cxn ang="0">
                  <a:pos x="41" y="0"/>
                </a:cxn>
                <a:cxn ang="0">
                  <a:pos x="52" y="0"/>
                </a:cxn>
              </a:cxnLst>
              <a:rect l="0" t="0" r="r" b="b"/>
              <a:pathLst>
                <a:path w="1052" h="381">
                  <a:moveTo>
                    <a:pt x="52" y="316"/>
                  </a:moveTo>
                  <a:lnTo>
                    <a:pt x="997" y="316"/>
                  </a:lnTo>
                  <a:lnTo>
                    <a:pt x="1009" y="316"/>
                  </a:lnTo>
                  <a:lnTo>
                    <a:pt x="1022" y="318"/>
                  </a:lnTo>
                  <a:lnTo>
                    <a:pt x="1032" y="320"/>
                  </a:lnTo>
                  <a:lnTo>
                    <a:pt x="1043" y="326"/>
                  </a:lnTo>
                  <a:lnTo>
                    <a:pt x="1048" y="337"/>
                  </a:lnTo>
                  <a:lnTo>
                    <a:pt x="1052" y="350"/>
                  </a:lnTo>
                  <a:lnTo>
                    <a:pt x="1048" y="363"/>
                  </a:lnTo>
                  <a:lnTo>
                    <a:pt x="1043" y="372"/>
                  </a:lnTo>
                  <a:lnTo>
                    <a:pt x="1034" y="377"/>
                  </a:lnTo>
                  <a:lnTo>
                    <a:pt x="1022" y="379"/>
                  </a:lnTo>
                  <a:lnTo>
                    <a:pt x="1011" y="381"/>
                  </a:lnTo>
                  <a:lnTo>
                    <a:pt x="999" y="381"/>
                  </a:lnTo>
                  <a:lnTo>
                    <a:pt x="52" y="381"/>
                  </a:lnTo>
                  <a:lnTo>
                    <a:pt x="41" y="381"/>
                  </a:lnTo>
                  <a:lnTo>
                    <a:pt x="29" y="379"/>
                  </a:lnTo>
                  <a:lnTo>
                    <a:pt x="18" y="377"/>
                  </a:lnTo>
                  <a:lnTo>
                    <a:pt x="9" y="372"/>
                  </a:lnTo>
                  <a:lnTo>
                    <a:pt x="2" y="363"/>
                  </a:lnTo>
                  <a:lnTo>
                    <a:pt x="0" y="350"/>
                  </a:lnTo>
                  <a:lnTo>
                    <a:pt x="2" y="337"/>
                  </a:lnTo>
                  <a:lnTo>
                    <a:pt x="9" y="326"/>
                  </a:lnTo>
                  <a:lnTo>
                    <a:pt x="18" y="320"/>
                  </a:lnTo>
                  <a:lnTo>
                    <a:pt x="29" y="318"/>
                  </a:lnTo>
                  <a:lnTo>
                    <a:pt x="41" y="316"/>
                  </a:lnTo>
                  <a:lnTo>
                    <a:pt x="52" y="316"/>
                  </a:lnTo>
                  <a:close/>
                  <a:moveTo>
                    <a:pt x="52" y="0"/>
                  </a:moveTo>
                  <a:lnTo>
                    <a:pt x="999" y="0"/>
                  </a:lnTo>
                  <a:lnTo>
                    <a:pt x="1011" y="0"/>
                  </a:lnTo>
                  <a:lnTo>
                    <a:pt x="1022" y="0"/>
                  </a:lnTo>
                  <a:lnTo>
                    <a:pt x="1034" y="3"/>
                  </a:lnTo>
                  <a:lnTo>
                    <a:pt x="1043" y="9"/>
                  </a:lnTo>
                  <a:lnTo>
                    <a:pt x="1048" y="16"/>
                  </a:lnTo>
                  <a:lnTo>
                    <a:pt x="1052" y="29"/>
                  </a:lnTo>
                  <a:lnTo>
                    <a:pt x="1048" y="44"/>
                  </a:lnTo>
                  <a:lnTo>
                    <a:pt x="1043" y="53"/>
                  </a:lnTo>
                  <a:lnTo>
                    <a:pt x="1032" y="59"/>
                  </a:lnTo>
                  <a:lnTo>
                    <a:pt x="1022" y="63"/>
                  </a:lnTo>
                  <a:lnTo>
                    <a:pt x="1009" y="63"/>
                  </a:lnTo>
                  <a:lnTo>
                    <a:pt x="997" y="63"/>
                  </a:lnTo>
                  <a:lnTo>
                    <a:pt x="52" y="63"/>
                  </a:lnTo>
                  <a:lnTo>
                    <a:pt x="41" y="63"/>
                  </a:lnTo>
                  <a:lnTo>
                    <a:pt x="29" y="63"/>
                  </a:lnTo>
                  <a:lnTo>
                    <a:pt x="18" y="59"/>
                  </a:lnTo>
                  <a:lnTo>
                    <a:pt x="9" y="53"/>
                  </a:lnTo>
                  <a:lnTo>
                    <a:pt x="2" y="44"/>
                  </a:lnTo>
                  <a:lnTo>
                    <a:pt x="0" y="29"/>
                  </a:lnTo>
                  <a:lnTo>
                    <a:pt x="2" y="16"/>
                  </a:lnTo>
                  <a:lnTo>
                    <a:pt x="9" y="9"/>
                  </a:lnTo>
                  <a:lnTo>
                    <a:pt x="18" y="3"/>
                  </a:lnTo>
                  <a:lnTo>
                    <a:pt x="29" y="0"/>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3"/>
            <p:cNvSpPr>
              <a:spLocks/>
            </p:cNvSpPr>
            <p:nvPr/>
          </p:nvSpPr>
          <p:spPr bwMode="auto">
            <a:xfrm>
              <a:off x="4821" y="973"/>
              <a:ext cx="1051" cy="1095"/>
            </a:xfrm>
            <a:custGeom>
              <a:avLst/>
              <a:gdLst/>
              <a:ahLst/>
              <a:cxnLst>
                <a:cxn ang="0">
                  <a:pos x="527" y="0"/>
                </a:cxn>
                <a:cxn ang="0">
                  <a:pos x="540" y="4"/>
                </a:cxn>
                <a:cxn ang="0">
                  <a:pos x="549" y="10"/>
                </a:cxn>
                <a:cxn ang="0">
                  <a:pos x="552" y="19"/>
                </a:cxn>
                <a:cxn ang="0">
                  <a:pos x="556" y="30"/>
                </a:cxn>
                <a:cxn ang="0">
                  <a:pos x="556" y="43"/>
                </a:cxn>
                <a:cxn ang="0">
                  <a:pos x="558" y="56"/>
                </a:cxn>
                <a:cxn ang="0">
                  <a:pos x="558" y="515"/>
                </a:cxn>
                <a:cxn ang="0">
                  <a:pos x="1000" y="515"/>
                </a:cxn>
                <a:cxn ang="0">
                  <a:pos x="1010" y="515"/>
                </a:cxn>
                <a:cxn ang="0">
                  <a:pos x="1023" y="515"/>
                </a:cxn>
                <a:cxn ang="0">
                  <a:pos x="1033" y="519"/>
                </a:cxn>
                <a:cxn ang="0">
                  <a:pos x="1042" y="524"/>
                </a:cxn>
                <a:cxn ang="0">
                  <a:pos x="1049" y="534"/>
                </a:cxn>
                <a:cxn ang="0">
                  <a:pos x="1051" y="548"/>
                </a:cxn>
                <a:cxn ang="0">
                  <a:pos x="1049" y="561"/>
                </a:cxn>
                <a:cxn ang="0">
                  <a:pos x="1042" y="571"/>
                </a:cxn>
                <a:cxn ang="0">
                  <a:pos x="1033" y="578"/>
                </a:cxn>
                <a:cxn ang="0">
                  <a:pos x="1023" y="580"/>
                </a:cxn>
                <a:cxn ang="0">
                  <a:pos x="1010" y="582"/>
                </a:cxn>
                <a:cxn ang="0">
                  <a:pos x="1000" y="582"/>
                </a:cxn>
                <a:cxn ang="0">
                  <a:pos x="558" y="582"/>
                </a:cxn>
                <a:cxn ang="0">
                  <a:pos x="558" y="1041"/>
                </a:cxn>
                <a:cxn ang="0">
                  <a:pos x="556" y="1052"/>
                </a:cxn>
                <a:cxn ang="0">
                  <a:pos x="556" y="1065"/>
                </a:cxn>
                <a:cxn ang="0">
                  <a:pos x="552" y="1076"/>
                </a:cxn>
                <a:cxn ang="0">
                  <a:pos x="549" y="1085"/>
                </a:cxn>
                <a:cxn ang="0">
                  <a:pos x="540" y="1093"/>
                </a:cxn>
                <a:cxn ang="0">
                  <a:pos x="527" y="1095"/>
                </a:cxn>
                <a:cxn ang="0">
                  <a:pos x="513" y="1093"/>
                </a:cxn>
                <a:cxn ang="0">
                  <a:pos x="504" y="1085"/>
                </a:cxn>
                <a:cxn ang="0">
                  <a:pos x="499" y="1076"/>
                </a:cxn>
                <a:cxn ang="0">
                  <a:pos x="495" y="1065"/>
                </a:cxn>
                <a:cxn ang="0">
                  <a:pos x="495" y="1052"/>
                </a:cxn>
                <a:cxn ang="0">
                  <a:pos x="495" y="1041"/>
                </a:cxn>
                <a:cxn ang="0">
                  <a:pos x="495" y="582"/>
                </a:cxn>
                <a:cxn ang="0">
                  <a:pos x="53" y="582"/>
                </a:cxn>
                <a:cxn ang="0">
                  <a:pos x="41" y="582"/>
                </a:cxn>
                <a:cxn ang="0">
                  <a:pos x="30" y="580"/>
                </a:cxn>
                <a:cxn ang="0">
                  <a:pos x="17" y="578"/>
                </a:cxn>
                <a:cxn ang="0">
                  <a:pos x="9" y="571"/>
                </a:cxn>
                <a:cxn ang="0">
                  <a:pos x="3" y="561"/>
                </a:cxn>
                <a:cxn ang="0">
                  <a:pos x="0" y="548"/>
                </a:cxn>
                <a:cxn ang="0">
                  <a:pos x="3" y="534"/>
                </a:cxn>
                <a:cxn ang="0">
                  <a:pos x="9" y="524"/>
                </a:cxn>
                <a:cxn ang="0">
                  <a:pos x="17" y="519"/>
                </a:cxn>
                <a:cxn ang="0">
                  <a:pos x="30" y="515"/>
                </a:cxn>
                <a:cxn ang="0">
                  <a:pos x="41" y="515"/>
                </a:cxn>
                <a:cxn ang="0">
                  <a:pos x="53" y="515"/>
                </a:cxn>
                <a:cxn ang="0">
                  <a:pos x="495" y="515"/>
                </a:cxn>
                <a:cxn ang="0">
                  <a:pos x="495" y="56"/>
                </a:cxn>
                <a:cxn ang="0">
                  <a:pos x="495" y="43"/>
                </a:cxn>
                <a:cxn ang="0">
                  <a:pos x="495" y="30"/>
                </a:cxn>
                <a:cxn ang="0">
                  <a:pos x="499" y="19"/>
                </a:cxn>
                <a:cxn ang="0">
                  <a:pos x="504" y="10"/>
                </a:cxn>
                <a:cxn ang="0">
                  <a:pos x="513" y="4"/>
                </a:cxn>
                <a:cxn ang="0">
                  <a:pos x="527" y="0"/>
                </a:cxn>
              </a:cxnLst>
              <a:rect l="0" t="0" r="r" b="b"/>
              <a:pathLst>
                <a:path w="1051" h="1095">
                  <a:moveTo>
                    <a:pt x="527" y="0"/>
                  </a:moveTo>
                  <a:lnTo>
                    <a:pt x="540" y="4"/>
                  </a:lnTo>
                  <a:lnTo>
                    <a:pt x="549" y="10"/>
                  </a:lnTo>
                  <a:lnTo>
                    <a:pt x="552" y="19"/>
                  </a:lnTo>
                  <a:lnTo>
                    <a:pt x="556" y="30"/>
                  </a:lnTo>
                  <a:lnTo>
                    <a:pt x="556" y="43"/>
                  </a:lnTo>
                  <a:lnTo>
                    <a:pt x="558" y="56"/>
                  </a:lnTo>
                  <a:lnTo>
                    <a:pt x="558" y="515"/>
                  </a:lnTo>
                  <a:lnTo>
                    <a:pt x="1000" y="515"/>
                  </a:lnTo>
                  <a:lnTo>
                    <a:pt x="1010" y="515"/>
                  </a:lnTo>
                  <a:lnTo>
                    <a:pt x="1023" y="515"/>
                  </a:lnTo>
                  <a:lnTo>
                    <a:pt x="1033" y="519"/>
                  </a:lnTo>
                  <a:lnTo>
                    <a:pt x="1042" y="524"/>
                  </a:lnTo>
                  <a:lnTo>
                    <a:pt x="1049" y="534"/>
                  </a:lnTo>
                  <a:lnTo>
                    <a:pt x="1051" y="548"/>
                  </a:lnTo>
                  <a:lnTo>
                    <a:pt x="1049" y="561"/>
                  </a:lnTo>
                  <a:lnTo>
                    <a:pt x="1042" y="571"/>
                  </a:lnTo>
                  <a:lnTo>
                    <a:pt x="1033" y="578"/>
                  </a:lnTo>
                  <a:lnTo>
                    <a:pt x="1023" y="580"/>
                  </a:lnTo>
                  <a:lnTo>
                    <a:pt x="1010" y="582"/>
                  </a:lnTo>
                  <a:lnTo>
                    <a:pt x="1000" y="582"/>
                  </a:lnTo>
                  <a:lnTo>
                    <a:pt x="558" y="582"/>
                  </a:lnTo>
                  <a:lnTo>
                    <a:pt x="558" y="1041"/>
                  </a:lnTo>
                  <a:lnTo>
                    <a:pt x="556" y="1052"/>
                  </a:lnTo>
                  <a:lnTo>
                    <a:pt x="556" y="1065"/>
                  </a:lnTo>
                  <a:lnTo>
                    <a:pt x="552" y="1076"/>
                  </a:lnTo>
                  <a:lnTo>
                    <a:pt x="549" y="1085"/>
                  </a:lnTo>
                  <a:lnTo>
                    <a:pt x="540" y="1093"/>
                  </a:lnTo>
                  <a:lnTo>
                    <a:pt x="527" y="1095"/>
                  </a:lnTo>
                  <a:lnTo>
                    <a:pt x="513" y="1093"/>
                  </a:lnTo>
                  <a:lnTo>
                    <a:pt x="504" y="1085"/>
                  </a:lnTo>
                  <a:lnTo>
                    <a:pt x="499" y="1076"/>
                  </a:lnTo>
                  <a:lnTo>
                    <a:pt x="495" y="1065"/>
                  </a:lnTo>
                  <a:lnTo>
                    <a:pt x="495" y="1052"/>
                  </a:lnTo>
                  <a:lnTo>
                    <a:pt x="495" y="1041"/>
                  </a:lnTo>
                  <a:lnTo>
                    <a:pt x="495" y="582"/>
                  </a:lnTo>
                  <a:lnTo>
                    <a:pt x="53" y="582"/>
                  </a:lnTo>
                  <a:lnTo>
                    <a:pt x="41" y="582"/>
                  </a:lnTo>
                  <a:lnTo>
                    <a:pt x="30" y="580"/>
                  </a:lnTo>
                  <a:lnTo>
                    <a:pt x="17" y="578"/>
                  </a:lnTo>
                  <a:lnTo>
                    <a:pt x="9" y="571"/>
                  </a:lnTo>
                  <a:lnTo>
                    <a:pt x="3" y="561"/>
                  </a:lnTo>
                  <a:lnTo>
                    <a:pt x="0" y="548"/>
                  </a:lnTo>
                  <a:lnTo>
                    <a:pt x="3" y="534"/>
                  </a:lnTo>
                  <a:lnTo>
                    <a:pt x="9" y="524"/>
                  </a:lnTo>
                  <a:lnTo>
                    <a:pt x="17" y="519"/>
                  </a:lnTo>
                  <a:lnTo>
                    <a:pt x="30" y="515"/>
                  </a:lnTo>
                  <a:lnTo>
                    <a:pt x="41" y="515"/>
                  </a:lnTo>
                  <a:lnTo>
                    <a:pt x="53" y="515"/>
                  </a:lnTo>
                  <a:lnTo>
                    <a:pt x="495" y="515"/>
                  </a:lnTo>
                  <a:lnTo>
                    <a:pt x="495" y="56"/>
                  </a:lnTo>
                  <a:lnTo>
                    <a:pt x="495" y="43"/>
                  </a:lnTo>
                  <a:lnTo>
                    <a:pt x="495" y="30"/>
                  </a:lnTo>
                  <a:lnTo>
                    <a:pt x="499" y="19"/>
                  </a:lnTo>
                  <a:lnTo>
                    <a:pt x="504" y="10"/>
                  </a:lnTo>
                  <a:lnTo>
                    <a:pt x="513" y="4"/>
                  </a:lnTo>
                  <a:lnTo>
                    <a:pt x="5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24"/>
            <p:cNvSpPr>
              <a:spLocks noEditPoints="1"/>
            </p:cNvSpPr>
            <p:nvPr/>
          </p:nvSpPr>
          <p:spPr bwMode="auto">
            <a:xfrm>
              <a:off x="6058" y="1207"/>
              <a:ext cx="1406" cy="742"/>
            </a:xfrm>
            <a:custGeom>
              <a:avLst/>
              <a:gdLst/>
              <a:ahLst/>
              <a:cxnLst>
                <a:cxn ang="0">
                  <a:pos x="194" y="98"/>
                </a:cxn>
                <a:cxn ang="0">
                  <a:pos x="92" y="183"/>
                </a:cxn>
                <a:cxn ang="0">
                  <a:pos x="39" y="318"/>
                </a:cxn>
                <a:cxn ang="0">
                  <a:pos x="44" y="453"/>
                </a:cxn>
                <a:cxn ang="0">
                  <a:pos x="87" y="570"/>
                </a:cxn>
                <a:cxn ang="0">
                  <a:pos x="169" y="657"/>
                </a:cxn>
                <a:cxn ang="0">
                  <a:pos x="288" y="690"/>
                </a:cxn>
                <a:cxn ang="0">
                  <a:pos x="433" y="651"/>
                </a:cxn>
                <a:cxn ang="0">
                  <a:pos x="545" y="557"/>
                </a:cxn>
                <a:cxn ang="0">
                  <a:pos x="627" y="442"/>
                </a:cxn>
                <a:cxn ang="0">
                  <a:pos x="586" y="322"/>
                </a:cxn>
                <a:cxn ang="0">
                  <a:pos x="524" y="238"/>
                </a:cxn>
                <a:cxn ang="0">
                  <a:pos x="477" y="183"/>
                </a:cxn>
                <a:cxn ang="0">
                  <a:pos x="415" y="127"/>
                </a:cxn>
                <a:cxn ang="0">
                  <a:pos x="319" y="83"/>
                </a:cxn>
                <a:cxn ang="0">
                  <a:pos x="1065" y="55"/>
                </a:cxn>
                <a:cxn ang="0">
                  <a:pos x="932" y="118"/>
                </a:cxn>
                <a:cxn ang="0">
                  <a:pos x="830" y="222"/>
                </a:cxn>
                <a:cxn ang="0">
                  <a:pos x="757" y="335"/>
                </a:cxn>
                <a:cxn ang="0">
                  <a:pos x="819" y="418"/>
                </a:cxn>
                <a:cxn ang="0">
                  <a:pos x="884" y="503"/>
                </a:cxn>
                <a:cxn ang="0">
                  <a:pos x="930" y="559"/>
                </a:cxn>
                <a:cxn ang="0">
                  <a:pos x="992" y="614"/>
                </a:cxn>
                <a:cxn ang="0">
                  <a:pos x="1087" y="659"/>
                </a:cxn>
                <a:cxn ang="0">
                  <a:pos x="1213" y="644"/>
                </a:cxn>
                <a:cxn ang="0">
                  <a:pos x="1315" y="559"/>
                </a:cxn>
                <a:cxn ang="0">
                  <a:pos x="1367" y="424"/>
                </a:cxn>
                <a:cxn ang="0">
                  <a:pos x="1363" y="288"/>
                </a:cxn>
                <a:cxn ang="0">
                  <a:pos x="1319" y="172"/>
                </a:cxn>
                <a:cxn ang="0">
                  <a:pos x="1237" y="85"/>
                </a:cxn>
                <a:cxn ang="0">
                  <a:pos x="1119" y="51"/>
                </a:cxn>
                <a:cxn ang="0">
                  <a:pos x="406" y="14"/>
                </a:cxn>
                <a:cxn ang="0">
                  <a:pos x="565" y="101"/>
                </a:cxn>
                <a:cxn ang="0">
                  <a:pos x="611" y="148"/>
                </a:cxn>
                <a:cxn ang="0">
                  <a:pos x="663" y="211"/>
                </a:cxn>
                <a:cxn ang="0">
                  <a:pos x="741" y="240"/>
                </a:cxn>
                <a:cxn ang="0">
                  <a:pos x="836" y="124"/>
                </a:cxn>
                <a:cxn ang="0">
                  <a:pos x="959" y="35"/>
                </a:cxn>
                <a:cxn ang="0">
                  <a:pos x="1108" y="0"/>
                </a:cxn>
                <a:cxn ang="0">
                  <a:pos x="1240" y="37"/>
                </a:cxn>
                <a:cxn ang="0">
                  <a:pos x="1338" y="133"/>
                </a:cxn>
                <a:cxn ang="0">
                  <a:pos x="1395" y="270"/>
                </a:cxn>
                <a:cxn ang="0">
                  <a:pos x="1404" y="422"/>
                </a:cxn>
                <a:cxn ang="0">
                  <a:pos x="1361" y="566"/>
                </a:cxn>
                <a:cxn ang="0">
                  <a:pos x="1274" y="679"/>
                </a:cxn>
                <a:cxn ang="0">
                  <a:pos x="1149" y="738"/>
                </a:cxn>
                <a:cxn ang="0">
                  <a:pos x="1001" y="727"/>
                </a:cxn>
                <a:cxn ang="0">
                  <a:pos x="843" y="638"/>
                </a:cxn>
                <a:cxn ang="0">
                  <a:pos x="796" y="594"/>
                </a:cxn>
                <a:cxn ang="0">
                  <a:pos x="743" y="531"/>
                </a:cxn>
                <a:cxn ang="0">
                  <a:pos x="666" y="501"/>
                </a:cxn>
                <a:cxn ang="0">
                  <a:pos x="572" y="616"/>
                </a:cxn>
                <a:cxn ang="0">
                  <a:pos x="449" y="707"/>
                </a:cxn>
                <a:cxn ang="0">
                  <a:pos x="299" y="742"/>
                </a:cxn>
                <a:cxn ang="0">
                  <a:pos x="165" y="705"/>
                </a:cxn>
                <a:cxn ang="0">
                  <a:pos x="67" y="607"/>
                </a:cxn>
                <a:cxn ang="0">
                  <a:pos x="12" y="472"/>
                </a:cxn>
                <a:cxn ang="0">
                  <a:pos x="3" y="318"/>
                </a:cxn>
                <a:cxn ang="0">
                  <a:pos x="44" y="176"/>
                </a:cxn>
                <a:cxn ang="0">
                  <a:pos x="131" y="63"/>
                </a:cxn>
                <a:cxn ang="0">
                  <a:pos x="256" y="3"/>
                </a:cxn>
              </a:cxnLst>
              <a:rect l="0" t="0" r="r" b="b"/>
              <a:pathLst>
                <a:path w="1406" h="742">
                  <a:moveTo>
                    <a:pt x="281" y="79"/>
                  </a:moveTo>
                  <a:lnTo>
                    <a:pt x="237" y="83"/>
                  </a:lnTo>
                  <a:lnTo>
                    <a:pt x="194" y="98"/>
                  </a:lnTo>
                  <a:lnTo>
                    <a:pt x="155" y="120"/>
                  </a:lnTo>
                  <a:lnTo>
                    <a:pt x="121" y="148"/>
                  </a:lnTo>
                  <a:lnTo>
                    <a:pt x="92" y="183"/>
                  </a:lnTo>
                  <a:lnTo>
                    <a:pt x="67" y="224"/>
                  </a:lnTo>
                  <a:lnTo>
                    <a:pt x="50" y="270"/>
                  </a:lnTo>
                  <a:lnTo>
                    <a:pt x="39" y="318"/>
                  </a:lnTo>
                  <a:lnTo>
                    <a:pt x="35" y="370"/>
                  </a:lnTo>
                  <a:lnTo>
                    <a:pt x="37" y="412"/>
                  </a:lnTo>
                  <a:lnTo>
                    <a:pt x="44" y="453"/>
                  </a:lnTo>
                  <a:lnTo>
                    <a:pt x="53" y="494"/>
                  </a:lnTo>
                  <a:lnTo>
                    <a:pt x="69" y="533"/>
                  </a:lnTo>
                  <a:lnTo>
                    <a:pt x="87" y="570"/>
                  </a:lnTo>
                  <a:lnTo>
                    <a:pt x="110" y="603"/>
                  </a:lnTo>
                  <a:lnTo>
                    <a:pt x="137" y="633"/>
                  </a:lnTo>
                  <a:lnTo>
                    <a:pt x="169" y="657"/>
                  </a:lnTo>
                  <a:lnTo>
                    <a:pt x="205" y="675"/>
                  </a:lnTo>
                  <a:lnTo>
                    <a:pt x="244" y="686"/>
                  </a:lnTo>
                  <a:lnTo>
                    <a:pt x="288" y="690"/>
                  </a:lnTo>
                  <a:lnTo>
                    <a:pt x="340" y="686"/>
                  </a:lnTo>
                  <a:lnTo>
                    <a:pt x="388" y="672"/>
                  </a:lnTo>
                  <a:lnTo>
                    <a:pt x="433" y="651"/>
                  </a:lnTo>
                  <a:lnTo>
                    <a:pt x="474" y="624"/>
                  </a:lnTo>
                  <a:lnTo>
                    <a:pt x="511" y="592"/>
                  </a:lnTo>
                  <a:lnTo>
                    <a:pt x="545" y="557"/>
                  </a:lnTo>
                  <a:lnTo>
                    <a:pt x="575" y="520"/>
                  </a:lnTo>
                  <a:lnTo>
                    <a:pt x="604" y="481"/>
                  </a:lnTo>
                  <a:lnTo>
                    <a:pt x="627" y="442"/>
                  </a:lnTo>
                  <a:lnTo>
                    <a:pt x="648" y="407"/>
                  </a:lnTo>
                  <a:lnTo>
                    <a:pt x="615" y="361"/>
                  </a:lnTo>
                  <a:lnTo>
                    <a:pt x="586" y="322"/>
                  </a:lnTo>
                  <a:lnTo>
                    <a:pt x="563" y="290"/>
                  </a:lnTo>
                  <a:lnTo>
                    <a:pt x="541" y="263"/>
                  </a:lnTo>
                  <a:lnTo>
                    <a:pt x="524" y="238"/>
                  </a:lnTo>
                  <a:lnTo>
                    <a:pt x="508" y="218"/>
                  </a:lnTo>
                  <a:lnTo>
                    <a:pt x="492" y="200"/>
                  </a:lnTo>
                  <a:lnTo>
                    <a:pt x="477" y="183"/>
                  </a:lnTo>
                  <a:lnTo>
                    <a:pt x="459" y="164"/>
                  </a:lnTo>
                  <a:lnTo>
                    <a:pt x="440" y="146"/>
                  </a:lnTo>
                  <a:lnTo>
                    <a:pt x="415" y="127"/>
                  </a:lnTo>
                  <a:lnTo>
                    <a:pt x="386" y="109"/>
                  </a:lnTo>
                  <a:lnTo>
                    <a:pt x="354" y="94"/>
                  </a:lnTo>
                  <a:lnTo>
                    <a:pt x="319" y="83"/>
                  </a:lnTo>
                  <a:lnTo>
                    <a:pt x="281" y="79"/>
                  </a:lnTo>
                  <a:close/>
                  <a:moveTo>
                    <a:pt x="1119" y="51"/>
                  </a:moveTo>
                  <a:lnTo>
                    <a:pt x="1065" y="55"/>
                  </a:lnTo>
                  <a:lnTo>
                    <a:pt x="1017" y="70"/>
                  </a:lnTo>
                  <a:lnTo>
                    <a:pt x="973" y="90"/>
                  </a:lnTo>
                  <a:lnTo>
                    <a:pt x="932" y="118"/>
                  </a:lnTo>
                  <a:lnTo>
                    <a:pt x="894" y="150"/>
                  </a:lnTo>
                  <a:lnTo>
                    <a:pt x="860" y="185"/>
                  </a:lnTo>
                  <a:lnTo>
                    <a:pt x="830" y="222"/>
                  </a:lnTo>
                  <a:lnTo>
                    <a:pt x="803" y="261"/>
                  </a:lnTo>
                  <a:lnTo>
                    <a:pt x="778" y="298"/>
                  </a:lnTo>
                  <a:lnTo>
                    <a:pt x="757" y="335"/>
                  </a:lnTo>
                  <a:lnTo>
                    <a:pt x="757" y="335"/>
                  </a:lnTo>
                  <a:lnTo>
                    <a:pt x="791" y="381"/>
                  </a:lnTo>
                  <a:lnTo>
                    <a:pt x="819" y="418"/>
                  </a:lnTo>
                  <a:lnTo>
                    <a:pt x="844" y="451"/>
                  </a:lnTo>
                  <a:lnTo>
                    <a:pt x="866" y="479"/>
                  </a:lnTo>
                  <a:lnTo>
                    <a:pt x="884" y="503"/>
                  </a:lnTo>
                  <a:lnTo>
                    <a:pt x="900" y="524"/>
                  </a:lnTo>
                  <a:lnTo>
                    <a:pt x="916" y="542"/>
                  </a:lnTo>
                  <a:lnTo>
                    <a:pt x="930" y="559"/>
                  </a:lnTo>
                  <a:lnTo>
                    <a:pt x="946" y="575"/>
                  </a:lnTo>
                  <a:lnTo>
                    <a:pt x="967" y="596"/>
                  </a:lnTo>
                  <a:lnTo>
                    <a:pt x="992" y="614"/>
                  </a:lnTo>
                  <a:lnTo>
                    <a:pt x="1021" y="633"/>
                  </a:lnTo>
                  <a:lnTo>
                    <a:pt x="1053" y="648"/>
                  </a:lnTo>
                  <a:lnTo>
                    <a:pt x="1087" y="659"/>
                  </a:lnTo>
                  <a:lnTo>
                    <a:pt x="1126" y="662"/>
                  </a:lnTo>
                  <a:lnTo>
                    <a:pt x="1171" y="657"/>
                  </a:lnTo>
                  <a:lnTo>
                    <a:pt x="1213" y="644"/>
                  </a:lnTo>
                  <a:lnTo>
                    <a:pt x="1251" y="622"/>
                  </a:lnTo>
                  <a:lnTo>
                    <a:pt x="1285" y="594"/>
                  </a:lnTo>
                  <a:lnTo>
                    <a:pt x="1315" y="559"/>
                  </a:lnTo>
                  <a:lnTo>
                    <a:pt x="1338" y="518"/>
                  </a:lnTo>
                  <a:lnTo>
                    <a:pt x="1356" y="472"/>
                  </a:lnTo>
                  <a:lnTo>
                    <a:pt x="1367" y="424"/>
                  </a:lnTo>
                  <a:lnTo>
                    <a:pt x="1372" y="370"/>
                  </a:lnTo>
                  <a:lnTo>
                    <a:pt x="1368" y="329"/>
                  </a:lnTo>
                  <a:lnTo>
                    <a:pt x="1363" y="288"/>
                  </a:lnTo>
                  <a:lnTo>
                    <a:pt x="1352" y="248"/>
                  </a:lnTo>
                  <a:lnTo>
                    <a:pt x="1338" y="209"/>
                  </a:lnTo>
                  <a:lnTo>
                    <a:pt x="1319" y="172"/>
                  </a:lnTo>
                  <a:lnTo>
                    <a:pt x="1295" y="138"/>
                  </a:lnTo>
                  <a:lnTo>
                    <a:pt x="1269" y="109"/>
                  </a:lnTo>
                  <a:lnTo>
                    <a:pt x="1237" y="85"/>
                  </a:lnTo>
                  <a:lnTo>
                    <a:pt x="1203" y="66"/>
                  </a:lnTo>
                  <a:lnTo>
                    <a:pt x="1162" y="55"/>
                  </a:lnTo>
                  <a:lnTo>
                    <a:pt x="1119" y="51"/>
                  </a:lnTo>
                  <a:close/>
                  <a:moveTo>
                    <a:pt x="306" y="0"/>
                  </a:moveTo>
                  <a:lnTo>
                    <a:pt x="354" y="3"/>
                  </a:lnTo>
                  <a:lnTo>
                    <a:pt x="406" y="14"/>
                  </a:lnTo>
                  <a:lnTo>
                    <a:pt x="458" y="33"/>
                  </a:lnTo>
                  <a:lnTo>
                    <a:pt x="511" y="63"/>
                  </a:lnTo>
                  <a:lnTo>
                    <a:pt x="565" y="101"/>
                  </a:lnTo>
                  <a:lnTo>
                    <a:pt x="581" y="116"/>
                  </a:lnTo>
                  <a:lnTo>
                    <a:pt x="597" y="131"/>
                  </a:lnTo>
                  <a:lnTo>
                    <a:pt x="611" y="148"/>
                  </a:lnTo>
                  <a:lnTo>
                    <a:pt x="625" y="164"/>
                  </a:lnTo>
                  <a:lnTo>
                    <a:pt x="643" y="185"/>
                  </a:lnTo>
                  <a:lnTo>
                    <a:pt x="663" y="211"/>
                  </a:lnTo>
                  <a:lnTo>
                    <a:pt x="688" y="242"/>
                  </a:lnTo>
                  <a:lnTo>
                    <a:pt x="716" y="281"/>
                  </a:lnTo>
                  <a:lnTo>
                    <a:pt x="741" y="240"/>
                  </a:lnTo>
                  <a:lnTo>
                    <a:pt x="770" y="201"/>
                  </a:lnTo>
                  <a:lnTo>
                    <a:pt x="802" y="161"/>
                  </a:lnTo>
                  <a:lnTo>
                    <a:pt x="836" y="124"/>
                  </a:lnTo>
                  <a:lnTo>
                    <a:pt x="873" y="90"/>
                  </a:lnTo>
                  <a:lnTo>
                    <a:pt x="914" y="61"/>
                  </a:lnTo>
                  <a:lnTo>
                    <a:pt x="959" y="35"/>
                  </a:lnTo>
                  <a:lnTo>
                    <a:pt x="1005" y="16"/>
                  </a:lnTo>
                  <a:lnTo>
                    <a:pt x="1055" y="3"/>
                  </a:lnTo>
                  <a:lnTo>
                    <a:pt x="1108" y="0"/>
                  </a:lnTo>
                  <a:lnTo>
                    <a:pt x="1156" y="3"/>
                  </a:lnTo>
                  <a:lnTo>
                    <a:pt x="1201" y="16"/>
                  </a:lnTo>
                  <a:lnTo>
                    <a:pt x="1240" y="37"/>
                  </a:lnTo>
                  <a:lnTo>
                    <a:pt x="1278" y="63"/>
                  </a:lnTo>
                  <a:lnTo>
                    <a:pt x="1310" y="96"/>
                  </a:lnTo>
                  <a:lnTo>
                    <a:pt x="1338" y="133"/>
                  </a:lnTo>
                  <a:lnTo>
                    <a:pt x="1363" y="176"/>
                  </a:lnTo>
                  <a:lnTo>
                    <a:pt x="1381" y="222"/>
                  </a:lnTo>
                  <a:lnTo>
                    <a:pt x="1395" y="270"/>
                  </a:lnTo>
                  <a:lnTo>
                    <a:pt x="1404" y="320"/>
                  </a:lnTo>
                  <a:lnTo>
                    <a:pt x="1406" y="370"/>
                  </a:lnTo>
                  <a:lnTo>
                    <a:pt x="1404" y="422"/>
                  </a:lnTo>
                  <a:lnTo>
                    <a:pt x="1395" y="474"/>
                  </a:lnTo>
                  <a:lnTo>
                    <a:pt x="1381" y="522"/>
                  </a:lnTo>
                  <a:lnTo>
                    <a:pt x="1361" y="566"/>
                  </a:lnTo>
                  <a:lnTo>
                    <a:pt x="1336" y="609"/>
                  </a:lnTo>
                  <a:lnTo>
                    <a:pt x="1308" y="646"/>
                  </a:lnTo>
                  <a:lnTo>
                    <a:pt x="1274" y="679"/>
                  </a:lnTo>
                  <a:lnTo>
                    <a:pt x="1237" y="705"/>
                  </a:lnTo>
                  <a:lnTo>
                    <a:pt x="1196" y="725"/>
                  </a:lnTo>
                  <a:lnTo>
                    <a:pt x="1149" y="738"/>
                  </a:lnTo>
                  <a:lnTo>
                    <a:pt x="1101" y="742"/>
                  </a:lnTo>
                  <a:lnTo>
                    <a:pt x="1051" y="738"/>
                  </a:lnTo>
                  <a:lnTo>
                    <a:pt x="1001" y="727"/>
                  </a:lnTo>
                  <a:lnTo>
                    <a:pt x="950" y="707"/>
                  </a:lnTo>
                  <a:lnTo>
                    <a:pt x="896" y="679"/>
                  </a:lnTo>
                  <a:lnTo>
                    <a:pt x="843" y="638"/>
                  </a:lnTo>
                  <a:lnTo>
                    <a:pt x="825" y="624"/>
                  </a:lnTo>
                  <a:lnTo>
                    <a:pt x="811" y="611"/>
                  </a:lnTo>
                  <a:lnTo>
                    <a:pt x="796" y="594"/>
                  </a:lnTo>
                  <a:lnTo>
                    <a:pt x="780" y="577"/>
                  </a:lnTo>
                  <a:lnTo>
                    <a:pt x="764" y="557"/>
                  </a:lnTo>
                  <a:lnTo>
                    <a:pt x="743" y="531"/>
                  </a:lnTo>
                  <a:lnTo>
                    <a:pt x="720" y="499"/>
                  </a:lnTo>
                  <a:lnTo>
                    <a:pt x="691" y="461"/>
                  </a:lnTo>
                  <a:lnTo>
                    <a:pt x="666" y="501"/>
                  </a:lnTo>
                  <a:lnTo>
                    <a:pt x="638" y="540"/>
                  </a:lnTo>
                  <a:lnTo>
                    <a:pt x="606" y="579"/>
                  </a:lnTo>
                  <a:lnTo>
                    <a:pt x="572" y="616"/>
                  </a:lnTo>
                  <a:lnTo>
                    <a:pt x="534" y="651"/>
                  </a:lnTo>
                  <a:lnTo>
                    <a:pt x="493" y="681"/>
                  </a:lnTo>
                  <a:lnTo>
                    <a:pt x="449" y="707"/>
                  </a:lnTo>
                  <a:lnTo>
                    <a:pt x="402" y="725"/>
                  </a:lnTo>
                  <a:lnTo>
                    <a:pt x="353" y="738"/>
                  </a:lnTo>
                  <a:lnTo>
                    <a:pt x="299" y="742"/>
                  </a:lnTo>
                  <a:lnTo>
                    <a:pt x="251" y="738"/>
                  </a:lnTo>
                  <a:lnTo>
                    <a:pt x="206" y="725"/>
                  </a:lnTo>
                  <a:lnTo>
                    <a:pt x="165" y="705"/>
                  </a:lnTo>
                  <a:lnTo>
                    <a:pt x="128" y="677"/>
                  </a:lnTo>
                  <a:lnTo>
                    <a:pt x="96" y="646"/>
                  </a:lnTo>
                  <a:lnTo>
                    <a:pt x="67" y="607"/>
                  </a:lnTo>
                  <a:lnTo>
                    <a:pt x="44" y="566"/>
                  </a:lnTo>
                  <a:lnTo>
                    <a:pt x="25" y="520"/>
                  </a:lnTo>
                  <a:lnTo>
                    <a:pt x="12" y="472"/>
                  </a:lnTo>
                  <a:lnTo>
                    <a:pt x="3" y="422"/>
                  </a:lnTo>
                  <a:lnTo>
                    <a:pt x="0" y="370"/>
                  </a:lnTo>
                  <a:lnTo>
                    <a:pt x="3" y="318"/>
                  </a:lnTo>
                  <a:lnTo>
                    <a:pt x="12" y="268"/>
                  </a:lnTo>
                  <a:lnTo>
                    <a:pt x="26" y="220"/>
                  </a:lnTo>
                  <a:lnTo>
                    <a:pt x="44" y="176"/>
                  </a:lnTo>
                  <a:lnTo>
                    <a:pt x="69" y="133"/>
                  </a:lnTo>
                  <a:lnTo>
                    <a:pt x="98" y="96"/>
                  </a:lnTo>
                  <a:lnTo>
                    <a:pt x="131" y="63"/>
                  </a:lnTo>
                  <a:lnTo>
                    <a:pt x="169" y="37"/>
                  </a:lnTo>
                  <a:lnTo>
                    <a:pt x="212" y="16"/>
                  </a:lnTo>
                  <a:lnTo>
                    <a:pt x="256" y="3"/>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 name="Group 27"/>
          <p:cNvGrpSpPr>
            <a:grpSpLocks noChangeAspect="1"/>
          </p:cNvGrpSpPr>
          <p:nvPr>
            <p:custDataLst>
              <p:tags r:id="rId5"/>
            </p:custDataLst>
          </p:nvPr>
        </p:nvGrpSpPr>
        <p:grpSpPr bwMode="auto">
          <a:xfrm>
            <a:off x="3581400" y="6096000"/>
            <a:ext cx="1363987" cy="182617"/>
            <a:chOff x="1300" y="4044"/>
            <a:chExt cx="5684" cy="761"/>
          </a:xfrm>
        </p:grpSpPr>
        <p:sp>
          <p:nvSpPr>
            <p:cNvPr id="1053" name="Freeform 29"/>
            <p:cNvSpPr>
              <a:spLocks/>
            </p:cNvSpPr>
            <p:nvPr/>
          </p:nvSpPr>
          <p:spPr bwMode="auto">
            <a:xfrm>
              <a:off x="1300" y="4063"/>
              <a:ext cx="766" cy="742"/>
            </a:xfrm>
            <a:custGeom>
              <a:avLst/>
              <a:gdLst/>
              <a:ahLst/>
              <a:cxnLst>
                <a:cxn ang="0">
                  <a:pos x="704" y="0"/>
                </a:cxn>
                <a:cxn ang="0">
                  <a:pos x="732" y="2"/>
                </a:cxn>
                <a:cxn ang="0">
                  <a:pos x="756" y="12"/>
                </a:cxn>
                <a:cxn ang="0">
                  <a:pos x="766" y="40"/>
                </a:cxn>
                <a:cxn ang="0">
                  <a:pos x="754" y="76"/>
                </a:cxn>
                <a:cxn ang="0">
                  <a:pos x="727" y="93"/>
                </a:cxn>
                <a:cxn ang="0">
                  <a:pos x="699" y="97"/>
                </a:cxn>
                <a:cxn ang="0">
                  <a:pos x="422" y="97"/>
                </a:cxn>
                <a:cxn ang="0">
                  <a:pos x="315" y="680"/>
                </a:cxn>
                <a:cxn ang="0">
                  <a:pos x="307" y="708"/>
                </a:cxn>
                <a:cxn ang="0">
                  <a:pos x="287" y="733"/>
                </a:cxn>
                <a:cxn ang="0">
                  <a:pos x="251" y="742"/>
                </a:cxn>
                <a:cxn ang="0">
                  <a:pos x="221" y="731"/>
                </a:cxn>
                <a:cxn ang="0">
                  <a:pos x="208" y="706"/>
                </a:cxn>
                <a:cxn ang="0">
                  <a:pos x="208" y="685"/>
                </a:cxn>
                <a:cxn ang="0">
                  <a:pos x="217" y="652"/>
                </a:cxn>
                <a:cxn ang="0">
                  <a:pos x="378" y="97"/>
                </a:cxn>
                <a:cxn ang="0">
                  <a:pos x="232" y="98"/>
                </a:cxn>
                <a:cxn ang="0">
                  <a:pos x="189" y="104"/>
                </a:cxn>
                <a:cxn ang="0">
                  <a:pos x="134" y="129"/>
                </a:cxn>
                <a:cxn ang="0">
                  <a:pos x="75" y="183"/>
                </a:cxn>
                <a:cxn ang="0">
                  <a:pos x="41" y="232"/>
                </a:cxn>
                <a:cxn ang="0">
                  <a:pos x="34" y="240"/>
                </a:cxn>
                <a:cxn ang="0">
                  <a:pos x="25" y="244"/>
                </a:cxn>
                <a:cxn ang="0">
                  <a:pos x="14" y="244"/>
                </a:cxn>
                <a:cxn ang="0">
                  <a:pos x="5" y="240"/>
                </a:cxn>
                <a:cxn ang="0">
                  <a:pos x="2" y="234"/>
                </a:cxn>
                <a:cxn ang="0">
                  <a:pos x="0" y="231"/>
                </a:cxn>
                <a:cxn ang="0">
                  <a:pos x="4" y="221"/>
                </a:cxn>
                <a:cxn ang="0">
                  <a:pos x="21" y="185"/>
                </a:cxn>
                <a:cxn ang="0">
                  <a:pos x="55" y="132"/>
                </a:cxn>
                <a:cxn ang="0">
                  <a:pos x="98" y="80"/>
                </a:cxn>
                <a:cxn ang="0">
                  <a:pos x="164" y="23"/>
                </a:cxn>
                <a:cxn ang="0">
                  <a:pos x="219" y="2"/>
                </a:cxn>
                <a:cxn ang="0">
                  <a:pos x="262" y="0"/>
                </a:cxn>
              </a:cxnLst>
              <a:rect l="0" t="0" r="r" b="b"/>
              <a:pathLst>
                <a:path w="766" h="742">
                  <a:moveTo>
                    <a:pt x="262" y="0"/>
                  </a:moveTo>
                  <a:lnTo>
                    <a:pt x="704" y="0"/>
                  </a:lnTo>
                  <a:lnTo>
                    <a:pt x="718" y="0"/>
                  </a:lnTo>
                  <a:lnTo>
                    <a:pt x="732" y="2"/>
                  </a:lnTo>
                  <a:lnTo>
                    <a:pt x="745" y="4"/>
                  </a:lnTo>
                  <a:lnTo>
                    <a:pt x="756" y="12"/>
                  </a:lnTo>
                  <a:lnTo>
                    <a:pt x="763" y="23"/>
                  </a:lnTo>
                  <a:lnTo>
                    <a:pt x="766" y="40"/>
                  </a:lnTo>
                  <a:lnTo>
                    <a:pt x="763" y="61"/>
                  </a:lnTo>
                  <a:lnTo>
                    <a:pt x="754" y="76"/>
                  </a:lnTo>
                  <a:lnTo>
                    <a:pt x="741" y="87"/>
                  </a:lnTo>
                  <a:lnTo>
                    <a:pt x="727" y="93"/>
                  </a:lnTo>
                  <a:lnTo>
                    <a:pt x="713" y="97"/>
                  </a:lnTo>
                  <a:lnTo>
                    <a:pt x="699" y="97"/>
                  </a:lnTo>
                  <a:lnTo>
                    <a:pt x="688" y="97"/>
                  </a:lnTo>
                  <a:lnTo>
                    <a:pt x="422" y="97"/>
                  </a:lnTo>
                  <a:lnTo>
                    <a:pt x="319" y="669"/>
                  </a:lnTo>
                  <a:lnTo>
                    <a:pt x="315" y="680"/>
                  </a:lnTo>
                  <a:lnTo>
                    <a:pt x="312" y="695"/>
                  </a:lnTo>
                  <a:lnTo>
                    <a:pt x="307" y="708"/>
                  </a:lnTo>
                  <a:lnTo>
                    <a:pt x="298" y="721"/>
                  </a:lnTo>
                  <a:lnTo>
                    <a:pt x="287" y="733"/>
                  </a:lnTo>
                  <a:lnTo>
                    <a:pt x="271" y="738"/>
                  </a:lnTo>
                  <a:lnTo>
                    <a:pt x="251" y="742"/>
                  </a:lnTo>
                  <a:lnTo>
                    <a:pt x="233" y="738"/>
                  </a:lnTo>
                  <a:lnTo>
                    <a:pt x="221" y="731"/>
                  </a:lnTo>
                  <a:lnTo>
                    <a:pt x="212" y="719"/>
                  </a:lnTo>
                  <a:lnTo>
                    <a:pt x="208" y="706"/>
                  </a:lnTo>
                  <a:lnTo>
                    <a:pt x="207" y="695"/>
                  </a:lnTo>
                  <a:lnTo>
                    <a:pt x="208" y="685"/>
                  </a:lnTo>
                  <a:lnTo>
                    <a:pt x="212" y="670"/>
                  </a:lnTo>
                  <a:lnTo>
                    <a:pt x="217" y="652"/>
                  </a:lnTo>
                  <a:lnTo>
                    <a:pt x="221" y="635"/>
                  </a:lnTo>
                  <a:lnTo>
                    <a:pt x="378" y="97"/>
                  </a:lnTo>
                  <a:lnTo>
                    <a:pt x="246" y="97"/>
                  </a:lnTo>
                  <a:lnTo>
                    <a:pt x="232" y="98"/>
                  </a:lnTo>
                  <a:lnTo>
                    <a:pt x="212" y="100"/>
                  </a:lnTo>
                  <a:lnTo>
                    <a:pt x="189" y="104"/>
                  </a:lnTo>
                  <a:lnTo>
                    <a:pt x="162" y="114"/>
                  </a:lnTo>
                  <a:lnTo>
                    <a:pt x="134" y="129"/>
                  </a:lnTo>
                  <a:lnTo>
                    <a:pt x="105" y="151"/>
                  </a:lnTo>
                  <a:lnTo>
                    <a:pt x="75" y="183"/>
                  </a:lnTo>
                  <a:lnTo>
                    <a:pt x="44" y="227"/>
                  </a:lnTo>
                  <a:lnTo>
                    <a:pt x="41" y="232"/>
                  </a:lnTo>
                  <a:lnTo>
                    <a:pt x="37" y="236"/>
                  </a:lnTo>
                  <a:lnTo>
                    <a:pt x="34" y="240"/>
                  </a:lnTo>
                  <a:lnTo>
                    <a:pt x="30" y="244"/>
                  </a:lnTo>
                  <a:lnTo>
                    <a:pt x="25" y="244"/>
                  </a:lnTo>
                  <a:lnTo>
                    <a:pt x="20" y="246"/>
                  </a:lnTo>
                  <a:lnTo>
                    <a:pt x="14" y="244"/>
                  </a:lnTo>
                  <a:lnTo>
                    <a:pt x="9" y="242"/>
                  </a:lnTo>
                  <a:lnTo>
                    <a:pt x="5" y="240"/>
                  </a:lnTo>
                  <a:lnTo>
                    <a:pt x="4" y="238"/>
                  </a:lnTo>
                  <a:lnTo>
                    <a:pt x="2" y="234"/>
                  </a:lnTo>
                  <a:lnTo>
                    <a:pt x="0" y="232"/>
                  </a:lnTo>
                  <a:lnTo>
                    <a:pt x="0" y="231"/>
                  </a:lnTo>
                  <a:lnTo>
                    <a:pt x="0" y="229"/>
                  </a:lnTo>
                  <a:lnTo>
                    <a:pt x="4" y="221"/>
                  </a:lnTo>
                  <a:lnTo>
                    <a:pt x="11" y="206"/>
                  </a:lnTo>
                  <a:lnTo>
                    <a:pt x="21" y="185"/>
                  </a:lnTo>
                  <a:lnTo>
                    <a:pt x="37" y="161"/>
                  </a:lnTo>
                  <a:lnTo>
                    <a:pt x="55" y="132"/>
                  </a:lnTo>
                  <a:lnTo>
                    <a:pt x="75" y="106"/>
                  </a:lnTo>
                  <a:lnTo>
                    <a:pt x="98" y="80"/>
                  </a:lnTo>
                  <a:lnTo>
                    <a:pt x="132" y="46"/>
                  </a:lnTo>
                  <a:lnTo>
                    <a:pt x="164" y="23"/>
                  </a:lnTo>
                  <a:lnTo>
                    <a:pt x="192" y="10"/>
                  </a:lnTo>
                  <a:lnTo>
                    <a:pt x="219" y="2"/>
                  </a:lnTo>
                  <a:lnTo>
                    <a:pt x="242" y="0"/>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0"/>
            <p:cNvSpPr>
              <a:spLocks noEditPoints="1"/>
            </p:cNvSpPr>
            <p:nvPr/>
          </p:nvSpPr>
          <p:spPr bwMode="auto">
            <a:xfrm>
              <a:off x="2663" y="4171"/>
              <a:ext cx="1052" cy="389"/>
            </a:xfrm>
            <a:custGeom>
              <a:avLst/>
              <a:gdLst/>
              <a:ahLst/>
              <a:cxnLst>
                <a:cxn ang="0">
                  <a:pos x="52" y="323"/>
                </a:cxn>
                <a:cxn ang="0">
                  <a:pos x="997" y="323"/>
                </a:cxn>
                <a:cxn ang="0">
                  <a:pos x="1009" y="325"/>
                </a:cxn>
                <a:cxn ang="0">
                  <a:pos x="1022" y="325"/>
                </a:cxn>
                <a:cxn ang="0">
                  <a:pos x="1032" y="328"/>
                </a:cxn>
                <a:cxn ang="0">
                  <a:pos x="1043" y="334"/>
                </a:cxn>
                <a:cxn ang="0">
                  <a:pos x="1048" y="343"/>
                </a:cxn>
                <a:cxn ang="0">
                  <a:pos x="1052" y="359"/>
                </a:cxn>
                <a:cxn ang="0">
                  <a:pos x="1048" y="372"/>
                </a:cxn>
                <a:cxn ang="0">
                  <a:pos x="1043" y="379"/>
                </a:cxn>
                <a:cxn ang="0">
                  <a:pos x="1034" y="385"/>
                </a:cxn>
                <a:cxn ang="0">
                  <a:pos x="1022" y="389"/>
                </a:cxn>
                <a:cxn ang="0">
                  <a:pos x="1011" y="389"/>
                </a:cxn>
                <a:cxn ang="0">
                  <a:pos x="999" y="389"/>
                </a:cxn>
                <a:cxn ang="0">
                  <a:pos x="52" y="389"/>
                </a:cxn>
                <a:cxn ang="0">
                  <a:pos x="41" y="389"/>
                </a:cxn>
                <a:cxn ang="0">
                  <a:pos x="29" y="389"/>
                </a:cxn>
                <a:cxn ang="0">
                  <a:pos x="18" y="385"/>
                </a:cxn>
                <a:cxn ang="0">
                  <a:pos x="9" y="379"/>
                </a:cxn>
                <a:cxn ang="0">
                  <a:pos x="2" y="372"/>
                </a:cxn>
                <a:cxn ang="0">
                  <a:pos x="0" y="359"/>
                </a:cxn>
                <a:cxn ang="0">
                  <a:pos x="2" y="343"/>
                </a:cxn>
                <a:cxn ang="0">
                  <a:pos x="9" y="334"/>
                </a:cxn>
                <a:cxn ang="0">
                  <a:pos x="18" y="328"/>
                </a:cxn>
                <a:cxn ang="0">
                  <a:pos x="29" y="325"/>
                </a:cxn>
                <a:cxn ang="0">
                  <a:pos x="41" y="325"/>
                </a:cxn>
                <a:cxn ang="0">
                  <a:pos x="52" y="323"/>
                </a:cxn>
                <a:cxn ang="0">
                  <a:pos x="52" y="0"/>
                </a:cxn>
                <a:cxn ang="0">
                  <a:pos x="999" y="0"/>
                </a:cxn>
                <a:cxn ang="0">
                  <a:pos x="1011" y="0"/>
                </a:cxn>
                <a:cxn ang="0">
                  <a:pos x="1022" y="2"/>
                </a:cxn>
                <a:cxn ang="0">
                  <a:pos x="1034" y="4"/>
                </a:cxn>
                <a:cxn ang="0">
                  <a:pos x="1043" y="9"/>
                </a:cxn>
                <a:cxn ang="0">
                  <a:pos x="1048" y="19"/>
                </a:cxn>
                <a:cxn ang="0">
                  <a:pos x="1052" y="32"/>
                </a:cxn>
                <a:cxn ang="0">
                  <a:pos x="1048" y="45"/>
                </a:cxn>
                <a:cxn ang="0">
                  <a:pos x="1043" y="57"/>
                </a:cxn>
                <a:cxn ang="0">
                  <a:pos x="1032" y="62"/>
                </a:cxn>
                <a:cxn ang="0">
                  <a:pos x="1022" y="64"/>
                </a:cxn>
                <a:cxn ang="0">
                  <a:pos x="1009" y="66"/>
                </a:cxn>
                <a:cxn ang="0">
                  <a:pos x="997" y="66"/>
                </a:cxn>
                <a:cxn ang="0">
                  <a:pos x="52" y="66"/>
                </a:cxn>
                <a:cxn ang="0">
                  <a:pos x="41" y="66"/>
                </a:cxn>
                <a:cxn ang="0">
                  <a:pos x="29" y="64"/>
                </a:cxn>
                <a:cxn ang="0">
                  <a:pos x="18" y="62"/>
                </a:cxn>
                <a:cxn ang="0">
                  <a:pos x="9" y="57"/>
                </a:cxn>
                <a:cxn ang="0">
                  <a:pos x="2" y="45"/>
                </a:cxn>
                <a:cxn ang="0">
                  <a:pos x="0" y="32"/>
                </a:cxn>
                <a:cxn ang="0">
                  <a:pos x="2" y="19"/>
                </a:cxn>
                <a:cxn ang="0">
                  <a:pos x="9" y="9"/>
                </a:cxn>
                <a:cxn ang="0">
                  <a:pos x="18" y="4"/>
                </a:cxn>
                <a:cxn ang="0">
                  <a:pos x="29" y="2"/>
                </a:cxn>
                <a:cxn ang="0">
                  <a:pos x="41" y="0"/>
                </a:cxn>
                <a:cxn ang="0">
                  <a:pos x="52" y="0"/>
                </a:cxn>
              </a:cxnLst>
              <a:rect l="0" t="0" r="r" b="b"/>
              <a:pathLst>
                <a:path w="1052" h="389">
                  <a:moveTo>
                    <a:pt x="52" y="323"/>
                  </a:moveTo>
                  <a:lnTo>
                    <a:pt x="997" y="323"/>
                  </a:lnTo>
                  <a:lnTo>
                    <a:pt x="1009" y="325"/>
                  </a:lnTo>
                  <a:lnTo>
                    <a:pt x="1022" y="325"/>
                  </a:lnTo>
                  <a:lnTo>
                    <a:pt x="1032" y="328"/>
                  </a:lnTo>
                  <a:lnTo>
                    <a:pt x="1043" y="334"/>
                  </a:lnTo>
                  <a:lnTo>
                    <a:pt x="1048" y="343"/>
                  </a:lnTo>
                  <a:lnTo>
                    <a:pt x="1052" y="359"/>
                  </a:lnTo>
                  <a:lnTo>
                    <a:pt x="1048" y="372"/>
                  </a:lnTo>
                  <a:lnTo>
                    <a:pt x="1043" y="379"/>
                  </a:lnTo>
                  <a:lnTo>
                    <a:pt x="1034" y="385"/>
                  </a:lnTo>
                  <a:lnTo>
                    <a:pt x="1022" y="389"/>
                  </a:lnTo>
                  <a:lnTo>
                    <a:pt x="1011" y="389"/>
                  </a:lnTo>
                  <a:lnTo>
                    <a:pt x="999" y="389"/>
                  </a:lnTo>
                  <a:lnTo>
                    <a:pt x="52" y="389"/>
                  </a:lnTo>
                  <a:lnTo>
                    <a:pt x="41" y="389"/>
                  </a:lnTo>
                  <a:lnTo>
                    <a:pt x="29" y="389"/>
                  </a:lnTo>
                  <a:lnTo>
                    <a:pt x="18" y="385"/>
                  </a:lnTo>
                  <a:lnTo>
                    <a:pt x="9" y="379"/>
                  </a:lnTo>
                  <a:lnTo>
                    <a:pt x="2" y="372"/>
                  </a:lnTo>
                  <a:lnTo>
                    <a:pt x="0" y="359"/>
                  </a:lnTo>
                  <a:lnTo>
                    <a:pt x="2" y="343"/>
                  </a:lnTo>
                  <a:lnTo>
                    <a:pt x="9" y="334"/>
                  </a:lnTo>
                  <a:lnTo>
                    <a:pt x="18" y="328"/>
                  </a:lnTo>
                  <a:lnTo>
                    <a:pt x="29" y="325"/>
                  </a:lnTo>
                  <a:lnTo>
                    <a:pt x="41" y="325"/>
                  </a:lnTo>
                  <a:lnTo>
                    <a:pt x="52" y="323"/>
                  </a:lnTo>
                  <a:close/>
                  <a:moveTo>
                    <a:pt x="52" y="0"/>
                  </a:moveTo>
                  <a:lnTo>
                    <a:pt x="999" y="0"/>
                  </a:lnTo>
                  <a:lnTo>
                    <a:pt x="1011" y="0"/>
                  </a:lnTo>
                  <a:lnTo>
                    <a:pt x="1022" y="2"/>
                  </a:lnTo>
                  <a:lnTo>
                    <a:pt x="1034" y="4"/>
                  </a:lnTo>
                  <a:lnTo>
                    <a:pt x="1043" y="9"/>
                  </a:lnTo>
                  <a:lnTo>
                    <a:pt x="1048" y="19"/>
                  </a:lnTo>
                  <a:lnTo>
                    <a:pt x="1052" y="32"/>
                  </a:lnTo>
                  <a:lnTo>
                    <a:pt x="1048" y="45"/>
                  </a:lnTo>
                  <a:lnTo>
                    <a:pt x="1043" y="57"/>
                  </a:lnTo>
                  <a:lnTo>
                    <a:pt x="1032" y="62"/>
                  </a:lnTo>
                  <a:lnTo>
                    <a:pt x="1022" y="64"/>
                  </a:lnTo>
                  <a:lnTo>
                    <a:pt x="1009" y="66"/>
                  </a:lnTo>
                  <a:lnTo>
                    <a:pt x="997" y="66"/>
                  </a:lnTo>
                  <a:lnTo>
                    <a:pt x="52" y="66"/>
                  </a:lnTo>
                  <a:lnTo>
                    <a:pt x="41" y="66"/>
                  </a:lnTo>
                  <a:lnTo>
                    <a:pt x="29" y="64"/>
                  </a:lnTo>
                  <a:lnTo>
                    <a:pt x="18" y="62"/>
                  </a:lnTo>
                  <a:lnTo>
                    <a:pt x="9" y="57"/>
                  </a:lnTo>
                  <a:lnTo>
                    <a:pt x="2" y="45"/>
                  </a:lnTo>
                  <a:lnTo>
                    <a:pt x="0" y="32"/>
                  </a:lnTo>
                  <a:lnTo>
                    <a:pt x="2" y="19"/>
                  </a:lnTo>
                  <a:lnTo>
                    <a:pt x="9" y="9"/>
                  </a:lnTo>
                  <a:lnTo>
                    <a:pt x="18" y="4"/>
                  </a:lnTo>
                  <a:lnTo>
                    <a:pt x="29" y="2"/>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p:cNvSpPr>
            <p:nvPr/>
          </p:nvSpPr>
          <p:spPr bwMode="auto">
            <a:xfrm>
              <a:off x="4383" y="4331"/>
              <a:ext cx="966" cy="68"/>
            </a:xfrm>
            <a:custGeom>
              <a:avLst/>
              <a:gdLst/>
              <a:ahLst/>
              <a:cxnLst>
                <a:cxn ang="0">
                  <a:pos x="56" y="0"/>
                </a:cxn>
                <a:cxn ang="0">
                  <a:pos x="913" y="0"/>
                </a:cxn>
                <a:cxn ang="0">
                  <a:pos x="925" y="0"/>
                </a:cxn>
                <a:cxn ang="0">
                  <a:pos x="938" y="2"/>
                </a:cxn>
                <a:cxn ang="0">
                  <a:pos x="949" y="4"/>
                </a:cxn>
                <a:cxn ang="0">
                  <a:pos x="958" y="10"/>
                </a:cxn>
                <a:cxn ang="0">
                  <a:pos x="965" y="19"/>
                </a:cxn>
                <a:cxn ang="0">
                  <a:pos x="966" y="34"/>
                </a:cxn>
                <a:cxn ang="0">
                  <a:pos x="965" y="49"/>
                </a:cxn>
                <a:cxn ang="0">
                  <a:pos x="958" y="59"/>
                </a:cxn>
                <a:cxn ang="0">
                  <a:pos x="949" y="65"/>
                </a:cxn>
                <a:cxn ang="0">
                  <a:pos x="938" y="68"/>
                </a:cxn>
                <a:cxn ang="0">
                  <a:pos x="925" y="68"/>
                </a:cxn>
                <a:cxn ang="0">
                  <a:pos x="913" y="68"/>
                </a:cxn>
                <a:cxn ang="0">
                  <a:pos x="56" y="68"/>
                </a:cxn>
                <a:cxn ang="0">
                  <a:pos x="41" y="68"/>
                </a:cxn>
                <a:cxn ang="0">
                  <a:pos x="29" y="68"/>
                </a:cxn>
                <a:cxn ang="0">
                  <a:pos x="18" y="65"/>
                </a:cxn>
                <a:cxn ang="0">
                  <a:pos x="9" y="59"/>
                </a:cxn>
                <a:cxn ang="0">
                  <a:pos x="2" y="49"/>
                </a:cxn>
                <a:cxn ang="0">
                  <a:pos x="0" y="34"/>
                </a:cxn>
                <a:cxn ang="0">
                  <a:pos x="2" y="19"/>
                </a:cxn>
                <a:cxn ang="0">
                  <a:pos x="9" y="10"/>
                </a:cxn>
                <a:cxn ang="0">
                  <a:pos x="18" y="4"/>
                </a:cxn>
                <a:cxn ang="0">
                  <a:pos x="29" y="2"/>
                </a:cxn>
                <a:cxn ang="0">
                  <a:pos x="41" y="0"/>
                </a:cxn>
                <a:cxn ang="0">
                  <a:pos x="56" y="0"/>
                </a:cxn>
              </a:cxnLst>
              <a:rect l="0" t="0" r="r" b="b"/>
              <a:pathLst>
                <a:path w="966" h="68">
                  <a:moveTo>
                    <a:pt x="56" y="0"/>
                  </a:moveTo>
                  <a:lnTo>
                    <a:pt x="913" y="0"/>
                  </a:lnTo>
                  <a:lnTo>
                    <a:pt x="925" y="0"/>
                  </a:lnTo>
                  <a:lnTo>
                    <a:pt x="938" y="2"/>
                  </a:lnTo>
                  <a:lnTo>
                    <a:pt x="949" y="4"/>
                  </a:lnTo>
                  <a:lnTo>
                    <a:pt x="958" y="10"/>
                  </a:lnTo>
                  <a:lnTo>
                    <a:pt x="965" y="19"/>
                  </a:lnTo>
                  <a:lnTo>
                    <a:pt x="966" y="34"/>
                  </a:lnTo>
                  <a:lnTo>
                    <a:pt x="965" y="49"/>
                  </a:lnTo>
                  <a:lnTo>
                    <a:pt x="958" y="59"/>
                  </a:lnTo>
                  <a:lnTo>
                    <a:pt x="949" y="65"/>
                  </a:lnTo>
                  <a:lnTo>
                    <a:pt x="938" y="68"/>
                  </a:lnTo>
                  <a:lnTo>
                    <a:pt x="925" y="68"/>
                  </a:lnTo>
                  <a:lnTo>
                    <a:pt x="913" y="68"/>
                  </a:lnTo>
                  <a:lnTo>
                    <a:pt x="56" y="68"/>
                  </a:lnTo>
                  <a:lnTo>
                    <a:pt x="41" y="68"/>
                  </a:lnTo>
                  <a:lnTo>
                    <a:pt x="29" y="68"/>
                  </a:lnTo>
                  <a:lnTo>
                    <a:pt x="18" y="65"/>
                  </a:lnTo>
                  <a:lnTo>
                    <a:pt x="9" y="59"/>
                  </a:lnTo>
                  <a:lnTo>
                    <a:pt x="2" y="49"/>
                  </a:lnTo>
                  <a:lnTo>
                    <a:pt x="0" y="34"/>
                  </a:lnTo>
                  <a:lnTo>
                    <a:pt x="2" y="19"/>
                  </a:lnTo>
                  <a:lnTo>
                    <a:pt x="9" y="10"/>
                  </a:lnTo>
                  <a:lnTo>
                    <a:pt x="18" y="4"/>
                  </a:lnTo>
                  <a:lnTo>
                    <a:pt x="29" y="2"/>
                  </a:lnTo>
                  <a:lnTo>
                    <a:pt x="41" y="0"/>
                  </a:lnTo>
                  <a:lnTo>
                    <a:pt x="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2"/>
            <p:cNvSpPr>
              <a:spLocks noEditPoints="1"/>
            </p:cNvSpPr>
            <p:nvPr/>
          </p:nvSpPr>
          <p:spPr bwMode="auto">
            <a:xfrm>
              <a:off x="5578" y="4044"/>
              <a:ext cx="1406" cy="757"/>
            </a:xfrm>
            <a:custGeom>
              <a:avLst/>
              <a:gdLst/>
              <a:ahLst/>
              <a:cxnLst>
                <a:cxn ang="0">
                  <a:pos x="194" y="100"/>
                </a:cxn>
                <a:cxn ang="0">
                  <a:pos x="92" y="189"/>
                </a:cxn>
                <a:cxn ang="0">
                  <a:pos x="39" y="327"/>
                </a:cxn>
                <a:cxn ang="0">
                  <a:pos x="44" y="463"/>
                </a:cxn>
                <a:cxn ang="0">
                  <a:pos x="87" y="582"/>
                </a:cxn>
                <a:cxn ang="0">
                  <a:pos x="169" y="671"/>
                </a:cxn>
                <a:cxn ang="0">
                  <a:pos x="288" y="706"/>
                </a:cxn>
                <a:cxn ang="0">
                  <a:pos x="433" y="665"/>
                </a:cxn>
                <a:cxn ang="0">
                  <a:pos x="545" y="569"/>
                </a:cxn>
                <a:cxn ang="0">
                  <a:pos x="627" y="453"/>
                </a:cxn>
                <a:cxn ang="0">
                  <a:pos x="586" y="331"/>
                </a:cxn>
                <a:cxn ang="0">
                  <a:pos x="524" y="244"/>
                </a:cxn>
                <a:cxn ang="0">
                  <a:pos x="477" y="187"/>
                </a:cxn>
                <a:cxn ang="0">
                  <a:pos x="415" y="131"/>
                </a:cxn>
                <a:cxn ang="0">
                  <a:pos x="319" y="85"/>
                </a:cxn>
                <a:cxn ang="0">
                  <a:pos x="1065" y="59"/>
                </a:cxn>
                <a:cxn ang="0">
                  <a:pos x="932" y="121"/>
                </a:cxn>
                <a:cxn ang="0">
                  <a:pos x="830" y="229"/>
                </a:cxn>
                <a:cxn ang="0">
                  <a:pos x="757" y="342"/>
                </a:cxn>
                <a:cxn ang="0">
                  <a:pos x="819" y="429"/>
                </a:cxn>
                <a:cxn ang="0">
                  <a:pos x="884" y="514"/>
                </a:cxn>
                <a:cxn ang="0">
                  <a:pos x="930" y="572"/>
                </a:cxn>
                <a:cxn ang="0">
                  <a:pos x="992" y="629"/>
                </a:cxn>
                <a:cxn ang="0">
                  <a:pos x="1087" y="672"/>
                </a:cxn>
                <a:cxn ang="0">
                  <a:pos x="1213" y="657"/>
                </a:cxn>
                <a:cxn ang="0">
                  <a:pos x="1315" y="570"/>
                </a:cxn>
                <a:cxn ang="0">
                  <a:pos x="1367" y="433"/>
                </a:cxn>
                <a:cxn ang="0">
                  <a:pos x="1363" y="295"/>
                </a:cxn>
                <a:cxn ang="0">
                  <a:pos x="1319" y="176"/>
                </a:cxn>
                <a:cxn ang="0">
                  <a:pos x="1237" y="87"/>
                </a:cxn>
                <a:cxn ang="0">
                  <a:pos x="1119" y="53"/>
                </a:cxn>
                <a:cxn ang="0">
                  <a:pos x="406" y="16"/>
                </a:cxn>
                <a:cxn ang="0">
                  <a:pos x="565" y="106"/>
                </a:cxn>
                <a:cxn ang="0">
                  <a:pos x="611" y="151"/>
                </a:cxn>
                <a:cxn ang="0">
                  <a:pos x="663" y="216"/>
                </a:cxn>
                <a:cxn ang="0">
                  <a:pos x="741" y="246"/>
                </a:cxn>
                <a:cxn ang="0">
                  <a:pos x="836" y="129"/>
                </a:cxn>
                <a:cxn ang="0">
                  <a:pos x="959" y="36"/>
                </a:cxn>
                <a:cxn ang="0">
                  <a:pos x="1108" y="0"/>
                </a:cxn>
                <a:cxn ang="0">
                  <a:pos x="1240" y="38"/>
                </a:cxn>
                <a:cxn ang="0">
                  <a:pos x="1338" y="138"/>
                </a:cxn>
                <a:cxn ang="0">
                  <a:pos x="1395" y="276"/>
                </a:cxn>
                <a:cxn ang="0">
                  <a:pos x="1404" y="433"/>
                </a:cxn>
                <a:cxn ang="0">
                  <a:pos x="1361" y="580"/>
                </a:cxn>
                <a:cxn ang="0">
                  <a:pos x="1274" y="693"/>
                </a:cxn>
                <a:cxn ang="0">
                  <a:pos x="1149" y="754"/>
                </a:cxn>
                <a:cxn ang="0">
                  <a:pos x="1001" y="742"/>
                </a:cxn>
                <a:cxn ang="0">
                  <a:pos x="843" y="654"/>
                </a:cxn>
                <a:cxn ang="0">
                  <a:pos x="796" y="608"/>
                </a:cxn>
                <a:cxn ang="0">
                  <a:pos x="743" y="542"/>
                </a:cxn>
                <a:cxn ang="0">
                  <a:pos x="666" y="512"/>
                </a:cxn>
                <a:cxn ang="0">
                  <a:pos x="572" y="631"/>
                </a:cxn>
                <a:cxn ang="0">
                  <a:pos x="449" y="721"/>
                </a:cxn>
                <a:cxn ang="0">
                  <a:pos x="299" y="757"/>
                </a:cxn>
                <a:cxn ang="0">
                  <a:pos x="165" y="720"/>
                </a:cxn>
                <a:cxn ang="0">
                  <a:pos x="67" y="621"/>
                </a:cxn>
                <a:cxn ang="0">
                  <a:pos x="12" y="482"/>
                </a:cxn>
                <a:cxn ang="0">
                  <a:pos x="3" y="327"/>
                </a:cxn>
                <a:cxn ang="0">
                  <a:pos x="44" y="180"/>
                </a:cxn>
                <a:cxn ang="0">
                  <a:pos x="131" y="65"/>
                </a:cxn>
                <a:cxn ang="0">
                  <a:pos x="256" y="4"/>
                </a:cxn>
              </a:cxnLst>
              <a:rect l="0" t="0" r="r" b="b"/>
              <a:pathLst>
                <a:path w="1406" h="757">
                  <a:moveTo>
                    <a:pt x="281" y="82"/>
                  </a:moveTo>
                  <a:lnTo>
                    <a:pt x="237" y="87"/>
                  </a:lnTo>
                  <a:lnTo>
                    <a:pt x="194" y="100"/>
                  </a:lnTo>
                  <a:lnTo>
                    <a:pt x="155" y="123"/>
                  </a:lnTo>
                  <a:lnTo>
                    <a:pt x="121" y="153"/>
                  </a:lnTo>
                  <a:lnTo>
                    <a:pt x="92" y="189"/>
                  </a:lnTo>
                  <a:lnTo>
                    <a:pt x="67" y="231"/>
                  </a:lnTo>
                  <a:lnTo>
                    <a:pt x="50" y="276"/>
                  </a:lnTo>
                  <a:lnTo>
                    <a:pt x="39" y="327"/>
                  </a:lnTo>
                  <a:lnTo>
                    <a:pt x="35" y="380"/>
                  </a:lnTo>
                  <a:lnTo>
                    <a:pt x="37" y="421"/>
                  </a:lnTo>
                  <a:lnTo>
                    <a:pt x="44" y="463"/>
                  </a:lnTo>
                  <a:lnTo>
                    <a:pt x="53" y="504"/>
                  </a:lnTo>
                  <a:lnTo>
                    <a:pt x="69" y="544"/>
                  </a:lnTo>
                  <a:lnTo>
                    <a:pt x="87" y="582"/>
                  </a:lnTo>
                  <a:lnTo>
                    <a:pt x="110" y="616"/>
                  </a:lnTo>
                  <a:lnTo>
                    <a:pt x="137" y="646"/>
                  </a:lnTo>
                  <a:lnTo>
                    <a:pt x="169" y="671"/>
                  </a:lnTo>
                  <a:lnTo>
                    <a:pt x="205" y="689"/>
                  </a:lnTo>
                  <a:lnTo>
                    <a:pt x="244" y="701"/>
                  </a:lnTo>
                  <a:lnTo>
                    <a:pt x="288" y="706"/>
                  </a:lnTo>
                  <a:lnTo>
                    <a:pt x="340" y="701"/>
                  </a:lnTo>
                  <a:lnTo>
                    <a:pt x="388" y="688"/>
                  </a:lnTo>
                  <a:lnTo>
                    <a:pt x="433" y="665"/>
                  </a:lnTo>
                  <a:lnTo>
                    <a:pt x="474" y="638"/>
                  </a:lnTo>
                  <a:lnTo>
                    <a:pt x="511" y="604"/>
                  </a:lnTo>
                  <a:lnTo>
                    <a:pt x="545" y="569"/>
                  </a:lnTo>
                  <a:lnTo>
                    <a:pt x="575" y="531"/>
                  </a:lnTo>
                  <a:lnTo>
                    <a:pt x="604" y="491"/>
                  </a:lnTo>
                  <a:lnTo>
                    <a:pt x="627" y="453"/>
                  </a:lnTo>
                  <a:lnTo>
                    <a:pt x="648" y="416"/>
                  </a:lnTo>
                  <a:lnTo>
                    <a:pt x="615" y="370"/>
                  </a:lnTo>
                  <a:lnTo>
                    <a:pt x="586" y="331"/>
                  </a:lnTo>
                  <a:lnTo>
                    <a:pt x="563" y="297"/>
                  </a:lnTo>
                  <a:lnTo>
                    <a:pt x="541" y="268"/>
                  </a:lnTo>
                  <a:lnTo>
                    <a:pt x="524" y="244"/>
                  </a:lnTo>
                  <a:lnTo>
                    <a:pt x="508" y="223"/>
                  </a:lnTo>
                  <a:lnTo>
                    <a:pt x="492" y="204"/>
                  </a:lnTo>
                  <a:lnTo>
                    <a:pt x="477" y="187"/>
                  </a:lnTo>
                  <a:lnTo>
                    <a:pt x="459" y="170"/>
                  </a:lnTo>
                  <a:lnTo>
                    <a:pt x="440" y="150"/>
                  </a:lnTo>
                  <a:lnTo>
                    <a:pt x="415" y="131"/>
                  </a:lnTo>
                  <a:lnTo>
                    <a:pt x="386" y="112"/>
                  </a:lnTo>
                  <a:lnTo>
                    <a:pt x="354" y="97"/>
                  </a:lnTo>
                  <a:lnTo>
                    <a:pt x="319" y="85"/>
                  </a:lnTo>
                  <a:lnTo>
                    <a:pt x="281" y="82"/>
                  </a:lnTo>
                  <a:close/>
                  <a:moveTo>
                    <a:pt x="1119" y="53"/>
                  </a:moveTo>
                  <a:lnTo>
                    <a:pt x="1065" y="59"/>
                  </a:lnTo>
                  <a:lnTo>
                    <a:pt x="1017" y="72"/>
                  </a:lnTo>
                  <a:lnTo>
                    <a:pt x="973" y="93"/>
                  </a:lnTo>
                  <a:lnTo>
                    <a:pt x="932" y="121"/>
                  </a:lnTo>
                  <a:lnTo>
                    <a:pt x="894" y="153"/>
                  </a:lnTo>
                  <a:lnTo>
                    <a:pt x="860" y="189"/>
                  </a:lnTo>
                  <a:lnTo>
                    <a:pt x="830" y="229"/>
                  </a:lnTo>
                  <a:lnTo>
                    <a:pt x="803" y="267"/>
                  </a:lnTo>
                  <a:lnTo>
                    <a:pt x="778" y="306"/>
                  </a:lnTo>
                  <a:lnTo>
                    <a:pt x="757" y="342"/>
                  </a:lnTo>
                  <a:lnTo>
                    <a:pt x="757" y="342"/>
                  </a:lnTo>
                  <a:lnTo>
                    <a:pt x="791" y="389"/>
                  </a:lnTo>
                  <a:lnTo>
                    <a:pt x="819" y="429"/>
                  </a:lnTo>
                  <a:lnTo>
                    <a:pt x="844" y="463"/>
                  </a:lnTo>
                  <a:lnTo>
                    <a:pt x="866" y="491"/>
                  </a:lnTo>
                  <a:lnTo>
                    <a:pt x="884" y="514"/>
                  </a:lnTo>
                  <a:lnTo>
                    <a:pt x="900" y="536"/>
                  </a:lnTo>
                  <a:lnTo>
                    <a:pt x="916" y="553"/>
                  </a:lnTo>
                  <a:lnTo>
                    <a:pt x="930" y="572"/>
                  </a:lnTo>
                  <a:lnTo>
                    <a:pt x="946" y="589"/>
                  </a:lnTo>
                  <a:lnTo>
                    <a:pt x="967" y="608"/>
                  </a:lnTo>
                  <a:lnTo>
                    <a:pt x="992" y="629"/>
                  </a:lnTo>
                  <a:lnTo>
                    <a:pt x="1021" y="646"/>
                  </a:lnTo>
                  <a:lnTo>
                    <a:pt x="1053" y="663"/>
                  </a:lnTo>
                  <a:lnTo>
                    <a:pt x="1087" y="672"/>
                  </a:lnTo>
                  <a:lnTo>
                    <a:pt x="1126" y="676"/>
                  </a:lnTo>
                  <a:lnTo>
                    <a:pt x="1171" y="672"/>
                  </a:lnTo>
                  <a:lnTo>
                    <a:pt x="1213" y="657"/>
                  </a:lnTo>
                  <a:lnTo>
                    <a:pt x="1251" y="637"/>
                  </a:lnTo>
                  <a:lnTo>
                    <a:pt x="1285" y="606"/>
                  </a:lnTo>
                  <a:lnTo>
                    <a:pt x="1315" y="570"/>
                  </a:lnTo>
                  <a:lnTo>
                    <a:pt x="1338" y="529"/>
                  </a:lnTo>
                  <a:lnTo>
                    <a:pt x="1356" y="484"/>
                  </a:lnTo>
                  <a:lnTo>
                    <a:pt x="1367" y="433"/>
                  </a:lnTo>
                  <a:lnTo>
                    <a:pt x="1372" y="380"/>
                  </a:lnTo>
                  <a:lnTo>
                    <a:pt x="1368" y="338"/>
                  </a:lnTo>
                  <a:lnTo>
                    <a:pt x="1363" y="295"/>
                  </a:lnTo>
                  <a:lnTo>
                    <a:pt x="1352" y="253"/>
                  </a:lnTo>
                  <a:lnTo>
                    <a:pt x="1338" y="214"/>
                  </a:lnTo>
                  <a:lnTo>
                    <a:pt x="1319" y="176"/>
                  </a:lnTo>
                  <a:lnTo>
                    <a:pt x="1295" y="142"/>
                  </a:lnTo>
                  <a:lnTo>
                    <a:pt x="1269" y="114"/>
                  </a:lnTo>
                  <a:lnTo>
                    <a:pt x="1237" y="87"/>
                  </a:lnTo>
                  <a:lnTo>
                    <a:pt x="1203" y="70"/>
                  </a:lnTo>
                  <a:lnTo>
                    <a:pt x="1162" y="57"/>
                  </a:lnTo>
                  <a:lnTo>
                    <a:pt x="1119" y="53"/>
                  </a:lnTo>
                  <a:close/>
                  <a:moveTo>
                    <a:pt x="306" y="0"/>
                  </a:moveTo>
                  <a:lnTo>
                    <a:pt x="354" y="4"/>
                  </a:lnTo>
                  <a:lnTo>
                    <a:pt x="406" y="16"/>
                  </a:lnTo>
                  <a:lnTo>
                    <a:pt x="458" y="36"/>
                  </a:lnTo>
                  <a:lnTo>
                    <a:pt x="511" y="66"/>
                  </a:lnTo>
                  <a:lnTo>
                    <a:pt x="565" y="106"/>
                  </a:lnTo>
                  <a:lnTo>
                    <a:pt x="581" y="121"/>
                  </a:lnTo>
                  <a:lnTo>
                    <a:pt x="597" y="136"/>
                  </a:lnTo>
                  <a:lnTo>
                    <a:pt x="611" y="151"/>
                  </a:lnTo>
                  <a:lnTo>
                    <a:pt x="625" y="168"/>
                  </a:lnTo>
                  <a:lnTo>
                    <a:pt x="643" y="191"/>
                  </a:lnTo>
                  <a:lnTo>
                    <a:pt x="663" y="216"/>
                  </a:lnTo>
                  <a:lnTo>
                    <a:pt x="688" y="248"/>
                  </a:lnTo>
                  <a:lnTo>
                    <a:pt x="716" y="287"/>
                  </a:lnTo>
                  <a:lnTo>
                    <a:pt x="741" y="246"/>
                  </a:lnTo>
                  <a:lnTo>
                    <a:pt x="770" y="206"/>
                  </a:lnTo>
                  <a:lnTo>
                    <a:pt x="802" y="167"/>
                  </a:lnTo>
                  <a:lnTo>
                    <a:pt x="836" y="129"/>
                  </a:lnTo>
                  <a:lnTo>
                    <a:pt x="873" y="93"/>
                  </a:lnTo>
                  <a:lnTo>
                    <a:pt x="914" y="63"/>
                  </a:lnTo>
                  <a:lnTo>
                    <a:pt x="959" y="36"/>
                  </a:lnTo>
                  <a:lnTo>
                    <a:pt x="1005" y="17"/>
                  </a:lnTo>
                  <a:lnTo>
                    <a:pt x="1055" y="4"/>
                  </a:lnTo>
                  <a:lnTo>
                    <a:pt x="1108" y="0"/>
                  </a:lnTo>
                  <a:lnTo>
                    <a:pt x="1156" y="6"/>
                  </a:lnTo>
                  <a:lnTo>
                    <a:pt x="1201" y="17"/>
                  </a:lnTo>
                  <a:lnTo>
                    <a:pt x="1240" y="38"/>
                  </a:lnTo>
                  <a:lnTo>
                    <a:pt x="1278" y="66"/>
                  </a:lnTo>
                  <a:lnTo>
                    <a:pt x="1310" y="99"/>
                  </a:lnTo>
                  <a:lnTo>
                    <a:pt x="1338" y="138"/>
                  </a:lnTo>
                  <a:lnTo>
                    <a:pt x="1363" y="182"/>
                  </a:lnTo>
                  <a:lnTo>
                    <a:pt x="1381" y="227"/>
                  </a:lnTo>
                  <a:lnTo>
                    <a:pt x="1395" y="276"/>
                  </a:lnTo>
                  <a:lnTo>
                    <a:pt x="1404" y="327"/>
                  </a:lnTo>
                  <a:lnTo>
                    <a:pt x="1406" y="380"/>
                  </a:lnTo>
                  <a:lnTo>
                    <a:pt x="1404" y="433"/>
                  </a:lnTo>
                  <a:lnTo>
                    <a:pt x="1395" y="484"/>
                  </a:lnTo>
                  <a:lnTo>
                    <a:pt x="1381" y="533"/>
                  </a:lnTo>
                  <a:lnTo>
                    <a:pt x="1361" y="580"/>
                  </a:lnTo>
                  <a:lnTo>
                    <a:pt x="1336" y="621"/>
                  </a:lnTo>
                  <a:lnTo>
                    <a:pt x="1308" y="661"/>
                  </a:lnTo>
                  <a:lnTo>
                    <a:pt x="1274" y="693"/>
                  </a:lnTo>
                  <a:lnTo>
                    <a:pt x="1237" y="721"/>
                  </a:lnTo>
                  <a:lnTo>
                    <a:pt x="1196" y="740"/>
                  </a:lnTo>
                  <a:lnTo>
                    <a:pt x="1149" y="754"/>
                  </a:lnTo>
                  <a:lnTo>
                    <a:pt x="1101" y="757"/>
                  </a:lnTo>
                  <a:lnTo>
                    <a:pt x="1051" y="755"/>
                  </a:lnTo>
                  <a:lnTo>
                    <a:pt x="1001" y="742"/>
                  </a:lnTo>
                  <a:lnTo>
                    <a:pt x="950" y="723"/>
                  </a:lnTo>
                  <a:lnTo>
                    <a:pt x="896" y="693"/>
                  </a:lnTo>
                  <a:lnTo>
                    <a:pt x="843" y="654"/>
                  </a:lnTo>
                  <a:lnTo>
                    <a:pt x="825" y="638"/>
                  </a:lnTo>
                  <a:lnTo>
                    <a:pt x="811" y="623"/>
                  </a:lnTo>
                  <a:lnTo>
                    <a:pt x="796" y="608"/>
                  </a:lnTo>
                  <a:lnTo>
                    <a:pt x="780" y="589"/>
                  </a:lnTo>
                  <a:lnTo>
                    <a:pt x="764" y="569"/>
                  </a:lnTo>
                  <a:lnTo>
                    <a:pt x="743" y="542"/>
                  </a:lnTo>
                  <a:lnTo>
                    <a:pt x="720" y="510"/>
                  </a:lnTo>
                  <a:lnTo>
                    <a:pt x="691" y="472"/>
                  </a:lnTo>
                  <a:lnTo>
                    <a:pt x="666" y="512"/>
                  </a:lnTo>
                  <a:lnTo>
                    <a:pt x="638" y="553"/>
                  </a:lnTo>
                  <a:lnTo>
                    <a:pt x="606" y="593"/>
                  </a:lnTo>
                  <a:lnTo>
                    <a:pt x="572" y="631"/>
                  </a:lnTo>
                  <a:lnTo>
                    <a:pt x="534" y="665"/>
                  </a:lnTo>
                  <a:lnTo>
                    <a:pt x="493" y="695"/>
                  </a:lnTo>
                  <a:lnTo>
                    <a:pt x="449" y="721"/>
                  </a:lnTo>
                  <a:lnTo>
                    <a:pt x="402" y="742"/>
                  </a:lnTo>
                  <a:lnTo>
                    <a:pt x="353" y="754"/>
                  </a:lnTo>
                  <a:lnTo>
                    <a:pt x="299" y="757"/>
                  </a:lnTo>
                  <a:lnTo>
                    <a:pt x="251" y="754"/>
                  </a:lnTo>
                  <a:lnTo>
                    <a:pt x="206" y="740"/>
                  </a:lnTo>
                  <a:lnTo>
                    <a:pt x="165" y="720"/>
                  </a:lnTo>
                  <a:lnTo>
                    <a:pt x="128" y="693"/>
                  </a:lnTo>
                  <a:lnTo>
                    <a:pt x="96" y="659"/>
                  </a:lnTo>
                  <a:lnTo>
                    <a:pt x="67" y="621"/>
                  </a:lnTo>
                  <a:lnTo>
                    <a:pt x="44" y="578"/>
                  </a:lnTo>
                  <a:lnTo>
                    <a:pt x="25" y="531"/>
                  </a:lnTo>
                  <a:lnTo>
                    <a:pt x="12" y="482"/>
                  </a:lnTo>
                  <a:lnTo>
                    <a:pt x="3" y="431"/>
                  </a:lnTo>
                  <a:lnTo>
                    <a:pt x="0" y="380"/>
                  </a:lnTo>
                  <a:lnTo>
                    <a:pt x="3" y="327"/>
                  </a:lnTo>
                  <a:lnTo>
                    <a:pt x="12" y="276"/>
                  </a:lnTo>
                  <a:lnTo>
                    <a:pt x="26" y="227"/>
                  </a:lnTo>
                  <a:lnTo>
                    <a:pt x="44" y="180"/>
                  </a:lnTo>
                  <a:lnTo>
                    <a:pt x="69" y="136"/>
                  </a:lnTo>
                  <a:lnTo>
                    <a:pt x="98" y="99"/>
                  </a:lnTo>
                  <a:lnTo>
                    <a:pt x="131" y="65"/>
                  </a:lnTo>
                  <a:lnTo>
                    <a:pt x="169" y="38"/>
                  </a:lnTo>
                  <a:lnTo>
                    <a:pt x="212" y="17"/>
                  </a:lnTo>
                  <a:lnTo>
                    <a:pt x="256" y="4"/>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5" name="Straight Arrow Connector 84"/>
          <p:cNvCxnSpPr/>
          <p:nvPr/>
        </p:nvCxnSpPr>
        <p:spPr>
          <a:xfrm>
            <a:off x="5257800" y="5181600"/>
            <a:ext cx="0" cy="14478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10244" name="Group 4"/>
          <p:cNvGrpSpPr>
            <a:grpSpLocks noChangeAspect="1"/>
          </p:cNvGrpSpPr>
          <p:nvPr>
            <p:custDataLst>
              <p:tags r:id="rId6"/>
            </p:custDataLst>
          </p:nvPr>
        </p:nvGrpSpPr>
        <p:grpSpPr bwMode="auto">
          <a:xfrm>
            <a:off x="6934200" y="2438400"/>
            <a:ext cx="1472898" cy="495300"/>
            <a:chOff x="4393" y="1678"/>
            <a:chExt cx="4758" cy="1600"/>
          </a:xfrm>
        </p:grpSpPr>
        <p:sp>
          <p:nvSpPr>
            <p:cNvPr id="10246" name="Freeform 6"/>
            <p:cNvSpPr>
              <a:spLocks noEditPoints="1"/>
            </p:cNvSpPr>
            <p:nvPr/>
          </p:nvSpPr>
          <p:spPr bwMode="auto">
            <a:xfrm>
              <a:off x="4393" y="1678"/>
              <a:ext cx="829" cy="1461"/>
            </a:xfrm>
            <a:custGeom>
              <a:avLst/>
              <a:gdLst/>
              <a:ahLst/>
              <a:cxnLst>
                <a:cxn ang="0">
                  <a:pos x="354" y="1113"/>
                </a:cxn>
                <a:cxn ang="0">
                  <a:pos x="501" y="1069"/>
                </a:cxn>
                <a:cxn ang="0">
                  <a:pos x="613" y="973"/>
                </a:cxn>
                <a:cxn ang="0">
                  <a:pos x="688" y="849"/>
                </a:cxn>
                <a:cxn ang="0">
                  <a:pos x="723" y="713"/>
                </a:cxn>
                <a:cxn ang="0">
                  <a:pos x="713" y="583"/>
                </a:cxn>
                <a:cxn ang="0">
                  <a:pos x="653" y="492"/>
                </a:cxn>
                <a:cxn ang="0">
                  <a:pos x="555" y="447"/>
                </a:cxn>
                <a:cxn ang="0">
                  <a:pos x="516" y="443"/>
                </a:cxn>
                <a:cxn ang="0">
                  <a:pos x="373" y="467"/>
                </a:cxn>
                <a:cxn ang="0">
                  <a:pos x="249" y="547"/>
                </a:cxn>
                <a:cxn ang="0">
                  <a:pos x="163" y="663"/>
                </a:cxn>
                <a:cxn ang="0">
                  <a:pos x="115" y="796"/>
                </a:cxn>
                <a:cxn ang="0">
                  <a:pos x="108" y="929"/>
                </a:cxn>
                <a:cxn ang="0">
                  <a:pos x="143" y="1026"/>
                </a:cxn>
                <a:cxn ang="0">
                  <a:pos x="208" y="1084"/>
                </a:cxn>
                <a:cxn ang="0">
                  <a:pos x="287" y="1110"/>
                </a:cxn>
                <a:cxn ang="0">
                  <a:pos x="601" y="0"/>
                </a:cxn>
                <a:cxn ang="0">
                  <a:pos x="613" y="4"/>
                </a:cxn>
                <a:cxn ang="0">
                  <a:pos x="618" y="12"/>
                </a:cxn>
                <a:cxn ang="0">
                  <a:pos x="619" y="15"/>
                </a:cxn>
                <a:cxn ang="0">
                  <a:pos x="616" y="24"/>
                </a:cxn>
                <a:cxn ang="0">
                  <a:pos x="613" y="36"/>
                </a:cxn>
                <a:cxn ang="0">
                  <a:pos x="527" y="407"/>
                </a:cxn>
                <a:cxn ang="0">
                  <a:pos x="667" y="443"/>
                </a:cxn>
                <a:cxn ang="0">
                  <a:pos x="759" y="513"/>
                </a:cxn>
                <a:cxn ang="0">
                  <a:pos x="813" y="604"/>
                </a:cxn>
                <a:cxn ang="0">
                  <a:pos x="829" y="701"/>
                </a:cxn>
                <a:cxn ang="0">
                  <a:pos x="783" y="876"/>
                </a:cxn>
                <a:cxn ang="0">
                  <a:pos x="658" y="1026"/>
                </a:cxn>
                <a:cxn ang="0">
                  <a:pos x="480" y="1124"/>
                </a:cxn>
                <a:cxn ang="0">
                  <a:pos x="287" y="1389"/>
                </a:cxn>
                <a:cxn ang="0">
                  <a:pos x="275" y="1438"/>
                </a:cxn>
                <a:cxn ang="0">
                  <a:pos x="266" y="1460"/>
                </a:cxn>
                <a:cxn ang="0">
                  <a:pos x="251" y="1461"/>
                </a:cxn>
                <a:cxn ang="0">
                  <a:pos x="243" y="1460"/>
                </a:cxn>
                <a:cxn ang="0">
                  <a:pos x="236" y="1453"/>
                </a:cxn>
                <a:cxn ang="0">
                  <a:pos x="236" y="1436"/>
                </a:cxn>
                <a:cxn ang="0">
                  <a:pos x="251" y="1370"/>
                </a:cxn>
                <a:cxn ang="0">
                  <a:pos x="287" y="1224"/>
                </a:cxn>
                <a:cxn ang="0">
                  <a:pos x="199" y="1129"/>
                </a:cxn>
                <a:cxn ang="0">
                  <a:pos x="81" y="1055"/>
                </a:cxn>
                <a:cxn ang="0">
                  <a:pos x="14" y="943"/>
                </a:cxn>
                <a:cxn ang="0">
                  <a:pos x="6" y="800"/>
                </a:cxn>
                <a:cxn ang="0">
                  <a:pos x="70" y="641"/>
                </a:cxn>
                <a:cxn ang="0">
                  <a:pos x="196" y="512"/>
                </a:cxn>
                <a:cxn ang="0">
                  <a:pos x="361" y="427"/>
                </a:cxn>
                <a:cxn ang="0">
                  <a:pos x="576" y="30"/>
                </a:cxn>
                <a:cxn ang="0">
                  <a:pos x="591" y="1"/>
                </a:cxn>
              </a:cxnLst>
              <a:rect l="0" t="0" r="r" b="b"/>
              <a:pathLst>
                <a:path w="829" h="1461">
                  <a:moveTo>
                    <a:pt x="516" y="443"/>
                  </a:moveTo>
                  <a:lnTo>
                    <a:pt x="516" y="443"/>
                  </a:lnTo>
                  <a:lnTo>
                    <a:pt x="354" y="1113"/>
                  </a:lnTo>
                  <a:lnTo>
                    <a:pt x="406" y="1104"/>
                  </a:lnTo>
                  <a:lnTo>
                    <a:pt x="455" y="1089"/>
                  </a:lnTo>
                  <a:lnTo>
                    <a:pt x="501" y="1069"/>
                  </a:lnTo>
                  <a:lnTo>
                    <a:pt x="543" y="1041"/>
                  </a:lnTo>
                  <a:lnTo>
                    <a:pt x="580" y="1010"/>
                  </a:lnTo>
                  <a:lnTo>
                    <a:pt x="613" y="973"/>
                  </a:lnTo>
                  <a:lnTo>
                    <a:pt x="643" y="935"/>
                  </a:lnTo>
                  <a:lnTo>
                    <a:pt x="667" y="893"/>
                  </a:lnTo>
                  <a:lnTo>
                    <a:pt x="688" y="849"/>
                  </a:lnTo>
                  <a:lnTo>
                    <a:pt x="704" y="804"/>
                  </a:lnTo>
                  <a:lnTo>
                    <a:pt x="716" y="758"/>
                  </a:lnTo>
                  <a:lnTo>
                    <a:pt x="723" y="713"/>
                  </a:lnTo>
                  <a:lnTo>
                    <a:pt x="725" y="667"/>
                  </a:lnTo>
                  <a:lnTo>
                    <a:pt x="722" y="623"/>
                  </a:lnTo>
                  <a:lnTo>
                    <a:pt x="713" y="583"/>
                  </a:lnTo>
                  <a:lnTo>
                    <a:pt x="698" y="547"/>
                  </a:lnTo>
                  <a:lnTo>
                    <a:pt x="677" y="518"/>
                  </a:lnTo>
                  <a:lnTo>
                    <a:pt x="653" y="492"/>
                  </a:lnTo>
                  <a:lnTo>
                    <a:pt x="624" y="472"/>
                  </a:lnTo>
                  <a:lnTo>
                    <a:pt x="591" y="458"/>
                  </a:lnTo>
                  <a:lnTo>
                    <a:pt x="555" y="447"/>
                  </a:lnTo>
                  <a:lnTo>
                    <a:pt x="516" y="443"/>
                  </a:lnTo>
                  <a:lnTo>
                    <a:pt x="516" y="443"/>
                  </a:lnTo>
                  <a:lnTo>
                    <a:pt x="516" y="443"/>
                  </a:lnTo>
                  <a:close/>
                  <a:moveTo>
                    <a:pt x="474" y="443"/>
                  </a:moveTo>
                  <a:lnTo>
                    <a:pt x="422" y="452"/>
                  </a:lnTo>
                  <a:lnTo>
                    <a:pt x="373" y="467"/>
                  </a:lnTo>
                  <a:lnTo>
                    <a:pt x="328" y="489"/>
                  </a:lnTo>
                  <a:lnTo>
                    <a:pt x="287" y="515"/>
                  </a:lnTo>
                  <a:lnTo>
                    <a:pt x="249" y="547"/>
                  </a:lnTo>
                  <a:lnTo>
                    <a:pt x="217" y="583"/>
                  </a:lnTo>
                  <a:lnTo>
                    <a:pt x="188" y="621"/>
                  </a:lnTo>
                  <a:lnTo>
                    <a:pt x="163" y="663"/>
                  </a:lnTo>
                  <a:lnTo>
                    <a:pt x="142" y="706"/>
                  </a:lnTo>
                  <a:lnTo>
                    <a:pt x="126" y="750"/>
                  </a:lnTo>
                  <a:lnTo>
                    <a:pt x="115" y="796"/>
                  </a:lnTo>
                  <a:lnTo>
                    <a:pt x="108" y="843"/>
                  </a:lnTo>
                  <a:lnTo>
                    <a:pt x="105" y="887"/>
                  </a:lnTo>
                  <a:lnTo>
                    <a:pt x="108" y="929"/>
                  </a:lnTo>
                  <a:lnTo>
                    <a:pt x="115" y="966"/>
                  </a:lnTo>
                  <a:lnTo>
                    <a:pt x="127" y="998"/>
                  </a:lnTo>
                  <a:lnTo>
                    <a:pt x="143" y="1026"/>
                  </a:lnTo>
                  <a:lnTo>
                    <a:pt x="163" y="1049"/>
                  </a:lnTo>
                  <a:lnTo>
                    <a:pt x="184" y="1069"/>
                  </a:lnTo>
                  <a:lnTo>
                    <a:pt x="208" y="1084"/>
                  </a:lnTo>
                  <a:lnTo>
                    <a:pt x="233" y="1096"/>
                  </a:lnTo>
                  <a:lnTo>
                    <a:pt x="260" y="1104"/>
                  </a:lnTo>
                  <a:lnTo>
                    <a:pt x="287" y="1110"/>
                  </a:lnTo>
                  <a:lnTo>
                    <a:pt x="313" y="1113"/>
                  </a:lnTo>
                  <a:lnTo>
                    <a:pt x="474" y="443"/>
                  </a:lnTo>
                  <a:close/>
                  <a:moveTo>
                    <a:pt x="601" y="0"/>
                  </a:moveTo>
                  <a:lnTo>
                    <a:pt x="606" y="1"/>
                  </a:lnTo>
                  <a:lnTo>
                    <a:pt x="610" y="1"/>
                  </a:lnTo>
                  <a:lnTo>
                    <a:pt x="613" y="4"/>
                  </a:lnTo>
                  <a:lnTo>
                    <a:pt x="616" y="6"/>
                  </a:lnTo>
                  <a:lnTo>
                    <a:pt x="618" y="9"/>
                  </a:lnTo>
                  <a:lnTo>
                    <a:pt x="618" y="12"/>
                  </a:lnTo>
                  <a:lnTo>
                    <a:pt x="619" y="13"/>
                  </a:lnTo>
                  <a:lnTo>
                    <a:pt x="619" y="15"/>
                  </a:lnTo>
                  <a:lnTo>
                    <a:pt x="619" y="15"/>
                  </a:lnTo>
                  <a:lnTo>
                    <a:pt x="618" y="16"/>
                  </a:lnTo>
                  <a:lnTo>
                    <a:pt x="618" y="21"/>
                  </a:lnTo>
                  <a:lnTo>
                    <a:pt x="616" y="24"/>
                  </a:lnTo>
                  <a:lnTo>
                    <a:pt x="616" y="29"/>
                  </a:lnTo>
                  <a:lnTo>
                    <a:pt x="615" y="33"/>
                  </a:lnTo>
                  <a:lnTo>
                    <a:pt x="613" y="36"/>
                  </a:lnTo>
                  <a:lnTo>
                    <a:pt x="613" y="38"/>
                  </a:lnTo>
                  <a:lnTo>
                    <a:pt x="613" y="38"/>
                  </a:lnTo>
                  <a:lnTo>
                    <a:pt x="527" y="407"/>
                  </a:lnTo>
                  <a:lnTo>
                    <a:pt x="579" y="413"/>
                  </a:lnTo>
                  <a:lnTo>
                    <a:pt x="625" y="426"/>
                  </a:lnTo>
                  <a:lnTo>
                    <a:pt x="667" y="443"/>
                  </a:lnTo>
                  <a:lnTo>
                    <a:pt x="703" y="463"/>
                  </a:lnTo>
                  <a:lnTo>
                    <a:pt x="734" y="486"/>
                  </a:lnTo>
                  <a:lnTo>
                    <a:pt x="759" y="513"/>
                  </a:lnTo>
                  <a:lnTo>
                    <a:pt x="782" y="541"/>
                  </a:lnTo>
                  <a:lnTo>
                    <a:pt x="799" y="572"/>
                  </a:lnTo>
                  <a:lnTo>
                    <a:pt x="813" y="604"/>
                  </a:lnTo>
                  <a:lnTo>
                    <a:pt x="822" y="636"/>
                  </a:lnTo>
                  <a:lnTo>
                    <a:pt x="828" y="669"/>
                  </a:lnTo>
                  <a:lnTo>
                    <a:pt x="829" y="701"/>
                  </a:lnTo>
                  <a:lnTo>
                    <a:pt x="823" y="761"/>
                  </a:lnTo>
                  <a:lnTo>
                    <a:pt x="808" y="820"/>
                  </a:lnTo>
                  <a:lnTo>
                    <a:pt x="783" y="876"/>
                  </a:lnTo>
                  <a:lnTo>
                    <a:pt x="749" y="930"/>
                  </a:lnTo>
                  <a:lnTo>
                    <a:pt x="707" y="981"/>
                  </a:lnTo>
                  <a:lnTo>
                    <a:pt x="658" y="1026"/>
                  </a:lnTo>
                  <a:lnTo>
                    <a:pt x="604" y="1066"/>
                  </a:lnTo>
                  <a:lnTo>
                    <a:pt x="545" y="1098"/>
                  </a:lnTo>
                  <a:lnTo>
                    <a:pt x="480" y="1124"/>
                  </a:lnTo>
                  <a:lnTo>
                    <a:pt x="415" y="1141"/>
                  </a:lnTo>
                  <a:lnTo>
                    <a:pt x="346" y="1149"/>
                  </a:lnTo>
                  <a:lnTo>
                    <a:pt x="287" y="1389"/>
                  </a:lnTo>
                  <a:lnTo>
                    <a:pt x="282" y="1404"/>
                  </a:lnTo>
                  <a:lnTo>
                    <a:pt x="279" y="1423"/>
                  </a:lnTo>
                  <a:lnTo>
                    <a:pt x="275" y="1438"/>
                  </a:lnTo>
                  <a:lnTo>
                    <a:pt x="272" y="1450"/>
                  </a:lnTo>
                  <a:lnTo>
                    <a:pt x="269" y="1456"/>
                  </a:lnTo>
                  <a:lnTo>
                    <a:pt x="266" y="1460"/>
                  </a:lnTo>
                  <a:lnTo>
                    <a:pt x="263" y="1461"/>
                  </a:lnTo>
                  <a:lnTo>
                    <a:pt x="258" y="1461"/>
                  </a:lnTo>
                  <a:lnTo>
                    <a:pt x="251" y="1461"/>
                  </a:lnTo>
                  <a:lnTo>
                    <a:pt x="249" y="1461"/>
                  </a:lnTo>
                  <a:lnTo>
                    <a:pt x="246" y="1461"/>
                  </a:lnTo>
                  <a:lnTo>
                    <a:pt x="243" y="1460"/>
                  </a:lnTo>
                  <a:lnTo>
                    <a:pt x="240" y="1460"/>
                  </a:lnTo>
                  <a:lnTo>
                    <a:pt x="237" y="1456"/>
                  </a:lnTo>
                  <a:lnTo>
                    <a:pt x="236" y="1453"/>
                  </a:lnTo>
                  <a:lnTo>
                    <a:pt x="234" y="1449"/>
                  </a:lnTo>
                  <a:lnTo>
                    <a:pt x="234" y="1443"/>
                  </a:lnTo>
                  <a:lnTo>
                    <a:pt x="236" y="1436"/>
                  </a:lnTo>
                  <a:lnTo>
                    <a:pt x="239" y="1421"/>
                  </a:lnTo>
                  <a:lnTo>
                    <a:pt x="245" y="1398"/>
                  </a:lnTo>
                  <a:lnTo>
                    <a:pt x="251" y="1370"/>
                  </a:lnTo>
                  <a:lnTo>
                    <a:pt x="260" y="1336"/>
                  </a:lnTo>
                  <a:lnTo>
                    <a:pt x="269" y="1300"/>
                  </a:lnTo>
                  <a:lnTo>
                    <a:pt x="287" y="1224"/>
                  </a:lnTo>
                  <a:lnTo>
                    <a:pt x="303" y="1149"/>
                  </a:lnTo>
                  <a:lnTo>
                    <a:pt x="249" y="1141"/>
                  </a:lnTo>
                  <a:lnTo>
                    <a:pt x="199" y="1129"/>
                  </a:lnTo>
                  <a:lnTo>
                    <a:pt x="154" y="1109"/>
                  </a:lnTo>
                  <a:lnTo>
                    <a:pt x="115" y="1084"/>
                  </a:lnTo>
                  <a:lnTo>
                    <a:pt x="81" y="1055"/>
                  </a:lnTo>
                  <a:lnTo>
                    <a:pt x="53" y="1021"/>
                  </a:lnTo>
                  <a:lnTo>
                    <a:pt x="30" y="984"/>
                  </a:lnTo>
                  <a:lnTo>
                    <a:pt x="14" y="943"/>
                  </a:lnTo>
                  <a:lnTo>
                    <a:pt x="5" y="900"/>
                  </a:lnTo>
                  <a:lnTo>
                    <a:pt x="0" y="855"/>
                  </a:lnTo>
                  <a:lnTo>
                    <a:pt x="6" y="800"/>
                  </a:lnTo>
                  <a:lnTo>
                    <a:pt x="20" y="744"/>
                  </a:lnTo>
                  <a:lnTo>
                    <a:pt x="42" y="692"/>
                  </a:lnTo>
                  <a:lnTo>
                    <a:pt x="70" y="641"/>
                  </a:lnTo>
                  <a:lnTo>
                    <a:pt x="106" y="595"/>
                  </a:lnTo>
                  <a:lnTo>
                    <a:pt x="149" y="550"/>
                  </a:lnTo>
                  <a:lnTo>
                    <a:pt x="196" y="512"/>
                  </a:lnTo>
                  <a:lnTo>
                    <a:pt x="248" y="478"/>
                  </a:lnTo>
                  <a:lnTo>
                    <a:pt x="303" y="450"/>
                  </a:lnTo>
                  <a:lnTo>
                    <a:pt x="361" y="427"/>
                  </a:lnTo>
                  <a:lnTo>
                    <a:pt x="422" y="413"/>
                  </a:lnTo>
                  <a:lnTo>
                    <a:pt x="485" y="407"/>
                  </a:lnTo>
                  <a:lnTo>
                    <a:pt x="576" y="30"/>
                  </a:lnTo>
                  <a:lnTo>
                    <a:pt x="580" y="15"/>
                  </a:lnTo>
                  <a:lnTo>
                    <a:pt x="585" y="6"/>
                  </a:lnTo>
                  <a:lnTo>
                    <a:pt x="591" y="1"/>
                  </a:lnTo>
                  <a:lnTo>
                    <a:pt x="60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7" name="Freeform 7"/>
            <p:cNvSpPr>
              <a:spLocks/>
            </p:cNvSpPr>
            <p:nvPr/>
          </p:nvSpPr>
          <p:spPr bwMode="auto">
            <a:xfrm>
              <a:off x="5793" y="1974"/>
              <a:ext cx="1402" cy="850"/>
            </a:xfrm>
            <a:custGeom>
              <a:avLst/>
              <a:gdLst/>
              <a:ahLst/>
              <a:cxnLst>
                <a:cxn ang="0">
                  <a:pos x="1051" y="2"/>
                </a:cxn>
                <a:cxn ang="0">
                  <a:pos x="1065" y="8"/>
                </a:cxn>
                <a:cxn ang="0">
                  <a:pos x="1069" y="27"/>
                </a:cxn>
                <a:cxn ang="0">
                  <a:pos x="1105" y="139"/>
                </a:cxn>
                <a:cxn ang="0">
                  <a:pos x="1154" y="227"/>
                </a:cxn>
                <a:cxn ang="0">
                  <a:pos x="1211" y="294"/>
                </a:cxn>
                <a:cxn ang="0">
                  <a:pos x="1271" y="344"/>
                </a:cxn>
                <a:cxn ang="0">
                  <a:pos x="1326" y="377"/>
                </a:cxn>
                <a:cxn ang="0">
                  <a:pos x="1372" y="400"/>
                </a:cxn>
                <a:cxn ang="0">
                  <a:pos x="1393" y="410"/>
                </a:cxn>
                <a:cxn ang="0">
                  <a:pos x="1399" y="416"/>
                </a:cxn>
                <a:cxn ang="0">
                  <a:pos x="1402" y="425"/>
                </a:cxn>
                <a:cxn ang="0">
                  <a:pos x="1402" y="434"/>
                </a:cxn>
                <a:cxn ang="0">
                  <a:pos x="1397" y="440"/>
                </a:cxn>
                <a:cxn ang="0">
                  <a:pos x="1387" y="444"/>
                </a:cxn>
                <a:cxn ang="0">
                  <a:pos x="1323" y="474"/>
                </a:cxn>
                <a:cxn ang="0">
                  <a:pos x="1229" y="540"/>
                </a:cxn>
                <a:cxn ang="0">
                  <a:pos x="1156" y="622"/>
                </a:cxn>
                <a:cxn ang="0">
                  <a:pos x="1105" y="714"/>
                </a:cxn>
                <a:cxn ang="0">
                  <a:pos x="1072" y="817"/>
                </a:cxn>
                <a:cxn ang="0">
                  <a:pos x="1065" y="842"/>
                </a:cxn>
                <a:cxn ang="0">
                  <a:pos x="1051" y="850"/>
                </a:cxn>
                <a:cxn ang="0">
                  <a:pos x="1029" y="850"/>
                </a:cxn>
                <a:cxn ang="0">
                  <a:pos x="1013" y="847"/>
                </a:cxn>
                <a:cxn ang="0">
                  <a:pos x="1005" y="830"/>
                </a:cxn>
                <a:cxn ang="0">
                  <a:pos x="1008" y="813"/>
                </a:cxn>
                <a:cxn ang="0">
                  <a:pos x="1020" y="765"/>
                </a:cxn>
                <a:cxn ang="0">
                  <a:pos x="1045" y="696"/>
                </a:cxn>
                <a:cxn ang="0">
                  <a:pos x="1090" y="614"/>
                </a:cxn>
                <a:cxn ang="0">
                  <a:pos x="1108" y="587"/>
                </a:cxn>
                <a:cxn ang="0">
                  <a:pos x="1142" y="542"/>
                </a:cxn>
                <a:cxn ang="0">
                  <a:pos x="1196" y="487"/>
                </a:cxn>
                <a:cxn ang="0">
                  <a:pos x="58" y="459"/>
                </a:cxn>
                <a:cxn ang="0">
                  <a:pos x="30" y="457"/>
                </a:cxn>
                <a:cxn ang="0">
                  <a:pos x="9" y="448"/>
                </a:cxn>
                <a:cxn ang="0">
                  <a:pos x="0" y="425"/>
                </a:cxn>
                <a:cxn ang="0">
                  <a:pos x="9" y="402"/>
                </a:cxn>
                <a:cxn ang="0">
                  <a:pos x="30" y="393"/>
                </a:cxn>
                <a:cxn ang="0">
                  <a:pos x="58" y="393"/>
                </a:cxn>
                <a:cxn ang="0">
                  <a:pos x="1184" y="353"/>
                </a:cxn>
                <a:cxn ang="0">
                  <a:pos x="1111" y="274"/>
                </a:cxn>
                <a:cxn ang="0">
                  <a:pos x="1063" y="196"/>
                </a:cxn>
                <a:cxn ang="0">
                  <a:pos x="1031" y="120"/>
                </a:cxn>
                <a:cxn ang="0">
                  <a:pos x="1014" y="62"/>
                </a:cxn>
                <a:cxn ang="0">
                  <a:pos x="1007" y="27"/>
                </a:cxn>
                <a:cxn ang="0">
                  <a:pos x="1008" y="11"/>
                </a:cxn>
                <a:cxn ang="0">
                  <a:pos x="1022" y="2"/>
                </a:cxn>
                <a:cxn ang="0">
                  <a:pos x="1038" y="0"/>
                </a:cxn>
              </a:cxnLst>
              <a:rect l="0" t="0" r="r" b="b"/>
              <a:pathLst>
                <a:path w="1402" h="850">
                  <a:moveTo>
                    <a:pt x="1038" y="0"/>
                  </a:moveTo>
                  <a:lnTo>
                    <a:pt x="1051" y="2"/>
                  </a:lnTo>
                  <a:lnTo>
                    <a:pt x="1059" y="4"/>
                  </a:lnTo>
                  <a:lnTo>
                    <a:pt x="1065" y="8"/>
                  </a:lnTo>
                  <a:lnTo>
                    <a:pt x="1068" y="16"/>
                  </a:lnTo>
                  <a:lnTo>
                    <a:pt x="1069" y="27"/>
                  </a:lnTo>
                  <a:lnTo>
                    <a:pt x="1086" y="85"/>
                  </a:lnTo>
                  <a:lnTo>
                    <a:pt x="1105" y="139"/>
                  </a:lnTo>
                  <a:lnTo>
                    <a:pt x="1129" y="185"/>
                  </a:lnTo>
                  <a:lnTo>
                    <a:pt x="1154" y="227"/>
                  </a:lnTo>
                  <a:lnTo>
                    <a:pt x="1183" y="264"/>
                  </a:lnTo>
                  <a:lnTo>
                    <a:pt x="1211" y="294"/>
                  </a:lnTo>
                  <a:lnTo>
                    <a:pt x="1241" y="320"/>
                  </a:lnTo>
                  <a:lnTo>
                    <a:pt x="1271" y="344"/>
                  </a:lnTo>
                  <a:lnTo>
                    <a:pt x="1299" y="362"/>
                  </a:lnTo>
                  <a:lnTo>
                    <a:pt x="1326" y="377"/>
                  </a:lnTo>
                  <a:lnTo>
                    <a:pt x="1350" y="390"/>
                  </a:lnTo>
                  <a:lnTo>
                    <a:pt x="1372" y="400"/>
                  </a:lnTo>
                  <a:lnTo>
                    <a:pt x="1390" y="408"/>
                  </a:lnTo>
                  <a:lnTo>
                    <a:pt x="1393" y="410"/>
                  </a:lnTo>
                  <a:lnTo>
                    <a:pt x="1396" y="413"/>
                  </a:lnTo>
                  <a:lnTo>
                    <a:pt x="1399" y="416"/>
                  </a:lnTo>
                  <a:lnTo>
                    <a:pt x="1402" y="420"/>
                  </a:lnTo>
                  <a:lnTo>
                    <a:pt x="1402" y="425"/>
                  </a:lnTo>
                  <a:lnTo>
                    <a:pt x="1402" y="430"/>
                  </a:lnTo>
                  <a:lnTo>
                    <a:pt x="1402" y="434"/>
                  </a:lnTo>
                  <a:lnTo>
                    <a:pt x="1400" y="437"/>
                  </a:lnTo>
                  <a:lnTo>
                    <a:pt x="1397" y="440"/>
                  </a:lnTo>
                  <a:lnTo>
                    <a:pt x="1393" y="442"/>
                  </a:lnTo>
                  <a:lnTo>
                    <a:pt x="1387" y="444"/>
                  </a:lnTo>
                  <a:lnTo>
                    <a:pt x="1379" y="447"/>
                  </a:lnTo>
                  <a:lnTo>
                    <a:pt x="1323" y="474"/>
                  </a:lnTo>
                  <a:lnTo>
                    <a:pt x="1274" y="505"/>
                  </a:lnTo>
                  <a:lnTo>
                    <a:pt x="1229" y="540"/>
                  </a:lnTo>
                  <a:lnTo>
                    <a:pt x="1190" y="580"/>
                  </a:lnTo>
                  <a:lnTo>
                    <a:pt x="1156" y="622"/>
                  </a:lnTo>
                  <a:lnTo>
                    <a:pt x="1127" y="667"/>
                  </a:lnTo>
                  <a:lnTo>
                    <a:pt x="1105" y="714"/>
                  </a:lnTo>
                  <a:lnTo>
                    <a:pt x="1086" y="765"/>
                  </a:lnTo>
                  <a:lnTo>
                    <a:pt x="1072" y="817"/>
                  </a:lnTo>
                  <a:lnTo>
                    <a:pt x="1068" y="833"/>
                  </a:lnTo>
                  <a:lnTo>
                    <a:pt x="1065" y="842"/>
                  </a:lnTo>
                  <a:lnTo>
                    <a:pt x="1059" y="848"/>
                  </a:lnTo>
                  <a:lnTo>
                    <a:pt x="1051" y="850"/>
                  </a:lnTo>
                  <a:lnTo>
                    <a:pt x="1038" y="850"/>
                  </a:lnTo>
                  <a:lnTo>
                    <a:pt x="1029" y="850"/>
                  </a:lnTo>
                  <a:lnTo>
                    <a:pt x="1022" y="850"/>
                  </a:lnTo>
                  <a:lnTo>
                    <a:pt x="1013" y="847"/>
                  </a:lnTo>
                  <a:lnTo>
                    <a:pt x="1008" y="840"/>
                  </a:lnTo>
                  <a:lnTo>
                    <a:pt x="1005" y="830"/>
                  </a:lnTo>
                  <a:lnTo>
                    <a:pt x="1007" y="825"/>
                  </a:lnTo>
                  <a:lnTo>
                    <a:pt x="1008" y="813"/>
                  </a:lnTo>
                  <a:lnTo>
                    <a:pt x="1013" y="791"/>
                  </a:lnTo>
                  <a:lnTo>
                    <a:pt x="1020" y="765"/>
                  </a:lnTo>
                  <a:lnTo>
                    <a:pt x="1032" y="733"/>
                  </a:lnTo>
                  <a:lnTo>
                    <a:pt x="1045" y="696"/>
                  </a:lnTo>
                  <a:lnTo>
                    <a:pt x="1065" y="656"/>
                  </a:lnTo>
                  <a:lnTo>
                    <a:pt x="1090" y="614"/>
                  </a:lnTo>
                  <a:lnTo>
                    <a:pt x="1096" y="604"/>
                  </a:lnTo>
                  <a:lnTo>
                    <a:pt x="1108" y="587"/>
                  </a:lnTo>
                  <a:lnTo>
                    <a:pt x="1123" y="567"/>
                  </a:lnTo>
                  <a:lnTo>
                    <a:pt x="1142" y="542"/>
                  </a:lnTo>
                  <a:lnTo>
                    <a:pt x="1168" y="516"/>
                  </a:lnTo>
                  <a:lnTo>
                    <a:pt x="1196" y="487"/>
                  </a:lnTo>
                  <a:lnTo>
                    <a:pt x="1230" y="459"/>
                  </a:lnTo>
                  <a:lnTo>
                    <a:pt x="58" y="459"/>
                  </a:lnTo>
                  <a:lnTo>
                    <a:pt x="44" y="459"/>
                  </a:lnTo>
                  <a:lnTo>
                    <a:pt x="30" y="457"/>
                  </a:lnTo>
                  <a:lnTo>
                    <a:pt x="18" y="454"/>
                  </a:lnTo>
                  <a:lnTo>
                    <a:pt x="9" y="448"/>
                  </a:lnTo>
                  <a:lnTo>
                    <a:pt x="3" y="439"/>
                  </a:lnTo>
                  <a:lnTo>
                    <a:pt x="0" y="425"/>
                  </a:lnTo>
                  <a:lnTo>
                    <a:pt x="3" y="411"/>
                  </a:lnTo>
                  <a:lnTo>
                    <a:pt x="9" y="402"/>
                  </a:lnTo>
                  <a:lnTo>
                    <a:pt x="18" y="396"/>
                  </a:lnTo>
                  <a:lnTo>
                    <a:pt x="30" y="393"/>
                  </a:lnTo>
                  <a:lnTo>
                    <a:pt x="44" y="393"/>
                  </a:lnTo>
                  <a:lnTo>
                    <a:pt x="58" y="393"/>
                  </a:lnTo>
                  <a:lnTo>
                    <a:pt x="1230" y="393"/>
                  </a:lnTo>
                  <a:lnTo>
                    <a:pt x="1184" y="353"/>
                  </a:lnTo>
                  <a:lnTo>
                    <a:pt x="1145" y="313"/>
                  </a:lnTo>
                  <a:lnTo>
                    <a:pt x="1111" y="274"/>
                  </a:lnTo>
                  <a:lnTo>
                    <a:pt x="1084" y="236"/>
                  </a:lnTo>
                  <a:lnTo>
                    <a:pt x="1063" y="196"/>
                  </a:lnTo>
                  <a:lnTo>
                    <a:pt x="1045" y="156"/>
                  </a:lnTo>
                  <a:lnTo>
                    <a:pt x="1031" y="120"/>
                  </a:lnTo>
                  <a:lnTo>
                    <a:pt x="1020" y="88"/>
                  </a:lnTo>
                  <a:lnTo>
                    <a:pt x="1014" y="62"/>
                  </a:lnTo>
                  <a:lnTo>
                    <a:pt x="1008" y="40"/>
                  </a:lnTo>
                  <a:lnTo>
                    <a:pt x="1007" y="27"/>
                  </a:lnTo>
                  <a:lnTo>
                    <a:pt x="1005" y="22"/>
                  </a:lnTo>
                  <a:lnTo>
                    <a:pt x="1008" y="11"/>
                  </a:lnTo>
                  <a:lnTo>
                    <a:pt x="1013" y="5"/>
                  </a:lnTo>
                  <a:lnTo>
                    <a:pt x="1022" y="2"/>
                  </a:lnTo>
                  <a:lnTo>
                    <a:pt x="1029" y="0"/>
                  </a:lnTo>
                  <a:lnTo>
                    <a:pt x="10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8" name="Freeform 8"/>
            <p:cNvSpPr>
              <a:spLocks noEditPoints="1"/>
            </p:cNvSpPr>
            <p:nvPr/>
          </p:nvSpPr>
          <p:spPr bwMode="auto">
            <a:xfrm>
              <a:off x="7803" y="1678"/>
              <a:ext cx="828" cy="1461"/>
            </a:xfrm>
            <a:custGeom>
              <a:avLst/>
              <a:gdLst/>
              <a:ahLst/>
              <a:cxnLst>
                <a:cxn ang="0">
                  <a:pos x="404" y="1104"/>
                </a:cxn>
                <a:cxn ang="0">
                  <a:pos x="541" y="1041"/>
                </a:cxn>
                <a:cxn ang="0">
                  <a:pos x="641" y="935"/>
                </a:cxn>
                <a:cxn ang="0">
                  <a:pos x="702" y="804"/>
                </a:cxn>
                <a:cxn ang="0">
                  <a:pos x="723" y="667"/>
                </a:cxn>
                <a:cxn ang="0">
                  <a:pos x="696" y="547"/>
                </a:cxn>
                <a:cxn ang="0">
                  <a:pos x="622" y="472"/>
                </a:cxn>
                <a:cxn ang="0">
                  <a:pos x="516" y="443"/>
                </a:cxn>
                <a:cxn ang="0">
                  <a:pos x="371" y="467"/>
                </a:cxn>
                <a:cxn ang="0">
                  <a:pos x="249" y="547"/>
                </a:cxn>
                <a:cxn ang="0">
                  <a:pos x="161" y="663"/>
                </a:cxn>
                <a:cxn ang="0">
                  <a:pos x="113" y="796"/>
                </a:cxn>
                <a:cxn ang="0">
                  <a:pos x="106" y="929"/>
                </a:cxn>
                <a:cxn ang="0">
                  <a:pos x="142" y="1026"/>
                </a:cxn>
                <a:cxn ang="0">
                  <a:pos x="207" y="1084"/>
                </a:cxn>
                <a:cxn ang="0">
                  <a:pos x="285" y="1110"/>
                </a:cxn>
                <a:cxn ang="0">
                  <a:pos x="599" y="0"/>
                </a:cxn>
                <a:cxn ang="0">
                  <a:pos x="611" y="4"/>
                </a:cxn>
                <a:cxn ang="0">
                  <a:pos x="616" y="12"/>
                </a:cxn>
                <a:cxn ang="0">
                  <a:pos x="617" y="15"/>
                </a:cxn>
                <a:cxn ang="0">
                  <a:pos x="616" y="24"/>
                </a:cxn>
                <a:cxn ang="0">
                  <a:pos x="613" y="36"/>
                </a:cxn>
                <a:cxn ang="0">
                  <a:pos x="577" y="413"/>
                </a:cxn>
                <a:cxn ang="0">
                  <a:pos x="701" y="463"/>
                </a:cxn>
                <a:cxn ang="0">
                  <a:pos x="780" y="541"/>
                </a:cxn>
                <a:cxn ang="0">
                  <a:pos x="820" y="636"/>
                </a:cxn>
                <a:cxn ang="0">
                  <a:pos x="822" y="761"/>
                </a:cxn>
                <a:cxn ang="0">
                  <a:pos x="747" y="930"/>
                </a:cxn>
                <a:cxn ang="0">
                  <a:pos x="602" y="1066"/>
                </a:cxn>
                <a:cxn ang="0">
                  <a:pos x="413" y="1141"/>
                </a:cxn>
                <a:cxn ang="0">
                  <a:pos x="282" y="1404"/>
                </a:cxn>
                <a:cxn ang="0">
                  <a:pos x="270" y="1450"/>
                </a:cxn>
                <a:cxn ang="0">
                  <a:pos x="261" y="1461"/>
                </a:cxn>
                <a:cxn ang="0">
                  <a:pos x="248" y="1461"/>
                </a:cxn>
                <a:cxn ang="0">
                  <a:pos x="239" y="1460"/>
                </a:cxn>
                <a:cxn ang="0">
                  <a:pos x="233" y="1449"/>
                </a:cxn>
                <a:cxn ang="0">
                  <a:pos x="237" y="1421"/>
                </a:cxn>
                <a:cxn ang="0">
                  <a:pos x="258" y="1336"/>
                </a:cxn>
                <a:cxn ang="0">
                  <a:pos x="303" y="1149"/>
                </a:cxn>
                <a:cxn ang="0">
                  <a:pos x="152" y="1109"/>
                </a:cxn>
                <a:cxn ang="0">
                  <a:pos x="51" y="1021"/>
                </a:cxn>
                <a:cxn ang="0">
                  <a:pos x="3" y="900"/>
                </a:cxn>
                <a:cxn ang="0">
                  <a:pos x="18" y="744"/>
                </a:cxn>
                <a:cxn ang="0">
                  <a:pos x="106" y="595"/>
                </a:cxn>
                <a:cxn ang="0">
                  <a:pos x="246" y="478"/>
                </a:cxn>
                <a:cxn ang="0">
                  <a:pos x="420" y="413"/>
                </a:cxn>
                <a:cxn ang="0">
                  <a:pos x="580" y="15"/>
                </a:cxn>
                <a:cxn ang="0">
                  <a:pos x="599" y="0"/>
                </a:cxn>
              </a:cxnLst>
              <a:rect l="0" t="0" r="r" b="b"/>
              <a:pathLst>
                <a:path w="828" h="1461">
                  <a:moveTo>
                    <a:pt x="516" y="443"/>
                  </a:moveTo>
                  <a:lnTo>
                    <a:pt x="352" y="1113"/>
                  </a:lnTo>
                  <a:lnTo>
                    <a:pt x="404" y="1104"/>
                  </a:lnTo>
                  <a:lnTo>
                    <a:pt x="453" y="1089"/>
                  </a:lnTo>
                  <a:lnTo>
                    <a:pt x="500" y="1069"/>
                  </a:lnTo>
                  <a:lnTo>
                    <a:pt x="541" y="1041"/>
                  </a:lnTo>
                  <a:lnTo>
                    <a:pt x="579" y="1010"/>
                  </a:lnTo>
                  <a:lnTo>
                    <a:pt x="611" y="973"/>
                  </a:lnTo>
                  <a:lnTo>
                    <a:pt x="641" y="935"/>
                  </a:lnTo>
                  <a:lnTo>
                    <a:pt x="666" y="893"/>
                  </a:lnTo>
                  <a:lnTo>
                    <a:pt x="686" y="849"/>
                  </a:lnTo>
                  <a:lnTo>
                    <a:pt x="702" y="804"/>
                  </a:lnTo>
                  <a:lnTo>
                    <a:pt x="714" y="758"/>
                  </a:lnTo>
                  <a:lnTo>
                    <a:pt x="722" y="713"/>
                  </a:lnTo>
                  <a:lnTo>
                    <a:pt x="723" y="667"/>
                  </a:lnTo>
                  <a:lnTo>
                    <a:pt x="720" y="623"/>
                  </a:lnTo>
                  <a:lnTo>
                    <a:pt x="711" y="583"/>
                  </a:lnTo>
                  <a:lnTo>
                    <a:pt x="696" y="547"/>
                  </a:lnTo>
                  <a:lnTo>
                    <a:pt x="675" y="518"/>
                  </a:lnTo>
                  <a:lnTo>
                    <a:pt x="652" y="492"/>
                  </a:lnTo>
                  <a:lnTo>
                    <a:pt x="622" y="472"/>
                  </a:lnTo>
                  <a:lnTo>
                    <a:pt x="590" y="458"/>
                  </a:lnTo>
                  <a:lnTo>
                    <a:pt x="555" y="447"/>
                  </a:lnTo>
                  <a:lnTo>
                    <a:pt x="516" y="443"/>
                  </a:lnTo>
                  <a:close/>
                  <a:moveTo>
                    <a:pt x="473" y="443"/>
                  </a:moveTo>
                  <a:lnTo>
                    <a:pt x="420" y="452"/>
                  </a:lnTo>
                  <a:lnTo>
                    <a:pt x="371" y="467"/>
                  </a:lnTo>
                  <a:lnTo>
                    <a:pt x="327" y="489"/>
                  </a:lnTo>
                  <a:lnTo>
                    <a:pt x="286" y="515"/>
                  </a:lnTo>
                  <a:lnTo>
                    <a:pt x="249" y="547"/>
                  </a:lnTo>
                  <a:lnTo>
                    <a:pt x="215" y="583"/>
                  </a:lnTo>
                  <a:lnTo>
                    <a:pt x="186" y="621"/>
                  </a:lnTo>
                  <a:lnTo>
                    <a:pt x="161" y="663"/>
                  </a:lnTo>
                  <a:lnTo>
                    <a:pt x="140" y="706"/>
                  </a:lnTo>
                  <a:lnTo>
                    <a:pt x="125" y="750"/>
                  </a:lnTo>
                  <a:lnTo>
                    <a:pt x="113" y="796"/>
                  </a:lnTo>
                  <a:lnTo>
                    <a:pt x="106" y="843"/>
                  </a:lnTo>
                  <a:lnTo>
                    <a:pt x="104" y="887"/>
                  </a:lnTo>
                  <a:lnTo>
                    <a:pt x="106" y="929"/>
                  </a:lnTo>
                  <a:lnTo>
                    <a:pt x="113" y="966"/>
                  </a:lnTo>
                  <a:lnTo>
                    <a:pt x="127" y="998"/>
                  </a:lnTo>
                  <a:lnTo>
                    <a:pt x="142" y="1026"/>
                  </a:lnTo>
                  <a:lnTo>
                    <a:pt x="161" y="1049"/>
                  </a:lnTo>
                  <a:lnTo>
                    <a:pt x="183" y="1069"/>
                  </a:lnTo>
                  <a:lnTo>
                    <a:pt x="207" y="1084"/>
                  </a:lnTo>
                  <a:lnTo>
                    <a:pt x="233" y="1096"/>
                  </a:lnTo>
                  <a:lnTo>
                    <a:pt x="258" y="1104"/>
                  </a:lnTo>
                  <a:lnTo>
                    <a:pt x="285" y="1110"/>
                  </a:lnTo>
                  <a:lnTo>
                    <a:pt x="312" y="1113"/>
                  </a:lnTo>
                  <a:lnTo>
                    <a:pt x="473" y="443"/>
                  </a:lnTo>
                  <a:close/>
                  <a:moveTo>
                    <a:pt x="599" y="0"/>
                  </a:moveTo>
                  <a:lnTo>
                    <a:pt x="605" y="1"/>
                  </a:lnTo>
                  <a:lnTo>
                    <a:pt x="608" y="1"/>
                  </a:lnTo>
                  <a:lnTo>
                    <a:pt x="611" y="4"/>
                  </a:lnTo>
                  <a:lnTo>
                    <a:pt x="614" y="6"/>
                  </a:lnTo>
                  <a:lnTo>
                    <a:pt x="616" y="9"/>
                  </a:lnTo>
                  <a:lnTo>
                    <a:pt x="616" y="12"/>
                  </a:lnTo>
                  <a:lnTo>
                    <a:pt x="617" y="13"/>
                  </a:lnTo>
                  <a:lnTo>
                    <a:pt x="617" y="15"/>
                  </a:lnTo>
                  <a:lnTo>
                    <a:pt x="617" y="15"/>
                  </a:lnTo>
                  <a:lnTo>
                    <a:pt x="617" y="16"/>
                  </a:lnTo>
                  <a:lnTo>
                    <a:pt x="616" y="21"/>
                  </a:lnTo>
                  <a:lnTo>
                    <a:pt x="616" y="24"/>
                  </a:lnTo>
                  <a:lnTo>
                    <a:pt x="614" y="29"/>
                  </a:lnTo>
                  <a:lnTo>
                    <a:pt x="613" y="33"/>
                  </a:lnTo>
                  <a:lnTo>
                    <a:pt x="613" y="36"/>
                  </a:lnTo>
                  <a:lnTo>
                    <a:pt x="613" y="38"/>
                  </a:lnTo>
                  <a:lnTo>
                    <a:pt x="525" y="407"/>
                  </a:lnTo>
                  <a:lnTo>
                    <a:pt x="577" y="413"/>
                  </a:lnTo>
                  <a:lnTo>
                    <a:pt x="623" y="426"/>
                  </a:lnTo>
                  <a:lnTo>
                    <a:pt x="665" y="443"/>
                  </a:lnTo>
                  <a:lnTo>
                    <a:pt x="701" y="463"/>
                  </a:lnTo>
                  <a:lnTo>
                    <a:pt x="732" y="486"/>
                  </a:lnTo>
                  <a:lnTo>
                    <a:pt x="759" y="513"/>
                  </a:lnTo>
                  <a:lnTo>
                    <a:pt x="780" y="541"/>
                  </a:lnTo>
                  <a:lnTo>
                    <a:pt x="798" y="572"/>
                  </a:lnTo>
                  <a:lnTo>
                    <a:pt x="811" y="604"/>
                  </a:lnTo>
                  <a:lnTo>
                    <a:pt x="820" y="636"/>
                  </a:lnTo>
                  <a:lnTo>
                    <a:pt x="826" y="669"/>
                  </a:lnTo>
                  <a:lnTo>
                    <a:pt x="828" y="701"/>
                  </a:lnTo>
                  <a:lnTo>
                    <a:pt x="822" y="761"/>
                  </a:lnTo>
                  <a:lnTo>
                    <a:pt x="807" y="820"/>
                  </a:lnTo>
                  <a:lnTo>
                    <a:pt x="781" y="876"/>
                  </a:lnTo>
                  <a:lnTo>
                    <a:pt x="747" y="930"/>
                  </a:lnTo>
                  <a:lnTo>
                    <a:pt x="705" y="981"/>
                  </a:lnTo>
                  <a:lnTo>
                    <a:pt x="658" y="1026"/>
                  </a:lnTo>
                  <a:lnTo>
                    <a:pt x="602" y="1066"/>
                  </a:lnTo>
                  <a:lnTo>
                    <a:pt x="543" y="1098"/>
                  </a:lnTo>
                  <a:lnTo>
                    <a:pt x="480" y="1124"/>
                  </a:lnTo>
                  <a:lnTo>
                    <a:pt x="413" y="1141"/>
                  </a:lnTo>
                  <a:lnTo>
                    <a:pt x="344" y="1149"/>
                  </a:lnTo>
                  <a:lnTo>
                    <a:pt x="285" y="1389"/>
                  </a:lnTo>
                  <a:lnTo>
                    <a:pt x="282" y="1404"/>
                  </a:lnTo>
                  <a:lnTo>
                    <a:pt x="277" y="1423"/>
                  </a:lnTo>
                  <a:lnTo>
                    <a:pt x="273" y="1438"/>
                  </a:lnTo>
                  <a:lnTo>
                    <a:pt x="270" y="1450"/>
                  </a:lnTo>
                  <a:lnTo>
                    <a:pt x="267" y="1456"/>
                  </a:lnTo>
                  <a:lnTo>
                    <a:pt x="264" y="1460"/>
                  </a:lnTo>
                  <a:lnTo>
                    <a:pt x="261" y="1461"/>
                  </a:lnTo>
                  <a:lnTo>
                    <a:pt x="256" y="1461"/>
                  </a:lnTo>
                  <a:lnTo>
                    <a:pt x="251" y="1461"/>
                  </a:lnTo>
                  <a:lnTo>
                    <a:pt x="248" y="1461"/>
                  </a:lnTo>
                  <a:lnTo>
                    <a:pt x="245" y="1461"/>
                  </a:lnTo>
                  <a:lnTo>
                    <a:pt x="242" y="1460"/>
                  </a:lnTo>
                  <a:lnTo>
                    <a:pt x="239" y="1460"/>
                  </a:lnTo>
                  <a:lnTo>
                    <a:pt x="236" y="1456"/>
                  </a:lnTo>
                  <a:lnTo>
                    <a:pt x="234" y="1453"/>
                  </a:lnTo>
                  <a:lnTo>
                    <a:pt x="233" y="1449"/>
                  </a:lnTo>
                  <a:lnTo>
                    <a:pt x="233" y="1443"/>
                  </a:lnTo>
                  <a:lnTo>
                    <a:pt x="234" y="1436"/>
                  </a:lnTo>
                  <a:lnTo>
                    <a:pt x="237" y="1421"/>
                  </a:lnTo>
                  <a:lnTo>
                    <a:pt x="243" y="1398"/>
                  </a:lnTo>
                  <a:lnTo>
                    <a:pt x="249" y="1370"/>
                  </a:lnTo>
                  <a:lnTo>
                    <a:pt x="258" y="1336"/>
                  </a:lnTo>
                  <a:lnTo>
                    <a:pt x="267" y="1300"/>
                  </a:lnTo>
                  <a:lnTo>
                    <a:pt x="285" y="1224"/>
                  </a:lnTo>
                  <a:lnTo>
                    <a:pt x="303" y="1149"/>
                  </a:lnTo>
                  <a:lnTo>
                    <a:pt x="248" y="1141"/>
                  </a:lnTo>
                  <a:lnTo>
                    <a:pt x="197" y="1129"/>
                  </a:lnTo>
                  <a:lnTo>
                    <a:pt x="152" y="1109"/>
                  </a:lnTo>
                  <a:lnTo>
                    <a:pt x="113" y="1084"/>
                  </a:lnTo>
                  <a:lnTo>
                    <a:pt x="79" y="1055"/>
                  </a:lnTo>
                  <a:lnTo>
                    <a:pt x="51" y="1021"/>
                  </a:lnTo>
                  <a:lnTo>
                    <a:pt x="28" y="984"/>
                  </a:lnTo>
                  <a:lnTo>
                    <a:pt x="13" y="943"/>
                  </a:lnTo>
                  <a:lnTo>
                    <a:pt x="3" y="900"/>
                  </a:lnTo>
                  <a:lnTo>
                    <a:pt x="0" y="855"/>
                  </a:lnTo>
                  <a:lnTo>
                    <a:pt x="5" y="800"/>
                  </a:lnTo>
                  <a:lnTo>
                    <a:pt x="18" y="744"/>
                  </a:lnTo>
                  <a:lnTo>
                    <a:pt x="40" y="692"/>
                  </a:lnTo>
                  <a:lnTo>
                    <a:pt x="69" y="641"/>
                  </a:lnTo>
                  <a:lnTo>
                    <a:pt x="106" y="595"/>
                  </a:lnTo>
                  <a:lnTo>
                    <a:pt x="148" y="550"/>
                  </a:lnTo>
                  <a:lnTo>
                    <a:pt x="195" y="512"/>
                  </a:lnTo>
                  <a:lnTo>
                    <a:pt x="246" y="478"/>
                  </a:lnTo>
                  <a:lnTo>
                    <a:pt x="301" y="450"/>
                  </a:lnTo>
                  <a:lnTo>
                    <a:pt x="361" y="427"/>
                  </a:lnTo>
                  <a:lnTo>
                    <a:pt x="420" y="413"/>
                  </a:lnTo>
                  <a:lnTo>
                    <a:pt x="483" y="407"/>
                  </a:lnTo>
                  <a:lnTo>
                    <a:pt x="576" y="30"/>
                  </a:lnTo>
                  <a:lnTo>
                    <a:pt x="580" y="15"/>
                  </a:lnTo>
                  <a:lnTo>
                    <a:pt x="583" y="6"/>
                  </a:lnTo>
                  <a:lnTo>
                    <a:pt x="589" y="1"/>
                  </a:lnTo>
                  <a:lnTo>
                    <a:pt x="59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9" name="Freeform 9"/>
            <p:cNvSpPr>
              <a:spLocks noEditPoints="1"/>
            </p:cNvSpPr>
            <p:nvPr/>
          </p:nvSpPr>
          <p:spPr bwMode="auto">
            <a:xfrm>
              <a:off x="8659" y="2279"/>
              <a:ext cx="492" cy="999"/>
            </a:xfrm>
            <a:custGeom>
              <a:avLst/>
              <a:gdLst/>
              <a:ahLst/>
              <a:cxnLst>
                <a:cxn ang="0">
                  <a:pos x="358" y="259"/>
                </a:cxn>
                <a:cxn ang="0">
                  <a:pos x="405" y="279"/>
                </a:cxn>
                <a:cxn ang="0">
                  <a:pos x="437" y="314"/>
                </a:cxn>
                <a:cxn ang="0">
                  <a:pos x="449" y="363"/>
                </a:cxn>
                <a:cxn ang="0">
                  <a:pos x="447" y="392"/>
                </a:cxn>
                <a:cxn ang="0">
                  <a:pos x="343" y="817"/>
                </a:cxn>
                <a:cxn ang="0">
                  <a:pos x="311" y="889"/>
                </a:cxn>
                <a:cxn ang="0">
                  <a:pos x="265" y="942"/>
                </a:cxn>
                <a:cxn ang="0">
                  <a:pos x="212" y="975"/>
                </a:cxn>
                <a:cxn ang="0">
                  <a:pos x="158" y="992"/>
                </a:cxn>
                <a:cxn ang="0">
                  <a:pos x="112" y="999"/>
                </a:cxn>
                <a:cxn ang="0">
                  <a:pos x="54" y="989"/>
                </a:cxn>
                <a:cxn ang="0">
                  <a:pos x="15" y="963"/>
                </a:cxn>
                <a:cxn ang="0">
                  <a:pos x="0" y="925"/>
                </a:cxn>
                <a:cxn ang="0">
                  <a:pos x="13" y="885"/>
                </a:cxn>
                <a:cxn ang="0">
                  <a:pos x="45" y="862"/>
                </a:cxn>
                <a:cxn ang="0">
                  <a:pos x="77" y="859"/>
                </a:cxn>
                <a:cxn ang="0">
                  <a:pos x="98" y="874"/>
                </a:cxn>
                <a:cxn ang="0">
                  <a:pos x="107" y="902"/>
                </a:cxn>
                <a:cxn ang="0">
                  <a:pos x="103" y="923"/>
                </a:cxn>
                <a:cxn ang="0">
                  <a:pos x="85" y="948"/>
                </a:cxn>
                <a:cxn ang="0">
                  <a:pos x="89" y="963"/>
                </a:cxn>
                <a:cxn ang="0">
                  <a:pos x="137" y="962"/>
                </a:cxn>
                <a:cxn ang="0">
                  <a:pos x="189" y="932"/>
                </a:cxn>
                <a:cxn ang="0">
                  <a:pos x="229" y="883"/>
                </a:cxn>
                <a:cxn ang="0">
                  <a:pos x="253" y="819"/>
                </a:cxn>
                <a:cxn ang="0">
                  <a:pos x="362" y="379"/>
                </a:cxn>
                <a:cxn ang="0">
                  <a:pos x="364" y="357"/>
                </a:cxn>
                <a:cxn ang="0">
                  <a:pos x="364" y="323"/>
                </a:cxn>
                <a:cxn ang="0">
                  <a:pos x="353" y="297"/>
                </a:cxn>
                <a:cxn ang="0">
                  <a:pos x="328" y="286"/>
                </a:cxn>
                <a:cxn ang="0">
                  <a:pos x="273" y="303"/>
                </a:cxn>
                <a:cxn ang="0">
                  <a:pos x="226" y="343"/>
                </a:cxn>
                <a:cxn ang="0">
                  <a:pos x="189" y="397"/>
                </a:cxn>
                <a:cxn ang="0">
                  <a:pos x="173" y="432"/>
                </a:cxn>
                <a:cxn ang="0">
                  <a:pos x="168" y="440"/>
                </a:cxn>
                <a:cxn ang="0">
                  <a:pos x="162" y="445"/>
                </a:cxn>
                <a:cxn ang="0">
                  <a:pos x="153" y="446"/>
                </a:cxn>
                <a:cxn ang="0">
                  <a:pos x="149" y="445"/>
                </a:cxn>
                <a:cxn ang="0">
                  <a:pos x="143" y="443"/>
                </a:cxn>
                <a:cxn ang="0">
                  <a:pos x="137" y="439"/>
                </a:cxn>
                <a:cxn ang="0">
                  <a:pos x="134" y="431"/>
                </a:cxn>
                <a:cxn ang="0">
                  <a:pos x="141" y="409"/>
                </a:cxn>
                <a:cxn ang="0">
                  <a:pos x="162" y="371"/>
                </a:cxn>
                <a:cxn ang="0">
                  <a:pos x="195" y="326"/>
                </a:cxn>
                <a:cxn ang="0">
                  <a:pos x="241" y="285"/>
                </a:cxn>
                <a:cxn ang="0">
                  <a:pos x="298" y="260"/>
                </a:cxn>
                <a:cxn ang="0">
                  <a:pos x="447" y="0"/>
                </a:cxn>
                <a:cxn ang="0">
                  <a:pos x="475" y="9"/>
                </a:cxn>
                <a:cxn ang="0">
                  <a:pos x="490" y="31"/>
                </a:cxn>
                <a:cxn ang="0">
                  <a:pos x="487" y="63"/>
                </a:cxn>
                <a:cxn ang="0">
                  <a:pos x="464" y="95"/>
                </a:cxn>
                <a:cxn ang="0">
                  <a:pos x="429" y="108"/>
                </a:cxn>
                <a:cxn ang="0">
                  <a:pos x="399" y="97"/>
                </a:cxn>
                <a:cxn ang="0">
                  <a:pos x="386" y="74"/>
                </a:cxn>
                <a:cxn ang="0">
                  <a:pos x="387" y="43"/>
                </a:cxn>
                <a:cxn ang="0">
                  <a:pos x="411" y="12"/>
                </a:cxn>
                <a:cxn ang="0">
                  <a:pos x="447" y="0"/>
                </a:cxn>
              </a:cxnLst>
              <a:rect l="0" t="0" r="r" b="b"/>
              <a:pathLst>
                <a:path w="492" h="999">
                  <a:moveTo>
                    <a:pt x="331" y="255"/>
                  </a:moveTo>
                  <a:lnTo>
                    <a:pt x="358" y="259"/>
                  </a:lnTo>
                  <a:lnTo>
                    <a:pt x="383" y="266"/>
                  </a:lnTo>
                  <a:lnTo>
                    <a:pt x="405" y="279"/>
                  </a:lnTo>
                  <a:lnTo>
                    <a:pt x="423" y="294"/>
                  </a:lnTo>
                  <a:lnTo>
                    <a:pt x="437" y="314"/>
                  </a:lnTo>
                  <a:lnTo>
                    <a:pt x="446" y="337"/>
                  </a:lnTo>
                  <a:lnTo>
                    <a:pt x="449" y="363"/>
                  </a:lnTo>
                  <a:lnTo>
                    <a:pt x="449" y="380"/>
                  </a:lnTo>
                  <a:lnTo>
                    <a:pt x="447" y="392"/>
                  </a:lnTo>
                  <a:lnTo>
                    <a:pt x="444" y="405"/>
                  </a:lnTo>
                  <a:lnTo>
                    <a:pt x="343" y="817"/>
                  </a:lnTo>
                  <a:lnTo>
                    <a:pt x="329" y="855"/>
                  </a:lnTo>
                  <a:lnTo>
                    <a:pt x="311" y="889"/>
                  </a:lnTo>
                  <a:lnTo>
                    <a:pt x="291" y="919"/>
                  </a:lnTo>
                  <a:lnTo>
                    <a:pt x="265" y="942"/>
                  </a:lnTo>
                  <a:lnTo>
                    <a:pt x="240" y="960"/>
                  </a:lnTo>
                  <a:lnTo>
                    <a:pt x="212" y="975"/>
                  </a:lnTo>
                  <a:lnTo>
                    <a:pt x="185" y="986"/>
                  </a:lnTo>
                  <a:lnTo>
                    <a:pt x="158" y="992"/>
                  </a:lnTo>
                  <a:lnTo>
                    <a:pt x="134" y="997"/>
                  </a:lnTo>
                  <a:lnTo>
                    <a:pt x="112" y="999"/>
                  </a:lnTo>
                  <a:lnTo>
                    <a:pt x="80" y="995"/>
                  </a:lnTo>
                  <a:lnTo>
                    <a:pt x="54" y="989"/>
                  </a:lnTo>
                  <a:lnTo>
                    <a:pt x="31" y="979"/>
                  </a:lnTo>
                  <a:lnTo>
                    <a:pt x="15" y="963"/>
                  </a:lnTo>
                  <a:lnTo>
                    <a:pt x="4" y="946"/>
                  </a:lnTo>
                  <a:lnTo>
                    <a:pt x="0" y="925"/>
                  </a:lnTo>
                  <a:lnTo>
                    <a:pt x="4" y="903"/>
                  </a:lnTo>
                  <a:lnTo>
                    <a:pt x="13" y="885"/>
                  </a:lnTo>
                  <a:lnTo>
                    <a:pt x="27" y="871"/>
                  </a:lnTo>
                  <a:lnTo>
                    <a:pt x="45" y="862"/>
                  </a:lnTo>
                  <a:lnTo>
                    <a:pt x="65" y="857"/>
                  </a:lnTo>
                  <a:lnTo>
                    <a:pt x="77" y="859"/>
                  </a:lnTo>
                  <a:lnTo>
                    <a:pt x="89" y="865"/>
                  </a:lnTo>
                  <a:lnTo>
                    <a:pt x="98" y="874"/>
                  </a:lnTo>
                  <a:lnTo>
                    <a:pt x="104" y="886"/>
                  </a:lnTo>
                  <a:lnTo>
                    <a:pt x="107" y="902"/>
                  </a:lnTo>
                  <a:lnTo>
                    <a:pt x="106" y="911"/>
                  </a:lnTo>
                  <a:lnTo>
                    <a:pt x="103" y="923"/>
                  </a:lnTo>
                  <a:lnTo>
                    <a:pt x="95" y="937"/>
                  </a:lnTo>
                  <a:lnTo>
                    <a:pt x="85" y="948"/>
                  </a:lnTo>
                  <a:lnTo>
                    <a:pt x="70" y="957"/>
                  </a:lnTo>
                  <a:lnTo>
                    <a:pt x="89" y="963"/>
                  </a:lnTo>
                  <a:lnTo>
                    <a:pt x="110" y="965"/>
                  </a:lnTo>
                  <a:lnTo>
                    <a:pt x="137" y="962"/>
                  </a:lnTo>
                  <a:lnTo>
                    <a:pt x="164" y="949"/>
                  </a:lnTo>
                  <a:lnTo>
                    <a:pt x="189" y="932"/>
                  </a:lnTo>
                  <a:lnTo>
                    <a:pt x="210" y="909"/>
                  </a:lnTo>
                  <a:lnTo>
                    <a:pt x="229" y="883"/>
                  </a:lnTo>
                  <a:lnTo>
                    <a:pt x="243" y="852"/>
                  </a:lnTo>
                  <a:lnTo>
                    <a:pt x="253" y="819"/>
                  </a:lnTo>
                  <a:lnTo>
                    <a:pt x="253" y="819"/>
                  </a:lnTo>
                  <a:lnTo>
                    <a:pt x="362" y="379"/>
                  </a:lnTo>
                  <a:lnTo>
                    <a:pt x="364" y="369"/>
                  </a:lnTo>
                  <a:lnTo>
                    <a:pt x="364" y="357"/>
                  </a:lnTo>
                  <a:lnTo>
                    <a:pt x="365" y="343"/>
                  </a:lnTo>
                  <a:lnTo>
                    <a:pt x="364" y="323"/>
                  </a:lnTo>
                  <a:lnTo>
                    <a:pt x="359" y="308"/>
                  </a:lnTo>
                  <a:lnTo>
                    <a:pt x="353" y="297"/>
                  </a:lnTo>
                  <a:lnTo>
                    <a:pt x="343" y="289"/>
                  </a:lnTo>
                  <a:lnTo>
                    <a:pt x="328" y="286"/>
                  </a:lnTo>
                  <a:lnTo>
                    <a:pt x="300" y="291"/>
                  </a:lnTo>
                  <a:lnTo>
                    <a:pt x="273" y="303"/>
                  </a:lnTo>
                  <a:lnTo>
                    <a:pt x="249" y="320"/>
                  </a:lnTo>
                  <a:lnTo>
                    <a:pt x="226" y="343"/>
                  </a:lnTo>
                  <a:lnTo>
                    <a:pt x="207" y="368"/>
                  </a:lnTo>
                  <a:lnTo>
                    <a:pt x="189" y="397"/>
                  </a:lnTo>
                  <a:lnTo>
                    <a:pt x="176" y="425"/>
                  </a:lnTo>
                  <a:lnTo>
                    <a:pt x="173" y="432"/>
                  </a:lnTo>
                  <a:lnTo>
                    <a:pt x="171" y="437"/>
                  </a:lnTo>
                  <a:lnTo>
                    <a:pt x="168" y="440"/>
                  </a:lnTo>
                  <a:lnTo>
                    <a:pt x="165" y="443"/>
                  </a:lnTo>
                  <a:lnTo>
                    <a:pt x="162" y="445"/>
                  </a:lnTo>
                  <a:lnTo>
                    <a:pt x="159" y="445"/>
                  </a:lnTo>
                  <a:lnTo>
                    <a:pt x="153" y="446"/>
                  </a:lnTo>
                  <a:lnTo>
                    <a:pt x="152" y="446"/>
                  </a:lnTo>
                  <a:lnTo>
                    <a:pt x="149" y="445"/>
                  </a:lnTo>
                  <a:lnTo>
                    <a:pt x="146" y="445"/>
                  </a:lnTo>
                  <a:lnTo>
                    <a:pt x="143" y="443"/>
                  </a:lnTo>
                  <a:lnTo>
                    <a:pt x="140" y="442"/>
                  </a:lnTo>
                  <a:lnTo>
                    <a:pt x="137" y="439"/>
                  </a:lnTo>
                  <a:lnTo>
                    <a:pt x="136" y="435"/>
                  </a:lnTo>
                  <a:lnTo>
                    <a:pt x="134" y="431"/>
                  </a:lnTo>
                  <a:lnTo>
                    <a:pt x="136" y="423"/>
                  </a:lnTo>
                  <a:lnTo>
                    <a:pt x="141" y="409"/>
                  </a:lnTo>
                  <a:lnTo>
                    <a:pt x="150" y="392"/>
                  </a:lnTo>
                  <a:lnTo>
                    <a:pt x="162" y="371"/>
                  </a:lnTo>
                  <a:lnTo>
                    <a:pt x="177" y="349"/>
                  </a:lnTo>
                  <a:lnTo>
                    <a:pt x="195" y="326"/>
                  </a:lnTo>
                  <a:lnTo>
                    <a:pt x="216" y="305"/>
                  </a:lnTo>
                  <a:lnTo>
                    <a:pt x="241" y="285"/>
                  </a:lnTo>
                  <a:lnTo>
                    <a:pt x="268" y="269"/>
                  </a:lnTo>
                  <a:lnTo>
                    <a:pt x="298" y="260"/>
                  </a:lnTo>
                  <a:lnTo>
                    <a:pt x="331" y="255"/>
                  </a:lnTo>
                  <a:close/>
                  <a:moveTo>
                    <a:pt x="447" y="0"/>
                  </a:moveTo>
                  <a:lnTo>
                    <a:pt x="464" y="3"/>
                  </a:lnTo>
                  <a:lnTo>
                    <a:pt x="475" y="9"/>
                  </a:lnTo>
                  <a:lnTo>
                    <a:pt x="484" y="20"/>
                  </a:lnTo>
                  <a:lnTo>
                    <a:pt x="490" y="31"/>
                  </a:lnTo>
                  <a:lnTo>
                    <a:pt x="492" y="43"/>
                  </a:lnTo>
                  <a:lnTo>
                    <a:pt x="487" y="63"/>
                  </a:lnTo>
                  <a:lnTo>
                    <a:pt x="478" y="80"/>
                  </a:lnTo>
                  <a:lnTo>
                    <a:pt x="464" y="95"/>
                  </a:lnTo>
                  <a:lnTo>
                    <a:pt x="447" y="105"/>
                  </a:lnTo>
                  <a:lnTo>
                    <a:pt x="429" y="108"/>
                  </a:lnTo>
                  <a:lnTo>
                    <a:pt x="413" y="105"/>
                  </a:lnTo>
                  <a:lnTo>
                    <a:pt x="399" y="97"/>
                  </a:lnTo>
                  <a:lnTo>
                    <a:pt x="390" y="86"/>
                  </a:lnTo>
                  <a:lnTo>
                    <a:pt x="386" y="74"/>
                  </a:lnTo>
                  <a:lnTo>
                    <a:pt x="384" y="62"/>
                  </a:lnTo>
                  <a:lnTo>
                    <a:pt x="387" y="43"/>
                  </a:lnTo>
                  <a:lnTo>
                    <a:pt x="398" y="26"/>
                  </a:lnTo>
                  <a:lnTo>
                    <a:pt x="411" y="12"/>
                  </a:lnTo>
                  <a:lnTo>
                    <a:pt x="428" y="3"/>
                  </a:lnTo>
                  <a:lnTo>
                    <a:pt x="44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0" name="TextBox 39"/>
          <p:cNvSpPr txBox="1"/>
          <p:nvPr/>
        </p:nvSpPr>
        <p:spPr>
          <a:xfrm>
            <a:off x="3352800" y="3048000"/>
            <a:ext cx="2819400" cy="1323439"/>
          </a:xfrm>
          <a:prstGeom prst="rect">
            <a:avLst/>
          </a:prstGeom>
          <a:noFill/>
        </p:spPr>
        <p:txBody>
          <a:bodyPr wrap="square" rtlCol="0">
            <a:spAutoFit/>
          </a:bodyPr>
          <a:lstStyle/>
          <a:p>
            <a:r>
              <a:rPr lang="en-US" sz="4000" dirty="0" smtClean="0">
                <a:solidFill>
                  <a:srgbClr val="FF0066"/>
                </a:solidFill>
              </a:rPr>
              <a:t>Scale set by W</a:t>
            </a:r>
            <a:endParaRPr lang="en-US" sz="4000" dirty="0">
              <a:solidFill>
                <a:srgbClr val="FF0066"/>
              </a:solidFill>
            </a:endParaRPr>
          </a:p>
        </p:txBody>
      </p:sp>
      <p:cxnSp>
        <p:nvCxnSpPr>
          <p:cNvPr id="41" name="Straight Arrow Connector 40"/>
          <p:cNvCxnSpPr/>
          <p:nvPr/>
        </p:nvCxnSpPr>
        <p:spPr>
          <a:xfrm flipH="1" flipV="1">
            <a:off x="2362200" y="3276600"/>
            <a:ext cx="990600" cy="152400"/>
          </a:xfrm>
          <a:prstGeom prst="straightConnector1">
            <a:avLst/>
          </a:prstGeom>
          <a:ln w="38100">
            <a:solidFill>
              <a:srgbClr val="FF0066"/>
            </a:solidFill>
            <a:tailEnd type="arrow"/>
          </a:ln>
        </p:spPr>
        <p:style>
          <a:lnRef idx="1">
            <a:schemeClr val="accent1"/>
          </a:lnRef>
          <a:fillRef idx="0">
            <a:schemeClr val="accent1"/>
          </a:fillRef>
          <a:effectRef idx="0">
            <a:schemeClr val="accent1"/>
          </a:effectRef>
          <a:fontRef idx="minor">
            <a:schemeClr val="tx1"/>
          </a:fontRef>
        </p:style>
      </p:cxnSp>
      <p:grpSp>
        <p:nvGrpSpPr>
          <p:cNvPr id="3076" name="Group 4"/>
          <p:cNvGrpSpPr>
            <a:grpSpLocks noChangeAspect="1"/>
          </p:cNvGrpSpPr>
          <p:nvPr>
            <p:custDataLst>
              <p:tags r:id="rId7"/>
            </p:custDataLst>
          </p:nvPr>
        </p:nvGrpSpPr>
        <p:grpSpPr bwMode="auto">
          <a:xfrm>
            <a:off x="5334000" y="1219200"/>
            <a:ext cx="663055" cy="495300"/>
            <a:chOff x="2667" y="908"/>
            <a:chExt cx="2664" cy="1990"/>
          </a:xfrm>
        </p:grpSpPr>
        <p:sp>
          <p:nvSpPr>
            <p:cNvPr id="3078" name="Freeform 6"/>
            <p:cNvSpPr>
              <a:spLocks noEditPoints="1"/>
            </p:cNvSpPr>
            <p:nvPr/>
          </p:nvSpPr>
          <p:spPr bwMode="auto">
            <a:xfrm>
              <a:off x="2667" y="1072"/>
              <a:ext cx="847" cy="1453"/>
            </a:xfrm>
            <a:custGeom>
              <a:avLst/>
              <a:gdLst/>
              <a:ahLst/>
              <a:cxnLst>
                <a:cxn ang="0">
                  <a:pos x="721" y="2215"/>
                </a:cxn>
                <a:cxn ang="0">
                  <a:pos x="958" y="2156"/>
                </a:cxn>
                <a:cxn ang="0">
                  <a:pos x="1154" y="2035"/>
                </a:cxn>
                <a:cxn ang="0">
                  <a:pos x="1306" y="1869"/>
                </a:cxn>
                <a:cxn ang="0">
                  <a:pos x="1412" y="1675"/>
                </a:cxn>
                <a:cxn ang="0">
                  <a:pos x="1470" y="1466"/>
                </a:cxn>
                <a:cxn ang="0">
                  <a:pos x="1477" y="1260"/>
                </a:cxn>
                <a:cxn ang="0">
                  <a:pos x="1425" y="1089"/>
                </a:cxn>
                <a:cxn ang="0">
                  <a:pos x="1320" y="970"/>
                </a:cxn>
                <a:cxn ang="0">
                  <a:pos x="1171" y="899"/>
                </a:cxn>
                <a:cxn ang="0">
                  <a:pos x="1055" y="881"/>
                </a:cxn>
                <a:cxn ang="0">
                  <a:pos x="886" y="892"/>
                </a:cxn>
                <a:cxn ang="0">
                  <a:pos x="664" y="975"/>
                </a:cxn>
                <a:cxn ang="0">
                  <a:pos x="483" y="1112"/>
                </a:cxn>
                <a:cxn ang="0">
                  <a:pos x="348" y="1289"/>
                </a:cxn>
                <a:cxn ang="0">
                  <a:pos x="257" y="1488"/>
                </a:cxn>
                <a:cxn ang="0">
                  <a:pos x="215" y="1698"/>
                </a:cxn>
                <a:cxn ang="0">
                  <a:pos x="225" y="1891"/>
                </a:cxn>
                <a:cxn ang="0">
                  <a:pos x="287" y="2037"/>
                </a:cxn>
                <a:cxn ang="0">
                  <a:pos x="388" y="2134"/>
                </a:cxn>
                <a:cxn ang="0">
                  <a:pos x="510" y="2193"/>
                </a:cxn>
                <a:cxn ang="0">
                  <a:pos x="639" y="2215"/>
                </a:cxn>
                <a:cxn ang="0">
                  <a:pos x="1243" y="3"/>
                </a:cxn>
                <a:cxn ang="0">
                  <a:pos x="1261" y="23"/>
                </a:cxn>
                <a:cxn ang="0">
                  <a:pos x="1261" y="36"/>
                </a:cxn>
                <a:cxn ang="0">
                  <a:pos x="1254" y="70"/>
                </a:cxn>
                <a:cxn ang="0">
                  <a:pos x="1075" y="810"/>
                </a:cxn>
                <a:cxn ang="0">
                  <a:pos x="1298" y="855"/>
                </a:cxn>
                <a:cxn ang="0">
                  <a:pos x="1467" y="943"/>
                </a:cxn>
                <a:cxn ang="0">
                  <a:pos x="1587" y="1062"/>
                </a:cxn>
                <a:cxn ang="0">
                  <a:pos x="1661" y="1201"/>
                </a:cxn>
                <a:cxn ang="0">
                  <a:pos x="1693" y="1347"/>
                </a:cxn>
                <a:cxn ang="0">
                  <a:pos x="1671" y="1569"/>
                </a:cxn>
                <a:cxn ang="0">
                  <a:pos x="1554" y="1815"/>
                </a:cxn>
                <a:cxn ang="0">
                  <a:pos x="1358" y="2029"/>
                </a:cxn>
                <a:cxn ang="0">
                  <a:pos x="1104" y="2190"/>
                </a:cxn>
                <a:cxn ang="0">
                  <a:pos x="808" y="2277"/>
                </a:cxn>
                <a:cxn ang="0">
                  <a:pos x="578" y="2786"/>
                </a:cxn>
                <a:cxn ang="0">
                  <a:pos x="560" y="2856"/>
                </a:cxn>
                <a:cxn ang="0">
                  <a:pos x="548" y="2896"/>
                </a:cxn>
                <a:cxn ang="0">
                  <a:pos x="512" y="2906"/>
                </a:cxn>
                <a:cxn ang="0">
                  <a:pos x="485" y="2900"/>
                </a:cxn>
                <a:cxn ang="0">
                  <a:pos x="478" y="2863"/>
                </a:cxn>
                <a:cxn ang="0">
                  <a:pos x="496" y="2782"/>
                </a:cxn>
                <a:cxn ang="0">
                  <a:pos x="533" y="2641"/>
                </a:cxn>
                <a:cxn ang="0">
                  <a:pos x="594" y="2386"/>
                </a:cxn>
                <a:cxn ang="0">
                  <a:pos x="461" y="2262"/>
                </a:cxn>
                <a:cxn ang="0">
                  <a:pos x="266" y="2180"/>
                </a:cxn>
                <a:cxn ang="0">
                  <a:pos x="120" y="2050"/>
                </a:cxn>
                <a:cxn ang="0">
                  <a:pos x="30" y="1888"/>
                </a:cxn>
                <a:cxn ang="0">
                  <a:pos x="0" y="1700"/>
                </a:cxn>
                <a:cxn ang="0">
                  <a:pos x="53" y="1440"/>
                </a:cxn>
                <a:cxn ang="0">
                  <a:pos x="200" y="1201"/>
                </a:cxn>
                <a:cxn ang="0">
                  <a:pos x="420" y="1005"/>
                </a:cxn>
                <a:cxn ang="0">
                  <a:pos x="689" y="867"/>
                </a:cxn>
                <a:cxn ang="0">
                  <a:pos x="988" y="810"/>
                </a:cxn>
                <a:cxn ang="0">
                  <a:pos x="1189" y="23"/>
                </a:cxn>
                <a:cxn ang="0">
                  <a:pos x="1213" y="1"/>
                </a:cxn>
              </a:cxnLst>
              <a:rect l="0" t="0" r="r" b="b"/>
              <a:pathLst>
                <a:path w="1695" h="2906">
                  <a:moveTo>
                    <a:pt x="1055" y="881"/>
                  </a:moveTo>
                  <a:lnTo>
                    <a:pt x="1055" y="881"/>
                  </a:lnTo>
                  <a:lnTo>
                    <a:pt x="721" y="2215"/>
                  </a:lnTo>
                  <a:lnTo>
                    <a:pt x="804" y="2203"/>
                  </a:lnTo>
                  <a:lnTo>
                    <a:pt x="883" y="2183"/>
                  </a:lnTo>
                  <a:lnTo>
                    <a:pt x="958" y="2156"/>
                  </a:lnTo>
                  <a:lnTo>
                    <a:pt x="1027" y="2123"/>
                  </a:lnTo>
                  <a:lnTo>
                    <a:pt x="1094" y="2082"/>
                  </a:lnTo>
                  <a:lnTo>
                    <a:pt x="1154" y="2035"/>
                  </a:lnTo>
                  <a:lnTo>
                    <a:pt x="1209" y="1985"/>
                  </a:lnTo>
                  <a:lnTo>
                    <a:pt x="1259" y="1930"/>
                  </a:lnTo>
                  <a:lnTo>
                    <a:pt x="1306" y="1869"/>
                  </a:lnTo>
                  <a:lnTo>
                    <a:pt x="1346" y="1807"/>
                  </a:lnTo>
                  <a:lnTo>
                    <a:pt x="1382" y="1742"/>
                  </a:lnTo>
                  <a:lnTo>
                    <a:pt x="1412" y="1675"/>
                  </a:lnTo>
                  <a:lnTo>
                    <a:pt x="1437" y="1606"/>
                  </a:lnTo>
                  <a:lnTo>
                    <a:pt x="1455" y="1535"/>
                  </a:lnTo>
                  <a:lnTo>
                    <a:pt x="1470" y="1466"/>
                  </a:lnTo>
                  <a:lnTo>
                    <a:pt x="1479" y="1398"/>
                  </a:lnTo>
                  <a:lnTo>
                    <a:pt x="1482" y="1329"/>
                  </a:lnTo>
                  <a:lnTo>
                    <a:pt x="1477" y="1260"/>
                  </a:lnTo>
                  <a:lnTo>
                    <a:pt x="1467" y="1198"/>
                  </a:lnTo>
                  <a:lnTo>
                    <a:pt x="1449" y="1141"/>
                  </a:lnTo>
                  <a:lnTo>
                    <a:pt x="1425" y="1089"/>
                  </a:lnTo>
                  <a:lnTo>
                    <a:pt x="1395" y="1043"/>
                  </a:lnTo>
                  <a:lnTo>
                    <a:pt x="1360" y="1003"/>
                  </a:lnTo>
                  <a:lnTo>
                    <a:pt x="1320" y="970"/>
                  </a:lnTo>
                  <a:lnTo>
                    <a:pt x="1275" y="941"/>
                  </a:lnTo>
                  <a:lnTo>
                    <a:pt x="1224" y="918"/>
                  </a:lnTo>
                  <a:lnTo>
                    <a:pt x="1171" y="899"/>
                  </a:lnTo>
                  <a:lnTo>
                    <a:pt x="1114" y="887"/>
                  </a:lnTo>
                  <a:lnTo>
                    <a:pt x="1055" y="881"/>
                  </a:lnTo>
                  <a:lnTo>
                    <a:pt x="1055" y="881"/>
                  </a:lnTo>
                  <a:lnTo>
                    <a:pt x="1055" y="881"/>
                  </a:lnTo>
                  <a:close/>
                  <a:moveTo>
                    <a:pt x="968" y="881"/>
                  </a:moveTo>
                  <a:lnTo>
                    <a:pt x="886" y="892"/>
                  </a:lnTo>
                  <a:lnTo>
                    <a:pt x="808" y="913"/>
                  </a:lnTo>
                  <a:lnTo>
                    <a:pt x="732" y="941"/>
                  </a:lnTo>
                  <a:lnTo>
                    <a:pt x="664" y="975"/>
                  </a:lnTo>
                  <a:lnTo>
                    <a:pt x="599" y="1015"/>
                  </a:lnTo>
                  <a:lnTo>
                    <a:pt x="538" y="1060"/>
                  </a:lnTo>
                  <a:lnTo>
                    <a:pt x="483" y="1112"/>
                  </a:lnTo>
                  <a:lnTo>
                    <a:pt x="433" y="1166"/>
                  </a:lnTo>
                  <a:lnTo>
                    <a:pt x="388" y="1226"/>
                  </a:lnTo>
                  <a:lnTo>
                    <a:pt x="348" y="1289"/>
                  </a:lnTo>
                  <a:lnTo>
                    <a:pt x="312" y="1352"/>
                  </a:lnTo>
                  <a:lnTo>
                    <a:pt x="282" y="1419"/>
                  </a:lnTo>
                  <a:lnTo>
                    <a:pt x="257" y="1488"/>
                  </a:lnTo>
                  <a:lnTo>
                    <a:pt x="237" y="1559"/>
                  </a:lnTo>
                  <a:lnTo>
                    <a:pt x="224" y="1628"/>
                  </a:lnTo>
                  <a:lnTo>
                    <a:pt x="215" y="1698"/>
                  </a:lnTo>
                  <a:lnTo>
                    <a:pt x="212" y="1767"/>
                  </a:lnTo>
                  <a:lnTo>
                    <a:pt x="215" y="1832"/>
                  </a:lnTo>
                  <a:lnTo>
                    <a:pt x="225" y="1891"/>
                  </a:lnTo>
                  <a:lnTo>
                    <a:pt x="240" y="1946"/>
                  </a:lnTo>
                  <a:lnTo>
                    <a:pt x="262" y="1993"/>
                  </a:lnTo>
                  <a:lnTo>
                    <a:pt x="287" y="2037"/>
                  </a:lnTo>
                  <a:lnTo>
                    <a:pt x="317" y="2074"/>
                  </a:lnTo>
                  <a:lnTo>
                    <a:pt x="351" y="2108"/>
                  </a:lnTo>
                  <a:lnTo>
                    <a:pt x="388" y="2134"/>
                  </a:lnTo>
                  <a:lnTo>
                    <a:pt x="426" y="2158"/>
                  </a:lnTo>
                  <a:lnTo>
                    <a:pt x="468" y="2178"/>
                  </a:lnTo>
                  <a:lnTo>
                    <a:pt x="510" y="2193"/>
                  </a:lnTo>
                  <a:lnTo>
                    <a:pt x="553" y="2203"/>
                  </a:lnTo>
                  <a:lnTo>
                    <a:pt x="595" y="2212"/>
                  </a:lnTo>
                  <a:lnTo>
                    <a:pt x="639" y="2215"/>
                  </a:lnTo>
                  <a:lnTo>
                    <a:pt x="968" y="881"/>
                  </a:lnTo>
                  <a:close/>
                  <a:moveTo>
                    <a:pt x="1228" y="0"/>
                  </a:moveTo>
                  <a:lnTo>
                    <a:pt x="1243" y="3"/>
                  </a:lnTo>
                  <a:lnTo>
                    <a:pt x="1253" y="8"/>
                  </a:lnTo>
                  <a:lnTo>
                    <a:pt x="1258" y="15"/>
                  </a:lnTo>
                  <a:lnTo>
                    <a:pt x="1261" y="23"/>
                  </a:lnTo>
                  <a:lnTo>
                    <a:pt x="1263" y="28"/>
                  </a:lnTo>
                  <a:lnTo>
                    <a:pt x="1263" y="31"/>
                  </a:lnTo>
                  <a:lnTo>
                    <a:pt x="1261" y="36"/>
                  </a:lnTo>
                  <a:lnTo>
                    <a:pt x="1259" y="48"/>
                  </a:lnTo>
                  <a:lnTo>
                    <a:pt x="1256" y="60"/>
                  </a:lnTo>
                  <a:lnTo>
                    <a:pt x="1254" y="70"/>
                  </a:lnTo>
                  <a:lnTo>
                    <a:pt x="1253" y="77"/>
                  </a:lnTo>
                  <a:lnTo>
                    <a:pt x="1253" y="77"/>
                  </a:lnTo>
                  <a:lnTo>
                    <a:pt x="1075" y="810"/>
                  </a:lnTo>
                  <a:lnTo>
                    <a:pt x="1156" y="819"/>
                  </a:lnTo>
                  <a:lnTo>
                    <a:pt x="1229" y="834"/>
                  </a:lnTo>
                  <a:lnTo>
                    <a:pt x="1298" y="855"/>
                  </a:lnTo>
                  <a:lnTo>
                    <a:pt x="1360" y="881"/>
                  </a:lnTo>
                  <a:lnTo>
                    <a:pt x="1417" y="909"/>
                  </a:lnTo>
                  <a:lnTo>
                    <a:pt x="1467" y="943"/>
                  </a:lnTo>
                  <a:lnTo>
                    <a:pt x="1512" y="980"/>
                  </a:lnTo>
                  <a:lnTo>
                    <a:pt x="1552" y="1020"/>
                  </a:lnTo>
                  <a:lnTo>
                    <a:pt x="1587" y="1062"/>
                  </a:lnTo>
                  <a:lnTo>
                    <a:pt x="1616" y="1107"/>
                  </a:lnTo>
                  <a:lnTo>
                    <a:pt x="1641" y="1154"/>
                  </a:lnTo>
                  <a:lnTo>
                    <a:pt x="1661" y="1201"/>
                  </a:lnTo>
                  <a:lnTo>
                    <a:pt x="1676" y="1250"/>
                  </a:lnTo>
                  <a:lnTo>
                    <a:pt x="1686" y="1299"/>
                  </a:lnTo>
                  <a:lnTo>
                    <a:pt x="1693" y="1347"/>
                  </a:lnTo>
                  <a:lnTo>
                    <a:pt x="1695" y="1394"/>
                  </a:lnTo>
                  <a:lnTo>
                    <a:pt x="1688" y="1482"/>
                  </a:lnTo>
                  <a:lnTo>
                    <a:pt x="1671" y="1569"/>
                  </a:lnTo>
                  <a:lnTo>
                    <a:pt x="1641" y="1654"/>
                  </a:lnTo>
                  <a:lnTo>
                    <a:pt x="1603" y="1737"/>
                  </a:lnTo>
                  <a:lnTo>
                    <a:pt x="1554" y="1815"/>
                  </a:lnTo>
                  <a:lnTo>
                    <a:pt x="1497" y="1891"/>
                  </a:lnTo>
                  <a:lnTo>
                    <a:pt x="1432" y="1963"/>
                  </a:lnTo>
                  <a:lnTo>
                    <a:pt x="1358" y="2029"/>
                  </a:lnTo>
                  <a:lnTo>
                    <a:pt x="1280" y="2089"/>
                  </a:lnTo>
                  <a:lnTo>
                    <a:pt x="1194" y="2143"/>
                  </a:lnTo>
                  <a:lnTo>
                    <a:pt x="1104" y="2190"/>
                  </a:lnTo>
                  <a:lnTo>
                    <a:pt x="1009" y="2227"/>
                  </a:lnTo>
                  <a:lnTo>
                    <a:pt x="910" y="2257"/>
                  </a:lnTo>
                  <a:lnTo>
                    <a:pt x="808" y="2277"/>
                  </a:lnTo>
                  <a:lnTo>
                    <a:pt x="704" y="2285"/>
                  </a:lnTo>
                  <a:lnTo>
                    <a:pt x="584" y="2764"/>
                  </a:lnTo>
                  <a:lnTo>
                    <a:pt x="578" y="2786"/>
                  </a:lnTo>
                  <a:lnTo>
                    <a:pt x="572" y="2809"/>
                  </a:lnTo>
                  <a:lnTo>
                    <a:pt x="567" y="2834"/>
                  </a:lnTo>
                  <a:lnTo>
                    <a:pt x="560" y="2856"/>
                  </a:lnTo>
                  <a:lnTo>
                    <a:pt x="555" y="2876"/>
                  </a:lnTo>
                  <a:lnTo>
                    <a:pt x="550" y="2890"/>
                  </a:lnTo>
                  <a:lnTo>
                    <a:pt x="548" y="2896"/>
                  </a:lnTo>
                  <a:lnTo>
                    <a:pt x="538" y="2905"/>
                  </a:lnTo>
                  <a:lnTo>
                    <a:pt x="528" y="2906"/>
                  </a:lnTo>
                  <a:lnTo>
                    <a:pt x="512" y="2906"/>
                  </a:lnTo>
                  <a:lnTo>
                    <a:pt x="502" y="2906"/>
                  </a:lnTo>
                  <a:lnTo>
                    <a:pt x="493" y="2905"/>
                  </a:lnTo>
                  <a:lnTo>
                    <a:pt x="485" y="2900"/>
                  </a:lnTo>
                  <a:lnTo>
                    <a:pt x="478" y="2888"/>
                  </a:lnTo>
                  <a:lnTo>
                    <a:pt x="476" y="2871"/>
                  </a:lnTo>
                  <a:lnTo>
                    <a:pt x="478" y="2863"/>
                  </a:lnTo>
                  <a:lnTo>
                    <a:pt x="481" y="2844"/>
                  </a:lnTo>
                  <a:lnTo>
                    <a:pt x="488" y="2817"/>
                  </a:lnTo>
                  <a:lnTo>
                    <a:pt x="496" y="2782"/>
                  </a:lnTo>
                  <a:lnTo>
                    <a:pt x="507" y="2740"/>
                  </a:lnTo>
                  <a:lnTo>
                    <a:pt x="520" y="2693"/>
                  </a:lnTo>
                  <a:lnTo>
                    <a:pt x="533" y="2641"/>
                  </a:lnTo>
                  <a:lnTo>
                    <a:pt x="548" y="2586"/>
                  </a:lnTo>
                  <a:lnTo>
                    <a:pt x="572" y="2487"/>
                  </a:lnTo>
                  <a:lnTo>
                    <a:pt x="594" y="2386"/>
                  </a:lnTo>
                  <a:lnTo>
                    <a:pt x="619" y="2285"/>
                  </a:lnTo>
                  <a:lnTo>
                    <a:pt x="537" y="2277"/>
                  </a:lnTo>
                  <a:lnTo>
                    <a:pt x="461" y="2262"/>
                  </a:lnTo>
                  <a:lnTo>
                    <a:pt x="389" y="2240"/>
                  </a:lnTo>
                  <a:lnTo>
                    <a:pt x="324" y="2212"/>
                  </a:lnTo>
                  <a:lnTo>
                    <a:pt x="266" y="2180"/>
                  </a:lnTo>
                  <a:lnTo>
                    <a:pt x="210" y="2141"/>
                  </a:lnTo>
                  <a:lnTo>
                    <a:pt x="162" y="2097"/>
                  </a:lnTo>
                  <a:lnTo>
                    <a:pt x="120" y="2050"/>
                  </a:lnTo>
                  <a:lnTo>
                    <a:pt x="83" y="2000"/>
                  </a:lnTo>
                  <a:lnTo>
                    <a:pt x="53" y="1946"/>
                  </a:lnTo>
                  <a:lnTo>
                    <a:pt x="30" y="1888"/>
                  </a:lnTo>
                  <a:lnTo>
                    <a:pt x="13" y="1827"/>
                  </a:lnTo>
                  <a:lnTo>
                    <a:pt x="3" y="1765"/>
                  </a:lnTo>
                  <a:lnTo>
                    <a:pt x="0" y="1700"/>
                  </a:lnTo>
                  <a:lnTo>
                    <a:pt x="6" y="1612"/>
                  </a:lnTo>
                  <a:lnTo>
                    <a:pt x="23" y="1525"/>
                  </a:lnTo>
                  <a:lnTo>
                    <a:pt x="53" y="1440"/>
                  </a:lnTo>
                  <a:lnTo>
                    <a:pt x="93" y="1357"/>
                  </a:lnTo>
                  <a:lnTo>
                    <a:pt x="142" y="1277"/>
                  </a:lnTo>
                  <a:lnTo>
                    <a:pt x="200" y="1201"/>
                  </a:lnTo>
                  <a:lnTo>
                    <a:pt x="266" y="1131"/>
                  </a:lnTo>
                  <a:lnTo>
                    <a:pt x="339" y="1064"/>
                  </a:lnTo>
                  <a:lnTo>
                    <a:pt x="420" y="1005"/>
                  </a:lnTo>
                  <a:lnTo>
                    <a:pt x="505" y="951"/>
                  </a:lnTo>
                  <a:lnTo>
                    <a:pt x="595" y="906"/>
                  </a:lnTo>
                  <a:lnTo>
                    <a:pt x="689" y="867"/>
                  </a:lnTo>
                  <a:lnTo>
                    <a:pt x="788" y="839"/>
                  </a:lnTo>
                  <a:lnTo>
                    <a:pt x="886" y="819"/>
                  </a:lnTo>
                  <a:lnTo>
                    <a:pt x="988" y="810"/>
                  </a:lnTo>
                  <a:lnTo>
                    <a:pt x="1178" y="62"/>
                  </a:lnTo>
                  <a:lnTo>
                    <a:pt x="1183" y="40"/>
                  </a:lnTo>
                  <a:lnTo>
                    <a:pt x="1189" y="23"/>
                  </a:lnTo>
                  <a:lnTo>
                    <a:pt x="1194" y="11"/>
                  </a:lnTo>
                  <a:lnTo>
                    <a:pt x="1203" y="5"/>
                  </a:lnTo>
                  <a:lnTo>
                    <a:pt x="1213" y="1"/>
                  </a:lnTo>
                  <a:lnTo>
                    <a:pt x="12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7"/>
            <p:cNvSpPr>
              <a:spLocks noEditPoints="1"/>
            </p:cNvSpPr>
            <p:nvPr/>
          </p:nvSpPr>
          <p:spPr bwMode="auto">
            <a:xfrm>
              <a:off x="3543" y="908"/>
              <a:ext cx="636" cy="726"/>
            </a:xfrm>
            <a:custGeom>
              <a:avLst/>
              <a:gdLst/>
              <a:ahLst/>
              <a:cxnLst>
                <a:cxn ang="0">
                  <a:pos x="839" y="77"/>
                </a:cxn>
                <a:cxn ang="0">
                  <a:pos x="690" y="177"/>
                </a:cxn>
                <a:cxn ang="0">
                  <a:pos x="486" y="745"/>
                </a:cxn>
                <a:cxn ang="0">
                  <a:pos x="486" y="792"/>
                </a:cxn>
                <a:cxn ang="0">
                  <a:pos x="522" y="876"/>
                </a:cxn>
                <a:cxn ang="0">
                  <a:pos x="614" y="955"/>
                </a:cxn>
                <a:cxn ang="0">
                  <a:pos x="772" y="949"/>
                </a:cxn>
                <a:cxn ang="0">
                  <a:pos x="921" y="826"/>
                </a:cxn>
                <a:cxn ang="0">
                  <a:pos x="1013" y="655"/>
                </a:cxn>
                <a:cxn ang="0">
                  <a:pos x="1070" y="448"/>
                </a:cxn>
                <a:cxn ang="0">
                  <a:pos x="1091" y="286"/>
                </a:cxn>
                <a:cxn ang="0">
                  <a:pos x="1051" y="128"/>
                </a:cxn>
                <a:cxn ang="0">
                  <a:pos x="954" y="64"/>
                </a:cxn>
                <a:cxn ang="0">
                  <a:pos x="419" y="5"/>
                </a:cxn>
                <a:cxn ang="0">
                  <a:pos x="527" y="46"/>
                </a:cxn>
                <a:cxn ang="0">
                  <a:pos x="604" y="160"/>
                </a:cxn>
                <a:cxn ang="0">
                  <a:pos x="738" y="56"/>
                </a:cxn>
                <a:cxn ang="0">
                  <a:pos x="929" y="0"/>
                </a:cxn>
                <a:cxn ang="0">
                  <a:pos x="1076" y="34"/>
                </a:cxn>
                <a:cxn ang="0">
                  <a:pos x="1203" y="140"/>
                </a:cxn>
                <a:cxn ang="0">
                  <a:pos x="1270" y="324"/>
                </a:cxn>
                <a:cxn ang="0">
                  <a:pos x="1229" y="610"/>
                </a:cxn>
                <a:cxn ang="0">
                  <a:pos x="1058" y="861"/>
                </a:cxn>
                <a:cxn ang="0">
                  <a:pos x="815" y="1009"/>
                </a:cxn>
                <a:cxn ang="0">
                  <a:pos x="604" y="1017"/>
                </a:cxn>
                <a:cxn ang="0">
                  <a:pos x="494" y="952"/>
                </a:cxn>
                <a:cxn ang="0">
                  <a:pos x="432" y="974"/>
                </a:cxn>
                <a:cxn ang="0">
                  <a:pos x="360" y="1257"/>
                </a:cxn>
                <a:cxn ang="0">
                  <a:pos x="342" y="1335"/>
                </a:cxn>
                <a:cxn ang="0">
                  <a:pos x="369" y="1366"/>
                </a:cxn>
                <a:cxn ang="0">
                  <a:pos x="452" y="1370"/>
                </a:cxn>
                <a:cxn ang="0">
                  <a:pos x="504" y="1380"/>
                </a:cxn>
                <a:cxn ang="0">
                  <a:pos x="506" y="1435"/>
                </a:cxn>
                <a:cxn ang="0">
                  <a:pos x="467" y="1452"/>
                </a:cxn>
                <a:cxn ang="0">
                  <a:pos x="230" y="1442"/>
                </a:cxn>
                <a:cxn ang="0">
                  <a:pos x="31" y="1452"/>
                </a:cxn>
                <a:cxn ang="0">
                  <a:pos x="0" y="1422"/>
                </a:cxn>
                <a:cxn ang="0">
                  <a:pos x="24" y="1375"/>
                </a:cxn>
                <a:cxn ang="0">
                  <a:pos x="96" y="1370"/>
                </a:cxn>
                <a:cxn ang="0">
                  <a:pos x="159" y="1331"/>
                </a:cxn>
                <a:cxn ang="0">
                  <a:pos x="432" y="245"/>
                </a:cxn>
                <a:cxn ang="0">
                  <a:pos x="440" y="148"/>
                </a:cxn>
                <a:cxn ang="0">
                  <a:pos x="405" y="74"/>
                </a:cxn>
                <a:cxn ang="0">
                  <a:pos x="312" y="79"/>
                </a:cxn>
                <a:cxn ang="0">
                  <a:pos x="238" y="188"/>
                </a:cxn>
                <a:cxn ang="0">
                  <a:pos x="191" y="338"/>
                </a:cxn>
                <a:cxn ang="0">
                  <a:pos x="161" y="378"/>
                </a:cxn>
                <a:cxn ang="0">
                  <a:pos x="124" y="375"/>
                </a:cxn>
                <a:cxn ang="0">
                  <a:pos x="109" y="339"/>
                </a:cxn>
                <a:cxn ang="0">
                  <a:pos x="136" y="244"/>
                </a:cxn>
                <a:cxn ang="0">
                  <a:pos x="188" y="118"/>
                </a:cxn>
                <a:cxn ang="0">
                  <a:pos x="273" y="29"/>
                </a:cxn>
              </a:cxnLst>
              <a:rect l="0" t="0" r="r" b="b"/>
              <a:pathLst>
                <a:path w="1274" h="1452">
                  <a:moveTo>
                    <a:pt x="924" y="62"/>
                  </a:moveTo>
                  <a:lnTo>
                    <a:pt x="899" y="64"/>
                  </a:lnTo>
                  <a:lnTo>
                    <a:pt x="871" y="69"/>
                  </a:lnTo>
                  <a:lnTo>
                    <a:pt x="839" y="77"/>
                  </a:lnTo>
                  <a:lnTo>
                    <a:pt x="805" y="93"/>
                  </a:lnTo>
                  <a:lnTo>
                    <a:pt x="768" y="114"/>
                  </a:lnTo>
                  <a:lnTo>
                    <a:pt x="730" y="141"/>
                  </a:lnTo>
                  <a:lnTo>
                    <a:pt x="690" y="177"/>
                  </a:lnTo>
                  <a:lnTo>
                    <a:pt x="648" y="222"/>
                  </a:lnTo>
                  <a:lnTo>
                    <a:pt x="604" y="276"/>
                  </a:lnTo>
                  <a:lnTo>
                    <a:pt x="487" y="734"/>
                  </a:lnTo>
                  <a:lnTo>
                    <a:pt x="486" y="745"/>
                  </a:lnTo>
                  <a:lnTo>
                    <a:pt x="484" y="759"/>
                  </a:lnTo>
                  <a:lnTo>
                    <a:pt x="482" y="771"/>
                  </a:lnTo>
                  <a:lnTo>
                    <a:pt x="484" y="777"/>
                  </a:lnTo>
                  <a:lnTo>
                    <a:pt x="486" y="792"/>
                  </a:lnTo>
                  <a:lnTo>
                    <a:pt x="491" y="809"/>
                  </a:lnTo>
                  <a:lnTo>
                    <a:pt x="499" y="831"/>
                  </a:lnTo>
                  <a:lnTo>
                    <a:pt x="509" y="853"/>
                  </a:lnTo>
                  <a:lnTo>
                    <a:pt x="522" y="876"/>
                  </a:lnTo>
                  <a:lnTo>
                    <a:pt x="541" y="900"/>
                  </a:lnTo>
                  <a:lnTo>
                    <a:pt x="561" y="922"/>
                  </a:lnTo>
                  <a:lnTo>
                    <a:pt x="586" y="940"/>
                  </a:lnTo>
                  <a:lnTo>
                    <a:pt x="614" y="955"/>
                  </a:lnTo>
                  <a:lnTo>
                    <a:pt x="648" y="965"/>
                  </a:lnTo>
                  <a:lnTo>
                    <a:pt x="685" y="969"/>
                  </a:lnTo>
                  <a:lnTo>
                    <a:pt x="728" y="964"/>
                  </a:lnTo>
                  <a:lnTo>
                    <a:pt x="772" y="949"/>
                  </a:lnTo>
                  <a:lnTo>
                    <a:pt x="812" y="927"/>
                  </a:lnTo>
                  <a:lnTo>
                    <a:pt x="850" y="898"/>
                  </a:lnTo>
                  <a:lnTo>
                    <a:pt x="887" y="865"/>
                  </a:lnTo>
                  <a:lnTo>
                    <a:pt x="921" y="826"/>
                  </a:lnTo>
                  <a:lnTo>
                    <a:pt x="949" y="786"/>
                  </a:lnTo>
                  <a:lnTo>
                    <a:pt x="974" y="744"/>
                  </a:lnTo>
                  <a:lnTo>
                    <a:pt x="994" y="702"/>
                  </a:lnTo>
                  <a:lnTo>
                    <a:pt x="1013" y="655"/>
                  </a:lnTo>
                  <a:lnTo>
                    <a:pt x="1029" y="604"/>
                  </a:lnTo>
                  <a:lnTo>
                    <a:pt x="1045" y="552"/>
                  </a:lnTo>
                  <a:lnTo>
                    <a:pt x="1058" y="500"/>
                  </a:lnTo>
                  <a:lnTo>
                    <a:pt x="1070" y="448"/>
                  </a:lnTo>
                  <a:lnTo>
                    <a:pt x="1080" y="400"/>
                  </a:lnTo>
                  <a:lnTo>
                    <a:pt x="1086" y="356"/>
                  </a:lnTo>
                  <a:lnTo>
                    <a:pt x="1090" y="317"/>
                  </a:lnTo>
                  <a:lnTo>
                    <a:pt x="1091" y="286"/>
                  </a:lnTo>
                  <a:lnTo>
                    <a:pt x="1090" y="237"/>
                  </a:lnTo>
                  <a:lnTo>
                    <a:pt x="1081" y="195"/>
                  </a:lnTo>
                  <a:lnTo>
                    <a:pt x="1068" y="158"/>
                  </a:lnTo>
                  <a:lnTo>
                    <a:pt x="1051" y="128"/>
                  </a:lnTo>
                  <a:lnTo>
                    <a:pt x="1031" y="104"/>
                  </a:lnTo>
                  <a:lnTo>
                    <a:pt x="1008" y="86"/>
                  </a:lnTo>
                  <a:lnTo>
                    <a:pt x="983" y="72"/>
                  </a:lnTo>
                  <a:lnTo>
                    <a:pt x="954" y="64"/>
                  </a:lnTo>
                  <a:lnTo>
                    <a:pt x="924" y="62"/>
                  </a:lnTo>
                  <a:close/>
                  <a:moveTo>
                    <a:pt x="370" y="0"/>
                  </a:moveTo>
                  <a:lnTo>
                    <a:pt x="394" y="2"/>
                  </a:lnTo>
                  <a:lnTo>
                    <a:pt x="419" y="5"/>
                  </a:lnTo>
                  <a:lnTo>
                    <a:pt x="446" y="10"/>
                  </a:lnTo>
                  <a:lnTo>
                    <a:pt x="474" y="19"/>
                  </a:lnTo>
                  <a:lnTo>
                    <a:pt x="501" y="30"/>
                  </a:lnTo>
                  <a:lnTo>
                    <a:pt x="527" y="46"/>
                  </a:lnTo>
                  <a:lnTo>
                    <a:pt x="553" y="66"/>
                  </a:lnTo>
                  <a:lnTo>
                    <a:pt x="573" y="93"/>
                  </a:lnTo>
                  <a:lnTo>
                    <a:pt x="591" y="123"/>
                  </a:lnTo>
                  <a:lnTo>
                    <a:pt x="604" y="160"/>
                  </a:lnTo>
                  <a:lnTo>
                    <a:pt x="631" y="133"/>
                  </a:lnTo>
                  <a:lnTo>
                    <a:pt x="663" y="106"/>
                  </a:lnTo>
                  <a:lnTo>
                    <a:pt x="698" y="79"/>
                  </a:lnTo>
                  <a:lnTo>
                    <a:pt x="738" y="56"/>
                  </a:lnTo>
                  <a:lnTo>
                    <a:pt x="782" y="34"/>
                  </a:lnTo>
                  <a:lnTo>
                    <a:pt x="827" y="17"/>
                  </a:lnTo>
                  <a:lnTo>
                    <a:pt x="877" y="5"/>
                  </a:lnTo>
                  <a:lnTo>
                    <a:pt x="929" y="0"/>
                  </a:lnTo>
                  <a:lnTo>
                    <a:pt x="966" y="4"/>
                  </a:lnTo>
                  <a:lnTo>
                    <a:pt x="1003" y="9"/>
                  </a:lnTo>
                  <a:lnTo>
                    <a:pt x="1039" y="19"/>
                  </a:lnTo>
                  <a:lnTo>
                    <a:pt x="1076" y="34"/>
                  </a:lnTo>
                  <a:lnTo>
                    <a:pt x="1111" y="54"/>
                  </a:lnTo>
                  <a:lnTo>
                    <a:pt x="1145" y="77"/>
                  </a:lnTo>
                  <a:lnTo>
                    <a:pt x="1175" y="106"/>
                  </a:lnTo>
                  <a:lnTo>
                    <a:pt x="1203" y="140"/>
                  </a:lnTo>
                  <a:lnTo>
                    <a:pt x="1227" y="178"/>
                  </a:lnTo>
                  <a:lnTo>
                    <a:pt x="1247" y="220"/>
                  </a:lnTo>
                  <a:lnTo>
                    <a:pt x="1262" y="269"/>
                  </a:lnTo>
                  <a:lnTo>
                    <a:pt x="1270" y="324"/>
                  </a:lnTo>
                  <a:lnTo>
                    <a:pt x="1274" y="383"/>
                  </a:lnTo>
                  <a:lnTo>
                    <a:pt x="1269" y="460"/>
                  </a:lnTo>
                  <a:lnTo>
                    <a:pt x="1254" y="537"/>
                  </a:lnTo>
                  <a:lnTo>
                    <a:pt x="1229" y="610"/>
                  </a:lnTo>
                  <a:lnTo>
                    <a:pt x="1197" y="680"/>
                  </a:lnTo>
                  <a:lnTo>
                    <a:pt x="1157" y="745"/>
                  </a:lnTo>
                  <a:lnTo>
                    <a:pt x="1110" y="806"/>
                  </a:lnTo>
                  <a:lnTo>
                    <a:pt x="1058" y="861"/>
                  </a:lnTo>
                  <a:lnTo>
                    <a:pt x="1001" y="910"/>
                  </a:lnTo>
                  <a:lnTo>
                    <a:pt x="942" y="950"/>
                  </a:lnTo>
                  <a:lnTo>
                    <a:pt x="879" y="984"/>
                  </a:lnTo>
                  <a:lnTo>
                    <a:pt x="815" y="1009"/>
                  </a:lnTo>
                  <a:lnTo>
                    <a:pt x="750" y="1024"/>
                  </a:lnTo>
                  <a:lnTo>
                    <a:pt x="685" y="1029"/>
                  </a:lnTo>
                  <a:lnTo>
                    <a:pt x="643" y="1026"/>
                  </a:lnTo>
                  <a:lnTo>
                    <a:pt x="604" y="1017"/>
                  </a:lnTo>
                  <a:lnTo>
                    <a:pt x="569" y="1006"/>
                  </a:lnTo>
                  <a:lnTo>
                    <a:pt x="541" y="989"/>
                  </a:lnTo>
                  <a:lnTo>
                    <a:pt x="514" y="970"/>
                  </a:lnTo>
                  <a:lnTo>
                    <a:pt x="494" y="952"/>
                  </a:lnTo>
                  <a:lnTo>
                    <a:pt x="476" y="932"/>
                  </a:lnTo>
                  <a:lnTo>
                    <a:pt x="462" y="913"/>
                  </a:lnTo>
                  <a:lnTo>
                    <a:pt x="452" y="897"/>
                  </a:lnTo>
                  <a:lnTo>
                    <a:pt x="432" y="974"/>
                  </a:lnTo>
                  <a:lnTo>
                    <a:pt x="410" y="1058"/>
                  </a:lnTo>
                  <a:lnTo>
                    <a:pt x="389" y="1147"/>
                  </a:lnTo>
                  <a:lnTo>
                    <a:pt x="365" y="1239"/>
                  </a:lnTo>
                  <a:lnTo>
                    <a:pt x="360" y="1257"/>
                  </a:lnTo>
                  <a:lnTo>
                    <a:pt x="355" y="1277"/>
                  </a:lnTo>
                  <a:lnTo>
                    <a:pt x="348" y="1299"/>
                  </a:lnTo>
                  <a:lnTo>
                    <a:pt x="345" y="1318"/>
                  </a:lnTo>
                  <a:lnTo>
                    <a:pt x="342" y="1335"/>
                  </a:lnTo>
                  <a:lnTo>
                    <a:pt x="340" y="1345"/>
                  </a:lnTo>
                  <a:lnTo>
                    <a:pt x="343" y="1355"/>
                  </a:lnTo>
                  <a:lnTo>
                    <a:pt x="353" y="1361"/>
                  </a:lnTo>
                  <a:lnTo>
                    <a:pt x="369" y="1366"/>
                  </a:lnTo>
                  <a:lnTo>
                    <a:pt x="387" y="1368"/>
                  </a:lnTo>
                  <a:lnTo>
                    <a:pt x="407" y="1370"/>
                  </a:lnTo>
                  <a:lnTo>
                    <a:pt x="430" y="1370"/>
                  </a:lnTo>
                  <a:lnTo>
                    <a:pt x="452" y="1370"/>
                  </a:lnTo>
                  <a:lnTo>
                    <a:pt x="467" y="1370"/>
                  </a:lnTo>
                  <a:lnTo>
                    <a:pt x="481" y="1371"/>
                  </a:lnTo>
                  <a:lnTo>
                    <a:pt x="494" y="1375"/>
                  </a:lnTo>
                  <a:lnTo>
                    <a:pt x="504" y="1380"/>
                  </a:lnTo>
                  <a:lnTo>
                    <a:pt x="511" y="1388"/>
                  </a:lnTo>
                  <a:lnTo>
                    <a:pt x="512" y="1402"/>
                  </a:lnTo>
                  <a:lnTo>
                    <a:pt x="511" y="1420"/>
                  </a:lnTo>
                  <a:lnTo>
                    <a:pt x="506" y="1435"/>
                  </a:lnTo>
                  <a:lnTo>
                    <a:pt x="497" y="1444"/>
                  </a:lnTo>
                  <a:lnTo>
                    <a:pt x="489" y="1449"/>
                  </a:lnTo>
                  <a:lnTo>
                    <a:pt x="477" y="1452"/>
                  </a:lnTo>
                  <a:lnTo>
                    <a:pt x="467" y="1452"/>
                  </a:lnTo>
                  <a:lnTo>
                    <a:pt x="409" y="1450"/>
                  </a:lnTo>
                  <a:lnTo>
                    <a:pt x="348" y="1447"/>
                  </a:lnTo>
                  <a:lnTo>
                    <a:pt x="288" y="1444"/>
                  </a:lnTo>
                  <a:lnTo>
                    <a:pt x="230" y="1442"/>
                  </a:lnTo>
                  <a:lnTo>
                    <a:pt x="179" y="1444"/>
                  </a:lnTo>
                  <a:lnTo>
                    <a:pt x="128" y="1447"/>
                  </a:lnTo>
                  <a:lnTo>
                    <a:pt x="79" y="1450"/>
                  </a:lnTo>
                  <a:lnTo>
                    <a:pt x="31" y="1452"/>
                  </a:lnTo>
                  <a:lnTo>
                    <a:pt x="22" y="1450"/>
                  </a:lnTo>
                  <a:lnTo>
                    <a:pt x="12" y="1444"/>
                  </a:lnTo>
                  <a:lnTo>
                    <a:pt x="4" y="1435"/>
                  </a:lnTo>
                  <a:lnTo>
                    <a:pt x="0" y="1422"/>
                  </a:lnTo>
                  <a:lnTo>
                    <a:pt x="2" y="1403"/>
                  </a:lnTo>
                  <a:lnTo>
                    <a:pt x="7" y="1388"/>
                  </a:lnTo>
                  <a:lnTo>
                    <a:pt x="15" y="1380"/>
                  </a:lnTo>
                  <a:lnTo>
                    <a:pt x="24" y="1375"/>
                  </a:lnTo>
                  <a:lnTo>
                    <a:pt x="36" y="1371"/>
                  </a:lnTo>
                  <a:lnTo>
                    <a:pt x="49" y="1370"/>
                  </a:lnTo>
                  <a:lnTo>
                    <a:pt x="61" y="1370"/>
                  </a:lnTo>
                  <a:lnTo>
                    <a:pt x="96" y="1370"/>
                  </a:lnTo>
                  <a:lnTo>
                    <a:pt x="121" y="1365"/>
                  </a:lnTo>
                  <a:lnTo>
                    <a:pt x="139" y="1358"/>
                  </a:lnTo>
                  <a:lnTo>
                    <a:pt x="151" y="1346"/>
                  </a:lnTo>
                  <a:lnTo>
                    <a:pt x="159" y="1331"/>
                  </a:lnTo>
                  <a:lnTo>
                    <a:pt x="166" y="1313"/>
                  </a:lnTo>
                  <a:lnTo>
                    <a:pt x="173" y="1289"/>
                  </a:lnTo>
                  <a:lnTo>
                    <a:pt x="173" y="1289"/>
                  </a:lnTo>
                  <a:lnTo>
                    <a:pt x="432" y="245"/>
                  </a:lnTo>
                  <a:lnTo>
                    <a:pt x="437" y="225"/>
                  </a:lnTo>
                  <a:lnTo>
                    <a:pt x="440" y="200"/>
                  </a:lnTo>
                  <a:lnTo>
                    <a:pt x="442" y="175"/>
                  </a:lnTo>
                  <a:lnTo>
                    <a:pt x="440" y="148"/>
                  </a:lnTo>
                  <a:lnTo>
                    <a:pt x="437" y="126"/>
                  </a:lnTo>
                  <a:lnTo>
                    <a:pt x="429" y="104"/>
                  </a:lnTo>
                  <a:lnTo>
                    <a:pt x="419" y="88"/>
                  </a:lnTo>
                  <a:lnTo>
                    <a:pt x="405" y="74"/>
                  </a:lnTo>
                  <a:lnTo>
                    <a:pt x="387" y="66"/>
                  </a:lnTo>
                  <a:lnTo>
                    <a:pt x="365" y="62"/>
                  </a:lnTo>
                  <a:lnTo>
                    <a:pt x="337" y="66"/>
                  </a:lnTo>
                  <a:lnTo>
                    <a:pt x="312" y="79"/>
                  </a:lnTo>
                  <a:lnTo>
                    <a:pt x="290" y="98"/>
                  </a:lnTo>
                  <a:lnTo>
                    <a:pt x="270" y="123"/>
                  </a:lnTo>
                  <a:lnTo>
                    <a:pt x="253" y="153"/>
                  </a:lnTo>
                  <a:lnTo>
                    <a:pt x="238" y="188"/>
                  </a:lnTo>
                  <a:lnTo>
                    <a:pt x="223" y="227"/>
                  </a:lnTo>
                  <a:lnTo>
                    <a:pt x="211" y="269"/>
                  </a:lnTo>
                  <a:lnTo>
                    <a:pt x="198" y="311"/>
                  </a:lnTo>
                  <a:lnTo>
                    <a:pt x="191" y="338"/>
                  </a:lnTo>
                  <a:lnTo>
                    <a:pt x="184" y="356"/>
                  </a:lnTo>
                  <a:lnTo>
                    <a:pt x="179" y="368"/>
                  </a:lnTo>
                  <a:lnTo>
                    <a:pt x="171" y="375"/>
                  </a:lnTo>
                  <a:lnTo>
                    <a:pt x="161" y="378"/>
                  </a:lnTo>
                  <a:lnTo>
                    <a:pt x="148" y="378"/>
                  </a:lnTo>
                  <a:lnTo>
                    <a:pt x="141" y="378"/>
                  </a:lnTo>
                  <a:lnTo>
                    <a:pt x="133" y="376"/>
                  </a:lnTo>
                  <a:lnTo>
                    <a:pt x="124" y="375"/>
                  </a:lnTo>
                  <a:lnTo>
                    <a:pt x="116" y="370"/>
                  </a:lnTo>
                  <a:lnTo>
                    <a:pt x="109" y="359"/>
                  </a:lnTo>
                  <a:lnTo>
                    <a:pt x="108" y="348"/>
                  </a:lnTo>
                  <a:lnTo>
                    <a:pt x="109" y="339"/>
                  </a:lnTo>
                  <a:lnTo>
                    <a:pt x="113" y="324"/>
                  </a:lnTo>
                  <a:lnTo>
                    <a:pt x="118" y="301"/>
                  </a:lnTo>
                  <a:lnTo>
                    <a:pt x="126" y="274"/>
                  </a:lnTo>
                  <a:lnTo>
                    <a:pt x="136" y="244"/>
                  </a:lnTo>
                  <a:lnTo>
                    <a:pt x="148" y="212"/>
                  </a:lnTo>
                  <a:lnTo>
                    <a:pt x="159" y="178"/>
                  </a:lnTo>
                  <a:lnTo>
                    <a:pt x="173" y="148"/>
                  </a:lnTo>
                  <a:lnTo>
                    <a:pt x="188" y="118"/>
                  </a:lnTo>
                  <a:lnTo>
                    <a:pt x="206" y="93"/>
                  </a:lnTo>
                  <a:lnTo>
                    <a:pt x="226" y="69"/>
                  </a:lnTo>
                  <a:lnTo>
                    <a:pt x="248" y="47"/>
                  </a:lnTo>
                  <a:lnTo>
                    <a:pt x="273" y="29"/>
                  </a:lnTo>
                  <a:lnTo>
                    <a:pt x="302" y="14"/>
                  </a:lnTo>
                  <a:lnTo>
                    <a:pt x="333" y="4"/>
                  </a:lnTo>
                  <a:lnTo>
                    <a:pt x="3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8"/>
            <p:cNvSpPr>
              <a:spLocks/>
            </p:cNvSpPr>
            <p:nvPr/>
          </p:nvSpPr>
          <p:spPr bwMode="auto">
            <a:xfrm>
              <a:off x="4279" y="1040"/>
              <a:ext cx="396" cy="529"/>
            </a:xfrm>
            <a:custGeom>
              <a:avLst/>
              <a:gdLst/>
              <a:ahLst/>
              <a:cxnLst>
                <a:cxn ang="0">
                  <a:pos x="427" y="1"/>
                </a:cxn>
                <a:cxn ang="0">
                  <a:pos x="534" y="20"/>
                </a:cxn>
                <a:cxn ang="0">
                  <a:pos x="627" y="57"/>
                </a:cxn>
                <a:cxn ang="0">
                  <a:pos x="703" y="109"/>
                </a:cxn>
                <a:cxn ang="0">
                  <a:pos x="758" y="179"/>
                </a:cxn>
                <a:cxn ang="0">
                  <a:pos x="788" y="267"/>
                </a:cxn>
                <a:cxn ang="0">
                  <a:pos x="788" y="364"/>
                </a:cxn>
                <a:cxn ang="0">
                  <a:pos x="758" y="448"/>
                </a:cxn>
                <a:cxn ang="0">
                  <a:pos x="706" y="520"/>
                </a:cxn>
                <a:cxn ang="0">
                  <a:pos x="636" y="586"/>
                </a:cxn>
                <a:cxn ang="0">
                  <a:pos x="555" y="646"/>
                </a:cxn>
                <a:cxn ang="0">
                  <a:pos x="453" y="716"/>
                </a:cxn>
                <a:cxn ang="0">
                  <a:pos x="324" y="809"/>
                </a:cxn>
                <a:cxn ang="0">
                  <a:pos x="194" y="906"/>
                </a:cxn>
                <a:cxn ang="0">
                  <a:pos x="522" y="906"/>
                </a:cxn>
                <a:cxn ang="0">
                  <a:pos x="569" y="904"/>
                </a:cxn>
                <a:cxn ang="0">
                  <a:pos x="624" y="903"/>
                </a:cxn>
                <a:cxn ang="0">
                  <a:pos x="666" y="899"/>
                </a:cxn>
                <a:cxn ang="0">
                  <a:pos x="686" y="884"/>
                </a:cxn>
                <a:cxn ang="0">
                  <a:pos x="704" y="842"/>
                </a:cxn>
                <a:cxn ang="0">
                  <a:pos x="716" y="792"/>
                </a:cxn>
                <a:cxn ang="0">
                  <a:pos x="721" y="753"/>
                </a:cxn>
                <a:cxn ang="0">
                  <a:pos x="791" y="753"/>
                </a:cxn>
                <a:cxn ang="0">
                  <a:pos x="0" y="1059"/>
                </a:cxn>
                <a:cxn ang="0">
                  <a:pos x="0" y="1007"/>
                </a:cxn>
                <a:cxn ang="0">
                  <a:pos x="2" y="998"/>
                </a:cxn>
                <a:cxn ang="0">
                  <a:pos x="7" y="993"/>
                </a:cxn>
                <a:cxn ang="0">
                  <a:pos x="17" y="987"/>
                </a:cxn>
                <a:cxn ang="0">
                  <a:pos x="450" y="616"/>
                </a:cxn>
                <a:cxn ang="0">
                  <a:pos x="527" y="535"/>
                </a:cxn>
                <a:cxn ang="0">
                  <a:pos x="584" y="453"/>
                </a:cxn>
                <a:cxn ang="0">
                  <a:pos x="616" y="364"/>
                </a:cxn>
                <a:cxn ang="0">
                  <a:pos x="616" y="270"/>
                </a:cxn>
                <a:cxn ang="0">
                  <a:pos x="587" y="191"/>
                </a:cxn>
                <a:cxn ang="0">
                  <a:pos x="537" y="131"/>
                </a:cxn>
                <a:cxn ang="0">
                  <a:pos x="467" y="89"/>
                </a:cxn>
                <a:cxn ang="0">
                  <a:pos x="381" y="69"/>
                </a:cxn>
                <a:cxn ang="0">
                  <a:pos x="284" y="70"/>
                </a:cxn>
                <a:cxn ang="0">
                  <a:pos x="191" y="100"/>
                </a:cxn>
                <a:cxn ang="0">
                  <a:pos x="119" y="154"/>
                </a:cxn>
                <a:cxn ang="0">
                  <a:pos x="117" y="193"/>
                </a:cxn>
                <a:cxn ang="0">
                  <a:pos x="157" y="215"/>
                </a:cxn>
                <a:cxn ang="0">
                  <a:pos x="181" y="253"/>
                </a:cxn>
                <a:cxn ang="0">
                  <a:pos x="181" y="305"/>
                </a:cxn>
                <a:cxn ang="0">
                  <a:pos x="160" y="346"/>
                </a:cxn>
                <a:cxn ang="0">
                  <a:pos x="127" y="369"/>
                </a:cxn>
                <a:cxn ang="0">
                  <a:pos x="92" y="376"/>
                </a:cxn>
                <a:cxn ang="0">
                  <a:pos x="67" y="372"/>
                </a:cxn>
                <a:cxn ang="0">
                  <a:pos x="37" y="359"/>
                </a:cxn>
                <a:cxn ang="0">
                  <a:pos x="12" y="329"/>
                </a:cxn>
                <a:cxn ang="0">
                  <a:pos x="0" y="278"/>
                </a:cxn>
                <a:cxn ang="0">
                  <a:pos x="18" y="189"/>
                </a:cxn>
                <a:cxn ang="0">
                  <a:pos x="70" y="112"/>
                </a:cxn>
                <a:cxn ang="0">
                  <a:pos x="149" y="52"/>
                </a:cxn>
                <a:cxn ang="0">
                  <a:pos x="251" y="13"/>
                </a:cxn>
                <a:cxn ang="0">
                  <a:pos x="371" y="0"/>
                </a:cxn>
              </a:cxnLst>
              <a:rect l="0" t="0" r="r" b="b"/>
              <a:pathLst>
                <a:path w="791" h="1059">
                  <a:moveTo>
                    <a:pt x="371" y="0"/>
                  </a:moveTo>
                  <a:lnTo>
                    <a:pt x="427" y="1"/>
                  </a:lnTo>
                  <a:lnTo>
                    <a:pt x="482" y="8"/>
                  </a:lnTo>
                  <a:lnTo>
                    <a:pt x="534" y="20"/>
                  </a:lnTo>
                  <a:lnTo>
                    <a:pt x="582" y="37"/>
                  </a:lnTo>
                  <a:lnTo>
                    <a:pt x="627" y="57"/>
                  </a:lnTo>
                  <a:lnTo>
                    <a:pt x="667" y="80"/>
                  </a:lnTo>
                  <a:lnTo>
                    <a:pt x="703" y="109"/>
                  </a:lnTo>
                  <a:lnTo>
                    <a:pt x="734" y="142"/>
                  </a:lnTo>
                  <a:lnTo>
                    <a:pt x="758" y="179"/>
                  </a:lnTo>
                  <a:lnTo>
                    <a:pt x="776" y="221"/>
                  </a:lnTo>
                  <a:lnTo>
                    <a:pt x="788" y="267"/>
                  </a:lnTo>
                  <a:lnTo>
                    <a:pt x="791" y="315"/>
                  </a:lnTo>
                  <a:lnTo>
                    <a:pt x="788" y="364"/>
                  </a:lnTo>
                  <a:lnTo>
                    <a:pt x="776" y="408"/>
                  </a:lnTo>
                  <a:lnTo>
                    <a:pt x="758" y="448"/>
                  </a:lnTo>
                  <a:lnTo>
                    <a:pt x="734" y="485"/>
                  </a:lnTo>
                  <a:lnTo>
                    <a:pt x="706" y="520"/>
                  </a:lnTo>
                  <a:lnTo>
                    <a:pt x="673" y="554"/>
                  </a:lnTo>
                  <a:lnTo>
                    <a:pt x="636" y="586"/>
                  </a:lnTo>
                  <a:lnTo>
                    <a:pt x="597" y="616"/>
                  </a:lnTo>
                  <a:lnTo>
                    <a:pt x="555" y="646"/>
                  </a:lnTo>
                  <a:lnTo>
                    <a:pt x="514" y="676"/>
                  </a:lnTo>
                  <a:lnTo>
                    <a:pt x="453" y="716"/>
                  </a:lnTo>
                  <a:lnTo>
                    <a:pt x="390" y="762"/>
                  </a:lnTo>
                  <a:lnTo>
                    <a:pt x="324" y="809"/>
                  </a:lnTo>
                  <a:lnTo>
                    <a:pt x="259" y="857"/>
                  </a:lnTo>
                  <a:lnTo>
                    <a:pt x="194" y="906"/>
                  </a:lnTo>
                  <a:lnTo>
                    <a:pt x="509" y="906"/>
                  </a:lnTo>
                  <a:lnTo>
                    <a:pt x="522" y="906"/>
                  </a:lnTo>
                  <a:lnTo>
                    <a:pt x="544" y="904"/>
                  </a:lnTo>
                  <a:lnTo>
                    <a:pt x="569" y="904"/>
                  </a:lnTo>
                  <a:lnTo>
                    <a:pt x="597" y="904"/>
                  </a:lnTo>
                  <a:lnTo>
                    <a:pt x="624" y="903"/>
                  </a:lnTo>
                  <a:lnTo>
                    <a:pt x="649" y="901"/>
                  </a:lnTo>
                  <a:lnTo>
                    <a:pt x="666" y="899"/>
                  </a:lnTo>
                  <a:lnTo>
                    <a:pt x="676" y="896"/>
                  </a:lnTo>
                  <a:lnTo>
                    <a:pt x="686" y="884"/>
                  </a:lnTo>
                  <a:lnTo>
                    <a:pt x="696" y="866"/>
                  </a:lnTo>
                  <a:lnTo>
                    <a:pt x="704" y="842"/>
                  </a:lnTo>
                  <a:lnTo>
                    <a:pt x="711" y="817"/>
                  </a:lnTo>
                  <a:lnTo>
                    <a:pt x="716" y="792"/>
                  </a:lnTo>
                  <a:lnTo>
                    <a:pt x="719" y="770"/>
                  </a:lnTo>
                  <a:lnTo>
                    <a:pt x="721" y="753"/>
                  </a:lnTo>
                  <a:lnTo>
                    <a:pt x="791" y="753"/>
                  </a:lnTo>
                  <a:lnTo>
                    <a:pt x="791" y="753"/>
                  </a:lnTo>
                  <a:lnTo>
                    <a:pt x="736" y="1059"/>
                  </a:lnTo>
                  <a:lnTo>
                    <a:pt x="0" y="1059"/>
                  </a:lnTo>
                  <a:lnTo>
                    <a:pt x="0" y="1012"/>
                  </a:lnTo>
                  <a:lnTo>
                    <a:pt x="0" y="1007"/>
                  </a:lnTo>
                  <a:lnTo>
                    <a:pt x="2" y="1002"/>
                  </a:lnTo>
                  <a:lnTo>
                    <a:pt x="2" y="998"/>
                  </a:lnTo>
                  <a:lnTo>
                    <a:pt x="3" y="997"/>
                  </a:lnTo>
                  <a:lnTo>
                    <a:pt x="7" y="993"/>
                  </a:lnTo>
                  <a:lnTo>
                    <a:pt x="10" y="990"/>
                  </a:lnTo>
                  <a:lnTo>
                    <a:pt x="17" y="987"/>
                  </a:lnTo>
                  <a:lnTo>
                    <a:pt x="406" y="656"/>
                  </a:lnTo>
                  <a:lnTo>
                    <a:pt x="450" y="616"/>
                  </a:lnTo>
                  <a:lnTo>
                    <a:pt x="492" y="575"/>
                  </a:lnTo>
                  <a:lnTo>
                    <a:pt x="527" y="535"/>
                  </a:lnTo>
                  <a:lnTo>
                    <a:pt x="559" y="495"/>
                  </a:lnTo>
                  <a:lnTo>
                    <a:pt x="584" y="453"/>
                  </a:lnTo>
                  <a:lnTo>
                    <a:pt x="604" y="409"/>
                  </a:lnTo>
                  <a:lnTo>
                    <a:pt x="616" y="364"/>
                  </a:lnTo>
                  <a:lnTo>
                    <a:pt x="619" y="315"/>
                  </a:lnTo>
                  <a:lnTo>
                    <a:pt x="616" y="270"/>
                  </a:lnTo>
                  <a:lnTo>
                    <a:pt x="606" y="228"/>
                  </a:lnTo>
                  <a:lnTo>
                    <a:pt x="587" y="191"/>
                  </a:lnTo>
                  <a:lnTo>
                    <a:pt x="565" y="159"/>
                  </a:lnTo>
                  <a:lnTo>
                    <a:pt x="537" y="131"/>
                  </a:lnTo>
                  <a:lnTo>
                    <a:pt x="504" y="107"/>
                  </a:lnTo>
                  <a:lnTo>
                    <a:pt x="467" y="89"/>
                  </a:lnTo>
                  <a:lnTo>
                    <a:pt x="425" y="77"/>
                  </a:lnTo>
                  <a:lnTo>
                    <a:pt x="381" y="69"/>
                  </a:lnTo>
                  <a:lnTo>
                    <a:pt x="336" y="65"/>
                  </a:lnTo>
                  <a:lnTo>
                    <a:pt x="284" y="70"/>
                  </a:lnTo>
                  <a:lnTo>
                    <a:pt x="236" y="82"/>
                  </a:lnTo>
                  <a:lnTo>
                    <a:pt x="191" y="100"/>
                  </a:lnTo>
                  <a:lnTo>
                    <a:pt x="152" y="124"/>
                  </a:lnTo>
                  <a:lnTo>
                    <a:pt x="119" y="154"/>
                  </a:lnTo>
                  <a:lnTo>
                    <a:pt x="92" y="188"/>
                  </a:lnTo>
                  <a:lnTo>
                    <a:pt x="117" y="193"/>
                  </a:lnTo>
                  <a:lnTo>
                    <a:pt x="139" y="201"/>
                  </a:lnTo>
                  <a:lnTo>
                    <a:pt x="157" y="215"/>
                  </a:lnTo>
                  <a:lnTo>
                    <a:pt x="171" y="231"/>
                  </a:lnTo>
                  <a:lnTo>
                    <a:pt x="181" y="253"/>
                  </a:lnTo>
                  <a:lnTo>
                    <a:pt x="184" y="278"/>
                  </a:lnTo>
                  <a:lnTo>
                    <a:pt x="181" y="305"/>
                  </a:lnTo>
                  <a:lnTo>
                    <a:pt x="172" y="327"/>
                  </a:lnTo>
                  <a:lnTo>
                    <a:pt x="160" y="346"/>
                  </a:lnTo>
                  <a:lnTo>
                    <a:pt x="145" y="359"/>
                  </a:lnTo>
                  <a:lnTo>
                    <a:pt x="127" y="369"/>
                  </a:lnTo>
                  <a:lnTo>
                    <a:pt x="110" y="374"/>
                  </a:lnTo>
                  <a:lnTo>
                    <a:pt x="92" y="376"/>
                  </a:lnTo>
                  <a:lnTo>
                    <a:pt x="80" y="376"/>
                  </a:lnTo>
                  <a:lnTo>
                    <a:pt x="67" y="372"/>
                  </a:lnTo>
                  <a:lnTo>
                    <a:pt x="52" y="367"/>
                  </a:lnTo>
                  <a:lnTo>
                    <a:pt x="37" y="359"/>
                  </a:lnTo>
                  <a:lnTo>
                    <a:pt x="23" y="346"/>
                  </a:lnTo>
                  <a:lnTo>
                    <a:pt x="12" y="329"/>
                  </a:lnTo>
                  <a:lnTo>
                    <a:pt x="3" y="307"/>
                  </a:lnTo>
                  <a:lnTo>
                    <a:pt x="0" y="278"/>
                  </a:lnTo>
                  <a:lnTo>
                    <a:pt x="5" y="233"/>
                  </a:lnTo>
                  <a:lnTo>
                    <a:pt x="18" y="189"/>
                  </a:lnTo>
                  <a:lnTo>
                    <a:pt x="40" y="149"/>
                  </a:lnTo>
                  <a:lnTo>
                    <a:pt x="70" y="112"/>
                  </a:lnTo>
                  <a:lnTo>
                    <a:pt x="105" y="80"/>
                  </a:lnTo>
                  <a:lnTo>
                    <a:pt x="149" y="52"/>
                  </a:lnTo>
                  <a:lnTo>
                    <a:pt x="197" y="30"/>
                  </a:lnTo>
                  <a:lnTo>
                    <a:pt x="251" y="13"/>
                  </a:lnTo>
                  <a:lnTo>
                    <a:pt x="309" y="3"/>
                  </a:lnTo>
                  <a:lnTo>
                    <a:pt x="3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9"/>
            <p:cNvSpPr>
              <a:spLocks/>
            </p:cNvSpPr>
            <p:nvPr/>
          </p:nvSpPr>
          <p:spPr bwMode="auto">
            <a:xfrm>
              <a:off x="3601" y="1859"/>
              <a:ext cx="787" cy="827"/>
            </a:xfrm>
            <a:custGeom>
              <a:avLst/>
              <a:gdLst/>
              <a:ahLst/>
              <a:cxnLst>
                <a:cxn ang="0">
                  <a:pos x="1303" y="12"/>
                </a:cxn>
                <a:cxn ang="0">
                  <a:pos x="1388" y="64"/>
                </a:cxn>
                <a:cxn ang="0">
                  <a:pos x="1437" y="139"/>
                </a:cxn>
                <a:cxn ang="0">
                  <a:pos x="1450" y="225"/>
                </a:cxn>
                <a:cxn ang="0">
                  <a:pos x="1437" y="307"/>
                </a:cxn>
                <a:cxn ang="0">
                  <a:pos x="1395" y="357"/>
                </a:cxn>
                <a:cxn ang="0">
                  <a:pos x="1315" y="408"/>
                </a:cxn>
                <a:cxn ang="0">
                  <a:pos x="1246" y="431"/>
                </a:cxn>
                <a:cxn ang="0">
                  <a:pos x="1219" y="431"/>
                </a:cxn>
                <a:cxn ang="0">
                  <a:pos x="1209" y="423"/>
                </a:cxn>
                <a:cxn ang="0">
                  <a:pos x="1208" y="406"/>
                </a:cxn>
                <a:cxn ang="0">
                  <a:pos x="1213" y="347"/>
                </a:cxn>
                <a:cxn ang="0">
                  <a:pos x="1184" y="235"/>
                </a:cxn>
                <a:cxn ang="0">
                  <a:pos x="1107" y="163"/>
                </a:cxn>
                <a:cxn ang="0">
                  <a:pos x="1007" y="149"/>
                </a:cxn>
                <a:cxn ang="0">
                  <a:pos x="933" y="173"/>
                </a:cxn>
                <a:cxn ang="0">
                  <a:pos x="826" y="290"/>
                </a:cxn>
                <a:cxn ang="0">
                  <a:pos x="717" y="483"/>
                </a:cxn>
                <a:cxn ang="0">
                  <a:pos x="637" y="696"/>
                </a:cxn>
                <a:cxn ang="0">
                  <a:pos x="577" y="894"/>
                </a:cxn>
                <a:cxn ang="0">
                  <a:pos x="535" y="1050"/>
                </a:cxn>
                <a:cxn ang="0">
                  <a:pos x="456" y="1243"/>
                </a:cxn>
                <a:cxn ang="0">
                  <a:pos x="369" y="1384"/>
                </a:cxn>
                <a:cxn ang="0">
                  <a:pos x="538" y="1383"/>
                </a:cxn>
                <a:cxn ang="0">
                  <a:pos x="778" y="1426"/>
                </a:cxn>
                <a:cxn ang="0">
                  <a:pos x="927" y="1462"/>
                </a:cxn>
                <a:cxn ang="0">
                  <a:pos x="1072" y="1488"/>
                </a:cxn>
                <a:cxn ang="0">
                  <a:pos x="1223" y="1502"/>
                </a:cxn>
                <a:cxn ang="0">
                  <a:pos x="1278" y="1495"/>
                </a:cxn>
                <a:cxn ang="0">
                  <a:pos x="1321" y="1441"/>
                </a:cxn>
                <a:cxn ang="0">
                  <a:pos x="1368" y="1353"/>
                </a:cxn>
                <a:cxn ang="0">
                  <a:pos x="1454" y="1297"/>
                </a:cxn>
                <a:cxn ang="0">
                  <a:pos x="1532" y="1270"/>
                </a:cxn>
                <a:cxn ang="0">
                  <a:pos x="1559" y="1269"/>
                </a:cxn>
                <a:cxn ang="0">
                  <a:pos x="1571" y="1277"/>
                </a:cxn>
                <a:cxn ang="0">
                  <a:pos x="1572" y="1292"/>
                </a:cxn>
                <a:cxn ang="0">
                  <a:pos x="1552" y="1346"/>
                </a:cxn>
                <a:cxn ang="0">
                  <a:pos x="1482" y="1443"/>
                </a:cxn>
                <a:cxn ang="0">
                  <a:pos x="1358" y="1547"/>
                </a:cxn>
                <a:cxn ang="0">
                  <a:pos x="1216" y="1621"/>
                </a:cxn>
                <a:cxn ang="0">
                  <a:pos x="1034" y="1655"/>
                </a:cxn>
                <a:cxn ang="0">
                  <a:pos x="801" y="1628"/>
                </a:cxn>
                <a:cxn ang="0">
                  <a:pos x="580" y="1576"/>
                </a:cxn>
                <a:cxn ang="0">
                  <a:pos x="418" y="1542"/>
                </a:cxn>
                <a:cxn ang="0">
                  <a:pos x="286" y="1529"/>
                </a:cxn>
                <a:cxn ang="0">
                  <a:pos x="165" y="1598"/>
                </a:cxn>
                <a:cxn ang="0">
                  <a:pos x="73" y="1646"/>
                </a:cxn>
                <a:cxn ang="0">
                  <a:pos x="25" y="1655"/>
                </a:cxn>
                <a:cxn ang="0">
                  <a:pos x="15" y="1655"/>
                </a:cxn>
                <a:cxn ang="0">
                  <a:pos x="3" y="1648"/>
                </a:cxn>
                <a:cxn ang="0">
                  <a:pos x="3" y="1626"/>
                </a:cxn>
                <a:cxn ang="0">
                  <a:pos x="46" y="1572"/>
                </a:cxn>
                <a:cxn ang="0">
                  <a:pos x="97" y="1525"/>
                </a:cxn>
                <a:cxn ang="0">
                  <a:pos x="125" y="1497"/>
                </a:cxn>
                <a:cxn ang="0">
                  <a:pos x="182" y="1420"/>
                </a:cxn>
                <a:cxn ang="0">
                  <a:pos x="254" y="1289"/>
                </a:cxn>
                <a:cxn ang="0">
                  <a:pos x="319" y="1106"/>
                </a:cxn>
                <a:cxn ang="0">
                  <a:pos x="378" y="884"/>
                </a:cxn>
                <a:cxn ang="0">
                  <a:pos x="461" y="644"/>
                </a:cxn>
                <a:cxn ang="0">
                  <a:pos x="580" y="409"/>
                </a:cxn>
                <a:cxn ang="0">
                  <a:pos x="736" y="218"/>
                </a:cxn>
                <a:cxn ang="0">
                  <a:pos x="927" y="82"/>
                </a:cxn>
                <a:cxn ang="0">
                  <a:pos x="1147" y="7"/>
                </a:cxn>
              </a:cxnLst>
              <a:rect l="0" t="0" r="r" b="b"/>
              <a:pathLst>
                <a:path w="1572" h="1655">
                  <a:moveTo>
                    <a:pt x="1223" y="0"/>
                  </a:moveTo>
                  <a:lnTo>
                    <a:pt x="1266" y="3"/>
                  </a:lnTo>
                  <a:lnTo>
                    <a:pt x="1303" y="12"/>
                  </a:lnTo>
                  <a:lnTo>
                    <a:pt x="1336" y="25"/>
                  </a:lnTo>
                  <a:lnTo>
                    <a:pt x="1365" y="42"/>
                  </a:lnTo>
                  <a:lnTo>
                    <a:pt x="1388" y="64"/>
                  </a:lnTo>
                  <a:lnTo>
                    <a:pt x="1408" y="87"/>
                  </a:lnTo>
                  <a:lnTo>
                    <a:pt x="1425" y="112"/>
                  </a:lnTo>
                  <a:lnTo>
                    <a:pt x="1437" y="139"/>
                  </a:lnTo>
                  <a:lnTo>
                    <a:pt x="1445" y="168"/>
                  </a:lnTo>
                  <a:lnTo>
                    <a:pt x="1449" y="196"/>
                  </a:lnTo>
                  <a:lnTo>
                    <a:pt x="1450" y="225"/>
                  </a:lnTo>
                  <a:lnTo>
                    <a:pt x="1449" y="258"/>
                  </a:lnTo>
                  <a:lnTo>
                    <a:pt x="1445" y="285"/>
                  </a:lnTo>
                  <a:lnTo>
                    <a:pt x="1437" y="307"/>
                  </a:lnTo>
                  <a:lnTo>
                    <a:pt x="1425" y="325"/>
                  </a:lnTo>
                  <a:lnTo>
                    <a:pt x="1412" y="342"/>
                  </a:lnTo>
                  <a:lnTo>
                    <a:pt x="1395" y="357"/>
                  </a:lnTo>
                  <a:lnTo>
                    <a:pt x="1375" y="372"/>
                  </a:lnTo>
                  <a:lnTo>
                    <a:pt x="1345" y="393"/>
                  </a:lnTo>
                  <a:lnTo>
                    <a:pt x="1315" y="408"/>
                  </a:lnTo>
                  <a:lnTo>
                    <a:pt x="1288" y="419"/>
                  </a:lnTo>
                  <a:lnTo>
                    <a:pt x="1265" y="428"/>
                  </a:lnTo>
                  <a:lnTo>
                    <a:pt x="1246" y="431"/>
                  </a:lnTo>
                  <a:lnTo>
                    <a:pt x="1233" y="433"/>
                  </a:lnTo>
                  <a:lnTo>
                    <a:pt x="1224" y="433"/>
                  </a:lnTo>
                  <a:lnTo>
                    <a:pt x="1219" y="431"/>
                  </a:lnTo>
                  <a:lnTo>
                    <a:pt x="1214" y="429"/>
                  </a:lnTo>
                  <a:lnTo>
                    <a:pt x="1211" y="428"/>
                  </a:lnTo>
                  <a:lnTo>
                    <a:pt x="1209" y="423"/>
                  </a:lnTo>
                  <a:lnTo>
                    <a:pt x="1208" y="419"/>
                  </a:lnTo>
                  <a:lnTo>
                    <a:pt x="1208" y="413"/>
                  </a:lnTo>
                  <a:lnTo>
                    <a:pt x="1208" y="406"/>
                  </a:lnTo>
                  <a:lnTo>
                    <a:pt x="1209" y="391"/>
                  </a:lnTo>
                  <a:lnTo>
                    <a:pt x="1211" y="371"/>
                  </a:lnTo>
                  <a:lnTo>
                    <a:pt x="1213" y="347"/>
                  </a:lnTo>
                  <a:lnTo>
                    <a:pt x="1209" y="305"/>
                  </a:lnTo>
                  <a:lnTo>
                    <a:pt x="1199" y="268"/>
                  </a:lnTo>
                  <a:lnTo>
                    <a:pt x="1184" y="235"/>
                  </a:lnTo>
                  <a:lnTo>
                    <a:pt x="1162" y="205"/>
                  </a:lnTo>
                  <a:lnTo>
                    <a:pt x="1137" y="181"/>
                  </a:lnTo>
                  <a:lnTo>
                    <a:pt x="1107" y="163"/>
                  </a:lnTo>
                  <a:lnTo>
                    <a:pt x="1072" y="153"/>
                  </a:lnTo>
                  <a:lnTo>
                    <a:pt x="1034" y="148"/>
                  </a:lnTo>
                  <a:lnTo>
                    <a:pt x="1007" y="149"/>
                  </a:lnTo>
                  <a:lnTo>
                    <a:pt x="980" y="154"/>
                  </a:lnTo>
                  <a:lnTo>
                    <a:pt x="955" y="161"/>
                  </a:lnTo>
                  <a:lnTo>
                    <a:pt x="933" y="173"/>
                  </a:lnTo>
                  <a:lnTo>
                    <a:pt x="913" y="189"/>
                  </a:lnTo>
                  <a:lnTo>
                    <a:pt x="868" y="236"/>
                  </a:lnTo>
                  <a:lnTo>
                    <a:pt x="826" y="290"/>
                  </a:lnTo>
                  <a:lnTo>
                    <a:pt x="786" y="351"/>
                  </a:lnTo>
                  <a:lnTo>
                    <a:pt x="751" y="414"/>
                  </a:lnTo>
                  <a:lnTo>
                    <a:pt x="717" y="483"/>
                  </a:lnTo>
                  <a:lnTo>
                    <a:pt x="687" y="554"/>
                  </a:lnTo>
                  <a:lnTo>
                    <a:pt x="660" y="624"/>
                  </a:lnTo>
                  <a:lnTo>
                    <a:pt x="637" y="696"/>
                  </a:lnTo>
                  <a:lnTo>
                    <a:pt x="614" y="765"/>
                  </a:lnTo>
                  <a:lnTo>
                    <a:pt x="595" y="832"/>
                  </a:lnTo>
                  <a:lnTo>
                    <a:pt x="577" y="894"/>
                  </a:lnTo>
                  <a:lnTo>
                    <a:pt x="562" y="953"/>
                  </a:lnTo>
                  <a:lnTo>
                    <a:pt x="550" y="998"/>
                  </a:lnTo>
                  <a:lnTo>
                    <a:pt x="535" y="1050"/>
                  </a:lnTo>
                  <a:lnTo>
                    <a:pt x="515" y="1111"/>
                  </a:lnTo>
                  <a:lnTo>
                    <a:pt x="488" y="1175"/>
                  </a:lnTo>
                  <a:lnTo>
                    <a:pt x="456" y="1243"/>
                  </a:lnTo>
                  <a:lnTo>
                    <a:pt x="418" y="1314"/>
                  </a:lnTo>
                  <a:lnTo>
                    <a:pt x="369" y="1384"/>
                  </a:lnTo>
                  <a:lnTo>
                    <a:pt x="369" y="1384"/>
                  </a:lnTo>
                  <a:lnTo>
                    <a:pt x="415" y="1381"/>
                  </a:lnTo>
                  <a:lnTo>
                    <a:pt x="456" y="1379"/>
                  </a:lnTo>
                  <a:lnTo>
                    <a:pt x="538" y="1383"/>
                  </a:lnTo>
                  <a:lnTo>
                    <a:pt x="619" y="1393"/>
                  </a:lnTo>
                  <a:lnTo>
                    <a:pt x="699" y="1408"/>
                  </a:lnTo>
                  <a:lnTo>
                    <a:pt x="778" y="1426"/>
                  </a:lnTo>
                  <a:lnTo>
                    <a:pt x="856" y="1447"/>
                  </a:lnTo>
                  <a:lnTo>
                    <a:pt x="888" y="1453"/>
                  </a:lnTo>
                  <a:lnTo>
                    <a:pt x="927" y="1462"/>
                  </a:lnTo>
                  <a:lnTo>
                    <a:pt x="972" y="1470"/>
                  </a:lnTo>
                  <a:lnTo>
                    <a:pt x="1020" y="1480"/>
                  </a:lnTo>
                  <a:lnTo>
                    <a:pt x="1072" y="1488"/>
                  </a:lnTo>
                  <a:lnTo>
                    <a:pt x="1124" y="1495"/>
                  </a:lnTo>
                  <a:lnTo>
                    <a:pt x="1174" y="1500"/>
                  </a:lnTo>
                  <a:lnTo>
                    <a:pt x="1223" y="1502"/>
                  </a:lnTo>
                  <a:lnTo>
                    <a:pt x="1243" y="1502"/>
                  </a:lnTo>
                  <a:lnTo>
                    <a:pt x="1261" y="1500"/>
                  </a:lnTo>
                  <a:lnTo>
                    <a:pt x="1278" y="1495"/>
                  </a:lnTo>
                  <a:lnTo>
                    <a:pt x="1293" y="1483"/>
                  </a:lnTo>
                  <a:lnTo>
                    <a:pt x="1308" y="1467"/>
                  </a:lnTo>
                  <a:lnTo>
                    <a:pt x="1321" y="1441"/>
                  </a:lnTo>
                  <a:lnTo>
                    <a:pt x="1333" y="1406"/>
                  </a:lnTo>
                  <a:lnTo>
                    <a:pt x="1348" y="1378"/>
                  </a:lnTo>
                  <a:lnTo>
                    <a:pt x="1368" y="1353"/>
                  </a:lnTo>
                  <a:lnTo>
                    <a:pt x="1395" y="1331"/>
                  </a:lnTo>
                  <a:lnTo>
                    <a:pt x="1423" y="1312"/>
                  </a:lnTo>
                  <a:lnTo>
                    <a:pt x="1454" y="1297"/>
                  </a:lnTo>
                  <a:lnTo>
                    <a:pt x="1482" y="1284"/>
                  </a:lnTo>
                  <a:lnTo>
                    <a:pt x="1509" y="1275"/>
                  </a:lnTo>
                  <a:lnTo>
                    <a:pt x="1532" y="1270"/>
                  </a:lnTo>
                  <a:lnTo>
                    <a:pt x="1547" y="1269"/>
                  </a:lnTo>
                  <a:lnTo>
                    <a:pt x="1554" y="1269"/>
                  </a:lnTo>
                  <a:lnTo>
                    <a:pt x="1559" y="1269"/>
                  </a:lnTo>
                  <a:lnTo>
                    <a:pt x="1564" y="1272"/>
                  </a:lnTo>
                  <a:lnTo>
                    <a:pt x="1567" y="1274"/>
                  </a:lnTo>
                  <a:lnTo>
                    <a:pt x="1571" y="1277"/>
                  </a:lnTo>
                  <a:lnTo>
                    <a:pt x="1572" y="1282"/>
                  </a:lnTo>
                  <a:lnTo>
                    <a:pt x="1572" y="1289"/>
                  </a:lnTo>
                  <a:lnTo>
                    <a:pt x="1572" y="1292"/>
                  </a:lnTo>
                  <a:lnTo>
                    <a:pt x="1569" y="1304"/>
                  </a:lnTo>
                  <a:lnTo>
                    <a:pt x="1562" y="1322"/>
                  </a:lnTo>
                  <a:lnTo>
                    <a:pt x="1552" y="1346"/>
                  </a:lnTo>
                  <a:lnTo>
                    <a:pt x="1536" y="1374"/>
                  </a:lnTo>
                  <a:lnTo>
                    <a:pt x="1514" y="1408"/>
                  </a:lnTo>
                  <a:lnTo>
                    <a:pt x="1482" y="1443"/>
                  </a:lnTo>
                  <a:lnTo>
                    <a:pt x="1444" y="1482"/>
                  </a:lnTo>
                  <a:lnTo>
                    <a:pt x="1395" y="1522"/>
                  </a:lnTo>
                  <a:lnTo>
                    <a:pt x="1358" y="1547"/>
                  </a:lnTo>
                  <a:lnTo>
                    <a:pt x="1316" y="1572"/>
                  </a:lnTo>
                  <a:lnTo>
                    <a:pt x="1270" y="1598"/>
                  </a:lnTo>
                  <a:lnTo>
                    <a:pt x="1216" y="1621"/>
                  </a:lnTo>
                  <a:lnTo>
                    <a:pt x="1159" y="1638"/>
                  </a:lnTo>
                  <a:lnTo>
                    <a:pt x="1099" y="1650"/>
                  </a:lnTo>
                  <a:lnTo>
                    <a:pt x="1034" y="1655"/>
                  </a:lnTo>
                  <a:lnTo>
                    <a:pt x="955" y="1651"/>
                  </a:lnTo>
                  <a:lnTo>
                    <a:pt x="878" y="1643"/>
                  </a:lnTo>
                  <a:lnTo>
                    <a:pt x="801" y="1628"/>
                  </a:lnTo>
                  <a:lnTo>
                    <a:pt x="726" y="1611"/>
                  </a:lnTo>
                  <a:lnTo>
                    <a:pt x="649" y="1594"/>
                  </a:lnTo>
                  <a:lnTo>
                    <a:pt x="580" y="1576"/>
                  </a:lnTo>
                  <a:lnTo>
                    <a:pt x="520" y="1562"/>
                  </a:lnTo>
                  <a:lnTo>
                    <a:pt x="466" y="1551"/>
                  </a:lnTo>
                  <a:lnTo>
                    <a:pt x="418" y="1542"/>
                  </a:lnTo>
                  <a:lnTo>
                    <a:pt x="371" y="1535"/>
                  </a:lnTo>
                  <a:lnTo>
                    <a:pt x="328" y="1530"/>
                  </a:lnTo>
                  <a:lnTo>
                    <a:pt x="286" y="1529"/>
                  </a:lnTo>
                  <a:lnTo>
                    <a:pt x="242" y="1527"/>
                  </a:lnTo>
                  <a:lnTo>
                    <a:pt x="202" y="1567"/>
                  </a:lnTo>
                  <a:lnTo>
                    <a:pt x="165" y="1598"/>
                  </a:lnTo>
                  <a:lnTo>
                    <a:pt x="130" y="1619"/>
                  </a:lnTo>
                  <a:lnTo>
                    <a:pt x="100" y="1635"/>
                  </a:lnTo>
                  <a:lnTo>
                    <a:pt x="73" y="1646"/>
                  </a:lnTo>
                  <a:lnTo>
                    <a:pt x="51" y="1651"/>
                  </a:lnTo>
                  <a:lnTo>
                    <a:pt x="35" y="1655"/>
                  </a:lnTo>
                  <a:lnTo>
                    <a:pt x="25" y="1655"/>
                  </a:lnTo>
                  <a:lnTo>
                    <a:pt x="21" y="1655"/>
                  </a:lnTo>
                  <a:lnTo>
                    <a:pt x="18" y="1655"/>
                  </a:lnTo>
                  <a:lnTo>
                    <a:pt x="15" y="1655"/>
                  </a:lnTo>
                  <a:lnTo>
                    <a:pt x="10" y="1653"/>
                  </a:lnTo>
                  <a:lnTo>
                    <a:pt x="6" y="1651"/>
                  </a:lnTo>
                  <a:lnTo>
                    <a:pt x="3" y="1648"/>
                  </a:lnTo>
                  <a:lnTo>
                    <a:pt x="0" y="1645"/>
                  </a:lnTo>
                  <a:lnTo>
                    <a:pt x="0" y="1640"/>
                  </a:lnTo>
                  <a:lnTo>
                    <a:pt x="3" y="1626"/>
                  </a:lnTo>
                  <a:lnTo>
                    <a:pt x="13" y="1609"/>
                  </a:lnTo>
                  <a:lnTo>
                    <a:pt x="30" y="1591"/>
                  </a:lnTo>
                  <a:lnTo>
                    <a:pt x="46" y="1572"/>
                  </a:lnTo>
                  <a:lnTo>
                    <a:pt x="65" y="1554"/>
                  </a:lnTo>
                  <a:lnTo>
                    <a:pt x="83" y="1539"/>
                  </a:lnTo>
                  <a:lnTo>
                    <a:pt x="97" y="1525"/>
                  </a:lnTo>
                  <a:lnTo>
                    <a:pt x="105" y="1517"/>
                  </a:lnTo>
                  <a:lnTo>
                    <a:pt x="113" y="1510"/>
                  </a:lnTo>
                  <a:lnTo>
                    <a:pt x="125" y="1497"/>
                  </a:lnTo>
                  <a:lnTo>
                    <a:pt x="140" y="1477"/>
                  </a:lnTo>
                  <a:lnTo>
                    <a:pt x="160" y="1452"/>
                  </a:lnTo>
                  <a:lnTo>
                    <a:pt x="182" y="1420"/>
                  </a:lnTo>
                  <a:lnTo>
                    <a:pt x="205" y="1381"/>
                  </a:lnTo>
                  <a:lnTo>
                    <a:pt x="229" y="1337"/>
                  </a:lnTo>
                  <a:lnTo>
                    <a:pt x="254" y="1289"/>
                  </a:lnTo>
                  <a:lnTo>
                    <a:pt x="277" y="1233"/>
                  </a:lnTo>
                  <a:lnTo>
                    <a:pt x="299" y="1171"/>
                  </a:lnTo>
                  <a:lnTo>
                    <a:pt x="319" y="1106"/>
                  </a:lnTo>
                  <a:lnTo>
                    <a:pt x="336" y="1035"/>
                  </a:lnTo>
                  <a:lnTo>
                    <a:pt x="356" y="961"/>
                  </a:lnTo>
                  <a:lnTo>
                    <a:pt x="378" y="884"/>
                  </a:lnTo>
                  <a:lnTo>
                    <a:pt x="401" y="804"/>
                  </a:lnTo>
                  <a:lnTo>
                    <a:pt x="430" y="725"/>
                  </a:lnTo>
                  <a:lnTo>
                    <a:pt x="461" y="644"/>
                  </a:lnTo>
                  <a:lnTo>
                    <a:pt x="496" y="564"/>
                  </a:lnTo>
                  <a:lnTo>
                    <a:pt x="535" y="487"/>
                  </a:lnTo>
                  <a:lnTo>
                    <a:pt x="580" y="409"/>
                  </a:lnTo>
                  <a:lnTo>
                    <a:pt x="629" y="337"/>
                  </a:lnTo>
                  <a:lnTo>
                    <a:pt x="684" y="270"/>
                  </a:lnTo>
                  <a:lnTo>
                    <a:pt x="736" y="218"/>
                  </a:lnTo>
                  <a:lnTo>
                    <a:pt x="794" y="168"/>
                  </a:lnTo>
                  <a:lnTo>
                    <a:pt x="858" y="122"/>
                  </a:lnTo>
                  <a:lnTo>
                    <a:pt x="927" y="82"/>
                  </a:lnTo>
                  <a:lnTo>
                    <a:pt x="998" y="48"/>
                  </a:lnTo>
                  <a:lnTo>
                    <a:pt x="1072" y="23"/>
                  </a:lnTo>
                  <a:lnTo>
                    <a:pt x="1147" y="7"/>
                  </a:lnTo>
                  <a:lnTo>
                    <a:pt x="12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0"/>
            <p:cNvSpPr>
              <a:spLocks/>
            </p:cNvSpPr>
            <p:nvPr/>
          </p:nvSpPr>
          <p:spPr bwMode="auto">
            <a:xfrm>
              <a:off x="4566" y="2531"/>
              <a:ext cx="147" cy="354"/>
            </a:xfrm>
            <a:custGeom>
              <a:avLst/>
              <a:gdLst/>
              <a:ahLst/>
              <a:cxnLst>
                <a:cxn ang="0">
                  <a:pos x="132" y="0"/>
                </a:cxn>
                <a:cxn ang="0">
                  <a:pos x="165" y="4"/>
                </a:cxn>
                <a:cxn ang="0">
                  <a:pos x="196" y="15"/>
                </a:cxn>
                <a:cxn ang="0">
                  <a:pos x="222" y="34"/>
                </a:cxn>
                <a:cxn ang="0">
                  <a:pos x="244" y="57"/>
                </a:cxn>
                <a:cxn ang="0">
                  <a:pos x="262" y="87"/>
                </a:cxn>
                <a:cxn ang="0">
                  <a:pos x="276" y="121"/>
                </a:cxn>
                <a:cxn ang="0">
                  <a:pos x="286" y="161"/>
                </a:cxn>
                <a:cxn ang="0">
                  <a:pos x="293" y="203"/>
                </a:cxn>
                <a:cxn ang="0">
                  <a:pos x="294" y="250"/>
                </a:cxn>
                <a:cxn ang="0">
                  <a:pos x="291" y="312"/>
                </a:cxn>
                <a:cxn ang="0">
                  <a:pos x="281" y="369"/>
                </a:cxn>
                <a:cxn ang="0">
                  <a:pos x="268" y="425"/>
                </a:cxn>
                <a:cxn ang="0">
                  <a:pos x="249" y="475"/>
                </a:cxn>
                <a:cxn ang="0">
                  <a:pos x="227" y="520"/>
                </a:cxn>
                <a:cxn ang="0">
                  <a:pos x="204" y="562"/>
                </a:cxn>
                <a:cxn ang="0">
                  <a:pos x="179" y="599"/>
                </a:cxn>
                <a:cxn ang="0">
                  <a:pos x="155" y="631"/>
                </a:cxn>
                <a:cxn ang="0">
                  <a:pos x="130" y="658"/>
                </a:cxn>
                <a:cxn ang="0">
                  <a:pos x="109" y="680"/>
                </a:cxn>
                <a:cxn ang="0">
                  <a:pos x="90" y="695"/>
                </a:cxn>
                <a:cxn ang="0">
                  <a:pos x="75" y="705"/>
                </a:cxn>
                <a:cxn ang="0">
                  <a:pos x="67" y="708"/>
                </a:cxn>
                <a:cxn ang="0">
                  <a:pos x="52" y="703"/>
                </a:cxn>
                <a:cxn ang="0">
                  <a:pos x="40" y="692"/>
                </a:cxn>
                <a:cxn ang="0">
                  <a:pos x="35" y="677"/>
                </a:cxn>
                <a:cxn ang="0">
                  <a:pos x="37" y="665"/>
                </a:cxn>
                <a:cxn ang="0">
                  <a:pos x="42" y="656"/>
                </a:cxn>
                <a:cxn ang="0">
                  <a:pos x="52" y="646"/>
                </a:cxn>
                <a:cxn ang="0">
                  <a:pos x="104" y="591"/>
                </a:cxn>
                <a:cxn ang="0">
                  <a:pos x="145" y="537"/>
                </a:cxn>
                <a:cxn ang="0">
                  <a:pos x="175" y="484"/>
                </a:cxn>
                <a:cxn ang="0">
                  <a:pos x="199" y="430"/>
                </a:cxn>
                <a:cxn ang="0">
                  <a:pos x="214" y="378"/>
                </a:cxn>
                <a:cxn ang="0">
                  <a:pos x="222" y="327"/>
                </a:cxn>
                <a:cxn ang="0">
                  <a:pos x="227" y="277"/>
                </a:cxn>
                <a:cxn ang="0">
                  <a:pos x="229" y="230"/>
                </a:cxn>
                <a:cxn ang="0">
                  <a:pos x="229" y="230"/>
                </a:cxn>
                <a:cxn ang="0">
                  <a:pos x="226" y="232"/>
                </a:cxn>
                <a:cxn ang="0">
                  <a:pos x="216" y="238"/>
                </a:cxn>
                <a:cxn ang="0">
                  <a:pos x="202" y="247"/>
                </a:cxn>
                <a:cxn ang="0">
                  <a:pos x="184" y="255"/>
                </a:cxn>
                <a:cxn ang="0">
                  <a:pos x="162" y="262"/>
                </a:cxn>
                <a:cxn ang="0">
                  <a:pos x="137" y="265"/>
                </a:cxn>
                <a:cxn ang="0">
                  <a:pos x="104" y="262"/>
                </a:cxn>
                <a:cxn ang="0">
                  <a:pos x="73" y="252"/>
                </a:cxn>
                <a:cxn ang="0">
                  <a:pos x="48" y="235"/>
                </a:cxn>
                <a:cxn ang="0">
                  <a:pos x="28" y="215"/>
                </a:cxn>
                <a:cxn ang="0">
                  <a:pos x="13" y="190"/>
                </a:cxn>
                <a:cxn ang="0">
                  <a:pos x="3" y="163"/>
                </a:cxn>
                <a:cxn ang="0">
                  <a:pos x="0" y="133"/>
                </a:cxn>
                <a:cxn ang="0">
                  <a:pos x="3" y="103"/>
                </a:cxn>
                <a:cxn ang="0">
                  <a:pos x="13" y="76"/>
                </a:cxn>
                <a:cxn ang="0">
                  <a:pos x="28" y="51"/>
                </a:cxn>
                <a:cxn ang="0">
                  <a:pos x="48" y="30"/>
                </a:cxn>
                <a:cxn ang="0">
                  <a:pos x="72" y="14"/>
                </a:cxn>
                <a:cxn ang="0">
                  <a:pos x="100" y="4"/>
                </a:cxn>
                <a:cxn ang="0">
                  <a:pos x="132" y="0"/>
                </a:cxn>
              </a:cxnLst>
              <a:rect l="0" t="0" r="r" b="b"/>
              <a:pathLst>
                <a:path w="294" h="708">
                  <a:moveTo>
                    <a:pt x="132" y="0"/>
                  </a:moveTo>
                  <a:lnTo>
                    <a:pt x="165" y="4"/>
                  </a:lnTo>
                  <a:lnTo>
                    <a:pt x="196" y="15"/>
                  </a:lnTo>
                  <a:lnTo>
                    <a:pt x="222" y="34"/>
                  </a:lnTo>
                  <a:lnTo>
                    <a:pt x="244" y="57"/>
                  </a:lnTo>
                  <a:lnTo>
                    <a:pt x="262" y="87"/>
                  </a:lnTo>
                  <a:lnTo>
                    <a:pt x="276" y="121"/>
                  </a:lnTo>
                  <a:lnTo>
                    <a:pt x="286" y="161"/>
                  </a:lnTo>
                  <a:lnTo>
                    <a:pt x="293" y="203"/>
                  </a:lnTo>
                  <a:lnTo>
                    <a:pt x="294" y="250"/>
                  </a:lnTo>
                  <a:lnTo>
                    <a:pt x="291" y="312"/>
                  </a:lnTo>
                  <a:lnTo>
                    <a:pt x="281" y="369"/>
                  </a:lnTo>
                  <a:lnTo>
                    <a:pt x="268" y="425"/>
                  </a:lnTo>
                  <a:lnTo>
                    <a:pt x="249" y="475"/>
                  </a:lnTo>
                  <a:lnTo>
                    <a:pt x="227" y="520"/>
                  </a:lnTo>
                  <a:lnTo>
                    <a:pt x="204" y="562"/>
                  </a:lnTo>
                  <a:lnTo>
                    <a:pt x="179" y="599"/>
                  </a:lnTo>
                  <a:lnTo>
                    <a:pt x="155" y="631"/>
                  </a:lnTo>
                  <a:lnTo>
                    <a:pt x="130" y="658"/>
                  </a:lnTo>
                  <a:lnTo>
                    <a:pt x="109" y="680"/>
                  </a:lnTo>
                  <a:lnTo>
                    <a:pt x="90" y="695"/>
                  </a:lnTo>
                  <a:lnTo>
                    <a:pt x="75" y="705"/>
                  </a:lnTo>
                  <a:lnTo>
                    <a:pt x="67" y="708"/>
                  </a:lnTo>
                  <a:lnTo>
                    <a:pt x="52" y="703"/>
                  </a:lnTo>
                  <a:lnTo>
                    <a:pt x="40" y="692"/>
                  </a:lnTo>
                  <a:lnTo>
                    <a:pt x="35" y="677"/>
                  </a:lnTo>
                  <a:lnTo>
                    <a:pt x="37" y="665"/>
                  </a:lnTo>
                  <a:lnTo>
                    <a:pt x="42" y="656"/>
                  </a:lnTo>
                  <a:lnTo>
                    <a:pt x="52" y="646"/>
                  </a:lnTo>
                  <a:lnTo>
                    <a:pt x="104" y="591"/>
                  </a:lnTo>
                  <a:lnTo>
                    <a:pt x="145" y="537"/>
                  </a:lnTo>
                  <a:lnTo>
                    <a:pt x="175" y="484"/>
                  </a:lnTo>
                  <a:lnTo>
                    <a:pt x="199" y="430"/>
                  </a:lnTo>
                  <a:lnTo>
                    <a:pt x="214" y="378"/>
                  </a:lnTo>
                  <a:lnTo>
                    <a:pt x="222" y="327"/>
                  </a:lnTo>
                  <a:lnTo>
                    <a:pt x="227" y="277"/>
                  </a:lnTo>
                  <a:lnTo>
                    <a:pt x="229" y="230"/>
                  </a:lnTo>
                  <a:lnTo>
                    <a:pt x="229" y="230"/>
                  </a:lnTo>
                  <a:lnTo>
                    <a:pt x="226" y="232"/>
                  </a:lnTo>
                  <a:lnTo>
                    <a:pt x="216" y="238"/>
                  </a:lnTo>
                  <a:lnTo>
                    <a:pt x="202" y="247"/>
                  </a:lnTo>
                  <a:lnTo>
                    <a:pt x="184" y="255"/>
                  </a:lnTo>
                  <a:lnTo>
                    <a:pt x="162" y="262"/>
                  </a:lnTo>
                  <a:lnTo>
                    <a:pt x="137" y="265"/>
                  </a:lnTo>
                  <a:lnTo>
                    <a:pt x="104" y="262"/>
                  </a:lnTo>
                  <a:lnTo>
                    <a:pt x="73" y="252"/>
                  </a:lnTo>
                  <a:lnTo>
                    <a:pt x="48" y="235"/>
                  </a:lnTo>
                  <a:lnTo>
                    <a:pt x="28" y="215"/>
                  </a:lnTo>
                  <a:lnTo>
                    <a:pt x="13" y="190"/>
                  </a:lnTo>
                  <a:lnTo>
                    <a:pt x="3" y="163"/>
                  </a:lnTo>
                  <a:lnTo>
                    <a:pt x="0" y="133"/>
                  </a:lnTo>
                  <a:lnTo>
                    <a:pt x="3" y="103"/>
                  </a:lnTo>
                  <a:lnTo>
                    <a:pt x="13" y="76"/>
                  </a:lnTo>
                  <a:lnTo>
                    <a:pt x="28" y="51"/>
                  </a:lnTo>
                  <a:lnTo>
                    <a:pt x="48" y="30"/>
                  </a:lnTo>
                  <a:lnTo>
                    <a:pt x="72" y="14"/>
                  </a:lnTo>
                  <a:lnTo>
                    <a:pt x="100" y="4"/>
                  </a:lnTo>
                  <a:lnTo>
                    <a:pt x="13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1"/>
            <p:cNvSpPr>
              <a:spLocks noEditPoints="1"/>
            </p:cNvSpPr>
            <p:nvPr/>
          </p:nvSpPr>
          <p:spPr bwMode="auto">
            <a:xfrm>
              <a:off x="4829" y="1905"/>
              <a:ext cx="502" cy="993"/>
            </a:xfrm>
            <a:custGeom>
              <a:avLst/>
              <a:gdLst/>
              <a:ahLst/>
              <a:cxnLst>
                <a:cxn ang="0">
                  <a:pos x="762" y="522"/>
                </a:cxn>
                <a:cxn ang="0">
                  <a:pos x="862" y="581"/>
                </a:cxn>
                <a:cxn ang="0">
                  <a:pos x="915" y="682"/>
                </a:cxn>
                <a:cxn ang="0">
                  <a:pos x="915" y="767"/>
                </a:cxn>
                <a:cxn ang="0">
                  <a:pos x="701" y="1625"/>
                </a:cxn>
                <a:cxn ang="0">
                  <a:pos x="631" y="1777"/>
                </a:cxn>
                <a:cxn ang="0">
                  <a:pos x="529" y="1883"/>
                </a:cxn>
                <a:cxn ang="0">
                  <a:pos x="410" y="1949"/>
                </a:cxn>
                <a:cxn ang="0">
                  <a:pos x="295" y="1981"/>
                </a:cxn>
                <a:cxn ang="0">
                  <a:pos x="179" y="1982"/>
                </a:cxn>
                <a:cxn ang="0">
                  <a:pos x="64" y="1945"/>
                </a:cxn>
                <a:cxn ang="0">
                  <a:pos x="5" y="1870"/>
                </a:cxn>
                <a:cxn ang="0">
                  <a:pos x="19" y="1772"/>
                </a:cxn>
                <a:cxn ang="0">
                  <a:pos x="97" y="1710"/>
                </a:cxn>
                <a:cxn ang="0">
                  <a:pos x="174" y="1715"/>
                </a:cxn>
                <a:cxn ang="0">
                  <a:pos x="214" y="1766"/>
                </a:cxn>
                <a:cxn ang="0">
                  <a:pos x="213" y="1829"/>
                </a:cxn>
                <a:cxn ang="0">
                  <a:pos x="169" y="1888"/>
                </a:cxn>
                <a:cxn ang="0">
                  <a:pos x="194" y="1917"/>
                </a:cxn>
                <a:cxn ang="0">
                  <a:pos x="311" y="1900"/>
                </a:cxn>
                <a:cxn ang="0">
                  <a:pos x="425" y="1814"/>
                </a:cxn>
                <a:cxn ang="0">
                  <a:pos x="502" y="1680"/>
                </a:cxn>
                <a:cxn ang="0">
                  <a:pos x="741" y="754"/>
                </a:cxn>
                <a:cxn ang="0">
                  <a:pos x="745" y="702"/>
                </a:cxn>
                <a:cxn ang="0">
                  <a:pos x="738" y="621"/>
                </a:cxn>
                <a:cxn ang="0">
                  <a:pos x="695" y="574"/>
                </a:cxn>
                <a:cxn ang="0">
                  <a:pos x="582" y="589"/>
                </a:cxn>
                <a:cxn ang="0">
                  <a:pos x="467" y="676"/>
                </a:cxn>
                <a:cxn ang="0">
                  <a:pos x="382" y="801"/>
                </a:cxn>
                <a:cxn ang="0">
                  <a:pos x="345" y="875"/>
                </a:cxn>
                <a:cxn ang="0">
                  <a:pos x="315" y="886"/>
                </a:cxn>
                <a:cxn ang="0">
                  <a:pos x="291" y="881"/>
                </a:cxn>
                <a:cxn ang="0">
                  <a:pos x="275" y="854"/>
                </a:cxn>
                <a:cxn ang="0">
                  <a:pos x="295" y="802"/>
                </a:cxn>
                <a:cxn ang="0">
                  <a:pos x="352" y="707"/>
                </a:cxn>
                <a:cxn ang="0">
                  <a:pos x="445" y="603"/>
                </a:cxn>
                <a:cxn ang="0">
                  <a:pos x="572" y="527"/>
                </a:cxn>
                <a:cxn ang="0">
                  <a:pos x="914" y="0"/>
                </a:cxn>
                <a:cxn ang="0">
                  <a:pos x="982" y="29"/>
                </a:cxn>
                <a:cxn ang="0">
                  <a:pos x="1006" y="87"/>
                </a:cxn>
                <a:cxn ang="0">
                  <a:pos x="986" y="149"/>
                </a:cxn>
                <a:cxn ang="0">
                  <a:pos x="909" y="210"/>
                </a:cxn>
                <a:cxn ang="0">
                  <a:pos x="832" y="203"/>
                </a:cxn>
                <a:cxn ang="0">
                  <a:pos x="793" y="158"/>
                </a:cxn>
                <a:cxn ang="0">
                  <a:pos x="792" y="92"/>
                </a:cxn>
                <a:cxn ang="0">
                  <a:pos x="852" y="19"/>
                </a:cxn>
              </a:cxnLst>
              <a:rect l="0" t="0" r="r" b="b"/>
              <a:pathLst>
                <a:path w="1006" h="1986">
                  <a:moveTo>
                    <a:pt x="674" y="509"/>
                  </a:moveTo>
                  <a:lnTo>
                    <a:pt x="720" y="512"/>
                  </a:lnTo>
                  <a:lnTo>
                    <a:pt x="762" y="522"/>
                  </a:lnTo>
                  <a:lnTo>
                    <a:pt x="800" y="536"/>
                  </a:lnTo>
                  <a:lnTo>
                    <a:pt x="833" y="556"/>
                  </a:lnTo>
                  <a:lnTo>
                    <a:pt x="862" y="581"/>
                  </a:lnTo>
                  <a:lnTo>
                    <a:pt x="887" y="611"/>
                  </a:lnTo>
                  <a:lnTo>
                    <a:pt x="904" y="645"/>
                  </a:lnTo>
                  <a:lnTo>
                    <a:pt x="915" y="682"/>
                  </a:lnTo>
                  <a:lnTo>
                    <a:pt x="919" y="723"/>
                  </a:lnTo>
                  <a:lnTo>
                    <a:pt x="919" y="747"/>
                  </a:lnTo>
                  <a:lnTo>
                    <a:pt x="915" y="767"/>
                  </a:lnTo>
                  <a:lnTo>
                    <a:pt x="912" y="786"/>
                  </a:lnTo>
                  <a:lnTo>
                    <a:pt x="909" y="804"/>
                  </a:lnTo>
                  <a:lnTo>
                    <a:pt x="701" y="1625"/>
                  </a:lnTo>
                  <a:lnTo>
                    <a:pt x="683" y="1682"/>
                  </a:lnTo>
                  <a:lnTo>
                    <a:pt x="659" y="1732"/>
                  </a:lnTo>
                  <a:lnTo>
                    <a:pt x="631" y="1777"/>
                  </a:lnTo>
                  <a:lnTo>
                    <a:pt x="599" y="1818"/>
                  </a:lnTo>
                  <a:lnTo>
                    <a:pt x="566" y="1853"/>
                  </a:lnTo>
                  <a:lnTo>
                    <a:pt x="529" y="1883"/>
                  </a:lnTo>
                  <a:lnTo>
                    <a:pt x="489" y="1910"/>
                  </a:lnTo>
                  <a:lnTo>
                    <a:pt x="450" y="1932"/>
                  </a:lnTo>
                  <a:lnTo>
                    <a:pt x="410" y="1949"/>
                  </a:lnTo>
                  <a:lnTo>
                    <a:pt x="370" y="1962"/>
                  </a:lnTo>
                  <a:lnTo>
                    <a:pt x="331" y="1972"/>
                  </a:lnTo>
                  <a:lnTo>
                    <a:pt x="295" y="1981"/>
                  </a:lnTo>
                  <a:lnTo>
                    <a:pt x="260" y="1984"/>
                  </a:lnTo>
                  <a:lnTo>
                    <a:pt x="229" y="1986"/>
                  </a:lnTo>
                  <a:lnTo>
                    <a:pt x="179" y="1982"/>
                  </a:lnTo>
                  <a:lnTo>
                    <a:pt x="136" y="1976"/>
                  </a:lnTo>
                  <a:lnTo>
                    <a:pt x="96" y="1962"/>
                  </a:lnTo>
                  <a:lnTo>
                    <a:pt x="64" y="1945"/>
                  </a:lnTo>
                  <a:lnTo>
                    <a:pt x="37" y="1925"/>
                  </a:lnTo>
                  <a:lnTo>
                    <a:pt x="17" y="1900"/>
                  </a:lnTo>
                  <a:lnTo>
                    <a:pt x="5" y="1870"/>
                  </a:lnTo>
                  <a:lnTo>
                    <a:pt x="0" y="1838"/>
                  </a:lnTo>
                  <a:lnTo>
                    <a:pt x="5" y="1803"/>
                  </a:lnTo>
                  <a:lnTo>
                    <a:pt x="19" y="1772"/>
                  </a:lnTo>
                  <a:lnTo>
                    <a:pt x="40" y="1746"/>
                  </a:lnTo>
                  <a:lnTo>
                    <a:pt x="67" y="1724"/>
                  </a:lnTo>
                  <a:lnTo>
                    <a:pt x="97" y="1710"/>
                  </a:lnTo>
                  <a:lnTo>
                    <a:pt x="132" y="1705"/>
                  </a:lnTo>
                  <a:lnTo>
                    <a:pt x="154" y="1709"/>
                  </a:lnTo>
                  <a:lnTo>
                    <a:pt x="174" y="1715"/>
                  </a:lnTo>
                  <a:lnTo>
                    <a:pt x="193" y="1727"/>
                  </a:lnTo>
                  <a:lnTo>
                    <a:pt x="206" y="1744"/>
                  </a:lnTo>
                  <a:lnTo>
                    <a:pt x="214" y="1766"/>
                  </a:lnTo>
                  <a:lnTo>
                    <a:pt x="218" y="1793"/>
                  </a:lnTo>
                  <a:lnTo>
                    <a:pt x="218" y="1809"/>
                  </a:lnTo>
                  <a:lnTo>
                    <a:pt x="213" y="1829"/>
                  </a:lnTo>
                  <a:lnTo>
                    <a:pt x="203" y="1850"/>
                  </a:lnTo>
                  <a:lnTo>
                    <a:pt x="189" y="1870"/>
                  </a:lnTo>
                  <a:lnTo>
                    <a:pt x="169" y="1888"/>
                  </a:lnTo>
                  <a:lnTo>
                    <a:pt x="142" y="1903"/>
                  </a:lnTo>
                  <a:lnTo>
                    <a:pt x="168" y="1912"/>
                  </a:lnTo>
                  <a:lnTo>
                    <a:pt x="194" y="1917"/>
                  </a:lnTo>
                  <a:lnTo>
                    <a:pt x="223" y="1918"/>
                  </a:lnTo>
                  <a:lnTo>
                    <a:pt x="268" y="1915"/>
                  </a:lnTo>
                  <a:lnTo>
                    <a:pt x="311" y="1900"/>
                  </a:lnTo>
                  <a:lnTo>
                    <a:pt x="353" y="1880"/>
                  </a:lnTo>
                  <a:lnTo>
                    <a:pt x="392" y="1850"/>
                  </a:lnTo>
                  <a:lnTo>
                    <a:pt x="425" y="1814"/>
                  </a:lnTo>
                  <a:lnTo>
                    <a:pt x="457" y="1774"/>
                  </a:lnTo>
                  <a:lnTo>
                    <a:pt x="482" y="1729"/>
                  </a:lnTo>
                  <a:lnTo>
                    <a:pt x="502" y="1680"/>
                  </a:lnTo>
                  <a:lnTo>
                    <a:pt x="517" y="1628"/>
                  </a:lnTo>
                  <a:lnTo>
                    <a:pt x="517" y="1628"/>
                  </a:lnTo>
                  <a:lnTo>
                    <a:pt x="741" y="754"/>
                  </a:lnTo>
                  <a:lnTo>
                    <a:pt x="741" y="740"/>
                  </a:lnTo>
                  <a:lnTo>
                    <a:pt x="743" y="722"/>
                  </a:lnTo>
                  <a:lnTo>
                    <a:pt x="745" y="702"/>
                  </a:lnTo>
                  <a:lnTo>
                    <a:pt x="746" y="682"/>
                  </a:lnTo>
                  <a:lnTo>
                    <a:pt x="745" y="650"/>
                  </a:lnTo>
                  <a:lnTo>
                    <a:pt x="738" y="621"/>
                  </a:lnTo>
                  <a:lnTo>
                    <a:pt x="730" y="599"/>
                  </a:lnTo>
                  <a:lnTo>
                    <a:pt x="715" y="583"/>
                  </a:lnTo>
                  <a:lnTo>
                    <a:pt x="695" y="574"/>
                  </a:lnTo>
                  <a:lnTo>
                    <a:pt x="669" y="571"/>
                  </a:lnTo>
                  <a:lnTo>
                    <a:pt x="626" y="576"/>
                  </a:lnTo>
                  <a:lnTo>
                    <a:pt x="582" y="589"/>
                  </a:lnTo>
                  <a:lnTo>
                    <a:pt x="541" y="613"/>
                  </a:lnTo>
                  <a:lnTo>
                    <a:pt x="504" y="641"/>
                  </a:lnTo>
                  <a:lnTo>
                    <a:pt x="467" y="676"/>
                  </a:lnTo>
                  <a:lnTo>
                    <a:pt x="435" y="715"/>
                  </a:lnTo>
                  <a:lnTo>
                    <a:pt x="407" y="757"/>
                  </a:lnTo>
                  <a:lnTo>
                    <a:pt x="382" y="801"/>
                  </a:lnTo>
                  <a:lnTo>
                    <a:pt x="360" y="844"/>
                  </a:lnTo>
                  <a:lnTo>
                    <a:pt x="352" y="863"/>
                  </a:lnTo>
                  <a:lnTo>
                    <a:pt x="345" y="875"/>
                  </a:lnTo>
                  <a:lnTo>
                    <a:pt x="338" y="881"/>
                  </a:lnTo>
                  <a:lnTo>
                    <a:pt x="328" y="885"/>
                  </a:lnTo>
                  <a:lnTo>
                    <a:pt x="315" y="886"/>
                  </a:lnTo>
                  <a:lnTo>
                    <a:pt x="308" y="886"/>
                  </a:lnTo>
                  <a:lnTo>
                    <a:pt x="300" y="885"/>
                  </a:lnTo>
                  <a:lnTo>
                    <a:pt x="291" y="881"/>
                  </a:lnTo>
                  <a:lnTo>
                    <a:pt x="283" y="876"/>
                  </a:lnTo>
                  <a:lnTo>
                    <a:pt x="276" y="868"/>
                  </a:lnTo>
                  <a:lnTo>
                    <a:pt x="275" y="854"/>
                  </a:lnTo>
                  <a:lnTo>
                    <a:pt x="276" y="844"/>
                  </a:lnTo>
                  <a:lnTo>
                    <a:pt x="283" y="826"/>
                  </a:lnTo>
                  <a:lnTo>
                    <a:pt x="295" y="802"/>
                  </a:lnTo>
                  <a:lnTo>
                    <a:pt x="310" y="774"/>
                  </a:lnTo>
                  <a:lnTo>
                    <a:pt x="328" y="740"/>
                  </a:lnTo>
                  <a:lnTo>
                    <a:pt x="352" y="707"/>
                  </a:lnTo>
                  <a:lnTo>
                    <a:pt x="380" y="671"/>
                  </a:lnTo>
                  <a:lnTo>
                    <a:pt x="410" y="636"/>
                  </a:lnTo>
                  <a:lnTo>
                    <a:pt x="445" y="603"/>
                  </a:lnTo>
                  <a:lnTo>
                    <a:pt x="485" y="572"/>
                  </a:lnTo>
                  <a:lnTo>
                    <a:pt x="527" y="547"/>
                  </a:lnTo>
                  <a:lnTo>
                    <a:pt x="572" y="527"/>
                  </a:lnTo>
                  <a:lnTo>
                    <a:pt x="623" y="514"/>
                  </a:lnTo>
                  <a:lnTo>
                    <a:pt x="674" y="509"/>
                  </a:lnTo>
                  <a:close/>
                  <a:moveTo>
                    <a:pt x="914" y="0"/>
                  </a:moveTo>
                  <a:lnTo>
                    <a:pt x="942" y="3"/>
                  </a:lnTo>
                  <a:lnTo>
                    <a:pt x="964" y="14"/>
                  </a:lnTo>
                  <a:lnTo>
                    <a:pt x="982" y="29"/>
                  </a:lnTo>
                  <a:lnTo>
                    <a:pt x="994" y="45"/>
                  </a:lnTo>
                  <a:lnTo>
                    <a:pt x="1002" y="66"/>
                  </a:lnTo>
                  <a:lnTo>
                    <a:pt x="1006" y="87"/>
                  </a:lnTo>
                  <a:lnTo>
                    <a:pt x="1006" y="87"/>
                  </a:lnTo>
                  <a:lnTo>
                    <a:pt x="999" y="119"/>
                  </a:lnTo>
                  <a:lnTo>
                    <a:pt x="986" y="149"/>
                  </a:lnTo>
                  <a:lnTo>
                    <a:pt x="964" y="175"/>
                  </a:lnTo>
                  <a:lnTo>
                    <a:pt x="939" y="196"/>
                  </a:lnTo>
                  <a:lnTo>
                    <a:pt x="909" y="210"/>
                  </a:lnTo>
                  <a:lnTo>
                    <a:pt x="879" y="213"/>
                  </a:lnTo>
                  <a:lnTo>
                    <a:pt x="852" y="212"/>
                  </a:lnTo>
                  <a:lnTo>
                    <a:pt x="832" y="203"/>
                  </a:lnTo>
                  <a:lnTo>
                    <a:pt x="815" y="191"/>
                  </a:lnTo>
                  <a:lnTo>
                    <a:pt x="802" y="175"/>
                  </a:lnTo>
                  <a:lnTo>
                    <a:pt x="793" y="158"/>
                  </a:lnTo>
                  <a:lnTo>
                    <a:pt x="788" y="139"/>
                  </a:lnTo>
                  <a:lnTo>
                    <a:pt x="787" y="123"/>
                  </a:lnTo>
                  <a:lnTo>
                    <a:pt x="792" y="92"/>
                  </a:lnTo>
                  <a:lnTo>
                    <a:pt x="805" y="64"/>
                  </a:lnTo>
                  <a:lnTo>
                    <a:pt x="825" y="39"/>
                  </a:lnTo>
                  <a:lnTo>
                    <a:pt x="852" y="19"/>
                  </a:lnTo>
                  <a:lnTo>
                    <a:pt x="882" y="3"/>
                  </a:lnTo>
                  <a:lnTo>
                    <a:pt x="91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86" name="Group 14"/>
          <p:cNvGrpSpPr>
            <a:grpSpLocks noChangeAspect="1"/>
          </p:cNvGrpSpPr>
          <p:nvPr>
            <p:custDataLst>
              <p:tags r:id="rId8"/>
            </p:custDataLst>
          </p:nvPr>
        </p:nvGrpSpPr>
        <p:grpSpPr bwMode="auto">
          <a:xfrm>
            <a:off x="5486400" y="5867400"/>
            <a:ext cx="663055" cy="495300"/>
            <a:chOff x="2859" y="3932"/>
            <a:chExt cx="2664" cy="1990"/>
          </a:xfrm>
        </p:grpSpPr>
        <p:sp>
          <p:nvSpPr>
            <p:cNvPr id="3088" name="Freeform 16"/>
            <p:cNvSpPr>
              <a:spLocks noEditPoints="1"/>
            </p:cNvSpPr>
            <p:nvPr/>
          </p:nvSpPr>
          <p:spPr bwMode="auto">
            <a:xfrm>
              <a:off x="2859" y="4096"/>
              <a:ext cx="847" cy="1453"/>
            </a:xfrm>
            <a:custGeom>
              <a:avLst/>
              <a:gdLst/>
              <a:ahLst/>
              <a:cxnLst>
                <a:cxn ang="0">
                  <a:pos x="721" y="2215"/>
                </a:cxn>
                <a:cxn ang="0">
                  <a:pos x="958" y="2156"/>
                </a:cxn>
                <a:cxn ang="0">
                  <a:pos x="1154" y="2035"/>
                </a:cxn>
                <a:cxn ang="0">
                  <a:pos x="1306" y="1869"/>
                </a:cxn>
                <a:cxn ang="0">
                  <a:pos x="1412" y="1675"/>
                </a:cxn>
                <a:cxn ang="0">
                  <a:pos x="1470" y="1466"/>
                </a:cxn>
                <a:cxn ang="0">
                  <a:pos x="1477" y="1260"/>
                </a:cxn>
                <a:cxn ang="0">
                  <a:pos x="1425" y="1089"/>
                </a:cxn>
                <a:cxn ang="0">
                  <a:pos x="1320" y="970"/>
                </a:cxn>
                <a:cxn ang="0">
                  <a:pos x="1171" y="899"/>
                </a:cxn>
                <a:cxn ang="0">
                  <a:pos x="1055" y="881"/>
                </a:cxn>
                <a:cxn ang="0">
                  <a:pos x="886" y="892"/>
                </a:cxn>
                <a:cxn ang="0">
                  <a:pos x="664" y="975"/>
                </a:cxn>
                <a:cxn ang="0">
                  <a:pos x="483" y="1112"/>
                </a:cxn>
                <a:cxn ang="0">
                  <a:pos x="348" y="1289"/>
                </a:cxn>
                <a:cxn ang="0">
                  <a:pos x="257" y="1488"/>
                </a:cxn>
                <a:cxn ang="0">
                  <a:pos x="215" y="1698"/>
                </a:cxn>
                <a:cxn ang="0">
                  <a:pos x="225" y="1891"/>
                </a:cxn>
                <a:cxn ang="0">
                  <a:pos x="287" y="2037"/>
                </a:cxn>
                <a:cxn ang="0">
                  <a:pos x="388" y="2134"/>
                </a:cxn>
                <a:cxn ang="0">
                  <a:pos x="510" y="2193"/>
                </a:cxn>
                <a:cxn ang="0">
                  <a:pos x="639" y="2215"/>
                </a:cxn>
                <a:cxn ang="0">
                  <a:pos x="1243" y="3"/>
                </a:cxn>
                <a:cxn ang="0">
                  <a:pos x="1261" y="23"/>
                </a:cxn>
                <a:cxn ang="0">
                  <a:pos x="1261" y="36"/>
                </a:cxn>
                <a:cxn ang="0">
                  <a:pos x="1254" y="70"/>
                </a:cxn>
                <a:cxn ang="0">
                  <a:pos x="1075" y="810"/>
                </a:cxn>
                <a:cxn ang="0">
                  <a:pos x="1298" y="855"/>
                </a:cxn>
                <a:cxn ang="0">
                  <a:pos x="1467" y="943"/>
                </a:cxn>
                <a:cxn ang="0">
                  <a:pos x="1587" y="1062"/>
                </a:cxn>
                <a:cxn ang="0">
                  <a:pos x="1661" y="1201"/>
                </a:cxn>
                <a:cxn ang="0">
                  <a:pos x="1693" y="1347"/>
                </a:cxn>
                <a:cxn ang="0">
                  <a:pos x="1671" y="1569"/>
                </a:cxn>
                <a:cxn ang="0">
                  <a:pos x="1554" y="1815"/>
                </a:cxn>
                <a:cxn ang="0">
                  <a:pos x="1358" y="2029"/>
                </a:cxn>
                <a:cxn ang="0">
                  <a:pos x="1104" y="2190"/>
                </a:cxn>
                <a:cxn ang="0">
                  <a:pos x="808" y="2277"/>
                </a:cxn>
                <a:cxn ang="0">
                  <a:pos x="578" y="2786"/>
                </a:cxn>
                <a:cxn ang="0">
                  <a:pos x="560" y="2856"/>
                </a:cxn>
                <a:cxn ang="0">
                  <a:pos x="548" y="2896"/>
                </a:cxn>
                <a:cxn ang="0">
                  <a:pos x="512" y="2906"/>
                </a:cxn>
                <a:cxn ang="0">
                  <a:pos x="485" y="2900"/>
                </a:cxn>
                <a:cxn ang="0">
                  <a:pos x="478" y="2863"/>
                </a:cxn>
                <a:cxn ang="0">
                  <a:pos x="496" y="2782"/>
                </a:cxn>
                <a:cxn ang="0">
                  <a:pos x="533" y="2641"/>
                </a:cxn>
                <a:cxn ang="0">
                  <a:pos x="594" y="2386"/>
                </a:cxn>
                <a:cxn ang="0">
                  <a:pos x="461" y="2262"/>
                </a:cxn>
                <a:cxn ang="0">
                  <a:pos x="266" y="2180"/>
                </a:cxn>
                <a:cxn ang="0">
                  <a:pos x="120" y="2050"/>
                </a:cxn>
                <a:cxn ang="0">
                  <a:pos x="30" y="1888"/>
                </a:cxn>
                <a:cxn ang="0">
                  <a:pos x="0" y="1700"/>
                </a:cxn>
                <a:cxn ang="0">
                  <a:pos x="53" y="1440"/>
                </a:cxn>
                <a:cxn ang="0">
                  <a:pos x="200" y="1201"/>
                </a:cxn>
                <a:cxn ang="0">
                  <a:pos x="420" y="1005"/>
                </a:cxn>
                <a:cxn ang="0">
                  <a:pos x="689" y="867"/>
                </a:cxn>
                <a:cxn ang="0">
                  <a:pos x="988" y="810"/>
                </a:cxn>
                <a:cxn ang="0">
                  <a:pos x="1189" y="23"/>
                </a:cxn>
                <a:cxn ang="0">
                  <a:pos x="1213" y="1"/>
                </a:cxn>
              </a:cxnLst>
              <a:rect l="0" t="0" r="r" b="b"/>
              <a:pathLst>
                <a:path w="1695" h="2906">
                  <a:moveTo>
                    <a:pt x="1055" y="881"/>
                  </a:moveTo>
                  <a:lnTo>
                    <a:pt x="1055" y="881"/>
                  </a:lnTo>
                  <a:lnTo>
                    <a:pt x="721" y="2215"/>
                  </a:lnTo>
                  <a:lnTo>
                    <a:pt x="804" y="2203"/>
                  </a:lnTo>
                  <a:lnTo>
                    <a:pt x="883" y="2183"/>
                  </a:lnTo>
                  <a:lnTo>
                    <a:pt x="958" y="2156"/>
                  </a:lnTo>
                  <a:lnTo>
                    <a:pt x="1027" y="2123"/>
                  </a:lnTo>
                  <a:lnTo>
                    <a:pt x="1094" y="2082"/>
                  </a:lnTo>
                  <a:lnTo>
                    <a:pt x="1154" y="2035"/>
                  </a:lnTo>
                  <a:lnTo>
                    <a:pt x="1209" y="1985"/>
                  </a:lnTo>
                  <a:lnTo>
                    <a:pt x="1259" y="1930"/>
                  </a:lnTo>
                  <a:lnTo>
                    <a:pt x="1306" y="1869"/>
                  </a:lnTo>
                  <a:lnTo>
                    <a:pt x="1346" y="1807"/>
                  </a:lnTo>
                  <a:lnTo>
                    <a:pt x="1382" y="1742"/>
                  </a:lnTo>
                  <a:lnTo>
                    <a:pt x="1412" y="1675"/>
                  </a:lnTo>
                  <a:lnTo>
                    <a:pt x="1437" y="1606"/>
                  </a:lnTo>
                  <a:lnTo>
                    <a:pt x="1455" y="1535"/>
                  </a:lnTo>
                  <a:lnTo>
                    <a:pt x="1470" y="1466"/>
                  </a:lnTo>
                  <a:lnTo>
                    <a:pt x="1479" y="1398"/>
                  </a:lnTo>
                  <a:lnTo>
                    <a:pt x="1482" y="1329"/>
                  </a:lnTo>
                  <a:lnTo>
                    <a:pt x="1477" y="1260"/>
                  </a:lnTo>
                  <a:lnTo>
                    <a:pt x="1467" y="1198"/>
                  </a:lnTo>
                  <a:lnTo>
                    <a:pt x="1449" y="1141"/>
                  </a:lnTo>
                  <a:lnTo>
                    <a:pt x="1425" y="1089"/>
                  </a:lnTo>
                  <a:lnTo>
                    <a:pt x="1395" y="1043"/>
                  </a:lnTo>
                  <a:lnTo>
                    <a:pt x="1360" y="1003"/>
                  </a:lnTo>
                  <a:lnTo>
                    <a:pt x="1320" y="970"/>
                  </a:lnTo>
                  <a:lnTo>
                    <a:pt x="1275" y="941"/>
                  </a:lnTo>
                  <a:lnTo>
                    <a:pt x="1224" y="918"/>
                  </a:lnTo>
                  <a:lnTo>
                    <a:pt x="1171" y="899"/>
                  </a:lnTo>
                  <a:lnTo>
                    <a:pt x="1114" y="887"/>
                  </a:lnTo>
                  <a:lnTo>
                    <a:pt x="1055" y="881"/>
                  </a:lnTo>
                  <a:lnTo>
                    <a:pt x="1055" y="881"/>
                  </a:lnTo>
                  <a:lnTo>
                    <a:pt x="1055" y="881"/>
                  </a:lnTo>
                  <a:close/>
                  <a:moveTo>
                    <a:pt x="968" y="881"/>
                  </a:moveTo>
                  <a:lnTo>
                    <a:pt x="886" y="892"/>
                  </a:lnTo>
                  <a:lnTo>
                    <a:pt x="808" y="913"/>
                  </a:lnTo>
                  <a:lnTo>
                    <a:pt x="732" y="941"/>
                  </a:lnTo>
                  <a:lnTo>
                    <a:pt x="664" y="975"/>
                  </a:lnTo>
                  <a:lnTo>
                    <a:pt x="599" y="1015"/>
                  </a:lnTo>
                  <a:lnTo>
                    <a:pt x="538" y="1060"/>
                  </a:lnTo>
                  <a:lnTo>
                    <a:pt x="483" y="1112"/>
                  </a:lnTo>
                  <a:lnTo>
                    <a:pt x="433" y="1166"/>
                  </a:lnTo>
                  <a:lnTo>
                    <a:pt x="388" y="1226"/>
                  </a:lnTo>
                  <a:lnTo>
                    <a:pt x="348" y="1289"/>
                  </a:lnTo>
                  <a:lnTo>
                    <a:pt x="312" y="1352"/>
                  </a:lnTo>
                  <a:lnTo>
                    <a:pt x="282" y="1419"/>
                  </a:lnTo>
                  <a:lnTo>
                    <a:pt x="257" y="1488"/>
                  </a:lnTo>
                  <a:lnTo>
                    <a:pt x="237" y="1559"/>
                  </a:lnTo>
                  <a:lnTo>
                    <a:pt x="224" y="1628"/>
                  </a:lnTo>
                  <a:lnTo>
                    <a:pt x="215" y="1698"/>
                  </a:lnTo>
                  <a:lnTo>
                    <a:pt x="212" y="1767"/>
                  </a:lnTo>
                  <a:lnTo>
                    <a:pt x="215" y="1832"/>
                  </a:lnTo>
                  <a:lnTo>
                    <a:pt x="225" y="1891"/>
                  </a:lnTo>
                  <a:lnTo>
                    <a:pt x="240" y="1946"/>
                  </a:lnTo>
                  <a:lnTo>
                    <a:pt x="262" y="1993"/>
                  </a:lnTo>
                  <a:lnTo>
                    <a:pt x="287" y="2037"/>
                  </a:lnTo>
                  <a:lnTo>
                    <a:pt x="317" y="2074"/>
                  </a:lnTo>
                  <a:lnTo>
                    <a:pt x="351" y="2108"/>
                  </a:lnTo>
                  <a:lnTo>
                    <a:pt x="388" y="2134"/>
                  </a:lnTo>
                  <a:lnTo>
                    <a:pt x="426" y="2158"/>
                  </a:lnTo>
                  <a:lnTo>
                    <a:pt x="468" y="2178"/>
                  </a:lnTo>
                  <a:lnTo>
                    <a:pt x="510" y="2193"/>
                  </a:lnTo>
                  <a:lnTo>
                    <a:pt x="553" y="2203"/>
                  </a:lnTo>
                  <a:lnTo>
                    <a:pt x="595" y="2212"/>
                  </a:lnTo>
                  <a:lnTo>
                    <a:pt x="639" y="2215"/>
                  </a:lnTo>
                  <a:lnTo>
                    <a:pt x="968" y="881"/>
                  </a:lnTo>
                  <a:close/>
                  <a:moveTo>
                    <a:pt x="1228" y="0"/>
                  </a:moveTo>
                  <a:lnTo>
                    <a:pt x="1243" y="3"/>
                  </a:lnTo>
                  <a:lnTo>
                    <a:pt x="1253" y="8"/>
                  </a:lnTo>
                  <a:lnTo>
                    <a:pt x="1258" y="15"/>
                  </a:lnTo>
                  <a:lnTo>
                    <a:pt x="1261" y="23"/>
                  </a:lnTo>
                  <a:lnTo>
                    <a:pt x="1263" y="28"/>
                  </a:lnTo>
                  <a:lnTo>
                    <a:pt x="1263" y="31"/>
                  </a:lnTo>
                  <a:lnTo>
                    <a:pt x="1261" y="36"/>
                  </a:lnTo>
                  <a:lnTo>
                    <a:pt x="1259" y="48"/>
                  </a:lnTo>
                  <a:lnTo>
                    <a:pt x="1256" y="60"/>
                  </a:lnTo>
                  <a:lnTo>
                    <a:pt x="1254" y="70"/>
                  </a:lnTo>
                  <a:lnTo>
                    <a:pt x="1253" y="77"/>
                  </a:lnTo>
                  <a:lnTo>
                    <a:pt x="1253" y="77"/>
                  </a:lnTo>
                  <a:lnTo>
                    <a:pt x="1075" y="810"/>
                  </a:lnTo>
                  <a:lnTo>
                    <a:pt x="1156" y="819"/>
                  </a:lnTo>
                  <a:lnTo>
                    <a:pt x="1229" y="834"/>
                  </a:lnTo>
                  <a:lnTo>
                    <a:pt x="1298" y="855"/>
                  </a:lnTo>
                  <a:lnTo>
                    <a:pt x="1360" y="881"/>
                  </a:lnTo>
                  <a:lnTo>
                    <a:pt x="1417" y="909"/>
                  </a:lnTo>
                  <a:lnTo>
                    <a:pt x="1467" y="943"/>
                  </a:lnTo>
                  <a:lnTo>
                    <a:pt x="1512" y="980"/>
                  </a:lnTo>
                  <a:lnTo>
                    <a:pt x="1552" y="1020"/>
                  </a:lnTo>
                  <a:lnTo>
                    <a:pt x="1587" y="1062"/>
                  </a:lnTo>
                  <a:lnTo>
                    <a:pt x="1616" y="1107"/>
                  </a:lnTo>
                  <a:lnTo>
                    <a:pt x="1641" y="1154"/>
                  </a:lnTo>
                  <a:lnTo>
                    <a:pt x="1661" y="1201"/>
                  </a:lnTo>
                  <a:lnTo>
                    <a:pt x="1676" y="1250"/>
                  </a:lnTo>
                  <a:lnTo>
                    <a:pt x="1686" y="1299"/>
                  </a:lnTo>
                  <a:lnTo>
                    <a:pt x="1693" y="1347"/>
                  </a:lnTo>
                  <a:lnTo>
                    <a:pt x="1695" y="1394"/>
                  </a:lnTo>
                  <a:lnTo>
                    <a:pt x="1688" y="1482"/>
                  </a:lnTo>
                  <a:lnTo>
                    <a:pt x="1671" y="1569"/>
                  </a:lnTo>
                  <a:lnTo>
                    <a:pt x="1641" y="1654"/>
                  </a:lnTo>
                  <a:lnTo>
                    <a:pt x="1603" y="1737"/>
                  </a:lnTo>
                  <a:lnTo>
                    <a:pt x="1554" y="1815"/>
                  </a:lnTo>
                  <a:lnTo>
                    <a:pt x="1497" y="1891"/>
                  </a:lnTo>
                  <a:lnTo>
                    <a:pt x="1432" y="1963"/>
                  </a:lnTo>
                  <a:lnTo>
                    <a:pt x="1358" y="2029"/>
                  </a:lnTo>
                  <a:lnTo>
                    <a:pt x="1280" y="2089"/>
                  </a:lnTo>
                  <a:lnTo>
                    <a:pt x="1194" y="2143"/>
                  </a:lnTo>
                  <a:lnTo>
                    <a:pt x="1104" y="2190"/>
                  </a:lnTo>
                  <a:lnTo>
                    <a:pt x="1009" y="2227"/>
                  </a:lnTo>
                  <a:lnTo>
                    <a:pt x="910" y="2257"/>
                  </a:lnTo>
                  <a:lnTo>
                    <a:pt x="808" y="2277"/>
                  </a:lnTo>
                  <a:lnTo>
                    <a:pt x="704" y="2285"/>
                  </a:lnTo>
                  <a:lnTo>
                    <a:pt x="584" y="2764"/>
                  </a:lnTo>
                  <a:lnTo>
                    <a:pt x="578" y="2786"/>
                  </a:lnTo>
                  <a:lnTo>
                    <a:pt x="572" y="2809"/>
                  </a:lnTo>
                  <a:lnTo>
                    <a:pt x="567" y="2834"/>
                  </a:lnTo>
                  <a:lnTo>
                    <a:pt x="560" y="2856"/>
                  </a:lnTo>
                  <a:lnTo>
                    <a:pt x="555" y="2876"/>
                  </a:lnTo>
                  <a:lnTo>
                    <a:pt x="550" y="2890"/>
                  </a:lnTo>
                  <a:lnTo>
                    <a:pt x="548" y="2896"/>
                  </a:lnTo>
                  <a:lnTo>
                    <a:pt x="538" y="2905"/>
                  </a:lnTo>
                  <a:lnTo>
                    <a:pt x="528" y="2906"/>
                  </a:lnTo>
                  <a:lnTo>
                    <a:pt x="512" y="2906"/>
                  </a:lnTo>
                  <a:lnTo>
                    <a:pt x="502" y="2906"/>
                  </a:lnTo>
                  <a:lnTo>
                    <a:pt x="493" y="2905"/>
                  </a:lnTo>
                  <a:lnTo>
                    <a:pt x="485" y="2900"/>
                  </a:lnTo>
                  <a:lnTo>
                    <a:pt x="478" y="2888"/>
                  </a:lnTo>
                  <a:lnTo>
                    <a:pt x="476" y="2871"/>
                  </a:lnTo>
                  <a:lnTo>
                    <a:pt x="478" y="2863"/>
                  </a:lnTo>
                  <a:lnTo>
                    <a:pt x="481" y="2844"/>
                  </a:lnTo>
                  <a:lnTo>
                    <a:pt x="488" y="2817"/>
                  </a:lnTo>
                  <a:lnTo>
                    <a:pt x="496" y="2782"/>
                  </a:lnTo>
                  <a:lnTo>
                    <a:pt x="507" y="2740"/>
                  </a:lnTo>
                  <a:lnTo>
                    <a:pt x="520" y="2693"/>
                  </a:lnTo>
                  <a:lnTo>
                    <a:pt x="533" y="2641"/>
                  </a:lnTo>
                  <a:lnTo>
                    <a:pt x="548" y="2586"/>
                  </a:lnTo>
                  <a:lnTo>
                    <a:pt x="572" y="2487"/>
                  </a:lnTo>
                  <a:lnTo>
                    <a:pt x="594" y="2386"/>
                  </a:lnTo>
                  <a:lnTo>
                    <a:pt x="619" y="2285"/>
                  </a:lnTo>
                  <a:lnTo>
                    <a:pt x="537" y="2277"/>
                  </a:lnTo>
                  <a:lnTo>
                    <a:pt x="461" y="2262"/>
                  </a:lnTo>
                  <a:lnTo>
                    <a:pt x="389" y="2240"/>
                  </a:lnTo>
                  <a:lnTo>
                    <a:pt x="324" y="2212"/>
                  </a:lnTo>
                  <a:lnTo>
                    <a:pt x="266" y="2180"/>
                  </a:lnTo>
                  <a:lnTo>
                    <a:pt x="210" y="2141"/>
                  </a:lnTo>
                  <a:lnTo>
                    <a:pt x="162" y="2097"/>
                  </a:lnTo>
                  <a:lnTo>
                    <a:pt x="120" y="2050"/>
                  </a:lnTo>
                  <a:lnTo>
                    <a:pt x="83" y="2000"/>
                  </a:lnTo>
                  <a:lnTo>
                    <a:pt x="53" y="1946"/>
                  </a:lnTo>
                  <a:lnTo>
                    <a:pt x="30" y="1888"/>
                  </a:lnTo>
                  <a:lnTo>
                    <a:pt x="13" y="1827"/>
                  </a:lnTo>
                  <a:lnTo>
                    <a:pt x="3" y="1765"/>
                  </a:lnTo>
                  <a:lnTo>
                    <a:pt x="0" y="1700"/>
                  </a:lnTo>
                  <a:lnTo>
                    <a:pt x="6" y="1612"/>
                  </a:lnTo>
                  <a:lnTo>
                    <a:pt x="23" y="1525"/>
                  </a:lnTo>
                  <a:lnTo>
                    <a:pt x="53" y="1440"/>
                  </a:lnTo>
                  <a:lnTo>
                    <a:pt x="93" y="1357"/>
                  </a:lnTo>
                  <a:lnTo>
                    <a:pt x="142" y="1277"/>
                  </a:lnTo>
                  <a:lnTo>
                    <a:pt x="200" y="1201"/>
                  </a:lnTo>
                  <a:lnTo>
                    <a:pt x="266" y="1131"/>
                  </a:lnTo>
                  <a:lnTo>
                    <a:pt x="339" y="1064"/>
                  </a:lnTo>
                  <a:lnTo>
                    <a:pt x="420" y="1005"/>
                  </a:lnTo>
                  <a:lnTo>
                    <a:pt x="505" y="951"/>
                  </a:lnTo>
                  <a:lnTo>
                    <a:pt x="595" y="906"/>
                  </a:lnTo>
                  <a:lnTo>
                    <a:pt x="689" y="867"/>
                  </a:lnTo>
                  <a:lnTo>
                    <a:pt x="788" y="839"/>
                  </a:lnTo>
                  <a:lnTo>
                    <a:pt x="886" y="819"/>
                  </a:lnTo>
                  <a:lnTo>
                    <a:pt x="988" y="810"/>
                  </a:lnTo>
                  <a:lnTo>
                    <a:pt x="1178" y="62"/>
                  </a:lnTo>
                  <a:lnTo>
                    <a:pt x="1183" y="40"/>
                  </a:lnTo>
                  <a:lnTo>
                    <a:pt x="1189" y="23"/>
                  </a:lnTo>
                  <a:lnTo>
                    <a:pt x="1194" y="11"/>
                  </a:lnTo>
                  <a:lnTo>
                    <a:pt x="1203" y="5"/>
                  </a:lnTo>
                  <a:lnTo>
                    <a:pt x="1213" y="1"/>
                  </a:lnTo>
                  <a:lnTo>
                    <a:pt x="12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17"/>
            <p:cNvSpPr>
              <a:spLocks noEditPoints="1"/>
            </p:cNvSpPr>
            <p:nvPr/>
          </p:nvSpPr>
          <p:spPr bwMode="auto">
            <a:xfrm>
              <a:off x="3735" y="3932"/>
              <a:ext cx="636" cy="726"/>
            </a:xfrm>
            <a:custGeom>
              <a:avLst/>
              <a:gdLst/>
              <a:ahLst/>
              <a:cxnLst>
                <a:cxn ang="0">
                  <a:pos x="839" y="77"/>
                </a:cxn>
                <a:cxn ang="0">
                  <a:pos x="690" y="177"/>
                </a:cxn>
                <a:cxn ang="0">
                  <a:pos x="486" y="745"/>
                </a:cxn>
                <a:cxn ang="0">
                  <a:pos x="486" y="792"/>
                </a:cxn>
                <a:cxn ang="0">
                  <a:pos x="522" y="876"/>
                </a:cxn>
                <a:cxn ang="0">
                  <a:pos x="614" y="955"/>
                </a:cxn>
                <a:cxn ang="0">
                  <a:pos x="772" y="949"/>
                </a:cxn>
                <a:cxn ang="0">
                  <a:pos x="921" y="826"/>
                </a:cxn>
                <a:cxn ang="0">
                  <a:pos x="1013" y="655"/>
                </a:cxn>
                <a:cxn ang="0">
                  <a:pos x="1070" y="448"/>
                </a:cxn>
                <a:cxn ang="0">
                  <a:pos x="1091" y="286"/>
                </a:cxn>
                <a:cxn ang="0">
                  <a:pos x="1051" y="128"/>
                </a:cxn>
                <a:cxn ang="0">
                  <a:pos x="954" y="64"/>
                </a:cxn>
                <a:cxn ang="0">
                  <a:pos x="419" y="5"/>
                </a:cxn>
                <a:cxn ang="0">
                  <a:pos x="527" y="46"/>
                </a:cxn>
                <a:cxn ang="0">
                  <a:pos x="604" y="160"/>
                </a:cxn>
                <a:cxn ang="0">
                  <a:pos x="738" y="56"/>
                </a:cxn>
                <a:cxn ang="0">
                  <a:pos x="929" y="0"/>
                </a:cxn>
                <a:cxn ang="0">
                  <a:pos x="1076" y="34"/>
                </a:cxn>
                <a:cxn ang="0">
                  <a:pos x="1203" y="140"/>
                </a:cxn>
                <a:cxn ang="0">
                  <a:pos x="1270" y="324"/>
                </a:cxn>
                <a:cxn ang="0">
                  <a:pos x="1229" y="610"/>
                </a:cxn>
                <a:cxn ang="0">
                  <a:pos x="1058" y="861"/>
                </a:cxn>
                <a:cxn ang="0">
                  <a:pos x="815" y="1009"/>
                </a:cxn>
                <a:cxn ang="0">
                  <a:pos x="604" y="1017"/>
                </a:cxn>
                <a:cxn ang="0">
                  <a:pos x="494" y="952"/>
                </a:cxn>
                <a:cxn ang="0">
                  <a:pos x="432" y="974"/>
                </a:cxn>
                <a:cxn ang="0">
                  <a:pos x="360" y="1257"/>
                </a:cxn>
                <a:cxn ang="0">
                  <a:pos x="342" y="1335"/>
                </a:cxn>
                <a:cxn ang="0">
                  <a:pos x="369" y="1366"/>
                </a:cxn>
                <a:cxn ang="0">
                  <a:pos x="452" y="1370"/>
                </a:cxn>
                <a:cxn ang="0">
                  <a:pos x="504" y="1380"/>
                </a:cxn>
                <a:cxn ang="0">
                  <a:pos x="506" y="1435"/>
                </a:cxn>
                <a:cxn ang="0">
                  <a:pos x="467" y="1452"/>
                </a:cxn>
                <a:cxn ang="0">
                  <a:pos x="230" y="1442"/>
                </a:cxn>
                <a:cxn ang="0">
                  <a:pos x="31" y="1452"/>
                </a:cxn>
                <a:cxn ang="0">
                  <a:pos x="0" y="1422"/>
                </a:cxn>
                <a:cxn ang="0">
                  <a:pos x="24" y="1375"/>
                </a:cxn>
                <a:cxn ang="0">
                  <a:pos x="96" y="1370"/>
                </a:cxn>
                <a:cxn ang="0">
                  <a:pos x="159" y="1331"/>
                </a:cxn>
                <a:cxn ang="0">
                  <a:pos x="432" y="245"/>
                </a:cxn>
                <a:cxn ang="0">
                  <a:pos x="440" y="148"/>
                </a:cxn>
                <a:cxn ang="0">
                  <a:pos x="405" y="74"/>
                </a:cxn>
                <a:cxn ang="0">
                  <a:pos x="312" y="79"/>
                </a:cxn>
                <a:cxn ang="0">
                  <a:pos x="238" y="188"/>
                </a:cxn>
                <a:cxn ang="0">
                  <a:pos x="191" y="338"/>
                </a:cxn>
                <a:cxn ang="0">
                  <a:pos x="161" y="378"/>
                </a:cxn>
                <a:cxn ang="0">
                  <a:pos x="124" y="375"/>
                </a:cxn>
                <a:cxn ang="0">
                  <a:pos x="109" y="339"/>
                </a:cxn>
                <a:cxn ang="0">
                  <a:pos x="136" y="244"/>
                </a:cxn>
                <a:cxn ang="0">
                  <a:pos x="188" y="118"/>
                </a:cxn>
                <a:cxn ang="0">
                  <a:pos x="273" y="29"/>
                </a:cxn>
              </a:cxnLst>
              <a:rect l="0" t="0" r="r" b="b"/>
              <a:pathLst>
                <a:path w="1274" h="1452">
                  <a:moveTo>
                    <a:pt x="924" y="62"/>
                  </a:moveTo>
                  <a:lnTo>
                    <a:pt x="899" y="64"/>
                  </a:lnTo>
                  <a:lnTo>
                    <a:pt x="871" y="69"/>
                  </a:lnTo>
                  <a:lnTo>
                    <a:pt x="839" y="77"/>
                  </a:lnTo>
                  <a:lnTo>
                    <a:pt x="805" y="93"/>
                  </a:lnTo>
                  <a:lnTo>
                    <a:pt x="768" y="114"/>
                  </a:lnTo>
                  <a:lnTo>
                    <a:pt x="730" y="141"/>
                  </a:lnTo>
                  <a:lnTo>
                    <a:pt x="690" y="177"/>
                  </a:lnTo>
                  <a:lnTo>
                    <a:pt x="648" y="222"/>
                  </a:lnTo>
                  <a:lnTo>
                    <a:pt x="604" y="276"/>
                  </a:lnTo>
                  <a:lnTo>
                    <a:pt x="487" y="734"/>
                  </a:lnTo>
                  <a:lnTo>
                    <a:pt x="486" y="745"/>
                  </a:lnTo>
                  <a:lnTo>
                    <a:pt x="484" y="759"/>
                  </a:lnTo>
                  <a:lnTo>
                    <a:pt x="482" y="771"/>
                  </a:lnTo>
                  <a:lnTo>
                    <a:pt x="484" y="777"/>
                  </a:lnTo>
                  <a:lnTo>
                    <a:pt x="486" y="792"/>
                  </a:lnTo>
                  <a:lnTo>
                    <a:pt x="491" y="809"/>
                  </a:lnTo>
                  <a:lnTo>
                    <a:pt x="499" y="831"/>
                  </a:lnTo>
                  <a:lnTo>
                    <a:pt x="509" y="853"/>
                  </a:lnTo>
                  <a:lnTo>
                    <a:pt x="522" y="876"/>
                  </a:lnTo>
                  <a:lnTo>
                    <a:pt x="541" y="900"/>
                  </a:lnTo>
                  <a:lnTo>
                    <a:pt x="561" y="922"/>
                  </a:lnTo>
                  <a:lnTo>
                    <a:pt x="586" y="940"/>
                  </a:lnTo>
                  <a:lnTo>
                    <a:pt x="614" y="955"/>
                  </a:lnTo>
                  <a:lnTo>
                    <a:pt x="648" y="965"/>
                  </a:lnTo>
                  <a:lnTo>
                    <a:pt x="685" y="969"/>
                  </a:lnTo>
                  <a:lnTo>
                    <a:pt x="728" y="964"/>
                  </a:lnTo>
                  <a:lnTo>
                    <a:pt x="772" y="949"/>
                  </a:lnTo>
                  <a:lnTo>
                    <a:pt x="812" y="927"/>
                  </a:lnTo>
                  <a:lnTo>
                    <a:pt x="850" y="898"/>
                  </a:lnTo>
                  <a:lnTo>
                    <a:pt x="887" y="865"/>
                  </a:lnTo>
                  <a:lnTo>
                    <a:pt x="921" y="826"/>
                  </a:lnTo>
                  <a:lnTo>
                    <a:pt x="949" y="786"/>
                  </a:lnTo>
                  <a:lnTo>
                    <a:pt x="974" y="744"/>
                  </a:lnTo>
                  <a:lnTo>
                    <a:pt x="994" y="702"/>
                  </a:lnTo>
                  <a:lnTo>
                    <a:pt x="1013" y="655"/>
                  </a:lnTo>
                  <a:lnTo>
                    <a:pt x="1029" y="604"/>
                  </a:lnTo>
                  <a:lnTo>
                    <a:pt x="1045" y="552"/>
                  </a:lnTo>
                  <a:lnTo>
                    <a:pt x="1058" y="500"/>
                  </a:lnTo>
                  <a:lnTo>
                    <a:pt x="1070" y="448"/>
                  </a:lnTo>
                  <a:lnTo>
                    <a:pt x="1080" y="400"/>
                  </a:lnTo>
                  <a:lnTo>
                    <a:pt x="1086" y="356"/>
                  </a:lnTo>
                  <a:lnTo>
                    <a:pt x="1090" y="317"/>
                  </a:lnTo>
                  <a:lnTo>
                    <a:pt x="1091" y="286"/>
                  </a:lnTo>
                  <a:lnTo>
                    <a:pt x="1090" y="237"/>
                  </a:lnTo>
                  <a:lnTo>
                    <a:pt x="1081" y="195"/>
                  </a:lnTo>
                  <a:lnTo>
                    <a:pt x="1068" y="158"/>
                  </a:lnTo>
                  <a:lnTo>
                    <a:pt x="1051" y="128"/>
                  </a:lnTo>
                  <a:lnTo>
                    <a:pt x="1031" y="104"/>
                  </a:lnTo>
                  <a:lnTo>
                    <a:pt x="1008" y="86"/>
                  </a:lnTo>
                  <a:lnTo>
                    <a:pt x="983" y="72"/>
                  </a:lnTo>
                  <a:lnTo>
                    <a:pt x="954" y="64"/>
                  </a:lnTo>
                  <a:lnTo>
                    <a:pt x="924" y="62"/>
                  </a:lnTo>
                  <a:close/>
                  <a:moveTo>
                    <a:pt x="370" y="0"/>
                  </a:moveTo>
                  <a:lnTo>
                    <a:pt x="394" y="2"/>
                  </a:lnTo>
                  <a:lnTo>
                    <a:pt x="419" y="5"/>
                  </a:lnTo>
                  <a:lnTo>
                    <a:pt x="446" y="10"/>
                  </a:lnTo>
                  <a:lnTo>
                    <a:pt x="474" y="19"/>
                  </a:lnTo>
                  <a:lnTo>
                    <a:pt x="501" y="30"/>
                  </a:lnTo>
                  <a:lnTo>
                    <a:pt x="527" y="46"/>
                  </a:lnTo>
                  <a:lnTo>
                    <a:pt x="553" y="66"/>
                  </a:lnTo>
                  <a:lnTo>
                    <a:pt x="573" y="93"/>
                  </a:lnTo>
                  <a:lnTo>
                    <a:pt x="591" y="123"/>
                  </a:lnTo>
                  <a:lnTo>
                    <a:pt x="604" y="160"/>
                  </a:lnTo>
                  <a:lnTo>
                    <a:pt x="631" y="133"/>
                  </a:lnTo>
                  <a:lnTo>
                    <a:pt x="663" y="106"/>
                  </a:lnTo>
                  <a:lnTo>
                    <a:pt x="698" y="79"/>
                  </a:lnTo>
                  <a:lnTo>
                    <a:pt x="738" y="56"/>
                  </a:lnTo>
                  <a:lnTo>
                    <a:pt x="782" y="34"/>
                  </a:lnTo>
                  <a:lnTo>
                    <a:pt x="827" y="17"/>
                  </a:lnTo>
                  <a:lnTo>
                    <a:pt x="877" y="5"/>
                  </a:lnTo>
                  <a:lnTo>
                    <a:pt x="929" y="0"/>
                  </a:lnTo>
                  <a:lnTo>
                    <a:pt x="966" y="4"/>
                  </a:lnTo>
                  <a:lnTo>
                    <a:pt x="1003" y="9"/>
                  </a:lnTo>
                  <a:lnTo>
                    <a:pt x="1039" y="19"/>
                  </a:lnTo>
                  <a:lnTo>
                    <a:pt x="1076" y="34"/>
                  </a:lnTo>
                  <a:lnTo>
                    <a:pt x="1111" y="54"/>
                  </a:lnTo>
                  <a:lnTo>
                    <a:pt x="1145" y="77"/>
                  </a:lnTo>
                  <a:lnTo>
                    <a:pt x="1175" y="106"/>
                  </a:lnTo>
                  <a:lnTo>
                    <a:pt x="1203" y="140"/>
                  </a:lnTo>
                  <a:lnTo>
                    <a:pt x="1227" y="178"/>
                  </a:lnTo>
                  <a:lnTo>
                    <a:pt x="1247" y="220"/>
                  </a:lnTo>
                  <a:lnTo>
                    <a:pt x="1262" y="269"/>
                  </a:lnTo>
                  <a:lnTo>
                    <a:pt x="1270" y="324"/>
                  </a:lnTo>
                  <a:lnTo>
                    <a:pt x="1274" y="383"/>
                  </a:lnTo>
                  <a:lnTo>
                    <a:pt x="1269" y="460"/>
                  </a:lnTo>
                  <a:lnTo>
                    <a:pt x="1254" y="537"/>
                  </a:lnTo>
                  <a:lnTo>
                    <a:pt x="1229" y="610"/>
                  </a:lnTo>
                  <a:lnTo>
                    <a:pt x="1197" y="680"/>
                  </a:lnTo>
                  <a:lnTo>
                    <a:pt x="1157" y="745"/>
                  </a:lnTo>
                  <a:lnTo>
                    <a:pt x="1110" y="806"/>
                  </a:lnTo>
                  <a:lnTo>
                    <a:pt x="1058" y="861"/>
                  </a:lnTo>
                  <a:lnTo>
                    <a:pt x="1001" y="910"/>
                  </a:lnTo>
                  <a:lnTo>
                    <a:pt x="942" y="950"/>
                  </a:lnTo>
                  <a:lnTo>
                    <a:pt x="879" y="984"/>
                  </a:lnTo>
                  <a:lnTo>
                    <a:pt x="815" y="1009"/>
                  </a:lnTo>
                  <a:lnTo>
                    <a:pt x="750" y="1024"/>
                  </a:lnTo>
                  <a:lnTo>
                    <a:pt x="685" y="1029"/>
                  </a:lnTo>
                  <a:lnTo>
                    <a:pt x="643" y="1026"/>
                  </a:lnTo>
                  <a:lnTo>
                    <a:pt x="604" y="1017"/>
                  </a:lnTo>
                  <a:lnTo>
                    <a:pt x="569" y="1006"/>
                  </a:lnTo>
                  <a:lnTo>
                    <a:pt x="541" y="989"/>
                  </a:lnTo>
                  <a:lnTo>
                    <a:pt x="514" y="970"/>
                  </a:lnTo>
                  <a:lnTo>
                    <a:pt x="494" y="952"/>
                  </a:lnTo>
                  <a:lnTo>
                    <a:pt x="476" y="932"/>
                  </a:lnTo>
                  <a:lnTo>
                    <a:pt x="462" y="913"/>
                  </a:lnTo>
                  <a:lnTo>
                    <a:pt x="452" y="897"/>
                  </a:lnTo>
                  <a:lnTo>
                    <a:pt x="432" y="974"/>
                  </a:lnTo>
                  <a:lnTo>
                    <a:pt x="410" y="1058"/>
                  </a:lnTo>
                  <a:lnTo>
                    <a:pt x="389" y="1147"/>
                  </a:lnTo>
                  <a:lnTo>
                    <a:pt x="365" y="1239"/>
                  </a:lnTo>
                  <a:lnTo>
                    <a:pt x="360" y="1257"/>
                  </a:lnTo>
                  <a:lnTo>
                    <a:pt x="355" y="1277"/>
                  </a:lnTo>
                  <a:lnTo>
                    <a:pt x="348" y="1299"/>
                  </a:lnTo>
                  <a:lnTo>
                    <a:pt x="345" y="1318"/>
                  </a:lnTo>
                  <a:lnTo>
                    <a:pt x="342" y="1335"/>
                  </a:lnTo>
                  <a:lnTo>
                    <a:pt x="340" y="1345"/>
                  </a:lnTo>
                  <a:lnTo>
                    <a:pt x="343" y="1355"/>
                  </a:lnTo>
                  <a:lnTo>
                    <a:pt x="353" y="1361"/>
                  </a:lnTo>
                  <a:lnTo>
                    <a:pt x="369" y="1366"/>
                  </a:lnTo>
                  <a:lnTo>
                    <a:pt x="387" y="1368"/>
                  </a:lnTo>
                  <a:lnTo>
                    <a:pt x="407" y="1370"/>
                  </a:lnTo>
                  <a:lnTo>
                    <a:pt x="430" y="1370"/>
                  </a:lnTo>
                  <a:lnTo>
                    <a:pt x="452" y="1370"/>
                  </a:lnTo>
                  <a:lnTo>
                    <a:pt x="467" y="1370"/>
                  </a:lnTo>
                  <a:lnTo>
                    <a:pt x="481" y="1371"/>
                  </a:lnTo>
                  <a:lnTo>
                    <a:pt x="494" y="1375"/>
                  </a:lnTo>
                  <a:lnTo>
                    <a:pt x="504" y="1380"/>
                  </a:lnTo>
                  <a:lnTo>
                    <a:pt x="511" y="1388"/>
                  </a:lnTo>
                  <a:lnTo>
                    <a:pt x="512" y="1402"/>
                  </a:lnTo>
                  <a:lnTo>
                    <a:pt x="511" y="1420"/>
                  </a:lnTo>
                  <a:lnTo>
                    <a:pt x="506" y="1435"/>
                  </a:lnTo>
                  <a:lnTo>
                    <a:pt x="497" y="1444"/>
                  </a:lnTo>
                  <a:lnTo>
                    <a:pt x="489" y="1449"/>
                  </a:lnTo>
                  <a:lnTo>
                    <a:pt x="477" y="1452"/>
                  </a:lnTo>
                  <a:lnTo>
                    <a:pt x="467" y="1452"/>
                  </a:lnTo>
                  <a:lnTo>
                    <a:pt x="409" y="1450"/>
                  </a:lnTo>
                  <a:lnTo>
                    <a:pt x="348" y="1447"/>
                  </a:lnTo>
                  <a:lnTo>
                    <a:pt x="288" y="1444"/>
                  </a:lnTo>
                  <a:lnTo>
                    <a:pt x="230" y="1442"/>
                  </a:lnTo>
                  <a:lnTo>
                    <a:pt x="179" y="1444"/>
                  </a:lnTo>
                  <a:lnTo>
                    <a:pt x="128" y="1447"/>
                  </a:lnTo>
                  <a:lnTo>
                    <a:pt x="79" y="1450"/>
                  </a:lnTo>
                  <a:lnTo>
                    <a:pt x="31" y="1452"/>
                  </a:lnTo>
                  <a:lnTo>
                    <a:pt x="22" y="1450"/>
                  </a:lnTo>
                  <a:lnTo>
                    <a:pt x="12" y="1444"/>
                  </a:lnTo>
                  <a:lnTo>
                    <a:pt x="4" y="1435"/>
                  </a:lnTo>
                  <a:lnTo>
                    <a:pt x="0" y="1422"/>
                  </a:lnTo>
                  <a:lnTo>
                    <a:pt x="2" y="1403"/>
                  </a:lnTo>
                  <a:lnTo>
                    <a:pt x="7" y="1388"/>
                  </a:lnTo>
                  <a:lnTo>
                    <a:pt x="15" y="1380"/>
                  </a:lnTo>
                  <a:lnTo>
                    <a:pt x="24" y="1375"/>
                  </a:lnTo>
                  <a:lnTo>
                    <a:pt x="36" y="1371"/>
                  </a:lnTo>
                  <a:lnTo>
                    <a:pt x="49" y="1370"/>
                  </a:lnTo>
                  <a:lnTo>
                    <a:pt x="61" y="1370"/>
                  </a:lnTo>
                  <a:lnTo>
                    <a:pt x="96" y="1370"/>
                  </a:lnTo>
                  <a:lnTo>
                    <a:pt x="121" y="1365"/>
                  </a:lnTo>
                  <a:lnTo>
                    <a:pt x="139" y="1358"/>
                  </a:lnTo>
                  <a:lnTo>
                    <a:pt x="151" y="1346"/>
                  </a:lnTo>
                  <a:lnTo>
                    <a:pt x="159" y="1331"/>
                  </a:lnTo>
                  <a:lnTo>
                    <a:pt x="166" y="1313"/>
                  </a:lnTo>
                  <a:lnTo>
                    <a:pt x="173" y="1289"/>
                  </a:lnTo>
                  <a:lnTo>
                    <a:pt x="173" y="1289"/>
                  </a:lnTo>
                  <a:lnTo>
                    <a:pt x="432" y="245"/>
                  </a:lnTo>
                  <a:lnTo>
                    <a:pt x="437" y="225"/>
                  </a:lnTo>
                  <a:lnTo>
                    <a:pt x="440" y="200"/>
                  </a:lnTo>
                  <a:lnTo>
                    <a:pt x="442" y="175"/>
                  </a:lnTo>
                  <a:lnTo>
                    <a:pt x="440" y="148"/>
                  </a:lnTo>
                  <a:lnTo>
                    <a:pt x="437" y="126"/>
                  </a:lnTo>
                  <a:lnTo>
                    <a:pt x="429" y="104"/>
                  </a:lnTo>
                  <a:lnTo>
                    <a:pt x="419" y="88"/>
                  </a:lnTo>
                  <a:lnTo>
                    <a:pt x="405" y="74"/>
                  </a:lnTo>
                  <a:lnTo>
                    <a:pt x="387" y="66"/>
                  </a:lnTo>
                  <a:lnTo>
                    <a:pt x="365" y="62"/>
                  </a:lnTo>
                  <a:lnTo>
                    <a:pt x="337" y="66"/>
                  </a:lnTo>
                  <a:lnTo>
                    <a:pt x="312" y="79"/>
                  </a:lnTo>
                  <a:lnTo>
                    <a:pt x="290" y="98"/>
                  </a:lnTo>
                  <a:lnTo>
                    <a:pt x="270" y="123"/>
                  </a:lnTo>
                  <a:lnTo>
                    <a:pt x="253" y="153"/>
                  </a:lnTo>
                  <a:lnTo>
                    <a:pt x="238" y="188"/>
                  </a:lnTo>
                  <a:lnTo>
                    <a:pt x="223" y="227"/>
                  </a:lnTo>
                  <a:lnTo>
                    <a:pt x="211" y="269"/>
                  </a:lnTo>
                  <a:lnTo>
                    <a:pt x="198" y="311"/>
                  </a:lnTo>
                  <a:lnTo>
                    <a:pt x="191" y="338"/>
                  </a:lnTo>
                  <a:lnTo>
                    <a:pt x="184" y="356"/>
                  </a:lnTo>
                  <a:lnTo>
                    <a:pt x="179" y="368"/>
                  </a:lnTo>
                  <a:lnTo>
                    <a:pt x="171" y="375"/>
                  </a:lnTo>
                  <a:lnTo>
                    <a:pt x="161" y="378"/>
                  </a:lnTo>
                  <a:lnTo>
                    <a:pt x="148" y="378"/>
                  </a:lnTo>
                  <a:lnTo>
                    <a:pt x="141" y="378"/>
                  </a:lnTo>
                  <a:lnTo>
                    <a:pt x="133" y="376"/>
                  </a:lnTo>
                  <a:lnTo>
                    <a:pt x="124" y="375"/>
                  </a:lnTo>
                  <a:lnTo>
                    <a:pt x="116" y="370"/>
                  </a:lnTo>
                  <a:lnTo>
                    <a:pt x="109" y="359"/>
                  </a:lnTo>
                  <a:lnTo>
                    <a:pt x="108" y="348"/>
                  </a:lnTo>
                  <a:lnTo>
                    <a:pt x="109" y="339"/>
                  </a:lnTo>
                  <a:lnTo>
                    <a:pt x="113" y="324"/>
                  </a:lnTo>
                  <a:lnTo>
                    <a:pt x="118" y="301"/>
                  </a:lnTo>
                  <a:lnTo>
                    <a:pt x="126" y="274"/>
                  </a:lnTo>
                  <a:lnTo>
                    <a:pt x="136" y="244"/>
                  </a:lnTo>
                  <a:lnTo>
                    <a:pt x="148" y="212"/>
                  </a:lnTo>
                  <a:lnTo>
                    <a:pt x="159" y="178"/>
                  </a:lnTo>
                  <a:lnTo>
                    <a:pt x="173" y="148"/>
                  </a:lnTo>
                  <a:lnTo>
                    <a:pt x="188" y="118"/>
                  </a:lnTo>
                  <a:lnTo>
                    <a:pt x="206" y="93"/>
                  </a:lnTo>
                  <a:lnTo>
                    <a:pt x="226" y="69"/>
                  </a:lnTo>
                  <a:lnTo>
                    <a:pt x="248" y="47"/>
                  </a:lnTo>
                  <a:lnTo>
                    <a:pt x="273" y="29"/>
                  </a:lnTo>
                  <a:lnTo>
                    <a:pt x="302" y="14"/>
                  </a:lnTo>
                  <a:lnTo>
                    <a:pt x="333" y="4"/>
                  </a:lnTo>
                  <a:lnTo>
                    <a:pt x="3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
            <p:cNvSpPr>
              <a:spLocks/>
            </p:cNvSpPr>
            <p:nvPr/>
          </p:nvSpPr>
          <p:spPr bwMode="auto">
            <a:xfrm>
              <a:off x="4512" y="4064"/>
              <a:ext cx="327" cy="529"/>
            </a:xfrm>
            <a:custGeom>
              <a:avLst/>
              <a:gdLst/>
              <a:ahLst/>
              <a:cxnLst>
                <a:cxn ang="0">
                  <a:pos x="345" y="0"/>
                </a:cxn>
                <a:cxn ang="0">
                  <a:pos x="373" y="0"/>
                </a:cxn>
                <a:cxn ang="0">
                  <a:pos x="390" y="1"/>
                </a:cxn>
                <a:cxn ang="0">
                  <a:pos x="400" y="10"/>
                </a:cxn>
                <a:cxn ang="0">
                  <a:pos x="405" y="23"/>
                </a:cxn>
                <a:cxn ang="0">
                  <a:pos x="406" y="45"/>
                </a:cxn>
                <a:cxn ang="0">
                  <a:pos x="406" y="45"/>
                </a:cxn>
                <a:cxn ang="0">
                  <a:pos x="406" y="921"/>
                </a:cxn>
                <a:cxn ang="0">
                  <a:pos x="406" y="935"/>
                </a:cxn>
                <a:cxn ang="0">
                  <a:pos x="406" y="946"/>
                </a:cxn>
                <a:cxn ang="0">
                  <a:pos x="410" y="958"/>
                </a:cxn>
                <a:cxn ang="0">
                  <a:pos x="416" y="966"/>
                </a:cxn>
                <a:cxn ang="0">
                  <a:pos x="427" y="973"/>
                </a:cxn>
                <a:cxn ang="0">
                  <a:pos x="442" y="978"/>
                </a:cxn>
                <a:cxn ang="0">
                  <a:pos x="463" y="982"/>
                </a:cxn>
                <a:cxn ang="0">
                  <a:pos x="492" y="985"/>
                </a:cxn>
                <a:cxn ang="0">
                  <a:pos x="527" y="987"/>
                </a:cxn>
                <a:cxn ang="0">
                  <a:pos x="574" y="987"/>
                </a:cxn>
                <a:cxn ang="0">
                  <a:pos x="654" y="987"/>
                </a:cxn>
                <a:cxn ang="0">
                  <a:pos x="654" y="1059"/>
                </a:cxn>
                <a:cxn ang="0">
                  <a:pos x="594" y="1055"/>
                </a:cxn>
                <a:cxn ang="0">
                  <a:pos x="529" y="1054"/>
                </a:cxn>
                <a:cxn ang="0">
                  <a:pos x="460" y="1054"/>
                </a:cxn>
                <a:cxn ang="0">
                  <a:pos x="391" y="1054"/>
                </a:cxn>
                <a:cxn ang="0">
                  <a:pos x="329" y="1054"/>
                </a:cxn>
                <a:cxn ang="0">
                  <a:pos x="279" y="1054"/>
                </a:cxn>
                <a:cxn ang="0">
                  <a:pos x="226" y="1054"/>
                </a:cxn>
                <a:cxn ang="0">
                  <a:pos x="167" y="1054"/>
                </a:cxn>
                <a:cxn ang="0">
                  <a:pos x="110" y="1054"/>
                </a:cxn>
                <a:cxn ang="0">
                  <a:pos x="57" y="1055"/>
                </a:cxn>
                <a:cxn ang="0">
                  <a:pos x="10" y="1059"/>
                </a:cxn>
                <a:cxn ang="0">
                  <a:pos x="10" y="987"/>
                </a:cxn>
                <a:cxn ang="0">
                  <a:pos x="90" y="987"/>
                </a:cxn>
                <a:cxn ang="0">
                  <a:pos x="137" y="987"/>
                </a:cxn>
                <a:cxn ang="0">
                  <a:pos x="172" y="985"/>
                </a:cxn>
                <a:cxn ang="0">
                  <a:pos x="201" y="982"/>
                </a:cxn>
                <a:cxn ang="0">
                  <a:pos x="222" y="978"/>
                </a:cxn>
                <a:cxn ang="0">
                  <a:pos x="237" y="973"/>
                </a:cxn>
                <a:cxn ang="0">
                  <a:pos x="247" y="966"/>
                </a:cxn>
                <a:cxn ang="0">
                  <a:pos x="254" y="958"/>
                </a:cxn>
                <a:cxn ang="0">
                  <a:pos x="258" y="946"/>
                </a:cxn>
                <a:cxn ang="0">
                  <a:pos x="259" y="935"/>
                </a:cxn>
                <a:cxn ang="0">
                  <a:pos x="259" y="921"/>
                </a:cxn>
                <a:cxn ang="0">
                  <a:pos x="259" y="126"/>
                </a:cxn>
                <a:cxn ang="0">
                  <a:pos x="212" y="142"/>
                </a:cxn>
                <a:cxn ang="0">
                  <a:pos x="166" y="153"/>
                </a:cxn>
                <a:cxn ang="0">
                  <a:pos x="120" y="161"/>
                </a:cxn>
                <a:cxn ang="0">
                  <a:pos x="82" y="164"/>
                </a:cxn>
                <a:cxn ang="0">
                  <a:pos x="48" y="166"/>
                </a:cxn>
                <a:cxn ang="0">
                  <a:pos x="25" y="168"/>
                </a:cxn>
                <a:cxn ang="0">
                  <a:pos x="0" y="168"/>
                </a:cxn>
                <a:cxn ang="0">
                  <a:pos x="0" y="100"/>
                </a:cxn>
                <a:cxn ang="0">
                  <a:pos x="25" y="100"/>
                </a:cxn>
                <a:cxn ang="0">
                  <a:pos x="40" y="100"/>
                </a:cxn>
                <a:cxn ang="0">
                  <a:pos x="65" y="100"/>
                </a:cxn>
                <a:cxn ang="0">
                  <a:pos x="97" y="97"/>
                </a:cxn>
                <a:cxn ang="0">
                  <a:pos x="134" y="92"/>
                </a:cxn>
                <a:cxn ang="0">
                  <a:pos x="176" y="84"/>
                </a:cxn>
                <a:cxn ang="0">
                  <a:pos x="219" y="70"/>
                </a:cxn>
                <a:cxn ang="0">
                  <a:pos x="263" y="53"/>
                </a:cxn>
                <a:cxn ang="0">
                  <a:pos x="306" y="30"/>
                </a:cxn>
                <a:cxn ang="0">
                  <a:pos x="345" y="0"/>
                </a:cxn>
              </a:cxnLst>
              <a:rect l="0" t="0" r="r" b="b"/>
              <a:pathLst>
                <a:path w="654" h="1059">
                  <a:moveTo>
                    <a:pt x="345" y="0"/>
                  </a:moveTo>
                  <a:lnTo>
                    <a:pt x="373" y="0"/>
                  </a:lnTo>
                  <a:lnTo>
                    <a:pt x="390" y="1"/>
                  </a:lnTo>
                  <a:lnTo>
                    <a:pt x="400" y="10"/>
                  </a:lnTo>
                  <a:lnTo>
                    <a:pt x="405" y="23"/>
                  </a:lnTo>
                  <a:lnTo>
                    <a:pt x="406" y="45"/>
                  </a:lnTo>
                  <a:lnTo>
                    <a:pt x="406" y="45"/>
                  </a:lnTo>
                  <a:lnTo>
                    <a:pt x="406" y="921"/>
                  </a:lnTo>
                  <a:lnTo>
                    <a:pt x="406" y="935"/>
                  </a:lnTo>
                  <a:lnTo>
                    <a:pt x="406" y="946"/>
                  </a:lnTo>
                  <a:lnTo>
                    <a:pt x="410" y="958"/>
                  </a:lnTo>
                  <a:lnTo>
                    <a:pt x="416" y="966"/>
                  </a:lnTo>
                  <a:lnTo>
                    <a:pt x="427" y="973"/>
                  </a:lnTo>
                  <a:lnTo>
                    <a:pt x="442" y="978"/>
                  </a:lnTo>
                  <a:lnTo>
                    <a:pt x="463" y="982"/>
                  </a:lnTo>
                  <a:lnTo>
                    <a:pt x="492" y="985"/>
                  </a:lnTo>
                  <a:lnTo>
                    <a:pt x="527" y="987"/>
                  </a:lnTo>
                  <a:lnTo>
                    <a:pt x="574" y="987"/>
                  </a:lnTo>
                  <a:lnTo>
                    <a:pt x="654" y="987"/>
                  </a:lnTo>
                  <a:lnTo>
                    <a:pt x="654" y="1059"/>
                  </a:lnTo>
                  <a:lnTo>
                    <a:pt x="594" y="1055"/>
                  </a:lnTo>
                  <a:lnTo>
                    <a:pt x="529" y="1054"/>
                  </a:lnTo>
                  <a:lnTo>
                    <a:pt x="460" y="1054"/>
                  </a:lnTo>
                  <a:lnTo>
                    <a:pt x="391" y="1054"/>
                  </a:lnTo>
                  <a:lnTo>
                    <a:pt x="329" y="1054"/>
                  </a:lnTo>
                  <a:lnTo>
                    <a:pt x="279" y="1054"/>
                  </a:lnTo>
                  <a:lnTo>
                    <a:pt x="226" y="1054"/>
                  </a:lnTo>
                  <a:lnTo>
                    <a:pt x="167" y="1054"/>
                  </a:lnTo>
                  <a:lnTo>
                    <a:pt x="110" y="1054"/>
                  </a:lnTo>
                  <a:lnTo>
                    <a:pt x="57" y="1055"/>
                  </a:lnTo>
                  <a:lnTo>
                    <a:pt x="10" y="1059"/>
                  </a:lnTo>
                  <a:lnTo>
                    <a:pt x="10" y="987"/>
                  </a:lnTo>
                  <a:lnTo>
                    <a:pt x="90" y="987"/>
                  </a:lnTo>
                  <a:lnTo>
                    <a:pt x="137" y="987"/>
                  </a:lnTo>
                  <a:lnTo>
                    <a:pt x="172" y="985"/>
                  </a:lnTo>
                  <a:lnTo>
                    <a:pt x="201" y="982"/>
                  </a:lnTo>
                  <a:lnTo>
                    <a:pt x="222" y="978"/>
                  </a:lnTo>
                  <a:lnTo>
                    <a:pt x="237" y="973"/>
                  </a:lnTo>
                  <a:lnTo>
                    <a:pt x="247" y="966"/>
                  </a:lnTo>
                  <a:lnTo>
                    <a:pt x="254" y="958"/>
                  </a:lnTo>
                  <a:lnTo>
                    <a:pt x="258" y="946"/>
                  </a:lnTo>
                  <a:lnTo>
                    <a:pt x="259" y="935"/>
                  </a:lnTo>
                  <a:lnTo>
                    <a:pt x="259" y="921"/>
                  </a:lnTo>
                  <a:lnTo>
                    <a:pt x="259" y="126"/>
                  </a:lnTo>
                  <a:lnTo>
                    <a:pt x="212" y="142"/>
                  </a:lnTo>
                  <a:lnTo>
                    <a:pt x="166" y="153"/>
                  </a:lnTo>
                  <a:lnTo>
                    <a:pt x="120" y="161"/>
                  </a:lnTo>
                  <a:lnTo>
                    <a:pt x="82" y="164"/>
                  </a:lnTo>
                  <a:lnTo>
                    <a:pt x="48" y="166"/>
                  </a:lnTo>
                  <a:lnTo>
                    <a:pt x="25" y="168"/>
                  </a:lnTo>
                  <a:lnTo>
                    <a:pt x="0" y="168"/>
                  </a:lnTo>
                  <a:lnTo>
                    <a:pt x="0" y="100"/>
                  </a:lnTo>
                  <a:lnTo>
                    <a:pt x="25" y="100"/>
                  </a:lnTo>
                  <a:lnTo>
                    <a:pt x="40" y="100"/>
                  </a:lnTo>
                  <a:lnTo>
                    <a:pt x="65" y="100"/>
                  </a:lnTo>
                  <a:lnTo>
                    <a:pt x="97" y="97"/>
                  </a:lnTo>
                  <a:lnTo>
                    <a:pt x="134" y="92"/>
                  </a:lnTo>
                  <a:lnTo>
                    <a:pt x="176" y="84"/>
                  </a:lnTo>
                  <a:lnTo>
                    <a:pt x="219" y="70"/>
                  </a:lnTo>
                  <a:lnTo>
                    <a:pt x="263" y="53"/>
                  </a:lnTo>
                  <a:lnTo>
                    <a:pt x="306" y="30"/>
                  </a:lnTo>
                  <a:lnTo>
                    <a:pt x="3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9"/>
            <p:cNvSpPr>
              <a:spLocks/>
            </p:cNvSpPr>
            <p:nvPr/>
          </p:nvSpPr>
          <p:spPr bwMode="auto">
            <a:xfrm>
              <a:off x="3793" y="4883"/>
              <a:ext cx="787" cy="827"/>
            </a:xfrm>
            <a:custGeom>
              <a:avLst/>
              <a:gdLst/>
              <a:ahLst/>
              <a:cxnLst>
                <a:cxn ang="0">
                  <a:pos x="1303" y="12"/>
                </a:cxn>
                <a:cxn ang="0">
                  <a:pos x="1388" y="64"/>
                </a:cxn>
                <a:cxn ang="0">
                  <a:pos x="1437" y="139"/>
                </a:cxn>
                <a:cxn ang="0">
                  <a:pos x="1450" y="225"/>
                </a:cxn>
                <a:cxn ang="0">
                  <a:pos x="1437" y="307"/>
                </a:cxn>
                <a:cxn ang="0">
                  <a:pos x="1395" y="357"/>
                </a:cxn>
                <a:cxn ang="0">
                  <a:pos x="1315" y="408"/>
                </a:cxn>
                <a:cxn ang="0">
                  <a:pos x="1246" y="431"/>
                </a:cxn>
                <a:cxn ang="0">
                  <a:pos x="1219" y="431"/>
                </a:cxn>
                <a:cxn ang="0">
                  <a:pos x="1209" y="423"/>
                </a:cxn>
                <a:cxn ang="0">
                  <a:pos x="1208" y="406"/>
                </a:cxn>
                <a:cxn ang="0">
                  <a:pos x="1213" y="347"/>
                </a:cxn>
                <a:cxn ang="0">
                  <a:pos x="1184" y="235"/>
                </a:cxn>
                <a:cxn ang="0">
                  <a:pos x="1107" y="163"/>
                </a:cxn>
                <a:cxn ang="0">
                  <a:pos x="1007" y="149"/>
                </a:cxn>
                <a:cxn ang="0">
                  <a:pos x="933" y="173"/>
                </a:cxn>
                <a:cxn ang="0">
                  <a:pos x="826" y="290"/>
                </a:cxn>
                <a:cxn ang="0">
                  <a:pos x="717" y="483"/>
                </a:cxn>
                <a:cxn ang="0">
                  <a:pos x="637" y="696"/>
                </a:cxn>
                <a:cxn ang="0">
                  <a:pos x="577" y="894"/>
                </a:cxn>
                <a:cxn ang="0">
                  <a:pos x="535" y="1050"/>
                </a:cxn>
                <a:cxn ang="0">
                  <a:pos x="456" y="1243"/>
                </a:cxn>
                <a:cxn ang="0">
                  <a:pos x="369" y="1384"/>
                </a:cxn>
                <a:cxn ang="0">
                  <a:pos x="538" y="1383"/>
                </a:cxn>
                <a:cxn ang="0">
                  <a:pos x="778" y="1426"/>
                </a:cxn>
                <a:cxn ang="0">
                  <a:pos x="927" y="1462"/>
                </a:cxn>
                <a:cxn ang="0">
                  <a:pos x="1072" y="1488"/>
                </a:cxn>
                <a:cxn ang="0">
                  <a:pos x="1223" y="1502"/>
                </a:cxn>
                <a:cxn ang="0">
                  <a:pos x="1278" y="1495"/>
                </a:cxn>
                <a:cxn ang="0">
                  <a:pos x="1321" y="1441"/>
                </a:cxn>
                <a:cxn ang="0">
                  <a:pos x="1368" y="1353"/>
                </a:cxn>
                <a:cxn ang="0">
                  <a:pos x="1454" y="1297"/>
                </a:cxn>
                <a:cxn ang="0">
                  <a:pos x="1532" y="1270"/>
                </a:cxn>
                <a:cxn ang="0">
                  <a:pos x="1559" y="1269"/>
                </a:cxn>
                <a:cxn ang="0">
                  <a:pos x="1571" y="1277"/>
                </a:cxn>
                <a:cxn ang="0">
                  <a:pos x="1572" y="1292"/>
                </a:cxn>
                <a:cxn ang="0">
                  <a:pos x="1552" y="1346"/>
                </a:cxn>
                <a:cxn ang="0">
                  <a:pos x="1482" y="1443"/>
                </a:cxn>
                <a:cxn ang="0">
                  <a:pos x="1358" y="1547"/>
                </a:cxn>
                <a:cxn ang="0">
                  <a:pos x="1216" y="1621"/>
                </a:cxn>
                <a:cxn ang="0">
                  <a:pos x="1034" y="1655"/>
                </a:cxn>
                <a:cxn ang="0">
                  <a:pos x="801" y="1628"/>
                </a:cxn>
                <a:cxn ang="0">
                  <a:pos x="580" y="1576"/>
                </a:cxn>
                <a:cxn ang="0">
                  <a:pos x="418" y="1542"/>
                </a:cxn>
                <a:cxn ang="0">
                  <a:pos x="286" y="1529"/>
                </a:cxn>
                <a:cxn ang="0">
                  <a:pos x="165" y="1598"/>
                </a:cxn>
                <a:cxn ang="0">
                  <a:pos x="73" y="1646"/>
                </a:cxn>
                <a:cxn ang="0">
                  <a:pos x="25" y="1655"/>
                </a:cxn>
                <a:cxn ang="0">
                  <a:pos x="15" y="1655"/>
                </a:cxn>
                <a:cxn ang="0">
                  <a:pos x="3" y="1648"/>
                </a:cxn>
                <a:cxn ang="0">
                  <a:pos x="3" y="1626"/>
                </a:cxn>
                <a:cxn ang="0">
                  <a:pos x="46" y="1572"/>
                </a:cxn>
                <a:cxn ang="0">
                  <a:pos x="97" y="1525"/>
                </a:cxn>
                <a:cxn ang="0">
                  <a:pos x="125" y="1497"/>
                </a:cxn>
                <a:cxn ang="0">
                  <a:pos x="182" y="1420"/>
                </a:cxn>
                <a:cxn ang="0">
                  <a:pos x="254" y="1289"/>
                </a:cxn>
                <a:cxn ang="0">
                  <a:pos x="319" y="1106"/>
                </a:cxn>
                <a:cxn ang="0">
                  <a:pos x="378" y="884"/>
                </a:cxn>
                <a:cxn ang="0">
                  <a:pos x="461" y="644"/>
                </a:cxn>
                <a:cxn ang="0">
                  <a:pos x="580" y="409"/>
                </a:cxn>
                <a:cxn ang="0">
                  <a:pos x="736" y="218"/>
                </a:cxn>
                <a:cxn ang="0">
                  <a:pos x="927" y="82"/>
                </a:cxn>
                <a:cxn ang="0">
                  <a:pos x="1147" y="7"/>
                </a:cxn>
              </a:cxnLst>
              <a:rect l="0" t="0" r="r" b="b"/>
              <a:pathLst>
                <a:path w="1572" h="1655">
                  <a:moveTo>
                    <a:pt x="1223" y="0"/>
                  </a:moveTo>
                  <a:lnTo>
                    <a:pt x="1266" y="3"/>
                  </a:lnTo>
                  <a:lnTo>
                    <a:pt x="1303" y="12"/>
                  </a:lnTo>
                  <a:lnTo>
                    <a:pt x="1336" y="25"/>
                  </a:lnTo>
                  <a:lnTo>
                    <a:pt x="1365" y="42"/>
                  </a:lnTo>
                  <a:lnTo>
                    <a:pt x="1388" y="64"/>
                  </a:lnTo>
                  <a:lnTo>
                    <a:pt x="1408" y="87"/>
                  </a:lnTo>
                  <a:lnTo>
                    <a:pt x="1425" y="112"/>
                  </a:lnTo>
                  <a:lnTo>
                    <a:pt x="1437" y="139"/>
                  </a:lnTo>
                  <a:lnTo>
                    <a:pt x="1445" y="168"/>
                  </a:lnTo>
                  <a:lnTo>
                    <a:pt x="1449" y="196"/>
                  </a:lnTo>
                  <a:lnTo>
                    <a:pt x="1450" y="225"/>
                  </a:lnTo>
                  <a:lnTo>
                    <a:pt x="1449" y="258"/>
                  </a:lnTo>
                  <a:lnTo>
                    <a:pt x="1445" y="285"/>
                  </a:lnTo>
                  <a:lnTo>
                    <a:pt x="1437" y="307"/>
                  </a:lnTo>
                  <a:lnTo>
                    <a:pt x="1425" y="325"/>
                  </a:lnTo>
                  <a:lnTo>
                    <a:pt x="1412" y="342"/>
                  </a:lnTo>
                  <a:lnTo>
                    <a:pt x="1395" y="357"/>
                  </a:lnTo>
                  <a:lnTo>
                    <a:pt x="1375" y="372"/>
                  </a:lnTo>
                  <a:lnTo>
                    <a:pt x="1345" y="393"/>
                  </a:lnTo>
                  <a:lnTo>
                    <a:pt x="1315" y="408"/>
                  </a:lnTo>
                  <a:lnTo>
                    <a:pt x="1288" y="419"/>
                  </a:lnTo>
                  <a:lnTo>
                    <a:pt x="1265" y="428"/>
                  </a:lnTo>
                  <a:lnTo>
                    <a:pt x="1246" y="431"/>
                  </a:lnTo>
                  <a:lnTo>
                    <a:pt x="1233" y="433"/>
                  </a:lnTo>
                  <a:lnTo>
                    <a:pt x="1224" y="433"/>
                  </a:lnTo>
                  <a:lnTo>
                    <a:pt x="1219" y="431"/>
                  </a:lnTo>
                  <a:lnTo>
                    <a:pt x="1214" y="429"/>
                  </a:lnTo>
                  <a:lnTo>
                    <a:pt x="1211" y="428"/>
                  </a:lnTo>
                  <a:lnTo>
                    <a:pt x="1209" y="423"/>
                  </a:lnTo>
                  <a:lnTo>
                    <a:pt x="1208" y="419"/>
                  </a:lnTo>
                  <a:lnTo>
                    <a:pt x="1208" y="413"/>
                  </a:lnTo>
                  <a:lnTo>
                    <a:pt x="1208" y="406"/>
                  </a:lnTo>
                  <a:lnTo>
                    <a:pt x="1209" y="391"/>
                  </a:lnTo>
                  <a:lnTo>
                    <a:pt x="1211" y="371"/>
                  </a:lnTo>
                  <a:lnTo>
                    <a:pt x="1213" y="347"/>
                  </a:lnTo>
                  <a:lnTo>
                    <a:pt x="1209" y="305"/>
                  </a:lnTo>
                  <a:lnTo>
                    <a:pt x="1199" y="268"/>
                  </a:lnTo>
                  <a:lnTo>
                    <a:pt x="1184" y="235"/>
                  </a:lnTo>
                  <a:lnTo>
                    <a:pt x="1162" y="205"/>
                  </a:lnTo>
                  <a:lnTo>
                    <a:pt x="1137" y="181"/>
                  </a:lnTo>
                  <a:lnTo>
                    <a:pt x="1107" y="163"/>
                  </a:lnTo>
                  <a:lnTo>
                    <a:pt x="1072" y="153"/>
                  </a:lnTo>
                  <a:lnTo>
                    <a:pt x="1034" y="148"/>
                  </a:lnTo>
                  <a:lnTo>
                    <a:pt x="1007" y="149"/>
                  </a:lnTo>
                  <a:lnTo>
                    <a:pt x="980" y="154"/>
                  </a:lnTo>
                  <a:lnTo>
                    <a:pt x="955" y="161"/>
                  </a:lnTo>
                  <a:lnTo>
                    <a:pt x="933" y="173"/>
                  </a:lnTo>
                  <a:lnTo>
                    <a:pt x="913" y="189"/>
                  </a:lnTo>
                  <a:lnTo>
                    <a:pt x="868" y="236"/>
                  </a:lnTo>
                  <a:lnTo>
                    <a:pt x="826" y="290"/>
                  </a:lnTo>
                  <a:lnTo>
                    <a:pt x="786" y="351"/>
                  </a:lnTo>
                  <a:lnTo>
                    <a:pt x="751" y="414"/>
                  </a:lnTo>
                  <a:lnTo>
                    <a:pt x="717" y="483"/>
                  </a:lnTo>
                  <a:lnTo>
                    <a:pt x="687" y="554"/>
                  </a:lnTo>
                  <a:lnTo>
                    <a:pt x="660" y="624"/>
                  </a:lnTo>
                  <a:lnTo>
                    <a:pt x="637" y="696"/>
                  </a:lnTo>
                  <a:lnTo>
                    <a:pt x="614" y="765"/>
                  </a:lnTo>
                  <a:lnTo>
                    <a:pt x="595" y="832"/>
                  </a:lnTo>
                  <a:lnTo>
                    <a:pt x="577" y="894"/>
                  </a:lnTo>
                  <a:lnTo>
                    <a:pt x="562" y="953"/>
                  </a:lnTo>
                  <a:lnTo>
                    <a:pt x="550" y="998"/>
                  </a:lnTo>
                  <a:lnTo>
                    <a:pt x="535" y="1050"/>
                  </a:lnTo>
                  <a:lnTo>
                    <a:pt x="515" y="1111"/>
                  </a:lnTo>
                  <a:lnTo>
                    <a:pt x="488" y="1175"/>
                  </a:lnTo>
                  <a:lnTo>
                    <a:pt x="456" y="1243"/>
                  </a:lnTo>
                  <a:lnTo>
                    <a:pt x="418" y="1314"/>
                  </a:lnTo>
                  <a:lnTo>
                    <a:pt x="369" y="1384"/>
                  </a:lnTo>
                  <a:lnTo>
                    <a:pt x="369" y="1384"/>
                  </a:lnTo>
                  <a:lnTo>
                    <a:pt x="415" y="1381"/>
                  </a:lnTo>
                  <a:lnTo>
                    <a:pt x="456" y="1379"/>
                  </a:lnTo>
                  <a:lnTo>
                    <a:pt x="538" y="1383"/>
                  </a:lnTo>
                  <a:lnTo>
                    <a:pt x="619" y="1393"/>
                  </a:lnTo>
                  <a:lnTo>
                    <a:pt x="699" y="1408"/>
                  </a:lnTo>
                  <a:lnTo>
                    <a:pt x="778" y="1426"/>
                  </a:lnTo>
                  <a:lnTo>
                    <a:pt x="856" y="1447"/>
                  </a:lnTo>
                  <a:lnTo>
                    <a:pt x="888" y="1453"/>
                  </a:lnTo>
                  <a:lnTo>
                    <a:pt x="927" y="1462"/>
                  </a:lnTo>
                  <a:lnTo>
                    <a:pt x="972" y="1470"/>
                  </a:lnTo>
                  <a:lnTo>
                    <a:pt x="1020" y="1480"/>
                  </a:lnTo>
                  <a:lnTo>
                    <a:pt x="1072" y="1488"/>
                  </a:lnTo>
                  <a:lnTo>
                    <a:pt x="1124" y="1495"/>
                  </a:lnTo>
                  <a:lnTo>
                    <a:pt x="1174" y="1500"/>
                  </a:lnTo>
                  <a:lnTo>
                    <a:pt x="1223" y="1502"/>
                  </a:lnTo>
                  <a:lnTo>
                    <a:pt x="1243" y="1502"/>
                  </a:lnTo>
                  <a:lnTo>
                    <a:pt x="1261" y="1500"/>
                  </a:lnTo>
                  <a:lnTo>
                    <a:pt x="1278" y="1495"/>
                  </a:lnTo>
                  <a:lnTo>
                    <a:pt x="1293" y="1483"/>
                  </a:lnTo>
                  <a:lnTo>
                    <a:pt x="1308" y="1467"/>
                  </a:lnTo>
                  <a:lnTo>
                    <a:pt x="1321" y="1441"/>
                  </a:lnTo>
                  <a:lnTo>
                    <a:pt x="1333" y="1406"/>
                  </a:lnTo>
                  <a:lnTo>
                    <a:pt x="1348" y="1378"/>
                  </a:lnTo>
                  <a:lnTo>
                    <a:pt x="1368" y="1353"/>
                  </a:lnTo>
                  <a:lnTo>
                    <a:pt x="1395" y="1331"/>
                  </a:lnTo>
                  <a:lnTo>
                    <a:pt x="1423" y="1312"/>
                  </a:lnTo>
                  <a:lnTo>
                    <a:pt x="1454" y="1297"/>
                  </a:lnTo>
                  <a:lnTo>
                    <a:pt x="1482" y="1284"/>
                  </a:lnTo>
                  <a:lnTo>
                    <a:pt x="1509" y="1275"/>
                  </a:lnTo>
                  <a:lnTo>
                    <a:pt x="1532" y="1270"/>
                  </a:lnTo>
                  <a:lnTo>
                    <a:pt x="1547" y="1269"/>
                  </a:lnTo>
                  <a:lnTo>
                    <a:pt x="1554" y="1269"/>
                  </a:lnTo>
                  <a:lnTo>
                    <a:pt x="1559" y="1269"/>
                  </a:lnTo>
                  <a:lnTo>
                    <a:pt x="1564" y="1272"/>
                  </a:lnTo>
                  <a:lnTo>
                    <a:pt x="1567" y="1274"/>
                  </a:lnTo>
                  <a:lnTo>
                    <a:pt x="1571" y="1277"/>
                  </a:lnTo>
                  <a:lnTo>
                    <a:pt x="1572" y="1282"/>
                  </a:lnTo>
                  <a:lnTo>
                    <a:pt x="1572" y="1289"/>
                  </a:lnTo>
                  <a:lnTo>
                    <a:pt x="1572" y="1292"/>
                  </a:lnTo>
                  <a:lnTo>
                    <a:pt x="1569" y="1304"/>
                  </a:lnTo>
                  <a:lnTo>
                    <a:pt x="1562" y="1322"/>
                  </a:lnTo>
                  <a:lnTo>
                    <a:pt x="1552" y="1346"/>
                  </a:lnTo>
                  <a:lnTo>
                    <a:pt x="1536" y="1374"/>
                  </a:lnTo>
                  <a:lnTo>
                    <a:pt x="1514" y="1408"/>
                  </a:lnTo>
                  <a:lnTo>
                    <a:pt x="1482" y="1443"/>
                  </a:lnTo>
                  <a:lnTo>
                    <a:pt x="1444" y="1482"/>
                  </a:lnTo>
                  <a:lnTo>
                    <a:pt x="1395" y="1522"/>
                  </a:lnTo>
                  <a:lnTo>
                    <a:pt x="1358" y="1547"/>
                  </a:lnTo>
                  <a:lnTo>
                    <a:pt x="1316" y="1572"/>
                  </a:lnTo>
                  <a:lnTo>
                    <a:pt x="1270" y="1598"/>
                  </a:lnTo>
                  <a:lnTo>
                    <a:pt x="1216" y="1621"/>
                  </a:lnTo>
                  <a:lnTo>
                    <a:pt x="1159" y="1638"/>
                  </a:lnTo>
                  <a:lnTo>
                    <a:pt x="1099" y="1650"/>
                  </a:lnTo>
                  <a:lnTo>
                    <a:pt x="1034" y="1655"/>
                  </a:lnTo>
                  <a:lnTo>
                    <a:pt x="955" y="1651"/>
                  </a:lnTo>
                  <a:lnTo>
                    <a:pt x="878" y="1643"/>
                  </a:lnTo>
                  <a:lnTo>
                    <a:pt x="801" y="1628"/>
                  </a:lnTo>
                  <a:lnTo>
                    <a:pt x="726" y="1611"/>
                  </a:lnTo>
                  <a:lnTo>
                    <a:pt x="649" y="1594"/>
                  </a:lnTo>
                  <a:lnTo>
                    <a:pt x="580" y="1576"/>
                  </a:lnTo>
                  <a:lnTo>
                    <a:pt x="520" y="1562"/>
                  </a:lnTo>
                  <a:lnTo>
                    <a:pt x="466" y="1551"/>
                  </a:lnTo>
                  <a:lnTo>
                    <a:pt x="418" y="1542"/>
                  </a:lnTo>
                  <a:lnTo>
                    <a:pt x="371" y="1535"/>
                  </a:lnTo>
                  <a:lnTo>
                    <a:pt x="328" y="1530"/>
                  </a:lnTo>
                  <a:lnTo>
                    <a:pt x="286" y="1529"/>
                  </a:lnTo>
                  <a:lnTo>
                    <a:pt x="242" y="1527"/>
                  </a:lnTo>
                  <a:lnTo>
                    <a:pt x="202" y="1567"/>
                  </a:lnTo>
                  <a:lnTo>
                    <a:pt x="165" y="1598"/>
                  </a:lnTo>
                  <a:lnTo>
                    <a:pt x="130" y="1619"/>
                  </a:lnTo>
                  <a:lnTo>
                    <a:pt x="100" y="1635"/>
                  </a:lnTo>
                  <a:lnTo>
                    <a:pt x="73" y="1646"/>
                  </a:lnTo>
                  <a:lnTo>
                    <a:pt x="51" y="1651"/>
                  </a:lnTo>
                  <a:lnTo>
                    <a:pt x="35" y="1655"/>
                  </a:lnTo>
                  <a:lnTo>
                    <a:pt x="25" y="1655"/>
                  </a:lnTo>
                  <a:lnTo>
                    <a:pt x="21" y="1655"/>
                  </a:lnTo>
                  <a:lnTo>
                    <a:pt x="18" y="1655"/>
                  </a:lnTo>
                  <a:lnTo>
                    <a:pt x="15" y="1655"/>
                  </a:lnTo>
                  <a:lnTo>
                    <a:pt x="10" y="1653"/>
                  </a:lnTo>
                  <a:lnTo>
                    <a:pt x="6" y="1651"/>
                  </a:lnTo>
                  <a:lnTo>
                    <a:pt x="3" y="1648"/>
                  </a:lnTo>
                  <a:lnTo>
                    <a:pt x="0" y="1645"/>
                  </a:lnTo>
                  <a:lnTo>
                    <a:pt x="0" y="1640"/>
                  </a:lnTo>
                  <a:lnTo>
                    <a:pt x="3" y="1626"/>
                  </a:lnTo>
                  <a:lnTo>
                    <a:pt x="13" y="1609"/>
                  </a:lnTo>
                  <a:lnTo>
                    <a:pt x="30" y="1591"/>
                  </a:lnTo>
                  <a:lnTo>
                    <a:pt x="46" y="1572"/>
                  </a:lnTo>
                  <a:lnTo>
                    <a:pt x="65" y="1554"/>
                  </a:lnTo>
                  <a:lnTo>
                    <a:pt x="83" y="1539"/>
                  </a:lnTo>
                  <a:lnTo>
                    <a:pt x="97" y="1525"/>
                  </a:lnTo>
                  <a:lnTo>
                    <a:pt x="105" y="1517"/>
                  </a:lnTo>
                  <a:lnTo>
                    <a:pt x="113" y="1510"/>
                  </a:lnTo>
                  <a:lnTo>
                    <a:pt x="125" y="1497"/>
                  </a:lnTo>
                  <a:lnTo>
                    <a:pt x="140" y="1477"/>
                  </a:lnTo>
                  <a:lnTo>
                    <a:pt x="160" y="1452"/>
                  </a:lnTo>
                  <a:lnTo>
                    <a:pt x="182" y="1420"/>
                  </a:lnTo>
                  <a:lnTo>
                    <a:pt x="205" y="1381"/>
                  </a:lnTo>
                  <a:lnTo>
                    <a:pt x="229" y="1337"/>
                  </a:lnTo>
                  <a:lnTo>
                    <a:pt x="254" y="1289"/>
                  </a:lnTo>
                  <a:lnTo>
                    <a:pt x="277" y="1233"/>
                  </a:lnTo>
                  <a:lnTo>
                    <a:pt x="299" y="1171"/>
                  </a:lnTo>
                  <a:lnTo>
                    <a:pt x="319" y="1106"/>
                  </a:lnTo>
                  <a:lnTo>
                    <a:pt x="336" y="1035"/>
                  </a:lnTo>
                  <a:lnTo>
                    <a:pt x="356" y="961"/>
                  </a:lnTo>
                  <a:lnTo>
                    <a:pt x="378" y="884"/>
                  </a:lnTo>
                  <a:lnTo>
                    <a:pt x="401" y="804"/>
                  </a:lnTo>
                  <a:lnTo>
                    <a:pt x="430" y="725"/>
                  </a:lnTo>
                  <a:lnTo>
                    <a:pt x="461" y="644"/>
                  </a:lnTo>
                  <a:lnTo>
                    <a:pt x="496" y="564"/>
                  </a:lnTo>
                  <a:lnTo>
                    <a:pt x="535" y="487"/>
                  </a:lnTo>
                  <a:lnTo>
                    <a:pt x="580" y="409"/>
                  </a:lnTo>
                  <a:lnTo>
                    <a:pt x="629" y="337"/>
                  </a:lnTo>
                  <a:lnTo>
                    <a:pt x="684" y="270"/>
                  </a:lnTo>
                  <a:lnTo>
                    <a:pt x="736" y="218"/>
                  </a:lnTo>
                  <a:lnTo>
                    <a:pt x="794" y="168"/>
                  </a:lnTo>
                  <a:lnTo>
                    <a:pt x="858" y="122"/>
                  </a:lnTo>
                  <a:lnTo>
                    <a:pt x="927" y="82"/>
                  </a:lnTo>
                  <a:lnTo>
                    <a:pt x="998" y="48"/>
                  </a:lnTo>
                  <a:lnTo>
                    <a:pt x="1072" y="23"/>
                  </a:lnTo>
                  <a:lnTo>
                    <a:pt x="1147" y="7"/>
                  </a:lnTo>
                  <a:lnTo>
                    <a:pt x="12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20"/>
            <p:cNvSpPr>
              <a:spLocks/>
            </p:cNvSpPr>
            <p:nvPr/>
          </p:nvSpPr>
          <p:spPr bwMode="auto">
            <a:xfrm>
              <a:off x="4758" y="5555"/>
              <a:ext cx="147" cy="354"/>
            </a:xfrm>
            <a:custGeom>
              <a:avLst/>
              <a:gdLst/>
              <a:ahLst/>
              <a:cxnLst>
                <a:cxn ang="0">
                  <a:pos x="132" y="0"/>
                </a:cxn>
                <a:cxn ang="0">
                  <a:pos x="165" y="4"/>
                </a:cxn>
                <a:cxn ang="0">
                  <a:pos x="196" y="15"/>
                </a:cxn>
                <a:cxn ang="0">
                  <a:pos x="222" y="34"/>
                </a:cxn>
                <a:cxn ang="0">
                  <a:pos x="244" y="57"/>
                </a:cxn>
                <a:cxn ang="0">
                  <a:pos x="262" y="87"/>
                </a:cxn>
                <a:cxn ang="0">
                  <a:pos x="276" y="121"/>
                </a:cxn>
                <a:cxn ang="0">
                  <a:pos x="286" y="161"/>
                </a:cxn>
                <a:cxn ang="0">
                  <a:pos x="293" y="203"/>
                </a:cxn>
                <a:cxn ang="0">
                  <a:pos x="294" y="250"/>
                </a:cxn>
                <a:cxn ang="0">
                  <a:pos x="291" y="312"/>
                </a:cxn>
                <a:cxn ang="0">
                  <a:pos x="281" y="369"/>
                </a:cxn>
                <a:cxn ang="0">
                  <a:pos x="268" y="425"/>
                </a:cxn>
                <a:cxn ang="0">
                  <a:pos x="249" y="475"/>
                </a:cxn>
                <a:cxn ang="0">
                  <a:pos x="227" y="520"/>
                </a:cxn>
                <a:cxn ang="0">
                  <a:pos x="204" y="562"/>
                </a:cxn>
                <a:cxn ang="0">
                  <a:pos x="179" y="599"/>
                </a:cxn>
                <a:cxn ang="0">
                  <a:pos x="155" y="631"/>
                </a:cxn>
                <a:cxn ang="0">
                  <a:pos x="130" y="658"/>
                </a:cxn>
                <a:cxn ang="0">
                  <a:pos x="109" y="680"/>
                </a:cxn>
                <a:cxn ang="0">
                  <a:pos x="90" y="695"/>
                </a:cxn>
                <a:cxn ang="0">
                  <a:pos x="75" y="705"/>
                </a:cxn>
                <a:cxn ang="0">
                  <a:pos x="67" y="708"/>
                </a:cxn>
                <a:cxn ang="0">
                  <a:pos x="52" y="703"/>
                </a:cxn>
                <a:cxn ang="0">
                  <a:pos x="40" y="692"/>
                </a:cxn>
                <a:cxn ang="0">
                  <a:pos x="35" y="677"/>
                </a:cxn>
                <a:cxn ang="0">
                  <a:pos x="37" y="665"/>
                </a:cxn>
                <a:cxn ang="0">
                  <a:pos x="42" y="656"/>
                </a:cxn>
                <a:cxn ang="0">
                  <a:pos x="52" y="646"/>
                </a:cxn>
                <a:cxn ang="0">
                  <a:pos x="104" y="591"/>
                </a:cxn>
                <a:cxn ang="0">
                  <a:pos x="145" y="537"/>
                </a:cxn>
                <a:cxn ang="0">
                  <a:pos x="175" y="484"/>
                </a:cxn>
                <a:cxn ang="0">
                  <a:pos x="199" y="430"/>
                </a:cxn>
                <a:cxn ang="0">
                  <a:pos x="214" y="378"/>
                </a:cxn>
                <a:cxn ang="0">
                  <a:pos x="222" y="327"/>
                </a:cxn>
                <a:cxn ang="0">
                  <a:pos x="227" y="277"/>
                </a:cxn>
                <a:cxn ang="0">
                  <a:pos x="229" y="230"/>
                </a:cxn>
                <a:cxn ang="0">
                  <a:pos x="229" y="230"/>
                </a:cxn>
                <a:cxn ang="0">
                  <a:pos x="226" y="232"/>
                </a:cxn>
                <a:cxn ang="0">
                  <a:pos x="216" y="238"/>
                </a:cxn>
                <a:cxn ang="0">
                  <a:pos x="202" y="247"/>
                </a:cxn>
                <a:cxn ang="0">
                  <a:pos x="184" y="255"/>
                </a:cxn>
                <a:cxn ang="0">
                  <a:pos x="162" y="262"/>
                </a:cxn>
                <a:cxn ang="0">
                  <a:pos x="137" y="265"/>
                </a:cxn>
                <a:cxn ang="0">
                  <a:pos x="104" y="262"/>
                </a:cxn>
                <a:cxn ang="0">
                  <a:pos x="73" y="252"/>
                </a:cxn>
                <a:cxn ang="0">
                  <a:pos x="48" y="235"/>
                </a:cxn>
                <a:cxn ang="0">
                  <a:pos x="28" y="215"/>
                </a:cxn>
                <a:cxn ang="0">
                  <a:pos x="13" y="190"/>
                </a:cxn>
                <a:cxn ang="0">
                  <a:pos x="3" y="163"/>
                </a:cxn>
                <a:cxn ang="0">
                  <a:pos x="0" y="133"/>
                </a:cxn>
                <a:cxn ang="0">
                  <a:pos x="3" y="103"/>
                </a:cxn>
                <a:cxn ang="0">
                  <a:pos x="13" y="76"/>
                </a:cxn>
                <a:cxn ang="0">
                  <a:pos x="28" y="51"/>
                </a:cxn>
                <a:cxn ang="0">
                  <a:pos x="48" y="30"/>
                </a:cxn>
                <a:cxn ang="0">
                  <a:pos x="72" y="14"/>
                </a:cxn>
                <a:cxn ang="0">
                  <a:pos x="100" y="4"/>
                </a:cxn>
                <a:cxn ang="0">
                  <a:pos x="132" y="0"/>
                </a:cxn>
              </a:cxnLst>
              <a:rect l="0" t="0" r="r" b="b"/>
              <a:pathLst>
                <a:path w="294" h="708">
                  <a:moveTo>
                    <a:pt x="132" y="0"/>
                  </a:moveTo>
                  <a:lnTo>
                    <a:pt x="165" y="4"/>
                  </a:lnTo>
                  <a:lnTo>
                    <a:pt x="196" y="15"/>
                  </a:lnTo>
                  <a:lnTo>
                    <a:pt x="222" y="34"/>
                  </a:lnTo>
                  <a:lnTo>
                    <a:pt x="244" y="57"/>
                  </a:lnTo>
                  <a:lnTo>
                    <a:pt x="262" y="87"/>
                  </a:lnTo>
                  <a:lnTo>
                    <a:pt x="276" y="121"/>
                  </a:lnTo>
                  <a:lnTo>
                    <a:pt x="286" y="161"/>
                  </a:lnTo>
                  <a:lnTo>
                    <a:pt x="293" y="203"/>
                  </a:lnTo>
                  <a:lnTo>
                    <a:pt x="294" y="250"/>
                  </a:lnTo>
                  <a:lnTo>
                    <a:pt x="291" y="312"/>
                  </a:lnTo>
                  <a:lnTo>
                    <a:pt x="281" y="369"/>
                  </a:lnTo>
                  <a:lnTo>
                    <a:pt x="268" y="425"/>
                  </a:lnTo>
                  <a:lnTo>
                    <a:pt x="249" y="475"/>
                  </a:lnTo>
                  <a:lnTo>
                    <a:pt x="227" y="520"/>
                  </a:lnTo>
                  <a:lnTo>
                    <a:pt x="204" y="562"/>
                  </a:lnTo>
                  <a:lnTo>
                    <a:pt x="179" y="599"/>
                  </a:lnTo>
                  <a:lnTo>
                    <a:pt x="155" y="631"/>
                  </a:lnTo>
                  <a:lnTo>
                    <a:pt x="130" y="658"/>
                  </a:lnTo>
                  <a:lnTo>
                    <a:pt x="109" y="680"/>
                  </a:lnTo>
                  <a:lnTo>
                    <a:pt x="90" y="695"/>
                  </a:lnTo>
                  <a:lnTo>
                    <a:pt x="75" y="705"/>
                  </a:lnTo>
                  <a:lnTo>
                    <a:pt x="67" y="708"/>
                  </a:lnTo>
                  <a:lnTo>
                    <a:pt x="52" y="703"/>
                  </a:lnTo>
                  <a:lnTo>
                    <a:pt x="40" y="692"/>
                  </a:lnTo>
                  <a:lnTo>
                    <a:pt x="35" y="677"/>
                  </a:lnTo>
                  <a:lnTo>
                    <a:pt x="37" y="665"/>
                  </a:lnTo>
                  <a:lnTo>
                    <a:pt x="42" y="656"/>
                  </a:lnTo>
                  <a:lnTo>
                    <a:pt x="52" y="646"/>
                  </a:lnTo>
                  <a:lnTo>
                    <a:pt x="104" y="591"/>
                  </a:lnTo>
                  <a:lnTo>
                    <a:pt x="145" y="537"/>
                  </a:lnTo>
                  <a:lnTo>
                    <a:pt x="175" y="484"/>
                  </a:lnTo>
                  <a:lnTo>
                    <a:pt x="199" y="430"/>
                  </a:lnTo>
                  <a:lnTo>
                    <a:pt x="214" y="378"/>
                  </a:lnTo>
                  <a:lnTo>
                    <a:pt x="222" y="327"/>
                  </a:lnTo>
                  <a:lnTo>
                    <a:pt x="227" y="277"/>
                  </a:lnTo>
                  <a:lnTo>
                    <a:pt x="229" y="230"/>
                  </a:lnTo>
                  <a:lnTo>
                    <a:pt x="229" y="230"/>
                  </a:lnTo>
                  <a:lnTo>
                    <a:pt x="226" y="232"/>
                  </a:lnTo>
                  <a:lnTo>
                    <a:pt x="216" y="238"/>
                  </a:lnTo>
                  <a:lnTo>
                    <a:pt x="202" y="247"/>
                  </a:lnTo>
                  <a:lnTo>
                    <a:pt x="184" y="255"/>
                  </a:lnTo>
                  <a:lnTo>
                    <a:pt x="162" y="262"/>
                  </a:lnTo>
                  <a:lnTo>
                    <a:pt x="137" y="265"/>
                  </a:lnTo>
                  <a:lnTo>
                    <a:pt x="104" y="262"/>
                  </a:lnTo>
                  <a:lnTo>
                    <a:pt x="73" y="252"/>
                  </a:lnTo>
                  <a:lnTo>
                    <a:pt x="48" y="235"/>
                  </a:lnTo>
                  <a:lnTo>
                    <a:pt x="28" y="215"/>
                  </a:lnTo>
                  <a:lnTo>
                    <a:pt x="13" y="190"/>
                  </a:lnTo>
                  <a:lnTo>
                    <a:pt x="3" y="163"/>
                  </a:lnTo>
                  <a:lnTo>
                    <a:pt x="0" y="133"/>
                  </a:lnTo>
                  <a:lnTo>
                    <a:pt x="3" y="103"/>
                  </a:lnTo>
                  <a:lnTo>
                    <a:pt x="13" y="76"/>
                  </a:lnTo>
                  <a:lnTo>
                    <a:pt x="28" y="51"/>
                  </a:lnTo>
                  <a:lnTo>
                    <a:pt x="48" y="30"/>
                  </a:lnTo>
                  <a:lnTo>
                    <a:pt x="72" y="14"/>
                  </a:lnTo>
                  <a:lnTo>
                    <a:pt x="100" y="4"/>
                  </a:lnTo>
                  <a:lnTo>
                    <a:pt x="13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21"/>
            <p:cNvSpPr>
              <a:spLocks noEditPoints="1"/>
            </p:cNvSpPr>
            <p:nvPr/>
          </p:nvSpPr>
          <p:spPr bwMode="auto">
            <a:xfrm>
              <a:off x="5021" y="4929"/>
              <a:ext cx="502" cy="993"/>
            </a:xfrm>
            <a:custGeom>
              <a:avLst/>
              <a:gdLst/>
              <a:ahLst/>
              <a:cxnLst>
                <a:cxn ang="0">
                  <a:pos x="762" y="522"/>
                </a:cxn>
                <a:cxn ang="0">
                  <a:pos x="862" y="581"/>
                </a:cxn>
                <a:cxn ang="0">
                  <a:pos x="915" y="682"/>
                </a:cxn>
                <a:cxn ang="0">
                  <a:pos x="915" y="767"/>
                </a:cxn>
                <a:cxn ang="0">
                  <a:pos x="701" y="1625"/>
                </a:cxn>
                <a:cxn ang="0">
                  <a:pos x="631" y="1777"/>
                </a:cxn>
                <a:cxn ang="0">
                  <a:pos x="529" y="1883"/>
                </a:cxn>
                <a:cxn ang="0">
                  <a:pos x="410" y="1949"/>
                </a:cxn>
                <a:cxn ang="0">
                  <a:pos x="295" y="1981"/>
                </a:cxn>
                <a:cxn ang="0">
                  <a:pos x="179" y="1982"/>
                </a:cxn>
                <a:cxn ang="0">
                  <a:pos x="64" y="1945"/>
                </a:cxn>
                <a:cxn ang="0">
                  <a:pos x="5" y="1870"/>
                </a:cxn>
                <a:cxn ang="0">
                  <a:pos x="19" y="1772"/>
                </a:cxn>
                <a:cxn ang="0">
                  <a:pos x="97" y="1710"/>
                </a:cxn>
                <a:cxn ang="0">
                  <a:pos x="174" y="1715"/>
                </a:cxn>
                <a:cxn ang="0">
                  <a:pos x="214" y="1766"/>
                </a:cxn>
                <a:cxn ang="0">
                  <a:pos x="213" y="1829"/>
                </a:cxn>
                <a:cxn ang="0">
                  <a:pos x="169" y="1888"/>
                </a:cxn>
                <a:cxn ang="0">
                  <a:pos x="194" y="1917"/>
                </a:cxn>
                <a:cxn ang="0">
                  <a:pos x="311" y="1900"/>
                </a:cxn>
                <a:cxn ang="0">
                  <a:pos x="425" y="1814"/>
                </a:cxn>
                <a:cxn ang="0">
                  <a:pos x="502" y="1680"/>
                </a:cxn>
                <a:cxn ang="0">
                  <a:pos x="741" y="754"/>
                </a:cxn>
                <a:cxn ang="0">
                  <a:pos x="745" y="702"/>
                </a:cxn>
                <a:cxn ang="0">
                  <a:pos x="738" y="621"/>
                </a:cxn>
                <a:cxn ang="0">
                  <a:pos x="695" y="574"/>
                </a:cxn>
                <a:cxn ang="0">
                  <a:pos x="582" y="589"/>
                </a:cxn>
                <a:cxn ang="0">
                  <a:pos x="467" y="676"/>
                </a:cxn>
                <a:cxn ang="0">
                  <a:pos x="382" y="801"/>
                </a:cxn>
                <a:cxn ang="0">
                  <a:pos x="345" y="875"/>
                </a:cxn>
                <a:cxn ang="0">
                  <a:pos x="315" y="886"/>
                </a:cxn>
                <a:cxn ang="0">
                  <a:pos x="291" y="881"/>
                </a:cxn>
                <a:cxn ang="0">
                  <a:pos x="275" y="854"/>
                </a:cxn>
                <a:cxn ang="0">
                  <a:pos x="295" y="802"/>
                </a:cxn>
                <a:cxn ang="0">
                  <a:pos x="352" y="707"/>
                </a:cxn>
                <a:cxn ang="0">
                  <a:pos x="445" y="603"/>
                </a:cxn>
                <a:cxn ang="0">
                  <a:pos x="572" y="527"/>
                </a:cxn>
                <a:cxn ang="0">
                  <a:pos x="914" y="0"/>
                </a:cxn>
                <a:cxn ang="0">
                  <a:pos x="982" y="29"/>
                </a:cxn>
                <a:cxn ang="0">
                  <a:pos x="1006" y="87"/>
                </a:cxn>
                <a:cxn ang="0">
                  <a:pos x="986" y="149"/>
                </a:cxn>
                <a:cxn ang="0">
                  <a:pos x="909" y="210"/>
                </a:cxn>
                <a:cxn ang="0">
                  <a:pos x="832" y="203"/>
                </a:cxn>
                <a:cxn ang="0">
                  <a:pos x="793" y="158"/>
                </a:cxn>
                <a:cxn ang="0">
                  <a:pos x="792" y="92"/>
                </a:cxn>
                <a:cxn ang="0">
                  <a:pos x="852" y="19"/>
                </a:cxn>
              </a:cxnLst>
              <a:rect l="0" t="0" r="r" b="b"/>
              <a:pathLst>
                <a:path w="1006" h="1986">
                  <a:moveTo>
                    <a:pt x="674" y="509"/>
                  </a:moveTo>
                  <a:lnTo>
                    <a:pt x="720" y="512"/>
                  </a:lnTo>
                  <a:lnTo>
                    <a:pt x="762" y="522"/>
                  </a:lnTo>
                  <a:lnTo>
                    <a:pt x="800" y="536"/>
                  </a:lnTo>
                  <a:lnTo>
                    <a:pt x="833" y="556"/>
                  </a:lnTo>
                  <a:lnTo>
                    <a:pt x="862" y="581"/>
                  </a:lnTo>
                  <a:lnTo>
                    <a:pt x="887" y="611"/>
                  </a:lnTo>
                  <a:lnTo>
                    <a:pt x="904" y="645"/>
                  </a:lnTo>
                  <a:lnTo>
                    <a:pt x="915" y="682"/>
                  </a:lnTo>
                  <a:lnTo>
                    <a:pt x="919" y="723"/>
                  </a:lnTo>
                  <a:lnTo>
                    <a:pt x="919" y="747"/>
                  </a:lnTo>
                  <a:lnTo>
                    <a:pt x="915" y="767"/>
                  </a:lnTo>
                  <a:lnTo>
                    <a:pt x="912" y="786"/>
                  </a:lnTo>
                  <a:lnTo>
                    <a:pt x="909" y="804"/>
                  </a:lnTo>
                  <a:lnTo>
                    <a:pt x="701" y="1625"/>
                  </a:lnTo>
                  <a:lnTo>
                    <a:pt x="683" y="1682"/>
                  </a:lnTo>
                  <a:lnTo>
                    <a:pt x="659" y="1732"/>
                  </a:lnTo>
                  <a:lnTo>
                    <a:pt x="631" y="1777"/>
                  </a:lnTo>
                  <a:lnTo>
                    <a:pt x="599" y="1818"/>
                  </a:lnTo>
                  <a:lnTo>
                    <a:pt x="566" y="1853"/>
                  </a:lnTo>
                  <a:lnTo>
                    <a:pt x="529" y="1883"/>
                  </a:lnTo>
                  <a:lnTo>
                    <a:pt x="489" y="1910"/>
                  </a:lnTo>
                  <a:lnTo>
                    <a:pt x="450" y="1932"/>
                  </a:lnTo>
                  <a:lnTo>
                    <a:pt x="410" y="1949"/>
                  </a:lnTo>
                  <a:lnTo>
                    <a:pt x="370" y="1962"/>
                  </a:lnTo>
                  <a:lnTo>
                    <a:pt x="331" y="1972"/>
                  </a:lnTo>
                  <a:lnTo>
                    <a:pt x="295" y="1981"/>
                  </a:lnTo>
                  <a:lnTo>
                    <a:pt x="260" y="1984"/>
                  </a:lnTo>
                  <a:lnTo>
                    <a:pt x="229" y="1986"/>
                  </a:lnTo>
                  <a:lnTo>
                    <a:pt x="179" y="1982"/>
                  </a:lnTo>
                  <a:lnTo>
                    <a:pt x="136" y="1976"/>
                  </a:lnTo>
                  <a:lnTo>
                    <a:pt x="96" y="1962"/>
                  </a:lnTo>
                  <a:lnTo>
                    <a:pt x="64" y="1945"/>
                  </a:lnTo>
                  <a:lnTo>
                    <a:pt x="37" y="1925"/>
                  </a:lnTo>
                  <a:lnTo>
                    <a:pt x="17" y="1900"/>
                  </a:lnTo>
                  <a:lnTo>
                    <a:pt x="5" y="1870"/>
                  </a:lnTo>
                  <a:lnTo>
                    <a:pt x="0" y="1838"/>
                  </a:lnTo>
                  <a:lnTo>
                    <a:pt x="5" y="1803"/>
                  </a:lnTo>
                  <a:lnTo>
                    <a:pt x="19" y="1772"/>
                  </a:lnTo>
                  <a:lnTo>
                    <a:pt x="40" y="1746"/>
                  </a:lnTo>
                  <a:lnTo>
                    <a:pt x="67" y="1724"/>
                  </a:lnTo>
                  <a:lnTo>
                    <a:pt x="97" y="1710"/>
                  </a:lnTo>
                  <a:lnTo>
                    <a:pt x="132" y="1705"/>
                  </a:lnTo>
                  <a:lnTo>
                    <a:pt x="154" y="1709"/>
                  </a:lnTo>
                  <a:lnTo>
                    <a:pt x="174" y="1715"/>
                  </a:lnTo>
                  <a:lnTo>
                    <a:pt x="193" y="1727"/>
                  </a:lnTo>
                  <a:lnTo>
                    <a:pt x="206" y="1744"/>
                  </a:lnTo>
                  <a:lnTo>
                    <a:pt x="214" y="1766"/>
                  </a:lnTo>
                  <a:lnTo>
                    <a:pt x="218" y="1793"/>
                  </a:lnTo>
                  <a:lnTo>
                    <a:pt x="218" y="1809"/>
                  </a:lnTo>
                  <a:lnTo>
                    <a:pt x="213" y="1829"/>
                  </a:lnTo>
                  <a:lnTo>
                    <a:pt x="203" y="1850"/>
                  </a:lnTo>
                  <a:lnTo>
                    <a:pt x="189" y="1870"/>
                  </a:lnTo>
                  <a:lnTo>
                    <a:pt x="169" y="1888"/>
                  </a:lnTo>
                  <a:lnTo>
                    <a:pt x="142" y="1903"/>
                  </a:lnTo>
                  <a:lnTo>
                    <a:pt x="168" y="1912"/>
                  </a:lnTo>
                  <a:lnTo>
                    <a:pt x="194" y="1917"/>
                  </a:lnTo>
                  <a:lnTo>
                    <a:pt x="223" y="1918"/>
                  </a:lnTo>
                  <a:lnTo>
                    <a:pt x="268" y="1915"/>
                  </a:lnTo>
                  <a:lnTo>
                    <a:pt x="311" y="1900"/>
                  </a:lnTo>
                  <a:lnTo>
                    <a:pt x="353" y="1880"/>
                  </a:lnTo>
                  <a:lnTo>
                    <a:pt x="392" y="1850"/>
                  </a:lnTo>
                  <a:lnTo>
                    <a:pt x="425" y="1814"/>
                  </a:lnTo>
                  <a:lnTo>
                    <a:pt x="457" y="1774"/>
                  </a:lnTo>
                  <a:lnTo>
                    <a:pt x="482" y="1729"/>
                  </a:lnTo>
                  <a:lnTo>
                    <a:pt x="502" y="1680"/>
                  </a:lnTo>
                  <a:lnTo>
                    <a:pt x="517" y="1628"/>
                  </a:lnTo>
                  <a:lnTo>
                    <a:pt x="517" y="1628"/>
                  </a:lnTo>
                  <a:lnTo>
                    <a:pt x="741" y="754"/>
                  </a:lnTo>
                  <a:lnTo>
                    <a:pt x="741" y="740"/>
                  </a:lnTo>
                  <a:lnTo>
                    <a:pt x="743" y="722"/>
                  </a:lnTo>
                  <a:lnTo>
                    <a:pt x="745" y="702"/>
                  </a:lnTo>
                  <a:lnTo>
                    <a:pt x="746" y="682"/>
                  </a:lnTo>
                  <a:lnTo>
                    <a:pt x="745" y="650"/>
                  </a:lnTo>
                  <a:lnTo>
                    <a:pt x="738" y="621"/>
                  </a:lnTo>
                  <a:lnTo>
                    <a:pt x="730" y="599"/>
                  </a:lnTo>
                  <a:lnTo>
                    <a:pt x="715" y="583"/>
                  </a:lnTo>
                  <a:lnTo>
                    <a:pt x="695" y="574"/>
                  </a:lnTo>
                  <a:lnTo>
                    <a:pt x="669" y="571"/>
                  </a:lnTo>
                  <a:lnTo>
                    <a:pt x="626" y="576"/>
                  </a:lnTo>
                  <a:lnTo>
                    <a:pt x="582" y="589"/>
                  </a:lnTo>
                  <a:lnTo>
                    <a:pt x="541" y="613"/>
                  </a:lnTo>
                  <a:lnTo>
                    <a:pt x="504" y="641"/>
                  </a:lnTo>
                  <a:lnTo>
                    <a:pt x="467" y="676"/>
                  </a:lnTo>
                  <a:lnTo>
                    <a:pt x="435" y="715"/>
                  </a:lnTo>
                  <a:lnTo>
                    <a:pt x="407" y="757"/>
                  </a:lnTo>
                  <a:lnTo>
                    <a:pt x="382" y="801"/>
                  </a:lnTo>
                  <a:lnTo>
                    <a:pt x="360" y="844"/>
                  </a:lnTo>
                  <a:lnTo>
                    <a:pt x="352" y="863"/>
                  </a:lnTo>
                  <a:lnTo>
                    <a:pt x="345" y="875"/>
                  </a:lnTo>
                  <a:lnTo>
                    <a:pt x="338" y="881"/>
                  </a:lnTo>
                  <a:lnTo>
                    <a:pt x="328" y="885"/>
                  </a:lnTo>
                  <a:lnTo>
                    <a:pt x="315" y="886"/>
                  </a:lnTo>
                  <a:lnTo>
                    <a:pt x="308" y="886"/>
                  </a:lnTo>
                  <a:lnTo>
                    <a:pt x="300" y="885"/>
                  </a:lnTo>
                  <a:lnTo>
                    <a:pt x="291" y="881"/>
                  </a:lnTo>
                  <a:lnTo>
                    <a:pt x="283" y="876"/>
                  </a:lnTo>
                  <a:lnTo>
                    <a:pt x="276" y="868"/>
                  </a:lnTo>
                  <a:lnTo>
                    <a:pt x="275" y="854"/>
                  </a:lnTo>
                  <a:lnTo>
                    <a:pt x="276" y="844"/>
                  </a:lnTo>
                  <a:lnTo>
                    <a:pt x="283" y="826"/>
                  </a:lnTo>
                  <a:lnTo>
                    <a:pt x="295" y="802"/>
                  </a:lnTo>
                  <a:lnTo>
                    <a:pt x="310" y="774"/>
                  </a:lnTo>
                  <a:lnTo>
                    <a:pt x="328" y="740"/>
                  </a:lnTo>
                  <a:lnTo>
                    <a:pt x="352" y="707"/>
                  </a:lnTo>
                  <a:lnTo>
                    <a:pt x="380" y="671"/>
                  </a:lnTo>
                  <a:lnTo>
                    <a:pt x="410" y="636"/>
                  </a:lnTo>
                  <a:lnTo>
                    <a:pt x="445" y="603"/>
                  </a:lnTo>
                  <a:lnTo>
                    <a:pt x="485" y="572"/>
                  </a:lnTo>
                  <a:lnTo>
                    <a:pt x="527" y="547"/>
                  </a:lnTo>
                  <a:lnTo>
                    <a:pt x="572" y="527"/>
                  </a:lnTo>
                  <a:lnTo>
                    <a:pt x="623" y="514"/>
                  </a:lnTo>
                  <a:lnTo>
                    <a:pt x="674" y="509"/>
                  </a:lnTo>
                  <a:close/>
                  <a:moveTo>
                    <a:pt x="914" y="0"/>
                  </a:moveTo>
                  <a:lnTo>
                    <a:pt x="942" y="3"/>
                  </a:lnTo>
                  <a:lnTo>
                    <a:pt x="964" y="14"/>
                  </a:lnTo>
                  <a:lnTo>
                    <a:pt x="982" y="29"/>
                  </a:lnTo>
                  <a:lnTo>
                    <a:pt x="994" y="45"/>
                  </a:lnTo>
                  <a:lnTo>
                    <a:pt x="1002" y="66"/>
                  </a:lnTo>
                  <a:lnTo>
                    <a:pt x="1006" y="87"/>
                  </a:lnTo>
                  <a:lnTo>
                    <a:pt x="1006" y="87"/>
                  </a:lnTo>
                  <a:lnTo>
                    <a:pt x="999" y="119"/>
                  </a:lnTo>
                  <a:lnTo>
                    <a:pt x="986" y="149"/>
                  </a:lnTo>
                  <a:lnTo>
                    <a:pt x="964" y="175"/>
                  </a:lnTo>
                  <a:lnTo>
                    <a:pt x="939" y="196"/>
                  </a:lnTo>
                  <a:lnTo>
                    <a:pt x="909" y="210"/>
                  </a:lnTo>
                  <a:lnTo>
                    <a:pt x="879" y="213"/>
                  </a:lnTo>
                  <a:lnTo>
                    <a:pt x="852" y="212"/>
                  </a:lnTo>
                  <a:lnTo>
                    <a:pt x="832" y="203"/>
                  </a:lnTo>
                  <a:lnTo>
                    <a:pt x="815" y="191"/>
                  </a:lnTo>
                  <a:lnTo>
                    <a:pt x="802" y="175"/>
                  </a:lnTo>
                  <a:lnTo>
                    <a:pt x="793" y="158"/>
                  </a:lnTo>
                  <a:lnTo>
                    <a:pt x="788" y="139"/>
                  </a:lnTo>
                  <a:lnTo>
                    <a:pt x="787" y="123"/>
                  </a:lnTo>
                  <a:lnTo>
                    <a:pt x="792" y="92"/>
                  </a:lnTo>
                  <a:lnTo>
                    <a:pt x="805" y="64"/>
                  </a:lnTo>
                  <a:lnTo>
                    <a:pt x="825" y="39"/>
                  </a:lnTo>
                  <a:lnTo>
                    <a:pt x="852" y="19"/>
                  </a:lnTo>
                  <a:lnTo>
                    <a:pt x="882" y="3"/>
                  </a:lnTo>
                  <a:lnTo>
                    <a:pt x="91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 name="Rectangle 41"/>
          <p:cNvSpPr/>
          <p:nvPr/>
        </p:nvSpPr>
        <p:spPr>
          <a:xfrm>
            <a:off x="1752600" y="838200"/>
            <a:ext cx="228600" cy="5715000"/>
          </a:xfrm>
          <a:prstGeom prst="rect">
            <a:avLst/>
          </a:prstGeom>
          <a:solidFill>
            <a:srgbClr val="0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itle 38"/>
          <p:cNvSpPr>
            <a:spLocks noGrp="1"/>
          </p:cNvSpPr>
          <p:nvPr>
            <p:ph type="title"/>
          </p:nvPr>
        </p:nvSpPr>
        <p:spPr>
          <a:xfrm>
            <a:off x="1752600" y="0"/>
            <a:ext cx="8229600" cy="1143000"/>
          </a:xfrm>
        </p:spPr>
        <p:txBody>
          <a:bodyPr/>
          <a:lstStyle/>
          <a:p>
            <a:r>
              <a:rPr lang="en-US" dirty="0" smtClean="0"/>
              <a:t>Half-Plane </a:t>
            </a:r>
            <a:r>
              <a:rPr lang="en-US" dirty="0" err="1" smtClean="0"/>
              <a:t>Instantons</a:t>
            </a:r>
            <a:endParaRPr lang="en-US" dirty="0"/>
          </a:p>
        </p:txBody>
      </p:sp>
      <p:sp>
        <p:nvSpPr>
          <p:cNvPr id="53" name="Rectangle 52"/>
          <p:cNvSpPr/>
          <p:nvPr/>
        </p:nvSpPr>
        <p:spPr>
          <a:xfrm>
            <a:off x="1752600" y="3048000"/>
            <a:ext cx="457200" cy="381000"/>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 name="Straight Arrow Connector 42"/>
          <p:cNvCxnSpPr/>
          <p:nvPr/>
        </p:nvCxnSpPr>
        <p:spPr>
          <a:xfrm flipH="1" flipV="1">
            <a:off x="1981200" y="2286000"/>
            <a:ext cx="1371600" cy="914400"/>
          </a:xfrm>
          <a:prstGeom prst="straightConnector1">
            <a:avLst/>
          </a:prstGeom>
          <a:ln w="38100">
            <a:solidFill>
              <a:srgbClr val="FF0066"/>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7" name="Straight Arrow Connector 46"/>
          <p:cNvCxnSpPr/>
          <p:nvPr/>
        </p:nvCxnSpPr>
        <p:spPr>
          <a:xfrm flipV="1">
            <a:off x="870857" y="2796448"/>
            <a:ext cx="7924800" cy="1668137"/>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p:nvPr/>
        </p:nvCxnSpPr>
        <p:spPr>
          <a:xfrm flipV="1">
            <a:off x="870857" y="983255"/>
            <a:ext cx="0" cy="5802217"/>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p:nvPr/>
        </p:nvCxnSpPr>
        <p:spPr>
          <a:xfrm>
            <a:off x="870857" y="4876800"/>
            <a:ext cx="8273143"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5" name="Freeform 6"/>
          <p:cNvSpPr>
            <a:spLocks noChangeAspect="1"/>
          </p:cNvSpPr>
          <p:nvPr>
            <p:custDataLst>
              <p:tags r:id="rId1"/>
            </p:custDataLst>
          </p:nvPr>
        </p:nvSpPr>
        <p:spPr bwMode="auto">
          <a:xfrm>
            <a:off x="8305800" y="4953000"/>
            <a:ext cx="320523" cy="253847"/>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ChangeAspect="1"/>
          </p:cNvSpPr>
          <p:nvPr>
            <p:custDataLst>
              <p:tags r:id="rId2"/>
            </p:custDataLst>
          </p:nvPr>
        </p:nvSpPr>
        <p:spPr bwMode="auto">
          <a:xfrm>
            <a:off x="1045029" y="838200"/>
            <a:ext cx="261257" cy="209106"/>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noChangeAspect="1"/>
          </p:cNvSpPr>
          <p:nvPr>
            <p:custDataLst>
              <p:tags r:id="rId3"/>
            </p:custDataLst>
          </p:nvPr>
        </p:nvSpPr>
        <p:spPr bwMode="auto">
          <a:xfrm>
            <a:off x="0" y="2723920"/>
            <a:ext cx="783771" cy="736892"/>
          </a:xfrm>
          <a:custGeom>
            <a:avLst/>
            <a:gdLst/>
            <a:ahLst/>
            <a:cxnLst>
              <a:cxn ang="0">
                <a:pos x="2683" y="45"/>
              </a:cxn>
              <a:cxn ang="0">
                <a:pos x="2841" y="207"/>
              </a:cxn>
              <a:cxn ang="0">
                <a:pos x="2893" y="451"/>
              </a:cxn>
              <a:cxn ang="0">
                <a:pos x="2865" y="643"/>
              </a:cxn>
              <a:cxn ang="0">
                <a:pos x="2784" y="748"/>
              </a:cxn>
              <a:cxn ang="0">
                <a:pos x="2578" y="864"/>
              </a:cxn>
              <a:cxn ang="0">
                <a:pos x="2425" y="901"/>
              </a:cxn>
              <a:cxn ang="0">
                <a:pos x="2393" y="877"/>
              </a:cxn>
              <a:cxn ang="0">
                <a:pos x="2405" y="786"/>
              </a:cxn>
              <a:cxn ang="0">
                <a:pos x="2413" y="663"/>
              </a:cxn>
              <a:cxn ang="0">
                <a:pos x="2397" y="549"/>
              </a:cxn>
              <a:cxn ang="0">
                <a:pos x="2336" y="414"/>
              </a:cxn>
              <a:cxn ang="0">
                <a:pos x="2197" y="313"/>
              </a:cxn>
              <a:cxn ang="0">
                <a:pos x="1986" y="299"/>
              </a:cxn>
              <a:cxn ang="0">
                <a:pos x="1863" y="348"/>
              </a:cxn>
              <a:cxn ang="0">
                <a:pos x="1695" y="542"/>
              </a:cxn>
              <a:cxn ang="0">
                <a:pos x="1450" y="1002"/>
              </a:cxn>
              <a:cxn ang="0">
                <a:pos x="1250" y="1574"/>
              </a:cxn>
              <a:cxn ang="0">
                <a:pos x="1114" y="2080"/>
              </a:cxn>
              <a:cxn ang="0">
                <a:pos x="1001" y="2419"/>
              </a:cxn>
              <a:cxn ang="0">
                <a:pos x="793" y="2827"/>
              </a:cxn>
              <a:cxn ang="0">
                <a:pos x="929" y="2897"/>
              </a:cxn>
              <a:cxn ang="0">
                <a:pos x="1298" y="2942"/>
              </a:cxn>
              <a:cxn ang="0">
                <a:pos x="1587" y="3016"/>
              </a:cxn>
              <a:cxn ang="0">
                <a:pos x="2120" y="3145"/>
              </a:cxn>
              <a:cxn ang="0">
                <a:pos x="2436" y="3173"/>
              </a:cxn>
              <a:cxn ang="0">
                <a:pos x="2494" y="3134"/>
              </a:cxn>
              <a:cxn ang="0">
                <a:pos x="2559" y="3035"/>
              </a:cxn>
              <a:cxn ang="0">
                <a:pos x="2610" y="2908"/>
              </a:cxn>
              <a:cxn ang="0">
                <a:pos x="2688" y="2821"/>
              </a:cxn>
              <a:cxn ang="0">
                <a:pos x="2876" y="2713"/>
              </a:cxn>
              <a:cxn ang="0">
                <a:pos x="3042" y="2671"/>
              </a:cxn>
              <a:cxn ang="0">
                <a:pos x="3072" y="2702"/>
              </a:cxn>
              <a:cxn ang="0">
                <a:pos x="3037" y="2806"/>
              </a:cxn>
              <a:cxn ang="0">
                <a:pos x="2908" y="3011"/>
              </a:cxn>
              <a:cxn ang="0">
                <a:pos x="2625" y="3250"/>
              </a:cxn>
              <a:cxn ang="0">
                <a:pos x="2237" y="3430"/>
              </a:cxn>
              <a:cxn ang="0">
                <a:pos x="1767" y="3451"/>
              </a:cxn>
              <a:cxn ang="0">
                <a:pos x="1230" y="3331"/>
              </a:cxn>
              <a:cxn ang="0">
                <a:pos x="875" y="3237"/>
              </a:cxn>
              <a:cxn ang="0">
                <a:pos x="569" y="3198"/>
              </a:cxn>
              <a:cxn ang="0">
                <a:pos x="411" y="3284"/>
              </a:cxn>
              <a:cxn ang="0">
                <a:pos x="334" y="3343"/>
              </a:cxn>
              <a:cxn ang="0">
                <a:pos x="162" y="3432"/>
              </a:cxn>
              <a:cxn ang="0">
                <a:pos x="39" y="3466"/>
              </a:cxn>
              <a:cxn ang="0">
                <a:pos x="1" y="3441"/>
              </a:cxn>
              <a:cxn ang="0">
                <a:pos x="31" y="3373"/>
              </a:cxn>
              <a:cxn ang="0">
                <a:pos x="178" y="3211"/>
              </a:cxn>
              <a:cxn ang="0">
                <a:pos x="277" y="3088"/>
              </a:cxn>
              <a:cxn ang="0">
                <a:pos x="374" y="2939"/>
              </a:cxn>
              <a:cxn ang="0">
                <a:pos x="475" y="2749"/>
              </a:cxn>
              <a:cxn ang="0">
                <a:pos x="589" y="2458"/>
              </a:cxn>
              <a:cxn ang="0">
                <a:pos x="689" y="2116"/>
              </a:cxn>
              <a:cxn ang="0">
                <a:pos x="785" y="1768"/>
              </a:cxn>
              <a:cxn ang="0">
                <a:pos x="936" y="1325"/>
              </a:cxn>
              <a:cxn ang="0">
                <a:pos x="1142" y="875"/>
              </a:cxn>
              <a:cxn ang="0">
                <a:pos x="1408" y="511"/>
              </a:cxn>
              <a:cxn ang="0">
                <a:pos x="1813" y="196"/>
              </a:cxn>
              <a:cxn ang="0">
                <a:pos x="2160" y="47"/>
              </a:cxn>
              <a:cxn ang="0">
                <a:pos x="2416" y="3"/>
              </a:cxn>
            </a:cxnLst>
            <a:rect l="0" t="0" r="r" b="b"/>
            <a:pathLst>
              <a:path w="3072" h="3466">
                <a:moveTo>
                  <a:pt x="2483" y="0"/>
                </a:moveTo>
                <a:lnTo>
                  <a:pt x="2540" y="4"/>
                </a:lnTo>
                <a:lnTo>
                  <a:pt x="2591" y="12"/>
                </a:lnTo>
                <a:lnTo>
                  <a:pt x="2640" y="26"/>
                </a:lnTo>
                <a:lnTo>
                  <a:pt x="2683" y="45"/>
                </a:lnTo>
                <a:lnTo>
                  <a:pt x="2723" y="69"/>
                </a:lnTo>
                <a:lnTo>
                  <a:pt x="2758" y="97"/>
                </a:lnTo>
                <a:lnTo>
                  <a:pt x="2790" y="130"/>
                </a:lnTo>
                <a:lnTo>
                  <a:pt x="2818" y="166"/>
                </a:lnTo>
                <a:lnTo>
                  <a:pt x="2841" y="207"/>
                </a:lnTo>
                <a:lnTo>
                  <a:pt x="2860" y="250"/>
                </a:lnTo>
                <a:lnTo>
                  <a:pt x="2875" y="296"/>
                </a:lnTo>
                <a:lnTo>
                  <a:pt x="2885" y="346"/>
                </a:lnTo>
                <a:lnTo>
                  <a:pt x="2891" y="397"/>
                </a:lnTo>
                <a:lnTo>
                  <a:pt x="2893" y="451"/>
                </a:lnTo>
                <a:lnTo>
                  <a:pt x="2892" y="500"/>
                </a:lnTo>
                <a:lnTo>
                  <a:pt x="2888" y="543"/>
                </a:lnTo>
                <a:lnTo>
                  <a:pt x="2883" y="581"/>
                </a:lnTo>
                <a:lnTo>
                  <a:pt x="2875" y="614"/>
                </a:lnTo>
                <a:lnTo>
                  <a:pt x="2865" y="643"/>
                </a:lnTo>
                <a:lnTo>
                  <a:pt x="2853" y="668"/>
                </a:lnTo>
                <a:lnTo>
                  <a:pt x="2839" y="690"/>
                </a:lnTo>
                <a:lnTo>
                  <a:pt x="2822" y="711"/>
                </a:lnTo>
                <a:lnTo>
                  <a:pt x="2804" y="729"/>
                </a:lnTo>
                <a:lnTo>
                  <a:pt x="2784" y="748"/>
                </a:lnTo>
                <a:lnTo>
                  <a:pt x="2761" y="765"/>
                </a:lnTo>
                <a:lnTo>
                  <a:pt x="2715" y="795"/>
                </a:lnTo>
                <a:lnTo>
                  <a:pt x="2668" y="821"/>
                </a:lnTo>
                <a:lnTo>
                  <a:pt x="2622" y="845"/>
                </a:lnTo>
                <a:lnTo>
                  <a:pt x="2578" y="864"/>
                </a:lnTo>
                <a:lnTo>
                  <a:pt x="2536" y="880"/>
                </a:lnTo>
                <a:lnTo>
                  <a:pt x="2497" y="892"/>
                </a:lnTo>
                <a:lnTo>
                  <a:pt x="2460" y="898"/>
                </a:lnTo>
                <a:lnTo>
                  <a:pt x="2429" y="901"/>
                </a:lnTo>
                <a:lnTo>
                  <a:pt x="2425" y="901"/>
                </a:lnTo>
                <a:lnTo>
                  <a:pt x="2418" y="900"/>
                </a:lnTo>
                <a:lnTo>
                  <a:pt x="2410" y="898"/>
                </a:lnTo>
                <a:lnTo>
                  <a:pt x="2403" y="894"/>
                </a:lnTo>
                <a:lnTo>
                  <a:pt x="2397" y="887"/>
                </a:lnTo>
                <a:lnTo>
                  <a:pt x="2393" y="877"/>
                </a:lnTo>
                <a:lnTo>
                  <a:pt x="2390" y="863"/>
                </a:lnTo>
                <a:lnTo>
                  <a:pt x="2391" y="851"/>
                </a:lnTo>
                <a:lnTo>
                  <a:pt x="2395" y="834"/>
                </a:lnTo>
                <a:lnTo>
                  <a:pt x="2399" y="812"/>
                </a:lnTo>
                <a:lnTo>
                  <a:pt x="2405" y="786"/>
                </a:lnTo>
                <a:lnTo>
                  <a:pt x="2409" y="757"/>
                </a:lnTo>
                <a:lnTo>
                  <a:pt x="2413" y="725"/>
                </a:lnTo>
                <a:lnTo>
                  <a:pt x="2414" y="690"/>
                </a:lnTo>
                <a:lnTo>
                  <a:pt x="2414" y="678"/>
                </a:lnTo>
                <a:lnTo>
                  <a:pt x="2413" y="663"/>
                </a:lnTo>
                <a:lnTo>
                  <a:pt x="2411" y="644"/>
                </a:lnTo>
                <a:lnTo>
                  <a:pt x="2410" y="623"/>
                </a:lnTo>
                <a:lnTo>
                  <a:pt x="2407" y="600"/>
                </a:lnTo>
                <a:lnTo>
                  <a:pt x="2403" y="575"/>
                </a:lnTo>
                <a:lnTo>
                  <a:pt x="2397" y="549"/>
                </a:lnTo>
                <a:lnTo>
                  <a:pt x="2389" y="521"/>
                </a:lnTo>
                <a:lnTo>
                  <a:pt x="2379" y="494"/>
                </a:lnTo>
                <a:lnTo>
                  <a:pt x="2367" y="466"/>
                </a:lnTo>
                <a:lnTo>
                  <a:pt x="2352" y="440"/>
                </a:lnTo>
                <a:lnTo>
                  <a:pt x="2336" y="414"/>
                </a:lnTo>
                <a:lnTo>
                  <a:pt x="2314" y="389"/>
                </a:lnTo>
                <a:lnTo>
                  <a:pt x="2291" y="367"/>
                </a:lnTo>
                <a:lnTo>
                  <a:pt x="2264" y="346"/>
                </a:lnTo>
                <a:lnTo>
                  <a:pt x="2232" y="327"/>
                </a:lnTo>
                <a:lnTo>
                  <a:pt x="2197" y="313"/>
                </a:lnTo>
                <a:lnTo>
                  <a:pt x="2158" y="303"/>
                </a:lnTo>
                <a:lnTo>
                  <a:pt x="2114" y="296"/>
                </a:lnTo>
                <a:lnTo>
                  <a:pt x="2066" y="293"/>
                </a:lnTo>
                <a:lnTo>
                  <a:pt x="2023" y="295"/>
                </a:lnTo>
                <a:lnTo>
                  <a:pt x="1986" y="299"/>
                </a:lnTo>
                <a:lnTo>
                  <a:pt x="1954" y="304"/>
                </a:lnTo>
                <a:lnTo>
                  <a:pt x="1927" y="313"/>
                </a:lnTo>
                <a:lnTo>
                  <a:pt x="1902" y="323"/>
                </a:lnTo>
                <a:lnTo>
                  <a:pt x="1882" y="335"/>
                </a:lnTo>
                <a:lnTo>
                  <a:pt x="1863" y="348"/>
                </a:lnTo>
                <a:lnTo>
                  <a:pt x="1846" y="364"/>
                </a:lnTo>
                <a:lnTo>
                  <a:pt x="1828" y="381"/>
                </a:lnTo>
                <a:lnTo>
                  <a:pt x="1811" y="398"/>
                </a:lnTo>
                <a:lnTo>
                  <a:pt x="1751" y="468"/>
                </a:lnTo>
                <a:lnTo>
                  <a:pt x="1695" y="542"/>
                </a:lnTo>
                <a:lnTo>
                  <a:pt x="1642" y="623"/>
                </a:lnTo>
                <a:lnTo>
                  <a:pt x="1591" y="711"/>
                </a:lnTo>
                <a:lnTo>
                  <a:pt x="1542" y="803"/>
                </a:lnTo>
                <a:lnTo>
                  <a:pt x="1495" y="900"/>
                </a:lnTo>
                <a:lnTo>
                  <a:pt x="1450" y="1002"/>
                </a:lnTo>
                <a:lnTo>
                  <a:pt x="1407" y="1108"/>
                </a:lnTo>
                <a:lnTo>
                  <a:pt x="1366" y="1219"/>
                </a:lnTo>
                <a:lnTo>
                  <a:pt x="1326" y="1334"/>
                </a:lnTo>
                <a:lnTo>
                  <a:pt x="1288" y="1452"/>
                </a:lnTo>
                <a:lnTo>
                  <a:pt x="1250" y="1574"/>
                </a:lnTo>
                <a:lnTo>
                  <a:pt x="1215" y="1700"/>
                </a:lnTo>
                <a:lnTo>
                  <a:pt x="1180" y="1828"/>
                </a:lnTo>
                <a:lnTo>
                  <a:pt x="1145" y="1959"/>
                </a:lnTo>
                <a:lnTo>
                  <a:pt x="1130" y="2018"/>
                </a:lnTo>
                <a:lnTo>
                  <a:pt x="1114" y="2080"/>
                </a:lnTo>
                <a:lnTo>
                  <a:pt x="1096" y="2144"/>
                </a:lnTo>
                <a:lnTo>
                  <a:pt x="1078" y="2208"/>
                </a:lnTo>
                <a:lnTo>
                  <a:pt x="1055" y="2276"/>
                </a:lnTo>
                <a:lnTo>
                  <a:pt x="1029" y="2347"/>
                </a:lnTo>
                <a:lnTo>
                  <a:pt x="1001" y="2419"/>
                </a:lnTo>
                <a:lnTo>
                  <a:pt x="968" y="2495"/>
                </a:lnTo>
                <a:lnTo>
                  <a:pt x="932" y="2573"/>
                </a:lnTo>
                <a:lnTo>
                  <a:pt x="891" y="2654"/>
                </a:lnTo>
                <a:lnTo>
                  <a:pt x="845" y="2739"/>
                </a:lnTo>
                <a:lnTo>
                  <a:pt x="793" y="2827"/>
                </a:lnTo>
                <a:lnTo>
                  <a:pt x="736" y="2919"/>
                </a:lnTo>
                <a:lnTo>
                  <a:pt x="736" y="2919"/>
                </a:lnTo>
                <a:lnTo>
                  <a:pt x="799" y="2906"/>
                </a:lnTo>
                <a:lnTo>
                  <a:pt x="864" y="2899"/>
                </a:lnTo>
                <a:lnTo>
                  <a:pt x="929" y="2897"/>
                </a:lnTo>
                <a:lnTo>
                  <a:pt x="1003" y="2899"/>
                </a:lnTo>
                <a:lnTo>
                  <a:pt x="1079" y="2906"/>
                </a:lnTo>
                <a:lnTo>
                  <a:pt x="1153" y="2915"/>
                </a:lnTo>
                <a:lnTo>
                  <a:pt x="1227" y="2928"/>
                </a:lnTo>
                <a:lnTo>
                  <a:pt x="1298" y="2942"/>
                </a:lnTo>
                <a:lnTo>
                  <a:pt x="1365" y="2958"/>
                </a:lnTo>
                <a:lnTo>
                  <a:pt x="1430" y="2974"/>
                </a:lnTo>
                <a:lnTo>
                  <a:pt x="1488" y="2990"/>
                </a:lnTo>
                <a:lnTo>
                  <a:pt x="1541" y="3004"/>
                </a:lnTo>
                <a:lnTo>
                  <a:pt x="1587" y="3016"/>
                </a:lnTo>
                <a:lnTo>
                  <a:pt x="1704" y="3047"/>
                </a:lnTo>
                <a:lnTo>
                  <a:pt x="1816" y="3076"/>
                </a:lnTo>
                <a:lnTo>
                  <a:pt x="1923" y="3102"/>
                </a:lnTo>
                <a:lnTo>
                  <a:pt x="2023" y="3126"/>
                </a:lnTo>
                <a:lnTo>
                  <a:pt x="2120" y="3145"/>
                </a:lnTo>
                <a:lnTo>
                  <a:pt x="2213" y="3161"/>
                </a:lnTo>
                <a:lnTo>
                  <a:pt x="2302" y="3170"/>
                </a:lnTo>
                <a:lnTo>
                  <a:pt x="2390" y="3174"/>
                </a:lnTo>
                <a:lnTo>
                  <a:pt x="2416" y="3174"/>
                </a:lnTo>
                <a:lnTo>
                  <a:pt x="2436" y="3173"/>
                </a:lnTo>
                <a:lnTo>
                  <a:pt x="2451" y="3170"/>
                </a:lnTo>
                <a:lnTo>
                  <a:pt x="2463" y="3166"/>
                </a:lnTo>
                <a:lnTo>
                  <a:pt x="2474" y="3160"/>
                </a:lnTo>
                <a:lnTo>
                  <a:pt x="2483" y="3148"/>
                </a:lnTo>
                <a:lnTo>
                  <a:pt x="2494" y="3134"/>
                </a:lnTo>
                <a:lnTo>
                  <a:pt x="2507" y="3114"/>
                </a:lnTo>
                <a:lnTo>
                  <a:pt x="2519" y="3098"/>
                </a:lnTo>
                <a:lnTo>
                  <a:pt x="2532" y="3080"/>
                </a:lnTo>
                <a:lnTo>
                  <a:pt x="2545" y="3059"/>
                </a:lnTo>
                <a:lnTo>
                  <a:pt x="2559" y="3035"/>
                </a:lnTo>
                <a:lnTo>
                  <a:pt x="2572" y="3005"/>
                </a:lnTo>
                <a:lnTo>
                  <a:pt x="2584" y="2971"/>
                </a:lnTo>
                <a:lnTo>
                  <a:pt x="2592" y="2948"/>
                </a:lnTo>
                <a:lnTo>
                  <a:pt x="2601" y="2927"/>
                </a:lnTo>
                <a:lnTo>
                  <a:pt x="2610" y="2908"/>
                </a:lnTo>
                <a:lnTo>
                  <a:pt x="2619" y="2890"/>
                </a:lnTo>
                <a:lnTo>
                  <a:pt x="2632" y="2874"/>
                </a:lnTo>
                <a:lnTo>
                  <a:pt x="2646" y="2857"/>
                </a:lnTo>
                <a:lnTo>
                  <a:pt x="2665" y="2839"/>
                </a:lnTo>
                <a:lnTo>
                  <a:pt x="2688" y="2821"/>
                </a:lnTo>
                <a:lnTo>
                  <a:pt x="2718" y="2800"/>
                </a:lnTo>
                <a:lnTo>
                  <a:pt x="2754" y="2776"/>
                </a:lnTo>
                <a:lnTo>
                  <a:pt x="2792" y="2754"/>
                </a:lnTo>
                <a:lnTo>
                  <a:pt x="2833" y="2733"/>
                </a:lnTo>
                <a:lnTo>
                  <a:pt x="2876" y="2713"/>
                </a:lnTo>
                <a:lnTo>
                  <a:pt x="2919" y="2696"/>
                </a:lnTo>
                <a:lnTo>
                  <a:pt x="2961" y="2683"/>
                </a:lnTo>
                <a:lnTo>
                  <a:pt x="3001" y="2674"/>
                </a:lnTo>
                <a:lnTo>
                  <a:pt x="3041" y="2671"/>
                </a:lnTo>
                <a:lnTo>
                  <a:pt x="3042" y="2671"/>
                </a:lnTo>
                <a:lnTo>
                  <a:pt x="3049" y="2673"/>
                </a:lnTo>
                <a:lnTo>
                  <a:pt x="3056" y="2675"/>
                </a:lnTo>
                <a:lnTo>
                  <a:pt x="3064" y="2681"/>
                </a:lnTo>
                <a:lnTo>
                  <a:pt x="3069" y="2688"/>
                </a:lnTo>
                <a:lnTo>
                  <a:pt x="3072" y="2702"/>
                </a:lnTo>
                <a:lnTo>
                  <a:pt x="3070" y="2711"/>
                </a:lnTo>
                <a:lnTo>
                  <a:pt x="3066" y="2726"/>
                </a:lnTo>
                <a:lnTo>
                  <a:pt x="3060" y="2747"/>
                </a:lnTo>
                <a:lnTo>
                  <a:pt x="3050" y="2775"/>
                </a:lnTo>
                <a:lnTo>
                  <a:pt x="3037" y="2806"/>
                </a:lnTo>
                <a:lnTo>
                  <a:pt x="3020" y="2843"/>
                </a:lnTo>
                <a:lnTo>
                  <a:pt x="3000" y="2881"/>
                </a:lnTo>
                <a:lnTo>
                  <a:pt x="2976" y="2922"/>
                </a:lnTo>
                <a:lnTo>
                  <a:pt x="2947" y="2963"/>
                </a:lnTo>
                <a:lnTo>
                  <a:pt x="2908" y="3011"/>
                </a:lnTo>
                <a:lnTo>
                  <a:pt x="2864" y="3058"/>
                </a:lnTo>
                <a:lnTo>
                  <a:pt x="2812" y="3106"/>
                </a:lnTo>
                <a:lnTo>
                  <a:pt x="2754" y="3156"/>
                </a:lnTo>
                <a:lnTo>
                  <a:pt x="2692" y="3203"/>
                </a:lnTo>
                <a:lnTo>
                  <a:pt x="2625" y="3250"/>
                </a:lnTo>
                <a:lnTo>
                  <a:pt x="2553" y="3293"/>
                </a:lnTo>
                <a:lnTo>
                  <a:pt x="2479" y="3334"/>
                </a:lnTo>
                <a:lnTo>
                  <a:pt x="2401" y="3372"/>
                </a:lnTo>
                <a:lnTo>
                  <a:pt x="2320" y="3403"/>
                </a:lnTo>
                <a:lnTo>
                  <a:pt x="2237" y="3430"/>
                </a:lnTo>
                <a:lnTo>
                  <a:pt x="2152" y="3449"/>
                </a:lnTo>
                <a:lnTo>
                  <a:pt x="2067" y="3462"/>
                </a:lnTo>
                <a:lnTo>
                  <a:pt x="1981" y="3466"/>
                </a:lnTo>
                <a:lnTo>
                  <a:pt x="1874" y="3462"/>
                </a:lnTo>
                <a:lnTo>
                  <a:pt x="1767" y="3451"/>
                </a:lnTo>
                <a:lnTo>
                  <a:pt x="1659" y="3432"/>
                </a:lnTo>
                <a:lnTo>
                  <a:pt x="1551" y="3410"/>
                </a:lnTo>
                <a:lnTo>
                  <a:pt x="1443" y="3384"/>
                </a:lnTo>
                <a:lnTo>
                  <a:pt x="1337" y="3358"/>
                </a:lnTo>
                <a:lnTo>
                  <a:pt x="1230" y="3331"/>
                </a:lnTo>
                <a:lnTo>
                  <a:pt x="1149" y="3308"/>
                </a:lnTo>
                <a:lnTo>
                  <a:pt x="1073" y="3287"/>
                </a:lnTo>
                <a:lnTo>
                  <a:pt x="1003" y="3267"/>
                </a:lnTo>
                <a:lnTo>
                  <a:pt x="937" y="3251"/>
                </a:lnTo>
                <a:lnTo>
                  <a:pt x="875" y="3237"/>
                </a:lnTo>
                <a:lnTo>
                  <a:pt x="813" y="3224"/>
                </a:lnTo>
                <a:lnTo>
                  <a:pt x="753" y="3215"/>
                </a:lnTo>
                <a:lnTo>
                  <a:pt x="693" y="3207"/>
                </a:lnTo>
                <a:lnTo>
                  <a:pt x="632" y="3200"/>
                </a:lnTo>
                <a:lnTo>
                  <a:pt x="569" y="3198"/>
                </a:lnTo>
                <a:lnTo>
                  <a:pt x="504" y="3196"/>
                </a:lnTo>
                <a:lnTo>
                  <a:pt x="474" y="3224"/>
                </a:lnTo>
                <a:lnTo>
                  <a:pt x="450" y="3248"/>
                </a:lnTo>
                <a:lnTo>
                  <a:pt x="428" y="3269"/>
                </a:lnTo>
                <a:lnTo>
                  <a:pt x="411" y="3284"/>
                </a:lnTo>
                <a:lnTo>
                  <a:pt x="394" y="3299"/>
                </a:lnTo>
                <a:lnTo>
                  <a:pt x="379" y="3310"/>
                </a:lnTo>
                <a:lnTo>
                  <a:pt x="365" y="3322"/>
                </a:lnTo>
                <a:lnTo>
                  <a:pt x="350" y="3333"/>
                </a:lnTo>
                <a:lnTo>
                  <a:pt x="334" y="3343"/>
                </a:lnTo>
                <a:lnTo>
                  <a:pt x="316" y="3355"/>
                </a:lnTo>
                <a:lnTo>
                  <a:pt x="294" y="3369"/>
                </a:lnTo>
                <a:lnTo>
                  <a:pt x="246" y="3394"/>
                </a:lnTo>
                <a:lnTo>
                  <a:pt x="203" y="3415"/>
                </a:lnTo>
                <a:lnTo>
                  <a:pt x="162" y="3432"/>
                </a:lnTo>
                <a:lnTo>
                  <a:pt x="126" y="3445"/>
                </a:lnTo>
                <a:lnTo>
                  <a:pt x="95" y="3456"/>
                </a:lnTo>
                <a:lnTo>
                  <a:pt x="70" y="3461"/>
                </a:lnTo>
                <a:lnTo>
                  <a:pt x="51" y="3465"/>
                </a:lnTo>
                <a:lnTo>
                  <a:pt x="39" y="3466"/>
                </a:lnTo>
                <a:lnTo>
                  <a:pt x="26" y="3465"/>
                </a:lnTo>
                <a:lnTo>
                  <a:pt x="15" y="3460"/>
                </a:lnTo>
                <a:lnTo>
                  <a:pt x="8" y="3454"/>
                </a:lnTo>
                <a:lnTo>
                  <a:pt x="3" y="3448"/>
                </a:lnTo>
                <a:lnTo>
                  <a:pt x="1" y="3441"/>
                </a:lnTo>
                <a:lnTo>
                  <a:pt x="0" y="3436"/>
                </a:lnTo>
                <a:lnTo>
                  <a:pt x="1" y="3427"/>
                </a:lnTo>
                <a:lnTo>
                  <a:pt x="7" y="3413"/>
                </a:lnTo>
                <a:lnTo>
                  <a:pt x="18" y="3394"/>
                </a:lnTo>
                <a:lnTo>
                  <a:pt x="31" y="3373"/>
                </a:lnTo>
                <a:lnTo>
                  <a:pt x="50" y="3347"/>
                </a:lnTo>
                <a:lnTo>
                  <a:pt x="74" y="3318"/>
                </a:lnTo>
                <a:lnTo>
                  <a:pt x="103" y="3286"/>
                </a:lnTo>
                <a:lnTo>
                  <a:pt x="138" y="3250"/>
                </a:lnTo>
                <a:lnTo>
                  <a:pt x="178" y="3211"/>
                </a:lnTo>
                <a:lnTo>
                  <a:pt x="196" y="3194"/>
                </a:lnTo>
                <a:lnTo>
                  <a:pt x="215" y="3172"/>
                </a:lnTo>
                <a:lnTo>
                  <a:pt x="235" y="3145"/>
                </a:lnTo>
                <a:lnTo>
                  <a:pt x="255" y="3118"/>
                </a:lnTo>
                <a:lnTo>
                  <a:pt x="277" y="3088"/>
                </a:lnTo>
                <a:lnTo>
                  <a:pt x="298" y="3056"/>
                </a:lnTo>
                <a:lnTo>
                  <a:pt x="319" y="3025"/>
                </a:lnTo>
                <a:lnTo>
                  <a:pt x="339" y="2995"/>
                </a:lnTo>
                <a:lnTo>
                  <a:pt x="358" y="2966"/>
                </a:lnTo>
                <a:lnTo>
                  <a:pt x="374" y="2939"/>
                </a:lnTo>
                <a:lnTo>
                  <a:pt x="389" y="2916"/>
                </a:lnTo>
                <a:lnTo>
                  <a:pt x="401" y="2897"/>
                </a:lnTo>
                <a:lnTo>
                  <a:pt x="411" y="2881"/>
                </a:lnTo>
                <a:lnTo>
                  <a:pt x="444" y="2813"/>
                </a:lnTo>
                <a:lnTo>
                  <a:pt x="475" y="2749"/>
                </a:lnTo>
                <a:lnTo>
                  <a:pt x="502" y="2688"/>
                </a:lnTo>
                <a:lnTo>
                  <a:pt x="527" y="2629"/>
                </a:lnTo>
                <a:lnTo>
                  <a:pt x="550" y="2572"/>
                </a:lnTo>
                <a:lnTo>
                  <a:pt x="570" y="2516"/>
                </a:lnTo>
                <a:lnTo>
                  <a:pt x="589" y="2458"/>
                </a:lnTo>
                <a:lnTo>
                  <a:pt x="608" y="2398"/>
                </a:lnTo>
                <a:lnTo>
                  <a:pt x="627" y="2335"/>
                </a:lnTo>
                <a:lnTo>
                  <a:pt x="645" y="2268"/>
                </a:lnTo>
                <a:lnTo>
                  <a:pt x="667" y="2195"/>
                </a:lnTo>
                <a:lnTo>
                  <a:pt x="689" y="2116"/>
                </a:lnTo>
                <a:lnTo>
                  <a:pt x="704" y="2059"/>
                </a:lnTo>
                <a:lnTo>
                  <a:pt x="721" y="1994"/>
                </a:lnTo>
                <a:lnTo>
                  <a:pt x="740" y="1924"/>
                </a:lnTo>
                <a:lnTo>
                  <a:pt x="762" y="1848"/>
                </a:lnTo>
                <a:lnTo>
                  <a:pt x="785" y="1768"/>
                </a:lnTo>
                <a:lnTo>
                  <a:pt x="810" y="1684"/>
                </a:lnTo>
                <a:lnTo>
                  <a:pt x="839" y="1598"/>
                </a:lnTo>
                <a:lnTo>
                  <a:pt x="868" y="1507"/>
                </a:lnTo>
                <a:lnTo>
                  <a:pt x="901" y="1417"/>
                </a:lnTo>
                <a:lnTo>
                  <a:pt x="936" y="1325"/>
                </a:lnTo>
                <a:lnTo>
                  <a:pt x="972" y="1232"/>
                </a:lnTo>
                <a:lnTo>
                  <a:pt x="1011" y="1141"/>
                </a:lnTo>
                <a:lnTo>
                  <a:pt x="1053" y="1050"/>
                </a:lnTo>
                <a:lnTo>
                  <a:pt x="1096" y="961"/>
                </a:lnTo>
                <a:lnTo>
                  <a:pt x="1142" y="875"/>
                </a:lnTo>
                <a:lnTo>
                  <a:pt x="1191" y="792"/>
                </a:lnTo>
                <a:lnTo>
                  <a:pt x="1241" y="714"/>
                </a:lnTo>
                <a:lnTo>
                  <a:pt x="1295" y="640"/>
                </a:lnTo>
                <a:lnTo>
                  <a:pt x="1350" y="572"/>
                </a:lnTo>
                <a:lnTo>
                  <a:pt x="1408" y="511"/>
                </a:lnTo>
                <a:lnTo>
                  <a:pt x="1492" y="431"/>
                </a:lnTo>
                <a:lnTo>
                  <a:pt x="1576" y="361"/>
                </a:lnTo>
                <a:lnTo>
                  <a:pt x="1657" y="299"/>
                </a:lnTo>
                <a:lnTo>
                  <a:pt x="1736" y="244"/>
                </a:lnTo>
                <a:lnTo>
                  <a:pt x="1813" y="196"/>
                </a:lnTo>
                <a:lnTo>
                  <a:pt x="1889" y="156"/>
                </a:lnTo>
                <a:lnTo>
                  <a:pt x="1962" y="121"/>
                </a:lnTo>
                <a:lnTo>
                  <a:pt x="2031" y="90"/>
                </a:lnTo>
                <a:lnTo>
                  <a:pt x="2098" y="67"/>
                </a:lnTo>
                <a:lnTo>
                  <a:pt x="2160" y="47"/>
                </a:lnTo>
                <a:lnTo>
                  <a:pt x="2220" y="31"/>
                </a:lnTo>
                <a:lnTo>
                  <a:pt x="2275" y="21"/>
                </a:lnTo>
                <a:lnTo>
                  <a:pt x="2326" y="12"/>
                </a:lnTo>
                <a:lnTo>
                  <a:pt x="2374" y="7"/>
                </a:lnTo>
                <a:lnTo>
                  <a:pt x="2416" y="3"/>
                </a:lnTo>
                <a:lnTo>
                  <a:pt x="2452" y="1"/>
                </a:lnTo>
                <a:lnTo>
                  <a:pt x="248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 name="Group 14"/>
          <p:cNvGrpSpPr>
            <a:grpSpLocks noChangeAspect="1"/>
          </p:cNvGrpSpPr>
          <p:nvPr>
            <p:custDataLst>
              <p:tags r:id="rId4"/>
            </p:custDataLst>
          </p:nvPr>
        </p:nvGrpSpPr>
        <p:grpSpPr bwMode="auto">
          <a:xfrm>
            <a:off x="3744686" y="6350306"/>
            <a:ext cx="872003" cy="471430"/>
            <a:chOff x="3387" y="3981"/>
            <a:chExt cx="3044" cy="1976"/>
          </a:xfrm>
        </p:grpSpPr>
        <p:sp>
          <p:nvSpPr>
            <p:cNvPr id="9" name="Freeform 16"/>
            <p:cNvSpPr>
              <a:spLocks noEditPoints="1"/>
            </p:cNvSpPr>
            <p:nvPr/>
          </p:nvSpPr>
          <p:spPr bwMode="auto">
            <a:xfrm>
              <a:off x="3387" y="4145"/>
              <a:ext cx="845" cy="1453"/>
            </a:xfrm>
            <a:custGeom>
              <a:avLst/>
              <a:gdLst/>
              <a:ahLst/>
              <a:cxnLst>
                <a:cxn ang="0">
                  <a:pos x="719" y="2213"/>
                </a:cxn>
                <a:cxn ang="0">
                  <a:pos x="970" y="2150"/>
                </a:cxn>
                <a:cxn ang="0">
                  <a:pos x="1172" y="2015"/>
                </a:cxn>
                <a:cxn ang="0">
                  <a:pos x="1327" y="1834"/>
                </a:cxn>
                <a:cxn ang="0">
                  <a:pos x="1428" y="1621"/>
                </a:cxn>
                <a:cxn ang="0">
                  <a:pos x="1475" y="1400"/>
                </a:cxn>
                <a:cxn ang="0">
                  <a:pos x="1465" y="1196"/>
                </a:cxn>
                <a:cxn ang="0">
                  <a:pos x="1392" y="1042"/>
                </a:cxn>
                <a:cxn ang="0">
                  <a:pos x="1270" y="940"/>
                </a:cxn>
                <a:cxn ang="0">
                  <a:pos x="1113" y="886"/>
                </a:cxn>
                <a:cxn ang="0">
                  <a:pos x="1053" y="880"/>
                </a:cxn>
                <a:cxn ang="0">
                  <a:pos x="797" y="916"/>
                </a:cxn>
                <a:cxn ang="0">
                  <a:pos x="579" y="1028"/>
                </a:cxn>
                <a:cxn ang="0">
                  <a:pos x="410" y="1194"/>
                </a:cxn>
                <a:cxn ang="0">
                  <a:pos x="291" y="1398"/>
                </a:cxn>
                <a:cxn ang="0">
                  <a:pos x="226" y="1619"/>
                </a:cxn>
                <a:cxn ang="0">
                  <a:pos x="216" y="1836"/>
                </a:cxn>
                <a:cxn ang="0">
                  <a:pos x="269" y="2006"/>
                </a:cxn>
                <a:cxn ang="0">
                  <a:pos x="371" y="2122"/>
                </a:cxn>
                <a:cxn ang="0">
                  <a:pos x="499" y="2187"/>
                </a:cxn>
                <a:cxn ang="0">
                  <a:pos x="638" y="2213"/>
                </a:cxn>
                <a:cxn ang="0">
                  <a:pos x="1241" y="2"/>
                </a:cxn>
                <a:cxn ang="0">
                  <a:pos x="1259" y="22"/>
                </a:cxn>
                <a:cxn ang="0">
                  <a:pos x="1259" y="39"/>
                </a:cxn>
                <a:cxn ang="0">
                  <a:pos x="1251" y="75"/>
                </a:cxn>
                <a:cxn ang="0">
                  <a:pos x="1159" y="819"/>
                </a:cxn>
                <a:cxn ang="0">
                  <a:pos x="1373" y="886"/>
                </a:cxn>
                <a:cxn ang="0">
                  <a:pos x="1530" y="997"/>
                </a:cxn>
                <a:cxn ang="0">
                  <a:pos x="1630" y="1137"/>
                </a:cxn>
                <a:cxn ang="0">
                  <a:pos x="1681" y="1291"/>
                </a:cxn>
                <a:cxn ang="0">
                  <a:pos x="1685" y="1486"/>
                </a:cxn>
                <a:cxn ang="0">
                  <a:pos x="1587" y="1759"/>
                </a:cxn>
                <a:cxn ang="0">
                  <a:pos x="1392" y="1996"/>
                </a:cxn>
                <a:cxn ang="0">
                  <a:pos x="1127" y="2175"/>
                </a:cxn>
                <a:cxn ang="0">
                  <a:pos x="815" y="2274"/>
                </a:cxn>
                <a:cxn ang="0">
                  <a:pos x="577" y="2787"/>
                </a:cxn>
                <a:cxn ang="0">
                  <a:pos x="556" y="2868"/>
                </a:cxn>
                <a:cxn ang="0">
                  <a:pos x="538" y="2902"/>
                </a:cxn>
                <a:cxn ang="0">
                  <a:pos x="503" y="2906"/>
                </a:cxn>
                <a:cxn ang="0">
                  <a:pos x="479" y="2888"/>
                </a:cxn>
                <a:cxn ang="0">
                  <a:pos x="481" y="2843"/>
                </a:cxn>
                <a:cxn ang="0">
                  <a:pos x="507" y="2740"/>
                </a:cxn>
                <a:cxn ang="0">
                  <a:pos x="548" y="2584"/>
                </a:cxn>
                <a:cxn ang="0">
                  <a:pos x="619" y="2284"/>
                </a:cxn>
                <a:cxn ang="0">
                  <a:pos x="375" y="2233"/>
                </a:cxn>
                <a:cxn ang="0">
                  <a:pos x="189" y="2120"/>
                </a:cxn>
                <a:cxn ang="0">
                  <a:pos x="63" y="1962"/>
                </a:cxn>
                <a:cxn ang="0">
                  <a:pos x="4" y="1769"/>
                </a:cxn>
                <a:cxn ang="0">
                  <a:pos x="28" y="1512"/>
                </a:cxn>
                <a:cxn ang="0">
                  <a:pos x="163" y="1248"/>
                </a:cxn>
                <a:cxn ang="0">
                  <a:pos x="385" y="1028"/>
                </a:cxn>
                <a:cxn ang="0">
                  <a:pos x="668" y="874"/>
                </a:cxn>
                <a:cxn ang="0">
                  <a:pos x="988" y="809"/>
                </a:cxn>
                <a:cxn ang="0">
                  <a:pos x="1188" y="18"/>
                </a:cxn>
                <a:cxn ang="0">
                  <a:pos x="1225" y="0"/>
                </a:cxn>
              </a:cxnLst>
              <a:rect l="0" t="0" r="r" b="b"/>
              <a:pathLst>
                <a:path w="1691" h="2906">
                  <a:moveTo>
                    <a:pt x="1053" y="880"/>
                  </a:moveTo>
                  <a:lnTo>
                    <a:pt x="1053" y="880"/>
                  </a:lnTo>
                  <a:lnTo>
                    <a:pt x="719" y="2213"/>
                  </a:lnTo>
                  <a:lnTo>
                    <a:pt x="807" y="2201"/>
                  </a:lnTo>
                  <a:lnTo>
                    <a:pt x="892" y="2179"/>
                  </a:lnTo>
                  <a:lnTo>
                    <a:pt x="970" y="2150"/>
                  </a:lnTo>
                  <a:lnTo>
                    <a:pt x="1043" y="2112"/>
                  </a:lnTo>
                  <a:lnTo>
                    <a:pt x="1111" y="2067"/>
                  </a:lnTo>
                  <a:lnTo>
                    <a:pt x="1172" y="2015"/>
                  </a:lnTo>
                  <a:lnTo>
                    <a:pt x="1229" y="1960"/>
                  </a:lnTo>
                  <a:lnTo>
                    <a:pt x="1280" y="1899"/>
                  </a:lnTo>
                  <a:lnTo>
                    <a:pt x="1327" y="1834"/>
                  </a:lnTo>
                  <a:lnTo>
                    <a:pt x="1367" y="1765"/>
                  </a:lnTo>
                  <a:lnTo>
                    <a:pt x="1400" y="1694"/>
                  </a:lnTo>
                  <a:lnTo>
                    <a:pt x="1428" y="1621"/>
                  </a:lnTo>
                  <a:lnTo>
                    <a:pt x="1449" y="1548"/>
                  </a:lnTo>
                  <a:lnTo>
                    <a:pt x="1465" y="1475"/>
                  </a:lnTo>
                  <a:lnTo>
                    <a:pt x="1475" y="1400"/>
                  </a:lnTo>
                  <a:lnTo>
                    <a:pt x="1479" y="1328"/>
                  </a:lnTo>
                  <a:lnTo>
                    <a:pt x="1475" y="1259"/>
                  </a:lnTo>
                  <a:lnTo>
                    <a:pt x="1465" y="1196"/>
                  </a:lnTo>
                  <a:lnTo>
                    <a:pt x="1447" y="1139"/>
                  </a:lnTo>
                  <a:lnTo>
                    <a:pt x="1422" y="1088"/>
                  </a:lnTo>
                  <a:lnTo>
                    <a:pt x="1392" y="1042"/>
                  </a:lnTo>
                  <a:lnTo>
                    <a:pt x="1357" y="1003"/>
                  </a:lnTo>
                  <a:lnTo>
                    <a:pt x="1316" y="967"/>
                  </a:lnTo>
                  <a:lnTo>
                    <a:pt x="1270" y="940"/>
                  </a:lnTo>
                  <a:lnTo>
                    <a:pt x="1221" y="916"/>
                  </a:lnTo>
                  <a:lnTo>
                    <a:pt x="1168" y="898"/>
                  </a:lnTo>
                  <a:lnTo>
                    <a:pt x="1113" y="886"/>
                  </a:lnTo>
                  <a:lnTo>
                    <a:pt x="1053" y="880"/>
                  </a:lnTo>
                  <a:lnTo>
                    <a:pt x="1053" y="880"/>
                  </a:lnTo>
                  <a:lnTo>
                    <a:pt x="1053" y="880"/>
                  </a:lnTo>
                  <a:close/>
                  <a:moveTo>
                    <a:pt x="966" y="880"/>
                  </a:moveTo>
                  <a:lnTo>
                    <a:pt x="880" y="892"/>
                  </a:lnTo>
                  <a:lnTo>
                    <a:pt x="797" y="916"/>
                  </a:lnTo>
                  <a:lnTo>
                    <a:pt x="719" y="946"/>
                  </a:lnTo>
                  <a:lnTo>
                    <a:pt x="646" y="983"/>
                  </a:lnTo>
                  <a:lnTo>
                    <a:pt x="579" y="1028"/>
                  </a:lnTo>
                  <a:lnTo>
                    <a:pt x="516" y="1078"/>
                  </a:lnTo>
                  <a:lnTo>
                    <a:pt x="460" y="1135"/>
                  </a:lnTo>
                  <a:lnTo>
                    <a:pt x="410" y="1194"/>
                  </a:lnTo>
                  <a:lnTo>
                    <a:pt x="363" y="1259"/>
                  </a:lnTo>
                  <a:lnTo>
                    <a:pt x="324" y="1327"/>
                  </a:lnTo>
                  <a:lnTo>
                    <a:pt x="291" y="1398"/>
                  </a:lnTo>
                  <a:lnTo>
                    <a:pt x="263" y="1471"/>
                  </a:lnTo>
                  <a:lnTo>
                    <a:pt x="242" y="1544"/>
                  </a:lnTo>
                  <a:lnTo>
                    <a:pt x="226" y="1619"/>
                  </a:lnTo>
                  <a:lnTo>
                    <a:pt x="216" y="1692"/>
                  </a:lnTo>
                  <a:lnTo>
                    <a:pt x="212" y="1765"/>
                  </a:lnTo>
                  <a:lnTo>
                    <a:pt x="216" y="1836"/>
                  </a:lnTo>
                  <a:lnTo>
                    <a:pt x="228" y="1899"/>
                  </a:lnTo>
                  <a:lnTo>
                    <a:pt x="245" y="1956"/>
                  </a:lnTo>
                  <a:lnTo>
                    <a:pt x="269" y="2006"/>
                  </a:lnTo>
                  <a:lnTo>
                    <a:pt x="298" y="2051"/>
                  </a:lnTo>
                  <a:lnTo>
                    <a:pt x="334" y="2088"/>
                  </a:lnTo>
                  <a:lnTo>
                    <a:pt x="371" y="2122"/>
                  </a:lnTo>
                  <a:lnTo>
                    <a:pt x="410" y="2148"/>
                  </a:lnTo>
                  <a:lnTo>
                    <a:pt x="456" y="2171"/>
                  </a:lnTo>
                  <a:lnTo>
                    <a:pt x="499" y="2187"/>
                  </a:lnTo>
                  <a:lnTo>
                    <a:pt x="546" y="2201"/>
                  </a:lnTo>
                  <a:lnTo>
                    <a:pt x="593" y="2209"/>
                  </a:lnTo>
                  <a:lnTo>
                    <a:pt x="638" y="2213"/>
                  </a:lnTo>
                  <a:lnTo>
                    <a:pt x="966" y="880"/>
                  </a:lnTo>
                  <a:close/>
                  <a:moveTo>
                    <a:pt x="1225" y="0"/>
                  </a:moveTo>
                  <a:lnTo>
                    <a:pt x="1241" y="2"/>
                  </a:lnTo>
                  <a:lnTo>
                    <a:pt x="1251" y="8"/>
                  </a:lnTo>
                  <a:lnTo>
                    <a:pt x="1257" y="14"/>
                  </a:lnTo>
                  <a:lnTo>
                    <a:pt x="1259" y="22"/>
                  </a:lnTo>
                  <a:lnTo>
                    <a:pt x="1261" y="28"/>
                  </a:lnTo>
                  <a:lnTo>
                    <a:pt x="1261" y="30"/>
                  </a:lnTo>
                  <a:lnTo>
                    <a:pt x="1259" y="39"/>
                  </a:lnTo>
                  <a:lnTo>
                    <a:pt x="1255" y="53"/>
                  </a:lnTo>
                  <a:lnTo>
                    <a:pt x="1253" y="67"/>
                  </a:lnTo>
                  <a:lnTo>
                    <a:pt x="1251" y="75"/>
                  </a:lnTo>
                  <a:lnTo>
                    <a:pt x="1251" y="75"/>
                  </a:lnTo>
                  <a:lnTo>
                    <a:pt x="1074" y="809"/>
                  </a:lnTo>
                  <a:lnTo>
                    <a:pt x="1159" y="819"/>
                  </a:lnTo>
                  <a:lnTo>
                    <a:pt x="1237" y="835"/>
                  </a:lnTo>
                  <a:lnTo>
                    <a:pt x="1310" y="859"/>
                  </a:lnTo>
                  <a:lnTo>
                    <a:pt x="1373" y="886"/>
                  </a:lnTo>
                  <a:lnTo>
                    <a:pt x="1432" y="920"/>
                  </a:lnTo>
                  <a:lnTo>
                    <a:pt x="1483" y="957"/>
                  </a:lnTo>
                  <a:lnTo>
                    <a:pt x="1530" y="997"/>
                  </a:lnTo>
                  <a:lnTo>
                    <a:pt x="1569" y="1042"/>
                  </a:lnTo>
                  <a:lnTo>
                    <a:pt x="1602" y="1088"/>
                  </a:lnTo>
                  <a:lnTo>
                    <a:pt x="1630" y="1137"/>
                  </a:lnTo>
                  <a:lnTo>
                    <a:pt x="1653" y="1186"/>
                  </a:lnTo>
                  <a:lnTo>
                    <a:pt x="1669" y="1240"/>
                  </a:lnTo>
                  <a:lnTo>
                    <a:pt x="1681" y="1291"/>
                  </a:lnTo>
                  <a:lnTo>
                    <a:pt x="1689" y="1342"/>
                  </a:lnTo>
                  <a:lnTo>
                    <a:pt x="1691" y="1394"/>
                  </a:lnTo>
                  <a:lnTo>
                    <a:pt x="1685" y="1486"/>
                  </a:lnTo>
                  <a:lnTo>
                    <a:pt x="1663" y="1579"/>
                  </a:lnTo>
                  <a:lnTo>
                    <a:pt x="1632" y="1670"/>
                  </a:lnTo>
                  <a:lnTo>
                    <a:pt x="1587" y="1759"/>
                  </a:lnTo>
                  <a:lnTo>
                    <a:pt x="1532" y="1842"/>
                  </a:lnTo>
                  <a:lnTo>
                    <a:pt x="1467" y="1923"/>
                  </a:lnTo>
                  <a:lnTo>
                    <a:pt x="1392" y="1996"/>
                  </a:lnTo>
                  <a:lnTo>
                    <a:pt x="1312" y="2063"/>
                  </a:lnTo>
                  <a:lnTo>
                    <a:pt x="1223" y="2124"/>
                  </a:lnTo>
                  <a:lnTo>
                    <a:pt x="1127" y="2175"/>
                  </a:lnTo>
                  <a:lnTo>
                    <a:pt x="1027" y="2219"/>
                  </a:lnTo>
                  <a:lnTo>
                    <a:pt x="923" y="2252"/>
                  </a:lnTo>
                  <a:lnTo>
                    <a:pt x="815" y="2274"/>
                  </a:lnTo>
                  <a:lnTo>
                    <a:pt x="703" y="2284"/>
                  </a:lnTo>
                  <a:lnTo>
                    <a:pt x="583" y="2764"/>
                  </a:lnTo>
                  <a:lnTo>
                    <a:pt x="577" y="2787"/>
                  </a:lnTo>
                  <a:lnTo>
                    <a:pt x="569" y="2817"/>
                  </a:lnTo>
                  <a:lnTo>
                    <a:pt x="564" y="2845"/>
                  </a:lnTo>
                  <a:lnTo>
                    <a:pt x="556" y="2868"/>
                  </a:lnTo>
                  <a:lnTo>
                    <a:pt x="550" y="2886"/>
                  </a:lnTo>
                  <a:lnTo>
                    <a:pt x="548" y="2896"/>
                  </a:lnTo>
                  <a:lnTo>
                    <a:pt x="538" y="2902"/>
                  </a:lnTo>
                  <a:lnTo>
                    <a:pt x="528" y="2906"/>
                  </a:lnTo>
                  <a:lnTo>
                    <a:pt x="511" y="2906"/>
                  </a:lnTo>
                  <a:lnTo>
                    <a:pt x="503" y="2906"/>
                  </a:lnTo>
                  <a:lnTo>
                    <a:pt x="493" y="2904"/>
                  </a:lnTo>
                  <a:lnTo>
                    <a:pt x="485" y="2898"/>
                  </a:lnTo>
                  <a:lnTo>
                    <a:pt x="479" y="2888"/>
                  </a:lnTo>
                  <a:lnTo>
                    <a:pt x="475" y="2870"/>
                  </a:lnTo>
                  <a:lnTo>
                    <a:pt x="477" y="2860"/>
                  </a:lnTo>
                  <a:lnTo>
                    <a:pt x="481" y="2843"/>
                  </a:lnTo>
                  <a:lnTo>
                    <a:pt x="487" y="2815"/>
                  </a:lnTo>
                  <a:lnTo>
                    <a:pt x="497" y="2781"/>
                  </a:lnTo>
                  <a:lnTo>
                    <a:pt x="507" y="2740"/>
                  </a:lnTo>
                  <a:lnTo>
                    <a:pt x="518" y="2693"/>
                  </a:lnTo>
                  <a:lnTo>
                    <a:pt x="532" y="2641"/>
                  </a:lnTo>
                  <a:lnTo>
                    <a:pt x="548" y="2584"/>
                  </a:lnTo>
                  <a:lnTo>
                    <a:pt x="571" y="2485"/>
                  </a:lnTo>
                  <a:lnTo>
                    <a:pt x="593" y="2385"/>
                  </a:lnTo>
                  <a:lnTo>
                    <a:pt x="619" y="2284"/>
                  </a:lnTo>
                  <a:lnTo>
                    <a:pt x="530" y="2274"/>
                  </a:lnTo>
                  <a:lnTo>
                    <a:pt x="450" y="2256"/>
                  </a:lnTo>
                  <a:lnTo>
                    <a:pt x="375" y="2233"/>
                  </a:lnTo>
                  <a:lnTo>
                    <a:pt x="306" y="2201"/>
                  </a:lnTo>
                  <a:lnTo>
                    <a:pt x="244" y="2164"/>
                  </a:lnTo>
                  <a:lnTo>
                    <a:pt x="189" y="2120"/>
                  </a:lnTo>
                  <a:lnTo>
                    <a:pt x="139" y="2073"/>
                  </a:lnTo>
                  <a:lnTo>
                    <a:pt x="98" y="2019"/>
                  </a:lnTo>
                  <a:lnTo>
                    <a:pt x="63" y="1962"/>
                  </a:lnTo>
                  <a:lnTo>
                    <a:pt x="35" y="1901"/>
                  </a:lnTo>
                  <a:lnTo>
                    <a:pt x="16" y="1836"/>
                  </a:lnTo>
                  <a:lnTo>
                    <a:pt x="4" y="1769"/>
                  </a:lnTo>
                  <a:lnTo>
                    <a:pt x="0" y="1700"/>
                  </a:lnTo>
                  <a:lnTo>
                    <a:pt x="8" y="1605"/>
                  </a:lnTo>
                  <a:lnTo>
                    <a:pt x="28" y="1512"/>
                  </a:lnTo>
                  <a:lnTo>
                    <a:pt x="61" y="1421"/>
                  </a:lnTo>
                  <a:lnTo>
                    <a:pt x="106" y="1332"/>
                  </a:lnTo>
                  <a:lnTo>
                    <a:pt x="163" y="1248"/>
                  </a:lnTo>
                  <a:lnTo>
                    <a:pt x="228" y="1169"/>
                  </a:lnTo>
                  <a:lnTo>
                    <a:pt x="302" y="1096"/>
                  </a:lnTo>
                  <a:lnTo>
                    <a:pt x="385" y="1028"/>
                  </a:lnTo>
                  <a:lnTo>
                    <a:pt x="473" y="969"/>
                  </a:lnTo>
                  <a:lnTo>
                    <a:pt x="568" y="916"/>
                  </a:lnTo>
                  <a:lnTo>
                    <a:pt x="668" y="874"/>
                  </a:lnTo>
                  <a:lnTo>
                    <a:pt x="772" y="841"/>
                  </a:lnTo>
                  <a:lnTo>
                    <a:pt x="878" y="819"/>
                  </a:lnTo>
                  <a:lnTo>
                    <a:pt x="988" y="809"/>
                  </a:lnTo>
                  <a:lnTo>
                    <a:pt x="1174" y="61"/>
                  </a:lnTo>
                  <a:lnTo>
                    <a:pt x="1182" y="36"/>
                  </a:lnTo>
                  <a:lnTo>
                    <a:pt x="1188" y="18"/>
                  </a:lnTo>
                  <a:lnTo>
                    <a:pt x="1196" y="6"/>
                  </a:lnTo>
                  <a:lnTo>
                    <a:pt x="1208" y="0"/>
                  </a:lnTo>
                  <a:lnTo>
                    <a:pt x="122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noEditPoints="1"/>
            </p:cNvSpPr>
            <p:nvPr/>
          </p:nvSpPr>
          <p:spPr bwMode="auto">
            <a:xfrm>
              <a:off x="4260" y="3981"/>
              <a:ext cx="636" cy="726"/>
            </a:xfrm>
            <a:custGeom>
              <a:avLst/>
              <a:gdLst/>
              <a:ahLst/>
              <a:cxnLst>
                <a:cxn ang="0">
                  <a:pos x="824" y="83"/>
                </a:cxn>
                <a:cxn ang="0">
                  <a:pos x="652" y="215"/>
                </a:cxn>
                <a:cxn ang="0">
                  <a:pos x="481" y="768"/>
                </a:cxn>
                <a:cxn ang="0">
                  <a:pos x="500" y="837"/>
                </a:cxn>
                <a:cxn ang="0">
                  <a:pos x="577" y="934"/>
                </a:cxn>
                <a:cxn ang="0">
                  <a:pos x="732" y="962"/>
                </a:cxn>
                <a:cxn ang="0">
                  <a:pos x="909" y="837"/>
                </a:cxn>
                <a:cxn ang="0">
                  <a:pos x="1013" y="642"/>
                </a:cxn>
                <a:cxn ang="0">
                  <a:pos x="1074" y="415"/>
                </a:cxn>
                <a:cxn ang="0">
                  <a:pos x="1086" y="231"/>
                </a:cxn>
                <a:cxn ang="0">
                  <a:pos x="1015" y="91"/>
                </a:cxn>
                <a:cxn ang="0">
                  <a:pos x="369" y="0"/>
                </a:cxn>
                <a:cxn ang="0">
                  <a:pos x="485" y="22"/>
                </a:cxn>
                <a:cxn ang="0">
                  <a:pos x="587" y="119"/>
                </a:cxn>
                <a:cxn ang="0">
                  <a:pos x="712" y="67"/>
                </a:cxn>
                <a:cxn ang="0">
                  <a:pos x="926" y="0"/>
                </a:cxn>
                <a:cxn ang="0">
                  <a:pos x="1086" y="40"/>
                </a:cxn>
                <a:cxn ang="0">
                  <a:pos x="1217" y="164"/>
                </a:cxn>
                <a:cxn ang="0">
                  <a:pos x="1270" y="381"/>
                </a:cxn>
                <a:cxn ang="0">
                  <a:pos x="1180" y="701"/>
                </a:cxn>
                <a:cxn ang="0">
                  <a:pos x="960" y="936"/>
                </a:cxn>
                <a:cxn ang="0">
                  <a:pos x="683" y="1029"/>
                </a:cxn>
                <a:cxn ang="0">
                  <a:pos x="526" y="979"/>
                </a:cxn>
                <a:cxn ang="0">
                  <a:pos x="451" y="896"/>
                </a:cxn>
                <a:cxn ang="0">
                  <a:pos x="365" y="1238"/>
                </a:cxn>
                <a:cxn ang="0">
                  <a:pos x="341" y="1331"/>
                </a:cxn>
                <a:cxn ang="0">
                  <a:pos x="377" y="1366"/>
                </a:cxn>
                <a:cxn ang="0">
                  <a:pos x="469" y="1370"/>
                </a:cxn>
                <a:cxn ang="0">
                  <a:pos x="512" y="1400"/>
                </a:cxn>
                <a:cxn ang="0">
                  <a:pos x="487" y="1447"/>
                </a:cxn>
                <a:cxn ang="0">
                  <a:pos x="306" y="1443"/>
                </a:cxn>
                <a:cxn ang="0">
                  <a:pos x="31" y="1451"/>
                </a:cxn>
                <a:cxn ang="0">
                  <a:pos x="9" y="1441"/>
                </a:cxn>
                <a:cxn ang="0">
                  <a:pos x="2" y="1400"/>
                </a:cxn>
                <a:cxn ang="0">
                  <a:pos x="45" y="1370"/>
                </a:cxn>
                <a:cxn ang="0">
                  <a:pos x="137" y="1356"/>
                </a:cxn>
                <a:cxn ang="0">
                  <a:pos x="172" y="1287"/>
                </a:cxn>
                <a:cxn ang="0">
                  <a:pos x="440" y="200"/>
                </a:cxn>
                <a:cxn ang="0">
                  <a:pos x="424" y="95"/>
                </a:cxn>
                <a:cxn ang="0">
                  <a:pos x="333" y="67"/>
                </a:cxn>
                <a:cxn ang="0">
                  <a:pos x="241" y="174"/>
                </a:cxn>
                <a:cxn ang="0">
                  <a:pos x="190" y="338"/>
                </a:cxn>
                <a:cxn ang="0">
                  <a:pos x="161" y="375"/>
                </a:cxn>
                <a:cxn ang="0">
                  <a:pos x="117" y="369"/>
                </a:cxn>
                <a:cxn ang="0">
                  <a:pos x="114" y="318"/>
                </a:cxn>
                <a:cxn ang="0">
                  <a:pos x="155" y="186"/>
                </a:cxn>
                <a:cxn ang="0">
                  <a:pos x="225" y="67"/>
                </a:cxn>
                <a:cxn ang="0">
                  <a:pos x="333" y="4"/>
                </a:cxn>
              </a:cxnLst>
              <a:rect l="0" t="0" r="r" b="b"/>
              <a:pathLst>
                <a:path w="1270" h="1451">
                  <a:moveTo>
                    <a:pt x="921" y="61"/>
                  </a:moveTo>
                  <a:lnTo>
                    <a:pt x="893" y="63"/>
                  </a:lnTo>
                  <a:lnTo>
                    <a:pt x="860" y="69"/>
                  </a:lnTo>
                  <a:lnTo>
                    <a:pt x="824" y="83"/>
                  </a:lnTo>
                  <a:lnTo>
                    <a:pt x="785" y="101"/>
                  </a:lnTo>
                  <a:lnTo>
                    <a:pt x="742" y="129"/>
                  </a:lnTo>
                  <a:lnTo>
                    <a:pt x="699" y="166"/>
                  </a:lnTo>
                  <a:lnTo>
                    <a:pt x="652" y="215"/>
                  </a:lnTo>
                  <a:lnTo>
                    <a:pt x="602" y="275"/>
                  </a:lnTo>
                  <a:lnTo>
                    <a:pt x="487" y="733"/>
                  </a:lnTo>
                  <a:lnTo>
                    <a:pt x="483" y="750"/>
                  </a:lnTo>
                  <a:lnTo>
                    <a:pt x="481" y="768"/>
                  </a:lnTo>
                  <a:lnTo>
                    <a:pt x="483" y="778"/>
                  </a:lnTo>
                  <a:lnTo>
                    <a:pt x="485" y="794"/>
                  </a:lnTo>
                  <a:lnTo>
                    <a:pt x="493" y="814"/>
                  </a:lnTo>
                  <a:lnTo>
                    <a:pt x="500" y="837"/>
                  </a:lnTo>
                  <a:lnTo>
                    <a:pt x="514" y="863"/>
                  </a:lnTo>
                  <a:lnTo>
                    <a:pt x="530" y="889"/>
                  </a:lnTo>
                  <a:lnTo>
                    <a:pt x="551" y="912"/>
                  </a:lnTo>
                  <a:lnTo>
                    <a:pt x="577" y="934"/>
                  </a:lnTo>
                  <a:lnTo>
                    <a:pt x="606" y="952"/>
                  </a:lnTo>
                  <a:lnTo>
                    <a:pt x="642" y="964"/>
                  </a:lnTo>
                  <a:lnTo>
                    <a:pt x="683" y="968"/>
                  </a:lnTo>
                  <a:lnTo>
                    <a:pt x="732" y="962"/>
                  </a:lnTo>
                  <a:lnTo>
                    <a:pt x="781" y="942"/>
                  </a:lnTo>
                  <a:lnTo>
                    <a:pt x="826" y="914"/>
                  </a:lnTo>
                  <a:lnTo>
                    <a:pt x="870" y="879"/>
                  </a:lnTo>
                  <a:lnTo>
                    <a:pt x="909" y="837"/>
                  </a:lnTo>
                  <a:lnTo>
                    <a:pt x="942" y="792"/>
                  </a:lnTo>
                  <a:lnTo>
                    <a:pt x="972" y="743"/>
                  </a:lnTo>
                  <a:lnTo>
                    <a:pt x="993" y="695"/>
                  </a:lnTo>
                  <a:lnTo>
                    <a:pt x="1013" y="642"/>
                  </a:lnTo>
                  <a:lnTo>
                    <a:pt x="1031" y="587"/>
                  </a:lnTo>
                  <a:lnTo>
                    <a:pt x="1048" y="527"/>
                  </a:lnTo>
                  <a:lnTo>
                    <a:pt x="1062" y="470"/>
                  </a:lnTo>
                  <a:lnTo>
                    <a:pt x="1074" y="415"/>
                  </a:lnTo>
                  <a:lnTo>
                    <a:pt x="1082" y="365"/>
                  </a:lnTo>
                  <a:lnTo>
                    <a:pt x="1088" y="320"/>
                  </a:lnTo>
                  <a:lnTo>
                    <a:pt x="1088" y="285"/>
                  </a:lnTo>
                  <a:lnTo>
                    <a:pt x="1086" y="231"/>
                  </a:lnTo>
                  <a:lnTo>
                    <a:pt x="1076" y="184"/>
                  </a:lnTo>
                  <a:lnTo>
                    <a:pt x="1060" y="144"/>
                  </a:lnTo>
                  <a:lnTo>
                    <a:pt x="1038" y="115"/>
                  </a:lnTo>
                  <a:lnTo>
                    <a:pt x="1015" y="91"/>
                  </a:lnTo>
                  <a:lnTo>
                    <a:pt x="985" y="75"/>
                  </a:lnTo>
                  <a:lnTo>
                    <a:pt x="954" y="65"/>
                  </a:lnTo>
                  <a:lnTo>
                    <a:pt x="921" y="61"/>
                  </a:lnTo>
                  <a:close/>
                  <a:moveTo>
                    <a:pt x="369" y="0"/>
                  </a:moveTo>
                  <a:lnTo>
                    <a:pt x="394" y="2"/>
                  </a:lnTo>
                  <a:lnTo>
                    <a:pt x="424" y="4"/>
                  </a:lnTo>
                  <a:lnTo>
                    <a:pt x="453" y="12"/>
                  </a:lnTo>
                  <a:lnTo>
                    <a:pt x="485" y="22"/>
                  </a:lnTo>
                  <a:lnTo>
                    <a:pt x="514" y="38"/>
                  </a:lnTo>
                  <a:lnTo>
                    <a:pt x="542" y="58"/>
                  </a:lnTo>
                  <a:lnTo>
                    <a:pt x="567" y="85"/>
                  </a:lnTo>
                  <a:lnTo>
                    <a:pt x="587" y="119"/>
                  </a:lnTo>
                  <a:lnTo>
                    <a:pt x="602" y="158"/>
                  </a:lnTo>
                  <a:lnTo>
                    <a:pt x="634" y="129"/>
                  </a:lnTo>
                  <a:lnTo>
                    <a:pt x="671" y="99"/>
                  </a:lnTo>
                  <a:lnTo>
                    <a:pt x="712" y="67"/>
                  </a:lnTo>
                  <a:lnTo>
                    <a:pt x="760" y="42"/>
                  </a:lnTo>
                  <a:lnTo>
                    <a:pt x="813" y="20"/>
                  </a:lnTo>
                  <a:lnTo>
                    <a:pt x="868" y="6"/>
                  </a:lnTo>
                  <a:lnTo>
                    <a:pt x="926" y="0"/>
                  </a:lnTo>
                  <a:lnTo>
                    <a:pt x="966" y="2"/>
                  </a:lnTo>
                  <a:lnTo>
                    <a:pt x="1007" y="10"/>
                  </a:lnTo>
                  <a:lnTo>
                    <a:pt x="1046" y="22"/>
                  </a:lnTo>
                  <a:lnTo>
                    <a:pt x="1086" y="40"/>
                  </a:lnTo>
                  <a:lnTo>
                    <a:pt x="1123" y="61"/>
                  </a:lnTo>
                  <a:lnTo>
                    <a:pt x="1158" y="91"/>
                  </a:lnTo>
                  <a:lnTo>
                    <a:pt x="1190" y="125"/>
                  </a:lnTo>
                  <a:lnTo>
                    <a:pt x="1217" y="164"/>
                  </a:lnTo>
                  <a:lnTo>
                    <a:pt x="1239" y="210"/>
                  </a:lnTo>
                  <a:lnTo>
                    <a:pt x="1256" y="261"/>
                  </a:lnTo>
                  <a:lnTo>
                    <a:pt x="1266" y="318"/>
                  </a:lnTo>
                  <a:lnTo>
                    <a:pt x="1270" y="381"/>
                  </a:lnTo>
                  <a:lnTo>
                    <a:pt x="1264" y="466"/>
                  </a:lnTo>
                  <a:lnTo>
                    <a:pt x="1247" y="549"/>
                  </a:lnTo>
                  <a:lnTo>
                    <a:pt x="1217" y="626"/>
                  </a:lnTo>
                  <a:lnTo>
                    <a:pt x="1180" y="701"/>
                  </a:lnTo>
                  <a:lnTo>
                    <a:pt x="1135" y="770"/>
                  </a:lnTo>
                  <a:lnTo>
                    <a:pt x="1082" y="833"/>
                  </a:lnTo>
                  <a:lnTo>
                    <a:pt x="1023" y="889"/>
                  </a:lnTo>
                  <a:lnTo>
                    <a:pt x="960" y="936"/>
                  </a:lnTo>
                  <a:lnTo>
                    <a:pt x="893" y="975"/>
                  </a:lnTo>
                  <a:lnTo>
                    <a:pt x="824" y="1005"/>
                  </a:lnTo>
                  <a:lnTo>
                    <a:pt x="754" y="1023"/>
                  </a:lnTo>
                  <a:lnTo>
                    <a:pt x="683" y="1029"/>
                  </a:lnTo>
                  <a:lnTo>
                    <a:pt x="636" y="1025"/>
                  </a:lnTo>
                  <a:lnTo>
                    <a:pt x="593" y="1015"/>
                  </a:lnTo>
                  <a:lnTo>
                    <a:pt x="555" y="999"/>
                  </a:lnTo>
                  <a:lnTo>
                    <a:pt x="526" y="979"/>
                  </a:lnTo>
                  <a:lnTo>
                    <a:pt x="498" y="958"/>
                  </a:lnTo>
                  <a:lnTo>
                    <a:pt x="479" y="936"/>
                  </a:lnTo>
                  <a:lnTo>
                    <a:pt x="463" y="914"/>
                  </a:lnTo>
                  <a:lnTo>
                    <a:pt x="451" y="896"/>
                  </a:lnTo>
                  <a:lnTo>
                    <a:pt x="430" y="973"/>
                  </a:lnTo>
                  <a:lnTo>
                    <a:pt x="410" y="1056"/>
                  </a:lnTo>
                  <a:lnTo>
                    <a:pt x="386" y="1145"/>
                  </a:lnTo>
                  <a:lnTo>
                    <a:pt x="365" y="1238"/>
                  </a:lnTo>
                  <a:lnTo>
                    <a:pt x="357" y="1260"/>
                  </a:lnTo>
                  <a:lnTo>
                    <a:pt x="351" y="1285"/>
                  </a:lnTo>
                  <a:lnTo>
                    <a:pt x="345" y="1309"/>
                  </a:lnTo>
                  <a:lnTo>
                    <a:pt x="341" y="1331"/>
                  </a:lnTo>
                  <a:lnTo>
                    <a:pt x="339" y="1345"/>
                  </a:lnTo>
                  <a:lnTo>
                    <a:pt x="343" y="1354"/>
                  </a:lnTo>
                  <a:lnTo>
                    <a:pt x="357" y="1362"/>
                  </a:lnTo>
                  <a:lnTo>
                    <a:pt x="377" y="1366"/>
                  </a:lnTo>
                  <a:lnTo>
                    <a:pt x="398" y="1368"/>
                  </a:lnTo>
                  <a:lnTo>
                    <a:pt x="424" y="1368"/>
                  </a:lnTo>
                  <a:lnTo>
                    <a:pt x="451" y="1370"/>
                  </a:lnTo>
                  <a:lnTo>
                    <a:pt x="469" y="1370"/>
                  </a:lnTo>
                  <a:lnTo>
                    <a:pt x="485" y="1372"/>
                  </a:lnTo>
                  <a:lnTo>
                    <a:pt x="498" y="1376"/>
                  </a:lnTo>
                  <a:lnTo>
                    <a:pt x="508" y="1384"/>
                  </a:lnTo>
                  <a:lnTo>
                    <a:pt x="512" y="1400"/>
                  </a:lnTo>
                  <a:lnTo>
                    <a:pt x="510" y="1420"/>
                  </a:lnTo>
                  <a:lnTo>
                    <a:pt x="504" y="1433"/>
                  </a:lnTo>
                  <a:lnTo>
                    <a:pt x="496" y="1443"/>
                  </a:lnTo>
                  <a:lnTo>
                    <a:pt x="487" y="1447"/>
                  </a:lnTo>
                  <a:lnTo>
                    <a:pt x="477" y="1451"/>
                  </a:lnTo>
                  <a:lnTo>
                    <a:pt x="465" y="1451"/>
                  </a:lnTo>
                  <a:lnTo>
                    <a:pt x="386" y="1447"/>
                  </a:lnTo>
                  <a:lnTo>
                    <a:pt x="306" y="1443"/>
                  </a:lnTo>
                  <a:lnTo>
                    <a:pt x="227" y="1441"/>
                  </a:lnTo>
                  <a:lnTo>
                    <a:pt x="161" y="1443"/>
                  </a:lnTo>
                  <a:lnTo>
                    <a:pt x="94" y="1447"/>
                  </a:lnTo>
                  <a:lnTo>
                    <a:pt x="31" y="1451"/>
                  </a:lnTo>
                  <a:lnTo>
                    <a:pt x="25" y="1449"/>
                  </a:lnTo>
                  <a:lnTo>
                    <a:pt x="19" y="1449"/>
                  </a:lnTo>
                  <a:lnTo>
                    <a:pt x="13" y="1445"/>
                  </a:lnTo>
                  <a:lnTo>
                    <a:pt x="9" y="1441"/>
                  </a:lnTo>
                  <a:lnTo>
                    <a:pt x="4" y="1435"/>
                  </a:lnTo>
                  <a:lnTo>
                    <a:pt x="2" y="1429"/>
                  </a:lnTo>
                  <a:lnTo>
                    <a:pt x="0" y="1420"/>
                  </a:lnTo>
                  <a:lnTo>
                    <a:pt x="2" y="1400"/>
                  </a:lnTo>
                  <a:lnTo>
                    <a:pt x="9" y="1384"/>
                  </a:lnTo>
                  <a:lnTo>
                    <a:pt x="19" y="1376"/>
                  </a:lnTo>
                  <a:lnTo>
                    <a:pt x="31" y="1372"/>
                  </a:lnTo>
                  <a:lnTo>
                    <a:pt x="45" y="1370"/>
                  </a:lnTo>
                  <a:lnTo>
                    <a:pt x="61" y="1370"/>
                  </a:lnTo>
                  <a:lnTo>
                    <a:pt x="94" y="1368"/>
                  </a:lnTo>
                  <a:lnTo>
                    <a:pt x="119" y="1364"/>
                  </a:lnTo>
                  <a:lnTo>
                    <a:pt x="137" y="1356"/>
                  </a:lnTo>
                  <a:lnTo>
                    <a:pt x="151" y="1347"/>
                  </a:lnTo>
                  <a:lnTo>
                    <a:pt x="159" y="1331"/>
                  </a:lnTo>
                  <a:lnTo>
                    <a:pt x="167" y="1311"/>
                  </a:lnTo>
                  <a:lnTo>
                    <a:pt x="172" y="1287"/>
                  </a:lnTo>
                  <a:lnTo>
                    <a:pt x="172" y="1287"/>
                  </a:lnTo>
                  <a:lnTo>
                    <a:pt x="430" y="245"/>
                  </a:lnTo>
                  <a:lnTo>
                    <a:pt x="436" y="225"/>
                  </a:lnTo>
                  <a:lnTo>
                    <a:pt x="440" y="200"/>
                  </a:lnTo>
                  <a:lnTo>
                    <a:pt x="440" y="174"/>
                  </a:lnTo>
                  <a:lnTo>
                    <a:pt x="440" y="144"/>
                  </a:lnTo>
                  <a:lnTo>
                    <a:pt x="434" y="117"/>
                  </a:lnTo>
                  <a:lnTo>
                    <a:pt x="424" y="95"/>
                  </a:lnTo>
                  <a:lnTo>
                    <a:pt x="408" y="77"/>
                  </a:lnTo>
                  <a:lnTo>
                    <a:pt x="390" y="65"/>
                  </a:lnTo>
                  <a:lnTo>
                    <a:pt x="365" y="61"/>
                  </a:lnTo>
                  <a:lnTo>
                    <a:pt x="333" y="67"/>
                  </a:lnTo>
                  <a:lnTo>
                    <a:pt x="304" y="81"/>
                  </a:lnTo>
                  <a:lnTo>
                    <a:pt x="280" y="105"/>
                  </a:lnTo>
                  <a:lnTo>
                    <a:pt x="261" y="136"/>
                  </a:lnTo>
                  <a:lnTo>
                    <a:pt x="241" y="174"/>
                  </a:lnTo>
                  <a:lnTo>
                    <a:pt x="225" y="215"/>
                  </a:lnTo>
                  <a:lnTo>
                    <a:pt x="212" y="263"/>
                  </a:lnTo>
                  <a:lnTo>
                    <a:pt x="198" y="310"/>
                  </a:lnTo>
                  <a:lnTo>
                    <a:pt x="190" y="338"/>
                  </a:lnTo>
                  <a:lnTo>
                    <a:pt x="184" y="356"/>
                  </a:lnTo>
                  <a:lnTo>
                    <a:pt x="178" y="367"/>
                  </a:lnTo>
                  <a:lnTo>
                    <a:pt x="170" y="373"/>
                  </a:lnTo>
                  <a:lnTo>
                    <a:pt x="161" y="375"/>
                  </a:lnTo>
                  <a:lnTo>
                    <a:pt x="147" y="377"/>
                  </a:lnTo>
                  <a:lnTo>
                    <a:pt x="139" y="377"/>
                  </a:lnTo>
                  <a:lnTo>
                    <a:pt x="127" y="375"/>
                  </a:lnTo>
                  <a:lnTo>
                    <a:pt x="117" y="369"/>
                  </a:lnTo>
                  <a:lnTo>
                    <a:pt x="110" y="362"/>
                  </a:lnTo>
                  <a:lnTo>
                    <a:pt x="106" y="346"/>
                  </a:lnTo>
                  <a:lnTo>
                    <a:pt x="108" y="338"/>
                  </a:lnTo>
                  <a:lnTo>
                    <a:pt x="114" y="318"/>
                  </a:lnTo>
                  <a:lnTo>
                    <a:pt x="119" y="290"/>
                  </a:lnTo>
                  <a:lnTo>
                    <a:pt x="129" y="259"/>
                  </a:lnTo>
                  <a:lnTo>
                    <a:pt x="141" y="223"/>
                  </a:lnTo>
                  <a:lnTo>
                    <a:pt x="155" y="186"/>
                  </a:lnTo>
                  <a:lnTo>
                    <a:pt x="170" y="150"/>
                  </a:lnTo>
                  <a:lnTo>
                    <a:pt x="188" y="117"/>
                  </a:lnTo>
                  <a:lnTo>
                    <a:pt x="206" y="91"/>
                  </a:lnTo>
                  <a:lnTo>
                    <a:pt x="225" y="67"/>
                  </a:lnTo>
                  <a:lnTo>
                    <a:pt x="247" y="46"/>
                  </a:lnTo>
                  <a:lnTo>
                    <a:pt x="273" y="28"/>
                  </a:lnTo>
                  <a:lnTo>
                    <a:pt x="300" y="12"/>
                  </a:lnTo>
                  <a:lnTo>
                    <a:pt x="333" y="4"/>
                  </a:lnTo>
                  <a:lnTo>
                    <a:pt x="36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5036" y="4112"/>
              <a:ext cx="326" cy="529"/>
            </a:xfrm>
            <a:custGeom>
              <a:avLst/>
              <a:gdLst/>
              <a:ahLst/>
              <a:cxnLst>
                <a:cxn ang="0">
                  <a:pos x="344" y="0"/>
                </a:cxn>
                <a:cxn ang="0">
                  <a:pos x="371" y="0"/>
                </a:cxn>
                <a:cxn ang="0">
                  <a:pos x="389" y="2"/>
                </a:cxn>
                <a:cxn ang="0">
                  <a:pos x="399" y="10"/>
                </a:cxn>
                <a:cxn ang="0">
                  <a:pos x="404" y="24"/>
                </a:cxn>
                <a:cxn ang="0">
                  <a:pos x="404" y="45"/>
                </a:cxn>
                <a:cxn ang="0">
                  <a:pos x="404" y="45"/>
                </a:cxn>
                <a:cxn ang="0">
                  <a:pos x="404" y="920"/>
                </a:cxn>
                <a:cxn ang="0">
                  <a:pos x="404" y="936"/>
                </a:cxn>
                <a:cxn ang="0">
                  <a:pos x="406" y="949"/>
                </a:cxn>
                <a:cxn ang="0">
                  <a:pos x="410" y="961"/>
                </a:cxn>
                <a:cxn ang="0">
                  <a:pos x="418" y="969"/>
                </a:cxn>
                <a:cxn ang="0">
                  <a:pos x="434" y="975"/>
                </a:cxn>
                <a:cxn ang="0">
                  <a:pos x="454" y="981"/>
                </a:cxn>
                <a:cxn ang="0">
                  <a:pos x="483" y="985"/>
                </a:cxn>
                <a:cxn ang="0">
                  <a:pos x="522" y="987"/>
                </a:cxn>
                <a:cxn ang="0">
                  <a:pos x="571" y="987"/>
                </a:cxn>
                <a:cxn ang="0">
                  <a:pos x="652" y="987"/>
                </a:cxn>
                <a:cxn ang="0">
                  <a:pos x="652" y="1058"/>
                </a:cxn>
                <a:cxn ang="0">
                  <a:pos x="593" y="1056"/>
                </a:cxn>
                <a:cxn ang="0">
                  <a:pos x="526" y="1054"/>
                </a:cxn>
                <a:cxn ang="0">
                  <a:pos x="457" y="1054"/>
                </a:cxn>
                <a:cxn ang="0">
                  <a:pos x="391" y="1054"/>
                </a:cxn>
                <a:cxn ang="0">
                  <a:pos x="328" y="1052"/>
                </a:cxn>
                <a:cxn ang="0">
                  <a:pos x="269" y="1054"/>
                </a:cxn>
                <a:cxn ang="0">
                  <a:pos x="202" y="1054"/>
                </a:cxn>
                <a:cxn ang="0">
                  <a:pos x="133" y="1054"/>
                </a:cxn>
                <a:cxn ang="0">
                  <a:pos x="67" y="1056"/>
                </a:cxn>
                <a:cxn ang="0">
                  <a:pos x="10" y="1058"/>
                </a:cxn>
                <a:cxn ang="0">
                  <a:pos x="10" y="987"/>
                </a:cxn>
                <a:cxn ang="0">
                  <a:pos x="90" y="987"/>
                </a:cxn>
                <a:cxn ang="0">
                  <a:pos x="139" y="987"/>
                </a:cxn>
                <a:cxn ang="0">
                  <a:pos x="179" y="985"/>
                </a:cxn>
                <a:cxn ang="0">
                  <a:pos x="208" y="981"/>
                </a:cxn>
                <a:cxn ang="0">
                  <a:pos x="230" y="975"/>
                </a:cxn>
                <a:cxn ang="0">
                  <a:pos x="243" y="969"/>
                </a:cxn>
                <a:cxn ang="0">
                  <a:pos x="251" y="961"/>
                </a:cxn>
                <a:cxn ang="0">
                  <a:pos x="255" y="949"/>
                </a:cxn>
                <a:cxn ang="0">
                  <a:pos x="257" y="936"/>
                </a:cxn>
                <a:cxn ang="0">
                  <a:pos x="257" y="920"/>
                </a:cxn>
                <a:cxn ang="0">
                  <a:pos x="257" y="126"/>
                </a:cxn>
                <a:cxn ang="0">
                  <a:pos x="212" y="142"/>
                </a:cxn>
                <a:cxn ang="0">
                  <a:pos x="165" y="154"/>
                </a:cxn>
                <a:cxn ang="0">
                  <a:pos x="120" y="160"/>
                </a:cxn>
                <a:cxn ang="0">
                  <a:pos x="80" y="166"/>
                </a:cxn>
                <a:cxn ang="0">
                  <a:pos x="47" y="168"/>
                </a:cxn>
                <a:cxn ang="0">
                  <a:pos x="25" y="168"/>
                </a:cxn>
                <a:cxn ang="0">
                  <a:pos x="0" y="168"/>
                </a:cxn>
                <a:cxn ang="0">
                  <a:pos x="0" y="101"/>
                </a:cxn>
                <a:cxn ang="0">
                  <a:pos x="25" y="101"/>
                </a:cxn>
                <a:cxn ang="0">
                  <a:pos x="43" y="101"/>
                </a:cxn>
                <a:cxn ang="0">
                  <a:pos x="73" y="101"/>
                </a:cxn>
                <a:cxn ang="0">
                  <a:pos x="110" y="97"/>
                </a:cxn>
                <a:cxn ang="0">
                  <a:pos x="153" y="89"/>
                </a:cxn>
                <a:cxn ang="0">
                  <a:pos x="202" y="77"/>
                </a:cxn>
                <a:cxn ang="0">
                  <a:pos x="251" y="59"/>
                </a:cxn>
                <a:cxn ang="0">
                  <a:pos x="298" y="33"/>
                </a:cxn>
                <a:cxn ang="0">
                  <a:pos x="344" y="0"/>
                </a:cxn>
              </a:cxnLst>
              <a:rect l="0" t="0" r="r" b="b"/>
              <a:pathLst>
                <a:path w="652" h="1058">
                  <a:moveTo>
                    <a:pt x="344" y="0"/>
                  </a:moveTo>
                  <a:lnTo>
                    <a:pt x="371" y="0"/>
                  </a:lnTo>
                  <a:lnTo>
                    <a:pt x="389" y="2"/>
                  </a:lnTo>
                  <a:lnTo>
                    <a:pt x="399" y="10"/>
                  </a:lnTo>
                  <a:lnTo>
                    <a:pt x="404" y="24"/>
                  </a:lnTo>
                  <a:lnTo>
                    <a:pt x="404" y="45"/>
                  </a:lnTo>
                  <a:lnTo>
                    <a:pt x="404" y="45"/>
                  </a:lnTo>
                  <a:lnTo>
                    <a:pt x="404" y="920"/>
                  </a:lnTo>
                  <a:lnTo>
                    <a:pt x="404" y="936"/>
                  </a:lnTo>
                  <a:lnTo>
                    <a:pt x="406" y="949"/>
                  </a:lnTo>
                  <a:lnTo>
                    <a:pt x="410" y="961"/>
                  </a:lnTo>
                  <a:lnTo>
                    <a:pt x="418" y="969"/>
                  </a:lnTo>
                  <a:lnTo>
                    <a:pt x="434" y="975"/>
                  </a:lnTo>
                  <a:lnTo>
                    <a:pt x="454" y="981"/>
                  </a:lnTo>
                  <a:lnTo>
                    <a:pt x="483" y="985"/>
                  </a:lnTo>
                  <a:lnTo>
                    <a:pt x="522" y="987"/>
                  </a:lnTo>
                  <a:lnTo>
                    <a:pt x="571" y="987"/>
                  </a:lnTo>
                  <a:lnTo>
                    <a:pt x="652" y="987"/>
                  </a:lnTo>
                  <a:lnTo>
                    <a:pt x="652" y="1058"/>
                  </a:lnTo>
                  <a:lnTo>
                    <a:pt x="593" y="1056"/>
                  </a:lnTo>
                  <a:lnTo>
                    <a:pt x="526" y="1054"/>
                  </a:lnTo>
                  <a:lnTo>
                    <a:pt x="457" y="1054"/>
                  </a:lnTo>
                  <a:lnTo>
                    <a:pt x="391" y="1054"/>
                  </a:lnTo>
                  <a:lnTo>
                    <a:pt x="328" y="1052"/>
                  </a:lnTo>
                  <a:lnTo>
                    <a:pt x="269" y="1054"/>
                  </a:lnTo>
                  <a:lnTo>
                    <a:pt x="202" y="1054"/>
                  </a:lnTo>
                  <a:lnTo>
                    <a:pt x="133" y="1054"/>
                  </a:lnTo>
                  <a:lnTo>
                    <a:pt x="67" y="1056"/>
                  </a:lnTo>
                  <a:lnTo>
                    <a:pt x="10" y="1058"/>
                  </a:lnTo>
                  <a:lnTo>
                    <a:pt x="10" y="987"/>
                  </a:lnTo>
                  <a:lnTo>
                    <a:pt x="90" y="987"/>
                  </a:lnTo>
                  <a:lnTo>
                    <a:pt x="139" y="987"/>
                  </a:lnTo>
                  <a:lnTo>
                    <a:pt x="179" y="985"/>
                  </a:lnTo>
                  <a:lnTo>
                    <a:pt x="208" y="981"/>
                  </a:lnTo>
                  <a:lnTo>
                    <a:pt x="230" y="975"/>
                  </a:lnTo>
                  <a:lnTo>
                    <a:pt x="243" y="969"/>
                  </a:lnTo>
                  <a:lnTo>
                    <a:pt x="251" y="961"/>
                  </a:lnTo>
                  <a:lnTo>
                    <a:pt x="255" y="949"/>
                  </a:lnTo>
                  <a:lnTo>
                    <a:pt x="257" y="936"/>
                  </a:lnTo>
                  <a:lnTo>
                    <a:pt x="257" y="920"/>
                  </a:lnTo>
                  <a:lnTo>
                    <a:pt x="257" y="126"/>
                  </a:lnTo>
                  <a:lnTo>
                    <a:pt x="212" y="142"/>
                  </a:lnTo>
                  <a:lnTo>
                    <a:pt x="165" y="154"/>
                  </a:lnTo>
                  <a:lnTo>
                    <a:pt x="120" y="160"/>
                  </a:lnTo>
                  <a:lnTo>
                    <a:pt x="80" y="166"/>
                  </a:lnTo>
                  <a:lnTo>
                    <a:pt x="47" y="168"/>
                  </a:lnTo>
                  <a:lnTo>
                    <a:pt x="25" y="168"/>
                  </a:lnTo>
                  <a:lnTo>
                    <a:pt x="0" y="168"/>
                  </a:lnTo>
                  <a:lnTo>
                    <a:pt x="0" y="101"/>
                  </a:lnTo>
                  <a:lnTo>
                    <a:pt x="25" y="101"/>
                  </a:lnTo>
                  <a:lnTo>
                    <a:pt x="43" y="101"/>
                  </a:lnTo>
                  <a:lnTo>
                    <a:pt x="73" y="101"/>
                  </a:lnTo>
                  <a:lnTo>
                    <a:pt x="110" y="97"/>
                  </a:lnTo>
                  <a:lnTo>
                    <a:pt x="153" y="89"/>
                  </a:lnTo>
                  <a:lnTo>
                    <a:pt x="202" y="77"/>
                  </a:lnTo>
                  <a:lnTo>
                    <a:pt x="251" y="59"/>
                  </a:lnTo>
                  <a:lnTo>
                    <a:pt x="298" y="33"/>
                  </a:lnTo>
                  <a:lnTo>
                    <a:pt x="34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4318" y="4932"/>
              <a:ext cx="786" cy="827"/>
            </a:xfrm>
            <a:custGeom>
              <a:avLst/>
              <a:gdLst/>
              <a:ahLst/>
              <a:cxnLst>
                <a:cxn ang="0">
                  <a:pos x="1309" y="14"/>
                </a:cxn>
                <a:cxn ang="0">
                  <a:pos x="1398" y="73"/>
                </a:cxn>
                <a:cxn ang="0">
                  <a:pos x="1441" y="162"/>
                </a:cxn>
                <a:cxn ang="0">
                  <a:pos x="1447" y="263"/>
                </a:cxn>
                <a:cxn ang="0">
                  <a:pos x="1415" y="338"/>
                </a:cxn>
                <a:cxn ang="0">
                  <a:pos x="1337" y="395"/>
                </a:cxn>
                <a:cxn ang="0">
                  <a:pos x="1246" y="431"/>
                </a:cxn>
                <a:cxn ang="0">
                  <a:pos x="1215" y="431"/>
                </a:cxn>
                <a:cxn ang="0">
                  <a:pos x="1205" y="419"/>
                </a:cxn>
                <a:cxn ang="0">
                  <a:pos x="1207" y="391"/>
                </a:cxn>
                <a:cxn ang="0">
                  <a:pos x="1205" y="300"/>
                </a:cxn>
                <a:cxn ang="0">
                  <a:pos x="1148" y="190"/>
                </a:cxn>
                <a:cxn ang="0">
                  <a:pos x="1032" y="148"/>
                </a:cxn>
                <a:cxn ang="0">
                  <a:pos x="936" y="170"/>
                </a:cxn>
                <a:cxn ang="0">
                  <a:pos x="816" y="300"/>
                </a:cxn>
                <a:cxn ang="0">
                  <a:pos x="704" y="515"/>
                </a:cxn>
                <a:cxn ang="0">
                  <a:pos x="620" y="746"/>
                </a:cxn>
                <a:cxn ang="0">
                  <a:pos x="563" y="952"/>
                </a:cxn>
                <a:cxn ang="0">
                  <a:pos x="502" y="1141"/>
                </a:cxn>
                <a:cxn ang="0">
                  <a:pos x="371" y="1384"/>
                </a:cxn>
                <a:cxn ang="0">
                  <a:pos x="455" y="1380"/>
                </a:cxn>
                <a:cxn ang="0">
                  <a:pos x="757" y="1420"/>
                </a:cxn>
                <a:cxn ang="0">
                  <a:pos x="938" y="1463"/>
                </a:cxn>
                <a:cxn ang="0">
                  <a:pos x="1107" y="1493"/>
                </a:cxn>
                <a:cxn ang="0">
                  <a:pos x="1241" y="1501"/>
                </a:cxn>
                <a:cxn ang="0">
                  <a:pos x="1292" y="1483"/>
                </a:cxn>
                <a:cxn ang="0">
                  <a:pos x="1331" y="1406"/>
                </a:cxn>
                <a:cxn ang="0">
                  <a:pos x="1404" y="1323"/>
                </a:cxn>
                <a:cxn ang="0">
                  <a:pos x="1500" y="1277"/>
                </a:cxn>
                <a:cxn ang="0">
                  <a:pos x="1551" y="1268"/>
                </a:cxn>
                <a:cxn ang="0">
                  <a:pos x="1566" y="1275"/>
                </a:cxn>
                <a:cxn ang="0">
                  <a:pos x="1568" y="1293"/>
                </a:cxn>
                <a:cxn ang="0">
                  <a:pos x="1543" y="1358"/>
                </a:cxn>
                <a:cxn ang="0">
                  <a:pos x="1447" y="1477"/>
                </a:cxn>
                <a:cxn ang="0">
                  <a:pos x="1315" y="1574"/>
                </a:cxn>
                <a:cxn ang="0">
                  <a:pos x="1158" y="1639"/>
                </a:cxn>
                <a:cxn ang="0">
                  <a:pos x="936" y="1649"/>
                </a:cxn>
                <a:cxn ang="0">
                  <a:pos x="648" y="1593"/>
                </a:cxn>
                <a:cxn ang="0">
                  <a:pos x="467" y="1550"/>
                </a:cxn>
                <a:cxn ang="0">
                  <a:pos x="329" y="1530"/>
                </a:cxn>
                <a:cxn ang="0">
                  <a:pos x="204" y="1566"/>
                </a:cxn>
                <a:cxn ang="0">
                  <a:pos x="100" y="1635"/>
                </a:cxn>
                <a:cxn ang="0">
                  <a:pos x="37" y="1655"/>
                </a:cxn>
                <a:cxn ang="0">
                  <a:pos x="19" y="1655"/>
                </a:cxn>
                <a:cxn ang="0">
                  <a:pos x="7" y="1651"/>
                </a:cxn>
                <a:cxn ang="0">
                  <a:pos x="0" y="1639"/>
                </a:cxn>
                <a:cxn ang="0">
                  <a:pos x="31" y="1591"/>
                </a:cxn>
                <a:cxn ang="0">
                  <a:pos x="84" y="1538"/>
                </a:cxn>
                <a:cxn ang="0">
                  <a:pos x="115" y="1508"/>
                </a:cxn>
                <a:cxn ang="0">
                  <a:pos x="168" y="1439"/>
                </a:cxn>
                <a:cxn ang="0">
                  <a:pos x="247" y="1303"/>
                </a:cxn>
                <a:cxn ang="0">
                  <a:pos x="320" y="1106"/>
                </a:cxn>
                <a:cxn ang="0">
                  <a:pos x="384" y="859"/>
                </a:cxn>
                <a:cxn ang="0">
                  <a:pos x="481" y="594"/>
                </a:cxn>
                <a:cxn ang="0">
                  <a:pos x="624" y="346"/>
                </a:cxn>
                <a:cxn ang="0">
                  <a:pos x="793" y="168"/>
                </a:cxn>
                <a:cxn ang="0">
                  <a:pos x="997" y="48"/>
                </a:cxn>
                <a:cxn ang="0">
                  <a:pos x="1221" y="0"/>
                </a:cxn>
              </a:cxnLst>
              <a:rect l="0" t="0" r="r" b="b"/>
              <a:pathLst>
                <a:path w="1570" h="1655">
                  <a:moveTo>
                    <a:pt x="1221" y="0"/>
                  </a:moveTo>
                  <a:lnTo>
                    <a:pt x="1268" y="4"/>
                  </a:lnTo>
                  <a:lnTo>
                    <a:pt x="1309" y="14"/>
                  </a:lnTo>
                  <a:lnTo>
                    <a:pt x="1343" y="30"/>
                  </a:lnTo>
                  <a:lnTo>
                    <a:pt x="1372" y="50"/>
                  </a:lnTo>
                  <a:lnTo>
                    <a:pt x="1398" y="73"/>
                  </a:lnTo>
                  <a:lnTo>
                    <a:pt x="1415" y="101"/>
                  </a:lnTo>
                  <a:lnTo>
                    <a:pt x="1431" y="131"/>
                  </a:lnTo>
                  <a:lnTo>
                    <a:pt x="1441" y="162"/>
                  </a:lnTo>
                  <a:lnTo>
                    <a:pt x="1447" y="194"/>
                  </a:lnTo>
                  <a:lnTo>
                    <a:pt x="1449" y="225"/>
                  </a:lnTo>
                  <a:lnTo>
                    <a:pt x="1447" y="263"/>
                  </a:lnTo>
                  <a:lnTo>
                    <a:pt x="1441" y="292"/>
                  </a:lnTo>
                  <a:lnTo>
                    <a:pt x="1429" y="316"/>
                  </a:lnTo>
                  <a:lnTo>
                    <a:pt x="1415" y="338"/>
                  </a:lnTo>
                  <a:lnTo>
                    <a:pt x="1396" y="354"/>
                  </a:lnTo>
                  <a:lnTo>
                    <a:pt x="1372" y="371"/>
                  </a:lnTo>
                  <a:lnTo>
                    <a:pt x="1337" y="395"/>
                  </a:lnTo>
                  <a:lnTo>
                    <a:pt x="1301" y="413"/>
                  </a:lnTo>
                  <a:lnTo>
                    <a:pt x="1272" y="425"/>
                  </a:lnTo>
                  <a:lnTo>
                    <a:pt x="1246" y="431"/>
                  </a:lnTo>
                  <a:lnTo>
                    <a:pt x="1231" y="433"/>
                  </a:lnTo>
                  <a:lnTo>
                    <a:pt x="1221" y="433"/>
                  </a:lnTo>
                  <a:lnTo>
                    <a:pt x="1215" y="431"/>
                  </a:lnTo>
                  <a:lnTo>
                    <a:pt x="1211" y="429"/>
                  </a:lnTo>
                  <a:lnTo>
                    <a:pt x="1207" y="425"/>
                  </a:lnTo>
                  <a:lnTo>
                    <a:pt x="1205" y="419"/>
                  </a:lnTo>
                  <a:lnTo>
                    <a:pt x="1205" y="413"/>
                  </a:lnTo>
                  <a:lnTo>
                    <a:pt x="1205" y="405"/>
                  </a:lnTo>
                  <a:lnTo>
                    <a:pt x="1207" y="391"/>
                  </a:lnTo>
                  <a:lnTo>
                    <a:pt x="1209" y="371"/>
                  </a:lnTo>
                  <a:lnTo>
                    <a:pt x="1211" y="346"/>
                  </a:lnTo>
                  <a:lnTo>
                    <a:pt x="1205" y="300"/>
                  </a:lnTo>
                  <a:lnTo>
                    <a:pt x="1193" y="259"/>
                  </a:lnTo>
                  <a:lnTo>
                    <a:pt x="1174" y="221"/>
                  </a:lnTo>
                  <a:lnTo>
                    <a:pt x="1148" y="190"/>
                  </a:lnTo>
                  <a:lnTo>
                    <a:pt x="1115" y="168"/>
                  </a:lnTo>
                  <a:lnTo>
                    <a:pt x="1076" y="152"/>
                  </a:lnTo>
                  <a:lnTo>
                    <a:pt x="1032" y="148"/>
                  </a:lnTo>
                  <a:lnTo>
                    <a:pt x="999" y="150"/>
                  </a:lnTo>
                  <a:lnTo>
                    <a:pt x="968" y="156"/>
                  </a:lnTo>
                  <a:lnTo>
                    <a:pt x="936" y="170"/>
                  </a:lnTo>
                  <a:lnTo>
                    <a:pt x="911" y="188"/>
                  </a:lnTo>
                  <a:lnTo>
                    <a:pt x="862" y="241"/>
                  </a:lnTo>
                  <a:lnTo>
                    <a:pt x="816" y="300"/>
                  </a:lnTo>
                  <a:lnTo>
                    <a:pt x="775" y="367"/>
                  </a:lnTo>
                  <a:lnTo>
                    <a:pt x="738" y="439"/>
                  </a:lnTo>
                  <a:lnTo>
                    <a:pt x="704" y="515"/>
                  </a:lnTo>
                  <a:lnTo>
                    <a:pt x="673" y="592"/>
                  </a:lnTo>
                  <a:lnTo>
                    <a:pt x="644" y="669"/>
                  </a:lnTo>
                  <a:lnTo>
                    <a:pt x="620" y="746"/>
                  </a:lnTo>
                  <a:lnTo>
                    <a:pt x="598" y="819"/>
                  </a:lnTo>
                  <a:lnTo>
                    <a:pt x="579" y="889"/>
                  </a:lnTo>
                  <a:lnTo>
                    <a:pt x="563" y="952"/>
                  </a:lnTo>
                  <a:lnTo>
                    <a:pt x="547" y="1005"/>
                  </a:lnTo>
                  <a:lnTo>
                    <a:pt x="528" y="1070"/>
                  </a:lnTo>
                  <a:lnTo>
                    <a:pt x="502" y="1141"/>
                  </a:lnTo>
                  <a:lnTo>
                    <a:pt x="469" y="1218"/>
                  </a:lnTo>
                  <a:lnTo>
                    <a:pt x="426" y="1301"/>
                  </a:lnTo>
                  <a:lnTo>
                    <a:pt x="371" y="1384"/>
                  </a:lnTo>
                  <a:lnTo>
                    <a:pt x="371" y="1384"/>
                  </a:lnTo>
                  <a:lnTo>
                    <a:pt x="416" y="1380"/>
                  </a:lnTo>
                  <a:lnTo>
                    <a:pt x="455" y="1380"/>
                  </a:lnTo>
                  <a:lnTo>
                    <a:pt x="557" y="1384"/>
                  </a:lnTo>
                  <a:lnTo>
                    <a:pt x="657" y="1400"/>
                  </a:lnTo>
                  <a:lnTo>
                    <a:pt x="757" y="1420"/>
                  </a:lnTo>
                  <a:lnTo>
                    <a:pt x="856" y="1445"/>
                  </a:lnTo>
                  <a:lnTo>
                    <a:pt x="893" y="1453"/>
                  </a:lnTo>
                  <a:lnTo>
                    <a:pt x="938" y="1463"/>
                  </a:lnTo>
                  <a:lnTo>
                    <a:pt x="991" y="1475"/>
                  </a:lnTo>
                  <a:lnTo>
                    <a:pt x="1048" y="1485"/>
                  </a:lnTo>
                  <a:lnTo>
                    <a:pt x="1107" y="1493"/>
                  </a:lnTo>
                  <a:lnTo>
                    <a:pt x="1166" y="1499"/>
                  </a:lnTo>
                  <a:lnTo>
                    <a:pt x="1221" y="1501"/>
                  </a:lnTo>
                  <a:lnTo>
                    <a:pt x="1241" y="1501"/>
                  </a:lnTo>
                  <a:lnTo>
                    <a:pt x="1260" y="1499"/>
                  </a:lnTo>
                  <a:lnTo>
                    <a:pt x="1276" y="1495"/>
                  </a:lnTo>
                  <a:lnTo>
                    <a:pt x="1292" y="1483"/>
                  </a:lnTo>
                  <a:lnTo>
                    <a:pt x="1305" y="1467"/>
                  </a:lnTo>
                  <a:lnTo>
                    <a:pt x="1319" y="1441"/>
                  </a:lnTo>
                  <a:lnTo>
                    <a:pt x="1331" y="1406"/>
                  </a:lnTo>
                  <a:lnTo>
                    <a:pt x="1349" y="1374"/>
                  </a:lnTo>
                  <a:lnTo>
                    <a:pt x="1372" y="1347"/>
                  </a:lnTo>
                  <a:lnTo>
                    <a:pt x="1404" y="1323"/>
                  </a:lnTo>
                  <a:lnTo>
                    <a:pt x="1437" y="1303"/>
                  </a:lnTo>
                  <a:lnTo>
                    <a:pt x="1470" y="1287"/>
                  </a:lnTo>
                  <a:lnTo>
                    <a:pt x="1500" y="1277"/>
                  </a:lnTo>
                  <a:lnTo>
                    <a:pt x="1527" y="1270"/>
                  </a:lnTo>
                  <a:lnTo>
                    <a:pt x="1545" y="1268"/>
                  </a:lnTo>
                  <a:lnTo>
                    <a:pt x="1551" y="1268"/>
                  </a:lnTo>
                  <a:lnTo>
                    <a:pt x="1559" y="1270"/>
                  </a:lnTo>
                  <a:lnTo>
                    <a:pt x="1563" y="1272"/>
                  </a:lnTo>
                  <a:lnTo>
                    <a:pt x="1566" y="1275"/>
                  </a:lnTo>
                  <a:lnTo>
                    <a:pt x="1568" y="1281"/>
                  </a:lnTo>
                  <a:lnTo>
                    <a:pt x="1570" y="1287"/>
                  </a:lnTo>
                  <a:lnTo>
                    <a:pt x="1568" y="1293"/>
                  </a:lnTo>
                  <a:lnTo>
                    <a:pt x="1565" y="1307"/>
                  </a:lnTo>
                  <a:lnTo>
                    <a:pt x="1557" y="1329"/>
                  </a:lnTo>
                  <a:lnTo>
                    <a:pt x="1543" y="1358"/>
                  </a:lnTo>
                  <a:lnTo>
                    <a:pt x="1519" y="1394"/>
                  </a:lnTo>
                  <a:lnTo>
                    <a:pt x="1488" y="1433"/>
                  </a:lnTo>
                  <a:lnTo>
                    <a:pt x="1447" y="1477"/>
                  </a:lnTo>
                  <a:lnTo>
                    <a:pt x="1392" y="1522"/>
                  </a:lnTo>
                  <a:lnTo>
                    <a:pt x="1356" y="1548"/>
                  </a:lnTo>
                  <a:lnTo>
                    <a:pt x="1315" y="1574"/>
                  </a:lnTo>
                  <a:lnTo>
                    <a:pt x="1266" y="1597"/>
                  </a:lnTo>
                  <a:lnTo>
                    <a:pt x="1215" y="1619"/>
                  </a:lnTo>
                  <a:lnTo>
                    <a:pt x="1158" y="1639"/>
                  </a:lnTo>
                  <a:lnTo>
                    <a:pt x="1097" y="1651"/>
                  </a:lnTo>
                  <a:lnTo>
                    <a:pt x="1032" y="1655"/>
                  </a:lnTo>
                  <a:lnTo>
                    <a:pt x="936" y="1649"/>
                  </a:lnTo>
                  <a:lnTo>
                    <a:pt x="838" y="1635"/>
                  </a:lnTo>
                  <a:lnTo>
                    <a:pt x="744" y="1615"/>
                  </a:lnTo>
                  <a:lnTo>
                    <a:pt x="648" y="1593"/>
                  </a:lnTo>
                  <a:lnTo>
                    <a:pt x="581" y="1576"/>
                  </a:lnTo>
                  <a:lnTo>
                    <a:pt x="520" y="1562"/>
                  </a:lnTo>
                  <a:lnTo>
                    <a:pt x="467" y="1550"/>
                  </a:lnTo>
                  <a:lnTo>
                    <a:pt x="418" y="1542"/>
                  </a:lnTo>
                  <a:lnTo>
                    <a:pt x="373" y="1534"/>
                  </a:lnTo>
                  <a:lnTo>
                    <a:pt x="329" y="1530"/>
                  </a:lnTo>
                  <a:lnTo>
                    <a:pt x="286" y="1528"/>
                  </a:lnTo>
                  <a:lnTo>
                    <a:pt x="243" y="1528"/>
                  </a:lnTo>
                  <a:lnTo>
                    <a:pt x="204" y="1566"/>
                  </a:lnTo>
                  <a:lnTo>
                    <a:pt x="164" y="1597"/>
                  </a:lnTo>
                  <a:lnTo>
                    <a:pt x="131" y="1619"/>
                  </a:lnTo>
                  <a:lnTo>
                    <a:pt x="100" y="1635"/>
                  </a:lnTo>
                  <a:lnTo>
                    <a:pt x="74" y="1645"/>
                  </a:lnTo>
                  <a:lnTo>
                    <a:pt x="53" y="1651"/>
                  </a:lnTo>
                  <a:lnTo>
                    <a:pt x="37" y="1655"/>
                  </a:lnTo>
                  <a:lnTo>
                    <a:pt x="25" y="1655"/>
                  </a:lnTo>
                  <a:lnTo>
                    <a:pt x="23" y="1655"/>
                  </a:lnTo>
                  <a:lnTo>
                    <a:pt x="19" y="1655"/>
                  </a:lnTo>
                  <a:lnTo>
                    <a:pt x="15" y="1653"/>
                  </a:lnTo>
                  <a:lnTo>
                    <a:pt x="11" y="1653"/>
                  </a:lnTo>
                  <a:lnTo>
                    <a:pt x="7" y="1651"/>
                  </a:lnTo>
                  <a:lnTo>
                    <a:pt x="3" y="1649"/>
                  </a:lnTo>
                  <a:lnTo>
                    <a:pt x="1" y="1645"/>
                  </a:lnTo>
                  <a:lnTo>
                    <a:pt x="0" y="1639"/>
                  </a:lnTo>
                  <a:lnTo>
                    <a:pt x="3" y="1625"/>
                  </a:lnTo>
                  <a:lnTo>
                    <a:pt x="15" y="1609"/>
                  </a:lnTo>
                  <a:lnTo>
                    <a:pt x="31" y="1591"/>
                  </a:lnTo>
                  <a:lnTo>
                    <a:pt x="49" y="1572"/>
                  </a:lnTo>
                  <a:lnTo>
                    <a:pt x="66" y="1554"/>
                  </a:lnTo>
                  <a:lnTo>
                    <a:pt x="84" y="1538"/>
                  </a:lnTo>
                  <a:lnTo>
                    <a:pt x="98" y="1524"/>
                  </a:lnTo>
                  <a:lnTo>
                    <a:pt x="108" y="1516"/>
                  </a:lnTo>
                  <a:lnTo>
                    <a:pt x="115" y="1508"/>
                  </a:lnTo>
                  <a:lnTo>
                    <a:pt x="129" y="1493"/>
                  </a:lnTo>
                  <a:lnTo>
                    <a:pt x="147" y="1469"/>
                  </a:lnTo>
                  <a:lnTo>
                    <a:pt x="168" y="1439"/>
                  </a:lnTo>
                  <a:lnTo>
                    <a:pt x="194" y="1400"/>
                  </a:lnTo>
                  <a:lnTo>
                    <a:pt x="219" y="1354"/>
                  </a:lnTo>
                  <a:lnTo>
                    <a:pt x="247" y="1303"/>
                  </a:lnTo>
                  <a:lnTo>
                    <a:pt x="272" y="1244"/>
                  </a:lnTo>
                  <a:lnTo>
                    <a:pt x="298" y="1177"/>
                  </a:lnTo>
                  <a:lnTo>
                    <a:pt x="320" y="1106"/>
                  </a:lnTo>
                  <a:lnTo>
                    <a:pt x="339" y="1027"/>
                  </a:lnTo>
                  <a:lnTo>
                    <a:pt x="361" y="946"/>
                  </a:lnTo>
                  <a:lnTo>
                    <a:pt x="384" y="859"/>
                  </a:lnTo>
                  <a:lnTo>
                    <a:pt x="412" y="772"/>
                  </a:lnTo>
                  <a:lnTo>
                    <a:pt x="445" y="683"/>
                  </a:lnTo>
                  <a:lnTo>
                    <a:pt x="481" y="594"/>
                  </a:lnTo>
                  <a:lnTo>
                    <a:pt x="522" y="510"/>
                  </a:lnTo>
                  <a:lnTo>
                    <a:pt x="571" y="425"/>
                  </a:lnTo>
                  <a:lnTo>
                    <a:pt x="624" y="346"/>
                  </a:lnTo>
                  <a:lnTo>
                    <a:pt x="683" y="271"/>
                  </a:lnTo>
                  <a:lnTo>
                    <a:pt x="736" y="217"/>
                  </a:lnTo>
                  <a:lnTo>
                    <a:pt x="793" y="168"/>
                  </a:lnTo>
                  <a:lnTo>
                    <a:pt x="858" y="123"/>
                  </a:lnTo>
                  <a:lnTo>
                    <a:pt x="926" y="81"/>
                  </a:lnTo>
                  <a:lnTo>
                    <a:pt x="997" y="48"/>
                  </a:lnTo>
                  <a:lnTo>
                    <a:pt x="1072" y="22"/>
                  </a:lnTo>
                  <a:lnTo>
                    <a:pt x="1146" y="6"/>
                  </a:lnTo>
                  <a:lnTo>
                    <a:pt x="12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p:cNvSpPr>
            <p:nvPr/>
          </p:nvSpPr>
          <p:spPr bwMode="auto">
            <a:xfrm>
              <a:off x="5281" y="5604"/>
              <a:ext cx="147" cy="353"/>
            </a:xfrm>
            <a:custGeom>
              <a:avLst/>
              <a:gdLst/>
              <a:ahLst/>
              <a:cxnLst>
                <a:cxn ang="0">
                  <a:pos x="131" y="0"/>
                </a:cxn>
                <a:cxn ang="0">
                  <a:pos x="169" y="4"/>
                </a:cxn>
                <a:cxn ang="0">
                  <a:pos x="202" y="17"/>
                </a:cxn>
                <a:cxn ang="0">
                  <a:pos x="230" y="41"/>
                </a:cxn>
                <a:cxn ang="0">
                  <a:pos x="251" y="71"/>
                </a:cxn>
                <a:cxn ang="0">
                  <a:pos x="271" y="106"/>
                </a:cxn>
                <a:cxn ang="0">
                  <a:pos x="283" y="150"/>
                </a:cxn>
                <a:cxn ang="0">
                  <a:pos x="290" y="197"/>
                </a:cxn>
                <a:cxn ang="0">
                  <a:pos x="292" y="248"/>
                </a:cxn>
                <a:cxn ang="0">
                  <a:pos x="288" y="315"/>
                </a:cxn>
                <a:cxn ang="0">
                  <a:pos x="279" y="377"/>
                </a:cxn>
                <a:cxn ang="0">
                  <a:pos x="261" y="436"/>
                </a:cxn>
                <a:cxn ang="0">
                  <a:pos x="241" y="489"/>
                </a:cxn>
                <a:cxn ang="0">
                  <a:pos x="216" y="537"/>
                </a:cxn>
                <a:cxn ang="0">
                  <a:pos x="190" y="580"/>
                </a:cxn>
                <a:cxn ang="0">
                  <a:pos x="165" y="617"/>
                </a:cxn>
                <a:cxn ang="0">
                  <a:pos x="137" y="649"/>
                </a:cxn>
                <a:cxn ang="0">
                  <a:pos x="114" y="673"/>
                </a:cxn>
                <a:cxn ang="0">
                  <a:pos x="92" y="690"/>
                </a:cxn>
                <a:cxn ang="0">
                  <a:pos x="76" y="702"/>
                </a:cxn>
                <a:cxn ang="0">
                  <a:pos x="65" y="706"/>
                </a:cxn>
                <a:cxn ang="0">
                  <a:pos x="57" y="704"/>
                </a:cxn>
                <a:cxn ang="0">
                  <a:pos x="49" y="700"/>
                </a:cxn>
                <a:cxn ang="0">
                  <a:pos x="41" y="692"/>
                </a:cxn>
                <a:cxn ang="0">
                  <a:pos x="37" y="685"/>
                </a:cxn>
                <a:cxn ang="0">
                  <a:pos x="35" y="675"/>
                </a:cxn>
                <a:cxn ang="0">
                  <a:pos x="35" y="667"/>
                </a:cxn>
                <a:cxn ang="0">
                  <a:pos x="37" y="661"/>
                </a:cxn>
                <a:cxn ang="0">
                  <a:pos x="41" y="655"/>
                </a:cxn>
                <a:cxn ang="0">
                  <a:pos x="45" y="651"/>
                </a:cxn>
                <a:cxn ang="0">
                  <a:pos x="51" y="645"/>
                </a:cxn>
                <a:cxn ang="0">
                  <a:pos x="102" y="590"/>
                </a:cxn>
                <a:cxn ang="0">
                  <a:pos x="143" y="535"/>
                </a:cxn>
                <a:cxn ang="0">
                  <a:pos x="175" y="481"/>
                </a:cxn>
                <a:cxn ang="0">
                  <a:pos x="198" y="428"/>
                </a:cxn>
                <a:cxn ang="0">
                  <a:pos x="212" y="377"/>
                </a:cxn>
                <a:cxn ang="0">
                  <a:pos x="222" y="325"/>
                </a:cxn>
                <a:cxn ang="0">
                  <a:pos x="226" y="276"/>
                </a:cxn>
                <a:cxn ang="0">
                  <a:pos x="228" y="229"/>
                </a:cxn>
                <a:cxn ang="0">
                  <a:pos x="228" y="229"/>
                </a:cxn>
                <a:cxn ang="0">
                  <a:pos x="224" y="231"/>
                </a:cxn>
                <a:cxn ang="0">
                  <a:pos x="216" y="236"/>
                </a:cxn>
                <a:cxn ang="0">
                  <a:pos x="200" y="246"/>
                </a:cxn>
                <a:cxn ang="0">
                  <a:pos x="182" y="254"/>
                </a:cxn>
                <a:cxn ang="0">
                  <a:pos x="161" y="260"/>
                </a:cxn>
                <a:cxn ang="0">
                  <a:pos x="135" y="264"/>
                </a:cxn>
                <a:cxn ang="0">
                  <a:pos x="98" y="258"/>
                </a:cxn>
                <a:cxn ang="0">
                  <a:pos x="65" y="244"/>
                </a:cxn>
                <a:cxn ang="0">
                  <a:pos x="37" y="225"/>
                </a:cxn>
                <a:cxn ang="0">
                  <a:pos x="18" y="197"/>
                </a:cxn>
                <a:cxn ang="0">
                  <a:pos x="4" y="165"/>
                </a:cxn>
                <a:cxn ang="0">
                  <a:pos x="0" y="132"/>
                </a:cxn>
                <a:cxn ang="0">
                  <a:pos x="4" y="96"/>
                </a:cxn>
                <a:cxn ang="0">
                  <a:pos x="18" y="65"/>
                </a:cxn>
                <a:cxn ang="0">
                  <a:pos x="37" y="39"/>
                </a:cxn>
                <a:cxn ang="0">
                  <a:pos x="63" y="17"/>
                </a:cxn>
                <a:cxn ang="0">
                  <a:pos x="94" y="4"/>
                </a:cxn>
                <a:cxn ang="0">
                  <a:pos x="131" y="0"/>
                </a:cxn>
              </a:cxnLst>
              <a:rect l="0" t="0" r="r" b="b"/>
              <a:pathLst>
                <a:path w="292" h="706">
                  <a:moveTo>
                    <a:pt x="131" y="0"/>
                  </a:moveTo>
                  <a:lnTo>
                    <a:pt x="169" y="4"/>
                  </a:lnTo>
                  <a:lnTo>
                    <a:pt x="202" y="17"/>
                  </a:lnTo>
                  <a:lnTo>
                    <a:pt x="230" y="41"/>
                  </a:lnTo>
                  <a:lnTo>
                    <a:pt x="251" y="71"/>
                  </a:lnTo>
                  <a:lnTo>
                    <a:pt x="271" y="106"/>
                  </a:lnTo>
                  <a:lnTo>
                    <a:pt x="283" y="150"/>
                  </a:lnTo>
                  <a:lnTo>
                    <a:pt x="290" y="197"/>
                  </a:lnTo>
                  <a:lnTo>
                    <a:pt x="292" y="248"/>
                  </a:lnTo>
                  <a:lnTo>
                    <a:pt x="288" y="315"/>
                  </a:lnTo>
                  <a:lnTo>
                    <a:pt x="279" y="377"/>
                  </a:lnTo>
                  <a:lnTo>
                    <a:pt x="261" y="436"/>
                  </a:lnTo>
                  <a:lnTo>
                    <a:pt x="241" y="489"/>
                  </a:lnTo>
                  <a:lnTo>
                    <a:pt x="216" y="537"/>
                  </a:lnTo>
                  <a:lnTo>
                    <a:pt x="190" y="580"/>
                  </a:lnTo>
                  <a:lnTo>
                    <a:pt x="165" y="617"/>
                  </a:lnTo>
                  <a:lnTo>
                    <a:pt x="137" y="649"/>
                  </a:lnTo>
                  <a:lnTo>
                    <a:pt x="114" y="673"/>
                  </a:lnTo>
                  <a:lnTo>
                    <a:pt x="92" y="690"/>
                  </a:lnTo>
                  <a:lnTo>
                    <a:pt x="76" y="702"/>
                  </a:lnTo>
                  <a:lnTo>
                    <a:pt x="65" y="706"/>
                  </a:lnTo>
                  <a:lnTo>
                    <a:pt x="57" y="704"/>
                  </a:lnTo>
                  <a:lnTo>
                    <a:pt x="49" y="700"/>
                  </a:lnTo>
                  <a:lnTo>
                    <a:pt x="41" y="692"/>
                  </a:lnTo>
                  <a:lnTo>
                    <a:pt x="37" y="685"/>
                  </a:lnTo>
                  <a:lnTo>
                    <a:pt x="35" y="675"/>
                  </a:lnTo>
                  <a:lnTo>
                    <a:pt x="35" y="667"/>
                  </a:lnTo>
                  <a:lnTo>
                    <a:pt x="37" y="661"/>
                  </a:lnTo>
                  <a:lnTo>
                    <a:pt x="41" y="655"/>
                  </a:lnTo>
                  <a:lnTo>
                    <a:pt x="45" y="651"/>
                  </a:lnTo>
                  <a:lnTo>
                    <a:pt x="51" y="645"/>
                  </a:lnTo>
                  <a:lnTo>
                    <a:pt x="102" y="590"/>
                  </a:lnTo>
                  <a:lnTo>
                    <a:pt x="143" y="535"/>
                  </a:lnTo>
                  <a:lnTo>
                    <a:pt x="175" y="481"/>
                  </a:lnTo>
                  <a:lnTo>
                    <a:pt x="198" y="428"/>
                  </a:lnTo>
                  <a:lnTo>
                    <a:pt x="212" y="377"/>
                  </a:lnTo>
                  <a:lnTo>
                    <a:pt x="222" y="325"/>
                  </a:lnTo>
                  <a:lnTo>
                    <a:pt x="226" y="276"/>
                  </a:lnTo>
                  <a:lnTo>
                    <a:pt x="228" y="229"/>
                  </a:lnTo>
                  <a:lnTo>
                    <a:pt x="228" y="229"/>
                  </a:lnTo>
                  <a:lnTo>
                    <a:pt x="224" y="231"/>
                  </a:lnTo>
                  <a:lnTo>
                    <a:pt x="216" y="236"/>
                  </a:lnTo>
                  <a:lnTo>
                    <a:pt x="200" y="246"/>
                  </a:lnTo>
                  <a:lnTo>
                    <a:pt x="182" y="254"/>
                  </a:lnTo>
                  <a:lnTo>
                    <a:pt x="161" y="260"/>
                  </a:lnTo>
                  <a:lnTo>
                    <a:pt x="135" y="264"/>
                  </a:lnTo>
                  <a:lnTo>
                    <a:pt x="98" y="258"/>
                  </a:lnTo>
                  <a:lnTo>
                    <a:pt x="65" y="244"/>
                  </a:lnTo>
                  <a:lnTo>
                    <a:pt x="37" y="225"/>
                  </a:lnTo>
                  <a:lnTo>
                    <a:pt x="18" y="197"/>
                  </a:lnTo>
                  <a:lnTo>
                    <a:pt x="4" y="165"/>
                  </a:lnTo>
                  <a:lnTo>
                    <a:pt x="0" y="132"/>
                  </a:lnTo>
                  <a:lnTo>
                    <a:pt x="4" y="96"/>
                  </a:lnTo>
                  <a:lnTo>
                    <a:pt x="18" y="65"/>
                  </a:lnTo>
                  <a:lnTo>
                    <a:pt x="37" y="39"/>
                  </a:lnTo>
                  <a:lnTo>
                    <a:pt x="63" y="17"/>
                  </a:lnTo>
                  <a:lnTo>
                    <a:pt x="94" y="4"/>
                  </a:lnTo>
                  <a:lnTo>
                    <a:pt x="1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noEditPoints="1"/>
            </p:cNvSpPr>
            <p:nvPr/>
          </p:nvSpPr>
          <p:spPr bwMode="auto">
            <a:xfrm>
              <a:off x="5597" y="4977"/>
              <a:ext cx="346" cy="769"/>
            </a:xfrm>
            <a:custGeom>
              <a:avLst/>
              <a:gdLst/>
              <a:ahLst/>
              <a:cxnLst>
                <a:cxn ang="0">
                  <a:pos x="428" y="529"/>
                </a:cxn>
                <a:cxn ang="0">
                  <a:pos x="526" y="618"/>
                </a:cxn>
                <a:cxn ang="0">
                  <a:pos x="544" y="727"/>
                </a:cxn>
                <a:cxn ang="0">
                  <a:pos x="532" y="788"/>
                </a:cxn>
                <a:cxn ang="0">
                  <a:pos x="499" y="875"/>
                </a:cxn>
                <a:cxn ang="0">
                  <a:pos x="456" y="985"/>
                </a:cxn>
                <a:cxn ang="0">
                  <a:pos x="424" y="1064"/>
                </a:cxn>
                <a:cxn ang="0">
                  <a:pos x="318" y="1346"/>
                </a:cxn>
                <a:cxn ang="0">
                  <a:pos x="320" y="1447"/>
                </a:cxn>
                <a:cxn ang="0">
                  <a:pos x="369" y="1477"/>
                </a:cxn>
                <a:cxn ang="0">
                  <a:pos x="473" y="1437"/>
                </a:cxn>
                <a:cxn ang="0">
                  <a:pos x="566" y="1319"/>
                </a:cxn>
                <a:cxn ang="0">
                  <a:pos x="617" y="1184"/>
                </a:cxn>
                <a:cxn ang="0">
                  <a:pos x="640" y="1163"/>
                </a:cxn>
                <a:cxn ang="0">
                  <a:pos x="672" y="1163"/>
                </a:cxn>
                <a:cxn ang="0">
                  <a:pos x="693" y="1192"/>
                </a:cxn>
                <a:cxn ang="0">
                  <a:pos x="678" y="1252"/>
                </a:cxn>
                <a:cxn ang="0">
                  <a:pos x="627" y="1356"/>
                </a:cxn>
                <a:cxn ang="0">
                  <a:pos x="540" y="1465"/>
                </a:cxn>
                <a:cxn ang="0">
                  <a:pos x="414" y="1532"/>
                </a:cxn>
                <a:cxn ang="0">
                  <a:pos x="265" y="1518"/>
                </a:cxn>
                <a:cxn ang="0">
                  <a:pos x="167" y="1429"/>
                </a:cxn>
                <a:cxn ang="0">
                  <a:pos x="149" y="1311"/>
                </a:cxn>
                <a:cxn ang="0">
                  <a:pos x="167" y="1248"/>
                </a:cxn>
                <a:cxn ang="0">
                  <a:pos x="346" y="792"/>
                </a:cxn>
                <a:cxn ang="0">
                  <a:pos x="373" y="709"/>
                </a:cxn>
                <a:cxn ang="0">
                  <a:pos x="379" y="652"/>
                </a:cxn>
                <a:cxn ang="0">
                  <a:pos x="360" y="582"/>
                </a:cxn>
                <a:cxn ang="0">
                  <a:pos x="291" y="575"/>
                </a:cxn>
                <a:cxn ang="0">
                  <a:pos x="193" y="636"/>
                </a:cxn>
                <a:cxn ang="0">
                  <a:pos x="104" y="782"/>
                </a:cxn>
                <a:cxn ang="0">
                  <a:pos x="71" y="879"/>
                </a:cxn>
                <a:cxn ang="0">
                  <a:pos x="32" y="886"/>
                </a:cxn>
                <a:cxn ang="0">
                  <a:pos x="2" y="871"/>
                </a:cxn>
                <a:cxn ang="0">
                  <a:pos x="8" y="821"/>
                </a:cxn>
                <a:cxn ang="0">
                  <a:pos x="47" y="727"/>
                </a:cxn>
                <a:cxn ang="0">
                  <a:pos x="124" y="614"/>
                </a:cxn>
                <a:cxn ang="0">
                  <a:pos x="238" y="529"/>
                </a:cxn>
                <a:cxn ang="0">
                  <a:pos x="632" y="87"/>
                </a:cxn>
                <a:cxn ang="0">
                  <a:pos x="632" y="87"/>
                </a:cxn>
                <a:cxn ang="0">
                  <a:pos x="595" y="16"/>
                </a:cxn>
                <a:cxn ang="0">
                  <a:pos x="630" y="69"/>
                </a:cxn>
                <a:cxn ang="0">
                  <a:pos x="615" y="148"/>
                </a:cxn>
                <a:cxn ang="0">
                  <a:pos x="538" y="209"/>
                </a:cxn>
                <a:cxn ang="0">
                  <a:pos x="456" y="199"/>
                </a:cxn>
                <a:cxn ang="0">
                  <a:pos x="416" y="144"/>
                </a:cxn>
                <a:cxn ang="0">
                  <a:pos x="434" y="61"/>
                </a:cxn>
                <a:cxn ang="0">
                  <a:pos x="511" y="4"/>
                </a:cxn>
              </a:cxnLst>
              <a:rect l="0" t="0" r="r" b="b"/>
              <a:pathLst>
                <a:path w="693" h="1538">
                  <a:moveTo>
                    <a:pt x="334" y="509"/>
                  </a:moveTo>
                  <a:lnTo>
                    <a:pt x="383" y="515"/>
                  </a:lnTo>
                  <a:lnTo>
                    <a:pt x="428" y="529"/>
                  </a:lnTo>
                  <a:lnTo>
                    <a:pt x="469" y="553"/>
                  </a:lnTo>
                  <a:lnTo>
                    <a:pt x="501" y="582"/>
                  </a:lnTo>
                  <a:lnTo>
                    <a:pt x="526" y="618"/>
                  </a:lnTo>
                  <a:lnTo>
                    <a:pt x="540" y="659"/>
                  </a:lnTo>
                  <a:lnTo>
                    <a:pt x="546" y="703"/>
                  </a:lnTo>
                  <a:lnTo>
                    <a:pt x="544" y="727"/>
                  </a:lnTo>
                  <a:lnTo>
                    <a:pt x="542" y="752"/>
                  </a:lnTo>
                  <a:lnTo>
                    <a:pt x="536" y="774"/>
                  </a:lnTo>
                  <a:lnTo>
                    <a:pt x="532" y="788"/>
                  </a:lnTo>
                  <a:lnTo>
                    <a:pt x="522" y="811"/>
                  </a:lnTo>
                  <a:lnTo>
                    <a:pt x="513" y="841"/>
                  </a:lnTo>
                  <a:lnTo>
                    <a:pt x="499" y="875"/>
                  </a:lnTo>
                  <a:lnTo>
                    <a:pt x="485" y="912"/>
                  </a:lnTo>
                  <a:lnTo>
                    <a:pt x="469" y="950"/>
                  </a:lnTo>
                  <a:lnTo>
                    <a:pt x="456" y="985"/>
                  </a:lnTo>
                  <a:lnTo>
                    <a:pt x="444" y="1019"/>
                  </a:lnTo>
                  <a:lnTo>
                    <a:pt x="432" y="1044"/>
                  </a:lnTo>
                  <a:lnTo>
                    <a:pt x="424" y="1064"/>
                  </a:lnTo>
                  <a:lnTo>
                    <a:pt x="350" y="1248"/>
                  </a:lnTo>
                  <a:lnTo>
                    <a:pt x="330" y="1297"/>
                  </a:lnTo>
                  <a:lnTo>
                    <a:pt x="318" y="1346"/>
                  </a:lnTo>
                  <a:lnTo>
                    <a:pt x="314" y="1396"/>
                  </a:lnTo>
                  <a:lnTo>
                    <a:pt x="314" y="1423"/>
                  </a:lnTo>
                  <a:lnTo>
                    <a:pt x="320" y="1447"/>
                  </a:lnTo>
                  <a:lnTo>
                    <a:pt x="330" y="1463"/>
                  </a:lnTo>
                  <a:lnTo>
                    <a:pt x="346" y="1473"/>
                  </a:lnTo>
                  <a:lnTo>
                    <a:pt x="369" y="1477"/>
                  </a:lnTo>
                  <a:lnTo>
                    <a:pt x="405" y="1473"/>
                  </a:lnTo>
                  <a:lnTo>
                    <a:pt x="438" y="1459"/>
                  </a:lnTo>
                  <a:lnTo>
                    <a:pt x="473" y="1437"/>
                  </a:lnTo>
                  <a:lnTo>
                    <a:pt x="507" y="1406"/>
                  </a:lnTo>
                  <a:lnTo>
                    <a:pt x="536" y="1366"/>
                  </a:lnTo>
                  <a:lnTo>
                    <a:pt x="566" y="1319"/>
                  </a:lnTo>
                  <a:lnTo>
                    <a:pt x="591" y="1261"/>
                  </a:lnTo>
                  <a:lnTo>
                    <a:pt x="613" y="1196"/>
                  </a:lnTo>
                  <a:lnTo>
                    <a:pt x="617" y="1184"/>
                  </a:lnTo>
                  <a:lnTo>
                    <a:pt x="623" y="1175"/>
                  </a:lnTo>
                  <a:lnTo>
                    <a:pt x="630" y="1169"/>
                  </a:lnTo>
                  <a:lnTo>
                    <a:pt x="640" y="1163"/>
                  </a:lnTo>
                  <a:lnTo>
                    <a:pt x="658" y="1161"/>
                  </a:lnTo>
                  <a:lnTo>
                    <a:pt x="664" y="1161"/>
                  </a:lnTo>
                  <a:lnTo>
                    <a:pt x="672" y="1163"/>
                  </a:lnTo>
                  <a:lnTo>
                    <a:pt x="682" y="1169"/>
                  </a:lnTo>
                  <a:lnTo>
                    <a:pt x="689" y="1177"/>
                  </a:lnTo>
                  <a:lnTo>
                    <a:pt x="693" y="1192"/>
                  </a:lnTo>
                  <a:lnTo>
                    <a:pt x="691" y="1204"/>
                  </a:lnTo>
                  <a:lnTo>
                    <a:pt x="685" y="1224"/>
                  </a:lnTo>
                  <a:lnTo>
                    <a:pt x="678" y="1252"/>
                  </a:lnTo>
                  <a:lnTo>
                    <a:pt x="664" y="1283"/>
                  </a:lnTo>
                  <a:lnTo>
                    <a:pt x="646" y="1319"/>
                  </a:lnTo>
                  <a:lnTo>
                    <a:pt x="627" y="1356"/>
                  </a:lnTo>
                  <a:lnTo>
                    <a:pt x="601" y="1396"/>
                  </a:lnTo>
                  <a:lnTo>
                    <a:pt x="572" y="1431"/>
                  </a:lnTo>
                  <a:lnTo>
                    <a:pt x="540" y="1465"/>
                  </a:lnTo>
                  <a:lnTo>
                    <a:pt x="503" y="1494"/>
                  </a:lnTo>
                  <a:lnTo>
                    <a:pt x="460" y="1518"/>
                  </a:lnTo>
                  <a:lnTo>
                    <a:pt x="414" y="1532"/>
                  </a:lnTo>
                  <a:lnTo>
                    <a:pt x="363" y="1538"/>
                  </a:lnTo>
                  <a:lnTo>
                    <a:pt x="312" y="1532"/>
                  </a:lnTo>
                  <a:lnTo>
                    <a:pt x="265" y="1518"/>
                  </a:lnTo>
                  <a:lnTo>
                    <a:pt x="226" y="1494"/>
                  </a:lnTo>
                  <a:lnTo>
                    <a:pt x="193" y="1465"/>
                  </a:lnTo>
                  <a:lnTo>
                    <a:pt x="167" y="1429"/>
                  </a:lnTo>
                  <a:lnTo>
                    <a:pt x="151" y="1388"/>
                  </a:lnTo>
                  <a:lnTo>
                    <a:pt x="147" y="1344"/>
                  </a:lnTo>
                  <a:lnTo>
                    <a:pt x="149" y="1311"/>
                  </a:lnTo>
                  <a:lnTo>
                    <a:pt x="157" y="1279"/>
                  </a:lnTo>
                  <a:lnTo>
                    <a:pt x="167" y="1248"/>
                  </a:lnTo>
                  <a:lnTo>
                    <a:pt x="167" y="1248"/>
                  </a:lnTo>
                  <a:lnTo>
                    <a:pt x="308" y="880"/>
                  </a:lnTo>
                  <a:lnTo>
                    <a:pt x="328" y="833"/>
                  </a:lnTo>
                  <a:lnTo>
                    <a:pt x="346" y="792"/>
                  </a:lnTo>
                  <a:lnTo>
                    <a:pt x="358" y="760"/>
                  </a:lnTo>
                  <a:lnTo>
                    <a:pt x="367" y="732"/>
                  </a:lnTo>
                  <a:lnTo>
                    <a:pt x="373" y="709"/>
                  </a:lnTo>
                  <a:lnTo>
                    <a:pt x="377" y="689"/>
                  </a:lnTo>
                  <a:lnTo>
                    <a:pt x="379" y="671"/>
                  </a:lnTo>
                  <a:lnTo>
                    <a:pt x="379" y="652"/>
                  </a:lnTo>
                  <a:lnTo>
                    <a:pt x="377" y="620"/>
                  </a:lnTo>
                  <a:lnTo>
                    <a:pt x="369" y="598"/>
                  </a:lnTo>
                  <a:lnTo>
                    <a:pt x="360" y="582"/>
                  </a:lnTo>
                  <a:lnTo>
                    <a:pt x="344" y="573"/>
                  </a:lnTo>
                  <a:lnTo>
                    <a:pt x="324" y="571"/>
                  </a:lnTo>
                  <a:lnTo>
                    <a:pt x="291" y="575"/>
                  </a:lnTo>
                  <a:lnTo>
                    <a:pt x="257" y="586"/>
                  </a:lnTo>
                  <a:lnTo>
                    <a:pt x="226" y="606"/>
                  </a:lnTo>
                  <a:lnTo>
                    <a:pt x="193" y="636"/>
                  </a:lnTo>
                  <a:lnTo>
                    <a:pt x="161" y="675"/>
                  </a:lnTo>
                  <a:lnTo>
                    <a:pt x="132" y="723"/>
                  </a:lnTo>
                  <a:lnTo>
                    <a:pt x="104" y="782"/>
                  </a:lnTo>
                  <a:lnTo>
                    <a:pt x="81" y="851"/>
                  </a:lnTo>
                  <a:lnTo>
                    <a:pt x="77" y="867"/>
                  </a:lnTo>
                  <a:lnTo>
                    <a:pt x="71" y="879"/>
                  </a:lnTo>
                  <a:lnTo>
                    <a:pt x="59" y="884"/>
                  </a:lnTo>
                  <a:lnTo>
                    <a:pt x="39" y="886"/>
                  </a:lnTo>
                  <a:lnTo>
                    <a:pt x="32" y="886"/>
                  </a:lnTo>
                  <a:lnTo>
                    <a:pt x="22" y="884"/>
                  </a:lnTo>
                  <a:lnTo>
                    <a:pt x="12" y="880"/>
                  </a:lnTo>
                  <a:lnTo>
                    <a:pt x="2" y="871"/>
                  </a:lnTo>
                  <a:lnTo>
                    <a:pt x="0" y="855"/>
                  </a:lnTo>
                  <a:lnTo>
                    <a:pt x="2" y="843"/>
                  </a:lnTo>
                  <a:lnTo>
                    <a:pt x="8" y="821"/>
                  </a:lnTo>
                  <a:lnTo>
                    <a:pt x="18" y="794"/>
                  </a:lnTo>
                  <a:lnTo>
                    <a:pt x="30" y="762"/>
                  </a:lnTo>
                  <a:lnTo>
                    <a:pt x="47" y="727"/>
                  </a:lnTo>
                  <a:lnTo>
                    <a:pt x="69" y="689"/>
                  </a:lnTo>
                  <a:lnTo>
                    <a:pt x="94" y="652"/>
                  </a:lnTo>
                  <a:lnTo>
                    <a:pt x="124" y="614"/>
                  </a:lnTo>
                  <a:lnTo>
                    <a:pt x="157" y="580"/>
                  </a:lnTo>
                  <a:lnTo>
                    <a:pt x="195" y="553"/>
                  </a:lnTo>
                  <a:lnTo>
                    <a:pt x="238" y="529"/>
                  </a:lnTo>
                  <a:lnTo>
                    <a:pt x="283" y="515"/>
                  </a:lnTo>
                  <a:lnTo>
                    <a:pt x="334" y="509"/>
                  </a:lnTo>
                  <a:close/>
                  <a:moveTo>
                    <a:pt x="632" y="87"/>
                  </a:moveTo>
                  <a:lnTo>
                    <a:pt x="632" y="87"/>
                  </a:lnTo>
                  <a:lnTo>
                    <a:pt x="632" y="87"/>
                  </a:lnTo>
                  <a:lnTo>
                    <a:pt x="632" y="87"/>
                  </a:lnTo>
                  <a:close/>
                  <a:moveTo>
                    <a:pt x="542" y="0"/>
                  </a:moveTo>
                  <a:lnTo>
                    <a:pt x="572" y="4"/>
                  </a:lnTo>
                  <a:lnTo>
                    <a:pt x="595" y="16"/>
                  </a:lnTo>
                  <a:lnTo>
                    <a:pt x="611" y="32"/>
                  </a:lnTo>
                  <a:lnTo>
                    <a:pt x="623" y="49"/>
                  </a:lnTo>
                  <a:lnTo>
                    <a:pt x="630" y="69"/>
                  </a:lnTo>
                  <a:lnTo>
                    <a:pt x="632" y="87"/>
                  </a:lnTo>
                  <a:lnTo>
                    <a:pt x="629" y="119"/>
                  </a:lnTo>
                  <a:lnTo>
                    <a:pt x="615" y="148"/>
                  </a:lnTo>
                  <a:lnTo>
                    <a:pt x="593" y="174"/>
                  </a:lnTo>
                  <a:lnTo>
                    <a:pt x="568" y="196"/>
                  </a:lnTo>
                  <a:lnTo>
                    <a:pt x="538" y="209"/>
                  </a:lnTo>
                  <a:lnTo>
                    <a:pt x="507" y="215"/>
                  </a:lnTo>
                  <a:lnTo>
                    <a:pt x="477" y="211"/>
                  </a:lnTo>
                  <a:lnTo>
                    <a:pt x="456" y="199"/>
                  </a:lnTo>
                  <a:lnTo>
                    <a:pt x="438" y="184"/>
                  </a:lnTo>
                  <a:lnTo>
                    <a:pt x="424" y="164"/>
                  </a:lnTo>
                  <a:lnTo>
                    <a:pt x="416" y="144"/>
                  </a:lnTo>
                  <a:lnTo>
                    <a:pt x="414" y="122"/>
                  </a:lnTo>
                  <a:lnTo>
                    <a:pt x="420" y="91"/>
                  </a:lnTo>
                  <a:lnTo>
                    <a:pt x="434" y="61"/>
                  </a:lnTo>
                  <a:lnTo>
                    <a:pt x="456" y="38"/>
                  </a:lnTo>
                  <a:lnTo>
                    <a:pt x="481" y="18"/>
                  </a:lnTo>
                  <a:lnTo>
                    <a:pt x="511" y="4"/>
                  </a:lnTo>
                  <a:lnTo>
                    <a:pt x="5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p:cNvSpPr>
            <p:nvPr/>
          </p:nvSpPr>
          <p:spPr bwMode="auto">
            <a:xfrm>
              <a:off x="6104" y="5363"/>
              <a:ext cx="327" cy="529"/>
            </a:xfrm>
            <a:custGeom>
              <a:avLst/>
              <a:gdLst/>
              <a:ahLst/>
              <a:cxnLst>
                <a:cxn ang="0">
                  <a:pos x="346" y="0"/>
                </a:cxn>
                <a:cxn ang="0">
                  <a:pos x="373" y="0"/>
                </a:cxn>
                <a:cxn ang="0">
                  <a:pos x="391" y="4"/>
                </a:cxn>
                <a:cxn ang="0">
                  <a:pos x="401" y="10"/>
                </a:cxn>
                <a:cxn ang="0">
                  <a:pos x="405" y="24"/>
                </a:cxn>
                <a:cxn ang="0">
                  <a:pos x="407" y="45"/>
                </a:cxn>
                <a:cxn ang="0">
                  <a:pos x="407" y="922"/>
                </a:cxn>
                <a:cxn ang="0">
                  <a:pos x="407" y="938"/>
                </a:cxn>
                <a:cxn ang="0">
                  <a:pos x="407" y="949"/>
                </a:cxn>
                <a:cxn ang="0">
                  <a:pos x="413" y="961"/>
                </a:cxn>
                <a:cxn ang="0">
                  <a:pos x="421" y="969"/>
                </a:cxn>
                <a:cxn ang="0">
                  <a:pos x="434" y="977"/>
                </a:cxn>
                <a:cxn ang="0">
                  <a:pos x="456" y="981"/>
                </a:cxn>
                <a:cxn ang="0">
                  <a:pos x="485" y="985"/>
                </a:cxn>
                <a:cxn ang="0">
                  <a:pos x="523" y="987"/>
                </a:cxn>
                <a:cxn ang="0">
                  <a:pos x="574" y="987"/>
                </a:cxn>
                <a:cxn ang="0">
                  <a:pos x="654" y="987"/>
                </a:cxn>
                <a:cxn ang="0">
                  <a:pos x="654" y="1058"/>
                </a:cxn>
                <a:cxn ang="0">
                  <a:pos x="595" y="1056"/>
                </a:cxn>
                <a:cxn ang="0">
                  <a:pos x="529" y="1054"/>
                </a:cxn>
                <a:cxn ang="0">
                  <a:pos x="460" y="1054"/>
                </a:cxn>
                <a:cxn ang="0">
                  <a:pos x="391" y="1054"/>
                </a:cxn>
                <a:cxn ang="0">
                  <a:pos x="330" y="1054"/>
                </a:cxn>
                <a:cxn ang="0">
                  <a:pos x="269" y="1054"/>
                </a:cxn>
                <a:cxn ang="0">
                  <a:pos x="203" y="1054"/>
                </a:cxn>
                <a:cxn ang="0">
                  <a:pos x="134" y="1054"/>
                </a:cxn>
                <a:cxn ang="0">
                  <a:pos x="69" y="1056"/>
                </a:cxn>
                <a:cxn ang="0">
                  <a:pos x="12" y="1058"/>
                </a:cxn>
                <a:cxn ang="0">
                  <a:pos x="12" y="987"/>
                </a:cxn>
                <a:cxn ang="0">
                  <a:pos x="93" y="987"/>
                </a:cxn>
                <a:cxn ang="0">
                  <a:pos x="142" y="987"/>
                </a:cxn>
                <a:cxn ang="0">
                  <a:pos x="181" y="985"/>
                </a:cxn>
                <a:cxn ang="0">
                  <a:pos x="210" y="981"/>
                </a:cxn>
                <a:cxn ang="0">
                  <a:pos x="230" y="977"/>
                </a:cxn>
                <a:cxn ang="0">
                  <a:pos x="244" y="969"/>
                </a:cxn>
                <a:cxn ang="0">
                  <a:pos x="254" y="961"/>
                </a:cxn>
                <a:cxn ang="0">
                  <a:pos x="258" y="949"/>
                </a:cxn>
                <a:cxn ang="0">
                  <a:pos x="260" y="938"/>
                </a:cxn>
                <a:cxn ang="0">
                  <a:pos x="260" y="922"/>
                </a:cxn>
                <a:cxn ang="0">
                  <a:pos x="260" y="126"/>
                </a:cxn>
                <a:cxn ang="0">
                  <a:pos x="212" y="142"/>
                </a:cxn>
                <a:cxn ang="0">
                  <a:pos x="165" y="154"/>
                </a:cxn>
                <a:cxn ang="0">
                  <a:pos x="122" y="162"/>
                </a:cxn>
                <a:cxn ang="0">
                  <a:pos x="83" y="166"/>
                </a:cxn>
                <a:cxn ang="0">
                  <a:pos x="49" y="168"/>
                </a:cxn>
                <a:cxn ang="0">
                  <a:pos x="26" y="168"/>
                </a:cxn>
                <a:cxn ang="0">
                  <a:pos x="0" y="168"/>
                </a:cxn>
                <a:cxn ang="0">
                  <a:pos x="0" y="103"/>
                </a:cxn>
                <a:cxn ang="0">
                  <a:pos x="26" y="103"/>
                </a:cxn>
                <a:cxn ang="0">
                  <a:pos x="44" y="101"/>
                </a:cxn>
                <a:cxn ang="0">
                  <a:pos x="73" y="101"/>
                </a:cxn>
                <a:cxn ang="0">
                  <a:pos x="110" y="97"/>
                </a:cxn>
                <a:cxn ang="0">
                  <a:pos x="155" y="89"/>
                </a:cxn>
                <a:cxn ang="0">
                  <a:pos x="203" y="77"/>
                </a:cxn>
                <a:cxn ang="0">
                  <a:pos x="254" y="59"/>
                </a:cxn>
                <a:cxn ang="0">
                  <a:pos x="301" y="33"/>
                </a:cxn>
                <a:cxn ang="0">
                  <a:pos x="346" y="0"/>
                </a:cxn>
              </a:cxnLst>
              <a:rect l="0" t="0" r="r" b="b"/>
              <a:pathLst>
                <a:path w="654" h="1058">
                  <a:moveTo>
                    <a:pt x="346" y="0"/>
                  </a:moveTo>
                  <a:lnTo>
                    <a:pt x="373" y="0"/>
                  </a:lnTo>
                  <a:lnTo>
                    <a:pt x="391" y="4"/>
                  </a:lnTo>
                  <a:lnTo>
                    <a:pt x="401" y="10"/>
                  </a:lnTo>
                  <a:lnTo>
                    <a:pt x="405" y="24"/>
                  </a:lnTo>
                  <a:lnTo>
                    <a:pt x="407" y="45"/>
                  </a:lnTo>
                  <a:lnTo>
                    <a:pt x="407" y="922"/>
                  </a:lnTo>
                  <a:lnTo>
                    <a:pt x="407" y="938"/>
                  </a:lnTo>
                  <a:lnTo>
                    <a:pt x="407" y="949"/>
                  </a:lnTo>
                  <a:lnTo>
                    <a:pt x="413" y="961"/>
                  </a:lnTo>
                  <a:lnTo>
                    <a:pt x="421" y="969"/>
                  </a:lnTo>
                  <a:lnTo>
                    <a:pt x="434" y="977"/>
                  </a:lnTo>
                  <a:lnTo>
                    <a:pt x="456" y="981"/>
                  </a:lnTo>
                  <a:lnTo>
                    <a:pt x="485" y="985"/>
                  </a:lnTo>
                  <a:lnTo>
                    <a:pt x="523" y="987"/>
                  </a:lnTo>
                  <a:lnTo>
                    <a:pt x="574" y="987"/>
                  </a:lnTo>
                  <a:lnTo>
                    <a:pt x="654" y="987"/>
                  </a:lnTo>
                  <a:lnTo>
                    <a:pt x="654" y="1058"/>
                  </a:lnTo>
                  <a:lnTo>
                    <a:pt x="595" y="1056"/>
                  </a:lnTo>
                  <a:lnTo>
                    <a:pt x="529" y="1054"/>
                  </a:lnTo>
                  <a:lnTo>
                    <a:pt x="460" y="1054"/>
                  </a:lnTo>
                  <a:lnTo>
                    <a:pt x="391" y="1054"/>
                  </a:lnTo>
                  <a:lnTo>
                    <a:pt x="330" y="1054"/>
                  </a:lnTo>
                  <a:lnTo>
                    <a:pt x="269" y="1054"/>
                  </a:lnTo>
                  <a:lnTo>
                    <a:pt x="203" y="1054"/>
                  </a:lnTo>
                  <a:lnTo>
                    <a:pt x="134" y="1054"/>
                  </a:lnTo>
                  <a:lnTo>
                    <a:pt x="69" y="1056"/>
                  </a:lnTo>
                  <a:lnTo>
                    <a:pt x="12" y="1058"/>
                  </a:lnTo>
                  <a:lnTo>
                    <a:pt x="12" y="987"/>
                  </a:lnTo>
                  <a:lnTo>
                    <a:pt x="93" y="987"/>
                  </a:lnTo>
                  <a:lnTo>
                    <a:pt x="142" y="987"/>
                  </a:lnTo>
                  <a:lnTo>
                    <a:pt x="181" y="985"/>
                  </a:lnTo>
                  <a:lnTo>
                    <a:pt x="210" y="981"/>
                  </a:lnTo>
                  <a:lnTo>
                    <a:pt x="230" y="977"/>
                  </a:lnTo>
                  <a:lnTo>
                    <a:pt x="244" y="969"/>
                  </a:lnTo>
                  <a:lnTo>
                    <a:pt x="254" y="961"/>
                  </a:lnTo>
                  <a:lnTo>
                    <a:pt x="258" y="949"/>
                  </a:lnTo>
                  <a:lnTo>
                    <a:pt x="260" y="938"/>
                  </a:lnTo>
                  <a:lnTo>
                    <a:pt x="260" y="922"/>
                  </a:lnTo>
                  <a:lnTo>
                    <a:pt x="260" y="126"/>
                  </a:lnTo>
                  <a:lnTo>
                    <a:pt x="212" y="142"/>
                  </a:lnTo>
                  <a:lnTo>
                    <a:pt x="165" y="154"/>
                  </a:lnTo>
                  <a:lnTo>
                    <a:pt x="122" y="162"/>
                  </a:lnTo>
                  <a:lnTo>
                    <a:pt x="83" y="166"/>
                  </a:lnTo>
                  <a:lnTo>
                    <a:pt x="49" y="168"/>
                  </a:lnTo>
                  <a:lnTo>
                    <a:pt x="26" y="168"/>
                  </a:lnTo>
                  <a:lnTo>
                    <a:pt x="0" y="168"/>
                  </a:lnTo>
                  <a:lnTo>
                    <a:pt x="0" y="103"/>
                  </a:lnTo>
                  <a:lnTo>
                    <a:pt x="26" y="103"/>
                  </a:lnTo>
                  <a:lnTo>
                    <a:pt x="44" y="101"/>
                  </a:lnTo>
                  <a:lnTo>
                    <a:pt x="73" y="101"/>
                  </a:lnTo>
                  <a:lnTo>
                    <a:pt x="110" y="97"/>
                  </a:lnTo>
                  <a:lnTo>
                    <a:pt x="155" y="89"/>
                  </a:lnTo>
                  <a:lnTo>
                    <a:pt x="203" y="77"/>
                  </a:lnTo>
                  <a:lnTo>
                    <a:pt x="254" y="59"/>
                  </a:lnTo>
                  <a:lnTo>
                    <a:pt x="301" y="33"/>
                  </a:lnTo>
                  <a:lnTo>
                    <a:pt x="3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 name="Group 25"/>
          <p:cNvGrpSpPr>
            <a:grpSpLocks noChangeAspect="1"/>
          </p:cNvGrpSpPr>
          <p:nvPr>
            <p:custDataLst>
              <p:tags r:id="rId5"/>
            </p:custDataLst>
          </p:nvPr>
        </p:nvGrpSpPr>
        <p:grpSpPr bwMode="auto">
          <a:xfrm>
            <a:off x="4005943" y="1563477"/>
            <a:ext cx="880024" cy="471430"/>
            <a:chOff x="2955" y="525"/>
            <a:chExt cx="3072" cy="1976"/>
          </a:xfrm>
        </p:grpSpPr>
        <p:sp>
          <p:nvSpPr>
            <p:cNvPr id="1051" name="Freeform 27"/>
            <p:cNvSpPr>
              <a:spLocks noEditPoints="1"/>
            </p:cNvSpPr>
            <p:nvPr/>
          </p:nvSpPr>
          <p:spPr bwMode="auto">
            <a:xfrm>
              <a:off x="2955" y="689"/>
              <a:ext cx="845" cy="1453"/>
            </a:xfrm>
            <a:custGeom>
              <a:avLst/>
              <a:gdLst/>
              <a:ahLst/>
              <a:cxnLst>
                <a:cxn ang="0">
                  <a:pos x="719" y="2213"/>
                </a:cxn>
                <a:cxn ang="0">
                  <a:pos x="970" y="2150"/>
                </a:cxn>
                <a:cxn ang="0">
                  <a:pos x="1172" y="2015"/>
                </a:cxn>
                <a:cxn ang="0">
                  <a:pos x="1327" y="1834"/>
                </a:cxn>
                <a:cxn ang="0">
                  <a:pos x="1428" y="1621"/>
                </a:cxn>
                <a:cxn ang="0">
                  <a:pos x="1475" y="1400"/>
                </a:cxn>
                <a:cxn ang="0">
                  <a:pos x="1465" y="1196"/>
                </a:cxn>
                <a:cxn ang="0">
                  <a:pos x="1392" y="1042"/>
                </a:cxn>
                <a:cxn ang="0">
                  <a:pos x="1270" y="940"/>
                </a:cxn>
                <a:cxn ang="0">
                  <a:pos x="1113" y="886"/>
                </a:cxn>
                <a:cxn ang="0">
                  <a:pos x="1053" y="880"/>
                </a:cxn>
                <a:cxn ang="0">
                  <a:pos x="797" y="916"/>
                </a:cxn>
                <a:cxn ang="0">
                  <a:pos x="579" y="1028"/>
                </a:cxn>
                <a:cxn ang="0">
                  <a:pos x="410" y="1194"/>
                </a:cxn>
                <a:cxn ang="0">
                  <a:pos x="291" y="1398"/>
                </a:cxn>
                <a:cxn ang="0">
                  <a:pos x="226" y="1619"/>
                </a:cxn>
                <a:cxn ang="0">
                  <a:pos x="216" y="1836"/>
                </a:cxn>
                <a:cxn ang="0">
                  <a:pos x="269" y="2006"/>
                </a:cxn>
                <a:cxn ang="0">
                  <a:pos x="371" y="2122"/>
                </a:cxn>
                <a:cxn ang="0">
                  <a:pos x="499" y="2187"/>
                </a:cxn>
                <a:cxn ang="0">
                  <a:pos x="638" y="2213"/>
                </a:cxn>
                <a:cxn ang="0">
                  <a:pos x="1241" y="2"/>
                </a:cxn>
                <a:cxn ang="0">
                  <a:pos x="1259" y="22"/>
                </a:cxn>
                <a:cxn ang="0">
                  <a:pos x="1259" y="39"/>
                </a:cxn>
                <a:cxn ang="0">
                  <a:pos x="1251" y="75"/>
                </a:cxn>
                <a:cxn ang="0">
                  <a:pos x="1159" y="819"/>
                </a:cxn>
                <a:cxn ang="0">
                  <a:pos x="1373" y="886"/>
                </a:cxn>
                <a:cxn ang="0">
                  <a:pos x="1530" y="997"/>
                </a:cxn>
                <a:cxn ang="0">
                  <a:pos x="1630" y="1137"/>
                </a:cxn>
                <a:cxn ang="0">
                  <a:pos x="1681" y="1291"/>
                </a:cxn>
                <a:cxn ang="0">
                  <a:pos x="1685" y="1486"/>
                </a:cxn>
                <a:cxn ang="0">
                  <a:pos x="1587" y="1759"/>
                </a:cxn>
                <a:cxn ang="0">
                  <a:pos x="1392" y="1996"/>
                </a:cxn>
                <a:cxn ang="0">
                  <a:pos x="1127" y="2175"/>
                </a:cxn>
                <a:cxn ang="0">
                  <a:pos x="815" y="2274"/>
                </a:cxn>
                <a:cxn ang="0">
                  <a:pos x="577" y="2787"/>
                </a:cxn>
                <a:cxn ang="0">
                  <a:pos x="556" y="2868"/>
                </a:cxn>
                <a:cxn ang="0">
                  <a:pos x="538" y="2902"/>
                </a:cxn>
                <a:cxn ang="0">
                  <a:pos x="503" y="2906"/>
                </a:cxn>
                <a:cxn ang="0">
                  <a:pos x="479" y="2888"/>
                </a:cxn>
                <a:cxn ang="0">
                  <a:pos x="481" y="2843"/>
                </a:cxn>
                <a:cxn ang="0">
                  <a:pos x="507" y="2740"/>
                </a:cxn>
                <a:cxn ang="0">
                  <a:pos x="548" y="2584"/>
                </a:cxn>
                <a:cxn ang="0">
                  <a:pos x="619" y="2284"/>
                </a:cxn>
                <a:cxn ang="0">
                  <a:pos x="375" y="2233"/>
                </a:cxn>
                <a:cxn ang="0">
                  <a:pos x="189" y="2120"/>
                </a:cxn>
                <a:cxn ang="0">
                  <a:pos x="63" y="1962"/>
                </a:cxn>
                <a:cxn ang="0">
                  <a:pos x="4" y="1769"/>
                </a:cxn>
                <a:cxn ang="0">
                  <a:pos x="28" y="1512"/>
                </a:cxn>
                <a:cxn ang="0">
                  <a:pos x="163" y="1248"/>
                </a:cxn>
                <a:cxn ang="0">
                  <a:pos x="385" y="1028"/>
                </a:cxn>
                <a:cxn ang="0">
                  <a:pos x="668" y="874"/>
                </a:cxn>
                <a:cxn ang="0">
                  <a:pos x="988" y="809"/>
                </a:cxn>
                <a:cxn ang="0">
                  <a:pos x="1188" y="18"/>
                </a:cxn>
                <a:cxn ang="0">
                  <a:pos x="1225" y="0"/>
                </a:cxn>
              </a:cxnLst>
              <a:rect l="0" t="0" r="r" b="b"/>
              <a:pathLst>
                <a:path w="1691" h="2906">
                  <a:moveTo>
                    <a:pt x="1053" y="880"/>
                  </a:moveTo>
                  <a:lnTo>
                    <a:pt x="1053" y="880"/>
                  </a:lnTo>
                  <a:lnTo>
                    <a:pt x="719" y="2213"/>
                  </a:lnTo>
                  <a:lnTo>
                    <a:pt x="807" y="2201"/>
                  </a:lnTo>
                  <a:lnTo>
                    <a:pt x="892" y="2179"/>
                  </a:lnTo>
                  <a:lnTo>
                    <a:pt x="970" y="2150"/>
                  </a:lnTo>
                  <a:lnTo>
                    <a:pt x="1043" y="2112"/>
                  </a:lnTo>
                  <a:lnTo>
                    <a:pt x="1111" y="2067"/>
                  </a:lnTo>
                  <a:lnTo>
                    <a:pt x="1172" y="2015"/>
                  </a:lnTo>
                  <a:lnTo>
                    <a:pt x="1229" y="1960"/>
                  </a:lnTo>
                  <a:lnTo>
                    <a:pt x="1280" y="1899"/>
                  </a:lnTo>
                  <a:lnTo>
                    <a:pt x="1327" y="1834"/>
                  </a:lnTo>
                  <a:lnTo>
                    <a:pt x="1367" y="1765"/>
                  </a:lnTo>
                  <a:lnTo>
                    <a:pt x="1400" y="1694"/>
                  </a:lnTo>
                  <a:lnTo>
                    <a:pt x="1428" y="1621"/>
                  </a:lnTo>
                  <a:lnTo>
                    <a:pt x="1449" y="1548"/>
                  </a:lnTo>
                  <a:lnTo>
                    <a:pt x="1465" y="1475"/>
                  </a:lnTo>
                  <a:lnTo>
                    <a:pt x="1475" y="1400"/>
                  </a:lnTo>
                  <a:lnTo>
                    <a:pt x="1479" y="1328"/>
                  </a:lnTo>
                  <a:lnTo>
                    <a:pt x="1475" y="1259"/>
                  </a:lnTo>
                  <a:lnTo>
                    <a:pt x="1465" y="1196"/>
                  </a:lnTo>
                  <a:lnTo>
                    <a:pt x="1447" y="1139"/>
                  </a:lnTo>
                  <a:lnTo>
                    <a:pt x="1422" y="1088"/>
                  </a:lnTo>
                  <a:lnTo>
                    <a:pt x="1392" y="1042"/>
                  </a:lnTo>
                  <a:lnTo>
                    <a:pt x="1357" y="1003"/>
                  </a:lnTo>
                  <a:lnTo>
                    <a:pt x="1316" y="967"/>
                  </a:lnTo>
                  <a:lnTo>
                    <a:pt x="1270" y="940"/>
                  </a:lnTo>
                  <a:lnTo>
                    <a:pt x="1221" y="916"/>
                  </a:lnTo>
                  <a:lnTo>
                    <a:pt x="1168" y="898"/>
                  </a:lnTo>
                  <a:lnTo>
                    <a:pt x="1113" y="886"/>
                  </a:lnTo>
                  <a:lnTo>
                    <a:pt x="1053" y="880"/>
                  </a:lnTo>
                  <a:lnTo>
                    <a:pt x="1053" y="880"/>
                  </a:lnTo>
                  <a:lnTo>
                    <a:pt x="1053" y="880"/>
                  </a:lnTo>
                  <a:close/>
                  <a:moveTo>
                    <a:pt x="966" y="880"/>
                  </a:moveTo>
                  <a:lnTo>
                    <a:pt x="880" y="892"/>
                  </a:lnTo>
                  <a:lnTo>
                    <a:pt x="797" y="916"/>
                  </a:lnTo>
                  <a:lnTo>
                    <a:pt x="719" y="946"/>
                  </a:lnTo>
                  <a:lnTo>
                    <a:pt x="646" y="983"/>
                  </a:lnTo>
                  <a:lnTo>
                    <a:pt x="579" y="1028"/>
                  </a:lnTo>
                  <a:lnTo>
                    <a:pt x="516" y="1078"/>
                  </a:lnTo>
                  <a:lnTo>
                    <a:pt x="460" y="1135"/>
                  </a:lnTo>
                  <a:lnTo>
                    <a:pt x="410" y="1194"/>
                  </a:lnTo>
                  <a:lnTo>
                    <a:pt x="363" y="1259"/>
                  </a:lnTo>
                  <a:lnTo>
                    <a:pt x="324" y="1327"/>
                  </a:lnTo>
                  <a:lnTo>
                    <a:pt x="291" y="1398"/>
                  </a:lnTo>
                  <a:lnTo>
                    <a:pt x="263" y="1471"/>
                  </a:lnTo>
                  <a:lnTo>
                    <a:pt x="242" y="1544"/>
                  </a:lnTo>
                  <a:lnTo>
                    <a:pt x="226" y="1619"/>
                  </a:lnTo>
                  <a:lnTo>
                    <a:pt x="216" y="1692"/>
                  </a:lnTo>
                  <a:lnTo>
                    <a:pt x="212" y="1765"/>
                  </a:lnTo>
                  <a:lnTo>
                    <a:pt x="216" y="1836"/>
                  </a:lnTo>
                  <a:lnTo>
                    <a:pt x="228" y="1899"/>
                  </a:lnTo>
                  <a:lnTo>
                    <a:pt x="245" y="1956"/>
                  </a:lnTo>
                  <a:lnTo>
                    <a:pt x="269" y="2006"/>
                  </a:lnTo>
                  <a:lnTo>
                    <a:pt x="298" y="2051"/>
                  </a:lnTo>
                  <a:lnTo>
                    <a:pt x="334" y="2088"/>
                  </a:lnTo>
                  <a:lnTo>
                    <a:pt x="371" y="2122"/>
                  </a:lnTo>
                  <a:lnTo>
                    <a:pt x="410" y="2148"/>
                  </a:lnTo>
                  <a:lnTo>
                    <a:pt x="456" y="2171"/>
                  </a:lnTo>
                  <a:lnTo>
                    <a:pt x="499" y="2187"/>
                  </a:lnTo>
                  <a:lnTo>
                    <a:pt x="546" y="2201"/>
                  </a:lnTo>
                  <a:lnTo>
                    <a:pt x="593" y="2209"/>
                  </a:lnTo>
                  <a:lnTo>
                    <a:pt x="638" y="2213"/>
                  </a:lnTo>
                  <a:lnTo>
                    <a:pt x="966" y="880"/>
                  </a:lnTo>
                  <a:close/>
                  <a:moveTo>
                    <a:pt x="1225" y="0"/>
                  </a:moveTo>
                  <a:lnTo>
                    <a:pt x="1241" y="2"/>
                  </a:lnTo>
                  <a:lnTo>
                    <a:pt x="1251" y="8"/>
                  </a:lnTo>
                  <a:lnTo>
                    <a:pt x="1257" y="14"/>
                  </a:lnTo>
                  <a:lnTo>
                    <a:pt x="1259" y="22"/>
                  </a:lnTo>
                  <a:lnTo>
                    <a:pt x="1261" y="28"/>
                  </a:lnTo>
                  <a:lnTo>
                    <a:pt x="1261" y="30"/>
                  </a:lnTo>
                  <a:lnTo>
                    <a:pt x="1259" y="39"/>
                  </a:lnTo>
                  <a:lnTo>
                    <a:pt x="1255" y="53"/>
                  </a:lnTo>
                  <a:lnTo>
                    <a:pt x="1253" y="67"/>
                  </a:lnTo>
                  <a:lnTo>
                    <a:pt x="1251" y="75"/>
                  </a:lnTo>
                  <a:lnTo>
                    <a:pt x="1251" y="75"/>
                  </a:lnTo>
                  <a:lnTo>
                    <a:pt x="1074" y="809"/>
                  </a:lnTo>
                  <a:lnTo>
                    <a:pt x="1159" y="819"/>
                  </a:lnTo>
                  <a:lnTo>
                    <a:pt x="1237" y="835"/>
                  </a:lnTo>
                  <a:lnTo>
                    <a:pt x="1310" y="859"/>
                  </a:lnTo>
                  <a:lnTo>
                    <a:pt x="1373" y="886"/>
                  </a:lnTo>
                  <a:lnTo>
                    <a:pt x="1432" y="920"/>
                  </a:lnTo>
                  <a:lnTo>
                    <a:pt x="1483" y="957"/>
                  </a:lnTo>
                  <a:lnTo>
                    <a:pt x="1530" y="997"/>
                  </a:lnTo>
                  <a:lnTo>
                    <a:pt x="1569" y="1042"/>
                  </a:lnTo>
                  <a:lnTo>
                    <a:pt x="1602" y="1088"/>
                  </a:lnTo>
                  <a:lnTo>
                    <a:pt x="1630" y="1137"/>
                  </a:lnTo>
                  <a:lnTo>
                    <a:pt x="1653" y="1186"/>
                  </a:lnTo>
                  <a:lnTo>
                    <a:pt x="1669" y="1240"/>
                  </a:lnTo>
                  <a:lnTo>
                    <a:pt x="1681" y="1291"/>
                  </a:lnTo>
                  <a:lnTo>
                    <a:pt x="1689" y="1342"/>
                  </a:lnTo>
                  <a:lnTo>
                    <a:pt x="1691" y="1394"/>
                  </a:lnTo>
                  <a:lnTo>
                    <a:pt x="1685" y="1486"/>
                  </a:lnTo>
                  <a:lnTo>
                    <a:pt x="1663" y="1579"/>
                  </a:lnTo>
                  <a:lnTo>
                    <a:pt x="1632" y="1670"/>
                  </a:lnTo>
                  <a:lnTo>
                    <a:pt x="1587" y="1759"/>
                  </a:lnTo>
                  <a:lnTo>
                    <a:pt x="1532" y="1842"/>
                  </a:lnTo>
                  <a:lnTo>
                    <a:pt x="1467" y="1923"/>
                  </a:lnTo>
                  <a:lnTo>
                    <a:pt x="1392" y="1996"/>
                  </a:lnTo>
                  <a:lnTo>
                    <a:pt x="1312" y="2063"/>
                  </a:lnTo>
                  <a:lnTo>
                    <a:pt x="1223" y="2124"/>
                  </a:lnTo>
                  <a:lnTo>
                    <a:pt x="1127" y="2175"/>
                  </a:lnTo>
                  <a:lnTo>
                    <a:pt x="1027" y="2219"/>
                  </a:lnTo>
                  <a:lnTo>
                    <a:pt x="923" y="2252"/>
                  </a:lnTo>
                  <a:lnTo>
                    <a:pt x="815" y="2274"/>
                  </a:lnTo>
                  <a:lnTo>
                    <a:pt x="703" y="2284"/>
                  </a:lnTo>
                  <a:lnTo>
                    <a:pt x="583" y="2764"/>
                  </a:lnTo>
                  <a:lnTo>
                    <a:pt x="577" y="2787"/>
                  </a:lnTo>
                  <a:lnTo>
                    <a:pt x="569" y="2817"/>
                  </a:lnTo>
                  <a:lnTo>
                    <a:pt x="564" y="2845"/>
                  </a:lnTo>
                  <a:lnTo>
                    <a:pt x="556" y="2868"/>
                  </a:lnTo>
                  <a:lnTo>
                    <a:pt x="550" y="2886"/>
                  </a:lnTo>
                  <a:lnTo>
                    <a:pt x="548" y="2896"/>
                  </a:lnTo>
                  <a:lnTo>
                    <a:pt x="538" y="2902"/>
                  </a:lnTo>
                  <a:lnTo>
                    <a:pt x="528" y="2906"/>
                  </a:lnTo>
                  <a:lnTo>
                    <a:pt x="511" y="2906"/>
                  </a:lnTo>
                  <a:lnTo>
                    <a:pt x="503" y="2906"/>
                  </a:lnTo>
                  <a:lnTo>
                    <a:pt x="493" y="2904"/>
                  </a:lnTo>
                  <a:lnTo>
                    <a:pt x="485" y="2898"/>
                  </a:lnTo>
                  <a:lnTo>
                    <a:pt x="479" y="2888"/>
                  </a:lnTo>
                  <a:lnTo>
                    <a:pt x="475" y="2870"/>
                  </a:lnTo>
                  <a:lnTo>
                    <a:pt x="477" y="2860"/>
                  </a:lnTo>
                  <a:lnTo>
                    <a:pt x="481" y="2843"/>
                  </a:lnTo>
                  <a:lnTo>
                    <a:pt x="487" y="2815"/>
                  </a:lnTo>
                  <a:lnTo>
                    <a:pt x="497" y="2781"/>
                  </a:lnTo>
                  <a:lnTo>
                    <a:pt x="507" y="2740"/>
                  </a:lnTo>
                  <a:lnTo>
                    <a:pt x="518" y="2693"/>
                  </a:lnTo>
                  <a:lnTo>
                    <a:pt x="532" y="2641"/>
                  </a:lnTo>
                  <a:lnTo>
                    <a:pt x="548" y="2584"/>
                  </a:lnTo>
                  <a:lnTo>
                    <a:pt x="571" y="2485"/>
                  </a:lnTo>
                  <a:lnTo>
                    <a:pt x="593" y="2385"/>
                  </a:lnTo>
                  <a:lnTo>
                    <a:pt x="619" y="2284"/>
                  </a:lnTo>
                  <a:lnTo>
                    <a:pt x="530" y="2274"/>
                  </a:lnTo>
                  <a:lnTo>
                    <a:pt x="450" y="2256"/>
                  </a:lnTo>
                  <a:lnTo>
                    <a:pt x="375" y="2233"/>
                  </a:lnTo>
                  <a:lnTo>
                    <a:pt x="306" y="2201"/>
                  </a:lnTo>
                  <a:lnTo>
                    <a:pt x="244" y="2164"/>
                  </a:lnTo>
                  <a:lnTo>
                    <a:pt x="189" y="2120"/>
                  </a:lnTo>
                  <a:lnTo>
                    <a:pt x="139" y="2073"/>
                  </a:lnTo>
                  <a:lnTo>
                    <a:pt x="98" y="2019"/>
                  </a:lnTo>
                  <a:lnTo>
                    <a:pt x="63" y="1962"/>
                  </a:lnTo>
                  <a:lnTo>
                    <a:pt x="35" y="1901"/>
                  </a:lnTo>
                  <a:lnTo>
                    <a:pt x="16" y="1836"/>
                  </a:lnTo>
                  <a:lnTo>
                    <a:pt x="4" y="1769"/>
                  </a:lnTo>
                  <a:lnTo>
                    <a:pt x="0" y="1700"/>
                  </a:lnTo>
                  <a:lnTo>
                    <a:pt x="8" y="1605"/>
                  </a:lnTo>
                  <a:lnTo>
                    <a:pt x="28" y="1512"/>
                  </a:lnTo>
                  <a:lnTo>
                    <a:pt x="61" y="1421"/>
                  </a:lnTo>
                  <a:lnTo>
                    <a:pt x="106" y="1332"/>
                  </a:lnTo>
                  <a:lnTo>
                    <a:pt x="163" y="1248"/>
                  </a:lnTo>
                  <a:lnTo>
                    <a:pt x="228" y="1169"/>
                  </a:lnTo>
                  <a:lnTo>
                    <a:pt x="302" y="1096"/>
                  </a:lnTo>
                  <a:lnTo>
                    <a:pt x="385" y="1028"/>
                  </a:lnTo>
                  <a:lnTo>
                    <a:pt x="473" y="969"/>
                  </a:lnTo>
                  <a:lnTo>
                    <a:pt x="568" y="916"/>
                  </a:lnTo>
                  <a:lnTo>
                    <a:pt x="668" y="874"/>
                  </a:lnTo>
                  <a:lnTo>
                    <a:pt x="772" y="841"/>
                  </a:lnTo>
                  <a:lnTo>
                    <a:pt x="878" y="819"/>
                  </a:lnTo>
                  <a:lnTo>
                    <a:pt x="988" y="809"/>
                  </a:lnTo>
                  <a:lnTo>
                    <a:pt x="1174" y="61"/>
                  </a:lnTo>
                  <a:lnTo>
                    <a:pt x="1182" y="36"/>
                  </a:lnTo>
                  <a:lnTo>
                    <a:pt x="1188" y="18"/>
                  </a:lnTo>
                  <a:lnTo>
                    <a:pt x="1196" y="6"/>
                  </a:lnTo>
                  <a:lnTo>
                    <a:pt x="1208" y="0"/>
                  </a:lnTo>
                  <a:lnTo>
                    <a:pt x="122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noEditPoints="1"/>
            </p:cNvSpPr>
            <p:nvPr/>
          </p:nvSpPr>
          <p:spPr bwMode="auto">
            <a:xfrm>
              <a:off x="3828" y="525"/>
              <a:ext cx="636" cy="726"/>
            </a:xfrm>
            <a:custGeom>
              <a:avLst/>
              <a:gdLst/>
              <a:ahLst/>
              <a:cxnLst>
                <a:cxn ang="0">
                  <a:pos x="824" y="83"/>
                </a:cxn>
                <a:cxn ang="0">
                  <a:pos x="652" y="215"/>
                </a:cxn>
                <a:cxn ang="0">
                  <a:pos x="481" y="768"/>
                </a:cxn>
                <a:cxn ang="0">
                  <a:pos x="500" y="837"/>
                </a:cxn>
                <a:cxn ang="0">
                  <a:pos x="577" y="934"/>
                </a:cxn>
                <a:cxn ang="0">
                  <a:pos x="732" y="962"/>
                </a:cxn>
                <a:cxn ang="0">
                  <a:pos x="909" y="837"/>
                </a:cxn>
                <a:cxn ang="0">
                  <a:pos x="1013" y="642"/>
                </a:cxn>
                <a:cxn ang="0">
                  <a:pos x="1074" y="415"/>
                </a:cxn>
                <a:cxn ang="0">
                  <a:pos x="1086" y="231"/>
                </a:cxn>
                <a:cxn ang="0">
                  <a:pos x="1015" y="91"/>
                </a:cxn>
                <a:cxn ang="0">
                  <a:pos x="369" y="0"/>
                </a:cxn>
                <a:cxn ang="0">
                  <a:pos x="485" y="22"/>
                </a:cxn>
                <a:cxn ang="0">
                  <a:pos x="587" y="119"/>
                </a:cxn>
                <a:cxn ang="0">
                  <a:pos x="712" y="67"/>
                </a:cxn>
                <a:cxn ang="0">
                  <a:pos x="926" y="0"/>
                </a:cxn>
                <a:cxn ang="0">
                  <a:pos x="1086" y="40"/>
                </a:cxn>
                <a:cxn ang="0">
                  <a:pos x="1217" y="164"/>
                </a:cxn>
                <a:cxn ang="0">
                  <a:pos x="1270" y="381"/>
                </a:cxn>
                <a:cxn ang="0">
                  <a:pos x="1180" y="701"/>
                </a:cxn>
                <a:cxn ang="0">
                  <a:pos x="960" y="936"/>
                </a:cxn>
                <a:cxn ang="0">
                  <a:pos x="683" y="1029"/>
                </a:cxn>
                <a:cxn ang="0">
                  <a:pos x="526" y="979"/>
                </a:cxn>
                <a:cxn ang="0">
                  <a:pos x="451" y="896"/>
                </a:cxn>
                <a:cxn ang="0">
                  <a:pos x="365" y="1238"/>
                </a:cxn>
                <a:cxn ang="0">
                  <a:pos x="341" y="1331"/>
                </a:cxn>
                <a:cxn ang="0">
                  <a:pos x="377" y="1366"/>
                </a:cxn>
                <a:cxn ang="0">
                  <a:pos x="469" y="1370"/>
                </a:cxn>
                <a:cxn ang="0">
                  <a:pos x="512" y="1400"/>
                </a:cxn>
                <a:cxn ang="0">
                  <a:pos x="487" y="1447"/>
                </a:cxn>
                <a:cxn ang="0">
                  <a:pos x="306" y="1443"/>
                </a:cxn>
                <a:cxn ang="0">
                  <a:pos x="31" y="1451"/>
                </a:cxn>
                <a:cxn ang="0">
                  <a:pos x="9" y="1441"/>
                </a:cxn>
                <a:cxn ang="0">
                  <a:pos x="2" y="1400"/>
                </a:cxn>
                <a:cxn ang="0">
                  <a:pos x="45" y="1370"/>
                </a:cxn>
                <a:cxn ang="0">
                  <a:pos x="137" y="1356"/>
                </a:cxn>
                <a:cxn ang="0">
                  <a:pos x="172" y="1287"/>
                </a:cxn>
                <a:cxn ang="0">
                  <a:pos x="440" y="200"/>
                </a:cxn>
                <a:cxn ang="0">
                  <a:pos x="424" y="95"/>
                </a:cxn>
                <a:cxn ang="0">
                  <a:pos x="333" y="67"/>
                </a:cxn>
                <a:cxn ang="0">
                  <a:pos x="241" y="174"/>
                </a:cxn>
                <a:cxn ang="0">
                  <a:pos x="190" y="338"/>
                </a:cxn>
                <a:cxn ang="0">
                  <a:pos x="161" y="375"/>
                </a:cxn>
                <a:cxn ang="0">
                  <a:pos x="117" y="369"/>
                </a:cxn>
                <a:cxn ang="0">
                  <a:pos x="114" y="318"/>
                </a:cxn>
                <a:cxn ang="0">
                  <a:pos x="155" y="186"/>
                </a:cxn>
                <a:cxn ang="0">
                  <a:pos x="225" y="67"/>
                </a:cxn>
                <a:cxn ang="0">
                  <a:pos x="333" y="4"/>
                </a:cxn>
              </a:cxnLst>
              <a:rect l="0" t="0" r="r" b="b"/>
              <a:pathLst>
                <a:path w="1270" h="1451">
                  <a:moveTo>
                    <a:pt x="921" y="61"/>
                  </a:moveTo>
                  <a:lnTo>
                    <a:pt x="893" y="63"/>
                  </a:lnTo>
                  <a:lnTo>
                    <a:pt x="860" y="69"/>
                  </a:lnTo>
                  <a:lnTo>
                    <a:pt x="824" y="83"/>
                  </a:lnTo>
                  <a:lnTo>
                    <a:pt x="785" y="101"/>
                  </a:lnTo>
                  <a:lnTo>
                    <a:pt x="742" y="129"/>
                  </a:lnTo>
                  <a:lnTo>
                    <a:pt x="699" y="166"/>
                  </a:lnTo>
                  <a:lnTo>
                    <a:pt x="652" y="215"/>
                  </a:lnTo>
                  <a:lnTo>
                    <a:pt x="602" y="275"/>
                  </a:lnTo>
                  <a:lnTo>
                    <a:pt x="487" y="733"/>
                  </a:lnTo>
                  <a:lnTo>
                    <a:pt x="483" y="750"/>
                  </a:lnTo>
                  <a:lnTo>
                    <a:pt x="481" y="768"/>
                  </a:lnTo>
                  <a:lnTo>
                    <a:pt x="483" y="778"/>
                  </a:lnTo>
                  <a:lnTo>
                    <a:pt x="485" y="794"/>
                  </a:lnTo>
                  <a:lnTo>
                    <a:pt x="493" y="814"/>
                  </a:lnTo>
                  <a:lnTo>
                    <a:pt x="500" y="837"/>
                  </a:lnTo>
                  <a:lnTo>
                    <a:pt x="514" y="863"/>
                  </a:lnTo>
                  <a:lnTo>
                    <a:pt x="530" y="889"/>
                  </a:lnTo>
                  <a:lnTo>
                    <a:pt x="551" y="912"/>
                  </a:lnTo>
                  <a:lnTo>
                    <a:pt x="577" y="934"/>
                  </a:lnTo>
                  <a:lnTo>
                    <a:pt x="606" y="952"/>
                  </a:lnTo>
                  <a:lnTo>
                    <a:pt x="642" y="964"/>
                  </a:lnTo>
                  <a:lnTo>
                    <a:pt x="683" y="968"/>
                  </a:lnTo>
                  <a:lnTo>
                    <a:pt x="732" y="962"/>
                  </a:lnTo>
                  <a:lnTo>
                    <a:pt x="781" y="942"/>
                  </a:lnTo>
                  <a:lnTo>
                    <a:pt x="826" y="914"/>
                  </a:lnTo>
                  <a:lnTo>
                    <a:pt x="870" y="879"/>
                  </a:lnTo>
                  <a:lnTo>
                    <a:pt x="909" y="837"/>
                  </a:lnTo>
                  <a:lnTo>
                    <a:pt x="942" y="792"/>
                  </a:lnTo>
                  <a:lnTo>
                    <a:pt x="972" y="743"/>
                  </a:lnTo>
                  <a:lnTo>
                    <a:pt x="993" y="695"/>
                  </a:lnTo>
                  <a:lnTo>
                    <a:pt x="1013" y="642"/>
                  </a:lnTo>
                  <a:lnTo>
                    <a:pt x="1031" y="587"/>
                  </a:lnTo>
                  <a:lnTo>
                    <a:pt x="1048" y="527"/>
                  </a:lnTo>
                  <a:lnTo>
                    <a:pt x="1062" y="470"/>
                  </a:lnTo>
                  <a:lnTo>
                    <a:pt x="1074" y="415"/>
                  </a:lnTo>
                  <a:lnTo>
                    <a:pt x="1082" y="365"/>
                  </a:lnTo>
                  <a:lnTo>
                    <a:pt x="1088" y="320"/>
                  </a:lnTo>
                  <a:lnTo>
                    <a:pt x="1088" y="285"/>
                  </a:lnTo>
                  <a:lnTo>
                    <a:pt x="1086" y="231"/>
                  </a:lnTo>
                  <a:lnTo>
                    <a:pt x="1076" y="184"/>
                  </a:lnTo>
                  <a:lnTo>
                    <a:pt x="1060" y="144"/>
                  </a:lnTo>
                  <a:lnTo>
                    <a:pt x="1038" y="115"/>
                  </a:lnTo>
                  <a:lnTo>
                    <a:pt x="1015" y="91"/>
                  </a:lnTo>
                  <a:lnTo>
                    <a:pt x="985" y="75"/>
                  </a:lnTo>
                  <a:lnTo>
                    <a:pt x="954" y="65"/>
                  </a:lnTo>
                  <a:lnTo>
                    <a:pt x="921" y="61"/>
                  </a:lnTo>
                  <a:close/>
                  <a:moveTo>
                    <a:pt x="369" y="0"/>
                  </a:moveTo>
                  <a:lnTo>
                    <a:pt x="394" y="2"/>
                  </a:lnTo>
                  <a:lnTo>
                    <a:pt x="424" y="4"/>
                  </a:lnTo>
                  <a:lnTo>
                    <a:pt x="453" y="12"/>
                  </a:lnTo>
                  <a:lnTo>
                    <a:pt x="485" y="22"/>
                  </a:lnTo>
                  <a:lnTo>
                    <a:pt x="514" y="38"/>
                  </a:lnTo>
                  <a:lnTo>
                    <a:pt x="542" y="58"/>
                  </a:lnTo>
                  <a:lnTo>
                    <a:pt x="567" y="85"/>
                  </a:lnTo>
                  <a:lnTo>
                    <a:pt x="587" y="119"/>
                  </a:lnTo>
                  <a:lnTo>
                    <a:pt x="602" y="158"/>
                  </a:lnTo>
                  <a:lnTo>
                    <a:pt x="634" y="129"/>
                  </a:lnTo>
                  <a:lnTo>
                    <a:pt x="671" y="99"/>
                  </a:lnTo>
                  <a:lnTo>
                    <a:pt x="712" y="67"/>
                  </a:lnTo>
                  <a:lnTo>
                    <a:pt x="760" y="42"/>
                  </a:lnTo>
                  <a:lnTo>
                    <a:pt x="813" y="20"/>
                  </a:lnTo>
                  <a:lnTo>
                    <a:pt x="868" y="6"/>
                  </a:lnTo>
                  <a:lnTo>
                    <a:pt x="926" y="0"/>
                  </a:lnTo>
                  <a:lnTo>
                    <a:pt x="966" y="2"/>
                  </a:lnTo>
                  <a:lnTo>
                    <a:pt x="1007" y="10"/>
                  </a:lnTo>
                  <a:lnTo>
                    <a:pt x="1046" y="22"/>
                  </a:lnTo>
                  <a:lnTo>
                    <a:pt x="1086" y="40"/>
                  </a:lnTo>
                  <a:lnTo>
                    <a:pt x="1123" y="61"/>
                  </a:lnTo>
                  <a:lnTo>
                    <a:pt x="1158" y="91"/>
                  </a:lnTo>
                  <a:lnTo>
                    <a:pt x="1190" y="125"/>
                  </a:lnTo>
                  <a:lnTo>
                    <a:pt x="1217" y="164"/>
                  </a:lnTo>
                  <a:lnTo>
                    <a:pt x="1239" y="210"/>
                  </a:lnTo>
                  <a:lnTo>
                    <a:pt x="1256" y="261"/>
                  </a:lnTo>
                  <a:lnTo>
                    <a:pt x="1266" y="318"/>
                  </a:lnTo>
                  <a:lnTo>
                    <a:pt x="1270" y="381"/>
                  </a:lnTo>
                  <a:lnTo>
                    <a:pt x="1264" y="466"/>
                  </a:lnTo>
                  <a:lnTo>
                    <a:pt x="1247" y="549"/>
                  </a:lnTo>
                  <a:lnTo>
                    <a:pt x="1217" y="626"/>
                  </a:lnTo>
                  <a:lnTo>
                    <a:pt x="1180" y="701"/>
                  </a:lnTo>
                  <a:lnTo>
                    <a:pt x="1135" y="770"/>
                  </a:lnTo>
                  <a:lnTo>
                    <a:pt x="1082" y="833"/>
                  </a:lnTo>
                  <a:lnTo>
                    <a:pt x="1023" y="889"/>
                  </a:lnTo>
                  <a:lnTo>
                    <a:pt x="960" y="936"/>
                  </a:lnTo>
                  <a:lnTo>
                    <a:pt x="893" y="975"/>
                  </a:lnTo>
                  <a:lnTo>
                    <a:pt x="824" y="1005"/>
                  </a:lnTo>
                  <a:lnTo>
                    <a:pt x="754" y="1023"/>
                  </a:lnTo>
                  <a:lnTo>
                    <a:pt x="683" y="1029"/>
                  </a:lnTo>
                  <a:lnTo>
                    <a:pt x="636" y="1025"/>
                  </a:lnTo>
                  <a:lnTo>
                    <a:pt x="593" y="1015"/>
                  </a:lnTo>
                  <a:lnTo>
                    <a:pt x="555" y="999"/>
                  </a:lnTo>
                  <a:lnTo>
                    <a:pt x="526" y="979"/>
                  </a:lnTo>
                  <a:lnTo>
                    <a:pt x="498" y="958"/>
                  </a:lnTo>
                  <a:lnTo>
                    <a:pt x="479" y="936"/>
                  </a:lnTo>
                  <a:lnTo>
                    <a:pt x="463" y="914"/>
                  </a:lnTo>
                  <a:lnTo>
                    <a:pt x="451" y="896"/>
                  </a:lnTo>
                  <a:lnTo>
                    <a:pt x="430" y="973"/>
                  </a:lnTo>
                  <a:lnTo>
                    <a:pt x="410" y="1056"/>
                  </a:lnTo>
                  <a:lnTo>
                    <a:pt x="386" y="1145"/>
                  </a:lnTo>
                  <a:lnTo>
                    <a:pt x="365" y="1238"/>
                  </a:lnTo>
                  <a:lnTo>
                    <a:pt x="357" y="1260"/>
                  </a:lnTo>
                  <a:lnTo>
                    <a:pt x="351" y="1285"/>
                  </a:lnTo>
                  <a:lnTo>
                    <a:pt x="345" y="1309"/>
                  </a:lnTo>
                  <a:lnTo>
                    <a:pt x="341" y="1331"/>
                  </a:lnTo>
                  <a:lnTo>
                    <a:pt x="339" y="1345"/>
                  </a:lnTo>
                  <a:lnTo>
                    <a:pt x="343" y="1354"/>
                  </a:lnTo>
                  <a:lnTo>
                    <a:pt x="357" y="1362"/>
                  </a:lnTo>
                  <a:lnTo>
                    <a:pt x="377" y="1366"/>
                  </a:lnTo>
                  <a:lnTo>
                    <a:pt x="398" y="1368"/>
                  </a:lnTo>
                  <a:lnTo>
                    <a:pt x="424" y="1368"/>
                  </a:lnTo>
                  <a:lnTo>
                    <a:pt x="451" y="1370"/>
                  </a:lnTo>
                  <a:lnTo>
                    <a:pt x="469" y="1370"/>
                  </a:lnTo>
                  <a:lnTo>
                    <a:pt x="485" y="1372"/>
                  </a:lnTo>
                  <a:lnTo>
                    <a:pt x="498" y="1376"/>
                  </a:lnTo>
                  <a:lnTo>
                    <a:pt x="508" y="1384"/>
                  </a:lnTo>
                  <a:lnTo>
                    <a:pt x="512" y="1400"/>
                  </a:lnTo>
                  <a:lnTo>
                    <a:pt x="510" y="1420"/>
                  </a:lnTo>
                  <a:lnTo>
                    <a:pt x="504" y="1433"/>
                  </a:lnTo>
                  <a:lnTo>
                    <a:pt x="496" y="1443"/>
                  </a:lnTo>
                  <a:lnTo>
                    <a:pt x="487" y="1447"/>
                  </a:lnTo>
                  <a:lnTo>
                    <a:pt x="477" y="1451"/>
                  </a:lnTo>
                  <a:lnTo>
                    <a:pt x="465" y="1451"/>
                  </a:lnTo>
                  <a:lnTo>
                    <a:pt x="386" y="1447"/>
                  </a:lnTo>
                  <a:lnTo>
                    <a:pt x="306" y="1443"/>
                  </a:lnTo>
                  <a:lnTo>
                    <a:pt x="227" y="1441"/>
                  </a:lnTo>
                  <a:lnTo>
                    <a:pt x="161" y="1443"/>
                  </a:lnTo>
                  <a:lnTo>
                    <a:pt x="94" y="1447"/>
                  </a:lnTo>
                  <a:lnTo>
                    <a:pt x="31" y="1451"/>
                  </a:lnTo>
                  <a:lnTo>
                    <a:pt x="25" y="1449"/>
                  </a:lnTo>
                  <a:lnTo>
                    <a:pt x="19" y="1449"/>
                  </a:lnTo>
                  <a:lnTo>
                    <a:pt x="13" y="1445"/>
                  </a:lnTo>
                  <a:lnTo>
                    <a:pt x="9" y="1441"/>
                  </a:lnTo>
                  <a:lnTo>
                    <a:pt x="4" y="1435"/>
                  </a:lnTo>
                  <a:lnTo>
                    <a:pt x="2" y="1429"/>
                  </a:lnTo>
                  <a:lnTo>
                    <a:pt x="0" y="1420"/>
                  </a:lnTo>
                  <a:lnTo>
                    <a:pt x="2" y="1400"/>
                  </a:lnTo>
                  <a:lnTo>
                    <a:pt x="9" y="1384"/>
                  </a:lnTo>
                  <a:lnTo>
                    <a:pt x="19" y="1376"/>
                  </a:lnTo>
                  <a:lnTo>
                    <a:pt x="31" y="1372"/>
                  </a:lnTo>
                  <a:lnTo>
                    <a:pt x="45" y="1370"/>
                  </a:lnTo>
                  <a:lnTo>
                    <a:pt x="61" y="1370"/>
                  </a:lnTo>
                  <a:lnTo>
                    <a:pt x="94" y="1368"/>
                  </a:lnTo>
                  <a:lnTo>
                    <a:pt x="119" y="1364"/>
                  </a:lnTo>
                  <a:lnTo>
                    <a:pt x="137" y="1356"/>
                  </a:lnTo>
                  <a:lnTo>
                    <a:pt x="151" y="1347"/>
                  </a:lnTo>
                  <a:lnTo>
                    <a:pt x="159" y="1331"/>
                  </a:lnTo>
                  <a:lnTo>
                    <a:pt x="167" y="1311"/>
                  </a:lnTo>
                  <a:lnTo>
                    <a:pt x="172" y="1287"/>
                  </a:lnTo>
                  <a:lnTo>
                    <a:pt x="172" y="1287"/>
                  </a:lnTo>
                  <a:lnTo>
                    <a:pt x="430" y="245"/>
                  </a:lnTo>
                  <a:lnTo>
                    <a:pt x="436" y="225"/>
                  </a:lnTo>
                  <a:lnTo>
                    <a:pt x="440" y="200"/>
                  </a:lnTo>
                  <a:lnTo>
                    <a:pt x="440" y="174"/>
                  </a:lnTo>
                  <a:lnTo>
                    <a:pt x="440" y="144"/>
                  </a:lnTo>
                  <a:lnTo>
                    <a:pt x="434" y="117"/>
                  </a:lnTo>
                  <a:lnTo>
                    <a:pt x="424" y="95"/>
                  </a:lnTo>
                  <a:lnTo>
                    <a:pt x="408" y="77"/>
                  </a:lnTo>
                  <a:lnTo>
                    <a:pt x="390" y="65"/>
                  </a:lnTo>
                  <a:lnTo>
                    <a:pt x="365" y="61"/>
                  </a:lnTo>
                  <a:lnTo>
                    <a:pt x="333" y="67"/>
                  </a:lnTo>
                  <a:lnTo>
                    <a:pt x="304" y="81"/>
                  </a:lnTo>
                  <a:lnTo>
                    <a:pt x="280" y="105"/>
                  </a:lnTo>
                  <a:lnTo>
                    <a:pt x="261" y="136"/>
                  </a:lnTo>
                  <a:lnTo>
                    <a:pt x="241" y="174"/>
                  </a:lnTo>
                  <a:lnTo>
                    <a:pt x="225" y="215"/>
                  </a:lnTo>
                  <a:lnTo>
                    <a:pt x="212" y="263"/>
                  </a:lnTo>
                  <a:lnTo>
                    <a:pt x="198" y="310"/>
                  </a:lnTo>
                  <a:lnTo>
                    <a:pt x="190" y="338"/>
                  </a:lnTo>
                  <a:lnTo>
                    <a:pt x="184" y="356"/>
                  </a:lnTo>
                  <a:lnTo>
                    <a:pt x="178" y="367"/>
                  </a:lnTo>
                  <a:lnTo>
                    <a:pt x="170" y="373"/>
                  </a:lnTo>
                  <a:lnTo>
                    <a:pt x="161" y="375"/>
                  </a:lnTo>
                  <a:lnTo>
                    <a:pt x="147" y="377"/>
                  </a:lnTo>
                  <a:lnTo>
                    <a:pt x="139" y="377"/>
                  </a:lnTo>
                  <a:lnTo>
                    <a:pt x="127" y="375"/>
                  </a:lnTo>
                  <a:lnTo>
                    <a:pt x="117" y="369"/>
                  </a:lnTo>
                  <a:lnTo>
                    <a:pt x="110" y="362"/>
                  </a:lnTo>
                  <a:lnTo>
                    <a:pt x="106" y="346"/>
                  </a:lnTo>
                  <a:lnTo>
                    <a:pt x="108" y="338"/>
                  </a:lnTo>
                  <a:lnTo>
                    <a:pt x="114" y="318"/>
                  </a:lnTo>
                  <a:lnTo>
                    <a:pt x="119" y="290"/>
                  </a:lnTo>
                  <a:lnTo>
                    <a:pt x="129" y="259"/>
                  </a:lnTo>
                  <a:lnTo>
                    <a:pt x="141" y="223"/>
                  </a:lnTo>
                  <a:lnTo>
                    <a:pt x="155" y="186"/>
                  </a:lnTo>
                  <a:lnTo>
                    <a:pt x="170" y="150"/>
                  </a:lnTo>
                  <a:lnTo>
                    <a:pt x="188" y="117"/>
                  </a:lnTo>
                  <a:lnTo>
                    <a:pt x="206" y="91"/>
                  </a:lnTo>
                  <a:lnTo>
                    <a:pt x="225" y="67"/>
                  </a:lnTo>
                  <a:lnTo>
                    <a:pt x="247" y="46"/>
                  </a:lnTo>
                  <a:lnTo>
                    <a:pt x="273" y="28"/>
                  </a:lnTo>
                  <a:lnTo>
                    <a:pt x="300" y="12"/>
                  </a:lnTo>
                  <a:lnTo>
                    <a:pt x="333" y="4"/>
                  </a:lnTo>
                  <a:lnTo>
                    <a:pt x="36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9"/>
            <p:cNvSpPr>
              <a:spLocks/>
            </p:cNvSpPr>
            <p:nvPr/>
          </p:nvSpPr>
          <p:spPr bwMode="auto">
            <a:xfrm>
              <a:off x="4564" y="656"/>
              <a:ext cx="394" cy="529"/>
            </a:xfrm>
            <a:custGeom>
              <a:avLst/>
              <a:gdLst/>
              <a:ahLst/>
              <a:cxnLst>
                <a:cxn ang="0">
                  <a:pos x="430" y="2"/>
                </a:cxn>
                <a:cxn ang="0">
                  <a:pos x="544" y="24"/>
                </a:cxn>
                <a:cxn ang="0">
                  <a:pos x="643" y="67"/>
                </a:cxn>
                <a:cxn ang="0">
                  <a:pos x="721" y="130"/>
                </a:cxn>
                <a:cxn ang="0">
                  <a:pos x="770" y="213"/>
                </a:cxn>
                <a:cxn ang="0">
                  <a:pos x="790" y="316"/>
                </a:cxn>
                <a:cxn ang="0">
                  <a:pos x="774" y="406"/>
                </a:cxn>
                <a:cxn ang="0">
                  <a:pos x="731" y="485"/>
                </a:cxn>
                <a:cxn ang="0">
                  <a:pos x="670" y="555"/>
                </a:cxn>
                <a:cxn ang="0">
                  <a:pos x="593" y="616"/>
                </a:cxn>
                <a:cxn ang="0">
                  <a:pos x="511" y="677"/>
                </a:cxn>
                <a:cxn ang="0">
                  <a:pos x="387" y="762"/>
                </a:cxn>
                <a:cxn ang="0">
                  <a:pos x="256" y="859"/>
                </a:cxn>
                <a:cxn ang="0">
                  <a:pos x="505" y="906"/>
                </a:cxn>
                <a:cxn ang="0">
                  <a:pos x="540" y="906"/>
                </a:cxn>
                <a:cxn ang="0">
                  <a:pos x="595" y="904"/>
                </a:cxn>
                <a:cxn ang="0">
                  <a:pos x="646" y="902"/>
                </a:cxn>
                <a:cxn ang="0">
                  <a:pos x="672" y="896"/>
                </a:cxn>
                <a:cxn ang="0">
                  <a:pos x="696" y="859"/>
                </a:cxn>
                <a:cxn ang="0">
                  <a:pos x="711" y="799"/>
                </a:cxn>
                <a:cxn ang="0">
                  <a:pos x="719" y="752"/>
                </a:cxn>
                <a:cxn ang="0">
                  <a:pos x="790" y="752"/>
                </a:cxn>
                <a:cxn ang="0">
                  <a:pos x="0" y="1058"/>
                </a:cxn>
                <a:cxn ang="0">
                  <a:pos x="0" y="1007"/>
                </a:cxn>
                <a:cxn ang="0">
                  <a:pos x="0" y="999"/>
                </a:cxn>
                <a:cxn ang="0">
                  <a:pos x="4" y="993"/>
                </a:cxn>
                <a:cxn ang="0">
                  <a:pos x="14" y="987"/>
                </a:cxn>
                <a:cxn ang="0">
                  <a:pos x="454" y="610"/>
                </a:cxn>
                <a:cxn ang="0">
                  <a:pos x="538" y="519"/>
                </a:cxn>
                <a:cxn ang="0">
                  <a:pos x="595" y="422"/>
                </a:cxn>
                <a:cxn ang="0">
                  <a:pos x="617" y="316"/>
                </a:cxn>
                <a:cxn ang="0">
                  <a:pos x="599" y="221"/>
                </a:cxn>
                <a:cxn ang="0">
                  <a:pos x="550" y="146"/>
                </a:cxn>
                <a:cxn ang="0">
                  <a:pos x="478" y="95"/>
                </a:cxn>
                <a:cxn ang="0">
                  <a:pos x="385" y="69"/>
                </a:cxn>
                <a:cxn ang="0">
                  <a:pos x="281" y="69"/>
                </a:cxn>
                <a:cxn ang="0">
                  <a:pos x="189" y="101"/>
                </a:cxn>
                <a:cxn ang="0">
                  <a:pos x="116" y="154"/>
                </a:cxn>
                <a:cxn ang="0">
                  <a:pos x="114" y="193"/>
                </a:cxn>
                <a:cxn ang="0">
                  <a:pos x="156" y="215"/>
                </a:cxn>
                <a:cxn ang="0">
                  <a:pos x="179" y="254"/>
                </a:cxn>
                <a:cxn ang="0">
                  <a:pos x="177" y="310"/>
                </a:cxn>
                <a:cxn ang="0">
                  <a:pos x="152" y="353"/>
                </a:cxn>
                <a:cxn ang="0">
                  <a:pos x="110" y="373"/>
                </a:cxn>
                <a:cxn ang="0">
                  <a:pos x="79" y="375"/>
                </a:cxn>
                <a:cxn ang="0">
                  <a:pos x="51" y="367"/>
                </a:cxn>
                <a:cxn ang="0">
                  <a:pos x="22" y="345"/>
                </a:cxn>
                <a:cxn ang="0">
                  <a:pos x="2" y="308"/>
                </a:cxn>
                <a:cxn ang="0">
                  <a:pos x="4" y="229"/>
                </a:cxn>
                <a:cxn ang="0">
                  <a:pos x="48" y="136"/>
                </a:cxn>
                <a:cxn ang="0">
                  <a:pos x="128" y="65"/>
                </a:cxn>
                <a:cxn ang="0">
                  <a:pos x="236" y="18"/>
                </a:cxn>
                <a:cxn ang="0">
                  <a:pos x="370" y="0"/>
                </a:cxn>
              </a:cxnLst>
              <a:rect l="0" t="0" r="r" b="b"/>
              <a:pathLst>
                <a:path w="790" h="1058">
                  <a:moveTo>
                    <a:pt x="370" y="0"/>
                  </a:moveTo>
                  <a:lnTo>
                    <a:pt x="430" y="2"/>
                  </a:lnTo>
                  <a:lnTo>
                    <a:pt x="489" y="10"/>
                  </a:lnTo>
                  <a:lnTo>
                    <a:pt x="544" y="24"/>
                  </a:lnTo>
                  <a:lnTo>
                    <a:pt x="595" y="43"/>
                  </a:lnTo>
                  <a:lnTo>
                    <a:pt x="643" y="67"/>
                  </a:lnTo>
                  <a:lnTo>
                    <a:pt x="684" y="97"/>
                  </a:lnTo>
                  <a:lnTo>
                    <a:pt x="721" y="130"/>
                  </a:lnTo>
                  <a:lnTo>
                    <a:pt x="749" y="170"/>
                  </a:lnTo>
                  <a:lnTo>
                    <a:pt x="770" y="213"/>
                  </a:lnTo>
                  <a:lnTo>
                    <a:pt x="784" y="262"/>
                  </a:lnTo>
                  <a:lnTo>
                    <a:pt x="790" y="316"/>
                  </a:lnTo>
                  <a:lnTo>
                    <a:pt x="786" y="363"/>
                  </a:lnTo>
                  <a:lnTo>
                    <a:pt x="774" y="406"/>
                  </a:lnTo>
                  <a:lnTo>
                    <a:pt x="756" y="448"/>
                  </a:lnTo>
                  <a:lnTo>
                    <a:pt x="731" y="485"/>
                  </a:lnTo>
                  <a:lnTo>
                    <a:pt x="703" y="521"/>
                  </a:lnTo>
                  <a:lnTo>
                    <a:pt x="670" y="555"/>
                  </a:lnTo>
                  <a:lnTo>
                    <a:pt x="633" y="586"/>
                  </a:lnTo>
                  <a:lnTo>
                    <a:pt x="593" y="616"/>
                  </a:lnTo>
                  <a:lnTo>
                    <a:pt x="552" y="645"/>
                  </a:lnTo>
                  <a:lnTo>
                    <a:pt x="511" y="677"/>
                  </a:lnTo>
                  <a:lnTo>
                    <a:pt x="450" y="716"/>
                  </a:lnTo>
                  <a:lnTo>
                    <a:pt x="387" y="762"/>
                  </a:lnTo>
                  <a:lnTo>
                    <a:pt x="322" y="809"/>
                  </a:lnTo>
                  <a:lnTo>
                    <a:pt x="256" y="859"/>
                  </a:lnTo>
                  <a:lnTo>
                    <a:pt x="193" y="906"/>
                  </a:lnTo>
                  <a:lnTo>
                    <a:pt x="505" y="906"/>
                  </a:lnTo>
                  <a:lnTo>
                    <a:pt x="519" y="906"/>
                  </a:lnTo>
                  <a:lnTo>
                    <a:pt x="540" y="906"/>
                  </a:lnTo>
                  <a:lnTo>
                    <a:pt x="566" y="904"/>
                  </a:lnTo>
                  <a:lnTo>
                    <a:pt x="595" y="904"/>
                  </a:lnTo>
                  <a:lnTo>
                    <a:pt x="623" y="902"/>
                  </a:lnTo>
                  <a:lnTo>
                    <a:pt x="646" y="902"/>
                  </a:lnTo>
                  <a:lnTo>
                    <a:pt x="664" y="898"/>
                  </a:lnTo>
                  <a:lnTo>
                    <a:pt x="672" y="896"/>
                  </a:lnTo>
                  <a:lnTo>
                    <a:pt x="686" y="882"/>
                  </a:lnTo>
                  <a:lnTo>
                    <a:pt x="696" y="859"/>
                  </a:lnTo>
                  <a:lnTo>
                    <a:pt x="705" y="829"/>
                  </a:lnTo>
                  <a:lnTo>
                    <a:pt x="711" y="799"/>
                  </a:lnTo>
                  <a:lnTo>
                    <a:pt x="717" y="774"/>
                  </a:lnTo>
                  <a:lnTo>
                    <a:pt x="719" y="752"/>
                  </a:lnTo>
                  <a:lnTo>
                    <a:pt x="790" y="752"/>
                  </a:lnTo>
                  <a:lnTo>
                    <a:pt x="790" y="752"/>
                  </a:lnTo>
                  <a:lnTo>
                    <a:pt x="733" y="1058"/>
                  </a:lnTo>
                  <a:lnTo>
                    <a:pt x="0" y="1058"/>
                  </a:lnTo>
                  <a:lnTo>
                    <a:pt x="0" y="1013"/>
                  </a:lnTo>
                  <a:lnTo>
                    <a:pt x="0" y="1007"/>
                  </a:lnTo>
                  <a:lnTo>
                    <a:pt x="0" y="1003"/>
                  </a:lnTo>
                  <a:lnTo>
                    <a:pt x="0" y="999"/>
                  </a:lnTo>
                  <a:lnTo>
                    <a:pt x="2" y="997"/>
                  </a:lnTo>
                  <a:lnTo>
                    <a:pt x="4" y="993"/>
                  </a:lnTo>
                  <a:lnTo>
                    <a:pt x="8" y="991"/>
                  </a:lnTo>
                  <a:lnTo>
                    <a:pt x="14" y="987"/>
                  </a:lnTo>
                  <a:lnTo>
                    <a:pt x="405" y="655"/>
                  </a:lnTo>
                  <a:lnTo>
                    <a:pt x="454" y="610"/>
                  </a:lnTo>
                  <a:lnTo>
                    <a:pt x="499" y="564"/>
                  </a:lnTo>
                  <a:lnTo>
                    <a:pt x="538" y="519"/>
                  </a:lnTo>
                  <a:lnTo>
                    <a:pt x="572" y="472"/>
                  </a:lnTo>
                  <a:lnTo>
                    <a:pt x="595" y="422"/>
                  </a:lnTo>
                  <a:lnTo>
                    <a:pt x="611" y="371"/>
                  </a:lnTo>
                  <a:lnTo>
                    <a:pt x="617" y="316"/>
                  </a:lnTo>
                  <a:lnTo>
                    <a:pt x="613" y="264"/>
                  </a:lnTo>
                  <a:lnTo>
                    <a:pt x="599" y="221"/>
                  </a:lnTo>
                  <a:lnTo>
                    <a:pt x="578" y="179"/>
                  </a:lnTo>
                  <a:lnTo>
                    <a:pt x="550" y="146"/>
                  </a:lnTo>
                  <a:lnTo>
                    <a:pt x="517" y="118"/>
                  </a:lnTo>
                  <a:lnTo>
                    <a:pt x="478" y="95"/>
                  </a:lnTo>
                  <a:lnTo>
                    <a:pt x="432" y="79"/>
                  </a:lnTo>
                  <a:lnTo>
                    <a:pt x="385" y="69"/>
                  </a:lnTo>
                  <a:lnTo>
                    <a:pt x="334" y="65"/>
                  </a:lnTo>
                  <a:lnTo>
                    <a:pt x="281" y="69"/>
                  </a:lnTo>
                  <a:lnTo>
                    <a:pt x="234" y="81"/>
                  </a:lnTo>
                  <a:lnTo>
                    <a:pt x="189" y="101"/>
                  </a:lnTo>
                  <a:lnTo>
                    <a:pt x="150" y="124"/>
                  </a:lnTo>
                  <a:lnTo>
                    <a:pt x="116" y="154"/>
                  </a:lnTo>
                  <a:lnTo>
                    <a:pt x="91" y="187"/>
                  </a:lnTo>
                  <a:lnTo>
                    <a:pt x="114" y="193"/>
                  </a:lnTo>
                  <a:lnTo>
                    <a:pt x="136" y="201"/>
                  </a:lnTo>
                  <a:lnTo>
                    <a:pt x="156" y="215"/>
                  </a:lnTo>
                  <a:lnTo>
                    <a:pt x="169" y="233"/>
                  </a:lnTo>
                  <a:lnTo>
                    <a:pt x="179" y="254"/>
                  </a:lnTo>
                  <a:lnTo>
                    <a:pt x="181" y="280"/>
                  </a:lnTo>
                  <a:lnTo>
                    <a:pt x="177" y="310"/>
                  </a:lnTo>
                  <a:lnTo>
                    <a:pt x="167" y="333"/>
                  </a:lnTo>
                  <a:lnTo>
                    <a:pt x="152" y="353"/>
                  </a:lnTo>
                  <a:lnTo>
                    <a:pt x="132" y="365"/>
                  </a:lnTo>
                  <a:lnTo>
                    <a:pt x="110" y="373"/>
                  </a:lnTo>
                  <a:lnTo>
                    <a:pt x="91" y="377"/>
                  </a:lnTo>
                  <a:lnTo>
                    <a:pt x="79" y="375"/>
                  </a:lnTo>
                  <a:lnTo>
                    <a:pt x="65" y="373"/>
                  </a:lnTo>
                  <a:lnTo>
                    <a:pt x="51" y="367"/>
                  </a:lnTo>
                  <a:lnTo>
                    <a:pt x="36" y="359"/>
                  </a:lnTo>
                  <a:lnTo>
                    <a:pt x="22" y="345"/>
                  </a:lnTo>
                  <a:lnTo>
                    <a:pt x="10" y="329"/>
                  </a:lnTo>
                  <a:lnTo>
                    <a:pt x="2" y="308"/>
                  </a:lnTo>
                  <a:lnTo>
                    <a:pt x="0" y="280"/>
                  </a:lnTo>
                  <a:lnTo>
                    <a:pt x="4" y="229"/>
                  </a:lnTo>
                  <a:lnTo>
                    <a:pt x="22" y="181"/>
                  </a:lnTo>
                  <a:lnTo>
                    <a:pt x="48" y="136"/>
                  </a:lnTo>
                  <a:lnTo>
                    <a:pt x="83" y="99"/>
                  </a:lnTo>
                  <a:lnTo>
                    <a:pt x="128" y="65"/>
                  </a:lnTo>
                  <a:lnTo>
                    <a:pt x="179" y="37"/>
                  </a:lnTo>
                  <a:lnTo>
                    <a:pt x="236" y="18"/>
                  </a:lnTo>
                  <a:lnTo>
                    <a:pt x="301" y="4"/>
                  </a:lnTo>
                  <a:lnTo>
                    <a:pt x="3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p:cNvSpPr>
            <p:nvPr/>
          </p:nvSpPr>
          <p:spPr bwMode="auto">
            <a:xfrm>
              <a:off x="3886" y="1476"/>
              <a:ext cx="786" cy="827"/>
            </a:xfrm>
            <a:custGeom>
              <a:avLst/>
              <a:gdLst/>
              <a:ahLst/>
              <a:cxnLst>
                <a:cxn ang="0">
                  <a:pos x="1309" y="14"/>
                </a:cxn>
                <a:cxn ang="0">
                  <a:pos x="1398" y="73"/>
                </a:cxn>
                <a:cxn ang="0">
                  <a:pos x="1441" y="162"/>
                </a:cxn>
                <a:cxn ang="0">
                  <a:pos x="1447" y="263"/>
                </a:cxn>
                <a:cxn ang="0">
                  <a:pos x="1415" y="338"/>
                </a:cxn>
                <a:cxn ang="0">
                  <a:pos x="1337" y="395"/>
                </a:cxn>
                <a:cxn ang="0">
                  <a:pos x="1246" y="431"/>
                </a:cxn>
                <a:cxn ang="0">
                  <a:pos x="1215" y="431"/>
                </a:cxn>
                <a:cxn ang="0">
                  <a:pos x="1205" y="419"/>
                </a:cxn>
                <a:cxn ang="0">
                  <a:pos x="1207" y="391"/>
                </a:cxn>
                <a:cxn ang="0">
                  <a:pos x="1205" y="300"/>
                </a:cxn>
                <a:cxn ang="0">
                  <a:pos x="1148" y="190"/>
                </a:cxn>
                <a:cxn ang="0">
                  <a:pos x="1032" y="148"/>
                </a:cxn>
                <a:cxn ang="0">
                  <a:pos x="936" y="170"/>
                </a:cxn>
                <a:cxn ang="0">
                  <a:pos x="816" y="300"/>
                </a:cxn>
                <a:cxn ang="0">
                  <a:pos x="704" y="515"/>
                </a:cxn>
                <a:cxn ang="0">
                  <a:pos x="620" y="746"/>
                </a:cxn>
                <a:cxn ang="0">
                  <a:pos x="563" y="952"/>
                </a:cxn>
                <a:cxn ang="0">
                  <a:pos x="502" y="1141"/>
                </a:cxn>
                <a:cxn ang="0">
                  <a:pos x="371" y="1384"/>
                </a:cxn>
                <a:cxn ang="0">
                  <a:pos x="455" y="1380"/>
                </a:cxn>
                <a:cxn ang="0">
                  <a:pos x="757" y="1420"/>
                </a:cxn>
                <a:cxn ang="0">
                  <a:pos x="938" y="1463"/>
                </a:cxn>
                <a:cxn ang="0">
                  <a:pos x="1107" y="1493"/>
                </a:cxn>
                <a:cxn ang="0">
                  <a:pos x="1241" y="1501"/>
                </a:cxn>
                <a:cxn ang="0">
                  <a:pos x="1292" y="1483"/>
                </a:cxn>
                <a:cxn ang="0">
                  <a:pos x="1331" y="1406"/>
                </a:cxn>
                <a:cxn ang="0">
                  <a:pos x="1404" y="1323"/>
                </a:cxn>
                <a:cxn ang="0">
                  <a:pos x="1500" y="1277"/>
                </a:cxn>
                <a:cxn ang="0">
                  <a:pos x="1551" y="1268"/>
                </a:cxn>
                <a:cxn ang="0">
                  <a:pos x="1566" y="1275"/>
                </a:cxn>
                <a:cxn ang="0">
                  <a:pos x="1568" y="1293"/>
                </a:cxn>
                <a:cxn ang="0">
                  <a:pos x="1543" y="1358"/>
                </a:cxn>
                <a:cxn ang="0">
                  <a:pos x="1447" y="1477"/>
                </a:cxn>
                <a:cxn ang="0">
                  <a:pos x="1315" y="1574"/>
                </a:cxn>
                <a:cxn ang="0">
                  <a:pos x="1158" y="1639"/>
                </a:cxn>
                <a:cxn ang="0">
                  <a:pos x="936" y="1649"/>
                </a:cxn>
                <a:cxn ang="0">
                  <a:pos x="648" y="1593"/>
                </a:cxn>
                <a:cxn ang="0">
                  <a:pos x="467" y="1550"/>
                </a:cxn>
                <a:cxn ang="0">
                  <a:pos x="329" y="1530"/>
                </a:cxn>
                <a:cxn ang="0">
                  <a:pos x="204" y="1566"/>
                </a:cxn>
                <a:cxn ang="0">
                  <a:pos x="100" y="1635"/>
                </a:cxn>
                <a:cxn ang="0">
                  <a:pos x="37" y="1655"/>
                </a:cxn>
                <a:cxn ang="0">
                  <a:pos x="19" y="1655"/>
                </a:cxn>
                <a:cxn ang="0">
                  <a:pos x="7" y="1651"/>
                </a:cxn>
                <a:cxn ang="0">
                  <a:pos x="0" y="1639"/>
                </a:cxn>
                <a:cxn ang="0">
                  <a:pos x="31" y="1591"/>
                </a:cxn>
                <a:cxn ang="0">
                  <a:pos x="84" y="1538"/>
                </a:cxn>
                <a:cxn ang="0">
                  <a:pos x="115" y="1508"/>
                </a:cxn>
                <a:cxn ang="0">
                  <a:pos x="168" y="1439"/>
                </a:cxn>
                <a:cxn ang="0">
                  <a:pos x="247" y="1303"/>
                </a:cxn>
                <a:cxn ang="0">
                  <a:pos x="320" y="1106"/>
                </a:cxn>
                <a:cxn ang="0">
                  <a:pos x="384" y="859"/>
                </a:cxn>
                <a:cxn ang="0">
                  <a:pos x="481" y="594"/>
                </a:cxn>
                <a:cxn ang="0">
                  <a:pos x="624" y="346"/>
                </a:cxn>
                <a:cxn ang="0">
                  <a:pos x="793" y="168"/>
                </a:cxn>
                <a:cxn ang="0">
                  <a:pos x="997" y="48"/>
                </a:cxn>
                <a:cxn ang="0">
                  <a:pos x="1221" y="0"/>
                </a:cxn>
              </a:cxnLst>
              <a:rect l="0" t="0" r="r" b="b"/>
              <a:pathLst>
                <a:path w="1570" h="1655">
                  <a:moveTo>
                    <a:pt x="1221" y="0"/>
                  </a:moveTo>
                  <a:lnTo>
                    <a:pt x="1268" y="4"/>
                  </a:lnTo>
                  <a:lnTo>
                    <a:pt x="1309" y="14"/>
                  </a:lnTo>
                  <a:lnTo>
                    <a:pt x="1343" y="30"/>
                  </a:lnTo>
                  <a:lnTo>
                    <a:pt x="1372" y="50"/>
                  </a:lnTo>
                  <a:lnTo>
                    <a:pt x="1398" y="73"/>
                  </a:lnTo>
                  <a:lnTo>
                    <a:pt x="1415" y="101"/>
                  </a:lnTo>
                  <a:lnTo>
                    <a:pt x="1431" y="131"/>
                  </a:lnTo>
                  <a:lnTo>
                    <a:pt x="1441" y="162"/>
                  </a:lnTo>
                  <a:lnTo>
                    <a:pt x="1447" y="194"/>
                  </a:lnTo>
                  <a:lnTo>
                    <a:pt x="1449" y="225"/>
                  </a:lnTo>
                  <a:lnTo>
                    <a:pt x="1447" y="263"/>
                  </a:lnTo>
                  <a:lnTo>
                    <a:pt x="1441" y="292"/>
                  </a:lnTo>
                  <a:lnTo>
                    <a:pt x="1429" y="316"/>
                  </a:lnTo>
                  <a:lnTo>
                    <a:pt x="1415" y="338"/>
                  </a:lnTo>
                  <a:lnTo>
                    <a:pt x="1396" y="354"/>
                  </a:lnTo>
                  <a:lnTo>
                    <a:pt x="1372" y="371"/>
                  </a:lnTo>
                  <a:lnTo>
                    <a:pt x="1337" y="395"/>
                  </a:lnTo>
                  <a:lnTo>
                    <a:pt x="1301" y="413"/>
                  </a:lnTo>
                  <a:lnTo>
                    <a:pt x="1272" y="425"/>
                  </a:lnTo>
                  <a:lnTo>
                    <a:pt x="1246" y="431"/>
                  </a:lnTo>
                  <a:lnTo>
                    <a:pt x="1231" y="433"/>
                  </a:lnTo>
                  <a:lnTo>
                    <a:pt x="1221" y="433"/>
                  </a:lnTo>
                  <a:lnTo>
                    <a:pt x="1215" y="431"/>
                  </a:lnTo>
                  <a:lnTo>
                    <a:pt x="1211" y="429"/>
                  </a:lnTo>
                  <a:lnTo>
                    <a:pt x="1207" y="425"/>
                  </a:lnTo>
                  <a:lnTo>
                    <a:pt x="1205" y="419"/>
                  </a:lnTo>
                  <a:lnTo>
                    <a:pt x="1205" y="413"/>
                  </a:lnTo>
                  <a:lnTo>
                    <a:pt x="1205" y="405"/>
                  </a:lnTo>
                  <a:lnTo>
                    <a:pt x="1207" y="391"/>
                  </a:lnTo>
                  <a:lnTo>
                    <a:pt x="1209" y="371"/>
                  </a:lnTo>
                  <a:lnTo>
                    <a:pt x="1211" y="346"/>
                  </a:lnTo>
                  <a:lnTo>
                    <a:pt x="1205" y="300"/>
                  </a:lnTo>
                  <a:lnTo>
                    <a:pt x="1193" y="259"/>
                  </a:lnTo>
                  <a:lnTo>
                    <a:pt x="1174" y="221"/>
                  </a:lnTo>
                  <a:lnTo>
                    <a:pt x="1148" y="190"/>
                  </a:lnTo>
                  <a:lnTo>
                    <a:pt x="1115" y="168"/>
                  </a:lnTo>
                  <a:lnTo>
                    <a:pt x="1076" y="152"/>
                  </a:lnTo>
                  <a:lnTo>
                    <a:pt x="1032" y="148"/>
                  </a:lnTo>
                  <a:lnTo>
                    <a:pt x="999" y="150"/>
                  </a:lnTo>
                  <a:lnTo>
                    <a:pt x="968" y="156"/>
                  </a:lnTo>
                  <a:lnTo>
                    <a:pt x="936" y="170"/>
                  </a:lnTo>
                  <a:lnTo>
                    <a:pt x="911" y="188"/>
                  </a:lnTo>
                  <a:lnTo>
                    <a:pt x="862" y="241"/>
                  </a:lnTo>
                  <a:lnTo>
                    <a:pt x="816" y="300"/>
                  </a:lnTo>
                  <a:lnTo>
                    <a:pt x="775" y="367"/>
                  </a:lnTo>
                  <a:lnTo>
                    <a:pt x="738" y="439"/>
                  </a:lnTo>
                  <a:lnTo>
                    <a:pt x="704" y="515"/>
                  </a:lnTo>
                  <a:lnTo>
                    <a:pt x="673" y="592"/>
                  </a:lnTo>
                  <a:lnTo>
                    <a:pt x="644" y="669"/>
                  </a:lnTo>
                  <a:lnTo>
                    <a:pt x="620" y="746"/>
                  </a:lnTo>
                  <a:lnTo>
                    <a:pt x="598" y="819"/>
                  </a:lnTo>
                  <a:lnTo>
                    <a:pt x="579" y="889"/>
                  </a:lnTo>
                  <a:lnTo>
                    <a:pt x="563" y="952"/>
                  </a:lnTo>
                  <a:lnTo>
                    <a:pt x="547" y="1005"/>
                  </a:lnTo>
                  <a:lnTo>
                    <a:pt x="528" y="1070"/>
                  </a:lnTo>
                  <a:lnTo>
                    <a:pt x="502" y="1141"/>
                  </a:lnTo>
                  <a:lnTo>
                    <a:pt x="469" y="1218"/>
                  </a:lnTo>
                  <a:lnTo>
                    <a:pt x="426" y="1301"/>
                  </a:lnTo>
                  <a:lnTo>
                    <a:pt x="371" y="1384"/>
                  </a:lnTo>
                  <a:lnTo>
                    <a:pt x="371" y="1384"/>
                  </a:lnTo>
                  <a:lnTo>
                    <a:pt x="416" y="1380"/>
                  </a:lnTo>
                  <a:lnTo>
                    <a:pt x="455" y="1380"/>
                  </a:lnTo>
                  <a:lnTo>
                    <a:pt x="557" y="1384"/>
                  </a:lnTo>
                  <a:lnTo>
                    <a:pt x="657" y="1400"/>
                  </a:lnTo>
                  <a:lnTo>
                    <a:pt x="757" y="1420"/>
                  </a:lnTo>
                  <a:lnTo>
                    <a:pt x="856" y="1445"/>
                  </a:lnTo>
                  <a:lnTo>
                    <a:pt x="893" y="1453"/>
                  </a:lnTo>
                  <a:lnTo>
                    <a:pt x="938" y="1463"/>
                  </a:lnTo>
                  <a:lnTo>
                    <a:pt x="991" y="1475"/>
                  </a:lnTo>
                  <a:lnTo>
                    <a:pt x="1048" y="1485"/>
                  </a:lnTo>
                  <a:lnTo>
                    <a:pt x="1107" y="1493"/>
                  </a:lnTo>
                  <a:lnTo>
                    <a:pt x="1166" y="1499"/>
                  </a:lnTo>
                  <a:lnTo>
                    <a:pt x="1221" y="1501"/>
                  </a:lnTo>
                  <a:lnTo>
                    <a:pt x="1241" y="1501"/>
                  </a:lnTo>
                  <a:lnTo>
                    <a:pt x="1260" y="1499"/>
                  </a:lnTo>
                  <a:lnTo>
                    <a:pt x="1276" y="1495"/>
                  </a:lnTo>
                  <a:lnTo>
                    <a:pt x="1292" y="1483"/>
                  </a:lnTo>
                  <a:lnTo>
                    <a:pt x="1305" y="1467"/>
                  </a:lnTo>
                  <a:lnTo>
                    <a:pt x="1319" y="1441"/>
                  </a:lnTo>
                  <a:lnTo>
                    <a:pt x="1331" y="1406"/>
                  </a:lnTo>
                  <a:lnTo>
                    <a:pt x="1349" y="1374"/>
                  </a:lnTo>
                  <a:lnTo>
                    <a:pt x="1372" y="1347"/>
                  </a:lnTo>
                  <a:lnTo>
                    <a:pt x="1404" y="1323"/>
                  </a:lnTo>
                  <a:lnTo>
                    <a:pt x="1437" y="1303"/>
                  </a:lnTo>
                  <a:lnTo>
                    <a:pt x="1470" y="1287"/>
                  </a:lnTo>
                  <a:lnTo>
                    <a:pt x="1500" y="1277"/>
                  </a:lnTo>
                  <a:lnTo>
                    <a:pt x="1527" y="1270"/>
                  </a:lnTo>
                  <a:lnTo>
                    <a:pt x="1545" y="1268"/>
                  </a:lnTo>
                  <a:lnTo>
                    <a:pt x="1551" y="1268"/>
                  </a:lnTo>
                  <a:lnTo>
                    <a:pt x="1559" y="1270"/>
                  </a:lnTo>
                  <a:lnTo>
                    <a:pt x="1563" y="1272"/>
                  </a:lnTo>
                  <a:lnTo>
                    <a:pt x="1566" y="1275"/>
                  </a:lnTo>
                  <a:lnTo>
                    <a:pt x="1568" y="1281"/>
                  </a:lnTo>
                  <a:lnTo>
                    <a:pt x="1570" y="1287"/>
                  </a:lnTo>
                  <a:lnTo>
                    <a:pt x="1568" y="1293"/>
                  </a:lnTo>
                  <a:lnTo>
                    <a:pt x="1565" y="1307"/>
                  </a:lnTo>
                  <a:lnTo>
                    <a:pt x="1557" y="1329"/>
                  </a:lnTo>
                  <a:lnTo>
                    <a:pt x="1543" y="1358"/>
                  </a:lnTo>
                  <a:lnTo>
                    <a:pt x="1519" y="1394"/>
                  </a:lnTo>
                  <a:lnTo>
                    <a:pt x="1488" y="1433"/>
                  </a:lnTo>
                  <a:lnTo>
                    <a:pt x="1447" y="1477"/>
                  </a:lnTo>
                  <a:lnTo>
                    <a:pt x="1392" y="1522"/>
                  </a:lnTo>
                  <a:lnTo>
                    <a:pt x="1356" y="1548"/>
                  </a:lnTo>
                  <a:lnTo>
                    <a:pt x="1315" y="1574"/>
                  </a:lnTo>
                  <a:lnTo>
                    <a:pt x="1266" y="1597"/>
                  </a:lnTo>
                  <a:lnTo>
                    <a:pt x="1215" y="1619"/>
                  </a:lnTo>
                  <a:lnTo>
                    <a:pt x="1158" y="1639"/>
                  </a:lnTo>
                  <a:lnTo>
                    <a:pt x="1097" y="1651"/>
                  </a:lnTo>
                  <a:lnTo>
                    <a:pt x="1032" y="1655"/>
                  </a:lnTo>
                  <a:lnTo>
                    <a:pt x="936" y="1649"/>
                  </a:lnTo>
                  <a:lnTo>
                    <a:pt x="838" y="1635"/>
                  </a:lnTo>
                  <a:lnTo>
                    <a:pt x="744" y="1615"/>
                  </a:lnTo>
                  <a:lnTo>
                    <a:pt x="648" y="1593"/>
                  </a:lnTo>
                  <a:lnTo>
                    <a:pt x="581" y="1576"/>
                  </a:lnTo>
                  <a:lnTo>
                    <a:pt x="520" y="1562"/>
                  </a:lnTo>
                  <a:lnTo>
                    <a:pt x="467" y="1550"/>
                  </a:lnTo>
                  <a:lnTo>
                    <a:pt x="418" y="1542"/>
                  </a:lnTo>
                  <a:lnTo>
                    <a:pt x="373" y="1534"/>
                  </a:lnTo>
                  <a:lnTo>
                    <a:pt x="329" y="1530"/>
                  </a:lnTo>
                  <a:lnTo>
                    <a:pt x="286" y="1528"/>
                  </a:lnTo>
                  <a:lnTo>
                    <a:pt x="243" y="1528"/>
                  </a:lnTo>
                  <a:lnTo>
                    <a:pt x="204" y="1566"/>
                  </a:lnTo>
                  <a:lnTo>
                    <a:pt x="164" y="1597"/>
                  </a:lnTo>
                  <a:lnTo>
                    <a:pt x="131" y="1619"/>
                  </a:lnTo>
                  <a:lnTo>
                    <a:pt x="100" y="1635"/>
                  </a:lnTo>
                  <a:lnTo>
                    <a:pt x="74" y="1645"/>
                  </a:lnTo>
                  <a:lnTo>
                    <a:pt x="53" y="1651"/>
                  </a:lnTo>
                  <a:lnTo>
                    <a:pt x="37" y="1655"/>
                  </a:lnTo>
                  <a:lnTo>
                    <a:pt x="25" y="1655"/>
                  </a:lnTo>
                  <a:lnTo>
                    <a:pt x="23" y="1655"/>
                  </a:lnTo>
                  <a:lnTo>
                    <a:pt x="19" y="1655"/>
                  </a:lnTo>
                  <a:lnTo>
                    <a:pt x="15" y="1653"/>
                  </a:lnTo>
                  <a:lnTo>
                    <a:pt x="11" y="1653"/>
                  </a:lnTo>
                  <a:lnTo>
                    <a:pt x="7" y="1651"/>
                  </a:lnTo>
                  <a:lnTo>
                    <a:pt x="3" y="1649"/>
                  </a:lnTo>
                  <a:lnTo>
                    <a:pt x="1" y="1645"/>
                  </a:lnTo>
                  <a:lnTo>
                    <a:pt x="0" y="1639"/>
                  </a:lnTo>
                  <a:lnTo>
                    <a:pt x="3" y="1625"/>
                  </a:lnTo>
                  <a:lnTo>
                    <a:pt x="15" y="1609"/>
                  </a:lnTo>
                  <a:lnTo>
                    <a:pt x="31" y="1591"/>
                  </a:lnTo>
                  <a:lnTo>
                    <a:pt x="49" y="1572"/>
                  </a:lnTo>
                  <a:lnTo>
                    <a:pt x="66" y="1554"/>
                  </a:lnTo>
                  <a:lnTo>
                    <a:pt x="84" y="1538"/>
                  </a:lnTo>
                  <a:lnTo>
                    <a:pt x="98" y="1524"/>
                  </a:lnTo>
                  <a:lnTo>
                    <a:pt x="108" y="1516"/>
                  </a:lnTo>
                  <a:lnTo>
                    <a:pt x="115" y="1508"/>
                  </a:lnTo>
                  <a:lnTo>
                    <a:pt x="129" y="1493"/>
                  </a:lnTo>
                  <a:lnTo>
                    <a:pt x="147" y="1469"/>
                  </a:lnTo>
                  <a:lnTo>
                    <a:pt x="168" y="1439"/>
                  </a:lnTo>
                  <a:lnTo>
                    <a:pt x="194" y="1400"/>
                  </a:lnTo>
                  <a:lnTo>
                    <a:pt x="219" y="1354"/>
                  </a:lnTo>
                  <a:lnTo>
                    <a:pt x="247" y="1303"/>
                  </a:lnTo>
                  <a:lnTo>
                    <a:pt x="272" y="1244"/>
                  </a:lnTo>
                  <a:lnTo>
                    <a:pt x="298" y="1177"/>
                  </a:lnTo>
                  <a:lnTo>
                    <a:pt x="320" y="1106"/>
                  </a:lnTo>
                  <a:lnTo>
                    <a:pt x="339" y="1027"/>
                  </a:lnTo>
                  <a:lnTo>
                    <a:pt x="361" y="946"/>
                  </a:lnTo>
                  <a:lnTo>
                    <a:pt x="384" y="859"/>
                  </a:lnTo>
                  <a:lnTo>
                    <a:pt x="412" y="772"/>
                  </a:lnTo>
                  <a:lnTo>
                    <a:pt x="445" y="683"/>
                  </a:lnTo>
                  <a:lnTo>
                    <a:pt x="481" y="594"/>
                  </a:lnTo>
                  <a:lnTo>
                    <a:pt x="522" y="510"/>
                  </a:lnTo>
                  <a:lnTo>
                    <a:pt x="571" y="425"/>
                  </a:lnTo>
                  <a:lnTo>
                    <a:pt x="624" y="346"/>
                  </a:lnTo>
                  <a:lnTo>
                    <a:pt x="683" y="271"/>
                  </a:lnTo>
                  <a:lnTo>
                    <a:pt x="736" y="217"/>
                  </a:lnTo>
                  <a:lnTo>
                    <a:pt x="793" y="168"/>
                  </a:lnTo>
                  <a:lnTo>
                    <a:pt x="858" y="123"/>
                  </a:lnTo>
                  <a:lnTo>
                    <a:pt x="926" y="81"/>
                  </a:lnTo>
                  <a:lnTo>
                    <a:pt x="997" y="48"/>
                  </a:lnTo>
                  <a:lnTo>
                    <a:pt x="1072" y="22"/>
                  </a:lnTo>
                  <a:lnTo>
                    <a:pt x="1146" y="6"/>
                  </a:lnTo>
                  <a:lnTo>
                    <a:pt x="12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31"/>
            <p:cNvSpPr>
              <a:spLocks/>
            </p:cNvSpPr>
            <p:nvPr/>
          </p:nvSpPr>
          <p:spPr bwMode="auto">
            <a:xfrm>
              <a:off x="4849" y="2148"/>
              <a:ext cx="147" cy="353"/>
            </a:xfrm>
            <a:custGeom>
              <a:avLst/>
              <a:gdLst/>
              <a:ahLst/>
              <a:cxnLst>
                <a:cxn ang="0">
                  <a:pos x="131" y="0"/>
                </a:cxn>
                <a:cxn ang="0">
                  <a:pos x="169" y="4"/>
                </a:cxn>
                <a:cxn ang="0">
                  <a:pos x="202" y="17"/>
                </a:cxn>
                <a:cxn ang="0">
                  <a:pos x="230" y="41"/>
                </a:cxn>
                <a:cxn ang="0">
                  <a:pos x="251" y="71"/>
                </a:cxn>
                <a:cxn ang="0">
                  <a:pos x="271" y="106"/>
                </a:cxn>
                <a:cxn ang="0">
                  <a:pos x="283" y="150"/>
                </a:cxn>
                <a:cxn ang="0">
                  <a:pos x="290" y="197"/>
                </a:cxn>
                <a:cxn ang="0">
                  <a:pos x="292" y="248"/>
                </a:cxn>
                <a:cxn ang="0">
                  <a:pos x="288" y="315"/>
                </a:cxn>
                <a:cxn ang="0">
                  <a:pos x="279" y="377"/>
                </a:cxn>
                <a:cxn ang="0">
                  <a:pos x="261" y="436"/>
                </a:cxn>
                <a:cxn ang="0">
                  <a:pos x="241" y="489"/>
                </a:cxn>
                <a:cxn ang="0">
                  <a:pos x="216" y="537"/>
                </a:cxn>
                <a:cxn ang="0">
                  <a:pos x="190" y="580"/>
                </a:cxn>
                <a:cxn ang="0">
                  <a:pos x="165" y="617"/>
                </a:cxn>
                <a:cxn ang="0">
                  <a:pos x="137" y="649"/>
                </a:cxn>
                <a:cxn ang="0">
                  <a:pos x="114" y="673"/>
                </a:cxn>
                <a:cxn ang="0">
                  <a:pos x="92" y="690"/>
                </a:cxn>
                <a:cxn ang="0">
                  <a:pos x="76" y="702"/>
                </a:cxn>
                <a:cxn ang="0">
                  <a:pos x="65" y="706"/>
                </a:cxn>
                <a:cxn ang="0">
                  <a:pos x="57" y="704"/>
                </a:cxn>
                <a:cxn ang="0">
                  <a:pos x="49" y="700"/>
                </a:cxn>
                <a:cxn ang="0">
                  <a:pos x="41" y="692"/>
                </a:cxn>
                <a:cxn ang="0">
                  <a:pos x="37" y="685"/>
                </a:cxn>
                <a:cxn ang="0">
                  <a:pos x="35" y="675"/>
                </a:cxn>
                <a:cxn ang="0">
                  <a:pos x="35" y="667"/>
                </a:cxn>
                <a:cxn ang="0">
                  <a:pos x="37" y="661"/>
                </a:cxn>
                <a:cxn ang="0">
                  <a:pos x="41" y="655"/>
                </a:cxn>
                <a:cxn ang="0">
                  <a:pos x="45" y="651"/>
                </a:cxn>
                <a:cxn ang="0">
                  <a:pos x="51" y="645"/>
                </a:cxn>
                <a:cxn ang="0">
                  <a:pos x="102" y="590"/>
                </a:cxn>
                <a:cxn ang="0">
                  <a:pos x="143" y="535"/>
                </a:cxn>
                <a:cxn ang="0">
                  <a:pos x="175" y="481"/>
                </a:cxn>
                <a:cxn ang="0">
                  <a:pos x="198" y="428"/>
                </a:cxn>
                <a:cxn ang="0">
                  <a:pos x="212" y="377"/>
                </a:cxn>
                <a:cxn ang="0">
                  <a:pos x="222" y="325"/>
                </a:cxn>
                <a:cxn ang="0">
                  <a:pos x="226" y="276"/>
                </a:cxn>
                <a:cxn ang="0">
                  <a:pos x="228" y="229"/>
                </a:cxn>
                <a:cxn ang="0">
                  <a:pos x="228" y="229"/>
                </a:cxn>
                <a:cxn ang="0">
                  <a:pos x="224" y="231"/>
                </a:cxn>
                <a:cxn ang="0">
                  <a:pos x="216" y="236"/>
                </a:cxn>
                <a:cxn ang="0">
                  <a:pos x="200" y="246"/>
                </a:cxn>
                <a:cxn ang="0">
                  <a:pos x="182" y="254"/>
                </a:cxn>
                <a:cxn ang="0">
                  <a:pos x="161" y="260"/>
                </a:cxn>
                <a:cxn ang="0">
                  <a:pos x="135" y="264"/>
                </a:cxn>
                <a:cxn ang="0">
                  <a:pos x="98" y="258"/>
                </a:cxn>
                <a:cxn ang="0">
                  <a:pos x="65" y="244"/>
                </a:cxn>
                <a:cxn ang="0">
                  <a:pos x="37" y="225"/>
                </a:cxn>
                <a:cxn ang="0">
                  <a:pos x="18" y="197"/>
                </a:cxn>
                <a:cxn ang="0">
                  <a:pos x="4" y="165"/>
                </a:cxn>
                <a:cxn ang="0">
                  <a:pos x="0" y="132"/>
                </a:cxn>
                <a:cxn ang="0">
                  <a:pos x="4" y="96"/>
                </a:cxn>
                <a:cxn ang="0">
                  <a:pos x="18" y="65"/>
                </a:cxn>
                <a:cxn ang="0">
                  <a:pos x="37" y="39"/>
                </a:cxn>
                <a:cxn ang="0">
                  <a:pos x="63" y="17"/>
                </a:cxn>
                <a:cxn ang="0">
                  <a:pos x="94" y="4"/>
                </a:cxn>
                <a:cxn ang="0">
                  <a:pos x="131" y="0"/>
                </a:cxn>
              </a:cxnLst>
              <a:rect l="0" t="0" r="r" b="b"/>
              <a:pathLst>
                <a:path w="292" h="706">
                  <a:moveTo>
                    <a:pt x="131" y="0"/>
                  </a:moveTo>
                  <a:lnTo>
                    <a:pt x="169" y="4"/>
                  </a:lnTo>
                  <a:lnTo>
                    <a:pt x="202" y="17"/>
                  </a:lnTo>
                  <a:lnTo>
                    <a:pt x="230" y="41"/>
                  </a:lnTo>
                  <a:lnTo>
                    <a:pt x="251" y="71"/>
                  </a:lnTo>
                  <a:lnTo>
                    <a:pt x="271" y="106"/>
                  </a:lnTo>
                  <a:lnTo>
                    <a:pt x="283" y="150"/>
                  </a:lnTo>
                  <a:lnTo>
                    <a:pt x="290" y="197"/>
                  </a:lnTo>
                  <a:lnTo>
                    <a:pt x="292" y="248"/>
                  </a:lnTo>
                  <a:lnTo>
                    <a:pt x="288" y="315"/>
                  </a:lnTo>
                  <a:lnTo>
                    <a:pt x="279" y="377"/>
                  </a:lnTo>
                  <a:lnTo>
                    <a:pt x="261" y="436"/>
                  </a:lnTo>
                  <a:lnTo>
                    <a:pt x="241" y="489"/>
                  </a:lnTo>
                  <a:lnTo>
                    <a:pt x="216" y="537"/>
                  </a:lnTo>
                  <a:lnTo>
                    <a:pt x="190" y="580"/>
                  </a:lnTo>
                  <a:lnTo>
                    <a:pt x="165" y="617"/>
                  </a:lnTo>
                  <a:lnTo>
                    <a:pt x="137" y="649"/>
                  </a:lnTo>
                  <a:lnTo>
                    <a:pt x="114" y="673"/>
                  </a:lnTo>
                  <a:lnTo>
                    <a:pt x="92" y="690"/>
                  </a:lnTo>
                  <a:lnTo>
                    <a:pt x="76" y="702"/>
                  </a:lnTo>
                  <a:lnTo>
                    <a:pt x="65" y="706"/>
                  </a:lnTo>
                  <a:lnTo>
                    <a:pt x="57" y="704"/>
                  </a:lnTo>
                  <a:lnTo>
                    <a:pt x="49" y="700"/>
                  </a:lnTo>
                  <a:lnTo>
                    <a:pt x="41" y="692"/>
                  </a:lnTo>
                  <a:lnTo>
                    <a:pt x="37" y="685"/>
                  </a:lnTo>
                  <a:lnTo>
                    <a:pt x="35" y="675"/>
                  </a:lnTo>
                  <a:lnTo>
                    <a:pt x="35" y="667"/>
                  </a:lnTo>
                  <a:lnTo>
                    <a:pt x="37" y="661"/>
                  </a:lnTo>
                  <a:lnTo>
                    <a:pt x="41" y="655"/>
                  </a:lnTo>
                  <a:lnTo>
                    <a:pt x="45" y="651"/>
                  </a:lnTo>
                  <a:lnTo>
                    <a:pt x="51" y="645"/>
                  </a:lnTo>
                  <a:lnTo>
                    <a:pt x="102" y="590"/>
                  </a:lnTo>
                  <a:lnTo>
                    <a:pt x="143" y="535"/>
                  </a:lnTo>
                  <a:lnTo>
                    <a:pt x="175" y="481"/>
                  </a:lnTo>
                  <a:lnTo>
                    <a:pt x="198" y="428"/>
                  </a:lnTo>
                  <a:lnTo>
                    <a:pt x="212" y="377"/>
                  </a:lnTo>
                  <a:lnTo>
                    <a:pt x="222" y="325"/>
                  </a:lnTo>
                  <a:lnTo>
                    <a:pt x="226" y="276"/>
                  </a:lnTo>
                  <a:lnTo>
                    <a:pt x="228" y="229"/>
                  </a:lnTo>
                  <a:lnTo>
                    <a:pt x="228" y="229"/>
                  </a:lnTo>
                  <a:lnTo>
                    <a:pt x="224" y="231"/>
                  </a:lnTo>
                  <a:lnTo>
                    <a:pt x="216" y="236"/>
                  </a:lnTo>
                  <a:lnTo>
                    <a:pt x="200" y="246"/>
                  </a:lnTo>
                  <a:lnTo>
                    <a:pt x="182" y="254"/>
                  </a:lnTo>
                  <a:lnTo>
                    <a:pt x="161" y="260"/>
                  </a:lnTo>
                  <a:lnTo>
                    <a:pt x="135" y="264"/>
                  </a:lnTo>
                  <a:lnTo>
                    <a:pt x="98" y="258"/>
                  </a:lnTo>
                  <a:lnTo>
                    <a:pt x="65" y="244"/>
                  </a:lnTo>
                  <a:lnTo>
                    <a:pt x="37" y="225"/>
                  </a:lnTo>
                  <a:lnTo>
                    <a:pt x="18" y="197"/>
                  </a:lnTo>
                  <a:lnTo>
                    <a:pt x="4" y="165"/>
                  </a:lnTo>
                  <a:lnTo>
                    <a:pt x="0" y="132"/>
                  </a:lnTo>
                  <a:lnTo>
                    <a:pt x="4" y="96"/>
                  </a:lnTo>
                  <a:lnTo>
                    <a:pt x="18" y="65"/>
                  </a:lnTo>
                  <a:lnTo>
                    <a:pt x="37" y="39"/>
                  </a:lnTo>
                  <a:lnTo>
                    <a:pt x="63" y="17"/>
                  </a:lnTo>
                  <a:lnTo>
                    <a:pt x="94" y="4"/>
                  </a:lnTo>
                  <a:lnTo>
                    <a:pt x="1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32"/>
            <p:cNvSpPr>
              <a:spLocks noEditPoints="1"/>
            </p:cNvSpPr>
            <p:nvPr/>
          </p:nvSpPr>
          <p:spPr bwMode="auto">
            <a:xfrm>
              <a:off x="5165" y="1521"/>
              <a:ext cx="346" cy="769"/>
            </a:xfrm>
            <a:custGeom>
              <a:avLst/>
              <a:gdLst/>
              <a:ahLst/>
              <a:cxnLst>
                <a:cxn ang="0">
                  <a:pos x="428" y="529"/>
                </a:cxn>
                <a:cxn ang="0">
                  <a:pos x="526" y="618"/>
                </a:cxn>
                <a:cxn ang="0">
                  <a:pos x="544" y="727"/>
                </a:cxn>
                <a:cxn ang="0">
                  <a:pos x="532" y="788"/>
                </a:cxn>
                <a:cxn ang="0">
                  <a:pos x="499" y="875"/>
                </a:cxn>
                <a:cxn ang="0">
                  <a:pos x="456" y="985"/>
                </a:cxn>
                <a:cxn ang="0">
                  <a:pos x="424" y="1064"/>
                </a:cxn>
                <a:cxn ang="0">
                  <a:pos x="318" y="1346"/>
                </a:cxn>
                <a:cxn ang="0">
                  <a:pos x="320" y="1447"/>
                </a:cxn>
                <a:cxn ang="0">
                  <a:pos x="369" y="1477"/>
                </a:cxn>
                <a:cxn ang="0">
                  <a:pos x="473" y="1437"/>
                </a:cxn>
                <a:cxn ang="0">
                  <a:pos x="566" y="1319"/>
                </a:cxn>
                <a:cxn ang="0">
                  <a:pos x="617" y="1184"/>
                </a:cxn>
                <a:cxn ang="0">
                  <a:pos x="640" y="1163"/>
                </a:cxn>
                <a:cxn ang="0">
                  <a:pos x="672" y="1163"/>
                </a:cxn>
                <a:cxn ang="0">
                  <a:pos x="693" y="1192"/>
                </a:cxn>
                <a:cxn ang="0">
                  <a:pos x="678" y="1252"/>
                </a:cxn>
                <a:cxn ang="0">
                  <a:pos x="627" y="1356"/>
                </a:cxn>
                <a:cxn ang="0">
                  <a:pos x="540" y="1465"/>
                </a:cxn>
                <a:cxn ang="0">
                  <a:pos x="414" y="1532"/>
                </a:cxn>
                <a:cxn ang="0">
                  <a:pos x="265" y="1518"/>
                </a:cxn>
                <a:cxn ang="0">
                  <a:pos x="167" y="1429"/>
                </a:cxn>
                <a:cxn ang="0">
                  <a:pos x="149" y="1311"/>
                </a:cxn>
                <a:cxn ang="0">
                  <a:pos x="167" y="1248"/>
                </a:cxn>
                <a:cxn ang="0">
                  <a:pos x="346" y="792"/>
                </a:cxn>
                <a:cxn ang="0">
                  <a:pos x="373" y="709"/>
                </a:cxn>
                <a:cxn ang="0">
                  <a:pos x="379" y="652"/>
                </a:cxn>
                <a:cxn ang="0">
                  <a:pos x="360" y="582"/>
                </a:cxn>
                <a:cxn ang="0">
                  <a:pos x="291" y="575"/>
                </a:cxn>
                <a:cxn ang="0">
                  <a:pos x="193" y="636"/>
                </a:cxn>
                <a:cxn ang="0">
                  <a:pos x="104" y="782"/>
                </a:cxn>
                <a:cxn ang="0">
                  <a:pos x="71" y="879"/>
                </a:cxn>
                <a:cxn ang="0">
                  <a:pos x="32" y="886"/>
                </a:cxn>
                <a:cxn ang="0">
                  <a:pos x="2" y="871"/>
                </a:cxn>
                <a:cxn ang="0">
                  <a:pos x="8" y="821"/>
                </a:cxn>
                <a:cxn ang="0">
                  <a:pos x="47" y="727"/>
                </a:cxn>
                <a:cxn ang="0">
                  <a:pos x="124" y="614"/>
                </a:cxn>
                <a:cxn ang="0">
                  <a:pos x="238" y="529"/>
                </a:cxn>
                <a:cxn ang="0">
                  <a:pos x="632" y="87"/>
                </a:cxn>
                <a:cxn ang="0">
                  <a:pos x="632" y="87"/>
                </a:cxn>
                <a:cxn ang="0">
                  <a:pos x="595" y="16"/>
                </a:cxn>
                <a:cxn ang="0">
                  <a:pos x="630" y="69"/>
                </a:cxn>
                <a:cxn ang="0">
                  <a:pos x="615" y="148"/>
                </a:cxn>
                <a:cxn ang="0">
                  <a:pos x="538" y="209"/>
                </a:cxn>
                <a:cxn ang="0">
                  <a:pos x="456" y="199"/>
                </a:cxn>
                <a:cxn ang="0">
                  <a:pos x="416" y="144"/>
                </a:cxn>
                <a:cxn ang="0">
                  <a:pos x="434" y="61"/>
                </a:cxn>
                <a:cxn ang="0">
                  <a:pos x="511" y="4"/>
                </a:cxn>
              </a:cxnLst>
              <a:rect l="0" t="0" r="r" b="b"/>
              <a:pathLst>
                <a:path w="693" h="1538">
                  <a:moveTo>
                    <a:pt x="334" y="509"/>
                  </a:moveTo>
                  <a:lnTo>
                    <a:pt x="383" y="515"/>
                  </a:lnTo>
                  <a:lnTo>
                    <a:pt x="428" y="529"/>
                  </a:lnTo>
                  <a:lnTo>
                    <a:pt x="469" y="553"/>
                  </a:lnTo>
                  <a:lnTo>
                    <a:pt x="501" y="582"/>
                  </a:lnTo>
                  <a:lnTo>
                    <a:pt x="526" y="618"/>
                  </a:lnTo>
                  <a:lnTo>
                    <a:pt x="540" y="659"/>
                  </a:lnTo>
                  <a:lnTo>
                    <a:pt x="546" y="703"/>
                  </a:lnTo>
                  <a:lnTo>
                    <a:pt x="544" y="727"/>
                  </a:lnTo>
                  <a:lnTo>
                    <a:pt x="542" y="752"/>
                  </a:lnTo>
                  <a:lnTo>
                    <a:pt x="536" y="774"/>
                  </a:lnTo>
                  <a:lnTo>
                    <a:pt x="532" y="788"/>
                  </a:lnTo>
                  <a:lnTo>
                    <a:pt x="522" y="811"/>
                  </a:lnTo>
                  <a:lnTo>
                    <a:pt x="513" y="841"/>
                  </a:lnTo>
                  <a:lnTo>
                    <a:pt x="499" y="875"/>
                  </a:lnTo>
                  <a:lnTo>
                    <a:pt x="485" y="912"/>
                  </a:lnTo>
                  <a:lnTo>
                    <a:pt x="469" y="950"/>
                  </a:lnTo>
                  <a:lnTo>
                    <a:pt x="456" y="985"/>
                  </a:lnTo>
                  <a:lnTo>
                    <a:pt x="444" y="1019"/>
                  </a:lnTo>
                  <a:lnTo>
                    <a:pt x="432" y="1044"/>
                  </a:lnTo>
                  <a:lnTo>
                    <a:pt x="424" y="1064"/>
                  </a:lnTo>
                  <a:lnTo>
                    <a:pt x="350" y="1248"/>
                  </a:lnTo>
                  <a:lnTo>
                    <a:pt x="330" y="1297"/>
                  </a:lnTo>
                  <a:lnTo>
                    <a:pt x="318" y="1346"/>
                  </a:lnTo>
                  <a:lnTo>
                    <a:pt x="314" y="1396"/>
                  </a:lnTo>
                  <a:lnTo>
                    <a:pt x="314" y="1423"/>
                  </a:lnTo>
                  <a:lnTo>
                    <a:pt x="320" y="1447"/>
                  </a:lnTo>
                  <a:lnTo>
                    <a:pt x="330" y="1463"/>
                  </a:lnTo>
                  <a:lnTo>
                    <a:pt x="346" y="1473"/>
                  </a:lnTo>
                  <a:lnTo>
                    <a:pt x="369" y="1477"/>
                  </a:lnTo>
                  <a:lnTo>
                    <a:pt x="405" y="1473"/>
                  </a:lnTo>
                  <a:lnTo>
                    <a:pt x="438" y="1459"/>
                  </a:lnTo>
                  <a:lnTo>
                    <a:pt x="473" y="1437"/>
                  </a:lnTo>
                  <a:lnTo>
                    <a:pt x="507" y="1406"/>
                  </a:lnTo>
                  <a:lnTo>
                    <a:pt x="536" y="1366"/>
                  </a:lnTo>
                  <a:lnTo>
                    <a:pt x="566" y="1319"/>
                  </a:lnTo>
                  <a:lnTo>
                    <a:pt x="591" y="1261"/>
                  </a:lnTo>
                  <a:lnTo>
                    <a:pt x="613" y="1196"/>
                  </a:lnTo>
                  <a:lnTo>
                    <a:pt x="617" y="1184"/>
                  </a:lnTo>
                  <a:lnTo>
                    <a:pt x="623" y="1175"/>
                  </a:lnTo>
                  <a:lnTo>
                    <a:pt x="630" y="1169"/>
                  </a:lnTo>
                  <a:lnTo>
                    <a:pt x="640" y="1163"/>
                  </a:lnTo>
                  <a:lnTo>
                    <a:pt x="658" y="1161"/>
                  </a:lnTo>
                  <a:lnTo>
                    <a:pt x="664" y="1161"/>
                  </a:lnTo>
                  <a:lnTo>
                    <a:pt x="672" y="1163"/>
                  </a:lnTo>
                  <a:lnTo>
                    <a:pt x="682" y="1169"/>
                  </a:lnTo>
                  <a:lnTo>
                    <a:pt x="689" y="1177"/>
                  </a:lnTo>
                  <a:lnTo>
                    <a:pt x="693" y="1192"/>
                  </a:lnTo>
                  <a:lnTo>
                    <a:pt x="691" y="1204"/>
                  </a:lnTo>
                  <a:lnTo>
                    <a:pt x="685" y="1224"/>
                  </a:lnTo>
                  <a:lnTo>
                    <a:pt x="678" y="1252"/>
                  </a:lnTo>
                  <a:lnTo>
                    <a:pt x="664" y="1283"/>
                  </a:lnTo>
                  <a:lnTo>
                    <a:pt x="646" y="1319"/>
                  </a:lnTo>
                  <a:lnTo>
                    <a:pt x="627" y="1356"/>
                  </a:lnTo>
                  <a:lnTo>
                    <a:pt x="601" y="1396"/>
                  </a:lnTo>
                  <a:lnTo>
                    <a:pt x="572" y="1431"/>
                  </a:lnTo>
                  <a:lnTo>
                    <a:pt x="540" y="1465"/>
                  </a:lnTo>
                  <a:lnTo>
                    <a:pt x="503" y="1494"/>
                  </a:lnTo>
                  <a:lnTo>
                    <a:pt x="460" y="1518"/>
                  </a:lnTo>
                  <a:lnTo>
                    <a:pt x="414" y="1532"/>
                  </a:lnTo>
                  <a:lnTo>
                    <a:pt x="363" y="1538"/>
                  </a:lnTo>
                  <a:lnTo>
                    <a:pt x="312" y="1532"/>
                  </a:lnTo>
                  <a:lnTo>
                    <a:pt x="265" y="1518"/>
                  </a:lnTo>
                  <a:lnTo>
                    <a:pt x="226" y="1494"/>
                  </a:lnTo>
                  <a:lnTo>
                    <a:pt x="193" y="1465"/>
                  </a:lnTo>
                  <a:lnTo>
                    <a:pt x="167" y="1429"/>
                  </a:lnTo>
                  <a:lnTo>
                    <a:pt x="151" y="1388"/>
                  </a:lnTo>
                  <a:lnTo>
                    <a:pt x="147" y="1344"/>
                  </a:lnTo>
                  <a:lnTo>
                    <a:pt x="149" y="1311"/>
                  </a:lnTo>
                  <a:lnTo>
                    <a:pt x="157" y="1279"/>
                  </a:lnTo>
                  <a:lnTo>
                    <a:pt x="167" y="1248"/>
                  </a:lnTo>
                  <a:lnTo>
                    <a:pt x="167" y="1248"/>
                  </a:lnTo>
                  <a:lnTo>
                    <a:pt x="308" y="880"/>
                  </a:lnTo>
                  <a:lnTo>
                    <a:pt x="328" y="833"/>
                  </a:lnTo>
                  <a:lnTo>
                    <a:pt x="346" y="792"/>
                  </a:lnTo>
                  <a:lnTo>
                    <a:pt x="358" y="760"/>
                  </a:lnTo>
                  <a:lnTo>
                    <a:pt x="367" y="732"/>
                  </a:lnTo>
                  <a:lnTo>
                    <a:pt x="373" y="709"/>
                  </a:lnTo>
                  <a:lnTo>
                    <a:pt x="377" y="689"/>
                  </a:lnTo>
                  <a:lnTo>
                    <a:pt x="379" y="671"/>
                  </a:lnTo>
                  <a:lnTo>
                    <a:pt x="379" y="652"/>
                  </a:lnTo>
                  <a:lnTo>
                    <a:pt x="377" y="620"/>
                  </a:lnTo>
                  <a:lnTo>
                    <a:pt x="369" y="598"/>
                  </a:lnTo>
                  <a:lnTo>
                    <a:pt x="360" y="582"/>
                  </a:lnTo>
                  <a:lnTo>
                    <a:pt x="344" y="573"/>
                  </a:lnTo>
                  <a:lnTo>
                    <a:pt x="324" y="571"/>
                  </a:lnTo>
                  <a:lnTo>
                    <a:pt x="291" y="575"/>
                  </a:lnTo>
                  <a:lnTo>
                    <a:pt x="257" y="586"/>
                  </a:lnTo>
                  <a:lnTo>
                    <a:pt x="226" y="606"/>
                  </a:lnTo>
                  <a:lnTo>
                    <a:pt x="193" y="636"/>
                  </a:lnTo>
                  <a:lnTo>
                    <a:pt x="161" y="675"/>
                  </a:lnTo>
                  <a:lnTo>
                    <a:pt x="132" y="723"/>
                  </a:lnTo>
                  <a:lnTo>
                    <a:pt x="104" y="782"/>
                  </a:lnTo>
                  <a:lnTo>
                    <a:pt x="81" y="851"/>
                  </a:lnTo>
                  <a:lnTo>
                    <a:pt x="77" y="867"/>
                  </a:lnTo>
                  <a:lnTo>
                    <a:pt x="71" y="879"/>
                  </a:lnTo>
                  <a:lnTo>
                    <a:pt x="59" y="884"/>
                  </a:lnTo>
                  <a:lnTo>
                    <a:pt x="39" y="886"/>
                  </a:lnTo>
                  <a:lnTo>
                    <a:pt x="32" y="886"/>
                  </a:lnTo>
                  <a:lnTo>
                    <a:pt x="22" y="884"/>
                  </a:lnTo>
                  <a:lnTo>
                    <a:pt x="12" y="880"/>
                  </a:lnTo>
                  <a:lnTo>
                    <a:pt x="2" y="871"/>
                  </a:lnTo>
                  <a:lnTo>
                    <a:pt x="0" y="855"/>
                  </a:lnTo>
                  <a:lnTo>
                    <a:pt x="2" y="843"/>
                  </a:lnTo>
                  <a:lnTo>
                    <a:pt x="8" y="821"/>
                  </a:lnTo>
                  <a:lnTo>
                    <a:pt x="18" y="794"/>
                  </a:lnTo>
                  <a:lnTo>
                    <a:pt x="30" y="762"/>
                  </a:lnTo>
                  <a:lnTo>
                    <a:pt x="47" y="727"/>
                  </a:lnTo>
                  <a:lnTo>
                    <a:pt x="69" y="689"/>
                  </a:lnTo>
                  <a:lnTo>
                    <a:pt x="94" y="652"/>
                  </a:lnTo>
                  <a:lnTo>
                    <a:pt x="124" y="614"/>
                  </a:lnTo>
                  <a:lnTo>
                    <a:pt x="157" y="580"/>
                  </a:lnTo>
                  <a:lnTo>
                    <a:pt x="195" y="553"/>
                  </a:lnTo>
                  <a:lnTo>
                    <a:pt x="238" y="529"/>
                  </a:lnTo>
                  <a:lnTo>
                    <a:pt x="283" y="515"/>
                  </a:lnTo>
                  <a:lnTo>
                    <a:pt x="334" y="509"/>
                  </a:lnTo>
                  <a:close/>
                  <a:moveTo>
                    <a:pt x="632" y="87"/>
                  </a:moveTo>
                  <a:lnTo>
                    <a:pt x="632" y="87"/>
                  </a:lnTo>
                  <a:lnTo>
                    <a:pt x="632" y="87"/>
                  </a:lnTo>
                  <a:lnTo>
                    <a:pt x="632" y="87"/>
                  </a:lnTo>
                  <a:close/>
                  <a:moveTo>
                    <a:pt x="542" y="0"/>
                  </a:moveTo>
                  <a:lnTo>
                    <a:pt x="572" y="4"/>
                  </a:lnTo>
                  <a:lnTo>
                    <a:pt x="595" y="16"/>
                  </a:lnTo>
                  <a:lnTo>
                    <a:pt x="611" y="32"/>
                  </a:lnTo>
                  <a:lnTo>
                    <a:pt x="623" y="49"/>
                  </a:lnTo>
                  <a:lnTo>
                    <a:pt x="630" y="69"/>
                  </a:lnTo>
                  <a:lnTo>
                    <a:pt x="632" y="87"/>
                  </a:lnTo>
                  <a:lnTo>
                    <a:pt x="629" y="119"/>
                  </a:lnTo>
                  <a:lnTo>
                    <a:pt x="615" y="148"/>
                  </a:lnTo>
                  <a:lnTo>
                    <a:pt x="593" y="174"/>
                  </a:lnTo>
                  <a:lnTo>
                    <a:pt x="568" y="196"/>
                  </a:lnTo>
                  <a:lnTo>
                    <a:pt x="538" y="209"/>
                  </a:lnTo>
                  <a:lnTo>
                    <a:pt x="507" y="215"/>
                  </a:lnTo>
                  <a:lnTo>
                    <a:pt x="477" y="211"/>
                  </a:lnTo>
                  <a:lnTo>
                    <a:pt x="456" y="199"/>
                  </a:lnTo>
                  <a:lnTo>
                    <a:pt x="438" y="184"/>
                  </a:lnTo>
                  <a:lnTo>
                    <a:pt x="424" y="164"/>
                  </a:lnTo>
                  <a:lnTo>
                    <a:pt x="416" y="144"/>
                  </a:lnTo>
                  <a:lnTo>
                    <a:pt x="414" y="122"/>
                  </a:lnTo>
                  <a:lnTo>
                    <a:pt x="420" y="91"/>
                  </a:lnTo>
                  <a:lnTo>
                    <a:pt x="434" y="61"/>
                  </a:lnTo>
                  <a:lnTo>
                    <a:pt x="456" y="38"/>
                  </a:lnTo>
                  <a:lnTo>
                    <a:pt x="481" y="18"/>
                  </a:lnTo>
                  <a:lnTo>
                    <a:pt x="511" y="4"/>
                  </a:lnTo>
                  <a:lnTo>
                    <a:pt x="5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33"/>
            <p:cNvSpPr>
              <a:spLocks/>
            </p:cNvSpPr>
            <p:nvPr/>
          </p:nvSpPr>
          <p:spPr bwMode="auto">
            <a:xfrm>
              <a:off x="5632" y="1907"/>
              <a:ext cx="395" cy="529"/>
            </a:xfrm>
            <a:custGeom>
              <a:avLst/>
              <a:gdLst/>
              <a:ahLst/>
              <a:cxnLst>
                <a:cxn ang="0">
                  <a:pos x="430" y="2"/>
                </a:cxn>
                <a:cxn ang="0">
                  <a:pos x="546" y="26"/>
                </a:cxn>
                <a:cxn ang="0">
                  <a:pos x="644" y="67"/>
                </a:cxn>
                <a:cxn ang="0">
                  <a:pos x="721" y="130"/>
                </a:cxn>
                <a:cxn ang="0">
                  <a:pos x="772" y="213"/>
                </a:cxn>
                <a:cxn ang="0">
                  <a:pos x="789" y="316"/>
                </a:cxn>
                <a:cxn ang="0">
                  <a:pos x="774" y="409"/>
                </a:cxn>
                <a:cxn ang="0">
                  <a:pos x="732" y="486"/>
                </a:cxn>
                <a:cxn ang="0">
                  <a:pos x="671" y="555"/>
                </a:cxn>
                <a:cxn ang="0">
                  <a:pos x="595" y="616"/>
                </a:cxn>
                <a:cxn ang="0">
                  <a:pos x="512" y="677"/>
                </a:cxn>
                <a:cxn ang="0">
                  <a:pos x="389" y="762"/>
                </a:cxn>
                <a:cxn ang="0">
                  <a:pos x="257" y="859"/>
                </a:cxn>
                <a:cxn ang="0">
                  <a:pos x="506" y="906"/>
                </a:cxn>
                <a:cxn ang="0">
                  <a:pos x="542" y="906"/>
                </a:cxn>
                <a:cxn ang="0">
                  <a:pos x="595" y="904"/>
                </a:cxn>
                <a:cxn ang="0">
                  <a:pos x="646" y="902"/>
                </a:cxn>
                <a:cxn ang="0">
                  <a:pos x="673" y="896"/>
                </a:cxn>
                <a:cxn ang="0">
                  <a:pos x="697" y="859"/>
                </a:cxn>
                <a:cxn ang="0">
                  <a:pos x="713" y="799"/>
                </a:cxn>
                <a:cxn ang="0">
                  <a:pos x="719" y="754"/>
                </a:cxn>
                <a:cxn ang="0">
                  <a:pos x="734" y="1058"/>
                </a:cxn>
                <a:cxn ang="0">
                  <a:pos x="0" y="1013"/>
                </a:cxn>
                <a:cxn ang="0">
                  <a:pos x="0" y="1003"/>
                </a:cxn>
                <a:cxn ang="0">
                  <a:pos x="2" y="997"/>
                </a:cxn>
                <a:cxn ang="0">
                  <a:pos x="10" y="991"/>
                </a:cxn>
                <a:cxn ang="0">
                  <a:pos x="404" y="657"/>
                </a:cxn>
                <a:cxn ang="0">
                  <a:pos x="501" y="564"/>
                </a:cxn>
                <a:cxn ang="0">
                  <a:pos x="571" y="472"/>
                </a:cxn>
                <a:cxn ang="0">
                  <a:pos x="613" y="371"/>
                </a:cxn>
                <a:cxn ang="0">
                  <a:pos x="613" y="264"/>
                </a:cxn>
                <a:cxn ang="0">
                  <a:pos x="579" y="182"/>
                </a:cxn>
                <a:cxn ang="0">
                  <a:pos x="516" y="118"/>
                </a:cxn>
                <a:cxn ang="0">
                  <a:pos x="434" y="79"/>
                </a:cxn>
                <a:cxn ang="0">
                  <a:pos x="334" y="67"/>
                </a:cxn>
                <a:cxn ang="0">
                  <a:pos x="234" y="83"/>
                </a:cxn>
                <a:cxn ang="0">
                  <a:pos x="151" y="124"/>
                </a:cxn>
                <a:cxn ang="0">
                  <a:pos x="92" y="187"/>
                </a:cxn>
                <a:cxn ang="0">
                  <a:pos x="137" y="201"/>
                </a:cxn>
                <a:cxn ang="0">
                  <a:pos x="171" y="233"/>
                </a:cxn>
                <a:cxn ang="0">
                  <a:pos x="182" y="280"/>
                </a:cxn>
                <a:cxn ang="0">
                  <a:pos x="167" y="334"/>
                </a:cxn>
                <a:cxn ang="0">
                  <a:pos x="133" y="367"/>
                </a:cxn>
                <a:cxn ang="0">
                  <a:pos x="92" y="377"/>
                </a:cxn>
                <a:cxn ang="0">
                  <a:pos x="67" y="373"/>
                </a:cxn>
                <a:cxn ang="0">
                  <a:pos x="35" y="359"/>
                </a:cxn>
                <a:cxn ang="0">
                  <a:pos x="10" y="330"/>
                </a:cxn>
                <a:cxn ang="0">
                  <a:pos x="0" y="280"/>
                </a:cxn>
                <a:cxn ang="0">
                  <a:pos x="21" y="182"/>
                </a:cxn>
                <a:cxn ang="0">
                  <a:pos x="84" y="99"/>
                </a:cxn>
                <a:cxn ang="0">
                  <a:pos x="179" y="37"/>
                </a:cxn>
                <a:cxn ang="0">
                  <a:pos x="300" y="4"/>
                </a:cxn>
              </a:cxnLst>
              <a:rect l="0" t="0" r="r" b="b"/>
              <a:pathLst>
                <a:path w="789" h="1058">
                  <a:moveTo>
                    <a:pt x="369" y="0"/>
                  </a:moveTo>
                  <a:lnTo>
                    <a:pt x="430" y="2"/>
                  </a:lnTo>
                  <a:lnTo>
                    <a:pt x="489" y="12"/>
                  </a:lnTo>
                  <a:lnTo>
                    <a:pt x="546" y="26"/>
                  </a:lnTo>
                  <a:lnTo>
                    <a:pt x="597" y="43"/>
                  </a:lnTo>
                  <a:lnTo>
                    <a:pt x="644" y="67"/>
                  </a:lnTo>
                  <a:lnTo>
                    <a:pt x="685" y="97"/>
                  </a:lnTo>
                  <a:lnTo>
                    <a:pt x="721" y="130"/>
                  </a:lnTo>
                  <a:lnTo>
                    <a:pt x="750" y="170"/>
                  </a:lnTo>
                  <a:lnTo>
                    <a:pt x="772" y="213"/>
                  </a:lnTo>
                  <a:lnTo>
                    <a:pt x="785" y="262"/>
                  </a:lnTo>
                  <a:lnTo>
                    <a:pt x="789" y="316"/>
                  </a:lnTo>
                  <a:lnTo>
                    <a:pt x="785" y="363"/>
                  </a:lnTo>
                  <a:lnTo>
                    <a:pt x="774" y="409"/>
                  </a:lnTo>
                  <a:lnTo>
                    <a:pt x="756" y="448"/>
                  </a:lnTo>
                  <a:lnTo>
                    <a:pt x="732" y="486"/>
                  </a:lnTo>
                  <a:lnTo>
                    <a:pt x="703" y="521"/>
                  </a:lnTo>
                  <a:lnTo>
                    <a:pt x="671" y="555"/>
                  </a:lnTo>
                  <a:lnTo>
                    <a:pt x="634" y="586"/>
                  </a:lnTo>
                  <a:lnTo>
                    <a:pt x="595" y="616"/>
                  </a:lnTo>
                  <a:lnTo>
                    <a:pt x="554" y="647"/>
                  </a:lnTo>
                  <a:lnTo>
                    <a:pt x="512" y="677"/>
                  </a:lnTo>
                  <a:lnTo>
                    <a:pt x="451" y="716"/>
                  </a:lnTo>
                  <a:lnTo>
                    <a:pt x="389" y="762"/>
                  </a:lnTo>
                  <a:lnTo>
                    <a:pt x="324" y="809"/>
                  </a:lnTo>
                  <a:lnTo>
                    <a:pt x="257" y="859"/>
                  </a:lnTo>
                  <a:lnTo>
                    <a:pt x="192" y="906"/>
                  </a:lnTo>
                  <a:lnTo>
                    <a:pt x="506" y="906"/>
                  </a:lnTo>
                  <a:lnTo>
                    <a:pt x="520" y="906"/>
                  </a:lnTo>
                  <a:lnTo>
                    <a:pt x="542" y="906"/>
                  </a:lnTo>
                  <a:lnTo>
                    <a:pt x="567" y="906"/>
                  </a:lnTo>
                  <a:lnTo>
                    <a:pt x="595" y="904"/>
                  </a:lnTo>
                  <a:lnTo>
                    <a:pt x="622" y="904"/>
                  </a:lnTo>
                  <a:lnTo>
                    <a:pt x="646" y="902"/>
                  </a:lnTo>
                  <a:lnTo>
                    <a:pt x="664" y="900"/>
                  </a:lnTo>
                  <a:lnTo>
                    <a:pt x="673" y="896"/>
                  </a:lnTo>
                  <a:lnTo>
                    <a:pt x="685" y="882"/>
                  </a:lnTo>
                  <a:lnTo>
                    <a:pt x="697" y="859"/>
                  </a:lnTo>
                  <a:lnTo>
                    <a:pt x="705" y="831"/>
                  </a:lnTo>
                  <a:lnTo>
                    <a:pt x="713" y="799"/>
                  </a:lnTo>
                  <a:lnTo>
                    <a:pt x="717" y="774"/>
                  </a:lnTo>
                  <a:lnTo>
                    <a:pt x="719" y="754"/>
                  </a:lnTo>
                  <a:lnTo>
                    <a:pt x="789" y="754"/>
                  </a:lnTo>
                  <a:lnTo>
                    <a:pt x="734" y="1058"/>
                  </a:lnTo>
                  <a:lnTo>
                    <a:pt x="0" y="1058"/>
                  </a:lnTo>
                  <a:lnTo>
                    <a:pt x="0" y="1013"/>
                  </a:lnTo>
                  <a:lnTo>
                    <a:pt x="0" y="1007"/>
                  </a:lnTo>
                  <a:lnTo>
                    <a:pt x="0" y="1003"/>
                  </a:lnTo>
                  <a:lnTo>
                    <a:pt x="2" y="999"/>
                  </a:lnTo>
                  <a:lnTo>
                    <a:pt x="2" y="997"/>
                  </a:lnTo>
                  <a:lnTo>
                    <a:pt x="6" y="995"/>
                  </a:lnTo>
                  <a:lnTo>
                    <a:pt x="10" y="991"/>
                  </a:lnTo>
                  <a:lnTo>
                    <a:pt x="16" y="987"/>
                  </a:lnTo>
                  <a:lnTo>
                    <a:pt x="404" y="657"/>
                  </a:lnTo>
                  <a:lnTo>
                    <a:pt x="455" y="610"/>
                  </a:lnTo>
                  <a:lnTo>
                    <a:pt x="501" y="564"/>
                  </a:lnTo>
                  <a:lnTo>
                    <a:pt x="540" y="519"/>
                  </a:lnTo>
                  <a:lnTo>
                    <a:pt x="571" y="472"/>
                  </a:lnTo>
                  <a:lnTo>
                    <a:pt x="597" y="422"/>
                  </a:lnTo>
                  <a:lnTo>
                    <a:pt x="613" y="371"/>
                  </a:lnTo>
                  <a:lnTo>
                    <a:pt x="618" y="316"/>
                  </a:lnTo>
                  <a:lnTo>
                    <a:pt x="613" y="264"/>
                  </a:lnTo>
                  <a:lnTo>
                    <a:pt x="601" y="221"/>
                  </a:lnTo>
                  <a:lnTo>
                    <a:pt x="579" y="182"/>
                  </a:lnTo>
                  <a:lnTo>
                    <a:pt x="552" y="146"/>
                  </a:lnTo>
                  <a:lnTo>
                    <a:pt x="516" y="118"/>
                  </a:lnTo>
                  <a:lnTo>
                    <a:pt x="477" y="97"/>
                  </a:lnTo>
                  <a:lnTo>
                    <a:pt x="434" y="79"/>
                  </a:lnTo>
                  <a:lnTo>
                    <a:pt x="385" y="69"/>
                  </a:lnTo>
                  <a:lnTo>
                    <a:pt x="334" y="67"/>
                  </a:lnTo>
                  <a:lnTo>
                    <a:pt x="283" y="71"/>
                  </a:lnTo>
                  <a:lnTo>
                    <a:pt x="234" y="83"/>
                  </a:lnTo>
                  <a:lnTo>
                    <a:pt x="190" y="101"/>
                  </a:lnTo>
                  <a:lnTo>
                    <a:pt x="151" y="124"/>
                  </a:lnTo>
                  <a:lnTo>
                    <a:pt x="118" y="154"/>
                  </a:lnTo>
                  <a:lnTo>
                    <a:pt x="92" y="187"/>
                  </a:lnTo>
                  <a:lnTo>
                    <a:pt x="116" y="193"/>
                  </a:lnTo>
                  <a:lnTo>
                    <a:pt x="137" y="201"/>
                  </a:lnTo>
                  <a:lnTo>
                    <a:pt x="155" y="215"/>
                  </a:lnTo>
                  <a:lnTo>
                    <a:pt x="171" y="233"/>
                  </a:lnTo>
                  <a:lnTo>
                    <a:pt x="179" y="255"/>
                  </a:lnTo>
                  <a:lnTo>
                    <a:pt x="182" y="280"/>
                  </a:lnTo>
                  <a:lnTo>
                    <a:pt x="179" y="310"/>
                  </a:lnTo>
                  <a:lnTo>
                    <a:pt x="167" y="334"/>
                  </a:lnTo>
                  <a:lnTo>
                    <a:pt x="151" y="353"/>
                  </a:lnTo>
                  <a:lnTo>
                    <a:pt x="133" y="367"/>
                  </a:lnTo>
                  <a:lnTo>
                    <a:pt x="112" y="375"/>
                  </a:lnTo>
                  <a:lnTo>
                    <a:pt x="92" y="377"/>
                  </a:lnTo>
                  <a:lnTo>
                    <a:pt x="80" y="375"/>
                  </a:lnTo>
                  <a:lnTo>
                    <a:pt x="67" y="373"/>
                  </a:lnTo>
                  <a:lnTo>
                    <a:pt x="51" y="367"/>
                  </a:lnTo>
                  <a:lnTo>
                    <a:pt x="35" y="359"/>
                  </a:lnTo>
                  <a:lnTo>
                    <a:pt x="21" y="345"/>
                  </a:lnTo>
                  <a:lnTo>
                    <a:pt x="10" y="330"/>
                  </a:lnTo>
                  <a:lnTo>
                    <a:pt x="2" y="308"/>
                  </a:lnTo>
                  <a:lnTo>
                    <a:pt x="0" y="280"/>
                  </a:lnTo>
                  <a:lnTo>
                    <a:pt x="6" y="229"/>
                  </a:lnTo>
                  <a:lnTo>
                    <a:pt x="21" y="182"/>
                  </a:lnTo>
                  <a:lnTo>
                    <a:pt x="49" y="138"/>
                  </a:lnTo>
                  <a:lnTo>
                    <a:pt x="84" y="99"/>
                  </a:lnTo>
                  <a:lnTo>
                    <a:pt x="127" y="65"/>
                  </a:lnTo>
                  <a:lnTo>
                    <a:pt x="179" y="37"/>
                  </a:lnTo>
                  <a:lnTo>
                    <a:pt x="237" y="18"/>
                  </a:lnTo>
                  <a:lnTo>
                    <a:pt x="300" y="4"/>
                  </a:lnTo>
                  <a:lnTo>
                    <a:pt x="36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 name="Group 36"/>
          <p:cNvGrpSpPr>
            <a:grpSpLocks noChangeAspect="1"/>
          </p:cNvGrpSpPr>
          <p:nvPr>
            <p:custDataLst>
              <p:tags r:id="rId6"/>
            </p:custDataLst>
          </p:nvPr>
        </p:nvGrpSpPr>
        <p:grpSpPr bwMode="auto">
          <a:xfrm rot="20886361">
            <a:off x="6966857" y="1708533"/>
            <a:ext cx="1936727" cy="471430"/>
            <a:chOff x="4490" y="862"/>
            <a:chExt cx="5204" cy="1521"/>
          </a:xfrm>
        </p:grpSpPr>
        <p:sp>
          <p:nvSpPr>
            <p:cNvPr id="1062" name="Freeform 38"/>
            <p:cNvSpPr>
              <a:spLocks noEditPoints="1"/>
            </p:cNvSpPr>
            <p:nvPr/>
          </p:nvSpPr>
          <p:spPr bwMode="auto">
            <a:xfrm>
              <a:off x="4490" y="862"/>
              <a:ext cx="835" cy="1460"/>
            </a:xfrm>
            <a:custGeom>
              <a:avLst/>
              <a:gdLst/>
              <a:ahLst/>
              <a:cxnLst>
                <a:cxn ang="0">
                  <a:pos x="355" y="1113"/>
                </a:cxn>
                <a:cxn ang="0">
                  <a:pos x="504" y="1067"/>
                </a:cxn>
                <a:cxn ang="0">
                  <a:pos x="617" y="974"/>
                </a:cxn>
                <a:cxn ang="0">
                  <a:pos x="692" y="850"/>
                </a:cxn>
                <a:cxn ang="0">
                  <a:pos x="728" y="712"/>
                </a:cxn>
                <a:cxn ang="0">
                  <a:pos x="718" y="583"/>
                </a:cxn>
                <a:cxn ang="0">
                  <a:pos x="657" y="493"/>
                </a:cxn>
                <a:cxn ang="0">
                  <a:pos x="560" y="447"/>
                </a:cxn>
                <a:cxn ang="0">
                  <a:pos x="520" y="442"/>
                </a:cxn>
                <a:cxn ang="0">
                  <a:pos x="368" y="470"/>
                </a:cxn>
                <a:cxn ang="0">
                  <a:pos x="236" y="562"/>
                </a:cxn>
                <a:cxn ang="0">
                  <a:pos x="148" y="691"/>
                </a:cxn>
                <a:cxn ang="0">
                  <a:pos x="108" y="838"/>
                </a:cxn>
                <a:cxn ang="0">
                  <a:pos x="118" y="972"/>
                </a:cxn>
                <a:cxn ang="0">
                  <a:pos x="174" y="1059"/>
                </a:cxn>
                <a:cxn ang="0">
                  <a:pos x="256" y="1103"/>
                </a:cxn>
                <a:cxn ang="0">
                  <a:pos x="478" y="442"/>
                </a:cxn>
                <a:cxn ang="0">
                  <a:pos x="616" y="4"/>
                </a:cxn>
                <a:cxn ang="0">
                  <a:pos x="622" y="12"/>
                </a:cxn>
                <a:cxn ang="0">
                  <a:pos x="622" y="15"/>
                </a:cxn>
                <a:cxn ang="0">
                  <a:pos x="620" y="25"/>
                </a:cxn>
                <a:cxn ang="0">
                  <a:pos x="617" y="36"/>
                </a:cxn>
                <a:cxn ang="0">
                  <a:pos x="531" y="406"/>
                </a:cxn>
                <a:cxn ang="0">
                  <a:pos x="670" y="442"/>
                </a:cxn>
                <a:cxn ang="0">
                  <a:pos x="766" y="513"/>
                </a:cxn>
                <a:cxn ang="0">
                  <a:pos x="819" y="604"/>
                </a:cxn>
                <a:cxn ang="0">
                  <a:pos x="835" y="701"/>
                </a:cxn>
                <a:cxn ang="0">
                  <a:pos x="788" y="876"/>
                </a:cxn>
                <a:cxn ang="0">
                  <a:pos x="664" y="1025"/>
                </a:cxn>
                <a:cxn ang="0">
                  <a:pos x="484" y="1123"/>
                </a:cxn>
                <a:cxn ang="0">
                  <a:pos x="288" y="1390"/>
                </a:cxn>
                <a:cxn ang="0">
                  <a:pos x="276" y="1437"/>
                </a:cxn>
                <a:cxn ang="0">
                  <a:pos x="267" y="1458"/>
                </a:cxn>
                <a:cxn ang="0">
                  <a:pos x="252" y="1460"/>
                </a:cxn>
                <a:cxn ang="0">
                  <a:pos x="244" y="1460"/>
                </a:cxn>
                <a:cxn ang="0">
                  <a:pos x="236" y="1453"/>
                </a:cxn>
                <a:cxn ang="0">
                  <a:pos x="236" y="1435"/>
                </a:cxn>
                <a:cxn ang="0">
                  <a:pos x="252" y="1370"/>
                </a:cxn>
                <a:cxn ang="0">
                  <a:pos x="305" y="1149"/>
                </a:cxn>
                <a:cxn ang="0">
                  <a:pos x="155" y="1108"/>
                </a:cxn>
                <a:cxn ang="0">
                  <a:pos x="52" y="1020"/>
                </a:cxn>
                <a:cxn ang="0">
                  <a:pos x="3" y="900"/>
                </a:cxn>
                <a:cxn ang="0">
                  <a:pos x="22" y="735"/>
                </a:cxn>
                <a:cxn ang="0">
                  <a:pos x="126" y="575"/>
                </a:cxn>
                <a:cxn ang="0">
                  <a:pos x="289" y="457"/>
                </a:cxn>
                <a:cxn ang="0">
                  <a:pos x="488" y="406"/>
                </a:cxn>
                <a:cxn ang="0">
                  <a:pos x="588" y="7"/>
                </a:cxn>
              </a:cxnLst>
              <a:rect l="0" t="0" r="r" b="b"/>
              <a:pathLst>
                <a:path w="835" h="1460">
                  <a:moveTo>
                    <a:pt x="520" y="442"/>
                  </a:moveTo>
                  <a:lnTo>
                    <a:pt x="520" y="442"/>
                  </a:lnTo>
                  <a:lnTo>
                    <a:pt x="355" y="1113"/>
                  </a:lnTo>
                  <a:lnTo>
                    <a:pt x="409" y="1105"/>
                  </a:lnTo>
                  <a:lnTo>
                    <a:pt x="459" y="1089"/>
                  </a:lnTo>
                  <a:lnTo>
                    <a:pt x="504" y="1067"/>
                  </a:lnTo>
                  <a:lnTo>
                    <a:pt x="547" y="1041"/>
                  </a:lnTo>
                  <a:lnTo>
                    <a:pt x="584" y="1010"/>
                  </a:lnTo>
                  <a:lnTo>
                    <a:pt x="617" y="974"/>
                  </a:lnTo>
                  <a:lnTo>
                    <a:pt x="648" y="935"/>
                  </a:lnTo>
                  <a:lnTo>
                    <a:pt x="672" y="892"/>
                  </a:lnTo>
                  <a:lnTo>
                    <a:pt x="692" y="850"/>
                  </a:lnTo>
                  <a:lnTo>
                    <a:pt x="708" y="804"/>
                  </a:lnTo>
                  <a:lnTo>
                    <a:pt x="721" y="758"/>
                  </a:lnTo>
                  <a:lnTo>
                    <a:pt x="728" y="712"/>
                  </a:lnTo>
                  <a:lnTo>
                    <a:pt x="731" y="668"/>
                  </a:lnTo>
                  <a:lnTo>
                    <a:pt x="728" y="622"/>
                  </a:lnTo>
                  <a:lnTo>
                    <a:pt x="718" y="583"/>
                  </a:lnTo>
                  <a:lnTo>
                    <a:pt x="702" y="547"/>
                  </a:lnTo>
                  <a:lnTo>
                    <a:pt x="683" y="517"/>
                  </a:lnTo>
                  <a:lnTo>
                    <a:pt x="657" y="493"/>
                  </a:lnTo>
                  <a:lnTo>
                    <a:pt x="628" y="473"/>
                  </a:lnTo>
                  <a:lnTo>
                    <a:pt x="595" y="459"/>
                  </a:lnTo>
                  <a:lnTo>
                    <a:pt x="560" y="447"/>
                  </a:lnTo>
                  <a:lnTo>
                    <a:pt x="520" y="442"/>
                  </a:lnTo>
                  <a:lnTo>
                    <a:pt x="520" y="442"/>
                  </a:lnTo>
                  <a:lnTo>
                    <a:pt x="520" y="442"/>
                  </a:lnTo>
                  <a:close/>
                  <a:moveTo>
                    <a:pt x="478" y="442"/>
                  </a:moveTo>
                  <a:lnTo>
                    <a:pt x="420" y="452"/>
                  </a:lnTo>
                  <a:lnTo>
                    <a:pt x="368" y="470"/>
                  </a:lnTo>
                  <a:lnTo>
                    <a:pt x="320" y="495"/>
                  </a:lnTo>
                  <a:lnTo>
                    <a:pt x="275" y="526"/>
                  </a:lnTo>
                  <a:lnTo>
                    <a:pt x="236" y="562"/>
                  </a:lnTo>
                  <a:lnTo>
                    <a:pt x="203" y="601"/>
                  </a:lnTo>
                  <a:lnTo>
                    <a:pt x="172" y="645"/>
                  </a:lnTo>
                  <a:lnTo>
                    <a:pt x="148" y="691"/>
                  </a:lnTo>
                  <a:lnTo>
                    <a:pt x="131" y="740"/>
                  </a:lnTo>
                  <a:lnTo>
                    <a:pt x="116" y="789"/>
                  </a:lnTo>
                  <a:lnTo>
                    <a:pt x="108" y="838"/>
                  </a:lnTo>
                  <a:lnTo>
                    <a:pt x="105" y="887"/>
                  </a:lnTo>
                  <a:lnTo>
                    <a:pt x="108" y="933"/>
                  </a:lnTo>
                  <a:lnTo>
                    <a:pt x="118" y="972"/>
                  </a:lnTo>
                  <a:lnTo>
                    <a:pt x="132" y="1007"/>
                  </a:lnTo>
                  <a:lnTo>
                    <a:pt x="152" y="1035"/>
                  </a:lnTo>
                  <a:lnTo>
                    <a:pt x="174" y="1059"/>
                  </a:lnTo>
                  <a:lnTo>
                    <a:pt x="200" y="1077"/>
                  </a:lnTo>
                  <a:lnTo>
                    <a:pt x="227" y="1092"/>
                  </a:lnTo>
                  <a:lnTo>
                    <a:pt x="256" y="1103"/>
                  </a:lnTo>
                  <a:lnTo>
                    <a:pt x="286" y="1110"/>
                  </a:lnTo>
                  <a:lnTo>
                    <a:pt x="315" y="1113"/>
                  </a:lnTo>
                  <a:lnTo>
                    <a:pt x="478" y="442"/>
                  </a:lnTo>
                  <a:close/>
                  <a:moveTo>
                    <a:pt x="604" y="0"/>
                  </a:moveTo>
                  <a:lnTo>
                    <a:pt x="611" y="2"/>
                  </a:lnTo>
                  <a:lnTo>
                    <a:pt x="616" y="4"/>
                  </a:lnTo>
                  <a:lnTo>
                    <a:pt x="619" y="5"/>
                  </a:lnTo>
                  <a:lnTo>
                    <a:pt x="620" y="9"/>
                  </a:lnTo>
                  <a:lnTo>
                    <a:pt x="622" y="12"/>
                  </a:lnTo>
                  <a:lnTo>
                    <a:pt x="622" y="13"/>
                  </a:lnTo>
                  <a:lnTo>
                    <a:pt x="622" y="15"/>
                  </a:lnTo>
                  <a:lnTo>
                    <a:pt x="622" y="15"/>
                  </a:lnTo>
                  <a:lnTo>
                    <a:pt x="622" y="18"/>
                  </a:lnTo>
                  <a:lnTo>
                    <a:pt x="622" y="22"/>
                  </a:lnTo>
                  <a:lnTo>
                    <a:pt x="620" y="25"/>
                  </a:lnTo>
                  <a:lnTo>
                    <a:pt x="620" y="30"/>
                  </a:lnTo>
                  <a:lnTo>
                    <a:pt x="619" y="33"/>
                  </a:lnTo>
                  <a:lnTo>
                    <a:pt x="617" y="36"/>
                  </a:lnTo>
                  <a:lnTo>
                    <a:pt x="617" y="38"/>
                  </a:lnTo>
                  <a:lnTo>
                    <a:pt x="617" y="38"/>
                  </a:lnTo>
                  <a:lnTo>
                    <a:pt x="531" y="406"/>
                  </a:lnTo>
                  <a:lnTo>
                    <a:pt x="582" y="414"/>
                  </a:lnTo>
                  <a:lnTo>
                    <a:pt x="630" y="426"/>
                  </a:lnTo>
                  <a:lnTo>
                    <a:pt x="670" y="442"/>
                  </a:lnTo>
                  <a:lnTo>
                    <a:pt x="707" y="463"/>
                  </a:lnTo>
                  <a:lnTo>
                    <a:pt x="739" y="486"/>
                  </a:lnTo>
                  <a:lnTo>
                    <a:pt x="766" y="513"/>
                  </a:lnTo>
                  <a:lnTo>
                    <a:pt x="787" y="542"/>
                  </a:lnTo>
                  <a:lnTo>
                    <a:pt x="804" y="571"/>
                  </a:lnTo>
                  <a:lnTo>
                    <a:pt x="819" y="604"/>
                  </a:lnTo>
                  <a:lnTo>
                    <a:pt x="828" y="637"/>
                  </a:lnTo>
                  <a:lnTo>
                    <a:pt x="833" y="668"/>
                  </a:lnTo>
                  <a:lnTo>
                    <a:pt x="835" y="701"/>
                  </a:lnTo>
                  <a:lnTo>
                    <a:pt x="830" y="761"/>
                  </a:lnTo>
                  <a:lnTo>
                    <a:pt x="814" y="820"/>
                  </a:lnTo>
                  <a:lnTo>
                    <a:pt x="788" y="876"/>
                  </a:lnTo>
                  <a:lnTo>
                    <a:pt x="753" y="930"/>
                  </a:lnTo>
                  <a:lnTo>
                    <a:pt x="712" y="981"/>
                  </a:lnTo>
                  <a:lnTo>
                    <a:pt x="664" y="1025"/>
                  </a:lnTo>
                  <a:lnTo>
                    <a:pt x="608" y="1066"/>
                  </a:lnTo>
                  <a:lnTo>
                    <a:pt x="548" y="1098"/>
                  </a:lnTo>
                  <a:lnTo>
                    <a:pt x="484" y="1123"/>
                  </a:lnTo>
                  <a:lnTo>
                    <a:pt x="417" y="1141"/>
                  </a:lnTo>
                  <a:lnTo>
                    <a:pt x="348" y="1149"/>
                  </a:lnTo>
                  <a:lnTo>
                    <a:pt x="288" y="1390"/>
                  </a:lnTo>
                  <a:lnTo>
                    <a:pt x="284" y="1404"/>
                  </a:lnTo>
                  <a:lnTo>
                    <a:pt x="280" y="1421"/>
                  </a:lnTo>
                  <a:lnTo>
                    <a:pt x="276" y="1437"/>
                  </a:lnTo>
                  <a:lnTo>
                    <a:pt x="273" y="1450"/>
                  </a:lnTo>
                  <a:lnTo>
                    <a:pt x="270" y="1455"/>
                  </a:lnTo>
                  <a:lnTo>
                    <a:pt x="267" y="1458"/>
                  </a:lnTo>
                  <a:lnTo>
                    <a:pt x="264" y="1460"/>
                  </a:lnTo>
                  <a:lnTo>
                    <a:pt x="259" y="1460"/>
                  </a:lnTo>
                  <a:lnTo>
                    <a:pt x="252" y="1460"/>
                  </a:lnTo>
                  <a:lnTo>
                    <a:pt x="249" y="1460"/>
                  </a:lnTo>
                  <a:lnTo>
                    <a:pt x="248" y="1460"/>
                  </a:lnTo>
                  <a:lnTo>
                    <a:pt x="244" y="1460"/>
                  </a:lnTo>
                  <a:lnTo>
                    <a:pt x="241" y="1458"/>
                  </a:lnTo>
                  <a:lnTo>
                    <a:pt x="240" y="1457"/>
                  </a:lnTo>
                  <a:lnTo>
                    <a:pt x="236" y="1453"/>
                  </a:lnTo>
                  <a:lnTo>
                    <a:pt x="236" y="1449"/>
                  </a:lnTo>
                  <a:lnTo>
                    <a:pt x="235" y="1442"/>
                  </a:lnTo>
                  <a:lnTo>
                    <a:pt x="236" y="1435"/>
                  </a:lnTo>
                  <a:lnTo>
                    <a:pt x="240" y="1421"/>
                  </a:lnTo>
                  <a:lnTo>
                    <a:pt x="246" y="1398"/>
                  </a:lnTo>
                  <a:lnTo>
                    <a:pt x="252" y="1370"/>
                  </a:lnTo>
                  <a:lnTo>
                    <a:pt x="260" y="1336"/>
                  </a:lnTo>
                  <a:lnTo>
                    <a:pt x="270" y="1300"/>
                  </a:lnTo>
                  <a:lnTo>
                    <a:pt x="305" y="1149"/>
                  </a:lnTo>
                  <a:lnTo>
                    <a:pt x="249" y="1141"/>
                  </a:lnTo>
                  <a:lnTo>
                    <a:pt x="200" y="1128"/>
                  </a:lnTo>
                  <a:lnTo>
                    <a:pt x="155" y="1108"/>
                  </a:lnTo>
                  <a:lnTo>
                    <a:pt x="115" y="1084"/>
                  </a:lnTo>
                  <a:lnTo>
                    <a:pt x="81" y="1054"/>
                  </a:lnTo>
                  <a:lnTo>
                    <a:pt x="52" y="1020"/>
                  </a:lnTo>
                  <a:lnTo>
                    <a:pt x="30" y="984"/>
                  </a:lnTo>
                  <a:lnTo>
                    <a:pt x="14" y="943"/>
                  </a:lnTo>
                  <a:lnTo>
                    <a:pt x="3" y="900"/>
                  </a:lnTo>
                  <a:lnTo>
                    <a:pt x="0" y="855"/>
                  </a:lnTo>
                  <a:lnTo>
                    <a:pt x="6" y="794"/>
                  </a:lnTo>
                  <a:lnTo>
                    <a:pt x="22" y="735"/>
                  </a:lnTo>
                  <a:lnTo>
                    <a:pt x="48" y="678"/>
                  </a:lnTo>
                  <a:lnTo>
                    <a:pt x="83" y="624"/>
                  </a:lnTo>
                  <a:lnTo>
                    <a:pt x="126" y="575"/>
                  </a:lnTo>
                  <a:lnTo>
                    <a:pt x="174" y="529"/>
                  </a:lnTo>
                  <a:lnTo>
                    <a:pt x="230" y="490"/>
                  </a:lnTo>
                  <a:lnTo>
                    <a:pt x="289" y="457"/>
                  </a:lnTo>
                  <a:lnTo>
                    <a:pt x="353" y="432"/>
                  </a:lnTo>
                  <a:lnTo>
                    <a:pt x="419" y="414"/>
                  </a:lnTo>
                  <a:lnTo>
                    <a:pt x="488" y="406"/>
                  </a:lnTo>
                  <a:lnTo>
                    <a:pt x="580" y="31"/>
                  </a:lnTo>
                  <a:lnTo>
                    <a:pt x="585" y="15"/>
                  </a:lnTo>
                  <a:lnTo>
                    <a:pt x="588" y="7"/>
                  </a:lnTo>
                  <a:lnTo>
                    <a:pt x="595" y="2"/>
                  </a:lnTo>
                  <a:lnTo>
                    <a:pt x="6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39"/>
            <p:cNvSpPr>
              <a:spLocks/>
            </p:cNvSpPr>
            <p:nvPr/>
          </p:nvSpPr>
          <p:spPr bwMode="auto">
            <a:xfrm>
              <a:off x="5901" y="1159"/>
              <a:ext cx="1413" cy="849"/>
            </a:xfrm>
            <a:custGeom>
              <a:avLst/>
              <a:gdLst/>
              <a:ahLst/>
              <a:cxnLst>
                <a:cxn ang="0">
                  <a:pos x="1062" y="1"/>
                </a:cxn>
                <a:cxn ang="0">
                  <a:pos x="1075" y="13"/>
                </a:cxn>
                <a:cxn ang="0">
                  <a:pos x="1094" y="85"/>
                </a:cxn>
                <a:cxn ang="0">
                  <a:pos x="1137" y="184"/>
                </a:cxn>
                <a:cxn ang="0">
                  <a:pos x="1192" y="261"/>
                </a:cxn>
                <a:cxn ang="0">
                  <a:pos x="1251" y="320"/>
                </a:cxn>
                <a:cxn ang="0">
                  <a:pos x="1309" y="361"/>
                </a:cxn>
                <a:cxn ang="0">
                  <a:pos x="1360" y="389"/>
                </a:cxn>
                <a:cxn ang="0">
                  <a:pos x="1400" y="407"/>
                </a:cxn>
                <a:cxn ang="0">
                  <a:pos x="1408" y="412"/>
                </a:cxn>
                <a:cxn ang="0">
                  <a:pos x="1413" y="418"/>
                </a:cxn>
                <a:cxn ang="0">
                  <a:pos x="1413" y="430"/>
                </a:cxn>
                <a:cxn ang="0">
                  <a:pos x="1411" y="436"/>
                </a:cxn>
                <a:cxn ang="0">
                  <a:pos x="1403" y="441"/>
                </a:cxn>
                <a:cxn ang="0">
                  <a:pos x="1390" y="445"/>
                </a:cxn>
                <a:cxn ang="0">
                  <a:pos x="1283" y="505"/>
                </a:cxn>
                <a:cxn ang="0">
                  <a:pos x="1198" y="579"/>
                </a:cxn>
                <a:cxn ang="0">
                  <a:pos x="1136" y="666"/>
                </a:cxn>
                <a:cxn ang="0">
                  <a:pos x="1094" y="764"/>
                </a:cxn>
                <a:cxn ang="0">
                  <a:pos x="1077" y="831"/>
                </a:cxn>
                <a:cxn ang="0">
                  <a:pos x="1067" y="846"/>
                </a:cxn>
                <a:cxn ang="0">
                  <a:pos x="1046" y="849"/>
                </a:cxn>
                <a:cxn ang="0">
                  <a:pos x="1029" y="847"/>
                </a:cxn>
                <a:cxn ang="0">
                  <a:pos x="1016" y="839"/>
                </a:cxn>
                <a:cxn ang="0">
                  <a:pos x="1014" y="824"/>
                </a:cxn>
                <a:cxn ang="0">
                  <a:pos x="1021" y="790"/>
                </a:cxn>
                <a:cxn ang="0">
                  <a:pos x="1040" y="731"/>
                </a:cxn>
                <a:cxn ang="0">
                  <a:pos x="1073" y="656"/>
                </a:cxn>
                <a:cxn ang="0">
                  <a:pos x="1105" y="602"/>
                </a:cxn>
                <a:cxn ang="0">
                  <a:pos x="1133" y="564"/>
                </a:cxn>
                <a:cxn ang="0">
                  <a:pos x="1176" y="515"/>
                </a:cxn>
                <a:cxn ang="0">
                  <a:pos x="1240" y="458"/>
                </a:cxn>
                <a:cxn ang="0">
                  <a:pos x="43" y="458"/>
                </a:cxn>
                <a:cxn ang="0">
                  <a:pos x="17" y="453"/>
                </a:cxn>
                <a:cxn ang="0">
                  <a:pos x="3" y="438"/>
                </a:cxn>
                <a:cxn ang="0">
                  <a:pos x="3" y="410"/>
                </a:cxn>
                <a:cxn ang="0">
                  <a:pos x="17" y="396"/>
                </a:cxn>
                <a:cxn ang="0">
                  <a:pos x="43" y="391"/>
                </a:cxn>
                <a:cxn ang="0">
                  <a:pos x="1240" y="391"/>
                </a:cxn>
                <a:cxn ang="0">
                  <a:pos x="1153" y="312"/>
                </a:cxn>
                <a:cxn ang="0">
                  <a:pos x="1093" y="235"/>
                </a:cxn>
                <a:cxn ang="0">
                  <a:pos x="1053" y="155"/>
                </a:cxn>
                <a:cxn ang="0">
                  <a:pos x="1029" y="88"/>
                </a:cxn>
                <a:cxn ang="0">
                  <a:pos x="1016" y="40"/>
                </a:cxn>
                <a:cxn ang="0">
                  <a:pos x="1013" y="21"/>
                </a:cxn>
                <a:cxn ang="0">
                  <a:pos x="1021" y="4"/>
                </a:cxn>
                <a:cxn ang="0">
                  <a:pos x="1037" y="1"/>
                </a:cxn>
              </a:cxnLst>
              <a:rect l="0" t="0" r="r" b="b"/>
              <a:pathLst>
                <a:path w="1413" h="849">
                  <a:moveTo>
                    <a:pt x="1046" y="0"/>
                  </a:moveTo>
                  <a:lnTo>
                    <a:pt x="1062" y="1"/>
                  </a:lnTo>
                  <a:lnTo>
                    <a:pt x="1070" y="6"/>
                  </a:lnTo>
                  <a:lnTo>
                    <a:pt x="1075" y="13"/>
                  </a:lnTo>
                  <a:lnTo>
                    <a:pt x="1078" y="26"/>
                  </a:lnTo>
                  <a:lnTo>
                    <a:pt x="1094" y="85"/>
                  </a:lnTo>
                  <a:lnTo>
                    <a:pt x="1115" y="139"/>
                  </a:lnTo>
                  <a:lnTo>
                    <a:pt x="1137" y="184"/>
                  </a:lnTo>
                  <a:lnTo>
                    <a:pt x="1163" y="225"/>
                  </a:lnTo>
                  <a:lnTo>
                    <a:pt x="1192" y="261"/>
                  </a:lnTo>
                  <a:lnTo>
                    <a:pt x="1221" y="294"/>
                  </a:lnTo>
                  <a:lnTo>
                    <a:pt x="1251" y="320"/>
                  </a:lnTo>
                  <a:lnTo>
                    <a:pt x="1280" y="343"/>
                  </a:lnTo>
                  <a:lnTo>
                    <a:pt x="1309" y="361"/>
                  </a:lnTo>
                  <a:lnTo>
                    <a:pt x="1336" y="378"/>
                  </a:lnTo>
                  <a:lnTo>
                    <a:pt x="1360" y="389"/>
                  </a:lnTo>
                  <a:lnTo>
                    <a:pt x="1382" y="399"/>
                  </a:lnTo>
                  <a:lnTo>
                    <a:pt x="1400" y="407"/>
                  </a:lnTo>
                  <a:lnTo>
                    <a:pt x="1403" y="409"/>
                  </a:lnTo>
                  <a:lnTo>
                    <a:pt x="1408" y="412"/>
                  </a:lnTo>
                  <a:lnTo>
                    <a:pt x="1409" y="415"/>
                  </a:lnTo>
                  <a:lnTo>
                    <a:pt x="1413" y="418"/>
                  </a:lnTo>
                  <a:lnTo>
                    <a:pt x="1413" y="425"/>
                  </a:lnTo>
                  <a:lnTo>
                    <a:pt x="1413" y="430"/>
                  </a:lnTo>
                  <a:lnTo>
                    <a:pt x="1413" y="433"/>
                  </a:lnTo>
                  <a:lnTo>
                    <a:pt x="1411" y="436"/>
                  </a:lnTo>
                  <a:lnTo>
                    <a:pt x="1408" y="438"/>
                  </a:lnTo>
                  <a:lnTo>
                    <a:pt x="1403" y="441"/>
                  </a:lnTo>
                  <a:lnTo>
                    <a:pt x="1398" y="443"/>
                  </a:lnTo>
                  <a:lnTo>
                    <a:pt x="1390" y="445"/>
                  </a:lnTo>
                  <a:lnTo>
                    <a:pt x="1334" y="472"/>
                  </a:lnTo>
                  <a:lnTo>
                    <a:pt x="1283" y="505"/>
                  </a:lnTo>
                  <a:lnTo>
                    <a:pt x="1238" y="540"/>
                  </a:lnTo>
                  <a:lnTo>
                    <a:pt x="1198" y="579"/>
                  </a:lnTo>
                  <a:lnTo>
                    <a:pt x="1165" y="621"/>
                  </a:lnTo>
                  <a:lnTo>
                    <a:pt x="1136" y="666"/>
                  </a:lnTo>
                  <a:lnTo>
                    <a:pt x="1113" y="715"/>
                  </a:lnTo>
                  <a:lnTo>
                    <a:pt x="1094" y="764"/>
                  </a:lnTo>
                  <a:lnTo>
                    <a:pt x="1080" y="816"/>
                  </a:lnTo>
                  <a:lnTo>
                    <a:pt x="1077" y="831"/>
                  </a:lnTo>
                  <a:lnTo>
                    <a:pt x="1073" y="841"/>
                  </a:lnTo>
                  <a:lnTo>
                    <a:pt x="1067" y="846"/>
                  </a:lnTo>
                  <a:lnTo>
                    <a:pt x="1059" y="849"/>
                  </a:lnTo>
                  <a:lnTo>
                    <a:pt x="1046" y="849"/>
                  </a:lnTo>
                  <a:lnTo>
                    <a:pt x="1037" y="849"/>
                  </a:lnTo>
                  <a:lnTo>
                    <a:pt x="1029" y="847"/>
                  </a:lnTo>
                  <a:lnTo>
                    <a:pt x="1021" y="844"/>
                  </a:lnTo>
                  <a:lnTo>
                    <a:pt x="1016" y="839"/>
                  </a:lnTo>
                  <a:lnTo>
                    <a:pt x="1013" y="829"/>
                  </a:lnTo>
                  <a:lnTo>
                    <a:pt x="1014" y="824"/>
                  </a:lnTo>
                  <a:lnTo>
                    <a:pt x="1016" y="811"/>
                  </a:lnTo>
                  <a:lnTo>
                    <a:pt x="1021" y="790"/>
                  </a:lnTo>
                  <a:lnTo>
                    <a:pt x="1029" y="764"/>
                  </a:lnTo>
                  <a:lnTo>
                    <a:pt x="1040" y="731"/>
                  </a:lnTo>
                  <a:lnTo>
                    <a:pt x="1054" y="695"/>
                  </a:lnTo>
                  <a:lnTo>
                    <a:pt x="1073" y="656"/>
                  </a:lnTo>
                  <a:lnTo>
                    <a:pt x="1097" y="613"/>
                  </a:lnTo>
                  <a:lnTo>
                    <a:pt x="1105" y="602"/>
                  </a:lnTo>
                  <a:lnTo>
                    <a:pt x="1117" y="585"/>
                  </a:lnTo>
                  <a:lnTo>
                    <a:pt x="1133" y="564"/>
                  </a:lnTo>
                  <a:lnTo>
                    <a:pt x="1152" y="541"/>
                  </a:lnTo>
                  <a:lnTo>
                    <a:pt x="1176" y="515"/>
                  </a:lnTo>
                  <a:lnTo>
                    <a:pt x="1206" y="486"/>
                  </a:lnTo>
                  <a:lnTo>
                    <a:pt x="1240" y="458"/>
                  </a:lnTo>
                  <a:lnTo>
                    <a:pt x="57" y="458"/>
                  </a:lnTo>
                  <a:lnTo>
                    <a:pt x="43" y="458"/>
                  </a:lnTo>
                  <a:lnTo>
                    <a:pt x="30" y="456"/>
                  </a:lnTo>
                  <a:lnTo>
                    <a:pt x="17" y="453"/>
                  </a:lnTo>
                  <a:lnTo>
                    <a:pt x="9" y="448"/>
                  </a:lnTo>
                  <a:lnTo>
                    <a:pt x="3" y="438"/>
                  </a:lnTo>
                  <a:lnTo>
                    <a:pt x="0" y="425"/>
                  </a:lnTo>
                  <a:lnTo>
                    <a:pt x="3" y="410"/>
                  </a:lnTo>
                  <a:lnTo>
                    <a:pt x="9" y="400"/>
                  </a:lnTo>
                  <a:lnTo>
                    <a:pt x="17" y="396"/>
                  </a:lnTo>
                  <a:lnTo>
                    <a:pt x="30" y="392"/>
                  </a:lnTo>
                  <a:lnTo>
                    <a:pt x="43" y="391"/>
                  </a:lnTo>
                  <a:lnTo>
                    <a:pt x="57" y="391"/>
                  </a:lnTo>
                  <a:lnTo>
                    <a:pt x="1240" y="391"/>
                  </a:lnTo>
                  <a:lnTo>
                    <a:pt x="1193" y="353"/>
                  </a:lnTo>
                  <a:lnTo>
                    <a:pt x="1153" y="312"/>
                  </a:lnTo>
                  <a:lnTo>
                    <a:pt x="1120" y="273"/>
                  </a:lnTo>
                  <a:lnTo>
                    <a:pt x="1093" y="235"/>
                  </a:lnTo>
                  <a:lnTo>
                    <a:pt x="1070" y="194"/>
                  </a:lnTo>
                  <a:lnTo>
                    <a:pt x="1053" y="155"/>
                  </a:lnTo>
                  <a:lnTo>
                    <a:pt x="1040" y="119"/>
                  </a:lnTo>
                  <a:lnTo>
                    <a:pt x="1029" y="88"/>
                  </a:lnTo>
                  <a:lnTo>
                    <a:pt x="1021" y="60"/>
                  </a:lnTo>
                  <a:lnTo>
                    <a:pt x="1016" y="40"/>
                  </a:lnTo>
                  <a:lnTo>
                    <a:pt x="1014" y="26"/>
                  </a:lnTo>
                  <a:lnTo>
                    <a:pt x="1013" y="21"/>
                  </a:lnTo>
                  <a:lnTo>
                    <a:pt x="1016" y="11"/>
                  </a:lnTo>
                  <a:lnTo>
                    <a:pt x="1021" y="4"/>
                  </a:lnTo>
                  <a:lnTo>
                    <a:pt x="1029" y="1"/>
                  </a:lnTo>
                  <a:lnTo>
                    <a:pt x="1037" y="1"/>
                  </a:lnTo>
                  <a:lnTo>
                    <a:pt x="10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40"/>
            <p:cNvSpPr>
              <a:spLocks noEditPoints="1"/>
            </p:cNvSpPr>
            <p:nvPr/>
          </p:nvSpPr>
          <p:spPr bwMode="auto">
            <a:xfrm>
              <a:off x="7926" y="862"/>
              <a:ext cx="836" cy="1460"/>
            </a:xfrm>
            <a:custGeom>
              <a:avLst/>
              <a:gdLst/>
              <a:ahLst/>
              <a:cxnLst>
                <a:cxn ang="0">
                  <a:pos x="408" y="1105"/>
                </a:cxn>
                <a:cxn ang="0">
                  <a:pos x="546" y="1041"/>
                </a:cxn>
                <a:cxn ang="0">
                  <a:pos x="647" y="935"/>
                </a:cxn>
                <a:cxn ang="0">
                  <a:pos x="709" y="804"/>
                </a:cxn>
                <a:cxn ang="0">
                  <a:pos x="730" y="668"/>
                </a:cxn>
                <a:cxn ang="0">
                  <a:pos x="703" y="547"/>
                </a:cxn>
                <a:cxn ang="0">
                  <a:pos x="628" y="473"/>
                </a:cxn>
                <a:cxn ang="0">
                  <a:pos x="520" y="442"/>
                </a:cxn>
                <a:cxn ang="0">
                  <a:pos x="368" y="470"/>
                </a:cxn>
                <a:cxn ang="0">
                  <a:pos x="237" y="562"/>
                </a:cxn>
                <a:cxn ang="0">
                  <a:pos x="149" y="691"/>
                </a:cxn>
                <a:cxn ang="0">
                  <a:pos x="108" y="838"/>
                </a:cxn>
                <a:cxn ang="0">
                  <a:pos x="117" y="972"/>
                </a:cxn>
                <a:cxn ang="0">
                  <a:pos x="173" y="1059"/>
                </a:cxn>
                <a:cxn ang="0">
                  <a:pos x="256" y="1103"/>
                </a:cxn>
                <a:cxn ang="0">
                  <a:pos x="479" y="442"/>
                </a:cxn>
                <a:cxn ang="0">
                  <a:pos x="616" y="4"/>
                </a:cxn>
                <a:cxn ang="0">
                  <a:pos x="623" y="12"/>
                </a:cxn>
                <a:cxn ang="0">
                  <a:pos x="623" y="15"/>
                </a:cxn>
                <a:cxn ang="0">
                  <a:pos x="621" y="25"/>
                </a:cxn>
                <a:cxn ang="0">
                  <a:pos x="618" y="36"/>
                </a:cxn>
                <a:cxn ang="0">
                  <a:pos x="583" y="414"/>
                </a:cxn>
                <a:cxn ang="0">
                  <a:pos x="708" y="463"/>
                </a:cxn>
                <a:cxn ang="0">
                  <a:pos x="788" y="542"/>
                </a:cxn>
                <a:cxn ang="0">
                  <a:pos x="828" y="637"/>
                </a:cxn>
                <a:cxn ang="0">
                  <a:pos x="829" y="761"/>
                </a:cxn>
                <a:cxn ang="0">
                  <a:pos x="754" y="930"/>
                </a:cxn>
                <a:cxn ang="0">
                  <a:pos x="608" y="1066"/>
                </a:cxn>
                <a:cxn ang="0">
                  <a:pos x="418" y="1141"/>
                </a:cxn>
                <a:cxn ang="0">
                  <a:pos x="285" y="1404"/>
                </a:cxn>
                <a:cxn ang="0">
                  <a:pos x="272" y="1450"/>
                </a:cxn>
                <a:cxn ang="0">
                  <a:pos x="264" y="1460"/>
                </a:cxn>
                <a:cxn ang="0">
                  <a:pos x="250" y="1460"/>
                </a:cxn>
                <a:cxn ang="0">
                  <a:pos x="242" y="1458"/>
                </a:cxn>
                <a:cxn ang="0">
                  <a:pos x="236" y="1449"/>
                </a:cxn>
                <a:cxn ang="0">
                  <a:pos x="240" y="1421"/>
                </a:cxn>
                <a:cxn ang="0">
                  <a:pos x="261" y="1336"/>
                </a:cxn>
                <a:cxn ang="0">
                  <a:pos x="306" y="1149"/>
                </a:cxn>
                <a:cxn ang="0">
                  <a:pos x="154" y="1108"/>
                </a:cxn>
                <a:cxn ang="0">
                  <a:pos x="53" y="1020"/>
                </a:cxn>
                <a:cxn ang="0">
                  <a:pos x="4" y="900"/>
                </a:cxn>
                <a:cxn ang="0">
                  <a:pos x="23" y="735"/>
                </a:cxn>
                <a:cxn ang="0">
                  <a:pos x="125" y="575"/>
                </a:cxn>
                <a:cxn ang="0">
                  <a:pos x="290" y="457"/>
                </a:cxn>
                <a:cxn ang="0">
                  <a:pos x="488" y="406"/>
                </a:cxn>
                <a:cxn ang="0">
                  <a:pos x="589" y="7"/>
                </a:cxn>
              </a:cxnLst>
              <a:rect l="0" t="0" r="r" b="b"/>
              <a:pathLst>
                <a:path w="836" h="1460">
                  <a:moveTo>
                    <a:pt x="520" y="442"/>
                  </a:moveTo>
                  <a:lnTo>
                    <a:pt x="356" y="1113"/>
                  </a:lnTo>
                  <a:lnTo>
                    <a:pt x="408" y="1105"/>
                  </a:lnTo>
                  <a:lnTo>
                    <a:pt x="458" y="1089"/>
                  </a:lnTo>
                  <a:lnTo>
                    <a:pt x="504" y="1067"/>
                  </a:lnTo>
                  <a:lnTo>
                    <a:pt x="546" y="1041"/>
                  </a:lnTo>
                  <a:lnTo>
                    <a:pt x="584" y="1010"/>
                  </a:lnTo>
                  <a:lnTo>
                    <a:pt x="618" y="974"/>
                  </a:lnTo>
                  <a:lnTo>
                    <a:pt x="647" y="935"/>
                  </a:lnTo>
                  <a:lnTo>
                    <a:pt x="672" y="892"/>
                  </a:lnTo>
                  <a:lnTo>
                    <a:pt x="693" y="850"/>
                  </a:lnTo>
                  <a:lnTo>
                    <a:pt x="709" y="804"/>
                  </a:lnTo>
                  <a:lnTo>
                    <a:pt x="720" y="758"/>
                  </a:lnTo>
                  <a:lnTo>
                    <a:pt x="728" y="712"/>
                  </a:lnTo>
                  <a:lnTo>
                    <a:pt x="730" y="668"/>
                  </a:lnTo>
                  <a:lnTo>
                    <a:pt x="727" y="622"/>
                  </a:lnTo>
                  <a:lnTo>
                    <a:pt x="717" y="583"/>
                  </a:lnTo>
                  <a:lnTo>
                    <a:pt x="703" y="547"/>
                  </a:lnTo>
                  <a:lnTo>
                    <a:pt x="682" y="517"/>
                  </a:lnTo>
                  <a:lnTo>
                    <a:pt x="658" y="493"/>
                  </a:lnTo>
                  <a:lnTo>
                    <a:pt x="628" y="473"/>
                  </a:lnTo>
                  <a:lnTo>
                    <a:pt x="596" y="459"/>
                  </a:lnTo>
                  <a:lnTo>
                    <a:pt x="559" y="447"/>
                  </a:lnTo>
                  <a:lnTo>
                    <a:pt x="520" y="442"/>
                  </a:lnTo>
                  <a:close/>
                  <a:moveTo>
                    <a:pt x="479" y="442"/>
                  </a:moveTo>
                  <a:lnTo>
                    <a:pt x="421" y="452"/>
                  </a:lnTo>
                  <a:lnTo>
                    <a:pt x="368" y="470"/>
                  </a:lnTo>
                  <a:lnTo>
                    <a:pt x="320" y="495"/>
                  </a:lnTo>
                  <a:lnTo>
                    <a:pt x="276" y="526"/>
                  </a:lnTo>
                  <a:lnTo>
                    <a:pt x="237" y="562"/>
                  </a:lnTo>
                  <a:lnTo>
                    <a:pt x="202" y="601"/>
                  </a:lnTo>
                  <a:lnTo>
                    <a:pt x="173" y="645"/>
                  </a:lnTo>
                  <a:lnTo>
                    <a:pt x="149" y="691"/>
                  </a:lnTo>
                  <a:lnTo>
                    <a:pt x="130" y="740"/>
                  </a:lnTo>
                  <a:lnTo>
                    <a:pt x="117" y="789"/>
                  </a:lnTo>
                  <a:lnTo>
                    <a:pt x="108" y="838"/>
                  </a:lnTo>
                  <a:lnTo>
                    <a:pt x="106" y="887"/>
                  </a:lnTo>
                  <a:lnTo>
                    <a:pt x="109" y="933"/>
                  </a:lnTo>
                  <a:lnTo>
                    <a:pt x="117" y="972"/>
                  </a:lnTo>
                  <a:lnTo>
                    <a:pt x="133" y="1007"/>
                  </a:lnTo>
                  <a:lnTo>
                    <a:pt x="151" y="1035"/>
                  </a:lnTo>
                  <a:lnTo>
                    <a:pt x="173" y="1059"/>
                  </a:lnTo>
                  <a:lnTo>
                    <a:pt x="199" y="1077"/>
                  </a:lnTo>
                  <a:lnTo>
                    <a:pt x="228" y="1092"/>
                  </a:lnTo>
                  <a:lnTo>
                    <a:pt x="256" y="1103"/>
                  </a:lnTo>
                  <a:lnTo>
                    <a:pt x="285" y="1110"/>
                  </a:lnTo>
                  <a:lnTo>
                    <a:pt x="316" y="1113"/>
                  </a:lnTo>
                  <a:lnTo>
                    <a:pt x="479" y="442"/>
                  </a:lnTo>
                  <a:close/>
                  <a:moveTo>
                    <a:pt x="605" y="0"/>
                  </a:moveTo>
                  <a:lnTo>
                    <a:pt x="612" y="2"/>
                  </a:lnTo>
                  <a:lnTo>
                    <a:pt x="616" y="4"/>
                  </a:lnTo>
                  <a:lnTo>
                    <a:pt x="618" y="5"/>
                  </a:lnTo>
                  <a:lnTo>
                    <a:pt x="621" y="9"/>
                  </a:lnTo>
                  <a:lnTo>
                    <a:pt x="623" y="12"/>
                  </a:lnTo>
                  <a:lnTo>
                    <a:pt x="623" y="13"/>
                  </a:lnTo>
                  <a:lnTo>
                    <a:pt x="623" y="15"/>
                  </a:lnTo>
                  <a:lnTo>
                    <a:pt x="623" y="15"/>
                  </a:lnTo>
                  <a:lnTo>
                    <a:pt x="623" y="18"/>
                  </a:lnTo>
                  <a:lnTo>
                    <a:pt x="621" y="22"/>
                  </a:lnTo>
                  <a:lnTo>
                    <a:pt x="621" y="25"/>
                  </a:lnTo>
                  <a:lnTo>
                    <a:pt x="620" y="30"/>
                  </a:lnTo>
                  <a:lnTo>
                    <a:pt x="620" y="33"/>
                  </a:lnTo>
                  <a:lnTo>
                    <a:pt x="618" y="36"/>
                  </a:lnTo>
                  <a:lnTo>
                    <a:pt x="618" y="38"/>
                  </a:lnTo>
                  <a:lnTo>
                    <a:pt x="530" y="406"/>
                  </a:lnTo>
                  <a:lnTo>
                    <a:pt x="583" y="414"/>
                  </a:lnTo>
                  <a:lnTo>
                    <a:pt x="629" y="426"/>
                  </a:lnTo>
                  <a:lnTo>
                    <a:pt x="671" y="442"/>
                  </a:lnTo>
                  <a:lnTo>
                    <a:pt x="708" y="463"/>
                  </a:lnTo>
                  <a:lnTo>
                    <a:pt x="738" y="486"/>
                  </a:lnTo>
                  <a:lnTo>
                    <a:pt x="765" y="513"/>
                  </a:lnTo>
                  <a:lnTo>
                    <a:pt x="788" y="542"/>
                  </a:lnTo>
                  <a:lnTo>
                    <a:pt x="805" y="571"/>
                  </a:lnTo>
                  <a:lnTo>
                    <a:pt x="818" y="604"/>
                  </a:lnTo>
                  <a:lnTo>
                    <a:pt x="828" y="637"/>
                  </a:lnTo>
                  <a:lnTo>
                    <a:pt x="834" y="668"/>
                  </a:lnTo>
                  <a:lnTo>
                    <a:pt x="836" y="701"/>
                  </a:lnTo>
                  <a:lnTo>
                    <a:pt x="829" y="761"/>
                  </a:lnTo>
                  <a:lnTo>
                    <a:pt x="813" y="820"/>
                  </a:lnTo>
                  <a:lnTo>
                    <a:pt x="788" y="876"/>
                  </a:lnTo>
                  <a:lnTo>
                    <a:pt x="754" y="930"/>
                  </a:lnTo>
                  <a:lnTo>
                    <a:pt x="712" y="981"/>
                  </a:lnTo>
                  <a:lnTo>
                    <a:pt x="663" y="1025"/>
                  </a:lnTo>
                  <a:lnTo>
                    <a:pt x="608" y="1066"/>
                  </a:lnTo>
                  <a:lnTo>
                    <a:pt x="549" y="1098"/>
                  </a:lnTo>
                  <a:lnTo>
                    <a:pt x="485" y="1123"/>
                  </a:lnTo>
                  <a:lnTo>
                    <a:pt x="418" y="1141"/>
                  </a:lnTo>
                  <a:lnTo>
                    <a:pt x="348" y="1149"/>
                  </a:lnTo>
                  <a:lnTo>
                    <a:pt x="288" y="1390"/>
                  </a:lnTo>
                  <a:lnTo>
                    <a:pt x="285" y="1404"/>
                  </a:lnTo>
                  <a:lnTo>
                    <a:pt x="280" y="1421"/>
                  </a:lnTo>
                  <a:lnTo>
                    <a:pt x="276" y="1437"/>
                  </a:lnTo>
                  <a:lnTo>
                    <a:pt x="272" y="1450"/>
                  </a:lnTo>
                  <a:lnTo>
                    <a:pt x="271" y="1455"/>
                  </a:lnTo>
                  <a:lnTo>
                    <a:pt x="268" y="1458"/>
                  </a:lnTo>
                  <a:lnTo>
                    <a:pt x="264" y="1460"/>
                  </a:lnTo>
                  <a:lnTo>
                    <a:pt x="260" y="1460"/>
                  </a:lnTo>
                  <a:lnTo>
                    <a:pt x="253" y="1460"/>
                  </a:lnTo>
                  <a:lnTo>
                    <a:pt x="250" y="1460"/>
                  </a:lnTo>
                  <a:lnTo>
                    <a:pt x="247" y="1460"/>
                  </a:lnTo>
                  <a:lnTo>
                    <a:pt x="244" y="1460"/>
                  </a:lnTo>
                  <a:lnTo>
                    <a:pt x="242" y="1458"/>
                  </a:lnTo>
                  <a:lnTo>
                    <a:pt x="239" y="1457"/>
                  </a:lnTo>
                  <a:lnTo>
                    <a:pt x="237" y="1453"/>
                  </a:lnTo>
                  <a:lnTo>
                    <a:pt x="236" y="1449"/>
                  </a:lnTo>
                  <a:lnTo>
                    <a:pt x="236" y="1442"/>
                  </a:lnTo>
                  <a:lnTo>
                    <a:pt x="237" y="1435"/>
                  </a:lnTo>
                  <a:lnTo>
                    <a:pt x="240" y="1421"/>
                  </a:lnTo>
                  <a:lnTo>
                    <a:pt x="245" y="1398"/>
                  </a:lnTo>
                  <a:lnTo>
                    <a:pt x="253" y="1370"/>
                  </a:lnTo>
                  <a:lnTo>
                    <a:pt x="261" y="1336"/>
                  </a:lnTo>
                  <a:lnTo>
                    <a:pt x="271" y="1300"/>
                  </a:lnTo>
                  <a:lnTo>
                    <a:pt x="288" y="1224"/>
                  </a:lnTo>
                  <a:lnTo>
                    <a:pt x="306" y="1149"/>
                  </a:lnTo>
                  <a:lnTo>
                    <a:pt x="250" y="1141"/>
                  </a:lnTo>
                  <a:lnTo>
                    <a:pt x="200" y="1128"/>
                  </a:lnTo>
                  <a:lnTo>
                    <a:pt x="154" y="1108"/>
                  </a:lnTo>
                  <a:lnTo>
                    <a:pt x="116" y="1084"/>
                  </a:lnTo>
                  <a:lnTo>
                    <a:pt x="80" y="1054"/>
                  </a:lnTo>
                  <a:lnTo>
                    <a:pt x="53" y="1020"/>
                  </a:lnTo>
                  <a:lnTo>
                    <a:pt x="31" y="984"/>
                  </a:lnTo>
                  <a:lnTo>
                    <a:pt x="13" y="943"/>
                  </a:lnTo>
                  <a:lnTo>
                    <a:pt x="4" y="900"/>
                  </a:lnTo>
                  <a:lnTo>
                    <a:pt x="0" y="855"/>
                  </a:lnTo>
                  <a:lnTo>
                    <a:pt x="7" y="794"/>
                  </a:lnTo>
                  <a:lnTo>
                    <a:pt x="23" y="735"/>
                  </a:lnTo>
                  <a:lnTo>
                    <a:pt x="48" y="678"/>
                  </a:lnTo>
                  <a:lnTo>
                    <a:pt x="84" y="624"/>
                  </a:lnTo>
                  <a:lnTo>
                    <a:pt x="125" y="575"/>
                  </a:lnTo>
                  <a:lnTo>
                    <a:pt x="175" y="529"/>
                  </a:lnTo>
                  <a:lnTo>
                    <a:pt x="229" y="490"/>
                  </a:lnTo>
                  <a:lnTo>
                    <a:pt x="290" y="457"/>
                  </a:lnTo>
                  <a:lnTo>
                    <a:pt x="354" y="432"/>
                  </a:lnTo>
                  <a:lnTo>
                    <a:pt x="420" y="414"/>
                  </a:lnTo>
                  <a:lnTo>
                    <a:pt x="488" y="406"/>
                  </a:lnTo>
                  <a:lnTo>
                    <a:pt x="581" y="31"/>
                  </a:lnTo>
                  <a:lnTo>
                    <a:pt x="584" y="15"/>
                  </a:lnTo>
                  <a:lnTo>
                    <a:pt x="589" y="7"/>
                  </a:lnTo>
                  <a:lnTo>
                    <a:pt x="596" y="2"/>
                  </a:lnTo>
                  <a:lnTo>
                    <a:pt x="6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41"/>
            <p:cNvSpPr>
              <a:spLocks noEditPoints="1"/>
            </p:cNvSpPr>
            <p:nvPr/>
          </p:nvSpPr>
          <p:spPr bwMode="auto">
            <a:xfrm>
              <a:off x="8843" y="1463"/>
              <a:ext cx="343" cy="772"/>
            </a:xfrm>
            <a:custGeom>
              <a:avLst/>
              <a:gdLst/>
              <a:ahLst/>
              <a:cxnLst>
                <a:cxn ang="0">
                  <a:pos x="218" y="270"/>
                </a:cxn>
                <a:cxn ang="0">
                  <a:pos x="266" y="327"/>
                </a:cxn>
                <a:cxn ang="0">
                  <a:pos x="264" y="389"/>
                </a:cxn>
                <a:cxn ang="0">
                  <a:pos x="248" y="435"/>
                </a:cxn>
                <a:cxn ang="0">
                  <a:pos x="223" y="504"/>
                </a:cxn>
                <a:cxn ang="0">
                  <a:pos x="171" y="627"/>
                </a:cxn>
                <a:cxn ang="0">
                  <a:pos x="155" y="700"/>
                </a:cxn>
                <a:cxn ang="0">
                  <a:pos x="168" y="740"/>
                </a:cxn>
                <a:cxn ang="0">
                  <a:pos x="227" y="726"/>
                </a:cxn>
                <a:cxn ang="0">
                  <a:pos x="288" y="643"/>
                </a:cxn>
                <a:cxn ang="0">
                  <a:pos x="306" y="594"/>
                </a:cxn>
                <a:cxn ang="0">
                  <a:pos x="314" y="586"/>
                </a:cxn>
                <a:cxn ang="0">
                  <a:pos x="327" y="584"/>
                </a:cxn>
                <a:cxn ang="0">
                  <a:pos x="335" y="586"/>
                </a:cxn>
                <a:cxn ang="0">
                  <a:pos x="341" y="594"/>
                </a:cxn>
                <a:cxn ang="0">
                  <a:pos x="338" y="620"/>
                </a:cxn>
                <a:cxn ang="0">
                  <a:pos x="311" y="681"/>
                </a:cxn>
                <a:cxn ang="0">
                  <a:pos x="258" y="743"/>
                </a:cxn>
                <a:cxn ang="0">
                  <a:pos x="179" y="772"/>
                </a:cxn>
                <a:cxn ang="0">
                  <a:pos x="103" y="744"/>
                </a:cxn>
                <a:cxn ang="0">
                  <a:pos x="72" y="676"/>
                </a:cxn>
                <a:cxn ang="0">
                  <a:pos x="152" y="443"/>
                </a:cxn>
                <a:cxn ang="0">
                  <a:pos x="179" y="375"/>
                </a:cxn>
                <a:cxn ang="0">
                  <a:pos x="187" y="339"/>
                </a:cxn>
                <a:cxn ang="0">
                  <a:pos x="179" y="296"/>
                </a:cxn>
                <a:cxn ang="0">
                  <a:pos x="138" y="290"/>
                </a:cxn>
                <a:cxn ang="0">
                  <a:pos x="75" y="347"/>
                </a:cxn>
                <a:cxn ang="0">
                  <a:pos x="39" y="434"/>
                </a:cxn>
                <a:cxn ang="0">
                  <a:pos x="31" y="443"/>
                </a:cxn>
                <a:cxn ang="0">
                  <a:pos x="18" y="445"/>
                </a:cxn>
                <a:cxn ang="0">
                  <a:pos x="8" y="443"/>
                </a:cxn>
                <a:cxn ang="0">
                  <a:pos x="0" y="435"/>
                </a:cxn>
                <a:cxn ang="0">
                  <a:pos x="7" y="406"/>
                </a:cxn>
                <a:cxn ang="0">
                  <a:pos x="40" y="337"/>
                </a:cxn>
                <a:cxn ang="0">
                  <a:pos x="104" y="273"/>
                </a:cxn>
                <a:cxn ang="0">
                  <a:pos x="267" y="0"/>
                </a:cxn>
                <a:cxn ang="0">
                  <a:pos x="306" y="21"/>
                </a:cxn>
                <a:cxn ang="0">
                  <a:pos x="312" y="44"/>
                </a:cxn>
                <a:cxn ang="0">
                  <a:pos x="285" y="95"/>
                </a:cxn>
                <a:cxn ang="0">
                  <a:pos x="234" y="105"/>
                </a:cxn>
                <a:cxn ang="0">
                  <a:pos x="207" y="75"/>
                </a:cxn>
                <a:cxn ang="0">
                  <a:pos x="218" y="26"/>
                </a:cxn>
                <a:cxn ang="0">
                  <a:pos x="267" y="0"/>
                </a:cxn>
              </a:cxnLst>
              <a:rect l="0" t="0" r="r" b="b"/>
              <a:pathLst>
                <a:path w="343" h="772">
                  <a:moveTo>
                    <a:pt x="165" y="257"/>
                  </a:moveTo>
                  <a:lnTo>
                    <a:pt x="194" y="260"/>
                  </a:lnTo>
                  <a:lnTo>
                    <a:pt x="218" y="270"/>
                  </a:lnTo>
                  <a:lnTo>
                    <a:pt x="240" y="285"/>
                  </a:lnTo>
                  <a:lnTo>
                    <a:pt x="256" y="304"/>
                  </a:lnTo>
                  <a:lnTo>
                    <a:pt x="266" y="327"/>
                  </a:lnTo>
                  <a:lnTo>
                    <a:pt x="269" y="353"/>
                  </a:lnTo>
                  <a:lnTo>
                    <a:pt x="267" y="371"/>
                  </a:lnTo>
                  <a:lnTo>
                    <a:pt x="264" y="389"/>
                  </a:lnTo>
                  <a:lnTo>
                    <a:pt x="261" y="399"/>
                  </a:lnTo>
                  <a:lnTo>
                    <a:pt x="256" y="414"/>
                  </a:lnTo>
                  <a:lnTo>
                    <a:pt x="248" y="435"/>
                  </a:lnTo>
                  <a:lnTo>
                    <a:pt x="239" y="458"/>
                  </a:lnTo>
                  <a:lnTo>
                    <a:pt x="231" y="481"/>
                  </a:lnTo>
                  <a:lnTo>
                    <a:pt x="223" y="504"/>
                  </a:lnTo>
                  <a:lnTo>
                    <a:pt x="215" y="522"/>
                  </a:lnTo>
                  <a:lnTo>
                    <a:pt x="210" y="535"/>
                  </a:lnTo>
                  <a:lnTo>
                    <a:pt x="171" y="627"/>
                  </a:lnTo>
                  <a:lnTo>
                    <a:pt x="163" y="651"/>
                  </a:lnTo>
                  <a:lnTo>
                    <a:pt x="157" y="676"/>
                  </a:lnTo>
                  <a:lnTo>
                    <a:pt x="155" y="700"/>
                  </a:lnTo>
                  <a:lnTo>
                    <a:pt x="155" y="718"/>
                  </a:lnTo>
                  <a:lnTo>
                    <a:pt x="160" y="731"/>
                  </a:lnTo>
                  <a:lnTo>
                    <a:pt x="168" y="740"/>
                  </a:lnTo>
                  <a:lnTo>
                    <a:pt x="183" y="741"/>
                  </a:lnTo>
                  <a:lnTo>
                    <a:pt x="205" y="738"/>
                  </a:lnTo>
                  <a:lnTo>
                    <a:pt x="227" y="726"/>
                  </a:lnTo>
                  <a:lnTo>
                    <a:pt x="250" y="707"/>
                  </a:lnTo>
                  <a:lnTo>
                    <a:pt x="271" y="679"/>
                  </a:lnTo>
                  <a:lnTo>
                    <a:pt x="288" y="643"/>
                  </a:lnTo>
                  <a:lnTo>
                    <a:pt x="303" y="602"/>
                  </a:lnTo>
                  <a:lnTo>
                    <a:pt x="304" y="597"/>
                  </a:lnTo>
                  <a:lnTo>
                    <a:pt x="306" y="594"/>
                  </a:lnTo>
                  <a:lnTo>
                    <a:pt x="307" y="591"/>
                  </a:lnTo>
                  <a:lnTo>
                    <a:pt x="311" y="587"/>
                  </a:lnTo>
                  <a:lnTo>
                    <a:pt x="314" y="586"/>
                  </a:lnTo>
                  <a:lnTo>
                    <a:pt x="319" y="584"/>
                  </a:lnTo>
                  <a:lnTo>
                    <a:pt x="325" y="584"/>
                  </a:lnTo>
                  <a:lnTo>
                    <a:pt x="327" y="584"/>
                  </a:lnTo>
                  <a:lnTo>
                    <a:pt x="328" y="584"/>
                  </a:lnTo>
                  <a:lnTo>
                    <a:pt x="331" y="584"/>
                  </a:lnTo>
                  <a:lnTo>
                    <a:pt x="335" y="586"/>
                  </a:lnTo>
                  <a:lnTo>
                    <a:pt x="338" y="587"/>
                  </a:lnTo>
                  <a:lnTo>
                    <a:pt x="339" y="589"/>
                  </a:lnTo>
                  <a:lnTo>
                    <a:pt x="341" y="594"/>
                  </a:lnTo>
                  <a:lnTo>
                    <a:pt x="343" y="599"/>
                  </a:lnTo>
                  <a:lnTo>
                    <a:pt x="341" y="605"/>
                  </a:lnTo>
                  <a:lnTo>
                    <a:pt x="338" y="620"/>
                  </a:lnTo>
                  <a:lnTo>
                    <a:pt x="331" y="636"/>
                  </a:lnTo>
                  <a:lnTo>
                    <a:pt x="322" y="658"/>
                  </a:lnTo>
                  <a:lnTo>
                    <a:pt x="311" y="681"/>
                  </a:lnTo>
                  <a:lnTo>
                    <a:pt x="296" y="702"/>
                  </a:lnTo>
                  <a:lnTo>
                    <a:pt x="279" y="725"/>
                  </a:lnTo>
                  <a:lnTo>
                    <a:pt x="258" y="743"/>
                  </a:lnTo>
                  <a:lnTo>
                    <a:pt x="235" y="759"/>
                  </a:lnTo>
                  <a:lnTo>
                    <a:pt x="208" y="769"/>
                  </a:lnTo>
                  <a:lnTo>
                    <a:pt x="179" y="772"/>
                  </a:lnTo>
                  <a:lnTo>
                    <a:pt x="151" y="769"/>
                  </a:lnTo>
                  <a:lnTo>
                    <a:pt x="123" y="759"/>
                  </a:lnTo>
                  <a:lnTo>
                    <a:pt x="103" y="744"/>
                  </a:lnTo>
                  <a:lnTo>
                    <a:pt x="87" y="725"/>
                  </a:lnTo>
                  <a:lnTo>
                    <a:pt x="75" y="702"/>
                  </a:lnTo>
                  <a:lnTo>
                    <a:pt x="72" y="676"/>
                  </a:lnTo>
                  <a:lnTo>
                    <a:pt x="75" y="650"/>
                  </a:lnTo>
                  <a:lnTo>
                    <a:pt x="82" y="627"/>
                  </a:lnTo>
                  <a:lnTo>
                    <a:pt x="152" y="443"/>
                  </a:lnTo>
                  <a:lnTo>
                    <a:pt x="163" y="416"/>
                  </a:lnTo>
                  <a:lnTo>
                    <a:pt x="173" y="393"/>
                  </a:lnTo>
                  <a:lnTo>
                    <a:pt x="179" y="375"/>
                  </a:lnTo>
                  <a:lnTo>
                    <a:pt x="183" y="362"/>
                  </a:lnTo>
                  <a:lnTo>
                    <a:pt x="186" y="348"/>
                  </a:lnTo>
                  <a:lnTo>
                    <a:pt x="187" y="339"/>
                  </a:lnTo>
                  <a:lnTo>
                    <a:pt x="187" y="327"/>
                  </a:lnTo>
                  <a:lnTo>
                    <a:pt x="186" y="308"/>
                  </a:lnTo>
                  <a:lnTo>
                    <a:pt x="179" y="296"/>
                  </a:lnTo>
                  <a:lnTo>
                    <a:pt x="171" y="290"/>
                  </a:lnTo>
                  <a:lnTo>
                    <a:pt x="160" y="286"/>
                  </a:lnTo>
                  <a:lnTo>
                    <a:pt x="138" y="290"/>
                  </a:lnTo>
                  <a:lnTo>
                    <a:pt x="117" y="301"/>
                  </a:lnTo>
                  <a:lnTo>
                    <a:pt x="95" y="319"/>
                  </a:lnTo>
                  <a:lnTo>
                    <a:pt x="75" y="347"/>
                  </a:lnTo>
                  <a:lnTo>
                    <a:pt x="56" y="383"/>
                  </a:lnTo>
                  <a:lnTo>
                    <a:pt x="40" y="427"/>
                  </a:lnTo>
                  <a:lnTo>
                    <a:pt x="39" y="434"/>
                  </a:lnTo>
                  <a:lnTo>
                    <a:pt x="37" y="438"/>
                  </a:lnTo>
                  <a:lnTo>
                    <a:pt x="34" y="442"/>
                  </a:lnTo>
                  <a:lnTo>
                    <a:pt x="31" y="443"/>
                  </a:lnTo>
                  <a:lnTo>
                    <a:pt x="26" y="445"/>
                  </a:lnTo>
                  <a:lnTo>
                    <a:pt x="19" y="445"/>
                  </a:lnTo>
                  <a:lnTo>
                    <a:pt x="18" y="445"/>
                  </a:lnTo>
                  <a:lnTo>
                    <a:pt x="15" y="445"/>
                  </a:lnTo>
                  <a:lnTo>
                    <a:pt x="11" y="445"/>
                  </a:lnTo>
                  <a:lnTo>
                    <a:pt x="8" y="443"/>
                  </a:lnTo>
                  <a:lnTo>
                    <a:pt x="5" y="442"/>
                  </a:lnTo>
                  <a:lnTo>
                    <a:pt x="2" y="438"/>
                  </a:lnTo>
                  <a:lnTo>
                    <a:pt x="0" y="435"/>
                  </a:lnTo>
                  <a:lnTo>
                    <a:pt x="0" y="430"/>
                  </a:lnTo>
                  <a:lnTo>
                    <a:pt x="2" y="420"/>
                  </a:lnTo>
                  <a:lnTo>
                    <a:pt x="7" y="406"/>
                  </a:lnTo>
                  <a:lnTo>
                    <a:pt x="15" y="384"/>
                  </a:lnTo>
                  <a:lnTo>
                    <a:pt x="26" y="362"/>
                  </a:lnTo>
                  <a:lnTo>
                    <a:pt x="40" y="337"/>
                  </a:lnTo>
                  <a:lnTo>
                    <a:pt x="58" y="312"/>
                  </a:lnTo>
                  <a:lnTo>
                    <a:pt x="80" y="290"/>
                  </a:lnTo>
                  <a:lnTo>
                    <a:pt x="104" y="273"/>
                  </a:lnTo>
                  <a:lnTo>
                    <a:pt x="133" y="260"/>
                  </a:lnTo>
                  <a:lnTo>
                    <a:pt x="165" y="257"/>
                  </a:lnTo>
                  <a:close/>
                  <a:moveTo>
                    <a:pt x="267" y="0"/>
                  </a:moveTo>
                  <a:lnTo>
                    <a:pt x="285" y="3"/>
                  </a:lnTo>
                  <a:lnTo>
                    <a:pt x="298" y="10"/>
                  </a:lnTo>
                  <a:lnTo>
                    <a:pt x="306" y="21"/>
                  </a:lnTo>
                  <a:lnTo>
                    <a:pt x="311" y="33"/>
                  </a:lnTo>
                  <a:lnTo>
                    <a:pt x="312" y="44"/>
                  </a:lnTo>
                  <a:lnTo>
                    <a:pt x="312" y="44"/>
                  </a:lnTo>
                  <a:lnTo>
                    <a:pt x="309" y="62"/>
                  </a:lnTo>
                  <a:lnTo>
                    <a:pt x="299" y="80"/>
                  </a:lnTo>
                  <a:lnTo>
                    <a:pt x="285" y="95"/>
                  </a:lnTo>
                  <a:lnTo>
                    <a:pt x="269" y="105"/>
                  </a:lnTo>
                  <a:lnTo>
                    <a:pt x="250" y="108"/>
                  </a:lnTo>
                  <a:lnTo>
                    <a:pt x="234" y="105"/>
                  </a:lnTo>
                  <a:lnTo>
                    <a:pt x="221" y="98"/>
                  </a:lnTo>
                  <a:lnTo>
                    <a:pt x="211" y="87"/>
                  </a:lnTo>
                  <a:lnTo>
                    <a:pt x="207" y="75"/>
                  </a:lnTo>
                  <a:lnTo>
                    <a:pt x="205" y="62"/>
                  </a:lnTo>
                  <a:lnTo>
                    <a:pt x="208" y="42"/>
                  </a:lnTo>
                  <a:lnTo>
                    <a:pt x="218" y="26"/>
                  </a:lnTo>
                  <a:lnTo>
                    <a:pt x="232" y="13"/>
                  </a:lnTo>
                  <a:lnTo>
                    <a:pt x="250" y="3"/>
                  </a:lnTo>
                  <a:lnTo>
                    <a:pt x="2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42"/>
            <p:cNvSpPr>
              <a:spLocks/>
            </p:cNvSpPr>
            <p:nvPr/>
          </p:nvSpPr>
          <p:spPr bwMode="auto">
            <a:xfrm>
              <a:off x="9304" y="1851"/>
              <a:ext cx="390" cy="532"/>
            </a:xfrm>
            <a:custGeom>
              <a:avLst/>
              <a:gdLst/>
              <a:ahLst/>
              <a:cxnLst>
                <a:cxn ang="0">
                  <a:pos x="219" y="1"/>
                </a:cxn>
                <a:cxn ang="0">
                  <a:pos x="286" y="18"/>
                </a:cxn>
                <a:cxn ang="0">
                  <a:pos x="341" y="50"/>
                </a:cxn>
                <a:cxn ang="0">
                  <a:pos x="378" y="96"/>
                </a:cxn>
                <a:cxn ang="0">
                  <a:pos x="390" y="158"/>
                </a:cxn>
                <a:cxn ang="0">
                  <a:pos x="379" y="216"/>
                </a:cxn>
                <a:cxn ang="0">
                  <a:pos x="349" y="262"/>
                </a:cxn>
                <a:cxn ang="0">
                  <a:pos x="304" y="302"/>
                </a:cxn>
                <a:cxn ang="0">
                  <a:pos x="253" y="340"/>
                </a:cxn>
                <a:cxn ang="0">
                  <a:pos x="176" y="394"/>
                </a:cxn>
                <a:cxn ang="0">
                  <a:pos x="96" y="455"/>
                </a:cxn>
                <a:cxn ang="0">
                  <a:pos x="261" y="455"/>
                </a:cxn>
                <a:cxn ang="0">
                  <a:pos x="294" y="455"/>
                </a:cxn>
                <a:cxn ang="0">
                  <a:pos x="326" y="451"/>
                </a:cxn>
                <a:cxn ang="0">
                  <a:pos x="341" y="442"/>
                </a:cxn>
                <a:cxn ang="0">
                  <a:pos x="352" y="407"/>
                </a:cxn>
                <a:cxn ang="0">
                  <a:pos x="355" y="378"/>
                </a:cxn>
                <a:cxn ang="0">
                  <a:pos x="390" y="378"/>
                </a:cxn>
                <a:cxn ang="0">
                  <a:pos x="0" y="532"/>
                </a:cxn>
                <a:cxn ang="0">
                  <a:pos x="0" y="505"/>
                </a:cxn>
                <a:cxn ang="0">
                  <a:pos x="2" y="500"/>
                </a:cxn>
                <a:cxn ang="0">
                  <a:pos x="8" y="496"/>
                </a:cxn>
                <a:cxn ang="0">
                  <a:pos x="229" y="302"/>
                </a:cxn>
                <a:cxn ang="0">
                  <a:pos x="275" y="248"/>
                </a:cxn>
                <a:cxn ang="0">
                  <a:pos x="302" y="190"/>
                </a:cxn>
                <a:cxn ang="0">
                  <a:pos x="302" y="126"/>
                </a:cxn>
                <a:cxn ang="0">
                  <a:pos x="275" y="75"/>
                </a:cxn>
                <a:cxn ang="0">
                  <a:pos x="227" y="44"/>
                </a:cxn>
                <a:cxn ang="0">
                  <a:pos x="165" y="32"/>
                </a:cxn>
                <a:cxn ang="0">
                  <a:pos x="94" y="50"/>
                </a:cxn>
                <a:cxn ang="0">
                  <a:pos x="45" y="95"/>
                </a:cxn>
                <a:cxn ang="0">
                  <a:pos x="77" y="108"/>
                </a:cxn>
                <a:cxn ang="0">
                  <a:pos x="91" y="140"/>
                </a:cxn>
                <a:cxn ang="0">
                  <a:pos x="80" y="172"/>
                </a:cxn>
                <a:cxn ang="0">
                  <a:pos x="58" y="186"/>
                </a:cxn>
                <a:cxn ang="0">
                  <a:pos x="38" y="188"/>
                </a:cxn>
                <a:cxn ang="0">
                  <a:pos x="19" y="180"/>
                </a:cxn>
                <a:cxn ang="0">
                  <a:pos x="3" y="158"/>
                </a:cxn>
                <a:cxn ang="0">
                  <a:pos x="5" y="108"/>
                </a:cxn>
                <a:cxn ang="0">
                  <a:pos x="40" y="52"/>
                </a:cxn>
                <a:cxn ang="0">
                  <a:pos x="101" y="14"/>
                </a:cxn>
                <a:cxn ang="0">
                  <a:pos x="182" y="0"/>
                </a:cxn>
              </a:cxnLst>
              <a:rect l="0" t="0" r="r" b="b"/>
              <a:pathLst>
                <a:path w="390" h="532">
                  <a:moveTo>
                    <a:pt x="182" y="0"/>
                  </a:moveTo>
                  <a:lnTo>
                    <a:pt x="219" y="1"/>
                  </a:lnTo>
                  <a:lnTo>
                    <a:pt x="254" y="8"/>
                  </a:lnTo>
                  <a:lnTo>
                    <a:pt x="286" y="18"/>
                  </a:lnTo>
                  <a:lnTo>
                    <a:pt x="315" y="32"/>
                  </a:lnTo>
                  <a:lnTo>
                    <a:pt x="341" y="50"/>
                  </a:lnTo>
                  <a:lnTo>
                    <a:pt x="362" y="72"/>
                  </a:lnTo>
                  <a:lnTo>
                    <a:pt x="378" y="96"/>
                  </a:lnTo>
                  <a:lnTo>
                    <a:pt x="387" y="126"/>
                  </a:lnTo>
                  <a:lnTo>
                    <a:pt x="390" y="158"/>
                  </a:lnTo>
                  <a:lnTo>
                    <a:pt x="387" y="188"/>
                  </a:lnTo>
                  <a:lnTo>
                    <a:pt x="379" y="216"/>
                  </a:lnTo>
                  <a:lnTo>
                    <a:pt x="365" y="239"/>
                  </a:lnTo>
                  <a:lnTo>
                    <a:pt x="349" y="262"/>
                  </a:lnTo>
                  <a:lnTo>
                    <a:pt x="328" y="283"/>
                  </a:lnTo>
                  <a:lnTo>
                    <a:pt x="304" y="302"/>
                  </a:lnTo>
                  <a:lnTo>
                    <a:pt x="278" y="320"/>
                  </a:lnTo>
                  <a:lnTo>
                    <a:pt x="253" y="340"/>
                  </a:lnTo>
                  <a:lnTo>
                    <a:pt x="216" y="365"/>
                  </a:lnTo>
                  <a:lnTo>
                    <a:pt x="176" y="394"/>
                  </a:lnTo>
                  <a:lnTo>
                    <a:pt x="136" y="425"/>
                  </a:lnTo>
                  <a:lnTo>
                    <a:pt x="96" y="455"/>
                  </a:lnTo>
                  <a:lnTo>
                    <a:pt x="251" y="455"/>
                  </a:lnTo>
                  <a:lnTo>
                    <a:pt x="261" y="455"/>
                  </a:lnTo>
                  <a:lnTo>
                    <a:pt x="277" y="455"/>
                  </a:lnTo>
                  <a:lnTo>
                    <a:pt x="294" y="455"/>
                  </a:lnTo>
                  <a:lnTo>
                    <a:pt x="312" y="453"/>
                  </a:lnTo>
                  <a:lnTo>
                    <a:pt x="326" y="451"/>
                  </a:lnTo>
                  <a:lnTo>
                    <a:pt x="333" y="450"/>
                  </a:lnTo>
                  <a:lnTo>
                    <a:pt x="341" y="442"/>
                  </a:lnTo>
                  <a:lnTo>
                    <a:pt x="347" y="425"/>
                  </a:lnTo>
                  <a:lnTo>
                    <a:pt x="352" y="407"/>
                  </a:lnTo>
                  <a:lnTo>
                    <a:pt x="355" y="391"/>
                  </a:lnTo>
                  <a:lnTo>
                    <a:pt x="355" y="378"/>
                  </a:lnTo>
                  <a:lnTo>
                    <a:pt x="390" y="378"/>
                  </a:lnTo>
                  <a:lnTo>
                    <a:pt x="390" y="378"/>
                  </a:lnTo>
                  <a:lnTo>
                    <a:pt x="363" y="532"/>
                  </a:lnTo>
                  <a:lnTo>
                    <a:pt x="0" y="532"/>
                  </a:lnTo>
                  <a:lnTo>
                    <a:pt x="0" y="509"/>
                  </a:lnTo>
                  <a:lnTo>
                    <a:pt x="0" y="505"/>
                  </a:lnTo>
                  <a:lnTo>
                    <a:pt x="2" y="502"/>
                  </a:lnTo>
                  <a:lnTo>
                    <a:pt x="2" y="500"/>
                  </a:lnTo>
                  <a:lnTo>
                    <a:pt x="5" y="499"/>
                  </a:lnTo>
                  <a:lnTo>
                    <a:pt x="8" y="496"/>
                  </a:lnTo>
                  <a:lnTo>
                    <a:pt x="200" y="330"/>
                  </a:lnTo>
                  <a:lnTo>
                    <a:pt x="229" y="302"/>
                  </a:lnTo>
                  <a:lnTo>
                    <a:pt x="254" y="276"/>
                  </a:lnTo>
                  <a:lnTo>
                    <a:pt x="275" y="248"/>
                  </a:lnTo>
                  <a:lnTo>
                    <a:pt x="291" y="221"/>
                  </a:lnTo>
                  <a:lnTo>
                    <a:pt x="302" y="190"/>
                  </a:lnTo>
                  <a:lnTo>
                    <a:pt x="306" y="158"/>
                  </a:lnTo>
                  <a:lnTo>
                    <a:pt x="302" y="126"/>
                  </a:lnTo>
                  <a:lnTo>
                    <a:pt x="291" y="100"/>
                  </a:lnTo>
                  <a:lnTo>
                    <a:pt x="275" y="75"/>
                  </a:lnTo>
                  <a:lnTo>
                    <a:pt x="253" y="57"/>
                  </a:lnTo>
                  <a:lnTo>
                    <a:pt x="227" y="44"/>
                  </a:lnTo>
                  <a:lnTo>
                    <a:pt x="198" y="36"/>
                  </a:lnTo>
                  <a:lnTo>
                    <a:pt x="165" y="32"/>
                  </a:lnTo>
                  <a:lnTo>
                    <a:pt x="128" y="37"/>
                  </a:lnTo>
                  <a:lnTo>
                    <a:pt x="94" y="50"/>
                  </a:lnTo>
                  <a:lnTo>
                    <a:pt x="67" y="70"/>
                  </a:lnTo>
                  <a:lnTo>
                    <a:pt x="45" y="95"/>
                  </a:lnTo>
                  <a:lnTo>
                    <a:pt x="62" y="98"/>
                  </a:lnTo>
                  <a:lnTo>
                    <a:pt x="77" y="108"/>
                  </a:lnTo>
                  <a:lnTo>
                    <a:pt x="86" y="122"/>
                  </a:lnTo>
                  <a:lnTo>
                    <a:pt x="91" y="140"/>
                  </a:lnTo>
                  <a:lnTo>
                    <a:pt x="88" y="158"/>
                  </a:lnTo>
                  <a:lnTo>
                    <a:pt x="80" y="172"/>
                  </a:lnTo>
                  <a:lnTo>
                    <a:pt x="70" y="181"/>
                  </a:lnTo>
                  <a:lnTo>
                    <a:pt x="58" y="186"/>
                  </a:lnTo>
                  <a:lnTo>
                    <a:pt x="45" y="190"/>
                  </a:lnTo>
                  <a:lnTo>
                    <a:pt x="38" y="188"/>
                  </a:lnTo>
                  <a:lnTo>
                    <a:pt x="29" y="185"/>
                  </a:lnTo>
                  <a:lnTo>
                    <a:pt x="19" y="180"/>
                  </a:lnTo>
                  <a:lnTo>
                    <a:pt x="10" y="172"/>
                  </a:lnTo>
                  <a:lnTo>
                    <a:pt x="3" y="158"/>
                  </a:lnTo>
                  <a:lnTo>
                    <a:pt x="0" y="140"/>
                  </a:lnTo>
                  <a:lnTo>
                    <a:pt x="5" y="108"/>
                  </a:lnTo>
                  <a:lnTo>
                    <a:pt x="19" y="78"/>
                  </a:lnTo>
                  <a:lnTo>
                    <a:pt x="40" y="52"/>
                  </a:lnTo>
                  <a:lnTo>
                    <a:pt x="67" y="31"/>
                  </a:lnTo>
                  <a:lnTo>
                    <a:pt x="101" y="14"/>
                  </a:lnTo>
                  <a:lnTo>
                    <a:pt x="139" y="3"/>
                  </a:lnTo>
                  <a:lnTo>
                    <a:pt x="18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45"/>
          <p:cNvGrpSpPr>
            <a:grpSpLocks noChangeAspect="1"/>
          </p:cNvGrpSpPr>
          <p:nvPr>
            <p:custDataLst>
              <p:tags r:id="rId7"/>
            </p:custDataLst>
          </p:nvPr>
        </p:nvGrpSpPr>
        <p:grpSpPr bwMode="auto">
          <a:xfrm rot="20800607">
            <a:off x="6886415" y="3496753"/>
            <a:ext cx="1926678" cy="471430"/>
            <a:chOff x="4490" y="3070"/>
            <a:chExt cx="5177" cy="1521"/>
          </a:xfrm>
        </p:grpSpPr>
        <p:sp>
          <p:nvSpPr>
            <p:cNvPr id="1071" name="Freeform 47"/>
            <p:cNvSpPr>
              <a:spLocks noEditPoints="1"/>
            </p:cNvSpPr>
            <p:nvPr/>
          </p:nvSpPr>
          <p:spPr bwMode="auto">
            <a:xfrm>
              <a:off x="4490" y="3070"/>
              <a:ext cx="835" cy="1460"/>
            </a:xfrm>
            <a:custGeom>
              <a:avLst/>
              <a:gdLst/>
              <a:ahLst/>
              <a:cxnLst>
                <a:cxn ang="0">
                  <a:pos x="355" y="1113"/>
                </a:cxn>
                <a:cxn ang="0">
                  <a:pos x="504" y="1067"/>
                </a:cxn>
                <a:cxn ang="0">
                  <a:pos x="617" y="974"/>
                </a:cxn>
                <a:cxn ang="0">
                  <a:pos x="692" y="850"/>
                </a:cxn>
                <a:cxn ang="0">
                  <a:pos x="728" y="712"/>
                </a:cxn>
                <a:cxn ang="0">
                  <a:pos x="718" y="583"/>
                </a:cxn>
                <a:cxn ang="0">
                  <a:pos x="657" y="493"/>
                </a:cxn>
                <a:cxn ang="0">
                  <a:pos x="560" y="447"/>
                </a:cxn>
                <a:cxn ang="0">
                  <a:pos x="520" y="442"/>
                </a:cxn>
                <a:cxn ang="0">
                  <a:pos x="368" y="470"/>
                </a:cxn>
                <a:cxn ang="0">
                  <a:pos x="236" y="562"/>
                </a:cxn>
                <a:cxn ang="0">
                  <a:pos x="148" y="691"/>
                </a:cxn>
                <a:cxn ang="0">
                  <a:pos x="108" y="838"/>
                </a:cxn>
                <a:cxn ang="0">
                  <a:pos x="118" y="972"/>
                </a:cxn>
                <a:cxn ang="0">
                  <a:pos x="174" y="1059"/>
                </a:cxn>
                <a:cxn ang="0">
                  <a:pos x="256" y="1103"/>
                </a:cxn>
                <a:cxn ang="0">
                  <a:pos x="478" y="442"/>
                </a:cxn>
                <a:cxn ang="0">
                  <a:pos x="616" y="4"/>
                </a:cxn>
                <a:cxn ang="0">
                  <a:pos x="622" y="12"/>
                </a:cxn>
                <a:cxn ang="0">
                  <a:pos x="622" y="15"/>
                </a:cxn>
                <a:cxn ang="0">
                  <a:pos x="620" y="25"/>
                </a:cxn>
                <a:cxn ang="0">
                  <a:pos x="617" y="36"/>
                </a:cxn>
                <a:cxn ang="0">
                  <a:pos x="531" y="406"/>
                </a:cxn>
                <a:cxn ang="0">
                  <a:pos x="670" y="442"/>
                </a:cxn>
                <a:cxn ang="0">
                  <a:pos x="766" y="513"/>
                </a:cxn>
                <a:cxn ang="0">
                  <a:pos x="819" y="604"/>
                </a:cxn>
                <a:cxn ang="0">
                  <a:pos x="835" y="701"/>
                </a:cxn>
                <a:cxn ang="0">
                  <a:pos x="788" y="876"/>
                </a:cxn>
                <a:cxn ang="0">
                  <a:pos x="664" y="1025"/>
                </a:cxn>
                <a:cxn ang="0">
                  <a:pos x="484" y="1123"/>
                </a:cxn>
                <a:cxn ang="0">
                  <a:pos x="288" y="1390"/>
                </a:cxn>
                <a:cxn ang="0">
                  <a:pos x="276" y="1437"/>
                </a:cxn>
                <a:cxn ang="0">
                  <a:pos x="267" y="1458"/>
                </a:cxn>
                <a:cxn ang="0">
                  <a:pos x="252" y="1460"/>
                </a:cxn>
                <a:cxn ang="0">
                  <a:pos x="244" y="1460"/>
                </a:cxn>
                <a:cxn ang="0">
                  <a:pos x="236" y="1453"/>
                </a:cxn>
                <a:cxn ang="0">
                  <a:pos x="236" y="1435"/>
                </a:cxn>
                <a:cxn ang="0">
                  <a:pos x="252" y="1370"/>
                </a:cxn>
                <a:cxn ang="0">
                  <a:pos x="305" y="1149"/>
                </a:cxn>
                <a:cxn ang="0">
                  <a:pos x="155" y="1108"/>
                </a:cxn>
                <a:cxn ang="0">
                  <a:pos x="52" y="1020"/>
                </a:cxn>
                <a:cxn ang="0">
                  <a:pos x="3" y="900"/>
                </a:cxn>
                <a:cxn ang="0">
                  <a:pos x="22" y="735"/>
                </a:cxn>
                <a:cxn ang="0">
                  <a:pos x="126" y="575"/>
                </a:cxn>
                <a:cxn ang="0">
                  <a:pos x="289" y="457"/>
                </a:cxn>
                <a:cxn ang="0">
                  <a:pos x="488" y="406"/>
                </a:cxn>
                <a:cxn ang="0">
                  <a:pos x="588" y="7"/>
                </a:cxn>
              </a:cxnLst>
              <a:rect l="0" t="0" r="r" b="b"/>
              <a:pathLst>
                <a:path w="835" h="1460">
                  <a:moveTo>
                    <a:pt x="520" y="442"/>
                  </a:moveTo>
                  <a:lnTo>
                    <a:pt x="520" y="442"/>
                  </a:lnTo>
                  <a:lnTo>
                    <a:pt x="355" y="1113"/>
                  </a:lnTo>
                  <a:lnTo>
                    <a:pt x="409" y="1105"/>
                  </a:lnTo>
                  <a:lnTo>
                    <a:pt x="459" y="1089"/>
                  </a:lnTo>
                  <a:lnTo>
                    <a:pt x="504" y="1067"/>
                  </a:lnTo>
                  <a:lnTo>
                    <a:pt x="547" y="1041"/>
                  </a:lnTo>
                  <a:lnTo>
                    <a:pt x="584" y="1010"/>
                  </a:lnTo>
                  <a:lnTo>
                    <a:pt x="617" y="974"/>
                  </a:lnTo>
                  <a:lnTo>
                    <a:pt x="648" y="935"/>
                  </a:lnTo>
                  <a:lnTo>
                    <a:pt x="672" y="892"/>
                  </a:lnTo>
                  <a:lnTo>
                    <a:pt x="692" y="850"/>
                  </a:lnTo>
                  <a:lnTo>
                    <a:pt x="708" y="804"/>
                  </a:lnTo>
                  <a:lnTo>
                    <a:pt x="721" y="758"/>
                  </a:lnTo>
                  <a:lnTo>
                    <a:pt x="728" y="712"/>
                  </a:lnTo>
                  <a:lnTo>
                    <a:pt x="731" y="668"/>
                  </a:lnTo>
                  <a:lnTo>
                    <a:pt x="728" y="622"/>
                  </a:lnTo>
                  <a:lnTo>
                    <a:pt x="718" y="583"/>
                  </a:lnTo>
                  <a:lnTo>
                    <a:pt x="702" y="547"/>
                  </a:lnTo>
                  <a:lnTo>
                    <a:pt x="683" y="517"/>
                  </a:lnTo>
                  <a:lnTo>
                    <a:pt x="657" y="493"/>
                  </a:lnTo>
                  <a:lnTo>
                    <a:pt x="628" y="473"/>
                  </a:lnTo>
                  <a:lnTo>
                    <a:pt x="595" y="459"/>
                  </a:lnTo>
                  <a:lnTo>
                    <a:pt x="560" y="447"/>
                  </a:lnTo>
                  <a:lnTo>
                    <a:pt x="520" y="442"/>
                  </a:lnTo>
                  <a:lnTo>
                    <a:pt x="520" y="442"/>
                  </a:lnTo>
                  <a:lnTo>
                    <a:pt x="520" y="442"/>
                  </a:lnTo>
                  <a:close/>
                  <a:moveTo>
                    <a:pt x="478" y="442"/>
                  </a:moveTo>
                  <a:lnTo>
                    <a:pt x="420" y="452"/>
                  </a:lnTo>
                  <a:lnTo>
                    <a:pt x="368" y="470"/>
                  </a:lnTo>
                  <a:lnTo>
                    <a:pt x="320" y="495"/>
                  </a:lnTo>
                  <a:lnTo>
                    <a:pt x="275" y="526"/>
                  </a:lnTo>
                  <a:lnTo>
                    <a:pt x="236" y="562"/>
                  </a:lnTo>
                  <a:lnTo>
                    <a:pt x="203" y="601"/>
                  </a:lnTo>
                  <a:lnTo>
                    <a:pt x="172" y="645"/>
                  </a:lnTo>
                  <a:lnTo>
                    <a:pt x="148" y="691"/>
                  </a:lnTo>
                  <a:lnTo>
                    <a:pt x="131" y="740"/>
                  </a:lnTo>
                  <a:lnTo>
                    <a:pt x="116" y="789"/>
                  </a:lnTo>
                  <a:lnTo>
                    <a:pt x="108" y="838"/>
                  </a:lnTo>
                  <a:lnTo>
                    <a:pt x="105" y="887"/>
                  </a:lnTo>
                  <a:lnTo>
                    <a:pt x="108" y="933"/>
                  </a:lnTo>
                  <a:lnTo>
                    <a:pt x="118" y="972"/>
                  </a:lnTo>
                  <a:lnTo>
                    <a:pt x="132" y="1007"/>
                  </a:lnTo>
                  <a:lnTo>
                    <a:pt x="152" y="1035"/>
                  </a:lnTo>
                  <a:lnTo>
                    <a:pt x="174" y="1059"/>
                  </a:lnTo>
                  <a:lnTo>
                    <a:pt x="200" y="1077"/>
                  </a:lnTo>
                  <a:lnTo>
                    <a:pt x="227" y="1092"/>
                  </a:lnTo>
                  <a:lnTo>
                    <a:pt x="256" y="1103"/>
                  </a:lnTo>
                  <a:lnTo>
                    <a:pt x="286" y="1110"/>
                  </a:lnTo>
                  <a:lnTo>
                    <a:pt x="315" y="1113"/>
                  </a:lnTo>
                  <a:lnTo>
                    <a:pt x="478" y="442"/>
                  </a:lnTo>
                  <a:close/>
                  <a:moveTo>
                    <a:pt x="604" y="0"/>
                  </a:moveTo>
                  <a:lnTo>
                    <a:pt x="611" y="2"/>
                  </a:lnTo>
                  <a:lnTo>
                    <a:pt x="616" y="4"/>
                  </a:lnTo>
                  <a:lnTo>
                    <a:pt x="619" y="5"/>
                  </a:lnTo>
                  <a:lnTo>
                    <a:pt x="620" y="9"/>
                  </a:lnTo>
                  <a:lnTo>
                    <a:pt x="622" y="12"/>
                  </a:lnTo>
                  <a:lnTo>
                    <a:pt x="622" y="13"/>
                  </a:lnTo>
                  <a:lnTo>
                    <a:pt x="622" y="15"/>
                  </a:lnTo>
                  <a:lnTo>
                    <a:pt x="622" y="15"/>
                  </a:lnTo>
                  <a:lnTo>
                    <a:pt x="622" y="18"/>
                  </a:lnTo>
                  <a:lnTo>
                    <a:pt x="622" y="22"/>
                  </a:lnTo>
                  <a:lnTo>
                    <a:pt x="620" y="25"/>
                  </a:lnTo>
                  <a:lnTo>
                    <a:pt x="620" y="30"/>
                  </a:lnTo>
                  <a:lnTo>
                    <a:pt x="619" y="33"/>
                  </a:lnTo>
                  <a:lnTo>
                    <a:pt x="617" y="36"/>
                  </a:lnTo>
                  <a:lnTo>
                    <a:pt x="617" y="38"/>
                  </a:lnTo>
                  <a:lnTo>
                    <a:pt x="617" y="38"/>
                  </a:lnTo>
                  <a:lnTo>
                    <a:pt x="531" y="406"/>
                  </a:lnTo>
                  <a:lnTo>
                    <a:pt x="582" y="414"/>
                  </a:lnTo>
                  <a:lnTo>
                    <a:pt x="630" y="426"/>
                  </a:lnTo>
                  <a:lnTo>
                    <a:pt x="670" y="442"/>
                  </a:lnTo>
                  <a:lnTo>
                    <a:pt x="707" y="463"/>
                  </a:lnTo>
                  <a:lnTo>
                    <a:pt x="739" y="486"/>
                  </a:lnTo>
                  <a:lnTo>
                    <a:pt x="766" y="513"/>
                  </a:lnTo>
                  <a:lnTo>
                    <a:pt x="787" y="542"/>
                  </a:lnTo>
                  <a:lnTo>
                    <a:pt x="804" y="571"/>
                  </a:lnTo>
                  <a:lnTo>
                    <a:pt x="819" y="604"/>
                  </a:lnTo>
                  <a:lnTo>
                    <a:pt x="828" y="637"/>
                  </a:lnTo>
                  <a:lnTo>
                    <a:pt x="833" y="668"/>
                  </a:lnTo>
                  <a:lnTo>
                    <a:pt x="835" y="701"/>
                  </a:lnTo>
                  <a:lnTo>
                    <a:pt x="830" y="761"/>
                  </a:lnTo>
                  <a:lnTo>
                    <a:pt x="814" y="820"/>
                  </a:lnTo>
                  <a:lnTo>
                    <a:pt x="788" y="876"/>
                  </a:lnTo>
                  <a:lnTo>
                    <a:pt x="753" y="930"/>
                  </a:lnTo>
                  <a:lnTo>
                    <a:pt x="712" y="981"/>
                  </a:lnTo>
                  <a:lnTo>
                    <a:pt x="664" y="1025"/>
                  </a:lnTo>
                  <a:lnTo>
                    <a:pt x="608" y="1066"/>
                  </a:lnTo>
                  <a:lnTo>
                    <a:pt x="548" y="1098"/>
                  </a:lnTo>
                  <a:lnTo>
                    <a:pt x="484" y="1123"/>
                  </a:lnTo>
                  <a:lnTo>
                    <a:pt x="417" y="1141"/>
                  </a:lnTo>
                  <a:lnTo>
                    <a:pt x="348" y="1149"/>
                  </a:lnTo>
                  <a:lnTo>
                    <a:pt x="288" y="1390"/>
                  </a:lnTo>
                  <a:lnTo>
                    <a:pt x="284" y="1404"/>
                  </a:lnTo>
                  <a:lnTo>
                    <a:pt x="280" y="1421"/>
                  </a:lnTo>
                  <a:lnTo>
                    <a:pt x="276" y="1437"/>
                  </a:lnTo>
                  <a:lnTo>
                    <a:pt x="273" y="1450"/>
                  </a:lnTo>
                  <a:lnTo>
                    <a:pt x="270" y="1455"/>
                  </a:lnTo>
                  <a:lnTo>
                    <a:pt x="267" y="1458"/>
                  </a:lnTo>
                  <a:lnTo>
                    <a:pt x="264" y="1460"/>
                  </a:lnTo>
                  <a:lnTo>
                    <a:pt x="259" y="1460"/>
                  </a:lnTo>
                  <a:lnTo>
                    <a:pt x="252" y="1460"/>
                  </a:lnTo>
                  <a:lnTo>
                    <a:pt x="249" y="1460"/>
                  </a:lnTo>
                  <a:lnTo>
                    <a:pt x="248" y="1460"/>
                  </a:lnTo>
                  <a:lnTo>
                    <a:pt x="244" y="1460"/>
                  </a:lnTo>
                  <a:lnTo>
                    <a:pt x="241" y="1458"/>
                  </a:lnTo>
                  <a:lnTo>
                    <a:pt x="240" y="1457"/>
                  </a:lnTo>
                  <a:lnTo>
                    <a:pt x="236" y="1453"/>
                  </a:lnTo>
                  <a:lnTo>
                    <a:pt x="236" y="1449"/>
                  </a:lnTo>
                  <a:lnTo>
                    <a:pt x="235" y="1442"/>
                  </a:lnTo>
                  <a:lnTo>
                    <a:pt x="236" y="1435"/>
                  </a:lnTo>
                  <a:lnTo>
                    <a:pt x="240" y="1421"/>
                  </a:lnTo>
                  <a:lnTo>
                    <a:pt x="246" y="1398"/>
                  </a:lnTo>
                  <a:lnTo>
                    <a:pt x="252" y="1370"/>
                  </a:lnTo>
                  <a:lnTo>
                    <a:pt x="260" y="1336"/>
                  </a:lnTo>
                  <a:lnTo>
                    <a:pt x="270" y="1300"/>
                  </a:lnTo>
                  <a:lnTo>
                    <a:pt x="305" y="1149"/>
                  </a:lnTo>
                  <a:lnTo>
                    <a:pt x="249" y="1141"/>
                  </a:lnTo>
                  <a:lnTo>
                    <a:pt x="200" y="1128"/>
                  </a:lnTo>
                  <a:lnTo>
                    <a:pt x="155" y="1108"/>
                  </a:lnTo>
                  <a:lnTo>
                    <a:pt x="115" y="1084"/>
                  </a:lnTo>
                  <a:lnTo>
                    <a:pt x="81" y="1054"/>
                  </a:lnTo>
                  <a:lnTo>
                    <a:pt x="52" y="1020"/>
                  </a:lnTo>
                  <a:lnTo>
                    <a:pt x="30" y="984"/>
                  </a:lnTo>
                  <a:lnTo>
                    <a:pt x="14" y="943"/>
                  </a:lnTo>
                  <a:lnTo>
                    <a:pt x="3" y="900"/>
                  </a:lnTo>
                  <a:lnTo>
                    <a:pt x="0" y="855"/>
                  </a:lnTo>
                  <a:lnTo>
                    <a:pt x="6" y="794"/>
                  </a:lnTo>
                  <a:lnTo>
                    <a:pt x="22" y="735"/>
                  </a:lnTo>
                  <a:lnTo>
                    <a:pt x="48" y="678"/>
                  </a:lnTo>
                  <a:lnTo>
                    <a:pt x="83" y="624"/>
                  </a:lnTo>
                  <a:lnTo>
                    <a:pt x="126" y="575"/>
                  </a:lnTo>
                  <a:lnTo>
                    <a:pt x="174" y="529"/>
                  </a:lnTo>
                  <a:lnTo>
                    <a:pt x="230" y="490"/>
                  </a:lnTo>
                  <a:lnTo>
                    <a:pt x="289" y="457"/>
                  </a:lnTo>
                  <a:lnTo>
                    <a:pt x="353" y="432"/>
                  </a:lnTo>
                  <a:lnTo>
                    <a:pt x="419" y="414"/>
                  </a:lnTo>
                  <a:lnTo>
                    <a:pt x="488" y="406"/>
                  </a:lnTo>
                  <a:lnTo>
                    <a:pt x="580" y="31"/>
                  </a:lnTo>
                  <a:lnTo>
                    <a:pt x="585" y="15"/>
                  </a:lnTo>
                  <a:lnTo>
                    <a:pt x="588" y="7"/>
                  </a:lnTo>
                  <a:lnTo>
                    <a:pt x="595" y="2"/>
                  </a:lnTo>
                  <a:lnTo>
                    <a:pt x="6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48"/>
            <p:cNvSpPr>
              <a:spLocks/>
            </p:cNvSpPr>
            <p:nvPr/>
          </p:nvSpPr>
          <p:spPr bwMode="auto">
            <a:xfrm>
              <a:off x="5901" y="3367"/>
              <a:ext cx="1413" cy="849"/>
            </a:xfrm>
            <a:custGeom>
              <a:avLst/>
              <a:gdLst/>
              <a:ahLst/>
              <a:cxnLst>
                <a:cxn ang="0">
                  <a:pos x="1062" y="1"/>
                </a:cxn>
                <a:cxn ang="0">
                  <a:pos x="1075" y="13"/>
                </a:cxn>
                <a:cxn ang="0">
                  <a:pos x="1094" y="85"/>
                </a:cxn>
                <a:cxn ang="0">
                  <a:pos x="1137" y="184"/>
                </a:cxn>
                <a:cxn ang="0">
                  <a:pos x="1192" y="261"/>
                </a:cxn>
                <a:cxn ang="0">
                  <a:pos x="1251" y="320"/>
                </a:cxn>
                <a:cxn ang="0">
                  <a:pos x="1309" y="361"/>
                </a:cxn>
                <a:cxn ang="0">
                  <a:pos x="1360" y="389"/>
                </a:cxn>
                <a:cxn ang="0">
                  <a:pos x="1400" y="407"/>
                </a:cxn>
                <a:cxn ang="0">
                  <a:pos x="1408" y="412"/>
                </a:cxn>
                <a:cxn ang="0">
                  <a:pos x="1413" y="418"/>
                </a:cxn>
                <a:cxn ang="0">
                  <a:pos x="1413" y="430"/>
                </a:cxn>
                <a:cxn ang="0">
                  <a:pos x="1411" y="436"/>
                </a:cxn>
                <a:cxn ang="0">
                  <a:pos x="1403" y="441"/>
                </a:cxn>
                <a:cxn ang="0">
                  <a:pos x="1390" y="445"/>
                </a:cxn>
                <a:cxn ang="0">
                  <a:pos x="1283" y="505"/>
                </a:cxn>
                <a:cxn ang="0">
                  <a:pos x="1198" y="579"/>
                </a:cxn>
                <a:cxn ang="0">
                  <a:pos x="1136" y="666"/>
                </a:cxn>
                <a:cxn ang="0">
                  <a:pos x="1094" y="764"/>
                </a:cxn>
                <a:cxn ang="0">
                  <a:pos x="1077" y="831"/>
                </a:cxn>
                <a:cxn ang="0">
                  <a:pos x="1067" y="846"/>
                </a:cxn>
                <a:cxn ang="0">
                  <a:pos x="1046" y="849"/>
                </a:cxn>
                <a:cxn ang="0">
                  <a:pos x="1029" y="847"/>
                </a:cxn>
                <a:cxn ang="0">
                  <a:pos x="1016" y="839"/>
                </a:cxn>
                <a:cxn ang="0">
                  <a:pos x="1014" y="824"/>
                </a:cxn>
                <a:cxn ang="0">
                  <a:pos x="1021" y="790"/>
                </a:cxn>
                <a:cxn ang="0">
                  <a:pos x="1040" y="731"/>
                </a:cxn>
                <a:cxn ang="0">
                  <a:pos x="1073" y="656"/>
                </a:cxn>
                <a:cxn ang="0">
                  <a:pos x="1105" y="602"/>
                </a:cxn>
                <a:cxn ang="0">
                  <a:pos x="1133" y="564"/>
                </a:cxn>
                <a:cxn ang="0">
                  <a:pos x="1176" y="515"/>
                </a:cxn>
                <a:cxn ang="0">
                  <a:pos x="1240" y="458"/>
                </a:cxn>
                <a:cxn ang="0">
                  <a:pos x="43" y="458"/>
                </a:cxn>
                <a:cxn ang="0">
                  <a:pos x="17" y="453"/>
                </a:cxn>
                <a:cxn ang="0">
                  <a:pos x="3" y="438"/>
                </a:cxn>
                <a:cxn ang="0">
                  <a:pos x="3" y="410"/>
                </a:cxn>
                <a:cxn ang="0">
                  <a:pos x="17" y="396"/>
                </a:cxn>
                <a:cxn ang="0">
                  <a:pos x="43" y="391"/>
                </a:cxn>
                <a:cxn ang="0">
                  <a:pos x="1240" y="391"/>
                </a:cxn>
                <a:cxn ang="0">
                  <a:pos x="1153" y="312"/>
                </a:cxn>
                <a:cxn ang="0">
                  <a:pos x="1093" y="235"/>
                </a:cxn>
                <a:cxn ang="0">
                  <a:pos x="1053" y="155"/>
                </a:cxn>
                <a:cxn ang="0">
                  <a:pos x="1029" y="88"/>
                </a:cxn>
                <a:cxn ang="0">
                  <a:pos x="1016" y="40"/>
                </a:cxn>
                <a:cxn ang="0">
                  <a:pos x="1013" y="21"/>
                </a:cxn>
                <a:cxn ang="0">
                  <a:pos x="1021" y="4"/>
                </a:cxn>
                <a:cxn ang="0">
                  <a:pos x="1037" y="1"/>
                </a:cxn>
              </a:cxnLst>
              <a:rect l="0" t="0" r="r" b="b"/>
              <a:pathLst>
                <a:path w="1413" h="849">
                  <a:moveTo>
                    <a:pt x="1046" y="0"/>
                  </a:moveTo>
                  <a:lnTo>
                    <a:pt x="1062" y="1"/>
                  </a:lnTo>
                  <a:lnTo>
                    <a:pt x="1070" y="6"/>
                  </a:lnTo>
                  <a:lnTo>
                    <a:pt x="1075" y="13"/>
                  </a:lnTo>
                  <a:lnTo>
                    <a:pt x="1078" y="26"/>
                  </a:lnTo>
                  <a:lnTo>
                    <a:pt x="1094" y="85"/>
                  </a:lnTo>
                  <a:lnTo>
                    <a:pt x="1115" y="139"/>
                  </a:lnTo>
                  <a:lnTo>
                    <a:pt x="1137" y="184"/>
                  </a:lnTo>
                  <a:lnTo>
                    <a:pt x="1163" y="225"/>
                  </a:lnTo>
                  <a:lnTo>
                    <a:pt x="1192" y="261"/>
                  </a:lnTo>
                  <a:lnTo>
                    <a:pt x="1221" y="294"/>
                  </a:lnTo>
                  <a:lnTo>
                    <a:pt x="1251" y="320"/>
                  </a:lnTo>
                  <a:lnTo>
                    <a:pt x="1280" y="343"/>
                  </a:lnTo>
                  <a:lnTo>
                    <a:pt x="1309" y="361"/>
                  </a:lnTo>
                  <a:lnTo>
                    <a:pt x="1336" y="378"/>
                  </a:lnTo>
                  <a:lnTo>
                    <a:pt x="1360" y="389"/>
                  </a:lnTo>
                  <a:lnTo>
                    <a:pt x="1382" y="399"/>
                  </a:lnTo>
                  <a:lnTo>
                    <a:pt x="1400" y="407"/>
                  </a:lnTo>
                  <a:lnTo>
                    <a:pt x="1403" y="409"/>
                  </a:lnTo>
                  <a:lnTo>
                    <a:pt x="1408" y="412"/>
                  </a:lnTo>
                  <a:lnTo>
                    <a:pt x="1409" y="415"/>
                  </a:lnTo>
                  <a:lnTo>
                    <a:pt x="1413" y="418"/>
                  </a:lnTo>
                  <a:lnTo>
                    <a:pt x="1413" y="425"/>
                  </a:lnTo>
                  <a:lnTo>
                    <a:pt x="1413" y="430"/>
                  </a:lnTo>
                  <a:lnTo>
                    <a:pt x="1413" y="433"/>
                  </a:lnTo>
                  <a:lnTo>
                    <a:pt x="1411" y="436"/>
                  </a:lnTo>
                  <a:lnTo>
                    <a:pt x="1408" y="438"/>
                  </a:lnTo>
                  <a:lnTo>
                    <a:pt x="1403" y="441"/>
                  </a:lnTo>
                  <a:lnTo>
                    <a:pt x="1398" y="443"/>
                  </a:lnTo>
                  <a:lnTo>
                    <a:pt x="1390" y="445"/>
                  </a:lnTo>
                  <a:lnTo>
                    <a:pt x="1334" y="472"/>
                  </a:lnTo>
                  <a:lnTo>
                    <a:pt x="1283" y="505"/>
                  </a:lnTo>
                  <a:lnTo>
                    <a:pt x="1238" y="540"/>
                  </a:lnTo>
                  <a:lnTo>
                    <a:pt x="1198" y="579"/>
                  </a:lnTo>
                  <a:lnTo>
                    <a:pt x="1165" y="621"/>
                  </a:lnTo>
                  <a:lnTo>
                    <a:pt x="1136" y="666"/>
                  </a:lnTo>
                  <a:lnTo>
                    <a:pt x="1113" y="715"/>
                  </a:lnTo>
                  <a:lnTo>
                    <a:pt x="1094" y="764"/>
                  </a:lnTo>
                  <a:lnTo>
                    <a:pt x="1080" y="816"/>
                  </a:lnTo>
                  <a:lnTo>
                    <a:pt x="1077" y="831"/>
                  </a:lnTo>
                  <a:lnTo>
                    <a:pt x="1073" y="841"/>
                  </a:lnTo>
                  <a:lnTo>
                    <a:pt x="1067" y="846"/>
                  </a:lnTo>
                  <a:lnTo>
                    <a:pt x="1059" y="849"/>
                  </a:lnTo>
                  <a:lnTo>
                    <a:pt x="1046" y="849"/>
                  </a:lnTo>
                  <a:lnTo>
                    <a:pt x="1037" y="849"/>
                  </a:lnTo>
                  <a:lnTo>
                    <a:pt x="1029" y="847"/>
                  </a:lnTo>
                  <a:lnTo>
                    <a:pt x="1021" y="844"/>
                  </a:lnTo>
                  <a:lnTo>
                    <a:pt x="1016" y="839"/>
                  </a:lnTo>
                  <a:lnTo>
                    <a:pt x="1013" y="829"/>
                  </a:lnTo>
                  <a:lnTo>
                    <a:pt x="1014" y="824"/>
                  </a:lnTo>
                  <a:lnTo>
                    <a:pt x="1016" y="811"/>
                  </a:lnTo>
                  <a:lnTo>
                    <a:pt x="1021" y="790"/>
                  </a:lnTo>
                  <a:lnTo>
                    <a:pt x="1029" y="764"/>
                  </a:lnTo>
                  <a:lnTo>
                    <a:pt x="1040" y="731"/>
                  </a:lnTo>
                  <a:lnTo>
                    <a:pt x="1054" y="695"/>
                  </a:lnTo>
                  <a:lnTo>
                    <a:pt x="1073" y="656"/>
                  </a:lnTo>
                  <a:lnTo>
                    <a:pt x="1097" y="613"/>
                  </a:lnTo>
                  <a:lnTo>
                    <a:pt x="1105" y="602"/>
                  </a:lnTo>
                  <a:lnTo>
                    <a:pt x="1117" y="585"/>
                  </a:lnTo>
                  <a:lnTo>
                    <a:pt x="1133" y="564"/>
                  </a:lnTo>
                  <a:lnTo>
                    <a:pt x="1152" y="541"/>
                  </a:lnTo>
                  <a:lnTo>
                    <a:pt x="1176" y="515"/>
                  </a:lnTo>
                  <a:lnTo>
                    <a:pt x="1206" y="486"/>
                  </a:lnTo>
                  <a:lnTo>
                    <a:pt x="1240" y="458"/>
                  </a:lnTo>
                  <a:lnTo>
                    <a:pt x="57" y="458"/>
                  </a:lnTo>
                  <a:lnTo>
                    <a:pt x="43" y="458"/>
                  </a:lnTo>
                  <a:lnTo>
                    <a:pt x="30" y="456"/>
                  </a:lnTo>
                  <a:lnTo>
                    <a:pt x="17" y="453"/>
                  </a:lnTo>
                  <a:lnTo>
                    <a:pt x="9" y="448"/>
                  </a:lnTo>
                  <a:lnTo>
                    <a:pt x="3" y="438"/>
                  </a:lnTo>
                  <a:lnTo>
                    <a:pt x="0" y="425"/>
                  </a:lnTo>
                  <a:lnTo>
                    <a:pt x="3" y="410"/>
                  </a:lnTo>
                  <a:lnTo>
                    <a:pt x="9" y="400"/>
                  </a:lnTo>
                  <a:lnTo>
                    <a:pt x="17" y="396"/>
                  </a:lnTo>
                  <a:lnTo>
                    <a:pt x="30" y="392"/>
                  </a:lnTo>
                  <a:lnTo>
                    <a:pt x="43" y="391"/>
                  </a:lnTo>
                  <a:lnTo>
                    <a:pt x="57" y="391"/>
                  </a:lnTo>
                  <a:lnTo>
                    <a:pt x="1240" y="391"/>
                  </a:lnTo>
                  <a:lnTo>
                    <a:pt x="1193" y="353"/>
                  </a:lnTo>
                  <a:lnTo>
                    <a:pt x="1153" y="312"/>
                  </a:lnTo>
                  <a:lnTo>
                    <a:pt x="1120" y="273"/>
                  </a:lnTo>
                  <a:lnTo>
                    <a:pt x="1093" y="235"/>
                  </a:lnTo>
                  <a:lnTo>
                    <a:pt x="1070" y="194"/>
                  </a:lnTo>
                  <a:lnTo>
                    <a:pt x="1053" y="155"/>
                  </a:lnTo>
                  <a:lnTo>
                    <a:pt x="1040" y="119"/>
                  </a:lnTo>
                  <a:lnTo>
                    <a:pt x="1029" y="88"/>
                  </a:lnTo>
                  <a:lnTo>
                    <a:pt x="1021" y="60"/>
                  </a:lnTo>
                  <a:lnTo>
                    <a:pt x="1016" y="40"/>
                  </a:lnTo>
                  <a:lnTo>
                    <a:pt x="1014" y="26"/>
                  </a:lnTo>
                  <a:lnTo>
                    <a:pt x="1013" y="21"/>
                  </a:lnTo>
                  <a:lnTo>
                    <a:pt x="1016" y="11"/>
                  </a:lnTo>
                  <a:lnTo>
                    <a:pt x="1021" y="4"/>
                  </a:lnTo>
                  <a:lnTo>
                    <a:pt x="1029" y="1"/>
                  </a:lnTo>
                  <a:lnTo>
                    <a:pt x="1037" y="1"/>
                  </a:lnTo>
                  <a:lnTo>
                    <a:pt x="10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49"/>
            <p:cNvSpPr>
              <a:spLocks noEditPoints="1"/>
            </p:cNvSpPr>
            <p:nvPr/>
          </p:nvSpPr>
          <p:spPr bwMode="auto">
            <a:xfrm>
              <a:off x="7926" y="3070"/>
              <a:ext cx="836" cy="1460"/>
            </a:xfrm>
            <a:custGeom>
              <a:avLst/>
              <a:gdLst/>
              <a:ahLst/>
              <a:cxnLst>
                <a:cxn ang="0">
                  <a:pos x="408" y="1105"/>
                </a:cxn>
                <a:cxn ang="0">
                  <a:pos x="546" y="1041"/>
                </a:cxn>
                <a:cxn ang="0">
                  <a:pos x="647" y="935"/>
                </a:cxn>
                <a:cxn ang="0">
                  <a:pos x="709" y="804"/>
                </a:cxn>
                <a:cxn ang="0">
                  <a:pos x="730" y="668"/>
                </a:cxn>
                <a:cxn ang="0">
                  <a:pos x="703" y="547"/>
                </a:cxn>
                <a:cxn ang="0">
                  <a:pos x="628" y="473"/>
                </a:cxn>
                <a:cxn ang="0">
                  <a:pos x="520" y="442"/>
                </a:cxn>
                <a:cxn ang="0">
                  <a:pos x="368" y="470"/>
                </a:cxn>
                <a:cxn ang="0">
                  <a:pos x="237" y="562"/>
                </a:cxn>
                <a:cxn ang="0">
                  <a:pos x="149" y="691"/>
                </a:cxn>
                <a:cxn ang="0">
                  <a:pos x="108" y="838"/>
                </a:cxn>
                <a:cxn ang="0">
                  <a:pos x="117" y="972"/>
                </a:cxn>
                <a:cxn ang="0">
                  <a:pos x="173" y="1059"/>
                </a:cxn>
                <a:cxn ang="0">
                  <a:pos x="256" y="1103"/>
                </a:cxn>
                <a:cxn ang="0">
                  <a:pos x="479" y="442"/>
                </a:cxn>
                <a:cxn ang="0">
                  <a:pos x="616" y="4"/>
                </a:cxn>
                <a:cxn ang="0">
                  <a:pos x="623" y="12"/>
                </a:cxn>
                <a:cxn ang="0">
                  <a:pos x="623" y="15"/>
                </a:cxn>
                <a:cxn ang="0">
                  <a:pos x="621" y="25"/>
                </a:cxn>
                <a:cxn ang="0">
                  <a:pos x="618" y="36"/>
                </a:cxn>
                <a:cxn ang="0">
                  <a:pos x="583" y="414"/>
                </a:cxn>
                <a:cxn ang="0">
                  <a:pos x="708" y="463"/>
                </a:cxn>
                <a:cxn ang="0">
                  <a:pos x="788" y="542"/>
                </a:cxn>
                <a:cxn ang="0">
                  <a:pos x="828" y="637"/>
                </a:cxn>
                <a:cxn ang="0">
                  <a:pos x="829" y="761"/>
                </a:cxn>
                <a:cxn ang="0">
                  <a:pos x="754" y="930"/>
                </a:cxn>
                <a:cxn ang="0">
                  <a:pos x="608" y="1066"/>
                </a:cxn>
                <a:cxn ang="0">
                  <a:pos x="418" y="1141"/>
                </a:cxn>
                <a:cxn ang="0">
                  <a:pos x="285" y="1404"/>
                </a:cxn>
                <a:cxn ang="0">
                  <a:pos x="272" y="1450"/>
                </a:cxn>
                <a:cxn ang="0">
                  <a:pos x="264" y="1460"/>
                </a:cxn>
                <a:cxn ang="0">
                  <a:pos x="250" y="1460"/>
                </a:cxn>
                <a:cxn ang="0">
                  <a:pos x="242" y="1458"/>
                </a:cxn>
                <a:cxn ang="0">
                  <a:pos x="236" y="1449"/>
                </a:cxn>
                <a:cxn ang="0">
                  <a:pos x="240" y="1421"/>
                </a:cxn>
                <a:cxn ang="0">
                  <a:pos x="261" y="1336"/>
                </a:cxn>
                <a:cxn ang="0">
                  <a:pos x="306" y="1149"/>
                </a:cxn>
                <a:cxn ang="0">
                  <a:pos x="154" y="1108"/>
                </a:cxn>
                <a:cxn ang="0">
                  <a:pos x="53" y="1020"/>
                </a:cxn>
                <a:cxn ang="0">
                  <a:pos x="4" y="900"/>
                </a:cxn>
                <a:cxn ang="0">
                  <a:pos x="23" y="735"/>
                </a:cxn>
                <a:cxn ang="0">
                  <a:pos x="125" y="575"/>
                </a:cxn>
                <a:cxn ang="0">
                  <a:pos x="290" y="457"/>
                </a:cxn>
                <a:cxn ang="0">
                  <a:pos x="488" y="406"/>
                </a:cxn>
                <a:cxn ang="0">
                  <a:pos x="589" y="7"/>
                </a:cxn>
              </a:cxnLst>
              <a:rect l="0" t="0" r="r" b="b"/>
              <a:pathLst>
                <a:path w="836" h="1460">
                  <a:moveTo>
                    <a:pt x="520" y="442"/>
                  </a:moveTo>
                  <a:lnTo>
                    <a:pt x="356" y="1113"/>
                  </a:lnTo>
                  <a:lnTo>
                    <a:pt x="408" y="1105"/>
                  </a:lnTo>
                  <a:lnTo>
                    <a:pt x="458" y="1089"/>
                  </a:lnTo>
                  <a:lnTo>
                    <a:pt x="504" y="1067"/>
                  </a:lnTo>
                  <a:lnTo>
                    <a:pt x="546" y="1041"/>
                  </a:lnTo>
                  <a:lnTo>
                    <a:pt x="584" y="1010"/>
                  </a:lnTo>
                  <a:lnTo>
                    <a:pt x="618" y="974"/>
                  </a:lnTo>
                  <a:lnTo>
                    <a:pt x="647" y="935"/>
                  </a:lnTo>
                  <a:lnTo>
                    <a:pt x="672" y="892"/>
                  </a:lnTo>
                  <a:lnTo>
                    <a:pt x="693" y="850"/>
                  </a:lnTo>
                  <a:lnTo>
                    <a:pt x="709" y="804"/>
                  </a:lnTo>
                  <a:lnTo>
                    <a:pt x="720" y="758"/>
                  </a:lnTo>
                  <a:lnTo>
                    <a:pt x="728" y="712"/>
                  </a:lnTo>
                  <a:lnTo>
                    <a:pt x="730" y="668"/>
                  </a:lnTo>
                  <a:lnTo>
                    <a:pt x="727" y="622"/>
                  </a:lnTo>
                  <a:lnTo>
                    <a:pt x="717" y="583"/>
                  </a:lnTo>
                  <a:lnTo>
                    <a:pt x="703" y="547"/>
                  </a:lnTo>
                  <a:lnTo>
                    <a:pt x="682" y="517"/>
                  </a:lnTo>
                  <a:lnTo>
                    <a:pt x="658" y="493"/>
                  </a:lnTo>
                  <a:lnTo>
                    <a:pt x="628" y="473"/>
                  </a:lnTo>
                  <a:lnTo>
                    <a:pt x="596" y="459"/>
                  </a:lnTo>
                  <a:lnTo>
                    <a:pt x="559" y="447"/>
                  </a:lnTo>
                  <a:lnTo>
                    <a:pt x="520" y="442"/>
                  </a:lnTo>
                  <a:close/>
                  <a:moveTo>
                    <a:pt x="479" y="442"/>
                  </a:moveTo>
                  <a:lnTo>
                    <a:pt x="421" y="452"/>
                  </a:lnTo>
                  <a:lnTo>
                    <a:pt x="368" y="470"/>
                  </a:lnTo>
                  <a:lnTo>
                    <a:pt x="320" y="495"/>
                  </a:lnTo>
                  <a:lnTo>
                    <a:pt x="276" y="526"/>
                  </a:lnTo>
                  <a:lnTo>
                    <a:pt x="237" y="562"/>
                  </a:lnTo>
                  <a:lnTo>
                    <a:pt x="202" y="601"/>
                  </a:lnTo>
                  <a:lnTo>
                    <a:pt x="173" y="645"/>
                  </a:lnTo>
                  <a:lnTo>
                    <a:pt x="149" y="691"/>
                  </a:lnTo>
                  <a:lnTo>
                    <a:pt x="130" y="740"/>
                  </a:lnTo>
                  <a:lnTo>
                    <a:pt x="117" y="789"/>
                  </a:lnTo>
                  <a:lnTo>
                    <a:pt x="108" y="838"/>
                  </a:lnTo>
                  <a:lnTo>
                    <a:pt x="106" y="887"/>
                  </a:lnTo>
                  <a:lnTo>
                    <a:pt x="109" y="933"/>
                  </a:lnTo>
                  <a:lnTo>
                    <a:pt x="117" y="972"/>
                  </a:lnTo>
                  <a:lnTo>
                    <a:pt x="133" y="1007"/>
                  </a:lnTo>
                  <a:lnTo>
                    <a:pt x="151" y="1035"/>
                  </a:lnTo>
                  <a:lnTo>
                    <a:pt x="173" y="1059"/>
                  </a:lnTo>
                  <a:lnTo>
                    <a:pt x="199" y="1077"/>
                  </a:lnTo>
                  <a:lnTo>
                    <a:pt x="228" y="1092"/>
                  </a:lnTo>
                  <a:lnTo>
                    <a:pt x="256" y="1103"/>
                  </a:lnTo>
                  <a:lnTo>
                    <a:pt x="285" y="1110"/>
                  </a:lnTo>
                  <a:lnTo>
                    <a:pt x="316" y="1113"/>
                  </a:lnTo>
                  <a:lnTo>
                    <a:pt x="479" y="442"/>
                  </a:lnTo>
                  <a:close/>
                  <a:moveTo>
                    <a:pt x="605" y="0"/>
                  </a:moveTo>
                  <a:lnTo>
                    <a:pt x="612" y="2"/>
                  </a:lnTo>
                  <a:lnTo>
                    <a:pt x="616" y="4"/>
                  </a:lnTo>
                  <a:lnTo>
                    <a:pt x="618" y="5"/>
                  </a:lnTo>
                  <a:lnTo>
                    <a:pt x="621" y="9"/>
                  </a:lnTo>
                  <a:lnTo>
                    <a:pt x="623" y="12"/>
                  </a:lnTo>
                  <a:lnTo>
                    <a:pt x="623" y="13"/>
                  </a:lnTo>
                  <a:lnTo>
                    <a:pt x="623" y="15"/>
                  </a:lnTo>
                  <a:lnTo>
                    <a:pt x="623" y="15"/>
                  </a:lnTo>
                  <a:lnTo>
                    <a:pt x="623" y="18"/>
                  </a:lnTo>
                  <a:lnTo>
                    <a:pt x="621" y="22"/>
                  </a:lnTo>
                  <a:lnTo>
                    <a:pt x="621" y="25"/>
                  </a:lnTo>
                  <a:lnTo>
                    <a:pt x="620" y="30"/>
                  </a:lnTo>
                  <a:lnTo>
                    <a:pt x="620" y="33"/>
                  </a:lnTo>
                  <a:lnTo>
                    <a:pt x="618" y="36"/>
                  </a:lnTo>
                  <a:lnTo>
                    <a:pt x="618" y="38"/>
                  </a:lnTo>
                  <a:lnTo>
                    <a:pt x="530" y="406"/>
                  </a:lnTo>
                  <a:lnTo>
                    <a:pt x="583" y="414"/>
                  </a:lnTo>
                  <a:lnTo>
                    <a:pt x="629" y="426"/>
                  </a:lnTo>
                  <a:lnTo>
                    <a:pt x="671" y="442"/>
                  </a:lnTo>
                  <a:lnTo>
                    <a:pt x="708" y="463"/>
                  </a:lnTo>
                  <a:lnTo>
                    <a:pt x="738" y="486"/>
                  </a:lnTo>
                  <a:lnTo>
                    <a:pt x="765" y="513"/>
                  </a:lnTo>
                  <a:lnTo>
                    <a:pt x="788" y="542"/>
                  </a:lnTo>
                  <a:lnTo>
                    <a:pt x="805" y="571"/>
                  </a:lnTo>
                  <a:lnTo>
                    <a:pt x="818" y="604"/>
                  </a:lnTo>
                  <a:lnTo>
                    <a:pt x="828" y="637"/>
                  </a:lnTo>
                  <a:lnTo>
                    <a:pt x="834" y="668"/>
                  </a:lnTo>
                  <a:lnTo>
                    <a:pt x="836" y="701"/>
                  </a:lnTo>
                  <a:lnTo>
                    <a:pt x="829" y="761"/>
                  </a:lnTo>
                  <a:lnTo>
                    <a:pt x="813" y="820"/>
                  </a:lnTo>
                  <a:lnTo>
                    <a:pt x="788" y="876"/>
                  </a:lnTo>
                  <a:lnTo>
                    <a:pt x="754" y="930"/>
                  </a:lnTo>
                  <a:lnTo>
                    <a:pt x="712" y="981"/>
                  </a:lnTo>
                  <a:lnTo>
                    <a:pt x="663" y="1025"/>
                  </a:lnTo>
                  <a:lnTo>
                    <a:pt x="608" y="1066"/>
                  </a:lnTo>
                  <a:lnTo>
                    <a:pt x="549" y="1098"/>
                  </a:lnTo>
                  <a:lnTo>
                    <a:pt x="485" y="1123"/>
                  </a:lnTo>
                  <a:lnTo>
                    <a:pt x="418" y="1141"/>
                  </a:lnTo>
                  <a:lnTo>
                    <a:pt x="348" y="1149"/>
                  </a:lnTo>
                  <a:lnTo>
                    <a:pt x="288" y="1390"/>
                  </a:lnTo>
                  <a:lnTo>
                    <a:pt x="285" y="1404"/>
                  </a:lnTo>
                  <a:lnTo>
                    <a:pt x="280" y="1421"/>
                  </a:lnTo>
                  <a:lnTo>
                    <a:pt x="276" y="1437"/>
                  </a:lnTo>
                  <a:lnTo>
                    <a:pt x="272" y="1450"/>
                  </a:lnTo>
                  <a:lnTo>
                    <a:pt x="271" y="1455"/>
                  </a:lnTo>
                  <a:lnTo>
                    <a:pt x="268" y="1458"/>
                  </a:lnTo>
                  <a:lnTo>
                    <a:pt x="264" y="1460"/>
                  </a:lnTo>
                  <a:lnTo>
                    <a:pt x="260" y="1460"/>
                  </a:lnTo>
                  <a:lnTo>
                    <a:pt x="253" y="1460"/>
                  </a:lnTo>
                  <a:lnTo>
                    <a:pt x="250" y="1460"/>
                  </a:lnTo>
                  <a:lnTo>
                    <a:pt x="247" y="1460"/>
                  </a:lnTo>
                  <a:lnTo>
                    <a:pt x="244" y="1460"/>
                  </a:lnTo>
                  <a:lnTo>
                    <a:pt x="242" y="1458"/>
                  </a:lnTo>
                  <a:lnTo>
                    <a:pt x="239" y="1457"/>
                  </a:lnTo>
                  <a:lnTo>
                    <a:pt x="237" y="1453"/>
                  </a:lnTo>
                  <a:lnTo>
                    <a:pt x="236" y="1449"/>
                  </a:lnTo>
                  <a:lnTo>
                    <a:pt x="236" y="1442"/>
                  </a:lnTo>
                  <a:lnTo>
                    <a:pt x="237" y="1435"/>
                  </a:lnTo>
                  <a:lnTo>
                    <a:pt x="240" y="1421"/>
                  </a:lnTo>
                  <a:lnTo>
                    <a:pt x="245" y="1398"/>
                  </a:lnTo>
                  <a:lnTo>
                    <a:pt x="253" y="1370"/>
                  </a:lnTo>
                  <a:lnTo>
                    <a:pt x="261" y="1336"/>
                  </a:lnTo>
                  <a:lnTo>
                    <a:pt x="271" y="1300"/>
                  </a:lnTo>
                  <a:lnTo>
                    <a:pt x="288" y="1224"/>
                  </a:lnTo>
                  <a:lnTo>
                    <a:pt x="306" y="1149"/>
                  </a:lnTo>
                  <a:lnTo>
                    <a:pt x="250" y="1141"/>
                  </a:lnTo>
                  <a:lnTo>
                    <a:pt x="200" y="1128"/>
                  </a:lnTo>
                  <a:lnTo>
                    <a:pt x="154" y="1108"/>
                  </a:lnTo>
                  <a:lnTo>
                    <a:pt x="116" y="1084"/>
                  </a:lnTo>
                  <a:lnTo>
                    <a:pt x="80" y="1054"/>
                  </a:lnTo>
                  <a:lnTo>
                    <a:pt x="53" y="1020"/>
                  </a:lnTo>
                  <a:lnTo>
                    <a:pt x="31" y="984"/>
                  </a:lnTo>
                  <a:lnTo>
                    <a:pt x="13" y="943"/>
                  </a:lnTo>
                  <a:lnTo>
                    <a:pt x="4" y="900"/>
                  </a:lnTo>
                  <a:lnTo>
                    <a:pt x="0" y="855"/>
                  </a:lnTo>
                  <a:lnTo>
                    <a:pt x="7" y="794"/>
                  </a:lnTo>
                  <a:lnTo>
                    <a:pt x="23" y="735"/>
                  </a:lnTo>
                  <a:lnTo>
                    <a:pt x="48" y="678"/>
                  </a:lnTo>
                  <a:lnTo>
                    <a:pt x="84" y="624"/>
                  </a:lnTo>
                  <a:lnTo>
                    <a:pt x="125" y="575"/>
                  </a:lnTo>
                  <a:lnTo>
                    <a:pt x="175" y="529"/>
                  </a:lnTo>
                  <a:lnTo>
                    <a:pt x="229" y="490"/>
                  </a:lnTo>
                  <a:lnTo>
                    <a:pt x="290" y="457"/>
                  </a:lnTo>
                  <a:lnTo>
                    <a:pt x="354" y="432"/>
                  </a:lnTo>
                  <a:lnTo>
                    <a:pt x="420" y="414"/>
                  </a:lnTo>
                  <a:lnTo>
                    <a:pt x="488" y="406"/>
                  </a:lnTo>
                  <a:lnTo>
                    <a:pt x="581" y="31"/>
                  </a:lnTo>
                  <a:lnTo>
                    <a:pt x="584" y="15"/>
                  </a:lnTo>
                  <a:lnTo>
                    <a:pt x="589" y="7"/>
                  </a:lnTo>
                  <a:lnTo>
                    <a:pt x="596" y="2"/>
                  </a:lnTo>
                  <a:lnTo>
                    <a:pt x="6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50"/>
            <p:cNvSpPr>
              <a:spLocks noEditPoints="1"/>
            </p:cNvSpPr>
            <p:nvPr/>
          </p:nvSpPr>
          <p:spPr bwMode="auto">
            <a:xfrm>
              <a:off x="8843" y="3671"/>
              <a:ext cx="343" cy="772"/>
            </a:xfrm>
            <a:custGeom>
              <a:avLst/>
              <a:gdLst/>
              <a:ahLst/>
              <a:cxnLst>
                <a:cxn ang="0">
                  <a:pos x="218" y="270"/>
                </a:cxn>
                <a:cxn ang="0">
                  <a:pos x="266" y="327"/>
                </a:cxn>
                <a:cxn ang="0">
                  <a:pos x="264" y="389"/>
                </a:cxn>
                <a:cxn ang="0">
                  <a:pos x="248" y="435"/>
                </a:cxn>
                <a:cxn ang="0">
                  <a:pos x="223" y="504"/>
                </a:cxn>
                <a:cxn ang="0">
                  <a:pos x="171" y="627"/>
                </a:cxn>
                <a:cxn ang="0">
                  <a:pos x="155" y="700"/>
                </a:cxn>
                <a:cxn ang="0">
                  <a:pos x="168" y="740"/>
                </a:cxn>
                <a:cxn ang="0">
                  <a:pos x="227" y="726"/>
                </a:cxn>
                <a:cxn ang="0">
                  <a:pos x="288" y="643"/>
                </a:cxn>
                <a:cxn ang="0">
                  <a:pos x="306" y="594"/>
                </a:cxn>
                <a:cxn ang="0">
                  <a:pos x="314" y="586"/>
                </a:cxn>
                <a:cxn ang="0">
                  <a:pos x="327" y="584"/>
                </a:cxn>
                <a:cxn ang="0">
                  <a:pos x="335" y="586"/>
                </a:cxn>
                <a:cxn ang="0">
                  <a:pos x="341" y="594"/>
                </a:cxn>
                <a:cxn ang="0">
                  <a:pos x="338" y="620"/>
                </a:cxn>
                <a:cxn ang="0">
                  <a:pos x="311" y="681"/>
                </a:cxn>
                <a:cxn ang="0">
                  <a:pos x="258" y="743"/>
                </a:cxn>
                <a:cxn ang="0">
                  <a:pos x="179" y="772"/>
                </a:cxn>
                <a:cxn ang="0">
                  <a:pos x="103" y="744"/>
                </a:cxn>
                <a:cxn ang="0">
                  <a:pos x="72" y="676"/>
                </a:cxn>
                <a:cxn ang="0">
                  <a:pos x="152" y="443"/>
                </a:cxn>
                <a:cxn ang="0">
                  <a:pos x="179" y="375"/>
                </a:cxn>
                <a:cxn ang="0">
                  <a:pos x="187" y="339"/>
                </a:cxn>
                <a:cxn ang="0">
                  <a:pos x="179" y="296"/>
                </a:cxn>
                <a:cxn ang="0">
                  <a:pos x="138" y="290"/>
                </a:cxn>
                <a:cxn ang="0">
                  <a:pos x="75" y="347"/>
                </a:cxn>
                <a:cxn ang="0">
                  <a:pos x="39" y="434"/>
                </a:cxn>
                <a:cxn ang="0">
                  <a:pos x="31" y="443"/>
                </a:cxn>
                <a:cxn ang="0">
                  <a:pos x="18" y="445"/>
                </a:cxn>
                <a:cxn ang="0">
                  <a:pos x="8" y="443"/>
                </a:cxn>
                <a:cxn ang="0">
                  <a:pos x="0" y="435"/>
                </a:cxn>
                <a:cxn ang="0">
                  <a:pos x="7" y="406"/>
                </a:cxn>
                <a:cxn ang="0">
                  <a:pos x="40" y="337"/>
                </a:cxn>
                <a:cxn ang="0">
                  <a:pos x="104" y="273"/>
                </a:cxn>
                <a:cxn ang="0">
                  <a:pos x="267" y="0"/>
                </a:cxn>
                <a:cxn ang="0">
                  <a:pos x="306" y="21"/>
                </a:cxn>
                <a:cxn ang="0">
                  <a:pos x="312" y="44"/>
                </a:cxn>
                <a:cxn ang="0">
                  <a:pos x="285" y="95"/>
                </a:cxn>
                <a:cxn ang="0">
                  <a:pos x="234" y="105"/>
                </a:cxn>
                <a:cxn ang="0">
                  <a:pos x="207" y="75"/>
                </a:cxn>
                <a:cxn ang="0">
                  <a:pos x="218" y="26"/>
                </a:cxn>
                <a:cxn ang="0">
                  <a:pos x="267" y="0"/>
                </a:cxn>
              </a:cxnLst>
              <a:rect l="0" t="0" r="r" b="b"/>
              <a:pathLst>
                <a:path w="343" h="772">
                  <a:moveTo>
                    <a:pt x="165" y="257"/>
                  </a:moveTo>
                  <a:lnTo>
                    <a:pt x="194" y="260"/>
                  </a:lnTo>
                  <a:lnTo>
                    <a:pt x="218" y="270"/>
                  </a:lnTo>
                  <a:lnTo>
                    <a:pt x="240" y="285"/>
                  </a:lnTo>
                  <a:lnTo>
                    <a:pt x="256" y="304"/>
                  </a:lnTo>
                  <a:lnTo>
                    <a:pt x="266" y="327"/>
                  </a:lnTo>
                  <a:lnTo>
                    <a:pt x="269" y="353"/>
                  </a:lnTo>
                  <a:lnTo>
                    <a:pt x="267" y="371"/>
                  </a:lnTo>
                  <a:lnTo>
                    <a:pt x="264" y="389"/>
                  </a:lnTo>
                  <a:lnTo>
                    <a:pt x="261" y="399"/>
                  </a:lnTo>
                  <a:lnTo>
                    <a:pt x="256" y="414"/>
                  </a:lnTo>
                  <a:lnTo>
                    <a:pt x="248" y="435"/>
                  </a:lnTo>
                  <a:lnTo>
                    <a:pt x="239" y="458"/>
                  </a:lnTo>
                  <a:lnTo>
                    <a:pt x="231" y="481"/>
                  </a:lnTo>
                  <a:lnTo>
                    <a:pt x="223" y="504"/>
                  </a:lnTo>
                  <a:lnTo>
                    <a:pt x="215" y="522"/>
                  </a:lnTo>
                  <a:lnTo>
                    <a:pt x="210" y="535"/>
                  </a:lnTo>
                  <a:lnTo>
                    <a:pt x="171" y="627"/>
                  </a:lnTo>
                  <a:lnTo>
                    <a:pt x="163" y="651"/>
                  </a:lnTo>
                  <a:lnTo>
                    <a:pt x="157" y="676"/>
                  </a:lnTo>
                  <a:lnTo>
                    <a:pt x="155" y="700"/>
                  </a:lnTo>
                  <a:lnTo>
                    <a:pt x="155" y="718"/>
                  </a:lnTo>
                  <a:lnTo>
                    <a:pt x="160" y="731"/>
                  </a:lnTo>
                  <a:lnTo>
                    <a:pt x="168" y="740"/>
                  </a:lnTo>
                  <a:lnTo>
                    <a:pt x="183" y="741"/>
                  </a:lnTo>
                  <a:lnTo>
                    <a:pt x="205" y="738"/>
                  </a:lnTo>
                  <a:lnTo>
                    <a:pt x="227" y="726"/>
                  </a:lnTo>
                  <a:lnTo>
                    <a:pt x="250" y="707"/>
                  </a:lnTo>
                  <a:lnTo>
                    <a:pt x="271" y="679"/>
                  </a:lnTo>
                  <a:lnTo>
                    <a:pt x="288" y="643"/>
                  </a:lnTo>
                  <a:lnTo>
                    <a:pt x="303" y="602"/>
                  </a:lnTo>
                  <a:lnTo>
                    <a:pt x="304" y="597"/>
                  </a:lnTo>
                  <a:lnTo>
                    <a:pt x="306" y="594"/>
                  </a:lnTo>
                  <a:lnTo>
                    <a:pt x="307" y="591"/>
                  </a:lnTo>
                  <a:lnTo>
                    <a:pt x="311" y="587"/>
                  </a:lnTo>
                  <a:lnTo>
                    <a:pt x="314" y="586"/>
                  </a:lnTo>
                  <a:lnTo>
                    <a:pt x="319" y="584"/>
                  </a:lnTo>
                  <a:lnTo>
                    <a:pt x="325" y="584"/>
                  </a:lnTo>
                  <a:lnTo>
                    <a:pt x="327" y="584"/>
                  </a:lnTo>
                  <a:lnTo>
                    <a:pt x="328" y="584"/>
                  </a:lnTo>
                  <a:lnTo>
                    <a:pt x="331" y="584"/>
                  </a:lnTo>
                  <a:lnTo>
                    <a:pt x="335" y="586"/>
                  </a:lnTo>
                  <a:lnTo>
                    <a:pt x="338" y="587"/>
                  </a:lnTo>
                  <a:lnTo>
                    <a:pt x="339" y="589"/>
                  </a:lnTo>
                  <a:lnTo>
                    <a:pt x="341" y="594"/>
                  </a:lnTo>
                  <a:lnTo>
                    <a:pt x="343" y="599"/>
                  </a:lnTo>
                  <a:lnTo>
                    <a:pt x="341" y="605"/>
                  </a:lnTo>
                  <a:lnTo>
                    <a:pt x="338" y="620"/>
                  </a:lnTo>
                  <a:lnTo>
                    <a:pt x="331" y="636"/>
                  </a:lnTo>
                  <a:lnTo>
                    <a:pt x="322" y="658"/>
                  </a:lnTo>
                  <a:lnTo>
                    <a:pt x="311" y="681"/>
                  </a:lnTo>
                  <a:lnTo>
                    <a:pt x="296" y="702"/>
                  </a:lnTo>
                  <a:lnTo>
                    <a:pt x="279" y="725"/>
                  </a:lnTo>
                  <a:lnTo>
                    <a:pt x="258" y="743"/>
                  </a:lnTo>
                  <a:lnTo>
                    <a:pt x="235" y="759"/>
                  </a:lnTo>
                  <a:lnTo>
                    <a:pt x="208" y="769"/>
                  </a:lnTo>
                  <a:lnTo>
                    <a:pt x="179" y="772"/>
                  </a:lnTo>
                  <a:lnTo>
                    <a:pt x="151" y="769"/>
                  </a:lnTo>
                  <a:lnTo>
                    <a:pt x="123" y="759"/>
                  </a:lnTo>
                  <a:lnTo>
                    <a:pt x="103" y="744"/>
                  </a:lnTo>
                  <a:lnTo>
                    <a:pt x="87" y="725"/>
                  </a:lnTo>
                  <a:lnTo>
                    <a:pt x="75" y="702"/>
                  </a:lnTo>
                  <a:lnTo>
                    <a:pt x="72" y="676"/>
                  </a:lnTo>
                  <a:lnTo>
                    <a:pt x="75" y="650"/>
                  </a:lnTo>
                  <a:lnTo>
                    <a:pt x="82" y="627"/>
                  </a:lnTo>
                  <a:lnTo>
                    <a:pt x="152" y="443"/>
                  </a:lnTo>
                  <a:lnTo>
                    <a:pt x="163" y="416"/>
                  </a:lnTo>
                  <a:lnTo>
                    <a:pt x="173" y="393"/>
                  </a:lnTo>
                  <a:lnTo>
                    <a:pt x="179" y="375"/>
                  </a:lnTo>
                  <a:lnTo>
                    <a:pt x="183" y="362"/>
                  </a:lnTo>
                  <a:lnTo>
                    <a:pt x="186" y="348"/>
                  </a:lnTo>
                  <a:lnTo>
                    <a:pt x="187" y="339"/>
                  </a:lnTo>
                  <a:lnTo>
                    <a:pt x="187" y="327"/>
                  </a:lnTo>
                  <a:lnTo>
                    <a:pt x="186" y="308"/>
                  </a:lnTo>
                  <a:lnTo>
                    <a:pt x="179" y="296"/>
                  </a:lnTo>
                  <a:lnTo>
                    <a:pt x="171" y="290"/>
                  </a:lnTo>
                  <a:lnTo>
                    <a:pt x="160" y="286"/>
                  </a:lnTo>
                  <a:lnTo>
                    <a:pt x="138" y="290"/>
                  </a:lnTo>
                  <a:lnTo>
                    <a:pt x="117" y="301"/>
                  </a:lnTo>
                  <a:lnTo>
                    <a:pt x="95" y="319"/>
                  </a:lnTo>
                  <a:lnTo>
                    <a:pt x="75" y="347"/>
                  </a:lnTo>
                  <a:lnTo>
                    <a:pt x="56" y="383"/>
                  </a:lnTo>
                  <a:lnTo>
                    <a:pt x="40" y="427"/>
                  </a:lnTo>
                  <a:lnTo>
                    <a:pt x="39" y="434"/>
                  </a:lnTo>
                  <a:lnTo>
                    <a:pt x="37" y="438"/>
                  </a:lnTo>
                  <a:lnTo>
                    <a:pt x="34" y="442"/>
                  </a:lnTo>
                  <a:lnTo>
                    <a:pt x="31" y="443"/>
                  </a:lnTo>
                  <a:lnTo>
                    <a:pt x="26" y="445"/>
                  </a:lnTo>
                  <a:lnTo>
                    <a:pt x="19" y="445"/>
                  </a:lnTo>
                  <a:lnTo>
                    <a:pt x="18" y="445"/>
                  </a:lnTo>
                  <a:lnTo>
                    <a:pt x="15" y="445"/>
                  </a:lnTo>
                  <a:lnTo>
                    <a:pt x="11" y="445"/>
                  </a:lnTo>
                  <a:lnTo>
                    <a:pt x="8" y="443"/>
                  </a:lnTo>
                  <a:lnTo>
                    <a:pt x="5" y="442"/>
                  </a:lnTo>
                  <a:lnTo>
                    <a:pt x="2" y="438"/>
                  </a:lnTo>
                  <a:lnTo>
                    <a:pt x="0" y="435"/>
                  </a:lnTo>
                  <a:lnTo>
                    <a:pt x="0" y="430"/>
                  </a:lnTo>
                  <a:lnTo>
                    <a:pt x="2" y="420"/>
                  </a:lnTo>
                  <a:lnTo>
                    <a:pt x="7" y="406"/>
                  </a:lnTo>
                  <a:lnTo>
                    <a:pt x="15" y="384"/>
                  </a:lnTo>
                  <a:lnTo>
                    <a:pt x="26" y="362"/>
                  </a:lnTo>
                  <a:lnTo>
                    <a:pt x="40" y="337"/>
                  </a:lnTo>
                  <a:lnTo>
                    <a:pt x="58" y="312"/>
                  </a:lnTo>
                  <a:lnTo>
                    <a:pt x="80" y="290"/>
                  </a:lnTo>
                  <a:lnTo>
                    <a:pt x="104" y="273"/>
                  </a:lnTo>
                  <a:lnTo>
                    <a:pt x="133" y="260"/>
                  </a:lnTo>
                  <a:lnTo>
                    <a:pt x="165" y="257"/>
                  </a:lnTo>
                  <a:close/>
                  <a:moveTo>
                    <a:pt x="267" y="0"/>
                  </a:moveTo>
                  <a:lnTo>
                    <a:pt x="285" y="3"/>
                  </a:lnTo>
                  <a:lnTo>
                    <a:pt x="298" y="10"/>
                  </a:lnTo>
                  <a:lnTo>
                    <a:pt x="306" y="21"/>
                  </a:lnTo>
                  <a:lnTo>
                    <a:pt x="311" y="33"/>
                  </a:lnTo>
                  <a:lnTo>
                    <a:pt x="312" y="44"/>
                  </a:lnTo>
                  <a:lnTo>
                    <a:pt x="312" y="44"/>
                  </a:lnTo>
                  <a:lnTo>
                    <a:pt x="309" y="62"/>
                  </a:lnTo>
                  <a:lnTo>
                    <a:pt x="299" y="80"/>
                  </a:lnTo>
                  <a:lnTo>
                    <a:pt x="285" y="95"/>
                  </a:lnTo>
                  <a:lnTo>
                    <a:pt x="269" y="105"/>
                  </a:lnTo>
                  <a:lnTo>
                    <a:pt x="250" y="108"/>
                  </a:lnTo>
                  <a:lnTo>
                    <a:pt x="234" y="105"/>
                  </a:lnTo>
                  <a:lnTo>
                    <a:pt x="221" y="98"/>
                  </a:lnTo>
                  <a:lnTo>
                    <a:pt x="211" y="87"/>
                  </a:lnTo>
                  <a:lnTo>
                    <a:pt x="207" y="75"/>
                  </a:lnTo>
                  <a:lnTo>
                    <a:pt x="205" y="62"/>
                  </a:lnTo>
                  <a:lnTo>
                    <a:pt x="208" y="42"/>
                  </a:lnTo>
                  <a:lnTo>
                    <a:pt x="218" y="26"/>
                  </a:lnTo>
                  <a:lnTo>
                    <a:pt x="232" y="13"/>
                  </a:lnTo>
                  <a:lnTo>
                    <a:pt x="250" y="3"/>
                  </a:lnTo>
                  <a:lnTo>
                    <a:pt x="2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51"/>
            <p:cNvSpPr>
              <a:spLocks/>
            </p:cNvSpPr>
            <p:nvPr/>
          </p:nvSpPr>
          <p:spPr bwMode="auto">
            <a:xfrm>
              <a:off x="9344" y="4059"/>
              <a:ext cx="323" cy="532"/>
            </a:xfrm>
            <a:custGeom>
              <a:avLst/>
              <a:gdLst/>
              <a:ahLst/>
              <a:cxnLst>
                <a:cxn ang="0">
                  <a:pos x="171" y="0"/>
                </a:cxn>
                <a:cxn ang="0">
                  <a:pos x="187" y="0"/>
                </a:cxn>
                <a:cxn ang="0">
                  <a:pos x="195" y="3"/>
                </a:cxn>
                <a:cxn ang="0">
                  <a:pos x="200" y="10"/>
                </a:cxn>
                <a:cxn ang="0">
                  <a:pos x="200" y="23"/>
                </a:cxn>
                <a:cxn ang="0">
                  <a:pos x="200" y="23"/>
                </a:cxn>
                <a:cxn ang="0">
                  <a:pos x="200" y="463"/>
                </a:cxn>
                <a:cxn ang="0">
                  <a:pos x="202" y="473"/>
                </a:cxn>
                <a:cxn ang="0">
                  <a:pos x="203" y="481"/>
                </a:cxn>
                <a:cxn ang="0">
                  <a:pos x="206" y="486"/>
                </a:cxn>
                <a:cxn ang="0">
                  <a:pos x="216" y="491"/>
                </a:cxn>
                <a:cxn ang="0">
                  <a:pos x="230" y="494"/>
                </a:cxn>
                <a:cxn ang="0">
                  <a:pos x="253" y="496"/>
                </a:cxn>
                <a:cxn ang="0">
                  <a:pos x="283" y="496"/>
                </a:cxn>
                <a:cxn ang="0">
                  <a:pos x="323" y="496"/>
                </a:cxn>
                <a:cxn ang="0">
                  <a:pos x="323" y="532"/>
                </a:cxn>
                <a:cxn ang="0">
                  <a:pos x="286" y="530"/>
                </a:cxn>
                <a:cxn ang="0">
                  <a:pos x="245" y="530"/>
                </a:cxn>
                <a:cxn ang="0">
                  <a:pos x="202" y="530"/>
                </a:cxn>
                <a:cxn ang="0">
                  <a:pos x="163" y="528"/>
                </a:cxn>
                <a:cxn ang="0">
                  <a:pos x="125" y="530"/>
                </a:cxn>
                <a:cxn ang="0">
                  <a:pos x="83" y="530"/>
                </a:cxn>
                <a:cxn ang="0">
                  <a:pos x="42" y="530"/>
                </a:cxn>
                <a:cxn ang="0">
                  <a:pos x="6" y="532"/>
                </a:cxn>
                <a:cxn ang="0">
                  <a:pos x="6" y="496"/>
                </a:cxn>
                <a:cxn ang="0">
                  <a:pos x="46" y="496"/>
                </a:cxn>
                <a:cxn ang="0">
                  <a:pos x="77" y="496"/>
                </a:cxn>
                <a:cxn ang="0">
                  <a:pos x="98" y="494"/>
                </a:cxn>
                <a:cxn ang="0">
                  <a:pos x="112" y="491"/>
                </a:cxn>
                <a:cxn ang="0">
                  <a:pos x="122" y="486"/>
                </a:cxn>
                <a:cxn ang="0">
                  <a:pos x="126" y="481"/>
                </a:cxn>
                <a:cxn ang="0">
                  <a:pos x="128" y="473"/>
                </a:cxn>
                <a:cxn ang="0">
                  <a:pos x="128" y="463"/>
                </a:cxn>
                <a:cxn ang="0">
                  <a:pos x="128" y="64"/>
                </a:cxn>
                <a:cxn ang="0">
                  <a:pos x="101" y="73"/>
                </a:cxn>
                <a:cxn ang="0">
                  <a:pos x="74" y="78"/>
                </a:cxn>
                <a:cxn ang="0">
                  <a:pos x="48" y="82"/>
                </a:cxn>
                <a:cxn ang="0">
                  <a:pos x="27" y="83"/>
                </a:cxn>
                <a:cxn ang="0">
                  <a:pos x="13" y="85"/>
                </a:cxn>
                <a:cxn ang="0">
                  <a:pos x="0" y="85"/>
                </a:cxn>
                <a:cxn ang="0">
                  <a:pos x="0" y="50"/>
                </a:cxn>
                <a:cxn ang="0">
                  <a:pos x="13" y="50"/>
                </a:cxn>
                <a:cxn ang="0">
                  <a:pos x="24" y="50"/>
                </a:cxn>
                <a:cxn ang="0">
                  <a:pos x="42" y="50"/>
                </a:cxn>
                <a:cxn ang="0">
                  <a:pos x="64" y="47"/>
                </a:cxn>
                <a:cxn ang="0">
                  <a:pos x="90" y="41"/>
                </a:cxn>
                <a:cxn ang="0">
                  <a:pos x="118" y="32"/>
                </a:cxn>
                <a:cxn ang="0">
                  <a:pos x="146" y="19"/>
                </a:cxn>
                <a:cxn ang="0">
                  <a:pos x="171" y="0"/>
                </a:cxn>
              </a:cxnLst>
              <a:rect l="0" t="0" r="r" b="b"/>
              <a:pathLst>
                <a:path w="323" h="532">
                  <a:moveTo>
                    <a:pt x="171" y="0"/>
                  </a:moveTo>
                  <a:lnTo>
                    <a:pt x="187" y="0"/>
                  </a:lnTo>
                  <a:lnTo>
                    <a:pt x="195" y="3"/>
                  </a:lnTo>
                  <a:lnTo>
                    <a:pt x="200" y="10"/>
                  </a:lnTo>
                  <a:lnTo>
                    <a:pt x="200" y="23"/>
                  </a:lnTo>
                  <a:lnTo>
                    <a:pt x="200" y="23"/>
                  </a:lnTo>
                  <a:lnTo>
                    <a:pt x="200" y="463"/>
                  </a:lnTo>
                  <a:lnTo>
                    <a:pt x="202" y="473"/>
                  </a:lnTo>
                  <a:lnTo>
                    <a:pt x="203" y="481"/>
                  </a:lnTo>
                  <a:lnTo>
                    <a:pt x="206" y="486"/>
                  </a:lnTo>
                  <a:lnTo>
                    <a:pt x="216" y="491"/>
                  </a:lnTo>
                  <a:lnTo>
                    <a:pt x="230" y="494"/>
                  </a:lnTo>
                  <a:lnTo>
                    <a:pt x="253" y="496"/>
                  </a:lnTo>
                  <a:lnTo>
                    <a:pt x="283" y="496"/>
                  </a:lnTo>
                  <a:lnTo>
                    <a:pt x="323" y="496"/>
                  </a:lnTo>
                  <a:lnTo>
                    <a:pt x="323" y="532"/>
                  </a:lnTo>
                  <a:lnTo>
                    <a:pt x="286" y="530"/>
                  </a:lnTo>
                  <a:lnTo>
                    <a:pt x="245" y="530"/>
                  </a:lnTo>
                  <a:lnTo>
                    <a:pt x="202" y="530"/>
                  </a:lnTo>
                  <a:lnTo>
                    <a:pt x="163" y="528"/>
                  </a:lnTo>
                  <a:lnTo>
                    <a:pt x="125" y="530"/>
                  </a:lnTo>
                  <a:lnTo>
                    <a:pt x="83" y="530"/>
                  </a:lnTo>
                  <a:lnTo>
                    <a:pt x="42" y="530"/>
                  </a:lnTo>
                  <a:lnTo>
                    <a:pt x="6" y="532"/>
                  </a:lnTo>
                  <a:lnTo>
                    <a:pt x="6" y="496"/>
                  </a:lnTo>
                  <a:lnTo>
                    <a:pt x="46" y="496"/>
                  </a:lnTo>
                  <a:lnTo>
                    <a:pt x="77" y="496"/>
                  </a:lnTo>
                  <a:lnTo>
                    <a:pt x="98" y="494"/>
                  </a:lnTo>
                  <a:lnTo>
                    <a:pt x="112" y="491"/>
                  </a:lnTo>
                  <a:lnTo>
                    <a:pt x="122" y="486"/>
                  </a:lnTo>
                  <a:lnTo>
                    <a:pt x="126" y="481"/>
                  </a:lnTo>
                  <a:lnTo>
                    <a:pt x="128" y="473"/>
                  </a:lnTo>
                  <a:lnTo>
                    <a:pt x="128" y="463"/>
                  </a:lnTo>
                  <a:lnTo>
                    <a:pt x="128" y="64"/>
                  </a:lnTo>
                  <a:lnTo>
                    <a:pt x="101" y="73"/>
                  </a:lnTo>
                  <a:lnTo>
                    <a:pt x="74" y="78"/>
                  </a:lnTo>
                  <a:lnTo>
                    <a:pt x="48" y="82"/>
                  </a:lnTo>
                  <a:lnTo>
                    <a:pt x="27" y="83"/>
                  </a:lnTo>
                  <a:lnTo>
                    <a:pt x="13" y="85"/>
                  </a:lnTo>
                  <a:lnTo>
                    <a:pt x="0" y="85"/>
                  </a:lnTo>
                  <a:lnTo>
                    <a:pt x="0" y="50"/>
                  </a:lnTo>
                  <a:lnTo>
                    <a:pt x="13" y="50"/>
                  </a:lnTo>
                  <a:lnTo>
                    <a:pt x="24" y="50"/>
                  </a:lnTo>
                  <a:lnTo>
                    <a:pt x="42" y="50"/>
                  </a:lnTo>
                  <a:lnTo>
                    <a:pt x="64" y="47"/>
                  </a:lnTo>
                  <a:lnTo>
                    <a:pt x="90" y="41"/>
                  </a:lnTo>
                  <a:lnTo>
                    <a:pt x="118" y="32"/>
                  </a:lnTo>
                  <a:lnTo>
                    <a:pt x="146" y="19"/>
                  </a:lnTo>
                  <a:lnTo>
                    <a:pt x="1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26" name="Rectangle 125"/>
          <p:cNvSpPr/>
          <p:nvPr/>
        </p:nvSpPr>
        <p:spPr>
          <a:xfrm>
            <a:off x="783771" y="4319530"/>
            <a:ext cx="298066" cy="214929"/>
          </a:xfrm>
          <a:prstGeom prst="rect">
            <a:avLst/>
          </a:prstGeom>
          <a:solidFill>
            <a:srgbClr val="00B050"/>
          </a:solidFill>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 name="Straight Arrow Connector 126"/>
          <p:cNvCxnSpPr/>
          <p:nvPr/>
        </p:nvCxnSpPr>
        <p:spPr>
          <a:xfrm flipV="1">
            <a:off x="3309257" y="1418422"/>
            <a:ext cx="0" cy="1813193"/>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7" name="Group 19"/>
          <p:cNvGrpSpPr>
            <a:grpSpLocks noChangeAspect="1"/>
          </p:cNvGrpSpPr>
          <p:nvPr>
            <p:custDataLst>
              <p:tags r:id="rId8"/>
            </p:custDataLst>
          </p:nvPr>
        </p:nvGrpSpPr>
        <p:grpSpPr bwMode="auto">
          <a:xfrm>
            <a:off x="1306286" y="1998643"/>
            <a:ext cx="1567543" cy="251499"/>
            <a:chOff x="1780" y="973"/>
            <a:chExt cx="5684" cy="1095"/>
          </a:xfrm>
        </p:grpSpPr>
        <p:sp>
          <p:nvSpPr>
            <p:cNvPr id="129" name="Freeform 21"/>
            <p:cNvSpPr>
              <a:spLocks/>
            </p:cNvSpPr>
            <p:nvPr/>
          </p:nvSpPr>
          <p:spPr bwMode="auto">
            <a:xfrm>
              <a:off x="1780" y="1223"/>
              <a:ext cx="766" cy="728"/>
            </a:xfrm>
            <a:custGeom>
              <a:avLst/>
              <a:gdLst/>
              <a:ahLst/>
              <a:cxnLst>
                <a:cxn ang="0">
                  <a:pos x="704" y="0"/>
                </a:cxn>
                <a:cxn ang="0">
                  <a:pos x="732" y="2"/>
                </a:cxn>
                <a:cxn ang="0">
                  <a:pos x="756" y="13"/>
                </a:cxn>
                <a:cxn ang="0">
                  <a:pos x="766" y="39"/>
                </a:cxn>
                <a:cxn ang="0">
                  <a:pos x="754" y="76"/>
                </a:cxn>
                <a:cxn ang="0">
                  <a:pos x="727" y="93"/>
                </a:cxn>
                <a:cxn ang="0">
                  <a:pos x="699" y="97"/>
                </a:cxn>
                <a:cxn ang="0">
                  <a:pos x="422" y="97"/>
                </a:cxn>
                <a:cxn ang="0">
                  <a:pos x="315" y="669"/>
                </a:cxn>
                <a:cxn ang="0">
                  <a:pos x="307" y="696"/>
                </a:cxn>
                <a:cxn ang="0">
                  <a:pos x="287" y="719"/>
                </a:cxn>
                <a:cxn ang="0">
                  <a:pos x="251" y="728"/>
                </a:cxn>
                <a:cxn ang="0">
                  <a:pos x="221" y="717"/>
                </a:cxn>
                <a:cxn ang="0">
                  <a:pos x="208" y="695"/>
                </a:cxn>
                <a:cxn ang="0">
                  <a:pos x="208" y="674"/>
                </a:cxn>
                <a:cxn ang="0">
                  <a:pos x="217" y="641"/>
                </a:cxn>
                <a:cxn ang="0">
                  <a:pos x="378" y="97"/>
                </a:cxn>
                <a:cxn ang="0">
                  <a:pos x="232" y="97"/>
                </a:cxn>
                <a:cxn ang="0">
                  <a:pos x="189" y="104"/>
                </a:cxn>
                <a:cxn ang="0">
                  <a:pos x="134" y="128"/>
                </a:cxn>
                <a:cxn ang="0">
                  <a:pos x="75" y="182"/>
                </a:cxn>
                <a:cxn ang="0">
                  <a:pos x="41" y="228"/>
                </a:cxn>
                <a:cxn ang="0">
                  <a:pos x="34" y="237"/>
                </a:cxn>
                <a:cxn ang="0">
                  <a:pos x="25" y="241"/>
                </a:cxn>
                <a:cxn ang="0">
                  <a:pos x="14" y="241"/>
                </a:cxn>
                <a:cxn ang="0">
                  <a:pos x="5" y="237"/>
                </a:cxn>
                <a:cxn ang="0">
                  <a:pos x="2" y="232"/>
                </a:cxn>
                <a:cxn ang="0">
                  <a:pos x="0" y="226"/>
                </a:cxn>
                <a:cxn ang="0">
                  <a:pos x="4" y="217"/>
                </a:cxn>
                <a:cxn ang="0">
                  <a:pos x="21" y="182"/>
                </a:cxn>
                <a:cxn ang="0">
                  <a:pos x="55" y="132"/>
                </a:cxn>
                <a:cxn ang="0">
                  <a:pos x="98" y="78"/>
                </a:cxn>
                <a:cxn ang="0">
                  <a:pos x="164" y="24"/>
                </a:cxn>
                <a:cxn ang="0">
                  <a:pos x="219" y="4"/>
                </a:cxn>
                <a:cxn ang="0">
                  <a:pos x="262" y="0"/>
                </a:cxn>
              </a:cxnLst>
              <a:rect l="0" t="0" r="r" b="b"/>
              <a:pathLst>
                <a:path w="766" h="728">
                  <a:moveTo>
                    <a:pt x="262" y="0"/>
                  </a:moveTo>
                  <a:lnTo>
                    <a:pt x="704" y="0"/>
                  </a:lnTo>
                  <a:lnTo>
                    <a:pt x="718" y="2"/>
                  </a:lnTo>
                  <a:lnTo>
                    <a:pt x="732" y="2"/>
                  </a:lnTo>
                  <a:lnTo>
                    <a:pt x="745" y="6"/>
                  </a:lnTo>
                  <a:lnTo>
                    <a:pt x="756" y="13"/>
                  </a:lnTo>
                  <a:lnTo>
                    <a:pt x="763" y="24"/>
                  </a:lnTo>
                  <a:lnTo>
                    <a:pt x="766" y="39"/>
                  </a:lnTo>
                  <a:lnTo>
                    <a:pt x="763" y="61"/>
                  </a:lnTo>
                  <a:lnTo>
                    <a:pt x="754" y="76"/>
                  </a:lnTo>
                  <a:lnTo>
                    <a:pt x="741" y="85"/>
                  </a:lnTo>
                  <a:lnTo>
                    <a:pt x="727" y="93"/>
                  </a:lnTo>
                  <a:lnTo>
                    <a:pt x="713" y="95"/>
                  </a:lnTo>
                  <a:lnTo>
                    <a:pt x="699" y="97"/>
                  </a:lnTo>
                  <a:lnTo>
                    <a:pt x="688" y="97"/>
                  </a:lnTo>
                  <a:lnTo>
                    <a:pt x="422" y="97"/>
                  </a:lnTo>
                  <a:lnTo>
                    <a:pt x="319" y="656"/>
                  </a:lnTo>
                  <a:lnTo>
                    <a:pt x="315" y="669"/>
                  </a:lnTo>
                  <a:lnTo>
                    <a:pt x="312" y="682"/>
                  </a:lnTo>
                  <a:lnTo>
                    <a:pt x="307" y="696"/>
                  </a:lnTo>
                  <a:lnTo>
                    <a:pt x="298" y="708"/>
                  </a:lnTo>
                  <a:lnTo>
                    <a:pt x="287" y="719"/>
                  </a:lnTo>
                  <a:lnTo>
                    <a:pt x="271" y="726"/>
                  </a:lnTo>
                  <a:lnTo>
                    <a:pt x="251" y="728"/>
                  </a:lnTo>
                  <a:lnTo>
                    <a:pt x="233" y="726"/>
                  </a:lnTo>
                  <a:lnTo>
                    <a:pt x="221" y="717"/>
                  </a:lnTo>
                  <a:lnTo>
                    <a:pt x="212" y="706"/>
                  </a:lnTo>
                  <a:lnTo>
                    <a:pt x="208" y="695"/>
                  </a:lnTo>
                  <a:lnTo>
                    <a:pt x="207" y="682"/>
                  </a:lnTo>
                  <a:lnTo>
                    <a:pt x="208" y="674"/>
                  </a:lnTo>
                  <a:lnTo>
                    <a:pt x="212" y="658"/>
                  </a:lnTo>
                  <a:lnTo>
                    <a:pt x="217" y="641"/>
                  </a:lnTo>
                  <a:lnTo>
                    <a:pt x="221" y="622"/>
                  </a:lnTo>
                  <a:lnTo>
                    <a:pt x="378" y="97"/>
                  </a:lnTo>
                  <a:lnTo>
                    <a:pt x="246" y="97"/>
                  </a:lnTo>
                  <a:lnTo>
                    <a:pt x="232" y="97"/>
                  </a:lnTo>
                  <a:lnTo>
                    <a:pt x="212" y="98"/>
                  </a:lnTo>
                  <a:lnTo>
                    <a:pt x="189" y="104"/>
                  </a:lnTo>
                  <a:lnTo>
                    <a:pt x="162" y="113"/>
                  </a:lnTo>
                  <a:lnTo>
                    <a:pt x="134" y="128"/>
                  </a:lnTo>
                  <a:lnTo>
                    <a:pt x="105" y="150"/>
                  </a:lnTo>
                  <a:lnTo>
                    <a:pt x="75" y="182"/>
                  </a:lnTo>
                  <a:lnTo>
                    <a:pt x="44" y="222"/>
                  </a:lnTo>
                  <a:lnTo>
                    <a:pt x="41" y="228"/>
                  </a:lnTo>
                  <a:lnTo>
                    <a:pt x="37" y="234"/>
                  </a:lnTo>
                  <a:lnTo>
                    <a:pt x="34" y="237"/>
                  </a:lnTo>
                  <a:lnTo>
                    <a:pt x="30" y="239"/>
                  </a:lnTo>
                  <a:lnTo>
                    <a:pt x="25" y="241"/>
                  </a:lnTo>
                  <a:lnTo>
                    <a:pt x="20" y="241"/>
                  </a:lnTo>
                  <a:lnTo>
                    <a:pt x="14" y="241"/>
                  </a:lnTo>
                  <a:lnTo>
                    <a:pt x="9" y="239"/>
                  </a:lnTo>
                  <a:lnTo>
                    <a:pt x="5" y="237"/>
                  </a:lnTo>
                  <a:lnTo>
                    <a:pt x="4" y="234"/>
                  </a:lnTo>
                  <a:lnTo>
                    <a:pt x="2" y="232"/>
                  </a:lnTo>
                  <a:lnTo>
                    <a:pt x="0" y="230"/>
                  </a:lnTo>
                  <a:lnTo>
                    <a:pt x="0" y="226"/>
                  </a:lnTo>
                  <a:lnTo>
                    <a:pt x="0" y="226"/>
                  </a:lnTo>
                  <a:lnTo>
                    <a:pt x="4" y="217"/>
                  </a:lnTo>
                  <a:lnTo>
                    <a:pt x="11" y="202"/>
                  </a:lnTo>
                  <a:lnTo>
                    <a:pt x="21" y="182"/>
                  </a:lnTo>
                  <a:lnTo>
                    <a:pt x="37" y="158"/>
                  </a:lnTo>
                  <a:lnTo>
                    <a:pt x="55" y="132"/>
                  </a:lnTo>
                  <a:lnTo>
                    <a:pt x="75" y="104"/>
                  </a:lnTo>
                  <a:lnTo>
                    <a:pt x="98" y="78"/>
                  </a:lnTo>
                  <a:lnTo>
                    <a:pt x="132" y="47"/>
                  </a:lnTo>
                  <a:lnTo>
                    <a:pt x="164" y="24"/>
                  </a:lnTo>
                  <a:lnTo>
                    <a:pt x="192" y="11"/>
                  </a:lnTo>
                  <a:lnTo>
                    <a:pt x="219" y="4"/>
                  </a:lnTo>
                  <a:lnTo>
                    <a:pt x="242" y="2"/>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22"/>
            <p:cNvSpPr>
              <a:spLocks noEditPoints="1"/>
            </p:cNvSpPr>
            <p:nvPr/>
          </p:nvSpPr>
          <p:spPr bwMode="auto">
            <a:xfrm>
              <a:off x="3143" y="1331"/>
              <a:ext cx="1052" cy="381"/>
            </a:xfrm>
            <a:custGeom>
              <a:avLst/>
              <a:gdLst/>
              <a:ahLst/>
              <a:cxnLst>
                <a:cxn ang="0">
                  <a:pos x="52" y="316"/>
                </a:cxn>
                <a:cxn ang="0">
                  <a:pos x="997" y="316"/>
                </a:cxn>
                <a:cxn ang="0">
                  <a:pos x="1009" y="316"/>
                </a:cxn>
                <a:cxn ang="0">
                  <a:pos x="1022" y="318"/>
                </a:cxn>
                <a:cxn ang="0">
                  <a:pos x="1032" y="320"/>
                </a:cxn>
                <a:cxn ang="0">
                  <a:pos x="1043" y="326"/>
                </a:cxn>
                <a:cxn ang="0">
                  <a:pos x="1048" y="337"/>
                </a:cxn>
                <a:cxn ang="0">
                  <a:pos x="1052" y="350"/>
                </a:cxn>
                <a:cxn ang="0">
                  <a:pos x="1048" y="363"/>
                </a:cxn>
                <a:cxn ang="0">
                  <a:pos x="1043" y="372"/>
                </a:cxn>
                <a:cxn ang="0">
                  <a:pos x="1034" y="377"/>
                </a:cxn>
                <a:cxn ang="0">
                  <a:pos x="1022" y="379"/>
                </a:cxn>
                <a:cxn ang="0">
                  <a:pos x="1011" y="381"/>
                </a:cxn>
                <a:cxn ang="0">
                  <a:pos x="999" y="381"/>
                </a:cxn>
                <a:cxn ang="0">
                  <a:pos x="52" y="381"/>
                </a:cxn>
                <a:cxn ang="0">
                  <a:pos x="41" y="381"/>
                </a:cxn>
                <a:cxn ang="0">
                  <a:pos x="29" y="379"/>
                </a:cxn>
                <a:cxn ang="0">
                  <a:pos x="18" y="377"/>
                </a:cxn>
                <a:cxn ang="0">
                  <a:pos x="9" y="372"/>
                </a:cxn>
                <a:cxn ang="0">
                  <a:pos x="2" y="363"/>
                </a:cxn>
                <a:cxn ang="0">
                  <a:pos x="0" y="350"/>
                </a:cxn>
                <a:cxn ang="0">
                  <a:pos x="2" y="337"/>
                </a:cxn>
                <a:cxn ang="0">
                  <a:pos x="9" y="326"/>
                </a:cxn>
                <a:cxn ang="0">
                  <a:pos x="18" y="320"/>
                </a:cxn>
                <a:cxn ang="0">
                  <a:pos x="29" y="318"/>
                </a:cxn>
                <a:cxn ang="0">
                  <a:pos x="41" y="316"/>
                </a:cxn>
                <a:cxn ang="0">
                  <a:pos x="52" y="316"/>
                </a:cxn>
                <a:cxn ang="0">
                  <a:pos x="52" y="0"/>
                </a:cxn>
                <a:cxn ang="0">
                  <a:pos x="999" y="0"/>
                </a:cxn>
                <a:cxn ang="0">
                  <a:pos x="1011" y="0"/>
                </a:cxn>
                <a:cxn ang="0">
                  <a:pos x="1022" y="0"/>
                </a:cxn>
                <a:cxn ang="0">
                  <a:pos x="1034" y="3"/>
                </a:cxn>
                <a:cxn ang="0">
                  <a:pos x="1043" y="9"/>
                </a:cxn>
                <a:cxn ang="0">
                  <a:pos x="1048" y="16"/>
                </a:cxn>
                <a:cxn ang="0">
                  <a:pos x="1052" y="29"/>
                </a:cxn>
                <a:cxn ang="0">
                  <a:pos x="1048" y="44"/>
                </a:cxn>
                <a:cxn ang="0">
                  <a:pos x="1043" y="53"/>
                </a:cxn>
                <a:cxn ang="0">
                  <a:pos x="1032" y="59"/>
                </a:cxn>
                <a:cxn ang="0">
                  <a:pos x="1022" y="63"/>
                </a:cxn>
                <a:cxn ang="0">
                  <a:pos x="1009" y="63"/>
                </a:cxn>
                <a:cxn ang="0">
                  <a:pos x="997" y="63"/>
                </a:cxn>
                <a:cxn ang="0">
                  <a:pos x="52" y="63"/>
                </a:cxn>
                <a:cxn ang="0">
                  <a:pos x="41" y="63"/>
                </a:cxn>
                <a:cxn ang="0">
                  <a:pos x="29" y="63"/>
                </a:cxn>
                <a:cxn ang="0">
                  <a:pos x="18" y="59"/>
                </a:cxn>
                <a:cxn ang="0">
                  <a:pos x="9" y="53"/>
                </a:cxn>
                <a:cxn ang="0">
                  <a:pos x="2" y="44"/>
                </a:cxn>
                <a:cxn ang="0">
                  <a:pos x="0" y="29"/>
                </a:cxn>
                <a:cxn ang="0">
                  <a:pos x="2" y="16"/>
                </a:cxn>
                <a:cxn ang="0">
                  <a:pos x="9" y="9"/>
                </a:cxn>
                <a:cxn ang="0">
                  <a:pos x="18" y="3"/>
                </a:cxn>
                <a:cxn ang="0">
                  <a:pos x="29" y="0"/>
                </a:cxn>
                <a:cxn ang="0">
                  <a:pos x="41" y="0"/>
                </a:cxn>
                <a:cxn ang="0">
                  <a:pos x="52" y="0"/>
                </a:cxn>
              </a:cxnLst>
              <a:rect l="0" t="0" r="r" b="b"/>
              <a:pathLst>
                <a:path w="1052" h="381">
                  <a:moveTo>
                    <a:pt x="52" y="316"/>
                  </a:moveTo>
                  <a:lnTo>
                    <a:pt x="997" y="316"/>
                  </a:lnTo>
                  <a:lnTo>
                    <a:pt x="1009" y="316"/>
                  </a:lnTo>
                  <a:lnTo>
                    <a:pt x="1022" y="318"/>
                  </a:lnTo>
                  <a:lnTo>
                    <a:pt x="1032" y="320"/>
                  </a:lnTo>
                  <a:lnTo>
                    <a:pt x="1043" y="326"/>
                  </a:lnTo>
                  <a:lnTo>
                    <a:pt x="1048" y="337"/>
                  </a:lnTo>
                  <a:lnTo>
                    <a:pt x="1052" y="350"/>
                  </a:lnTo>
                  <a:lnTo>
                    <a:pt x="1048" y="363"/>
                  </a:lnTo>
                  <a:lnTo>
                    <a:pt x="1043" y="372"/>
                  </a:lnTo>
                  <a:lnTo>
                    <a:pt x="1034" y="377"/>
                  </a:lnTo>
                  <a:lnTo>
                    <a:pt x="1022" y="379"/>
                  </a:lnTo>
                  <a:lnTo>
                    <a:pt x="1011" y="381"/>
                  </a:lnTo>
                  <a:lnTo>
                    <a:pt x="999" y="381"/>
                  </a:lnTo>
                  <a:lnTo>
                    <a:pt x="52" y="381"/>
                  </a:lnTo>
                  <a:lnTo>
                    <a:pt x="41" y="381"/>
                  </a:lnTo>
                  <a:lnTo>
                    <a:pt x="29" y="379"/>
                  </a:lnTo>
                  <a:lnTo>
                    <a:pt x="18" y="377"/>
                  </a:lnTo>
                  <a:lnTo>
                    <a:pt x="9" y="372"/>
                  </a:lnTo>
                  <a:lnTo>
                    <a:pt x="2" y="363"/>
                  </a:lnTo>
                  <a:lnTo>
                    <a:pt x="0" y="350"/>
                  </a:lnTo>
                  <a:lnTo>
                    <a:pt x="2" y="337"/>
                  </a:lnTo>
                  <a:lnTo>
                    <a:pt x="9" y="326"/>
                  </a:lnTo>
                  <a:lnTo>
                    <a:pt x="18" y="320"/>
                  </a:lnTo>
                  <a:lnTo>
                    <a:pt x="29" y="318"/>
                  </a:lnTo>
                  <a:lnTo>
                    <a:pt x="41" y="316"/>
                  </a:lnTo>
                  <a:lnTo>
                    <a:pt x="52" y="316"/>
                  </a:lnTo>
                  <a:close/>
                  <a:moveTo>
                    <a:pt x="52" y="0"/>
                  </a:moveTo>
                  <a:lnTo>
                    <a:pt x="999" y="0"/>
                  </a:lnTo>
                  <a:lnTo>
                    <a:pt x="1011" y="0"/>
                  </a:lnTo>
                  <a:lnTo>
                    <a:pt x="1022" y="0"/>
                  </a:lnTo>
                  <a:lnTo>
                    <a:pt x="1034" y="3"/>
                  </a:lnTo>
                  <a:lnTo>
                    <a:pt x="1043" y="9"/>
                  </a:lnTo>
                  <a:lnTo>
                    <a:pt x="1048" y="16"/>
                  </a:lnTo>
                  <a:lnTo>
                    <a:pt x="1052" y="29"/>
                  </a:lnTo>
                  <a:lnTo>
                    <a:pt x="1048" y="44"/>
                  </a:lnTo>
                  <a:lnTo>
                    <a:pt x="1043" y="53"/>
                  </a:lnTo>
                  <a:lnTo>
                    <a:pt x="1032" y="59"/>
                  </a:lnTo>
                  <a:lnTo>
                    <a:pt x="1022" y="63"/>
                  </a:lnTo>
                  <a:lnTo>
                    <a:pt x="1009" y="63"/>
                  </a:lnTo>
                  <a:lnTo>
                    <a:pt x="997" y="63"/>
                  </a:lnTo>
                  <a:lnTo>
                    <a:pt x="52" y="63"/>
                  </a:lnTo>
                  <a:lnTo>
                    <a:pt x="41" y="63"/>
                  </a:lnTo>
                  <a:lnTo>
                    <a:pt x="29" y="63"/>
                  </a:lnTo>
                  <a:lnTo>
                    <a:pt x="18" y="59"/>
                  </a:lnTo>
                  <a:lnTo>
                    <a:pt x="9" y="53"/>
                  </a:lnTo>
                  <a:lnTo>
                    <a:pt x="2" y="44"/>
                  </a:lnTo>
                  <a:lnTo>
                    <a:pt x="0" y="29"/>
                  </a:lnTo>
                  <a:lnTo>
                    <a:pt x="2" y="16"/>
                  </a:lnTo>
                  <a:lnTo>
                    <a:pt x="9" y="9"/>
                  </a:lnTo>
                  <a:lnTo>
                    <a:pt x="18" y="3"/>
                  </a:lnTo>
                  <a:lnTo>
                    <a:pt x="29" y="0"/>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23"/>
            <p:cNvSpPr>
              <a:spLocks/>
            </p:cNvSpPr>
            <p:nvPr/>
          </p:nvSpPr>
          <p:spPr bwMode="auto">
            <a:xfrm>
              <a:off x="4821" y="973"/>
              <a:ext cx="1051" cy="1095"/>
            </a:xfrm>
            <a:custGeom>
              <a:avLst/>
              <a:gdLst/>
              <a:ahLst/>
              <a:cxnLst>
                <a:cxn ang="0">
                  <a:pos x="527" y="0"/>
                </a:cxn>
                <a:cxn ang="0">
                  <a:pos x="540" y="4"/>
                </a:cxn>
                <a:cxn ang="0">
                  <a:pos x="549" y="10"/>
                </a:cxn>
                <a:cxn ang="0">
                  <a:pos x="552" y="19"/>
                </a:cxn>
                <a:cxn ang="0">
                  <a:pos x="556" y="30"/>
                </a:cxn>
                <a:cxn ang="0">
                  <a:pos x="556" y="43"/>
                </a:cxn>
                <a:cxn ang="0">
                  <a:pos x="558" y="56"/>
                </a:cxn>
                <a:cxn ang="0">
                  <a:pos x="558" y="515"/>
                </a:cxn>
                <a:cxn ang="0">
                  <a:pos x="1000" y="515"/>
                </a:cxn>
                <a:cxn ang="0">
                  <a:pos x="1010" y="515"/>
                </a:cxn>
                <a:cxn ang="0">
                  <a:pos x="1023" y="515"/>
                </a:cxn>
                <a:cxn ang="0">
                  <a:pos x="1033" y="519"/>
                </a:cxn>
                <a:cxn ang="0">
                  <a:pos x="1042" y="524"/>
                </a:cxn>
                <a:cxn ang="0">
                  <a:pos x="1049" y="534"/>
                </a:cxn>
                <a:cxn ang="0">
                  <a:pos x="1051" y="548"/>
                </a:cxn>
                <a:cxn ang="0">
                  <a:pos x="1049" y="561"/>
                </a:cxn>
                <a:cxn ang="0">
                  <a:pos x="1042" y="571"/>
                </a:cxn>
                <a:cxn ang="0">
                  <a:pos x="1033" y="578"/>
                </a:cxn>
                <a:cxn ang="0">
                  <a:pos x="1023" y="580"/>
                </a:cxn>
                <a:cxn ang="0">
                  <a:pos x="1010" y="582"/>
                </a:cxn>
                <a:cxn ang="0">
                  <a:pos x="1000" y="582"/>
                </a:cxn>
                <a:cxn ang="0">
                  <a:pos x="558" y="582"/>
                </a:cxn>
                <a:cxn ang="0">
                  <a:pos x="558" y="1041"/>
                </a:cxn>
                <a:cxn ang="0">
                  <a:pos x="556" y="1052"/>
                </a:cxn>
                <a:cxn ang="0">
                  <a:pos x="556" y="1065"/>
                </a:cxn>
                <a:cxn ang="0">
                  <a:pos x="552" y="1076"/>
                </a:cxn>
                <a:cxn ang="0">
                  <a:pos x="549" y="1085"/>
                </a:cxn>
                <a:cxn ang="0">
                  <a:pos x="540" y="1093"/>
                </a:cxn>
                <a:cxn ang="0">
                  <a:pos x="527" y="1095"/>
                </a:cxn>
                <a:cxn ang="0">
                  <a:pos x="513" y="1093"/>
                </a:cxn>
                <a:cxn ang="0">
                  <a:pos x="504" y="1085"/>
                </a:cxn>
                <a:cxn ang="0">
                  <a:pos x="499" y="1076"/>
                </a:cxn>
                <a:cxn ang="0">
                  <a:pos x="495" y="1065"/>
                </a:cxn>
                <a:cxn ang="0">
                  <a:pos x="495" y="1052"/>
                </a:cxn>
                <a:cxn ang="0">
                  <a:pos x="495" y="1041"/>
                </a:cxn>
                <a:cxn ang="0">
                  <a:pos x="495" y="582"/>
                </a:cxn>
                <a:cxn ang="0">
                  <a:pos x="53" y="582"/>
                </a:cxn>
                <a:cxn ang="0">
                  <a:pos x="41" y="582"/>
                </a:cxn>
                <a:cxn ang="0">
                  <a:pos x="30" y="580"/>
                </a:cxn>
                <a:cxn ang="0">
                  <a:pos x="17" y="578"/>
                </a:cxn>
                <a:cxn ang="0">
                  <a:pos x="9" y="571"/>
                </a:cxn>
                <a:cxn ang="0">
                  <a:pos x="3" y="561"/>
                </a:cxn>
                <a:cxn ang="0">
                  <a:pos x="0" y="548"/>
                </a:cxn>
                <a:cxn ang="0">
                  <a:pos x="3" y="534"/>
                </a:cxn>
                <a:cxn ang="0">
                  <a:pos x="9" y="524"/>
                </a:cxn>
                <a:cxn ang="0">
                  <a:pos x="17" y="519"/>
                </a:cxn>
                <a:cxn ang="0">
                  <a:pos x="30" y="515"/>
                </a:cxn>
                <a:cxn ang="0">
                  <a:pos x="41" y="515"/>
                </a:cxn>
                <a:cxn ang="0">
                  <a:pos x="53" y="515"/>
                </a:cxn>
                <a:cxn ang="0">
                  <a:pos x="495" y="515"/>
                </a:cxn>
                <a:cxn ang="0">
                  <a:pos x="495" y="56"/>
                </a:cxn>
                <a:cxn ang="0">
                  <a:pos x="495" y="43"/>
                </a:cxn>
                <a:cxn ang="0">
                  <a:pos x="495" y="30"/>
                </a:cxn>
                <a:cxn ang="0">
                  <a:pos x="499" y="19"/>
                </a:cxn>
                <a:cxn ang="0">
                  <a:pos x="504" y="10"/>
                </a:cxn>
                <a:cxn ang="0">
                  <a:pos x="513" y="4"/>
                </a:cxn>
                <a:cxn ang="0">
                  <a:pos x="527" y="0"/>
                </a:cxn>
              </a:cxnLst>
              <a:rect l="0" t="0" r="r" b="b"/>
              <a:pathLst>
                <a:path w="1051" h="1095">
                  <a:moveTo>
                    <a:pt x="527" y="0"/>
                  </a:moveTo>
                  <a:lnTo>
                    <a:pt x="540" y="4"/>
                  </a:lnTo>
                  <a:lnTo>
                    <a:pt x="549" y="10"/>
                  </a:lnTo>
                  <a:lnTo>
                    <a:pt x="552" y="19"/>
                  </a:lnTo>
                  <a:lnTo>
                    <a:pt x="556" y="30"/>
                  </a:lnTo>
                  <a:lnTo>
                    <a:pt x="556" y="43"/>
                  </a:lnTo>
                  <a:lnTo>
                    <a:pt x="558" y="56"/>
                  </a:lnTo>
                  <a:lnTo>
                    <a:pt x="558" y="515"/>
                  </a:lnTo>
                  <a:lnTo>
                    <a:pt x="1000" y="515"/>
                  </a:lnTo>
                  <a:lnTo>
                    <a:pt x="1010" y="515"/>
                  </a:lnTo>
                  <a:lnTo>
                    <a:pt x="1023" y="515"/>
                  </a:lnTo>
                  <a:lnTo>
                    <a:pt x="1033" y="519"/>
                  </a:lnTo>
                  <a:lnTo>
                    <a:pt x="1042" y="524"/>
                  </a:lnTo>
                  <a:lnTo>
                    <a:pt x="1049" y="534"/>
                  </a:lnTo>
                  <a:lnTo>
                    <a:pt x="1051" y="548"/>
                  </a:lnTo>
                  <a:lnTo>
                    <a:pt x="1049" y="561"/>
                  </a:lnTo>
                  <a:lnTo>
                    <a:pt x="1042" y="571"/>
                  </a:lnTo>
                  <a:lnTo>
                    <a:pt x="1033" y="578"/>
                  </a:lnTo>
                  <a:lnTo>
                    <a:pt x="1023" y="580"/>
                  </a:lnTo>
                  <a:lnTo>
                    <a:pt x="1010" y="582"/>
                  </a:lnTo>
                  <a:lnTo>
                    <a:pt x="1000" y="582"/>
                  </a:lnTo>
                  <a:lnTo>
                    <a:pt x="558" y="582"/>
                  </a:lnTo>
                  <a:lnTo>
                    <a:pt x="558" y="1041"/>
                  </a:lnTo>
                  <a:lnTo>
                    <a:pt x="556" y="1052"/>
                  </a:lnTo>
                  <a:lnTo>
                    <a:pt x="556" y="1065"/>
                  </a:lnTo>
                  <a:lnTo>
                    <a:pt x="552" y="1076"/>
                  </a:lnTo>
                  <a:lnTo>
                    <a:pt x="549" y="1085"/>
                  </a:lnTo>
                  <a:lnTo>
                    <a:pt x="540" y="1093"/>
                  </a:lnTo>
                  <a:lnTo>
                    <a:pt x="527" y="1095"/>
                  </a:lnTo>
                  <a:lnTo>
                    <a:pt x="513" y="1093"/>
                  </a:lnTo>
                  <a:lnTo>
                    <a:pt x="504" y="1085"/>
                  </a:lnTo>
                  <a:lnTo>
                    <a:pt x="499" y="1076"/>
                  </a:lnTo>
                  <a:lnTo>
                    <a:pt x="495" y="1065"/>
                  </a:lnTo>
                  <a:lnTo>
                    <a:pt x="495" y="1052"/>
                  </a:lnTo>
                  <a:lnTo>
                    <a:pt x="495" y="1041"/>
                  </a:lnTo>
                  <a:lnTo>
                    <a:pt x="495" y="582"/>
                  </a:lnTo>
                  <a:lnTo>
                    <a:pt x="53" y="582"/>
                  </a:lnTo>
                  <a:lnTo>
                    <a:pt x="41" y="582"/>
                  </a:lnTo>
                  <a:lnTo>
                    <a:pt x="30" y="580"/>
                  </a:lnTo>
                  <a:lnTo>
                    <a:pt x="17" y="578"/>
                  </a:lnTo>
                  <a:lnTo>
                    <a:pt x="9" y="571"/>
                  </a:lnTo>
                  <a:lnTo>
                    <a:pt x="3" y="561"/>
                  </a:lnTo>
                  <a:lnTo>
                    <a:pt x="0" y="548"/>
                  </a:lnTo>
                  <a:lnTo>
                    <a:pt x="3" y="534"/>
                  </a:lnTo>
                  <a:lnTo>
                    <a:pt x="9" y="524"/>
                  </a:lnTo>
                  <a:lnTo>
                    <a:pt x="17" y="519"/>
                  </a:lnTo>
                  <a:lnTo>
                    <a:pt x="30" y="515"/>
                  </a:lnTo>
                  <a:lnTo>
                    <a:pt x="41" y="515"/>
                  </a:lnTo>
                  <a:lnTo>
                    <a:pt x="53" y="515"/>
                  </a:lnTo>
                  <a:lnTo>
                    <a:pt x="495" y="515"/>
                  </a:lnTo>
                  <a:lnTo>
                    <a:pt x="495" y="56"/>
                  </a:lnTo>
                  <a:lnTo>
                    <a:pt x="495" y="43"/>
                  </a:lnTo>
                  <a:lnTo>
                    <a:pt x="495" y="30"/>
                  </a:lnTo>
                  <a:lnTo>
                    <a:pt x="499" y="19"/>
                  </a:lnTo>
                  <a:lnTo>
                    <a:pt x="504" y="10"/>
                  </a:lnTo>
                  <a:lnTo>
                    <a:pt x="513" y="4"/>
                  </a:lnTo>
                  <a:lnTo>
                    <a:pt x="5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24"/>
            <p:cNvSpPr>
              <a:spLocks noEditPoints="1"/>
            </p:cNvSpPr>
            <p:nvPr/>
          </p:nvSpPr>
          <p:spPr bwMode="auto">
            <a:xfrm>
              <a:off x="6058" y="1207"/>
              <a:ext cx="1406" cy="742"/>
            </a:xfrm>
            <a:custGeom>
              <a:avLst/>
              <a:gdLst/>
              <a:ahLst/>
              <a:cxnLst>
                <a:cxn ang="0">
                  <a:pos x="194" y="98"/>
                </a:cxn>
                <a:cxn ang="0">
                  <a:pos x="92" y="183"/>
                </a:cxn>
                <a:cxn ang="0">
                  <a:pos x="39" y="318"/>
                </a:cxn>
                <a:cxn ang="0">
                  <a:pos x="44" y="453"/>
                </a:cxn>
                <a:cxn ang="0">
                  <a:pos x="87" y="570"/>
                </a:cxn>
                <a:cxn ang="0">
                  <a:pos x="169" y="657"/>
                </a:cxn>
                <a:cxn ang="0">
                  <a:pos x="288" y="690"/>
                </a:cxn>
                <a:cxn ang="0">
                  <a:pos x="433" y="651"/>
                </a:cxn>
                <a:cxn ang="0">
                  <a:pos x="545" y="557"/>
                </a:cxn>
                <a:cxn ang="0">
                  <a:pos x="627" y="442"/>
                </a:cxn>
                <a:cxn ang="0">
                  <a:pos x="586" y="322"/>
                </a:cxn>
                <a:cxn ang="0">
                  <a:pos x="524" y="238"/>
                </a:cxn>
                <a:cxn ang="0">
                  <a:pos x="477" y="183"/>
                </a:cxn>
                <a:cxn ang="0">
                  <a:pos x="415" y="127"/>
                </a:cxn>
                <a:cxn ang="0">
                  <a:pos x="319" y="83"/>
                </a:cxn>
                <a:cxn ang="0">
                  <a:pos x="1065" y="55"/>
                </a:cxn>
                <a:cxn ang="0">
                  <a:pos x="932" y="118"/>
                </a:cxn>
                <a:cxn ang="0">
                  <a:pos x="830" y="222"/>
                </a:cxn>
                <a:cxn ang="0">
                  <a:pos x="757" y="335"/>
                </a:cxn>
                <a:cxn ang="0">
                  <a:pos x="819" y="418"/>
                </a:cxn>
                <a:cxn ang="0">
                  <a:pos x="884" y="503"/>
                </a:cxn>
                <a:cxn ang="0">
                  <a:pos x="930" y="559"/>
                </a:cxn>
                <a:cxn ang="0">
                  <a:pos x="992" y="614"/>
                </a:cxn>
                <a:cxn ang="0">
                  <a:pos x="1087" y="659"/>
                </a:cxn>
                <a:cxn ang="0">
                  <a:pos x="1213" y="644"/>
                </a:cxn>
                <a:cxn ang="0">
                  <a:pos x="1315" y="559"/>
                </a:cxn>
                <a:cxn ang="0">
                  <a:pos x="1367" y="424"/>
                </a:cxn>
                <a:cxn ang="0">
                  <a:pos x="1363" y="288"/>
                </a:cxn>
                <a:cxn ang="0">
                  <a:pos x="1319" y="172"/>
                </a:cxn>
                <a:cxn ang="0">
                  <a:pos x="1237" y="85"/>
                </a:cxn>
                <a:cxn ang="0">
                  <a:pos x="1119" y="51"/>
                </a:cxn>
                <a:cxn ang="0">
                  <a:pos x="406" y="14"/>
                </a:cxn>
                <a:cxn ang="0">
                  <a:pos x="565" y="101"/>
                </a:cxn>
                <a:cxn ang="0">
                  <a:pos x="611" y="148"/>
                </a:cxn>
                <a:cxn ang="0">
                  <a:pos x="663" y="211"/>
                </a:cxn>
                <a:cxn ang="0">
                  <a:pos x="741" y="240"/>
                </a:cxn>
                <a:cxn ang="0">
                  <a:pos x="836" y="124"/>
                </a:cxn>
                <a:cxn ang="0">
                  <a:pos x="959" y="35"/>
                </a:cxn>
                <a:cxn ang="0">
                  <a:pos x="1108" y="0"/>
                </a:cxn>
                <a:cxn ang="0">
                  <a:pos x="1240" y="37"/>
                </a:cxn>
                <a:cxn ang="0">
                  <a:pos x="1338" y="133"/>
                </a:cxn>
                <a:cxn ang="0">
                  <a:pos x="1395" y="270"/>
                </a:cxn>
                <a:cxn ang="0">
                  <a:pos x="1404" y="422"/>
                </a:cxn>
                <a:cxn ang="0">
                  <a:pos x="1361" y="566"/>
                </a:cxn>
                <a:cxn ang="0">
                  <a:pos x="1274" y="679"/>
                </a:cxn>
                <a:cxn ang="0">
                  <a:pos x="1149" y="738"/>
                </a:cxn>
                <a:cxn ang="0">
                  <a:pos x="1001" y="727"/>
                </a:cxn>
                <a:cxn ang="0">
                  <a:pos x="843" y="638"/>
                </a:cxn>
                <a:cxn ang="0">
                  <a:pos x="796" y="594"/>
                </a:cxn>
                <a:cxn ang="0">
                  <a:pos x="743" y="531"/>
                </a:cxn>
                <a:cxn ang="0">
                  <a:pos x="666" y="501"/>
                </a:cxn>
                <a:cxn ang="0">
                  <a:pos x="572" y="616"/>
                </a:cxn>
                <a:cxn ang="0">
                  <a:pos x="449" y="707"/>
                </a:cxn>
                <a:cxn ang="0">
                  <a:pos x="299" y="742"/>
                </a:cxn>
                <a:cxn ang="0">
                  <a:pos x="165" y="705"/>
                </a:cxn>
                <a:cxn ang="0">
                  <a:pos x="67" y="607"/>
                </a:cxn>
                <a:cxn ang="0">
                  <a:pos x="12" y="472"/>
                </a:cxn>
                <a:cxn ang="0">
                  <a:pos x="3" y="318"/>
                </a:cxn>
                <a:cxn ang="0">
                  <a:pos x="44" y="176"/>
                </a:cxn>
                <a:cxn ang="0">
                  <a:pos x="131" y="63"/>
                </a:cxn>
                <a:cxn ang="0">
                  <a:pos x="256" y="3"/>
                </a:cxn>
              </a:cxnLst>
              <a:rect l="0" t="0" r="r" b="b"/>
              <a:pathLst>
                <a:path w="1406" h="742">
                  <a:moveTo>
                    <a:pt x="281" y="79"/>
                  </a:moveTo>
                  <a:lnTo>
                    <a:pt x="237" y="83"/>
                  </a:lnTo>
                  <a:lnTo>
                    <a:pt x="194" y="98"/>
                  </a:lnTo>
                  <a:lnTo>
                    <a:pt x="155" y="120"/>
                  </a:lnTo>
                  <a:lnTo>
                    <a:pt x="121" y="148"/>
                  </a:lnTo>
                  <a:lnTo>
                    <a:pt x="92" y="183"/>
                  </a:lnTo>
                  <a:lnTo>
                    <a:pt x="67" y="224"/>
                  </a:lnTo>
                  <a:lnTo>
                    <a:pt x="50" y="270"/>
                  </a:lnTo>
                  <a:lnTo>
                    <a:pt x="39" y="318"/>
                  </a:lnTo>
                  <a:lnTo>
                    <a:pt x="35" y="370"/>
                  </a:lnTo>
                  <a:lnTo>
                    <a:pt x="37" y="412"/>
                  </a:lnTo>
                  <a:lnTo>
                    <a:pt x="44" y="453"/>
                  </a:lnTo>
                  <a:lnTo>
                    <a:pt x="53" y="494"/>
                  </a:lnTo>
                  <a:lnTo>
                    <a:pt x="69" y="533"/>
                  </a:lnTo>
                  <a:lnTo>
                    <a:pt x="87" y="570"/>
                  </a:lnTo>
                  <a:lnTo>
                    <a:pt x="110" y="603"/>
                  </a:lnTo>
                  <a:lnTo>
                    <a:pt x="137" y="633"/>
                  </a:lnTo>
                  <a:lnTo>
                    <a:pt x="169" y="657"/>
                  </a:lnTo>
                  <a:lnTo>
                    <a:pt x="205" y="675"/>
                  </a:lnTo>
                  <a:lnTo>
                    <a:pt x="244" y="686"/>
                  </a:lnTo>
                  <a:lnTo>
                    <a:pt x="288" y="690"/>
                  </a:lnTo>
                  <a:lnTo>
                    <a:pt x="340" y="686"/>
                  </a:lnTo>
                  <a:lnTo>
                    <a:pt x="388" y="672"/>
                  </a:lnTo>
                  <a:lnTo>
                    <a:pt x="433" y="651"/>
                  </a:lnTo>
                  <a:lnTo>
                    <a:pt x="474" y="624"/>
                  </a:lnTo>
                  <a:lnTo>
                    <a:pt x="511" y="592"/>
                  </a:lnTo>
                  <a:lnTo>
                    <a:pt x="545" y="557"/>
                  </a:lnTo>
                  <a:lnTo>
                    <a:pt x="575" y="520"/>
                  </a:lnTo>
                  <a:lnTo>
                    <a:pt x="604" y="481"/>
                  </a:lnTo>
                  <a:lnTo>
                    <a:pt x="627" y="442"/>
                  </a:lnTo>
                  <a:lnTo>
                    <a:pt x="648" y="407"/>
                  </a:lnTo>
                  <a:lnTo>
                    <a:pt x="615" y="361"/>
                  </a:lnTo>
                  <a:lnTo>
                    <a:pt x="586" y="322"/>
                  </a:lnTo>
                  <a:lnTo>
                    <a:pt x="563" y="290"/>
                  </a:lnTo>
                  <a:lnTo>
                    <a:pt x="541" y="263"/>
                  </a:lnTo>
                  <a:lnTo>
                    <a:pt x="524" y="238"/>
                  </a:lnTo>
                  <a:lnTo>
                    <a:pt x="508" y="218"/>
                  </a:lnTo>
                  <a:lnTo>
                    <a:pt x="492" y="200"/>
                  </a:lnTo>
                  <a:lnTo>
                    <a:pt x="477" y="183"/>
                  </a:lnTo>
                  <a:lnTo>
                    <a:pt x="459" y="164"/>
                  </a:lnTo>
                  <a:lnTo>
                    <a:pt x="440" y="146"/>
                  </a:lnTo>
                  <a:lnTo>
                    <a:pt x="415" y="127"/>
                  </a:lnTo>
                  <a:lnTo>
                    <a:pt x="386" y="109"/>
                  </a:lnTo>
                  <a:lnTo>
                    <a:pt x="354" y="94"/>
                  </a:lnTo>
                  <a:lnTo>
                    <a:pt x="319" y="83"/>
                  </a:lnTo>
                  <a:lnTo>
                    <a:pt x="281" y="79"/>
                  </a:lnTo>
                  <a:close/>
                  <a:moveTo>
                    <a:pt x="1119" y="51"/>
                  </a:moveTo>
                  <a:lnTo>
                    <a:pt x="1065" y="55"/>
                  </a:lnTo>
                  <a:lnTo>
                    <a:pt x="1017" y="70"/>
                  </a:lnTo>
                  <a:lnTo>
                    <a:pt x="973" y="90"/>
                  </a:lnTo>
                  <a:lnTo>
                    <a:pt x="932" y="118"/>
                  </a:lnTo>
                  <a:lnTo>
                    <a:pt x="894" y="150"/>
                  </a:lnTo>
                  <a:lnTo>
                    <a:pt x="860" y="185"/>
                  </a:lnTo>
                  <a:lnTo>
                    <a:pt x="830" y="222"/>
                  </a:lnTo>
                  <a:lnTo>
                    <a:pt x="803" y="261"/>
                  </a:lnTo>
                  <a:lnTo>
                    <a:pt x="778" y="298"/>
                  </a:lnTo>
                  <a:lnTo>
                    <a:pt x="757" y="335"/>
                  </a:lnTo>
                  <a:lnTo>
                    <a:pt x="757" y="335"/>
                  </a:lnTo>
                  <a:lnTo>
                    <a:pt x="791" y="381"/>
                  </a:lnTo>
                  <a:lnTo>
                    <a:pt x="819" y="418"/>
                  </a:lnTo>
                  <a:lnTo>
                    <a:pt x="844" y="451"/>
                  </a:lnTo>
                  <a:lnTo>
                    <a:pt x="866" y="479"/>
                  </a:lnTo>
                  <a:lnTo>
                    <a:pt x="884" y="503"/>
                  </a:lnTo>
                  <a:lnTo>
                    <a:pt x="900" y="524"/>
                  </a:lnTo>
                  <a:lnTo>
                    <a:pt x="916" y="542"/>
                  </a:lnTo>
                  <a:lnTo>
                    <a:pt x="930" y="559"/>
                  </a:lnTo>
                  <a:lnTo>
                    <a:pt x="946" y="575"/>
                  </a:lnTo>
                  <a:lnTo>
                    <a:pt x="967" y="596"/>
                  </a:lnTo>
                  <a:lnTo>
                    <a:pt x="992" y="614"/>
                  </a:lnTo>
                  <a:lnTo>
                    <a:pt x="1021" y="633"/>
                  </a:lnTo>
                  <a:lnTo>
                    <a:pt x="1053" y="648"/>
                  </a:lnTo>
                  <a:lnTo>
                    <a:pt x="1087" y="659"/>
                  </a:lnTo>
                  <a:lnTo>
                    <a:pt x="1126" y="662"/>
                  </a:lnTo>
                  <a:lnTo>
                    <a:pt x="1171" y="657"/>
                  </a:lnTo>
                  <a:lnTo>
                    <a:pt x="1213" y="644"/>
                  </a:lnTo>
                  <a:lnTo>
                    <a:pt x="1251" y="622"/>
                  </a:lnTo>
                  <a:lnTo>
                    <a:pt x="1285" y="594"/>
                  </a:lnTo>
                  <a:lnTo>
                    <a:pt x="1315" y="559"/>
                  </a:lnTo>
                  <a:lnTo>
                    <a:pt x="1338" y="518"/>
                  </a:lnTo>
                  <a:lnTo>
                    <a:pt x="1356" y="472"/>
                  </a:lnTo>
                  <a:lnTo>
                    <a:pt x="1367" y="424"/>
                  </a:lnTo>
                  <a:lnTo>
                    <a:pt x="1372" y="370"/>
                  </a:lnTo>
                  <a:lnTo>
                    <a:pt x="1368" y="329"/>
                  </a:lnTo>
                  <a:lnTo>
                    <a:pt x="1363" y="288"/>
                  </a:lnTo>
                  <a:lnTo>
                    <a:pt x="1352" y="248"/>
                  </a:lnTo>
                  <a:lnTo>
                    <a:pt x="1338" y="209"/>
                  </a:lnTo>
                  <a:lnTo>
                    <a:pt x="1319" y="172"/>
                  </a:lnTo>
                  <a:lnTo>
                    <a:pt x="1295" y="138"/>
                  </a:lnTo>
                  <a:lnTo>
                    <a:pt x="1269" y="109"/>
                  </a:lnTo>
                  <a:lnTo>
                    <a:pt x="1237" y="85"/>
                  </a:lnTo>
                  <a:lnTo>
                    <a:pt x="1203" y="66"/>
                  </a:lnTo>
                  <a:lnTo>
                    <a:pt x="1162" y="55"/>
                  </a:lnTo>
                  <a:lnTo>
                    <a:pt x="1119" y="51"/>
                  </a:lnTo>
                  <a:close/>
                  <a:moveTo>
                    <a:pt x="306" y="0"/>
                  </a:moveTo>
                  <a:lnTo>
                    <a:pt x="354" y="3"/>
                  </a:lnTo>
                  <a:lnTo>
                    <a:pt x="406" y="14"/>
                  </a:lnTo>
                  <a:lnTo>
                    <a:pt x="458" y="33"/>
                  </a:lnTo>
                  <a:lnTo>
                    <a:pt x="511" y="63"/>
                  </a:lnTo>
                  <a:lnTo>
                    <a:pt x="565" y="101"/>
                  </a:lnTo>
                  <a:lnTo>
                    <a:pt x="581" y="116"/>
                  </a:lnTo>
                  <a:lnTo>
                    <a:pt x="597" y="131"/>
                  </a:lnTo>
                  <a:lnTo>
                    <a:pt x="611" y="148"/>
                  </a:lnTo>
                  <a:lnTo>
                    <a:pt x="625" y="164"/>
                  </a:lnTo>
                  <a:lnTo>
                    <a:pt x="643" y="185"/>
                  </a:lnTo>
                  <a:lnTo>
                    <a:pt x="663" y="211"/>
                  </a:lnTo>
                  <a:lnTo>
                    <a:pt x="688" y="242"/>
                  </a:lnTo>
                  <a:lnTo>
                    <a:pt x="716" y="281"/>
                  </a:lnTo>
                  <a:lnTo>
                    <a:pt x="741" y="240"/>
                  </a:lnTo>
                  <a:lnTo>
                    <a:pt x="770" y="201"/>
                  </a:lnTo>
                  <a:lnTo>
                    <a:pt x="802" y="161"/>
                  </a:lnTo>
                  <a:lnTo>
                    <a:pt x="836" y="124"/>
                  </a:lnTo>
                  <a:lnTo>
                    <a:pt x="873" y="90"/>
                  </a:lnTo>
                  <a:lnTo>
                    <a:pt x="914" y="61"/>
                  </a:lnTo>
                  <a:lnTo>
                    <a:pt x="959" y="35"/>
                  </a:lnTo>
                  <a:lnTo>
                    <a:pt x="1005" y="16"/>
                  </a:lnTo>
                  <a:lnTo>
                    <a:pt x="1055" y="3"/>
                  </a:lnTo>
                  <a:lnTo>
                    <a:pt x="1108" y="0"/>
                  </a:lnTo>
                  <a:lnTo>
                    <a:pt x="1156" y="3"/>
                  </a:lnTo>
                  <a:lnTo>
                    <a:pt x="1201" y="16"/>
                  </a:lnTo>
                  <a:lnTo>
                    <a:pt x="1240" y="37"/>
                  </a:lnTo>
                  <a:lnTo>
                    <a:pt x="1278" y="63"/>
                  </a:lnTo>
                  <a:lnTo>
                    <a:pt x="1310" y="96"/>
                  </a:lnTo>
                  <a:lnTo>
                    <a:pt x="1338" y="133"/>
                  </a:lnTo>
                  <a:lnTo>
                    <a:pt x="1363" y="176"/>
                  </a:lnTo>
                  <a:lnTo>
                    <a:pt x="1381" y="222"/>
                  </a:lnTo>
                  <a:lnTo>
                    <a:pt x="1395" y="270"/>
                  </a:lnTo>
                  <a:lnTo>
                    <a:pt x="1404" y="320"/>
                  </a:lnTo>
                  <a:lnTo>
                    <a:pt x="1406" y="370"/>
                  </a:lnTo>
                  <a:lnTo>
                    <a:pt x="1404" y="422"/>
                  </a:lnTo>
                  <a:lnTo>
                    <a:pt x="1395" y="474"/>
                  </a:lnTo>
                  <a:lnTo>
                    <a:pt x="1381" y="522"/>
                  </a:lnTo>
                  <a:lnTo>
                    <a:pt x="1361" y="566"/>
                  </a:lnTo>
                  <a:lnTo>
                    <a:pt x="1336" y="609"/>
                  </a:lnTo>
                  <a:lnTo>
                    <a:pt x="1308" y="646"/>
                  </a:lnTo>
                  <a:lnTo>
                    <a:pt x="1274" y="679"/>
                  </a:lnTo>
                  <a:lnTo>
                    <a:pt x="1237" y="705"/>
                  </a:lnTo>
                  <a:lnTo>
                    <a:pt x="1196" y="725"/>
                  </a:lnTo>
                  <a:lnTo>
                    <a:pt x="1149" y="738"/>
                  </a:lnTo>
                  <a:lnTo>
                    <a:pt x="1101" y="742"/>
                  </a:lnTo>
                  <a:lnTo>
                    <a:pt x="1051" y="738"/>
                  </a:lnTo>
                  <a:lnTo>
                    <a:pt x="1001" y="727"/>
                  </a:lnTo>
                  <a:lnTo>
                    <a:pt x="950" y="707"/>
                  </a:lnTo>
                  <a:lnTo>
                    <a:pt x="896" y="679"/>
                  </a:lnTo>
                  <a:lnTo>
                    <a:pt x="843" y="638"/>
                  </a:lnTo>
                  <a:lnTo>
                    <a:pt x="825" y="624"/>
                  </a:lnTo>
                  <a:lnTo>
                    <a:pt x="811" y="611"/>
                  </a:lnTo>
                  <a:lnTo>
                    <a:pt x="796" y="594"/>
                  </a:lnTo>
                  <a:lnTo>
                    <a:pt x="780" y="577"/>
                  </a:lnTo>
                  <a:lnTo>
                    <a:pt x="764" y="557"/>
                  </a:lnTo>
                  <a:lnTo>
                    <a:pt x="743" y="531"/>
                  </a:lnTo>
                  <a:lnTo>
                    <a:pt x="720" y="499"/>
                  </a:lnTo>
                  <a:lnTo>
                    <a:pt x="691" y="461"/>
                  </a:lnTo>
                  <a:lnTo>
                    <a:pt x="666" y="501"/>
                  </a:lnTo>
                  <a:lnTo>
                    <a:pt x="638" y="540"/>
                  </a:lnTo>
                  <a:lnTo>
                    <a:pt x="606" y="579"/>
                  </a:lnTo>
                  <a:lnTo>
                    <a:pt x="572" y="616"/>
                  </a:lnTo>
                  <a:lnTo>
                    <a:pt x="534" y="651"/>
                  </a:lnTo>
                  <a:lnTo>
                    <a:pt x="493" y="681"/>
                  </a:lnTo>
                  <a:lnTo>
                    <a:pt x="449" y="707"/>
                  </a:lnTo>
                  <a:lnTo>
                    <a:pt x="402" y="725"/>
                  </a:lnTo>
                  <a:lnTo>
                    <a:pt x="353" y="738"/>
                  </a:lnTo>
                  <a:lnTo>
                    <a:pt x="299" y="742"/>
                  </a:lnTo>
                  <a:lnTo>
                    <a:pt x="251" y="738"/>
                  </a:lnTo>
                  <a:lnTo>
                    <a:pt x="206" y="725"/>
                  </a:lnTo>
                  <a:lnTo>
                    <a:pt x="165" y="705"/>
                  </a:lnTo>
                  <a:lnTo>
                    <a:pt x="128" y="677"/>
                  </a:lnTo>
                  <a:lnTo>
                    <a:pt x="96" y="646"/>
                  </a:lnTo>
                  <a:lnTo>
                    <a:pt x="67" y="607"/>
                  </a:lnTo>
                  <a:lnTo>
                    <a:pt x="44" y="566"/>
                  </a:lnTo>
                  <a:lnTo>
                    <a:pt x="25" y="520"/>
                  </a:lnTo>
                  <a:lnTo>
                    <a:pt x="12" y="472"/>
                  </a:lnTo>
                  <a:lnTo>
                    <a:pt x="3" y="422"/>
                  </a:lnTo>
                  <a:lnTo>
                    <a:pt x="0" y="370"/>
                  </a:lnTo>
                  <a:lnTo>
                    <a:pt x="3" y="318"/>
                  </a:lnTo>
                  <a:lnTo>
                    <a:pt x="12" y="268"/>
                  </a:lnTo>
                  <a:lnTo>
                    <a:pt x="26" y="220"/>
                  </a:lnTo>
                  <a:lnTo>
                    <a:pt x="44" y="176"/>
                  </a:lnTo>
                  <a:lnTo>
                    <a:pt x="69" y="133"/>
                  </a:lnTo>
                  <a:lnTo>
                    <a:pt x="98" y="96"/>
                  </a:lnTo>
                  <a:lnTo>
                    <a:pt x="131" y="63"/>
                  </a:lnTo>
                  <a:lnTo>
                    <a:pt x="169" y="37"/>
                  </a:lnTo>
                  <a:lnTo>
                    <a:pt x="212" y="16"/>
                  </a:lnTo>
                  <a:lnTo>
                    <a:pt x="256" y="3"/>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Group 27"/>
          <p:cNvGrpSpPr>
            <a:grpSpLocks noChangeAspect="1"/>
          </p:cNvGrpSpPr>
          <p:nvPr>
            <p:custDataLst>
              <p:tags r:id="rId9"/>
            </p:custDataLst>
          </p:nvPr>
        </p:nvGrpSpPr>
        <p:grpSpPr bwMode="auto">
          <a:xfrm>
            <a:off x="1219200" y="6495361"/>
            <a:ext cx="1558842" cy="173816"/>
            <a:chOff x="1300" y="4044"/>
            <a:chExt cx="5684" cy="761"/>
          </a:xfrm>
        </p:grpSpPr>
        <p:sp>
          <p:nvSpPr>
            <p:cNvPr id="134" name="Freeform 29"/>
            <p:cNvSpPr>
              <a:spLocks/>
            </p:cNvSpPr>
            <p:nvPr/>
          </p:nvSpPr>
          <p:spPr bwMode="auto">
            <a:xfrm>
              <a:off x="1300" y="4063"/>
              <a:ext cx="766" cy="742"/>
            </a:xfrm>
            <a:custGeom>
              <a:avLst/>
              <a:gdLst/>
              <a:ahLst/>
              <a:cxnLst>
                <a:cxn ang="0">
                  <a:pos x="704" y="0"/>
                </a:cxn>
                <a:cxn ang="0">
                  <a:pos x="732" y="2"/>
                </a:cxn>
                <a:cxn ang="0">
                  <a:pos x="756" y="12"/>
                </a:cxn>
                <a:cxn ang="0">
                  <a:pos x="766" y="40"/>
                </a:cxn>
                <a:cxn ang="0">
                  <a:pos x="754" y="76"/>
                </a:cxn>
                <a:cxn ang="0">
                  <a:pos x="727" y="93"/>
                </a:cxn>
                <a:cxn ang="0">
                  <a:pos x="699" y="97"/>
                </a:cxn>
                <a:cxn ang="0">
                  <a:pos x="422" y="97"/>
                </a:cxn>
                <a:cxn ang="0">
                  <a:pos x="315" y="680"/>
                </a:cxn>
                <a:cxn ang="0">
                  <a:pos x="307" y="708"/>
                </a:cxn>
                <a:cxn ang="0">
                  <a:pos x="287" y="733"/>
                </a:cxn>
                <a:cxn ang="0">
                  <a:pos x="251" y="742"/>
                </a:cxn>
                <a:cxn ang="0">
                  <a:pos x="221" y="731"/>
                </a:cxn>
                <a:cxn ang="0">
                  <a:pos x="208" y="706"/>
                </a:cxn>
                <a:cxn ang="0">
                  <a:pos x="208" y="685"/>
                </a:cxn>
                <a:cxn ang="0">
                  <a:pos x="217" y="652"/>
                </a:cxn>
                <a:cxn ang="0">
                  <a:pos x="378" y="97"/>
                </a:cxn>
                <a:cxn ang="0">
                  <a:pos x="232" y="98"/>
                </a:cxn>
                <a:cxn ang="0">
                  <a:pos x="189" y="104"/>
                </a:cxn>
                <a:cxn ang="0">
                  <a:pos x="134" y="129"/>
                </a:cxn>
                <a:cxn ang="0">
                  <a:pos x="75" y="183"/>
                </a:cxn>
                <a:cxn ang="0">
                  <a:pos x="41" y="232"/>
                </a:cxn>
                <a:cxn ang="0">
                  <a:pos x="34" y="240"/>
                </a:cxn>
                <a:cxn ang="0">
                  <a:pos x="25" y="244"/>
                </a:cxn>
                <a:cxn ang="0">
                  <a:pos x="14" y="244"/>
                </a:cxn>
                <a:cxn ang="0">
                  <a:pos x="5" y="240"/>
                </a:cxn>
                <a:cxn ang="0">
                  <a:pos x="2" y="234"/>
                </a:cxn>
                <a:cxn ang="0">
                  <a:pos x="0" y="231"/>
                </a:cxn>
                <a:cxn ang="0">
                  <a:pos x="4" y="221"/>
                </a:cxn>
                <a:cxn ang="0">
                  <a:pos x="21" y="185"/>
                </a:cxn>
                <a:cxn ang="0">
                  <a:pos x="55" y="132"/>
                </a:cxn>
                <a:cxn ang="0">
                  <a:pos x="98" y="80"/>
                </a:cxn>
                <a:cxn ang="0">
                  <a:pos x="164" y="23"/>
                </a:cxn>
                <a:cxn ang="0">
                  <a:pos x="219" y="2"/>
                </a:cxn>
                <a:cxn ang="0">
                  <a:pos x="262" y="0"/>
                </a:cxn>
              </a:cxnLst>
              <a:rect l="0" t="0" r="r" b="b"/>
              <a:pathLst>
                <a:path w="766" h="742">
                  <a:moveTo>
                    <a:pt x="262" y="0"/>
                  </a:moveTo>
                  <a:lnTo>
                    <a:pt x="704" y="0"/>
                  </a:lnTo>
                  <a:lnTo>
                    <a:pt x="718" y="0"/>
                  </a:lnTo>
                  <a:lnTo>
                    <a:pt x="732" y="2"/>
                  </a:lnTo>
                  <a:lnTo>
                    <a:pt x="745" y="4"/>
                  </a:lnTo>
                  <a:lnTo>
                    <a:pt x="756" y="12"/>
                  </a:lnTo>
                  <a:lnTo>
                    <a:pt x="763" y="23"/>
                  </a:lnTo>
                  <a:lnTo>
                    <a:pt x="766" y="40"/>
                  </a:lnTo>
                  <a:lnTo>
                    <a:pt x="763" y="61"/>
                  </a:lnTo>
                  <a:lnTo>
                    <a:pt x="754" y="76"/>
                  </a:lnTo>
                  <a:lnTo>
                    <a:pt x="741" y="87"/>
                  </a:lnTo>
                  <a:lnTo>
                    <a:pt x="727" y="93"/>
                  </a:lnTo>
                  <a:lnTo>
                    <a:pt x="713" y="97"/>
                  </a:lnTo>
                  <a:lnTo>
                    <a:pt x="699" y="97"/>
                  </a:lnTo>
                  <a:lnTo>
                    <a:pt x="688" y="97"/>
                  </a:lnTo>
                  <a:lnTo>
                    <a:pt x="422" y="97"/>
                  </a:lnTo>
                  <a:lnTo>
                    <a:pt x="319" y="669"/>
                  </a:lnTo>
                  <a:lnTo>
                    <a:pt x="315" y="680"/>
                  </a:lnTo>
                  <a:lnTo>
                    <a:pt x="312" y="695"/>
                  </a:lnTo>
                  <a:lnTo>
                    <a:pt x="307" y="708"/>
                  </a:lnTo>
                  <a:lnTo>
                    <a:pt x="298" y="721"/>
                  </a:lnTo>
                  <a:lnTo>
                    <a:pt x="287" y="733"/>
                  </a:lnTo>
                  <a:lnTo>
                    <a:pt x="271" y="738"/>
                  </a:lnTo>
                  <a:lnTo>
                    <a:pt x="251" y="742"/>
                  </a:lnTo>
                  <a:lnTo>
                    <a:pt x="233" y="738"/>
                  </a:lnTo>
                  <a:lnTo>
                    <a:pt x="221" y="731"/>
                  </a:lnTo>
                  <a:lnTo>
                    <a:pt x="212" y="719"/>
                  </a:lnTo>
                  <a:lnTo>
                    <a:pt x="208" y="706"/>
                  </a:lnTo>
                  <a:lnTo>
                    <a:pt x="207" y="695"/>
                  </a:lnTo>
                  <a:lnTo>
                    <a:pt x="208" y="685"/>
                  </a:lnTo>
                  <a:lnTo>
                    <a:pt x="212" y="670"/>
                  </a:lnTo>
                  <a:lnTo>
                    <a:pt x="217" y="652"/>
                  </a:lnTo>
                  <a:lnTo>
                    <a:pt x="221" y="635"/>
                  </a:lnTo>
                  <a:lnTo>
                    <a:pt x="378" y="97"/>
                  </a:lnTo>
                  <a:lnTo>
                    <a:pt x="246" y="97"/>
                  </a:lnTo>
                  <a:lnTo>
                    <a:pt x="232" y="98"/>
                  </a:lnTo>
                  <a:lnTo>
                    <a:pt x="212" y="100"/>
                  </a:lnTo>
                  <a:lnTo>
                    <a:pt x="189" y="104"/>
                  </a:lnTo>
                  <a:lnTo>
                    <a:pt x="162" y="114"/>
                  </a:lnTo>
                  <a:lnTo>
                    <a:pt x="134" y="129"/>
                  </a:lnTo>
                  <a:lnTo>
                    <a:pt x="105" y="151"/>
                  </a:lnTo>
                  <a:lnTo>
                    <a:pt x="75" y="183"/>
                  </a:lnTo>
                  <a:lnTo>
                    <a:pt x="44" y="227"/>
                  </a:lnTo>
                  <a:lnTo>
                    <a:pt x="41" y="232"/>
                  </a:lnTo>
                  <a:lnTo>
                    <a:pt x="37" y="236"/>
                  </a:lnTo>
                  <a:lnTo>
                    <a:pt x="34" y="240"/>
                  </a:lnTo>
                  <a:lnTo>
                    <a:pt x="30" y="244"/>
                  </a:lnTo>
                  <a:lnTo>
                    <a:pt x="25" y="244"/>
                  </a:lnTo>
                  <a:lnTo>
                    <a:pt x="20" y="246"/>
                  </a:lnTo>
                  <a:lnTo>
                    <a:pt x="14" y="244"/>
                  </a:lnTo>
                  <a:lnTo>
                    <a:pt x="9" y="242"/>
                  </a:lnTo>
                  <a:lnTo>
                    <a:pt x="5" y="240"/>
                  </a:lnTo>
                  <a:lnTo>
                    <a:pt x="4" y="238"/>
                  </a:lnTo>
                  <a:lnTo>
                    <a:pt x="2" y="234"/>
                  </a:lnTo>
                  <a:lnTo>
                    <a:pt x="0" y="232"/>
                  </a:lnTo>
                  <a:lnTo>
                    <a:pt x="0" y="231"/>
                  </a:lnTo>
                  <a:lnTo>
                    <a:pt x="0" y="229"/>
                  </a:lnTo>
                  <a:lnTo>
                    <a:pt x="4" y="221"/>
                  </a:lnTo>
                  <a:lnTo>
                    <a:pt x="11" y="206"/>
                  </a:lnTo>
                  <a:lnTo>
                    <a:pt x="21" y="185"/>
                  </a:lnTo>
                  <a:lnTo>
                    <a:pt x="37" y="161"/>
                  </a:lnTo>
                  <a:lnTo>
                    <a:pt x="55" y="132"/>
                  </a:lnTo>
                  <a:lnTo>
                    <a:pt x="75" y="106"/>
                  </a:lnTo>
                  <a:lnTo>
                    <a:pt x="98" y="80"/>
                  </a:lnTo>
                  <a:lnTo>
                    <a:pt x="132" y="46"/>
                  </a:lnTo>
                  <a:lnTo>
                    <a:pt x="164" y="23"/>
                  </a:lnTo>
                  <a:lnTo>
                    <a:pt x="192" y="10"/>
                  </a:lnTo>
                  <a:lnTo>
                    <a:pt x="219" y="2"/>
                  </a:lnTo>
                  <a:lnTo>
                    <a:pt x="242" y="0"/>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30"/>
            <p:cNvSpPr>
              <a:spLocks noEditPoints="1"/>
            </p:cNvSpPr>
            <p:nvPr/>
          </p:nvSpPr>
          <p:spPr bwMode="auto">
            <a:xfrm>
              <a:off x="2663" y="4171"/>
              <a:ext cx="1052" cy="389"/>
            </a:xfrm>
            <a:custGeom>
              <a:avLst/>
              <a:gdLst/>
              <a:ahLst/>
              <a:cxnLst>
                <a:cxn ang="0">
                  <a:pos x="52" y="323"/>
                </a:cxn>
                <a:cxn ang="0">
                  <a:pos x="997" y="323"/>
                </a:cxn>
                <a:cxn ang="0">
                  <a:pos x="1009" y="325"/>
                </a:cxn>
                <a:cxn ang="0">
                  <a:pos x="1022" y="325"/>
                </a:cxn>
                <a:cxn ang="0">
                  <a:pos x="1032" y="328"/>
                </a:cxn>
                <a:cxn ang="0">
                  <a:pos x="1043" y="334"/>
                </a:cxn>
                <a:cxn ang="0">
                  <a:pos x="1048" y="343"/>
                </a:cxn>
                <a:cxn ang="0">
                  <a:pos x="1052" y="359"/>
                </a:cxn>
                <a:cxn ang="0">
                  <a:pos x="1048" y="372"/>
                </a:cxn>
                <a:cxn ang="0">
                  <a:pos x="1043" y="379"/>
                </a:cxn>
                <a:cxn ang="0">
                  <a:pos x="1034" y="385"/>
                </a:cxn>
                <a:cxn ang="0">
                  <a:pos x="1022" y="389"/>
                </a:cxn>
                <a:cxn ang="0">
                  <a:pos x="1011" y="389"/>
                </a:cxn>
                <a:cxn ang="0">
                  <a:pos x="999" y="389"/>
                </a:cxn>
                <a:cxn ang="0">
                  <a:pos x="52" y="389"/>
                </a:cxn>
                <a:cxn ang="0">
                  <a:pos x="41" y="389"/>
                </a:cxn>
                <a:cxn ang="0">
                  <a:pos x="29" y="389"/>
                </a:cxn>
                <a:cxn ang="0">
                  <a:pos x="18" y="385"/>
                </a:cxn>
                <a:cxn ang="0">
                  <a:pos x="9" y="379"/>
                </a:cxn>
                <a:cxn ang="0">
                  <a:pos x="2" y="372"/>
                </a:cxn>
                <a:cxn ang="0">
                  <a:pos x="0" y="359"/>
                </a:cxn>
                <a:cxn ang="0">
                  <a:pos x="2" y="343"/>
                </a:cxn>
                <a:cxn ang="0">
                  <a:pos x="9" y="334"/>
                </a:cxn>
                <a:cxn ang="0">
                  <a:pos x="18" y="328"/>
                </a:cxn>
                <a:cxn ang="0">
                  <a:pos x="29" y="325"/>
                </a:cxn>
                <a:cxn ang="0">
                  <a:pos x="41" y="325"/>
                </a:cxn>
                <a:cxn ang="0">
                  <a:pos x="52" y="323"/>
                </a:cxn>
                <a:cxn ang="0">
                  <a:pos x="52" y="0"/>
                </a:cxn>
                <a:cxn ang="0">
                  <a:pos x="999" y="0"/>
                </a:cxn>
                <a:cxn ang="0">
                  <a:pos x="1011" y="0"/>
                </a:cxn>
                <a:cxn ang="0">
                  <a:pos x="1022" y="2"/>
                </a:cxn>
                <a:cxn ang="0">
                  <a:pos x="1034" y="4"/>
                </a:cxn>
                <a:cxn ang="0">
                  <a:pos x="1043" y="9"/>
                </a:cxn>
                <a:cxn ang="0">
                  <a:pos x="1048" y="19"/>
                </a:cxn>
                <a:cxn ang="0">
                  <a:pos x="1052" y="32"/>
                </a:cxn>
                <a:cxn ang="0">
                  <a:pos x="1048" y="45"/>
                </a:cxn>
                <a:cxn ang="0">
                  <a:pos x="1043" y="57"/>
                </a:cxn>
                <a:cxn ang="0">
                  <a:pos x="1032" y="62"/>
                </a:cxn>
                <a:cxn ang="0">
                  <a:pos x="1022" y="64"/>
                </a:cxn>
                <a:cxn ang="0">
                  <a:pos x="1009" y="66"/>
                </a:cxn>
                <a:cxn ang="0">
                  <a:pos x="997" y="66"/>
                </a:cxn>
                <a:cxn ang="0">
                  <a:pos x="52" y="66"/>
                </a:cxn>
                <a:cxn ang="0">
                  <a:pos x="41" y="66"/>
                </a:cxn>
                <a:cxn ang="0">
                  <a:pos x="29" y="64"/>
                </a:cxn>
                <a:cxn ang="0">
                  <a:pos x="18" y="62"/>
                </a:cxn>
                <a:cxn ang="0">
                  <a:pos x="9" y="57"/>
                </a:cxn>
                <a:cxn ang="0">
                  <a:pos x="2" y="45"/>
                </a:cxn>
                <a:cxn ang="0">
                  <a:pos x="0" y="32"/>
                </a:cxn>
                <a:cxn ang="0">
                  <a:pos x="2" y="19"/>
                </a:cxn>
                <a:cxn ang="0">
                  <a:pos x="9" y="9"/>
                </a:cxn>
                <a:cxn ang="0">
                  <a:pos x="18" y="4"/>
                </a:cxn>
                <a:cxn ang="0">
                  <a:pos x="29" y="2"/>
                </a:cxn>
                <a:cxn ang="0">
                  <a:pos x="41" y="0"/>
                </a:cxn>
                <a:cxn ang="0">
                  <a:pos x="52" y="0"/>
                </a:cxn>
              </a:cxnLst>
              <a:rect l="0" t="0" r="r" b="b"/>
              <a:pathLst>
                <a:path w="1052" h="389">
                  <a:moveTo>
                    <a:pt x="52" y="323"/>
                  </a:moveTo>
                  <a:lnTo>
                    <a:pt x="997" y="323"/>
                  </a:lnTo>
                  <a:lnTo>
                    <a:pt x="1009" y="325"/>
                  </a:lnTo>
                  <a:lnTo>
                    <a:pt x="1022" y="325"/>
                  </a:lnTo>
                  <a:lnTo>
                    <a:pt x="1032" y="328"/>
                  </a:lnTo>
                  <a:lnTo>
                    <a:pt x="1043" y="334"/>
                  </a:lnTo>
                  <a:lnTo>
                    <a:pt x="1048" y="343"/>
                  </a:lnTo>
                  <a:lnTo>
                    <a:pt x="1052" y="359"/>
                  </a:lnTo>
                  <a:lnTo>
                    <a:pt x="1048" y="372"/>
                  </a:lnTo>
                  <a:lnTo>
                    <a:pt x="1043" y="379"/>
                  </a:lnTo>
                  <a:lnTo>
                    <a:pt x="1034" y="385"/>
                  </a:lnTo>
                  <a:lnTo>
                    <a:pt x="1022" y="389"/>
                  </a:lnTo>
                  <a:lnTo>
                    <a:pt x="1011" y="389"/>
                  </a:lnTo>
                  <a:lnTo>
                    <a:pt x="999" y="389"/>
                  </a:lnTo>
                  <a:lnTo>
                    <a:pt x="52" y="389"/>
                  </a:lnTo>
                  <a:lnTo>
                    <a:pt x="41" y="389"/>
                  </a:lnTo>
                  <a:lnTo>
                    <a:pt x="29" y="389"/>
                  </a:lnTo>
                  <a:lnTo>
                    <a:pt x="18" y="385"/>
                  </a:lnTo>
                  <a:lnTo>
                    <a:pt x="9" y="379"/>
                  </a:lnTo>
                  <a:lnTo>
                    <a:pt x="2" y="372"/>
                  </a:lnTo>
                  <a:lnTo>
                    <a:pt x="0" y="359"/>
                  </a:lnTo>
                  <a:lnTo>
                    <a:pt x="2" y="343"/>
                  </a:lnTo>
                  <a:lnTo>
                    <a:pt x="9" y="334"/>
                  </a:lnTo>
                  <a:lnTo>
                    <a:pt x="18" y="328"/>
                  </a:lnTo>
                  <a:lnTo>
                    <a:pt x="29" y="325"/>
                  </a:lnTo>
                  <a:lnTo>
                    <a:pt x="41" y="325"/>
                  </a:lnTo>
                  <a:lnTo>
                    <a:pt x="52" y="323"/>
                  </a:lnTo>
                  <a:close/>
                  <a:moveTo>
                    <a:pt x="52" y="0"/>
                  </a:moveTo>
                  <a:lnTo>
                    <a:pt x="999" y="0"/>
                  </a:lnTo>
                  <a:lnTo>
                    <a:pt x="1011" y="0"/>
                  </a:lnTo>
                  <a:lnTo>
                    <a:pt x="1022" y="2"/>
                  </a:lnTo>
                  <a:lnTo>
                    <a:pt x="1034" y="4"/>
                  </a:lnTo>
                  <a:lnTo>
                    <a:pt x="1043" y="9"/>
                  </a:lnTo>
                  <a:lnTo>
                    <a:pt x="1048" y="19"/>
                  </a:lnTo>
                  <a:lnTo>
                    <a:pt x="1052" y="32"/>
                  </a:lnTo>
                  <a:lnTo>
                    <a:pt x="1048" y="45"/>
                  </a:lnTo>
                  <a:lnTo>
                    <a:pt x="1043" y="57"/>
                  </a:lnTo>
                  <a:lnTo>
                    <a:pt x="1032" y="62"/>
                  </a:lnTo>
                  <a:lnTo>
                    <a:pt x="1022" y="64"/>
                  </a:lnTo>
                  <a:lnTo>
                    <a:pt x="1009" y="66"/>
                  </a:lnTo>
                  <a:lnTo>
                    <a:pt x="997" y="66"/>
                  </a:lnTo>
                  <a:lnTo>
                    <a:pt x="52" y="66"/>
                  </a:lnTo>
                  <a:lnTo>
                    <a:pt x="41" y="66"/>
                  </a:lnTo>
                  <a:lnTo>
                    <a:pt x="29" y="64"/>
                  </a:lnTo>
                  <a:lnTo>
                    <a:pt x="18" y="62"/>
                  </a:lnTo>
                  <a:lnTo>
                    <a:pt x="9" y="57"/>
                  </a:lnTo>
                  <a:lnTo>
                    <a:pt x="2" y="45"/>
                  </a:lnTo>
                  <a:lnTo>
                    <a:pt x="0" y="32"/>
                  </a:lnTo>
                  <a:lnTo>
                    <a:pt x="2" y="19"/>
                  </a:lnTo>
                  <a:lnTo>
                    <a:pt x="9" y="9"/>
                  </a:lnTo>
                  <a:lnTo>
                    <a:pt x="18" y="4"/>
                  </a:lnTo>
                  <a:lnTo>
                    <a:pt x="29" y="2"/>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31"/>
            <p:cNvSpPr>
              <a:spLocks/>
            </p:cNvSpPr>
            <p:nvPr/>
          </p:nvSpPr>
          <p:spPr bwMode="auto">
            <a:xfrm>
              <a:off x="4383" y="4331"/>
              <a:ext cx="966" cy="68"/>
            </a:xfrm>
            <a:custGeom>
              <a:avLst/>
              <a:gdLst/>
              <a:ahLst/>
              <a:cxnLst>
                <a:cxn ang="0">
                  <a:pos x="56" y="0"/>
                </a:cxn>
                <a:cxn ang="0">
                  <a:pos x="913" y="0"/>
                </a:cxn>
                <a:cxn ang="0">
                  <a:pos x="925" y="0"/>
                </a:cxn>
                <a:cxn ang="0">
                  <a:pos x="938" y="2"/>
                </a:cxn>
                <a:cxn ang="0">
                  <a:pos x="949" y="4"/>
                </a:cxn>
                <a:cxn ang="0">
                  <a:pos x="958" y="10"/>
                </a:cxn>
                <a:cxn ang="0">
                  <a:pos x="965" y="19"/>
                </a:cxn>
                <a:cxn ang="0">
                  <a:pos x="966" y="34"/>
                </a:cxn>
                <a:cxn ang="0">
                  <a:pos x="965" y="49"/>
                </a:cxn>
                <a:cxn ang="0">
                  <a:pos x="958" y="59"/>
                </a:cxn>
                <a:cxn ang="0">
                  <a:pos x="949" y="65"/>
                </a:cxn>
                <a:cxn ang="0">
                  <a:pos x="938" y="68"/>
                </a:cxn>
                <a:cxn ang="0">
                  <a:pos x="925" y="68"/>
                </a:cxn>
                <a:cxn ang="0">
                  <a:pos x="913" y="68"/>
                </a:cxn>
                <a:cxn ang="0">
                  <a:pos x="56" y="68"/>
                </a:cxn>
                <a:cxn ang="0">
                  <a:pos x="41" y="68"/>
                </a:cxn>
                <a:cxn ang="0">
                  <a:pos x="29" y="68"/>
                </a:cxn>
                <a:cxn ang="0">
                  <a:pos x="18" y="65"/>
                </a:cxn>
                <a:cxn ang="0">
                  <a:pos x="9" y="59"/>
                </a:cxn>
                <a:cxn ang="0">
                  <a:pos x="2" y="49"/>
                </a:cxn>
                <a:cxn ang="0">
                  <a:pos x="0" y="34"/>
                </a:cxn>
                <a:cxn ang="0">
                  <a:pos x="2" y="19"/>
                </a:cxn>
                <a:cxn ang="0">
                  <a:pos x="9" y="10"/>
                </a:cxn>
                <a:cxn ang="0">
                  <a:pos x="18" y="4"/>
                </a:cxn>
                <a:cxn ang="0">
                  <a:pos x="29" y="2"/>
                </a:cxn>
                <a:cxn ang="0">
                  <a:pos x="41" y="0"/>
                </a:cxn>
                <a:cxn ang="0">
                  <a:pos x="56" y="0"/>
                </a:cxn>
              </a:cxnLst>
              <a:rect l="0" t="0" r="r" b="b"/>
              <a:pathLst>
                <a:path w="966" h="68">
                  <a:moveTo>
                    <a:pt x="56" y="0"/>
                  </a:moveTo>
                  <a:lnTo>
                    <a:pt x="913" y="0"/>
                  </a:lnTo>
                  <a:lnTo>
                    <a:pt x="925" y="0"/>
                  </a:lnTo>
                  <a:lnTo>
                    <a:pt x="938" y="2"/>
                  </a:lnTo>
                  <a:lnTo>
                    <a:pt x="949" y="4"/>
                  </a:lnTo>
                  <a:lnTo>
                    <a:pt x="958" y="10"/>
                  </a:lnTo>
                  <a:lnTo>
                    <a:pt x="965" y="19"/>
                  </a:lnTo>
                  <a:lnTo>
                    <a:pt x="966" y="34"/>
                  </a:lnTo>
                  <a:lnTo>
                    <a:pt x="965" y="49"/>
                  </a:lnTo>
                  <a:lnTo>
                    <a:pt x="958" y="59"/>
                  </a:lnTo>
                  <a:lnTo>
                    <a:pt x="949" y="65"/>
                  </a:lnTo>
                  <a:lnTo>
                    <a:pt x="938" y="68"/>
                  </a:lnTo>
                  <a:lnTo>
                    <a:pt x="925" y="68"/>
                  </a:lnTo>
                  <a:lnTo>
                    <a:pt x="913" y="68"/>
                  </a:lnTo>
                  <a:lnTo>
                    <a:pt x="56" y="68"/>
                  </a:lnTo>
                  <a:lnTo>
                    <a:pt x="41" y="68"/>
                  </a:lnTo>
                  <a:lnTo>
                    <a:pt x="29" y="68"/>
                  </a:lnTo>
                  <a:lnTo>
                    <a:pt x="18" y="65"/>
                  </a:lnTo>
                  <a:lnTo>
                    <a:pt x="9" y="59"/>
                  </a:lnTo>
                  <a:lnTo>
                    <a:pt x="2" y="49"/>
                  </a:lnTo>
                  <a:lnTo>
                    <a:pt x="0" y="34"/>
                  </a:lnTo>
                  <a:lnTo>
                    <a:pt x="2" y="19"/>
                  </a:lnTo>
                  <a:lnTo>
                    <a:pt x="9" y="10"/>
                  </a:lnTo>
                  <a:lnTo>
                    <a:pt x="18" y="4"/>
                  </a:lnTo>
                  <a:lnTo>
                    <a:pt x="29" y="2"/>
                  </a:lnTo>
                  <a:lnTo>
                    <a:pt x="41" y="0"/>
                  </a:lnTo>
                  <a:lnTo>
                    <a:pt x="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32"/>
            <p:cNvSpPr>
              <a:spLocks noEditPoints="1"/>
            </p:cNvSpPr>
            <p:nvPr/>
          </p:nvSpPr>
          <p:spPr bwMode="auto">
            <a:xfrm>
              <a:off x="5578" y="4044"/>
              <a:ext cx="1406" cy="757"/>
            </a:xfrm>
            <a:custGeom>
              <a:avLst/>
              <a:gdLst/>
              <a:ahLst/>
              <a:cxnLst>
                <a:cxn ang="0">
                  <a:pos x="194" y="100"/>
                </a:cxn>
                <a:cxn ang="0">
                  <a:pos x="92" y="189"/>
                </a:cxn>
                <a:cxn ang="0">
                  <a:pos x="39" y="327"/>
                </a:cxn>
                <a:cxn ang="0">
                  <a:pos x="44" y="463"/>
                </a:cxn>
                <a:cxn ang="0">
                  <a:pos x="87" y="582"/>
                </a:cxn>
                <a:cxn ang="0">
                  <a:pos x="169" y="671"/>
                </a:cxn>
                <a:cxn ang="0">
                  <a:pos x="288" y="706"/>
                </a:cxn>
                <a:cxn ang="0">
                  <a:pos x="433" y="665"/>
                </a:cxn>
                <a:cxn ang="0">
                  <a:pos x="545" y="569"/>
                </a:cxn>
                <a:cxn ang="0">
                  <a:pos x="627" y="453"/>
                </a:cxn>
                <a:cxn ang="0">
                  <a:pos x="586" y="331"/>
                </a:cxn>
                <a:cxn ang="0">
                  <a:pos x="524" y="244"/>
                </a:cxn>
                <a:cxn ang="0">
                  <a:pos x="477" y="187"/>
                </a:cxn>
                <a:cxn ang="0">
                  <a:pos x="415" y="131"/>
                </a:cxn>
                <a:cxn ang="0">
                  <a:pos x="319" y="85"/>
                </a:cxn>
                <a:cxn ang="0">
                  <a:pos x="1065" y="59"/>
                </a:cxn>
                <a:cxn ang="0">
                  <a:pos x="932" y="121"/>
                </a:cxn>
                <a:cxn ang="0">
                  <a:pos x="830" y="229"/>
                </a:cxn>
                <a:cxn ang="0">
                  <a:pos x="757" y="342"/>
                </a:cxn>
                <a:cxn ang="0">
                  <a:pos x="819" y="429"/>
                </a:cxn>
                <a:cxn ang="0">
                  <a:pos x="884" y="514"/>
                </a:cxn>
                <a:cxn ang="0">
                  <a:pos x="930" y="572"/>
                </a:cxn>
                <a:cxn ang="0">
                  <a:pos x="992" y="629"/>
                </a:cxn>
                <a:cxn ang="0">
                  <a:pos x="1087" y="672"/>
                </a:cxn>
                <a:cxn ang="0">
                  <a:pos x="1213" y="657"/>
                </a:cxn>
                <a:cxn ang="0">
                  <a:pos x="1315" y="570"/>
                </a:cxn>
                <a:cxn ang="0">
                  <a:pos x="1367" y="433"/>
                </a:cxn>
                <a:cxn ang="0">
                  <a:pos x="1363" y="295"/>
                </a:cxn>
                <a:cxn ang="0">
                  <a:pos x="1319" y="176"/>
                </a:cxn>
                <a:cxn ang="0">
                  <a:pos x="1237" y="87"/>
                </a:cxn>
                <a:cxn ang="0">
                  <a:pos x="1119" y="53"/>
                </a:cxn>
                <a:cxn ang="0">
                  <a:pos x="406" y="16"/>
                </a:cxn>
                <a:cxn ang="0">
                  <a:pos x="565" y="106"/>
                </a:cxn>
                <a:cxn ang="0">
                  <a:pos x="611" y="151"/>
                </a:cxn>
                <a:cxn ang="0">
                  <a:pos x="663" y="216"/>
                </a:cxn>
                <a:cxn ang="0">
                  <a:pos x="741" y="246"/>
                </a:cxn>
                <a:cxn ang="0">
                  <a:pos x="836" y="129"/>
                </a:cxn>
                <a:cxn ang="0">
                  <a:pos x="959" y="36"/>
                </a:cxn>
                <a:cxn ang="0">
                  <a:pos x="1108" y="0"/>
                </a:cxn>
                <a:cxn ang="0">
                  <a:pos x="1240" y="38"/>
                </a:cxn>
                <a:cxn ang="0">
                  <a:pos x="1338" y="138"/>
                </a:cxn>
                <a:cxn ang="0">
                  <a:pos x="1395" y="276"/>
                </a:cxn>
                <a:cxn ang="0">
                  <a:pos x="1404" y="433"/>
                </a:cxn>
                <a:cxn ang="0">
                  <a:pos x="1361" y="580"/>
                </a:cxn>
                <a:cxn ang="0">
                  <a:pos x="1274" y="693"/>
                </a:cxn>
                <a:cxn ang="0">
                  <a:pos x="1149" y="754"/>
                </a:cxn>
                <a:cxn ang="0">
                  <a:pos x="1001" y="742"/>
                </a:cxn>
                <a:cxn ang="0">
                  <a:pos x="843" y="654"/>
                </a:cxn>
                <a:cxn ang="0">
                  <a:pos x="796" y="608"/>
                </a:cxn>
                <a:cxn ang="0">
                  <a:pos x="743" y="542"/>
                </a:cxn>
                <a:cxn ang="0">
                  <a:pos x="666" y="512"/>
                </a:cxn>
                <a:cxn ang="0">
                  <a:pos x="572" y="631"/>
                </a:cxn>
                <a:cxn ang="0">
                  <a:pos x="449" y="721"/>
                </a:cxn>
                <a:cxn ang="0">
                  <a:pos x="299" y="757"/>
                </a:cxn>
                <a:cxn ang="0">
                  <a:pos x="165" y="720"/>
                </a:cxn>
                <a:cxn ang="0">
                  <a:pos x="67" y="621"/>
                </a:cxn>
                <a:cxn ang="0">
                  <a:pos x="12" y="482"/>
                </a:cxn>
                <a:cxn ang="0">
                  <a:pos x="3" y="327"/>
                </a:cxn>
                <a:cxn ang="0">
                  <a:pos x="44" y="180"/>
                </a:cxn>
                <a:cxn ang="0">
                  <a:pos x="131" y="65"/>
                </a:cxn>
                <a:cxn ang="0">
                  <a:pos x="256" y="4"/>
                </a:cxn>
              </a:cxnLst>
              <a:rect l="0" t="0" r="r" b="b"/>
              <a:pathLst>
                <a:path w="1406" h="757">
                  <a:moveTo>
                    <a:pt x="281" y="82"/>
                  </a:moveTo>
                  <a:lnTo>
                    <a:pt x="237" y="87"/>
                  </a:lnTo>
                  <a:lnTo>
                    <a:pt x="194" y="100"/>
                  </a:lnTo>
                  <a:lnTo>
                    <a:pt x="155" y="123"/>
                  </a:lnTo>
                  <a:lnTo>
                    <a:pt x="121" y="153"/>
                  </a:lnTo>
                  <a:lnTo>
                    <a:pt x="92" y="189"/>
                  </a:lnTo>
                  <a:lnTo>
                    <a:pt x="67" y="231"/>
                  </a:lnTo>
                  <a:lnTo>
                    <a:pt x="50" y="276"/>
                  </a:lnTo>
                  <a:lnTo>
                    <a:pt x="39" y="327"/>
                  </a:lnTo>
                  <a:lnTo>
                    <a:pt x="35" y="380"/>
                  </a:lnTo>
                  <a:lnTo>
                    <a:pt x="37" y="421"/>
                  </a:lnTo>
                  <a:lnTo>
                    <a:pt x="44" y="463"/>
                  </a:lnTo>
                  <a:lnTo>
                    <a:pt x="53" y="504"/>
                  </a:lnTo>
                  <a:lnTo>
                    <a:pt x="69" y="544"/>
                  </a:lnTo>
                  <a:lnTo>
                    <a:pt x="87" y="582"/>
                  </a:lnTo>
                  <a:lnTo>
                    <a:pt x="110" y="616"/>
                  </a:lnTo>
                  <a:lnTo>
                    <a:pt x="137" y="646"/>
                  </a:lnTo>
                  <a:lnTo>
                    <a:pt x="169" y="671"/>
                  </a:lnTo>
                  <a:lnTo>
                    <a:pt x="205" y="689"/>
                  </a:lnTo>
                  <a:lnTo>
                    <a:pt x="244" y="701"/>
                  </a:lnTo>
                  <a:lnTo>
                    <a:pt x="288" y="706"/>
                  </a:lnTo>
                  <a:lnTo>
                    <a:pt x="340" y="701"/>
                  </a:lnTo>
                  <a:lnTo>
                    <a:pt x="388" y="688"/>
                  </a:lnTo>
                  <a:lnTo>
                    <a:pt x="433" y="665"/>
                  </a:lnTo>
                  <a:lnTo>
                    <a:pt x="474" y="638"/>
                  </a:lnTo>
                  <a:lnTo>
                    <a:pt x="511" y="604"/>
                  </a:lnTo>
                  <a:lnTo>
                    <a:pt x="545" y="569"/>
                  </a:lnTo>
                  <a:lnTo>
                    <a:pt x="575" y="531"/>
                  </a:lnTo>
                  <a:lnTo>
                    <a:pt x="604" y="491"/>
                  </a:lnTo>
                  <a:lnTo>
                    <a:pt x="627" y="453"/>
                  </a:lnTo>
                  <a:lnTo>
                    <a:pt x="648" y="416"/>
                  </a:lnTo>
                  <a:lnTo>
                    <a:pt x="615" y="370"/>
                  </a:lnTo>
                  <a:lnTo>
                    <a:pt x="586" y="331"/>
                  </a:lnTo>
                  <a:lnTo>
                    <a:pt x="563" y="297"/>
                  </a:lnTo>
                  <a:lnTo>
                    <a:pt x="541" y="268"/>
                  </a:lnTo>
                  <a:lnTo>
                    <a:pt x="524" y="244"/>
                  </a:lnTo>
                  <a:lnTo>
                    <a:pt x="508" y="223"/>
                  </a:lnTo>
                  <a:lnTo>
                    <a:pt x="492" y="204"/>
                  </a:lnTo>
                  <a:lnTo>
                    <a:pt x="477" y="187"/>
                  </a:lnTo>
                  <a:lnTo>
                    <a:pt x="459" y="170"/>
                  </a:lnTo>
                  <a:lnTo>
                    <a:pt x="440" y="150"/>
                  </a:lnTo>
                  <a:lnTo>
                    <a:pt x="415" y="131"/>
                  </a:lnTo>
                  <a:lnTo>
                    <a:pt x="386" y="112"/>
                  </a:lnTo>
                  <a:lnTo>
                    <a:pt x="354" y="97"/>
                  </a:lnTo>
                  <a:lnTo>
                    <a:pt x="319" y="85"/>
                  </a:lnTo>
                  <a:lnTo>
                    <a:pt x="281" y="82"/>
                  </a:lnTo>
                  <a:close/>
                  <a:moveTo>
                    <a:pt x="1119" y="53"/>
                  </a:moveTo>
                  <a:lnTo>
                    <a:pt x="1065" y="59"/>
                  </a:lnTo>
                  <a:lnTo>
                    <a:pt x="1017" y="72"/>
                  </a:lnTo>
                  <a:lnTo>
                    <a:pt x="973" y="93"/>
                  </a:lnTo>
                  <a:lnTo>
                    <a:pt x="932" y="121"/>
                  </a:lnTo>
                  <a:lnTo>
                    <a:pt x="894" y="153"/>
                  </a:lnTo>
                  <a:lnTo>
                    <a:pt x="860" y="189"/>
                  </a:lnTo>
                  <a:lnTo>
                    <a:pt x="830" y="229"/>
                  </a:lnTo>
                  <a:lnTo>
                    <a:pt x="803" y="267"/>
                  </a:lnTo>
                  <a:lnTo>
                    <a:pt x="778" y="306"/>
                  </a:lnTo>
                  <a:lnTo>
                    <a:pt x="757" y="342"/>
                  </a:lnTo>
                  <a:lnTo>
                    <a:pt x="757" y="342"/>
                  </a:lnTo>
                  <a:lnTo>
                    <a:pt x="791" y="389"/>
                  </a:lnTo>
                  <a:lnTo>
                    <a:pt x="819" y="429"/>
                  </a:lnTo>
                  <a:lnTo>
                    <a:pt x="844" y="463"/>
                  </a:lnTo>
                  <a:lnTo>
                    <a:pt x="866" y="491"/>
                  </a:lnTo>
                  <a:lnTo>
                    <a:pt x="884" y="514"/>
                  </a:lnTo>
                  <a:lnTo>
                    <a:pt x="900" y="536"/>
                  </a:lnTo>
                  <a:lnTo>
                    <a:pt x="916" y="553"/>
                  </a:lnTo>
                  <a:lnTo>
                    <a:pt x="930" y="572"/>
                  </a:lnTo>
                  <a:lnTo>
                    <a:pt x="946" y="589"/>
                  </a:lnTo>
                  <a:lnTo>
                    <a:pt x="967" y="608"/>
                  </a:lnTo>
                  <a:lnTo>
                    <a:pt x="992" y="629"/>
                  </a:lnTo>
                  <a:lnTo>
                    <a:pt x="1021" y="646"/>
                  </a:lnTo>
                  <a:lnTo>
                    <a:pt x="1053" y="663"/>
                  </a:lnTo>
                  <a:lnTo>
                    <a:pt x="1087" y="672"/>
                  </a:lnTo>
                  <a:lnTo>
                    <a:pt x="1126" y="676"/>
                  </a:lnTo>
                  <a:lnTo>
                    <a:pt x="1171" y="672"/>
                  </a:lnTo>
                  <a:lnTo>
                    <a:pt x="1213" y="657"/>
                  </a:lnTo>
                  <a:lnTo>
                    <a:pt x="1251" y="637"/>
                  </a:lnTo>
                  <a:lnTo>
                    <a:pt x="1285" y="606"/>
                  </a:lnTo>
                  <a:lnTo>
                    <a:pt x="1315" y="570"/>
                  </a:lnTo>
                  <a:lnTo>
                    <a:pt x="1338" y="529"/>
                  </a:lnTo>
                  <a:lnTo>
                    <a:pt x="1356" y="484"/>
                  </a:lnTo>
                  <a:lnTo>
                    <a:pt x="1367" y="433"/>
                  </a:lnTo>
                  <a:lnTo>
                    <a:pt x="1372" y="380"/>
                  </a:lnTo>
                  <a:lnTo>
                    <a:pt x="1368" y="338"/>
                  </a:lnTo>
                  <a:lnTo>
                    <a:pt x="1363" y="295"/>
                  </a:lnTo>
                  <a:lnTo>
                    <a:pt x="1352" y="253"/>
                  </a:lnTo>
                  <a:lnTo>
                    <a:pt x="1338" y="214"/>
                  </a:lnTo>
                  <a:lnTo>
                    <a:pt x="1319" y="176"/>
                  </a:lnTo>
                  <a:lnTo>
                    <a:pt x="1295" y="142"/>
                  </a:lnTo>
                  <a:lnTo>
                    <a:pt x="1269" y="114"/>
                  </a:lnTo>
                  <a:lnTo>
                    <a:pt x="1237" y="87"/>
                  </a:lnTo>
                  <a:lnTo>
                    <a:pt x="1203" y="70"/>
                  </a:lnTo>
                  <a:lnTo>
                    <a:pt x="1162" y="57"/>
                  </a:lnTo>
                  <a:lnTo>
                    <a:pt x="1119" y="53"/>
                  </a:lnTo>
                  <a:close/>
                  <a:moveTo>
                    <a:pt x="306" y="0"/>
                  </a:moveTo>
                  <a:lnTo>
                    <a:pt x="354" y="4"/>
                  </a:lnTo>
                  <a:lnTo>
                    <a:pt x="406" y="16"/>
                  </a:lnTo>
                  <a:lnTo>
                    <a:pt x="458" y="36"/>
                  </a:lnTo>
                  <a:lnTo>
                    <a:pt x="511" y="66"/>
                  </a:lnTo>
                  <a:lnTo>
                    <a:pt x="565" y="106"/>
                  </a:lnTo>
                  <a:lnTo>
                    <a:pt x="581" y="121"/>
                  </a:lnTo>
                  <a:lnTo>
                    <a:pt x="597" y="136"/>
                  </a:lnTo>
                  <a:lnTo>
                    <a:pt x="611" y="151"/>
                  </a:lnTo>
                  <a:lnTo>
                    <a:pt x="625" y="168"/>
                  </a:lnTo>
                  <a:lnTo>
                    <a:pt x="643" y="191"/>
                  </a:lnTo>
                  <a:lnTo>
                    <a:pt x="663" y="216"/>
                  </a:lnTo>
                  <a:lnTo>
                    <a:pt x="688" y="248"/>
                  </a:lnTo>
                  <a:lnTo>
                    <a:pt x="716" y="287"/>
                  </a:lnTo>
                  <a:lnTo>
                    <a:pt x="741" y="246"/>
                  </a:lnTo>
                  <a:lnTo>
                    <a:pt x="770" y="206"/>
                  </a:lnTo>
                  <a:lnTo>
                    <a:pt x="802" y="167"/>
                  </a:lnTo>
                  <a:lnTo>
                    <a:pt x="836" y="129"/>
                  </a:lnTo>
                  <a:lnTo>
                    <a:pt x="873" y="93"/>
                  </a:lnTo>
                  <a:lnTo>
                    <a:pt x="914" y="63"/>
                  </a:lnTo>
                  <a:lnTo>
                    <a:pt x="959" y="36"/>
                  </a:lnTo>
                  <a:lnTo>
                    <a:pt x="1005" y="17"/>
                  </a:lnTo>
                  <a:lnTo>
                    <a:pt x="1055" y="4"/>
                  </a:lnTo>
                  <a:lnTo>
                    <a:pt x="1108" y="0"/>
                  </a:lnTo>
                  <a:lnTo>
                    <a:pt x="1156" y="6"/>
                  </a:lnTo>
                  <a:lnTo>
                    <a:pt x="1201" y="17"/>
                  </a:lnTo>
                  <a:lnTo>
                    <a:pt x="1240" y="38"/>
                  </a:lnTo>
                  <a:lnTo>
                    <a:pt x="1278" y="66"/>
                  </a:lnTo>
                  <a:lnTo>
                    <a:pt x="1310" y="99"/>
                  </a:lnTo>
                  <a:lnTo>
                    <a:pt x="1338" y="138"/>
                  </a:lnTo>
                  <a:lnTo>
                    <a:pt x="1363" y="182"/>
                  </a:lnTo>
                  <a:lnTo>
                    <a:pt x="1381" y="227"/>
                  </a:lnTo>
                  <a:lnTo>
                    <a:pt x="1395" y="276"/>
                  </a:lnTo>
                  <a:lnTo>
                    <a:pt x="1404" y="327"/>
                  </a:lnTo>
                  <a:lnTo>
                    <a:pt x="1406" y="380"/>
                  </a:lnTo>
                  <a:lnTo>
                    <a:pt x="1404" y="433"/>
                  </a:lnTo>
                  <a:lnTo>
                    <a:pt x="1395" y="484"/>
                  </a:lnTo>
                  <a:lnTo>
                    <a:pt x="1381" y="533"/>
                  </a:lnTo>
                  <a:lnTo>
                    <a:pt x="1361" y="580"/>
                  </a:lnTo>
                  <a:lnTo>
                    <a:pt x="1336" y="621"/>
                  </a:lnTo>
                  <a:lnTo>
                    <a:pt x="1308" y="661"/>
                  </a:lnTo>
                  <a:lnTo>
                    <a:pt x="1274" y="693"/>
                  </a:lnTo>
                  <a:lnTo>
                    <a:pt x="1237" y="721"/>
                  </a:lnTo>
                  <a:lnTo>
                    <a:pt x="1196" y="740"/>
                  </a:lnTo>
                  <a:lnTo>
                    <a:pt x="1149" y="754"/>
                  </a:lnTo>
                  <a:lnTo>
                    <a:pt x="1101" y="757"/>
                  </a:lnTo>
                  <a:lnTo>
                    <a:pt x="1051" y="755"/>
                  </a:lnTo>
                  <a:lnTo>
                    <a:pt x="1001" y="742"/>
                  </a:lnTo>
                  <a:lnTo>
                    <a:pt x="950" y="723"/>
                  </a:lnTo>
                  <a:lnTo>
                    <a:pt x="896" y="693"/>
                  </a:lnTo>
                  <a:lnTo>
                    <a:pt x="843" y="654"/>
                  </a:lnTo>
                  <a:lnTo>
                    <a:pt x="825" y="638"/>
                  </a:lnTo>
                  <a:lnTo>
                    <a:pt x="811" y="623"/>
                  </a:lnTo>
                  <a:lnTo>
                    <a:pt x="796" y="608"/>
                  </a:lnTo>
                  <a:lnTo>
                    <a:pt x="780" y="589"/>
                  </a:lnTo>
                  <a:lnTo>
                    <a:pt x="764" y="569"/>
                  </a:lnTo>
                  <a:lnTo>
                    <a:pt x="743" y="542"/>
                  </a:lnTo>
                  <a:lnTo>
                    <a:pt x="720" y="510"/>
                  </a:lnTo>
                  <a:lnTo>
                    <a:pt x="691" y="472"/>
                  </a:lnTo>
                  <a:lnTo>
                    <a:pt x="666" y="512"/>
                  </a:lnTo>
                  <a:lnTo>
                    <a:pt x="638" y="553"/>
                  </a:lnTo>
                  <a:lnTo>
                    <a:pt x="606" y="593"/>
                  </a:lnTo>
                  <a:lnTo>
                    <a:pt x="572" y="631"/>
                  </a:lnTo>
                  <a:lnTo>
                    <a:pt x="534" y="665"/>
                  </a:lnTo>
                  <a:lnTo>
                    <a:pt x="493" y="695"/>
                  </a:lnTo>
                  <a:lnTo>
                    <a:pt x="449" y="721"/>
                  </a:lnTo>
                  <a:lnTo>
                    <a:pt x="402" y="742"/>
                  </a:lnTo>
                  <a:lnTo>
                    <a:pt x="353" y="754"/>
                  </a:lnTo>
                  <a:lnTo>
                    <a:pt x="299" y="757"/>
                  </a:lnTo>
                  <a:lnTo>
                    <a:pt x="251" y="754"/>
                  </a:lnTo>
                  <a:lnTo>
                    <a:pt x="206" y="740"/>
                  </a:lnTo>
                  <a:lnTo>
                    <a:pt x="165" y="720"/>
                  </a:lnTo>
                  <a:lnTo>
                    <a:pt x="128" y="693"/>
                  </a:lnTo>
                  <a:lnTo>
                    <a:pt x="96" y="659"/>
                  </a:lnTo>
                  <a:lnTo>
                    <a:pt x="67" y="621"/>
                  </a:lnTo>
                  <a:lnTo>
                    <a:pt x="44" y="578"/>
                  </a:lnTo>
                  <a:lnTo>
                    <a:pt x="25" y="531"/>
                  </a:lnTo>
                  <a:lnTo>
                    <a:pt x="12" y="482"/>
                  </a:lnTo>
                  <a:lnTo>
                    <a:pt x="3" y="431"/>
                  </a:lnTo>
                  <a:lnTo>
                    <a:pt x="0" y="380"/>
                  </a:lnTo>
                  <a:lnTo>
                    <a:pt x="3" y="327"/>
                  </a:lnTo>
                  <a:lnTo>
                    <a:pt x="12" y="276"/>
                  </a:lnTo>
                  <a:lnTo>
                    <a:pt x="26" y="227"/>
                  </a:lnTo>
                  <a:lnTo>
                    <a:pt x="44" y="180"/>
                  </a:lnTo>
                  <a:lnTo>
                    <a:pt x="69" y="136"/>
                  </a:lnTo>
                  <a:lnTo>
                    <a:pt x="98" y="99"/>
                  </a:lnTo>
                  <a:lnTo>
                    <a:pt x="131" y="65"/>
                  </a:lnTo>
                  <a:lnTo>
                    <a:pt x="169" y="38"/>
                  </a:lnTo>
                  <a:lnTo>
                    <a:pt x="212" y="17"/>
                  </a:lnTo>
                  <a:lnTo>
                    <a:pt x="256" y="4"/>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38" name="Straight Arrow Connector 137"/>
          <p:cNvCxnSpPr/>
          <p:nvPr/>
        </p:nvCxnSpPr>
        <p:spPr>
          <a:xfrm>
            <a:off x="3222171" y="5189863"/>
            <a:ext cx="0" cy="1668137"/>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0" name="Title 49"/>
          <p:cNvSpPr>
            <a:spLocks noGrp="1"/>
          </p:cNvSpPr>
          <p:nvPr>
            <p:ph type="title"/>
          </p:nvPr>
        </p:nvSpPr>
        <p:spPr>
          <a:xfrm>
            <a:off x="304800" y="0"/>
            <a:ext cx="8229600" cy="1143000"/>
          </a:xfrm>
        </p:spPr>
        <p:txBody>
          <a:bodyPr/>
          <a:lstStyle/>
          <a:p>
            <a:r>
              <a:rPr lang="en-US" dirty="0" smtClean="0"/>
              <a:t>A Natural Generalization</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83"/>
          <p:cNvGrpSpPr/>
          <p:nvPr/>
        </p:nvGrpSpPr>
        <p:grpSpPr>
          <a:xfrm>
            <a:off x="1752600" y="457200"/>
            <a:ext cx="1981200" cy="1905000"/>
            <a:chOff x="1752600" y="457200"/>
            <a:chExt cx="1981200" cy="1905000"/>
          </a:xfrm>
        </p:grpSpPr>
        <p:grpSp>
          <p:nvGrpSpPr>
            <p:cNvPr id="3" name="Group 4"/>
            <p:cNvGrpSpPr>
              <a:grpSpLocks noChangeAspect="1"/>
            </p:cNvGrpSpPr>
            <p:nvPr>
              <p:custDataLst>
                <p:tags r:id="rId14"/>
              </p:custDataLst>
            </p:nvPr>
          </p:nvGrpSpPr>
          <p:grpSpPr bwMode="auto">
            <a:xfrm>
              <a:off x="2743200" y="1905000"/>
              <a:ext cx="298777" cy="415021"/>
              <a:chOff x="2414" y="2576"/>
              <a:chExt cx="1077" cy="1280"/>
            </a:xfrm>
          </p:grpSpPr>
          <p:sp>
            <p:nvSpPr>
              <p:cNvPr id="16"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 name="Oval 5"/>
            <p:cNvSpPr/>
            <p:nvPr/>
          </p:nvSpPr>
          <p:spPr>
            <a:xfrm>
              <a:off x="2462842" y="1356322"/>
              <a:ext cx="99592" cy="116401"/>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 name="Straight Arrow Connector 6"/>
            <p:cNvCxnSpPr/>
            <p:nvPr/>
          </p:nvCxnSpPr>
          <p:spPr>
            <a:xfrm>
              <a:off x="2537604" y="1430994"/>
              <a:ext cx="1196196" cy="52270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flipH="1" flipV="1">
              <a:off x="2133600" y="457200"/>
              <a:ext cx="386725" cy="96574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H="1">
              <a:off x="1976887" y="1430994"/>
              <a:ext cx="531158" cy="931206"/>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4" name="Group 10"/>
            <p:cNvGrpSpPr>
              <a:grpSpLocks noChangeAspect="1"/>
            </p:cNvGrpSpPr>
            <p:nvPr>
              <p:custDataLst>
                <p:tags r:id="rId15"/>
              </p:custDataLst>
            </p:nvPr>
          </p:nvGrpSpPr>
          <p:grpSpPr bwMode="auto">
            <a:xfrm>
              <a:off x="2819400" y="762000"/>
              <a:ext cx="309595" cy="415021"/>
              <a:chOff x="4238" y="1472"/>
              <a:chExt cx="1116" cy="1280"/>
            </a:xfrm>
          </p:grpSpPr>
          <p:sp>
            <p:nvSpPr>
              <p:cNvPr id="14"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16"/>
            <p:cNvGrpSpPr>
              <a:grpSpLocks noChangeAspect="1"/>
            </p:cNvGrpSpPr>
            <p:nvPr>
              <p:custDataLst>
                <p:tags r:id="rId16"/>
              </p:custDataLst>
            </p:nvPr>
          </p:nvGrpSpPr>
          <p:grpSpPr bwMode="auto">
            <a:xfrm>
              <a:off x="1752600" y="1206977"/>
              <a:ext cx="306855" cy="415021"/>
              <a:chOff x="2462" y="2432"/>
              <a:chExt cx="1126" cy="1303"/>
            </a:xfrm>
          </p:grpSpPr>
          <p:sp>
            <p:nvSpPr>
              <p:cNvPr id="12"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93" name="Group 92"/>
          <p:cNvGrpSpPr/>
          <p:nvPr/>
        </p:nvGrpSpPr>
        <p:grpSpPr>
          <a:xfrm>
            <a:off x="457200" y="2971800"/>
            <a:ext cx="2286000" cy="2379299"/>
            <a:chOff x="457200" y="2971800"/>
            <a:chExt cx="2286000" cy="2379299"/>
          </a:xfrm>
        </p:grpSpPr>
        <p:cxnSp>
          <p:nvCxnSpPr>
            <p:cNvPr id="41" name="Straight Arrow Connector 40"/>
            <p:cNvCxnSpPr/>
            <p:nvPr/>
          </p:nvCxnSpPr>
          <p:spPr>
            <a:xfrm flipH="1" flipV="1">
              <a:off x="1419726" y="2971800"/>
              <a:ext cx="15039" cy="76992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a:stCxn id="46" idx="1"/>
            </p:cNvCxnSpPr>
            <p:nvPr/>
          </p:nvCxnSpPr>
          <p:spPr>
            <a:xfrm flipH="1" flipV="1">
              <a:off x="1449805" y="3808673"/>
              <a:ext cx="584715" cy="78463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flipH="1">
              <a:off x="1072665" y="3741723"/>
              <a:ext cx="377140" cy="882115"/>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flipV="1">
              <a:off x="1058779" y="4645545"/>
              <a:ext cx="962526" cy="16317"/>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457200" y="4679020"/>
              <a:ext cx="571500" cy="636023"/>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2021305" y="4578595"/>
              <a:ext cx="90237" cy="100425"/>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 name="Straight Arrow Connector 46"/>
            <p:cNvCxnSpPr/>
            <p:nvPr/>
          </p:nvCxnSpPr>
          <p:spPr>
            <a:xfrm>
              <a:off x="2081463" y="4679020"/>
              <a:ext cx="661737" cy="46864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11" name="Group 4"/>
            <p:cNvGrpSpPr>
              <a:grpSpLocks noChangeAspect="1"/>
            </p:cNvGrpSpPr>
            <p:nvPr>
              <p:custDataLst>
                <p:tags r:id="rId10"/>
              </p:custDataLst>
            </p:nvPr>
          </p:nvGrpSpPr>
          <p:grpSpPr bwMode="auto">
            <a:xfrm>
              <a:off x="607595" y="3808673"/>
              <a:ext cx="185760" cy="245699"/>
              <a:chOff x="1502" y="752"/>
              <a:chExt cx="1077" cy="1280"/>
            </a:xfrm>
          </p:grpSpPr>
          <p:sp>
            <p:nvSpPr>
              <p:cNvPr id="60" name="Freeform 6"/>
              <p:cNvSpPr>
                <a:spLocks noEditPoints="1"/>
              </p:cNvSpPr>
              <p:nvPr/>
            </p:nvSpPr>
            <p:spPr bwMode="auto">
              <a:xfrm>
                <a:off x="1502"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
              <p:cNvSpPr>
                <a:spLocks/>
              </p:cNvSpPr>
              <p:nvPr/>
            </p:nvSpPr>
            <p:spPr bwMode="auto">
              <a:xfrm>
                <a:off x="2157"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48"/>
            <p:cNvGrpSpPr>
              <a:grpSpLocks noChangeAspect="1"/>
            </p:cNvGrpSpPr>
            <p:nvPr>
              <p:custDataLst>
                <p:tags r:id="rId11"/>
              </p:custDataLst>
            </p:nvPr>
          </p:nvGrpSpPr>
          <p:grpSpPr bwMode="auto">
            <a:xfrm>
              <a:off x="1524000" y="5105400"/>
              <a:ext cx="192487" cy="245699"/>
              <a:chOff x="4286" y="944"/>
              <a:chExt cx="1116" cy="1280"/>
            </a:xfrm>
          </p:grpSpPr>
          <p:sp>
            <p:nvSpPr>
              <p:cNvPr id="58" name="Freeform 12"/>
              <p:cNvSpPr>
                <a:spLocks noEditPoints="1"/>
              </p:cNvSpPr>
              <p:nvPr/>
            </p:nvSpPr>
            <p:spPr bwMode="auto">
              <a:xfrm>
                <a:off x="4286" y="9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3"/>
              <p:cNvSpPr>
                <a:spLocks/>
              </p:cNvSpPr>
              <p:nvPr/>
            </p:nvSpPr>
            <p:spPr bwMode="auto">
              <a:xfrm>
                <a:off x="4886" y="1476"/>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Oval 49"/>
            <p:cNvSpPr/>
            <p:nvPr/>
          </p:nvSpPr>
          <p:spPr>
            <a:xfrm>
              <a:off x="1389647" y="3708248"/>
              <a:ext cx="90237" cy="100425"/>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 name="Oval 10"/>
            <p:cNvSpPr/>
            <p:nvPr/>
          </p:nvSpPr>
          <p:spPr>
            <a:xfrm>
              <a:off x="998621" y="4596537"/>
              <a:ext cx="90237" cy="100425"/>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19" name="Group 16"/>
            <p:cNvGrpSpPr>
              <a:grpSpLocks noChangeAspect="1"/>
            </p:cNvGrpSpPr>
            <p:nvPr>
              <p:custDataLst>
                <p:tags r:id="rId12"/>
              </p:custDataLst>
            </p:nvPr>
          </p:nvGrpSpPr>
          <p:grpSpPr bwMode="auto">
            <a:xfrm>
              <a:off x="2209800" y="3733800"/>
              <a:ext cx="190783" cy="245699"/>
              <a:chOff x="3326" y="3296"/>
              <a:chExt cx="1126" cy="1303"/>
            </a:xfrm>
          </p:grpSpPr>
          <p:sp>
            <p:nvSpPr>
              <p:cNvPr id="56" name="Freeform 18"/>
              <p:cNvSpPr>
                <a:spLocks noEditPoints="1"/>
              </p:cNvSpPr>
              <p:nvPr/>
            </p:nvSpPr>
            <p:spPr bwMode="auto">
              <a:xfrm>
                <a:off x="3326" y="329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19"/>
              <p:cNvSpPr>
                <a:spLocks/>
              </p:cNvSpPr>
              <p:nvPr/>
            </p:nvSpPr>
            <p:spPr bwMode="auto">
              <a:xfrm>
                <a:off x="3916" y="3828"/>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22"/>
            <p:cNvGrpSpPr>
              <a:grpSpLocks noChangeAspect="1"/>
            </p:cNvGrpSpPr>
            <p:nvPr>
              <p:custDataLst>
                <p:tags r:id="rId13"/>
              </p:custDataLst>
            </p:nvPr>
          </p:nvGrpSpPr>
          <p:grpSpPr bwMode="auto">
            <a:xfrm>
              <a:off x="1419726" y="4176897"/>
              <a:ext cx="196971" cy="245699"/>
              <a:chOff x="3374" y="1952"/>
              <a:chExt cx="1142" cy="1280"/>
            </a:xfrm>
          </p:grpSpPr>
          <p:sp>
            <p:nvSpPr>
              <p:cNvPr id="54" name="Freeform 24"/>
              <p:cNvSpPr>
                <a:spLocks noEditPoints="1"/>
              </p:cNvSpPr>
              <p:nvPr/>
            </p:nvSpPr>
            <p:spPr bwMode="auto">
              <a:xfrm>
                <a:off x="337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
              <p:cNvSpPr>
                <a:spLocks noEditPoints="1"/>
              </p:cNvSpPr>
              <p:nvPr/>
            </p:nvSpPr>
            <p:spPr bwMode="auto">
              <a:xfrm>
                <a:off x="3949" y="2474"/>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85" name="Group 84"/>
          <p:cNvGrpSpPr/>
          <p:nvPr/>
        </p:nvGrpSpPr>
        <p:grpSpPr>
          <a:xfrm>
            <a:off x="5410200" y="990600"/>
            <a:ext cx="2590800" cy="1524000"/>
            <a:chOff x="5410200" y="990600"/>
            <a:chExt cx="2590800" cy="1524000"/>
          </a:xfrm>
        </p:grpSpPr>
        <p:grpSp>
          <p:nvGrpSpPr>
            <p:cNvPr id="22" name="Group 4"/>
            <p:cNvGrpSpPr>
              <a:grpSpLocks noChangeAspect="1"/>
            </p:cNvGrpSpPr>
            <p:nvPr>
              <p:custDataLst>
                <p:tags r:id="rId6"/>
              </p:custDataLst>
            </p:nvPr>
          </p:nvGrpSpPr>
          <p:grpSpPr bwMode="auto">
            <a:xfrm>
              <a:off x="6553200" y="2057400"/>
              <a:ext cx="279831" cy="335614"/>
              <a:chOff x="2414" y="2576"/>
              <a:chExt cx="1077" cy="1280"/>
            </a:xfrm>
          </p:grpSpPr>
          <p:sp>
            <p:nvSpPr>
              <p:cNvPr id="80"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4" name="Oval 63"/>
            <p:cNvSpPr/>
            <p:nvPr/>
          </p:nvSpPr>
          <p:spPr>
            <a:xfrm>
              <a:off x="6218602" y="1636059"/>
              <a:ext cx="93277" cy="94129"/>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 name="Straight Arrow Connector 64"/>
            <p:cNvCxnSpPr/>
            <p:nvPr/>
          </p:nvCxnSpPr>
          <p:spPr>
            <a:xfrm>
              <a:off x="7151373" y="1730188"/>
              <a:ext cx="590755" cy="78441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p:nvPr/>
          </p:nvCxnSpPr>
          <p:spPr>
            <a:xfrm flipH="1" flipV="1">
              <a:off x="5565662" y="1039906"/>
              <a:ext cx="684032" cy="62752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p:nvPr/>
          </p:nvCxnSpPr>
          <p:spPr>
            <a:xfrm flipH="1">
              <a:off x="5752216" y="1730188"/>
              <a:ext cx="497478" cy="75303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68" name="Oval 67"/>
            <p:cNvSpPr/>
            <p:nvPr/>
          </p:nvSpPr>
          <p:spPr>
            <a:xfrm>
              <a:off x="7058096" y="1636059"/>
              <a:ext cx="93277" cy="94129"/>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 name="Straight Arrow Connector 68"/>
            <p:cNvCxnSpPr/>
            <p:nvPr/>
          </p:nvCxnSpPr>
          <p:spPr>
            <a:xfrm flipH="1">
              <a:off x="6311879" y="1698812"/>
              <a:ext cx="746217" cy="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p:nvPr/>
          </p:nvCxnSpPr>
          <p:spPr>
            <a:xfrm flipV="1">
              <a:off x="7120280" y="1002254"/>
              <a:ext cx="696469" cy="665181"/>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23" name="Group 70"/>
            <p:cNvGrpSpPr>
              <a:grpSpLocks noChangeAspect="1"/>
            </p:cNvGrpSpPr>
            <p:nvPr>
              <p:custDataLst>
                <p:tags r:id="rId7"/>
              </p:custDataLst>
            </p:nvPr>
          </p:nvGrpSpPr>
          <p:grpSpPr bwMode="auto">
            <a:xfrm>
              <a:off x="7711036" y="1416424"/>
              <a:ext cx="289964" cy="335614"/>
              <a:chOff x="4238" y="1472"/>
              <a:chExt cx="1116" cy="1280"/>
            </a:xfrm>
          </p:grpSpPr>
          <p:sp>
            <p:nvSpPr>
              <p:cNvPr id="78"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16"/>
            <p:cNvGrpSpPr>
              <a:grpSpLocks noChangeAspect="1"/>
            </p:cNvGrpSpPr>
            <p:nvPr>
              <p:custDataLst>
                <p:tags r:id="rId8"/>
              </p:custDataLst>
            </p:nvPr>
          </p:nvGrpSpPr>
          <p:grpSpPr bwMode="auto">
            <a:xfrm>
              <a:off x="6477000" y="990600"/>
              <a:ext cx="287398" cy="335614"/>
              <a:chOff x="2462" y="2432"/>
              <a:chExt cx="1126" cy="1303"/>
            </a:xfrm>
          </p:grpSpPr>
          <p:sp>
            <p:nvSpPr>
              <p:cNvPr id="76"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2"/>
            <p:cNvGrpSpPr>
              <a:grpSpLocks noChangeAspect="1"/>
            </p:cNvGrpSpPr>
            <p:nvPr>
              <p:custDataLst>
                <p:tags r:id="rId9"/>
              </p:custDataLst>
            </p:nvPr>
          </p:nvGrpSpPr>
          <p:grpSpPr bwMode="auto">
            <a:xfrm>
              <a:off x="5410200" y="1604683"/>
              <a:ext cx="296720" cy="335614"/>
              <a:chOff x="686" y="1760"/>
              <a:chExt cx="1142" cy="1280"/>
            </a:xfrm>
          </p:grpSpPr>
          <p:sp>
            <p:nvSpPr>
              <p:cNvPr id="74"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94" name="Group 93"/>
          <p:cNvGrpSpPr/>
          <p:nvPr/>
        </p:nvGrpSpPr>
        <p:grpSpPr>
          <a:xfrm>
            <a:off x="4343400" y="3505200"/>
            <a:ext cx="4099964" cy="2362200"/>
            <a:chOff x="4343400" y="3505200"/>
            <a:chExt cx="4099964" cy="2362200"/>
          </a:xfrm>
        </p:grpSpPr>
        <p:grpSp>
          <p:nvGrpSpPr>
            <p:cNvPr id="27" name="Group 4"/>
            <p:cNvGrpSpPr>
              <a:grpSpLocks noChangeAspect="1"/>
            </p:cNvGrpSpPr>
            <p:nvPr>
              <p:custDataLst>
                <p:tags r:id="rId1"/>
              </p:custDataLst>
            </p:nvPr>
          </p:nvGrpSpPr>
          <p:grpSpPr bwMode="auto">
            <a:xfrm>
              <a:off x="6172200" y="5257800"/>
              <a:ext cx="279831" cy="335614"/>
              <a:chOff x="2414" y="2576"/>
              <a:chExt cx="1077" cy="1280"/>
            </a:xfrm>
          </p:grpSpPr>
          <p:sp>
            <p:nvSpPr>
              <p:cNvPr id="108"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Oval 85"/>
            <p:cNvSpPr/>
            <p:nvPr/>
          </p:nvSpPr>
          <p:spPr>
            <a:xfrm>
              <a:off x="5228002" y="4836459"/>
              <a:ext cx="93277" cy="94129"/>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 name="Straight Arrow Connector 86"/>
            <p:cNvCxnSpPr/>
            <p:nvPr/>
          </p:nvCxnSpPr>
          <p:spPr>
            <a:xfrm>
              <a:off x="7391400" y="5029200"/>
              <a:ext cx="590755" cy="78441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flipH="1" flipV="1">
              <a:off x="4343400" y="4038600"/>
              <a:ext cx="915694" cy="829236"/>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89" name="Straight Arrow Connector 88"/>
            <p:cNvCxnSpPr/>
            <p:nvPr/>
          </p:nvCxnSpPr>
          <p:spPr>
            <a:xfrm flipH="1">
              <a:off x="4953000" y="4930588"/>
              <a:ext cx="306094" cy="93681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90" name="Oval 89"/>
            <p:cNvSpPr/>
            <p:nvPr/>
          </p:nvSpPr>
          <p:spPr>
            <a:xfrm>
              <a:off x="6172200" y="4495800"/>
              <a:ext cx="93277" cy="94129"/>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 name="Straight Arrow Connector 90"/>
            <p:cNvCxnSpPr>
              <a:stCxn id="90" idx="3"/>
            </p:cNvCxnSpPr>
            <p:nvPr/>
          </p:nvCxnSpPr>
          <p:spPr>
            <a:xfrm flipH="1">
              <a:off x="5321280" y="4576144"/>
              <a:ext cx="864580" cy="323068"/>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flipV="1">
              <a:off x="7391400" y="4343400"/>
              <a:ext cx="696469" cy="665181"/>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28" name="Group 70"/>
            <p:cNvGrpSpPr>
              <a:grpSpLocks noChangeAspect="1"/>
            </p:cNvGrpSpPr>
            <p:nvPr>
              <p:custDataLst>
                <p:tags r:id="rId2"/>
              </p:custDataLst>
            </p:nvPr>
          </p:nvGrpSpPr>
          <p:grpSpPr bwMode="auto">
            <a:xfrm>
              <a:off x="8153400" y="4953000"/>
              <a:ext cx="289964" cy="335614"/>
              <a:chOff x="4238" y="1472"/>
              <a:chExt cx="1116" cy="1280"/>
            </a:xfrm>
          </p:grpSpPr>
          <p:sp>
            <p:nvSpPr>
              <p:cNvPr id="106"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16"/>
            <p:cNvGrpSpPr>
              <a:grpSpLocks noChangeAspect="1"/>
            </p:cNvGrpSpPr>
            <p:nvPr>
              <p:custDataLst>
                <p:tags r:id="rId3"/>
              </p:custDataLst>
            </p:nvPr>
          </p:nvGrpSpPr>
          <p:grpSpPr bwMode="auto">
            <a:xfrm>
              <a:off x="6934200" y="4038600"/>
              <a:ext cx="287398" cy="335614"/>
              <a:chOff x="2462" y="2432"/>
              <a:chExt cx="1126" cy="1303"/>
            </a:xfrm>
          </p:grpSpPr>
          <p:sp>
            <p:nvSpPr>
              <p:cNvPr id="104"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 name="Group 22"/>
            <p:cNvGrpSpPr>
              <a:grpSpLocks noChangeAspect="1"/>
            </p:cNvGrpSpPr>
            <p:nvPr>
              <p:custDataLst>
                <p:tags r:id="rId4"/>
              </p:custDataLst>
            </p:nvPr>
          </p:nvGrpSpPr>
          <p:grpSpPr bwMode="auto">
            <a:xfrm>
              <a:off x="5410200" y="4038600"/>
              <a:ext cx="296720" cy="335614"/>
              <a:chOff x="686" y="1760"/>
              <a:chExt cx="1142" cy="1280"/>
            </a:xfrm>
          </p:grpSpPr>
          <p:sp>
            <p:nvSpPr>
              <p:cNvPr id="102"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6" name="Straight Arrow Connector 95"/>
            <p:cNvCxnSpPr/>
            <p:nvPr/>
          </p:nvCxnSpPr>
          <p:spPr>
            <a:xfrm flipH="1" flipV="1">
              <a:off x="6248400" y="4572000"/>
              <a:ext cx="1143000" cy="438932"/>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7" name="Straight Arrow Connector 96"/>
            <p:cNvCxnSpPr/>
            <p:nvPr/>
          </p:nvCxnSpPr>
          <p:spPr>
            <a:xfrm flipV="1">
              <a:off x="6248400" y="3505200"/>
              <a:ext cx="304800" cy="96998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98" name="Oval 97"/>
            <p:cNvSpPr/>
            <p:nvPr/>
          </p:nvSpPr>
          <p:spPr>
            <a:xfrm>
              <a:off x="7315200" y="4953000"/>
              <a:ext cx="93277" cy="94129"/>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31" name="Group 4"/>
            <p:cNvGrpSpPr>
              <a:grpSpLocks noChangeAspect="1"/>
            </p:cNvGrpSpPr>
            <p:nvPr>
              <p:custDataLst>
                <p:tags r:id="rId5"/>
              </p:custDataLst>
            </p:nvPr>
          </p:nvGrpSpPr>
          <p:grpSpPr bwMode="auto">
            <a:xfrm>
              <a:off x="4419600" y="4800600"/>
              <a:ext cx="287448" cy="335614"/>
              <a:chOff x="926" y="1520"/>
              <a:chExt cx="1116" cy="1303"/>
            </a:xfrm>
          </p:grpSpPr>
          <p:sp>
            <p:nvSpPr>
              <p:cNvPr id="100" name="Freeform 6"/>
              <p:cNvSpPr>
                <a:spLocks noEditPoints="1"/>
              </p:cNvSpPr>
              <p:nvPr/>
            </p:nvSpPr>
            <p:spPr bwMode="auto">
              <a:xfrm>
                <a:off x="926" y="152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7"/>
              <p:cNvSpPr>
                <a:spLocks/>
              </p:cNvSpPr>
              <p:nvPr/>
            </p:nvSpPr>
            <p:spPr bwMode="auto">
              <a:xfrm>
                <a:off x="1526" y="2052"/>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The Boosted </a:t>
            </a:r>
            <a:r>
              <a:rPr lang="en-US" dirty="0" err="1" smtClean="0"/>
              <a:t>Soliton</a:t>
            </a:r>
            <a:r>
              <a:rPr lang="en-US" dirty="0" smtClean="0"/>
              <a:t> - 1</a:t>
            </a:r>
            <a:endParaRPr lang="en-US" dirty="0"/>
          </a:p>
        </p:txBody>
      </p:sp>
      <p:sp>
        <p:nvSpPr>
          <p:cNvPr id="125" name="TextBox 124"/>
          <p:cNvSpPr txBox="1"/>
          <p:nvPr/>
        </p:nvSpPr>
        <p:spPr>
          <a:xfrm>
            <a:off x="533400" y="4191000"/>
            <a:ext cx="8001000" cy="954107"/>
          </a:xfrm>
          <a:prstGeom prst="rect">
            <a:avLst/>
          </a:prstGeom>
          <a:noFill/>
        </p:spPr>
        <p:txBody>
          <a:bodyPr wrap="square" rtlCol="0">
            <a:spAutoFit/>
          </a:bodyPr>
          <a:lstStyle/>
          <a:p>
            <a:r>
              <a:rPr lang="en-US" sz="2800" dirty="0" smtClean="0">
                <a:solidFill>
                  <a:srgbClr val="800080"/>
                </a:solidFill>
              </a:rPr>
              <a:t>Therefore we produce a solution of the </a:t>
            </a:r>
            <a:r>
              <a:rPr lang="en-US" sz="2800" dirty="0" err="1" smtClean="0">
                <a:solidFill>
                  <a:srgbClr val="800080"/>
                </a:solidFill>
              </a:rPr>
              <a:t>instanton</a:t>
            </a:r>
            <a:r>
              <a:rPr lang="en-US" sz="2800" dirty="0" smtClean="0">
                <a:solidFill>
                  <a:srgbClr val="800080"/>
                </a:solidFill>
              </a:rPr>
              <a:t> equation with phase </a:t>
            </a:r>
            <a:r>
              <a:rPr lang="en-US" sz="2800" dirty="0" smtClean="0">
                <a:solidFill>
                  <a:srgbClr val="800080"/>
                </a:solidFill>
                <a:sym typeface="Mathematica1"/>
              </a:rPr>
              <a:t> </a:t>
            </a:r>
            <a:r>
              <a:rPr lang="en-US" sz="2800" dirty="0" smtClean="0">
                <a:solidFill>
                  <a:srgbClr val="800080"/>
                </a:solidFill>
              </a:rPr>
              <a:t> if </a:t>
            </a:r>
            <a:endParaRPr lang="en-US" sz="2800" dirty="0">
              <a:solidFill>
                <a:srgbClr val="800080"/>
              </a:solidFill>
            </a:endParaRPr>
          </a:p>
        </p:txBody>
      </p:sp>
      <p:grpSp>
        <p:nvGrpSpPr>
          <p:cNvPr id="3194" name="Group 122"/>
          <p:cNvGrpSpPr>
            <a:grpSpLocks noChangeAspect="1"/>
          </p:cNvGrpSpPr>
          <p:nvPr>
            <p:custDataLst>
              <p:tags r:id="rId1"/>
            </p:custDataLst>
          </p:nvPr>
        </p:nvGrpSpPr>
        <p:grpSpPr bwMode="auto">
          <a:xfrm>
            <a:off x="990600" y="5638800"/>
            <a:ext cx="2314679" cy="609600"/>
            <a:chOff x="1317" y="3634"/>
            <a:chExt cx="6941" cy="1828"/>
          </a:xfrm>
          <a:solidFill>
            <a:srgbClr val="800080"/>
          </a:solidFill>
        </p:grpSpPr>
        <p:sp>
          <p:nvSpPr>
            <p:cNvPr id="3196" name="Freeform 124"/>
            <p:cNvSpPr>
              <a:spLocks noEditPoints="1"/>
            </p:cNvSpPr>
            <p:nvPr/>
          </p:nvSpPr>
          <p:spPr bwMode="auto">
            <a:xfrm>
              <a:off x="1317" y="4300"/>
              <a:ext cx="616" cy="719"/>
            </a:xfrm>
            <a:custGeom>
              <a:avLst/>
              <a:gdLst/>
              <a:ahLst/>
              <a:cxnLst>
                <a:cxn ang="0">
                  <a:pos x="406" y="36"/>
                </a:cxn>
                <a:cxn ang="0">
                  <a:pos x="363" y="45"/>
                </a:cxn>
                <a:cxn ang="0">
                  <a:pos x="309" y="68"/>
                </a:cxn>
                <a:cxn ang="0">
                  <a:pos x="249" y="113"/>
                </a:cxn>
                <a:cxn ang="0">
                  <a:pos x="194" y="190"/>
                </a:cxn>
                <a:cxn ang="0">
                  <a:pos x="151" y="298"/>
                </a:cxn>
                <a:cxn ang="0">
                  <a:pos x="234" y="298"/>
                </a:cxn>
                <a:cxn ang="0">
                  <a:pos x="288" y="296"/>
                </a:cxn>
                <a:cxn ang="0">
                  <a:pos x="352" y="290"/>
                </a:cxn>
                <a:cxn ang="0">
                  <a:pos x="419" y="273"/>
                </a:cxn>
                <a:cxn ang="0">
                  <a:pos x="479" y="245"/>
                </a:cxn>
                <a:cxn ang="0">
                  <a:pos x="522" y="200"/>
                </a:cxn>
                <a:cxn ang="0">
                  <a:pos x="539" y="134"/>
                </a:cxn>
                <a:cxn ang="0">
                  <a:pos x="524" y="85"/>
                </a:cxn>
                <a:cxn ang="0">
                  <a:pos x="485" y="49"/>
                </a:cxn>
                <a:cxn ang="0">
                  <a:pos x="421" y="34"/>
                </a:cxn>
                <a:cxn ang="0">
                  <a:pos x="464" y="4"/>
                </a:cxn>
                <a:cxn ang="0">
                  <a:pos x="535" y="30"/>
                </a:cxn>
                <a:cxn ang="0">
                  <a:pos x="578" y="77"/>
                </a:cxn>
                <a:cxn ang="0">
                  <a:pos x="590" y="134"/>
                </a:cxn>
                <a:cxn ang="0">
                  <a:pos x="588" y="162"/>
                </a:cxn>
                <a:cxn ang="0">
                  <a:pos x="573" y="207"/>
                </a:cxn>
                <a:cxn ang="0">
                  <a:pos x="537" y="256"/>
                </a:cxn>
                <a:cxn ang="0">
                  <a:pos x="470" y="298"/>
                </a:cxn>
                <a:cxn ang="0">
                  <a:pos x="382" y="322"/>
                </a:cxn>
                <a:cxn ang="0">
                  <a:pos x="294" y="333"/>
                </a:cxn>
                <a:cxn ang="0">
                  <a:pos x="226" y="335"/>
                </a:cxn>
                <a:cxn ang="0">
                  <a:pos x="142" y="335"/>
                </a:cxn>
                <a:cxn ang="0">
                  <a:pos x="123" y="429"/>
                </a:cxn>
                <a:cxn ang="0">
                  <a:pos x="116" y="484"/>
                </a:cxn>
                <a:cxn ang="0">
                  <a:pos x="116" y="518"/>
                </a:cxn>
                <a:cxn ang="0">
                  <a:pos x="123" y="563"/>
                </a:cxn>
                <a:cxn ang="0">
                  <a:pos x="140" y="612"/>
                </a:cxn>
                <a:cxn ang="0">
                  <a:pos x="170" y="655"/>
                </a:cxn>
                <a:cxn ang="0">
                  <a:pos x="221" y="680"/>
                </a:cxn>
                <a:cxn ang="0">
                  <a:pos x="269" y="685"/>
                </a:cxn>
                <a:cxn ang="0">
                  <a:pos x="320" y="678"/>
                </a:cxn>
                <a:cxn ang="0">
                  <a:pos x="397" y="657"/>
                </a:cxn>
                <a:cxn ang="0">
                  <a:pos x="487" y="610"/>
                </a:cxn>
                <a:cxn ang="0">
                  <a:pos x="575" y="527"/>
                </a:cxn>
                <a:cxn ang="0">
                  <a:pos x="586" y="516"/>
                </a:cxn>
                <a:cxn ang="0">
                  <a:pos x="593" y="512"/>
                </a:cxn>
                <a:cxn ang="0">
                  <a:pos x="603" y="514"/>
                </a:cxn>
                <a:cxn ang="0">
                  <a:pos x="614" y="525"/>
                </a:cxn>
                <a:cxn ang="0">
                  <a:pos x="612" y="542"/>
                </a:cxn>
                <a:cxn ang="0">
                  <a:pos x="582" y="582"/>
                </a:cxn>
                <a:cxn ang="0">
                  <a:pos x="520" y="633"/>
                </a:cxn>
                <a:cxn ang="0">
                  <a:pos x="432" y="682"/>
                </a:cxn>
                <a:cxn ang="0">
                  <a:pos x="318" y="714"/>
                </a:cxn>
                <a:cxn ang="0">
                  <a:pos x="202" y="714"/>
                </a:cxn>
                <a:cxn ang="0">
                  <a:pos x="116" y="680"/>
                </a:cxn>
                <a:cxn ang="0">
                  <a:pos x="54" y="618"/>
                </a:cxn>
                <a:cxn ang="0">
                  <a:pos x="13" y="533"/>
                </a:cxn>
                <a:cxn ang="0">
                  <a:pos x="0" y="433"/>
                </a:cxn>
                <a:cxn ang="0">
                  <a:pos x="20" y="303"/>
                </a:cxn>
                <a:cxn ang="0">
                  <a:pos x="69" y="196"/>
                </a:cxn>
                <a:cxn ang="0">
                  <a:pos x="144" y="111"/>
                </a:cxn>
                <a:cxn ang="0">
                  <a:pos x="232" y="49"/>
                </a:cxn>
                <a:cxn ang="0">
                  <a:pos x="327" y="13"/>
                </a:cxn>
                <a:cxn ang="0">
                  <a:pos x="421" y="0"/>
                </a:cxn>
              </a:cxnLst>
              <a:rect l="0" t="0" r="r" b="b"/>
              <a:pathLst>
                <a:path w="616" h="719">
                  <a:moveTo>
                    <a:pt x="421" y="34"/>
                  </a:moveTo>
                  <a:lnTo>
                    <a:pt x="406" y="36"/>
                  </a:lnTo>
                  <a:lnTo>
                    <a:pt x="387" y="38"/>
                  </a:lnTo>
                  <a:lnTo>
                    <a:pt x="363" y="45"/>
                  </a:lnTo>
                  <a:lnTo>
                    <a:pt x="337" y="53"/>
                  </a:lnTo>
                  <a:lnTo>
                    <a:pt x="309" y="68"/>
                  </a:lnTo>
                  <a:lnTo>
                    <a:pt x="279" y="87"/>
                  </a:lnTo>
                  <a:lnTo>
                    <a:pt x="249" y="113"/>
                  </a:lnTo>
                  <a:lnTo>
                    <a:pt x="221" y="147"/>
                  </a:lnTo>
                  <a:lnTo>
                    <a:pt x="194" y="190"/>
                  </a:lnTo>
                  <a:lnTo>
                    <a:pt x="170" y="239"/>
                  </a:lnTo>
                  <a:lnTo>
                    <a:pt x="151" y="298"/>
                  </a:lnTo>
                  <a:lnTo>
                    <a:pt x="217" y="298"/>
                  </a:lnTo>
                  <a:lnTo>
                    <a:pt x="234" y="298"/>
                  </a:lnTo>
                  <a:lnTo>
                    <a:pt x="258" y="298"/>
                  </a:lnTo>
                  <a:lnTo>
                    <a:pt x="288" y="296"/>
                  </a:lnTo>
                  <a:lnTo>
                    <a:pt x="318" y="294"/>
                  </a:lnTo>
                  <a:lnTo>
                    <a:pt x="352" y="290"/>
                  </a:lnTo>
                  <a:lnTo>
                    <a:pt x="384" y="283"/>
                  </a:lnTo>
                  <a:lnTo>
                    <a:pt x="419" y="273"/>
                  </a:lnTo>
                  <a:lnTo>
                    <a:pt x="451" y="260"/>
                  </a:lnTo>
                  <a:lnTo>
                    <a:pt x="479" y="245"/>
                  </a:lnTo>
                  <a:lnTo>
                    <a:pt x="502" y="224"/>
                  </a:lnTo>
                  <a:lnTo>
                    <a:pt x="522" y="200"/>
                  </a:lnTo>
                  <a:lnTo>
                    <a:pt x="535" y="170"/>
                  </a:lnTo>
                  <a:lnTo>
                    <a:pt x="539" y="134"/>
                  </a:lnTo>
                  <a:lnTo>
                    <a:pt x="535" y="109"/>
                  </a:lnTo>
                  <a:lnTo>
                    <a:pt x="524" y="85"/>
                  </a:lnTo>
                  <a:lnTo>
                    <a:pt x="507" y="64"/>
                  </a:lnTo>
                  <a:lnTo>
                    <a:pt x="485" y="49"/>
                  </a:lnTo>
                  <a:lnTo>
                    <a:pt x="455" y="38"/>
                  </a:lnTo>
                  <a:lnTo>
                    <a:pt x="421" y="34"/>
                  </a:lnTo>
                  <a:close/>
                  <a:moveTo>
                    <a:pt x="421" y="0"/>
                  </a:moveTo>
                  <a:lnTo>
                    <a:pt x="464" y="4"/>
                  </a:lnTo>
                  <a:lnTo>
                    <a:pt x="502" y="15"/>
                  </a:lnTo>
                  <a:lnTo>
                    <a:pt x="535" y="30"/>
                  </a:lnTo>
                  <a:lnTo>
                    <a:pt x="558" y="51"/>
                  </a:lnTo>
                  <a:lnTo>
                    <a:pt x="578" y="77"/>
                  </a:lnTo>
                  <a:lnTo>
                    <a:pt x="588" y="104"/>
                  </a:lnTo>
                  <a:lnTo>
                    <a:pt x="590" y="134"/>
                  </a:lnTo>
                  <a:lnTo>
                    <a:pt x="590" y="147"/>
                  </a:lnTo>
                  <a:lnTo>
                    <a:pt x="588" y="162"/>
                  </a:lnTo>
                  <a:lnTo>
                    <a:pt x="582" y="183"/>
                  </a:lnTo>
                  <a:lnTo>
                    <a:pt x="573" y="207"/>
                  </a:lnTo>
                  <a:lnTo>
                    <a:pt x="558" y="230"/>
                  </a:lnTo>
                  <a:lnTo>
                    <a:pt x="537" y="256"/>
                  </a:lnTo>
                  <a:lnTo>
                    <a:pt x="509" y="279"/>
                  </a:lnTo>
                  <a:lnTo>
                    <a:pt x="470" y="298"/>
                  </a:lnTo>
                  <a:lnTo>
                    <a:pt x="430" y="313"/>
                  </a:lnTo>
                  <a:lnTo>
                    <a:pt x="382" y="322"/>
                  </a:lnTo>
                  <a:lnTo>
                    <a:pt x="337" y="328"/>
                  </a:lnTo>
                  <a:lnTo>
                    <a:pt x="294" y="333"/>
                  </a:lnTo>
                  <a:lnTo>
                    <a:pt x="256" y="335"/>
                  </a:lnTo>
                  <a:lnTo>
                    <a:pt x="226" y="335"/>
                  </a:lnTo>
                  <a:lnTo>
                    <a:pt x="226" y="335"/>
                  </a:lnTo>
                  <a:lnTo>
                    <a:pt x="142" y="335"/>
                  </a:lnTo>
                  <a:lnTo>
                    <a:pt x="129" y="388"/>
                  </a:lnTo>
                  <a:lnTo>
                    <a:pt x="123" y="429"/>
                  </a:lnTo>
                  <a:lnTo>
                    <a:pt x="118" y="463"/>
                  </a:lnTo>
                  <a:lnTo>
                    <a:pt x="116" y="484"/>
                  </a:lnTo>
                  <a:lnTo>
                    <a:pt x="116" y="499"/>
                  </a:lnTo>
                  <a:lnTo>
                    <a:pt x="116" y="518"/>
                  </a:lnTo>
                  <a:lnTo>
                    <a:pt x="118" y="539"/>
                  </a:lnTo>
                  <a:lnTo>
                    <a:pt x="123" y="563"/>
                  </a:lnTo>
                  <a:lnTo>
                    <a:pt x="129" y="586"/>
                  </a:lnTo>
                  <a:lnTo>
                    <a:pt x="140" y="612"/>
                  </a:lnTo>
                  <a:lnTo>
                    <a:pt x="153" y="633"/>
                  </a:lnTo>
                  <a:lnTo>
                    <a:pt x="170" y="655"/>
                  </a:lnTo>
                  <a:lnTo>
                    <a:pt x="194" y="670"/>
                  </a:lnTo>
                  <a:lnTo>
                    <a:pt x="221" y="680"/>
                  </a:lnTo>
                  <a:lnTo>
                    <a:pt x="258" y="685"/>
                  </a:lnTo>
                  <a:lnTo>
                    <a:pt x="269" y="685"/>
                  </a:lnTo>
                  <a:lnTo>
                    <a:pt x="290" y="682"/>
                  </a:lnTo>
                  <a:lnTo>
                    <a:pt x="320" y="678"/>
                  </a:lnTo>
                  <a:lnTo>
                    <a:pt x="357" y="670"/>
                  </a:lnTo>
                  <a:lnTo>
                    <a:pt x="397" y="657"/>
                  </a:lnTo>
                  <a:lnTo>
                    <a:pt x="442" y="638"/>
                  </a:lnTo>
                  <a:lnTo>
                    <a:pt x="487" y="610"/>
                  </a:lnTo>
                  <a:lnTo>
                    <a:pt x="533" y="574"/>
                  </a:lnTo>
                  <a:lnTo>
                    <a:pt x="575" y="527"/>
                  </a:lnTo>
                  <a:lnTo>
                    <a:pt x="582" y="520"/>
                  </a:lnTo>
                  <a:lnTo>
                    <a:pt x="586" y="516"/>
                  </a:lnTo>
                  <a:lnTo>
                    <a:pt x="588" y="514"/>
                  </a:lnTo>
                  <a:lnTo>
                    <a:pt x="593" y="512"/>
                  </a:lnTo>
                  <a:lnTo>
                    <a:pt x="597" y="512"/>
                  </a:lnTo>
                  <a:lnTo>
                    <a:pt x="603" y="514"/>
                  </a:lnTo>
                  <a:lnTo>
                    <a:pt x="610" y="518"/>
                  </a:lnTo>
                  <a:lnTo>
                    <a:pt x="614" y="525"/>
                  </a:lnTo>
                  <a:lnTo>
                    <a:pt x="616" y="531"/>
                  </a:lnTo>
                  <a:lnTo>
                    <a:pt x="612" y="542"/>
                  </a:lnTo>
                  <a:lnTo>
                    <a:pt x="601" y="559"/>
                  </a:lnTo>
                  <a:lnTo>
                    <a:pt x="582" y="582"/>
                  </a:lnTo>
                  <a:lnTo>
                    <a:pt x="554" y="606"/>
                  </a:lnTo>
                  <a:lnTo>
                    <a:pt x="520" y="633"/>
                  </a:lnTo>
                  <a:lnTo>
                    <a:pt x="479" y="659"/>
                  </a:lnTo>
                  <a:lnTo>
                    <a:pt x="432" y="682"/>
                  </a:lnTo>
                  <a:lnTo>
                    <a:pt x="378" y="702"/>
                  </a:lnTo>
                  <a:lnTo>
                    <a:pt x="318" y="714"/>
                  </a:lnTo>
                  <a:lnTo>
                    <a:pt x="251" y="719"/>
                  </a:lnTo>
                  <a:lnTo>
                    <a:pt x="202" y="714"/>
                  </a:lnTo>
                  <a:lnTo>
                    <a:pt x="157" y="702"/>
                  </a:lnTo>
                  <a:lnTo>
                    <a:pt x="116" y="680"/>
                  </a:lnTo>
                  <a:lnTo>
                    <a:pt x="82" y="653"/>
                  </a:lnTo>
                  <a:lnTo>
                    <a:pt x="54" y="618"/>
                  </a:lnTo>
                  <a:lnTo>
                    <a:pt x="30" y="578"/>
                  </a:lnTo>
                  <a:lnTo>
                    <a:pt x="13" y="533"/>
                  </a:lnTo>
                  <a:lnTo>
                    <a:pt x="5" y="484"/>
                  </a:lnTo>
                  <a:lnTo>
                    <a:pt x="0" y="433"/>
                  </a:lnTo>
                  <a:lnTo>
                    <a:pt x="5" y="365"/>
                  </a:lnTo>
                  <a:lnTo>
                    <a:pt x="20" y="303"/>
                  </a:lnTo>
                  <a:lnTo>
                    <a:pt x="41" y="247"/>
                  </a:lnTo>
                  <a:lnTo>
                    <a:pt x="69" y="196"/>
                  </a:lnTo>
                  <a:lnTo>
                    <a:pt x="103" y="151"/>
                  </a:lnTo>
                  <a:lnTo>
                    <a:pt x="144" y="111"/>
                  </a:lnTo>
                  <a:lnTo>
                    <a:pt x="187" y="79"/>
                  </a:lnTo>
                  <a:lnTo>
                    <a:pt x="232" y="49"/>
                  </a:lnTo>
                  <a:lnTo>
                    <a:pt x="279" y="27"/>
                  </a:lnTo>
                  <a:lnTo>
                    <a:pt x="327" y="13"/>
                  </a:lnTo>
                  <a:lnTo>
                    <a:pt x="374" y="2"/>
                  </a:lnTo>
                  <a:lnTo>
                    <a:pt x="4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7" name="Freeform 125"/>
            <p:cNvSpPr>
              <a:spLocks noEditPoints="1"/>
            </p:cNvSpPr>
            <p:nvPr/>
          </p:nvSpPr>
          <p:spPr bwMode="auto">
            <a:xfrm>
              <a:off x="2060" y="3668"/>
              <a:ext cx="247" cy="758"/>
            </a:xfrm>
            <a:custGeom>
              <a:avLst/>
              <a:gdLst/>
              <a:ahLst/>
              <a:cxnLst>
                <a:cxn ang="0">
                  <a:pos x="171" y="263"/>
                </a:cxn>
                <a:cxn ang="0">
                  <a:pos x="171" y="670"/>
                </a:cxn>
                <a:cxn ang="0">
                  <a:pos x="174" y="694"/>
                </a:cxn>
                <a:cxn ang="0">
                  <a:pos x="180" y="706"/>
                </a:cxn>
                <a:cxn ang="0">
                  <a:pos x="193" y="715"/>
                </a:cxn>
                <a:cxn ang="0">
                  <a:pos x="214" y="717"/>
                </a:cxn>
                <a:cxn ang="0">
                  <a:pos x="247" y="717"/>
                </a:cxn>
                <a:cxn ang="0">
                  <a:pos x="247" y="758"/>
                </a:cxn>
                <a:cxn ang="0">
                  <a:pos x="189" y="753"/>
                </a:cxn>
                <a:cxn ang="0">
                  <a:pos x="129" y="753"/>
                </a:cxn>
                <a:cxn ang="0">
                  <a:pos x="103" y="753"/>
                </a:cxn>
                <a:cxn ang="0">
                  <a:pos x="75" y="753"/>
                </a:cxn>
                <a:cxn ang="0">
                  <a:pos x="49" y="755"/>
                </a:cxn>
                <a:cxn ang="0">
                  <a:pos x="26" y="755"/>
                </a:cxn>
                <a:cxn ang="0">
                  <a:pos x="8" y="758"/>
                </a:cxn>
                <a:cxn ang="0">
                  <a:pos x="0" y="758"/>
                </a:cxn>
                <a:cxn ang="0">
                  <a:pos x="0" y="717"/>
                </a:cxn>
                <a:cxn ang="0">
                  <a:pos x="38" y="717"/>
                </a:cxn>
                <a:cxn ang="0">
                  <a:pos x="62" y="715"/>
                </a:cxn>
                <a:cxn ang="0">
                  <a:pos x="77" y="706"/>
                </a:cxn>
                <a:cxn ang="0">
                  <a:pos x="83" y="691"/>
                </a:cxn>
                <a:cxn ang="0">
                  <a:pos x="86" y="668"/>
                </a:cxn>
                <a:cxn ang="0">
                  <a:pos x="86" y="376"/>
                </a:cxn>
                <a:cxn ang="0">
                  <a:pos x="83" y="348"/>
                </a:cxn>
                <a:cxn ang="0">
                  <a:pos x="77" y="331"/>
                </a:cxn>
                <a:cxn ang="0">
                  <a:pos x="64" y="320"/>
                </a:cxn>
                <a:cxn ang="0">
                  <a:pos x="41" y="316"/>
                </a:cxn>
                <a:cxn ang="0">
                  <a:pos x="6" y="316"/>
                </a:cxn>
                <a:cxn ang="0">
                  <a:pos x="6" y="275"/>
                </a:cxn>
                <a:cxn ang="0">
                  <a:pos x="6" y="275"/>
                </a:cxn>
                <a:cxn ang="0">
                  <a:pos x="171" y="263"/>
                </a:cxn>
                <a:cxn ang="0">
                  <a:pos x="111" y="0"/>
                </a:cxn>
                <a:cxn ang="0">
                  <a:pos x="137" y="5"/>
                </a:cxn>
                <a:cxn ang="0">
                  <a:pos x="159" y="19"/>
                </a:cxn>
                <a:cxn ang="0">
                  <a:pos x="171" y="39"/>
                </a:cxn>
                <a:cxn ang="0">
                  <a:pos x="176" y="62"/>
                </a:cxn>
                <a:cxn ang="0">
                  <a:pos x="171" y="88"/>
                </a:cxn>
                <a:cxn ang="0">
                  <a:pos x="156" y="109"/>
                </a:cxn>
                <a:cxn ang="0">
                  <a:pos x="137" y="122"/>
                </a:cxn>
                <a:cxn ang="0">
                  <a:pos x="111" y="128"/>
                </a:cxn>
                <a:cxn ang="0">
                  <a:pos x="92" y="124"/>
                </a:cxn>
                <a:cxn ang="0">
                  <a:pos x="73" y="118"/>
                </a:cxn>
                <a:cxn ang="0">
                  <a:pos x="60" y="105"/>
                </a:cxn>
                <a:cxn ang="0">
                  <a:pos x="49" y="86"/>
                </a:cxn>
                <a:cxn ang="0">
                  <a:pos x="45" y="62"/>
                </a:cxn>
                <a:cxn ang="0">
                  <a:pos x="51" y="39"/>
                </a:cxn>
                <a:cxn ang="0">
                  <a:pos x="64" y="17"/>
                </a:cxn>
                <a:cxn ang="0">
                  <a:pos x="86" y="5"/>
                </a:cxn>
                <a:cxn ang="0">
                  <a:pos x="111" y="0"/>
                </a:cxn>
              </a:cxnLst>
              <a:rect l="0" t="0" r="r" b="b"/>
              <a:pathLst>
                <a:path w="247" h="758">
                  <a:moveTo>
                    <a:pt x="171" y="263"/>
                  </a:moveTo>
                  <a:lnTo>
                    <a:pt x="171" y="670"/>
                  </a:lnTo>
                  <a:lnTo>
                    <a:pt x="174" y="694"/>
                  </a:lnTo>
                  <a:lnTo>
                    <a:pt x="180" y="706"/>
                  </a:lnTo>
                  <a:lnTo>
                    <a:pt x="193" y="715"/>
                  </a:lnTo>
                  <a:lnTo>
                    <a:pt x="214" y="717"/>
                  </a:lnTo>
                  <a:lnTo>
                    <a:pt x="247" y="717"/>
                  </a:lnTo>
                  <a:lnTo>
                    <a:pt x="247" y="758"/>
                  </a:lnTo>
                  <a:lnTo>
                    <a:pt x="189" y="753"/>
                  </a:lnTo>
                  <a:lnTo>
                    <a:pt x="129" y="753"/>
                  </a:lnTo>
                  <a:lnTo>
                    <a:pt x="103" y="753"/>
                  </a:lnTo>
                  <a:lnTo>
                    <a:pt x="75" y="753"/>
                  </a:lnTo>
                  <a:lnTo>
                    <a:pt x="49" y="755"/>
                  </a:lnTo>
                  <a:lnTo>
                    <a:pt x="26" y="755"/>
                  </a:lnTo>
                  <a:lnTo>
                    <a:pt x="8" y="758"/>
                  </a:lnTo>
                  <a:lnTo>
                    <a:pt x="0" y="758"/>
                  </a:lnTo>
                  <a:lnTo>
                    <a:pt x="0" y="717"/>
                  </a:lnTo>
                  <a:lnTo>
                    <a:pt x="38" y="717"/>
                  </a:lnTo>
                  <a:lnTo>
                    <a:pt x="62" y="715"/>
                  </a:lnTo>
                  <a:lnTo>
                    <a:pt x="77" y="706"/>
                  </a:lnTo>
                  <a:lnTo>
                    <a:pt x="83" y="691"/>
                  </a:lnTo>
                  <a:lnTo>
                    <a:pt x="86" y="668"/>
                  </a:lnTo>
                  <a:lnTo>
                    <a:pt x="86" y="376"/>
                  </a:lnTo>
                  <a:lnTo>
                    <a:pt x="83" y="348"/>
                  </a:lnTo>
                  <a:lnTo>
                    <a:pt x="77" y="331"/>
                  </a:lnTo>
                  <a:lnTo>
                    <a:pt x="64" y="320"/>
                  </a:lnTo>
                  <a:lnTo>
                    <a:pt x="41" y="316"/>
                  </a:lnTo>
                  <a:lnTo>
                    <a:pt x="6" y="316"/>
                  </a:lnTo>
                  <a:lnTo>
                    <a:pt x="6" y="275"/>
                  </a:lnTo>
                  <a:lnTo>
                    <a:pt x="6" y="275"/>
                  </a:lnTo>
                  <a:lnTo>
                    <a:pt x="171" y="263"/>
                  </a:lnTo>
                  <a:close/>
                  <a:moveTo>
                    <a:pt x="111" y="0"/>
                  </a:moveTo>
                  <a:lnTo>
                    <a:pt x="137" y="5"/>
                  </a:lnTo>
                  <a:lnTo>
                    <a:pt x="159" y="19"/>
                  </a:lnTo>
                  <a:lnTo>
                    <a:pt x="171" y="39"/>
                  </a:lnTo>
                  <a:lnTo>
                    <a:pt x="176" y="62"/>
                  </a:lnTo>
                  <a:lnTo>
                    <a:pt x="171" y="88"/>
                  </a:lnTo>
                  <a:lnTo>
                    <a:pt x="156" y="109"/>
                  </a:lnTo>
                  <a:lnTo>
                    <a:pt x="137" y="122"/>
                  </a:lnTo>
                  <a:lnTo>
                    <a:pt x="111" y="128"/>
                  </a:lnTo>
                  <a:lnTo>
                    <a:pt x="92" y="124"/>
                  </a:lnTo>
                  <a:lnTo>
                    <a:pt x="73" y="118"/>
                  </a:lnTo>
                  <a:lnTo>
                    <a:pt x="60" y="105"/>
                  </a:lnTo>
                  <a:lnTo>
                    <a:pt x="49" y="86"/>
                  </a:lnTo>
                  <a:lnTo>
                    <a:pt x="45" y="62"/>
                  </a:lnTo>
                  <a:lnTo>
                    <a:pt x="51" y="39"/>
                  </a:lnTo>
                  <a:lnTo>
                    <a:pt x="64" y="17"/>
                  </a:lnTo>
                  <a:lnTo>
                    <a:pt x="86" y="5"/>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8" name="Freeform 126"/>
            <p:cNvSpPr>
              <a:spLocks noEditPoints="1"/>
            </p:cNvSpPr>
            <p:nvPr/>
          </p:nvSpPr>
          <p:spPr bwMode="auto">
            <a:xfrm>
              <a:off x="2435" y="3634"/>
              <a:ext cx="507" cy="802"/>
            </a:xfrm>
            <a:custGeom>
              <a:avLst/>
              <a:gdLst/>
              <a:ahLst/>
              <a:cxnLst>
                <a:cxn ang="0">
                  <a:pos x="110" y="452"/>
                </a:cxn>
                <a:cxn ang="0">
                  <a:pos x="92" y="533"/>
                </a:cxn>
                <a:cxn ang="0">
                  <a:pos x="84" y="623"/>
                </a:cxn>
                <a:cxn ang="0">
                  <a:pos x="88" y="681"/>
                </a:cxn>
                <a:cxn ang="0">
                  <a:pos x="103" y="734"/>
                </a:cxn>
                <a:cxn ang="0">
                  <a:pos x="133" y="766"/>
                </a:cxn>
                <a:cxn ang="0">
                  <a:pos x="187" y="766"/>
                </a:cxn>
                <a:cxn ang="0">
                  <a:pos x="243" y="725"/>
                </a:cxn>
                <a:cxn ang="0">
                  <a:pos x="288" y="659"/>
                </a:cxn>
                <a:cxn ang="0">
                  <a:pos x="326" y="587"/>
                </a:cxn>
                <a:cxn ang="0">
                  <a:pos x="361" y="489"/>
                </a:cxn>
                <a:cxn ang="0">
                  <a:pos x="380" y="423"/>
                </a:cxn>
                <a:cxn ang="0">
                  <a:pos x="352" y="32"/>
                </a:cxn>
                <a:cxn ang="0">
                  <a:pos x="296" y="51"/>
                </a:cxn>
                <a:cxn ang="0">
                  <a:pos x="236" y="115"/>
                </a:cxn>
                <a:cxn ang="0">
                  <a:pos x="178" y="224"/>
                </a:cxn>
                <a:cxn ang="0">
                  <a:pos x="127" y="382"/>
                </a:cxn>
                <a:cxn ang="0">
                  <a:pos x="401" y="329"/>
                </a:cxn>
                <a:cxn ang="0">
                  <a:pos x="416" y="241"/>
                </a:cxn>
                <a:cxn ang="0">
                  <a:pos x="421" y="177"/>
                </a:cxn>
                <a:cxn ang="0">
                  <a:pos x="421" y="149"/>
                </a:cxn>
                <a:cxn ang="0">
                  <a:pos x="416" y="109"/>
                </a:cxn>
                <a:cxn ang="0">
                  <a:pos x="401" y="64"/>
                </a:cxn>
                <a:cxn ang="0">
                  <a:pos x="371" y="36"/>
                </a:cxn>
                <a:cxn ang="0">
                  <a:pos x="352" y="0"/>
                </a:cxn>
                <a:cxn ang="0">
                  <a:pos x="416" y="17"/>
                </a:cxn>
                <a:cxn ang="0">
                  <a:pos x="462" y="62"/>
                </a:cxn>
                <a:cxn ang="0">
                  <a:pos x="492" y="128"/>
                </a:cxn>
                <a:cxn ang="0">
                  <a:pos x="504" y="205"/>
                </a:cxn>
                <a:cxn ang="0">
                  <a:pos x="507" y="243"/>
                </a:cxn>
                <a:cxn ang="0">
                  <a:pos x="492" y="384"/>
                </a:cxn>
                <a:cxn ang="0">
                  <a:pos x="444" y="523"/>
                </a:cxn>
                <a:cxn ang="0">
                  <a:pos x="378" y="647"/>
                </a:cxn>
                <a:cxn ang="0">
                  <a:pos x="296" y="740"/>
                </a:cxn>
                <a:cxn ang="0">
                  <a:pos x="204" y="794"/>
                </a:cxn>
                <a:cxn ang="0">
                  <a:pos x="120" y="796"/>
                </a:cxn>
                <a:cxn ang="0">
                  <a:pos x="60" y="760"/>
                </a:cxn>
                <a:cxn ang="0">
                  <a:pos x="22" y="693"/>
                </a:cxn>
                <a:cxn ang="0">
                  <a:pos x="2" y="608"/>
                </a:cxn>
                <a:cxn ang="0">
                  <a:pos x="5" y="489"/>
                </a:cxn>
                <a:cxn ang="0">
                  <a:pos x="37" y="346"/>
                </a:cxn>
                <a:cxn ang="0">
                  <a:pos x="92" y="213"/>
                </a:cxn>
                <a:cxn ang="0">
                  <a:pos x="170" y="103"/>
                </a:cxn>
                <a:cxn ang="0">
                  <a:pos x="258" y="28"/>
                </a:cxn>
                <a:cxn ang="0">
                  <a:pos x="352" y="0"/>
                </a:cxn>
              </a:cxnLst>
              <a:rect l="0" t="0" r="r" b="b"/>
              <a:pathLst>
                <a:path w="507" h="802">
                  <a:moveTo>
                    <a:pt x="118" y="423"/>
                  </a:moveTo>
                  <a:lnTo>
                    <a:pt x="110" y="452"/>
                  </a:lnTo>
                  <a:lnTo>
                    <a:pt x="101" y="491"/>
                  </a:lnTo>
                  <a:lnTo>
                    <a:pt x="92" y="533"/>
                  </a:lnTo>
                  <a:lnTo>
                    <a:pt x="88" y="578"/>
                  </a:lnTo>
                  <a:lnTo>
                    <a:pt x="84" y="623"/>
                  </a:lnTo>
                  <a:lnTo>
                    <a:pt x="86" y="653"/>
                  </a:lnTo>
                  <a:lnTo>
                    <a:pt x="88" y="681"/>
                  </a:lnTo>
                  <a:lnTo>
                    <a:pt x="95" y="708"/>
                  </a:lnTo>
                  <a:lnTo>
                    <a:pt x="103" y="734"/>
                  </a:lnTo>
                  <a:lnTo>
                    <a:pt x="116" y="753"/>
                  </a:lnTo>
                  <a:lnTo>
                    <a:pt x="133" y="766"/>
                  </a:lnTo>
                  <a:lnTo>
                    <a:pt x="157" y="772"/>
                  </a:lnTo>
                  <a:lnTo>
                    <a:pt x="187" y="766"/>
                  </a:lnTo>
                  <a:lnTo>
                    <a:pt x="215" y="749"/>
                  </a:lnTo>
                  <a:lnTo>
                    <a:pt x="243" y="725"/>
                  </a:lnTo>
                  <a:lnTo>
                    <a:pt x="266" y="693"/>
                  </a:lnTo>
                  <a:lnTo>
                    <a:pt x="288" y="659"/>
                  </a:lnTo>
                  <a:lnTo>
                    <a:pt x="307" y="625"/>
                  </a:lnTo>
                  <a:lnTo>
                    <a:pt x="326" y="587"/>
                  </a:lnTo>
                  <a:lnTo>
                    <a:pt x="344" y="542"/>
                  </a:lnTo>
                  <a:lnTo>
                    <a:pt x="361" y="489"/>
                  </a:lnTo>
                  <a:lnTo>
                    <a:pt x="380" y="423"/>
                  </a:lnTo>
                  <a:lnTo>
                    <a:pt x="380" y="423"/>
                  </a:lnTo>
                  <a:lnTo>
                    <a:pt x="118" y="423"/>
                  </a:lnTo>
                  <a:close/>
                  <a:moveTo>
                    <a:pt x="352" y="32"/>
                  </a:moveTo>
                  <a:lnTo>
                    <a:pt x="324" y="36"/>
                  </a:lnTo>
                  <a:lnTo>
                    <a:pt x="296" y="51"/>
                  </a:lnTo>
                  <a:lnTo>
                    <a:pt x="266" y="79"/>
                  </a:lnTo>
                  <a:lnTo>
                    <a:pt x="236" y="115"/>
                  </a:lnTo>
                  <a:lnTo>
                    <a:pt x="206" y="164"/>
                  </a:lnTo>
                  <a:lnTo>
                    <a:pt x="178" y="224"/>
                  </a:lnTo>
                  <a:lnTo>
                    <a:pt x="150" y="297"/>
                  </a:lnTo>
                  <a:lnTo>
                    <a:pt x="127" y="382"/>
                  </a:lnTo>
                  <a:lnTo>
                    <a:pt x="389" y="382"/>
                  </a:lnTo>
                  <a:lnTo>
                    <a:pt x="401" y="329"/>
                  </a:lnTo>
                  <a:lnTo>
                    <a:pt x="412" y="282"/>
                  </a:lnTo>
                  <a:lnTo>
                    <a:pt x="416" y="241"/>
                  </a:lnTo>
                  <a:lnTo>
                    <a:pt x="421" y="207"/>
                  </a:lnTo>
                  <a:lnTo>
                    <a:pt x="421" y="177"/>
                  </a:lnTo>
                  <a:lnTo>
                    <a:pt x="421" y="167"/>
                  </a:lnTo>
                  <a:lnTo>
                    <a:pt x="421" y="149"/>
                  </a:lnTo>
                  <a:lnTo>
                    <a:pt x="419" y="130"/>
                  </a:lnTo>
                  <a:lnTo>
                    <a:pt x="416" y="109"/>
                  </a:lnTo>
                  <a:lnTo>
                    <a:pt x="410" y="85"/>
                  </a:lnTo>
                  <a:lnTo>
                    <a:pt x="401" y="64"/>
                  </a:lnTo>
                  <a:lnTo>
                    <a:pt x="389" y="47"/>
                  </a:lnTo>
                  <a:lnTo>
                    <a:pt x="371" y="36"/>
                  </a:lnTo>
                  <a:lnTo>
                    <a:pt x="352" y="32"/>
                  </a:lnTo>
                  <a:close/>
                  <a:moveTo>
                    <a:pt x="352" y="0"/>
                  </a:moveTo>
                  <a:lnTo>
                    <a:pt x="386" y="4"/>
                  </a:lnTo>
                  <a:lnTo>
                    <a:pt x="416" y="17"/>
                  </a:lnTo>
                  <a:lnTo>
                    <a:pt x="440" y="36"/>
                  </a:lnTo>
                  <a:lnTo>
                    <a:pt x="462" y="62"/>
                  </a:lnTo>
                  <a:lnTo>
                    <a:pt x="479" y="94"/>
                  </a:lnTo>
                  <a:lnTo>
                    <a:pt x="492" y="128"/>
                  </a:lnTo>
                  <a:lnTo>
                    <a:pt x="500" y="167"/>
                  </a:lnTo>
                  <a:lnTo>
                    <a:pt x="504" y="205"/>
                  </a:lnTo>
                  <a:lnTo>
                    <a:pt x="507" y="243"/>
                  </a:lnTo>
                  <a:lnTo>
                    <a:pt x="507" y="243"/>
                  </a:lnTo>
                  <a:lnTo>
                    <a:pt x="502" y="314"/>
                  </a:lnTo>
                  <a:lnTo>
                    <a:pt x="492" y="384"/>
                  </a:lnTo>
                  <a:lnTo>
                    <a:pt x="470" y="455"/>
                  </a:lnTo>
                  <a:lnTo>
                    <a:pt x="444" y="523"/>
                  </a:lnTo>
                  <a:lnTo>
                    <a:pt x="414" y="587"/>
                  </a:lnTo>
                  <a:lnTo>
                    <a:pt x="378" y="647"/>
                  </a:lnTo>
                  <a:lnTo>
                    <a:pt x="339" y="698"/>
                  </a:lnTo>
                  <a:lnTo>
                    <a:pt x="296" y="740"/>
                  </a:lnTo>
                  <a:lnTo>
                    <a:pt x="251" y="775"/>
                  </a:lnTo>
                  <a:lnTo>
                    <a:pt x="204" y="794"/>
                  </a:lnTo>
                  <a:lnTo>
                    <a:pt x="157" y="802"/>
                  </a:lnTo>
                  <a:lnTo>
                    <a:pt x="120" y="796"/>
                  </a:lnTo>
                  <a:lnTo>
                    <a:pt x="88" y="783"/>
                  </a:lnTo>
                  <a:lnTo>
                    <a:pt x="60" y="760"/>
                  </a:lnTo>
                  <a:lnTo>
                    <a:pt x="39" y="730"/>
                  </a:lnTo>
                  <a:lnTo>
                    <a:pt x="22" y="693"/>
                  </a:lnTo>
                  <a:lnTo>
                    <a:pt x="9" y="653"/>
                  </a:lnTo>
                  <a:lnTo>
                    <a:pt x="2" y="608"/>
                  </a:lnTo>
                  <a:lnTo>
                    <a:pt x="0" y="559"/>
                  </a:lnTo>
                  <a:lnTo>
                    <a:pt x="5" y="489"/>
                  </a:lnTo>
                  <a:lnTo>
                    <a:pt x="15" y="416"/>
                  </a:lnTo>
                  <a:lnTo>
                    <a:pt x="37" y="346"/>
                  </a:lnTo>
                  <a:lnTo>
                    <a:pt x="62" y="277"/>
                  </a:lnTo>
                  <a:lnTo>
                    <a:pt x="92" y="213"/>
                  </a:lnTo>
                  <a:lnTo>
                    <a:pt x="129" y="154"/>
                  </a:lnTo>
                  <a:lnTo>
                    <a:pt x="170" y="103"/>
                  </a:lnTo>
                  <a:lnTo>
                    <a:pt x="213" y="60"/>
                  </a:lnTo>
                  <a:lnTo>
                    <a:pt x="258" y="28"/>
                  </a:lnTo>
                  <a:lnTo>
                    <a:pt x="305" y="7"/>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9" name="Freeform 127"/>
            <p:cNvSpPr>
              <a:spLocks noEditPoints="1"/>
            </p:cNvSpPr>
            <p:nvPr/>
          </p:nvSpPr>
          <p:spPr bwMode="auto">
            <a:xfrm>
              <a:off x="3115" y="3894"/>
              <a:ext cx="678" cy="1432"/>
            </a:xfrm>
            <a:custGeom>
              <a:avLst/>
              <a:gdLst/>
              <a:ahLst/>
              <a:cxnLst>
                <a:cxn ang="0">
                  <a:pos x="346" y="600"/>
                </a:cxn>
                <a:cxn ang="0">
                  <a:pos x="462" y="613"/>
                </a:cxn>
                <a:cxn ang="0">
                  <a:pos x="526" y="600"/>
                </a:cxn>
                <a:cxn ang="0">
                  <a:pos x="464" y="591"/>
                </a:cxn>
                <a:cxn ang="0">
                  <a:pos x="496" y="160"/>
                </a:cxn>
                <a:cxn ang="0">
                  <a:pos x="537" y="180"/>
                </a:cxn>
                <a:cxn ang="0">
                  <a:pos x="627" y="171"/>
                </a:cxn>
                <a:cxn ang="0">
                  <a:pos x="592" y="158"/>
                </a:cxn>
                <a:cxn ang="0">
                  <a:pos x="432" y="0"/>
                </a:cxn>
                <a:cxn ang="0">
                  <a:pos x="444" y="20"/>
                </a:cxn>
                <a:cxn ang="0">
                  <a:pos x="436" y="79"/>
                </a:cxn>
                <a:cxn ang="0">
                  <a:pos x="485" y="126"/>
                </a:cxn>
                <a:cxn ang="0">
                  <a:pos x="599" y="124"/>
                </a:cxn>
                <a:cxn ang="0">
                  <a:pos x="674" y="152"/>
                </a:cxn>
                <a:cxn ang="0">
                  <a:pos x="644" y="203"/>
                </a:cxn>
                <a:cxn ang="0">
                  <a:pos x="552" y="216"/>
                </a:cxn>
                <a:cxn ang="0">
                  <a:pos x="455" y="201"/>
                </a:cxn>
                <a:cxn ang="0">
                  <a:pos x="314" y="284"/>
                </a:cxn>
                <a:cxn ang="0">
                  <a:pos x="256" y="451"/>
                </a:cxn>
                <a:cxn ang="0">
                  <a:pos x="303" y="576"/>
                </a:cxn>
                <a:cxn ang="0">
                  <a:pos x="436" y="555"/>
                </a:cxn>
                <a:cxn ang="0">
                  <a:pos x="537" y="566"/>
                </a:cxn>
                <a:cxn ang="0">
                  <a:pos x="565" y="617"/>
                </a:cxn>
                <a:cxn ang="0">
                  <a:pos x="490" y="645"/>
                </a:cxn>
                <a:cxn ang="0">
                  <a:pos x="391" y="647"/>
                </a:cxn>
                <a:cxn ang="0">
                  <a:pos x="232" y="655"/>
                </a:cxn>
                <a:cxn ang="0">
                  <a:pos x="110" y="803"/>
                </a:cxn>
                <a:cxn ang="0">
                  <a:pos x="88" y="935"/>
                </a:cxn>
                <a:cxn ang="0">
                  <a:pos x="202" y="1039"/>
                </a:cxn>
                <a:cxn ang="0">
                  <a:pos x="434" y="1129"/>
                </a:cxn>
                <a:cxn ang="0">
                  <a:pos x="505" y="1155"/>
                </a:cxn>
                <a:cxn ang="0">
                  <a:pos x="558" y="1210"/>
                </a:cxn>
                <a:cxn ang="0">
                  <a:pos x="554" y="1329"/>
                </a:cxn>
                <a:cxn ang="0">
                  <a:pos x="444" y="1428"/>
                </a:cxn>
                <a:cxn ang="0">
                  <a:pos x="296" y="1408"/>
                </a:cxn>
                <a:cxn ang="0">
                  <a:pos x="230" y="1357"/>
                </a:cxn>
                <a:cxn ang="0">
                  <a:pos x="236" y="1342"/>
                </a:cxn>
                <a:cxn ang="0">
                  <a:pos x="251" y="1340"/>
                </a:cxn>
                <a:cxn ang="0">
                  <a:pos x="277" y="1357"/>
                </a:cxn>
                <a:cxn ang="0">
                  <a:pos x="404" y="1398"/>
                </a:cxn>
                <a:cxn ang="0">
                  <a:pos x="479" y="1338"/>
                </a:cxn>
                <a:cxn ang="0">
                  <a:pos x="457" y="1261"/>
                </a:cxn>
                <a:cxn ang="0">
                  <a:pos x="191" y="1157"/>
                </a:cxn>
                <a:cxn ang="0">
                  <a:pos x="95" y="1112"/>
                </a:cxn>
                <a:cxn ang="0">
                  <a:pos x="43" y="1063"/>
                </a:cxn>
                <a:cxn ang="0">
                  <a:pos x="5" y="977"/>
                </a:cxn>
                <a:cxn ang="0">
                  <a:pos x="22" y="845"/>
                </a:cxn>
                <a:cxn ang="0">
                  <a:pos x="151" y="664"/>
                </a:cxn>
                <a:cxn ang="0">
                  <a:pos x="196" y="583"/>
                </a:cxn>
                <a:cxn ang="0">
                  <a:pos x="129" y="468"/>
                </a:cxn>
                <a:cxn ang="0">
                  <a:pos x="170" y="303"/>
                </a:cxn>
                <a:cxn ang="0">
                  <a:pos x="346" y="163"/>
                </a:cxn>
                <a:cxn ang="0">
                  <a:pos x="395" y="77"/>
                </a:cxn>
                <a:cxn ang="0">
                  <a:pos x="404" y="20"/>
                </a:cxn>
              </a:cxnLst>
              <a:rect l="0" t="0" r="r" b="b"/>
              <a:pathLst>
                <a:path w="678" h="1432">
                  <a:moveTo>
                    <a:pt x="436" y="591"/>
                  </a:moveTo>
                  <a:lnTo>
                    <a:pt x="412" y="591"/>
                  </a:lnTo>
                  <a:lnTo>
                    <a:pt x="380" y="593"/>
                  </a:lnTo>
                  <a:lnTo>
                    <a:pt x="346" y="600"/>
                  </a:lnTo>
                  <a:lnTo>
                    <a:pt x="369" y="608"/>
                  </a:lnTo>
                  <a:lnTo>
                    <a:pt x="393" y="613"/>
                  </a:lnTo>
                  <a:lnTo>
                    <a:pt x="423" y="613"/>
                  </a:lnTo>
                  <a:lnTo>
                    <a:pt x="462" y="613"/>
                  </a:lnTo>
                  <a:lnTo>
                    <a:pt x="490" y="611"/>
                  </a:lnTo>
                  <a:lnTo>
                    <a:pt x="507" y="608"/>
                  </a:lnTo>
                  <a:lnTo>
                    <a:pt x="517" y="604"/>
                  </a:lnTo>
                  <a:lnTo>
                    <a:pt x="526" y="600"/>
                  </a:lnTo>
                  <a:lnTo>
                    <a:pt x="511" y="596"/>
                  </a:lnTo>
                  <a:lnTo>
                    <a:pt x="498" y="593"/>
                  </a:lnTo>
                  <a:lnTo>
                    <a:pt x="483" y="591"/>
                  </a:lnTo>
                  <a:lnTo>
                    <a:pt x="464" y="591"/>
                  </a:lnTo>
                  <a:lnTo>
                    <a:pt x="436" y="591"/>
                  </a:lnTo>
                  <a:close/>
                  <a:moveTo>
                    <a:pt x="547" y="158"/>
                  </a:moveTo>
                  <a:lnTo>
                    <a:pt x="524" y="158"/>
                  </a:lnTo>
                  <a:lnTo>
                    <a:pt x="496" y="160"/>
                  </a:lnTo>
                  <a:lnTo>
                    <a:pt x="468" y="169"/>
                  </a:lnTo>
                  <a:lnTo>
                    <a:pt x="487" y="177"/>
                  </a:lnTo>
                  <a:lnTo>
                    <a:pt x="509" y="180"/>
                  </a:lnTo>
                  <a:lnTo>
                    <a:pt x="537" y="180"/>
                  </a:lnTo>
                  <a:lnTo>
                    <a:pt x="573" y="180"/>
                  </a:lnTo>
                  <a:lnTo>
                    <a:pt x="599" y="177"/>
                  </a:lnTo>
                  <a:lnTo>
                    <a:pt x="616" y="175"/>
                  </a:lnTo>
                  <a:lnTo>
                    <a:pt x="627" y="171"/>
                  </a:lnTo>
                  <a:lnTo>
                    <a:pt x="635" y="169"/>
                  </a:lnTo>
                  <a:lnTo>
                    <a:pt x="620" y="165"/>
                  </a:lnTo>
                  <a:lnTo>
                    <a:pt x="608" y="160"/>
                  </a:lnTo>
                  <a:lnTo>
                    <a:pt x="592" y="158"/>
                  </a:lnTo>
                  <a:lnTo>
                    <a:pt x="573" y="158"/>
                  </a:lnTo>
                  <a:lnTo>
                    <a:pt x="547" y="158"/>
                  </a:lnTo>
                  <a:close/>
                  <a:moveTo>
                    <a:pt x="423" y="0"/>
                  </a:moveTo>
                  <a:lnTo>
                    <a:pt x="432" y="0"/>
                  </a:lnTo>
                  <a:lnTo>
                    <a:pt x="436" y="5"/>
                  </a:lnTo>
                  <a:lnTo>
                    <a:pt x="440" y="9"/>
                  </a:lnTo>
                  <a:lnTo>
                    <a:pt x="442" y="13"/>
                  </a:lnTo>
                  <a:lnTo>
                    <a:pt x="444" y="20"/>
                  </a:lnTo>
                  <a:lnTo>
                    <a:pt x="442" y="28"/>
                  </a:lnTo>
                  <a:lnTo>
                    <a:pt x="440" y="43"/>
                  </a:lnTo>
                  <a:lnTo>
                    <a:pt x="438" y="62"/>
                  </a:lnTo>
                  <a:lnTo>
                    <a:pt x="436" y="79"/>
                  </a:lnTo>
                  <a:lnTo>
                    <a:pt x="438" y="101"/>
                  </a:lnTo>
                  <a:lnTo>
                    <a:pt x="440" y="118"/>
                  </a:lnTo>
                  <a:lnTo>
                    <a:pt x="444" y="133"/>
                  </a:lnTo>
                  <a:lnTo>
                    <a:pt x="485" y="126"/>
                  </a:lnTo>
                  <a:lnTo>
                    <a:pt x="520" y="124"/>
                  </a:lnTo>
                  <a:lnTo>
                    <a:pt x="545" y="122"/>
                  </a:lnTo>
                  <a:lnTo>
                    <a:pt x="571" y="122"/>
                  </a:lnTo>
                  <a:lnTo>
                    <a:pt x="599" y="124"/>
                  </a:lnTo>
                  <a:lnTo>
                    <a:pt x="623" y="126"/>
                  </a:lnTo>
                  <a:lnTo>
                    <a:pt x="644" y="133"/>
                  </a:lnTo>
                  <a:lnTo>
                    <a:pt x="663" y="141"/>
                  </a:lnTo>
                  <a:lnTo>
                    <a:pt x="674" y="152"/>
                  </a:lnTo>
                  <a:lnTo>
                    <a:pt x="678" y="169"/>
                  </a:lnTo>
                  <a:lnTo>
                    <a:pt x="674" y="184"/>
                  </a:lnTo>
                  <a:lnTo>
                    <a:pt x="661" y="195"/>
                  </a:lnTo>
                  <a:lnTo>
                    <a:pt x="644" y="203"/>
                  </a:lnTo>
                  <a:lnTo>
                    <a:pt x="620" y="209"/>
                  </a:lnTo>
                  <a:lnTo>
                    <a:pt x="597" y="214"/>
                  </a:lnTo>
                  <a:lnTo>
                    <a:pt x="573" y="214"/>
                  </a:lnTo>
                  <a:lnTo>
                    <a:pt x="552" y="216"/>
                  </a:lnTo>
                  <a:lnTo>
                    <a:pt x="535" y="216"/>
                  </a:lnTo>
                  <a:lnTo>
                    <a:pt x="507" y="216"/>
                  </a:lnTo>
                  <a:lnTo>
                    <a:pt x="481" y="212"/>
                  </a:lnTo>
                  <a:lnTo>
                    <a:pt x="455" y="201"/>
                  </a:lnTo>
                  <a:lnTo>
                    <a:pt x="434" y="180"/>
                  </a:lnTo>
                  <a:lnTo>
                    <a:pt x="387" y="209"/>
                  </a:lnTo>
                  <a:lnTo>
                    <a:pt x="346" y="246"/>
                  </a:lnTo>
                  <a:lnTo>
                    <a:pt x="314" y="284"/>
                  </a:lnTo>
                  <a:lnTo>
                    <a:pt x="288" y="327"/>
                  </a:lnTo>
                  <a:lnTo>
                    <a:pt x="269" y="369"/>
                  </a:lnTo>
                  <a:lnTo>
                    <a:pt x="258" y="410"/>
                  </a:lnTo>
                  <a:lnTo>
                    <a:pt x="256" y="451"/>
                  </a:lnTo>
                  <a:lnTo>
                    <a:pt x="258" y="478"/>
                  </a:lnTo>
                  <a:lnTo>
                    <a:pt x="262" y="508"/>
                  </a:lnTo>
                  <a:lnTo>
                    <a:pt x="277" y="542"/>
                  </a:lnTo>
                  <a:lnTo>
                    <a:pt x="303" y="576"/>
                  </a:lnTo>
                  <a:lnTo>
                    <a:pt x="346" y="564"/>
                  </a:lnTo>
                  <a:lnTo>
                    <a:pt x="382" y="557"/>
                  </a:lnTo>
                  <a:lnTo>
                    <a:pt x="412" y="555"/>
                  </a:lnTo>
                  <a:lnTo>
                    <a:pt x="436" y="555"/>
                  </a:lnTo>
                  <a:lnTo>
                    <a:pt x="464" y="555"/>
                  </a:lnTo>
                  <a:lnTo>
                    <a:pt x="490" y="557"/>
                  </a:lnTo>
                  <a:lnTo>
                    <a:pt x="515" y="561"/>
                  </a:lnTo>
                  <a:lnTo>
                    <a:pt x="537" y="566"/>
                  </a:lnTo>
                  <a:lnTo>
                    <a:pt x="554" y="574"/>
                  </a:lnTo>
                  <a:lnTo>
                    <a:pt x="565" y="585"/>
                  </a:lnTo>
                  <a:lnTo>
                    <a:pt x="569" y="600"/>
                  </a:lnTo>
                  <a:lnTo>
                    <a:pt x="565" y="617"/>
                  </a:lnTo>
                  <a:lnTo>
                    <a:pt x="554" y="628"/>
                  </a:lnTo>
                  <a:lnTo>
                    <a:pt x="535" y="636"/>
                  </a:lnTo>
                  <a:lnTo>
                    <a:pt x="513" y="643"/>
                  </a:lnTo>
                  <a:lnTo>
                    <a:pt x="490" y="645"/>
                  </a:lnTo>
                  <a:lnTo>
                    <a:pt x="464" y="647"/>
                  </a:lnTo>
                  <a:lnTo>
                    <a:pt x="440" y="647"/>
                  </a:lnTo>
                  <a:lnTo>
                    <a:pt x="419" y="649"/>
                  </a:lnTo>
                  <a:lnTo>
                    <a:pt x="391" y="647"/>
                  </a:lnTo>
                  <a:lnTo>
                    <a:pt x="359" y="645"/>
                  </a:lnTo>
                  <a:lnTo>
                    <a:pt x="320" y="640"/>
                  </a:lnTo>
                  <a:lnTo>
                    <a:pt x="277" y="628"/>
                  </a:lnTo>
                  <a:lnTo>
                    <a:pt x="232" y="655"/>
                  </a:lnTo>
                  <a:lnTo>
                    <a:pt x="191" y="689"/>
                  </a:lnTo>
                  <a:lnTo>
                    <a:pt x="157" y="726"/>
                  </a:lnTo>
                  <a:lnTo>
                    <a:pt x="129" y="764"/>
                  </a:lnTo>
                  <a:lnTo>
                    <a:pt x="110" y="803"/>
                  </a:lnTo>
                  <a:lnTo>
                    <a:pt x="95" y="839"/>
                  </a:lnTo>
                  <a:lnTo>
                    <a:pt x="84" y="871"/>
                  </a:lnTo>
                  <a:lnTo>
                    <a:pt x="82" y="899"/>
                  </a:lnTo>
                  <a:lnTo>
                    <a:pt x="88" y="935"/>
                  </a:lnTo>
                  <a:lnTo>
                    <a:pt x="103" y="969"/>
                  </a:lnTo>
                  <a:lnTo>
                    <a:pt x="129" y="997"/>
                  </a:lnTo>
                  <a:lnTo>
                    <a:pt x="161" y="1020"/>
                  </a:lnTo>
                  <a:lnTo>
                    <a:pt x="202" y="1039"/>
                  </a:lnTo>
                  <a:lnTo>
                    <a:pt x="299" y="1078"/>
                  </a:lnTo>
                  <a:lnTo>
                    <a:pt x="395" y="1116"/>
                  </a:lnTo>
                  <a:lnTo>
                    <a:pt x="412" y="1120"/>
                  </a:lnTo>
                  <a:lnTo>
                    <a:pt x="434" y="1129"/>
                  </a:lnTo>
                  <a:lnTo>
                    <a:pt x="455" y="1137"/>
                  </a:lnTo>
                  <a:lnTo>
                    <a:pt x="477" y="1144"/>
                  </a:lnTo>
                  <a:lnTo>
                    <a:pt x="494" y="1150"/>
                  </a:lnTo>
                  <a:lnTo>
                    <a:pt x="505" y="1155"/>
                  </a:lnTo>
                  <a:lnTo>
                    <a:pt x="517" y="1163"/>
                  </a:lnTo>
                  <a:lnTo>
                    <a:pt x="530" y="1174"/>
                  </a:lnTo>
                  <a:lnTo>
                    <a:pt x="545" y="1189"/>
                  </a:lnTo>
                  <a:lnTo>
                    <a:pt x="558" y="1210"/>
                  </a:lnTo>
                  <a:lnTo>
                    <a:pt x="567" y="1233"/>
                  </a:lnTo>
                  <a:lnTo>
                    <a:pt x="569" y="1263"/>
                  </a:lnTo>
                  <a:lnTo>
                    <a:pt x="565" y="1297"/>
                  </a:lnTo>
                  <a:lnTo>
                    <a:pt x="554" y="1329"/>
                  </a:lnTo>
                  <a:lnTo>
                    <a:pt x="537" y="1361"/>
                  </a:lnTo>
                  <a:lnTo>
                    <a:pt x="511" y="1391"/>
                  </a:lnTo>
                  <a:lnTo>
                    <a:pt x="481" y="1413"/>
                  </a:lnTo>
                  <a:lnTo>
                    <a:pt x="444" y="1428"/>
                  </a:lnTo>
                  <a:lnTo>
                    <a:pt x="404" y="1432"/>
                  </a:lnTo>
                  <a:lnTo>
                    <a:pt x="365" y="1430"/>
                  </a:lnTo>
                  <a:lnTo>
                    <a:pt x="329" y="1421"/>
                  </a:lnTo>
                  <a:lnTo>
                    <a:pt x="296" y="1408"/>
                  </a:lnTo>
                  <a:lnTo>
                    <a:pt x="271" y="1396"/>
                  </a:lnTo>
                  <a:lnTo>
                    <a:pt x="249" y="1381"/>
                  </a:lnTo>
                  <a:lnTo>
                    <a:pt x="234" y="1368"/>
                  </a:lnTo>
                  <a:lnTo>
                    <a:pt x="230" y="1357"/>
                  </a:lnTo>
                  <a:lnTo>
                    <a:pt x="230" y="1353"/>
                  </a:lnTo>
                  <a:lnTo>
                    <a:pt x="232" y="1351"/>
                  </a:lnTo>
                  <a:lnTo>
                    <a:pt x="232" y="1347"/>
                  </a:lnTo>
                  <a:lnTo>
                    <a:pt x="236" y="1342"/>
                  </a:lnTo>
                  <a:lnTo>
                    <a:pt x="241" y="1340"/>
                  </a:lnTo>
                  <a:lnTo>
                    <a:pt x="245" y="1340"/>
                  </a:lnTo>
                  <a:lnTo>
                    <a:pt x="249" y="1340"/>
                  </a:lnTo>
                  <a:lnTo>
                    <a:pt x="251" y="1340"/>
                  </a:lnTo>
                  <a:lnTo>
                    <a:pt x="254" y="1342"/>
                  </a:lnTo>
                  <a:lnTo>
                    <a:pt x="258" y="1344"/>
                  </a:lnTo>
                  <a:lnTo>
                    <a:pt x="262" y="1349"/>
                  </a:lnTo>
                  <a:lnTo>
                    <a:pt x="277" y="1357"/>
                  </a:lnTo>
                  <a:lnTo>
                    <a:pt x="301" y="1370"/>
                  </a:lnTo>
                  <a:lnTo>
                    <a:pt x="329" y="1383"/>
                  </a:lnTo>
                  <a:lnTo>
                    <a:pt x="363" y="1393"/>
                  </a:lnTo>
                  <a:lnTo>
                    <a:pt x="404" y="1398"/>
                  </a:lnTo>
                  <a:lnTo>
                    <a:pt x="432" y="1393"/>
                  </a:lnTo>
                  <a:lnTo>
                    <a:pt x="453" y="1379"/>
                  </a:lnTo>
                  <a:lnTo>
                    <a:pt x="468" y="1359"/>
                  </a:lnTo>
                  <a:lnTo>
                    <a:pt x="479" y="1338"/>
                  </a:lnTo>
                  <a:lnTo>
                    <a:pt x="481" y="1315"/>
                  </a:lnTo>
                  <a:lnTo>
                    <a:pt x="479" y="1291"/>
                  </a:lnTo>
                  <a:lnTo>
                    <a:pt x="470" y="1274"/>
                  </a:lnTo>
                  <a:lnTo>
                    <a:pt x="457" y="1261"/>
                  </a:lnTo>
                  <a:lnTo>
                    <a:pt x="442" y="1253"/>
                  </a:lnTo>
                  <a:lnTo>
                    <a:pt x="425" y="1246"/>
                  </a:lnTo>
                  <a:lnTo>
                    <a:pt x="232" y="1169"/>
                  </a:lnTo>
                  <a:lnTo>
                    <a:pt x="191" y="1157"/>
                  </a:lnTo>
                  <a:lnTo>
                    <a:pt x="159" y="1144"/>
                  </a:lnTo>
                  <a:lnTo>
                    <a:pt x="133" y="1133"/>
                  </a:lnTo>
                  <a:lnTo>
                    <a:pt x="114" y="1123"/>
                  </a:lnTo>
                  <a:lnTo>
                    <a:pt x="95" y="1112"/>
                  </a:lnTo>
                  <a:lnTo>
                    <a:pt x="80" y="1099"/>
                  </a:lnTo>
                  <a:lnTo>
                    <a:pt x="65" y="1086"/>
                  </a:lnTo>
                  <a:lnTo>
                    <a:pt x="48" y="1067"/>
                  </a:lnTo>
                  <a:lnTo>
                    <a:pt x="43" y="1063"/>
                  </a:lnTo>
                  <a:lnTo>
                    <a:pt x="35" y="1050"/>
                  </a:lnTo>
                  <a:lnTo>
                    <a:pt x="24" y="1031"/>
                  </a:lnTo>
                  <a:lnTo>
                    <a:pt x="13" y="1007"/>
                  </a:lnTo>
                  <a:lnTo>
                    <a:pt x="5" y="977"/>
                  </a:lnTo>
                  <a:lnTo>
                    <a:pt x="0" y="943"/>
                  </a:lnTo>
                  <a:lnTo>
                    <a:pt x="2" y="918"/>
                  </a:lnTo>
                  <a:lnTo>
                    <a:pt x="9" y="884"/>
                  </a:lnTo>
                  <a:lnTo>
                    <a:pt x="22" y="845"/>
                  </a:lnTo>
                  <a:lnTo>
                    <a:pt x="41" y="803"/>
                  </a:lnTo>
                  <a:lnTo>
                    <a:pt x="67" y="758"/>
                  </a:lnTo>
                  <a:lnTo>
                    <a:pt x="103" y="711"/>
                  </a:lnTo>
                  <a:lnTo>
                    <a:pt x="151" y="664"/>
                  </a:lnTo>
                  <a:lnTo>
                    <a:pt x="211" y="621"/>
                  </a:lnTo>
                  <a:lnTo>
                    <a:pt x="211" y="621"/>
                  </a:lnTo>
                  <a:lnTo>
                    <a:pt x="230" y="606"/>
                  </a:lnTo>
                  <a:lnTo>
                    <a:pt x="196" y="583"/>
                  </a:lnTo>
                  <a:lnTo>
                    <a:pt x="170" y="555"/>
                  </a:lnTo>
                  <a:lnTo>
                    <a:pt x="151" y="527"/>
                  </a:lnTo>
                  <a:lnTo>
                    <a:pt x="138" y="497"/>
                  </a:lnTo>
                  <a:lnTo>
                    <a:pt x="129" y="468"/>
                  </a:lnTo>
                  <a:lnTo>
                    <a:pt x="127" y="438"/>
                  </a:lnTo>
                  <a:lnTo>
                    <a:pt x="131" y="391"/>
                  </a:lnTo>
                  <a:lnTo>
                    <a:pt x="146" y="346"/>
                  </a:lnTo>
                  <a:lnTo>
                    <a:pt x="170" y="303"/>
                  </a:lnTo>
                  <a:lnTo>
                    <a:pt x="202" y="261"/>
                  </a:lnTo>
                  <a:lnTo>
                    <a:pt x="243" y="222"/>
                  </a:lnTo>
                  <a:lnTo>
                    <a:pt x="290" y="190"/>
                  </a:lnTo>
                  <a:lnTo>
                    <a:pt x="346" y="163"/>
                  </a:lnTo>
                  <a:lnTo>
                    <a:pt x="406" y="141"/>
                  </a:lnTo>
                  <a:lnTo>
                    <a:pt x="404" y="128"/>
                  </a:lnTo>
                  <a:lnTo>
                    <a:pt x="399" y="107"/>
                  </a:lnTo>
                  <a:lnTo>
                    <a:pt x="395" y="77"/>
                  </a:lnTo>
                  <a:lnTo>
                    <a:pt x="397" y="71"/>
                  </a:lnTo>
                  <a:lnTo>
                    <a:pt x="397" y="56"/>
                  </a:lnTo>
                  <a:lnTo>
                    <a:pt x="399" y="37"/>
                  </a:lnTo>
                  <a:lnTo>
                    <a:pt x="404" y="20"/>
                  </a:lnTo>
                  <a:lnTo>
                    <a:pt x="412" y="7"/>
                  </a:lnTo>
                  <a:lnTo>
                    <a:pt x="4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0" name="Freeform 128"/>
            <p:cNvSpPr>
              <a:spLocks noEditPoints="1"/>
            </p:cNvSpPr>
            <p:nvPr/>
          </p:nvSpPr>
          <p:spPr bwMode="auto">
            <a:xfrm>
              <a:off x="3774" y="4487"/>
              <a:ext cx="498" cy="975"/>
            </a:xfrm>
            <a:custGeom>
              <a:avLst/>
              <a:gdLst/>
              <a:ahLst/>
              <a:cxnLst>
                <a:cxn ang="0">
                  <a:pos x="367" y="252"/>
                </a:cxn>
                <a:cxn ang="0">
                  <a:pos x="421" y="280"/>
                </a:cxn>
                <a:cxn ang="0">
                  <a:pos x="451" y="325"/>
                </a:cxn>
                <a:cxn ang="0">
                  <a:pos x="453" y="376"/>
                </a:cxn>
                <a:cxn ang="0">
                  <a:pos x="348" y="798"/>
                </a:cxn>
                <a:cxn ang="0">
                  <a:pos x="311" y="875"/>
                </a:cxn>
                <a:cxn ang="0">
                  <a:pos x="257" y="928"/>
                </a:cxn>
                <a:cxn ang="0">
                  <a:pos x="195" y="960"/>
                </a:cxn>
                <a:cxn ang="0">
                  <a:pos x="137" y="973"/>
                </a:cxn>
                <a:cxn ang="0">
                  <a:pos x="75" y="971"/>
                </a:cxn>
                <a:cxn ang="0">
                  <a:pos x="19" y="948"/>
                </a:cxn>
                <a:cxn ang="0">
                  <a:pos x="0" y="903"/>
                </a:cxn>
                <a:cxn ang="0">
                  <a:pos x="19" y="856"/>
                </a:cxn>
                <a:cxn ang="0">
                  <a:pos x="64" y="837"/>
                </a:cxn>
                <a:cxn ang="0">
                  <a:pos x="94" y="847"/>
                </a:cxn>
                <a:cxn ang="0">
                  <a:pos x="107" y="879"/>
                </a:cxn>
                <a:cxn ang="0">
                  <a:pos x="101" y="909"/>
                </a:cxn>
                <a:cxn ang="0">
                  <a:pos x="71" y="935"/>
                </a:cxn>
                <a:cxn ang="0">
                  <a:pos x="109" y="943"/>
                </a:cxn>
                <a:cxn ang="0">
                  <a:pos x="174" y="922"/>
                </a:cxn>
                <a:cxn ang="0">
                  <a:pos x="225" y="871"/>
                </a:cxn>
                <a:cxn ang="0">
                  <a:pos x="255" y="800"/>
                </a:cxn>
                <a:cxn ang="0">
                  <a:pos x="367" y="370"/>
                </a:cxn>
                <a:cxn ang="0">
                  <a:pos x="369" y="335"/>
                </a:cxn>
                <a:cxn ang="0">
                  <a:pos x="360" y="295"/>
                </a:cxn>
                <a:cxn ang="0">
                  <a:pos x="333" y="280"/>
                </a:cxn>
                <a:cxn ang="0">
                  <a:pos x="268" y="301"/>
                </a:cxn>
                <a:cxn ang="0">
                  <a:pos x="215" y="350"/>
                </a:cxn>
                <a:cxn ang="0">
                  <a:pos x="178" y="414"/>
                </a:cxn>
                <a:cxn ang="0">
                  <a:pos x="172" y="427"/>
                </a:cxn>
                <a:cxn ang="0">
                  <a:pos x="165" y="434"/>
                </a:cxn>
                <a:cxn ang="0">
                  <a:pos x="157" y="436"/>
                </a:cxn>
                <a:cxn ang="0">
                  <a:pos x="150" y="434"/>
                </a:cxn>
                <a:cxn ang="0">
                  <a:pos x="142" y="431"/>
                </a:cxn>
                <a:cxn ang="0">
                  <a:pos x="137" y="425"/>
                </a:cxn>
                <a:cxn ang="0">
                  <a:pos x="137" y="410"/>
                </a:cxn>
                <a:cxn ang="0">
                  <a:pos x="159" y="370"/>
                </a:cxn>
                <a:cxn ang="0">
                  <a:pos x="200" y="316"/>
                </a:cxn>
                <a:cxn ang="0">
                  <a:pos x="257" y="269"/>
                </a:cxn>
                <a:cxn ang="0">
                  <a:pos x="335" y="250"/>
                </a:cxn>
                <a:cxn ang="0">
                  <a:pos x="472" y="5"/>
                </a:cxn>
                <a:cxn ang="0">
                  <a:pos x="496" y="28"/>
                </a:cxn>
                <a:cxn ang="0">
                  <a:pos x="498" y="43"/>
                </a:cxn>
                <a:cxn ang="0">
                  <a:pos x="478" y="86"/>
                </a:cxn>
                <a:cxn ang="0">
                  <a:pos x="436" y="105"/>
                </a:cxn>
                <a:cxn ang="0">
                  <a:pos x="399" y="90"/>
                </a:cxn>
                <a:cxn ang="0">
                  <a:pos x="388" y="60"/>
                </a:cxn>
                <a:cxn ang="0">
                  <a:pos x="408" y="18"/>
                </a:cxn>
                <a:cxn ang="0">
                  <a:pos x="453" y="0"/>
                </a:cxn>
              </a:cxnLst>
              <a:rect l="0" t="0" r="r" b="b"/>
              <a:pathLst>
                <a:path w="498" h="975">
                  <a:moveTo>
                    <a:pt x="335" y="250"/>
                  </a:moveTo>
                  <a:lnTo>
                    <a:pt x="367" y="252"/>
                  </a:lnTo>
                  <a:lnTo>
                    <a:pt x="395" y="263"/>
                  </a:lnTo>
                  <a:lnTo>
                    <a:pt x="421" y="280"/>
                  </a:lnTo>
                  <a:lnTo>
                    <a:pt x="438" y="299"/>
                  </a:lnTo>
                  <a:lnTo>
                    <a:pt x="451" y="325"/>
                  </a:lnTo>
                  <a:lnTo>
                    <a:pt x="455" y="355"/>
                  </a:lnTo>
                  <a:lnTo>
                    <a:pt x="453" y="376"/>
                  </a:lnTo>
                  <a:lnTo>
                    <a:pt x="451" y="395"/>
                  </a:lnTo>
                  <a:lnTo>
                    <a:pt x="348" y="798"/>
                  </a:lnTo>
                  <a:lnTo>
                    <a:pt x="333" y="839"/>
                  </a:lnTo>
                  <a:lnTo>
                    <a:pt x="311" y="875"/>
                  </a:lnTo>
                  <a:lnTo>
                    <a:pt x="285" y="905"/>
                  </a:lnTo>
                  <a:lnTo>
                    <a:pt x="257" y="928"/>
                  </a:lnTo>
                  <a:lnTo>
                    <a:pt x="227" y="946"/>
                  </a:lnTo>
                  <a:lnTo>
                    <a:pt x="195" y="960"/>
                  </a:lnTo>
                  <a:lnTo>
                    <a:pt x="165" y="969"/>
                  </a:lnTo>
                  <a:lnTo>
                    <a:pt x="137" y="973"/>
                  </a:lnTo>
                  <a:lnTo>
                    <a:pt x="114" y="975"/>
                  </a:lnTo>
                  <a:lnTo>
                    <a:pt x="75" y="971"/>
                  </a:lnTo>
                  <a:lnTo>
                    <a:pt x="43" y="963"/>
                  </a:lnTo>
                  <a:lnTo>
                    <a:pt x="19" y="948"/>
                  </a:lnTo>
                  <a:lnTo>
                    <a:pt x="4" y="926"/>
                  </a:lnTo>
                  <a:lnTo>
                    <a:pt x="0" y="903"/>
                  </a:lnTo>
                  <a:lnTo>
                    <a:pt x="4" y="877"/>
                  </a:lnTo>
                  <a:lnTo>
                    <a:pt x="19" y="856"/>
                  </a:lnTo>
                  <a:lnTo>
                    <a:pt x="41" y="843"/>
                  </a:lnTo>
                  <a:lnTo>
                    <a:pt x="64" y="837"/>
                  </a:lnTo>
                  <a:lnTo>
                    <a:pt x="82" y="841"/>
                  </a:lnTo>
                  <a:lnTo>
                    <a:pt x="94" y="847"/>
                  </a:lnTo>
                  <a:lnTo>
                    <a:pt x="105" y="862"/>
                  </a:lnTo>
                  <a:lnTo>
                    <a:pt x="107" y="879"/>
                  </a:lnTo>
                  <a:lnTo>
                    <a:pt x="105" y="892"/>
                  </a:lnTo>
                  <a:lnTo>
                    <a:pt x="101" y="909"/>
                  </a:lnTo>
                  <a:lnTo>
                    <a:pt x="88" y="924"/>
                  </a:lnTo>
                  <a:lnTo>
                    <a:pt x="71" y="935"/>
                  </a:lnTo>
                  <a:lnTo>
                    <a:pt x="90" y="941"/>
                  </a:lnTo>
                  <a:lnTo>
                    <a:pt x="109" y="943"/>
                  </a:lnTo>
                  <a:lnTo>
                    <a:pt x="144" y="937"/>
                  </a:lnTo>
                  <a:lnTo>
                    <a:pt x="174" y="922"/>
                  </a:lnTo>
                  <a:lnTo>
                    <a:pt x="202" y="901"/>
                  </a:lnTo>
                  <a:lnTo>
                    <a:pt x="225" y="871"/>
                  </a:lnTo>
                  <a:lnTo>
                    <a:pt x="245" y="837"/>
                  </a:lnTo>
                  <a:lnTo>
                    <a:pt x="255" y="800"/>
                  </a:lnTo>
                  <a:lnTo>
                    <a:pt x="255" y="800"/>
                  </a:lnTo>
                  <a:lnTo>
                    <a:pt x="367" y="370"/>
                  </a:lnTo>
                  <a:lnTo>
                    <a:pt x="369" y="355"/>
                  </a:lnTo>
                  <a:lnTo>
                    <a:pt x="369" y="335"/>
                  </a:lnTo>
                  <a:lnTo>
                    <a:pt x="367" y="312"/>
                  </a:lnTo>
                  <a:lnTo>
                    <a:pt x="360" y="295"/>
                  </a:lnTo>
                  <a:lnTo>
                    <a:pt x="350" y="284"/>
                  </a:lnTo>
                  <a:lnTo>
                    <a:pt x="333" y="280"/>
                  </a:lnTo>
                  <a:lnTo>
                    <a:pt x="298" y="286"/>
                  </a:lnTo>
                  <a:lnTo>
                    <a:pt x="268" y="301"/>
                  </a:lnTo>
                  <a:lnTo>
                    <a:pt x="240" y="323"/>
                  </a:lnTo>
                  <a:lnTo>
                    <a:pt x="215" y="350"/>
                  </a:lnTo>
                  <a:lnTo>
                    <a:pt x="195" y="382"/>
                  </a:lnTo>
                  <a:lnTo>
                    <a:pt x="178" y="414"/>
                  </a:lnTo>
                  <a:lnTo>
                    <a:pt x="174" y="423"/>
                  </a:lnTo>
                  <a:lnTo>
                    <a:pt x="172" y="427"/>
                  </a:lnTo>
                  <a:lnTo>
                    <a:pt x="169" y="431"/>
                  </a:lnTo>
                  <a:lnTo>
                    <a:pt x="165" y="434"/>
                  </a:lnTo>
                  <a:lnTo>
                    <a:pt x="161" y="436"/>
                  </a:lnTo>
                  <a:lnTo>
                    <a:pt x="157" y="436"/>
                  </a:lnTo>
                  <a:lnTo>
                    <a:pt x="152" y="436"/>
                  </a:lnTo>
                  <a:lnTo>
                    <a:pt x="150" y="434"/>
                  </a:lnTo>
                  <a:lnTo>
                    <a:pt x="146" y="434"/>
                  </a:lnTo>
                  <a:lnTo>
                    <a:pt x="142" y="431"/>
                  </a:lnTo>
                  <a:lnTo>
                    <a:pt x="139" y="429"/>
                  </a:lnTo>
                  <a:lnTo>
                    <a:pt x="137" y="425"/>
                  </a:lnTo>
                  <a:lnTo>
                    <a:pt x="135" y="421"/>
                  </a:lnTo>
                  <a:lnTo>
                    <a:pt x="137" y="410"/>
                  </a:lnTo>
                  <a:lnTo>
                    <a:pt x="146" y="393"/>
                  </a:lnTo>
                  <a:lnTo>
                    <a:pt x="159" y="370"/>
                  </a:lnTo>
                  <a:lnTo>
                    <a:pt x="176" y="342"/>
                  </a:lnTo>
                  <a:lnTo>
                    <a:pt x="200" y="316"/>
                  </a:lnTo>
                  <a:lnTo>
                    <a:pt x="227" y="291"/>
                  </a:lnTo>
                  <a:lnTo>
                    <a:pt x="257" y="269"/>
                  </a:lnTo>
                  <a:lnTo>
                    <a:pt x="294" y="254"/>
                  </a:lnTo>
                  <a:lnTo>
                    <a:pt x="335" y="250"/>
                  </a:lnTo>
                  <a:close/>
                  <a:moveTo>
                    <a:pt x="453" y="0"/>
                  </a:moveTo>
                  <a:lnTo>
                    <a:pt x="472" y="5"/>
                  </a:lnTo>
                  <a:lnTo>
                    <a:pt x="487" y="13"/>
                  </a:lnTo>
                  <a:lnTo>
                    <a:pt x="496" y="28"/>
                  </a:lnTo>
                  <a:lnTo>
                    <a:pt x="498" y="43"/>
                  </a:lnTo>
                  <a:lnTo>
                    <a:pt x="498" y="43"/>
                  </a:lnTo>
                  <a:lnTo>
                    <a:pt x="491" y="67"/>
                  </a:lnTo>
                  <a:lnTo>
                    <a:pt x="478" y="86"/>
                  </a:lnTo>
                  <a:lnTo>
                    <a:pt x="457" y="99"/>
                  </a:lnTo>
                  <a:lnTo>
                    <a:pt x="436" y="105"/>
                  </a:lnTo>
                  <a:lnTo>
                    <a:pt x="414" y="101"/>
                  </a:lnTo>
                  <a:lnTo>
                    <a:pt x="399" y="90"/>
                  </a:lnTo>
                  <a:lnTo>
                    <a:pt x="393" y="75"/>
                  </a:lnTo>
                  <a:lnTo>
                    <a:pt x="388" y="60"/>
                  </a:lnTo>
                  <a:lnTo>
                    <a:pt x="395" y="39"/>
                  </a:lnTo>
                  <a:lnTo>
                    <a:pt x="408" y="18"/>
                  </a:lnTo>
                  <a:lnTo>
                    <a:pt x="429" y="5"/>
                  </a:lnTo>
                  <a:lnTo>
                    <a:pt x="4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1" name="Freeform 129"/>
            <p:cNvSpPr>
              <a:spLocks noEditPoints="1"/>
            </p:cNvSpPr>
            <p:nvPr/>
          </p:nvSpPr>
          <p:spPr bwMode="auto">
            <a:xfrm>
              <a:off x="4407" y="4487"/>
              <a:ext cx="343" cy="756"/>
            </a:xfrm>
            <a:custGeom>
              <a:avLst/>
              <a:gdLst/>
              <a:ahLst/>
              <a:cxnLst>
                <a:cxn ang="0">
                  <a:pos x="199" y="254"/>
                </a:cxn>
                <a:cxn ang="0">
                  <a:pos x="251" y="288"/>
                </a:cxn>
                <a:cxn ang="0">
                  <a:pos x="270" y="344"/>
                </a:cxn>
                <a:cxn ang="0">
                  <a:pos x="266" y="380"/>
                </a:cxn>
                <a:cxn ang="0">
                  <a:pos x="253" y="410"/>
                </a:cxn>
                <a:cxn ang="0">
                  <a:pos x="234" y="461"/>
                </a:cxn>
                <a:cxn ang="0">
                  <a:pos x="217" y="508"/>
                </a:cxn>
                <a:cxn ang="0">
                  <a:pos x="172" y="613"/>
                </a:cxn>
                <a:cxn ang="0">
                  <a:pos x="154" y="685"/>
                </a:cxn>
                <a:cxn ang="0">
                  <a:pos x="161" y="715"/>
                </a:cxn>
                <a:cxn ang="0">
                  <a:pos x="182" y="726"/>
                </a:cxn>
                <a:cxn ang="0">
                  <a:pos x="238" y="702"/>
                </a:cxn>
                <a:cxn ang="0">
                  <a:pos x="285" y="636"/>
                </a:cxn>
                <a:cxn ang="0">
                  <a:pos x="305" y="583"/>
                </a:cxn>
                <a:cxn ang="0">
                  <a:pos x="309" y="574"/>
                </a:cxn>
                <a:cxn ang="0">
                  <a:pos x="317" y="570"/>
                </a:cxn>
                <a:cxn ang="0">
                  <a:pos x="328" y="570"/>
                </a:cxn>
                <a:cxn ang="0">
                  <a:pos x="335" y="570"/>
                </a:cxn>
                <a:cxn ang="0">
                  <a:pos x="341" y="574"/>
                </a:cxn>
                <a:cxn ang="0">
                  <a:pos x="343" y="585"/>
                </a:cxn>
                <a:cxn ang="0">
                  <a:pos x="337" y="613"/>
                </a:cxn>
                <a:cxn ang="0">
                  <a:pos x="313" y="662"/>
                </a:cxn>
                <a:cxn ang="0">
                  <a:pos x="272" y="715"/>
                </a:cxn>
                <a:cxn ang="0">
                  <a:pos x="214" y="749"/>
                </a:cxn>
                <a:cxn ang="0">
                  <a:pos x="146" y="749"/>
                </a:cxn>
                <a:cxn ang="0">
                  <a:pos x="92" y="715"/>
                </a:cxn>
                <a:cxn ang="0">
                  <a:pos x="73" y="660"/>
                </a:cxn>
                <a:cxn ang="0">
                  <a:pos x="81" y="613"/>
                </a:cxn>
                <a:cxn ang="0">
                  <a:pos x="165" y="402"/>
                </a:cxn>
                <a:cxn ang="0">
                  <a:pos x="182" y="359"/>
                </a:cxn>
                <a:cxn ang="0">
                  <a:pos x="187" y="331"/>
                </a:cxn>
                <a:cxn ang="0">
                  <a:pos x="187" y="301"/>
                </a:cxn>
                <a:cxn ang="0">
                  <a:pos x="172" y="282"/>
                </a:cxn>
                <a:cxn ang="0">
                  <a:pos x="139" y="284"/>
                </a:cxn>
                <a:cxn ang="0">
                  <a:pos x="94" y="312"/>
                </a:cxn>
                <a:cxn ang="0">
                  <a:pos x="56" y="374"/>
                </a:cxn>
                <a:cxn ang="0">
                  <a:pos x="39" y="425"/>
                </a:cxn>
                <a:cxn ang="0">
                  <a:pos x="32" y="431"/>
                </a:cxn>
                <a:cxn ang="0">
                  <a:pos x="19" y="436"/>
                </a:cxn>
                <a:cxn ang="0">
                  <a:pos x="13" y="434"/>
                </a:cxn>
                <a:cxn ang="0">
                  <a:pos x="6" y="431"/>
                </a:cxn>
                <a:cxn ang="0">
                  <a:pos x="0" y="425"/>
                </a:cxn>
                <a:cxn ang="0">
                  <a:pos x="2" y="410"/>
                </a:cxn>
                <a:cxn ang="0">
                  <a:pos x="17" y="367"/>
                </a:cxn>
                <a:cxn ang="0">
                  <a:pos x="49" y="314"/>
                </a:cxn>
                <a:cxn ang="0">
                  <a:pos x="99" y="269"/>
                </a:cxn>
                <a:cxn ang="0">
                  <a:pos x="165" y="250"/>
                </a:cxn>
                <a:cxn ang="0">
                  <a:pos x="290" y="5"/>
                </a:cxn>
                <a:cxn ang="0">
                  <a:pos x="311" y="28"/>
                </a:cxn>
                <a:cxn ang="0">
                  <a:pos x="313" y="43"/>
                </a:cxn>
                <a:cxn ang="0">
                  <a:pos x="294" y="86"/>
                </a:cxn>
                <a:cxn ang="0">
                  <a:pos x="251" y="105"/>
                </a:cxn>
                <a:cxn ang="0">
                  <a:pos x="217" y="90"/>
                </a:cxn>
                <a:cxn ang="0">
                  <a:pos x="206" y="60"/>
                </a:cxn>
                <a:cxn ang="0">
                  <a:pos x="225" y="18"/>
                </a:cxn>
                <a:cxn ang="0">
                  <a:pos x="268" y="0"/>
                </a:cxn>
              </a:cxnLst>
              <a:rect l="0" t="0" r="r" b="b"/>
              <a:pathLst>
                <a:path w="343" h="756">
                  <a:moveTo>
                    <a:pt x="165" y="250"/>
                  </a:moveTo>
                  <a:lnTo>
                    <a:pt x="199" y="254"/>
                  </a:lnTo>
                  <a:lnTo>
                    <a:pt x="227" y="267"/>
                  </a:lnTo>
                  <a:lnTo>
                    <a:pt x="251" y="288"/>
                  </a:lnTo>
                  <a:lnTo>
                    <a:pt x="266" y="314"/>
                  </a:lnTo>
                  <a:lnTo>
                    <a:pt x="270" y="344"/>
                  </a:lnTo>
                  <a:lnTo>
                    <a:pt x="268" y="363"/>
                  </a:lnTo>
                  <a:lnTo>
                    <a:pt x="266" y="380"/>
                  </a:lnTo>
                  <a:lnTo>
                    <a:pt x="262" y="391"/>
                  </a:lnTo>
                  <a:lnTo>
                    <a:pt x="253" y="410"/>
                  </a:lnTo>
                  <a:lnTo>
                    <a:pt x="244" y="434"/>
                  </a:lnTo>
                  <a:lnTo>
                    <a:pt x="234" y="461"/>
                  </a:lnTo>
                  <a:lnTo>
                    <a:pt x="225" y="487"/>
                  </a:lnTo>
                  <a:lnTo>
                    <a:pt x="217" y="508"/>
                  </a:lnTo>
                  <a:lnTo>
                    <a:pt x="210" y="523"/>
                  </a:lnTo>
                  <a:lnTo>
                    <a:pt x="172" y="613"/>
                  </a:lnTo>
                  <a:lnTo>
                    <a:pt x="161" y="649"/>
                  </a:lnTo>
                  <a:lnTo>
                    <a:pt x="154" y="685"/>
                  </a:lnTo>
                  <a:lnTo>
                    <a:pt x="157" y="702"/>
                  </a:lnTo>
                  <a:lnTo>
                    <a:pt x="161" y="715"/>
                  </a:lnTo>
                  <a:lnTo>
                    <a:pt x="169" y="722"/>
                  </a:lnTo>
                  <a:lnTo>
                    <a:pt x="182" y="726"/>
                  </a:lnTo>
                  <a:lnTo>
                    <a:pt x="210" y="719"/>
                  </a:lnTo>
                  <a:lnTo>
                    <a:pt x="238" y="702"/>
                  </a:lnTo>
                  <a:lnTo>
                    <a:pt x="264" y="675"/>
                  </a:lnTo>
                  <a:lnTo>
                    <a:pt x="285" y="636"/>
                  </a:lnTo>
                  <a:lnTo>
                    <a:pt x="302" y="587"/>
                  </a:lnTo>
                  <a:lnTo>
                    <a:pt x="305" y="583"/>
                  </a:lnTo>
                  <a:lnTo>
                    <a:pt x="307" y="579"/>
                  </a:lnTo>
                  <a:lnTo>
                    <a:pt x="309" y="574"/>
                  </a:lnTo>
                  <a:lnTo>
                    <a:pt x="313" y="572"/>
                  </a:lnTo>
                  <a:lnTo>
                    <a:pt x="317" y="570"/>
                  </a:lnTo>
                  <a:lnTo>
                    <a:pt x="326" y="570"/>
                  </a:lnTo>
                  <a:lnTo>
                    <a:pt x="328" y="570"/>
                  </a:lnTo>
                  <a:lnTo>
                    <a:pt x="330" y="570"/>
                  </a:lnTo>
                  <a:lnTo>
                    <a:pt x="335" y="570"/>
                  </a:lnTo>
                  <a:lnTo>
                    <a:pt x="337" y="572"/>
                  </a:lnTo>
                  <a:lnTo>
                    <a:pt x="341" y="574"/>
                  </a:lnTo>
                  <a:lnTo>
                    <a:pt x="343" y="579"/>
                  </a:lnTo>
                  <a:lnTo>
                    <a:pt x="343" y="585"/>
                  </a:lnTo>
                  <a:lnTo>
                    <a:pt x="341" y="596"/>
                  </a:lnTo>
                  <a:lnTo>
                    <a:pt x="337" y="613"/>
                  </a:lnTo>
                  <a:lnTo>
                    <a:pt x="326" y="636"/>
                  </a:lnTo>
                  <a:lnTo>
                    <a:pt x="313" y="662"/>
                  </a:lnTo>
                  <a:lnTo>
                    <a:pt x="294" y="690"/>
                  </a:lnTo>
                  <a:lnTo>
                    <a:pt x="272" y="715"/>
                  </a:lnTo>
                  <a:lnTo>
                    <a:pt x="247" y="734"/>
                  </a:lnTo>
                  <a:lnTo>
                    <a:pt x="214" y="749"/>
                  </a:lnTo>
                  <a:lnTo>
                    <a:pt x="180" y="756"/>
                  </a:lnTo>
                  <a:lnTo>
                    <a:pt x="146" y="749"/>
                  </a:lnTo>
                  <a:lnTo>
                    <a:pt x="116" y="736"/>
                  </a:lnTo>
                  <a:lnTo>
                    <a:pt x="92" y="715"/>
                  </a:lnTo>
                  <a:lnTo>
                    <a:pt x="77" y="690"/>
                  </a:lnTo>
                  <a:lnTo>
                    <a:pt x="73" y="660"/>
                  </a:lnTo>
                  <a:lnTo>
                    <a:pt x="75" y="636"/>
                  </a:lnTo>
                  <a:lnTo>
                    <a:pt x="81" y="613"/>
                  </a:lnTo>
                  <a:lnTo>
                    <a:pt x="152" y="431"/>
                  </a:lnTo>
                  <a:lnTo>
                    <a:pt x="165" y="402"/>
                  </a:lnTo>
                  <a:lnTo>
                    <a:pt x="176" y="378"/>
                  </a:lnTo>
                  <a:lnTo>
                    <a:pt x="182" y="359"/>
                  </a:lnTo>
                  <a:lnTo>
                    <a:pt x="184" y="344"/>
                  </a:lnTo>
                  <a:lnTo>
                    <a:pt x="187" y="331"/>
                  </a:lnTo>
                  <a:lnTo>
                    <a:pt x="187" y="320"/>
                  </a:lnTo>
                  <a:lnTo>
                    <a:pt x="187" y="301"/>
                  </a:lnTo>
                  <a:lnTo>
                    <a:pt x="180" y="288"/>
                  </a:lnTo>
                  <a:lnTo>
                    <a:pt x="172" y="282"/>
                  </a:lnTo>
                  <a:lnTo>
                    <a:pt x="161" y="280"/>
                  </a:lnTo>
                  <a:lnTo>
                    <a:pt x="139" y="284"/>
                  </a:lnTo>
                  <a:lnTo>
                    <a:pt x="116" y="295"/>
                  </a:lnTo>
                  <a:lnTo>
                    <a:pt x="94" y="312"/>
                  </a:lnTo>
                  <a:lnTo>
                    <a:pt x="75" y="338"/>
                  </a:lnTo>
                  <a:lnTo>
                    <a:pt x="56" y="374"/>
                  </a:lnTo>
                  <a:lnTo>
                    <a:pt x="39" y="416"/>
                  </a:lnTo>
                  <a:lnTo>
                    <a:pt x="39" y="425"/>
                  </a:lnTo>
                  <a:lnTo>
                    <a:pt x="36" y="429"/>
                  </a:lnTo>
                  <a:lnTo>
                    <a:pt x="32" y="431"/>
                  </a:lnTo>
                  <a:lnTo>
                    <a:pt x="28" y="434"/>
                  </a:lnTo>
                  <a:lnTo>
                    <a:pt x="19" y="436"/>
                  </a:lnTo>
                  <a:lnTo>
                    <a:pt x="17" y="436"/>
                  </a:lnTo>
                  <a:lnTo>
                    <a:pt x="13" y="434"/>
                  </a:lnTo>
                  <a:lnTo>
                    <a:pt x="8" y="434"/>
                  </a:lnTo>
                  <a:lnTo>
                    <a:pt x="6" y="431"/>
                  </a:lnTo>
                  <a:lnTo>
                    <a:pt x="2" y="429"/>
                  </a:lnTo>
                  <a:lnTo>
                    <a:pt x="0" y="425"/>
                  </a:lnTo>
                  <a:lnTo>
                    <a:pt x="0" y="421"/>
                  </a:lnTo>
                  <a:lnTo>
                    <a:pt x="2" y="410"/>
                  </a:lnTo>
                  <a:lnTo>
                    <a:pt x="6" y="391"/>
                  </a:lnTo>
                  <a:lnTo>
                    <a:pt x="17" y="367"/>
                  </a:lnTo>
                  <a:lnTo>
                    <a:pt x="30" y="342"/>
                  </a:lnTo>
                  <a:lnTo>
                    <a:pt x="49" y="314"/>
                  </a:lnTo>
                  <a:lnTo>
                    <a:pt x="71" y="291"/>
                  </a:lnTo>
                  <a:lnTo>
                    <a:pt x="99" y="269"/>
                  </a:lnTo>
                  <a:lnTo>
                    <a:pt x="129" y="254"/>
                  </a:lnTo>
                  <a:lnTo>
                    <a:pt x="165" y="250"/>
                  </a:lnTo>
                  <a:close/>
                  <a:moveTo>
                    <a:pt x="268" y="0"/>
                  </a:moveTo>
                  <a:lnTo>
                    <a:pt x="290" y="5"/>
                  </a:lnTo>
                  <a:lnTo>
                    <a:pt x="302" y="15"/>
                  </a:lnTo>
                  <a:lnTo>
                    <a:pt x="311" y="28"/>
                  </a:lnTo>
                  <a:lnTo>
                    <a:pt x="313" y="43"/>
                  </a:lnTo>
                  <a:lnTo>
                    <a:pt x="313" y="43"/>
                  </a:lnTo>
                  <a:lnTo>
                    <a:pt x="309" y="64"/>
                  </a:lnTo>
                  <a:lnTo>
                    <a:pt x="294" y="86"/>
                  </a:lnTo>
                  <a:lnTo>
                    <a:pt x="275" y="99"/>
                  </a:lnTo>
                  <a:lnTo>
                    <a:pt x="251" y="105"/>
                  </a:lnTo>
                  <a:lnTo>
                    <a:pt x="232" y="101"/>
                  </a:lnTo>
                  <a:lnTo>
                    <a:pt x="217" y="90"/>
                  </a:lnTo>
                  <a:lnTo>
                    <a:pt x="208" y="75"/>
                  </a:lnTo>
                  <a:lnTo>
                    <a:pt x="206" y="60"/>
                  </a:lnTo>
                  <a:lnTo>
                    <a:pt x="210" y="37"/>
                  </a:lnTo>
                  <a:lnTo>
                    <a:pt x="225" y="18"/>
                  </a:lnTo>
                  <a:lnTo>
                    <a:pt x="247" y="5"/>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2" name="Freeform 130"/>
            <p:cNvSpPr>
              <a:spLocks noEditPoints="1"/>
            </p:cNvSpPr>
            <p:nvPr/>
          </p:nvSpPr>
          <p:spPr bwMode="auto">
            <a:xfrm>
              <a:off x="5447" y="4419"/>
              <a:ext cx="1065" cy="371"/>
            </a:xfrm>
            <a:custGeom>
              <a:avLst/>
              <a:gdLst/>
              <a:ahLst/>
              <a:cxnLst>
                <a:cxn ang="0">
                  <a:pos x="54" y="307"/>
                </a:cxn>
                <a:cxn ang="0">
                  <a:pos x="1009" y="307"/>
                </a:cxn>
                <a:cxn ang="0">
                  <a:pos x="1024" y="307"/>
                </a:cxn>
                <a:cxn ang="0">
                  <a:pos x="1039" y="310"/>
                </a:cxn>
                <a:cxn ang="0">
                  <a:pos x="1052" y="316"/>
                </a:cxn>
                <a:cxn ang="0">
                  <a:pos x="1060" y="324"/>
                </a:cxn>
                <a:cxn ang="0">
                  <a:pos x="1065" y="339"/>
                </a:cxn>
                <a:cxn ang="0">
                  <a:pos x="1060" y="354"/>
                </a:cxn>
                <a:cxn ang="0">
                  <a:pos x="1052" y="365"/>
                </a:cxn>
                <a:cxn ang="0">
                  <a:pos x="1039" y="369"/>
                </a:cxn>
                <a:cxn ang="0">
                  <a:pos x="1026" y="369"/>
                </a:cxn>
                <a:cxn ang="0">
                  <a:pos x="1011" y="371"/>
                </a:cxn>
                <a:cxn ang="0">
                  <a:pos x="54" y="371"/>
                </a:cxn>
                <a:cxn ang="0">
                  <a:pos x="39" y="369"/>
                </a:cxn>
                <a:cxn ang="0">
                  <a:pos x="24" y="369"/>
                </a:cxn>
                <a:cxn ang="0">
                  <a:pos x="13" y="365"/>
                </a:cxn>
                <a:cxn ang="0">
                  <a:pos x="5" y="354"/>
                </a:cxn>
                <a:cxn ang="0">
                  <a:pos x="0" y="339"/>
                </a:cxn>
                <a:cxn ang="0">
                  <a:pos x="5" y="324"/>
                </a:cxn>
                <a:cxn ang="0">
                  <a:pos x="13" y="316"/>
                </a:cxn>
                <a:cxn ang="0">
                  <a:pos x="24" y="310"/>
                </a:cxn>
                <a:cxn ang="0">
                  <a:pos x="39" y="307"/>
                </a:cxn>
                <a:cxn ang="0">
                  <a:pos x="54" y="307"/>
                </a:cxn>
                <a:cxn ang="0">
                  <a:pos x="54" y="0"/>
                </a:cxn>
                <a:cxn ang="0">
                  <a:pos x="1011" y="0"/>
                </a:cxn>
                <a:cxn ang="0">
                  <a:pos x="1026" y="0"/>
                </a:cxn>
                <a:cxn ang="0">
                  <a:pos x="1039" y="2"/>
                </a:cxn>
                <a:cxn ang="0">
                  <a:pos x="1052" y="7"/>
                </a:cxn>
                <a:cxn ang="0">
                  <a:pos x="1060" y="15"/>
                </a:cxn>
                <a:cxn ang="0">
                  <a:pos x="1065" y="30"/>
                </a:cxn>
                <a:cxn ang="0">
                  <a:pos x="1060" y="47"/>
                </a:cxn>
                <a:cxn ang="0">
                  <a:pos x="1052" y="56"/>
                </a:cxn>
                <a:cxn ang="0">
                  <a:pos x="1039" y="60"/>
                </a:cxn>
                <a:cxn ang="0">
                  <a:pos x="1024" y="62"/>
                </a:cxn>
                <a:cxn ang="0">
                  <a:pos x="1009" y="62"/>
                </a:cxn>
                <a:cxn ang="0">
                  <a:pos x="54" y="62"/>
                </a:cxn>
                <a:cxn ang="0">
                  <a:pos x="39" y="62"/>
                </a:cxn>
                <a:cxn ang="0">
                  <a:pos x="24" y="60"/>
                </a:cxn>
                <a:cxn ang="0">
                  <a:pos x="13" y="56"/>
                </a:cxn>
                <a:cxn ang="0">
                  <a:pos x="5" y="47"/>
                </a:cxn>
                <a:cxn ang="0">
                  <a:pos x="0" y="30"/>
                </a:cxn>
                <a:cxn ang="0">
                  <a:pos x="5" y="15"/>
                </a:cxn>
                <a:cxn ang="0">
                  <a:pos x="13" y="7"/>
                </a:cxn>
                <a:cxn ang="0">
                  <a:pos x="24" y="2"/>
                </a:cxn>
                <a:cxn ang="0">
                  <a:pos x="39" y="0"/>
                </a:cxn>
                <a:cxn ang="0">
                  <a:pos x="54" y="0"/>
                </a:cxn>
              </a:cxnLst>
              <a:rect l="0" t="0" r="r" b="b"/>
              <a:pathLst>
                <a:path w="1065" h="371">
                  <a:moveTo>
                    <a:pt x="54" y="307"/>
                  </a:moveTo>
                  <a:lnTo>
                    <a:pt x="1009" y="307"/>
                  </a:lnTo>
                  <a:lnTo>
                    <a:pt x="1024" y="307"/>
                  </a:lnTo>
                  <a:lnTo>
                    <a:pt x="1039" y="310"/>
                  </a:lnTo>
                  <a:lnTo>
                    <a:pt x="1052" y="316"/>
                  </a:lnTo>
                  <a:lnTo>
                    <a:pt x="1060" y="324"/>
                  </a:lnTo>
                  <a:lnTo>
                    <a:pt x="1065" y="339"/>
                  </a:lnTo>
                  <a:lnTo>
                    <a:pt x="1060" y="354"/>
                  </a:lnTo>
                  <a:lnTo>
                    <a:pt x="1052" y="365"/>
                  </a:lnTo>
                  <a:lnTo>
                    <a:pt x="1039" y="369"/>
                  </a:lnTo>
                  <a:lnTo>
                    <a:pt x="1026" y="369"/>
                  </a:lnTo>
                  <a:lnTo>
                    <a:pt x="1011" y="371"/>
                  </a:lnTo>
                  <a:lnTo>
                    <a:pt x="54" y="371"/>
                  </a:lnTo>
                  <a:lnTo>
                    <a:pt x="39" y="369"/>
                  </a:lnTo>
                  <a:lnTo>
                    <a:pt x="24" y="369"/>
                  </a:lnTo>
                  <a:lnTo>
                    <a:pt x="13" y="365"/>
                  </a:lnTo>
                  <a:lnTo>
                    <a:pt x="5" y="354"/>
                  </a:lnTo>
                  <a:lnTo>
                    <a:pt x="0" y="339"/>
                  </a:lnTo>
                  <a:lnTo>
                    <a:pt x="5" y="324"/>
                  </a:lnTo>
                  <a:lnTo>
                    <a:pt x="13" y="316"/>
                  </a:lnTo>
                  <a:lnTo>
                    <a:pt x="24" y="310"/>
                  </a:lnTo>
                  <a:lnTo>
                    <a:pt x="39" y="307"/>
                  </a:lnTo>
                  <a:lnTo>
                    <a:pt x="54" y="307"/>
                  </a:lnTo>
                  <a:close/>
                  <a:moveTo>
                    <a:pt x="54" y="0"/>
                  </a:moveTo>
                  <a:lnTo>
                    <a:pt x="1011" y="0"/>
                  </a:lnTo>
                  <a:lnTo>
                    <a:pt x="1026" y="0"/>
                  </a:lnTo>
                  <a:lnTo>
                    <a:pt x="1039" y="2"/>
                  </a:lnTo>
                  <a:lnTo>
                    <a:pt x="1052" y="7"/>
                  </a:lnTo>
                  <a:lnTo>
                    <a:pt x="1060" y="15"/>
                  </a:lnTo>
                  <a:lnTo>
                    <a:pt x="1065" y="30"/>
                  </a:lnTo>
                  <a:lnTo>
                    <a:pt x="1060" y="47"/>
                  </a:lnTo>
                  <a:lnTo>
                    <a:pt x="1052" y="56"/>
                  </a:lnTo>
                  <a:lnTo>
                    <a:pt x="1039" y="60"/>
                  </a:lnTo>
                  <a:lnTo>
                    <a:pt x="1024" y="62"/>
                  </a:lnTo>
                  <a:lnTo>
                    <a:pt x="1009" y="62"/>
                  </a:lnTo>
                  <a:lnTo>
                    <a:pt x="54" y="62"/>
                  </a:lnTo>
                  <a:lnTo>
                    <a:pt x="39" y="62"/>
                  </a:lnTo>
                  <a:lnTo>
                    <a:pt x="24" y="60"/>
                  </a:lnTo>
                  <a:lnTo>
                    <a:pt x="13" y="56"/>
                  </a:lnTo>
                  <a:lnTo>
                    <a:pt x="5" y="47"/>
                  </a:lnTo>
                  <a:lnTo>
                    <a:pt x="0" y="30"/>
                  </a:lnTo>
                  <a:lnTo>
                    <a:pt x="5" y="15"/>
                  </a:lnTo>
                  <a:lnTo>
                    <a:pt x="13" y="7"/>
                  </a:lnTo>
                  <a:lnTo>
                    <a:pt x="24" y="2"/>
                  </a:lnTo>
                  <a:lnTo>
                    <a:pt x="39"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3" name="Freeform 131"/>
            <p:cNvSpPr>
              <a:spLocks noEditPoints="1"/>
            </p:cNvSpPr>
            <p:nvPr/>
          </p:nvSpPr>
          <p:spPr bwMode="auto">
            <a:xfrm>
              <a:off x="7108" y="3939"/>
              <a:ext cx="343" cy="1063"/>
            </a:xfrm>
            <a:custGeom>
              <a:avLst/>
              <a:gdLst/>
              <a:ahLst/>
              <a:cxnLst>
                <a:cxn ang="0">
                  <a:pos x="232" y="361"/>
                </a:cxn>
                <a:cxn ang="0">
                  <a:pos x="232" y="943"/>
                </a:cxn>
                <a:cxn ang="0">
                  <a:pos x="232" y="967"/>
                </a:cxn>
                <a:cxn ang="0">
                  <a:pos x="236" y="984"/>
                </a:cxn>
                <a:cxn ang="0">
                  <a:pos x="242" y="996"/>
                </a:cxn>
                <a:cxn ang="0">
                  <a:pos x="255" y="1005"/>
                </a:cxn>
                <a:cxn ang="0">
                  <a:pos x="275" y="1009"/>
                </a:cxn>
                <a:cxn ang="0">
                  <a:pos x="303" y="1011"/>
                </a:cxn>
                <a:cxn ang="0">
                  <a:pos x="343" y="1014"/>
                </a:cxn>
                <a:cxn ang="0">
                  <a:pos x="343" y="1063"/>
                </a:cxn>
                <a:cxn ang="0">
                  <a:pos x="262" y="1060"/>
                </a:cxn>
                <a:cxn ang="0">
                  <a:pos x="176" y="1058"/>
                </a:cxn>
                <a:cxn ang="0">
                  <a:pos x="148" y="1058"/>
                </a:cxn>
                <a:cxn ang="0">
                  <a:pos x="114" y="1058"/>
                </a:cxn>
                <a:cxn ang="0">
                  <a:pos x="73" y="1060"/>
                </a:cxn>
                <a:cxn ang="0">
                  <a:pos x="34" y="1060"/>
                </a:cxn>
                <a:cxn ang="0">
                  <a:pos x="0" y="1063"/>
                </a:cxn>
                <a:cxn ang="0">
                  <a:pos x="0" y="1014"/>
                </a:cxn>
                <a:cxn ang="0">
                  <a:pos x="47" y="1014"/>
                </a:cxn>
                <a:cxn ang="0">
                  <a:pos x="82" y="1009"/>
                </a:cxn>
                <a:cxn ang="0">
                  <a:pos x="105" y="1005"/>
                </a:cxn>
                <a:cxn ang="0">
                  <a:pos x="118" y="992"/>
                </a:cxn>
                <a:cxn ang="0">
                  <a:pos x="124" y="973"/>
                </a:cxn>
                <a:cxn ang="0">
                  <a:pos x="127" y="943"/>
                </a:cxn>
                <a:cxn ang="0">
                  <a:pos x="127" y="514"/>
                </a:cxn>
                <a:cxn ang="0">
                  <a:pos x="124" y="482"/>
                </a:cxn>
                <a:cxn ang="0">
                  <a:pos x="118" y="459"/>
                </a:cxn>
                <a:cxn ang="0">
                  <a:pos x="105" y="442"/>
                </a:cxn>
                <a:cxn ang="0">
                  <a:pos x="86" y="433"/>
                </a:cxn>
                <a:cxn ang="0">
                  <a:pos x="54" y="429"/>
                </a:cxn>
                <a:cxn ang="0">
                  <a:pos x="9" y="427"/>
                </a:cxn>
                <a:cxn ang="0">
                  <a:pos x="9" y="378"/>
                </a:cxn>
                <a:cxn ang="0">
                  <a:pos x="232" y="361"/>
                </a:cxn>
                <a:cxn ang="0">
                  <a:pos x="232" y="361"/>
                </a:cxn>
                <a:cxn ang="0">
                  <a:pos x="232" y="361"/>
                </a:cxn>
                <a:cxn ang="0">
                  <a:pos x="232" y="361"/>
                </a:cxn>
                <a:cxn ang="0">
                  <a:pos x="232" y="361"/>
                </a:cxn>
                <a:cxn ang="0">
                  <a:pos x="155" y="0"/>
                </a:cxn>
                <a:cxn ang="0">
                  <a:pos x="180" y="4"/>
                </a:cxn>
                <a:cxn ang="0">
                  <a:pos x="202" y="15"/>
                </a:cxn>
                <a:cxn ang="0">
                  <a:pos x="221" y="32"/>
                </a:cxn>
                <a:cxn ang="0">
                  <a:pos x="232" y="56"/>
                </a:cxn>
                <a:cxn ang="0">
                  <a:pos x="238" y="83"/>
                </a:cxn>
                <a:cxn ang="0">
                  <a:pos x="232" y="111"/>
                </a:cxn>
                <a:cxn ang="0">
                  <a:pos x="221" y="135"/>
                </a:cxn>
                <a:cxn ang="0">
                  <a:pos x="202" y="154"/>
                </a:cxn>
                <a:cxn ang="0">
                  <a:pos x="180" y="164"/>
                </a:cxn>
                <a:cxn ang="0">
                  <a:pos x="155" y="169"/>
                </a:cxn>
                <a:cxn ang="0">
                  <a:pos x="127" y="162"/>
                </a:cxn>
                <a:cxn ang="0">
                  <a:pos x="103" y="152"/>
                </a:cxn>
                <a:cxn ang="0">
                  <a:pos x="84" y="132"/>
                </a:cxn>
                <a:cxn ang="0">
                  <a:pos x="73" y="109"/>
                </a:cxn>
                <a:cxn ang="0">
                  <a:pos x="69" y="83"/>
                </a:cxn>
                <a:cxn ang="0">
                  <a:pos x="73" y="60"/>
                </a:cxn>
                <a:cxn ang="0">
                  <a:pos x="84" y="36"/>
                </a:cxn>
                <a:cxn ang="0">
                  <a:pos x="103" y="17"/>
                </a:cxn>
                <a:cxn ang="0">
                  <a:pos x="127" y="4"/>
                </a:cxn>
                <a:cxn ang="0">
                  <a:pos x="155" y="0"/>
                </a:cxn>
              </a:cxnLst>
              <a:rect l="0" t="0" r="r" b="b"/>
              <a:pathLst>
                <a:path w="343" h="1063">
                  <a:moveTo>
                    <a:pt x="232" y="361"/>
                  </a:moveTo>
                  <a:lnTo>
                    <a:pt x="232" y="943"/>
                  </a:lnTo>
                  <a:lnTo>
                    <a:pt x="232" y="967"/>
                  </a:lnTo>
                  <a:lnTo>
                    <a:pt x="236" y="984"/>
                  </a:lnTo>
                  <a:lnTo>
                    <a:pt x="242" y="996"/>
                  </a:lnTo>
                  <a:lnTo>
                    <a:pt x="255" y="1005"/>
                  </a:lnTo>
                  <a:lnTo>
                    <a:pt x="275" y="1009"/>
                  </a:lnTo>
                  <a:lnTo>
                    <a:pt x="303" y="1011"/>
                  </a:lnTo>
                  <a:lnTo>
                    <a:pt x="343" y="1014"/>
                  </a:lnTo>
                  <a:lnTo>
                    <a:pt x="343" y="1063"/>
                  </a:lnTo>
                  <a:lnTo>
                    <a:pt x="262" y="1060"/>
                  </a:lnTo>
                  <a:lnTo>
                    <a:pt x="176" y="1058"/>
                  </a:lnTo>
                  <a:lnTo>
                    <a:pt x="148" y="1058"/>
                  </a:lnTo>
                  <a:lnTo>
                    <a:pt x="114" y="1058"/>
                  </a:lnTo>
                  <a:lnTo>
                    <a:pt x="73" y="1060"/>
                  </a:lnTo>
                  <a:lnTo>
                    <a:pt x="34" y="1060"/>
                  </a:lnTo>
                  <a:lnTo>
                    <a:pt x="0" y="1063"/>
                  </a:lnTo>
                  <a:lnTo>
                    <a:pt x="0" y="1014"/>
                  </a:lnTo>
                  <a:lnTo>
                    <a:pt x="47" y="1014"/>
                  </a:lnTo>
                  <a:lnTo>
                    <a:pt x="82" y="1009"/>
                  </a:lnTo>
                  <a:lnTo>
                    <a:pt x="105" y="1005"/>
                  </a:lnTo>
                  <a:lnTo>
                    <a:pt x="118" y="992"/>
                  </a:lnTo>
                  <a:lnTo>
                    <a:pt x="124" y="973"/>
                  </a:lnTo>
                  <a:lnTo>
                    <a:pt x="127" y="943"/>
                  </a:lnTo>
                  <a:lnTo>
                    <a:pt x="127" y="514"/>
                  </a:lnTo>
                  <a:lnTo>
                    <a:pt x="124" y="482"/>
                  </a:lnTo>
                  <a:lnTo>
                    <a:pt x="118" y="459"/>
                  </a:lnTo>
                  <a:lnTo>
                    <a:pt x="105" y="442"/>
                  </a:lnTo>
                  <a:lnTo>
                    <a:pt x="86" y="433"/>
                  </a:lnTo>
                  <a:lnTo>
                    <a:pt x="54" y="429"/>
                  </a:lnTo>
                  <a:lnTo>
                    <a:pt x="9" y="427"/>
                  </a:lnTo>
                  <a:lnTo>
                    <a:pt x="9" y="378"/>
                  </a:lnTo>
                  <a:lnTo>
                    <a:pt x="232" y="361"/>
                  </a:lnTo>
                  <a:close/>
                  <a:moveTo>
                    <a:pt x="232" y="361"/>
                  </a:moveTo>
                  <a:lnTo>
                    <a:pt x="232" y="361"/>
                  </a:lnTo>
                  <a:lnTo>
                    <a:pt x="232" y="361"/>
                  </a:lnTo>
                  <a:lnTo>
                    <a:pt x="232" y="361"/>
                  </a:lnTo>
                  <a:close/>
                  <a:moveTo>
                    <a:pt x="155" y="0"/>
                  </a:moveTo>
                  <a:lnTo>
                    <a:pt x="180" y="4"/>
                  </a:lnTo>
                  <a:lnTo>
                    <a:pt x="202" y="15"/>
                  </a:lnTo>
                  <a:lnTo>
                    <a:pt x="221" y="32"/>
                  </a:lnTo>
                  <a:lnTo>
                    <a:pt x="232" y="56"/>
                  </a:lnTo>
                  <a:lnTo>
                    <a:pt x="238" y="83"/>
                  </a:lnTo>
                  <a:lnTo>
                    <a:pt x="232" y="111"/>
                  </a:lnTo>
                  <a:lnTo>
                    <a:pt x="221" y="135"/>
                  </a:lnTo>
                  <a:lnTo>
                    <a:pt x="202" y="154"/>
                  </a:lnTo>
                  <a:lnTo>
                    <a:pt x="180" y="164"/>
                  </a:lnTo>
                  <a:lnTo>
                    <a:pt x="155" y="169"/>
                  </a:lnTo>
                  <a:lnTo>
                    <a:pt x="127" y="162"/>
                  </a:lnTo>
                  <a:lnTo>
                    <a:pt x="103" y="152"/>
                  </a:lnTo>
                  <a:lnTo>
                    <a:pt x="84" y="132"/>
                  </a:lnTo>
                  <a:lnTo>
                    <a:pt x="73" y="109"/>
                  </a:lnTo>
                  <a:lnTo>
                    <a:pt x="69" y="83"/>
                  </a:lnTo>
                  <a:lnTo>
                    <a:pt x="73" y="60"/>
                  </a:lnTo>
                  <a:lnTo>
                    <a:pt x="84" y="36"/>
                  </a:lnTo>
                  <a:lnTo>
                    <a:pt x="103" y="17"/>
                  </a:lnTo>
                  <a:lnTo>
                    <a:pt x="127" y="4"/>
                  </a:lnTo>
                  <a:lnTo>
                    <a:pt x="1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4" name="Freeform 132"/>
            <p:cNvSpPr>
              <a:spLocks noEditPoints="1"/>
            </p:cNvSpPr>
            <p:nvPr/>
          </p:nvSpPr>
          <p:spPr bwMode="auto">
            <a:xfrm>
              <a:off x="7574" y="3894"/>
              <a:ext cx="684" cy="1432"/>
            </a:xfrm>
            <a:custGeom>
              <a:avLst/>
              <a:gdLst/>
              <a:ahLst/>
              <a:cxnLst>
                <a:cxn ang="0">
                  <a:pos x="508" y="163"/>
                </a:cxn>
                <a:cxn ang="0">
                  <a:pos x="517" y="180"/>
                </a:cxn>
                <a:cxn ang="0">
                  <a:pos x="605" y="177"/>
                </a:cxn>
                <a:cxn ang="0">
                  <a:pos x="643" y="169"/>
                </a:cxn>
                <a:cxn ang="0">
                  <a:pos x="600" y="158"/>
                </a:cxn>
                <a:cxn ang="0">
                  <a:pos x="431" y="0"/>
                </a:cxn>
                <a:cxn ang="0">
                  <a:pos x="448" y="9"/>
                </a:cxn>
                <a:cxn ang="0">
                  <a:pos x="450" y="28"/>
                </a:cxn>
                <a:cxn ang="0">
                  <a:pos x="444" y="81"/>
                </a:cxn>
                <a:cxn ang="0">
                  <a:pos x="448" y="126"/>
                </a:cxn>
                <a:cxn ang="0">
                  <a:pos x="532" y="124"/>
                </a:cxn>
                <a:cxn ang="0">
                  <a:pos x="617" y="126"/>
                </a:cxn>
                <a:cxn ang="0">
                  <a:pos x="680" y="150"/>
                </a:cxn>
                <a:cxn ang="0">
                  <a:pos x="669" y="195"/>
                </a:cxn>
                <a:cxn ang="0">
                  <a:pos x="605" y="214"/>
                </a:cxn>
                <a:cxn ang="0">
                  <a:pos x="542" y="216"/>
                </a:cxn>
                <a:cxn ang="0">
                  <a:pos x="467" y="203"/>
                </a:cxn>
                <a:cxn ang="0">
                  <a:pos x="390" y="222"/>
                </a:cxn>
                <a:cxn ang="0">
                  <a:pos x="229" y="395"/>
                </a:cxn>
                <a:cxn ang="0">
                  <a:pos x="113" y="632"/>
                </a:cxn>
                <a:cxn ang="0">
                  <a:pos x="88" y="817"/>
                </a:cxn>
                <a:cxn ang="0">
                  <a:pos x="107" y="911"/>
                </a:cxn>
                <a:cxn ang="0">
                  <a:pos x="171" y="992"/>
                </a:cxn>
                <a:cxn ang="0">
                  <a:pos x="229" y="1022"/>
                </a:cxn>
                <a:cxn ang="0">
                  <a:pos x="345" y="1063"/>
                </a:cxn>
                <a:cxn ang="0">
                  <a:pos x="448" y="1099"/>
                </a:cxn>
                <a:cxn ang="0">
                  <a:pos x="499" y="1135"/>
                </a:cxn>
                <a:cxn ang="0">
                  <a:pos x="530" y="1180"/>
                </a:cxn>
                <a:cxn ang="0">
                  <a:pos x="538" y="1280"/>
                </a:cxn>
                <a:cxn ang="0">
                  <a:pos x="478" y="1387"/>
                </a:cxn>
                <a:cxn ang="0">
                  <a:pos x="369" y="1432"/>
                </a:cxn>
                <a:cxn ang="0">
                  <a:pos x="272" y="1408"/>
                </a:cxn>
                <a:cxn ang="0">
                  <a:pos x="218" y="1366"/>
                </a:cxn>
                <a:cxn ang="0">
                  <a:pos x="218" y="1347"/>
                </a:cxn>
                <a:cxn ang="0">
                  <a:pos x="229" y="1340"/>
                </a:cxn>
                <a:cxn ang="0">
                  <a:pos x="238" y="1342"/>
                </a:cxn>
                <a:cxn ang="0">
                  <a:pos x="251" y="1351"/>
                </a:cxn>
                <a:cxn ang="0">
                  <a:pos x="369" y="1398"/>
                </a:cxn>
                <a:cxn ang="0">
                  <a:pos x="433" y="1361"/>
                </a:cxn>
                <a:cxn ang="0">
                  <a:pos x="457" y="1293"/>
                </a:cxn>
                <a:cxn ang="0">
                  <a:pos x="429" y="1225"/>
                </a:cxn>
                <a:cxn ang="0">
                  <a:pos x="373" y="1191"/>
                </a:cxn>
                <a:cxn ang="0">
                  <a:pos x="317" y="1172"/>
                </a:cxn>
                <a:cxn ang="0">
                  <a:pos x="259" y="1152"/>
                </a:cxn>
                <a:cxn ang="0">
                  <a:pos x="163" y="1116"/>
                </a:cxn>
                <a:cxn ang="0">
                  <a:pos x="73" y="1054"/>
                </a:cxn>
                <a:cxn ang="0">
                  <a:pos x="12" y="948"/>
                </a:cxn>
                <a:cxn ang="0">
                  <a:pos x="4" y="760"/>
                </a:cxn>
                <a:cxn ang="0">
                  <a:pos x="83" y="521"/>
                </a:cxn>
                <a:cxn ang="0">
                  <a:pos x="221" y="323"/>
                </a:cxn>
                <a:cxn ang="0">
                  <a:pos x="373" y="186"/>
                </a:cxn>
                <a:cxn ang="0">
                  <a:pos x="403" y="77"/>
                </a:cxn>
                <a:cxn ang="0">
                  <a:pos x="407" y="37"/>
                </a:cxn>
                <a:cxn ang="0">
                  <a:pos x="431" y="0"/>
                </a:cxn>
              </a:cxnLst>
              <a:rect l="0" t="0" r="r" b="b"/>
              <a:pathLst>
                <a:path w="684" h="1432">
                  <a:moveTo>
                    <a:pt x="555" y="158"/>
                  </a:moveTo>
                  <a:lnTo>
                    <a:pt x="532" y="158"/>
                  </a:lnTo>
                  <a:lnTo>
                    <a:pt x="508" y="163"/>
                  </a:lnTo>
                  <a:lnTo>
                    <a:pt x="482" y="171"/>
                  </a:lnTo>
                  <a:lnTo>
                    <a:pt x="497" y="177"/>
                  </a:lnTo>
                  <a:lnTo>
                    <a:pt x="517" y="180"/>
                  </a:lnTo>
                  <a:lnTo>
                    <a:pt x="545" y="180"/>
                  </a:lnTo>
                  <a:lnTo>
                    <a:pt x="581" y="180"/>
                  </a:lnTo>
                  <a:lnTo>
                    <a:pt x="605" y="177"/>
                  </a:lnTo>
                  <a:lnTo>
                    <a:pt x="622" y="175"/>
                  </a:lnTo>
                  <a:lnTo>
                    <a:pt x="635" y="171"/>
                  </a:lnTo>
                  <a:lnTo>
                    <a:pt x="643" y="169"/>
                  </a:lnTo>
                  <a:lnTo>
                    <a:pt x="628" y="165"/>
                  </a:lnTo>
                  <a:lnTo>
                    <a:pt x="615" y="160"/>
                  </a:lnTo>
                  <a:lnTo>
                    <a:pt x="600" y="158"/>
                  </a:lnTo>
                  <a:lnTo>
                    <a:pt x="581" y="158"/>
                  </a:lnTo>
                  <a:lnTo>
                    <a:pt x="555" y="158"/>
                  </a:lnTo>
                  <a:close/>
                  <a:moveTo>
                    <a:pt x="431" y="0"/>
                  </a:moveTo>
                  <a:lnTo>
                    <a:pt x="437" y="0"/>
                  </a:lnTo>
                  <a:lnTo>
                    <a:pt x="444" y="5"/>
                  </a:lnTo>
                  <a:lnTo>
                    <a:pt x="448" y="9"/>
                  </a:lnTo>
                  <a:lnTo>
                    <a:pt x="450" y="13"/>
                  </a:lnTo>
                  <a:lnTo>
                    <a:pt x="450" y="20"/>
                  </a:lnTo>
                  <a:lnTo>
                    <a:pt x="450" y="28"/>
                  </a:lnTo>
                  <a:lnTo>
                    <a:pt x="448" y="43"/>
                  </a:lnTo>
                  <a:lnTo>
                    <a:pt x="446" y="62"/>
                  </a:lnTo>
                  <a:lnTo>
                    <a:pt x="444" y="81"/>
                  </a:lnTo>
                  <a:lnTo>
                    <a:pt x="444" y="101"/>
                  </a:lnTo>
                  <a:lnTo>
                    <a:pt x="446" y="116"/>
                  </a:lnTo>
                  <a:lnTo>
                    <a:pt x="448" y="126"/>
                  </a:lnTo>
                  <a:lnTo>
                    <a:pt x="454" y="141"/>
                  </a:lnTo>
                  <a:lnTo>
                    <a:pt x="495" y="128"/>
                  </a:lnTo>
                  <a:lnTo>
                    <a:pt x="532" y="124"/>
                  </a:lnTo>
                  <a:lnTo>
                    <a:pt x="557" y="122"/>
                  </a:lnTo>
                  <a:lnTo>
                    <a:pt x="587" y="124"/>
                  </a:lnTo>
                  <a:lnTo>
                    <a:pt x="617" y="126"/>
                  </a:lnTo>
                  <a:lnTo>
                    <a:pt x="645" y="131"/>
                  </a:lnTo>
                  <a:lnTo>
                    <a:pt x="665" y="139"/>
                  </a:lnTo>
                  <a:lnTo>
                    <a:pt x="680" y="150"/>
                  </a:lnTo>
                  <a:lnTo>
                    <a:pt x="684" y="169"/>
                  </a:lnTo>
                  <a:lnTo>
                    <a:pt x="680" y="184"/>
                  </a:lnTo>
                  <a:lnTo>
                    <a:pt x="669" y="195"/>
                  </a:lnTo>
                  <a:lnTo>
                    <a:pt x="650" y="203"/>
                  </a:lnTo>
                  <a:lnTo>
                    <a:pt x="628" y="209"/>
                  </a:lnTo>
                  <a:lnTo>
                    <a:pt x="605" y="214"/>
                  </a:lnTo>
                  <a:lnTo>
                    <a:pt x="581" y="214"/>
                  </a:lnTo>
                  <a:lnTo>
                    <a:pt x="560" y="216"/>
                  </a:lnTo>
                  <a:lnTo>
                    <a:pt x="542" y="216"/>
                  </a:lnTo>
                  <a:lnTo>
                    <a:pt x="517" y="216"/>
                  </a:lnTo>
                  <a:lnTo>
                    <a:pt x="491" y="212"/>
                  </a:lnTo>
                  <a:lnTo>
                    <a:pt x="467" y="203"/>
                  </a:lnTo>
                  <a:lnTo>
                    <a:pt x="444" y="188"/>
                  </a:lnTo>
                  <a:lnTo>
                    <a:pt x="444" y="188"/>
                  </a:lnTo>
                  <a:lnTo>
                    <a:pt x="390" y="222"/>
                  </a:lnTo>
                  <a:lnTo>
                    <a:pt x="334" y="271"/>
                  </a:lnTo>
                  <a:lnTo>
                    <a:pt x="281" y="329"/>
                  </a:lnTo>
                  <a:lnTo>
                    <a:pt x="229" y="395"/>
                  </a:lnTo>
                  <a:lnTo>
                    <a:pt x="182" y="470"/>
                  </a:lnTo>
                  <a:lnTo>
                    <a:pt x="143" y="549"/>
                  </a:lnTo>
                  <a:lnTo>
                    <a:pt x="113" y="632"/>
                  </a:lnTo>
                  <a:lnTo>
                    <a:pt x="94" y="715"/>
                  </a:lnTo>
                  <a:lnTo>
                    <a:pt x="88" y="798"/>
                  </a:lnTo>
                  <a:lnTo>
                    <a:pt x="88" y="817"/>
                  </a:lnTo>
                  <a:lnTo>
                    <a:pt x="90" y="845"/>
                  </a:lnTo>
                  <a:lnTo>
                    <a:pt x="96" y="877"/>
                  </a:lnTo>
                  <a:lnTo>
                    <a:pt x="107" y="911"/>
                  </a:lnTo>
                  <a:lnTo>
                    <a:pt x="126" y="948"/>
                  </a:lnTo>
                  <a:lnTo>
                    <a:pt x="154" y="980"/>
                  </a:lnTo>
                  <a:lnTo>
                    <a:pt x="171" y="992"/>
                  </a:lnTo>
                  <a:lnTo>
                    <a:pt x="186" y="1003"/>
                  </a:lnTo>
                  <a:lnTo>
                    <a:pt x="206" y="1014"/>
                  </a:lnTo>
                  <a:lnTo>
                    <a:pt x="229" y="1022"/>
                  </a:lnTo>
                  <a:lnTo>
                    <a:pt x="259" y="1033"/>
                  </a:lnTo>
                  <a:lnTo>
                    <a:pt x="298" y="1046"/>
                  </a:lnTo>
                  <a:lnTo>
                    <a:pt x="345" y="1063"/>
                  </a:lnTo>
                  <a:lnTo>
                    <a:pt x="388" y="1078"/>
                  </a:lnTo>
                  <a:lnTo>
                    <a:pt x="422" y="1088"/>
                  </a:lnTo>
                  <a:lnTo>
                    <a:pt x="448" y="1099"/>
                  </a:lnTo>
                  <a:lnTo>
                    <a:pt x="467" y="1110"/>
                  </a:lnTo>
                  <a:lnTo>
                    <a:pt x="484" y="1123"/>
                  </a:lnTo>
                  <a:lnTo>
                    <a:pt x="499" y="1135"/>
                  </a:lnTo>
                  <a:lnTo>
                    <a:pt x="508" y="1146"/>
                  </a:lnTo>
                  <a:lnTo>
                    <a:pt x="519" y="1161"/>
                  </a:lnTo>
                  <a:lnTo>
                    <a:pt x="530" y="1180"/>
                  </a:lnTo>
                  <a:lnTo>
                    <a:pt x="538" y="1208"/>
                  </a:lnTo>
                  <a:lnTo>
                    <a:pt x="542" y="1240"/>
                  </a:lnTo>
                  <a:lnTo>
                    <a:pt x="538" y="1280"/>
                  </a:lnTo>
                  <a:lnTo>
                    <a:pt x="525" y="1319"/>
                  </a:lnTo>
                  <a:lnTo>
                    <a:pt x="504" y="1355"/>
                  </a:lnTo>
                  <a:lnTo>
                    <a:pt x="478" y="1387"/>
                  </a:lnTo>
                  <a:lnTo>
                    <a:pt x="446" y="1411"/>
                  </a:lnTo>
                  <a:lnTo>
                    <a:pt x="409" y="1428"/>
                  </a:lnTo>
                  <a:lnTo>
                    <a:pt x="369" y="1432"/>
                  </a:lnTo>
                  <a:lnTo>
                    <a:pt x="332" y="1430"/>
                  </a:lnTo>
                  <a:lnTo>
                    <a:pt x="300" y="1421"/>
                  </a:lnTo>
                  <a:lnTo>
                    <a:pt x="272" y="1408"/>
                  </a:lnTo>
                  <a:lnTo>
                    <a:pt x="248" y="1393"/>
                  </a:lnTo>
                  <a:lnTo>
                    <a:pt x="231" y="1379"/>
                  </a:lnTo>
                  <a:lnTo>
                    <a:pt x="218" y="1366"/>
                  </a:lnTo>
                  <a:lnTo>
                    <a:pt x="214" y="1357"/>
                  </a:lnTo>
                  <a:lnTo>
                    <a:pt x="216" y="1351"/>
                  </a:lnTo>
                  <a:lnTo>
                    <a:pt x="218" y="1347"/>
                  </a:lnTo>
                  <a:lnTo>
                    <a:pt x="221" y="1342"/>
                  </a:lnTo>
                  <a:lnTo>
                    <a:pt x="225" y="1340"/>
                  </a:lnTo>
                  <a:lnTo>
                    <a:pt x="229" y="1340"/>
                  </a:lnTo>
                  <a:lnTo>
                    <a:pt x="233" y="1340"/>
                  </a:lnTo>
                  <a:lnTo>
                    <a:pt x="236" y="1340"/>
                  </a:lnTo>
                  <a:lnTo>
                    <a:pt x="238" y="1342"/>
                  </a:lnTo>
                  <a:lnTo>
                    <a:pt x="242" y="1344"/>
                  </a:lnTo>
                  <a:lnTo>
                    <a:pt x="244" y="1347"/>
                  </a:lnTo>
                  <a:lnTo>
                    <a:pt x="251" y="1351"/>
                  </a:lnTo>
                  <a:lnTo>
                    <a:pt x="285" y="1376"/>
                  </a:lnTo>
                  <a:lnTo>
                    <a:pt x="326" y="1391"/>
                  </a:lnTo>
                  <a:lnTo>
                    <a:pt x="369" y="1398"/>
                  </a:lnTo>
                  <a:lnTo>
                    <a:pt x="394" y="1393"/>
                  </a:lnTo>
                  <a:lnTo>
                    <a:pt x="416" y="1381"/>
                  </a:lnTo>
                  <a:lnTo>
                    <a:pt x="433" y="1361"/>
                  </a:lnTo>
                  <a:lnTo>
                    <a:pt x="446" y="1340"/>
                  </a:lnTo>
                  <a:lnTo>
                    <a:pt x="454" y="1317"/>
                  </a:lnTo>
                  <a:lnTo>
                    <a:pt x="457" y="1293"/>
                  </a:lnTo>
                  <a:lnTo>
                    <a:pt x="452" y="1265"/>
                  </a:lnTo>
                  <a:lnTo>
                    <a:pt x="442" y="1242"/>
                  </a:lnTo>
                  <a:lnTo>
                    <a:pt x="429" y="1225"/>
                  </a:lnTo>
                  <a:lnTo>
                    <a:pt x="412" y="1210"/>
                  </a:lnTo>
                  <a:lnTo>
                    <a:pt x="392" y="1199"/>
                  </a:lnTo>
                  <a:lnTo>
                    <a:pt x="373" y="1191"/>
                  </a:lnTo>
                  <a:lnTo>
                    <a:pt x="358" y="1184"/>
                  </a:lnTo>
                  <a:lnTo>
                    <a:pt x="334" y="1178"/>
                  </a:lnTo>
                  <a:lnTo>
                    <a:pt x="317" y="1172"/>
                  </a:lnTo>
                  <a:lnTo>
                    <a:pt x="302" y="1167"/>
                  </a:lnTo>
                  <a:lnTo>
                    <a:pt x="285" y="1161"/>
                  </a:lnTo>
                  <a:lnTo>
                    <a:pt x="259" y="1152"/>
                  </a:lnTo>
                  <a:lnTo>
                    <a:pt x="227" y="1142"/>
                  </a:lnTo>
                  <a:lnTo>
                    <a:pt x="195" y="1131"/>
                  </a:lnTo>
                  <a:lnTo>
                    <a:pt x="163" y="1116"/>
                  </a:lnTo>
                  <a:lnTo>
                    <a:pt x="130" y="1099"/>
                  </a:lnTo>
                  <a:lnTo>
                    <a:pt x="100" y="1080"/>
                  </a:lnTo>
                  <a:lnTo>
                    <a:pt x="73" y="1054"/>
                  </a:lnTo>
                  <a:lnTo>
                    <a:pt x="49" y="1024"/>
                  </a:lnTo>
                  <a:lnTo>
                    <a:pt x="27" y="990"/>
                  </a:lnTo>
                  <a:lnTo>
                    <a:pt x="12" y="948"/>
                  </a:lnTo>
                  <a:lnTo>
                    <a:pt x="2" y="899"/>
                  </a:lnTo>
                  <a:lnTo>
                    <a:pt x="0" y="843"/>
                  </a:lnTo>
                  <a:lnTo>
                    <a:pt x="4" y="760"/>
                  </a:lnTo>
                  <a:lnTo>
                    <a:pt x="21" y="677"/>
                  </a:lnTo>
                  <a:lnTo>
                    <a:pt x="49" y="598"/>
                  </a:lnTo>
                  <a:lnTo>
                    <a:pt x="83" y="521"/>
                  </a:lnTo>
                  <a:lnTo>
                    <a:pt x="124" y="451"/>
                  </a:lnTo>
                  <a:lnTo>
                    <a:pt x="171" y="384"/>
                  </a:lnTo>
                  <a:lnTo>
                    <a:pt x="221" y="323"/>
                  </a:lnTo>
                  <a:lnTo>
                    <a:pt x="272" y="269"/>
                  </a:lnTo>
                  <a:lnTo>
                    <a:pt x="324" y="224"/>
                  </a:lnTo>
                  <a:lnTo>
                    <a:pt x="373" y="186"/>
                  </a:lnTo>
                  <a:lnTo>
                    <a:pt x="420" y="158"/>
                  </a:lnTo>
                  <a:lnTo>
                    <a:pt x="407" y="120"/>
                  </a:lnTo>
                  <a:lnTo>
                    <a:pt x="403" y="77"/>
                  </a:lnTo>
                  <a:lnTo>
                    <a:pt x="403" y="71"/>
                  </a:lnTo>
                  <a:lnTo>
                    <a:pt x="405" y="56"/>
                  </a:lnTo>
                  <a:lnTo>
                    <a:pt x="407" y="37"/>
                  </a:lnTo>
                  <a:lnTo>
                    <a:pt x="412" y="20"/>
                  </a:lnTo>
                  <a:lnTo>
                    <a:pt x="420" y="7"/>
                  </a:lnTo>
                  <a:lnTo>
                    <a:pt x="4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245" name="Group 173"/>
          <p:cNvGrpSpPr>
            <a:grpSpLocks noChangeAspect="1"/>
          </p:cNvGrpSpPr>
          <p:nvPr>
            <p:custDataLst>
              <p:tags r:id="rId2"/>
            </p:custDataLst>
          </p:nvPr>
        </p:nvGrpSpPr>
        <p:grpSpPr bwMode="auto">
          <a:xfrm>
            <a:off x="4495800" y="5486400"/>
            <a:ext cx="3335171" cy="876300"/>
            <a:chOff x="3121" y="3556"/>
            <a:chExt cx="9435" cy="2479"/>
          </a:xfrm>
          <a:solidFill>
            <a:srgbClr val="800080"/>
          </a:solidFill>
        </p:grpSpPr>
        <p:sp>
          <p:nvSpPr>
            <p:cNvPr id="3247" name="Freeform 175"/>
            <p:cNvSpPr>
              <a:spLocks noEditPoints="1"/>
            </p:cNvSpPr>
            <p:nvPr/>
          </p:nvSpPr>
          <p:spPr bwMode="auto">
            <a:xfrm>
              <a:off x="3121" y="4031"/>
              <a:ext cx="672" cy="1452"/>
            </a:xfrm>
            <a:custGeom>
              <a:avLst/>
              <a:gdLst/>
              <a:ahLst/>
              <a:cxnLst>
                <a:cxn ang="0">
                  <a:pos x="367" y="617"/>
                </a:cxn>
                <a:cxn ang="0">
                  <a:pos x="486" y="617"/>
                </a:cxn>
                <a:cxn ang="0">
                  <a:pos x="507" y="602"/>
                </a:cxn>
                <a:cxn ang="0">
                  <a:pos x="544" y="159"/>
                </a:cxn>
                <a:cxn ang="0">
                  <a:pos x="495" y="180"/>
                </a:cxn>
                <a:cxn ang="0">
                  <a:pos x="611" y="177"/>
                </a:cxn>
                <a:cxn ang="0">
                  <a:pos x="597" y="162"/>
                </a:cxn>
                <a:cxn ang="0">
                  <a:pos x="431" y="0"/>
                </a:cxn>
                <a:cxn ang="0">
                  <a:pos x="440" y="26"/>
                </a:cxn>
                <a:cxn ang="0">
                  <a:pos x="437" y="109"/>
                </a:cxn>
                <a:cxn ang="0">
                  <a:pos x="542" y="124"/>
                </a:cxn>
                <a:cxn ang="0">
                  <a:pos x="652" y="139"/>
                </a:cxn>
                <a:cxn ang="0">
                  <a:pos x="652" y="201"/>
                </a:cxn>
                <a:cxn ang="0">
                  <a:pos x="553" y="218"/>
                </a:cxn>
                <a:cxn ang="0">
                  <a:pos x="454" y="204"/>
                </a:cxn>
                <a:cxn ang="0">
                  <a:pos x="297" y="307"/>
                </a:cxn>
                <a:cxn ang="0">
                  <a:pos x="256" y="484"/>
                </a:cxn>
                <a:cxn ang="0">
                  <a:pos x="344" y="570"/>
                </a:cxn>
                <a:cxn ang="0">
                  <a:pos x="466" y="564"/>
                </a:cxn>
                <a:cxn ang="0">
                  <a:pos x="562" y="590"/>
                </a:cxn>
                <a:cxn ang="0">
                  <a:pos x="524" y="646"/>
                </a:cxn>
                <a:cxn ang="0">
                  <a:pos x="416" y="655"/>
                </a:cxn>
                <a:cxn ang="0">
                  <a:pos x="224" y="670"/>
                </a:cxn>
                <a:cxn ang="0">
                  <a:pos x="96" y="838"/>
                </a:cxn>
                <a:cxn ang="0">
                  <a:pos x="102" y="980"/>
                </a:cxn>
                <a:cxn ang="0">
                  <a:pos x="297" y="1092"/>
                </a:cxn>
                <a:cxn ang="0">
                  <a:pos x="469" y="1157"/>
                </a:cxn>
                <a:cxn ang="0">
                  <a:pos x="536" y="1198"/>
                </a:cxn>
                <a:cxn ang="0">
                  <a:pos x="562" y="1319"/>
                </a:cxn>
                <a:cxn ang="0">
                  <a:pos x="448" y="1446"/>
                </a:cxn>
                <a:cxn ang="0">
                  <a:pos x="283" y="1420"/>
                </a:cxn>
                <a:cxn ang="0">
                  <a:pos x="230" y="1372"/>
                </a:cxn>
                <a:cxn ang="0">
                  <a:pos x="245" y="1358"/>
                </a:cxn>
                <a:cxn ang="0">
                  <a:pos x="256" y="1364"/>
                </a:cxn>
                <a:cxn ang="0">
                  <a:pos x="352" y="1411"/>
                </a:cxn>
                <a:cxn ang="0">
                  <a:pos x="466" y="1378"/>
                </a:cxn>
                <a:cxn ang="0">
                  <a:pos x="466" y="1290"/>
                </a:cxn>
                <a:cxn ang="0">
                  <a:pos x="230" y="1186"/>
                </a:cxn>
                <a:cxn ang="0">
                  <a:pos x="102" y="1130"/>
                </a:cxn>
                <a:cxn ang="0">
                  <a:pos x="41" y="1074"/>
                </a:cxn>
                <a:cxn ang="0">
                  <a:pos x="0" y="956"/>
                </a:cxn>
                <a:cxn ang="0">
                  <a:pos x="56" y="788"/>
                </a:cxn>
                <a:cxn ang="0">
                  <a:pos x="210" y="629"/>
                </a:cxn>
                <a:cxn ang="0">
                  <a:pos x="140" y="516"/>
                </a:cxn>
                <a:cxn ang="0">
                  <a:pos x="152" y="336"/>
                </a:cxn>
                <a:cxn ang="0">
                  <a:pos x="335" y="165"/>
                </a:cxn>
                <a:cxn ang="0">
                  <a:pos x="393" y="77"/>
                </a:cxn>
                <a:cxn ang="0">
                  <a:pos x="402" y="18"/>
                </a:cxn>
              </a:cxnLst>
              <a:rect l="0" t="0" r="r" b="b"/>
              <a:pathLst>
                <a:path w="672" h="1452">
                  <a:moveTo>
                    <a:pt x="434" y="596"/>
                  </a:moveTo>
                  <a:lnTo>
                    <a:pt x="393" y="599"/>
                  </a:lnTo>
                  <a:lnTo>
                    <a:pt x="344" y="608"/>
                  </a:lnTo>
                  <a:lnTo>
                    <a:pt x="367" y="617"/>
                  </a:lnTo>
                  <a:lnTo>
                    <a:pt x="390" y="620"/>
                  </a:lnTo>
                  <a:lnTo>
                    <a:pt x="422" y="620"/>
                  </a:lnTo>
                  <a:lnTo>
                    <a:pt x="460" y="620"/>
                  </a:lnTo>
                  <a:lnTo>
                    <a:pt x="486" y="617"/>
                  </a:lnTo>
                  <a:lnTo>
                    <a:pt x="504" y="617"/>
                  </a:lnTo>
                  <a:lnTo>
                    <a:pt x="515" y="611"/>
                  </a:lnTo>
                  <a:lnTo>
                    <a:pt x="524" y="608"/>
                  </a:lnTo>
                  <a:lnTo>
                    <a:pt x="507" y="602"/>
                  </a:lnTo>
                  <a:lnTo>
                    <a:pt x="489" y="599"/>
                  </a:lnTo>
                  <a:lnTo>
                    <a:pt x="466" y="599"/>
                  </a:lnTo>
                  <a:lnTo>
                    <a:pt x="434" y="596"/>
                  </a:lnTo>
                  <a:close/>
                  <a:moveTo>
                    <a:pt x="544" y="159"/>
                  </a:moveTo>
                  <a:lnTo>
                    <a:pt x="521" y="159"/>
                  </a:lnTo>
                  <a:lnTo>
                    <a:pt x="495" y="162"/>
                  </a:lnTo>
                  <a:lnTo>
                    <a:pt x="466" y="168"/>
                  </a:lnTo>
                  <a:lnTo>
                    <a:pt x="495" y="180"/>
                  </a:lnTo>
                  <a:lnTo>
                    <a:pt x="533" y="183"/>
                  </a:lnTo>
                  <a:lnTo>
                    <a:pt x="571" y="180"/>
                  </a:lnTo>
                  <a:lnTo>
                    <a:pt x="594" y="180"/>
                  </a:lnTo>
                  <a:lnTo>
                    <a:pt x="611" y="177"/>
                  </a:lnTo>
                  <a:lnTo>
                    <a:pt x="623" y="171"/>
                  </a:lnTo>
                  <a:lnTo>
                    <a:pt x="632" y="168"/>
                  </a:lnTo>
                  <a:lnTo>
                    <a:pt x="614" y="165"/>
                  </a:lnTo>
                  <a:lnTo>
                    <a:pt x="597" y="162"/>
                  </a:lnTo>
                  <a:lnTo>
                    <a:pt x="576" y="159"/>
                  </a:lnTo>
                  <a:lnTo>
                    <a:pt x="544" y="159"/>
                  </a:lnTo>
                  <a:close/>
                  <a:moveTo>
                    <a:pt x="422" y="0"/>
                  </a:moveTo>
                  <a:lnTo>
                    <a:pt x="431" y="0"/>
                  </a:lnTo>
                  <a:lnTo>
                    <a:pt x="437" y="6"/>
                  </a:lnTo>
                  <a:lnTo>
                    <a:pt x="440" y="12"/>
                  </a:lnTo>
                  <a:lnTo>
                    <a:pt x="443" y="21"/>
                  </a:lnTo>
                  <a:lnTo>
                    <a:pt x="440" y="26"/>
                  </a:lnTo>
                  <a:lnTo>
                    <a:pt x="437" y="41"/>
                  </a:lnTo>
                  <a:lnTo>
                    <a:pt x="434" y="62"/>
                  </a:lnTo>
                  <a:lnTo>
                    <a:pt x="434" y="80"/>
                  </a:lnTo>
                  <a:lnTo>
                    <a:pt x="437" y="109"/>
                  </a:lnTo>
                  <a:lnTo>
                    <a:pt x="443" y="133"/>
                  </a:lnTo>
                  <a:lnTo>
                    <a:pt x="480" y="127"/>
                  </a:lnTo>
                  <a:lnTo>
                    <a:pt x="515" y="124"/>
                  </a:lnTo>
                  <a:lnTo>
                    <a:pt x="542" y="124"/>
                  </a:lnTo>
                  <a:lnTo>
                    <a:pt x="574" y="124"/>
                  </a:lnTo>
                  <a:lnTo>
                    <a:pt x="603" y="127"/>
                  </a:lnTo>
                  <a:lnTo>
                    <a:pt x="632" y="130"/>
                  </a:lnTo>
                  <a:lnTo>
                    <a:pt x="652" y="139"/>
                  </a:lnTo>
                  <a:lnTo>
                    <a:pt x="670" y="150"/>
                  </a:lnTo>
                  <a:lnTo>
                    <a:pt x="672" y="168"/>
                  </a:lnTo>
                  <a:lnTo>
                    <a:pt x="667" y="186"/>
                  </a:lnTo>
                  <a:lnTo>
                    <a:pt x="652" y="201"/>
                  </a:lnTo>
                  <a:lnTo>
                    <a:pt x="632" y="209"/>
                  </a:lnTo>
                  <a:lnTo>
                    <a:pt x="606" y="212"/>
                  </a:lnTo>
                  <a:lnTo>
                    <a:pt x="576" y="215"/>
                  </a:lnTo>
                  <a:lnTo>
                    <a:pt x="553" y="218"/>
                  </a:lnTo>
                  <a:lnTo>
                    <a:pt x="530" y="218"/>
                  </a:lnTo>
                  <a:lnTo>
                    <a:pt x="504" y="215"/>
                  </a:lnTo>
                  <a:lnTo>
                    <a:pt x="478" y="212"/>
                  </a:lnTo>
                  <a:lnTo>
                    <a:pt x="454" y="204"/>
                  </a:lnTo>
                  <a:lnTo>
                    <a:pt x="431" y="183"/>
                  </a:lnTo>
                  <a:lnTo>
                    <a:pt x="376" y="218"/>
                  </a:lnTo>
                  <a:lnTo>
                    <a:pt x="332" y="260"/>
                  </a:lnTo>
                  <a:lnTo>
                    <a:pt x="297" y="307"/>
                  </a:lnTo>
                  <a:lnTo>
                    <a:pt x="274" y="360"/>
                  </a:lnTo>
                  <a:lnTo>
                    <a:pt x="259" y="407"/>
                  </a:lnTo>
                  <a:lnTo>
                    <a:pt x="254" y="454"/>
                  </a:lnTo>
                  <a:lnTo>
                    <a:pt x="256" y="484"/>
                  </a:lnTo>
                  <a:lnTo>
                    <a:pt x="262" y="516"/>
                  </a:lnTo>
                  <a:lnTo>
                    <a:pt x="277" y="549"/>
                  </a:lnTo>
                  <a:lnTo>
                    <a:pt x="300" y="581"/>
                  </a:lnTo>
                  <a:lnTo>
                    <a:pt x="344" y="570"/>
                  </a:lnTo>
                  <a:lnTo>
                    <a:pt x="379" y="564"/>
                  </a:lnTo>
                  <a:lnTo>
                    <a:pt x="411" y="564"/>
                  </a:lnTo>
                  <a:lnTo>
                    <a:pt x="434" y="561"/>
                  </a:lnTo>
                  <a:lnTo>
                    <a:pt x="466" y="564"/>
                  </a:lnTo>
                  <a:lnTo>
                    <a:pt x="495" y="564"/>
                  </a:lnTo>
                  <a:lnTo>
                    <a:pt x="524" y="570"/>
                  </a:lnTo>
                  <a:lnTo>
                    <a:pt x="544" y="578"/>
                  </a:lnTo>
                  <a:lnTo>
                    <a:pt x="562" y="590"/>
                  </a:lnTo>
                  <a:lnTo>
                    <a:pt x="565" y="608"/>
                  </a:lnTo>
                  <a:lnTo>
                    <a:pt x="562" y="626"/>
                  </a:lnTo>
                  <a:lnTo>
                    <a:pt x="544" y="637"/>
                  </a:lnTo>
                  <a:lnTo>
                    <a:pt x="524" y="646"/>
                  </a:lnTo>
                  <a:lnTo>
                    <a:pt x="495" y="652"/>
                  </a:lnTo>
                  <a:lnTo>
                    <a:pt x="469" y="655"/>
                  </a:lnTo>
                  <a:lnTo>
                    <a:pt x="440" y="655"/>
                  </a:lnTo>
                  <a:lnTo>
                    <a:pt x="416" y="655"/>
                  </a:lnTo>
                  <a:lnTo>
                    <a:pt x="379" y="655"/>
                  </a:lnTo>
                  <a:lnTo>
                    <a:pt x="332" y="649"/>
                  </a:lnTo>
                  <a:lnTo>
                    <a:pt x="277" y="634"/>
                  </a:lnTo>
                  <a:lnTo>
                    <a:pt x="224" y="670"/>
                  </a:lnTo>
                  <a:lnTo>
                    <a:pt x="181" y="708"/>
                  </a:lnTo>
                  <a:lnTo>
                    <a:pt x="143" y="753"/>
                  </a:lnTo>
                  <a:lnTo>
                    <a:pt x="117" y="797"/>
                  </a:lnTo>
                  <a:lnTo>
                    <a:pt x="96" y="838"/>
                  </a:lnTo>
                  <a:lnTo>
                    <a:pt x="85" y="877"/>
                  </a:lnTo>
                  <a:lnTo>
                    <a:pt x="82" y="909"/>
                  </a:lnTo>
                  <a:lnTo>
                    <a:pt x="88" y="947"/>
                  </a:lnTo>
                  <a:lnTo>
                    <a:pt x="102" y="980"/>
                  </a:lnTo>
                  <a:lnTo>
                    <a:pt x="128" y="1009"/>
                  </a:lnTo>
                  <a:lnTo>
                    <a:pt x="160" y="1033"/>
                  </a:lnTo>
                  <a:lnTo>
                    <a:pt x="201" y="1054"/>
                  </a:lnTo>
                  <a:lnTo>
                    <a:pt x="297" y="1092"/>
                  </a:lnTo>
                  <a:lnTo>
                    <a:pt x="393" y="1130"/>
                  </a:lnTo>
                  <a:lnTo>
                    <a:pt x="414" y="1139"/>
                  </a:lnTo>
                  <a:lnTo>
                    <a:pt x="443" y="1148"/>
                  </a:lnTo>
                  <a:lnTo>
                    <a:pt x="469" y="1157"/>
                  </a:lnTo>
                  <a:lnTo>
                    <a:pt x="492" y="1166"/>
                  </a:lnTo>
                  <a:lnTo>
                    <a:pt x="504" y="1172"/>
                  </a:lnTo>
                  <a:lnTo>
                    <a:pt x="518" y="1181"/>
                  </a:lnTo>
                  <a:lnTo>
                    <a:pt x="536" y="1198"/>
                  </a:lnTo>
                  <a:lnTo>
                    <a:pt x="550" y="1219"/>
                  </a:lnTo>
                  <a:lnTo>
                    <a:pt x="562" y="1246"/>
                  </a:lnTo>
                  <a:lnTo>
                    <a:pt x="565" y="1281"/>
                  </a:lnTo>
                  <a:lnTo>
                    <a:pt x="562" y="1319"/>
                  </a:lnTo>
                  <a:lnTo>
                    <a:pt x="544" y="1361"/>
                  </a:lnTo>
                  <a:lnTo>
                    <a:pt x="521" y="1396"/>
                  </a:lnTo>
                  <a:lnTo>
                    <a:pt x="489" y="1426"/>
                  </a:lnTo>
                  <a:lnTo>
                    <a:pt x="448" y="1446"/>
                  </a:lnTo>
                  <a:lnTo>
                    <a:pt x="402" y="1452"/>
                  </a:lnTo>
                  <a:lnTo>
                    <a:pt x="358" y="1449"/>
                  </a:lnTo>
                  <a:lnTo>
                    <a:pt x="318" y="1437"/>
                  </a:lnTo>
                  <a:lnTo>
                    <a:pt x="283" y="1420"/>
                  </a:lnTo>
                  <a:lnTo>
                    <a:pt x="254" y="1405"/>
                  </a:lnTo>
                  <a:lnTo>
                    <a:pt x="236" y="1387"/>
                  </a:lnTo>
                  <a:lnTo>
                    <a:pt x="227" y="1375"/>
                  </a:lnTo>
                  <a:lnTo>
                    <a:pt x="230" y="1372"/>
                  </a:lnTo>
                  <a:lnTo>
                    <a:pt x="230" y="1367"/>
                  </a:lnTo>
                  <a:lnTo>
                    <a:pt x="233" y="1364"/>
                  </a:lnTo>
                  <a:lnTo>
                    <a:pt x="236" y="1361"/>
                  </a:lnTo>
                  <a:lnTo>
                    <a:pt x="245" y="1358"/>
                  </a:lnTo>
                  <a:lnTo>
                    <a:pt x="248" y="1358"/>
                  </a:lnTo>
                  <a:lnTo>
                    <a:pt x="251" y="1358"/>
                  </a:lnTo>
                  <a:lnTo>
                    <a:pt x="254" y="1361"/>
                  </a:lnTo>
                  <a:lnTo>
                    <a:pt x="256" y="1364"/>
                  </a:lnTo>
                  <a:lnTo>
                    <a:pt x="262" y="1367"/>
                  </a:lnTo>
                  <a:lnTo>
                    <a:pt x="280" y="1378"/>
                  </a:lnTo>
                  <a:lnTo>
                    <a:pt x="312" y="1396"/>
                  </a:lnTo>
                  <a:lnTo>
                    <a:pt x="352" y="1411"/>
                  </a:lnTo>
                  <a:lnTo>
                    <a:pt x="402" y="1417"/>
                  </a:lnTo>
                  <a:lnTo>
                    <a:pt x="428" y="1411"/>
                  </a:lnTo>
                  <a:lnTo>
                    <a:pt x="451" y="1399"/>
                  </a:lnTo>
                  <a:lnTo>
                    <a:pt x="466" y="1378"/>
                  </a:lnTo>
                  <a:lnTo>
                    <a:pt x="475" y="1355"/>
                  </a:lnTo>
                  <a:lnTo>
                    <a:pt x="478" y="1334"/>
                  </a:lnTo>
                  <a:lnTo>
                    <a:pt x="475" y="1308"/>
                  </a:lnTo>
                  <a:lnTo>
                    <a:pt x="466" y="1290"/>
                  </a:lnTo>
                  <a:lnTo>
                    <a:pt x="454" y="1278"/>
                  </a:lnTo>
                  <a:lnTo>
                    <a:pt x="440" y="1269"/>
                  </a:lnTo>
                  <a:lnTo>
                    <a:pt x="425" y="1263"/>
                  </a:lnTo>
                  <a:lnTo>
                    <a:pt x="230" y="1186"/>
                  </a:lnTo>
                  <a:lnTo>
                    <a:pt x="187" y="1169"/>
                  </a:lnTo>
                  <a:lnTo>
                    <a:pt x="152" y="1157"/>
                  </a:lnTo>
                  <a:lnTo>
                    <a:pt x="123" y="1145"/>
                  </a:lnTo>
                  <a:lnTo>
                    <a:pt x="102" y="1130"/>
                  </a:lnTo>
                  <a:lnTo>
                    <a:pt x="85" y="1119"/>
                  </a:lnTo>
                  <a:lnTo>
                    <a:pt x="67" y="1104"/>
                  </a:lnTo>
                  <a:lnTo>
                    <a:pt x="47" y="1083"/>
                  </a:lnTo>
                  <a:lnTo>
                    <a:pt x="41" y="1074"/>
                  </a:lnTo>
                  <a:lnTo>
                    <a:pt x="30" y="1057"/>
                  </a:lnTo>
                  <a:lnTo>
                    <a:pt x="15" y="1030"/>
                  </a:lnTo>
                  <a:lnTo>
                    <a:pt x="6" y="998"/>
                  </a:lnTo>
                  <a:lnTo>
                    <a:pt x="0" y="956"/>
                  </a:lnTo>
                  <a:lnTo>
                    <a:pt x="3" y="924"/>
                  </a:lnTo>
                  <a:lnTo>
                    <a:pt x="12" y="885"/>
                  </a:lnTo>
                  <a:lnTo>
                    <a:pt x="30" y="838"/>
                  </a:lnTo>
                  <a:lnTo>
                    <a:pt x="56" y="788"/>
                  </a:lnTo>
                  <a:lnTo>
                    <a:pt x="94" y="735"/>
                  </a:lnTo>
                  <a:lnTo>
                    <a:pt x="143" y="679"/>
                  </a:lnTo>
                  <a:lnTo>
                    <a:pt x="210" y="629"/>
                  </a:lnTo>
                  <a:lnTo>
                    <a:pt x="210" y="629"/>
                  </a:lnTo>
                  <a:lnTo>
                    <a:pt x="227" y="614"/>
                  </a:lnTo>
                  <a:lnTo>
                    <a:pt x="190" y="584"/>
                  </a:lnTo>
                  <a:lnTo>
                    <a:pt x="160" y="552"/>
                  </a:lnTo>
                  <a:lnTo>
                    <a:pt x="140" y="516"/>
                  </a:lnTo>
                  <a:lnTo>
                    <a:pt x="128" y="478"/>
                  </a:lnTo>
                  <a:lnTo>
                    <a:pt x="126" y="443"/>
                  </a:lnTo>
                  <a:lnTo>
                    <a:pt x="131" y="389"/>
                  </a:lnTo>
                  <a:lnTo>
                    <a:pt x="152" y="336"/>
                  </a:lnTo>
                  <a:lnTo>
                    <a:pt x="181" y="286"/>
                  </a:lnTo>
                  <a:lnTo>
                    <a:pt x="224" y="242"/>
                  </a:lnTo>
                  <a:lnTo>
                    <a:pt x="274" y="201"/>
                  </a:lnTo>
                  <a:lnTo>
                    <a:pt x="335" y="165"/>
                  </a:lnTo>
                  <a:lnTo>
                    <a:pt x="405" y="142"/>
                  </a:lnTo>
                  <a:lnTo>
                    <a:pt x="402" y="130"/>
                  </a:lnTo>
                  <a:lnTo>
                    <a:pt x="396" y="106"/>
                  </a:lnTo>
                  <a:lnTo>
                    <a:pt x="393" y="77"/>
                  </a:lnTo>
                  <a:lnTo>
                    <a:pt x="393" y="71"/>
                  </a:lnTo>
                  <a:lnTo>
                    <a:pt x="396" y="56"/>
                  </a:lnTo>
                  <a:lnTo>
                    <a:pt x="396" y="35"/>
                  </a:lnTo>
                  <a:lnTo>
                    <a:pt x="402" y="18"/>
                  </a:lnTo>
                  <a:lnTo>
                    <a:pt x="411" y="6"/>
                  </a:lnTo>
                  <a:lnTo>
                    <a:pt x="4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8" name="Freeform 176"/>
            <p:cNvSpPr>
              <a:spLocks noEditPoints="1"/>
            </p:cNvSpPr>
            <p:nvPr/>
          </p:nvSpPr>
          <p:spPr bwMode="auto">
            <a:xfrm>
              <a:off x="3776" y="4630"/>
              <a:ext cx="495" cy="992"/>
            </a:xfrm>
            <a:custGeom>
              <a:avLst/>
              <a:gdLst/>
              <a:ahLst/>
              <a:cxnLst>
                <a:cxn ang="0">
                  <a:pos x="369" y="260"/>
                </a:cxn>
                <a:cxn ang="0">
                  <a:pos x="431" y="295"/>
                </a:cxn>
                <a:cxn ang="0">
                  <a:pos x="454" y="360"/>
                </a:cxn>
                <a:cxn ang="0">
                  <a:pos x="451" y="384"/>
                </a:cxn>
                <a:cxn ang="0">
                  <a:pos x="448" y="402"/>
                </a:cxn>
                <a:cxn ang="0">
                  <a:pos x="329" y="859"/>
                </a:cxn>
                <a:cxn ang="0">
                  <a:pos x="273" y="930"/>
                </a:cxn>
                <a:cxn ang="0">
                  <a:pos x="207" y="971"/>
                </a:cxn>
                <a:cxn ang="0">
                  <a:pos x="140" y="989"/>
                </a:cxn>
                <a:cxn ang="0">
                  <a:pos x="76" y="986"/>
                </a:cxn>
                <a:cxn ang="0">
                  <a:pos x="20" y="962"/>
                </a:cxn>
                <a:cxn ang="0">
                  <a:pos x="0" y="918"/>
                </a:cxn>
                <a:cxn ang="0">
                  <a:pos x="20" y="871"/>
                </a:cxn>
                <a:cxn ang="0">
                  <a:pos x="64" y="850"/>
                </a:cxn>
                <a:cxn ang="0">
                  <a:pos x="87" y="856"/>
                </a:cxn>
                <a:cxn ang="0">
                  <a:pos x="102" y="871"/>
                </a:cxn>
                <a:cxn ang="0">
                  <a:pos x="108" y="894"/>
                </a:cxn>
                <a:cxn ang="0">
                  <a:pos x="99" y="924"/>
                </a:cxn>
                <a:cxn ang="0">
                  <a:pos x="70" y="951"/>
                </a:cxn>
                <a:cxn ang="0">
                  <a:pos x="96" y="956"/>
                </a:cxn>
                <a:cxn ang="0">
                  <a:pos x="148" y="951"/>
                </a:cxn>
                <a:cxn ang="0">
                  <a:pos x="215" y="897"/>
                </a:cxn>
                <a:cxn ang="0">
                  <a:pos x="256" y="812"/>
                </a:cxn>
                <a:cxn ang="0">
                  <a:pos x="364" y="378"/>
                </a:cxn>
                <a:cxn ang="0">
                  <a:pos x="367" y="360"/>
                </a:cxn>
                <a:cxn ang="0">
                  <a:pos x="367" y="342"/>
                </a:cxn>
                <a:cxn ang="0">
                  <a:pos x="358" y="301"/>
                </a:cxn>
                <a:cxn ang="0">
                  <a:pos x="329" y="286"/>
                </a:cxn>
                <a:cxn ang="0">
                  <a:pos x="256" y="316"/>
                </a:cxn>
                <a:cxn ang="0">
                  <a:pos x="198" y="384"/>
                </a:cxn>
                <a:cxn ang="0">
                  <a:pos x="175" y="431"/>
                </a:cxn>
                <a:cxn ang="0">
                  <a:pos x="166" y="440"/>
                </a:cxn>
                <a:cxn ang="0">
                  <a:pos x="154" y="443"/>
                </a:cxn>
                <a:cxn ang="0">
                  <a:pos x="148" y="443"/>
                </a:cxn>
                <a:cxn ang="0">
                  <a:pos x="140" y="437"/>
                </a:cxn>
                <a:cxn ang="0">
                  <a:pos x="134" y="428"/>
                </a:cxn>
                <a:cxn ang="0">
                  <a:pos x="148" y="393"/>
                </a:cxn>
                <a:cxn ang="0">
                  <a:pos x="186" y="337"/>
                </a:cxn>
                <a:cxn ang="0">
                  <a:pos x="250" y="281"/>
                </a:cxn>
                <a:cxn ang="0">
                  <a:pos x="332" y="254"/>
                </a:cxn>
                <a:cxn ang="0">
                  <a:pos x="463" y="3"/>
                </a:cxn>
                <a:cxn ang="0">
                  <a:pos x="480" y="12"/>
                </a:cxn>
                <a:cxn ang="0">
                  <a:pos x="492" y="27"/>
                </a:cxn>
                <a:cxn ang="0">
                  <a:pos x="495" y="44"/>
                </a:cxn>
                <a:cxn ang="0">
                  <a:pos x="474" y="89"/>
                </a:cxn>
                <a:cxn ang="0">
                  <a:pos x="433" y="106"/>
                </a:cxn>
                <a:cxn ang="0">
                  <a:pos x="410" y="103"/>
                </a:cxn>
                <a:cxn ang="0">
                  <a:pos x="396" y="89"/>
                </a:cxn>
                <a:cxn ang="0">
                  <a:pos x="387" y="71"/>
                </a:cxn>
                <a:cxn ang="0">
                  <a:pos x="396" y="33"/>
                </a:cxn>
                <a:cxn ang="0">
                  <a:pos x="451" y="0"/>
                </a:cxn>
              </a:cxnLst>
              <a:rect l="0" t="0" r="r" b="b"/>
              <a:pathLst>
                <a:path w="495" h="992">
                  <a:moveTo>
                    <a:pt x="332" y="254"/>
                  </a:moveTo>
                  <a:lnTo>
                    <a:pt x="369" y="260"/>
                  </a:lnTo>
                  <a:lnTo>
                    <a:pt x="404" y="275"/>
                  </a:lnTo>
                  <a:lnTo>
                    <a:pt x="431" y="295"/>
                  </a:lnTo>
                  <a:lnTo>
                    <a:pt x="445" y="325"/>
                  </a:lnTo>
                  <a:lnTo>
                    <a:pt x="454" y="360"/>
                  </a:lnTo>
                  <a:lnTo>
                    <a:pt x="451" y="372"/>
                  </a:lnTo>
                  <a:lnTo>
                    <a:pt x="451" y="384"/>
                  </a:lnTo>
                  <a:lnTo>
                    <a:pt x="448" y="393"/>
                  </a:lnTo>
                  <a:lnTo>
                    <a:pt x="448" y="402"/>
                  </a:lnTo>
                  <a:lnTo>
                    <a:pt x="346" y="809"/>
                  </a:lnTo>
                  <a:lnTo>
                    <a:pt x="329" y="859"/>
                  </a:lnTo>
                  <a:lnTo>
                    <a:pt x="303" y="897"/>
                  </a:lnTo>
                  <a:lnTo>
                    <a:pt x="273" y="930"/>
                  </a:lnTo>
                  <a:lnTo>
                    <a:pt x="241" y="954"/>
                  </a:lnTo>
                  <a:lnTo>
                    <a:pt x="207" y="971"/>
                  </a:lnTo>
                  <a:lnTo>
                    <a:pt x="172" y="983"/>
                  </a:lnTo>
                  <a:lnTo>
                    <a:pt x="140" y="989"/>
                  </a:lnTo>
                  <a:lnTo>
                    <a:pt x="113" y="992"/>
                  </a:lnTo>
                  <a:lnTo>
                    <a:pt x="76" y="986"/>
                  </a:lnTo>
                  <a:lnTo>
                    <a:pt x="44" y="977"/>
                  </a:lnTo>
                  <a:lnTo>
                    <a:pt x="20" y="962"/>
                  </a:lnTo>
                  <a:lnTo>
                    <a:pt x="6" y="942"/>
                  </a:lnTo>
                  <a:lnTo>
                    <a:pt x="0" y="918"/>
                  </a:lnTo>
                  <a:lnTo>
                    <a:pt x="6" y="892"/>
                  </a:lnTo>
                  <a:lnTo>
                    <a:pt x="20" y="871"/>
                  </a:lnTo>
                  <a:lnTo>
                    <a:pt x="41" y="856"/>
                  </a:lnTo>
                  <a:lnTo>
                    <a:pt x="64" y="850"/>
                  </a:lnTo>
                  <a:lnTo>
                    <a:pt x="76" y="853"/>
                  </a:lnTo>
                  <a:lnTo>
                    <a:pt x="87" y="856"/>
                  </a:lnTo>
                  <a:lnTo>
                    <a:pt x="96" y="862"/>
                  </a:lnTo>
                  <a:lnTo>
                    <a:pt x="102" y="871"/>
                  </a:lnTo>
                  <a:lnTo>
                    <a:pt x="105" y="880"/>
                  </a:lnTo>
                  <a:lnTo>
                    <a:pt x="108" y="894"/>
                  </a:lnTo>
                  <a:lnTo>
                    <a:pt x="105" y="906"/>
                  </a:lnTo>
                  <a:lnTo>
                    <a:pt x="99" y="924"/>
                  </a:lnTo>
                  <a:lnTo>
                    <a:pt x="87" y="939"/>
                  </a:lnTo>
                  <a:lnTo>
                    <a:pt x="70" y="951"/>
                  </a:lnTo>
                  <a:lnTo>
                    <a:pt x="81" y="954"/>
                  </a:lnTo>
                  <a:lnTo>
                    <a:pt x="96" y="956"/>
                  </a:lnTo>
                  <a:lnTo>
                    <a:pt x="111" y="956"/>
                  </a:lnTo>
                  <a:lnTo>
                    <a:pt x="148" y="951"/>
                  </a:lnTo>
                  <a:lnTo>
                    <a:pt x="186" y="930"/>
                  </a:lnTo>
                  <a:lnTo>
                    <a:pt x="215" y="897"/>
                  </a:lnTo>
                  <a:lnTo>
                    <a:pt x="239" y="859"/>
                  </a:lnTo>
                  <a:lnTo>
                    <a:pt x="256" y="812"/>
                  </a:lnTo>
                  <a:lnTo>
                    <a:pt x="256" y="812"/>
                  </a:lnTo>
                  <a:lnTo>
                    <a:pt x="364" y="378"/>
                  </a:lnTo>
                  <a:lnTo>
                    <a:pt x="367" y="369"/>
                  </a:lnTo>
                  <a:lnTo>
                    <a:pt x="367" y="360"/>
                  </a:lnTo>
                  <a:lnTo>
                    <a:pt x="367" y="351"/>
                  </a:lnTo>
                  <a:lnTo>
                    <a:pt x="367" y="342"/>
                  </a:lnTo>
                  <a:lnTo>
                    <a:pt x="367" y="316"/>
                  </a:lnTo>
                  <a:lnTo>
                    <a:pt x="358" y="301"/>
                  </a:lnTo>
                  <a:lnTo>
                    <a:pt x="346" y="289"/>
                  </a:lnTo>
                  <a:lnTo>
                    <a:pt x="329" y="286"/>
                  </a:lnTo>
                  <a:lnTo>
                    <a:pt x="291" y="292"/>
                  </a:lnTo>
                  <a:lnTo>
                    <a:pt x="256" y="316"/>
                  </a:lnTo>
                  <a:lnTo>
                    <a:pt x="224" y="345"/>
                  </a:lnTo>
                  <a:lnTo>
                    <a:pt x="198" y="384"/>
                  </a:lnTo>
                  <a:lnTo>
                    <a:pt x="177" y="422"/>
                  </a:lnTo>
                  <a:lnTo>
                    <a:pt x="175" y="431"/>
                  </a:lnTo>
                  <a:lnTo>
                    <a:pt x="169" y="437"/>
                  </a:lnTo>
                  <a:lnTo>
                    <a:pt x="166" y="440"/>
                  </a:lnTo>
                  <a:lnTo>
                    <a:pt x="160" y="443"/>
                  </a:lnTo>
                  <a:lnTo>
                    <a:pt x="154" y="443"/>
                  </a:lnTo>
                  <a:lnTo>
                    <a:pt x="151" y="443"/>
                  </a:lnTo>
                  <a:lnTo>
                    <a:pt x="148" y="443"/>
                  </a:lnTo>
                  <a:lnTo>
                    <a:pt x="143" y="440"/>
                  </a:lnTo>
                  <a:lnTo>
                    <a:pt x="140" y="437"/>
                  </a:lnTo>
                  <a:lnTo>
                    <a:pt x="137" y="434"/>
                  </a:lnTo>
                  <a:lnTo>
                    <a:pt x="134" y="428"/>
                  </a:lnTo>
                  <a:lnTo>
                    <a:pt x="140" y="416"/>
                  </a:lnTo>
                  <a:lnTo>
                    <a:pt x="148" y="393"/>
                  </a:lnTo>
                  <a:lnTo>
                    <a:pt x="166" y="366"/>
                  </a:lnTo>
                  <a:lnTo>
                    <a:pt x="186" y="337"/>
                  </a:lnTo>
                  <a:lnTo>
                    <a:pt x="215" y="304"/>
                  </a:lnTo>
                  <a:lnTo>
                    <a:pt x="250" y="281"/>
                  </a:lnTo>
                  <a:lnTo>
                    <a:pt x="288" y="263"/>
                  </a:lnTo>
                  <a:lnTo>
                    <a:pt x="332" y="254"/>
                  </a:lnTo>
                  <a:close/>
                  <a:moveTo>
                    <a:pt x="451" y="0"/>
                  </a:moveTo>
                  <a:lnTo>
                    <a:pt x="463" y="3"/>
                  </a:lnTo>
                  <a:lnTo>
                    <a:pt x="471" y="6"/>
                  </a:lnTo>
                  <a:lnTo>
                    <a:pt x="480" y="12"/>
                  </a:lnTo>
                  <a:lnTo>
                    <a:pt x="486" y="18"/>
                  </a:lnTo>
                  <a:lnTo>
                    <a:pt x="492" y="27"/>
                  </a:lnTo>
                  <a:lnTo>
                    <a:pt x="495" y="35"/>
                  </a:lnTo>
                  <a:lnTo>
                    <a:pt x="495" y="44"/>
                  </a:lnTo>
                  <a:lnTo>
                    <a:pt x="489" y="68"/>
                  </a:lnTo>
                  <a:lnTo>
                    <a:pt x="474" y="89"/>
                  </a:lnTo>
                  <a:lnTo>
                    <a:pt x="454" y="103"/>
                  </a:lnTo>
                  <a:lnTo>
                    <a:pt x="433" y="106"/>
                  </a:lnTo>
                  <a:lnTo>
                    <a:pt x="419" y="106"/>
                  </a:lnTo>
                  <a:lnTo>
                    <a:pt x="410" y="103"/>
                  </a:lnTo>
                  <a:lnTo>
                    <a:pt x="401" y="97"/>
                  </a:lnTo>
                  <a:lnTo>
                    <a:pt x="396" y="89"/>
                  </a:lnTo>
                  <a:lnTo>
                    <a:pt x="390" y="80"/>
                  </a:lnTo>
                  <a:lnTo>
                    <a:pt x="387" y="71"/>
                  </a:lnTo>
                  <a:lnTo>
                    <a:pt x="387" y="62"/>
                  </a:lnTo>
                  <a:lnTo>
                    <a:pt x="396" y="33"/>
                  </a:lnTo>
                  <a:lnTo>
                    <a:pt x="419" y="9"/>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9" name="Freeform 177"/>
            <p:cNvSpPr>
              <a:spLocks noEditPoints="1"/>
            </p:cNvSpPr>
            <p:nvPr/>
          </p:nvSpPr>
          <p:spPr bwMode="auto">
            <a:xfrm>
              <a:off x="4404" y="4630"/>
              <a:ext cx="344" cy="768"/>
            </a:xfrm>
            <a:custGeom>
              <a:avLst/>
              <a:gdLst/>
              <a:ahLst/>
              <a:cxnLst>
                <a:cxn ang="0">
                  <a:pos x="207" y="263"/>
                </a:cxn>
                <a:cxn ang="0">
                  <a:pos x="262" y="313"/>
                </a:cxn>
                <a:cxn ang="0">
                  <a:pos x="268" y="363"/>
                </a:cxn>
                <a:cxn ang="0">
                  <a:pos x="265" y="387"/>
                </a:cxn>
                <a:cxn ang="0">
                  <a:pos x="251" y="425"/>
                </a:cxn>
                <a:cxn ang="0">
                  <a:pos x="227" y="487"/>
                </a:cxn>
                <a:cxn ang="0">
                  <a:pos x="210" y="531"/>
                </a:cxn>
                <a:cxn ang="0">
                  <a:pos x="160" y="658"/>
                </a:cxn>
                <a:cxn ang="0">
                  <a:pos x="155" y="709"/>
                </a:cxn>
                <a:cxn ang="0">
                  <a:pos x="160" y="726"/>
                </a:cxn>
                <a:cxn ang="0">
                  <a:pos x="172" y="735"/>
                </a:cxn>
                <a:cxn ang="0">
                  <a:pos x="210" y="732"/>
                </a:cxn>
                <a:cxn ang="0">
                  <a:pos x="262" y="685"/>
                </a:cxn>
                <a:cxn ang="0">
                  <a:pos x="303" y="596"/>
                </a:cxn>
                <a:cxn ang="0">
                  <a:pos x="306" y="587"/>
                </a:cxn>
                <a:cxn ang="0">
                  <a:pos x="312" y="582"/>
                </a:cxn>
                <a:cxn ang="0">
                  <a:pos x="326" y="579"/>
                </a:cxn>
                <a:cxn ang="0">
                  <a:pos x="332" y="579"/>
                </a:cxn>
                <a:cxn ang="0">
                  <a:pos x="338" y="585"/>
                </a:cxn>
                <a:cxn ang="0">
                  <a:pos x="344" y="593"/>
                </a:cxn>
                <a:cxn ang="0">
                  <a:pos x="332" y="629"/>
                </a:cxn>
                <a:cxn ang="0">
                  <a:pos x="303" y="688"/>
                </a:cxn>
                <a:cxn ang="0">
                  <a:pos x="253" y="744"/>
                </a:cxn>
                <a:cxn ang="0">
                  <a:pos x="181" y="768"/>
                </a:cxn>
                <a:cxn ang="0">
                  <a:pos x="102" y="738"/>
                </a:cxn>
                <a:cxn ang="0">
                  <a:pos x="73" y="670"/>
                </a:cxn>
                <a:cxn ang="0">
                  <a:pos x="82" y="623"/>
                </a:cxn>
                <a:cxn ang="0">
                  <a:pos x="152" y="440"/>
                </a:cxn>
                <a:cxn ang="0">
                  <a:pos x="178" y="378"/>
                </a:cxn>
                <a:cxn ang="0">
                  <a:pos x="187" y="340"/>
                </a:cxn>
                <a:cxn ang="0">
                  <a:pos x="187" y="313"/>
                </a:cxn>
                <a:cxn ang="0">
                  <a:pos x="181" y="295"/>
                </a:cxn>
                <a:cxn ang="0">
                  <a:pos x="169" y="286"/>
                </a:cxn>
                <a:cxn ang="0">
                  <a:pos x="134" y="289"/>
                </a:cxn>
                <a:cxn ang="0">
                  <a:pos x="82" y="334"/>
                </a:cxn>
                <a:cxn ang="0">
                  <a:pos x="41" y="425"/>
                </a:cxn>
                <a:cxn ang="0">
                  <a:pos x="35" y="437"/>
                </a:cxn>
                <a:cxn ang="0">
                  <a:pos x="27" y="443"/>
                </a:cxn>
                <a:cxn ang="0">
                  <a:pos x="18" y="443"/>
                </a:cxn>
                <a:cxn ang="0">
                  <a:pos x="9" y="440"/>
                </a:cxn>
                <a:cxn ang="0">
                  <a:pos x="0" y="434"/>
                </a:cxn>
                <a:cxn ang="0">
                  <a:pos x="3" y="416"/>
                </a:cxn>
                <a:cxn ang="0">
                  <a:pos x="24" y="366"/>
                </a:cxn>
                <a:cxn ang="0">
                  <a:pos x="64" y="304"/>
                </a:cxn>
                <a:cxn ang="0">
                  <a:pos x="125" y="263"/>
                </a:cxn>
                <a:cxn ang="0">
                  <a:pos x="268" y="0"/>
                </a:cxn>
                <a:cxn ang="0">
                  <a:pos x="291" y="6"/>
                </a:cxn>
                <a:cxn ang="0">
                  <a:pos x="306" y="21"/>
                </a:cxn>
                <a:cxn ang="0">
                  <a:pos x="312" y="35"/>
                </a:cxn>
                <a:cxn ang="0">
                  <a:pos x="303" y="74"/>
                </a:cxn>
                <a:cxn ang="0">
                  <a:pos x="251" y="106"/>
                </a:cxn>
                <a:cxn ang="0">
                  <a:pos x="227" y="103"/>
                </a:cxn>
                <a:cxn ang="0">
                  <a:pos x="213" y="89"/>
                </a:cxn>
                <a:cxn ang="0">
                  <a:pos x="207" y="71"/>
                </a:cxn>
                <a:cxn ang="0">
                  <a:pos x="210" y="38"/>
                </a:cxn>
                <a:cxn ang="0">
                  <a:pos x="245" y="6"/>
                </a:cxn>
              </a:cxnLst>
              <a:rect l="0" t="0" r="r" b="b"/>
              <a:pathLst>
                <a:path w="344" h="768">
                  <a:moveTo>
                    <a:pt x="166" y="254"/>
                  </a:moveTo>
                  <a:lnTo>
                    <a:pt x="207" y="263"/>
                  </a:lnTo>
                  <a:lnTo>
                    <a:pt x="239" y="283"/>
                  </a:lnTo>
                  <a:lnTo>
                    <a:pt x="262" y="313"/>
                  </a:lnTo>
                  <a:lnTo>
                    <a:pt x="271" y="351"/>
                  </a:lnTo>
                  <a:lnTo>
                    <a:pt x="268" y="363"/>
                  </a:lnTo>
                  <a:lnTo>
                    <a:pt x="268" y="375"/>
                  </a:lnTo>
                  <a:lnTo>
                    <a:pt x="265" y="387"/>
                  </a:lnTo>
                  <a:lnTo>
                    <a:pt x="259" y="402"/>
                  </a:lnTo>
                  <a:lnTo>
                    <a:pt x="251" y="425"/>
                  </a:lnTo>
                  <a:lnTo>
                    <a:pt x="239" y="455"/>
                  </a:lnTo>
                  <a:lnTo>
                    <a:pt x="227" y="487"/>
                  </a:lnTo>
                  <a:lnTo>
                    <a:pt x="219" y="514"/>
                  </a:lnTo>
                  <a:lnTo>
                    <a:pt x="210" y="531"/>
                  </a:lnTo>
                  <a:lnTo>
                    <a:pt x="172" y="623"/>
                  </a:lnTo>
                  <a:lnTo>
                    <a:pt x="160" y="658"/>
                  </a:lnTo>
                  <a:lnTo>
                    <a:pt x="155" y="697"/>
                  </a:lnTo>
                  <a:lnTo>
                    <a:pt x="155" y="709"/>
                  </a:lnTo>
                  <a:lnTo>
                    <a:pt x="157" y="717"/>
                  </a:lnTo>
                  <a:lnTo>
                    <a:pt x="160" y="726"/>
                  </a:lnTo>
                  <a:lnTo>
                    <a:pt x="166" y="732"/>
                  </a:lnTo>
                  <a:lnTo>
                    <a:pt x="172" y="735"/>
                  </a:lnTo>
                  <a:lnTo>
                    <a:pt x="184" y="738"/>
                  </a:lnTo>
                  <a:lnTo>
                    <a:pt x="210" y="732"/>
                  </a:lnTo>
                  <a:lnTo>
                    <a:pt x="236" y="714"/>
                  </a:lnTo>
                  <a:lnTo>
                    <a:pt x="262" y="685"/>
                  </a:lnTo>
                  <a:lnTo>
                    <a:pt x="285" y="647"/>
                  </a:lnTo>
                  <a:lnTo>
                    <a:pt x="303" y="596"/>
                  </a:lnTo>
                  <a:lnTo>
                    <a:pt x="306" y="593"/>
                  </a:lnTo>
                  <a:lnTo>
                    <a:pt x="306" y="587"/>
                  </a:lnTo>
                  <a:lnTo>
                    <a:pt x="309" y="585"/>
                  </a:lnTo>
                  <a:lnTo>
                    <a:pt x="312" y="582"/>
                  </a:lnTo>
                  <a:lnTo>
                    <a:pt x="317" y="579"/>
                  </a:lnTo>
                  <a:lnTo>
                    <a:pt x="326" y="579"/>
                  </a:lnTo>
                  <a:lnTo>
                    <a:pt x="326" y="579"/>
                  </a:lnTo>
                  <a:lnTo>
                    <a:pt x="332" y="579"/>
                  </a:lnTo>
                  <a:lnTo>
                    <a:pt x="335" y="582"/>
                  </a:lnTo>
                  <a:lnTo>
                    <a:pt x="338" y="585"/>
                  </a:lnTo>
                  <a:lnTo>
                    <a:pt x="341" y="587"/>
                  </a:lnTo>
                  <a:lnTo>
                    <a:pt x="344" y="593"/>
                  </a:lnTo>
                  <a:lnTo>
                    <a:pt x="341" y="605"/>
                  </a:lnTo>
                  <a:lnTo>
                    <a:pt x="332" y="629"/>
                  </a:lnTo>
                  <a:lnTo>
                    <a:pt x="320" y="655"/>
                  </a:lnTo>
                  <a:lnTo>
                    <a:pt x="303" y="688"/>
                  </a:lnTo>
                  <a:lnTo>
                    <a:pt x="280" y="717"/>
                  </a:lnTo>
                  <a:lnTo>
                    <a:pt x="253" y="744"/>
                  </a:lnTo>
                  <a:lnTo>
                    <a:pt x="219" y="762"/>
                  </a:lnTo>
                  <a:lnTo>
                    <a:pt x="181" y="768"/>
                  </a:lnTo>
                  <a:lnTo>
                    <a:pt x="137" y="759"/>
                  </a:lnTo>
                  <a:lnTo>
                    <a:pt x="102" y="738"/>
                  </a:lnTo>
                  <a:lnTo>
                    <a:pt x="82" y="709"/>
                  </a:lnTo>
                  <a:lnTo>
                    <a:pt x="73" y="670"/>
                  </a:lnTo>
                  <a:lnTo>
                    <a:pt x="76" y="647"/>
                  </a:lnTo>
                  <a:lnTo>
                    <a:pt x="82" y="623"/>
                  </a:lnTo>
                  <a:lnTo>
                    <a:pt x="82" y="623"/>
                  </a:lnTo>
                  <a:lnTo>
                    <a:pt x="152" y="440"/>
                  </a:lnTo>
                  <a:lnTo>
                    <a:pt x="169" y="404"/>
                  </a:lnTo>
                  <a:lnTo>
                    <a:pt x="178" y="378"/>
                  </a:lnTo>
                  <a:lnTo>
                    <a:pt x="184" y="357"/>
                  </a:lnTo>
                  <a:lnTo>
                    <a:pt x="187" y="340"/>
                  </a:lnTo>
                  <a:lnTo>
                    <a:pt x="187" y="325"/>
                  </a:lnTo>
                  <a:lnTo>
                    <a:pt x="187" y="313"/>
                  </a:lnTo>
                  <a:lnTo>
                    <a:pt x="184" y="301"/>
                  </a:lnTo>
                  <a:lnTo>
                    <a:pt x="181" y="295"/>
                  </a:lnTo>
                  <a:lnTo>
                    <a:pt x="175" y="289"/>
                  </a:lnTo>
                  <a:lnTo>
                    <a:pt x="169" y="286"/>
                  </a:lnTo>
                  <a:lnTo>
                    <a:pt x="160" y="286"/>
                  </a:lnTo>
                  <a:lnTo>
                    <a:pt x="134" y="289"/>
                  </a:lnTo>
                  <a:lnTo>
                    <a:pt x="108" y="307"/>
                  </a:lnTo>
                  <a:lnTo>
                    <a:pt x="82" y="334"/>
                  </a:lnTo>
                  <a:lnTo>
                    <a:pt x="61" y="372"/>
                  </a:lnTo>
                  <a:lnTo>
                    <a:pt x="41" y="425"/>
                  </a:lnTo>
                  <a:lnTo>
                    <a:pt x="38" y="431"/>
                  </a:lnTo>
                  <a:lnTo>
                    <a:pt x="35" y="437"/>
                  </a:lnTo>
                  <a:lnTo>
                    <a:pt x="32" y="440"/>
                  </a:lnTo>
                  <a:lnTo>
                    <a:pt x="27" y="443"/>
                  </a:lnTo>
                  <a:lnTo>
                    <a:pt x="21" y="443"/>
                  </a:lnTo>
                  <a:lnTo>
                    <a:pt x="18" y="443"/>
                  </a:lnTo>
                  <a:lnTo>
                    <a:pt x="12" y="443"/>
                  </a:lnTo>
                  <a:lnTo>
                    <a:pt x="9" y="440"/>
                  </a:lnTo>
                  <a:lnTo>
                    <a:pt x="3" y="437"/>
                  </a:lnTo>
                  <a:lnTo>
                    <a:pt x="0" y="434"/>
                  </a:lnTo>
                  <a:lnTo>
                    <a:pt x="0" y="428"/>
                  </a:lnTo>
                  <a:lnTo>
                    <a:pt x="3" y="416"/>
                  </a:lnTo>
                  <a:lnTo>
                    <a:pt x="9" y="393"/>
                  </a:lnTo>
                  <a:lnTo>
                    <a:pt x="24" y="366"/>
                  </a:lnTo>
                  <a:lnTo>
                    <a:pt x="41" y="334"/>
                  </a:lnTo>
                  <a:lnTo>
                    <a:pt x="64" y="304"/>
                  </a:lnTo>
                  <a:lnTo>
                    <a:pt x="91" y="281"/>
                  </a:lnTo>
                  <a:lnTo>
                    <a:pt x="125" y="263"/>
                  </a:lnTo>
                  <a:lnTo>
                    <a:pt x="166" y="254"/>
                  </a:lnTo>
                  <a:close/>
                  <a:moveTo>
                    <a:pt x="268" y="0"/>
                  </a:moveTo>
                  <a:lnTo>
                    <a:pt x="280" y="3"/>
                  </a:lnTo>
                  <a:lnTo>
                    <a:pt x="291" y="6"/>
                  </a:lnTo>
                  <a:lnTo>
                    <a:pt x="300" y="12"/>
                  </a:lnTo>
                  <a:lnTo>
                    <a:pt x="306" y="21"/>
                  </a:lnTo>
                  <a:lnTo>
                    <a:pt x="309" y="27"/>
                  </a:lnTo>
                  <a:lnTo>
                    <a:pt x="312" y="35"/>
                  </a:lnTo>
                  <a:lnTo>
                    <a:pt x="312" y="44"/>
                  </a:lnTo>
                  <a:lnTo>
                    <a:pt x="303" y="74"/>
                  </a:lnTo>
                  <a:lnTo>
                    <a:pt x="280" y="97"/>
                  </a:lnTo>
                  <a:lnTo>
                    <a:pt x="251" y="106"/>
                  </a:lnTo>
                  <a:lnTo>
                    <a:pt x="239" y="106"/>
                  </a:lnTo>
                  <a:lnTo>
                    <a:pt x="227" y="103"/>
                  </a:lnTo>
                  <a:lnTo>
                    <a:pt x="219" y="97"/>
                  </a:lnTo>
                  <a:lnTo>
                    <a:pt x="213" y="89"/>
                  </a:lnTo>
                  <a:lnTo>
                    <a:pt x="210" y="80"/>
                  </a:lnTo>
                  <a:lnTo>
                    <a:pt x="207" y="71"/>
                  </a:lnTo>
                  <a:lnTo>
                    <a:pt x="204" y="62"/>
                  </a:lnTo>
                  <a:lnTo>
                    <a:pt x="210" y="38"/>
                  </a:lnTo>
                  <a:lnTo>
                    <a:pt x="224" y="18"/>
                  </a:lnTo>
                  <a:lnTo>
                    <a:pt x="245" y="6"/>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0" name="Freeform 178"/>
            <p:cNvSpPr>
              <a:spLocks noEditPoints="1"/>
            </p:cNvSpPr>
            <p:nvPr/>
          </p:nvSpPr>
          <p:spPr bwMode="auto">
            <a:xfrm>
              <a:off x="5440" y="4562"/>
              <a:ext cx="1059" cy="375"/>
            </a:xfrm>
            <a:custGeom>
              <a:avLst/>
              <a:gdLst/>
              <a:ahLst/>
              <a:cxnLst>
                <a:cxn ang="0">
                  <a:pos x="52" y="313"/>
                </a:cxn>
                <a:cxn ang="0">
                  <a:pos x="1004" y="313"/>
                </a:cxn>
                <a:cxn ang="0">
                  <a:pos x="1018" y="313"/>
                </a:cxn>
                <a:cxn ang="0">
                  <a:pos x="1033" y="316"/>
                </a:cxn>
                <a:cxn ang="0">
                  <a:pos x="1044" y="319"/>
                </a:cxn>
                <a:cxn ang="0">
                  <a:pos x="1056" y="331"/>
                </a:cxn>
                <a:cxn ang="0">
                  <a:pos x="1059" y="346"/>
                </a:cxn>
                <a:cxn ang="0">
                  <a:pos x="1053" y="363"/>
                </a:cxn>
                <a:cxn ang="0">
                  <a:pos x="1041" y="372"/>
                </a:cxn>
                <a:cxn ang="0">
                  <a:pos x="1024" y="375"/>
                </a:cxn>
                <a:cxn ang="0">
                  <a:pos x="1007" y="375"/>
                </a:cxn>
                <a:cxn ang="0">
                  <a:pos x="52" y="375"/>
                </a:cxn>
                <a:cxn ang="0">
                  <a:pos x="35" y="375"/>
                </a:cxn>
                <a:cxn ang="0">
                  <a:pos x="17" y="372"/>
                </a:cxn>
                <a:cxn ang="0">
                  <a:pos x="6" y="363"/>
                </a:cxn>
                <a:cxn ang="0">
                  <a:pos x="0" y="346"/>
                </a:cxn>
                <a:cxn ang="0">
                  <a:pos x="3" y="331"/>
                </a:cxn>
                <a:cxn ang="0">
                  <a:pos x="12" y="319"/>
                </a:cxn>
                <a:cxn ang="0">
                  <a:pos x="23" y="316"/>
                </a:cxn>
                <a:cxn ang="0">
                  <a:pos x="38" y="313"/>
                </a:cxn>
                <a:cxn ang="0">
                  <a:pos x="52" y="313"/>
                </a:cxn>
                <a:cxn ang="0">
                  <a:pos x="52" y="0"/>
                </a:cxn>
                <a:cxn ang="0">
                  <a:pos x="1007" y="0"/>
                </a:cxn>
                <a:cxn ang="0">
                  <a:pos x="1024" y="0"/>
                </a:cxn>
                <a:cxn ang="0">
                  <a:pos x="1041" y="3"/>
                </a:cxn>
                <a:cxn ang="0">
                  <a:pos x="1053" y="15"/>
                </a:cxn>
                <a:cxn ang="0">
                  <a:pos x="1059" y="30"/>
                </a:cxn>
                <a:cxn ang="0">
                  <a:pos x="1056" y="47"/>
                </a:cxn>
                <a:cxn ang="0">
                  <a:pos x="1044" y="56"/>
                </a:cxn>
                <a:cxn ang="0">
                  <a:pos x="1033" y="62"/>
                </a:cxn>
                <a:cxn ang="0">
                  <a:pos x="1018" y="65"/>
                </a:cxn>
                <a:cxn ang="0">
                  <a:pos x="1004" y="65"/>
                </a:cxn>
                <a:cxn ang="0">
                  <a:pos x="52" y="65"/>
                </a:cxn>
                <a:cxn ang="0">
                  <a:pos x="38" y="65"/>
                </a:cxn>
                <a:cxn ang="0">
                  <a:pos x="23" y="62"/>
                </a:cxn>
                <a:cxn ang="0">
                  <a:pos x="12" y="56"/>
                </a:cxn>
                <a:cxn ang="0">
                  <a:pos x="3" y="47"/>
                </a:cxn>
                <a:cxn ang="0">
                  <a:pos x="0" y="30"/>
                </a:cxn>
                <a:cxn ang="0">
                  <a:pos x="6" y="15"/>
                </a:cxn>
                <a:cxn ang="0">
                  <a:pos x="17" y="3"/>
                </a:cxn>
                <a:cxn ang="0">
                  <a:pos x="35" y="0"/>
                </a:cxn>
                <a:cxn ang="0">
                  <a:pos x="52" y="0"/>
                </a:cxn>
              </a:cxnLst>
              <a:rect l="0" t="0" r="r" b="b"/>
              <a:pathLst>
                <a:path w="1059" h="375">
                  <a:moveTo>
                    <a:pt x="52" y="313"/>
                  </a:moveTo>
                  <a:lnTo>
                    <a:pt x="1004" y="313"/>
                  </a:lnTo>
                  <a:lnTo>
                    <a:pt x="1018" y="313"/>
                  </a:lnTo>
                  <a:lnTo>
                    <a:pt x="1033" y="316"/>
                  </a:lnTo>
                  <a:lnTo>
                    <a:pt x="1044" y="319"/>
                  </a:lnTo>
                  <a:lnTo>
                    <a:pt x="1056" y="331"/>
                  </a:lnTo>
                  <a:lnTo>
                    <a:pt x="1059" y="346"/>
                  </a:lnTo>
                  <a:lnTo>
                    <a:pt x="1053" y="363"/>
                  </a:lnTo>
                  <a:lnTo>
                    <a:pt x="1041" y="372"/>
                  </a:lnTo>
                  <a:lnTo>
                    <a:pt x="1024" y="375"/>
                  </a:lnTo>
                  <a:lnTo>
                    <a:pt x="1007" y="375"/>
                  </a:lnTo>
                  <a:lnTo>
                    <a:pt x="52" y="375"/>
                  </a:lnTo>
                  <a:lnTo>
                    <a:pt x="35" y="375"/>
                  </a:lnTo>
                  <a:lnTo>
                    <a:pt x="17" y="372"/>
                  </a:lnTo>
                  <a:lnTo>
                    <a:pt x="6" y="363"/>
                  </a:lnTo>
                  <a:lnTo>
                    <a:pt x="0" y="346"/>
                  </a:lnTo>
                  <a:lnTo>
                    <a:pt x="3" y="331"/>
                  </a:lnTo>
                  <a:lnTo>
                    <a:pt x="12" y="319"/>
                  </a:lnTo>
                  <a:lnTo>
                    <a:pt x="23" y="316"/>
                  </a:lnTo>
                  <a:lnTo>
                    <a:pt x="38" y="313"/>
                  </a:lnTo>
                  <a:lnTo>
                    <a:pt x="52" y="313"/>
                  </a:lnTo>
                  <a:close/>
                  <a:moveTo>
                    <a:pt x="52" y="0"/>
                  </a:moveTo>
                  <a:lnTo>
                    <a:pt x="1007" y="0"/>
                  </a:lnTo>
                  <a:lnTo>
                    <a:pt x="1024" y="0"/>
                  </a:lnTo>
                  <a:lnTo>
                    <a:pt x="1041" y="3"/>
                  </a:lnTo>
                  <a:lnTo>
                    <a:pt x="1053" y="15"/>
                  </a:lnTo>
                  <a:lnTo>
                    <a:pt x="1059" y="30"/>
                  </a:lnTo>
                  <a:lnTo>
                    <a:pt x="1056" y="47"/>
                  </a:lnTo>
                  <a:lnTo>
                    <a:pt x="1044" y="56"/>
                  </a:lnTo>
                  <a:lnTo>
                    <a:pt x="1033" y="62"/>
                  </a:lnTo>
                  <a:lnTo>
                    <a:pt x="1018" y="65"/>
                  </a:lnTo>
                  <a:lnTo>
                    <a:pt x="1004" y="65"/>
                  </a:lnTo>
                  <a:lnTo>
                    <a:pt x="52" y="65"/>
                  </a:lnTo>
                  <a:lnTo>
                    <a:pt x="38" y="65"/>
                  </a:lnTo>
                  <a:lnTo>
                    <a:pt x="23" y="62"/>
                  </a:lnTo>
                  <a:lnTo>
                    <a:pt x="12" y="56"/>
                  </a:lnTo>
                  <a:lnTo>
                    <a:pt x="3" y="47"/>
                  </a:lnTo>
                  <a:lnTo>
                    <a:pt x="0" y="30"/>
                  </a:lnTo>
                  <a:lnTo>
                    <a:pt x="6" y="15"/>
                  </a:lnTo>
                  <a:lnTo>
                    <a:pt x="17" y="3"/>
                  </a:lnTo>
                  <a:lnTo>
                    <a:pt x="35"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1" name="Freeform 179"/>
            <p:cNvSpPr>
              <a:spLocks/>
            </p:cNvSpPr>
            <p:nvPr/>
          </p:nvSpPr>
          <p:spPr bwMode="auto">
            <a:xfrm>
              <a:off x="7683" y="3556"/>
              <a:ext cx="1233" cy="803"/>
            </a:xfrm>
            <a:custGeom>
              <a:avLst/>
              <a:gdLst/>
              <a:ahLst/>
              <a:cxnLst>
                <a:cxn ang="0">
                  <a:pos x="556" y="3"/>
                </a:cxn>
                <a:cxn ang="0">
                  <a:pos x="652" y="5"/>
                </a:cxn>
                <a:cxn ang="0">
                  <a:pos x="765" y="3"/>
                </a:cxn>
                <a:cxn ang="0">
                  <a:pos x="777" y="11"/>
                </a:cxn>
                <a:cxn ang="0">
                  <a:pos x="777" y="26"/>
                </a:cxn>
                <a:cxn ang="0">
                  <a:pos x="765" y="38"/>
                </a:cxn>
                <a:cxn ang="0">
                  <a:pos x="748" y="41"/>
                </a:cxn>
                <a:cxn ang="0">
                  <a:pos x="704" y="44"/>
                </a:cxn>
                <a:cxn ang="0">
                  <a:pos x="669" y="73"/>
                </a:cxn>
                <a:cxn ang="0">
                  <a:pos x="1053" y="115"/>
                </a:cxn>
                <a:cxn ang="0">
                  <a:pos x="1065" y="91"/>
                </a:cxn>
                <a:cxn ang="0">
                  <a:pos x="1050" y="53"/>
                </a:cxn>
                <a:cxn ang="0">
                  <a:pos x="1004" y="41"/>
                </a:cxn>
                <a:cxn ang="0">
                  <a:pos x="992" y="38"/>
                </a:cxn>
                <a:cxn ang="0">
                  <a:pos x="983" y="26"/>
                </a:cxn>
                <a:cxn ang="0">
                  <a:pos x="992" y="5"/>
                </a:cxn>
                <a:cxn ang="0">
                  <a:pos x="1004" y="0"/>
                </a:cxn>
                <a:cxn ang="0">
                  <a:pos x="1132" y="5"/>
                </a:cxn>
                <a:cxn ang="0">
                  <a:pos x="1222" y="3"/>
                </a:cxn>
                <a:cxn ang="0">
                  <a:pos x="1233" y="14"/>
                </a:cxn>
                <a:cxn ang="0">
                  <a:pos x="1228" y="35"/>
                </a:cxn>
                <a:cxn ang="0">
                  <a:pos x="1213" y="41"/>
                </a:cxn>
                <a:cxn ang="0">
                  <a:pos x="1140" y="62"/>
                </a:cxn>
                <a:cxn ang="0">
                  <a:pos x="1082" y="135"/>
                </a:cxn>
                <a:cxn ang="0">
                  <a:pos x="689" y="785"/>
                </a:cxn>
                <a:cxn ang="0">
                  <a:pos x="672" y="800"/>
                </a:cxn>
                <a:cxn ang="0">
                  <a:pos x="646" y="800"/>
                </a:cxn>
                <a:cxn ang="0">
                  <a:pos x="637" y="770"/>
                </a:cxn>
                <a:cxn ang="0">
                  <a:pos x="218" y="785"/>
                </a:cxn>
                <a:cxn ang="0">
                  <a:pos x="201" y="800"/>
                </a:cxn>
                <a:cxn ang="0">
                  <a:pos x="174" y="800"/>
                </a:cxn>
                <a:cxn ang="0">
                  <a:pos x="166" y="782"/>
                </a:cxn>
                <a:cxn ang="0">
                  <a:pos x="87" y="59"/>
                </a:cxn>
                <a:cxn ang="0">
                  <a:pos x="35" y="41"/>
                </a:cxn>
                <a:cxn ang="0">
                  <a:pos x="12" y="38"/>
                </a:cxn>
                <a:cxn ang="0">
                  <a:pos x="0" y="23"/>
                </a:cxn>
                <a:cxn ang="0">
                  <a:pos x="9" y="5"/>
                </a:cxn>
                <a:cxn ang="0">
                  <a:pos x="23" y="0"/>
                </a:cxn>
                <a:cxn ang="0">
                  <a:pos x="142" y="5"/>
                </a:cxn>
                <a:cxn ang="0">
                  <a:pos x="256" y="0"/>
                </a:cxn>
                <a:cxn ang="0">
                  <a:pos x="300" y="5"/>
                </a:cxn>
                <a:cxn ang="0">
                  <a:pos x="305" y="14"/>
                </a:cxn>
                <a:cxn ang="0">
                  <a:pos x="300" y="35"/>
                </a:cxn>
                <a:cxn ang="0">
                  <a:pos x="282" y="41"/>
                </a:cxn>
                <a:cxn ang="0">
                  <a:pos x="250" y="41"/>
                </a:cxn>
                <a:cxn ang="0">
                  <a:pos x="201" y="59"/>
                </a:cxn>
                <a:cxn ang="0">
                  <a:pos x="198" y="79"/>
                </a:cxn>
                <a:cxn ang="0">
                  <a:pos x="259" y="649"/>
                </a:cxn>
                <a:cxn ang="0">
                  <a:pos x="561" y="73"/>
                </a:cxn>
                <a:cxn ang="0">
                  <a:pos x="550" y="47"/>
                </a:cxn>
                <a:cxn ang="0">
                  <a:pos x="497" y="41"/>
                </a:cxn>
                <a:cxn ang="0">
                  <a:pos x="477" y="35"/>
                </a:cxn>
                <a:cxn ang="0">
                  <a:pos x="474" y="17"/>
                </a:cxn>
                <a:cxn ang="0">
                  <a:pos x="486" y="3"/>
                </a:cxn>
                <a:cxn ang="0">
                  <a:pos x="497" y="0"/>
                </a:cxn>
              </a:cxnLst>
              <a:rect l="0" t="0" r="r" b="b"/>
              <a:pathLst>
                <a:path w="1233" h="803">
                  <a:moveTo>
                    <a:pt x="497" y="0"/>
                  </a:moveTo>
                  <a:lnTo>
                    <a:pt x="521" y="0"/>
                  </a:lnTo>
                  <a:lnTo>
                    <a:pt x="556" y="3"/>
                  </a:lnTo>
                  <a:lnTo>
                    <a:pt x="588" y="5"/>
                  </a:lnTo>
                  <a:lnTo>
                    <a:pt x="614" y="5"/>
                  </a:lnTo>
                  <a:lnTo>
                    <a:pt x="652" y="5"/>
                  </a:lnTo>
                  <a:lnTo>
                    <a:pt x="689" y="3"/>
                  </a:lnTo>
                  <a:lnTo>
                    <a:pt x="759" y="0"/>
                  </a:lnTo>
                  <a:lnTo>
                    <a:pt x="765" y="3"/>
                  </a:lnTo>
                  <a:lnTo>
                    <a:pt x="771" y="5"/>
                  </a:lnTo>
                  <a:lnTo>
                    <a:pt x="777" y="8"/>
                  </a:lnTo>
                  <a:lnTo>
                    <a:pt x="777" y="11"/>
                  </a:lnTo>
                  <a:lnTo>
                    <a:pt x="780" y="14"/>
                  </a:lnTo>
                  <a:lnTo>
                    <a:pt x="780" y="14"/>
                  </a:lnTo>
                  <a:lnTo>
                    <a:pt x="777" y="26"/>
                  </a:lnTo>
                  <a:lnTo>
                    <a:pt x="774" y="32"/>
                  </a:lnTo>
                  <a:lnTo>
                    <a:pt x="771" y="35"/>
                  </a:lnTo>
                  <a:lnTo>
                    <a:pt x="765" y="38"/>
                  </a:lnTo>
                  <a:lnTo>
                    <a:pt x="759" y="41"/>
                  </a:lnTo>
                  <a:lnTo>
                    <a:pt x="753" y="41"/>
                  </a:lnTo>
                  <a:lnTo>
                    <a:pt x="748" y="41"/>
                  </a:lnTo>
                  <a:lnTo>
                    <a:pt x="736" y="41"/>
                  </a:lnTo>
                  <a:lnTo>
                    <a:pt x="721" y="41"/>
                  </a:lnTo>
                  <a:lnTo>
                    <a:pt x="704" y="44"/>
                  </a:lnTo>
                  <a:lnTo>
                    <a:pt x="686" y="50"/>
                  </a:lnTo>
                  <a:lnTo>
                    <a:pt x="675" y="59"/>
                  </a:lnTo>
                  <a:lnTo>
                    <a:pt x="669" y="73"/>
                  </a:lnTo>
                  <a:lnTo>
                    <a:pt x="730" y="649"/>
                  </a:lnTo>
                  <a:lnTo>
                    <a:pt x="1050" y="121"/>
                  </a:lnTo>
                  <a:lnTo>
                    <a:pt x="1053" y="115"/>
                  </a:lnTo>
                  <a:lnTo>
                    <a:pt x="1056" y="109"/>
                  </a:lnTo>
                  <a:lnTo>
                    <a:pt x="1062" y="100"/>
                  </a:lnTo>
                  <a:lnTo>
                    <a:pt x="1065" y="91"/>
                  </a:lnTo>
                  <a:lnTo>
                    <a:pt x="1068" y="82"/>
                  </a:lnTo>
                  <a:lnTo>
                    <a:pt x="1062" y="65"/>
                  </a:lnTo>
                  <a:lnTo>
                    <a:pt x="1050" y="53"/>
                  </a:lnTo>
                  <a:lnTo>
                    <a:pt x="1036" y="47"/>
                  </a:lnTo>
                  <a:lnTo>
                    <a:pt x="1021" y="41"/>
                  </a:lnTo>
                  <a:lnTo>
                    <a:pt x="1004" y="41"/>
                  </a:lnTo>
                  <a:lnTo>
                    <a:pt x="1001" y="41"/>
                  </a:lnTo>
                  <a:lnTo>
                    <a:pt x="995" y="41"/>
                  </a:lnTo>
                  <a:lnTo>
                    <a:pt x="992" y="38"/>
                  </a:lnTo>
                  <a:lnTo>
                    <a:pt x="989" y="35"/>
                  </a:lnTo>
                  <a:lnTo>
                    <a:pt x="986" y="32"/>
                  </a:lnTo>
                  <a:lnTo>
                    <a:pt x="983" y="26"/>
                  </a:lnTo>
                  <a:lnTo>
                    <a:pt x="983" y="17"/>
                  </a:lnTo>
                  <a:lnTo>
                    <a:pt x="986" y="8"/>
                  </a:lnTo>
                  <a:lnTo>
                    <a:pt x="992" y="5"/>
                  </a:lnTo>
                  <a:lnTo>
                    <a:pt x="995" y="3"/>
                  </a:lnTo>
                  <a:lnTo>
                    <a:pt x="1001" y="0"/>
                  </a:lnTo>
                  <a:lnTo>
                    <a:pt x="1004" y="0"/>
                  </a:lnTo>
                  <a:lnTo>
                    <a:pt x="1006" y="0"/>
                  </a:lnTo>
                  <a:lnTo>
                    <a:pt x="1068" y="3"/>
                  </a:lnTo>
                  <a:lnTo>
                    <a:pt x="1132" y="5"/>
                  </a:lnTo>
                  <a:lnTo>
                    <a:pt x="1175" y="3"/>
                  </a:lnTo>
                  <a:lnTo>
                    <a:pt x="1216" y="0"/>
                  </a:lnTo>
                  <a:lnTo>
                    <a:pt x="1222" y="3"/>
                  </a:lnTo>
                  <a:lnTo>
                    <a:pt x="1228" y="5"/>
                  </a:lnTo>
                  <a:lnTo>
                    <a:pt x="1233" y="8"/>
                  </a:lnTo>
                  <a:lnTo>
                    <a:pt x="1233" y="14"/>
                  </a:lnTo>
                  <a:lnTo>
                    <a:pt x="1233" y="23"/>
                  </a:lnTo>
                  <a:lnTo>
                    <a:pt x="1230" y="29"/>
                  </a:lnTo>
                  <a:lnTo>
                    <a:pt x="1228" y="35"/>
                  </a:lnTo>
                  <a:lnTo>
                    <a:pt x="1222" y="38"/>
                  </a:lnTo>
                  <a:lnTo>
                    <a:pt x="1216" y="38"/>
                  </a:lnTo>
                  <a:lnTo>
                    <a:pt x="1213" y="41"/>
                  </a:lnTo>
                  <a:lnTo>
                    <a:pt x="1207" y="41"/>
                  </a:lnTo>
                  <a:lnTo>
                    <a:pt x="1169" y="50"/>
                  </a:lnTo>
                  <a:lnTo>
                    <a:pt x="1140" y="62"/>
                  </a:lnTo>
                  <a:lnTo>
                    <a:pt x="1120" y="82"/>
                  </a:lnTo>
                  <a:lnTo>
                    <a:pt x="1102" y="103"/>
                  </a:lnTo>
                  <a:lnTo>
                    <a:pt x="1082" y="135"/>
                  </a:lnTo>
                  <a:lnTo>
                    <a:pt x="1082" y="135"/>
                  </a:lnTo>
                  <a:lnTo>
                    <a:pt x="692" y="779"/>
                  </a:lnTo>
                  <a:lnTo>
                    <a:pt x="689" y="785"/>
                  </a:lnTo>
                  <a:lnTo>
                    <a:pt x="684" y="794"/>
                  </a:lnTo>
                  <a:lnTo>
                    <a:pt x="678" y="797"/>
                  </a:lnTo>
                  <a:lnTo>
                    <a:pt x="672" y="800"/>
                  </a:lnTo>
                  <a:lnTo>
                    <a:pt x="660" y="803"/>
                  </a:lnTo>
                  <a:lnTo>
                    <a:pt x="652" y="803"/>
                  </a:lnTo>
                  <a:lnTo>
                    <a:pt x="646" y="800"/>
                  </a:lnTo>
                  <a:lnTo>
                    <a:pt x="640" y="794"/>
                  </a:lnTo>
                  <a:lnTo>
                    <a:pt x="637" y="785"/>
                  </a:lnTo>
                  <a:lnTo>
                    <a:pt x="637" y="770"/>
                  </a:lnTo>
                  <a:lnTo>
                    <a:pt x="573" y="191"/>
                  </a:lnTo>
                  <a:lnTo>
                    <a:pt x="221" y="779"/>
                  </a:lnTo>
                  <a:lnTo>
                    <a:pt x="218" y="785"/>
                  </a:lnTo>
                  <a:lnTo>
                    <a:pt x="212" y="794"/>
                  </a:lnTo>
                  <a:lnTo>
                    <a:pt x="206" y="797"/>
                  </a:lnTo>
                  <a:lnTo>
                    <a:pt x="201" y="800"/>
                  </a:lnTo>
                  <a:lnTo>
                    <a:pt x="189" y="803"/>
                  </a:lnTo>
                  <a:lnTo>
                    <a:pt x="180" y="803"/>
                  </a:lnTo>
                  <a:lnTo>
                    <a:pt x="174" y="800"/>
                  </a:lnTo>
                  <a:lnTo>
                    <a:pt x="169" y="794"/>
                  </a:lnTo>
                  <a:lnTo>
                    <a:pt x="166" y="791"/>
                  </a:lnTo>
                  <a:lnTo>
                    <a:pt x="166" y="782"/>
                  </a:lnTo>
                  <a:lnTo>
                    <a:pt x="163" y="770"/>
                  </a:lnTo>
                  <a:lnTo>
                    <a:pt x="90" y="76"/>
                  </a:lnTo>
                  <a:lnTo>
                    <a:pt x="87" y="59"/>
                  </a:lnTo>
                  <a:lnTo>
                    <a:pt x="78" y="47"/>
                  </a:lnTo>
                  <a:lnTo>
                    <a:pt x="64" y="44"/>
                  </a:lnTo>
                  <a:lnTo>
                    <a:pt x="35" y="41"/>
                  </a:lnTo>
                  <a:lnTo>
                    <a:pt x="26" y="41"/>
                  </a:lnTo>
                  <a:lnTo>
                    <a:pt x="17" y="41"/>
                  </a:lnTo>
                  <a:lnTo>
                    <a:pt x="12" y="38"/>
                  </a:lnTo>
                  <a:lnTo>
                    <a:pt x="6" y="35"/>
                  </a:lnTo>
                  <a:lnTo>
                    <a:pt x="3" y="29"/>
                  </a:lnTo>
                  <a:lnTo>
                    <a:pt x="0" y="23"/>
                  </a:lnTo>
                  <a:lnTo>
                    <a:pt x="3" y="14"/>
                  </a:lnTo>
                  <a:lnTo>
                    <a:pt x="6" y="8"/>
                  </a:lnTo>
                  <a:lnTo>
                    <a:pt x="9" y="5"/>
                  </a:lnTo>
                  <a:lnTo>
                    <a:pt x="14" y="3"/>
                  </a:lnTo>
                  <a:lnTo>
                    <a:pt x="17" y="0"/>
                  </a:lnTo>
                  <a:lnTo>
                    <a:pt x="23" y="0"/>
                  </a:lnTo>
                  <a:lnTo>
                    <a:pt x="61" y="3"/>
                  </a:lnTo>
                  <a:lnTo>
                    <a:pt x="102" y="3"/>
                  </a:lnTo>
                  <a:lnTo>
                    <a:pt x="142" y="5"/>
                  </a:lnTo>
                  <a:lnTo>
                    <a:pt x="174" y="5"/>
                  </a:lnTo>
                  <a:lnTo>
                    <a:pt x="215" y="3"/>
                  </a:lnTo>
                  <a:lnTo>
                    <a:pt x="256" y="0"/>
                  </a:lnTo>
                  <a:lnTo>
                    <a:pt x="288" y="0"/>
                  </a:lnTo>
                  <a:lnTo>
                    <a:pt x="297" y="3"/>
                  </a:lnTo>
                  <a:lnTo>
                    <a:pt x="300" y="5"/>
                  </a:lnTo>
                  <a:lnTo>
                    <a:pt x="302" y="8"/>
                  </a:lnTo>
                  <a:lnTo>
                    <a:pt x="305" y="11"/>
                  </a:lnTo>
                  <a:lnTo>
                    <a:pt x="305" y="14"/>
                  </a:lnTo>
                  <a:lnTo>
                    <a:pt x="305" y="26"/>
                  </a:lnTo>
                  <a:lnTo>
                    <a:pt x="302" y="32"/>
                  </a:lnTo>
                  <a:lnTo>
                    <a:pt x="300" y="35"/>
                  </a:lnTo>
                  <a:lnTo>
                    <a:pt x="294" y="38"/>
                  </a:lnTo>
                  <a:lnTo>
                    <a:pt x="288" y="41"/>
                  </a:lnTo>
                  <a:lnTo>
                    <a:pt x="282" y="41"/>
                  </a:lnTo>
                  <a:lnTo>
                    <a:pt x="276" y="41"/>
                  </a:lnTo>
                  <a:lnTo>
                    <a:pt x="268" y="41"/>
                  </a:lnTo>
                  <a:lnTo>
                    <a:pt x="250" y="41"/>
                  </a:lnTo>
                  <a:lnTo>
                    <a:pt x="233" y="44"/>
                  </a:lnTo>
                  <a:lnTo>
                    <a:pt x="215" y="50"/>
                  </a:lnTo>
                  <a:lnTo>
                    <a:pt x="201" y="59"/>
                  </a:lnTo>
                  <a:lnTo>
                    <a:pt x="195" y="73"/>
                  </a:lnTo>
                  <a:lnTo>
                    <a:pt x="198" y="76"/>
                  </a:lnTo>
                  <a:lnTo>
                    <a:pt x="198" y="79"/>
                  </a:lnTo>
                  <a:lnTo>
                    <a:pt x="198" y="85"/>
                  </a:lnTo>
                  <a:lnTo>
                    <a:pt x="198" y="91"/>
                  </a:lnTo>
                  <a:lnTo>
                    <a:pt x="259" y="649"/>
                  </a:lnTo>
                  <a:lnTo>
                    <a:pt x="570" y="135"/>
                  </a:lnTo>
                  <a:lnTo>
                    <a:pt x="564" y="100"/>
                  </a:lnTo>
                  <a:lnTo>
                    <a:pt x="561" y="73"/>
                  </a:lnTo>
                  <a:lnTo>
                    <a:pt x="561" y="62"/>
                  </a:lnTo>
                  <a:lnTo>
                    <a:pt x="556" y="53"/>
                  </a:lnTo>
                  <a:lnTo>
                    <a:pt x="550" y="47"/>
                  </a:lnTo>
                  <a:lnTo>
                    <a:pt x="532" y="41"/>
                  </a:lnTo>
                  <a:lnTo>
                    <a:pt x="503" y="41"/>
                  </a:lnTo>
                  <a:lnTo>
                    <a:pt x="497" y="41"/>
                  </a:lnTo>
                  <a:lnTo>
                    <a:pt x="489" y="41"/>
                  </a:lnTo>
                  <a:lnTo>
                    <a:pt x="483" y="38"/>
                  </a:lnTo>
                  <a:lnTo>
                    <a:pt x="477" y="35"/>
                  </a:lnTo>
                  <a:lnTo>
                    <a:pt x="474" y="32"/>
                  </a:lnTo>
                  <a:lnTo>
                    <a:pt x="474" y="26"/>
                  </a:lnTo>
                  <a:lnTo>
                    <a:pt x="474" y="17"/>
                  </a:lnTo>
                  <a:lnTo>
                    <a:pt x="477" y="8"/>
                  </a:lnTo>
                  <a:lnTo>
                    <a:pt x="480" y="5"/>
                  </a:lnTo>
                  <a:lnTo>
                    <a:pt x="486" y="3"/>
                  </a:lnTo>
                  <a:lnTo>
                    <a:pt x="489" y="0"/>
                  </a:lnTo>
                  <a:lnTo>
                    <a:pt x="494" y="0"/>
                  </a:lnTo>
                  <a:lnTo>
                    <a:pt x="4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2" name="Freeform 180"/>
            <p:cNvSpPr>
              <a:spLocks noEditPoints="1"/>
            </p:cNvSpPr>
            <p:nvPr/>
          </p:nvSpPr>
          <p:spPr bwMode="auto">
            <a:xfrm>
              <a:off x="8817" y="3960"/>
              <a:ext cx="370" cy="694"/>
            </a:xfrm>
            <a:custGeom>
              <a:avLst/>
              <a:gdLst/>
              <a:ahLst/>
              <a:cxnLst>
                <a:cxn ang="0">
                  <a:pos x="283" y="186"/>
                </a:cxn>
                <a:cxn ang="0">
                  <a:pos x="335" y="227"/>
                </a:cxn>
                <a:cxn ang="0">
                  <a:pos x="341" y="266"/>
                </a:cxn>
                <a:cxn ang="0">
                  <a:pos x="338" y="283"/>
                </a:cxn>
                <a:cxn ang="0">
                  <a:pos x="254" y="605"/>
                </a:cxn>
                <a:cxn ang="0">
                  <a:pos x="204" y="658"/>
                </a:cxn>
                <a:cxn ang="0">
                  <a:pos x="143" y="685"/>
                </a:cxn>
                <a:cxn ang="0">
                  <a:pos x="88" y="694"/>
                </a:cxn>
                <a:cxn ang="0">
                  <a:pos x="24" y="679"/>
                </a:cxn>
                <a:cxn ang="0">
                  <a:pos x="0" y="641"/>
                </a:cxn>
                <a:cxn ang="0">
                  <a:pos x="24" y="596"/>
                </a:cxn>
                <a:cxn ang="0">
                  <a:pos x="59" y="590"/>
                </a:cxn>
                <a:cxn ang="0">
                  <a:pos x="73" y="599"/>
                </a:cxn>
                <a:cxn ang="0">
                  <a:pos x="82" y="614"/>
                </a:cxn>
                <a:cxn ang="0">
                  <a:pos x="82" y="626"/>
                </a:cxn>
                <a:cxn ang="0">
                  <a:pos x="79" y="641"/>
                </a:cxn>
                <a:cxn ang="0">
                  <a:pos x="67" y="658"/>
                </a:cxn>
                <a:cxn ang="0">
                  <a:pos x="64" y="664"/>
                </a:cxn>
                <a:cxn ang="0">
                  <a:pos x="79" y="667"/>
                </a:cxn>
                <a:cxn ang="0">
                  <a:pos x="123" y="661"/>
                </a:cxn>
                <a:cxn ang="0">
                  <a:pos x="184" y="608"/>
                </a:cxn>
                <a:cxn ang="0">
                  <a:pos x="201" y="567"/>
                </a:cxn>
                <a:cxn ang="0">
                  <a:pos x="274" y="266"/>
                </a:cxn>
                <a:cxn ang="0">
                  <a:pos x="274" y="248"/>
                </a:cxn>
                <a:cxn ang="0">
                  <a:pos x="274" y="236"/>
                </a:cxn>
                <a:cxn ang="0">
                  <a:pos x="271" y="224"/>
                </a:cxn>
                <a:cxn ang="0">
                  <a:pos x="259" y="213"/>
                </a:cxn>
                <a:cxn ang="0">
                  <a:pos x="242" y="207"/>
                </a:cxn>
                <a:cxn ang="0">
                  <a:pos x="201" y="218"/>
                </a:cxn>
                <a:cxn ang="0">
                  <a:pos x="149" y="263"/>
                </a:cxn>
                <a:cxn ang="0">
                  <a:pos x="123" y="307"/>
                </a:cxn>
                <a:cxn ang="0">
                  <a:pos x="117" y="316"/>
                </a:cxn>
                <a:cxn ang="0">
                  <a:pos x="105" y="316"/>
                </a:cxn>
                <a:cxn ang="0">
                  <a:pos x="99" y="313"/>
                </a:cxn>
                <a:cxn ang="0">
                  <a:pos x="94" y="307"/>
                </a:cxn>
                <a:cxn ang="0">
                  <a:pos x="96" y="292"/>
                </a:cxn>
                <a:cxn ang="0">
                  <a:pos x="123" y="248"/>
                </a:cxn>
                <a:cxn ang="0">
                  <a:pos x="172" y="204"/>
                </a:cxn>
                <a:cxn ang="0">
                  <a:pos x="245" y="180"/>
                </a:cxn>
                <a:cxn ang="0">
                  <a:pos x="347" y="3"/>
                </a:cxn>
                <a:cxn ang="0">
                  <a:pos x="361" y="12"/>
                </a:cxn>
                <a:cxn ang="0">
                  <a:pos x="370" y="27"/>
                </a:cxn>
                <a:cxn ang="0">
                  <a:pos x="364" y="56"/>
                </a:cxn>
                <a:cxn ang="0">
                  <a:pos x="320" y="83"/>
                </a:cxn>
                <a:cxn ang="0">
                  <a:pos x="300" y="77"/>
                </a:cxn>
                <a:cxn ang="0">
                  <a:pos x="288" y="59"/>
                </a:cxn>
                <a:cxn ang="0">
                  <a:pos x="294" y="27"/>
                </a:cxn>
                <a:cxn ang="0">
                  <a:pos x="335" y="0"/>
                </a:cxn>
              </a:cxnLst>
              <a:rect l="0" t="0" r="r" b="b"/>
              <a:pathLst>
                <a:path w="370" h="694">
                  <a:moveTo>
                    <a:pt x="245" y="180"/>
                  </a:moveTo>
                  <a:lnTo>
                    <a:pt x="283" y="186"/>
                  </a:lnTo>
                  <a:lnTo>
                    <a:pt x="315" y="201"/>
                  </a:lnTo>
                  <a:lnTo>
                    <a:pt x="335" y="227"/>
                  </a:lnTo>
                  <a:lnTo>
                    <a:pt x="344" y="257"/>
                  </a:lnTo>
                  <a:lnTo>
                    <a:pt x="341" y="266"/>
                  </a:lnTo>
                  <a:lnTo>
                    <a:pt x="341" y="275"/>
                  </a:lnTo>
                  <a:lnTo>
                    <a:pt x="338" y="283"/>
                  </a:lnTo>
                  <a:lnTo>
                    <a:pt x="268" y="567"/>
                  </a:lnTo>
                  <a:lnTo>
                    <a:pt x="254" y="605"/>
                  </a:lnTo>
                  <a:lnTo>
                    <a:pt x="230" y="635"/>
                  </a:lnTo>
                  <a:lnTo>
                    <a:pt x="204" y="658"/>
                  </a:lnTo>
                  <a:lnTo>
                    <a:pt x="172" y="676"/>
                  </a:lnTo>
                  <a:lnTo>
                    <a:pt x="143" y="685"/>
                  </a:lnTo>
                  <a:lnTo>
                    <a:pt x="114" y="691"/>
                  </a:lnTo>
                  <a:lnTo>
                    <a:pt x="88" y="694"/>
                  </a:lnTo>
                  <a:lnTo>
                    <a:pt x="53" y="691"/>
                  </a:lnTo>
                  <a:lnTo>
                    <a:pt x="24" y="679"/>
                  </a:lnTo>
                  <a:lnTo>
                    <a:pt x="6" y="661"/>
                  </a:lnTo>
                  <a:lnTo>
                    <a:pt x="0" y="641"/>
                  </a:lnTo>
                  <a:lnTo>
                    <a:pt x="6" y="614"/>
                  </a:lnTo>
                  <a:lnTo>
                    <a:pt x="24" y="596"/>
                  </a:lnTo>
                  <a:lnTo>
                    <a:pt x="47" y="590"/>
                  </a:lnTo>
                  <a:lnTo>
                    <a:pt x="59" y="590"/>
                  </a:lnTo>
                  <a:lnTo>
                    <a:pt x="67" y="593"/>
                  </a:lnTo>
                  <a:lnTo>
                    <a:pt x="73" y="599"/>
                  </a:lnTo>
                  <a:lnTo>
                    <a:pt x="79" y="605"/>
                  </a:lnTo>
                  <a:lnTo>
                    <a:pt x="82" y="614"/>
                  </a:lnTo>
                  <a:lnTo>
                    <a:pt x="82" y="620"/>
                  </a:lnTo>
                  <a:lnTo>
                    <a:pt x="82" y="626"/>
                  </a:lnTo>
                  <a:lnTo>
                    <a:pt x="82" y="635"/>
                  </a:lnTo>
                  <a:lnTo>
                    <a:pt x="79" y="641"/>
                  </a:lnTo>
                  <a:lnTo>
                    <a:pt x="73" y="649"/>
                  </a:lnTo>
                  <a:lnTo>
                    <a:pt x="67" y="658"/>
                  </a:lnTo>
                  <a:lnTo>
                    <a:pt x="59" y="664"/>
                  </a:lnTo>
                  <a:lnTo>
                    <a:pt x="64" y="664"/>
                  </a:lnTo>
                  <a:lnTo>
                    <a:pt x="70" y="667"/>
                  </a:lnTo>
                  <a:lnTo>
                    <a:pt x="79" y="667"/>
                  </a:lnTo>
                  <a:lnTo>
                    <a:pt x="88" y="667"/>
                  </a:lnTo>
                  <a:lnTo>
                    <a:pt x="123" y="661"/>
                  </a:lnTo>
                  <a:lnTo>
                    <a:pt x="158" y="641"/>
                  </a:lnTo>
                  <a:lnTo>
                    <a:pt x="184" y="608"/>
                  </a:lnTo>
                  <a:lnTo>
                    <a:pt x="201" y="567"/>
                  </a:lnTo>
                  <a:lnTo>
                    <a:pt x="201" y="567"/>
                  </a:lnTo>
                  <a:lnTo>
                    <a:pt x="274" y="269"/>
                  </a:lnTo>
                  <a:lnTo>
                    <a:pt x="274" y="266"/>
                  </a:lnTo>
                  <a:lnTo>
                    <a:pt x="274" y="257"/>
                  </a:lnTo>
                  <a:lnTo>
                    <a:pt x="274" y="248"/>
                  </a:lnTo>
                  <a:lnTo>
                    <a:pt x="274" y="245"/>
                  </a:lnTo>
                  <a:lnTo>
                    <a:pt x="274" y="236"/>
                  </a:lnTo>
                  <a:lnTo>
                    <a:pt x="274" y="230"/>
                  </a:lnTo>
                  <a:lnTo>
                    <a:pt x="271" y="224"/>
                  </a:lnTo>
                  <a:lnTo>
                    <a:pt x="265" y="215"/>
                  </a:lnTo>
                  <a:lnTo>
                    <a:pt x="259" y="213"/>
                  </a:lnTo>
                  <a:lnTo>
                    <a:pt x="254" y="207"/>
                  </a:lnTo>
                  <a:lnTo>
                    <a:pt x="242" y="207"/>
                  </a:lnTo>
                  <a:lnTo>
                    <a:pt x="224" y="210"/>
                  </a:lnTo>
                  <a:lnTo>
                    <a:pt x="201" y="218"/>
                  </a:lnTo>
                  <a:lnTo>
                    <a:pt x="175" y="236"/>
                  </a:lnTo>
                  <a:lnTo>
                    <a:pt x="149" y="263"/>
                  </a:lnTo>
                  <a:lnTo>
                    <a:pt x="126" y="304"/>
                  </a:lnTo>
                  <a:lnTo>
                    <a:pt x="123" y="307"/>
                  </a:lnTo>
                  <a:lnTo>
                    <a:pt x="120" y="313"/>
                  </a:lnTo>
                  <a:lnTo>
                    <a:pt x="117" y="316"/>
                  </a:lnTo>
                  <a:lnTo>
                    <a:pt x="108" y="316"/>
                  </a:lnTo>
                  <a:lnTo>
                    <a:pt x="105" y="316"/>
                  </a:lnTo>
                  <a:lnTo>
                    <a:pt x="102" y="316"/>
                  </a:lnTo>
                  <a:lnTo>
                    <a:pt x="99" y="313"/>
                  </a:lnTo>
                  <a:lnTo>
                    <a:pt x="96" y="313"/>
                  </a:lnTo>
                  <a:lnTo>
                    <a:pt x="94" y="307"/>
                  </a:lnTo>
                  <a:lnTo>
                    <a:pt x="94" y="304"/>
                  </a:lnTo>
                  <a:lnTo>
                    <a:pt x="96" y="292"/>
                  </a:lnTo>
                  <a:lnTo>
                    <a:pt x="105" y="272"/>
                  </a:lnTo>
                  <a:lnTo>
                    <a:pt x="123" y="248"/>
                  </a:lnTo>
                  <a:lnTo>
                    <a:pt x="146" y="224"/>
                  </a:lnTo>
                  <a:lnTo>
                    <a:pt x="172" y="204"/>
                  </a:lnTo>
                  <a:lnTo>
                    <a:pt x="207" y="186"/>
                  </a:lnTo>
                  <a:lnTo>
                    <a:pt x="245" y="180"/>
                  </a:lnTo>
                  <a:close/>
                  <a:moveTo>
                    <a:pt x="335" y="0"/>
                  </a:moveTo>
                  <a:lnTo>
                    <a:pt x="347" y="3"/>
                  </a:lnTo>
                  <a:lnTo>
                    <a:pt x="355" y="6"/>
                  </a:lnTo>
                  <a:lnTo>
                    <a:pt x="361" y="12"/>
                  </a:lnTo>
                  <a:lnTo>
                    <a:pt x="367" y="18"/>
                  </a:lnTo>
                  <a:lnTo>
                    <a:pt x="370" y="27"/>
                  </a:lnTo>
                  <a:lnTo>
                    <a:pt x="370" y="35"/>
                  </a:lnTo>
                  <a:lnTo>
                    <a:pt x="364" y="56"/>
                  </a:lnTo>
                  <a:lnTo>
                    <a:pt x="347" y="74"/>
                  </a:lnTo>
                  <a:lnTo>
                    <a:pt x="320" y="83"/>
                  </a:lnTo>
                  <a:lnTo>
                    <a:pt x="309" y="80"/>
                  </a:lnTo>
                  <a:lnTo>
                    <a:pt x="300" y="77"/>
                  </a:lnTo>
                  <a:lnTo>
                    <a:pt x="294" y="71"/>
                  </a:lnTo>
                  <a:lnTo>
                    <a:pt x="288" y="59"/>
                  </a:lnTo>
                  <a:lnTo>
                    <a:pt x="288" y="50"/>
                  </a:lnTo>
                  <a:lnTo>
                    <a:pt x="294" y="27"/>
                  </a:lnTo>
                  <a:lnTo>
                    <a:pt x="312" y="9"/>
                  </a:lnTo>
                  <a:lnTo>
                    <a:pt x="3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3" name="Freeform 181"/>
            <p:cNvSpPr>
              <a:spLocks/>
            </p:cNvSpPr>
            <p:nvPr/>
          </p:nvSpPr>
          <p:spPr bwMode="auto">
            <a:xfrm>
              <a:off x="9524" y="4019"/>
              <a:ext cx="760" cy="56"/>
            </a:xfrm>
            <a:custGeom>
              <a:avLst/>
              <a:gdLst/>
              <a:ahLst/>
              <a:cxnLst>
                <a:cxn ang="0">
                  <a:pos x="44" y="0"/>
                </a:cxn>
                <a:cxn ang="0">
                  <a:pos x="716" y="0"/>
                </a:cxn>
                <a:cxn ang="0">
                  <a:pos x="722" y="0"/>
                </a:cxn>
                <a:cxn ang="0">
                  <a:pos x="731" y="3"/>
                </a:cxn>
                <a:cxn ang="0">
                  <a:pos x="739" y="3"/>
                </a:cxn>
                <a:cxn ang="0">
                  <a:pos x="745" y="6"/>
                </a:cxn>
                <a:cxn ang="0">
                  <a:pos x="751" y="9"/>
                </a:cxn>
                <a:cxn ang="0">
                  <a:pos x="757" y="15"/>
                </a:cxn>
                <a:cxn ang="0">
                  <a:pos x="760" y="21"/>
                </a:cxn>
                <a:cxn ang="0">
                  <a:pos x="760" y="33"/>
                </a:cxn>
                <a:cxn ang="0">
                  <a:pos x="760" y="41"/>
                </a:cxn>
                <a:cxn ang="0">
                  <a:pos x="757" y="47"/>
                </a:cxn>
                <a:cxn ang="0">
                  <a:pos x="751" y="50"/>
                </a:cxn>
                <a:cxn ang="0">
                  <a:pos x="745" y="53"/>
                </a:cxn>
                <a:cxn ang="0">
                  <a:pos x="736" y="56"/>
                </a:cxn>
                <a:cxn ang="0">
                  <a:pos x="731" y="56"/>
                </a:cxn>
                <a:cxn ang="0">
                  <a:pos x="722" y="56"/>
                </a:cxn>
                <a:cxn ang="0">
                  <a:pos x="716" y="56"/>
                </a:cxn>
                <a:cxn ang="0">
                  <a:pos x="716" y="56"/>
                </a:cxn>
                <a:cxn ang="0">
                  <a:pos x="44" y="56"/>
                </a:cxn>
                <a:cxn ang="0">
                  <a:pos x="38" y="56"/>
                </a:cxn>
                <a:cxn ang="0">
                  <a:pos x="29" y="56"/>
                </a:cxn>
                <a:cxn ang="0">
                  <a:pos x="21" y="56"/>
                </a:cxn>
                <a:cxn ang="0">
                  <a:pos x="15" y="53"/>
                </a:cxn>
                <a:cxn ang="0">
                  <a:pos x="9" y="50"/>
                </a:cxn>
                <a:cxn ang="0">
                  <a:pos x="3" y="44"/>
                </a:cxn>
                <a:cxn ang="0">
                  <a:pos x="0" y="38"/>
                </a:cxn>
                <a:cxn ang="0">
                  <a:pos x="0" y="30"/>
                </a:cxn>
                <a:cxn ang="0">
                  <a:pos x="0" y="21"/>
                </a:cxn>
                <a:cxn ang="0">
                  <a:pos x="3" y="12"/>
                </a:cxn>
                <a:cxn ang="0">
                  <a:pos x="9" y="9"/>
                </a:cxn>
                <a:cxn ang="0">
                  <a:pos x="15" y="6"/>
                </a:cxn>
                <a:cxn ang="0">
                  <a:pos x="21" y="3"/>
                </a:cxn>
                <a:cxn ang="0">
                  <a:pos x="29" y="3"/>
                </a:cxn>
                <a:cxn ang="0">
                  <a:pos x="38" y="0"/>
                </a:cxn>
                <a:cxn ang="0">
                  <a:pos x="44" y="0"/>
                </a:cxn>
              </a:cxnLst>
              <a:rect l="0" t="0" r="r" b="b"/>
              <a:pathLst>
                <a:path w="760" h="56">
                  <a:moveTo>
                    <a:pt x="44" y="0"/>
                  </a:moveTo>
                  <a:lnTo>
                    <a:pt x="716" y="0"/>
                  </a:lnTo>
                  <a:lnTo>
                    <a:pt x="722" y="0"/>
                  </a:lnTo>
                  <a:lnTo>
                    <a:pt x="731" y="3"/>
                  </a:lnTo>
                  <a:lnTo>
                    <a:pt x="739" y="3"/>
                  </a:lnTo>
                  <a:lnTo>
                    <a:pt x="745" y="6"/>
                  </a:lnTo>
                  <a:lnTo>
                    <a:pt x="751" y="9"/>
                  </a:lnTo>
                  <a:lnTo>
                    <a:pt x="757" y="15"/>
                  </a:lnTo>
                  <a:lnTo>
                    <a:pt x="760" y="21"/>
                  </a:lnTo>
                  <a:lnTo>
                    <a:pt x="760" y="33"/>
                  </a:lnTo>
                  <a:lnTo>
                    <a:pt x="760" y="41"/>
                  </a:lnTo>
                  <a:lnTo>
                    <a:pt x="757" y="47"/>
                  </a:lnTo>
                  <a:lnTo>
                    <a:pt x="751" y="50"/>
                  </a:lnTo>
                  <a:lnTo>
                    <a:pt x="745" y="53"/>
                  </a:lnTo>
                  <a:lnTo>
                    <a:pt x="736" y="56"/>
                  </a:lnTo>
                  <a:lnTo>
                    <a:pt x="731" y="56"/>
                  </a:lnTo>
                  <a:lnTo>
                    <a:pt x="722" y="56"/>
                  </a:lnTo>
                  <a:lnTo>
                    <a:pt x="716" y="56"/>
                  </a:lnTo>
                  <a:lnTo>
                    <a:pt x="716" y="56"/>
                  </a:lnTo>
                  <a:lnTo>
                    <a:pt x="44" y="56"/>
                  </a:lnTo>
                  <a:lnTo>
                    <a:pt x="38" y="56"/>
                  </a:lnTo>
                  <a:lnTo>
                    <a:pt x="29" y="56"/>
                  </a:lnTo>
                  <a:lnTo>
                    <a:pt x="21" y="56"/>
                  </a:lnTo>
                  <a:lnTo>
                    <a:pt x="15" y="53"/>
                  </a:lnTo>
                  <a:lnTo>
                    <a:pt x="9" y="50"/>
                  </a:lnTo>
                  <a:lnTo>
                    <a:pt x="3" y="44"/>
                  </a:lnTo>
                  <a:lnTo>
                    <a:pt x="0" y="38"/>
                  </a:lnTo>
                  <a:lnTo>
                    <a:pt x="0" y="30"/>
                  </a:lnTo>
                  <a:lnTo>
                    <a:pt x="0" y="21"/>
                  </a:lnTo>
                  <a:lnTo>
                    <a:pt x="3" y="12"/>
                  </a:lnTo>
                  <a:lnTo>
                    <a:pt x="9" y="9"/>
                  </a:lnTo>
                  <a:lnTo>
                    <a:pt x="15" y="6"/>
                  </a:lnTo>
                  <a:lnTo>
                    <a:pt x="21" y="3"/>
                  </a:lnTo>
                  <a:lnTo>
                    <a:pt x="29" y="3"/>
                  </a:lnTo>
                  <a:lnTo>
                    <a:pt x="38"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4" name="Freeform 182"/>
            <p:cNvSpPr>
              <a:spLocks/>
            </p:cNvSpPr>
            <p:nvPr/>
          </p:nvSpPr>
          <p:spPr bwMode="auto">
            <a:xfrm>
              <a:off x="10487" y="3556"/>
              <a:ext cx="1234" cy="803"/>
            </a:xfrm>
            <a:custGeom>
              <a:avLst/>
              <a:gdLst/>
              <a:ahLst/>
              <a:cxnLst>
                <a:cxn ang="0">
                  <a:pos x="588" y="5"/>
                </a:cxn>
                <a:cxn ang="0">
                  <a:pos x="687" y="3"/>
                </a:cxn>
                <a:cxn ang="0">
                  <a:pos x="771" y="5"/>
                </a:cxn>
                <a:cxn ang="0">
                  <a:pos x="777" y="14"/>
                </a:cxn>
                <a:cxn ang="0">
                  <a:pos x="774" y="32"/>
                </a:cxn>
                <a:cxn ang="0">
                  <a:pos x="760" y="41"/>
                </a:cxn>
                <a:cxn ang="0">
                  <a:pos x="736" y="41"/>
                </a:cxn>
                <a:cxn ang="0">
                  <a:pos x="684" y="50"/>
                </a:cxn>
                <a:cxn ang="0">
                  <a:pos x="730" y="649"/>
                </a:cxn>
                <a:cxn ang="0">
                  <a:pos x="1056" y="109"/>
                </a:cxn>
                <a:cxn ang="0">
                  <a:pos x="1065" y="82"/>
                </a:cxn>
                <a:cxn ang="0">
                  <a:pos x="1036" y="47"/>
                </a:cxn>
                <a:cxn ang="0">
                  <a:pos x="1001" y="41"/>
                </a:cxn>
                <a:cxn ang="0">
                  <a:pos x="986" y="35"/>
                </a:cxn>
                <a:cxn ang="0">
                  <a:pos x="984" y="17"/>
                </a:cxn>
                <a:cxn ang="0">
                  <a:pos x="995" y="3"/>
                </a:cxn>
                <a:cxn ang="0">
                  <a:pos x="1004" y="0"/>
                </a:cxn>
                <a:cxn ang="0">
                  <a:pos x="1173" y="3"/>
                </a:cxn>
                <a:cxn ang="0">
                  <a:pos x="1228" y="5"/>
                </a:cxn>
                <a:cxn ang="0">
                  <a:pos x="1231" y="23"/>
                </a:cxn>
                <a:cxn ang="0">
                  <a:pos x="1222" y="38"/>
                </a:cxn>
                <a:cxn ang="0">
                  <a:pos x="1205" y="41"/>
                </a:cxn>
                <a:cxn ang="0">
                  <a:pos x="1117" y="82"/>
                </a:cxn>
                <a:cxn ang="0">
                  <a:pos x="1080" y="135"/>
                </a:cxn>
                <a:cxn ang="0">
                  <a:pos x="684" y="794"/>
                </a:cxn>
                <a:cxn ang="0">
                  <a:pos x="661" y="803"/>
                </a:cxn>
                <a:cxn ang="0">
                  <a:pos x="640" y="794"/>
                </a:cxn>
                <a:cxn ang="0">
                  <a:pos x="573" y="191"/>
                </a:cxn>
                <a:cxn ang="0">
                  <a:pos x="213" y="794"/>
                </a:cxn>
                <a:cxn ang="0">
                  <a:pos x="186" y="803"/>
                </a:cxn>
                <a:cxn ang="0">
                  <a:pos x="169" y="794"/>
                </a:cxn>
                <a:cxn ang="0">
                  <a:pos x="163" y="770"/>
                </a:cxn>
                <a:cxn ang="0">
                  <a:pos x="79" y="47"/>
                </a:cxn>
                <a:cxn ang="0">
                  <a:pos x="24" y="41"/>
                </a:cxn>
                <a:cxn ang="0">
                  <a:pos x="6" y="35"/>
                </a:cxn>
                <a:cxn ang="0">
                  <a:pos x="0" y="14"/>
                </a:cxn>
                <a:cxn ang="0">
                  <a:pos x="12" y="3"/>
                </a:cxn>
                <a:cxn ang="0">
                  <a:pos x="61" y="3"/>
                </a:cxn>
                <a:cxn ang="0">
                  <a:pos x="175" y="5"/>
                </a:cxn>
                <a:cxn ang="0">
                  <a:pos x="288" y="0"/>
                </a:cxn>
                <a:cxn ang="0">
                  <a:pos x="303" y="8"/>
                </a:cxn>
                <a:cxn ang="0">
                  <a:pos x="306" y="26"/>
                </a:cxn>
                <a:cxn ang="0">
                  <a:pos x="294" y="38"/>
                </a:cxn>
                <a:cxn ang="0">
                  <a:pos x="277" y="41"/>
                </a:cxn>
                <a:cxn ang="0">
                  <a:pos x="230" y="44"/>
                </a:cxn>
                <a:cxn ang="0">
                  <a:pos x="195" y="73"/>
                </a:cxn>
                <a:cxn ang="0">
                  <a:pos x="198" y="85"/>
                </a:cxn>
                <a:cxn ang="0">
                  <a:pos x="568" y="135"/>
                </a:cxn>
                <a:cxn ang="0">
                  <a:pos x="559" y="62"/>
                </a:cxn>
                <a:cxn ang="0">
                  <a:pos x="530" y="41"/>
                </a:cxn>
                <a:cxn ang="0">
                  <a:pos x="489" y="41"/>
                </a:cxn>
                <a:cxn ang="0">
                  <a:pos x="474" y="32"/>
                </a:cxn>
                <a:cxn ang="0">
                  <a:pos x="477" y="8"/>
                </a:cxn>
                <a:cxn ang="0">
                  <a:pos x="489" y="0"/>
                </a:cxn>
              </a:cxnLst>
              <a:rect l="0" t="0" r="r" b="b"/>
              <a:pathLst>
                <a:path w="1234" h="803">
                  <a:moveTo>
                    <a:pt x="495" y="0"/>
                  </a:moveTo>
                  <a:lnTo>
                    <a:pt x="521" y="0"/>
                  </a:lnTo>
                  <a:lnTo>
                    <a:pt x="588" y="5"/>
                  </a:lnTo>
                  <a:lnTo>
                    <a:pt x="614" y="5"/>
                  </a:lnTo>
                  <a:lnTo>
                    <a:pt x="649" y="5"/>
                  </a:lnTo>
                  <a:lnTo>
                    <a:pt x="687" y="3"/>
                  </a:lnTo>
                  <a:lnTo>
                    <a:pt x="757" y="0"/>
                  </a:lnTo>
                  <a:lnTo>
                    <a:pt x="765" y="3"/>
                  </a:lnTo>
                  <a:lnTo>
                    <a:pt x="771" y="5"/>
                  </a:lnTo>
                  <a:lnTo>
                    <a:pt x="774" y="8"/>
                  </a:lnTo>
                  <a:lnTo>
                    <a:pt x="777" y="11"/>
                  </a:lnTo>
                  <a:lnTo>
                    <a:pt x="777" y="14"/>
                  </a:lnTo>
                  <a:lnTo>
                    <a:pt x="777" y="14"/>
                  </a:lnTo>
                  <a:lnTo>
                    <a:pt x="777" y="26"/>
                  </a:lnTo>
                  <a:lnTo>
                    <a:pt x="774" y="32"/>
                  </a:lnTo>
                  <a:lnTo>
                    <a:pt x="768" y="35"/>
                  </a:lnTo>
                  <a:lnTo>
                    <a:pt x="765" y="38"/>
                  </a:lnTo>
                  <a:lnTo>
                    <a:pt x="760" y="41"/>
                  </a:lnTo>
                  <a:lnTo>
                    <a:pt x="751" y="41"/>
                  </a:lnTo>
                  <a:lnTo>
                    <a:pt x="745" y="41"/>
                  </a:lnTo>
                  <a:lnTo>
                    <a:pt x="736" y="41"/>
                  </a:lnTo>
                  <a:lnTo>
                    <a:pt x="719" y="41"/>
                  </a:lnTo>
                  <a:lnTo>
                    <a:pt x="701" y="44"/>
                  </a:lnTo>
                  <a:lnTo>
                    <a:pt x="684" y="50"/>
                  </a:lnTo>
                  <a:lnTo>
                    <a:pt x="672" y="59"/>
                  </a:lnTo>
                  <a:lnTo>
                    <a:pt x="666" y="73"/>
                  </a:lnTo>
                  <a:lnTo>
                    <a:pt x="730" y="649"/>
                  </a:lnTo>
                  <a:lnTo>
                    <a:pt x="1048" y="121"/>
                  </a:lnTo>
                  <a:lnTo>
                    <a:pt x="1050" y="115"/>
                  </a:lnTo>
                  <a:lnTo>
                    <a:pt x="1056" y="109"/>
                  </a:lnTo>
                  <a:lnTo>
                    <a:pt x="1059" y="100"/>
                  </a:lnTo>
                  <a:lnTo>
                    <a:pt x="1065" y="91"/>
                  </a:lnTo>
                  <a:lnTo>
                    <a:pt x="1065" y="82"/>
                  </a:lnTo>
                  <a:lnTo>
                    <a:pt x="1062" y="65"/>
                  </a:lnTo>
                  <a:lnTo>
                    <a:pt x="1050" y="53"/>
                  </a:lnTo>
                  <a:lnTo>
                    <a:pt x="1036" y="47"/>
                  </a:lnTo>
                  <a:lnTo>
                    <a:pt x="1018" y="41"/>
                  </a:lnTo>
                  <a:lnTo>
                    <a:pt x="1004" y="41"/>
                  </a:lnTo>
                  <a:lnTo>
                    <a:pt x="1001" y="41"/>
                  </a:lnTo>
                  <a:lnTo>
                    <a:pt x="995" y="41"/>
                  </a:lnTo>
                  <a:lnTo>
                    <a:pt x="992" y="38"/>
                  </a:lnTo>
                  <a:lnTo>
                    <a:pt x="986" y="35"/>
                  </a:lnTo>
                  <a:lnTo>
                    <a:pt x="984" y="32"/>
                  </a:lnTo>
                  <a:lnTo>
                    <a:pt x="984" y="26"/>
                  </a:lnTo>
                  <a:lnTo>
                    <a:pt x="984" y="17"/>
                  </a:lnTo>
                  <a:lnTo>
                    <a:pt x="986" y="8"/>
                  </a:lnTo>
                  <a:lnTo>
                    <a:pt x="989" y="5"/>
                  </a:lnTo>
                  <a:lnTo>
                    <a:pt x="995" y="3"/>
                  </a:lnTo>
                  <a:lnTo>
                    <a:pt x="998" y="0"/>
                  </a:lnTo>
                  <a:lnTo>
                    <a:pt x="1004" y="0"/>
                  </a:lnTo>
                  <a:lnTo>
                    <a:pt x="1004" y="0"/>
                  </a:lnTo>
                  <a:lnTo>
                    <a:pt x="1068" y="3"/>
                  </a:lnTo>
                  <a:lnTo>
                    <a:pt x="1129" y="5"/>
                  </a:lnTo>
                  <a:lnTo>
                    <a:pt x="1173" y="3"/>
                  </a:lnTo>
                  <a:lnTo>
                    <a:pt x="1216" y="0"/>
                  </a:lnTo>
                  <a:lnTo>
                    <a:pt x="1222" y="3"/>
                  </a:lnTo>
                  <a:lnTo>
                    <a:pt x="1228" y="5"/>
                  </a:lnTo>
                  <a:lnTo>
                    <a:pt x="1231" y="8"/>
                  </a:lnTo>
                  <a:lnTo>
                    <a:pt x="1234" y="14"/>
                  </a:lnTo>
                  <a:lnTo>
                    <a:pt x="1231" y="23"/>
                  </a:lnTo>
                  <a:lnTo>
                    <a:pt x="1231" y="29"/>
                  </a:lnTo>
                  <a:lnTo>
                    <a:pt x="1225" y="35"/>
                  </a:lnTo>
                  <a:lnTo>
                    <a:pt x="1222" y="38"/>
                  </a:lnTo>
                  <a:lnTo>
                    <a:pt x="1216" y="38"/>
                  </a:lnTo>
                  <a:lnTo>
                    <a:pt x="1210" y="41"/>
                  </a:lnTo>
                  <a:lnTo>
                    <a:pt x="1205" y="41"/>
                  </a:lnTo>
                  <a:lnTo>
                    <a:pt x="1170" y="50"/>
                  </a:lnTo>
                  <a:lnTo>
                    <a:pt x="1141" y="62"/>
                  </a:lnTo>
                  <a:lnTo>
                    <a:pt x="1117" y="82"/>
                  </a:lnTo>
                  <a:lnTo>
                    <a:pt x="1100" y="103"/>
                  </a:lnTo>
                  <a:lnTo>
                    <a:pt x="1080" y="135"/>
                  </a:lnTo>
                  <a:lnTo>
                    <a:pt x="1080" y="135"/>
                  </a:lnTo>
                  <a:lnTo>
                    <a:pt x="693" y="779"/>
                  </a:lnTo>
                  <a:lnTo>
                    <a:pt x="687" y="785"/>
                  </a:lnTo>
                  <a:lnTo>
                    <a:pt x="684" y="794"/>
                  </a:lnTo>
                  <a:lnTo>
                    <a:pt x="678" y="797"/>
                  </a:lnTo>
                  <a:lnTo>
                    <a:pt x="669" y="800"/>
                  </a:lnTo>
                  <a:lnTo>
                    <a:pt x="661" y="803"/>
                  </a:lnTo>
                  <a:lnTo>
                    <a:pt x="652" y="803"/>
                  </a:lnTo>
                  <a:lnTo>
                    <a:pt x="643" y="800"/>
                  </a:lnTo>
                  <a:lnTo>
                    <a:pt x="640" y="794"/>
                  </a:lnTo>
                  <a:lnTo>
                    <a:pt x="637" y="785"/>
                  </a:lnTo>
                  <a:lnTo>
                    <a:pt x="634" y="770"/>
                  </a:lnTo>
                  <a:lnTo>
                    <a:pt x="573" y="191"/>
                  </a:lnTo>
                  <a:lnTo>
                    <a:pt x="221" y="779"/>
                  </a:lnTo>
                  <a:lnTo>
                    <a:pt x="216" y="785"/>
                  </a:lnTo>
                  <a:lnTo>
                    <a:pt x="213" y="794"/>
                  </a:lnTo>
                  <a:lnTo>
                    <a:pt x="207" y="797"/>
                  </a:lnTo>
                  <a:lnTo>
                    <a:pt x="198" y="800"/>
                  </a:lnTo>
                  <a:lnTo>
                    <a:pt x="186" y="803"/>
                  </a:lnTo>
                  <a:lnTo>
                    <a:pt x="178" y="803"/>
                  </a:lnTo>
                  <a:lnTo>
                    <a:pt x="172" y="800"/>
                  </a:lnTo>
                  <a:lnTo>
                    <a:pt x="169" y="794"/>
                  </a:lnTo>
                  <a:lnTo>
                    <a:pt x="166" y="791"/>
                  </a:lnTo>
                  <a:lnTo>
                    <a:pt x="163" y="782"/>
                  </a:lnTo>
                  <a:lnTo>
                    <a:pt x="163" y="770"/>
                  </a:lnTo>
                  <a:lnTo>
                    <a:pt x="88" y="76"/>
                  </a:lnTo>
                  <a:lnTo>
                    <a:pt x="85" y="59"/>
                  </a:lnTo>
                  <a:lnTo>
                    <a:pt x="79" y="47"/>
                  </a:lnTo>
                  <a:lnTo>
                    <a:pt x="64" y="44"/>
                  </a:lnTo>
                  <a:lnTo>
                    <a:pt x="32" y="41"/>
                  </a:lnTo>
                  <a:lnTo>
                    <a:pt x="24" y="41"/>
                  </a:lnTo>
                  <a:lnTo>
                    <a:pt x="18" y="41"/>
                  </a:lnTo>
                  <a:lnTo>
                    <a:pt x="9" y="38"/>
                  </a:lnTo>
                  <a:lnTo>
                    <a:pt x="6" y="35"/>
                  </a:lnTo>
                  <a:lnTo>
                    <a:pt x="0" y="29"/>
                  </a:lnTo>
                  <a:lnTo>
                    <a:pt x="0" y="23"/>
                  </a:lnTo>
                  <a:lnTo>
                    <a:pt x="0" y="14"/>
                  </a:lnTo>
                  <a:lnTo>
                    <a:pt x="3" y="8"/>
                  </a:lnTo>
                  <a:lnTo>
                    <a:pt x="9" y="5"/>
                  </a:lnTo>
                  <a:lnTo>
                    <a:pt x="12" y="3"/>
                  </a:lnTo>
                  <a:lnTo>
                    <a:pt x="18" y="0"/>
                  </a:lnTo>
                  <a:lnTo>
                    <a:pt x="24" y="0"/>
                  </a:lnTo>
                  <a:lnTo>
                    <a:pt x="61" y="3"/>
                  </a:lnTo>
                  <a:lnTo>
                    <a:pt x="102" y="3"/>
                  </a:lnTo>
                  <a:lnTo>
                    <a:pt x="140" y="5"/>
                  </a:lnTo>
                  <a:lnTo>
                    <a:pt x="175" y="5"/>
                  </a:lnTo>
                  <a:lnTo>
                    <a:pt x="216" y="3"/>
                  </a:lnTo>
                  <a:lnTo>
                    <a:pt x="256" y="0"/>
                  </a:lnTo>
                  <a:lnTo>
                    <a:pt x="288" y="0"/>
                  </a:lnTo>
                  <a:lnTo>
                    <a:pt x="294" y="3"/>
                  </a:lnTo>
                  <a:lnTo>
                    <a:pt x="300" y="5"/>
                  </a:lnTo>
                  <a:lnTo>
                    <a:pt x="303" y="8"/>
                  </a:lnTo>
                  <a:lnTo>
                    <a:pt x="306" y="11"/>
                  </a:lnTo>
                  <a:lnTo>
                    <a:pt x="306" y="14"/>
                  </a:lnTo>
                  <a:lnTo>
                    <a:pt x="306" y="26"/>
                  </a:lnTo>
                  <a:lnTo>
                    <a:pt x="303" y="32"/>
                  </a:lnTo>
                  <a:lnTo>
                    <a:pt x="297" y="35"/>
                  </a:lnTo>
                  <a:lnTo>
                    <a:pt x="294" y="38"/>
                  </a:lnTo>
                  <a:lnTo>
                    <a:pt x="288" y="41"/>
                  </a:lnTo>
                  <a:lnTo>
                    <a:pt x="282" y="41"/>
                  </a:lnTo>
                  <a:lnTo>
                    <a:pt x="277" y="41"/>
                  </a:lnTo>
                  <a:lnTo>
                    <a:pt x="265" y="41"/>
                  </a:lnTo>
                  <a:lnTo>
                    <a:pt x="250" y="41"/>
                  </a:lnTo>
                  <a:lnTo>
                    <a:pt x="230" y="44"/>
                  </a:lnTo>
                  <a:lnTo>
                    <a:pt x="213" y="50"/>
                  </a:lnTo>
                  <a:lnTo>
                    <a:pt x="201" y="59"/>
                  </a:lnTo>
                  <a:lnTo>
                    <a:pt x="195" y="73"/>
                  </a:lnTo>
                  <a:lnTo>
                    <a:pt x="195" y="76"/>
                  </a:lnTo>
                  <a:lnTo>
                    <a:pt x="195" y="79"/>
                  </a:lnTo>
                  <a:lnTo>
                    <a:pt x="198" y="85"/>
                  </a:lnTo>
                  <a:lnTo>
                    <a:pt x="198" y="91"/>
                  </a:lnTo>
                  <a:lnTo>
                    <a:pt x="259" y="649"/>
                  </a:lnTo>
                  <a:lnTo>
                    <a:pt x="568" y="135"/>
                  </a:lnTo>
                  <a:lnTo>
                    <a:pt x="565" y="100"/>
                  </a:lnTo>
                  <a:lnTo>
                    <a:pt x="562" y="73"/>
                  </a:lnTo>
                  <a:lnTo>
                    <a:pt x="559" y="62"/>
                  </a:lnTo>
                  <a:lnTo>
                    <a:pt x="556" y="53"/>
                  </a:lnTo>
                  <a:lnTo>
                    <a:pt x="547" y="47"/>
                  </a:lnTo>
                  <a:lnTo>
                    <a:pt x="530" y="41"/>
                  </a:lnTo>
                  <a:lnTo>
                    <a:pt x="504" y="41"/>
                  </a:lnTo>
                  <a:lnTo>
                    <a:pt x="495" y="41"/>
                  </a:lnTo>
                  <a:lnTo>
                    <a:pt x="489" y="41"/>
                  </a:lnTo>
                  <a:lnTo>
                    <a:pt x="483" y="38"/>
                  </a:lnTo>
                  <a:lnTo>
                    <a:pt x="477" y="35"/>
                  </a:lnTo>
                  <a:lnTo>
                    <a:pt x="474" y="32"/>
                  </a:lnTo>
                  <a:lnTo>
                    <a:pt x="472" y="26"/>
                  </a:lnTo>
                  <a:lnTo>
                    <a:pt x="474" y="17"/>
                  </a:lnTo>
                  <a:lnTo>
                    <a:pt x="477" y="8"/>
                  </a:lnTo>
                  <a:lnTo>
                    <a:pt x="480" y="5"/>
                  </a:lnTo>
                  <a:lnTo>
                    <a:pt x="483" y="3"/>
                  </a:lnTo>
                  <a:lnTo>
                    <a:pt x="489" y="0"/>
                  </a:lnTo>
                  <a:lnTo>
                    <a:pt x="492" y="0"/>
                  </a:lnTo>
                  <a:lnTo>
                    <a:pt x="4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5" name="Freeform 183"/>
            <p:cNvSpPr>
              <a:spLocks noEditPoints="1"/>
            </p:cNvSpPr>
            <p:nvPr/>
          </p:nvSpPr>
          <p:spPr bwMode="auto">
            <a:xfrm>
              <a:off x="11663" y="3960"/>
              <a:ext cx="276" cy="537"/>
            </a:xfrm>
            <a:custGeom>
              <a:avLst/>
              <a:gdLst/>
              <a:ahLst/>
              <a:cxnLst>
                <a:cxn ang="0">
                  <a:pos x="160" y="186"/>
                </a:cxn>
                <a:cxn ang="0">
                  <a:pos x="203" y="221"/>
                </a:cxn>
                <a:cxn ang="0">
                  <a:pos x="209" y="260"/>
                </a:cxn>
                <a:cxn ang="0">
                  <a:pos x="203" y="280"/>
                </a:cxn>
                <a:cxn ang="0">
                  <a:pos x="192" y="310"/>
                </a:cxn>
                <a:cxn ang="0">
                  <a:pos x="168" y="366"/>
                </a:cxn>
                <a:cxn ang="0">
                  <a:pos x="154" y="399"/>
                </a:cxn>
                <a:cxn ang="0">
                  <a:pos x="145" y="425"/>
                </a:cxn>
                <a:cxn ang="0">
                  <a:pos x="133" y="452"/>
                </a:cxn>
                <a:cxn ang="0">
                  <a:pos x="128" y="472"/>
                </a:cxn>
                <a:cxn ang="0">
                  <a:pos x="128" y="490"/>
                </a:cxn>
                <a:cxn ang="0">
                  <a:pos x="133" y="505"/>
                </a:cxn>
                <a:cxn ang="0">
                  <a:pos x="145" y="514"/>
                </a:cxn>
                <a:cxn ang="0">
                  <a:pos x="180" y="505"/>
                </a:cxn>
                <a:cxn ang="0">
                  <a:pos x="226" y="458"/>
                </a:cxn>
                <a:cxn ang="0">
                  <a:pos x="241" y="416"/>
                </a:cxn>
                <a:cxn ang="0">
                  <a:pos x="247" y="407"/>
                </a:cxn>
                <a:cxn ang="0">
                  <a:pos x="258" y="407"/>
                </a:cxn>
                <a:cxn ang="0">
                  <a:pos x="264" y="407"/>
                </a:cxn>
                <a:cxn ang="0">
                  <a:pos x="273" y="413"/>
                </a:cxn>
                <a:cxn ang="0">
                  <a:pos x="276" y="416"/>
                </a:cxn>
                <a:cxn ang="0">
                  <a:pos x="261" y="458"/>
                </a:cxn>
                <a:cxn ang="0">
                  <a:pos x="218" y="511"/>
                </a:cxn>
                <a:cxn ang="0">
                  <a:pos x="148" y="537"/>
                </a:cxn>
                <a:cxn ang="0">
                  <a:pos x="87" y="520"/>
                </a:cxn>
                <a:cxn ang="0">
                  <a:pos x="64" y="469"/>
                </a:cxn>
                <a:cxn ang="0">
                  <a:pos x="66" y="446"/>
                </a:cxn>
                <a:cxn ang="0">
                  <a:pos x="75" y="425"/>
                </a:cxn>
                <a:cxn ang="0">
                  <a:pos x="81" y="410"/>
                </a:cxn>
                <a:cxn ang="0">
                  <a:pos x="84" y="401"/>
                </a:cxn>
                <a:cxn ang="0">
                  <a:pos x="90" y="393"/>
                </a:cxn>
                <a:cxn ang="0">
                  <a:pos x="107" y="351"/>
                </a:cxn>
                <a:cxn ang="0">
                  <a:pos x="128" y="298"/>
                </a:cxn>
                <a:cxn ang="0">
                  <a:pos x="139" y="266"/>
                </a:cxn>
                <a:cxn ang="0">
                  <a:pos x="145" y="248"/>
                </a:cxn>
                <a:cxn ang="0">
                  <a:pos x="145" y="236"/>
                </a:cxn>
                <a:cxn ang="0">
                  <a:pos x="142" y="218"/>
                </a:cxn>
                <a:cxn ang="0">
                  <a:pos x="130" y="207"/>
                </a:cxn>
                <a:cxn ang="0">
                  <a:pos x="96" y="213"/>
                </a:cxn>
                <a:cxn ang="0">
                  <a:pos x="49" y="260"/>
                </a:cxn>
                <a:cxn ang="0">
                  <a:pos x="32" y="307"/>
                </a:cxn>
                <a:cxn ang="0">
                  <a:pos x="23" y="316"/>
                </a:cxn>
                <a:cxn ang="0">
                  <a:pos x="14" y="316"/>
                </a:cxn>
                <a:cxn ang="0">
                  <a:pos x="5" y="313"/>
                </a:cxn>
                <a:cxn ang="0">
                  <a:pos x="0" y="307"/>
                </a:cxn>
                <a:cxn ang="0">
                  <a:pos x="2" y="289"/>
                </a:cxn>
                <a:cxn ang="0">
                  <a:pos x="23" y="245"/>
                </a:cxn>
                <a:cxn ang="0">
                  <a:pos x="64" y="201"/>
                </a:cxn>
                <a:cxn ang="0">
                  <a:pos x="125" y="180"/>
                </a:cxn>
                <a:cxn ang="0">
                  <a:pos x="215" y="3"/>
                </a:cxn>
                <a:cxn ang="0">
                  <a:pos x="229" y="15"/>
                </a:cxn>
                <a:cxn ang="0">
                  <a:pos x="238" y="35"/>
                </a:cxn>
                <a:cxn ang="0">
                  <a:pos x="212" y="74"/>
                </a:cxn>
                <a:cxn ang="0">
                  <a:pos x="180" y="80"/>
                </a:cxn>
                <a:cxn ang="0">
                  <a:pos x="165" y="74"/>
                </a:cxn>
                <a:cxn ang="0">
                  <a:pos x="157" y="59"/>
                </a:cxn>
                <a:cxn ang="0">
                  <a:pos x="162" y="27"/>
                </a:cxn>
                <a:cxn ang="0">
                  <a:pos x="203" y="0"/>
                </a:cxn>
              </a:cxnLst>
              <a:rect l="0" t="0" r="r" b="b"/>
              <a:pathLst>
                <a:path w="276" h="537">
                  <a:moveTo>
                    <a:pt x="125" y="180"/>
                  </a:moveTo>
                  <a:lnTo>
                    <a:pt x="160" y="186"/>
                  </a:lnTo>
                  <a:lnTo>
                    <a:pt x="186" y="201"/>
                  </a:lnTo>
                  <a:lnTo>
                    <a:pt x="203" y="221"/>
                  </a:lnTo>
                  <a:lnTo>
                    <a:pt x="209" y="248"/>
                  </a:lnTo>
                  <a:lnTo>
                    <a:pt x="209" y="260"/>
                  </a:lnTo>
                  <a:lnTo>
                    <a:pt x="206" y="269"/>
                  </a:lnTo>
                  <a:lnTo>
                    <a:pt x="203" y="280"/>
                  </a:lnTo>
                  <a:lnTo>
                    <a:pt x="200" y="289"/>
                  </a:lnTo>
                  <a:lnTo>
                    <a:pt x="192" y="310"/>
                  </a:lnTo>
                  <a:lnTo>
                    <a:pt x="180" y="339"/>
                  </a:lnTo>
                  <a:lnTo>
                    <a:pt x="168" y="366"/>
                  </a:lnTo>
                  <a:lnTo>
                    <a:pt x="160" y="387"/>
                  </a:lnTo>
                  <a:lnTo>
                    <a:pt x="154" y="399"/>
                  </a:lnTo>
                  <a:lnTo>
                    <a:pt x="151" y="410"/>
                  </a:lnTo>
                  <a:lnTo>
                    <a:pt x="145" y="425"/>
                  </a:lnTo>
                  <a:lnTo>
                    <a:pt x="136" y="443"/>
                  </a:lnTo>
                  <a:lnTo>
                    <a:pt x="133" y="452"/>
                  </a:lnTo>
                  <a:lnTo>
                    <a:pt x="130" y="460"/>
                  </a:lnTo>
                  <a:lnTo>
                    <a:pt x="128" y="472"/>
                  </a:lnTo>
                  <a:lnTo>
                    <a:pt x="128" y="484"/>
                  </a:lnTo>
                  <a:lnTo>
                    <a:pt x="128" y="490"/>
                  </a:lnTo>
                  <a:lnTo>
                    <a:pt x="130" y="499"/>
                  </a:lnTo>
                  <a:lnTo>
                    <a:pt x="133" y="505"/>
                  </a:lnTo>
                  <a:lnTo>
                    <a:pt x="136" y="511"/>
                  </a:lnTo>
                  <a:lnTo>
                    <a:pt x="145" y="514"/>
                  </a:lnTo>
                  <a:lnTo>
                    <a:pt x="154" y="514"/>
                  </a:lnTo>
                  <a:lnTo>
                    <a:pt x="180" y="505"/>
                  </a:lnTo>
                  <a:lnTo>
                    <a:pt x="203" y="484"/>
                  </a:lnTo>
                  <a:lnTo>
                    <a:pt x="226" y="458"/>
                  </a:lnTo>
                  <a:lnTo>
                    <a:pt x="241" y="425"/>
                  </a:lnTo>
                  <a:lnTo>
                    <a:pt x="241" y="416"/>
                  </a:lnTo>
                  <a:lnTo>
                    <a:pt x="244" y="410"/>
                  </a:lnTo>
                  <a:lnTo>
                    <a:pt x="247" y="407"/>
                  </a:lnTo>
                  <a:lnTo>
                    <a:pt x="253" y="407"/>
                  </a:lnTo>
                  <a:lnTo>
                    <a:pt x="258" y="407"/>
                  </a:lnTo>
                  <a:lnTo>
                    <a:pt x="261" y="407"/>
                  </a:lnTo>
                  <a:lnTo>
                    <a:pt x="264" y="407"/>
                  </a:lnTo>
                  <a:lnTo>
                    <a:pt x="270" y="410"/>
                  </a:lnTo>
                  <a:lnTo>
                    <a:pt x="273" y="413"/>
                  </a:lnTo>
                  <a:lnTo>
                    <a:pt x="276" y="416"/>
                  </a:lnTo>
                  <a:lnTo>
                    <a:pt x="276" y="416"/>
                  </a:lnTo>
                  <a:lnTo>
                    <a:pt x="270" y="434"/>
                  </a:lnTo>
                  <a:lnTo>
                    <a:pt x="261" y="458"/>
                  </a:lnTo>
                  <a:lnTo>
                    <a:pt x="241" y="484"/>
                  </a:lnTo>
                  <a:lnTo>
                    <a:pt x="218" y="511"/>
                  </a:lnTo>
                  <a:lnTo>
                    <a:pt x="186" y="531"/>
                  </a:lnTo>
                  <a:lnTo>
                    <a:pt x="148" y="537"/>
                  </a:lnTo>
                  <a:lnTo>
                    <a:pt x="116" y="534"/>
                  </a:lnTo>
                  <a:lnTo>
                    <a:pt x="87" y="520"/>
                  </a:lnTo>
                  <a:lnTo>
                    <a:pt x="69" y="499"/>
                  </a:lnTo>
                  <a:lnTo>
                    <a:pt x="64" y="469"/>
                  </a:lnTo>
                  <a:lnTo>
                    <a:pt x="64" y="458"/>
                  </a:lnTo>
                  <a:lnTo>
                    <a:pt x="66" y="446"/>
                  </a:lnTo>
                  <a:lnTo>
                    <a:pt x="72" y="434"/>
                  </a:lnTo>
                  <a:lnTo>
                    <a:pt x="75" y="425"/>
                  </a:lnTo>
                  <a:lnTo>
                    <a:pt x="78" y="416"/>
                  </a:lnTo>
                  <a:lnTo>
                    <a:pt x="81" y="410"/>
                  </a:lnTo>
                  <a:lnTo>
                    <a:pt x="84" y="407"/>
                  </a:lnTo>
                  <a:lnTo>
                    <a:pt x="84" y="401"/>
                  </a:lnTo>
                  <a:lnTo>
                    <a:pt x="87" y="399"/>
                  </a:lnTo>
                  <a:lnTo>
                    <a:pt x="90" y="393"/>
                  </a:lnTo>
                  <a:lnTo>
                    <a:pt x="96" y="375"/>
                  </a:lnTo>
                  <a:lnTo>
                    <a:pt x="107" y="351"/>
                  </a:lnTo>
                  <a:lnTo>
                    <a:pt x="116" y="325"/>
                  </a:lnTo>
                  <a:lnTo>
                    <a:pt x="128" y="298"/>
                  </a:lnTo>
                  <a:lnTo>
                    <a:pt x="136" y="277"/>
                  </a:lnTo>
                  <a:lnTo>
                    <a:pt x="139" y="266"/>
                  </a:lnTo>
                  <a:lnTo>
                    <a:pt x="142" y="254"/>
                  </a:lnTo>
                  <a:lnTo>
                    <a:pt x="145" y="248"/>
                  </a:lnTo>
                  <a:lnTo>
                    <a:pt x="145" y="239"/>
                  </a:lnTo>
                  <a:lnTo>
                    <a:pt x="145" y="236"/>
                  </a:lnTo>
                  <a:lnTo>
                    <a:pt x="145" y="224"/>
                  </a:lnTo>
                  <a:lnTo>
                    <a:pt x="142" y="218"/>
                  </a:lnTo>
                  <a:lnTo>
                    <a:pt x="136" y="213"/>
                  </a:lnTo>
                  <a:lnTo>
                    <a:pt x="130" y="207"/>
                  </a:lnTo>
                  <a:lnTo>
                    <a:pt x="122" y="207"/>
                  </a:lnTo>
                  <a:lnTo>
                    <a:pt x="96" y="213"/>
                  </a:lnTo>
                  <a:lnTo>
                    <a:pt x="69" y="230"/>
                  </a:lnTo>
                  <a:lnTo>
                    <a:pt x="49" y="260"/>
                  </a:lnTo>
                  <a:lnTo>
                    <a:pt x="32" y="298"/>
                  </a:lnTo>
                  <a:lnTo>
                    <a:pt x="32" y="307"/>
                  </a:lnTo>
                  <a:lnTo>
                    <a:pt x="29" y="310"/>
                  </a:lnTo>
                  <a:lnTo>
                    <a:pt x="23" y="316"/>
                  </a:lnTo>
                  <a:lnTo>
                    <a:pt x="14" y="316"/>
                  </a:lnTo>
                  <a:lnTo>
                    <a:pt x="14" y="316"/>
                  </a:lnTo>
                  <a:lnTo>
                    <a:pt x="11" y="316"/>
                  </a:lnTo>
                  <a:lnTo>
                    <a:pt x="5" y="313"/>
                  </a:lnTo>
                  <a:lnTo>
                    <a:pt x="2" y="313"/>
                  </a:lnTo>
                  <a:lnTo>
                    <a:pt x="0" y="307"/>
                  </a:lnTo>
                  <a:lnTo>
                    <a:pt x="0" y="304"/>
                  </a:lnTo>
                  <a:lnTo>
                    <a:pt x="2" y="289"/>
                  </a:lnTo>
                  <a:lnTo>
                    <a:pt x="11" y="269"/>
                  </a:lnTo>
                  <a:lnTo>
                    <a:pt x="23" y="245"/>
                  </a:lnTo>
                  <a:lnTo>
                    <a:pt x="40" y="221"/>
                  </a:lnTo>
                  <a:lnTo>
                    <a:pt x="64" y="201"/>
                  </a:lnTo>
                  <a:lnTo>
                    <a:pt x="93" y="186"/>
                  </a:lnTo>
                  <a:lnTo>
                    <a:pt x="125" y="180"/>
                  </a:lnTo>
                  <a:close/>
                  <a:moveTo>
                    <a:pt x="203" y="0"/>
                  </a:moveTo>
                  <a:lnTo>
                    <a:pt x="215" y="3"/>
                  </a:lnTo>
                  <a:lnTo>
                    <a:pt x="224" y="9"/>
                  </a:lnTo>
                  <a:lnTo>
                    <a:pt x="229" y="15"/>
                  </a:lnTo>
                  <a:lnTo>
                    <a:pt x="235" y="24"/>
                  </a:lnTo>
                  <a:lnTo>
                    <a:pt x="238" y="35"/>
                  </a:lnTo>
                  <a:lnTo>
                    <a:pt x="229" y="59"/>
                  </a:lnTo>
                  <a:lnTo>
                    <a:pt x="212" y="74"/>
                  </a:lnTo>
                  <a:lnTo>
                    <a:pt x="189" y="83"/>
                  </a:lnTo>
                  <a:lnTo>
                    <a:pt x="180" y="80"/>
                  </a:lnTo>
                  <a:lnTo>
                    <a:pt x="174" y="80"/>
                  </a:lnTo>
                  <a:lnTo>
                    <a:pt x="165" y="74"/>
                  </a:lnTo>
                  <a:lnTo>
                    <a:pt x="160" y="68"/>
                  </a:lnTo>
                  <a:lnTo>
                    <a:pt x="157" y="59"/>
                  </a:lnTo>
                  <a:lnTo>
                    <a:pt x="154" y="50"/>
                  </a:lnTo>
                  <a:lnTo>
                    <a:pt x="162" y="27"/>
                  </a:lnTo>
                  <a:lnTo>
                    <a:pt x="180" y="9"/>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6" name="Rectangle 184"/>
            <p:cNvSpPr>
              <a:spLocks noChangeArrowheads="1"/>
            </p:cNvSpPr>
            <p:nvPr/>
          </p:nvSpPr>
          <p:spPr bwMode="auto">
            <a:xfrm>
              <a:off x="7296" y="4627"/>
              <a:ext cx="5260" cy="7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7" name="Freeform 185"/>
            <p:cNvSpPr>
              <a:spLocks/>
            </p:cNvSpPr>
            <p:nvPr/>
          </p:nvSpPr>
          <p:spPr bwMode="auto">
            <a:xfrm>
              <a:off x="7395" y="4863"/>
              <a:ext cx="55" cy="1140"/>
            </a:xfrm>
            <a:custGeom>
              <a:avLst/>
              <a:gdLst/>
              <a:ahLst/>
              <a:cxnLst>
                <a:cxn ang="0">
                  <a:pos x="29" y="0"/>
                </a:cxn>
                <a:cxn ang="0">
                  <a:pos x="38" y="0"/>
                </a:cxn>
                <a:cxn ang="0">
                  <a:pos x="44" y="3"/>
                </a:cxn>
                <a:cxn ang="0">
                  <a:pos x="49" y="9"/>
                </a:cxn>
                <a:cxn ang="0">
                  <a:pos x="52" y="15"/>
                </a:cxn>
                <a:cxn ang="0">
                  <a:pos x="52" y="21"/>
                </a:cxn>
                <a:cxn ang="0">
                  <a:pos x="55" y="30"/>
                </a:cxn>
                <a:cxn ang="0">
                  <a:pos x="55" y="36"/>
                </a:cxn>
                <a:cxn ang="0">
                  <a:pos x="55" y="45"/>
                </a:cxn>
                <a:cxn ang="0">
                  <a:pos x="55" y="45"/>
                </a:cxn>
                <a:cxn ang="0">
                  <a:pos x="55" y="1095"/>
                </a:cxn>
                <a:cxn ang="0">
                  <a:pos x="55" y="1104"/>
                </a:cxn>
                <a:cxn ang="0">
                  <a:pos x="55" y="1110"/>
                </a:cxn>
                <a:cxn ang="0">
                  <a:pos x="52" y="1119"/>
                </a:cxn>
                <a:cxn ang="0">
                  <a:pos x="52" y="1125"/>
                </a:cxn>
                <a:cxn ang="0">
                  <a:pos x="49" y="1131"/>
                </a:cxn>
                <a:cxn ang="0">
                  <a:pos x="44" y="1134"/>
                </a:cxn>
                <a:cxn ang="0">
                  <a:pos x="38" y="1137"/>
                </a:cxn>
                <a:cxn ang="0">
                  <a:pos x="26" y="1140"/>
                </a:cxn>
                <a:cxn ang="0">
                  <a:pos x="17" y="1137"/>
                </a:cxn>
                <a:cxn ang="0">
                  <a:pos x="12" y="1134"/>
                </a:cxn>
                <a:cxn ang="0">
                  <a:pos x="6" y="1131"/>
                </a:cxn>
                <a:cxn ang="0">
                  <a:pos x="3" y="1125"/>
                </a:cxn>
                <a:cxn ang="0">
                  <a:pos x="0" y="1119"/>
                </a:cxn>
                <a:cxn ang="0">
                  <a:pos x="0" y="1110"/>
                </a:cxn>
                <a:cxn ang="0">
                  <a:pos x="0" y="1104"/>
                </a:cxn>
                <a:cxn ang="0">
                  <a:pos x="0" y="1095"/>
                </a:cxn>
                <a:cxn ang="0">
                  <a:pos x="0" y="45"/>
                </a:cxn>
                <a:cxn ang="0">
                  <a:pos x="0" y="36"/>
                </a:cxn>
                <a:cxn ang="0">
                  <a:pos x="0" y="30"/>
                </a:cxn>
                <a:cxn ang="0">
                  <a:pos x="0" y="21"/>
                </a:cxn>
                <a:cxn ang="0">
                  <a:pos x="3" y="15"/>
                </a:cxn>
                <a:cxn ang="0">
                  <a:pos x="6" y="9"/>
                </a:cxn>
                <a:cxn ang="0">
                  <a:pos x="12" y="3"/>
                </a:cxn>
                <a:cxn ang="0">
                  <a:pos x="20" y="0"/>
                </a:cxn>
                <a:cxn ang="0">
                  <a:pos x="29" y="0"/>
                </a:cxn>
              </a:cxnLst>
              <a:rect l="0" t="0" r="r" b="b"/>
              <a:pathLst>
                <a:path w="55" h="1140">
                  <a:moveTo>
                    <a:pt x="29" y="0"/>
                  </a:moveTo>
                  <a:lnTo>
                    <a:pt x="38" y="0"/>
                  </a:lnTo>
                  <a:lnTo>
                    <a:pt x="44" y="3"/>
                  </a:lnTo>
                  <a:lnTo>
                    <a:pt x="49" y="9"/>
                  </a:lnTo>
                  <a:lnTo>
                    <a:pt x="52" y="15"/>
                  </a:lnTo>
                  <a:lnTo>
                    <a:pt x="52" y="21"/>
                  </a:lnTo>
                  <a:lnTo>
                    <a:pt x="55" y="30"/>
                  </a:lnTo>
                  <a:lnTo>
                    <a:pt x="55" y="36"/>
                  </a:lnTo>
                  <a:lnTo>
                    <a:pt x="55" y="45"/>
                  </a:lnTo>
                  <a:lnTo>
                    <a:pt x="55" y="45"/>
                  </a:lnTo>
                  <a:lnTo>
                    <a:pt x="55" y="1095"/>
                  </a:lnTo>
                  <a:lnTo>
                    <a:pt x="55" y="1104"/>
                  </a:lnTo>
                  <a:lnTo>
                    <a:pt x="55" y="1110"/>
                  </a:lnTo>
                  <a:lnTo>
                    <a:pt x="52" y="1119"/>
                  </a:lnTo>
                  <a:lnTo>
                    <a:pt x="52" y="1125"/>
                  </a:lnTo>
                  <a:lnTo>
                    <a:pt x="49" y="1131"/>
                  </a:lnTo>
                  <a:lnTo>
                    <a:pt x="44" y="1134"/>
                  </a:lnTo>
                  <a:lnTo>
                    <a:pt x="38" y="1137"/>
                  </a:lnTo>
                  <a:lnTo>
                    <a:pt x="26" y="1140"/>
                  </a:lnTo>
                  <a:lnTo>
                    <a:pt x="17" y="1137"/>
                  </a:lnTo>
                  <a:lnTo>
                    <a:pt x="12" y="1134"/>
                  </a:lnTo>
                  <a:lnTo>
                    <a:pt x="6" y="1131"/>
                  </a:lnTo>
                  <a:lnTo>
                    <a:pt x="3" y="1125"/>
                  </a:lnTo>
                  <a:lnTo>
                    <a:pt x="0" y="1119"/>
                  </a:lnTo>
                  <a:lnTo>
                    <a:pt x="0" y="1110"/>
                  </a:lnTo>
                  <a:lnTo>
                    <a:pt x="0" y="1104"/>
                  </a:lnTo>
                  <a:lnTo>
                    <a:pt x="0" y="1095"/>
                  </a:lnTo>
                  <a:lnTo>
                    <a:pt x="0" y="45"/>
                  </a:lnTo>
                  <a:lnTo>
                    <a:pt x="0" y="36"/>
                  </a:lnTo>
                  <a:lnTo>
                    <a:pt x="0" y="30"/>
                  </a:lnTo>
                  <a:lnTo>
                    <a:pt x="0" y="21"/>
                  </a:lnTo>
                  <a:lnTo>
                    <a:pt x="3" y="15"/>
                  </a:lnTo>
                  <a:lnTo>
                    <a:pt x="6" y="9"/>
                  </a:lnTo>
                  <a:lnTo>
                    <a:pt x="12" y="3"/>
                  </a:lnTo>
                  <a:lnTo>
                    <a:pt x="20"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8" name="Freeform 186"/>
            <p:cNvSpPr>
              <a:spLocks/>
            </p:cNvSpPr>
            <p:nvPr/>
          </p:nvSpPr>
          <p:spPr bwMode="auto">
            <a:xfrm>
              <a:off x="7703" y="4940"/>
              <a:ext cx="1234" cy="800"/>
            </a:xfrm>
            <a:custGeom>
              <a:avLst/>
              <a:gdLst/>
              <a:ahLst/>
              <a:cxnLst>
                <a:cxn ang="0">
                  <a:pos x="771" y="3"/>
                </a:cxn>
                <a:cxn ang="0">
                  <a:pos x="777" y="15"/>
                </a:cxn>
                <a:cxn ang="0">
                  <a:pos x="774" y="30"/>
                </a:cxn>
                <a:cxn ang="0">
                  <a:pos x="760" y="38"/>
                </a:cxn>
                <a:cxn ang="0">
                  <a:pos x="736" y="41"/>
                </a:cxn>
                <a:cxn ang="0">
                  <a:pos x="684" y="50"/>
                </a:cxn>
                <a:cxn ang="0">
                  <a:pos x="730" y="649"/>
                </a:cxn>
                <a:cxn ang="0">
                  <a:pos x="1056" y="106"/>
                </a:cxn>
                <a:cxn ang="0">
                  <a:pos x="1065" y="80"/>
                </a:cxn>
                <a:cxn ang="0">
                  <a:pos x="1036" y="44"/>
                </a:cxn>
                <a:cxn ang="0">
                  <a:pos x="1001" y="38"/>
                </a:cxn>
                <a:cxn ang="0">
                  <a:pos x="986" y="35"/>
                </a:cxn>
                <a:cxn ang="0">
                  <a:pos x="984" y="15"/>
                </a:cxn>
                <a:cxn ang="0">
                  <a:pos x="995" y="0"/>
                </a:cxn>
                <a:cxn ang="0">
                  <a:pos x="1007" y="0"/>
                </a:cxn>
                <a:cxn ang="0">
                  <a:pos x="1173" y="3"/>
                </a:cxn>
                <a:cxn ang="0">
                  <a:pos x="1228" y="3"/>
                </a:cxn>
                <a:cxn ang="0">
                  <a:pos x="1231" y="24"/>
                </a:cxn>
                <a:cxn ang="0">
                  <a:pos x="1222" y="35"/>
                </a:cxn>
                <a:cxn ang="0">
                  <a:pos x="1205" y="41"/>
                </a:cxn>
                <a:cxn ang="0">
                  <a:pos x="1117" y="83"/>
                </a:cxn>
                <a:cxn ang="0">
                  <a:pos x="1080" y="133"/>
                </a:cxn>
                <a:cxn ang="0">
                  <a:pos x="684" y="791"/>
                </a:cxn>
                <a:cxn ang="0">
                  <a:pos x="661" y="800"/>
                </a:cxn>
                <a:cxn ang="0">
                  <a:pos x="640" y="791"/>
                </a:cxn>
                <a:cxn ang="0">
                  <a:pos x="573" y="192"/>
                </a:cxn>
                <a:cxn ang="0">
                  <a:pos x="213" y="791"/>
                </a:cxn>
                <a:cxn ang="0">
                  <a:pos x="189" y="800"/>
                </a:cxn>
                <a:cxn ang="0">
                  <a:pos x="169" y="794"/>
                </a:cxn>
                <a:cxn ang="0">
                  <a:pos x="163" y="770"/>
                </a:cxn>
                <a:cxn ang="0">
                  <a:pos x="79" y="47"/>
                </a:cxn>
                <a:cxn ang="0">
                  <a:pos x="24" y="38"/>
                </a:cxn>
                <a:cxn ang="0">
                  <a:pos x="6" y="35"/>
                </a:cxn>
                <a:cxn ang="0">
                  <a:pos x="0" y="15"/>
                </a:cxn>
                <a:cxn ang="0">
                  <a:pos x="12" y="0"/>
                </a:cxn>
                <a:cxn ang="0">
                  <a:pos x="61" y="0"/>
                </a:cxn>
                <a:cxn ang="0">
                  <a:pos x="175" y="3"/>
                </a:cxn>
                <a:cxn ang="0">
                  <a:pos x="288" y="0"/>
                </a:cxn>
                <a:cxn ang="0">
                  <a:pos x="303" y="6"/>
                </a:cxn>
                <a:cxn ang="0">
                  <a:pos x="306" y="24"/>
                </a:cxn>
                <a:cxn ang="0">
                  <a:pos x="294" y="38"/>
                </a:cxn>
                <a:cxn ang="0">
                  <a:pos x="277" y="41"/>
                </a:cxn>
                <a:cxn ang="0">
                  <a:pos x="233" y="44"/>
                </a:cxn>
                <a:cxn ang="0">
                  <a:pos x="195" y="74"/>
                </a:cxn>
                <a:cxn ang="0">
                  <a:pos x="198" y="86"/>
                </a:cxn>
                <a:cxn ang="0">
                  <a:pos x="568" y="133"/>
                </a:cxn>
                <a:cxn ang="0">
                  <a:pos x="562" y="59"/>
                </a:cxn>
                <a:cxn ang="0">
                  <a:pos x="533" y="41"/>
                </a:cxn>
                <a:cxn ang="0">
                  <a:pos x="489" y="38"/>
                </a:cxn>
                <a:cxn ang="0">
                  <a:pos x="474" y="32"/>
                </a:cxn>
                <a:cxn ang="0">
                  <a:pos x="477" y="9"/>
                </a:cxn>
                <a:cxn ang="0">
                  <a:pos x="489" y="0"/>
                </a:cxn>
                <a:cxn ang="0">
                  <a:pos x="521" y="0"/>
                </a:cxn>
                <a:cxn ang="0">
                  <a:pos x="614" y="6"/>
                </a:cxn>
                <a:cxn ang="0">
                  <a:pos x="757" y="0"/>
                </a:cxn>
              </a:cxnLst>
              <a:rect l="0" t="0" r="r" b="b"/>
              <a:pathLst>
                <a:path w="1234" h="800">
                  <a:moveTo>
                    <a:pt x="757" y="0"/>
                  </a:moveTo>
                  <a:lnTo>
                    <a:pt x="765" y="0"/>
                  </a:lnTo>
                  <a:lnTo>
                    <a:pt x="771" y="3"/>
                  </a:lnTo>
                  <a:lnTo>
                    <a:pt x="774" y="6"/>
                  </a:lnTo>
                  <a:lnTo>
                    <a:pt x="777" y="12"/>
                  </a:lnTo>
                  <a:lnTo>
                    <a:pt x="777" y="15"/>
                  </a:lnTo>
                  <a:lnTo>
                    <a:pt x="777" y="15"/>
                  </a:lnTo>
                  <a:lnTo>
                    <a:pt x="777" y="24"/>
                  </a:lnTo>
                  <a:lnTo>
                    <a:pt x="774" y="30"/>
                  </a:lnTo>
                  <a:lnTo>
                    <a:pt x="771" y="35"/>
                  </a:lnTo>
                  <a:lnTo>
                    <a:pt x="765" y="38"/>
                  </a:lnTo>
                  <a:lnTo>
                    <a:pt x="760" y="38"/>
                  </a:lnTo>
                  <a:lnTo>
                    <a:pt x="751" y="38"/>
                  </a:lnTo>
                  <a:lnTo>
                    <a:pt x="745" y="41"/>
                  </a:lnTo>
                  <a:lnTo>
                    <a:pt x="736" y="41"/>
                  </a:lnTo>
                  <a:lnTo>
                    <a:pt x="719" y="41"/>
                  </a:lnTo>
                  <a:lnTo>
                    <a:pt x="701" y="44"/>
                  </a:lnTo>
                  <a:lnTo>
                    <a:pt x="684" y="50"/>
                  </a:lnTo>
                  <a:lnTo>
                    <a:pt x="672" y="59"/>
                  </a:lnTo>
                  <a:lnTo>
                    <a:pt x="669" y="74"/>
                  </a:lnTo>
                  <a:lnTo>
                    <a:pt x="730" y="649"/>
                  </a:lnTo>
                  <a:lnTo>
                    <a:pt x="1048" y="121"/>
                  </a:lnTo>
                  <a:lnTo>
                    <a:pt x="1050" y="115"/>
                  </a:lnTo>
                  <a:lnTo>
                    <a:pt x="1056" y="106"/>
                  </a:lnTo>
                  <a:lnTo>
                    <a:pt x="1062" y="97"/>
                  </a:lnTo>
                  <a:lnTo>
                    <a:pt x="1065" y="89"/>
                  </a:lnTo>
                  <a:lnTo>
                    <a:pt x="1065" y="80"/>
                  </a:lnTo>
                  <a:lnTo>
                    <a:pt x="1062" y="65"/>
                  </a:lnTo>
                  <a:lnTo>
                    <a:pt x="1050" y="53"/>
                  </a:lnTo>
                  <a:lnTo>
                    <a:pt x="1036" y="44"/>
                  </a:lnTo>
                  <a:lnTo>
                    <a:pt x="1018" y="41"/>
                  </a:lnTo>
                  <a:lnTo>
                    <a:pt x="1004" y="41"/>
                  </a:lnTo>
                  <a:lnTo>
                    <a:pt x="1001" y="38"/>
                  </a:lnTo>
                  <a:lnTo>
                    <a:pt x="995" y="38"/>
                  </a:lnTo>
                  <a:lnTo>
                    <a:pt x="992" y="38"/>
                  </a:lnTo>
                  <a:lnTo>
                    <a:pt x="986" y="35"/>
                  </a:lnTo>
                  <a:lnTo>
                    <a:pt x="984" y="30"/>
                  </a:lnTo>
                  <a:lnTo>
                    <a:pt x="984" y="24"/>
                  </a:lnTo>
                  <a:lnTo>
                    <a:pt x="984" y="15"/>
                  </a:lnTo>
                  <a:lnTo>
                    <a:pt x="986" y="9"/>
                  </a:lnTo>
                  <a:lnTo>
                    <a:pt x="989" y="3"/>
                  </a:lnTo>
                  <a:lnTo>
                    <a:pt x="995" y="0"/>
                  </a:lnTo>
                  <a:lnTo>
                    <a:pt x="998" y="0"/>
                  </a:lnTo>
                  <a:lnTo>
                    <a:pt x="1004" y="0"/>
                  </a:lnTo>
                  <a:lnTo>
                    <a:pt x="1007" y="0"/>
                  </a:lnTo>
                  <a:lnTo>
                    <a:pt x="1068" y="3"/>
                  </a:lnTo>
                  <a:lnTo>
                    <a:pt x="1129" y="6"/>
                  </a:lnTo>
                  <a:lnTo>
                    <a:pt x="1173" y="3"/>
                  </a:lnTo>
                  <a:lnTo>
                    <a:pt x="1216" y="0"/>
                  </a:lnTo>
                  <a:lnTo>
                    <a:pt x="1222" y="0"/>
                  </a:lnTo>
                  <a:lnTo>
                    <a:pt x="1228" y="3"/>
                  </a:lnTo>
                  <a:lnTo>
                    <a:pt x="1231" y="9"/>
                  </a:lnTo>
                  <a:lnTo>
                    <a:pt x="1234" y="15"/>
                  </a:lnTo>
                  <a:lnTo>
                    <a:pt x="1231" y="24"/>
                  </a:lnTo>
                  <a:lnTo>
                    <a:pt x="1231" y="30"/>
                  </a:lnTo>
                  <a:lnTo>
                    <a:pt x="1225" y="32"/>
                  </a:lnTo>
                  <a:lnTo>
                    <a:pt x="1222" y="35"/>
                  </a:lnTo>
                  <a:lnTo>
                    <a:pt x="1216" y="38"/>
                  </a:lnTo>
                  <a:lnTo>
                    <a:pt x="1210" y="38"/>
                  </a:lnTo>
                  <a:lnTo>
                    <a:pt x="1205" y="41"/>
                  </a:lnTo>
                  <a:lnTo>
                    <a:pt x="1170" y="47"/>
                  </a:lnTo>
                  <a:lnTo>
                    <a:pt x="1141" y="62"/>
                  </a:lnTo>
                  <a:lnTo>
                    <a:pt x="1117" y="83"/>
                  </a:lnTo>
                  <a:lnTo>
                    <a:pt x="1100" y="103"/>
                  </a:lnTo>
                  <a:lnTo>
                    <a:pt x="1080" y="133"/>
                  </a:lnTo>
                  <a:lnTo>
                    <a:pt x="1080" y="133"/>
                  </a:lnTo>
                  <a:lnTo>
                    <a:pt x="693" y="779"/>
                  </a:lnTo>
                  <a:lnTo>
                    <a:pt x="690" y="785"/>
                  </a:lnTo>
                  <a:lnTo>
                    <a:pt x="684" y="791"/>
                  </a:lnTo>
                  <a:lnTo>
                    <a:pt x="678" y="797"/>
                  </a:lnTo>
                  <a:lnTo>
                    <a:pt x="669" y="800"/>
                  </a:lnTo>
                  <a:lnTo>
                    <a:pt x="661" y="800"/>
                  </a:lnTo>
                  <a:lnTo>
                    <a:pt x="652" y="800"/>
                  </a:lnTo>
                  <a:lnTo>
                    <a:pt x="646" y="797"/>
                  </a:lnTo>
                  <a:lnTo>
                    <a:pt x="640" y="791"/>
                  </a:lnTo>
                  <a:lnTo>
                    <a:pt x="637" y="782"/>
                  </a:lnTo>
                  <a:lnTo>
                    <a:pt x="634" y="770"/>
                  </a:lnTo>
                  <a:lnTo>
                    <a:pt x="573" y="192"/>
                  </a:lnTo>
                  <a:lnTo>
                    <a:pt x="221" y="779"/>
                  </a:lnTo>
                  <a:lnTo>
                    <a:pt x="218" y="785"/>
                  </a:lnTo>
                  <a:lnTo>
                    <a:pt x="213" y="791"/>
                  </a:lnTo>
                  <a:lnTo>
                    <a:pt x="207" y="797"/>
                  </a:lnTo>
                  <a:lnTo>
                    <a:pt x="198" y="800"/>
                  </a:lnTo>
                  <a:lnTo>
                    <a:pt x="189" y="800"/>
                  </a:lnTo>
                  <a:lnTo>
                    <a:pt x="181" y="800"/>
                  </a:lnTo>
                  <a:lnTo>
                    <a:pt x="172" y="797"/>
                  </a:lnTo>
                  <a:lnTo>
                    <a:pt x="169" y="794"/>
                  </a:lnTo>
                  <a:lnTo>
                    <a:pt x="166" y="788"/>
                  </a:lnTo>
                  <a:lnTo>
                    <a:pt x="163" y="779"/>
                  </a:lnTo>
                  <a:lnTo>
                    <a:pt x="163" y="770"/>
                  </a:lnTo>
                  <a:lnTo>
                    <a:pt x="88" y="77"/>
                  </a:lnTo>
                  <a:lnTo>
                    <a:pt x="85" y="59"/>
                  </a:lnTo>
                  <a:lnTo>
                    <a:pt x="79" y="47"/>
                  </a:lnTo>
                  <a:lnTo>
                    <a:pt x="64" y="41"/>
                  </a:lnTo>
                  <a:lnTo>
                    <a:pt x="32" y="41"/>
                  </a:lnTo>
                  <a:lnTo>
                    <a:pt x="24" y="38"/>
                  </a:lnTo>
                  <a:lnTo>
                    <a:pt x="18" y="38"/>
                  </a:lnTo>
                  <a:lnTo>
                    <a:pt x="9" y="38"/>
                  </a:lnTo>
                  <a:lnTo>
                    <a:pt x="6" y="35"/>
                  </a:lnTo>
                  <a:lnTo>
                    <a:pt x="0" y="30"/>
                  </a:lnTo>
                  <a:lnTo>
                    <a:pt x="0" y="24"/>
                  </a:lnTo>
                  <a:lnTo>
                    <a:pt x="0" y="15"/>
                  </a:lnTo>
                  <a:lnTo>
                    <a:pt x="3" y="9"/>
                  </a:lnTo>
                  <a:lnTo>
                    <a:pt x="9" y="3"/>
                  </a:lnTo>
                  <a:lnTo>
                    <a:pt x="12" y="0"/>
                  </a:lnTo>
                  <a:lnTo>
                    <a:pt x="18" y="0"/>
                  </a:lnTo>
                  <a:lnTo>
                    <a:pt x="24" y="0"/>
                  </a:lnTo>
                  <a:lnTo>
                    <a:pt x="61" y="0"/>
                  </a:lnTo>
                  <a:lnTo>
                    <a:pt x="102" y="3"/>
                  </a:lnTo>
                  <a:lnTo>
                    <a:pt x="140" y="6"/>
                  </a:lnTo>
                  <a:lnTo>
                    <a:pt x="175" y="3"/>
                  </a:lnTo>
                  <a:lnTo>
                    <a:pt x="216" y="3"/>
                  </a:lnTo>
                  <a:lnTo>
                    <a:pt x="256" y="0"/>
                  </a:lnTo>
                  <a:lnTo>
                    <a:pt x="288" y="0"/>
                  </a:lnTo>
                  <a:lnTo>
                    <a:pt x="294" y="0"/>
                  </a:lnTo>
                  <a:lnTo>
                    <a:pt x="300" y="3"/>
                  </a:lnTo>
                  <a:lnTo>
                    <a:pt x="303" y="6"/>
                  </a:lnTo>
                  <a:lnTo>
                    <a:pt x="306" y="12"/>
                  </a:lnTo>
                  <a:lnTo>
                    <a:pt x="306" y="15"/>
                  </a:lnTo>
                  <a:lnTo>
                    <a:pt x="306" y="24"/>
                  </a:lnTo>
                  <a:lnTo>
                    <a:pt x="303" y="30"/>
                  </a:lnTo>
                  <a:lnTo>
                    <a:pt x="297" y="35"/>
                  </a:lnTo>
                  <a:lnTo>
                    <a:pt x="294" y="38"/>
                  </a:lnTo>
                  <a:lnTo>
                    <a:pt x="288" y="38"/>
                  </a:lnTo>
                  <a:lnTo>
                    <a:pt x="282" y="38"/>
                  </a:lnTo>
                  <a:lnTo>
                    <a:pt x="277" y="41"/>
                  </a:lnTo>
                  <a:lnTo>
                    <a:pt x="265" y="41"/>
                  </a:lnTo>
                  <a:lnTo>
                    <a:pt x="250" y="41"/>
                  </a:lnTo>
                  <a:lnTo>
                    <a:pt x="233" y="44"/>
                  </a:lnTo>
                  <a:lnTo>
                    <a:pt x="213" y="50"/>
                  </a:lnTo>
                  <a:lnTo>
                    <a:pt x="201" y="59"/>
                  </a:lnTo>
                  <a:lnTo>
                    <a:pt x="195" y="74"/>
                  </a:lnTo>
                  <a:lnTo>
                    <a:pt x="195" y="74"/>
                  </a:lnTo>
                  <a:lnTo>
                    <a:pt x="198" y="80"/>
                  </a:lnTo>
                  <a:lnTo>
                    <a:pt x="198" y="86"/>
                  </a:lnTo>
                  <a:lnTo>
                    <a:pt x="198" y="92"/>
                  </a:lnTo>
                  <a:lnTo>
                    <a:pt x="259" y="649"/>
                  </a:lnTo>
                  <a:lnTo>
                    <a:pt x="568" y="133"/>
                  </a:lnTo>
                  <a:lnTo>
                    <a:pt x="565" y="100"/>
                  </a:lnTo>
                  <a:lnTo>
                    <a:pt x="562" y="74"/>
                  </a:lnTo>
                  <a:lnTo>
                    <a:pt x="562" y="59"/>
                  </a:lnTo>
                  <a:lnTo>
                    <a:pt x="556" y="50"/>
                  </a:lnTo>
                  <a:lnTo>
                    <a:pt x="547" y="44"/>
                  </a:lnTo>
                  <a:lnTo>
                    <a:pt x="533" y="41"/>
                  </a:lnTo>
                  <a:lnTo>
                    <a:pt x="504" y="41"/>
                  </a:lnTo>
                  <a:lnTo>
                    <a:pt x="495" y="38"/>
                  </a:lnTo>
                  <a:lnTo>
                    <a:pt x="489" y="38"/>
                  </a:lnTo>
                  <a:lnTo>
                    <a:pt x="483" y="38"/>
                  </a:lnTo>
                  <a:lnTo>
                    <a:pt x="477" y="35"/>
                  </a:lnTo>
                  <a:lnTo>
                    <a:pt x="474" y="32"/>
                  </a:lnTo>
                  <a:lnTo>
                    <a:pt x="474" y="24"/>
                  </a:lnTo>
                  <a:lnTo>
                    <a:pt x="474" y="15"/>
                  </a:lnTo>
                  <a:lnTo>
                    <a:pt x="477" y="9"/>
                  </a:lnTo>
                  <a:lnTo>
                    <a:pt x="480" y="3"/>
                  </a:lnTo>
                  <a:lnTo>
                    <a:pt x="483" y="0"/>
                  </a:lnTo>
                  <a:lnTo>
                    <a:pt x="489" y="0"/>
                  </a:lnTo>
                  <a:lnTo>
                    <a:pt x="492" y="0"/>
                  </a:lnTo>
                  <a:lnTo>
                    <a:pt x="495" y="0"/>
                  </a:lnTo>
                  <a:lnTo>
                    <a:pt x="521" y="0"/>
                  </a:lnTo>
                  <a:lnTo>
                    <a:pt x="553" y="3"/>
                  </a:lnTo>
                  <a:lnTo>
                    <a:pt x="588" y="3"/>
                  </a:lnTo>
                  <a:lnTo>
                    <a:pt x="614" y="6"/>
                  </a:lnTo>
                  <a:lnTo>
                    <a:pt x="652" y="3"/>
                  </a:lnTo>
                  <a:lnTo>
                    <a:pt x="687" y="3"/>
                  </a:lnTo>
                  <a:lnTo>
                    <a:pt x="7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9" name="Freeform 187"/>
            <p:cNvSpPr>
              <a:spLocks noEditPoints="1"/>
            </p:cNvSpPr>
            <p:nvPr/>
          </p:nvSpPr>
          <p:spPr bwMode="auto">
            <a:xfrm>
              <a:off x="8838" y="5344"/>
              <a:ext cx="369" cy="691"/>
            </a:xfrm>
            <a:custGeom>
              <a:avLst/>
              <a:gdLst/>
              <a:ahLst/>
              <a:cxnLst>
                <a:cxn ang="0">
                  <a:pos x="282" y="186"/>
                </a:cxn>
                <a:cxn ang="0">
                  <a:pos x="334" y="225"/>
                </a:cxn>
                <a:cxn ang="0">
                  <a:pos x="340" y="266"/>
                </a:cxn>
                <a:cxn ang="0">
                  <a:pos x="337" y="281"/>
                </a:cxn>
                <a:cxn ang="0">
                  <a:pos x="250" y="603"/>
                </a:cxn>
                <a:cxn ang="0">
                  <a:pos x="201" y="656"/>
                </a:cxn>
                <a:cxn ang="0">
                  <a:pos x="139" y="685"/>
                </a:cxn>
                <a:cxn ang="0">
                  <a:pos x="87" y="691"/>
                </a:cxn>
                <a:cxn ang="0">
                  <a:pos x="23" y="679"/>
                </a:cxn>
                <a:cxn ang="0">
                  <a:pos x="0" y="638"/>
                </a:cxn>
                <a:cxn ang="0">
                  <a:pos x="20" y="597"/>
                </a:cxn>
                <a:cxn ang="0">
                  <a:pos x="58" y="591"/>
                </a:cxn>
                <a:cxn ang="0">
                  <a:pos x="73" y="600"/>
                </a:cxn>
                <a:cxn ang="0">
                  <a:pos x="81" y="611"/>
                </a:cxn>
                <a:cxn ang="0">
                  <a:pos x="81" y="626"/>
                </a:cxn>
                <a:cxn ang="0">
                  <a:pos x="75" y="641"/>
                </a:cxn>
                <a:cxn ang="0">
                  <a:pos x="64" y="656"/>
                </a:cxn>
                <a:cxn ang="0">
                  <a:pos x="61" y="665"/>
                </a:cxn>
                <a:cxn ang="0">
                  <a:pos x="75" y="668"/>
                </a:cxn>
                <a:cxn ang="0">
                  <a:pos x="122" y="659"/>
                </a:cxn>
                <a:cxn ang="0">
                  <a:pos x="180" y="609"/>
                </a:cxn>
                <a:cxn ang="0">
                  <a:pos x="198" y="564"/>
                </a:cxn>
                <a:cxn ang="0">
                  <a:pos x="273" y="263"/>
                </a:cxn>
                <a:cxn ang="0">
                  <a:pos x="273" y="248"/>
                </a:cxn>
                <a:cxn ang="0">
                  <a:pos x="273" y="237"/>
                </a:cxn>
                <a:cxn ang="0">
                  <a:pos x="267" y="222"/>
                </a:cxn>
                <a:cxn ang="0">
                  <a:pos x="259" y="210"/>
                </a:cxn>
                <a:cxn ang="0">
                  <a:pos x="241" y="204"/>
                </a:cxn>
                <a:cxn ang="0">
                  <a:pos x="198" y="216"/>
                </a:cxn>
                <a:cxn ang="0">
                  <a:pos x="148" y="260"/>
                </a:cxn>
                <a:cxn ang="0">
                  <a:pos x="122" y="307"/>
                </a:cxn>
                <a:cxn ang="0">
                  <a:pos x="113" y="313"/>
                </a:cxn>
                <a:cxn ang="0">
                  <a:pos x="105" y="313"/>
                </a:cxn>
                <a:cxn ang="0">
                  <a:pos x="99" y="313"/>
                </a:cxn>
                <a:cxn ang="0">
                  <a:pos x="93" y="307"/>
                </a:cxn>
                <a:cxn ang="0">
                  <a:pos x="96" y="290"/>
                </a:cxn>
                <a:cxn ang="0">
                  <a:pos x="122" y="248"/>
                </a:cxn>
                <a:cxn ang="0">
                  <a:pos x="171" y="201"/>
                </a:cxn>
                <a:cxn ang="0">
                  <a:pos x="244" y="180"/>
                </a:cxn>
                <a:cxn ang="0">
                  <a:pos x="343" y="0"/>
                </a:cxn>
                <a:cxn ang="0">
                  <a:pos x="361" y="9"/>
                </a:cxn>
                <a:cxn ang="0">
                  <a:pos x="366" y="27"/>
                </a:cxn>
                <a:cxn ang="0">
                  <a:pos x="361" y="57"/>
                </a:cxn>
                <a:cxn ang="0">
                  <a:pos x="320" y="80"/>
                </a:cxn>
                <a:cxn ang="0">
                  <a:pos x="299" y="74"/>
                </a:cxn>
                <a:cxn ang="0">
                  <a:pos x="288" y="59"/>
                </a:cxn>
                <a:cxn ang="0">
                  <a:pos x="294" y="27"/>
                </a:cxn>
                <a:cxn ang="0">
                  <a:pos x="334" y="0"/>
                </a:cxn>
              </a:cxnLst>
              <a:rect l="0" t="0" r="r" b="b"/>
              <a:pathLst>
                <a:path w="369" h="691">
                  <a:moveTo>
                    <a:pt x="244" y="180"/>
                  </a:moveTo>
                  <a:lnTo>
                    <a:pt x="282" y="186"/>
                  </a:lnTo>
                  <a:lnTo>
                    <a:pt x="314" y="201"/>
                  </a:lnTo>
                  <a:lnTo>
                    <a:pt x="334" y="225"/>
                  </a:lnTo>
                  <a:lnTo>
                    <a:pt x="340" y="257"/>
                  </a:lnTo>
                  <a:lnTo>
                    <a:pt x="340" y="266"/>
                  </a:lnTo>
                  <a:lnTo>
                    <a:pt x="337" y="275"/>
                  </a:lnTo>
                  <a:lnTo>
                    <a:pt x="337" y="281"/>
                  </a:lnTo>
                  <a:lnTo>
                    <a:pt x="267" y="564"/>
                  </a:lnTo>
                  <a:lnTo>
                    <a:pt x="250" y="603"/>
                  </a:lnTo>
                  <a:lnTo>
                    <a:pt x="230" y="635"/>
                  </a:lnTo>
                  <a:lnTo>
                    <a:pt x="201" y="656"/>
                  </a:lnTo>
                  <a:lnTo>
                    <a:pt x="171" y="673"/>
                  </a:lnTo>
                  <a:lnTo>
                    <a:pt x="139" y="685"/>
                  </a:lnTo>
                  <a:lnTo>
                    <a:pt x="110" y="691"/>
                  </a:lnTo>
                  <a:lnTo>
                    <a:pt x="87" y="691"/>
                  </a:lnTo>
                  <a:lnTo>
                    <a:pt x="49" y="688"/>
                  </a:lnTo>
                  <a:lnTo>
                    <a:pt x="23" y="679"/>
                  </a:lnTo>
                  <a:lnTo>
                    <a:pt x="6" y="662"/>
                  </a:lnTo>
                  <a:lnTo>
                    <a:pt x="0" y="638"/>
                  </a:lnTo>
                  <a:lnTo>
                    <a:pt x="6" y="614"/>
                  </a:lnTo>
                  <a:lnTo>
                    <a:pt x="20" y="597"/>
                  </a:lnTo>
                  <a:lnTo>
                    <a:pt x="46" y="588"/>
                  </a:lnTo>
                  <a:lnTo>
                    <a:pt x="58" y="591"/>
                  </a:lnTo>
                  <a:lnTo>
                    <a:pt x="67" y="594"/>
                  </a:lnTo>
                  <a:lnTo>
                    <a:pt x="73" y="600"/>
                  </a:lnTo>
                  <a:lnTo>
                    <a:pt x="78" y="606"/>
                  </a:lnTo>
                  <a:lnTo>
                    <a:pt x="81" y="611"/>
                  </a:lnTo>
                  <a:lnTo>
                    <a:pt x="81" y="620"/>
                  </a:lnTo>
                  <a:lnTo>
                    <a:pt x="81" y="626"/>
                  </a:lnTo>
                  <a:lnTo>
                    <a:pt x="78" y="632"/>
                  </a:lnTo>
                  <a:lnTo>
                    <a:pt x="75" y="641"/>
                  </a:lnTo>
                  <a:lnTo>
                    <a:pt x="73" y="650"/>
                  </a:lnTo>
                  <a:lnTo>
                    <a:pt x="64" y="656"/>
                  </a:lnTo>
                  <a:lnTo>
                    <a:pt x="55" y="662"/>
                  </a:lnTo>
                  <a:lnTo>
                    <a:pt x="61" y="665"/>
                  </a:lnTo>
                  <a:lnTo>
                    <a:pt x="70" y="665"/>
                  </a:lnTo>
                  <a:lnTo>
                    <a:pt x="75" y="668"/>
                  </a:lnTo>
                  <a:lnTo>
                    <a:pt x="87" y="668"/>
                  </a:lnTo>
                  <a:lnTo>
                    <a:pt x="122" y="659"/>
                  </a:lnTo>
                  <a:lnTo>
                    <a:pt x="154" y="638"/>
                  </a:lnTo>
                  <a:lnTo>
                    <a:pt x="180" y="609"/>
                  </a:lnTo>
                  <a:lnTo>
                    <a:pt x="198" y="564"/>
                  </a:lnTo>
                  <a:lnTo>
                    <a:pt x="198" y="564"/>
                  </a:lnTo>
                  <a:lnTo>
                    <a:pt x="270" y="269"/>
                  </a:lnTo>
                  <a:lnTo>
                    <a:pt x="273" y="263"/>
                  </a:lnTo>
                  <a:lnTo>
                    <a:pt x="273" y="257"/>
                  </a:lnTo>
                  <a:lnTo>
                    <a:pt x="273" y="248"/>
                  </a:lnTo>
                  <a:lnTo>
                    <a:pt x="273" y="242"/>
                  </a:lnTo>
                  <a:lnTo>
                    <a:pt x="273" y="237"/>
                  </a:lnTo>
                  <a:lnTo>
                    <a:pt x="270" y="231"/>
                  </a:lnTo>
                  <a:lnTo>
                    <a:pt x="267" y="222"/>
                  </a:lnTo>
                  <a:lnTo>
                    <a:pt x="265" y="216"/>
                  </a:lnTo>
                  <a:lnTo>
                    <a:pt x="259" y="210"/>
                  </a:lnTo>
                  <a:lnTo>
                    <a:pt x="250" y="207"/>
                  </a:lnTo>
                  <a:lnTo>
                    <a:pt x="241" y="204"/>
                  </a:lnTo>
                  <a:lnTo>
                    <a:pt x="221" y="207"/>
                  </a:lnTo>
                  <a:lnTo>
                    <a:pt x="198" y="216"/>
                  </a:lnTo>
                  <a:lnTo>
                    <a:pt x="174" y="234"/>
                  </a:lnTo>
                  <a:lnTo>
                    <a:pt x="148" y="260"/>
                  </a:lnTo>
                  <a:lnTo>
                    <a:pt x="125" y="302"/>
                  </a:lnTo>
                  <a:lnTo>
                    <a:pt x="122" y="307"/>
                  </a:lnTo>
                  <a:lnTo>
                    <a:pt x="119" y="310"/>
                  </a:lnTo>
                  <a:lnTo>
                    <a:pt x="113" y="313"/>
                  </a:lnTo>
                  <a:lnTo>
                    <a:pt x="107" y="313"/>
                  </a:lnTo>
                  <a:lnTo>
                    <a:pt x="105" y="313"/>
                  </a:lnTo>
                  <a:lnTo>
                    <a:pt x="102" y="313"/>
                  </a:lnTo>
                  <a:lnTo>
                    <a:pt x="99" y="313"/>
                  </a:lnTo>
                  <a:lnTo>
                    <a:pt x="96" y="310"/>
                  </a:lnTo>
                  <a:lnTo>
                    <a:pt x="93" y="307"/>
                  </a:lnTo>
                  <a:lnTo>
                    <a:pt x="90" y="302"/>
                  </a:lnTo>
                  <a:lnTo>
                    <a:pt x="96" y="290"/>
                  </a:lnTo>
                  <a:lnTo>
                    <a:pt x="105" y="272"/>
                  </a:lnTo>
                  <a:lnTo>
                    <a:pt x="122" y="248"/>
                  </a:lnTo>
                  <a:lnTo>
                    <a:pt x="142" y="222"/>
                  </a:lnTo>
                  <a:lnTo>
                    <a:pt x="171" y="201"/>
                  </a:lnTo>
                  <a:lnTo>
                    <a:pt x="206" y="186"/>
                  </a:lnTo>
                  <a:lnTo>
                    <a:pt x="244" y="180"/>
                  </a:lnTo>
                  <a:close/>
                  <a:moveTo>
                    <a:pt x="334" y="0"/>
                  </a:moveTo>
                  <a:lnTo>
                    <a:pt x="343" y="0"/>
                  </a:lnTo>
                  <a:lnTo>
                    <a:pt x="352" y="3"/>
                  </a:lnTo>
                  <a:lnTo>
                    <a:pt x="361" y="9"/>
                  </a:lnTo>
                  <a:lnTo>
                    <a:pt x="363" y="18"/>
                  </a:lnTo>
                  <a:lnTo>
                    <a:pt x="366" y="27"/>
                  </a:lnTo>
                  <a:lnTo>
                    <a:pt x="369" y="36"/>
                  </a:lnTo>
                  <a:lnTo>
                    <a:pt x="361" y="57"/>
                  </a:lnTo>
                  <a:lnTo>
                    <a:pt x="343" y="74"/>
                  </a:lnTo>
                  <a:lnTo>
                    <a:pt x="320" y="80"/>
                  </a:lnTo>
                  <a:lnTo>
                    <a:pt x="308" y="80"/>
                  </a:lnTo>
                  <a:lnTo>
                    <a:pt x="299" y="74"/>
                  </a:lnTo>
                  <a:lnTo>
                    <a:pt x="294" y="68"/>
                  </a:lnTo>
                  <a:lnTo>
                    <a:pt x="288" y="59"/>
                  </a:lnTo>
                  <a:lnTo>
                    <a:pt x="285" y="48"/>
                  </a:lnTo>
                  <a:lnTo>
                    <a:pt x="294" y="27"/>
                  </a:lnTo>
                  <a:lnTo>
                    <a:pt x="311" y="6"/>
                  </a:lnTo>
                  <a:lnTo>
                    <a:pt x="3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0" name="Freeform 188"/>
            <p:cNvSpPr>
              <a:spLocks/>
            </p:cNvSpPr>
            <p:nvPr/>
          </p:nvSpPr>
          <p:spPr bwMode="auto">
            <a:xfrm>
              <a:off x="9524" y="5403"/>
              <a:ext cx="760" cy="57"/>
            </a:xfrm>
            <a:custGeom>
              <a:avLst/>
              <a:gdLst/>
              <a:ahLst/>
              <a:cxnLst>
                <a:cxn ang="0">
                  <a:pos x="44" y="0"/>
                </a:cxn>
                <a:cxn ang="0">
                  <a:pos x="716" y="0"/>
                </a:cxn>
                <a:cxn ang="0">
                  <a:pos x="722" y="0"/>
                </a:cxn>
                <a:cxn ang="0">
                  <a:pos x="731" y="0"/>
                </a:cxn>
                <a:cxn ang="0">
                  <a:pos x="739" y="3"/>
                </a:cxn>
                <a:cxn ang="0">
                  <a:pos x="745" y="3"/>
                </a:cxn>
                <a:cxn ang="0">
                  <a:pos x="751" y="9"/>
                </a:cxn>
                <a:cxn ang="0">
                  <a:pos x="757" y="12"/>
                </a:cxn>
                <a:cxn ang="0">
                  <a:pos x="760" y="21"/>
                </a:cxn>
                <a:cxn ang="0">
                  <a:pos x="760" y="30"/>
                </a:cxn>
                <a:cxn ang="0">
                  <a:pos x="760" y="39"/>
                </a:cxn>
                <a:cxn ang="0">
                  <a:pos x="757" y="45"/>
                </a:cxn>
                <a:cxn ang="0">
                  <a:pos x="751" y="51"/>
                </a:cxn>
                <a:cxn ang="0">
                  <a:pos x="745" y="54"/>
                </a:cxn>
                <a:cxn ang="0">
                  <a:pos x="736" y="57"/>
                </a:cxn>
                <a:cxn ang="0">
                  <a:pos x="731" y="57"/>
                </a:cxn>
                <a:cxn ang="0">
                  <a:pos x="722" y="57"/>
                </a:cxn>
                <a:cxn ang="0">
                  <a:pos x="716" y="57"/>
                </a:cxn>
                <a:cxn ang="0">
                  <a:pos x="716" y="57"/>
                </a:cxn>
                <a:cxn ang="0">
                  <a:pos x="44" y="57"/>
                </a:cxn>
                <a:cxn ang="0">
                  <a:pos x="38" y="57"/>
                </a:cxn>
                <a:cxn ang="0">
                  <a:pos x="29" y="57"/>
                </a:cxn>
                <a:cxn ang="0">
                  <a:pos x="21" y="54"/>
                </a:cxn>
                <a:cxn ang="0">
                  <a:pos x="15" y="54"/>
                </a:cxn>
                <a:cxn ang="0">
                  <a:pos x="9" y="51"/>
                </a:cxn>
                <a:cxn ang="0">
                  <a:pos x="3" y="45"/>
                </a:cxn>
                <a:cxn ang="0">
                  <a:pos x="0" y="39"/>
                </a:cxn>
                <a:cxn ang="0">
                  <a:pos x="0" y="30"/>
                </a:cxn>
                <a:cxn ang="0">
                  <a:pos x="0" y="18"/>
                </a:cxn>
                <a:cxn ang="0">
                  <a:pos x="3" y="12"/>
                </a:cxn>
                <a:cxn ang="0">
                  <a:pos x="9" y="6"/>
                </a:cxn>
                <a:cxn ang="0">
                  <a:pos x="15" y="3"/>
                </a:cxn>
                <a:cxn ang="0">
                  <a:pos x="21" y="3"/>
                </a:cxn>
                <a:cxn ang="0">
                  <a:pos x="29" y="0"/>
                </a:cxn>
                <a:cxn ang="0">
                  <a:pos x="38" y="0"/>
                </a:cxn>
                <a:cxn ang="0">
                  <a:pos x="44" y="0"/>
                </a:cxn>
              </a:cxnLst>
              <a:rect l="0" t="0" r="r" b="b"/>
              <a:pathLst>
                <a:path w="760" h="57">
                  <a:moveTo>
                    <a:pt x="44" y="0"/>
                  </a:moveTo>
                  <a:lnTo>
                    <a:pt x="716" y="0"/>
                  </a:lnTo>
                  <a:lnTo>
                    <a:pt x="722" y="0"/>
                  </a:lnTo>
                  <a:lnTo>
                    <a:pt x="731" y="0"/>
                  </a:lnTo>
                  <a:lnTo>
                    <a:pt x="739" y="3"/>
                  </a:lnTo>
                  <a:lnTo>
                    <a:pt x="745" y="3"/>
                  </a:lnTo>
                  <a:lnTo>
                    <a:pt x="751" y="9"/>
                  </a:lnTo>
                  <a:lnTo>
                    <a:pt x="757" y="12"/>
                  </a:lnTo>
                  <a:lnTo>
                    <a:pt x="760" y="21"/>
                  </a:lnTo>
                  <a:lnTo>
                    <a:pt x="760" y="30"/>
                  </a:lnTo>
                  <a:lnTo>
                    <a:pt x="760" y="39"/>
                  </a:lnTo>
                  <a:lnTo>
                    <a:pt x="757" y="45"/>
                  </a:lnTo>
                  <a:lnTo>
                    <a:pt x="751" y="51"/>
                  </a:lnTo>
                  <a:lnTo>
                    <a:pt x="745" y="54"/>
                  </a:lnTo>
                  <a:lnTo>
                    <a:pt x="736" y="57"/>
                  </a:lnTo>
                  <a:lnTo>
                    <a:pt x="731" y="57"/>
                  </a:lnTo>
                  <a:lnTo>
                    <a:pt x="722" y="57"/>
                  </a:lnTo>
                  <a:lnTo>
                    <a:pt x="716" y="57"/>
                  </a:lnTo>
                  <a:lnTo>
                    <a:pt x="716" y="57"/>
                  </a:lnTo>
                  <a:lnTo>
                    <a:pt x="44" y="57"/>
                  </a:lnTo>
                  <a:lnTo>
                    <a:pt x="38" y="57"/>
                  </a:lnTo>
                  <a:lnTo>
                    <a:pt x="29" y="57"/>
                  </a:lnTo>
                  <a:lnTo>
                    <a:pt x="21" y="54"/>
                  </a:lnTo>
                  <a:lnTo>
                    <a:pt x="15" y="54"/>
                  </a:lnTo>
                  <a:lnTo>
                    <a:pt x="9" y="51"/>
                  </a:lnTo>
                  <a:lnTo>
                    <a:pt x="3" y="45"/>
                  </a:lnTo>
                  <a:lnTo>
                    <a:pt x="0" y="39"/>
                  </a:lnTo>
                  <a:lnTo>
                    <a:pt x="0" y="30"/>
                  </a:lnTo>
                  <a:lnTo>
                    <a:pt x="0" y="18"/>
                  </a:lnTo>
                  <a:lnTo>
                    <a:pt x="3" y="12"/>
                  </a:lnTo>
                  <a:lnTo>
                    <a:pt x="9" y="6"/>
                  </a:lnTo>
                  <a:lnTo>
                    <a:pt x="15" y="3"/>
                  </a:lnTo>
                  <a:lnTo>
                    <a:pt x="21" y="3"/>
                  </a:lnTo>
                  <a:lnTo>
                    <a:pt x="29" y="0"/>
                  </a:lnTo>
                  <a:lnTo>
                    <a:pt x="38"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1" name="Freeform 189"/>
            <p:cNvSpPr>
              <a:spLocks/>
            </p:cNvSpPr>
            <p:nvPr/>
          </p:nvSpPr>
          <p:spPr bwMode="auto">
            <a:xfrm>
              <a:off x="10487" y="4940"/>
              <a:ext cx="1234" cy="800"/>
            </a:xfrm>
            <a:custGeom>
              <a:avLst/>
              <a:gdLst/>
              <a:ahLst/>
              <a:cxnLst>
                <a:cxn ang="0">
                  <a:pos x="771" y="3"/>
                </a:cxn>
                <a:cxn ang="0">
                  <a:pos x="777" y="15"/>
                </a:cxn>
                <a:cxn ang="0">
                  <a:pos x="774" y="30"/>
                </a:cxn>
                <a:cxn ang="0">
                  <a:pos x="760" y="38"/>
                </a:cxn>
                <a:cxn ang="0">
                  <a:pos x="736" y="41"/>
                </a:cxn>
                <a:cxn ang="0">
                  <a:pos x="684" y="50"/>
                </a:cxn>
                <a:cxn ang="0">
                  <a:pos x="730" y="649"/>
                </a:cxn>
                <a:cxn ang="0">
                  <a:pos x="1056" y="106"/>
                </a:cxn>
                <a:cxn ang="0">
                  <a:pos x="1065" y="80"/>
                </a:cxn>
                <a:cxn ang="0">
                  <a:pos x="1036" y="44"/>
                </a:cxn>
                <a:cxn ang="0">
                  <a:pos x="1001" y="38"/>
                </a:cxn>
                <a:cxn ang="0">
                  <a:pos x="986" y="35"/>
                </a:cxn>
                <a:cxn ang="0">
                  <a:pos x="984" y="15"/>
                </a:cxn>
                <a:cxn ang="0">
                  <a:pos x="995" y="0"/>
                </a:cxn>
                <a:cxn ang="0">
                  <a:pos x="1004" y="0"/>
                </a:cxn>
                <a:cxn ang="0">
                  <a:pos x="1173" y="3"/>
                </a:cxn>
                <a:cxn ang="0">
                  <a:pos x="1228" y="3"/>
                </a:cxn>
                <a:cxn ang="0">
                  <a:pos x="1231" y="24"/>
                </a:cxn>
                <a:cxn ang="0">
                  <a:pos x="1222" y="35"/>
                </a:cxn>
                <a:cxn ang="0">
                  <a:pos x="1205" y="41"/>
                </a:cxn>
                <a:cxn ang="0">
                  <a:pos x="1117" y="83"/>
                </a:cxn>
                <a:cxn ang="0">
                  <a:pos x="693" y="779"/>
                </a:cxn>
                <a:cxn ang="0">
                  <a:pos x="678" y="797"/>
                </a:cxn>
                <a:cxn ang="0">
                  <a:pos x="652" y="800"/>
                </a:cxn>
                <a:cxn ang="0">
                  <a:pos x="637" y="782"/>
                </a:cxn>
                <a:cxn ang="0">
                  <a:pos x="221" y="779"/>
                </a:cxn>
                <a:cxn ang="0">
                  <a:pos x="207" y="797"/>
                </a:cxn>
                <a:cxn ang="0">
                  <a:pos x="178" y="800"/>
                </a:cxn>
                <a:cxn ang="0">
                  <a:pos x="166" y="788"/>
                </a:cxn>
                <a:cxn ang="0">
                  <a:pos x="88" y="77"/>
                </a:cxn>
                <a:cxn ang="0">
                  <a:pos x="64" y="41"/>
                </a:cxn>
                <a:cxn ang="0">
                  <a:pos x="18" y="38"/>
                </a:cxn>
                <a:cxn ang="0">
                  <a:pos x="0" y="30"/>
                </a:cxn>
                <a:cxn ang="0">
                  <a:pos x="3" y="9"/>
                </a:cxn>
                <a:cxn ang="0">
                  <a:pos x="18" y="0"/>
                </a:cxn>
                <a:cxn ang="0">
                  <a:pos x="102" y="3"/>
                </a:cxn>
                <a:cxn ang="0">
                  <a:pos x="216" y="3"/>
                </a:cxn>
                <a:cxn ang="0">
                  <a:pos x="294" y="0"/>
                </a:cxn>
                <a:cxn ang="0">
                  <a:pos x="306" y="12"/>
                </a:cxn>
                <a:cxn ang="0">
                  <a:pos x="303" y="30"/>
                </a:cxn>
                <a:cxn ang="0">
                  <a:pos x="288" y="38"/>
                </a:cxn>
                <a:cxn ang="0">
                  <a:pos x="265" y="41"/>
                </a:cxn>
                <a:cxn ang="0">
                  <a:pos x="213" y="50"/>
                </a:cxn>
                <a:cxn ang="0">
                  <a:pos x="195" y="74"/>
                </a:cxn>
                <a:cxn ang="0">
                  <a:pos x="198" y="92"/>
                </a:cxn>
                <a:cxn ang="0">
                  <a:pos x="565" y="100"/>
                </a:cxn>
                <a:cxn ang="0">
                  <a:pos x="556" y="50"/>
                </a:cxn>
                <a:cxn ang="0">
                  <a:pos x="504" y="41"/>
                </a:cxn>
                <a:cxn ang="0">
                  <a:pos x="483" y="38"/>
                </a:cxn>
                <a:cxn ang="0">
                  <a:pos x="472" y="24"/>
                </a:cxn>
                <a:cxn ang="0">
                  <a:pos x="480" y="3"/>
                </a:cxn>
                <a:cxn ang="0">
                  <a:pos x="492" y="0"/>
                </a:cxn>
                <a:cxn ang="0">
                  <a:pos x="588" y="3"/>
                </a:cxn>
                <a:cxn ang="0">
                  <a:pos x="687" y="3"/>
                </a:cxn>
              </a:cxnLst>
              <a:rect l="0" t="0" r="r" b="b"/>
              <a:pathLst>
                <a:path w="1234" h="800">
                  <a:moveTo>
                    <a:pt x="757" y="0"/>
                  </a:moveTo>
                  <a:lnTo>
                    <a:pt x="765" y="0"/>
                  </a:lnTo>
                  <a:lnTo>
                    <a:pt x="771" y="3"/>
                  </a:lnTo>
                  <a:lnTo>
                    <a:pt x="774" y="6"/>
                  </a:lnTo>
                  <a:lnTo>
                    <a:pt x="777" y="12"/>
                  </a:lnTo>
                  <a:lnTo>
                    <a:pt x="777" y="15"/>
                  </a:lnTo>
                  <a:lnTo>
                    <a:pt x="777" y="15"/>
                  </a:lnTo>
                  <a:lnTo>
                    <a:pt x="777" y="24"/>
                  </a:lnTo>
                  <a:lnTo>
                    <a:pt x="774" y="30"/>
                  </a:lnTo>
                  <a:lnTo>
                    <a:pt x="768" y="35"/>
                  </a:lnTo>
                  <a:lnTo>
                    <a:pt x="765" y="38"/>
                  </a:lnTo>
                  <a:lnTo>
                    <a:pt x="760" y="38"/>
                  </a:lnTo>
                  <a:lnTo>
                    <a:pt x="751" y="38"/>
                  </a:lnTo>
                  <a:lnTo>
                    <a:pt x="745" y="41"/>
                  </a:lnTo>
                  <a:lnTo>
                    <a:pt x="736" y="41"/>
                  </a:lnTo>
                  <a:lnTo>
                    <a:pt x="719" y="41"/>
                  </a:lnTo>
                  <a:lnTo>
                    <a:pt x="701" y="44"/>
                  </a:lnTo>
                  <a:lnTo>
                    <a:pt x="684" y="50"/>
                  </a:lnTo>
                  <a:lnTo>
                    <a:pt x="672" y="59"/>
                  </a:lnTo>
                  <a:lnTo>
                    <a:pt x="666" y="74"/>
                  </a:lnTo>
                  <a:lnTo>
                    <a:pt x="730" y="649"/>
                  </a:lnTo>
                  <a:lnTo>
                    <a:pt x="1048" y="121"/>
                  </a:lnTo>
                  <a:lnTo>
                    <a:pt x="1050" y="115"/>
                  </a:lnTo>
                  <a:lnTo>
                    <a:pt x="1056" y="106"/>
                  </a:lnTo>
                  <a:lnTo>
                    <a:pt x="1059" y="97"/>
                  </a:lnTo>
                  <a:lnTo>
                    <a:pt x="1065" y="89"/>
                  </a:lnTo>
                  <a:lnTo>
                    <a:pt x="1065" y="80"/>
                  </a:lnTo>
                  <a:lnTo>
                    <a:pt x="1062" y="65"/>
                  </a:lnTo>
                  <a:lnTo>
                    <a:pt x="1050" y="53"/>
                  </a:lnTo>
                  <a:lnTo>
                    <a:pt x="1036" y="44"/>
                  </a:lnTo>
                  <a:lnTo>
                    <a:pt x="1018" y="41"/>
                  </a:lnTo>
                  <a:lnTo>
                    <a:pt x="1004" y="41"/>
                  </a:lnTo>
                  <a:lnTo>
                    <a:pt x="1001" y="38"/>
                  </a:lnTo>
                  <a:lnTo>
                    <a:pt x="995" y="38"/>
                  </a:lnTo>
                  <a:lnTo>
                    <a:pt x="992" y="38"/>
                  </a:lnTo>
                  <a:lnTo>
                    <a:pt x="986" y="35"/>
                  </a:lnTo>
                  <a:lnTo>
                    <a:pt x="984" y="30"/>
                  </a:lnTo>
                  <a:lnTo>
                    <a:pt x="984" y="24"/>
                  </a:lnTo>
                  <a:lnTo>
                    <a:pt x="984" y="15"/>
                  </a:lnTo>
                  <a:lnTo>
                    <a:pt x="986" y="9"/>
                  </a:lnTo>
                  <a:lnTo>
                    <a:pt x="989" y="3"/>
                  </a:lnTo>
                  <a:lnTo>
                    <a:pt x="995" y="0"/>
                  </a:lnTo>
                  <a:lnTo>
                    <a:pt x="998" y="0"/>
                  </a:lnTo>
                  <a:lnTo>
                    <a:pt x="1004" y="0"/>
                  </a:lnTo>
                  <a:lnTo>
                    <a:pt x="1004" y="0"/>
                  </a:lnTo>
                  <a:lnTo>
                    <a:pt x="1068" y="3"/>
                  </a:lnTo>
                  <a:lnTo>
                    <a:pt x="1129" y="6"/>
                  </a:lnTo>
                  <a:lnTo>
                    <a:pt x="1173" y="3"/>
                  </a:lnTo>
                  <a:lnTo>
                    <a:pt x="1216" y="0"/>
                  </a:lnTo>
                  <a:lnTo>
                    <a:pt x="1222" y="0"/>
                  </a:lnTo>
                  <a:lnTo>
                    <a:pt x="1228" y="3"/>
                  </a:lnTo>
                  <a:lnTo>
                    <a:pt x="1231" y="9"/>
                  </a:lnTo>
                  <a:lnTo>
                    <a:pt x="1234" y="15"/>
                  </a:lnTo>
                  <a:lnTo>
                    <a:pt x="1231" y="24"/>
                  </a:lnTo>
                  <a:lnTo>
                    <a:pt x="1231" y="30"/>
                  </a:lnTo>
                  <a:lnTo>
                    <a:pt x="1225" y="32"/>
                  </a:lnTo>
                  <a:lnTo>
                    <a:pt x="1222" y="35"/>
                  </a:lnTo>
                  <a:lnTo>
                    <a:pt x="1216" y="38"/>
                  </a:lnTo>
                  <a:lnTo>
                    <a:pt x="1210" y="38"/>
                  </a:lnTo>
                  <a:lnTo>
                    <a:pt x="1205" y="41"/>
                  </a:lnTo>
                  <a:lnTo>
                    <a:pt x="1170" y="47"/>
                  </a:lnTo>
                  <a:lnTo>
                    <a:pt x="1141" y="62"/>
                  </a:lnTo>
                  <a:lnTo>
                    <a:pt x="1117" y="83"/>
                  </a:lnTo>
                  <a:lnTo>
                    <a:pt x="1100" y="103"/>
                  </a:lnTo>
                  <a:lnTo>
                    <a:pt x="1080" y="133"/>
                  </a:lnTo>
                  <a:lnTo>
                    <a:pt x="693" y="779"/>
                  </a:lnTo>
                  <a:lnTo>
                    <a:pt x="687" y="785"/>
                  </a:lnTo>
                  <a:lnTo>
                    <a:pt x="684" y="791"/>
                  </a:lnTo>
                  <a:lnTo>
                    <a:pt x="678" y="797"/>
                  </a:lnTo>
                  <a:lnTo>
                    <a:pt x="669" y="800"/>
                  </a:lnTo>
                  <a:lnTo>
                    <a:pt x="661" y="800"/>
                  </a:lnTo>
                  <a:lnTo>
                    <a:pt x="652" y="800"/>
                  </a:lnTo>
                  <a:lnTo>
                    <a:pt x="643" y="797"/>
                  </a:lnTo>
                  <a:lnTo>
                    <a:pt x="640" y="791"/>
                  </a:lnTo>
                  <a:lnTo>
                    <a:pt x="637" y="782"/>
                  </a:lnTo>
                  <a:lnTo>
                    <a:pt x="634" y="770"/>
                  </a:lnTo>
                  <a:lnTo>
                    <a:pt x="573" y="192"/>
                  </a:lnTo>
                  <a:lnTo>
                    <a:pt x="221" y="779"/>
                  </a:lnTo>
                  <a:lnTo>
                    <a:pt x="216" y="785"/>
                  </a:lnTo>
                  <a:lnTo>
                    <a:pt x="213" y="791"/>
                  </a:lnTo>
                  <a:lnTo>
                    <a:pt x="207" y="797"/>
                  </a:lnTo>
                  <a:lnTo>
                    <a:pt x="198" y="800"/>
                  </a:lnTo>
                  <a:lnTo>
                    <a:pt x="186" y="800"/>
                  </a:lnTo>
                  <a:lnTo>
                    <a:pt x="178" y="800"/>
                  </a:lnTo>
                  <a:lnTo>
                    <a:pt x="172" y="797"/>
                  </a:lnTo>
                  <a:lnTo>
                    <a:pt x="169" y="794"/>
                  </a:lnTo>
                  <a:lnTo>
                    <a:pt x="166" y="788"/>
                  </a:lnTo>
                  <a:lnTo>
                    <a:pt x="163" y="779"/>
                  </a:lnTo>
                  <a:lnTo>
                    <a:pt x="163" y="770"/>
                  </a:lnTo>
                  <a:lnTo>
                    <a:pt x="88" y="77"/>
                  </a:lnTo>
                  <a:lnTo>
                    <a:pt x="85" y="59"/>
                  </a:lnTo>
                  <a:lnTo>
                    <a:pt x="79" y="47"/>
                  </a:lnTo>
                  <a:lnTo>
                    <a:pt x="64" y="41"/>
                  </a:lnTo>
                  <a:lnTo>
                    <a:pt x="32" y="41"/>
                  </a:lnTo>
                  <a:lnTo>
                    <a:pt x="24" y="38"/>
                  </a:lnTo>
                  <a:lnTo>
                    <a:pt x="18" y="38"/>
                  </a:lnTo>
                  <a:lnTo>
                    <a:pt x="9" y="38"/>
                  </a:lnTo>
                  <a:lnTo>
                    <a:pt x="6" y="35"/>
                  </a:lnTo>
                  <a:lnTo>
                    <a:pt x="0" y="30"/>
                  </a:lnTo>
                  <a:lnTo>
                    <a:pt x="0" y="24"/>
                  </a:lnTo>
                  <a:lnTo>
                    <a:pt x="0" y="15"/>
                  </a:lnTo>
                  <a:lnTo>
                    <a:pt x="3" y="9"/>
                  </a:lnTo>
                  <a:lnTo>
                    <a:pt x="9" y="3"/>
                  </a:lnTo>
                  <a:lnTo>
                    <a:pt x="12" y="0"/>
                  </a:lnTo>
                  <a:lnTo>
                    <a:pt x="18" y="0"/>
                  </a:lnTo>
                  <a:lnTo>
                    <a:pt x="24" y="0"/>
                  </a:lnTo>
                  <a:lnTo>
                    <a:pt x="61" y="0"/>
                  </a:lnTo>
                  <a:lnTo>
                    <a:pt x="102" y="3"/>
                  </a:lnTo>
                  <a:lnTo>
                    <a:pt x="140" y="6"/>
                  </a:lnTo>
                  <a:lnTo>
                    <a:pt x="175" y="3"/>
                  </a:lnTo>
                  <a:lnTo>
                    <a:pt x="216" y="3"/>
                  </a:lnTo>
                  <a:lnTo>
                    <a:pt x="256" y="0"/>
                  </a:lnTo>
                  <a:lnTo>
                    <a:pt x="288" y="0"/>
                  </a:lnTo>
                  <a:lnTo>
                    <a:pt x="294" y="0"/>
                  </a:lnTo>
                  <a:lnTo>
                    <a:pt x="300" y="3"/>
                  </a:lnTo>
                  <a:lnTo>
                    <a:pt x="303" y="6"/>
                  </a:lnTo>
                  <a:lnTo>
                    <a:pt x="306" y="12"/>
                  </a:lnTo>
                  <a:lnTo>
                    <a:pt x="306" y="15"/>
                  </a:lnTo>
                  <a:lnTo>
                    <a:pt x="306" y="24"/>
                  </a:lnTo>
                  <a:lnTo>
                    <a:pt x="303" y="30"/>
                  </a:lnTo>
                  <a:lnTo>
                    <a:pt x="297" y="35"/>
                  </a:lnTo>
                  <a:lnTo>
                    <a:pt x="294" y="38"/>
                  </a:lnTo>
                  <a:lnTo>
                    <a:pt x="288" y="38"/>
                  </a:lnTo>
                  <a:lnTo>
                    <a:pt x="282" y="38"/>
                  </a:lnTo>
                  <a:lnTo>
                    <a:pt x="277" y="41"/>
                  </a:lnTo>
                  <a:lnTo>
                    <a:pt x="265" y="41"/>
                  </a:lnTo>
                  <a:lnTo>
                    <a:pt x="250" y="41"/>
                  </a:lnTo>
                  <a:lnTo>
                    <a:pt x="230" y="44"/>
                  </a:lnTo>
                  <a:lnTo>
                    <a:pt x="213" y="50"/>
                  </a:lnTo>
                  <a:lnTo>
                    <a:pt x="201" y="59"/>
                  </a:lnTo>
                  <a:lnTo>
                    <a:pt x="195" y="74"/>
                  </a:lnTo>
                  <a:lnTo>
                    <a:pt x="195" y="74"/>
                  </a:lnTo>
                  <a:lnTo>
                    <a:pt x="195" y="80"/>
                  </a:lnTo>
                  <a:lnTo>
                    <a:pt x="198" y="86"/>
                  </a:lnTo>
                  <a:lnTo>
                    <a:pt x="198" y="92"/>
                  </a:lnTo>
                  <a:lnTo>
                    <a:pt x="259" y="649"/>
                  </a:lnTo>
                  <a:lnTo>
                    <a:pt x="568" y="133"/>
                  </a:lnTo>
                  <a:lnTo>
                    <a:pt x="565" y="100"/>
                  </a:lnTo>
                  <a:lnTo>
                    <a:pt x="562" y="74"/>
                  </a:lnTo>
                  <a:lnTo>
                    <a:pt x="559" y="59"/>
                  </a:lnTo>
                  <a:lnTo>
                    <a:pt x="556" y="50"/>
                  </a:lnTo>
                  <a:lnTo>
                    <a:pt x="547" y="44"/>
                  </a:lnTo>
                  <a:lnTo>
                    <a:pt x="530" y="41"/>
                  </a:lnTo>
                  <a:lnTo>
                    <a:pt x="504" y="41"/>
                  </a:lnTo>
                  <a:lnTo>
                    <a:pt x="495" y="38"/>
                  </a:lnTo>
                  <a:lnTo>
                    <a:pt x="489" y="38"/>
                  </a:lnTo>
                  <a:lnTo>
                    <a:pt x="483" y="38"/>
                  </a:lnTo>
                  <a:lnTo>
                    <a:pt x="477" y="35"/>
                  </a:lnTo>
                  <a:lnTo>
                    <a:pt x="474" y="32"/>
                  </a:lnTo>
                  <a:lnTo>
                    <a:pt x="472" y="24"/>
                  </a:lnTo>
                  <a:lnTo>
                    <a:pt x="474" y="15"/>
                  </a:lnTo>
                  <a:lnTo>
                    <a:pt x="477" y="9"/>
                  </a:lnTo>
                  <a:lnTo>
                    <a:pt x="480" y="3"/>
                  </a:lnTo>
                  <a:lnTo>
                    <a:pt x="483" y="0"/>
                  </a:lnTo>
                  <a:lnTo>
                    <a:pt x="489" y="0"/>
                  </a:lnTo>
                  <a:lnTo>
                    <a:pt x="492" y="0"/>
                  </a:lnTo>
                  <a:lnTo>
                    <a:pt x="495" y="0"/>
                  </a:lnTo>
                  <a:lnTo>
                    <a:pt x="521" y="0"/>
                  </a:lnTo>
                  <a:lnTo>
                    <a:pt x="588" y="3"/>
                  </a:lnTo>
                  <a:lnTo>
                    <a:pt x="614" y="6"/>
                  </a:lnTo>
                  <a:lnTo>
                    <a:pt x="649" y="3"/>
                  </a:lnTo>
                  <a:lnTo>
                    <a:pt x="687" y="3"/>
                  </a:lnTo>
                  <a:lnTo>
                    <a:pt x="7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2" name="Freeform 190"/>
            <p:cNvSpPr>
              <a:spLocks noEditPoints="1"/>
            </p:cNvSpPr>
            <p:nvPr/>
          </p:nvSpPr>
          <p:spPr bwMode="auto">
            <a:xfrm>
              <a:off x="11663" y="5344"/>
              <a:ext cx="276" cy="538"/>
            </a:xfrm>
            <a:custGeom>
              <a:avLst/>
              <a:gdLst/>
              <a:ahLst/>
              <a:cxnLst>
                <a:cxn ang="0">
                  <a:pos x="160" y="186"/>
                </a:cxn>
                <a:cxn ang="0">
                  <a:pos x="203" y="222"/>
                </a:cxn>
                <a:cxn ang="0">
                  <a:pos x="209" y="260"/>
                </a:cxn>
                <a:cxn ang="0">
                  <a:pos x="203" y="278"/>
                </a:cxn>
                <a:cxn ang="0">
                  <a:pos x="192" y="310"/>
                </a:cxn>
                <a:cxn ang="0">
                  <a:pos x="168" y="364"/>
                </a:cxn>
                <a:cxn ang="0">
                  <a:pos x="154" y="399"/>
                </a:cxn>
                <a:cxn ang="0">
                  <a:pos x="145" y="425"/>
                </a:cxn>
                <a:cxn ang="0">
                  <a:pos x="133" y="452"/>
                </a:cxn>
                <a:cxn ang="0">
                  <a:pos x="128" y="470"/>
                </a:cxn>
                <a:cxn ang="0">
                  <a:pos x="128" y="490"/>
                </a:cxn>
                <a:cxn ang="0">
                  <a:pos x="133" y="505"/>
                </a:cxn>
                <a:cxn ang="0">
                  <a:pos x="145" y="511"/>
                </a:cxn>
                <a:cxn ang="0">
                  <a:pos x="180" y="505"/>
                </a:cxn>
                <a:cxn ang="0">
                  <a:pos x="226" y="455"/>
                </a:cxn>
                <a:cxn ang="0">
                  <a:pos x="241" y="417"/>
                </a:cxn>
                <a:cxn ang="0">
                  <a:pos x="247" y="408"/>
                </a:cxn>
                <a:cxn ang="0">
                  <a:pos x="258" y="405"/>
                </a:cxn>
                <a:cxn ang="0">
                  <a:pos x="264" y="408"/>
                </a:cxn>
                <a:cxn ang="0">
                  <a:pos x="273" y="411"/>
                </a:cxn>
                <a:cxn ang="0">
                  <a:pos x="276" y="417"/>
                </a:cxn>
                <a:cxn ang="0">
                  <a:pos x="261" y="458"/>
                </a:cxn>
                <a:cxn ang="0">
                  <a:pos x="218" y="511"/>
                </a:cxn>
                <a:cxn ang="0">
                  <a:pos x="148" y="538"/>
                </a:cxn>
                <a:cxn ang="0">
                  <a:pos x="87" y="520"/>
                </a:cxn>
                <a:cxn ang="0">
                  <a:pos x="64" y="470"/>
                </a:cxn>
                <a:cxn ang="0">
                  <a:pos x="66" y="443"/>
                </a:cxn>
                <a:cxn ang="0">
                  <a:pos x="75" y="423"/>
                </a:cxn>
                <a:cxn ang="0">
                  <a:pos x="81" y="411"/>
                </a:cxn>
                <a:cxn ang="0">
                  <a:pos x="84" y="402"/>
                </a:cxn>
                <a:cxn ang="0">
                  <a:pos x="90" y="390"/>
                </a:cxn>
                <a:cxn ang="0">
                  <a:pos x="107" y="349"/>
                </a:cxn>
                <a:cxn ang="0">
                  <a:pos x="128" y="299"/>
                </a:cxn>
                <a:cxn ang="0">
                  <a:pos x="139" y="263"/>
                </a:cxn>
                <a:cxn ang="0">
                  <a:pos x="145" y="245"/>
                </a:cxn>
                <a:cxn ang="0">
                  <a:pos x="145" y="237"/>
                </a:cxn>
                <a:cxn ang="0">
                  <a:pos x="142" y="216"/>
                </a:cxn>
                <a:cxn ang="0">
                  <a:pos x="130" y="207"/>
                </a:cxn>
                <a:cxn ang="0">
                  <a:pos x="96" y="213"/>
                </a:cxn>
                <a:cxn ang="0">
                  <a:pos x="49" y="260"/>
                </a:cxn>
                <a:cxn ang="0">
                  <a:pos x="32" y="304"/>
                </a:cxn>
                <a:cxn ang="0">
                  <a:pos x="23" y="313"/>
                </a:cxn>
                <a:cxn ang="0">
                  <a:pos x="14" y="313"/>
                </a:cxn>
                <a:cxn ang="0">
                  <a:pos x="5" y="313"/>
                </a:cxn>
                <a:cxn ang="0">
                  <a:pos x="0" y="307"/>
                </a:cxn>
                <a:cxn ang="0">
                  <a:pos x="2" y="290"/>
                </a:cxn>
                <a:cxn ang="0">
                  <a:pos x="23" y="245"/>
                </a:cxn>
                <a:cxn ang="0">
                  <a:pos x="64" y="201"/>
                </a:cxn>
                <a:cxn ang="0">
                  <a:pos x="125" y="180"/>
                </a:cxn>
                <a:cxn ang="0">
                  <a:pos x="215" y="0"/>
                </a:cxn>
                <a:cxn ang="0">
                  <a:pos x="229" y="15"/>
                </a:cxn>
                <a:cxn ang="0">
                  <a:pos x="238" y="36"/>
                </a:cxn>
                <a:cxn ang="0">
                  <a:pos x="212" y="74"/>
                </a:cxn>
                <a:cxn ang="0">
                  <a:pos x="180" y="80"/>
                </a:cxn>
                <a:cxn ang="0">
                  <a:pos x="165" y="74"/>
                </a:cxn>
                <a:cxn ang="0">
                  <a:pos x="157" y="59"/>
                </a:cxn>
                <a:cxn ang="0">
                  <a:pos x="162" y="24"/>
                </a:cxn>
                <a:cxn ang="0">
                  <a:pos x="203" y="0"/>
                </a:cxn>
              </a:cxnLst>
              <a:rect l="0" t="0" r="r" b="b"/>
              <a:pathLst>
                <a:path w="276" h="538">
                  <a:moveTo>
                    <a:pt x="125" y="180"/>
                  </a:moveTo>
                  <a:lnTo>
                    <a:pt x="160" y="186"/>
                  </a:lnTo>
                  <a:lnTo>
                    <a:pt x="186" y="201"/>
                  </a:lnTo>
                  <a:lnTo>
                    <a:pt x="203" y="222"/>
                  </a:lnTo>
                  <a:lnTo>
                    <a:pt x="209" y="248"/>
                  </a:lnTo>
                  <a:lnTo>
                    <a:pt x="209" y="260"/>
                  </a:lnTo>
                  <a:lnTo>
                    <a:pt x="206" y="269"/>
                  </a:lnTo>
                  <a:lnTo>
                    <a:pt x="203" y="278"/>
                  </a:lnTo>
                  <a:lnTo>
                    <a:pt x="200" y="290"/>
                  </a:lnTo>
                  <a:lnTo>
                    <a:pt x="192" y="310"/>
                  </a:lnTo>
                  <a:lnTo>
                    <a:pt x="180" y="337"/>
                  </a:lnTo>
                  <a:lnTo>
                    <a:pt x="168" y="364"/>
                  </a:lnTo>
                  <a:lnTo>
                    <a:pt x="160" y="387"/>
                  </a:lnTo>
                  <a:lnTo>
                    <a:pt x="154" y="399"/>
                  </a:lnTo>
                  <a:lnTo>
                    <a:pt x="151" y="411"/>
                  </a:lnTo>
                  <a:lnTo>
                    <a:pt x="145" y="425"/>
                  </a:lnTo>
                  <a:lnTo>
                    <a:pt x="136" y="440"/>
                  </a:lnTo>
                  <a:lnTo>
                    <a:pt x="133" y="452"/>
                  </a:lnTo>
                  <a:lnTo>
                    <a:pt x="130" y="461"/>
                  </a:lnTo>
                  <a:lnTo>
                    <a:pt x="128" y="470"/>
                  </a:lnTo>
                  <a:lnTo>
                    <a:pt x="128" y="482"/>
                  </a:lnTo>
                  <a:lnTo>
                    <a:pt x="128" y="490"/>
                  </a:lnTo>
                  <a:lnTo>
                    <a:pt x="130" y="496"/>
                  </a:lnTo>
                  <a:lnTo>
                    <a:pt x="133" y="505"/>
                  </a:lnTo>
                  <a:lnTo>
                    <a:pt x="136" y="508"/>
                  </a:lnTo>
                  <a:lnTo>
                    <a:pt x="145" y="511"/>
                  </a:lnTo>
                  <a:lnTo>
                    <a:pt x="154" y="511"/>
                  </a:lnTo>
                  <a:lnTo>
                    <a:pt x="180" y="505"/>
                  </a:lnTo>
                  <a:lnTo>
                    <a:pt x="203" y="485"/>
                  </a:lnTo>
                  <a:lnTo>
                    <a:pt x="226" y="455"/>
                  </a:lnTo>
                  <a:lnTo>
                    <a:pt x="241" y="423"/>
                  </a:lnTo>
                  <a:lnTo>
                    <a:pt x="241" y="417"/>
                  </a:lnTo>
                  <a:lnTo>
                    <a:pt x="244" y="411"/>
                  </a:lnTo>
                  <a:lnTo>
                    <a:pt x="247" y="408"/>
                  </a:lnTo>
                  <a:lnTo>
                    <a:pt x="253" y="405"/>
                  </a:lnTo>
                  <a:lnTo>
                    <a:pt x="258" y="405"/>
                  </a:lnTo>
                  <a:lnTo>
                    <a:pt x="261" y="405"/>
                  </a:lnTo>
                  <a:lnTo>
                    <a:pt x="264" y="408"/>
                  </a:lnTo>
                  <a:lnTo>
                    <a:pt x="270" y="408"/>
                  </a:lnTo>
                  <a:lnTo>
                    <a:pt x="273" y="411"/>
                  </a:lnTo>
                  <a:lnTo>
                    <a:pt x="276" y="417"/>
                  </a:lnTo>
                  <a:lnTo>
                    <a:pt x="276" y="417"/>
                  </a:lnTo>
                  <a:lnTo>
                    <a:pt x="270" y="431"/>
                  </a:lnTo>
                  <a:lnTo>
                    <a:pt x="261" y="458"/>
                  </a:lnTo>
                  <a:lnTo>
                    <a:pt x="241" y="485"/>
                  </a:lnTo>
                  <a:lnTo>
                    <a:pt x="218" y="511"/>
                  </a:lnTo>
                  <a:lnTo>
                    <a:pt x="186" y="529"/>
                  </a:lnTo>
                  <a:lnTo>
                    <a:pt x="148" y="538"/>
                  </a:lnTo>
                  <a:lnTo>
                    <a:pt x="116" y="532"/>
                  </a:lnTo>
                  <a:lnTo>
                    <a:pt x="87" y="520"/>
                  </a:lnTo>
                  <a:lnTo>
                    <a:pt x="69" y="496"/>
                  </a:lnTo>
                  <a:lnTo>
                    <a:pt x="64" y="470"/>
                  </a:lnTo>
                  <a:lnTo>
                    <a:pt x="64" y="458"/>
                  </a:lnTo>
                  <a:lnTo>
                    <a:pt x="66" y="443"/>
                  </a:lnTo>
                  <a:lnTo>
                    <a:pt x="72" y="434"/>
                  </a:lnTo>
                  <a:lnTo>
                    <a:pt x="75" y="423"/>
                  </a:lnTo>
                  <a:lnTo>
                    <a:pt x="78" y="417"/>
                  </a:lnTo>
                  <a:lnTo>
                    <a:pt x="81" y="411"/>
                  </a:lnTo>
                  <a:lnTo>
                    <a:pt x="84" y="405"/>
                  </a:lnTo>
                  <a:lnTo>
                    <a:pt x="84" y="402"/>
                  </a:lnTo>
                  <a:lnTo>
                    <a:pt x="87" y="396"/>
                  </a:lnTo>
                  <a:lnTo>
                    <a:pt x="90" y="390"/>
                  </a:lnTo>
                  <a:lnTo>
                    <a:pt x="96" y="372"/>
                  </a:lnTo>
                  <a:lnTo>
                    <a:pt x="107" y="349"/>
                  </a:lnTo>
                  <a:lnTo>
                    <a:pt x="116" y="322"/>
                  </a:lnTo>
                  <a:lnTo>
                    <a:pt x="128" y="299"/>
                  </a:lnTo>
                  <a:lnTo>
                    <a:pt x="136" y="278"/>
                  </a:lnTo>
                  <a:lnTo>
                    <a:pt x="139" y="263"/>
                  </a:lnTo>
                  <a:lnTo>
                    <a:pt x="142" y="254"/>
                  </a:lnTo>
                  <a:lnTo>
                    <a:pt x="145" y="245"/>
                  </a:lnTo>
                  <a:lnTo>
                    <a:pt x="145" y="240"/>
                  </a:lnTo>
                  <a:lnTo>
                    <a:pt x="145" y="237"/>
                  </a:lnTo>
                  <a:lnTo>
                    <a:pt x="145" y="225"/>
                  </a:lnTo>
                  <a:lnTo>
                    <a:pt x="142" y="216"/>
                  </a:lnTo>
                  <a:lnTo>
                    <a:pt x="136" y="210"/>
                  </a:lnTo>
                  <a:lnTo>
                    <a:pt x="130" y="207"/>
                  </a:lnTo>
                  <a:lnTo>
                    <a:pt x="122" y="204"/>
                  </a:lnTo>
                  <a:lnTo>
                    <a:pt x="96" y="213"/>
                  </a:lnTo>
                  <a:lnTo>
                    <a:pt x="69" y="231"/>
                  </a:lnTo>
                  <a:lnTo>
                    <a:pt x="49" y="260"/>
                  </a:lnTo>
                  <a:lnTo>
                    <a:pt x="32" y="296"/>
                  </a:lnTo>
                  <a:lnTo>
                    <a:pt x="32" y="304"/>
                  </a:lnTo>
                  <a:lnTo>
                    <a:pt x="29" y="310"/>
                  </a:lnTo>
                  <a:lnTo>
                    <a:pt x="23" y="313"/>
                  </a:lnTo>
                  <a:lnTo>
                    <a:pt x="14" y="313"/>
                  </a:lnTo>
                  <a:lnTo>
                    <a:pt x="14" y="313"/>
                  </a:lnTo>
                  <a:lnTo>
                    <a:pt x="11" y="313"/>
                  </a:lnTo>
                  <a:lnTo>
                    <a:pt x="5" y="313"/>
                  </a:lnTo>
                  <a:lnTo>
                    <a:pt x="2" y="310"/>
                  </a:lnTo>
                  <a:lnTo>
                    <a:pt x="0" y="307"/>
                  </a:lnTo>
                  <a:lnTo>
                    <a:pt x="0" y="302"/>
                  </a:lnTo>
                  <a:lnTo>
                    <a:pt x="2" y="290"/>
                  </a:lnTo>
                  <a:lnTo>
                    <a:pt x="11" y="269"/>
                  </a:lnTo>
                  <a:lnTo>
                    <a:pt x="23" y="245"/>
                  </a:lnTo>
                  <a:lnTo>
                    <a:pt x="40" y="222"/>
                  </a:lnTo>
                  <a:lnTo>
                    <a:pt x="64" y="201"/>
                  </a:lnTo>
                  <a:lnTo>
                    <a:pt x="93" y="186"/>
                  </a:lnTo>
                  <a:lnTo>
                    <a:pt x="125" y="180"/>
                  </a:lnTo>
                  <a:close/>
                  <a:moveTo>
                    <a:pt x="203" y="0"/>
                  </a:moveTo>
                  <a:lnTo>
                    <a:pt x="215" y="0"/>
                  </a:lnTo>
                  <a:lnTo>
                    <a:pt x="224" y="6"/>
                  </a:lnTo>
                  <a:lnTo>
                    <a:pt x="229" y="15"/>
                  </a:lnTo>
                  <a:lnTo>
                    <a:pt x="235" y="24"/>
                  </a:lnTo>
                  <a:lnTo>
                    <a:pt x="238" y="36"/>
                  </a:lnTo>
                  <a:lnTo>
                    <a:pt x="229" y="57"/>
                  </a:lnTo>
                  <a:lnTo>
                    <a:pt x="212" y="74"/>
                  </a:lnTo>
                  <a:lnTo>
                    <a:pt x="189" y="80"/>
                  </a:lnTo>
                  <a:lnTo>
                    <a:pt x="180" y="80"/>
                  </a:lnTo>
                  <a:lnTo>
                    <a:pt x="174" y="77"/>
                  </a:lnTo>
                  <a:lnTo>
                    <a:pt x="165" y="74"/>
                  </a:lnTo>
                  <a:lnTo>
                    <a:pt x="160" y="68"/>
                  </a:lnTo>
                  <a:lnTo>
                    <a:pt x="157" y="59"/>
                  </a:lnTo>
                  <a:lnTo>
                    <a:pt x="154" y="48"/>
                  </a:lnTo>
                  <a:lnTo>
                    <a:pt x="162" y="24"/>
                  </a:lnTo>
                  <a:lnTo>
                    <a:pt x="180" y="6"/>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3" name="Freeform 191"/>
            <p:cNvSpPr>
              <a:spLocks/>
            </p:cNvSpPr>
            <p:nvPr/>
          </p:nvSpPr>
          <p:spPr bwMode="auto">
            <a:xfrm>
              <a:off x="12271" y="4863"/>
              <a:ext cx="55" cy="1140"/>
            </a:xfrm>
            <a:custGeom>
              <a:avLst/>
              <a:gdLst/>
              <a:ahLst/>
              <a:cxnLst>
                <a:cxn ang="0">
                  <a:pos x="29" y="0"/>
                </a:cxn>
                <a:cxn ang="0">
                  <a:pos x="37" y="0"/>
                </a:cxn>
                <a:cxn ang="0">
                  <a:pos x="43" y="3"/>
                </a:cxn>
                <a:cxn ang="0">
                  <a:pos x="49" y="9"/>
                </a:cxn>
                <a:cxn ang="0">
                  <a:pos x="52" y="15"/>
                </a:cxn>
                <a:cxn ang="0">
                  <a:pos x="55" y="21"/>
                </a:cxn>
                <a:cxn ang="0">
                  <a:pos x="55" y="30"/>
                </a:cxn>
                <a:cxn ang="0">
                  <a:pos x="55" y="36"/>
                </a:cxn>
                <a:cxn ang="0">
                  <a:pos x="55" y="45"/>
                </a:cxn>
                <a:cxn ang="0">
                  <a:pos x="55" y="45"/>
                </a:cxn>
                <a:cxn ang="0">
                  <a:pos x="55" y="1095"/>
                </a:cxn>
                <a:cxn ang="0">
                  <a:pos x="55" y="1104"/>
                </a:cxn>
                <a:cxn ang="0">
                  <a:pos x="55" y="1110"/>
                </a:cxn>
                <a:cxn ang="0">
                  <a:pos x="55" y="1119"/>
                </a:cxn>
                <a:cxn ang="0">
                  <a:pos x="52" y="1125"/>
                </a:cxn>
                <a:cxn ang="0">
                  <a:pos x="49" y="1131"/>
                </a:cxn>
                <a:cxn ang="0">
                  <a:pos x="43" y="1134"/>
                </a:cxn>
                <a:cxn ang="0">
                  <a:pos x="37" y="1137"/>
                </a:cxn>
                <a:cxn ang="0">
                  <a:pos x="29" y="1140"/>
                </a:cxn>
                <a:cxn ang="0">
                  <a:pos x="20" y="1137"/>
                </a:cxn>
                <a:cxn ang="0">
                  <a:pos x="11" y="1134"/>
                </a:cxn>
                <a:cxn ang="0">
                  <a:pos x="5" y="1131"/>
                </a:cxn>
                <a:cxn ang="0">
                  <a:pos x="2" y="1125"/>
                </a:cxn>
                <a:cxn ang="0">
                  <a:pos x="2" y="1119"/>
                </a:cxn>
                <a:cxn ang="0">
                  <a:pos x="0" y="1110"/>
                </a:cxn>
                <a:cxn ang="0">
                  <a:pos x="0" y="1104"/>
                </a:cxn>
                <a:cxn ang="0">
                  <a:pos x="0" y="1095"/>
                </a:cxn>
                <a:cxn ang="0">
                  <a:pos x="0" y="45"/>
                </a:cxn>
                <a:cxn ang="0">
                  <a:pos x="0" y="36"/>
                </a:cxn>
                <a:cxn ang="0">
                  <a:pos x="0" y="30"/>
                </a:cxn>
                <a:cxn ang="0">
                  <a:pos x="2" y="21"/>
                </a:cxn>
                <a:cxn ang="0">
                  <a:pos x="2" y="15"/>
                </a:cxn>
                <a:cxn ang="0">
                  <a:pos x="8" y="9"/>
                </a:cxn>
                <a:cxn ang="0">
                  <a:pos x="14" y="3"/>
                </a:cxn>
                <a:cxn ang="0">
                  <a:pos x="20" y="0"/>
                </a:cxn>
                <a:cxn ang="0">
                  <a:pos x="29" y="0"/>
                </a:cxn>
              </a:cxnLst>
              <a:rect l="0" t="0" r="r" b="b"/>
              <a:pathLst>
                <a:path w="55" h="1140">
                  <a:moveTo>
                    <a:pt x="29" y="0"/>
                  </a:moveTo>
                  <a:lnTo>
                    <a:pt x="37" y="0"/>
                  </a:lnTo>
                  <a:lnTo>
                    <a:pt x="43" y="3"/>
                  </a:lnTo>
                  <a:lnTo>
                    <a:pt x="49" y="9"/>
                  </a:lnTo>
                  <a:lnTo>
                    <a:pt x="52" y="15"/>
                  </a:lnTo>
                  <a:lnTo>
                    <a:pt x="55" y="21"/>
                  </a:lnTo>
                  <a:lnTo>
                    <a:pt x="55" y="30"/>
                  </a:lnTo>
                  <a:lnTo>
                    <a:pt x="55" y="36"/>
                  </a:lnTo>
                  <a:lnTo>
                    <a:pt x="55" y="45"/>
                  </a:lnTo>
                  <a:lnTo>
                    <a:pt x="55" y="45"/>
                  </a:lnTo>
                  <a:lnTo>
                    <a:pt x="55" y="1095"/>
                  </a:lnTo>
                  <a:lnTo>
                    <a:pt x="55" y="1104"/>
                  </a:lnTo>
                  <a:lnTo>
                    <a:pt x="55" y="1110"/>
                  </a:lnTo>
                  <a:lnTo>
                    <a:pt x="55" y="1119"/>
                  </a:lnTo>
                  <a:lnTo>
                    <a:pt x="52" y="1125"/>
                  </a:lnTo>
                  <a:lnTo>
                    <a:pt x="49" y="1131"/>
                  </a:lnTo>
                  <a:lnTo>
                    <a:pt x="43" y="1134"/>
                  </a:lnTo>
                  <a:lnTo>
                    <a:pt x="37" y="1137"/>
                  </a:lnTo>
                  <a:lnTo>
                    <a:pt x="29" y="1140"/>
                  </a:lnTo>
                  <a:lnTo>
                    <a:pt x="20" y="1137"/>
                  </a:lnTo>
                  <a:lnTo>
                    <a:pt x="11" y="1134"/>
                  </a:lnTo>
                  <a:lnTo>
                    <a:pt x="5" y="1131"/>
                  </a:lnTo>
                  <a:lnTo>
                    <a:pt x="2" y="1125"/>
                  </a:lnTo>
                  <a:lnTo>
                    <a:pt x="2" y="1119"/>
                  </a:lnTo>
                  <a:lnTo>
                    <a:pt x="0" y="1110"/>
                  </a:lnTo>
                  <a:lnTo>
                    <a:pt x="0" y="1104"/>
                  </a:lnTo>
                  <a:lnTo>
                    <a:pt x="0" y="1095"/>
                  </a:lnTo>
                  <a:lnTo>
                    <a:pt x="0" y="45"/>
                  </a:lnTo>
                  <a:lnTo>
                    <a:pt x="0" y="36"/>
                  </a:lnTo>
                  <a:lnTo>
                    <a:pt x="0" y="30"/>
                  </a:lnTo>
                  <a:lnTo>
                    <a:pt x="2" y="21"/>
                  </a:lnTo>
                  <a:lnTo>
                    <a:pt x="2" y="15"/>
                  </a:lnTo>
                  <a:lnTo>
                    <a:pt x="8" y="9"/>
                  </a:lnTo>
                  <a:lnTo>
                    <a:pt x="14" y="3"/>
                  </a:lnTo>
                  <a:lnTo>
                    <a:pt x="20"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8" name="Group 4"/>
          <p:cNvGrpSpPr>
            <a:grpSpLocks noChangeAspect="1"/>
          </p:cNvGrpSpPr>
          <p:nvPr>
            <p:custDataLst>
              <p:tags r:id="rId3"/>
            </p:custDataLst>
          </p:nvPr>
        </p:nvGrpSpPr>
        <p:grpSpPr bwMode="auto">
          <a:xfrm>
            <a:off x="762001" y="1676400"/>
            <a:ext cx="7068207" cy="609600"/>
            <a:chOff x="501" y="1097"/>
            <a:chExt cx="22865" cy="1972"/>
          </a:xfrm>
          <a:solidFill>
            <a:srgbClr val="FF0000"/>
          </a:solidFill>
        </p:grpSpPr>
        <p:sp>
          <p:nvSpPr>
            <p:cNvPr id="1030" name="Freeform 6"/>
            <p:cNvSpPr>
              <a:spLocks noEditPoints="1"/>
            </p:cNvSpPr>
            <p:nvPr/>
          </p:nvSpPr>
          <p:spPr bwMode="auto">
            <a:xfrm>
              <a:off x="501" y="1344"/>
              <a:ext cx="831" cy="1402"/>
            </a:xfrm>
            <a:custGeom>
              <a:avLst/>
              <a:gdLst/>
              <a:ahLst/>
              <a:cxnLst>
                <a:cxn ang="0">
                  <a:pos x="356" y="1072"/>
                </a:cxn>
                <a:cxn ang="0">
                  <a:pos x="559" y="990"/>
                </a:cxn>
                <a:cxn ang="0">
                  <a:pos x="684" y="832"/>
                </a:cxn>
                <a:cxn ang="0">
                  <a:pos x="726" y="639"/>
                </a:cxn>
                <a:cxn ang="0">
                  <a:pos x="691" y="509"/>
                </a:cxn>
                <a:cxn ang="0">
                  <a:pos x="587" y="440"/>
                </a:cxn>
                <a:cxn ang="0">
                  <a:pos x="475" y="426"/>
                </a:cxn>
                <a:cxn ang="0">
                  <a:pos x="272" y="502"/>
                </a:cxn>
                <a:cxn ang="0">
                  <a:pos x="147" y="667"/>
                </a:cxn>
                <a:cxn ang="0">
                  <a:pos x="105" y="852"/>
                </a:cxn>
                <a:cxn ang="0">
                  <a:pos x="147" y="996"/>
                </a:cxn>
                <a:cxn ang="0">
                  <a:pos x="251" y="1058"/>
                </a:cxn>
                <a:cxn ang="0">
                  <a:pos x="475" y="426"/>
                </a:cxn>
                <a:cxn ang="0">
                  <a:pos x="615" y="0"/>
                </a:cxn>
                <a:cxn ang="0">
                  <a:pos x="622" y="14"/>
                </a:cxn>
                <a:cxn ang="0">
                  <a:pos x="622" y="21"/>
                </a:cxn>
                <a:cxn ang="0">
                  <a:pos x="615" y="35"/>
                </a:cxn>
                <a:cxn ang="0">
                  <a:pos x="629" y="413"/>
                </a:cxn>
                <a:cxn ang="0">
                  <a:pos x="761" y="495"/>
                </a:cxn>
                <a:cxn ang="0">
                  <a:pos x="824" y="612"/>
                </a:cxn>
                <a:cxn ang="0">
                  <a:pos x="810" y="797"/>
                </a:cxn>
                <a:cxn ang="0">
                  <a:pos x="629" y="1010"/>
                </a:cxn>
                <a:cxn ang="0">
                  <a:pos x="349" y="1106"/>
                </a:cxn>
                <a:cxn ang="0">
                  <a:pos x="279" y="1354"/>
                </a:cxn>
                <a:cxn ang="0">
                  <a:pos x="272" y="1381"/>
                </a:cxn>
                <a:cxn ang="0">
                  <a:pos x="265" y="1402"/>
                </a:cxn>
                <a:cxn ang="0">
                  <a:pos x="251" y="1402"/>
                </a:cxn>
                <a:cxn ang="0">
                  <a:pos x="237" y="1402"/>
                </a:cxn>
                <a:cxn ang="0">
                  <a:pos x="230" y="1388"/>
                </a:cxn>
                <a:cxn ang="0">
                  <a:pos x="251" y="1319"/>
                </a:cxn>
                <a:cxn ang="0">
                  <a:pos x="300" y="1106"/>
                </a:cxn>
                <a:cxn ang="0">
                  <a:pos x="112" y="1045"/>
                </a:cxn>
                <a:cxn ang="0">
                  <a:pos x="14" y="907"/>
                </a:cxn>
                <a:cxn ang="0">
                  <a:pos x="14" y="715"/>
                </a:cxn>
                <a:cxn ang="0">
                  <a:pos x="147" y="529"/>
                </a:cxn>
                <a:cxn ang="0">
                  <a:pos x="363" y="413"/>
                </a:cxn>
                <a:cxn ang="0">
                  <a:pos x="580" y="28"/>
                </a:cxn>
                <a:cxn ang="0">
                  <a:pos x="587" y="7"/>
                </a:cxn>
                <a:cxn ang="0">
                  <a:pos x="601" y="0"/>
                </a:cxn>
              </a:cxnLst>
              <a:rect l="0" t="0" r="r" b="b"/>
              <a:pathLst>
                <a:path w="831" h="1402">
                  <a:moveTo>
                    <a:pt x="517" y="426"/>
                  </a:moveTo>
                  <a:lnTo>
                    <a:pt x="356" y="1072"/>
                  </a:lnTo>
                  <a:lnTo>
                    <a:pt x="468" y="1045"/>
                  </a:lnTo>
                  <a:lnTo>
                    <a:pt x="559" y="990"/>
                  </a:lnTo>
                  <a:lnTo>
                    <a:pt x="629" y="921"/>
                  </a:lnTo>
                  <a:lnTo>
                    <a:pt x="684" y="832"/>
                  </a:lnTo>
                  <a:lnTo>
                    <a:pt x="719" y="735"/>
                  </a:lnTo>
                  <a:lnTo>
                    <a:pt x="726" y="639"/>
                  </a:lnTo>
                  <a:lnTo>
                    <a:pt x="719" y="564"/>
                  </a:lnTo>
                  <a:lnTo>
                    <a:pt x="691" y="509"/>
                  </a:lnTo>
                  <a:lnTo>
                    <a:pt x="642" y="468"/>
                  </a:lnTo>
                  <a:lnTo>
                    <a:pt x="587" y="440"/>
                  </a:lnTo>
                  <a:lnTo>
                    <a:pt x="517" y="426"/>
                  </a:lnTo>
                  <a:close/>
                  <a:moveTo>
                    <a:pt x="475" y="426"/>
                  </a:moveTo>
                  <a:lnTo>
                    <a:pt x="363" y="454"/>
                  </a:lnTo>
                  <a:lnTo>
                    <a:pt x="272" y="502"/>
                  </a:lnTo>
                  <a:lnTo>
                    <a:pt x="202" y="577"/>
                  </a:lnTo>
                  <a:lnTo>
                    <a:pt x="147" y="667"/>
                  </a:lnTo>
                  <a:lnTo>
                    <a:pt x="112" y="756"/>
                  </a:lnTo>
                  <a:lnTo>
                    <a:pt x="105" y="852"/>
                  </a:lnTo>
                  <a:lnTo>
                    <a:pt x="119" y="935"/>
                  </a:lnTo>
                  <a:lnTo>
                    <a:pt x="147" y="996"/>
                  </a:lnTo>
                  <a:lnTo>
                    <a:pt x="196" y="1038"/>
                  </a:lnTo>
                  <a:lnTo>
                    <a:pt x="251" y="1058"/>
                  </a:lnTo>
                  <a:lnTo>
                    <a:pt x="314" y="1072"/>
                  </a:lnTo>
                  <a:lnTo>
                    <a:pt x="475" y="426"/>
                  </a:lnTo>
                  <a:close/>
                  <a:moveTo>
                    <a:pt x="601" y="0"/>
                  </a:moveTo>
                  <a:lnTo>
                    <a:pt x="615" y="0"/>
                  </a:lnTo>
                  <a:lnTo>
                    <a:pt x="622" y="7"/>
                  </a:lnTo>
                  <a:lnTo>
                    <a:pt x="622" y="14"/>
                  </a:lnTo>
                  <a:lnTo>
                    <a:pt x="622" y="14"/>
                  </a:lnTo>
                  <a:lnTo>
                    <a:pt x="622" y="21"/>
                  </a:lnTo>
                  <a:lnTo>
                    <a:pt x="615" y="28"/>
                  </a:lnTo>
                  <a:lnTo>
                    <a:pt x="615" y="35"/>
                  </a:lnTo>
                  <a:lnTo>
                    <a:pt x="531" y="392"/>
                  </a:lnTo>
                  <a:lnTo>
                    <a:pt x="629" y="413"/>
                  </a:lnTo>
                  <a:lnTo>
                    <a:pt x="705" y="447"/>
                  </a:lnTo>
                  <a:lnTo>
                    <a:pt x="761" y="495"/>
                  </a:lnTo>
                  <a:lnTo>
                    <a:pt x="803" y="550"/>
                  </a:lnTo>
                  <a:lnTo>
                    <a:pt x="824" y="612"/>
                  </a:lnTo>
                  <a:lnTo>
                    <a:pt x="831" y="674"/>
                  </a:lnTo>
                  <a:lnTo>
                    <a:pt x="810" y="797"/>
                  </a:lnTo>
                  <a:lnTo>
                    <a:pt x="733" y="914"/>
                  </a:lnTo>
                  <a:lnTo>
                    <a:pt x="629" y="1010"/>
                  </a:lnTo>
                  <a:lnTo>
                    <a:pt x="496" y="1079"/>
                  </a:lnTo>
                  <a:lnTo>
                    <a:pt x="349" y="1106"/>
                  </a:lnTo>
                  <a:lnTo>
                    <a:pt x="286" y="1333"/>
                  </a:lnTo>
                  <a:lnTo>
                    <a:pt x="279" y="1354"/>
                  </a:lnTo>
                  <a:lnTo>
                    <a:pt x="279" y="1367"/>
                  </a:lnTo>
                  <a:lnTo>
                    <a:pt x="272" y="1381"/>
                  </a:lnTo>
                  <a:lnTo>
                    <a:pt x="272" y="1395"/>
                  </a:lnTo>
                  <a:lnTo>
                    <a:pt x="265" y="1402"/>
                  </a:lnTo>
                  <a:lnTo>
                    <a:pt x="258" y="1402"/>
                  </a:lnTo>
                  <a:lnTo>
                    <a:pt x="251" y="1402"/>
                  </a:lnTo>
                  <a:lnTo>
                    <a:pt x="244" y="1402"/>
                  </a:lnTo>
                  <a:lnTo>
                    <a:pt x="237" y="1402"/>
                  </a:lnTo>
                  <a:lnTo>
                    <a:pt x="237" y="1395"/>
                  </a:lnTo>
                  <a:lnTo>
                    <a:pt x="230" y="1388"/>
                  </a:lnTo>
                  <a:lnTo>
                    <a:pt x="237" y="1367"/>
                  </a:lnTo>
                  <a:lnTo>
                    <a:pt x="251" y="1319"/>
                  </a:lnTo>
                  <a:lnTo>
                    <a:pt x="265" y="1251"/>
                  </a:lnTo>
                  <a:lnTo>
                    <a:pt x="300" y="1106"/>
                  </a:lnTo>
                  <a:lnTo>
                    <a:pt x="196" y="1086"/>
                  </a:lnTo>
                  <a:lnTo>
                    <a:pt x="112" y="1045"/>
                  </a:lnTo>
                  <a:lnTo>
                    <a:pt x="49" y="983"/>
                  </a:lnTo>
                  <a:lnTo>
                    <a:pt x="14" y="907"/>
                  </a:lnTo>
                  <a:lnTo>
                    <a:pt x="0" y="825"/>
                  </a:lnTo>
                  <a:lnTo>
                    <a:pt x="14" y="715"/>
                  </a:lnTo>
                  <a:lnTo>
                    <a:pt x="70" y="619"/>
                  </a:lnTo>
                  <a:lnTo>
                    <a:pt x="147" y="529"/>
                  </a:lnTo>
                  <a:lnTo>
                    <a:pt x="244" y="461"/>
                  </a:lnTo>
                  <a:lnTo>
                    <a:pt x="363" y="413"/>
                  </a:lnTo>
                  <a:lnTo>
                    <a:pt x="489" y="392"/>
                  </a:lnTo>
                  <a:lnTo>
                    <a:pt x="580" y="28"/>
                  </a:lnTo>
                  <a:lnTo>
                    <a:pt x="580" y="14"/>
                  </a:lnTo>
                  <a:lnTo>
                    <a:pt x="587" y="7"/>
                  </a:lnTo>
                  <a:lnTo>
                    <a:pt x="594" y="0"/>
                  </a:lnTo>
                  <a:lnTo>
                    <a:pt x="6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noEditPoints="1"/>
            </p:cNvSpPr>
            <p:nvPr/>
          </p:nvSpPr>
          <p:spPr bwMode="auto">
            <a:xfrm>
              <a:off x="1423" y="1118"/>
              <a:ext cx="244" cy="742"/>
            </a:xfrm>
            <a:custGeom>
              <a:avLst/>
              <a:gdLst/>
              <a:ahLst/>
              <a:cxnLst>
                <a:cxn ang="0">
                  <a:pos x="174" y="254"/>
                </a:cxn>
                <a:cxn ang="0">
                  <a:pos x="174" y="659"/>
                </a:cxn>
                <a:cxn ang="0">
                  <a:pos x="174" y="680"/>
                </a:cxn>
                <a:cxn ang="0">
                  <a:pos x="181" y="694"/>
                </a:cxn>
                <a:cxn ang="0">
                  <a:pos x="195" y="700"/>
                </a:cxn>
                <a:cxn ang="0">
                  <a:pos x="216" y="707"/>
                </a:cxn>
                <a:cxn ang="0">
                  <a:pos x="244" y="707"/>
                </a:cxn>
                <a:cxn ang="0">
                  <a:pos x="244" y="742"/>
                </a:cxn>
                <a:cxn ang="0">
                  <a:pos x="133" y="742"/>
                </a:cxn>
                <a:cxn ang="0">
                  <a:pos x="77" y="742"/>
                </a:cxn>
                <a:cxn ang="0">
                  <a:pos x="28" y="742"/>
                </a:cxn>
                <a:cxn ang="0">
                  <a:pos x="0" y="742"/>
                </a:cxn>
                <a:cxn ang="0">
                  <a:pos x="0" y="707"/>
                </a:cxn>
                <a:cxn ang="0">
                  <a:pos x="35" y="707"/>
                </a:cxn>
                <a:cxn ang="0">
                  <a:pos x="56" y="700"/>
                </a:cxn>
                <a:cxn ang="0">
                  <a:pos x="70" y="700"/>
                </a:cxn>
                <a:cxn ang="0">
                  <a:pos x="84" y="687"/>
                </a:cxn>
                <a:cxn ang="0">
                  <a:pos x="84" y="673"/>
                </a:cxn>
                <a:cxn ang="0">
                  <a:pos x="91" y="652"/>
                </a:cxn>
                <a:cxn ang="0">
                  <a:pos x="91" y="371"/>
                </a:cxn>
                <a:cxn ang="0">
                  <a:pos x="84" y="343"/>
                </a:cxn>
                <a:cxn ang="0">
                  <a:pos x="84" y="330"/>
                </a:cxn>
                <a:cxn ang="0">
                  <a:pos x="77" y="316"/>
                </a:cxn>
                <a:cxn ang="0">
                  <a:pos x="56" y="309"/>
                </a:cxn>
                <a:cxn ang="0">
                  <a:pos x="35" y="309"/>
                </a:cxn>
                <a:cxn ang="0">
                  <a:pos x="7" y="309"/>
                </a:cxn>
                <a:cxn ang="0">
                  <a:pos x="7" y="268"/>
                </a:cxn>
                <a:cxn ang="0">
                  <a:pos x="174" y="254"/>
                </a:cxn>
                <a:cxn ang="0">
                  <a:pos x="112" y="0"/>
                </a:cxn>
                <a:cxn ang="0">
                  <a:pos x="133" y="0"/>
                </a:cxn>
                <a:cxn ang="0">
                  <a:pos x="153" y="14"/>
                </a:cxn>
                <a:cxn ang="0">
                  <a:pos x="167" y="27"/>
                </a:cxn>
                <a:cxn ang="0">
                  <a:pos x="174" y="41"/>
                </a:cxn>
                <a:cxn ang="0">
                  <a:pos x="174" y="62"/>
                </a:cxn>
                <a:cxn ang="0">
                  <a:pos x="174" y="82"/>
                </a:cxn>
                <a:cxn ang="0">
                  <a:pos x="167" y="96"/>
                </a:cxn>
                <a:cxn ang="0">
                  <a:pos x="153" y="110"/>
                </a:cxn>
                <a:cxn ang="0">
                  <a:pos x="133" y="123"/>
                </a:cxn>
                <a:cxn ang="0">
                  <a:pos x="112" y="123"/>
                </a:cxn>
                <a:cxn ang="0">
                  <a:pos x="91" y="123"/>
                </a:cxn>
                <a:cxn ang="0">
                  <a:pos x="77" y="117"/>
                </a:cxn>
                <a:cxn ang="0">
                  <a:pos x="63" y="103"/>
                </a:cxn>
                <a:cxn ang="0">
                  <a:pos x="49" y="82"/>
                </a:cxn>
                <a:cxn ang="0">
                  <a:pos x="49" y="62"/>
                </a:cxn>
                <a:cxn ang="0">
                  <a:pos x="49" y="41"/>
                </a:cxn>
                <a:cxn ang="0">
                  <a:pos x="63" y="20"/>
                </a:cxn>
                <a:cxn ang="0">
                  <a:pos x="77" y="14"/>
                </a:cxn>
                <a:cxn ang="0">
                  <a:pos x="91" y="0"/>
                </a:cxn>
                <a:cxn ang="0">
                  <a:pos x="112" y="0"/>
                </a:cxn>
              </a:cxnLst>
              <a:rect l="0" t="0" r="r" b="b"/>
              <a:pathLst>
                <a:path w="244" h="742">
                  <a:moveTo>
                    <a:pt x="174" y="254"/>
                  </a:moveTo>
                  <a:lnTo>
                    <a:pt x="174" y="659"/>
                  </a:lnTo>
                  <a:lnTo>
                    <a:pt x="174" y="680"/>
                  </a:lnTo>
                  <a:lnTo>
                    <a:pt x="181" y="694"/>
                  </a:lnTo>
                  <a:lnTo>
                    <a:pt x="195" y="700"/>
                  </a:lnTo>
                  <a:lnTo>
                    <a:pt x="216" y="707"/>
                  </a:lnTo>
                  <a:lnTo>
                    <a:pt x="244" y="707"/>
                  </a:lnTo>
                  <a:lnTo>
                    <a:pt x="244" y="742"/>
                  </a:lnTo>
                  <a:lnTo>
                    <a:pt x="133" y="742"/>
                  </a:lnTo>
                  <a:lnTo>
                    <a:pt x="77" y="742"/>
                  </a:lnTo>
                  <a:lnTo>
                    <a:pt x="28" y="742"/>
                  </a:lnTo>
                  <a:lnTo>
                    <a:pt x="0" y="742"/>
                  </a:lnTo>
                  <a:lnTo>
                    <a:pt x="0" y="707"/>
                  </a:lnTo>
                  <a:lnTo>
                    <a:pt x="35" y="707"/>
                  </a:lnTo>
                  <a:lnTo>
                    <a:pt x="56" y="700"/>
                  </a:lnTo>
                  <a:lnTo>
                    <a:pt x="70" y="700"/>
                  </a:lnTo>
                  <a:lnTo>
                    <a:pt x="84" y="687"/>
                  </a:lnTo>
                  <a:lnTo>
                    <a:pt x="84" y="673"/>
                  </a:lnTo>
                  <a:lnTo>
                    <a:pt x="91" y="652"/>
                  </a:lnTo>
                  <a:lnTo>
                    <a:pt x="91" y="371"/>
                  </a:lnTo>
                  <a:lnTo>
                    <a:pt x="84" y="343"/>
                  </a:lnTo>
                  <a:lnTo>
                    <a:pt x="84" y="330"/>
                  </a:lnTo>
                  <a:lnTo>
                    <a:pt x="77" y="316"/>
                  </a:lnTo>
                  <a:lnTo>
                    <a:pt x="56" y="309"/>
                  </a:lnTo>
                  <a:lnTo>
                    <a:pt x="35" y="309"/>
                  </a:lnTo>
                  <a:lnTo>
                    <a:pt x="7" y="309"/>
                  </a:lnTo>
                  <a:lnTo>
                    <a:pt x="7" y="268"/>
                  </a:lnTo>
                  <a:lnTo>
                    <a:pt x="174" y="254"/>
                  </a:lnTo>
                  <a:close/>
                  <a:moveTo>
                    <a:pt x="112" y="0"/>
                  </a:moveTo>
                  <a:lnTo>
                    <a:pt x="133" y="0"/>
                  </a:lnTo>
                  <a:lnTo>
                    <a:pt x="153" y="14"/>
                  </a:lnTo>
                  <a:lnTo>
                    <a:pt x="167" y="27"/>
                  </a:lnTo>
                  <a:lnTo>
                    <a:pt x="174" y="41"/>
                  </a:lnTo>
                  <a:lnTo>
                    <a:pt x="174" y="62"/>
                  </a:lnTo>
                  <a:lnTo>
                    <a:pt x="174" y="82"/>
                  </a:lnTo>
                  <a:lnTo>
                    <a:pt x="167" y="96"/>
                  </a:lnTo>
                  <a:lnTo>
                    <a:pt x="153" y="110"/>
                  </a:lnTo>
                  <a:lnTo>
                    <a:pt x="133" y="123"/>
                  </a:lnTo>
                  <a:lnTo>
                    <a:pt x="112" y="123"/>
                  </a:lnTo>
                  <a:lnTo>
                    <a:pt x="91" y="123"/>
                  </a:lnTo>
                  <a:lnTo>
                    <a:pt x="77" y="117"/>
                  </a:lnTo>
                  <a:lnTo>
                    <a:pt x="63" y="103"/>
                  </a:lnTo>
                  <a:lnTo>
                    <a:pt x="49" y="82"/>
                  </a:lnTo>
                  <a:lnTo>
                    <a:pt x="49" y="62"/>
                  </a:lnTo>
                  <a:lnTo>
                    <a:pt x="49" y="41"/>
                  </a:lnTo>
                  <a:lnTo>
                    <a:pt x="63" y="20"/>
                  </a:lnTo>
                  <a:lnTo>
                    <a:pt x="77" y="14"/>
                  </a:lnTo>
                  <a:lnTo>
                    <a:pt x="91" y="0"/>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p:cNvSpPr>
            <p:nvPr/>
          </p:nvSpPr>
          <p:spPr bwMode="auto">
            <a:xfrm>
              <a:off x="1786" y="1372"/>
              <a:ext cx="608" cy="488"/>
            </a:xfrm>
            <a:custGeom>
              <a:avLst/>
              <a:gdLst/>
              <a:ahLst/>
              <a:cxnLst>
                <a:cxn ang="0">
                  <a:pos x="168" y="110"/>
                </a:cxn>
                <a:cxn ang="0">
                  <a:pos x="272" y="21"/>
                </a:cxn>
                <a:cxn ang="0">
                  <a:pos x="433" y="14"/>
                </a:cxn>
                <a:cxn ang="0">
                  <a:pos x="510" y="89"/>
                </a:cxn>
                <a:cxn ang="0">
                  <a:pos x="524" y="158"/>
                </a:cxn>
                <a:cxn ang="0">
                  <a:pos x="524" y="419"/>
                </a:cxn>
                <a:cxn ang="0">
                  <a:pos x="538" y="446"/>
                </a:cxn>
                <a:cxn ang="0">
                  <a:pos x="573" y="453"/>
                </a:cxn>
                <a:cxn ang="0">
                  <a:pos x="608" y="488"/>
                </a:cxn>
                <a:cxn ang="0">
                  <a:pos x="524" y="488"/>
                </a:cxn>
                <a:cxn ang="0">
                  <a:pos x="426" y="488"/>
                </a:cxn>
                <a:cxn ang="0">
                  <a:pos x="349" y="488"/>
                </a:cxn>
                <a:cxn ang="0">
                  <a:pos x="377" y="453"/>
                </a:cxn>
                <a:cxn ang="0">
                  <a:pos x="419" y="446"/>
                </a:cxn>
                <a:cxn ang="0">
                  <a:pos x="433" y="419"/>
                </a:cxn>
                <a:cxn ang="0">
                  <a:pos x="433" y="151"/>
                </a:cxn>
                <a:cxn ang="0">
                  <a:pos x="419" y="69"/>
                </a:cxn>
                <a:cxn ang="0">
                  <a:pos x="342" y="34"/>
                </a:cxn>
                <a:cxn ang="0">
                  <a:pos x="251" y="62"/>
                </a:cxn>
                <a:cxn ang="0">
                  <a:pos x="189" y="137"/>
                </a:cxn>
                <a:cxn ang="0">
                  <a:pos x="175" y="398"/>
                </a:cxn>
                <a:cxn ang="0">
                  <a:pos x="182" y="433"/>
                </a:cxn>
                <a:cxn ang="0">
                  <a:pos x="203" y="446"/>
                </a:cxn>
                <a:cxn ang="0">
                  <a:pos x="258" y="453"/>
                </a:cxn>
                <a:cxn ang="0">
                  <a:pos x="230" y="488"/>
                </a:cxn>
                <a:cxn ang="0">
                  <a:pos x="133" y="488"/>
                </a:cxn>
                <a:cxn ang="0">
                  <a:pos x="28" y="488"/>
                </a:cxn>
                <a:cxn ang="0">
                  <a:pos x="0" y="453"/>
                </a:cxn>
                <a:cxn ang="0">
                  <a:pos x="56" y="446"/>
                </a:cxn>
                <a:cxn ang="0">
                  <a:pos x="84" y="433"/>
                </a:cxn>
                <a:cxn ang="0">
                  <a:pos x="84" y="398"/>
                </a:cxn>
                <a:cxn ang="0">
                  <a:pos x="84" y="89"/>
                </a:cxn>
                <a:cxn ang="0">
                  <a:pos x="70" y="62"/>
                </a:cxn>
                <a:cxn ang="0">
                  <a:pos x="35" y="55"/>
                </a:cxn>
                <a:cxn ang="0">
                  <a:pos x="0" y="14"/>
                </a:cxn>
              </a:cxnLst>
              <a:rect l="0" t="0" r="r" b="b"/>
              <a:pathLst>
                <a:path w="608" h="488">
                  <a:moveTo>
                    <a:pt x="168" y="0"/>
                  </a:moveTo>
                  <a:lnTo>
                    <a:pt x="168" y="110"/>
                  </a:lnTo>
                  <a:lnTo>
                    <a:pt x="210" y="55"/>
                  </a:lnTo>
                  <a:lnTo>
                    <a:pt x="272" y="21"/>
                  </a:lnTo>
                  <a:lnTo>
                    <a:pt x="349" y="0"/>
                  </a:lnTo>
                  <a:lnTo>
                    <a:pt x="433" y="14"/>
                  </a:lnTo>
                  <a:lnTo>
                    <a:pt x="482" y="41"/>
                  </a:lnTo>
                  <a:lnTo>
                    <a:pt x="510" y="89"/>
                  </a:lnTo>
                  <a:lnTo>
                    <a:pt x="524" y="158"/>
                  </a:lnTo>
                  <a:lnTo>
                    <a:pt x="524" y="158"/>
                  </a:lnTo>
                  <a:lnTo>
                    <a:pt x="524" y="398"/>
                  </a:lnTo>
                  <a:lnTo>
                    <a:pt x="524" y="419"/>
                  </a:lnTo>
                  <a:lnTo>
                    <a:pt x="524" y="433"/>
                  </a:lnTo>
                  <a:lnTo>
                    <a:pt x="538" y="446"/>
                  </a:lnTo>
                  <a:lnTo>
                    <a:pt x="552" y="446"/>
                  </a:lnTo>
                  <a:lnTo>
                    <a:pt x="573" y="453"/>
                  </a:lnTo>
                  <a:lnTo>
                    <a:pt x="608" y="453"/>
                  </a:lnTo>
                  <a:lnTo>
                    <a:pt x="608" y="488"/>
                  </a:lnTo>
                  <a:lnTo>
                    <a:pt x="580" y="488"/>
                  </a:lnTo>
                  <a:lnTo>
                    <a:pt x="524" y="488"/>
                  </a:lnTo>
                  <a:lnTo>
                    <a:pt x="475" y="488"/>
                  </a:lnTo>
                  <a:lnTo>
                    <a:pt x="426" y="488"/>
                  </a:lnTo>
                  <a:lnTo>
                    <a:pt x="370" y="488"/>
                  </a:lnTo>
                  <a:lnTo>
                    <a:pt x="349" y="488"/>
                  </a:lnTo>
                  <a:lnTo>
                    <a:pt x="349" y="453"/>
                  </a:lnTo>
                  <a:lnTo>
                    <a:pt x="377" y="453"/>
                  </a:lnTo>
                  <a:lnTo>
                    <a:pt x="405" y="446"/>
                  </a:lnTo>
                  <a:lnTo>
                    <a:pt x="419" y="446"/>
                  </a:lnTo>
                  <a:lnTo>
                    <a:pt x="426" y="433"/>
                  </a:lnTo>
                  <a:lnTo>
                    <a:pt x="433" y="419"/>
                  </a:lnTo>
                  <a:lnTo>
                    <a:pt x="433" y="398"/>
                  </a:lnTo>
                  <a:lnTo>
                    <a:pt x="433" y="151"/>
                  </a:lnTo>
                  <a:lnTo>
                    <a:pt x="426" y="110"/>
                  </a:lnTo>
                  <a:lnTo>
                    <a:pt x="419" y="69"/>
                  </a:lnTo>
                  <a:lnTo>
                    <a:pt x="391" y="41"/>
                  </a:lnTo>
                  <a:lnTo>
                    <a:pt x="342" y="34"/>
                  </a:lnTo>
                  <a:lnTo>
                    <a:pt x="300" y="41"/>
                  </a:lnTo>
                  <a:lnTo>
                    <a:pt x="251" y="62"/>
                  </a:lnTo>
                  <a:lnTo>
                    <a:pt x="216" y="89"/>
                  </a:lnTo>
                  <a:lnTo>
                    <a:pt x="189" y="137"/>
                  </a:lnTo>
                  <a:lnTo>
                    <a:pt x="175" y="199"/>
                  </a:lnTo>
                  <a:lnTo>
                    <a:pt x="175" y="398"/>
                  </a:lnTo>
                  <a:lnTo>
                    <a:pt x="175" y="419"/>
                  </a:lnTo>
                  <a:lnTo>
                    <a:pt x="182" y="433"/>
                  </a:lnTo>
                  <a:lnTo>
                    <a:pt x="189" y="446"/>
                  </a:lnTo>
                  <a:lnTo>
                    <a:pt x="203" y="446"/>
                  </a:lnTo>
                  <a:lnTo>
                    <a:pt x="230" y="453"/>
                  </a:lnTo>
                  <a:lnTo>
                    <a:pt x="258" y="453"/>
                  </a:lnTo>
                  <a:lnTo>
                    <a:pt x="258" y="488"/>
                  </a:lnTo>
                  <a:lnTo>
                    <a:pt x="230" y="488"/>
                  </a:lnTo>
                  <a:lnTo>
                    <a:pt x="182" y="488"/>
                  </a:lnTo>
                  <a:lnTo>
                    <a:pt x="133" y="488"/>
                  </a:lnTo>
                  <a:lnTo>
                    <a:pt x="77" y="488"/>
                  </a:lnTo>
                  <a:lnTo>
                    <a:pt x="28" y="488"/>
                  </a:lnTo>
                  <a:lnTo>
                    <a:pt x="0" y="488"/>
                  </a:lnTo>
                  <a:lnTo>
                    <a:pt x="0" y="453"/>
                  </a:lnTo>
                  <a:lnTo>
                    <a:pt x="35" y="453"/>
                  </a:lnTo>
                  <a:lnTo>
                    <a:pt x="56" y="446"/>
                  </a:lnTo>
                  <a:lnTo>
                    <a:pt x="70" y="446"/>
                  </a:lnTo>
                  <a:lnTo>
                    <a:pt x="84" y="433"/>
                  </a:lnTo>
                  <a:lnTo>
                    <a:pt x="84" y="419"/>
                  </a:lnTo>
                  <a:lnTo>
                    <a:pt x="84" y="398"/>
                  </a:lnTo>
                  <a:lnTo>
                    <a:pt x="84" y="117"/>
                  </a:lnTo>
                  <a:lnTo>
                    <a:pt x="84" y="89"/>
                  </a:lnTo>
                  <a:lnTo>
                    <a:pt x="84" y="76"/>
                  </a:lnTo>
                  <a:lnTo>
                    <a:pt x="70" y="62"/>
                  </a:lnTo>
                  <a:lnTo>
                    <a:pt x="56" y="55"/>
                  </a:lnTo>
                  <a:lnTo>
                    <a:pt x="35" y="55"/>
                  </a:lnTo>
                  <a:lnTo>
                    <a:pt x="0" y="55"/>
                  </a:lnTo>
                  <a:lnTo>
                    <a:pt x="0" y="14"/>
                  </a:lnTo>
                  <a:lnTo>
                    <a:pt x="1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2484" y="1365"/>
              <a:ext cx="412" cy="508"/>
            </a:xfrm>
            <a:custGeom>
              <a:avLst/>
              <a:gdLst/>
              <a:ahLst/>
              <a:cxnLst>
                <a:cxn ang="0">
                  <a:pos x="266" y="7"/>
                </a:cxn>
                <a:cxn ang="0">
                  <a:pos x="329" y="28"/>
                </a:cxn>
                <a:cxn ang="0">
                  <a:pos x="336" y="21"/>
                </a:cxn>
                <a:cxn ang="0">
                  <a:pos x="350" y="7"/>
                </a:cxn>
                <a:cxn ang="0">
                  <a:pos x="357" y="0"/>
                </a:cxn>
                <a:cxn ang="0">
                  <a:pos x="371" y="7"/>
                </a:cxn>
                <a:cxn ang="0">
                  <a:pos x="378" y="21"/>
                </a:cxn>
                <a:cxn ang="0">
                  <a:pos x="378" y="137"/>
                </a:cxn>
                <a:cxn ang="0">
                  <a:pos x="378" y="158"/>
                </a:cxn>
                <a:cxn ang="0">
                  <a:pos x="364" y="165"/>
                </a:cxn>
                <a:cxn ang="0">
                  <a:pos x="350" y="165"/>
                </a:cxn>
                <a:cxn ang="0">
                  <a:pos x="343" y="151"/>
                </a:cxn>
                <a:cxn ang="0">
                  <a:pos x="329" y="96"/>
                </a:cxn>
                <a:cxn ang="0">
                  <a:pos x="266" y="41"/>
                </a:cxn>
                <a:cxn ang="0">
                  <a:pos x="140" y="34"/>
                </a:cxn>
                <a:cxn ang="0">
                  <a:pos x="70" y="83"/>
                </a:cxn>
                <a:cxn ang="0">
                  <a:pos x="77" y="144"/>
                </a:cxn>
                <a:cxn ang="0">
                  <a:pos x="168" y="186"/>
                </a:cxn>
                <a:cxn ang="0">
                  <a:pos x="273" y="206"/>
                </a:cxn>
                <a:cxn ang="0">
                  <a:pos x="364" y="247"/>
                </a:cxn>
                <a:cxn ang="0">
                  <a:pos x="398" y="295"/>
                </a:cxn>
                <a:cxn ang="0">
                  <a:pos x="412" y="350"/>
                </a:cxn>
                <a:cxn ang="0">
                  <a:pos x="385" y="440"/>
                </a:cxn>
                <a:cxn ang="0">
                  <a:pos x="287" y="495"/>
                </a:cxn>
                <a:cxn ang="0">
                  <a:pos x="175" y="502"/>
                </a:cxn>
                <a:cxn ang="0">
                  <a:pos x="70" y="460"/>
                </a:cxn>
                <a:cxn ang="0">
                  <a:pos x="42" y="495"/>
                </a:cxn>
                <a:cxn ang="0">
                  <a:pos x="21" y="508"/>
                </a:cxn>
                <a:cxn ang="0">
                  <a:pos x="7" y="502"/>
                </a:cxn>
                <a:cxn ang="0">
                  <a:pos x="0" y="481"/>
                </a:cxn>
                <a:cxn ang="0">
                  <a:pos x="0" y="330"/>
                </a:cxn>
                <a:cxn ang="0">
                  <a:pos x="14" y="316"/>
                </a:cxn>
                <a:cxn ang="0">
                  <a:pos x="35" y="316"/>
                </a:cxn>
                <a:cxn ang="0">
                  <a:pos x="42" y="330"/>
                </a:cxn>
                <a:cxn ang="0">
                  <a:pos x="91" y="433"/>
                </a:cxn>
                <a:cxn ang="0">
                  <a:pos x="210" y="474"/>
                </a:cxn>
                <a:cxn ang="0">
                  <a:pos x="322" y="447"/>
                </a:cxn>
                <a:cxn ang="0">
                  <a:pos x="350" y="385"/>
                </a:cxn>
                <a:cxn ang="0">
                  <a:pos x="315" y="316"/>
                </a:cxn>
                <a:cxn ang="0">
                  <a:pos x="238" y="289"/>
                </a:cxn>
                <a:cxn ang="0">
                  <a:pos x="112" y="268"/>
                </a:cxn>
                <a:cxn ang="0">
                  <a:pos x="28" y="213"/>
                </a:cxn>
                <a:cxn ang="0">
                  <a:pos x="7" y="165"/>
                </a:cxn>
                <a:cxn ang="0">
                  <a:pos x="7" y="103"/>
                </a:cxn>
                <a:cxn ang="0">
                  <a:pos x="63" y="34"/>
                </a:cxn>
                <a:cxn ang="0">
                  <a:pos x="203" y="0"/>
                </a:cxn>
              </a:cxnLst>
              <a:rect l="0" t="0" r="r" b="b"/>
              <a:pathLst>
                <a:path w="412" h="508">
                  <a:moveTo>
                    <a:pt x="203" y="0"/>
                  </a:moveTo>
                  <a:lnTo>
                    <a:pt x="266" y="7"/>
                  </a:lnTo>
                  <a:lnTo>
                    <a:pt x="322" y="34"/>
                  </a:lnTo>
                  <a:lnTo>
                    <a:pt x="329" y="28"/>
                  </a:lnTo>
                  <a:lnTo>
                    <a:pt x="336" y="21"/>
                  </a:lnTo>
                  <a:lnTo>
                    <a:pt x="336" y="21"/>
                  </a:lnTo>
                  <a:lnTo>
                    <a:pt x="343" y="14"/>
                  </a:lnTo>
                  <a:lnTo>
                    <a:pt x="350" y="7"/>
                  </a:lnTo>
                  <a:lnTo>
                    <a:pt x="357" y="7"/>
                  </a:lnTo>
                  <a:lnTo>
                    <a:pt x="357" y="0"/>
                  </a:lnTo>
                  <a:lnTo>
                    <a:pt x="364" y="0"/>
                  </a:lnTo>
                  <a:lnTo>
                    <a:pt x="371" y="7"/>
                  </a:lnTo>
                  <a:lnTo>
                    <a:pt x="378" y="7"/>
                  </a:lnTo>
                  <a:lnTo>
                    <a:pt x="378" y="21"/>
                  </a:lnTo>
                  <a:lnTo>
                    <a:pt x="378" y="34"/>
                  </a:lnTo>
                  <a:lnTo>
                    <a:pt x="378" y="137"/>
                  </a:lnTo>
                  <a:lnTo>
                    <a:pt x="378" y="151"/>
                  </a:lnTo>
                  <a:lnTo>
                    <a:pt x="378" y="158"/>
                  </a:lnTo>
                  <a:lnTo>
                    <a:pt x="371" y="165"/>
                  </a:lnTo>
                  <a:lnTo>
                    <a:pt x="364" y="165"/>
                  </a:lnTo>
                  <a:lnTo>
                    <a:pt x="357" y="165"/>
                  </a:lnTo>
                  <a:lnTo>
                    <a:pt x="350" y="165"/>
                  </a:lnTo>
                  <a:lnTo>
                    <a:pt x="343" y="158"/>
                  </a:lnTo>
                  <a:lnTo>
                    <a:pt x="343" y="151"/>
                  </a:lnTo>
                  <a:lnTo>
                    <a:pt x="343" y="131"/>
                  </a:lnTo>
                  <a:lnTo>
                    <a:pt x="329" y="96"/>
                  </a:lnTo>
                  <a:lnTo>
                    <a:pt x="308" y="62"/>
                  </a:lnTo>
                  <a:lnTo>
                    <a:pt x="266" y="41"/>
                  </a:lnTo>
                  <a:lnTo>
                    <a:pt x="203" y="28"/>
                  </a:lnTo>
                  <a:lnTo>
                    <a:pt x="140" y="34"/>
                  </a:lnTo>
                  <a:lnTo>
                    <a:pt x="91" y="55"/>
                  </a:lnTo>
                  <a:lnTo>
                    <a:pt x="70" y="83"/>
                  </a:lnTo>
                  <a:lnTo>
                    <a:pt x="63" y="110"/>
                  </a:lnTo>
                  <a:lnTo>
                    <a:pt x="77" y="144"/>
                  </a:lnTo>
                  <a:lnTo>
                    <a:pt x="112" y="165"/>
                  </a:lnTo>
                  <a:lnTo>
                    <a:pt x="168" y="186"/>
                  </a:lnTo>
                  <a:lnTo>
                    <a:pt x="231" y="199"/>
                  </a:lnTo>
                  <a:lnTo>
                    <a:pt x="273" y="206"/>
                  </a:lnTo>
                  <a:lnTo>
                    <a:pt x="322" y="220"/>
                  </a:lnTo>
                  <a:lnTo>
                    <a:pt x="364" y="247"/>
                  </a:lnTo>
                  <a:lnTo>
                    <a:pt x="385" y="268"/>
                  </a:lnTo>
                  <a:lnTo>
                    <a:pt x="398" y="295"/>
                  </a:lnTo>
                  <a:lnTo>
                    <a:pt x="405" y="323"/>
                  </a:lnTo>
                  <a:lnTo>
                    <a:pt x="412" y="350"/>
                  </a:lnTo>
                  <a:lnTo>
                    <a:pt x="405" y="398"/>
                  </a:lnTo>
                  <a:lnTo>
                    <a:pt x="385" y="440"/>
                  </a:lnTo>
                  <a:lnTo>
                    <a:pt x="343" y="474"/>
                  </a:lnTo>
                  <a:lnTo>
                    <a:pt x="287" y="495"/>
                  </a:lnTo>
                  <a:lnTo>
                    <a:pt x="210" y="508"/>
                  </a:lnTo>
                  <a:lnTo>
                    <a:pt x="175" y="502"/>
                  </a:lnTo>
                  <a:lnTo>
                    <a:pt x="126" y="495"/>
                  </a:lnTo>
                  <a:lnTo>
                    <a:pt x="70" y="460"/>
                  </a:lnTo>
                  <a:lnTo>
                    <a:pt x="56" y="474"/>
                  </a:lnTo>
                  <a:lnTo>
                    <a:pt x="42" y="495"/>
                  </a:lnTo>
                  <a:lnTo>
                    <a:pt x="28" y="502"/>
                  </a:lnTo>
                  <a:lnTo>
                    <a:pt x="21" y="508"/>
                  </a:lnTo>
                  <a:lnTo>
                    <a:pt x="7" y="502"/>
                  </a:lnTo>
                  <a:lnTo>
                    <a:pt x="7" y="502"/>
                  </a:lnTo>
                  <a:lnTo>
                    <a:pt x="0" y="488"/>
                  </a:lnTo>
                  <a:lnTo>
                    <a:pt x="0" y="481"/>
                  </a:lnTo>
                  <a:lnTo>
                    <a:pt x="0" y="344"/>
                  </a:lnTo>
                  <a:lnTo>
                    <a:pt x="0" y="330"/>
                  </a:lnTo>
                  <a:lnTo>
                    <a:pt x="7" y="316"/>
                  </a:lnTo>
                  <a:lnTo>
                    <a:pt x="14" y="316"/>
                  </a:lnTo>
                  <a:lnTo>
                    <a:pt x="21" y="309"/>
                  </a:lnTo>
                  <a:lnTo>
                    <a:pt x="35" y="316"/>
                  </a:lnTo>
                  <a:lnTo>
                    <a:pt x="42" y="323"/>
                  </a:lnTo>
                  <a:lnTo>
                    <a:pt x="42" y="330"/>
                  </a:lnTo>
                  <a:lnTo>
                    <a:pt x="63" y="385"/>
                  </a:lnTo>
                  <a:lnTo>
                    <a:pt x="91" y="433"/>
                  </a:lnTo>
                  <a:lnTo>
                    <a:pt x="140" y="467"/>
                  </a:lnTo>
                  <a:lnTo>
                    <a:pt x="210" y="474"/>
                  </a:lnTo>
                  <a:lnTo>
                    <a:pt x="280" y="467"/>
                  </a:lnTo>
                  <a:lnTo>
                    <a:pt x="322" y="447"/>
                  </a:lnTo>
                  <a:lnTo>
                    <a:pt x="343" y="419"/>
                  </a:lnTo>
                  <a:lnTo>
                    <a:pt x="350" y="385"/>
                  </a:lnTo>
                  <a:lnTo>
                    <a:pt x="343" y="344"/>
                  </a:lnTo>
                  <a:lnTo>
                    <a:pt x="315" y="316"/>
                  </a:lnTo>
                  <a:lnTo>
                    <a:pt x="280" y="302"/>
                  </a:lnTo>
                  <a:lnTo>
                    <a:pt x="238" y="289"/>
                  </a:lnTo>
                  <a:lnTo>
                    <a:pt x="203" y="282"/>
                  </a:lnTo>
                  <a:lnTo>
                    <a:pt x="112" y="268"/>
                  </a:lnTo>
                  <a:lnTo>
                    <a:pt x="49" y="227"/>
                  </a:lnTo>
                  <a:lnTo>
                    <a:pt x="28" y="213"/>
                  </a:lnTo>
                  <a:lnTo>
                    <a:pt x="14" y="192"/>
                  </a:lnTo>
                  <a:lnTo>
                    <a:pt x="7" y="165"/>
                  </a:lnTo>
                  <a:lnTo>
                    <a:pt x="0" y="144"/>
                  </a:lnTo>
                  <a:lnTo>
                    <a:pt x="7" y="103"/>
                  </a:lnTo>
                  <a:lnTo>
                    <a:pt x="28" y="69"/>
                  </a:lnTo>
                  <a:lnTo>
                    <a:pt x="63" y="34"/>
                  </a:lnTo>
                  <a:lnTo>
                    <a:pt x="119" y="1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2966" y="1180"/>
              <a:ext cx="391" cy="693"/>
            </a:xfrm>
            <a:custGeom>
              <a:avLst/>
              <a:gdLst/>
              <a:ahLst/>
              <a:cxnLst>
                <a:cxn ang="0">
                  <a:pos x="161" y="0"/>
                </a:cxn>
                <a:cxn ang="0">
                  <a:pos x="196" y="0"/>
                </a:cxn>
                <a:cxn ang="0">
                  <a:pos x="196" y="206"/>
                </a:cxn>
                <a:cxn ang="0">
                  <a:pos x="370" y="206"/>
                </a:cxn>
                <a:cxn ang="0">
                  <a:pos x="370" y="247"/>
                </a:cxn>
                <a:cxn ang="0">
                  <a:pos x="196" y="247"/>
                </a:cxn>
                <a:cxn ang="0">
                  <a:pos x="196" y="247"/>
                </a:cxn>
                <a:cxn ang="0">
                  <a:pos x="196" y="247"/>
                </a:cxn>
                <a:cxn ang="0">
                  <a:pos x="196" y="247"/>
                </a:cxn>
                <a:cxn ang="0">
                  <a:pos x="196" y="542"/>
                </a:cxn>
                <a:cxn ang="0">
                  <a:pos x="196" y="563"/>
                </a:cxn>
                <a:cxn ang="0">
                  <a:pos x="203" y="590"/>
                </a:cxn>
                <a:cxn ang="0">
                  <a:pos x="217" y="625"/>
                </a:cxn>
                <a:cxn ang="0">
                  <a:pos x="238" y="645"/>
                </a:cxn>
                <a:cxn ang="0">
                  <a:pos x="273" y="659"/>
                </a:cxn>
                <a:cxn ang="0">
                  <a:pos x="315" y="645"/>
                </a:cxn>
                <a:cxn ang="0">
                  <a:pos x="342" y="604"/>
                </a:cxn>
                <a:cxn ang="0">
                  <a:pos x="356" y="542"/>
                </a:cxn>
                <a:cxn ang="0">
                  <a:pos x="356" y="480"/>
                </a:cxn>
                <a:cxn ang="0">
                  <a:pos x="391" y="480"/>
                </a:cxn>
                <a:cxn ang="0">
                  <a:pos x="391" y="542"/>
                </a:cxn>
                <a:cxn ang="0">
                  <a:pos x="384" y="604"/>
                </a:cxn>
                <a:cxn ang="0">
                  <a:pos x="356" y="652"/>
                </a:cxn>
                <a:cxn ang="0">
                  <a:pos x="315" y="680"/>
                </a:cxn>
                <a:cxn ang="0">
                  <a:pos x="266" y="693"/>
                </a:cxn>
                <a:cxn ang="0">
                  <a:pos x="224" y="687"/>
                </a:cxn>
                <a:cxn ang="0">
                  <a:pos x="182" y="673"/>
                </a:cxn>
                <a:cxn ang="0">
                  <a:pos x="147" y="652"/>
                </a:cxn>
                <a:cxn ang="0">
                  <a:pos x="119" y="604"/>
                </a:cxn>
                <a:cxn ang="0">
                  <a:pos x="105" y="542"/>
                </a:cxn>
                <a:cxn ang="0">
                  <a:pos x="105" y="247"/>
                </a:cxn>
                <a:cxn ang="0">
                  <a:pos x="0" y="247"/>
                </a:cxn>
                <a:cxn ang="0">
                  <a:pos x="0" y="213"/>
                </a:cxn>
                <a:cxn ang="0">
                  <a:pos x="63" y="199"/>
                </a:cxn>
                <a:cxn ang="0">
                  <a:pos x="105" y="164"/>
                </a:cxn>
                <a:cxn ang="0">
                  <a:pos x="133" y="116"/>
                </a:cxn>
                <a:cxn ang="0">
                  <a:pos x="154" y="61"/>
                </a:cxn>
                <a:cxn ang="0">
                  <a:pos x="161" y="0"/>
                </a:cxn>
              </a:cxnLst>
              <a:rect l="0" t="0" r="r" b="b"/>
              <a:pathLst>
                <a:path w="391" h="693">
                  <a:moveTo>
                    <a:pt x="161" y="0"/>
                  </a:moveTo>
                  <a:lnTo>
                    <a:pt x="196" y="0"/>
                  </a:lnTo>
                  <a:lnTo>
                    <a:pt x="196" y="206"/>
                  </a:lnTo>
                  <a:lnTo>
                    <a:pt x="370" y="206"/>
                  </a:lnTo>
                  <a:lnTo>
                    <a:pt x="370" y="247"/>
                  </a:lnTo>
                  <a:lnTo>
                    <a:pt x="196" y="247"/>
                  </a:lnTo>
                  <a:lnTo>
                    <a:pt x="196" y="247"/>
                  </a:lnTo>
                  <a:lnTo>
                    <a:pt x="196" y="247"/>
                  </a:lnTo>
                  <a:lnTo>
                    <a:pt x="196" y="247"/>
                  </a:lnTo>
                  <a:lnTo>
                    <a:pt x="196" y="542"/>
                  </a:lnTo>
                  <a:lnTo>
                    <a:pt x="196" y="563"/>
                  </a:lnTo>
                  <a:lnTo>
                    <a:pt x="203" y="590"/>
                  </a:lnTo>
                  <a:lnTo>
                    <a:pt x="217" y="625"/>
                  </a:lnTo>
                  <a:lnTo>
                    <a:pt x="238" y="645"/>
                  </a:lnTo>
                  <a:lnTo>
                    <a:pt x="273" y="659"/>
                  </a:lnTo>
                  <a:lnTo>
                    <a:pt x="315" y="645"/>
                  </a:lnTo>
                  <a:lnTo>
                    <a:pt x="342" y="604"/>
                  </a:lnTo>
                  <a:lnTo>
                    <a:pt x="356" y="542"/>
                  </a:lnTo>
                  <a:lnTo>
                    <a:pt x="356" y="480"/>
                  </a:lnTo>
                  <a:lnTo>
                    <a:pt x="391" y="480"/>
                  </a:lnTo>
                  <a:lnTo>
                    <a:pt x="391" y="542"/>
                  </a:lnTo>
                  <a:lnTo>
                    <a:pt x="384" y="604"/>
                  </a:lnTo>
                  <a:lnTo>
                    <a:pt x="356" y="652"/>
                  </a:lnTo>
                  <a:lnTo>
                    <a:pt x="315" y="680"/>
                  </a:lnTo>
                  <a:lnTo>
                    <a:pt x="266" y="693"/>
                  </a:lnTo>
                  <a:lnTo>
                    <a:pt x="224" y="687"/>
                  </a:lnTo>
                  <a:lnTo>
                    <a:pt x="182" y="673"/>
                  </a:lnTo>
                  <a:lnTo>
                    <a:pt x="147" y="652"/>
                  </a:lnTo>
                  <a:lnTo>
                    <a:pt x="119" y="604"/>
                  </a:lnTo>
                  <a:lnTo>
                    <a:pt x="105" y="542"/>
                  </a:lnTo>
                  <a:lnTo>
                    <a:pt x="105" y="247"/>
                  </a:lnTo>
                  <a:lnTo>
                    <a:pt x="0" y="247"/>
                  </a:lnTo>
                  <a:lnTo>
                    <a:pt x="0" y="213"/>
                  </a:lnTo>
                  <a:lnTo>
                    <a:pt x="63" y="199"/>
                  </a:lnTo>
                  <a:lnTo>
                    <a:pt x="105" y="164"/>
                  </a:lnTo>
                  <a:lnTo>
                    <a:pt x="133" y="116"/>
                  </a:lnTo>
                  <a:lnTo>
                    <a:pt x="154" y="61"/>
                  </a:lnTo>
                  <a:lnTo>
                    <a:pt x="1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EditPoints="1"/>
            </p:cNvSpPr>
            <p:nvPr/>
          </p:nvSpPr>
          <p:spPr bwMode="auto">
            <a:xfrm>
              <a:off x="1416" y="2114"/>
              <a:ext cx="342" cy="742"/>
            </a:xfrm>
            <a:custGeom>
              <a:avLst/>
              <a:gdLst/>
              <a:ahLst/>
              <a:cxnLst>
                <a:cxn ang="0">
                  <a:pos x="195" y="247"/>
                </a:cxn>
                <a:cxn ang="0">
                  <a:pos x="251" y="281"/>
                </a:cxn>
                <a:cxn ang="0">
                  <a:pos x="272" y="336"/>
                </a:cxn>
                <a:cxn ang="0">
                  <a:pos x="265" y="371"/>
                </a:cxn>
                <a:cxn ang="0">
                  <a:pos x="237" y="439"/>
                </a:cxn>
                <a:cxn ang="0">
                  <a:pos x="209" y="508"/>
                </a:cxn>
                <a:cxn ang="0">
                  <a:pos x="160" y="625"/>
                </a:cxn>
                <a:cxn ang="0">
                  <a:pos x="153" y="673"/>
                </a:cxn>
                <a:cxn ang="0">
                  <a:pos x="160" y="700"/>
                </a:cxn>
                <a:cxn ang="0">
                  <a:pos x="181" y="707"/>
                </a:cxn>
                <a:cxn ang="0">
                  <a:pos x="272" y="652"/>
                </a:cxn>
                <a:cxn ang="0">
                  <a:pos x="307" y="570"/>
                </a:cxn>
                <a:cxn ang="0">
                  <a:pos x="314" y="556"/>
                </a:cxn>
                <a:cxn ang="0">
                  <a:pos x="328" y="556"/>
                </a:cxn>
                <a:cxn ang="0">
                  <a:pos x="342" y="563"/>
                </a:cxn>
                <a:cxn ang="0">
                  <a:pos x="335" y="597"/>
                </a:cxn>
                <a:cxn ang="0">
                  <a:pos x="286" y="687"/>
                </a:cxn>
                <a:cxn ang="0">
                  <a:pos x="181" y="742"/>
                </a:cxn>
                <a:cxn ang="0">
                  <a:pos x="126" y="728"/>
                </a:cxn>
                <a:cxn ang="0">
                  <a:pos x="84" y="694"/>
                </a:cxn>
                <a:cxn ang="0">
                  <a:pos x="70" y="645"/>
                </a:cxn>
                <a:cxn ang="0">
                  <a:pos x="84" y="597"/>
                </a:cxn>
                <a:cxn ang="0">
                  <a:pos x="153" y="419"/>
                </a:cxn>
                <a:cxn ang="0">
                  <a:pos x="181" y="336"/>
                </a:cxn>
                <a:cxn ang="0">
                  <a:pos x="188" y="295"/>
                </a:cxn>
                <a:cxn ang="0">
                  <a:pos x="167" y="275"/>
                </a:cxn>
                <a:cxn ang="0">
                  <a:pos x="119" y="288"/>
                </a:cxn>
                <a:cxn ang="0">
                  <a:pos x="42" y="405"/>
                </a:cxn>
                <a:cxn ang="0">
                  <a:pos x="28" y="426"/>
                </a:cxn>
                <a:cxn ang="0">
                  <a:pos x="14" y="426"/>
                </a:cxn>
                <a:cxn ang="0">
                  <a:pos x="0" y="419"/>
                </a:cxn>
                <a:cxn ang="0">
                  <a:pos x="7" y="384"/>
                </a:cxn>
                <a:cxn ang="0">
                  <a:pos x="56" y="295"/>
                </a:cxn>
                <a:cxn ang="0">
                  <a:pos x="167" y="240"/>
                </a:cxn>
                <a:cxn ang="0">
                  <a:pos x="286" y="0"/>
                </a:cxn>
                <a:cxn ang="0">
                  <a:pos x="307" y="14"/>
                </a:cxn>
                <a:cxn ang="0">
                  <a:pos x="314" y="41"/>
                </a:cxn>
                <a:cxn ang="0">
                  <a:pos x="293" y="82"/>
                </a:cxn>
                <a:cxn ang="0">
                  <a:pos x="251" y="103"/>
                </a:cxn>
                <a:cxn ang="0">
                  <a:pos x="223" y="89"/>
                </a:cxn>
                <a:cxn ang="0">
                  <a:pos x="209" y="68"/>
                </a:cxn>
                <a:cxn ang="0">
                  <a:pos x="209" y="34"/>
                </a:cxn>
                <a:cxn ang="0">
                  <a:pos x="230" y="7"/>
                </a:cxn>
                <a:cxn ang="0">
                  <a:pos x="265" y="0"/>
                </a:cxn>
              </a:cxnLst>
              <a:rect l="0" t="0" r="r" b="b"/>
              <a:pathLst>
                <a:path w="342" h="742">
                  <a:moveTo>
                    <a:pt x="167" y="240"/>
                  </a:moveTo>
                  <a:lnTo>
                    <a:pt x="195" y="247"/>
                  </a:lnTo>
                  <a:lnTo>
                    <a:pt x="230" y="261"/>
                  </a:lnTo>
                  <a:lnTo>
                    <a:pt x="251" y="281"/>
                  </a:lnTo>
                  <a:lnTo>
                    <a:pt x="265" y="309"/>
                  </a:lnTo>
                  <a:lnTo>
                    <a:pt x="272" y="336"/>
                  </a:lnTo>
                  <a:lnTo>
                    <a:pt x="265" y="350"/>
                  </a:lnTo>
                  <a:lnTo>
                    <a:pt x="265" y="371"/>
                  </a:lnTo>
                  <a:lnTo>
                    <a:pt x="258" y="398"/>
                  </a:lnTo>
                  <a:lnTo>
                    <a:pt x="237" y="439"/>
                  </a:lnTo>
                  <a:lnTo>
                    <a:pt x="223" y="481"/>
                  </a:lnTo>
                  <a:lnTo>
                    <a:pt x="209" y="508"/>
                  </a:lnTo>
                  <a:lnTo>
                    <a:pt x="174" y="597"/>
                  </a:lnTo>
                  <a:lnTo>
                    <a:pt x="160" y="625"/>
                  </a:lnTo>
                  <a:lnTo>
                    <a:pt x="153" y="645"/>
                  </a:lnTo>
                  <a:lnTo>
                    <a:pt x="153" y="673"/>
                  </a:lnTo>
                  <a:lnTo>
                    <a:pt x="153" y="687"/>
                  </a:lnTo>
                  <a:lnTo>
                    <a:pt x="160" y="700"/>
                  </a:lnTo>
                  <a:lnTo>
                    <a:pt x="167" y="707"/>
                  </a:lnTo>
                  <a:lnTo>
                    <a:pt x="181" y="707"/>
                  </a:lnTo>
                  <a:lnTo>
                    <a:pt x="230" y="694"/>
                  </a:lnTo>
                  <a:lnTo>
                    <a:pt x="272" y="652"/>
                  </a:lnTo>
                  <a:lnTo>
                    <a:pt x="300" y="577"/>
                  </a:lnTo>
                  <a:lnTo>
                    <a:pt x="307" y="570"/>
                  </a:lnTo>
                  <a:lnTo>
                    <a:pt x="307" y="563"/>
                  </a:lnTo>
                  <a:lnTo>
                    <a:pt x="314" y="556"/>
                  </a:lnTo>
                  <a:lnTo>
                    <a:pt x="321" y="556"/>
                  </a:lnTo>
                  <a:lnTo>
                    <a:pt x="328" y="556"/>
                  </a:lnTo>
                  <a:lnTo>
                    <a:pt x="335" y="556"/>
                  </a:lnTo>
                  <a:lnTo>
                    <a:pt x="342" y="563"/>
                  </a:lnTo>
                  <a:lnTo>
                    <a:pt x="342" y="570"/>
                  </a:lnTo>
                  <a:lnTo>
                    <a:pt x="335" y="597"/>
                  </a:lnTo>
                  <a:lnTo>
                    <a:pt x="314" y="639"/>
                  </a:lnTo>
                  <a:lnTo>
                    <a:pt x="286" y="687"/>
                  </a:lnTo>
                  <a:lnTo>
                    <a:pt x="237" y="721"/>
                  </a:lnTo>
                  <a:lnTo>
                    <a:pt x="181" y="742"/>
                  </a:lnTo>
                  <a:lnTo>
                    <a:pt x="147" y="735"/>
                  </a:lnTo>
                  <a:lnTo>
                    <a:pt x="126" y="728"/>
                  </a:lnTo>
                  <a:lnTo>
                    <a:pt x="105" y="714"/>
                  </a:lnTo>
                  <a:lnTo>
                    <a:pt x="84" y="694"/>
                  </a:lnTo>
                  <a:lnTo>
                    <a:pt x="77" y="673"/>
                  </a:lnTo>
                  <a:lnTo>
                    <a:pt x="70" y="645"/>
                  </a:lnTo>
                  <a:lnTo>
                    <a:pt x="77" y="625"/>
                  </a:lnTo>
                  <a:lnTo>
                    <a:pt x="84" y="597"/>
                  </a:lnTo>
                  <a:lnTo>
                    <a:pt x="84" y="597"/>
                  </a:lnTo>
                  <a:lnTo>
                    <a:pt x="153" y="419"/>
                  </a:lnTo>
                  <a:lnTo>
                    <a:pt x="174" y="371"/>
                  </a:lnTo>
                  <a:lnTo>
                    <a:pt x="181" y="336"/>
                  </a:lnTo>
                  <a:lnTo>
                    <a:pt x="188" y="309"/>
                  </a:lnTo>
                  <a:lnTo>
                    <a:pt x="188" y="295"/>
                  </a:lnTo>
                  <a:lnTo>
                    <a:pt x="181" y="281"/>
                  </a:lnTo>
                  <a:lnTo>
                    <a:pt x="167" y="275"/>
                  </a:lnTo>
                  <a:lnTo>
                    <a:pt x="160" y="275"/>
                  </a:lnTo>
                  <a:lnTo>
                    <a:pt x="119" y="288"/>
                  </a:lnTo>
                  <a:lnTo>
                    <a:pt x="77" y="329"/>
                  </a:lnTo>
                  <a:lnTo>
                    <a:pt x="42" y="405"/>
                  </a:lnTo>
                  <a:lnTo>
                    <a:pt x="35" y="419"/>
                  </a:lnTo>
                  <a:lnTo>
                    <a:pt x="28" y="426"/>
                  </a:lnTo>
                  <a:lnTo>
                    <a:pt x="21" y="426"/>
                  </a:lnTo>
                  <a:lnTo>
                    <a:pt x="14" y="426"/>
                  </a:lnTo>
                  <a:lnTo>
                    <a:pt x="7" y="426"/>
                  </a:lnTo>
                  <a:lnTo>
                    <a:pt x="0" y="419"/>
                  </a:lnTo>
                  <a:lnTo>
                    <a:pt x="0" y="412"/>
                  </a:lnTo>
                  <a:lnTo>
                    <a:pt x="7" y="384"/>
                  </a:lnTo>
                  <a:lnTo>
                    <a:pt x="28" y="343"/>
                  </a:lnTo>
                  <a:lnTo>
                    <a:pt x="56" y="295"/>
                  </a:lnTo>
                  <a:lnTo>
                    <a:pt x="105" y="261"/>
                  </a:lnTo>
                  <a:lnTo>
                    <a:pt x="167" y="240"/>
                  </a:lnTo>
                  <a:close/>
                  <a:moveTo>
                    <a:pt x="265" y="0"/>
                  </a:moveTo>
                  <a:lnTo>
                    <a:pt x="286" y="0"/>
                  </a:lnTo>
                  <a:lnTo>
                    <a:pt x="300" y="7"/>
                  </a:lnTo>
                  <a:lnTo>
                    <a:pt x="307" y="14"/>
                  </a:lnTo>
                  <a:lnTo>
                    <a:pt x="307" y="27"/>
                  </a:lnTo>
                  <a:lnTo>
                    <a:pt x="314" y="41"/>
                  </a:lnTo>
                  <a:lnTo>
                    <a:pt x="307" y="62"/>
                  </a:lnTo>
                  <a:lnTo>
                    <a:pt x="293" y="82"/>
                  </a:lnTo>
                  <a:lnTo>
                    <a:pt x="272" y="96"/>
                  </a:lnTo>
                  <a:lnTo>
                    <a:pt x="251" y="103"/>
                  </a:lnTo>
                  <a:lnTo>
                    <a:pt x="230" y="96"/>
                  </a:lnTo>
                  <a:lnTo>
                    <a:pt x="223" y="89"/>
                  </a:lnTo>
                  <a:lnTo>
                    <a:pt x="209" y="82"/>
                  </a:lnTo>
                  <a:lnTo>
                    <a:pt x="209" y="68"/>
                  </a:lnTo>
                  <a:lnTo>
                    <a:pt x="202" y="55"/>
                  </a:lnTo>
                  <a:lnTo>
                    <a:pt x="209" y="34"/>
                  </a:lnTo>
                  <a:lnTo>
                    <a:pt x="216" y="20"/>
                  </a:lnTo>
                  <a:lnTo>
                    <a:pt x="230" y="7"/>
                  </a:lnTo>
                  <a:lnTo>
                    <a:pt x="251" y="0"/>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noEditPoints="1"/>
            </p:cNvSpPr>
            <p:nvPr/>
          </p:nvSpPr>
          <p:spPr bwMode="auto">
            <a:xfrm>
              <a:off x="1807" y="2114"/>
              <a:ext cx="489" cy="955"/>
            </a:xfrm>
            <a:custGeom>
              <a:avLst/>
              <a:gdLst/>
              <a:ahLst/>
              <a:cxnLst>
                <a:cxn ang="0">
                  <a:pos x="391" y="254"/>
                </a:cxn>
                <a:cxn ang="0">
                  <a:pos x="447" y="343"/>
                </a:cxn>
                <a:cxn ang="0">
                  <a:pos x="447" y="371"/>
                </a:cxn>
                <a:cxn ang="0">
                  <a:pos x="342" y="783"/>
                </a:cxn>
                <a:cxn ang="0">
                  <a:pos x="265" y="900"/>
                </a:cxn>
                <a:cxn ang="0">
                  <a:pos x="154" y="948"/>
                </a:cxn>
                <a:cxn ang="0">
                  <a:pos x="49" y="948"/>
                </a:cxn>
                <a:cxn ang="0">
                  <a:pos x="0" y="886"/>
                </a:cxn>
                <a:cxn ang="0">
                  <a:pos x="14" y="838"/>
                </a:cxn>
                <a:cxn ang="0">
                  <a:pos x="63" y="824"/>
                </a:cxn>
                <a:cxn ang="0">
                  <a:pos x="91" y="831"/>
                </a:cxn>
                <a:cxn ang="0">
                  <a:pos x="105" y="865"/>
                </a:cxn>
                <a:cxn ang="0">
                  <a:pos x="98" y="886"/>
                </a:cxn>
                <a:cxn ang="0">
                  <a:pos x="84" y="906"/>
                </a:cxn>
                <a:cxn ang="0">
                  <a:pos x="84" y="920"/>
                </a:cxn>
                <a:cxn ang="0">
                  <a:pos x="168" y="906"/>
                </a:cxn>
                <a:cxn ang="0">
                  <a:pos x="251" y="783"/>
                </a:cxn>
                <a:cxn ang="0">
                  <a:pos x="363" y="350"/>
                </a:cxn>
                <a:cxn ang="0">
                  <a:pos x="363" y="329"/>
                </a:cxn>
                <a:cxn ang="0">
                  <a:pos x="356" y="295"/>
                </a:cxn>
                <a:cxn ang="0">
                  <a:pos x="342" y="275"/>
                </a:cxn>
                <a:cxn ang="0">
                  <a:pos x="265" y="295"/>
                </a:cxn>
                <a:cxn ang="0">
                  <a:pos x="175" y="405"/>
                </a:cxn>
                <a:cxn ang="0">
                  <a:pos x="161" y="426"/>
                </a:cxn>
                <a:cxn ang="0">
                  <a:pos x="147" y="426"/>
                </a:cxn>
                <a:cxn ang="0">
                  <a:pos x="133" y="419"/>
                </a:cxn>
                <a:cxn ang="0">
                  <a:pos x="140" y="384"/>
                </a:cxn>
                <a:cxn ang="0">
                  <a:pos x="209" y="295"/>
                </a:cxn>
                <a:cxn ang="0">
                  <a:pos x="328" y="240"/>
                </a:cxn>
                <a:cxn ang="0">
                  <a:pos x="461" y="0"/>
                </a:cxn>
                <a:cxn ang="0">
                  <a:pos x="482" y="14"/>
                </a:cxn>
                <a:cxn ang="0">
                  <a:pos x="489" y="41"/>
                </a:cxn>
                <a:cxn ang="0">
                  <a:pos x="475" y="82"/>
                </a:cxn>
                <a:cxn ang="0">
                  <a:pos x="433" y="103"/>
                </a:cxn>
                <a:cxn ang="0">
                  <a:pos x="398" y="89"/>
                </a:cxn>
                <a:cxn ang="0">
                  <a:pos x="384" y="68"/>
                </a:cxn>
                <a:cxn ang="0">
                  <a:pos x="391" y="34"/>
                </a:cxn>
                <a:cxn ang="0">
                  <a:pos x="426" y="0"/>
                </a:cxn>
              </a:cxnLst>
              <a:rect l="0" t="0" r="r" b="b"/>
              <a:pathLst>
                <a:path w="489" h="955">
                  <a:moveTo>
                    <a:pt x="328" y="240"/>
                  </a:moveTo>
                  <a:lnTo>
                    <a:pt x="391" y="254"/>
                  </a:lnTo>
                  <a:lnTo>
                    <a:pt x="433" y="295"/>
                  </a:lnTo>
                  <a:lnTo>
                    <a:pt x="447" y="343"/>
                  </a:lnTo>
                  <a:lnTo>
                    <a:pt x="447" y="364"/>
                  </a:lnTo>
                  <a:lnTo>
                    <a:pt x="447" y="371"/>
                  </a:lnTo>
                  <a:lnTo>
                    <a:pt x="447" y="384"/>
                  </a:lnTo>
                  <a:lnTo>
                    <a:pt x="342" y="783"/>
                  </a:lnTo>
                  <a:lnTo>
                    <a:pt x="314" y="851"/>
                  </a:lnTo>
                  <a:lnTo>
                    <a:pt x="265" y="900"/>
                  </a:lnTo>
                  <a:lnTo>
                    <a:pt x="209" y="934"/>
                  </a:lnTo>
                  <a:lnTo>
                    <a:pt x="154" y="948"/>
                  </a:lnTo>
                  <a:lnTo>
                    <a:pt x="112" y="955"/>
                  </a:lnTo>
                  <a:lnTo>
                    <a:pt x="49" y="948"/>
                  </a:lnTo>
                  <a:lnTo>
                    <a:pt x="14" y="920"/>
                  </a:lnTo>
                  <a:lnTo>
                    <a:pt x="0" y="886"/>
                  </a:lnTo>
                  <a:lnTo>
                    <a:pt x="0" y="858"/>
                  </a:lnTo>
                  <a:lnTo>
                    <a:pt x="14" y="838"/>
                  </a:lnTo>
                  <a:lnTo>
                    <a:pt x="35" y="824"/>
                  </a:lnTo>
                  <a:lnTo>
                    <a:pt x="63" y="824"/>
                  </a:lnTo>
                  <a:lnTo>
                    <a:pt x="77" y="824"/>
                  </a:lnTo>
                  <a:lnTo>
                    <a:pt x="91" y="831"/>
                  </a:lnTo>
                  <a:lnTo>
                    <a:pt x="98" y="845"/>
                  </a:lnTo>
                  <a:lnTo>
                    <a:pt x="105" y="865"/>
                  </a:lnTo>
                  <a:lnTo>
                    <a:pt x="105" y="872"/>
                  </a:lnTo>
                  <a:lnTo>
                    <a:pt x="98" y="886"/>
                  </a:lnTo>
                  <a:lnTo>
                    <a:pt x="91" y="900"/>
                  </a:lnTo>
                  <a:lnTo>
                    <a:pt x="84" y="906"/>
                  </a:lnTo>
                  <a:lnTo>
                    <a:pt x="70" y="913"/>
                  </a:lnTo>
                  <a:lnTo>
                    <a:pt x="84" y="920"/>
                  </a:lnTo>
                  <a:lnTo>
                    <a:pt x="105" y="927"/>
                  </a:lnTo>
                  <a:lnTo>
                    <a:pt x="168" y="906"/>
                  </a:lnTo>
                  <a:lnTo>
                    <a:pt x="223" y="851"/>
                  </a:lnTo>
                  <a:lnTo>
                    <a:pt x="251" y="783"/>
                  </a:lnTo>
                  <a:lnTo>
                    <a:pt x="363" y="364"/>
                  </a:lnTo>
                  <a:lnTo>
                    <a:pt x="363" y="350"/>
                  </a:lnTo>
                  <a:lnTo>
                    <a:pt x="363" y="336"/>
                  </a:lnTo>
                  <a:lnTo>
                    <a:pt x="363" y="329"/>
                  </a:lnTo>
                  <a:lnTo>
                    <a:pt x="363" y="309"/>
                  </a:lnTo>
                  <a:lnTo>
                    <a:pt x="356" y="295"/>
                  </a:lnTo>
                  <a:lnTo>
                    <a:pt x="349" y="281"/>
                  </a:lnTo>
                  <a:lnTo>
                    <a:pt x="342" y="275"/>
                  </a:lnTo>
                  <a:lnTo>
                    <a:pt x="328" y="275"/>
                  </a:lnTo>
                  <a:lnTo>
                    <a:pt x="265" y="295"/>
                  </a:lnTo>
                  <a:lnTo>
                    <a:pt x="209" y="343"/>
                  </a:lnTo>
                  <a:lnTo>
                    <a:pt x="175" y="405"/>
                  </a:lnTo>
                  <a:lnTo>
                    <a:pt x="168" y="419"/>
                  </a:lnTo>
                  <a:lnTo>
                    <a:pt x="161" y="426"/>
                  </a:lnTo>
                  <a:lnTo>
                    <a:pt x="154" y="426"/>
                  </a:lnTo>
                  <a:lnTo>
                    <a:pt x="147" y="426"/>
                  </a:lnTo>
                  <a:lnTo>
                    <a:pt x="140" y="426"/>
                  </a:lnTo>
                  <a:lnTo>
                    <a:pt x="133" y="419"/>
                  </a:lnTo>
                  <a:lnTo>
                    <a:pt x="133" y="412"/>
                  </a:lnTo>
                  <a:lnTo>
                    <a:pt x="140" y="384"/>
                  </a:lnTo>
                  <a:lnTo>
                    <a:pt x="168" y="343"/>
                  </a:lnTo>
                  <a:lnTo>
                    <a:pt x="209" y="295"/>
                  </a:lnTo>
                  <a:lnTo>
                    <a:pt x="258" y="261"/>
                  </a:lnTo>
                  <a:lnTo>
                    <a:pt x="328" y="240"/>
                  </a:lnTo>
                  <a:close/>
                  <a:moveTo>
                    <a:pt x="447" y="0"/>
                  </a:moveTo>
                  <a:lnTo>
                    <a:pt x="461" y="0"/>
                  </a:lnTo>
                  <a:lnTo>
                    <a:pt x="475" y="7"/>
                  </a:lnTo>
                  <a:lnTo>
                    <a:pt x="482" y="14"/>
                  </a:lnTo>
                  <a:lnTo>
                    <a:pt x="489" y="27"/>
                  </a:lnTo>
                  <a:lnTo>
                    <a:pt x="489" y="41"/>
                  </a:lnTo>
                  <a:lnTo>
                    <a:pt x="489" y="62"/>
                  </a:lnTo>
                  <a:lnTo>
                    <a:pt x="475" y="82"/>
                  </a:lnTo>
                  <a:lnTo>
                    <a:pt x="454" y="96"/>
                  </a:lnTo>
                  <a:lnTo>
                    <a:pt x="433" y="103"/>
                  </a:lnTo>
                  <a:lnTo>
                    <a:pt x="412" y="96"/>
                  </a:lnTo>
                  <a:lnTo>
                    <a:pt x="398" y="89"/>
                  </a:lnTo>
                  <a:lnTo>
                    <a:pt x="391" y="82"/>
                  </a:lnTo>
                  <a:lnTo>
                    <a:pt x="384" y="68"/>
                  </a:lnTo>
                  <a:lnTo>
                    <a:pt x="384" y="55"/>
                  </a:lnTo>
                  <a:lnTo>
                    <a:pt x="391" y="34"/>
                  </a:lnTo>
                  <a:lnTo>
                    <a:pt x="405" y="14"/>
                  </a:lnTo>
                  <a:lnTo>
                    <a:pt x="426" y="0"/>
                  </a:lnTo>
                  <a:lnTo>
                    <a:pt x="4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3693" y="1255"/>
              <a:ext cx="370" cy="1566"/>
            </a:xfrm>
            <a:custGeom>
              <a:avLst/>
              <a:gdLst/>
              <a:ahLst/>
              <a:cxnLst>
                <a:cxn ang="0">
                  <a:pos x="349" y="0"/>
                </a:cxn>
                <a:cxn ang="0">
                  <a:pos x="363" y="0"/>
                </a:cxn>
                <a:cxn ang="0">
                  <a:pos x="363" y="7"/>
                </a:cxn>
                <a:cxn ang="0">
                  <a:pos x="370" y="21"/>
                </a:cxn>
                <a:cxn ang="0">
                  <a:pos x="370" y="21"/>
                </a:cxn>
                <a:cxn ang="0">
                  <a:pos x="363" y="28"/>
                </a:cxn>
                <a:cxn ang="0">
                  <a:pos x="356" y="35"/>
                </a:cxn>
                <a:cxn ang="0">
                  <a:pos x="349" y="41"/>
                </a:cxn>
                <a:cxn ang="0">
                  <a:pos x="244" y="172"/>
                </a:cxn>
                <a:cxn ang="0">
                  <a:pos x="174" y="309"/>
                </a:cxn>
                <a:cxn ang="0">
                  <a:pos x="125" y="460"/>
                </a:cxn>
                <a:cxn ang="0">
                  <a:pos x="97" y="618"/>
                </a:cxn>
                <a:cxn ang="0">
                  <a:pos x="90" y="783"/>
                </a:cxn>
                <a:cxn ang="0">
                  <a:pos x="97" y="907"/>
                </a:cxn>
                <a:cxn ang="0">
                  <a:pos x="111" y="1037"/>
                </a:cxn>
                <a:cxn ang="0">
                  <a:pos x="139" y="1161"/>
                </a:cxn>
                <a:cxn ang="0">
                  <a:pos x="188" y="1292"/>
                </a:cxn>
                <a:cxn ang="0">
                  <a:pos x="251" y="1408"/>
                </a:cxn>
                <a:cxn ang="0">
                  <a:pos x="342" y="1518"/>
                </a:cxn>
                <a:cxn ang="0">
                  <a:pos x="356" y="1525"/>
                </a:cxn>
                <a:cxn ang="0">
                  <a:pos x="363" y="1539"/>
                </a:cxn>
                <a:cxn ang="0">
                  <a:pos x="363" y="1546"/>
                </a:cxn>
                <a:cxn ang="0">
                  <a:pos x="370" y="1546"/>
                </a:cxn>
                <a:cxn ang="0">
                  <a:pos x="370" y="1553"/>
                </a:cxn>
                <a:cxn ang="0">
                  <a:pos x="370" y="1553"/>
                </a:cxn>
                <a:cxn ang="0">
                  <a:pos x="363" y="1559"/>
                </a:cxn>
                <a:cxn ang="0">
                  <a:pos x="363" y="1566"/>
                </a:cxn>
                <a:cxn ang="0">
                  <a:pos x="349" y="1566"/>
                </a:cxn>
                <a:cxn ang="0">
                  <a:pos x="328" y="1553"/>
                </a:cxn>
                <a:cxn ang="0">
                  <a:pos x="286" y="1518"/>
                </a:cxn>
                <a:cxn ang="0">
                  <a:pos x="230" y="1456"/>
                </a:cxn>
                <a:cxn ang="0">
                  <a:pos x="160" y="1374"/>
                </a:cxn>
                <a:cxn ang="0">
                  <a:pos x="104" y="1271"/>
                </a:cxn>
                <a:cxn ang="0">
                  <a:pos x="48" y="1140"/>
                </a:cxn>
                <a:cxn ang="0">
                  <a:pos x="21" y="1010"/>
                </a:cxn>
                <a:cxn ang="0">
                  <a:pos x="0" y="886"/>
                </a:cxn>
                <a:cxn ang="0">
                  <a:pos x="0" y="783"/>
                </a:cxn>
                <a:cxn ang="0">
                  <a:pos x="7" y="639"/>
                </a:cxn>
                <a:cxn ang="0">
                  <a:pos x="35" y="474"/>
                </a:cxn>
                <a:cxn ang="0">
                  <a:pos x="97" y="302"/>
                </a:cxn>
                <a:cxn ang="0">
                  <a:pos x="146" y="213"/>
                </a:cxn>
                <a:cxn ang="0">
                  <a:pos x="202" y="138"/>
                </a:cxn>
                <a:cxn ang="0">
                  <a:pos x="251" y="76"/>
                </a:cxn>
                <a:cxn ang="0">
                  <a:pos x="300" y="35"/>
                </a:cxn>
                <a:cxn ang="0">
                  <a:pos x="335" y="7"/>
                </a:cxn>
                <a:cxn ang="0">
                  <a:pos x="349" y="0"/>
                </a:cxn>
              </a:cxnLst>
              <a:rect l="0" t="0" r="r" b="b"/>
              <a:pathLst>
                <a:path w="370" h="1566">
                  <a:moveTo>
                    <a:pt x="349" y="0"/>
                  </a:moveTo>
                  <a:lnTo>
                    <a:pt x="363" y="0"/>
                  </a:lnTo>
                  <a:lnTo>
                    <a:pt x="363" y="7"/>
                  </a:lnTo>
                  <a:lnTo>
                    <a:pt x="370" y="21"/>
                  </a:lnTo>
                  <a:lnTo>
                    <a:pt x="370" y="21"/>
                  </a:lnTo>
                  <a:lnTo>
                    <a:pt x="363" y="28"/>
                  </a:lnTo>
                  <a:lnTo>
                    <a:pt x="356" y="35"/>
                  </a:lnTo>
                  <a:lnTo>
                    <a:pt x="349" y="41"/>
                  </a:lnTo>
                  <a:lnTo>
                    <a:pt x="244" y="172"/>
                  </a:lnTo>
                  <a:lnTo>
                    <a:pt x="174" y="309"/>
                  </a:lnTo>
                  <a:lnTo>
                    <a:pt x="125" y="460"/>
                  </a:lnTo>
                  <a:lnTo>
                    <a:pt x="97" y="618"/>
                  </a:lnTo>
                  <a:lnTo>
                    <a:pt x="90" y="783"/>
                  </a:lnTo>
                  <a:lnTo>
                    <a:pt x="97" y="907"/>
                  </a:lnTo>
                  <a:lnTo>
                    <a:pt x="111" y="1037"/>
                  </a:lnTo>
                  <a:lnTo>
                    <a:pt x="139" y="1161"/>
                  </a:lnTo>
                  <a:lnTo>
                    <a:pt x="188" y="1292"/>
                  </a:lnTo>
                  <a:lnTo>
                    <a:pt x="251" y="1408"/>
                  </a:lnTo>
                  <a:lnTo>
                    <a:pt x="342" y="1518"/>
                  </a:lnTo>
                  <a:lnTo>
                    <a:pt x="356" y="1525"/>
                  </a:lnTo>
                  <a:lnTo>
                    <a:pt x="363" y="1539"/>
                  </a:lnTo>
                  <a:lnTo>
                    <a:pt x="363" y="1546"/>
                  </a:lnTo>
                  <a:lnTo>
                    <a:pt x="370" y="1546"/>
                  </a:lnTo>
                  <a:lnTo>
                    <a:pt x="370" y="1553"/>
                  </a:lnTo>
                  <a:lnTo>
                    <a:pt x="370" y="1553"/>
                  </a:lnTo>
                  <a:lnTo>
                    <a:pt x="363" y="1559"/>
                  </a:lnTo>
                  <a:lnTo>
                    <a:pt x="363" y="1566"/>
                  </a:lnTo>
                  <a:lnTo>
                    <a:pt x="349" y="1566"/>
                  </a:lnTo>
                  <a:lnTo>
                    <a:pt x="328" y="1553"/>
                  </a:lnTo>
                  <a:lnTo>
                    <a:pt x="286" y="1518"/>
                  </a:lnTo>
                  <a:lnTo>
                    <a:pt x="230" y="1456"/>
                  </a:lnTo>
                  <a:lnTo>
                    <a:pt x="160" y="1374"/>
                  </a:lnTo>
                  <a:lnTo>
                    <a:pt x="104" y="1271"/>
                  </a:lnTo>
                  <a:lnTo>
                    <a:pt x="48" y="1140"/>
                  </a:lnTo>
                  <a:lnTo>
                    <a:pt x="21" y="1010"/>
                  </a:lnTo>
                  <a:lnTo>
                    <a:pt x="0" y="886"/>
                  </a:lnTo>
                  <a:lnTo>
                    <a:pt x="0" y="783"/>
                  </a:lnTo>
                  <a:lnTo>
                    <a:pt x="7" y="639"/>
                  </a:lnTo>
                  <a:lnTo>
                    <a:pt x="35" y="474"/>
                  </a:lnTo>
                  <a:lnTo>
                    <a:pt x="97" y="302"/>
                  </a:lnTo>
                  <a:lnTo>
                    <a:pt x="146" y="213"/>
                  </a:lnTo>
                  <a:lnTo>
                    <a:pt x="202" y="138"/>
                  </a:lnTo>
                  <a:lnTo>
                    <a:pt x="251" y="76"/>
                  </a:lnTo>
                  <a:lnTo>
                    <a:pt x="300" y="35"/>
                  </a:lnTo>
                  <a:lnTo>
                    <a:pt x="335" y="7"/>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4195" y="1736"/>
              <a:ext cx="797" cy="707"/>
            </a:xfrm>
            <a:custGeom>
              <a:avLst/>
              <a:gdLst/>
              <a:ahLst/>
              <a:cxnLst>
                <a:cxn ang="0">
                  <a:pos x="392" y="21"/>
                </a:cxn>
                <a:cxn ang="0">
                  <a:pos x="496" y="89"/>
                </a:cxn>
                <a:cxn ang="0">
                  <a:pos x="643" y="0"/>
                </a:cxn>
                <a:cxn ang="0">
                  <a:pos x="755" y="34"/>
                </a:cxn>
                <a:cxn ang="0">
                  <a:pos x="790" y="131"/>
                </a:cxn>
                <a:cxn ang="0">
                  <a:pos x="755" y="179"/>
                </a:cxn>
                <a:cxn ang="0">
                  <a:pos x="706" y="192"/>
                </a:cxn>
                <a:cxn ang="0">
                  <a:pos x="657" y="172"/>
                </a:cxn>
                <a:cxn ang="0">
                  <a:pos x="650" y="117"/>
                </a:cxn>
                <a:cxn ang="0">
                  <a:pos x="699" y="62"/>
                </a:cxn>
                <a:cxn ang="0">
                  <a:pos x="671" y="41"/>
                </a:cxn>
                <a:cxn ang="0">
                  <a:pos x="587" y="48"/>
                </a:cxn>
                <a:cxn ang="0">
                  <a:pos x="496" y="185"/>
                </a:cxn>
                <a:cxn ang="0">
                  <a:pos x="413" y="495"/>
                </a:cxn>
                <a:cxn ang="0">
                  <a:pos x="406" y="598"/>
                </a:cxn>
                <a:cxn ang="0">
                  <a:pos x="426" y="653"/>
                </a:cxn>
                <a:cxn ang="0">
                  <a:pos x="489" y="673"/>
                </a:cxn>
                <a:cxn ang="0">
                  <a:pos x="622" y="618"/>
                </a:cxn>
                <a:cxn ang="0">
                  <a:pos x="706" y="460"/>
                </a:cxn>
                <a:cxn ang="0">
                  <a:pos x="727" y="453"/>
                </a:cxn>
                <a:cxn ang="0">
                  <a:pos x="741" y="467"/>
                </a:cxn>
                <a:cxn ang="0">
                  <a:pos x="678" y="604"/>
                </a:cxn>
                <a:cxn ang="0">
                  <a:pos x="489" y="707"/>
                </a:cxn>
                <a:cxn ang="0">
                  <a:pos x="336" y="632"/>
                </a:cxn>
                <a:cxn ang="0">
                  <a:pos x="287" y="639"/>
                </a:cxn>
                <a:cxn ang="0">
                  <a:pos x="147" y="707"/>
                </a:cxn>
                <a:cxn ang="0">
                  <a:pos x="14" y="653"/>
                </a:cxn>
                <a:cxn ang="0">
                  <a:pos x="14" y="556"/>
                </a:cxn>
                <a:cxn ang="0">
                  <a:pos x="84" y="515"/>
                </a:cxn>
                <a:cxn ang="0">
                  <a:pos x="126" y="529"/>
                </a:cxn>
                <a:cxn ang="0">
                  <a:pos x="147" y="570"/>
                </a:cxn>
                <a:cxn ang="0">
                  <a:pos x="112" y="632"/>
                </a:cxn>
                <a:cxn ang="0">
                  <a:pos x="98" y="666"/>
                </a:cxn>
                <a:cxn ang="0">
                  <a:pos x="147" y="673"/>
                </a:cxn>
                <a:cxn ang="0">
                  <a:pos x="301" y="515"/>
                </a:cxn>
                <a:cxn ang="0">
                  <a:pos x="385" y="185"/>
                </a:cxn>
                <a:cxn ang="0">
                  <a:pos x="378" y="89"/>
                </a:cxn>
                <a:cxn ang="0">
                  <a:pos x="343" y="48"/>
                </a:cxn>
                <a:cxn ang="0">
                  <a:pos x="301" y="34"/>
                </a:cxn>
                <a:cxn ang="0">
                  <a:pos x="168" y="96"/>
                </a:cxn>
                <a:cxn ang="0">
                  <a:pos x="84" y="254"/>
                </a:cxn>
                <a:cxn ang="0">
                  <a:pos x="63" y="254"/>
                </a:cxn>
                <a:cxn ang="0">
                  <a:pos x="49" y="240"/>
                </a:cxn>
                <a:cxn ang="0">
                  <a:pos x="112" y="110"/>
                </a:cxn>
                <a:cxn ang="0">
                  <a:pos x="308" y="0"/>
                </a:cxn>
              </a:cxnLst>
              <a:rect l="0" t="0" r="r" b="b"/>
              <a:pathLst>
                <a:path w="797" h="707">
                  <a:moveTo>
                    <a:pt x="308" y="0"/>
                  </a:moveTo>
                  <a:lnTo>
                    <a:pt x="343" y="7"/>
                  </a:lnTo>
                  <a:lnTo>
                    <a:pt x="392" y="21"/>
                  </a:lnTo>
                  <a:lnTo>
                    <a:pt x="440" y="55"/>
                  </a:lnTo>
                  <a:lnTo>
                    <a:pt x="475" y="117"/>
                  </a:lnTo>
                  <a:lnTo>
                    <a:pt x="496" y="89"/>
                  </a:lnTo>
                  <a:lnTo>
                    <a:pt x="531" y="48"/>
                  </a:lnTo>
                  <a:lnTo>
                    <a:pt x="580" y="14"/>
                  </a:lnTo>
                  <a:lnTo>
                    <a:pt x="643" y="0"/>
                  </a:lnTo>
                  <a:lnTo>
                    <a:pt x="678" y="7"/>
                  </a:lnTo>
                  <a:lnTo>
                    <a:pt x="720" y="14"/>
                  </a:lnTo>
                  <a:lnTo>
                    <a:pt x="755" y="34"/>
                  </a:lnTo>
                  <a:lnTo>
                    <a:pt x="783" y="62"/>
                  </a:lnTo>
                  <a:lnTo>
                    <a:pt x="797" y="103"/>
                  </a:lnTo>
                  <a:lnTo>
                    <a:pt x="790" y="131"/>
                  </a:lnTo>
                  <a:lnTo>
                    <a:pt x="783" y="151"/>
                  </a:lnTo>
                  <a:lnTo>
                    <a:pt x="769" y="165"/>
                  </a:lnTo>
                  <a:lnTo>
                    <a:pt x="755" y="179"/>
                  </a:lnTo>
                  <a:lnTo>
                    <a:pt x="741" y="185"/>
                  </a:lnTo>
                  <a:lnTo>
                    <a:pt x="720" y="192"/>
                  </a:lnTo>
                  <a:lnTo>
                    <a:pt x="706" y="192"/>
                  </a:lnTo>
                  <a:lnTo>
                    <a:pt x="685" y="192"/>
                  </a:lnTo>
                  <a:lnTo>
                    <a:pt x="664" y="185"/>
                  </a:lnTo>
                  <a:lnTo>
                    <a:pt x="657" y="172"/>
                  </a:lnTo>
                  <a:lnTo>
                    <a:pt x="650" y="158"/>
                  </a:lnTo>
                  <a:lnTo>
                    <a:pt x="643" y="144"/>
                  </a:lnTo>
                  <a:lnTo>
                    <a:pt x="650" y="117"/>
                  </a:lnTo>
                  <a:lnTo>
                    <a:pt x="657" y="96"/>
                  </a:lnTo>
                  <a:lnTo>
                    <a:pt x="678" y="76"/>
                  </a:lnTo>
                  <a:lnTo>
                    <a:pt x="699" y="62"/>
                  </a:lnTo>
                  <a:lnTo>
                    <a:pt x="720" y="55"/>
                  </a:lnTo>
                  <a:lnTo>
                    <a:pt x="699" y="41"/>
                  </a:lnTo>
                  <a:lnTo>
                    <a:pt x="671" y="41"/>
                  </a:lnTo>
                  <a:lnTo>
                    <a:pt x="657" y="34"/>
                  </a:lnTo>
                  <a:lnTo>
                    <a:pt x="643" y="34"/>
                  </a:lnTo>
                  <a:lnTo>
                    <a:pt x="587" y="48"/>
                  </a:lnTo>
                  <a:lnTo>
                    <a:pt x="538" y="89"/>
                  </a:lnTo>
                  <a:lnTo>
                    <a:pt x="510" y="137"/>
                  </a:lnTo>
                  <a:lnTo>
                    <a:pt x="496" y="185"/>
                  </a:lnTo>
                  <a:lnTo>
                    <a:pt x="482" y="220"/>
                  </a:lnTo>
                  <a:lnTo>
                    <a:pt x="433" y="433"/>
                  </a:lnTo>
                  <a:lnTo>
                    <a:pt x="413" y="495"/>
                  </a:lnTo>
                  <a:lnTo>
                    <a:pt x="406" y="536"/>
                  </a:lnTo>
                  <a:lnTo>
                    <a:pt x="406" y="570"/>
                  </a:lnTo>
                  <a:lnTo>
                    <a:pt x="406" y="598"/>
                  </a:lnTo>
                  <a:lnTo>
                    <a:pt x="413" y="618"/>
                  </a:lnTo>
                  <a:lnTo>
                    <a:pt x="419" y="639"/>
                  </a:lnTo>
                  <a:lnTo>
                    <a:pt x="426" y="653"/>
                  </a:lnTo>
                  <a:lnTo>
                    <a:pt x="447" y="666"/>
                  </a:lnTo>
                  <a:lnTo>
                    <a:pt x="468" y="673"/>
                  </a:lnTo>
                  <a:lnTo>
                    <a:pt x="489" y="673"/>
                  </a:lnTo>
                  <a:lnTo>
                    <a:pt x="524" y="673"/>
                  </a:lnTo>
                  <a:lnTo>
                    <a:pt x="573" y="653"/>
                  </a:lnTo>
                  <a:lnTo>
                    <a:pt x="622" y="618"/>
                  </a:lnTo>
                  <a:lnTo>
                    <a:pt x="664" y="556"/>
                  </a:lnTo>
                  <a:lnTo>
                    <a:pt x="706" y="474"/>
                  </a:lnTo>
                  <a:lnTo>
                    <a:pt x="706" y="460"/>
                  </a:lnTo>
                  <a:lnTo>
                    <a:pt x="713" y="453"/>
                  </a:lnTo>
                  <a:lnTo>
                    <a:pt x="720" y="453"/>
                  </a:lnTo>
                  <a:lnTo>
                    <a:pt x="727" y="453"/>
                  </a:lnTo>
                  <a:lnTo>
                    <a:pt x="734" y="453"/>
                  </a:lnTo>
                  <a:lnTo>
                    <a:pt x="741" y="460"/>
                  </a:lnTo>
                  <a:lnTo>
                    <a:pt x="741" y="467"/>
                  </a:lnTo>
                  <a:lnTo>
                    <a:pt x="734" y="501"/>
                  </a:lnTo>
                  <a:lnTo>
                    <a:pt x="713" y="549"/>
                  </a:lnTo>
                  <a:lnTo>
                    <a:pt x="678" y="604"/>
                  </a:lnTo>
                  <a:lnTo>
                    <a:pt x="629" y="659"/>
                  </a:lnTo>
                  <a:lnTo>
                    <a:pt x="566" y="694"/>
                  </a:lnTo>
                  <a:lnTo>
                    <a:pt x="489" y="707"/>
                  </a:lnTo>
                  <a:lnTo>
                    <a:pt x="426" y="701"/>
                  </a:lnTo>
                  <a:lnTo>
                    <a:pt x="371" y="673"/>
                  </a:lnTo>
                  <a:lnTo>
                    <a:pt x="336" y="632"/>
                  </a:lnTo>
                  <a:lnTo>
                    <a:pt x="315" y="591"/>
                  </a:lnTo>
                  <a:lnTo>
                    <a:pt x="308" y="604"/>
                  </a:lnTo>
                  <a:lnTo>
                    <a:pt x="287" y="639"/>
                  </a:lnTo>
                  <a:lnTo>
                    <a:pt x="252" y="673"/>
                  </a:lnTo>
                  <a:lnTo>
                    <a:pt x="203" y="701"/>
                  </a:lnTo>
                  <a:lnTo>
                    <a:pt x="147" y="707"/>
                  </a:lnTo>
                  <a:lnTo>
                    <a:pt x="98" y="701"/>
                  </a:lnTo>
                  <a:lnTo>
                    <a:pt x="49" y="687"/>
                  </a:lnTo>
                  <a:lnTo>
                    <a:pt x="14" y="653"/>
                  </a:lnTo>
                  <a:lnTo>
                    <a:pt x="0" y="604"/>
                  </a:lnTo>
                  <a:lnTo>
                    <a:pt x="0" y="577"/>
                  </a:lnTo>
                  <a:lnTo>
                    <a:pt x="14" y="556"/>
                  </a:lnTo>
                  <a:lnTo>
                    <a:pt x="35" y="536"/>
                  </a:lnTo>
                  <a:lnTo>
                    <a:pt x="56" y="522"/>
                  </a:lnTo>
                  <a:lnTo>
                    <a:pt x="84" y="515"/>
                  </a:lnTo>
                  <a:lnTo>
                    <a:pt x="98" y="515"/>
                  </a:lnTo>
                  <a:lnTo>
                    <a:pt x="112" y="522"/>
                  </a:lnTo>
                  <a:lnTo>
                    <a:pt x="126" y="529"/>
                  </a:lnTo>
                  <a:lnTo>
                    <a:pt x="133" y="536"/>
                  </a:lnTo>
                  <a:lnTo>
                    <a:pt x="140" y="549"/>
                  </a:lnTo>
                  <a:lnTo>
                    <a:pt x="147" y="570"/>
                  </a:lnTo>
                  <a:lnTo>
                    <a:pt x="140" y="598"/>
                  </a:lnTo>
                  <a:lnTo>
                    <a:pt x="133" y="618"/>
                  </a:lnTo>
                  <a:lnTo>
                    <a:pt x="112" y="632"/>
                  </a:lnTo>
                  <a:lnTo>
                    <a:pt x="91" y="646"/>
                  </a:lnTo>
                  <a:lnTo>
                    <a:pt x="70" y="653"/>
                  </a:lnTo>
                  <a:lnTo>
                    <a:pt x="98" y="666"/>
                  </a:lnTo>
                  <a:lnTo>
                    <a:pt x="119" y="673"/>
                  </a:lnTo>
                  <a:lnTo>
                    <a:pt x="140" y="673"/>
                  </a:lnTo>
                  <a:lnTo>
                    <a:pt x="147" y="673"/>
                  </a:lnTo>
                  <a:lnTo>
                    <a:pt x="217" y="653"/>
                  </a:lnTo>
                  <a:lnTo>
                    <a:pt x="266" y="598"/>
                  </a:lnTo>
                  <a:lnTo>
                    <a:pt x="301" y="515"/>
                  </a:lnTo>
                  <a:lnTo>
                    <a:pt x="343" y="371"/>
                  </a:lnTo>
                  <a:lnTo>
                    <a:pt x="364" y="261"/>
                  </a:lnTo>
                  <a:lnTo>
                    <a:pt x="385" y="185"/>
                  </a:lnTo>
                  <a:lnTo>
                    <a:pt x="392" y="144"/>
                  </a:lnTo>
                  <a:lnTo>
                    <a:pt x="385" y="110"/>
                  </a:lnTo>
                  <a:lnTo>
                    <a:pt x="378" y="89"/>
                  </a:lnTo>
                  <a:lnTo>
                    <a:pt x="371" y="69"/>
                  </a:lnTo>
                  <a:lnTo>
                    <a:pt x="357" y="55"/>
                  </a:lnTo>
                  <a:lnTo>
                    <a:pt x="343" y="48"/>
                  </a:lnTo>
                  <a:lnTo>
                    <a:pt x="329" y="41"/>
                  </a:lnTo>
                  <a:lnTo>
                    <a:pt x="315" y="34"/>
                  </a:lnTo>
                  <a:lnTo>
                    <a:pt x="301" y="34"/>
                  </a:lnTo>
                  <a:lnTo>
                    <a:pt x="266" y="41"/>
                  </a:lnTo>
                  <a:lnTo>
                    <a:pt x="217" y="62"/>
                  </a:lnTo>
                  <a:lnTo>
                    <a:pt x="168" y="96"/>
                  </a:lnTo>
                  <a:lnTo>
                    <a:pt x="126" y="158"/>
                  </a:lnTo>
                  <a:lnTo>
                    <a:pt x="91" y="240"/>
                  </a:lnTo>
                  <a:lnTo>
                    <a:pt x="84" y="254"/>
                  </a:lnTo>
                  <a:lnTo>
                    <a:pt x="77" y="254"/>
                  </a:lnTo>
                  <a:lnTo>
                    <a:pt x="70" y="254"/>
                  </a:lnTo>
                  <a:lnTo>
                    <a:pt x="63" y="254"/>
                  </a:lnTo>
                  <a:lnTo>
                    <a:pt x="56" y="254"/>
                  </a:lnTo>
                  <a:lnTo>
                    <a:pt x="49" y="254"/>
                  </a:lnTo>
                  <a:lnTo>
                    <a:pt x="49" y="240"/>
                  </a:lnTo>
                  <a:lnTo>
                    <a:pt x="56" y="213"/>
                  </a:lnTo>
                  <a:lnTo>
                    <a:pt x="77" y="165"/>
                  </a:lnTo>
                  <a:lnTo>
                    <a:pt x="112" y="110"/>
                  </a:lnTo>
                  <a:lnTo>
                    <a:pt x="161" y="55"/>
                  </a:lnTo>
                  <a:lnTo>
                    <a:pt x="231" y="14"/>
                  </a:lnTo>
                  <a:lnTo>
                    <a:pt x="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5187" y="2265"/>
              <a:ext cx="189" cy="467"/>
            </a:xfrm>
            <a:custGeom>
              <a:avLst/>
              <a:gdLst/>
              <a:ahLst/>
              <a:cxnLst>
                <a:cxn ang="0">
                  <a:pos x="84" y="0"/>
                </a:cxn>
                <a:cxn ang="0">
                  <a:pos x="126" y="7"/>
                </a:cxn>
                <a:cxn ang="0">
                  <a:pos x="161" y="41"/>
                </a:cxn>
                <a:cxn ang="0">
                  <a:pos x="182" y="89"/>
                </a:cxn>
                <a:cxn ang="0">
                  <a:pos x="189" y="158"/>
                </a:cxn>
                <a:cxn ang="0">
                  <a:pos x="189" y="158"/>
                </a:cxn>
                <a:cxn ang="0">
                  <a:pos x="175" y="261"/>
                </a:cxn>
                <a:cxn ang="0">
                  <a:pos x="140" y="350"/>
                </a:cxn>
                <a:cxn ang="0">
                  <a:pos x="98" y="412"/>
                </a:cxn>
                <a:cxn ang="0">
                  <a:pos x="63" y="453"/>
                </a:cxn>
                <a:cxn ang="0">
                  <a:pos x="42" y="467"/>
                </a:cxn>
                <a:cxn ang="0">
                  <a:pos x="35" y="467"/>
                </a:cxn>
                <a:cxn ang="0">
                  <a:pos x="28" y="460"/>
                </a:cxn>
                <a:cxn ang="0">
                  <a:pos x="28" y="446"/>
                </a:cxn>
                <a:cxn ang="0">
                  <a:pos x="28" y="446"/>
                </a:cxn>
                <a:cxn ang="0">
                  <a:pos x="28" y="439"/>
                </a:cxn>
                <a:cxn ang="0">
                  <a:pos x="35" y="433"/>
                </a:cxn>
                <a:cxn ang="0">
                  <a:pos x="42" y="426"/>
                </a:cxn>
                <a:cxn ang="0">
                  <a:pos x="91" y="357"/>
                </a:cxn>
                <a:cxn ang="0">
                  <a:pos x="133" y="268"/>
                </a:cxn>
                <a:cxn ang="0">
                  <a:pos x="154" y="158"/>
                </a:cxn>
                <a:cxn ang="0">
                  <a:pos x="154" y="151"/>
                </a:cxn>
                <a:cxn ang="0">
                  <a:pos x="154" y="144"/>
                </a:cxn>
                <a:cxn ang="0">
                  <a:pos x="147" y="137"/>
                </a:cxn>
                <a:cxn ang="0">
                  <a:pos x="147" y="137"/>
                </a:cxn>
                <a:cxn ang="0">
                  <a:pos x="147" y="137"/>
                </a:cxn>
                <a:cxn ang="0">
                  <a:pos x="147" y="137"/>
                </a:cxn>
                <a:cxn ang="0">
                  <a:pos x="140" y="144"/>
                </a:cxn>
                <a:cxn ang="0">
                  <a:pos x="126" y="158"/>
                </a:cxn>
                <a:cxn ang="0">
                  <a:pos x="105" y="158"/>
                </a:cxn>
                <a:cxn ang="0">
                  <a:pos x="84" y="165"/>
                </a:cxn>
                <a:cxn ang="0">
                  <a:pos x="63" y="158"/>
                </a:cxn>
                <a:cxn ang="0">
                  <a:pos x="42" y="151"/>
                </a:cxn>
                <a:cxn ang="0">
                  <a:pos x="21" y="137"/>
                </a:cxn>
                <a:cxn ang="0">
                  <a:pos x="7" y="124"/>
                </a:cxn>
                <a:cxn ang="0">
                  <a:pos x="0" y="103"/>
                </a:cxn>
                <a:cxn ang="0">
                  <a:pos x="0" y="82"/>
                </a:cxn>
                <a:cxn ang="0">
                  <a:pos x="0" y="62"/>
                </a:cxn>
                <a:cxn ang="0">
                  <a:pos x="7" y="41"/>
                </a:cxn>
                <a:cxn ang="0">
                  <a:pos x="21" y="20"/>
                </a:cxn>
                <a:cxn ang="0">
                  <a:pos x="42" y="14"/>
                </a:cxn>
                <a:cxn ang="0">
                  <a:pos x="63" y="0"/>
                </a:cxn>
                <a:cxn ang="0">
                  <a:pos x="84" y="0"/>
                </a:cxn>
              </a:cxnLst>
              <a:rect l="0" t="0" r="r" b="b"/>
              <a:pathLst>
                <a:path w="189" h="467">
                  <a:moveTo>
                    <a:pt x="84" y="0"/>
                  </a:moveTo>
                  <a:lnTo>
                    <a:pt x="126" y="7"/>
                  </a:lnTo>
                  <a:lnTo>
                    <a:pt x="161" y="41"/>
                  </a:lnTo>
                  <a:lnTo>
                    <a:pt x="182" y="89"/>
                  </a:lnTo>
                  <a:lnTo>
                    <a:pt x="189" y="158"/>
                  </a:lnTo>
                  <a:lnTo>
                    <a:pt x="189" y="158"/>
                  </a:lnTo>
                  <a:lnTo>
                    <a:pt x="175" y="261"/>
                  </a:lnTo>
                  <a:lnTo>
                    <a:pt x="140" y="350"/>
                  </a:lnTo>
                  <a:lnTo>
                    <a:pt x="98" y="412"/>
                  </a:lnTo>
                  <a:lnTo>
                    <a:pt x="63" y="453"/>
                  </a:lnTo>
                  <a:lnTo>
                    <a:pt x="42" y="467"/>
                  </a:lnTo>
                  <a:lnTo>
                    <a:pt x="35" y="467"/>
                  </a:lnTo>
                  <a:lnTo>
                    <a:pt x="28" y="460"/>
                  </a:lnTo>
                  <a:lnTo>
                    <a:pt x="28" y="446"/>
                  </a:lnTo>
                  <a:lnTo>
                    <a:pt x="28" y="446"/>
                  </a:lnTo>
                  <a:lnTo>
                    <a:pt x="28" y="439"/>
                  </a:lnTo>
                  <a:lnTo>
                    <a:pt x="35" y="433"/>
                  </a:lnTo>
                  <a:lnTo>
                    <a:pt x="42" y="426"/>
                  </a:lnTo>
                  <a:lnTo>
                    <a:pt x="91" y="357"/>
                  </a:lnTo>
                  <a:lnTo>
                    <a:pt x="133" y="268"/>
                  </a:lnTo>
                  <a:lnTo>
                    <a:pt x="154" y="158"/>
                  </a:lnTo>
                  <a:lnTo>
                    <a:pt x="154" y="151"/>
                  </a:lnTo>
                  <a:lnTo>
                    <a:pt x="154" y="144"/>
                  </a:lnTo>
                  <a:lnTo>
                    <a:pt x="147" y="137"/>
                  </a:lnTo>
                  <a:lnTo>
                    <a:pt x="147" y="137"/>
                  </a:lnTo>
                  <a:lnTo>
                    <a:pt x="147" y="137"/>
                  </a:lnTo>
                  <a:lnTo>
                    <a:pt x="147" y="137"/>
                  </a:lnTo>
                  <a:lnTo>
                    <a:pt x="140" y="144"/>
                  </a:lnTo>
                  <a:lnTo>
                    <a:pt x="126" y="158"/>
                  </a:lnTo>
                  <a:lnTo>
                    <a:pt x="105" y="158"/>
                  </a:lnTo>
                  <a:lnTo>
                    <a:pt x="84" y="165"/>
                  </a:lnTo>
                  <a:lnTo>
                    <a:pt x="63" y="158"/>
                  </a:lnTo>
                  <a:lnTo>
                    <a:pt x="42" y="151"/>
                  </a:lnTo>
                  <a:lnTo>
                    <a:pt x="21" y="137"/>
                  </a:lnTo>
                  <a:lnTo>
                    <a:pt x="7" y="124"/>
                  </a:lnTo>
                  <a:lnTo>
                    <a:pt x="0" y="103"/>
                  </a:lnTo>
                  <a:lnTo>
                    <a:pt x="0" y="82"/>
                  </a:lnTo>
                  <a:lnTo>
                    <a:pt x="0" y="62"/>
                  </a:lnTo>
                  <a:lnTo>
                    <a:pt x="7" y="41"/>
                  </a:lnTo>
                  <a:lnTo>
                    <a:pt x="21" y="20"/>
                  </a:lnTo>
                  <a:lnTo>
                    <a:pt x="42" y="14"/>
                  </a:lnTo>
                  <a:lnTo>
                    <a:pt x="63" y="0"/>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p:cNvSpPr>
            <p:nvPr/>
          </p:nvSpPr>
          <p:spPr bwMode="auto">
            <a:xfrm>
              <a:off x="5802" y="1757"/>
              <a:ext cx="768" cy="693"/>
            </a:xfrm>
            <a:custGeom>
              <a:avLst/>
              <a:gdLst/>
              <a:ahLst/>
              <a:cxnLst>
                <a:cxn ang="0">
                  <a:pos x="265" y="0"/>
                </a:cxn>
                <a:cxn ang="0">
                  <a:pos x="705" y="0"/>
                </a:cxn>
                <a:cxn ang="0">
                  <a:pos x="726" y="0"/>
                </a:cxn>
                <a:cxn ang="0">
                  <a:pos x="740" y="0"/>
                </a:cxn>
                <a:cxn ang="0">
                  <a:pos x="754" y="0"/>
                </a:cxn>
                <a:cxn ang="0">
                  <a:pos x="761" y="6"/>
                </a:cxn>
                <a:cxn ang="0">
                  <a:pos x="768" y="20"/>
                </a:cxn>
                <a:cxn ang="0">
                  <a:pos x="768" y="34"/>
                </a:cxn>
                <a:cxn ang="0">
                  <a:pos x="768" y="55"/>
                </a:cxn>
                <a:cxn ang="0">
                  <a:pos x="761" y="68"/>
                </a:cxn>
                <a:cxn ang="0">
                  <a:pos x="747" y="82"/>
                </a:cxn>
                <a:cxn ang="0">
                  <a:pos x="733" y="82"/>
                </a:cxn>
                <a:cxn ang="0">
                  <a:pos x="719" y="89"/>
                </a:cxn>
                <a:cxn ang="0">
                  <a:pos x="705" y="89"/>
                </a:cxn>
                <a:cxn ang="0">
                  <a:pos x="691" y="89"/>
                </a:cxn>
                <a:cxn ang="0">
                  <a:pos x="426" y="89"/>
                </a:cxn>
                <a:cxn ang="0">
                  <a:pos x="321" y="625"/>
                </a:cxn>
                <a:cxn ang="0">
                  <a:pos x="321" y="632"/>
                </a:cxn>
                <a:cxn ang="0">
                  <a:pos x="314" y="645"/>
                </a:cxn>
                <a:cxn ang="0">
                  <a:pos x="307" y="659"/>
                </a:cxn>
                <a:cxn ang="0">
                  <a:pos x="300" y="673"/>
                </a:cxn>
                <a:cxn ang="0">
                  <a:pos x="286" y="680"/>
                </a:cxn>
                <a:cxn ang="0">
                  <a:pos x="272" y="686"/>
                </a:cxn>
                <a:cxn ang="0">
                  <a:pos x="251" y="693"/>
                </a:cxn>
                <a:cxn ang="0">
                  <a:pos x="237" y="686"/>
                </a:cxn>
                <a:cxn ang="0">
                  <a:pos x="223" y="680"/>
                </a:cxn>
                <a:cxn ang="0">
                  <a:pos x="216" y="673"/>
                </a:cxn>
                <a:cxn ang="0">
                  <a:pos x="209" y="659"/>
                </a:cxn>
                <a:cxn ang="0">
                  <a:pos x="209" y="645"/>
                </a:cxn>
                <a:cxn ang="0">
                  <a:pos x="209" y="638"/>
                </a:cxn>
                <a:cxn ang="0">
                  <a:pos x="209" y="632"/>
                </a:cxn>
                <a:cxn ang="0">
                  <a:pos x="216" y="618"/>
                </a:cxn>
                <a:cxn ang="0">
                  <a:pos x="223" y="604"/>
                </a:cxn>
                <a:cxn ang="0">
                  <a:pos x="223" y="590"/>
                </a:cxn>
                <a:cxn ang="0">
                  <a:pos x="384" y="89"/>
                </a:cxn>
                <a:cxn ang="0">
                  <a:pos x="251" y="89"/>
                </a:cxn>
                <a:cxn ang="0">
                  <a:pos x="216" y="89"/>
                </a:cxn>
                <a:cxn ang="0">
                  <a:pos x="167" y="103"/>
                </a:cxn>
                <a:cxn ang="0">
                  <a:pos x="105" y="137"/>
                </a:cxn>
                <a:cxn ang="0">
                  <a:pos x="49" y="213"/>
                </a:cxn>
                <a:cxn ang="0">
                  <a:pos x="35" y="219"/>
                </a:cxn>
                <a:cxn ang="0">
                  <a:pos x="28" y="226"/>
                </a:cxn>
                <a:cxn ang="0">
                  <a:pos x="21" y="226"/>
                </a:cxn>
                <a:cxn ang="0">
                  <a:pos x="7" y="226"/>
                </a:cxn>
                <a:cxn ang="0">
                  <a:pos x="7" y="219"/>
                </a:cxn>
                <a:cxn ang="0">
                  <a:pos x="0" y="213"/>
                </a:cxn>
                <a:cxn ang="0">
                  <a:pos x="0" y="213"/>
                </a:cxn>
                <a:cxn ang="0">
                  <a:pos x="7" y="192"/>
                </a:cxn>
                <a:cxn ang="0">
                  <a:pos x="28" y="158"/>
                </a:cxn>
                <a:cxn ang="0">
                  <a:pos x="63" y="116"/>
                </a:cxn>
                <a:cxn ang="0">
                  <a:pos x="98" y="68"/>
                </a:cxn>
                <a:cxn ang="0">
                  <a:pos x="167" y="20"/>
                </a:cxn>
                <a:cxn ang="0">
                  <a:pos x="223" y="0"/>
                </a:cxn>
                <a:cxn ang="0">
                  <a:pos x="265" y="0"/>
                </a:cxn>
              </a:cxnLst>
              <a:rect l="0" t="0" r="r" b="b"/>
              <a:pathLst>
                <a:path w="768" h="693">
                  <a:moveTo>
                    <a:pt x="265" y="0"/>
                  </a:moveTo>
                  <a:lnTo>
                    <a:pt x="705" y="0"/>
                  </a:lnTo>
                  <a:lnTo>
                    <a:pt x="726" y="0"/>
                  </a:lnTo>
                  <a:lnTo>
                    <a:pt x="740" y="0"/>
                  </a:lnTo>
                  <a:lnTo>
                    <a:pt x="754" y="0"/>
                  </a:lnTo>
                  <a:lnTo>
                    <a:pt x="761" y="6"/>
                  </a:lnTo>
                  <a:lnTo>
                    <a:pt x="768" y="20"/>
                  </a:lnTo>
                  <a:lnTo>
                    <a:pt x="768" y="34"/>
                  </a:lnTo>
                  <a:lnTo>
                    <a:pt x="768" y="55"/>
                  </a:lnTo>
                  <a:lnTo>
                    <a:pt x="761" y="68"/>
                  </a:lnTo>
                  <a:lnTo>
                    <a:pt x="747" y="82"/>
                  </a:lnTo>
                  <a:lnTo>
                    <a:pt x="733" y="82"/>
                  </a:lnTo>
                  <a:lnTo>
                    <a:pt x="719" y="89"/>
                  </a:lnTo>
                  <a:lnTo>
                    <a:pt x="705" y="89"/>
                  </a:lnTo>
                  <a:lnTo>
                    <a:pt x="691" y="89"/>
                  </a:lnTo>
                  <a:lnTo>
                    <a:pt x="426" y="89"/>
                  </a:lnTo>
                  <a:lnTo>
                    <a:pt x="321" y="625"/>
                  </a:lnTo>
                  <a:lnTo>
                    <a:pt x="321" y="632"/>
                  </a:lnTo>
                  <a:lnTo>
                    <a:pt x="314" y="645"/>
                  </a:lnTo>
                  <a:lnTo>
                    <a:pt x="307" y="659"/>
                  </a:lnTo>
                  <a:lnTo>
                    <a:pt x="300" y="673"/>
                  </a:lnTo>
                  <a:lnTo>
                    <a:pt x="286" y="680"/>
                  </a:lnTo>
                  <a:lnTo>
                    <a:pt x="272" y="686"/>
                  </a:lnTo>
                  <a:lnTo>
                    <a:pt x="251" y="693"/>
                  </a:lnTo>
                  <a:lnTo>
                    <a:pt x="237" y="686"/>
                  </a:lnTo>
                  <a:lnTo>
                    <a:pt x="223" y="680"/>
                  </a:lnTo>
                  <a:lnTo>
                    <a:pt x="216" y="673"/>
                  </a:lnTo>
                  <a:lnTo>
                    <a:pt x="209" y="659"/>
                  </a:lnTo>
                  <a:lnTo>
                    <a:pt x="209" y="645"/>
                  </a:lnTo>
                  <a:lnTo>
                    <a:pt x="209" y="638"/>
                  </a:lnTo>
                  <a:lnTo>
                    <a:pt x="209" y="632"/>
                  </a:lnTo>
                  <a:lnTo>
                    <a:pt x="216" y="618"/>
                  </a:lnTo>
                  <a:lnTo>
                    <a:pt x="223" y="604"/>
                  </a:lnTo>
                  <a:lnTo>
                    <a:pt x="223" y="590"/>
                  </a:lnTo>
                  <a:lnTo>
                    <a:pt x="384" y="89"/>
                  </a:lnTo>
                  <a:lnTo>
                    <a:pt x="251" y="89"/>
                  </a:lnTo>
                  <a:lnTo>
                    <a:pt x="216" y="89"/>
                  </a:lnTo>
                  <a:lnTo>
                    <a:pt x="167" y="103"/>
                  </a:lnTo>
                  <a:lnTo>
                    <a:pt x="105" y="137"/>
                  </a:lnTo>
                  <a:lnTo>
                    <a:pt x="49" y="213"/>
                  </a:lnTo>
                  <a:lnTo>
                    <a:pt x="35" y="219"/>
                  </a:lnTo>
                  <a:lnTo>
                    <a:pt x="28" y="226"/>
                  </a:lnTo>
                  <a:lnTo>
                    <a:pt x="21" y="226"/>
                  </a:lnTo>
                  <a:lnTo>
                    <a:pt x="7" y="226"/>
                  </a:lnTo>
                  <a:lnTo>
                    <a:pt x="7" y="219"/>
                  </a:lnTo>
                  <a:lnTo>
                    <a:pt x="0" y="213"/>
                  </a:lnTo>
                  <a:lnTo>
                    <a:pt x="0" y="213"/>
                  </a:lnTo>
                  <a:lnTo>
                    <a:pt x="7" y="192"/>
                  </a:lnTo>
                  <a:lnTo>
                    <a:pt x="28" y="158"/>
                  </a:lnTo>
                  <a:lnTo>
                    <a:pt x="63" y="116"/>
                  </a:lnTo>
                  <a:lnTo>
                    <a:pt x="98" y="68"/>
                  </a:lnTo>
                  <a:lnTo>
                    <a:pt x="167" y="20"/>
                  </a:lnTo>
                  <a:lnTo>
                    <a:pt x="223" y="0"/>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p:cNvSpPr>
            <p:nvPr/>
          </p:nvSpPr>
          <p:spPr bwMode="auto">
            <a:xfrm>
              <a:off x="6717" y="1255"/>
              <a:ext cx="370" cy="1566"/>
            </a:xfrm>
            <a:custGeom>
              <a:avLst/>
              <a:gdLst/>
              <a:ahLst/>
              <a:cxnLst>
                <a:cxn ang="0">
                  <a:pos x="14" y="0"/>
                </a:cxn>
                <a:cxn ang="0">
                  <a:pos x="35" y="14"/>
                </a:cxn>
                <a:cxn ang="0">
                  <a:pos x="83" y="48"/>
                </a:cxn>
                <a:cxn ang="0">
                  <a:pos x="139" y="110"/>
                </a:cxn>
                <a:cxn ang="0">
                  <a:pos x="202" y="193"/>
                </a:cxn>
                <a:cxn ang="0">
                  <a:pos x="265" y="296"/>
                </a:cxn>
                <a:cxn ang="0">
                  <a:pos x="328" y="474"/>
                </a:cxn>
                <a:cxn ang="0">
                  <a:pos x="356" y="639"/>
                </a:cxn>
                <a:cxn ang="0">
                  <a:pos x="370" y="783"/>
                </a:cxn>
                <a:cxn ang="0">
                  <a:pos x="370" y="783"/>
                </a:cxn>
                <a:cxn ang="0">
                  <a:pos x="356" y="927"/>
                </a:cxn>
                <a:cxn ang="0">
                  <a:pos x="328" y="1085"/>
                </a:cxn>
                <a:cxn ang="0">
                  <a:pos x="265" y="1257"/>
                </a:cxn>
                <a:cxn ang="0">
                  <a:pos x="216" y="1353"/>
                </a:cxn>
                <a:cxn ang="0">
                  <a:pos x="160" y="1429"/>
                </a:cxn>
                <a:cxn ang="0">
                  <a:pos x="111" y="1484"/>
                </a:cxn>
                <a:cxn ang="0">
                  <a:pos x="63" y="1532"/>
                </a:cxn>
                <a:cxn ang="0">
                  <a:pos x="35" y="1553"/>
                </a:cxn>
                <a:cxn ang="0">
                  <a:pos x="14" y="1566"/>
                </a:cxn>
                <a:cxn ang="0">
                  <a:pos x="7" y="1559"/>
                </a:cxn>
                <a:cxn ang="0">
                  <a:pos x="0" y="1559"/>
                </a:cxn>
                <a:cxn ang="0">
                  <a:pos x="0" y="1553"/>
                </a:cxn>
                <a:cxn ang="0">
                  <a:pos x="0" y="1546"/>
                </a:cxn>
                <a:cxn ang="0">
                  <a:pos x="0" y="1539"/>
                </a:cxn>
                <a:cxn ang="0">
                  <a:pos x="7" y="1532"/>
                </a:cxn>
                <a:cxn ang="0">
                  <a:pos x="21" y="1525"/>
                </a:cxn>
                <a:cxn ang="0">
                  <a:pos x="118" y="1395"/>
                </a:cxn>
                <a:cxn ang="0">
                  <a:pos x="195" y="1257"/>
                </a:cxn>
                <a:cxn ang="0">
                  <a:pos x="244" y="1099"/>
                </a:cxn>
                <a:cxn ang="0">
                  <a:pos x="265" y="941"/>
                </a:cxn>
                <a:cxn ang="0">
                  <a:pos x="272" y="783"/>
                </a:cxn>
                <a:cxn ang="0">
                  <a:pos x="265" y="598"/>
                </a:cxn>
                <a:cxn ang="0">
                  <a:pos x="230" y="426"/>
                </a:cxn>
                <a:cxn ang="0">
                  <a:pos x="181" y="282"/>
                </a:cxn>
                <a:cxn ang="0">
                  <a:pos x="111" y="158"/>
                </a:cxn>
                <a:cxn ang="0">
                  <a:pos x="28" y="55"/>
                </a:cxn>
                <a:cxn ang="0">
                  <a:pos x="14" y="41"/>
                </a:cxn>
                <a:cxn ang="0">
                  <a:pos x="0" y="28"/>
                </a:cxn>
                <a:cxn ang="0">
                  <a:pos x="0" y="21"/>
                </a:cxn>
                <a:cxn ang="0">
                  <a:pos x="0" y="21"/>
                </a:cxn>
                <a:cxn ang="0">
                  <a:pos x="0" y="21"/>
                </a:cxn>
                <a:cxn ang="0">
                  <a:pos x="0" y="7"/>
                </a:cxn>
                <a:cxn ang="0">
                  <a:pos x="7" y="0"/>
                </a:cxn>
                <a:cxn ang="0">
                  <a:pos x="14" y="0"/>
                </a:cxn>
              </a:cxnLst>
              <a:rect l="0" t="0" r="r" b="b"/>
              <a:pathLst>
                <a:path w="370" h="1566">
                  <a:moveTo>
                    <a:pt x="14" y="0"/>
                  </a:moveTo>
                  <a:lnTo>
                    <a:pt x="35" y="14"/>
                  </a:lnTo>
                  <a:lnTo>
                    <a:pt x="83" y="48"/>
                  </a:lnTo>
                  <a:lnTo>
                    <a:pt x="139" y="110"/>
                  </a:lnTo>
                  <a:lnTo>
                    <a:pt x="202" y="193"/>
                  </a:lnTo>
                  <a:lnTo>
                    <a:pt x="265" y="296"/>
                  </a:lnTo>
                  <a:lnTo>
                    <a:pt x="328" y="474"/>
                  </a:lnTo>
                  <a:lnTo>
                    <a:pt x="356" y="639"/>
                  </a:lnTo>
                  <a:lnTo>
                    <a:pt x="370" y="783"/>
                  </a:lnTo>
                  <a:lnTo>
                    <a:pt x="370" y="783"/>
                  </a:lnTo>
                  <a:lnTo>
                    <a:pt x="356" y="927"/>
                  </a:lnTo>
                  <a:lnTo>
                    <a:pt x="328" y="1085"/>
                  </a:lnTo>
                  <a:lnTo>
                    <a:pt x="265" y="1257"/>
                  </a:lnTo>
                  <a:lnTo>
                    <a:pt x="216" y="1353"/>
                  </a:lnTo>
                  <a:lnTo>
                    <a:pt x="160" y="1429"/>
                  </a:lnTo>
                  <a:lnTo>
                    <a:pt x="111" y="1484"/>
                  </a:lnTo>
                  <a:lnTo>
                    <a:pt x="63" y="1532"/>
                  </a:lnTo>
                  <a:lnTo>
                    <a:pt x="35" y="1553"/>
                  </a:lnTo>
                  <a:lnTo>
                    <a:pt x="14" y="1566"/>
                  </a:lnTo>
                  <a:lnTo>
                    <a:pt x="7" y="1559"/>
                  </a:lnTo>
                  <a:lnTo>
                    <a:pt x="0" y="1559"/>
                  </a:lnTo>
                  <a:lnTo>
                    <a:pt x="0" y="1553"/>
                  </a:lnTo>
                  <a:lnTo>
                    <a:pt x="0" y="1546"/>
                  </a:lnTo>
                  <a:lnTo>
                    <a:pt x="0" y="1539"/>
                  </a:lnTo>
                  <a:lnTo>
                    <a:pt x="7" y="1532"/>
                  </a:lnTo>
                  <a:lnTo>
                    <a:pt x="21" y="1525"/>
                  </a:lnTo>
                  <a:lnTo>
                    <a:pt x="118" y="1395"/>
                  </a:lnTo>
                  <a:lnTo>
                    <a:pt x="195" y="1257"/>
                  </a:lnTo>
                  <a:lnTo>
                    <a:pt x="244" y="1099"/>
                  </a:lnTo>
                  <a:lnTo>
                    <a:pt x="265" y="941"/>
                  </a:lnTo>
                  <a:lnTo>
                    <a:pt x="272" y="783"/>
                  </a:lnTo>
                  <a:lnTo>
                    <a:pt x="265" y="598"/>
                  </a:lnTo>
                  <a:lnTo>
                    <a:pt x="230" y="426"/>
                  </a:lnTo>
                  <a:lnTo>
                    <a:pt x="181" y="282"/>
                  </a:lnTo>
                  <a:lnTo>
                    <a:pt x="111" y="158"/>
                  </a:lnTo>
                  <a:lnTo>
                    <a:pt x="28" y="55"/>
                  </a:lnTo>
                  <a:lnTo>
                    <a:pt x="14" y="41"/>
                  </a:lnTo>
                  <a:lnTo>
                    <a:pt x="0" y="28"/>
                  </a:lnTo>
                  <a:lnTo>
                    <a:pt x="0" y="21"/>
                  </a:lnTo>
                  <a:lnTo>
                    <a:pt x="0" y="21"/>
                  </a:lnTo>
                  <a:lnTo>
                    <a:pt x="0" y="21"/>
                  </a:lnTo>
                  <a:lnTo>
                    <a:pt x="0" y="7"/>
                  </a:lnTo>
                  <a:lnTo>
                    <a:pt x="7"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noEditPoints="1"/>
            </p:cNvSpPr>
            <p:nvPr/>
          </p:nvSpPr>
          <p:spPr bwMode="auto">
            <a:xfrm>
              <a:off x="7834" y="1757"/>
              <a:ext cx="168" cy="673"/>
            </a:xfrm>
            <a:custGeom>
              <a:avLst/>
              <a:gdLst/>
              <a:ahLst/>
              <a:cxnLst>
                <a:cxn ang="0">
                  <a:pos x="91" y="508"/>
                </a:cxn>
                <a:cxn ang="0">
                  <a:pos x="112" y="508"/>
                </a:cxn>
                <a:cxn ang="0">
                  <a:pos x="140" y="522"/>
                </a:cxn>
                <a:cxn ang="0">
                  <a:pos x="154" y="542"/>
                </a:cxn>
                <a:cxn ang="0">
                  <a:pos x="168" y="563"/>
                </a:cxn>
                <a:cxn ang="0">
                  <a:pos x="168" y="590"/>
                </a:cxn>
                <a:cxn ang="0">
                  <a:pos x="168" y="618"/>
                </a:cxn>
                <a:cxn ang="0">
                  <a:pos x="154" y="638"/>
                </a:cxn>
                <a:cxn ang="0">
                  <a:pos x="140" y="659"/>
                </a:cxn>
                <a:cxn ang="0">
                  <a:pos x="112" y="666"/>
                </a:cxn>
                <a:cxn ang="0">
                  <a:pos x="91" y="673"/>
                </a:cxn>
                <a:cxn ang="0">
                  <a:pos x="63" y="666"/>
                </a:cxn>
                <a:cxn ang="0">
                  <a:pos x="35" y="659"/>
                </a:cxn>
                <a:cxn ang="0">
                  <a:pos x="21" y="638"/>
                </a:cxn>
                <a:cxn ang="0">
                  <a:pos x="7" y="618"/>
                </a:cxn>
                <a:cxn ang="0">
                  <a:pos x="0" y="590"/>
                </a:cxn>
                <a:cxn ang="0">
                  <a:pos x="7" y="563"/>
                </a:cxn>
                <a:cxn ang="0">
                  <a:pos x="21" y="542"/>
                </a:cxn>
                <a:cxn ang="0">
                  <a:pos x="35" y="522"/>
                </a:cxn>
                <a:cxn ang="0">
                  <a:pos x="63" y="508"/>
                </a:cxn>
                <a:cxn ang="0">
                  <a:pos x="91" y="508"/>
                </a:cxn>
                <a:cxn ang="0">
                  <a:pos x="91" y="0"/>
                </a:cxn>
                <a:cxn ang="0">
                  <a:pos x="112" y="0"/>
                </a:cxn>
                <a:cxn ang="0">
                  <a:pos x="140" y="13"/>
                </a:cxn>
                <a:cxn ang="0">
                  <a:pos x="154" y="34"/>
                </a:cxn>
                <a:cxn ang="0">
                  <a:pos x="168" y="55"/>
                </a:cxn>
                <a:cxn ang="0">
                  <a:pos x="168" y="82"/>
                </a:cxn>
                <a:cxn ang="0">
                  <a:pos x="168" y="110"/>
                </a:cxn>
                <a:cxn ang="0">
                  <a:pos x="154" y="130"/>
                </a:cxn>
                <a:cxn ang="0">
                  <a:pos x="140" y="144"/>
                </a:cxn>
                <a:cxn ang="0">
                  <a:pos x="112" y="158"/>
                </a:cxn>
                <a:cxn ang="0">
                  <a:pos x="91" y="164"/>
                </a:cxn>
                <a:cxn ang="0">
                  <a:pos x="63" y="158"/>
                </a:cxn>
                <a:cxn ang="0">
                  <a:pos x="35" y="144"/>
                </a:cxn>
                <a:cxn ang="0">
                  <a:pos x="21" y="130"/>
                </a:cxn>
                <a:cxn ang="0">
                  <a:pos x="7" y="110"/>
                </a:cxn>
                <a:cxn ang="0">
                  <a:pos x="0" y="82"/>
                </a:cxn>
                <a:cxn ang="0">
                  <a:pos x="7" y="55"/>
                </a:cxn>
                <a:cxn ang="0">
                  <a:pos x="21" y="34"/>
                </a:cxn>
                <a:cxn ang="0">
                  <a:pos x="35" y="13"/>
                </a:cxn>
                <a:cxn ang="0">
                  <a:pos x="63" y="0"/>
                </a:cxn>
                <a:cxn ang="0">
                  <a:pos x="91" y="0"/>
                </a:cxn>
              </a:cxnLst>
              <a:rect l="0" t="0" r="r" b="b"/>
              <a:pathLst>
                <a:path w="168" h="673">
                  <a:moveTo>
                    <a:pt x="91" y="508"/>
                  </a:moveTo>
                  <a:lnTo>
                    <a:pt x="112" y="508"/>
                  </a:lnTo>
                  <a:lnTo>
                    <a:pt x="140" y="522"/>
                  </a:lnTo>
                  <a:lnTo>
                    <a:pt x="154" y="542"/>
                  </a:lnTo>
                  <a:lnTo>
                    <a:pt x="168" y="563"/>
                  </a:lnTo>
                  <a:lnTo>
                    <a:pt x="168" y="590"/>
                  </a:lnTo>
                  <a:lnTo>
                    <a:pt x="168" y="618"/>
                  </a:lnTo>
                  <a:lnTo>
                    <a:pt x="154" y="638"/>
                  </a:lnTo>
                  <a:lnTo>
                    <a:pt x="140" y="659"/>
                  </a:lnTo>
                  <a:lnTo>
                    <a:pt x="112" y="666"/>
                  </a:lnTo>
                  <a:lnTo>
                    <a:pt x="91" y="673"/>
                  </a:lnTo>
                  <a:lnTo>
                    <a:pt x="63" y="666"/>
                  </a:lnTo>
                  <a:lnTo>
                    <a:pt x="35" y="659"/>
                  </a:lnTo>
                  <a:lnTo>
                    <a:pt x="21" y="638"/>
                  </a:lnTo>
                  <a:lnTo>
                    <a:pt x="7" y="618"/>
                  </a:lnTo>
                  <a:lnTo>
                    <a:pt x="0" y="590"/>
                  </a:lnTo>
                  <a:lnTo>
                    <a:pt x="7" y="563"/>
                  </a:lnTo>
                  <a:lnTo>
                    <a:pt x="21" y="542"/>
                  </a:lnTo>
                  <a:lnTo>
                    <a:pt x="35" y="522"/>
                  </a:lnTo>
                  <a:lnTo>
                    <a:pt x="63" y="508"/>
                  </a:lnTo>
                  <a:lnTo>
                    <a:pt x="91" y="508"/>
                  </a:lnTo>
                  <a:close/>
                  <a:moveTo>
                    <a:pt x="91" y="0"/>
                  </a:moveTo>
                  <a:lnTo>
                    <a:pt x="112" y="0"/>
                  </a:lnTo>
                  <a:lnTo>
                    <a:pt x="140" y="13"/>
                  </a:lnTo>
                  <a:lnTo>
                    <a:pt x="154" y="34"/>
                  </a:lnTo>
                  <a:lnTo>
                    <a:pt x="168" y="55"/>
                  </a:lnTo>
                  <a:lnTo>
                    <a:pt x="168" y="82"/>
                  </a:lnTo>
                  <a:lnTo>
                    <a:pt x="168" y="110"/>
                  </a:lnTo>
                  <a:lnTo>
                    <a:pt x="154" y="130"/>
                  </a:lnTo>
                  <a:lnTo>
                    <a:pt x="140" y="144"/>
                  </a:lnTo>
                  <a:lnTo>
                    <a:pt x="112" y="158"/>
                  </a:lnTo>
                  <a:lnTo>
                    <a:pt x="91" y="164"/>
                  </a:lnTo>
                  <a:lnTo>
                    <a:pt x="63" y="158"/>
                  </a:lnTo>
                  <a:lnTo>
                    <a:pt x="35" y="144"/>
                  </a:lnTo>
                  <a:lnTo>
                    <a:pt x="21" y="130"/>
                  </a:lnTo>
                  <a:lnTo>
                    <a:pt x="7" y="110"/>
                  </a:lnTo>
                  <a:lnTo>
                    <a:pt x="0" y="82"/>
                  </a:lnTo>
                  <a:lnTo>
                    <a:pt x="7" y="55"/>
                  </a:lnTo>
                  <a:lnTo>
                    <a:pt x="21" y="34"/>
                  </a:lnTo>
                  <a:lnTo>
                    <a:pt x="35" y="13"/>
                  </a:lnTo>
                  <a:lnTo>
                    <a:pt x="63" y="0"/>
                  </a:lnTo>
                  <a:lnTo>
                    <a:pt x="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noEditPoints="1"/>
            </p:cNvSpPr>
            <p:nvPr/>
          </p:nvSpPr>
          <p:spPr bwMode="auto">
            <a:xfrm>
              <a:off x="8232" y="1853"/>
              <a:ext cx="1055" cy="364"/>
            </a:xfrm>
            <a:custGeom>
              <a:avLst/>
              <a:gdLst/>
              <a:ahLst/>
              <a:cxnLst>
                <a:cxn ang="0">
                  <a:pos x="49" y="302"/>
                </a:cxn>
                <a:cxn ang="0">
                  <a:pos x="999" y="302"/>
                </a:cxn>
                <a:cxn ang="0">
                  <a:pos x="1013" y="302"/>
                </a:cxn>
                <a:cxn ang="0">
                  <a:pos x="1027" y="309"/>
                </a:cxn>
                <a:cxn ang="0">
                  <a:pos x="1041" y="309"/>
                </a:cxn>
                <a:cxn ang="0">
                  <a:pos x="1048" y="316"/>
                </a:cxn>
                <a:cxn ang="0">
                  <a:pos x="1055" y="323"/>
                </a:cxn>
                <a:cxn ang="0">
                  <a:pos x="1055" y="336"/>
                </a:cxn>
                <a:cxn ang="0">
                  <a:pos x="1055" y="350"/>
                </a:cxn>
                <a:cxn ang="0">
                  <a:pos x="1048" y="357"/>
                </a:cxn>
                <a:cxn ang="0">
                  <a:pos x="1041" y="364"/>
                </a:cxn>
                <a:cxn ang="0">
                  <a:pos x="1027" y="364"/>
                </a:cxn>
                <a:cxn ang="0">
                  <a:pos x="1013" y="364"/>
                </a:cxn>
                <a:cxn ang="0">
                  <a:pos x="1006" y="364"/>
                </a:cxn>
                <a:cxn ang="0">
                  <a:pos x="49" y="364"/>
                </a:cxn>
                <a:cxn ang="0">
                  <a:pos x="42" y="364"/>
                </a:cxn>
                <a:cxn ang="0">
                  <a:pos x="28" y="364"/>
                </a:cxn>
                <a:cxn ang="0">
                  <a:pos x="14" y="364"/>
                </a:cxn>
                <a:cxn ang="0">
                  <a:pos x="7" y="357"/>
                </a:cxn>
                <a:cxn ang="0">
                  <a:pos x="0" y="350"/>
                </a:cxn>
                <a:cxn ang="0">
                  <a:pos x="0" y="336"/>
                </a:cxn>
                <a:cxn ang="0">
                  <a:pos x="0" y="323"/>
                </a:cxn>
                <a:cxn ang="0">
                  <a:pos x="7" y="316"/>
                </a:cxn>
                <a:cxn ang="0">
                  <a:pos x="14" y="309"/>
                </a:cxn>
                <a:cxn ang="0">
                  <a:pos x="28" y="309"/>
                </a:cxn>
                <a:cxn ang="0">
                  <a:pos x="42" y="302"/>
                </a:cxn>
                <a:cxn ang="0">
                  <a:pos x="49" y="302"/>
                </a:cxn>
                <a:cxn ang="0">
                  <a:pos x="49" y="0"/>
                </a:cxn>
                <a:cxn ang="0">
                  <a:pos x="1006" y="0"/>
                </a:cxn>
                <a:cxn ang="0">
                  <a:pos x="1013" y="0"/>
                </a:cxn>
                <a:cxn ang="0">
                  <a:pos x="1027" y="7"/>
                </a:cxn>
                <a:cxn ang="0">
                  <a:pos x="1041" y="7"/>
                </a:cxn>
                <a:cxn ang="0">
                  <a:pos x="1048" y="14"/>
                </a:cxn>
                <a:cxn ang="0">
                  <a:pos x="1055" y="20"/>
                </a:cxn>
                <a:cxn ang="0">
                  <a:pos x="1055" y="34"/>
                </a:cxn>
                <a:cxn ang="0">
                  <a:pos x="1055" y="48"/>
                </a:cxn>
                <a:cxn ang="0">
                  <a:pos x="1048" y="55"/>
                </a:cxn>
                <a:cxn ang="0">
                  <a:pos x="1041" y="62"/>
                </a:cxn>
                <a:cxn ang="0">
                  <a:pos x="1027" y="62"/>
                </a:cxn>
                <a:cxn ang="0">
                  <a:pos x="1013" y="62"/>
                </a:cxn>
                <a:cxn ang="0">
                  <a:pos x="999" y="62"/>
                </a:cxn>
                <a:cxn ang="0">
                  <a:pos x="49" y="62"/>
                </a:cxn>
                <a:cxn ang="0">
                  <a:pos x="42" y="62"/>
                </a:cxn>
                <a:cxn ang="0">
                  <a:pos x="28" y="62"/>
                </a:cxn>
                <a:cxn ang="0">
                  <a:pos x="14" y="62"/>
                </a:cxn>
                <a:cxn ang="0">
                  <a:pos x="7" y="55"/>
                </a:cxn>
                <a:cxn ang="0">
                  <a:pos x="0" y="48"/>
                </a:cxn>
                <a:cxn ang="0">
                  <a:pos x="0" y="34"/>
                </a:cxn>
                <a:cxn ang="0">
                  <a:pos x="0" y="20"/>
                </a:cxn>
                <a:cxn ang="0">
                  <a:pos x="7" y="14"/>
                </a:cxn>
                <a:cxn ang="0">
                  <a:pos x="14" y="7"/>
                </a:cxn>
                <a:cxn ang="0">
                  <a:pos x="28" y="7"/>
                </a:cxn>
                <a:cxn ang="0">
                  <a:pos x="42" y="0"/>
                </a:cxn>
                <a:cxn ang="0">
                  <a:pos x="49" y="0"/>
                </a:cxn>
              </a:cxnLst>
              <a:rect l="0" t="0" r="r" b="b"/>
              <a:pathLst>
                <a:path w="1055" h="364">
                  <a:moveTo>
                    <a:pt x="49" y="302"/>
                  </a:moveTo>
                  <a:lnTo>
                    <a:pt x="999" y="302"/>
                  </a:lnTo>
                  <a:lnTo>
                    <a:pt x="1013" y="302"/>
                  </a:lnTo>
                  <a:lnTo>
                    <a:pt x="1027" y="309"/>
                  </a:lnTo>
                  <a:lnTo>
                    <a:pt x="1041" y="309"/>
                  </a:lnTo>
                  <a:lnTo>
                    <a:pt x="1048" y="316"/>
                  </a:lnTo>
                  <a:lnTo>
                    <a:pt x="1055" y="323"/>
                  </a:lnTo>
                  <a:lnTo>
                    <a:pt x="1055" y="336"/>
                  </a:lnTo>
                  <a:lnTo>
                    <a:pt x="1055" y="350"/>
                  </a:lnTo>
                  <a:lnTo>
                    <a:pt x="1048" y="357"/>
                  </a:lnTo>
                  <a:lnTo>
                    <a:pt x="1041" y="364"/>
                  </a:lnTo>
                  <a:lnTo>
                    <a:pt x="1027" y="364"/>
                  </a:lnTo>
                  <a:lnTo>
                    <a:pt x="1013" y="364"/>
                  </a:lnTo>
                  <a:lnTo>
                    <a:pt x="1006" y="364"/>
                  </a:lnTo>
                  <a:lnTo>
                    <a:pt x="49" y="364"/>
                  </a:lnTo>
                  <a:lnTo>
                    <a:pt x="42" y="364"/>
                  </a:lnTo>
                  <a:lnTo>
                    <a:pt x="28" y="364"/>
                  </a:lnTo>
                  <a:lnTo>
                    <a:pt x="14" y="364"/>
                  </a:lnTo>
                  <a:lnTo>
                    <a:pt x="7" y="357"/>
                  </a:lnTo>
                  <a:lnTo>
                    <a:pt x="0" y="350"/>
                  </a:lnTo>
                  <a:lnTo>
                    <a:pt x="0" y="336"/>
                  </a:lnTo>
                  <a:lnTo>
                    <a:pt x="0" y="323"/>
                  </a:lnTo>
                  <a:lnTo>
                    <a:pt x="7" y="316"/>
                  </a:lnTo>
                  <a:lnTo>
                    <a:pt x="14" y="309"/>
                  </a:lnTo>
                  <a:lnTo>
                    <a:pt x="28" y="309"/>
                  </a:lnTo>
                  <a:lnTo>
                    <a:pt x="42" y="302"/>
                  </a:lnTo>
                  <a:lnTo>
                    <a:pt x="49" y="302"/>
                  </a:lnTo>
                  <a:close/>
                  <a:moveTo>
                    <a:pt x="49" y="0"/>
                  </a:moveTo>
                  <a:lnTo>
                    <a:pt x="1006" y="0"/>
                  </a:lnTo>
                  <a:lnTo>
                    <a:pt x="1013" y="0"/>
                  </a:lnTo>
                  <a:lnTo>
                    <a:pt x="1027" y="7"/>
                  </a:lnTo>
                  <a:lnTo>
                    <a:pt x="1041" y="7"/>
                  </a:lnTo>
                  <a:lnTo>
                    <a:pt x="1048" y="14"/>
                  </a:lnTo>
                  <a:lnTo>
                    <a:pt x="1055" y="20"/>
                  </a:lnTo>
                  <a:lnTo>
                    <a:pt x="1055" y="34"/>
                  </a:lnTo>
                  <a:lnTo>
                    <a:pt x="1055" y="48"/>
                  </a:lnTo>
                  <a:lnTo>
                    <a:pt x="1048" y="55"/>
                  </a:lnTo>
                  <a:lnTo>
                    <a:pt x="1041" y="62"/>
                  </a:lnTo>
                  <a:lnTo>
                    <a:pt x="1027" y="62"/>
                  </a:lnTo>
                  <a:lnTo>
                    <a:pt x="1013" y="62"/>
                  </a:lnTo>
                  <a:lnTo>
                    <a:pt x="999" y="62"/>
                  </a:lnTo>
                  <a:lnTo>
                    <a:pt x="49" y="62"/>
                  </a:lnTo>
                  <a:lnTo>
                    <a:pt x="42" y="62"/>
                  </a:lnTo>
                  <a:lnTo>
                    <a:pt x="28" y="62"/>
                  </a:lnTo>
                  <a:lnTo>
                    <a:pt x="14" y="62"/>
                  </a:lnTo>
                  <a:lnTo>
                    <a:pt x="7" y="55"/>
                  </a:lnTo>
                  <a:lnTo>
                    <a:pt x="0" y="48"/>
                  </a:lnTo>
                  <a:lnTo>
                    <a:pt x="0" y="34"/>
                  </a:lnTo>
                  <a:lnTo>
                    <a:pt x="0" y="20"/>
                  </a:lnTo>
                  <a:lnTo>
                    <a:pt x="7" y="14"/>
                  </a:lnTo>
                  <a:lnTo>
                    <a:pt x="14" y="7"/>
                  </a:lnTo>
                  <a:lnTo>
                    <a:pt x="28" y="7"/>
                  </a:lnTo>
                  <a:lnTo>
                    <a:pt x="42"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noEditPoints="1"/>
            </p:cNvSpPr>
            <p:nvPr/>
          </p:nvSpPr>
          <p:spPr bwMode="auto">
            <a:xfrm>
              <a:off x="9908" y="1344"/>
              <a:ext cx="838" cy="1402"/>
            </a:xfrm>
            <a:custGeom>
              <a:avLst/>
              <a:gdLst/>
              <a:ahLst/>
              <a:cxnLst>
                <a:cxn ang="0">
                  <a:pos x="356" y="1072"/>
                </a:cxn>
                <a:cxn ang="0">
                  <a:pos x="559" y="990"/>
                </a:cxn>
                <a:cxn ang="0">
                  <a:pos x="685" y="832"/>
                </a:cxn>
                <a:cxn ang="0">
                  <a:pos x="727" y="639"/>
                </a:cxn>
                <a:cxn ang="0">
                  <a:pos x="692" y="509"/>
                </a:cxn>
                <a:cxn ang="0">
                  <a:pos x="587" y="440"/>
                </a:cxn>
                <a:cxn ang="0">
                  <a:pos x="475" y="426"/>
                </a:cxn>
                <a:cxn ang="0">
                  <a:pos x="273" y="502"/>
                </a:cxn>
                <a:cxn ang="0">
                  <a:pos x="147" y="667"/>
                </a:cxn>
                <a:cxn ang="0">
                  <a:pos x="105" y="852"/>
                </a:cxn>
                <a:cxn ang="0">
                  <a:pos x="154" y="996"/>
                </a:cxn>
                <a:cxn ang="0">
                  <a:pos x="259" y="1058"/>
                </a:cxn>
                <a:cxn ang="0">
                  <a:pos x="315" y="1072"/>
                </a:cxn>
                <a:cxn ang="0">
                  <a:pos x="608" y="0"/>
                </a:cxn>
                <a:cxn ang="0">
                  <a:pos x="622" y="7"/>
                </a:cxn>
                <a:cxn ang="0">
                  <a:pos x="622" y="14"/>
                </a:cxn>
                <a:cxn ang="0">
                  <a:pos x="622" y="28"/>
                </a:cxn>
                <a:cxn ang="0">
                  <a:pos x="615" y="35"/>
                </a:cxn>
                <a:cxn ang="0">
                  <a:pos x="629" y="413"/>
                </a:cxn>
                <a:cxn ang="0">
                  <a:pos x="762" y="495"/>
                </a:cxn>
                <a:cxn ang="0">
                  <a:pos x="824" y="612"/>
                </a:cxn>
                <a:cxn ang="0">
                  <a:pos x="810" y="797"/>
                </a:cxn>
                <a:cxn ang="0">
                  <a:pos x="629" y="1010"/>
                </a:cxn>
                <a:cxn ang="0">
                  <a:pos x="350" y="1106"/>
                </a:cxn>
                <a:cxn ang="0">
                  <a:pos x="287" y="1354"/>
                </a:cxn>
                <a:cxn ang="0">
                  <a:pos x="273" y="1381"/>
                </a:cxn>
                <a:cxn ang="0">
                  <a:pos x="273" y="1402"/>
                </a:cxn>
                <a:cxn ang="0">
                  <a:pos x="252" y="1402"/>
                </a:cxn>
                <a:cxn ang="0">
                  <a:pos x="238" y="1402"/>
                </a:cxn>
                <a:cxn ang="0">
                  <a:pos x="238" y="1388"/>
                </a:cxn>
                <a:cxn ang="0">
                  <a:pos x="252" y="1319"/>
                </a:cxn>
                <a:cxn ang="0">
                  <a:pos x="308" y="1106"/>
                </a:cxn>
                <a:cxn ang="0">
                  <a:pos x="112" y="1045"/>
                </a:cxn>
                <a:cxn ang="0">
                  <a:pos x="14" y="907"/>
                </a:cxn>
                <a:cxn ang="0">
                  <a:pos x="21" y="715"/>
                </a:cxn>
                <a:cxn ang="0">
                  <a:pos x="147" y="529"/>
                </a:cxn>
                <a:cxn ang="0">
                  <a:pos x="363" y="413"/>
                </a:cxn>
                <a:cxn ang="0">
                  <a:pos x="580" y="28"/>
                </a:cxn>
                <a:cxn ang="0">
                  <a:pos x="587" y="7"/>
                </a:cxn>
                <a:cxn ang="0">
                  <a:pos x="608" y="0"/>
                </a:cxn>
              </a:cxnLst>
              <a:rect l="0" t="0" r="r" b="b"/>
              <a:pathLst>
                <a:path w="838" h="1402">
                  <a:moveTo>
                    <a:pt x="517" y="426"/>
                  </a:moveTo>
                  <a:lnTo>
                    <a:pt x="356" y="1072"/>
                  </a:lnTo>
                  <a:lnTo>
                    <a:pt x="468" y="1045"/>
                  </a:lnTo>
                  <a:lnTo>
                    <a:pt x="559" y="990"/>
                  </a:lnTo>
                  <a:lnTo>
                    <a:pt x="636" y="921"/>
                  </a:lnTo>
                  <a:lnTo>
                    <a:pt x="685" y="832"/>
                  </a:lnTo>
                  <a:lnTo>
                    <a:pt x="720" y="735"/>
                  </a:lnTo>
                  <a:lnTo>
                    <a:pt x="727" y="639"/>
                  </a:lnTo>
                  <a:lnTo>
                    <a:pt x="720" y="564"/>
                  </a:lnTo>
                  <a:lnTo>
                    <a:pt x="692" y="509"/>
                  </a:lnTo>
                  <a:lnTo>
                    <a:pt x="643" y="468"/>
                  </a:lnTo>
                  <a:lnTo>
                    <a:pt x="587" y="440"/>
                  </a:lnTo>
                  <a:lnTo>
                    <a:pt x="517" y="426"/>
                  </a:lnTo>
                  <a:close/>
                  <a:moveTo>
                    <a:pt x="475" y="426"/>
                  </a:moveTo>
                  <a:lnTo>
                    <a:pt x="370" y="454"/>
                  </a:lnTo>
                  <a:lnTo>
                    <a:pt x="273" y="502"/>
                  </a:lnTo>
                  <a:lnTo>
                    <a:pt x="203" y="577"/>
                  </a:lnTo>
                  <a:lnTo>
                    <a:pt x="147" y="667"/>
                  </a:lnTo>
                  <a:lnTo>
                    <a:pt x="119" y="756"/>
                  </a:lnTo>
                  <a:lnTo>
                    <a:pt x="105" y="852"/>
                  </a:lnTo>
                  <a:lnTo>
                    <a:pt x="119" y="935"/>
                  </a:lnTo>
                  <a:lnTo>
                    <a:pt x="154" y="996"/>
                  </a:lnTo>
                  <a:lnTo>
                    <a:pt x="196" y="1038"/>
                  </a:lnTo>
                  <a:lnTo>
                    <a:pt x="259" y="1058"/>
                  </a:lnTo>
                  <a:lnTo>
                    <a:pt x="315" y="1072"/>
                  </a:lnTo>
                  <a:lnTo>
                    <a:pt x="315" y="1072"/>
                  </a:lnTo>
                  <a:lnTo>
                    <a:pt x="475" y="426"/>
                  </a:lnTo>
                  <a:close/>
                  <a:moveTo>
                    <a:pt x="608" y="0"/>
                  </a:moveTo>
                  <a:lnTo>
                    <a:pt x="615" y="0"/>
                  </a:lnTo>
                  <a:lnTo>
                    <a:pt x="622" y="7"/>
                  </a:lnTo>
                  <a:lnTo>
                    <a:pt x="622" y="14"/>
                  </a:lnTo>
                  <a:lnTo>
                    <a:pt x="622" y="14"/>
                  </a:lnTo>
                  <a:lnTo>
                    <a:pt x="622" y="21"/>
                  </a:lnTo>
                  <a:lnTo>
                    <a:pt x="622" y="28"/>
                  </a:lnTo>
                  <a:lnTo>
                    <a:pt x="615" y="35"/>
                  </a:lnTo>
                  <a:lnTo>
                    <a:pt x="615" y="35"/>
                  </a:lnTo>
                  <a:lnTo>
                    <a:pt x="531" y="392"/>
                  </a:lnTo>
                  <a:lnTo>
                    <a:pt x="629" y="413"/>
                  </a:lnTo>
                  <a:lnTo>
                    <a:pt x="706" y="447"/>
                  </a:lnTo>
                  <a:lnTo>
                    <a:pt x="762" y="495"/>
                  </a:lnTo>
                  <a:lnTo>
                    <a:pt x="803" y="550"/>
                  </a:lnTo>
                  <a:lnTo>
                    <a:pt x="824" y="612"/>
                  </a:lnTo>
                  <a:lnTo>
                    <a:pt x="838" y="674"/>
                  </a:lnTo>
                  <a:lnTo>
                    <a:pt x="810" y="797"/>
                  </a:lnTo>
                  <a:lnTo>
                    <a:pt x="741" y="914"/>
                  </a:lnTo>
                  <a:lnTo>
                    <a:pt x="629" y="1010"/>
                  </a:lnTo>
                  <a:lnTo>
                    <a:pt x="496" y="1079"/>
                  </a:lnTo>
                  <a:lnTo>
                    <a:pt x="350" y="1106"/>
                  </a:lnTo>
                  <a:lnTo>
                    <a:pt x="287" y="1333"/>
                  </a:lnTo>
                  <a:lnTo>
                    <a:pt x="287" y="1354"/>
                  </a:lnTo>
                  <a:lnTo>
                    <a:pt x="280" y="1367"/>
                  </a:lnTo>
                  <a:lnTo>
                    <a:pt x="273" y="1381"/>
                  </a:lnTo>
                  <a:lnTo>
                    <a:pt x="273" y="1395"/>
                  </a:lnTo>
                  <a:lnTo>
                    <a:pt x="273" y="1402"/>
                  </a:lnTo>
                  <a:lnTo>
                    <a:pt x="266" y="1402"/>
                  </a:lnTo>
                  <a:lnTo>
                    <a:pt x="252" y="1402"/>
                  </a:lnTo>
                  <a:lnTo>
                    <a:pt x="245" y="1402"/>
                  </a:lnTo>
                  <a:lnTo>
                    <a:pt x="238" y="1402"/>
                  </a:lnTo>
                  <a:lnTo>
                    <a:pt x="238" y="1395"/>
                  </a:lnTo>
                  <a:lnTo>
                    <a:pt x="238" y="1388"/>
                  </a:lnTo>
                  <a:lnTo>
                    <a:pt x="238" y="1367"/>
                  </a:lnTo>
                  <a:lnTo>
                    <a:pt x="252" y="1319"/>
                  </a:lnTo>
                  <a:lnTo>
                    <a:pt x="273" y="1251"/>
                  </a:lnTo>
                  <a:lnTo>
                    <a:pt x="308" y="1106"/>
                  </a:lnTo>
                  <a:lnTo>
                    <a:pt x="196" y="1086"/>
                  </a:lnTo>
                  <a:lnTo>
                    <a:pt x="112" y="1045"/>
                  </a:lnTo>
                  <a:lnTo>
                    <a:pt x="49" y="983"/>
                  </a:lnTo>
                  <a:lnTo>
                    <a:pt x="14" y="907"/>
                  </a:lnTo>
                  <a:lnTo>
                    <a:pt x="0" y="825"/>
                  </a:lnTo>
                  <a:lnTo>
                    <a:pt x="21" y="715"/>
                  </a:lnTo>
                  <a:lnTo>
                    <a:pt x="70" y="619"/>
                  </a:lnTo>
                  <a:lnTo>
                    <a:pt x="147" y="529"/>
                  </a:lnTo>
                  <a:lnTo>
                    <a:pt x="252" y="461"/>
                  </a:lnTo>
                  <a:lnTo>
                    <a:pt x="363" y="413"/>
                  </a:lnTo>
                  <a:lnTo>
                    <a:pt x="489" y="392"/>
                  </a:lnTo>
                  <a:lnTo>
                    <a:pt x="580" y="28"/>
                  </a:lnTo>
                  <a:lnTo>
                    <a:pt x="587" y="14"/>
                  </a:lnTo>
                  <a:lnTo>
                    <a:pt x="587" y="7"/>
                  </a:lnTo>
                  <a:lnTo>
                    <a:pt x="594" y="0"/>
                  </a:lnTo>
                  <a:lnTo>
                    <a:pt x="6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p:cNvSpPr>
            <p:nvPr/>
          </p:nvSpPr>
          <p:spPr bwMode="auto">
            <a:xfrm>
              <a:off x="10823" y="1365"/>
              <a:ext cx="405" cy="508"/>
            </a:xfrm>
            <a:custGeom>
              <a:avLst/>
              <a:gdLst/>
              <a:ahLst/>
              <a:cxnLst>
                <a:cxn ang="0">
                  <a:pos x="266" y="7"/>
                </a:cxn>
                <a:cxn ang="0">
                  <a:pos x="321" y="28"/>
                </a:cxn>
                <a:cxn ang="0">
                  <a:pos x="335" y="21"/>
                </a:cxn>
                <a:cxn ang="0">
                  <a:pos x="349" y="7"/>
                </a:cxn>
                <a:cxn ang="0">
                  <a:pos x="356" y="0"/>
                </a:cxn>
                <a:cxn ang="0">
                  <a:pos x="370" y="7"/>
                </a:cxn>
                <a:cxn ang="0">
                  <a:pos x="377" y="21"/>
                </a:cxn>
                <a:cxn ang="0">
                  <a:pos x="377" y="34"/>
                </a:cxn>
                <a:cxn ang="0">
                  <a:pos x="377" y="151"/>
                </a:cxn>
                <a:cxn ang="0">
                  <a:pos x="370" y="165"/>
                </a:cxn>
                <a:cxn ang="0">
                  <a:pos x="356" y="165"/>
                </a:cxn>
                <a:cxn ang="0">
                  <a:pos x="342" y="158"/>
                </a:cxn>
                <a:cxn ang="0">
                  <a:pos x="335" y="131"/>
                </a:cxn>
                <a:cxn ang="0">
                  <a:pos x="308" y="62"/>
                </a:cxn>
                <a:cxn ang="0">
                  <a:pos x="203" y="28"/>
                </a:cxn>
                <a:cxn ang="0">
                  <a:pos x="91" y="55"/>
                </a:cxn>
                <a:cxn ang="0">
                  <a:pos x="63" y="110"/>
                </a:cxn>
                <a:cxn ang="0">
                  <a:pos x="112" y="165"/>
                </a:cxn>
                <a:cxn ang="0">
                  <a:pos x="224" y="199"/>
                </a:cxn>
                <a:cxn ang="0">
                  <a:pos x="314" y="220"/>
                </a:cxn>
                <a:cxn ang="0">
                  <a:pos x="384" y="268"/>
                </a:cxn>
                <a:cxn ang="0">
                  <a:pos x="405" y="323"/>
                </a:cxn>
                <a:cxn ang="0">
                  <a:pos x="398" y="398"/>
                </a:cxn>
                <a:cxn ang="0">
                  <a:pos x="342" y="474"/>
                </a:cxn>
                <a:cxn ang="0">
                  <a:pos x="210" y="508"/>
                </a:cxn>
                <a:cxn ang="0">
                  <a:pos x="126" y="495"/>
                </a:cxn>
                <a:cxn ang="0">
                  <a:pos x="56" y="474"/>
                </a:cxn>
                <a:cxn ang="0">
                  <a:pos x="28" y="502"/>
                </a:cxn>
                <a:cxn ang="0">
                  <a:pos x="7" y="502"/>
                </a:cxn>
                <a:cxn ang="0">
                  <a:pos x="0" y="488"/>
                </a:cxn>
                <a:cxn ang="0">
                  <a:pos x="0" y="344"/>
                </a:cxn>
                <a:cxn ang="0">
                  <a:pos x="0" y="316"/>
                </a:cxn>
                <a:cxn ang="0">
                  <a:pos x="21" y="309"/>
                </a:cxn>
                <a:cxn ang="0">
                  <a:pos x="35" y="323"/>
                </a:cxn>
                <a:cxn ang="0">
                  <a:pos x="63" y="385"/>
                </a:cxn>
                <a:cxn ang="0">
                  <a:pos x="140" y="467"/>
                </a:cxn>
                <a:cxn ang="0">
                  <a:pos x="273" y="467"/>
                </a:cxn>
                <a:cxn ang="0">
                  <a:pos x="342" y="419"/>
                </a:cxn>
                <a:cxn ang="0">
                  <a:pos x="335" y="344"/>
                </a:cxn>
                <a:cxn ang="0">
                  <a:pos x="280" y="302"/>
                </a:cxn>
                <a:cxn ang="0">
                  <a:pos x="203" y="282"/>
                </a:cxn>
                <a:cxn ang="0">
                  <a:pos x="42" y="227"/>
                </a:cxn>
                <a:cxn ang="0">
                  <a:pos x="14" y="192"/>
                </a:cxn>
                <a:cxn ang="0">
                  <a:pos x="0" y="144"/>
                </a:cxn>
                <a:cxn ang="0">
                  <a:pos x="28" y="69"/>
                </a:cxn>
                <a:cxn ang="0">
                  <a:pos x="119" y="14"/>
                </a:cxn>
              </a:cxnLst>
              <a:rect l="0" t="0" r="r" b="b"/>
              <a:pathLst>
                <a:path w="405" h="508">
                  <a:moveTo>
                    <a:pt x="203" y="0"/>
                  </a:moveTo>
                  <a:lnTo>
                    <a:pt x="266" y="7"/>
                  </a:lnTo>
                  <a:lnTo>
                    <a:pt x="321" y="34"/>
                  </a:lnTo>
                  <a:lnTo>
                    <a:pt x="321" y="28"/>
                  </a:lnTo>
                  <a:lnTo>
                    <a:pt x="328" y="21"/>
                  </a:lnTo>
                  <a:lnTo>
                    <a:pt x="335" y="21"/>
                  </a:lnTo>
                  <a:lnTo>
                    <a:pt x="335" y="14"/>
                  </a:lnTo>
                  <a:lnTo>
                    <a:pt x="349" y="7"/>
                  </a:lnTo>
                  <a:lnTo>
                    <a:pt x="356" y="7"/>
                  </a:lnTo>
                  <a:lnTo>
                    <a:pt x="356" y="0"/>
                  </a:lnTo>
                  <a:lnTo>
                    <a:pt x="363" y="0"/>
                  </a:lnTo>
                  <a:lnTo>
                    <a:pt x="370" y="7"/>
                  </a:lnTo>
                  <a:lnTo>
                    <a:pt x="377" y="7"/>
                  </a:lnTo>
                  <a:lnTo>
                    <a:pt x="377" y="21"/>
                  </a:lnTo>
                  <a:lnTo>
                    <a:pt x="377" y="34"/>
                  </a:lnTo>
                  <a:lnTo>
                    <a:pt x="377" y="34"/>
                  </a:lnTo>
                  <a:lnTo>
                    <a:pt x="377" y="137"/>
                  </a:lnTo>
                  <a:lnTo>
                    <a:pt x="377" y="151"/>
                  </a:lnTo>
                  <a:lnTo>
                    <a:pt x="377" y="158"/>
                  </a:lnTo>
                  <a:lnTo>
                    <a:pt x="370" y="165"/>
                  </a:lnTo>
                  <a:lnTo>
                    <a:pt x="356" y="165"/>
                  </a:lnTo>
                  <a:lnTo>
                    <a:pt x="356" y="165"/>
                  </a:lnTo>
                  <a:lnTo>
                    <a:pt x="349" y="165"/>
                  </a:lnTo>
                  <a:lnTo>
                    <a:pt x="342" y="158"/>
                  </a:lnTo>
                  <a:lnTo>
                    <a:pt x="335" y="151"/>
                  </a:lnTo>
                  <a:lnTo>
                    <a:pt x="335" y="131"/>
                  </a:lnTo>
                  <a:lnTo>
                    <a:pt x="328" y="96"/>
                  </a:lnTo>
                  <a:lnTo>
                    <a:pt x="308" y="62"/>
                  </a:lnTo>
                  <a:lnTo>
                    <a:pt x="266" y="41"/>
                  </a:lnTo>
                  <a:lnTo>
                    <a:pt x="203" y="28"/>
                  </a:lnTo>
                  <a:lnTo>
                    <a:pt x="133" y="34"/>
                  </a:lnTo>
                  <a:lnTo>
                    <a:pt x="91" y="55"/>
                  </a:lnTo>
                  <a:lnTo>
                    <a:pt x="70" y="83"/>
                  </a:lnTo>
                  <a:lnTo>
                    <a:pt x="63" y="110"/>
                  </a:lnTo>
                  <a:lnTo>
                    <a:pt x="77" y="144"/>
                  </a:lnTo>
                  <a:lnTo>
                    <a:pt x="112" y="165"/>
                  </a:lnTo>
                  <a:lnTo>
                    <a:pt x="161" y="186"/>
                  </a:lnTo>
                  <a:lnTo>
                    <a:pt x="224" y="199"/>
                  </a:lnTo>
                  <a:lnTo>
                    <a:pt x="266" y="206"/>
                  </a:lnTo>
                  <a:lnTo>
                    <a:pt x="314" y="220"/>
                  </a:lnTo>
                  <a:lnTo>
                    <a:pt x="363" y="247"/>
                  </a:lnTo>
                  <a:lnTo>
                    <a:pt x="384" y="268"/>
                  </a:lnTo>
                  <a:lnTo>
                    <a:pt x="398" y="295"/>
                  </a:lnTo>
                  <a:lnTo>
                    <a:pt x="405" y="323"/>
                  </a:lnTo>
                  <a:lnTo>
                    <a:pt x="405" y="350"/>
                  </a:lnTo>
                  <a:lnTo>
                    <a:pt x="398" y="398"/>
                  </a:lnTo>
                  <a:lnTo>
                    <a:pt x="377" y="440"/>
                  </a:lnTo>
                  <a:lnTo>
                    <a:pt x="342" y="474"/>
                  </a:lnTo>
                  <a:lnTo>
                    <a:pt x="287" y="495"/>
                  </a:lnTo>
                  <a:lnTo>
                    <a:pt x="210" y="508"/>
                  </a:lnTo>
                  <a:lnTo>
                    <a:pt x="175" y="502"/>
                  </a:lnTo>
                  <a:lnTo>
                    <a:pt x="126" y="495"/>
                  </a:lnTo>
                  <a:lnTo>
                    <a:pt x="70" y="460"/>
                  </a:lnTo>
                  <a:lnTo>
                    <a:pt x="56" y="474"/>
                  </a:lnTo>
                  <a:lnTo>
                    <a:pt x="42" y="495"/>
                  </a:lnTo>
                  <a:lnTo>
                    <a:pt x="28" y="502"/>
                  </a:lnTo>
                  <a:lnTo>
                    <a:pt x="21" y="508"/>
                  </a:lnTo>
                  <a:lnTo>
                    <a:pt x="7" y="502"/>
                  </a:lnTo>
                  <a:lnTo>
                    <a:pt x="0" y="502"/>
                  </a:lnTo>
                  <a:lnTo>
                    <a:pt x="0" y="488"/>
                  </a:lnTo>
                  <a:lnTo>
                    <a:pt x="0" y="481"/>
                  </a:lnTo>
                  <a:lnTo>
                    <a:pt x="0" y="344"/>
                  </a:lnTo>
                  <a:lnTo>
                    <a:pt x="0" y="330"/>
                  </a:lnTo>
                  <a:lnTo>
                    <a:pt x="0" y="316"/>
                  </a:lnTo>
                  <a:lnTo>
                    <a:pt x="7" y="316"/>
                  </a:lnTo>
                  <a:lnTo>
                    <a:pt x="21" y="309"/>
                  </a:lnTo>
                  <a:lnTo>
                    <a:pt x="35" y="316"/>
                  </a:lnTo>
                  <a:lnTo>
                    <a:pt x="35" y="323"/>
                  </a:lnTo>
                  <a:lnTo>
                    <a:pt x="42" y="330"/>
                  </a:lnTo>
                  <a:lnTo>
                    <a:pt x="63" y="385"/>
                  </a:lnTo>
                  <a:lnTo>
                    <a:pt x="91" y="433"/>
                  </a:lnTo>
                  <a:lnTo>
                    <a:pt x="140" y="467"/>
                  </a:lnTo>
                  <a:lnTo>
                    <a:pt x="210" y="474"/>
                  </a:lnTo>
                  <a:lnTo>
                    <a:pt x="273" y="467"/>
                  </a:lnTo>
                  <a:lnTo>
                    <a:pt x="321" y="447"/>
                  </a:lnTo>
                  <a:lnTo>
                    <a:pt x="342" y="419"/>
                  </a:lnTo>
                  <a:lnTo>
                    <a:pt x="349" y="385"/>
                  </a:lnTo>
                  <a:lnTo>
                    <a:pt x="335" y="344"/>
                  </a:lnTo>
                  <a:lnTo>
                    <a:pt x="314" y="316"/>
                  </a:lnTo>
                  <a:lnTo>
                    <a:pt x="280" y="302"/>
                  </a:lnTo>
                  <a:lnTo>
                    <a:pt x="238" y="289"/>
                  </a:lnTo>
                  <a:lnTo>
                    <a:pt x="203" y="282"/>
                  </a:lnTo>
                  <a:lnTo>
                    <a:pt x="112" y="268"/>
                  </a:lnTo>
                  <a:lnTo>
                    <a:pt x="42" y="227"/>
                  </a:lnTo>
                  <a:lnTo>
                    <a:pt x="28" y="213"/>
                  </a:lnTo>
                  <a:lnTo>
                    <a:pt x="14" y="192"/>
                  </a:lnTo>
                  <a:lnTo>
                    <a:pt x="7" y="165"/>
                  </a:lnTo>
                  <a:lnTo>
                    <a:pt x="0" y="144"/>
                  </a:lnTo>
                  <a:lnTo>
                    <a:pt x="7" y="103"/>
                  </a:lnTo>
                  <a:lnTo>
                    <a:pt x="28" y="69"/>
                  </a:lnTo>
                  <a:lnTo>
                    <a:pt x="63" y="34"/>
                  </a:lnTo>
                  <a:lnTo>
                    <a:pt x="119" y="1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noEditPoints="1"/>
            </p:cNvSpPr>
            <p:nvPr/>
          </p:nvSpPr>
          <p:spPr bwMode="auto">
            <a:xfrm>
              <a:off x="11319" y="1365"/>
              <a:ext cx="552" cy="508"/>
            </a:xfrm>
            <a:custGeom>
              <a:avLst/>
              <a:gdLst/>
              <a:ahLst/>
              <a:cxnLst>
                <a:cxn ang="0">
                  <a:pos x="272" y="34"/>
                </a:cxn>
                <a:cxn ang="0">
                  <a:pos x="196" y="48"/>
                </a:cxn>
                <a:cxn ang="0">
                  <a:pos x="140" y="89"/>
                </a:cxn>
                <a:cxn ang="0">
                  <a:pos x="112" y="144"/>
                </a:cxn>
                <a:cxn ang="0">
                  <a:pos x="105" y="199"/>
                </a:cxn>
                <a:cxn ang="0">
                  <a:pos x="98" y="247"/>
                </a:cxn>
                <a:cxn ang="0">
                  <a:pos x="105" y="302"/>
                </a:cxn>
                <a:cxn ang="0">
                  <a:pos x="112" y="357"/>
                </a:cxn>
                <a:cxn ang="0">
                  <a:pos x="133" y="405"/>
                </a:cxn>
                <a:cxn ang="0">
                  <a:pos x="175" y="447"/>
                </a:cxn>
                <a:cxn ang="0">
                  <a:pos x="224" y="467"/>
                </a:cxn>
                <a:cxn ang="0">
                  <a:pos x="272" y="474"/>
                </a:cxn>
                <a:cxn ang="0">
                  <a:pos x="328" y="467"/>
                </a:cxn>
                <a:cxn ang="0">
                  <a:pos x="377" y="447"/>
                </a:cxn>
                <a:cxn ang="0">
                  <a:pos x="412" y="405"/>
                </a:cxn>
                <a:cxn ang="0">
                  <a:pos x="433" y="357"/>
                </a:cxn>
                <a:cxn ang="0">
                  <a:pos x="447" y="302"/>
                </a:cxn>
                <a:cxn ang="0">
                  <a:pos x="447" y="247"/>
                </a:cxn>
                <a:cxn ang="0">
                  <a:pos x="447" y="199"/>
                </a:cxn>
                <a:cxn ang="0">
                  <a:pos x="433" y="144"/>
                </a:cxn>
                <a:cxn ang="0">
                  <a:pos x="412" y="96"/>
                </a:cxn>
                <a:cxn ang="0">
                  <a:pos x="377" y="69"/>
                </a:cxn>
                <a:cxn ang="0">
                  <a:pos x="335" y="41"/>
                </a:cxn>
                <a:cxn ang="0">
                  <a:pos x="272" y="34"/>
                </a:cxn>
                <a:cxn ang="0">
                  <a:pos x="272" y="0"/>
                </a:cxn>
                <a:cxn ang="0">
                  <a:pos x="363" y="14"/>
                </a:cxn>
                <a:cxn ang="0">
                  <a:pos x="440" y="55"/>
                </a:cxn>
                <a:cxn ang="0">
                  <a:pos x="496" y="110"/>
                </a:cxn>
                <a:cxn ang="0">
                  <a:pos x="538" y="179"/>
                </a:cxn>
                <a:cxn ang="0">
                  <a:pos x="552" y="261"/>
                </a:cxn>
                <a:cxn ang="0">
                  <a:pos x="538" y="337"/>
                </a:cxn>
                <a:cxn ang="0">
                  <a:pos x="496" y="405"/>
                </a:cxn>
                <a:cxn ang="0">
                  <a:pos x="433" y="460"/>
                </a:cxn>
                <a:cxn ang="0">
                  <a:pos x="363" y="495"/>
                </a:cxn>
                <a:cxn ang="0">
                  <a:pos x="272" y="508"/>
                </a:cxn>
                <a:cxn ang="0">
                  <a:pos x="189" y="495"/>
                </a:cxn>
                <a:cxn ang="0">
                  <a:pos x="112" y="460"/>
                </a:cxn>
                <a:cxn ang="0">
                  <a:pos x="49" y="405"/>
                </a:cxn>
                <a:cxn ang="0">
                  <a:pos x="14" y="337"/>
                </a:cxn>
                <a:cxn ang="0">
                  <a:pos x="0" y="261"/>
                </a:cxn>
                <a:cxn ang="0">
                  <a:pos x="14" y="179"/>
                </a:cxn>
                <a:cxn ang="0">
                  <a:pos x="49" y="110"/>
                </a:cxn>
                <a:cxn ang="0">
                  <a:pos x="112" y="55"/>
                </a:cxn>
                <a:cxn ang="0">
                  <a:pos x="189" y="14"/>
                </a:cxn>
                <a:cxn ang="0">
                  <a:pos x="272" y="0"/>
                </a:cxn>
              </a:cxnLst>
              <a:rect l="0" t="0" r="r" b="b"/>
              <a:pathLst>
                <a:path w="552" h="508">
                  <a:moveTo>
                    <a:pt x="272" y="34"/>
                  </a:moveTo>
                  <a:lnTo>
                    <a:pt x="196" y="48"/>
                  </a:lnTo>
                  <a:lnTo>
                    <a:pt x="140" y="89"/>
                  </a:lnTo>
                  <a:lnTo>
                    <a:pt x="112" y="144"/>
                  </a:lnTo>
                  <a:lnTo>
                    <a:pt x="105" y="199"/>
                  </a:lnTo>
                  <a:lnTo>
                    <a:pt x="98" y="247"/>
                  </a:lnTo>
                  <a:lnTo>
                    <a:pt x="105" y="302"/>
                  </a:lnTo>
                  <a:lnTo>
                    <a:pt x="112" y="357"/>
                  </a:lnTo>
                  <a:lnTo>
                    <a:pt x="133" y="405"/>
                  </a:lnTo>
                  <a:lnTo>
                    <a:pt x="175" y="447"/>
                  </a:lnTo>
                  <a:lnTo>
                    <a:pt x="224" y="467"/>
                  </a:lnTo>
                  <a:lnTo>
                    <a:pt x="272" y="474"/>
                  </a:lnTo>
                  <a:lnTo>
                    <a:pt x="328" y="467"/>
                  </a:lnTo>
                  <a:lnTo>
                    <a:pt x="377" y="447"/>
                  </a:lnTo>
                  <a:lnTo>
                    <a:pt x="412" y="405"/>
                  </a:lnTo>
                  <a:lnTo>
                    <a:pt x="433" y="357"/>
                  </a:lnTo>
                  <a:lnTo>
                    <a:pt x="447" y="302"/>
                  </a:lnTo>
                  <a:lnTo>
                    <a:pt x="447" y="247"/>
                  </a:lnTo>
                  <a:lnTo>
                    <a:pt x="447" y="199"/>
                  </a:lnTo>
                  <a:lnTo>
                    <a:pt x="433" y="144"/>
                  </a:lnTo>
                  <a:lnTo>
                    <a:pt x="412" y="96"/>
                  </a:lnTo>
                  <a:lnTo>
                    <a:pt x="377" y="69"/>
                  </a:lnTo>
                  <a:lnTo>
                    <a:pt x="335" y="41"/>
                  </a:lnTo>
                  <a:lnTo>
                    <a:pt x="272" y="34"/>
                  </a:lnTo>
                  <a:close/>
                  <a:moveTo>
                    <a:pt x="272" y="0"/>
                  </a:moveTo>
                  <a:lnTo>
                    <a:pt x="363" y="14"/>
                  </a:lnTo>
                  <a:lnTo>
                    <a:pt x="440" y="55"/>
                  </a:lnTo>
                  <a:lnTo>
                    <a:pt x="496" y="110"/>
                  </a:lnTo>
                  <a:lnTo>
                    <a:pt x="538" y="179"/>
                  </a:lnTo>
                  <a:lnTo>
                    <a:pt x="552" y="261"/>
                  </a:lnTo>
                  <a:lnTo>
                    <a:pt x="538" y="337"/>
                  </a:lnTo>
                  <a:lnTo>
                    <a:pt x="496" y="405"/>
                  </a:lnTo>
                  <a:lnTo>
                    <a:pt x="433" y="460"/>
                  </a:lnTo>
                  <a:lnTo>
                    <a:pt x="363" y="495"/>
                  </a:lnTo>
                  <a:lnTo>
                    <a:pt x="272" y="508"/>
                  </a:lnTo>
                  <a:lnTo>
                    <a:pt x="189" y="495"/>
                  </a:lnTo>
                  <a:lnTo>
                    <a:pt x="112" y="460"/>
                  </a:lnTo>
                  <a:lnTo>
                    <a:pt x="49" y="405"/>
                  </a:lnTo>
                  <a:lnTo>
                    <a:pt x="14" y="337"/>
                  </a:lnTo>
                  <a:lnTo>
                    <a:pt x="0" y="261"/>
                  </a:lnTo>
                  <a:lnTo>
                    <a:pt x="14" y="179"/>
                  </a:lnTo>
                  <a:lnTo>
                    <a:pt x="49" y="110"/>
                  </a:lnTo>
                  <a:lnTo>
                    <a:pt x="112" y="55"/>
                  </a:lnTo>
                  <a:lnTo>
                    <a:pt x="189" y="14"/>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p:cNvSpPr>
            <p:nvPr/>
          </p:nvSpPr>
          <p:spPr bwMode="auto">
            <a:xfrm>
              <a:off x="11969" y="1097"/>
              <a:ext cx="251" cy="763"/>
            </a:xfrm>
            <a:custGeom>
              <a:avLst/>
              <a:gdLst/>
              <a:ahLst/>
              <a:cxnLst>
                <a:cxn ang="0">
                  <a:pos x="167" y="0"/>
                </a:cxn>
                <a:cxn ang="0">
                  <a:pos x="167" y="673"/>
                </a:cxn>
                <a:cxn ang="0">
                  <a:pos x="167" y="694"/>
                </a:cxn>
                <a:cxn ang="0">
                  <a:pos x="174" y="708"/>
                </a:cxn>
                <a:cxn ang="0">
                  <a:pos x="181" y="721"/>
                </a:cxn>
                <a:cxn ang="0">
                  <a:pos x="202" y="721"/>
                </a:cxn>
                <a:cxn ang="0">
                  <a:pos x="223" y="728"/>
                </a:cxn>
                <a:cxn ang="0">
                  <a:pos x="251" y="728"/>
                </a:cxn>
                <a:cxn ang="0">
                  <a:pos x="251" y="763"/>
                </a:cxn>
                <a:cxn ang="0">
                  <a:pos x="125" y="763"/>
                </a:cxn>
                <a:cxn ang="0">
                  <a:pos x="76" y="763"/>
                </a:cxn>
                <a:cxn ang="0">
                  <a:pos x="21" y="763"/>
                </a:cxn>
                <a:cxn ang="0">
                  <a:pos x="0" y="763"/>
                </a:cxn>
                <a:cxn ang="0">
                  <a:pos x="0" y="728"/>
                </a:cxn>
                <a:cxn ang="0">
                  <a:pos x="34" y="728"/>
                </a:cxn>
                <a:cxn ang="0">
                  <a:pos x="55" y="721"/>
                </a:cxn>
                <a:cxn ang="0">
                  <a:pos x="69" y="721"/>
                </a:cxn>
                <a:cxn ang="0">
                  <a:pos x="76" y="708"/>
                </a:cxn>
                <a:cxn ang="0">
                  <a:pos x="83" y="694"/>
                </a:cxn>
                <a:cxn ang="0">
                  <a:pos x="83" y="673"/>
                </a:cxn>
                <a:cxn ang="0">
                  <a:pos x="83" y="110"/>
                </a:cxn>
                <a:cxn ang="0">
                  <a:pos x="83" y="90"/>
                </a:cxn>
                <a:cxn ang="0">
                  <a:pos x="76" y="69"/>
                </a:cxn>
                <a:cxn ang="0">
                  <a:pos x="69" y="62"/>
                </a:cxn>
                <a:cxn ang="0">
                  <a:pos x="55" y="55"/>
                </a:cxn>
                <a:cxn ang="0">
                  <a:pos x="34" y="48"/>
                </a:cxn>
                <a:cxn ang="0">
                  <a:pos x="0" y="48"/>
                </a:cxn>
                <a:cxn ang="0">
                  <a:pos x="0" y="7"/>
                </a:cxn>
                <a:cxn ang="0">
                  <a:pos x="167" y="0"/>
                </a:cxn>
              </a:cxnLst>
              <a:rect l="0" t="0" r="r" b="b"/>
              <a:pathLst>
                <a:path w="251" h="763">
                  <a:moveTo>
                    <a:pt x="167" y="0"/>
                  </a:moveTo>
                  <a:lnTo>
                    <a:pt x="167" y="673"/>
                  </a:lnTo>
                  <a:lnTo>
                    <a:pt x="167" y="694"/>
                  </a:lnTo>
                  <a:lnTo>
                    <a:pt x="174" y="708"/>
                  </a:lnTo>
                  <a:lnTo>
                    <a:pt x="181" y="721"/>
                  </a:lnTo>
                  <a:lnTo>
                    <a:pt x="202" y="721"/>
                  </a:lnTo>
                  <a:lnTo>
                    <a:pt x="223" y="728"/>
                  </a:lnTo>
                  <a:lnTo>
                    <a:pt x="251" y="728"/>
                  </a:lnTo>
                  <a:lnTo>
                    <a:pt x="251" y="763"/>
                  </a:lnTo>
                  <a:lnTo>
                    <a:pt x="125" y="763"/>
                  </a:lnTo>
                  <a:lnTo>
                    <a:pt x="76" y="763"/>
                  </a:lnTo>
                  <a:lnTo>
                    <a:pt x="21" y="763"/>
                  </a:lnTo>
                  <a:lnTo>
                    <a:pt x="0" y="763"/>
                  </a:lnTo>
                  <a:lnTo>
                    <a:pt x="0" y="728"/>
                  </a:lnTo>
                  <a:lnTo>
                    <a:pt x="34" y="728"/>
                  </a:lnTo>
                  <a:lnTo>
                    <a:pt x="55" y="721"/>
                  </a:lnTo>
                  <a:lnTo>
                    <a:pt x="69" y="721"/>
                  </a:lnTo>
                  <a:lnTo>
                    <a:pt x="76" y="708"/>
                  </a:lnTo>
                  <a:lnTo>
                    <a:pt x="83" y="694"/>
                  </a:lnTo>
                  <a:lnTo>
                    <a:pt x="83" y="673"/>
                  </a:lnTo>
                  <a:lnTo>
                    <a:pt x="83" y="110"/>
                  </a:lnTo>
                  <a:lnTo>
                    <a:pt x="83" y="90"/>
                  </a:lnTo>
                  <a:lnTo>
                    <a:pt x="76" y="69"/>
                  </a:lnTo>
                  <a:lnTo>
                    <a:pt x="69" y="62"/>
                  </a:lnTo>
                  <a:lnTo>
                    <a:pt x="55" y="55"/>
                  </a:lnTo>
                  <a:lnTo>
                    <a:pt x="34" y="48"/>
                  </a:lnTo>
                  <a:lnTo>
                    <a:pt x="0" y="48"/>
                  </a:lnTo>
                  <a:lnTo>
                    <a:pt x="0" y="7"/>
                  </a:lnTo>
                  <a:lnTo>
                    <a:pt x="1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noEditPoints="1"/>
            </p:cNvSpPr>
            <p:nvPr/>
          </p:nvSpPr>
          <p:spPr bwMode="auto">
            <a:xfrm>
              <a:off x="10823" y="2114"/>
              <a:ext cx="342" cy="742"/>
            </a:xfrm>
            <a:custGeom>
              <a:avLst/>
              <a:gdLst/>
              <a:ahLst/>
              <a:cxnLst>
                <a:cxn ang="0">
                  <a:pos x="203" y="247"/>
                </a:cxn>
                <a:cxn ang="0">
                  <a:pos x="252" y="281"/>
                </a:cxn>
                <a:cxn ang="0">
                  <a:pos x="273" y="336"/>
                </a:cxn>
                <a:cxn ang="0">
                  <a:pos x="266" y="371"/>
                </a:cxn>
                <a:cxn ang="0">
                  <a:pos x="245" y="439"/>
                </a:cxn>
                <a:cxn ang="0">
                  <a:pos x="217" y="508"/>
                </a:cxn>
                <a:cxn ang="0">
                  <a:pos x="168" y="625"/>
                </a:cxn>
                <a:cxn ang="0">
                  <a:pos x="161" y="673"/>
                </a:cxn>
                <a:cxn ang="0">
                  <a:pos x="161" y="700"/>
                </a:cxn>
                <a:cxn ang="0">
                  <a:pos x="189" y="707"/>
                </a:cxn>
                <a:cxn ang="0">
                  <a:pos x="273" y="652"/>
                </a:cxn>
                <a:cxn ang="0">
                  <a:pos x="308" y="570"/>
                </a:cxn>
                <a:cxn ang="0">
                  <a:pos x="321" y="556"/>
                </a:cxn>
                <a:cxn ang="0">
                  <a:pos x="335" y="556"/>
                </a:cxn>
                <a:cxn ang="0">
                  <a:pos x="342" y="563"/>
                </a:cxn>
                <a:cxn ang="0">
                  <a:pos x="342" y="597"/>
                </a:cxn>
                <a:cxn ang="0">
                  <a:pos x="287" y="687"/>
                </a:cxn>
                <a:cxn ang="0">
                  <a:pos x="182" y="742"/>
                </a:cxn>
                <a:cxn ang="0">
                  <a:pos x="126" y="728"/>
                </a:cxn>
                <a:cxn ang="0">
                  <a:pos x="91" y="694"/>
                </a:cxn>
                <a:cxn ang="0">
                  <a:pos x="77" y="645"/>
                </a:cxn>
                <a:cxn ang="0">
                  <a:pos x="84" y="597"/>
                </a:cxn>
                <a:cxn ang="0">
                  <a:pos x="154" y="419"/>
                </a:cxn>
                <a:cxn ang="0">
                  <a:pos x="189" y="336"/>
                </a:cxn>
                <a:cxn ang="0">
                  <a:pos x="189" y="295"/>
                </a:cxn>
                <a:cxn ang="0">
                  <a:pos x="175" y="275"/>
                </a:cxn>
                <a:cxn ang="0">
                  <a:pos x="119" y="288"/>
                </a:cxn>
                <a:cxn ang="0">
                  <a:pos x="42" y="405"/>
                </a:cxn>
                <a:cxn ang="0">
                  <a:pos x="35" y="426"/>
                </a:cxn>
                <a:cxn ang="0">
                  <a:pos x="21" y="426"/>
                </a:cxn>
                <a:cxn ang="0">
                  <a:pos x="7" y="419"/>
                </a:cxn>
                <a:cxn ang="0">
                  <a:pos x="7" y="384"/>
                </a:cxn>
                <a:cxn ang="0">
                  <a:pos x="63" y="295"/>
                </a:cxn>
                <a:cxn ang="0">
                  <a:pos x="168" y="240"/>
                </a:cxn>
                <a:cxn ang="0">
                  <a:pos x="287" y="0"/>
                </a:cxn>
                <a:cxn ang="0">
                  <a:pos x="308" y="14"/>
                </a:cxn>
                <a:cxn ang="0">
                  <a:pos x="314" y="41"/>
                </a:cxn>
                <a:cxn ang="0">
                  <a:pos x="294" y="82"/>
                </a:cxn>
                <a:cxn ang="0">
                  <a:pos x="252" y="103"/>
                </a:cxn>
                <a:cxn ang="0">
                  <a:pos x="224" y="89"/>
                </a:cxn>
                <a:cxn ang="0">
                  <a:pos x="210" y="68"/>
                </a:cxn>
                <a:cxn ang="0">
                  <a:pos x="210" y="34"/>
                </a:cxn>
                <a:cxn ang="0">
                  <a:pos x="238" y="7"/>
                </a:cxn>
                <a:cxn ang="0">
                  <a:pos x="273" y="0"/>
                </a:cxn>
              </a:cxnLst>
              <a:rect l="0" t="0" r="r" b="b"/>
              <a:pathLst>
                <a:path w="342" h="742">
                  <a:moveTo>
                    <a:pt x="168" y="240"/>
                  </a:moveTo>
                  <a:lnTo>
                    <a:pt x="203" y="247"/>
                  </a:lnTo>
                  <a:lnTo>
                    <a:pt x="231" y="261"/>
                  </a:lnTo>
                  <a:lnTo>
                    <a:pt x="252" y="281"/>
                  </a:lnTo>
                  <a:lnTo>
                    <a:pt x="266" y="309"/>
                  </a:lnTo>
                  <a:lnTo>
                    <a:pt x="273" y="336"/>
                  </a:lnTo>
                  <a:lnTo>
                    <a:pt x="273" y="350"/>
                  </a:lnTo>
                  <a:lnTo>
                    <a:pt x="266" y="371"/>
                  </a:lnTo>
                  <a:lnTo>
                    <a:pt x="259" y="398"/>
                  </a:lnTo>
                  <a:lnTo>
                    <a:pt x="245" y="439"/>
                  </a:lnTo>
                  <a:lnTo>
                    <a:pt x="224" y="481"/>
                  </a:lnTo>
                  <a:lnTo>
                    <a:pt x="217" y="508"/>
                  </a:lnTo>
                  <a:lnTo>
                    <a:pt x="175" y="597"/>
                  </a:lnTo>
                  <a:lnTo>
                    <a:pt x="168" y="625"/>
                  </a:lnTo>
                  <a:lnTo>
                    <a:pt x="161" y="645"/>
                  </a:lnTo>
                  <a:lnTo>
                    <a:pt x="161" y="673"/>
                  </a:lnTo>
                  <a:lnTo>
                    <a:pt x="161" y="687"/>
                  </a:lnTo>
                  <a:lnTo>
                    <a:pt x="161" y="700"/>
                  </a:lnTo>
                  <a:lnTo>
                    <a:pt x="175" y="707"/>
                  </a:lnTo>
                  <a:lnTo>
                    <a:pt x="189" y="707"/>
                  </a:lnTo>
                  <a:lnTo>
                    <a:pt x="231" y="694"/>
                  </a:lnTo>
                  <a:lnTo>
                    <a:pt x="273" y="652"/>
                  </a:lnTo>
                  <a:lnTo>
                    <a:pt x="308" y="577"/>
                  </a:lnTo>
                  <a:lnTo>
                    <a:pt x="308" y="570"/>
                  </a:lnTo>
                  <a:lnTo>
                    <a:pt x="314" y="563"/>
                  </a:lnTo>
                  <a:lnTo>
                    <a:pt x="321" y="556"/>
                  </a:lnTo>
                  <a:lnTo>
                    <a:pt x="328" y="556"/>
                  </a:lnTo>
                  <a:lnTo>
                    <a:pt x="335" y="556"/>
                  </a:lnTo>
                  <a:lnTo>
                    <a:pt x="335" y="556"/>
                  </a:lnTo>
                  <a:lnTo>
                    <a:pt x="342" y="563"/>
                  </a:lnTo>
                  <a:lnTo>
                    <a:pt x="342" y="570"/>
                  </a:lnTo>
                  <a:lnTo>
                    <a:pt x="342" y="597"/>
                  </a:lnTo>
                  <a:lnTo>
                    <a:pt x="321" y="639"/>
                  </a:lnTo>
                  <a:lnTo>
                    <a:pt x="287" y="687"/>
                  </a:lnTo>
                  <a:lnTo>
                    <a:pt x="245" y="721"/>
                  </a:lnTo>
                  <a:lnTo>
                    <a:pt x="182" y="742"/>
                  </a:lnTo>
                  <a:lnTo>
                    <a:pt x="154" y="735"/>
                  </a:lnTo>
                  <a:lnTo>
                    <a:pt x="126" y="728"/>
                  </a:lnTo>
                  <a:lnTo>
                    <a:pt x="105" y="714"/>
                  </a:lnTo>
                  <a:lnTo>
                    <a:pt x="91" y="694"/>
                  </a:lnTo>
                  <a:lnTo>
                    <a:pt x="77" y="673"/>
                  </a:lnTo>
                  <a:lnTo>
                    <a:pt x="77" y="645"/>
                  </a:lnTo>
                  <a:lnTo>
                    <a:pt x="77" y="625"/>
                  </a:lnTo>
                  <a:lnTo>
                    <a:pt x="84" y="597"/>
                  </a:lnTo>
                  <a:lnTo>
                    <a:pt x="84" y="597"/>
                  </a:lnTo>
                  <a:lnTo>
                    <a:pt x="154" y="419"/>
                  </a:lnTo>
                  <a:lnTo>
                    <a:pt x="175" y="371"/>
                  </a:lnTo>
                  <a:lnTo>
                    <a:pt x="189" y="336"/>
                  </a:lnTo>
                  <a:lnTo>
                    <a:pt x="189" y="309"/>
                  </a:lnTo>
                  <a:lnTo>
                    <a:pt x="189" y="295"/>
                  </a:lnTo>
                  <a:lnTo>
                    <a:pt x="182" y="281"/>
                  </a:lnTo>
                  <a:lnTo>
                    <a:pt x="175" y="275"/>
                  </a:lnTo>
                  <a:lnTo>
                    <a:pt x="161" y="275"/>
                  </a:lnTo>
                  <a:lnTo>
                    <a:pt x="119" y="288"/>
                  </a:lnTo>
                  <a:lnTo>
                    <a:pt x="77" y="329"/>
                  </a:lnTo>
                  <a:lnTo>
                    <a:pt x="42" y="405"/>
                  </a:lnTo>
                  <a:lnTo>
                    <a:pt x="42" y="419"/>
                  </a:lnTo>
                  <a:lnTo>
                    <a:pt x="35" y="426"/>
                  </a:lnTo>
                  <a:lnTo>
                    <a:pt x="21" y="426"/>
                  </a:lnTo>
                  <a:lnTo>
                    <a:pt x="21" y="426"/>
                  </a:lnTo>
                  <a:lnTo>
                    <a:pt x="14" y="426"/>
                  </a:lnTo>
                  <a:lnTo>
                    <a:pt x="7" y="419"/>
                  </a:lnTo>
                  <a:lnTo>
                    <a:pt x="0" y="412"/>
                  </a:lnTo>
                  <a:lnTo>
                    <a:pt x="7" y="384"/>
                  </a:lnTo>
                  <a:lnTo>
                    <a:pt x="28" y="343"/>
                  </a:lnTo>
                  <a:lnTo>
                    <a:pt x="63" y="295"/>
                  </a:lnTo>
                  <a:lnTo>
                    <a:pt x="105" y="261"/>
                  </a:lnTo>
                  <a:lnTo>
                    <a:pt x="168" y="240"/>
                  </a:lnTo>
                  <a:close/>
                  <a:moveTo>
                    <a:pt x="273" y="0"/>
                  </a:moveTo>
                  <a:lnTo>
                    <a:pt x="287" y="0"/>
                  </a:lnTo>
                  <a:lnTo>
                    <a:pt x="301" y="7"/>
                  </a:lnTo>
                  <a:lnTo>
                    <a:pt x="308" y="14"/>
                  </a:lnTo>
                  <a:lnTo>
                    <a:pt x="314" y="27"/>
                  </a:lnTo>
                  <a:lnTo>
                    <a:pt x="314" y="41"/>
                  </a:lnTo>
                  <a:lnTo>
                    <a:pt x="308" y="62"/>
                  </a:lnTo>
                  <a:lnTo>
                    <a:pt x="294" y="82"/>
                  </a:lnTo>
                  <a:lnTo>
                    <a:pt x="280" y="96"/>
                  </a:lnTo>
                  <a:lnTo>
                    <a:pt x="252" y="103"/>
                  </a:lnTo>
                  <a:lnTo>
                    <a:pt x="238" y="96"/>
                  </a:lnTo>
                  <a:lnTo>
                    <a:pt x="224" y="89"/>
                  </a:lnTo>
                  <a:lnTo>
                    <a:pt x="217" y="82"/>
                  </a:lnTo>
                  <a:lnTo>
                    <a:pt x="210" y="68"/>
                  </a:lnTo>
                  <a:lnTo>
                    <a:pt x="210" y="55"/>
                  </a:lnTo>
                  <a:lnTo>
                    <a:pt x="210" y="34"/>
                  </a:lnTo>
                  <a:lnTo>
                    <a:pt x="224" y="20"/>
                  </a:lnTo>
                  <a:lnTo>
                    <a:pt x="238" y="7"/>
                  </a:lnTo>
                  <a:lnTo>
                    <a:pt x="252" y="0"/>
                  </a:lnTo>
                  <a:lnTo>
                    <a:pt x="2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noEditPoints="1"/>
            </p:cNvSpPr>
            <p:nvPr/>
          </p:nvSpPr>
          <p:spPr bwMode="auto">
            <a:xfrm>
              <a:off x="11214" y="2114"/>
              <a:ext cx="496" cy="955"/>
            </a:xfrm>
            <a:custGeom>
              <a:avLst/>
              <a:gdLst/>
              <a:ahLst/>
              <a:cxnLst>
                <a:cxn ang="0">
                  <a:pos x="391" y="254"/>
                </a:cxn>
                <a:cxn ang="0">
                  <a:pos x="454" y="343"/>
                </a:cxn>
                <a:cxn ang="0">
                  <a:pos x="454" y="371"/>
                </a:cxn>
                <a:cxn ang="0">
                  <a:pos x="350" y="783"/>
                </a:cxn>
                <a:cxn ang="0">
                  <a:pos x="266" y="900"/>
                </a:cxn>
                <a:cxn ang="0">
                  <a:pos x="161" y="948"/>
                </a:cxn>
                <a:cxn ang="0">
                  <a:pos x="56" y="948"/>
                </a:cxn>
                <a:cxn ang="0">
                  <a:pos x="0" y="886"/>
                </a:cxn>
                <a:cxn ang="0">
                  <a:pos x="21" y="838"/>
                </a:cxn>
                <a:cxn ang="0">
                  <a:pos x="63" y="824"/>
                </a:cxn>
                <a:cxn ang="0">
                  <a:pos x="98" y="831"/>
                </a:cxn>
                <a:cxn ang="0">
                  <a:pos x="105" y="865"/>
                </a:cxn>
                <a:cxn ang="0">
                  <a:pos x="105" y="886"/>
                </a:cxn>
                <a:cxn ang="0">
                  <a:pos x="84" y="906"/>
                </a:cxn>
                <a:cxn ang="0">
                  <a:pos x="91" y="920"/>
                </a:cxn>
                <a:cxn ang="0">
                  <a:pos x="175" y="906"/>
                </a:cxn>
                <a:cxn ang="0">
                  <a:pos x="259" y="783"/>
                </a:cxn>
                <a:cxn ang="0">
                  <a:pos x="363" y="350"/>
                </a:cxn>
                <a:cxn ang="0">
                  <a:pos x="370" y="329"/>
                </a:cxn>
                <a:cxn ang="0">
                  <a:pos x="363" y="295"/>
                </a:cxn>
                <a:cxn ang="0">
                  <a:pos x="343" y="275"/>
                </a:cxn>
                <a:cxn ang="0">
                  <a:pos x="266" y="295"/>
                </a:cxn>
                <a:cxn ang="0">
                  <a:pos x="182" y="405"/>
                </a:cxn>
                <a:cxn ang="0">
                  <a:pos x="168" y="426"/>
                </a:cxn>
                <a:cxn ang="0">
                  <a:pos x="154" y="426"/>
                </a:cxn>
                <a:cxn ang="0">
                  <a:pos x="140" y="419"/>
                </a:cxn>
                <a:cxn ang="0">
                  <a:pos x="147" y="384"/>
                </a:cxn>
                <a:cxn ang="0">
                  <a:pos x="210" y="295"/>
                </a:cxn>
                <a:cxn ang="0">
                  <a:pos x="336" y="240"/>
                </a:cxn>
                <a:cxn ang="0">
                  <a:pos x="468" y="0"/>
                </a:cxn>
                <a:cxn ang="0">
                  <a:pos x="489" y="14"/>
                </a:cxn>
                <a:cxn ang="0">
                  <a:pos x="496" y="41"/>
                </a:cxn>
                <a:cxn ang="0">
                  <a:pos x="475" y="82"/>
                </a:cxn>
                <a:cxn ang="0">
                  <a:pos x="433" y="103"/>
                </a:cxn>
                <a:cxn ang="0">
                  <a:pos x="405" y="89"/>
                </a:cxn>
                <a:cxn ang="0">
                  <a:pos x="391" y="68"/>
                </a:cxn>
                <a:cxn ang="0">
                  <a:pos x="391" y="34"/>
                </a:cxn>
                <a:cxn ang="0">
                  <a:pos x="426" y="0"/>
                </a:cxn>
              </a:cxnLst>
              <a:rect l="0" t="0" r="r" b="b"/>
              <a:pathLst>
                <a:path w="496" h="955">
                  <a:moveTo>
                    <a:pt x="336" y="240"/>
                  </a:moveTo>
                  <a:lnTo>
                    <a:pt x="391" y="254"/>
                  </a:lnTo>
                  <a:lnTo>
                    <a:pt x="440" y="295"/>
                  </a:lnTo>
                  <a:lnTo>
                    <a:pt x="454" y="343"/>
                  </a:lnTo>
                  <a:lnTo>
                    <a:pt x="454" y="364"/>
                  </a:lnTo>
                  <a:lnTo>
                    <a:pt x="454" y="371"/>
                  </a:lnTo>
                  <a:lnTo>
                    <a:pt x="447" y="384"/>
                  </a:lnTo>
                  <a:lnTo>
                    <a:pt x="350" y="783"/>
                  </a:lnTo>
                  <a:lnTo>
                    <a:pt x="315" y="851"/>
                  </a:lnTo>
                  <a:lnTo>
                    <a:pt x="266" y="900"/>
                  </a:lnTo>
                  <a:lnTo>
                    <a:pt x="217" y="934"/>
                  </a:lnTo>
                  <a:lnTo>
                    <a:pt x="161" y="948"/>
                  </a:lnTo>
                  <a:lnTo>
                    <a:pt x="112" y="955"/>
                  </a:lnTo>
                  <a:lnTo>
                    <a:pt x="56" y="948"/>
                  </a:lnTo>
                  <a:lnTo>
                    <a:pt x="14" y="920"/>
                  </a:lnTo>
                  <a:lnTo>
                    <a:pt x="0" y="886"/>
                  </a:lnTo>
                  <a:lnTo>
                    <a:pt x="7" y="858"/>
                  </a:lnTo>
                  <a:lnTo>
                    <a:pt x="21" y="838"/>
                  </a:lnTo>
                  <a:lnTo>
                    <a:pt x="42" y="824"/>
                  </a:lnTo>
                  <a:lnTo>
                    <a:pt x="63" y="824"/>
                  </a:lnTo>
                  <a:lnTo>
                    <a:pt x="84" y="824"/>
                  </a:lnTo>
                  <a:lnTo>
                    <a:pt x="98" y="831"/>
                  </a:lnTo>
                  <a:lnTo>
                    <a:pt x="105" y="845"/>
                  </a:lnTo>
                  <a:lnTo>
                    <a:pt x="105" y="865"/>
                  </a:lnTo>
                  <a:lnTo>
                    <a:pt x="105" y="872"/>
                  </a:lnTo>
                  <a:lnTo>
                    <a:pt x="105" y="886"/>
                  </a:lnTo>
                  <a:lnTo>
                    <a:pt x="98" y="900"/>
                  </a:lnTo>
                  <a:lnTo>
                    <a:pt x="84" y="906"/>
                  </a:lnTo>
                  <a:lnTo>
                    <a:pt x="70" y="913"/>
                  </a:lnTo>
                  <a:lnTo>
                    <a:pt x="91" y="920"/>
                  </a:lnTo>
                  <a:lnTo>
                    <a:pt x="112" y="927"/>
                  </a:lnTo>
                  <a:lnTo>
                    <a:pt x="175" y="906"/>
                  </a:lnTo>
                  <a:lnTo>
                    <a:pt x="224" y="851"/>
                  </a:lnTo>
                  <a:lnTo>
                    <a:pt x="259" y="783"/>
                  </a:lnTo>
                  <a:lnTo>
                    <a:pt x="363" y="364"/>
                  </a:lnTo>
                  <a:lnTo>
                    <a:pt x="363" y="350"/>
                  </a:lnTo>
                  <a:lnTo>
                    <a:pt x="370" y="336"/>
                  </a:lnTo>
                  <a:lnTo>
                    <a:pt x="370" y="329"/>
                  </a:lnTo>
                  <a:lnTo>
                    <a:pt x="370" y="309"/>
                  </a:lnTo>
                  <a:lnTo>
                    <a:pt x="363" y="295"/>
                  </a:lnTo>
                  <a:lnTo>
                    <a:pt x="356" y="281"/>
                  </a:lnTo>
                  <a:lnTo>
                    <a:pt x="343" y="275"/>
                  </a:lnTo>
                  <a:lnTo>
                    <a:pt x="329" y="275"/>
                  </a:lnTo>
                  <a:lnTo>
                    <a:pt x="266" y="295"/>
                  </a:lnTo>
                  <a:lnTo>
                    <a:pt x="217" y="343"/>
                  </a:lnTo>
                  <a:lnTo>
                    <a:pt x="182" y="405"/>
                  </a:lnTo>
                  <a:lnTo>
                    <a:pt x="175" y="419"/>
                  </a:lnTo>
                  <a:lnTo>
                    <a:pt x="168" y="426"/>
                  </a:lnTo>
                  <a:lnTo>
                    <a:pt x="154" y="426"/>
                  </a:lnTo>
                  <a:lnTo>
                    <a:pt x="154" y="426"/>
                  </a:lnTo>
                  <a:lnTo>
                    <a:pt x="147" y="426"/>
                  </a:lnTo>
                  <a:lnTo>
                    <a:pt x="140" y="419"/>
                  </a:lnTo>
                  <a:lnTo>
                    <a:pt x="133" y="412"/>
                  </a:lnTo>
                  <a:lnTo>
                    <a:pt x="147" y="384"/>
                  </a:lnTo>
                  <a:lnTo>
                    <a:pt x="168" y="343"/>
                  </a:lnTo>
                  <a:lnTo>
                    <a:pt x="210" y="295"/>
                  </a:lnTo>
                  <a:lnTo>
                    <a:pt x="266" y="261"/>
                  </a:lnTo>
                  <a:lnTo>
                    <a:pt x="336" y="240"/>
                  </a:lnTo>
                  <a:close/>
                  <a:moveTo>
                    <a:pt x="454" y="0"/>
                  </a:moveTo>
                  <a:lnTo>
                    <a:pt x="468" y="0"/>
                  </a:lnTo>
                  <a:lnTo>
                    <a:pt x="482" y="7"/>
                  </a:lnTo>
                  <a:lnTo>
                    <a:pt x="489" y="14"/>
                  </a:lnTo>
                  <a:lnTo>
                    <a:pt x="496" y="27"/>
                  </a:lnTo>
                  <a:lnTo>
                    <a:pt x="496" y="41"/>
                  </a:lnTo>
                  <a:lnTo>
                    <a:pt x="489" y="62"/>
                  </a:lnTo>
                  <a:lnTo>
                    <a:pt x="475" y="82"/>
                  </a:lnTo>
                  <a:lnTo>
                    <a:pt x="454" y="96"/>
                  </a:lnTo>
                  <a:lnTo>
                    <a:pt x="433" y="103"/>
                  </a:lnTo>
                  <a:lnTo>
                    <a:pt x="419" y="96"/>
                  </a:lnTo>
                  <a:lnTo>
                    <a:pt x="405" y="89"/>
                  </a:lnTo>
                  <a:lnTo>
                    <a:pt x="398" y="82"/>
                  </a:lnTo>
                  <a:lnTo>
                    <a:pt x="391" y="68"/>
                  </a:lnTo>
                  <a:lnTo>
                    <a:pt x="391" y="55"/>
                  </a:lnTo>
                  <a:lnTo>
                    <a:pt x="391" y="34"/>
                  </a:lnTo>
                  <a:lnTo>
                    <a:pt x="405" y="14"/>
                  </a:lnTo>
                  <a:lnTo>
                    <a:pt x="426" y="0"/>
                  </a:lnTo>
                  <a:lnTo>
                    <a:pt x="4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26"/>
            <p:cNvSpPr>
              <a:spLocks/>
            </p:cNvSpPr>
            <p:nvPr/>
          </p:nvSpPr>
          <p:spPr bwMode="auto">
            <a:xfrm>
              <a:off x="12527" y="1255"/>
              <a:ext cx="370" cy="1566"/>
            </a:xfrm>
            <a:custGeom>
              <a:avLst/>
              <a:gdLst/>
              <a:ahLst/>
              <a:cxnLst>
                <a:cxn ang="0">
                  <a:pos x="349" y="0"/>
                </a:cxn>
                <a:cxn ang="0">
                  <a:pos x="363" y="0"/>
                </a:cxn>
                <a:cxn ang="0">
                  <a:pos x="363" y="7"/>
                </a:cxn>
                <a:cxn ang="0">
                  <a:pos x="370" y="21"/>
                </a:cxn>
                <a:cxn ang="0">
                  <a:pos x="370" y="21"/>
                </a:cxn>
                <a:cxn ang="0">
                  <a:pos x="363" y="28"/>
                </a:cxn>
                <a:cxn ang="0">
                  <a:pos x="356" y="35"/>
                </a:cxn>
                <a:cxn ang="0">
                  <a:pos x="349" y="41"/>
                </a:cxn>
                <a:cxn ang="0">
                  <a:pos x="245" y="172"/>
                </a:cxn>
                <a:cxn ang="0">
                  <a:pos x="175" y="309"/>
                </a:cxn>
                <a:cxn ang="0">
                  <a:pos x="126" y="460"/>
                </a:cxn>
                <a:cxn ang="0">
                  <a:pos x="98" y="618"/>
                </a:cxn>
                <a:cxn ang="0">
                  <a:pos x="91" y="783"/>
                </a:cxn>
                <a:cxn ang="0">
                  <a:pos x="98" y="907"/>
                </a:cxn>
                <a:cxn ang="0">
                  <a:pos x="112" y="1037"/>
                </a:cxn>
                <a:cxn ang="0">
                  <a:pos x="140" y="1161"/>
                </a:cxn>
                <a:cxn ang="0">
                  <a:pos x="189" y="1292"/>
                </a:cxn>
                <a:cxn ang="0">
                  <a:pos x="252" y="1408"/>
                </a:cxn>
                <a:cxn ang="0">
                  <a:pos x="342" y="1518"/>
                </a:cxn>
                <a:cxn ang="0">
                  <a:pos x="356" y="1525"/>
                </a:cxn>
                <a:cxn ang="0">
                  <a:pos x="363" y="1539"/>
                </a:cxn>
                <a:cxn ang="0">
                  <a:pos x="363" y="1546"/>
                </a:cxn>
                <a:cxn ang="0">
                  <a:pos x="370" y="1546"/>
                </a:cxn>
                <a:cxn ang="0">
                  <a:pos x="370" y="1553"/>
                </a:cxn>
                <a:cxn ang="0">
                  <a:pos x="370" y="1553"/>
                </a:cxn>
                <a:cxn ang="0">
                  <a:pos x="363" y="1559"/>
                </a:cxn>
                <a:cxn ang="0">
                  <a:pos x="363" y="1566"/>
                </a:cxn>
                <a:cxn ang="0">
                  <a:pos x="349" y="1566"/>
                </a:cxn>
                <a:cxn ang="0">
                  <a:pos x="329" y="1553"/>
                </a:cxn>
                <a:cxn ang="0">
                  <a:pos x="287" y="1518"/>
                </a:cxn>
                <a:cxn ang="0">
                  <a:pos x="231" y="1456"/>
                </a:cxn>
                <a:cxn ang="0">
                  <a:pos x="161" y="1374"/>
                </a:cxn>
                <a:cxn ang="0">
                  <a:pos x="105" y="1271"/>
                </a:cxn>
                <a:cxn ang="0">
                  <a:pos x="49" y="1140"/>
                </a:cxn>
                <a:cxn ang="0">
                  <a:pos x="21" y="1010"/>
                </a:cxn>
                <a:cxn ang="0">
                  <a:pos x="0" y="886"/>
                </a:cxn>
                <a:cxn ang="0">
                  <a:pos x="0" y="783"/>
                </a:cxn>
                <a:cxn ang="0">
                  <a:pos x="7" y="639"/>
                </a:cxn>
                <a:cxn ang="0">
                  <a:pos x="35" y="474"/>
                </a:cxn>
                <a:cxn ang="0">
                  <a:pos x="98" y="302"/>
                </a:cxn>
                <a:cxn ang="0">
                  <a:pos x="147" y="213"/>
                </a:cxn>
                <a:cxn ang="0">
                  <a:pos x="203" y="138"/>
                </a:cxn>
                <a:cxn ang="0">
                  <a:pos x="252" y="76"/>
                </a:cxn>
                <a:cxn ang="0">
                  <a:pos x="301" y="35"/>
                </a:cxn>
                <a:cxn ang="0">
                  <a:pos x="336" y="7"/>
                </a:cxn>
                <a:cxn ang="0">
                  <a:pos x="349" y="0"/>
                </a:cxn>
              </a:cxnLst>
              <a:rect l="0" t="0" r="r" b="b"/>
              <a:pathLst>
                <a:path w="370" h="1566">
                  <a:moveTo>
                    <a:pt x="349" y="0"/>
                  </a:moveTo>
                  <a:lnTo>
                    <a:pt x="363" y="0"/>
                  </a:lnTo>
                  <a:lnTo>
                    <a:pt x="363" y="7"/>
                  </a:lnTo>
                  <a:lnTo>
                    <a:pt x="370" y="21"/>
                  </a:lnTo>
                  <a:lnTo>
                    <a:pt x="370" y="21"/>
                  </a:lnTo>
                  <a:lnTo>
                    <a:pt x="363" y="28"/>
                  </a:lnTo>
                  <a:lnTo>
                    <a:pt x="356" y="35"/>
                  </a:lnTo>
                  <a:lnTo>
                    <a:pt x="349" y="41"/>
                  </a:lnTo>
                  <a:lnTo>
                    <a:pt x="245" y="172"/>
                  </a:lnTo>
                  <a:lnTo>
                    <a:pt x="175" y="309"/>
                  </a:lnTo>
                  <a:lnTo>
                    <a:pt x="126" y="460"/>
                  </a:lnTo>
                  <a:lnTo>
                    <a:pt x="98" y="618"/>
                  </a:lnTo>
                  <a:lnTo>
                    <a:pt x="91" y="783"/>
                  </a:lnTo>
                  <a:lnTo>
                    <a:pt x="98" y="907"/>
                  </a:lnTo>
                  <a:lnTo>
                    <a:pt x="112" y="1037"/>
                  </a:lnTo>
                  <a:lnTo>
                    <a:pt x="140" y="1161"/>
                  </a:lnTo>
                  <a:lnTo>
                    <a:pt x="189" y="1292"/>
                  </a:lnTo>
                  <a:lnTo>
                    <a:pt x="252" y="1408"/>
                  </a:lnTo>
                  <a:lnTo>
                    <a:pt x="342" y="1518"/>
                  </a:lnTo>
                  <a:lnTo>
                    <a:pt x="356" y="1525"/>
                  </a:lnTo>
                  <a:lnTo>
                    <a:pt x="363" y="1539"/>
                  </a:lnTo>
                  <a:lnTo>
                    <a:pt x="363" y="1546"/>
                  </a:lnTo>
                  <a:lnTo>
                    <a:pt x="370" y="1546"/>
                  </a:lnTo>
                  <a:lnTo>
                    <a:pt x="370" y="1553"/>
                  </a:lnTo>
                  <a:lnTo>
                    <a:pt x="370" y="1553"/>
                  </a:lnTo>
                  <a:lnTo>
                    <a:pt x="363" y="1559"/>
                  </a:lnTo>
                  <a:lnTo>
                    <a:pt x="363" y="1566"/>
                  </a:lnTo>
                  <a:lnTo>
                    <a:pt x="349" y="1566"/>
                  </a:lnTo>
                  <a:lnTo>
                    <a:pt x="329" y="1553"/>
                  </a:lnTo>
                  <a:lnTo>
                    <a:pt x="287" y="1518"/>
                  </a:lnTo>
                  <a:lnTo>
                    <a:pt x="231" y="1456"/>
                  </a:lnTo>
                  <a:lnTo>
                    <a:pt x="161" y="1374"/>
                  </a:lnTo>
                  <a:lnTo>
                    <a:pt x="105" y="1271"/>
                  </a:lnTo>
                  <a:lnTo>
                    <a:pt x="49" y="1140"/>
                  </a:lnTo>
                  <a:lnTo>
                    <a:pt x="21" y="1010"/>
                  </a:lnTo>
                  <a:lnTo>
                    <a:pt x="0" y="886"/>
                  </a:lnTo>
                  <a:lnTo>
                    <a:pt x="0" y="783"/>
                  </a:lnTo>
                  <a:lnTo>
                    <a:pt x="7" y="639"/>
                  </a:lnTo>
                  <a:lnTo>
                    <a:pt x="35" y="474"/>
                  </a:lnTo>
                  <a:lnTo>
                    <a:pt x="98" y="302"/>
                  </a:lnTo>
                  <a:lnTo>
                    <a:pt x="147" y="213"/>
                  </a:lnTo>
                  <a:lnTo>
                    <a:pt x="203" y="138"/>
                  </a:lnTo>
                  <a:lnTo>
                    <a:pt x="252" y="76"/>
                  </a:lnTo>
                  <a:lnTo>
                    <a:pt x="301" y="35"/>
                  </a:lnTo>
                  <a:lnTo>
                    <a:pt x="336" y="7"/>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7"/>
            <p:cNvSpPr>
              <a:spLocks/>
            </p:cNvSpPr>
            <p:nvPr/>
          </p:nvSpPr>
          <p:spPr bwMode="auto">
            <a:xfrm>
              <a:off x="13037" y="1729"/>
              <a:ext cx="608" cy="714"/>
            </a:xfrm>
            <a:custGeom>
              <a:avLst/>
              <a:gdLst/>
              <a:ahLst/>
              <a:cxnLst>
                <a:cxn ang="0">
                  <a:pos x="419" y="7"/>
                </a:cxn>
                <a:cxn ang="0">
                  <a:pos x="538" y="62"/>
                </a:cxn>
                <a:cxn ang="0">
                  <a:pos x="587" y="165"/>
                </a:cxn>
                <a:cxn ang="0">
                  <a:pos x="573" y="213"/>
                </a:cxn>
                <a:cxn ang="0">
                  <a:pos x="538" y="234"/>
                </a:cxn>
                <a:cxn ang="0">
                  <a:pos x="489" y="234"/>
                </a:cxn>
                <a:cxn ang="0">
                  <a:pos x="454" y="213"/>
                </a:cxn>
                <a:cxn ang="0">
                  <a:pos x="440" y="165"/>
                </a:cxn>
                <a:cxn ang="0">
                  <a:pos x="447" y="144"/>
                </a:cxn>
                <a:cxn ang="0">
                  <a:pos x="461" y="124"/>
                </a:cxn>
                <a:cxn ang="0">
                  <a:pos x="496" y="103"/>
                </a:cxn>
                <a:cxn ang="0">
                  <a:pos x="468" y="62"/>
                </a:cxn>
                <a:cxn ang="0">
                  <a:pos x="370" y="41"/>
                </a:cxn>
                <a:cxn ang="0">
                  <a:pos x="300" y="41"/>
                </a:cxn>
                <a:cxn ang="0">
                  <a:pos x="210" y="103"/>
                </a:cxn>
                <a:cxn ang="0">
                  <a:pos x="140" y="247"/>
                </a:cxn>
                <a:cxn ang="0">
                  <a:pos x="133" y="357"/>
                </a:cxn>
                <a:cxn ang="0">
                  <a:pos x="168" y="556"/>
                </a:cxn>
                <a:cxn ang="0">
                  <a:pos x="259" y="653"/>
                </a:cxn>
                <a:cxn ang="0">
                  <a:pos x="356" y="680"/>
                </a:cxn>
                <a:cxn ang="0">
                  <a:pos x="440" y="660"/>
                </a:cxn>
                <a:cxn ang="0">
                  <a:pos x="531" y="584"/>
                </a:cxn>
                <a:cxn ang="0">
                  <a:pos x="566" y="508"/>
                </a:cxn>
                <a:cxn ang="0">
                  <a:pos x="587" y="495"/>
                </a:cxn>
                <a:cxn ang="0">
                  <a:pos x="601" y="502"/>
                </a:cxn>
                <a:cxn ang="0">
                  <a:pos x="608" y="515"/>
                </a:cxn>
                <a:cxn ang="0">
                  <a:pos x="594" y="563"/>
                </a:cxn>
                <a:cxn ang="0">
                  <a:pos x="538" y="639"/>
                </a:cxn>
                <a:cxn ang="0">
                  <a:pos x="426" y="708"/>
                </a:cxn>
                <a:cxn ang="0">
                  <a:pos x="238" y="701"/>
                </a:cxn>
                <a:cxn ang="0">
                  <a:pos x="70" y="570"/>
                </a:cxn>
                <a:cxn ang="0">
                  <a:pos x="0" y="364"/>
                </a:cxn>
                <a:cxn ang="0">
                  <a:pos x="63" y="151"/>
                </a:cxn>
                <a:cxn ang="0">
                  <a:pos x="231" y="21"/>
                </a:cxn>
              </a:cxnLst>
              <a:rect l="0" t="0" r="r" b="b"/>
              <a:pathLst>
                <a:path w="608" h="714">
                  <a:moveTo>
                    <a:pt x="342" y="0"/>
                  </a:moveTo>
                  <a:lnTo>
                    <a:pt x="419" y="7"/>
                  </a:lnTo>
                  <a:lnTo>
                    <a:pt x="482" y="28"/>
                  </a:lnTo>
                  <a:lnTo>
                    <a:pt x="538" y="62"/>
                  </a:lnTo>
                  <a:lnTo>
                    <a:pt x="573" y="110"/>
                  </a:lnTo>
                  <a:lnTo>
                    <a:pt x="587" y="165"/>
                  </a:lnTo>
                  <a:lnTo>
                    <a:pt x="587" y="192"/>
                  </a:lnTo>
                  <a:lnTo>
                    <a:pt x="573" y="213"/>
                  </a:lnTo>
                  <a:lnTo>
                    <a:pt x="559" y="227"/>
                  </a:lnTo>
                  <a:lnTo>
                    <a:pt x="538" y="234"/>
                  </a:lnTo>
                  <a:lnTo>
                    <a:pt x="517" y="241"/>
                  </a:lnTo>
                  <a:lnTo>
                    <a:pt x="489" y="234"/>
                  </a:lnTo>
                  <a:lnTo>
                    <a:pt x="468" y="227"/>
                  </a:lnTo>
                  <a:lnTo>
                    <a:pt x="454" y="213"/>
                  </a:lnTo>
                  <a:lnTo>
                    <a:pt x="447" y="192"/>
                  </a:lnTo>
                  <a:lnTo>
                    <a:pt x="440" y="165"/>
                  </a:lnTo>
                  <a:lnTo>
                    <a:pt x="447" y="158"/>
                  </a:lnTo>
                  <a:lnTo>
                    <a:pt x="447" y="144"/>
                  </a:lnTo>
                  <a:lnTo>
                    <a:pt x="454" y="131"/>
                  </a:lnTo>
                  <a:lnTo>
                    <a:pt x="461" y="124"/>
                  </a:lnTo>
                  <a:lnTo>
                    <a:pt x="475" y="110"/>
                  </a:lnTo>
                  <a:lnTo>
                    <a:pt x="496" y="103"/>
                  </a:lnTo>
                  <a:lnTo>
                    <a:pt x="517" y="96"/>
                  </a:lnTo>
                  <a:lnTo>
                    <a:pt x="468" y="62"/>
                  </a:lnTo>
                  <a:lnTo>
                    <a:pt x="419" y="48"/>
                  </a:lnTo>
                  <a:lnTo>
                    <a:pt x="370" y="41"/>
                  </a:lnTo>
                  <a:lnTo>
                    <a:pt x="342" y="41"/>
                  </a:lnTo>
                  <a:lnTo>
                    <a:pt x="300" y="41"/>
                  </a:lnTo>
                  <a:lnTo>
                    <a:pt x="252" y="62"/>
                  </a:lnTo>
                  <a:lnTo>
                    <a:pt x="210" y="103"/>
                  </a:lnTo>
                  <a:lnTo>
                    <a:pt x="168" y="165"/>
                  </a:lnTo>
                  <a:lnTo>
                    <a:pt x="140" y="247"/>
                  </a:lnTo>
                  <a:lnTo>
                    <a:pt x="133" y="357"/>
                  </a:lnTo>
                  <a:lnTo>
                    <a:pt x="133" y="357"/>
                  </a:lnTo>
                  <a:lnTo>
                    <a:pt x="140" y="467"/>
                  </a:lnTo>
                  <a:lnTo>
                    <a:pt x="168" y="556"/>
                  </a:lnTo>
                  <a:lnTo>
                    <a:pt x="210" y="611"/>
                  </a:lnTo>
                  <a:lnTo>
                    <a:pt x="259" y="653"/>
                  </a:lnTo>
                  <a:lnTo>
                    <a:pt x="307" y="673"/>
                  </a:lnTo>
                  <a:lnTo>
                    <a:pt x="356" y="680"/>
                  </a:lnTo>
                  <a:lnTo>
                    <a:pt x="398" y="673"/>
                  </a:lnTo>
                  <a:lnTo>
                    <a:pt x="440" y="660"/>
                  </a:lnTo>
                  <a:lnTo>
                    <a:pt x="489" y="632"/>
                  </a:lnTo>
                  <a:lnTo>
                    <a:pt x="531" y="584"/>
                  </a:lnTo>
                  <a:lnTo>
                    <a:pt x="566" y="515"/>
                  </a:lnTo>
                  <a:lnTo>
                    <a:pt x="566" y="508"/>
                  </a:lnTo>
                  <a:lnTo>
                    <a:pt x="573" y="502"/>
                  </a:lnTo>
                  <a:lnTo>
                    <a:pt x="587" y="495"/>
                  </a:lnTo>
                  <a:lnTo>
                    <a:pt x="594" y="495"/>
                  </a:lnTo>
                  <a:lnTo>
                    <a:pt x="601" y="502"/>
                  </a:lnTo>
                  <a:lnTo>
                    <a:pt x="601" y="502"/>
                  </a:lnTo>
                  <a:lnTo>
                    <a:pt x="608" y="515"/>
                  </a:lnTo>
                  <a:lnTo>
                    <a:pt x="601" y="529"/>
                  </a:lnTo>
                  <a:lnTo>
                    <a:pt x="594" y="563"/>
                  </a:lnTo>
                  <a:lnTo>
                    <a:pt x="566" y="598"/>
                  </a:lnTo>
                  <a:lnTo>
                    <a:pt x="538" y="639"/>
                  </a:lnTo>
                  <a:lnTo>
                    <a:pt x="489" y="680"/>
                  </a:lnTo>
                  <a:lnTo>
                    <a:pt x="426" y="708"/>
                  </a:lnTo>
                  <a:lnTo>
                    <a:pt x="342" y="714"/>
                  </a:lnTo>
                  <a:lnTo>
                    <a:pt x="238" y="701"/>
                  </a:lnTo>
                  <a:lnTo>
                    <a:pt x="140" y="653"/>
                  </a:lnTo>
                  <a:lnTo>
                    <a:pt x="70" y="570"/>
                  </a:lnTo>
                  <a:lnTo>
                    <a:pt x="21" y="474"/>
                  </a:lnTo>
                  <a:lnTo>
                    <a:pt x="0" y="364"/>
                  </a:lnTo>
                  <a:lnTo>
                    <a:pt x="14" y="247"/>
                  </a:lnTo>
                  <a:lnTo>
                    <a:pt x="63" y="151"/>
                  </a:lnTo>
                  <a:lnTo>
                    <a:pt x="140" y="69"/>
                  </a:lnTo>
                  <a:lnTo>
                    <a:pt x="231" y="21"/>
                  </a:lnTo>
                  <a:lnTo>
                    <a:pt x="3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noEditPoints="1"/>
            </p:cNvSpPr>
            <p:nvPr/>
          </p:nvSpPr>
          <p:spPr bwMode="auto">
            <a:xfrm>
              <a:off x="13736" y="1729"/>
              <a:ext cx="705" cy="714"/>
            </a:xfrm>
            <a:custGeom>
              <a:avLst/>
              <a:gdLst/>
              <a:ahLst/>
              <a:cxnLst>
                <a:cxn ang="0">
                  <a:pos x="356" y="34"/>
                </a:cxn>
                <a:cxn ang="0">
                  <a:pos x="286" y="41"/>
                </a:cxn>
                <a:cxn ang="0">
                  <a:pos x="223" y="83"/>
                </a:cxn>
                <a:cxn ang="0">
                  <a:pos x="174" y="138"/>
                </a:cxn>
                <a:cxn ang="0">
                  <a:pos x="146" y="213"/>
                </a:cxn>
                <a:cxn ang="0">
                  <a:pos x="132" y="289"/>
                </a:cxn>
                <a:cxn ang="0">
                  <a:pos x="132" y="350"/>
                </a:cxn>
                <a:cxn ang="0">
                  <a:pos x="132" y="419"/>
                </a:cxn>
                <a:cxn ang="0">
                  <a:pos x="146" y="502"/>
                </a:cxn>
                <a:cxn ang="0">
                  <a:pos x="174" y="577"/>
                </a:cxn>
                <a:cxn ang="0">
                  <a:pos x="223" y="632"/>
                </a:cxn>
                <a:cxn ang="0">
                  <a:pos x="286" y="666"/>
                </a:cxn>
                <a:cxn ang="0">
                  <a:pos x="356" y="680"/>
                </a:cxn>
                <a:cxn ang="0">
                  <a:pos x="356" y="680"/>
                </a:cxn>
                <a:cxn ang="0">
                  <a:pos x="433" y="666"/>
                </a:cxn>
                <a:cxn ang="0">
                  <a:pos x="495" y="625"/>
                </a:cxn>
                <a:cxn ang="0">
                  <a:pos x="537" y="563"/>
                </a:cxn>
                <a:cxn ang="0">
                  <a:pos x="565" y="488"/>
                </a:cxn>
                <a:cxn ang="0">
                  <a:pos x="572" y="419"/>
                </a:cxn>
                <a:cxn ang="0">
                  <a:pos x="572" y="350"/>
                </a:cxn>
                <a:cxn ang="0">
                  <a:pos x="572" y="282"/>
                </a:cxn>
                <a:cxn ang="0">
                  <a:pos x="565" y="206"/>
                </a:cxn>
                <a:cxn ang="0">
                  <a:pos x="537" y="131"/>
                </a:cxn>
                <a:cxn ang="0">
                  <a:pos x="481" y="76"/>
                </a:cxn>
                <a:cxn ang="0">
                  <a:pos x="426" y="41"/>
                </a:cxn>
                <a:cxn ang="0">
                  <a:pos x="356" y="34"/>
                </a:cxn>
                <a:cxn ang="0">
                  <a:pos x="356" y="0"/>
                </a:cxn>
                <a:cxn ang="0">
                  <a:pos x="467" y="21"/>
                </a:cxn>
                <a:cxn ang="0">
                  <a:pos x="558" y="69"/>
                </a:cxn>
                <a:cxn ang="0">
                  <a:pos x="635" y="151"/>
                </a:cxn>
                <a:cxn ang="0">
                  <a:pos x="691" y="247"/>
                </a:cxn>
                <a:cxn ang="0">
                  <a:pos x="705" y="364"/>
                </a:cxn>
                <a:cxn ang="0">
                  <a:pos x="691" y="481"/>
                </a:cxn>
                <a:cxn ang="0">
                  <a:pos x="635" y="577"/>
                </a:cxn>
                <a:cxn ang="0">
                  <a:pos x="558" y="653"/>
                </a:cxn>
                <a:cxn ang="0">
                  <a:pos x="467" y="701"/>
                </a:cxn>
                <a:cxn ang="0">
                  <a:pos x="356" y="714"/>
                </a:cxn>
                <a:cxn ang="0">
                  <a:pos x="244" y="701"/>
                </a:cxn>
                <a:cxn ang="0">
                  <a:pos x="146" y="653"/>
                </a:cxn>
                <a:cxn ang="0">
                  <a:pos x="69" y="577"/>
                </a:cxn>
                <a:cxn ang="0">
                  <a:pos x="20" y="481"/>
                </a:cxn>
                <a:cxn ang="0">
                  <a:pos x="0" y="364"/>
                </a:cxn>
                <a:cxn ang="0">
                  <a:pos x="20" y="254"/>
                </a:cxn>
                <a:cxn ang="0">
                  <a:pos x="69" y="151"/>
                </a:cxn>
                <a:cxn ang="0">
                  <a:pos x="146" y="69"/>
                </a:cxn>
                <a:cxn ang="0">
                  <a:pos x="244" y="21"/>
                </a:cxn>
                <a:cxn ang="0">
                  <a:pos x="356" y="0"/>
                </a:cxn>
              </a:cxnLst>
              <a:rect l="0" t="0" r="r" b="b"/>
              <a:pathLst>
                <a:path w="705" h="714">
                  <a:moveTo>
                    <a:pt x="356" y="34"/>
                  </a:moveTo>
                  <a:lnTo>
                    <a:pt x="286" y="41"/>
                  </a:lnTo>
                  <a:lnTo>
                    <a:pt x="223" y="83"/>
                  </a:lnTo>
                  <a:lnTo>
                    <a:pt x="174" y="138"/>
                  </a:lnTo>
                  <a:lnTo>
                    <a:pt x="146" y="213"/>
                  </a:lnTo>
                  <a:lnTo>
                    <a:pt x="132" y="289"/>
                  </a:lnTo>
                  <a:lnTo>
                    <a:pt x="132" y="350"/>
                  </a:lnTo>
                  <a:lnTo>
                    <a:pt x="132" y="419"/>
                  </a:lnTo>
                  <a:lnTo>
                    <a:pt x="146" y="502"/>
                  </a:lnTo>
                  <a:lnTo>
                    <a:pt x="174" y="577"/>
                  </a:lnTo>
                  <a:lnTo>
                    <a:pt x="223" y="632"/>
                  </a:lnTo>
                  <a:lnTo>
                    <a:pt x="286" y="666"/>
                  </a:lnTo>
                  <a:lnTo>
                    <a:pt x="356" y="680"/>
                  </a:lnTo>
                  <a:lnTo>
                    <a:pt x="356" y="680"/>
                  </a:lnTo>
                  <a:lnTo>
                    <a:pt x="433" y="666"/>
                  </a:lnTo>
                  <a:lnTo>
                    <a:pt x="495" y="625"/>
                  </a:lnTo>
                  <a:lnTo>
                    <a:pt x="537" y="563"/>
                  </a:lnTo>
                  <a:lnTo>
                    <a:pt x="565" y="488"/>
                  </a:lnTo>
                  <a:lnTo>
                    <a:pt x="572" y="419"/>
                  </a:lnTo>
                  <a:lnTo>
                    <a:pt x="572" y="350"/>
                  </a:lnTo>
                  <a:lnTo>
                    <a:pt x="572" y="282"/>
                  </a:lnTo>
                  <a:lnTo>
                    <a:pt x="565" y="206"/>
                  </a:lnTo>
                  <a:lnTo>
                    <a:pt x="537" y="131"/>
                  </a:lnTo>
                  <a:lnTo>
                    <a:pt x="481" y="76"/>
                  </a:lnTo>
                  <a:lnTo>
                    <a:pt x="426" y="41"/>
                  </a:lnTo>
                  <a:lnTo>
                    <a:pt x="356" y="34"/>
                  </a:lnTo>
                  <a:close/>
                  <a:moveTo>
                    <a:pt x="356" y="0"/>
                  </a:moveTo>
                  <a:lnTo>
                    <a:pt x="467" y="21"/>
                  </a:lnTo>
                  <a:lnTo>
                    <a:pt x="558" y="69"/>
                  </a:lnTo>
                  <a:lnTo>
                    <a:pt x="635" y="151"/>
                  </a:lnTo>
                  <a:lnTo>
                    <a:pt x="691" y="247"/>
                  </a:lnTo>
                  <a:lnTo>
                    <a:pt x="705" y="364"/>
                  </a:lnTo>
                  <a:lnTo>
                    <a:pt x="691" y="481"/>
                  </a:lnTo>
                  <a:lnTo>
                    <a:pt x="635" y="577"/>
                  </a:lnTo>
                  <a:lnTo>
                    <a:pt x="558" y="653"/>
                  </a:lnTo>
                  <a:lnTo>
                    <a:pt x="467" y="701"/>
                  </a:lnTo>
                  <a:lnTo>
                    <a:pt x="356" y="714"/>
                  </a:lnTo>
                  <a:lnTo>
                    <a:pt x="244" y="701"/>
                  </a:lnTo>
                  <a:lnTo>
                    <a:pt x="146" y="653"/>
                  </a:lnTo>
                  <a:lnTo>
                    <a:pt x="69" y="577"/>
                  </a:lnTo>
                  <a:lnTo>
                    <a:pt x="20" y="481"/>
                  </a:lnTo>
                  <a:lnTo>
                    <a:pt x="0" y="364"/>
                  </a:lnTo>
                  <a:lnTo>
                    <a:pt x="20" y="254"/>
                  </a:lnTo>
                  <a:lnTo>
                    <a:pt x="69" y="151"/>
                  </a:lnTo>
                  <a:lnTo>
                    <a:pt x="146" y="69"/>
                  </a:lnTo>
                  <a:lnTo>
                    <a:pt x="244" y="2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9"/>
            <p:cNvSpPr>
              <a:spLocks/>
            </p:cNvSpPr>
            <p:nvPr/>
          </p:nvSpPr>
          <p:spPr bwMode="auto">
            <a:xfrm>
              <a:off x="14553" y="1729"/>
              <a:ext cx="516" cy="714"/>
            </a:xfrm>
            <a:custGeom>
              <a:avLst/>
              <a:gdLst/>
              <a:ahLst/>
              <a:cxnLst>
                <a:cxn ang="0">
                  <a:pos x="286" y="0"/>
                </a:cxn>
                <a:cxn ang="0">
                  <a:pos x="405" y="41"/>
                </a:cxn>
                <a:cxn ang="0">
                  <a:pos x="419" y="28"/>
                </a:cxn>
                <a:cxn ang="0">
                  <a:pos x="433" y="21"/>
                </a:cxn>
                <a:cxn ang="0">
                  <a:pos x="447" y="0"/>
                </a:cxn>
                <a:cxn ang="0">
                  <a:pos x="461" y="0"/>
                </a:cxn>
                <a:cxn ang="0">
                  <a:pos x="475" y="0"/>
                </a:cxn>
                <a:cxn ang="0">
                  <a:pos x="482" y="21"/>
                </a:cxn>
                <a:cxn ang="0">
                  <a:pos x="482" y="192"/>
                </a:cxn>
                <a:cxn ang="0">
                  <a:pos x="475" y="227"/>
                </a:cxn>
                <a:cxn ang="0">
                  <a:pos x="461" y="234"/>
                </a:cxn>
                <a:cxn ang="0">
                  <a:pos x="447" y="234"/>
                </a:cxn>
                <a:cxn ang="0">
                  <a:pos x="440" y="220"/>
                </a:cxn>
                <a:cxn ang="0">
                  <a:pos x="426" y="144"/>
                </a:cxn>
                <a:cxn ang="0">
                  <a:pos x="377" y="69"/>
                </a:cxn>
                <a:cxn ang="0">
                  <a:pos x="251" y="28"/>
                </a:cxn>
                <a:cxn ang="0">
                  <a:pos x="132" y="55"/>
                </a:cxn>
                <a:cxn ang="0">
                  <a:pos x="83" y="117"/>
                </a:cxn>
                <a:cxn ang="0">
                  <a:pos x="90" y="192"/>
                </a:cxn>
                <a:cxn ang="0">
                  <a:pos x="160" y="247"/>
                </a:cxn>
                <a:cxn ang="0">
                  <a:pos x="272" y="275"/>
                </a:cxn>
                <a:cxn ang="0">
                  <a:pos x="398" y="309"/>
                </a:cxn>
                <a:cxn ang="0">
                  <a:pos x="468" y="371"/>
                </a:cxn>
                <a:cxn ang="0">
                  <a:pos x="509" y="447"/>
                </a:cxn>
                <a:cxn ang="0">
                  <a:pos x="509" y="563"/>
                </a:cxn>
                <a:cxn ang="0">
                  <a:pos x="433" y="673"/>
                </a:cxn>
                <a:cxn ang="0">
                  <a:pos x="265" y="714"/>
                </a:cxn>
                <a:cxn ang="0">
                  <a:pos x="160" y="694"/>
                </a:cxn>
                <a:cxn ang="0">
                  <a:pos x="76" y="666"/>
                </a:cxn>
                <a:cxn ang="0">
                  <a:pos x="62" y="680"/>
                </a:cxn>
                <a:cxn ang="0">
                  <a:pos x="55" y="687"/>
                </a:cxn>
                <a:cxn ang="0">
                  <a:pos x="35" y="708"/>
                </a:cxn>
                <a:cxn ang="0">
                  <a:pos x="21" y="714"/>
                </a:cxn>
                <a:cxn ang="0">
                  <a:pos x="7" y="714"/>
                </a:cxn>
                <a:cxn ang="0">
                  <a:pos x="0" y="694"/>
                </a:cxn>
                <a:cxn ang="0">
                  <a:pos x="0" y="474"/>
                </a:cxn>
                <a:cxn ang="0">
                  <a:pos x="0" y="440"/>
                </a:cxn>
                <a:cxn ang="0">
                  <a:pos x="21" y="433"/>
                </a:cxn>
                <a:cxn ang="0">
                  <a:pos x="35" y="440"/>
                </a:cxn>
                <a:cxn ang="0">
                  <a:pos x="42" y="460"/>
                </a:cxn>
                <a:cxn ang="0">
                  <a:pos x="90" y="598"/>
                </a:cxn>
                <a:cxn ang="0">
                  <a:pos x="188" y="673"/>
                </a:cxn>
                <a:cxn ang="0">
                  <a:pos x="342" y="673"/>
                </a:cxn>
                <a:cxn ang="0">
                  <a:pos x="433" y="598"/>
                </a:cxn>
                <a:cxn ang="0">
                  <a:pos x="433" y="481"/>
                </a:cxn>
                <a:cxn ang="0">
                  <a:pos x="349" y="419"/>
                </a:cxn>
                <a:cxn ang="0">
                  <a:pos x="279" y="399"/>
                </a:cxn>
                <a:cxn ang="0">
                  <a:pos x="181" y="378"/>
                </a:cxn>
                <a:cxn ang="0">
                  <a:pos x="69" y="323"/>
                </a:cxn>
                <a:cxn ang="0">
                  <a:pos x="7" y="241"/>
                </a:cxn>
                <a:cxn ang="0">
                  <a:pos x="7" y="144"/>
                </a:cxn>
                <a:cxn ang="0">
                  <a:pos x="55" y="62"/>
                </a:cxn>
                <a:cxn ang="0">
                  <a:pos x="167" y="7"/>
                </a:cxn>
              </a:cxnLst>
              <a:rect l="0" t="0" r="r" b="b"/>
              <a:pathLst>
                <a:path w="516" h="714">
                  <a:moveTo>
                    <a:pt x="251" y="0"/>
                  </a:moveTo>
                  <a:lnTo>
                    <a:pt x="286" y="0"/>
                  </a:lnTo>
                  <a:lnTo>
                    <a:pt x="342" y="14"/>
                  </a:lnTo>
                  <a:lnTo>
                    <a:pt x="405" y="41"/>
                  </a:lnTo>
                  <a:lnTo>
                    <a:pt x="412" y="34"/>
                  </a:lnTo>
                  <a:lnTo>
                    <a:pt x="419" y="28"/>
                  </a:lnTo>
                  <a:lnTo>
                    <a:pt x="426" y="21"/>
                  </a:lnTo>
                  <a:lnTo>
                    <a:pt x="433" y="21"/>
                  </a:lnTo>
                  <a:lnTo>
                    <a:pt x="440" y="7"/>
                  </a:lnTo>
                  <a:lnTo>
                    <a:pt x="447" y="0"/>
                  </a:lnTo>
                  <a:lnTo>
                    <a:pt x="454" y="0"/>
                  </a:lnTo>
                  <a:lnTo>
                    <a:pt x="461" y="0"/>
                  </a:lnTo>
                  <a:lnTo>
                    <a:pt x="461" y="0"/>
                  </a:lnTo>
                  <a:lnTo>
                    <a:pt x="475" y="0"/>
                  </a:lnTo>
                  <a:lnTo>
                    <a:pt x="475" y="7"/>
                  </a:lnTo>
                  <a:lnTo>
                    <a:pt x="482" y="21"/>
                  </a:lnTo>
                  <a:lnTo>
                    <a:pt x="482" y="34"/>
                  </a:lnTo>
                  <a:lnTo>
                    <a:pt x="482" y="192"/>
                  </a:lnTo>
                  <a:lnTo>
                    <a:pt x="482" y="213"/>
                  </a:lnTo>
                  <a:lnTo>
                    <a:pt x="475" y="227"/>
                  </a:lnTo>
                  <a:lnTo>
                    <a:pt x="468" y="234"/>
                  </a:lnTo>
                  <a:lnTo>
                    <a:pt x="461" y="234"/>
                  </a:lnTo>
                  <a:lnTo>
                    <a:pt x="454" y="234"/>
                  </a:lnTo>
                  <a:lnTo>
                    <a:pt x="447" y="234"/>
                  </a:lnTo>
                  <a:lnTo>
                    <a:pt x="440" y="227"/>
                  </a:lnTo>
                  <a:lnTo>
                    <a:pt x="440" y="220"/>
                  </a:lnTo>
                  <a:lnTo>
                    <a:pt x="440" y="186"/>
                  </a:lnTo>
                  <a:lnTo>
                    <a:pt x="426" y="144"/>
                  </a:lnTo>
                  <a:lnTo>
                    <a:pt x="412" y="103"/>
                  </a:lnTo>
                  <a:lnTo>
                    <a:pt x="377" y="69"/>
                  </a:lnTo>
                  <a:lnTo>
                    <a:pt x="328" y="41"/>
                  </a:lnTo>
                  <a:lnTo>
                    <a:pt x="251" y="28"/>
                  </a:lnTo>
                  <a:lnTo>
                    <a:pt x="181" y="34"/>
                  </a:lnTo>
                  <a:lnTo>
                    <a:pt x="132" y="55"/>
                  </a:lnTo>
                  <a:lnTo>
                    <a:pt x="97" y="83"/>
                  </a:lnTo>
                  <a:lnTo>
                    <a:pt x="83" y="117"/>
                  </a:lnTo>
                  <a:lnTo>
                    <a:pt x="76" y="151"/>
                  </a:lnTo>
                  <a:lnTo>
                    <a:pt x="90" y="192"/>
                  </a:lnTo>
                  <a:lnTo>
                    <a:pt x="118" y="227"/>
                  </a:lnTo>
                  <a:lnTo>
                    <a:pt x="160" y="247"/>
                  </a:lnTo>
                  <a:lnTo>
                    <a:pt x="216" y="268"/>
                  </a:lnTo>
                  <a:lnTo>
                    <a:pt x="272" y="275"/>
                  </a:lnTo>
                  <a:lnTo>
                    <a:pt x="335" y="289"/>
                  </a:lnTo>
                  <a:lnTo>
                    <a:pt x="398" y="309"/>
                  </a:lnTo>
                  <a:lnTo>
                    <a:pt x="454" y="350"/>
                  </a:lnTo>
                  <a:lnTo>
                    <a:pt x="468" y="371"/>
                  </a:lnTo>
                  <a:lnTo>
                    <a:pt x="495" y="399"/>
                  </a:lnTo>
                  <a:lnTo>
                    <a:pt x="509" y="447"/>
                  </a:lnTo>
                  <a:lnTo>
                    <a:pt x="516" y="502"/>
                  </a:lnTo>
                  <a:lnTo>
                    <a:pt x="509" y="563"/>
                  </a:lnTo>
                  <a:lnTo>
                    <a:pt x="482" y="625"/>
                  </a:lnTo>
                  <a:lnTo>
                    <a:pt x="433" y="673"/>
                  </a:lnTo>
                  <a:lnTo>
                    <a:pt x="363" y="708"/>
                  </a:lnTo>
                  <a:lnTo>
                    <a:pt x="265" y="714"/>
                  </a:lnTo>
                  <a:lnTo>
                    <a:pt x="216" y="714"/>
                  </a:lnTo>
                  <a:lnTo>
                    <a:pt x="160" y="694"/>
                  </a:lnTo>
                  <a:lnTo>
                    <a:pt x="90" y="653"/>
                  </a:lnTo>
                  <a:lnTo>
                    <a:pt x="76" y="666"/>
                  </a:lnTo>
                  <a:lnTo>
                    <a:pt x="62" y="673"/>
                  </a:lnTo>
                  <a:lnTo>
                    <a:pt x="62" y="680"/>
                  </a:lnTo>
                  <a:lnTo>
                    <a:pt x="55" y="680"/>
                  </a:lnTo>
                  <a:lnTo>
                    <a:pt x="55" y="687"/>
                  </a:lnTo>
                  <a:lnTo>
                    <a:pt x="42" y="701"/>
                  </a:lnTo>
                  <a:lnTo>
                    <a:pt x="35" y="708"/>
                  </a:lnTo>
                  <a:lnTo>
                    <a:pt x="28" y="714"/>
                  </a:lnTo>
                  <a:lnTo>
                    <a:pt x="21" y="714"/>
                  </a:lnTo>
                  <a:lnTo>
                    <a:pt x="14" y="714"/>
                  </a:lnTo>
                  <a:lnTo>
                    <a:pt x="7" y="714"/>
                  </a:lnTo>
                  <a:lnTo>
                    <a:pt x="0" y="708"/>
                  </a:lnTo>
                  <a:lnTo>
                    <a:pt x="0" y="694"/>
                  </a:lnTo>
                  <a:lnTo>
                    <a:pt x="0" y="680"/>
                  </a:lnTo>
                  <a:lnTo>
                    <a:pt x="0" y="474"/>
                  </a:lnTo>
                  <a:lnTo>
                    <a:pt x="0" y="453"/>
                  </a:lnTo>
                  <a:lnTo>
                    <a:pt x="0" y="440"/>
                  </a:lnTo>
                  <a:lnTo>
                    <a:pt x="7" y="433"/>
                  </a:lnTo>
                  <a:lnTo>
                    <a:pt x="21" y="433"/>
                  </a:lnTo>
                  <a:lnTo>
                    <a:pt x="28" y="433"/>
                  </a:lnTo>
                  <a:lnTo>
                    <a:pt x="35" y="440"/>
                  </a:lnTo>
                  <a:lnTo>
                    <a:pt x="35" y="447"/>
                  </a:lnTo>
                  <a:lnTo>
                    <a:pt x="42" y="460"/>
                  </a:lnTo>
                  <a:lnTo>
                    <a:pt x="62" y="536"/>
                  </a:lnTo>
                  <a:lnTo>
                    <a:pt x="90" y="598"/>
                  </a:lnTo>
                  <a:lnTo>
                    <a:pt x="132" y="646"/>
                  </a:lnTo>
                  <a:lnTo>
                    <a:pt x="188" y="673"/>
                  </a:lnTo>
                  <a:lnTo>
                    <a:pt x="265" y="680"/>
                  </a:lnTo>
                  <a:lnTo>
                    <a:pt x="342" y="673"/>
                  </a:lnTo>
                  <a:lnTo>
                    <a:pt x="398" y="639"/>
                  </a:lnTo>
                  <a:lnTo>
                    <a:pt x="433" y="598"/>
                  </a:lnTo>
                  <a:lnTo>
                    <a:pt x="447" y="543"/>
                  </a:lnTo>
                  <a:lnTo>
                    <a:pt x="433" y="481"/>
                  </a:lnTo>
                  <a:lnTo>
                    <a:pt x="398" y="440"/>
                  </a:lnTo>
                  <a:lnTo>
                    <a:pt x="349" y="419"/>
                  </a:lnTo>
                  <a:lnTo>
                    <a:pt x="307" y="405"/>
                  </a:lnTo>
                  <a:lnTo>
                    <a:pt x="279" y="399"/>
                  </a:lnTo>
                  <a:lnTo>
                    <a:pt x="279" y="399"/>
                  </a:lnTo>
                  <a:lnTo>
                    <a:pt x="181" y="378"/>
                  </a:lnTo>
                  <a:lnTo>
                    <a:pt x="118" y="357"/>
                  </a:lnTo>
                  <a:lnTo>
                    <a:pt x="69" y="323"/>
                  </a:lnTo>
                  <a:lnTo>
                    <a:pt x="28" y="289"/>
                  </a:lnTo>
                  <a:lnTo>
                    <a:pt x="7" y="241"/>
                  </a:lnTo>
                  <a:lnTo>
                    <a:pt x="0" y="192"/>
                  </a:lnTo>
                  <a:lnTo>
                    <a:pt x="7" y="144"/>
                  </a:lnTo>
                  <a:lnTo>
                    <a:pt x="21" y="103"/>
                  </a:lnTo>
                  <a:lnTo>
                    <a:pt x="55" y="62"/>
                  </a:lnTo>
                  <a:lnTo>
                    <a:pt x="104" y="28"/>
                  </a:lnTo>
                  <a:lnTo>
                    <a:pt x="167" y="7"/>
                  </a:lnTo>
                  <a:lnTo>
                    <a:pt x="2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noEditPoints="1"/>
            </p:cNvSpPr>
            <p:nvPr/>
          </p:nvSpPr>
          <p:spPr bwMode="auto">
            <a:xfrm>
              <a:off x="15447" y="1324"/>
              <a:ext cx="663" cy="1119"/>
            </a:xfrm>
            <a:custGeom>
              <a:avLst/>
              <a:gdLst/>
              <a:ahLst/>
              <a:cxnLst>
                <a:cxn ang="0">
                  <a:pos x="132" y="694"/>
                </a:cxn>
                <a:cxn ang="0">
                  <a:pos x="111" y="845"/>
                </a:cxn>
                <a:cxn ang="0">
                  <a:pos x="111" y="989"/>
                </a:cxn>
                <a:cxn ang="0">
                  <a:pos x="160" y="1078"/>
                </a:cxn>
                <a:cxn ang="0">
                  <a:pos x="244" y="1071"/>
                </a:cxn>
                <a:cxn ang="0">
                  <a:pos x="335" y="975"/>
                </a:cxn>
                <a:cxn ang="0">
                  <a:pos x="433" y="790"/>
                </a:cxn>
                <a:cxn ang="0">
                  <a:pos x="488" y="591"/>
                </a:cxn>
                <a:cxn ang="0">
                  <a:pos x="467" y="34"/>
                </a:cxn>
                <a:cxn ang="0">
                  <a:pos x="370" y="89"/>
                </a:cxn>
                <a:cxn ang="0">
                  <a:pos x="293" y="199"/>
                </a:cxn>
                <a:cxn ang="0">
                  <a:pos x="202" y="433"/>
                </a:cxn>
                <a:cxn ang="0">
                  <a:pos x="502" y="536"/>
                </a:cxn>
                <a:cxn ang="0">
                  <a:pos x="544" y="350"/>
                </a:cxn>
                <a:cxn ang="0">
                  <a:pos x="558" y="227"/>
                </a:cxn>
                <a:cxn ang="0">
                  <a:pos x="544" y="124"/>
                </a:cxn>
                <a:cxn ang="0">
                  <a:pos x="509" y="48"/>
                </a:cxn>
                <a:cxn ang="0">
                  <a:pos x="467" y="0"/>
                </a:cxn>
                <a:cxn ang="0">
                  <a:pos x="579" y="48"/>
                </a:cxn>
                <a:cxn ang="0">
                  <a:pos x="635" y="151"/>
                </a:cxn>
                <a:cxn ang="0">
                  <a:pos x="656" y="275"/>
                </a:cxn>
                <a:cxn ang="0">
                  <a:pos x="649" y="460"/>
                </a:cxn>
                <a:cxn ang="0">
                  <a:pos x="572" y="728"/>
                </a:cxn>
                <a:cxn ang="0">
                  <a:pos x="440" y="961"/>
                </a:cxn>
                <a:cxn ang="0">
                  <a:pos x="279" y="1099"/>
                </a:cxn>
                <a:cxn ang="0">
                  <a:pos x="125" y="1106"/>
                </a:cxn>
                <a:cxn ang="0">
                  <a:pos x="41" y="1016"/>
                </a:cxn>
                <a:cxn ang="0">
                  <a:pos x="7" y="879"/>
                </a:cxn>
                <a:cxn ang="0">
                  <a:pos x="14" y="666"/>
                </a:cxn>
                <a:cxn ang="0">
                  <a:pos x="90" y="391"/>
                </a:cxn>
                <a:cxn ang="0">
                  <a:pos x="223" y="158"/>
                </a:cxn>
                <a:cxn ang="0">
                  <a:pos x="384" y="20"/>
                </a:cxn>
              </a:cxnLst>
              <a:rect l="0" t="0" r="r" b="b"/>
              <a:pathLst>
                <a:path w="663" h="1119">
                  <a:moveTo>
                    <a:pt x="160" y="591"/>
                  </a:moveTo>
                  <a:lnTo>
                    <a:pt x="132" y="694"/>
                  </a:lnTo>
                  <a:lnTo>
                    <a:pt x="118" y="776"/>
                  </a:lnTo>
                  <a:lnTo>
                    <a:pt x="111" y="845"/>
                  </a:lnTo>
                  <a:lnTo>
                    <a:pt x="104" y="893"/>
                  </a:lnTo>
                  <a:lnTo>
                    <a:pt x="111" y="989"/>
                  </a:lnTo>
                  <a:lnTo>
                    <a:pt x="132" y="1044"/>
                  </a:lnTo>
                  <a:lnTo>
                    <a:pt x="160" y="1078"/>
                  </a:lnTo>
                  <a:lnTo>
                    <a:pt x="195" y="1085"/>
                  </a:lnTo>
                  <a:lnTo>
                    <a:pt x="244" y="1071"/>
                  </a:lnTo>
                  <a:lnTo>
                    <a:pt x="293" y="1037"/>
                  </a:lnTo>
                  <a:lnTo>
                    <a:pt x="335" y="975"/>
                  </a:lnTo>
                  <a:lnTo>
                    <a:pt x="377" y="907"/>
                  </a:lnTo>
                  <a:lnTo>
                    <a:pt x="433" y="790"/>
                  </a:lnTo>
                  <a:lnTo>
                    <a:pt x="467" y="680"/>
                  </a:lnTo>
                  <a:lnTo>
                    <a:pt x="488" y="591"/>
                  </a:lnTo>
                  <a:lnTo>
                    <a:pt x="160" y="591"/>
                  </a:lnTo>
                  <a:close/>
                  <a:moveTo>
                    <a:pt x="467" y="34"/>
                  </a:moveTo>
                  <a:lnTo>
                    <a:pt x="419" y="55"/>
                  </a:lnTo>
                  <a:lnTo>
                    <a:pt x="370" y="89"/>
                  </a:lnTo>
                  <a:lnTo>
                    <a:pt x="328" y="144"/>
                  </a:lnTo>
                  <a:lnTo>
                    <a:pt x="293" y="199"/>
                  </a:lnTo>
                  <a:lnTo>
                    <a:pt x="237" y="316"/>
                  </a:lnTo>
                  <a:lnTo>
                    <a:pt x="202" y="433"/>
                  </a:lnTo>
                  <a:lnTo>
                    <a:pt x="167" y="536"/>
                  </a:lnTo>
                  <a:lnTo>
                    <a:pt x="502" y="536"/>
                  </a:lnTo>
                  <a:lnTo>
                    <a:pt x="530" y="433"/>
                  </a:lnTo>
                  <a:lnTo>
                    <a:pt x="544" y="350"/>
                  </a:lnTo>
                  <a:lnTo>
                    <a:pt x="551" y="288"/>
                  </a:lnTo>
                  <a:lnTo>
                    <a:pt x="558" y="227"/>
                  </a:lnTo>
                  <a:lnTo>
                    <a:pt x="551" y="172"/>
                  </a:lnTo>
                  <a:lnTo>
                    <a:pt x="544" y="124"/>
                  </a:lnTo>
                  <a:lnTo>
                    <a:pt x="530" y="75"/>
                  </a:lnTo>
                  <a:lnTo>
                    <a:pt x="509" y="48"/>
                  </a:lnTo>
                  <a:lnTo>
                    <a:pt x="467" y="34"/>
                  </a:lnTo>
                  <a:close/>
                  <a:moveTo>
                    <a:pt x="467" y="0"/>
                  </a:moveTo>
                  <a:lnTo>
                    <a:pt x="530" y="14"/>
                  </a:lnTo>
                  <a:lnTo>
                    <a:pt x="579" y="48"/>
                  </a:lnTo>
                  <a:lnTo>
                    <a:pt x="614" y="96"/>
                  </a:lnTo>
                  <a:lnTo>
                    <a:pt x="635" y="151"/>
                  </a:lnTo>
                  <a:lnTo>
                    <a:pt x="649" y="213"/>
                  </a:lnTo>
                  <a:lnTo>
                    <a:pt x="656" y="275"/>
                  </a:lnTo>
                  <a:lnTo>
                    <a:pt x="663" y="323"/>
                  </a:lnTo>
                  <a:lnTo>
                    <a:pt x="649" y="460"/>
                  </a:lnTo>
                  <a:lnTo>
                    <a:pt x="621" y="597"/>
                  </a:lnTo>
                  <a:lnTo>
                    <a:pt x="572" y="728"/>
                  </a:lnTo>
                  <a:lnTo>
                    <a:pt x="509" y="852"/>
                  </a:lnTo>
                  <a:lnTo>
                    <a:pt x="440" y="961"/>
                  </a:lnTo>
                  <a:lnTo>
                    <a:pt x="363" y="1044"/>
                  </a:lnTo>
                  <a:lnTo>
                    <a:pt x="279" y="1099"/>
                  </a:lnTo>
                  <a:lnTo>
                    <a:pt x="195" y="1119"/>
                  </a:lnTo>
                  <a:lnTo>
                    <a:pt x="125" y="1106"/>
                  </a:lnTo>
                  <a:lnTo>
                    <a:pt x="76" y="1071"/>
                  </a:lnTo>
                  <a:lnTo>
                    <a:pt x="41" y="1016"/>
                  </a:lnTo>
                  <a:lnTo>
                    <a:pt x="21" y="948"/>
                  </a:lnTo>
                  <a:lnTo>
                    <a:pt x="7" y="879"/>
                  </a:lnTo>
                  <a:lnTo>
                    <a:pt x="0" y="804"/>
                  </a:lnTo>
                  <a:lnTo>
                    <a:pt x="14" y="666"/>
                  </a:lnTo>
                  <a:lnTo>
                    <a:pt x="41" y="529"/>
                  </a:lnTo>
                  <a:lnTo>
                    <a:pt x="90" y="391"/>
                  </a:lnTo>
                  <a:lnTo>
                    <a:pt x="153" y="268"/>
                  </a:lnTo>
                  <a:lnTo>
                    <a:pt x="223" y="158"/>
                  </a:lnTo>
                  <a:lnTo>
                    <a:pt x="300" y="75"/>
                  </a:lnTo>
                  <a:lnTo>
                    <a:pt x="384" y="20"/>
                  </a:lnTo>
                  <a:lnTo>
                    <a:pt x="4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p:cNvSpPr>
            <p:nvPr/>
          </p:nvSpPr>
          <p:spPr bwMode="auto">
            <a:xfrm>
              <a:off x="16215" y="1736"/>
              <a:ext cx="796" cy="707"/>
            </a:xfrm>
            <a:custGeom>
              <a:avLst/>
              <a:gdLst/>
              <a:ahLst/>
              <a:cxnLst>
                <a:cxn ang="0">
                  <a:pos x="398" y="21"/>
                </a:cxn>
                <a:cxn ang="0">
                  <a:pos x="496" y="89"/>
                </a:cxn>
                <a:cxn ang="0">
                  <a:pos x="642" y="0"/>
                </a:cxn>
                <a:cxn ang="0">
                  <a:pos x="761" y="34"/>
                </a:cxn>
                <a:cxn ang="0">
                  <a:pos x="789" y="131"/>
                </a:cxn>
                <a:cxn ang="0">
                  <a:pos x="754" y="179"/>
                </a:cxn>
                <a:cxn ang="0">
                  <a:pos x="705" y="192"/>
                </a:cxn>
                <a:cxn ang="0">
                  <a:pos x="656" y="172"/>
                </a:cxn>
                <a:cxn ang="0">
                  <a:pos x="649" y="117"/>
                </a:cxn>
                <a:cxn ang="0">
                  <a:pos x="698" y="62"/>
                </a:cxn>
                <a:cxn ang="0">
                  <a:pos x="677" y="41"/>
                </a:cxn>
                <a:cxn ang="0">
                  <a:pos x="586" y="48"/>
                </a:cxn>
                <a:cxn ang="0">
                  <a:pos x="496" y="185"/>
                </a:cxn>
                <a:cxn ang="0">
                  <a:pos x="433" y="433"/>
                </a:cxn>
                <a:cxn ang="0">
                  <a:pos x="405" y="570"/>
                </a:cxn>
                <a:cxn ang="0">
                  <a:pos x="419" y="639"/>
                </a:cxn>
                <a:cxn ang="0">
                  <a:pos x="468" y="673"/>
                </a:cxn>
                <a:cxn ang="0">
                  <a:pos x="572" y="653"/>
                </a:cxn>
                <a:cxn ang="0">
                  <a:pos x="705" y="474"/>
                </a:cxn>
                <a:cxn ang="0">
                  <a:pos x="726" y="453"/>
                </a:cxn>
                <a:cxn ang="0">
                  <a:pos x="740" y="460"/>
                </a:cxn>
                <a:cxn ang="0">
                  <a:pos x="712" y="549"/>
                </a:cxn>
                <a:cxn ang="0">
                  <a:pos x="566" y="694"/>
                </a:cxn>
                <a:cxn ang="0">
                  <a:pos x="377" y="673"/>
                </a:cxn>
                <a:cxn ang="0">
                  <a:pos x="307" y="604"/>
                </a:cxn>
                <a:cxn ang="0">
                  <a:pos x="209" y="701"/>
                </a:cxn>
                <a:cxn ang="0">
                  <a:pos x="49" y="687"/>
                </a:cxn>
                <a:cxn ang="0">
                  <a:pos x="7" y="577"/>
                </a:cxn>
                <a:cxn ang="0">
                  <a:pos x="63" y="522"/>
                </a:cxn>
                <a:cxn ang="0">
                  <a:pos x="112" y="522"/>
                </a:cxn>
                <a:cxn ang="0">
                  <a:pos x="146" y="549"/>
                </a:cxn>
                <a:cxn ang="0">
                  <a:pos x="132" y="618"/>
                </a:cxn>
                <a:cxn ang="0">
                  <a:pos x="70" y="653"/>
                </a:cxn>
                <a:cxn ang="0">
                  <a:pos x="139" y="673"/>
                </a:cxn>
                <a:cxn ang="0">
                  <a:pos x="265" y="598"/>
                </a:cxn>
                <a:cxn ang="0">
                  <a:pos x="370" y="261"/>
                </a:cxn>
                <a:cxn ang="0">
                  <a:pos x="384" y="110"/>
                </a:cxn>
                <a:cxn ang="0">
                  <a:pos x="356" y="55"/>
                </a:cxn>
                <a:cxn ang="0">
                  <a:pos x="314" y="34"/>
                </a:cxn>
                <a:cxn ang="0">
                  <a:pos x="223" y="62"/>
                </a:cxn>
                <a:cxn ang="0">
                  <a:pos x="91" y="240"/>
                </a:cxn>
                <a:cxn ang="0">
                  <a:pos x="70" y="254"/>
                </a:cxn>
                <a:cxn ang="0">
                  <a:pos x="56" y="254"/>
                </a:cxn>
                <a:cxn ang="0">
                  <a:pos x="77" y="165"/>
                </a:cxn>
                <a:cxn ang="0">
                  <a:pos x="230" y="14"/>
                </a:cxn>
              </a:cxnLst>
              <a:rect l="0" t="0" r="r" b="b"/>
              <a:pathLst>
                <a:path w="796" h="707">
                  <a:moveTo>
                    <a:pt x="307" y="0"/>
                  </a:moveTo>
                  <a:lnTo>
                    <a:pt x="349" y="7"/>
                  </a:lnTo>
                  <a:lnTo>
                    <a:pt x="398" y="21"/>
                  </a:lnTo>
                  <a:lnTo>
                    <a:pt x="440" y="55"/>
                  </a:lnTo>
                  <a:lnTo>
                    <a:pt x="475" y="117"/>
                  </a:lnTo>
                  <a:lnTo>
                    <a:pt x="496" y="89"/>
                  </a:lnTo>
                  <a:lnTo>
                    <a:pt x="531" y="48"/>
                  </a:lnTo>
                  <a:lnTo>
                    <a:pt x="579" y="14"/>
                  </a:lnTo>
                  <a:lnTo>
                    <a:pt x="642" y="0"/>
                  </a:lnTo>
                  <a:lnTo>
                    <a:pt x="684" y="7"/>
                  </a:lnTo>
                  <a:lnTo>
                    <a:pt x="719" y="14"/>
                  </a:lnTo>
                  <a:lnTo>
                    <a:pt x="761" y="34"/>
                  </a:lnTo>
                  <a:lnTo>
                    <a:pt x="782" y="62"/>
                  </a:lnTo>
                  <a:lnTo>
                    <a:pt x="796" y="103"/>
                  </a:lnTo>
                  <a:lnTo>
                    <a:pt x="789" y="131"/>
                  </a:lnTo>
                  <a:lnTo>
                    <a:pt x="782" y="151"/>
                  </a:lnTo>
                  <a:lnTo>
                    <a:pt x="768" y="165"/>
                  </a:lnTo>
                  <a:lnTo>
                    <a:pt x="754" y="179"/>
                  </a:lnTo>
                  <a:lnTo>
                    <a:pt x="740" y="185"/>
                  </a:lnTo>
                  <a:lnTo>
                    <a:pt x="726" y="192"/>
                  </a:lnTo>
                  <a:lnTo>
                    <a:pt x="705" y="192"/>
                  </a:lnTo>
                  <a:lnTo>
                    <a:pt x="684" y="192"/>
                  </a:lnTo>
                  <a:lnTo>
                    <a:pt x="670" y="185"/>
                  </a:lnTo>
                  <a:lnTo>
                    <a:pt x="656" y="172"/>
                  </a:lnTo>
                  <a:lnTo>
                    <a:pt x="649" y="158"/>
                  </a:lnTo>
                  <a:lnTo>
                    <a:pt x="649" y="144"/>
                  </a:lnTo>
                  <a:lnTo>
                    <a:pt x="649" y="117"/>
                  </a:lnTo>
                  <a:lnTo>
                    <a:pt x="663" y="96"/>
                  </a:lnTo>
                  <a:lnTo>
                    <a:pt x="677" y="76"/>
                  </a:lnTo>
                  <a:lnTo>
                    <a:pt x="698" y="62"/>
                  </a:lnTo>
                  <a:lnTo>
                    <a:pt x="726" y="55"/>
                  </a:lnTo>
                  <a:lnTo>
                    <a:pt x="698" y="41"/>
                  </a:lnTo>
                  <a:lnTo>
                    <a:pt x="677" y="41"/>
                  </a:lnTo>
                  <a:lnTo>
                    <a:pt x="656" y="34"/>
                  </a:lnTo>
                  <a:lnTo>
                    <a:pt x="642" y="34"/>
                  </a:lnTo>
                  <a:lnTo>
                    <a:pt x="586" y="48"/>
                  </a:lnTo>
                  <a:lnTo>
                    <a:pt x="545" y="89"/>
                  </a:lnTo>
                  <a:lnTo>
                    <a:pt x="517" y="137"/>
                  </a:lnTo>
                  <a:lnTo>
                    <a:pt x="496" y="185"/>
                  </a:lnTo>
                  <a:lnTo>
                    <a:pt x="489" y="220"/>
                  </a:lnTo>
                  <a:lnTo>
                    <a:pt x="489" y="220"/>
                  </a:lnTo>
                  <a:lnTo>
                    <a:pt x="433" y="433"/>
                  </a:lnTo>
                  <a:lnTo>
                    <a:pt x="419" y="495"/>
                  </a:lnTo>
                  <a:lnTo>
                    <a:pt x="405" y="536"/>
                  </a:lnTo>
                  <a:lnTo>
                    <a:pt x="405" y="570"/>
                  </a:lnTo>
                  <a:lnTo>
                    <a:pt x="405" y="598"/>
                  </a:lnTo>
                  <a:lnTo>
                    <a:pt x="412" y="618"/>
                  </a:lnTo>
                  <a:lnTo>
                    <a:pt x="419" y="639"/>
                  </a:lnTo>
                  <a:lnTo>
                    <a:pt x="433" y="653"/>
                  </a:lnTo>
                  <a:lnTo>
                    <a:pt x="447" y="666"/>
                  </a:lnTo>
                  <a:lnTo>
                    <a:pt x="468" y="673"/>
                  </a:lnTo>
                  <a:lnTo>
                    <a:pt x="496" y="673"/>
                  </a:lnTo>
                  <a:lnTo>
                    <a:pt x="531" y="673"/>
                  </a:lnTo>
                  <a:lnTo>
                    <a:pt x="572" y="653"/>
                  </a:lnTo>
                  <a:lnTo>
                    <a:pt x="621" y="618"/>
                  </a:lnTo>
                  <a:lnTo>
                    <a:pt x="670" y="556"/>
                  </a:lnTo>
                  <a:lnTo>
                    <a:pt x="705" y="474"/>
                  </a:lnTo>
                  <a:lnTo>
                    <a:pt x="705" y="460"/>
                  </a:lnTo>
                  <a:lnTo>
                    <a:pt x="712" y="453"/>
                  </a:lnTo>
                  <a:lnTo>
                    <a:pt x="726" y="453"/>
                  </a:lnTo>
                  <a:lnTo>
                    <a:pt x="733" y="453"/>
                  </a:lnTo>
                  <a:lnTo>
                    <a:pt x="740" y="453"/>
                  </a:lnTo>
                  <a:lnTo>
                    <a:pt x="740" y="460"/>
                  </a:lnTo>
                  <a:lnTo>
                    <a:pt x="747" y="467"/>
                  </a:lnTo>
                  <a:lnTo>
                    <a:pt x="740" y="501"/>
                  </a:lnTo>
                  <a:lnTo>
                    <a:pt x="712" y="549"/>
                  </a:lnTo>
                  <a:lnTo>
                    <a:pt x="677" y="604"/>
                  </a:lnTo>
                  <a:lnTo>
                    <a:pt x="628" y="659"/>
                  </a:lnTo>
                  <a:lnTo>
                    <a:pt x="566" y="694"/>
                  </a:lnTo>
                  <a:lnTo>
                    <a:pt x="489" y="707"/>
                  </a:lnTo>
                  <a:lnTo>
                    <a:pt x="426" y="701"/>
                  </a:lnTo>
                  <a:lnTo>
                    <a:pt x="377" y="673"/>
                  </a:lnTo>
                  <a:lnTo>
                    <a:pt x="342" y="632"/>
                  </a:lnTo>
                  <a:lnTo>
                    <a:pt x="314" y="591"/>
                  </a:lnTo>
                  <a:lnTo>
                    <a:pt x="307" y="604"/>
                  </a:lnTo>
                  <a:lnTo>
                    <a:pt x="286" y="639"/>
                  </a:lnTo>
                  <a:lnTo>
                    <a:pt x="251" y="673"/>
                  </a:lnTo>
                  <a:lnTo>
                    <a:pt x="209" y="701"/>
                  </a:lnTo>
                  <a:lnTo>
                    <a:pt x="146" y="707"/>
                  </a:lnTo>
                  <a:lnTo>
                    <a:pt x="98" y="701"/>
                  </a:lnTo>
                  <a:lnTo>
                    <a:pt x="49" y="687"/>
                  </a:lnTo>
                  <a:lnTo>
                    <a:pt x="14" y="653"/>
                  </a:lnTo>
                  <a:lnTo>
                    <a:pt x="0" y="604"/>
                  </a:lnTo>
                  <a:lnTo>
                    <a:pt x="7" y="577"/>
                  </a:lnTo>
                  <a:lnTo>
                    <a:pt x="14" y="556"/>
                  </a:lnTo>
                  <a:lnTo>
                    <a:pt x="35" y="536"/>
                  </a:lnTo>
                  <a:lnTo>
                    <a:pt x="63" y="522"/>
                  </a:lnTo>
                  <a:lnTo>
                    <a:pt x="91" y="515"/>
                  </a:lnTo>
                  <a:lnTo>
                    <a:pt x="98" y="515"/>
                  </a:lnTo>
                  <a:lnTo>
                    <a:pt x="112" y="522"/>
                  </a:lnTo>
                  <a:lnTo>
                    <a:pt x="126" y="529"/>
                  </a:lnTo>
                  <a:lnTo>
                    <a:pt x="139" y="536"/>
                  </a:lnTo>
                  <a:lnTo>
                    <a:pt x="146" y="549"/>
                  </a:lnTo>
                  <a:lnTo>
                    <a:pt x="146" y="570"/>
                  </a:lnTo>
                  <a:lnTo>
                    <a:pt x="146" y="598"/>
                  </a:lnTo>
                  <a:lnTo>
                    <a:pt x="132" y="618"/>
                  </a:lnTo>
                  <a:lnTo>
                    <a:pt x="119" y="632"/>
                  </a:lnTo>
                  <a:lnTo>
                    <a:pt x="98" y="646"/>
                  </a:lnTo>
                  <a:lnTo>
                    <a:pt x="70" y="653"/>
                  </a:lnTo>
                  <a:lnTo>
                    <a:pt x="98" y="666"/>
                  </a:lnTo>
                  <a:lnTo>
                    <a:pt x="119" y="673"/>
                  </a:lnTo>
                  <a:lnTo>
                    <a:pt x="139" y="673"/>
                  </a:lnTo>
                  <a:lnTo>
                    <a:pt x="153" y="673"/>
                  </a:lnTo>
                  <a:lnTo>
                    <a:pt x="216" y="653"/>
                  </a:lnTo>
                  <a:lnTo>
                    <a:pt x="265" y="598"/>
                  </a:lnTo>
                  <a:lnTo>
                    <a:pt x="300" y="515"/>
                  </a:lnTo>
                  <a:lnTo>
                    <a:pt x="342" y="371"/>
                  </a:lnTo>
                  <a:lnTo>
                    <a:pt x="370" y="261"/>
                  </a:lnTo>
                  <a:lnTo>
                    <a:pt x="384" y="185"/>
                  </a:lnTo>
                  <a:lnTo>
                    <a:pt x="391" y="144"/>
                  </a:lnTo>
                  <a:lnTo>
                    <a:pt x="384" y="110"/>
                  </a:lnTo>
                  <a:lnTo>
                    <a:pt x="384" y="89"/>
                  </a:lnTo>
                  <a:lnTo>
                    <a:pt x="370" y="69"/>
                  </a:lnTo>
                  <a:lnTo>
                    <a:pt x="356" y="55"/>
                  </a:lnTo>
                  <a:lnTo>
                    <a:pt x="342" y="48"/>
                  </a:lnTo>
                  <a:lnTo>
                    <a:pt x="328" y="41"/>
                  </a:lnTo>
                  <a:lnTo>
                    <a:pt x="314" y="34"/>
                  </a:lnTo>
                  <a:lnTo>
                    <a:pt x="300" y="34"/>
                  </a:lnTo>
                  <a:lnTo>
                    <a:pt x="265" y="41"/>
                  </a:lnTo>
                  <a:lnTo>
                    <a:pt x="223" y="62"/>
                  </a:lnTo>
                  <a:lnTo>
                    <a:pt x="174" y="96"/>
                  </a:lnTo>
                  <a:lnTo>
                    <a:pt x="126" y="158"/>
                  </a:lnTo>
                  <a:lnTo>
                    <a:pt x="91" y="240"/>
                  </a:lnTo>
                  <a:lnTo>
                    <a:pt x="84" y="254"/>
                  </a:lnTo>
                  <a:lnTo>
                    <a:pt x="77" y="254"/>
                  </a:lnTo>
                  <a:lnTo>
                    <a:pt x="70" y="254"/>
                  </a:lnTo>
                  <a:lnTo>
                    <a:pt x="63" y="254"/>
                  </a:lnTo>
                  <a:lnTo>
                    <a:pt x="56" y="254"/>
                  </a:lnTo>
                  <a:lnTo>
                    <a:pt x="56" y="254"/>
                  </a:lnTo>
                  <a:lnTo>
                    <a:pt x="49" y="240"/>
                  </a:lnTo>
                  <a:lnTo>
                    <a:pt x="56" y="213"/>
                  </a:lnTo>
                  <a:lnTo>
                    <a:pt x="77" y="165"/>
                  </a:lnTo>
                  <a:lnTo>
                    <a:pt x="119" y="110"/>
                  </a:lnTo>
                  <a:lnTo>
                    <a:pt x="167" y="55"/>
                  </a:lnTo>
                  <a:lnTo>
                    <a:pt x="230" y="14"/>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32"/>
            <p:cNvSpPr>
              <a:spLocks/>
            </p:cNvSpPr>
            <p:nvPr/>
          </p:nvSpPr>
          <p:spPr bwMode="auto">
            <a:xfrm>
              <a:off x="17528" y="1516"/>
              <a:ext cx="1054" cy="1044"/>
            </a:xfrm>
            <a:custGeom>
              <a:avLst/>
              <a:gdLst/>
              <a:ahLst/>
              <a:cxnLst>
                <a:cxn ang="0">
                  <a:pos x="531" y="0"/>
                </a:cxn>
                <a:cxn ang="0">
                  <a:pos x="545" y="0"/>
                </a:cxn>
                <a:cxn ang="0">
                  <a:pos x="552" y="7"/>
                </a:cxn>
                <a:cxn ang="0">
                  <a:pos x="552" y="21"/>
                </a:cxn>
                <a:cxn ang="0">
                  <a:pos x="558" y="28"/>
                </a:cxn>
                <a:cxn ang="0">
                  <a:pos x="558" y="41"/>
                </a:cxn>
                <a:cxn ang="0">
                  <a:pos x="558" y="55"/>
                </a:cxn>
                <a:cxn ang="0">
                  <a:pos x="558" y="488"/>
                </a:cxn>
                <a:cxn ang="0">
                  <a:pos x="1005" y="488"/>
                </a:cxn>
                <a:cxn ang="0">
                  <a:pos x="1012" y="488"/>
                </a:cxn>
                <a:cxn ang="0">
                  <a:pos x="1026" y="488"/>
                </a:cxn>
                <a:cxn ang="0">
                  <a:pos x="1040" y="495"/>
                </a:cxn>
                <a:cxn ang="0">
                  <a:pos x="1047" y="502"/>
                </a:cxn>
                <a:cxn ang="0">
                  <a:pos x="1054" y="508"/>
                </a:cxn>
                <a:cxn ang="0">
                  <a:pos x="1054" y="522"/>
                </a:cxn>
                <a:cxn ang="0">
                  <a:pos x="1054" y="536"/>
                </a:cxn>
                <a:cxn ang="0">
                  <a:pos x="1047" y="543"/>
                </a:cxn>
                <a:cxn ang="0">
                  <a:pos x="1040" y="550"/>
                </a:cxn>
                <a:cxn ang="0">
                  <a:pos x="1026" y="550"/>
                </a:cxn>
                <a:cxn ang="0">
                  <a:pos x="1012" y="550"/>
                </a:cxn>
                <a:cxn ang="0">
                  <a:pos x="1005" y="550"/>
                </a:cxn>
                <a:cxn ang="0">
                  <a:pos x="558" y="550"/>
                </a:cxn>
                <a:cxn ang="0">
                  <a:pos x="558" y="989"/>
                </a:cxn>
                <a:cxn ang="0">
                  <a:pos x="558" y="1003"/>
                </a:cxn>
                <a:cxn ang="0">
                  <a:pos x="558" y="1017"/>
                </a:cxn>
                <a:cxn ang="0">
                  <a:pos x="552" y="1024"/>
                </a:cxn>
                <a:cxn ang="0">
                  <a:pos x="552" y="1037"/>
                </a:cxn>
                <a:cxn ang="0">
                  <a:pos x="545" y="1037"/>
                </a:cxn>
                <a:cxn ang="0">
                  <a:pos x="531" y="1044"/>
                </a:cxn>
                <a:cxn ang="0">
                  <a:pos x="517" y="1037"/>
                </a:cxn>
                <a:cxn ang="0">
                  <a:pos x="503" y="1037"/>
                </a:cxn>
                <a:cxn ang="0">
                  <a:pos x="503" y="1024"/>
                </a:cxn>
                <a:cxn ang="0">
                  <a:pos x="496" y="1017"/>
                </a:cxn>
                <a:cxn ang="0">
                  <a:pos x="496" y="1003"/>
                </a:cxn>
                <a:cxn ang="0">
                  <a:pos x="496" y="989"/>
                </a:cxn>
                <a:cxn ang="0">
                  <a:pos x="496" y="550"/>
                </a:cxn>
                <a:cxn ang="0">
                  <a:pos x="49" y="550"/>
                </a:cxn>
                <a:cxn ang="0">
                  <a:pos x="42" y="550"/>
                </a:cxn>
                <a:cxn ang="0">
                  <a:pos x="28" y="550"/>
                </a:cxn>
                <a:cxn ang="0">
                  <a:pos x="14" y="550"/>
                </a:cxn>
                <a:cxn ang="0">
                  <a:pos x="7" y="543"/>
                </a:cxn>
                <a:cxn ang="0">
                  <a:pos x="0" y="536"/>
                </a:cxn>
                <a:cxn ang="0">
                  <a:pos x="0" y="522"/>
                </a:cxn>
                <a:cxn ang="0">
                  <a:pos x="0" y="508"/>
                </a:cxn>
                <a:cxn ang="0">
                  <a:pos x="7" y="502"/>
                </a:cxn>
                <a:cxn ang="0">
                  <a:pos x="14" y="495"/>
                </a:cxn>
                <a:cxn ang="0">
                  <a:pos x="28" y="488"/>
                </a:cxn>
                <a:cxn ang="0">
                  <a:pos x="42" y="488"/>
                </a:cxn>
                <a:cxn ang="0">
                  <a:pos x="49" y="488"/>
                </a:cxn>
                <a:cxn ang="0">
                  <a:pos x="496" y="488"/>
                </a:cxn>
                <a:cxn ang="0">
                  <a:pos x="496" y="55"/>
                </a:cxn>
                <a:cxn ang="0">
                  <a:pos x="496" y="41"/>
                </a:cxn>
                <a:cxn ang="0">
                  <a:pos x="496" y="28"/>
                </a:cxn>
                <a:cxn ang="0">
                  <a:pos x="503" y="21"/>
                </a:cxn>
                <a:cxn ang="0">
                  <a:pos x="503" y="7"/>
                </a:cxn>
                <a:cxn ang="0">
                  <a:pos x="517" y="0"/>
                </a:cxn>
                <a:cxn ang="0">
                  <a:pos x="531" y="0"/>
                </a:cxn>
              </a:cxnLst>
              <a:rect l="0" t="0" r="r" b="b"/>
              <a:pathLst>
                <a:path w="1054" h="1044">
                  <a:moveTo>
                    <a:pt x="531" y="0"/>
                  </a:moveTo>
                  <a:lnTo>
                    <a:pt x="545" y="0"/>
                  </a:lnTo>
                  <a:lnTo>
                    <a:pt x="552" y="7"/>
                  </a:lnTo>
                  <a:lnTo>
                    <a:pt x="552" y="21"/>
                  </a:lnTo>
                  <a:lnTo>
                    <a:pt x="558" y="28"/>
                  </a:lnTo>
                  <a:lnTo>
                    <a:pt x="558" y="41"/>
                  </a:lnTo>
                  <a:lnTo>
                    <a:pt x="558" y="55"/>
                  </a:lnTo>
                  <a:lnTo>
                    <a:pt x="558" y="488"/>
                  </a:lnTo>
                  <a:lnTo>
                    <a:pt x="1005" y="488"/>
                  </a:lnTo>
                  <a:lnTo>
                    <a:pt x="1012" y="488"/>
                  </a:lnTo>
                  <a:lnTo>
                    <a:pt x="1026" y="488"/>
                  </a:lnTo>
                  <a:lnTo>
                    <a:pt x="1040" y="495"/>
                  </a:lnTo>
                  <a:lnTo>
                    <a:pt x="1047" y="502"/>
                  </a:lnTo>
                  <a:lnTo>
                    <a:pt x="1054" y="508"/>
                  </a:lnTo>
                  <a:lnTo>
                    <a:pt x="1054" y="522"/>
                  </a:lnTo>
                  <a:lnTo>
                    <a:pt x="1054" y="536"/>
                  </a:lnTo>
                  <a:lnTo>
                    <a:pt x="1047" y="543"/>
                  </a:lnTo>
                  <a:lnTo>
                    <a:pt x="1040" y="550"/>
                  </a:lnTo>
                  <a:lnTo>
                    <a:pt x="1026" y="550"/>
                  </a:lnTo>
                  <a:lnTo>
                    <a:pt x="1012" y="550"/>
                  </a:lnTo>
                  <a:lnTo>
                    <a:pt x="1005" y="550"/>
                  </a:lnTo>
                  <a:lnTo>
                    <a:pt x="558" y="550"/>
                  </a:lnTo>
                  <a:lnTo>
                    <a:pt x="558" y="989"/>
                  </a:lnTo>
                  <a:lnTo>
                    <a:pt x="558" y="1003"/>
                  </a:lnTo>
                  <a:lnTo>
                    <a:pt x="558" y="1017"/>
                  </a:lnTo>
                  <a:lnTo>
                    <a:pt x="552" y="1024"/>
                  </a:lnTo>
                  <a:lnTo>
                    <a:pt x="552" y="1037"/>
                  </a:lnTo>
                  <a:lnTo>
                    <a:pt x="545" y="1037"/>
                  </a:lnTo>
                  <a:lnTo>
                    <a:pt x="531" y="1044"/>
                  </a:lnTo>
                  <a:lnTo>
                    <a:pt x="517" y="1037"/>
                  </a:lnTo>
                  <a:lnTo>
                    <a:pt x="503" y="1037"/>
                  </a:lnTo>
                  <a:lnTo>
                    <a:pt x="503" y="1024"/>
                  </a:lnTo>
                  <a:lnTo>
                    <a:pt x="496" y="1017"/>
                  </a:lnTo>
                  <a:lnTo>
                    <a:pt x="496" y="1003"/>
                  </a:lnTo>
                  <a:lnTo>
                    <a:pt x="496" y="989"/>
                  </a:lnTo>
                  <a:lnTo>
                    <a:pt x="496" y="550"/>
                  </a:lnTo>
                  <a:lnTo>
                    <a:pt x="49" y="550"/>
                  </a:lnTo>
                  <a:lnTo>
                    <a:pt x="42" y="550"/>
                  </a:lnTo>
                  <a:lnTo>
                    <a:pt x="28" y="550"/>
                  </a:lnTo>
                  <a:lnTo>
                    <a:pt x="14" y="550"/>
                  </a:lnTo>
                  <a:lnTo>
                    <a:pt x="7" y="543"/>
                  </a:lnTo>
                  <a:lnTo>
                    <a:pt x="0" y="536"/>
                  </a:lnTo>
                  <a:lnTo>
                    <a:pt x="0" y="522"/>
                  </a:lnTo>
                  <a:lnTo>
                    <a:pt x="0" y="508"/>
                  </a:lnTo>
                  <a:lnTo>
                    <a:pt x="7" y="502"/>
                  </a:lnTo>
                  <a:lnTo>
                    <a:pt x="14" y="495"/>
                  </a:lnTo>
                  <a:lnTo>
                    <a:pt x="28" y="488"/>
                  </a:lnTo>
                  <a:lnTo>
                    <a:pt x="42" y="488"/>
                  </a:lnTo>
                  <a:lnTo>
                    <a:pt x="49" y="488"/>
                  </a:lnTo>
                  <a:lnTo>
                    <a:pt x="496" y="488"/>
                  </a:lnTo>
                  <a:lnTo>
                    <a:pt x="496" y="55"/>
                  </a:lnTo>
                  <a:lnTo>
                    <a:pt x="496" y="41"/>
                  </a:lnTo>
                  <a:lnTo>
                    <a:pt x="496" y="28"/>
                  </a:lnTo>
                  <a:lnTo>
                    <a:pt x="503" y="21"/>
                  </a:lnTo>
                  <a:lnTo>
                    <a:pt x="503" y="7"/>
                  </a:lnTo>
                  <a:lnTo>
                    <a:pt x="517" y="0"/>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33"/>
            <p:cNvSpPr>
              <a:spLocks/>
            </p:cNvSpPr>
            <p:nvPr/>
          </p:nvSpPr>
          <p:spPr bwMode="auto">
            <a:xfrm>
              <a:off x="19085" y="1729"/>
              <a:ext cx="517" cy="714"/>
            </a:xfrm>
            <a:custGeom>
              <a:avLst/>
              <a:gdLst/>
              <a:ahLst/>
              <a:cxnLst>
                <a:cxn ang="0">
                  <a:pos x="287" y="0"/>
                </a:cxn>
                <a:cxn ang="0">
                  <a:pos x="405" y="41"/>
                </a:cxn>
                <a:cxn ang="0">
                  <a:pos x="419" y="28"/>
                </a:cxn>
                <a:cxn ang="0">
                  <a:pos x="433" y="21"/>
                </a:cxn>
                <a:cxn ang="0">
                  <a:pos x="447" y="0"/>
                </a:cxn>
                <a:cxn ang="0">
                  <a:pos x="454" y="0"/>
                </a:cxn>
                <a:cxn ang="0">
                  <a:pos x="468" y="0"/>
                </a:cxn>
                <a:cxn ang="0">
                  <a:pos x="475" y="21"/>
                </a:cxn>
                <a:cxn ang="0">
                  <a:pos x="475" y="192"/>
                </a:cxn>
                <a:cxn ang="0">
                  <a:pos x="475" y="227"/>
                </a:cxn>
                <a:cxn ang="0">
                  <a:pos x="454" y="234"/>
                </a:cxn>
                <a:cxn ang="0">
                  <a:pos x="447" y="234"/>
                </a:cxn>
                <a:cxn ang="0">
                  <a:pos x="440" y="220"/>
                </a:cxn>
                <a:cxn ang="0">
                  <a:pos x="426" y="144"/>
                </a:cxn>
                <a:cxn ang="0">
                  <a:pos x="377" y="69"/>
                </a:cxn>
                <a:cxn ang="0">
                  <a:pos x="252" y="28"/>
                </a:cxn>
                <a:cxn ang="0">
                  <a:pos x="133" y="55"/>
                </a:cxn>
                <a:cxn ang="0">
                  <a:pos x="77" y="117"/>
                </a:cxn>
                <a:cxn ang="0">
                  <a:pos x="84" y="192"/>
                </a:cxn>
                <a:cxn ang="0">
                  <a:pos x="161" y="247"/>
                </a:cxn>
                <a:cxn ang="0">
                  <a:pos x="273" y="275"/>
                </a:cxn>
                <a:cxn ang="0">
                  <a:pos x="398" y="309"/>
                </a:cxn>
                <a:cxn ang="0">
                  <a:pos x="468" y="371"/>
                </a:cxn>
                <a:cxn ang="0">
                  <a:pos x="510" y="447"/>
                </a:cxn>
                <a:cxn ang="0">
                  <a:pos x="510" y="563"/>
                </a:cxn>
                <a:cxn ang="0">
                  <a:pos x="433" y="673"/>
                </a:cxn>
                <a:cxn ang="0">
                  <a:pos x="266" y="714"/>
                </a:cxn>
                <a:cxn ang="0">
                  <a:pos x="154" y="694"/>
                </a:cxn>
                <a:cxn ang="0">
                  <a:pos x="70" y="666"/>
                </a:cxn>
                <a:cxn ang="0">
                  <a:pos x="56" y="680"/>
                </a:cxn>
                <a:cxn ang="0">
                  <a:pos x="56" y="687"/>
                </a:cxn>
                <a:cxn ang="0">
                  <a:pos x="28" y="708"/>
                </a:cxn>
                <a:cxn ang="0">
                  <a:pos x="21" y="714"/>
                </a:cxn>
                <a:cxn ang="0">
                  <a:pos x="7" y="714"/>
                </a:cxn>
                <a:cxn ang="0">
                  <a:pos x="0" y="694"/>
                </a:cxn>
                <a:cxn ang="0">
                  <a:pos x="0" y="474"/>
                </a:cxn>
                <a:cxn ang="0">
                  <a:pos x="0" y="440"/>
                </a:cxn>
                <a:cxn ang="0">
                  <a:pos x="14" y="433"/>
                </a:cxn>
                <a:cxn ang="0">
                  <a:pos x="35" y="440"/>
                </a:cxn>
                <a:cxn ang="0">
                  <a:pos x="42" y="460"/>
                </a:cxn>
                <a:cxn ang="0">
                  <a:pos x="91" y="598"/>
                </a:cxn>
                <a:cxn ang="0">
                  <a:pos x="189" y="673"/>
                </a:cxn>
                <a:cxn ang="0">
                  <a:pos x="342" y="673"/>
                </a:cxn>
                <a:cxn ang="0">
                  <a:pos x="433" y="598"/>
                </a:cxn>
                <a:cxn ang="0">
                  <a:pos x="426" y="481"/>
                </a:cxn>
                <a:cxn ang="0">
                  <a:pos x="349" y="419"/>
                </a:cxn>
                <a:cxn ang="0">
                  <a:pos x="273" y="399"/>
                </a:cxn>
                <a:cxn ang="0">
                  <a:pos x="182" y="378"/>
                </a:cxn>
                <a:cxn ang="0">
                  <a:pos x="63" y="323"/>
                </a:cxn>
                <a:cxn ang="0">
                  <a:pos x="7" y="241"/>
                </a:cxn>
                <a:cxn ang="0">
                  <a:pos x="0" y="144"/>
                </a:cxn>
                <a:cxn ang="0">
                  <a:pos x="49" y="62"/>
                </a:cxn>
                <a:cxn ang="0">
                  <a:pos x="168" y="7"/>
                </a:cxn>
              </a:cxnLst>
              <a:rect l="0" t="0" r="r" b="b"/>
              <a:pathLst>
                <a:path w="517" h="714">
                  <a:moveTo>
                    <a:pt x="252" y="0"/>
                  </a:moveTo>
                  <a:lnTo>
                    <a:pt x="287" y="0"/>
                  </a:lnTo>
                  <a:lnTo>
                    <a:pt x="342" y="14"/>
                  </a:lnTo>
                  <a:lnTo>
                    <a:pt x="405" y="41"/>
                  </a:lnTo>
                  <a:lnTo>
                    <a:pt x="405" y="34"/>
                  </a:lnTo>
                  <a:lnTo>
                    <a:pt x="419" y="28"/>
                  </a:lnTo>
                  <a:lnTo>
                    <a:pt x="426" y="21"/>
                  </a:lnTo>
                  <a:lnTo>
                    <a:pt x="433" y="21"/>
                  </a:lnTo>
                  <a:lnTo>
                    <a:pt x="440" y="7"/>
                  </a:lnTo>
                  <a:lnTo>
                    <a:pt x="447" y="0"/>
                  </a:lnTo>
                  <a:lnTo>
                    <a:pt x="454" y="0"/>
                  </a:lnTo>
                  <a:lnTo>
                    <a:pt x="454" y="0"/>
                  </a:lnTo>
                  <a:lnTo>
                    <a:pt x="461" y="0"/>
                  </a:lnTo>
                  <a:lnTo>
                    <a:pt x="468" y="0"/>
                  </a:lnTo>
                  <a:lnTo>
                    <a:pt x="475" y="7"/>
                  </a:lnTo>
                  <a:lnTo>
                    <a:pt x="475" y="21"/>
                  </a:lnTo>
                  <a:lnTo>
                    <a:pt x="475" y="34"/>
                  </a:lnTo>
                  <a:lnTo>
                    <a:pt x="475" y="192"/>
                  </a:lnTo>
                  <a:lnTo>
                    <a:pt x="475" y="213"/>
                  </a:lnTo>
                  <a:lnTo>
                    <a:pt x="475" y="227"/>
                  </a:lnTo>
                  <a:lnTo>
                    <a:pt x="468" y="234"/>
                  </a:lnTo>
                  <a:lnTo>
                    <a:pt x="454" y="234"/>
                  </a:lnTo>
                  <a:lnTo>
                    <a:pt x="454" y="234"/>
                  </a:lnTo>
                  <a:lnTo>
                    <a:pt x="447" y="234"/>
                  </a:lnTo>
                  <a:lnTo>
                    <a:pt x="440" y="227"/>
                  </a:lnTo>
                  <a:lnTo>
                    <a:pt x="440" y="220"/>
                  </a:lnTo>
                  <a:lnTo>
                    <a:pt x="433" y="186"/>
                  </a:lnTo>
                  <a:lnTo>
                    <a:pt x="426" y="144"/>
                  </a:lnTo>
                  <a:lnTo>
                    <a:pt x="412" y="103"/>
                  </a:lnTo>
                  <a:lnTo>
                    <a:pt x="377" y="69"/>
                  </a:lnTo>
                  <a:lnTo>
                    <a:pt x="328" y="41"/>
                  </a:lnTo>
                  <a:lnTo>
                    <a:pt x="252" y="28"/>
                  </a:lnTo>
                  <a:lnTo>
                    <a:pt x="182" y="34"/>
                  </a:lnTo>
                  <a:lnTo>
                    <a:pt x="133" y="55"/>
                  </a:lnTo>
                  <a:lnTo>
                    <a:pt x="98" y="83"/>
                  </a:lnTo>
                  <a:lnTo>
                    <a:pt x="77" y="117"/>
                  </a:lnTo>
                  <a:lnTo>
                    <a:pt x="77" y="151"/>
                  </a:lnTo>
                  <a:lnTo>
                    <a:pt x="84" y="192"/>
                  </a:lnTo>
                  <a:lnTo>
                    <a:pt x="119" y="227"/>
                  </a:lnTo>
                  <a:lnTo>
                    <a:pt x="161" y="247"/>
                  </a:lnTo>
                  <a:lnTo>
                    <a:pt x="217" y="268"/>
                  </a:lnTo>
                  <a:lnTo>
                    <a:pt x="273" y="275"/>
                  </a:lnTo>
                  <a:lnTo>
                    <a:pt x="335" y="289"/>
                  </a:lnTo>
                  <a:lnTo>
                    <a:pt x="398" y="309"/>
                  </a:lnTo>
                  <a:lnTo>
                    <a:pt x="447" y="350"/>
                  </a:lnTo>
                  <a:lnTo>
                    <a:pt x="468" y="371"/>
                  </a:lnTo>
                  <a:lnTo>
                    <a:pt x="489" y="399"/>
                  </a:lnTo>
                  <a:lnTo>
                    <a:pt x="510" y="447"/>
                  </a:lnTo>
                  <a:lnTo>
                    <a:pt x="517" y="502"/>
                  </a:lnTo>
                  <a:lnTo>
                    <a:pt x="510" y="563"/>
                  </a:lnTo>
                  <a:lnTo>
                    <a:pt x="482" y="625"/>
                  </a:lnTo>
                  <a:lnTo>
                    <a:pt x="433" y="673"/>
                  </a:lnTo>
                  <a:lnTo>
                    <a:pt x="356" y="708"/>
                  </a:lnTo>
                  <a:lnTo>
                    <a:pt x="266" y="714"/>
                  </a:lnTo>
                  <a:lnTo>
                    <a:pt x="217" y="714"/>
                  </a:lnTo>
                  <a:lnTo>
                    <a:pt x="154" y="694"/>
                  </a:lnTo>
                  <a:lnTo>
                    <a:pt x="84" y="653"/>
                  </a:lnTo>
                  <a:lnTo>
                    <a:pt x="70" y="666"/>
                  </a:lnTo>
                  <a:lnTo>
                    <a:pt x="63" y="673"/>
                  </a:lnTo>
                  <a:lnTo>
                    <a:pt x="56" y="680"/>
                  </a:lnTo>
                  <a:lnTo>
                    <a:pt x="56" y="680"/>
                  </a:lnTo>
                  <a:lnTo>
                    <a:pt x="56" y="687"/>
                  </a:lnTo>
                  <a:lnTo>
                    <a:pt x="42" y="701"/>
                  </a:lnTo>
                  <a:lnTo>
                    <a:pt x="28" y="708"/>
                  </a:lnTo>
                  <a:lnTo>
                    <a:pt x="21" y="714"/>
                  </a:lnTo>
                  <a:lnTo>
                    <a:pt x="21" y="714"/>
                  </a:lnTo>
                  <a:lnTo>
                    <a:pt x="14" y="714"/>
                  </a:lnTo>
                  <a:lnTo>
                    <a:pt x="7" y="714"/>
                  </a:lnTo>
                  <a:lnTo>
                    <a:pt x="0" y="708"/>
                  </a:lnTo>
                  <a:lnTo>
                    <a:pt x="0" y="694"/>
                  </a:lnTo>
                  <a:lnTo>
                    <a:pt x="0" y="680"/>
                  </a:lnTo>
                  <a:lnTo>
                    <a:pt x="0" y="474"/>
                  </a:lnTo>
                  <a:lnTo>
                    <a:pt x="0" y="453"/>
                  </a:lnTo>
                  <a:lnTo>
                    <a:pt x="0" y="440"/>
                  </a:lnTo>
                  <a:lnTo>
                    <a:pt x="7" y="433"/>
                  </a:lnTo>
                  <a:lnTo>
                    <a:pt x="14" y="433"/>
                  </a:lnTo>
                  <a:lnTo>
                    <a:pt x="28" y="433"/>
                  </a:lnTo>
                  <a:lnTo>
                    <a:pt x="35" y="440"/>
                  </a:lnTo>
                  <a:lnTo>
                    <a:pt x="35" y="447"/>
                  </a:lnTo>
                  <a:lnTo>
                    <a:pt x="42" y="460"/>
                  </a:lnTo>
                  <a:lnTo>
                    <a:pt x="63" y="536"/>
                  </a:lnTo>
                  <a:lnTo>
                    <a:pt x="91" y="598"/>
                  </a:lnTo>
                  <a:lnTo>
                    <a:pt x="133" y="646"/>
                  </a:lnTo>
                  <a:lnTo>
                    <a:pt x="189" y="673"/>
                  </a:lnTo>
                  <a:lnTo>
                    <a:pt x="266" y="680"/>
                  </a:lnTo>
                  <a:lnTo>
                    <a:pt x="342" y="673"/>
                  </a:lnTo>
                  <a:lnTo>
                    <a:pt x="398" y="639"/>
                  </a:lnTo>
                  <a:lnTo>
                    <a:pt x="433" y="598"/>
                  </a:lnTo>
                  <a:lnTo>
                    <a:pt x="440" y="543"/>
                  </a:lnTo>
                  <a:lnTo>
                    <a:pt x="426" y="481"/>
                  </a:lnTo>
                  <a:lnTo>
                    <a:pt x="391" y="440"/>
                  </a:lnTo>
                  <a:lnTo>
                    <a:pt x="349" y="419"/>
                  </a:lnTo>
                  <a:lnTo>
                    <a:pt x="307" y="405"/>
                  </a:lnTo>
                  <a:lnTo>
                    <a:pt x="273" y="399"/>
                  </a:lnTo>
                  <a:lnTo>
                    <a:pt x="273" y="399"/>
                  </a:lnTo>
                  <a:lnTo>
                    <a:pt x="182" y="378"/>
                  </a:lnTo>
                  <a:lnTo>
                    <a:pt x="119" y="357"/>
                  </a:lnTo>
                  <a:lnTo>
                    <a:pt x="63" y="323"/>
                  </a:lnTo>
                  <a:lnTo>
                    <a:pt x="28" y="289"/>
                  </a:lnTo>
                  <a:lnTo>
                    <a:pt x="7" y="241"/>
                  </a:lnTo>
                  <a:lnTo>
                    <a:pt x="0" y="192"/>
                  </a:lnTo>
                  <a:lnTo>
                    <a:pt x="0" y="144"/>
                  </a:lnTo>
                  <a:lnTo>
                    <a:pt x="21" y="103"/>
                  </a:lnTo>
                  <a:lnTo>
                    <a:pt x="49" y="62"/>
                  </a:lnTo>
                  <a:lnTo>
                    <a:pt x="98" y="28"/>
                  </a:lnTo>
                  <a:lnTo>
                    <a:pt x="168" y="7"/>
                  </a:lnTo>
                  <a:lnTo>
                    <a:pt x="2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34"/>
            <p:cNvSpPr>
              <a:spLocks noEditPoints="1"/>
            </p:cNvSpPr>
            <p:nvPr/>
          </p:nvSpPr>
          <p:spPr bwMode="auto">
            <a:xfrm>
              <a:off x="19714" y="1386"/>
              <a:ext cx="342" cy="1044"/>
            </a:xfrm>
            <a:custGeom>
              <a:avLst/>
              <a:gdLst/>
              <a:ahLst/>
              <a:cxnLst>
                <a:cxn ang="0">
                  <a:pos x="230" y="350"/>
                </a:cxn>
                <a:cxn ang="0">
                  <a:pos x="230" y="927"/>
                </a:cxn>
                <a:cxn ang="0">
                  <a:pos x="230" y="948"/>
                </a:cxn>
                <a:cxn ang="0">
                  <a:pos x="237" y="968"/>
                </a:cxn>
                <a:cxn ang="0">
                  <a:pos x="244" y="975"/>
                </a:cxn>
                <a:cxn ang="0">
                  <a:pos x="251" y="989"/>
                </a:cxn>
                <a:cxn ang="0">
                  <a:pos x="272" y="989"/>
                </a:cxn>
                <a:cxn ang="0">
                  <a:pos x="300" y="996"/>
                </a:cxn>
                <a:cxn ang="0">
                  <a:pos x="342" y="996"/>
                </a:cxn>
                <a:cxn ang="0">
                  <a:pos x="342" y="1044"/>
                </a:cxn>
                <a:cxn ang="0">
                  <a:pos x="174" y="1037"/>
                </a:cxn>
                <a:cxn ang="0">
                  <a:pos x="125" y="1037"/>
                </a:cxn>
                <a:cxn ang="0">
                  <a:pos x="63" y="1037"/>
                </a:cxn>
                <a:cxn ang="0">
                  <a:pos x="0" y="1044"/>
                </a:cxn>
                <a:cxn ang="0">
                  <a:pos x="0" y="996"/>
                </a:cxn>
                <a:cxn ang="0">
                  <a:pos x="70" y="996"/>
                </a:cxn>
                <a:cxn ang="0">
                  <a:pos x="105" y="982"/>
                </a:cxn>
                <a:cxn ang="0">
                  <a:pos x="125" y="961"/>
                </a:cxn>
                <a:cxn ang="0">
                  <a:pos x="125" y="927"/>
                </a:cxn>
                <a:cxn ang="0">
                  <a:pos x="125" y="501"/>
                </a:cxn>
                <a:cxn ang="0">
                  <a:pos x="125" y="460"/>
                </a:cxn>
                <a:cxn ang="0">
                  <a:pos x="105" y="432"/>
                </a:cxn>
                <a:cxn ang="0">
                  <a:pos x="70" y="419"/>
                </a:cxn>
                <a:cxn ang="0">
                  <a:pos x="7" y="419"/>
                </a:cxn>
                <a:cxn ang="0">
                  <a:pos x="7" y="371"/>
                </a:cxn>
                <a:cxn ang="0">
                  <a:pos x="230" y="350"/>
                </a:cxn>
                <a:cxn ang="0">
                  <a:pos x="153" y="0"/>
                </a:cxn>
                <a:cxn ang="0">
                  <a:pos x="181" y="0"/>
                </a:cxn>
                <a:cxn ang="0">
                  <a:pos x="202" y="13"/>
                </a:cxn>
                <a:cxn ang="0">
                  <a:pos x="223" y="27"/>
                </a:cxn>
                <a:cxn ang="0">
                  <a:pos x="230" y="48"/>
                </a:cxn>
                <a:cxn ang="0">
                  <a:pos x="237" y="75"/>
                </a:cxn>
                <a:cxn ang="0">
                  <a:pos x="230" y="103"/>
                </a:cxn>
                <a:cxn ang="0">
                  <a:pos x="223" y="123"/>
                </a:cxn>
                <a:cxn ang="0">
                  <a:pos x="209" y="137"/>
                </a:cxn>
                <a:cxn ang="0">
                  <a:pos x="195" y="151"/>
                </a:cxn>
                <a:cxn ang="0">
                  <a:pos x="174" y="158"/>
                </a:cxn>
                <a:cxn ang="0">
                  <a:pos x="153" y="165"/>
                </a:cxn>
                <a:cxn ang="0">
                  <a:pos x="125" y="158"/>
                </a:cxn>
                <a:cxn ang="0">
                  <a:pos x="105" y="144"/>
                </a:cxn>
                <a:cxn ang="0">
                  <a:pos x="84" y="130"/>
                </a:cxn>
                <a:cxn ang="0">
                  <a:pos x="77" y="103"/>
                </a:cxn>
                <a:cxn ang="0">
                  <a:pos x="70" y="75"/>
                </a:cxn>
                <a:cxn ang="0">
                  <a:pos x="77" y="55"/>
                </a:cxn>
                <a:cxn ang="0">
                  <a:pos x="84" y="34"/>
                </a:cxn>
                <a:cxn ang="0">
                  <a:pos x="105" y="13"/>
                </a:cxn>
                <a:cxn ang="0">
                  <a:pos x="125" y="0"/>
                </a:cxn>
                <a:cxn ang="0">
                  <a:pos x="153" y="0"/>
                </a:cxn>
              </a:cxnLst>
              <a:rect l="0" t="0" r="r" b="b"/>
              <a:pathLst>
                <a:path w="342" h="1044">
                  <a:moveTo>
                    <a:pt x="230" y="350"/>
                  </a:moveTo>
                  <a:lnTo>
                    <a:pt x="230" y="927"/>
                  </a:lnTo>
                  <a:lnTo>
                    <a:pt x="230" y="948"/>
                  </a:lnTo>
                  <a:lnTo>
                    <a:pt x="237" y="968"/>
                  </a:lnTo>
                  <a:lnTo>
                    <a:pt x="244" y="975"/>
                  </a:lnTo>
                  <a:lnTo>
                    <a:pt x="251" y="989"/>
                  </a:lnTo>
                  <a:lnTo>
                    <a:pt x="272" y="989"/>
                  </a:lnTo>
                  <a:lnTo>
                    <a:pt x="300" y="996"/>
                  </a:lnTo>
                  <a:lnTo>
                    <a:pt x="342" y="996"/>
                  </a:lnTo>
                  <a:lnTo>
                    <a:pt x="342" y="1044"/>
                  </a:lnTo>
                  <a:lnTo>
                    <a:pt x="174" y="1037"/>
                  </a:lnTo>
                  <a:lnTo>
                    <a:pt x="125" y="1037"/>
                  </a:lnTo>
                  <a:lnTo>
                    <a:pt x="63" y="1037"/>
                  </a:lnTo>
                  <a:lnTo>
                    <a:pt x="0" y="1044"/>
                  </a:lnTo>
                  <a:lnTo>
                    <a:pt x="0" y="996"/>
                  </a:lnTo>
                  <a:lnTo>
                    <a:pt x="70" y="996"/>
                  </a:lnTo>
                  <a:lnTo>
                    <a:pt x="105" y="982"/>
                  </a:lnTo>
                  <a:lnTo>
                    <a:pt x="125" y="961"/>
                  </a:lnTo>
                  <a:lnTo>
                    <a:pt x="125" y="927"/>
                  </a:lnTo>
                  <a:lnTo>
                    <a:pt x="125" y="501"/>
                  </a:lnTo>
                  <a:lnTo>
                    <a:pt x="125" y="460"/>
                  </a:lnTo>
                  <a:lnTo>
                    <a:pt x="105" y="432"/>
                  </a:lnTo>
                  <a:lnTo>
                    <a:pt x="70" y="419"/>
                  </a:lnTo>
                  <a:lnTo>
                    <a:pt x="7" y="419"/>
                  </a:lnTo>
                  <a:lnTo>
                    <a:pt x="7" y="371"/>
                  </a:lnTo>
                  <a:lnTo>
                    <a:pt x="230" y="350"/>
                  </a:lnTo>
                  <a:close/>
                  <a:moveTo>
                    <a:pt x="153" y="0"/>
                  </a:moveTo>
                  <a:lnTo>
                    <a:pt x="181" y="0"/>
                  </a:lnTo>
                  <a:lnTo>
                    <a:pt x="202" y="13"/>
                  </a:lnTo>
                  <a:lnTo>
                    <a:pt x="223" y="27"/>
                  </a:lnTo>
                  <a:lnTo>
                    <a:pt x="230" y="48"/>
                  </a:lnTo>
                  <a:lnTo>
                    <a:pt x="237" y="75"/>
                  </a:lnTo>
                  <a:lnTo>
                    <a:pt x="230" y="103"/>
                  </a:lnTo>
                  <a:lnTo>
                    <a:pt x="223" y="123"/>
                  </a:lnTo>
                  <a:lnTo>
                    <a:pt x="209" y="137"/>
                  </a:lnTo>
                  <a:lnTo>
                    <a:pt x="195" y="151"/>
                  </a:lnTo>
                  <a:lnTo>
                    <a:pt x="174" y="158"/>
                  </a:lnTo>
                  <a:lnTo>
                    <a:pt x="153" y="165"/>
                  </a:lnTo>
                  <a:lnTo>
                    <a:pt x="125" y="158"/>
                  </a:lnTo>
                  <a:lnTo>
                    <a:pt x="105" y="144"/>
                  </a:lnTo>
                  <a:lnTo>
                    <a:pt x="84" y="130"/>
                  </a:lnTo>
                  <a:lnTo>
                    <a:pt x="77" y="103"/>
                  </a:lnTo>
                  <a:lnTo>
                    <a:pt x="70" y="75"/>
                  </a:lnTo>
                  <a:lnTo>
                    <a:pt x="77" y="55"/>
                  </a:lnTo>
                  <a:lnTo>
                    <a:pt x="84" y="34"/>
                  </a:lnTo>
                  <a:lnTo>
                    <a:pt x="105" y="13"/>
                  </a:lnTo>
                  <a:lnTo>
                    <a:pt x="125" y="0"/>
                  </a:lnTo>
                  <a:lnTo>
                    <a:pt x="1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35"/>
            <p:cNvSpPr>
              <a:spLocks/>
            </p:cNvSpPr>
            <p:nvPr/>
          </p:nvSpPr>
          <p:spPr bwMode="auto">
            <a:xfrm>
              <a:off x="20154" y="1736"/>
              <a:ext cx="803" cy="694"/>
            </a:xfrm>
            <a:custGeom>
              <a:avLst/>
              <a:gdLst/>
              <a:ahLst/>
              <a:cxnLst>
                <a:cxn ang="0">
                  <a:pos x="223" y="165"/>
                </a:cxn>
                <a:cxn ang="0">
                  <a:pos x="314" y="48"/>
                </a:cxn>
                <a:cxn ang="0">
                  <a:pos x="461" y="0"/>
                </a:cxn>
                <a:cxn ang="0">
                  <a:pos x="593" y="34"/>
                </a:cxn>
                <a:cxn ang="0">
                  <a:pos x="656" y="103"/>
                </a:cxn>
                <a:cxn ang="0">
                  <a:pos x="677" y="213"/>
                </a:cxn>
                <a:cxn ang="0">
                  <a:pos x="677" y="598"/>
                </a:cxn>
                <a:cxn ang="0">
                  <a:pos x="712" y="639"/>
                </a:cxn>
                <a:cxn ang="0">
                  <a:pos x="803" y="646"/>
                </a:cxn>
                <a:cxn ang="0">
                  <a:pos x="740" y="687"/>
                </a:cxn>
                <a:cxn ang="0">
                  <a:pos x="621" y="687"/>
                </a:cxn>
                <a:cxn ang="0">
                  <a:pos x="503" y="687"/>
                </a:cxn>
                <a:cxn ang="0">
                  <a:pos x="440" y="646"/>
                </a:cxn>
                <a:cxn ang="0">
                  <a:pos x="544" y="632"/>
                </a:cxn>
                <a:cxn ang="0">
                  <a:pos x="565" y="577"/>
                </a:cxn>
                <a:cxn ang="0">
                  <a:pos x="565" y="158"/>
                </a:cxn>
                <a:cxn ang="0">
                  <a:pos x="538" y="69"/>
                </a:cxn>
                <a:cxn ang="0">
                  <a:pos x="454" y="34"/>
                </a:cxn>
                <a:cxn ang="0">
                  <a:pos x="328" y="76"/>
                </a:cxn>
                <a:cxn ang="0">
                  <a:pos x="251" y="199"/>
                </a:cxn>
                <a:cxn ang="0">
                  <a:pos x="237" y="577"/>
                </a:cxn>
                <a:cxn ang="0">
                  <a:pos x="258" y="632"/>
                </a:cxn>
                <a:cxn ang="0">
                  <a:pos x="363" y="646"/>
                </a:cxn>
                <a:cxn ang="0">
                  <a:pos x="300" y="687"/>
                </a:cxn>
                <a:cxn ang="0">
                  <a:pos x="181" y="687"/>
                </a:cxn>
                <a:cxn ang="0">
                  <a:pos x="63" y="687"/>
                </a:cxn>
                <a:cxn ang="0">
                  <a:pos x="0" y="646"/>
                </a:cxn>
                <a:cxn ang="0">
                  <a:pos x="105" y="632"/>
                </a:cxn>
                <a:cxn ang="0">
                  <a:pos x="125" y="577"/>
                </a:cxn>
                <a:cxn ang="0">
                  <a:pos x="118" y="110"/>
                </a:cxn>
                <a:cxn ang="0">
                  <a:pos x="70" y="69"/>
                </a:cxn>
                <a:cxn ang="0">
                  <a:pos x="0" y="21"/>
                </a:cxn>
              </a:cxnLst>
              <a:rect l="0" t="0" r="r" b="b"/>
              <a:pathLst>
                <a:path w="803" h="694">
                  <a:moveTo>
                    <a:pt x="223" y="0"/>
                  </a:moveTo>
                  <a:lnTo>
                    <a:pt x="223" y="165"/>
                  </a:lnTo>
                  <a:lnTo>
                    <a:pt x="265" y="96"/>
                  </a:lnTo>
                  <a:lnTo>
                    <a:pt x="314" y="48"/>
                  </a:lnTo>
                  <a:lnTo>
                    <a:pt x="384" y="14"/>
                  </a:lnTo>
                  <a:lnTo>
                    <a:pt x="461" y="0"/>
                  </a:lnTo>
                  <a:lnTo>
                    <a:pt x="538" y="14"/>
                  </a:lnTo>
                  <a:lnTo>
                    <a:pt x="593" y="34"/>
                  </a:lnTo>
                  <a:lnTo>
                    <a:pt x="628" y="62"/>
                  </a:lnTo>
                  <a:lnTo>
                    <a:pt x="656" y="103"/>
                  </a:lnTo>
                  <a:lnTo>
                    <a:pt x="670" y="151"/>
                  </a:lnTo>
                  <a:lnTo>
                    <a:pt x="677" y="213"/>
                  </a:lnTo>
                  <a:lnTo>
                    <a:pt x="677" y="302"/>
                  </a:lnTo>
                  <a:lnTo>
                    <a:pt x="677" y="598"/>
                  </a:lnTo>
                  <a:lnTo>
                    <a:pt x="684" y="625"/>
                  </a:lnTo>
                  <a:lnTo>
                    <a:pt x="712" y="639"/>
                  </a:lnTo>
                  <a:lnTo>
                    <a:pt x="747" y="646"/>
                  </a:lnTo>
                  <a:lnTo>
                    <a:pt x="803" y="646"/>
                  </a:lnTo>
                  <a:lnTo>
                    <a:pt x="803" y="694"/>
                  </a:lnTo>
                  <a:lnTo>
                    <a:pt x="740" y="687"/>
                  </a:lnTo>
                  <a:lnTo>
                    <a:pt x="677" y="687"/>
                  </a:lnTo>
                  <a:lnTo>
                    <a:pt x="621" y="687"/>
                  </a:lnTo>
                  <a:lnTo>
                    <a:pt x="572" y="687"/>
                  </a:lnTo>
                  <a:lnTo>
                    <a:pt x="503" y="687"/>
                  </a:lnTo>
                  <a:lnTo>
                    <a:pt x="440" y="694"/>
                  </a:lnTo>
                  <a:lnTo>
                    <a:pt x="440" y="646"/>
                  </a:lnTo>
                  <a:lnTo>
                    <a:pt x="510" y="646"/>
                  </a:lnTo>
                  <a:lnTo>
                    <a:pt x="544" y="632"/>
                  </a:lnTo>
                  <a:lnTo>
                    <a:pt x="565" y="611"/>
                  </a:lnTo>
                  <a:lnTo>
                    <a:pt x="565" y="577"/>
                  </a:lnTo>
                  <a:lnTo>
                    <a:pt x="565" y="213"/>
                  </a:lnTo>
                  <a:lnTo>
                    <a:pt x="565" y="158"/>
                  </a:lnTo>
                  <a:lnTo>
                    <a:pt x="558" y="110"/>
                  </a:lnTo>
                  <a:lnTo>
                    <a:pt x="538" y="69"/>
                  </a:lnTo>
                  <a:lnTo>
                    <a:pt x="503" y="48"/>
                  </a:lnTo>
                  <a:lnTo>
                    <a:pt x="454" y="34"/>
                  </a:lnTo>
                  <a:lnTo>
                    <a:pt x="391" y="48"/>
                  </a:lnTo>
                  <a:lnTo>
                    <a:pt x="328" y="76"/>
                  </a:lnTo>
                  <a:lnTo>
                    <a:pt x="279" y="131"/>
                  </a:lnTo>
                  <a:lnTo>
                    <a:pt x="251" y="199"/>
                  </a:lnTo>
                  <a:lnTo>
                    <a:pt x="237" y="288"/>
                  </a:lnTo>
                  <a:lnTo>
                    <a:pt x="237" y="577"/>
                  </a:lnTo>
                  <a:lnTo>
                    <a:pt x="237" y="611"/>
                  </a:lnTo>
                  <a:lnTo>
                    <a:pt x="258" y="632"/>
                  </a:lnTo>
                  <a:lnTo>
                    <a:pt x="293" y="646"/>
                  </a:lnTo>
                  <a:lnTo>
                    <a:pt x="363" y="646"/>
                  </a:lnTo>
                  <a:lnTo>
                    <a:pt x="363" y="694"/>
                  </a:lnTo>
                  <a:lnTo>
                    <a:pt x="300" y="687"/>
                  </a:lnTo>
                  <a:lnTo>
                    <a:pt x="237" y="687"/>
                  </a:lnTo>
                  <a:lnTo>
                    <a:pt x="181" y="687"/>
                  </a:lnTo>
                  <a:lnTo>
                    <a:pt x="125" y="687"/>
                  </a:lnTo>
                  <a:lnTo>
                    <a:pt x="63" y="687"/>
                  </a:lnTo>
                  <a:lnTo>
                    <a:pt x="0" y="694"/>
                  </a:lnTo>
                  <a:lnTo>
                    <a:pt x="0" y="646"/>
                  </a:lnTo>
                  <a:lnTo>
                    <a:pt x="63" y="646"/>
                  </a:lnTo>
                  <a:lnTo>
                    <a:pt x="105" y="632"/>
                  </a:lnTo>
                  <a:lnTo>
                    <a:pt x="118" y="611"/>
                  </a:lnTo>
                  <a:lnTo>
                    <a:pt x="125" y="577"/>
                  </a:lnTo>
                  <a:lnTo>
                    <a:pt x="125" y="151"/>
                  </a:lnTo>
                  <a:lnTo>
                    <a:pt x="118" y="110"/>
                  </a:lnTo>
                  <a:lnTo>
                    <a:pt x="105" y="82"/>
                  </a:lnTo>
                  <a:lnTo>
                    <a:pt x="70" y="69"/>
                  </a:lnTo>
                  <a:lnTo>
                    <a:pt x="0" y="69"/>
                  </a:lnTo>
                  <a:lnTo>
                    <a:pt x="0" y="21"/>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36"/>
            <p:cNvSpPr>
              <a:spLocks noEditPoints="1"/>
            </p:cNvSpPr>
            <p:nvPr/>
          </p:nvSpPr>
          <p:spPr bwMode="auto">
            <a:xfrm>
              <a:off x="21327" y="1324"/>
              <a:ext cx="657" cy="1119"/>
            </a:xfrm>
            <a:custGeom>
              <a:avLst/>
              <a:gdLst/>
              <a:ahLst/>
              <a:cxnLst>
                <a:cxn ang="0">
                  <a:pos x="126" y="694"/>
                </a:cxn>
                <a:cxn ang="0">
                  <a:pos x="105" y="845"/>
                </a:cxn>
                <a:cxn ang="0">
                  <a:pos x="112" y="989"/>
                </a:cxn>
                <a:cxn ang="0">
                  <a:pos x="154" y="1078"/>
                </a:cxn>
                <a:cxn ang="0">
                  <a:pos x="237" y="1071"/>
                </a:cxn>
                <a:cxn ang="0">
                  <a:pos x="328" y="975"/>
                </a:cxn>
                <a:cxn ang="0">
                  <a:pos x="426" y="790"/>
                </a:cxn>
                <a:cxn ang="0">
                  <a:pos x="482" y="591"/>
                </a:cxn>
                <a:cxn ang="0">
                  <a:pos x="461" y="34"/>
                </a:cxn>
                <a:cxn ang="0">
                  <a:pos x="363" y="89"/>
                </a:cxn>
                <a:cxn ang="0">
                  <a:pos x="286" y="199"/>
                </a:cxn>
                <a:cxn ang="0">
                  <a:pos x="196" y="433"/>
                </a:cxn>
                <a:cxn ang="0">
                  <a:pos x="496" y="536"/>
                </a:cxn>
                <a:cxn ang="0">
                  <a:pos x="538" y="350"/>
                </a:cxn>
                <a:cxn ang="0">
                  <a:pos x="552" y="227"/>
                </a:cxn>
                <a:cxn ang="0">
                  <a:pos x="545" y="124"/>
                </a:cxn>
                <a:cxn ang="0">
                  <a:pos x="503" y="48"/>
                </a:cxn>
                <a:cxn ang="0">
                  <a:pos x="461" y="0"/>
                </a:cxn>
                <a:cxn ang="0">
                  <a:pos x="573" y="48"/>
                </a:cxn>
                <a:cxn ang="0">
                  <a:pos x="629" y="151"/>
                </a:cxn>
                <a:cxn ang="0">
                  <a:pos x="650" y="275"/>
                </a:cxn>
                <a:cxn ang="0">
                  <a:pos x="657" y="323"/>
                </a:cxn>
                <a:cxn ang="0">
                  <a:pos x="615" y="597"/>
                </a:cxn>
                <a:cxn ang="0">
                  <a:pos x="503" y="852"/>
                </a:cxn>
                <a:cxn ang="0">
                  <a:pos x="356" y="1044"/>
                </a:cxn>
                <a:cxn ang="0">
                  <a:pos x="189" y="1119"/>
                </a:cxn>
                <a:cxn ang="0">
                  <a:pos x="77" y="1071"/>
                </a:cxn>
                <a:cxn ang="0">
                  <a:pos x="14" y="948"/>
                </a:cxn>
                <a:cxn ang="0">
                  <a:pos x="0" y="804"/>
                </a:cxn>
                <a:cxn ang="0">
                  <a:pos x="42" y="529"/>
                </a:cxn>
                <a:cxn ang="0">
                  <a:pos x="147" y="268"/>
                </a:cxn>
                <a:cxn ang="0">
                  <a:pos x="300" y="75"/>
                </a:cxn>
                <a:cxn ang="0">
                  <a:pos x="461" y="0"/>
                </a:cxn>
              </a:cxnLst>
              <a:rect l="0" t="0" r="r" b="b"/>
              <a:pathLst>
                <a:path w="657" h="1119">
                  <a:moveTo>
                    <a:pt x="154" y="591"/>
                  </a:moveTo>
                  <a:lnTo>
                    <a:pt x="126" y="694"/>
                  </a:lnTo>
                  <a:lnTo>
                    <a:pt x="112" y="776"/>
                  </a:lnTo>
                  <a:lnTo>
                    <a:pt x="105" y="845"/>
                  </a:lnTo>
                  <a:lnTo>
                    <a:pt x="105" y="893"/>
                  </a:lnTo>
                  <a:lnTo>
                    <a:pt x="112" y="989"/>
                  </a:lnTo>
                  <a:lnTo>
                    <a:pt x="126" y="1044"/>
                  </a:lnTo>
                  <a:lnTo>
                    <a:pt x="154" y="1078"/>
                  </a:lnTo>
                  <a:lnTo>
                    <a:pt x="189" y="1085"/>
                  </a:lnTo>
                  <a:lnTo>
                    <a:pt x="237" y="1071"/>
                  </a:lnTo>
                  <a:lnTo>
                    <a:pt x="286" y="1037"/>
                  </a:lnTo>
                  <a:lnTo>
                    <a:pt x="328" y="975"/>
                  </a:lnTo>
                  <a:lnTo>
                    <a:pt x="370" y="907"/>
                  </a:lnTo>
                  <a:lnTo>
                    <a:pt x="426" y="790"/>
                  </a:lnTo>
                  <a:lnTo>
                    <a:pt x="461" y="680"/>
                  </a:lnTo>
                  <a:lnTo>
                    <a:pt x="482" y="591"/>
                  </a:lnTo>
                  <a:lnTo>
                    <a:pt x="154" y="591"/>
                  </a:lnTo>
                  <a:close/>
                  <a:moveTo>
                    <a:pt x="461" y="34"/>
                  </a:moveTo>
                  <a:lnTo>
                    <a:pt x="412" y="55"/>
                  </a:lnTo>
                  <a:lnTo>
                    <a:pt x="363" y="89"/>
                  </a:lnTo>
                  <a:lnTo>
                    <a:pt x="321" y="144"/>
                  </a:lnTo>
                  <a:lnTo>
                    <a:pt x="286" y="199"/>
                  </a:lnTo>
                  <a:lnTo>
                    <a:pt x="231" y="316"/>
                  </a:lnTo>
                  <a:lnTo>
                    <a:pt x="196" y="433"/>
                  </a:lnTo>
                  <a:lnTo>
                    <a:pt x="168" y="536"/>
                  </a:lnTo>
                  <a:lnTo>
                    <a:pt x="496" y="536"/>
                  </a:lnTo>
                  <a:lnTo>
                    <a:pt x="524" y="433"/>
                  </a:lnTo>
                  <a:lnTo>
                    <a:pt x="538" y="350"/>
                  </a:lnTo>
                  <a:lnTo>
                    <a:pt x="545" y="288"/>
                  </a:lnTo>
                  <a:lnTo>
                    <a:pt x="552" y="227"/>
                  </a:lnTo>
                  <a:lnTo>
                    <a:pt x="552" y="172"/>
                  </a:lnTo>
                  <a:lnTo>
                    <a:pt x="545" y="124"/>
                  </a:lnTo>
                  <a:lnTo>
                    <a:pt x="524" y="75"/>
                  </a:lnTo>
                  <a:lnTo>
                    <a:pt x="503" y="48"/>
                  </a:lnTo>
                  <a:lnTo>
                    <a:pt x="461" y="34"/>
                  </a:lnTo>
                  <a:close/>
                  <a:moveTo>
                    <a:pt x="461" y="0"/>
                  </a:moveTo>
                  <a:lnTo>
                    <a:pt x="524" y="14"/>
                  </a:lnTo>
                  <a:lnTo>
                    <a:pt x="573" y="48"/>
                  </a:lnTo>
                  <a:lnTo>
                    <a:pt x="608" y="96"/>
                  </a:lnTo>
                  <a:lnTo>
                    <a:pt x="629" y="151"/>
                  </a:lnTo>
                  <a:lnTo>
                    <a:pt x="643" y="213"/>
                  </a:lnTo>
                  <a:lnTo>
                    <a:pt x="650" y="275"/>
                  </a:lnTo>
                  <a:lnTo>
                    <a:pt x="657" y="323"/>
                  </a:lnTo>
                  <a:lnTo>
                    <a:pt x="657" y="323"/>
                  </a:lnTo>
                  <a:lnTo>
                    <a:pt x="643" y="460"/>
                  </a:lnTo>
                  <a:lnTo>
                    <a:pt x="615" y="597"/>
                  </a:lnTo>
                  <a:lnTo>
                    <a:pt x="566" y="728"/>
                  </a:lnTo>
                  <a:lnTo>
                    <a:pt x="503" y="852"/>
                  </a:lnTo>
                  <a:lnTo>
                    <a:pt x="433" y="961"/>
                  </a:lnTo>
                  <a:lnTo>
                    <a:pt x="356" y="1044"/>
                  </a:lnTo>
                  <a:lnTo>
                    <a:pt x="272" y="1099"/>
                  </a:lnTo>
                  <a:lnTo>
                    <a:pt x="189" y="1119"/>
                  </a:lnTo>
                  <a:lnTo>
                    <a:pt x="126" y="1106"/>
                  </a:lnTo>
                  <a:lnTo>
                    <a:pt x="77" y="1071"/>
                  </a:lnTo>
                  <a:lnTo>
                    <a:pt x="35" y="1016"/>
                  </a:lnTo>
                  <a:lnTo>
                    <a:pt x="14" y="948"/>
                  </a:lnTo>
                  <a:lnTo>
                    <a:pt x="0" y="879"/>
                  </a:lnTo>
                  <a:lnTo>
                    <a:pt x="0" y="804"/>
                  </a:lnTo>
                  <a:lnTo>
                    <a:pt x="7" y="666"/>
                  </a:lnTo>
                  <a:lnTo>
                    <a:pt x="42" y="529"/>
                  </a:lnTo>
                  <a:lnTo>
                    <a:pt x="84" y="391"/>
                  </a:lnTo>
                  <a:lnTo>
                    <a:pt x="147" y="268"/>
                  </a:lnTo>
                  <a:lnTo>
                    <a:pt x="217" y="158"/>
                  </a:lnTo>
                  <a:lnTo>
                    <a:pt x="300" y="75"/>
                  </a:lnTo>
                  <a:lnTo>
                    <a:pt x="377" y="20"/>
                  </a:lnTo>
                  <a:lnTo>
                    <a:pt x="4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37"/>
            <p:cNvSpPr>
              <a:spLocks/>
            </p:cNvSpPr>
            <p:nvPr/>
          </p:nvSpPr>
          <p:spPr bwMode="auto">
            <a:xfrm>
              <a:off x="22088" y="1757"/>
              <a:ext cx="769" cy="693"/>
            </a:xfrm>
            <a:custGeom>
              <a:avLst/>
              <a:gdLst/>
              <a:ahLst/>
              <a:cxnLst>
                <a:cxn ang="0">
                  <a:pos x="259" y="0"/>
                </a:cxn>
                <a:cxn ang="0">
                  <a:pos x="706" y="0"/>
                </a:cxn>
                <a:cxn ang="0">
                  <a:pos x="720" y="0"/>
                </a:cxn>
                <a:cxn ang="0">
                  <a:pos x="734" y="0"/>
                </a:cxn>
                <a:cxn ang="0">
                  <a:pos x="748" y="0"/>
                </a:cxn>
                <a:cxn ang="0">
                  <a:pos x="762" y="6"/>
                </a:cxn>
                <a:cxn ang="0">
                  <a:pos x="769" y="20"/>
                </a:cxn>
                <a:cxn ang="0">
                  <a:pos x="769" y="34"/>
                </a:cxn>
                <a:cxn ang="0">
                  <a:pos x="769" y="55"/>
                </a:cxn>
                <a:cxn ang="0">
                  <a:pos x="755" y="68"/>
                </a:cxn>
                <a:cxn ang="0">
                  <a:pos x="748" y="82"/>
                </a:cxn>
                <a:cxn ang="0">
                  <a:pos x="734" y="82"/>
                </a:cxn>
                <a:cxn ang="0">
                  <a:pos x="713" y="89"/>
                </a:cxn>
                <a:cxn ang="0">
                  <a:pos x="706" y="89"/>
                </a:cxn>
                <a:cxn ang="0">
                  <a:pos x="692" y="89"/>
                </a:cxn>
                <a:cxn ang="0">
                  <a:pos x="426" y="89"/>
                </a:cxn>
                <a:cxn ang="0">
                  <a:pos x="322" y="625"/>
                </a:cxn>
                <a:cxn ang="0">
                  <a:pos x="315" y="632"/>
                </a:cxn>
                <a:cxn ang="0">
                  <a:pos x="315" y="645"/>
                </a:cxn>
                <a:cxn ang="0">
                  <a:pos x="308" y="659"/>
                </a:cxn>
                <a:cxn ang="0">
                  <a:pos x="301" y="673"/>
                </a:cxn>
                <a:cxn ang="0">
                  <a:pos x="287" y="680"/>
                </a:cxn>
                <a:cxn ang="0">
                  <a:pos x="273" y="686"/>
                </a:cxn>
                <a:cxn ang="0">
                  <a:pos x="252" y="693"/>
                </a:cxn>
                <a:cxn ang="0">
                  <a:pos x="231" y="686"/>
                </a:cxn>
                <a:cxn ang="0">
                  <a:pos x="224" y="680"/>
                </a:cxn>
                <a:cxn ang="0">
                  <a:pos x="210" y="673"/>
                </a:cxn>
                <a:cxn ang="0">
                  <a:pos x="210" y="659"/>
                </a:cxn>
                <a:cxn ang="0">
                  <a:pos x="210" y="645"/>
                </a:cxn>
                <a:cxn ang="0">
                  <a:pos x="210" y="638"/>
                </a:cxn>
                <a:cxn ang="0">
                  <a:pos x="210" y="632"/>
                </a:cxn>
                <a:cxn ang="0">
                  <a:pos x="217" y="618"/>
                </a:cxn>
                <a:cxn ang="0">
                  <a:pos x="217" y="604"/>
                </a:cxn>
                <a:cxn ang="0">
                  <a:pos x="224" y="590"/>
                </a:cxn>
                <a:cxn ang="0">
                  <a:pos x="377" y="89"/>
                </a:cxn>
                <a:cxn ang="0">
                  <a:pos x="245" y="89"/>
                </a:cxn>
                <a:cxn ang="0">
                  <a:pos x="210" y="89"/>
                </a:cxn>
                <a:cxn ang="0">
                  <a:pos x="161" y="103"/>
                </a:cxn>
                <a:cxn ang="0">
                  <a:pos x="105" y="137"/>
                </a:cxn>
                <a:cxn ang="0">
                  <a:pos x="42" y="213"/>
                </a:cxn>
                <a:cxn ang="0">
                  <a:pos x="35" y="219"/>
                </a:cxn>
                <a:cxn ang="0">
                  <a:pos x="28" y="226"/>
                </a:cxn>
                <a:cxn ang="0">
                  <a:pos x="21" y="226"/>
                </a:cxn>
                <a:cxn ang="0">
                  <a:pos x="7" y="226"/>
                </a:cxn>
                <a:cxn ang="0">
                  <a:pos x="0" y="219"/>
                </a:cxn>
                <a:cxn ang="0">
                  <a:pos x="0" y="213"/>
                </a:cxn>
                <a:cxn ang="0">
                  <a:pos x="0" y="213"/>
                </a:cxn>
                <a:cxn ang="0">
                  <a:pos x="7" y="192"/>
                </a:cxn>
                <a:cxn ang="0">
                  <a:pos x="28" y="158"/>
                </a:cxn>
                <a:cxn ang="0">
                  <a:pos x="56" y="116"/>
                </a:cxn>
                <a:cxn ang="0">
                  <a:pos x="98" y="68"/>
                </a:cxn>
                <a:cxn ang="0">
                  <a:pos x="161" y="20"/>
                </a:cxn>
                <a:cxn ang="0">
                  <a:pos x="217" y="0"/>
                </a:cxn>
                <a:cxn ang="0">
                  <a:pos x="259" y="0"/>
                </a:cxn>
              </a:cxnLst>
              <a:rect l="0" t="0" r="r" b="b"/>
              <a:pathLst>
                <a:path w="769" h="693">
                  <a:moveTo>
                    <a:pt x="259" y="0"/>
                  </a:moveTo>
                  <a:lnTo>
                    <a:pt x="706" y="0"/>
                  </a:lnTo>
                  <a:lnTo>
                    <a:pt x="720" y="0"/>
                  </a:lnTo>
                  <a:lnTo>
                    <a:pt x="734" y="0"/>
                  </a:lnTo>
                  <a:lnTo>
                    <a:pt x="748" y="0"/>
                  </a:lnTo>
                  <a:lnTo>
                    <a:pt x="762" y="6"/>
                  </a:lnTo>
                  <a:lnTo>
                    <a:pt x="769" y="20"/>
                  </a:lnTo>
                  <a:lnTo>
                    <a:pt x="769" y="34"/>
                  </a:lnTo>
                  <a:lnTo>
                    <a:pt x="769" y="55"/>
                  </a:lnTo>
                  <a:lnTo>
                    <a:pt x="755" y="68"/>
                  </a:lnTo>
                  <a:lnTo>
                    <a:pt x="748" y="82"/>
                  </a:lnTo>
                  <a:lnTo>
                    <a:pt x="734" y="82"/>
                  </a:lnTo>
                  <a:lnTo>
                    <a:pt x="713" y="89"/>
                  </a:lnTo>
                  <a:lnTo>
                    <a:pt x="706" y="89"/>
                  </a:lnTo>
                  <a:lnTo>
                    <a:pt x="692" y="89"/>
                  </a:lnTo>
                  <a:lnTo>
                    <a:pt x="426" y="89"/>
                  </a:lnTo>
                  <a:lnTo>
                    <a:pt x="322" y="625"/>
                  </a:lnTo>
                  <a:lnTo>
                    <a:pt x="315" y="632"/>
                  </a:lnTo>
                  <a:lnTo>
                    <a:pt x="315" y="645"/>
                  </a:lnTo>
                  <a:lnTo>
                    <a:pt x="308" y="659"/>
                  </a:lnTo>
                  <a:lnTo>
                    <a:pt x="301" y="673"/>
                  </a:lnTo>
                  <a:lnTo>
                    <a:pt x="287" y="680"/>
                  </a:lnTo>
                  <a:lnTo>
                    <a:pt x="273" y="686"/>
                  </a:lnTo>
                  <a:lnTo>
                    <a:pt x="252" y="693"/>
                  </a:lnTo>
                  <a:lnTo>
                    <a:pt x="231" y="686"/>
                  </a:lnTo>
                  <a:lnTo>
                    <a:pt x="224" y="680"/>
                  </a:lnTo>
                  <a:lnTo>
                    <a:pt x="210" y="673"/>
                  </a:lnTo>
                  <a:lnTo>
                    <a:pt x="210" y="659"/>
                  </a:lnTo>
                  <a:lnTo>
                    <a:pt x="210" y="645"/>
                  </a:lnTo>
                  <a:lnTo>
                    <a:pt x="210" y="638"/>
                  </a:lnTo>
                  <a:lnTo>
                    <a:pt x="210" y="632"/>
                  </a:lnTo>
                  <a:lnTo>
                    <a:pt x="217" y="618"/>
                  </a:lnTo>
                  <a:lnTo>
                    <a:pt x="217" y="604"/>
                  </a:lnTo>
                  <a:lnTo>
                    <a:pt x="224" y="590"/>
                  </a:lnTo>
                  <a:lnTo>
                    <a:pt x="377" y="89"/>
                  </a:lnTo>
                  <a:lnTo>
                    <a:pt x="245" y="89"/>
                  </a:lnTo>
                  <a:lnTo>
                    <a:pt x="210" y="89"/>
                  </a:lnTo>
                  <a:lnTo>
                    <a:pt x="161" y="103"/>
                  </a:lnTo>
                  <a:lnTo>
                    <a:pt x="105" y="137"/>
                  </a:lnTo>
                  <a:lnTo>
                    <a:pt x="42" y="213"/>
                  </a:lnTo>
                  <a:lnTo>
                    <a:pt x="35" y="219"/>
                  </a:lnTo>
                  <a:lnTo>
                    <a:pt x="28" y="226"/>
                  </a:lnTo>
                  <a:lnTo>
                    <a:pt x="21" y="226"/>
                  </a:lnTo>
                  <a:lnTo>
                    <a:pt x="7" y="226"/>
                  </a:lnTo>
                  <a:lnTo>
                    <a:pt x="0" y="219"/>
                  </a:lnTo>
                  <a:lnTo>
                    <a:pt x="0" y="213"/>
                  </a:lnTo>
                  <a:lnTo>
                    <a:pt x="0" y="213"/>
                  </a:lnTo>
                  <a:lnTo>
                    <a:pt x="7" y="192"/>
                  </a:lnTo>
                  <a:lnTo>
                    <a:pt x="28" y="158"/>
                  </a:lnTo>
                  <a:lnTo>
                    <a:pt x="56" y="116"/>
                  </a:lnTo>
                  <a:lnTo>
                    <a:pt x="98" y="68"/>
                  </a:lnTo>
                  <a:lnTo>
                    <a:pt x="161" y="20"/>
                  </a:lnTo>
                  <a:lnTo>
                    <a:pt x="217" y="0"/>
                  </a:lnTo>
                  <a:lnTo>
                    <a:pt x="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38"/>
            <p:cNvSpPr>
              <a:spLocks noEditPoints="1"/>
            </p:cNvSpPr>
            <p:nvPr/>
          </p:nvSpPr>
          <p:spPr bwMode="auto">
            <a:xfrm>
              <a:off x="22996" y="1255"/>
              <a:ext cx="370" cy="1566"/>
            </a:xfrm>
            <a:custGeom>
              <a:avLst/>
              <a:gdLst/>
              <a:ahLst/>
              <a:cxnLst>
                <a:cxn ang="0">
                  <a:pos x="370" y="783"/>
                </a:cxn>
                <a:cxn ang="0">
                  <a:pos x="370" y="783"/>
                </a:cxn>
                <a:cxn ang="0">
                  <a:pos x="370" y="783"/>
                </a:cxn>
                <a:cxn ang="0">
                  <a:pos x="21" y="0"/>
                </a:cxn>
                <a:cxn ang="0">
                  <a:pos x="42" y="14"/>
                </a:cxn>
                <a:cxn ang="0">
                  <a:pos x="84" y="48"/>
                </a:cxn>
                <a:cxn ang="0">
                  <a:pos x="140" y="110"/>
                </a:cxn>
                <a:cxn ang="0">
                  <a:pos x="210" y="193"/>
                </a:cxn>
                <a:cxn ang="0">
                  <a:pos x="266" y="296"/>
                </a:cxn>
                <a:cxn ang="0">
                  <a:pos x="335" y="474"/>
                </a:cxn>
                <a:cxn ang="0">
                  <a:pos x="363" y="639"/>
                </a:cxn>
                <a:cxn ang="0">
                  <a:pos x="370" y="783"/>
                </a:cxn>
                <a:cxn ang="0">
                  <a:pos x="363" y="927"/>
                </a:cxn>
                <a:cxn ang="0">
                  <a:pos x="335" y="1085"/>
                </a:cxn>
                <a:cxn ang="0">
                  <a:pos x="273" y="1257"/>
                </a:cxn>
                <a:cxn ang="0">
                  <a:pos x="224" y="1353"/>
                </a:cxn>
                <a:cxn ang="0">
                  <a:pos x="168" y="1429"/>
                </a:cxn>
                <a:cxn ang="0">
                  <a:pos x="119" y="1484"/>
                </a:cxn>
                <a:cxn ang="0">
                  <a:pos x="70" y="1532"/>
                </a:cxn>
                <a:cxn ang="0">
                  <a:pos x="35" y="1553"/>
                </a:cxn>
                <a:cxn ang="0">
                  <a:pos x="21" y="1566"/>
                </a:cxn>
                <a:cxn ang="0">
                  <a:pos x="7" y="1559"/>
                </a:cxn>
                <a:cxn ang="0">
                  <a:pos x="7" y="1559"/>
                </a:cxn>
                <a:cxn ang="0">
                  <a:pos x="0" y="1553"/>
                </a:cxn>
                <a:cxn ang="0">
                  <a:pos x="0" y="1546"/>
                </a:cxn>
                <a:cxn ang="0">
                  <a:pos x="7" y="1539"/>
                </a:cxn>
                <a:cxn ang="0">
                  <a:pos x="14" y="1532"/>
                </a:cxn>
                <a:cxn ang="0">
                  <a:pos x="21" y="1525"/>
                </a:cxn>
                <a:cxn ang="0">
                  <a:pos x="126" y="1395"/>
                </a:cxn>
                <a:cxn ang="0">
                  <a:pos x="203" y="1257"/>
                </a:cxn>
                <a:cxn ang="0">
                  <a:pos x="245" y="1099"/>
                </a:cxn>
                <a:cxn ang="0">
                  <a:pos x="273" y="941"/>
                </a:cxn>
                <a:cxn ang="0">
                  <a:pos x="280" y="783"/>
                </a:cxn>
                <a:cxn ang="0">
                  <a:pos x="266" y="598"/>
                </a:cxn>
                <a:cxn ang="0">
                  <a:pos x="238" y="426"/>
                </a:cxn>
                <a:cxn ang="0">
                  <a:pos x="189" y="282"/>
                </a:cxn>
                <a:cxn ang="0">
                  <a:pos x="119" y="158"/>
                </a:cxn>
                <a:cxn ang="0">
                  <a:pos x="35" y="55"/>
                </a:cxn>
                <a:cxn ang="0">
                  <a:pos x="14" y="41"/>
                </a:cxn>
                <a:cxn ang="0">
                  <a:pos x="7" y="28"/>
                </a:cxn>
                <a:cxn ang="0">
                  <a:pos x="7" y="21"/>
                </a:cxn>
                <a:cxn ang="0">
                  <a:pos x="0" y="21"/>
                </a:cxn>
                <a:cxn ang="0">
                  <a:pos x="0" y="21"/>
                </a:cxn>
                <a:cxn ang="0">
                  <a:pos x="7" y="7"/>
                </a:cxn>
                <a:cxn ang="0">
                  <a:pos x="7" y="0"/>
                </a:cxn>
                <a:cxn ang="0">
                  <a:pos x="21" y="0"/>
                </a:cxn>
              </a:cxnLst>
              <a:rect l="0" t="0" r="r" b="b"/>
              <a:pathLst>
                <a:path w="370" h="1566">
                  <a:moveTo>
                    <a:pt x="370" y="783"/>
                  </a:moveTo>
                  <a:lnTo>
                    <a:pt x="370" y="783"/>
                  </a:lnTo>
                  <a:lnTo>
                    <a:pt x="370" y="783"/>
                  </a:lnTo>
                  <a:close/>
                  <a:moveTo>
                    <a:pt x="21" y="0"/>
                  </a:moveTo>
                  <a:lnTo>
                    <a:pt x="42" y="14"/>
                  </a:lnTo>
                  <a:lnTo>
                    <a:pt x="84" y="48"/>
                  </a:lnTo>
                  <a:lnTo>
                    <a:pt x="140" y="110"/>
                  </a:lnTo>
                  <a:lnTo>
                    <a:pt x="210" y="193"/>
                  </a:lnTo>
                  <a:lnTo>
                    <a:pt x="266" y="296"/>
                  </a:lnTo>
                  <a:lnTo>
                    <a:pt x="335" y="474"/>
                  </a:lnTo>
                  <a:lnTo>
                    <a:pt x="363" y="639"/>
                  </a:lnTo>
                  <a:lnTo>
                    <a:pt x="370" y="783"/>
                  </a:lnTo>
                  <a:lnTo>
                    <a:pt x="363" y="927"/>
                  </a:lnTo>
                  <a:lnTo>
                    <a:pt x="335" y="1085"/>
                  </a:lnTo>
                  <a:lnTo>
                    <a:pt x="273" y="1257"/>
                  </a:lnTo>
                  <a:lnTo>
                    <a:pt x="224" y="1353"/>
                  </a:lnTo>
                  <a:lnTo>
                    <a:pt x="168" y="1429"/>
                  </a:lnTo>
                  <a:lnTo>
                    <a:pt x="119" y="1484"/>
                  </a:lnTo>
                  <a:lnTo>
                    <a:pt x="70" y="1532"/>
                  </a:lnTo>
                  <a:lnTo>
                    <a:pt x="35" y="1553"/>
                  </a:lnTo>
                  <a:lnTo>
                    <a:pt x="21" y="1566"/>
                  </a:lnTo>
                  <a:lnTo>
                    <a:pt x="7" y="1559"/>
                  </a:lnTo>
                  <a:lnTo>
                    <a:pt x="7" y="1559"/>
                  </a:lnTo>
                  <a:lnTo>
                    <a:pt x="0" y="1553"/>
                  </a:lnTo>
                  <a:lnTo>
                    <a:pt x="0" y="1546"/>
                  </a:lnTo>
                  <a:lnTo>
                    <a:pt x="7" y="1539"/>
                  </a:lnTo>
                  <a:lnTo>
                    <a:pt x="14" y="1532"/>
                  </a:lnTo>
                  <a:lnTo>
                    <a:pt x="21" y="1525"/>
                  </a:lnTo>
                  <a:lnTo>
                    <a:pt x="126" y="1395"/>
                  </a:lnTo>
                  <a:lnTo>
                    <a:pt x="203" y="1257"/>
                  </a:lnTo>
                  <a:lnTo>
                    <a:pt x="245" y="1099"/>
                  </a:lnTo>
                  <a:lnTo>
                    <a:pt x="273" y="941"/>
                  </a:lnTo>
                  <a:lnTo>
                    <a:pt x="280" y="783"/>
                  </a:lnTo>
                  <a:lnTo>
                    <a:pt x="266" y="598"/>
                  </a:lnTo>
                  <a:lnTo>
                    <a:pt x="238" y="426"/>
                  </a:lnTo>
                  <a:lnTo>
                    <a:pt x="189" y="282"/>
                  </a:lnTo>
                  <a:lnTo>
                    <a:pt x="119" y="158"/>
                  </a:lnTo>
                  <a:lnTo>
                    <a:pt x="35" y="55"/>
                  </a:lnTo>
                  <a:lnTo>
                    <a:pt x="14" y="41"/>
                  </a:lnTo>
                  <a:lnTo>
                    <a:pt x="7" y="28"/>
                  </a:lnTo>
                  <a:lnTo>
                    <a:pt x="7" y="21"/>
                  </a:lnTo>
                  <a:lnTo>
                    <a:pt x="0" y="21"/>
                  </a:lnTo>
                  <a:lnTo>
                    <a:pt x="0" y="21"/>
                  </a:lnTo>
                  <a:lnTo>
                    <a:pt x="7" y="7"/>
                  </a:lnTo>
                  <a:lnTo>
                    <a:pt x="7"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5" name="Group 41"/>
          <p:cNvGrpSpPr>
            <a:grpSpLocks noChangeAspect="1"/>
          </p:cNvGrpSpPr>
          <p:nvPr>
            <p:custDataLst>
              <p:tags r:id="rId4"/>
            </p:custDataLst>
          </p:nvPr>
        </p:nvGrpSpPr>
        <p:grpSpPr bwMode="auto">
          <a:xfrm>
            <a:off x="685800" y="2819400"/>
            <a:ext cx="7588640" cy="914400"/>
            <a:chOff x="459" y="1906"/>
            <a:chExt cx="22424" cy="2702"/>
          </a:xfrm>
          <a:solidFill>
            <a:srgbClr val="6600FF"/>
          </a:solidFill>
        </p:grpSpPr>
        <p:sp>
          <p:nvSpPr>
            <p:cNvPr id="1067" name="Freeform 43"/>
            <p:cNvSpPr>
              <a:spLocks noEditPoints="1"/>
            </p:cNvSpPr>
            <p:nvPr/>
          </p:nvSpPr>
          <p:spPr bwMode="auto">
            <a:xfrm>
              <a:off x="459" y="2392"/>
              <a:ext cx="411" cy="1908"/>
            </a:xfrm>
            <a:custGeom>
              <a:avLst/>
              <a:gdLst/>
              <a:ahLst/>
              <a:cxnLst>
                <a:cxn ang="0">
                  <a:pos x="411" y="1895"/>
                </a:cxn>
                <a:cxn ang="0">
                  <a:pos x="411" y="1895"/>
                </a:cxn>
                <a:cxn ang="0">
                  <a:pos x="411" y="1895"/>
                </a:cxn>
                <a:cxn ang="0">
                  <a:pos x="411" y="1895"/>
                </a:cxn>
                <a:cxn ang="0">
                  <a:pos x="390" y="0"/>
                </a:cxn>
                <a:cxn ang="0">
                  <a:pos x="397" y="0"/>
                </a:cxn>
                <a:cxn ang="0">
                  <a:pos x="404" y="7"/>
                </a:cxn>
                <a:cxn ang="0">
                  <a:pos x="411" y="7"/>
                </a:cxn>
                <a:cxn ang="0">
                  <a:pos x="411" y="20"/>
                </a:cxn>
                <a:cxn ang="0">
                  <a:pos x="411" y="20"/>
                </a:cxn>
                <a:cxn ang="0">
                  <a:pos x="411" y="20"/>
                </a:cxn>
                <a:cxn ang="0">
                  <a:pos x="404" y="27"/>
                </a:cxn>
                <a:cxn ang="0">
                  <a:pos x="397" y="41"/>
                </a:cxn>
                <a:cxn ang="0">
                  <a:pos x="294" y="171"/>
                </a:cxn>
                <a:cxn ang="0">
                  <a:pos x="212" y="328"/>
                </a:cxn>
                <a:cxn ang="0">
                  <a:pos x="158" y="513"/>
                </a:cxn>
                <a:cxn ang="0">
                  <a:pos x="117" y="718"/>
                </a:cxn>
                <a:cxn ang="0">
                  <a:pos x="110" y="957"/>
                </a:cxn>
                <a:cxn ang="0">
                  <a:pos x="110" y="1108"/>
                </a:cxn>
                <a:cxn ang="0">
                  <a:pos x="130" y="1265"/>
                </a:cxn>
                <a:cxn ang="0">
                  <a:pos x="158" y="1409"/>
                </a:cxn>
                <a:cxn ang="0">
                  <a:pos x="206" y="1553"/>
                </a:cxn>
                <a:cxn ang="0">
                  <a:pos x="253" y="1669"/>
                </a:cxn>
                <a:cxn ang="0">
                  <a:pos x="308" y="1758"/>
                </a:cxn>
                <a:cxn ang="0">
                  <a:pos x="356" y="1826"/>
                </a:cxn>
                <a:cxn ang="0">
                  <a:pos x="404" y="1881"/>
                </a:cxn>
                <a:cxn ang="0">
                  <a:pos x="411" y="1888"/>
                </a:cxn>
                <a:cxn ang="0">
                  <a:pos x="411" y="1895"/>
                </a:cxn>
                <a:cxn ang="0">
                  <a:pos x="411" y="1901"/>
                </a:cxn>
                <a:cxn ang="0">
                  <a:pos x="404" y="1908"/>
                </a:cxn>
                <a:cxn ang="0">
                  <a:pos x="397" y="1908"/>
                </a:cxn>
                <a:cxn ang="0">
                  <a:pos x="390" y="1908"/>
                </a:cxn>
                <a:cxn ang="0">
                  <a:pos x="370" y="1895"/>
                </a:cxn>
                <a:cxn ang="0">
                  <a:pos x="335" y="1867"/>
                </a:cxn>
                <a:cxn ang="0">
                  <a:pos x="294" y="1826"/>
                </a:cxn>
                <a:cxn ang="0">
                  <a:pos x="260" y="1792"/>
                </a:cxn>
                <a:cxn ang="0">
                  <a:pos x="247" y="1771"/>
                </a:cxn>
                <a:cxn ang="0">
                  <a:pos x="137" y="1600"/>
                </a:cxn>
                <a:cxn ang="0">
                  <a:pos x="69" y="1429"/>
                </a:cxn>
                <a:cxn ang="0">
                  <a:pos x="28" y="1258"/>
                </a:cxn>
                <a:cxn ang="0">
                  <a:pos x="0" y="1101"/>
                </a:cxn>
                <a:cxn ang="0">
                  <a:pos x="0" y="951"/>
                </a:cxn>
                <a:cxn ang="0">
                  <a:pos x="7" y="752"/>
                </a:cxn>
                <a:cxn ang="0">
                  <a:pos x="41" y="561"/>
                </a:cxn>
                <a:cxn ang="0">
                  <a:pos x="96" y="396"/>
                </a:cxn>
                <a:cxn ang="0">
                  <a:pos x="171" y="246"/>
                </a:cxn>
                <a:cxn ang="0">
                  <a:pos x="260" y="123"/>
                </a:cxn>
                <a:cxn ang="0">
                  <a:pos x="281" y="102"/>
                </a:cxn>
                <a:cxn ang="0">
                  <a:pos x="308" y="68"/>
                </a:cxn>
                <a:cxn ang="0">
                  <a:pos x="342" y="41"/>
                </a:cxn>
                <a:cxn ang="0">
                  <a:pos x="370" y="13"/>
                </a:cxn>
                <a:cxn ang="0">
                  <a:pos x="390" y="0"/>
                </a:cxn>
              </a:cxnLst>
              <a:rect l="0" t="0" r="r" b="b"/>
              <a:pathLst>
                <a:path w="411" h="1908">
                  <a:moveTo>
                    <a:pt x="411" y="1895"/>
                  </a:moveTo>
                  <a:lnTo>
                    <a:pt x="411" y="1895"/>
                  </a:lnTo>
                  <a:lnTo>
                    <a:pt x="411" y="1895"/>
                  </a:lnTo>
                  <a:lnTo>
                    <a:pt x="411" y="1895"/>
                  </a:lnTo>
                  <a:close/>
                  <a:moveTo>
                    <a:pt x="390" y="0"/>
                  </a:moveTo>
                  <a:lnTo>
                    <a:pt x="397" y="0"/>
                  </a:lnTo>
                  <a:lnTo>
                    <a:pt x="404" y="7"/>
                  </a:lnTo>
                  <a:lnTo>
                    <a:pt x="411" y="7"/>
                  </a:lnTo>
                  <a:lnTo>
                    <a:pt x="411" y="20"/>
                  </a:lnTo>
                  <a:lnTo>
                    <a:pt x="411" y="20"/>
                  </a:lnTo>
                  <a:lnTo>
                    <a:pt x="411" y="20"/>
                  </a:lnTo>
                  <a:lnTo>
                    <a:pt x="404" y="27"/>
                  </a:lnTo>
                  <a:lnTo>
                    <a:pt x="397" y="41"/>
                  </a:lnTo>
                  <a:lnTo>
                    <a:pt x="294" y="171"/>
                  </a:lnTo>
                  <a:lnTo>
                    <a:pt x="212" y="328"/>
                  </a:lnTo>
                  <a:lnTo>
                    <a:pt x="158" y="513"/>
                  </a:lnTo>
                  <a:lnTo>
                    <a:pt x="117" y="718"/>
                  </a:lnTo>
                  <a:lnTo>
                    <a:pt x="110" y="957"/>
                  </a:lnTo>
                  <a:lnTo>
                    <a:pt x="110" y="1108"/>
                  </a:lnTo>
                  <a:lnTo>
                    <a:pt x="130" y="1265"/>
                  </a:lnTo>
                  <a:lnTo>
                    <a:pt x="158" y="1409"/>
                  </a:lnTo>
                  <a:lnTo>
                    <a:pt x="206" y="1553"/>
                  </a:lnTo>
                  <a:lnTo>
                    <a:pt x="253" y="1669"/>
                  </a:lnTo>
                  <a:lnTo>
                    <a:pt x="308" y="1758"/>
                  </a:lnTo>
                  <a:lnTo>
                    <a:pt x="356" y="1826"/>
                  </a:lnTo>
                  <a:lnTo>
                    <a:pt x="404" y="1881"/>
                  </a:lnTo>
                  <a:lnTo>
                    <a:pt x="411" y="1888"/>
                  </a:lnTo>
                  <a:lnTo>
                    <a:pt x="411" y="1895"/>
                  </a:lnTo>
                  <a:lnTo>
                    <a:pt x="411" y="1901"/>
                  </a:lnTo>
                  <a:lnTo>
                    <a:pt x="404" y="1908"/>
                  </a:lnTo>
                  <a:lnTo>
                    <a:pt x="397" y="1908"/>
                  </a:lnTo>
                  <a:lnTo>
                    <a:pt x="390" y="1908"/>
                  </a:lnTo>
                  <a:lnTo>
                    <a:pt x="370" y="1895"/>
                  </a:lnTo>
                  <a:lnTo>
                    <a:pt x="335" y="1867"/>
                  </a:lnTo>
                  <a:lnTo>
                    <a:pt x="294" y="1826"/>
                  </a:lnTo>
                  <a:lnTo>
                    <a:pt x="260" y="1792"/>
                  </a:lnTo>
                  <a:lnTo>
                    <a:pt x="247" y="1771"/>
                  </a:lnTo>
                  <a:lnTo>
                    <a:pt x="137" y="1600"/>
                  </a:lnTo>
                  <a:lnTo>
                    <a:pt x="69" y="1429"/>
                  </a:lnTo>
                  <a:lnTo>
                    <a:pt x="28" y="1258"/>
                  </a:lnTo>
                  <a:lnTo>
                    <a:pt x="0" y="1101"/>
                  </a:lnTo>
                  <a:lnTo>
                    <a:pt x="0" y="951"/>
                  </a:lnTo>
                  <a:lnTo>
                    <a:pt x="7" y="752"/>
                  </a:lnTo>
                  <a:lnTo>
                    <a:pt x="41" y="561"/>
                  </a:lnTo>
                  <a:lnTo>
                    <a:pt x="96" y="396"/>
                  </a:lnTo>
                  <a:lnTo>
                    <a:pt x="171" y="246"/>
                  </a:lnTo>
                  <a:lnTo>
                    <a:pt x="260" y="123"/>
                  </a:lnTo>
                  <a:lnTo>
                    <a:pt x="281" y="102"/>
                  </a:lnTo>
                  <a:lnTo>
                    <a:pt x="308" y="68"/>
                  </a:lnTo>
                  <a:lnTo>
                    <a:pt x="342" y="41"/>
                  </a:lnTo>
                  <a:lnTo>
                    <a:pt x="370" y="13"/>
                  </a:lnTo>
                  <a:lnTo>
                    <a:pt x="3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44"/>
            <p:cNvSpPr>
              <a:spLocks noEditPoints="1"/>
            </p:cNvSpPr>
            <p:nvPr/>
          </p:nvSpPr>
          <p:spPr bwMode="auto">
            <a:xfrm>
              <a:off x="1567" y="2310"/>
              <a:ext cx="650" cy="820"/>
            </a:xfrm>
            <a:custGeom>
              <a:avLst/>
              <a:gdLst/>
              <a:ahLst/>
              <a:cxnLst>
                <a:cxn ang="0">
                  <a:pos x="287" y="328"/>
                </a:cxn>
                <a:cxn ang="0">
                  <a:pos x="192" y="396"/>
                </a:cxn>
                <a:cxn ang="0">
                  <a:pos x="137" y="472"/>
                </a:cxn>
                <a:cxn ang="0">
                  <a:pos x="116" y="561"/>
                </a:cxn>
                <a:cxn ang="0">
                  <a:pos x="96" y="656"/>
                </a:cxn>
                <a:cxn ang="0">
                  <a:pos x="110" y="718"/>
                </a:cxn>
                <a:cxn ang="0">
                  <a:pos x="178" y="779"/>
                </a:cxn>
                <a:cxn ang="0">
                  <a:pos x="240" y="786"/>
                </a:cxn>
                <a:cxn ang="0">
                  <a:pos x="376" y="738"/>
                </a:cxn>
                <a:cxn ang="0">
                  <a:pos x="458" y="629"/>
                </a:cxn>
                <a:cxn ang="0">
                  <a:pos x="499" y="513"/>
                </a:cxn>
                <a:cxn ang="0">
                  <a:pos x="499" y="431"/>
                </a:cxn>
                <a:cxn ang="0">
                  <a:pos x="458" y="355"/>
                </a:cxn>
                <a:cxn ang="0">
                  <a:pos x="356" y="314"/>
                </a:cxn>
                <a:cxn ang="0">
                  <a:pos x="458" y="13"/>
                </a:cxn>
                <a:cxn ang="0">
                  <a:pos x="595" y="109"/>
                </a:cxn>
                <a:cxn ang="0">
                  <a:pos x="650" y="301"/>
                </a:cxn>
                <a:cxn ang="0">
                  <a:pos x="622" y="451"/>
                </a:cxn>
                <a:cxn ang="0">
                  <a:pos x="554" y="622"/>
                </a:cxn>
                <a:cxn ang="0">
                  <a:pos x="424" y="766"/>
                </a:cxn>
                <a:cxn ang="0">
                  <a:pos x="240" y="820"/>
                </a:cxn>
                <a:cxn ang="0">
                  <a:pos x="96" y="786"/>
                </a:cxn>
                <a:cxn ang="0">
                  <a:pos x="21" y="704"/>
                </a:cxn>
                <a:cxn ang="0">
                  <a:pos x="0" y="615"/>
                </a:cxn>
                <a:cxn ang="0">
                  <a:pos x="14" y="533"/>
                </a:cxn>
                <a:cxn ang="0">
                  <a:pos x="69" y="431"/>
                </a:cxn>
                <a:cxn ang="0">
                  <a:pos x="240" y="307"/>
                </a:cxn>
                <a:cxn ang="0">
                  <a:pos x="424" y="301"/>
                </a:cxn>
                <a:cxn ang="0">
                  <a:pos x="506" y="369"/>
                </a:cxn>
                <a:cxn ang="0">
                  <a:pos x="527" y="417"/>
                </a:cxn>
                <a:cxn ang="0">
                  <a:pos x="554" y="287"/>
                </a:cxn>
                <a:cxn ang="0">
                  <a:pos x="540" y="157"/>
                </a:cxn>
                <a:cxn ang="0">
                  <a:pos x="472" y="61"/>
                </a:cxn>
                <a:cxn ang="0">
                  <a:pos x="369" y="27"/>
                </a:cxn>
                <a:cxn ang="0">
                  <a:pos x="301" y="41"/>
                </a:cxn>
                <a:cxn ang="0">
                  <a:pos x="198" y="116"/>
                </a:cxn>
                <a:cxn ang="0">
                  <a:pos x="226" y="123"/>
                </a:cxn>
                <a:cxn ang="0">
                  <a:pos x="240" y="143"/>
                </a:cxn>
                <a:cxn ang="0">
                  <a:pos x="240" y="171"/>
                </a:cxn>
                <a:cxn ang="0">
                  <a:pos x="219" y="205"/>
                </a:cxn>
                <a:cxn ang="0">
                  <a:pos x="178" y="218"/>
                </a:cxn>
                <a:cxn ang="0">
                  <a:pos x="151" y="212"/>
                </a:cxn>
                <a:cxn ang="0">
                  <a:pos x="137" y="191"/>
                </a:cxn>
                <a:cxn ang="0">
                  <a:pos x="137" y="177"/>
                </a:cxn>
                <a:cxn ang="0">
                  <a:pos x="157" y="116"/>
                </a:cxn>
                <a:cxn ang="0">
                  <a:pos x="226" y="34"/>
                </a:cxn>
                <a:cxn ang="0">
                  <a:pos x="369" y="0"/>
                </a:cxn>
              </a:cxnLst>
              <a:rect l="0" t="0" r="r" b="b"/>
              <a:pathLst>
                <a:path w="650" h="820">
                  <a:moveTo>
                    <a:pt x="356" y="314"/>
                  </a:moveTo>
                  <a:lnTo>
                    <a:pt x="287" y="328"/>
                  </a:lnTo>
                  <a:lnTo>
                    <a:pt x="233" y="355"/>
                  </a:lnTo>
                  <a:lnTo>
                    <a:pt x="192" y="396"/>
                  </a:lnTo>
                  <a:lnTo>
                    <a:pt x="157" y="437"/>
                  </a:lnTo>
                  <a:lnTo>
                    <a:pt x="137" y="472"/>
                  </a:lnTo>
                  <a:lnTo>
                    <a:pt x="130" y="506"/>
                  </a:lnTo>
                  <a:lnTo>
                    <a:pt x="116" y="561"/>
                  </a:lnTo>
                  <a:lnTo>
                    <a:pt x="103" y="615"/>
                  </a:lnTo>
                  <a:lnTo>
                    <a:pt x="96" y="656"/>
                  </a:lnTo>
                  <a:lnTo>
                    <a:pt x="103" y="684"/>
                  </a:lnTo>
                  <a:lnTo>
                    <a:pt x="110" y="718"/>
                  </a:lnTo>
                  <a:lnTo>
                    <a:pt x="137" y="752"/>
                  </a:lnTo>
                  <a:lnTo>
                    <a:pt x="178" y="779"/>
                  </a:lnTo>
                  <a:lnTo>
                    <a:pt x="240" y="786"/>
                  </a:lnTo>
                  <a:lnTo>
                    <a:pt x="240" y="786"/>
                  </a:lnTo>
                  <a:lnTo>
                    <a:pt x="315" y="773"/>
                  </a:lnTo>
                  <a:lnTo>
                    <a:pt x="376" y="738"/>
                  </a:lnTo>
                  <a:lnTo>
                    <a:pt x="424" y="684"/>
                  </a:lnTo>
                  <a:lnTo>
                    <a:pt x="458" y="629"/>
                  </a:lnTo>
                  <a:lnTo>
                    <a:pt x="486" y="567"/>
                  </a:lnTo>
                  <a:lnTo>
                    <a:pt x="499" y="513"/>
                  </a:lnTo>
                  <a:lnTo>
                    <a:pt x="506" y="472"/>
                  </a:lnTo>
                  <a:lnTo>
                    <a:pt x="499" y="431"/>
                  </a:lnTo>
                  <a:lnTo>
                    <a:pt x="486" y="390"/>
                  </a:lnTo>
                  <a:lnTo>
                    <a:pt x="458" y="355"/>
                  </a:lnTo>
                  <a:lnTo>
                    <a:pt x="410" y="328"/>
                  </a:lnTo>
                  <a:lnTo>
                    <a:pt x="356" y="314"/>
                  </a:lnTo>
                  <a:close/>
                  <a:moveTo>
                    <a:pt x="369" y="0"/>
                  </a:moveTo>
                  <a:lnTo>
                    <a:pt x="458" y="13"/>
                  </a:lnTo>
                  <a:lnTo>
                    <a:pt x="534" y="47"/>
                  </a:lnTo>
                  <a:lnTo>
                    <a:pt x="595" y="109"/>
                  </a:lnTo>
                  <a:lnTo>
                    <a:pt x="636" y="191"/>
                  </a:lnTo>
                  <a:lnTo>
                    <a:pt x="650" y="301"/>
                  </a:lnTo>
                  <a:lnTo>
                    <a:pt x="643" y="369"/>
                  </a:lnTo>
                  <a:lnTo>
                    <a:pt x="622" y="451"/>
                  </a:lnTo>
                  <a:lnTo>
                    <a:pt x="595" y="533"/>
                  </a:lnTo>
                  <a:lnTo>
                    <a:pt x="554" y="622"/>
                  </a:lnTo>
                  <a:lnTo>
                    <a:pt x="493" y="697"/>
                  </a:lnTo>
                  <a:lnTo>
                    <a:pt x="424" y="766"/>
                  </a:lnTo>
                  <a:lnTo>
                    <a:pt x="342" y="807"/>
                  </a:lnTo>
                  <a:lnTo>
                    <a:pt x="240" y="820"/>
                  </a:lnTo>
                  <a:lnTo>
                    <a:pt x="157" y="814"/>
                  </a:lnTo>
                  <a:lnTo>
                    <a:pt x="96" y="786"/>
                  </a:lnTo>
                  <a:lnTo>
                    <a:pt x="55" y="752"/>
                  </a:lnTo>
                  <a:lnTo>
                    <a:pt x="21" y="704"/>
                  </a:lnTo>
                  <a:lnTo>
                    <a:pt x="7" y="656"/>
                  </a:lnTo>
                  <a:lnTo>
                    <a:pt x="0" y="615"/>
                  </a:lnTo>
                  <a:lnTo>
                    <a:pt x="7" y="574"/>
                  </a:lnTo>
                  <a:lnTo>
                    <a:pt x="14" y="533"/>
                  </a:lnTo>
                  <a:lnTo>
                    <a:pt x="21" y="506"/>
                  </a:lnTo>
                  <a:lnTo>
                    <a:pt x="69" y="431"/>
                  </a:lnTo>
                  <a:lnTo>
                    <a:pt x="144" y="362"/>
                  </a:lnTo>
                  <a:lnTo>
                    <a:pt x="240" y="307"/>
                  </a:lnTo>
                  <a:lnTo>
                    <a:pt x="356" y="287"/>
                  </a:lnTo>
                  <a:lnTo>
                    <a:pt x="424" y="301"/>
                  </a:lnTo>
                  <a:lnTo>
                    <a:pt x="472" y="328"/>
                  </a:lnTo>
                  <a:lnTo>
                    <a:pt x="506" y="369"/>
                  </a:lnTo>
                  <a:lnTo>
                    <a:pt x="527" y="417"/>
                  </a:lnTo>
                  <a:lnTo>
                    <a:pt x="527" y="417"/>
                  </a:lnTo>
                  <a:lnTo>
                    <a:pt x="540" y="342"/>
                  </a:lnTo>
                  <a:lnTo>
                    <a:pt x="554" y="287"/>
                  </a:lnTo>
                  <a:lnTo>
                    <a:pt x="554" y="239"/>
                  </a:lnTo>
                  <a:lnTo>
                    <a:pt x="540" y="157"/>
                  </a:lnTo>
                  <a:lnTo>
                    <a:pt x="513" y="95"/>
                  </a:lnTo>
                  <a:lnTo>
                    <a:pt x="472" y="61"/>
                  </a:lnTo>
                  <a:lnTo>
                    <a:pt x="417" y="34"/>
                  </a:lnTo>
                  <a:lnTo>
                    <a:pt x="369" y="27"/>
                  </a:lnTo>
                  <a:lnTo>
                    <a:pt x="342" y="34"/>
                  </a:lnTo>
                  <a:lnTo>
                    <a:pt x="301" y="41"/>
                  </a:lnTo>
                  <a:lnTo>
                    <a:pt x="246" y="68"/>
                  </a:lnTo>
                  <a:lnTo>
                    <a:pt x="198" y="116"/>
                  </a:lnTo>
                  <a:lnTo>
                    <a:pt x="212" y="116"/>
                  </a:lnTo>
                  <a:lnTo>
                    <a:pt x="226" y="123"/>
                  </a:lnTo>
                  <a:lnTo>
                    <a:pt x="233" y="130"/>
                  </a:lnTo>
                  <a:lnTo>
                    <a:pt x="240" y="143"/>
                  </a:lnTo>
                  <a:lnTo>
                    <a:pt x="246" y="157"/>
                  </a:lnTo>
                  <a:lnTo>
                    <a:pt x="240" y="171"/>
                  </a:lnTo>
                  <a:lnTo>
                    <a:pt x="233" y="191"/>
                  </a:lnTo>
                  <a:lnTo>
                    <a:pt x="219" y="205"/>
                  </a:lnTo>
                  <a:lnTo>
                    <a:pt x="205" y="212"/>
                  </a:lnTo>
                  <a:lnTo>
                    <a:pt x="178" y="218"/>
                  </a:lnTo>
                  <a:lnTo>
                    <a:pt x="164" y="212"/>
                  </a:lnTo>
                  <a:lnTo>
                    <a:pt x="151" y="212"/>
                  </a:lnTo>
                  <a:lnTo>
                    <a:pt x="144" y="198"/>
                  </a:lnTo>
                  <a:lnTo>
                    <a:pt x="137" y="191"/>
                  </a:lnTo>
                  <a:lnTo>
                    <a:pt x="137" y="184"/>
                  </a:lnTo>
                  <a:lnTo>
                    <a:pt x="137" y="177"/>
                  </a:lnTo>
                  <a:lnTo>
                    <a:pt x="144" y="150"/>
                  </a:lnTo>
                  <a:lnTo>
                    <a:pt x="157" y="116"/>
                  </a:lnTo>
                  <a:lnTo>
                    <a:pt x="185" y="75"/>
                  </a:lnTo>
                  <a:lnTo>
                    <a:pt x="226" y="34"/>
                  </a:lnTo>
                  <a:lnTo>
                    <a:pt x="287" y="6"/>
                  </a:lnTo>
                  <a:lnTo>
                    <a:pt x="3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Rectangle 45"/>
            <p:cNvSpPr>
              <a:spLocks noChangeArrowheads="1"/>
            </p:cNvSpPr>
            <p:nvPr/>
          </p:nvSpPr>
          <p:spPr bwMode="auto">
            <a:xfrm>
              <a:off x="1068" y="3295"/>
              <a:ext cx="1477" cy="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46"/>
            <p:cNvSpPr>
              <a:spLocks noEditPoints="1"/>
            </p:cNvSpPr>
            <p:nvPr/>
          </p:nvSpPr>
          <p:spPr bwMode="auto">
            <a:xfrm>
              <a:off x="1205" y="3500"/>
              <a:ext cx="649" cy="821"/>
            </a:xfrm>
            <a:custGeom>
              <a:avLst/>
              <a:gdLst/>
              <a:ahLst/>
              <a:cxnLst>
                <a:cxn ang="0">
                  <a:pos x="287" y="328"/>
                </a:cxn>
                <a:cxn ang="0">
                  <a:pos x="184" y="397"/>
                </a:cxn>
                <a:cxn ang="0">
                  <a:pos x="137" y="479"/>
                </a:cxn>
                <a:cxn ang="0">
                  <a:pos x="109" y="561"/>
                </a:cxn>
                <a:cxn ang="0">
                  <a:pos x="95" y="657"/>
                </a:cxn>
                <a:cxn ang="0">
                  <a:pos x="109" y="718"/>
                </a:cxn>
                <a:cxn ang="0">
                  <a:pos x="178" y="780"/>
                </a:cxn>
                <a:cxn ang="0">
                  <a:pos x="314" y="773"/>
                </a:cxn>
                <a:cxn ang="0">
                  <a:pos x="424" y="691"/>
                </a:cxn>
                <a:cxn ang="0">
                  <a:pos x="485" y="568"/>
                </a:cxn>
                <a:cxn ang="0">
                  <a:pos x="499" y="472"/>
                </a:cxn>
                <a:cxn ang="0">
                  <a:pos x="478" y="390"/>
                </a:cxn>
                <a:cxn ang="0">
                  <a:pos x="410" y="328"/>
                </a:cxn>
                <a:cxn ang="0">
                  <a:pos x="369" y="0"/>
                </a:cxn>
                <a:cxn ang="0">
                  <a:pos x="533" y="48"/>
                </a:cxn>
                <a:cxn ang="0">
                  <a:pos x="629" y="198"/>
                </a:cxn>
                <a:cxn ang="0">
                  <a:pos x="643" y="369"/>
                </a:cxn>
                <a:cxn ang="0">
                  <a:pos x="595" y="533"/>
                </a:cxn>
                <a:cxn ang="0">
                  <a:pos x="492" y="698"/>
                </a:cxn>
                <a:cxn ang="0">
                  <a:pos x="335" y="807"/>
                </a:cxn>
                <a:cxn ang="0">
                  <a:pos x="157" y="814"/>
                </a:cxn>
                <a:cxn ang="0">
                  <a:pos x="48" y="752"/>
                </a:cxn>
                <a:cxn ang="0">
                  <a:pos x="7" y="663"/>
                </a:cxn>
                <a:cxn ang="0">
                  <a:pos x="0" y="575"/>
                </a:cxn>
                <a:cxn ang="0">
                  <a:pos x="20" y="506"/>
                </a:cxn>
                <a:cxn ang="0">
                  <a:pos x="143" y="362"/>
                </a:cxn>
                <a:cxn ang="0">
                  <a:pos x="349" y="287"/>
                </a:cxn>
                <a:cxn ang="0">
                  <a:pos x="472" y="328"/>
                </a:cxn>
                <a:cxn ang="0">
                  <a:pos x="526" y="424"/>
                </a:cxn>
                <a:cxn ang="0">
                  <a:pos x="540" y="349"/>
                </a:cxn>
                <a:cxn ang="0">
                  <a:pos x="554" y="246"/>
                </a:cxn>
                <a:cxn ang="0">
                  <a:pos x="513" y="103"/>
                </a:cxn>
                <a:cxn ang="0">
                  <a:pos x="417" y="41"/>
                </a:cxn>
                <a:cxn ang="0">
                  <a:pos x="342" y="34"/>
                </a:cxn>
                <a:cxn ang="0">
                  <a:pos x="246" y="68"/>
                </a:cxn>
                <a:cxn ang="0">
                  <a:pos x="212" y="116"/>
                </a:cxn>
                <a:cxn ang="0">
                  <a:pos x="232" y="130"/>
                </a:cxn>
                <a:cxn ang="0">
                  <a:pos x="239" y="157"/>
                </a:cxn>
                <a:cxn ang="0">
                  <a:pos x="232" y="191"/>
                </a:cxn>
                <a:cxn ang="0">
                  <a:pos x="198" y="212"/>
                </a:cxn>
                <a:cxn ang="0">
                  <a:pos x="164" y="219"/>
                </a:cxn>
                <a:cxn ang="0">
                  <a:pos x="143" y="205"/>
                </a:cxn>
                <a:cxn ang="0">
                  <a:pos x="137" y="185"/>
                </a:cxn>
                <a:cxn ang="0">
                  <a:pos x="137" y="150"/>
                </a:cxn>
                <a:cxn ang="0">
                  <a:pos x="184" y="75"/>
                </a:cxn>
                <a:cxn ang="0">
                  <a:pos x="287" y="7"/>
                </a:cxn>
              </a:cxnLst>
              <a:rect l="0" t="0" r="r" b="b"/>
              <a:pathLst>
                <a:path w="649" h="821">
                  <a:moveTo>
                    <a:pt x="355" y="321"/>
                  </a:moveTo>
                  <a:lnTo>
                    <a:pt x="287" y="328"/>
                  </a:lnTo>
                  <a:lnTo>
                    <a:pt x="232" y="356"/>
                  </a:lnTo>
                  <a:lnTo>
                    <a:pt x="184" y="397"/>
                  </a:lnTo>
                  <a:lnTo>
                    <a:pt x="157" y="438"/>
                  </a:lnTo>
                  <a:lnTo>
                    <a:pt x="137" y="479"/>
                  </a:lnTo>
                  <a:lnTo>
                    <a:pt x="123" y="513"/>
                  </a:lnTo>
                  <a:lnTo>
                    <a:pt x="109" y="561"/>
                  </a:lnTo>
                  <a:lnTo>
                    <a:pt x="102" y="616"/>
                  </a:lnTo>
                  <a:lnTo>
                    <a:pt x="95" y="657"/>
                  </a:lnTo>
                  <a:lnTo>
                    <a:pt x="95" y="684"/>
                  </a:lnTo>
                  <a:lnTo>
                    <a:pt x="109" y="718"/>
                  </a:lnTo>
                  <a:lnTo>
                    <a:pt x="137" y="752"/>
                  </a:lnTo>
                  <a:lnTo>
                    <a:pt x="178" y="780"/>
                  </a:lnTo>
                  <a:lnTo>
                    <a:pt x="239" y="787"/>
                  </a:lnTo>
                  <a:lnTo>
                    <a:pt x="314" y="773"/>
                  </a:lnTo>
                  <a:lnTo>
                    <a:pt x="376" y="739"/>
                  </a:lnTo>
                  <a:lnTo>
                    <a:pt x="424" y="691"/>
                  </a:lnTo>
                  <a:lnTo>
                    <a:pt x="458" y="629"/>
                  </a:lnTo>
                  <a:lnTo>
                    <a:pt x="485" y="568"/>
                  </a:lnTo>
                  <a:lnTo>
                    <a:pt x="499" y="513"/>
                  </a:lnTo>
                  <a:lnTo>
                    <a:pt x="499" y="472"/>
                  </a:lnTo>
                  <a:lnTo>
                    <a:pt x="499" y="431"/>
                  </a:lnTo>
                  <a:lnTo>
                    <a:pt x="478" y="390"/>
                  </a:lnTo>
                  <a:lnTo>
                    <a:pt x="451" y="356"/>
                  </a:lnTo>
                  <a:lnTo>
                    <a:pt x="410" y="328"/>
                  </a:lnTo>
                  <a:lnTo>
                    <a:pt x="355" y="321"/>
                  </a:lnTo>
                  <a:close/>
                  <a:moveTo>
                    <a:pt x="369" y="0"/>
                  </a:moveTo>
                  <a:lnTo>
                    <a:pt x="458" y="14"/>
                  </a:lnTo>
                  <a:lnTo>
                    <a:pt x="533" y="48"/>
                  </a:lnTo>
                  <a:lnTo>
                    <a:pt x="595" y="109"/>
                  </a:lnTo>
                  <a:lnTo>
                    <a:pt x="629" y="198"/>
                  </a:lnTo>
                  <a:lnTo>
                    <a:pt x="649" y="301"/>
                  </a:lnTo>
                  <a:lnTo>
                    <a:pt x="643" y="369"/>
                  </a:lnTo>
                  <a:lnTo>
                    <a:pt x="622" y="451"/>
                  </a:lnTo>
                  <a:lnTo>
                    <a:pt x="595" y="533"/>
                  </a:lnTo>
                  <a:lnTo>
                    <a:pt x="547" y="622"/>
                  </a:lnTo>
                  <a:lnTo>
                    <a:pt x="492" y="698"/>
                  </a:lnTo>
                  <a:lnTo>
                    <a:pt x="424" y="766"/>
                  </a:lnTo>
                  <a:lnTo>
                    <a:pt x="335" y="807"/>
                  </a:lnTo>
                  <a:lnTo>
                    <a:pt x="239" y="821"/>
                  </a:lnTo>
                  <a:lnTo>
                    <a:pt x="157" y="814"/>
                  </a:lnTo>
                  <a:lnTo>
                    <a:pt x="95" y="787"/>
                  </a:lnTo>
                  <a:lnTo>
                    <a:pt x="48" y="752"/>
                  </a:lnTo>
                  <a:lnTo>
                    <a:pt x="20" y="705"/>
                  </a:lnTo>
                  <a:lnTo>
                    <a:pt x="7" y="663"/>
                  </a:lnTo>
                  <a:lnTo>
                    <a:pt x="0" y="616"/>
                  </a:lnTo>
                  <a:lnTo>
                    <a:pt x="0" y="575"/>
                  </a:lnTo>
                  <a:lnTo>
                    <a:pt x="13" y="533"/>
                  </a:lnTo>
                  <a:lnTo>
                    <a:pt x="20" y="506"/>
                  </a:lnTo>
                  <a:lnTo>
                    <a:pt x="68" y="431"/>
                  </a:lnTo>
                  <a:lnTo>
                    <a:pt x="143" y="362"/>
                  </a:lnTo>
                  <a:lnTo>
                    <a:pt x="239" y="308"/>
                  </a:lnTo>
                  <a:lnTo>
                    <a:pt x="349" y="287"/>
                  </a:lnTo>
                  <a:lnTo>
                    <a:pt x="417" y="301"/>
                  </a:lnTo>
                  <a:lnTo>
                    <a:pt x="472" y="328"/>
                  </a:lnTo>
                  <a:lnTo>
                    <a:pt x="506" y="376"/>
                  </a:lnTo>
                  <a:lnTo>
                    <a:pt x="526" y="424"/>
                  </a:lnTo>
                  <a:lnTo>
                    <a:pt x="526" y="424"/>
                  </a:lnTo>
                  <a:lnTo>
                    <a:pt x="540" y="349"/>
                  </a:lnTo>
                  <a:lnTo>
                    <a:pt x="547" y="294"/>
                  </a:lnTo>
                  <a:lnTo>
                    <a:pt x="554" y="246"/>
                  </a:lnTo>
                  <a:lnTo>
                    <a:pt x="540" y="157"/>
                  </a:lnTo>
                  <a:lnTo>
                    <a:pt x="513" y="103"/>
                  </a:lnTo>
                  <a:lnTo>
                    <a:pt x="465" y="61"/>
                  </a:lnTo>
                  <a:lnTo>
                    <a:pt x="417" y="41"/>
                  </a:lnTo>
                  <a:lnTo>
                    <a:pt x="369" y="34"/>
                  </a:lnTo>
                  <a:lnTo>
                    <a:pt x="342" y="34"/>
                  </a:lnTo>
                  <a:lnTo>
                    <a:pt x="294" y="41"/>
                  </a:lnTo>
                  <a:lnTo>
                    <a:pt x="246" y="68"/>
                  </a:lnTo>
                  <a:lnTo>
                    <a:pt x="198" y="116"/>
                  </a:lnTo>
                  <a:lnTo>
                    <a:pt x="212" y="116"/>
                  </a:lnTo>
                  <a:lnTo>
                    <a:pt x="225" y="123"/>
                  </a:lnTo>
                  <a:lnTo>
                    <a:pt x="232" y="130"/>
                  </a:lnTo>
                  <a:lnTo>
                    <a:pt x="239" y="144"/>
                  </a:lnTo>
                  <a:lnTo>
                    <a:pt x="239" y="157"/>
                  </a:lnTo>
                  <a:lnTo>
                    <a:pt x="239" y="171"/>
                  </a:lnTo>
                  <a:lnTo>
                    <a:pt x="232" y="191"/>
                  </a:lnTo>
                  <a:lnTo>
                    <a:pt x="219" y="205"/>
                  </a:lnTo>
                  <a:lnTo>
                    <a:pt x="198" y="212"/>
                  </a:lnTo>
                  <a:lnTo>
                    <a:pt x="178" y="219"/>
                  </a:lnTo>
                  <a:lnTo>
                    <a:pt x="164" y="219"/>
                  </a:lnTo>
                  <a:lnTo>
                    <a:pt x="150" y="212"/>
                  </a:lnTo>
                  <a:lnTo>
                    <a:pt x="143" y="205"/>
                  </a:lnTo>
                  <a:lnTo>
                    <a:pt x="137" y="191"/>
                  </a:lnTo>
                  <a:lnTo>
                    <a:pt x="137" y="185"/>
                  </a:lnTo>
                  <a:lnTo>
                    <a:pt x="137" y="178"/>
                  </a:lnTo>
                  <a:lnTo>
                    <a:pt x="137" y="150"/>
                  </a:lnTo>
                  <a:lnTo>
                    <a:pt x="150" y="116"/>
                  </a:lnTo>
                  <a:lnTo>
                    <a:pt x="184" y="75"/>
                  </a:lnTo>
                  <a:lnTo>
                    <a:pt x="225" y="34"/>
                  </a:lnTo>
                  <a:lnTo>
                    <a:pt x="287" y="7"/>
                  </a:lnTo>
                  <a:lnTo>
                    <a:pt x="3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47"/>
            <p:cNvSpPr>
              <a:spLocks/>
            </p:cNvSpPr>
            <p:nvPr/>
          </p:nvSpPr>
          <p:spPr bwMode="auto">
            <a:xfrm>
              <a:off x="1943" y="3808"/>
              <a:ext cx="602" cy="506"/>
            </a:xfrm>
            <a:custGeom>
              <a:avLst/>
              <a:gdLst/>
              <a:ahLst/>
              <a:cxnLst>
                <a:cxn ang="0">
                  <a:pos x="281" y="7"/>
                </a:cxn>
                <a:cxn ang="0">
                  <a:pos x="356" y="75"/>
                </a:cxn>
                <a:cxn ang="0">
                  <a:pos x="431" y="7"/>
                </a:cxn>
                <a:cxn ang="0">
                  <a:pos x="520" y="0"/>
                </a:cxn>
                <a:cxn ang="0">
                  <a:pos x="588" y="41"/>
                </a:cxn>
                <a:cxn ang="0">
                  <a:pos x="595" y="102"/>
                </a:cxn>
                <a:cxn ang="0">
                  <a:pos x="575" y="130"/>
                </a:cxn>
                <a:cxn ang="0">
                  <a:pos x="547" y="143"/>
                </a:cxn>
                <a:cxn ang="0">
                  <a:pos x="520" y="143"/>
                </a:cxn>
                <a:cxn ang="0">
                  <a:pos x="493" y="123"/>
                </a:cxn>
                <a:cxn ang="0">
                  <a:pos x="493" y="96"/>
                </a:cxn>
                <a:cxn ang="0">
                  <a:pos x="506" y="68"/>
                </a:cxn>
                <a:cxn ang="0">
                  <a:pos x="541" y="41"/>
                </a:cxn>
                <a:cxn ang="0">
                  <a:pos x="500" y="27"/>
                </a:cxn>
                <a:cxn ang="0">
                  <a:pos x="479" y="27"/>
                </a:cxn>
                <a:cxn ang="0">
                  <a:pos x="417" y="54"/>
                </a:cxn>
                <a:cxn ang="0">
                  <a:pos x="370" y="143"/>
                </a:cxn>
                <a:cxn ang="0">
                  <a:pos x="329" y="308"/>
                </a:cxn>
                <a:cxn ang="0">
                  <a:pos x="308" y="403"/>
                </a:cxn>
                <a:cxn ang="0">
                  <a:pos x="322" y="444"/>
                </a:cxn>
                <a:cxn ang="0">
                  <a:pos x="356" y="472"/>
                </a:cxn>
                <a:cxn ang="0">
                  <a:pos x="445" y="458"/>
                </a:cxn>
                <a:cxn ang="0">
                  <a:pos x="534" y="335"/>
                </a:cxn>
                <a:cxn ang="0">
                  <a:pos x="541" y="321"/>
                </a:cxn>
                <a:cxn ang="0">
                  <a:pos x="561" y="321"/>
                </a:cxn>
                <a:cxn ang="0">
                  <a:pos x="568" y="321"/>
                </a:cxn>
                <a:cxn ang="0">
                  <a:pos x="561" y="362"/>
                </a:cxn>
                <a:cxn ang="0">
                  <a:pos x="500" y="451"/>
                </a:cxn>
                <a:cxn ang="0">
                  <a:pos x="376" y="506"/>
                </a:cxn>
                <a:cxn ang="0">
                  <a:pos x="274" y="472"/>
                </a:cxn>
                <a:cxn ang="0">
                  <a:pos x="205" y="465"/>
                </a:cxn>
                <a:cxn ang="0">
                  <a:pos x="117" y="506"/>
                </a:cxn>
                <a:cxn ang="0">
                  <a:pos x="34" y="485"/>
                </a:cxn>
                <a:cxn ang="0">
                  <a:pos x="0" y="424"/>
                </a:cxn>
                <a:cxn ang="0">
                  <a:pos x="7" y="383"/>
                </a:cxn>
                <a:cxn ang="0">
                  <a:pos x="41" y="355"/>
                </a:cxn>
                <a:cxn ang="0">
                  <a:pos x="76" y="355"/>
                </a:cxn>
                <a:cxn ang="0">
                  <a:pos x="103" y="376"/>
                </a:cxn>
                <a:cxn ang="0">
                  <a:pos x="103" y="403"/>
                </a:cxn>
                <a:cxn ang="0">
                  <a:pos x="96" y="424"/>
                </a:cxn>
                <a:cxn ang="0">
                  <a:pos x="76" y="451"/>
                </a:cxn>
                <a:cxn ang="0">
                  <a:pos x="76" y="465"/>
                </a:cxn>
                <a:cxn ang="0">
                  <a:pos x="110" y="472"/>
                </a:cxn>
                <a:cxn ang="0">
                  <a:pos x="144" y="472"/>
                </a:cxn>
                <a:cxn ang="0">
                  <a:pos x="185" y="438"/>
                </a:cxn>
                <a:cxn ang="0">
                  <a:pos x="212" y="397"/>
                </a:cxn>
                <a:cxn ang="0">
                  <a:pos x="219" y="376"/>
                </a:cxn>
                <a:cxn ang="0">
                  <a:pos x="274" y="178"/>
                </a:cxn>
                <a:cxn ang="0">
                  <a:pos x="288" y="102"/>
                </a:cxn>
                <a:cxn ang="0">
                  <a:pos x="274" y="61"/>
                </a:cxn>
                <a:cxn ang="0">
                  <a:pos x="253" y="34"/>
                </a:cxn>
                <a:cxn ang="0">
                  <a:pos x="219" y="27"/>
                </a:cxn>
                <a:cxn ang="0">
                  <a:pos x="130" y="61"/>
                </a:cxn>
                <a:cxn ang="0">
                  <a:pos x="62" y="164"/>
                </a:cxn>
                <a:cxn ang="0">
                  <a:pos x="55" y="184"/>
                </a:cxn>
                <a:cxn ang="0">
                  <a:pos x="34" y="184"/>
                </a:cxn>
                <a:cxn ang="0">
                  <a:pos x="28" y="178"/>
                </a:cxn>
                <a:cxn ang="0">
                  <a:pos x="28" y="137"/>
                </a:cxn>
                <a:cxn ang="0">
                  <a:pos x="96" y="48"/>
                </a:cxn>
                <a:cxn ang="0">
                  <a:pos x="219" y="0"/>
                </a:cxn>
              </a:cxnLst>
              <a:rect l="0" t="0" r="r" b="b"/>
              <a:pathLst>
                <a:path w="602" h="506">
                  <a:moveTo>
                    <a:pt x="219" y="0"/>
                  </a:moveTo>
                  <a:lnTo>
                    <a:pt x="281" y="7"/>
                  </a:lnTo>
                  <a:lnTo>
                    <a:pt x="329" y="34"/>
                  </a:lnTo>
                  <a:lnTo>
                    <a:pt x="356" y="75"/>
                  </a:lnTo>
                  <a:lnTo>
                    <a:pt x="383" y="41"/>
                  </a:lnTo>
                  <a:lnTo>
                    <a:pt x="431" y="7"/>
                  </a:lnTo>
                  <a:lnTo>
                    <a:pt x="479" y="0"/>
                  </a:lnTo>
                  <a:lnTo>
                    <a:pt x="520" y="0"/>
                  </a:lnTo>
                  <a:lnTo>
                    <a:pt x="561" y="13"/>
                  </a:lnTo>
                  <a:lnTo>
                    <a:pt x="588" y="41"/>
                  </a:lnTo>
                  <a:lnTo>
                    <a:pt x="602" y="75"/>
                  </a:lnTo>
                  <a:lnTo>
                    <a:pt x="595" y="102"/>
                  </a:lnTo>
                  <a:lnTo>
                    <a:pt x="588" y="116"/>
                  </a:lnTo>
                  <a:lnTo>
                    <a:pt x="575" y="130"/>
                  </a:lnTo>
                  <a:lnTo>
                    <a:pt x="561" y="143"/>
                  </a:lnTo>
                  <a:lnTo>
                    <a:pt x="547" y="143"/>
                  </a:lnTo>
                  <a:lnTo>
                    <a:pt x="534" y="150"/>
                  </a:lnTo>
                  <a:lnTo>
                    <a:pt x="520" y="143"/>
                  </a:lnTo>
                  <a:lnTo>
                    <a:pt x="500" y="137"/>
                  </a:lnTo>
                  <a:lnTo>
                    <a:pt x="493" y="123"/>
                  </a:lnTo>
                  <a:lnTo>
                    <a:pt x="493" y="102"/>
                  </a:lnTo>
                  <a:lnTo>
                    <a:pt x="493" y="96"/>
                  </a:lnTo>
                  <a:lnTo>
                    <a:pt x="500" y="82"/>
                  </a:lnTo>
                  <a:lnTo>
                    <a:pt x="506" y="68"/>
                  </a:lnTo>
                  <a:lnTo>
                    <a:pt x="520" y="54"/>
                  </a:lnTo>
                  <a:lnTo>
                    <a:pt x="541" y="41"/>
                  </a:lnTo>
                  <a:lnTo>
                    <a:pt x="520" y="34"/>
                  </a:lnTo>
                  <a:lnTo>
                    <a:pt x="500" y="27"/>
                  </a:lnTo>
                  <a:lnTo>
                    <a:pt x="486" y="27"/>
                  </a:lnTo>
                  <a:lnTo>
                    <a:pt x="479" y="27"/>
                  </a:lnTo>
                  <a:lnTo>
                    <a:pt x="452" y="34"/>
                  </a:lnTo>
                  <a:lnTo>
                    <a:pt x="417" y="54"/>
                  </a:lnTo>
                  <a:lnTo>
                    <a:pt x="390" y="89"/>
                  </a:lnTo>
                  <a:lnTo>
                    <a:pt x="370" y="143"/>
                  </a:lnTo>
                  <a:lnTo>
                    <a:pt x="349" y="232"/>
                  </a:lnTo>
                  <a:lnTo>
                    <a:pt x="329" y="308"/>
                  </a:lnTo>
                  <a:lnTo>
                    <a:pt x="315" y="362"/>
                  </a:lnTo>
                  <a:lnTo>
                    <a:pt x="308" y="403"/>
                  </a:lnTo>
                  <a:lnTo>
                    <a:pt x="315" y="424"/>
                  </a:lnTo>
                  <a:lnTo>
                    <a:pt x="322" y="444"/>
                  </a:lnTo>
                  <a:lnTo>
                    <a:pt x="335" y="458"/>
                  </a:lnTo>
                  <a:lnTo>
                    <a:pt x="356" y="472"/>
                  </a:lnTo>
                  <a:lnTo>
                    <a:pt x="376" y="472"/>
                  </a:lnTo>
                  <a:lnTo>
                    <a:pt x="445" y="458"/>
                  </a:lnTo>
                  <a:lnTo>
                    <a:pt x="500" y="410"/>
                  </a:lnTo>
                  <a:lnTo>
                    <a:pt x="534" y="335"/>
                  </a:lnTo>
                  <a:lnTo>
                    <a:pt x="541" y="328"/>
                  </a:lnTo>
                  <a:lnTo>
                    <a:pt x="541" y="321"/>
                  </a:lnTo>
                  <a:lnTo>
                    <a:pt x="554" y="321"/>
                  </a:lnTo>
                  <a:lnTo>
                    <a:pt x="561" y="321"/>
                  </a:lnTo>
                  <a:lnTo>
                    <a:pt x="561" y="321"/>
                  </a:lnTo>
                  <a:lnTo>
                    <a:pt x="568" y="321"/>
                  </a:lnTo>
                  <a:lnTo>
                    <a:pt x="575" y="335"/>
                  </a:lnTo>
                  <a:lnTo>
                    <a:pt x="561" y="362"/>
                  </a:lnTo>
                  <a:lnTo>
                    <a:pt x="541" y="403"/>
                  </a:lnTo>
                  <a:lnTo>
                    <a:pt x="500" y="451"/>
                  </a:lnTo>
                  <a:lnTo>
                    <a:pt x="445" y="485"/>
                  </a:lnTo>
                  <a:lnTo>
                    <a:pt x="376" y="506"/>
                  </a:lnTo>
                  <a:lnTo>
                    <a:pt x="329" y="499"/>
                  </a:lnTo>
                  <a:lnTo>
                    <a:pt x="274" y="472"/>
                  </a:lnTo>
                  <a:lnTo>
                    <a:pt x="240" y="424"/>
                  </a:lnTo>
                  <a:lnTo>
                    <a:pt x="205" y="465"/>
                  </a:lnTo>
                  <a:lnTo>
                    <a:pt x="164" y="492"/>
                  </a:lnTo>
                  <a:lnTo>
                    <a:pt x="117" y="506"/>
                  </a:lnTo>
                  <a:lnTo>
                    <a:pt x="76" y="499"/>
                  </a:lnTo>
                  <a:lnTo>
                    <a:pt x="34" y="485"/>
                  </a:lnTo>
                  <a:lnTo>
                    <a:pt x="7" y="458"/>
                  </a:lnTo>
                  <a:lnTo>
                    <a:pt x="0" y="424"/>
                  </a:lnTo>
                  <a:lnTo>
                    <a:pt x="0" y="397"/>
                  </a:lnTo>
                  <a:lnTo>
                    <a:pt x="7" y="383"/>
                  </a:lnTo>
                  <a:lnTo>
                    <a:pt x="28" y="369"/>
                  </a:lnTo>
                  <a:lnTo>
                    <a:pt x="41" y="355"/>
                  </a:lnTo>
                  <a:lnTo>
                    <a:pt x="62" y="355"/>
                  </a:lnTo>
                  <a:lnTo>
                    <a:pt x="76" y="355"/>
                  </a:lnTo>
                  <a:lnTo>
                    <a:pt x="89" y="362"/>
                  </a:lnTo>
                  <a:lnTo>
                    <a:pt x="103" y="376"/>
                  </a:lnTo>
                  <a:lnTo>
                    <a:pt x="103" y="397"/>
                  </a:lnTo>
                  <a:lnTo>
                    <a:pt x="103" y="403"/>
                  </a:lnTo>
                  <a:lnTo>
                    <a:pt x="103" y="410"/>
                  </a:lnTo>
                  <a:lnTo>
                    <a:pt x="96" y="424"/>
                  </a:lnTo>
                  <a:lnTo>
                    <a:pt x="89" y="438"/>
                  </a:lnTo>
                  <a:lnTo>
                    <a:pt x="76" y="451"/>
                  </a:lnTo>
                  <a:lnTo>
                    <a:pt x="55" y="458"/>
                  </a:lnTo>
                  <a:lnTo>
                    <a:pt x="76" y="465"/>
                  </a:lnTo>
                  <a:lnTo>
                    <a:pt x="96" y="472"/>
                  </a:lnTo>
                  <a:lnTo>
                    <a:pt x="110" y="472"/>
                  </a:lnTo>
                  <a:lnTo>
                    <a:pt x="117" y="472"/>
                  </a:lnTo>
                  <a:lnTo>
                    <a:pt x="144" y="472"/>
                  </a:lnTo>
                  <a:lnTo>
                    <a:pt x="164" y="458"/>
                  </a:lnTo>
                  <a:lnTo>
                    <a:pt x="185" y="438"/>
                  </a:lnTo>
                  <a:lnTo>
                    <a:pt x="205" y="417"/>
                  </a:lnTo>
                  <a:lnTo>
                    <a:pt x="212" y="397"/>
                  </a:lnTo>
                  <a:lnTo>
                    <a:pt x="219" y="376"/>
                  </a:lnTo>
                  <a:lnTo>
                    <a:pt x="219" y="376"/>
                  </a:lnTo>
                  <a:lnTo>
                    <a:pt x="260" y="219"/>
                  </a:lnTo>
                  <a:lnTo>
                    <a:pt x="274" y="178"/>
                  </a:lnTo>
                  <a:lnTo>
                    <a:pt x="281" y="137"/>
                  </a:lnTo>
                  <a:lnTo>
                    <a:pt x="288" y="102"/>
                  </a:lnTo>
                  <a:lnTo>
                    <a:pt x="281" y="82"/>
                  </a:lnTo>
                  <a:lnTo>
                    <a:pt x="274" y="61"/>
                  </a:lnTo>
                  <a:lnTo>
                    <a:pt x="267" y="48"/>
                  </a:lnTo>
                  <a:lnTo>
                    <a:pt x="253" y="34"/>
                  </a:lnTo>
                  <a:lnTo>
                    <a:pt x="233" y="27"/>
                  </a:lnTo>
                  <a:lnTo>
                    <a:pt x="219" y="27"/>
                  </a:lnTo>
                  <a:lnTo>
                    <a:pt x="171" y="41"/>
                  </a:lnTo>
                  <a:lnTo>
                    <a:pt x="130" y="61"/>
                  </a:lnTo>
                  <a:lnTo>
                    <a:pt x="89" y="109"/>
                  </a:lnTo>
                  <a:lnTo>
                    <a:pt x="62" y="164"/>
                  </a:lnTo>
                  <a:lnTo>
                    <a:pt x="55" y="178"/>
                  </a:lnTo>
                  <a:lnTo>
                    <a:pt x="55" y="184"/>
                  </a:lnTo>
                  <a:lnTo>
                    <a:pt x="41" y="184"/>
                  </a:lnTo>
                  <a:lnTo>
                    <a:pt x="34" y="184"/>
                  </a:lnTo>
                  <a:lnTo>
                    <a:pt x="28" y="184"/>
                  </a:lnTo>
                  <a:lnTo>
                    <a:pt x="28" y="178"/>
                  </a:lnTo>
                  <a:lnTo>
                    <a:pt x="21" y="171"/>
                  </a:lnTo>
                  <a:lnTo>
                    <a:pt x="28" y="137"/>
                  </a:lnTo>
                  <a:lnTo>
                    <a:pt x="55" y="96"/>
                  </a:lnTo>
                  <a:lnTo>
                    <a:pt x="96" y="48"/>
                  </a:lnTo>
                  <a:lnTo>
                    <a:pt x="151" y="13"/>
                  </a:lnTo>
                  <a:lnTo>
                    <a:pt x="2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48"/>
            <p:cNvSpPr>
              <a:spLocks/>
            </p:cNvSpPr>
            <p:nvPr/>
          </p:nvSpPr>
          <p:spPr bwMode="auto">
            <a:xfrm>
              <a:off x="3243" y="2816"/>
              <a:ext cx="1060" cy="1060"/>
            </a:xfrm>
            <a:custGeom>
              <a:avLst/>
              <a:gdLst/>
              <a:ahLst/>
              <a:cxnLst>
                <a:cxn ang="0">
                  <a:pos x="526" y="0"/>
                </a:cxn>
                <a:cxn ang="0">
                  <a:pos x="540" y="0"/>
                </a:cxn>
                <a:cxn ang="0">
                  <a:pos x="554" y="7"/>
                </a:cxn>
                <a:cxn ang="0">
                  <a:pos x="554" y="20"/>
                </a:cxn>
                <a:cxn ang="0">
                  <a:pos x="560" y="27"/>
                </a:cxn>
                <a:cxn ang="0">
                  <a:pos x="560" y="41"/>
                </a:cxn>
                <a:cxn ang="0">
                  <a:pos x="560" y="55"/>
                </a:cxn>
                <a:cxn ang="0">
                  <a:pos x="560" y="499"/>
                </a:cxn>
                <a:cxn ang="0">
                  <a:pos x="1005" y="499"/>
                </a:cxn>
                <a:cxn ang="0">
                  <a:pos x="1019" y="499"/>
                </a:cxn>
                <a:cxn ang="0">
                  <a:pos x="1025" y="499"/>
                </a:cxn>
                <a:cxn ang="0">
                  <a:pos x="1039" y="499"/>
                </a:cxn>
                <a:cxn ang="0">
                  <a:pos x="1046" y="506"/>
                </a:cxn>
                <a:cxn ang="0">
                  <a:pos x="1053" y="520"/>
                </a:cxn>
                <a:cxn ang="0">
                  <a:pos x="1060" y="533"/>
                </a:cxn>
                <a:cxn ang="0">
                  <a:pos x="1053" y="547"/>
                </a:cxn>
                <a:cxn ang="0">
                  <a:pos x="1046" y="554"/>
                </a:cxn>
                <a:cxn ang="0">
                  <a:pos x="1039" y="561"/>
                </a:cxn>
                <a:cxn ang="0">
                  <a:pos x="1025" y="561"/>
                </a:cxn>
                <a:cxn ang="0">
                  <a:pos x="1019" y="561"/>
                </a:cxn>
                <a:cxn ang="0">
                  <a:pos x="1005" y="561"/>
                </a:cxn>
                <a:cxn ang="0">
                  <a:pos x="560" y="561"/>
                </a:cxn>
                <a:cxn ang="0">
                  <a:pos x="560" y="1005"/>
                </a:cxn>
                <a:cxn ang="0">
                  <a:pos x="560" y="1019"/>
                </a:cxn>
                <a:cxn ang="0">
                  <a:pos x="560" y="1033"/>
                </a:cxn>
                <a:cxn ang="0">
                  <a:pos x="554" y="1040"/>
                </a:cxn>
                <a:cxn ang="0">
                  <a:pos x="554" y="1053"/>
                </a:cxn>
                <a:cxn ang="0">
                  <a:pos x="540" y="1060"/>
                </a:cxn>
                <a:cxn ang="0">
                  <a:pos x="526" y="1060"/>
                </a:cxn>
                <a:cxn ang="0">
                  <a:pos x="512" y="1060"/>
                </a:cxn>
                <a:cxn ang="0">
                  <a:pos x="506" y="1053"/>
                </a:cxn>
                <a:cxn ang="0">
                  <a:pos x="499" y="1040"/>
                </a:cxn>
                <a:cxn ang="0">
                  <a:pos x="499" y="1033"/>
                </a:cxn>
                <a:cxn ang="0">
                  <a:pos x="499" y="1019"/>
                </a:cxn>
                <a:cxn ang="0">
                  <a:pos x="499" y="1005"/>
                </a:cxn>
                <a:cxn ang="0">
                  <a:pos x="499" y="561"/>
                </a:cxn>
                <a:cxn ang="0">
                  <a:pos x="54" y="561"/>
                </a:cxn>
                <a:cxn ang="0">
                  <a:pos x="41" y="561"/>
                </a:cxn>
                <a:cxn ang="0">
                  <a:pos x="27" y="561"/>
                </a:cxn>
                <a:cxn ang="0">
                  <a:pos x="20" y="561"/>
                </a:cxn>
                <a:cxn ang="0">
                  <a:pos x="6" y="554"/>
                </a:cxn>
                <a:cxn ang="0">
                  <a:pos x="0" y="547"/>
                </a:cxn>
                <a:cxn ang="0">
                  <a:pos x="0" y="533"/>
                </a:cxn>
                <a:cxn ang="0">
                  <a:pos x="0" y="520"/>
                </a:cxn>
                <a:cxn ang="0">
                  <a:pos x="6" y="506"/>
                </a:cxn>
                <a:cxn ang="0">
                  <a:pos x="20" y="499"/>
                </a:cxn>
                <a:cxn ang="0">
                  <a:pos x="27" y="499"/>
                </a:cxn>
                <a:cxn ang="0">
                  <a:pos x="41" y="499"/>
                </a:cxn>
                <a:cxn ang="0">
                  <a:pos x="54" y="499"/>
                </a:cxn>
                <a:cxn ang="0">
                  <a:pos x="499" y="499"/>
                </a:cxn>
                <a:cxn ang="0">
                  <a:pos x="499" y="55"/>
                </a:cxn>
                <a:cxn ang="0">
                  <a:pos x="499" y="41"/>
                </a:cxn>
                <a:cxn ang="0">
                  <a:pos x="499" y="27"/>
                </a:cxn>
                <a:cxn ang="0">
                  <a:pos x="499" y="20"/>
                </a:cxn>
                <a:cxn ang="0">
                  <a:pos x="506" y="7"/>
                </a:cxn>
                <a:cxn ang="0">
                  <a:pos x="512" y="0"/>
                </a:cxn>
                <a:cxn ang="0">
                  <a:pos x="526" y="0"/>
                </a:cxn>
              </a:cxnLst>
              <a:rect l="0" t="0" r="r" b="b"/>
              <a:pathLst>
                <a:path w="1060" h="1060">
                  <a:moveTo>
                    <a:pt x="526" y="0"/>
                  </a:moveTo>
                  <a:lnTo>
                    <a:pt x="540" y="0"/>
                  </a:lnTo>
                  <a:lnTo>
                    <a:pt x="554" y="7"/>
                  </a:lnTo>
                  <a:lnTo>
                    <a:pt x="554" y="20"/>
                  </a:lnTo>
                  <a:lnTo>
                    <a:pt x="560" y="27"/>
                  </a:lnTo>
                  <a:lnTo>
                    <a:pt x="560" y="41"/>
                  </a:lnTo>
                  <a:lnTo>
                    <a:pt x="560" y="55"/>
                  </a:lnTo>
                  <a:lnTo>
                    <a:pt x="560" y="499"/>
                  </a:lnTo>
                  <a:lnTo>
                    <a:pt x="1005" y="499"/>
                  </a:lnTo>
                  <a:lnTo>
                    <a:pt x="1019" y="499"/>
                  </a:lnTo>
                  <a:lnTo>
                    <a:pt x="1025" y="499"/>
                  </a:lnTo>
                  <a:lnTo>
                    <a:pt x="1039" y="499"/>
                  </a:lnTo>
                  <a:lnTo>
                    <a:pt x="1046" y="506"/>
                  </a:lnTo>
                  <a:lnTo>
                    <a:pt x="1053" y="520"/>
                  </a:lnTo>
                  <a:lnTo>
                    <a:pt x="1060" y="533"/>
                  </a:lnTo>
                  <a:lnTo>
                    <a:pt x="1053" y="547"/>
                  </a:lnTo>
                  <a:lnTo>
                    <a:pt x="1046" y="554"/>
                  </a:lnTo>
                  <a:lnTo>
                    <a:pt x="1039" y="561"/>
                  </a:lnTo>
                  <a:lnTo>
                    <a:pt x="1025" y="561"/>
                  </a:lnTo>
                  <a:lnTo>
                    <a:pt x="1019" y="561"/>
                  </a:lnTo>
                  <a:lnTo>
                    <a:pt x="1005" y="561"/>
                  </a:lnTo>
                  <a:lnTo>
                    <a:pt x="560" y="561"/>
                  </a:lnTo>
                  <a:lnTo>
                    <a:pt x="560" y="1005"/>
                  </a:lnTo>
                  <a:lnTo>
                    <a:pt x="560" y="1019"/>
                  </a:lnTo>
                  <a:lnTo>
                    <a:pt x="560" y="1033"/>
                  </a:lnTo>
                  <a:lnTo>
                    <a:pt x="554" y="1040"/>
                  </a:lnTo>
                  <a:lnTo>
                    <a:pt x="554" y="1053"/>
                  </a:lnTo>
                  <a:lnTo>
                    <a:pt x="540" y="1060"/>
                  </a:lnTo>
                  <a:lnTo>
                    <a:pt x="526" y="1060"/>
                  </a:lnTo>
                  <a:lnTo>
                    <a:pt x="512" y="1060"/>
                  </a:lnTo>
                  <a:lnTo>
                    <a:pt x="506" y="1053"/>
                  </a:lnTo>
                  <a:lnTo>
                    <a:pt x="499" y="1040"/>
                  </a:lnTo>
                  <a:lnTo>
                    <a:pt x="499" y="1033"/>
                  </a:lnTo>
                  <a:lnTo>
                    <a:pt x="499" y="1019"/>
                  </a:lnTo>
                  <a:lnTo>
                    <a:pt x="499" y="1005"/>
                  </a:lnTo>
                  <a:lnTo>
                    <a:pt x="499" y="561"/>
                  </a:lnTo>
                  <a:lnTo>
                    <a:pt x="54" y="561"/>
                  </a:lnTo>
                  <a:lnTo>
                    <a:pt x="41" y="561"/>
                  </a:lnTo>
                  <a:lnTo>
                    <a:pt x="27" y="561"/>
                  </a:lnTo>
                  <a:lnTo>
                    <a:pt x="20" y="561"/>
                  </a:lnTo>
                  <a:lnTo>
                    <a:pt x="6" y="554"/>
                  </a:lnTo>
                  <a:lnTo>
                    <a:pt x="0" y="547"/>
                  </a:lnTo>
                  <a:lnTo>
                    <a:pt x="0" y="533"/>
                  </a:lnTo>
                  <a:lnTo>
                    <a:pt x="0" y="520"/>
                  </a:lnTo>
                  <a:lnTo>
                    <a:pt x="6" y="506"/>
                  </a:lnTo>
                  <a:lnTo>
                    <a:pt x="20" y="499"/>
                  </a:lnTo>
                  <a:lnTo>
                    <a:pt x="27" y="499"/>
                  </a:lnTo>
                  <a:lnTo>
                    <a:pt x="41" y="499"/>
                  </a:lnTo>
                  <a:lnTo>
                    <a:pt x="54" y="499"/>
                  </a:lnTo>
                  <a:lnTo>
                    <a:pt x="499" y="499"/>
                  </a:lnTo>
                  <a:lnTo>
                    <a:pt x="499" y="55"/>
                  </a:lnTo>
                  <a:lnTo>
                    <a:pt x="499" y="41"/>
                  </a:lnTo>
                  <a:lnTo>
                    <a:pt x="499" y="27"/>
                  </a:lnTo>
                  <a:lnTo>
                    <a:pt x="499" y="20"/>
                  </a:lnTo>
                  <a:lnTo>
                    <a:pt x="506" y="7"/>
                  </a:lnTo>
                  <a:lnTo>
                    <a:pt x="512" y="0"/>
                  </a:lnTo>
                  <a:lnTo>
                    <a:pt x="5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49"/>
            <p:cNvSpPr>
              <a:spLocks noEditPoints="1"/>
            </p:cNvSpPr>
            <p:nvPr/>
          </p:nvSpPr>
          <p:spPr bwMode="auto">
            <a:xfrm>
              <a:off x="4795" y="2679"/>
              <a:ext cx="342" cy="1067"/>
            </a:xfrm>
            <a:custGeom>
              <a:avLst/>
              <a:gdLst/>
              <a:ahLst/>
              <a:cxnLst>
                <a:cxn ang="0">
                  <a:pos x="232" y="363"/>
                </a:cxn>
                <a:cxn ang="0">
                  <a:pos x="232" y="944"/>
                </a:cxn>
                <a:cxn ang="0">
                  <a:pos x="239" y="985"/>
                </a:cxn>
                <a:cxn ang="0">
                  <a:pos x="246" y="1006"/>
                </a:cxn>
                <a:cxn ang="0">
                  <a:pos x="280" y="1012"/>
                </a:cxn>
                <a:cxn ang="0">
                  <a:pos x="342" y="1012"/>
                </a:cxn>
                <a:cxn ang="0">
                  <a:pos x="342" y="1067"/>
                </a:cxn>
                <a:cxn ang="0">
                  <a:pos x="178" y="1060"/>
                </a:cxn>
                <a:cxn ang="0">
                  <a:pos x="130" y="1060"/>
                </a:cxn>
                <a:cxn ang="0">
                  <a:pos x="61" y="1060"/>
                </a:cxn>
                <a:cxn ang="0">
                  <a:pos x="0" y="1067"/>
                </a:cxn>
                <a:cxn ang="0">
                  <a:pos x="0" y="1012"/>
                </a:cxn>
                <a:cxn ang="0">
                  <a:pos x="68" y="1012"/>
                </a:cxn>
                <a:cxn ang="0">
                  <a:pos x="109" y="1006"/>
                </a:cxn>
                <a:cxn ang="0">
                  <a:pos x="123" y="985"/>
                </a:cxn>
                <a:cxn ang="0">
                  <a:pos x="130" y="944"/>
                </a:cxn>
                <a:cxn ang="0">
                  <a:pos x="130" y="520"/>
                </a:cxn>
                <a:cxn ang="0">
                  <a:pos x="123" y="472"/>
                </a:cxn>
                <a:cxn ang="0">
                  <a:pos x="109" y="445"/>
                </a:cxn>
                <a:cxn ang="0">
                  <a:pos x="75" y="431"/>
                </a:cxn>
                <a:cxn ang="0">
                  <a:pos x="14" y="431"/>
                </a:cxn>
                <a:cxn ang="0">
                  <a:pos x="14" y="383"/>
                </a:cxn>
                <a:cxn ang="0">
                  <a:pos x="232" y="363"/>
                </a:cxn>
                <a:cxn ang="0">
                  <a:pos x="232" y="363"/>
                </a:cxn>
                <a:cxn ang="0">
                  <a:pos x="232" y="363"/>
                </a:cxn>
                <a:cxn ang="0">
                  <a:pos x="232" y="363"/>
                </a:cxn>
                <a:cxn ang="0">
                  <a:pos x="232" y="363"/>
                </a:cxn>
                <a:cxn ang="0">
                  <a:pos x="157" y="0"/>
                </a:cxn>
                <a:cxn ang="0">
                  <a:pos x="178" y="7"/>
                </a:cxn>
                <a:cxn ang="0">
                  <a:pos x="198" y="14"/>
                </a:cxn>
                <a:cxn ang="0">
                  <a:pos x="212" y="27"/>
                </a:cxn>
                <a:cxn ang="0">
                  <a:pos x="226" y="41"/>
                </a:cxn>
                <a:cxn ang="0">
                  <a:pos x="232" y="62"/>
                </a:cxn>
                <a:cxn ang="0">
                  <a:pos x="239" y="82"/>
                </a:cxn>
                <a:cxn ang="0">
                  <a:pos x="232" y="109"/>
                </a:cxn>
                <a:cxn ang="0">
                  <a:pos x="226" y="130"/>
                </a:cxn>
                <a:cxn ang="0">
                  <a:pos x="212" y="144"/>
                </a:cxn>
                <a:cxn ang="0">
                  <a:pos x="198" y="157"/>
                </a:cxn>
                <a:cxn ang="0">
                  <a:pos x="178" y="164"/>
                </a:cxn>
                <a:cxn ang="0">
                  <a:pos x="157" y="171"/>
                </a:cxn>
                <a:cxn ang="0">
                  <a:pos x="130" y="164"/>
                </a:cxn>
                <a:cxn ang="0">
                  <a:pos x="102" y="150"/>
                </a:cxn>
                <a:cxn ang="0">
                  <a:pos x="89" y="137"/>
                </a:cxn>
                <a:cxn ang="0">
                  <a:pos x="75" y="109"/>
                </a:cxn>
                <a:cxn ang="0">
                  <a:pos x="68" y="82"/>
                </a:cxn>
                <a:cxn ang="0">
                  <a:pos x="75" y="62"/>
                </a:cxn>
                <a:cxn ang="0">
                  <a:pos x="82" y="48"/>
                </a:cxn>
                <a:cxn ang="0">
                  <a:pos x="96" y="27"/>
                </a:cxn>
                <a:cxn ang="0">
                  <a:pos x="109" y="14"/>
                </a:cxn>
                <a:cxn ang="0">
                  <a:pos x="130" y="7"/>
                </a:cxn>
                <a:cxn ang="0">
                  <a:pos x="157" y="0"/>
                </a:cxn>
              </a:cxnLst>
              <a:rect l="0" t="0" r="r" b="b"/>
              <a:pathLst>
                <a:path w="342" h="1067">
                  <a:moveTo>
                    <a:pt x="232" y="363"/>
                  </a:moveTo>
                  <a:lnTo>
                    <a:pt x="232" y="944"/>
                  </a:lnTo>
                  <a:lnTo>
                    <a:pt x="239" y="985"/>
                  </a:lnTo>
                  <a:lnTo>
                    <a:pt x="246" y="1006"/>
                  </a:lnTo>
                  <a:lnTo>
                    <a:pt x="280" y="1012"/>
                  </a:lnTo>
                  <a:lnTo>
                    <a:pt x="342" y="1012"/>
                  </a:lnTo>
                  <a:lnTo>
                    <a:pt x="342" y="1067"/>
                  </a:lnTo>
                  <a:lnTo>
                    <a:pt x="178" y="1060"/>
                  </a:lnTo>
                  <a:lnTo>
                    <a:pt x="130" y="1060"/>
                  </a:lnTo>
                  <a:lnTo>
                    <a:pt x="61" y="1060"/>
                  </a:lnTo>
                  <a:lnTo>
                    <a:pt x="0" y="1067"/>
                  </a:lnTo>
                  <a:lnTo>
                    <a:pt x="0" y="1012"/>
                  </a:lnTo>
                  <a:lnTo>
                    <a:pt x="68" y="1012"/>
                  </a:lnTo>
                  <a:lnTo>
                    <a:pt x="109" y="1006"/>
                  </a:lnTo>
                  <a:lnTo>
                    <a:pt x="123" y="985"/>
                  </a:lnTo>
                  <a:lnTo>
                    <a:pt x="130" y="944"/>
                  </a:lnTo>
                  <a:lnTo>
                    <a:pt x="130" y="520"/>
                  </a:lnTo>
                  <a:lnTo>
                    <a:pt x="123" y="472"/>
                  </a:lnTo>
                  <a:lnTo>
                    <a:pt x="109" y="445"/>
                  </a:lnTo>
                  <a:lnTo>
                    <a:pt x="75" y="431"/>
                  </a:lnTo>
                  <a:lnTo>
                    <a:pt x="14" y="431"/>
                  </a:lnTo>
                  <a:lnTo>
                    <a:pt x="14" y="383"/>
                  </a:lnTo>
                  <a:lnTo>
                    <a:pt x="232" y="363"/>
                  </a:lnTo>
                  <a:close/>
                  <a:moveTo>
                    <a:pt x="232" y="363"/>
                  </a:moveTo>
                  <a:lnTo>
                    <a:pt x="232" y="363"/>
                  </a:lnTo>
                  <a:lnTo>
                    <a:pt x="232" y="363"/>
                  </a:lnTo>
                  <a:lnTo>
                    <a:pt x="232" y="363"/>
                  </a:lnTo>
                  <a:close/>
                  <a:moveTo>
                    <a:pt x="157" y="0"/>
                  </a:moveTo>
                  <a:lnTo>
                    <a:pt x="178" y="7"/>
                  </a:lnTo>
                  <a:lnTo>
                    <a:pt x="198" y="14"/>
                  </a:lnTo>
                  <a:lnTo>
                    <a:pt x="212" y="27"/>
                  </a:lnTo>
                  <a:lnTo>
                    <a:pt x="226" y="41"/>
                  </a:lnTo>
                  <a:lnTo>
                    <a:pt x="232" y="62"/>
                  </a:lnTo>
                  <a:lnTo>
                    <a:pt x="239" y="82"/>
                  </a:lnTo>
                  <a:lnTo>
                    <a:pt x="232" y="109"/>
                  </a:lnTo>
                  <a:lnTo>
                    <a:pt x="226" y="130"/>
                  </a:lnTo>
                  <a:lnTo>
                    <a:pt x="212" y="144"/>
                  </a:lnTo>
                  <a:lnTo>
                    <a:pt x="198" y="157"/>
                  </a:lnTo>
                  <a:lnTo>
                    <a:pt x="178" y="164"/>
                  </a:lnTo>
                  <a:lnTo>
                    <a:pt x="157" y="171"/>
                  </a:lnTo>
                  <a:lnTo>
                    <a:pt x="130" y="164"/>
                  </a:lnTo>
                  <a:lnTo>
                    <a:pt x="102" y="150"/>
                  </a:lnTo>
                  <a:lnTo>
                    <a:pt x="89" y="137"/>
                  </a:lnTo>
                  <a:lnTo>
                    <a:pt x="75" y="109"/>
                  </a:lnTo>
                  <a:lnTo>
                    <a:pt x="68" y="82"/>
                  </a:lnTo>
                  <a:lnTo>
                    <a:pt x="75" y="62"/>
                  </a:lnTo>
                  <a:lnTo>
                    <a:pt x="82" y="48"/>
                  </a:lnTo>
                  <a:lnTo>
                    <a:pt x="96" y="27"/>
                  </a:lnTo>
                  <a:lnTo>
                    <a:pt x="109" y="14"/>
                  </a:lnTo>
                  <a:lnTo>
                    <a:pt x="130" y="7"/>
                  </a:lnTo>
                  <a:lnTo>
                    <a:pt x="1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50"/>
            <p:cNvSpPr>
              <a:spLocks noEditPoints="1"/>
            </p:cNvSpPr>
            <p:nvPr/>
          </p:nvSpPr>
          <p:spPr bwMode="auto">
            <a:xfrm>
              <a:off x="5814" y="2310"/>
              <a:ext cx="650" cy="820"/>
            </a:xfrm>
            <a:custGeom>
              <a:avLst/>
              <a:gdLst/>
              <a:ahLst/>
              <a:cxnLst>
                <a:cxn ang="0">
                  <a:pos x="287" y="328"/>
                </a:cxn>
                <a:cxn ang="0">
                  <a:pos x="184" y="396"/>
                </a:cxn>
                <a:cxn ang="0">
                  <a:pos x="137" y="472"/>
                </a:cxn>
                <a:cxn ang="0">
                  <a:pos x="109" y="561"/>
                </a:cxn>
                <a:cxn ang="0">
                  <a:pos x="96" y="656"/>
                </a:cxn>
                <a:cxn ang="0">
                  <a:pos x="109" y="718"/>
                </a:cxn>
                <a:cxn ang="0">
                  <a:pos x="178" y="779"/>
                </a:cxn>
                <a:cxn ang="0">
                  <a:pos x="239" y="786"/>
                </a:cxn>
                <a:cxn ang="0">
                  <a:pos x="376" y="738"/>
                </a:cxn>
                <a:cxn ang="0">
                  <a:pos x="458" y="629"/>
                </a:cxn>
                <a:cxn ang="0">
                  <a:pos x="499" y="513"/>
                </a:cxn>
                <a:cxn ang="0">
                  <a:pos x="499" y="431"/>
                </a:cxn>
                <a:cxn ang="0">
                  <a:pos x="451" y="355"/>
                </a:cxn>
                <a:cxn ang="0">
                  <a:pos x="355" y="314"/>
                </a:cxn>
                <a:cxn ang="0">
                  <a:pos x="458" y="13"/>
                </a:cxn>
                <a:cxn ang="0">
                  <a:pos x="595" y="109"/>
                </a:cxn>
                <a:cxn ang="0">
                  <a:pos x="650" y="301"/>
                </a:cxn>
                <a:cxn ang="0">
                  <a:pos x="622" y="451"/>
                </a:cxn>
                <a:cxn ang="0">
                  <a:pos x="547" y="622"/>
                </a:cxn>
                <a:cxn ang="0">
                  <a:pos x="424" y="766"/>
                </a:cxn>
                <a:cxn ang="0">
                  <a:pos x="239" y="820"/>
                </a:cxn>
                <a:cxn ang="0">
                  <a:pos x="96" y="786"/>
                </a:cxn>
                <a:cxn ang="0">
                  <a:pos x="20" y="704"/>
                </a:cxn>
                <a:cxn ang="0">
                  <a:pos x="0" y="615"/>
                </a:cxn>
                <a:cxn ang="0">
                  <a:pos x="14" y="533"/>
                </a:cxn>
                <a:cxn ang="0">
                  <a:pos x="68" y="431"/>
                </a:cxn>
                <a:cxn ang="0">
                  <a:pos x="239" y="307"/>
                </a:cxn>
                <a:cxn ang="0">
                  <a:pos x="417" y="301"/>
                </a:cxn>
                <a:cxn ang="0">
                  <a:pos x="506" y="369"/>
                </a:cxn>
                <a:cxn ang="0">
                  <a:pos x="526" y="417"/>
                </a:cxn>
                <a:cxn ang="0">
                  <a:pos x="547" y="287"/>
                </a:cxn>
                <a:cxn ang="0">
                  <a:pos x="540" y="157"/>
                </a:cxn>
                <a:cxn ang="0">
                  <a:pos x="465" y="61"/>
                </a:cxn>
                <a:cxn ang="0">
                  <a:pos x="369" y="27"/>
                </a:cxn>
                <a:cxn ang="0">
                  <a:pos x="294" y="41"/>
                </a:cxn>
                <a:cxn ang="0">
                  <a:pos x="198" y="116"/>
                </a:cxn>
                <a:cxn ang="0">
                  <a:pos x="219" y="123"/>
                </a:cxn>
                <a:cxn ang="0">
                  <a:pos x="239" y="143"/>
                </a:cxn>
                <a:cxn ang="0">
                  <a:pos x="239" y="171"/>
                </a:cxn>
                <a:cxn ang="0">
                  <a:pos x="219" y="205"/>
                </a:cxn>
                <a:cxn ang="0">
                  <a:pos x="178" y="218"/>
                </a:cxn>
                <a:cxn ang="0">
                  <a:pos x="150" y="212"/>
                </a:cxn>
                <a:cxn ang="0">
                  <a:pos x="137" y="191"/>
                </a:cxn>
                <a:cxn ang="0">
                  <a:pos x="137" y="177"/>
                </a:cxn>
                <a:cxn ang="0">
                  <a:pos x="150" y="116"/>
                </a:cxn>
                <a:cxn ang="0">
                  <a:pos x="226" y="34"/>
                </a:cxn>
                <a:cxn ang="0">
                  <a:pos x="369" y="0"/>
                </a:cxn>
              </a:cxnLst>
              <a:rect l="0" t="0" r="r" b="b"/>
              <a:pathLst>
                <a:path w="650" h="820">
                  <a:moveTo>
                    <a:pt x="355" y="314"/>
                  </a:moveTo>
                  <a:lnTo>
                    <a:pt x="287" y="328"/>
                  </a:lnTo>
                  <a:lnTo>
                    <a:pt x="232" y="355"/>
                  </a:lnTo>
                  <a:lnTo>
                    <a:pt x="184" y="396"/>
                  </a:lnTo>
                  <a:lnTo>
                    <a:pt x="157" y="437"/>
                  </a:lnTo>
                  <a:lnTo>
                    <a:pt x="137" y="472"/>
                  </a:lnTo>
                  <a:lnTo>
                    <a:pt x="123" y="506"/>
                  </a:lnTo>
                  <a:lnTo>
                    <a:pt x="109" y="561"/>
                  </a:lnTo>
                  <a:lnTo>
                    <a:pt x="102" y="615"/>
                  </a:lnTo>
                  <a:lnTo>
                    <a:pt x="96" y="656"/>
                  </a:lnTo>
                  <a:lnTo>
                    <a:pt x="96" y="684"/>
                  </a:lnTo>
                  <a:lnTo>
                    <a:pt x="109" y="718"/>
                  </a:lnTo>
                  <a:lnTo>
                    <a:pt x="137" y="752"/>
                  </a:lnTo>
                  <a:lnTo>
                    <a:pt x="178" y="779"/>
                  </a:lnTo>
                  <a:lnTo>
                    <a:pt x="239" y="786"/>
                  </a:lnTo>
                  <a:lnTo>
                    <a:pt x="239" y="786"/>
                  </a:lnTo>
                  <a:lnTo>
                    <a:pt x="314" y="773"/>
                  </a:lnTo>
                  <a:lnTo>
                    <a:pt x="376" y="738"/>
                  </a:lnTo>
                  <a:lnTo>
                    <a:pt x="424" y="684"/>
                  </a:lnTo>
                  <a:lnTo>
                    <a:pt x="458" y="629"/>
                  </a:lnTo>
                  <a:lnTo>
                    <a:pt x="479" y="567"/>
                  </a:lnTo>
                  <a:lnTo>
                    <a:pt x="499" y="513"/>
                  </a:lnTo>
                  <a:lnTo>
                    <a:pt x="499" y="472"/>
                  </a:lnTo>
                  <a:lnTo>
                    <a:pt x="499" y="431"/>
                  </a:lnTo>
                  <a:lnTo>
                    <a:pt x="479" y="390"/>
                  </a:lnTo>
                  <a:lnTo>
                    <a:pt x="451" y="355"/>
                  </a:lnTo>
                  <a:lnTo>
                    <a:pt x="410" y="328"/>
                  </a:lnTo>
                  <a:lnTo>
                    <a:pt x="355" y="314"/>
                  </a:lnTo>
                  <a:close/>
                  <a:moveTo>
                    <a:pt x="369" y="0"/>
                  </a:moveTo>
                  <a:lnTo>
                    <a:pt x="458" y="13"/>
                  </a:lnTo>
                  <a:lnTo>
                    <a:pt x="533" y="47"/>
                  </a:lnTo>
                  <a:lnTo>
                    <a:pt x="595" y="109"/>
                  </a:lnTo>
                  <a:lnTo>
                    <a:pt x="629" y="191"/>
                  </a:lnTo>
                  <a:lnTo>
                    <a:pt x="650" y="301"/>
                  </a:lnTo>
                  <a:lnTo>
                    <a:pt x="643" y="369"/>
                  </a:lnTo>
                  <a:lnTo>
                    <a:pt x="622" y="451"/>
                  </a:lnTo>
                  <a:lnTo>
                    <a:pt x="595" y="533"/>
                  </a:lnTo>
                  <a:lnTo>
                    <a:pt x="547" y="622"/>
                  </a:lnTo>
                  <a:lnTo>
                    <a:pt x="492" y="697"/>
                  </a:lnTo>
                  <a:lnTo>
                    <a:pt x="424" y="766"/>
                  </a:lnTo>
                  <a:lnTo>
                    <a:pt x="335" y="807"/>
                  </a:lnTo>
                  <a:lnTo>
                    <a:pt x="239" y="820"/>
                  </a:lnTo>
                  <a:lnTo>
                    <a:pt x="157" y="814"/>
                  </a:lnTo>
                  <a:lnTo>
                    <a:pt x="96" y="786"/>
                  </a:lnTo>
                  <a:lnTo>
                    <a:pt x="48" y="752"/>
                  </a:lnTo>
                  <a:lnTo>
                    <a:pt x="20" y="704"/>
                  </a:lnTo>
                  <a:lnTo>
                    <a:pt x="7" y="656"/>
                  </a:lnTo>
                  <a:lnTo>
                    <a:pt x="0" y="615"/>
                  </a:lnTo>
                  <a:lnTo>
                    <a:pt x="0" y="574"/>
                  </a:lnTo>
                  <a:lnTo>
                    <a:pt x="14" y="533"/>
                  </a:lnTo>
                  <a:lnTo>
                    <a:pt x="20" y="506"/>
                  </a:lnTo>
                  <a:lnTo>
                    <a:pt x="68" y="431"/>
                  </a:lnTo>
                  <a:lnTo>
                    <a:pt x="143" y="362"/>
                  </a:lnTo>
                  <a:lnTo>
                    <a:pt x="239" y="307"/>
                  </a:lnTo>
                  <a:lnTo>
                    <a:pt x="349" y="287"/>
                  </a:lnTo>
                  <a:lnTo>
                    <a:pt x="417" y="301"/>
                  </a:lnTo>
                  <a:lnTo>
                    <a:pt x="472" y="328"/>
                  </a:lnTo>
                  <a:lnTo>
                    <a:pt x="506" y="369"/>
                  </a:lnTo>
                  <a:lnTo>
                    <a:pt x="526" y="417"/>
                  </a:lnTo>
                  <a:lnTo>
                    <a:pt x="526" y="417"/>
                  </a:lnTo>
                  <a:lnTo>
                    <a:pt x="540" y="342"/>
                  </a:lnTo>
                  <a:lnTo>
                    <a:pt x="547" y="287"/>
                  </a:lnTo>
                  <a:lnTo>
                    <a:pt x="554" y="239"/>
                  </a:lnTo>
                  <a:lnTo>
                    <a:pt x="540" y="157"/>
                  </a:lnTo>
                  <a:lnTo>
                    <a:pt x="513" y="95"/>
                  </a:lnTo>
                  <a:lnTo>
                    <a:pt x="465" y="61"/>
                  </a:lnTo>
                  <a:lnTo>
                    <a:pt x="417" y="34"/>
                  </a:lnTo>
                  <a:lnTo>
                    <a:pt x="369" y="27"/>
                  </a:lnTo>
                  <a:lnTo>
                    <a:pt x="342" y="34"/>
                  </a:lnTo>
                  <a:lnTo>
                    <a:pt x="294" y="41"/>
                  </a:lnTo>
                  <a:lnTo>
                    <a:pt x="246" y="68"/>
                  </a:lnTo>
                  <a:lnTo>
                    <a:pt x="198" y="116"/>
                  </a:lnTo>
                  <a:lnTo>
                    <a:pt x="212" y="116"/>
                  </a:lnTo>
                  <a:lnTo>
                    <a:pt x="219" y="123"/>
                  </a:lnTo>
                  <a:lnTo>
                    <a:pt x="232" y="130"/>
                  </a:lnTo>
                  <a:lnTo>
                    <a:pt x="239" y="143"/>
                  </a:lnTo>
                  <a:lnTo>
                    <a:pt x="239" y="157"/>
                  </a:lnTo>
                  <a:lnTo>
                    <a:pt x="239" y="171"/>
                  </a:lnTo>
                  <a:lnTo>
                    <a:pt x="232" y="191"/>
                  </a:lnTo>
                  <a:lnTo>
                    <a:pt x="219" y="205"/>
                  </a:lnTo>
                  <a:lnTo>
                    <a:pt x="198" y="212"/>
                  </a:lnTo>
                  <a:lnTo>
                    <a:pt x="178" y="218"/>
                  </a:lnTo>
                  <a:lnTo>
                    <a:pt x="164" y="212"/>
                  </a:lnTo>
                  <a:lnTo>
                    <a:pt x="150" y="212"/>
                  </a:lnTo>
                  <a:lnTo>
                    <a:pt x="143" y="198"/>
                  </a:lnTo>
                  <a:lnTo>
                    <a:pt x="137" y="191"/>
                  </a:lnTo>
                  <a:lnTo>
                    <a:pt x="137" y="184"/>
                  </a:lnTo>
                  <a:lnTo>
                    <a:pt x="137" y="177"/>
                  </a:lnTo>
                  <a:lnTo>
                    <a:pt x="137" y="150"/>
                  </a:lnTo>
                  <a:lnTo>
                    <a:pt x="150" y="116"/>
                  </a:lnTo>
                  <a:lnTo>
                    <a:pt x="184" y="75"/>
                  </a:lnTo>
                  <a:lnTo>
                    <a:pt x="226" y="34"/>
                  </a:lnTo>
                  <a:lnTo>
                    <a:pt x="287" y="6"/>
                  </a:lnTo>
                  <a:lnTo>
                    <a:pt x="3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Rectangle 51"/>
            <p:cNvSpPr>
              <a:spLocks noChangeArrowheads="1"/>
            </p:cNvSpPr>
            <p:nvPr/>
          </p:nvSpPr>
          <p:spPr bwMode="auto">
            <a:xfrm>
              <a:off x="5390" y="3295"/>
              <a:ext cx="1477" cy="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52"/>
            <p:cNvSpPr>
              <a:spLocks noEditPoints="1"/>
            </p:cNvSpPr>
            <p:nvPr/>
          </p:nvSpPr>
          <p:spPr bwMode="auto">
            <a:xfrm>
              <a:off x="5445" y="3500"/>
              <a:ext cx="649" cy="821"/>
            </a:xfrm>
            <a:custGeom>
              <a:avLst/>
              <a:gdLst/>
              <a:ahLst/>
              <a:cxnLst>
                <a:cxn ang="0">
                  <a:pos x="287" y="328"/>
                </a:cxn>
                <a:cxn ang="0">
                  <a:pos x="191" y="397"/>
                </a:cxn>
                <a:cxn ang="0">
                  <a:pos x="143" y="479"/>
                </a:cxn>
                <a:cxn ang="0">
                  <a:pos x="116" y="561"/>
                </a:cxn>
                <a:cxn ang="0">
                  <a:pos x="102" y="657"/>
                </a:cxn>
                <a:cxn ang="0">
                  <a:pos x="116" y="718"/>
                </a:cxn>
                <a:cxn ang="0">
                  <a:pos x="177" y="780"/>
                </a:cxn>
                <a:cxn ang="0">
                  <a:pos x="314" y="773"/>
                </a:cxn>
                <a:cxn ang="0">
                  <a:pos x="424" y="691"/>
                </a:cxn>
                <a:cxn ang="0">
                  <a:pos x="485" y="568"/>
                </a:cxn>
                <a:cxn ang="0">
                  <a:pos x="506" y="472"/>
                </a:cxn>
                <a:cxn ang="0">
                  <a:pos x="485" y="390"/>
                </a:cxn>
                <a:cxn ang="0">
                  <a:pos x="417" y="328"/>
                </a:cxn>
                <a:cxn ang="0">
                  <a:pos x="376" y="0"/>
                </a:cxn>
                <a:cxn ang="0">
                  <a:pos x="533" y="48"/>
                </a:cxn>
                <a:cxn ang="0">
                  <a:pos x="636" y="198"/>
                </a:cxn>
                <a:cxn ang="0">
                  <a:pos x="642" y="369"/>
                </a:cxn>
                <a:cxn ang="0">
                  <a:pos x="595" y="533"/>
                </a:cxn>
                <a:cxn ang="0">
                  <a:pos x="499" y="698"/>
                </a:cxn>
                <a:cxn ang="0">
                  <a:pos x="341" y="807"/>
                </a:cxn>
                <a:cxn ang="0">
                  <a:pos x="164" y="814"/>
                </a:cxn>
                <a:cxn ang="0">
                  <a:pos x="54" y="752"/>
                </a:cxn>
                <a:cxn ang="0">
                  <a:pos x="6" y="663"/>
                </a:cxn>
                <a:cxn ang="0">
                  <a:pos x="6" y="575"/>
                </a:cxn>
                <a:cxn ang="0">
                  <a:pos x="27" y="506"/>
                </a:cxn>
                <a:cxn ang="0">
                  <a:pos x="143" y="362"/>
                </a:cxn>
                <a:cxn ang="0">
                  <a:pos x="355" y="287"/>
                </a:cxn>
                <a:cxn ang="0">
                  <a:pos x="471" y="328"/>
                </a:cxn>
                <a:cxn ang="0">
                  <a:pos x="526" y="424"/>
                </a:cxn>
                <a:cxn ang="0">
                  <a:pos x="547" y="349"/>
                </a:cxn>
                <a:cxn ang="0">
                  <a:pos x="553" y="246"/>
                </a:cxn>
                <a:cxn ang="0">
                  <a:pos x="512" y="103"/>
                </a:cxn>
                <a:cxn ang="0">
                  <a:pos x="424" y="41"/>
                </a:cxn>
                <a:cxn ang="0">
                  <a:pos x="341" y="34"/>
                </a:cxn>
                <a:cxn ang="0">
                  <a:pos x="253" y="68"/>
                </a:cxn>
                <a:cxn ang="0">
                  <a:pos x="218" y="116"/>
                </a:cxn>
                <a:cxn ang="0">
                  <a:pos x="239" y="130"/>
                </a:cxn>
                <a:cxn ang="0">
                  <a:pos x="246" y="157"/>
                </a:cxn>
                <a:cxn ang="0">
                  <a:pos x="232" y="191"/>
                </a:cxn>
                <a:cxn ang="0">
                  <a:pos x="205" y="212"/>
                </a:cxn>
                <a:cxn ang="0">
                  <a:pos x="164" y="219"/>
                </a:cxn>
                <a:cxn ang="0">
                  <a:pos x="143" y="205"/>
                </a:cxn>
                <a:cxn ang="0">
                  <a:pos x="136" y="185"/>
                </a:cxn>
                <a:cxn ang="0">
                  <a:pos x="143" y="150"/>
                </a:cxn>
                <a:cxn ang="0">
                  <a:pos x="184" y="75"/>
                </a:cxn>
                <a:cxn ang="0">
                  <a:pos x="294" y="7"/>
                </a:cxn>
              </a:cxnLst>
              <a:rect l="0" t="0" r="r" b="b"/>
              <a:pathLst>
                <a:path w="649" h="821">
                  <a:moveTo>
                    <a:pt x="355" y="321"/>
                  </a:moveTo>
                  <a:lnTo>
                    <a:pt x="287" y="328"/>
                  </a:lnTo>
                  <a:lnTo>
                    <a:pt x="232" y="356"/>
                  </a:lnTo>
                  <a:lnTo>
                    <a:pt x="191" y="397"/>
                  </a:lnTo>
                  <a:lnTo>
                    <a:pt x="157" y="438"/>
                  </a:lnTo>
                  <a:lnTo>
                    <a:pt x="143" y="479"/>
                  </a:lnTo>
                  <a:lnTo>
                    <a:pt x="130" y="513"/>
                  </a:lnTo>
                  <a:lnTo>
                    <a:pt x="116" y="561"/>
                  </a:lnTo>
                  <a:lnTo>
                    <a:pt x="102" y="616"/>
                  </a:lnTo>
                  <a:lnTo>
                    <a:pt x="102" y="657"/>
                  </a:lnTo>
                  <a:lnTo>
                    <a:pt x="102" y="684"/>
                  </a:lnTo>
                  <a:lnTo>
                    <a:pt x="116" y="718"/>
                  </a:lnTo>
                  <a:lnTo>
                    <a:pt x="136" y="752"/>
                  </a:lnTo>
                  <a:lnTo>
                    <a:pt x="177" y="780"/>
                  </a:lnTo>
                  <a:lnTo>
                    <a:pt x="246" y="787"/>
                  </a:lnTo>
                  <a:lnTo>
                    <a:pt x="314" y="773"/>
                  </a:lnTo>
                  <a:lnTo>
                    <a:pt x="376" y="739"/>
                  </a:lnTo>
                  <a:lnTo>
                    <a:pt x="424" y="691"/>
                  </a:lnTo>
                  <a:lnTo>
                    <a:pt x="465" y="629"/>
                  </a:lnTo>
                  <a:lnTo>
                    <a:pt x="485" y="568"/>
                  </a:lnTo>
                  <a:lnTo>
                    <a:pt x="499" y="513"/>
                  </a:lnTo>
                  <a:lnTo>
                    <a:pt x="506" y="472"/>
                  </a:lnTo>
                  <a:lnTo>
                    <a:pt x="499" y="431"/>
                  </a:lnTo>
                  <a:lnTo>
                    <a:pt x="485" y="390"/>
                  </a:lnTo>
                  <a:lnTo>
                    <a:pt x="458" y="356"/>
                  </a:lnTo>
                  <a:lnTo>
                    <a:pt x="417" y="328"/>
                  </a:lnTo>
                  <a:lnTo>
                    <a:pt x="355" y="321"/>
                  </a:lnTo>
                  <a:close/>
                  <a:moveTo>
                    <a:pt x="376" y="0"/>
                  </a:moveTo>
                  <a:lnTo>
                    <a:pt x="458" y="14"/>
                  </a:lnTo>
                  <a:lnTo>
                    <a:pt x="533" y="48"/>
                  </a:lnTo>
                  <a:lnTo>
                    <a:pt x="595" y="109"/>
                  </a:lnTo>
                  <a:lnTo>
                    <a:pt x="636" y="198"/>
                  </a:lnTo>
                  <a:lnTo>
                    <a:pt x="649" y="301"/>
                  </a:lnTo>
                  <a:lnTo>
                    <a:pt x="642" y="369"/>
                  </a:lnTo>
                  <a:lnTo>
                    <a:pt x="629" y="451"/>
                  </a:lnTo>
                  <a:lnTo>
                    <a:pt x="595" y="533"/>
                  </a:lnTo>
                  <a:lnTo>
                    <a:pt x="553" y="622"/>
                  </a:lnTo>
                  <a:lnTo>
                    <a:pt x="499" y="698"/>
                  </a:lnTo>
                  <a:lnTo>
                    <a:pt x="430" y="766"/>
                  </a:lnTo>
                  <a:lnTo>
                    <a:pt x="341" y="807"/>
                  </a:lnTo>
                  <a:lnTo>
                    <a:pt x="239" y="821"/>
                  </a:lnTo>
                  <a:lnTo>
                    <a:pt x="164" y="814"/>
                  </a:lnTo>
                  <a:lnTo>
                    <a:pt x="102" y="787"/>
                  </a:lnTo>
                  <a:lnTo>
                    <a:pt x="54" y="752"/>
                  </a:lnTo>
                  <a:lnTo>
                    <a:pt x="27" y="705"/>
                  </a:lnTo>
                  <a:lnTo>
                    <a:pt x="6" y="663"/>
                  </a:lnTo>
                  <a:lnTo>
                    <a:pt x="0" y="616"/>
                  </a:lnTo>
                  <a:lnTo>
                    <a:pt x="6" y="575"/>
                  </a:lnTo>
                  <a:lnTo>
                    <a:pt x="13" y="533"/>
                  </a:lnTo>
                  <a:lnTo>
                    <a:pt x="27" y="506"/>
                  </a:lnTo>
                  <a:lnTo>
                    <a:pt x="75" y="431"/>
                  </a:lnTo>
                  <a:lnTo>
                    <a:pt x="143" y="362"/>
                  </a:lnTo>
                  <a:lnTo>
                    <a:pt x="246" y="308"/>
                  </a:lnTo>
                  <a:lnTo>
                    <a:pt x="355" y="287"/>
                  </a:lnTo>
                  <a:lnTo>
                    <a:pt x="424" y="301"/>
                  </a:lnTo>
                  <a:lnTo>
                    <a:pt x="471" y="328"/>
                  </a:lnTo>
                  <a:lnTo>
                    <a:pt x="506" y="376"/>
                  </a:lnTo>
                  <a:lnTo>
                    <a:pt x="526" y="424"/>
                  </a:lnTo>
                  <a:lnTo>
                    <a:pt x="526" y="424"/>
                  </a:lnTo>
                  <a:lnTo>
                    <a:pt x="547" y="349"/>
                  </a:lnTo>
                  <a:lnTo>
                    <a:pt x="553" y="294"/>
                  </a:lnTo>
                  <a:lnTo>
                    <a:pt x="553" y="246"/>
                  </a:lnTo>
                  <a:lnTo>
                    <a:pt x="547" y="157"/>
                  </a:lnTo>
                  <a:lnTo>
                    <a:pt x="512" y="103"/>
                  </a:lnTo>
                  <a:lnTo>
                    <a:pt x="471" y="61"/>
                  </a:lnTo>
                  <a:lnTo>
                    <a:pt x="424" y="41"/>
                  </a:lnTo>
                  <a:lnTo>
                    <a:pt x="369" y="34"/>
                  </a:lnTo>
                  <a:lnTo>
                    <a:pt x="341" y="34"/>
                  </a:lnTo>
                  <a:lnTo>
                    <a:pt x="300" y="41"/>
                  </a:lnTo>
                  <a:lnTo>
                    <a:pt x="253" y="68"/>
                  </a:lnTo>
                  <a:lnTo>
                    <a:pt x="205" y="116"/>
                  </a:lnTo>
                  <a:lnTo>
                    <a:pt x="218" y="116"/>
                  </a:lnTo>
                  <a:lnTo>
                    <a:pt x="225" y="123"/>
                  </a:lnTo>
                  <a:lnTo>
                    <a:pt x="239" y="130"/>
                  </a:lnTo>
                  <a:lnTo>
                    <a:pt x="246" y="144"/>
                  </a:lnTo>
                  <a:lnTo>
                    <a:pt x="246" y="157"/>
                  </a:lnTo>
                  <a:lnTo>
                    <a:pt x="246" y="171"/>
                  </a:lnTo>
                  <a:lnTo>
                    <a:pt x="232" y="191"/>
                  </a:lnTo>
                  <a:lnTo>
                    <a:pt x="225" y="205"/>
                  </a:lnTo>
                  <a:lnTo>
                    <a:pt x="205" y="212"/>
                  </a:lnTo>
                  <a:lnTo>
                    <a:pt x="184" y="219"/>
                  </a:lnTo>
                  <a:lnTo>
                    <a:pt x="164" y="219"/>
                  </a:lnTo>
                  <a:lnTo>
                    <a:pt x="157" y="212"/>
                  </a:lnTo>
                  <a:lnTo>
                    <a:pt x="143" y="205"/>
                  </a:lnTo>
                  <a:lnTo>
                    <a:pt x="143" y="191"/>
                  </a:lnTo>
                  <a:lnTo>
                    <a:pt x="136" y="185"/>
                  </a:lnTo>
                  <a:lnTo>
                    <a:pt x="136" y="178"/>
                  </a:lnTo>
                  <a:lnTo>
                    <a:pt x="143" y="150"/>
                  </a:lnTo>
                  <a:lnTo>
                    <a:pt x="157" y="116"/>
                  </a:lnTo>
                  <a:lnTo>
                    <a:pt x="184" y="75"/>
                  </a:lnTo>
                  <a:lnTo>
                    <a:pt x="232" y="34"/>
                  </a:lnTo>
                  <a:lnTo>
                    <a:pt x="294" y="7"/>
                  </a:lnTo>
                  <a:lnTo>
                    <a:pt x="37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53"/>
            <p:cNvSpPr>
              <a:spLocks/>
            </p:cNvSpPr>
            <p:nvPr/>
          </p:nvSpPr>
          <p:spPr bwMode="auto">
            <a:xfrm>
              <a:off x="6176" y="3815"/>
              <a:ext cx="609" cy="499"/>
            </a:xfrm>
            <a:custGeom>
              <a:avLst/>
              <a:gdLst/>
              <a:ahLst/>
              <a:cxnLst>
                <a:cxn ang="0">
                  <a:pos x="205" y="0"/>
                </a:cxn>
                <a:cxn ang="0">
                  <a:pos x="561" y="0"/>
                </a:cxn>
                <a:cxn ang="0">
                  <a:pos x="575" y="0"/>
                </a:cxn>
                <a:cxn ang="0">
                  <a:pos x="582" y="0"/>
                </a:cxn>
                <a:cxn ang="0">
                  <a:pos x="595" y="6"/>
                </a:cxn>
                <a:cxn ang="0">
                  <a:pos x="602" y="13"/>
                </a:cxn>
                <a:cxn ang="0">
                  <a:pos x="609" y="20"/>
                </a:cxn>
                <a:cxn ang="0">
                  <a:pos x="609" y="34"/>
                </a:cxn>
                <a:cxn ang="0">
                  <a:pos x="609" y="47"/>
                </a:cxn>
                <a:cxn ang="0">
                  <a:pos x="602" y="61"/>
                </a:cxn>
                <a:cxn ang="0">
                  <a:pos x="588" y="68"/>
                </a:cxn>
                <a:cxn ang="0">
                  <a:pos x="575" y="75"/>
                </a:cxn>
                <a:cxn ang="0">
                  <a:pos x="568" y="75"/>
                </a:cxn>
                <a:cxn ang="0">
                  <a:pos x="554" y="82"/>
                </a:cxn>
                <a:cxn ang="0">
                  <a:pos x="547" y="82"/>
                </a:cxn>
                <a:cxn ang="0">
                  <a:pos x="342" y="82"/>
                </a:cxn>
                <a:cxn ang="0">
                  <a:pos x="274" y="444"/>
                </a:cxn>
                <a:cxn ang="0">
                  <a:pos x="267" y="451"/>
                </a:cxn>
                <a:cxn ang="0">
                  <a:pos x="267" y="465"/>
                </a:cxn>
                <a:cxn ang="0">
                  <a:pos x="260" y="478"/>
                </a:cxn>
                <a:cxn ang="0">
                  <a:pos x="246" y="485"/>
                </a:cxn>
                <a:cxn ang="0">
                  <a:pos x="233" y="499"/>
                </a:cxn>
                <a:cxn ang="0">
                  <a:pos x="219" y="499"/>
                </a:cxn>
                <a:cxn ang="0">
                  <a:pos x="205" y="499"/>
                </a:cxn>
                <a:cxn ang="0">
                  <a:pos x="199" y="492"/>
                </a:cxn>
                <a:cxn ang="0">
                  <a:pos x="192" y="492"/>
                </a:cxn>
                <a:cxn ang="0">
                  <a:pos x="178" y="478"/>
                </a:cxn>
                <a:cxn ang="0">
                  <a:pos x="178" y="465"/>
                </a:cxn>
                <a:cxn ang="0">
                  <a:pos x="178" y="458"/>
                </a:cxn>
                <a:cxn ang="0">
                  <a:pos x="178" y="458"/>
                </a:cxn>
                <a:cxn ang="0">
                  <a:pos x="178" y="451"/>
                </a:cxn>
                <a:cxn ang="0">
                  <a:pos x="185" y="437"/>
                </a:cxn>
                <a:cxn ang="0">
                  <a:pos x="294" y="82"/>
                </a:cxn>
                <a:cxn ang="0">
                  <a:pos x="199" y="82"/>
                </a:cxn>
                <a:cxn ang="0">
                  <a:pos x="171" y="82"/>
                </a:cxn>
                <a:cxn ang="0">
                  <a:pos x="130" y="89"/>
                </a:cxn>
                <a:cxn ang="0">
                  <a:pos x="89" y="109"/>
                </a:cxn>
                <a:cxn ang="0">
                  <a:pos x="41" y="157"/>
                </a:cxn>
                <a:cxn ang="0">
                  <a:pos x="34" y="164"/>
                </a:cxn>
                <a:cxn ang="0">
                  <a:pos x="34" y="171"/>
                </a:cxn>
                <a:cxn ang="0">
                  <a:pos x="21" y="171"/>
                </a:cxn>
                <a:cxn ang="0">
                  <a:pos x="21" y="171"/>
                </a:cxn>
                <a:cxn ang="0">
                  <a:pos x="14" y="164"/>
                </a:cxn>
                <a:cxn ang="0">
                  <a:pos x="7" y="164"/>
                </a:cxn>
                <a:cxn ang="0">
                  <a:pos x="0" y="157"/>
                </a:cxn>
                <a:cxn ang="0">
                  <a:pos x="7" y="150"/>
                </a:cxn>
                <a:cxn ang="0">
                  <a:pos x="14" y="136"/>
                </a:cxn>
                <a:cxn ang="0">
                  <a:pos x="21" y="123"/>
                </a:cxn>
                <a:cxn ang="0">
                  <a:pos x="34" y="102"/>
                </a:cxn>
                <a:cxn ang="0">
                  <a:pos x="48" y="89"/>
                </a:cxn>
                <a:cxn ang="0">
                  <a:pos x="62" y="75"/>
                </a:cxn>
                <a:cxn ang="0">
                  <a:pos x="76" y="61"/>
                </a:cxn>
                <a:cxn ang="0">
                  <a:pos x="130" y="20"/>
                </a:cxn>
                <a:cxn ang="0">
                  <a:pos x="171" y="6"/>
                </a:cxn>
                <a:cxn ang="0">
                  <a:pos x="205" y="0"/>
                </a:cxn>
              </a:cxnLst>
              <a:rect l="0" t="0" r="r" b="b"/>
              <a:pathLst>
                <a:path w="609" h="499">
                  <a:moveTo>
                    <a:pt x="205" y="0"/>
                  </a:moveTo>
                  <a:lnTo>
                    <a:pt x="561" y="0"/>
                  </a:lnTo>
                  <a:lnTo>
                    <a:pt x="575" y="0"/>
                  </a:lnTo>
                  <a:lnTo>
                    <a:pt x="582" y="0"/>
                  </a:lnTo>
                  <a:lnTo>
                    <a:pt x="595" y="6"/>
                  </a:lnTo>
                  <a:lnTo>
                    <a:pt x="602" y="13"/>
                  </a:lnTo>
                  <a:lnTo>
                    <a:pt x="609" y="20"/>
                  </a:lnTo>
                  <a:lnTo>
                    <a:pt x="609" y="34"/>
                  </a:lnTo>
                  <a:lnTo>
                    <a:pt x="609" y="47"/>
                  </a:lnTo>
                  <a:lnTo>
                    <a:pt x="602" y="61"/>
                  </a:lnTo>
                  <a:lnTo>
                    <a:pt x="588" y="68"/>
                  </a:lnTo>
                  <a:lnTo>
                    <a:pt x="575" y="75"/>
                  </a:lnTo>
                  <a:lnTo>
                    <a:pt x="568" y="75"/>
                  </a:lnTo>
                  <a:lnTo>
                    <a:pt x="554" y="82"/>
                  </a:lnTo>
                  <a:lnTo>
                    <a:pt x="547" y="82"/>
                  </a:lnTo>
                  <a:lnTo>
                    <a:pt x="342" y="82"/>
                  </a:lnTo>
                  <a:lnTo>
                    <a:pt x="274" y="444"/>
                  </a:lnTo>
                  <a:lnTo>
                    <a:pt x="267" y="451"/>
                  </a:lnTo>
                  <a:lnTo>
                    <a:pt x="267" y="465"/>
                  </a:lnTo>
                  <a:lnTo>
                    <a:pt x="260" y="478"/>
                  </a:lnTo>
                  <a:lnTo>
                    <a:pt x="246" y="485"/>
                  </a:lnTo>
                  <a:lnTo>
                    <a:pt x="233" y="499"/>
                  </a:lnTo>
                  <a:lnTo>
                    <a:pt x="219" y="499"/>
                  </a:lnTo>
                  <a:lnTo>
                    <a:pt x="205" y="499"/>
                  </a:lnTo>
                  <a:lnTo>
                    <a:pt x="199" y="492"/>
                  </a:lnTo>
                  <a:lnTo>
                    <a:pt x="192" y="492"/>
                  </a:lnTo>
                  <a:lnTo>
                    <a:pt x="178" y="478"/>
                  </a:lnTo>
                  <a:lnTo>
                    <a:pt x="178" y="465"/>
                  </a:lnTo>
                  <a:lnTo>
                    <a:pt x="178" y="458"/>
                  </a:lnTo>
                  <a:lnTo>
                    <a:pt x="178" y="458"/>
                  </a:lnTo>
                  <a:lnTo>
                    <a:pt x="178" y="451"/>
                  </a:lnTo>
                  <a:lnTo>
                    <a:pt x="185" y="437"/>
                  </a:lnTo>
                  <a:lnTo>
                    <a:pt x="294" y="82"/>
                  </a:lnTo>
                  <a:lnTo>
                    <a:pt x="199" y="82"/>
                  </a:lnTo>
                  <a:lnTo>
                    <a:pt x="171" y="82"/>
                  </a:lnTo>
                  <a:lnTo>
                    <a:pt x="130" y="89"/>
                  </a:lnTo>
                  <a:lnTo>
                    <a:pt x="89" y="109"/>
                  </a:lnTo>
                  <a:lnTo>
                    <a:pt x="41" y="157"/>
                  </a:lnTo>
                  <a:lnTo>
                    <a:pt x="34" y="164"/>
                  </a:lnTo>
                  <a:lnTo>
                    <a:pt x="34" y="171"/>
                  </a:lnTo>
                  <a:lnTo>
                    <a:pt x="21" y="171"/>
                  </a:lnTo>
                  <a:lnTo>
                    <a:pt x="21" y="171"/>
                  </a:lnTo>
                  <a:lnTo>
                    <a:pt x="14" y="164"/>
                  </a:lnTo>
                  <a:lnTo>
                    <a:pt x="7" y="164"/>
                  </a:lnTo>
                  <a:lnTo>
                    <a:pt x="0" y="157"/>
                  </a:lnTo>
                  <a:lnTo>
                    <a:pt x="7" y="150"/>
                  </a:lnTo>
                  <a:lnTo>
                    <a:pt x="14" y="136"/>
                  </a:lnTo>
                  <a:lnTo>
                    <a:pt x="21" y="123"/>
                  </a:lnTo>
                  <a:lnTo>
                    <a:pt x="34" y="102"/>
                  </a:lnTo>
                  <a:lnTo>
                    <a:pt x="48" y="89"/>
                  </a:lnTo>
                  <a:lnTo>
                    <a:pt x="62" y="75"/>
                  </a:lnTo>
                  <a:lnTo>
                    <a:pt x="76" y="61"/>
                  </a:lnTo>
                  <a:lnTo>
                    <a:pt x="130" y="20"/>
                  </a:lnTo>
                  <a:lnTo>
                    <a:pt x="171" y="6"/>
                  </a:lnTo>
                  <a:lnTo>
                    <a:pt x="2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54"/>
            <p:cNvSpPr>
              <a:spLocks/>
            </p:cNvSpPr>
            <p:nvPr/>
          </p:nvSpPr>
          <p:spPr bwMode="auto">
            <a:xfrm>
              <a:off x="7120" y="2392"/>
              <a:ext cx="417" cy="1908"/>
            </a:xfrm>
            <a:custGeom>
              <a:avLst/>
              <a:gdLst/>
              <a:ahLst/>
              <a:cxnLst>
                <a:cxn ang="0">
                  <a:pos x="21" y="0"/>
                </a:cxn>
                <a:cxn ang="0">
                  <a:pos x="48" y="13"/>
                </a:cxn>
                <a:cxn ang="0">
                  <a:pos x="82" y="48"/>
                </a:cxn>
                <a:cxn ang="0">
                  <a:pos x="116" y="82"/>
                </a:cxn>
                <a:cxn ang="0">
                  <a:pos x="150" y="123"/>
                </a:cxn>
                <a:cxn ang="0">
                  <a:pos x="171" y="143"/>
                </a:cxn>
                <a:cxn ang="0">
                  <a:pos x="274" y="308"/>
                </a:cxn>
                <a:cxn ang="0">
                  <a:pos x="349" y="479"/>
                </a:cxn>
                <a:cxn ang="0">
                  <a:pos x="390" y="650"/>
                </a:cxn>
                <a:cxn ang="0">
                  <a:pos x="410" y="814"/>
                </a:cxn>
                <a:cxn ang="0">
                  <a:pos x="417" y="957"/>
                </a:cxn>
                <a:cxn ang="0">
                  <a:pos x="417" y="957"/>
                </a:cxn>
                <a:cxn ang="0">
                  <a:pos x="403" y="1163"/>
                </a:cxn>
                <a:cxn ang="0">
                  <a:pos x="369" y="1347"/>
                </a:cxn>
                <a:cxn ang="0">
                  <a:pos x="315" y="1512"/>
                </a:cxn>
                <a:cxn ang="0">
                  <a:pos x="239" y="1662"/>
                </a:cxn>
                <a:cxn ang="0">
                  <a:pos x="150" y="1792"/>
                </a:cxn>
                <a:cxn ang="0">
                  <a:pos x="130" y="1813"/>
                </a:cxn>
                <a:cxn ang="0">
                  <a:pos x="103" y="1840"/>
                </a:cxn>
                <a:cxn ang="0">
                  <a:pos x="68" y="1874"/>
                </a:cxn>
                <a:cxn ang="0">
                  <a:pos x="41" y="1901"/>
                </a:cxn>
                <a:cxn ang="0">
                  <a:pos x="21" y="1908"/>
                </a:cxn>
                <a:cxn ang="0">
                  <a:pos x="14" y="1908"/>
                </a:cxn>
                <a:cxn ang="0">
                  <a:pos x="7" y="1908"/>
                </a:cxn>
                <a:cxn ang="0">
                  <a:pos x="0" y="1901"/>
                </a:cxn>
                <a:cxn ang="0">
                  <a:pos x="0" y="1895"/>
                </a:cxn>
                <a:cxn ang="0">
                  <a:pos x="0" y="1888"/>
                </a:cxn>
                <a:cxn ang="0">
                  <a:pos x="0" y="1888"/>
                </a:cxn>
                <a:cxn ang="0">
                  <a:pos x="7" y="1881"/>
                </a:cxn>
                <a:cxn ang="0">
                  <a:pos x="14" y="1874"/>
                </a:cxn>
                <a:cxn ang="0">
                  <a:pos x="75" y="1799"/>
                </a:cxn>
                <a:cxn ang="0">
                  <a:pos x="144" y="1703"/>
                </a:cxn>
                <a:cxn ang="0">
                  <a:pos x="198" y="1587"/>
                </a:cxn>
                <a:cxn ang="0">
                  <a:pos x="253" y="1436"/>
                </a:cxn>
                <a:cxn ang="0">
                  <a:pos x="294" y="1197"/>
                </a:cxn>
                <a:cxn ang="0">
                  <a:pos x="308" y="951"/>
                </a:cxn>
                <a:cxn ang="0">
                  <a:pos x="301" y="800"/>
                </a:cxn>
                <a:cxn ang="0">
                  <a:pos x="287" y="650"/>
                </a:cxn>
                <a:cxn ang="0">
                  <a:pos x="253" y="499"/>
                </a:cxn>
                <a:cxn ang="0">
                  <a:pos x="212" y="362"/>
                </a:cxn>
                <a:cxn ang="0">
                  <a:pos x="164" y="246"/>
                </a:cxn>
                <a:cxn ang="0">
                  <a:pos x="109" y="157"/>
                </a:cxn>
                <a:cxn ang="0">
                  <a:pos x="62" y="89"/>
                </a:cxn>
                <a:cxn ang="0">
                  <a:pos x="14" y="34"/>
                </a:cxn>
                <a:cxn ang="0">
                  <a:pos x="0" y="27"/>
                </a:cxn>
                <a:cxn ang="0">
                  <a:pos x="0" y="20"/>
                </a:cxn>
                <a:cxn ang="0">
                  <a:pos x="7" y="7"/>
                </a:cxn>
                <a:cxn ang="0">
                  <a:pos x="14" y="7"/>
                </a:cxn>
                <a:cxn ang="0">
                  <a:pos x="21" y="0"/>
                </a:cxn>
              </a:cxnLst>
              <a:rect l="0" t="0" r="r" b="b"/>
              <a:pathLst>
                <a:path w="417" h="1908">
                  <a:moveTo>
                    <a:pt x="21" y="0"/>
                  </a:moveTo>
                  <a:lnTo>
                    <a:pt x="48" y="13"/>
                  </a:lnTo>
                  <a:lnTo>
                    <a:pt x="82" y="48"/>
                  </a:lnTo>
                  <a:lnTo>
                    <a:pt x="116" y="82"/>
                  </a:lnTo>
                  <a:lnTo>
                    <a:pt x="150" y="123"/>
                  </a:lnTo>
                  <a:lnTo>
                    <a:pt x="171" y="143"/>
                  </a:lnTo>
                  <a:lnTo>
                    <a:pt x="274" y="308"/>
                  </a:lnTo>
                  <a:lnTo>
                    <a:pt x="349" y="479"/>
                  </a:lnTo>
                  <a:lnTo>
                    <a:pt x="390" y="650"/>
                  </a:lnTo>
                  <a:lnTo>
                    <a:pt x="410" y="814"/>
                  </a:lnTo>
                  <a:lnTo>
                    <a:pt x="417" y="957"/>
                  </a:lnTo>
                  <a:lnTo>
                    <a:pt x="417" y="957"/>
                  </a:lnTo>
                  <a:lnTo>
                    <a:pt x="403" y="1163"/>
                  </a:lnTo>
                  <a:lnTo>
                    <a:pt x="369" y="1347"/>
                  </a:lnTo>
                  <a:lnTo>
                    <a:pt x="315" y="1512"/>
                  </a:lnTo>
                  <a:lnTo>
                    <a:pt x="239" y="1662"/>
                  </a:lnTo>
                  <a:lnTo>
                    <a:pt x="150" y="1792"/>
                  </a:lnTo>
                  <a:lnTo>
                    <a:pt x="130" y="1813"/>
                  </a:lnTo>
                  <a:lnTo>
                    <a:pt x="103" y="1840"/>
                  </a:lnTo>
                  <a:lnTo>
                    <a:pt x="68" y="1874"/>
                  </a:lnTo>
                  <a:lnTo>
                    <a:pt x="41" y="1901"/>
                  </a:lnTo>
                  <a:lnTo>
                    <a:pt x="21" y="1908"/>
                  </a:lnTo>
                  <a:lnTo>
                    <a:pt x="14" y="1908"/>
                  </a:lnTo>
                  <a:lnTo>
                    <a:pt x="7" y="1908"/>
                  </a:lnTo>
                  <a:lnTo>
                    <a:pt x="0" y="1901"/>
                  </a:lnTo>
                  <a:lnTo>
                    <a:pt x="0" y="1895"/>
                  </a:lnTo>
                  <a:lnTo>
                    <a:pt x="0" y="1888"/>
                  </a:lnTo>
                  <a:lnTo>
                    <a:pt x="0" y="1888"/>
                  </a:lnTo>
                  <a:lnTo>
                    <a:pt x="7" y="1881"/>
                  </a:lnTo>
                  <a:lnTo>
                    <a:pt x="14" y="1874"/>
                  </a:lnTo>
                  <a:lnTo>
                    <a:pt x="75" y="1799"/>
                  </a:lnTo>
                  <a:lnTo>
                    <a:pt x="144" y="1703"/>
                  </a:lnTo>
                  <a:lnTo>
                    <a:pt x="198" y="1587"/>
                  </a:lnTo>
                  <a:lnTo>
                    <a:pt x="253" y="1436"/>
                  </a:lnTo>
                  <a:lnTo>
                    <a:pt x="294" y="1197"/>
                  </a:lnTo>
                  <a:lnTo>
                    <a:pt x="308" y="951"/>
                  </a:lnTo>
                  <a:lnTo>
                    <a:pt x="301" y="800"/>
                  </a:lnTo>
                  <a:lnTo>
                    <a:pt x="287" y="650"/>
                  </a:lnTo>
                  <a:lnTo>
                    <a:pt x="253" y="499"/>
                  </a:lnTo>
                  <a:lnTo>
                    <a:pt x="212" y="362"/>
                  </a:lnTo>
                  <a:lnTo>
                    <a:pt x="164" y="246"/>
                  </a:lnTo>
                  <a:lnTo>
                    <a:pt x="109" y="157"/>
                  </a:lnTo>
                  <a:lnTo>
                    <a:pt x="62" y="89"/>
                  </a:lnTo>
                  <a:lnTo>
                    <a:pt x="14" y="34"/>
                  </a:lnTo>
                  <a:lnTo>
                    <a:pt x="0" y="27"/>
                  </a:lnTo>
                  <a:lnTo>
                    <a:pt x="0" y="20"/>
                  </a:lnTo>
                  <a:lnTo>
                    <a:pt x="7" y="7"/>
                  </a:lnTo>
                  <a:lnTo>
                    <a:pt x="14" y="7"/>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55"/>
            <p:cNvSpPr>
              <a:spLocks noEditPoints="1"/>
            </p:cNvSpPr>
            <p:nvPr/>
          </p:nvSpPr>
          <p:spPr bwMode="auto">
            <a:xfrm>
              <a:off x="8125" y="2638"/>
              <a:ext cx="835" cy="1430"/>
            </a:xfrm>
            <a:custGeom>
              <a:avLst/>
              <a:gdLst/>
              <a:ahLst/>
              <a:cxnLst>
                <a:cxn ang="0">
                  <a:pos x="356" y="1094"/>
                </a:cxn>
                <a:cxn ang="0">
                  <a:pos x="561" y="1012"/>
                </a:cxn>
                <a:cxn ang="0">
                  <a:pos x="691" y="848"/>
                </a:cxn>
                <a:cxn ang="0">
                  <a:pos x="732" y="657"/>
                </a:cxn>
                <a:cxn ang="0">
                  <a:pos x="691" y="520"/>
                </a:cxn>
                <a:cxn ang="0">
                  <a:pos x="588" y="451"/>
                </a:cxn>
                <a:cxn ang="0">
                  <a:pos x="479" y="438"/>
                </a:cxn>
                <a:cxn ang="0">
                  <a:pos x="281" y="513"/>
                </a:cxn>
                <a:cxn ang="0">
                  <a:pos x="151" y="677"/>
                </a:cxn>
                <a:cxn ang="0">
                  <a:pos x="110" y="869"/>
                </a:cxn>
                <a:cxn ang="0">
                  <a:pos x="151" y="1012"/>
                </a:cxn>
                <a:cxn ang="0">
                  <a:pos x="260" y="1081"/>
                </a:cxn>
                <a:cxn ang="0">
                  <a:pos x="479" y="438"/>
                </a:cxn>
                <a:cxn ang="0">
                  <a:pos x="616" y="7"/>
                </a:cxn>
                <a:cxn ang="0">
                  <a:pos x="623" y="14"/>
                </a:cxn>
                <a:cxn ang="0">
                  <a:pos x="623" y="27"/>
                </a:cxn>
                <a:cxn ang="0">
                  <a:pos x="623" y="41"/>
                </a:cxn>
                <a:cxn ang="0">
                  <a:pos x="534" y="404"/>
                </a:cxn>
                <a:cxn ang="0">
                  <a:pos x="711" y="458"/>
                </a:cxn>
                <a:cxn ang="0">
                  <a:pos x="807" y="561"/>
                </a:cxn>
                <a:cxn ang="0">
                  <a:pos x="835" y="691"/>
                </a:cxn>
                <a:cxn ang="0">
                  <a:pos x="766" y="896"/>
                </a:cxn>
                <a:cxn ang="0">
                  <a:pos x="588" y="1053"/>
                </a:cxn>
                <a:cxn ang="0">
                  <a:pos x="349" y="1129"/>
                </a:cxn>
                <a:cxn ang="0">
                  <a:pos x="287" y="1375"/>
                </a:cxn>
                <a:cxn ang="0">
                  <a:pos x="281" y="1409"/>
                </a:cxn>
                <a:cxn ang="0">
                  <a:pos x="274" y="1430"/>
                </a:cxn>
                <a:cxn ang="0">
                  <a:pos x="253" y="1430"/>
                </a:cxn>
                <a:cxn ang="0">
                  <a:pos x="246" y="1430"/>
                </a:cxn>
                <a:cxn ang="0">
                  <a:pos x="240" y="1416"/>
                </a:cxn>
                <a:cxn ang="0">
                  <a:pos x="253" y="1341"/>
                </a:cxn>
                <a:cxn ang="0">
                  <a:pos x="308" y="1129"/>
                </a:cxn>
                <a:cxn ang="0">
                  <a:pos x="116" y="1060"/>
                </a:cxn>
                <a:cxn ang="0">
                  <a:pos x="14" y="923"/>
                </a:cxn>
                <a:cxn ang="0">
                  <a:pos x="21" y="732"/>
                </a:cxn>
                <a:cxn ang="0">
                  <a:pos x="151" y="540"/>
                </a:cxn>
                <a:cxn ang="0">
                  <a:pos x="370" y="424"/>
                </a:cxn>
                <a:cxn ang="0">
                  <a:pos x="582" y="34"/>
                </a:cxn>
                <a:cxn ang="0">
                  <a:pos x="588" y="7"/>
                </a:cxn>
                <a:cxn ang="0">
                  <a:pos x="609" y="0"/>
                </a:cxn>
              </a:cxnLst>
              <a:rect l="0" t="0" r="r" b="b"/>
              <a:pathLst>
                <a:path w="835" h="1430">
                  <a:moveTo>
                    <a:pt x="520" y="438"/>
                  </a:moveTo>
                  <a:lnTo>
                    <a:pt x="356" y="1094"/>
                  </a:lnTo>
                  <a:lnTo>
                    <a:pt x="472" y="1067"/>
                  </a:lnTo>
                  <a:lnTo>
                    <a:pt x="561" y="1012"/>
                  </a:lnTo>
                  <a:lnTo>
                    <a:pt x="636" y="937"/>
                  </a:lnTo>
                  <a:lnTo>
                    <a:pt x="691" y="848"/>
                  </a:lnTo>
                  <a:lnTo>
                    <a:pt x="718" y="752"/>
                  </a:lnTo>
                  <a:lnTo>
                    <a:pt x="732" y="657"/>
                  </a:lnTo>
                  <a:lnTo>
                    <a:pt x="725" y="581"/>
                  </a:lnTo>
                  <a:lnTo>
                    <a:pt x="691" y="520"/>
                  </a:lnTo>
                  <a:lnTo>
                    <a:pt x="650" y="479"/>
                  </a:lnTo>
                  <a:lnTo>
                    <a:pt x="588" y="451"/>
                  </a:lnTo>
                  <a:lnTo>
                    <a:pt x="520" y="438"/>
                  </a:lnTo>
                  <a:close/>
                  <a:moveTo>
                    <a:pt x="479" y="438"/>
                  </a:moveTo>
                  <a:lnTo>
                    <a:pt x="370" y="465"/>
                  </a:lnTo>
                  <a:lnTo>
                    <a:pt x="281" y="513"/>
                  </a:lnTo>
                  <a:lnTo>
                    <a:pt x="205" y="588"/>
                  </a:lnTo>
                  <a:lnTo>
                    <a:pt x="151" y="677"/>
                  </a:lnTo>
                  <a:lnTo>
                    <a:pt x="116" y="773"/>
                  </a:lnTo>
                  <a:lnTo>
                    <a:pt x="110" y="869"/>
                  </a:lnTo>
                  <a:lnTo>
                    <a:pt x="123" y="951"/>
                  </a:lnTo>
                  <a:lnTo>
                    <a:pt x="151" y="1012"/>
                  </a:lnTo>
                  <a:lnTo>
                    <a:pt x="199" y="1060"/>
                  </a:lnTo>
                  <a:lnTo>
                    <a:pt x="260" y="1081"/>
                  </a:lnTo>
                  <a:lnTo>
                    <a:pt x="315" y="1094"/>
                  </a:lnTo>
                  <a:lnTo>
                    <a:pt x="479" y="438"/>
                  </a:lnTo>
                  <a:close/>
                  <a:moveTo>
                    <a:pt x="609" y="0"/>
                  </a:moveTo>
                  <a:lnTo>
                    <a:pt x="616" y="7"/>
                  </a:lnTo>
                  <a:lnTo>
                    <a:pt x="623" y="14"/>
                  </a:lnTo>
                  <a:lnTo>
                    <a:pt x="623" y="14"/>
                  </a:lnTo>
                  <a:lnTo>
                    <a:pt x="623" y="20"/>
                  </a:lnTo>
                  <a:lnTo>
                    <a:pt x="623" y="27"/>
                  </a:lnTo>
                  <a:lnTo>
                    <a:pt x="623" y="34"/>
                  </a:lnTo>
                  <a:lnTo>
                    <a:pt x="623" y="41"/>
                  </a:lnTo>
                  <a:lnTo>
                    <a:pt x="623" y="41"/>
                  </a:lnTo>
                  <a:lnTo>
                    <a:pt x="534" y="404"/>
                  </a:lnTo>
                  <a:lnTo>
                    <a:pt x="629" y="417"/>
                  </a:lnTo>
                  <a:lnTo>
                    <a:pt x="711" y="458"/>
                  </a:lnTo>
                  <a:lnTo>
                    <a:pt x="766" y="506"/>
                  </a:lnTo>
                  <a:lnTo>
                    <a:pt x="807" y="561"/>
                  </a:lnTo>
                  <a:lnTo>
                    <a:pt x="828" y="622"/>
                  </a:lnTo>
                  <a:lnTo>
                    <a:pt x="835" y="691"/>
                  </a:lnTo>
                  <a:lnTo>
                    <a:pt x="821" y="793"/>
                  </a:lnTo>
                  <a:lnTo>
                    <a:pt x="766" y="896"/>
                  </a:lnTo>
                  <a:lnTo>
                    <a:pt x="691" y="985"/>
                  </a:lnTo>
                  <a:lnTo>
                    <a:pt x="588" y="1053"/>
                  </a:lnTo>
                  <a:lnTo>
                    <a:pt x="479" y="1108"/>
                  </a:lnTo>
                  <a:lnTo>
                    <a:pt x="349" y="1129"/>
                  </a:lnTo>
                  <a:lnTo>
                    <a:pt x="287" y="1361"/>
                  </a:lnTo>
                  <a:lnTo>
                    <a:pt x="287" y="1375"/>
                  </a:lnTo>
                  <a:lnTo>
                    <a:pt x="281" y="1395"/>
                  </a:lnTo>
                  <a:lnTo>
                    <a:pt x="281" y="1409"/>
                  </a:lnTo>
                  <a:lnTo>
                    <a:pt x="274" y="1423"/>
                  </a:lnTo>
                  <a:lnTo>
                    <a:pt x="274" y="1430"/>
                  </a:lnTo>
                  <a:lnTo>
                    <a:pt x="267" y="1430"/>
                  </a:lnTo>
                  <a:lnTo>
                    <a:pt x="253" y="1430"/>
                  </a:lnTo>
                  <a:lnTo>
                    <a:pt x="246" y="1430"/>
                  </a:lnTo>
                  <a:lnTo>
                    <a:pt x="246" y="1430"/>
                  </a:lnTo>
                  <a:lnTo>
                    <a:pt x="240" y="1423"/>
                  </a:lnTo>
                  <a:lnTo>
                    <a:pt x="240" y="1416"/>
                  </a:lnTo>
                  <a:lnTo>
                    <a:pt x="240" y="1389"/>
                  </a:lnTo>
                  <a:lnTo>
                    <a:pt x="253" y="1341"/>
                  </a:lnTo>
                  <a:lnTo>
                    <a:pt x="274" y="1272"/>
                  </a:lnTo>
                  <a:lnTo>
                    <a:pt x="308" y="1129"/>
                  </a:lnTo>
                  <a:lnTo>
                    <a:pt x="199" y="1108"/>
                  </a:lnTo>
                  <a:lnTo>
                    <a:pt x="116" y="1060"/>
                  </a:lnTo>
                  <a:lnTo>
                    <a:pt x="55" y="999"/>
                  </a:lnTo>
                  <a:lnTo>
                    <a:pt x="14" y="923"/>
                  </a:lnTo>
                  <a:lnTo>
                    <a:pt x="0" y="841"/>
                  </a:lnTo>
                  <a:lnTo>
                    <a:pt x="21" y="732"/>
                  </a:lnTo>
                  <a:lnTo>
                    <a:pt x="75" y="629"/>
                  </a:lnTo>
                  <a:lnTo>
                    <a:pt x="151" y="540"/>
                  </a:lnTo>
                  <a:lnTo>
                    <a:pt x="253" y="472"/>
                  </a:lnTo>
                  <a:lnTo>
                    <a:pt x="370" y="424"/>
                  </a:lnTo>
                  <a:lnTo>
                    <a:pt x="493" y="404"/>
                  </a:lnTo>
                  <a:lnTo>
                    <a:pt x="582" y="34"/>
                  </a:lnTo>
                  <a:lnTo>
                    <a:pt x="588" y="20"/>
                  </a:lnTo>
                  <a:lnTo>
                    <a:pt x="588" y="7"/>
                  </a:lnTo>
                  <a:lnTo>
                    <a:pt x="595" y="7"/>
                  </a:lnTo>
                  <a:lnTo>
                    <a:pt x="6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56"/>
            <p:cNvSpPr>
              <a:spLocks noEditPoints="1"/>
            </p:cNvSpPr>
            <p:nvPr/>
          </p:nvSpPr>
          <p:spPr bwMode="auto">
            <a:xfrm>
              <a:off x="9055" y="2412"/>
              <a:ext cx="246" cy="753"/>
            </a:xfrm>
            <a:custGeom>
              <a:avLst/>
              <a:gdLst/>
              <a:ahLst/>
              <a:cxnLst>
                <a:cxn ang="0">
                  <a:pos x="171" y="260"/>
                </a:cxn>
                <a:cxn ang="0">
                  <a:pos x="171" y="671"/>
                </a:cxn>
                <a:cxn ang="0">
                  <a:pos x="171" y="691"/>
                </a:cxn>
                <a:cxn ang="0">
                  <a:pos x="171" y="705"/>
                </a:cxn>
                <a:cxn ang="0">
                  <a:pos x="185" y="712"/>
                </a:cxn>
                <a:cxn ang="0">
                  <a:pos x="192" y="712"/>
                </a:cxn>
                <a:cxn ang="0">
                  <a:pos x="212" y="718"/>
                </a:cxn>
                <a:cxn ang="0">
                  <a:pos x="246" y="718"/>
                </a:cxn>
                <a:cxn ang="0">
                  <a:pos x="246" y="753"/>
                </a:cxn>
                <a:cxn ang="0">
                  <a:pos x="123" y="753"/>
                </a:cxn>
                <a:cxn ang="0">
                  <a:pos x="89" y="753"/>
                </a:cxn>
                <a:cxn ang="0">
                  <a:pos x="48" y="753"/>
                </a:cxn>
                <a:cxn ang="0">
                  <a:pos x="14" y="753"/>
                </a:cxn>
                <a:cxn ang="0">
                  <a:pos x="0" y="753"/>
                </a:cxn>
                <a:cxn ang="0">
                  <a:pos x="0" y="718"/>
                </a:cxn>
                <a:cxn ang="0">
                  <a:pos x="28" y="718"/>
                </a:cxn>
                <a:cxn ang="0">
                  <a:pos x="55" y="712"/>
                </a:cxn>
                <a:cxn ang="0">
                  <a:pos x="69" y="712"/>
                </a:cxn>
                <a:cxn ang="0">
                  <a:pos x="75" y="698"/>
                </a:cxn>
                <a:cxn ang="0">
                  <a:pos x="82" y="684"/>
                </a:cxn>
                <a:cxn ang="0">
                  <a:pos x="82" y="664"/>
                </a:cxn>
                <a:cxn ang="0">
                  <a:pos x="82" y="370"/>
                </a:cxn>
                <a:cxn ang="0">
                  <a:pos x="82" y="349"/>
                </a:cxn>
                <a:cxn ang="0">
                  <a:pos x="75" y="335"/>
                </a:cxn>
                <a:cxn ang="0">
                  <a:pos x="69" y="322"/>
                </a:cxn>
                <a:cxn ang="0">
                  <a:pos x="55" y="315"/>
                </a:cxn>
                <a:cxn ang="0">
                  <a:pos x="34" y="315"/>
                </a:cxn>
                <a:cxn ang="0">
                  <a:pos x="0" y="315"/>
                </a:cxn>
                <a:cxn ang="0">
                  <a:pos x="0" y="274"/>
                </a:cxn>
                <a:cxn ang="0">
                  <a:pos x="171" y="260"/>
                </a:cxn>
                <a:cxn ang="0">
                  <a:pos x="110" y="0"/>
                </a:cxn>
                <a:cxn ang="0">
                  <a:pos x="130" y="0"/>
                </a:cxn>
                <a:cxn ang="0">
                  <a:pos x="151" y="7"/>
                </a:cxn>
                <a:cxn ang="0">
                  <a:pos x="164" y="21"/>
                </a:cxn>
                <a:cxn ang="0">
                  <a:pos x="171" y="41"/>
                </a:cxn>
                <a:cxn ang="0">
                  <a:pos x="171" y="62"/>
                </a:cxn>
                <a:cxn ang="0">
                  <a:pos x="171" y="82"/>
                </a:cxn>
                <a:cxn ang="0">
                  <a:pos x="158" y="96"/>
                </a:cxn>
                <a:cxn ang="0">
                  <a:pos x="144" y="110"/>
                </a:cxn>
                <a:cxn ang="0">
                  <a:pos x="130" y="123"/>
                </a:cxn>
                <a:cxn ang="0">
                  <a:pos x="110" y="123"/>
                </a:cxn>
                <a:cxn ang="0">
                  <a:pos x="89" y="123"/>
                </a:cxn>
                <a:cxn ang="0">
                  <a:pos x="69" y="116"/>
                </a:cxn>
                <a:cxn ang="0">
                  <a:pos x="55" y="103"/>
                </a:cxn>
                <a:cxn ang="0">
                  <a:pos x="48" y="82"/>
                </a:cxn>
                <a:cxn ang="0">
                  <a:pos x="41" y="62"/>
                </a:cxn>
                <a:cxn ang="0">
                  <a:pos x="48" y="41"/>
                </a:cxn>
                <a:cxn ang="0">
                  <a:pos x="55" y="21"/>
                </a:cxn>
                <a:cxn ang="0">
                  <a:pos x="69" y="7"/>
                </a:cxn>
                <a:cxn ang="0">
                  <a:pos x="89" y="0"/>
                </a:cxn>
                <a:cxn ang="0">
                  <a:pos x="110" y="0"/>
                </a:cxn>
              </a:cxnLst>
              <a:rect l="0" t="0" r="r" b="b"/>
              <a:pathLst>
                <a:path w="246" h="753">
                  <a:moveTo>
                    <a:pt x="171" y="260"/>
                  </a:moveTo>
                  <a:lnTo>
                    <a:pt x="171" y="671"/>
                  </a:lnTo>
                  <a:lnTo>
                    <a:pt x="171" y="691"/>
                  </a:lnTo>
                  <a:lnTo>
                    <a:pt x="171" y="705"/>
                  </a:lnTo>
                  <a:lnTo>
                    <a:pt x="185" y="712"/>
                  </a:lnTo>
                  <a:lnTo>
                    <a:pt x="192" y="712"/>
                  </a:lnTo>
                  <a:lnTo>
                    <a:pt x="212" y="718"/>
                  </a:lnTo>
                  <a:lnTo>
                    <a:pt x="246" y="718"/>
                  </a:lnTo>
                  <a:lnTo>
                    <a:pt x="246" y="753"/>
                  </a:lnTo>
                  <a:lnTo>
                    <a:pt x="123" y="753"/>
                  </a:lnTo>
                  <a:lnTo>
                    <a:pt x="89" y="753"/>
                  </a:lnTo>
                  <a:lnTo>
                    <a:pt x="48" y="753"/>
                  </a:lnTo>
                  <a:lnTo>
                    <a:pt x="14" y="753"/>
                  </a:lnTo>
                  <a:lnTo>
                    <a:pt x="0" y="753"/>
                  </a:lnTo>
                  <a:lnTo>
                    <a:pt x="0" y="718"/>
                  </a:lnTo>
                  <a:lnTo>
                    <a:pt x="28" y="718"/>
                  </a:lnTo>
                  <a:lnTo>
                    <a:pt x="55" y="712"/>
                  </a:lnTo>
                  <a:lnTo>
                    <a:pt x="69" y="712"/>
                  </a:lnTo>
                  <a:lnTo>
                    <a:pt x="75" y="698"/>
                  </a:lnTo>
                  <a:lnTo>
                    <a:pt x="82" y="684"/>
                  </a:lnTo>
                  <a:lnTo>
                    <a:pt x="82" y="664"/>
                  </a:lnTo>
                  <a:lnTo>
                    <a:pt x="82" y="370"/>
                  </a:lnTo>
                  <a:lnTo>
                    <a:pt x="82" y="349"/>
                  </a:lnTo>
                  <a:lnTo>
                    <a:pt x="75" y="335"/>
                  </a:lnTo>
                  <a:lnTo>
                    <a:pt x="69" y="322"/>
                  </a:lnTo>
                  <a:lnTo>
                    <a:pt x="55" y="315"/>
                  </a:lnTo>
                  <a:lnTo>
                    <a:pt x="34" y="315"/>
                  </a:lnTo>
                  <a:lnTo>
                    <a:pt x="0" y="315"/>
                  </a:lnTo>
                  <a:lnTo>
                    <a:pt x="0" y="274"/>
                  </a:lnTo>
                  <a:lnTo>
                    <a:pt x="171" y="260"/>
                  </a:lnTo>
                  <a:close/>
                  <a:moveTo>
                    <a:pt x="110" y="0"/>
                  </a:moveTo>
                  <a:lnTo>
                    <a:pt x="130" y="0"/>
                  </a:lnTo>
                  <a:lnTo>
                    <a:pt x="151" y="7"/>
                  </a:lnTo>
                  <a:lnTo>
                    <a:pt x="164" y="21"/>
                  </a:lnTo>
                  <a:lnTo>
                    <a:pt x="171" y="41"/>
                  </a:lnTo>
                  <a:lnTo>
                    <a:pt x="171" y="62"/>
                  </a:lnTo>
                  <a:lnTo>
                    <a:pt x="171" y="82"/>
                  </a:lnTo>
                  <a:lnTo>
                    <a:pt x="158" y="96"/>
                  </a:lnTo>
                  <a:lnTo>
                    <a:pt x="144" y="110"/>
                  </a:lnTo>
                  <a:lnTo>
                    <a:pt x="130" y="123"/>
                  </a:lnTo>
                  <a:lnTo>
                    <a:pt x="110" y="123"/>
                  </a:lnTo>
                  <a:lnTo>
                    <a:pt x="89" y="123"/>
                  </a:lnTo>
                  <a:lnTo>
                    <a:pt x="69" y="116"/>
                  </a:lnTo>
                  <a:lnTo>
                    <a:pt x="55" y="103"/>
                  </a:lnTo>
                  <a:lnTo>
                    <a:pt x="48" y="82"/>
                  </a:lnTo>
                  <a:lnTo>
                    <a:pt x="41" y="62"/>
                  </a:lnTo>
                  <a:lnTo>
                    <a:pt x="48" y="41"/>
                  </a:lnTo>
                  <a:lnTo>
                    <a:pt x="55" y="21"/>
                  </a:lnTo>
                  <a:lnTo>
                    <a:pt x="69" y="7"/>
                  </a:lnTo>
                  <a:lnTo>
                    <a:pt x="89" y="0"/>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57"/>
            <p:cNvSpPr>
              <a:spLocks/>
            </p:cNvSpPr>
            <p:nvPr/>
          </p:nvSpPr>
          <p:spPr bwMode="auto">
            <a:xfrm>
              <a:off x="9418" y="2672"/>
              <a:ext cx="601" cy="493"/>
            </a:xfrm>
            <a:custGeom>
              <a:avLst/>
              <a:gdLst/>
              <a:ahLst/>
              <a:cxnLst>
                <a:cxn ang="0">
                  <a:pos x="164" y="110"/>
                </a:cxn>
                <a:cxn ang="0">
                  <a:pos x="266" y="14"/>
                </a:cxn>
                <a:cxn ang="0">
                  <a:pos x="424" y="14"/>
                </a:cxn>
                <a:cxn ang="0">
                  <a:pos x="506" y="89"/>
                </a:cxn>
                <a:cxn ang="0">
                  <a:pos x="519" y="404"/>
                </a:cxn>
                <a:cxn ang="0">
                  <a:pos x="526" y="438"/>
                </a:cxn>
                <a:cxn ang="0">
                  <a:pos x="547" y="452"/>
                </a:cxn>
                <a:cxn ang="0">
                  <a:pos x="601" y="458"/>
                </a:cxn>
                <a:cxn ang="0">
                  <a:pos x="574" y="493"/>
                </a:cxn>
                <a:cxn ang="0">
                  <a:pos x="472" y="493"/>
                </a:cxn>
                <a:cxn ang="0">
                  <a:pos x="369" y="493"/>
                </a:cxn>
                <a:cxn ang="0">
                  <a:pos x="342" y="458"/>
                </a:cxn>
                <a:cxn ang="0">
                  <a:pos x="396" y="452"/>
                </a:cxn>
                <a:cxn ang="0">
                  <a:pos x="424" y="438"/>
                </a:cxn>
                <a:cxn ang="0">
                  <a:pos x="431" y="404"/>
                </a:cxn>
                <a:cxn ang="0">
                  <a:pos x="424" y="110"/>
                </a:cxn>
                <a:cxn ang="0">
                  <a:pos x="389" y="41"/>
                </a:cxn>
                <a:cxn ang="0">
                  <a:pos x="294" y="34"/>
                </a:cxn>
                <a:cxn ang="0">
                  <a:pos x="212" y="89"/>
                </a:cxn>
                <a:cxn ang="0">
                  <a:pos x="171" y="205"/>
                </a:cxn>
                <a:cxn ang="0">
                  <a:pos x="171" y="424"/>
                </a:cxn>
                <a:cxn ang="0">
                  <a:pos x="184" y="452"/>
                </a:cxn>
                <a:cxn ang="0">
                  <a:pos x="225" y="458"/>
                </a:cxn>
                <a:cxn ang="0">
                  <a:pos x="260" y="493"/>
                </a:cxn>
                <a:cxn ang="0">
                  <a:pos x="178" y="493"/>
                </a:cxn>
                <a:cxn ang="0">
                  <a:pos x="89" y="493"/>
                </a:cxn>
                <a:cxn ang="0">
                  <a:pos x="13" y="493"/>
                </a:cxn>
                <a:cxn ang="0">
                  <a:pos x="0" y="458"/>
                </a:cxn>
                <a:cxn ang="0">
                  <a:pos x="54" y="452"/>
                </a:cxn>
                <a:cxn ang="0">
                  <a:pos x="75" y="438"/>
                </a:cxn>
                <a:cxn ang="0">
                  <a:pos x="82" y="404"/>
                </a:cxn>
                <a:cxn ang="0">
                  <a:pos x="82" y="89"/>
                </a:cxn>
                <a:cxn ang="0">
                  <a:pos x="68" y="62"/>
                </a:cxn>
                <a:cxn ang="0">
                  <a:pos x="34" y="55"/>
                </a:cxn>
                <a:cxn ang="0">
                  <a:pos x="0" y="14"/>
                </a:cxn>
              </a:cxnLst>
              <a:rect l="0" t="0" r="r" b="b"/>
              <a:pathLst>
                <a:path w="601" h="493">
                  <a:moveTo>
                    <a:pt x="164" y="0"/>
                  </a:moveTo>
                  <a:lnTo>
                    <a:pt x="164" y="110"/>
                  </a:lnTo>
                  <a:lnTo>
                    <a:pt x="205" y="55"/>
                  </a:lnTo>
                  <a:lnTo>
                    <a:pt x="266" y="14"/>
                  </a:lnTo>
                  <a:lnTo>
                    <a:pt x="348" y="0"/>
                  </a:lnTo>
                  <a:lnTo>
                    <a:pt x="424" y="14"/>
                  </a:lnTo>
                  <a:lnTo>
                    <a:pt x="478" y="41"/>
                  </a:lnTo>
                  <a:lnTo>
                    <a:pt x="506" y="89"/>
                  </a:lnTo>
                  <a:lnTo>
                    <a:pt x="519" y="157"/>
                  </a:lnTo>
                  <a:lnTo>
                    <a:pt x="519" y="404"/>
                  </a:lnTo>
                  <a:lnTo>
                    <a:pt x="519" y="424"/>
                  </a:lnTo>
                  <a:lnTo>
                    <a:pt x="526" y="438"/>
                  </a:lnTo>
                  <a:lnTo>
                    <a:pt x="533" y="452"/>
                  </a:lnTo>
                  <a:lnTo>
                    <a:pt x="547" y="452"/>
                  </a:lnTo>
                  <a:lnTo>
                    <a:pt x="574" y="458"/>
                  </a:lnTo>
                  <a:lnTo>
                    <a:pt x="601" y="458"/>
                  </a:lnTo>
                  <a:lnTo>
                    <a:pt x="601" y="493"/>
                  </a:lnTo>
                  <a:lnTo>
                    <a:pt x="574" y="493"/>
                  </a:lnTo>
                  <a:lnTo>
                    <a:pt x="526" y="493"/>
                  </a:lnTo>
                  <a:lnTo>
                    <a:pt x="472" y="493"/>
                  </a:lnTo>
                  <a:lnTo>
                    <a:pt x="417" y="493"/>
                  </a:lnTo>
                  <a:lnTo>
                    <a:pt x="369" y="493"/>
                  </a:lnTo>
                  <a:lnTo>
                    <a:pt x="342" y="493"/>
                  </a:lnTo>
                  <a:lnTo>
                    <a:pt x="342" y="458"/>
                  </a:lnTo>
                  <a:lnTo>
                    <a:pt x="376" y="458"/>
                  </a:lnTo>
                  <a:lnTo>
                    <a:pt x="396" y="452"/>
                  </a:lnTo>
                  <a:lnTo>
                    <a:pt x="417" y="452"/>
                  </a:lnTo>
                  <a:lnTo>
                    <a:pt x="424" y="438"/>
                  </a:lnTo>
                  <a:lnTo>
                    <a:pt x="424" y="424"/>
                  </a:lnTo>
                  <a:lnTo>
                    <a:pt x="431" y="404"/>
                  </a:lnTo>
                  <a:lnTo>
                    <a:pt x="431" y="151"/>
                  </a:lnTo>
                  <a:lnTo>
                    <a:pt x="424" y="110"/>
                  </a:lnTo>
                  <a:lnTo>
                    <a:pt x="410" y="69"/>
                  </a:lnTo>
                  <a:lnTo>
                    <a:pt x="389" y="41"/>
                  </a:lnTo>
                  <a:lnTo>
                    <a:pt x="342" y="28"/>
                  </a:lnTo>
                  <a:lnTo>
                    <a:pt x="294" y="34"/>
                  </a:lnTo>
                  <a:lnTo>
                    <a:pt x="246" y="55"/>
                  </a:lnTo>
                  <a:lnTo>
                    <a:pt x="212" y="89"/>
                  </a:lnTo>
                  <a:lnTo>
                    <a:pt x="184" y="137"/>
                  </a:lnTo>
                  <a:lnTo>
                    <a:pt x="171" y="205"/>
                  </a:lnTo>
                  <a:lnTo>
                    <a:pt x="171" y="404"/>
                  </a:lnTo>
                  <a:lnTo>
                    <a:pt x="171" y="424"/>
                  </a:lnTo>
                  <a:lnTo>
                    <a:pt x="178" y="438"/>
                  </a:lnTo>
                  <a:lnTo>
                    <a:pt x="184" y="452"/>
                  </a:lnTo>
                  <a:lnTo>
                    <a:pt x="205" y="452"/>
                  </a:lnTo>
                  <a:lnTo>
                    <a:pt x="225" y="458"/>
                  </a:lnTo>
                  <a:lnTo>
                    <a:pt x="260" y="458"/>
                  </a:lnTo>
                  <a:lnTo>
                    <a:pt x="260" y="493"/>
                  </a:lnTo>
                  <a:lnTo>
                    <a:pt x="225" y="493"/>
                  </a:lnTo>
                  <a:lnTo>
                    <a:pt x="178" y="493"/>
                  </a:lnTo>
                  <a:lnTo>
                    <a:pt x="130" y="493"/>
                  </a:lnTo>
                  <a:lnTo>
                    <a:pt x="89" y="493"/>
                  </a:lnTo>
                  <a:lnTo>
                    <a:pt x="48" y="493"/>
                  </a:lnTo>
                  <a:lnTo>
                    <a:pt x="13" y="493"/>
                  </a:lnTo>
                  <a:lnTo>
                    <a:pt x="0" y="493"/>
                  </a:lnTo>
                  <a:lnTo>
                    <a:pt x="0" y="458"/>
                  </a:lnTo>
                  <a:lnTo>
                    <a:pt x="27" y="458"/>
                  </a:lnTo>
                  <a:lnTo>
                    <a:pt x="54" y="452"/>
                  </a:lnTo>
                  <a:lnTo>
                    <a:pt x="68" y="452"/>
                  </a:lnTo>
                  <a:lnTo>
                    <a:pt x="75" y="438"/>
                  </a:lnTo>
                  <a:lnTo>
                    <a:pt x="82" y="424"/>
                  </a:lnTo>
                  <a:lnTo>
                    <a:pt x="82" y="404"/>
                  </a:lnTo>
                  <a:lnTo>
                    <a:pt x="82" y="116"/>
                  </a:lnTo>
                  <a:lnTo>
                    <a:pt x="82" y="89"/>
                  </a:lnTo>
                  <a:lnTo>
                    <a:pt x="75" y="75"/>
                  </a:lnTo>
                  <a:lnTo>
                    <a:pt x="68" y="62"/>
                  </a:lnTo>
                  <a:lnTo>
                    <a:pt x="54" y="55"/>
                  </a:lnTo>
                  <a:lnTo>
                    <a:pt x="34" y="55"/>
                  </a:lnTo>
                  <a:lnTo>
                    <a:pt x="0" y="55"/>
                  </a:lnTo>
                  <a:lnTo>
                    <a:pt x="0" y="14"/>
                  </a:lnTo>
                  <a:lnTo>
                    <a:pt x="1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58"/>
            <p:cNvSpPr>
              <a:spLocks/>
            </p:cNvSpPr>
            <p:nvPr/>
          </p:nvSpPr>
          <p:spPr bwMode="auto">
            <a:xfrm>
              <a:off x="10115" y="2665"/>
              <a:ext cx="411" cy="513"/>
            </a:xfrm>
            <a:custGeom>
              <a:avLst/>
              <a:gdLst/>
              <a:ahLst/>
              <a:cxnLst>
                <a:cxn ang="0">
                  <a:pos x="260" y="7"/>
                </a:cxn>
                <a:cxn ang="0">
                  <a:pos x="322" y="28"/>
                </a:cxn>
                <a:cxn ang="0">
                  <a:pos x="335" y="14"/>
                </a:cxn>
                <a:cxn ang="0">
                  <a:pos x="349" y="7"/>
                </a:cxn>
                <a:cxn ang="0">
                  <a:pos x="356" y="0"/>
                </a:cxn>
                <a:cxn ang="0">
                  <a:pos x="370" y="0"/>
                </a:cxn>
                <a:cxn ang="0">
                  <a:pos x="376" y="14"/>
                </a:cxn>
                <a:cxn ang="0">
                  <a:pos x="376" y="28"/>
                </a:cxn>
                <a:cxn ang="0">
                  <a:pos x="376" y="151"/>
                </a:cxn>
                <a:cxn ang="0">
                  <a:pos x="370" y="164"/>
                </a:cxn>
                <a:cxn ang="0">
                  <a:pos x="356" y="164"/>
                </a:cxn>
                <a:cxn ang="0">
                  <a:pos x="342" y="158"/>
                </a:cxn>
                <a:cxn ang="0">
                  <a:pos x="335" y="123"/>
                </a:cxn>
                <a:cxn ang="0">
                  <a:pos x="308" y="62"/>
                </a:cxn>
                <a:cxn ang="0">
                  <a:pos x="199" y="28"/>
                </a:cxn>
                <a:cxn ang="0">
                  <a:pos x="89" y="55"/>
                </a:cxn>
                <a:cxn ang="0">
                  <a:pos x="62" y="110"/>
                </a:cxn>
                <a:cxn ang="0">
                  <a:pos x="110" y="171"/>
                </a:cxn>
                <a:cxn ang="0">
                  <a:pos x="226" y="199"/>
                </a:cxn>
                <a:cxn ang="0">
                  <a:pos x="315" y="219"/>
                </a:cxn>
                <a:cxn ang="0">
                  <a:pos x="383" y="274"/>
                </a:cxn>
                <a:cxn ang="0">
                  <a:pos x="404" y="322"/>
                </a:cxn>
                <a:cxn ang="0">
                  <a:pos x="404" y="404"/>
                </a:cxn>
                <a:cxn ang="0">
                  <a:pos x="342" y="479"/>
                </a:cxn>
                <a:cxn ang="0">
                  <a:pos x="205" y="513"/>
                </a:cxn>
                <a:cxn ang="0">
                  <a:pos x="123" y="500"/>
                </a:cxn>
                <a:cxn ang="0">
                  <a:pos x="55" y="486"/>
                </a:cxn>
                <a:cxn ang="0">
                  <a:pos x="28" y="507"/>
                </a:cxn>
                <a:cxn ang="0">
                  <a:pos x="7" y="513"/>
                </a:cxn>
                <a:cxn ang="0">
                  <a:pos x="0" y="500"/>
                </a:cxn>
                <a:cxn ang="0">
                  <a:pos x="0" y="342"/>
                </a:cxn>
                <a:cxn ang="0">
                  <a:pos x="0" y="322"/>
                </a:cxn>
                <a:cxn ang="0">
                  <a:pos x="21" y="315"/>
                </a:cxn>
                <a:cxn ang="0">
                  <a:pos x="34" y="322"/>
                </a:cxn>
                <a:cxn ang="0">
                  <a:pos x="62" y="390"/>
                </a:cxn>
                <a:cxn ang="0">
                  <a:pos x="137" y="472"/>
                </a:cxn>
                <a:cxn ang="0">
                  <a:pos x="274" y="472"/>
                </a:cxn>
                <a:cxn ang="0">
                  <a:pos x="342" y="418"/>
                </a:cxn>
                <a:cxn ang="0">
                  <a:pos x="335" y="349"/>
                </a:cxn>
                <a:cxn ang="0">
                  <a:pos x="274" y="301"/>
                </a:cxn>
                <a:cxn ang="0">
                  <a:pos x="199" y="288"/>
                </a:cxn>
                <a:cxn ang="0">
                  <a:pos x="41" y="233"/>
                </a:cxn>
                <a:cxn ang="0">
                  <a:pos x="14" y="192"/>
                </a:cxn>
                <a:cxn ang="0">
                  <a:pos x="0" y="144"/>
                </a:cxn>
                <a:cxn ang="0">
                  <a:pos x="28" y="69"/>
                </a:cxn>
                <a:cxn ang="0">
                  <a:pos x="116" y="7"/>
                </a:cxn>
              </a:cxnLst>
              <a:rect l="0" t="0" r="r" b="b"/>
              <a:pathLst>
                <a:path w="411" h="513">
                  <a:moveTo>
                    <a:pt x="199" y="0"/>
                  </a:moveTo>
                  <a:lnTo>
                    <a:pt x="260" y="7"/>
                  </a:lnTo>
                  <a:lnTo>
                    <a:pt x="315" y="28"/>
                  </a:lnTo>
                  <a:lnTo>
                    <a:pt x="322" y="28"/>
                  </a:lnTo>
                  <a:lnTo>
                    <a:pt x="328" y="21"/>
                  </a:lnTo>
                  <a:lnTo>
                    <a:pt x="335" y="14"/>
                  </a:lnTo>
                  <a:lnTo>
                    <a:pt x="335" y="14"/>
                  </a:lnTo>
                  <a:lnTo>
                    <a:pt x="349" y="7"/>
                  </a:lnTo>
                  <a:lnTo>
                    <a:pt x="356" y="0"/>
                  </a:lnTo>
                  <a:lnTo>
                    <a:pt x="356" y="0"/>
                  </a:lnTo>
                  <a:lnTo>
                    <a:pt x="363" y="0"/>
                  </a:lnTo>
                  <a:lnTo>
                    <a:pt x="370" y="0"/>
                  </a:lnTo>
                  <a:lnTo>
                    <a:pt x="376" y="7"/>
                  </a:lnTo>
                  <a:lnTo>
                    <a:pt x="376" y="14"/>
                  </a:lnTo>
                  <a:lnTo>
                    <a:pt x="376" y="28"/>
                  </a:lnTo>
                  <a:lnTo>
                    <a:pt x="376" y="28"/>
                  </a:lnTo>
                  <a:lnTo>
                    <a:pt x="376" y="137"/>
                  </a:lnTo>
                  <a:lnTo>
                    <a:pt x="376" y="151"/>
                  </a:lnTo>
                  <a:lnTo>
                    <a:pt x="376" y="158"/>
                  </a:lnTo>
                  <a:lnTo>
                    <a:pt x="370" y="164"/>
                  </a:lnTo>
                  <a:lnTo>
                    <a:pt x="356" y="164"/>
                  </a:lnTo>
                  <a:lnTo>
                    <a:pt x="356" y="164"/>
                  </a:lnTo>
                  <a:lnTo>
                    <a:pt x="349" y="164"/>
                  </a:lnTo>
                  <a:lnTo>
                    <a:pt x="342" y="158"/>
                  </a:lnTo>
                  <a:lnTo>
                    <a:pt x="335" y="151"/>
                  </a:lnTo>
                  <a:lnTo>
                    <a:pt x="335" y="123"/>
                  </a:lnTo>
                  <a:lnTo>
                    <a:pt x="328" y="96"/>
                  </a:lnTo>
                  <a:lnTo>
                    <a:pt x="308" y="62"/>
                  </a:lnTo>
                  <a:lnTo>
                    <a:pt x="267" y="35"/>
                  </a:lnTo>
                  <a:lnTo>
                    <a:pt x="199" y="28"/>
                  </a:lnTo>
                  <a:lnTo>
                    <a:pt x="137" y="35"/>
                  </a:lnTo>
                  <a:lnTo>
                    <a:pt x="89" y="55"/>
                  </a:lnTo>
                  <a:lnTo>
                    <a:pt x="69" y="82"/>
                  </a:lnTo>
                  <a:lnTo>
                    <a:pt x="62" y="110"/>
                  </a:lnTo>
                  <a:lnTo>
                    <a:pt x="75" y="144"/>
                  </a:lnTo>
                  <a:lnTo>
                    <a:pt x="110" y="171"/>
                  </a:lnTo>
                  <a:lnTo>
                    <a:pt x="164" y="185"/>
                  </a:lnTo>
                  <a:lnTo>
                    <a:pt x="226" y="199"/>
                  </a:lnTo>
                  <a:lnTo>
                    <a:pt x="267" y="206"/>
                  </a:lnTo>
                  <a:lnTo>
                    <a:pt x="315" y="219"/>
                  </a:lnTo>
                  <a:lnTo>
                    <a:pt x="363" y="253"/>
                  </a:lnTo>
                  <a:lnTo>
                    <a:pt x="383" y="274"/>
                  </a:lnTo>
                  <a:lnTo>
                    <a:pt x="397" y="294"/>
                  </a:lnTo>
                  <a:lnTo>
                    <a:pt x="404" y="322"/>
                  </a:lnTo>
                  <a:lnTo>
                    <a:pt x="411" y="356"/>
                  </a:lnTo>
                  <a:lnTo>
                    <a:pt x="404" y="404"/>
                  </a:lnTo>
                  <a:lnTo>
                    <a:pt x="383" y="445"/>
                  </a:lnTo>
                  <a:lnTo>
                    <a:pt x="342" y="479"/>
                  </a:lnTo>
                  <a:lnTo>
                    <a:pt x="287" y="507"/>
                  </a:lnTo>
                  <a:lnTo>
                    <a:pt x="205" y="513"/>
                  </a:lnTo>
                  <a:lnTo>
                    <a:pt x="171" y="513"/>
                  </a:lnTo>
                  <a:lnTo>
                    <a:pt x="123" y="500"/>
                  </a:lnTo>
                  <a:lnTo>
                    <a:pt x="69" y="465"/>
                  </a:lnTo>
                  <a:lnTo>
                    <a:pt x="55" y="486"/>
                  </a:lnTo>
                  <a:lnTo>
                    <a:pt x="41" y="500"/>
                  </a:lnTo>
                  <a:lnTo>
                    <a:pt x="28" y="507"/>
                  </a:lnTo>
                  <a:lnTo>
                    <a:pt x="21" y="513"/>
                  </a:lnTo>
                  <a:lnTo>
                    <a:pt x="7" y="513"/>
                  </a:lnTo>
                  <a:lnTo>
                    <a:pt x="0" y="507"/>
                  </a:lnTo>
                  <a:lnTo>
                    <a:pt x="0" y="500"/>
                  </a:lnTo>
                  <a:lnTo>
                    <a:pt x="0" y="486"/>
                  </a:lnTo>
                  <a:lnTo>
                    <a:pt x="0" y="342"/>
                  </a:lnTo>
                  <a:lnTo>
                    <a:pt x="0" y="329"/>
                  </a:lnTo>
                  <a:lnTo>
                    <a:pt x="0" y="322"/>
                  </a:lnTo>
                  <a:lnTo>
                    <a:pt x="7" y="315"/>
                  </a:lnTo>
                  <a:lnTo>
                    <a:pt x="21" y="315"/>
                  </a:lnTo>
                  <a:lnTo>
                    <a:pt x="34" y="315"/>
                  </a:lnTo>
                  <a:lnTo>
                    <a:pt x="34" y="322"/>
                  </a:lnTo>
                  <a:lnTo>
                    <a:pt x="41" y="336"/>
                  </a:lnTo>
                  <a:lnTo>
                    <a:pt x="62" y="390"/>
                  </a:lnTo>
                  <a:lnTo>
                    <a:pt x="89" y="438"/>
                  </a:lnTo>
                  <a:lnTo>
                    <a:pt x="137" y="472"/>
                  </a:lnTo>
                  <a:lnTo>
                    <a:pt x="205" y="486"/>
                  </a:lnTo>
                  <a:lnTo>
                    <a:pt x="274" y="472"/>
                  </a:lnTo>
                  <a:lnTo>
                    <a:pt x="322" y="452"/>
                  </a:lnTo>
                  <a:lnTo>
                    <a:pt x="342" y="418"/>
                  </a:lnTo>
                  <a:lnTo>
                    <a:pt x="349" y="390"/>
                  </a:lnTo>
                  <a:lnTo>
                    <a:pt x="335" y="349"/>
                  </a:lnTo>
                  <a:lnTo>
                    <a:pt x="315" y="322"/>
                  </a:lnTo>
                  <a:lnTo>
                    <a:pt x="274" y="301"/>
                  </a:lnTo>
                  <a:lnTo>
                    <a:pt x="240" y="294"/>
                  </a:lnTo>
                  <a:lnTo>
                    <a:pt x="199" y="288"/>
                  </a:lnTo>
                  <a:lnTo>
                    <a:pt x="110" y="267"/>
                  </a:lnTo>
                  <a:lnTo>
                    <a:pt x="41" y="233"/>
                  </a:lnTo>
                  <a:lnTo>
                    <a:pt x="28" y="212"/>
                  </a:lnTo>
                  <a:lnTo>
                    <a:pt x="14" y="192"/>
                  </a:lnTo>
                  <a:lnTo>
                    <a:pt x="7" y="164"/>
                  </a:lnTo>
                  <a:lnTo>
                    <a:pt x="0" y="144"/>
                  </a:lnTo>
                  <a:lnTo>
                    <a:pt x="7" y="103"/>
                  </a:lnTo>
                  <a:lnTo>
                    <a:pt x="28" y="69"/>
                  </a:lnTo>
                  <a:lnTo>
                    <a:pt x="62" y="35"/>
                  </a:lnTo>
                  <a:lnTo>
                    <a:pt x="116" y="7"/>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59"/>
            <p:cNvSpPr>
              <a:spLocks/>
            </p:cNvSpPr>
            <p:nvPr/>
          </p:nvSpPr>
          <p:spPr bwMode="auto">
            <a:xfrm>
              <a:off x="10594" y="2474"/>
              <a:ext cx="390" cy="704"/>
            </a:xfrm>
            <a:custGeom>
              <a:avLst/>
              <a:gdLst/>
              <a:ahLst/>
              <a:cxnLst>
                <a:cxn ang="0">
                  <a:pos x="157" y="0"/>
                </a:cxn>
                <a:cxn ang="0">
                  <a:pos x="198" y="0"/>
                </a:cxn>
                <a:cxn ang="0">
                  <a:pos x="198" y="205"/>
                </a:cxn>
                <a:cxn ang="0">
                  <a:pos x="376" y="205"/>
                </a:cxn>
                <a:cxn ang="0">
                  <a:pos x="376" y="246"/>
                </a:cxn>
                <a:cxn ang="0">
                  <a:pos x="198" y="246"/>
                </a:cxn>
                <a:cxn ang="0">
                  <a:pos x="198" y="554"/>
                </a:cxn>
                <a:cxn ang="0">
                  <a:pos x="198" y="574"/>
                </a:cxn>
                <a:cxn ang="0">
                  <a:pos x="205" y="602"/>
                </a:cxn>
                <a:cxn ang="0">
                  <a:pos x="212" y="636"/>
                </a:cxn>
                <a:cxn ang="0">
                  <a:pos x="239" y="656"/>
                </a:cxn>
                <a:cxn ang="0">
                  <a:pos x="273" y="670"/>
                </a:cxn>
                <a:cxn ang="0">
                  <a:pos x="314" y="656"/>
                </a:cxn>
                <a:cxn ang="0">
                  <a:pos x="342" y="615"/>
                </a:cxn>
                <a:cxn ang="0">
                  <a:pos x="356" y="554"/>
                </a:cxn>
                <a:cxn ang="0">
                  <a:pos x="356" y="492"/>
                </a:cxn>
                <a:cxn ang="0">
                  <a:pos x="390" y="492"/>
                </a:cxn>
                <a:cxn ang="0">
                  <a:pos x="390" y="554"/>
                </a:cxn>
                <a:cxn ang="0">
                  <a:pos x="383" y="615"/>
                </a:cxn>
                <a:cxn ang="0">
                  <a:pos x="356" y="663"/>
                </a:cxn>
                <a:cxn ang="0">
                  <a:pos x="314" y="691"/>
                </a:cxn>
                <a:cxn ang="0">
                  <a:pos x="267" y="704"/>
                </a:cxn>
                <a:cxn ang="0">
                  <a:pos x="226" y="698"/>
                </a:cxn>
                <a:cxn ang="0">
                  <a:pos x="185" y="684"/>
                </a:cxn>
                <a:cxn ang="0">
                  <a:pos x="144" y="663"/>
                </a:cxn>
                <a:cxn ang="0">
                  <a:pos x="116" y="615"/>
                </a:cxn>
                <a:cxn ang="0">
                  <a:pos x="109" y="554"/>
                </a:cxn>
                <a:cxn ang="0">
                  <a:pos x="109" y="246"/>
                </a:cxn>
                <a:cxn ang="0">
                  <a:pos x="0" y="246"/>
                </a:cxn>
                <a:cxn ang="0">
                  <a:pos x="0" y="219"/>
                </a:cxn>
                <a:cxn ang="0">
                  <a:pos x="61" y="205"/>
                </a:cxn>
                <a:cxn ang="0">
                  <a:pos x="102" y="171"/>
                </a:cxn>
                <a:cxn ang="0">
                  <a:pos x="137" y="123"/>
                </a:cxn>
                <a:cxn ang="0">
                  <a:pos x="150" y="61"/>
                </a:cxn>
                <a:cxn ang="0">
                  <a:pos x="157" y="0"/>
                </a:cxn>
              </a:cxnLst>
              <a:rect l="0" t="0" r="r" b="b"/>
              <a:pathLst>
                <a:path w="390" h="704">
                  <a:moveTo>
                    <a:pt x="157" y="0"/>
                  </a:moveTo>
                  <a:lnTo>
                    <a:pt x="198" y="0"/>
                  </a:lnTo>
                  <a:lnTo>
                    <a:pt x="198" y="205"/>
                  </a:lnTo>
                  <a:lnTo>
                    <a:pt x="376" y="205"/>
                  </a:lnTo>
                  <a:lnTo>
                    <a:pt x="376" y="246"/>
                  </a:lnTo>
                  <a:lnTo>
                    <a:pt x="198" y="246"/>
                  </a:lnTo>
                  <a:lnTo>
                    <a:pt x="198" y="554"/>
                  </a:lnTo>
                  <a:lnTo>
                    <a:pt x="198" y="574"/>
                  </a:lnTo>
                  <a:lnTo>
                    <a:pt x="205" y="602"/>
                  </a:lnTo>
                  <a:lnTo>
                    <a:pt x="212" y="636"/>
                  </a:lnTo>
                  <a:lnTo>
                    <a:pt x="239" y="656"/>
                  </a:lnTo>
                  <a:lnTo>
                    <a:pt x="273" y="670"/>
                  </a:lnTo>
                  <a:lnTo>
                    <a:pt x="314" y="656"/>
                  </a:lnTo>
                  <a:lnTo>
                    <a:pt x="342" y="615"/>
                  </a:lnTo>
                  <a:lnTo>
                    <a:pt x="356" y="554"/>
                  </a:lnTo>
                  <a:lnTo>
                    <a:pt x="356" y="492"/>
                  </a:lnTo>
                  <a:lnTo>
                    <a:pt x="390" y="492"/>
                  </a:lnTo>
                  <a:lnTo>
                    <a:pt x="390" y="554"/>
                  </a:lnTo>
                  <a:lnTo>
                    <a:pt x="383" y="615"/>
                  </a:lnTo>
                  <a:lnTo>
                    <a:pt x="356" y="663"/>
                  </a:lnTo>
                  <a:lnTo>
                    <a:pt x="314" y="691"/>
                  </a:lnTo>
                  <a:lnTo>
                    <a:pt x="267" y="704"/>
                  </a:lnTo>
                  <a:lnTo>
                    <a:pt x="226" y="698"/>
                  </a:lnTo>
                  <a:lnTo>
                    <a:pt x="185" y="684"/>
                  </a:lnTo>
                  <a:lnTo>
                    <a:pt x="144" y="663"/>
                  </a:lnTo>
                  <a:lnTo>
                    <a:pt x="116" y="615"/>
                  </a:lnTo>
                  <a:lnTo>
                    <a:pt x="109" y="554"/>
                  </a:lnTo>
                  <a:lnTo>
                    <a:pt x="109" y="246"/>
                  </a:lnTo>
                  <a:lnTo>
                    <a:pt x="0" y="246"/>
                  </a:lnTo>
                  <a:lnTo>
                    <a:pt x="0" y="219"/>
                  </a:lnTo>
                  <a:lnTo>
                    <a:pt x="61" y="205"/>
                  </a:lnTo>
                  <a:lnTo>
                    <a:pt x="102" y="171"/>
                  </a:lnTo>
                  <a:lnTo>
                    <a:pt x="137" y="123"/>
                  </a:lnTo>
                  <a:lnTo>
                    <a:pt x="150" y="61"/>
                  </a:lnTo>
                  <a:lnTo>
                    <a:pt x="1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60"/>
            <p:cNvSpPr>
              <a:spLocks noEditPoints="1"/>
            </p:cNvSpPr>
            <p:nvPr/>
          </p:nvSpPr>
          <p:spPr bwMode="auto">
            <a:xfrm>
              <a:off x="9042" y="3425"/>
              <a:ext cx="342" cy="752"/>
            </a:xfrm>
            <a:custGeom>
              <a:avLst/>
              <a:gdLst/>
              <a:ahLst/>
              <a:cxnLst>
                <a:cxn ang="0">
                  <a:pos x="198" y="253"/>
                </a:cxn>
                <a:cxn ang="0">
                  <a:pos x="239" y="273"/>
                </a:cxn>
                <a:cxn ang="0">
                  <a:pos x="266" y="314"/>
                </a:cxn>
                <a:cxn ang="0">
                  <a:pos x="273" y="362"/>
                </a:cxn>
                <a:cxn ang="0">
                  <a:pos x="259" y="403"/>
                </a:cxn>
                <a:cxn ang="0">
                  <a:pos x="225" y="485"/>
                </a:cxn>
                <a:cxn ang="0">
                  <a:pos x="177" y="608"/>
                </a:cxn>
                <a:cxn ang="0">
                  <a:pos x="157" y="656"/>
                </a:cxn>
                <a:cxn ang="0">
                  <a:pos x="157" y="697"/>
                </a:cxn>
                <a:cxn ang="0">
                  <a:pos x="171" y="718"/>
                </a:cxn>
                <a:cxn ang="0">
                  <a:pos x="232" y="704"/>
                </a:cxn>
                <a:cxn ang="0">
                  <a:pos x="307" y="581"/>
                </a:cxn>
                <a:cxn ang="0">
                  <a:pos x="307" y="574"/>
                </a:cxn>
                <a:cxn ang="0">
                  <a:pos x="328" y="567"/>
                </a:cxn>
                <a:cxn ang="0">
                  <a:pos x="335" y="567"/>
                </a:cxn>
                <a:cxn ang="0">
                  <a:pos x="342" y="581"/>
                </a:cxn>
                <a:cxn ang="0">
                  <a:pos x="321" y="650"/>
                </a:cxn>
                <a:cxn ang="0">
                  <a:pos x="239" y="738"/>
                </a:cxn>
                <a:cxn ang="0">
                  <a:pos x="150" y="745"/>
                </a:cxn>
                <a:cxn ang="0">
                  <a:pos x="102" y="725"/>
                </a:cxn>
                <a:cxn ang="0">
                  <a:pos x="75" y="684"/>
                </a:cxn>
                <a:cxn ang="0">
                  <a:pos x="75" y="629"/>
                </a:cxn>
                <a:cxn ang="0">
                  <a:pos x="82" y="608"/>
                </a:cxn>
                <a:cxn ang="0">
                  <a:pos x="177" y="376"/>
                </a:cxn>
                <a:cxn ang="0">
                  <a:pos x="191" y="314"/>
                </a:cxn>
                <a:cxn ang="0">
                  <a:pos x="184" y="287"/>
                </a:cxn>
                <a:cxn ang="0">
                  <a:pos x="164" y="280"/>
                </a:cxn>
                <a:cxn ang="0">
                  <a:pos x="75" y="335"/>
                </a:cxn>
                <a:cxn ang="0">
                  <a:pos x="41" y="424"/>
                </a:cxn>
                <a:cxn ang="0">
                  <a:pos x="20" y="431"/>
                </a:cxn>
                <a:cxn ang="0">
                  <a:pos x="6" y="431"/>
                </a:cxn>
                <a:cxn ang="0">
                  <a:pos x="0" y="417"/>
                </a:cxn>
                <a:cxn ang="0">
                  <a:pos x="27" y="349"/>
                </a:cxn>
                <a:cxn ang="0">
                  <a:pos x="109" y="260"/>
                </a:cxn>
                <a:cxn ang="0">
                  <a:pos x="266" y="0"/>
                </a:cxn>
                <a:cxn ang="0">
                  <a:pos x="300" y="6"/>
                </a:cxn>
                <a:cxn ang="0">
                  <a:pos x="314" y="27"/>
                </a:cxn>
                <a:cxn ang="0">
                  <a:pos x="307" y="61"/>
                </a:cxn>
                <a:cxn ang="0">
                  <a:pos x="273" y="95"/>
                </a:cxn>
                <a:cxn ang="0">
                  <a:pos x="232" y="95"/>
                </a:cxn>
                <a:cxn ang="0">
                  <a:pos x="212" y="82"/>
                </a:cxn>
                <a:cxn ang="0">
                  <a:pos x="205" y="54"/>
                </a:cxn>
                <a:cxn ang="0">
                  <a:pos x="218" y="20"/>
                </a:cxn>
                <a:cxn ang="0">
                  <a:pos x="253" y="0"/>
                </a:cxn>
              </a:cxnLst>
              <a:rect l="0" t="0" r="r" b="b"/>
              <a:pathLst>
                <a:path w="342" h="752">
                  <a:moveTo>
                    <a:pt x="164" y="246"/>
                  </a:moveTo>
                  <a:lnTo>
                    <a:pt x="198" y="253"/>
                  </a:lnTo>
                  <a:lnTo>
                    <a:pt x="218" y="260"/>
                  </a:lnTo>
                  <a:lnTo>
                    <a:pt x="239" y="273"/>
                  </a:lnTo>
                  <a:lnTo>
                    <a:pt x="259" y="294"/>
                  </a:lnTo>
                  <a:lnTo>
                    <a:pt x="266" y="314"/>
                  </a:lnTo>
                  <a:lnTo>
                    <a:pt x="273" y="342"/>
                  </a:lnTo>
                  <a:lnTo>
                    <a:pt x="273" y="362"/>
                  </a:lnTo>
                  <a:lnTo>
                    <a:pt x="266" y="376"/>
                  </a:lnTo>
                  <a:lnTo>
                    <a:pt x="259" y="403"/>
                  </a:lnTo>
                  <a:lnTo>
                    <a:pt x="239" y="444"/>
                  </a:lnTo>
                  <a:lnTo>
                    <a:pt x="225" y="485"/>
                  </a:lnTo>
                  <a:lnTo>
                    <a:pt x="212" y="520"/>
                  </a:lnTo>
                  <a:lnTo>
                    <a:pt x="177" y="608"/>
                  </a:lnTo>
                  <a:lnTo>
                    <a:pt x="164" y="636"/>
                  </a:lnTo>
                  <a:lnTo>
                    <a:pt x="157" y="656"/>
                  </a:lnTo>
                  <a:lnTo>
                    <a:pt x="157" y="684"/>
                  </a:lnTo>
                  <a:lnTo>
                    <a:pt x="157" y="697"/>
                  </a:lnTo>
                  <a:lnTo>
                    <a:pt x="164" y="711"/>
                  </a:lnTo>
                  <a:lnTo>
                    <a:pt x="171" y="718"/>
                  </a:lnTo>
                  <a:lnTo>
                    <a:pt x="184" y="725"/>
                  </a:lnTo>
                  <a:lnTo>
                    <a:pt x="232" y="704"/>
                  </a:lnTo>
                  <a:lnTo>
                    <a:pt x="273" y="663"/>
                  </a:lnTo>
                  <a:lnTo>
                    <a:pt x="307" y="581"/>
                  </a:lnTo>
                  <a:lnTo>
                    <a:pt x="307" y="574"/>
                  </a:lnTo>
                  <a:lnTo>
                    <a:pt x="307" y="574"/>
                  </a:lnTo>
                  <a:lnTo>
                    <a:pt x="314" y="567"/>
                  </a:lnTo>
                  <a:lnTo>
                    <a:pt x="328" y="567"/>
                  </a:lnTo>
                  <a:lnTo>
                    <a:pt x="328" y="567"/>
                  </a:lnTo>
                  <a:lnTo>
                    <a:pt x="335" y="567"/>
                  </a:lnTo>
                  <a:lnTo>
                    <a:pt x="342" y="574"/>
                  </a:lnTo>
                  <a:lnTo>
                    <a:pt x="342" y="581"/>
                  </a:lnTo>
                  <a:lnTo>
                    <a:pt x="335" y="608"/>
                  </a:lnTo>
                  <a:lnTo>
                    <a:pt x="321" y="650"/>
                  </a:lnTo>
                  <a:lnTo>
                    <a:pt x="287" y="697"/>
                  </a:lnTo>
                  <a:lnTo>
                    <a:pt x="239" y="738"/>
                  </a:lnTo>
                  <a:lnTo>
                    <a:pt x="184" y="752"/>
                  </a:lnTo>
                  <a:lnTo>
                    <a:pt x="150" y="745"/>
                  </a:lnTo>
                  <a:lnTo>
                    <a:pt x="123" y="738"/>
                  </a:lnTo>
                  <a:lnTo>
                    <a:pt x="102" y="725"/>
                  </a:lnTo>
                  <a:lnTo>
                    <a:pt x="88" y="704"/>
                  </a:lnTo>
                  <a:lnTo>
                    <a:pt x="75" y="684"/>
                  </a:lnTo>
                  <a:lnTo>
                    <a:pt x="75" y="656"/>
                  </a:lnTo>
                  <a:lnTo>
                    <a:pt x="75" y="629"/>
                  </a:lnTo>
                  <a:lnTo>
                    <a:pt x="82" y="608"/>
                  </a:lnTo>
                  <a:lnTo>
                    <a:pt x="82" y="608"/>
                  </a:lnTo>
                  <a:lnTo>
                    <a:pt x="157" y="431"/>
                  </a:lnTo>
                  <a:lnTo>
                    <a:pt x="177" y="376"/>
                  </a:lnTo>
                  <a:lnTo>
                    <a:pt x="184" y="342"/>
                  </a:lnTo>
                  <a:lnTo>
                    <a:pt x="191" y="314"/>
                  </a:lnTo>
                  <a:lnTo>
                    <a:pt x="184" y="301"/>
                  </a:lnTo>
                  <a:lnTo>
                    <a:pt x="184" y="287"/>
                  </a:lnTo>
                  <a:lnTo>
                    <a:pt x="171" y="280"/>
                  </a:lnTo>
                  <a:lnTo>
                    <a:pt x="164" y="280"/>
                  </a:lnTo>
                  <a:lnTo>
                    <a:pt x="116" y="294"/>
                  </a:lnTo>
                  <a:lnTo>
                    <a:pt x="75" y="335"/>
                  </a:lnTo>
                  <a:lnTo>
                    <a:pt x="41" y="417"/>
                  </a:lnTo>
                  <a:lnTo>
                    <a:pt x="41" y="424"/>
                  </a:lnTo>
                  <a:lnTo>
                    <a:pt x="34" y="431"/>
                  </a:lnTo>
                  <a:lnTo>
                    <a:pt x="20" y="431"/>
                  </a:lnTo>
                  <a:lnTo>
                    <a:pt x="13" y="431"/>
                  </a:lnTo>
                  <a:lnTo>
                    <a:pt x="6" y="431"/>
                  </a:lnTo>
                  <a:lnTo>
                    <a:pt x="6" y="424"/>
                  </a:lnTo>
                  <a:lnTo>
                    <a:pt x="0" y="417"/>
                  </a:lnTo>
                  <a:lnTo>
                    <a:pt x="6" y="390"/>
                  </a:lnTo>
                  <a:lnTo>
                    <a:pt x="27" y="349"/>
                  </a:lnTo>
                  <a:lnTo>
                    <a:pt x="61" y="301"/>
                  </a:lnTo>
                  <a:lnTo>
                    <a:pt x="109" y="260"/>
                  </a:lnTo>
                  <a:lnTo>
                    <a:pt x="164" y="246"/>
                  </a:lnTo>
                  <a:close/>
                  <a:moveTo>
                    <a:pt x="266" y="0"/>
                  </a:moveTo>
                  <a:lnTo>
                    <a:pt x="287" y="0"/>
                  </a:lnTo>
                  <a:lnTo>
                    <a:pt x="300" y="6"/>
                  </a:lnTo>
                  <a:lnTo>
                    <a:pt x="307" y="13"/>
                  </a:lnTo>
                  <a:lnTo>
                    <a:pt x="314" y="27"/>
                  </a:lnTo>
                  <a:lnTo>
                    <a:pt x="314" y="41"/>
                  </a:lnTo>
                  <a:lnTo>
                    <a:pt x="307" y="61"/>
                  </a:lnTo>
                  <a:lnTo>
                    <a:pt x="294" y="82"/>
                  </a:lnTo>
                  <a:lnTo>
                    <a:pt x="273" y="95"/>
                  </a:lnTo>
                  <a:lnTo>
                    <a:pt x="253" y="102"/>
                  </a:lnTo>
                  <a:lnTo>
                    <a:pt x="232" y="95"/>
                  </a:lnTo>
                  <a:lnTo>
                    <a:pt x="225" y="89"/>
                  </a:lnTo>
                  <a:lnTo>
                    <a:pt x="212" y="82"/>
                  </a:lnTo>
                  <a:lnTo>
                    <a:pt x="212" y="68"/>
                  </a:lnTo>
                  <a:lnTo>
                    <a:pt x="205" y="54"/>
                  </a:lnTo>
                  <a:lnTo>
                    <a:pt x="212" y="41"/>
                  </a:lnTo>
                  <a:lnTo>
                    <a:pt x="218" y="20"/>
                  </a:lnTo>
                  <a:lnTo>
                    <a:pt x="232" y="6"/>
                  </a:lnTo>
                  <a:lnTo>
                    <a:pt x="253" y="0"/>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61"/>
            <p:cNvSpPr>
              <a:spLocks noEditPoints="1"/>
            </p:cNvSpPr>
            <p:nvPr/>
          </p:nvSpPr>
          <p:spPr bwMode="auto">
            <a:xfrm>
              <a:off x="9431" y="3425"/>
              <a:ext cx="500" cy="971"/>
            </a:xfrm>
            <a:custGeom>
              <a:avLst/>
              <a:gdLst/>
              <a:ahLst/>
              <a:cxnLst>
                <a:cxn ang="0">
                  <a:pos x="397" y="260"/>
                </a:cxn>
                <a:cxn ang="0">
                  <a:pos x="452" y="349"/>
                </a:cxn>
                <a:cxn ang="0">
                  <a:pos x="452" y="383"/>
                </a:cxn>
                <a:cxn ang="0">
                  <a:pos x="349" y="793"/>
                </a:cxn>
                <a:cxn ang="0">
                  <a:pos x="267" y="916"/>
                </a:cxn>
                <a:cxn ang="0">
                  <a:pos x="158" y="964"/>
                </a:cxn>
                <a:cxn ang="0">
                  <a:pos x="55" y="964"/>
                </a:cxn>
                <a:cxn ang="0">
                  <a:pos x="0" y="903"/>
                </a:cxn>
                <a:cxn ang="0">
                  <a:pos x="21" y="855"/>
                </a:cxn>
                <a:cxn ang="0">
                  <a:pos x="69" y="834"/>
                </a:cxn>
                <a:cxn ang="0">
                  <a:pos x="96" y="848"/>
                </a:cxn>
                <a:cxn ang="0">
                  <a:pos x="110" y="875"/>
                </a:cxn>
                <a:cxn ang="0">
                  <a:pos x="103" y="903"/>
                </a:cxn>
                <a:cxn ang="0">
                  <a:pos x="89" y="923"/>
                </a:cxn>
                <a:cxn ang="0">
                  <a:pos x="89" y="937"/>
                </a:cxn>
                <a:cxn ang="0">
                  <a:pos x="178" y="923"/>
                </a:cxn>
                <a:cxn ang="0">
                  <a:pos x="253" y="800"/>
                </a:cxn>
                <a:cxn ang="0">
                  <a:pos x="370" y="369"/>
                </a:cxn>
                <a:cxn ang="0">
                  <a:pos x="370" y="342"/>
                </a:cxn>
                <a:cxn ang="0">
                  <a:pos x="370" y="314"/>
                </a:cxn>
                <a:cxn ang="0">
                  <a:pos x="356" y="287"/>
                </a:cxn>
                <a:cxn ang="0">
                  <a:pos x="329" y="273"/>
                </a:cxn>
                <a:cxn ang="0">
                  <a:pos x="212" y="349"/>
                </a:cxn>
                <a:cxn ang="0">
                  <a:pos x="171" y="424"/>
                </a:cxn>
                <a:cxn ang="0">
                  <a:pos x="158" y="431"/>
                </a:cxn>
                <a:cxn ang="0">
                  <a:pos x="144" y="431"/>
                </a:cxn>
                <a:cxn ang="0">
                  <a:pos x="137" y="417"/>
                </a:cxn>
                <a:cxn ang="0">
                  <a:pos x="171" y="349"/>
                </a:cxn>
                <a:cxn ang="0">
                  <a:pos x="267" y="260"/>
                </a:cxn>
                <a:cxn ang="0">
                  <a:pos x="452" y="0"/>
                </a:cxn>
                <a:cxn ang="0">
                  <a:pos x="479" y="6"/>
                </a:cxn>
                <a:cxn ang="0">
                  <a:pos x="493" y="27"/>
                </a:cxn>
                <a:cxn ang="0">
                  <a:pos x="493" y="61"/>
                </a:cxn>
                <a:cxn ang="0">
                  <a:pos x="459" y="95"/>
                </a:cxn>
                <a:cxn ang="0">
                  <a:pos x="418" y="95"/>
                </a:cxn>
                <a:cxn ang="0">
                  <a:pos x="397" y="82"/>
                </a:cxn>
                <a:cxn ang="0">
                  <a:pos x="390" y="54"/>
                </a:cxn>
                <a:cxn ang="0">
                  <a:pos x="411" y="13"/>
                </a:cxn>
                <a:cxn ang="0">
                  <a:pos x="452" y="0"/>
                </a:cxn>
              </a:cxnLst>
              <a:rect l="0" t="0" r="r" b="b"/>
              <a:pathLst>
                <a:path w="500" h="971">
                  <a:moveTo>
                    <a:pt x="335" y="246"/>
                  </a:moveTo>
                  <a:lnTo>
                    <a:pt x="397" y="260"/>
                  </a:lnTo>
                  <a:lnTo>
                    <a:pt x="438" y="294"/>
                  </a:lnTo>
                  <a:lnTo>
                    <a:pt x="452" y="349"/>
                  </a:lnTo>
                  <a:lnTo>
                    <a:pt x="452" y="369"/>
                  </a:lnTo>
                  <a:lnTo>
                    <a:pt x="452" y="383"/>
                  </a:lnTo>
                  <a:lnTo>
                    <a:pt x="452" y="390"/>
                  </a:lnTo>
                  <a:lnTo>
                    <a:pt x="349" y="793"/>
                  </a:lnTo>
                  <a:lnTo>
                    <a:pt x="315" y="868"/>
                  </a:lnTo>
                  <a:lnTo>
                    <a:pt x="267" y="916"/>
                  </a:lnTo>
                  <a:lnTo>
                    <a:pt x="212" y="951"/>
                  </a:lnTo>
                  <a:lnTo>
                    <a:pt x="158" y="964"/>
                  </a:lnTo>
                  <a:lnTo>
                    <a:pt x="117" y="971"/>
                  </a:lnTo>
                  <a:lnTo>
                    <a:pt x="55" y="964"/>
                  </a:lnTo>
                  <a:lnTo>
                    <a:pt x="14" y="937"/>
                  </a:lnTo>
                  <a:lnTo>
                    <a:pt x="0" y="903"/>
                  </a:lnTo>
                  <a:lnTo>
                    <a:pt x="7" y="875"/>
                  </a:lnTo>
                  <a:lnTo>
                    <a:pt x="21" y="855"/>
                  </a:lnTo>
                  <a:lnTo>
                    <a:pt x="41" y="841"/>
                  </a:lnTo>
                  <a:lnTo>
                    <a:pt x="69" y="834"/>
                  </a:lnTo>
                  <a:lnTo>
                    <a:pt x="82" y="834"/>
                  </a:lnTo>
                  <a:lnTo>
                    <a:pt x="96" y="848"/>
                  </a:lnTo>
                  <a:lnTo>
                    <a:pt x="103" y="862"/>
                  </a:lnTo>
                  <a:lnTo>
                    <a:pt x="110" y="875"/>
                  </a:lnTo>
                  <a:lnTo>
                    <a:pt x="110" y="889"/>
                  </a:lnTo>
                  <a:lnTo>
                    <a:pt x="103" y="903"/>
                  </a:lnTo>
                  <a:lnTo>
                    <a:pt x="96" y="909"/>
                  </a:lnTo>
                  <a:lnTo>
                    <a:pt x="89" y="923"/>
                  </a:lnTo>
                  <a:lnTo>
                    <a:pt x="69" y="930"/>
                  </a:lnTo>
                  <a:lnTo>
                    <a:pt x="89" y="937"/>
                  </a:lnTo>
                  <a:lnTo>
                    <a:pt x="110" y="937"/>
                  </a:lnTo>
                  <a:lnTo>
                    <a:pt x="178" y="923"/>
                  </a:lnTo>
                  <a:lnTo>
                    <a:pt x="226" y="868"/>
                  </a:lnTo>
                  <a:lnTo>
                    <a:pt x="253" y="800"/>
                  </a:lnTo>
                  <a:lnTo>
                    <a:pt x="253" y="800"/>
                  </a:lnTo>
                  <a:lnTo>
                    <a:pt x="370" y="369"/>
                  </a:lnTo>
                  <a:lnTo>
                    <a:pt x="370" y="355"/>
                  </a:lnTo>
                  <a:lnTo>
                    <a:pt x="370" y="342"/>
                  </a:lnTo>
                  <a:lnTo>
                    <a:pt x="370" y="335"/>
                  </a:lnTo>
                  <a:lnTo>
                    <a:pt x="370" y="314"/>
                  </a:lnTo>
                  <a:lnTo>
                    <a:pt x="363" y="294"/>
                  </a:lnTo>
                  <a:lnTo>
                    <a:pt x="356" y="287"/>
                  </a:lnTo>
                  <a:lnTo>
                    <a:pt x="349" y="280"/>
                  </a:lnTo>
                  <a:lnTo>
                    <a:pt x="329" y="273"/>
                  </a:lnTo>
                  <a:lnTo>
                    <a:pt x="267" y="301"/>
                  </a:lnTo>
                  <a:lnTo>
                    <a:pt x="212" y="349"/>
                  </a:lnTo>
                  <a:lnTo>
                    <a:pt x="178" y="410"/>
                  </a:lnTo>
                  <a:lnTo>
                    <a:pt x="171" y="424"/>
                  </a:lnTo>
                  <a:lnTo>
                    <a:pt x="165" y="431"/>
                  </a:lnTo>
                  <a:lnTo>
                    <a:pt x="158" y="431"/>
                  </a:lnTo>
                  <a:lnTo>
                    <a:pt x="151" y="431"/>
                  </a:lnTo>
                  <a:lnTo>
                    <a:pt x="144" y="431"/>
                  </a:lnTo>
                  <a:lnTo>
                    <a:pt x="137" y="424"/>
                  </a:lnTo>
                  <a:lnTo>
                    <a:pt x="137" y="417"/>
                  </a:lnTo>
                  <a:lnTo>
                    <a:pt x="144" y="396"/>
                  </a:lnTo>
                  <a:lnTo>
                    <a:pt x="171" y="349"/>
                  </a:lnTo>
                  <a:lnTo>
                    <a:pt x="212" y="301"/>
                  </a:lnTo>
                  <a:lnTo>
                    <a:pt x="267" y="260"/>
                  </a:lnTo>
                  <a:lnTo>
                    <a:pt x="335" y="246"/>
                  </a:lnTo>
                  <a:close/>
                  <a:moveTo>
                    <a:pt x="452" y="0"/>
                  </a:moveTo>
                  <a:lnTo>
                    <a:pt x="465" y="0"/>
                  </a:lnTo>
                  <a:lnTo>
                    <a:pt x="479" y="6"/>
                  </a:lnTo>
                  <a:lnTo>
                    <a:pt x="486" y="13"/>
                  </a:lnTo>
                  <a:lnTo>
                    <a:pt x="493" y="27"/>
                  </a:lnTo>
                  <a:lnTo>
                    <a:pt x="500" y="41"/>
                  </a:lnTo>
                  <a:lnTo>
                    <a:pt x="493" y="61"/>
                  </a:lnTo>
                  <a:lnTo>
                    <a:pt x="479" y="82"/>
                  </a:lnTo>
                  <a:lnTo>
                    <a:pt x="459" y="95"/>
                  </a:lnTo>
                  <a:lnTo>
                    <a:pt x="431" y="102"/>
                  </a:lnTo>
                  <a:lnTo>
                    <a:pt x="418" y="95"/>
                  </a:lnTo>
                  <a:lnTo>
                    <a:pt x="404" y="89"/>
                  </a:lnTo>
                  <a:lnTo>
                    <a:pt x="397" y="82"/>
                  </a:lnTo>
                  <a:lnTo>
                    <a:pt x="390" y="68"/>
                  </a:lnTo>
                  <a:lnTo>
                    <a:pt x="390" y="54"/>
                  </a:lnTo>
                  <a:lnTo>
                    <a:pt x="397" y="34"/>
                  </a:lnTo>
                  <a:lnTo>
                    <a:pt x="411" y="13"/>
                  </a:lnTo>
                  <a:lnTo>
                    <a:pt x="431" y="0"/>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62"/>
            <p:cNvSpPr>
              <a:spLocks/>
            </p:cNvSpPr>
            <p:nvPr/>
          </p:nvSpPr>
          <p:spPr bwMode="auto">
            <a:xfrm>
              <a:off x="11298" y="2549"/>
              <a:ext cx="370" cy="1594"/>
            </a:xfrm>
            <a:custGeom>
              <a:avLst/>
              <a:gdLst/>
              <a:ahLst/>
              <a:cxnLst>
                <a:cxn ang="0">
                  <a:pos x="356" y="0"/>
                </a:cxn>
                <a:cxn ang="0">
                  <a:pos x="363" y="7"/>
                </a:cxn>
                <a:cxn ang="0">
                  <a:pos x="370" y="7"/>
                </a:cxn>
                <a:cxn ang="0">
                  <a:pos x="370" y="21"/>
                </a:cxn>
                <a:cxn ang="0">
                  <a:pos x="370" y="21"/>
                </a:cxn>
                <a:cxn ang="0">
                  <a:pos x="370" y="27"/>
                </a:cxn>
                <a:cxn ang="0">
                  <a:pos x="363" y="34"/>
                </a:cxn>
                <a:cxn ang="0">
                  <a:pos x="349" y="41"/>
                </a:cxn>
                <a:cxn ang="0">
                  <a:pos x="246" y="171"/>
                </a:cxn>
                <a:cxn ang="0">
                  <a:pos x="178" y="315"/>
                </a:cxn>
                <a:cxn ang="0">
                  <a:pos x="130" y="472"/>
                </a:cxn>
                <a:cxn ang="0">
                  <a:pos x="103" y="629"/>
                </a:cxn>
                <a:cxn ang="0">
                  <a:pos x="96" y="800"/>
                </a:cxn>
                <a:cxn ang="0">
                  <a:pos x="96" y="924"/>
                </a:cxn>
                <a:cxn ang="0">
                  <a:pos x="117" y="1054"/>
                </a:cxn>
                <a:cxn ang="0">
                  <a:pos x="144" y="1183"/>
                </a:cxn>
                <a:cxn ang="0">
                  <a:pos x="192" y="1313"/>
                </a:cxn>
                <a:cxn ang="0">
                  <a:pos x="253" y="1437"/>
                </a:cxn>
                <a:cxn ang="0">
                  <a:pos x="342" y="1546"/>
                </a:cxn>
                <a:cxn ang="0">
                  <a:pos x="356" y="1553"/>
                </a:cxn>
                <a:cxn ang="0">
                  <a:pos x="363" y="1567"/>
                </a:cxn>
                <a:cxn ang="0">
                  <a:pos x="370" y="1573"/>
                </a:cxn>
                <a:cxn ang="0">
                  <a:pos x="370" y="1573"/>
                </a:cxn>
                <a:cxn ang="0">
                  <a:pos x="370" y="1580"/>
                </a:cxn>
                <a:cxn ang="0">
                  <a:pos x="370" y="1587"/>
                </a:cxn>
                <a:cxn ang="0">
                  <a:pos x="363" y="1594"/>
                </a:cxn>
                <a:cxn ang="0">
                  <a:pos x="356" y="1594"/>
                </a:cxn>
                <a:cxn ang="0">
                  <a:pos x="329" y="1580"/>
                </a:cxn>
                <a:cxn ang="0">
                  <a:pos x="287" y="1546"/>
                </a:cxn>
                <a:cxn ang="0">
                  <a:pos x="233" y="1484"/>
                </a:cxn>
                <a:cxn ang="0">
                  <a:pos x="164" y="1402"/>
                </a:cxn>
                <a:cxn ang="0">
                  <a:pos x="110" y="1293"/>
                </a:cxn>
                <a:cxn ang="0">
                  <a:pos x="55" y="1156"/>
                </a:cxn>
                <a:cxn ang="0">
                  <a:pos x="21" y="1026"/>
                </a:cxn>
                <a:cxn ang="0">
                  <a:pos x="7" y="903"/>
                </a:cxn>
                <a:cxn ang="0">
                  <a:pos x="0" y="800"/>
                </a:cxn>
                <a:cxn ang="0">
                  <a:pos x="7" y="650"/>
                </a:cxn>
                <a:cxn ang="0">
                  <a:pos x="41" y="486"/>
                </a:cxn>
                <a:cxn ang="0">
                  <a:pos x="103" y="315"/>
                </a:cxn>
                <a:cxn ang="0">
                  <a:pos x="151" y="219"/>
                </a:cxn>
                <a:cxn ang="0">
                  <a:pos x="205" y="144"/>
                </a:cxn>
                <a:cxn ang="0">
                  <a:pos x="260" y="82"/>
                </a:cxn>
                <a:cxn ang="0">
                  <a:pos x="301" y="34"/>
                </a:cxn>
                <a:cxn ang="0">
                  <a:pos x="335" y="14"/>
                </a:cxn>
                <a:cxn ang="0">
                  <a:pos x="356" y="0"/>
                </a:cxn>
              </a:cxnLst>
              <a:rect l="0" t="0" r="r" b="b"/>
              <a:pathLst>
                <a:path w="370" h="1594">
                  <a:moveTo>
                    <a:pt x="356" y="0"/>
                  </a:moveTo>
                  <a:lnTo>
                    <a:pt x="363" y="7"/>
                  </a:lnTo>
                  <a:lnTo>
                    <a:pt x="370" y="7"/>
                  </a:lnTo>
                  <a:lnTo>
                    <a:pt x="370" y="21"/>
                  </a:lnTo>
                  <a:lnTo>
                    <a:pt x="370" y="21"/>
                  </a:lnTo>
                  <a:lnTo>
                    <a:pt x="370" y="27"/>
                  </a:lnTo>
                  <a:lnTo>
                    <a:pt x="363" y="34"/>
                  </a:lnTo>
                  <a:lnTo>
                    <a:pt x="349" y="41"/>
                  </a:lnTo>
                  <a:lnTo>
                    <a:pt x="246" y="171"/>
                  </a:lnTo>
                  <a:lnTo>
                    <a:pt x="178" y="315"/>
                  </a:lnTo>
                  <a:lnTo>
                    <a:pt x="130" y="472"/>
                  </a:lnTo>
                  <a:lnTo>
                    <a:pt x="103" y="629"/>
                  </a:lnTo>
                  <a:lnTo>
                    <a:pt x="96" y="800"/>
                  </a:lnTo>
                  <a:lnTo>
                    <a:pt x="96" y="924"/>
                  </a:lnTo>
                  <a:lnTo>
                    <a:pt x="117" y="1054"/>
                  </a:lnTo>
                  <a:lnTo>
                    <a:pt x="144" y="1183"/>
                  </a:lnTo>
                  <a:lnTo>
                    <a:pt x="192" y="1313"/>
                  </a:lnTo>
                  <a:lnTo>
                    <a:pt x="253" y="1437"/>
                  </a:lnTo>
                  <a:lnTo>
                    <a:pt x="342" y="1546"/>
                  </a:lnTo>
                  <a:lnTo>
                    <a:pt x="356" y="1553"/>
                  </a:lnTo>
                  <a:lnTo>
                    <a:pt x="363" y="1567"/>
                  </a:lnTo>
                  <a:lnTo>
                    <a:pt x="370" y="1573"/>
                  </a:lnTo>
                  <a:lnTo>
                    <a:pt x="370" y="1573"/>
                  </a:lnTo>
                  <a:lnTo>
                    <a:pt x="370" y="1580"/>
                  </a:lnTo>
                  <a:lnTo>
                    <a:pt x="370" y="1587"/>
                  </a:lnTo>
                  <a:lnTo>
                    <a:pt x="363" y="1594"/>
                  </a:lnTo>
                  <a:lnTo>
                    <a:pt x="356" y="1594"/>
                  </a:lnTo>
                  <a:lnTo>
                    <a:pt x="329" y="1580"/>
                  </a:lnTo>
                  <a:lnTo>
                    <a:pt x="287" y="1546"/>
                  </a:lnTo>
                  <a:lnTo>
                    <a:pt x="233" y="1484"/>
                  </a:lnTo>
                  <a:lnTo>
                    <a:pt x="164" y="1402"/>
                  </a:lnTo>
                  <a:lnTo>
                    <a:pt x="110" y="1293"/>
                  </a:lnTo>
                  <a:lnTo>
                    <a:pt x="55" y="1156"/>
                  </a:lnTo>
                  <a:lnTo>
                    <a:pt x="21" y="1026"/>
                  </a:lnTo>
                  <a:lnTo>
                    <a:pt x="7" y="903"/>
                  </a:lnTo>
                  <a:lnTo>
                    <a:pt x="0" y="800"/>
                  </a:lnTo>
                  <a:lnTo>
                    <a:pt x="7" y="650"/>
                  </a:lnTo>
                  <a:lnTo>
                    <a:pt x="41" y="486"/>
                  </a:lnTo>
                  <a:lnTo>
                    <a:pt x="103" y="315"/>
                  </a:lnTo>
                  <a:lnTo>
                    <a:pt x="151" y="219"/>
                  </a:lnTo>
                  <a:lnTo>
                    <a:pt x="205" y="144"/>
                  </a:lnTo>
                  <a:lnTo>
                    <a:pt x="260" y="82"/>
                  </a:lnTo>
                  <a:lnTo>
                    <a:pt x="301" y="34"/>
                  </a:lnTo>
                  <a:lnTo>
                    <a:pt x="335" y="14"/>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63"/>
            <p:cNvSpPr>
              <a:spLocks/>
            </p:cNvSpPr>
            <p:nvPr/>
          </p:nvSpPr>
          <p:spPr bwMode="auto">
            <a:xfrm>
              <a:off x="11804" y="3042"/>
              <a:ext cx="794" cy="718"/>
            </a:xfrm>
            <a:custGeom>
              <a:avLst/>
              <a:gdLst/>
              <a:ahLst/>
              <a:cxnLst>
                <a:cxn ang="0">
                  <a:pos x="390" y="20"/>
                </a:cxn>
                <a:cxn ang="0">
                  <a:pos x="500" y="88"/>
                </a:cxn>
                <a:cxn ang="0">
                  <a:pos x="643" y="0"/>
                </a:cxn>
                <a:cxn ang="0">
                  <a:pos x="759" y="34"/>
                </a:cxn>
                <a:cxn ang="0">
                  <a:pos x="787" y="130"/>
                </a:cxn>
                <a:cxn ang="0">
                  <a:pos x="753" y="177"/>
                </a:cxn>
                <a:cxn ang="0">
                  <a:pos x="705" y="198"/>
                </a:cxn>
                <a:cxn ang="0">
                  <a:pos x="657" y="171"/>
                </a:cxn>
                <a:cxn ang="0">
                  <a:pos x="650" y="116"/>
                </a:cxn>
                <a:cxn ang="0">
                  <a:pos x="698" y="61"/>
                </a:cxn>
                <a:cxn ang="0">
                  <a:pos x="670" y="34"/>
                </a:cxn>
                <a:cxn ang="0">
                  <a:pos x="582" y="47"/>
                </a:cxn>
                <a:cxn ang="0">
                  <a:pos x="493" y="184"/>
                </a:cxn>
                <a:cxn ang="0">
                  <a:pos x="431" y="437"/>
                </a:cxn>
                <a:cxn ang="0">
                  <a:pos x="404" y="581"/>
                </a:cxn>
                <a:cxn ang="0">
                  <a:pos x="417" y="643"/>
                </a:cxn>
                <a:cxn ang="0">
                  <a:pos x="465" y="684"/>
                </a:cxn>
                <a:cxn ang="0">
                  <a:pos x="575" y="663"/>
                </a:cxn>
                <a:cxn ang="0">
                  <a:pos x="705" y="478"/>
                </a:cxn>
                <a:cxn ang="0">
                  <a:pos x="725" y="458"/>
                </a:cxn>
                <a:cxn ang="0">
                  <a:pos x="739" y="465"/>
                </a:cxn>
                <a:cxn ang="0">
                  <a:pos x="712" y="554"/>
                </a:cxn>
                <a:cxn ang="0">
                  <a:pos x="561" y="704"/>
                </a:cxn>
                <a:cxn ang="0">
                  <a:pos x="376" y="684"/>
                </a:cxn>
                <a:cxn ang="0">
                  <a:pos x="308" y="615"/>
                </a:cxn>
                <a:cxn ang="0">
                  <a:pos x="205" y="711"/>
                </a:cxn>
                <a:cxn ang="0">
                  <a:pos x="48" y="697"/>
                </a:cxn>
                <a:cxn ang="0">
                  <a:pos x="0" y="588"/>
                </a:cxn>
                <a:cxn ang="0">
                  <a:pos x="55" y="526"/>
                </a:cxn>
                <a:cxn ang="0">
                  <a:pos x="110" y="526"/>
                </a:cxn>
                <a:cxn ang="0">
                  <a:pos x="144" y="561"/>
                </a:cxn>
                <a:cxn ang="0">
                  <a:pos x="130" y="622"/>
                </a:cxn>
                <a:cxn ang="0">
                  <a:pos x="69" y="663"/>
                </a:cxn>
                <a:cxn ang="0">
                  <a:pos x="137" y="684"/>
                </a:cxn>
                <a:cxn ang="0">
                  <a:pos x="240" y="636"/>
                </a:cxn>
                <a:cxn ang="0">
                  <a:pos x="335" y="396"/>
                </a:cxn>
                <a:cxn ang="0">
                  <a:pos x="383" y="177"/>
                </a:cxn>
                <a:cxn ang="0">
                  <a:pos x="376" y="88"/>
                </a:cxn>
                <a:cxn ang="0">
                  <a:pos x="342" y="41"/>
                </a:cxn>
                <a:cxn ang="0">
                  <a:pos x="301" y="34"/>
                </a:cxn>
                <a:cxn ang="0">
                  <a:pos x="171" y="95"/>
                </a:cxn>
                <a:cxn ang="0">
                  <a:pos x="82" y="253"/>
                </a:cxn>
                <a:cxn ang="0">
                  <a:pos x="62" y="260"/>
                </a:cxn>
                <a:cxn ang="0">
                  <a:pos x="48" y="246"/>
                </a:cxn>
                <a:cxn ang="0">
                  <a:pos x="117" y="109"/>
                </a:cxn>
                <a:cxn ang="0">
                  <a:pos x="308" y="0"/>
                </a:cxn>
              </a:cxnLst>
              <a:rect l="0" t="0" r="r" b="b"/>
              <a:pathLst>
                <a:path w="794" h="718">
                  <a:moveTo>
                    <a:pt x="308" y="0"/>
                  </a:moveTo>
                  <a:lnTo>
                    <a:pt x="342" y="6"/>
                  </a:lnTo>
                  <a:lnTo>
                    <a:pt x="390" y="20"/>
                  </a:lnTo>
                  <a:lnTo>
                    <a:pt x="438" y="54"/>
                  </a:lnTo>
                  <a:lnTo>
                    <a:pt x="472" y="123"/>
                  </a:lnTo>
                  <a:lnTo>
                    <a:pt x="500" y="88"/>
                  </a:lnTo>
                  <a:lnTo>
                    <a:pt x="534" y="47"/>
                  </a:lnTo>
                  <a:lnTo>
                    <a:pt x="582" y="13"/>
                  </a:lnTo>
                  <a:lnTo>
                    <a:pt x="643" y="0"/>
                  </a:lnTo>
                  <a:lnTo>
                    <a:pt x="677" y="0"/>
                  </a:lnTo>
                  <a:lnTo>
                    <a:pt x="718" y="13"/>
                  </a:lnTo>
                  <a:lnTo>
                    <a:pt x="759" y="34"/>
                  </a:lnTo>
                  <a:lnTo>
                    <a:pt x="780" y="61"/>
                  </a:lnTo>
                  <a:lnTo>
                    <a:pt x="794" y="102"/>
                  </a:lnTo>
                  <a:lnTo>
                    <a:pt x="787" y="130"/>
                  </a:lnTo>
                  <a:lnTo>
                    <a:pt x="780" y="150"/>
                  </a:lnTo>
                  <a:lnTo>
                    <a:pt x="766" y="164"/>
                  </a:lnTo>
                  <a:lnTo>
                    <a:pt x="753" y="177"/>
                  </a:lnTo>
                  <a:lnTo>
                    <a:pt x="739" y="191"/>
                  </a:lnTo>
                  <a:lnTo>
                    <a:pt x="718" y="198"/>
                  </a:lnTo>
                  <a:lnTo>
                    <a:pt x="705" y="198"/>
                  </a:lnTo>
                  <a:lnTo>
                    <a:pt x="684" y="191"/>
                  </a:lnTo>
                  <a:lnTo>
                    <a:pt x="664" y="184"/>
                  </a:lnTo>
                  <a:lnTo>
                    <a:pt x="657" y="171"/>
                  </a:lnTo>
                  <a:lnTo>
                    <a:pt x="650" y="157"/>
                  </a:lnTo>
                  <a:lnTo>
                    <a:pt x="643" y="143"/>
                  </a:lnTo>
                  <a:lnTo>
                    <a:pt x="650" y="116"/>
                  </a:lnTo>
                  <a:lnTo>
                    <a:pt x="657" y="95"/>
                  </a:lnTo>
                  <a:lnTo>
                    <a:pt x="677" y="75"/>
                  </a:lnTo>
                  <a:lnTo>
                    <a:pt x="698" y="61"/>
                  </a:lnTo>
                  <a:lnTo>
                    <a:pt x="725" y="54"/>
                  </a:lnTo>
                  <a:lnTo>
                    <a:pt x="698" y="41"/>
                  </a:lnTo>
                  <a:lnTo>
                    <a:pt x="670" y="34"/>
                  </a:lnTo>
                  <a:lnTo>
                    <a:pt x="657" y="34"/>
                  </a:lnTo>
                  <a:lnTo>
                    <a:pt x="643" y="34"/>
                  </a:lnTo>
                  <a:lnTo>
                    <a:pt x="582" y="47"/>
                  </a:lnTo>
                  <a:lnTo>
                    <a:pt x="541" y="88"/>
                  </a:lnTo>
                  <a:lnTo>
                    <a:pt x="513" y="136"/>
                  </a:lnTo>
                  <a:lnTo>
                    <a:pt x="493" y="184"/>
                  </a:lnTo>
                  <a:lnTo>
                    <a:pt x="486" y="218"/>
                  </a:lnTo>
                  <a:lnTo>
                    <a:pt x="486" y="218"/>
                  </a:lnTo>
                  <a:lnTo>
                    <a:pt x="431" y="437"/>
                  </a:lnTo>
                  <a:lnTo>
                    <a:pt x="417" y="499"/>
                  </a:lnTo>
                  <a:lnTo>
                    <a:pt x="404" y="540"/>
                  </a:lnTo>
                  <a:lnTo>
                    <a:pt x="404" y="581"/>
                  </a:lnTo>
                  <a:lnTo>
                    <a:pt x="404" y="602"/>
                  </a:lnTo>
                  <a:lnTo>
                    <a:pt x="411" y="622"/>
                  </a:lnTo>
                  <a:lnTo>
                    <a:pt x="417" y="643"/>
                  </a:lnTo>
                  <a:lnTo>
                    <a:pt x="431" y="663"/>
                  </a:lnTo>
                  <a:lnTo>
                    <a:pt x="445" y="677"/>
                  </a:lnTo>
                  <a:lnTo>
                    <a:pt x="465" y="684"/>
                  </a:lnTo>
                  <a:lnTo>
                    <a:pt x="493" y="684"/>
                  </a:lnTo>
                  <a:lnTo>
                    <a:pt x="527" y="677"/>
                  </a:lnTo>
                  <a:lnTo>
                    <a:pt x="575" y="663"/>
                  </a:lnTo>
                  <a:lnTo>
                    <a:pt x="623" y="622"/>
                  </a:lnTo>
                  <a:lnTo>
                    <a:pt x="664" y="567"/>
                  </a:lnTo>
                  <a:lnTo>
                    <a:pt x="705" y="478"/>
                  </a:lnTo>
                  <a:lnTo>
                    <a:pt x="705" y="465"/>
                  </a:lnTo>
                  <a:lnTo>
                    <a:pt x="712" y="465"/>
                  </a:lnTo>
                  <a:lnTo>
                    <a:pt x="725" y="458"/>
                  </a:lnTo>
                  <a:lnTo>
                    <a:pt x="725" y="458"/>
                  </a:lnTo>
                  <a:lnTo>
                    <a:pt x="732" y="465"/>
                  </a:lnTo>
                  <a:lnTo>
                    <a:pt x="739" y="465"/>
                  </a:lnTo>
                  <a:lnTo>
                    <a:pt x="746" y="472"/>
                  </a:lnTo>
                  <a:lnTo>
                    <a:pt x="739" y="506"/>
                  </a:lnTo>
                  <a:lnTo>
                    <a:pt x="712" y="554"/>
                  </a:lnTo>
                  <a:lnTo>
                    <a:pt x="677" y="615"/>
                  </a:lnTo>
                  <a:lnTo>
                    <a:pt x="629" y="663"/>
                  </a:lnTo>
                  <a:lnTo>
                    <a:pt x="561" y="704"/>
                  </a:lnTo>
                  <a:lnTo>
                    <a:pt x="486" y="718"/>
                  </a:lnTo>
                  <a:lnTo>
                    <a:pt x="424" y="711"/>
                  </a:lnTo>
                  <a:lnTo>
                    <a:pt x="376" y="684"/>
                  </a:lnTo>
                  <a:lnTo>
                    <a:pt x="335" y="643"/>
                  </a:lnTo>
                  <a:lnTo>
                    <a:pt x="315" y="602"/>
                  </a:lnTo>
                  <a:lnTo>
                    <a:pt x="308" y="615"/>
                  </a:lnTo>
                  <a:lnTo>
                    <a:pt x="288" y="643"/>
                  </a:lnTo>
                  <a:lnTo>
                    <a:pt x="253" y="677"/>
                  </a:lnTo>
                  <a:lnTo>
                    <a:pt x="205" y="711"/>
                  </a:lnTo>
                  <a:lnTo>
                    <a:pt x="151" y="718"/>
                  </a:lnTo>
                  <a:lnTo>
                    <a:pt x="96" y="711"/>
                  </a:lnTo>
                  <a:lnTo>
                    <a:pt x="48" y="697"/>
                  </a:lnTo>
                  <a:lnTo>
                    <a:pt x="14" y="663"/>
                  </a:lnTo>
                  <a:lnTo>
                    <a:pt x="0" y="615"/>
                  </a:lnTo>
                  <a:lnTo>
                    <a:pt x="0" y="588"/>
                  </a:lnTo>
                  <a:lnTo>
                    <a:pt x="14" y="561"/>
                  </a:lnTo>
                  <a:lnTo>
                    <a:pt x="35" y="540"/>
                  </a:lnTo>
                  <a:lnTo>
                    <a:pt x="55" y="526"/>
                  </a:lnTo>
                  <a:lnTo>
                    <a:pt x="82" y="519"/>
                  </a:lnTo>
                  <a:lnTo>
                    <a:pt x="96" y="526"/>
                  </a:lnTo>
                  <a:lnTo>
                    <a:pt x="110" y="526"/>
                  </a:lnTo>
                  <a:lnTo>
                    <a:pt x="123" y="533"/>
                  </a:lnTo>
                  <a:lnTo>
                    <a:pt x="137" y="547"/>
                  </a:lnTo>
                  <a:lnTo>
                    <a:pt x="144" y="561"/>
                  </a:lnTo>
                  <a:lnTo>
                    <a:pt x="144" y="574"/>
                  </a:lnTo>
                  <a:lnTo>
                    <a:pt x="144" y="602"/>
                  </a:lnTo>
                  <a:lnTo>
                    <a:pt x="130" y="622"/>
                  </a:lnTo>
                  <a:lnTo>
                    <a:pt x="117" y="643"/>
                  </a:lnTo>
                  <a:lnTo>
                    <a:pt x="96" y="656"/>
                  </a:lnTo>
                  <a:lnTo>
                    <a:pt x="69" y="663"/>
                  </a:lnTo>
                  <a:lnTo>
                    <a:pt x="96" y="677"/>
                  </a:lnTo>
                  <a:lnTo>
                    <a:pt x="117" y="684"/>
                  </a:lnTo>
                  <a:lnTo>
                    <a:pt x="137" y="684"/>
                  </a:lnTo>
                  <a:lnTo>
                    <a:pt x="151" y="684"/>
                  </a:lnTo>
                  <a:lnTo>
                    <a:pt x="199" y="670"/>
                  </a:lnTo>
                  <a:lnTo>
                    <a:pt x="240" y="636"/>
                  </a:lnTo>
                  <a:lnTo>
                    <a:pt x="274" y="588"/>
                  </a:lnTo>
                  <a:lnTo>
                    <a:pt x="301" y="519"/>
                  </a:lnTo>
                  <a:lnTo>
                    <a:pt x="335" y="396"/>
                  </a:lnTo>
                  <a:lnTo>
                    <a:pt x="356" y="307"/>
                  </a:lnTo>
                  <a:lnTo>
                    <a:pt x="376" y="232"/>
                  </a:lnTo>
                  <a:lnTo>
                    <a:pt x="383" y="177"/>
                  </a:lnTo>
                  <a:lnTo>
                    <a:pt x="390" y="143"/>
                  </a:lnTo>
                  <a:lnTo>
                    <a:pt x="383" y="109"/>
                  </a:lnTo>
                  <a:lnTo>
                    <a:pt x="376" y="88"/>
                  </a:lnTo>
                  <a:lnTo>
                    <a:pt x="370" y="68"/>
                  </a:lnTo>
                  <a:lnTo>
                    <a:pt x="356" y="54"/>
                  </a:lnTo>
                  <a:lnTo>
                    <a:pt x="342" y="41"/>
                  </a:lnTo>
                  <a:lnTo>
                    <a:pt x="329" y="41"/>
                  </a:lnTo>
                  <a:lnTo>
                    <a:pt x="315" y="34"/>
                  </a:lnTo>
                  <a:lnTo>
                    <a:pt x="301" y="34"/>
                  </a:lnTo>
                  <a:lnTo>
                    <a:pt x="260" y="41"/>
                  </a:lnTo>
                  <a:lnTo>
                    <a:pt x="219" y="61"/>
                  </a:lnTo>
                  <a:lnTo>
                    <a:pt x="171" y="95"/>
                  </a:lnTo>
                  <a:lnTo>
                    <a:pt x="123" y="157"/>
                  </a:lnTo>
                  <a:lnTo>
                    <a:pt x="89" y="239"/>
                  </a:lnTo>
                  <a:lnTo>
                    <a:pt x="82" y="253"/>
                  </a:lnTo>
                  <a:lnTo>
                    <a:pt x="76" y="260"/>
                  </a:lnTo>
                  <a:lnTo>
                    <a:pt x="69" y="260"/>
                  </a:lnTo>
                  <a:lnTo>
                    <a:pt x="62" y="260"/>
                  </a:lnTo>
                  <a:lnTo>
                    <a:pt x="55" y="260"/>
                  </a:lnTo>
                  <a:lnTo>
                    <a:pt x="48" y="253"/>
                  </a:lnTo>
                  <a:lnTo>
                    <a:pt x="48" y="246"/>
                  </a:lnTo>
                  <a:lnTo>
                    <a:pt x="55" y="212"/>
                  </a:lnTo>
                  <a:lnTo>
                    <a:pt x="76" y="164"/>
                  </a:lnTo>
                  <a:lnTo>
                    <a:pt x="117" y="109"/>
                  </a:lnTo>
                  <a:lnTo>
                    <a:pt x="164" y="54"/>
                  </a:lnTo>
                  <a:lnTo>
                    <a:pt x="226" y="13"/>
                  </a:lnTo>
                  <a:lnTo>
                    <a:pt x="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64"/>
            <p:cNvSpPr>
              <a:spLocks/>
            </p:cNvSpPr>
            <p:nvPr/>
          </p:nvSpPr>
          <p:spPr bwMode="auto">
            <a:xfrm>
              <a:off x="12796" y="3575"/>
              <a:ext cx="185" cy="479"/>
            </a:xfrm>
            <a:custGeom>
              <a:avLst/>
              <a:gdLst/>
              <a:ahLst/>
              <a:cxnLst>
                <a:cxn ang="0">
                  <a:pos x="89" y="0"/>
                </a:cxn>
                <a:cxn ang="0">
                  <a:pos x="123" y="14"/>
                </a:cxn>
                <a:cxn ang="0">
                  <a:pos x="157" y="48"/>
                </a:cxn>
                <a:cxn ang="0">
                  <a:pos x="178" y="96"/>
                </a:cxn>
                <a:cxn ang="0">
                  <a:pos x="185" y="164"/>
                </a:cxn>
                <a:cxn ang="0">
                  <a:pos x="185" y="164"/>
                </a:cxn>
                <a:cxn ang="0">
                  <a:pos x="178" y="253"/>
                </a:cxn>
                <a:cxn ang="0">
                  <a:pos x="150" y="329"/>
                </a:cxn>
                <a:cxn ang="0">
                  <a:pos x="116" y="390"/>
                </a:cxn>
                <a:cxn ang="0">
                  <a:pos x="89" y="438"/>
                </a:cxn>
                <a:cxn ang="0">
                  <a:pos x="55" y="465"/>
                </a:cxn>
                <a:cxn ang="0">
                  <a:pos x="41" y="479"/>
                </a:cxn>
                <a:cxn ang="0">
                  <a:pos x="34" y="472"/>
                </a:cxn>
                <a:cxn ang="0">
                  <a:pos x="27" y="465"/>
                </a:cxn>
                <a:cxn ang="0">
                  <a:pos x="27" y="458"/>
                </a:cxn>
                <a:cxn ang="0">
                  <a:pos x="27" y="458"/>
                </a:cxn>
                <a:cxn ang="0">
                  <a:pos x="27" y="452"/>
                </a:cxn>
                <a:cxn ang="0">
                  <a:pos x="34" y="445"/>
                </a:cxn>
                <a:cxn ang="0">
                  <a:pos x="41" y="431"/>
                </a:cxn>
                <a:cxn ang="0">
                  <a:pos x="96" y="370"/>
                </a:cxn>
                <a:cxn ang="0">
                  <a:pos x="137" y="274"/>
                </a:cxn>
                <a:cxn ang="0">
                  <a:pos x="150" y="164"/>
                </a:cxn>
                <a:cxn ang="0">
                  <a:pos x="150" y="151"/>
                </a:cxn>
                <a:cxn ang="0">
                  <a:pos x="150" y="144"/>
                </a:cxn>
                <a:cxn ang="0">
                  <a:pos x="150" y="144"/>
                </a:cxn>
                <a:cxn ang="0">
                  <a:pos x="150" y="144"/>
                </a:cxn>
                <a:cxn ang="0">
                  <a:pos x="143" y="144"/>
                </a:cxn>
                <a:cxn ang="0">
                  <a:pos x="143" y="144"/>
                </a:cxn>
                <a:cxn ang="0">
                  <a:pos x="143" y="151"/>
                </a:cxn>
                <a:cxn ang="0">
                  <a:pos x="123" y="157"/>
                </a:cxn>
                <a:cxn ang="0">
                  <a:pos x="102" y="164"/>
                </a:cxn>
                <a:cxn ang="0">
                  <a:pos x="89" y="171"/>
                </a:cxn>
                <a:cxn ang="0">
                  <a:pos x="61" y="164"/>
                </a:cxn>
                <a:cxn ang="0">
                  <a:pos x="41" y="157"/>
                </a:cxn>
                <a:cxn ang="0">
                  <a:pos x="20" y="144"/>
                </a:cxn>
                <a:cxn ang="0">
                  <a:pos x="14" y="123"/>
                </a:cxn>
                <a:cxn ang="0">
                  <a:pos x="0" y="103"/>
                </a:cxn>
                <a:cxn ang="0">
                  <a:pos x="0" y="82"/>
                </a:cxn>
                <a:cxn ang="0">
                  <a:pos x="0" y="62"/>
                </a:cxn>
                <a:cxn ang="0">
                  <a:pos x="14" y="41"/>
                </a:cxn>
                <a:cxn ang="0">
                  <a:pos x="20" y="28"/>
                </a:cxn>
                <a:cxn ang="0">
                  <a:pos x="41" y="14"/>
                </a:cxn>
                <a:cxn ang="0">
                  <a:pos x="61" y="7"/>
                </a:cxn>
                <a:cxn ang="0">
                  <a:pos x="89" y="0"/>
                </a:cxn>
              </a:cxnLst>
              <a:rect l="0" t="0" r="r" b="b"/>
              <a:pathLst>
                <a:path w="185" h="479">
                  <a:moveTo>
                    <a:pt x="89" y="0"/>
                  </a:moveTo>
                  <a:lnTo>
                    <a:pt x="123" y="14"/>
                  </a:lnTo>
                  <a:lnTo>
                    <a:pt x="157" y="48"/>
                  </a:lnTo>
                  <a:lnTo>
                    <a:pt x="178" y="96"/>
                  </a:lnTo>
                  <a:lnTo>
                    <a:pt x="185" y="164"/>
                  </a:lnTo>
                  <a:lnTo>
                    <a:pt x="185" y="164"/>
                  </a:lnTo>
                  <a:lnTo>
                    <a:pt x="178" y="253"/>
                  </a:lnTo>
                  <a:lnTo>
                    <a:pt x="150" y="329"/>
                  </a:lnTo>
                  <a:lnTo>
                    <a:pt x="116" y="390"/>
                  </a:lnTo>
                  <a:lnTo>
                    <a:pt x="89" y="438"/>
                  </a:lnTo>
                  <a:lnTo>
                    <a:pt x="55" y="465"/>
                  </a:lnTo>
                  <a:lnTo>
                    <a:pt x="41" y="479"/>
                  </a:lnTo>
                  <a:lnTo>
                    <a:pt x="34" y="472"/>
                  </a:lnTo>
                  <a:lnTo>
                    <a:pt x="27" y="465"/>
                  </a:lnTo>
                  <a:lnTo>
                    <a:pt x="27" y="458"/>
                  </a:lnTo>
                  <a:lnTo>
                    <a:pt x="27" y="458"/>
                  </a:lnTo>
                  <a:lnTo>
                    <a:pt x="27" y="452"/>
                  </a:lnTo>
                  <a:lnTo>
                    <a:pt x="34" y="445"/>
                  </a:lnTo>
                  <a:lnTo>
                    <a:pt x="41" y="431"/>
                  </a:lnTo>
                  <a:lnTo>
                    <a:pt x="96" y="370"/>
                  </a:lnTo>
                  <a:lnTo>
                    <a:pt x="137" y="274"/>
                  </a:lnTo>
                  <a:lnTo>
                    <a:pt x="150" y="164"/>
                  </a:lnTo>
                  <a:lnTo>
                    <a:pt x="150" y="151"/>
                  </a:lnTo>
                  <a:lnTo>
                    <a:pt x="150" y="144"/>
                  </a:lnTo>
                  <a:lnTo>
                    <a:pt x="150" y="144"/>
                  </a:lnTo>
                  <a:lnTo>
                    <a:pt x="150" y="144"/>
                  </a:lnTo>
                  <a:lnTo>
                    <a:pt x="143" y="144"/>
                  </a:lnTo>
                  <a:lnTo>
                    <a:pt x="143" y="144"/>
                  </a:lnTo>
                  <a:lnTo>
                    <a:pt x="143" y="151"/>
                  </a:lnTo>
                  <a:lnTo>
                    <a:pt x="123" y="157"/>
                  </a:lnTo>
                  <a:lnTo>
                    <a:pt x="102" y="164"/>
                  </a:lnTo>
                  <a:lnTo>
                    <a:pt x="89" y="171"/>
                  </a:lnTo>
                  <a:lnTo>
                    <a:pt x="61" y="164"/>
                  </a:lnTo>
                  <a:lnTo>
                    <a:pt x="41" y="157"/>
                  </a:lnTo>
                  <a:lnTo>
                    <a:pt x="20" y="144"/>
                  </a:lnTo>
                  <a:lnTo>
                    <a:pt x="14" y="123"/>
                  </a:lnTo>
                  <a:lnTo>
                    <a:pt x="0" y="103"/>
                  </a:lnTo>
                  <a:lnTo>
                    <a:pt x="0" y="82"/>
                  </a:lnTo>
                  <a:lnTo>
                    <a:pt x="0" y="62"/>
                  </a:lnTo>
                  <a:lnTo>
                    <a:pt x="14" y="41"/>
                  </a:lnTo>
                  <a:lnTo>
                    <a:pt x="20" y="28"/>
                  </a:lnTo>
                  <a:lnTo>
                    <a:pt x="41" y="14"/>
                  </a:lnTo>
                  <a:lnTo>
                    <a:pt x="61" y="7"/>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65"/>
            <p:cNvSpPr>
              <a:spLocks/>
            </p:cNvSpPr>
            <p:nvPr/>
          </p:nvSpPr>
          <p:spPr bwMode="auto">
            <a:xfrm>
              <a:off x="13411" y="3062"/>
              <a:ext cx="773" cy="705"/>
            </a:xfrm>
            <a:custGeom>
              <a:avLst/>
              <a:gdLst/>
              <a:ahLst/>
              <a:cxnLst>
                <a:cxn ang="0">
                  <a:pos x="260" y="0"/>
                </a:cxn>
                <a:cxn ang="0">
                  <a:pos x="712" y="0"/>
                </a:cxn>
                <a:cxn ang="0">
                  <a:pos x="725" y="0"/>
                </a:cxn>
                <a:cxn ang="0">
                  <a:pos x="739" y="0"/>
                </a:cxn>
                <a:cxn ang="0">
                  <a:pos x="753" y="0"/>
                </a:cxn>
                <a:cxn ang="0">
                  <a:pos x="759" y="7"/>
                </a:cxn>
                <a:cxn ang="0">
                  <a:pos x="766" y="21"/>
                </a:cxn>
                <a:cxn ang="0">
                  <a:pos x="773" y="34"/>
                </a:cxn>
                <a:cxn ang="0">
                  <a:pos x="766" y="55"/>
                </a:cxn>
                <a:cxn ang="0">
                  <a:pos x="759" y="68"/>
                </a:cxn>
                <a:cxn ang="0">
                  <a:pos x="753" y="75"/>
                </a:cxn>
                <a:cxn ang="0">
                  <a:pos x="739" y="82"/>
                </a:cxn>
                <a:cxn ang="0">
                  <a:pos x="725" y="89"/>
                </a:cxn>
                <a:cxn ang="0">
                  <a:pos x="712" y="89"/>
                </a:cxn>
                <a:cxn ang="0">
                  <a:pos x="705" y="89"/>
                </a:cxn>
                <a:cxn ang="0">
                  <a:pos x="691" y="89"/>
                </a:cxn>
                <a:cxn ang="0">
                  <a:pos x="424" y="89"/>
                </a:cxn>
                <a:cxn ang="0">
                  <a:pos x="424" y="89"/>
                </a:cxn>
                <a:cxn ang="0">
                  <a:pos x="322" y="629"/>
                </a:cxn>
                <a:cxn ang="0">
                  <a:pos x="315" y="643"/>
                </a:cxn>
                <a:cxn ang="0">
                  <a:pos x="315" y="657"/>
                </a:cxn>
                <a:cxn ang="0">
                  <a:pos x="308" y="670"/>
                </a:cxn>
                <a:cxn ang="0">
                  <a:pos x="301" y="684"/>
                </a:cxn>
                <a:cxn ang="0">
                  <a:pos x="288" y="691"/>
                </a:cxn>
                <a:cxn ang="0">
                  <a:pos x="274" y="698"/>
                </a:cxn>
                <a:cxn ang="0">
                  <a:pos x="253" y="705"/>
                </a:cxn>
                <a:cxn ang="0">
                  <a:pos x="233" y="698"/>
                </a:cxn>
                <a:cxn ang="0">
                  <a:pos x="219" y="691"/>
                </a:cxn>
                <a:cxn ang="0">
                  <a:pos x="212" y="677"/>
                </a:cxn>
                <a:cxn ang="0">
                  <a:pos x="212" y="670"/>
                </a:cxn>
                <a:cxn ang="0">
                  <a:pos x="206" y="657"/>
                </a:cxn>
                <a:cxn ang="0">
                  <a:pos x="212" y="650"/>
                </a:cxn>
                <a:cxn ang="0">
                  <a:pos x="212" y="643"/>
                </a:cxn>
                <a:cxn ang="0">
                  <a:pos x="212" y="629"/>
                </a:cxn>
                <a:cxn ang="0">
                  <a:pos x="219" y="616"/>
                </a:cxn>
                <a:cxn ang="0">
                  <a:pos x="226" y="602"/>
                </a:cxn>
                <a:cxn ang="0">
                  <a:pos x="383" y="89"/>
                </a:cxn>
                <a:cxn ang="0">
                  <a:pos x="247" y="89"/>
                </a:cxn>
                <a:cxn ang="0">
                  <a:pos x="212" y="89"/>
                </a:cxn>
                <a:cxn ang="0">
                  <a:pos x="164" y="103"/>
                </a:cxn>
                <a:cxn ang="0">
                  <a:pos x="103" y="144"/>
                </a:cxn>
                <a:cxn ang="0">
                  <a:pos x="48" y="212"/>
                </a:cxn>
                <a:cxn ang="0">
                  <a:pos x="35" y="219"/>
                </a:cxn>
                <a:cxn ang="0">
                  <a:pos x="28" y="226"/>
                </a:cxn>
                <a:cxn ang="0">
                  <a:pos x="21" y="233"/>
                </a:cxn>
                <a:cxn ang="0">
                  <a:pos x="7" y="226"/>
                </a:cxn>
                <a:cxn ang="0">
                  <a:pos x="0" y="226"/>
                </a:cxn>
                <a:cxn ang="0">
                  <a:pos x="0" y="219"/>
                </a:cxn>
                <a:cxn ang="0">
                  <a:pos x="0" y="212"/>
                </a:cxn>
                <a:cxn ang="0">
                  <a:pos x="7" y="198"/>
                </a:cxn>
                <a:cxn ang="0">
                  <a:pos x="28" y="164"/>
                </a:cxn>
                <a:cxn ang="0">
                  <a:pos x="62" y="116"/>
                </a:cxn>
                <a:cxn ang="0">
                  <a:pos x="96" y="68"/>
                </a:cxn>
                <a:cxn ang="0">
                  <a:pos x="151" y="27"/>
                </a:cxn>
                <a:cxn ang="0">
                  <a:pos x="192" y="7"/>
                </a:cxn>
                <a:cxn ang="0">
                  <a:pos x="233" y="0"/>
                </a:cxn>
                <a:cxn ang="0">
                  <a:pos x="260" y="0"/>
                </a:cxn>
              </a:cxnLst>
              <a:rect l="0" t="0" r="r" b="b"/>
              <a:pathLst>
                <a:path w="773" h="705">
                  <a:moveTo>
                    <a:pt x="260" y="0"/>
                  </a:moveTo>
                  <a:lnTo>
                    <a:pt x="712" y="0"/>
                  </a:lnTo>
                  <a:lnTo>
                    <a:pt x="725" y="0"/>
                  </a:lnTo>
                  <a:lnTo>
                    <a:pt x="739" y="0"/>
                  </a:lnTo>
                  <a:lnTo>
                    <a:pt x="753" y="0"/>
                  </a:lnTo>
                  <a:lnTo>
                    <a:pt x="759" y="7"/>
                  </a:lnTo>
                  <a:lnTo>
                    <a:pt x="766" y="21"/>
                  </a:lnTo>
                  <a:lnTo>
                    <a:pt x="773" y="34"/>
                  </a:lnTo>
                  <a:lnTo>
                    <a:pt x="766" y="55"/>
                  </a:lnTo>
                  <a:lnTo>
                    <a:pt x="759" y="68"/>
                  </a:lnTo>
                  <a:lnTo>
                    <a:pt x="753" y="75"/>
                  </a:lnTo>
                  <a:lnTo>
                    <a:pt x="739" y="82"/>
                  </a:lnTo>
                  <a:lnTo>
                    <a:pt x="725" y="89"/>
                  </a:lnTo>
                  <a:lnTo>
                    <a:pt x="712" y="89"/>
                  </a:lnTo>
                  <a:lnTo>
                    <a:pt x="705" y="89"/>
                  </a:lnTo>
                  <a:lnTo>
                    <a:pt x="691" y="89"/>
                  </a:lnTo>
                  <a:lnTo>
                    <a:pt x="424" y="89"/>
                  </a:lnTo>
                  <a:lnTo>
                    <a:pt x="424" y="89"/>
                  </a:lnTo>
                  <a:lnTo>
                    <a:pt x="322" y="629"/>
                  </a:lnTo>
                  <a:lnTo>
                    <a:pt x="315" y="643"/>
                  </a:lnTo>
                  <a:lnTo>
                    <a:pt x="315" y="657"/>
                  </a:lnTo>
                  <a:lnTo>
                    <a:pt x="308" y="670"/>
                  </a:lnTo>
                  <a:lnTo>
                    <a:pt x="301" y="684"/>
                  </a:lnTo>
                  <a:lnTo>
                    <a:pt x="288" y="691"/>
                  </a:lnTo>
                  <a:lnTo>
                    <a:pt x="274" y="698"/>
                  </a:lnTo>
                  <a:lnTo>
                    <a:pt x="253" y="705"/>
                  </a:lnTo>
                  <a:lnTo>
                    <a:pt x="233" y="698"/>
                  </a:lnTo>
                  <a:lnTo>
                    <a:pt x="219" y="691"/>
                  </a:lnTo>
                  <a:lnTo>
                    <a:pt x="212" y="677"/>
                  </a:lnTo>
                  <a:lnTo>
                    <a:pt x="212" y="670"/>
                  </a:lnTo>
                  <a:lnTo>
                    <a:pt x="206" y="657"/>
                  </a:lnTo>
                  <a:lnTo>
                    <a:pt x="212" y="650"/>
                  </a:lnTo>
                  <a:lnTo>
                    <a:pt x="212" y="643"/>
                  </a:lnTo>
                  <a:lnTo>
                    <a:pt x="212" y="629"/>
                  </a:lnTo>
                  <a:lnTo>
                    <a:pt x="219" y="616"/>
                  </a:lnTo>
                  <a:lnTo>
                    <a:pt x="226" y="602"/>
                  </a:lnTo>
                  <a:lnTo>
                    <a:pt x="383" y="89"/>
                  </a:lnTo>
                  <a:lnTo>
                    <a:pt x="247" y="89"/>
                  </a:lnTo>
                  <a:lnTo>
                    <a:pt x="212" y="89"/>
                  </a:lnTo>
                  <a:lnTo>
                    <a:pt x="164" y="103"/>
                  </a:lnTo>
                  <a:lnTo>
                    <a:pt x="103" y="144"/>
                  </a:lnTo>
                  <a:lnTo>
                    <a:pt x="48" y="212"/>
                  </a:lnTo>
                  <a:lnTo>
                    <a:pt x="35" y="219"/>
                  </a:lnTo>
                  <a:lnTo>
                    <a:pt x="28" y="226"/>
                  </a:lnTo>
                  <a:lnTo>
                    <a:pt x="21" y="233"/>
                  </a:lnTo>
                  <a:lnTo>
                    <a:pt x="7" y="226"/>
                  </a:lnTo>
                  <a:lnTo>
                    <a:pt x="0" y="226"/>
                  </a:lnTo>
                  <a:lnTo>
                    <a:pt x="0" y="219"/>
                  </a:lnTo>
                  <a:lnTo>
                    <a:pt x="0" y="212"/>
                  </a:lnTo>
                  <a:lnTo>
                    <a:pt x="7" y="198"/>
                  </a:lnTo>
                  <a:lnTo>
                    <a:pt x="28" y="164"/>
                  </a:lnTo>
                  <a:lnTo>
                    <a:pt x="62" y="116"/>
                  </a:lnTo>
                  <a:lnTo>
                    <a:pt x="96" y="68"/>
                  </a:lnTo>
                  <a:lnTo>
                    <a:pt x="151" y="27"/>
                  </a:lnTo>
                  <a:lnTo>
                    <a:pt x="192" y="7"/>
                  </a:lnTo>
                  <a:lnTo>
                    <a:pt x="233" y="0"/>
                  </a:lnTo>
                  <a:lnTo>
                    <a:pt x="2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66"/>
            <p:cNvSpPr>
              <a:spLocks/>
            </p:cNvSpPr>
            <p:nvPr/>
          </p:nvSpPr>
          <p:spPr bwMode="auto">
            <a:xfrm>
              <a:off x="14321" y="2549"/>
              <a:ext cx="369" cy="1594"/>
            </a:xfrm>
            <a:custGeom>
              <a:avLst/>
              <a:gdLst/>
              <a:ahLst/>
              <a:cxnLst>
                <a:cxn ang="0">
                  <a:pos x="20" y="0"/>
                </a:cxn>
                <a:cxn ang="0">
                  <a:pos x="41" y="14"/>
                </a:cxn>
                <a:cxn ang="0">
                  <a:pos x="82" y="55"/>
                </a:cxn>
                <a:cxn ang="0">
                  <a:pos x="143" y="109"/>
                </a:cxn>
                <a:cxn ang="0">
                  <a:pos x="205" y="198"/>
                </a:cxn>
                <a:cxn ang="0">
                  <a:pos x="267" y="301"/>
                </a:cxn>
                <a:cxn ang="0">
                  <a:pos x="321" y="438"/>
                </a:cxn>
                <a:cxn ang="0">
                  <a:pos x="349" y="568"/>
                </a:cxn>
                <a:cxn ang="0">
                  <a:pos x="369" y="691"/>
                </a:cxn>
                <a:cxn ang="0">
                  <a:pos x="369" y="800"/>
                </a:cxn>
                <a:cxn ang="0">
                  <a:pos x="369" y="800"/>
                </a:cxn>
                <a:cxn ang="0">
                  <a:pos x="362" y="944"/>
                </a:cxn>
                <a:cxn ang="0">
                  <a:pos x="335" y="1108"/>
                </a:cxn>
                <a:cxn ang="0">
                  <a:pos x="273" y="1286"/>
                </a:cxn>
                <a:cxn ang="0">
                  <a:pos x="219" y="1375"/>
                </a:cxn>
                <a:cxn ang="0">
                  <a:pos x="164" y="1450"/>
                </a:cxn>
                <a:cxn ang="0">
                  <a:pos x="116" y="1512"/>
                </a:cxn>
                <a:cxn ang="0">
                  <a:pos x="68" y="1560"/>
                </a:cxn>
                <a:cxn ang="0">
                  <a:pos x="34" y="1587"/>
                </a:cxn>
                <a:cxn ang="0">
                  <a:pos x="20" y="1594"/>
                </a:cxn>
                <a:cxn ang="0">
                  <a:pos x="7" y="1594"/>
                </a:cxn>
                <a:cxn ang="0">
                  <a:pos x="7" y="1587"/>
                </a:cxn>
                <a:cxn ang="0">
                  <a:pos x="0" y="1580"/>
                </a:cxn>
                <a:cxn ang="0">
                  <a:pos x="0" y="1573"/>
                </a:cxn>
                <a:cxn ang="0">
                  <a:pos x="7" y="1567"/>
                </a:cxn>
                <a:cxn ang="0">
                  <a:pos x="14" y="1560"/>
                </a:cxn>
                <a:cxn ang="0">
                  <a:pos x="27" y="1553"/>
                </a:cxn>
                <a:cxn ang="0">
                  <a:pos x="130" y="1423"/>
                </a:cxn>
                <a:cxn ang="0">
                  <a:pos x="198" y="1279"/>
                </a:cxn>
                <a:cxn ang="0">
                  <a:pos x="246" y="1122"/>
                </a:cxn>
                <a:cxn ang="0">
                  <a:pos x="273" y="965"/>
                </a:cxn>
                <a:cxn ang="0">
                  <a:pos x="280" y="800"/>
                </a:cxn>
                <a:cxn ang="0">
                  <a:pos x="267" y="609"/>
                </a:cxn>
                <a:cxn ang="0">
                  <a:pos x="239" y="438"/>
                </a:cxn>
                <a:cxn ang="0">
                  <a:pos x="185" y="287"/>
                </a:cxn>
                <a:cxn ang="0">
                  <a:pos x="116" y="157"/>
                </a:cxn>
                <a:cxn ang="0">
                  <a:pos x="34" y="55"/>
                </a:cxn>
                <a:cxn ang="0">
                  <a:pos x="14" y="41"/>
                </a:cxn>
                <a:cxn ang="0">
                  <a:pos x="7" y="34"/>
                </a:cxn>
                <a:cxn ang="0">
                  <a:pos x="7" y="27"/>
                </a:cxn>
                <a:cxn ang="0">
                  <a:pos x="0" y="21"/>
                </a:cxn>
                <a:cxn ang="0">
                  <a:pos x="0" y="21"/>
                </a:cxn>
                <a:cxn ang="0">
                  <a:pos x="7" y="14"/>
                </a:cxn>
                <a:cxn ang="0">
                  <a:pos x="7" y="7"/>
                </a:cxn>
                <a:cxn ang="0">
                  <a:pos x="20" y="0"/>
                </a:cxn>
              </a:cxnLst>
              <a:rect l="0" t="0" r="r" b="b"/>
              <a:pathLst>
                <a:path w="369" h="1594">
                  <a:moveTo>
                    <a:pt x="20" y="0"/>
                  </a:moveTo>
                  <a:lnTo>
                    <a:pt x="41" y="14"/>
                  </a:lnTo>
                  <a:lnTo>
                    <a:pt x="82" y="55"/>
                  </a:lnTo>
                  <a:lnTo>
                    <a:pt x="143" y="109"/>
                  </a:lnTo>
                  <a:lnTo>
                    <a:pt x="205" y="198"/>
                  </a:lnTo>
                  <a:lnTo>
                    <a:pt x="267" y="301"/>
                  </a:lnTo>
                  <a:lnTo>
                    <a:pt x="321" y="438"/>
                  </a:lnTo>
                  <a:lnTo>
                    <a:pt x="349" y="568"/>
                  </a:lnTo>
                  <a:lnTo>
                    <a:pt x="369" y="691"/>
                  </a:lnTo>
                  <a:lnTo>
                    <a:pt x="369" y="800"/>
                  </a:lnTo>
                  <a:lnTo>
                    <a:pt x="369" y="800"/>
                  </a:lnTo>
                  <a:lnTo>
                    <a:pt x="362" y="944"/>
                  </a:lnTo>
                  <a:lnTo>
                    <a:pt x="335" y="1108"/>
                  </a:lnTo>
                  <a:lnTo>
                    <a:pt x="273" y="1286"/>
                  </a:lnTo>
                  <a:lnTo>
                    <a:pt x="219" y="1375"/>
                  </a:lnTo>
                  <a:lnTo>
                    <a:pt x="164" y="1450"/>
                  </a:lnTo>
                  <a:lnTo>
                    <a:pt x="116" y="1512"/>
                  </a:lnTo>
                  <a:lnTo>
                    <a:pt x="68" y="1560"/>
                  </a:lnTo>
                  <a:lnTo>
                    <a:pt x="34" y="1587"/>
                  </a:lnTo>
                  <a:lnTo>
                    <a:pt x="20" y="1594"/>
                  </a:lnTo>
                  <a:lnTo>
                    <a:pt x="7" y="1594"/>
                  </a:lnTo>
                  <a:lnTo>
                    <a:pt x="7" y="1587"/>
                  </a:lnTo>
                  <a:lnTo>
                    <a:pt x="0" y="1580"/>
                  </a:lnTo>
                  <a:lnTo>
                    <a:pt x="0" y="1573"/>
                  </a:lnTo>
                  <a:lnTo>
                    <a:pt x="7" y="1567"/>
                  </a:lnTo>
                  <a:lnTo>
                    <a:pt x="14" y="1560"/>
                  </a:lnTo>
                  <a:lnTo>
                    <a:pt x="27" y="1553"/>
                  </a:lnTo>
                  <a:lnTo>
                    <a:pt x="130" y="1423"/>
                  </a:lnTo>
                  <a:lnTo>
                    <a:pt x="198" y="1279"/>
                  </a:lnTo>
                  <a:lnTo>
                    <a:pt x="246" y="1122"/>
                  </a:lnTo>
                  <a:lnTo>
                    <a:pt x="273" y="965"/>
                  </a:lnTo>
                  <a:lnTo>
                    <a:pt x="280" y="800"/>
                  </a:lnTo>
                  <a:lnTo>
                    <a:pt x="267" y="609"/>
                  </a:lnTo>
                  <a:lnTo>
                    <a:pt x="239" y="438"/>
                  </a:lnTo>
                  <a:lnTo>
                    <a:pt x="185" y="287"/>
                  </a:lnTo>
                  <a:lnTo>
                    <a:pt x="116" y="157"/>
                  </a:lnTo>
                  <a:lnTo>
                    <a:pt x="34" y="55"/>
                  </a:lnTo>
                  <a:lnTo>
                    <a:pt x="14" y="41"/>
                  </a:lnTo>
                  <a:lnTo>
                    <a:pt x="7" y="34"/>
                  </a:lnTo>
                  <a:lnTo>
                    <a:pt x="7" y="27"/>
                  </a:lnTo>
                  <a:lnTo>
                    <a:pt x="0" y="21"/>
                  </a:lnTo>
                  <a:lnTo>
                    <a:pt x="0" y="21"/>
                  </a:lnTo>
                  <a:lnTo>
                    <a:pt x="7" y="14"/>
                  </a:lnTo>
                  <a:lnTo>
                    <a:pt x="7" y="7"/>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67"/>
            <p:cNvSpPr>
              <a:spLocks noEditPoints="1"/>
            </p:cNvSpPr>
            <p:nvPr/>
          </p:nvSpPr>
          <p:spPr bwMode="auto">
            <a:xfrm>
              <a:off x="15415" y="3165"/>
              <a:ext cx="1060" cy="369"/>
            </a:xfrm>
            <a:custGeom>
              <a:avLst/>
              <a:gdLst/>
              <a:ahLst/>
              <a:cxnLst>
                <a:cxn ang="0">
                  <a:pos x="55" y="301"/>
                </a:cxn>
                <a:cxn ang="0">
                  <a:pos x="1005" y="301"/>
                </a:cxn>
                <a:cxn ang="0">
                  <a:pos x="1019" y="308"/>
                </a:cxn>
                <a:cxn ang="0">
                  <a:pos x="1033" y="308"/>
                </a:cxn>
                <a:cxn ang="0">
                  <a:pos x="1039" y="308"/>
                </a:cxn>
                <a:cxn ang="0">
                  <a:pos x="1053" y="314"/>
                </a:cxn>
                <a:cxn ang="0">
                  <a:pos x="1060" y="321"/>
                </a:cxn>
                <a:cxn ang="0">
                  <a:pos x="1060" y="335"/>
                </a:cxn>
                <a:cxn ang="0">
                  <a:pos x="1060" y="349"/>
                </a:cxn>
                <a:cxn ang="0">
                  <a:pos x="1053" y="355"/>
                </a:cxn>
                <a:cxn ang="0">
                  <a:pos x="1039" y="362"/>
                </a:cxn>
                <a:cxn ang="0">
                  <a:pos x="1033" y="362"/>
                </a:cxn>
                <a:cxn ang="0">
                  <a:pos x="1019" y="369"/>
                </a:cxn>
                <a:cxn ang="0">
                  <a:pos x="1005" y="369"/>
                </a:cxn>
                <a:cxn ang="0">
                  <a:pos x="55" y="369"/>
                </a:cxn>
                <a:cxn ang="0">
                  <a:pos x="41" y="369"/>
                </a:cxn>
                <a:cxn ang="0">
                  <a:pos x="34" y="362"/>
                </a:cxn>
                <a:cxn ang="0">
                  <a:pos x="21" y="362"/>
                </a:cxn>
                <a:cxn ang="0">
                  <a:pos x="14" y="355"/>
                </a:cxn>
                <a:cxn ang="0">
                  <a:pos x="7" y="349"/>
                </a:cxn>
                <a:cxn ang="0">
                  <a:pos x="0" y="335"/>
                </a:cxn>
                <a:cxn ang="0">
                  <a:pos x="7" y="321"/>
                </a:cxn>
                <a:cxn ang="0">
                  <a:pos x="14" y="314"/>
                </a:cxn>
                <a:cxn ang="0">
                  <a:pos x="21" y="308"/>
                </a:cxn>
                <a:cxn ang="0">
                  <a:pos x="34" y="308"/>
                </a:cxn>
                <a:cxn ang="0">
                  <a:pos x="41" y="308"/>
                </a:cxn>
                <a:cxn ang="0">
                  <a:pos x="55" y="301"/>
                </a:cxn>
                <a:cxn ang="0">
                  <a:pos x="55" y="0"/>
                </a:cxn>
                <a:cxn ang="0">
                  <a:pos x="1005" y="0"/>
                </a:cxn>
                <a:cxn ang="0">
                  <a:pos x="1019" y="0"/>
                </a:cxn>
                <a:cxn ang="0">
                  <a:pos x="1033" y="0"/>
                </a:cxn>
                <a:cxn ang="0">
                  <a:pos x="1039" y="0"/>
                </a:cxn>
                <a:cxn ang="0">
                  <a:pos x="1053" y="7"/>
                </a:cxn>
                <a:cxn ang="0">
                  <a:pos x="1060" y="13"/>
                </a:cxn>
                <a:cxn ang="0">
                  <a:pos x="1060" y="27"/>
                </a:cxn>
                <a:cxn ang="0">
                  <a:pos x="1060" y="41"/>
                </a:cxn>
                <a:cxn ang="0">
                  <a:pos x="1053" y="48"/>
                </a:cxn>
                <a:cxn ang="0">
                  <a:pos x="1039" y="54"/>
                </a:cxn>
                <a:cxn ang="0">
                  <a:pos x="1033" y="54"/>
                </a:cxn>
                <a:cxn ang="0">
                  <a:pos x="1019" y="61"/>
                </a:cxn>
                <a:cxn ang="0">
                  <a:pos x="1005" y="61"/>
                </a:cxn>
                <a:cxn ang="0">
                  <a:pos x="55" y="61"/>
                </a:cxn>
                <a:cxn ang="0">
                  <a:pos x="41" y="61"/>
                </a:cxn>
                <a:cxn ang="0">
                  <a:pos x="34" y="54"/>
                </a:cxn>
                <a:cxn ang="0">
                  <a:pos x="21" y="54"/>
                </a:cxn>
                <a:cxn ang="0">
                  <a:pos x="14" y="48"/>
                </a:cxn>
                <a:cxn ang="0">
                  <a:pos x="7" y="41"/>
                </a:cxn>
                <a:cxn ang="0">
                  <a:pos x="0" y="27"/>
                </a:cxn>
                <a:cxn ang="0">
                  <a:pos x="7" y="13"/>
                </a:cxn>
                <a:cxn ang="0">
                  <a:pos x="14" y="7"/>
                </a:cxn>
                <a:cxn ang="0">
                  <a:pos x="21" y="0"/>
                </a:cxn>
                <a:cxn ang="0">
                  <a:pos x="34" y="0"/>
                </a:cxn>
                <a:cxn ang="0">
                  <a:pos x="41" y="0"/>
                </a:cxn>
                <a:cxn ang="0">
                  <a:pos x="55" y="0"/>
                </a:cxn>
              </a:cxnLst>
              <a:rect l="0" t="0" r="r" b="b"/>
              <a:pathLst>
                <a:path w="1060" h="369">
                  <a:moveTo>
                    <a:pt x="55" y="301"/>
                  </a:moveTo>
                  <a:lnTo>
                    <a:pt x="1005" y="301"/>
                  </a:lnTo>
                  <a:lnTo>
                    <a:pt x="1019" y="308"/>
                  </a:lnTo>
                  <a:lnTo>
                    <a:pt x="1033" y="308"/>
                  </a:lnTo>
                  <a:lnTo>
                    <a:pt x="1039" y="308"/>
                  </a:lnTo>
                  <a:lnTo>
                    <a:pt x="1053" y="314"/>
                  </a:lnTo>
                  <a:lnTo>
                    <a:pt x="1060" y="321"/>
                  </a:lnTo>
                  <a:lnTo>
                    <a:pt x="1060" y="335"/>
                  </a:lnTo>
                  <a:lnTo>
                    <a:pt x="1060" y="349"/>
                  </a:lnTo>
                  <a:lnTo>
                    <a:pt x="1053" y="355"/>
                  </a:lnTo>
                  <a:lnTo>
                    <a:pt x="1039" y="362"/>
                  </a:lnTo>
                  <a:lnTo>
                    <a:pt x="1033" y="362"/>
                  </a:lnTo>
                  <a:lnTo>
                    <a:pt x="1019" y="369"/>
                  </a:lnTo>
                  <a:lnTo>
                    <a:pt x="1005" y="369"/>
                  </a:lnTo>
                  <a:lnTo>
                    <a:pt x="55" y="369"/>
                  </a:lnTo>
                  <a:lnTo>
                    <a:pt x="41" y="369"/>
                  </a:lnTo>
                  <a:lnTo>
                    <a:pt x="34" y="362"/>
                  </a:lnTo>
                  <a:lnTo>
                    <a:pt x="21" y="362"/>
                  </a:lnTo>
                  <a:lnTo>
                    <a:pt x="14" y="355"/>
                  </a:lnTo>
                  <a:lnTo>
                    <a:pt x="7" y="349"/>
                  </a:lnTo>
                  <a:lnTo>
                    <a:pt x="0" y="335"/>
                  </a:lnTo>
                  <a:lnTo>
                    <a:pt x="7" y="321"/>
                  </a:lnTo>
                  <a:lnTo>
                    <a:pt x="14" y="314"/>
                  </a:lnTo>
                  <a:lnTo>
                    <a:pt x="21" y="308"/>
                  </a:lnTo>
                  <a:lnTo>
                    <a:pt x="34" y="308"/>
                  </a:lnTo>
                  <a:lnTo>
                    <a:pt x="41" y="308"/>
                  </a:lnTo>
                  <a:lnTo>
                    <a:pt x="55" y="301"/>
                  </a:lnTo>
                  <a:close/>
                  <a:moveTo>
                    <a:pt x="55" y="0"/>
                  </a:moveTo>
                  <a:lnTo>
                    <a:pt x="1005" y="0"/>
                  </a:lnTo>
                  <a:lnTo>
                    <a:pt x="1019" y="0"/>
                  </a:lnTo>
                  <a:lnTo>
                    <a:pt x="1033" y="0"/>
                  </a:lnTo>
                  <a:lnTo>
                    <a:pt x="1039" y="0"/>
                  </a:lnTo>
                  <a:lnTo>
                    <a:pt x="1053" y="7"/>
                  </a:lnTo>
                  <a:lnTo>
                    <a:pt x="1060" y="13"/>
                  </a:lnTo>
                  <a:lnTo>
                    <a:pt x="1060" y="27"/>
                  </a:lnTo>
                  <a:lnTo>
                    <a:pt x="1060" y="41"/>
                  </a:lnTo>
                  <a:lnTo>
                    <a:pt x="1053" y="48"/>
                  </a:lnTo>
                  <a:lnTo>
                    <a:pt x="1039" y="54"/>
                  </a:lnTo>
                  <a:lnTo>
                    <a:pt x="1033" y="54"/>
                  </a:lnTo>
                  <a:lnTo>
                    <a:pt x="1019" y="61"/>
                  </a:lnTo>
                  <a:lnTo>
                    <a:pt x="1005" y="61"/>
                  </a:lnTo>
                  <a:lnTo>
                    <a:pt x="55" y="61"/>
                  </a:lnTo>
                  <a:lnTo>
                    <a:pt x="41" y="61"/>
                  </a:lnTo>
                  <a:lnTo>
                    <a:pt x="34" y="54"/>
                  </a:lnTo>
                  <a:lnTo>
                    <a:pt x="21" y="54"/>
                  </a:lnTo>
                  <a:lnTo>
                    <a:pt x="14" y="48"/>
                  </a:lnTo>
                  <a:lnTo>
                    <a:pt x="7" y="41"/>
                  </a:lnTo>
                  <a:lnTo>
                    <a:pt x="0" y="27"/>
                  </a:lnTo>
                  <a:lnTo>
                    <a:pt x="7" y="13"/>
                  </a:lnTo>
                  <a:lnTo>
                    <a:pt x="14" y="7"/>
                  </a:lnTo>
                  <a:lnTo>
                    <a:pt x="21" y="0"/>
                  </a:lnTo>
                  <a:lnTo>
                    <a:pt x="34" y="0"/>
                  </a:lnTo>
                  <a:lnTo>
                    <a:pt x="41" y="0"/>
                  </a:lnTo>
                  <a:lnTo>
                    <a:pt x="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68"/>
            <p:cNvSpPr>
              <a:spLocks noEditPoints="1"/>
            </p:cNvSpPr>
            <p:nvPr/>
          </p:nvSpPr>
          <p:spPr bwMode="auto">
            <a:xfrm>
              <a:off x="17268" y="2440"/>
              <a:ext cx="479" cy="506"/>
            </a:xfrm>
            <a:custGeom>
              <a:avLst/>
              <a:gdLst/>
              <a:ahLst/>
              <a:cxnLst>
                <a:cxn ang="0">
                  <a:pos x="287" y="34"/>
                </a:cxn>
                <a:cxn ang="0">
                  <a:pos x="199" y="75"/>
                </a:cxn>
                <a:cxn ang="0">
                  <a:pos x="116" y="212"/>
                </a:cxn>
                <a:cxn ang="0">
                  <a:pos x="171" y="212"/>
                </a:cxn>
                <a:cxn ang="0">
                  <a:pos x="253" y="205"/>
                </a:cxn>
                <a:cxn ang="0">
                  <a:pos x="356" y="177"/>
                </a:cxn>
                <a:cxn ang="0">
                  <a:pos x="411" y="102"/>
                </a:cxn>
                <a:cxn ang="0">
                  <a:pos x="397" y="61"/>
                </a:cxn>
                <a:cxn ang="0">
                  <a:pos x="363" y="41"/>
                </a:cxn>
                <a:cxn ang="0">
                  <a:pos x="315" y="34"/>
                </a:cxn>
                <a:cxn ang="0">
                  <a:pos x="370" y="6"/>
                </a:cxn>
                <a:cxn ang="0">
                  <a:pos x="445" y="61"/>
                </a:cxn>
                <a:cxn ang="0">
                  <a:pos x="452" y="130"/>
                </a:cxn>
                <a:cxn ang="0">
                  <a:pos x="411" y="191"/>
                </a:cxn>
                <a:cxn ang="0">
                  <a:pos x="287" y="232"/>
                </a:cxn>
                <a:cxn ang="0">
                  <a:pos x="178" y="239"/>
                </a:cxn>
                <a:cxn ang="0">
                  <a:pos x="96" y="273"/>
                </a:cxn>
                <a:cxn ang="0">
                  <a:pos x="96" y="314"/>
                </a:cxn>
                <a:cxn ang="0">
                  <a:pos x="89" y="342"/>
                </a:cxn>
                <a:cxn ang="0">
                  <a:pos x="123" y="444"/>
                </a:cxn>
                <a:cxn ang="0">
                  <a:pos x="205" y="478"/>
                </a:cxn>
                <a:cxn ang="0">
                  <a:pos x="274" y="472"/>
                </a:cxn>
                <a:cxn ang="0">
                  <a:pos x="390" y="424"/>
                </a:cxn>
                <a:cxn ang="0">
                  <a:pos x="452" y="369"/>
                </a:cxn>
                <a:cxn ang="0">
                  <a:pos x="458" y="362"/>
                </a:cxn>
                <a:cxn ang="0">
                  <a:pos x="479" y="376"/>
                </a:cxn>
                <a:cxn ang="0">
                  <a:pos x="472" y="403"/>
                </a:cxn>
                <a:cxn ang="0">
                  <a:pos x="383" y="465"/>
                </a:cxn>
                <a:cxn ang="0">
                  <a:pos x="199" y="506"/>
                </a:cxn>
                <a:cxn ang="0">
                  <a:pos x="75" y="465"/>
                </a:cxn>
                <a:cxn ang="0">
                  <a:pos x="7" y="362"/>
                </a:cxn>
                <a:cxn ang="0">
                  <a:pos x="14" y="212"/>
                </a:cxn>
                <a:cxn ang="0">
                  <a:pos x="110" y="75"/>
                </a:cxn>
                <a:cxn ang="0">
                  <a:pos x="246" y="13"/>
                </a:cxn>
              </a:cxnLst>
              <a:rect l="0" t="0" r="r" b="b"/>
              <a:pathLst>
                <a:path w="479" h="506">
                  <a:moveTo>
                    <a:pt x="315" y="34"/>
                  </a:moveTo>
                  <a:lnTo>
                    <a:pt x="287" y="34"/>
                  </a:lnTo>
                  <a:lnTo>
                    <a:pt x="246" y="47"/>
                  </a:lnTo>
                  <a:lnTo>
                    <a:pt x="199" y="75"/>
                  </a:lnTo>
                  <a:lnTo>
                    <a:pt x="151" y="130"/>
                  </a:lnTo>
                  <a:lnTo>
                    <a:pt x="116" y="212"/>
                  </a:lnTo>
                  <a:lnTo>
                    <a:pt x="116" y="212"/>
                  </a:lnTo>
                  <a:lnTo>
                    <a:pt x="171" y="212"/>
                  </a:lnTo>
                  <a:lnTo>
                    <a:pt x="205" y="212"/>
                  </a:lnTo>
                  <a:lnTo>
                    <a:pt x="253" y="205"/>
                  </a:lnTo>
                  <a:lnTo>
                    <a:pt x="308" y="198"/>
                  </a:lnTo>
                  <a:lnTo>
                    <a:pt x="356" y="177"/>
                  </a:lnTo>
                  <a:lnTo>
                    <a:pt x="397" y="143"/>
                  </a:lnTo>
                  <a:lnTo>
                    <a:pt x="411" y="102"/>
                  </a:lnTo>
                  <a:lnTo>
                    <a:pt x="404" y="82"/>
                  </a:lnTo>
                  <a:lnTo>
                    <a:pt x="397" y="61"/>
                  </a:lnTo>
                  <a:lnTo>
                    <a:pt x="383" y="47"/>
                  </a:lnTo>
                  <a:lnTo>
                    <a:pt x="363" y="41"/>
                  </a:lnTo>
                  <a:lnTo>
                    <a:pt x="342" y="34"/>
                  </a:lnTo>
                  <a:lnTo>
                    <a:pt x="315" y="34"/>
                  </a:lnTo>
                  <a:close/>
                  <a:moveTo>
                    <a:pt x="315" y="0"/>
                  </a:moveTo>
                  <a:lnTo>
                    <a:pt x="370" y="6"/>
                  </a:lnTo>
                  <a:lnTo>
                    <a:pt x="417" y="27"/>
                  </a:lnTo>
                  <a:lnTo>
                    <a:pt x="445" y="61"/>
                  </a:lnTo>
                  <a:lnTo>
                    <a:pt x="458" y="102"/>
                  </a:lnTo>
                  <a:lnTo>
                    <a:pt x="452" y="130"/>
                  </a:lnTo>
                  <a:lnTo>
                    <a:pt x="438" y="164"/>
                  </a:lnTo>
                  <a:lnTo>
                    <a:pt x="411" y="191"/>
                  </a:lnTo>
                  <a:lnTo>
                    <a:pt x="356" y="218"/>
                  </a:lnTo>
                  <a:lnTo>
                    <a:pt x="287" y="232"/>
                  </a:lnTo>
                  <a:lnTo>
                    <a:pt x="226" y="239"/>
                  </a:lnTo>
                  <a:lnTo>
                    <a:pt x="178" y="239"/>
                  </a:lnTo>
                  <a:lnTo>
                    <a:pt x="110" y="239"/>
                  </a:lnTo>
                  <a:lnTo>
                    <a:pt x="96" y="273"/>
                  </a:lnTo>
                  <a:lnTo>
                    <a:pt x="96" y="301"/>
                  </a:lnTo>
                  <a:lnTo>
                    <a:pt x="96" y="314"/>
                  </a:lnTo>
                  <a:lnTo>
                    <a:pt x="89" y="328"/>
                  </a:lnTo>
                  <a:lnTo>
                    <a:pt x="89" y="342"/>
                  </a:lnTo>
                  <a:lnTo>
                    <a:pt x="103" y="403"/>
                  </a:lnTo>
                  <a:lnTo>
                    <a:pt x="123" y="444"/>
                  </a:lnTo>
                  <a:lnTo>
                    <a:pt x="158" y="472"/>
                  </a:lnTo>
                  <a:lnTo>
                    <a:pt x="205" y="478"/>
                  </a:lnTo>
                  <a:lnTo>
                    <a:pt x="226" y="478"/>
                  </a:lnTo>
                  <a:lnTo>
                    <a:pt x="274" y="472"/>
                  </a:lnTo>
                  <a:lnTo>
                    <a:pt x="328" y="458"/>
                  </a:lnTo>
                  <a:lnTo>
                    <a:pt x="390" y="424"/>
                  </a:lnTo>
                  <a:lnTo>
                    <a:pt x="445" y="376"/>
                  </a:lnTo>
                  <a:lnTo>
                    <a:pt x="452" y="369"/>
                  </a:lnTo>
                  <a:lnTo>
                    <a:pt x="458" y="362"/>
                  </a:lnTo>
                  <a:lnTo>
                    <a:pt x="458" y="362"/>
                  </a:lnTo>
                  <a:lnTo>
                    <a:pt x="472" y="369"/>
                  </a:lnTo>
                  <a:lnTo>
                    <a:pt x="479" y="376"/>
                  </a:lnTo>
                  <a:lnTo>
                    <a:pt x="479" y="383"/>
                  </a:lnTo>
                  <a:lnTo>
                    <a:pt x="472" y="403"/>
                  </a:lnTo>
                  <a:lnTo>
                    <a:pt x="438" y="431"/>
                  </a:lnTo>
                  <a:lnTo>
                    <a:pt x="383" y="465"/>
                  </a:lnTo>
                  <a:lnTo>
                    <a:pt x="301" y="499"/>
                  </a:lnTo>
                  <a:lnTo>
                    <a:pt x="199" y="506"/>
                  </a:lnTo>
                  <a:lnTo>
                    <a:pt x="130" y="499"/>
                  </a:lnTo>
                  <a:lnTo>
                    <a:pt x="75" y="465"/>
                  </a:lnTo>
                  <a:lnTo>
                    <a:pt x="34" y="417"/>
                  </a:lnTo>
                  <a:lnTo>
                    <a:pt x="7" y="362"/>
                  </a:lnTo>
                  <a:lnTo>
                    <a:pt x="0" y="301"/>
                  </a:lnTo>
                  <a:lnTo>
                    <a:pt x="14" y="212"/>
                  </a:lnTo>
                  <a:lnTo>
                    <a:pt x="48" y="136"/>
                  </a:lnTo>
                  <a:lnTo>
                    <a:pt x="110" y="75"/>
                  </a:lnTo>
                  <a:lnTo>
                    <a:pt x="171" y="34"/>
                  </a:lnTo>
                  <a:lnTo>
                    <a:pt x="246" y="13"/>
                  </a:lnTo>
                  <a:lnTo>
                    <a:pt x="3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69"/>
            <p:cNvSpPr>
              <a:spLocks noEditPoints="1"/>
            </p:cNvSpPr>
            <p:nvPr/>
          </p:nvSpPr>
          <p:spPr bwMode="auto">
            <a:xfrm>
              <a:off x="17849" y="1926"/>
              <a:ext cx="192" cy="534"/>
            </a:xfrm>
            <a:custGeom>
              <a:avLst/>
              <a:gdLst/>
              <a:ahLst/>
              <a:cxnLst>
                <a:cxn ang="0">
                  <a:pos x="137" y="185"/>
                </a:cxn>
                <a:cxn ang="0">
                  <a:pos x="137" y="466"/>
                </a:cxn>
                <a:cxn ang="0">
                  <a:pos x="137" y="479"/>
                </a:cxn>
                <a:cxn ang="0">
                  <a:pos x="144" y="486"/>
                </a:cxn>
                <a:cxn ang="0">
                  <a:pos x="151" y="493"/>
                </a:cxn>
                <a:cxn ang="0">
                  <a:pos x="165" y="493"/>
                </a:cxn>
                <a:cxn ang="0">
                  <a:pos x="192" y="493"/>
                </a:cxn>
                <a:cxn ang="0">
                  <a:pos x="192" y="534"/>
                </a:cxn>
                <a:cxn ang="0">
                  <a:pos x="165" y="527"/>
                </a:cxn>
                <a:cxn ang="0">
                  <a:pos x="130" y="527"/>
                </a:cxn>
                <a:cxn ang="0">
                  <a:pos x="103" y="527"/>
                </a:cxn>
                <a:cxn ang="0">
                  <a:pos x="55" y="527"/>
                </a:cxn>
                <a:cxn ang="0">
                  <a:pos x="0" y="534"/>
                </a:cxn>
                <a:cxn ang="0">
                  <a:pos x="0" y="493"/>
                </a:cxn>
                <a:cxn ang="0">
                  <a:pos x="21" y="493"/>
                </a:cxn>
                <a:cxn ang="0">
                  <a:pos x="42" y="493"/>
                </a:cxn>
                <a:cxn ang="0">
                  <a:pos x="55" y="493"/>
                </a:cxn>
                <a:cxn ang="0">
                  <a:pos x="62" y="486"/>
                </a:cxn>
                <a:cxn ang="0">
                  <a:pos x="69" y="486"/>
                </a:cxn>
                <a:cxn ang="0">
                  <a:pos x="69" y="479"/>
                </a:cxn>
                <a:cxn ang="0">
                  <a:pos x="69" y="466"/>
                </a:cxn>
                <a:cxn ang="0">
                  <a:pos x="69" y="274"/>
                </a:cxn>
                <a:cxn ang="0">
                  <a:pos x="69" y="254"/>
                </a:cxn>
                <a:cxn ang="0">
                  <a:pos x="62" y="240"/>
                </a:cxn>
                <a:cxn ang="0">
                  <a:pos x="62" y="233"/>
                </a:cxn>
                <a:cxn ang="0">
                  <a:pos x="48" y="233"/>
                </a:cxn>
                <a:cxn ang="0">
                  <a:pos x="28" y="226"/>
                </a:cxn>
                <a:cxn ang="0">
                  <a:pos x="7" y="226"/>
                </a:cxn>
                <a:cxn ang="0">
                  <a:pos x="7" y="192"/>
                </a:cxn>
                <a:cxn ang="0">
                  <a:pos x="7" y="192"/>
                </a:cxn>
                <a:cxn ang="0">
                  <a:pos x="137" y="185"/>
                </a:cxn>
                <a:cxn ang="0">
                  <a:pos x="89" y="0"/>
                </a:cxn>
                <a:cxn ang="0">
                  <a:pos x="110" y="7"/>
                </a:cxn>
                <a:cxn ang="0">
                  <a:pos x="124" y="14"/>
                </a:cxn>
                <a:cxn ang="0">
                  <a:pos x="130" y="28"/>
                </a:cxn>
                <a:cxn ang="0">
                  <a:pos x="137" y="48"/>
                </a:cxn>
                <a:cxn ang="0">
                  <a:pos x="130" y="69"/>
                </a:cxn>
                <a:cxn ang="0">
                  <a:pos x="124" y="83"/>
                </a:cxn>
                <a:cxn ang="0">
                  <a:pos x="110" y="89"/>
                </a:cxn>
                <a:cxn ang="0">
                  <a:pos x="89" y="96"/>
                </a:cxn>
                <a:cxn ang="0">
                  <a:pos x="69" y="89"/>
                </a:cxn>
                <a:cxn ang="0">
                  <a:pos x="55" y="83"/>
                </a:cxn>
                <a:cxn ang="0">
                  <a:pos x="42" y="69"/>
                </a:cxn>
                <a:cxn ang="0">
                  <a:pos x="42" y="48"/>
                </a:cxn>
                <a:cxn ang="0">
                  <a:pos x="42" y="28"/>
                </a:cxn>
                <a:cxn ang="0">
                  <a:pos x="55" y="14"/>
                </a:cxn>
                <a:cxn ang="0">
                  <a:pos x="69" y="7"/>
                </a:cxn>
                <a:cxn ang="0">
                  <a:pos x="89" y="0"/>
                </a:cxn>
              </a:cxnLst>
              <a:rect l="0" t="0" r="r" b="b"/>
              <a:pathLst>
                <a:path w="192" h="534">
                  <a:moveTo>
                    <a:pt x="137" y="185"/>
                  </a:moveTo>
                  <a:lnTo>
                    <a:pt x="137" y="466"/>
                  </a:lnTo>
                  <a:lnTo>
                    <a:pt x="137" y="479"/>
                  </a:lnTo>
                  <a:lnTo>
                    <a:pt x="144" y="486"/>
                  </a:lnTo>
                  <a:lnTo>
                    <a:pt x="151" y="493"/>
                  </a:lnTo>
                  <a:lnTo>
                    <a:pt x="165" y="493"/>
                  </a:lnTo>
                  <a:lnTo>
                    <a:pt x="192" y="493"/>
                  </a:lnTo>
                  <a:lnTo>
                    <a:pt x="192" y="534"/>
                  </a:lnTo>
                  <a:lnTo>
                    <a:pt x="165" y="527"/>
                  </a:lnTo>
                  <a:lnTo>
                    <a:pt x="130" y="527"/>
                  </a:lnTo>
                  <a:lnTo>
                    <a:pt x="103" y="527"/>
                  </a:lnTo>
                  <a:lnTo>
                    <a:pt x="55" y="527"/>
                  </a:lnTo>
                  <a:lnTo>
                    <a:pt x="0" y="534"/>
                  </a:lnTo>
                  <a:lnTo>
                    <a:pt x="0" y="493"/>
                  </a:lnTo>
                  <a:lnTo>
                    <a:pt x="21" y="493"/>
                  </a:lnTo>
                  <a:lnTo>
                    <a:pt x="42" y="493"/>
                  </a:lnTo>
                  <a:lnTo>
                    <a:pt x="55" y="493"/>
                  </a:lnTo>
                  <a:lnTo>
                    <a:pt x="62" y="486"/>
                  </a:lnTo>
                  <a:lnTo>
                    <a:pt x="69" y="486"/>
                  </a:lnTo>
                  <a:lnTo>
                    <a:pt x="69" y="479"/>
                  </a:lnTo>
                  <a:lnTo>
                    <a:pt x="69" y="466"/>
                  </a:lnTo>
                  <a:lnTo>
                    <a:pt x="69" y="274"/>
                  </a:lnTo>
                  <a:lnTo>
                    <a:pt x="69" y="254"/>
                  </a:lnTo>
                  <a:lnTo>
                    <a:pt x="62" y="240"/>
                  </a:lnTo>
                  <a:lnTo>
                    <a:pt x="62" y="233"/>
                  </a:lnTo>
                  <a:lnTo>
                    <a:pt x="48" y="233"/>
                  </a:lnTo>
                  <a:lnTo>
                    <a:pt x="28" y="226"/>
                  </a:lnTo>
                  <a:lnTo>
                    <a:pt x="7" y="226"/>
                  </a:lnTo>
                  <a:lnTo>
                    <a:pt x="7" y="192"/>
                  </a:lnTo>
                  <a:lnTo>
                    <a:pt x="7" y="192"/>
                  </a:lnTo>
                  <a:lnTo>
                    <a:pt x="137" y="185"/>
                  </a:lnTo>
                  <a:close/>
                  <a:moveTo>
                    <a:pt x="89" y="0"/>
                  </a:moveTo>
                  <a:lnTo>
                    <a:pt x="110" y="7"/>
                  </a:lnTo>
                  <a:lnTo>
                    <a:pt x="124" y="14"/>
                  </a:lnTo>
                  <a:lnTo>
                    <a:pt x="130" y="28"/>
                  </a:lnTo>
                  <a:lnTo>
                    <a:pt x="137" y="48"/>
                  </a:lnTo>
                  <a:lnTo>
                    <a:pt x="130" y="69"/>
                  </a:lnTo>
                  <a:lnTo>
                    <a:pt x="124" y="83"/>
                  </a:lnTo>
                  <a:lnTo>
                    <a:pt x="110" y="89"/>
                  </a:lnTo>
                  <a:lnTo>
                    <a:pt x="89" y="96"/>
                  </a:lnTo>
                  <a:lnTo>
                    <a:pt x="69" y="89"/>
                  </a:lnTo>
                  <a:lnTo>
                    <a:pt x="55" y="83"/>
                  </a:lnTo>
                  <a:lnTo>
                    <a:pt x="42" y="69"/>
                  </a:lnTo>
                  <a:lnTo>
                    <a:pt x="42" y="48"/>
                  </a:lnTo>
                  <a:lnTo>
                    <a:pt x="42" y="28"/>
                  </a:lnTo>
                  <a:lnTo>
                    <a:pt x="55" y="14"/>
                  </a:lnTo>
                  <a:lnTo>
                    <a:pt x="69" y="7"/>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70"/>
            <p:cNvSpPr>
              <a:spLocks noEditPoints="1"/>
            </p:cNvSpPr>
            <p:nvPr/>
          </p:nvSpPr>
          <p:spPr bwMode="auto">
            <a:xfrm>
              <a:off x="18198" y="1906"/>
              <a:ext cx="390" cy="561"/>
            </a:xfrm>
            <a:custGeom>
              <a:avLst/>
              <a:gdLst/>
              <a:ahLst/>
              <a:cxnLst>
                <a:cxn ang="0">
                  <a:pos x="82" y="301"/>
                </a:cxn>
                <a:cxn ang="0">
                  <a:pos x="69" y="369"/>
                </a:cxn>
                <a:cxn ang="0">
                  <a:pos x="69" y="424"/>
                </a:cxn>
                <a:cxn ang="0">
                  <a:pos x="69" y="451"/>
                </a:cxn>
                <a:cxn ang="0">
                  <a:pos x="75" y="486"/>
                </a:cxn>
                <a:cxn ang="0">
                  <a:pos x="96" y="520"/>
                </a:cxn>
                <a:cxn ang="0">
                  <a:pos x="130" y="534"/>
                </a:cxn>
                <a:cxn ang="0">
                  <a:pos x="158" y="527"/>
                </a:cxn>
                <a:cxn ang="0">
                  <a:pos x="192" y="506"/>
                </a:cxn>
                <a:cxn ang="0">
                  <a:pos x="226" y="465"/>
                </a:cxn>
                <a:cxn ang="0">
                  <a:pos x="260" y="397"/>
                </a:cxn>
                <a:cxn ang="0">
                  <a:pos x="294" y="301"/>
                </a:cxn>
                <a:cxn ang="0">
                  <a:pos x="82" y="301"/>
                </a:cxn>
                <a:cxn ang="0">
                  <a:pos x="260" y="27"/>
                </a:cxn>
                <a:cxn ang="0">
                  <a:pos x="233" y="34"/>
                </a:cxn>
                <a:cxn ang="0">
                  <a:pos x="199" y="55"/>
                </a:cxn>
                <a:cxn ang="0">
                  <a:pos x="164" y="96"/>
                </a:cxn>
                <a:cxn ang="0">
                  <a:pos x="130" y="164"/>
                </a:cxn>
                <a:cxn ang="0">
                  <a:pos x="96" y="260"/>
                </a:cxn>
                <a:cxn ang="0">
                  <a:pos x="301" y="260"/>
                </a:cxn>
                <a:cxn ang="0">
                  <a:pos x="315" y="205"/>
                </a:cxn>
                <a:cxn ang="0">
                  <a:pos x="322" y="164"/>
                </a:cxn>
                <a:cxn ang="0">
                  <a:pos x="322" y="137"/>
                </a:cxn>
                <a:cxn ang="0">
                  <a:pos x="315" y="82"/>
                </a:cxn>
                <a:cxn ang="0">
                  <a:pos x="294" y="41"/>
                </a:cxn>
                <a:cxn ang="0">
                  <a:pos x="260" y="27"/>
                </a:cxn>
                <a:cxn ang="0">
                  <a:pos x="260" y="0"/>
                </a:cxn>
                <a:cxn ang="0">
                  <a:pos x="315" y="14"/>
                </a:cxn>
                <a:cxn ang="0">
                  <a:pos x="356" y="55"/>
                </a:cxn>
                <a:cxn ang="0">
                  <a:pos x="383" y="109"/>
                </a:cxn>
                <a:cxn ang="0">
                  <a:pos x="390" y="178"/>
                </a:cxn>
                <a:cxn ang="0">
                  <a:pos x="376" y="287"/>
                </a:cxn>
                <a:cxn ang="0">
                  <a:pos x="335" y="390"/>
                </a:cxn>
                <a:cxn ang="0">
                  <a:pos x="274" y="479"/>
                </a:cxn>
                <a:cxn ang="0">
                  <a:pos x="205" y="534"/>
                </a:cxn>
                <a:cxn ang="0">
                  <a:pos x="130" y="561"/>
                </a:cxn>
                <a:cxn ang="0">
                  <a:pos x="75" y="547"/>
                </a:cxn>
                <a:cxn ang="0">
                  <a:pos x="34" y="506"/>
                </a:cxn>
                <a:cxn ang="0">
                  <a:pos x="7" y="451"/>
                </a:cxn>
                <a:cxn ang="0">
                  <a:pos x="0" y="376"/>
                </a:cxn>
                <a:cxn ang="0">
                  <a:pos x="14" y="267"/>
                </a:cxn>
                <a:cxn ang="0">
                  <a:pos x="55" y="164"/>
                </a:cxn>
                <a:cxn ang="0">
                  <a:pos x="117" y="82"/>
                </a:cxn>
                <a:cxn ang="0">
                  <a:pos x="185" y="20"/>
                </a:cxn>
                <a:cxn ang="0">
                  <a:pos x="260" y="0"/>
                </a:cxn>
              </a:cxnLst>
              <a:rect l="0" t="0" r="r" b="b"/>
              <a:pathLst>
                <a:path w="390" h="561">
                  <a:moveTo>
                    <a:pt x="82" y="301"/>
                  </a:moveTo>
                  <a:lnTo>
                    <a:pt x="69" y="369"/>
                  </a:lnTo>
                  <a:lnTo>
                    <a:pt x="69" y="424"/>
                  </a:lnTo>
                  <a:lnTo>
                    <a:pt x="69" y="451"/>
                  </a:lnTo>
                  <a:lnTo>
                    <a:pt x="75" y="486"/>
                  </a:lnTo>
                  <a:lnTo>
                    <a:pt x="96" y="520"/>
                  </a:lnTo>
                  <a:lnTo>
                    <a:pt x="130" y="534"/>
                  </a:lnTo>
                  <a:lnTo>
                    <a:pt x="158" y="527"/>
                  </a:lnTo>
                  <a:lnTo>
                    <a:pt x="192" y="506"/>
                  </a:lnTo>
                  <a:lnTo>
                    <a:pt x="226" y="465"/>
                  </a:lnTo>
                  <a:lnTo>
                    <a:pt x="260" y="397"/>
                  </a:lnTo>
                  <a:lnTo>
                    <a:pt x="294" y="301"/>
                  </a:lnTo>
                  <a:lnTo>
                    <a:pt x="82" y="301"/>
                  </a:lnTo>
                  <a:close/>
                  <a:moveTo>
                    <a:pt x="260" y="27"/>
                  </a:moveTo>
                  <a:lnTo>
                    <a:pt x="233" y="34"/>
                  </a:lnTo>
                  <a:lnTo>
                    <a:pt x="199" y="55"/>
                  </a:lnTo>
                  <a:lnTo>
                    <a:pt x="164" y="96"/>
                  </a:lnTo>
                  <a:lnTo>
                    <a:pt x="130" y="164"/>
                  </a:lnTo>
                  <a:lnTo>
                    <a:pt x="96" y="260"/>
                  </a:lnTo>
                  <a:lnTo>
                    <a:pt x="301" y="260"/>
                  </a:lnTo>
                  <a:lnTo>
                    <a:pt x="315" y="205"/>
                  </a:lnTo>
                  <a:lnTo>
                    <a:pt x="322" y="164"/>
                  </a:lnTo>
                  <a:lnTo>
                    <a:pt x="322" y="137"/>
                  </a:lnTo>
                  <a:lnTo>
                    <a:pt x="315" y="82"/>
                  </a:lnTo>
                  <a:lnTo>
                    <a:pt x="294" y="41"/>
                  </a:lnTo>
                  <a:lnTo>
                    <a:pt x="260" y="27"/>
                  </a:lnTo>
                  <a:close/>
                  <a:moveTo>
                    <a:pt x="260" y="0"/>
                  </a:moveTo>
                  <a:lnTo>
                    <a:pt x="315" y="14"/>
                  </a:lnTo>
                  <a:lnTo>
                    <a:pt x="356" y="55"/>
                  </a:lnTo>
                  <a:lnTo>
                    <a:pt x="383" y="109"/>
                  </a:lnTo>
                  <a:lnTo>
                    <a:pt x="390" y="178"/>
                  </a:lnTo>
                  <a:lnTo>
                    <a:pt x="376" y="287"/>
                  </a:lnTo>
                  <a:lnTo>
                    <a:pt x="335" y="390"/>
                  </a:lnTo>
                  <a:lnTo>
                    <a:pt x="274" y="479"/>
                  </a:lnTo>
                  <a:lnTo>
                    <a:pt x="205" y="534"/>
                  </a:lnTo>
                  <a:lnTo>
                    <a:pt x="130" y="561"/>
                  </a:lnTo>
                  <a:lnTo>
                    <a:pt x="75" y="547"/>
                  </a:lnTo>
                  <a:lnTo>
                    <a:pt x="34" y="506"/>
                  </a:lnTo>
                  <a:lnTo>
                    <a:pt x="7" y="451"/>
                  </a:lnTo>
                  <a:lnTo>
                    <a:pt x="0" y="376"/>
                  </a:lnTo>
                  <a:lnTo>
                    <a:pt x="14" y="267"/>
                  </a:lnTo>
                  <a:lnTo>
                    <a:pt x="55" y="164"/>
                  </a:lnTo>
                  <a:lnTo>
                    <a:pt x="117" y="82"/>
                  </a:lnTo>
                  <a:lnTo>
                    <a:pt x="185" y="20"/>
                  </a:lnTo>
                  <a:lnTo>
                    <a:pt x="2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71"/>
            <p:cNvSpPr>
              <a:spLocks noEditPoints="1"/>
            </p:cNvSpPr>
            <p:nvPr/>
          </p:nvSpPr>
          <p:spPr bwMode="auto">
            <a:xfrm>
              <a:off x="18814" y="2152"/>
              <a:ext cx="513" cy="1013"/>
            </a:xfrm>
            <a:custGeom>
              <a:avLst/>
              <a:gdLst/>
              <a:ahLst/>
              <a:cxnLst>
                <a:cxn ang="0">
                  <a:pos x="301" y="424"/>
                </a:cxn>
                <a:cxn ang="0">
                  <a:pos x="287" y="438"/>
                </a:cxn>
                <a:cxn ang="0">
                  <a:pos x="348" y="438"/>
                </a:cxn>
                <a:cxn ang="0">
                  <a:pos x="390" y="431"/>
                </a:cxn>
                <a:cxn ang="0">
                  <a:pos x="355" y="424"/>
                </a:cxn>
                <a:cxn ang="0">
                  <a:pos x="390" y="123"/>
                </a:cxn>
                <a:cxn ang="0">
                  <a:pos x="369" y="137"/>
                </a:cxn>
                <a:cxn ang="0">
                  <a:pos x="424" y="137"/>
                </a:cxn>
                <a:cxn ang="0">
                  <a:pos x="465" y="130"/>
                </a:cxn>
                <a:cxn ang="0">
                  <a:pos x="444" y="123"/>
                </a:cxn>
                <a:cxn ang="0">
                  <a:pos x="321" y="0"/>
                </a:cxn>
                <a:cxn ang="0">
                  <a:pos x="335" y="14"/>
                </a:cxn>
                <a:cxn ang="0">
                  <a:pos x="328" y="41"/>
                </a:cxn>
                <a:cxn ang="0">
                  <a:pos x="335" y="89"/>
                </a:cxn>
                <a:cxn ang="0">
                  <a:pos x="390" y="96"/>
                </a:cxn>
                <a:cxn ang="0">
                  <a:pos x="444" y="96"/>
                </a:cxn>
                <a:cxn ang="0">
                  <a:pos x="499" y="103"/>
                </a:cxn>
                <a:cxn ang="0">
                  <a:pos x="499" y="151"/>
                </a:cxn>
                <a:cxn ang="0">
                  <a:pos x="403" y="164"/>
                </a:cxn>
                <a:cxn ang="0">
                  <a:pos x="335" y="158"/>
                </a:cxn>
                <a:cxn ang="0">
                  <a:pos x="205" y="253"/>
                </a:cxn>
                <a:cxn ang="0">
                  <a:pos x="198" y="370"/>
                </a:cxn>
                <a:cxn ang="0">
                  <a:pos x="260" y="404"/>
                </a:cxn>
                <a:cxn ang="0">
                  <a:pos x="335" y="397"/>
                </a:cxn>
                <a:cxn ang="0">
                  <a:pos x="390" y="397"/>
                </a:cxn>
                <a:cxn ang="0">
                  <a:pos x="431" y="418"/>
                </a:cxn>
                <a:cxn ang="0">
                  <a:pos x="390" y="465"/>
                </a:cxn>
                <a:cxn ang="0">
                  <a:pos x="273" y="465"/>
                </a:cxn>
                <a:cxn ang="0">
                  <a:pos x="102" y="548"/>
                </a:cxn>
                <a:cxn ang="0">
                  <a:pos x="82" y="677"/>
                </a:cxn>
                <a:cxn ang="0">
                  <a:pos x="239" y="760"/>
                </a:cxn>
                <a:cxn ang="0">
                  <a:pos x="342" y="794"/>
                </a:cxn>
                <a:cxn ang="0">
                  <a:pos x="410" y="821"/>
                </a:cxn>
                <a:cxn ang="0">
                  <a:pos x="444" y="869"/>
                </a:cxn>
                <a:cxn ang="0">
                  <a:pos x="410" y="972"/>
                </a:cxn>
                <a:cxn ang="0">
                  <a:pos x="273" y="1013"/>
                </a:cxn>
                <a:cxn ang="0">
                  <a:pos x="184" y="958"/>
                </a:cxn>
                <a:cxn ang="0">
                  <a:pos x="198" y="944"/>
                </a:cxn>
                <a:cxn ang="0">
                  <a:pos x="219" y="951"/>
                </a:cxn>
                <a:cxn ang="0">
                  <a:pos x="307" y="985"/>
                </a:cxn>
                <a:cxn ang="0">
                  <a:pos x="355" y="972"/>
                </a:cxn>
                <a:cxn ang="0">
                  <a:pos x="376" y="937"/>
                </a:cxn>
                <a:cxn ang="0">
                  <a:pos x="369" y="903"/>
                </a:cxn>
                <a:cxn ang="0">
                  <a:pos x="307" y="876"/>
                </a:cxn>
                <a:cxn ang="0">
                  <a:pos x="266" y="869"/>
                </a:cxn>
                <a:cxn ang="0">
                  <a:pos x="143" y="821"/>
                </a:cxn>
                <a:cxn ang="0">
                  <a:pos x="41" y="766"/>
                </a:cxn>
                <a:cxn ang="0">
                  <a:pos x="7" y="623"/>
                </a:cxn>
                <a:cxn ang="0">
                  <a:pos x="164" y="438"/>
                </a:cxn>
                <a:cxn ang="0">
                  <a:pos x="89" y="315"/>
                </a:cxn>
                <a:cxn ang="0">
                  <a:pos x="157" y="178"/>
                </a:cxn>
                <a:cxn ang="0">
                  <a:pos x="294" y="89"/>
                </a:cxn>
                <a:cxn ang="0">
                  <a:pos x="294" y="48"/>
                </a:cxn>
                <a:cxn ang="0">
                  <a:pos x="301" y="14"/>
                </a:cxn>
              </a:cxnLst>
              <a:rect l="0" t="0" r="r" b="b"/>
              <a:pathLst>
                <a:path w="513" h="1013">
                  <a:moveTo>
                    <a:pt x="328" y="424"/>
                  </a:moveTo>
                  <a:lnTo>
                    <a:pt x="314" y="424"/>
                  </a:lnTo>
                  <a:lnTo>
                    <a:pt x="301" y="424"/>
                  </a:lnTo>
                  <a:lnTo>
                    <a:pt x="287" y="431"/>
                  </a:lnTo>
                  <a:lnTo>
                    <a:pt x="266" y="431"/>
                  </a:lnTo>
                  <a:lnTo>
                    <a:pt x="287" y="438"/>
                  </a:lnTo>
                  <a:lnTo>
                    <a:pt x="301" y="438"/>
                  </a:lnTo>
                  <a:lnTo>
                    <a:pt x="321" y="438"/>
                  </a:lnTo>
                  <a:lnTo>
                    <a:pt x="348" y="438"/>
                  </a:lnTo>
                  <a:lnTo>
                    <a:pt x="362" y="438"/>
                  </a:lnTo>
                  <a:lnTo>
                    <a:pt x="376" y="438"/>
                  </a:lnTo>
                  <a:lnTo>
                    <a:pt x="390" y="431"/>
                  </a:lnTo>
                  <a:lnTo>
                    <a:pt x="376" y="431"/>
                  </a:lnTo>
                  <a:lnTo>
                    <a:pt x="369" y="424"/>
                  </a:lnTo>
                  <a:lnTo>
                    <a:pt x="355" y="424"/>
                  </a:lnTo>
                  <a:lnTo>
                    <a:pt x="328" y="424"/>
                  </a:lnTo>
                  <a:close/>
                  <a:moveTo>
                    <a:pt x="410" y="123"/>
                  </a:moveTo>
                  <a:lnTo>
                    <a:pt x="390" y="123"/>
                  </a:lnTo>
                  <a:lnTo>
                    <a:pt x="376" y="123"/>
                  </a:lnTo>
                  <a:lnTo>
                    <a:pt x="355" y="130"/>
                  </a:lnTo>
                  <a:lnTo>
                    <a:pt x="369" y="137"/>
                  </a:lnTo>
                  <a:lnTo>
                    <a:pt x="383" y="137"/>
                  </a:lnTo>
                  <a:lnTo>
                    <a:pt x="403" y="137"/>
                  </a:lnTo>
                  <a:lnTo>
                    <a:pt x="424" y="137"/>
                  </a:lnTo>
                  <a:lnTo>
                    <a:pt x="444" y="137"/>
                  </a:lnTo>
                  <a:lnTo>
                    <a:pt x="451" y="137"/>
                  </a:lnTo>
                  <a:lnTo>
                    <a:pt x="465" y="130"/>
                  </a:lnTo>
                  <a:lnTo>
                    <a:pt x="465" y="130"/>
                  </a:lnTo>
                  <a:lnTo>
                    <a:pt x="458" y="123"/>
                  </a:lnTo>
                  <a:lnTo>
                    <a:pt x="444" y="123"/>
                  </a:lnTo>
                  <a:lnTo>
                    <a:pt x="431" y="123"/>
                  </a:lnTo>
                  <a:lnTo>
                    <a:pt x="410" y="123"/>
                  </a:lnTo>
                  <a:close/>
                  <a:moveTo>
                    <a:pt x="321" y="0"/>
                  </a:moveTo>
                  <a:lnTo>
                    <a:pt x="328" y="0"/>
                  </a:lnTo>
                  <a:lnTo>
                    <a:pt x="335" y="7"/>
                  </a:lnTo>
                  <a:lnTo>
                    <a:pt x="335" y="14"/>
                  </a:lnTo>
                  <a:lnTo>
                    <a:pt x="335" y="21"/>
                  </a:lnTo>
                  <a:lnTo>
                    <a:pt x="335" y="28"/>
                  </a:lnTo>
                  <a:lnTo>
                    <a:pt x="328" y="41"/>
                  </a:lnTo>
                  <a:lnTo>
                    <a:pt x="328" y="62"/>
                  </a:lnTo>
                  <a:lnTo>
                    <a:pt x="328" y="75"/>
                  </a:lnTo>
                  <a:lnTo>
                    <a:pt x="335" y="89"/>
                  </a:lnTo>
                  <a:lnTo>
                    <a:pt x="335" y="96"/>
                  </a:lnTo>
                  <a:lnTo>
                    <a:pt x="362" y="96"/>
                  </a:lnTo>
                  <a:lnTo>
                    <a:pt x="390" y="96"/>
                  </a:lnTo>
                  <a:lnTo>
                    <a:pt x="410" y="89"/>
                  </a:lnTo>
                  <a:lnTo>
                    <a:pt x="424" y="89"/>
                  </a:lnTo>
                  <a:lnTo>
                    <a:pt x="444" y="96"/>
                  </a:lnTo>
                  <a:lnTo>
                    <a:pt x="465" y="96"/>
                  </a:lnTo>
                  <a:lnTo>
                    <a:pt x="485" y="96"/>
                  </a:lnTo>
                  <a:lnTo>
                    <a:pt x="499" y="103"/>
                  </a:lnTo>
                  <a:lnTo>
                    <a:pt x="513" y="117"/>
                  </a:lnTo>
                  <a:lnTo>
                    <a:pt x="513" y="130"/>
                  </a:lnTo>
                  <a:lnTo>
                    <a:pt x="499" y="151"/>
                  </a:lnTo>
                  <a:lnTo>
                    <a:pt x="472" y="164"/>
                  </a:lnTo>
                  <a:lnTo>
                    <a:pt x="431" y="164"/>
                  </a:lnTo>
                  <a:lnTo>
                    <a:pt x="403" y="164"/>
                  </a:lnTo>
                  <a:lnTo>
                    <a:pt x="383" y="164"/>
                  </a:lnTo>
                  <a:lnTo>
                    <a:pt x="355" y="164"/>
                  </a:lnTo>
                  <a:lnTo>
                    <a:pt x="335" y="158"/>
                  </a:lnTo>
                  <a:lnTo>
                    <a:pt x="321" y="137"/>
                  </a:lnTo>
                  <a:lnTo>
                    <a:pt x="246" y="192"/>
                  </a:lnTo>
                  <a:lnTo>
                    <a:pt x="205" y="253"/>
                  </a:lnTo>
                  <a:lnTo>
                    <a:pt x="191" y="322"/>
                  </a:lnTo>
                  <a:lnTo>
                    <a:pt x="191" y="342"/>
                  </a:lnTo>
                  <a:lnTo>
                    <a:pt x="198" y="370"/>
                  </a:lnTo>
                  <a:lnTo>
                    <a:pt x="205" y="390"/>
                  </a:lnTo>
                  <a:lnTo>
                    <a:pt x="225" y="411"/>
                  </a:lnTo>
                  <a:lnTo>
                    <a:pt x="260" y="404"/>
                  </a:lnTo>
                  <a:lnTo>
                    <a:pt x="287" y="397"/>
                  </a:lnTo>
                  <a:lnTo>
                    <a:pt x="314" y="397"/>
                  </a:lnTo>
                  <a:lnTo>
                    <a:pt x="335" y="397"/>
                  </a:lnTo>
                  <a:lnTo>
                    <a:pt x="348" y="397"/>
                  </a:lnTo>
                  <a:lnTo>
                    <a:pt x="369" y="397"/>
                  </a:lnTo>
                  <a:lnTo>
                    <a:pt x="390" y="397"/>
                  </a:lnTo>
                  <a:lnTo>
                    <a:pt x="410" y="404"/>
                  </a:lnTo>
                  <a:lnTo>
                    <a:pt x="424" y="411"/>
                  </a:lnTo>
                  <a:lnTo>
                    <a:pt x="431" y="418"/>
                  </a:lnTo>
                  <a:lnTo>
                    <a:pt x="437" y="431"/>
                  </a:lnTo>
                  <a:lnTo>
                    <a:pt x="424" y="452"/>
                  </a:lnTo>
                  <a:lnTo>
                    <a:pt x="390" y="465"/>
                  </a:lnTo>
                  <a:lnTo>
                    <a:pt x="355" y="472"/>
                  </a:lnTo>
                  <a:lnTo>
                    <a:pt x="321" y="472"/>
                  </a:lnTo>
                  <a:lnTo>
                    <a:pt x="273" y="465"/>
                  </a:lnTo>
                  <a:lnTo>
                    <a:pt x="205" y="459"/>
                  </a:lnTo>
                  <a:lnTo>
                    <a:pt x="143" y="500"/>
                  </a:lnTo>
                  <a:lnTo>
                    <a:pt x="102" y="548"/>
                  </a:lnTo>
                  <a:lnTo>
                    <a:pt x="75" y="595"/>
                  </a:lnTo>
                  <a:lnTo>
                    <a:pt x="68" y="636"/>
                  </a:lnTo>
                  <a:lnTo>
                    <a:pt x="82" y="677"/>
                  </a:lnTo>
                  <a:lnTo>
                    <a:pt x="109" y="705"/>
                  </a:lnTo>
                  <a:lnTo>
                    <a:pt x="164" y="732"/>
                  </a:lnTo>
                  <a:lnTo>
                    <a:pt x="239" y="760"/>
                  </a:lnTo>
                  <a:lnTo>
                    <a:pt x="260" y="766"/>
                  </a:lnTo>
                  <a:lnTo>
                    <a:pt x="301" y="780"/>
                  </a:lnTo>
                  <a:lnTo>
                    <a:pt x="342" y="794"/>
                  </a:lnTo>
                  <a:lnTo>
                    <a:pt x="383" y="807"/>
                  </a:lnTo>
                  <a:lnTo>
                    <a:pt x="396" y="814"/>
                  </a:lnTo>
                  <a:lnTo>
                    <a:pt x="410" y="821"/>
                  </a:lnTo>
                  <a:lnTo>
                    <a:pt x="424" y="835"/>
                  </a:lnTo>
                  <a:lnTo>
                    <a:pt x="437" y="849"/>
                  </a:lnTo>
                  <a:lnTo>
                    <a:pt x="444" y="869"/>
                  </a:lnTo>
                  <a:lnTo>
                    <a:pt x="444" y="890"/>
                  </a:lnTo>
                  <a:lnTo>
                    <a:pt x="437" y="931"/>
                  </a:lnTo>
                  <a:lnTo>
                    <a:pt x="410" y="972"/>
                  </a:lnTo>
                  <a:lnTo>
                    <a:pt x="376" y="1006"/>
                  </a:lnTo>
                  <a:lnTo>
                    <a:pt x="321" y="1013"/>
                  </a:lnTo>
                  <a:lnTo>
                    <a:pt x="273" y="1013"/>
                  </a:lnTo>
                  <a:lnTo>
                    <a:pt x="232" y="992"/>
                  </a:lnTo>
                  <a:lnTo>
                    <a:pt x="198" y="978"/>
                  </a:lnTo>
                  <a:lnTo>
                    <a:pt x="184" y="958"/>
                  </a:lnTo>
                  <a:lnTo>
                    <a:pt x="184" y="951"/>
                  </a:lnTo>
                  <a:lnTo>
                    <a:pt x="191" y="944"/>
                  </a:lnTo>
                  <a:lnTo>
                    <a:pt x="198" y="944"/>
                  </a:lnTo>
                  <a:lnTo>
                    <a:pt x="205" y="944"/>
                  </a:lnTo>
                  <a:lnTo>
                    <a:pt x="205" y="944"/>
                  </a:lnTo>
                  <a:lnTo>
                    <a:pt x="219" y="951"/>
                  </a:lnTo>
                  <a:lnTo>
                    <a:pt x="253" y="972"/>
                  </a:lnTo>
                  <a:lnTo>
                    <a:pt x="280" y="978"/>
                  </a:lnTo>
                  <a:lnTo>
                    <a:pt x="307" y="985"/>
                  </a:lnTo>
                  <a:lnTo>
                    <a:pt x="321" y="985"/>
                  </a:lnTo>
                  <a:lnTo>
                    <a:pt x="342" y="978"/>
                  </a:lnTo>
                  <a:lnTo>
                    <a:pt x="355" y="972"/>
                  </a:lnTo>
                  <a:lnTo>
                    <a:pt x="362" y="965"/>
                  </a:lnTo>
                  <a:lnTo>
                    <a:pt x="369" y="951"/>
                  </a:lnTo>
                  <a:lnTo>
                    <a:pt x="376" y="937"/>
                  </a:lnTo>
                  <a:lnTo>
                    <a:pt x="376" y="931"/>
                  </a:lnTo>
                  <a:lnTo>
                    <a:pt x="376" y="917"/>
                  </a:lnTo>
                  <a:lnTo>
                    <a:pt x="369" y="903"/>
                  </a:lnTo>
                  <a:lnTo>
                    <a:pt x="355" y="896"/>
                  </a:lnTo>
                  <a:lnTo>
                    <a:pt x="335" y="890"/>
                  </a:lnTo>
                  <a:lnTo>
                    <a:pt x="307" y="876"/>
                  </a:lnTo>
                  <a:lnTo>
                    <a:pt x="294" y="876"/>
                  </a:lnTo>
                  <a:lnTo>
                    <a:pt x="280" y="869"/>
                  </a:lnTo>
                  <a:lnTo>
                    <a:pt x="266" y="869"/>
                  </a:lnTo>
                  <a:lnTo>
                    <a:pt x="260" y="862"/>
                  </a:lnTo>
                  <a:lnTo>
                    <a:pt x="260" y="862"/>
                  </a:lnTo>
                  <a:lnTo>
                    <a:pt x="143" y="821"/>
                  </a:lnTo>
                  <a:lnTo>
                    <a:pt x="116" y="814"/>
                  </a:lnTo>
                  <a:lnTo>
                    <a:pt x="75" y="794"/>
                  </a:lnTo>
                  <a:lnTo>
                    <a:pt x="41" y="766"/>
                  </a:lnTo>
                  <a:lnTo>
                    <a:pt x="7" y="725"/>
                  </a:lnTo>
                  <a:lnTo>
                    <a:pt x="0" y="671"/>
                  </a:lnTo>
                  <a:lnTo>
                    <a:pt x="7" y="623"/>
                  </a:lnTo>
                  <a:lnTo>
                    <a:pt x="34" y="561"/>
                  </a:lnTo>
                  <a:lnTo>
                    <a:pt x="82" y="500"/>
                  </a:lnTo>
                  <a:lnTo>
                    <a:pt x="164" y="438"/>
                  </a:lnTo>
                  <a:lnTo>
                    <a:pt x="123" y="404"/>
                  </a:lnTo>
                  <a:lnTo>
                    <a:pt x="95" y="363"/>
                  </a:lnTo>
                  <a:lnTo>
                    <a:pt x="89" y="315"/>
                  </a:lnTo>
                  <a:lnTo>
                    <a:pt x="95" y="274"/>
                  </a:lnTo>
                  <a:lnTo>
                    <a:pt x="116" y="226"/>
                  </a:lnTo>
                  <a:lnTo>
                    <a:pt x="157" y="178"/>
                  </a:lnTo>
                  <a:lnTo>
                    <a:pt x="219" y="137"/>
                  </a:lnTo>
                  <a:lnTo>
                    <a:pt x="301" y="103"/>
                  </a:lnTo>
                  <a:lnTo>
                    <a:pt x="294" y="89"/>
                  </a:lnTo>
                  <a:lnTo>
                    <a:pt x="294" y="69"/>
                  </a:lnTo>
                  <a:lnTo>
                    <a:pt x="294" y="62"/>
                  </a:lnTo>
                  <a:lnTo>
                    <a:pt x="294" y="48"/>
                  </a:lnTo>
                  <a:lnTo>
                    <a:pt x="294" y="34"/>
                  </a:lnTo>
                  <a:lnTo>
                    <a:pt x="294" y="21"/>
                  </a:lnTo>
                  <a:lnTo>
                    <a:pt x="301" y="14"/>
                  </a:lnTo>
                  <a:lnTo>
                    <a:pt x="307" y="0"/>
                  </a:lnTo>
                  <a:lnTo>
                    <a:pt x="3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72"/>
            <p:cNvSpPr>
              <a:spLocks noEditPoints="1"/>
            </p:cNvSpPr>
            <p:nvPr/>
          </p:nvSpPr>
          <p:spPr bwMode="auto">
            <a:xfrm>
              <a:off x="19374" y="2570"/>
              <a:ext cx="370" cy="684"/>
            </a:xfrm>
            <a:custGeom>
              <a:avLst/>
              <a:gdLst/>
              <a:ahLst/>
              <a:cxnLst>
                <a:cxn ang="0">
                  <a:pos x="267" y="177"/>
                </a:cxn>
                <a:cxn ang="0">
                  <a:pos x="315" y="198"/>
                </a:cxn>
                <a:cxn ang="0">
                  <a:pos x="336" y="232"/>
                </a:cxn>
                <a:cxn ang="0">
                  <a:pos x="342" y="266"/>
                </a:cxn>
                <a:cxn ang="0">
                  <a:pos x="267" y="554"/>
                </a:cxn>
                <a:cxn ang="0">
                  <a:pos x="206" y="636"/>
                </a:cxn>
                <a:cxn ang="0">
                  <a:pos x="124" y="677"/>
                </a:cxn>
                <a:cxn ang="0">
                  <a:pos x="55" y="677"/>
                </a:cxn>
                <a:cxn ang="0">
                  <a:pos x="14" y="663"/>
                </a:cxn>
                <a:cxn ang="0">
                  <a:pos x="0" y="629"/>
                </a:cxn>
                <a:cxn ang="0">
                  <a:pos x="14" y="595"/>
                </a:cxn>
                <a:cxn ang="0">
                  <a:pos x="48" y="581"/>
                </a:cxn>
                <a:cxn ang="0">
                  <a:pos x="76" y="588"/>
                </a:cxn>
                <a:cxn ang="0">
                  <a:pos x="83" y="608"/>
                </a:cxn>
                <a:cxn ang="0">
                  <a:pos x="76" y="629"/>
                </a:cxn>
                <a:cxn ang="0">
                  <a:pos x="55" y="649"/>
                </a:cxn>
                <a:cxn ang="0">
                  <a:pos x="76" y="656"/>
                </a:cxn>
                <a:cxn ang="0">
                  <a:pos x="130" y="643"/>
                </a:cxn>
                <a:cxn ang="0">
                  <a:pos x="199" y="554"/>
                </a:cxn>
                <a:cxn ang="0">
                  <a:pos x="274" y="266"/>
                </a:cxn>
                <a:cxn ang="0">
                  <a:pos x="274" y="246"/>
                </a:cxn>
                <a:cxn ang="0">
                  <a:pos x="274" y="225"/>
                </a:cxn>
                <a:cxn ang="0">
                  <a:pos x="260" y="212"/>
                </a:cxn>
                <a:cxn ang="0">
                  <a:pos x="240" y="198"/>
                </a:cxn>
                <a:cxn ang="0">
                  <a:pos x="165" y="239"/>
                </a:cxn>
                <a:cxn ang="0">
                  <a:pos x="124" y="301"/>
                </a:cxn>
                <a:cxn ang="0">
                  <a:pos x="103" y="307"/>
                </a:cxn>
                <a:cxn ang="0">
                  <a:pos x="96" y="307"/>
                </a:cxn>
                <a:cxn ang="0">
                  <a:pos x="89" y="294"/>
                </a:cxn>
                <a:cxn ang="0">
                  <a:pos x="117" y="246"/>
                </a:cxn>
                <a:cxn ang="0">
                  <a:pos x="192" y="184"/>
                </a:cxn>
                <a:cxn ang="0">
                  <a:pos x="336" y="0"/>
                </a:cxn>
                <a:cxn ang="0">
                  <a:pos x="363" y="6"/>
                </a:cxn>
                <a:cxn ang="0">
                  <a:pos x="370" y="34"/>
                </a:cxn>
                <a:cxn ang="0">
                  <a:pos x="363" y="47"/>
                </a:cxn>
                <a:cxn ang="0">
                  <a:pos x="336" y="75"/>
                </a:cxn>
                <a:cxn ang="0">
                  <a:pos x="308" y="75"/>
                </a:cxn>
                <a:cxn ang="0">
                  <a:pos x="288" y="61"/>
                </a:cxn>
                <a:cxn ang="0">
                  <a:pos x="288" y="27"/>
                </a:cxn>
                <a:cxn ang="0">
                  <a:pos x="315" y="0"/>
                </a:cxn>
              </a:cxnLst>
              <a:rect l="0" t="0" r="r" b="b"/>
              <a:pathLst>
                <a:path w="370" h="684">
                  <a:moveTo>
                    <a:pt x="247" y="177"/>
                  </a:moveTo>
                  <a:lnTo>
                    <a:pt x="267" y="177"/>
                  </a:lnTo>
                  <a:lnTo>
                    <a:pt x="295" y="184"/>
                  </a:lnTo>
                  <a:lnTo>
                    <a:pt x="315" y="198"/>
                  </a:lnTo>
                  <a:lnTo>
                    <a:pt x="329" y="212"/>
                  </a:lnTo>
                  <a:lnTo>
                    <a:pt x="336" y="232"/>
                  </a:lnTo>
                  <a:lnTo>
                    <a:pt x="342" y="253"/>
                  </a:lnTo>
                  <a:lnTo>
                    <a:pt x="342" y="266"/>
                  </a:lnTo>
                  <a:lnTo>
                    <a:pt x="336" y="273"/>
                  </a:lnTo>
                  <a:lnTo>
                    <a:pt x="267" y="554"/>
                  </a:lnTo>
                  <a:lnTo>
                    <a:pt x="240" y="608"/>
                  </a:lnTo>
                  <a:lnTo>
                    <a:pt x="206" y="636"/>
                  </a:lnTo>
                  <a:lnTo>
                    <a:pt x="165" y="663"/>
                  </a:lnTo>
                  <a:lnTo>
                    <a:pt x="124" y="677"/>
                  </a:lnTo>
                  <a:lnTo>
                    <a:pt x="89" y="684"/>
                  </a:lnTo>
                  <a:lnTo>
                    <a:pt x="55" y="677"/>
                  </a:lnTo>
                  <a:lnTo>
                    <a:pt x="35" y="670"/>
                  </a:lnTo>
                  <a:lnTo>
                    <a:pt x="14" y="663"/>
                  </a:lnTo>
                  <a:lnTo>
                    <a:pt x="0" y="649"/>
                  </a:lnTo>
                  <a:lnTo>
                    <a:pt x="0" y="629"/>
                  </a:lnTo>
                  <a:lnTo>
                    <a:pt x="0" y="608"/>
                  </a:lnTo>
                  <a:lnTo>
                    <a:pt x="14" y="595"/>
                  </a:lnTo>
                  <a:lnTo>
                    <a:pt x="28" y="581"/>
                  </a:lnTo>
                  <a:lnTo>
                    <a:pt x="48" y="581"/>
                  </a:lnTo>
                  <a:lnTo>
                    <a:pt x="62" y="581"/>
                  </a:lnTo>
                  <a:lnTo>
                    <a:pt x="76" y="588"/>
                  </a:lnTo>
                  <a:lnTo>
                    <a:pt x="83" y="602"/>
                  </a:lnTo>
                  <a:lnTo>
                    <a:pt x="83" y="608"/>
                  </a:lnTo>
                  <a:lnTo>
                    <a:pt x="83" y="615"/>
                  </a:lnTo>
                  <a:lnTo>
                    <a:pt x="76" y="629"/>
                  </a:lnTo>
                  <a:lnTo>
                    <a:pt x="69" y="636"/>
                  </a:lnTo>
                  <a:lnTo>
                    <a:pt x="55" y="649"/>
                  </a:lnTo>
                  <a:lnTo>
                    <a:pt x="62" y="656"/>
                  </a:lnTo>
                  <a:lnTo>
                    <a:pt x="76" y="656"/>
                  </a:lnTo>
                  <a:lnTo>
                    <a:pt x="89" y="656"/>
                  </a:lnTo>
                  <a:lnTo>
                    <a:pt x="130" y="643"/>
                  </a:lnTo>
                  <a:lnTo>
                    <a:pt x="171" y="608"/>
                  </a:lnTo>
                  <a:lnTo>
                    <a:pt x="199" y="554"/>
                  </a:lnTo>
                  <a:lnTo>
                    <a:pt x="199" y="554"/>
                  </a:lnTo>
                  <a:lnTo>
                    <a:pt x="274" y="266"/>
                  </a:lnTo>
                  <a:lnTo>
                    <a:pt x="274" y="253"/>
                  </a:lnTo>
                  <a:lnTo>
                    <a:pt x="274" y="246"/>
                  </a:lnTo>
                  <a:lnTo>
                    <a:pt x="274" y="232"/>
                  </a:lnTo>
                  <a:lnTo>
                    <a:pt x="274" y="225"/>
                  </a:lnTo>
                  <a:lnTo>
                    <a:pt x="267" y="218"/>
                  </a:lnTo>
                  <a:lnTo>
                    <a:pt x="260" y="212"/>
                  </a:lnTo>
                  <a:lnTo>
                    <a:pt x="253" y="205"/>
                  </a:lnTo>
                  <a:lnTo>
                    <a:pt x="240" y="198"/>
                  </a:lnTo>
                  <a:lnTo>
                    <a:pt x="206" y="205"/>
                  </a:lnTo>
                  <a:lnTo>
                    <a:pt x="165" y="239"/>
                  </a:lnTo>
                  <a:lnTo>
                    <a:pt x="124" y="294"/>
                  </a:lnTo>
                  <a:lnTo>
                    <a:pt x="124" y="301"/>
                  </a:lnTo>
                  <a:lnTo>
                    <a:pt x="117" y="307"/>
                  </a:lnTo>
                  <a:lnTo>
                    <a:pt x="103" y="307"/>
                  </a:lnTo>
                  <a:lnTo>
                    <a:pt x="103" y="307"/>
                  </a:lnTo>
                  <a:lnTo>
                    <a:pt x="96" y="307"/>
                  </a:lnTo>
                  <a:lnTo>
                    <a:pt x="96" y="301"/>
                  </a:lnTo>
                  <a:lnTo>
                    <a:pt x="89" y="294"/>
                  </a:lnTo>
                  <a:lnTo>
                    <a:pt x="96" y="280"/>
                  </a:lnTo>
                  <a:lnTo>
                    <a:pt x="117" y="246"/>
                  </a:lnTo>
                  <a:lnTo>
                    <a:pt x="151" y="212"/>
                  </a:lnTo>
                  <a:lnTo>
                    <a:pt x="192" y="184"/>
                  </a:lnTo>
                  <a:lnTo>
                    <a:pt x="247" y="177"/>
                  </a:lnTo>
                  <a:close/>
                  <a:moveTo>
                    <a:pt x="336" y="0"/>
                  </a:moveTo>
                  <a:lnTo>
                    <a:pt x="349" y="0"/>
                  </a:lnTo>
                  <a:lnTo>
                    <a:pt x="363" y="6"/>
                  </a:lnTo>
                  <a:lnTo>
                    <a:pt x="370" y="20"/>
                  </a:lnTo>
                  <a:lnTo>
                    <a:pt x="370" y="34"/>
                  </a:lnTo>
                  <a:lnTo>
                    <a:pt x="370" y="34"/>
                  </a:lnTo>
                  <a:lnTo>
                    <a:pt x="363" y="47"/>
                  </a:lnTo>
                  <a:lnTo>
                    <a:pt x="356" y="61"/>
                  </a:lnTo>
                  <a:lnTo>
                    <a:pt x="336" y="75"/>
                  </a:lnTo>
                  <a:lnTo>
                    <a:pt x="322" y="75"/>
                  </a:lnTo>
                  <a:lnTo>
                    <a:pt x="308" y="75"/>
                  </a:lnTo>
                  <a:lnTo>
                    <a:pt x="295" y="68"/>
                  </a:lnTo>
                  <a:lnTo>
                    <a:pt x="288" y="61"/>
                  </a:lnTo>
                  <a:lnTo>
                    <a:pt x="288" y="47"/>
                  </a:lnTo>
                  <a:lnTo>
                    <a:pt x="288" y="27"/>
                  </a:lnTo>
                  <a:lnTo>
                    <a:pt x="301" y="13"/>
                  </a:lnTo>
                  <a:lnTo>
                    <a:pt x="315" y="0"/>
                  </a:lnTo>
                  <a:lnTo>
                    <a:pt x="3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73"/>
            <p:cNvSpPr>
              <a:spLocks noEditPoints="1"/>
            </p:cNvSpPr>
            <p:nvPr/>
          </p:nvSpPr>
          <p:spPr bwMode="auto">
            <a:xfrm>
              <a:off x="19915" y="2570"/>
              <a:ext cx="273" cy="526"/>
            </a:xfrm>
            <a:custGeom>
              <a:avLst/>
              <a:gdLst/>
              <a:ahLst/>
              <a:cxnLst>
                <a:cxn ang="0">
                  <a:pos x="150" y="177"/>
                </a:cxn>
                <a:cxn ang="0">
                  <a:pos x="191" y="205"/>
                </a:cxn>
                <a:cxn ang="0">
                  <a:pos x="212" y="246"/>
                </a:cxn>
                <a:cxn ang="0">
                  <a:pos x="205" y="266"/>
                </a:cxn>
                <a:cxn ang="0">
                  <a:pos x="191" y="301"/>
                </a:cxn>
                <a:cxn ang="0">
                  <a:pos x="178" y="335"/>
                </a:cxn>
                <a:cxn ang="0">
                  <a:pos x="164" y="369"/>
                </a:cxn>
                <a:cxn ang="0">
                  <a:pos x="157" y="389"/>
                </a:cxn>
                <a:cxn ang="0">
                  <a:pos x="136" y="431"/>
                </a:cxn>
                <a:cxn ang="0">
                  <a:pos x="130" y="458"/>
                </a:cxn>
                <a:cxn ang="0">
                  <a:pos x="130" y="485"/>
                </a:cxn>
                <a:cxn ang="0">
                  <a:pos x="143" y="499"/>
                </a:cxn>
                <a:cxn ang="0">
                  <a:pos x="178" y="499"/>
                </a:cxn>
                <a:cxn ang="0">
                  <a:pos x="212" y="465"/>
                </a:cxn>
                <a:cxn ang="0">
                  <a:pos x="239" y="417"/>
                </a:cxn>
                <a:cxn ang="0">
                  <a:pos x="246" y="396"/>
                </a:cxn>
                <a:cxn ang="0">
                  <a:pos x="260" y="396"/>
                </a:cxn>
                <a:cxn ang="0">
                  <a:pos x="273" y="403"/>
                </a:cxn>
                <a:cxn ang="0">
                  <a:pos x="273" y="410"/>
                </a:cxn>
                <a:cxn ang="0">
                  <a:pos x="239" y="478"/>
                </a:cxn>
                <a:cxn ang="0">
                  <a:pos x="150" y="526"/>
                </a:cxn>
                <a:cxn ang="0">
                  <a:pos x="95" y="513"/>
                </a:cxn>
                <a:cxn ang="0">
                  <a:pos x="68" y="485"/>
                </a:cxn>
                <a:cxn ang="0">
                  <a:pos x="68" y="444"/>
                </a:cxn>
                <a:cxn ang="0">
                  <a:pos x="75" y="410"/>
                </a:cxn>
                <a:cxn ang="0">
                  <a:pos x="82" y="396"/>
                </a:cxn>
                <a:cxn ang="0">
                  <a:pos x="89" y="383"/>
                </a:cxn>
                <a:cxn ang="0">
                  <a:pos x="116" y="314"/>
                </a:cxn>
                <a:cxn ang="0">
                  <a:pos x="136" y="259"/>
                </a:cxn>
                <a:cxn ang="0">
                  <a:pos x="143" y="239"/>
                </a:cxn>
                <a:cxn ang="0">
                  <a:pos x="143" y="212"/>
                </a:cxn>
                <a:cxn ang="0">
                  <a:pos x="123" y="198"/>
                </a:cxn>
                <a:cxn ang="0">
                  <a:pos x="82" y="218"/>
                </a:cxn>
                <a:cxn ang="0">
                  <a:pos x="48" y="259"/>
                </a:cxn>
                <a:cxn ang="0">
                  <a:pos x="27" y="301"/>
                </a:cxn>
                <a:cxn ang="0">
                  <a:pos x="13" y="307"/>
                </a:cxn>
                <a:cxn ang="0">
                  <a:pos x="7" y="307"/>
                </a:cxn>
                <a:cxn ang="0">
                  <a:pos x="0" y="294"/>
                </a:cxn>
                <a:cxn ang="0">
                  <a:pos x="34" y="225"/>
                </a:cxn>
                <a:cxn ang="0">
                  <a:pos x="123" y="177"/>
                </a:cxn>
                <a:cxn ang="0">
                  <a:pos x="219" y="0"/>
                </a:cxn>
                <a:cxn ang="0">
                  <a:pos x="239" y="34"/>
                </a:cxn>
                <a:cxn ang="0">
                  <a:pos x="225" y="61"/>
                </a:cxn>
                <a:cxn ang="0">
                  <a:pos x="191" y="75"/>
                </a:cxn>
                <a:cxn ang="0">
                  <a:pos x="164" y="68"/>
                </a:cxn>
                <a:cxn ang="0">
                  <a:pos x="157" y="47"/>
                </a:cxn>
                <a:cxn ang="0">
                  <a:pos x="171" y="13"/>
                </a:cxn>
                <a:cxn ang="0">
                  <a:pos x="205" y="0"/>
                </a:cxn>
              </a:cxnLst>
              <a:rect l="0" t="0" r="r" b="b"/>
              <a:pathLst>
                <a:path w="273" h="526">
                  <a:moveTo>
                    <a:pt x="123" y="177"/>
                  </a:moveTo>
                  <a:lnTo>
                    <a:pt x="150" y="177"/>
                  </a:lnTo>
                  <a:lnTo>
                    <a:pt x="178" y="191"/>
                  </a:lnTo>
                  <a:lnTo>
                    <a:pt x="191" y="205"/>
                  </a:lnTo>
                  <a:lnTo>
                    <a:pt x="205" y="218"/>
                  </a:lnTo>
                  <a:lnTo>
                    <a:pt x="212" y="246"/>
                  </a:lnTo>
                  <a:lnTo>
                    <a:pt x="212" y="259"/>
                  </a:lnTo>
                  <a:lnTo>
                    <a:pt x="205" y="266"/>
                  </a:lnTo>
                  <a:lnTo>
                    <a:pt x="198" y="280"/>
                  </a:lnTo>
                  <a:lnTo>
                    <a:pt x="191" y="301"/>
                  </a:lnTo>
                  <a:lnTo>
                    <a:pt x="184" y="314"/>
                  </a:lnTo>
                  <a:lnTo>
                    <a:pt x="178" y="335"/>
                  </a:lnTo>
                  <a:lnTo>
                    <a:pt x="171" y="355"/>
                  </a:lnTo>
                  <a:lnTo>
                    <a:pt x="164" y="369"/>
                  </a:lnTo>
                  <a:lnTo>
                    <a:pt x="157" y="383"/>
                  </a:lnTo>
                  <a:lnTo>
                    <a:pt x="157" y="389"/>
                  </a:lnTo>
                  <a:lnTo>
                    <a:pt x="150" y="410"/>
                  </a:lnTo>
                  <a:lnTo>
                    <a:pt x="136" y="431"/>
                  </a:lnTo>
                  <a:lnTo>
                    <a:pt x="130" y="444"/>
                  </a:lnTo>
                  <a:lnTo>
                    <a:pt x="130" y="458"/>
                  </a:lnTo>
                  <a:lnTo>
                    <a:pt x="130" y="472"/>
                  </a:lnTo>
                  <a:lnTo>
                    <a:pt x="130" y="485"/>
                  </a:lnTo>
                  <a:lnTo>
                    <a:pt x="130" y="492"/>
                  </a:lnTo>
                  <a:lnTo>
                    <a:pt x="143" y="499"/>
                  </a:lnTo>
                  <a:lnTo>
                    <a:pt x="150" y="506"/>
                  </a:lnTo>
                  <a:lnTo>
                    <a:pt x="178" y="499"/>
                  </a:lnTo>
                  <a:lnTo>
                    <a:pt x="198" y="485"/>
                  </a:lnTo>
                  <a:lnTo>
                    <a:pt x="212" y="465"/>
                  </a:lnTo>
                  <a:lnTo>
                    <a:pt x="225" y="444"/>
                  </a:lnTo>
                  <a:lnTo>
                    <a:pt x="239" y="417"/>
                  </a:lnTo>
                  <a:lnTo>
                    <a:pt x="246" y="403"/>
                  </a:lnTo>
                  <a:lnTo>
                    <a:pt x="246" y="396"/>
                  </a:lnTo>
                  <a:lnTo>
                    <a:pt x="260" y="396"/>
                  </a:lnTo>
                  <a:lnTo>
                    <a:pt x="260" y="396"/>
                  </a:lnTo>
                  <a:lnTo>
                    <a:pt x="266" y="396"/>
                  </a:lnTo>
                  <a:lnTo>
                    <a:pt x="273" y="403"/>
                  </a:lnTo>
                  <a:lnTo>
                    <a:pt x="273" y="410"/>
                  </a:lnTo>
                  <a:lnTo>
                    <a:pt x="273" y="410"/>
                  </a:lnTo>
                  <a:lnTo>
                    <a:pt x="266" y="437"/>
                  </a:lnTo>
                  <a:lnTo>
                    <a:pt x="239" y="478"/>
                  </a:lnTo>
                  <a:lnTo>
                    <a:pt x="205" y="513"/>
                  </a:lnTo>
                  <a:lnTo>
                    <a:pt x="150" y="526"/>
                  </a:lnTo>
                  <a:lnTo>
                    <a:pt x="123" y="526"/>
                  </a:lnTo>
                  <a:lnTo>
                    <a:pt x="95" y="513"/>
                  </a:lnTo>
                  <a:lnTo>
                    <a:pt x="82" y="499"/>
                  </a:lnTo>
                  <a:lnTo>
                    <a:pt x="68" y="485"/>
                  </a:lnTo>
                  <a:lnTo>
                    <a:pt x="61" y="458"/>
                  </a:lnTo>
                  <a:lnTo>
                    <a:pt x="68" y="444"/>
                  </a:lnTo>
                  <a:lnTo>
                    <a:pt x="75" y="424"/>
                  </a:lnTo>
                  <a:lnTo>
                    <a:pt x="75" y="410"/>
                  </a:lnTo>
                  <a:lnTo>
                    <a:pt x="82" y="403"/>
                  </a:lnTo>
                  <a:lnTo>
                    <a:pt x="82" y="396"/>
                  </a:lnTo>
                  <a:lnTo>
                    <a:pt x="89" y="389"/>
                  </a:lnTo>
                  <a:lnTo>
                    <a:pt x="89" y="383"/>
                  </a:lnTo>
                  <a:lnTo>
                    <a:pt x="102" y="355"/>
                  </a:lnTo>
                  <a:lnTo>
                    <a:pt x="116" y="314"/>
                  </a:lnTo>
                  <a:lnTo>
                    <a:pt x="130" y="280"/>
                  </a:lnTo>
                  <a:lnTo>
                    <a:pt x="136" y="259"/>
                  </a:lnTo>
                  <a:lnTo>
                    <a:pt x="143" y="246"/>
                  </a:lnTo>
                  <a:lnTo>
                    <a:pt x="143" y="239"/>
                  </a:lnTo>
                  <a:lnTo>
                    <a:pt x="143" y="232"/>
                  </a:lnTo>
                  <a:lnTo>
                    <a:pt x="143" y="212"/>
                  </a:lnTo>
                  <a:lnTo>
                    <a:pt x="136" y="205"/>
                  </a:lnTo>
                  <a:lnTo>
                    <a:pt x="123" y="198"/>
                  </a:lnTo>
                  <a:lnTo>
                    <a:pt x="102" y="205"/>
                  </a:lnTo>
                  <a:lnTo>
                    <a:pt x="82" y="218"/>
                  </a:lnTo>
                  <a:lnTo>
                    <a:pt x="61" y="232"/>
                  </a:lnTo>
                  <a:lnTo>
                    <a:pt x="48" y="259"/>
                  </a:lnTo>
                  <a:lnTo>
                    <a:pt x="34" y="294"/>
                  </a:lnTo>
                  <a:lnTo>
                    <a:pt x="27" y="301"/>
                  </a:lnTo>
                  <a:lnTo>
                    <a:pt x="27" y="307"/>
                  </a:lnTo>
                  <a:lnTo>
                    <a:pt x="13" y="307"/>
                  </a:lnTo>
                  <a:lnTo>
                    <a:pt x="13" y="307"/>
                  </a:lnTo>
                  <a:lnTo>
                    <a:pt x="7" y="307"/>
                  </a:lnTo>
                  <a:lnTo>
                    <a:pt x="0" y="301"/>
                  </a:lnTo>
                  <a:lnTo>
                    <a:pt x="0" y="294"/>
                  </a:lnTo>
                  <a:lnTo>
                    <a:pt x="7" y="266"/>
                  </a:lnTo>
                  <a:lnTo>
                    <a:pt x="34" y="225"/>
                  </a:lnTo>
                  <a:lnTo>
                    <a:pt x="68" y="191"/>
                  </a:lnTo>
                  <a:lnTo>
                    <a:pt x="123" y="177"/>
                  </a:lnTo>
                  <a:close/>
                  <a:moveTo>
                    <a:pt x="205" y="0"/>
                  </a:moveTo>
                  <a:lnTo>
                    <a:pt x="219" y="0"/>
                  </a:lnTo>
                  <a:lnTo>
                    <a:pt x="232" y="13"/>
                  </a:lnTo>
                  <a:lnTo>
                    <a:pt x="239" y="34"/>
                  </a:lnTo>
                  <a:lnTo>
                    <a:pt x="232" y="47"/>
                  </a:lnTo>
                  <a:lnTo>
                    <a:pt x="225" y="61"/>
                  </a:lnTo>
                  <a:lnTo>
                    <a:pt x="205" y="75"/>
                  </a:lnTo>
                  <a:lnTo>
                    <a:pt x="191" y="75"/>
                  </a:lnTo>
                  <a:lnTo>
                    <a:pt x="178" y="75"/>
                  </a:lnTo>
                  <a:lnTo>
                    <a:pt x="164" y="68"/>
                  </a:lnTo>
                  <a:lnTo>
                    <a:pt x="157" y="61"/>
                  </a:lnTo>
                  <a:lnTo>
                    <a:pt x="157" y="47"/>
                  </a:lnTo>
                  <a:lnTo>
                    <a:pt x="157" y="27"/>
                  </a:lnTo>
                  <a:lnTo>
                    <a:pt x="171" y="13"/>
                  </a:lnTo>
                  <a:lnTo>
                    <a:pt x="184" y="0"/>
                  </a:lnTo>
                  <a:lnTo>
                    <a:pt x="2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Rectangle 74"/>
            <p:cNvSpPr>
              <a:spLocks noChangeArrowheads="1"/>
            </p:cNvSpPr>
            <p:nvPr/>
          </p:nvSpPr>
          <p:spPr bwMode="auto">
            <a:xfrm>
              <a:off x="17227" y="3295"/>
              <a:ext cx="3194" cy="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75"/>
            <p:cNvSpPr>
              <a:spLocks/>
            </p:cNvSpPr>
            <p:nvPr/>
          </p:nvSpPr>
          <p:spPr bwMode="auto">
            <a:xfrm>
              <a:off x="18527" y="3555"/>
              <a:ext cx="506" cy="745"/>
            </a:xfrm>
            <a:custGeom>
              <a:avLst/>
              <a:gdLst/>
              <a:ahLst/>
              <a:cxnLst>
                <a:cxn ang="0">
                  <a:pos x="321" y="6"/>
                </a:cxn>
                <a:cxn ang="0">
                  <a:pos x="451" y="82"/>
                </a:cxn>
                <a:cxn ang="0">
                  <a:pos x="506" y="219"/>
                </a:cxn>
                <a:cxn ang="0">
                  <a:pos x="451" y="355"/>
                </a:cxn>
                <a:cxn ang="0">
                  <a:pos x="341" y="458"/>
                </a:cxn>
                <a:cxn ang="0">
                  <a:pos x="266" y="520"/>
                </a:cxn>
                <a:cxn ang="0">
                  <a:pos x="177" y="595"/>
                </a:cxn>
                <a:cxn ang="0">
                  <a:pos x="321" y="650"/>
                </a:cxn>
                <a:cxn ang="0">
                  <a:pos x="382" y="650"/>
                </a:cxn>
                <a:cxn ang="0">
                  <a:pos x="437" y="643"/>
                </a:cxn>
                <a:cxn ang="0">
                  <a:pos x="444" y="615"/>
                </a:cxn>
                <a:cxn ang="0">
                  <a:pos x="458" y="574"/>
                </a:cxn>
                <a:cxn ang="0">
                  <a:pos x="465" y="540"/>
                </a:cxn>
                <a:cxn ang="0">
                  <a:pos x="465" y="745"/>
                </a:cxn>
                <a:cxn ang="0">
                  <a:pos x="0" y="725"/>
                </a:cxn>
                <a:cxn ang="0">
                  <a:pos x="6" y="711"/>
                </a:cxn>
                <a:cxn ang="0">
                  <a:pos x="287" y="431"/>
                </a:cxn>
                <a:cxn ang="0">
                  <a:pos x="355" y="349"/>
                </a:cxn>
                <a:cxn ang="0">
                  <a:pos x="389" y="219"/>
                </a:cxn>
                <a:cxn ang="0">
                  <a:pos x="348" y="95"/>
                </a:cxn>
                <a:cxn ang="0">
                  <a:pos x="218" y="41"/>
                </a:cxn>
                <a:cxn ang="0">
                  <a:pos x="129" y="61"/>
                </a:cxn>
                <a:cxn ang="0">
                  <a:pos x="54" y="143"/>
                </a:cxn>
                <a:cxn ang="0">
                  <a:pos x="95" y="150"/>
                </a:cxn>
                <a:cxn ang="0">
                  <a:pos x="116" y="171"/>
                </a:cxn>
                <a:cxn ang="0">
                  <a:pos x="123" y="191"/>
                </a:cxn>
                <a:cxn ang="0">
                  <a:pos x="116" y="225"/>
                </a:cxn>
                <a:cxn ang="0">
                  <a:pos x="95" y="253"/>
                </a:cxn>
                <a:cxn ang="0">
                  <a:pos x="61" y="266"/>
                </a:cxn>
                <a:cxn ang="0">
                  <a:pos x="47" y="260"/>
                </a:cxn>
                <a:cxn ang="0">
                  <a:pos x="20" y="253"/>
                </a:cxn>
                <a:cxn ang="0">
                  <a:pos x="6" y="225"/>
                </a:cxn>
                <a:cxn ang="0">
                  <a:pos x="20" y="123"/>
                </a:cxn>
                <a:cxn ang="0">
                  <a:pos x="143" y="13"/>
                </a:cxn>
              </a:cxnLst>
              <a:rect l="0" t="0" r="r" b="b"/>
              <a:pathLst>
                <a:path w="506" h="745">
                  <a:moveTo>
                    <a:pt x="239" y="0"/>
                  </a:moveTo>
                  <a:lnTo>
                    <a:pt x="321" y="6"/>
                  </a:lnTo>
                  <a:lnTo>
                    <a:pt x="396" y="34"/>
                  </a:lnTo>
                  <a:lnTo>
                    <a:pt x="451" y="82"/>
                  </a:lnTo>
                  <a:lnTo>
                    <a:pt x="492" y="143"/>
                  </a:lnTo>
                  <a:lnTo>
                    <a:pt x="506" y="219"/>
                  </a:lnTo>
                  <a:lnTo>
                    <a:pt x="492" y="294"/>
                  </a:lnTo>
                  <a:lnTo>
                    <a:pt x="451" y="355"/>
                  </a:lnTo>
                  <a:lnTo>
                    <a:pt x="403" y="410"/>
                  </a:lnTo>
                  <a:lnTo>
                    <a:pt x="341" y="458"/>
                  </a:lnTo>
                  <a:lnTo>
                    <a:pt x="300" y="492"/>
                  </a:lnTo>
                  <a:lnTo>
                    <a:pt x="266" y="520"/>
                  </a:lnTo>
                  <a:lnTo>
                    <a:pt x="225" y="554"/>
                  </a:lnTo>
                  <a:lnTo>
                    <a:pt x="177" y="595"/>
                  </a:lnTo>
                  <a:lnTo>
                    <a:pt x="116" y="650"/>
                  </a:lnTo>
                  <a:lnTo>
                    <a:pt x="321" y="650"/>
                  </a:lnTo>
                  <a:lnTo>
                    <a:pt x="348" y="650"/>
                  </a:lnTo>
                  <a:lnTo>
                    <a:pt x="382" y="650"/>
                  </a:lnTo>
                  <a:lnTo>
                    <a:pt x="417" y="650"/>
                  </a:lnTo>
                  <a:lnTo>
                    <a:pt x="437" y="643"/>
                  </a:lnTo>
                  <a:lnTo>
                    <a:pt x="444" y="636"/>
                  </a:lnTo>
                  <a:lnTo>
                    <a:pt x="444" y="615"/>
                  </a:lnTo>
                  <a:lnTo>
                    <a:pt x="451" y="602"/>
                  </a:lnTo>
                  <a:lnTo>
                    <a:pt x="458" y="574"/>
                  </a:lnTo>
                  <a:lnTo>
                    <a:pt x="458" y="554"/>
                  </a:lnTo>
                  <a:lnTo>
                    <a:pt x="465" y="540"/>
                  </a:lnTo>
                  <a:lnTo>
                    <a:pt x="506" y="540"/>
                  </a:lnTo>
                  <a:lnTo>
                    <a:pt x="465" y="745"/>
                  </a:lnTo>
                  <a:lnTo>
                    <a:pt x="0" y="745"/>
                  </a:lnTo>
                  <a:lnTo>
                    <a:pt x="0" y="725"/>
                  </a:lnTo>
                  <a:lnTo>
                    <a:pt x="6" y="718"/>
                  </a:lnTo>
                  <a:lnTo>
                    <a:pt x="6" y="711"/>
                  </a:lnTo>
                  <a:lnTo>
                    <a:pt x="13" y="704"/>
                  </a:lnTo>
                  <a:lnTo>
                    <a:pt x="287" y="431"/>
                  </a:lnTo>
                  <a:lnTo>
                    <a:pt x="321" y="396"/>
                  </a:lnTo>
                  <a:lnTo>
                    <a:pt x="355" y="349"/>
                  </a:lnTo>
                  <a:lnTo>
                    <a:pt x="382" y="287"/>
                  </a:lnTo>
                  <a:lnTo>
                    <a:pt x="389" y="219"/>
                  </a:lnTo>
                  <a:lnTo>
                    <a:pt x="382" y="150"/>
                  </a:lnTo>
                  <a:lnTo>
                    <a:pt x="348" y="95"/>
                  </a:lnTo>
                  <a:lnTo>
                    <a:pt x="294" y="54"/>
                  </a:lnTo>
                  <a:lnTo>
                    <a:pt x="218" y="41"/>
                  </a:lnTo>
                  <a:lnTo>
                    <a:pt x="177" y="41"/>
                  </a:lnTo>
                  <a:lnTo>
                    <a:pt x="129" y="61"/>
                  </a:lnTo>
                  <a:lnTo>
                    <a:pt x="88" y="95"/>
                  </a:lnTo>
                  <a:lnTo>
                    <a:pt x="54" y="143"/>
                  </a:lnTo>
                  <a:lnTo>
                    <a:pt x="82" y="143"/>
                  </a:lnTo>
                  <a:lnTo>
                    <a:pt x="95" y="150"/>
                  </a:lnTo>
                  <a:lnTo>
                    <a:pt x="109" y="164"/>
                  </a:lnTo>
                  <a:lnTo>
                    <a:pt x="116" y="171"/>
                  </a:lnTo>
                  <a:lnTo>
                    <a:pt x="123" y="184"/>
                  </a:lnTo>
                  <a:lnTo>
                    <a:pt x="123" y="191"/>
                  </a:lnTo>
                  <a:lnTo>
                    <a:pt x="123" y="205"/>
                  </a:lnTo>
                  <a:lnTo>
                    <a:pt x="116" y="225"/>
                  </a:lnTo>
                  <a:lnTo>
                    <a:pt x="109" y="239"/>
                  </a:lnTo>
                  <a:lnTo>
                    <a:pt x="95" y="253"/>
                  </a:lnTo>
                  <a:lnTo>
                    <a:pt x="82" y="260"/>
                  </a:lnTo>
                  <a:lnTo>
                    <a:pt x="61" y="266"/>
                  </a:lnTo>
                  <a:lnTo>
                    <a:pt x="54" y="266"/>
                  </a:lnTo>
                  <a:lnTo>
                    <a:pt x="47" y="260"/>
                  </a:lnTo>
                  <a:lnTo>
                    <a:pt x="34" y="260"/>
                  </a:lnTo>
                  <a:lnTo>
                    <a:pt x="20" y="253"/>
                  </a:lnTo>
                  <a:lnTo>
                    <a:pt x="13" y="239"/>
                  </a:lnTo>
                  <a:lnTo>
                    <a:pt x="6" y="225"/>
                  </a:lnTo>
                  <a:lnTo>
                    <a:pt x="0" y="198"/>
                  </a:lnTo>
                  <a:lnTo>
                    <a:pt x="20" y="123"/>
                  </a:lnTo>
                  <a:lnTo>
                    <a:pt x="68" y="61"/>
                  </a:lnTo>
                  <a:lnTo>
                    <a:pt x="143" y="13"/>
                  </a:lnTo>
                  <a:lnTo>
                    <a:pt x="2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76"/>
            <p:cNvSpPr>
              <a:spLocks noEditPoints="1"/>
            </p:cNvSpPr>
            <p:nvPr/>
          </p:nvSpPr>
          <p:spPr bwMode="auto">
            <a:xfrm>
              <a:off x="20811" y="2310"/>
              <a:ext cx="649" cy="820"/>
            </a:xfrm>
            <a:custGeom>
              <a:avLst/>
              <a:gdLst/>
              <a:ahLst/>
              <a:cxnLst>
                <a:cxn ang="0">
                  <a:pos x="287" y="328"/>
                </a:cxn>
                <a:cxn ang="0">
                  <a:pos x="191" y="396"/>
                </a:cxn>
                <a:cxn ang="0">
                  <a:pos x="136" y="472"/>
                </a:cxn>
                <a:cxn ang="0">
                  <a:pos x="116" y="561"/>
                </a:cxn>
                <a:cxn ang="0">
                  <a:pos x="102" y="656"/>
                </a:cxn>
                <a:cxn ang="0">
                  <a:pos x="116" y="718"/>
                </a:cxn>
                <a:cxn ang="0">
                  <a:pos x="177" y="779"/>
                </a:cxn>
                <a:cxn ang="0">
                  <a:pos x="239" y="786"/>
                </a:cxn>
                <a:cxn ang="0">
                  <a:pos x="376" y="738"/>
                </a:cxn>
                <a:cxn ang="0">
                  <a:pos x="458" y="629"/>
                </a:cxn>
                <a:cxn ang="0">
                  <a:pos x="499" y="513"/>
                </a:cxn>
                <a:cxn ang="0">
                  <a:pos x="499" y="431"/>
                </a:cxn>
                <a:cxn ang="0">
                  <a:pos x="458" y="355"/>
                </a:cxn>
                <a:cxn ang="0">
                  <a:pos x="355" y="314"/>
                </a:cxn>
                <a:cxn ang="0">
                  <a:pos x="458" y="13"/>
                </a:cxn>
                <a:cxn ang="0">
                  <a:pos x="594" y="109"/>
                </a:cxn>
                <a:cxn ang="0">
                  <a:pos x="649" y="301"/>
                </a:cxn>
                <a:cxn ang="0">
                  <a:pos x="629" y="451"/>
                </a:cxn>
                <a:cxn ang="0">
                  <a:pos x="553" y="622"/>
                </a:cxn>
                <a:cxn ang="0">
                  <a:pos x="424" y="766"/>
                </a:cxn>
                <a:cxn ang="0">
                  <a:pos x="239" y="820"/>
                </a:cxn>
                <a:cxn ang="0">
                  <a:pos x="95" y="786"/>
                </a:cxn>
                <a:cxn ang="0">
                  <a:pos x="27" y="704"/>
                </a:cxn>
                <a:cxn ang="0">
                  <a:pos x="0" y="615"/>
                </a:cxn>
                <a:cxn ang="0">
                  <a:pos x="13" y="533"/>
                </a:cxn>
                <a:cxn ang="0">
                  <a:pos x="68" y="431"/>
                </a:cxn>
                <a:cxn ang="0">
                  <a:pos x="239" y="307"/>
                </a:cxn>
                <a:cxn ang="0">
                  <a:pos x="424" y="301"/>
                </a:cxn>
                <a:cxn ang="0">
                  <a:pos x="506" y="369"/>
                </a:cxn>
                <a:cxn ang="0">
                  <a:pos x="526" y="417"/>
                </a:cxn>
                <a:cxn ang="0">
                  <a:pos x="553" y="287"/>
                </a:cxn>
                <a:cxn ang="0">
                  <a:pos x="540" y="157"/>
                </a:cxn>
                <a:cxn ang="0">
                  <a:pos x="471" y="61"/>
                </a:cxn>
                <a:cxn ang="0">
                  <a:pos x="369" y="27"/>
                </a:cxn>
                <a:cxn ang="0">
                  <a:pos x="300" y="41"/>
                </a:cxn>
                <a:cxn ang="0">
                  <a:pos x="205" y="116"/>
                </a:cxn>
                <a:cxn ang="0">
                  <a:pos x="225" y="123"/>
                </a:cxn>
                <a:cxn ang="0">
                  <a:pos x="239" y="143"/>
                </a:cxn>
                <a:cxn ang="0">
                  <a:pos x="239" y="171"/>
                </a:cxn>
                <a:cxn ang="0">
                  <a:pos x="218" y="205"/>
                </a:cxn>
                <a:cxn ang="0">
                  <a:pos x="184" y="218"/>
                </a:cxn>
                <a:cxn ang="0">
                  <a:pos x="150" y="212"/>
                </a:cxn>
                <a:cxn ang="0">
                  <a:pos x="136" y="191"/>
                </a:cxn>
                <a:cxn ang="0">
                  <a:pos x="136" y="177"/>
                </a:cxn>
                <a:cxn ang="0">
                  <a:pos x="157" y="116"/>
                </a:cxn>
                <a:cxn ang="0">
                  <a:pos x="225" y="34"/>
                </a:cxn>
                <a:cxn ang="0">
                  <a:pos x="369" y="0"/>
                </a:cxn>
              </a:cxnLst>
              <a:rect l="0" t="0" r="r" b="b"/>
              <a:pathLst>
                <a:path w="649" h="820">
                  <a:moveTo>
                    <a:pt x="355" y="314"/>
                  </a:moveTo>
                  <a:lnTo>
                    <a:pt x="287" y="328"/>
                  </a:lnTo>
                  <a:lnTo>
                    <a:pt x="232" y="355"/>
                  </a:lnTo>
                  <a:lnTo>
                    <a:pt x="191" y="396"/>
                  </a:lnTo>
                  <a:lnTo>
                    <a:pt x="157" y="437"/>
                  </a:lnTo>
                  <a:lnTo>
                    <a:pt x="136" y="472"/>
                  </a:lnTo>
                  <a:lnTo>
                    <a:pt x="129" y="506"/>
                  </a:lnTo>
                  <a:lnTo>
                    <a:pt x="116" y="561"/>
                  </a:lnTo>
                  <a:lnTo>
                    <a:pt x="102" y="615"/>
                  </a:lnTo>
                  <a:lnTo>
                    <a:pt x="102" y="656"/>
                  </a:lnTo>
                  <a:lnTo>
                    <a:pt x="102" y="684"/>
                  </a:lnTo>
                  <a:lnTo>
                    <a:pt x="116" y="718"/>
                  </a:lnTo>
                  <a:lnTo>
                    <a:pt x="136" y="752"/>
                  </a:lnTo>
                  <a:lnTo>
                    <a:pt x="177" y="779"/>
                  </a:lnTo>
                  <a:lnTo>
                    <a:pt x="239" y="786"/>
                  </a:lnTo>
                  <a:lnTo>
                    <a:pt x="239" y="786"/>
                  </a:lnTo>
                  <a:lnTo>
                    <a:pt x="314" y="773"/>
                  </a:lnTo>
                  <a:lnTo>
                    <a:pt x="376" y="738"/>
                  </a:lnTo>
                  <a:lnTo>
                    <a:pt x="424" y="684"/>
                  </a:lnTo>
                  <a:lnTo>
                    <a:pt x="458" y="629"/>
                  </a:lnTo>
                  <a:lnTo>
                    <a:pt x="485" y="567"/>
                  </a:lnTo>
                  <a:lnTo>
                    <a:pt x="499" y="513"/>
                  </a:lnTo>
                  <a:lnTo>
                    <a:pt x="506" y="472"/>
                  </a:lnTo>
                  <a:lnTo>
                    <a:pt x="499" y="431"/>
                  </a:lnTo>
                  <a:lnTo>
                    <a:pt x="485" y="390"/>
                  </a:lnTo>
                  <a:lnTo>
                    <a:pt x="458" y="355"/>
                  </a:lnTo>
                  <a:lnTo>
                    <a:pt x="417" y="328"/>
                  </a:lnTo>
                  <a:lnTo>
                    <a:pt x="355" y="314"/>
                  </a:lnTo>
                  <a:close/>
                  <a:moveTo>
                    <a:pt x="369" y="0"/>
                  </a:moveTo>
                  <a:lnTo>
                    <a:pt x="458" y="13"/>
                  </a:lnTo>
                  <a:lnTo>
                    <a:pt x="533" y="47"/>
                  </a:lnTo>
                  <a:lnTo>
                    <a:pt x="594" y="109"/>
                  </a:lnTo>
                  <a:lnTo>
                    <a:pt x="636" y="191"/>
                  </a:lnTo>
                  <a:lnTo>
                    <a:pt x="649" y="301"/>
                  </a:lnTo>
                  <a:lnTo>
                    <a:pt x="642" y="369"/>
                  </a:lnTo>
                  <a:lnTo>
                    <a:pt x="629" y="451"/>
                  </a:lnTo>
                  <a:lnTo>
                    <a:pt x="594" y="533"/>
                  </a:lnTo>
                  <a:lnTo>
                    <a:pt x="553" y="622"/>
                  </a:lnTo>
                  <a:lnTo>
                    <a:pt x="499" y="697"/>
                  </a:lnTo>
                  <a:lnTo>
                    <a:pt x="424" y="766"/>
                  </a:lnTo>
                  <a:lnTo>
                    <a:pt x="341" y="807"/>
                  </a:lnTo>
                  <a:lnTo>
                    <a:pt x="239" y="820"/>
                  </a:lnTo>
                  <a:lnTo>
                    <a:pt x="157" y="814"/>
                  </a:lnTo>
                  <a:lnTo>
                    <a:pt x="95" y="786"/>
                  </a:lnTo>
                  <a:lnTo>
                    <a:pt x="54" y="752"/>
                  </a:lnTo>
                  <a:lnTo>
                    <a:pt x="27" y="704"/>
                  </a:lnTo>
                  <a:lnTo>
                    <a:pt x="6" y="656"/>
                  </a:lnTo>
                  <a:lnTo>
                    <a:pt x="0" y="615"/>
                  </a:lnTo>
                  <a:lnTo>
                    <a:pt x="6" y="574"/>
                  </a:lnTo>
                  <a:lnTo>
                    <a:pt x="13" y="533"/>
                  </a:lnTo>
                  <a:lnTo>
                    <a:pt x="27" y="506"/>
                  </a:lnTo>
                  <a:lnTo>
                    <a:pt x="68" y="431"/>
                  </a:lnTo>
                  <a:lnTo>
                    <a:pt x="143" y="362"/>
                  </a:lnTo>
                  <a:lnTo>
                    <a:pt x="239" y="307"/>
                  </a:lnTo>
                  <a:lnTo>
                    <a:pt x="355" y="287"/>
                  </a:lnTo>
                  <a:lnTo>
                    <a:pt x="424" y="301"/>
                  </a:lnTo>
                  <a:lnTo>
                    <a:pt x="471" y="328"/>
                  </a:lnTo>
                  <a:lnTo>
                    <a:pt x="506" y="369"/>
                  </a:lnTo>
                  <a:lnTo>
                    <a:pt x="526" y="417"/>
                  </a:lnTo>
                  <a:lnTo>
                    <a:pt x="526" y="417"/>
                  </a:lnTo>
                  <a:lnTo>
                    <a:pt x="547" y="342"/>
                  </a:lnTo>
                  <a:lnTo>
                    <a:pt x="553" y="287"/>
                  </a:lnTo>
                  <a:lnTo>
                    <a:pt x="553" y="239"/>
                  </a:lnTo>
                  <a:lnTo>
                    <a:pt x="540" y="157"/>
                  </a:lnTo>
                  <a:lnTo>
                    <a:pt x="512" y="95"/>
                  </a:lnTo>
                  <a:lnTo>
                    <a:pt x="471" y="61"/>
                  </a:lnTo>
                  <a:lnTo>
                    <a:pt x="424" y="34"/>
                  </a:lnTo>
                  <a:lnTo>
                    <a:pt x="369" y="27"/>
                  </a:lnTo>
                  <a:lnTo>
                    <a:pt x="341" y="34"/>
                  </a:lnTo>
                  <a:lnTo>
                    <a:pt x="300" y="41"/>
                  </a:lnTo>
                  <a:lnTo>
                    <a:pt x="246" y="68"/>
                  </a:lnTo>
                  <a:lnTo>
                    <a:pt x="205" y="116"/>
                  </a:lnTo>
                  <a:lnTo>
                    <a:pt x="212" y="116"/>
                  </a:lnTo>
                  <a:lnTo>
                    <a:pt x="225" y="123"/>
                  </a:lnTo>
                  <a:lnTo>
                    <a:pt x="232" y="130"/>
                  </a:lnTo>
                  <a:lnTo>
                    <a:pt x="239" y="143"/>
                  </a:lnTo>
                  <a:lnTo>
                    <a:pt x="246" y="157"/>
                  </a:lnTo>
                  <a:lnTo>
                    <a:pt x="239" y="171"/>
                  </a:lnTo>
                  <a:lnTo>
                    <a:pt x="232" y="191"/>
                  </a:lnTo>
                  <a:lnTo>
                    <a:pt x="218" y="205"/>
                  </a:lnTo>
                  <a:lnTo>
                    <a:pt x="205" y="212"/>
                  </a:lnTo>
                  <a:lnTo>
                    <a:pt x="184" y="218"/>
                  </a:lnTo>
                  <a:lnTo>
                    <a:pt x="164" y="212"/>
                  </a:lnTo>
                  <a:lnTo>
                    <a:pt x="150" y="212"/>
                  </a:lnTo>
                  <a:lnTo>
                    <a:pt x="143" y="198"/>
                  </a:lnTo>
                  <a:lnTo>
                    <a:pt x="136" y="191"/>
                  </a:lnTo>
                  <a:lnTo>
                    <a:pt x="136" y="184"/>
                  </a:lnTo>
                  <a:lnTo>
                    <a:pt x="136" y="177"/>
                  </a:lnTo>
                  <a:lnTo>
                    <a:pt x="143" y="150"/>
                  </a:lnTo>
                  <a:lnTo>
                    <a:pt x="157" y="116"/>
                  </a:lnTo>
                  <a:lnTo>
                    <a:pt x="184" y="75"/>
                  </a:lnTo>
                  <a:lnTo>
                    <a:pt x="225" y="34"/>
                  </a:lnTo>
                  <a:lnTo>
                    <a:pt x="287" y="6"/>
                  </a:lnTo>
                  <a:lnTo>
                    <a:pt x="3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Rectangle 77"/>
            <p:cNvSpPr>
              <a:spLocks noChangeArrowheads="1"/>
            </p:cNvSpPr>
            <p:nvPr/>
          </p:nvSpPr>
          <p:spPr bwMode="auto">
            <a:xfrm>
              <a:off x="21973" y="2152"/>
              <a:ext cx="451" cy="41"/>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78"/>
            <p:cNvSpPr>
              <a:spLocks/>
            </p:cNvSpPr>
            <p:nvPr/>
          </p:nvSpPr>
          <p:spPr bwMode="auto">
            <a:xfrm>
              <a:off x="21583" y="2344"/>
              <a:ext cx="1231" cy="786"/>
            </a:xfrm>
            <a:custGeom>
              <a:avLst/>
              <a:gdLst/>
              <a:ahLst/>
              <a:cxnLst>
                <a:cxn ang="0">
                  <a:pos x="773" y="7"/>
                </a:cxn>
                <a:cxn ang="0">
                  <a:pos x="773" y="27"/>
                </a:cxn>
                <a:cxn ang="0">
                  <a:pos x="753" y="41"/>
                </a:cxn>
                <a:cxn ang="0">
                  <a:pos x="725" y="41"/>
                </a:cxn>
                <a:cxn ang="0">
                  <a:pos x="677" y="48"/>
                </a:cxn>
                <a:cxn ang="0">
                  <a:pos x="732" y="636"/>
                </a:cxn>
                <a:cxn ang="0">
                  <a:pos x="1060" y="96"/>
                </a:cxn>
                <a:cxn ang="0">
                  <a:pos x="1053" y="55"/>
                </a:cxn>
                <a:cxn ang="0">
                  <a:pos x="1012" y="41"/>
                </a:cxn>
                <a:cxn ang="0">
                  <a:pos x="992" y="34"/>
                </a:cxn>
                <a:cxn ang="0">
                  <a:pos x="985" y="13"/>
                </a:cxn>
                <a:cxn ang="0">
                  <a:pos x="999" y="0"/>
                </a:cxn>
                <a:cxn ang="0">
                  <a:pos x="1129" y="0"/>
                </a:cxn>
                <a:cxn ang="0">
                  <a:pos x="1211" y="0"/>
                </a:cxn>
                <a:cxn ang="0">
                  <a:pos x="1231" y="13"/>
                </a:cxn>
                <a:cxn ang="0">
                  <a:pos x="1218" y="34"/>
                </a:cxn>
                <a:cxn ang="0">
                  <a:pos x="1176" y="41"/>
                </a:cxn>
                <a:cxn ang="0">
                  <a:pos x="1115" y="82"/>
                </a:cxn>
                <a:cxn ang="0">
                  <a:pos x="691" y="766"/>
                </a:cxn>
                <a:cxn ang="0">
                  <a:pos x="657" y="786"/>
                </a:cxn>
                <a:cxn ang="0">
                  <a:pos x="636" y="773"/>
                </a:cxn>
                <a:cxn ang="0">
                  <a:pos x="219" y="766"/>
                </a:cxn>
                <a:cxn ang="0">
                  <a:pos x="199" y="786"/>
                </a:cxn>
                <a:cxn ang="0">
                  <a:pos x="164" y="780"/>
                </a:cxn>
                <a:cxn ang="0">
                  <a:pos x="89" y="75"/>
                </a:cxn>
                <a:cxn ang="0">
                  <a:pos x="76" y="48"/>
                </a:cxn>
                <a:cxn ang="0">
                  <a:pos x="34" y="41"/>
                </a:cxn>
                <a:cxn ang="0">
                  <a:pos x="0" y="34"/>
                </a:cxn>
                <a:cxn ang="0">
                  <a:pos x="7" y="0"/>
                </a:cxn>
                <a:cxn ang="0">
                  <a:pos x="82" y="0"/>
                </a:cxn>
                <a:cxn ang="0">
                  <a:pos x="240" y="0"/>
                </a:cxn>
                <a:cxn ang="0">
                  <a:pos x="301" y="7"/>
                </a:cxn>
                <a:cxn ang="0">
                  <a:pos x="294" y="34"/>
                </a:cxn>
                <a:cxn ang="0">
                  <a:pos x="274" y="41"/>
                </a:cxn>
                <a:cxn ang="0">
                  <a:pos x="240" y="41"/>
                </a:cxn>
                <a:cxn ang="0">
                  <a:pos x="199" y="61"/>
                </a:cxn>
                <a:cxn ang="0">
                  <a:pos x="199" y="82"/>
                </a:cxn>
                <a:cxn ang="0">
                  <a:pos x="568" y="130"/>
                </a:cxn>
                <a:cxn ang="0">
                  <a:pos x="561" y="68"/>
                </a:cxn>
                <a:cxn ang="0">
                  <a:pos x="547" y="48"/>
                </a:cxn>
                <a:cxn ang="0">
                  <a:pos x="499" y="41"/>
                </a:cxn>
                <a:cxn ang="0">
                  <a:pos x="472" y="34"/>
                </a:cxn>
                <a:cxn ang="0">
                  <a:pos x="479" y="7"/>
                </a:cxn>
                <a:cxn ang="0">
                  <a:pos x="493" y="0"/>
                </a:cxn>
                <a:cxn ang="0">
                  <a:pos x="609" y="0"/>
                </a:cxn>
                <a:cxn ang="0">
                  <a:pos x="684" y="0"/>
                </a:cxn>
              </a:cxnLst>
              <a:rect l="0" t="0" r="r" b="b"/>
              <a:pathLst>
                <a:path w="1231" h="786">
                  <a:moveTo>
                    <a:pt x="759" y="0"/>
                  </a:moveTo>
                  <a:lnTo>
                    <a:pt x="766" y="0"/>
                  </a:lnTo>
                  <a:lnTo>
                    <a:pt x="773" y="7"/>
                  </a:lnTo>
                  <a:lnTo>
                    <a:pt x="773" y="13"/>
                  </a:lnTo>
                  <a:lnTo>
                    <a:pt x="773" y="13"/>
                  </a:lnTo>
                  <a:lnTo>
                    <a:pt x="773" y="27"/>
                  </a:lnTo>
                  <a:lnTo>
                    <a:pt x="766" y="34"/>
                  </a:lnTo>
                  <a:lnTo>
                    <a:pt x="759" y="34"/>
                  </a:lnTo>
                  <a:lnTo>
                    <a:pt x="753" y="41"/>
                  </a:lnTo>
                  <a:lnTo>
                    <a:pt x="746" y="41"/>
                  </a:lnTo>
                  <a:lnTo>
                    <a:pt x="739" y="41"/>
                  </a:lnTo>
                  <a:lnTo>
                    <a:pt x="725" y="41"/>
                  </a:lnTo>
                  <a:lnTo>
                    <a:pt x="705" y="41"/>
                  </a:lnTo>
                  <a:lnTo>
                    <a:pt x="691" y="41"/>
                  </a:lnTo>
                  <a:lnTo>
                    <a:pt x="677" y="48"/>
                  </a:lnTo>
                  <a:lnTo>
                    <a:pt x="670" y="61"/>
                  </a:lnTo>
                  <a:lnTo>
                    <a:pt x="664" y="68"/>
                  </a:lnTo>
                  <a:lnTo>
                    <a:pt x="732" y="636"/>
                  </a:lnTo>
                  <a:lnTo>
                    <a:pt x="1047" y="116"/>
                  </a:lnTo>
                  <a:lnTo>
                    <a:pt x="1053" y="109"/>
                  </a:lnTo>
                  <a:lnTo>
                    <a:pt x="1060" y="96"/>
                  </a:lnTo>
                  <a:lnTo>
                    <a:pt x="1067" y="75"/>
                  </a:lnTo>
                  <a:lnTo>
                    <a:pt x="1060" y="61"/>
                  </a:lnTo>
                  <a:lnTo>
                    <a:pt x="1053" y="55"/>
                  </a:lnTo>
                  <a:lnTo>
                    <a:pt x="1040" y="48"/>
                  </a:lnTo>
                  <a:lnTo>
                    <a:pt x="1026" y="41"/>
                  </a:lnTo>
                  <a:lnTo>
                    <a:pt x="1012" y="41"/>
                  </a:lnTo>
                  <a:lnTo>
                    <a:pt x="999" y="41"/>
                  </a:lnTo>
                  <a:lnTo>
                    <a:pt x="999" y="34"/>
                  </a:lnTo>
                  <a:lnTo>
                    <a:pt x="992" y="34"/>
                  </a:lnTo>
                  <a:lnTo>
                    <a:pt x="985" y="34"/>
                  </a:lnTo>
                  <a:lnTo>
                    <a:pt x="978" y="20"/>
                  </a:lnTo>
                  <a:lnTo>
                    <a:pt x="985" y="13"/>
                  </a:lnTo>
                  <a:lnTo>
                    <a:pt x="985" y="7"/>
                  </a:lnTo>
                  <a:lnTo>
                    <a:pt x="992" y="0"/>
                  </a:lnTo>
                  <a:lnTo>
                    <a:pt x="999" y="0"/>
                  </a:lnTo>
                  <a:lnTo>
                    <a:pt x="1006" y="0"/>
                  </a:lnTo>
                  <a:lnTo>
                    <a:pt x="1067" y="0"/>
                  </a:lnTo>
                  <a:lnTo>
                    <a:pt x="1129" y="0"/>
                  </a:lnTo>
                  <a:lnTo>
                    <a:pt x="1156" y="0"/>
                  </a:lnTo>
                  <a:lnTo>
                    <a:pt x="1190" y="0"/>
                  </a:lnTo>
                  <a:lnTo>
                    <a:pt x="1211" y="0"/>
                  </a:lnTo>
                  <a:lnTo>
                    <a:pt x="1224" y="0"/>
                  </a:lnTo>
                  <a:lnTo>
                    <a:pt x="1231" y="7"/>
                  </a:lnTo>
                  <a:lnTo>
                    <a:pt x="1231" y="13"/>
                  </a:lnTo>
                  <a:lnTo>
                    <a:pt x="1231" y="27"/>
                  </a:lnTo>
                  <a:lnTo>
                    <a:pt x="1224" y="34"/>
                  </a:lnTo>
                  <a:lnTo>
                    <a:pt x="1218" y="34"/>
                  </a:lnTo>
                  <a:lnTo>
                    <a:pt x="1211" y="34"/>
                  </a:lnTo>
                  <a:lnTo>
                    <a:pt x="1204" y="41"/>
                  </a:lnTo>
                  <a:lnTo>
                    <a:pt x="1176" y="41"/>
                  </a:lnTo>
                  <a:lnTo>
                    <a:pt x="1149" y="55"/>
                  </a:lnTo>
                  <a:lnTo>
                    <a:pt x="1129" y="68"/>
                  </a:lnTo>
                  <a:lnTo>
                    <a:pt x="1115" y="82"/>
                  </a:lnTo>
                  <a:lnTo>
                    <a:pt x="1101" y="102"/>
                  </a:lnTo>
                  <a:lnTo>
                    <a:pt x="1081" y="130"/>
                  </a:lnTo>
                  <a:lnTo>
                    <a:pt x="691" y="766"/>
                  </a:lnTo>
                  <a:lnTo>
                    <a:pt x="684" y="780"/>
                  </a:lnTo>
                  <a:lnTo>
                    <a:pt x="670" y="786"/>
                  </a:lnTo>
                  <a:lnTo>
                    <a:pt x="657" y="786"/>
                  </a:lnTo>
                  <a:lnTo>
                    <a:pt x="650" y="786"/>
                  </a:lnTo>
                  <a:lnTo>
                    <a:pt x="643" y="780"/>
                  </a:lnTo>
                  <a:lnTo>
                    <a:pt x="636" y="773"/>
                  </a:lnTo>
                  <a:lnTo>
                    <a:pt x="636" y="759"/>
                  </a:lnTo>
                  <a:lnTo>
                    <a:pt x="575" y="191"/>
                  </a:lnTo>
                  <a:lnTo>
                    <a:pt x="219" y="766"/>
                  </a:lnTo>
                  <a:lnTo>
                    <a:pt x="212" y="773"/>
                  </a:lnTo>
                  <a:lnTo>
                    <a:pt x="205" y="780"/>
                  </a:lnTo>
                  <a:lnTo>
                    <a:pt x="199" y="786"/>
                  </a:lnTo>
                  <a:lnTo>
                    <a:pt x="185" y="786"/>
                  </a:lnTo>
                  <a:lnTo>
                    <a:pt x="171" y="786"/>
                  </a:lnTo>
                  <a:lnTo>
                    <a:pt x="164" y="780"/>
                  </a:lnTo>
                  <a:lnTo>
                    <a:pt x="164" y="773"/>
                  </a:lnTo>
                  <a:lnTo>
                    <a:pt x="164" y="759"/>
                  </a:lnTo>
                  <a:lnTo>
                    <a:pt x="89" y="75"/>
                  </a:lnTo>
                  <a:lnTo>
                    <a:pt x="82" y="61"/>
                  </a:lnTo>
                  <a:lnTo>
                    <a:pt x="82" y="55"/>
                  </a:lnTo>
                  <a:lnTo>
                    <a:pt x="76" y="48"/>
                  </a:lnTo>
                  <a:lnTo>
                    <a:pt x="69" y="41"/>
                  </a:lnTo>
                  <a:lnTo>
                    <a:pt x="55" y="41"/>
                  </a:lnTo>
                  <a:lnTo>
                    <a:pt x="34" y="41"/>
                  </a:lnTo>
                  <a:lnTo>
                    <a:pt x="21" y="41"/>
                  </a:lnTo>
                  <a:lnTo>
                    <a:pt x="7" y="34"/>
                  </a:lnTo>
                  <a:lnTo>
                    <a:pt x="0" y="34"/>
                  </a:lnTo>
                  <a:lnTo>
                    <a:pt x="0" y="20"/>
                  </a:lnTo>
                  <a:lnTo>
                    <a:pt x="0" y="7"/>
                  </a:lnTo>
                  <a:lnTo>
                    <a:pt x="7" y="0"/>
                  </a:lnTo>
                  <a:lnTo>
                    <a:pt x="14" y="0"/>
                  </a:lnTo>
                  <a:lnTo>
                    <a:pt x="21" y="0"/>
                  </a:lnTo>
                  <a:lnTo>
                    <a:pt x="82" y="0"/>
                  </a:lnTo>
                  <a:lnTo>
                    <a:pt x="137" y="0"/>
                  </a:lnTo>
                  <a:lnTo>
                    <a:pt x="185" y="0"/>
                  </a:lnTo>
                  <a:lnTo>
                    <a:pt x="240" y="0"/>
                  </a:lnTo>
                  <a:lnTo>
                    <a:pt x="287" y="0"/>
                  </a:lnTo>
                  <a:lnTo>
                    <a:pt x="294" y="0"/>
                  </a:lnTo>
                  <a:lnTo>
                    <a:pt x="301" y="7"/>
                  </a:lnTo>
                  <a:lnTo>
                    <a:pt x="301" y="13"/>
                  </a:lnTo>
                  <a:lnTo>
                    <a:pt x="301" y="27"/>
                  </a:lnTo>
                  <a:lnTo>
                    <a:pt x="294" y="34"/>
                  </a:lnTo>
                  <a:lnTo>
                    <a:pt x="287" y="34"/>
                  </a:lnTo>
                  <a:lnTo>
                    <a:pt x="281" y="41"/>
                  </a:lnTo>
                  <a:lnTo>
                    <a:pt x="274" y="41"/>
                  </a:lnTo>
                  <a:lnTo>
                    <a:pt x="267" y="41"/>
                  </a:lnTo>
                  <a:lnTo>
                    <a:pt x="253" y="41"/>
                  </a:lnTo>
                  <a:lnTo>
                    <a:pt x="240" y="41"/>
                  </a:lnTo>
                  <a:lnTo>
                    <a:pt x="219" y="41"/>
                  </a:lnTo>
                  <a:lnTo>
                    <a:pt x="205" y="48"/>
                  </a:lnTo>
                  <a:lnTo>
                    <a:pt x="199" y="61"/>
                  </a:lnTo>
                  <a:lnTo>
                    <a:pt x="192" y="68"/>
                  </a:lnTo>
                  <a:lnTo>
                    <a:pt x="192" y="75"/>
                  </a:lnTo>
                  <a:lnTo>
                    <a:pt x="199" y="82"/>
                  </a:lnTo>
                  <a:lnTo>
                    <a:pt x="199" y="89"/>
                  </a:lnTo>
                  <a:lnTo>
                    <a:pt x="253" y="636"/>
                  </a:lnTo>
                  <a:lnTo>
                    <a:pt x="568" y="130"/>
                  </a:lnTo>
                  <a:lnTo>
                    <a:pt x="561" y="102"/>
                  </a:lnTo>
                  <a:lnTo>
                    <a:pt x="561" y="82"/>
                  </a:lnTo>
                  <a:lnTo>
                    <a:pt x="561" y="68"/>
                  </a:lnTo>
                  <a:lnTo>
                    <a:pt x="561" y="61"/>
                  </a:lnTo>
                  <a:lnTo>
                    <a:pt x="554" y="55"/>
                  </a:lnTo>
                  <a:lnTo>
                    <a:pt x="547" y="48"/>
                  </a:lnTo>
                  <a:lnTo>
                    <a:pt x="541" y="41"/>
                  </a:lnTo>
                  <a:lnTo>
                    <a:pt x="527" y="41"/>
                  </a:lnTo>
                  <a:lnTo>
                    <a:pt x="499" y="41"/>
                  </a:lnTo>
                  <a:lnTo>
                    <a:pt x="493" y="41"/>
                  </a:lnTo>
                  <a:lnTo>
                    <a:pt x="479" y="34"/>
                  </a:lnTo>
                  <a:lnTo>
                    <a:pt x="472" y="34"/>
                  </a:lnTo>
                  <a:lnTo>
                    <a:pt x="472" y="20"/>
                  </a:lnTo>
                  <a:lnTo>
                    <a:pt x="472" y="13"/>
                  </a:lnTo>
                  <a:lnTo>
                    <a:pt x="479" y="7"/>
                  </a:lnTo>
                  <a:lnTo>
                    <a:pt x="486" y="0"/>
                  </a:lnTo>
                  <a:lnTo>
                    <a:pt x="493" y="0"/>
                  </a:lnTo>
                  <a:lnTo>
                    <a:pt x="493" y="0"/>
                  </a:lnTo>
                  <a:lnTo>
                    <a:pt x="527" y="0"/>
                  </a:lnTo>
                  <a:lnTo>
                    <a:pt x="575" y="0"/>
                  </a:lnTo>
                  <a:lnTo>
                    <a:pt x="609" y="0"/>
                  </a:lnTo>
                  <a:lnTo>
                    <a:pt x="636" y="0"/>
                  </a:lnTo>
                  <a:lnTo>
                    <a:pt x="664" y="0"/>
                  </a:lnTo>
                  <a:lnTo>
                    <a:pt x="684" y="0"/>
                  </a:lnTo>
                  <a:lnTo>
                    <a:pt x="7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Rectangle 79"/>
            <p:cNvSpPr>
              <a:spLocks noChangeArrowheads="1"/>
            </p:cNvSpPr>
            <p:nvPr/>
          </p:nvSpPr>
          <p:spPr bwMode="auto">
            <a:xfrm>
              <a:off x="20749" y="3295"/>
              <a:ext cx="2134" cy="7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80"/>
            <p:cNvSpPr>
              <a:spLocks noEditPoints="1"/>
            </p:cNvSpPr>
            <p:nvPr/>
          </p:nvSpPr>
          <p:spPr bwMode="auto">
            <a:xfrm>
              <a:off x="21118" y="3575"/>
              <a:ext cx="650" cy="828"/>
            </a:xfrm>
            <a:custGeom>
              <a:avLst/>
              <a:gdLst/>
              <a:ahLst/>
              <a:cxnLst>
                <a:cxn ang="0">
                  <a:pos x="287" y="335"/>
                </a:cxn>
                <a:cxn ang="0">
                  <a:pos x="192" y="397"/>
                </a:cxn>
                <a:cxn ang="0">
                  <a:pos x="137" y="479"/>
                </a:cxn>
                <a:cxn ang="0">
                  <a:pos x="117" y="561"/>
                </a:cxn>
                <a:cxn ang="0">
                  <a:pos x="96" y="657"/>
                </a:cxn>
                <a:cxn ang="0">
                  <a:pos x="110" y="718"/>
                </a:cxn>
                <a:cxn ang="0">
                  <a:pos x="178" y="780"/>
                </a:cxn>
                <a:cxn ang="0">
                  <a:pos x="240" y="794"/>
                </a:cxn>
                <a:cxn ang="0">
                  <a:pos x="376" y="739"/>
                </a:cxn>
                <a:cxn ang="0">
                  <a:pos x="458" y="630"/>
                </a:cxn>
                <a:cxn ang="0">
                  <a:pos x="499" y="520"/>
                </a:cxn>
                <a:cxn ang="0">
                  <a:pos x="499" y="431"/>
                </a:cxn>
                <a:cxn ang="0">
                  <a:pos x="458" y="356"/>
                </a:cxn>
                <a:cxn ang="0">
                  <a:pos x="356" y="322"/>
                </a:cxn>
                <a:cxn ang="0">
                  <a:pos x="458" y="14"/>
                </a:cxn>
                <a:cxn ang="0">
                  <a:pos x="595" y="116"/>
                </a:cxn>
                <a:cxn ang="0">
                  <a:pos x="650" y="301"/>
                </a:cxn>
                <a:cxn ang="0">
                  <a:pos x="629" y="452"/>
                </a:cxn>
                <a:cxn ang="0">
                  <a:pos x="554" y="623"/>
                </a:cxn>
                <a:cxn ang="0">
                  <a:pos x="424" y="766"/>
                </a:cxn>
                <a:cxn ang="0">
                  <a:pos x="240" y="828"/>
                </a:cxn>
                <a:cxn ang="0">
                  <a:pos x="96" y="787"/>
                </a:cxn>
                <a:cxn ang="0">
                  <a:pos x="21" y="712"/>
                </a:cxn>
                <a:cxn ang="0">
                  <a:pos x="0" y="623"/>
                </a:cxn>
                <a:cxn ang="0">
                  <a:pos x="14" y="534"/>
                </a:cxn>
                <a:cxn ang="0">
                  <a:pos x="69" y="431"/>
                </a:cxn>
                <a:cxn ang="0">
                  <a:pos x="240" y="308"/>
                </a:cxn>
                <a:cxn ang="0">
                  <a:pos x="424" y="301"/>
                </a:cxn>
                <a:cxn ang="0">
                  <a:pos x="506" y="376"/>
                </a:cxn>
                <a:cxn ang="0">
                  <a:pos x="527" y="424"/>
                </a:cxn>
                <a:cxn ang="0">
                  <a:pos x="554" y="294"/>
                </a:cxn>
                <a:cxn ang="0">
                  <a:pos x="541" y="164"/>
                </a:cxn>
                <a:cxn ang="0">
                  <a:pos x="472" y="62"/>
                </a:cxn>
                <a:cxn ang="0">
                  <a:pos x="370" y="34"/>
                </a:cxn>
                <a:cxn ang="0">
                  <a:pos x="301" y="41"/>
                </a:cxn>
                <a:cxn ang="0">
                  <a:pos x="199" y="116"/>
                </a:cxn>
                <a:cxn ang="0">
                  <a:pos x="226" y="123"/>
                </a:cxn>
                <a:cxn ang="0">
                  <a:pos x="240" y="144"/>
                </a:cxn>
                <a:cxn ang="0">
                  <a:pos x="240" y="178"/>
                </a:cxn>
                <a:cxn ang="0">
                  <a:pos x="219" y="205"/>
                </a:cxn>
                <a:cxn ang="0">
                  <a:pos x="185" y="219"/>
                </a:cxn>
                <a:cxn ang="0">
                  <a:pos x="151" y="212"/>
                </a:cxn>
                <a:cxn ang="0">
                  <a:pos x="137" y="199"/>
                </a:cxn>
                <a:cxn ang="0">
                  <a:pos x="137" y="178"/>
                </a:cxn>
                <a:cxn ang="0">
                  <a:pos x="158" y="116"/>
                </a:cxn>
                <a:cxn ang="0">
                  <a:pos x="226" y="41"/>
                </a:cxn>
                <a:cxn ang="0">
                  <a:pos x="370" y="0"/>
                </a:cxn>
              </a:cxnLst>
              <a:rect l="0" t="0" r="r" b="b"/>
              <a:pathLst>
                <a:path w="650" h="828">
                  <a:moveTo>
                    <a:pt x="356" y="322"/>
                  </a:moveTo>
                  <a:lnTo>
                    <a:pt x="287" y="335"/>
                  </a:lnTo>
                  <a:lnTo>
                    <a:pt x="233" y="363"/>
                  </a:lnTo>
                  <a:lnTo>
                    <a:pt x="192" y="397"/>
                  </a:lnTo>
                  <a:lnTo>
                    <a:pt x="158" y="445"/>
                  </a:lnTo>
                  <a:lnTo>
                    <a:pt x="137" y="479"/>
                  </a:lnTo>
                  <a:lnTo>
                    <a:pt x="130" y="513"/>
                  </a:lnTo>
                  <a:lnTo>
                    <a:pt x="117" y="561"/>
                  </a:lnTo>
                  <a:lnTo>
                    <a:pt x="103" y="616"/>
                  </a:lnTo>
                  <a:lnTo>
                    <a:pt x="96" y="657"/>
                  </a:lnTo>
                  <a:lnTo>
                    <a:pt x="103" y="684"/>
                  </a:lnTo>
                  <a:lnTo>
                    <a:pt x="110" y="718"/>
                  </a:lnTo>
                  <a:lnTo>
                    <a:pt x="137" y="753"/>
                  </a:lnTo>
                  <a:lnTo>
                    <a:pt x="178" y="780"/>
                  </a:lnTo>
                  <a:lnTo>
                    <a:pt x="240" y="794"/>
                  </a:lnTo>
                  <a:lnTo>
                    <a:pt x="240" y="794"/>
                  </a:lnTo>
                  <a:lnTo>
                    <a:pt x="315" y="780"/>
                  </a:lnTo>
                  <a:lnTo>
                    <a:pt x="376" y="739"/>
                  </a:lnTo>
                  <a:lnTo>
                    <a:pt x="424" y="691"/>
                  </a:lnTo>
                  <a:lnTo>
                    <a:pt x="458" y="630"/>
                  </a:lnTo>
                  <a:lnTo>
                    <a:pt x="486" y="568"/>
                  </a:lnTo>
                  <a:lnTo>
                    <a:pt x="499" y="520"/>
                  </a:lnTo>
                  <a:lnTo>
                    <a:pt x="506" y="472"/>
                  </a:lnTo>
                  <a:lnTo>
                    <a:pt x="499" y="431"/>
                  </a:lnTo>
                  <a:lnTo>
                    <a:pt x="486" y="390"/>
                  </a:lnTo>
                  <a:lnTo>
                    <a:pt x="458" y="356"/>
                  </a:lnTo>
                  <a:lnTo>
                    <a:pt x="417" y="329"/>
                  </a:lnTo>
                  <a:lnTo>
                    <a:pt x="356" y="322"/>
                  </a:lnTo>
                  <a:close/>
                  <a:moveTo>
                    <a:pt x="370" y="0"/>
                  </a:moveTo>
                  <a:lnTo>
                    <a:pt x="458" y="14"/>
                  </a:lnTo>
                  <a:lnTo>
                    <a:pt x="534" y="48"/>
                  </a:lnTo>
                  <a:lnTo>
                    <a:pt x="595" y="116"/>
                  </a:lnTo>
                  <a:lnTo>
                    <a:pt x="636" y="199"/>
                  </a:lnTo>
                  <a:lnTo>
                    <a:pt x="650" y="301"/>
                  </a:lnTo>
                  <a:lnTo>
                    <a:pt x="643" y="370"/>
                  </a:lnTo>
                  <a:lnTo>
                    <a:pt x="629" y="452"/>
                  </a:lnTo>
                  <a:lnTo>
                    <a:pt x="595" y="541"/>
                  </a:lnTo>
                  <a:lnTo>
                    <a:pt x="554" y="623"/>
                  </a:lnTo>
                  <a:lnTo>
                    <a:pt x="499" y="705"/>
                  </a:lnTo>
                  <a:lnTo>
                    <a:pt x="424" y="766"/>
                  </a:lnTo>
                  <a:lnTo>
                    <a:pt x="342" y="807"/>
                  </a:lnTo>
                  <a:lnTo>
                    <a:pt x="240" y="828"/>
                  </a:lnTo>
                  <a:lnTo>
                    <a:pt x="158" y="814"/>
                  </a:lnTo>
                  <a:lnTo>
                    <a:pt x="96" y="787"/>
                  </a:lnTo>
                  <a:lnTo>
                    <a:pt x="55" y="753"/>
                  </a:lnTo>
                  <a:lnTo>
                    <a:pt x="21" y="712"/>
                  </a:lnTo>
                  <a:lnTo>
                    <a:pt x="7" y="664"/>
                  </a:lnTo>
                  <a:lnTo>
                    <a:pt x="0" y="623"/>
                  </a:lnTo>
                  <a:lnTo>
                    <a:pt x="7" y="575"/>
                  </a:lnTo>
                  <a:lnTo>
                    <a:pt x="14" y="534"/>
                  </a:lnTo>
                  <a:lnTo>
                    <a:pt x="21" y="513"/>
                  </a:lnTo>
                  <a:lnTo>
                    <a:pt x="69" y="431"/>
                  </a:lnTo>
                  <a:lnTo>
                    <a:pt x="144" y="363"/>
                  </a:lnTo>
                  <a:lnTo>
                    <a:pt x="240" y="308"/>
                  </a:lnTo>
                  <a:lnTo>
                    <a:pt x="356" y="287"/>
                  </a:lnTo>
                  <a:lnTo>
                    <a:pt x="424" y="301"/>
                  </a:lnTo>
                  <a:lnTo>
                    <a:pt x="472" y="335"/>
                  </a:lnTo>
                  <a:lnTo>
                    <a:pt x="506" y="376"/>
                  </a:lnTo>
                  <a:lnTo>
                    <a:pt x="527" y="424"/>
                  </a:lnTo>
                  <a:lnTo>
                    <a:pt x="527" y="424"/>
                  </a:lnTo>
                  <a:lnTo>
                    <a:pt x="541" y="349"/>
                  </a:lnTo>
                  <a:lnTo>
                    <a:pt x="554" y="294"/>
                  </a:lnTo>
                  <a:lnTo>
                    <a:pt x="554" y="246"/>
                  </a:lnTo>
                  <a:lnTo>
                    <a:pt x="541" y="164"/>
                  </a:lnTo>
                  <a:lnTo>
                    <a:pt x="513" y="103"/>
                  </a:lnTo>
                  <a:lnTo>
                    <a:pt x="472" y="62"/>
                  </a:lnTo>
                  <a:lnTo>
                    <a:pt x="424" y="41"/>
                  </a:lnTo>
                  <a:lnTo>
                    <a:pt x="370" y="34"/>
                  </a:lnTo>
                  <a:lnTo>
                    <a:pt x="342" y="34"/>
                  </a:lnTo>
                  <a:lnTo>
                    <a:pt x="301" y="41"/>
                  </a:lnTo>
                  <a:lnTo>
                    <a:pt x="246" y="69"/>
                  </a:lnTo>
                  <a:lnTo>
                    <a:pt x="199" y="116"/>
                  </a:lnTo>
                  <a:lnTo>
                    <a:pt x="212" y="116"/>
                  </a:lnTo>
                  <a:lnTo>
                    <a:pt x="226" y="123"/>
                  </a:lnTo>
                  <a:lnTo>
                    <a:pt x="233" y="130"/>
                  </a:lnTo>
                  <a:lnTo>
                    <a:pt x="240" y="144"/>
                  </a:lnTo>
                  <a:lnTo>
                    <a:pt x="246" y="157"/>
                  </a:lnTo>
                  <a:lnTo>
                    <a:pt x="240" y="178"/>
                  </a:lnTo>
                  <a:lnTo>
                    <a:pt x="233" y="192"/>
                  </a:lnTo>
                  <a:lnTo>
                    <a:pt x="219" y="205"/>
                  </a:lnTo>
                  <a:lnTo>
                    <a:pt x="205" y="219"/>
                  </a:lnTo>
                  <a:lnTo>
                    <a:pt x="185" y="219"/>
                  </a:lnTo>
                  <a:lnTo>
                    <a:pt x="164" y="219"/>
                  </a:lnTo>
                  <a:lnTo>
                    <a:pt x="151" y="212"/>
                  </a:lnTo>
                  <a:lnTo>
                    <a:pt x="144" y="205"/>
                  </a:lnTo>
                  <a:lnTo>
                    <a:pt x="137" y="199"/>
                  </a:lnTo>
                  <a:lnTo>
                    <a:pt x="137" y="185"/>
                  </a:lnTo>
                  <a:lnTo>
                    <a:pt x="137" y="178"/>
                  </a:lnTo>
                  <a:lnTo>
                    <a:pt x="144" y="157"/>
                  </a:lnTo>
                  <a:lnTo>
                    <a:pt x="158" y="116"/>
                  </a:lnTo>
                  <a:lnTo>
                    <a:pt x="185" y="75"/>
                  </a:lnTo>
                  <a:lnTo>
                    <a:pt x="226" y="41"/>
                  </a:lnTo>
                  <a:lnTo>
                    <a:pt x="287" y="14"/>
                  </a:lnTo>
                  <a:lnTo>
                    <a:pt x="3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Rectangle 81"/>
            <p:cNvSpPr>
              <a:spLocks noChangeArrowheads="1"/>
            </p:cNvSpPr>
            <p:nvPr/>
          </p:nvSpPr>
          <p:spPr bwMode="auto">
            <a:xfrm>
              <a:off x="22069" y="3425"/>
              <a:ext cx="451" cy="41"/>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82"/>
            <p:cNvSpPr>
              <a:spLocks noEditPoints="1"/>
            </p:cNvSpPr>
            <p:nvPr/>
          </p:nvSpPr>
          <p:spPr bwMode="auto">
            <a:xfrm>
              <a:off x="21884" y="3596"/>
              <a:ext cx="650" cy="1012"/>
            </a:xfrm>
            <a:custGeom>
              <a:avLst/>
              <a:gdLst/>
              <a:ahLst/>
              <a:cxnLst>
                <a:cxn ang="0">
                  <a:pos x="287" y="759"/>
                </a:cxn>
                <a:cxn ang="0">
                  <a:pos x="465" y="691"/>
                </a:cxn>
                <a:cxn ang="0">
                  <a:pos x="554" y="547"/>
                </a:cxn>
                <a:cxn ang="0">
                  <a:pos x="547" y="403"/>
                </a:cxn>
                <a:cxn ang="0">
                  <a:pos x="458" y="328"/>
                </a:cxn>
                <a:cxn ang="0">
                  <a:pos x="356" y="314"/>
                </a:cxn>
                <a:cxn ang="0">
                  <a:pos x="198" y="376"/>
                </a:cxn>
                <a:cxn ang="0">
                  <a:pos x="110" y="485"/>
                </a:cxn>
                <a:cxn ang="0">
                  <a:pos x="75" y="602"/>
                </a:cxn>
                <a:cxn ang="0">
                  <a:pos x="130" y="725"/>
                </a:cxn>
                <a:cxn ang="0">
                  <a:pos x="246" y="759"/>
                </a:cxn>
                <a:cxn ang="0">
                  <a:pos x="452" y="0"/>
                </a:cxn>
                <a:cxn ang="0">
                  <a:pos x="465" y="7"/>
                </a:cxn>
                <a:cxn ang="0">
                  <a:pos x="472" y="20"/>
                </a:cxn>
                <a:cxn ang="0">
                  <a:pos x="404" y="287"/>
                </a:cxn>
                <a:cxn ang="0">
                  <a:pos x="575" y="349"/>
                </a:cxn>
                <a:cxn ang="0">
                  <a:pos x="650" y="492"/>
                </a:cxn>
                <a:cxn ang="0">
                  <a:pos x="575" y="663"/>
                </a:cxn>
                <a:cxn ang="0">
                  <a:pos x="390" y="773"/>
                </a:cxn>
                <a:cxn ang="0">
                  <a:pos x="233" y="985"/>
                </a:cxn>
                <a:cxn ang="0">
                  <a:pos x="219" y="1012"/>
                </a:cxn>
                <a:cxn ang="0">
                  <a:pos x="198" y="1012"/>
                </a:cxn>
                <a:cxn ang="0">
                  <a:pos x="192" y="1005"/>
                </a:cxn>
                <a:cxn ang="0">
                  <a:pos x="192" y="992"/>
                </a:cxn>
                <a:cxn ang="0">
                  <a:pos x="198" y="957"/>
                </a:cxn>
                <a:cxn ang="0">
                  <a:pos x="212" y="903"/>
                </a:cxn>
                <a:cxn ang="0">
                  <a:pos x="240" y="793"/>
                </a:cxn>
                <a:cxn ang="0">
                  <a:pos x="96" y="759"/>
                </a:cxn>
                <a:cxn ang="0">
                  <a:pos x="7" y="656"/>
                </a:cxn>
                <a:cxn ang="0">
                  <a:pos x="14" y="499"/>
                </a:cxn>
                <a:cxn ang="0">
                  <a:pos x="151" y="349"/>
                </a:cxn>
                <a:cxn ang="0">
                  <a:pos x="363" y="287"/>
                </a:cxn>
                <a:cxn ang="0">
                  <a:pos x="431" y="13"/>
                </a:cxn>
                <a:cxn ang="0">
                  <a:pos x="445" y="0"/>
                </a:cxn>
              </a:cxnLst>
              <a:rect l="0" t="0" r="r" b="b"/>
              <a:pathLst>
                <a:path w="650" h="1012">
                  <a:moveTo>
                    <a:pt x="397" y="314"/>
                  </a:moveTo>
                  <a:lnTo>
                    <a:pt x="287" y="759"/>
                  </a:lnTo>
                  <a:lnTo>
                    <a:pt x="383" y="738"/>
                  </a:lnTo>
                  <a:lnTo>
                    <a:pt x="465" y="691"/>
                  </a:lnTo>
                  <a:lnTo>
                    <a:pt x="520" y="622"/>
                  </a:lnTo>
                  <a:lnTo>
                    <a:pt x="554" y="547"/>
                  </a:lnTo>
                  <a:lnTo>
                    <a:pt x="568" y="472"/>
                  </a:lnTo>
                  <a:lnTo>
                    <a:pt x="547" y="403"/>
                  </a:lnTo>
                  <a:lnTo>
                    <a:pt x="513" y="355"/>
                  </a:lnTo>
                  <a:lnTo>
                    <a:pt x="458" y="328"/>
                  </a:lnTo>
                  <a:lnTo>
                    <a:pt x="397" y="314"/>
                  </a:lnTo>
                  <a:close/>
                  <a:moveTo>
                    <a:pt x="356" y="314"/>
                  </a:moveTo>
                  <a:lnTo>
                    <a:pt x="267" y="335"/>
                  </a:lnTo>
                  <a:lnTo>
                    <a:pt x="198" y="376"/>
                  </a:lnTo>
                  <a:lnTo>
                    <a:pt x="144" y="424"/>
                  </a:lnTo>
                  <a:lnTo>
                    <a:pt x="110" y="485"/>
                  </a:lnTo>
                  <a:lnTo>
                    <a:pt x="82" y="547"/>
                  </a:lnTo>
                  <a:lnTo>
                    <a:pt x="75" y="602"/>
                  </a:lnTo>
                  <a:lnTo>
                    <a:pt x="89" y="677"/>
                  </a:lnTo>
                  <a:lnTo>
                    <a:pt x="130" y="725"/>
                  </a:lnTo>
                  <a:lnTo>
                    <a:pt x="185" y="752"/>
                  </a:lnTo>
                  <a:lnTo>
                    <a:pt x="246" y="759"/>
                  </a:lnTo>
                  <a:lnTo>
                    <a:pt x="356" y="314"/>
                  </a:lnTo>
                  <a:close/>
                  <a:moveTo>
                    <a:pt x="452" y="0"/>
                  </a:moveTo>
                  <a:lnTo>
                    <a:pt x="458" y="0"/>
                  </a:lnTo>
                  <a:lnTo>
                    <a:pt x="465" y="7"/>
                  </a:lnTo>
                  <a:lnTo>
                    <a:pt x="472" y="7"/>
                  </a:lnTo>
                  <a:lnTo>
                    <a:pt x="472" y="20"/>
                  </a:lnTo>
                  <a:lnTo>
                    <a:pt x="472" y="20"/>
                  </a:lnTo>
                  <a:lnTo>
                    <a:pt x="404" y="287"/>
                  </a:lnTo>
                  <a:lnTo>
                    <a:pt x="499" y="301"/>
                  </a:lnTo>
                  <a:lnTo>
                    <a:pt x="575" y="349"/>
                  </a:lnTo>
                  <a:lnTo>
                    <a:pt x="629" y="410"/>
                  </a:lnTo>
                  <a:lnTo>
                    <a:pt x="650" y="492"/>
                  </a:lnTo>
                  <a:lnTo>
                    <a:pt x="629" y="581"/>
                  </a:lnTo>
                  <a:lnTo>
                    <a:pt x="575" y="663"/>
                  </a:lnTo>
                  <a:lnTo>
                    <a:pt x="493" y="732"/>
                  </a:lnTo>
                  <a:lnTo>
                    <a:pt x="390" y="773"/>
                  </a:lnTo>
                  <a:lnTo>
                    <a:pt x="281" y="793"/>
                  </a:lnTo>
                  <a:lnTo>
                    <a:pt x="233" y="985"/>
                  </a:lnTo>
                  <a:lnTo>
                    <a:pt x="226" y="1005"/>
                  </a:lnTo>
                  <a:lnTo>
                    <a:pt x="219" y="1012"/>
                  </a:lnTo>
                  <a:lnTo>
                    <a:pt x="205" y="1012"/>
                  </a:lnTo>
                  <a:lnTo>
                    <a:pt x="198" y="1012"/>
                  </a:lnTo>
                  <a:lnTo>
                    <a:pt x="192" y="1012"/>
                  </a:lnTo>
                  <a:lnTo>
                    <a:pt x="192" y="1005"/>
                  </a:lnTo>
                  <a:lnTo>
                    <a:pt x="185" y="998"/>
                  </a:lnTo>
                  <a:lnTo>
                    <a:pt x="192" y="992"/>
                  </a:lnTo>
                  <a:lnTo>
                    <a:pt x="192" y="978"/>
                  </a:lnTo>
                  <a:lnTo>
                    <a:pt x="198" y="957"/>
                  </a:lnTo>
                  <a:lnTo>
                    <a:pt x="205" y="930"/>
                  </a:lnTo>
                  <a:lnTo>
                    <a:pt x="212" y="903"/>
                  </a:lnTo>
                  <a:lnTo>
                    <a:pt x="226" y="848"/>
                  </a:lnTo>
                  <a:lnTo>
                    <a:pt x="240" y="793"/>
                  </a:lnTo>
                  <a:lnTo>
                    <a:pt x="164" y="786"/>
                  </a:lnTo>
                  <a:lnTo>
                    <a:pt x="96" y="759"/>
                  </a:lnTo>
                  <a:lnTo>
                    <a:pt x="48" y="711"/>
                  </a:lnTo>
                  <a:lnTo>
                    <a:pt x="7" y="656"/>
                  </a:lnTo>
                  <a:lnTo>
                    <a:pt x="0" y="588"/>
                  </a:lnTo>
                  <a:lnTo>
                    <a:pt x="14" y="499"/>
                  </a:lnTo>
                  <a:lnTo>
                    <a:pt x="69" y="417"/>
                  </a:lnTo>
                  <a:lnTo>
                    <a:pt x="151" y="349"/>
                  </a:lnTo>
                  <a:lnTo>
                    <a:pt x="253" y="308"/>
                  </a:lnTo>
                  <a:lnTo>
                    <a:pt x="363" y="287"/>
                  </a:lnTo>
                  <a:lnTo>
                    <a:pt x="431" y="27"/>
                  </a:lnTo>
                  <a:lnTo>
                    <a:pt x="431" y="13"/>
                  </a:lnTo>
                  <a:lnTo>
                    <a:pt x="438" y="7"/>
                  </a:lnTo>
                  <a:lnTo>
                    <a:pt x="445" y="0"/>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6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24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1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itle 32"/>
          <p:cNvSpPr>
            <a:spLocks noGrp="1"/>
          </p:cNvSpPr>
          <p:nvPr>
            <p:ph type="title"/>
          </p:nvPr>
        </p:nvSpPr>
        <p:spPr>
          <a:xfrm>
            <a:off x="457200" y="0"/>
            <a:ext cx="8229600" cy="1143000"/>
          </a:xfrm>
        </p:spPr>
        <p:txBody>
          <a:bodyPr/>
          <a:lstStyle/>
          <a:p>
            <a:r>
              <a:rPr lang="en-US" dirty="0" smtClean="0"/>
              <a:t>The Boosted </a:t>
            </a:r>
            <a:r>
              <a:rPr lang="en-US" dirty="0" err="1" smtClean="0"/>
              <a:t>Soliton</a:t>
            </a:r>
            <a:r>
              <a:rPr lang="en-US" dirty="0" smtClean="0"/>
              <a:t> -2</a:t>
            </a:r>
            <a:endParaRPr lang="en-US" dirty="0"/>
          </a:p>
        </p:txBody>
      </p:sp>
      <p:cxnSp>
        <p:nvCxnSpPr>
          <p:cNvPr id="35" name="Straight Arrow Connector 34"/>
          <p:cNvCxnSpPr/>
          <p:nvPr/>
        </p:nvCxnSpPr>
        <p:spPr>
          <a:xfrm>
            <a:off x="2133600" y="1295400"/>
            <a:ext cx="4191000" cy="4800600"/>
          </a:xfrm>
          <a:prstGeom prst="straightConnector1">
            <a:avLst/>
          </a:prstGeom>
          <a:ln w="57150">
            <a:solidFill>
              <a:srgbClr val="6600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a:off x="4495800" y="1295400"/>
            <a:ext cx="0" cy="5029200"/>
          </a:xfrm>
          <a:prstGeom prst="straightConnector1">
            <a:avLst/>
          </a:prstGeom>
          <a:ln w="57150">
            <a:solidFill>
              <a:srgbClr val="6600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8" name="Group 9"/>
          <p:cNvGrpSpPr>
            <a:grpSpLocks noChangeAspect="1"/>
          </p:cNvGrpSpPr>
          <p:nvPr>
            <p:custDataLst>
              <p:tags r:id="rId1"/>
            </p:custDataLst>
          </p:nvPr>
        </p:nvGrpSpPr>
        <p:grpSpPr bwMode="auto">
          <a:xfrm>
            <a:off x="0" y="4191000"/>
            <a:ext cx="1526789" cy="495300"/>
            <a:chOff x="408" y="2631"/>
            <a:chExt cx="4294" cy="1393"/>
          </a:xfrm>
        </p:grpSpPr>
        <p:sp>
          <p:nvSpPr>
            <p:cNvPr id="39" name="Freeform 38"/>
            <p:cNvSpPr>
              <a:spLocks noEditPoints="1"/>
            </p:cNvSpPr>
            <p:nvPr/>
          </p:nvSpPr>
          <p:spPr bwMode="auto">
            <a:xfrm>
              <a:off x="408" y="2631"/>
              <a:ext cx="828" cy="1393"/>
            </a:xfrm>
            <a:custGeom>
              <a:avLst/>
              <a:gdLst/>
              <a:ahLst/>
              <a:cxnLst>
                <a:cxn ang="0">
                  <a:pos x="353" y="1061"/>
                </a:cxn>
                <a:cxn ang="0">
                  <a:pos x="491" y="1024"/>
                </a:cxn>
                <a:cxn ang="0">
                  <a:pos x="599" y="944"/>
                </a:cxn>
                <a:cxn ang="0">
                  <a:pos x="675" y="837"/>
                </a:cxn>
                <a:cxn ang="0">
                  <a:pos x="716" y="717"/>
                </a:cxn>
                <a:cxn ang="0">
                  <a:pos x="722" y="599"/>
                </a:cxn>
                <a:cxn ang="0">
                  <a:pos x="685" y="505"/>
                </a:cxn>
                <a:cxn ang="0">
                  <a:pos x="614" y="446"/>
                </a:cxn>
                <a:cxn ang="0">
                  <a:pos x="516" y="423"/>
                </a:cxn>
                <a:cxn ang="0">
                  <a:pos x="474" y="423"/>
                </a:cxn>
                <a:cxn ang="0">
                  <a:pos x="327" y="466"/>
                </a:cxn>
                <a:cxn ang="0">
                  <a:pos x="216" y="555"/>
                </a:cxn>
                <a:cxn ang="0">
                  <a:pos x="142" y="673"/>
                </a:cxn>
                <a:cxn ang="0">
                  <a:pos x="107" y="804"/>
                </a:cxn>
                <a:cxn ang="0">
                  <a:pos x="115" y="922"/>
                </a:cxn>
                <a:cxn ang="0">
                  <a:pos x="162" y="1000"/>
                </a:cxn>
                <a:cxn ang="0">
                  <a:pos x="233" y="1045"/>
                </a:cxn>
                <a:cxn ang="0">
                  <a:pos x="312" y="1061"/>
                </a:cxn>
                <a:cxn ang="0">
                  <a:pos x="606" y="1"/>
                </a:cxn>
                <a:cxn ang="0">
                  <a:pos x="615" y="7"/>
                </a:cxn>
                <a:cxn ang="0">
                  <a:pos x="618" y="13"/>
                </a:cxn>
                <a:cxn ang="0">
                  <a:pos x="617" y="20"/>
                </a:cxn>
                <a:cxn ang="0">
                  <a:pos x="613" y="37"/>
                </a:cxn>
                <a:cxn ang="0">
                  <a:pos x="618" y="404"/>
                </a:cxn>
                <a:cxn ang="0">
                  <a:pos x="722" y="456"/>
                </a:cxn>
                <a:cxn ang="0">
                  <a:pos x="789" y="527"/>
                </a:cxn>
                <a:cxn ang="0">
                  <a:pos x="823" y="612"/>
                </a:cxn>
                <a:cxn ang="0">
                  <a:pos x="824" y="720"/>
                </a:cxn>
                <a:cxn ang="0">
                  <a:pos x="759" y="870"/>
                </a:cxn>
                <a:cxn ang="0">
                  <a:pos x="635" y="995"/>
                </a:cxn>
                <a:cxn ang="0">
                  <a:pos x="470" y="1075"/>
                </a:cxn>
                <a:cxn ang="0">
                  <a:pos x="286" y="1324"/>
                </a:cxn>
                <a:cxn ang="0">
                  <a:pos x="275" y="1371"/>
                </a:cxn>
                <a:cxn ang="0">
                  <a:pos x="265" y="1391"/>
                </a:cxn>
                <a:cxn ang="0">
                  <a:pos x="256" y="1393"/>
                </a:cxn>
                <a:cxn ang="0">
                  <a:pos x="245" y="1393"/>
                </a:cxn>
                <a:cxn ang="0">
                  <a:pos x="237" y="1389"/>
                </a:cxn>
                <a:cxn ang="0">
                  <a:pos x="233" y="1376"/>
                </a:cxn>
                <a:cxn ang="0">
                  <a:pos x="241" y="1343"/>
                </a:cxn>
                <a:cxn ang="0">
                  <a:pos x="260" y="1270"/>
                </a:cxn>
                <a:cxn ang="0">
                  <a:pos x="291" y="1143"/>
                </a:cxn>
                <a:cxn ang="0">
                  <a:pos x="207" y="1078"/>
                </a:cxn>
                <a:cxn ang="0">
                  <a:pos x="94" y="1018"/>
                </a:cxn>
                <a:cxn ang="0">
                  <a:pos x="24" y="927"/>
                </a:cxn>
                <a:cxn ang="0">
                  <a:pos x="0" y="815"/>
                </a:cxn>
                <a:cxn ang="0">
                  <a:pos x="41" y="661"/>
                </a:cxn>
                <a:cxn ang="0">
                  <a:pos x="148" y="526"/>
                </a:cxn>
                <a:cxn ang="0">
                  <a:pos x="303" y="429"/>
                </a:cxn>
                <a:cxn ang="0">
                  <a:pos x="483" y="388"/>
                </a:cxn>
                <a:cxn ang="0">
                  <a:pos x="584" y="7"/>
                </a:cxn>
              </a:cxnLst>
              <a:rect l="0" t="0" r="r" b="b"/>
              <a:pathLst>
                <a:path w="828" h="1393">
                  <a:moveTo>
                    <a:pt x="516" y="423"/>
                  </a:moveTo>
                  <a:lnTo>
                    <a:pt x="516" y="423"/>
                  </a:lnTo>
                  <a:lnTo>
                    <a:pt x="353" y="1061"/>
                  </a:lnTo>
                  <a:lnTo>
                    <a:pt x="403" y="1054"/>
                  </a:lnTo>
                  <a:lnTo>
                    <a:pt x="448" y="1041"/>
                  </a:lnTo>
                  <a:lnTo>
                    <a:pt x="491" y="1024"/>
                  </a:lnTo>
                  <a:lnTo>
                    <a:pt x="530" y="1001"/>
                  </a:lnTo>
                  <a:lnTo>
                    <a:pt x="567" y="973"/>
                  </a:lnTo>
                  <a:lnTo>
                    <a:pt x="599" y="944"/>
                  </a:lnTo>
                  <a:lnTo>
                    <a:pt x="627" y="910"/>
                  </a:lnTo>
                  <a:lnTo>
                    <a:pt x="653" y="874"/>
                  </a:lnTo>
                  <a:lnTo>
                    <a:pt x="675" y="837"/>
                  </a:lnTo>
                  <a:lnTo>
                    <a:pt x="692" y="797"/>
                  </a:lnTo>
                  <a:lnTo>
                    <a:pt x="707" y="758"/>
                  </a:lnTo>
                  <a:lnTo>
                    <a:pt x="716" y="717"/>
                  </a:lnTo>
                  <a:lnTo>
                    <a:pt x="723" y="677"/>
                  </a:lnTo>
                  <a:lnTo>
                    <a:pt x="724" y="637"/>
                  </a:lnTo>
                  <a:lnTo>
                    <a:pt x="722" y="599"/>
                  </a:lnTo>
                  <a:lnTo>
                    <a:pt x="715" y="563"/>
                  </a:lnTo>
                  <a:lnTo>
                    <a:pt x="701" y="532"/>
                  </a:lnTo>
                  <a:lnTo>
                    <a:pt x="685" y="505"/>
                  </a:lnTo>
                  <a:lnTo>
                    <a:pt x="665" y="481"/>
                  </a:lnTo>
                  <a:lnTo>
                    <a:pt x="641" y="462"/>
                  </a:lnTo>
                  <a:lnTo>
                    <a:pt x="614" y="446"/>
                  </a:lnTo>
                  <a:lnTo>
                    <a:pt x="583" y="434"/>
                  </a:lnTo>
                  <a:lnTo>
                    <a:pt x="551" y="426"/>
                  </a:lnTo>
                  <a:lnTo>
                    <a:pt x="516" y="423"/>
                  </a:lnTo>
                  <a:lnTo>
                    <a:pt x="516" y="423"/>
                  </a:lnTo>
                  <a:lnTo>
                    <a:pt x="516" y="423"/>
                  </a:lnTo>
                  <a:close/>
                  <a:moveTo>
                    <a:pt x="474" y="423"/>
                  </a:moveTo>
                  <a:lnTo>
                    <a:pt x="421" y="430"/>
                  </a:lnTo>
                  <a:lnTo>
                    <a:pt x="373" y="445"/>
                  </a:lnTo>
                  <a:lnTo>
                    <a:pt x="327" y="466"/>
                  </a:lnTo>
                  <a:lnTo>
                    <a:pt x="287" y="491"/>
                  </a:lnTo>
                  <a:lnTo>
                    <a:pt x="249" y="522"/>
                  </a:lnTo>
                  <a:lnTo>
                    <a:pt x="216" y="555"/>
                  </a:lnTo>
                  <a:lnTo>
                    <a:pt x="187" y="592"/>
                  </a:lnTo>
                  <a:lnTo>
                    <a:pt x="162" y="632"/>
                  </a:lnTo>
                  <a:lnTo>
                    <a:pt x="142" y="673"/>
                  </a:lnTo>
                  <a:lnTo>
                    <a:pt x="125" y="717"/>
                  </a:lnTo>
                  <a:lnTo>
                    <a:pt x="115" y="760"/>
                  </a:lnTo>
                  <a:lnTo>
                    <a:pt x="107" y="804"/>
                  </a:lnTo>
                  <a:lnTo>
                    <a:pt x="105" y="846"/>
                  </a:lnTo>
                  <a:lnTo>
                    <a:pt x="108" y="886"/>
                  </a:lnTo>
                  <a:lnTo>
                    <a:pt x="115" y="922"/>
                  </a:lnTo>
                  <a:lnTo>
                    <a:pt x="127" y="952"/>
                  </a:lnTo>
                  <a:lnTo>
                    <a:pt x="143" y="977"/>
                  </a:lnTo>
                  <a:lnTo>
                    <a:pt x="162" y="1000"/>
                  </a:lnTo>
                  <a:lnTo>
                    <a:pt x="183" y="1018"/>
                  </a:lnTo>
                  <a:lnTo>
                    <a:pt x="207" y="1033"/>
                  </a:lnTo>
                  <a:lnTo>
                    <a:pt x="233" y="1045"/>
                  </a:lnTo>
                  <a:lnTo>
                    <a:pt x="260" y="1053"/>
                  </a:lnTo>
                  <a:lnTo>
                    <a:pt x="287" y="1058"/>
                  </a:lnTo>
                  <a:lnTo>
                    <a:pt x="312" y="1061"/>
                  </a:lnTo>
                  <a:lnTo>
                    <a:pt x="474" y="423"/>
                  </a:lnTo>
                  <a:close/>
                  <a:moveTo>
                    <a:pt x="600" y="0"/>
                  </a:moveTo>
                  <a:lnTo>
                    <a:pt x="606" y="1"/>
                  </a:lnTo>
                  <a:lnTo>
                    <a:pt x="610" y="3"/>
                  </a:lnTo>
                  <a:lnTo>
                    <a:pt x="613" y="4"/>
                  </a:lnTo>
                  <a:lnTo>
                    <a:pt x="615" y="7"/>
                  </a:lnTo>
                  <a:lnTo>
                    <a:pt x="617" y="9"/>
                  </a:lnTo>
                  <a:lnTo>
                    <a:pt x="617" y="12"/>
                  </a:lnTo>
                  <a:lnTo>
                    <a:pt x="618" y="13"/>
                  </a:lnTo>
                  <a:lnTo>
                    <a:pt x="618" y="15"/>
                  </a:lnTo>
                  <a:lnTo>
                    <a:pt x="618" y="15"/>
                  </a:lnTo>
                  <a:lnTo>
                    <a:pt x="617" y="20"/>
                  </a:lnTo>
                  <a:lnTo>
                    <a:pt x="614" y="33"/>
                  </a:lnTo>
                  <a:lnTo>
                    <a:pt x="613" y="37"/>
                  </a:lnTo>
                  <a:lnTo>
                    <a:pt x="613" y="37"/>
                  </a:lnTo>
                  <a:lnTo>
                    <a:pt x="526" y="388"/>
                  </a:lnTo>
                  <a:lnTo>
                    <a:pt x="574" y="395"/>
                  </a:lnTo>
                  <a:lnTo>
                    <a:pt x="618" y="404"/>
                  </a:lnTo>
                  <a:lnTo>
                    <a:pt x="657" y="419"/>
                  </a:lnTo>
                  <a:lnTo>
                    <a:pt x="691" y="436"/>
                  </a:lnTo>
                  <a:lnTo>
                    <a:pt x="722" y="456"/>
                  </a:lnTo>
                  <a:lnTo>
                    <a:pt x="747" y="477"/>
                  </a:lnTo>
                  <a:lnTo>
                    <a:pt x="770" y="502"/>
                  </a:lnTo>
                  <a:lnTo>
                    <a:pt x="789" y="527"/>
                  </a:lnTo>
                  <a:lnTo>
                    <a:pt x="804" y="555"/>
                  </a:lnTo>
                  <a:lnTo>
                    <a:pt x="814" y="583"/>
                  </a:lnTo>
                  <a:lnTo>
                    <a:pt x="823" y="612"/>
                  </a:lnTo>
                  <a:lnTo>
                    <a:pt x="827" y="640"/>
                  </a:lnTo>
                  <a:lnTo>
                    <a:pt x="828" y="669"/>
                  </a:lnTo>
                  <a:lnTo>
                    <a:pt x="824" y="720"/>
                  </a:lnTo>
                  <a:lnTo>
                    <a:pt x="810" y="772"/>
                  </a:lnTo>
                  <a:lnTo>
                    <a:pt x="789" y="822"/>
                  </a:lnTo>
                  <a:lnTo>
                    <a:pt x="759" y="870"/>
                  </a:lnTo>
                  <a:lnTo>
                    <a:pt x="724" y="915"/>
                  </a:lnTo>
                  <a:lnTo>
                    <a:pt x="683" y="958"/>
                  </a:lnTo>
                  <a:lnTo>
                    <a:pt x="635" y="995"/>
                  </a:lnTo>
                  <a:lnTo>
                    <a:pt x="584" y="1028"/>
                  </a:lnTo>
                  <a:lnTo>
                    <a:pt x="528" y="1054"/>
                  </a:lnTo>
                  <a:lnTo>
                    <a:pt x="470" y="1075"/>
                  </a:lnTo>
                  <a:lnTo>
                    <a:pt x="408" y="1089"/>
                  </a:lnTo>
                  <a:lnTo>
                    <a:pt x="345" y="1095"/>
                  </a:lnTo>
                  <a:lnTo>
                    <a:pt x="286" y="1324"/>
                  </a:lnTo>
                  <a:lnTo>
                    <a:pt x="283" y="1339"/>
                  </a:lnTo>
                  <a:lnTo>
                    <a:pt x="279" y="1356"/>
                  </a:lnTo>
                  <a:lnTo>
                    <a:pt x="275" y="1371"/>
                  </a:lnTo>
                  <a:lnTo>
                    <a:pt x="271" y="1383"/>
                  </a:lnTo>
                  <a:lnTo>
                    <a:pt x="268" y="1388"/>
                  </a:lnTo>
                  <a:lnTo>
                    <a:pt x="265" y="1391"/>
                  </a:lnTo>
                  <a:lnTo>
                    <a:pt x="263" y="1392"/>
                  </a:lnTo>
                  <a:lnTo>
                    <a:pt x="260" y="1393"/>
                  </a:lnTo>
                  <a:lnTo>
                    <a:pt x="256" y="1393"/>
                  </a:lnTo>
                  <a:lnTo>
                    <a:pt x="251" y="1393"/>
                  </a:lnTo>
                  <a:lnTo>
                    <a:pt x="248" y="1393"/>
                  </a:lnTo>
                  <a:lnTo>
                    <a:pt x="245" y="1393"/>
                  </a:lnTo>
                  <a:lnTo>
                    <a:pt x="242" y="1392"/>
                  </a:lnTo>
                  <a:lnTo>
                    <a:pt x="240" y="1391"/>
                  </a:lnTo>
                  <a:lnTo>
                    <a:pt x="237" y="1389"/>
                  </a:lnTo>
                  <a:lnTo>
                    <a:pt x="236" y="1385"/>
                  </a:lnTo>
                  <a:lnTo>
                    <a:pt x="234" y="1381"/>
                  </a:lnTo>
                  <a:lnTo>
                    <a:pt x="233" y="1376"/>
                  </a:lnTo>
                  <a:lnTo>
                    <a:pt x="234" y="1371"/>
                  </a:lnTo>
                  <a:lnTo>
                    <a:pt x="237" y="1360"/>
                  </a:lnTo>
                  <a:lnTo>
                    <a:pt x="241" y="1343"/>
                  </a:lnTo>
                  <a:lnTo>
                    <a:pt x="247" y="1322"/>
                  </a:lnTo>
                  <a:lnTo>
                    <a:pt x="253" y="1298"/>
                  </a:lnTo>
                  <a:lnTo>
                    <a:pt x="260" y="1270"/>
                  </a:lnTo>
                  <a:lnTo>
                    <a:pt x="268" y="1240"/>
                  </a:lnTo>
                  <a:lnTo>
                    <a:pt x="280" y="1192"/>
                  </a:lnTo>
                  <a:lnTo>
                    <a:pt x="291" y="1143"/>
                  </a:lnTo>
                  <a:lnTo>
                    <a:pt x="303" y="1095"/>
                  </a:lnTo>
                  <a:lnTo>
                    <a:pt x="253" y="1090"/>
                  </a:lnTo>
                  <a:lnTo>
                    <a:pt x="207" y="1078"/>
                  </a:lnTo>
                  <a:lnTo>
                    <a:pt x="166" y="1063"/>
                  </a:lnTo>
                  <a:lnTo>
                    <a:pt x="128" y="1042"/>
                  </a:lnTo>
                  <a:lnTo>
                    <a:pt x="94" y="1018"/>
                  </a:lnTo>
                  <a:lnTo>
                    <a:pt x="66" y="992"/>
                  </a:lnTo>
                  <a:lnTo>
                    <a:pt x="43" y="962"/>
                  </a:lnTo>
                  <a:lnTo>
                    <a:pt x="24" y="927"/>
                  </a:lnTo>
                  <a:lnTo>
                    <a:pt x="11" y="891"/>
                  </a:lnTo>
                  <a:lnTo>
                    <a:pt x="3" y="854"/>
                  </a:lnTo>
                  <a:lnTo>
                    <a:pt x="0" y="815"/>
                  </a:lnTo>
                  <a:lnTo>
                    <a:pt x="6" y="763"/>
                  </a:lnTo>
                  <a:lnTo>
                    <a:pt x="19" y="710"/>
                  </a:lnTo>
                  <a:lnTo>
                    <a:pt x="41" y="661"/>
                  </a:lnTo>
                  <a:lnTo>
                    <a:pt x="70" y="612"/>
                  </a:lnTo>
                  <a:lnTo>
                    <a:pt x="107" y="567"/>
                  </a:lnTo>
                  <a:lnTo>
                    <a:pt x="148" y="526"/>
                  </a:lnTo>
                  <a:lnTo>
                    <a:pt x="195" y="489"/>
                  </a:lnTo>
                  <a:lnTo>
                    <a:pt x="248" y="456"/>
                  </a:lnTo>
                  <a:lnTo>
                    <a:pt x="303" y="429"/>
                  </a:lnTo>
                  <a:lnTo>
                    <a:pt x="361" y="408"/>
                  </a:lnTo>
                  <a:lnTo>
                    <a:pt x="421" y="395"/>
                  </a:lnTo>
                  <a:lnTo>
                    <a:pt x="483" y="388"/>
                  </a:lnTo>
                  <a:lnTo>
                    <a:pt x="576" y="31"/>
                  </a:lnTo>
                  <a:lnTo>
                    <a:pt x="580" y="15"/>
                  </a:lnTo>
                  <a:lnTo>
                    <a:pt x="584" y="7"/>
                  </a:lnTo>
                  <a:lnTo>
                    <a:pt x="590"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1808" y="2726"/>
              <a:ext cx="1054" cy="362"/>
            </a:xfrm>
            <a:custGeom>
              <a:avLst/>
              <a:gdLst/>
              <a:ahLst/>
              <a:cxnLst>
                <a:cxn ang="0">
                  <a:pos x="1040" y="4"/>
                </a:cxn>
                <a:cxn ang="0">
                  <a:pos x="1052" y="30"/>
                </a:cxn>
                <a:cxn ang="0">
                  <a:pos x="1054" y="52"/>
                </a:cxn>
                <a:cxn ang="0">
                  <a:pos x="1046" y="124"/>
                </a:cxn>
                <a:cxn ang="0">
                  <a:pos x="1023" y="195"/>
                </a:cxn>
                <a:cxn ang="0">
                  <a:pos x="985" y="260"/>
                </a:cxn>
                <a:cxn ang="0">
                  <a:pos x="933" y="313"/>
                </a:cxn>
                <a:cxn ang="0">
                  <a:pos x="868" y="349"/>
                </a:cxn>
                <a:cxn ang="0">
                  <a:pos x="789" y="362"/>
                </a:cxn>
                <a:cxn ang="0">
                  <a:pos x="712" y="350"/>
                </a:cxn>
                <a:cxn ang="0">
                  <a:pos x="642" y="317"/>
                </a:cxn>
                <a:cxn ang="0">
                  <a:pos x="579" y="272"/>
                </a:cxn>
                <a:cxn ang="0">
                  <a:pos x="518" y="220"/>
                </a:cxn>
                <a:cxn ang="0">
                  <a:pos x="460" y="171"/>
                </a:cxn>
                <a:cxn ang="0">
                  <a:pos x="401" y="129"/>
                </a:cxn>
                <a:cxn ang="0">
                  <a:pos x="336" y="97"/>
                </a:cxn>
                <a:cxn ang="0">
                  <a:pos x="265" y="87"/>
                </a:cxn>
                <a:cxn ang="0">
                  <a:pos x="217" y="92"/>
                </a:cxn>
                <a:cxn ang="0">
                  <a:pos x="167" y="110"/>
                </a:cxn>
                <a:cxn ang="0">
                  <a:pos x="121" y="142"/>
                </a:cxn>
                <a:cxn ang="0">
                  <a:pos x="83" y="187"/>
                </a:cxn>
                <a:cxn ang="0">
                  <a:pos x="56" y="248"/>
                </a:cxn>
                <a:cxn ang="0">
                  <a:pos x="46" y="325"/>
                </a:cxn>
                <a:cxn ang="0">
                  <a:pos x="42" y="339"/>
                </a:cxn>
                <a:cxn ang="0">
                  <a:pos x="32" y="358"/>
                </a:cxn>
                <a:cxn ang="0">
                  <a:pos x="20" y="362"/>
                </a:cxn>
                <a:cxn ang="0">
                  <a:pos x="13" y="358"/>
                </a:cxn>
                <a:cxn ang="0">
                  <a:pos x="4" y="343"/>
                </a:cxn>
                <a:cxn ang="0">
                  <a:pos x="0" y="310"/>
                </a:cxn>
                <a:cxn ang="0">
                  <a:pos x="8" y="239"/>
                </a:cxn>
                <a:cxn ang="0">
                  <a:pos x="31" y="169"/>
                </a:cxn>
                <a:cxn ang="0">
                  <a:pos x="69" y="104"/>
                </a:cxn>
                <a:cxn ang="0">
                  <a:pos x="121" y="49"/>
                </a:cxn>
                <a:cxn ang="0">
                  <a:pos x="187" y="14"/>
                </a:cxn>
                <a:cxn ang="0">
                  <a:pos x="265" y="0"/>
                </a:cxn>
                <a:cxn ang="0">
                  <a:pos x="342" y="12"/>
                </a:cxn>
                <a:cxn ang="0">
                  <a:pos x="410" y="45"/>
                </a:cxn>
                <a:cxn ang="0">
                  <a:pos x="474" y="90"/>
                </a:cxn>
                <a:cxn ang="0">
                  <a:pos x="536" y="142"/>
                </a:cxn>
                <a:cxn ang="0">
                  <a:pos x="593" y="192"/>
                </a:cxn>
                <a:cxn ang="0">
                  <a:pos x="654" y="235"/>
                </a:cxn>
                <a:cxn ang="0">
                  <a:pos x="719" y="265"/>
                </a:cxn>
                <a:cxn ang="0">
                  <a:pos x="789" y="276"/>
                </a:cxn>
                <a:cxn ang="0">
                  <a:pos x="853" y="267"/>
                </a:cxn>
                <a:cxn ang="0">
                  <a:pos x="911" y="236"/>
                </a:cxn>
                <a:cxn ang="0">
                  <a:pos x="960" y="188"/>
                </a:cxn>
                <a:cxn ang="0">
                  <a:pos x="993" y="124"/>
                </a:cxn>
                <a:cxn ang="0">
                  <a:pos x="1009" y="41"/>
                </a:cxn>
                <a:cxn ang="0">
                  <a:pos x="1019" y="11"/>
                </a:cxn>
                <a:cxn ang="0">
                  <a:pos x="1031" y="0"/>
                </a:cxn>
              </a:cxnLst>
              <a:rect l="0" t="0" r="r" b="b"/>
              <a:pathLst>
                <a:path w="1054" h="362">
                  <a:moveTo>
                    <a:pt x="1031" y="0"/>
                  </a:moveTo>
                  <a:lnTo>
                    <a:pt x="1040" y="4"/>
                  </a:lnTo>
                  <a:lnTo>
                    <a:pt x="1047" y="14"/>
                  </a:lnTo>
                  <a:lnTo>
                    <a:pt x="1052" y="30"/>
                  </a:lnTo>
                  <a:lnTo>
                    <a:pt x="1054" y="52"/>
                  </a:lnTo>
                  <a:lnTo>
                    <a:pt x="1054" y="52"/>
                  </a:lnTo>
                  <a:lnTo>
                    <a:pt x="1052" y="88"/>
                  </a:lnTo>
                  <a:lnTo>
                    <a:pt x="1046" y="124"/>
                  </a:lnTo>
                  <a:lnTo>
                    <a:pt x="1036" y="161"/>
                  </a:lnTo>
                  <a:lnTo>
                    <a:pt x="1023" y="195"/>
                  </a:lnTo>
                  <a:lnTo>
                    <a:pt x="1005" y="228"/>
                  </a:lnTo>
                  <a:lnTo>
                    <a:pt x="985" y="260"/>
                  </a:lnTo>
                  <a:lnTo>
                    <a:pt x="961" y="288"/>
                  </a:lnTo>
                  <a:lnTo>
                    <a:pt x="933" y="313"/>
                  </a:lnTo>
                  <a:lnTo>
                    <a:pt x="902" y="333"/>
                  </a:lnTo>
                  <a:lnTo>
                    <a:pt x="868" y="349"/>
                  </a:lnTo>
                  <a:lnTo>
                    <a:pt x="830" y="358"/>
                  </a:lnTo>
                  <a:lnTo>
                    <a:pt x="789" y="362"/>
                  </a:lnTo>
                  <a:lnTo>
                    <a:pt x="748" y="358"/>
                  </a:lnTo>
                  <a:lnTo>
                    <a:pt x="712" y="350"/>
                  </a:lnTo>
                  <a:lnTo>
                    <a:pt x="676" y="335"/>
                  </a:lnTo>
                  <a:lnTo>
                    <a:pt x="642" y="317"/>
                  </a:lnTo>
                  <a:lnTo>
                    <a:pt x="610" y="296"/>
                  </a:lnTo>
                  <a:lnTo>
                    <a:pt x="579" y="272"/>
                  </a:lnTo>
                  <a:lnTo>
                    <a:pt x="548" y="247"/>
                  </a:lnTo>
                  <a:lnTo>
                    <a:pt x="518" y="220"/>
                  </a:lnTo>
                  <a:lnTo>
                    <a:pt x="490" y="195"/>
                  </a:lnTo>
                  <a:lnTo>
                    <a:pt x="460" y="171"/>
                  </a:lnTo>
                  <a:lnTo>
                    <a:pt x="431" y="149"/>
                  </a:lnTo>
                  <a:lnTo>
                    <a:pt x="401" y="129"/>
                  </a:lnTo>
                  <a:lnTo>
                    <a:pt x="369" y="112"/>
                  </a:lnTo>
                  <a:lnTo>
                    <a:pt x="336" y="97"/>
                  </a:lnTo>
                  <a:lnTo>
                    <a:pt x="301" y="89"/>
                  </a:lnTo>
                  <a:lnTo>
                    <a:pt x="265" y="87"/>
                  </a:lnTo>
                  <a:lnTo>
                    <a:pt x="241" y="88"/>
                  </a:lnTo>
                  <a:lnTo>
                    <a:pt x="217" y="92"/>
                  </a:lnTo>
                  <a:lnTo>
                    <a:pt x="191" y="100"/>
                  </a:lnTo>
                  <a:lnTo>
                    <a:pt x="167" y="110"/>
                  </a:lnTo>
                  <a:lnTo>
                    <a:pt x="143" y="124"/>
                  </a:lnTo>
                  <a:lnTo>
                    <a:pt x="121" y="142"/>
                  </a:lnTo>
                  <a:lnTo>
                    <a:pt x="101" y="162"/>
                  </a:lnTo>
                  <a:lnTo>
                    <a:pt x="83" y="187"/>
                  </a:lnTo>
                  <a:lnTo>
                    <a:pt x="69" y="216"/>
                  </a:lnTo>
                  <a:lnTo>
                    <a:pt x="56" y="248"/>
                  </a:lnTo>
                  <a:lnTo>
                    <a:pt x="48" y="285"/>
                  </a:lnTo>
                  <a:lnTo>
                    <a:pt x="46" y="325"/>
                  </a:lnTo>
                  <a:lnTo>
                    <a:pt x="44" y="330"/>
                  </a:lnTo>
                  <a:lnTo>
                    <a:pt x="42" y="339"/>
                  </a:lnTo>
                  <a:lnTo>
                    <a:pt x="38" y="350"/>
                  </a:lnTo>
                  <a:lnTo>
                    <a:pt x="32" y="358"/>
                  </a:lnTo>
                  <a:lnTo>
                    <a:pt x="23" y="362"/>
                  </a:lnTo>
                  <a:lnTo>
                    <a:pt x="20" y="362"/>
                  </a:lnTo>
                  <a:lnTo>
                    <a:pt x="17" y="361"/>
                  </a:lnTo>
                  <a:lnTo>
                    <a:pt x="13" y="358"/>
                  </a:lnTo>
                  <a:lnTo>
                    <a:pt x="8" y="353"/>
                  </a:lnTo>
                  <a:lnTo>
                    <a:pt x="4" y="343"/>
                  </a:lnTo>
                  <a:lnTo>
                    <a:pt x="1" y="329"/>
                  </a:lnTo>
                  <a:lnTo>
                    <a:pt x="0" y="310"/>
                  </a:lnTo>
                  <a:lnTo>
                    <a:pt x="3" y="275"/>
                  </a:lnTo>
                  <a:lnTo>
                    <a:pt x="8" y="239"/>
                  </a:lnTo>
                  <a:lnTo>
                    <a:pt x="17" y="203"/>
                  </a:lnTo>
                  <a:lnTo>
                    <a:pt x="31" y="169"/>
                  </a:lnTo>
                  <a:lnTo>
                    <a:pt x="48" y="134"/>
                  </a:lnTo>
                  <a:lnTo>
                    <a:pt x="69" y="104"/>
                  </a:lnTo>
                  <a:lnTo>
                    <a:pt x="93" y="75"/>
                  </a:lnTo>
                  <a:lnTo>
                    <a:pt x="121" y="49"/>
                  </a:lnTo>
                  <a:lnTo>
                    <a:pt x="152" y="30"/>
                  </a:lnTo>
                  <a:lnTo>
                    <a:pt x="187" y="14"/>
                  </a:lnTo>
                  <a:lnTo>
                    <a:pt x="225" y="4"/>
                  </a:lnTo>
                  <a:lnTo>
                    <a:pt x="265" y="0"/>
                  </a:lnTo>
                  <a:lnTo>
                    <a:pt x="304" y="4"/>
                  </a:lnTo>
                  <a:lnTo>
                    <a:pt x="342" y="12"/>
                  </a:lnTo>
                  <a:lnTo>
                    <a:pt x="377" y="27"/>
                  </a:lnTo>
                  <a:lnTo>
                    <a:pt x="410" y="45"/>
                  </a:lnTo>
                  <a:lnTo>
                    <a:pt x="443" y="67"/>
                  </a:lnTo>
                  <a:lnTo>
                    <a:pt x="474" y="90"/>
                  </a:lnTo>
                  <a:lnTo>
                    <a:pt x="505" y="116"/>
                  </a:lnTo>
                  <a:lnTo>
                    <a:pt x="536" y="142"/>
                  </a:lnTo>
                  <a:lnTo>
                    <a:pt x="565" y="167"/>
                  </a:lnTo>
                  <a:lnTo>
                    <a:pt x="593" y="192"/>
                  </a:lnTo>
                  <a:lnTo>
                    <a:pt x="623" y="215"/>
                  </a:lnTo>
                  <a:lnTo>
                    <a:pt x="654" y="235"/>
                  </a:lnTo>
                  <a:lnTo>
                    <a:pt x="685" y="252"/>
                  </a:lnTo>
                  <a:lnTo>
                    <a:pt x="719" y="265"/>
                  </a:lnTo>
                  <a:lnTo>
                    <a:pt x="752" y="273"/>
                  </a:lnTo>
                  <a:lnTo>
                    <a:pt x="789" y="276"/>
                  </a:lnTo>
                  <a:lnTo>
                    <a:pt x="821" y="273"/>
                  </a:lnTo>
                  <a:lnTo>
                    <a:pt x="853" y="267"/>
                  </a:lnTo>
                  <a:lnTo>
                    <a:pt x="883" y="253"/>
                  </a:lnTo>
                  <a:lnTo>
                    <a:pt x="911" y="236"/>
                  </a:lnTo>
                  <a:lnTo>
                    <a:pt x="937" y="215"/>
                  </a:lnTo>
                  <a:lnTo>
                    <a:pt x="960" y="188"/>
                  </a:lnTo>
                  <a:lnTo>
                    <a:pt x="978" y="158"/>
                  </a:lnTo>
                  <a:lnTo>
                    <a:pt x="993" y="124"/>
                  </a:lnTo>
                  <a:lnTo>
                    <a:pt x="1004" y="85"/>
                  </a:lnTo>
                  <a:lnTo>
                    <a:pt x="1009" y="41"/>
                  </a:lnTo>
                  <a:lnTo>
                    <a:pt x="1012" y="23"/>
                  </a:lnTo>
                  <a:lnTo>
                    <a:pt x="1019" y="11"/>
                  </a:lnTo>
                  <a:lnTo>
                    <a:pt x="1025" y="3"/>
                  </a:lnTo>
                  <a:lnTo>
                    <a:pt x="10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1811" y="3214"/>
              <a:ext cx="1048" cy="360"/>
            </a:xfrm>
            <a:custGeom>
              <a:avLst/>
              <a:gdLst/>
              <a:ahLst/>
              <a:cxnLst>
                <a:cxn ang="0">
                  <a:pos x="52" y="299"/>
                </a:cxn>
                <a:cxn ang="0">
                  <a:pos x="994" y="299"/>
                </a:cxn>
                <a:cxn ang="0">
                  <a:pos x="1006" y="299"/>
                </a:cxn>
                <a:cxn ang="0">
                  <a:pos x="1018" y="300"/>
                </a:cxn>
                <a:cxn ang="0">
                  <a:pos x="1031" y="303"/>
                </a:cxn>
                <a:cxn ang="0">
                  <a:pos x="1040" y="308"/>
                </a:cxn>
                <a:cxn ang="0">
                  <a:pos x="1045" y="318"/>
                </a:cxn>
                <a:cxn ang="0">
                  <a:pos x="1048" y="331"/>
                </a:cxn>
                <a:cxn ang="0">
                  <a:pos x="1045" y="343"/>
                </a:cxn>
                <a:cxn ang="0">
                  <a:pos x="1040" y="352"/>
                </a:cxn>
                <a:cxn ang="0">
                  <a:pos x="1031" y="356"/>
                </a:cxn>
                <a:cxn ang="0">
                  <a:pos x="1020" y="359"/>
                </a:cxn>
                <a:cxn ang="0">
                  <a:pos x="1008" y="360"/>
                </a:cxn>
                <a:cxn ang="0">
                  <a:pos x="996" y="360"/>
                </a:cxn>
                <a:cxn ang="0">
                  <a:pos x="52" y="360"/>
                </a:cxn>
                <a:cxn ang="0">
                  <a:pos x="40" y="360"/>
                </a:cxn>
                <a:cxn ang="0">
                  <a:pos x="28" y="359"/>
                </a:cxn>
                <a:cxn ang="0">
                  <a:pos x="17" y="356"/>
                </a:cxn>
                <a:cxn ang="0">
                  <a:pos x="9" y="352"/>
                </a:cxn>
                <a:cxn ang="0">
                  <a:pos x="2" y="343"/>
                </a:cxn>
                <a:cxn ang="0">
                  <a:pos x="0" y="331"/>
                </a:cxn>
                <a:cxn ang="0">
                  <a:pos x="2" y="318"/>
                </a:cxn>
                <a:cxn ang="0">
                  <a:pos x="9" y="308"/>
                </a:cxn>
                <a:cxn ang="0">
                  <a:pos x="17" y="303"/>
                </a:cxn>
                <a:cxn ang="0">
                  <a:pos x="28" y="300"/>
                </a:cxn>
                <a:cxn ang="0">
                  <a:pos x="40" y="299"/>
                </a:cxn>
                <a:cxn ang="0">
                  <a:pos x="52" y="299"/>
                </a:cxn>
                <a:cxn ang="0">
                  <a:pos x="52" y="0"/>
                </a:cxn>
                <a:cxn ang="0">
                  <a:pos x="996" y="0"/>
                </a:cxn>
                <a:cxn ang="0">
                  <a:pos x="1008" y="0"/>
                </a:cxn>
                <a:cxn ang="0">
                  <a:pos x="1020" y="0"/>
                </a:cxn>
                <a:cxn ang="0">
                  <a:pos x="1031" y="2"/>
                </a:cxn>
                <a:cxn ang="0">
                  <a:pos x="1040" y="8"/>
                </a:cxn>
                <a:cxn ang="0">
                  <a:pos x="1045" y="16"/>
                </a:cxn>
                <a:cxn ang="0">
                  <a:pos x="1048" y="29"/>
                </a:cxn>
                <a:cxn ang="0">
                  <a:pos x="1045" y="42"/>
                </a:cxn>
                <a:cxn ang="0">
                  <a:pos x="1040" y="50"/>
                </a:cxn>
                <a:cxn ang="0">
                  <a:pos x="1031" y="57"/>
                </a:cxn>
                <a:cxn ang="0">
                  <a:pos x="1018" y="59"/>
                </a:cxn>
                <a:cxn ang="0">
                  <a:pos x="1006" y="59"/>
                </a:cxn>
                <a:cxn ang="0">
                  <a:pos x="994" y="61"/>
                </a:cxn>
                <a:cxn ang="0">
                  <a:pos x="52" y="61"/>
                </a:cxn>
                <a:cxn ang="0">
                  <a:pos x="40" y="59"/>
                </a:cxn>
                <a:cxn ang="0">
                  <a:pos x="28" y="59"/>
                </a:cxn>
                <a:cxn ang="0">
                  <a:pos x="17" y="57"/>
                </a:cxn>
                <a:cxn ang="0">
                  <a:pos x="9" y="50"/>
                </a:cxn>
                <a:cxn ang="0">
                  <a:pos x="2" y="42"/>
                </a:cxn>
                <a:cxn ang="0">
                  <a:pos x="0" y="29"/>
                </a:cxn>
                <a:cxn ang="0">
                  <a:pos x="2" y="16"/>
                </a:cxn>
                <a:cxn ang="0">
                  <a:pos x="9" y="8"/>
                </a:cxn>
                <a:cxn ang="0">
                  <a:pos x="17" y="2"/>
                </a:cxn>
                <a:cxn ang="0">
                  <a:pos x="28" y="0"/>
                </a:cxn>
                <a:cxn ang="0">
                  <a:pos x="40" y="0"/>
                </a:cxn>
                <a:cxn ang="0">
                  <a:pos x="52" y="0"/>
                </a:cxn>
              </a:cxnLst>
              <a:rect l="0" t="0" r="r" b="b"/>
              <a:pathLst>
                <a:path w="1048" h="360">
                  <a:moveTo>
                    <a:pt x="52" y="299"/>
                  </a:moveTo>
                  <a:lnTo>
                    <a:pt x="994" y="299"/>
                  </a:lnTo>
                  <a:lnTo>
                    <a:pt x="1006" y="299"/>
                  </a:lnTo>
                  <a:lnTo>
                    <a:pt x="1018" y="300"/>
                  </a:lnTo>
                  <a:lnTo>
                    <a:pt x="1031" y="303"/>
                  </a:lnTo>
                  <a:lnTo>
                    <a:pt x="1040" y="308"/>
                  </a:lnTo>
                  <a:lnTo>
                    <a:pt x="1045" y="318"/>
                  </a:lnTo>
                  <a:lnTo>
                    <a:pt x="1048" y="331"/>
                  </a:lnTo>
                  <a:lnTo>
                    <a:pt x="1045" y="343"/>
                  </a:lnTo>
                  <a:lnTo>
                    <a:pt x="1040" y="352"/>
                  </a:lnTo>
                  <a:lnTo>
                    <a:pt x="1031" y="356"/>
                  </a:lnTo>
                  <a:lnTo>
                    <a:pt x="1020" y="359"/>
                  </a:lnTo>
                  <a:lnTo>
                    <a:pt x="1008" y="360"/>
                  </a:lnTo>
                  <a:lnTo>
                    <a:pt x="996" y="360"/>
                  </a:lnTo>
                  <a:lnTo>
                    <a:pt x="52" y="360"/>
                  </a:lnTo>
                  <a:lnTo>
                    <a:pt x="40" y="360"/>
                  </a:lnTo>
                  <a:lnTo>
                    <a:pt x="28" y="359"/>
                  </a:lnTo>
                  <a:lnTo>
                    <a:pt x="17" y="356"/>
                  </a:lnTo>
                  <a:lnTo>
                    <a:pt x="9" y="352"/>
                  </a:lnTo>
                  <a:lnTo>
                    <a:pt x="2" y="343"/>
                  </a:lnTo>
                  <a:lnTo>
                    <a:pt x="0" y="331"/>
                  </a:lnTo>
                  <a:lnTo>
                    <a:pt x="2" y="318"/>
                  </a:lnTo>
                  <a:lnTo>
                    <a:pt x="9" y="308"/>
                  </a:lnTo>
                  <a:lnTo>
                    <a:pt x="17" y="303"/>
                  </a:lnTo>
                  <a:lnTo>
                    <a:pt x="28" y="300"/>
                  </a:lnTo>
                  <a:lnTo>
                    <a:pt x="40" y="299"/>
                  </a:lnTo>
                  <a:lnTo>
                    <a:pt x="52" y="299"/>
                  </a:lnTo>
                  <a:close/>
                  <a:moveTo>
                    <a:pt x="52" y="0"/>
                  </a:moveTo>
                  <a:lnTo>
                    <a:pt x="996" y="0"/>
                  </a:lnTo>
                  <a:lnTo>
                    <a:pt x="1008" y="0"/>
                  </a:lnTo>
                  <a:lnTo>
                    <a:pt x="1020" y="0"/>
                  </a:lnTo>
                  <a:lnTo>
                    <a:pt x="1031" y="2"/>
                  </a:lnTo>
                  <a:lnTo>
                    <a:pt x="1040" y="8"/>
                  </a:lnTo>
                  <a:lnTo>
                    <a:pt x="1045" y="16"/>
                  </a:lnTo>
                  <a:lnTo>
                    <a:pt x="1048" y="29"/>
                  </a:lnTo>
                  <a:lnTo>
                    <a:pt x="1045" y="42"/>
                  </a:lnTo>
                  <a:lnTo>
                    <a:pt x="1040" y="50"/>
                  </a:lnTo>
                  <a:lnTo>
                    <a:pt x="1031" y="57"/>
                  </a:lnTo>
                  <a:lnTo>
                    <a:pt x="1018" y="59"/>
                  </a:lnTo>
                  <a:lnTo>
                    <a:pt x="1006" y="59"/>
                  </a:lnTo>
                  <a:lnTo>
                    <a:pt x="994" y="61"/>
                  </a:lnTo>
                  <a:lnTo>
                    <a:pt x="52" y="61"/>
                  </a:lnTo>
                  <a:lnTo>
                    <a:pt x="40" y="59"/>
                  </a:lnTo>
                  <a:lnTo>
                    <a:pt x="28" y="59"/>
                  </a:lnTo>
                  <a:lnTo>
                    <a:pt x="17" y="57"/>
                  </a:lnTo>
                  <a:lnTo>
                    <a:pt x="9" y="50"/>
                  </a:lnTo>
                  <a:lnTo>
                    <a:pt x="2" y="42"/>
                  </a:lnTo>
                  <a:lnTo>
                    <a:pt x="0" y="29"/>
                  </a:lnTo>
                  <a:lnTo>
                    <a:pt x="2" y="16"/>
                  </a:lnTo>
                  <a:lnTo>
                    <a:pt x="9" y="8"/>
                  </a:lnTo>
                  <a:lnTo>
                    <a:pt x="17" y="2"/>
                  </a:lnTo>
                  <a:lnTo>
                    <a:pt x="28" y="0"/>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3454" y="2631"/>
              <a:ext cx="828" cy="1393"/>
            </a:xfrm>
            <a:custGeom>
              <a:avLst/>
              <a:gdLst/>
              <a:ahLst/>
              <a:cxnLst>
                <a:cxn ang="0">
                  <a:pos x="353" y="1061"/>
                </a:cxn>
                <a:cxn ang="0">
                  <a:pos x="490" y="1024"/>
                </a:cxn>
                <a:cxn ang="0">
                  <a:pos x="599" y="944"/>
                </a:cxn>
                <a:cxn ang="0">
                  <a:pos x="674" y="837"/>
                </a:cxn>
                <a:cxn ang="0">
                  <a:pos x="716" y="717"/>
                </a:cxn>
                <a:cxn ang="0">
                  <a:pos x="721" y="599"/>
                </a:cxn>
                <a:cxn ang="0">
                  <a:pos x="685" y="505"/>
                </a:cxn>
                <a:cxn ang="0">
                  <a:pos x="614" y="446"/>
                </a:cxn>
                <a:cxn ang="0">
                  <a:pos x="515" y="423"/>
                </a:cxn>
                <a:cxn ang="0">
                  <a:pos x="474" y="423"/>
                </a:cxn>
                <a:cxn ang="0">
                  <a:pos x="327" y="466"/>
                </a:cxn>
                <a:cxn ang="0">
                  <a:pos x="215" y="555"/>
                </a:cxn>
                <a:cxn ang="0">
                  <a:pos x="141" y="673"/>
                </a:cxn>
                <a:cxn ang="0">
                  <a:pos x="106" y="804"/>
                </a:cxn>
                <a:cxn ang="0">
                  <a:pos x="114" y="922"/>
                </a:cxn>
                <a:cxn ang="0">
                  <a:pos x="161" y="1000"/>
                </a:cxn>
                <a:cxn ang="0">
                  <a:pos x="233" y="1045"/>
                </a:cxn>
                <a:cxn ang="0">
                  <a:pos x="312" y="1061"/>
                </a:cxn>
                <a:cxn ang="0">
                  <a:pos x="606" y="1"/>
                </a:cxn>
                <a:cxn ang="0">
                  <a:pos x="614" y="7"/>
                </a:cxn>
                <a:cxn ang="0">
                  <a:pos x="618" y="13"/>
                </a:cxn>
                <a:cxn ang="0">
                  <a:pos x="616" y="20"/>
                </a:cxn>
                <a:cxn ang="0">
                  <a:pos x="526" y="388"/>
                </a:cxn>
                <a:cxn ang="0">
                  <a:pos x="655" y="419"/>
                </a:cxn>
                <a:cxn ang="0">
                  <a:pos x="747" y="477"/>
                </a:cxn>
                <a:cxn ang="0">
                  <a:pos x="802" y="555"/>
                </a:cxn>
                <a:cxn ang="0">
                  <a:pos x="826" y="640"/>
                </a:cxn>
                <a:cxn ang="0">
                  <a:pos x="810" y="772"/>
                </a:cxn>
                <a:cxn ang="0">
                  <a:pos x="724" y="915"/>
                </a:cxn>
                <a:cxn ang="0">
                  <a:pos x="583" y="1028"/>
                </a:cxn>
                <a:cxn ang="0">
                  <a:pos x="408" y="1089"/>
                </a:cxn>
                <a:cxn ang="0">
                  <a:pos x="281" y="1339"/>
                </a:cxn>
                <a:cxn ang="0">
                  <a:pos x="270" y="1383"/>
                </a:cxn>
                <a:cxn ang="0">
                  <a:pos x="262" y="1392"/>
                </a:cxn>
                <a:cxn ang="0">
                  <a:pos x="250" y="1393"/>
                </a:cxn>
                <a:cxn ang="0">
                  <a:pos x="242" y="1392"/>
                </a:cxn>
                <a:cxn ang="0">
                  <a:pos x="234" y="1385"/>
                </a:cxn>
                <a:cxn ang="0">
                  <a:pos x="234" y="1371"/>
                </a:cxn>
                <a:cxn ang="0">
                  <a:pos x="246" y="1322"/>
                </a:cxn>
                <a:cxn ang="0">
                  <a:pos x="268" y="1240"/>
                </a:cxn>
                <a:cxn ang="0">
                  <a:pos x="303" y="1095"/>
                </a:cxn>
                <a:cxn ang="0">
                  <a:pos x="164" y="1063"/>
                </a:cxn>
                <a:cxn ang="0">
                  <a:pos x="66" y="992"/>
                </a:cxn>
                <a:cxn ang="0">
                  <a:pos x="11" y="891"/>
                </a:cxn>
                <a:cxn ang="0">
                  <a:pos x="5" y="763"/>
                </a:cxn>
                <a:cxn ang="0">
                  <a:pos x="70" y="612"/>
                </a:cxn>
                <a:cxn ang="0">
                  <a:pos x="195" y="489"/>
                </a:cxn>
                <a:cxn ang="0">
                  <a:pos x="361" y="408"/>
                </a:cxn>
                <a:cxn ang="0">
                  <a:pos x="575" y="31"/>
                </a:cxn>
                <a:cxn ang="0">
                  <a:pos x="589" y="1"/>
                </a:cxn>
              </a:cxnLst>
              <a:rect l="0" t="0" r="r" b="b"/>
              <a:pathLst>
                <a:path w="828" h="1393">
                  <a:moveTo>
                    <a:pt x="515" y="423"/>
                  </a:moveTo>
                  <a:lnTo>
                    <a:pt x="515" y="423"/>
                  </a:lnTo>
                  <a:lnTo>
                    <a:pt x="353" y="1061"/>
                  </a:lnTo>
                  <a:lnTo>
                    <a:pt x="401" y="1054"/>
                  </a:lnTo>
                  <a:lnTo>
                    <a:pt x="448" y="1041"/>
                  </a:lnTo>
                  <a:lnTo>
                    <a:pt x="490" y="1024"/>
                  </a:lnTo>
                  <a:lnTo>
                    <a:pt x="530" y="1001"/>
                  </a:lnTo>
                  <a:lnTo>
                    <a:pt x="565" y="973"/>
                  </a:lnTo>
                  <a:lnTo>
                    <a:pt x="599" y="944"/>
                  </a:lnTo>
                  <a:lnTo>
                    <a:pt x="627" y="910"/>
                  </a:lnTo>
                  <a:lnTo>
                    <a:pt x="653" y="874"/>
                  </a:lnTo>
                  <a:lnTo>
                    <a:pt x="674" y="837"/>
                  </a:lnTo>
                  <a:lnTo>
                    <a:pt x="692" y="797"/>
                  </a:lnTo>
                  <a:lnTo>
                    <a:pt x="705" y="758"/>
                  </a:lnTo>
                  <a:lnTo>
                    <a:pt x="716" y="717"/>
                  </a:lnTo>
                  <a:lnTo>
                    <a:pt x="721" y="677"/>
                  </a:lnTo>
                  <a:lnTo>
                    <a:pt x="724" y="637"/>
                  </a:lnTo>
                  <a:lnTo>
                    <a:pt x="721" y="599"/>
                  </a:lnTo>
                  <a:lnTo>
                    <a:pt x="713" y="563"/>
                  </a:lnTo>
                  <a:lnTo>
                    <a:pt x="701" y="532"/>
                  </a:lnTo>
                  <a:lnTo>
                    <a:pt x="685" y="505"/>
                  </a:lnTo>
                  <a:lnTo>
                    <a:pt x="665" y="481"/>
                  </a:lnTo>
                  <a:lnTo>
                    <a:pt x="641" y="462"/>
                  </a:lnTo>
                  <a:lnTo>
                    <a:pt x="614" y="446"/>
                  </a:lnTo>
                  <a:lnTo>
                    <a:pt x="583" y="434"/>
                  </a:lnTo>
                  <a:lnTo>
                    <a:pt x="550" y="426"/>
                  </a:lnTo>
                  <a:lnTo>
                    <a:pt x="515" y="423"/>
                  </a:lnTo>
                  <a:lnTo>
                    <a:pt x="515" y="423"/>
                  </a:lnTo>
                  <a:lnTo>
                    <a:pt x="515" y="423"/>
                  </a:lnTo>
                  <a:close/>
                  <a:moveTo>
                    <a:pt x="474" y="423"/>
                  </a:moveTo>
                  <a:lnTo>
                    <a:pt x="421" y="430"/>
                  </a:lnTo>
                  <a:lnTo>
                    <a:pt x="373" y="445"/>
                  </a:lnTo>
                  <a:lnTo>
                    <a:pt x="327" y="466"/>
                  </a:lnTo>
                  <a:lnTo>
                    <a:pt x="285" y="491"/>
                  </a:lnTo>
                  <a:lnTo>
                    <a:pt x="249" y="522"/>
                  </a:lnTo>
                  <a:lnTo>
                    <a:pt x="215" y="555"/>
                  </a:lnTo>
                  <a:lnTo>
                    <a:pt x="187" y="592"/>
                  </a:lnTo>
                  <a:lnTo>
                    <a:pt x="161" y="632"/>
                  </a:lnTo>
                  <a:lnTo>
                    <a:pt x="141" y="673"/>
                  </a:lnTo>
                  <a:lnTo>
                    <a:pt x="125" y="717"/>
                  </a:lnTo>
                  <a:lnTo>
                    <a:pt x="113" y="760"/>
                  </a:lnTo>
                  <a:lnTo>
                    <a:pt x="106" y="804"/>
                  </a:lnTo>
                  <a:lnTo>
                    <a:pt x="105" y="846"/>
                  </a:lnTo>
                  <a:lnTo>
                    <a:pt x="106" y="886"/>
                  </a:lnTo>
                  <a:lnTo>
                    <a:pt x="114" y="922"/>
                  </a:lnTo>
                  <a:lnTo>
                    <a:pt x="126" y="952"/>
                  </a:lnTo>
                  <a:lnTo>
                    <a:pt x="143" y="977"/>
                  </a:lnTo>
                  <a:lnTo>
                    <a:pt x="161" y="1000"/>
                  </a:lnTo>
                  <a:lnTo>
                    <a:pt x="183" y="1018"/>
                  </a:lnTo>
                  <a:lnTo>
                    <a:pt x="207" y="1033"/>
                  </a:lnTo>
                  <a:lnTo>
                    <a:pt x="233" y="1045"/>
                  </a:lnTo>
                  <a:lnTo>
                    <a:pt x="258" y="1053"/>
                  </a:lnTo>
                  <a:lnTo>
                    <a:pt x="285" y="1058"/>
                  </a:lnTo>
                  <a:lnTo>
                    <a:pt x="312" y="1061"/>
                  </a:lnTo>
                  <a:lnTo>
                    <a:pt x="474" y="423"/>
                  </a:lnTo>
                  <a:close/>
                  <a:moveTo>
                    <a:pt x="600" y="0"/>
                  </a:moveTo>
                  <a:lnTo>
                    <a:pt x="606" y="1"/>
                  </a:lnTo>
                  <a:lnTo>
                    <a:pt x="610" y="3"/>
                  </a:lnTo>
                  <a:lnTo>
                    <a:pt x="612" y="4"/>
                  </a:lnTo>
                  <a:lnTo>
                    <a:pt x="614" y="7"/>
                  </a:lnTo>
                  <a:lnTo>
                    <a:pt x="616" y="9"/>
                  </a:lnTo>
                  <a:lnTo>
                    <a:pt x="616" y="12"/>
                  </a:lnTo>
                  <a:lnTo>
                    <a:pt x="618" y="13"/>
                  </a:lnTo>
                  <a:lnTo>
                    <a:pt x="618" y="15"/>
                  </a:lnTo>
                  <a:lnTo>
                    <a:pt x="618" y="15"/>
                  </a:lnTo>
                  <a:lnTo>
                    <a:pt x="616" y="20"/>
                  </a:lnTo>
                  <a:lnTo>
                    <a:pt x="614" y="33"/>
                  </a:lnTo>
                  <a:lnTo>
                    <a:pt x="612" y="37"/>
                  </a:lnTo>
                  <a:lnTo>
                    <a:pt x="526" y="388"/>
                  </a:lnTo>
                  <a:lnTo>
                    <a:pt x="573" y="395"/>
                  </a:lnTo>
                  <a:lnTo>
                    <a:pt x="616" y="404"/>
                  </a:lnTo>
                  <a:lnTo>
                    <a:pt x="655" y="419"/>
                  </a:lnTo>
                  <a:lnTo>
                    <a:pt x="690" y="436"/>
                  </a:lnTo>
                  <a:lnTo>
                    <a:pt x="720" y="456"/>
                  </a:lnTo>
                  <a:lnTo>
                    <a:pt x="747" y="477"/>
                  </a:lnTo>
                  <a:lnTo>
                    <a:pt x="770" y="502"/>
                  </a:lnTo>
                  <a:lnTo>
                    <a:pt x="787" y="527"/>
                  </a:lnTo>
                  <a:lnTo>
                    <a:pt x="802" y="555"/>
                  </a:lnTo>
                  <a:lnTo>
                    <a:pt x="814" y="583"/>
                  </a:lnTo>
                  <a:lnTo>
                    <a:pt x="822" y="612"/>
                  </a:lnTo>
                  <a:lnTo>
                    <a:pt x="826" y="640"/>
                  </a:lnTo>
                  <a:lnTo>
                    <a:pt x="828" y="669"/>
                  </a:lnTo>
                  <a:lnTo>
                    <a:pt x="824" y="720"/>
                  </a:lnTo>
                  <a:lnTo>
                    <a:pt x="810" y="772"/>
                  </a:lnTo>
                  <a:lnTo>
                    <a:pt x="789" y="822"/>
                  </a:lnTo>
                  <a:lnTo>
                    <a:pt x="759" y="870"/>
                  </a:lnTo>
                  <a:lnTo>
                    <a:pt x="724" y="915"/>
                  </a:lnTo>
                  <a:lnTo>
                    <a:pt x="682" y="958"/>
                  </a:lnTo>
                  <a:lnTo>
                    <a:pt x="635" y="995"/>
                  </a:lnTo>
                  <a:lnTo>
                    <a:pt x="583" y="1028"/>
                  </a:lnTo>
                  <a:lnTo>
                    <a:pt x="527" y="1054"/>
                  </a:lnTo>
                  <a:lnTo>
                    <a:pt x="470" y="1075"/>
                  </a:lnTo>
                  <a:lnTo>
                    <a:pt x="408" y="1089"/>
                  </a:lnTo>
                  <a:lnTo>
                    <a:pt x="344" y="1095"/>
                  </a:lnTo>
                  <a:lnTo>
                    <a:pt x="285" y="1324"/>
                  </a:lnTo>
                  <a:lnTo>
                    <a:pt x="281" y="1339"/>
                  </a:lnTo>
                  <a:lnTo>
                    <a:pt x="277" y="1356"/>
                  </a:lnTo>
                  <a:lnTo>
                    <a:pt x="273" y="1371"/>
                  </a:lnTo>
                  <a:lnTo>
                    <a:pt x="270" y="1383"/>
                  </a:lnTo>
                  <a:lnTo>
                    <a:pt x="268" y="1388"/>
                  </a:lnTo>
                  <a:lnTo>
                    <a:pt x="265" y="1391"/>
                  </a:lnTo>
                  <a:lnTo>
                    <a:pt x="262" y="1392"/>
                  </a:lnTo>
                  <a:lnTo>
                    <a:pt x="260" y="1393"/>
                  </a:lnTo>
                  <a:lnTo>
                    <a:pt x="256" y="1393"/>
                  </a:lnTo>
                  <a:lnTo>
                    <a:pt x="250" y="1393"/>
                  </a:lnTo>
                  <a:lnTo>
                    <a:pt x="248" y="1393"/>
                  </a:lnTo>
                  <a:lnTo>
                    <a:pt x="245" y="1393"/>
                  </a:lnTo>
                  <a:lnTo>
                    <a:pt x="242" y="1392"/>
                  </a:lnTo>
                  <a:lnTo>
                    <a:pt x="239" y="1391"/>
                  </a:lnTo>
                  <a:lnTo>
                    <a:pt x="237" y="1389"/>
                  </a:lnTo>
                  <a:lnTo>
                    <a:pt x="234" y="1385"/>
                  </a:lnTo>
                  <a:lnTo>
                    <a:pt x="234" y="1381"/>
                  </a:lnTo>
                  <a:lnTo>
                    <a:pt x="233" y="1376"/>
                  </a:lnTo>
                  <a:lnTo>
                    <a:pt x="234" y="1371"/>
                  </a:lnTo>
                  <a:lnTo>
                    <a:pt x="237" y="1360"/>
                  </a:lnTo>
                  <a:lnTo>
                    <a:pt x="241" y="1343"/>
                  </a:lnTo>
                  <a:lnTo>
                    <a:pt x="246" y="1322"/>
                  </a:lnTo>
                  <a:lnTo>
                    <a:pt x="252" y="1298"/>
                  </a:lnTo>
                  <a:lnTo>
                    <a:pt x="260" y="1270"/>
                  </a:lnTo>
                  <a:lnTo>
                    <a:pt x="268" y="1240"/>
                  </a:lnTo>
                  <a:lnTo>
                    <a:pt x="280" y="1192"/>
                  </a:lnTo>
                  <a:lnTo>
                    <a:pt x="291" y="1143"/>
                  </a:lnTo>
                  <a:lnTo>
                    <a:pt x="303" y="1095"/>
                  </a:lnTo>
                  <a:lnTo>
                    <a:pt x="253" y="1090"/>
                  </a:lnTo>
                  <a:lnTo>
                    <a:pt x="206" y="1078"/>
                  </a:lnTo>
                  <a:lnTo>
                    <a:pt x="164" y="1063"/>
                  </a:lnTo>
                  <a:lnTo>
                    <a:pt x="128" y="1042"/>
                  </a:lnTo>
                  <a:lnTo>
                    <a:pt x="94" y="1018"/>
                  </a:lnTo>
                  <a:lnTo>
                    <a:pt x="66" y="992"/>
                  </a:lnTo>
                  <a:lnTo>
                    <a:pt x="43" y="962"/>
                  </a:lnTo>
                  <a:lnTo>
                    <a:pt x="24" y="927"/>
                  </a:lnTo>
                  <a:lnTo>
                    <a:pt x="11" y="891"/>
                  </a:lnTo>
                  <a:lnTo>
                    <a:pt x="3" y="854"/>
                  </a:lnTo>
                  <a:lnTo>
                    <a:pt x="0" y="815"/>
                  </a:lnTo>
                  <a:lnTo>
                    <a:pt x="5" y="763"/>
                  </a:lnTo>
                  <a:lnTo>
                    <a:pt x="19" y="710"/>
                  </a:lnTo>
                  <a:lnTo>
                    <a:pt x="40" y="661"/>
                  </a:lnTo>
                  <a:lnTo>
                    <a:pt x="70" y="612"/>
                  </a:lnTo>
                  <a:lnTo>
                    <a:pt x="106" y="567"/>
                  </a:lnTo>
                  <a:lnTo>
                    <a:pt x="148" y="526"/>
                  </a:lnTo>
                  <a:lnTo>
                    <a:pt x="195" y="489"/>
                  </a:lnTo>
                  <a:lnTo>
                    <a:pt x="246" y="456"/>
                  </a:lnTo>
                  <a:lnTo>
                    <a:pt x="303" y="429"/>
                  </a:lnTo>
                  <a:lnTo>
                    <a:pt x="361" y="408"/>
                  </a:lnTo>
                  <a:lnTo>
                    <a:pt x="421" y="395"/>
                  </a:lnTo>
                  <a:lnTo>
                    <a:pt x="483" y="388"/>
                  </a:lnTo>
                  <a:lnTo>
                    <a:pt x="575" y="31"/>
                  </a:lnTo>
                  <a:lnTo>
                    <a:pt x="580" y="15"/>
                  </a:lnTo>
                  <a:lnTo>
                    <a:pt x="584" y="7"/>
                  </a:lnTo>
                  <a:lnTo>
                    <a:pt x="589"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4362" y="3204"/>
              <a:ext cx="340" cy="737"/>
            </a:xfrm>
            <a:custGeom>
              <a:avLst/>
              <a:gdLst/>
              <a:ahLst/>
              <a:cxnLst>
                <a:cxn ang="0">
                  <a:pos x="217" y="257"/>
                </a:cxn>
                <a:cxn ang="0">
                  <a:pos x="264" y="313"/>
                </a:cxn>
                <a:cxn ang="0">
                  <a:pos x="263" y="371"/>
                </a:cxn>
                <a:cxn ang="0">
                  <a:pos x="249" y="408"/>
                </a:cxn>
                <a:cxn ang="0">
                  <a:pos x="226" y="467"/>
                </a:cxn>
                <a:cxn ang="0">
                  <a:pos x="209" y="510"/>
                </a:cxn>
                <a:cxn ang="0">
                  <a:pos x="156" y="645"/>
                </a:cxn>
                <a:cxn ang="0">
                  <a:pos x="158" y="693"/>
                </a:cxn>
                <a:cxn ang="0">
                  <a:pos x="181" y="708"/>
                </a:cxn>
                <a:cxn ang="0">
                  <a:pos x="239" y="682"/>
                </a:cxn>
                <a:cxn ang="0">
                  <a:pos x="288" y="608"/>
                </a:cxn>
                <a:cxn ang="0">
                  <a:pos x="307" y="562"/>
                </a:cxn>
                <a:cxn ang="0">
                  <a:pos x="323" y="557"/>
                </a:cxn>
                <a:cxn ang="0">
                  <a:pos x="331" y="558"/>
                </a:cxn>
                <a:cxn ang="0">
                  <a:pos x="338" y="563"/>
                </a:cxn>
                <a:cxn ang="0">
                  <a:pos x="338" y="578"/>
                </a:cxn>
                <a:cxn ang="0">
                  <a:pos x="319" y="628"/>
                </a:cxn>
                <a:cxn ang="0">
                  <a:pos x="276" y="690"/>
                </a:cxn>
                <a:cxn ang="0">
                  <a:pos x="208" y="734"/>
                </a:cxn>
                <a:cxn ang="0">
                  <a:pos x="124" y="725"/>
                </a:cxn>
                <a:cxn ang="0">
                  <a:pos x="76" y="669"/>
                </a:cxn>
                <a:cxn ang="0">
                  <a:pos x="77" y="612"/>
                </a:cxn>
                <a:cxn ang="0">
                  <a:pos x="151" y="423"/>
                </a:cxn>
                <a:cxn ang="0">
                  <a:pos x="178" y="358"/>
                </a:cxn>
                <a:cxn ang="0">
                  <a:pos x="186" y="324"/>
                </a:cxn>
                <a:cxn ang="0">
                  <a:pos x="182" y="287"/>
                </a:cxn>
                <a:cxn ang="0">
                  <a:pos x="159" y="273"/>
                </a:cxn>
                <a:cxn ang="0">
                  <a:pos x="104" y="297"/>
                </a:cxn>
                <a:cxn ang="0">
                  <a:pos x="54" y="370"/>
                </a:cxn>
                <a:cxn ang="0">
                  <a:pos x="38" y="416"/>
                </a:cxn>
                <a:cxn ang="0">
                  <a:pos x="30" y="424"/>
                </a:cxn>
                <a:cxn ang="0">
                  <a:pos x="18" y="426"/>
                </a:cxn>
                <a:cxn ang="0">
                  <a:pos x="10" y="424"/>
                </a:cxn>
                <a:cxn ang="0">
                  <a:pos x="2" y="418"/>
                </a:cxn>
                <a:cxn ang="0">
                  <a:pos x="2" y="403"/>
                </a:cxn>
                <a:cxn ang="0">
                  <a:pos x="22" y="353"/>
                </a:cxn>
                <a:cxn ang="0">
                  <a:pos x="65" y="291"/>
                </a:cxn>
                <a:cxn ang="0">
                  <a:pos x="135" y="248"/>
                </a:cxn>
                <a:cxn ang="0">
                  <a:pos x="283" y="3"/>
                </a:cxn>
                <a:cxn ang="0">
                  <a:pos x="309" y="31"/>
                </a:cxn>
                <a:cxn ang="0">
                  <a:pos x="298" y="76"/>
                </a:cxn>
                <a:cxn ang="0">
                  <a:pos x="248" y="102"/>
                </a:cxn>
                <a:cxn ang="0">
                  <a:pos x="210" y="83"/>
                </a:cxn>
                <a:cxn ang="0">
                  <a:pos x="208" y="42"/>
                </a:cxn>
                <a:cxn ang="0">
                  <a:pos x="248" y="3"/>
                </a:cxn>
              </a:cxnLst>
              <a:rect l="0" t="0" r="r" b="b"/>
              <a:pathLst>
                <a:path w="340" h="737">
                  <a:moveTo>
                    <a:pt x="165" y="244"/>
                  </a:moveTo>
                  <a:lnTo>
                    <a:pt x="193" y="248"/>
                  </a:lnTo>
                  <a:lnTo>
                    <a:pt x="217" y="257"/>
                  </a:lnTo>
                  <a:lnTo>
                    <a:pt x="239" y="272"/>
                  </a:lnTo>
                  <a:lnTo>
                    <a:pt x="255" y="291"/>
                  </a:lnTo>
                  <a:lnTo>
                    <a:pt x="264" y="313"/>
                  </a:lnTo>
                  <a:lnTo>
                    <a:pt x="268" y="337"/>
                  </a:lnTo>
                  <a:lnTo>
                    <a:pt x="267" y="354"/>
                  </a:lnTo>
                  <a:lnTo>
                    <a:pt x="263" y="371"/>
                  </a:lnTo>
                  <a:lnTo>
                    <a:pt x="260" y="379"/>
                  </a:lnTo>
                  <a:lnTo>
                    <a:pt x="255" y="392"/>
                  </a:lnTo>
                  <a:lnTo>
                    <a:pt x="249" y="408"/>
                  </a:lnTo>
                  <a:lnTo>
                    <a:pt x="241" y="427"/>
                  </a:lnTo>
                  <a:lnTo>
                    <a:pt x="233" y="447"/>
                  </a:lnTo>
                  <a:lnTo>
                    <a:pt x="226" y="467"/>
                  </a:lnTo>
                  <a:lnTo>
                    <a:pt x="218" y="485"/>
                  </a:lnTo>
                  <a:lnTo>
                    <a:pt x="213" y="500"/>
                  </a:lnTo>
                  <a:lnTo>
                    <a:pt x="209" y="510"/>
                  </a:lnTo>
                  <a:lnTo>
                    <a:pt x="171" y="598"/>
                  </a:lnTo>
                  <a:lnTo>
                    <a:pt x="162" y="622"/>
                  </a:lnTo>
                  <a:lnTo>
                    <a:pt x="156" y="645"/>
                  </a:lnTo>
                  <a:lnTo>
                    <a:pt x="154" y="669"/>
                  </a:lnTo>
                  <a:lnTo>
                    <a:pt x="155" y="682"/>
                  </a:lnTo>
                  <a:lnTo>
                    <a:pt x="158" y="693"/>
                  </a:lnTo>
                  <a:lnTo>
                    <a:pt x="162" y="701"/>
                  </a:lnTo>
                  <a:lnTo>
                    <a:pt x="170" y="706"/>
                  </a:lnTo>
                  <a:lnTo>
                    <a:pt x="181" y="708"/>
                  </a:lnTo>
                  <a:lnTo>
                    <a:pt x="201" y="705"/>
                  </a:lnTo>
                  <a:lnTo>
                    <a:pt x="220" y="697"/>
                  </a:lnTo>
                  <a:lnTo>
                    <a:pt x="239" y="682"/>
                  </a:lnTo>
                  <a:lnTo>
                    <a:pt x="257" y="664"/>
                  </a:lnTo>
                  <a:lnTo>
                    <a:pt x="274" y="639"/>
                  </a:lnTo>
                  <a:lnTo>
                    <a:pt x="288" y="608"/>
                  </a:lnTo>
                  <a:lnTo>
                    <a:pt x="300" y="574"/>
                  </a:lnTo>
                  <a:lnTo>
                    <a:pt x="303" y="567"/>
                  </a:lnTo>
                  <a:lnTo>
                    <a:pt x="307" y="562"/>
                  </a:lnTo>
                  <a:lnTo>
                    <a:pt x="313" y="558"/>
                  </a:lnTo>
                  <a:lnTo>
                    <a:pt x="322" y="557"/>
                  </a:lnTo>
                  <a:lnTo>
                    <a:pt x="323" y="557"/>
                  </a:lnTo>
                  <a:lnTo>
                    <a:pt x="326" y="557"/>
                  </a:lnTo>
                  <a:lnTo>
                    <a:pt x="329" y="557"/>
                  </a:lnTo>
                  <a:lnTo>
                    <a:pt x="331" y="558"/>
                  </a:lnTo>
                  <a:lnTo>
                    <a:pt x="334" y="559"/>
                  </a:lnTo>
                  <a:lnTo>
                    <a:pt x="335" y="561"/>
                  </a:lnTo>
                  <a:lnTo>
                    <a:pt x="338" y="563"/>
                  </a:lnTo>
                  <a:lnTo>
                    <a:pt x="340" y="567"/>
                  </a:lnTo>
                  <a:lnTo>
                    <a:pt x="340" y="571"/>
                  </a:lnTo>
                  <a:lnTo>
                    <a:pt x="338" y="578"/>
                  </a:lnTo>
                  <a:lnTo>
                    <a:pt x="335" y="591"/>
                  </a:lnTo>
                  <a:lnTo>
                    <a:pt x="329" y="608"/>
                  </a:lnTo>
                  <a:lnTo>
                    <a:pt x="319" y="628"/>
                  </a:lnTo>
                  <a:lnTo>
                    <a:pt x="309" y="649"/>
                  </a:lnTo>
                  <a:lnTo>
                    <a:pt x="294" y="671"/>
                  </a:lnTo>
                  <a:lnTo>
                    <a:pt x="276" y="690"/>
                  </a:lnTo>
                  <a:lnTo>
                    <a:pt x="256" y="709"/>
                  </a:lnTo>
                  <a:lnTo>
                    <a:pt x="233" y="724"/>
                  </a:lnTo>
                  <a:lnTo>
                    <a:pt x="208" y="734"/>
                  </a:lnTo>
                  <a:lnTo>
                    <a:pt x="179" y="737"/>
                  </a:lnTo>
                  <a:lnTo>
                    <a:pt x="150" y="734"/>
                  </a:lnTo>
                  <a:lnTo>
                    <a:pt x="124" y="725"/>
                  </a:lnTo>
                  <a:lnTo>
                    <a:pt x="103" y="710"/>
                  </a:lnTo>
                  <a:lnTo>
                    <a:pt x="87" y="692"/>
                  </a:lnTo>
                  <a:lnTo>
                    <a:pt x="76" y="669"/>
                  </a:lnTo>
                  <a:lnTo>
                    <a:pt x="72" y="644"/>
                  </a:lnTo>
                  <a:lnTo>
                    <a:pt x="74" y="628"/>
                  </a:lnTo>
                  <a:lnTo>
                    <a:pt x="77" y="612"/>
                  </a:lnTo>
                  <a:lnTo>
                    <a:pt x="82" y="598"/>
                  </a:lnTo>
                  <a:lnTo>
                    <a:pt x="82" y="598"/>
                  </a:lnTo>
                  <a:lnTo>
                    <a:pt x="151" y="423"/>
                  </a:lnTo>
                  <a:lnTo>
                    <a:pt x="163" y="396"/>
                  </a:lnTo>
                  <a:lnTo>
                    <a:pt x="171" y="375"/>
                  </a:lnTo>
                  <a:lnTo>
                    <a:pt x="178" y="358"/>
                  </a:lnTo>
                  <a:lnTo>
                    <a:pt x="182" y="345"/>
                  </a:lnTo>
                  <a:lnTo>
                    <a:pt x="185" y="333"/>
                  </a:lnTo>
                  <a:lnTo>
                    <a:pt x="186" y="324"/>
                  </a:lnTo>
                  <a:lnTo>
                    <a:pt x="186" y="313"/>
                  </a:lnTo>
                  <a:lnTo>
                    <a:pt x="185" y="297"/>
                  </a:lnTo>
                  <a:lnTo>
                    <a:pt x="182" y="287"/>
                  </a:lnTo>
                  <a:lnTo>
                    <a:pt x="177" y="279"/>
                  </a:lnTo>
                  <a:lnTo>
                    <a:pt x="169" y="275"/>
                  </a:lnTo>
                  <a:lnTo>
                    <a:pt x="159" y="273"/>
                  </a:lnTo>
                  <a:lnTo>
                    <a:pt x="140" y="276"/>
                  </a:lnTo>
                  <a:lnTo>
                    <a:pt x="123" y="284"/>
                  </a:lnTo>
                  <a:lnTo>
                    <a:pt x="104" y="297"/>
                  </a:lnTo>
                  <a:lnTo>
                    <a:pt x="87" y="316"/>
                  </a:lnTo>
                  <a:lnTo>
                    <a:pt x="69" y="340"/>
                  </a:lnTo>
                  <a:lnTo>
                    <a:pt x="54" y="370"/>
                  </a:lnTo>
                  <a:lnTo>
                    <a:pt x="39" y="408"/>
                  </a:lnTo>
                  <a:lnTo>
                    <a:pt x="39" y="412"/>
                  </a:lnTo>
                  <a:lnTo>
                    <a:pt x="38" y="416"/>
                  </a:lnTo>
                  <a:lnTo>
                    <a:pt x="35" y="420"/>
                  </a:lnTo>
                  <a:lnTo>
                    <a:pt x="34" y="422"/>
                  </a:lnTo>
                  <a:lnTo>
                    <a:pt x="30" y="424"/>
                  </a:lnTo>
                  <a:lnTo>
                    <a:pt x="26" y="424"/>
                  </a:lnTo>
                  <a:lnTo>
                    <a:pt x="21" y="426"/>
                  </a:lnTo>
                  <a:lnTo>
                    <a:pt x="18" y="426"/>
                  </a:lnTo>
                  <a:lnTo>
                    <a:pt x="15" y="424"/>
                  </a:lnTo>
                  <a:lnTo>
                    <a:pt x="12" y="424"/>
                  </a:lnTo>
                  <a:lnTo>
                    <a:pt x="10" y="424"/>
                  </a:lnTo>
                  <a:lnTo>
                    <a:pt x="7" y="423"/>
                  </a:lnTo>
                  <a:lnTo>
                    <a:pt x="4" y="420"/>
                  </a:lnTo>
                  <a:lnTo>
                    <a:pt x="2" y="418"/>
                  </a:lnTo>
                  <a:lnTo>
                    <a:pt x="0" y="415"/>
                  </a:lnTo>
                  <a:lnTo>
                    <a:pt x="0" y="411"/>
                  </a:lnTo>
                  <a:lnTo>
                    <a:pt x="2" y="403"/>
                  </a:lnTo>
                  <a:lnTo>
                    <a:pt x="6" y="390"/>
                  </a:lnTo>
                  <a:lnTo>
                    <a:pt x="12" y="373"/>
                  </a:lnTo>
                  <a:lnTo>
                    <a:pt x="22" y="353"/>
                  </a:lnTo>
                  <a:lnTo>
                    <a:pt x="34" y="332"/>
                  </a:lnTo>
                  <a:lnTo>
                    <a:pt x="47" y="310"/>
                  </a:lnTo>
                  <a:lnTo>
                    <a:pt x="65" y="291"/>
                  </a:lnTo>
                  <a:lnTo>
                    <a:pt x="87" y="272"/>
                  </a:lnTo>
                  <a:lnTo>
                    <a:pt x="109" y="257"/>
                  </a:lnTo>
                  <a:lnTo>
                    <a:pt x="135" y="248"/>
                  </a:lnTo>
                  <a:lnTo>
                    <a:pt x="165" y="244"/>
                  </a:lnTo>
                  <a:close/>
                  <a:moveTo>
                    <a:pt x="266" y="0"/>
                  </a:moveTo>
                  <a:lnTo>
                    <a:pt x="283" y="3"/>
                  </a:lnTo>
                  <a:lnTo>
                    <a:pt x="295" y="10"/>
                  </a:lnTo>
                  <a:lnTo>
                    <a:pt x="303" y="20"/>
                  </a:lnTo>
                  <a:lnTo>
                    <a:pt x="309" y="31"/>
                  </a:lnTo>
                  <a:lnTo>
                    <a:pt x="310" y="42"/>
                  </a:lnTo>
                  <a:lnTo>
                    <a:pt x="307" y="60"/>
                  </a:lnTo>
                  <a:lnTo>
                    <a:pt x="298" y="76"/>
                  </a:lnTo>
                  <a:lnTo>
                    <a:pt x="284" y="91"/>
                  </a:lnTo>
                  <a:lnTo>
                    <a:pt x="267" y="100"/>
                  </a:lnTo>
                  <a:lnTo>
                    <a:pt x="248" y="102"/>
                  </a:lnTo>
                  <a:lnTo>
                    <a:pt x="232" y="100"/>
                  </a:lnTo>
                  <a:lnTo>
                    <a:pt x="220" y="93"/>
                  </a:lnTo>
                  <a:lnTo>
                    <a:pt x="210" y="83"/>
                  </a:lnTo>
                  <a:lnTo>
                    <a:pt x="205" y="71"/>
                  </a:lnTo>
                  <a:lnTo>
                    <a:pt x="204" y="59"/>
                  </a:lnTo>
                  <a:lnTo>
                    <a:pt x="208" y="42"/>
                  </a:lnTo>
                  <a:lnTo>
                    <a:pt x="217" y="24"/>
                  </a:lnTo>
                  <a:lnTo>
                    <a:pt x="231" y="12"/>
                  </a:lnTo>
                  <a:lnTo>
                    <a:pt x="248" y="3"/>
                  </a:lnTo>
                  <a:lnTo>
                    <a:pt x="2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4" name="Group 18"/>
          <p:cNvGrpSpPr>
            <a:grpSpLocks noChangeAspect="1"/>
          </p:cNvGrpSpPr>
          <p:nvPr>
            <p:custDataLst>
              <p:tags r:id="rId2"/>
            </p:custDataLst>
          </p:nvPr>
        </p:nvGrpSpPr>
        <p:grpSpPr bwMode="auto">
          <a:xfrm>
            <a:off x="7543800" y="2209800"/>
            <a:ext cx="1361610" cy="495300"/>
            <a:chOff x="4008" y="2686"/>
            <a:chExt cx="4393" cy="1598"/>
          </a:xfrm>
        </p:grpSpPr>
        <p:sp>
          <p:nvSpPr>
            <p:cNvPr id="45" name="Freeform 20"/>
            <p:cNvSpPr>
              <a:spLocks noEditPoints="1"/>
            </p:cNvSpPr>
            <p:nvPr/>
          </p:nvSpPr>
          <p:spPr bwMode="auto">
            <a:xfrm>
              <a:off x="4008" y="2686"/>
              <a:ext cx="828" cy="1461"/>
            </a:xfrm>
            <a:custGeom>
              <a:avLst/>
              <a:gdLst/>
              <a:ahLst/>
              <a:cxnLst>
                <a:cxn ang="0">
                  <a:pos x="353" y="1114"/>
                </a:cxn>
                <a:cxn ang="0">
                  <a:pos x="491" y="1073"/>
                </a:cxn>
                <a:cxn ang="0">
                  <a:pos x="599" y="990"/>
                </a:cxn>
                <a:cxn ang="0">
                  <a:pos x="675" y="877"/>
                </a:cxn>
                <a:cxn ang="0">
                  <a:pos x="716" y="752"/>
                </a:cxn>
                <a:cxn ang="0">
                  <a:pos x="722" y="627"/>
                </a:cxn>
                <a:cxn ang="0">
                  <a:pos x="685" y="529"/>
                </a:cxn>
                <a:cxn ang="0">
                  <a:pos x="614" y="468"/>
                </a:cxn>
                <a:cxn ang="0">
                  <a:pos x="516" y="443"/>
                </a:cxn>
                <a:cxn ang="0">
                  <a:pos x="474" y="443"/>
                </a:cxn>
                <a:cxn ang="0">
                  <a:pos x="327" y="489"/>
                </a:cxn>
                <a:cxn ang="0">
                  <a:pos x="216" y="582"/>
                </a:cxn>
                <a:cxn ang="0">
                  <a:pos x="142" y="705"/>
                </a:cxn>
                <a:cxn ang="0">
                  <a:pos x="107" y="843"/>
                </a:cxn>
                <a:cxn ang="0">
                  <a:pos x="115" y="966"/>
                </a:cxn>
                <a:cxn ang="0">
                  <a:pos x="162" y="1048"/>
                </a:cxn>
                <a:cxn ang="0">
                  <a:pos x="233" y="1096"/>
                </a:cxn>
                <a:cxn ang="0">
                  <a:pos x="312" y="1114"/>
                </a:cxn>
                <a:cxn ang="0">
                  <a:pos x="606" y="1"/>
                </a:cxn>
                <a:cxn ang="0">
                  <a:pos x="615" y="7"/>
                </a:cxn>
                <a:cxn ang="0">
                  <a:pos x="618" y="14"/>
                </a:cxn>
                <a:cxn ang="0">
                  <a:pos x="617" y="21"/>
                </a:cxn>
                <a:cxn ang="0">
                  <a:pos x="613" y="39"/>
                </a:cxn>
                <a:cxn ang="0">
                  <a:pos x="618" y="423"/>
                </a:cxn>
                <a:cxn ang="0">
                  <a:pos x="722" y="477"/>
                </a:cxn>
                <a:cxn ang="0">
                  <a:pos x="789" y="552"/>
                </a:cxn>
                <a:cxn ang="0">
                  <a:pos x="823" y="641"/>
                </a:cxn>
                <a:cxn ang="0">
                  <a:pos x="824" y="755"/>
                </a:cxn>
                <a:cxn ang="0">
                  <a:pos x="759" y="912"/>
                </a:cxn>
                <a:cxn ang="0">
                  <a:pos x="635" y="1043"/>
                </a:cxn>
                <a:cxn ang="0">
                  <a:pos x="470" y="1127"/>
                </a:cxn>
                <a:cxn ang="0">
                  <a:pos x="286" y="1389"/>
                </a:cxn>
                <a:cxn ang="0">
                  <a:pos x="275" y="1437"/>
                </a:cxn>
                <a:cxn ang="0">
                  <a:pos x="265" y="1458"/>
                </a:cxn>
                <a:cxn ang="0">
                  <a:pos x="256" y="1461"/>
                </a:cxn>
                <a:cxn ang="0">
                  <a:pos x="245" y="1461"/>
                </a:cxn>
                <a:cxn ang="0">
                  <a:pos x="237" y="1457"/>
                </a:cxn>
                <a:cxn ang="0">
                  <a:pos x="233" y="1443"/>
                </a:cxn>
                <a:cxn ang="0">
                  <a:pos x="241" y="1408"/>
                </a:cxn>
                <a:cxn ang="0">
                  <a:pos x="260" y="1332"/>
                </a:cxn>
                <a:cxn ang="0">
                  <a:pos x="291" y="1198"/>
                </a:cxn>
                <a:cxn ang="0">
                  <a:pos x="207" y="1130"/>
                </a:cxn>
                <a:cxn ang="0">
                  <a:pos x="94" y="1068"/>
                </a:cxn>
                <a:cxn ang="0">
                  <a:pos x="24" y="972"/>
                </a:cxn>
                <a:cxn ang="0">
                  <a:pos x="0" y="855"/>
                </a:cxn>
                <a:cxn ang="0">
                  <a:pos x="41" y="693"/>
                </a:cxn>
                <a:cxn ang="0">
                  <a:pos x="148" y="551"/>
                </a:cxn>
                <a:cxn ang="0">
                  <a:pos x="303" y="450"/>
                </a:cxn>
                <a:cxn ang="0">
                  <a:pos x="483" y="407"/>
                </a:cxn>
                <a:cxn ang="0">
                  <a:pos x="584" y="7"/>
                </a:cxn>
              </a:cxnLst>
              <a:rect l="0" t="0" r="r" b="b"/>
              <a:pathLst>
                <a:path w="828" h="1461">
                  <a:moveTo>
                    <a:pt x="516" y="443"/>
                  </a:moveTo>
                  <a:lnTo>
                    <a:pt x="516" y="443"/>
                  </a:lnTo>
                  <a:lnTo>
                    <a:pt x="353" y="1114"/>
                  </a:lnTo>
                  <a:lnTo>
                    <a:pt x="403" y="1105"/>
                  </a:lnTo>
                  <a:lnTo>
                    <a:pt x="448" y="1091"/>
                  </a:lnTo>
                  <a:lnTo>
                    <a:pt x="491" y="1073"/>
                  </a:lnTo>
                  <a:lnTo>
                    <a:pt x="530" y="1050"/>
                  </a:lnTo>
                  <a:lnTo>
                    <a:pt x="567" y="1022"/>
                  </a:lnTo>
                  <a:lnTo>
                    <a:pt x="599" y="990"/>
                  </a:lnTo>
                  <a:lnTo>
                    <a:pt x="627" y="955"/>
                  </a:lnTo>
                  <a:lnTo>
                    <a:pt x="653" y="918"/>
                  </a:lnTo>
                  <a:lnTo>
                    <a:pt x="675" y="877"/>
                  </a:lnTo>
                  <a:lnTo>
                    <a:pt x="692" y="836"/>
                  </a:lnTo>
                  <a:lnTo>
                    <a:pt x="707" y="794"/>
                  </a:lnTo>
                  <a:lnTo>
                    <a:pt x="716" y="752"/>
                  </a:lnTo>
                  <a:lnTo>
                    <a:pt x="723" y="709"/>
                  </a:lnTo>
                  <a:lnTo>
                    <a:pt x="724" y="668"/>
                  </a:lnTo>
                  <a:lnTo>
                    <a:pt x="722" y="627"/>
                  </a:lnTo>
                  <a:lnTo>
                    <a:pt x="715" y="590"/>
                  </a:lnTo>
                  <a:lnTo>
                    <a:pt x="701" y="558"/>
                  </a:lnTo>
                  <a:lnTo>
                    <a:pt x="685" y="529"/>
                  </a:lnTo>
                  <a:lnTo>
                    <a:pt x="665" y="504"/>
                  </a:lnTo>
                  <a:lnTo>
                    <a:pt x="641" y="484"/>
                  </a:lnTo>
                  <a:lnTo>
                    <a:pt x="614" y="468"/>
                  </a:lnTo>
                  <a:lnTo>
                    <a:pt x="583" y="455"/>
                  </a:lnTo>
                  <a:lnTo>
                    <a:pt x="551" y="447"/>
                  </a:lnTo>
                  <a:lnTo>
                    <a:pt x="516" y="443"/>
                  </a:lnTo>
                  <a:lnTo>
                    <a:pt x="516" y="443"/>
                  </a:lnTo>
                  <a:lnTo>
                    <a:pt x="516" y="443"/>
                  </a:lnTo>
                  <a:close/>
                  <a:moveTo>
                    <a:pt x="474" y="443"/>
                  </a:moveTo>
                  <a:lnTo>
                    <a:pt x="421" y="451"/>
                  </a:lnTo>
                  <a:lnTo>
                    <a:pt x="373" y="468"/>
                  </a:lnTo>
                  <a:lnTo>
                    <a:pt x="327" y="489"/>
                  </a:lnTo>
                  <a:lnTo>
                    <a:pt x="287" y="515"/>
                  </a:lnTo>
                  <a:lnTo>
                    <a:pt x="249" y="547"/>
                  </a:lnTo>
                  <a:lnTo>
                    <a:pt x="216" y="582"/>
                  </a:lnTo>
                  <a:lnTo>
                    <a:pt x="187" y="621"/>
                  </a:lnTo>
                  <a:lnTo>
                    <a:pt x="162" y="662"/>
                  </a:lnTo>
                  <a:lnTo>
                    <a:pt x="142" y="705"/>
                  </a:lnTo>
                  <a:lnTo>
                    <a:pt x="125" y="751"/>
                  </a:lnTo>
                  <a:lnTo>
                    <a:pt x="115" y="797"/>
                  </a:lnTo>
                  <a:lnTo>
                    <a:pt x="107" y="843"/>
                  </a:lnTo>
                  <a:lnTo>
                    <a:pt x="105" y="887"/>
                  </a:lnTo>
                  <a:lnTo>
                    <a:pt x="108" y="929"/>
                  </a:lnTo>
                  <a:lnTo>
                    <a:pt x="115" y="966"/>
                  </a:lnTo>
                  <a:lnTo>
                    <a:pt x="127" y="998"/>
                  </a:lnTo>
                  <a:lnTo>
                    <a:pt x="143" y="1025"/>
                  </a:lnTo>
                  <a:lnTo>
                    <a:pt x="162" y="1048"/>
                  </a:lnTo>
                  <a:lnTo>
                    <a:pt x="183" y="1068"/>
                  </a:lnTo>
                  <a:lnTo>
                    <a:pt x="207" y="1083"/>
                  </a:lnTo>
                  <a:lnTo>
                    <a:pt x="233" y="1096"/>
                  </a:lnTo>
                  <a:lnTo>
                    <a:pt x="260" y="1104"/>
                  </a:lnTo>
                  <a:lnTo>
                    <a:pt x="287" y="1111"/>
                  </a:lnTo>
                  <a:lnTo>
                    <a:pt x="312" y="1114"/>
                  </a:lnTo>
                  <a:lnTo>
                    <a:pt x="474" y="443"/>
                  </a:lnTo>
                  <a:close/>
                  <a:moveTo>
                    <a:pt x="600" y="0"/>
                  </a:moveTo>
                  <a:lnTo>
                    <a:pt x="606" y="1"/>
                  </a:lnTo>
                  <a:lnTo>
                    <a:pt x="610" y="2"/>
                  </a:lnTo>
                  <a:lnTo>
                    <a:pt x="613" y="4"/>
                  </a:lnTo>
                  <a:lnTo>
                    <a:pt x="615" y="7"/>
                  </a:lnTo>
                  <a:lnTo>
                    <a:pt x="617" y="9"/>
                  </a:lnTo>
                  <a:lnTo>
                    <a:pt x="617" y="12"/>
                  </a:lnTo>
                  <a:lnTo>
                    <a:pt x="618" y="14"/>
                  </a:lnTo>
                  <a:lnTo>
                    <a:pt x="618" y="15"/>
                  </a:lnTo>
                  <a:lnTo>
                    <a:pt x="618" y="16"/>
                  </a:lnTo>
                  <a:lnTo>
                    <a:pt x="617" y="21"/>
                  </a:lnTo>
                  <a:lnTo>
                    <a:pt x="614" y="34"/>
                  </a:lnTo>
                  <a:lnTo>
                    <a:pt x="613" y="39"/>
                  </a:lnTo>
                  <a:lnTo>
                    <a:pt x="613" y="39"/>
                  </a:lnTo>
                  <a:lnTo>
                    <a:pt x="526" y="407"/>
                  </a:lnTo>
                  <a:lnTo>
                    <a:pt x="574" y="414"/>
                  </a:lnTo>
                  <a:lnTo>
                    <a:pt x="618" y="423"/>
                  </a:lnTo>
                  <a:lnTo>
                    <a:pt x="657" y="439"/>
                  </a:lnTo>
                  <a:lnTo>
                    <a:pt x="691" y="457"/>
                  </a:lnTo>
                  <a:lnTo>
                    <a:pt x="722" y="477"/>
                  </a:lnTo>
                  <a:lnTo>
                    <a:pt x="747" y="500"/>
                  </a:lnTo>
                  <a:lnTo>
                    <a:pt x="770" y="526"/>
                  </a:lnTo>
                  <a:lnTo>
                    <a:pt x="789" y="552"/>
                  </a:lnTo>
                  <a:lnTo>
                    <a:pt x="804" y="582"/>
                  </a:lnTo>
                  <a:lnTo>
                    <a:pt x="814" y="611"/>
                  </a:lnTo>
                  <a:lnTo>
                    <a:pt x="823" y="641"/>
                  </a:lnTo>
                  <a:lnTo>
                    <a:pt x="827" y="672"/>
                  </a:lnTo>
                  <a:lnTo>
                    <a:pt x="828" y="701"/>
                  </a:lnTo>
                  <a:lnTo>
                    <a:pt x="824" y="755"/>
                  </a:lnTo>
                  <a:lnTo>
                    <a:pt x="810" y="809"/>
                  </a:lnTo>
                  <a:lnTo>
                    <a:pt x="789" y="862"/>
                  </a:lnTo>
                  <a:lnTo>
                    <a:pt x="759" y="912"/>
                  </a:lnTo>
                  <a:lnTo>
                    <a:pt x="724" y="959"/>
                  </a:lnTo>
                  <a:lnTo>
                    <a:pt x="683" y="1004"/>
                  </a:lnTo>
                  <a:lnTo>
                    <a:pt x="635" y="1043"/>
                  </a:lnTo>
                  <a:lnTo>
                    <a:pt x="584" y="1077"/>
                  </a:lnTo>
                  <a:lnTo>
                    <a:pt x="528" y="1105"/>
                  </a:lnTo>
                  <a:lnTo>
                    <a:pt x="470" y="1127"/>
                  </a:lnTo>
                  <a:lnTo>
                    <a:pt x="408" y="1141"/>
                  </a:lnTo>
                  <a:lnTo>
                    <a:pt x="345" y="1148"/>
                  </a:lnTo>
                  <a:lnTo>
                    <a:pt x="286" y="1389"/>
                  </a:lnTo>
                  <a:lnTo>
                    <a:pt x="283" y="1405"/>
                  </a:lnTo>
                  <a:lnTo>
                    <a:pt x="279" y="1422"/>
                  </a:lnTo>
                  <a:lnTo>
                    <a:pt x="275" y="1437"/>
                  </a:lnTo>
                  <a:lnTo>
                    <a:pt x="271" y="1450"/>
                  </a:lnTo>
                  <a:lnTo>
                    <a:pt x="268" y="1455"/>
                  </a:lnTo>
                  <a:lnTo>
                    <a:pt x="265" y="1458"/>
                  </a:lnTo>
                  <a:lnTo>
                    <a:pt x="263" y="1459"/>
                  </a:lnTo>
                  <a:lnTo>
                    <a:pt x="260" y="1461"/>
                  </a:lnTo>
                  <a:lnTo>
                    <a:pt x="256" y="1461"/>
                  </a:lnTo>
                  <a:lnTo>
                    <a:pt x="251" y="1461"/>
                  </a:lnTo>
                  <a:lnTo>
                    <a:pt x="248" y="1461"/>
                  </a:lnTo>
                  <a:lnTo>
                    <a:pt x="245" y="1461"/>
                  </a:lnTo>
                  <a:lnTo>
                    <a:pt x="242" y="1459"/>
                  </a:lnTo>
                  <a:lnTo>
                    <a:pt x="240" y="1458"/>
                  </a:lnTo>
                  <a:lnTo>
                    <a:pt x="237" y="1457"/>
                  </a:lnTo>
                  <a:lnTo>
                    <a:pt x="236" y="1454"/>
                  </a:lnTo>
                  <a:lnTo>
                    <a:pt x="234" y="1448"/>
                  </a:lnTo>
                  <a:lnTo>
                    <a:pt x="233" y="1443"/>
                  </a:lnTo>
                  <a:lnTo>
                    <a:pt x="234" y="1437"/>
                  </a:lnTo>
                  <a:lnTo>
                    <a:pt x="237" y="1426"/>
                  </a:lnTo>
                  <a:lnTo>
                    <a:pt x="241" y="1408"/>
                  </a:lnTo>
                  <a:lnTo>
                    <a:pt x="247" y="1387"/>
                  </a:lnTo>
                  <a:lnTo>
                    <a:pt x="253" y="1361"/>
                  </a:lnTo>
                  <a:lnTo>
                    <a:pt x="260" y="1332"/>
                  </a:lnTo>
                  <a:lnTo>
                    <a:pt x="268" y="1300"/>
                  </a:lnTo>
                  <a:lnTo>
                    <a:pt x="280" y="1250"/>
                  </a:lnTo>
                  <a:lnTo>
                    <a:pt x="291" y="1198"/>
                  </a:lnTo>
                  <a:lnTo>
                    <a:pt x="303" y="1148"/>
                  </a:lnTo>
                  <a:lnTo>
                    <a:pt x="253" y="1143"/>
                  </a:lnTo>
                  <a:lnTo>
                    <a:pt x="207" y="1130"/>
                  </a:lnTo>
                  <a:lnTo>
                    <a:pt x="166" y="1115"/>
                  </a:lnTo>
                  <a:lnTo>
                    <a:pt x="128" y="1093"/>
                  </a:lnTo>
                  <a:lnTo>
                    <a:pt x="94" y="1068"/>
                  </a:lnTo>
                  <a:lnTo>
                    <a:pt x="66" y="1040"/>
                  </a:lnTo>
                  <a:lnTo>
                    <a:pt x="43" y="1008"/>
                  </a:lnTo>
                  <a:lnTo>
                    <a:pt x="24" y="972"/>
                  </a:lnTo>
                  <a:lnTo>
                    <a:pt x="11" y="936"/>
                  </a:lnTo>
                  <a:lnTo>
                    <a:pt x="3" y="896"/>
                  </a:lnTo>
                  <a:lnTo>
                    <a:pt x="0" y="855"/>
                  </a:lnTo>
                  <a:lnTo>
                    <a:pt x="6" y="800"/>
                  </a:lnTo>
                  <a:lnTo>
                    <a:pt x="19" y="746"/>
                  </a:lnTo>
                  <a:lnTo>
                    <a:pt x="41" y="693"/>
                  </a:lnTo>
                  <a:lnTo>
                    <a:pt x="70" y="641"/>
                  </a:lnTo>
                  <a:lnTo>
                    <a:pt x="107" y="594"/>
                  </a:lnTo>
                  <a:lnTo>
                    <a:pt x="148" y="551"/>
                  </a:lnTo>
                  <a:lnTo>
                    <a:pt x="195" y="512"/>
                  </a:lnTo>
                  <a:lnTo>
                    <a:pt x="248" y="477"/>
                  </a:lnTo>
                  <a:lnTo>
                    <a:pt x="303" y="450"/>
                  </a:lnTo>
                  <a:lnTo>
                    <a:pt x="361" y="429"/>
                  </a:lnTo>
                  <a:lnTo>
                    <a:pt x="421" y="414"/>
                  </a:lnTo>
                  <a:lnTo>
                    <a:pt x="483" y="407"/>
                  </a:lnTo>
                  <a:lnTo>
                    <a:pt x="576" y="32"/>
                  </a:lnTo>
                  <a:lnTo>
                    <a:pt x="580" y="15"/>
                  </a:lnTo>
                  <a:lnTo>
                    <a:pt x="584" y="7"/>
                  </a:lnTo>
                  <a:lnTo>
                    <a:pt x="590"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1"/>
            <p:cNvSpPr>
              <a:spLocks/>
            </p:cNvSpPr>
            <p:nvPr/>
          </p:nvSpPr>
          <p:spPr bwMode="auto">
            <a:xfrm>
              <a:off x="5408" y="2786"/>
              <a:ext cx="1054" cy="379"/>
            </a:xfrm>
            <a:custGeom>
              <a:avLst/>
              <a:gdLst/>
              <a:ahLst/>
              <a:cxnLst>
                <a:cxn ang="0">
                  <a:pos x="1040" y="4"/>
                </a:cxn>
                <a:cxn ang="0">
                  <a:pos x="1052" y="30"/>
                </a:cxn>
                <a:cxn ang="0">
                  <a:pos x="1054" y="54"/>
                </a:cxn>
                <a:cxn ang="0">
                  <a:pos x="1046" y="129"/>
                </a:cxn>
                <a:cxn ang="0">
                  <a:pos x="1023" y="204"/>
                </a:cxn>
                <a:cxn ang="0">
                  <a:pos x="985" y="272"/>
                </a:cxn>
                <a:cxn ang="0">
                  <a:pos x="933" y="327"/>
                </a:cxn>
                <a:cxn ang="0">
                  <a:pos x="868" y="365"/>
                </a:cxn>
                <a:cxn ang="0">
                  <a:pos x="789" y="379"/>
                </a:cxn>
                <a:cxn ang="0">
                  <a:pos x="712" y="366"/>
                </a:cxn>
                <a:cxn ang="0">
                  <a:pos x="642" y="332"/>
                </a:cxn>
                <a:cxn ang="0">
                  <a:pos x="579" y="284"/>
                </a:cxn>
                <a:cxn ang="0">
                  <a:pos x="518" y="230"/>
                </a:cxn>
                <a:cxn ang="0">
                  <a:pos x="460" y="179"/>
                </a:cxn>
                <a:cxn ang="0">
                  <a:pos x="401" y="134"/>
                </a:cxn>
                <a:cxn ang="0">
                  <a:pos x="336" y="102"/>
                </a:cxn>
                <a:cxn ang="0">
                  <a:pos x="265" y="90"/>
                </a:cxn>
                <a:cxn ang="0">
                  <a:pos x="217" y="96"/>
                </a:cxn>
                <a:cxn ang="0">
                  <a:pos x="167" y="115"/>
                </a:cxn>
                <a:cxn ang="0">
                  <a:pos x="121" y="148"/>
                </a:cxn>
                <a:cxn ang="0">
                  <a:pos x="83" y="196"/>
                </a:cxn>
                <a:cxn ang="0">
                  <a:pos x="56" y="259"/>
                </a:cxn>
                <a:cxn ang="0">
                  <a:pos x="46" y="340"/>
                </a:cxn>
                <a:cxn ang="0">
                  <a:pos x="42" y="357"/>
                </a:cxn>
                <a:cxn ang="0">
                  <a:pos x="32" y="375"/>
                </a:cxn>
                <a:cxn ang="0">
                  <a:pos x="20" y="379"/>
                </a:cxn>
                <a:cxn ang="0">
                  <a:pos x="13" y="375"/>
                </a:cxn>
                <a:cxn ang="0">
                  <a:pos x="4" y="359"/>
                </a:cxn>
                <a:cxn ang="0">
                  <a:pos x="0" y="325"/>
                </a:cxn>
                <a:cxn ang="0">
                  <a:pos x="8" y="250"/>
                </a:cxn>
                <a:cxn ang="0">
                  <a:pos x="31" y="176"/>
                </a:cxn>
                <a:cxn ang="0">
                  <a:pos x="69" y="108"/>
                </a:cxn>
                <a:cxn ang="0">
                  <a:pos x="121" y="52"/>
                </a:cxn>
                <a:cxn ang="0">
                  <a:pos x="187" y="14"/>
                </a:cxn>
                <a:cxn ang="0">
                  <a:pos x="265" y="0"/>
                </a:cxn>
                <a:cxn ang="0">
                  <a:pos x="342" y="12"/>
                </a:cxn>
                <a:cxn ang="0">
                  <a:pos x="410" y="47"/>
                </a:cxn>
                <a:cxn ang="0">
                  <a:pos x="474" y="94"/>
                </a:cxn>
                <a:cxn ang="0">
                  <a:pos x="536" y="148"/>
                </a:cxn>
                <a:cxn ang="0">
                  <a:pos x="593" y="201"/>
                </a:cxn>
                <a:cxn ang="0">
                  <a:pos x="654" y="246"/>
                </a:cxn>
                <a:cxn ang="0">
                  <a:pos x="719" y="277"/>
                </a:cxn>
                <a:cxn ang="0">
                  <a:pos x="789" y="289"/>
                </a:cxn>
                <a:cxn ang="0">
                  <a:pos x="853" y="279"/>
                </a:cxn>
                <a:cxn ang="0">
                  <a:pos x="911" y="247"/>
                </a:cxn>
                <a:cxn ang="0">
                  <a:pos x="960" y="197"/>
                </a:cxn>
                <a:cxn ang="0">
                  <a:pos x="993" y="129"/>
                </a:cxn>
                <a:cxn ang="0">
                  <a:pos x="1009" y="44"/>
                </a:cxn>
                <a:cxn ang="0">
                  <a:pos x="1019" y="11"/>
                </a:cxn>
                <a:cxn ang="0">
                  <a:pos x="1031" y="0"/>
                </a:cxn>
              </a:cxnLst>
              <a:rect l="0" t="0" r="r" b="b"/>
              <a:pathLst>
                <a:path w="1054" h="379">
                  <a:moveTo>
                    <a:pt x="1031" y="0"/>
                  </a:moveTo>
                  <a:lnTo>
                    <a:pt x="1040" y="4"/>
                  </a:lnTo>
                  <a:lnTo>
                    <a:pt x="1047" y="14"/>
                  </a:lnTo>
                  <a:lnTo>
                    <a:pt x="1052" y="30"/>
                  </a:lnTo>
                  <a:lnTo>
                    <a:pt x="1054" y="54"/>
                  </a:lnTo>
                  <a:lnTo>
                    <a:pt x="1054" y="54"/>
                  </a:lnTo>
                  <a:lnTo>
                    <a:pt x="1052" y="91"/>
                  </a:lnTo>
                  <a:lnTo>
                    <a:pt x="1046" y="129"/>
                  </a:lnTo>
                  <a:lnTo>
                    <a:pt x="1036" y="168"/>
                  </a:lnTo>
                  <a:lnTo>
                    <a:pt x="1023" y="204"/>
                  </a:lnTo>
                  <a:lnTo>
                    <a:pt x="1005" y="239"/>
                  </a:lnTo>
                  <a:lnTo>
                    <a:pt x="985" y="272"/>
                  </a:lnTo>
                  <a:lnTo>
                    <a:pt x="961" y="301"/>
                  </a:lnTo>
                  <a:lnTo>
                    <a:pt x="933" y="327"/>
                  </a:lnTo>
                  <a:lnTo>
                    <a:pt x="902" y="348"/>
                  </a:lnTo>
                  <a:lnTo>
                    <a:pt x="868" y="365"/>
                  </a:lnTo>
                  <a:lnTo>
                    <a:pt x="830" y="375"/>
                  </a:lnTo>
                  <a:lnTo>
                    <a:pt x="789" y="379"/>
                  </a:lnTo>
                  <a:lnTo>
                    <a:pt x="748" y="375"/>
                  </a:lnTo>
                  <a:lnTo>
                    <a:pt x="712" y="366"/>
                  </a:lnTo>
                  <a:lnTo>
                    <a:pt x="676" y="351"/>
                  </a:lnTo>
                  <a:lnTo>
                    <a:pt x="642" y="332"/>
                  </a:lnTo>
                  <a:lnTo>
                    <a:pt x="610" y="309"/>
                  </a:lnTo>
                  <a:lnTo>
                    <a:pt x="579" y="284"/>
                  </a:lnTo>
                  <a:lnTo>
                    <a:pt x="548" y="258"/>
                  </a:lnTo>
                  <a:lnTo>
                    <a:pt x="518" y="230"/>
                  </a:lnTo>
                  <a:lnTo>
                    <a:pt x="490" y="204"/>
                  </a:lnTo>
                  <a:lnTo>
                    <a:pt x="460" y="179"/>
                  </a:lnTo>
                  <a:lnTo>
                    <a:pt x="431" y="155"/>
                  </a:lnTo>
                  <a:lnTo>
                    <a:pt x="401" y="134"/>
                  </a:lnTo>
                  <a:lnTo>
                    <a:pt x="369" y="116"/>
                  </a:lnTo>
                  <a:lnTo>
                    <a:pt x="336" y="102"/>
                  </a:lnTo>
                  <a:lnTo>
                    <a:pt x="301" y="93"/>
                  </a:lnTo>
                  <a:lnTo>
                    <a:pt x="265" y="90"/>
                  </a:lnTo>
                  <a:lnTo>
                    <a:pt x="241" y="91"/>
                  </a:lnTo>
                  <a:lnTo>
                    <a:pt x="217" y="96"/>
                  </a:lnTo>
                  <a:lnTo>
                    <a:pt x="191" y="104"/>
                  </a:lnTo>
                  <a:lnTo>
                    <a:pt x="167" y="115"/>
                  </a:lnTo>
                  <a:lnTo>
                    <a:pt x="143" y="129"/>
                  </a:lnTo>
                  <a:lnTo>
                    <a:pt x="121" y="148"/>
                  </a:lnTo>
                  <a:lnTo>
                    <a:pt x="101" y="169"/>
                  </a:lnTo>
                  <a:lnTo>
                    <a:pt x="83" y="196"/>
                  </a:lnTo>
                  <a:lnTo>
                    <a:pt x="69" y="226"/>
                  </a:lnTo>
                  <a:lnTo>
                    <a:pt x="56" y="259"/>
                  </a:lnTo>
                  <a:lnTo>
                    <a:pt x="48" y="298"/>
                  </a:lnTo>
                  <a:lnTo>
                    <a:pt x="46" y="340"/>
                  </a:lnTo>
                  <a:lnTo>
                    <a:pt x="44" y="347"/>
                  </a:lnTo>
                  <a:lnTo>
                    <a:pt x="42" y="357"/>
                  </a:lnTo>
                  <a:lnTo>
                    <a:pt x="38" y="366"/>
                  </a:lnTo>
                  <a:lnTo>
                    <a:pt x="32" y="375"/>
                  </a:lnTo>
                  <a:lnTo>
                    <a:pt x="23" y="379"/>
                  </a:lnTo>
                  <a:lnTo>
                    <a:pt x="20" y="379"/>
                  </a:lnTo>
                  <a:lnTo>
                    <a:pt x="17" y="377"/>
                  </a:lnTo>
                  <a:lnTo>
                    <a:pt x="13" y="375"/>
                  </a:lnTo>
                  <a:lnTo>
                    <a:pt x="8" y="369"/>
                  </a:lnTo>
                  <a:lnTo>
                    <a:pt x="4" y="359"/>
                  </a:lnTo>
                  <a:lnTo>
                    <a:pt x="1" y="344"/>
                  </a:lnTo>
                  <a:lnTo>
                    <a:pt x="0" y="325"/>
                  </a:lnTo>
                  <a:lnTo>
                    <a:pt x="3" y="287"/>
                  </a:lnTo>
                  <a:lnTo>
                    <a:pt x="8" y="250"/>
                  </a:lnTo>
                  <a:lnTo>
                    <a:pt x="17" y="212"/>
                  </a:lnTo>
                  <a:lnTo>
                    <a:pt x="31" y="176"/>
                  </a:lnTo>
                  <a:lnTo>
                    <a:pt x="48" y="140"/>
                  </a:lnTo>
                  <a:lnTo>
                    <a:pt x="69" y="108"/>
                  </a:lnTo>
                  <a:lnTo>
                    <a:pt x="93" y="77"/>
                  </a:lnTo>
                  <a:lnTo>
                    <a:pt x="121" y="52"/>
                  </a:lnTo>
                  <a:lnTo>
                    <a:pt x="152" y="30"/>
                  </a:lnTo>
                  <a:lnTo>
                    <a:pt x="187" y="14"/>
                  </a:lnTo>
                  <a:lnTo>
                    <a:pt x="225" y="4"/>
                  </a:lnTo>
                  <a:lnTo>
                    <a:pt x="265" y="0"/>
                  </a:lnTo>
                  <a:lnTo>
                    <a:pt x="304" y="4"/>
                  </a:lnTo>
                  <a:lnTo>
                    <a:pt x="342" y="12"/>
                  </a:lnTo>
                  <a:lnTo>
                    <a:pt x="377" y="27"/>
                  </a:lnTo>
                  <a:lnTo>
                    <a:pt x="410" y="47"/>
                  </a:lnTo>
                  <a:lnTo>
                    <a:pt x="443" y="69"/>
                  </a:lnTo>
                  <a:lnTo>
                    <a:pt x="474" y="94"/>
                  </a:lnTo>
                  <a:lnTo>
                    <a:pt x="505" y="121"/>
                  </a:lnTo>
                  <a:lnTo>
                    <a:pt x="536" y="148"/>
                  </a:lnTo>
                  <a:lnTo>
                    <a:pt x="565" y="175"/>
                  </a:lnTo>
                  <a:lnTo>
                    <a:pt x="593" y="201"/>
                  </a:lnTo>
                  <a:lnTo>
                    <a:pt x="623" y="225"/>
                  </a:lnTo>
                  <a:lnTo>
                    <a:pt x="654" y="246"/>
                  </a:lnTo>
                  <a:lnTo>
                    <a:pt x="685" y="264"/>
                  </a:lnTo>
                  <a:lnTo>
                    <a:pt x="719" y="277"/>
                  </a:lnTo>
                  <a:lnTo>
                    <a:pt x="752" y="286"/>
                  </a:lnTo>
                  <a:lnTo>
                    <a:pt x="789" y="289"/>
                  </a:lnTo>
                  <a:lnTo>
                    <a:pt x="821" y="286"/>
                  </a:lnTo>
                  <a:lnTo>
                    <a:pt x="853" y="279"/>
                  </a:lnTo>
                  <a:lnTo>
                    <a:pt x="883" y="265"/>
                  </a:lnTo>
                  <a:lnTo>
                    <a:pt x="911" y="247"/>
                  </a:lnTo>
                  <a:lnTo>
                    <a:pt x="937" y="225"/>
                  </a:lnTo>
                  <a:lnTo>
                    <a:pt x="960" y="197"/>
                  </a:lnTo>
                  <a:lnTo>
                    <a:pt x="978" y="165"/>
                  </a:lnTo>
                  <a:lnTo>
                    <a:pt x="993" y="129"/>
                  </a:lnTo>
                  <a:lnTo>
                    <a:pt x="1004" y="89"/>
                  </a:lnTo>
                  <a:lnTo>
                    <a:pt x="1009" y="44"/>
                  </a:lnTo>
                  <a:lnTo>
                    <a:pt x="1012" y="23"/>
                  </a:lnTo>
                  <a:lnTo>
                    <a:pt x="1019" y="11"/>
                  </a:lnTo>
                  <a:lnTo>
                    <a:pt x="1025" y="2"/>
                  </a:lnTo>
                  <a:lnTo>
                    <a:pt x="10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2"/>
            <p:cNvSpPr>
              <a:spLocks noEditPoints="1"/>
            </p:cNvSpPr>
            <p:nvPr/>
          </p:nvSpPr>
          <p:spPr bwMode="auto">
            <a:xfrm>
              <a:off x="5411" y="3297"/>
              <a:ext cx="1048" cy="378"/>
            </a:xfrm>
            <a:custGeom>
              <a:avLst/>
              <a:gdLst/>
              <a:ahLst/>
              <a:cxnLst>
                <a:cxn ang="0">
                  <a:pos x="52" y="314"/>
                </a:cxn>
                <a:cxn ang="0">
                  <a:pos x="994" y="314"/>
                </a:cxn>
                <a:cxn ang="0">
                  <a:pos x="1006" y="314"/>
                </a:cxn>
                <a:cxn ang="0">
                  <a:pos x="1018" y="315"/>
                </a:cxn>
                <a:cxn ang="0">
                  <a:pos x="1031" y="318"/>
                </a:cxn>
                <a:cxn ang="0">
                  <a:pos x="1040" y="323"/>
                </a:cxn>
                <a:cxn ang="0">
                  <a:pos x="1045" y="333"/>
                </a:cxn>
                <a:cxn ang="0">
                  <a:pos x="1048" y="347"/>
                </a:cxn>
                <a:cxn ang="0">
                  <a:pos x="1045" y="360"/>
                </a:cxn>
                <a:cxn ang="0">
                  <a:pos x="1040" y="369"/>
                </a:cxn>
                <a:cxn ang="0">
                  <a:pos x="1031" y="373"/>
                </a:cxn>
                <a:cxn ang="0">
                  <a:pos x="1020" y="376"/>
                </a:cxn>
                <a:cxn ang="0">
                  <a:pos x="1008" y="378"/>
                </a:cxn>
                <a:cxn ang="0">
                  <a:pos x="996" y="378"/>
                </a:cxn>
                <a:cxn ang="0">
                  <a:pos x="52" y="378"/>
                </a:cxn>
                <a:cxn ang="0">
                  <a:pos x="40" y="378"/>
                </a:cxn>
                <a:cxn ang="0">
                  <a:pos x="28" y="376"/>
                </a:cxn>
                <a:cxn ang="0">
                  <a:pos x="17" y="373"/>
                </a:cxn>
                <a:cxn ang="0">
                  <a:pos x="9" y="369"/>
                </a:cxn>
                <a:cxn ang="0">
                  <a:pos x="2" y="360"/>
                </a:cxn>
                <a:cxn ang="0">
                  <a:pos x="0" y="347"/>
                </a:cxn>
                <a:cxn ang="0">
                  <a:pos x="2" y="333"/>
                </a:cxn>
                <a:cxn ang="0">
                  <a:pos x="9" y="323"/>
                </a:cxn>
                <a:cxn ang="0">
                  <a:pos x="17" y="318"/>
                </a:cxn>
                <a:cxn ang="0">
                  <a:pos x="28" y="315"/>
                </a:cxn>
                <a:cxn ang="0">
                  <a:pos x="40" y="314"/>
                </a:cxn>
                <a:cxn ang="0">
                  <a:pos x="52" y="314"/>
                </a:cxn>
                <a:cxn ang="0">
                  <a:pos x="52" y="0"/>
                </a:cxn>
                <a:cxn ang="0">
                  <a:pos x="996" y="0"/>
                </a:cxn>
                <a:cxn ang="0">
                  <a:pos x="1008" y="0"/>
                </a:cxn>
                <a:cxn ang="0">
                  <a:pos x="1020" y="1"/>
                </a:cxn>
                <a:cxn ang="0">
                  <a:pos x="1031" y="3"/>
                </a:cxn>
                <a:cxn ang="0">
                  <a:pos x="1040" y="8"/>
                </a:cxn>
                <a:cxn ang="0">
                  <a:pos x="1045" y="16"/>
                </a:cxn>
                <a:cxn ang="0">
                  <a:pos x="1048" y="30"/>
                </a:cxn>
                <a:cxn ang="0">
                  <a:pos x="1045" y="44"/>
                </a:cxn>
                <a:cxn ang="0">
                  <a:pos x="1040" y="54"/>
                </a:cxn>
                <a:cxn ang="0">
                  <a:pos x="1031" y="60"/>
                </a:cxn>
                <a:cxn ang="0">
                  <a:pos x="1018" y="62"/>
                </a:cxn>
                <a:cxn ang="0">
                  <a:pos x="1006" y="64"/>
                </a:cxn>
                <a:cxn ang="0">
                  <a:pos x="994" y="64"/>
                </a:cxn>
                <a:cxn ang="0">
                  <a:pos x="52" y="64"/>
                </a:cxn>
                <a:cxn ang="0">
                  <a:pos x="40" y="64"/>
                </a:cxn>
                <a:cxn ang="0">
                  <a:pos x="28" y="62"/>
                </a:cxn>
                <a:cxn ang="0">
                  <a:pos x="17" y="60"/>
                </a:cxn>
                <a:cxn ang="0">
                  <a:pos x="9" y="54"/>
                </a:cxn>
                <a:cxn ang="0">
                  <a:pos x="2" y="44"/>
                </a:cxn>
                <a:cxn ang="0">
                  <a:pos x="0" y="30"/>
                </a:cxn>
                <a:cxn ang="0">
                  <a:pos x="2" y="16"/>
                </a:cxn>
                <a:cxn ang="0">
                  <a:pos x="9" y="8"/>
                </a:cxn>
                <a:cxn ang="0">
                  <a:pos x="17" y="3"/>
                </a:cxn>
                <a:cxn ang="0">
                  <a:pos x="28" y="1"/>
                </a:cxn>
                <a:cxn ang="0">
                  <a:pos x="40" y="0"/>
                </a:cxn>
                <a:cxn ang="0">
                  <a:pos x="52" y="0"/>
                </a:cxn>
              </a:cxnLst>
              <a:rect l="0" t="0" r="r" b="b"/>
              <a:pathLst>
                <a:path w="1048" h="378">
                  <a:moveTo>
                    <a:pt x="52" y="314"/>
                  </a:moveTo>
                  <a:lnTo>
                    <a:pt x="994" y="314"/>
                  </a:lnTo>
                  <a:lnTo>
                    <a:pt x="1006" y="314"/>
                  </a:lnTo>
                  <a:lnTo>
                    <a:pt x="1018" y="315"/>
                  </a:lnTo>
                  <a:lnTo>
                    <a:pt x="1031" y="318"/>
                  </a:lnTo>
                  <a:lnTo>
                    <a:pt x="1040" y="323"/>
                  </a:lnTo>
                  <a:lnTo>
                    <a:pt x="1045" y="333"/>
                  </a:lnTo>
                  <a:lnTo>
                    <a:pt x="1048" y="347"/>
                  </a:lnTo>
                  <a:lnTo>
                    <a:pt x="1045" y="360"/>
                  </a:lnTo>
                  <a:lnTo>
                    <a:pt x="1040" y="369"/>
                  </a:lnTo>
                  <a:lnTo>
                    <a:pt x="1031" y="373"/>
                  </a:lnTo>
                  <a:lnTo>
                    <a:pt x="1020" y="376"/>
                  </a:lnTo>
                  <a:lnTo>
                    <a:pt x="1008" y="378"/>
                  </a:lnTo>
                  <a:lnTo>
                    <a:pt x="996" y="378"/>
                  </a:lnTo>
                  <a:lnTo>
                    <a:pt x="52" y="378"/>
                  </a:lnTo>
                  <a:lnTo>
                    <a:pt x="40" y="378"/>
                  </a:lnTo>
                  <a:lnTo>
                    <a:pt x="28" y="376"/>
                  </a:lnTo>
                  <a:lnTo>
                    <a:pt x="17" y="373"/>
                  </a:lnTo>
                  <a:lnTo>
                    <a:pt x="9" y="369"/>
                  </a:lnTo>
                  <a:lnTo>
                    <a:pt x="2" y="360"/>
                  </a:lnTo>
                  <a:lnTo>
                    <a:pt x="0" y="347"/>
                  </a:lnTo>
                  <a:lnTo>
                    <a:pt x="2" y="333"/>
                  </a:lnTo>
                  <a:lnTo>
                    <a:pt x="9" y="323"/>
                  </a:lnTo>
                  <a:lnTo>
                    <a:pt x="17" y="318"/>
                  </a:lnTo>
                  <a:lnTo>
                    <a:pt x="28" y="315"/>
                  </a:lnTo>
                  <a:lnTo>
                    <a:pt x="40" y="314"/>
                  </a:lnTo>
                  <a:lnTo>
                    <a:pt x="52" y="314"/>
                  </a:lnTo>
                  <a:close/>
                  <a:moveTo>
                    <a:pt x="52" y="0"/>
                  </a:moveTo>
                  <a:lnTo>
                    <a:pt x="996" y="0"/>
                  </a:lnTo>
                  <a:lnTo>
                    <a:pt x="1008" y="0"/>
                  </a:lnTo>
                  <a:lnTo>
                    <a:pt x="1020" y="1"/>
                  </a:lnTo>
                  <a:lnTo>
                    <a:pt x="1031" y="3"/>
                  </a:lnTo>
                  <a:lnTo>
                    <a:pt x="1040" y="8"/>
                  </a:lnTo>
                  <a:lnTo>
                    <a:pt x="1045" y="16"/>
                  </a:lnTo>
                  <a:lnTo>
                    <a:pt x="1048" y="30"/>
                  </a:lnTo>
                  <a:lnTo>
                    <a:pt x="1045" y="44"/>
                  </a:lnTo>
                  <a:lnTo>
                    <a:pt x="1040" y="54"/>
                  </a:lnTo>
                  <a:lnTo>
                    <a:pt x="1031" y="60"/>
                  </a:lnTo>
                  <a:lnTo>
                    <a:pt x="1018" y="62"/>
                  </a:lnTo>
                  <a:lnTo>
                    <a:pt x="1006" y="64"/>
                  </a:lnTo>
                  <a:lnTo>
                    <a:pt x="994" y="64"/>
                  </a:lnTo>
                  <a:lnTo>
                    <a:pt x="52" y="64"/>
                  </a:lnTo>
                  <a:lnTo>
                    <a:pt x="40" y="64"/>
                  </a:lnTo>
                  <a:lnTo>
                    <a:pt x="28" y="62"/>
                  </a:lnTo>
                  <a:lnTo>
                    <a:pt x="17" y="60"/>
                  </a:lnTo>
                  <a:lnTo>
                    <a:pt x="9" y="54"/>
                  </a:lnTo>
                  <a:lnTo>
                    <a:pt x="2" y="44"/>
                  </a:lnTo>
                  <a:lnTo>
                    <a:pt x="0" y="30"/>
                  </a:lnTo>
                  <a:lnTo>
                    <a:pt x="2" y="16"/>
                  </a:lnTo>
                  <a:lnTo>
                    <a:pt x="9" y="8"/>
                  </a:lnTo>
                  <a:lnTo>
                    <a:pt x="17" y="3"/>
                  </a:lnTo>
                  <a:lnTo>
                    <a:pt x="28" y="1"/>
                  </a:lnTo>
                  <a:lnTo>
                    <a:pt x="40"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3"/>
            <p:cNvSpPr>
              <a:spLocks noEditPoints="1"/>
            </p:cNvSpPr>
            <p:nvPr/>
          </p:nvSpPr>
          <p:spPr bwMode="auto">
            <a:xfrm>
              <a:off x="7054" y="2686"/>
              <a:ext cx="828" cy="1461"/>
            </a:xfrm>
            <a:custGeom>
              <a:avLst/>
              <a:gdLst/>
              <a:ahLst/>
              <a:cxnLst>
                <a:cxn ang="0">
                  <a:pos x="353" y="1114"/>
                </a:cxn>
                <a:cxn ang="0">
                  <a:pos x="490" y="1073"/>
                </a:cxn>
                <a:cxn ang="0">
                  <a:pos x="599" y="990"/>
                </a:cxn>
                <a:cxn ang="0">
                  <a:pos x="674" y="877"/>
                </a:cxn>
                <a:cxn ang="0">
                  <a:pos x="716" y="752"/>
                </a:cxn>
                <a:cxn ang="0">
                  <a:pos x="721" y="627"/>
                </a:cxn>
                <a:cxn ang="0">
                  <a:pos x="685" y="529"/>
                </a:cxn>
                <a:cxn ang="0">
                  <a:pos x="614" y="468"/>
                </a:cxn>
                <a:cxn ang="0">
                  <a:pos x="515" y="443"/>
                </a:cxn>
                <a:cxn ang="0">
                  <a:pos x="474" y="443"/>
                </a:cxn>
                <a:cxn ang="0">
                  <a:pos x="327" y="489"/>
                </a:cxn>
                <a:cxn ang="0">
                  <a:pos x="215" y="582"/>
                </a:cxn>
                <a:cxn ang="0">
                  <a:pos x="141" y="705"/>
                </a:cxn>
                <a:cxn ang="0">
                  <a:pos x="106" y="843"/>
                </a:cxn>
                <a:cxn ang="0">
                  <a:pos x="114" y="966"/>
                </a:cxn>
                <a:cxn ang="0">
                  <a:pos x="161" y="1048"/>
                </a:cxn>
                <a:cxn ang="0">
                  <a:pos x="233" y="1096"/>
                </a:cxn>
                <a:cxn ang="0">
                  <a:pos x="312" y="1114"/>
                </a:cxn>
                <a:cxn ang="0">
                  <a:pos x="606" y="1"/>
                </a:cxn>
                <a:cxn ang="0">
                  <a:pos x="614" y="7"/>
                </a:cxn>
                <a:cxn ang="0">
                  <a:pos x="618" y="14"/>
                </a:cxn>
                <a:cxn ang="0">
                  <a:pos x="616" y="21"/>
                </a:cxn>
                <a:cxn ang="0">
                  <a:pos x="526" y="407"/>
                </a:cxn>
                <a:cxn ang="0">
                  <a:pos x="655" y="439"/>
                </a:cxn>
                <a:cxn ang="0">
                  <a:pos x="747" y="500"/>
                </a:cxn>
                <a:cxn ang="0">
                  <a:pos x="802" y="582"/>
                </a:cxn>
                <a:cxn ang="0">
                  <a:pos x="826" y="672"/>
                </a:cxn>
                <a:cxn ang="0">
                  <a:pos x="810" y="809"/>
                </a:cxn>
                <a:cxn ang="0">
                  <a:pos x="724" y="959"/>
                </a:cxn>
                <a:cxn ang="0">
                  <a:pos x="583" y="1077"/>
                </a:cxn>
                <a:cxn ang="0">
                  <a:pos x="408" y="1141"/>
                </a:cxn>
                <a:cxn ang="0">
                  <a:pos x="281" y="1405"/>
                </a:cxn>
                <a:cxn ang="0">
                  <a:pos x="270" y="1450"/>
                </a:cxn>
                <a:cxn ang="0">
                  <a:pos x="262" y="1459"/>
                </a:cxn>
                <a:cxn ang="0">
                  <a:pos x="250" y="1461"/>
                </a:cxn>
                <a:cxn ang="0">
                  <a:pos x="242" y="1459"/>
                </a:cxn>
                <a:cxn ang="0">
                  <a:pos x="234" y="1454"/>
                </a:cxn>
                <a:cxn ang="0">
                  <a:pos x="234" y="1437"/>
                </a:cxn>
                <a:cxn ang="0">
                  <a:pos x="246" y="1387"/>
                </a:cxn>
                <a:cxn ang="0">
                  <a:pos x="268" y="1300"/>
                </a:cxn>
                <a:cxn ang="0">
                  <a:pos x="303" y="1148"/>
                </a:cxn>
                <a:cxn ang="0">
                  <a:pos x="164" y="1115"/>
                </a:cxn>
                <a:cxn ang="0">
                  <a:pos x="66" y="1040"/>
                </a:cxn>
                <a:cxn ang="0">
                  <a:pos x="11" y="936"/>
                </a:cxn>
                <a:cxn ang="0">
                  <a:pos x="5" y="800"/>
                </a:cxn>
                <a:cxn ang="0">
                  <a:pos x="70" y="641"/>
                </a:cxn>
                <a:cxn ang="0">
                  <a:pos x="195" y="512"/>
                </a:cxn>
                <a:cxn ang="0">
                  <a:pos x="361" y="429"/>
                </a:cxn>
                <a:cxn ang="0">
                  <a:pos x="575" y="32"/>
                </a:cxn>
                <a:cxn ang="0">
                  <a:pos x="589" y="1"/>
                </a:cxn>
              </a:cxnLst>
              <a:rect l="0" t="0" r="r" b="b"/>
              <a:pathLst>
                <a:path w="828" h="1461">
                  <a:moveTo>
                    <a:pt x="515" y="443"/>
                  </a:moveTo>
                  <a:lnTo>
                    <a:pt x="515" y="443"/>
                  </a:lnTo>
                  <a:lnTo>
                    <a:pt x="353" y="1114"/>
                  </a:lnTo>
                  <a:lnTo>
                    <a:pt x="401" y="1105"/>
                  </a:lnTo>
                  <a:lnTo>
                    <a:pt x="448" y="1091"/>
                  </a:lnTo>
                  <a:lnTo>
                    <a:pt x="490" y="1073"/>
                  </a:lnTo>
                  <a:lnTo>
                    <a:pt x="530" y="1050"/>
                  </a:lnTo>
                  <a:lnTo>
                    <a:pt x="565" y="1022"/>
                  </a:lnTo>
                  <a:lnTo>
                    <a:pt x="599" y="990"/>
                  </a:lnTo>
                  <a:lnTo>
                    <a:pt x="627" y="955"/>
                  </a:lnTo>
                  <a:lnTo>
                    <a:pt x="653" y="918"/>
                  </a:lnTo>
                  <a:lnTo>
                    <a:pt x="674" y="877"/>
                  </a:lnTo>
                  <a:lnTo>
                    <a:pt x="692" y="836"/>
                  </a:lnTo>
                  <a:lnTo>
                    <a:pt x="705" y="794"/>
                  </a:lnTo>
                  <a:lnTo>
                    <a:pt x="716" y="752"/>
                  </a:lnTo>
                  <a:lnTo>
                    <a:pt x="721" y="709"/>
                  </a:lnTo>
                  <a:lnTo>
                    <a:pt x="724" y="668"/>
                  </a:lnTo>
                  <a:lnTo>
                    <a:pt x="721" y="627"/>
                  </a:lnTo>
                  <a:lnTo>
                    <a:pt x="713" y="590"/>
                  </a:lnTo>
                  <a:lnTo>
                    <a:pt x="701" y="558"/>
                  </a:lnTo>
                  <a:lnTo>
                    <a:pt x="685" y="529"/>
                  </a:lnTo>
                  <a:lnTo>
                    <a:pt x="665" y="504"/>
                  </a:lnTo>
                  <a:lnTo>
                    <a:pt x="641" y="484"/>
                  </a:lnTo>
                  <a:lnTo>
                    <a:pt x="614" y="468"/>
                  </a:lnTo>
                  <a:lnTo>
                    <a:pt x="583" y="455"/>
                  </a:lnTo>
                  <a:lnTo>
                    <a:pt x="550" y="447"/>
                  </a:lnTo>
                  <a:lnTo>
                    <a:pt x="515" y="443"/>
                  </a:lnTo>
                  <a:lnTo>
                    <a:pt x="515" y="443"/>
                  </a:lnTo>
                  <a:lnTo>
                    <a:pt x="515" y="443"/>
                  </a:lnTo>
                  <a:close/>
                  <a:moveTo>
                    <a:pt x="474" y="443"/>
                  </a:moveTo>
                  <a:lnTo>
                    <a:pt x="421" y="451"/>
                  </a:lnTo>
                  <a:lnTo>
                    <a:pt x="373" y="468"/>
                  </a:lnTo>
                  <a:lnTo>
                    <a:pt x="327" y="489"/>
                  </a:lnTo>
                  <a:lnTo>
                    <a:pt x="285" y="515"/>
                  </a:lnTo>
                  <a:lnTo>
                    <a:pt x="249" y="547"/>
                  </a:lnTo>
                  <a:lnTo>
                    <a:pt x="215" y="582"/>
                  </a:lnTo>
                  <a:lnTo>
                    <a:pt x="187" y="621"/>
                  </a:lnTo>
                  <a:lnTo>
                    <a:pt x="161" y="662"/>
                  </a:lnTo>
                  <a:lnTo>
                    <a:pt x="141" y="705"/>
                  </a:lnTo>
                  <a:lnTo>
                    <a:pt x="125" y="751"/>
                  </a:lnTo>
                  <a:lnTo>
                    <a:pt x="113" y="797"/>
                  </a:lnTo>
                  <a:lnTo>
                    <a:pt x="106" y="843"/>
                  </a:lnTo>
                  <a:lnTo>
                    <a:pt x="105" y="887"/>
                  </a:lnTo>
                  <a:lnTo>
                    <a:pt x="106" y="929"/>
                  </a:lnTo>
                  <a:lnTo>
                    <a:pt x="114" y="966"/>
                  </a:lnTo>
                  <a:lnTo>
                    <a:pt x="126" y="998"/>
                  </a:lnTo>
                  <a:lnTo>
                    <a:pt x="143" y="1025"/>
                  </a:lnTo>
                  <a:lnTo>
                    <a:pt x="161" y="1048"/>
                  </a:lnTo>
                  <a:lnTo>
                    <a:pt x="183" y="1068"/>
                  </a:lnTo>
                  <a:lnTo>
                    <a:pt x="207" y="1083"/>
                  </a:lnTo>
                  <a:lnTo>
                    <a:pt x="233" y="1096"/>
                  </a:lnTo>
                  <a:lnTo>
                    <a:pt x="258" y="1104"/>
                  </a:lnTo>
                  <a:lnTo>
                    <a:pt x="285" y="1111"/>
                  </a:lnTo>
                  <a:lnTo>
                    <a:pt x="312" y="1114"/>
                  </a:lnTo>
                  <a:lnTo>
                    <a:pt x="474" y="443"/>
                  </a:lnTo>
                  <a:close/>
                  <a:moveTo>
                    <a:pt x="600" y="0"/>
                  </a:moveTo>
                  <a:lnTo>
                    <a:pt x="606" y="1"/>
                  </a:lnTo>
                  <a:lnTo>
                    <a:pt x="610" y="2"/>
                  </a:lnTo>
                  <a:lnTo>
                    <a:pt x="612" y="4"/>
                  </a:lnTo>
                  <a:lnTo>
                    <a:pt x="614" y="7"/>
                  </a:lnTo>
                  <a:lnTo>
                    <a:pt x="616" y="9"/>
                  </a:lnTo>
                  <a:lnTo>
                    <a:pt x="616" y="12"/>
                  </a:lnTo>
                  <a:lnTo>
                    <a:pt x="618" y="14"/>
                  </a:lnTo>
                  <a:lnTo>
                    <a:pt x="618" y="15"/>
                  </a:lnTo>
                  <a:lnTo>
                    <a:pt x="618" y="16"/>
                  </a:lnTo>
                  <a:lnTo>
                    <a:pt x="616" y="21"/>
                  </a:lnTo>
                  <a:lnTo>
                    <a:pt x="614" y="34"/>
                  </a:lnTo>
                  <a:lnTo>
                    <a:pt x="612" y="39"/>
                  </a:lnTo>
                  <a:lnTo>
                    <a:pt x="526" y="407"/>
                  </a:lnTo>
                  <a:lnTo>
                    <a:pt x="573" y="414"/>
                  </a:lnTo>
                  <a:lnTo>
                    <a:pt x="616" y="423"/>
                  </a:lnTo>
                  <a:lnTo>
                    <a:pt x="655" y="439"/>
                  </a:lnTo>
                  <a:lnTo>
                    <a:pt x="690" y="457"/>
                  </a:lnTo>
                  <a:lnTo>
                    <a:pt x="720" y="477"/>
                  </a:lnTo>
                  <a:lnTo>
                    <a:pt x="747" y="500"/>
                  </a:lnTo>
                  <a:lnTo>
                    <a:pt x="770" y="526"/>
                  </a:lnTo>
                  <a:lnTo>
                    <a:pt x="787" y="552"/>
                  </a:lnTo>
                  <a:lnTo>
                    <a:pt x="802" y="582"/>
                  </a:lnTo>
                  <a:lnTo>
                    <a:pt x="814" y="611"/>
                  </a:lnTo>
                  <a:lnTo>
                    <a:pt x="822" y="641"/>
                  </a:lnTo>
                  <a:lnTo>
                    <a:pt x="826" y="672"/>
                  </a:lnTo>
                  <a:lnTo>
                    <a:pt x="828" y="701"/>
                  </a:lnTo>
                  <a:lnTo>
                    <a:pt x="824" y="755"/>
                  </a:lnTo>
                  <a:lnTo>
                    <a:pt x="810" y="809"/>
                  </a:lnTo>
                  <a:lnTo>
                    <a:pt x="789" y="862"/>
                  </a:lnTo>
                  <a:lnTo>
                    <a:pt x="759" y="912"/>
                  </a:lnTo>
                  <a:lnTo>
                    <a:pt x="724" y="959"/>
                  </a:lnTo>
                  <a:lnTo>
                    <a:pt x="682" y="1004"/>
                  </a:lnTo>
                  <a:lnTo>
                    <a:pt x="635" y="1043"/>
                  </a:lnTo>
                  <a:lnTo>
                    <a:pt x="583" y="1077"/>
                  </a:lnTo>
                  <a:lnTo>
                    <a:pt x="527" y="1105"/>
                  </a:lnTo>
                  <a:lnTo>
                    <a:pt x="470" y="1127"/>
                  </a:lnTo>
                  <a:lnTo>
                    <a:pt x="408" y="1141"/>
                  </a:lnTo>
                  <a:lnTo>
                    <a:pt x="344" y="1148"/>
                  </a:lnTo>
                  <a:lnTo>
                    <a:pt x="285" y="1389"/>
                  </a:lnTo>
                  <a:lnTo>
                    <a:pt x="281" y="1405"/>
                  </a:lnTo>
                  <a:lnTo>
                    <a:pt x="277" y="1422"/>
                  </a:lnTo>
                  <a:lnTo>
                    <a:pt x="273" y="1437"/>
                  </a:lnTo>
                  <a:lnTo>
                    <a:pt x="270" y="1450"/>
                  </a:lnTo>
                  <a:lnTo>
                    <a:pt x="268" y="1455"/>
                  </a:lnTo>
                  <a:lnTo>
                    <a:pt x="265" y="1458"/>
                  </a:lnTo>
                  <a:lnTo>
                    <a:pt x="262" y="1459"/>
                  </a:lnTo>
                  <a:lnTo>
                    <a:pt x="260" y="1461"/>
                  </a:lnTo>
                  <a:lnTo>
                    <a:pt x="256" y="1461"/>
                  </a:lnTo>
                  <a:lnTo>
                    <a:pt x="250" y="1461"/>
                  </a:lnTo>
                  <a:lnTo>
                    <a:pt x="248" y="1461"/>
                  </a:lnTo>
                  <a:lnTo>
                    <a:pt x="245" y="1461"/>
                  </a:lnTo>
                  <a:lnTo>
                    <a:pt x="242" y="1459"/>
                  </a:lnTo>
                  <a:lnTo>
                    <a:pt x="239" y="1458"/>
                  </a:lnTo>
                  <a:lnTo>
                    <a:pt x="237" y="1457"/>
                  </a:lnTo>
                  <a:lnTo>
                    <a:pt x="234" y="1454"/>
                  </a:lnTo>
                  <a:lnTo>
                    <a:pt x="234" y="1448"/>
                  </a:lnTo>
                  <a:lnTo>
                    <a:pt x="233" y="1443"/>
                  </a:lnTo>
                  <a:lnTo>
                    <a:pt x="234" y="1437"/>
                  </a:lnTo>
                  <a:lnTo>
                    <a:pt x="237" y="1426"/>
                  </a:lnTo>
                  <a:lnTo>
                    <a:pt x="241" y="1408"/>
                  </a:lnTo>
                  <a:lnTo>
                    <a:pt x="246" y="1387"/>
                  </a:lnTo>
                  <a:lnTo>
                    <a:pt x="252" y="1361"/>
                  </a:lnTo>
                  <a:lnTo>
                    <a:pt x="260" y="1332"/>
                  </a:lnTo>
                  <a:lnTo>
                    <a:pt x="268" y="1300"/>
                  </a:lnTo>
                  <a:lnTo>
                    <a:pt x="280" y="1250"/>
                  </a:lnTo>
                  <a:lnTo>
                    <a:pt x="291" y="1198"/>
                  </a:lnTo>
                  <a:lnTo>
                    <a:pt x="303" y="1148"/>
                  </a:lnTo>
                  <a:lnTo>
                    <a:pt x="253" y="1143"/>
                  </a:lnTo>
                  <a:lnTo>
                    <a:pt x="206" y="1130"/>
                  </a:lnTo>
                  <a:lnTo>
                    <a:pt x="164" y="1115"/>
                  </a:lnTo>
                  <a:lnTo>
                    <a:pt x="128" y="1093"/>
                  </a:lnTo>
                  <a:lnTo>
                    <a:pt x="94" y="1068"/>
                  </a:lnTo>
                  <a:lnTo>
                    <a:pt x="66" y="1040"/>
                  </a:lnTo>
                  <a:lnTo>
                    <a:pt x="43" y="1008"/>
                  </a:lnTo>
                  <a:lnTo>
                    <a:pt x="24" y="972"/>
                  </a:lnTo>
                  <a:lnTo>
                    <a:pt x="11" y="936"/>
                  </a:lnTo>
                  <a:lnTo>
                    <a:pt x="3" y="896"/>
                  </a:lnTo>
                  <a:lnTo>
                    <a:pt x="0" y="855"/>
                  </a:lnTo>
                  <a:lnTo>
                    <a:pt x="5" y="800"/>
                  </a:lnTo>
                  <a:lnTo>
                    <a:pt x="19" y="746"/>
                  </a:lnTo>
                  <a:lnTo>
                    <a:pt x="40" y="693"/>
                  </a:lnTo>
                  <a:lnTo>
                    <a:pt x="70" y="641"/>
                  </a:lnTo>
                  <a:lnTo>
                    <a:pt x="106" y="594"/>
                  </a:lnTo>
                  <a:lnTo>
                    <a:pt x="148" y="551"/>
                  </a:lnTo>
                  <a:lnTo>
                    <a:pt x="195" y="512"/>
                  </a:lnTo>
                  <a:lnTo>
                    <a:pt x="246" y="477"/>
                  </a:lnTo>
                  <a:lnTo>
                    <a:pt x="303" y="450"/>
                  </a:lnTo>
                  <a:lnTo>
                    <a:pt x="361" y="429"/>
                  </a:lnTo>
                  <a:lnTo>
                    <a:pt x="421" y="414"/>
                  </a:lnTo>
                  <a:lnTo>
                    <a:pt x="483" y="407"/>
                  </a:lnTo>
                  <a:lnTo>
                    <a:pt x="575" y="32"/>
                  </a:lnTo>
                  <a:lnTo>
                    <a:pt x="580" y="15"/>
                  </a:lnTo>
                  <a:lnTo>
                    <a:pt x="584" y="7"/>
                  </a:lnTo>
                  <a:lnTo>
                    <a:pt x="589" y="1"/>
                  </a:lnTo>
                  <a:lnTo>
                    <a:pt x="60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
            <p:cNvSpPr>
              <a:spLocks noEditPoints="1"/>
            </p:cNvSpPr>
            <p:nvPr/>
          </p:nvSpPr>
          <p:spPr bwMode="auto">
            <a:xfrm>
              <a:off x="7910" y="3287"/>
              <a:ext cx="491" cy="997"/>
            </a:xfrm>
            <a:custGeom>
              <a:avLst/>
              <a:gdLst/>
              <a:ahLst/>
              <a:cxnLst>
                <a:cxn ang="0">
                  <a:pos x="358" y="258"/>
                </a:cxn>
                <a:cxn ang="0">
                  <a:pos x="405" y="278"/>
                </a:cxn>
                <a:cxn ang="0">
                  <a:pos x="437" y="314"/>
                </a:cxn>
                <a:cxn ang="0">
                  <a:pos x="449" y="364"/>
                </a:cxn>
                <a:cxn ang="0">
                  <a:pos x="447" y="392"/>
                </a:cxn>
                <a:cxn ang="0">
                  <a:pos x="342" y="817"/>
                </a:cxn>
                <a:cxn ang="0">
                  <a:pos x="315" y="883"/>
                </a:cxn>
                <a:cxn ang="0">
                  <a:pos x="274" y="933"/>
                </a:cxn>
                <a:cxn ang="0">
                  <a:pos x="227" y="967"/>
                </a:cxn>
                <a:cxn ang="0">
                  <a:pos x="178" y="988"/>
                </a:cxn>
                <a:cxn ang="0">
                  <a:pos x="132" y="997"/>
                </a:cxn>
                <a:cxn ang="0">
                  <a:pos x="81" y="996"/>
                </a:cxn>
                <a:cxn ang="0">
                  <a:pos x="31" y="978"/>
                </a:cxn>
                <a:cxn ang="0">
                  <a:pos x="4" y="945"/>
                </a:cxn>
                <a:cxn ang="0">
                  <a:pos x="4" y="903"/>
                </a:cxn>
                <a:cxn ang="0">
                  <a:pos x="27" y="871"/>
                </a:cxn>
                <a:cxn ang="0">
                  <a:pos x="64" y="857"/>
                </a:cxn>
                <a:cxn ang="0">
                  <a:pos x="89" y="864"/>
                </a:cxn>
                <a:cxn ang="0">
                  <a:pos x="105" y="885"/>
                </a:cxn>
                <a:cxn ang="0">
                  <a:pos x="106" y="911"/>
                </a:cxn>
                <a:cxn ang="0">
                  <a:pos x="95" y="936"/>
                </a:cxn>
                <a:cxn ang="0">
                  <a:pos x="70" y="957"/>
                </a:cxn>
                <a:cxn ang="0">
                  <a:pos x="109" y="965"/>
                </a:cxn>
                <a:cxn ang="0">
                  <a:pos x="164" y="950"/>
                </a:cxn>
                <a:cxn ang="0">
                  <a:pos x="210" y="910"/>
                </a:cxn>
                <a:cxn ang="0">
                  <a:pos x="243" y="851"/>
                </a:cxn>
                <a:cxn ang="0">
                  <a:pos x="253" y="818"/>
                </a:cxn>
                <a:cxn ang="0">
                  <a:pos x="363" y="370"/>
                </a:cxn>
                <a:cxn ang="0">
                  <a:pos x="365" y="343"/>
                </a:cxn>
                <a:cxn ang="0">
                  <a:pos x="359" y="308"/>
                </a:cxn>
                <a:cxn ang="0">
                  <a:pos x="342" y="289"/>
                </a:cxn>
                <a:cxn ang="0">
                  <a:pos x="300" y="290"/>
                </a:cxn>
                <a:cxn ang="0">
                  <a:pos x="249" y="321"/>
                </a:cxn>
                <a:cxn ang="0">
                  <a:pos x="207" y="368"/>
                </a:cxn>
                <a:cxn ang="0">
                  <a:pos x="176" y="425"/>
                </a:cxn>
                <a:cxn ang="0">
                  <a:pos x="167" y="442"/>
                </a:cxn>
                <a:cxn ang="0">
                  <a:pos x="153" y="446"/>
                </a:cxn>
                <a:cxn ang="0">
                  <a:pos x="149" y="446"/>
                </a:cxn>
                <a:cxn ang="0">
                  <a:pos x="144" y="445"/>
                </a:cxn>
                <a:cxn ang="0">
                  <a:pos x="139" y="440"/>
                </a:cxn>
                <a:cxn ang="0">
                  <a:pos x="134" y="435"/>
                </a:cxn>
                <a:cxn ang="0">
                  <a:pos x="136" y="422"/>
                </a:cxn>
                <a:cxn ang="0">
                  <a:pos x="149" y="392"/>
                </a:cxn>
                <a:cxn ang="0">
                  <a:pos x="176" y="349"/>
                </a:cxn>
                <a:cxn ang="0">
                  <a:pos x="217" y="304"/>
                </a:cxn>
                <a:cxn ang="0">
                  <a:pos x="268" y="270"/>
                </a:cxn>
                <a:cxn ang="0">
                  <a:pos x="330" y="256"/>
                </a:cxn>
                <a:cxn ang="0">
                  <a:pos x="463" y="3"/>
                </a:cxn>
                <a:cxn ang="0">
                  <a:pos x="484" y="20"/>
                </a:cxn>
                <a:cxn ang="0">
                  <a:pos x="491" y="45"/>
                </a:cxn>
                <a:cxn ang="0">
                  <a:pos x="478" y="81"/>
                </a:cxn>
                <a:cxn ang="0">
                  <a:pos x="447" y="104"/>
                </a:cxn>
                <a:cxn ang="0">
                  <a:pos x="412" y="104"/>
                </a:cxn>
                <a:cxn ang="0">
                  <a:pos x="392" y="86"/>
                </a:cxn>
                <a:cxn ang="0">
                  <a:pos x="385" y="61"/>
                </a:cxn>
                <a:cxn ang="0">
                  <a:pos x="397" y="26"/>
                </a:cxn>
                <a:cxn ang="0">
                  <a:pos x="428" y="4"/>
                </a:cxn>
              </a:cxnLst>
              <a:rect l="0" t="0" r="r" b="b"/>
              <a:pathLst>
                <a:path w="491" h="997">
                  <a:moveTo>
                    <a:pt x="330" y="256"/>
                  </a:moveTo>
                  <a:lnTo>
                    <a:pt x="358" y="258"/>
                  </a:lnTo>
                  <a:lnTo>
                    <a:pt x="383" y="267"/>
                  </a:lnTo>
                  <a:lnTo>
                    <a:pt x="405" y="278"/>
                  </a:lnTo>
                  <a:lnTo>
                    <a:pt x="424" y="295"/>
                  </a:lnTo>
                  <a:lnTo>
                    <a:pt x="437" y="314"/>
                  </a:lnTo>
                  <a:lnTo>
                    <a:pt x="445" y="338"/>
                  </a:lnTo>
                  <a:lnTo>
                    <a:pt x="449" y="364"/>
                  </a:lnTo>
                  <a:lnTo>
                    <a:pt x="448" y="379"/>
                  </a:lnTo>
                  <a:lnTo>
                    <a:pt x="447" y="392"/>
                  </a:lnTo>
                  <a:lnTo>
                    <a:pt x="444" y="404"/>
                  </a:lnTo>
                  <a:lnTo>
                    <a:pt x="342" y="817"/>
                  </a:lnTo>
                  <a:lnTo>
                    <a:pt x="331" y="851"/>
                  </a:lnTo>
                  <a:lnTo>
                    <a:pt x="315" y="883"/>
                  </a:lnTo>
                  <a:lnTo>
                    <a:pt x="296" y="910"/>
                  </a:lnTo>
                  <a:lnTo>
                    <a:pt x="274" y="933"/>
                  </a:lnTo>
                  <a:lnTo>
                    <a:pt x="252" y="951"/>
                  </a:lnTo>
                  <a:lnTo>
                    <a:pt x="227" y="967"/>
                  </a:lnTo>
                  <a:lnTo>
                    <a:pt x="202" y="979"/>
                  </a:lnTo>
                  <a:lnTo>
                    <a:pt x="178" y="988"/>
                  </a:lnTo>
                  <a:lnTo>
                    <a:pt x="153" y="993"/>
                  </a:lnTo>
                  <a:lnTo>
                    <a:pt x="132" y="997"/>
                  </a:lnTo>
                  <a:lnTo>
                    <a:pt x="112" y="997"/>
                  </a:lnTo>
                  <a:lnTo>
                    <a:pt x="81" y="996"/>
                  </a:lnTo>
                  <a:lnTo>
                    <a:pt x="54" y="989"/>
                  </a:lnTo>
                  <a:lnTo>
                    <a:pt x="31" y="978"/>
                  </a:lnTo>
                  <a:lnTo>
                    <a:pt x="15" y="964"/>
                  </a:lnTo>
                  <a:lnTo>
                    <a:pt x="4" y="945"/>
                  </a:lnTo>
                  <a:lnTo>
                    <a:pt x="0" y="924"/>
                  </a:lnTo>
                  <a:lnTo>
                    <a:pt x="4" y="903"/>
                  </a:lnTo>
                  <a:lnTo>
                    <a:pt x="13" y="885"/>
                  </a:lnTo>
                  <a:lnTo>
                    <a:pt x="27" y="871"/>
                  </a:lnTo>
                  <a:lnTo>
                    <a:pt x="44" y="861"/>
                  </a:lnTo>
                  <a:lnTo>
                    <a:pt x="64" y="857"/>
                  </a:lnTo>
                  <a:lnTo>
                    <a:pt x="78" y="858"/>
                  </a:lnTo>
                  <a:lnTo>
                    <a:pt x="89" y="864"/>
                  </a:lnTo>
                  <a:lnTo>
                    <a:pt x="98" y="874"/>
                  </a:lnTo>
                  <a:lnTo>
                    <a:pt x="105" y="885"/>
                  </a:lnTo>
                  <a:lnTo>
                    <a:pt x="108" y="900"/>
                  </a:lnTo>
                  <a:lnTo>
                    <a:pt x="106" y="911"/>
                  </a:lnTo>
                  <a:lnTo>
                    <a:pt x="102" y="924"/>
                  </a:lnTo>
                  <a:lnTo>
                    <a:pt x="95" y="936"/>
                  </a:lnTo>
                  <a:lnTo>
                    <a:pt x="85" y="947"/>
                  </a:lnTo>
                  <a:lnTo>
                    <a:pt x="70" y="957"/>
                  </a:lnTo>
                  <a:lnTo>
                    <a:pt x="89" y="963"/>
                  </a:lnTo>
                  <a:lnTo>
                    <a:pt x="109" y="965"/>
                  </a:lnTo>
                  <a:lnTo>
                    <a:pt x="137" y="961"/>
                  </a:lnTo>
                  <a:lnTo>
                    <a:pt x="164" y="950"/>
                  </a:lnTo>
                  <a:lnTo>
                    <a:pt x="188" y="932"/>
                  </a:lnTo>
                  <a:lnTo>
                    <a:pt x="210" y="910"/>
                  </a:lnTo>
                  <a:lnTo>
                    <a:pt x="229" y="882"/>
                  </a:lnTo>
                  <a:lnTo>
                    <a:pt x="243" y="851"/>
                  </a:lnTo>
                  <a:lnTo>
                    <a:pt x="253" y="818"/>
                  </a:lnTo>
                  <a:lnTo>
                    <a:pt x="253" y="818"/>
                  </a:lnTo>
                  <a:lnTo>
                    <a:pt x="362" y="379"/>
                  </a:lnTo>
                  <a:lnTo>
                    <a:pt x="363" y="370"/>
                  </a:lnTo>
                  <a:lnTo>
                    <a:pt x="365" y="357"/>
                  </a:lnTo>
                  <a:lnTo>
                    <a:pt x="365" y="343"/>
                  </a:lnTo>
                  <a:lnTo>
                    <a:pt x="363" y="324"/>
                  </a:lnTo>
                  <a:lnTo>
                    <a:pt x="359" y="308"/>
                  </a:lnTo>
                  <a:lnTo>
                    <a:pt x="352" y="296"/>
                  </a:lnTo>
                  <a:lnTo>
                    <a:pt x="342" y="289"/>
                  </a:lnTo>
                  <a:lnTo>
                    <a:pt x="327" y="286"/>
                  </a:lnTo>
                  <a:lnTo>
                    <a:pt x="300" y="290"/>
                  </a:lnTo>
                  <a:lnTo>
                    <a:pt x="273" y="303"/>
                  </a:lnTo>
                  <a:lnTo>
                    <a:pt x="249" y="321"/>
                  </a:lnTo>
                  <a:lnTo>
                    <a:pt x="226" y="343"/>
                  </a:lnTo>
                  <a:lnTo>
                    <a:pt x="207" y="368"/>
                  </a:lnTo>
                  <a:lnTo>
                    <a:pt x="190" y="396"/>
                  </a:lnTo>
                  <a:lnTo>
                    <a:pt x="176" y="425"/>
                  </a:lnTo>
                  <a:lnTo>
                    <a:pt x="171" y="436"/>
                  </a:lnTo>
                  <a:lnTo>
                    <a:pt x="167" y="442"/>
                  </a:lnTo>
                  <a:lnTo>
                    <a:pt x="161" y="445"/>
                  </a:lnTo>
                  <a:lnTo>
                    <a:pt x="153" y="446"/>
                  </a:lnTo>
                  <a:lnTo>
                    <a:pt x="152" y="446"/>
                  </a:lnTo>
                  <a:lnTo>
                    <a:pt x="149" y="446"/>
                  </a:lnTo>
                  <a:lnTo>
                    <a:pt x="147" y="445"/>
                  </a:lnTo>
                  <a:lnTo>
                    <a:pt x="144" y="445"/>
                  </a:lnTo>
                  <a:lnTo>
                    <a:pt x="141" y="443"/>
                  </a:lnTo>
                  <a:lnTo>
                    <a:pt x="139" y="440"/>
                  </a:lnTo>
                  <a:lnTo>
                    <a:pt x="136" y="438"/>
                  </a:lnTo>
                  <a:lnTo>
                    <a:pt x="134" y="435"/>
                  </a:lnTo>
                  <a:lnTo>
                    <a:pt x="134" y="431"/>
                  </a:lnTo>
                  <a:lnTo>
                    <a:pt x="136" y="422"/>
                  </a:lnTo>
                  <a:lnTo>
                    <a:pt x="141" y="410"/>
                  </a:lnTo>
                  <a:lnTo>
                    <a:pt x="149" y="392"/>
                  </a:lnTo>
                  <a:lnTo>
                    <a:pt x="161" y="371"/>
                  </a:lnTo>
                  <a:lnTo>
                    <a:pt x="176" y="349"/>
                  </a:lnTo>
                  <a:lnTo>
                    <a:pt x="195" y="326"/>
                  </a:lnTo>
                  <a:lnTo>
                    <a:pt x="217" y="304"/>
                  </a:lnTo>
                  <a:lnTo>
                    <a:pt x="241" y="285"/>
                  </a:lnTo>
                  <a:lnTo>
                    <a:pt x="268" y="270"/>
                  </a:lnTo>
                  <a:lnTo>
                    <a:pt x="297" y="260"/>
                  </a:lnTo>
                  <a:lnTo>
                    <a:pt x="330" y="256"/>
                  </a:lnTo>
                  <a:close/>
                  <a:moveTo>
                    <a:pt x="447" y="0"/>
                  </a:moveTo>
                  <a:lnTo>
                    <a:pt x="463" y="3"/>
                  </a:lnTo>
                  <a:lnTo>
                    <a:pt x="475" y="10"/>
                  </a:lnTo>
                  <a:lnTo>
                    <a:pt x="484" y="20"/>
                  </a:lnTo>
                  <a:lnTo>
                    <a:pt x="490" y="32"/>
                  </a:lnTo>
                  <a:lnTo>
                    <a:pt x="491" y="45"/>
                  </a:lnTo>
                  <a:lnTo>
                    <a:pt x="487" y="64"/>
                  </a:lnTo>
                  <a:lnTo>
                    <a:pt x="478" y="81"/>
                  </a:lnTo>
                  <a:lnTo>
                    <a:pt x="464" y="95"/>
                  </a:lnTo>
                  <a:lnTo>
                    <a:pt x="447" y="104"/>
                  </a:lnTo>
                  <a:lnTo>
                    <a:pt x="429" y="108"/>
                  </a:lnTo>
                  <a:lnTo>
                    <a:pt x="412" y="104"/>
                  </a:lnTo>
                  <a:lnTo>
                    <a:pt x="400" y="97"/>
                  </a:lnTo>
                  <a:lnTo>
                    <a:pt x="392" y="86"/>
                  </a:lnTo>
                  <a:lnTo>
                    <a:pt x="386" y="75"/>
                  </a:lnTo>
                  <a:lnTo>
                    <a:pt x="385" y="61"/>
                  </a:lnTo>
                  <a:lnTo>
                    <a:pt x="387" y="43"/>
                  </a:lnTo>
                  <a:lnTo>
                    <a:pt x="397" y="26"/>
                  </a:lnTo>
                  <a:lnTo>
                    <a:pt x="410" y="13"/>
                  </a:lnTo>
                  <a:lnTo>
                    <a:pt x="428" y="4"/>
                  </a:lnTo>
                  <a:lnTo>
                    <a:pt x="44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5562600" y="1524000"/>
            <a:ext cx="2590800" cy="954107"/>
          </a:xfrm>
          <a:prstGeom prst="rect">
            <a:avLst/>
          </a:prstGeom>
          <a:noFill/>
        </p:spPr>
        <p:txBody>
          <a:bodyPr wrap="square" rtlCol="0">
            <a:spAutoFit/>
          </a:bodyPr>
          <a:lstStyle/>
          <a:p>
            <a:r>
              <a:rPr lang="en-US" sz="2800" dirty="0" smtClean="0"/>
              <a:t>Stationary </a:t>
            </a:r>
            <a:r>
              <a:rPr lang="en-US" sz="2800" dirty="0" err="1" smtClean="0"/>
              <a:t>soliton</a:t>
            </a:r>
            <a:r>
              <a:rPr lang="en-US" sz="2800" dirty="0" smtClean="0"/>
              <a:t> </a:t>
            </a:r>
            <a:endParaRPr lang="en-US" sz="2800" dirty="0"/>
          </a:p>
        </p:txBody>
      </p:sp>
      <p:cxnSp>
        <p:nvCxnSpPr>
          <p:cNvPr id="52" name="Straight Arrow Connector 51"/>
          <p:cNvCxnSpPr/>
          <p:nvPr/>
        </p:nvCxnSpPr>
        <p:spPr>
          <a:xfrm flipH="1">
            <a:off x="4648200" y="1676400"/>
            <a:ext cx="762000"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4" name="Arc 53"/>
          <p:cNvSpPr/>
          <p:nvPr/>
        </p:nvSpPr>
        <p:spPr>
          <a:xfrm rot="16200000">
            <a:off x="3719804" y="1839634"/>
            <a:ext cx="1295400" cy="1752600"/>
          </a:xfrm>
          <a:prstGeom prst="arc">
            <a:avLst/>
          </a:prstGeom>
          <a:ln w="38100">
            <a:solidFill>
              <a:srgbClr val="009900"/>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2" name="Freeform 6"/>
          <p:cNvSpPr>
            <a:spLocks noChangeAspect="1" noEditPoints="1"/>
          </p:cNvSpPr>
          <p:nvPr>
            <p:custDataLst>
              <p:tags r:id="rId3"/>
            </p:custDataLst>
          </p:nvPr>
        </p:nvSpPr>
        <p:spPr bwMode="auto">
          <a:xfrm>
            <a:off x="3581400" y="1676400"/>
            <a:ext cx="246887" cy="419100"/>
          </a:xfrm>
          <a:custGeom>
            <a:avLst/>
            <a:gdLst/>
            <a:ahLst/>
            <a:cxnLst>
              <a:cxn ang="0">
                <a:pos x="420" y="2124"/>
              </a:cxn>
              <a:cxn ang="0">
                <a:pos x="362" y="2429"/>
              </a:cxn>
              <a:cxn ang="0">
                <a:pos x="335" y="2665"/>
              </a:cxn>
              <a:cxn ang="0">
                <a:pos x="332" y="2886"/>
              </a:cxn>
              <a:cxn ang="0">
                <a:pos x="356" y="3138"/>
              </a:cxn>
              <a:cxn ang="0">
                <a:pos x="411" y="3299"/>
              </a:cxn>
              <a:cxn ang="0">
                <a:pos x="493" y="3385"/>
              </a:cxn>
              <a:cxn ang="0">
                <a:pos x="598" y="3410"/>
              </a:cxn>
              <a:cxn ang="0">
                <a:pos x="780" y="3355"/>
              </a:cxn>
              <a:cxn ang="0">
                <a:pos x="949" y="3204"/>
              </a:cxn>
              <a:cxn ang="0">
                <a:pos x="1106" y="2975"/>
              </a:cxn>
              <a:cxn ang="0">
                <a:pos x="1263" y="2671"/>
              </a:cxn>
              <a:cxn ang="0">
                <a:pos x="1395" y="2331"/>
              </a:cxn>
              <a:cxn ang="0">
                <a:pos x="1489" y="2024"/>
              </a:cxn>
              <a:cxn ang="0">
                <a:pos x="488" y="1841"/>
              </a:cxn>
              <a:cxn ang="0">
                <a:pos x="1324" y="143"/>
              </a:cxn>
              <a:cxn ang="0">
                <a:pos x="1154" y="275"/>
              </a:cxn>
              <a:cxn ang="0">
                <a:pos x="1007" y="467"/>
              </a:cxn>
              <a:cxn ang="0">
                <a:pos x="857" y="732"/>
              </a:cxn>
              <a:cxn ang="0">
                <a:pos x="679" y="1166"/>
              </a:cxn>
              <a:cxn ang="0">
                <a:pos x="554" y="1583"/>
              </a:cxn>
              <a:cxn ang="0">
                <a:pos x="1621" y="1496"/>
              </a:cxn>
              <a:cxn ang="0">
                <a:pos x="1688" y="1194"/>
              </a:cxn>
              <a:cxn ang="0">
                <a:pos x="1726" y="955"/>
              </a:cxn>
              <a:cxn ang="0">
                <a:pos x="1741" y="752"/>
              </a:cxn>
              <a:cxn ang="0">
                <a:pos x="1737" y="560"/>
              </a:cxn>
              <a:cxn ang="0">
                <a:pos x="1716" y="379"/>
              </a:cxn>
              <a:cxn ang="0">
                <a:pos x="1664" y="229"/>
              </a:cxn>
              <a:cxn ang="0">
                <a:pos x="1571" y="132"/>
              </a:cxn>
              <a:cxn ang="0">
                <a:pos x="1466" y="0"/>
              </a:cxn>
              <a:cxn ang="0">
                <a:pos x="1666" y="42"/>
              </a:cxn>
              <a:cxn ang="0">
                <a:pos x="1819" y="152"/>
              </a:cxn>
              <a:cxn ang="0">
                <a:pos x="1929" y="313"/>
              </a:cxn>
              <a:cxn ang="0">
                <a:pos x="2002" y="501"/>
              </a:cxn>
              <a:cxn ang="0">
                <a:pos x="2047" y="699"/>
              </a:cxn>
              <a:cxn ang="0">
                <a:pos x="2068" y="885"/>
              </a:cxn>
              <a:cxn ang="0">
                <a:pos x="2072" y="1005"/>
              </a:cxn>
              <a:cxn ang="0">
                <a:pos x="2035" y="1445"/>
              </a:cxn>
              <a:cxn ang="0">
                <a:pos x="1932" y="1892"/>
              </a:cxn>
              <a:cxn ang="0">
                <a:pos x="1776" y="2327"/>
              </a:cxn>
              <a:cxn ang="0">
                <a:pos x="1573" y="2724"/>
              </a:cxn>
              <a:cxn ang="0">
                <a:pos x="1337" y="3063"/>
              </a:cxn>
              <a:cxn ang="0">
                <a:pos x="1078" y="3324"/>
              </a:cxn>
              <a:cxn ang="0">
                <a:pos x="806" y="3481"/>
              </a:cxn>
              <a:cxn ang="0">
                <a:pos x="543" y="3516"/>
              </a:cxn>
              <a:cxn ang="0">
                <a:pos x="352" y="3453"/>
              </a:cxn>
              <a:cxn ang="0">
                <a:pos x="208" y="3321"/>
              </a:cxn>
              <a:cxn ang="0">
                <a:pos x="107" y="3138"/>
              </a:cxn>
              <a:cxn ang="0">
                <a:pos x="41" y="2921"/>
              </a:cxn>
              <a:cxn ang="0">
                <a:pos x="8" y="2688"/>
              </a:cxn>
              <a:cxn ang="0">
                <a:pos x="3" y="2403"/>
              </a:cxn>
              <a:cxn ang="0">
                <a:pos x="57" y="1955"/>
              </a:cxn>
              <a:cxn ang="0">
                <a:pos x="174" y="1506"/>
              </a:cxn>
              <a:cxn ang="0">
                <a:pos x="345" y="1080"/>
              </a:cxn>
              <a:cxn ang="0">
                <a:pos x="556" y="696"/>
              </a:cxn>
              <a:cxn ang="0">
                <a:pos x="798" y="378"/>
              </a:cxn>
              <a:cxn ang="0">
                <a:pos x="1060" y="144"/>
              </a:cxn>
              <a:cxn ang="0">
                <a:pos x="1330" y="17"/>
              </a:cxn>
            </a:cxnLst>
            <a:rect l="0" t="0" r="r" b="b"/>
            <a:pathLst>
              <a:path w="2072" h="3519">
                <a:moveTo>
                  <a:pt x="488" y="1841"/>
                </a:moveTo>
                <a:lnTo>
                  <a:pt x="462" y="1940"/>
                </a:lnTo>
                <a:lnTo>
                  <a:pt x="440" y="2035"/>
                </a:lnTo>
                <a:lnTo>
                  <a:pt x="420" y="2124"/>
                </a:lnTo>
                <a:lnTo>
                  <a:pt x="402" y="2207"/>
                </a:lnTo>
                <a:lnTo>
                  <a:pt x="387" y="2286"/>
                </a:lnTo>
                <a:lnTo>
                  <a:pt x="373" y="2359"/>
                </a:lnTo>
                <a:lnTo>
                  <a:pt x="362" y="2429"/>
                </a:lnTo>
                <a:lnTo>
                  <a:pt x="354" y="2493"/>
                </a:lnTo>
                <a:lnTo>
                  <a:pt x="346" y="2555"/>
                </a:lnTo>
                <a:lnTo>
                  <a:pt x="340" y="2612"/>
                </a:lnTo>
                <a:lnTo>
                  <a:pt x="335" y="2665"/>
                </a:lnTo>
                <a:lnTo>
                  <a:pt x="333" y="2715"/>
                </a:lnTo>
                <a:lnTo>
                  <a:pt x="332" y="2763"/>
                </a:lnTo>
                <a:lnTo>
                  <a:pt x="330" y="2808"/>
                </a:lnTo>
                <a:lnTo>
                  <a:pt x="332" y="2886"/>
                </a:lnTo>
                <a:lnTo>
                  <a:pt x="335" y="2958"/>
                </a:lnTo>
                <a:lnTo>
                  <a:pt x="340" y="3024"/>
                </a:lnTo>
                <a:lnTo>
                  <a:pt x="347" y="3084"/>
                </a:lnTo>
                <a:lnTo>
                  <a:pt x="356" y="3138"/>
                </a:lnTo>
                <a:lnTo>
                  <a:pt x="367" y="3186"/>
                </a:lnTo>
                <a:lnTo>
                  <a:pt x="380" y="3229"/>
                </a:lnTo>
                <a:lnTo>
                  <a:pt x="395" y="3266"/>
                </a:lnTo>
                <a:lnTo>
                  <a:pt x="411" y="3299"/>
                </a:lnTo>
                <a:lnTo>
                  <a:pt x="429" y="3327"/>
                </a:lnTo>
                <a:lnTo>
                  <a:pt x="449" y="3350"/>
                </a:lnTo>
                <a:lnTo>
                  <a:pt x="470" y="3369"/>
                </a:lnTo>
                <a:lnTo>
                  <a:pt x="493" y="3385"/>
                </a:lnTo>
                <a:lnTo>
                  <a:pt x="517" y="3397"/>
                </a:lnTo>
                <a:lnTo>
                  <a:pt x="543" y="3404"/>
                </a:lnTo>
                <a:lnTo>
                  <a:pt x="570" y="3409"/>
                </a:lnTo>
                <a:lnTo>
                  <a:pt x="598" y="3410"/>
                </a:lnTo>
                <a:lnTo>
                  <a:pt x="646" y="3407"/>
                </a:lnTo>
                <a:lnTo>
                  <a:pt x="691" y="3397"/>
                </a:lnTo>
                <a:lnTo>
                  <a:pt x="736" y="3379"/>
                </a:lnTo>
                <a:lnTo>
                  <a:pt x="780" y="3355"/>
                </a:lnTo>
                <a:lnTo>
                  <a:pt x="824" y="3326"/>
                </a:lnTo>
                <a:lnTo>
                  <a:pt x="866" y="3290"/>
                </a:lnTo>
                <a:lnTo>
                  <a:pt x="908" y="3249"/>
                </a:lnTo>
                <a:lnTo>
                  <a:pt x="949" y="3204"/>
                </a:lnTo>
                <a:lnTo>
                  <a:pt x="989" y="3152"/>
                </a:lnTo>
                <a:lnTo>
                  <a:pt x="1029" y="3097"/>
                </a:lnTo>
                <a:lnTo>
                  <a:pt x="1067" y="3038"/>
                </a:lnTo>
                <a:lnTo>
                  <a:pt x="1106" y="2975"/>
                </a:lnTo>
                <a:lnTo>
                  <a:pt x="1144" y="2909"/>
                </a:lnTo>
                <a:lnTo>
                  <a:pt x="1181" y="2839"/>
                </a:lnTo>
                <a:lnTo>
                  <a:pt x="1224" y="2755"/>
                </a:lnTo>
                <a:lnTo>
                  <a:pt x="1263" y="2671"/>
                </a:lnTo>
                <a:lnTo>
                  <a:pt x="1299" y="2586"/>
                </a:lnTo>
                <a:lnTo>
                  <a:pt x="1334" y="2499"/>
                </a:lnTo>
                <a:lnTo>
                  <a:pt x="1365" y="2415"/>
                </a:lnTo>
                <a:lnTo>
                  <a:pt x="1395" y="2331"/>
                </a:lnTo>
                <a:lnTo>
                  <a:pt x="1422" y="2250"/>
                </a:lnTo>
                <a:lnTo>
                  <a:pt x="1446" y="2171"/>
                </a:lnTo>
                <a:lnTo>
                  <a:pt x="1468" y="2095"/>
                </a:lnTo>
                <a:lnTo>
                  <a:pt x="1489" y="2024"/>
                </a:lnTo>
                <a:lnTo>
                  <a:pt x="1506" y="1957"/>
                </a:lnTo>
                <a:lnTo>
                  <a:pt x="1522" y="1896"/>
                </a:lnTo>
                <a:lnTo>
                  <a:pt x="1535" y="1841"/>
                </a:lnTo>
                <a:lnTo>
                  <a:pt x="488" y="1841"/>
                </a:lnTo>
                <a:close/>
                <a:moveTo>
                  <a:pt x="1466" y="108"/>
                </a:moveTo>
                <a:lnTo>
                  <a:pt x="1417" y="113"/>
                </a:lnTo>
                <a:lnTo>
                  <a:pt x="1369" y="123"/>
                </a:lnTo>
                <a:lnTo>
                  <a:pt x="1324" y="143"/>
                </a:lnTo>
                <a:lnTo>
                  <a:pt x="1280" y="168"/>
                </a:lnTo>
                <a:lnTo>
                  <a:pt x="1236" y="198"/>
                </a:lnTo>
                <a:lnTo>
                  <a:pt x="1194" y="234"/>
                </a:lnTo>
                <a:lnTo>
                  <a:pt x="1154" y="275"/>
                </a:lnTo>
                <a:lnTo>
                  <a:pt x="1115" y="319"/>
                </a:lnTo>
                <a:lnTo>
                  <a:pt x="1077" y="366"/>
                </a:lnTo>
                <a:lnTo>
                  <a:pt x="1042" y="415"/>
                </a:lnTo>
                <a:lnTo>
                  <a:pt x="1007" y="467"/>
                </a:lnTo>
                <a:lnTo>
                  <a:pt x="974" y="519"/>
                </a:lnTo>
                <a:lnTo>
                  <a:pt x="943" y="573"/>
                </a:lnTo>
                <a:lnTo>
                  <a:pt x="913" y="626"/>
                </a:lnTo>
                <a:lnTo>
                  <a:pt x="857" y="732"/>
                </a:lnTo>
                <a:lnTo>
                  <a:pt x="806" y="840"/>
                </a:lnTo>
                <a:lnTo>
                  <a:pt x="759" y="949"/>
                </a:lnTo>
                <a:lnTo>
                  <a:pt x="718" y="1058"/>
                </a:lnTo>
                <a:lnTo>
                  <a:pt x="679" y="1166"/>
                </a:lnTo>
                <a:lnTo>
                  <a:pt x="644" y="1274"/>
                </a:lnTo>
                <a:lnTo>
                  <a:pt x="611" y="1380"/>
                </a:lnTo>
                <a:lnTo>
                  <a:pt x="582" y="1483"/>
                </a:lnTo>
                <a:lnTo>
                  <a:pt x="554" y="1583"/>
                </a:lnTo>
                <a:lnTo>
                  <a:pt x="527" y="1679"/>
                </a:lnTo>
                <a:lnTo>
                  <a:pt x="1576" y="1679"/>
                </a:lnTo>
                <a:lnTo>
                  <a:pt x="1600" y="1584"/>
                </a:lnTo>
                <a:lnTo>
                  <a:pt x="1621" y="1496"/>
                </a:lnTo>
                <a:lnTo>
                  <a:pt x="1642" y="1413"/>
                </a:lnTo>
                <a:lnTo>
                  <a:pt x="1659" y="1335"/>
                </a:lnTo>
                <a:lnTo>
                  <a:pt x="1675" y="1262"/>
                </a:lnTo>
                <a:lnTo>
                  <a:pt x="1688" y="1194"/>
                </a:lnTo>
                <a:lnTo>
                  <a:pt x="1700" y="1129"/>
                </a:lnTo>
                <a:lnTo>
                  <a:pt x="1710" y="1068"/>
                </a:lnTo>
                <a:lnTo>
                  <a:pt x="1719" y="1010"/>
                </a:lnTo>
                <a:lnTo>
                  <a:pt x="1726" y="955"/>
                </a:lnTo>
                <a:lnTo>
                  <a:pt x="1732" y="902"/>
                </a:lnTo>
                <a:lnTo>
                  <a:pt x="1736" y="851"/>
                </a:lnTo>
                <a:lnTo>
                  <a:pt x="1738" y="801"/>
                </a:lnTo>
                <a:lnTo>
                  <a:pt x="1741" y="752"/>
                </a:lnTo>
                <a:lnTo>
                  <a:pt x="1741" y="704"/>
                </a:lnTo>
                <a:lnTo>
                  <a:pt x="1741" y="656"/>
                </a:lnTo>
                <a:lnTo>
                  <a:pt x="1739" y="608"/>
                </a:lnTo>
                <a:lnTo>
                  <a:pt x="1737" y="560"/>
                </a:lnTo>
                <a:lnTo>
                  <a:pt x="1735" y="513"/>
                </a:lnTo>
                <a:lnTo>
                  <a:pt x="1730" y="467"/>
                </a:lnTo>
                <a:lnTo>
                  <a:pt x="1724" y="422"/>
                </a:lnTo>
                <a:lnTo>
                  <a:pt x="1716" y="379"/>
                </a:lnTo>
                <a:lnTo>
                  <a:pt x="1706" y="337"/>
                </a:lnTo>
                <a:lnTo>
                  <a:pt x="1694" y="299"/>
                </a:lnTo>
                <a:lnTo>
                  <a:pt x="1681" y="263"/>
                </a:lnTo>
                <a:lnTo>
                  <a:pt x="1664" y="229"/>
                </a:lnTo>
                <a:lnTo>
                  <a:pt x="1645" y="199"/>
                </a:lnTo>
                <a:lnTo>
                  <a:pt x="1623" y="173"/>
                </a:lnTo>
                <a:lnTo>
                  <a:pt x="1599" y="150"/>
                </a:lnTo>
                <a:lnTo>
                  <a:pt x="1571" y="132"/>
                </a:lnTo>
                <a:lnTo>
                  <a:pt x="1539" y="119"/>
                </a:lnTo>
                <a:lnTo>
                  <a:pt x="1504" y="111"/>
                </a:lnTo>
                <a:lnTo>
                  <a:pt x="1466" y="108"/>
                </a:lnTo>
                <a:close/>
                <a:moveTo>
                  <a:pt x="1466" y="0"/>
                </a:moveTo>
                <a:lnTo>
                  <a:pt x="1521" y="3"/>
                </a:lnTo>
                <a:lnTo>
                  <a:pt x="1572" y="11"/>
                </a:lnTo>
                <a:lnTo>
                  <a:pt x="1621" y="24"/>
                </a:lnTo>
                <a:lnTo>
                  <a:pt x="1666" y="42"/>
                </a:lnTo>
                <a:lnTo>
                  <a:pt x="1709" y="63"/>
                </a:lnTo>
                <a:lnTo>
                  <a:pt x="1748" y="90"/>
                </a:lnTo>
                <a:lnTo>
                  <a:pt x="1785" y="120"/>
                </a:lnTo>
                <a:lnTo>
                  <a:pt x="1819" y="152"/>
                </a:lnTo>
                <a:lnTo>
                  <a:pt x="1849" y="188"/>
                </a:lnTo>
                <a:lnTo>
                  <a:pt x="1879" y="228"/>
                </a:lnTo>
                <a:lnTo>
                  <a:pt x="1904" y="269"/>
                </a:lnTo>
                <a:lnTo>
                  <a:pt x="1929" y="313"/>
                </a:lnTo>
                <a:lnTo>
                  <a:pt x="1950" y="357"/>
                </a:lnTo>
                <a:lnTo>
                  <a:pt x="1969" y="404"/>
                </a:lnTo>
                <a:lnTo>
                  <a:pt x="1987" y="452"/>
                </a:lnTo>
                <a:lnTo>
                  <a:pt x="2002" y="501"/>
                </a:lnTo>
                <a:lnTo>
                  <a:pt x="2016" y="551"/>
                </a:lnTo>
                <a:lnTo>
                  <a:pt x="2028" y="601"/>
                </a:lnTo>
                <a:lnTo>
                  <a:pt x="2039" y="650"/>
                </a:lnTo>
                <a:lnTo>
                  <a:pt x="2047" y="699"/>
                </a:lnTo>
                <a:lnTo>
                  <a:pt x="2053" y="747"/>
                </a:lnTo>
                <a:lnTo>
                  <a:pt x="2060" y="795"/>
                </a:lnTo>
                <a:lnTo>
                  <a:pt x="2064" y="841"/>
                </a:lnTo>
                <a:lnTo>
                  <a:pt x="2068" y="885"/>
                </a:lnTo>
                <a:lnTo>
                  <a:pt x="2069" y="927"/>
                </a:lnTo>
                <a:lnTo>
                  <a:pt x="2071" y="968"/>
                </a:lnTo>
                <a:lnTo>
                  <a:pt x="2072" y="1005"/>
                </a:lnTo>
                <a:lnTo>
                  <a:pt x="2072" y="1005"/>
                </a:lnTo>
                <a:lnTo>
                  <a:pt x="2069" y="1113"/>
                </a:lnTo>
                <a:lnTo>
                  <a:pt x="2062" y="1223"/>
                </a:lnTo>
                <a:lnTo>
                  <a:pt x="2051" y="1333"/>
                </a:lnTo>
                <a:lnTo>
                  <a:pt x="2035" y="1445"/>
                </a:lnTo>
                <a:lnTo>
                  <a:pt x="2016" y="1557"/>
                </a:lnTo>
                <a:lnTo>
                  <a:pt x="1991" y="1669"/>
                </a:lnTo>
                <a:lnTo>
                  <a:pt x="1964" y="1781"/>
                </a:lnTo>
                <a:lnTo>
                  <a:pt x="1932" y="1892"/>
                </a:lnTo>
                <a:lnTo>
                  <a:pt x="1898" y="2003"/>
                </a:lnTo>
                <a:lnTo>
                  <a:pt x="1860" y="2113"/>
                </a:lnTo>
                <a:lnTo>
                  <a:pt x="1820" y="2220"/>
                </a:lnTo>
                <a:lnTo>
                  <a:pt x="1776" y="2327"/>
                </a:lnTo>
                <a:lnTo>
                  <a:pt x="1728" y="2430"/>
                </a:lnTo>
                <a:lnTo>
                  <a:pt x="1680" y="2531"/>
                </a:lnTo>
                <a:lnTo>
                  <a:pt x="1628" y="2629"/>
                </a:lnTo>
                <a:lnTo>
                  <a:pt x="1573" y="2724"/>
                </a:lnTo>
                <a:lnTo>
                  <a:pt x="1517" y="2815"/>
                </a:lnTo>
                <a:lnTo>
                  <a:pt x="1460" y="2903"/>
                </a:lnTo>
                <a:lnTo>
                  <a:pt x="1398" y="2985"/>
                </a:lnTo>
                <a:lnTo>
                  <a:pt x="1337" y="3063"/>
                </a:lnTo>
                <a:lnTo>
                  <a:pt x="1274" y="3137"/>
                </a:lnTo>
                <a:lnTo>
                  <a:pt x="1210" y="3205"/>
                </a:lnTo>
                <a:lnTo>
                  <a:pt x="1144" y="3267"/>
                </a:lnTo>
                <a:lnTo>
                  <a:pt x="1078" y="3324"/>
                </a:lnTo>
                <a:lnTo>
                  <a:pt x="1010" y="3373"/>
                </a:lnTo>
                <a:lnTo>
                  <a:pt x="943" y="3416"/>
                </a:lnTo>
                <a:lnTo>
                  <a:pt x="874" y="3452"/>
                </a:lnTo>
                <a:lnTo>
                  <a:pt x="806" y="3481"/>
                </a:lnTo>
                <a:lnTo>
                  <a:pt x="736" y="3503"/>
                </a:lnTo>
                <a:lnTo>
                  <a:pt x="668" y="3515"/>
                </a:lnTo>
                <a:lnTo>
                  <a:pt x="598" y="3519"/>
                </a:lnTo>
                <a:lnTo>
                  <a:pt x="543" y="3516"/>
                </a:lnTo>
                <a:lnTo>
                  <a:pt x="490" y="3509"/>
                </a:lnTo>
                <a:lnTo>
                  <a:pt x="442" y="3494"/>
                </a:lnTo>
                <a:lnTo>
                  <a:pt x="395" y="3476"/>
                </a:lnTo>
                <a:lnTo>
                  <a:pt x="352" y="3453"/>
                </a:lnTo>
                <a:lnTo>
                  <a:pt x="312" y="3426"/>
                </a:lnTo>
                <a:lnTo>
                  <a:pt x="275" y="3395"/>
                </a:lnTo>
                <a:lnTo>
                  <a:pt x="240" y="3360"/>
                </a:lnTo>
                <a:lnTo>
                  <a:pt x="208" y="3321"/>
                </a:lnTo>
                <a:lnTo>
                  <a:pt x="179" y="3279"/>
                </a:lnTo>
                <a:lnTo>
                  <a:pt x="152" y="3235"/>
                </a:lnTo>
                <a:lnTo>
                  <a:pt x="127" y="3188"/>
                </a:lnTo>
                <a:lnTo>
                  <a:pt x="107" y="3138"/>
                </a:lnTo>
                <a:lnTo>
                  <a:pt x="86" y="3086"/>
                </a:lnTo>
                <a:lnTo>
                  <a:pt x="69" y="3032"/>
                </a:lnTo>
                <a:lnTo>
                  <a:pt x="54" y="2977"/>
                </a:lnTo>
                <a:lnTo>
                  <a:pt x="41" y="2921"/>
                </a:lnTo>
                <a:lnTo>
                  <a:pt x="30" y="2863"/>
                </a:lnTo>
                <a:lnTo>
                  <a:pt x="20" y="2805"/>
                </a:lnTo>
                <a:lnTo>
                  <a:pt x="13" y="2747"/>
                </a:lnTo>
                <a:lnTo>
                  <a:pt x="8" y="2688"/>
                </a:lnTo>
                <a:lnTo>
                  <a:pt x="3" y="2629"/>
                </a:lnTo>
                <a:lnTo>
                  <a:pt x="0" y="2571"/>
                </a:lnTo>
                <a:lnTo>
                  <a:pt x="0" y="2514"/>
                </a:lnTo>
                <a:lnTo>
                  <a:pt x="3" y="2403"/>
                </a:lnTo>
                <a:lnTo>
                  <a:pt x="10" y="2293"/>
                </a:lnTo>
                <a:lnTo>
                  <a:pt x="21" y="2180"/>
                </a:lnTo>
                <a:lnTo>
                  <a:pt x="37" y="2067"/>
                </a:lnTo>
                <a:lnTo>
                  <a:pt x="57" y="1955"/>
                </a:lnTo>
                <a:lnTo>
                  <a:pt x="81" y="1842"/>
                </a:lnTo>
                <a:lnTo>
                  <a:pt x="108" y="1729"/>
                </a:lnTo>
                <a:lnTo>
                  <a:pt x="140" y="1617"/>
                </a:lnTo>
                <a:lnTo>
                  <a:pt x="174" y="1506"/>
                </a:lnTo>
                <a:lnTo>
                  <a:pt x="213" y="1397"/>
                </a:lnTo>
                <a:lnTo>
                  <a:pt x="253" y="1289"/>
                </a:lnTo>
                <a:lnTo>
                  <a:pt x="297" y="1183"/>
                </a:lnTo>
                <a:lnTo>
                  <a:pt x="345" y="1080"/>
                </a:lnTo>
                <a:lnTo>
                  <a:pt x="394" y="979"/>
                </a:lnTo>
                <a:lnTo>
                  <a:pt x="446" y="881"/>
                </a:lnTo>
                <a:lnTo>
                  <a:pt x="500" y="787"/>
                </a:lnTo>
                <a:lnTo>
                  <a:pt x="556" y="696"/>
                </a:lnTo>
                <a:lnTo>
                  <a:pt x="614" y="609"/>
                </a:lnTo>
                <a:lnTo>
                  <a:pt x="674" y="528"/>
                </a:lnTo>
                <a:lnTo>
                  <a:pt x="736" y="450"/>
                </a:lnTo>
                <a:lnTo>
                  <a:pt x="798" y="378"/>
                </a:lnTo>
                <a:lnTo>
                  <a:pt x="862" y="311"/>
                </a:lnTo>
                <a:lnTo>
                  <a:pt x="928" y="248"/>
                </a:lnTo>
                <a:lnTo>
                  <a:pt x="993" y="193"/>
                </a:lnTo>
                <a:lnTo>
                  <a:pt x="1060" y="144"/>
                </a:lnTo>
                <a:lnTo>
                  <a:pt x="1127" y="102"/>
                </a:lnTo>
                <a:lnTo>
                  <a:pt x="1194" y="66"/>
                </a:lnTo>
                <a:lnTo>
                  <a:pt x="1263" y="38"/>
                </a:lnTo>
                <a:lnTo>
                  <a:pt x="1330" y="17"/>
                </a:lnTo>
                <a:lnTo>
                  <a:pt x="1397" y="5"/>
                </a:lnTo>
                <a:lnTo>
                  <a:pt x="14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105" name="Group 9"/>
          <p:cNvGrpSpPr>
            <a:grpSpLocks noChangeAspect="1"/>
          </p:cNvGrpSpPr>
          <p:nvPr>
            <p:custDataLst>
              <p:tags r:id="rId4"/>
            </p:custDataLst>
          </p:nvPr>
        </p:nvGrpSpPr>
        <p:grpSpPr bwMode="auto">
          <a:xfrm>
            <a:off x="1752600" y="1828800"/>
            <a:ext cx="684976" cy="457200"/>
            <a:chOff x="497" y="1569"/>
            <a:chExt cx="2078" cy="1387"/>
          </a:xfrm>
        </p:grpSpPr>
        <p:sp>
          <p:nvSpPr>
            <p:cNvPr id="4107" name="Freeform 11"/>
            <p:cNvSpPr>
              <a:spLocks noEditPoints="1"/>
            </p:cNvSpPr>
            <p:nvPr/>
          </p:nvSpPr>
          <p:spPr bwMode="auto">
            <a:xfrm>
              <a:off x="497" y="1876"/>
              <a:ext cx="340" cy="1062"/>
            </a:xfrm>
            <a:custGeom>
              <a:avLst/>
              <a:gdLst/>
              <a:ahLst/>
              <a:cxnLst>
                <a:cxn ang="0">
                  <a:pos x="460" y="1885"/>
                </a:cxn>
                <a:cxn ang="0">
                  <a:pos x="461" y="1942"/>
                </a:cxn>
                <a:cxn ang="0">
                  <a:pos x="473" y="1981"/>
                </a:cxn>
                <a:cxn ang="0">
                  <a:pos x="499" y="2006"/>
                </a:cxn>
                <a:cxn ang="0">
                  <a:pos x="548" y="2019"/>
                </a:cxn>
                <a:cxn ang="0">
                  <a:pos x="627" y="2024"/>
                </a:cxn>
                <a:cxn ang="0">
                  <a:pos x="679" y="2125"/>
                </a:cxn>
                <a:cxn ang="0">
                  <a:pos x="461" y="2117"/>
                </a:cxn>
                <a:cxn ang="0">
                  <a:pos x="317" y="2115"/>
                </a:cxn>
                <a:cxn ang="0">
                  <a:pos x="233" y="2117"/>
                </a:cxn>
                <a:cxn ang="0">
                  <a:pos x="134" y="2120"/>
                </a:cxn>
                <a:cxn ang="0">
                  <a:pos x="41" y="2122"/>
                </a:cxn>
                <a:cxn ang="0">
                  <a:pos x="0" y="2025"/>
                </a:cxn>
                <a:cxn ang="0">
                  <a:pos x="108" y="2024"/>
                </a:cxn>
                <a:cxn ang="0">
                  <a:pos x="180" y="2016"/>
                </a:cxn>
                <a:cxn ang="0">
                  <a:pos x="224" y="1994"/>
                </a:cxn>
                <a:cxn ang="0">
                  <a:pos x="244" y="1954"/>
                </a:cxn>
                <a:cxn ang="0">
                  <a:pos x="250" y="1885"/>
                </a:cxn>
                <a:cxn ang="0">
                  <a:pos x="249" y="991"/>
                </a:cxn>
                <a:cxn ang="0">
                  <a:pos x="240" y="931"/>
                </a:cxn>
                <a:cxn ang="0">
                  <a:pos x="217" y="892"/>
                </a:cxn>
                <a:cxn ang="0">
                  <a:pos x="176" y="869"/>
                </a:cxn>
                <a:cxn ang="0">
                  <a:pos x="110" y="857"/>
                </a:cxn>
                <a:cxn ang="0">
                  <a:pos x="14" y="854"/>
                </a:cxn>
                <a:cxn ang="0">
                  <a:pos x="460" y="720"/>
                </a:cxn>
                <a:cxn ang="0">
                  <a:pos x="460" y="720"/>
                </a:cxn>
                <a:cxn ang="0">
                  <a:pos x="460" y="720"/>
                </a:cxn>
                <a:cxn ang="0">
                  <a:pos x="336" y="3"/>
                </a:cxn>
                <a:cxn ang="0">
                  <a:pos x="394" y="25"/>
                </a:cxn>
                <a:cxn ang="0">
                  <a:pos x="439" y="69"/>
                </a:cxn>
                <a:cxn ang="0">
                  <a:pos x="465" y="128"/>
                </a:cxn>
                <a:cxn ang="0">
                  <a:pos x="465" y="202"/>
                </a:cxn>
                <a:cxn ang="0">
                  <a:pos x="439" y="265"/>
                </a:cxn>
                <a:cxn ang="0">
                  <a:pos x="394" y="309"/>
                </a:cxn>
                <a:cxn ang="0">
                  <a:pos x="336" y="332"/>
                </a:cxn>
                <a:cxn ang="0">
                  <a:pos x="269" y="330"/>
                </a:cxn>
                <a:cxn ang="0">
                  <a:pos x="206" y="304"/>
                </a:cxn>
                <a:cxn ang="0">
                  <a:pos x="161" y="258"/>
                </a:cxn>
                <a:cxn ang="0">
                  <a:pos x="138" y="198"/>
                </a:cxn>
                <a:cxn ang="0">
                  <a:pos x="138" y="134"/>
                </a:cxn>
                <a:cxn ang="0">
                  <a:pos x="161" y="77"/>
                </a:cxn>
                <a:cxn ang="0">
                  <a:pos x="206" y="31"/>
                </a:cxn>
                <a:cxn ang="0">
                  <a:pos x="269" y="3"/>
                </a:cxn>
              </a:cxnLst>
              <a:rect l="0" t="0" r="r" b="b"/>
              <a:pathLst>
                <a:path w="679" h="2125">
                  <a:moveTo>
                    <a:pt x="460" y="720"/>
                  </a:moveTo>
                  <a:lnTo>
                    <a:pt x="460" y="1885"/>
                  </a:lnTo>
                  <a:lnTo>
                    <a:pt x="460" y="1916"/>
                  </a:lnTo>
                  <a:lnTo>
                    <a:pt x="461" y="1942"/>
                  </a:lnTo>
                  <a:lnTo>
                    <a:pt x="465" y="1964"/>
                  </a:lnTo>
                  <a:lnTo>
                    <a:pt x="473" y="1981"/>
                  </a:lnTo>
                  <a:lnTo>
                    <a:pt x="483" y="1996"/>
                  </a:lnTo>
                  <a:lnTo>
                    <a:pt x="499" y="2006"/>
                  </a:lnTo>
                  <a:lnTo>
                    <a:pt x="521" y="2015"/>
                  </a:lnTo>
                  <a:lnTo>
                    <a:pt x="548" y="2019"/>
                  </a:lnTo>
                  <a:lnTo>
                    <a:pt x="583" y="2022"/>
                  </a:lnTo>
                  <a:lnTo>
                    <a:pt x="627" y="2024"/>
                  </a:lnTo>
                  <a:lnTo>
                    <a:pt x="679" y="2025"/>
                  </a:lnTo>
                  <a:lnTo>
                    <a:pt x="679" y="2125"/>
                  </a:lnTo>
                  <a:lnTo>
                    <a:pt x="572" y="2120"/>
                  </a:lnTo>
                  <a:lnTo>
                    <a:pt x="461" y="2117"/>
                  </a:lnTo>
                  <a:lnTo>
                    <a:pt x="349" y="2115"/>
                  </a:lnTo>
                  <a:lnTo>
                    <a:pt x="317" y="2115"/>
                  </a:lnTo>
                  <a:lnTo>
                    <a:pt x="278" y="2115"/>
                  </a:lnTo>
                  <a:lnTo>
                    <a:pt x="233" y="2117"/>
                  </a:lnTo>
                  <a:lnTo>
                    <a:pt x="183" y="2118"/>
                  </a:lnTo>
                  <a:lnTo>
                    <a:pt x="134" y="2120"/>
                  </a:lnTo>
                  <a:lnTo>
                    <a:pt x="86" y="2121"/>
                  </a:lnTo>
                  <a:lnTo>
                    <a:pt x="41" y="2122"/>
                  </a:lnTo>
                  <a:lnTo>
                    <a:pt x="0" y="2125"/>
                  </a:lnTo>
                  <a:lnTo>
                    <a:pt x="0" y="2025"/>
                  </a:lnTo>
                  <a:lnTo>
                    <a:pt x="58" y="2025"/>
                  </a:lnTo>
                  <a:lnTo>
                    <a:pt x="108" y="2024"/>
                  </a:lnTo>
                  <a:lnTo>
                    <a:pt x="148" y="2021"/>
                  </a:lnTo>
                  <a:lnTo>
                    <a:pt x="180" y="2016"/>
                  </a:lnTo>
                  <a:lnTo>
                    <a:pt x="205" y="2008"/>
                  </a:lnTo>
                  <a:lnTo>
                    <a:pt x="224" y="1994"/>
                  </a:lnTo>
                  <a:lnTo>
                    <a:pt x="236" y="1977"/>
                  </a:lnTo>
                  <a:lnTo>
                    <a:pt x="244" y="1954"/>
                  </a:lnTo>
                  <a:lnTo>
                    <a:pt x="249" y="1923"/>
                  </a:lnTo>
                  <a:lnTo>
                    <a:pt x="250" y="1885"/>
                  </a:lnTo>
                  <a:lnTo>
                    <a:pt x="250" y="1030"/>
                  </a:lnTo>
                  <a:lnTo>
                    <a:pt x="249" y="991"/>
                  </a:lnTo>
                  <a:lnTo>
                    <a:pt x="246" y="957"/>
                  </a:lnTo>
                  <a:lnTo>
                    <a:pt x="240" y="931"/>
                  </a:lnTo>
                  <a:lnTo>
                    <a:pt x="231" y="908"/>
                  </a:lnTo>
                  <a:lnTo>
                    <a:pt x="217" y="892"/>
                  </a:lnTo>
                  <a:lnTo>
                    <a:pt x="199" y="877"/>
                  </a:lnTo>
                  <a:lnTo>
                    <a:pt x="176" y="869"/>
                  </a:lnTo>
                  <a:lnTo>
                    <a:pt x="147" y="861"/>
                  </a:lnTo>
                  <a:lnTo>
                    <a:pt x="110" y="857"/>
                  </a:lnTo>
                  <a:lnTo>
                    <a:pt x="67" y="856"/>
                  </a:lnTo>
                  <a:lnTo>
                    <a:pt x="14" y="854"/>
                  </a:lnTo>
                  <a:lnTo>
                    <a:pt x="14" y="755"/>
                  </a:lnTo>
                  <a:lnTo>
                    <a:pt x="460" y="720"/>
                  </a:lnTo>
                  <a:close/>
                  <a:moveTo>
                    <a:pt x="460" y="720"/>
                  </a:moveTo>
                  <a:lnTo>
                    <a:pt x="460" y="720"/>
                  </a:lnTo>
                  <a:lnTo>
                    <a:pt x="460" y="720"/>
                  </a:lnTo>
                  <a:lnTo>
                    <a:pt x="460" y="720"/>
                  </a:lnTo>
                  <a:close/>
                  <a:moveTo>
                    <a:pt x="304" y="0"/>
                  </a:moveTo>
                  <a:lnTo>
                    <a:pt x="336" y="3"/>
                  </a:lnTo>
                  <a:lnTo>
                    <a:pt x="366" y="12"/>
                  </a:lnTo>
                  <a:lnTo>
                    <a:pt x="394" y="25"/>
                  </a:lnTo>
                  <a:lnTo>
                    <a:pt x="419" y="45"/>
                  </a:lnTo>
                  <a:lnTo>
                    <a:pt x="439" y="69"/>
                  </a:lnTo>
                  <a:lnTo>
                    <a:pt x="455" y="96"/>
                  </a:lnTo>
                  <a:lnTo>
                    <a:pt x="465" y="128"/>
                  </a:lnTo>
                  <a:lnTo>
                    <a:pt x="470" y="165"/>
                  </a:lnTo>
                  <a:lnTo>
                    <a:pt x="465" y="202"/>
                  </a:lnTo>
                  <a:lnTo>
                    <a:pt x="455" y="236"/>
                  </a:lnTo>
                  <a:lnTo>
                    <a:pt x="439" y="265"/>
                  </a:lnTo>
                  <a:lnTo>
                    <a:pt x="419" y="290"/>
                  </a:lnTo>
                  <a:lnTo>
                    <a:pt x="394" y="309"/>
                  </a:lnTo>
                  <a:lnTo>
                    <a:pt x="366" y="323"/>
                  </a:lnTo>
                  <a:lnTo>
                    <a:pt x="336" y="332"/>
                  </a:lnTo>
                  <a:lnTo>
                    <a:pt x="304" y="335"/>
                  </a:lnTo>
                  <a:lnTo>
                    <a:pt x="269" y="330"/>
                  </a:lnTo>
                  <a:lnTo>
                    <a:pt x="236" y="320"/>
                  </a:lnTo>
                  <a:lnTo>
                    <a:pt x="206" y="304"/>
                  </a:lnTo>
                  <a:lnTo>
                    <a:pt x="182" y="284"/>
                  </a:lnTo>
                  <a:lnTo>
                    <a:pt x="161" y="258"/>
                  </a:lnTo>
                  <a:lnTo>
                    <a:pt x="147" y="229"/>
                  </a:lnTo>
                  <a:lnTo>
                    <a:pt x="138" y="198"/>
                  </a:lnTo>
                  <a:lnTo>
                    <a:pt x="135" y="165"/>
                  </a:lnTo>
                  <a:lnTo>
                    <a:pt x="138" y="134"/>
                  </a:lnTo>
                  <a:lnTo>
                    <a:pt x="147" y="105"/>
                  </a:lnTo>
                  <a:lnTo>
                    <a:pt x="161" y="77"/>
                  </a:lnTo>
                  <a:lnTo>
                    <a:pt x="182" y="53"/>
                  </a:lnTo>
                  <a:lnTo>
                    <a:pt x="206" y="31"/>
                  </a:lnTo>
                  <a:lnTo>
                    <a:pt x="236" y="15"/>
                  </a:lnTo>
                  <a:lnTo>
                    <a:pt x="269" y="3"/>
                  </a:lnTo>
                  <a:lnTo>
                    <a:pt x="3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8" name="Freeform 12"/>
            <p:cNvSpPr>
              <a:spLocks noEditPoints="1"/>
            </p:cNvSpPr>
            <p:nvPr/>
          </p:nvSpPr>
          <p:spPr bwMode="auto">
            <a:xfrm>
              <a:off x="959" y="2236"/>
              <a:ext cx="612" cy="720"/>
            </a:xfrm>
            <a:custGeom>
              <a:avLst/>
              <a:gdLst/>
              <a:ahLst/>
              <a:cxnLst>
                <a:cxn ang="0">
                  <a:pos x="802" y="72"/>
                </a:cxn>
                <a:cxn ang="0">
                  <a:pos x="729" y="88"/>
                </a:cxn>
                <a:cxn ang="0">
                  <a:pos x="634" y="125"/>
                </a:cxn>
                <a:cxn ang="0">
                  <a:pos x="532" y="194"/>
                </a:cxn>
                <a:cxn ang="0">
                  <a:pos x="434" y="303"/>
                </a:cxn>
                <a:cxn ang="0">
                  <a:pos x="346" y="461"/>
                </a:cxn>
                <a:cxn ang="0">
                  <a:pos x="429" y="600"/>
                </a:cxn>
                <a:cxn ang="0">
                  <a:pos x="506" y="598"/>
                </a:cxn>
                <a:cxn ang="0">
                  <a:pos x="614" y="592"/>
                </a:cxn>
                <a:cxn ang="0">
                  <a:pos x="736" y="573"/>
                </a:cxn>
                <a:cxn ang="0">
                  <a:pos x="858" y="538"/>
                </a:cxn>
                <a:cxn ang="0">
                  <a:pos x="966" y="479"/>
                </a:cxn>
                <a:cxn ang="0">
                  <a:pos x="1042" y="392"/>
                </a:cxn>
                <a:cxn ang="0">
                  <a:pos x="1069" y="269"/>
                </a:cxn>
                <a:cxn ang="0">
                  <a:pos x="1043" y="169"/>
                </a:cxn>
                <a:cxn ang="0">
                  <a:pos x="963" y="98"/>
                </a:cxn>
                <a:cxn ang="0">
                  <a:pos x="835" y="70"/>
                </a:cxn>
                <a:cxn ang="0">
                  <a:pos x="946" y="12"/>
                </a:cxn>
                <a:cxn ang="0">
                  <a:pos x="1071" y="69"/>
                </a:cxn>
                <a:cxn ang="0">
                  <a:pos x="1149" y="160"/>
                </a:cxn>
                <a:cxn ang="0">
                  <a:pos x="1175" y="269"/>
                </a:cxn>
                <a:cxn ang="0">
                  <a:pos x="1171" y="320"/>
                </a:cxn>
                <a:cxn ang="0">
                  <a:pos x="1146" y="399"/>
                </a:cxn>
                <a:cxn ang="0">
                  <a:pos x="1090" y="490"/>
                </a:cxn>
                <a:cxn ang="0">
                  <a:pos x="983" y="575"/>
                </a:cxn>
                <a:cxn ang="0">
                  <a:pos x="822" y="634"/>
                </a:cxn>
                <a:cxn ang="0">
                  <a:pos x="640" y="662"/>
                </a:cxn>
                <a:cxn ang="0">
                  <a:pos x="486" y="669"/>
                </a:cxn>
                <a:cxn ang="0">
                  <a:pos x="281" y="669"/>
                </a:cxn>
                <a:cxn ang="0">
                  <a:pos x="247" y="834"/>
                </a:cxn>
                <a:cxn ang="0">
                  <a:pos x="233" y="941"/>
                </a:cxn>
                <a:cxn ang="0">
                  <a:pos x="230" y="1000"/>
                </a:cxn>
                <a:cxn ang="0">
                  <a:pos x="234" y="1072"/>
                </a:cxn>
                <a:cxn ang="0">
                  <a:pos x="253" y="1162"/>
                </a:cxn>
                <a:cxn ang="0">
                  <a:pos x="292" y="1253"/>
                </a:cxn>
                <a:cxn ang="0">
                  <a:pos x="361" y="1327"/>
                </a:cxn>
                <a:cxn ang="0">
                  <a:pos x="466" y="1366"/>
                </a:cxn>
                <a:cxn ang="0">
                  <a:pos x="540" y="1369"/>
                </a:cxn>
                <a:cxn ang="0">
                  <a:pos x="634" y="1357"/>
                </a:cxn>
                <a:cxn ang="0">
                  <a:pos x="772" y="1322"/>
                </a:cxn>
                <a:cxn ang="0">
                  <a:pos x="931" y="1245"/>
                </a:cxn>
                <a:cxn ang="0">
                  <a:pos x="1094" y="1113"/>
                </a:cxn>
                <a:cxn ang="0">
                  <a:pos x="1164" y="1033"/>
                </a:cxn>
                <a:cxn ang="0">
                  <a:pos x="1186" y="1024"/>
                </a:cxn>
                <a:cxn ang="0">
                  <a:pos x="1222" y="1050"/>
                </a:cxn>
                <a:cxn ang="0">
                  <a:pos x="1215" y="1088"/>
                </a:cxn>
                <a:cxn ang="0">
                  <a:pos x="1164" y="1152"/>
                </a:cxn>
                <a:cxn ang="0">
                  <a:pos x="1072" y="1238"/>
                </a:cxn>
                <a:cxn ang="0">
                  <a:pos x="943" y="1325"/>
                </a:cxn>
                <a:cxn ang="0">
                  <a:pos x="775" y="1397"/>
                </a:cxn>
                <a:cxn ang="0">
                  <a:pos x="575" y="1437"/>
                </a:cxn>
                <a:cxn ang="0">
                  <a:pos x="375" y="1424"/>
                </a:cxn>
                <a:cxn ang="0">
                  <a:pos x="217" y="1352"/>
                </a:cxn>
                <a:cxn ang="0">
                  <a:pos x="99" y="1228"/>
                </a:cxn>
                <a:cxn ang="0">
                  <a:pos x="26" y="1062"/>
                </a:cxn>
                <a:cxn ang="0">
                  <a:pos x="0" y="864"/>
                </a:cxn>
                <a:cxn ang="0">
                  <a:pos x="31" y="632"/>
                </a:cxn>
                <a:cxn ang="0">
                  <a:pos x="114" y="434"/>
                </a:cxn>
                <a:cxn ang="0">
                  <a:pos x="237" y="271"/>
                </a:cxn>
                <a:cxn ang="0">
                  <a:pos x="388" y="144"/>
                </a:cxn>
                <a:cxn ang="0">
                  <a:pos x="554" y="57"/>
                </a:cxn>
                <a:cxn ang="0">
                  <a:pos x="726" y="9"/>
                </a:cxn>
              </a:cxnLst>
              <a:rect l="0" t="0" r="r" b="b"/>
              <a:pathLst>
                <a:path w="1225" h="1440">
                  <a:moveTo>
                    <a:pt x="835" y="70"/>
                  </a:moveTo>
                  <a:lnTo>
                    <a:pt x="820" y="70"/>
                  </a:lnTo>
                  <a:lnTo>
                    <a:pt x="802" y="72"/>
                  </a:lnTo>
                  <a:lnTo>
                    <a:pt x="780" y="74"/>
                  </a:lnTo>
                  <a:lnTo>
                    <a:pt x="755" y="80"/>
                  </a:lnTo>
                  <a:lnTo>
                    <a:pt x="729" y="88"/>
                  </a:lnTo>
                  <a:lnTo>
                    <a:pt x="698" y="96"/>
                  </a:lnTo>
                  <a:lnTo>
                    <a:pt x="668" y="109"/>
                  </a:lnTo>
                  <a:lnTo>
                    <a:pt x="634" y="125"/>
                  </a:lnTo>
                  <a:lnTo>
                    <a:pt x="601" y="144"/>
                  </a:lnTo>
                  <a:lnTo>
                    <a:pt x="567" y="166"/>
                  </a:lnTo>
                  <a:lnTo>
                    <a:pt x="532" y="194"/>
                  </a:lnTo>
                  <a:lnTo>
                    <a:pt x="499" y="226"/>
                  </a:lnTo>
                  <a:lnTo>
                    <a:pt x="466" y="262"/>
                  </a:lnTo>
                  <a:lnTo>
                    <a:pt x="434" y="303"/>
                  </a:lnTo>
                  <a:lnTo>
                    <a:pt x="402" y="351"/>
                  </a:lnTo>
                  <a:lnTo>
                    <a:pt x="372" y="403"/>
                  </a:lnTo>
                  <a:lnTo>
                    <a:pt x="346" y="461"/>
                  </a:lnTo>
                  <a:lnTo>
                    <a:pt x="322" y="527"/>
                  </a:lnTo>
                  <a:lnTo>
                    <a:pt x="300" y="600"/>
                  </a:lnTo>
                  <a:lnTo>
                    <a:pt x="429" y="600"/>
                  </a:lnTo>
                  <a:lnTo>
                    <a:pt x="451" y="600"/>
                  </a:lnTo>
                  <a:lnTo>
                    <a:pt x="477" y="600"/>
                  </a:lnTo>
                  <a:lnTo>
                    <a:pt x="506" y="598"/>
                  </a:lnTo>
                  <a:lnTo>
                    <a:pt x="540" y="598"/>
                  </a:lnTo>
                  <a:lnTo>
                    <a:pt x="576" y="595"/>
                  </a:lnTo>
                  <a:lnTo>
                    <a:pt x="614" y="592"/>
                  </a:lnTo>
                  <a:lnTo>
                    <a:pt x="653" y="588"/>
                  </a:lnTo>
                  <a:lnTo>
                    <a:pt x="695" y="582"/>
                  </a:lnTo>
                  <a:lnTo>
                    <a:pt x="736" y="573"/>
                  </a:lnTo>
                  <a:lnTo>
                    <a:pt x="778" y="565"/>
                  </a:lnTo>
                  <a:lnTo>
                    <a:pt x="819" y="553"/>
                  </a:lnTo>
                  <a:lnTo>
                    <a:pt x="858" y="538"/>
                  </a:lnTo>
                  <a:lnTo>
                    <a:pt x="898" y="521"/>
                  </a:lnTo>
                  <a:lnTo>
                    <a:pt x="932" y="502"/>
                  </a:lnTo>
                  <a:lnTo>
                    <a:pt x="966" y="479"/>
                  </a:lnTo>
                  <a:lnTo>
                    <a:pt x="995" y="454"/>
                  </a:lnTo>
                  <a:lnTo>
                    <a:pt x="1021" y="425"/>
                  </a:lnTo>
                  <a:lnTo>
                    <a:pt x="1042" y="392"/>
                  </a:lnTo>
                  <a:lnTo>
                    <a:pt x="1056" y="355"/>
                  </a:lnTo>
                  <a:lnTo>
                    <a:pt x="1066" y="314"/>
                  </a:lnTo>
                  <a:lnTo>
                    <a:pt x="1069" y="269"/>
                  </a:lnTo>
                  <a:lnTo>
                    <a:pt x="1066" y="234"/>
                  </a:lnTo>
                  <a:lnTo>
                    <a:pt x="1058" y="200"/>
                  </a:lnTo>
                  <a:lnTo>
                    <a:pt x="1043" y="169"/>
                  </a:lnTo>
                  <a:lnTo>
                    <a:pt x="1021" y="141"/>
                  </a:lnTo>
                  <a:lnTo>
                    <a:pt x="995" y="117"/>
                  </a:lnTo>
                  <a:lnTo>
                    <a:pt x="963" y="98"/>
                  </a:lnTo>
                  <a:lnTo>
                    <a:pt x="925" y="82"/>
                  </a:lnTo>
                  <a:lnTo>
                    <a:pt x="883" y="73"/>
                  </a:lnTo>
                  <a:lnTo>
                    <a:pt x="835" y="70"/>
                  </a:lnTo>
                  <a:close/>
                  <a:moveTo>
                    <a:pt x="835" y="0"/>
                  </a:moveTo>
                  <a:lnTo>
                    <a:pt x="893" y="3"/>
                  </a:lnTo>
                  <a:lnTo>
                    <a:pt x="946" y="12"/>
                  </a:lnTo>
                  <a:lnTo>
                    <a:pt x="992" y="26"/>
                  </a:lnTo>
                  <a:lnTo>
                    <a:pt x="1034" y="45"/>
                  </a:lnTo>
                  <a:lnTo>
                    <a:pt x="1071" y="69"/>
                  </a:lnTo>
                  <a:lnTo>
                    <a:pt x="1103" y="96"/>
                  </a:lnTo>
                  <a:lnTo>
                    <a:pt x="1129" y="127"/>
                  </a:lnTo>
                  <a:lnTo>
                    <a:pt x="1149" y="160"/>
                  </a:lnTo>
                  <a:lnTo>
                    <a:pt x="1164" y="195"/>
                  </a:lnTo>
                  <a:lnTo>
                    <a:pt x="1172" y="232"/>
                  </a:lnTo>
                  <a:lnTo>
                    <a:pt x="1175" y="269"/>
                  </a:lnTo>
                  <a:lnTo>
                    <a:pt x="1175" y="282"/>
                  </a:lnTo>
                  <a:lnTo>
                    <a:pt x="1174" y="300"/>
                  </a:lnTo>
                  <a:lnTo>
                    <a:pt x="1171" y="320"/>
                  </a:lnTo>
                  <a:lnTo>
                    <a:pt x="1165" y="345"/>
                  </a:lnTo>
                  <a:lnTo>
                    <a:pt x="1158" y="371"/>
                  </a:lnTo>
                  <a:lnTo>
                    <a:pt x="1146" y="399"/>
                  </a:lnTo>
                  <a:lnTo>
                    <a:pt x="1132" y="429"/>
                  </a:lnTo>
                  <a:lnTo>
                    <a:pt x="1113" y="460"/>
                  </a:lnTo>
                  <a:lnTo>
                    <a:pt x="1090" y="490"/>
                  </a:lnTo>
                  <a:lnTo>
                    <a:pt x="1060" y="520"/>
                  </a:lnTo>
                  <a:lnTo>
                    <a:pt x="1024" y="549"/>
                  </a:lnTo>
                  <a:lnTo>
                    <a:pt x="983" y="575"/>
                  </a:lnTo>
                  <a:lnTo>
                    <a:pt x="935" y="600"/>
                  </a:lnTo>
                  <a:lnTo>
                    <a:pt x="880" y="620"/>
                  </a:lnTo>
                  <a:lnTo>
                    <a:pt x="822" y="634"/>
                  </a:lnTo>
                  <a:lnTo>
                    <a:pt x="761" y="646"/>
                  </a:lnTo>
                  <a:lnTo>
                    <a:pt x="700" y="656"/>
                  </a:lnTo>
                  <a:lnTo>
                    <a:pt x="640" y="662"/>
                  </a:lnTo>
                  <a:lnTo>
                    <a:pt x="583" y="666"/>
                  </a:lnTo>
                  <a:lnTo>
                    <a:pt x="531" y="668"/>
                  </a:lnTo>
                  <a:lnTo>
                    <a:pt x="486" y="669"/>
                  </a:lnTo>
                  <a:lnTo>
                    <a:pt x="450" y="669"/>
                  </a:lnTo>
                  <a:lnTo>
                    <a:pt x="450" y="669"/>
                  </a:lnTo>
                  <a:lnTo>
                    <a:pt x="281" y="669"/>
                  </a:lnTo>
                  <a:lnTo>
                    <a:pt x="266" y="732"/>
                  </a:lnTo>
                  <a:lnTo>
                    <a:pt x="256" y="786"/>
                  </a:lnTo>
                  <a:lnTo>
                    <a:pt x="247" y="834"/>
                  </a:lnTo>
                  <a:lnTo>
                    <a:pt x="240" y="876"/>
                  </a:lnTo>
                  <a:lnTo>
                    <a:pt x="236" y="912"/>
                  </a:lnTo>
                  <a:lnTo>
                    <a:pt x="233" y="941"/>
                  </a:lnTo>
                  <a:lnTo>
                    <a:pt x="231" y="966"/>
                  </a:lnTo>
                  <a:lnTo>
                    <a:pt x="230" y="985"/>
                  </a:lnTo>
                  <a:lnTo>
                    <a:pt x="230" y="1000"/>
                  </a:lnTo>
                  <a:lnTo>
                    <a:pt x="230" y="1021"/>
                  </a:lnTo>
                  <a:lnTo>
                    <a:pt x="231" y="1046"/>
                  </a:lnTo>
                  <a:lnTo>
                    <a:pt x="234" y="1072"/>
                  </a:lnTo>
                  <a:lnTo>
                    <a:pt x="239" y="1101"/>
                  </a:lnTo>
                  <a:lnTo>
                    <a:pt x="244" y="1132"/>
                  </a:lnTo>
                  <a:lnTo>
                    <a:pt x="253" y="1162"/>
                  </a:lnTo>
                  <a:lnTo>
                    <a:pt x="263" y="1194"/>
                  </a:lnTo>
                  <a:lnTo>
                    <a:pt x="276" y="1224"/>
                  </a:lnTo>
                  <a:lnTo>
                    <a:pt x="292" y="1253"/>
                  </a:lnTo>
                  <a:lnTo>
                    <a:pt x="311" y="1280"/>
                  </a:lnTo>
                  <a:lnTo>
                    <a:pt x="335" y="1305"/>
                  </a:lnTo>
                  <a:lnTo>
                    <a:pt x="361" y="1327"/>
                  </a:lnTo>
                  <a:lnTo>
                    <a:pt x="391" y="1344"/>
                  </a:lnTo>
                  <a:lnTo>
                    <a:pt x="426" y="1357"/>
                  </a:lnTo>
                  <a:lnTo>
                    <a:pt x="466" y="1366"/>
                  </a:lnTo>
                  <a:lnTo>
                    <a:pt x="509" y="1369"/>
                  </a:lnTo>
                  <a:lnTo>
                    <a:pt x="521" y="1369"/>
                  </a:lnTo>
                  <a:lnTo>
                    <a:pt x="540" y="1369"/>
                  </a:lnTo>
                  <a:lnTo>
                    <a:pt x="566" y="1368"/>
                  </a:lnTo>
                  <a:lnTo>
                    <a:pt x="598" y="1363"/>
                  </a:lnTo>
                  <a:lnTo>
                    <a:pt x="634" y="1357"/>
                  </a:lnTo>
                  <a:lnTo>
                    <a:pt x="676" y="1350"/>
                  </a:lnTo>
                  <a:lnTo>
                    <a:pt x="723" y="1337"/>
                  </a:lnTo>
                  <a:lnTo>
                    <a:pt x="772" y="1322"/>
                  </a:lnTo>
                  <a:lnTo>
                    <a:pt x="823" y="1302"/>
                  </a:lnTo>
                  <a:lnTo>
                    <a:pt x="877" y="1276"/>
                  </a:lnTo>
                  <a:lnTo>
                    <a:pt x="931" y="1245"/>
                  </a:lnTo>
                  <a:lnTo>
                    <a:pt x="986" y="1209"/>
                  </a:lnTo>
                  <a:lnTo>
                    <a:pt x="1040" y="1165"/>
                  </a:lnTo>
                  <a:lnTo>
                    <a:pt x="1094" y="1113"/>
                  </a:lnTo>
                  <a:lnTo>
                    <a:pt x="1145" y="1055"/>
                  </a:lnTo>
                  <a:lnTo>
                    <a:pt x="1155" y="1042"/>
                  </a:lnTo>
                  <a:lnTo>
                    <a:pt x="1164" y="1033"/>
                  </a:lnTo>
                  <a:lnTo>
                    <a:pt x="1170" y="1029"/>
                  </a:lnTo>
                  <a:lnTo>
                    <a:pt x="1177" y="1026"/>
                  </a:lnTo>
                  <a:lnTo>
                    <a:pt x="1186" y="1024"/>
                  </a:lnTo>
                  <a:lnTo>
                    <a:pt x="1200" y="1029"/>
                  </a:lnTo>
                  <a:lnTo>
                    <a:pt x="1213" y="1037"/>
                  </a:lnTo>
                  <a:lnTo>
                    <a:pt x="1222" y="1050"/>
                  </a:lnTo>
                  <a:lnTo>
                    <a:pt x="1225" y="1065"/>
                  </a:lnTo>
                  <a:lnTo>
                    <a:pt x="1222" y="1074"/>
                  </a:lnTo>
                  <a:lnTo>
                    <a:pt x="1215" y="1088"/>
                  </a:lnTo>
                  <a:lnTo>
                    <a:pt x="1203" y="1106"/>
                  </a:lnTo>
                  <a:lnTo>
                    <a:pt x="1186" y="1128"/>
                  </a:lnTo>
                  <a:lnTo>
                    <a:pt x="1164" y="1152"/>
                  </a:lnTo>
                  <a:lnTo>
                    <a:pt x="1138" y="1180"/>
                  </a:lnTo>
                  <a:lnTo>
                    <a:pt x="1107" y="1208"/>
                  </a:lnTo>
                  <a:lnTo>
                    <a:pt x="1072" y="1238"/>
                  </a:lnTo>
                  <a:lnTo>
                    <a:pt x="1033" y="1267"/>
                  </a:lnTo>
                  <a:lnTo>
                    <a:pt x="989" y="1296"/>
                  </a:lnTo>
                  <a:lnTo>
                    <a:pt x="943" y="1325"/>
                  </a:lnTo>
                  <a:lnTo>
                    <a:pt x="890" y="1352"/>
                  </a:lnTo>
                  <a:lnTo>
                    <a:pt x="835" y="1376"/>
                  </a:lnTo>
                  <a:lnTo>
                    <a:pt x="775" y="1397"/>
                  </a:lnTo>
                  <a:lnTo>
                    <a:pt x="711" y="1414"/>
                  </a:lnTo>
                  <a:lnTo>
                    <a:pt x="644" y="1429"/>
                  </a:lnTo>
                  <a:lnTo>
                    <a:pt x="575" y="1437"/>
                  </a:lnTo>
                  <a:lnTo>
                    <a:pt x="500" y="1440"/>
                  </a:lnTo>
                  <a:lnTo>
                    <a:pt x="435" y="1436"/>
                  </a:lnTo>
                  <a:lnTo>
                    <a:pt x="375" y="1424"/>
                  </a:lnTo>
                  <a:lnTo>
                    <a:pt x="317" y="1407"/>
                  </a:lnTo>
                  <a:lnTo>
                    <a:pt x="265" y="1382"/>
                  </a:lnTo>
                  <a:lnTo>
                    <a:pt x="217" y="1352"/>
                  </a:lnTo>
                  <a:lnTo>
                    <a:pt x="173" y="1315"/>
                  </a:lnTo>
                  <a:lnTo>
                    <a:pt x="134" y="1274"/>
                  </a:lnTo>
                  <a:lnTo>
                    <a:pt x="99" y="1228"/>
                  </a:lnTo>
                  <a:lnTo>
                    <a:pt x="70" y="1177"/>
                  </a:lnTo>
                  <a:lnTo>
                    <a:pt x="45" y="1120"/>
                  </a:lnTo>
                  <a:lnTo>
                    <a:pt x="26" y="1062"/>
                  </a:lnTo>
                  <a:lnTo>
                    <a:pt x="12" y="1000"/>
                  </a:lnTo>
                  <a:lnTo>
                    <a:pt x="3" y="933"/>
                  </a:lnTo>
                  <a:lnTo>
                    <a:pt x="0" y="864"/>
                  </a:lnTo>
                  <a:lnTo>
                    <a:pt x="3" y="783"/>
                  </a:lnTo>
                  <a:lnTo>
                    <a:pt x="15" y="706"/>
                  </a:lnTo>
                  <a:lnTo>
                    <a:pt x="31" y="632"/>
                  </a:lnTo>
                  <a:lnTo>
                    <a:pt x="52" y="562"/>
                  </a:lnTo>
                  <a:lnTo>
                    <a:pt x="80" y="495"/>
                  </a:lnTo>
                  <a:lnTo>
                    <a:pt x="114" y="434"/>
                  </a:lnTo>
                  <a:lnTo>
                    <a:pt x="150" y="374"/>
                  </a:lnTo>
                  <a:lnTo>
                    <a:pt x="192" y="320"/>
                  </a:lnTo>
                  <a:lnTo>
                    <a:pt x="237" y="271"/>
                  </a:lnTo>
                  <a:lnTo>
                    <a:pt x="285" y="224"/>
                  </a:lnTo>
                  <a:lnTo>
                    <a:pt x="335" y="182"/>
                  </a:lnTo>
                  <a:lnTo>
                    <a:pt x="388" y="144"/>
                  </a:lnTo>
                  <a:lnTo>
                    <a:pt x="442" y="111"/>
                  </a:lnTo>
                  <a:lnTo>
                    <a:pt x="498" y="82"/>
                  </a:lnTo>
                  <a:lnTo>
                    <a:pt x="554" y="57"/>
                  </a:lnTo>
                  <a:lnTo>
                    <a:pt x="612" y="37"/>
                  </a:lnTo>
                  <a:lnTo>
                    <a:pt x="669" y="21"/>
                  </a:lnTo>
                  <a:lnTo>
                    <a:pt x="726" y="9"/>
                  </a:lnTo>
                  <a:lnTo>
                    <a:pt x="781" y="2"/>
                  </a:lnTo>
                  <a:lnTo>
                    <a:pt x="83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9" name="Freeform 13"/>
            <p:cNvSpPr>
              <a:spLocks noEditPoints="1"/>
            </p:cNvSpPr>
            <p:nvPr/>
          </p:nvSpPr>
          <p:spPr bwMode="auto">
            <a:xfrm>
              <a:off x="1698" y="1604"/>
              <a:ext cx="245" cy="757"/>
            </a:xfrm>
            <a:custGeom>
              <a:avLst/>
              <a:gdLst/>
              <a:ahLst/>
              <a:cxnLst>
                <a:cxn ang="0">
                  <a:pos x="339" y="1339"/>
                </a:cxn>
                <a:cxn ang="0">
                  <a:pos x="345" y="1395"/>
                </a:cxn>
                <a:cxn ang="0">
                  <a:pos x="365" y="1422"/>
                </a:cxn>
                <a:cxn ang="0">
                  <a:pos x="412" y="1432"/>
                </a:cxn>
                <a:cxn ang="0">
                  <a:pos x="489" y="1434"/>
                </a:cxn>
                <a:cxn ang="0">
                  <a:pos x="412" y="1510"/>
                </a:cxn>
                <a:cxn ang="0">
                  <a:pos x="255" y="1504"/>
                </a:cxn>
                <a:cxn ang="0">
                  <a:pos x="194" y="1505"/>
                </a:cxn>
                <a:cxn ang="0">
                  <a:pos x="127" y="1508"/>
                </a:cxn>
                <a:cxn ang="0">
                  <a:pos x="66" y="1511"/>
                </a:cxn>
                <a:cxn ang="0">
                  <a:pos x="19" y="1512"/>
                </a:cxn>
                <a:cxn ang="0">
                  <a:pos x="0" y="1514"/>
                </a:cxn>
                <a:cxn ang="0">
                  <a:pos x="45" y="1434"/>
                </a:cxn>
                <a:cxn ang="0">
                  <a:pos x="111" y="1431"/>
                </a:cxn>
                <a:cxn ang="0">
                  <a:pos x="149" y="1416"/>
                </a:cxn>
                <a:cxn ang="0">
                  <a:pos x="166" y="1387"/>
                </a:cxn>
                <a:cxn ang="0">
                  <a:pos x="169" y="1335"/>
                </a:cxn>
                <a:cxn ang="0">
                  <a:pos x="169" y="717"/>
                </a:cxn>
                <a:cxn ang="0">
                  <a:pos x="159" y="669"/>
                </a:cxn>
                <a:cxn ang="0">
                  <a:pos x="134" y="643"/>
                </a:cxn>
                <a:cxn ang="0">
                  <a:pos x="86" y="632"/>
                </a:cxn>
                <a:cxn ang="0">
                  <a:pos x="9" y="630"/>
                </a:cxn>
                <a:cxn ang="0">
                  <a:pos x="9" y="550"/>
                </a:cxn>
                <a:cxn ang="0">
                  <a:pos x="220" y="0"/>
                </a:cxn>
                <a:cxn ang="0">
                  <a:pos x="278" y="13"/>
                </a:cxn>
                <a:cxn ang="0">
                  <a:pos x="322" y="48"/>
                </a:cxn>
                <a:cxn ang="0">
                  <a:pos x="347" y="97"/>
                </a:cxn>
                <a:cxn ang="0">
                  <a:pos x="347" y="155"/>
                </a:cxn>
                <a:cxn ang="0">
                  <a:pos x="320" y="206"/>
                </a:cxn>
                <a:cxn ang="0">
                  <a:pos x="277" y="241"/>
                </a:cxn>
                <a:cxn ang="0">
                  <a:pos x="220" y="254"/>
                </a:cxn>
                <a:cxn ang="0">
                  <a:pos x="172" y="246"/>
                </a:cxn>
                <a:cxn ang="0">
                  <a:pos x="130" y="221"/>
                </a:cxn>
                <a:cxn ang="0">
                  <a:pos x="101" y="180"/>
                </a:cxn>
                <a:cxn ang="0">
                  <a:pos x="89" y="125"/>
                </a:cxn>
                <a:cxn ang="0">
                  <a:pos x="104" y="70"/>
                </a:cxn>
                <a:cxn ang="0">
                  <a:pos x="139" y="26"/>
                </a:cxn>
                <a:cxn ang="0">
                  <a:pos x="191" y="3"/>
                </a:cxn>
              </a:cxnLst>
              <a:rect l="0" t="0" r="r" b="b"/>
              <a:pathLst>
                <a:path w="489" h="1514">
                  <a:moveTo>
                    <a:pt x="339" y="525"/>
                  </a:moveTo>
                  <a:lnTo>
                    <a:pt x="339" y="1339"/>
                  </a:lnTo>
                  <a:lnTo>
                    <a:pt x="341" y="1370"/>
                  </a:lnTo>
                  <a:lnTo>
                    <a:pt x="345" y="1395"/>
                  </a:lnTo>
                  <a:lnTo>
                    <a:pt x="352" y="1411"/>
                  </a:lnTo>
                  <a:lnTo>
                    <a:pt x="365" y="1422"/>
                  </a:lnTo>
                  <a:lnTo>
                    <a:pt x="386" y="1430"/>
                  </a:lnTo>
                  <a:lnTo>
                    <a:pt x="412" y="1432"/>
                  </a:lnTo>
                  <a:lnTo>
                    <a:pt x="445" y="1434"/>
                  </a:lnTo>
                  <a:lnTo>
                    <a:pt x="489" y="1434"/>
                  </a:lnTo>
                  <a:lnTo>
                    <a:pt x="489" y="1514"/>
                  </a:lnTo>
                  <a:lnTo>
                    <a:pt x="412" y="1510"/>
                  </a:lnTo>
                  <a:lnTo>
                    <a:pt x="332" y="1505"/>
                  </a:lnTo>
                  <a:lnTo>
                    <a:pt x="255" y="1504"/>
                  </a:lnTo>
                  <a:lnTo>
                    <a:pt x="226" y="1505"/>
                  </a:lnTo>
                  <a:lnTo>
                    <a:pt x="194" y="1505"/>
                  </a:lnTo>
                  <a:lnTo>
                    <a:pt x="160" y="1507"/>
                  </a:lnTo>
                  <a:lnTo>
                    <a:pt x="127" y="1508"/>
                  </a:lnTo>
                  <a:lnTo>
                    <a:pt x="95" y="1510"/>
                  </a:lnTo>
                  <a:lnTo>
                    <a:pt x="66" y="1511"/>
                  </a:lnTo>
                  <a:lnTo>
                    <a:pt x="40" y="1512"/>
                  </a:lnTo>
                  <a:lnTo>
                    <a:pt x="19" y="1512"/>
                  </a:lnTo>
                  <a:lnTo>
                    <a:pt x="6" y="1514"/>
                  </a:lnTo>
                  <a:lnTo>
                    <a:pt x="0" y="1514"/>
                  </a:lnTo>
                  <a:lnTo>
                    <a:pt x="0" y="1434"/>
                  </a:lnTo>
                  <a:lnTo>
                    <a:pt x="45" y="1434"/>
                  </a:lnTo>
                  <a:lnTo>
                    <a:pt x="82" y="1432"/>
                  </a:lnTo>
                  <a:lnTo>
                    <a:pt x="111" y="1431"/>
                  </a:lnTo>
                  <a:lnTo>
                    <a:pt x="133" y="1425"/>
                  </a:lnTo>
                  <a:lnTo>
                    <a:pt x="149" y="1416"/>
                  </a:lnTo>
                  <a:lnTo>
                    <a:pt x="159" y="1405"/>
                  </a:lnTo>
                  <a:lnTo>
                    <a:pt x="166" y="1387"/>
                  </a:lnTo>
                  <a:lnTo>
                    <a:pt x="169" y="1364"/>
                  </a:lnTo>
                  <a:lnTo>
                    <a:pt x="169" y="1335"/>
                  </a:lnTo>
                  <a:lnTo>
                    <a:pt x="169" y="749"/>
                  </a:lnTo>
                  <a:lnTo>
                    <a:pt x="169" y="717"/>
                  </a:lnTo>
                  <a:lnTo>
                    <a:pt x="166" y="689"/>
                  </a:lnTo>
                  <a:lnTo>
                    <a:pt x="159" y="669"/>
                  </a:lnTo>
                  <a:lnTo>
                    <a:pt x="149" y="654"/>
                  </a:lnTo>
                  <a:lnTo>
                    <a:pt x="134" y="643"/>
                  </a:lnTo>
                  <a:lnTo>
                    <a:pt x="114" y="635"/>
                  </a:lnTo>
                  <a:lnTo>
                    <a:pt x="86" y="632"/>
                  </a:lnTo>
                  <a:lnTo>
                    <a:pt x="53" y="630"/>
                  </a:lnTo>
                  <a:lnTo>
                    <a:pt x="9" y="630"/>
                  </a:lnTo>
                  <a:lnTo>
                    <a:pt x="9" y="550"/>
                  </a:lnTo>
                  <a:lnTo>
                    <a:pt x="9" y="550"/>
                  </a:lnTo>
                  <a:lnTo>
                    <a:pt x="339" y="525"/>
                  </a:lnTo>
                  <a:close/>
                  <a:moveTo>
                    <a:pt x="220" y="0"/>
                  </a:moveTo>
                  <a:lnTo>
                    <a:pt x="251" y="3"/>
                  </a:lnTo>
                  <a:lnTo>
                    <a:pt x="278" y="13"/>
                  </a:lnTo>
                  <a:lnTo>
                    <a:pt x="303" y="27"/>
                  </a:lnTo>
                  <a:lnTo>
                    <a:pt x="322" y="48"/>
                  </a:lnTo>
                  <a:lnTo>
                    <a:pt x="336" y="71"/>
                  </a:lnTo>
                  <a:lnTo>
                    <a:pt x="347" y="97"/>
                  </a:lnTo>
                  <a:lnTo>
                    <a:pt x="349" y="125"/>
                  </a:lnTo>
                  <a:lnTo>
                    <a:pt x="347" y="155"/>
                  </a:lnTo>
                  <a:lnTo>
                    <a:pt x="336" y="183"/>
                  </a:lnTo>
                  <a:lnTo>
                    <a:pt x="320" y="206"/>
                  </a:lnTo>
                  <a:lnTo>
                    <a:pt x="300" y="227"/>
                  </a:lnTo>
                  <a:lnTo>
                    <a:pt x="277" y="241"/>
                  </a:lnTo>
                  <a:lnTo>
                    <a:pt x="249" y="251"/>
                  </a:lnTo>
                  <a:lnTo>
                    <a:pt x="220" y="254"/>
                  </a:lnTo>
                  <a:lnTo>
                    <a:pt x="195" y="253"/>
                  </a:lnTo>
                  <a:lnTo>
                    <a:pt x="172" y="246"/>
                  </a:lnTo>
                  <a:lnTo>
                    <a:pt x="150" y="235"/>
                  </a:lnTo>
                  <a:lnTo>
                    <a:pt x="130" y="221"/>
                  </a:lnTo>
                  <a:lnTo>
                    <a:pt x="114" y="203"/>
                  </a:lnTo>
                  <a:lnTo>
                    <a:pt x="101" y="180"/>
                  </a:lnTo>
                  <a:lnTo>
                    <a:pt x="92" y="154"/>
                  </a:lnTo>
                  <a:lnTo>
                    <a:pt x="89" y="125"/>
                  </a:lnTo>
                  <a:lnTo>
                    <a:pt x="93" y="96"/>
                  </a:lnTo>
                  <a:lnTo>
                    <a:pt x="104" y="70"/>
                  </a:lnTo>
                  <a:lnTo>
                    <a:pt x="118" y="46"/>
                  </a:lnTo>
                  <a:lnTo>
                    <a:pt x="139" y="26"/>
                  </a:lnTo>
                  <a:lnTo>
                    <a:pt x="163" y="11"/>
                  </a:lnTo>
                  <a:lnTo>
                    <a:pt x="191" y="3"/>
                  </a:lnTo>
                  <a:lnTo>
                    <a:pt x="2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0" name="Freeform 14"/>
            <p:cNvSpPr>
              <a:spLocks noEditPoints="1"/>
            </p:cNvSpPr>
            <p:nvPr/>
          </p:nvSpPr>
          <p:spPr bwMode="auto">
            <a:xfrm>
              <a:off x="2070" y="1569"/>
              <a:ext cx="505" cy="803"/>
            </a:xfrm>
            <a:custGeom>
              <a:avLst/>
              <a:gdLst/>
              <a:ahLst/>
              <a:cxnLst>
                <a:cxn ang="0">
                  <a:pos x="216" y="924"/>
                </a:cxn>
                <a:cxn ang="0">
                  <a:pos x="184" y="1079"/>
                </a:cxn>
                <a:cxn ang="0">
                  <a:pos x="170" y="1249"/>
                </a:cxn>
                <a:cxn ang="0">
                  <a:pos x="174" y="1348"/>
                </a:cxn>
                <a:cxn ang="0">
                  <a:pos x="195" y="1444"/>
                </a:cxn>
                <a:cxn ang="0">
                  <a:pos x="240" y="1516"/>
                </a:cxn>
                <a:cxn ang="0">
                  <a:pos x="314" y="1545"/>
                </a:cxn>
                <a:cxn ang="0">
                  <a:pos x="423" y="1505"/>
                </a:cxn>
                <a:cxn ang="0">
                  <a:pos x="519" y="1405"/>
                </a:cxn>
                <a:cxn ang="0">
                  <a:pos x="596" y="1281"/>
                </a:cxn>
                <a:cxn ang="0">
                  <a:pos x="657" y="1156"/>
                </a:cxn>
                <a:cxn ang="0">
                  <a:pos x="715" y="990"/>
                </a:cxn>
                <a:cxn ang="0">
                  <a:pos x="755" y="845"/>
                </a:cxn>
                <a:cxn ang="0">
                  <a:pos x="670" y="67"/>
                </a:cxn>
                <a:cxn ang="0">
                  <a:pos x="573" y="118"/>
                </a:cxn>
                <a:cxn ang="0">
                  <a:pos x="469" y="233"/>
                </a:cxn>
                <a:cxn ang="0">
                  <a:pos x="369" y="413"/>
                </a:cxn>
                <a:cxn ang="0">
                  <a:pos x="280" y="665"/>
                </a:cxn>
                <a:cxn ang="0">
                  <a:pos x="792" y="695"/>
                </a:cxn>
                <a:cxn ang="0">
                  <a:pos x="826" y="522"/>
                </a:cxn>
                <a:cxn ang="0">
                  <a:pos x="839" y="390"/>
                </a:cxn>
                <a:cxn ang="0">
                  <a:pos x="839" y="329"/>
                </a:cxn>
                <a:cxn ang="0">
                  <a:pos x="835" y="262"/>
                </a:cxn>
                <a:cxn ang="0">
                  <a:pos x="819" y="180"/>
                </a:cxn>
                <a:cxn ang="0">
                  <a:pos x="784" y="109"/>
                </a:cxn>
                <a:cxn ang="0">
                  <a:pos x="725" y="67"/>
                </a:cxn>
                <a:cxn ang="0">
                  <a:pos x="741" y="3"/>
                </a:cxn>
                <a:cxn ang="0">
                  <a:pos x="849" y="48"/>
                </a:cxn>
                <a:cxn ang="0">
                  <a:pos x="926" y="138"/>
                </a:cxn>
                <a:cxn ang="0">
                  <a:pos x="979" y="257"/>
                </a:cxn>
                <a:cxn ang="0">
                  <a:pos x="1005" y="394"/>
                </a:cxn>
                <a:cxn ang="0">
                  <a:pos x="1006" y="574"/>
                </a:cxn>
                <a:cxn ang="0">
                  <a:pos x="961" y="833"/>
                </a:cxn>
                <a:cxn ang="0">
                  <a:pos x="869" y="1084"/>
                </a:cxn>
                <a:cxn ang="0">
                  <a:pos x="744" y="1306"/>
                </a:cxn>
                <a:cxn ang="0">
                  <a:pos x="593" y="1478"/>
                </a:cxn>
                <a:cxn ang="0">
                  <a:pos x="427" y="1582"/>
                </a:cxn>
                <a:cxn ang="0">
                  <a:pos x="267" y="1600"/>
                </a:cxn>
                <a:cxn ang="0">
                  <a:pos x="151" y="1548"/>
                </a:cxn>
                <a:cxn ang="0">
                  <a:pos x="67" y="1440"/>
                </a:cxn>
                <a:cxn ang="0">
                  <a:pos x="16" y="1293"/>
                </a:cxn>
                <a:cxn ang="0">
                  <a:pos x="0" y="1120"/>
                </a:cxn>
                <a:cxn ang="0">
                  <a:pos x="27" y="858"/>
                </a:cxn>
                <a:cxn ang="0">
                  <a:pos x="106" y="601"/>
                </a:cxn>
                <a:cxn ang="0">
                  <a:pos x="222" y="366"/>
                </a:cxn>
                <a:cxn ang="0">
                  <a:pos x="366" y="176"/>
                </a:cxn>
                <a:cxn ang="0">
                  <a:pos x="529" y="46"/>
                </a:cxn>
                <a:cxn ang="0">
                  <a:pos x="699" y="0"/>
                </a:cxn>
              </a:cxnLst>
              <a:rect l="0" t="0" r="r" b="b"/>
              <a:pathLst>
                <a:path w="1009" h="1604">
                  <a:moveTo>
                    <a:pt x="234" y="845"/>
                  </a:moveTo>
                  <a:lnTo>
                    <a:pt x="227" y="880"/>
                  </a:lnTo>
                  <a:lnTo>
                    <a:pt x="216" y="924"/>
                  </a:lnTo>
                  <a:lnTo>
                    <a:pt x="205" y="972"/>
                  </a:lnTo>
                  <a:lnTo>
                    <a:pt x="195" y="1024"/>
                  </a:lnTo>
                  <a:lnTo>
                    <a:pt x="184" y="1079"/>
                  </a:lnTo>
                  <a:lnTo>
                    <a:pt x="177" y="1137"/>
                  </a:lnTo>
                  <a:lnTo>
                    <a:pt x="171" y="1194"/>
                  </a:lnTo>
                  <a:lnTo>
                    <a:pt x="170" y="1249"/>
                  </a:lnTo>
                  <a:lnTo>
                    <a:pt x="170" y="1281"/>
                  </a:lnTo>
                  <a:lnTo>
                    <a:pt x="171" y="1315"/>
                  </a:lnTo>
                  <a:lnTo>
                    <a:pt x="174" y="1348"/>
                  </a:lnTo>
                  <a:lnTo>
                    <a:pt x="180" y="1382"/>
                  </a:lnTo>
                  <a:lnTo>
                    <a:pt x="186" y="1414"/>
                  </a:lnTo>
                  <a:lnTo>
                    <a:pt x="195" y="1444"/>
                  </a:lnTo>
                  <a:lnTo>
                    <a:pt x="206" y="1472"/>
                  </a:lnTo>
                  <a:lnTo>
                    <a:pt x="221" y="1495"/>
                  </a:lnTo>
                  <a:lnTo>
                    <a:pt x="240" y="1516"/>
                  </a:lnTo>
                  <a:lnTo>
                    <a:pt x="260" y="1532"/>
                  </a:lnTo>
                  <a:lnTo>
                    <a:pt x="285" y="1540"/>
                  </a:lnTo>
                  <a:lnTo>
                    <a:pt x="314" y="1545"/>
                  </a:lnTo>
                  <a:lnTo>
                    <a:pt x="352" y="1539"/>
                  </a:lnTo>
                  <a:lnTo>
                    <a:pt x="388" y="1526"/>
                  </a:lnTo>
                  <a:lnTo>
                    <a:pt x="423" y="1505"/>
                  </a:lnTo>
                  <a:lnTo>
                    <a:pt x="456" y="1476"/>
                  </a:lnTo>
                  <a:lnTo>
                    <a:pt x="488" y="1443"/>
                  </a:lnTo>
                  <a:lnTo>
                    <a:pt x="519" y="1405"/>
                  </a:lnTo>
                  <a:lnTo>
                    <a:pt x="548" y="1363"/>
                  </a:lnTo>
                  <a:lnTo>
                    <a:pt x="574" y="1319"/>
                  </a:lnTo>
                  <a:lnTo>
                    <a:pt x="596" y="1281"/>
                  </a:lnTo>
                  <a:lnTo>
                    <a:pt x="616" y="1244"/>
                  </a:lnTo>
                  <a:lnTo>
                    <a:pt x="637" y="1201"/>
                  </a:lnTo>
                  <a:lnTo>
                    <a:pt x="657" y="1156"/>
                  </a:lnTo>
                  <a:lnTo>
                    <a:pt x="676" y="1107"/>
                  </a:lnTo>
                  <a:lnTo>
                    <a:pt x="695" y="1052"/>
                  </a:lnTo>
                  <a:lnTo>
                    <a:pt x="715" y="990"/>
                  </a:lnTo>
                  <a:lnTo>
                    <a:pt x="734" y="922"/>
                  </a:lnTo>
                  <a:lnTo>
                    <a:pt x="755" y="845"/>
                  </a:lnTo>
                  <a:lnTo>
                    <a:pt x="755" y="845"/>
                  </a:lnTo>
                  <a:lnTo>
                    <a:pt x="234" y="845"/>
                  </a:lnTo>
                  <a:close/>
                  <a:moveTo>
                    <a:pt x="699" y="64"/>
                  </a:moveTo>
                  <a:lnTo>
                    <a:pt x="670" y="67"/>
                  </a:lnTo>
                  <a:lnTo>
                    <a:pt x="638" y="77"/>
                  </a:lnTo>
                  <a:lnTo>
                    <a:pt x="606" y="94"/>
                  </a:lnTo>
                  <a:lnTo>
                    <a:pt x="573" y="118"/>
                  </a:lnTo>
                  <a:lnTo>
                    <a:pt x="538" y="148"/>
                  </a:lnTo>
                  <a:lnTo>
                    <a:pt x="504" y="188"/>
                  </a:lnTo>
                  <a:lnTo>
                    <a:pt x="469" y="233"/>
                  </a:lnTo>
                  <a:lnTo>
                    <a:pt x="436" y="285"/>
                  </a:lnTo>
                  <a:lnTo>
                    <a:pt x="403" y="346"/>
                  </a:lnTo>
                  <a:lnTo>
                    <a:pt x="369" y="413"/>
                  </a:lnTo>
                  <a:lnTo>
                    <a:pt x="339" y="489"/>
                  </a:lnTo>
                  <a:lnTo>
                    <a:pt x="308" y="573"/>
                  </a:lnTo>
                  <a:lnTo>
                    <a:pt x="280" y="665"/>
                  </a:lnTo>
                  <a:lnTo>
                    <a:pt x="254" y="765"/>
                  </a:lnTo>
                  <a:lnTo>
                    <a:pt x="775" y="765"/>
                  </a:lnTo>
                  <a:lnTo>
                    <a:pt x="792" y="695"/>
                  </a:lnTo>
                  <a:lnTo>
                    <a:pt x="805" y="633"/>
                  </a:lnTo>
                  <a:lnTo>
                    <a:pt x="817" y="574"/>
                  </a:lnTo>
                  <a:lnTo>
                    <a:pt x="826" y="522"/>
                  </a:lnTo>
                  <a:lnTo>
                    <a:pt x="832" y="474"/>
                  </a:lnTo>
                  <a:lnTo>
                    <a:pt x="836" y="429"/>
                  </a:lnTo>
                  <a:lnTo>
                    <a:pt x="839" y="390"/>
                  </a:lnTo>
                  <a:lnTo>
                    <a:pt x="839" y="355"/>
                  </a:lnTo>
                  <a:lnTo>
                    <a:pt x="839" y="343"/>
                  </a:lnTo>
                  <a:lnTo>
                    <a:pt x="839" y="329"/>
                  </a:lnTo>
                  <a:lnTo>
                    <a:pt x="839" y="308"/>
                  </a:lnTo>
                  <a:lnTo>
                    <a:pt x="837" y="286"/>
                  </a:lnTo>
                  <a:lnTo>
                    <a:pt x="835" y="262"/>
                  </a:lnTo>
                  <a:lnTo>
                    <a:pt x="830" y="234"/>
                  </a:lnTo>
                  <a:lnTo>
                    <a:pt x="826" y="208"/>
                  </a:lnTo>
                  <a:lnTo>
                    <a:pt x="819" y="180"/>
                  </a:lnTo>
                  <a:lnTo>
                    <a:pt x="810" y="154"/>
                  </a:lnTo>
                  <a:lnTo>
                    <a:pt x="798" y="131"/>
                  </a:lnTo>
                  <a:lnTo>
                    <a:pt x="784" y="109"/>
                  </a:lnTo>
                  <a:lnTo>
                    <a:pt x="768" y="90"/>
                  </a:lnTo>
                  <a:lnTo>
                    <a:pt x="749" y="77"/>
                  </a:lnTo>
                  <a:lnTo>
                    <a:pt x="725" y="67"/>
                  </a:lnTo>
                  <a:lnTo>
                    <a:pt x="699" y="64"/>
                  </a:lnTo>
                  <a:close/>
                  <a:moveTo>
                    <a:pt x="699" y="0"/>
                  </a:moveTo>
                  <a:lnTo>
                    <a:pt x="741" y="3"/>
                  </a:lnTo>
                  <a:lnTo>
                    <a:pt x="781" y="12"/>
                  </a:lnTo>
                  <a:lnTo>
                    <a:pt x="816" y="28"/>
                  </a:lnTo>
                  <a:lnTo>
                    <a:pt x="849" y="48"/>
                  </a:lnTo>
                  <a:lnTo>
                    <a:pt x="878" y="74"/>
                  </a:lnTo>
                  <a:lnTo>
                    <a:pt x="903" y="105"/>
                  </a:lnTo>
                  <a:lnTo>
                    <a:pt x="926" y="138"/>
                  </a:lnTo>
                  <a:lnTo>
                    <a:pt x="947" y="174"/>
                  </a:lnTo>
                  <a:lnTo>
                    <a:pt x="964" y="215"/>
                  </a:lnTo>
                  <a:lnTo>
                    <a:pt x="979" y="257"/>
                  </a:lnTo>
                  <a:lnTo>
                    <a:pt x="990" y="302"/>
                  </a:lnTo>
                  <a:lnTo>
                    <a:pt x="999" y="348"/>
                  </a:lnTo>
                  <a:lnTo>
                    <a:pt x="1005" y="394"/>
                  </a:lnTo>
                  <a:lnTo>
                    <a:pt x="1008" y="442"/>
                  </a:lnTo>
                  <a:lnTo>
                    <a:pt x="1009" y="489"/>
                  </a:lnTo>
                  <a:lnTo>
                    <a:pt x="1006" y="574"/>
                  </a:lnTo>
                  <a:lnTo>
                    <a:pt x="997" y="660"/>
                  </a:lnTo>
                  <a:lnTo>
                    <a:pt x="981" y="748"/>
                  </a:lnTo>
                  <a:lnTo>
                    <a:pt x="961" y="833"/>
                  </a:lnTo>
                  <a:lnTo>
                    <a:pt x="935" y="919"/>
                  </a:lnTo>
                  <a:lnTo>
                    <a:pt x="904" y="1002"/>
                  </a:lnTo>
                  <a:lnTo>
                    <a:pt x="869" y="1084"/>
                  </a:lnTo>
                  <a:lnTo>
                    <a:pt x="832" y="1162"/>
                  </a:lnTo>
                  <a:lnTo>
                    <a:pt x="789" y="1236"/>
                  </a:lnTo>
                  <a:lnTo>
                    <a:pt x="744" y="1306"/>
                  </a:lnTo>
                  <a:lnTo>
                    <a:pt x="696" y="1370"/>
                  </a:lnTo>
                  <a:lnTo>
                    <a:pt x="645" y="1427"/>
                  </a:lnTo>
                  <a:lnTo>
                    <a:pt x="593" y="1478"/>
                  </a:lnTo>
                  <a:lnTo>
                    <a:pt x="539" y="1521"/>
                  </a:lnTo>
                  <a:lnTo>
                    <a:pt x="484" y="1556"/>
                  </a:lnTo>
                  <a:lnTo>
                    <a:pt x="427" y="1582"/>
                  </a:lnTo>
                  <a:lnTo>
                    <a:pt x="371" y="1598"/>
                  </a:lnTo>
                  <a:lnTo>
                    <a:pt x="314" y="1604"/>
                  </a:lnTo>
                  <a:lnTo>
                    <a:pt x="267" y="1600"/>
                  </a:lnTo>
                  <a:lnTo>
                    <a:pt x="225" y="1590"/>
                  </a:lnTo>
                  <a:lnTo>
                    <a:pt x="186" y="1571"/>
                  </a:lnTo>
                  <a:lnTo>
                    <a:pt x="151" y="1548"/>
                  </a:lnTo>
                  <a:lnTo>
                    <a:pt x="119" y="1517"/>
                  </a:lnTo>
                  <a:lnTo>
                    <a:pt x="91" y="1481"/>
                  </a:lnTo>
                  <a:lnTo>
                    <a:pt x="67" y="1440"/>
                  </a:lnTo>
                  <a:lnTo>
                    <a:pt x="46" y="1395"/>
                  </a:lnTo>
                  <a:lnTo>
                    <a:pt x="29" y="1345"/>
                  </a:lnTo>
                  <a:lnTo>
                    <a:pt x="16" y="1293"/>
                  </a:lnTo>
                  <a:lnTo>
                    <a:pt x="7" y="1238"/>
                  </a:lnTo>
                  <a:lnTo>
                    <a:pt x="1" y="1180"/>
                  </a:lnTo>
                  <a:lnTo>
                    <a:pt x="0" y="1120"/>
                  </a:lnTo>
                  <a:lnTo>
                    <a:pt x="3" y="1033"/>
                  </a:lnTo>
                  <a:lnTo>
                    <a:pt x="13" y="945"/>
                  </a:lnTo>
                  <a:lnTo>
                    <a:pt x="27" y="858"/>
                  </a:lnTo>
                  <a:lnTo>
                    <a:pt x="49" y="771"/>
                  </a:lnTo>
                  <a:lnTo>
                    <a:pt x="75" y="684"/>
                  </a:lnTo>
                  <a:lnTo>
                    <a:pt x="106" y="601"/>
                  </a:lnTo>
                  <a:lnTo>
                    <a:pt x="141" y="519"/>
                  </a:lnTo>
                  <a:lnTo>
                    <a:pt x="180" y="441"/>
                  </a:lnTo>
                  <a:lnTo>
                    <a:pt x="222" y="366"/>
                  </a:lnTo>
                  <a:lnTo>
                    <a:pt x="267" y="297"/>
                  </a:lnTo>
                  <a:lnTo>
                    <a:pt x="317" y="233"/>
                  </a:lnTo>
                  <a:lnTo>
                    <a:pt x="366" y="176"/>
                  </a:lnTo>
                  <a:lnTo>
                    <a:pt x="420" y="125"/>
                  </a:lnTo>
                  <a:lnTo>
                    <a:pt x="474" y="81"/>
                  </a:lnTo>
                  <a:lnTo>
                    <a:pt x="529" y="46"/>
                  </a:lnTo>
                  <a:lnTo>
                    <a:pt x="586" y="20"/>
                  </a:lnTo>
                  <a:lnTo>
                    <a:pt x="643" y="4"/>
                  </a:lnTo>
                  <a:lnTo>
                    <a:pt x="69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0" name="TextBox 69"/>
          <p:cNvSpPr txBox="1"/>
          <p:nvPr/>
        </p:nvSpPr>
        <p:spPr>
          <a:xfrm>
            <a:off x="0" y="2895600"/>
            <a:ext cx="2286000" cy="954107"/>
          </a:xfrm>
          <a:prstGeom prst="rect">
            <a:avLst/>
          </a:prstGeom>
          <a:noFill/>
        </p:spPr>
        <p:txBody>
          <a:bodyPr wrap="square" rtlCol="0">
            <a:spAutoFit/>
          </a:bodyPr>
          <a:lstStyle/>
          <a:p>
            <a:r>
              <a:rPr lang="en-US" sz="2800" dirty="0" smtClean="0"/>
              <a:t>Boosted </a:t>
            </a:r>
            <a:r>
              <a:rPr lang="en-US" sz="2800" dirty="0" err="1" smtClean="0"/>
              <a:t>soliton</a:t>
            </a:r>
            <a:endParaRPr lang="en-US" sz="2800" dirty="0"/>
          </a:p>
        </p:txBody>
      </p:sp>
      <p:cxnSp>
        <p:nvCxnSpPr>
          <p:cNvPr id="71" name="Straight Arrow Connector 70"/>
          <p:cNvCxnSpPr/>
          <p:nvPr/>
        </p:nvCxnSpPr>
        <p:spPr>
          <a:xfrm flipV="1">
            <a:off x="1981200" y="2438400"/>
            <a:ext cx="914400" cy="60960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4156" name="Group 60"/>
          <p:cNvGrpSpPr>
            <a:grpSpLocks noChangeAspect="1"/>
          </p:cNvGrpSpPr>
          <p:nvPr>
            <p:custDataLst>
              <p:tags r:id="rId5"/>
            </p:custDataLst>
          </p:nvPr>
        </p:nvGrpSpPr>
        <p:grpSpPr bwMode="auto">
          <a:xfrm>
            <a:off x="5029200" y="3733800"/>
            <a:ext cx="3773125" cy="990600"/>
            <a:chOff x="3519" y="2288"/>
            <a:chExt cx="8532" cy="2240"/>
          </a:xfrm>
        </p:grpSpPr>
        <p:sp>
          <p:nvSpPr>
            <p:cNvPr id="4158" name="Freeform 62"/>
            <p:cNvSpPr>
              <a:spLocks noEditPoints="1"/>
            </p:cNvSpPr>
            <p:nvPr/>
          </p:nvSpPr>
          <p:spPr bwMode="auto">
            <a:xfrm>
              <a:off x="3519" y="2595"/>
              <a:ext cx="340" cy="1064"/>
            </a:xfrm>
            <a:custGeom>
              <a:avLst/>
              <a:gdLst/>
              <a:ahLst/>
              <a:cxnLst>
                <a:cxn ang="0">
                  <a:pos x="231" y="360"/>
                </a:cxn>
                <a:cxn ang="0">
                  <a:pos x="231" y="944"/>
                </a:cxn>
                <a:cxn ang="0">
                  <a:pos x="231" y="970"/>
                </a:cxn>
                <a:cxn ang="0">
                  <a:pos x="237" y="989"/>
                </a:cxn>
                <a:cxn ang="0">
                  <a:pos x="247" y="1002"/>
                </a:cxn>
                <a:cxn ang="0">
                  <a:pos x="266" y="1008"/>
                </a:cxn>
                <a:cxn ang="0">
                  <a:pos x="295" y="1013"/>
                </a:cxn>
                <a:cxn ang="0">
                  <a:pos x="340" y="1013"/>
                </a:cxn>
                <a:cxn ang="0">
                  <a:pos x="340" y="1064"/>
                </a:cxn>
                <a:cxn ang="0">
                  <a:pos x="258" y="1058"/>
                </a:cxn>
                <a:cxn ang="0">
                  <a:pos x="175" y="1058"/>
                </a:cxn>
                <a:cxn ang="0">
                  <a:pos x="141" y="1058"/>
                </a:cxn>
                <a:cxn ang="0">
                  <a:pos x="93" y="1058"/>
                </a:cxn>
                <a:cxn ang="0">
                  <a:pos x="45" y="1061"/>
                </a:cxn>
                <a:cxn ang="0">
                  <a:pos x="0" y="1064"/>
                </a:cxn>
                <a:cxn ang="0">
                  <a:pos x="0" y="1013"/>
                </a:cxn>
                <a:cxn ang="0">
                  <a:pos x="48" y="1013"/>
                </a:cxn>
                <a:cxn ang="0">
                  <a:pos x="83" y="1010"/>
                </a:cxn>
                <a:cxn ang="0">
                  <a:pos x="104" y="1005"/>
                </a:cxn>
                <a:cxn ang="0">
                  <a:pos x="117" y="992"/>
                </a:cxn>
                <a:cxn ang="0">
                  <a:pos x="125" y="973"/>
                </a:cxn>
                <a:cxn ang="0">
                  <a:pos x="125" y="944"/>
                </a:cxn>
                <a:cxn ang="0">
                  <a:pos x="125" y="514"/>
                </a:cxn>
                <a:cxn ang="0">
                  <a:pos x="125" y="482"/>
                </a:cxn>
                <a:cxn ang="0">
                  <a:pos x="117" y="458"/>
                </a:cxn>
                <a:cxn ang="0">
                  <a:pos x="106" y="442"/>
                </a:cxn>
                <a:cxn ang="0">
                  <a:pos x="85" y="434"/>
                </a:cxn>
                <a:cxn ang="0">
                  <a:pos x="53" y="429"/>
                </a:cxn>
                <a:cxn ang="0">
                  <a:pos x="8" y="429"/>
                </a:cxn>
                <a:cxn ang="0">
                  <a:pos x="8" y="378"/>
                </a:cxn>
                <a:cxn ang="0">
                  <a:pos x="231" y="360"/>
                </a:cxn>
                <a:cxn ang="0">
                  <a:pos x="231" y="360"/>
                </a:cxn>
                <a:cxn ang="0">
                  <a:pos x="231" y="360"/>
                </a:cxn>
                <a:cxn ang="0">
                  <a:pos x="231" y="360"/>
                </a:cxn>
                <a:cxn ang="0">
                  <a:pos x="231" y="360"/>
                </a:cxn>
                <a:cxn ang="0">
                  <a:pos x="154" y="0"/>
                </a:cxn>
                <a:cxn ang="0">
                  <a:pos x="178" y="5"/>
                </a:cxn>
                <a:cxn ang="0">
                  <a:pos x="199" y="16"/>
                </a:cxn>
                <a:cxn ang="0">
                  <a:pos x="218" y="32"/>
                </a:cxn>
                <a:cxn ang="0">
                  <a:pos x="231" y="56"/>
                </a:cxn>
                <a:cxn ang="0">
                  <a:pos x="237" y="82"/>
                </a:cxn>
                <a:cxn ang="0">
                  <a:pos x="231" y="112"/>
                </a:cxn>
                <a:cxn ang="0">
                  <a:pos x="218" y="136"/>
                </a:cxn>
                <a:cxn ang="0">
                  <a:pos x="199" y="154"/>
                </a:cxn>
                <a:cxn ang="0">
                  <a:pos x="178" y="165"/>
                </a:cxn>
                <a:cxn ang="0">
                  <a:pos x="154" y="168"/>
                </a:cxn>
                <a:cxn ang="0">
                  <a:pos x="120" y="160"/>
                </a:cxn>
                <a:cxn ang="0">
                  <a:pos x="93" y="141"/>
                </a:cxn>
                <a:cxn ang="0">
                  <a:pos x="75" y="114"/>
                </a:cxn>
                <a:cxn ang="0">
                  <a:pos x="69" y="82"/>
                </a:cxn>
                <a:cxn ang="0">
                  <a:pos x="72" y="58"/>
                </a:cxn>
                <a:cxn ang="0">
                  <a:pos x="85" y="37"/>
                </a:cxn>
                <a:cxn ang="0">
                  <a:pos x="101" y="18"/>
                </a:cxn>
                <a:cxn ang="0">
                  <a:pos x="125" y="5"/>
                </a:cxn>
                <a:cxn ang="0">
                  <a:pos x="154" y="0"/>
                </a:cxn>
              </a:cxnLst>
              <a:rect l="0" t="0" r="r" b="b"/>
              <a:pathLst>
                <a:path w="340" h="1064">
                  <a:moveTo>
                    <a:pt x="231" y="360"/>
                  </a:moveTo>
                  <a:lnTo>
                    <a:pt x="231" y="944"/>
                  </a:lnTo>
                  <a:lnTo>
                    <a:pt x="231" y="970"/>
                  </a:lnTo>
                  <a:lnTo>
                    <a:pt x="237" y="989"/>
                  </a:lnTo>
                  <a:lnTo>
                    <a:pt x="247" y="1002"/>
                  </a:lnTo>
                  <a:lnTo>
                    <a:pt x="266" y="1008"/>
                  </a:lnTo>
                  <a:lnTo>
                    <a:pt x="295" y="1013"/>
                  </a:lnTo>
                  <a:lnTo>
                    <a:pt x="340" y="1013"/>
                  </a:lnTo>
                  <a:lnTo>
                    <a:pt x="340" y="1064"/>
                  </a:lnTo>
                  <a:lnTo>
                    <a:pt x="258" y="1058"/>
                  </a:lnTo>
                  <a:lnTo>
                    <a:pt x="175" y="1058"/>
                  </a:lnTo>
                  <a:lnTo>
                    <a:pt x="141" y="1058"/>
                  </a:lnTo>
                  <a:lnTo>
                    <a:pt x="93" y="1058"/>
                  </a:lnTo>
                  <a:lnTo>
                    <a:pt x="45" y="1061"/>
                  </a:lnTo>
                  <a:lnTo>
                    <a:pt x="0" y="1064"/>
                  </a:lnTo>
                  <a:lnTo>
                    <a:pt x="0" y="1013"/>
                  </a:lnTo>
                  <a:lnTo>
                    <a:pt x="48" y="1013"/>
                  </a:lnTo>
                  <a:lnTo>
                    <a:pt x="83" y="1010"/>
                  </a:lnTo>
                  <a:lnTo>
                    <a:pt x="104" y="1005"/>
                  </a:lnTo>
                  <a:lnTo>
                    <a:pt x="117" y="992"/>
                  </a:lnTo>
                  <a:lnTo>
                    <a:pt x="125" y="973"/>
                  </a:lnTo>
                  <a:lnTo>
                    <a:pt x="125" y="944"/>
                  </a:lnTo>
                  <a:lnTo>
                    <a:pt x="125" y="514"/>
                  </a:lnTo>
                  <a:lnTo>
                    <a:pt x="125" y="482"/>
                  </a:lnTo>
                  <a:lnTo>
                    <a:pt x="117" y="458"/>
                  </a:lnTo>
                  <a:lnTo>
                    <a:pt x="106" y="442"/>
                  </a:lnTo>
                  <a:lnTo>
                    <a:pt x="85" y="434"/>
                  </a:lnTo>
                  <a:lnTo>
                    <a:pt x="53" y="429"/>
                  </a:lnTo>
                  <a:lnTo>
                    <a:pt x="8" y="429"/>
                  </a:lnTo>
                  <a:lnTo>
                    <a:pt x="8" y="378"/>
                  </a:lnTo>
                  <a:lnTo>
                    <a:pt x="231" y="360"/>
                  </a:lnTo>
                  <a:close/>
                  <a:moveTo>
                    <a:pt x="231" y="360"/>
                  </a:moveTo>
                  <a:lnTo>
                    <a:pt x="231" y="360"/>
                  </a:lnTo>
                  <a:lnTo>
                    <a:pt x="231" y="360"/>
                  </a:lnTo>
                  <a:lnTo>
                    <a:pt x="231" y="360"/>
                  </a:lnTo>
                  <a:close/>
                  <a:moveTo>
                    <a:pt x="154" y="0"/>
                  </a:moveTo>
                  <a:lnTo>
                    <a:pt x="178" y="5"/>
                  </a:lnTo>
                  <a:lnTo>
                    <a:pt x="199" y="16"/>
                  </a:lnTo>
                  <a:lnTo>
                    <a:pt x="218" y="32"/>
                  </a:lnTo>
                  <a:lnTo>
                    <a:pt x="231" y="56"/>
                  </a:lnTo>
                  <a:lnTo>
                    <a:pt x="237" y="82"/>
                  </a:lnTo>
                  <a:lnTo>
                    <a:pt x="231" y="112"/>
                  </a:lnTo>
                  <a:lnTo>
                    <a:pt x="218" y="136"/>
                  </a:lnTo>
                  <a:lnTo>
                    <a:pt x="199" y="154"/>
                  </a:lnTo>
                  <a:lnTo>
                    <a:pt x="178" y="165"/>
                  </a:lnTo>
                  <a:lnTo>
                    <a:pt x="154" y="168"/>
                  </a:lnTo>
                  <a:lnTo>
                    <a:pt x="120" y="160"/>
                  </a:lnTo>
                  <a:lnTo>
                    <a:pt x="93" y="141"/>
                  </a:lnTo>
                  <a:lnTo>
                    <a:pt x="75" y="114"/>
                  </a:lnTo>
                  <a:lnTo>
                    <a:pt x="69" y="82"/>
                  </a:lnTo>
                  <a:lnTo>
                    <a:pt x="72" y="58"/>
                  </a:lnTo>
                  <a:lnTo>
                    <a:pt x="85" y="37"/>
                  </a:lnTo>
                  <a:lnTo>
                    <a:pt x="101" y="18"/>
                  </a:lnTo>
                  <a:lnTo>
                    <a:pt x="125" y="5"/>
                  </a:lnTo>
                  <a:lnTo>
                    <a:pt x="1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9" name="Freeform 63"/>
            <p:cNvSpPr>
              <a:spLocks noEditPoints="1"/>
            </p:cNvSpPr>
            <p:nvPr/>
          </p:nvSpPr>
          <p:spPr bwMode="auto">
            <a:xfrm>
              <a:off x="3979" y="2955"/>
              <a:ext cx="610" cy="720"/>
            </a:xfrm>
            <a:custGeom>
              <a:avLst/>
              <a:gdLst/>
              <a:ahLst/>
              <a:cxnLst>
                <a:cxn ang="0">
                  <a:pos x="400" y="37"/>
                </a:cxn>
                <a:cxn ang="0">
                  <a:pos x="353" y="48"/>
                </a:cxn>
                <a:cxn ang="0">
                  <a:pos x="292" y="77"/>
                </a:cxn>
                <a:cxn ang="0">
                  <a:pos x="228" y="138"/>
                </a:cxn>
                <a:cxn ang="0">
                  <a:pos x="172" y="234"/>
                </a:cxn>
                <a:cxn ang="0">
                  <a:pos x="215" y="301"/>
                </a:cxn>
                <a:cxn ang="0">
                  <a:pos x="265" y="298"/>
                </a:cxn>
                <a:cxn ang="0">
                  <a:pos x="339" y="293"/>
                </a:cxn>
                <a:cxn ang="0">
                  <a:pos x="416" y="274"/>
                </a:cxn>
                <a:cxn ang="0">
                  <a:pos x="485" y="237"/>
                </a:cxn>
                <a:cxn ang="0">
                  <a:pos x="528" y="176"/>
                </a:cxn>
                <a:cxn ang="0">
                  <a:pos x="528" y="104"/>
                </a:cxn>
                <a:cxn ang="0">
                  <a:pos x="491" y="56"/>
                </a:cxn>
                <a:cxn ang="0">
                  <a:pos x="416" y="34"/>
                </a:cxn>
                <a:cxn ang="0">
                  <a:pos x="467" y="5"/>
                </a:cxn>
                <a:cxn ang="0">
                  <a:pos x="541" y="42"/>
                </a:cxn>
                <a:cxn ang="0">
                  <a:pos x="581" y="101"/>
                </a:cxn>
                <a:cxn ang="0">
                  <a:pos x="586" y="149"/>
                </a:cxn>
                <a:cxn ang="0">
                  <a:pos x="573" y="194"/>
                </a:cxn>
                <a:cxn ang="0">
                  <a:pos x="538" y="250"/>
                </a:cxn>
                <a:cxn ang="0">
                  <a:pos x="467" y="301"/>
                </a:cxn>
                <a:cxn ang="0">
                  <a:pos x="361" y="328"/>
                </a:cxn>
                <a:cxn ang="0">
                  <a:pos x="260" y="336"/>
                </a:cxn>
                <a:cxn ang="0">
                  <a:pos x="225" y="336"/>
                </a:cxn>
                <a:cxn ang="0">
                  <a:pos x="130" y="389"/>
                </a:cxn>
                <a:cxn ang="0">
                  <a:pos x="116" y="464"/>
                </a:cxn>
                <a:cxn ang="0">
                  <a:pos x="116" y="498"/>
                </a:cxn>
                <a:cxn ang="0">
                  <a:pos x="119" y="544"/>
                </a:cxn>
                <a:cxn ang="0">
                  <a:pos x="132" y="600"/>
                </a:cxn>
                <a:cxn ang="0">
                  <a:pos x="164" y="650"/>
                </a:cxn>
                <a:cxn ang="0">
                  <a:pos x="217" y="680"/>
                </a:cxn>
                <a:cxn ang="0">
                  <a:pos x="268" y="685"/>
                </a:cxn>
                <a:cxn ang="0">
                  <a:pos x="329" y="677"/>
                </a:cxn>
                <a:cxn ang="0">
                  <a:pos x="422" y="648"/>
                </a:cxn>
                <a:cxn ang="0">
                  <a:pos x="522" y="581"/>
                </a:cxn>
                <a:cxn ang="0">
                  <a:pos x="576" y="522"/>
                </a:cxn>
                <a:cxn ang="0">
                  <a:pos x="584" y="514"/>
                </a:cxn>
                <a:cxn ang="0">
                  <a:pos x="591" y="512"/>
                </a:cxn>
                <a:cxn ang="0">
                  <a:pos x="605" y="520"/>
                </a:cxn>
                <a:cxn ang="0">
                  <a:pos x="610" y="533"/>
                </a:cxn>
                <a:cxn ang="0">
                  <a:pos x="591" y="565"/>
                </a:cxn>
                <a:cxn ang="0">
                  <a:pos x="536" y="618"/>
                </a:cxn>
                <a:cxn ang="0">
                  <a:pos x="443" y="677"/>
                </a:cxn>
                <a:cxn ang="0">
                  <a:pos x="321" y="714"/>
                </a:cxn>
                <a:cxn ang="0">
                  <a:pos x="193" y="714"/>
                </a:cxn>
                <a:cxn ang="0">
                  <a:pos x="103" y="672"/>
                </a:cxn>
                <a:cxn ang="0">
                  <a:pos x="39" y="594"/>
                </a:cxn>
                <a:cxn ang="0">
                  <a:pos x="5" y="493"/>
                </a:cxn>
                <a:cxn ang="0">
                  <a:pos x="7" y="360"/>
                </a:cxn>
                <a:cxn ang="0">
                  <a:pos x="47" y="234"/>
                </a:cxn>
                <a:cxn ang="0">
                  <a:pos x="122" y="133"/>
                </a:cxn>
                <a:cxn ang="0">
                  <a:pos x="215" y="61"/>
                </a:cxn>
                <a:cxn ang="0">
                  <a:pos x="315" y="16"/>
                </a:cxn>
                <a:cxn ang="0">
                  <a:pos x="416" y="0"/>
                </a:cxn>
              </a:cxnLst>
              <a:rect l="0" t="0" r="r" b="b"/>
              <a:pathLst>
                <a:path w="610" h="720">
                  <a:moveTo>
                    <a:pt x="416" y="34"/>
                  </a:moveTo>
                  <a:lnTo>
                    <a:pt x="400" y="37"/>
                  </a:lnTo>
                  <a:lnTo>
                    <a:pt x="379" y="40"/>
                  </a:lnTo>
                  <a:lnTo>
                    <a:pt x="353" y="48"/>
                  </a:lnTo>
                  <a:lnTo>
                    <a:pt x="323" y="58"/>
                  </a:lnTo>
                  <a:lnTo>
                    <a:pt x="292" y="77"/>
                  </a:lnTo>
                  <a:lnTo>
                    <a:pt x="260" y="104"/>
                  </a:lnTo>
                  <a:lnTo>
                    <a:pt x="228" y="138"/>
                  </a:lnTo>
                  <a:lnTo>
                    <a:pt x="199" y="181"/>
                  </a:lnTo>
                  <a:lnTo>
                    <a:pt x="172" y="234"/>
                  </a:lnTo>
                  <a:lnTo>
                    <a:pt x="151" y="301"/>
                  </a:lnTo>
                  <a:lnTo>
                    <a:pt x="215" y="301"/>
                  </a:lnTo>
                  <a:lnTo>
                    <a:pt x="236" y="301"/>
                  </a:lnTo>
                  <a:lnTo>
                    <a:pt x="265" y="298"/>
                  </a:lnTo>
                  <a:lnTo>
                    <a:pt x="302" y="298"/>
                  </a:lnTo>
                  <a:lnTo>
                    <a:pt x="339" y="293"/>
                  </a:lnTo>
                  <a:lnTo>
                    <a:pt x="379" y="285"/>
                  </a:lnTo>
                  <a:lnTo>
                    <a:pt x="416" y="274"/>
                  </a:lnTo>
                  <a:lnTo>
                    <a:pt x="453" y="258"/>
                  </a:lnTo>
                  <a:lnTo>
                    <a:pt x="485" y="237"/>
                  </a:lnTo>
                  <a:lnTo>
                    <a:pt x="512" y="210"/>
                  </a:lnTo>
                  <a:lnTo>
                    <a:pt x="528" y="176"/>
                  </a:lnTo>
                  <a:lnTo>
                    <a:pt x="533" y="136"/>
                  </a:lnTo>
                  <a:lnTo>
                    <a:pt x="528" y="104"/>
                  </a:lnTo>
                  <a:lnTo>
                    <a:pt x="514" y="77"/>
                  </a:lnTo>
                  <a:lnTo>
                    <a:pt x="491" y="56"/>
                  </a:lnTo>
                  <a:lnTo>
                    <a:pt x="456" y="40"/>
                  </a:lnTo>
                  <a:lnTo>
                    <a:pt x="416" y="34"/>
                  </a:lnTo>
                  <a:close/>
                  <a:moveTo>
                    <a:pt x="416" y="0"/>
                  </a:moveTo>
                  <a:lnTo>
                    <a:pt x="467" y="5"/>
                  </a:lnTo>
                  <a:lnTo>
                    <a:pt x="509" y="21"/>
                  </a:lnTo>
                  <a:lnTo>
                    <a:pt x="541" y="42"/>
                  </a:lnTo>
                  <a:lnTo>
                    <a:pt x="565" y="69"/>
                  </a:lnTo>
                  <a:lnTo>
                    <a:pt x="581" y="101"/>
                  </a:lnTo>
                  <a:lnTo>
                    <a:pt x="586" y="136"/>
                  </a:lnTo>
                  <a:lnTo>
                    <a:pt x="586" y="149"/>
                  </a:lnTo>
                  <a:lnTo>
                    <a:pt x="581" y="170"/>
                  </a:lnTo>
                  <a:lnTo>
                    <a:pt x="573" y="194"/>
                  </a:lnTo>
                  <a:lnTo>
                    <a:pt x="560" y="221"/>
                  </a:lnTo>
                  <a:lnTo>
                    <a:pt x="538" y="250"/>
                  </a:lnTo>
                  <a:lnTo>
                    <a:pt x="509" y="277"/>
                  </a:lnTo>
                  <a:lnTo>
                    <a:pt x="467" y="301"/>
                  </a:lnTo>
                  <a:lnTo>
                    <a:pt x="416" y="317"/>
                  </a:lnTo>
                  <a:lnTo>
                    <a:pt x="361" y="328"/>
                  </a:lnTo>
                  <a:lnTo>
                    <a:pt x="307" y="333"/>
                  </a:lnTo>
                  <a:lnTo>
                    <a:pt x="260" y="336"/>
                  </a:lnTo>
                  <a:lnTo>
                    <a:pt x="225" y="336"/>
                  </a:lnTo>
                  <a:lnTo>
                    <a:pt x="225" y="336"/>
                  </a:lnTo>
                  <a:lnTo>
                    <a:pt x="140" y="336"/>
                  </a:lnTo>
                  <a:lnTo>
                    <a:pt x="130" y="389"/>
                  </a:lnTo>
                  <a:lnTo>
                    <a:pt x="122" y="432"/>
                  </a:lnTo>
                  <a:lnTo>
                    <a:pt x="116" y="464"/>
                  </a:lnTo>
                  <a:lnTo>
                    <a:pt x="116" y="485"/>
                  </a:lnTo>
                  <a:lnTo>
                    <a:pt x="116" y="498"/>
                  </a:lnTo>
                  <a:lnTo>
                    <a:pt x="116" y="520"/>
                  </a:lnTo>
                  <a:lnTo>
                    <a:pt x="119" y="544"/>
                  </a:lnTo>
                  <a:lnTo>
                    <a:pt x="124" y="570"/>
                  </a:lnTo>
                  <a:lnTo>
                    <a:pt x="132" y="600"/>
                  </a:lnTo>
                  <a:lnTo>
                    <a:pt x="146" y="626"/>
                  </a:lnTo>
                  <a:lnTo>
                    <a:pt x="164" y="650"/>
                  </a:lnTo>
                  <a:lnTo>
                    <a:pt x="188" y="669"/>
                  </a:lnTo>
                  <a:lnTo>
                    <a:pt x="217" y="680"/>
                  </a:lnTo>
                  <a:lnTo>
                    <a:pt x="254" y="685"/>
                  </a:lnTo>
                  <a:lnTo>
                    <a:pt x="268" y="685"/>
                  </a:lnTo>
                  <a:lnTo>
                    <a:pt x="294" y="682"/>
                  </a:lnTo>
                  <a:lnTo>
                    <a:pt x="329" y="677"/>
                  </a:lnTo>
                  <a:lnTo>
                    <a:pt x="371" y="666"/>
                  </a:lnTo>
                  <a:lnTo>
                    <a:pt x="422" y="648"/>
                  </a:lnTo>
                  <a:lnTo>
                    <a:pt x="472" y="618"/>
                  </a:lnTo>
                  <a:lnTo>
                    <a:pt x="522" y="581"/>
                  </a:lnTo>
                  <a:lnTo>
                    <a:pt x="570" y="528"/>
                  </a:lnTo>
                  <a:lnTo>
                    <a:pt x="576" y="522"/>
                  </a:lnTo>
                  <a:lnTo>
                    <a:pt x="581" y="517"/>
                  </a:lnTo>
                  <a:lnTo>
                    <a:pt x="584" y="514"/>
                  </a:lnTo>
                  <a:lnTo>
                    <a:pt x="586" y="514"/>
                  </a:lnTo>
                  <a:lnTo>
                    <a:pt x="591" y="512"/>
                  </a:lnTo>
                  <a:lnTo>
                    <a:pt x="597" y="514"/>
                  </a:lnTo>
                  <a:lnTo>
                    <a:pt x="605" y="520"/>
                  </a:lnTo>
                  <a:lnTo>
                    <a:pt x="607" y="525"/>
                  </a:lnTo>
                  <a:lnTo>
                    <a:pt x="610" y="533"/>
                  </a:lnTo>
                  <a:lnTo>
                    <a:pt x="605" y="544"/>
                  </a:lnTo>
                  <a:lnTo>
                    <a:pt x="591" y="565"/>
                  </a:lnTo>
                  <a:lnTo>
                    <a:pt x="568" y="592"/>
                  </a:lnTo>
                  <a:lnTo>
                    <a:pt x="536" y="618"/>
                  </a:lnTo>
                  <a:lnTo>
                    <a:pt x="493" y="648"/>
                  </a:lnTo>
                  <a:lnTo>
                    <a:pt x="443" y="677"/>
                  </a:lnTo>
                  <a:lnTo>
                    <a:pt x="387" y="698"/>
                  </a:lnTo>
                  <a:lnTo>
                    <a:pt x="321" y="714"/>
                  </a:lnTo>
                  <a:lnTo>
                    <a:pt x="249" y="720"/>
                  </a:lnTo>
                  <a:lnTo>
                    <a:pt x="193" y="714"/>
                  </a:lnTo>
                  <a:lnTo>
                    <a:pt x="146" y="698"/>
                  </a:lnTo>
                  <a:lnTo>
                    <a:pt x="103" y="672"/>
                  </a:lnTo>
                  <a:lnTo>
                    <a:pt x="69" y="637"/>
                  </a:lnTo>
                  <a:lnTo>
                    <a:pt x="39" y="594"/>
                  </a:lnTo>
                  <a:lnTo>
                    <a:pt x="18" y="546"/>
                  </a:lnTo>
                  <a:lnTo>
                    <a:pt x="5" y="493"/>
                  </a:lnTo>
                  <a:lnTo>
                    <a:pt x="0" y="432"/>
                  </a:lnTo>
                  <a:lnTo>
                    <a:pt x="7" y="360"/>
                  </a:lnTo>
                  <a:lnTo>
                    <a:pt x="23" y="293"/>
                  </a:lnTo>
                  <a:lnTo>
                    <a:pt x="47" y="234"/>
                  </a:lnTo>
                  <a:lnTo>
                    <a:pt x="82" y="181"/>
                  </a:lnTo>
                  <a:lnTo>
                    <a:pt x="122" y="133"/>
                  </a:lnTo>
                  <a:lnTo>
                    <a:pt x="164" y="93"/>
                  </a:lnTo>
                  <a:lnTo>
                    <a:pt x="215" y="61"/>
                  </a:lnTo>
                  <a:lnTo>
                    <a:pt x="265" y="34"/>
                  </a:lnTo>
                  <a:lnTo>
                    <a:pt x="315" y="16"/>
                  </a:lnTo>
                  <a:lnTo>
                    <a:pt x="366" y="5"/>
                  </a:lnTo>
                  <a:lnTo>
                    <a:pt x="41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0" name="Freeform 64"/>
            <p:cNvSpPr>
              <a:spLocks noEditPoints="1"/>
            </p:cNvSpPr>
            <p:nvPr/>
          </p:nvSpPr>
          <p:spPr bwMode="auto">
            <a:xfrm>
              <a:off x="4716" y="2325"/>
              <a:ext cx="245" cy="758"/>
            </a:xfrm>
            <a:custGeom>
              <a:avLst/>
              <a:gdLst/>
              <a:ahLst/>
              <a:cxnLst>
                <a:cxn ang="0">
                  <a:pos x="168" y="262"/>
                </a:cxn>
                <a:cxn ang="0">
                  <a:pos x="168" y="670"/>
                </a:cxn>
                <a:cxn ang="0">
                  <a:pos x="170" y="691"/>
                </a:cxn>
                <a:cxn ang="0">
                  <a:pos x="176" y="707"/>
                </a:cxn>
                <a:cxn ang="0">
                  <a:pos x="189" y="712"/>
                </a:cxn>
                <a:cxn ang="0">
                  <a:pos x="210" y="715"/>
                </a:cxn>
                <a:cxn ang="0">
                  <a:pos x="245" y="718"/>
                </a:cxn>
                <a:cxn ang="0">
                  <a:pos x="245" y="758"/>
                </a:cxn>
                <a:cxn ang="0">
                  <a:pos x="186" y="752"/>
                </a:cxn>
                <a:cxn ang="0">
                  <a:pos x="128" y="752"/>
                </a:cxn>
                <a:cxn ang="0">
                  <a:pos x="96" y="752"/>
                </a:cxn>
                <a:cxn ang="0">
                  <a:pos x="64" y="752"/>
                </a:cxn>
                <a:cxn ang="0">
                  <a:pos x="32" y="755"/>
                </a:cxn>
                <a:cxn ang="0">
                  <a:pos x="8" y="755"/>
                </a:cxn>
                <a:cxn ang="0">
                  <a:pos x="0" y="758"/>
                </a:cxn>
                <a:cxn ang="0">
                  <a:pos x="0" y="718"/>
                </a:cxn>
                <a:cxn ang="0">
                  <a:pos x="38" y="715"/>
                </a:cxn>
                <a:cxn ang="0">
                  <a:pos x="62" y="712"/>
                </a:cxn>
                <a:cxn ang="0">
                  <a:pos x="75" y="707"/>
                </a:cxn>
                <a:cxn ang="0">
                  <a:pos x="83" y="691"/>
                </a:cxn>
                <a:cxn ang="0">
                  <a:pos x="85" y="667"/>
                </a:cxn>
                <a:cxn ang="0">
                  <a:pos x="85" y="374"/>
                </a:cxn>
                <a:cxn ang="0">
                  <a:pos x="83" y="347"/>
                </a:cxn>
                <a:cxn ang="0">
                  <a:pos x="77" y="328"/>
                </a:cxn>
                <a:cxn ang="0">
                  <a:pos x="62" y="320"/>
                </a:cxn>
                <a:cxn ang="0">
                  <a:pos x="40" y="315"/>
                </a:cxn>
                <a:cxn ang="0">
                  <a:pos x="6" y="315"/>
                </a:cxn>
                <a:cxn ang="0">
                  <a:pos x="6" y="275"/>
                </a:cxn>
                <a:cxn ang="0">
                  <a:pos x="6" y="275"/>
                </a:cxn>
                <a:cxn ang="0">
                  <a:pos x="168" y="262"/>
                </a:cxn>
                <a:cxn ang="0">
                  <a:pos x="109" y="0"/>
                </a:cxn>
                <a:cxn ang="0">
                  <a:pos x="136" y="6"/>
                </a:cxn>
                <a:cxn ang="0">
                  <a:pos x="154" y="19"/>
                </a:cxn>
                <a:cxn ang="0">
                  <a:pos x="168" y="38"/>
                </a:cxn>
                <a:cxn ang="0">
                  <a:pos x="173" y="62"/>
                </a:cxn>
                <a:cxn ang="0">
                  <a:pos x="168" y="88"/>
                </a:cxn>
                <a:cxn ang="0">
                  <a:pos x="154" y="107"/>
                </a:cxn>
                <a:cxn ang="0">
                  <a:pos x="133" y="123"/>
                </a:cxn>
                <a:cxn ang="0">
                  <a:pos x="109" y="126"/>
                </a:cxn>
                <a:cxn ang="0">
                  <a:pos x="85" y="123"/>
                </a:cxn>
                <a:cxn ang="0">
                  <a:pos x="64" y="110"/>
                </a:cxn>
                <a:cxn ang="0">
                  <a:pos x="51" y="91"/>
                </a:cxn>
                <a:cxn ang="0">
                  <a:pos x="46" y="62"/>
                </a:cxn>
                <a:cxn ang="0">
                  <a:pos x="51" y="38"/>
                </a:cxn>
                <a:cxn ang="0">
                  <a:pos x="64" y="16"/>
                </a:cxn>
                <a:cxn ang="0">
                  <a:pos x="85" y="3"/>
                </a:cxn>
                <a:cxn ang="0">
                  <a:pos x="109" y="0"/>
                </a:cxn>
              </a:cxnLst>
              <a:rect l="0" t="0" r="r" b="b"/>
              <a:pathLst>
                <a:path w="245" h="758">
                  <a:moveTo>
                    <a:pt x="168" y="262"/>
                  </a:moveTo>
                  <a:lnTo>
                    <a:pt x="168" y="670"/>
                  </a:lnTo>
                  <a:lnTo>
                    <a:pt x="170" y="691"/>
                  </a:lnTo>
                  <a:lnTo>
                    <a:pt x="176" y="707"/>
                  </a:lnTo>
                  <a:lnTo>
                    <a:pt x="189" y="712"/>
                  </a:lnTo>
                  <a:lnTo>
                    <a:pt x="210" y="715"/>
                  </a:lnTo>
                  <a:lnTo>
                    <a:pt x="245" y="718"/>
                  </a:lnTo>
                  <a:lnTo>
                    <a:pt x="245" y="758"/>
                  </a:lnTo>
                  <a:lnTo>
                    <a:pt x="186" y="752"/>
                  </a:lnTo>
                  <a:lnTo>
                    <a:pt x="128" y="752"/>
                  </a:lnTo>
                  <a:lnTo>
                    <a:pt x="96" y="752"/>
                  </a:lnTo>
                  <a:lnTo>
                    <a:pt x="64" y="752"/>
                  </a:lnTo>
                  <a:lnTo>
                    <a:pt x="32" y="755"/>
                  </a:lnTo>
                  <a:lnTo>
                    <a:pt x="8" y="755"/>
                  </a:lnTo>
                  <a:lnTo>
                    <a:pt x="0" y="758"/>
                  </a:lnTo>
                  <a:lnTo>
                    <a:pt x="0" y="718"/>
                  </a:lnTo>
                  <a:lnTo>
                    <a:pt x="38" y="715"/>
                  </a:lnTo>
                  <a:lnTo>
                    <a:pt x="62" y="712"/>
                  </a:lnTo>
                  <a:lnTo>
                    <a:pt x="75" y="707"/>
                  </a:lnTo>
                  <a:lnTo>
                    <a:pt x="83" y="691"/>
                  </a:lnTo>
                  <a:lnTo>
                    <a:pt x="85" y="667"/>
                  </a:lnTo>
                  <a:lnTo>
                    <a:pt x="85" y="374"/>
                  </a:lnTo>
                  <a:lnTo>
                    <a:pt x="83" y="347"/>
                  </a:lnTo>
                  <a:lnTo>
                    <a:pt x="77" y="328"/>
                  </a:lnTo>
                  <a:lnTo>
                    <a:pt x="62" y="320"/>
                  </a:lnTo>
                  <a:lnTo>
                    <a:pt x="40" y="315"/>
                  </a:lnTo>
                  <a:lnTo>
                    <a:pt x="6" y="315"/>
                  </a:lnTo>
                  <a:lnTo>
                    <a:pt x="6" y="275"/>
                  </a:lnTo>
                  <a:lnTo>
                    <a:pt x="6" y="275"/>
                  </a:lnTo>
                  <a:lnTo>
                    <a:pt x="168" y="262"/>
                  </a:lnTo>
                  <a:close/>
                  <a:moveTo>
                    <a:pt x="109" y="0"/>
                  </a:moveTo>
                  <a:lnTo>
                    <a:pt x="136" y="6"/>
                  </a:lnTo>
                  <a:lnTo>
                    <a:pt x="154" y="19"/>
                  </a:lnTo>
                  <a:lnTo>
                    <a:pt x="168" y="38"/>
                  </a:lnTo>
                  <a:lnTo>
                    <a:pt x="173" y="62"/>
                  </a:lnTo>
                  <a:lnTo>
                    <a:pt x="168" y="88"/>
                  </a:lnTo>
                  <a:lnTo>
                    <a:pt x="154" y="107"/>
                  </a:lnTo>
                  <a:lnTo>
                    <a:pt x="133" y="123"/>
                  </a:lnTo>
                  <a:lnTo>
                    <a:pt x="109" y="126"/>
                  </a:lnTo>
                  <a:lnTo>
                    <a:pt x="85" y="123"/>
                  </a:lnTo>
                  <a:lnTo>
                    <a:pt x="64" y="110"/>
                  </a:lnTo>
                  <a:lnTo>
                    <a:pt x="51" y="91"/>
                  </a:lnTo>
                  <a:lnTo>
                    <a:pt x="46" y="62"/>
                  </a:lnTo>
                  <a:lnTo>
                    <a:pt x="51" y="38"/>
                  </a:lnTo>
                  <a:lnTo>
                    <a:pt x="64" y="16"/>
                  </a:lnTo>
                  <a:lnTo>
                    <a:pt x="85" y="3"/>
                  </a:lnTo>
                  <a:lnTo>
                    <a:pt x="10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1" name="Freeform 65"/>
            <p:cNvSpPr>
              <a:spLocks noEditPoints="1"/>
            </p:cNvSpPr>
            <p:nvPr/>
          </p:nvSpPr>
          <p:spPr bwMode="auto">
            <a:xfrm>
              <a:off x="5085" y="2288"/>
              <a:ext cx="505" cy="803"/>
            </a:xfrm>
            <a:custGeom>
              <a:avLst/>
              <a:gdLst/>
              <a:ahLst/>
              <a:cxnLst>
                <a:cxn ang="0">
                  <a:pos x="112" y="453"/>
                </a:cxn>
                <a:cxn ang="0">
                  <a:pos x="93" y="536"/>
                </a:cxn>
                <a:cxn ang="0">
                  <a:pos x="85" y="627"/>
                </a:cxn>
                <a:cxn ang="0">
                  <a:pos x="88" y="683"/>
                </a:cxn>
                <a:cxn ang="0">
                  <a:pos x="104" y="736"/>
                </a:cxn>
                <a:cxn ang="0">
                  <a:pos x="133" y="768"/>
                </a:cxn>
                <a:cxn ang="0">
                  <a:pos x="186" y="768"/>
                </a:cxn>
                <a:cxn ang="0">
                  <a:pos x="242" y="725"/>
                </a:cxn>
                <a:cxn ang="0">
                  <a:pos x="287" y="661"/>
                </a:cxn>
                <a:cxn ang="0">
                  <a:pos x="324" y="589"/>
                </a:cxn>
                <a:cxn ang="0">
                  <a:pos x="359" y="491"/>
                </a:cxn>
                <a:cxn ang="0">
                  <a:pos x="377" y="424"/>
                </a:cxn>
                <a:cxn ang="0">
                  <a:pos x="348" y="35"/>
                </a:cxn>
                <a:cxn ang="0">
                  <a:pos x="295" y="53"/>
                </a:cxn>
                <a:cxn ang="0">
                  <a:pos x="234" y="117"/>
                </a:cxn>
                <a:cxn ang="0">
                  <a:pos x="178" y="227"/>
                </a:cxn>
                <a:cxn ang="0">
                  <a:pos x="128" y="384"/>
                </a:cxn>
                <a:cxn ang="0">
                  <a:pos x="401" y="317"/>
                </a:cxn>
                <a:cxn ang="0">
                  <a:pos x="417" y="216"/>
                </a:cxn>
                <a:cxn ang="0">
                  <a:pos x="420" y="165"/>
                </a:cxn>
                <a:cxn ang="0">
                  <a:pos x="415" y="123"/>
                </a:cxn>
                <a:cxn ang="0">
                  <a:pos x="401" y="75"/>
                </a:cxn>
                <a:cxn ang="0">
                  <a:pos x="372" y="40"/>
                </a:cxn>
                <a:cxn ang="0">
                  <a:pos x="348" y="0"/>
                </a:cxn>
                <a:cxn ang="0">
                  <a:pos x="420" y="24"/>
                </a:cxn>
                <a:cxn ang="0">
                  <a:pos x="468" y="80"/>
                </a:cxn>
                <a:cxn ang="0">
                  <a:pos x="494" y="157"/>
                </a:cxn>
                <a:cxn ang="0">
                  <a:pos x="505" y="245"/>
                </a:cxn>
                <a:cxn ang="0">
                  <a:pos x="484" y="400"/>
                </a:cxn>
                <a:cxn ang="0">
                  <a:pos x="430" y="552"/>
                </a:cxn>
                <a:cxn ang="0">
                  <a:pos x="354" y="680"/>
                </a:cxn>
                <a:cxn ang="0">
                  <a:pos x="258" y="771"/>
                </a:cxn>
                <a:cxn ang="0">
                  <a:pos x="157" y="803"/>
                </a:cxn>
                <a:cxn ang="0">
                  <a:pos x="80" y="779"/>
                </a:cxn>
                <a:cxn ang="0">
                  <a:pos x="30" y="712"/>
                </a:cxn>
                <a:cxn ang="0">
                  <a:pos x="3" y="616"/>
                </a:cxn>
                <a:cxn ang="0">
                  <a:pos x="6" y="483"/>
                </a:cxn>
                <a:cxn ang="0">
                  <a:pos x="43" y="325"/>
                </a:cxn>
                <a:cxn ang="0">
                  <a:pos x="112" y="184"/>
                </a:cxn>
                <a:cxn ang="0">
                  <a:pos x="200" y="75"/>
                </a:cxn>
                <a:cxn ang="0">
                  <a:pos x="298" y="11"/>
                </a:cxn>
              </a:cxnLst>
              <a:rect l="0" t="0" r="r" b="b"/>
              <a:pathLst>
                <a:path w="505" h="803">
                  <a:moveTo>
                    <a:pt x="117" y="424"/>
                  </a:moveTo>
                  <a:lnTo>
                    <a:pt x="112" y="453"/>
                  </a:lnTo>
                  <a:lnTo>
                    <a:pt x="101" y="493"/>
                  </a:lnTo>
                  <a:lnTo>
                    <a:pt x="93" y="536"/>
                  </a:lnTo>
                  <a:lnTo>
                    <a:pt x="88" y="581"/>
                  </a:lnTo>
                  <a:lnTo>
                    <a:pt x="85" y="627"/>
                  </a:lnTo>
                  <a:lnTo>
                    <a:pt x="85" y="653"/>
                  </a:lnTo>
                  <a:lnTo>
                    <a:pt x="88" y="683"/>
                  </a:lnTo>
                  <a:lnTo>
                    <a:pt x="93" y="709"/>
                  </a:lnTo>
                  <a:lnTo>
                    <a:pt x="104" y="736"/>
                  </a:lnTo>
                  <a:lnTo>
                    <a:pt x="117" y="755"/>
                  </a:lnTo>
                  <a:lnTo>
                    <a:pt x="133" y="768"/>
                  </a:lnTo>
                  <a:lnTo>
                    <a:pt x="157" y="773"/>
                  </a:lnTo>
                  <a:lnTo>
                    <a:pt x="186" y="768"/>
                  </a:lnTo>
                  <a:lnTo>
                    <a:pt x="215" y="752"/>
                  </a:lnTo>
                  <a:lnTo>
                    <a:pt x="242" y="725"/>
                  </a:lnTo>
                  <a:lnTo>
                    <a:pt x="266" y="696"/>
                  </a:lnTo>
                  <a:lnTo>
                    <a:pt x="287" y="661"/>
                  </a:lnTo>
                  <a:lnTo>
                    <a:pt x="306" y="627"/>
                  </a:lnTo>
                  <a:lnTo>
                    <a:pt x="324" y="589"/>
                  </a:lnTo>
                  <a:lnTo>
                    <a:pt x="340" y="544"/>
                  </a:lnTo>
                  <a:lnTo>
                    <a:pt x="359" y="491"/>
                  </a:lnTo>
                  <a:lnTo>
                    <a:pt x="377" y="424"/>
                  </a:lnTo>
                  <a:lnTo>
                    <a:pt x="377" y="424"/>
                  </a:lnTo>
                  <a:lnTo>
                    <a:pt x="117" y="424"/>
                  </a:lnTo>
                  <a:close/>
                  <a:moveTo>
                    <a:pt x="348" y="35"/>
                  </a:moveTo>
                  <a:lnTo>
                    <a:pt x="322" y="40"/>
                  </a:lnTo>
                  <a:lnTo>
                    <a:pt x="295" y="53"/>
                  </a:lnTo>
                  <a:lnTo>
                    <a:pt x="266" y="80"/>
                  </a:lnTo>
                  <a:lnTo>
                    <a:pt x="234" y="117"/>
                  </a:lnTo>
                  <a:lnTo>
                    <a:pt x="205" y="165"/>
                  </a:lnTo>
                  <a:lnTo>
                    <a:pt x="178" y="227"/>
                  </a:lnTo>
                  <a:lnTo>
                    <a:pt x="152" y="299"/>
                  </a:lnTo>
                  <a:lnTo>
                    <a:pt x="128" y="384"/>
                  </a:lnTo>
                  <a:lnTo>
                    <a:pt x="385" y="384"/>
                  </a:lnTo>
                  <a:lnTo>
                    <a:pt x="401" y="317"/>
                  </a:lnTo>
                  <a:lnTo>
                    <a:pt x="412" y="261"/>
                  </a:lnTo>
                  <a:lnTo>
                    <a:pt x="417" y="216"/>
                  </a:lnTo>
                  <a:lnTo>
                    <a:pt x="420" y="179"/>
                  </a:lnTo>
                  <a:lnTo>
                    <a:pt x="420" y="165"/>
                  </a:lnTo>
                  <a:lnTo>
                    <a:pt x="417" y="147"/>
                  </a:lnTo>
                  <a:lnTo>
                    <a:pt x="415" y="123"/>
                  </a:lnTo>
                  <a:lnTo>
                    <a:pt x="409" y="99"/>
                  </a:lnTo>
                  <a:lnTo>
                    <a:pt x="401" y="75"/>
                  </a:lnTo>
                  <a:lnTo>
                    <a:pt x="391" y="53"/>
                  </a:lnTo>
                  <a:lnTo>
                    <a:pt x="372" y="40"/>
                  </a:lnTo>
                  <a:lnTo>
                    <a:pt x="348" y="35"/>
                  </a:lnTo>
                  <a:close/>
                  <a:moveTo>
                    <a:pt x="348" y="0"/>
                  </a:moveTo>
                  <a:lnTo>
                    <a:pt x="388" y="8"/>
                  </a:lnTo>
                  <a:lnTo>
                    <a:pt x="420" y="24"/>
                  </a:lnTo>
                  <a:lnTo>
                    <a:pt x="446" y="48"/>
                  </a:lnTo>
                  <a:lnTo>
                    <a:pt x="468" y="80"/>
                  </a:lnTo>
                  <a:lnTo>
                    <a:pt x="484" y="117"/>
                  </a:lnTo>
                  <a:lnTo>
                    <a:pt x="494" y="157"/>
                  </a:lnTo>
                  <a:lnTo>
                    <a:pt x="502" y="203"/>
                  </a:lnTo>
                  <a:lnTo>
                    <a:pt x="505" y="245"/>
                  </a:lnTo>
                  <a:lnTo>
                    <a:pt x="500" y="323"/>
                  </a:lnTo>
                  <a:lnTo>
                    <a:pt x="484" y="400"/>
                  </a:lnTo>
                  <a:lnTo>
                    <a:pt x="460" y="477"/>
                  </a:lnTo>
                  <a:lnTo>
                    <a:pt x="430" y="552"/>
                  </a:lnTo>
                  <a:lnTo>
                    <a:pt x="393" y="619"/>
                  </a:lnTo>
                  <a:lnTo>
                    <a:pt x="354" y="680"/>
                  </a:lnTo>
                  <a:lnTo>
                    <a:pt x="306" y="731"/>
                  </a:lnTo>
                  <a:lnTo>
                    <a:pt x="258" y="771"/>
                  </a:lnTo>
                  <a:lnTo>
                    <a:pt x="208" y="795"/>
                  </a:lnTo>
                  <a:lnTo>
                    <a:pt x="157" y="803"/>
                  </a:lnTo>
                  <a:lnTo>
                    <a:pt x="117" y="797"/>
                  </a:lnTo>
                  <a:lnTo>
                    <a:pt x="80" y="779"/>
                  </a:lnTo>
                  <a:lnTo>
                    <a:pt x="51" y="749"/>
                  </a:lnTo>
                  <a:lnTo>
                    <a:pt x="30" y="712"/>
                  </a:lnTo>
                  <a:lnTo>
                    <a:pt x="14" y="667"/>
                  </a:lnTo>
                  <a:lnTo>
                    <a:pt x="3" y="616"/>
                  </a:lnTo>
                  <a:lnTo>
                    <a:pt x="0" y="560"/>
                  </a:lnTo>
                  <a:lnTo>
                    <a:pt x="6" y="483"/>
                  </a:lnTo>
                  <a:lnTo>
                    <a:pt x="22" y="405"/>
                  </a:lnTo>
                  <a:lnTo>
                    <a:pt x="43" y="325"/>
                  </a:lnTo>
                  <a:lnTo>
                    <a:pt x="75" y="253"/>
                  </a:lnTo>
                  <a:lnTo>
                    <a:pt x="112" y="184"/>
                  </a:lnTo>
                  <a:lnTo>
                    <a:pt x="154" y="125"/>
                  </a:lnTo>
                  <a:lnTo>
                    <a:pt x="200" y="75"/>
                  </a:lnTo>
                  <a:lnTo>
                    <a:pt x="247" y="35"/>
                  </a:lnTo>
                  <a:lnTo>
                    <a:pt x="298" y="11"/>
                  </a:lnTo>
                  <a:lnTo>
                    <a:pt x="34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2" name="Freeform 66"/>
            <p:cNvSpPr>
              <a:spLocks noEditPoints="1"/>
            </p:cNvSpPr>
            <p:nvPr/>
          </p:nvSpPr>
          <p:spPr bwMode="auto">
            <a:xfrm>
              <a:off x="6253" y="3075"/>
              <a:ext cx="1052" cy="370"/>
            </a:xfrm>
            <a:custGeom>
              <a:avLst/>
              <a:gdLst/>
              <a:ahLst/>
              <a:cxnLst>
                <a:cxn ang="0">
                  <a:pos x="54" y="309"/>
                </a:cxn>
                <a:cxn ang="0">
                  <a:pos x="999" y="309"/>
                </a:cxn>
                <a:cxn ang="0">
                  <a:pos x="1014" y="309"/>
                </a:cxn>
                <a:cxn ang="0">
                  <a:pos x="1028" y="309"/>
                </a:cxn>
                <a:cxn ang="0">
                  <a:pos x="1041" y="314"/>
                </a:cxn>
                <a:cxn ang="0">
                  <a:pos x="1049" y="325"/>
                </a:cxn>
                <a:cxn ang="0">
                  <a:pos x="1052" y="341"/>
                </a:cxn>
                <a:cxn ang="0">
                  <a:pos x="1049" y="354"/>
                </a:cxn>
                <a:cxn ang="0">
                  <a:pos x="1041" y="365"/>
                </a:cxn>
                <a:cxn ang="0">
                  <a:pos x="1028" y="368"/>
                </a:cxn>
                <a:cxn ang="0">
                  <a:pos x="1014" y="370"/>
                </a:cxn>
                <a:cxn ang="0">
                  <a:pos x="1001" y="370"/>
                </a:cxn>
                <a:cxn ang="0">
                  <a:pos x="54" y="370"/>
                </a:cxn>
                <a:cxn ang="0">
                  <a:pos x="38" y="370"/>
                </a:cxn>
                <a:cxn ang="0">
                  <a:pos x="24" y="368"/>
                </a:cxn>
                <a:cxn ang="0">
                  <a:pos x="11" y="365"/>
                </a:cxn>
                <a:cxn ang="0">
                  <a:pos x="3" y="354"/>
                </a:cxn>
                <a:cxn ang="0">
                  <a:pos x="0" y="341"/>
                </a:cxn>
                <a:cxn ang="0">
                  <a:pos x="3" y="325"/>
                </a:cxn>
                <a:cxn ang="0">
                  <a:pos x="11" y="314"/>
                </a:cxn>
                <a:cxn ang="0">
                  <a:pos x="24" y="309"/>
                </a:cxn>
                <a:cxn ang="0">
                  <a:pos x="38" y="309"/>
                </a:cxn>
                <a:cxn ang="0">
                  <a:pos x="54" y="309"/>
                </a:cxn>
                <a:cxn ang="0">
                  <a:pos x="54" y="0"/>
                </a:cxn>
                <a:cxn ang="0">
                  <a:pos x="1001" y="0"/>
                </a:cxn>
                <a:cxn ang="0">
                  <a:pos x="1014" y="0"/>
                </a:cxn>
                <a:cxn ang="0">
                  <a:pos x="1028" y="2"/>
                </a:cxn>
                <a:cxn ang="0">
                  <a:pos x="1041" y="8"/>
                </a:cxn>
                <a:cxn ang="0">
                  <a:pos x="1049" y="16"/>
                </a:cxn>
                <a:cxn ang="0">
                  <a:pos x="1052" y="32"/>
                </a:cxn>
                <a:cxn ang="0">
                  <a:pos x="1049" y="45"/>
                </a:cxn>
                <a:cxn ang="0">
                  <a:pos x="1041" y="56"/>
                </a:cxn>
                <a:cxn ang="0">
                  <a:pos x="1028" y="61"/>
                </a:cxn>
                <a:cxn ang="0">
                  <a:pos x="1014" y="64"/>
                </a:cxn>
                <a:cxn ang="0">
                  <a:pos x="999" y="64"/>
                </a:cxn>
                <a:cxn ang="0">
                  <a:pos x="54" y="64"/>
                </a:cxn>
                <a:cxn ang="0">
                  <a:pos x="38" y="64"/>
                </a:cxn>
                <a:cxn ang="0">
                  <a:pos x="24" y="61"/>
                </a:cxn>
                <a:cxn ang="0">
                  <a:pos x="11" y="56"/>
                </a:cxn>
                <a:cxn ang="0">
                  <a:pos x="3" y="45"/>
                </a:cxn>
                <a:cxn ang="0">
                  <a:pos x="0" y="32"/>
                </a:cxn>
                <a:cxn ang="0">
                  <a:pos x="3" y="16"/>
                </a:cxn>
                <a:cxn ang="0">
                  <a:pos x="11" y="8"/>
                </a:cxn>
                <a:cxn ang="0">
                  <a:pos x="24" y="2"/>
                </a:cxn>
                <a:cxn ang="0">
                  <a:pos x="38" y="0"/>
                </a:cxn>
                <a:cxn ang="0">
                  <a:pos x="54" y="0"/>
                </a:cxn>
              </a:cxnLst>
              <a:rect l="0" t="0" r="r" b="b"/>
              <a:pathLst>
                <a:path w="1052" h="370">
                  <a:moveTo>
                    <a:pt x="54" y="309"/>
                  </a:moveTo>
                  <a:lnTo>
                    <a:pt x="999" y="309"/>
                  </a:lnTo>
                  <a:lnTo>
                    <a:pt x="1014" y="309"/>
                  </a:lnTo>
                  <a:lnTo>
                    <a:pt x="1028" y="309"/>
                  </a:lnTo>
                  <a:lnTo>
                    <a:pt x="1041" y="314"/>
                  </a:lnTo>
                  <a:lnTo>
                    <a:pt x="1049" y="325"/>
                  </a:lnTo>
                  <a:lnTo>
                    <a:pt x="1052" y="341"/>
                  </a:lnTo>
                  <a:lnTo>
                    <a:pt x="1049" y="354"/>
                  </a:lnTo>
                  <a:lnTo>
                    <a:pt x="1041" y="365"/>
                  </a:lnTo>
                  <a:lnTo>
                    <a:pt x="1028" y="368"/>
                  </a:lnTo>
                  <a:lnTo>
                    <a:pt x="1014" y="370"/>
                  </a:lnTo>
                  <a:lnTo>
                    <a:pt x="1001" y="370"/>
                  </a:lnTo>
                  <a:lnTo>
                    <a:pt x="54" y="370"/>
                  </a:lnTo>
                  <a:lnTo>
                    <a:pt x="38" y="370"/>
                  </a:lnTo>
                  <a:lnTo>
                    <a:pt x="24" y="368"/>
                  </a:lnTo>
                  <a:lnTo>
                    <a:pt x="11" y="365"/>
                  </a:lnTo>
                  <a:lnTo>
                    <a:pt x="3" y="354"/>
                  </a:lnTo>
                  <a:lnTo>
                    <a:pt x="0" y="341"/>
                  </a:lnTo>
                  <a:lnTo>
                    <a:pt x="3" y="325"/>
                  </a:lnTo>
                  <a:lnTo>
                    <a:pt x="11" y="314"/>
                  </a:lnTo>
                  <a:lnTo>
                    <a:pt x="24" y="309"/>
                  </a:lnTo>
                  <a:lnTo>
                    <a:pt x="38" y="309"/>
                  </a:lnTo>
                  <a:lnTo>
                    <a:pt x="54" y="309"/>
                  </a:lnTo>
                  <a:close/>
                  <a:moveTo>
                    <a:pt x="54" y="0"/>
                  </a:moveTo>
                  <a:lnTo>
                    <a:pt x="1001" y="0"/>
                  </a:lnTo>
                  <a:lnTo>
                    <a:pt x="1014" y="0"/>
                  </a:lnTo>
                  <a:lnTo>
                    <a:pt x="1028" y="2"/>
                  </a:lnTo>
                  <a:lnTo>
                    <a:pt x="1041" y="8"/>
                  </a:lnTo>
                  <a:lnTo>
                    <a:pt x="1049" y="16"/>
                  </a:lnTo>
                  <a:lnTo>
                    <a:pt x="1052" y="32"/>
                  </a:lnTo>
                  <a:lnTo>
                    <a:pt x="1049" y="45"/>
                  </a:lnTo>
                  <a:lnTo>
                    <a:pt x="1041" y="56"/>
                  </a:lnTo>
                  <a:lnTo>
                    <a:pt x="1028" y="61"/>
                  </a:lnTo>
                  <a:lnTo>
                    <a:pt x="1014" y="64"/>
                  </a:lnTo>
                  <a:lnTo>
                    <a:pt x="999" y="64"/>
                  </a:lnTo>
                  <a:lnTo>
                    <a:pt x="54" y="64"/>
                  </a:lnTo>
                  <a:lnTo>
                    <a:pt x="38" y="64"/>
                  </a:lnTo>
                  <a:lnTo>
                    <a:pt x="24" y="61"/>
                  </a:lnTo>
                  <a:lnTo>
                    <a:pt x="11" y="56"/>
                  </a:lnTo>
                  <a:lnTo>
                    <a:pt x="3" y="45"/>
                  </a:lnTo>
                  <a:lnTo>
                    <a:pt x="0" y="32"/>
                  </a:lnTo>
                  <a:lnTo>
                    <a:pt x="3" y="16"/>
                  </a:lnTo>
                  <a:lnTo>
                    <a:pt x="11" y="8"/>
                  </a:lnTo>
                  <a:lnTo>
                    <a:pt x="24" y="2"/>
                  </a:lnTo>
                  <a:lnTo>
                    <a:pt x="38" y="0"/>
                  </a:lnTo>
                  <a:lnTo>
                    <a:pt x="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3" name="Freeform 67"/>
            <p:cNvSpPr>
              <a:spLocks/>
            </p:cNvSpPr>
            <p:nvPr/>
          </p:nvSpPr>
          <p:spPr bwMode="auto">
            <a:xfrm>
              <a:off x="8486" y="2357"/>
              <a:ext cx="518" cy="504"/>
            </a:xfrm>
            <a:custGeom>
              <a:avLst/>
              <a:gdLst/>
              <a:ahLst/>
              <a:cxnLst>
                <a:cxn ang="0">
                  <a:pos x="281" y="8"/>
                </a:cxn>
                <a:cxn ang="0">
                  <a:pos x="353" y="64"/>
                </a:cxn>
                <a:cxn ang="0">
                  <a:pos x="393" y="80"/>
                </a:cxn>
                <a:cxn ang="0">
                  <a:pos x="454" y="43"/>
                </a:cxn>
                <a:cxn ang="0">
                  <a:pos x="486" y="0"/>
                </a:cxn>
                <a:cxn ang="0">
                  <a:pos x="499" y="0"/>
                </a:cxn>
                <a:cxn ang="0">
                  <a:pos x="510" y="0"/>
                </a:cxn>
                <a:cxn ang="0">
                  <a:pos x="518" y="11"/>
                </a:cxn>
                <a:cxn ang="0">
                  <a:pos x="475" y="75"/>
                </a:cxn>
                <a:cxn ang="0">
                  <a:pos x="385" y="168"/>
                </a:cxn>
                <a:cxn ang="0">
                  <a:pos x="305" y="235"/>
                </a:cxn>
                <a:cxn ang="0">
                  <a:pos x="226" y="302"/>
                </a:cxn>
                <a:cxn ang="0">
                  <a:pos x="151" y="366"/>
                </a:cxn>
                <a:cxn ang="0">
                  <a:pos x="122" y="395"/>
                </a:cxn>
                <a:cxn ang="0">
                  <a:pos x="175" y="395"/>
                </a:cxn>
                <a:cxn ang="0">
                  <a:pos x="271" y="414"/>
                </a:cxn>
                <a:cxn ang="0">
                  <a:pos x="377" y="403"/>
                </a:cxn>
                <a:cxn ang="0">
                  <a:pos x="454" y="334"/>
                </a:cxn>
                <a:cxn ang="0">
                  <a:pos x="459" y="320"/>
                </a:cxn>
                <a:cxn ang="0">
                  <a:pos x="475" y="318"/>
                </a:cxn>
                <a:cxn ang="0">
                  <a:pos x="486" y="320"/>
                </a:cxn>
                <a:cxn ang="0">
                  <a:pos x="486" y="350"/>
                </a:cxn>
                <a:cxn ang="0">
                  <a:pos x="438" y="432"/>
                </a:cxn>
                <a:cxn ang="0">
                  <a:pos x="340" y="499"/>
                </a:cxn>
                <a:cxn ang="0">
                  <a:pos x="249" y="491"/>
                </a:cxn>
                <a:cxn ang="0">
                  <a:pos x="183" y="438"/>
                </a:cxn>
                <a:cxn ang="0">
                  <a:pos x="141" y="427"/>
                </a:cxn>
                <a:cxn ang="0">
                  <a:pos x="40" y="494"/>
                </a:cxn>
                <a:cxn ang="0">
                  <a:pos x="26" y="504"/>
                </a:cxn>
                <a:cxn ang="0">
                  <a:pos x="13" y="504"/>
                </a:cxn>
                <a:cxn ang="0">
                  <a:pos x="0" y="496"/>
                </a:cxn>
                <a:cxn ang="0">
                  <a:pos x="16" y="462"/>
                </a:cxn>
                <a:cxn ang="0">
                  <a:pos x="101" y="366"/>
                </a:cxn>
                <a:cxn ang="0">
                  <a:pos x="146" y="323"/>
                </a:cxn>
                <a:cxn ang="0">
                  <a:pos x="239" y="246"/>
                </a:cxn>
                <a:cxn ang="0">
                  <a:pos x="337" y="166"/>
                </a:cxn>
                <a:cxn ang="0">
                  <a:pos x="382" y="120"/>
                </a:cxn>
                <a:cxn ang="0">
                  <a:pos x="366" y="107"/>
                </a:cxn>
                <a:cxn ang="0">
                  <a:pos x="300" y="96"/>
                </a:cxn>
                <a:cxn ang="0">
                  <a:pos x="228" y="86"/>
                </a:cxn>
                <a:cxn ang="0">
                  <a:pos x="167" y="96"/>
                </a:cxn>
                <a:cxn ang="0">
                  <a:pos x="127" y="134"/>
                </a:cxn>
                <a:cxn ang="0">
                  <a:pos x="117" y="144"/>
                </a:cxn>
                <a:cxn ang="0">
                  <a:pos x="101" y="142"/>
                </a:cxn>
                <a:cxn ang="0">
                  <a:pos x="93" y="128"/>
                </a:cxn>
                <a:cxn ang="0">
                  <a:pos x="133" y="51"/>
                </a:cxn>
                <a:cxn ang="0">
                  <a:pos x="241" y="0"/>
                </a:cxn>
              </a:cxnLst>
              <a:rect l="0" t="0" r="r" b="b"/>
              <a:pathLst>
                <a:path w="518" h="504">
                  <a:moveTo>
                    <a:pt x="241" y="0"/>
                  </a:moveTo>
                  <a:lnTo>
                    <a:pt x="260" y="0"/>
                  </a:lnTo>
                  <a:lnTo>
                    <a:pt x="281" y="8"/>
                  </a:lnTo>
                  <a:lnTo>
                    <a:pt x="303" y="22"/>
                  </a:lnTo>
                  <a:lnTo>
                    <a:pt x="332" y="43"/>
                  </a:lnTo>
                  <a:lnTo>
                    <a:pt x="353" y="64"/>
                  </a:lnTo>
                  <a:lnTo>
                    <a:pt x="369" y="72"/>
                  </a:lnTo>
                  <a:lnTo>
                    <a:pt x="382" y="78"/>
                  </a:lnTo>
                  <a:lnTo>
                    <a:pt x="393" y="80"/>
                  </a:lnTo>
                  <a:lnTo>
                    <a:pt x="414" y="75"/>
                  </a:lnTo>
                  <a:lnTo>
                    <a:pt x="433" y="64"/>
                  </a:lnTo>
                  <a:lnTo>
                    <a:pt x="454" y="43"/>
                  </a:lnTo>
                  <a:lnTo>
                    <a:pt x="478" y="8"/>
                  </a:lnTo>
                  <a:lnTo>
                    <a:pt x="483" y="3"/>
                  </a:lnTo>
                  <a:lnTo>
                    <a:pt x="486" y="0"/>
                  </a:lnTo>
                  <a:lnTo>
                    <a:pt x="488" y="0"/>
                  </a:lnTo>
                  <a:lnTo>
                    <a:pt x="494" y="0"/>
                  </a:lnTo>
                  <a:lnTo>
                    <a:pt x="499" y="0"/>
                  </a:lnTo>
                  <a:lnTo>
                    <a:pt x="502" y="0"/>
                  </a:lnTo>
                  <a:lnTo>
                    <a:pt x="504" y="0"/>
                  </a:lnTo>
                  <a:lnTo>
                    <a:pt x="510" y="0"/>
                  </a:lnTo>
                  <a:lnTo>
                    <a:pt x="515" y="3"/>
                  </a:lnTo>
                  <a:lnTo>
                    <a:pt x="518" y="6"/>
                  </a:lnTo>
                  <a:lnTo>
                    <a:pt x="518" y="11"/>
                  </a:lnTo>
                  <a:lnTo>
                    <a:pt x="512" y="24"/>
                  </a:lnTo>
                  <a:lnTo>
                    <a:pt x="499" y="46"/>
                  </a:lnTo>
                  <a:lnTo>
                    <a:pt x="475" y="75"/>
                  </a:lnTo>
                  <a:lnTo>
                    <a:pt x="443" y="110"/>
                  </a:lnTo>
                  <a:lnTo>
                    <a:pt x="406" y="150"/>
                  </a:lnTo>
                  <a:lnTo>
                    <a:pt x="385" y="168"/>
                  </a:lnTo>
                  <a:lnTo>
                    <a:pt x="361" y="190"/>
                  </a:lnTo>
                  <a:lnTo>
                    <a:pt x="332" y="214"/>
                  </a:lnTo>
                  <a:lnTo>
                    <a:pt x="305" y="235"/>
                  </a:lnTo>
                  <a:lnTo>
                    <a:pt x="281" y="256"/>
                  </a:lnTo>
                  <a:lnTo>
                    <a:pt x="265" y="270"/>
                  </a:lnTo>
                  <a:lnTo>
                    <a:pt x="226" y="302"/>
                  </a:lnTo>
                  <a:lnTo>
                    <a:pt x="194" y="328"/>
                  </a:lnTo>
                  <a:lnTo>
                    <a:pt x="170" y="350"/>
                  </a:lnTo>
                  <a:lnTo>
                    <a:pt x="151" y="366"/>
                  </a:lnTo>
                  <a:lnTo>
                    <a:pt x="135" y="382"/>
                  </a:lnTo>
                  <a:lnTo>
                    <a:pt x="122" y="395"/>
                  </a:lnTo>
                  <a:lnTo>
                    <a:pt x="122" y="395"/>
                  </a:lnTo>
                  <a:lnTo>
                    <a:pt x="146" y="395"/>
                  </a:lnTo>
                  <a:lnTo>
                    <a:pt x="162" y="395"/>
                  </a:lnTo>
                  <a:lnTo>
                    <a:pt x="175" y="395"/>
                  </a:lnTo>
                  <a:lnTo>
                    <a:pt x="196" y="398"/>
                  </a:lnTo>
                  <a:lnTo>
                    <a:pt x="228" y="403"/>
                  </a:lnTo>
                  <a:lnTo>
                    <a:pt x="271" y="414"/>
                  </a:lnTo>
                  <a:lnTo>
                    <a:pt x="308" y="416"/>
                  </a:lnTo>
                  <a:lnTo>
                    <a:pt x="342" y="414"/>
                  </a:lnTo>
                  <a:lnTo>
                    <a:pt x="377" y="403"/>
                  </a:lnTo>
                  <a:lnTo>
                    <a:pt x="409" y="387"/>
                  </a:lnTo>
                  <a:lnTo>
                    <a:pt x="435" y="366"/>
                  </a:lnTo>
                  <a:lnTo>
                    <a:pt x="454" y="334"/>
                  </a:lnTo>
                  <a:lnTo>
                    <a:pt x="454" y="328"/>
                  </a:lnTo>
                  <a:lnTo>
                    <a:pt x="457" y="323"/>
                  </a:lnTo>
                  <a:lnTo>
                    <a:pt x="459" y="320"/>
                  </a:lnTo>
                  <a:lnTo>
                    <a:pt x="464" y="318"/>
                  </a:lnTo>
                  <a:lnTo>
                    <a:pt x="472" y="318"/>
                  </a:lnTo>
                  <a:lnTo>
                    <a:pt x="475" y="318"/>
                  </a:lnTo>
                  <a:lnTo>
                    <a:pt x="480" y="318"/>
                  </a:lnTo>
                  <a:lnTo>
                    <a:pt x="483" y="318"/>
                  </a:lnTo>
                  <a:lnTo>
                    <a:pt x="486" y="320"/>
                  </a:lnTo>
                  <a:lnTo>
                    <a:pt x="488" y="326"/>
                  </a:lnTo>
                  <a:lnTo>
                    <a:pt x="491" y="331"/>
                  </a:lnTo>
                  <a:lnTo>
                    <a:pt x="486" y="350"/>
                  </a:lnTo>
                  <a:lnTo>
                    <a:pt x="478" y="374"/>
                  </a:lnTo>
                  <a:lnTo>
                    <a:pt x="459" y="403"/>
                  </a:lnTo>
                  <a:lnTo>
                    <a:pt x="438" y="432"/>
                  </a:lnTo>
                  <a:lnTo>
                    <a:pt x="409" y="459"/>
                  </a:lnTo>
                  <a:lnTo>
                    <a:pt x="377" y="483"/>
                  </a:lnTo>
                  <a:lnTo>
                    <a:pt x="340" y="499"/>
                  </a:lnTo>
                  <a:lnTo>
                    <a:pt x="297" y="504"/>
                  </a:lnTo>
                  <a:lnTo>
                    <a:pt x="271" y="502"/>
                  </a:lnTo>
                  <a:lnTo>
                    <a:pt x="249" y="491"/>
                  </a:lnTo>
                  <a:lnTo>
                    <a:pt x="228" y="478"/>
                  </a:lnTo>
                  <a:lnTo>
                    <a:pt x="204" y="454"/>
                  </a:lnTo>
                  <a:lnTo>
                    <a:pt x="183" y="438"/>
                  </a:lnTo>
                  <a:lnTo>
                    <a:pt x="167" y="430"/>
                  </a:lnTo>
                  <a:lnTo>
                    <a:pt x="154" y="427"/>
                  </a:lnTo>
                  <a:lnTo>
                    <a:pt x="141" y="427"/>
                  </a:lnTo>
                  <a:lnTo>
                    <a:pt x="106" y="435"/>
                  </a:lnTo>
                  <a:lnTo>
                    <a:pt x="72" y="456"/>
                  </a:lnTo>
                  <a:lnTo>
                    <a:pt x="40" y="494"/>
                  </a:lnTo>
                  <a:lnTo>
                    <a:pt x="37" y="499"/>
                  </a:lnTo>
                  <a:lnTo>
                    <a:pt x="32" y="502"/>
                  </a:lnTo>
                  <a:lnTo>
                    <a:pt x="26" y="504"/>
                  </a:lnTo>
                  <a:lnTo>
                    <a:pt x="21" y="504"/>
                  </a:lnTo>
                  <a:lnTo>
                    <a:pt x="16" y="504"/>
                  </a:lnTo>
                  <a:lnTo>
                    <a:pt x="13" y="504"/>
                  </a:lnTo>
                  <a:lnTo>
                    <a:pt x="8" y="502"/>
                  </a:lnTo>
                  <a:lnTo>
                    <a:pt x="5" y="499"/>
                  </a:lnTo>
                  <a:lnTo>
                    <a:pt x="0" y="496"/>
                  </a:lnTo>
                  <a:lnTo>
                    <a:pt x="0" y="491"/>
                  </a:lnTo>
                  <a:lnTo>
                    <a:pt x="5" y="480"/>
                  </a:lnTo>
                  <a:lnTo>
                    <a:pt x="16" y="462"/>
                  </a:lnTo>
                  <a:lnTo>
                    <a:pt x="37" y="435"/>
                  </a:lnTo>
                  <a:lnTo>
                    <a:pt x="66" y="403"/>
                  </a:lnTo>
                  <a:lnTo>
                    <a:pt x="101" y="366"/>
                  </a:lnTo>
                  <a:lnTo>
                    <a:pt x="114" y="355"/>
                  </a:lnTo>
                  <a:lnTo>
                    <a:pt x="127" y="342"/>
                  </a:lnTo>
                  <a:lnTo>
                    <a:pt x="146" y="323"/>
                  </a:lnTo>
                  <a:lnTo>
                    <a:pt x="170" y="302"/>
                  </a:lnTo>
                  <a:lnTo>
                    <a:pt x="199" y="278"/>
                  </a:lnTo>
                  <a:lnTo>
                    <a:pt x="239" y="246"/>
                  </a:lnTo>
                  <a:lnTo>
                    <a:pt x="279" y="214"/>
                  </a:lnTo>
                  <a:lnTo>
                    <a:pt x="311" y="187"/>
                  </a:lnTo>
                  <a:lnTo>
                    <a:pt x="337" y="166"/>
                  </a:lnTo>
                  <a:lnTo>
                    <a:pt x="356" y="147"/>
                  </a:lnTo>
                  <a:lnTo>
                    <a:pt x="369" y="134"/>
                  </a:lnTo>
                  <a:lnTo>
                    <a:pt x="382" y="120"/>
                  </a:lnTo>
                  <a:lnTo>
                    <a:pt x="395" y="110"/>
                  </a:lnTo>
                  <a:lnTo>
                    <a:pt x="382" y="110"/>
                  </a:lnTo>
                  <a:lnTo>
                    <a:pt x="366" y="107"/>
                  </a:lnTo>
                  <a:lnTo>
                    <a:pt x="353" y="107"/>
                  </a:lnTo>
                  <a:lnTo>
                    <a:pt x="329" y="102"/>
                  </a:lnTo>
                  <a:lnTo>
                    <a:pt x="300" y="96"/>
                  </a:lnTo>
                  <a:lnTo>
                    <a:pt x="279" y="91"/>
                  </a:lnTo>
                  <a:lnTo>
                    <a:pt x="255" y="88"/>
                  </a:lnTo>
                  <a:lnTo>
                    <a:pt x="228" y="86"/>
                  </a:lnTo>
                  <a:lnTo>
                    <a:pt x="212" y="88"/>
                  </a:lnTo>
                  <a:lnTo>
                    <a:pt x="191" y="91"/>
                  </a:lnTo>
                  <a:lnTo>
                    <a:pt x="167" y="96"/>
                  </a:lnTo>
                  <a:lnTo>
                    <a:pt x="143" y="107"/>
                  </a:lnTo>
                  <a:lnTo>
                    <a:pt x="130" y="126"/>
                  </a:lnTo>
                  <a:lnTo>
                    <a:pt x="127" y="134"/>
                  </a:lnTo>
                  <a:lnTo>
                    <a:pt x="125" y="139"/>
                  </a:lnTo>
                  <a:lnTo>
                    <a:pt x="122" y="142"/>
                  </a:lnTo>
                  <a:lnTo>
                    <a:pt x="117" y="144"/>
                  </a:lnTo>
                  <a:lnTo>
                    <a:pt x="109" y="144"/>
                  </a:lnTo>
                  <a:lnTo>
                    <a:pt x="103" y="144"/>
                  </a:lnTo>
                  <a:lnTo>
                    <a:pt x="101" y="142"/>
                  </a:lnTo>
                  <a:lnTo>
                    <a:pt x="95" y="139"/>
                  </a:lnTo>
                  <a:lnTo>
                    <a:pt x="93" y="134"/>
                  </a:lnTo>
                  <a:lnTo>
                    <a:pt x="93" y="128"/>
                  </a:lnTo>
                  <a:lnTo>
                    <a:pt x="98" y="107"/>
                  </a:lnTo>
                  <a:lnTo>
                    <a:pt x="111" y="80"/>
                  </a:lnTo>
                  <a:lnTo>
                    <a:pt x="133" y="51"/>
                  </a:lnTo>
                  <a:lnTo>
                    <a:pt x="162" y="24"/>
                  </a:lnTo>
                  <a:lnTo>
                    <a:pt x="199" y="6"/>
                  </a:lnTo>
                  <a:lnTo>
                    <a:pt x="24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4" name="Freeform 68"/>
            <p:cNvSpPr>
              <a:spLocks noEditPoints="1"/>
            </p:cNvSpPr>
            <p:nvPr/>
          </p:nvSpPr>
          <p:spPr bwMode="auto">
            <a:xfrm>
              <a:off x="9102" y="2483"/>
              <a:ext cx="273" cy="530"/>
            </a:xfrm>
            <a:custGeom>
              <a:avLst/>
              <a:gdLst/>
              <a:ahLst/>
              <a:cxnLst>
                <a:cxn ang="0">
                  <a:pos x="159" y="181"/>
                </a:cxn>
                <a:cxn ang="0">
                  <a:pos x="204" y="218"/>
                </a:cxn>
                <a:cxn ang="0">
                  <a:pos x="209" y="256"/>
                </a:cxn>
                <a:cxn ang="0">
                  <a:pos x="204" y="274"/>
                </a:cxn>
                <a:cxn ang="0">
                  <a:pos x="191" y="301"/>
                </a:cxn>
                <a:cxn ang="0">
                  <a:pos x="172" y="346"/>
                </a:cxn>
                <a:cxn ang="0">
                  <a:pos x="159" y="384"/>
                </a:cxn>
                <a:cxn ang="0">
                  <a:pos x="148" y="405"/>
                </a:cxn>
                <a:cxn ang="0">
                  <a:pos x="138" y="434"/>
                </a:cxn>
                <a:cxn ang="0">
                  <a:pos x="133" y="450"/>
                </a:cxn>
                <a:cxn ang="0">
                  <a:pos x="127" y="464"/>
                </a:cxn>
                <a:cxn ang="0">
                  <a:pos x="127" y="482"/>
                </a:cxn>
                <a:cxn ang="0">
                  <a:pos x="133" y="496"/>
                </a:cxn>
                <a:cxn ang="0">
                  <a:pos x="143" y="504"/>
                </a:cxn>
                <a:cxn ang="0">
                  <a:pos x="180" y="496"/>
                </a:cxn>
                <a:cxn ang="0">
                  <a:pos x="225" y="448"/>
                </a:cxn>
                <a:cxn ang="0">
                  <a:pos x="241" y="410"/>
                </a:cxn>
                <a:cxn ang="0">
                  <a:pos x="247" y="402"/>
                </a:cxn>
                <a:cxn ang="0">
                  <a:pos x="257" y="400"/>
                </a:cxn>
                <a:cxn ang="0">
                  <a:pos x="263" y="400"/>
                </a:cxn>
                <a:cxn ang="0">
                  <a:pos x="271" y="402"/>
                </a:cxn>
                <a:cxn ang="0">
                  <a:pos x="273" y="410"/>
                </a:cxn>
                <a:cxn ang="0">
                  <a:pos x="271" y="421"/>
                </a:cxn>
                <a:cxn ang="0">
                  <a:pos x="249" y="464"/>
                </a:cxn>
                <a:cxn ang="0">
                  <a:pos x="209" y="509"/>
                </a:cxn>
                <a:cxn ang="0">
                  <a:pos x="148" y="530"/>
                </a:cxn>
                <a:cxn ang="0">
                  <a:pos x="87" y="512"/>
                </a:cxn>
                <a:cxn ang="0">
                  <a:pos x="63" y="461"/>
                </a:cxn>
                <a:cxn ang="0">
                  <a:pos x="69" y="437"/>
                </a:cxn>
                <a:cxn ang="0">
                  <a:pos x="77" y="416"/>
                </a:cxn>
                <a:cxn ang="0">
                  <a:pos x="82" y="402"/>
                </a:cxn>
                <a:cxn ang="0">
                  <a:pos x="85" y="394"/>
                </a:cxn>
                <a:cxn ang="0">
                  <a:pos x="90" y="384"/>
                </a:cxn>
                <a:cxn ang="0">
                  <a:pos x="106" y="344"/>
                </a:cxn>
                <a:cxn ang="0">
                  <a:pos x="127" y="293"/>
                </a:cxn>
                <a:cxn ang="0">
                  <a:pos x="140" y="258"/>
                </a:cxn>
                <a:cxn ang="0">
                  <a:pos x="143" y="242"/>
                </a:cxn>
                <a:cxn ang="0">
                  <a:pos x="146" y="232"/>
                </a:cxn>
                <a:cxn ang="0">
                  <a:pos x="140" y="213"/>
                </a:cxn>
                <a:cxn ang="0">
                  <a:pos x="130" y="202"/>
                </a:cxn>
                <a:cxn ang="0">
                  <a:pos x="95" y="208"/>
                </a:cxn>
                <a:cxn ang="0">
                  <a:pos x="50" y="256"/>
                </a:cxn>
                <a:cxn ang="0">
                  <a:pos x="32" y="298"/>
                </a:cxn>
                <a:cxn ang="0">
                  <a:pos x="26" y="306"/>
                </a:cxn>
                <a:cxn ang="0">
                  <a:pos x="16" y="309"/>
                </a:cxn>
                <a:cxn ang="0">
                  <a:pos x="10" y="309"/>
                </a:cxn>
                <a:cxn ang="0">
                  <a:pos x="5" y="306"/>
                </a:cxn>
                <a:cxn ang="0">
                  <a:pos x="0" y="296"/>
                </a:cxn>
                <a:cxn ang="0">
                  <a:pos x="10" y="264"/>
                </a:cxn>
                <a:cxn ang="0">
                  <a:pos x="42" y="218"/>
                </a:cxn>
                <a:cxn ang="0">
                  <a:pos x="93" y="181"/>
                </a:cxn>
                <a:cxn ang="0">
                  <a:pos x="202" y="0"/>
                </a:cxn>
                <a:cxn ang="0">
                  <a:pos x="223" y="5"/>
                </a:cxn>
                <a:cxn ang="0">
                  <a:pos x="236" y="24"/>
                </a:cxn>
                <a:cxn ang="0">
                  <a:pos x="231" y="56"/>
                </a:cxn>
                <a:cxn ang="0">
                  <a:pos x="191" y="80"/>
                </a:cxn>
                <a:cxn ang="0">
                  <a:pos x="172" y="77"/>
                </a:cxn>
                <a:cxn ang="0">
                  <a:pos x="159" y="66"/>
                </a:cxn>
                <a:cxn ang="0">
                  <a:pos x="154" y="48"/>
                </a:cxn>
                <a:cxn ang="0">
                  <a:pos x="180" y="5"/>
                </a:cxn>
              </a:cxnLst>
              <a:rect l="0" t="0" r="r" b="b"/>
              <a:pathLst>
                <a:path w="273" h="530">
                  <a:moveTo>
                    <a:pt x="125" y="176"/>
                  </a:moveTo>
                  <a:lnTo>
                    <a:pt x="159" y="181"/>
                  </a:lnTo>
                  <a:lnTo>
                    <a:pt x="186" y="197"/>
                  </a:lnTo>
                  <a:lnTo>
                    <a:pt x="204" y="218"/>
                  </a:lnTo>
                  <a:lnTo>
                    <a:pt x="209" y="245"/>
                  </a:lnTo>
                  <a:lnTo>
                    <a:pt x="209" y="256"/>
                  </a:lnTo>
                  <a:lnTo>
                    <a:pt x="207" y="264"/>
                  </a:lnTo>
                  <a:lnTo>
                    <a:pt x="204" y="274"/>
                  </a:lnTo>
                  <a:lnTo>
                    <a:pt x="199" y="285"/>
                  </a:lnTo>
                  <a:lnTo>
                    <a:pt x="191" y="301"/>
                  </a:lnTo>
                  <a:lnTo>
                    <a:pt x="183" y="322"/>
                  </a:lnTo>
                  <a:lnTo>
                    <a:pt x="172" y="346"/>
                  </a:lnTo>
                  <a:lnTo>
                    <a:pt x="164" y="368"/>
                  </a:lnTo>
                  <a:lnTo>
                    <a:pt x="159" y="384"/>
                  </a:lnTo>
                  <a:lnTo>
                    <a:pt x="154" y="392"/>
                  </a:lnTo>
                  <a:lnTo>
                    <a:pt x="148" y="405"/>
                  </a:lnTo>
                  <a:lnTo>
                    <a:pt x="143" y="418"/>
                  </a:lnTo>
                  <a:lnTo>
                    <a:pt x="138" y="434"/>
                  </a:lnTo>
                  <a:lnTo>
                    <a:pt x="135" y="442"/>
                  </a:lnTo>
                  <a:lnTo>
                    <a:pt x="133" y="450"/>
                  </a:lnTo>
                  <a:lnTo>
                    <a:pt x="130" y="456"/>
                  </a:lnTo>
                  <a:lnTo>
                    <a:pt x="127" y="464"/>
                  </a:lnTo>
                  <a:lnTo>
                    <a:pt x="127" y="474"/>
                  </a:lnTo>
                  <a:lnTo>
                    <a:pt x="127" y="482"/>
                  </a:lnTo>
                  <a:lnTo>
                    <a:pt x="130" y="490"/>
                  </a:lnTo>
                  <a:lnTo>
                    <a:pt x="133" y="496"/>
                  </a:lnTo>
                  <a:lnTo>
                    <a:pt x="138" y="501"/>
                  </a:lnTo>
                  <a:lnTo>
                    <a:pt x="143" y="504"/>
                  </a:lnTo>
                  <a:lnTo>
                    <a:pt x="151" y="504"/>
                  </a:lnTo>
                  <a:lnTo>
                    <a:pt x="180" y="496"/>
                  </a:lnTo>
                  <a:lnTo>
                    <a:pt x="204" y="477"/>
                  </a:lnTo>
                  <a:lnTo>
                    <a:pt x="225" y="448"/>
                  </a:lnTo>
                  <a:lnTo>
                    <a:pt x="239" y="416"/>
                  </a:lnTo>
                  <a:lnTo>
                    <a:pt x="241" y="410"/>
                  </a:lnTo>
                  <a:lnTo>
                    <a:pt x="244" y="405"/>
                  </a:lnTo>
                  <a:lnTo>
                    <a:pt x="247" y="402"/>
                  </a:lnTo>
                  <a:lnTo>
                    <a:pt x="252" y="400"/>
                  </a:lnTo>
                  <a:lnTo>
                    <a:pt x="257" y="400"/>
                  </a:lnTo>
                  <a:lnTo>
                    <a:pt x="260" y="400"/>
                  </a:lnTo>
                  <a:lnTo>
                    <a:pt x="263" y="400"/>
                  </a:lnTo>
                  <a:lnTo>
                    <a:pt x="268" y="400"/>
                  </a:lnTo>
                  <a:lnTo>
                    <a:pt x="271" y="402"/>
                  </a:lnTo>
                  <a:lnTo>
                    <a:pt x="273" y="405"/>
                  </a:lnTo>
                  <a:lnTo>
                    <a:pt x="273" y="410"/>
                  </a:lnTo>
                  <a:lnTo>
                    <a:pt x="273" y="410"/>
                  </a:lnTo>
                  <a:lnTo>
                    <a:pt x="271" y="421"/>
                  </a:lnTo>
                  <a:lnTo>
                    <a:pt x="263" y="442"/>
                  </a:lnTo>
                  <a:lnTo>
                    <a:pt x="249" y="464"/>
                  </a:lnTo>
                  <a:lnTo>
                    <a:pt x="231" y="488"/>
                  </a:lnTo>
                  <a:lnTo>
                    <a:pt x="209" y="509"/>
                  </a:lnTo>
                  <a:lnTo>
                    <a:pt x="180" y="525"/>
                  </a:lnTo>
                  <a:lnTo>
                    <a:pt x="148" y="530"/>
                  </a:lnTo>
                  <a:lnTo>
                    <a:pt x="114" y="525"/>
                  </a:lnTo>
                  <a:lnTo>
                    <a:pt x="87" y="512"/>
                  </a:lnTo>
                  <a:lnTo>
                    <a:pt x="69" y="490"/>
                  </a:lnTo>
                  <a:lnTo>
                    <a:pt x="63" y="461"/>
                  </a:lnTo>
                  <a:lnTo>
                    <a:pt x="63" y="450"/>
                  </a:lnTo>
                  <a:lnTo>
                    <a:pt x="69" y="437"/>
                  </a:lnTo>
                  <a:lnTo>
                    <a:pt x="71" y="426"/>
                  </a:lnTo>
                  <a:lnTo>
                    <a:pt x="77" y="416"/>
                  </a:lnTo>
                  <a:lnTo>
                    <a:pt x="79" y="408"/>
                  </a:lnTo>
                  <a:lnTo>
                    <a:pt x="82" y="402"/>
                  </a:lnTo>
                  <a:lnTo>
                    <a:pt x="82" y="400"/>
                  </a:lnTo>
                  <a:lnTo>
                    <a:pt x="85" y="394"/>
                  </a:lnTo>
                  <a:lnTo>
                    <a:pt x="87" y="389"/>
                  </a:lnTo>
                  <a:lnTo>
                    <a:pt x="90" y="384"/>
                  </a:lnTo>
                  <a:lnTo>
                    <a:pt x="98" y="368"/>
                  </a:lnTo>
                  <a:lnTo>
                    <a:pt x="106" y="344"/>
                  </a:lnTo>
                  <a:lnTo>
                    <a:pt x="117" y="317"/>
                  </a:lnTo>
                  <a:lnTo>
                    <a:pt x="127" y="293"/>
                  </a:lnTo>
                  <a:lnTo>
                    <a:pt x="135" y="272"/>
                  </a:lnTo>
                  <a:lnTo>
                    <a:pt x="140" y="258"/>
                  </a:lnTo>
                  <a:lnTo>
                    <a:pt x="143" y="250"/>
                  </a:lnTo>
                  <a:lnTo>
                    <a:pt x="143" y="242"/>
                  </a:lnTo>
                  <a:lnTo>
                    <a:pt x="146" y="234"/>
                  </a:lnTo>
                  <a:lnTo>
                    <a:pt x="146" y="232"/>
                  </a:lnTo>
                  <a:lnTo>
                    <a:pt x="143" y="221"/>
                  </a:lnTo>
                  <a:lnTo>
                    <a:pt x="140" y="213"/>
                  </a:lnTo>
                  <a:lnTo>
                    <a:pt x="138" y="208"/>
                  </a:lnTo>
                  <a:lnTo>
                    <a:pt x="130" y="202"/>
                  </a:lnTo>
                  <a:lnTo>
                    <a:pt x="122" y="202"/>
                  </a:lnTo>
                  <a:lnTo>
                    <a:pt x="95" y="208"/>
                  </a:lnTo>
                  <a:lnTo>
                    <a:pt x="71" y="226"/>
                  </a:lnTo>
                  <a:lnTo>
                    <a:pt x="50" y="256"/>
                  </a:lnTo>
                  <a:lnTo>
                    <a:pt x="32" y="293"/>
                  </a:lnTo>
                  <a:lnTo>
                    <a:pt x="32" y="298"/>
                  </a:lnTo>
                  <a:lnTo>
                    <a:pt x="29" y="304"/>
                  </a:lnTo>
                  <a:lnTo>
                    <a:pt x="26" y="306"/>
                  </a:lnTo>
                  <a:lnTo>
                    <a:pt x="21" y="309"/>
                  </a:lnTo>
                  <a:lnTo>
                    <a:pt x="16" y="309"/>
                  </a:lnTo>
                  <a:lnTo>
                    <a:pt x="13" y="309"/>
                  </a:lnTo>
                  <a:lnTo>
                    <a:pt x="10" y="309"/>
                  </a:lnTo>
                  <a:lnTo>
                    <a:pt x="8" y="309"/>
                  </a:lnTo>
                  <a:lnTo>
                    <a:pt x="5" y="306"/>
                  </a:lnTo>
                  <a:lnTo>
                    <a:pt x="2" y="301"/>
                  </a:lnTo>
                  <a:lnTo>
                    <a:pt x="0" y="296"/>
                  </a:lnTo>
                  <a:lnTo>
                    <a:pt x="2" y="285"/>
                  </a:lnTo>
                  <a:lnTo>
                    <a:pt x="10" y="264"/>
                  </a:lnTo>
                  <a:lnTo>
                    <a:pt x="24" y="242"/>
                  </a:lnTo>
                  <a:lnTo>
                    <a:pt x="42" y="218"/>
                  </a:lnTo>
                  <a:lnTo>
                    <a:pt x="63" y="197"/>
                  </a:lnTo>
                  <a:lnTo>
                    <a:pt x="93" y="181"/>
                  </a:lnTo>
                  <a:lnTo>
                    <a:pt x="125" y="176"/>
                  </a:lnTo>
                  <a:close/>
                  <a:moveTo>
                    <a:pt x="202" y="0"/>
                  </a:moveTo>
                  <a:lnTo>
                    <a:pt x="212" y="0"/>
                  </a:lnTo>
                  <a:lnTo>
                    <a:pt x="223" y="5"/>
                  </a:lnTo>
                  <a:lnTo>
                    <a:pt x="231" y="13"/>
                  </a:lnTo>
                  <a:lnTo>
                    <a:pt x="236" y="24"/>
                  </a:lnTo>
                  <a:lnTo>
                    <a:pt x="236" y="34"/>
                  </a:lnTo>
                  <a:lnTo>
                    <a:pt x="231" y="56"/>
                  </a:lnTo>
                  <a:lnTo>
                    <a:pt x="212" y="72"/>
                  </a:lnTo>
                  <a:lnTo>
                    <a:pt x="191" y="80"/>
                  </a:lnTo>
                  <a:lnTo>
                    <a:pt x="180" y="80"/>
                  </a:lnTo>
                  <a:lnTo>
                    <a:pt x="172" y="77"/>
                  </a:lnTo>
                  <a:lnTo>
                    <a:pt x="164" y="72"/>
                  </a:lnTo>
                  <a:lnTo>
                    <a:pt x="159" y="66"/>
                  </a:lnTo>
                  <a:lnTo>
                    <a:pt x="156" y="58"/>
                  </a:lnTo>
                  <a:lnTo>
                    <a:pt x="154" y="48"/>
                  </a:lnTo>
                  <a:lnTo>
                    <a:pt x="162" y="24"/>
                  </a:lnTo>
                  <a:lnTo>
                    <a:pt x="180" y="5"/>
                  </a:lnTo>
                  <a:lnTo>
                    <a:pt x="20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5" name="Freeform 69"/>
            <p:cNvSpPr>
              <a:spLocks/>
            </p:cNvSpPr>
            <p:nvPr/>
          </p:nvSpPr>
          <p:spPr bwMode="auto">
            <a:xfrm>
              <a:off x="9649" y="2541"/>
              <a:ext cx="756" cy="56"/>
            </a:xfrm>
            <a:custGeom>
              <a:avLst/>
              <a:gdLst/>
              <a:ahLst/>
              <a:cxnLst>
                <a:cxn ang="0">
                  <a:pos x="45" y="0"/>
                </a:cxn>
                <a:cxn ang="0">
                  <a:pos x="711" y="0"/>
                </a:cxn>
                <a:cxn ang="0">
                  <a:pos x="727" y="0"/>
                </a:cxn>
                <a:cxn ang="0">
                  <a:pos x="740" y="3"/>
                </a:cxn>
                <a:cxn ang="0">
                  <a:pos x="751" y="14"/>
                </a:cxn>
                <a:cxn ang="0">
                  <a:pos x="756" y="30"/>
                </a:cxn>
                <a:cxn ang="0">
                  <a:pos x="751" y="46"/>
                </a:cxn>
                <a:cxn ang="0">
                  <a:pos x="740" y="51"/>
                </a:cxn>
                <a:cxn ang="0">
                  <a:pos x="727" y="54"/>
                </a:cxn>
                <a:cxn ang="0">
                  <a:pos x="711" y="54"/>
                </a:cxn>
                <a:cxn ang="0">
                  <a:pos x="711" y="56"/>
                </a:cxn>
                <a:cxn ang="0">
                  <a:pos x="45" y="56"/>
                </a:cxn>
                <a:cxn ang="0">
                  <a:pos x="29" y="54"/>
                </a:cxn>
                <a:cxn ang="0">
                  <a:pos x="16" y="51"/>
                </a:cxn>
                <a:cxn ang="0">
                  <a:pos x="5" y="43"/>
                </a:cxn>
                <a:cxn ang="0">
                  <a:pos x="0" y="27"/>
                </a:cxn>
                <a:cxn ang="0">
                  <a:pos x="5" y="11"/>
                </a:cxn>
                <a:cxn ang="0">
                  <a:pos x="16" y="3"/>
                </a:cxn>
                <a:cxn ang="0">
                  <a:pos x="29" y="0"/>
                </a:cxn>
                <a:cxn ang="0">
                  <a:pos x="45" y="0"/>
                </a:cxn>
              </a:cxnLst>
              <a:rect l="0" t="0" r="r" b="b"/>
              <a:pathLst>
                <a:path w="756" h="56">
                  <a:moveTo>
                    <a:pt x="45" y="0"/>
                  </a:moveTo>
                  <a:lnTo>
                    <a:pt x="711" y="0"/>
                  </a:lnTo>
                  <a:lnTo>
                    <a:pt x="727" y="0"/>
                  </a:lnTo>
                  <a:lnTo>
                    <a:pt x="740" y="3"/>
                  </a:lnTo>
                  <a:lnTo>
                    <a:pt x="751" y="14"/>
                  </a:lnTo>
                  <a:lnTo>
                    <a:pt x="756" y="30"/>
                  </a:lnTo>
                  <a:lnTo>
                    <a:pt x="751" y="46"/>
                  </a:lnTo>
                  <a:lnTo>
                    <a:pt x="740" y="51"/>
                  </a:lnTo>
                  <a:lnTo>
                    <a:pt x="727" y="54"/>
                  </a:lnTo>
                  <a:lnTo>
                    <a:pt x="711" y="54"/>
                  </a:lnTo>
                  <a:lnTo>
                    <a:pt x="711" y="56"/>
                  </a:lnTo>
                  <a:lnTo>
                    <a:pt x="45" y="56"/>
                  </a:lnTo>
                  <a:lnTo>
                    <a:pt x="29" y="54"/>
                  </a:lnTo>
                  <a:lnTo>
                    <a:pt x="16" y="51"/>
                  </a:lnTo>
                  <a:lnTo>
                    <a:pt x="5" y="43"/>
                  </a:lnTo>
                  <a:lnTo>
                    <a:pt x="0" y="27"/>
                  </a:lnTo>
                  <a:lnTo>
                    <a:pt x="5" y="11"/>
                  </a:lnTo>
                  <a:lnTo>
                    <a:pt x="16" y="3"/>
                  </a:lnTo>
                  <a:lnTo>
                    <a:pt x="29" y="0"/>
                  </a:lnTo>
                  <a:lnTo>
                    <a:pt x="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6" name="Freeform 70"/>
            <p:cNvSpPr>
              <a:spLocks/>
            </p:cNvSpPr>
            <p:nvPr/>
          </p:nvSpPr>
          <p:spPr bwMode="auto">
            <a:xfrm>
              <a:off x="10588" y="2357"/>
              <a:ext cx="518" cy="504"/>
            </a:xfrm>
            <a:custGeom>
              <a:avLst/>
              <a:gdLst/>
              <a:ahLst/>
              <a:cxnLst>
                <a:cxn ang="0">
                  <a:pos x="279" y="8"/>
                </a:cxn>
                <a:cxn ang="0">
                  <a:pos x="353" y="64"/>
                </a:cxn>
                <a:cxn ang="0">
                  <a:pos x="393" y="80"/>
                </a:cxn>
                <a:cxn ang="0">
                  <a:pos x="454" y="43"/>
                </a:cxn>
                <a:cxn ang="0">
                  <a:pos x="486" y="0"/>
                </a:cxn>
                <a:cxn ang="0">
                  <a:pos x="497" y="0"/>
                </a:cxn>
                <a:cxn ang="0">
                  <a:pos x="510" y="0"/>
                </a:cxn>
                <a:cxn ang="0">
                  <a:pos x="518" y="11"/>
                </a:cxn>
                <a:cxn ang="0">
                  <a:pos x="475" y="75"/>
                </a:cxn>
                <a:cxn ang="0">
                  <a:pos x="385" y="168"/>
                </a:cxn>
                <a:cxn ang="0">
                  <a:pos x="306" y="235"/>
                </a:cxn>
                <a:cxn ang="0">
                  <a:pos x="223" y="302"/>
                </a:cxn>
                <a:cxn ang="0">
                  <a:pos x="149" y="366"/>
                </a:cxn>
                <a:cxn ang="0">
                  <a:pos x="122" y="395"/>
                </a:cxn>
                <a:cxn ang="0">
                  <a:pos x="176" y="395"/>
                </a:cxn>
                <a:cxn ang="0">
                  <a:pos x="268" y="414"/>
                </a:cxn>
                <a:cxn ang="0">
                  <a:pos x="377" y="403"/>
                </a:cxn>
                <a:cxn ang="0">
                  <a:pos x="452" y="334"/>
                </a:cxn>
                <a:cxn ang="0">
                  <a:pos x="460" y="320"/>
                </a:cxn>
                <a:cxn ang="0">
                  <a:pos x="475" y="318"/>
                </a:cxn>
                <a:cxn ang="0">
                  <a:pos x="486" y="320"/>
                </a:cxn>
                <a:cxn ang="0">
                  <a:pos x="486" y="350"/>
                </a:cxn>
                <a:cxn ang="0">
                  <a:pos x="438" y="432"/>
                </a:cxn>
                <a:cxn ang="0">
                  <a:pos x="337" y="499"/>
                </a:cxn>
                <a:cxn ang="0">
                  <a:pos x="250" y="491"/>
                </a:cxn>
                <a:cxn ang="0">
                  <a:pos x="183" y="438"/>
                </a:cxn>
                <a:cxn ang="0">
                  <a:pos x="141" y="427"/>
                </a:cxn>
                <a:cxn ang="0">
                  <a:pos x="40" y="494"/>
                </a:cxn>
                <a:cxn ang="0">
                  <a:pos x="27" y="504"/>
                </a:cxn>
                <a:cxn ang="0">
                  <a:pos x="11" y="504"/>
                </a:cxn>
                <a:cxn ang="0">
                  <a:pos x="0" y="496"/>
                </a:cxn>
                <a:cxn ang="0">
                  <a:pos x="16" y="462"/>
                </a:cxn>
                <a:cxn ang="0">
                  <a:pos x="101" y="366"/>
                </a:cxn>
                <a:cxn ang="0">
                  <a:pos x="144" y="323"/>
                </a:cxn>
                <a:cxn ang="0">
                  <a:pos x="239" y="246"/>
                </a:cxn>
                <a:cxn ang="0">
                  <a:pos x="335" y="166"/>
                </a:cxn>
                <a:cxn ang="0">
                  <a:pos x="383" y="120"/>
                </a:cxn>
                <a:cxn ang="0">
                  <a:pos x="367" y="107"/>
                </a:cxn>
                <a:cxn ang="0">
                  <a:pos x="298" y="96"/>
                </a:cxn>
                <a:cxn ang="0">
                  <a:pos x="229" y="86"/>
                </a:cxn>
                <a:cxn ang="0">
                  <a:pos x="165" y="96"/>
                </a:cxn>
                <a:cxn ang="0">
                  <a:pos x="128" y="134"/>
                </a:cxn>
                <a:cxn ang="0">
                  <a:pos x="117" y="144"/>
                </a:cxn>
                <a:cxn ang="0">
                  <a:pos x="99" y="142"/>
                </a:cxn>
                <a:cxn ang="0">
                  <a:pos x="91" y="128"/>
                </a:cxn>
                <a:cxn ang="0">
                  <a:pos x="133" y="51"/>
                </a:cxn>
                <a:cxn ang="0">
                  <a:pos x="242" y="0"/>
                </a:cxn>
              </a:cxnLst>
              <a:rect l="0" t="0" r="r" b="b"/>
              <a:pathLst>
                <a:path w="518" h="504">
                  <a:moveTo>
                    <a:pt x="242" y="0"/>
                  </a:moveTo>
                  <a:lnTo>
                    <a:pt x="260" y="0"/>
                  </a:lnTo>
                  <a:lnTo>
                    <a:pt x="279" y="8"/>
                  </a:lnTo>
                  <a:lnTo>
                    <a:pt x="303" y="22"/>
                  </a:lnTo>
                  <a:lnTo>
                    <a:pt x="329" y="43"/>
                  </a:lnTo>
                  <a:lnTo>
                    <a:pt x="353" y="64"/>
                  </a:lnTo>
                  <a:lnTo>
                    <a:pt x="369" y="72"/>
                  </a:lnTo>
                  <a:lnTo>
                    <a:pt x="383" y="78"/>
                  </a:lnTo>
                  <a:lnTo>
                    <a:pt x="393" y="80"/>
                  </a:lnTo>
                  <a:lnTo>
                    <a:pt x="412" y="75"/>
                  </a:lnTo>
                  <a:lnTo>
                    <a:pt x="433" y="64"/>
                  </a:lnTo>
                  <a:lnTo>
                    <a:pt x="454" y="43"/>
                  </a:lnTo>
                  <a:lnTo>
                    <a:pt x="478" y="8"/>
                  </a:lnTo>
                  <a:lnTo>
                    <a:pt x="481" y="3"/>
                  </a:lnTo>
                  <a:lnTo>
                    <a:pt x="486" y="0"/>
                  </a:lnTo>
                  <a:lnTo>
                    <a:pt x="489" y="0"/>
                  </a:lnTo>
                  <a:lnTo>
                    <a:pt x="491" y="0"/>
                  </a:lnTo>
                  <a:lnTo>
                    <a:pt x="497" y="0"/>
                  </a:lnTo>
                  <a:lnTo>
                    <a:pt x="499" y="0"/>
                  </a:lnTo>
                  <a:lnTo>
                    <a:pt x="505" y="0"/>
                  </a:lnTo>
                  <a:lnTo>
                    <a:pt x="510" y="0"/>
                  </a:lnTo>
                  <a:lnTo>
                    <a:pt x="513" y="3"/>
                  </a:lnTo>
                  <a:lnTo>
                    <a:pt x="515" y="6"/>
                  </a:lnTo>
                  <a:lnTo>
                    <a:pt x="518" y="11"/>
                  </a:lnTo>
                  <a:lnTo>
                    <a:pt x="513" y="24"/>
                  </a:lnTo>
                  <a:lnTo>
                    <a:pt x="497" y="46"/>
                  </a:lnTo>
                  <a:lnTo>
                    <a:pt x="475" y="75"/>
                  </a:lnTo>
                  <a:lnTo>
                    <a:pt x="444" y="110"/>
                  </a:lnTo>
                  <a:lnTo>
                    <a:pt x="406" y="150"/>
                  </a:lnTo>
                  <a:lnTo>
                    <a:pt x="385" y="168"/>
                  </a:lnTo>
                  <a:lnTo>
                    <a:pt x="359" y="190"/>
                  </a:lnTo>
                  <a:lnTo>
                    <a:pt x="332" y="214"/>
                  </a:lnTo>
                  <a:lnTo>
                    <a:pt x="306" y="235"/>
                  </a:lnTo>
                  <a:lnTo>
                    <a:pt x="282" y="256"/>
                  </a:lnTo>
                  <a:lnTo>
                    <a:pt x="266" y="270"/>
                  </a:lnTo>
                  <a:lnTo>
                    <a:pt x="223" y="302"/>
                  </a:lnTo>
                  <a:lnTo>
                    <a:pt x="191" y="328"/>
                  </a:lnTo>
                  <a:lnTo>
                    <a:pt x="168" y="350"/>
                  </a:lnTo>
                  <a:lnTo>
                    <a:pt x="149" y="366"/>
                  </a:lnTo>
                  <a:lnTo>
                    <a:pt x="136" y="382"/>
                  </a:lnTo>
                  <a:lnTo>
                    <a:pt x="122" y="395"/>
                  </a:lnTo>
                  <a:lnTo>
                    <a:pt x="122" y="395"/>
                  </a:lnTo>
                  <a:lnTo>
                    <a:pt x="146" y="395"/>
                  </a:lnTo>
                  <a:lnTo>
                    <a:pt x="160" y="395"/>
                  </a:lnTo>
                  <a:lnTo>
                    <a:pt x="176" y="395"/>
                  </a:lnTo>
                  <a:lnTo>
                    <a:pt x="197" y="398"/>
                  </a:lnTo>
                  <a:lnTo>
                    <a:pt x="229" y="403"/>
                  </a:lnTo>
                  <a:lnTo>
                    <a:pt x="268" y="414"/>
                  </a:lnTo>
                  <a:lnTo>
                    <a:pt x="308" y="416"/>
                  </a:lnTo>
                  <a:lnTo>
                    <a:pt x="343" y="414"/>
                  </a:lnTo>
                  <a:lnTo>
                    <a:pt x="377" y="403"/>
                  </a:lnTo>
                  <a:lnTo>
                    <a:pt x="409" y="387"/>
                  </a:lnTo>
                  <a:lnTo>
                    <a:pt x="433" y="366"/>
                  </a:lnTo>
                  <a:lnTo>
                    <a:pt x="452" y="334"/>
                  </a:lnTo>
                  <a:lnTo>
                    <a:pt x="454" y="328"/>
                  </a:lnTo>
                  <a:lnTo>
                    <a:pt x="457" y="323"/>
                  </a:lnTo>
                  <a:lnTo>
                    <a:pt x="460" y="320"/>
                  </a:lnTo>
                  <a:lnTo>
                    <a:pt x="465" y="318"/>
                  </a:lnTo>
                  <a:lnTo>
                    <a:pt x="473" y="318"/>
                  </a:lnTo>
                  <a:lnTo>
                    <a:pt x="475" y="318"/>
                  </a:lnTo>
                  <a:lnTo>
                    <a:pt x="478" y="318"/>
                  </a:lnTo>
                  <a:lnTo>
                    <a:pt x="483" y="318"/>
                  </a:lnTo>
                  <a:lnTo>
                    <a:pt x="486" y="320"/>
                  </a:lnTo>
                  <a:lnTo>
                    <a:pt x="489" y="326"/>
                  </a:lnTo>
                  <a:lnTo>
                    <a:pt x="489" y="331"/>
                  </a:lnTo>
                  <a:lnTo>
                    <a:pt x="486" y="350"/>
                  </a:lnTo>
                  <a:lnTo>
                    <a:pt x="475" y="374"/>
                  </a:lnTo>
                  <a:lnTo>
                    <a:pt x="460" y="403"/>
                  </a:lnTo>
                  <a:lnTo>
                    <a:pt x="438" y="432"/>
                  </a:lnTo>
                  <a:lnTo>
                    <a:pt x="409" y="459"/>
                  </a:lnTo>
                  <a:lnTo>
                    <a:pt x="377" y="483"/>
                  </a:lnTo>
                  <a:lnTo>
                    <a:pt x="337" y="499"/>
                  </a:lnTo>
                  <a:lnTo>
                    <a:pt x="295" y="504"/>
                  </a:lnTo>
                  <a:lnTo>
                    <a:pt x="271" y="502"/>
                  </a:lnTo>
                  <a:lnTo>
                    <a:pt x="250" y="491"/>
                  </a:lnTo>
                  <a:lnTo>
                    <a:pt x="229" y="478"/>
                  </a:lnTo>
                  <a:lnTo>
                    <a:pt x="205" y="454"/>
                  </a:lnTo>
                  <a:lnTo>
                    <a:pt x="183" y="438"/>
                  </a:lnTo>
                  <a:lnTo>
                    <a:pt x="165" y="430"/>
                  </a:lnTo>
                  <a:lnTo>
                    <a:pt x="152" y="427"/>
                  </a:lnTo>
                  <a:lnTo>
                    <a:pt x="141" y="427"/>
                  </a:lnTo>
                  <a:lnTo>
                    <a:pt x="104" y="435"/>
                  </a:lnTo>
                  <a:lnTo>
                    <a:pt x="72" y="456"/>
                  </a:lnTo>
                  <a:lnTo>
                    <a:pt x="40" y="494"/>
                  </a:lnTo>
                  <a:lnTo>
                    <a:pt x="35" y="499"/>
                  </a:lnTo>
                  <a:lnTo>
                    <a:pt x="32" y="502"/>
                  </a:lnTo>
                  <a:lnTo>
                    <a:pt x="27" y="504"/>
                  </a:lnTo>
                  <a:lnTo>
                    <a:pt x="19" y="504"/>
                  </a:lnTo>
                  <a:lnTo>
                    <a:pt x="16" y="504"/>
                  </a:lnTo>
                  <a:lnTo>
                    <a:pt x="11" y="504"/>
                  </a:lnTo>
                  <a:lnTo>
                    <a:pt x="8" y="502"/>
                  </a:lnTo>
                  <a:lnTo>
                    <a:pt x="3" y="499"/>
                  </a:lnTo>
                  <a:lnTo>
                    <a:pt x="0" y="496"/>
                  </a:lnTo>
                  <a:lnTo>
                    <a:pt x="0" y="491"/>
                  </a:lnTo>
                  <a:lnTo>
                    <a:pt x="3" y="480"/>
                  </a:lnTo>
                  <a:lnTo>
                    <a:pt x="16" y="462"/>
                  </a:lnTo>
                  <a:lnTo>
                    <a:pt x="37" y="435"/>
                  </a:lnTo>
                  <a:lnTo>
                    <a:pt x="64" y="403"/>
                  </a:lnTo>
                  <a:lnTo>
                    <a:pt x="101" y="366"/>
                  </a:lnTo>
                  <a:lnTo>
                    <a:pt x="112" y="355"/>
                  </a:lnTo>
                  <a:lnTo>
                    <a:pt x="128" y="342"/>
                  </a:lnTo>
                  <a:lnTo>
                    <a:pt x="144" y="323"/>
                  </a:lnTo>
                  <a:lnTo>
                    <a:pt x="168" y="302"/>
                  </a:lnTo>
                  <a:lnTo>
                    <a:pt x="199" y="278"/>
                  </a:lnTo>
                  <a:lnTo>
                    <a:pt x="239" y="246"/>
                  </a:lnTo>
                  <a:lnTo>
                    <a:pt x="279" y="214"/>
                  </a:lnTo>
                  <a:lnTo>
                    <a:pt x="311" y="187"/>
                  </a:lnTo>
                  <a:lnTo>
                    <a:pt x="335" y="166"/>
                  </a:lnTo>
                  <a:lnTo>
                    <a:pt x="356" y="147"/>
                  </a:lnTo>
                  <a:lnTo>
                    <a:pt x="369" y="134"/>
                  </a:lnTo>
                  <a:lnTo>
                    <a:pt x="383" y="120"/>
                  </a:lnTo>
                  <a:lnTo>
                    <a:pt x="396" y="110"/>
                  </a:lnTo>
                  <a:lnTo>
                    <a:pt x="380" y="110"/>
                  </a:lnTo>
                  <a:lnTo>
                    <a:pt x="367" y="107"/>
                  </a:lnTo>
                  <a:lnTo>
                    <a:pt x="351" y="107"/>
                  </a:lnTo>
                  <a:lnTo>
                    <a:pt x="329" y="102"/>
                  </a:lnTo>
                  <a:lnTo>
                    <a:pt x="298" y="96"/>
                  </a:lnTo>
                  <a:lnTo>
                    <a:pt x="279" y="91"/>
                  </a:lnTo>
                  <a:lnTo>
                    <a:pt x="255" y="88"/>
                  </a:lnTo>
                  <a:lnTo>
                    <a:pt x="229" y="86"/>
                  </a:lnTo>
                  <a:lnTo>
                    <a:pt x="213" y="88"/>
                  </a:lnTo>
                  <a:lnTo>
                    <a:pt x="189" y="91"/>
                  </a:lnTo>
                  <a:lnTo>
                    <a:pt x="165" y="96"/>
                  </a:lnTo>
                  <a:lnTo>
                    <a:pt x="144" y="107"/>
                  </a:lnTo>
                  <a:lnTo>
                    <a:pt x="128" y="126"/>
                  </a:lnTo>
                  <a:lnTo>
                    <a:pt x="128" y="134"/>
                  </a:lnTo>
                  <a:lnTo>
                    <a:pt x="125" y="139"/>
                  </a:lnTo>
                  <a:lnTo>
                    <a:pt x="122" y="142"/>
                  </a:lnTo>
                  <a:lnTo>
                    <a:pt x="117" y="144"/>
                  </a:lnTo>
                  <a:lnTo>
                    <a:pt x="109" y="144"/>
                  </a:lnTo>
                  <a:lnTo>
                    <a:pt x="104" y="144"/>
                  </a:lnTo>
                  <a:lnTo>
                    <a:pt x="99" y="142"/>
                  </a:lnTo>
                  <a:lnTo>
                    <a:pt x="96" y="139"/>
                  </a:lnTo>
                  <a:lnTo>
                    <a:pt x="93" y="134"/>
                  </a:lnTo>
                  <a:lnTo>
                    <a:pt x="91" y="128"/>
                  </a:lnTo>
                  <a:lnTo>
                    <a:pt x="96" y="107"/>
                  </a:lnTo>
                  <a:lnTo>
                    <a:pt x="112" y="80"/>
                  </a:lnTo>
                  <a:lnTo>
                    <a:pt x="133" y="51"/>
                  </a:lnTo>
                  <a:lnTo>
                    <a:pt x="162" y="24"/>
                  </a:lnTo>
                  <a:lnTo>
                    <a:pt x="199" y="6"/>
                  </a:lnTo>
                  <a:lnTo>
                    <a:pt x="2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7" name="Freeform 71"/>
            <p:cNvSpPr>
              <a:spLocks noEditPoints="1"/>
            </p:cNvSpPr>
            <p:nvPr/>
          </p:nvSpPr>
          <p:spPr bwMode="auto">
            <a:xfrm>
              <a:off x="11162" y="2483"/>
              <a:ext cx="369" cy="682"/>
            </a:xfrm>
            <a:custGeom>
              <a:avLst/>
              <a:gdLst/>
              <a:ahLst/>
              <a:cxnLst>
                <a:cxn ang="0">
                  <a:pos x="276" y="181"/>
                </a:cxn>
                <a:cxn ang="0">
                  <a:pos x="324" y="205"/>
                </a:cxn>
                <a:cxn ang="0">
                  <a:pos x="342" y="253"/>
                </a:cxn>
                <a:cxn ang="0">
                  <a:pos x="339" y="269"/>
                </a:cxn>
                <a:cxn ang="0">
                  <a:pos x="268" y="557"/>
                </a:cxn>
                <a:cxn ang="0">
                  <a:pos x="231" y="624"/>
                </a:cxn>
                <a:cxn ang="0">
                  <a:pos x="172" y="664"/>
                </a:cxn>
                <a:cxn ang="0">
                  <a:pos x="114" y="680"/>
                </a:cxn>
                <a:cxn ang="0">
                  <a:pos x="53" y="677"/>
                </a:cxn>
                <a:cxn ang="0">
                  <a:pos x="8" y="650"/>
                </a:cxn>
                <a:cxn ang="0">
                  <a:pos x="8" y="605"/>
                </a:cxn>
                <a:cxn ang="0">
                  <a:pos x="47" y="578"/>
                </a:cxn>
                <a:cxn ang="0">
                  <a:pos x="66" y="584"/>
                </a:cxn>
                <a:cxn ang="0">
                  <a:pos x="77" y="592"/>
                </a:cxn>
                <a:cxn ang="0">
                  <a:pos x="82" y="605"/>
                </a:cxn>
                <a:cxn ang="0">
                  <a:pos x="82" y="616"/>
                </a:cxn>
                <a:cxn ang="0">
                  <a:pos x="77" y="632"/>
                </a:cxn>
                <a:cxn ang="0">
                  <a:pos x="66" y="645"/>
                </a:cxn>
                <a:cxn ang="0">
                  <a:pos x="63" y="653"/>
                </a:cxn>
                <a:cxn ang="0">
                  <a:pos x="77" y="656"/>
                </a:cxn>
                <a:cxn ang="0">
                  <a:pos x="122" y="650"/>
                </a:cxn>
                <a:cxn ang="0">
                  <a:pos x="183" y="597"/>
                </a:cxn>
                <a:cxn ang="0">
                  <a:pos x="199" y="557"/>
                </a:cxn>
                <a:cxn ang="0">
                  <a:pos x="273" y="258"/>
                </a:cxn>
                <a:cxn ang="0">
                  <a:pos x="273" y="245"/>
                </a:cxn>
                <a:cxn ang="0">
                  <a:pos x="273" y="234"/>
                </a:cxn>
                <a:cxn ang="0">
                  <a:pos x="270" y="221"/>
                </a:cxn>
                <a:cxn ang="0">
                  <a:pos x="263" y="210"/>
                </a:cxn>
                <a:cxn ang="0">
                  <a:pos x="252" y="202"/>
                </a:cxn>
                <a:cxn ang="0">
                  <a:pos x="223" y="205"/>
                </a:cxn>
                <a:cxn ang="0">
                  <a:pos x="175" y="229"/>
                </a:cxn>
                <a:cxn ang="0">
                  <a:pos x="124" y="296"/>
                </a:cxn>
                <a:cxn ang="0">
                  <a:pos x="122" y="304"/>
                </a:cxn>
                <a:cxn ang="0">
                  <a:pos x="114" y="309"/>
                </a:cxn>
                <a:cxn ang="0">
                  <a:pos x="106" y="309"/>
                </a:cxn>
                <a:cxn ang="0">
                  <a:pos x="98" y="309"/>
                </a:cxn>
                <a:cxn ang="0">
                  <a:pos x="93" y="301"/>
                </a:cxn>
                <a:cxn ang="0">
                  <a:pos x="95" y="285"/>
                </a:cxn>
                <a:cxn ang="0">
                  <a:pos x="122" y="242"/>
                </a:cxn>
                <a:cxn ang="0">
                  <a:pos x="172" y="197"/>
                </a:cxn>
                <a:cxn ang="0">
                  <a:pos x="244" y="176"/>
                </a:cxn>
                <a:cxn ang="0">
                  <a:pos x="345" y="0"/>
                </a:cxn>
                <a:cxn ang="0">
                  <a:pos x="361" y="10"/>
                </a:cxn>
                <a:cxn ang="0">
                  <a:pos x="369" y="24"/>
                </a:cxn>
                <a:cxn ang="0">
                  <a:pos x="361" y="56"/>
                </a:cxn>
                <a:cxn ang="0">
                  <a:pos x="318" y="80"/>
                </a:cxn>
                <a:cxn ang="0">
                  <a:pos x="302" y="74"/>
                </a:cxn>
                <a:cxn ang="0">
                  <a:pos x="292" y="64"/>
                </a:cxn>
                <a:cxn ang="0">
                  <a:pos x="286" y="48"/>
                </a:cxn>
                <a:cxn ang="0">
                  <a:pos x="310" y="8"/>
                </a:cxn>
              </a:cxnLst>
              <a:rect l="0" t="0" r="r" b="b"/>
              <a:pathLst>
                <a:path w="369" h="682">
                  <a:moveTo>
                    <a:pt x="244" y="176"/>
                  </a:moveTo>
                  <a:lnTo>
                    <a:pt x="276" y="181"/>
                  </a:lnTo>
                  <a:lnTo>
                    <a:pt x="302" y="189"/>
                  </a:lnTo>
                  <a:lnTo>
                    <a:pt x="324" y="205"/>
                  </a:lnTo>
                  <a:lnTo>
                    <a:pt x="337" y="226"/>
                  </a:lnTo>
                  <a:lnTo>
                    <a:pt x="342" y="253"/>
                  </a:lnTo>
                  <a:lnTo>
                    <a:pt x="339" y="261"/>
                  </a:lnTo>
                  <a:lnTo>
                    <a:pt x="339" y="269"/>
                  </a:lnTo>
                  <a:lnTo>
                    <a:pt x="337" y="277"/>
                  </a:lnTo>
                  <a:lnTo>
                    <a:pt x="268" y="557"/>
                  </a:lnTo>
                  <a:lnTo>
                    <a:pt x="252" y="594"/>
                  </a:lnTo>
                  <a:lnTo>
                    <a:pt x="231" y="624"/>
                  </a:lnTo>
                  <a:lnTo>
                    <a:pt x="201" y="648"/>
                  </a:lnTo>
                  <a:lnTo>
                    <a:pt x="172" y="664"/>
                  </a:lnTo>
                  <a:lnTo>
                    <a:pt x="140" y="674"/>
                  </a:lnTo>
                  <a:lnTo>
                    <a:pt x="114" y="680"/>
                  </a:lnTo>
                  <a:lnTo>
                    <a:pt x="87" y="682"/>
                  </a:lnTo>
                  <a:lnTo>
                    <a:pt x="53" y="677"/>
                  </a:lnTo>
                  <a:lnTo>
                    <a:pt x="24" y="669"/>
                  </a:lnTo>
                  <a:lnTo>
                    <a:pt x="8" y="650"/>
                  </a:lnTo>
                  <a:lnTo>
                    <a:pt x="0" y="629"/>
                  </a:lnTo>
                  <a:lnTo>
                    <a:pt x="8" y="605"/>
                  </a:lnTo>
                  <a:lnTo>
                    <a:pt x="24" y="586"/>
                  </a:lnTo>
                  <a:lnTo>
                    <a:pt x="47" y="578"/>
                  </a:lnTo>
                  <a:lnTo>
                    <a:pt x="58" y="581"/>
                  </a:lnTo>
                  <a:lnTo>
                    <a:pt x="66" y="584"/>
                  </a:lnTo>
                  <a:lnTo>
                    <a:pt x="71" y="586"/>
                  </a:lnTo>
                  <a:lnTo>
                    <a:pt x="77" y="592"/>
                  </a:lnTo>
                  <a:lnTo>
                    <a:pt x="79" y="597"/>
                  </a:lnTo>
                  <a:lnTo>
                    <a:pt x="82" y="605"/>
                  </a:lnTo>
                  <a:lnTo>
                    <a:pt x="82" y="610"/>
                  </a:lnTo>
                  <a:lnTo>
                    <a:pt x="82" y="616"/>
                  </a:lnTo>
                  <a:lnTo>
                    <a:pt x="79" y="624"/>
                  </a:lnTo>
                  <a:lnTo>
                    <a:pt x="77" y="632"/>
                  </a:lnTo>
                  <a:lnTo>
                    <a:pt x="74" y="640"/>
                  </a:lnTo>
                  <a:lnTo>
                    <a:pt x="66" y="645"/>
                  </a:lnTo>
                  <a:lnTo>
                    <a:pt x="58" y="653"/>
                  </a:lnTo>
                  <a:lnTo>
                    <a:pt x="63" y="653"/>
                  </a:lnTo>
                  <a:lnTo>
                    <a:pt x="69" y="656"/>
                  </a:lnTo>
                  <a:lnTo>
                    <a:pt x="77" y="656"/>
                  </a:lnTo>
                  <a:lnTo>
                    <a:pt x="87" y="656"/>
                  </a:lnTo>
                  <a:lnTo>
                    <a:pt x="122" y="650"/>
                  </a:lnTo>
                  <a:lnTo>
                    <a:pt x="156" y="629"/>
                  </a:lnTo>
                  <a:lnTo>
                    <a:pt x="183" y="597"/>
                  </a:lnTo>
                  <a:lnTo>
                    <a:pt x="199" y="557"/>
                  </a:lnTo>
                  <a:lnTo>
                    <a:pt x="199" y="557"/>
                  </a:lnTo>
                  <a:lnTo>
                    <a:pt x="270" y="264"/>
                  </a:lnTo>
                  <a:lnTo>
                    <a:pt x="273" y="258"/>
                  </a:lnTo>
                  <a:lnTo>
                    <a:pt x="273" y="253"/>
                  </a:lnTo>
                  <a:lnTo>
                    <a:pt x="273" y="245"/>
                  </a:lnTo>
                  <a:lnTo>
                    <a:pt x="273" y="240"/>
                  </a:lnTo>
                  <a:lnTo>
                    <a:pt x="273" y="234"/>
                  </a:lnTo>
                  <a:lnTo>
                    <a:pt x="273" y="226"/>
                  </a:lnTo>
                  <a:lnTo>
                    <a:pt x="270" y="221"/>
                  </a:lnTo>
                  <a:lnTo>
                    <a:pt x="268" y="216"/>
                  </a:lnTo>
                  <a:lnTo>
                    <a:pt x="263" y="210"/>
                  </a:lnTo>
                  <a:lnTo>
                    <a:pt x="257" y="205"/>
                  </a:lnTo>
                  <a:lnTo>
                    <a:pt x="252" y="202"/>
                  </a:lnTo>
                  <a:lnTo>
                    <a:pt x="241" y="202"/>
                  </a:lnTo>
                  <a:lnTo>
                    <a:pt x="223" y="205"/>
                  </a:lnTo>
                  <a:lnTo>
                    <a:pt x="199" y="213"/>
                  </a:lnTo>
                  <a:lnTo>
                    <a:pt x="175" y="229"/>
                  </a:lnTo>
                  <a:lnTo>
                    <a:pt x="148" y="258"/>
                  </a:lnTo>
                  <a:lnTo>
                    <a:pt x="124" y="296"/>
                  </a:lnTo>
                  <a:lnTo>
                    <a:pt x="124" y="301"/>
                  </a:lnTo>
                  <a:lnTo>
                    <a:pt x="122" y="304"/>
                  </a:lnTo>
                  <a:lnTo>
                    <a:pt x="119" y="306"/>
                  </a:lnTo>
                  <a:lnTo>
                    <a:pt x="114" y="309"/>
                  </a:lnTo>
                  <a:lnTo>
                    <a:pt x="109" y="309"/>
                  </a:lnTo>
                  <a:lnTo>
                    <a:pt x="106" y="309"/>
                  </a:lnTo>
                  <a:lnTo>
                    <a:pt x="103" y="309"/>
                  </a:lnTo>
                  <a:lnTo>
                    <a:pt x="98" y="309"/>
                  </a:lnTo>
                  <a:lnTo>
                    <a:pt x="95" y="306"/>
                  </a:lnTo>
                  <a:lnTo>
                    <a:pt x="93" y="301"/>
                  </a:lnTo>
                  <a:lnTo>
                    <a:pt x="93" y="296"/>
                  </a:lnTo>
                  <a:lnTo>
                    <a:pt x="95" y="285"/>
                  </a:lnTo>
                  <a:lnTo>
                    <a:pt x="106" y="266"/>
                  </a:lnTo>
                  <a:lnTo>
                    <a:pt x="122" y="242"/>
                  </a:lnTo>
                  <a:lnTo>
                    <a:pt x="146" y="218"/>
                  </a:lnTo>
                  <a:lnTo>
                    <a:pt x="172" y="197"/>
                  </a:lnTo>
                  <a:lnTo>
                    <a:pt x="207" y="184"/>
                  </a:lnTo>
                  <a:lnTo>
                    <a:pt x="244" y="176"/>
                  </a:lnTo>
                  <a:close/>
                  <a:moveTo>
                    <a:pt x="334" y="0"/>
                  </a:moveTo>
                  <a:lnTo>
                    <a:pt x="345" y="0"/>
                  </a:lnTo>
                  <a:lnTo>
                    <a:pt x="353" y="5"/>
                  </a:lnTo>
                  <a:lnTo>
                    <a:pt x="361" y="10"/>
                  </a:lnTo>
                  <a:lnTo>
                    <a:pt x="366" y="16"/>
                  </a:lnTo>
                  <a:lnTo>
                    <a:pt x="369" y="24"/>
                  </a:lnTo>
                  <a:lnTo>
                    <a:pt x="369" y="34"/>
                  </a:lnTo>
                  <a:lnTo>
                    <a:pt x="361" y="56"/>
                  </a:lnTo>
                  <a:lnTo>
                    <a:pt x="345" y="72"/>
                  </a:lnTo>
                  <a:lnTo>
                    <a:pt x="318" y="80"/>
                  </a:lnTo>
                  <a:lnTo>
                    <a:pt x="310" y="77"/>
                  </a:lnTo>
                  <a:lnTo>
                    <a:pt x="302" y="74"/>
                  </a:lnTo>
                  <a:lnTo>
                    <a:pt x="297" y="72"/>
                  </a:lnTo>
                  <a:lnTo>
                    <a:pt x="292" y="64"/>
                  </a:lnTo>
                  <a:lnTo>
                    <a:pt x="289" y="56"/>
                  </a:lnTo>
                  <a:lnTo>
                    <a:pt x="286" y="48"/>
                  </a:lnTo>
                  <a:lnTo>
                    <a:pt x="294" y="24"/>
                  </a:lnTo>
                  <a:lnTo>
                    <a:pt x="310" y="8"/>
                  </a:lnTo>
                  <a:lnTo>
                    <a:pt x="3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8" name="Rectangle 72"/>
            <p:cNvSpPr>
              <a:spLocks noChangeArrowheads="1"/>
            </p:cNvSpPr>
            <p:nvPr/>
          </p:nvSpPr>
          <p:spPr bwMode="auto">
            <a:xfrm>
              <a:off x="7979" y="3139"/>
              <a:ext cx="4072" cy="7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69" name="Freeform 73"/>
            <p:cNvSpPr>
              <a:spLocks/>
            </p:cNvSpPr>
            <p:nvPr/>
          </p:nvSpPr>
          <p:spPr bwMode="auto">
            <a:xfrm>
              <a:off x="8197" y="3371"/>
              <a:ext cx="55" cy="1122"/>
            </a:xfrm>
            <a:custGeom>
              <a:avLst/>
              <a:gdLst/>
              <a:ahLst/>
              <a:cxnLst>
                <a:cxn ang="0">
                  <a:pos x="31" y="0"/>
                </a:cxn>
                <a:cxn ang="0">
                  <a:pos x="39" y="2"/>
                </a:cxn>
                <a:cxn ang="0">
                  <a:pos x="45" y="5"/>
                </a:cxn>
                <a:cxn ang="0">
                  <a:pos x="50" y="10"/>
                </a:cxn>
                <a:cxn ang="0">
                  <a:pos x="53" y="16"/>
                </a:cxn>
                <a:cxn ang="0">
                  <a:pos x="55" y="21"/>
                </a:cxn>
                <a:cxn ang="0">
                  <a:pos x="55" y="29"/>
                </a:cxn>
                <a:cxn ang="0">
                  <a:pos x="55" y="37"/>
                </a:cxn>
                <a:cxn ang="0">
                  <a:pos x="55" y="42"/>
                </a:cxn>
                <a:cxn ang="0">
                  <a:pos x="55" y="42"/>
                </a:cxn>
                <a:cxn ang="0">
                  <a:pos x="55" y="1080"/>
                </a:cxn>
                <a:cxn ang="0">
                  <a:pos x="55" y="1088"/>
                </a:cxn>
                <a:cxn ang="0">
                  <a:pos x="55" y="1096"/>
                </a:cxn>
                <a:cxn ang="0">
                  <a:pos x="55" y="1101"/>
                </a:cxn>
                <a:cxn ang="0">
                  <a:pos x="53" y="1109"/>
                </a:cxn>
                <a:cxn ang="0">
                  <a:pos x="50" y="1114"/>
                </a:cxn>
                <a:cxn ang="0">
                  <a:pos x="45" y="1120"/>
                </a:cxn>
                <a:cxn ang="0">
                  <a:pos x="37" y="1122"/>
                </a:cxn>
                <a:cxn ang="0">
                  <a:pos x="29" y="1122"/>
                </a:cxn>
                <a:cxn ang="0">
                  <a:pos x="18" y="1122"/>
                </a:cxn>
                <a:cxn ang="0">
                  <a:pos x="13" y="1120"/>
                </a:cxn>
                <a:cxn ang="0">
                  <a:pos x="8" y="1114"/>
                </a:cxn>
                <a:cxn ang="0">
                  <a:pos x="5" y="1109"/>
                </a:cxn>
                <a:cxn ang="0">
                  <a:pos x="2" y="1101"/>
                </a:cxn>
                <a:cxn ang="0">
                  <a:pos x="2" y="1096"/>
                </a:cxn>
                <a:cxn ang="0">
                  <a:pos x="2" y="1088"/>
                </a:cxn>
                <a:cxn ang="0">
                  <a:pos x="0" y="1080"/>
                </a:cxn>
                <a:cxn ang="0">
                  <a:pos x="0" y="42"/>
                </a:cxn>
                <a:cxn ang="0">
                  <a:pos x="2" y="37"/>
                </a:cxn>
                <a:cxn ang="0">
                  <a:pos x="2" y="29"/>
                </a:cxn>
                <a:cxn ang="0">
                  <a:pos x="2" y="21"/>
                </a:cxn>
                <a:cxn ang="0">
                  <a:pos x="5" y="16"/>
                </a:cxn>
                <a:cxn ang="0">
                  <a:pos x="8" y="10"/>
                </a:cxn>
                <a:cxn ang="0">
                  <a:pos x="13" y="5"/>
                </a:cxn>
                <a:cxn ang="0">
                  <a:pos x="21" y="2"/>
                </a:cxn>
                <a:cxn ang="0">
                  <a:pos x="31" y="0"/>
                </a:cxn>
              </a:cxnLst>
              <a:rect l="0" t="0" r="r" b="b"/>
              <a:pathLst>
                <a:path w="55" h="1122">
                  <a:moveTo>
                    <a:pt x="31" y="0"/>
                  </a:moveTo>
                  <a:lnTo>
                    <a:pt x="39" y="2"/>
                  </a:lnTo>
                  <a:lnTo>
                    <a:pt x="45" y="5"/>
                  </a:lnTo>
                  <a:lnTo>
                    <a:pt x="50" y="10"/>
                  </a:lnTo>
                  <a:lnTo>
                    <a:pt x="53" y="16"/>
                  </a:lnTo>
                  <a:lnTo>
                    <a:pt x="55" y="21"/>
                  </a:lnTo>
                  <a:lnTo>
                    <a:pt x="55" y="29"/>
                  </a:lnTo>
                  <a:lnTo>
                    <a:pt x="55" y="37"/>
                  </a:lnTo>
                  <a:lnTo>
                    <a:pt x="55" y="42"/>
                  </a:lnTo>
                  <a:lnTo>
                    <a:pt x="55" y="42"/>
                  </a:lnTo>
                  <a:lnTo>
                    <a:pt x="55" y="1080"/>
                  </a:lnTo>
                  <a:lnTo>
                    <a:pt x="55" y="1088"/>
                  </a:lnTo>
                  <a:lnTo>
                    <a:pt x="55" y="1096"/>
                  </a:lnTo>
                  <a:lnTo>
                    <a:pt x="55" y="1101"/>
                  </a:lnTo>
                  <a:lnTo>
                    <a:pt x="53" y="1109"/>
                  </a:lnTo>
                  <a:lnTo>
                    <a:pt x="50" y="1114"/>
                  </a:lnTo>
                  <a:lnTo>
                    <a:pt x="45" y="1120"/>
                  </a:lnTo>
                  <a:lnTo>
                    <a:pt x="37" y="1122"/>
                  </a:lnTo>
                  <a:lnTo>
                    <a:pt x="29" y="1122"/>
                  </a:lnTo>
                  <a:lnTo>
                    <a:pt x="18" y="1122"/>
                  </a:lnTo>
                  <a:lnTo>
                    <a:pt x="13" y="1120"/>
                  </a:lnTo>
                  <a:lnTo>
                    <a:pt x="8" y="1114"/>
                  </a:lnTo>
                  <a:lnTo>
                    <a:pt x="5" y="1109"/>
                  </a:lnTo>
                  <a:lnTo>
                    <a:pt x="2" y="1101"/>
                  </a:lnTo>
                  <a:lnTo>
                    <a:pt x="2" y="1096"/>
                  </a:lnTo>
                  <a:lnTo>
                    <a:pt x="2" y="1088"/>
                  </a:lnTo>
                  <a:lnTo>
                    <a:pt x="0" y="1080"/>
                  </a:lnTo>
                  <a:lnTo>
                    <a:pt x="0" y="42"/>
                  </a:lnTo>
                  <a:lnTo>
                    <a:pt x="2" y="37"/>
                  </a:lnTo>
                  <a:lnTo>
                    <a:pt x="2" y="29"/>
                  </a:lnTo>
                  <a:lnTo>
                    <a:pt x="2" y="21"/>
                  </a:lnTo>
                  <a:lnTo>
                    <a:pt x="5" y="16"/>
                  </a:lnTo>
                  <a:lnTo>
                    <a:pt x="8" y="10"/>
                  </a:lnTo>
                  <a:lnTo>
                    <a:pt x="13" y="5"/>
                  </a:lnTo>
                  <a:lnTo>
                    <a:pt x="21" y="2"/>
                  </a:lnTo>
                  <a:lnTo>
                    <a:pt x="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0" name="Freeform 74"/>
            <p:cNvSpPr>
              <a:spLocks/>
            </p:cNvSpPr>
            <p:nvPr/>
          </p:nvSpPr>
          <p:spPr bwMode="auto">
            <a:xfrm>
              <a:off x="8486" y="3720"/>
              <a:ext cx="518" cy="504"/>
            </a:xfrm>
            <a:custGeom>
              <a:avLst/>
              <a:gdLst/>
              <a:ahLst/>
              <a:cxnLst>
                <a:cxn ang="0">
                  <a:pos x="279" y="8"/>
                </a:cxn>
                <a:cxn ang="0">
                  <a:pos x="353" y="64"/>
                </a:cxn>
                <a:cxn ang="0">
                  <a:pos x="393" y="80"/>
                </a:cxn>
                <a:cxn ang="0">
                  <a:pos x="454" y="43"/>
                </a:cxn>
                <a:cxn ang="0">
                  <a:pos x="486" y="3"/>
                </a:cxn>
                <a:cxn ang="0">
                  <a:pos x="496" y="0"/>
                </a:cxn>
                <a:cxn ang="0">
                  <a:pos x="510" y="0"/>
                </a:cxn>
                <a:cxn ang="0">
                  <a:pos x="518" y="11"/>
                </a:cxn>
                <a:cxn ang="0">
                  <a:pos x="475" y="75"/>
                </a:cxn>
                <a:cxn ang="0">
                  <a:pos x="385" y="168"/>
                </a:cxn>
                <a:cxn ang="0">
                  <a:pos x="305" y="237"/>
                </a:cxn>
                <a:cxn ang="0">
                  <a:pos x="223" y="301"/>
                </a:cxn>
                <a:cxn ang="0">
                  <a:pos x="149" y="365"/>
                </a:cxn>
                <a:cxn ang="0">
                  <a:pos x="146" y="395"/>
                </a:cxn>
                <a:cxn ang="0">
                  <a:pos x="196" y="397"/>
                </a:cxn>
                <a:cxn ang="0">
                  <a:pos x="308" y="416"/>
                </a:cxn>
                <a:cxn ang="0">
                  <a:pos x="409" y="389"/>
                </a:cxn>
                <a:cxn ang="0">
                  <a:pos x="454" y="328"/>
                </a:cxn>
                <a:cxn ang="0">
                  <a:pos x="464" y="317"/>
                </a:cxn>
                <a:cxn ang="0">
                  <a:pos x="478" y="317"/>
                </a:cxn>
                <a:cxn ang="0">
                  <a:pos x="488" y="325"/>
                </a:cxn>
                <a:cxn ang="0">
                  <a:pos x="475" y="373"/>
                </a:cxn>
                <a:cxn ang="0">
                  <a:pos x="409" y="459"/>
                </a:cxn>
                <a:cxn ang="0">
                  <a:pos x="295" y="504"/>
                </a:cxn>
                <a:cxn ang="0">
                  <a:pos x="228" y="477"/>
                </a:cxn>
                <a:cxn ang="0">
                  <a:pos x="165" y="429"/>
                </a:cxn>
                <a:cxn ang="0">
                  <a:pos x="103" y="435"/>
                </a:cxn>
                <a:cxn ang="0">
                  <a:pos x="34" y="499"/>
                </a:cxn>
                <a:cxn ang="0">
                  <a:pos x="19" y="504"/>
                </a:cxn>
                <a:cxn ang="0">
                  <a:pos x="8" y="501"/>
                </a:cxn>
                <a:cxn ang="0">
                  <a:pos x="0" y="491"/>
                </a:cxn>
                <a:cxn ang="0">
                  <a:pos x="37" y="435"/>
                </a:cxn>
                <a:cxn ang="0">
                  <a:pos x="111" y="355"/>
                </a:cxn>
                <a:cxn ang="0">
                  <a:pos x="170" y="304"/>
                </a:cxn>
                <a:cxn ang="0">
                  <a:pos x="279" y="213"/>
                </a:cxn>
                <a:cxn ang="0">
                  <a:pos x="356" y="149"/>
                </a:cxn>
                <a:cxn ang="0">
                  <a:pos x="395" y="109"/>
                </a:cxn>
                <a:cxn ang="0">
                  <a:pos x="350" y="107"/>
                </a:cxn>
                <a:cxn ang="0">
                  <a:pos x="279" y="91"/>
                </a:cxn>
                <a:cxn ang="0">
                  <a:pos x="212" y="88"/>
                </a:cxn>
                <a:cxn ang="0">
                  <a:pos x="143" y="109"/>
                </a:cxn>
                <a:cxn ang="0">
                  <a:pos x="125" y="139"/>
                </a:cxn>
                <a:cxn ang="0">
                  <a:pos x="109" y="144"/>
                </a:cxn>
                <a:cxn ang="0">
                  <a:pos x="95" y="139"/>
                </a:cxn>
                <a:cxn ang="0">
                  <a:pos x="95" y="109"/>
                </a:cxn>
                <a:cxn ang="0">
                  <a:pos x="162" y="27"/>
                </a:cxn>
              </a:cxnLst>
              <a:rect l="0" t="0" r="r" b="b"/>
              <a:pathLst>
                <a:path w="518" h="504">
                  <a:moveTo>
                    <a:pt x="241" y="0"/>
                  </a:moveTo>
                  <a:lnTo>
                    <a:pt x="260" y="0"/>
                  </a:lnTo>
                  <a:lnTo>
                    <a:pt x="279" y="8"/>
                  </a:lnTo>
                  <a:lnTo>
                    <a:pt x="303" y="21"/>
                  </a:lnTo>
                  <a:lnTo>
                    <a:pt x="329" y="45"/>
                  </a:lnTo>
                  <a:lnTo>
                    <a:pt x="353" y="64"/>
                  </a:lnTo>
                  <a:lnTo>
                    <a:pt x="369" y="75"/>
                  </a:lnTo>
                  <a:lnTo>
                    <a:pt x="382" y="77"/>
                  </a:lnTo>
                  <a:lnTo>
                    <a:pt x="393" y="80"/>
                  </a:lnTo>
                  <a:lnTo>
                    <a:pt x="411" y="75"/>
                  </a:lnTo>
                  <a:lnTo>
                    <a:pt x="433" y="64"/>
                  </a:lnTo>
                  <a:lnTo>
                    <a:pt x="454" y="43"/>
                  </a:lnTo>
                  <a:lnTo>
                    <a:pt x="478" y="8"/>
                  </a:lnTo>
                  <a:lnTo>
                    <a:pt x="480" y="5"/>
                  </a:lnTo>
                  <a:lnTo>
                    <a:pt x="486" y="3"/>
                  </a:lnTo>
                  <a:lnTo>
                    <a:pt x="488" y="0"/>
                  </a:lnTo>
                  <a:lnTo>
                    <a:pt x="491" y="0"/>
                  </a:lnTo>
                  <a:lnTo>
                    <a:pt x="496" y="0"/>
                  </a:lnTo>
                  <a:lnTo>
                    <a:pt x="502" y="0"/>
                  </a:lnTo>
                  <a:lnTo>
                    <a:pt x="504" y="0"/>
                  </a:lnTo>
                  <a:lnTo>
                    <a:pt x="510" y="0"/>
                  </a:lnTo>
                  <a:lnTo>
                    <a:pt x="512" y="3"/>
                  </a:lnTo>
                  <a:lnTo>
                    <a:pt x="515" y="5"/>
                  </a:lnTo>
                  <a:lnTo>
                    <a:pt x="518" y="11"/>
                  </a:lnTo>
                  <a:lnTo>
                    <a:pt x="512" y="24"/>
                  </a:lnTo>
                  <a:lnTo>
                    <a:pt x="499" y="45"/>
                  </a:lnTo>
                  <a:lnTo>
                    <a:pt x="475" y="75"/>
                  </a:lnTo>
                  <a:lnTo>
                    <a:pt x="443" y="109"/>
                  </a:lnTo>
                  <a:lnTo>
                    <a:pt x="406" y="149"/>
                  </a:lnTo>
                  <a:lnTo>
                    <a:pt x="385" y="168"/>
                  </a:lnTo>
                  <a:lnTo>
                    <a:pt x="358" y="189"/>
                  </a:lnTo>
                  <a:lnTo>
                    <a:pt x="332" y="213"/>
                  </a:lnTo>
                  <a:lnTo>
                    <a:pt x="305" y="237"/>
                  </a:lnTo>
                  <a:lnTo>
                    <a:pt x="281" y="256"/>
                  </a:lnTo>
                  <a:lnTo>
                    <a:pt x="265" y="269"/>
                  </a:lnTo>
                  <a:lnTo>
                    <a:pt x="223" y="301"/>
                  </a:lnTo>
                  <a:lnTo>
                    <a:pt x="191" y="328"/>
                  </a:lnTo>
                  <a:lnTo>
                    <a:pt x="167" y="349"/>
                  </a:lnTo>
                  <a:lnTo>
                    <a:pt x="149" y="365"/>
                  </a:lnTo>
                  <a:lnTo>
                    <a:pt x="135" y="381"/>
                  </a:lnTo>
                  <a:lnTo>
                    <a:pt x="122" y="395"/>
                  </a:lnTo>
                  <a:lnTo>
                    <a:pt x="146" y="395"/>
                  </a:lnTo>
                  <a:lnTo>
                    <a:pt x="159" y="395"/>
                  </a:lnTo>
                  <a:lnTo>
                    <a:pt x="175" y="395"/>
                  </a:lnTo>
                  <a:lnTo>
                    <a:pt x="196" y="397"/>
                  </a:lnTo>
                  <a:lnTo>
                    <a:pt x="228" y="405"/>
                  </a:lnTo>
                  <a:lnTo>
                    <a:pt x="268" y="413"/>
                  </a:lnTo>
                  <a:lnTo>
                    <a:pt x="308" y="416"/>
                  </a:lnTo>
                  <a:lnTo>
                    <a:pt x="342" y="413"/>
                  </a:lnTo>
                  <a:lnTo>
                    <a:pt x="377" y="405"/>
                  </a:lnTo>
                  <a:lnTo>
                    <a:pt x="409" y="389"/>
                  </a:lnTo>
                  <a:lnTo>
                    <a:pt x="433" y="365"/>
                  </a:lnTo>
                  <a:lnTo>
                    <a:pt x="451" y="333"/>
                  </a:lnTo>
                  <a:lnTo>
                    <a:pt x="454" y="328"/>
                  </a:lnTo>
                  <a:lnTo>
                    <a:pt x="457" y="323"/>
                  </a:lnTo>
                  <a:lnTo>
                    <a:pt x="459" y="320"/>
                  </a:lnTo>
                  <a:lnTo>
                    <a:pt x="464" y="317"/>
                  </a:lnTo>
                  <a:lnTo>
                    <a:pt x="472" y="317"/>
                  </a:lnTo>
                  <a:lnTo>
                    <a:pt x="475" y="317"/>
                  </a:lnTo>
                  <a:lnTo>
                    <a:pt x="478" y="317"/>
                  </a:lnTo>
                  <a:lnTo>
                    <a:pt x="483" y="317"/>
                  </a:lnTo>
                  <a:lnTo>
                    <a:pt x="486" y="320"/>
                  </a:lnTo>
                  <a:lnTo>
                    <a:pt x="488" y="325"/>
                  </a:lnTo>
                  <a:lnTo>
                    <a:pt x="488" y="331"/>
                  </a:lnTo>
                  <a:lnTo>
                    <a:pt x="486" y="349"/>
                  </a:lnTo>
                  <a:lnTo>
                    <a:pt x="475" y="373"/>
                  </a:lnTo>
                  <a:lnTo>
                    <a:pt x="459" y="403"/>
                  </a:lnTo>
                  <a:lnTo>
                    <a:pt x="438" y="432"/>
                  </a:lnTo>
                  <a:lnTo>
                    <a:pt x="409" y="459"/>
                  </a:lnTo>
                  <a:lnTo>
                    <a:pt x="377" y="483"/>
                  </a:lnTo>
                  <a:lnTo>
                    <a:pt x="337" y="499"/>
                  </a:lnTo>
                  <a:lnTo>
                    <a:pt x="295" y="504"/>
                  </a:lnTo>
                  <a:lnTo>
                    <a:pt x="271" y="501"/>
                  </a:lnTo>
                  <a:lnTo>
                    <a:pt x="249" y="493"/>
                  </a:lnTo>
                  <a:lnTo>
                    <a:pt x="228" y="477"/>
                  </a:lnTo>
                  <a:lnTo>
                    <a:pt x="204" y="453"/>
                  </a:lnTo>
                  <a:lnTo>
                    <a:pt x="183" y="437"/>
                  </a:lnTo>
                  <a:lnTo>
                    <a:pt x="165" y="429"/>
                  </a:lnTo>
                  <a:lnTo>
                    <a:pt x="154" y="427"/>
                  </a:lnTo>
                  <a:lnTo>
                    <a:pt x="141" y="427"/>
                  </a:lnTo>
                  <a:lnTo>
                    <a:pt x="103" y="435"/>
                  </a:lnTo>
                  <a:lnTo>
                    <a:pt x="72" y="459"/>
                  </a:lnTo>
                  <a:lnTo>
                    <a:pt x="40" y="493"/>
                  </a:lnTo>
                  <a:lnTo>
                    <a:pt x="34" y="499"/>
                  </a:lnTo>
                  <a:lnTo>
                    <a:pt x="32" y="504"/>
                  </a:lnTo>
                  <a:lnTo>
                    <a:pt x="26" y="504"/>
                  </a:lnTo>
                  <a:lnTo>
                    <a:pt x="19" y="504"/>
                  </a:lnTo>
                  <a:lnTo>
                    <a:pt x="16" y="504"/>
                  </a:lnTo>
                  <a:lnTo>
                    <a:pt x="13" y="504"/>
                  </a:lnTo>
                  <a:lnTo>
                    <a:pt x="8" y="501"/>
                  </a:lnTo>
                  <a:lnTo>
                    <a:pt x="3" y="501"/>
                  </a:lnTo>
                  <a:lnTo>
                    <a:pt x="0" y="496"/>
                  </a:lnTo>
                  <a:lnTo>
                    <a:pt x="0" y="491"/>
                  </a:lnTo>
                  <a:lnTo>
                    <a:pt x="3" y="480"/>
                  </a:lnTo>
                  <a:lnTo>
                    <a:pt x="16" y="461"/>
                  </a:lnTo>
                  <a:lnTo>
                    <a:pt x="37" y="435"/>
                  </a:lnTo>
                  <a:lnTo>
                    <a:pt x="64" y="403"/>
                  </a:lnTo>
                  <a:lnTo>
                    <a:pt x="101" y="365"/>
                  </a:lnTo>
                  <a:lnTo>
                    <a:pt x="111" y="355"/>
                  </a:lnTo>
                  <a:lnTo>
                    <a:pt x="127" y="341"/>
                  </a:lnTo>
                  <a:lnTo>
                    <a:pt x="146" y="323"/>
                  </a:lnTo>
                  <a:lnTo>
                    <a:pt x="170" y="304"/>
                  </a:lnTo>
                  <a:lnTo>
                    <a:pt x="199" y="277"/>
                  </a:lnTo>
                  <a:lnTo>
                    <a:pt x="239" y="245"/>
                  </a:lnTo>
                  <a:lnTo>
                    <a:pt x="279" y="213"/>
                  </a:lnTo>
                  <a:lnTo>
                    <a:pt x="311" y="187"/>
                  </a:lnTo>
                  <a:lnTo>
                    <a:pt x="334" y="165"/>
                  </a:lnTo>
                  <a:lnTo>
                    <a:pt x="356" y="149"/>
                  </a:lnTo>
                  <a:lnTo>
                    <a:pt x="369" y="133"/>
                  </a:lnTo>
                  <a:lnTo>
                    <a:pt x="382" y="123"/>
                  </a:lnTo>
                  <a:lnTo>
                    <a:pt x="395" y="109"/>
                  </a:lnTo>
                  <a:lnTo>
                    <a:pt x="380" y="109"/>
                  </a:lnTo>
                  <a:lnTo>
                    <a:pt x="366" y="109"/>
                  </a:lnTo>
                  <a:lnTo>
                    <a:pt x="350" y="107"/>
                  </a:lnTo>
                  <a:lnTo>
                    <a:pt x="329" y="104"/>
                  </a:lnTo>
                  <a:lnTo>
                    <a:pt x="297" y="96"/>
                  </a:lnTo>
                  <a:lnTo>
                    <a:pt x="279" y="91"/>
                  </a:lnTo>
                  <a:lnTo>
                    <a:pt x="255" y="88"/>
                  </a:lnTo>
                  <a:lnTo>
                    <a:pt x="228" y="85"/>
                  </a:lnTo>
                  <a:lnTo>
                    <a:pt x="212" y="88"/>
                  </a:lnTo>
                  <a:lnTo>
                    <a:pt x="188" y="91"/>
                  </a:lnTo>
                  <a:lnTo>
                    <a:pt x="165" y="96"/>
                  </a:lnTo>
                  <a:lnTo>
                    <a:pt x="143" y="109"/>
                  </a:lnTo>
                  <a:lnTo>
                    <a:pt x="130" y="125"/>
                  </a:lnTo>
                  <a:lnTo>
                    <a:pt x="127" y="133"/>
                  </a:lnTo>
                  <a:lnTo>
                    <a:pt x="125" y="139"/>
                  </a:lnTo>
                  <a:lnTo>
                    <a:pt x="122" y="141"/>
                  </a:lnTo>
                  <a:lnTo>
                    <a:pt x="117" y="144"/>
                  </a:lnTo>
                  <a:lnTo>
                    <a:pt x="109" y="144"/>
                  </a:lnTo>
                  <a:lnTo>
                    <a:pt x="103" y="144"/>
                  </a:lnTo>
                  <a:lnTo>
                    <a:pt x="98" y="141"/>
                  </a:lnTo>
                  <a:lnTo>
                    <a:pt x="95" y="139"/>
                  </a:lnTo>
                  <a:lnTo>
                    <a:pt x="93" y="133"/>
                  </a:lnTo>
                  <a:lnTo>
                    <a:pt x="90" y="128"/>
                  </a:lnTo>
                  <a:lnTo>
                    <a:pt x="95" y="109"/>
                  </a:lnTo>
                  <a:lnTo>
                    <a:pt x="111" y="80"/>
                  </a:lnTo>
                  <a:lnTo>
                    <a:pt x="133" y="51"/>
                  </a:lnTo>
                  <a:lnTo>
                    <a:pt x="162" y="27"/>
                  </a:lnTo>
                  <a:lnTo>
                    <a:pt x="199" y="5"/>
                  </a:lnTo>
                  <a:lnTo>
                    <a:pt x="24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1" name="Freeform 75"/>
            <p:cNvSpPr>
              <a:spLocks noEditPoints="1"/>
            </p:cNvSpPr>
            <p:nvPr/>
          </p:nvSpPr>
          <p:spPr bwMode="auto">
            <a:xfrm>
              <a:off x="9102" y="3845"/>
              <a:ext cx="273" cy="531"/>
            </a:xfrm>
            <a:custGeom>
              <a:avLst/>
              <a:gdLst/>
              <a:ahLst/>
              <a:cxnLst>
                <a:cxn ang="0">
                  <a:pos x="159" y="184"/>
                </a:cxn>
                <a:cxn ang="0">
                  <a:pos x="204" y="219"/>
                </a:cxn>
                <a:cxn ang="0">
                  <a:pos x="209" y="256"/>
                </a:cxn>
                <a:cxn ang="0">
                  <a:pos x="204" y="275"/>
                </a:cxn>
                <a:cxn ang="0">
                  <a:pos x="191" y="302"/>
                </a:cxn>
                <a:cxn ang="0">
                  <a:pos x="172" y="347"/>
                </a:cxn>
                <a:cxn ang="0">
                  <a:pos x="159" y="384"/>
                </a:cxn>
                <a:cxn ang="0">
                  <a:pos x="148" y="406"/>
                </a:cxn>
                <a:cxn ang="0">
                  <a:pos x="138" y="435"/>
                </a:cxn>
                <a:cxn ang="0">
                  <a:pos x="133" y="451"/>
                </a:cxn>
                <a:cxn ang="0">
                  <a:pos x="127" y="467"/>
                </a:cxn>
                <a:cxn ang="0">
                  <a:pos x="127" y="483"/>
                </a:cxn>
                <a:cxn ang="0">
                  <a:pos x="133" y="496"/>
                </a:cxn>
                <a:cxn ang="0">
                  <a:pos x="143" y="504"/>
                </a:cxn>
                <a:cxn ang="0">
                  <a:pos x="180" y="499"/>
                </a:cxn>
                <a:cxn ang="0">
                  <a:pos x="225" y="448"/>
                </a:cxn>
                <a:cxn ang="0">
                  <a:pos x="241" y="411"/>
                </a:cxn>
                <a:cxn ang="0">
                  <a:pos x="247" y="403"/>
                </a:cxn>
                <a:cxn ang="0">
                  <a:pos x="257" y="400"/>
                </a:cxn>
                <a:cxn ang="0">
                  <a:pos x="263" y="400"/>
                </a:cxn>
                <a:cxn ang="0">
                  <a:pos x="271" y="403"/>
                </a:cxn>
                <a:cxn ang="0">
                  <a:pos x="273" y="411"/>
                </a:cxn>
                <a:cxn ang="0">
                  <a:pos x="271" y="424"/>
                </a:cxn>
                <a:cxn ang="0">
                  <a:pos x="249" y="467"/>
                </a:cxn>
                <a:cxn ang="0">
                  <a:pos x="209" y="510"/>
                </a:cxn>
                <a:cxn ang="0">
                  <a:pos x="148" y="531"/>
                </a:cxn>
                <a:cxn ang="0">
                  <a:pos x="87" y="512"/>
                </a:cxn>
                <a:cxn ang="0">
                  <a:pos x="63" y="462"/>
                </a:cxn>
                <a:cxn ang="0">
                  <a:pos x="69" y="438"/>
                </a:cxn>
                <a:cxn ang="0">
                  <a:pos x="77" y="416"/>
                </a:cxn>
                <a:cxn ang="0">
                  <a:pos x="82" y="406"/>
                </a:cxn>
                <a:cxn ang="0">
                  <a:pos x="85" y="395"/>
                </a:cxn>
                <a:cxn ang="0">
                  <a:pos x="90" y="384"/>
                </a:cxn>
                <a:cxn ang="0">
                  <a:pos x="106" y="344"/>
                </a:cxn>
                <a:cxn ang="0">
                  <a:pos x="127" y="294"/>
                </a:cxn>
                <a:cxn ang="0">
                  <a:pos x="140" y="262"/>
                </a:cxn>
                <a:cxn ang="0">
                  <a:pos x="143" y="243"/>
                </a:cxn>
                <a:cxn ang="0">
                  <a:pos x="146" y="232"/>
                </a:cxn>
                <a:cxn ang="0">
                  <a:pos x="140" y="214"/>
                </a:cxn>
                <a:cxn ang="0">
                  <a:pos x="130" y="203"/>
                </a:cxn>
                <a:cxn ang="0">
                  <a:pos x="95" y="208"/>
                </a:cxn>
                <a:cxn ang="0">
                  <a:pos x="50" y="256"/>
                </a:cxn>
                <a:cxn ang="0">
                  <a:pos x="32" y="299"/>
                </a:cxn>
                <a:cxn ang="0">
                  <a:pos x="26" y="307"/>
                </a:cxn>
                <a:cxn ang="0">
                  <a:pos x="16" y="310"/>
                </a:cxn>
                <a:cxn ang="0">
                  <a:pos x="10" y="310"/>
                </a:cxn>
                <a:cxn ang="0">
                  <a:pos x="5" y="307"/>
                </a:cxn>
                <a:cxn ang="0">
                  <a:pos x="0" y="299"/>
                </a:cxn>
                <a:cxn ang="0">
                  <a:pos x="10" y="264"/>
                </a:cxn>
                <a:cxn ang="0">
                  <a:pos x="42" y="219"/>
                </a:cxn>
                <a:cxn ang="0">
                  <a:pos x="93" y="184"/>
                </a:cxn>
                <a:cxn ang="0">
                  <a:pos x="202" y="0"/>
                </a:cxn>
                <a:cxn ang="0">
                  <a:pos x="223" y="6"/>
                </a:cxn>
                <a:cxn ang="0">
                  <a:pos x="236" y="24"/>
                </a:cxn>
                <a:cxn ang="0">
                  <a:pos x="231" y="56"/>
                </a:cxn>
                <a:cxn ang="0">
                  <a:pos x="191" y="80"/>
                </a:cxn>
                <a:cxn ang="0">
                  <a:pos x="172" y="78"/>
                </a:cxn>
                <a:cxn ang="0">
                  <a:pos x="159" y="67"/>
                </a:cxn>
                <a:cxn ang="0">
                  <a:pos x="154" y="48"/>
                </a:cxn>
                <a:cxn ang="0">
                  <a:pos x="180" y="8"/>
                </a:cxn>
              </a:cxnLst>
              <a:rect l="0" t="0" r="r" b="b"/>
              <a:pathLst>
                <a:path w="273" h="531">
                  <a:moveTo>
                    <a:pt x="125" y="179"/>
                  </a:moveTo>
                  <a:lnTo>
                    <a:pt x="159" y="184"/>
                  </a:lnTo>
                  <a:lnTo>
                    <a:pt x="186" y="198"/>
                  </a:lnTo>
                  <a:lnTo>
                    <a:pt x="204" y="219"/>
                  </a:lnTo>
                  <a:lnTo>
                    <a:pt x="209" y="246"/>
                  </a:lnTo>
                  <a:lnTo>
                    <a:pt x="209" y="256"/>
                  </a:lnTo>
                  <a:lnTo>
                    <a:pt x="207" y="264"/>
                  </a:lnTo>
                  <a:lnTo>
                    <a:pt x="204" y="275"/>
                  </a:lnTo>
                  <a:lnTo>
                    <a:pt x="199" y="286"/>
                  </a:lnTo>
                  <a:lnTo>
                    <a:pt x="191" y="302"/>
                  </a:lnTo>
                  <a:lnTo>
                    <a:pt x="183" y="323"/>
                  </a:lnTo>
                  <a:lnTo>
                    <a:pt x="172" y="347"/>
                  </a:lnTo>
                  <a:lnTo>
                    <a:pt x="164" y="368"/>
                  </a:lnTo>
                  <a:lnTo>
                    <a:pt x="159" y="384"/>
                  </a:lnTo>
                  <a:lnTo>
                    <a:pt x="154" y="392"/>
                  </a:lnTo>
                  <a:lnTo>
                    <a:pt x="148" y="406"/>
                  </a:lnTo>
                  <a:lnTo>
                    <a:pt x="143" y="419"/>
                  </a:lnTo>
                  <a:lnTo>
                    <a:pt x="138" y="435"/>
                  </a:lnTo>
                  <a:lnTo>
                    <a:pt x="135" y="443"/>
                  </a:lnTo>
                  <a:lnTo>
                    <a:pt x="133" y="451"/>
                  </a:lnTo>
                  <a:lnTo>
                    <a:pt x="130" y="459"/>
                  </a:lnTo>
                  <a:lnTo>
                    <a:pt x="127" y="467"/>
                  </a:lnTo>
                  <a:lnTo>
                    <a:pt x="127" y="475"/>
                  </a:lnTo>
                  <a:lnTo>
                    <a:pt x="127" y="483"/>
                  </a:lnTo>
                  <a:lnTo>
                    <a:pt x="130" y="491"/>
                  </a:lnTo>
                  <a:lnTo>
                    <a:pt x="133" y="496"/>
                  </a:lnTo>
                  <a:lnTo>
                    <a:pt x="138" y="502"/>
                  </a:lnTo>
                  <a:lnTo>
                    <a:pt x="143" y="504"/>
                  </a:lnTo>
                  <a:lnTo>
                    <a:pt x="151" y="504"/>
                  </a:lnTo>
                  <a:lnTo>
                    <a:pt x="180" y="499"/>
                  </a:lnTo>
                  <a:lnTo>
                    <a:pt x="204" y="478"/>
                  </a:lnTo>
                  <a:lnTo>
                    <a:pt x="225" y="448"/>
                  </a:lnTo>
                  <a:lnTo>
                    <a:pt x="239" y="419"/>
                  </a:lnTo>
                  <a:lnTo>
                    <a:pt x="241" y="411"/>
                  </a:lnTo>
                  <a:lnTo>
                    <a:pt x="244" y="406"/>
                  </a:lnTo>
                  <a:lnTo>
                    <a:pt x="247" y="403"/>
                  </a:lnTo>
                  <a:lnTo>
                    <a:pt x="252" y="400"/>
                  </a:lnTo>
                  <a:lnTo>
                    <a:pt x="257" y="400"/>
                  </a:lnTo>
                  <a:lnTo>
                    <a:pt x="260" y="400"/>
                  </a:lnTo>
                  <a:lnTo>
                    <a:pt x="263" y="400"/>
                  </a:lnTo>
                  <a:lnTo>
                    <a:pt x="268" y="403"/>
                  </a:lnTo>
                  <a:lnTo>
                    <a:pt x="271" y="403"/>
                  </a:lnTo>
                  <a:lnTo>
                    <a:pt x="273" y="406"/>
                  </a:lnTo>
                  <a:lnTo>
                    <a:pt x="273" y="411"/>
                  </a:lnTo>
                  <a:lnTo>
                    <a:pt x="273" y="411"/>
                  </a:lnTo>
                  <a:lnTo>
                    <a:pt x="271" y="424"/>
                  </a:lnTo>
                  <a:lnTo>
                    <a:pt x="263" y="443"/>
                  </a:lnTo>
                  <a:lnTo>
                    <a:pt x="249" y="467"/>
                  </a:lnTo>
                  <a:lnTo>
                    <a:pt x="231" y="488"/>
                  </a:lnTo>
                  <a:lnTo>
                    <a:pt x="209" y="510"/>
                  </a:lnTo>
                  <a:lnTo>
                    <a:pt x="180" y="526"/>
                  </a:lnTo>
                  <a:lnTo>
                    <a:pt x="148" y="531"/>
                  </a:lnTo>
                  <a:lnTo>
                    <a:pt x="114" y="526"/>
                  </a:lnTo>
                  <a:lnTo>
                    <a:pt x="87" y="512"/>
                  </a:lnTo>
                  <a:lnTo>
                    <a:pt x="69" y="491"/>
                  </a:lnTo>
                  <a:lnTo>
                    <a:pt x="63" y="462"/>
                  </a:lnTo>
                  <a:lnTo>
                    <a:pt x="63" y="451"/>
                  </a:lnTo>
                  <a:lnTo>
                    <a:pt x="69" y="438"/>
                  </a:lnTo>
                  <a:lnTo>
                    <a:pt x="71" y="427"/>
                  </a:lnTo>
                  <a:lnTo>
                    <a:pt x="77" y="416"/>
                  </a:lnTo>
                  <a:lnTo>
                    <a:pt x="79" y="411"/>
                  </a:lnTo>
                  <a:lnTo>
                    <a:pt x="82" y="406"/>
                  </a:lnTo>
                  <a:lnTo>
                    <a:pt x="82" y="400"/>
                  </a:lnTo>
                  <a:lnTo>
                    <a:pt x="85" y="395"/>
                  </a:lnTo>
                  <a:lnTo>
                    <a:pt x="87" y="392"/>
                  </a:lnTo>
                  <a:lnTo>
                    <a:pt x="90" y="384"/>
                  </a:lnTo>
                  <a:lnTo>
                    <a:pt x="98" y="368"/>
                  </a:lnTo>
                  <a:lnTo>
                    <a:pt x="106" y="344"/>
                  </a:lnTo>
                  <a:lnTo>
                    <a:pt x="117" y="320"/>
                  </a:lnTo>
                  <a:lnTo>
                    <a:pt x="127" y="294"/>
                  </a:lnTo>
                  <a:lnTo>
                    <a:pt x="135" y="272"/>
                  </a:lnTo>
                  <a:lnTo>
                    <a:pt x="140" y="262"/>
                  </a:lnTo>
                  <a:lnTo>
                    <a:pt x="143" y="251"/>
                  </a:lnTo>
                  <a:lnTo>
                    <a:pt x="143" y="243"/>
                  </a:lnTo>
                  <a:lnTo>
                    <a:pt x="146" y="238"/>
                  </a:lnTo>
                  <a:lnTo>
                    <a:pt x="146" y="232"/>
                  </a:lnTo>
                  <a:lnTo>
                    <a:pt x="143" y="222"/>
                  </a:lnTo>
                  <a:lnTo>
                    <a:pt x="140" y="214"/>
                  </a:lnTo>
                  <a:lnTo>
                    <a:pt x="138" y="208"/>
                  </a:lnTo>
                  <a:lnTo>
                    <a:pt x="130" y="203"/>
                  </a:lnTo>
                  <a:lnTo>
                    <a:pt x="122" y="203"/>
                  </a:lnTo>
                  <a:lnTo>
                    <a:pt x="95" y="208"/>
                  </a:lnTo>
                  <a:lnTo>
                    <a:pt x="71" y="227"/>
                  </a:lnTo>
                  <a:lnTo>
                    <a:pt x="50" y="256"/>
                  </a:lnTo>
                  <a:lnTo>
                    <a:pt x="32" y="294"/>
                  </a:lnTo>
                  <a:lnTo>
                    <a:pt x="32" y="299"/>
                  </a:lnTo>
                  <a:lnTo>
                    <a:pt x="29" y="304"/>
                  </a:lnTo>
                  <a:lnTo>
                    <a:pt x="26" y="307"/>
                  </a:lnTo>
                  <a:lnTo>
                    <a:pt x="21" y="310"/>
                  </a:lnTo>
                  <a:lnTo>
                    <a:pt x="16" y="310"/>
                  </a:lnTo>
                  <a:lnTo>
                    <a:pt x="13" y="310"/>
                  </a:lnTo>
                  <a:lnTo>
                    <a:pt x="10" y="310"/>
                  </a:lnTo>
                  <a:lnTo>
                    <a:pt x="8" y="310"/>
                  </a:lnTo>
                  <a:lnTo>
                    <a:pt x="5" y="307"/>
                  </a:lnTo>
                  <a:lnTo>
                    <a:pt x="2" y="304"/>
                  </a:lnTo>
                  <a:lnTo>
                    <a:pt x="0" y="299"/>
                  </a:lnTo>
                  <a:lnTo>
                    <a:pt x="2" y="286"/>
                  </a:lnTo>
                  <a:lnTo>
                    <a:pt x="10" y="264"/>
                  </a:lnTo>
                  <a:lnTo>
                    <a:pt x="24" y="243"/>
                  </a:lnTo>
                  <a:lnTo>
                    <a:pt x="42" y="219"/>
                  </a:lnTo>
                  <a:lnTo>
                    <a:pt x="63" y="198"/>
                  </a:lnTo>
                  <a:lnTo>
                    <a:pt x="93" y="184"/>
                  </a:lnTo>
                  <a:lnTo>
                    <a:pt x="125" y="179"/>
                  </a:lnTo>
                  <a:close/>
                  <a:moveTo>
                    <a:pt x="202" y="0"/>
                  </a:moveTo>
                  <a:lnTo>
                    <a:pt x="212" y="3"/>
                  </a:lnTo>
                  <a:lnTo>
                    <a:pt x="223" y="6"/>
                  </a:lnTo>
                  <a:lnTo>
                    <a:pt x="231" y="14"/>
                  </a:lnTo>
                  <a:lnTo>
                    <a:pt x="236" y="24"/>
                  </a:lnTo>
                  <a:lnTo>
                    <a:pt x="236" y="35"/>
                  </a:lnTo>
                  <a:lnTo>
                    <a:pt x="231" y="56"/>
                  </a:lnTo>
                  <a:lnTo>
                    <a:pt x="212" y="75"/>
                  </a:lnTo>
                  <a:lnTo>
                    <a:pt x="191" y="80"/>
                  </a:lnTo>
                  <a:lnTo>
                    <a:pt x="180" y="80"/>
                  </a:lnTo>
                  <a:lnTo>
                    <a:pt x="172" y="78"/>
                  </a:lnTo>
                  <a:lnTo>
                    <a:pt x="164" y="72"/>
                  </a:lnTo>
                  <a:lnTo>
                    <a:pt x="159" y="67"/>
                  </a:lnTo>
                  <a:lnTo>
                    <a:pt x="156" y="59"/>
                  </a:lnTo>
                  <a:lnTo>
                    <a:pt x="154" y="48"/>
                  </a:lnTo>
                  <a:lnTo>
                    <a:pt x="162" y="24"/>
                  </a:lnTo>
                  <a:lnTo>
                    <a:pt x="180" y="8"/>
                  </a:lnTo>
                  <a:lnTo>
                    <a:pt x="20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2" name="Freeform 76"/>
            <p:cNvSpPr>
              <a:spLocks/>
            </p:cNvSpPr>
            <p:nvPr/>
          </p:nvSpPr>
          <p:spPr bwMode="auto">
            <a:xfrm>
              <a:off x="9649" y="3904"/>
              <a:ext cx="756" cy="56"/>
            </a:xfrm>
            <a:custGeom>
              <a:avLst/>
              <a:gdLst/>
              <a:ahLst/>
              <a:cxnLst>
                <a:cxn ang="0">
                  <a:pos x="45" y="0"/>
                </a:cxn>
                <a:cxn ang="0">
                  <a:pos x="711" y="0"/>
                </a:cxn>
                <a:cxn ang="0">
                  <a:pos x="727" y="0"/>
                </a:cxn>
                <a:cxn ang="0">
                  <a:pos x="740" y="3"/>
                </a:cxn>
                <a:cxn ang="0">
                  <a:pos x="751" y="13"/>
                </a:cxn>
                <a:cxn ang="0">
                  <a:pos x="756" y="29"/>
                </a:cxn>
                <a:cxn ang="0">
                  <a:pos x="751" y="45"/>
                </a:cxn>
                <a:cxn ang="0">
                  <a:pos x="740" y="53"/>
                </a:cxn>
                <a:cxn ang="0">
                  <a:pos x="727" y="56"/>
                </a:cxn>
                <a:cxn ang="0">
                  <a:pos x="711" y="56"/>
                </a:cxn>
                <a:cxn ang="0">
                  <a:pos x="711" y="56"/>
                </a:cxn>
                <a:cxn ang="0">
                  <a:pos x="45" y="56"/>
                </a:cxn>
                <a:cxn ang="0">
                  <a:pos x="29" y="56"/>
                </a:cxn>
                <a:cxn ang="0">
                  <a:pos x="16" y="51"/>
                </a:cxn>
                <a:cxn ang="0">
                  <a:pos x="5" y="43"/>
                </a:cxn>
                <a:cxn ang="0">
                  <a:pos x="0" y="27"/>
                </a:cxn>
                <a:cxn ang="0">
                  <a:pos x="5" y="11"/>
                </a:cxn>
                <a:cxn ang="0">
                  <a:pos x="16" y="3"/>
                </a:cxn>
                <a:cxn ang="0">
                  <a:pos x="29" y="0"/>
                </a:cxn>
                <a:cxn ang="0">
                  <a:pos x="45" y="0"/>
                </a:cxn>
              </a:cxnLst>
              <a:rect l="0" t="0" r="r" b="b"/>
              <a:pathLst>
                <a:path w="756" h="56">
                  <a:moveTo>
                    <a:pt x="45" y="0"/>
                  </a:moveTo>
                  <a:lnTo>
                    <a:pt x="711" y="0"/>
                  </a:lnTo>
                  <a:lnTo>
                    <a:pt x="727" y="0"/>
                  </a:lnTo>
                  <a:lnTo>
                    <a:pt x="740" y="3"/>
                  </a:lnTo>
                  <a:lnTo>
                    <a:pt x="751" y="13"/>
                  </a:lnTo>
                  <a:lnTo>
                    <a:pt x="756" y="29"/>
                  </a:lnTo>
                  <a:lnTo>
                    <a:pt x="751" y="45"/>
                  </a:lnTo>
                  <a:lnTo>
                    <a:pt x="740" y="53"/>
                  </a:lnTo>
                  <a:lnTo>
                    <a:pt x="727" y="56"/>
                  </a:lnTo>
                  <a:lnTo>
                    <a:pt x="711" y="56"/>
                  </a:lnTo>
                  <a:lnTo>
                    <a:pt x="711" y="56"/>
                  </a:lnTo>
                  <a:lnTo>
                    <a:pt x="45" y="56"/>
                  </a:lnTo>
                  <a:lnTo>
                    <a:pt x="29" y="56"/>
                  </a:lnTo>
                  <a:lnTo>
                    <a:pt x="16" y="51"/>
                  </a:lnTo>
                  <a:lnTo>
                    <a:pt x="5" y="43"/>
                  </a:lnTo>
                  <a:lnTo>
                    <a:pt x="0" y="27"/>
                  </a:lnTo>
                  <a:lnTo>
                    <a:pt x="5" y="11"/>
                  </a:lnTo>
                  <a:lnTo>
                    <a:pt x="16" y="3"/>
                  </a:lnTo>
                  <a:lnTo>
                    <a:pt x="29" y="0"/>
                  </a:lnTo>
                  <a:lnTo>
                    <a:pt x="4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3" name="Freeform 77"/>
            <p:cNvSpPr>
              <a:spLocks/>
            </p:cNvSpPr>
            <p:nvPr/>
          </p:nvSpPr>
          <p:spPr bwMode="auto">
            <a:xfrm>
              <a:off x="10588" y="3720"/>
              <a:ext cx="518" cy="504"/>
            </a:xfrm>
            <a:custGeom>
              <a:avLst/>
              <a:gdLst/>
              <a:ahLst/>
              <a:cxnLst>
                <a:cxn ang="0">
                  <a:pos x="279" y="8"/>
                </a:cxn>
                <a:cxn ang="0">
                  <a:pos x="353" y="64"/>
                </a:cxn>
                <a:cxn ang="0">
                  <a:pos x="393" y="80"/>
                </a:cxn>
                <a:cxn ang="0">
                  <a:pos x="454" y="43"/>
                </a:cxn>
                <a:cxn ang="0">
                  <a:pos x="486" y="3"/>
                </a:cxn>
                <a:cxn ang="0">
                  <a:pos x="497" y="0"/>
                </a:cxn>
                <a:cxn ang="0">
                  <a:pos x="510" y="0"/>
                </a:cxn>
                <a:cxn ang="0">
                  <a:pos x="518" y="11"/>
                </a:cxn>
                <a:cxn ang="0">
                  <a:pos x="475" y="75"/>
                </a:cxn>
                <a:cxn ang="0">
                  <a:pos x="385" y="168"/>
                </a:cxn>
                <a:cxn ang="0">
                  <a:pos x="306" y="237"/>
                </a:cxn>
                <a:cxn ang="0">
                  <a:pos x="223" y="301"/>
                </a:cxn>
                <a:cxn ang="0">
                  <a:pos x="149" y="365"/>
                </a:cxn>
                <a:cxn ang="0">
                  <a:pos x="146" y="395"/>
                </a:cxn>
                <a:cxn ang="0">
                  <a:pos x="197" y="397"/>
                </a:cxn>
                <a:cxn ang="0">
                  <a:pos x="308" y="416"/>
                </a:cxn>
                <a:cxn ang="0">
                  <a:pos x="409" y="389"/>
                </a:cxn>
                <a:cxn ang="0">
                  <a:pos x="454" y="328"/>
                </a:cxn>
                <a:cxn ang="0">
                  <a:pos x="465" y="317"/>
                </a:cxn>
                <a:cxn ang="0">
                  <a:pos x="478" y="317"/>
                </a:cxn>
                <a:cxn ang="0">
                  <a:pos x="489" y="325"/>
                </a:cxn>
                <a:cxn ang="0">
                  <a:pos x="475" y="373"/>
                </a:cxn>
                <a:cxn ang="0">
                  <a:pos x="409" y="459"/>
                </a:cxn>
                <a:cxn ang="0">
                  <a:pos x="295" y="504"/>
                </a:cxn>
                <a:cxn ang="0">
                  <a:pos x="229" y="477"/>
                </a:cxn>
                <a:cxn ang="0">
                  <a:pos x="165" y="429"/>
                </a:cxn>
                <a:cxn ang="0">
                  <a:pos x="104" y="435"/>
                </a:cxn>
                <a:cxn ang="0">
                  <a:pos x="35" y="499"/>
                </a:cxn>
                <a:cxn ang="0">
                  <a:pos x="19" y="504"/>
                </a:cxn>
                <a:cxn ang="0">
                  <a:pos x="8" y="501"/>
                </a:cxn>
                <a:cxn ang="0">
                  <a:pos x="0" y="491"/>
                </a:cxn>
                <a:cxn ang="0">
                  <a:pos x="37" y="435"/>
                </a:cxn>
                <a:cxn ang="0">
                  <a:pos x="112" y="355"/>
                </a:cxn>
                <a:cxn ang="0">
                  <a:pos x="168" y="304"/>
                </a:cxn>
                <a:cxn ang="0">
                  <a:pos x="279" y="213"/>
                </a:cxn>
                <a:cxn ang="0">
                  <a:pos x="356" y="149"/>
                </a:cxn>
                <a:cxn ang="0">
                  <a:pos x="396" y="109"/>
                </a:cxn>
                <a:cxn ang="0">
                  <a:pos x="351" y="107"/>
                </a:cxn>
                <a:cxn ang="0">
                  <a:pos x="279" y="91"/>
                </a:cxn>
                <a:cxn ang="0">
                  <a:pos x="213" y="88"/>
                </a:cxn>
                <a:cxn ang="0">
                  <a:pos x="144" y="109"/>
                </a:cxn>
                <a:cxn ang="0">
                  <a:pos x="125" y="139"/>
                </a:cxn>
                <a:cxn ang="0">
                  <a:pos x="109" y="144"/>
                </a:cxn>
                <a:cxn ang="0">
                  <a:pos x="96" y="139"/>
                </a:cxn>
                <a:cxn ang="0">
                  <a:pos x="96" y="109"/>
                </a:cxn>
                <a:cxn ang="0">
                  <a:pos x="162" y="27"/>
                </a:cxn>
              </a:cxnLst>
              <a:rect l="0" t="0" r="r" b="b"/>
              <a:pathLst>
                <a:path w="518" h="504">
                  <a:moveTo>
                    <a:pt x="242" y="0"/>
                  </a:moveTo>
                  <a:lnTo>
                    <a:pt x="260" y="0"/>
                  </a:lnTo>
                  <a:lnTo>
                    <a:pt x="279" y="8"/>
                  </a:lnTo>
                  <a:lnTo>
                    <a:pt x="303" y="21"/>
                  </a:lnTo>
                  <a:lnTo>
                    <a:pt x="329" y="45"/>
                  </a:lnTo>
                  <a:lnTo>
                    <a:pt x="353" y="64"/>
                  </a:lnTo>
                  <a:lnTo>
                    <a:pt x="369" y="75"/>
                  </a:lnTo>
                  <a:lnTo>
                    <a:pt x="383" y="77"/>
                  </a:lnTo>
                  <a:lnTo>
                    <a:pt x="393" y="80"/>
                  </a:lnTo>
                  <a:lnTo>
                    <a:pt x="412" y="75"/>
                  </a:lnTo>
                  <a:lnTo>
                    <a:pt x="433" y="64"/>
                  </a:lnTo>
                  <a:lnTo>
                    <a:pt x="454" y="43"/>
                  </a:lnTo>
                  <a:lnTo>
                    <a:pt x="478" y="8"/>
                  </a:lnTo>
                  <a:lnTo>
                    <a:pt x="481" y="5"/>
                  </a:lnTo>
                  <a:lnTo>
                    <a:pt x="486" y="3"/>
                  </a:lnTo>
                  <a:lnTo>
                    <a:pt x="489" y="0"/>
                  </a:lnTo>
                  <a:lnTo>
                    <a:pt x="491" y="0"/>
                  </a:lnTo>
                  <a:lnTo>
                    <a:pt x="497" y="0"/>
                  </a:lnTo>
                  <a:lnTo>
                    <a:pt x="499" y="0"/>
                  </a:lnTo>
                  <a:lnTo>
                    <a:pt x="505" y="0"/>
                  </a:lnTo>
                  <a:lnTo>
                    <a:pt x="510" y="0"/>
                  </a:lnTo>
                  <a:lnTo>
                    <a:pt x="513" y="3"/>
                  </a:lnTo>
                  <a:lnTo>
                    <a:pt x="515" y="5"/>
                  </a:lnTo>
                  <a:lnTo>
                    <a:pt x="518" y="11"/>
                  </a:lnTo>
                  <a:lnTo>
                    <a:pt x="513" y="24"/>
                  </a:lnTo>
                  <a:lnTo>
                    <a:pt x="497" y="45"/>
                  </a:lnTo>
                  <a:lnTo>
                    <a:pt x="475" y="75"/>
                  </a:lnTo>
                  <a:lnTo>
                    <a:pt x="444" y="109"/>
                  </a:lnTo>
                  <a:lnTo>
                    <a:pt x="406" y="149"/>
                  </a:lnTo>
                  <a:lnTo>
                    <a:pt x="385" y="168"/>
                  </a:lnTo>
                  <a:lnTo>
                    <a:pt x="359" y="189"/>
                  </a:lnTo>
                  <a:lnTo>
                    <a:pt x="332" y="213"/>
                  </a:lnTo>
                  <a:lnTo>
                    <a:pt x="306" y="237"/>
                  </a:lnTo>
                  <a:lnTo>
                    <a:pt x="282" y="256"/>
                  </a:lnTo>
                  <a:lnTo>
                    <a:pt x="266" y="269"/>
                  </a:lnTo>
                  <a:lnTo>
                    <a:pt x="223" y="301"/>
                  </a:lnTo>
                  <a:lnTo>
                    <a:pt x="191" y="328"/>
                  </a:lnTo>
                  <a:lnTo>
                    <a:pt x="168" y="349"/>
                  </a:lnTo>
                  <a:lnTo>
                    <a:pt x="149" y="365"/>
                  </a:lnTo>
                  <a:lnTo>
                    <a:pt x="136" y="381"/>
                  </a:lnTo>
                  <a:lnTo>
                    <a:pt x="122" y="395"/>
                  </a:lnTo>
                  <a:lnTo>
                    <a:pt x="146" y="395"/>
                  </a:lnTo>
                  <a:lnTo>
                    <a:pt x="160" y="395"/>
                  </a:lnTo>
                  <a:lnTo>
                    <a:pt x="176" y="395"/>
                  </a:lnTo>
                  <a:lnTo>
                    <a:pt x="197" y="397"/>
                  </a:lnTo>
                  <a:lnTo>
                    <a:pt x="229" y="405"/>
                  </a:lnTo>
                  <a:lnTo>
                    <a:pt x="268" y="413"/>
                  </a:lnTo>
                  <a:lnTo>
                    <a:pt x="308" y="416"/>
                  </a:lnTo>
                  <a:lnTo>
                    <a:pt x="343" y="413"/>
                  </a:lnTo>
                  <a:lnTo>
                    <a:pt x="377" y="405"/>
                  </a:lnTo>
                  <a:lnTo>
                    <a:pt x="409" y="389"/>
                  </a:lnTo>
                  <a:lnTo>
                    <a:pt x="433" y="365"/>
                  </a:lnTo>
                  <a:lnTo>
                    <a:pt x="452" y="333"/>
                  </a:lnTo>
                  <a:lnTo>
                    <a:pt x="454" y="328"/>
                  </a:lnTo>
                  <a:lnTo>
                    <a:pt x="457" y="323"/>
                  </a:lnTo>
                  <a:lnTo>
                    <a:pt x="460" y="320"/>
                  </a:lnTo>
                  <a:lnTo>
                    <a:pt x="465" y="317"/>
                  </a:lnTo>
                  <a:lnTo>
                    <a:pt x="473" y="317"/>
                  </a:lnTo>
                  <a:lnTo>
                    <a:pt x="475" y="317"/>
                  </a:lnTo>
                  <a:lnTo>
                    <a:pt x="478" y="317"/>
                  </a:lnTo>
                  <a:lnTo>
                    <a:pt x="483" y="317"/>
                  </a:lnTo>
                  <a:lnTo>
                    <a:pt x="486" y="320"/>
                  </a:lnTo>
                  <a:lnTo>
                    <a:pt x="489" y="325"/>
                  </a:lnTo>
                  <a:lnTo>
                    <a:pt x="489" y="331"/>
                  </a:lnTo>
                  <a:lnTo>
                    <a:pt x="486" y="349"/>
                  </a:lnTo>
                  <a:lnTo>
                    <a:pt x="475" y="373"/>
                  </a:lnTo>
                  <a:lnTo>
                    <a:pt x="460" y="403"/>
                  </a:lnTo>
                  <a:lnTo>
                    <a:pt x="438" y="432"/>
                  </a:lnTo>
                  <a:lnTo>
                    <a:pt x="409" y="459"/>
                  </a:lnTo>
                  <a:lnTo>
                    <a:pt x="377" y="483"/>
                  </a:lnTo>
                  <a:lnTo>
                    <a:pt x="337" y="499"/>
                  </a:lnTo>
                  <a:lnTo>
                    <a:pt x="295" y="504"/>
                  </a:lnTo>
                  <a:lnTo>
                    <a:pt x="271" y="501"/>
                  </a:lnTo>
                  <a:lnTo>
                    <a:pt x="250" y="493"/>
                  </a:lnTo>
                  <a:lnTo>
                    <a:pt x="229" y="477"/>
                  </a:lnTo>
                  <a:lnTo>
                    <a:pt x="205" y="453"/>
                  </a:lnTo>
                  <a:lnTo>
                    <a:pt x="183" y="437"/>
                  </a:lnTo>
                  <a:lnTo>
                    <a:pt x="165" y="429"/>
                  </a:lnTo>
                  <a:lnTo>
                    <a:pt x="152" y="427"/>
                  </a:lnTo>
                  <a:lnTo>
                    <a:pt x="141" y="427"/>
                  </a:lnTo>
                  <a:lnTo>
                    <a:pt x="104" y="435"/>
                  </a:lnTo>
                  <a:lnTo>
                    <a:pt x="72" y="459"/>
                  </a:lnTo>
                  <a:lnTo>
                    <a:pt x="40" y="493"/>
                  </a:lnTo>
                  <a:lnTo>
                    <a:pt x="35" y="499"/>
                  </a:lnTo>
                  <a:lnTo>
                    <a:pt x="32" y="504"/>
                  </a:lnTo>
                  <a:lnTo>
                    <a:pt x="27" y="504"/>
                  </a:lnTo>
                  <a:lnTo>
                    <a:pt x="19" y="504"/>
                  </a:lnTo>
                  <a:lnTo>
                    <a:pt x="16" y="504"/>
                  </a:lnTo>
                  <a:lnTo>
                    <a:pt x="11" y="504"/>
                  </a:lnTo>
                  <a:lnTo>
                    <a:pt x="8" y="501"/>
                  </a:lnTo>
                  <a:lnTo>
                    <a:pt x="3" y="501"/>
                  </a:lnTo>
                  <a:lnTo>
                    <a:pt x="0" y="496"/>
                  </a:lnTo>
                  <a:lnTo>
                    <a:pt x="0" y="491"/>
                  </a:lnTo>
                  <a:lnTo>
                    <a:pt x="3" y="480"/>
                  </a:lnTo>
                  <a:lnTo>
                    <a:pt x="16" y="461"/>
                  </a:lnTo>
                  <a:lnTo>
                    <a:pt x="37" y="435"/>
                  </a:lnTo>
                  <a:lnTo>
                    <a:pt x="64" y="403"/>
                  </a:lnTo>
                  <a:lnTo>
                    <a:pt x="101" y="365"/>
                  </a:lnTo>
                  <a:lnTo>
                    <a:pt x="112" y="355"/>
                  </a:lnTo>
                  <a:lnTo>
                    <a:pt x="128" y="341"/>
                  </a:lnTo>
                  <a:lnTo>
                    <a:pt x="144" y="323"/>
                  </a:lnTo>
                  <a:lnTo>
                    <a:pt x="168" y="304"/>
                  </a:lnTo>
                  <a:lnTo>
                    <a:pt x="199" y="277"/>
                  </a:lnTo>
                  <a:lnTo>
                    <a:pt x="239" y="245"/>
                  </a:lnTo>
                  <a:lnTo>
                    <a:pt x="279" y="213"/>
                  </a:lnTo>
                  <a:lnTo>
                    <a:pt x="311" y="187"/>
                  </a:lnTo>
                  <a:lnTo>
                    <a:pt x="335" y="165"/>
                  </a:lnTo>
                  <a:lnTo>
                    <a:pt x="356" y="149"/>
                  </a:lnTo>
                  <a:lnTo>
                    <a:pt x="369" y="133"/>
                  </a:lnTo>
                  <a:lnTo>
                    <a:pt x="383" y="123"/>
                  </a:lnTo>
                  <a:lnTo>
                    <a:pt x="396" y="109"/>
                  </a:lnTo>
                  <a:lnTo>
                    <a:pt x="380" y="109"/>
                  </a:lnTo>
                  <a:lnTo>
                    <a:pt x="367" y="109"/>
                  </a:lnTo>
                  <a:lnTo>
                    <a:pt x="351" y="107"/>
                  </a:lnTo>
                  <a:lnTo>
                    <a:pt x="329" y="104"/>
                  </a:lnTo>
                  <a:lnTo>
                    <a:pt x="298" y="96"/>
                  </a:lnTo>
                  <a:lnTo>
                    <a:pt x="279" y="91"/>
                  </a:lnTo>
                  <a:lnTo>
                    <a:pt x="255" y="88"/>
                  </a:lnTo>
                  <a:lnTo>
                    <a:pt x="229" y="85"/>
                  </a:lnTo>
                  <a:lnTo>
                    <a:pt x="213" y="88"/>
                  </a:lnTo>
                  <a:lnTo>
                    <a:pt x="189" y="91"/>
                  </a:lnTo>
                  <a:lnTo>
                    <a:pt x="165" y="96"/>
                  </a:lnTo>
                  <a:lnTo>
                    <a:pt x="144" y="109"/>
                  </a:lnTo>
                  <a:lnTo>
                    <a:pt x="128" y="125"/>
                  </a:lnTo>
                  <a:lnTo>
                    <a:pt x="128" y="133"/>
                  </a:lnTo>
                  <a:lnTo>
                    <a:pt x="125" y="139"/>
                  </a:lnTo>
                  <a:lnTo>
                    <a:pt x="122" y="141"/>
                  </a:lnTo>
                  <a:lnTo>
                    <a:pt x="117" y="144"/>
                  </a:lnTo>
                  <a:lnTo>
                    <a:pt x="109" y="144"/>
                  </a:lnTo>
                  <a:lnTo>
                    <a:pt x="104" y="144"/>
                  </a:lnTo>
                  <a:lnTo>
                    <a:pt x="99" y="141"/>
                  </a:lnTo>
                  <a:lnTo>
                    <a:pt x="96" y="139"/>
                  </a:lnTo>
                  <a:lnTo>
                    <a:pt x="93" y="133"/>
                  </a:lnTo>
                  <a:lnTo>
                    <a:pt x="91" y="128"/>
                  </a:lnTo>
                  <a:lnTo>
                    <a:pt x="96" y="109"/>
                  </a:lnTo>
                  <a:lnTo>
                    <a:pt x="112" y="80"/>
                  </a:lnTo>
                  <a:lnTo>
                    <a:pt x="133" y="51"/>
                  </a:lnTo>
                  <a:lnTo>
                    <a:pt x="162" y="27"/>
                  </a:lnTo>
                  <a:lnTo>
                    <a:pt x="199" y="5"/>
                  </a:lnTo>
                  <a:lnTo>
                    <a:pt x="2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4" name="Freeform 78"/>
            <p:cNvSpPr>
              <a:spLocks noEditPoints="1"/>
            </p:cNvSpPr>
            <p:nvPr/>
          </p:nvSpPr>
          <p:spPr bwMode="auto">
            <a:xfrm>
              <a:off x="11162" y="3845"/>
              <a:ext cx="369" cy="683"/>
            </a:xfrm>
            <a:custGeom>
              <a:avLst/>
              <a:gdLst/>
              <a:ahLst/>
              <a:cxnLst>
                <a:cxn ang="0">
                  <a:pos x="276" y="182"/>
                </a:cxn>
                <a:cxn ang="0">
                  <a:pos x="324" y="208"/>
                </a:cxn>
                <a:cxn ang="0">
                  <a:pos x="342" y="254"/>
                </a:cxn>
                <a:cxn ang="0">
                  <a:pos x="339" y="270"/>
                </a:cxn>
                <a:cxn ang="0">
                  <a:pos x="268" y="558"/>
                </a:cxn>
                <a:cxn ang="0">
                  <a:pos x="231" y="624"/>
                </a:cxn>
                <a:cxn ang="0">
                  <a:pos x="172" y="664"/>
                </a:cxn>
                <a:cxn ang="0">
                  <a:pos x="114" y="680"/>
                </a:cxn>
                <a:cxn ang="0">
                  <a:pos x="53" y="680"/>
                </a:cxn>
                <a:cxn ang="0">
                  <a:pos x="8" y="651"/>
                </a:cxn>
                <a:cxn ang="0">
                  <a:pos x="8" y="606"/>
                </a:cxn>
                <a:cxn ang="0">
                  <a:pos x="47" y="582"/>
                </a:cxn>
                <a:cxn ang="0">
                  <a:pos x="66" y="584"/>
                </a:cxn>
                <a:cxn ang="0">
                  <a:pos x="77" y="592"/>
                </a:cxn>
                <a:cxn ang="0">
                  <a:pos x="82" y="606"/>
                </a:cxn>
                <a:cxn ang="0">
                  <a:pos x="82" y="616"/>
                </a:cxn>
                <a:cxn ang="0">
                  <a:pos x="77" y="632"/>
                </a:cxn>
                <a:cxn ang="0">
                  <a:pos x="66" y="646"/>
                </a:cxn>
                <a:cxn ang="0">
                  <a:pos x="63" y="654"/>
                </a:cxn>
                <a:cxn ang="0">
                  <a:pos x="77" y="656"/>
                </a:cxn>
                <a:cxn ang="0">
                  <a:pos x="122" y="651"/>
                </a:cxn>
                <a:cxn ang="0">
                  <a:pos x="183" y="598"/>
                </a:cxn>
                <a:cxn ang="0">
                  <a:pos x="199" y="558"/>
                </a:cxn>
                <a:cxn ang="0">
                  <a:pos x="273" y="259"/>
                </a:cxn>
                <a:cxn ang="0">
                  <a:pos x="273" y="246"/>
                </a:cxn>
                <a:cxn ang="0">
                  <a:pos x="273" y="235"/>
                </a:cxn>
                <a:cxn ang="0">
                  <a:pos x="270" y="222"/>
                </a:cxn>
                <a:cxn ang="0">
                  <a:pos x="263" y="211"/>
                </a:cxn>
                <a:cxn ang="0">
                  <a:pos x="252" y="203"/>
                </a:cxn>
                <a:cxn ang="0">
                  <a:pos x="223" y="206"/>
                </a:cxn>
                <a:cxn ang="0">
                  <a:pos x="175" y="230"/>
                </a:cxn>
                <a:cxn ang="0">
                  <a:pos x="124" y="299"/>
                </a:cxn>
                <a:cxn ang="0">
                  <a:pos x="122" y="304"/>
                </a:cxn>
                <a:cxn ang="0">
                  <a:pos x="114" y="310"/>
                </a:cxn>
                <a:cxn ang="0">
                  <a:pos x="106" y="310"/>
                </a:cxn>
                <a:cxn ang="0">
                  <a:pos x="98" y="310"/>
                </a:cxn>
                <a:cxn ang="0">
                  <a:pos x="93" y="304"/>
                </a:cxn>
                <a:cxn ang="0">
                  <a:pos x="95" y="286"/>
                </a:cxn>
                <a:cxn ang="0">
                  <a:pos x="122" y="243"/>
                </a:cxn>
                <a:cxn ang="0">
                  <a:pos x="172" y="200"/>
                </a:cxn>
                <a:cxn ang="0">
                  <a:pos x="244" y="179"/>
                </a:cxn>
                <a:cxn ang="0">
                  <a:pos x="345" y="0"/>
                </a:cxn>
                <a:cxn ang="0">
                  <a:pos x="361" y="11"/>
                </a:cxn>
                <a:cxn ang="0">
                  <a:pos x="369" y="27"/>
                </a:cxn>
                <a:cxn ang="0">
                  <a:pos x="361" y="56"/>
                </a:cxn>
                <a:cxn ang="0">
                  <a:pos x="318" y="80"/>
                </a:cxn>
                <a:cxn ang="0">
                  <a:pos x="302" y="78"/>
                </a:cxn>
                <a:cxn ang="0">
                  <a:pos x="292" y="64"/>
                </a:cxn>
                <a:cxn ang="0">
                  <a:pos x="286" y="48"/>
                </a:cxn>
                <a:cxn ang="0">
                  <a:pos x="310" y="8"/>
                </a:cxn>
              </a:cxnLst>
              <a:rect l="0" t="0" r="r" b="b"/>
              <a:pathLst>
                <a:path w="369" h="683">
                  <a:moveTo>
                    <a:pt x="244" y="179"/>
                  </a:moveTo>
                  <a:lnTo>
                    <a:pt x="276" y="182"/>
                  </a:lnTo>
                  <a:lnTo>
                    <a:pt x="302" y="192"/>
                  </a:lnTo>
                  <a:lnTo>
                    <a:pt x="324" y="208"/>
                  </a:lnTo>
                  <a:lnTo>
                    <a:pt x="337" y="227"/>
                  </a:lnTo>
                  <a:lnTo>
                    <a:pt x="342" y="254"/>
                  </a:lnTo>
                  <a:lnTo>
                    <a:pt x="339" y="262"/>
                  </a:lnTo>
                  <a:lnTo>
                    <a:pt x="339" y="270"/>
                  </a:lnTo>
                  <a:lnTo>
                    <a:pt x="337" y="278"/>
                  </a:lnTo>
                  <a:lnTo>
                    <a:pt x="268" y="558"/>
                  </a:lnTo>
                  <a:lnTo>
                    <a:pt x="252" y="595"/>
                  </a:lnTo>
                  <a:lnTo>
                    <a:pt x="231" y="624"/>
                  </a:lnTo>
                  <a:lnTo>
                    <a:pt x="201" y="648"/>
                  </a:lnTo>
                  <a:lnTo>
                    <a:pt x="172" y="664"/>
                  </a:lnTo>
                  <a:lnTo>
                    <a:pt x="140" y="675"/>
                  </a:lnTo>
                  <a:lnTo>
                    <a:pt x="114" y="680"/>
                  </a:lnTo>
                  <a:lnTo>
                    <a:pt x="87" y="683"/>
                  </a:lnTo>
                  <a:lnTo>
                    <a:pt x="53" y="680"/>
                  </a:lnTo>
                  <a:lnTo>
                    <a:pt x="24" y="670"/>
                  </a:lnTo>
                  <a:lnTo>
                    <a:pt x="8" y="651"/>
                  </a:lnTo>
                  <a:lnTo>
                    <a:pt x="0" y="630"/>
                  </a:lnTo>
                  <a:lnTo>
                    <a:pt x="8" y="606"/>
                  </a:lnTo>
                  <a:lnTo>
                    <a:pt x="24" y="587"/>
                  </a:lnTo>
                  <a:lnTo>
                    <a:pt x="47" y="582"/>
                  </a:lnTo>
                  <a:lnTo>
                    <a:pt x="58" y="582"/>
                  </a:lnTo>
                  <a:lnTo>
                    <a:pt x="66" y="584"/>
                  </a:lnTo>
                  <a:lnTo>
                    <a:pt x="71" y="587"/>
                  </a:lnTo>
                  <a:lnTo>
                    <a:pt x="77" y="592"/>
                  </a:lnTo>
                  <a:lnTo>
                    <a:pt x="79" y="598"/>
                  </a:lnTo>
                  <a:lnTo>
                    <a:pt x="82" y="606"/>
                  </a:lnTo>
                  <a:lnTo>
                    <a:pt x="82" y="611"/>
                  </a:lnTo>
                  <a:lnTo>
                    <a:pt x="82" y="616"/>
                  </a:lnTo>
                  <a:lnTo>
                    <a:pt x="79" y="624"/>
                  </a:lnTo>
                  <a:lnTo>
                    <a:pt x="77" y="632"/>
                  </a:lnTo>
                  <a:lnTo>
                    <a:pt x="74" y="640"/>
                  </a:lnTo>
                  <a:lnTo>
                    <a:pt x="66" y="646"/>
                  </a:lnTo>
                  <a:lnTo>
                    <a:pt x="58" y="654"/>
                  </a:lnTo>
                  <a:lnTo>
                    <a:pt x="63" y="654"/>
                  </a:lnTo>
                  <a:lnTo>
                    <a:pt x="69" y="656"/>
                  </a:lnTo>
                  <a:lnTo>
                    <a:pt x="77" y="656"/>
                  </a:lnTo>
                  <a:lnTo>
                    <a:pt x="87" y="659"/>
                  </a:lnTo>
                  <a:lnTo>
                    <a:pt x="122" y="651"/>
                  </a:lnTo>
                  <a:lnTo>
                    <a:pt x="156" y="630"/>
                  </a:lnTo>
                  <a:lnTo>
                    <a:pt x="183" y="598"/>
                  </a:lnTo>
                  <a:lnTo>
                    <a:pt x="199" y="558"/>
                  </a:lnTo>
                  <a:lnTo>
                    <a:pt x="199" y="558"/>
                  </a:lnTo>
                  <a:lnTo>
                    <a:pt x="270" y="264"/>
                  </a:lnTo>
                  <a:lnTo>
                    <a:pt x="273" y="259"/>
                  </a:lnTo>
                  <a:lnTo>
                    <a:pt x="273" y="254"/>
                  </a:lnTo>
                  <a:lnTo>
                    <a:pt x="273" y="246"/>
                  </a:lnTo>
                  <a:lnTo>
                    <a:pt x="273" y="240"/>
                  </a:lnTo>
                  <a:lnTo>
                    <a:pt x="273" y="235"/>
                  </a:lnTo>
                  <a:lnTo>
                    <a:pt x="273" y="230"/>
                  </a:lnTo>
                  <a:lnTo>
                    <a:pt x="270" y="222"/>
                  </a:lnTo>
                  <a:lnTo>
                    <a:pt x="268" y="216"/>
                  </a:lnTo>
                  <a:lnTo>
                    <a:pt x="263" y="211"/>
                  </a:lnTo>
                  <a:lnTo>
                    <a:pt x="257" y="206"/>
                  </a:lnTo>
                  <a:lnTo>
                    <a:pt x="252" y="203"/>
                  </a:lnTo>
                  <a:lnTo>
                    <a:pt x="241" y="203"/>
                  </a:lnTo>
                  <a:lnTo>
                    <a:pt x="223" y="206"/>
                  </a:lnTo>
                  <a:lnTo>
                    <a:pt x="199" y="214"/>
                  </a:lnTo>
                  <a:lnTo>
                    <a:pt x="175" y="230"/>
                  </a:lnTo>
                  <a:lnTo>
                    <a:pt x="148" y="259"/>
                  </a:lnTo>
                  <a:lnTo>
                    <a:pt x="124" y="299"/>
                  </a:lnTo>
                  <a:lnTo>
                    <a:pt x="124" y="302"/>
                  </a:lnTo>
                  <a:lnTo>
                    <a:pt x="122" y="304"/>
                  </a:lnTo>
                  <a:lnTo>
                    <a:pt x="119" y="307"/>
                  </a:lnTo>
                  <a:lnTo>
                    <a:pt x="114" y="310"/>
                  </a:lnTo>
                  <a:lnTo>
                    <a:pt x="109" y="310"/>
                  </a:lnTo>
                  <a:lnTo>
                    <a:pt x="106" y="310"/>
                  </a:lnTo>
                  <a:lnTo>
                    <a:pt x="103" y="310"/>
                  </a:lnTo>
                  <a:lnTo>
                    <a:pt x="98" y="310"/>
                  </a:lnTo>
                  <a:lnTo>
                    <a:pt x="95" y="307"/>
                  </a:lnTo>
                  <a:lnTo>
                    <a:pt x="93" y="304"/>
                  </a:lnTo>
                  <a:lnTo>
                    <a:pt x="93" y="299"/>
                  </a:lnTo>
                  <a:lnTo>
                    <a:pt x="95" y="286"/>
                  </a:lnTo>
                  <a:lnTo>
                    <a:pt x="106" y="267"/>
                  </a:lnTo>
                  <a:lnTo>
                    <a:pt x="122" y="243"/>
                  </a:lnTo>
                  <a:lnTo>
                    <a:pt x="146" y="222"/>
                  </a:lnTo>
                  <a:lnTo>
                    <a:pt x="172" y="200"/>
                  </a:lnTo>
                  <a:lnTo>
                    <a:pt x="207" y="184"/>
                  </a:lnTo>
                  <a:lnTo>
                    <a:pt x="244" y="179"/>
                  </a:lnTo>
                  <a:close/>
                  <a:moveTo>
                    <a:pt x="334" y="0"/>
                  </a:moveTo>
                  <a:lnTo>
                    <a:pt x="345" y="0"/>
                  </a:lnTo>
                  <a:lnTo>
                    <a:pt x="353" y="6"/>
                  </a:lnTo>
                  <a:lnTo>
                    <a:pt x="361" y="11"/>
                  </a:lnTo>
                  <a:lnTo>
                    <a:pt x="366" y="16"/>
                  </a:lnTo>
                  <a:lnTo>
                    <a:pt x="369" y="27"/>
                  </a:lnTo>
                  <a:lnTo>
                    <a:pt x="369" y="35"/>
                  </a:lnTo>
                  <a:lnTo>
                    <a:pt x="361" y="56"/>
                  </a:lnTo>
                  <a:lnTo>
                    <a:pt x="345" y="72"/>
                  </a:lnTo>
                  <a:lnTo>
                    <a:pt x="318" y="80"/>
                  </a:lnTo>
                  <a:lnTo>
                    <a:pt x="310" y="80"/>
                  </a:lnTo>
                  <a:lnTo>
                    <a:pt x="302" y="78"/>
                  </a:lnTo>
                  <a:lnTo>
                    <a:pt x="297" y="72"/>
                  </a:lnTo>
                  <a:lnTo>
                    <a:pt x="292" y="64"/>
                  </a:lnTo>
                  <a:lnTo>
                    <a:pt x="289" y="56"/>
                  </a:lnTo>
                  <a:lnTo>
                    <a:pt x="286" y="48"/>
                  </a:lnTo>
                  <a:lnTo>
                    <a:pt x="294" y="24"/>
                  </a:lnTo>
                  <a:lnTo>
                    <a:pt x="310" y="8"/>
                  </a:lnTo>
                  <a:lnTo>
                    <a:pt x="3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5" name="Freeform 79"/>
            <p:cNvSpPr>
              <a:spLocks/>
            </p:cNvSpPr>
            <p:nvPr/>
          </p:nvSpPr>
          <p:spPr bwMode="auto">
            <a:xfrm>
              <a:off x="11868" y="3371"/>
              <a:ext cx="53" cy="1122"/>
            </a:xfrm>
            <a:custGeom>
              <a:avLst/>
              <a:gdLst/>
              <a:ahLst/>
              <a:cxnLst>
                <a:cxn ang="0">
                  <a:pos x="29" y="0"/>
                </a:cxn>
                <a:cxn ang="0">
                  <a:pos x="37" y="2"/>
                </a:cxn>
                <a:cxn ang="0">
                  <a:pos x="45" y="5"/>
                </a:cxn>
                <a:cxn ang="0">
                  <a:pos x="48" y="10"/>
                </a:cxn>
                <a:cxn ang="0">
                  <a:pos x="50" y="16"/>
                </a:cxn>
                <a:cxn ang="0">
                  <a:pos x="53" y="21"/>
                </a:cxn>
                <a:cxn ang="0">
                  <a:pos x="53" y="29"/>
                </a:cxn>
                <a:cxn ang="0">
                  <a:pos x="53" y="37"/>
                </a:cxn>
                <a:cxn ang="0">
                  <a:pos x="53" y="42"/>
                </a:cxn>
                <a:cxn ang="0">
                  <a:pos x="53" y="42"/>
                </a:cxn>
                <a:cxn ang="0">
                  <a:pos x="53" y="1080"/>
                </a:cxn>
                <a:cxn ang="0">
                  <a:pos x="53" y="1088"/>
                </a:cxn>
                <a:cxn ang="0">
                  <a:pos x="53" y="1096"/>
                </a:cxn>
                <a:cxn ang="0">
                  <a:pos x="53" y="1101"/>
                </a:cxn>
                <a:cxn ang="0">
                  <a:pos x="50" y="1109"/>
                </a:cxn>
                <a:cxn ang="0">
                  <a:pos x="48" y="1114"/>
                </a:cxn>
                <a:cxn ang="0">
                  <a:pos x="42" y="1120"/>
                </a:cxn>
                <a:cxn ang="0">
                  <a:pos x="37" y="1122"/>
                </a:cxn>
                <a:cxn ang="0">
                  <a:pos x="26" y="1122"/>
                </a:cxn>
                <a:cxn ang="0">
                  <a:pos x="18" y="1122"/>
                </a:cxn>
                <a:cxn ang="0">
                  <a:pos x="10" y="1120"/>
                </a:cxn>
                <a:cxn ang="0">
                  <a:pos x="5" y="1114"/>
                </a:cxn>
                <a:cxn ang="0">
                  <a:pos x="2" y="1109"/>
                </a:cxn>
                <a:cxn ang="0">
                  <a:pos x="0" y="1101"/>
                </a:cxn>
                <a:cxn ang="0">
                  <a:pos x="0" y="1096"/>
                </a:cxn>
                <a:cxn ang="0">
                  <a:pos x="0" y="1088"/>
                </a:cxn>
                <a:cxn ang="0">
                  <a:pos x="0" y="1080"/>
                </a:cxn>
                <a:cxn ang="0">
                  <a:pos x="0" y="42"/>
                </a:cxn>
                <a:cxn ang="0">
                  <a:pos x="0" y="37"/>
                </a:cxn>
                <a:cxn ang="0">
                  <a:pos x="0" y="29"/>
                </a:cxn>
                <a:cxn ang="0">
                  <a:pos x="0" y="21"/>
                </a:cxn>
                <a:cxn ang="0">
                  <a:pos x="2" y="16"/>
                </a:cxn>
                <a:cxn ang="0">
                  <a:pos x="8" y="10"/>
                </a:cxn>
                <a:cxn ang="0">
                  <a:pos x="13" y="5"/>
                </a:cxn>
                <a:cxn ang="0">
                  <a:pos x="18" y="2"/>
                </a:cxn>
                <a:cxn ang="0">
                  <a:pos x="29" y="0"/>
                </a:cxn>
              </a:cxnLst>
              <a:rect l="0" t="0" r="r" b="b"/>
              <a:pathLst>
                <a:path w="53" h="1122">
                  <a:moveTo>
                    <a:pt x="29" y="0"/>
                  </a:moveTo>
                  <a:lnTo>
                    <a:pt x="37" y="2"/>
                  </a:lnTo>
                  <a:lnTo>
                    <a:pt x="45" y="5"/>
                  </a:lnTo>
                  <a:lnTo>
                    <a:pt x="48" y="10"/>
                  </a:lnTo>
                  <a:lnTo>
                    <a:pt x="50" y="16"/>
                  </a:lnTo>
                  <a:lnTo>
                    <a:pt x="53" y="21"/>
                  </a:lnTo>
                  <a:lnTo>
                    <a:pt x="53" y="29"/>
                  </a:lnTo>
                  <a:lnTo>
                    <a:pt x="53" y="37"/>
                  </a:lnTo>
                  <a:lnTo>
                    <a:pt x="53" y="42"/>
                  </a:lnTo>
                  <a:lnTo>
                    <a:pt x="53" y="42"/>
                  </a:lnTo>
                  <a:lnTo>
                    <a:pt x="53" y="1080"/>
                  </a:lnTo>
                  <a:lnTo>
                    <a:pt x="53" y="1088"/>
                  </a:lnTo>
                  <a:lnTo>
                    <a:pt x="53" y="1096"/>
                  </a:lnTo>
                  <a:lnTo>
                    <a:pt x="53" y="1101"/>
                  </a:lnTo>
                  <a:lnTo>
                    <a:pt x="50" y="1109"/>
                  </a:lnTo>
                  <a:lnTo>
                    <a:pt x="48" y="1114"/>
                  </a:lnTo>
                  <a:lnTo>
                    <a:pt x="42" y="1120"/>
                  </a:lnTo>
                  <a:lnTo>
                    <a:pt x="37" y="1122"/>
                  </a:lnTo>
                  <a:lnTo>
                    <a:pt x="26" y="1122"/>
                  </a:lnTo>
                  <a:lnTo>
                    <a:pt x="18" y="1122"/>
                  </a:lnTo>
                  <a:lnTo>
                    <a:pt x="10" y="1120"/>
                  </a:lnTo>
                  <a:lnTo>
                    <a:pt x="5" y="1114"/>
                  </a:lnTo>
                  <a:lnTo>
                    <a:pt x="2" y="1109"/>
                  </a:lnTo>
                  <a:lnTo>
                    <a:pt x="0" y="1101"/>
                  </a:lnTo>
                  <a:lnTo>
                    <a:pt x="0" y="1096"/>
                  </a:lnTo>
                  <a:lnTo>
                    <a:pt x="0" y="1088"/>
                  </a:lnTo>
                  <a:lnTo>
                    <a:pt x="0" y="1080"/>
                  </a:lnTo>
                  <a:lnTo>
                    <a:pt x="0" y="42"/>
                  </a:lnTo>
                  <a:lnTo>
                    <a:pt x="0" y="37"/>
                  </a:lnTo>
                  <a:lnTo>
                    <a:pt x="0" y="29"/>
                  </a:lnTo>
                  <a:lnTo>
                    <a:pt x="0" y="21"/>
                  </a:lnTo>
                  <a:lnTo>
                    <a:pt x="2" y="16"/>
                  </a:lnTo>
                  <a:lnTo>
                    <a:pt x="8" y="10"/>
                  </a:lnTo>
                  <a:lnTo>
                    <a:pt x="13" y="5"/>
                  </a:lnTo>
                  <a:lnTo>
                    <a:pt x="18" y="2"/>
                  </a:lnTo>
                  <a:lnTo>
                    <a:pt x="2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78" name="Group 82"/>
          <p:cNvGrpSpPr>
            <a:grpSpLocks noChangeAspect="1"/>
          </p:cNvGrpSpPr>
          <p:nvPr>
            <p:custDataLst>
              <p:tags r:id="rId6"/>
            </p:custDataLst>
          </p:nvPr>
        </p:nvGrpSpPr>
        <p:grpSpPr bwMode="auto">
          <a:xfrm>
            <a:off x="6477000" y="5257800"/>
            <a:ext cx="2119270" cy="571500"/>
            <a:chOff x="3903" y="3203"/>
            <a:chExt cx="6241" cy="1683"/>
          </a:xfrm>
        </p:grpSpPr>
        <p:sp>
          <p:nvSpPr>
            <p:cNvPr id="4180" name="Freeform 84"/>
            <p:cNvSpPr>
              <a:spLocks/>
            </p:cNvSpPr>
            <p:nvPr/>
          </p:nvSpPr>
          <p:spPr bwMode="auto">
            <a:xfrm>
              <a:off x="3903" y="3834"/>
              <a:ext cx="671" cy="737"/>
            </a:xfrm>
            <a:custGeom>
              <a:avLst/>
              <a:gdLst/>
              <a:ahLst/>
              <a:cxnLst>
                <a:cxn ang="0">
                  <a:pos x="376" y="14"/>
                </a:cxn>
                <a:cxn ang="0">
                  <a:pos x="434" y="70"/>
                </a:cxn>
                <a:cxn ang="0">
                  <a:pos x="475" y="112"/>
                </a:cxn>
                <a:cxn ang="0">
                  <a:pos x="532" y="122"/>
                </a:cxn>
                <a:cxn ang="0">
                  <a:pos x="588" y="80"/>
                </a:cxn>
                <a:cxn ang="0">
                  <a:pos x="636" y="10"/>
                </a:cxn>
                <a:cxn ang="0">
                  <a:pos x="650" y="0"/>
                </a:cxn>
                <a:cxn ang="0">
                  <a:pos x="660" y="0"/>
                </a:cxn>
                <a:cxn ang="0">
                  <a:pos x="669" y="6"/>
                </a:cxn>
                <a:cxn ang="0">
                  <a:pos x="671" y="20"/>
                </a:cxn>
                <a:cxn ang="0">
                  <a:pos x="644" y="68"/>
                </a:cxn>
                <a:cxn ang="0">
                  <a:pos x="571" y="163"/>
                </a:cxn>
                <a:cxn ang="0">
                  <a:pos x="467" y="272"/>
                </a:cxn>
                <a:cxn ang="0">
                  <a:pos x="399" y="336"/>
                </a:cxn>
                <a:cxn ang="0">
                  <a:pos x="345" y="385"/>
                </a:cxn>
                <a:cxn ang="0">
                  <a:pos x="305" y="423"/>
                </a:cxn>
                <a:cxn ang="0">
                  <a:pos x="218" y="505"/>
                </a:cxn>
                <a:cxn ang="0">
                  <a:pos x="157" y="580"/>
                </a:cxn>
                <a:cxn ang="0">
                  <a:pos x="187" y="578"/>
                </a:cxn>
                <a:cxn ang="0">
                  <a:pos x="263" y="594"/>
                </a:cxn>
                <a:cxn ang="0">
                  <a:pos x="361" y="624"/>
                </a:cxn>
                <a:cxn ang="0">
                  <a:pos x="438" y="620"/>
                </a:cxn>
                <a:cxn ang="0">
                  <a:pos x="519" y="580"/>
                </a:cxn>
                <a:cxn ang="0">
                  <a:pos x="581" y="491"/>
                </a:cxn>
                <a:cxn ang="0">
                  <a:pos x="588" y="477"/>
                </a:cxn>
                <a:cxn ang="0">
                  <a:pos x="602" y="471"/>
                </a:cxn>
                <a:cxn ang="0">
                  <a:pos x="619" y="477"/>
                </a:cxn>
                <a:cxn ang="0">
                  <a:pos x="619" y="503"/>
                </a:cxn>
                <a:cxn ang="0">
                  <a:pos x="586" y="580"/>
                </a:cxn>
                <a:cxn ang="0">
                  <a:pos x="517" y="673"/>
                </a:cxn>
                <a:cxn ang="0">
                  <a:pos x="415" y="733"/>
                </a:cxn>
                <a:cxn ang="0">
                  <a:pos x="316" y="719"/>
                </a:cxn>
                <a:cxn ang="0">
                  <a:pos x="251" y="651"/>
                </a:cxn>
                <a:cxn ang="0">
                  <a:pos x="201" y="616"/>
                </a:cxn>
                <a:cxn ang="0">
                  <a:pos x="122" y="634"/>
                </a:cxn>
                <a:cxn ang="0">
                  <a:pos x="47" y="717"/>
                </a:cxn>
                <a:cxn ang="0">
                  <a:pos x="35" y="733"/>
                </a:cxn>
                <a:cxn ang="0">
                  <a:pos x="22" y="737"/>
                </a:cxn>
                <a:cxn ang="0">
                  <a:pos x="14" y="737"/>
                </a:cxn>
                <a:cxn ang="0">
                  <a:pos x="4" y="731"/>
                </a:cxn>
                <a:cxn ang="0">
                  <a:pos x="4" y="713"/>
                </a:cxn>
                <a:cxn ang="0">
                  <a:pos x="43" y="651"/>
                </a:cxn>
                <a:cxn ang="0">
                  <a:pos x="128" y="546"/>
                </a:cxn>
                <a:cxn ang="0">
                  <a:pos x="320" y="360"/>
                </a:cxn>
                <a:cxn ang="0">
                  <a:pos x="392" y="294"/>
                </a:cxn>
                <a:cxn ang="0">
                  <a:pos x="480" y="211"/>
                </a:cxn>
                <a:cxn ang="0">
                  <a:pos x="509" y="159"/>
                </a:cxn>
                <a:cxn ang="0">
                  <a:pos x="455" y="151"/>
                </a:cxn>
                <a:cxn ang="0">
                  <a:pos x="370" y="122"/>
                </a:cxn>
                <a:cxn ang="0">
                  <a:pos x="299" y="110"/>
                </a:cxn>
                <a:cxn ang="0">
                  <a:pos x="245" y="120"/>
                </a:cxn>
                <a:cxn ang="0">
                  <a:pos x="187" y="159"/>
                </a:cxn>
                <a:cxn ang="0">
                  <a:pos x="168" y="193"/>
                </a:cxn>
                <a:cxn ang="0">
                  <a:pos x="157" y="201"/>
                </a:cxn>
                <a:cxn ang="0">
                  <a:pos x="139" y="199"/>
                </a:cxn>
                <a:cxn ang="0">
                  <a:pos x="133" y="183"/>
                </a:cxn>
                <a:cxn ang="0">
                  <a:pos x="157" y="122"/>
                </a:cxn>
                <a:cxn ang="0">
                  <a:pos x="222" y="40"/>
                </a:cxn>
                <a:cxn ang="0">
                  <a:pos x="324" y="0"/>
                </a:cxn>
              </a:cxnLst>
              <a:rect l="0" t="0" r="r" b="b"/>
              <a:pathLst>
                <a:path w="671" h="737">
                  <a:moveTo>
                    <a:pt x="324" y="0"/>
                  </a:moveTo>
                  <a:lnTo>
                    <a:pt x="353" y="4"/>
                  </a:lnTo>
                  <a:lnTo>
                    <a:pt x="376" y="14"/>
                  </a:lnTo>
                  <a:lnTo>
                    <a:pt x="396" y="30"/>
                  </a:lnTo>
                  <a:lnTo>
                    <a:pt x="415" y="48"/>
                  </a:lnTo>
                  <a:lnTo>
                    <a:pt x="434" y="70"/>
                  </a:lnTo>
                  <a:lnTo>
                    <a:pt x="448" y="86"/>
                  </a:lnTo>
                  <a:lnTo>
                    <a:pt x="461" y="100"/>
                  </a:lnTo>
                  <a:lnTo>
                    <a:pt x="475" y="112"/>
                  </a:lnTo>
                  <a:lnTo>
                    <a:pt x="492" y="120"/>
                  </a:lnTo>
                  <a:lnTo>
                    <a:pt x="513" y="123"/>
                  </a:lnTo>
                  <a:lnTo>
                    <a:pt x="532" y="122"/>
                  </a:lnTo>
                  <a:lnTo>
                    <a:pt x="550" y="114"/>
                  </a:lnTo>
                  <a:lnTo>
                    <a:pt x="569" y="100"/>
                  </a:lnTo>
                  <a:lnTo>
                    <a:pt x="588" y="80"/>
                  </a:lnTo>
                  <a:lnTo>
                    <a:pt x="609" y="54"/>
                  </a:lnTo>
                  <a:lnTo>
                    <a:pt x="633" y="18"/>
                  </a:lnTo>
                  <a:lnTo>
                    <a:pt x="636" y="10"/>
                  </a:lnTo>
                  <a:lnTo>
                    <a:pt x="640" y="4"/>
                  </a:lnTo>
                  <a:lnTo>
                    <a:pt x="644" y="2"/>
                  </a:lnTo>
                  <a:lnTo>
                    <a:pt x="650" y="0"/>
                  </a:lnTo>
                  <a:lnTo>
                    <a:pt x="654" y="0"/>
                  </a:lnTo>
                  <a:lnTo>
                    <a:pt x="658" y="0"/>
                  </a:lnTo>
                  <a:lnTo>
                    <a:pt x="660" y="0"/>
                  </a:lnTo>
                  <a:lnTo>
                    <a:pt x="663" y="0"/>
                  </a:lnTo>
                  <a:lnTo>
                    <a:pt x="667" y="2"/>
                  </a:lnTo>
                  <a:lnTo>
                    <a:pt x="669" y="6"/>
                  </a:lnTo>
                  <a:lnTo>
                    <a:pt x="671" y="10"/>
                  </a:lnTo>
                  <a:lnTo>
                    <a:pt x="671" y="16"/>
                  </a:lnTo>
                  <a:lnTo>
                    <a:pt x="671" y="20"/>
                  </a:lnTo>
                  <a:lnTo>
                    <a:pt x="665" y="30"/>
                  </a:lnTo>
                  <a:lnTo>
                    <a:pt x="658" y="46"/>
                  </a:lnTo>
                  <a:lnTo>
                    <a:pt x="644" y="68"/>
                  </a:lnTo>
                  <a:lnTo>
                    <a:pt x="627" y="94"/>
                  </a:lnTo>
                  <a:lnTo>
                    <a:pt x="602" y="125"/>
                  </a:lnTo>
                  <a:lnTo>
                    <a:pt x="571" y="163"/>
                  </a:lnTo>
                  <a:lnTo>
                    <a:pt x="534" y="205"/>
                  </a:lnTo>
                  <a:lnTo>
                    <a:pt x="488" y="252"/>
                  </a:lnTo>
                  <a:lnTo>
                    <a:pt x="467" y="272"/>
                  </a:lnTo>
                  <a:lnTo>
                    <a:pt x="446" y="294"/>
                  </a:lnTo>
                  <a:lnTo>
                    <a:pt x="422" y="316"/>
                  </a:lnTo>
                  <a:lnTo>
                    <a:pt x="399" y="336"/>
                  </a:lnTo>
                  <a:lnTo>
                    <a:pt x="378" y="356"/>
                  </a:lnTo>
                  <a:lnTo>
                    <a:pt x="359" y="374"/>
                  </a:lnTo>
                  <a:lnTo>
                    <a:pt x="345" y="385"/>
                  </a:lnTo>
                  <a:lnTo>
                    <a:pt x="336" y="395"/>
                  </a:lnTo>
                  <a:lnTo>
                    <a:pt x="332" y="399"/>
                  </a:lnTo>
                  <a:lnTo>
                    <a:pt x="305" y="423"/>
                  </a:lnTo>
                  <a:lnTo>
                    <a:pt x="278" y="447"/>
                  </a:lnTo>
                  <a:lnTo>
                    <a:pt x="249" y="475"/>
                  </a:lnTo>
                  <a:lnTo>
                    <a:pt x="218" y="505"/>
                  </a:lnTo>
                  <a:lnTo>
                    <a:pt x="185" y="540"/>
                  </a:lnTo>
                  <a:lnTo>
                    <a:pt x="145" y="584"/>
                  </a:lnTo>
                  <a:lnTo>
                    <a:pt x="157" y="580"/>
                  </a:lnTo>
                  <a:lnTo>
                    <a:pt x="170" y="578"/>
                  </a:lnTo>
                  <a:lnTo>
                    <a:pt x="182" y="578"/>
                  </a:lnTo>
                  <a:lnTo>
                    <a:pt x="187" y="578"/>
                  </a:lnTo>
                  <a:lnTo>
                    <a:pt x="210" y="580"/>
                  </a:lnTo>
                  <a:lnTo>
                    <a:pt x="236" y="584"/>
                  </a:lnTo>
                  <a:lnTo>
                    <a:pt x="263" y="594"/>
                  </a:lnTo>
                  <a:lnTo>
                    <a:pt x="297" y="606"/>
                  </a:lnTo>
                  <a:lnTo>
                    <a:pt x="330" y="618"/>
                  </a:lnTo>
                  <a:lnTo>
                    <a:pt x="361" y="624"/>
                  </a:lnTo>
                  <a:lnTo>
                    <a:pt x="392" y="628"/>
                  </a:lnTo>
                  <a:lnTo>
                    <a:pt x="413" y="626"/>
                  </a:lnTo>
                  <a:lnTo>
                    <a:pt x="438" y="620"/>
                  </a:lnTo>
                  <a:lnTo>
                    <a:pt x="465" y="612"/>
                  </a:lnTo>
                  <a:lnTo>
                    <a:pt x="492" y="598"/>
                  </a:lnTo>
                  <a:lnTo>
                    <a:pt x="519" y="580"/>
                  </a:lnTo>
                  <a:lnTo>
                    <a:pt x="544" y="556"/>
                  </a:lnTo>
                  <a:lnTo>
                    <a:pt x="563" y="526"/>
                  </a:lnTo>
                  <a:lnTo>
                    <a:pt x="581" y="491"/>
                  </a:lnTo>
                  <a:lnTo>
                    <a:pt x="582" y="487"/>
                  </a:lnTo>
                  <a:lnTo>
                    <a:pt x="584" y="481"/>
                  </a:lnTo>
                  <a:lnTo>
                    <a:pt x="588" y="477"/>
                  </a:lnTo>
                  <a:lnTo>
                    <a:pt x="592" y="475"/>
                  </a:lnTo>
                  <a:lnTo>
                    <a:pt x="596" y="471"/>
                  </a:lnTo>
                  <a:lnTo>
                    <a:pt x="602" y="471"/>
                  </a:lnTo>
                  <a:lnTo>
                    <a:pt x="609" y="471"/>
                  </a:lnTo>
                  <a:lnTo>
                    <a:pt x="615" y="475"/>
                  </a:lnTo>
                  <a:lnTo>
                    <a:pt x="619" y="477"/>
                  </a:lnTo>
                  <a:lnTo>
                    <a:pt x="621" y="483"/>
                  </a:lnTo>
                  <a:lnTo>
                    <a:pt x="623" y="487"/>
                  </a:lnTo>
                  <a:lnTo>
                    <a:pt x="619" y="503"/>
                  </a:lnTo>
                  <a:lnTo>
                    <a:pt x="613" y="524"/>
                  </a:lnTo>
                  <a:lnTo>
                    <a:pt x="602" y="550"/>
                  </a:lnTo>
                  <a:lnTo>
                    <a:pt x="586" y="580"/>
                  </a:lnTo>
                  <a:lnTo>
                    <a:pt x="567" y="612"/>
                  </a:lnTo>
                  <a:lnTo>
                    <a:pt x="544" y="643"/>
                  </a:lnTo>
                  <a:lnTo>
                    <a:pt x="517" y="673"/>
                  </a:lnTo>
                  <a:lnTo>
                    <a:pt x="486" y="699"/>
                  </a:lnTo>
                  <a:lnTo>
                    <a:pt x="453" y="719"/>
                  </a:lnTo>
                  <a:lnTo>
                    <a:pt x="415" y="733"/>
                  </a:lnTo>
                  <a:lnTo>
                    <a:pt x="374" y="737"/>
                  </a:lnTo>
                  <a:lnTo>
                    <a:pt x="343" y="733"/>
                  </a:lnTo>
                  <a:lnTo>
                    <a:pt x="316" y="719"/>
                  </a:lnTo>
                  <a:lnTo>
                    <a:pt x="293" y="701"/>
                  </a:lnTo>
                  <a:lnTo>
                    <a:pt x="272" y="675"/>
                  </a:lnTo>
                  <a:lnTo>
                    <a:pt x="251" y="651"/>
                  </a:lnTo>
                  <a:lnTo>
                    <a:pt x="234" y="634"/>
                  </a:lnTo>
                  <a:lnTo>
                    <a:pt x="216" y="622"/>
                  </a:lnTo>
                  <a:lnTo>
                    <a:pt x="201" y="616"/>
                  </a:lnTo>
                  <a:lnTo>
                    <a:pt x="180" y="614"/>
                  </a:lnTo>
                  <a:lnTo>
                    <a:pt x="151" y="620"/>
                  </a:lnTo>
                  <a:lnTo>
                    <a:pt x="122" y="634"/>
                  </a:lnTo>
                  <a:lnTo>
                    <a:pt x="95" y="655"/>
                  </a:lnTo>
                  <a:lnTo>
                    <a:pt x="70" y="683"/>
                  </a:lnTo>
                  <a:lnTo>
                    <a:pt x="47" y="717"/>
                  </a:lnTo>
                  <a:lnTo>
                    <a:pt x="41" y="725"/>
                  </a:lnTo>
                  <a:lnTo>
                    <a:pt x="37" y="729"/>
                  </a:lnTo>
                  <a:lnTo>
                    <a:pt x="35" y="733"/>
                  </a:lnTo>
                  <a:lnTo>
                    <a:pt x="31" y="735"/>
                  </a:lnTo>
                  <a:lnTo>
                    <a:pt x="27" y="737"/>
                  </a:lnTo>
                  <a:lnTo>
                    <a:pt x="22" y="737"/>
                  </a:lnTo>
                  <a:lnTo>
                    <a:pt x="20" y="737"/>
                  </a:lnTo>
                  <a:lnTo>
                    <a:pt x="18" y="737"/>
                  </a:lnTo>
                  <a:lnTo>
                    <a:pt x="14" y="737"/>
                  </a:lnTo>
                  <a:lnTo>
                    <a:pt x="10" y="735"/>
                  </a:lnTo>
                  <a:lnTo>
                    <a:pt x="6" y="733"/>
                  </a:lnTo>
                  <a:lnTo>
                    <a:pt x="4" y="731"/>
                  </a:lnTo>
                  <a:lnTo>
                    <a:pt x="2" y="727"/>
                  </a:lnTo>
                  <a:lnTo>
                    <a:pt x="0" y="721"/>
                  </a:lnTo>
                  <a:lnTo>
                    <a:pt x="4" y="713"/>
                  </a:lnTo>
                  <a:lnTo>
                    <a:pt x="12" y="699"/>
                  </a:lnTo>
                  <a:lnTo>
                    <a:pt x="25" y="677"/>
                  </a:lnTo>
                  <a:lnTo>
                    <a:pt x="43" y="651"/>
                  </a:lnTo>
                  <a:lnTo>
                    <a:pt x="66" y="620"/>
                  </a:lnTo>
                  <a:lnTo>
                    <a:pt x="95" y="586"/>
                  </a:lnTo>
                  <a:lnTo>
                    <a:pt x="128" y="546"/>
                  </a:lnTo>
                  <a:lnTo>
                    <a:pt x="164" y="507"/>
                  </a:lnTo>
                  <a:lnTo>
                    <a:pt x="307" y="372"/>
                  </a:lnTo>
                  <a:lnTo>
                    <a:pt x="320" y="360"/>
                  </a:lnTo>
                  <a:lnTo>
                    <a:pt x="340" y="342"/>
                  </a:lnTo>
                  <a:lnTo>
                    <a:pt x="365" y="320"/>
                  </a:lnTo>
                  <a:lnTo>
                    <a:pt x="392" y="294"/>
                  </a:lnTo>
                  <a:lnTo>
                    <a:pt x="422" y="266"/>
                  </a:lnTo>
                  <a:lnTo>
                    <a:pt x="451" y="239"/>
                  </a:lnTo>
                  <a:lnTo>
                    <a:pt x="480" y="211"/>
                  </a:lnTo>
                  <a:lnTo>
                    <a:pt x="505" y="183"/>
                  </a:lnTo>
                  <a:lnTo>
                    <a:pt x="528" y="159"/>
                  </a:lnTo>
                  <a:lnTo>
                    <a:pt x="509" y="159"/>
                  </a:lnTo>
                  <a:lnTo>
                    <a:pt x="492" y="157"/>
                  </a:lnTo>
                  <a:lnTo>
                    <a:pt x="475" y="155"/>
                  </a:lnTo>
                  <a:lnTo>
                    <a:pt x="455" y="151"/>
                  </a:lnTo>
                  <a:lnTo>
                    <a:pt x="434" y="143"/>
                  </a:lnTo>
                  <a:lnTo>
                    <a:pt x="405" y="133"/>
                  </a:lnTo>
                  <a:lnTo>
                    <a:pt x="370" y="122"/>
                  </a:lnTo>
                  <a:lnTo>
                    <a:pt x="338" y="114"/>
                  </a:lnTo>
                  <a:lnTo>
                    <a:pt x="307" y="110"/>
                  </a:lnTo>
                  <a:lnTo>
                    <a:pt x="299" y="110"/>
                  </a:lnTo>
                  <a:lnTo>
                    <a:pt x="284" y="112"/>
                  </a:lnTo>
                  <a:lnTo>
                    <a:pt x="266" y="114"/>
                  </a:lnTo>
                  <a:lnTo>
                    <a:pt x="245" y="120"/>
                  </a:lnTo>
                  <a:lnTo>
                    <a:pt x="224" y="127"/>
                  </a:lnTo>
                  <a:lnTo>
                    <a:pt x="205" y="141"/>
                  </a:lnTo>
                  <a:lnTo>
                    <a:pt x="187" y="159"/>
                  </a:lnTo>
                  <a:lnTo>
                    <a:pt x="172" y="183"/>
                  </a:lnTo>
                  <a:lnTo>
                    <a:pt x="170" y="189"/>
                  </a:lnTo>
                  <a:lnTo>
                    <a:pt x="168" y="193"/>
                  </a:lnTo>
                  <a:lnTo>
                    <a:pt x="164" y="197"/>
                  </a:lnTo>
                  <a:lnTo>
                    <a:pt x="162" y="199"/>
                  </a:lnTo>
                  <a:lnTo>
                    <a:pt x="157" y="201"/>
                  </a:lnTo>
                  <a:lnTo>
                    <a:pt x="151" y="203"/>
                  </a:lnTo>
                  <a:lnTo>
                    <a:pt x="143" y="201"/>
                  </a:lnTo>
                  <a:lnTo>
                    <a:pt x="139" y="199"/>
                  </a:lnTo>
                  <a:lnTo>
                    <a:pt x="135" y="195"/>
                  </a:lnTo>
                  <a:lnTo>
                    <a:pt x="133" y="191"/>
                  </a:lnTo>
                  <a:lnTo>
                    <a:pt x="133" y="183"/>
                  </a:lnTo>
                  <a:lnTo>
                    <a:pt x="135" y="169"/>
                  </a:lnTo>
                  <a:lnTo>
                    <a:pt x="143" y="147"/>
                  </a:lnTo>
                  <a:lnTo>
                    <a:pt x="157" y="122"/>
                  </a:lnTo>
                  <a:lnTo>
                    <a:pt x="174" y="94"/>
                  </a:lnTo>
                  <a:lnTo>
                    <a:pt x="195" y="66"/>
                  </a:lnTo>
                  <a:lnTo>
                    <a:pt x="222" y="40"/>
                  </a:lnTo>
                  <a:lnTo>
                    <a:pt x="251" y="20"/>
                  </a:lnTo>
                  <a:lnTo>
                    <a:pt x="286" y="4"/>
                  </a:lnTo>
                  <a:lnTo>
                    <a:pt x="3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1" name="Freeform 85"/>
            <p:cNvSpPr>
              <a:spLocks noEditPoints="1"/>
            </p:cNvSpPr>
            <p:nvPr/>
          </p:nvSpPr>
          <p:spPr bwMode="auto">
            <a:xfrm>
              <a:off x="4634" y="4027"/>
              <a:ext cx="339" cy="772"/>
            </a:xfrm>
            <a:custGeom>
              <a:avLst/>
              <a:gdLst/>
              <a:ahLst/>
              <a:cxnLst>
                <a:cxn ang="0">
                  <a:pos x="196" y="260"/>
                </a:cxn>
                <a:cxn ang="0">
                  <a:pos x="248" y="294"/>
                </a:cxn>
                <a:cxn ang="0">
                  <a:pos x="268" y="351"/>
                </a:cxn>
                <a:cxn ang="0">
                  <a:pos x="262" y="387"/>
                </a:cxn>
                <a:cxn ang="0">
                  <a:pos x="252" y="419"/>
                </a:cxn>
                <a:cxn ang="0">
                  <a:pos x="233" y="470"/>
                </a:cxn>
                <a:cxn ang="0">
                  <a:pos x="214" y="518"/>
                </a:cxn>
                <a:cxn ang="0">
                  <a:pos x="171" y="625"/>
                </a:cxn>
                <a:cxn ang="0">
                  <a:pos x="154" y="700"/>
                </a:cxn>
                <a:cxn ang="0">
                  <a:pos x="158" y="730"/>
                </a:cxn>
                <a:cxn ang="0">
                  <a:pos x="181" y="740"/>
                </a:cxn>
                <a:cxn ang="0">
                  <a:pos x="225" y="724"/>
                </a:cxn>
                <a:cxn ang="0">
                  <a:pos x="268" y="677"/>
                </a:cxn>
                <a:cxn ang="0">
                  <a:pos x="301" y="599"/>
                </a:cxn>
                <a:cxn ang="0">
                  <a:pos x="304" y="591"/>
                </a:cxn>
                <a:cxn ang="0">
                  <a:pos x="308" y="585"/>
                </a:cxn>
                <a:cxn ang="0">
                  <a:pos x="316" y="583"/>
                </a:cxn>
                <a:cxn ang="0">
                  <a:pos x="324" y="581"/>
                </a:cxn>
                <a:cxn ang="0">
                  <a:pos x="329" y="583"/>
                </a:cxn>
                <a:cxn ang="0">
                  <a:pos x="337" y="587"/>
                </a:cxn>
                <a:cxn ang="0">
                  <a:pos x="339" y="597"/>
                </a:cxn>
                <a:cxn ang="0">
                  <a:pos x="333" y="621"/>
                </a:cxn>
                <a:cxn ang="0">
                  <a:pos x="316" y="665"/>
                </a:cxn>
                <a:cxn ang="0">
                  <a:pos x="283" y="714"/>
                </a:cxn>
                <a:cxn ang="0">
                  <a:pos x="239" y="754"/>
                </a:cxn>
                <a:cxn ang="0">
                  <a:pos x="179" y="772"/>
                </a:cxn>
                <a:cxn ang="0">
                  <a:pos x="114" y="752"/>
                </a:cxn>
                <a:cxn ang="0">
                  <a:pos x="77" y="704"/>
                </a:cxn>
                <a:cxn ang="0">
                  <a:pos x="75" y="649"/>
                </a:cxn>
                <a:cxn ang="0">
                  <a:pos x="81" y="625"/>
                </a:cxn>
                <a:cxn ang="0">
                  <a:pos x="164" y="411"/>
                </a:cxn>
                <a:cxn ang="0">
                  <a:pos x="179" y="367"/>
                </a:cxn>
                <a:cxn ang="0">
                  <a:pos x="185" y="339"/>
                </a:cxn>
                <a:cxn ang="0">
                  <a:pos x="183" y="308"/>
                </a:cxn>
                <a:cxn ang="0">
                  <a:pos x="169" y="288"/>
                </a:cxn>
                <a:cxn ang="0">
                  <a:pos x="137" y="290"/>
                </a:cxn>
                <a:cxn ang="0">
                  <a:pos x="94" y="319"/>
                </a:cxn>
                <a:cxn ang="0">
                  <a:pos x="56" y="381"/>
                </a:cxn>
                <a:cxn ang="0">
                  <a:pos x="38" y="433"/>
                </a:cxn>
                <a:cxn ang="0">
                  <a:pos x="35" y="441"/>
                </a:cxn>
                <a:cxn ang="0">
                  <a:pos x="25" y="444"/>
                </a:cxn>
                <a:cxn ang="0">
                  <a:pos x="17" y="444"/>
                </a:cxn>
                <a:cxn ang="0">
                  <a:pos x="9" y="443"/>
                </a:cxn>
                <a:cxn ang="0">
                  <a:pos x="2" y="439"/>
                </a:cxn>
                <a:cxn ang="0">
                  <a:pos x="0" y="429"/>
                </a:cxn>
                <a:cxn ang="0">
                  <a:pos x="6" y="405"/>
                </a:cxn>
                <a:cxn ang="0">
                  <a:pos x="25" y="359"/>
                </a:cxn>
                <a:cxn ang="0">
                  <a:pos x="58" y="312"/>
                </a:cxn>
                <a:cxn ang="0">
                  <a:pos x="104" y="272"/>
                </a:cxn>
                <a:cxn ang="0">
                  <a:pos x="164" y="254"/>
                </a:cxn>
                <a:cxn ang="0">
                  <a:pos x="283" y="2"/>
                </a:cxn>
                <a:cxn ang="0">
                  <a:pos x="304" y="20"/>
                </a:cxn>
                <a:cxn ang="0">
                  <a:pos x="310" y="42"/>
                </a:cxn>
                <a:cxn ang="0">
                  <a:pos x="304" y="65"/>
                </a:cxn>
                <a:cxn ang="0">
                  <a:pos x="272" y="101"/>
                </a:cxn>
                <a:cxn ang="0">
                  <a:pos x="227" y="101"/>
                </a:cxn>
                <a:cxn ang="0">
                  <a:pos x="206" y="75"/>
                </a:cxn>
                <a:cxn ang="0">
                  <a:pos x="208" y="38"/>
                </a:cxn>
                <a:cxn ang="0">
                  <a:pos x="243" y="4"/>
                </a:cxn>
              </a:cxnLst>
              <a:rect l="0" t="0" r="r" b="b"/>
              <a:pathLst>
                <a:path w="339" h="772">
                  <a:moveTo>
                    <a:pt x="164" y="254"/>
                  </a:moveTo>
                  <a:lnTo>
                    <a:pt x="196" y="260"/>
                  </a:lnTo>
                  <a:lnTo>
                    <a:pt x="225" y="274"/>
                  </a:lnTo>
                  <a:lnTo>
                    <a:pt x="248" y="294"/>
                  </a:lnTo>
                  <a:lnTo>
                    <a:pt x="262" y="321"/>
                  </a:lnTo>
                  <a:lnTo>
                    <a:pt x="268" y="351"/>
                  </a:lnTo>
                  <a:lnTo>
                    <a:pt x="266" y="369"/>
                  </a:lnTo>
                  <a:lnTo>
                    <a:pt x="262" y="387"/>
                  </a:lnTo>
                  <a:lnTo>
                    <a:pt x="258" y="399"/>
                  </a:lnTo>
                  <a:lnTo>
                    <a:pt x="252" y="419"/>
                  </a:lnTo>
                  <a:lnTo>
                    <a:pt x="243" y="444"/>
                  </a:lnTo>
                  <a:lnTo>
                    <a:pt x="233" y="470"/>
                  </a:lnTo>
                  <a:lnTo>
                    <a:pt x="221" y="496"/>
                  </a:lnTo>
                  <a:lnTo>
                    <a:pt x="214" y="518"/>
                  </a:lnTo>
                  <a:lnTo>
                    <a:pt x="208" y="534"/>
                  </a:lnTo>
                  <a:lnTo>
                    <a:pt x="171" y="625"/>
                  </a:lnTo>
                  <a:lnTo>
                    <a:pt x="158" y="663"/>
                  </a:lnTo>
                  <a:lnTo>
                    <a:pt x="154" y="700"/>
                  </a:lnTo>
                  <a:lnTo>
                    <a:pt x="154" y="716"/>
                  </a:lnTo>
                  <a:lnTo>
                    <a:pt x="158" y="730"/>
                  </a:lnTo>
                  <a:lnTo>
                    <a:pt x="168" y="738"/>
                  </a:lnTo>
                  <a:lnTo>
                    <a:pt x="181" y="740"/>
                  </a:lnTo>
                  <a:lnTo>
                    <a:pt x="204" y="736"/>
                  </a:lnTo>
                  <a:lnTo>
                    <a:pt x="225" y="724"/>
                  </a:lnTo>
                  <a:lnTo>
                    <a:pt x="248" y="704"/>
                  </a:lnTo>
                  <a:lnTo>
                    <a:pt x="268" y="677"/>
                  </a:lnTo>
                  <a:lnTo>
                    <a:pt x="285" y="643"/>
                  </a:lnTo>
                  <a:lnTo>
                    <a:pt x="301" y="599"/>
                  </a:lnTo>
                  <a:lnTo>
                    <a:pt x="302" y="595"/>
                  </a:lnTo>
                  <a:lnTo>
                    <a:pt x="304" y="591"/>
                  </a:lnTo>
                  <a:lnTo>
                    <a:pt x="304" y="589"/>
                  </a:lnTo>
                  <a:lnTo>
                    <a:pt x="308" y="585"/>
                  </a:lnTo>
                  <a:lnTo>
                    <a:pt x="310" y="583"/>
                  </a:lnTo>
                  <a:lnTo>
                    <a:pt x="316" y="583"/>
                  </a:lnTo>
                  <a:lnTo>
                    <a:pt x="322" y="581"/>
                  </a:lnTo>
                  <a:lnTo>
                    <a:pt x="324" y="581"/>
                  </a:lnTo>
                  <a:lnTo>
                    <a:pt x="327" y="583"/>
                  </a:lnTo>
                  <a:lnTo>
                    <a:pt x="329" y="583"/>
                  </a:lnTo>
                  <a:lnTo>
                    <a:pt x="333" y="585"/>
                  </a:lnTo>
                  <a:lnTo>
                    <a:pt x="337" y="587"/>
                  </a:lnTo>
                  <a:lnTo>
                    <a:pt x="339" y="591"/>
                  </a:lnTo>
                  <a:lnTo>
                    <a:pt x="339" y="597"/>
                  </a:lnTo>
                  <a:lnTo>
                    <a:pt x="339" y="607"/>
                  </a:lnTo>
                  <a:lnTo>
                    <a:pt x="333" y="621"/>
                  </a:lnTo>
                  <a:lnTo>
                    <a:pt x="326" y="643"/>
                  </a:lnTo>
                  <a:lnTo>
                    <a:pt x="316" y="665"/>
                  </a:lnTo>
                  <a:lnTo>
                    <a:pt x="301" y="691"/>
                  </a:lnTo>
                  <a:lnTo>
                    <a:pt x="283" y="714"/>
                  </a:lnTo>
                  <a:lnTo>
                    <a:pt x="262" y="736"/>
                  </a:lnTo>
                  <a:lnTo>
                    <a:pt x="239" y="754"/>
                  </a:lnTo>
                  <a:lnTo>
                    <a:pt x="210" y="768"/>
                  </a:lnTo>
                  <a:lnTo>
                    <a:pt x="179" y="772"/>
                  </a:lnTo>
                  <a:lnTo>
                    <a:pt x="142" y="766"/>
                  </a:lnTo>
                  <a:lnTo>
                    <a:pt x="114" y="752"/>
                  </a:lnTo>
                  <a:lnTo>
                    <a:pt x="90" y="732"/>
                  </a:lnTo>
                  <a:lnTo>
                    <a:pt x="77" y="704"/>
                  </a:lnTo>
                  <a:lnTo>
                    <a:pt x="71" y="675"/>
                  </a:lnTo>
                  <a:lnTo>
                    <a:pt x="75" y="649"/>
                  </a:lnTo>
                  <a:lnTo>
                    <a:pt x="81" y="625"/>
                  </a:lnTo>
                  <a:lnTo>
                    <a:pt x="81" y="625"/>
                  </a:lnTo>
                  <a:lnTo>
                    <a:pt x="150" y="443"/>
                  </a:lnTo>
                  <a:lnTo>
                    <a:pt x="164" y="411"/>
                  </a:lnTo>
                  <a:lnTo>
                    <a:pt x="173" y="385"/>
                  </a:lnTo>
                  <a:lnTo>
                    <a:pt x="179" y="367"/>
                  </a:lnTo>
                  <a:lnTo>
                    <a:pt x="183" y="351"/>
                  </a:lnTo>
                  <a:lnTo>
                    <a:pt x="185" y="339"/>
                  </a:lnTo>
                  <a:lnTo>
                    <a:pt x="185" y="327"/>
                  </a:lnTo>
                  <a:lnTo>
                    <a:pt x="183" y="308"/>
                  </a:lnTo>
                  <a:lnTo>
                    <a:pt x="179" y="294"/>
                  </a:lnTo>
                  <a:lnTo>
                    <a:pt x="169" y="288"/>
                  </a:lnTo>
                  <a:lnTo>
                    <a:pt x="158" y="286"/>
                  </a:lnTo>
                  <a:lnTo>
                    <a:pt x="137" y="290"/>
                  </a:lnTo>
                  <a:lnTo>
                    <a:pt x="115" y="300"/>
                  </a:lnTo>
                  <a:lnTo>
                    <a:pt x="94" y="319"/>
                  </a:lnTo>
                  <a:lnTo>
                    <a:pt x="73" y="345"/>
                  </a:lnTo>
                  <a:lnTo>
                    <a:pt x="56" y="381"/>
                  </a:lnTo>
                  <a:lnTo>
                    <a:pt x="38" y="427"/>
                  </a:lnTo>
                  <a:lnTo>
                    <a:pt x="38" y="433"/>
                  </a:lnTo>
                  <a:lnTo>
                    <a:pt x="36" y="437"/>
                  </a:lnTo>
                  <a:lnTo>
                    <a:pt x="35" y="441"/>
                  </a:lnTo>
                  <a:lnTo>
                    <a:pt x="31" y="443"/>
                  </a:lnTo>
                  <a:lnTo>
                    <a:pt x="25" y="444"/>
                  </a:lnTo>
                  <a:lnTo>
                    <a:pt x="19" y="444"/>
                  </a:lnTo>
                  <a:lnTo>
                    <a:pt x="17" y="444"/>
                  </a:lnTo>
                  <a:lnTo>
                    <a:pt x="13" y="444"/>
                  </a:lnTo>
                  <a:lnTo>
                    <a:pt x="9" y="443"/>
                  </a:lnTo>
                  <a:lnTo>
                    <a:pt x="6" y="441"/>
                  </a:lnTo>
                  <a:lnTo>
                    <a:pt x="2" y="439"/>
                  </a:lnTo>
                  <a:lnTo>
                    <a:pt x="0" y="435"/>
                  </a:lnTo>
                  <a:lnTo>
                    <a:pt x="0" y="429"/>
                  </a:lnTo>
                  <a:lnTo>
                    <a:pt x="2" y="419"/>
                  </a:lnTo>
                  <a:lnTo>
                    <a:pt x="6" y="405"/>
                  </a:lnTo>
                  <a:lnTo>
                    <a:pt x="13" y="383"/>
                  </a:lnTo>
                  <a:lnTo>
                    <a:pt x="25" y="359"/>
                  </a:lnTo>
                  <a:lnTo>
                    <a:pt x="40" y="335"/>
                  </a:lnTo>
                  <a:lnTo>
                    <a:pt x="58" y="312"/>
                  </a:lnTo>
                  <a:lnTo>
                    <a:pt x="79" y="290"/>
                  </a:lnTo>
                  <a:lnTo>
                    <a:pt x="104" y="272"/>
                  </a:lnTo>
                  <a:lnTo>
                    <a:pt x="131" y="260"/>
                  </a:lnTo>
                  <a:lnTo>
                    <a:pt x="164" y="254"/>
                  </a:lnTo>
                  <a:close/>
                  <a:moveTo>
                    <a:pt x="266" y="0"/>
                  </a:moveTo>
                  <a:lnTo>
                    <a:pt x="283" y="2"/>
                  </a:lnTo>
                  <a:lnTo>
                    <a:pt x="295" y="10"/>
                  </a:lnTo>
                  <a:lnTo>
                    <a:pt x="304" y="20"/>
                  </a:lnTo>
                  <a:lnTo>
                    <a:pt x="308" y="32"/>
                  </a:lnTo>
                  <a:lnTo>
                    <a:pt x="310" y="42"/>
                  </a:lnTo>
                  <a:lnTo>
                    <a:pt x="310" y="42"/>
                  </a:lnTo>
                  <a:lnTo>
                    <a:pt x="304" y="65"/>
                  </a:lnTo>
                  <a:lnTo>
                    <a:pt x="291" y="85"/>
                  </a:lnTo>
                  <a:lnTo>
                    <a:pt x="272" y="101"/>
                  </a:lnTo>
                  <a:lnTo>
                    <a:pt x="248" y="107"/>
                  </a:lnTo>
                  <a:lnTo>
                    <a:pt x="227" y="101"/>
                  </a:lnTo>
                  <a:lnTo>
                    <a:pt x="214" y="91"/>
                  </a:lnTo>
                  <a:lnTo>
                    <a:pt x="206" y="75"/>
                  </a:lnTo>
                  <a:lnTo>
                    <a:pt x="202" y="59"/>
                  </a:lnTo>
                  <a:lnTo>
                    <a:pt x="208" y="38"/>
                  </a:lnTo>
                  <a:lnTo>
                    <a:pt x="223" y="18"/>
                  </a:lnTo>
                  <a:lnTo>
                    <a:pt x="243" y="4"/>
                  </a:lnTo>
                  <a:lnTo>
                    <a:pt x="2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2" name="Freeform 86"/>
            <p:cNvSpPr>
              <a:spLocks noEditPoints="1"/>
            </p:cNvSpPr>
            <p:nvPr/>
          </p:nvSpPr>
          <p:spPr bwMode="auto">
            <a:xfrm>
              <a:off x="5644" y="3957"/>
              <a:ext cx="1050" cy="380"/>
            </a:xfrm>
            <a:custGeom>
              <a:avLst/>
              <a:gdLst/>
              <a:ahLst/>
              <a:cxnLst>
                <a:cxn ang="0">
                  <a:pos x="52" y="314"/>
                </a:cxn>
                <a:cxn ang="0">
                  <a:pos x="996" y="314"/>
                </a:cxn>
                <a:cxn ang="0">
                  <a:pos x="1012" y="314"/>
                </a:cxn>
                <a:cxn ang="0">
                  <a:pos x="1027" y="316"/>
                </a:cxn>
                <a:cxn ang="0">
                  <a:pos x="1039" y="322"/>
                </a:cxn>
                <a:cxn ang="0">
                  <a:pos x="1048" y="332"/>
                </a:cxn>
                <a:cxn ang="0">
                  <a:pos x="1050" y="348"/>
                </a:cxn>
                <a:cxn ang="0">
                  <a:pos x="1048" y="364"/>
                </a:cxn>
                <a:cxn ang="0">
                  <a:pos x="1039" y="372"/>
                </a:cxn>
                <a:cxn ang="0">
                  <a:pos x="1027" y="378"/>
                </a:cxn>
                <a:cxn ang="0">
                  <a:pos x="1013" y="378"/>
                </a:cxn>
                <a:cxn ang="0">
                  <a:pos x="998" y="380"/>
                </a:cxn>
                <a:cxn ang="0">
                  <a:pos x="52" y="380"/>
                </a:cxn>
                <a:cxn ang="0">
                  <a:pos x="38" y="378"/>
                </a:cxn>
                <a:cxn ang="0">
                  <a:pos x="25" y="378"/>
                </a:cxn>
                <a:cxn ang="0">
                  <a:pos x="11" y="372"/>
                </a:cxn>
                <a:cxn ang="0">
                  <a:pos x="4" y="364"/>
                </a:cxn>
                <a:cxn ang="0">
                  <a:pos x="0" y="348"/>
                </a:cxn>
                <a:cxn ang="0">
                  <a:pos x="4" y="332"/>
                </a:cxn>
                <a:cxn ang="0">
                  <a:pos x="11" y="322"/>
                </a:cxn>
                <a:cxn ang="0">
                  <a:pos x="25" y="316"/>
                </a:cxn>
                <a:cxn ang="0">
                  <a:pos x="38" y="314"/>
                </a:cxn>
                <a:cxn ang="0">
                  <a:pos x="52" y="314"/>
                </a:cxn>
                <a:cxn ang="0">
                  <a:pos x="52" y="0"/>
                </a:cxn>
                <a:cxn ang="0">
                  <a:pos x="998" y="0"/>
                </a:cxn>
                <a:cxn ang="0">
                  <a:pos x="1013" y="0"/>
                </a:cxn>
                <a:cxn ang="0">
                  <a:pos x="1027" y="2"/>
                </a:cxn>
                <a:cxn ang="0">
                  <a:pos x="1039" y="6"/>
                </a:cxn>
                <a:cxn ang="0">
                  <a:pos x="1048" y="16"/>
                </a:cxn>
                <a:cxn ang="0">
                  <a:pos x="1050" y="30"/>
                </a:cxn>
                <a:cxn ang="0">
                  <a:pos x="1048" y="46"/>
                </a:cxn>
                <a:cxn ang="0">
                  <a:pos x="1039" y="56"/>
                </a:cxn>
                <a:cxn ang="0">
                  <a:pos x="1027" y="60"/>
                </a:cxn>
                <a:cxn ang="0">
                  <a:pos x="1012" y="64"/>
                </a:cxn>
                <a:cxn ang="0">
                  <a:pos x="996" y="64"/>
                </a:cxn>
                <a:cxn ang="0">
                  <a:pos x="52" y="64"/>
                </a:cxn>
                <a:cxn ang="0">
                  <a:pos x="38" y="64"/>
                </a:cxn>
                <a:cxn ang="0">
                  <a:pos x="25" y="60"/>
                </a:cxn>
                <a:cxn ang="0">
                  <a:pos x="11" y="56"/>
                </a:cxn>
                <a:cxn ang="0">
                  <a:pos x="4" y="46"/>
                </a:cxn>
                <a:cxn ang="0">
                  <a:pos x="0" y="30"/>
                </a:cxn>
                <a:cxn ang="0">
                  <a:pos x="4" y="16"/>
                </a:cxn>
                <a:cxn ang="0">
                  <a:pos x="11" y="6"/>
                </a:cxn>
                <a:cxn ang="0">
                  <a:pos x="25" y="2"/>
                </a:cxn>
                <a:cxn ang="0">
                  <a:pos x="38" y="0"/>
                </a:cxn>
                <a:cxn ang="0">
                  <a:pos x="52" y="0"/>
                </a:cxn>
              </a:cxnLst>
              <a:rect l="0" t="0" r="r" b="b"/>
              <a:pathLst>
                <a:path w="1050" h="380">
                  <a:moveTo>
                    <a:pt x="52" y="314"/>
                  </a:moveTo>
                  <a:lnTo>
                    <a:pt x="996" y="314"/>
                  </a:lnTo>
                  <a:lnTo>
                    <a:pt x="1012" y="314"/>
                  </a:lnTo>
                  <a:lnTo>
                    <a:pt x="1027" y="316"/>
                  </a:lnTo>
                  <a:lnTo>
                    <a:pt x="1039" y="322"/>
                  </a:lnTo>
                  <a:lnTo>
                    <a:pt x="1048" y="332"/>
                  </a:lnTo>
                  <a:lnTo>
                    <a:pt x="1050" y="348"/>
                  </a:lnTo>
                  <a:lnTo>
                    <a:pt x="1048" y="364"/>
                  </a:lnTo>
                  <a:lnTo>
                    <a:pt x="1039" y="372"/>
                  </a:lnTo>
                  <a:lnTo>
                    <a:pt x="1027" y="378"/>
                  </a:lnTo>
                  <a:lnTo>
                    <a:pt x="1013" y="378"/>
                  </a:lnTo>
                  <a:lnTo>
                    <a:pt x="998" y="380"/>
                  </a:lnTo>
                  <a:lnTo>
                    <a:pt x="52" y="380"/>
                  </a:lnTo>
                  <a:lnTo>
                    <a:pt x="38" y="378"/>
                  </a:lnTo>
                  <a:lnTo>
                    <a:pt x="25" y="378"/>
                  </a:lnTo>
                  <a:lnTo>
                    <a:pt x="11" y="372"/>
                  </a:lnTo>
                  <a:lnTo>
                    <a:pt x="4" y="364"/>
                  </a:lnTo>
                  <a:lnTo>
                    <a:pt x="0" y="348"/>
                  </a:lnTo>
                  <a:lnTo>
                    <a:pt x="4" y="332"/>
                  </a:lnTo>
                  <a:lnTo>
                    <a:pt x="11" y="322"/>
                  </a:lnTo>
                  <a:lnTo>
                    <a:pt x="25" y="316"/>
                  </a:lnTo>
                  <a:lnTo>
                    <a:pt x="38" y="314"/>
                  </a:lnTo>
                  <a:lnTo>
                    <a:pt x="52" y="314"/>
                  </a:lnTo>
                  <a:close/>
                  <a:moveTo>
                    <a:pt x="52" y="0"/>
                  </a:moveTo>
                  <a:lnTo>
                    <a:pt x="998" y="0"/>
                  </a:lnTo>
                  <a:lnTo>
                    <a:pt x="1013" y="0"/>
                  </a:lnTo>
                  <a:lnTo>
                    <a:pt x="1027" y="2"/>
                  </a:lnTo>
                  <a:lnTo>
                    <a:pt x="1039" y="6"/>
                  </a:lnTo>
                  <a:lnTo>
                    <a:pt x="1048" y="16"/>
                  </a:lnTo>
                  <a:lnTo>
                    <a:pt x="1050" y="30"/>
                  </a:lnTo>
                  <a:lnTo>
                    <a:pt x="1048" y="46"/>
                  </a:lnTo>
                  <a:lnTo>
                    <a:pt x="1039" y="56"/>
                  </a:lnTo>
                  <a:lnTo>
                    <a:pt x="1027" y="60"/>
                  </a:lnTo>
                  <a:lnTo>
                    <a:pt x="1012" y="64"/>
                  </a:lnTo>
                  <a:lnTo>
                    <a:pt x="996" y="64"/>
                  </a:lnTo>
                  <a:lnTo>
                    <a:pt x="52" y="64"/>
                  </a:lnTo>
                  <a:lnTo>
                    <a:pt x="38" y="64"/>
                  </a:lnTo>
                  <a:lnTo>
                    <a:pt x="25" y="60"/>
                  </a:lnTo>
                  <a:lnTo>
                    <a:pt x="11" y="56"/>
                  </a:lnTo>
                  <a:lnTo>
                    <a:pt x="4" y="46"/>
                  </a:lnTo>
                  <a:lnTo>
                    <a:pt x="0" y="30"/>
                  </a:lnTo>
                  <a:lnTo>
                    <a:pt x="4" y="16"/>
                  </a:lnTo>
                  <a:lnTo>
                    <a:pt x="11" y="6"/>
                  </a:lnTo>
                  <a:lnTo>
                    <a:pt x="25" y="2"/>
                  </a:lnTo>
                  <a:lnTo>
                    <a:pt x="38"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3" name="Freeform 87"/>
            <p:cNvSpPr>
              <a:spLocks noEditPoints="1"/>
            </p:cNvSpPr>
            <p:nvPr/>
          </p:nvSpPr>
          <p:spPr bwMode="auto">
            <a:xfrm>
              <a:off x="7286" y="3420"/>
              <a:ext cx="678" cy="1466"/>
            </a:xfrm>
            <a:custGeom>
              <a:avLst/>
              <a:gdLst/>
              <a:ahLst/>
              <a:cxnLst>
                <a:cxn ang="0">
                  <a:pos x="503" y="164"/>
                </a:cxn>
                <a:cxn ang="0">
                  <a:pos x="501" y="182"/>
                </a:cxn>
                <a:cxn ang="0">
                  <a:pos x="574" y="182"/>
                </a:cxn>
                <a:cxn ang="0">
                  <a:pos x="628" y="174"/>
                </a:cxn>
                <a:cxn ang="0">
                  <a:pos x="609" y="164"/>
                </a:cxn>
                <a:cxn ang="0">
                  <a:pos x="549" y="160"/>
                </a:cxn>
                <a:cxn ang="0">
                  <a:pos x="439" y="4"/>
                </a:cxn>
                <a:cxn ang="0">
                  <a:pos x="447" y="20"/>
                </a:cxn>
                <a:cxn ang="0">
                  <a:pos x="441" y="63"/>
                </a:cxn>
                <a:cxn ang="0">
                  <a:pos x="441" y="117"/>
                </a:cxn>
                <a:cxn ang="0">
                  <a:pos x="482" y="133"/>
                </a:cxn>
                <a:cxn ang="0">
                  <a:pos x="551" y="125"/>
                </a:cxn>
                <a:cxn ang="0">
                  <a:pos x="628" y="131"/>
                </a:cxn>
                <a:cxn ang="0">
                  <a:pos x="674" y="156"/>
                </a:cxn>
                <a:cxn ang="0">
                  <a:pos x="661" y="200"/>
                </a:cxn>
                <a:cxn ang="0">
                  <a:pos x="599" y="218"/>
                </a:cxn>
                <a:cxn ang="0">
                  <a:pos x="537" y="220"/>
                </a:cxn>
                <a:cxn ang="0">
                  <a:pos x="462" y="208"/>
                </a:cxn>
                <a:cxn ang="0">
                  <a:pos x="391" y="224"/>
                </a:cxn>
                <a:cxn ang="0">
                  <a:pos x="246" y="377"/>
                </a:cxn>
                <a:cxn ang="0">
                  <a:pos x="133" y="585"/>
                </a:cxn>
                <a:cxn ang="0">
                  <a:pos x="87" y="815"/>
                </a:cxn>
                <a:cxn ang="0">
                  <a:pos x="92" y="883"/>
                </a:cxn>
                <a:cxn ang="0">
                  <a:pos x="129" y="974"/>
                </a:cxn>
                <a:cxn ang="0">
                  <a:pos x="181" y="1024"/>
                </a:cxn>
                <a:cxn ang="0">
                  <a:pos x="239" y="1050"/>
                </a:cxn>
                <a:cxn ang="0">
                  <a:pos x="343" y="1087"/>
                </a:cxn>
                <a:cxn ang="0">
                  <a:pos x="443" y="1125"/>
                </a:cxn>
                <a:cxn ang="0">
                  <a:pos x="495" y="1161"/>
                </a:cxn>
                <a:cxn ang="0">
                  <a:pos x="526" y="1208"/>
                </a:cxn>
                <a:cxn ang="0">
                  <a:pos x="532" y="1309"/>
                </a:cxn>
                <a:cxn ang="0">
                  <a:pos x="474" y="1419"/>
                </a:cxn>
                <a:cxn ang="0">
                  <a:pos x="366" y="1466"/>
                </a:cxn>
                <a:cxn ang="0">
                  <a:pos x="270" y="1440"/>
                </a:cxn>
                <a:cxn ang="0">
                  <a:pos x="218" y="1399"/>
                </a:cxn>
                <a:cxn ang="0">
                  <a:pos x="218" y="1377"/>
                </a:cxn>
                <a:cxn ang="0">
                  <a:pos x="229" y="1371"/>
                </a:cxn>
                <a:cxn ang="0">
                  <a:pos x="237" y="1373"/>
                </a:cxn>
                <a:cxn ang="0">
                  <a:pos x="248" y="1381"/>
                </a:cxn>
                <a:cxn ang="0">
                  <a:pos x="366" y="1431"/>
                </a:cxn>
                <a:cxn ang="0">
                  <a:pos x="430" y="1393"/>
                </a:cxn>
                <a:cxn ang="0">
                  <a:pos x="453" y="1321"/>
                </a:cxn>
                <a:cxn ang="0">
                  <a:pos x="424" y="1252"/>
                </a:cxn>
                <a:cxn ang="0">
                  <a:pos x="370" y="1218"/>
                </a:cxn>
                <a:cxn ang="0">
                  <a:pos x="314" y="1198"/>
                </a:cxn>
                <a:cxn ang="0">
                  <a:pos x="258" y="1179"/>
                </a:cxn>
                <a:cxn ang="0">
                  <a:pos x="169" y="1145"/>
                </a:cxn>
                <a:cxn ang="0">
                  <a:pos x="87" y="1091"/>
                </a:cxn>
                <a:cxn ang="0">
                  <a:pos x="25" y="1002"/>
                </a:cxn>
                <a:cxn ang="0">
                  <a:pos x="0" y="861"/>
                </a:cxn>
                <a:cxn ang="0">
                  <a:pos x="50" y="611"/>
                </a:cxn>
                <a:cxn ang="0">
                  <a:pos x="169" y="393"/>
                </a:cxn>
                <a:cxn ang="0">
                  <a:pos x="320" y="228"/>
                </a:cxn>
                <a:cxn ang="0">
                  <a:pos x="405" y="121"/>
                </a:cxn>
                <a:cxn ang="0">
                  <a:pos x="401" y="61"/>
                </a:cxn>
                <a:cxn ang="0">
                  <a:pos x="410" y="16"/>
                </a:cxn>
              </a:cxnLst>
              <a:rect l="0" t="0" r="r" b="b"/>
              <a:pathLst>
                <a:path w="678" h="1466">
                  <a:moveTo>
                    <a:pt x="549" y="160"/>
                  </a:moveTo>
                  <a:lnTo>
                    <a:pt x="528" y="160"/>
                  </a:lnTo>
                  <a:lnTo>
                    <a:pt x="503" y="164"/>
                  </a:lnTo>
                  <a:lnTo>
                    <a:pt x="478" y="174"/>
                  </a:lnTo>
                  <a:lnTo>
                    <a:pt x="489" y="180"/>
                  </a:lnTo>
                  <a:lnTo>
                    <a:pt x="501" y="182"/>
                  </a:lnTo>
                  <a:lnTo>
                    <a:pt x="516" y="184"/>
                  </a:lnTo>
                  <a:lnTo>
                    <a:pt x="539" y="184"/>
                  </a:lnTo>
                  <a:lnTo>
                    <a:pt x="574" y="182"/>
                  </a:lnTo>
                  <a:lnTo>
                    <a:pt x="599" y="180"/>
                  </a:lnTo>
                  <a:lnTo>
                    <a:pt x="617" y="178"/>
                  </a:lnTo>
                  <a:lnTo>
                    <a:pt x="628" y="174"/>
                  </a:lnTo>
                  <a:lnTo>
                    <a:pt x="636" y="170"/>
                  </a:lnTo>
                  <a:lnTo>
                    <a:pt x="622" y="166"/>
                  </a:lnTo>
                  <a:lnTo>
                    <a:pt x="609" y="164"/>
                  </a:lnTo>
                  <a:lnTo>
                    <a:pt x="593" y="162"/>
                  </a:lnTo>
                  <a:lnTo>
                    <a:pt x="576" y="160"/>
                  </a:lnTo>
                  <a:lnTo>
                    <a:pt x="549" y="160"/>
                  </a:lnTo>
                  <a:close/>
                  <a:moveTo>
                    <a:pt x="428" y="0"/>
                  </a:moveTo>
                  <a:lnTo>
                    <a:pt x="433" y="2"/>
                  </a:lnTo>
                  <a:lnTo>
                    <a:pt x="439" y="4"/>
                  </a:lnTo>
                  <a:lnTo>
                    <a:pt x="443" y="8"/>
                  </a:lnTo>
                  <a:lnTo>
                    <a:pt x="447" y="14"/>
                  </a:lnTo>
                  <a:lnTo>
                    <a:pt x="447" y="20"/>
                  </a:lnTo>
                  <a:lnTo>
                    <a:pt x="447" y="27"/>
                  </a:lnTo>
                  <a:lnTo>
                    <a:pt x="443" y="43"/>
                  </a:lnTo>
                  <a:lnTo>
                    <a:pt x="441" y="63"/>
                  </a:lnTo>
                  <a:lnTo>
                    <a:pt x="439" y="81"/>
                  </a:lnTo>
                  <a:lnTo>
                    <a:pt x="441" y="103"/>
                  </a:lnTo>
                  <a:lnTo>
                    <a:pt x="441" y="117"/>
                  </a:lnTo>
                  <a:lnTo>
                    <a:pt x="445" y="129"/>
                  </a:lnTo>
                  <a:lnTo>
                    <a:pt x="449" y="143"/>
                  </a:lnTo>
                  <a:lnTo>
                    <a:pt x="482" y="133"/>
                  </a:lnTo>
                  <a:lnTo>
                    <a:pt x="511" y="127"/>
                  </a:lnTo>
                  <a:lnTo>
                    <a:pt x="534" y="125"/>
                  </a:lnTo>
                  <a:lnTo>
                    <a:pt x="551" y="125"/>
                  </a:lnTo>
                  <a:lnTo>
                    <a:pt x="578" y="125"/>
                  </a:lnTo>
                  <a:lnTo>
                    <a:pt x="603" y="127"/>
                  </a:lnTo>
                  <a:lnTo>
                    <a:pt x="628" y="131"/>
                  </a:lnTo>
                  <a:lnTo>
                    <a:pt x="647" y="137"/>
                  </a:lnTo>
                  <a:lnTo>
                    <a:pt x="665" y="145"/>
                  </a:lnTo>
                  <a:lnTo>
                    <a:pt x="674" y="156"/>
                  </a:lnTo>
                  <a:lnTo>
                    <a:pt x="678" y="170"/>
                  </a:lnTo>
                  <a:lnTo>
                    <a:pt x="674" y="188"/>
                  </a:lnTo>
                  <a:lnTo>
                    <a:pt x="661" y="200"/>
                  </a:lnTo>
                  <a:lnTo>
                    <a:pt x="643" y="208"/>
                  </a:lnTo>
                  <a:lnTo>
                    <a:pt x="622" y="214"/>
                  </a:lnTo>
                  <a:lnTo>
                    <a:pt x="599" y="218"/>
                  </a:lnTo>
                  <a:lnTo>
                    <a:pt x="576" y="220"/>
                  </a:lnTo>
                  <a:lnTo>
                    <a:pt x="555" y="220"/>
                  </a:lnTo>
                  <a:lnTo>
                    <a:pt x="537" y="220"/>
                  </a:lnTo>
                  <a:lnTo>
                    <a:pt x="512" y="220"/>
                  </a:lnTo>
                  <a:lnTo>
                    <a:pt x="487" y="216"/>
                  </a:lnTo>
                  <a:lnTo>
                    <a:pt x="462" y="208"/>
                  </a:lnTo>
                  <a:lnTo>
                    <a:pt x="439" y="192"/>
                  </a:lnTo>
                  <a:lnTo>
                    <a:pt x="439" y="192"/>
                  </a:lnTo>
                  <a:lnTo>
                    <a:pt x="391" y="224"/>
                  </a:lnTo>
                  <a:lnTo>
                    <a:pt x="343" y="266"/>
                  </a:lnTo>
                  <a:lnTo>
                    <a:pt x="293" y="317"/>
                  </a:lnTo>
                  <a:lnTo>
                    <a:pt x="246" y="377"/>
                  </a:lnTo>
                  <a:lnTo>
                    <a:pt x="204" y="442"/>
                  </a:lnTo>
                  <a:lnTo>
                    <a:pt x="166" y="512"/>
                  </a:lnTo>
                  <a:lnTo>
                    <a:pt x="133" y="585"/>
                  </a:lnTo>
                  <a:lnTo>
                    <a:pt x="108" y="663"/>
                  </a:lnTo>
                  <a:lnTo>
                    <a:pt x="92" y="740"/>
                  </a:lnTo>
                  <a:lnTo>
                    <a:pt x="87" y="815"/>
                  </a:lnTo>
                  <a:lnTo>
                    <a:pt x="87" y="833"/>
                  </a:lnTo>
                  <a:lnTo>
                    <a:pt x="88" y="855"/>
                  </a:lnTo>
                  <a:lnTo>
                    <a:pt x="92" y="883"/>
                  </a:lnTo>
                  <a:lnTo>
                    <a:pt x="100" y="913"/>
                  </a:lnTo>
                  <a:lnTo>
                    <a:pt x="112" y="942"/>
                  </a:lnTo>
                  <a:lnTo>
                    <a:pt x="129" y="974"/>
                  </a:lnTo>
                  <a:lnTo>
                    <a:pt x="154" y="1002"/>
                  </a:lnTo>
                  <a:lnTo>
                    <a:pt x="167" y="1014"/>
                  </a:lnTo>
                  <a:lnTo>
                    <a:pt x="181" y="1024"/>
                  </a:lnTo>
                  <a:lnTo>
                    <a:pt x="198" y="1032"/>
                  </a:lnTo>
                  <a:lnTo>
                    <a:pt x="216" y="1042"/>
                  </a:lnTo>
                  <a:lnTo>
                    <a:pt x="239" y="1050"/>
                  </a:lnTo>
                  <a:lnTo>
                    <a:pt x="266" y="1059"/>
                  </a:lnTo>
                  <a:lnTo>
                    <a:pt x="300" y="1071"/>
                  </a:lnTo>
                  <a:lnTo>
                    <a:pt x="343" y="1087"/>
                  </a:lnTo>
                  <a:lnTo>
                    <a:pt x="385" y="1101"/>
                  </a:lnTo>
                  <a:lnTo>
                    <a:pt x="418" y="1115"/>
                  </a:lnTo>
                  <a:lnTo>
                    <a:pt x="443" y="1125"/>
                  </a:lnTo>
                  <a:lnTo>
                    <a:pt x="464" y="1135"/>
                  </a:lnTo>
                  <a:lnTo>
                    <a:pt x="480" y="1147"/>
                  </a:lnTo>
                  <a:lnTo>
                    <a:pt x="495" y="1161"/>
                  </a:lnTo>
                  <a:lnTo>
                    <a:pt x="503" y="1171"/>
                  </a:lnTo>
                  <a:lnTo>
                    <a:pt x="514" y="1186"/>
                  </a:lnTo>
                  <a:lnTo>
                    <a:pt x="526" y="1208"/>
                  </a:lnTo>
                  <a:lnTo>
                    <a:pt x="534" y="1236"/>
                  </a:lnTo>
                  <a:lnTo>
                    <a:pt x="537" y="1268"/>
                  </a:lnTo>
                  <a:lnTo>
                    <a:pt x="532" y="1309"/>
                  </a:lnTo>
                  <a:lnTo>
                    <a:pt x="520" y="1349"/>
                  </a:lnTo>
                  <a:lnTo>
                    <a:pt x="499" y="1387"/>
                  </a:lnTo>
                  <a:lnTo>
                    <a:pt x="474" y="1419"/>
                  </a:lnTo>
                  <a:lnTo>
                    <a:pt x="441" y="1442"/>
                  </a:lnTo>
                  <a:lnTo>
                    <a:pt x="405" y="1460"/>
                  </a:lnTo>
                  <a:lnTo>
                    <a:pt x="366" y="1466"/>
                  </a:lnTo>
                  <a:lnTo>
                    <a:pt x="329" y="1462"/>
                  </a:lnTo>
                  <a:lnTo>
                    <a:pt x="299" y="1452"/>
                  </a:lnTo>
                  <a:lnTo>
                    <a:pt x="270" y="1440"/>
                  </a:lnTo>
                  <a:lnTo>
                    <a:pt x="246" y="1425"/>
                  </a:lnTo>
                  <a:lnTo>
                    <a:pt x="229" y="1411"/>
                  </a:lnTo>
                  <a:lnTo>
                    <a:pt x="218" y="1399"/>
                  </a:lnTo>
                  <a:lnTo>
                    <a:pt x="214" y="1389"/>
                  </a:lnTo>
                  <a:lnTo>
                    <a:pt x="214" y="1383"/>
                  </a:lnTo>
                  <a:lnTo>
                    <a:pt x="218" y="1377"/>
                  </a:lnTo>
                  <a:lnTo>
                    <a:pt x="219" y="1373"/>
                  </a:lnTo>
                  <a:lnTo>
                    <a:pt x="223" y="1371"/>
                  </a:lnTo>
                  <a:lnTo>
                    <a:pt x="229" y="1371"/>
                  </a:lnTo>
                  <a:lnTo>
                    <a:pt x="231" y="1371"/>
                  </a:lnTo>
                  <a:lnTo>
                    <a:pt x="235" y="1371"/>
                  </a:lnTo>
                  <a:lnTo>
                    <a:pt x="237" y="1373"/>
                  </a:lnTo>
                  <a:lnTo>
                    <a:pt x="239" y="1375"/>
                  </a:lnTo>
                  <a:lnTo>
                    <a:pt x="243" y="1377"/>
                  </a:lnTo>
                  <a:lnTo>
                    <a:pt x="248" y="1381"/>
                  </a:lnTo>
                  <a:lnTo>
                    <a:pt x="283" y="1407"/>
                  </a:lnTo>
                  <a:lnTo>
                    <a:pt x="324" y="1425"/>
                  </a:lnTo>
                  <a:lnTo>
                    <a:pt x="366" y="1431"/>
                  </a:lnTo>
                  <a:lnTo>
                    <a:pt x="391" y="1425"/>
                  </a:lnTo>
                  <a:lnTo>
                    <a:pt x="412" y="1413"/>
                  </a:lnTo>
                  <a:lnTo>
                    <a:pt x="430" y="1393"/>
                  </a:lnTo>
                  <a:lnTo>
                    <a:pt x="443" y="1371"/>
                  </a:lnTo>
                  <a:lnTo>
                    <a:pt x="449" y="1347"/>
                  </a:lnTo>
                  <a:lnTo>
                    <a:pt x="453" y="1321"/>
                  </a:lnTo>
                  <a:lnTo>
                    <a:pt x="449" y="1294"/>
                  </a:lnTo>
                  <a:lnTo>
                    <a:pt x="439" y="1270"/>
                  </a:lnTo>
                  <a:lnTo>
                    <a:pt x="424" y="1252"/>
                  </a:lnTo>
                  <a:lnTo>
                    <a:pt x="406" y="1238"/>
                  </a:lnTo>
                  <a:lnTo>
                    <a:pt x="389" y="1226"/>
                  </a:lnTo>
                  <a:lnTo>
                    <a:pt x="370" y="1218"/>
                  </a:lnTo>
                  <a:lnTo>
                    <a:pt x="354" y="1212"/>
                  </a:lnTo>
                  <a:lnTo>
                    <a:pt x="331" y="1204"/>
                  </a:lnTo>
                  <a:lnTo>
                    <a:pt x="314" y="1198"/>
                  </a:lnTo>
                  <a:lnTo>
                    <a:pt x="299" y="1194"/>
                  </a:lnTo>
                  <a:lnTo>
                    <a:pt x="281" y="1188"/>
                  </a:lnTo>
                  <a:lnTo>
                    <a:pt x="258" y="1179"/>
                  </a:lnTo>
                  <a:lnTo>
                    <a:pt x="229" y="1169"/>
                  </a:lnTo>
                  <a:lnTo>
                    <a:pt x="200" y="1159"/>
                  </a:lnTo>
                  <a:lnTo>
                    <a:pt x="169" y="1145"/>
                  </a:lnTo>
                  <a:lnTo>
                    <a:pt x="140" y="1131"/>
                  </a:lnTo>
                  <a:lnTo>
                    <a:pt x="113" y="1113"/>
                  </a:lnTo>
                  <a:lnTo>
                    <a:pt x="87" y="1091"/>
                  </a:lnTo>
                  <a:lnTo>
                    <a:pt x="63" y="1067"/>
                  </a:lnTo>
                  <a:lnTo>
                    <a:pt x="42" y="1038"/>
                  </a:lnTo>
                  <a:lnTo>
                    <a:pt x="25" y="1002"/>
                  </a:lnTo>
                  <a:lnTo>
                    <a:pt x="11" y="962"/>
                  </a:lnTo>
                  <a:lnTo>
                    <a:pt x="4" y="915"/>
                  </a:lnTo>
                  <a:lnTo>
                    <a:pt x="0" y="861"/>
                  </a:lnTo>
                  <a:lnTo>
                    <a:pt x="6" y="776"/>
                  </a:lnTo>
                  <a:lnTo>
                    <a:pt x="23" y="692"/>
                  </a:lnTo>
                  <a:lnTo>
                    <a:pt x="50" y="611"/>
                  </a:lnTo>
                  <a:lnTo>
                    <a:pt x="83" y="534"/>
                  </a:lnTo>
                  <a:lnTo>
                    <a:pt x="123" y="460"/>
                  </a:lnTo>
                  <a:lnTo>
                    <a:pt x="169" y="393"/>
                  </a:lnTo>
                  <a:lnTo>
                    <a:pt x="218" y="329"/>
                  </a:lnTo>
                  <a:lnTo>
                    <a:pt x="270" y="276"/>
                  </a:lnTo>
                  <a:lnTo>
                    <a:pt x="320" y="228"/>
                  </a:lnTo>
                  <a:lnTo>
                    <a:pt x="370" y="190"/>
                  </a:lnTo>
                  <a:lnTo>
                    <a:pt x="418" y="160"/>
                  </a:lnTo>
                  <a:lnTo>
                    <a:pt x="405" y="121"/>
                  </a:lnTo>
                  <a:lnTo>
                    <a:pt x="401" y="79"/>
                  </a:lnTo>
                  <a:lnTo>
                    <a:pt x="401" y="73"/>
                  </a:lnTo>
                  <a:lnTo>
                    <a:pt x="401" y="61"/>
                  </a:lnTo>
                  <a:lnTo>
                    <a:pt x="403" y="45"/>
                  </a:lnTo>
                  <a:lnTo>
                    <a:pt x="405" y="29"/>
                  </a:lnTo>
                  <a:lnTo>
                    <a:pt x="410" y="16"/>
                  </a:lnTo>
                  <a:lnTo>
                    <a:pt x="418" y="4"/>
                  </a:lnTo>
                  <a:lnTo>
                    <a:pt x="4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4" name="Rectangle 88"/>
            <p:cNvSpPr>
              <a:spLocks noChangeArrowheads="1"/>
            </p:cNvSpPr>
            <p:nvPr/>
          </p:nvSpPr>
          <p:spPr bwMode="auto">
            <a:xfrm>
              <a:off x="8022" y="3203"/>
              <a:ext cx="1717" cy="80"/>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85" name="Freeform 89"/>
            <p:cNvSpPr>
              <a:spLocks/>
            </p:cNvSpPr>
            <p:nvPr/>
          </p:nvSpPr>
          <p:spPr bwMode="auto">
            <a:xfrm>
              <a:off x="8101" y="3443"/>
              <a:ext cx="1571" cy="1146"/>
            </a:xfrm>
            <a:custGeom>
              <a:avLst/>
              <a:gdLst/>
              <a:ahLst/>
              <a:cxnLst>
                <a:cxn ang="0">
                  <a:pos x="195" y="4"/>
                </a:cxn>
                <a:cxn ang="0">
                  <a:pos x="393" y="0"/>
                </a:cxn>
                <a:cxn ang="0">
                  <a:pos x="403" y="2"/>
                </a:cxn>
                <a:cxn ang="0">
                  <a:pos x="412" y="12"/>
                </a:cxn>
                <a:cxn ang="0">
                  <a:pos x="405" y="42"/>
                </a:cxn>
                <a:cxn ang="0">
                  <a:pos x="378" y="48"/>
                </a:cxn>
                <a:cxn ang="0">
                  <a:pos x="287" y="64"/>
                </a:cxn>
                <a:cxn ang="0">
                  <a:pos x="260" y="92"/>
                </a:cxn>
                <a:cxn ang="0">
                  <a:pos x="318" y="933"/>
                </a:cxn>
                <a:cxn ang="0">
                  <a:pos x="707" y="76"/>
                </a:cxn>
                <a:cxn ang="0">
                  <a:pos x="678" y="52"/>
                </a:cxn>
                <a:cxn ang="0">
                  <a:pos x="611" y="48"/>
                </a:cxn>
                <a:cxn ang="0">
                  <a:pos x="588" y="30"/>
                </a:cxn>
                <a:cxn ang="0">
                  <a:pos x="592" y="10"/>
                </a:cxn>
                <a:cxn ang="0">
                  <a:pos x="603" y="2"/>
                </a:cxn>
                <a:cxn ang="0">
                  <a:pos x="615" y="0"/>
                </a:cxn>
                <a:cxn ang="0">
                  <a:pos x="669" y="0"/>
                </a:cxn>
                <a:cxn ang="0">
                  <a:pos x="761" y="4"/>
                </a:cxn>
                <a:cxn ang="0">
                  <a:pos x="977" y="0"/>
                </a:cxn>
                <a:cxn ang="0">
                  <a:pos x="987" y="0"/>
                </a:cxn>
                <a:cxn ang="0">
                  <a:pos x="996" y="6"/>
                </a:cxn>
                <a:cxn ang="0">
                  <a:pos x="998" y="32"/>
                </a:cxn>
                <a:cxn ang="0">
                  <a:pos x="971" y="48"/>
                </a:cxn>
                <a:cxn ang="0">
                  <a:pos x="892" y="58"/>
                </a:cxn>
                <a:cxn ang="0">
                  <a:pos x="852" y="88"/>
                </a:cxn>
                <a:cxn ang="0">
                  <a:pos x="848" y="126"/>
                </a:cxn>
                <a:cxn ang="0">
                  <a:pos x="1343" y="145"/>
                </a:cxn>
                <a:cxn ang="0">
                  <a:pos x="1347" y="92"/>
                </a:cxn>
                <a:cxn ang="0">
                  <a:pos x="1301" y="56"/>
                </a:cxn>
                <a:cxn ang="0">
                  <a:pos x="1257" y="48"/>
                </a:cxn>
                <a:cxn ang="0">
                  <a:pos x="1243" y="46"/>
                </a:cxn>
                <a:cxn ang="0">
                  <a:pos x="1235" y="36"/>
                </a:cxn>
                <a:cxn ang="0">
                  <a:pos x="1237" y="16"/>
                </a:cxn>
                <a:cxn ang="0">
                  <a:pos x="1247" y="4"/>
                </a:cxn>
                <a:cxn ang="0">
                  <a:pos x="1259" y="0"/>
                </a:cxn>
                <a:cxn ang="0">
                  <a:pos x="1318" y="0"/>
                </a:cxn>
                <a:cxn ang="0">
                  <a:pos x="1553" y="0"/>
                </a:cxn>
                <a:cxn ang="0">
                  <a:pos x="1567" y="6"/>
                </a:cxn>
                <a:cxn ang="0">
                  <a:pos x="1571" y="18"/>
                </a:cxn>
                <a:cxn ang="0">
                  <a:pos x="1567" y="40"/>
                </a:cxn>
                <a:cxn ang="0">
                  <a:pos x="1555" y="48"/>
                </a:cxn>
                <a:cxn ang="0">
                  <a:pos x="1542" y="48"/>
                </a:cxn>
                <a:cxn ang="0">
                  <a:pos x="1442" y="86"/>
                </a:cxn>
                <a:cxn ang="0">
                  <a:pos x="1382" y="159"/>
                </a:cxn>
                <a:cxn ang="0">
                  <a:pos x="846" y="1116"/>
                </a:cxn>
                <a:cxn ang="0">
                  <a:pos x="821" y="1144"/>
                </a:cxn>
                <a:cxn ang="0">
                  <a:pos x="788" y="1138"/>
                </a:cxn>
                <a:cxn ang="0">
                  <a:pos x="723" y="280"/>
                </a:cxn>
                <a:cxn ang="0">
                  <a:pos x="235" y="1142"/>
                </a:cxn>
                <a:cxn ang="0">
                  <a:pos x="200" y="1136"/>
                </a:cxn>
                <a:cxn ang="0">
                  <a:pos x="125" y="110"/>
                </a:cxn>
                <a:cxn ang="0">
                  <a:pos x="114" y="66"/>
                </a:cxn>
                <a:cxn ang="0">
                  <a:pos x="69" y="50"/>
                </a:cxn>
                <a:cxn ang="0">
                  <a:pos x="12" y="46"/>
                </a:cxn>
                <a:cxn ang="0">
                  <a:pos x="2" y="20"/>
                </a:cxn>
                <a:cxn ang="0">
                  <a:pos x="10" y="4"/>
                </a:cxn>
                <a:cxn ang="0">
                  <a:pos x="21" y="0"/>
                </a:cxn>
              </a:cxnLst>
              <a:rect l="0" t="0" r="r" b="b"/>
              <a:pathLst>
                <a:path w="1571" h="1146">
                  <a:moveTo>
                    <a:pt x="27" y="0"/>
                  </a:moveTo>
                  <a:lnTo>
                    <a:pt x="112" y="2"/>
                  </a:lnTo>
                  <a:lnTo>
                    <a:pt x="195" y="4"/>
                  </a:lnTo>
                  <a:lnTo>
                    <a:pt x="293" y="2"/>
                  </a:lnTo>
                  <a:lnTo>
                    <a:pt x="391" y="0"/>
                  </a:lnTo>
                  <a:lnTo>
                    <a:pt x="393" y="0"/>
                  </a:lnTo>
                  <a:lnTo>
                    <a:pt x="395" y="0"/>
                  </a:lnTo>
                  <a:lnTo>
                    <a:pt x="399" y="0"/>
                  </a:lnTo>
                  <a:lnTo>
                    <a:pt x="403" y="2"/>
                  </a:lnTo>
                  <a:lnTo>
                    <a:pt x="407" y="4"/>
                  </a:lnTo>
                  <a:lnTo>
                    <a:pt x="411" y="6"/>
                  </a:lnTo>
                  <a:lnTo>
                    <a:pt x="412" y="12"/>
                  </a:lnTo>
                  <a:lnTo>
                    <a:pt x="412" y="18"/>
                  </a:lnTo>
                  <a:lnTo>
                    <a:pt x="411" y="32"/>
                  </a:lnTo>
                  <a:lnTo>
                    <a:pt x="405" y="42"/>
                  </a:lnTo>
                  <a:lnTo>
                    <a:pt x="397" y="46"/>
                  </a:lnTo>
                  <a:lnTo>
                    <a:pt x="389" y="48"/>
                  </a:lnTo>
                  <a:lnTo>
                    <a:pt x="378" y="48"/>
                  </a:lnTo>
                  <a:lnTo>
                    <a:pt x="339" y="50"/>
                  </a:lnTo>
                  <a:lnTo>
                    <a:pt x="308" y="56"/>
                  </a:lnTo>
                  <a:lnTo>
                    <a:pt x="287" y="64"/>
                  </a:lnTo>
                  <a:lnTo>
                    <a:pt x="274" y="72"/>
                  </a:lnTo>
                  <a:lnTo>
                    <a:pt x="266" y="82"/>
                  </a:lnTo>
                  <a:lnTo>
                    <a:pt x="260" y="92"/>
                  </a:lnTo>
                  <a:lnTo>
                    <a:pt x="258" y="100"/>
                  </a:lnTo>
                  <a:lnTo>
                    <a:pt x="258" y="108"/>
                  </a:lnTo>
                  <a:lnTo>
                    <a:pt x="318" y="933"/>
                  </a:lnTo>
                  <a:lnTo>
                    <a:pt x="719" y="215"/>
                  </a:lnTo>
                  <a:lnTo>
                    <a:pt x="709" y="90"/>
                  </a:lnTo>
                  <a:lnTo>
                    <a:pt x="707" y="76"/>
                  </a:lnTo>
                  <a:lnTo>
                    <a:pt x="702" y="66"/>
                  </a:lnTo>
                  <a:lnTo>
                    <a:pt x="692" y="58"/>
                  </a:lnTo>
                  <a:lnTo>
                    <a:pt x="678" y="52"/>
                  </a:lnTo>
                  <a:lnTo>
                    <a:pt x="657" y="50"/>
                  </a:lnTo>
                  <a:lnTo>
                    <a:pt x="626" y="48"/>
                  </a:lnTo>
                  <a:lnTo>
                    <a:pt x="611" y="48"/>
                  </a:lnTo>
                  <a:lnTo>
                    <a:pt x="597" y="46"/>
                  </a:lnTo>
                  <a:lnTo>
                    <a:pt x="590" y="40"/>
                  </a:lnTo>
                  <a:lnTo>
                    <a:pt x="588" y="30"/>
                  </a:lnTo>
                  <a:lnTo>
                    <a:pt x="588" y="22"/>
                  </a:lnTo>
                  <a:lnTo>
                    <a:pt x="590" y="16"/>
                  </a:lnTo>
                  <a:lnTo>
                    <a:pt x="592" y="10"/>
                  </a:lnTo>
                  <a:lnTo>
                    <a:pt x="596" y="6"/>
                  </a:lnTo>
                  <a:lnTo>
                    <a:pt x="599" y="4"/>
                  </a:lnTo>
                  <a:lnTo>
                    <a:pt x="603" y="2"/>
                  </a:lnTo>
                  <a:lnTo>
                    <a:pt x="607" y="0"/>
                  </a:lnTo>
                  <a:lnTo>
                    <a:pt x="611" y="0"/>
                  </a:lnTo>
                  <a:lnTo>
                    <a:pt x="615" y="0"/>
                  </a:lnTo>
                  <a:lnTo>
                    <a:pt x="617" y="0"/>
                  </a:lnTo>
                  <a:lnTo>
                    <a:pt x="640" y="0"/>
                  </a:lnTo>
                  <a:lnTo>
                    <a:pt x="669" y="0"/>
                  </a:lnTo>
                  <a:lnTo>
                    <a:pt x="702" y="2"/>
                  </a:lnTo>
                  <a:lnTo>
                    <a:pt x="732" y="4"/>
                  </a:lnTo>
                  <a:lnTo>
                    <a:pt x="761" y="4"/>
                  </a:lnTo>
                  <a:lnTo>
                    <a:pt x="782" y="4"/>
                  </a:lnTo>
                  <a:lnTo>
                    <a:pt x="881" y="2"/>
                  </a:lnTo>
                  <a:lnTo>
                    <a:pt x="977" y="0"/>
                  </a:lnTo>
                  <a:lnTo>
                    <a:pt x="979" y="0"/>
                  </a:lnTo>
                  <a:lnTo>
                    <a:pt x="983" y="0"/>
                  </a:lnTo>
                  <a:lnTo>
                    <a:pt x="987" y="0"/>
                  </a:lnTo>
                  <a:lnTo>
                    <a:pt x="991" y="2"/>
                  </a:lnTo>
                  <a:lnTo>
                    <a:pt x="993" y="4"/>
                  </a:lnTo>
                  <a:lnTo>
                    <a:pt x="996" y="6"/>
                  </a:lnTo>
                  <a:lnTo>
                    <a:pt x="998" y="12"/>
                  </a:lnTo>
                  <a:lnTo>
                    <a:pt x="998" y="18"/>
                  </a:lnTo>
                  <a:lnTo>
                    <a:pt x="998" y="32"/>
                  </a:lnTo>
                  <a:lnTo>
                    <a:pt x="993" y="42"/>
                  </a:lnTo>
                  <a:lnTo>
                    <a:pt x="983" y="46"/>
                  </a:lnTo>
                  <a:lnTo>
                    <a:pt x="971" y="48"/>
                  </a:lnTo>
                  <a:lnTo>
                    <a:pt x="958" y="48"/>
                  </a:lnTo>
                  <a:lnTo>
                    <a:pt x="919" y="52"/>
                  </a:lnTo>
                  <a:lnTo>
                    <a:pt x="892" y="58"/>
                  </a:lnTo>
                  <a:lnTo>
                    <a:pt x="871" y="66"/>
                  </a:lnTo>
                  <a:lnTo>
                    <a:pt x="858" y="76"/>
                  </a:lnTo>
                  <a:lnTo>
                    <a:pt x="852" y="88"/>
                  </a:lnTo>
                  <a:lnTo>
                    <a:pt x="848" y="100"/>
                  </a:lnTo>
                  <a:lnTo>
                    <a:pt x="846" y="114"/>
                  </a:lnTo>
                  <a:lnTo>
                    <a:pt x="848" y="126"/>
                  </a:lnTo>
                  <a:lnTo>
                    <a:pt x="906" y="933"/>
                  </a:lnTo>
                  <a:lnTo>
                    <a:pt x="1332" y="165"/>
                  </a:lnTo>
                  <a:lnTo>
                    <a:pt x="1343" y="145"/>
                  </a:lnTo>
                  <a:lnTo>
                    <a:pt x="1349" y="129"/>
                  </a:lnTo>
                  <a:lnTo>
                    <a:pt x="1353" y="112"/>
                  </a:lnTo>
                  <a:lnTo>
                    <a:pt x="1347" y="92"/>
                  </a:lnTo>
                  <a:lnTo>
                    <a:pt x="1336" y="74"/>
                  </a:lnTo>
                  <a:lnTo>
                    <a:pt x="1320" y="64"/>
                  </a:lnTo>
                  <a:lnTo>
                    <a:pt x="1301" y="56"/>
                  </a:lnTo>
                  <a:lnTo>
                    <a:pt x="1280" y="50"/>
                  </a:lnTo>
                  <a:lnTo>
                    <a:pt x="1260" y="48"/>
                  </a:lnTo>
                  <a:lnTo>
                    <a:pt x="1257" y="48"/>
                  </a:lnTo>
                  <a:lnTo>
                    <a:pt x="1253" y="48"/>
                  </a:lnTo>
                  <a:lnTo>
                    <a:pt x="1247" y="48"/>
                  </a:lnTo>
                  <a:lnTo>
                    <a:pt x="1243" y="46"/>
                  </a:lnTo>
                  <a:lnTo>
                    <a:pt x="1241" y="44"/>
                  </a:lnTo>
                  <a:lnTo>
                    <a:pt x="1237" y="40"/>
                  </a:lnTo>
                  <a:lnTo>
                    <a:pt x="1235" y="36"/>
                  </a:lnTo>
                  <a:lnTo>
                    <a:pt x="1235" y="30"/>
                  </a:lnTo>
                  <a:lnTo>
                    <a:pt x="1235" y="22"/>
                  </a:lnTo>
                  <a:lnTo>
                    <a:pt x="1237" y="16"/>
                  </a:lnTo>
                  <a:lnTo>
                    <a:pt x="1241" y="10"/>
                  </a:lnTo>
                  <a:lnTo>
                    <a:pt x="1243" y="6"/>
                  </a:lnTo>
                  <a:lnTo>
                    <a:pt x="1247" y="4"/>
                  </a:lnTo>
                  <a:lnTo>
                    <a:pt x="1251" y="2"/>
                  </a:lnTo>
                  <a:lnTo>
                    <a:pt x="1255" y="0"/>
                  </a:lnTo>
                  <a:lnTo>
                    <a:pt x="1259" y="0"/>
                  </a:lnTo>
                  <a:lnTo>
                    <a:pt x="1262" y="0"/>
                  </a:lnTo>
                  <a:lnTo>
                    <a:pt x="1264" y="0"/>
                  </a:lnTo>
                  <a:lnTo>
                    <a:pt x="1318" y="0"/>
                  </a:lnTo>
                  <a:lnTo>
                    <a:pt x="1376" y="4"/>
                  </a:lnTo>
                  <a:lnTo>
                    <a:pt x="1432" y="4"/>
                  </a:lnTo>
                  <a:lnTo>
                    <a:pt x="1553" y="0"/>
                  </a:lnTo>
                  <a:lnTo>
                    <a:pt x="1559" y="0"/>
                  </a:lnTo>
                  <a:lnTo>
                    <a:pt x="1563" y="2"/>
                  </a:lnTo>
                  <a:lnTo>
                    <a:pt x="1567" y="6"/>
                  </a:lnTo>
                  <a:lnTo>
                    <a:pt x="1569" y="10"/>
                  </a:lnTo>
                  <a:lnTo>
                    <a:pt x="1571" y="14"/>
                  </a:lnTo>
                  <a:lnTo>
                    <a:pt x="1571" y="18"/>
                  </a:lnTo>
                  <a:lnTo>
                    <a:pt x="1571" y="26"/>
                  </a:lnTo>
                  <a:lnTo>
                    <a:pt x="1569" y="34"/>
                  </a:lnTo>
                  <a:lnTo>
                    <a:pt x="1567" y="40"/>
                  </a:lnTo>
                  <a:lnTo>
                    <a:pt x="1563" y="42"/>
                  </a:lnTo>
                  <a:lnTo>
                    <a:pt x="1559" y="46"/>
                  </a:lnTo>
                  <a:lnTo>
                    <a:pt x="1555" y="48"/>
                  </a:lnTo>
                  <a:lnTo>
                    <a:pt x="1551" y="48"/>
                  </a:lnTo>
                  <a:lnTo>
                    <a:pt x="1546" y="48"/>
                  </a:lnTo>
                  <a:lnTo>
                    <a:pt x="1542" y="48"/>
                  </a:lnTo>
                  <a:lnTo>
                    <a:pt x="1501" y="56"/>
                  </a:lnTo>
                  <a:lnTo>
                    <a:pt x="1469" y="68"/>
                  </a:lnTo>
                  <a:lnTo>
                    <a:pt x="1442" y="86"/>
                  </a:lnTo>
                  <a:lnTo>
                    <a:pt x="1418" y="108"/>
                  </a:lnTo>
                  <a:lnTo>
                    <a:pt x="1399" y="131"/>
                  </a:lnTo>
                  <a:lnTo>
                    <a:pt x="1382" y="159"/>
                  </a:lnTo>
                  <a:lnTo>
                    <a:pt x="1365" y="189"/>
                  </a:lnTo>
                  <a:lnTo>
                    <a:pt x="1365" y="189"/>
                  </a:lnTo>
                  <a:lnTo>
                    <a:pt x="846" y="1116"/>
                  </a:lnTo>
                  <a:lnTo>
                    <a:pt x="838" y="1126"/>
                  </a:lnTo>
                  <a:lnTo>
                    <a:pt x="831" y="1136"/>
                  </a:lnTo>
                  <a:lnTo>
                    <a:pt x="821" y="1144"/>
                  </a:lnTo>
                  <a:lnTo>
                    <a:pt x="808" y="1146"/>
                  </a:lnTo>
                  <a:lnTo>
                    <a:pt x="796" y="1144"/>
                  </a:lnTo>
                  <a:lnTo>
                    <a:pt x="788" y="1138"/>
                  </a:lnTo>
                  <a:lnTo>
                    <a:pt x="784" y="1124"/>
                  </a:lnTo>
                  <a:lnTo>
                    <a:pt x="782" y="1102"/>
                  </a:lnTo>
                  <a:lnTo>
                    <a:pt x="723" y="280"/>
                  </a:lnTo>
                  <a:lnTo>
                    <a:pt x="258" y="1112"/>
                  </a:lnTo>
                  <a:lnTo>
                    <a:pt x="247" y="1132"/>
                  </a:lnTo>
                  <a:lnTo>
                    <a:pt x="235" y="1142"/>
                  </a:lnTo>
                  <a:lnTo>
                    <a:pt x="222" y="1146"/>
                  </a:lnTo>
                  <a:lnTo>
                    <a:pt x="208" y="1144"/>
                  </a:lnTo>
                  <a:lnTo>
                    <a:pt x="200" y="1136"/>
                  </a:lnTo>
                  <a:lnTo>
                    <a:pt x="197" y="1122"/>
                  </a:lnTo>
                  <a:lnTo>
                    <a:pt x="195" y="1102"/>
                  </a:lnTo>
                  <a:lnTo>
                    <a:pt x="125" y="110"/>
                  </a:lnTo>
                  <a:lnTo>
                    <a:pt x="123" y="92"/>
                  </a:lnTo>
                  <a:lnTo>
                    <a:pt x="120" y="78"/>
                  </a:lnTo>
                  <a:lnTo>
                    <a:pt x="114" y="66"/>
                  </a:lnTo>
                  <a:lnTo>
                    <a:pt x="106" y="58"/>
                  </a:lnTo>
                  <a:lnTo>
                    <a:pt x="91" y="52"/>
                  </a:lnTo>
                  <a:lnTo>
                    <a:pt x="69" y="50"/>
                  </a:lnTo>
                  <a:lnTo>
                    <a:pt x="40" y="48"/>
                  </a:lnTo>
                  <a:lnTo>
                    <a:pt x="23" y="48"/>
                  </a:lnTo>
                  <a:lnTo>
                    <a:pt x="12" y="46"/>
                  </a:lnTo>
                  <a:lnTo>
                    <a:pt x="4" y="40"/>
                  </a:lnTo>
                  <a:lnTo>
                    <a:pt x="0" y="30"/>
                  </a:lnTo>
                  <a:lnTo>
                    <a:pt x="2" y="20"/>
                  </a:lnTo>
                  <a:lnTo>
                    <a:pt x="4" y="14"/>
                  </a:lnTo>
                  <a:lnTo>
                    <a:pt x="6" y="8"/>
                  </a:lnTo>
                  <a:lnTo>
                    <a:pt x="10" y="4"/>
                  </a:lnTo>
                  <a:lnTo>
                    <a:pt x="14" y="2"/>
                  </a:lnTo>
                  <a:lnTo>
                    <a:pt x="17" y="0"/>
                  </a:lnTo>
                  <a:lnTo>
                    <a:pt x="21" y="0"/>
                  </a:lnTo>
                  <a:lnTo>
                    <a:pt x="25" y="0"/>
                  </a:lnTo>
                  <a:lnTo>
                    <a:pt x="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6" name="Freeform 90"/>
            <p:cNvSpPr>
              <a:spLocks noEditPoints="1"/>
            </p:cNvSpPr>
            <p:nvPr/>
          </p:nvSpPr>
          <p:spPr bwMode="auto">
            <a:xfrm>
              <a:off x="9805" y="4027"/>
              <a:ext cx="339" cy="772"/>
            </a:xfrm>
            <a:custGeom>
              <a:avLst/>
              <a:gdLst/>
              <a:ahLst/>
              <a:cxnLst>
                <a:cxn ang="0">
                  <a:pos x="196" y="260"/>
                </a:cxn>
                <a:cxn ang="0">
                  <a:pos x="248" y="294"/>
                </a:cxn>
                <a:cxn ang="0">
                  <a:pos x="268" y="351"/>
                </a:cxn>
                <a:cxn ang="0">
                  <a:pos x="262" y="387"/>
                </a:cxn>
                <a:cxn ang="0">
                  <a:pos x="250" y="419"/>
                </a:cxn>
                <a:cxn ang="0">
                  <a:pos x="231" y="470"/>
                </a:cxn>
                <a:cxn ang="0">
                  <a:pos x="214" y="518"/>
                </a:cxn>
                <a:cxn ang="0">
                  <a:pos x="171" y="625"/>
                </a:cxn>
                <a:cxn ang="0">
                  <a:pos x="154" y="700"/>
                </a:cxn>
                <a:cxn ang="0">
                  <a:pos x="158" y="730"/>
                </a:cxn>
                <a:cxn ang="0">
                  <a:pos x="181" y="740"/>
                </a:cxn>
                <a:cxn ang="0">
                  <a:pos x="225" y="724"/>
                </a:cxn>
                <a:cxn ang="0">
                  <a:pos x="268" y="677"/>
                </a:cxn>
                <a:cxn ang="0">
                  <a:pos x="300" y="599"/>
                </a:cxn>
                <a:cxn ang="0">
                  <a:pos x="302" y="591"/>
                </a:cxn>
                <a:cxn ang="0">
                  <a:pos x="308" y="585"/>
                </a:cxn>
                <a:cxn ang="0">
                  <a:pos x="316" y="583"/>
                </a:cxn>
                <a:cxn ang="0">
                  <a:pos x="324" y="581"/>
                </a:cxn>
                <a:cxn ang="0">
                  <a:pos x="329" y="583"/>
                </a:cxn>
                <a:cxn ang="0">
                  <a:pos x="337" y="587"/>
                </a:cxn>
                <a:cxn ang="0">
                  <a:pos x="339" y="597"/>
                </a:cxn>
                <a:cxn ang="0">
                  <a:pos x="333" y="621"/>
                </a:cxn>
                <a:cxn ang="0">
                  <a:pos x="314" y="665"/>
                </a:cxn>
                <a:cxn ang="0">
                  <a:pos x="283" y="714"/>
                </a:cxn>
                <a:cxn ang="0">
                  <a:pos x="237" y="754"/>
                </a:cxn>
                <a:cxn ang="0">
                  <a:pos x="177" y="772"/>
                </a:cxn>
                <a:cxn ang="0">
                  <a:pos x="113" y="752"/>
                </a:cxn>
                <a:cxn ang="0">
                  <a:pos x="77" y="704"/>
                </a:cxn>
                <a:cxn ang="0">
                  <a:pos x="75" y="649"/>
                </a:cxn>
                <a:cxn ang="0">
                  <a:pos x="150" y="443"/>
                </a:cxn>
                <a:cxn ang="0">
                  <a:pos x="173" y="385"/>
                </a:cxn>
                <a:cxn ang="0">
                  <a:pos x="183" y="351"/>
                </a:cxn>
                <a:cxn ang="0">
                  <a:pos x="185" y="327"/>
                </a:cxn>
                <a:cxn ang="0">
                  <a:pos x="179" y="294"/>
                </a:cxn>
                <a:cxn ang="0">
                  <a:pos x="158" y="286"/>
                </a:cxn>
                <a:cxn ang="0">
                  <a:pos x="115" y="300"/>
                </a:cxn>
                <a:cxn ang="0">
                  <a:pos x="73" y="345"/>
                </a:cxn>
                <a:cxn ang="0">
                  <a:pos x="38" y="427"/>
                </a:cxn>
                <a:cxn ang="0">
                  <a:pos x="36" y="437"/>
                </a:cxn>
                <a:cxn ang="0">
                  <a:pos x="31" y="443"/>
                </a:cxn>
                <a:cxn ang="0">
                  <a:pos x="19" y="444"/>
                </a:cxn>
                <a:cxn ang="0">
                  <a:pos x="13" y="444"/>
                </a:cxn>
                <a:cxn ang="0">
                  <a:pos x="6" y="441"/>
                </a:cxn>
                <a:cxn ang="0">
                  <a:pos x="0" y="435"/>
                </a:cxn>
                <a:cxn ang="0">
                  <a:pos x="0" y="419"/>
                </a:cxn>
                <a:cxn ang="0">
                  <a:pos x="13" y="383"/>
                </a:cxn>
                <a:cxn ang="0">
                  <a:pos x="38" y="335"/>
                </a:cxn>
                <a:cxn ang="0">
                  <a:pos x="79" y="290"/>
                </a:cxn>
                <a:cxn ang="0">
                  <a:pos x="131" y="260"/>
                </a:cxn>
                <a:cxn ang="0">
                  <a:pos x="266" y="0"/>
                </a:cxn>
                <a:cxn ang="0">
                  <a:pos x="295" y="10"/>
                </a:cxn>
                <a:cxn ang="0">
                  <a:pos x="308" y="32"/>
                </a:cxn>
                <a:cxn ang="0">
                  <a:pos x="310" y="42"/>
                </a:cxn>
                <a:cxn ang="0">
                  <a:pos x="291" y="85"/>
                </a:cxn>
                <a:cxn ang="0">
                  <a:pos x="248" y="107"/>
                </a:cxn>
                <a:cxn ang="0">
                  <a:pos x="214" y="91"/>
                </a:cxn>
                <a:cxn ang="0">
                  <a:pos x="202" y="59"/>
                </a:cxn>
                <a:cxn ang="0">
                  <a:pos x="223" y="18"/>
                </a:cxn>
                <a:cxn ang="0">
                  <a:pos x="266" y="0"/>
                </a:cxn>
              </a:cxnLst>
              <a:rect l="0" t="0" r="r" b="b"/>
              <a:pathLst>
                <a:path w="339" h="772">
                  <a:moveTo>
                    <a:pt x="164" y="254"/>
                  </a:moveTo>
                  <a:lnTo>
                    <a:pt x="196" y="260"/>
                  </a:lnTo>
                  <a:lnTo>
                    <a:pt x="225" y="274"/>
                  </a:lnTo>
                  <a:lnTo>
                    <a:pt x="248" y="294"/>
                  </a:lnTo>
                  <a:lnTo>
                    <a:pt x="262" y="321"/>
                  </a:lnTo>
                  <a:lnTo>
                    <a:pt x="268" y="351"/>
                  </a:lnTo>
                  <a:lnTo>
                    <a:pt x="266" y="369"/>
                  </a:lnTo>
                  <a:lnTo>
                    <a:pt x="262" y="387"/>
                  </a:lnTo>
                  <a:lnTo>
                    <a:pt x="258" y="399"/>
                  </a:lnTo>
                  <a:lnTo>
                    <a:pt x="250" y="419"/>
                  </a:lnTo>
                  <a:lnTo>
                    <a:pt x="243" y="444"/>
                  </a:lnTo>
                  <a:lnTo>
                    <a:pt x="231" y="470"/>
                  </a:lnTo>
                  <a:lnTo>
                    <a:pt x="221" y="496"/>
                  </a:lnTo>
                  <a:lnTo>
                    <a:pt x="214" y="518"/>
                  </a:lnTo>
                  <a:lnTo>
                    <a:pt x="208" y="534"/>
                  </a:lnTo>
                  <a:lnTo>
                    <a:pt x="171" y="625"/>
                  </a:lnTo>
                  <a:lnTo>
                    <a:pt x="158" y="663"/>
                  </a:lnTo>
                  <a:lnTo>
                    <a:pt x="154" y="700"/>
                  </a:lnTo>
                  <a:lnTo>
                    <a:pt x="154" y="716"/>
                  </a:lnTo>
                  <a:lnTo>
                    <a:pt x="158" y="730"/>
                  </a:lnTo>
                  <a:lnTo>
                    <a:pt x="167" y="738"/>
                  </a:lnTo>
                  <a:lnTo>
                    <a:pt x="181" y="740"/>
                  </a:lnTo>
                  <a:lnTo>
                    <a:pt x="202" y="736"/>
                  </a:lnTo>
                  <a:lnTo>
                    <a:pt x="225" y="724"/>
                  </a:lnTo>
                  <a:lnTo>
                    <a:pt x="246" y="704"/>
                  </a:lnTo>
                  <a:lnTo>
                    <a:pt x="268" y="677"/>
                  </a:lnTo>
                  <a:lnTo>
                    <a:pt x="285" y="643"/>
                  </a:lnTo>
                  <a:lnTo>
                    <a:pt x="300" y="599"/>
                  </a:lnTo>
                  <a:lnTo>
                    <a:pt x="302" y="595"/>
                  </a:lnTo>
                  <a:lnTo>
                    <a:pt x="302" y="591"/>
                  </a:lnTo>
                  <a:lnTo>
                    <a:pt x="304" y="589"/>
                  </a:lnTo>
                  <a:lnTo>
                    <a:pt x="308" y="585"/>
                  </a:lnTo>
                  <a:lnTo>
                    <a:pt x="310" y="583"/>
                  </a:lnTo>
                  <a:lnTo>
                    <a:pt x="316" y="583"/>
                  </a:lnTo>
                  <a:lnTo>
                    <a:pt x="322" y="581"/>
                  </a:lnTo>
                  <a:lnTo>
                    <a:pt x="324" y="581"/>
                  </a:lnTo>
                  <a:lnTo>
                    <a:pt x="327" y="583"/>
                  </a:lnTo>
                  <a:lnTo>
                    <a:pt x="329" y="583"/>
                  </a:lnTo>
                  <a:lnTo>
                    <a:pt x="333" y="585"/>
                  </a:lnTo>
                  <a:lnTo>
                    <a:pt x="337" y="587"/>
                  </a:lnTo>
                  <a:lnTo>
                    <a:pt x="339" y="591"/>
                  </a:lnTo>
                  <a:lnTo>
                    <a:pt x="339" y="597"/>
                  </a:lnTo>
                  <a:lnTo>
                    <a:pt x="337" y="607"/>
                  </a:lnTo>
                  <a:lnTo>
                    <a:pt x="333" y="621"/>
                  </a:lnTo>
                  <a:lnTo>
                    <a:pt x="325" y="643"/>
                  </a:lnTo>
                  <a:lnTo>
                    <a:pt x="314" y="665"/>
                  </a:lnTo>
                  <a:lnTo>
                    <a:pt x="300" y="691"/>
                  </a:lnTo>
                  <a:lnTo>
                    <a:pt x="283" y="714"/>
                  </a:lnTo>
                  <a:lnTo>
                    <a:pt x="262" y="736"/>
                  </a:lnTo>
                  <a:lnTo>
                    <a:pt x="237" y="754"/>
                  </a:lnTo>
                  <a:lnTo>
                    <a:pt x="210" y="768"/>
                  </a:lnTo>
                  <a:lnTo>
                    <a:pt x="177" y="772"/>
                  </a:lnTo>
                  <a:lnTo>
                    <a:pt x="142" y="766"/>
                  </a:lnTo>
                  <a:lnTo>
                    <a:pt x="113" y="752"/>
                  </a:lnTo>
                  <a:lnTo>
                    <a:pt x="90" y="732"/>
                  </a:lnTo>
                  <a:lnTo>
                    <a:pt x="77" y="704"/>
                  </a:lnTo>
                  <a:lnTo>
                    <a:pt x="71" y="675"/>
                  </a:lnTo>
                  <a:lnTo>
                    <a:pt x="75" y="649"/>
                  </a:lnTo>
                  <a:lnTo>
                    <a:pt x="81" y="625"/>
                  </a:lnTo>
                  <a:lnTo>
                    <a:pt x="150" y="443"/>
                  </a:lnTo>
                  <a:lnTo>
                    <a:pt x="164" y="411"/>
                  </a:lnTo>
                  <a:lnTo>
                    <a:pt x="173" y="385"/>
                  </a:lnTo>
                  <a:lnTo>
                    <a:pt x="179" y="367"/>
                  </a:lnTo>
                  <a:lnTo>
                    <a:pt x="183" y="351"/>
                  </a:lnTo>
                  <a:lnTo>
                    <a:pt x="185" y="339"/>
                  </a:lnTo>
                  <a:lnTo>
                    <a:pt x="185" y="327"/>
                  </a:lnTo>
                  <a:lnTo>
                    <a:pt x="183" y="308"/>
                  </a:lnTo>
                  <a:lnTo>
                    <a:pt x="179" y="294"/>
                  </a:lnTo>
                  <a:lnTo>
                    <a:pt x="169" y="288"/>
                  </a:lnTo>
                  <a:lnTo>
                    <a:pt x="158" y="286"/>
                  </a:lnTo>
                  <a:lnTo>
                    <a:pt x="137" y="290"/>
                  </a:lnTo>
                  <a:lnTo>
                    <a:pt x="115" y="300"/>
                  </a:lnTo>
                  <a:lnTo>
                    <a:pt x="94" y="319"/>
                  </a:lnTo>
                  <a:lnTo>
                    <a:pt x="73" y="345"/>
                  </a:lnTo>
                  <a:lnTo>
                    <a:pt x="56" y="381"/>
                  </a:lnTo>
                  <a:lnTo>
                    <a:pt x="38" y="427"/>
                  </a:lnTo>
                  <a:lnTo>
                    <a:pt x="38" y="433"/>
                  </a:lnTo>
                  <a:lnTo>
                    <a:pt x="36" y="437"/>
                  </a:lnTo>
                  <a:lnTo>
                    <a:pt x="32" y="441"/>
                  </a:lnTo>
                  <a:lnTo>
                    <a:pt x="31" y="443"/>
                  </a:lnTo>
                  <a:lnTo>
                    <a:pt x="25" y="444"/>
                  </a:lnTo>
                  <a:lnTo>
                    <a:pt x="19" y="444"/>
                  </a:lnTo>
                  <a:lnTo>
                    <a:pt x="17" y="444"/>
                  </a:lnTo>
                  <a:lnTo>
                    <a:pt x="13" y="444"/>
                  </a:lnTo>
                  <a:lnTo>
                    <a:pt x="9" y="443"/>
                  </a:lnTo>
                  <a:lnTo>
                    <a:pt x="6" y="441"/>
                  </a:lnTo>
                  <a:lnTo>
                    <a:pt x="2" y="439"/>
                  </a:lnTo>
                  <a:lnTo>
                    <a:pt x="0" y="435"/>
                  </a:lnTo>
                  <a:lnTo>
                    <a:pt x="0" y="429"/>
                  </a:lnTo>
                  <a:lnTo>
                    <a:pt x="0" y="419"/>
                  </a:lnTo>
                  <a:lnTo>
                    <a:pt x="6" y="405"/>
                  </a:lnTo>
                  <a:lnTo>
                    <a:pt x="13" y="383"/>
                  </a:lnTo>
                  <a:lnTo>
                    <a:pt x="25" y="359"/>
                  </a:lnTo>
                  <a:lnTo>
                    <a:pt x="38" y="335"/>
                  </a:lnTo>
                  <a:lnTo>
                    <a:pt x="58" y="312"/>
                  </a:lnTo>
                  <a:lnTo>
                    <a:pt x="79" y="290"/>
                  </a:lnTo>
                  <a:lnTo>
                    <a:pt x="104" y="272"/>
                  </a:lnTo>
                  <a:lnTo>
                    <a:pt x="131" y="260"/>
                  </a:lnTo>
                  <a:lnTo>
                    <a:pt x="164" y="254"/>
                  </a:lnTo>
                  <a:close/>
                  <a:moveTo>
                    <a:pt x="266" y="0"/>
                  </a:moveTo>
                  <a:lnTo>
                    <a:pt x="281" y="2"/>
                  </a:lnTo>
                  <a:lnTo>
                    <a:pt x="295" y="10"/>
                  </a:lnTo>
                  <a:lnTo>
                    <a:pt x="302" y="20"/>
                  </a:lnTo>
                  <a:lnTo>
                    <a:pt x="308" y="32"/>
                  </a:lnTo>
                  <a:lnTo>
                    <a:pt x="310" y="42"/>
                  </a:lnTo>
                  <a:lnTo>
                    <a:pt x="310" y="42"/>
                  </a:lnTo>
                  <a:lnTo>
                    <a:pt x="304" y="65"/>
                  </a:lnTo>
                  <a:lnTo>
                    <a:pt x="291" y="85"/>
                  </a:lnTo>
                  <a:lnTo>
                    <a:pt x="271" y="101"/>
                  </a:lnTo>
                  <a:lnTo>
                    <a:pt x="248" y="107"/>
                  </a:lnTo>
                  <a:lnTo>
                    <a:pt x="227" y="101"/>
                  </a:lnTo>
                  <a:lnTo>
                    <a:pt x="214" y="91"/>
                  </a:lnTo>
                  <a:lnTo>
                    <a:pt x="206" y="75"/>
                  </a:lnTo>
                  <a:lnTo>
                    <a:pt x="202" y="59"/>
                  </a:lnTo>
                  <a:lnTo>
                    <a:pt x="208" y="38"/>
                  </a:lnTo>
                  <a:lnTo>
                    <a:pt x="223" y="18"/>
                  </a:lnTo>
                  <a:lnTo>
                    <a:pt x="243" y="4"/>
                  </a:lnTo>
                  <a:lnTo>
                    <a:pt x="2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0" name="TextBox 159"/>
          <p:cNvSpPr txBox="1"/>
          <p:nvPr/>
        </p:nvSpPr>
        <p:spPr>
          <a:xfrm>
            <a:off x="381000" y="5334000"/>
            <a:ext cx="3581400" cy="1077218"/>
          </a:xfrm>
          <a:prstGeom prst="rect">
            <a:avLst/>
          </a:prstGeom>
          <a:noFill/>
        </p:spPr>
        <p:txBody>
          <a:bodyPr wrap="square" rtlCol="0">
            <a:spAutoFit/>
          </a:bodyPr>
          <a:lstStyle/>
          <a:p>
            <a:r>
              <a:rPr lang="en-US" sz="3200" dirty="0" smtClean="0">
                <a:solidFill>
                  <a:srgbClr val="FFC000"/>
                </a:solidFill>
              </a:rPr>
              <a:t>These will define edges of webs…</a:t>
            </a:r>
            <a:endParaRPr lang="en-US" sz="3200" dirty="0">
              <a:solidFill>
                <a:srgbClr val="FFC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10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10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5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17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4102" grpId="0" animBg="1"/>
      <p:bldP spid="70" grpId="0"/>
      <p:bldP spid="16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0"/>
            <a:ext cx="8229600" cy="1143000"/>
          </a:xfrm>
        </p:spPr>
        <p:txBody>
          <a:bodyPr/>
          <a:lstStyle/>
          <a:p>
            <a:r>
              <a:rPr lang="en-US" dirty="0" err="1" smtClean="0"/>
              <a:t>Solitons</a:t>
            </a:r>
            <a:r>
              <a:rPr lang="en-US" dirty="0" smtClean="0"/>
              <a:t> On The Interval</a:t>
            </a:r>
            <a:endParaRPr lang="en-US" dirty="0"/>
          </a:p>
        </p:txBody>
      </p:sp>
      <p:sp>
        <p:nvSpPr>
          <p:cNvPr id="5" name="TextBox 4"/>
          <p:cNvSpPr txBox="1"/>
          <p:nvPr/>
        </p:nvSpPr>
        <p:spPr>
          <a:xfrm>
            <a:off x="0" y="4800600"/>
            <a:ext cx="5029200" cy="461665"/>
          </a:xfrm>
          <a:prstGeom prst="rect">
            <a:avLst/>
          </a:prstGeom>
          <a:noFill/>
        </p:spPr>
        <p:txBody>
          <a:bodyPr wrap="square" rtlCol="0">
            <a:spAutoFit/>
          </a:bodyPr>
          <a:lstStyle/>
          <a:p>
            <a:r>
              <a:rPr lang="en-US" sz="2400" dirty="0" smtClean="0">
                <a:solidFill>
                  <a:srgbClr val="FF0066"/>
                </a:solidFill>
              </a:rPr>
              <a:t>The Witten index factorizes nicely: </a:t>
            </a:r>
            <a:endParaRPr lang="en-US" sz="2400" dirty="0">
              <a:solidFill>
                <a:srgbClr val="FF0066"/>
              </a:solidFill>
            </a:endParaRPr>
          </a:p>
        </p:txBody>
      </p:sp>
      <p:sp>
        <p:nvSpPr>
          <p:cNvPr id="7" name="TextBox 6"/>
          <p:cNvSpPr txBox="1"/>
          <p:nvPr/>
        </p:nvSpPr>
        <p:spPr>
          <a:xfrm>
            <a:off x="0" y="5562600"/>
            <a:ext cx="4114800" cy="584775"/>
          </a:xfrm>
          <a:prstGeom prst="rect">
            <a:avLst/>
          </a:prstGeom>
          <a:noFill/>
        </p:spPr>
        <p:txBody>
          <a:bodyPr wrap="square" rtlCol="0">
            <a:spAutoFit/>
          </a:bodyPr>
          <a:lstStyle/>
          <a:p>
            <a:r>
              <a:rPr lang="en-US" sz="3200" dirty="0" smtClean="0">
                <a:solidFill>
                  <a:srgbClr val="0000FF"/>
                </a:solidFill>
              </a:rPr>
              <a:t>But the differential  </a:t>
            </a:r>
            <a:endParaRPr lang="en-US" sz="3200" dirty="0">
              <a:solidFill>
                <a:srgbClr val="0000FF"/>
              </a:solidFill>
            </a:endParaRPr>
          </a:p>
        </p:txBody>
      </p:sp>
      <p:grpSp>
        <p:nvGrpSpPr>
          <p:cNvPr id="5124" name="Group 4"/>
          <p:cNvGrpSpPr>
            <a:grpSpLocks noChangeAspect="1"/>
          </p:cNvGrpSpPr>
          <p:nvPr>
            <p:custDataLst>
              <p:tags r:id="rId1"/>
            </p:custDataLst>
          </p:nvPr>
        </p:nvGrpSpPr>
        <p:grpSpPr bwMode="auto">
          <a:xfrm>
            <a:off x="3733800" y="5562600"/>
            <a:ext cx="4913603" cy="571500"/>
            <a:chOff x="2509" y="3453"/>
            <a:chExt cx="13636" cy="1586"/>
          </a:xfrm>
          <a:solidFill>
            <a:srgbClr val="0000FF"/>
          </a:solidFill>
        </p:grpSpPr>
        <p:sp>
          <p:nvSpPr>
            <p:cNvPr id="5126" name="Freeform 6"/>
            <p:cNvSpPr>
              <a:spLocks noEditPoints="1"/>
            </p:cNvSpPr>
            <p:nvPr/>
          </p:nvSpPr>
          <p:spPr bwMode="auto">
            <a:xfrm>
              <a:off x="2509" y="3453"/>
              <a:ext cx="761" cy="1147"/>
            </a:xfrm>
            <a:custGeom>
              <a:avLst/>
              <a:gdLst/>
              <a:ahLst/>
              <a:cxnLst>
                <a:cxn ang="0">
                  <a:pos x="338" y="456"/>
                </a:cxn>
                <a:cxn ang="0">
                  <a:pos x="242" y="537"/>
                </a:cxn>
                <a:cxn ang="0">
                  <a:pos x="184" y="648"/>
                </a:cxn>
                <a:cxn ang="0">
                  <a:pos x="142" y="776"/>
                </a:cxn>
                <a:cxn ang="0">
                  <a:pos x="117" y="908"/>
                </a:cxn>
                <a:cxn ang="0">
                  <a:pos x="117" y="989"/>
                </a:cxn>
                <a:cxn ang="0">
                  <a:pos x="133" y="1058"/>
                </a:cxn>
                <a:cxn ang="0">
                  <a:pos x="179" y="1104"/>
                </a:cxn>
                <a:cxn ang="0">
                  <a:pos x="250" y="1104"/>
                </a:cxn>
                <a:cxn ang="0">
                  <a:pos x="342" y="1053"/>
                </a:cxn>
                <a:cxn ang="0">
                  <a:pos x="405" y="985"/>
                </a:cxn>
                <a:cxn ang="0">
                  <a:pos x="414" y="968"/>
                </a:cxn>
                <a:cxn ang="0">
                  <a:pos x="422" y="955"/>
                </a:cxn>
                <a:cxn ang="0">
                  <a:pos x="426" y="934"/>
                </a:cxn>
                <a:cxn ang="0">
                  <a:pos x="510" y="605"/>
                </a:cxn>
                <a:cxn ang="0">
                  <a:pos x="510" y="580"/>
                </a:cxn>
                <a:cxn ang="0">
                  <a:pos x="497" y="529"/>
                </a:cxn>
                <a:cxn ang="0">
                  <a:pos x="455" y="473"/>
                </a:cxn>
                <a:cxn ang="0">
                  <a:pos x="388" y="448"/>
                </a:cxn>
                <a:cxn ang="0">
                  <a:pos x="748" y="4"/>
                </a:cxn>
                <a:cxn ang="0">
                  <a:pos x="756" y="8"/>
                </a:cxn>
                <a:cxn ang="0">
                  <a:pos x="761" y="17"/>
                </a:cxn>
                <a:cxn ang="0">
                  <a:pos x="761" y="21"/>
                </a:cxn>
                <a:cxn ang="0">
                  <a:pos x="522" y="981"/>
                </a:cxn>
                <a:cxn ang="0">
                  <a:pos x="518" y="1036"/>
                </a:cxn>
                <a:cxn ang="0">
                  <a:pos x="526" y="1087"/>
                </a:cxn>
                <a:cxn ang="0">
                  <a:pos x="568" y="1113"/>
                </a:cxn>
                <a:cxn ang="0">
                  <a:pos x="631" y="1070"/>
                </a:cxn>
                <a:cxn ang="0">
                  <a:pos x="673" y="972"/>
                </a:cxn>
                <a:cxn ang="0">
                  <a:pos x="694" y="895"/>
                </a:cxn>
                <a:cxn ang="0">
                  <a:pos x="702" y="883"/>
                </a:cxn>
                <a:cxn ang="0">
                  <a:pos x="715" y="883"/>
                </a:cxn>
                <a:cxn ang="0">
                  <a:pos x="723" y="883"/>
                </a:cxn>
                <a:cxn ang="0">
                  <a:pos x="731" y="895"/>
                </a:cxn>
                <a:cxn ang="0">
                  <a:pos x="723" y="938"/>
                </a:cxn>
                <a:cxn ang="0">
                  <a:pos x="698" y="1019"/>
                </a:cxn>
                <a:cxn ang="0">
                  <a:pos x="660" y="1092"/>
                </a:cxn>
                <a:cxn ang="0">
                  <a:pos x="602" y="1139"/>
                </a:cxn>
                <a:cxn ang="0">
                  <a:pos x="510" y="1139"/>
                </a:cxn>
                <a:cxn ang="0">
                  <a:pos x="434" y="1075"/>
                </a:cxn>
                <a:cxn ang="0">
                  <a:pos x="363" y="1083"/>
                </a:cxn>
                <a:cxn ang="0">
                  <a:pos x="271" y="1139"/>
                </a:cxn>
                <a:cxn ang="0">
                  <a:pos x="213" y="1147"/>
                </a:cxn>
                <a:cxn ang="0">
                  <a:pos x="100" y="1113"/>
                </a:cxn>
                <a:cxn ang="0">
                  <a:pos x="25" y="1023"/>
                </a:cxn>
                <a:cxn ang="0">
                  <a:pos x="0" y="887"/>
                </a:cxn>
                <a:cxn ang="0">
                  <a:pos x="41" y="686"/>
                </a:cxn>
                <a:cxn ang="0">
                  <a:pos x="154" y="524"/>
                </a:cxn>
                <a:cxn ang="0">
                  <a:pos x="305" y="426"/>
                </a:cxn>
                <a:cxn ang="0">
                  <a:pos x="434" y="418"/>
                </a:cxn>
                <a:cxn ang="0">
                  <a:pos x="506" y="473"/>
                </a:cxn>
                <a:cxn ang="0">
                  <a:pos x="627" y="128"/>
                </a:cxn>
                <a:cxn ang="0">
                  <a:pos x="631" y="85"/>
                </a:cxn>
                <a:cxn ang="0">
                  <a:pos x="598" y="68"/>
                </a:cxn>
                <a:cxn ang="0">
                  <a:pos x="539" y="68"/>
                </a:cxn>
                <a:cxn ang="0">
                  <a:pos x="522" y="64"/>
                </a:cxn>
                <a:cxn ang="0">
                  <a:pos x="514" y="51"/>
                </a:cxn>
                <a:cxn ang="0">
                  <a:pos x="518" y="25"/>
                </a:cxn>
                <a:cxn ang="0">
                  <a:pos x="535" y="21"/>
                </a:cxn>
                <a:cxn ang="0">
                  <a:pos x="593" y="13"/>
                </a:cxn>
                <a:cxn ang="0">
                  <a:pos x="681" y="4"/>
                </a:cxn>
                <a:cxn ang="0">
                  <a:pos x="740" y="0"/>
                </a:cxn>
              </a:cxnLst>
              <a:rect l="0" t="0" r="r" b="b"/>
              <a:pathLst>
                <a:path w="761" h="1147">
                  <a:moveTo>
                    <a:pt x="388" y="448"/>
                  </a:moveTo>
                  <a:lnTo>
                    <a:pt x="338" y="456"/>
                  </a:lnTo>
                  <a:lnTo>
                    <a:pt x="288" y="490"/>
                  </a:lnTo>
                  <a:lnTo>
                    <a:pt x="242" y="537"/>
                  </a:lnTo>
                  <a:lnTo>
                    <a:pt x="200" y="601"/>
                  </a:lnTo>
                  <a:lnTo>
                    <a:pt x="184" y="648"/>
                  </a:lnTo>
                  <a:lnTo>
                    <a:pt x="163" y="708"/>
                  </a:lnTo>
                  <a:lnTo>
                    <a:pt x="142" y="776"/>
                  </a:lnTo>
                  <a:lnTo>
                    <a:pt x="129" y="844"/>
                  </a:lnTo>
                  <a:lnTo>
                    <a:pt x="117" y="908"/>
                  </a:lnTo>
                  <a:lnTo>
                    <a:pt x="112" y="959"/>
                  </a:lnTo>
                  <a:lnTo>
                    <a:pt x="117" y="989"/>
                  </a:lnTo>
                  <a:lnTo>
                    <a:pt x="121" y="1028"/>
                  </a:lnTo>
                  <a:lnTo>
                    <a:pt x="133" y="1058"/>
                  </a:lnTo>
                  <a:lnTo>
                    <a:pt x="154" y="1087"/>
                  </a:lnTo>
                  <a:lnTo>
                    <a:pt x="179" y="1104"/>
                  </a:lnTo>
                  <a:lnTo>
                    <a:pt x="213" y="1113"/>
                  </a:lnTo>
                  <a:lnTo>
                    <a:pt x="250" y="1104"/>
                  </a:lnTo>
                  <a:lnTo>
                    <a:pt x="296" y="1087"/>
                  </a:lnTo>
                  <a:lnTo>
                    <a:pt x="342" y="1053"/>
                  </a:lnTo>
                  <a:lnTo>
                    <a:pt x="393" y="998"/>
                  </a:lnTo>
                  <a:lnTo>
                    <a:pt x="405" y="985"/>
                  </a:lnTo>
                  <a:lnTo>
                    <a:pt x="409" y="977"/>
                  </a:lnTo>
                  <a:lnTo>
                    <a:pt x="414" y="968"/>
                  </a:lnTo>
                  <a:lnTo>
                    <a:pt x="418" y="964"/>
                  </a:lnTo>
                  <a:lnTo>
                    <a:pt x="422" y="955"/>
                  </a:lnTo>
                  <a:lnTo>
                    <a:pt x="426" y="947"/>
                  </a:lnTo>
                  <a:lnTo>
                    <a:pt x="426" y="934"/>
                  </a:lnTo>
                  <a:lnTo>
                    <a:pt x="506" y="618"/>
                  </a:lnTo>
                  <a:lnTo>
                    <a:pt x="510" y="605"/>
                  </a:lnTo>
                  <a:lnTo>
                    <a:pt x="514" y="588"/>
                  </a:lnTo>
                  <a:lnTo>
                    <a:pt x="510" y="580"/>
                  </a:lnTo>
                  <a:lnTo>
                    <a:pt x="506" y="559"/>
                  </a:lnTo>
                  <a:lnTo>
                    <a:pt x="497" y="529"/>
                  </a:lnTo>
                  <a:lnTo>
                    <a:pt x="480" y="499"/>
                  </a:lnTo>
                  <a:lnTo>
                    <a:pt x="455" y="473"/>
                  </a:lnTo>
                  <a:lnTo>
                    <a:pt x="426" y="452"/>
                  </a:lnTo>
                  <a:lnTo>
                    <a:pt x="388" y="448"/>
                  </a:lnTo>
                  <a:close/>
                  <a:moveTo>
                    <a:pt x="740" y="0"/>
                  </a:moveTo>
                  <a:lnTo>
                    <a:pt x="748" y="4"/>
                  </a:lnTo>
                  <a:lnTo>
                    <a:pt x="752" y="4"/>
                  </a:lnTo>
                  <a:lnTo>
                    <a:pt x="756" y="8"/>
                  </a:lnTo>
                  <a:lnTo>
                    <a:pt x="761" y="13"/>
                  </a:lnTo>
                  <a:lnTo>
                    <a:pt x="761" y="17"/>
                  </a:lnTo>
                  <a:lnTo>
                    <a:pt x="761" y="21"/>
                  </a:lnTo>
                  <a:lnTo>
                    <a:pt x="761" y="21"/>
                  </a:lnTo>
                  <a:lnTo>
                    <a:pt x="531" y="959"/>
                  </a:lnTo>
                  <a:lnTo>
                    <a:pt x="522" y="981"/>
                  </a:lnTo>
                  <a:lnTo>
                    <a:pt x="522" y="1006"/>
                  </a:lnTo>
                  <a:lnTo>
                    <a:pt x="518" y="1036"/>
                  </a:lnTo>
                  <a:lnTo>
                    <a:pt x="522" y="1062"/>
                  </a:lnTo>
                  <a:lnTo>
                    <a:pt x="526" y="1087"/>
                  </a:lnTo>
                  <a:lnTo>
                    <a:pt x="543" y="1104"/>
                  </a:lnTo>
                  <a:lnTo>
                    <a:pt x="568" y="1113"/>
                  </a:lnTo>
                  <a:lnTo>
                    <a:pt x="602" y="1100"/>
                  </a:lnTo>
                  <a:lnTo>
                    <a:pt x="631" y="1070"/>
                  </a:lnTo>
                  <a:lnTo>
                    <a:pt x="652" y="1028"/>
                  </a:lnTo>
                  <a:lnTo>
                    <a:pt x="673" y="972"/>
                  </a:lnTo>
                  <a:lnTo>
                    <a:pt x="690" y="908"/>
                  </a:lnTo>
                  <a:lnTo>
                    <a:pt x="694" y="895"/>
                  </a:lnTo>
                  <a:lnTo>
                    <a:pt x="694" y="887"/>
                  </a:lnTo>
                  <a:lnTo>
                    <a:pt x="702" y="883"/>
                  </a:lnTo>
                  <a:lnTo>
                    <a:pt x="710" y="883"/>
                  </a:lnTo>
                  <a:lnTo>
                    <a:pt x="715" y="883"/>
                  </a:lnTo>
                  <a:lnTo>
                    <a:pt x="719" y="883"/>
                  </a:lnTo>
                  <a:lnTo>
                    <a:pt x="723" y="883"/>
                  </a:lnTo>
                  <a:lnTo>
                    <a:pt x="727" y="887"/>
                  </a:lnTo>
                  <a:lnTo>
                    <a:pt x="731" y="895"/>
                  </a:lnTo>
                  <a:lnTo>
                    <a:pt x="727" y="908"/>
                  </a:lnTo>
                  <a:lnTo>
                    <a:pt x="723" y="938"/>
                  </a:lnTo>
                  <a:lnTo>
                    <a:pt x="710" y="977"/>
                  </a:lnTo>
                  <a:lnTo>
                    <a:pt x="698" y="1019"/>
                  </a:lnTo>
                  <a:lnTo>
                    <a:pt x="681" y="1058"/>
                  </a:lnTo>
                  <a:lnTo>
                    <a:pt x="660" y="1092"/>
                  </a:lnTo>
                  <a:lnTo>
                    <a:pt x="635" y="1122"/>
                  </a:lnTo>
                  <a:lnTo>
                    <a:pt x="602" y="1139"/>
                  </a:lnTo>
                  <a:lnTo>
                    <a:pt x="564" y="1147"/>
                  </a:lnTo>
                  <a:lnTo>
                    <a:pt x="510" y="1139"/>
                  </a:lnTo>
                  <a:lnTo>
                    <a:pt x="468" y="1113"/>
                  </a:lnTo>
                  <a:lnTo>
                    <a:pt x="434" y="1075"/>
                  </a:lnTo>
                  <a:lnTo>
                    <a:pt x="418" y="1023"/>
                  </a:lnTo>
                  <a:lnTo>
                    <a:pt x="363" y="1083"/>
                  </a:lnTo>
                  <a:lnTo>
                    <a:pt x="313" y="1117"/>
                  </a:lnTo>
                  <a:lnTo>
                    <a:pt x="271" y="1139"/>
                  </a:lnTo>
                  <a:lnTo>
                    <a:pt x="238" y="1147"/>
                  </a:lnTo>
                  <a:lnTo>
                    <a:pt x="213" y="1147"/>
                  </a:lnTo>
                  <a:lnTo>
                    <a:pt x="150" y="1139"/>
                  </a:lnTo>
                  <a:lnTo>
                    <a:pt x="100" y="1113"/>
                  </a:lnTo>
                  <a:lnTo>
                    <a:pt x="58" y="1075"/>
                  </a:lnTo>
                  <a:lnTo>
                    <a:pt x="25" y="1023"/>
                  </a:lnTo>
                  <a:lnTo>
                    <a:pt x="4" y="959"/>
                  </a:lnTo>
                  <a:lnTo>
                    <a:pt x="0" y="887"/>
                  </a:lnTo>
                  <a:lnTo>
                    <a:pt x="8" y="785"/>
                  </a:lnTo>
                  <a:lnTo>
                    <a:pt x="41" y="686"/>
                  </a:lnTo>
                  <a:lnTo>
                    <a:pt x="92" y="601"/>
                  </a:lnTo>
                  <a:lnTo>
                    <a:pt x="154" y="524"/>
                  </a:lnTo>
                  <a:lnTo>
                    <a:pt x="225" y="465"/>
                  </a:lnTo>
                  <a:lnTo>
                    <a:pt x="305" y="426"/>
                  </a:lnTo>
                  <a:lnTo>
                    <a:pt x="384" y="409"/>
                  </a:lnTo>
                  <a:lnTo>
                    <a:pt x="434" y="418"/>
                  </a:lnTo>
                  <a:lnTo>
                    <a:pt x="476" y="439"/>
                  </a:lnTo>
                  <a:lnTo>
                    <a:pt x="506" y="473"/>
                  </a:lnTo>
                  <a:lnTo>
                    <a:pt x="531" y="516"/>
                  </a:lnTo>
                  <a:lnTo>
                    <a:pt x="627" y="128"/>
                  </a:lnTo>
                  <a:lnTo>
                    <a:pt x="631" y="98"/>
                  </a:lnTo>
                  <a:lnTo>
                    <a:pt x="631" y="85"/>
                  </a:lnTo>
                  <a:lnTo>
                    <a:pt x="623" y="77"/>
                  </a:lnTo>
                  <a:lnTo>
                    <a:pt x="598" y="68"/>
                  </a:lnTo>
                  <a:lnTo>
                    <a:pt x="552" y="68"/>
                  </a:lnTo>
                  <a:lnTo>
                    <a:pt x="539" y="68"/>
                  </a:lnTo>
                  <a:lnTo>
                    <a:pt x="526" y="68"/>
                  </a:lnTo>
                  <a:lnTo>
                    <a:pt x="522" y="64"/>
                  </a:lnTo>
                  <a:lnTo>
                    <a:pt x="518" y="59"/>
                  </a:lnTo>
                  <a:lnTo>
                    <a:pt x="514" y="51"/>
                  </a:lnTo>
                  <a:lnTo>
                    <a:pt x="518" y="38"/>
                  </a:lnTo>
                  <a:lnTo>
                    <a:pt x="518" y="25"/>
                  </a:lnTo>
                  <a:lnTo>
                    <a:pt x="526" y="21"/>
                  </a:lnTo>
                  <a:lnTo>
                    <a:pt x="535" y="21"/>
                  </a:lnTo>
                  <a:lnTo>
                    <a:pt x="560" y="17"/>
                  </a:lnTo>
                  <a:lnTo>
                    <a:pt x="593" y="13"/>
                  </a:lnTo>
                  <a:lnTo>
                    <a:pt x="639" y="8"/>
                  </a:lnTo>
                  <a:lnTo>
                    <a:pt x="681" y="4"/>
                  </a:lnTo>
                  <a:lnTo>
                    <a:pt x="719" y="4"/>
                  </a:lnTo>
                  <a:lnTo>
                    <a:pt x="7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7" name="Freeform 7"/>
            <p:cNvSpPr>
              <a:spLocks/>
            </p:cNvSpPr>
            <p:nvPr/>
          </p:nvSpPr>
          <p:spPr bwMode="auto">
            <a:xfrm>
              <a:off x="3328" y="4007"/>
              <a:ext cx="778" cy="832"/>
            </a:xfrm>
            <a:custGeom>
              <a:avLst/>
              <a:gdLst/>
              <a:ahLst/>
              <a:cxnLst>
                <a:cxn ang="0">
                  <a:pos x="648" y="9"/>
                </a:cxn>
                <a:cxn ang="0">
                  <a:pos x="703" y="51"/>
                </a:cxn>
                <a:cxn ang="0">
                  <a:pos x="719" y="115"/>
                </a:cxn>
                <a:cxn ang="0">
                  <a:pos x="703" y="171"/>
                </a:cxn>
                <a:cxn ang="0">
                  <a:pos x="653" y="209"/>
                </a:cxn>
                <a:cxn ang="0">
                  <a:pos x="611" y="218"/>
                </a:cxn>
                <a:cxn ang="0">
                  <a:pos x="598" y="214"/>
                </a:cxn>
                <a:cxn ang="0">
                  <a:pos x="598" y="205"/>
                </a:cxn>
                <a:cxn ang="0">
                  <a:pos x="602" y="188"/>
                </a:cxn>
                <a:cxn ang="0">
                  <a:pos x="594" y="137"/>
                </a:cxn>
                <a:cxn ang="0">
                  <a:pos x="548" y="86"/>
                </a:cxn>
                <a:cxn ang="0">
                  <a:pos x="498" y="77"/>
                </a:cxn>
                <a:cxn ang="0">
                  <a:pos x="464" y="86"/>
                </a:cxn>
                <a:cxn ang="0">
                  <a:pos x="402" y="158"/>
                </a:cxn>
                <a:cxn ang="0">
                  <a:pos x="326" y="324"/>
                </a:cxn>
                <a:cxn ang="0">
                  <a:pos x="280" y="482"/>
                </a:cxn>
                <a:cxn ang="0">
                  <a:pos x="234" y="614"/>
                </a:cxn>
                <a:cxn ang="0">
                  <a:pos x="184" y="700"/>
                </a:cxn>
                <a:cxn ang="0">
                  <a:pos x="226" y="696"/>
                </a:cxn>
                <a:cxn ang="0">
                  <a:pos x="427" y="730"/>
                </a:cxn>
                <a:cxn ang="0">
                  <a:pos x="506" y="747"/>
                </a:cxn>
                <a:cxn ang="0">
                  <a:pos x="607" y="755"/>
                </a:cxn>
                <a:cxn ang="0">
                  <a:pos x="627" y="755"/>
                </a:cxn>
                <a:cxn ang="0">
                  <a:pos x="648" y="742"/>
                </a:cxn>
                <a:cxn ang="0">
                  <a:pos x="661" y="708"/>
                </a:cxn>
                <a:cxn ang="0">
                  <a:pos x="715" y="657"/>
                </a:cxn>
                <a:cxn ang="0">
                  <a:pos x="765" y="640"/>
                </a:cxn>
                <a:cxn ang="0">
                  <a:pos x="778" y="644"/>
                </a:cxn>
                <a:cxn ang="0">
                  <a:pos x="778" y="657"/>
                </a:cxn>
                <a:cxn ang="0">
                  <a:pos x="740" y="721"/>
                </a:cxn>
                <a:cxn ang="0">
                  <a:pos x="644" y="798"/>
                </a:cxn>
                <a:cxn ang="0">
                  <a:pos x="515" y="832"/>
                </a:cxn>
                <a:cxn ang="0">
                  <a:pos x="322" y="802"/>
                </a:cxn>
                <a:cxn ang="0">
                  <a:pos x="209" y="777"/>
                </a:cxn>
                <a:cxn ang="0">
                  <a:pos x="121" y="768"/>
                </a:cxn>
                <a:cxn ang="0">
                  <a:pos x="50" y="823"/>
                </a:cxn>
                <a:cxn ang="0">
                  <a:pos x="13" y="832"/>
                </a:cxn>
                <a:cxn ang="0">
                  <a:pos x="9" y="832"/>
                </a:cxn>
                <a:cxn ang="0">
                  <a:pos x="0" y="828"/>
                </a:cxn>
                <a:cxn ang="0">
                  <a:pos x="13" y="806"/>
                </a:cxn>
                <a:cxn ang="0">
                  <a:pos x="29" y="785"/>
                </a:cxn>
                <a:cxn ang="0">
                  <a:pos x="50" y="768"/>
                </a:cxn>
                <a:cxn ang="0">
                  <a:pos x="67" y="751"/>
                </a:cxn>
                <a:cxn ang="0">
                  <a:pos x="113" y="683"/>
                </a:cxn>
                <a:cxn ang="0">
                  <a:pos x="159" y="559"/>
                </a:cxn>
                <a:cxn ang="0">
                  <a:pos x="205" y="388"/>
                </a:cxn>
                <a:cxn ang="0">
                  <a:pos x="285" y="214"/>
                </a:cxn>
                <a:cxn ang="0">
                  <a:pos x="393" y="86"/>
                </a:cxn>
                <a:cxn ang="0">
                  <a:pos x="531" y="13"/>
                </a:cxn>
              </a:cxnLst>
              <a:rect l="0" t="0" r="r" b="b"/>
              <a:pathLst>
                <a:path w="778" h="832">
                  <a:moveTo>
                    <a:pt x="607" y="0"/>
                  </a:moveTo>
                  <a:lnTo>
                    <a:pt x="648" y="9"/>
                  </a:lnTo>
                  <a:lnTo>
                    <a:pt x="682" y="26"/>
                  </a:lnTo>
                  <a:lnTo>
                    <a:pt x="703" y="51"/>
                  </a:lnTo>
                  <a:lnTo>
                    <a:pt x="715" y="86"/>
                  </a:lnTo>
                  <a:lnTo>
                    <a:pt x="719" y="115"/>
                  </a:lnTo>
                  <a:lnTo>
                    <a:pt x="715" y="150"/>
                  </a:lnTo>
                  <a:lnTo>
                    <a:pt x="703" y="171"/>
                  </a:lnTo>
                  <a:lnTo>
                    <a:pt x="682" y="188"/>
                  </a:lnTo>
                  <a:lnTo>
                    <a:pt x="653" y="209"/>
                  </a:lnTo>
                  <a:lnTo>
                    <a:pt x="627" y="218"/>
                  </a:lnTo>
                  <a:lnTo>
                    <a:pt x="611" y="218"/>
                  </a:lnTo>
                  <a:lnTo>
                    <a:pt x="602" y="218"/>
                  </a:lnTo>
                  <a:lnTo>
                    <a:pt x="598" y="214"/>
                  </a:lnTo>
                  <a:lnTo>
                    <a:pt x="598" y="209"/>
                  </a:lnTo>
                  <a:lnTo>
                    <a:pt x="598" y="205"/>
                  </a:lnTo>
                  <a:lnTo>
                    <a:pt x="602" y="201"/>
                  </a:lnTo>
                  <a:lnTo>
                    <a:pt x="602" y="188"/>
                  </a:lnTo>
                  <a:lnTo>
                    <a:pt x="602" y="175"/>
                  </a:lnTo>
                  <a:lnTo>
                    <a:pt x="594" y="137"/>
                  </a:lnTo>
                  <a:lnTo>
                    <a:pt x="577" y="107"/>
                  </a:lnTo>
                  <a:lnTo>
                    <a:pt x="548" y="86"/>
                  </a:lnTo>
                  <a:lnTo>
                    <a:pt x="515" y="77"/>
                  </a:lnTo>
                  <a:lnTo>
                    <a:pt x="498" y="77"/>
                  </a:lnTo>
                  <a:lnTo>
                    <a:pt x="481" y="81"/>
                  </a:lnTo>
                  <a:lnTo>
                    <a:pt x="464" y="86"/>
                  </a:lnTo>
                  <a:lnTo>
                    <a:pt x="452" y="98"/>
                  </a:lnTo>
                  <a:lnTo>
                    <a:pt x="402" y="158"/>
                  </a:lnTo>
                  <a:lnTo>
                    <a:pt x="360" y="239"/>
                  </a:lnTo>
                  <a:lnTo>
                    <a:pt x="326" y="324"/>
                  </a:lnTo>
                  <a:lnTo>
                    <a:pt x="301" y="405"/>
                  </a:lnTo>
                  <a:lnTo>
                    <a:pt x="280" y="482"/>
                  </a:lnTo>
                  <a:lnTo>
                    <a:pt x="264" y="538"/>
                  </a:lnTo>
                  <a:lnTo>
                    <a:pt x="234" y="614"/>
                  </a:lnTo>
                  <a:lnTo>
                    <a:pt x="184" y="700"/>
                  </a:lnTo>
                  <a:lnTo>
                    <a:pt x="184" y="700"/>
                  </a:lnTo>
                  <a:lnTo>
                    <a:pt x="209" y="696"/>
                  </a:lnTo>
                  <a:lnTo>
                    <a:pt x="226" y="696"/>
                  </a:lnTo>
                  <a:lnTo>
                    <a:pt x="326" y="704"/>
                  </a:lnTo>
                  <a:lnTo>
                    <a:pt x="427" y="730"/>
                  </a:lnTo>
                  <a:lnTo>
                    <a:pt x="460" y="738"/>
                  </a:lnTo>
                  <a:lnTo>
                    <a:pt x="506" y="747"/>
                  </a:lnTo>
                  <a:lnTo>
                    <a:pt x="556" y="755"/>
                  </a:lnTo>
                  <a:lnTo>
                    <a:pt x="607" y="755"/>
                  </a:lnTo>
                  <a:lnTo>
                    <a:pt x="619" y="755"/>
                  </a:lnTo>
                  <a:lnTo>
                    <a:pt x="627" y="755"/>
                  </a:lnTo>
                  <a:lnTo>
                    <a:pt x="636" y="751"/>
                  </a:lnTo>
                  <a:lnTo>
                    <a:pt x="648" y="742"/>
                  </a:lnTo>
                  <a:lnTo>
                    <a:pt x="653" y="730"/>
                  </a:lnTo>
                  <a:lnTo>
                    <a:pt x="661" y="708"/>
                  </a:lnTo>
                  <a:lnTo>
                    <a:pt x="682" y="678"/>
                  </a:lnTo>
                  <a:lnTo>
                    <a:pt x="715" y="657"/>
                  </a:lnTo>
                  <a:lnTo>
                    <a:pt x="745" y="644"/>
                  </a:lnTo>
                  <a:lnTo>
                    <a:pt x="765" y="640"/>
                  </a:lnTo>
                  <a:lnTo>
                    <a:pt x="774" y="640"/>
                  </a:lnTo>
                  <a:lnTo>
                    <a:pt x="778" y="644"/>
                  </a:lnTo>
                  <a:lnTo>
                    <a:pt x="778" y="649"/>
                  </a:lnTo>
                  <a:lnTo>
                    <a:pt x="778" y="657"/>
                  </a:lnTo>
                  <a:lnTo>
                    <a:pt x="765" y="687"/>
                  </a:lnTo>
                  <a:lnTo>
                    <a:pt x="740" y="721"/>
                  </a:lnTo>
                  <a:lnTo>
                    <a:pt x="690" y="768"/>
                  </a:lnTo>
                  <a:lnTo>
                    <a:pt x="644" y="798"/>
                  </a:lnTo>
                  <a:lnTo>
                    <a:pt x="586" y="823"/>
                  </a:lnTo>
                  <a:lnTo>
                    <a:pt x="515" y="832"/>
                  </a:lnTo>
                  <a:lnTo>
                    <a:pt x="418" y="823"/>
                  </a:lnTo>
                  <a:lnTo>
                    <a:pt x="322" y="802"/>
                  </a:lnTo>
                  <a:lnTo>
                    <a:pt x="259" y="785"/>
                  </a:lnTo>
                  <a:lnTo>
                    <a:pt x="209" y="777"/>
                  </a:lnTo>
                  <a:lnTo>
                    <a:pt x="163" y="772"/>
                  </a:lnTo>
                  <a:lnTo>
                    <a:pt x="121" y="768"/>
                  </a:lnTo>
                  <a:lnTo>
                    <a:pt x="84" y="806"/>
                  </a:lnTo>
                  <a:lnTo>
                    <a:pt x="50" y="823"/>
                  </a:lnTo>
                  <a:lnTo>
                    <a:pt x="29" y="832"/>
                  </a:lnTo>
                  <a:lnTo>
                    <a:pt x="13" y="832"/>
                  </a:lnTo>
                  <a:lnTo>
                    <a:pt x="13" y="832"/>
                  </a:lnTo>
                  <a:lnTo>
                    <a:pt x="9" y="832"/>
                  </a:lnTo>
                  <a:lnTo>
                    <a:pt x="4" y="832"/>
                  </a:lnTo>
                  <a:lnTo>
                    <a:pt x="0" y="828"/>
                  </a:lnTo>
                  <a:lnTo>
                    <a:pt x="4" y="819"/>
                  </a:lnTo>
                  <a:lnTo>
                    <a:pt x="13" y="806"/>
                  </a:lnTo>
                  <a:lnTo>
                    <a:pt x="21" y="798"/>
                  </a:lnTo>
                  <a:lnTo>
                    <a:pt x="29" y="785"/>
                  </a:lnTo>
                  <a:lnTo>
                    <a:pt x="42" y="777"/>
                  </a:lnTo>
                  <a:lnTo>
                    <a:pt x="50" y="768"/>
                  </a:lnTo>
                  <a:lnTo>
                    <a:pt x="55" y="764"/>
                  </a:lnTo>
                  <a:lnTo>
                    <a:pt x="67" y="751"/>
                  </a:lnTo>
                  <a:lnTo>
                    <a:pt x="84" y="725"/>
                  </a:lnTo>
                  <a:lnTo>
                    <a:pt x="113" y="683"/>
                  </a:lnTo>
                  <a:lnTo>
                    <a:pt x="138" y="627"/>
                  </a:lnTo>
                  <a:lnTo>
                    <a:pt x="159" y="559"/>
                  </a:lnTo>
                  <a:lnTo>
                    <a:pt x="180" y="478"/>
                  </a:lnTo>
                  <a:lnTo>
                    <a:pt x="205" y="388"/>
                  </a:lnTo>
                  <a:lnTo>
                    <a:pt x="239" y="303"/>
                  </a:lnTo>
                  <a:lnTo>
                    <a:pt x="285" y="214"/>
                  </a:lnTo>
                  <a:lnTo>
                    <a:pt x="339" y="137"/>
                  </a:lnTo>
                  <a:lnTo>
                    <a:pt x="393" y="86"/>
                  </a:lnTo>
                  <a:lnTo>
                    <a:pt x="460" y="43"/>
                  </a:lnTo>
                  <a:lnTo>
                    <a:pt x="531" y="13"/>
                  </a:lnTo>
                  <a:lnTo>
                    <a:pt x="6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8" name="Freeform 8"/>
            <p:cNvSpPr>
              <a:spLocks noEditPoints="1"/>
            </p:cNvSpPr>
            <p:nvPr/>
          </p:nvSpPr>
          <p:spPr bwMode="auto">
            <a:xfrm>
              <a:off x="4206" y="4430"/>
              <a:ext cx="356" cy="575"/>
            </a:xfrm>
            <a:custGeom>
              <a:avLst/>
              <a:gdLst/>
              <a:ahLst/>
              <a:cxnLst>
                <a:cxn ang="0">
                  <a:pos x="264" y="42"/>
                </a:cxn>
                <a:cxn ang="0">
                  <a:pos x="209" y="127"/>
                </a:cxn>
                <a:cxn ang="0">
                  <a:pos x="168" y="255"/>
                </a:cxn>
                <a:cxn ang="0">
                  <a:pos x="143" y="362"/>
                </a:cxn>
                <a:cxn ang="0">
                  <a:pos x="143" y="362"/>
                </a:cxn>
                <a:cxn ang="0">
                  <a:pos x="201" y="311"/>
                </a:cxn>
                <a:cxn ang="0">
                  <a:pos x="285" y="200"/>
                </a:cxn>
                <a:cxn ang="0">
                  <a:pos x="318" y="110"/>
                </a:cxn>
                <a:cxn ang="0">
                  <a:pos x="322" y="55"/>
                </a:cxn>
                <a:cxn ang="0">
                  <a:pos x="314" y="34"/>
                </a:cxn>
                <a:cxn ang="0">
                  <a:pos x="293" y="29"/>
                </a:cxn>
                <a:cxn ang="0">
                  <a:pos x="322" y="4"/>
                </a:cxn>
                <a:cxn ang="0">
                  <a:pos x="352" y="46"/>
                </a:cxn>
                <a:cxn ang="0">
                  <a:pos x="356" y="93"/>
                </a:cxn>
                <a:cxn ang="0">
                  <a:pos x="335" y="166"/>
                </a:cxn>
                <a:cxn ang="0">
                  <a:pos x="222" y="328"/>
                </a:cxn>
                <a:cxn ang="0">
                  <a:pos x="143" y="409"/>
                </a:cxn>
                <a:cxn ang="0">
                  <a:pos x="138" y="418"/>
                </a:cxn>
                <a:cxn ang="0">
                  <a:pos x="138" y="430"/>
                </a:cxn>
                <a:cxn ang="0">
                  <a:pos x="143" y="490"/>
                </a:cxn>
                <a:cxn ang="0">
                  <a:pos x="176" y="541"/>
                </a:cxn>
                <a:cxn ang="0">
                  <a:pos x="247" y="537"/>
                </a:cxn>
                <a:cxn ang="0">
                  <a:pos x="327" y="486"/>
                </a:cxn>
                <a:cxn ang="0">
                  <a:pos x="339" y="482"/>
                </a:cxn>
                <a:cxn ang="0">
                  <a:pos x="352" y="486"/>
                </a:cxn>
                <a:cxn ang="0">
                  <a:pos x="356" y="499"/>
                </a:cxn>
                <a:cxn ang="0">
                  <a:pos x="352" y="507"/>
                </a:cxn>
                <a:cxn ang="0">
                  <a:pos x="289" y="550"/>
                </a:cxn>
                <a:cxn ang="0">
                  <a:pos x="201" y="575"/>
                </a:cxn>
                <a:cxn ang="0">
                  <a:pos x="126" y="541"/>
                </a:cxn>
                <a:cxn ang="0">
                  <a:pos x="84" y="456"/>
                </a:cxn>
                <a:cxn ang="0">
                  <a:pos x="25" y="507"/>
                </a:cxn>
                <a:cxn ang="0">
                  <a:pos x="17" y="511"/>
                </a:cxn>
                <a:cxn ang="0">
                  <a:pos x="9" y="507"/>
                </a:cxn>
                <a:cxn ang="0">
                  <a:pos x="0" y="494"/>
                </a:cxn>
                <a:cxn ang="0">
                  <a:pos x="0" y="486"/>
                </a:cxn>
                <a:cxn ang="0">
                  <a:pos x="9" y="482"/>
                </a:cxn>
                <a:cxn ang="0">
                  <a:pos x="76" y="422"/>
                </a:cxn>
                <a:cxn ang="0">
                  <a:pos x="80" y="341"/>
                </a:cxn>
                <a:cxn ang="0">
                  <a:pos x="126" y="183"/>
                </a:cxn>
                <a:cxn ang="0">
                  <a:pos x="201" y="55"/>
                </a:cxn>
                <a:cxn ang="0">
                  <a:pos x="297" y="0"/>
                </a:cxn>
              </a:cxnLst>
              <a:rect l="0" t="0" r="r" b="b"/>
              <a:pathLst>
                <a:path w="356" h="575">
                  <a:moveTo>
                    <a:pt x="293" y="29"/>
                  </a:moveTo>
                  <a:lnTo>
                    <a:pt x="264" y="42"/>
                  </a:lnTo>
                  <a:lnTo>
                    <a:pt x="235" y="76"/>
                  </a:lnTo>
                  <a:lnTo>
                    <a:pt x="209" y="127"/>
                  </a:lnTo>
                  <a:lnTo>
                    <a:pt x="184" y="191"/>
                  </a:lnTo>
                  <a:lnTo>
                    <a:pt x="168" y="255"/>
                  </a:lnTo>
                  <a:lnTo>
                    <a:pt x="151" y="315"/>
                  </a:lnTo>
                  <a:lnTo>
                    <a:pt x="143" y="362"/>
                  </a:lnTo>
                  <a:lnTo>
                    <a:pt x="143" y="362"/>
                  </a:lnTo>
                  <a:lnTo>
                    <a:pt x="143" y="362"/>
                  </a:lnTo>
                  <a:lnTo>
                    <a:pt x="143" y="362"/>
                  </a:lnTo>
                  <a:lnTo>
                    <a:pt x="201" y="311"/>
                  </a:lnTo>
                  <a:lnTo>
                    <a:pt x="247" y="255"/>
                  </a:lnTo>
                  <a:lnTo>
                    <a:pt x="285" y="200"/>
                  </a:lnTo>
                  <a:lnTo>
                    <a:pt x="306" y="149"/>
                  </a:lnTo>
                  <a:lnTo>
                    <a:pt x="318" y="110"/>
                  </a:lnTo>
                  <a:lnTo>
                    <a:pt x="322" y="72"/>
                  </a:lnTo>
                  <a:lnTo>
                    <a:pt x="322" y="55"/>
                  </a:lnTo>
                  <a:lnTo>
                    <a:pt x="318" y="42"/>
                  </a:lnTo>
                  <a:lnTo>
                    <a:pt x="314" y="34"/>
                  </a:lnTo>
                  <a:lnTo>
                    <a:pt x="306" y="29"/>
                  </a:lnTo>
                  <a:lnTo>
                    <a:pt x="293" y="29"/>
                  </a:lnTo>
                  <a:close/>
                  <a:moveTo>
                    <a:pt x="297" y="0"/>
                  </a:moveTo>
                  <a:lnTo>
                    <a:pt x="322" y="4"/>
                  </a:lnTo>
                  <a:lnTo>
                    <a:pt x="343" y="21"/>
                  </a:lnTo>
                  <a:lnTo>
                    <a:pt x="352" y="46"/>
                  </a:lnTo>
                  <a:lnTo>
                    <a:pt x="356" y="81"/>
                  </a:lnTo>
                  <a:lnTo>
                    <a:pt x="356" y="93"/>
                  </a:lnTo>
                  <a:lnTo>
                    <a:pt x="352" y="123"/>
                  </a:lnTo>
                  <a:lnTo>
                    <a:pt x="335" y="166"/>
                  </a:lnTo>
                  <a:lnTo>
                    <a:pt x="289" y="251"/>
                  </a:lnTo>
                  <a:lnTo>
                    <a:pt x="222" y="328"/>
                  </a:lnTo>
                  <a:lnTo>
                    <a:pt x="147" y="400"/>
                  </a:lnTo>
                  <a:lnTo>
                    <a:pt x="143" y="409"/>
                  </a:lnTo>
                  <a:lnTo>
                    <a:pt x="138" y="413"/>
                  </a:lnTo>
                  <a:lnTo>
                    <a:pt x="138" y="418"/>
                  </a:lnTo>
                  <a:lnTo>
                    <a:pt x="138" y="422"/>
                  </a:lnTo>
                  <a:lnTo>
                    <a:pt x="138" y="430"/>
                  </a:lnTo>
                  <a:lnTo>
                    <a:pt x="138" y="456"/>
                  </a:lnTo>
                  <a:lnTo>
                    <a:pt x="143" y="490"/>
                  </a:lnTo>
                  <a:lnTo>
                    <a:pt x="155" y="520"/>
                  </a:lnTo>
                  <a:lnTo>
                    <a:pt x="176" y="541"/>
                  </a:lnTo>
                  <a:lnTo>
                    <a:pt x="201" y="550"/>
                  </a:lnTo>
                  <a:lnTo>
                    <a:pt x="247" y="537"/>
                  </a:lnTo>
                  <a:lnTo>
                    <a:pt x="293" y="511"/>
                  </a:lnTo>
                  <a:lnTo>
                    <a:pt x="327" y="486"/>
                  </a:lnTo>
                  <a:lnTo>
                    <a:pt x="331" y="482"/>
                  </a:lnTo>
                  <a:lnTo>
                    <a:pt x="339" y="482"/>
                  </a:lnTo>
                  <a:lnTo>
                    <a:pt x="343" y="482"/>
                  </a:lnTo>
                  <a:lnTo>
                    <a:pt x="352" y="486"/>
                  </a:lnTo>
                  <a:lnTo>
                    <a:pt x="356" y="494"/>
                  </a:lnTo>
                  <a:lnTo>
                    <a:pt x="356" y="499"/>
                  </a:lnTo>
                  <a:lnTo>
                    <a:pt x="356" y="503"/>
                  </a:lnTo>
                  <a:lnTo>
                    <a:pt x="352" y="507"/>
                  </a:lnTo>
                  <a:lnTo>
                    <a:pt x="327" y="524"/>
                  </a:lnTo>
                  <a:lnTo>
                    <a:pt x="289" y="550"/>
                  </a:lnTo>
                  <a:lnTo>
                    <a:pt x="247" y="567"/>
                  </a:lnTo>
                  <a:lnTo>
                    <a:pt x="201" y="575"/>
                  </a:lnTo>
                  <a:lnTo>
                    <a:pt x="159" y="567"/>
                  </a:lnTo>
                  <a:lnTo>
                    <a:pt x="126" y="541"/>
                  </a:lnTo>
                  <a:lnTo>
                    <a:pt x="101" y="507"/>
                  </a:lnTo>
                  <a:lnTo>
                    <a:pt x="84" y="456"/>
                  </a:lnTo>
                  <a:lnTo>
                    <a:pt x="34" y="499"/>
                  </a:lnTo>
                  <a:lnTo>
                    <a:pt x="25" y="507"/>
                  </a:lnTo>
                  <a:lnTo>
                    <a:pt x="21" y="511"/>
                  </a:lnTo>
                  <a:lnTo>
                    <a:pt x="17" y="511"/>
                  </a:lnTo>
                  <a:lnTo>
                    <a:pt x="13" y="511"/>
                  </a:lnTo>
                  <a:lnTo>
                    <a:pt x="9" y="507"/>
                  </a:lnTo>
                  <a:lnTo>
                    <a:pt x="5" y="503"/>
                  </a:lnTo>
                  <a:lnTo>
                    <a:pt x="0" y="494"/>
                  </a:lnTo>
                  <a:lnTo>
                    <a:pt x="0" y="490"/>
                  </a:lnTo>
                  <a:lnTo>
                    <a:pt x="0" y="486"/>
                  </a:lnTo>
                  <a:lnTo>
                    <a:pt x="9" y="482"/>
                  </a:lnTo>
                  <a:lnTo>
                    <a:pt x="9" y="482"/>
                  </a:lnTo>
                  <a:lnTo>
                    <a:pt x="76" y="422"/>
                  </a:lnTo>
                  <a:lnTo>
                    <a:pt x="76" y="422"/>
                  </a:lnTo>
                  <a:lnTo>
                    <a:pt x="80" y="413"/>
                  </a:lnTo>
                  <a:lnTo>
                    <a:pt x="80" y="341"/>
                  </a:lnTo>
                  <a:lnTo>
                    <a:pt x="97" y="260"/>
                  </a:lnTo>
                  <a:lnTo>
                    <a:pt x="126" y="183"/>
                  </a:lnTo>
                  <a:lnTo>
                    <a:pt x="159" y="110"/>
                  </a:lnTo>
                  <a:lnTo>
                    <a:pt x="201" y="55"/>
                  </a:lnTo>
                  <a:lnTo>
                    <a:pt x="247" y="12"/>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9" name="Freeform 9"/>
            <p:cNvSpPr>
              <a:spLocks/>
            </p:cNvSpPr>
            <p:nvPr/>
          </p:nvSpPr>
          <p:spPr bwMode="auto">
            <a:xfrm>
              <a:off x="4842" y="4685"/>
              <a:ext cx="146" cy="354"/>
            </a:xfrm>
            <a:custGeom>
              <a:avLst/>
              <a:gdLst/>
              <a:ahLst/>
              <a:cxnLst>
                <a:cxn ang="0">
                  <a:pos x="67" y="0"/>
                </a:cxn>
                <a:cxn ang="0">
                  <a:pos x="100" y="9"/>
                </a:cxn>
                <a:cxn ang="0">
                  <a:pos x="125" y="35"/>
                </a:cxn>
                <a:cxn ang="0">
                  <a:pos x="142" y="73"/>
                </a:cxn>
                <a:cxn ang="0">
                  <a:pos x="146" y="124"/>
                </a:cxn>
                <a:cxn ang="0">
                  <a:pos x="138" y="188"/>
                </a:cxn>
                <a:cxn ang="0">
                  <a:pos x="121" y="248"/>
                </a:cxn>
                <a:cxn ang="0">
                  <a:pos x="96" y="291"/>
                </a:cxn>
                <a:cxn ang="0">
                  <a:pos x="67" y="325"/>
                </a:cxn>
                <a:cxn ang="0">
                  <a:pos x="46" y="346"/>
                </a:cxn>
                <a:cxn ang="0">
                  <a:pos x="33" y="354"/>
                </a:cxn>
                <a:cxn ang="0">
                  <a:pos x="25" y="354"/>
                </a:cxn>
                <a:cxn ang="0">
                  <a:pos x="21" y="346"/>
                </a:cxn>
                <a:cxn ang="0">
                  <a:pos x="17" y="342"/>
                </a:cxn>
                <a:cxn ang="0">
                  <a:pos x="17" y="333"/>
                </a:cxn>
                <a:cxn ang="0">
                  <a:pos x="21" y="329"/>
                </a:cxn>
                <a:cxn ang="0">
                  <a:pos x="25" y="325"/>
                </a:cxn>
                <a:cxn ang="0">
                  <a:pos x="71" y="269"/>
                </a:cxn>
                <a:cxn ang="0">
                  <a:pos x="96" y="214"/>
                </a:cxn>
                <a:cxn ang="0">
                  <a:pos x="109" y="163"/>
                </a:cxn>
                <a:cxn ang="0">
                  <a:pos x="113" y="116"/>
                </a:cxn>
                <a:cxn ang="0">
                  <a:pos x="113" y="116"/>
                </a:cxn>
                <a:cxn ang="0">
                  <a:pos x="113" y="116"/>
                </a:cxn>
                <a:cxn ang="0">
                  <a:pos x="109" y="120"/>
                </a:cxn>
                <a:cxn ang="0">
                  <a:pos x="100" y="124"/>
                </a:cxn>
                <a:cxn ang="0">
                  <a:pos x="92" y="128"/>
                </a:cxn>
                <a:cxn ang="0">
                  <a:pos x="79" y="133"/>
                </a:cxn>
                <a:cxn ang="0">
                  <a:pos x="67" y="133"/>
                </a:cxn>
                <a:cxn ang="0">
                  <a:pos x="33" y="124"/>
                </a:cxn>
                <a:cxn ang="0">
                  <a:pos x="8" y="99"/>
                </a:cxn>
                <a:cxn ang="0">
                  <a:pos x="0" y="64"/>
                </a:cxn>
                <a:cxn ang="0">
                  <a:pos x="4" y="47"/>
                </a:cxn>
                <a:cxn ang="0">
                  <a:pos x="8" y="35"/>
                </a:cxn>
                <a:cxn ang="0">
                  <a:pos x="17" y="18"/>
                </a:cxn>
                <a:cxn ang="0">
                  <a:pos x="33" y="9"/>
                </a:cxn>
                <a:cxn ang="0">
                  <a:pos x="46" y="0"/>
                </a:cxn>
                <a:cxn ang="0">
                  <a:pos x="67" y="0"/>
                </a:cxn>
              </a:cxnLst>
              <a:rect l="0" t="0" r="r" b="b"/>
              <a:pathLst>
                <a:path w="146" h="354">
                  <a:moveTo>
                    <a:pt x="67" y="0"/>
                  </a:moveTo>
                  <a:lnTo>
                    <a:pt x="100" y="9"/>
                  </a:lnTo>
                  <a:lnTo>
                    <a:pt x="125" y="35"/>
                  </a:lnTo>
                  <a:lnTo>
                    <a:pt x="142" y="73"/>
                  </a:lnTo>
                  <a:lnTo>
                    <a:pt x="146" y="124"/>
                  </a:lnTo>
                  <a:lnTo>
                    <a:pt x="138" y="188"/>
                  </a:lnTo>
                  <a:lnTo>
                    <a:pt x="121" y="248"/>
                  </a:lnTo>
                  <a:lnTo>
                    <a:pt x="96" y="291"/>
                  </a:lnTo>
                  <a:lnTo>
                    <a:pt x="67" y="325"/>
                  </a:lnTo>
                  <a:lnTo>
                    <a:pt x="46" y="346"/>
                  </a:lnTo>
                  <a:lnTo>
                    <a:pt x="33" y="354"/>
                  </a:lnTo>
                  <a:lnTo>
                    <a:pt x="25" y="354"/>
                  </a:lnTo>
                  <a:lnTo>
                    <a:pt x="21" y="346"/>
                  </a:lnTo>
                  <a:lnTo>
                    <a:pt x="17" y="342"/>
                  </a:lnTo>
                  <a:lnTo>
                    <a:pt x="17" y="333"/>
                  </a:lnTo>
                  <a:lnTo>
                    <a:pt x="21" y="329"/>
                  </a:lnTo>
                  <a:lnTo>
                    <a:pt x="25" y="325"/>
                  </a:lnTo>
                  <a:lnTo>
                    <a:pt x="71" y="269"/>
                  </a:lnTo>
                  <a:lnTo>
                    <a:pt x="96" y="214"/>
                  </a:lnTo>
                  <a:lnTo>
                    <a:pt x="109" y="163"/>
                  </a:lnTo>
                  <a:lnTo>
                    <a:pt x="113" y="116"/>
                  </a:lnTo>
                  <a:lnTo>
                    <a:pt x="113" y="116"/>
                  </a:lnTo>
                  <a:lnTo>
                    <a:pt x="113" y="116"/>
                  </a:lnTo>
                  <a:lnTo>
                    <a:pt x="109" y="120"/>
                  </a:lnTo>
                  <a:lnTo>
                    <a:pt x="100" y="124"/>
                  </a:lnTo>
                  <a:lnTo>
                    <a:pt x="92" y="128"/>
                  </a:lnTo>
                  <a:lnTo>
                    <a:pt x="79" y="133"/>
                  </a:lnTo>
                  <a:lnTo>
                    <a:pt x="67" y="133"/>
                  </a:lnTo>
                  <a:lnTo>
                    <a:pt x="33" y="124"/>
                  </a:lnTo>
                  <a:lnTo>
                    <a:pt x="8" y="99"/>
                  </a:lnTo>
                  <a:lnTo>
                    <a:pt x="0" y="64"/>
                  </a:lnTo>
                  <a:lnTo>
                    <a:pt x="4" y="47"/>
                  </a:lnTo>
                  <a:lnTo>
                    <a:pt x="8" y="35"/>
                  </a:lnTo>
                  <a:lnTo>
                    <a:pt x="17" y="18"/>
                  </a:lnTo>
                  <a:lnTo>
                    <a:pt x="33" y="9"/>
                  </a:lnTo>
                  <a:lnTo>
                    <a:pt x="46" y="0"/>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0" name="Freeform 10"/>
            <p:cNvSpPr>
              <a:spLocks noEditPoints="1"/>
            </p:cNvSpPr>
            <p:nvPr/>
          </p:nvSpPr>
          <p:spPr bwMode="auto">
            <a:xfrm>
              <a:off x="5156" y="4054"/>
              <a:ext cx="343" cy="772"/>
            </a:xfrm>
            <a:custGeom>
              <a:avLst/>
              <a:gdLst/>
              <a:ahLst/>
              <a:cxnLst>
                <a:cxn ang="0">
                  <a:pos x="205" y="265"/>
                </a:cxn>
                <a:cxn ang="0">
                  <a:pos x="263" y="316"/>
                </a:cxn>
                <a:cxn ang="0">
                  <a:pos x="267" y="367"/>
                </a:cxn>
                <a:cxn ang="0">
                  <a:pos x="263" y="388"/>
                </a:cxn>
                <a:cxn ang="0">
                  <a:pos x="246" y="440"/>
                </a:cxn>
                <a:cxn ang="0">
                  <a:pos x="217" y="512"/>
                </a:cxn>
                <a:cxn ang="0">
                  <a:pos x="171" y="627"/>
                </a:cxn>
                <a:cxn ang="0">
                  <a:pos x="154" y="704"/>
                </a:cxn>
                <a:cxn ang="0">
                  <a:pos x="159" y="730"/>
                </a:cxn>
                <a:cxn ang="0">
                  <a:pos x="171" y="742"/>
                </a:cxn>
                <a:cxn ang="0">
                  <a:pos x="217" y="734"/>
                </a:cxn>
                <a:cxn ang="0">
                  <a:pos x="280" y="661"/>
                </a:cxn>
                <a:cxn ang="0">
                  <a:pos x="305" y="597"/>
                </a:cxn>
                <a:cxn ang="0">
                  <a:pos x="309" y="589"/>
                </a:cxn>
                <a:cxn ang="0">
                  <a:pos x="326" y="585"/>
                </a:cxn>
                <a:cxn ang="0">
                  <a:pos x="330" y="585"/>
                </a:cxn>
                <a:cxn ang="0">
                  <a:pos x="338" y="593"/>
                </a:cxn>
                <a:cxn ang="0">
                  <a:pos x="338" y="614"/>
                </a:cxn>
                <a:cxn ang="0">
                  <a:pos x="313" y="674"/>
                </a:cxn>
                <a:cxn ang="0">
                  <a:pos x="259" y="742"/>
                </a:cxn>
                <a:cxn ang="0">
                  <a:pos x="179" y="772"/>
                </a:cxn>
                <a:cxn ang="0">
                  <a:pos x="100" y="747"/>
                </a:cxn>
                <a:cxn ang="0">
                  <a:pos x="71" y="678"/>
                </a:cxn>
                <a:cxn ang="0">
                  <a:pos x="75" y="644"/>
                </a:cxn>
                <a:cxn ang="0">
                  <a:pos x="79" y="627"/>
                </a:cxn>
                <a:cxn ang="0">
                  <a:pos x="171" y="401"/>
                </a:cxn>
                <a:cxn ang="0">
                  <a:pos x="184" y="346"/>
                </a:cxn>
                <a:cxn ang="0">
                  <a:pos x="184" y="312"/>
                </a:cxn>
                <a:cxn ang="0">
                  <a:pos x="175" y="294"/>
                </a:cxn>
                <a:cxn ang="0">
                  <a:pos x="159" y="286"/>
                </a:cxn>
                <a:cxn ang="0">
                  <a:pos x="96" y="320"/>
                </a:cxn>
                <a:cxn ang="0">
                  <a:pos x="37" y="427"/>
                </a:cxn>
                <a:cxn ang="0">
                  <a:pos x="33" y="444"/>
                </a:cxn>
                <a:cxn ang="0">
                  <a:pos x="16" y="448"/>
                </a:cxn>
                <a:cxn ang="0">
                  <a:pos x="8" y="444"/>
                </a:cxn>
                <a:cxn ang="0">
                  <a:pos x="0" y="440"/>
                </a:cxn>
                <a:cxn ang="0">
                  <a:pos x="0" y="414"/>
                </a:cxn>
                <a:cxn ang="0">
                  <a:pos x="29" y="354"/>
                </a:cxn>
                <a:cxn ang="0">
                  <a:pos x="83" y="290"/>
                </a:cxn>
                <a:cxn ang="0">
                  <a:pos x="163" y="256"/>
                </a:cxn>
                <a:cxn ang="0">
                  <a:pos x="280" y="4"/>
                </a:cxn>
                <a:cxn ang="0">
                  <a:pos x="301" y="17"/>
                </a:cxn>
                <a:cxn ang="0">
                  <a:pos x="309" y="34"/>
                </a:cxn>
                <a:cxn ang="0">
                  <a:pos x="309" y="60"/>
                </a:cxn>
                <a:cxn ang="0">
                  <a:pos x="292" y="90"/>
                </a:cxn>
                <a:cxn ang="0">
                  <a:pos x="263" y="107"/>
                </a:cxn>
                <a:cxn ang="0">
                  <a:pos x="234" y="107"/>
                </a:cxn>
                <a:cxn ang="0">
                  <a:pos x="217" y="94"/>
                </a:cxn>
                <a:cxn ang="0">
                  <a:pos x="205" y="73"/>
                </a:cxn>
                <a:cxn ang="0">
                  <a:pos x="205" y="47"/>
                </a:cxn>
                <a:cxn ang="0">
                  <a:pos x="225" y="22"/>
                </a:cxn>
                <a:cxn ang="0">
                  <a:pos x="251" y="4"/>
                </a:cxn>
              </a:cxnLst>
              <a:rect l="0" t="0" r="r" b="b"/>
              <a:pathLst>
                <a:path w="343" h="772">
                  <a:moveTo>
                    <a:pt x="163" y="256"/>
                  </a:moveTo>
                  <a:lnTo>
                    <a:pt x="205" y="265"/>
                  </a:lnTo>
                  <a:lnTo>
                    <a:pt x="238" y="286"/>
                  </a:lnTo>
                  <a:lnTo>
                    <a:pt x="263" y="316"/>
                  </a:lnTo>
                  <a:lnTo>
                    <a:pt x="267" y="354"/>
                  </a:lnTo>
                  <a:lnTo>
                    <a:pt x="267" y="367"/>
                  </a:lnTo>
                  <a:lnTo>
                    <a:pt x="267" y="380"/>
                  </a:lnTo>
                  <a:lnTo>
                    <a:pt x="263" y="388"/>
                  </a:lnTo>
                  <a:lnTo>
                    <a:pt x="259" y="410"/>
                  </a:lnTo>
                  <a:lnTo>
                    <a:pt x="246" y="440"/>
                  </a:lnTo>
                  <a:lnTo>
                    <a:pt x="230" y="478"/>
                  </a:lnTo>
                  <a:lnTo>
                    <a:pt x="217" y="512"/>
                  </a:lnTo>
                  <a:lnTo>
                    <a:pt x="209" y="538"/>
                  </a:lnTo>
                  <a:lnTo>
                    <a:pt x="171" y="627"/>
                  </a:lnTo>
                  <a:lnTo>
                    <a:pt x="159" y="666"/>
                  </a:lnTo>
                  <a:lnTo>
                    <a:pt x="154" y="704"/>
                  </a:lnTo>
                  <a:lnTo>
                    <a:pt x="154" y="717"/>
                  </a:lnTo>
                  <a:lnTo>
                    <a:pt x="159" y="730"/>
                  </a:lnTo>
                  <a:lnTo>
                    <a:pt x="163" y="734"/>
                  </a:lnTo>
                  <a:lnTo>
                    <a:pt x="171" y="742"/>
                  </a:lnTo>
                  <a:lnTo>
                    <a:pt x="179" y="742"/>
                  </a:lnTo>
                  <a:lnTo>
                    <a:pt x="217" y="734"/>
                  </a:lnTo>
                  <a:lnTo>
                    <a:pt x="251" y="708"/>
                  </a:lnTo>
                  <a:lnTo>
                    <a:pt x="280" y="661"/>
                  </a:lnTo>
                  <a:lnTo>
                    <a:pt x="301" y="602"/>
                  </a:lnTo>
                  <a:lnTo>
                    <a:pt x="305" y="597"/>
                  </a:lnTo>
                  <a:lnTo>
                    <a:pt x="305" y="593"/>
                  </a:lnTo>
                  <a:lnTo>
                    <a:pt x="309" y="589"/>
                  </a:lnTo>
                  <a:lnTo>
                    <a:pt x="317" y="585"/>
                  </a:lnTo>
                  <a:lnTo>
                    <a:pt x="326" y="585"/>
                  </a:lnTo>
                  <a:lnTo>
                    <a:pt x="326" y="585"/>
                  </a:lnTo>
                  <a:lnTo>
                    <a:pt x="330" y="585"/>
                  </a:lnTo>
                  <a:lnTo>
                    <a:pt x="338" y="589"/>
                  </a:lnTo>
                  <a:lnTo>
                    <a:pt x="338" y="593"/>
                  </a:lnTo>
                  <a:lnTo>
                    <a:pt x="343" y="602"/>
                  </a:lnTo>
                  <a:lnTo>
                    <a:pt x="338" y="614"/>
                  </a:lnTo>
                  <a:lnTo>
                    <a:pt x="330" y="640"/>
                  </a:lnTo>
                  <a:lnTo>
                    <a:pt x="313" y="674"/>
                  </a:lnTo>
                  <a:lnTo>
                    <a:pt x="292" y="708"/>
                  </a:lnTo>
                  <a:lnTo>
                    <a:pt x="259" y="742"/>
                  </a:lnTo>
                  <a:lnTo>
                    <a:pt x="225" y="764"/>
                  </a:lnTo>
                  <a:lnTo>
                    <a:pt x="179" y="772"/>
                  </a:lnTo>
                  <a:lnTo>
                    <a:pt x="138" y="768"/>
                  </a:lnTo>
                  <a:lnTo>
                    <a:pt x="100" y="747"/>
                  </a:lnTo>
                  <a:lnTo>
                    <a:pt x="79" y="713"/>
                  </a:lnTo>
                  <a:lnTo>
                    <a:pt x="71" y="678"/>
                  </a:lnTo>
                  <a:lnTo>
                    <a:pt x="71" y="661"/>
                  </a:lnTo>
                  <a:lnTo>
                    <a:pt x="75" y="644"/>
                  </a:lnTo>
                  <a:lnTo>
                    <a:pt x="79" y="627"/>
                  </a:lnTo>
                  <a:lnTo>
                    <a:pt x="79" y="627"/>
                  </a:lnTo>
                  <a:lnTo>
                    <a:pt x="150" y="444"/>
                  </a:lnTo>
                  <a:lnTo>
                    <a:pt x="171" y="401"/>
                  </a:lnTo>
                  <a:lnTo>
                    <a:pt x="179" y="367"/>
                  </a:lnTo>
                  <a:lnTo>
                    <a:pt x="184" y="346"/>
                  </a:lnTo>
                  <a:lnTo>
                    <a:pt x="188" y="329"/>
                  </a:lnTo>
                  <a:lnTo>
                    <a:pt x="184" y="312"/>
                  </a:lnTo>
                  <a:lnTo>
                    <a:pt x="184" y="303"/>
                  </a:lnTo>
                  <a:lnTo>
                    <a:pt x="175" y="294"/>
                  </a:lnTo>
                  <a:lnTo>
                    <a:pt x="167" y="290"/>
                  </a:lnTo>
                  <a:lnTo>
                    <a:pt x="159" y="286"/>
                  </a:lnTo>
                  <a:lnTo>
                    <a:pt x="125" y="294"/>
                  </a:lnTo>
                  <a:lnTo>
                    <a:pt x="96" y="320"/>
                  </a:lnTo>
                  <a:lnTo>
                    <a:pt x="62" y="363"/>
                  </a:lnTo>
                  <a:lnTo>
                    <a:pt x="37" y="427"/>
                  </a:lnTo>
                  <a:lnTo>
                    <a:pt x="37" y="435"/>
                  </a:lnTo>
                  <a:lnTo>
                    <a:pt x="33" y="444"/>
                  </a:lnTo>
                  <a:lnTo>
                    <a:pt x="29" y="444"/>
                  </a:lnTo>
                  <a:lnTo>
                    <a:pt x="16" y="448"/>
                  </a:lnTo>
                  <a:lnTo>
                    <a:pt x="16" y="448"/>
                  </a:lnTo>
                  <a:lnTo>
                    <a:pt x="8" y="444"/>
                  </a:lnTo>
                  <a:lnTo>
                    <a:pt x="4" y="444"/>
                  </a:lnTo>
                  <a:lnTo>
                    <a:pt x="0" y="440"/>
                  </a:lnTo>
                  <a:lnTo>
                    <a:pt x="0" y="431"/>
                  </a:lnTo>
                  <a:lnTo>
                    <a:pt x="0" y="414"/>
                  </a:lnTo>
                  <a:lnTo>
                    <a:pt x="12" y="388"/>
                  </a:lnTo>
                  <a:lnTo>
                    <a:pt x="29" y="354"/>
                  </a:lnTo>
                  <a:lnTo>
                    <a:pt x="50" y="320"/>
                  </a:lnTo>
                  <a:lnTo>
                    <a:pt x="83" y="290"/>
                  </a:lnTo>
                  <a:lnTo>
                    <a:pt x="121" y="265"/>
                  </a:lnTo>
                  <a:lnTo>
                    <a:pt x="163" y="256"/>
                  </a:lnTo>
                  <a:close/>
                  <a:moveTo>
                    <a:pt x="267" y="0"/>
                  </a:moveTo>
                  <a:lnTo>
                    <a:pt x="280" y="4"/>
                  </a:lnTo>
                  <a:lnTo>
                    <a:pt x="292" y="9"/>
                  </a:lnTo>
                  <a:lnTo>
                    <a:pt x="301" y="17"/>
                  </a:lnTo>
                  <a:lnTo>
                    <a:pt x="309" y="26"/>
                  </a:lnTo>
                  <a:lnTo>
                    <a:pt x="309" y="34"/>
                  </a:lnTo>
                  <a:lnTo>
                    <a:pt x="313" y="43"/>
                  </a:lnTo>
                  <a:lnTo>
                    <a:pt x="309" y="60"/>
                  </a:lnTo>
                  <a:lnTo>
                    <a:pt x="301" y="77"/>
                  </a:lnTo>
                  <a:lnTo>
                    <a:pt x="292" y="90"/>
                  </a:lnTo>
                  <a:lnTo>
                    <a:pt x="280" y="98"/>
                  </a:lnTo>
                  <a:lnTo>
                    <a:pt x="263" y="107"/>
                  </a:lnTo>
                  <a:lnTo>
                    <a:pt x="251" y="107"/>
                  </a:lnTo>
                  <a:lnTo>
                    <a:pt x="234" y="107"/>
                  </a:lnTo>
                  <a:lnTo>
                    <a:pt x="225" y="103"/>
                  </a:lnTo>
                  <a:lnTo>
                    <a:pt x="217" y="94"/>
                  </a:lnTo>
                  <a:lnTo>
                    <a:pt x="209" y="85"/>
                  </a:lnTo>
                  <a:lnTo>
                    <a:pt x="205" y="73"/>
                  </a:lnTo>
                  <a:lnTo>
                    <a:pt x="205" y="64"/>
                  </a:lnTo>
                  <a:lnTo>
                    <a:pt x="205" y="47"/>
                  </a:lnTo>
                  <a:lnTo>
                    <a:pt x="213" y="30"/>
                  </a:lnTo>
                  <a:lnTo>
                    <a:pt x="225" y="22"/>
                  </a:lnTo>
                  <a:lnTo>
                    <a:pt x="238" y="9"/>
                  </a:lnTo>
                  <a:lnTo>
                    <a:pt x="251" y="4"/>
                  </a:lnTo>
                  <a:lnTo>
                    <a:pt x="2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1" name="Freeform 11"/>
            <p:cNvSpPr>
              <a:spLocks noEditPoints="1"/>
            </p:cNvSpPr>
            <p:nvPr/>
          </p:nvSpPr>
          <p:spPr bwMode="auto">
            <a:xfrm>
              <a:off x="6076" y="3632"/>
              <a:ext cx="1066" cy="1088"/>
            </a:xfrm>
            <a:custGeom>
              <a:avLst/>
              <a:gdLst/>
              <a:ahLst/>
              <a:cxnLst>
                <a:cxn ang="0">
                  <a:pos x="200" y="913"/>
                </a:cxn>
                <a:cxn ang="0">
                  <a:pos x="359" y="1011"/>
                </a:cxn>
                <a:cxn ang="0">
                  <a:pos x="489" y="1045"/>
                </a:cxn>
                <a:cxn ang="0">
                  <a:pos x="614" y="1036"/>
                </a:cxn>
                <a:cxn ang="0">
                  <a:pos x="748" y="994"/>
                </a:cxn>
                <a:cxn ang="0">
                  <a:pos x="836" y="943"/>
                </a:cxn>
                <a:cxn ang="0">
                  <a:pos x="865" y="913"/>
                </a:cxn>
                <a:cxn ang="0">
                  <a:pos x="857" y="900"/>
                </a:cxn>
                <a:cxn ang="0">
                  <a:pos x="849" y="896"/>
                </a:cxn>
                <a:cxn ang="0">
                  <a:pos x="531" y="571"/>
                </a:cxn>
                <a:cxn ang="0">
                  <a:pos x="560" y="542"/>
                </a:cxn>
                <a:cxn ang="0">
                  <a:pos x="949" y="806"/>
                </a:cxn>
                <a:cxn ang="0">
                  <a:pos x="1016" y="635"/>
                </a:cxn>
                <a:cxn ang="0">
                  <a:pos x="1016" y="448"/>
                </a:cxn>
                <a:cxn ang="0">
                  <a:pos x="949" y="273"/>
                </a:cxn>
                <a:cxn ang="0">
                  <a:pos x="171" y="205"/>
                </a:cxn>
                <a:cxn ang="0">
                  <a:pos x="75" y="362"/>
                </a:cxn>
                <a:cxn ang="0">
                  <a:pos x="41" y="542"/>
                </a:cxn>
                <a:cxn ang="0">
                  <a:pos x="67" y="712"/>
                </a:cxn>
                <a:cxn ang="0">
                  <a:pos x="171" y="883"/>
                </a:cxn>
                <a:cxn ang="0">
                  <a:pos x="171" y="205"/>
                </a:cxn>
                <a:cxn ang="0">
                  <a:pos x="451" y="51"/>
                </a:cxn>
                <a:cxn ang="0">
                  <a:pos x="317" y="94"/>
                </a:cxn>
                <a:cxn ang="0">
                  <a:pos x="230" y="145"/>
                </a:cxn>
                <a:cxn ang="0">
                  <a:pos x="200" y="175"/>
                </a:cxn>
                <a:cxn ang="0">
                  <a:pos x="209" y="183"/>
                </a:cxn>
                <a:cxn ang="0">
                  <a:pos x="217" y="192"/>
                </a:cxn>
                <a:cxn ang="0">
                  <a:pos x="535" y="516"/>
                </a:cxn>
                <a:cxn ang="0">
                  <a:pos x="786" y="115"/>
                </a:cxn>
                <a:cxn ang="0">
                  <a:pos x="635" y="51"/>
                </a:cxn>
                <a:cxn ang="0">
                  <a:pos x="531" y="43"/>
                </a:cxn>
                <a:cxn ang="0">
                  <a:pos x="639" y="13"/>
                </a:cxn>
                <a:cxn ang="0">
                  <a:pos x="832" y="94"/>
                </a:cxn>
                <a:cxn ang="0">
                  <a:pos x="974" y="239"/>
                </a:cxn>
                <a:cxn ang="0">
                  <a:pos x="1053" y="435"/>
                </a:cxn>
                <a:cxn ang="0">
                  <a:pos x="1053" y="653"/>
                </a:cxn>
                <a:cxn ang="0">
                  <a:pos x="974" y="844"/>
                </a:cxn>
                <a:cxn ang="0">
                  <a:pos x="832" y="994"/>
                </a:cxn>
                <a:cxn ang="0">
                  <a:pos x="639" y="1075"/>
                </a:cxn>
                <a:cxn ang="0">
                  <a:pos x="426" y="1075"/>
                </a:cxn>
                <a:cxn ang="0">
                  <a:pos x="234" y="994"/>
                </a:cxn>
                <a:cxn ang="0">
                  <a:pos x="92" y="844"/>
                </a:cxn>
                <a:cxn ang="0">
                  <a:pos x="12" y="653"/>
                </a:cxn>
                <a:cxn ang="0">
                  <a:pos x="12" y="435"/>
                </a:cxn>
                <a:cxn ang="0">
                  <a:pos x="92" y="243"/>
                </a:cxn>
                <a:cxn ang="0">
                  <a:pos x="234" y="94"/>
                </a:cxn>
                <a:cxn ang="0">
                  <a:pos x="426" y="13"/>
                </a:cxn>
              </a:cxnLst>
              <a:rect l="0" t="0" r="r" b="b"/>
              <a:pathLst>
                <a:path w="1066" h="1088">
                  <a:moveTo>
                    <a:pt x="531" y="571"/>
                  </a:moveTo>
                  <a:lnTo>
                    <a:pt x="200" y="913"/>
                  </a:lnTo>
                  <a:lnTo>
                    <a:pt x="280" y="972"/>
                  </a:lnTo>
                  <a:lnTo>
                    <a:pt x="359" y="1011"/>
                  </a:lnTo>
                  <a:lnTo>
                    <a:pt x="430" y="1032"/>
                  </a:lnTo>
                  <a:lnTo>
                    <a:pt x="489" y="1045"/>
                  </a:lnTo>
                  <a:lnTo>
                    <a:pt x="535" y="1045"/>
                  </a:lnTo>
                  <a:lnTo>
                    <a:pt x="614" y="1036"/>
                  </a:lnTo>
                  <a:lnTo>
                    <a:pt x="685" y="1019"/>
                  </a:lnTo>
                  <a:lnTo>
                    <a:pt x="748" y="994"/>
                  </a:lnTo>
                  <a:lnTo>
                    <a:pt x="798" y="968"/>
                  </a:lnTo>
                  <a:lnTo>
                    <a:pt x="836" y="943"/>
                  </a:lnTo>
                  <a:lnTo>
                    <a:pt x="857" y="921"/>
                  </a:lnTo>
                  <a:lnTo>
                    <a:pt x="865" y="913"/>
                  </a:lnTo>
                  <a:lnTo>
                    <a:pt x="861" y="908"/>
                  </a:lnTo>
                  <a:lnTo>
                    <a:pt x="857" y="900"/>
                  </a:lnTo>
                  <a:lnTo>
                    <a:pt x="853" y="896"/>
                  </a:lnTo>
                  <a:lnTo>
                    <a:pt x="849" y="896"/>
                  </a:lnTo>
                  <a:lnTo>
                    <a:pt x="849" y="896"/>
                  </a:lnTo>
                  <a:lnTo>
                    <a:pt x="531" y="571"/>
                  </a:lnTo>
                  <a:close/>
                  <a:moveTo>
                    <a:pt x="895" y="205"/>
                  </a:moveTo>
                  <a:lnTo>
                    <a:pt x="560" y="542"/>
                  </a:lnTo>
                  <a:lnTo>
                    <a:pt x="895" y="883"/>
                  </a:lnTo>
                  <a:lnTo>
                    <a:pt x="949" y="806"/>
                  </a:lnTo>
                  <a:lnTo>
                    <a:pt x="991" y="725"/>
                  </a:lnTo>
                  <a:lnTo>
                    <a:pt x="1016" y="635"/>
                  </a:lnTo>
                  <a:lnTo>
                    <a:pt x="1024" y="542"/>
                  </a:lnTo>
                  <a:lnTo>
                    <a:pt x="1016" y="448"/>
                  </a:lnTo>
                  <a:lnTo>
                    <a:pt x="987" y="354"/>
                  </a:lnTo>
                  <a:lnTo>
                    <a:pt x="949" y="273"/>
                  </a:lnTo>
                  <a:lnTo>
                    <a:pt x="895" y="205"/>
                  </a:lnTo>
                  <a:close/>
                  <a:moveTo>
                    <a:pt x="171" y="205"/>
                  </a:moveTo>
                  <a:lnTo>
                    <a:pt x="113" y="281"/>
                  </a:lnTo>
                  <a:lnTo>
                    <a:pt x="75" y="362"/>
                  </a:lnTo>
                  <a:lnTo>
                    <a:pt x="50" y="452"/>
                  </a:lnTo>
                  <a:lnTo>
                    <a:pt x="41" y="542"/>
                  </a:lnTo>
                  <a:lnTo>
                    <a:pt x="46" y="627"/>
                  </a:lnTo>
                  <a:lnTo>
                    <a:pt x="67" y="712"/>
                  </a:lnTo>
                  <a:lnTo>
                    <a:pt x="108" y="798"/>
                  </a:lnTo>
                  <a:lnTo>
                    <a:pt x="171" y="883"/>
                  </a:lnTo>
                  <a:lnTo>
                    <a:pt x="506" y="542"/>
                  </a:lnTo>
                  <a:lnTo>
                    <a:pt x="171" y="205"/>
                  </a:lnTo>
                  <a:close/>
                  <a:moveTo>
                    <a:pt x="531" y="43"/>
                  </a:moveTo>
                  <a:lnTo>
                    <a:pt x="451" y="51"/>
                  </a:lnTo>
                  <a:lnTo>
                    <a:pt x="376" y="68"/>
                  </a:lnTo>
                  <a:lnTo>
                    <a:pt x="317" y="94"/>
                  </a:lnTo>
                  <a:lnTo>
                    <a:pt x="267" y="119"/>
                  </a:lnTo>
                  <a:lnTo>
                    <a:pt x="230" y="145"/>
                  </a:lnTo>
                  <a:lnTo>
                    <a:pt x="209" y="166"/>
                  </a:lnTo>
                  <a:lnTo>
                    <a:pt x="200" y="175"/>
                  </a:lnTo>
                  <a:lnTo>
                    <a:pt x="200" y="179"/>
                  </a:lnTo>
                  <a:lnTo>
                    <a:pt x="209" y="183"/>
                  </a:lnTo>
                  <a:lnTo>
                    <a:pt x="213" y="192"/>
                  </a:lnTo>
                  <a:lnTo>
                    <a:pt x="217" y="192"/>
                  </a:lnTo>
                  <a:lnTo>
                    <a:pt x="217" y="192"/>
                  </a:lnTo>
                  <a:lnTo>
                    <a:pt x="535" y="516"/>
                  </a:lnTo>
                  <a:lnTo>
                    <a:pt x="865" y="175"/>
                  </a:lnTo>
                  <a:lnTo>
                    <a:pt x="786" y="115"/>
                  </a:lnTo>
                  <a:lnTo>
                    <a:pt x="706" y="72"/>
                  </a:lnTo>
                  <a:lnTo>
                    <a:pt x="635" y="51"/>
                  </a:lnTo>
                  <a:lnTo>
                    <a:pt x="577" y="43"/>
                  </a:lnTo>
                  <a:lnTo>
                    <a:pt x="531" y="43"/>
                  </a:lnTo>
                  <a:close/>
                  <a:moveTo>
                    <a:pt x="535" y="0"/>
                  </a:moveTo>
                  <a:lnTo>
                    <a:pt x="639" y="13"/>
                  </a:lnTo>
                  <a:lnTo>
                    <a:pt x="740" y="43"/>
                  </a:lnTo>
                  <a:lnTo>
                    <a:pt x="832" y="94"/>
                  </a:lnTo>
                  <a:lnTo>
                    <a:pt x="907" y="162"/>
                  </a:lnTo>
                  <a:lnTo>
                    <a:pt x="974" y="239"/>
                  </a:lnTo>
                  <a:lnTo>
                    <a:pt x="1024" y="333"/>
                  </a:lnTo>
                  <a:lnTo>
                    <a:pt x="1053" y="435"/>
                  </a:lnTo>
                  <a:lnTo>
                    <a:pt x="1066" y="542"/>
                  </a:lnTo>
                  <a:lnTo>
                    <a:pt x="1053" y="653"/>
                  </a:lnTo>
                  <a:lnTo>
                    <a:pt x="1024" y="755"/>
                  </a:lnTo>
                  <a:lnTo>
                    <a:pt x="974" y="844"/>
                  </a:lnTo>
                  <a:lnTo>
                    <a:pt x="911" y="925"/>
                  </a:lnTo>
                  <a:lnTo>
                    <a:pt x="832" y="994"/>
                  </a:lnTo>
                  <a:lnTo>
                    <a:pt x="740" y="1041"/>
                  </a:lnTo>
                  <a:lnTo>
                    <a:pt x="639" y="1075"/>
                  </a:lnTo>
                  <a:lnTo>
                    <a:pt x="531" y="1088"/>
                  </a:lnTo>
                  <a:lnTo>
                    <a:pt x="426" y="1075"/>
                  </a:lnTo>
                  <a:lnTo>
                    <a:pt x="326" y="1045"/>
                  </a:lnTo>
                  <a:lnTo>
                    <a:pt x="234" y="994"/>
                  </a:lnTo>
                  <a:lnTo>
                    <a:pt x="159" y="925"/>
                  </a:lnTo>
                  <a:lnTo>
                    <a:pt x="92" y="844"/>
                  </a:lnTo>
                  <a:lnTo>
                    <a:pt x="41" y="755"/>
                  </a:lnTo>
                  <a:lnTo>
                    <a:pt x="12" y="653"/>
                  </a:lnTo>
                  <a:lnTo>
                    <a:pt x="0" y="542"/>
                  </a:lnTo>
                  <a:lnTo>
                    <a:pt x="12" y="435"/>
                  </a:lnTo>
                  <a:lnTo>
                    <a:pt x="41" y="333"/>
                  </a:lnTo>
                  <a:lnTo>
                    <a:pt x="92" y="243"/>
                  </a:lnTo>
                  <a:lnTo>
                    <a:pt x="154" y="162"/>
                  </a:lnTo>
                  <a:lnTo>
                    <a:pt x="234" y="94"/>
                  </a:lnTo>
                  <a:lnTo>
                    <a:pt x="326" y="43"/>
                  </a:lnTo>
                  <a:lnTo>
                    <a:pt x="426" y="13"/>
                  </a:lnTo>
                  <a:lnTo>
                    <a:pt x="5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 name="Freeform 12"/>
            <p:cNvSpPr>
              <a:spLocks/>
            </p:cNvSpPr>
            <p:nvPr/>
          </p:nvSpPr>
          <p:spPr bwMode="auto">
            <a:xfrm>
              <a:off x="7727" y="3500"/>
              <a:ext cx="527" cy="1083"/>
            </a:xfrm>
            <a:custGeom>
              <a:avLst/>
              <a:gdLst/>
              <a:ahLst/>
              <a:cxnLst>
                <a:cxn ang="0">
                  <a:pos x="293" y="0"/>
                </a:cxn>
                <a:cxn ang="0">
                  <a:pos x="306" y="0"/>
                </a:cxn>
                <a:cxn ang="0">
                  <a:pos x="318" y="4"/>
                </a:cxn>
                <a:cxn ang="0">
                  <a:pos x="322" y="8"/>
                </a:cxn>
                <a:cxn ang="0">
                  <a:pos x="327" y="12"/>
                </a:cxn>
                <a:cxn ang="0">
                  <a:pos x="327" y="25"/>
                </a:cxn>
                <a:cxn ang="0">
                  <a:pos x="327" y="42"/>
                </a:cxn>
                <a:cxn ang="0">
                  <a:pos x="327" y="955"/>
                </a:cxn>
                <a:cxn ang="0">
                  <a:pos x="327" y="981"/>
                </a:cxn>
                <a:cxn ang="0">
                  <a:pos x="335" y="1002"/>
                </a:cxn>
                <a:cxn ang="0">
                  <a:pos x="348" y="1015"/>
                </a:cxn>
                <a:cxn ang="0">
                  <a:pos x="373" y="1023"/>
                </a:cxn>
                <a:cxn ang="0">
                  <a:pos x="414" y="1028"/>
                </a:cxn>
                <a:cxn ang="0">
                  <a:pos x="477" y="1032"/>
                </a:cxn>
                <a:cxn ang="0">
                  <a:pos x="527" y="1032"/>
                </a:cxn>
                <a:cxn ang="0">
                  <a:pos x="527" y="1083"/>
                </a:cxn>
                <a:cxn ang="0">
                  <a:pos x="486" y="1079"/>
                </a:cxn>
                <a:cxn ang="0">
                  <a:pos x="431" y="1079"/>
                </a:cxn>
                <a:cxn ang="0">
                  <a:pos x="373" y="1079"/>
                </a:cxn>
                <a:cxn ang="0">
                  <a:pos x="314" y="1079"/>
                </a:cxn>
                <a:cxn ang="0">
                  <a:pos x="268" y="1079"/>
                </a:cxn>
                <a:cxn ang="0">
                  <a:pos x="210" y="1079"/>
                </a:cxn>
                <a:cxn ang="0">
                  <a:pos x="138" y="1079"/>
                </a:cxn>
                <a:cxn ang="0">
                  <a:pos x="63" y="1079"/>
                </a:cxn>
                <a:cxn ang="0">
                  <a:pos x="9" y="1083"/>
                </a:cxn>
                <a:cxn ang="0">
                  <a:pos x="9" y="1032"/>
                </a:cxn>
                <a:cxn ang="0">
                  <a:pos x="63" y="1032"/>
                </a:cxn>
                <a:cxn ang="0">
                  <a:pos x="122" y="1028"/>
                </a:cxn>
                <a:cxn ang="0">
                  <a:pos x="164" y="1023"/>
                </a:cxn>
                <a:cxn ang="0">
                  <a:pos x="189" y="1015"/>
                </a:cxn>
                <a:cxn ang="0">
                  <a:pos x="201" y="1002"/>
                </a:cxn>
                <a:cxn ang="0">
                  <a:pos x="210" y="981"/>
                </a:cxn>
                <a:cxn ang="0">
                  <a:pos x="210" y="955"/>
                </a:cxn>
                <a:cxn ang="0">
                  <a:pos x="210" y="111"/>
                </a:cxn>
                <a:cxn ang="0">
                  <a:pos x="147" y="136"/>
                </a:cxn>
                <a:cxn ang="0">
                  <a:pos x="84" y="149"/>
                </a:cxn>
                <a:cxn ang="0">
                  <a:pos x="34" y="153"/>
                </a:cxn>
                <a:cxn ang="0">
                  <a:pos x="0" y="153"/>
                </a:cxn>
                <a:cxn ang="0">
                  <a:pos x="0" y="102"/>
                </a:cxn>
                <a:cxn ang="0">
                  <a:pos x="34" y="102"/>
                </a:cxn>
                <a:cxn ang="0">
                  <a:pos x="76" y="98"/>
                </a:cxn>
                <a:cxn ang="0">
                  <a:pos x="130" y="89"/>
                </a:cxn>
                <a:cxn ang="0">
                  <a:pos x="184" y="72"/>
                </a:cxn>
                <a:cxn ang="0">
                  <a:pos x="239" y="42"/>
                </a:cxn>
                <a:cxn ang="0">
                  <a:pos x="293" y="0"/>
                </a:cxn>
              </a:cxnLst>
              <a:rect l="0" t="0" r="r" b="b"/>
              <a:pathLst>
                <a:path w="527" h="1083">
                  <a:moveTo>
                    <a:pt x="293" y="0"/>
                  </a:moveTo>
                  <a:lnTo>
                    <a:pt x="306" y="0"/>
                  </a:lnTo>
                  <a:lnTo>
                    <a:pt x="318" y="4"/>
                  </a:lnTo>
                  <a:lnTo>
                    <a:pt x="322" y="8"/>
                  </a:lnTo>
                  <a:lnTo>
                    <a:pt x="327" y="12"/>
                  </a:lnTo>
                  <a:lnTo>
                    <a:pt x="327" y="25"/>
                  </a:lnTo>
                  <a:lnTo>
                    <a:pt x="327" y="42"/>
                  </a:lnTo>
                  <a:lnTo>
                    <a:pt x="327" y="955"/>
                  </a:lnTo>
                  <a:lnTo>
                    <a:pt x="327" y="981"/>
                  </a:lnTo>
                  <a:lnTo>
                    <a:pt x="335" y="1002"/>
                  </a:lnTo>
                  <a:lnTo>
                    <a:pt x="348" y="1015"/>
                  </a:lnTo>
                  <a:lnTo>
                    <a:pt x="373" y="1023"/>
                  </a:lnTo>
                  <a:lnTo>
                    <a:pt x="414" y="1028"/>
                  </a:lnTo>
                  <a:lnTo>
                    <a:pt x="477" y="1032"/>
                  </a:lnTo>
                  <a:lnTo>
                    <a:pt x="527" y="1032"/>
                  </a:lnTo>
                  <a:lnTo>
                    <a:pt x="527" y="1083"/>
                  </a:lnTo>
                  <a:lnTo>
                    <a:pt x="486" y="1079"/>
                  </a:lnTo>
                  <a:lnTo>
                    <a:pt x="431" y="1079"/>
                  </a:lnTo>
                  <a:lnTo>
                    <a:pt x="373" y="1079"/>
                  </a:lnTo>
                  <a:lnTo>
                    <a:pt x="314" y="1079"/>
                  </a:lnTo>
                  <a:lnTo>
                    <a:pt x="268" y="1079"/>
                  </a:lnTo>
                  <a:lnTo>
                    <a:pt x="210" y="1079"/>
                  </a:lnTo>
                  <a:lnTo>
                    <a:pt x="138" y="1079"/>
                  </a:lnTo>
                  <a:lnTo>
                    <a:pt x="63" y="1079"/>
                  </a:lnTo>
                  <a:lnTo>
                    <a:pt x="9" y="1083"/>
                  </a:lnTo>
                  <a:lnTo>
                    <a:pt x="9" y="1032"/>
                  </a:lnTo>
                  <a:lnTo>
                    <a:pt x="63" y="1032"/>
                  </a:lnTo>
                  <a:lnTo>
                    <a:pt x="122" y="1028"/>
                  </a:lnTo>
                  <a:lnTo>
                    <a:pt x="164" y="1023"/>
                  </a:lnTo>
                  <a:lnTo>
                    <a:pt x="189" y="1015"/>
                  </a:lnTo>
                  <a:lnTo>
                    <a:pt x="201" y="1002"/>
                  </a:lnTo>
                  <a:lnTo>
                    <a:pt x="210" y="981"/>
                  </a:lnTo>
                  <a:lnTo>
                    <a:pt x="210" y="955"/>
                  </a:lnTo>
                  <a:lnTo>
                    <a:pt x="210" y="111"/>
                  </a:lnTo>
                  <a:lnTo>
                    <a:pt x="147" y="136"/>
                  </a:lnTo>
                  <a:lnTo>
                    <a:pt x="84" y="149"/>
                  </a:lnTo>
                  <a:lnTo>
                    <a:pt x="34" y="153"/>
                  </a:lnTo>
                  <a:lnTo>
                    <a:pt x="0" y="153"/>
                  </a:lnTo>
                  <a:lnTo>
                    <a:pt x="0" y="102"/>
                  </a:lnTo>
                  <a:lnTo>
                    <a:pt x="34" y="102"/>
                  </a:lnTo>
                  <a:lnTo>
                    <a:pt x="76" y="98"/>
                  </a:lnTo>
                  <a:lnTo>
                    <a:pt x="130" y="89"/>
                  </a:lnTo>
                  <a:lnTo>
                    <a:pt x="184" y="72"/>
                  </a:lnTo>
                  <a:lnTo>
                    <a:pt x="239" y="42"/>
                  </a:lnTo>
                  <a:lnTo>
                    <a:pt x="2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3" name="Freeform 13"/>
            <p:cNvSpPr>
              <a:spLocks/>
            </p:cNvSpPr>
            <p:nvPr/>
          </p:nvSpPr>
          <p:spPr bwMode="auto">
            <a:xfrm>
              <a:off x="8831" y="3632"/>
              <a:ext cx="1058" cy="1088"/>
            </a:xfrm>
            <a:custGeom>
              <a:avLst/>
              <a:gdLst/>
              <a:ahLst/>
              <a:cxnLst>
                <a:cxn ang="0">
                  <a:pos x="544" y="4"/>
                </a:cxn>
                <a:cxn ang="0">
                  <a:pos x="557" y="17"/>
                </a:cxn>
                <a:cxn ang="0">
                  <a:pos x="561" y="34"/>
                </a:cxn>
                <a:cxn ang="0">
                  <a:pos x="561" y="55"/>
                </a:cxn>
                <a:cxn ang="0">
                  <a:pos x="1008" y="512"/>
                </a:cxn>
                <a:cxn ang="0">
                  <a:pos x="1029" y="512"/>
                </a:cxn>
                <a:cxn ang="0">
                  <a:pos x="1046" y="516"/>
                </a:cxn>
                <a:cxn ang="0">
                  <a:pos x="1058" y="533"/>
                </a:cxn>
                <a:cxn ang="0">
                  <a:pos x="1058" y="554"/>
                </a:cxn>
                <a:cxn ang="0">
                  <a:pos x="1046" y="571"/>
                </a:cxn>
                <a:cxn ang="0">
                  <a:pos x="1029" y="576"/>
                </a:cxn>
                <a:cxn ang="0">
                  <a:pos x="1008" y="576"/>
                </a:cxn>
                <a:cxn ang="0">
                  <a:pos x="561" y="1032"/>
                </a:cxn>
                <a:cxn ang="0">
                  <a:pos x="561" y="1053"/>
                </a:cxn>
                <a:cxn ang="0">
                  <a:pos x="557" y="1071"/>
                </a:cxn>
                <a:cxn ang="0">
                  <a:pos x="544" y="1083"/>
                </a:cxn>
                <a:cxn ang="0">
                  <a:pos x="519" y="1083"/>
                </a:cxn>
                <a:cxn ang="0">
                  <a:pos x="506" y="1071"/>
                </a:cxn>
                <a:cxn ang="0">
                  <a:pos x="498" y="1053"/>
                </a:cxn>
                <a:cxn ang="0">
                  <a:pos x="498" y="1032"/>
                </a:cxn>
                <a:cxn ang="0">
                  <a:pos x="51" y="576"/>
                </a:cxn>
                <a:cxn ang="0">
                  <a:pos x="34" y="576"/>
                </a:cxn>
                <a:cxn ang="0">
                  <a:pos x="13" y="571"/>
                </a:cxn>
                <a:cxn ang="0">
                  <a:pos x="0" y="554"/>
                </a:cxn>
                <a:cxn ang="0">
                  <a:pos x="0" y="533"/>
                </a:cxn>
                <a:cxn ang="0">
                  <a:pos x="13" y="516"/>
                </a:cxn>
                <a:cxn ang="0">
                  <a:pos x="34" y="512"/>
                </a:cxn>
                <a:cxn ang="0">
                  <a:pos x="51" y="512"/>
                </a:cxn>
                <a:cxn ang="0">
                  <a:pos x="498" y="55"/>
                </a:cxn>
                <a:cxn ang="0">
                  <a:pos x="498" y="34"/>
                </a:cxn>
                <a:cxn ang="0">
                  <a:pos x="506" y="17"/>
                </a:cxn>
                <a:cxn ang="0">
                  <a:pos x="519" y="4"/>
                </a:cxn>
              </a:cxnLst>
              <a:rect l="0" t="0" r="r" b="b"/>
              <a:pathLst>
                <a:path w="1058" h="1088">
                  <a:moveTo>
                    <a:pt x="532" y="0"/>
                  </a:moveTo>
                  <a:lnTo>
                    <a:pt x="544" y="4"/>
                  </a:lnTo>
                  <a:lnTo>
                    <a:pt x="548" y="8"/>
                  </a:lnTo>
                  <a:lnTo>
                    <a:pt x="557" y="17"/>
                  </a:lnTo>
                  <a:lnTo>
                    <a:pt x="561" y="25"/>
                  </a:lnTo>
                  <a:lnTo>
                    <a:pt x="561" y="34"/>
                  </a:lnTo>
                  <a:lnTo>
                    <a:pt x="561" y="47"/>
                  </a:lnTo>
                  <a:lnTo>
                    <a:pt x="561" y="55"/>
                  </a:lnTo>
                  <a:lnTo>
                    <a:pt x="561" y="512"/>
                  </a:lnTo>
                  <a:lnTo>
                    <a:pt x="1008" y="512"/>
                  </a:lnTo>
                  <a:lnTo>
                    <a:pt x="1017" y="512"/>
                  </a:lnTo>
                  <a:lnTo>
                    <a:pt x="1029" y="512"/>
                  </a:lnTo>
                  <a:lnTo>
                    <a:pt x="1038" y="512"/>
                  </a:lnTo>
                  <a:lnTo>
                    <a:pt x="1046" y="516"/>
                  </a:lnTo>
                  <a:lnTo>
                    <a:pt x="1054" y="520"/>
                  </a:lnTo>
                  <a:lnTo>
                    <a:pt x="1058" y="533"/>
                  </a:lnTo>
                  <a:lnTo>
                    <a:pt x="1058" y="542"/>
                  </a:lnTo>
                  <a:lnTo>
                    <a:pt x="1058" y="554"/>
                  </a:lnTo>
                  <a:lnTo>
                    <a:pt x="1054" y="563"/>
                  </a:lnTo>
                  <a:lnTo>
                    <a:pt x="1046" y="571"/>
                  </a:lnTo>
                  <a:lnTo>
                    <a:pt x="1038" y="576"/>
                  </a:lnTo>
                  <a:lnTo>
                    <a:pt x="1029" y="576"/>
                  </a:lnTo>
                  <a:lnTo>
                    <a:pt x="1017" y="576"/>
                  </a:lnTo>
                  <a:lnTo>
                    <a:pt x="1008" y="576"/>
                  </a:lnTo>
                  <a:lnTo>
                    <a:pt x="561" y="576"/>
                  </a:lnTo>
                  <a:lnTo>
                    <a:pt x="561" y="1032"/>
                  </a:lnTo>
                  <a:lnTo>
                    <a:pt x="561" y="1041"/>
                  </a:lnTo>
                  <a:lnTo>
                    <a:pt x="561" y="1053"/>
                  </a:lnTo>
                  <a:lnTo>
                    <a:pt x="561" y="1062"/>
                  </a:lnTo>
                  <a:lnTo>
                    <a:pt x="557" y="1071"/>
                  </a:lnTo>
                  <a:lnTo>
                    <a:pt x="548" y="1079"/>
                  </a:lnTo>
                  <a:lnTo>
                    <a:pt x="544" y="1083"/>
                  </a:lnTo>
                  <a:lnTo>
                    <a:pt x="532" y="1088"/>
                  </a:lnTo>
                  <a:lnTo>
                    <a:pt x="519" y="1083"/>
                  </a:lnTo>
                  <a:lnTo>
                    <a:pt x="511" y="1079"/>
                  </a:lnTo>
                  <a:lnTo>
                    <a:pt x="506" y="1071"/>
                  </a:lnTo>
                  <a:lnTo>
                    <a:pt x="502" y="1062"/>
                  </a:lnTo>
                  <a:lnTo>
                    <a:pt x="498" y="1053"/>
                  </a:lnTo>
                  <a:lnTo>
                    <a:pt x="498" y="1041"/>
                  </a:lnTo>
                  <a:lnTo>
                    <a:pt x="498" y="1032"/>
                  </a:lnTo>
                  <a:lnTo>
                    <a:pt x="498" y="576"/>
                  </a:lnTo>
                  <a:lnTo>
                    <a:pt x="51" y="576"/>
                  </a:lnTo>
                  <a:lnTo>
                    <a:pt x="42" y="576"/>
                  </a:lnTo>
                  <a:lnTo>
                    <a:pt x="34" y="576"/>
                  </a:lnTo>
                  <a:lnTo>
                    <a:pt x="21" y="576"/>
                  </a:lnTo>
                  <a:lnTo>
                    <a:pt x="13" y="571"/>
                  </a:lnTo>
                  <a:lnTo>
                    <a:pt x="5" y="563"/>
                  </a:lnTo>
                  <a:lnTo>
                    <a:pt x="0" y="554"/>
                  </a:lnTo>
                  <a:lnTo>
                    <a:pt x="0" y="542"/>
                  </a:lnTo>
                  <a:lnTo>
                    <a:pt x="0" y="533"/>
                  </a:lnTo>
                  <a:lnTo>
                    <a:pt x="5" y="520"/>
                  </a:lnTo>
                  <a:lnTo>
                    <a:pt x="13" y="516"/>
                  </a:lnTo>
                  <a:lnTo>
                    <a:pt x="21" y="512"/>
                  </a:lnTo>
                  <a:lnTo>
                    <a:pt x="34" y="512"/>
                  </a:lnTo>
                  <a:lnTo>
                    <a:pt x="42" y="512"/>
                  </a:lnTo>
                  <a:lnTo>
                    <a:pt x="51" y="512"/>
                  </a:lnTo>
                  <a:lnTo>
                    <a:pt x="498" y="512"/>
                  </a:lnTo>
                  <a:lnTo>
                    <a:pt x="498" y="55"/>
                  </a:lnTo>
                  <a:lnTo>
                    <a:pt x="498" y="47"/>
                  </a:lnTo>
                  <a:lnTo>
                    <a:pt x="498" y="34"/>
                  </a:lnTo>
                  <a:lnTo>
                    <a:pt x="502" y="25"/>
                  </a:lnTo>
                  <a:lnTo>
                    <a:pt x="506" y="17"/>
                  </a:lnTo>
                  <a:lnTo>
                    <a:pt x="511" y="8"/>
                  </a:lnTo>
                  <a:lnTo>
                    <a:pt x="519" y="4"/>
                  </a:lnTo>
                  <a:lnTo>
                    <a:pt x="5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4" name="Freeform 14"/>
            <p:cNvSpPr>
              <a:spLocks/>
            </p:cNvSpPr>
            <p:nvPr/>
          </p:nvSpPr>
          <p:spPr bwMode="auto">
            <a:xfrm>
              <a:off x="10479" y="3500"/>
              <a:ext cx="527" cy="1083"/>
            </a:xfrm>
            <a:custGeom>
              <a:avLst/>
              <a:gdLst/>
              <a:ahLst/>
              <a:cxnLst>
                <a:cxn ang="0">
                  <a:pos x="293" y="0"/>
                </a:cxn>
                <a:cxn ang="0">
                  <a:pos x="310" y="0"/>
                </a:cxn>
                <a:cxn ang="0">
                  <a:pos x="318" y="4"/>
                </a:cxn>
                <a:cxn ang="0">
                  <a:pos x="322" y="8"/>
                </a:cxn>
                <a:cxn ang="0">
                  <a:pos x="326" y="12"/>
                </a:cxn>
                <a:cxn ang="0">
                  <a:pos x="326" y="25"/>
                </a:cxn>
                <a:cxn ang="0">
                  <a:pos x="326" y="42"/>
                </a:cxn>
                <a:cxn ang="0">
                  <a:pos x="326" y="955"/>
                </a:cxn>
                <a:cxn ang="0">
                  <a:pos x="330" y="981"/>
                </a:cxn>
                <a:cxn ang="0">
                  <a:pos x="335" y="1002"/>
                </a:cxn>
                <a:cxn ang="0">
                  <a:pos x="347" y="1015"/>
                </a:cxn>
                <a:cxn ang="0">
                  <a:pos x="372" y="1023"/>
                </a:cxn>
                <a:cxn ang="0">
                  <a:pos x="414" y="1028"/>
                </a:cxn>
                <a:cxn ang="0">
                  <a:pos x="477" y="1032"/>
                </a:cxn>
                <a:cxn ang="0">
                  <a:pos x="527" y="1032"/>
                </a:cxn>
                <a:cxn ang="0">
                  <a:pos x="527" y="1083"/>
                </a:cxn>
                <a:cxn ang="0">
                  <a:pos x="485" y="1079"/>
                </a:cxn>
                <a:cxn ang="0">
                  <a:pos x="431" y="1079"/>
                </a:cxn>
                <a:cxn ang="0">
                  <a:pos x="372" y="1079"/>
                </a:cxn>
                <a:cxn ang="0">
                  <a:pos x="318" y="1079"/>
                </a:cxn>
                <a:cxn ang="0">
                  <a:pos x="272" y="1079"/>
                </a:cxn>
                <a:cxn ang="0">
                  <a:pos x="209" y="1079"/>
                </a:cxn>
                <a:cxn ang="0">
                  <a:pos x="138" y="1079"/>
                </a:cxn>
                <a:cxn ang="0">
                  <a:pos x="67" y="1079"/>
                </a:cxn>
                <a:cxn ang="0">
                  <a:pos x="8" y="1083"/>
                </a:cxn>
                <a:cxn ang="0">
                  <a:pos x="8" y="1032"/>
                </a:cxn>
                <a:cxn ang="0">
                  <a:pos x="63" y="1032"/>
                </a:cxn>
                <a:cxn ang="0">
                  <a:pos x="121" y="1028"/>
                </a:cxn>
                <a:cxn ang="0">
                  <a:pos x="163" y="1023"/>
                </a:cxn>
                <a:cxn ang="0">
                  <a:pos x="188" y="1015"/>
                </a:cxn>
                <a:cxn ang="0">
                  <a:pos x="205" y="1002"/>
                </a:cxn>
                <a:cxn ang="0">
                  <a:pos x="209" y="981"/>
                </a:cxn>
                <a:cxn ang="0">
                  <a:pos x="209" y="955"/>
                </a:cxn>
                <a:cxn ang="0">
                  <a:pos x="209" y="111"/>
                </a:cxn>
                <a:cxn ang="0">
                  <a:pos x="146" y="136"/>
                </a:cxn>
                <a:cxn ang="0">
                  <a:pos x="88" y="149"/>
                </a:cxn>
                <a:cxn ang="0">
                  <a:pos x="34" y="153"/>
                </a:cxn>
                <a:cxn ang="0">
                  <a:pos x="0" y="153"/>
                </a:cxn>
                <a:cxn ang="0">
                  <a:pos x="0" y="102"/>
                </a:cxn>
                <a:cxn ang="0">
                  <a:pos x="34" y="102"/>
                </a:cxn>
                <a:cxn ang="0">
                  <a:pos x="75" y="98"/>
                </a:cxn>
                <a:cxn ang="0">
                  <a:pos x="130" y="89"/>
                </a:cxn>
                <a:cxn ang="0">
                  <a:pos x="184" y="72"/>
                </a:cxn>
                <a:cxn ang="0">
                  <a:pos x="238" y="42"/>
                </a:cxn>
                <a:cxn ang="0">
                  <a:pos x="293" y="0"/>
                </a:cxn>
              </a:cxnLst>
              <a:rect l="0" t="0" r="r" b="b"/>
              <a:pathLst>
                <a:path w="527" h="1083">
                  <a:moveTo>
                    <a:pt x="293" y="0"/>
                  </a:moveTo>
                  <a:lnTo>
                    <a:pt x="310" y="0"/>
                  </a:lnTo>
                  <a:lnTo>
                    <a:pt x="318" y="4"/>
                  </a:lnTo>
                  <a:lnTo>
                    <a:pt x="322" y="8"/>
                  </a:lnTo>
                  <a:lnTo>
                    <a:pt x="326" y="12"/>
                  </a:lnTo>
                  <a:lnTo>
                    <a:pt x="326" y="25"/>
                  </a:lnTo>
                  <a:lnTo>
                    <a:pt x="326" y="42"/>
                  </a:lnTo>
                  <a:lnTo>
                    <a:pt x="326" y="955"/>
                  </a:lnTo>
                  <a:lnTo>
                    <a:pt x="330" y="981"/>
                  </a:lnTo>
                  <a:lnTo>
                    <a:pt x="335" y="1002"/>
                  </a:lnTo>
                  <a:lnTo>
                    <a:pt x="347" y="1015"/>
                  </a:lnTo>
                  <a:lnTo>
                    <a:pt x="372" y="1023"/>
                  </a:lnTo>
                  <a:lnTo>
                    <a:pt x="414" y="1028"/>
                  </a:lnTo>
                  <a:lnTo>
                    <a:pt x="477" y="1032"/>
                  </a:lnTo>
                  <a:lnTo>
                    <a:pt x="527" y="1032"/>
                  </a:lnTo>
                  <a:lnTo>
                    <a:pt x="527" y="1083"/>
                  </a:lnTo>
                  <a:lnTo>
                    <a:pt x="485" y="1079"/>
                  </a:lnTo>
                  <a:lnTo>
                    <a:pt x="431" y="1079"/>
                  </a:lnTo>
                  <a:lnTo>
                    <a:pt x="372" y="1079"/>
                  </a:lnTo>
                  <a:lnTo>
                    <a:pt x="318" y="1079"/>
                  </a:lnTo>
                  <a:lnTo>
                    <a:pt x="272" y="1079"/>
                  </a:lnTo>
                  <a:lnTo>
                    <a:pt x="209" y="1079"/>
                  </a:lnTo>
                  <a:lnTo>
                    <a:pt x="138" y="1079"/>
                  </a:lnTo>
                  <a:lnTo>
                    <a:pt x="67" y="1079"/>
                  </a:lnTo>
                  <a:lnTo>
                    <a:pt x="8" y="1083"/>
                  </a:lnTo>
                  <a:lnTo>
                    <a:pt x="8" y="1032"/>
                  </a:lnTo>
                  <a:lnTo>
                    <a:pt x="63" y="1032"/>
                  </a:lnTo>
                  <a:lnTo>
                    <a:pt x="121" y="1028"/>
                  </a:lnTo>
                  <a:lnTo>
                    <a:pt x="163" y="1023"/>
                  </a:lnTo>
                  <a:lnTo>
                    <a:pt x="188" y="1015"/>
                  </a:lnTo>
                  <a:lnTo>
                    <a:pt x="205" y="1002"/>
                  </a:lnTo>
                  <a:lnTo>
                    <a:pt x="209" y="981"/>
                  </a:lnTo>
                  <a:lnTo>
                    <a:pt x="209" y="955"/>
                  </a:lnTo>
                  <a:lnTo>
                    <a:pt x="209" y="111"/>
                  </a:lnTo>
                  <a:lnTo>
                    <a:pt x="146" y="136"/>
                  </a:lnTo>
                  <a:lnTo>
                    <a:pt x="88" y="149"/>
                  </a:lnTo>
                  <a:lnTo>
                    <a:pt x="34" y="153"/>
                  </a:lnTo>
                  <a:lnTo>
                    <a:pt x="0" y="153"/>
                  </a:lnTo>
                  <a:lnTo>
                    <a:pt x="0" y="102"/>
                  </a:lnTo>
                  <a:lnTo>
                    <a:pt x="34" y="102"/>
                  </a:lnTo>
                  <a:lnTo>
                    <a:pt x="75" y="98"/>
                  </a:lnTo>
                  <a:lnTo>
                    <a:pt x="130" y="89"/>
                  </a:lnTo>
                  <a:lnTo>
                    <a:pt x="184" y="72"/>
                  </a:lnTo>
                  <a:lnTo>
                    <a:pt x="238" y="42"/>
                  </a:lnTo>
                  <a:lnTo>
                    <a:pt x="2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5" name="Freeform 15"/>
            <p:cNvSpPr>
              <a:spLocks noEditPoints="1"/>
            </p:cNvSpPr>
            <p:nvPr/>
          </p:nvSpPr>
          <p:spPr bwMode="auto">
            <a:xfrm>
              <a:off x="11583" y="3632"/>
              <a:ext cx="1062" cy="1088"/>
            </a:xfrm>
            <a:custGeom>
              <a:avLst/>
              <a:gdLst/>
              <a:ahLst/>
              <a:cxnLst>
                <a:cxn ang="0">
                  <a:pos x="197" y="913"/>
                </a:cxn>
                <a:cxn ang="0">
                  <a:pos x="356" y="1011"/>
                </a:cxn>
                <a:cxn ang="0">
                  <a:pos x="489" y="1045"/>
                </a:cxn>
                <a:cxn ang="0">
                  <a:pos x="615" y="1036"/>
                </a:cxn>
                <a:cxn ang="0">
                  <a:pos x="749" y="994"/>
                </a:cxn>
                <a:cxn ang="0">
                  <a:pos x="832" y="943"/>
                </a:cxn>
                <a:cxn ang="0">
                  <a:pos x="862" y="913"/>
                </a:cxn>
                <a:cxn ang="0">
                  <a:pos x="857" y="900"/>
                </a:cxn>
                <a:cxn ang="0">
                  <a:pos x="849" y="896"/>
                </a:cxn>
                <a:cxn ang="0">
                  <a:pos x="895" y="205"/>
                </a:cxn>
                <a:cxn ang="0">
                  <a:pos x="895" y="883"/>
                </a:cxn>
                <a:cxn ang="0">
                  <a:pos x="991" y="725"/>
                </a:cxn>
                <a:cxn ang="0">
                  <a:pos x="1025" y="542"/>
                </a:cxn>
                <a:cxn ang="0">
                  <a:pos x="987" y="354"/>
                </a:cxn>
                <a:cxn ang="0">
                  <a:pos x="895" y="205"/>
                </a:cxn>
                <a:cxn ang="0">
                  <a:pos x="113" y="281"/>
                </a:cxn>
                <a:cxn ang="0">
                  <a:pos x="46" y="452"/>
                </a:cxn>
                <a:cxn ang="0">
                  <a:pos x="46" y="627"/>
                </a:cxn>
                <a:cxn ang="0">
                  <a:pos x="109" y="798"/>
                </a:cxn>
                <a:cxn ang="0">
                  <a:pos x="502" y="542"/>
                </a:cxn>
                <a:cxn ang="0">
                  <a:pos x="531" y="43"/>
                </a:cxn>
                <a:cxn ang="0">
                  <a:pos x="376" y="68"/>
                </a:cxn>
                <a:cxn ang="0">
                  <a:pos x="268" y="119"/>
                </a:cxn>
                <a:cxn ang="0">
                  <a:pos x="205" y="166"/>
                </a:cxn>
                <a:cxn ang="0">
                  <a:pos x="201" y="179"/>
                </a:cxn>
                <a:cxn ang="0">
                  <a:pos x="209" y="192"/>
                </a:cxn>
                <a:cxn ang="0">
                  <a:pos x="213" y="192"/>
                </a:cxn>
                <a:cxn ang="0">
                  <a:pos x="862" y="175"/>
                </a:cxn>
                <a:cxn ang="0">
                  <a:pos x="707" y="72"/>
                </a:cxn>
                <a:cxn ang="0">
                  <a:pos x="573" y="43"/>
                </a:cxn>
                <a:cxn ang="0">
                  <a:pos x="531" y="0"/>
                </a:cxn>
                <a:cxn ang="0">
                  <a:pos x="736" y="43"/>
                </a:cxn>
                <a:cxn ang="0">
                  <a:pos x="908" y="162"/>
                </a:cxn>
                <a:cxn ang="0">
                  <a:pos x="1020" y="333"/>
                </a:cxn>
                <a:cxn ang="0">
                  <a:pos x="1062" y="542"/>
                </a:cxn>
                <a:cxn ang="0">
                  <a:pos x="1020" y="755"/>
                </a:cxn>
                <a:cxn ang="0">
                  <a:pos x="908" y="925"/>
                </a:cxn>
                <a:cxn ang="0">
                  <a:pos x="736" y="1041"/>
                </a:cxn>
                <a:cxn ang="0">
                  <a:pos x="531" y="1088"/>
                </a:cxn>
                <a:cxn ang="0">
                  <a:pos x="322" y="1045"/>
                </a:cxn>
                <a:cxn ang="0">
                  <a:pos x="155" y="925"/>
                </a:cxn>
                <a:cxn ang="0">
                  <a:pos x="42" y="755"/>
                </a:cxn>
                <a:cxn ang="0">
                  <a:pos x="0" y="542"/>
                </a:cxn>
                <a:cxn ang="0">
                  <a:pos x="38" y="333"/>
                </a:cxn>
                <a:cxn ang="0">
                  <a:pos x="155" y="162"/>
                </a:cxn>
                <a:cxn ang="0">
                  <a:pos x="322" y="43"/>
                </a:cxn>
                <a:cxn ang="0">
                  <a:pos x="531" y="0"/>
                </a:cxn>
              </a:cxnLst>
              <a:rect l="0" t="0" r="r" b="b"/>
              <a:pathLst>
                <a:path w="1062" h="1088">
                  <a:moveTo>
                    <a:pt x="531" y="571"/>
                  </a:moveTo>
                  <a:lnTo>
                    <a:pt x="197" y="913"/>
                  </a:lnTo>
                  <a:lnTo>
                    <a:pt x="276" y="972"/>
                  </a:lnTo>
                  <a:lnTo>
                    <a:pt x="356" y="1011"/>
                  </a:lnTo>
                  <a:lnTo>
                    <a:pt x="427" y="1032"/>
                  </a:lnTo>
                  <a:lnTo>
                    <a:pt x="489" y="1045"/>
                  </a:lnTo>
                  <a:lnTo>
                    <a:pt x="531" y="1045"/>
                  </a:lnTo>
                  <a:lnTo>
                    <a:pt x="615" y="1036"/>
                  </a:lnTo>
                  <a:lnTo>
                    <a:pt x="686" y="1019"/>
                  </a:lnTo>
                  <a:lnTo>
                    <a:pt x="749" y="994"/>
                  </a:lnTo>
                  <a:lnTo>
                    <a:pt x="795" y="968"/>
                  </a:lnTo>
                  <a:lnTo>
                    <a:pt x="832" y="943"/>
                  </a:lnTo>
                  <a:lnTo>
                    <a:pt x="857" y="921"/>
                  </a:lnTo>
                  <a:lnTo>
                    <a:pt x="862" y="913"/>
                  </a:lnTo>
                  <a:lnTo>
                    <a:pt x="862" y="908"/>
                  </a:lnTo>
                  <a:lnTo>
                    <a:pt x="857" y="900"/>
                  </a:lnTo>
                  <a:lnTo>
                    <a:pt x="853" y="896"/>
                  </a:lnTo>
                  <a:lnTo>
                    <a:pt x="849" y="896"/>
                  </a:lnTo>
                  <a:lnTo>
                    <a:pt x="531" y="571"/>
                  </a:lnTo>
                  <a:close/>
                  <a:moveTo>
                    <a:pt x="895" y="205"/>
                  </a:moveTo>
                  <a:lnTo>
                    <a:pt x="560" y="542"/>
                  </a:lnTo>
                  <a:lnTo>
                    <a:pt x="895" y="883"/>
                  </a:lnTo>
                  <a:lnTo>
                    <a:pt x="949" y="806"/>
                  </a:lnTo>
                  <a:lnTo>
                    <a:pt x="991" y="725"/>
                  </a:lnTo>
                  <a:lnTo>
                    <a:pt x="1016" y="635"/>
                  </a:lnTo>
                  <a:lnTo>
                    <a:pt x="1025" y="542"/>
                  </a:lnTo>
                  <a:lnTo>
                    <a:pt x="1012" y="448"/>
                  </a:lnTo>
                  <a:lnTo>
                    <a:pt x="987" y="354"/>
                  </a:lnTo>
                  <a:lnTo>
                    <a:pt x="945" y="273"/>
                  </a:lnTo>
                  <a:lnTo>
                    <a:pt x="895" y="205"/>
                  </a:lnTo>
                  <a:close/>
                  <a:moveTo>
                    <a:pt x="167" y="205"/>
                  </a:moveTo>
                  <a:lnTo>
                    <a:pt x="113" y="281"/>
                  </a:lnTo>
                  <a:lnTo>
                    <a:pt x="71" y="362"/>
                  </a:lnTo>
                  <a:lnTo>
                    <a:pt x="46" y="452"/>
                  </a:lnTo>
                  <a:lnTo>
                    <a:pt x="38" y="542"/>
                  </a:lnTo>
                  <a:lnTo>
                    <a:pt x="46" y="627"/>
                  </a:lnTo>
                  <a:lnTo>
                    <a:pt x="67" y="712"/>
                  </a:lnTo>
                  <a:lnTo>
                    <a:pt x="109" y="798"/>
                  </a:lnTo>
                  <a:lnTo>
                    <a:pt x="167" y="883"/>
                  </a:lnTo>
                  <a:lnTo>
                    <a:pt x="502" y="542"/>
                  </a:lnTo>
                  <a:lnTo>
                    <a:pt x="167" y="205"/>
                  </a:lnTo>
                  <a:close/>
                  <a:moveTo>
                    <a:pt x="531" y="43"/>
                  </a:moveTo>
                  <a:lnTo>
                    <a:pt x="448" y="51"/>
                  </a:lnTo>
                  <a:lnTo>
                    <a:pt x="376" y="68"/>
                  </a:lnTo>
                  <a:lnTo>
                    <a:pt x="314" y="94"/>
                  </a:lnTo>
                  <a:lnTo>
                    <a:pt x="268" y="119"/>
                  </a:lnTo>
                  <a:lnTo>
                    <a:pt x="230" y="145"/>
                  </a:lnTo>
                  <a:lnTo>
                    <a:pt x="205" y="166"/>
                  </a:lnTo>
                  <a:lnTo>
                    <a:pt x="197" y="175"/>
                  </a:lnTo>
                  <a:lnTo>
                    <a:pt x="201" y="179"/>
                  </a:lnTo>
                  <a:lnTo>
                    <a:pt x="205" y="183"/>
                  </a:lnTo>
                  <a:lnTo>
                    <a:pt x="209" y="192"/>
                  </a:lnTo>
                  <a:lnTo>
                    <a:pt x="213" y="192"/>
                  </a:lnTo>
                  <a:lnTo>
                    <a:pt x="213" y="192"/>
                  </a:lnTo>
                  <a:lnTo>
                    <a:pt x="531" y="516"/>
                  </a:lnTo>
                  <a:lnTo>
                    <a:pt x="862" y="175"/>
                  </a:lnTo>
                  <a:lnTo>
                    <a:pt x="782" y="115"/>
                  </a:lnTo>
                  <a:lnTo>
                    <a:pt x="707" y="72"/>
                  </a:lnTo>
                  <a:lnTo>
                    <a:pt x="632" y="51"/>
                  </a:lnTo>
                  <a:lnTo>
                    <a:pt x="573" y="43"/>
                  </a:lnTo>
                  <a:lnTo>
                    <a:pt x="531" y="43"/>
                  </a:lnTo>
                  <a:close/>
                  <a:moveTo>
                    <a:pt x="531" y="0"/>
                  </a:moveTo>
                  <a:lnTo>
                    <a:pt x="640" y="13"/>
                  </a:lnTo>
                  <a:lnTo>
                    <a:pt x="736" y="43"/>
                  </a:lnTo>
                  <a:lnTo>
                    <a:pt x="828" y="94"/>
                  </a:lnTo>
                  <a:lnTo>
                    <a:pt x="908" y="162"/>
                  </a:lnTo>
                  <a:lnTo>
                    <a:pt x="970" y="239"/>
                  </a:lnTo>
                  <a:lnTo>
                    <a:pt x="1020" y="333"/>
                  </a:lnTo>
                  <a:lnTo>
                    <a:pt x="1054" y="435"/>
                  </a:lnTo>
                  <a:lnTo>
                    <a:pt x="1062" y="542"/>
                  </a:lnTo>
                  <a:lnTo>
                    <a:pt x="1054" y="653"/>
                  </a:lnTo>
                  <a:lnTo>
                    <a:pt x="1020" y="755"/>
                  </a:lnTo>
                  <a:lnTo>
                    <a:pt x="974" y="844"/>
                  </a:lnTo>
                  <a:lnTo>
                    <a:pt x="908" y="925"/>
                  </a:lnTo>
                  <a:lnTo>
                    <a:pt x="828" y="994"/>
                  </a:lnTo>
                  <a:lnTo>
                    <a:pt x="736" y="1041"/>
                  </a:lnTo>
                  <a:lnTo>
                    <a:pt x="636" y="1075"/>
                  </a:lnTo>
                  <a:lnTo>
                    <a:pt x="531" y="1088"/>
                  </a:lnTo>
                  <a:lnTo>
                    <a:pt x="422" y="1075"/>
                  </a:lnTo>
                  <a:lnTo>
                    <a:pt x="322" y="1045"/>
                  </a:lnTo>
                  <a:lnTo>
                    <a:pt x="234" y="994"/>
                  </a:lnTo>
                  <a:lnTo>
                    <a:pt x="155" y="925"/>
                  </a:lnTo>
                  <a:lnTo>
                    <a:pt x="88" y="844"/>
                  </a:lnTo>
                  <a:lnTo>
                    <a:pt x="42" y="755"/>
                  </a:lnTo>
                  <a:lnTo>
                    <a:pt x="8" y="653"/>
                  </a:lnTo>
                  <a:lnTo>
                    <a:pt x="0" y="542"/>
                  </a:lnTo>
                  <a:lnTo>
                    <a:pt x="8" y="435"/>
                  </a:lnTo>
                  <a:lnTo>
                    <a:pt x="38" y="333"/>
                  </a:lnTo>
                  <a:lnTo>
                    <a:pt x="88" y="243"/>
                  </a:lnTo>
                  <a:lnTo>
                    <a:pt x="155" y="162"/>
                  </a:lnTo>
                  <a:lnTo>
                    <a:pt x="230" y="94"/>
                  </a:lnTo>
                  <a:lnTo>
                    <a:pt x="322" y="43"/>
                  </a:lnTo>
                  <a:lnTo>
                    <a:pt x="422" y="13"/>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6" name="Freeform 16"/>
            <p:cNvSpPr>
              <a:spLocks noEditPoints="1"/>
            </p:cNvSpPr>
            <p:nvPr/>
          </p:nvSpPr>
          <p:spPr bwMode="auto">
            <a:xfrm>
              <a:off x="13155" y="3453"/>
              <a:ext cx="762" cy="1147"/>
            </a:xfrm>
            <a:custGeom>
              <a:avLst/>
              <a:gdLst/>
              <a:ahLst/>
              <a:cxnLst>
                <a:cxn ang="0">
                  <a:pos x="339" y="456"/>
                </a:cxn>
                <a:cxn ang="0">
                  <a:pos x="243" y="537"/>
                </a:cxn>
                <a:cxn ang="0">
                  <a:pos x="180" y="648"/>
                </a:cxn>
                <a:cxn ang="0">
                  <a:pos x="143" y="776"/>
                </a:cxn>
                <a:cxn ang="0">
                  <a:pos x="118" y="908"/>
                </a:cxn>
                <a:cxn ang="0">
                  <a:pos x="118" y="989"/>
                </a:cxn>
                <a:cxn ang="0">
                  <a:pos x="134" y="1058"/>
                </a:cxn>
                <a:cxn ang="0">
                  <a:pos x="180" y="1104"/>
                </a:cxn>
                <a:cxn ang="0">
                  <a:pos x="251" y="1104"/>
                </a:cxn>
                <a:cxn ang="0">
                  <a:pos x="343" y="1053"/>
                </a:cxn>
                <a:cxn ang="0">
                  <a:pos x="406" y="985"/>
                </a:cxn>
                <a:cxn ang="0">
                  <a:pos x="414" y="968"/>
                </a:cxn>
                <a:cxn ang="0">
                  <a:pos x="423" y="955"/>
                </a:cxn>
                <a:cxn ang="0">
                  <a:pos x="427" y="934"/>
                </a:cxn>
                <a:cxn ang="0">
                  <a:pos x="511" y="605"/>
                </a:cxn>
                <a:cxn ang="0">
                  <a:pos x="511" y="580"/>
                </a:cxn>
                <a:cxn ang="0">
                  <a:pos x="494" y="529"/>
                </a:cxn>
                <a:cxn ang="0">
                  <a:pos x="456" y="473"/>
                </a:cxn>
                <a:cxn ang="0">
                  <a:pos x="389" y="448"/>
                </a:cxn>
                <a:cxn ang="0">
                  <a:pos x="749" y="4"/>
                </a:cxn>
                <a:cxn ang="0">
                  <a:pos x="757" y="8"/>
                </a:cxn>
                <a:cxn ang="0">
                  <a:pos x="762" y="17"/>
                </a:cxn>
                <a:cxn ang="0">
                  <a:pos x="762" y="21"/>
                </a:cxn>
                <a:cxn ang="0">
                  <a:pos x="523" y="981"/>
                </a:cxn>
                <a:cxn ang="0">
                  <a:pos x="519" y="1036"/>
                </a:cxn>
                <a:cxn ang="0">
                  <a:pos x="527" y="1087"/>
                </a:cxn>
                <a:cxn ang="0">
                  <a:pos x="569" y="1113"/>
                </a:cxn>
                <a:cxn ang="0">
                  <a:pos x="632" y="1070"/>
                </a:cxn>
                <a:cxn ang="0">
                  <a:pos x="674" y="972"/>
                </a:cxn>
                <a:cxn ang="0">
                  <a:pos x="695" y="895"/>
                </a:cxn>
                <a:cxn ang="0">
                  <a:pos x="703" y="883"/>
                </a:cxn>
                <a:cxn ang="0">
                  <a:pos x="716" y="883"/>
                </a:cxn>
                <a:cxn ang="0">
                  <a:pos x="724" y="883"/>
                </a:cxn>
                <a:cxn ang="0">
                  <a:pos x="732" y="895"/>
                </a:cxn>
                <a:cxn ang="0">
                  <a:pos x="724" y="938"/>
                </a:cxn>
                <a:cxn ang="0">
                  <a:pos x="699" y="1019"/>
                </a:cxn>
                <a:cxn ang="0">
                  <a:pos x="661" y="1092"/>
                </a:cxn>
                <a:cxn ang="0">
                  <a:pos x="603" y="1139"/>
                </a:cxn>
                <a:cxn ang="0">
                  <a:pos x="511" y="1139"/>
                </a:cxn>
                <a:cxn ang="0">
                  <a:pos x="435" y="1075"/>
                </a:cxn>
                <a:cxn ang="0">
                  <a:pos x="364" y="1083"/>
                </a:cxn>
                <a:cxn ang="0">
                  <a:pos x="272" y="1139"/>
                </a:cxn>
                <a:cxn ang="0">
                  <a:pos x="214" y="1147"/>
                </a:cxn>
                <a:cxn ang="0">
                  <a:pos x="101" y="1113"/>
                </a:cxn>
                <a:cxn ang="0">
                  <a:pos x="26" y="1023"/>
                </a:cxn>
                <a:cxn ang="0">
                  <a:pos x="0" y="887"/>
                </a:cxn>
                <a:cxn ang="0">
                  <a:pos x="42" y="686"/>
                </a:cxn>
                <a:cxn ang="0">
                  <a:pos x="155" y="524"/>
                </a:cxn>
                <a:cxn ang="0">
                  <a:pos x="306" y="426"/>
                </a:cxn>
                <a:cxn ang="0">
                  <a:pos x="435" y="418"/>
                </a:cxn>
                <a:cxn ang="0">
                  <a:pos x="506" y="473"/>
                </a:cxn>
                <a:cxn ang="0">
                  <a:pos x="628" y="128"/>
                </a:cxn>
                <a:cxn ang="0">
                  <a:pos x="632" y="85"/>
                </a:cxn>
                <a:cxn ang="0">
                  <a:pos x="598" y="68"/>
                </a:cxn>
                <a:cxn ang="0">
                  <a:pos x="540" y="68"/>
                </a:cxn>
                <a:cxn ang="0">
                  <a:pos x="523" y="64"/>
                </a:cxn>
                <a:cxn ang="0">
                  <a:pos x="515" y="51"/>
                </a:cxn>
                <a:cxn ang="0">
                  <a:pos x="519" y="25"/>
                </a:cxn>
                <a:cxn ang="0">
                  <a:pos x="536" y="21"/>
                </a:cxn>
                <a:cxn ang="0">
                  <a:pos x="594" y="13"/>
                </a:cxn>
                <a:cxn ang="0">
                  <a:pos x="682" y="4"/>
                </a:cxn>
                <a:cxn ang="0">
                  <a:pos x="736" y="0"/>
                </a:cxn>
              </a:cxnLst>
              <a:rect l="0" t="0" r="r" b="b"/>
              <a:pathLst>
                <a:path w="762" h="1147">
                  <a:moveTo>
                    <a:pt x="389" y="448"/>
                  </a:moveTo>
                  <a:lnTo>
                    <a:pt x="339" y="456"/>
                  </a:lnTo>
                  <a:lnTo>
                    <a:pt x="289" y="490"/>
                  </a:lnTo>
                  <a:lnTo>
                    <a:pt x="243" y="537"/>
                  </a:lnTo>
                  <a:lnTo>
                    <a:pt x="201" y="601"/>
                  </a:lnTo>
                  <a:lnTo>
                    <a:pt x="180" y="648"/>
                  </a:lnTo>
                  <a:lnTo>
                    <a:pt x="164" y="708"/>
                  </a:lnTo>
                  <a:lnTo>
                    <a:pt x="143" y="776"/>
                  </a:lnTo>
                  <a:lnTo>
                    <a:pt x="130" y="844"/>
                  </a:lnTo>
                  <a:lnTo>
                    <a:pt x="118" y="908"/>
                  </a:lnTo>
                  <a:lnTo>
                    <a:pt x="113" y="959"/>
                  </a:lnTo>
                  <a:lnTo>
                    <a:pt x="118" y="989"/>
                  </a:lnTo>
                  <a:lnTo>
                    <a:pt x="122" y="1028"/>
                  </a:lnTo>
                  <a:lnTo>
                    <a:pt x="134" y="1058"/>
                  </a:lnTo>
                  <a:lnTo>
                    <a:pt x="155" y="1087"/>
                  </a:lnTo>
                  <a:lnTo>
                    <a:pt x="180" y="1104"/>
                  </a:lnTo>
                  <a:lnTo>
                    <a:pt x="214" y="1113"/>
                  </a:lnTo>
                  <a:lnTo>
                    <a:pt x="251" y="1104"/>
                  </a:lnTo>
                  <a:lnTo>
                    <a:pt x="293" y="1087"/>
                  </a:lnTo>
                  <a:lnTo>
                    <a:pt x="343" y="1053"/>
                  </a:lnTo>
                  <a:lnTo>
                    <a:pt x="394" y="998"/>
                  </a:lnTo>
                  <a:lnTo>
                    <a:pt x="406" y="985"/>
                  </a:lnTo>
                  <a:lnTo>
                    <a:pt x="410" y="977"/>
                  </a:lnTo>
                  <a:lnTo>
                    <a:pt x="414" y="968"/>
                  </a:lnTo>
                  <a:lnTo>
                    <a:pt x="419" y="964"/>
                  </a:lnTo>
                  <a:lnTo>
                    <a:pt x="423" y="955"/>
                  </a:lnTo>
                  <a:lnTo>
                    <a:pt x="423" y="947"/>
                  </a:lnTo>
                  <a:lnTo>
                    <a:pt x="427" y="934"/>
                  </a:lnTo>
                  <a:lnTo>
                    <a:pt x="506" y="618"/>
                  </a:lnTo>
                  <a:lnTo>
                    <a:pt x="511" y="605"/>
                  </a:lnTo>
                  <a:lnTo>
                    <a:pt x="515" y="588"/>
                  </a:lnTo>
                  <a:lnTo>
                    <a:pt x="511" y="580"/>
                  </a:lnTo>
                  <a:lnTo>
                    <a:pt x="506" y="559"/>
                  </a:lnTo>
                  <a:lnTo>
                    <a:pt x="494" y="529"/>
                  </a:lnTo>
                  <a:lnTo>
                    <a:pt x="481" y="499"/>
                  </a:lnTo>
                  <a:lnTo>
                    <a:pt x="456" y="473"/>
                  </a:lnTo>
                  <a:lnTo>
                    <a:pt x="427" y="452"/>
                  </a:lnTo>
                  <a:lnTo>
                    <a:pt x="389" y="448"/>
                  </a:lnTo>
                  <a:close/>
                  <a:moveTo>
                    <a:pt x="736" y="0"/>
                  </a:moveTo>
                  <a:lnTo>
                    <a:pt x="749" y="4"/>
                  </a:lnTo>
                  <a:lnTo>
                    <a:pt x="753" y="4"/>
                  </a:lnTo>
                  <a:lnTo>
                    <a:pt x="757" y="8"/>
                  </a:lnTo>
                  <a:lnTo>
                    <a:pt x="762" y="13"/>
                  </a:lnTo>
                  <a:lnTo>
                    <a:pt x="762" y="17"/>
                  </a:lnTo>
                  <a:lnTo>
                    <a:pt x="762" y="21"/>
                  </a:lnTo>
                  <a:lnTo>
                    <a:pt x="762" y="21"/>
                  </a:lnTo>
                  <a:lnTo>
                    <a:pt x="532" y="959"/>
                  </a:lnTo>
                  <a:lnTo>
                    <a:pt x="523" y="981"/>
                  </a:lnTo>
                  <a:lnTo>
                    <a:pt x="523" y="1006"/>
                  </a:lnTo>
                  <a:lnTo>
                    <a:pt x="519" y="1036"/>
                  </a:lnTo>
                  <a:lnTo>
                    <a:pt x="523" y="1062"/>
                  </a:lnTo>
                  <a:lnTo>
                    <a:pt x="527" y="1087"/>
                  </a:lnTo>
                  <a:lnTo>
                    <a:pt x="544" y="1104"/>
                  </a:lnTo>
                  <a:lnTo>
                    <a:pt x="569" y="1113"/>
                  </a:lnTo>
                  <a:lnTo>
                    <a:pt x="603" y="1100"/>
                  </a:lnTo>
                  <a:lnTo>
                    <a:pt x="632" y="1070"/>
                  </a:lnTo>
                  <a:lnTo>
                    <a:pt x="653" y="1028"/>
                  </a:lnTo>
                  <a:lnTo>
                    <a:pt x="674" y="972"/>
                  </a:lnTo>
                  <a:lnTo>
                    <a:pt x="690" y="908"/>
                  </a:lnTo>
                  <a:lnTo>
                    <a:pt x="695" y="895"/>
                  </a:lnTo>
                  <a:lnTo>
                    <a:pt x="695" y="887"/>
                  </a:lnTo>
                  <a:lnTo>
                    <a:pt x="703" y="883"/>
                  </a:lnTo>
                  <a:lnTo>
                    <a:pt x="711" y="883"/>
                  </a:lnTo>
                  <a:lnTo>
                    <a:pt x="716" y="883"/>
                  </a:lnTo>
                  <a:lnTo>
                    <a:pt x="720" y="883"/>
                  </a:lnTo>
                  <a:lnTo>
                    <a:pt x="724" y="883"/>
                  </a:lnTo>
                  <a:lnTo>
                    <a:pt x="728" y="887"/>
                  </a:lnTo>
                  <a:lnTo>
                    <a:pt x="732" y="895"/>
                  </a:lnTo>
                  <a:lnTo>
                    <a:pt x="728" y="908"/>
                  </a:lnTo>
                  <a:lnTo>
                    <a:pt x="724" y="938"/>
                  </a:lnTo>
                  <a:lnTo>
                    <a:pt x="711" y="977"/>
                  </a:lnTo>
                  <a:lnTo>
                    <a:pt x="699" y="1019"/>
                  </a:lnTo>
                  <a:lnTo>
                    <a:pt x="682" y="1058"/>
                  </a:lnTo>
                  <a:lnTo>
                    <a:pt x="661" y="1092"/>
                  </a:lnTo>
                  <a:lnTo>
                    <a:pt x="636" y="1122"/>
                  </a:lnTo>
                  <a:lnTo>
                    <a:pt x="603" y="1139"/>
                  </a:lnTo>
                  <a:lnTo>
                    <a:pt x="565" y="1147"/>
                  </a:lnTo>
                  <a:lnTo>
                    <a:pt x="511" y="1139"/>
                  </a:lnTo>
                  <a:lnTo>
                    <a:pt x="469" y="1113"/>
                  </a:lnTo>
                  <a:lnTo>
                    <a:pt x="435" y="1075"/>
                  </a:lnTo>
                  <a:lnTo>
                    <a:pt x="419" y="1023"/>
                  </a:lnTo>
                  <a:lnTo>
                    <a:pt x="364" y="1083"/>
                  </a:lnTo>
                  <a:lnTo>
                    <a:pt x="314" y="1117"/>
                  </a:lnTo>
                  <a:lnTo>
                    <a:pt x="272" y="1139"/>
                  </a:lnTo>
                  <a:lnTo>
                    <a:pt x="239" y="1147"/>
                  </a:lnTo>
                  <a:lnTo>
                    <a:pt x="214" y="1147"/>
                  </a:lnTo>
                  <a:lnTo>
                    <a:pt x="151" y="1139"/>
                  </a:lnTo>
                  <a:lnTo>
                    <a:pt x="101" y="1113"/>
                  </a:lnTo>
                  <a:lnTo>
                    <a:pt x="59" y="1075"/>
                  </a:lnTo>
                  <a:lnTo>
                    <a:pt x="26" y="1023"/>
                  </a:lnTo>
                  <a:lnTo>
                    <a:pt x="5" y="959"/>
                  </a:lnTo>
                  <a:lnTo>
                    <a:pt x="0" y="887"/>
                  </a:lnTo>
                  <a:lnTo>
                    <a:pt x="9" y="785"/>
                  </a:lnTo>
                  <a:lnTo>
                    <a:pt x="42" y="686"/>
                  </a:lnTo>
                  <a:lnTo>
                    <a:pt x="92" y="601"/>
                  </a:lnTo>
                  <a:lnTo>
                    <a:pt x="155" y="524"/>
                  </a:lnTo>
                  <a:lnTo>
                    <a:pt x="226" y="465"/>
                  </a:lnTo>
                  <a:lnTo>
                    <a:pt x="306" y="426"/>
                  </a:lnTo>
                  <a:lnTo>
                    <a:pt x="385" y="409"/>
                  </a:lnTo>
                  <a:lnTo>
                    <a:pt x="435" y="418"/>
                  </a:lnTo>
                  <a:lnTo>
                    <a:pt x="473" y="439"/>
                  </a:lnTo>
                  <a:lnTo>
                    <a:pt x="506" y="473"/>
                  </a:lnTo>
                  <a:lnTo>
                    <a:pt x="532" y="516"/>
                  </a:lnTo>
                  <a:lnTo>
                    <a:pt x="628" y="128"/>
                  </a:lnTo>
                  <a:lnTo>
                    <a:pt x="632" y="98"/>
                  </a:lnTo>
                  <a:lnTo>
                    <a:pt x="632" y="85"/>
                  </a:lnTo>
                  <a:lnTo>
                    <a:pt x="619" y="77"/>
                  </a:lnTo>
                  <a:lnTo>
                    <a:pt x="598" y="68"/>
                  </a:lnTo>
                  <a:lnTo>
                    <a:pt x="552" y="68"/>
                  </a:lnTo>
                  <a:lnTo>
                    <a:pt x="540" y="68"/>
                  </a:lnTo>
                  <a:lnTo>
                    <a:pt x="527" y="68"/>
                  </a:lnTo>
                  <a:lnTo>
                    <a:pt x="523" y="64"/>
                  </a:lnTo>
                  <a:lnTo>
                    <a:pt x="515" y="59"/>
                  </a:lnTo>
                  <a:lnTo>
                    <a:pt x="515" y="51"/>
                  </a:lnTo>
                  <a:lnTo>
                    <a:pt x="515" y="38"/>
                  </a:lnTo>
                  <a:lnTo>
                    <a:pt x="519" y="25"/>
                  </a:lnTo>
                  <a:lnTo>
                    <a:pt x="527" y="21"/>
                  </a:lnTo>
                  <a:lnTo>
                    <a:pt x="536" y="21"/>
                  </a:lnTo>
                  <a:lnTo>
                    <a:pt x="557" y="17"/>
                  </a:lnTo>
                  <a:lnTo>
                    <a:pt x="594" y="13"/>
                  </a:lnTo>
                  <a:lnTo>
                    <a:pt x="640" y="8"/>
                  </a:lnTo>
                  <a:lnTo>
                    <a:pt x="682" y="4"/>
                  </a:lnTo>
                  <a:lnTo>
                    <a:pt x="716" y="4"/>
                  </a:lnTo>
                  <a:lnTo>
                    <a:pt x="7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7" name="Freeform 17"/>
            <p:cNvSpPr>
              <a:spLocks noEditPoints="1"/>
            </p:cNvSpPr>
            <p:nvPr/>
          </p:nvSpPr>
          <p:spPr bwMode="auto">
            <a:xfrm>
              <a:off x="13975" y="4054"/>
              <a:ext cx="343" cy="772"/>
            </a:xfrm>
            <a:custGeom>
              <a:avLst/>
              <a:gdLst/>
              <a:ahLst/>
              <a:cxnLst>
                <a:cxn ang="0">
                  <a:pos x="205" y="265"/>
                </a:cxn>
                <a:cxn ang="0">
                  <a:pos x="264" y="316"/>
                </a:cxn>
                <a:cxn ang="0">
                  <a:pos x="268" y="367"/>
                </a:cxn>
                <a:cxn ang="0">
                  <a:pos x="264" y="388"/>
                </a:cxn>
                <a:cxn ang="0">
                  <a:pos x="247" y="440"/>
                </a:cxn>
                <a:cxn ang="0">
                  <a:pos x="218" y="512"/>
                </a:cxn>
                <a:cxn ang="0">
                  <a:pos x="172" y="627"/>
                </a:cxn>
                <a:cxn ang="0">
                  <a:pos x="155" y="704"/>
                </a:cxn>
                <a:cxn ang="0">
                  <a:pos x="159" y="730"/>
                </a:cxn>
                <a:cxn ang="0">
                  <a:pos x="172" y="742"/>
                </a:cxn>
                <a:cxn ang="0">
                  <a:pos x="218" y="734"/>
                </a:cxn>
                <a:cxn ang="0">
                  <a:pos x="280" y="661"/>
                </a:cxn>
                <a:cxn ang="0">
                  <a:pos x="305" y="597"/>
                </a:cxn>
                <a:cxn ang="0">
                  <a:pos x="310" y="589"/>
                </a:cxn>
                <a:cxn ang="0">
                  <a:pos x="326" y="585"/>
                </a:cxn>
                <a:cxn ang="0">
                  <a:pos x="330" y="585"/>
                </a:cxn>
                <a:cxn ang="0">
                  <a:pos x="339" y="593"/>
                </a:cxn>
                <a:cxn ang="0">
                  <a:pos x="339" y="614"/>
                </a:cxn>
                <a:cxn ang="0">
                  <a:pos x="314" y="674"/>
                </a:cxn>
                <a:cxn ang="0">
                  <a:pos x="259" y="742"/>
                </a:cxn>
                <a:cxn ang="0">
                  <a:pos x="180" y="772"/>
                </a:cxn>
                <a:cxn ang="0">
                  <a:pos x="100" y="747"/>
                </a:cxn>
                <a:cxn ang="0">
                  <a:pos x="71" y="678"/>
                </a:cxn>
                <a:cxn ang="0">
                  <a:pos x="75" y="644"/>
                </a:cxn>
                <a:cxn ang="0">
                  <a:pos x="151" y="444"/>
                </a:cxn>
                <a:cxn ang="0">
                  <a:pos x="180" y="367"/>
                </a:cxn>
                <a:cxn ang="0">
                  <a:pos x="188" y="329"/>
                </a:cxn>
                <a:cxn ang="0">
                  <a:pos x="184" y="303"/>
                </a:cxn>
                <a:cxn ang="0">
                  <a:pos x="167" y="290"/>
                </a:cxn>
                <a:cxn ang="0">
                  <a:pos x="126" y="294"/>
                </a:cxn>
                <a:cxn ang="0">
                  <a:pos x="63" y="363"/>
                </a:cxn>
                <a:cxn ang="0">
                  <a:pos x="38" y="435"/>
                </a:cxn>
                <a:cxn ang="0">
                  <a:pos x="29" y="444"/>
                </a:cxn>
                <a:cxn ang="0">
                  <a:pos x="13" y="448"/>
                </a:cxn>
                <a:cxn ang="0">
                  <a:pos x="4" y="444"/>
                </a:cxn>
                <a:cxn ang="0">
                  <a:pos x="0" y="431"/>
                </a:cxn>
                <a:cxn ang="0">
                  <a:pos x="13" y="388"/>
                </a:cxn>
                <a:cxn ang="0">
                  <a:pos x="50" y="320"/>
                </a:cxn>
                <a:cxn ang="0">
                  <a:pos x="121" y="265"/>
                </a:cxn>
                <a:cxn ang="0">
                  <a:pos x="268" y="0"/>
                </a:cxn>
                <a:cxn ang="0">
                  <a:pos x="293" y="9"/>
                </a:cxn>
                <a:cxn ang="0">
                  <a:pos x="310" y="26"/>
                </a:cxn>
                <a:cxn ang="0">
                  <a:pos x="314" y="43"/>
                </a:cxn>
                <a:cxn ang="0">
                  <a:pos x="301" y="77"/>
                </a:cxn>
                <a:cxn ang="0">
                  <a:pos x="280" y="98"/>
                </a:cxn>
                <a:cxn ang="0">
                  <a:pos x="251" y="107"/>
                </a:cxn>
                <a:cxn ang="0">
                  <a:pos x="226" y="103"/>
                </a:cxn>
                <a:cxn ang="0">
                  <a:pos x="209" y="85"/>
                </a:cxn>
                <a:cxn ang="0">
                  <a:pos x="205" y="64"/>
                </a:cxn>
                <a:cxn ang="0">
                  <a:pos x="213" y="30"/>
                </a:cxn>
                <a:cxn ang="0">
                  <a:pos x="238" y="9"/>
                </a:cxn>
                <a:cxn ang="0">
                  <a:pos x="268" y="0"/>
                </a:cxn>
              </a:cxnLst>
              <a:rect l="0" t="0" r="r" b="b"/>
              <a:pathLst>
                <a:path w="343" h="772">
                  <a:moveTo>
                    <a:pt x="163" y="256"/>
                  </a:moveTo>
                  <a:lnTo>
                    <a:pt x="205" y="265"/>
                  </a:lnTo>
                  <a:lnTo>
                    <a:pt x="238" y="286"/>
                  </a:lnTo>
                  <a:lnTo>
                    <a:pt x="264" y="316"/>
                  </a:lnTo>
                  <a:lnTo>
                    <a:pt x="268" y="354"/>
                  </a:lnTo>
                  <a:lnTo>
                    <a:pt x="268" y="367"/>
                  </a:lnTo>
                  <a:lnTo>
                    <a:pt x="268" y="380"/>
                  </a:lnTo>
                  <a:lnTo>
                    <a:pt x="264" y="388"/>
                  </a:lnTo>
                  <a:lnTo>
                    <a:pt x="259" y="410"/>
                  </a:lnTo>
                  <a:lnTo>
                    <a:pt x="247" y="440"/>
                  </a:lnTo>
                  <a:lnTo>
                    <a:pt x="230" y="478"/>
                  </a:lnTo>
                  <a:lnTo>
                    <a:pt x="218" y="512"/>
                  </a:lnTo>
                  <a:lnTo>
                    <a:pt x="209" y="538"/>
                  </a:lnTo>
                  <a:lnTo>
                    <a:pt x="172" y="627"/>
                  </a:lnTo>
                  <a:lnTo>
                    <a:pt x="159" y="666"/>
                  </a:lnTo>
                  <a:lnTo>
                    <a:pt x="155" y="704"/>
                  </a:lnTo>
                  <a:lnTo>
                    <a:pt x="155" y="717"/>
                  </a:lnTo>
                  <a:lnTo>
                    <a:pt x="159" y="730"/>
                  </a:lnTo>
                  <a:lnTo>
                    <a:pt x="163" y="734"/>
                  </a:lnTo>
                  <a:lnTo>
                    <a:pt x="172" y="742"/>
                  </a:lnTo>
                  <a:lnTo>
                    <a:pt x="180" y="742"/>
                  </a:lnTo>
                  <a:lnTo>
                    <a:pt x="218" y="734"/>
                  </a:lnTo>
                  <a:lnTo>
                    <a:pt x="251" y="708"/>
                  </a:lnTo>
                  <a:lnTo>
                    <a:pt x="280" y="661"/>
                  </a:lnTo>
                  <a:lnTo>
                    <a:pt x="301" y="602"/>
                  </a:lnTo>
                  <a:lnTo>
                    <a:pt x="305" y="597"/>
                  </a:lnTo>
                  <a:lnTo>
                    <a:pt x="305" y="593"/>
                  </a:lnTo>
                  <a:lnTo>
                    <a:pt x="310" y="589"/>
                  </a:lnTo>
                  <a:lnTo>
                    <a:pt x="318" y="585"/>
                  </a:lnTo>
                  <a:lnTo>
                    <a:pt x="326" y="585"/>
                  </a:lnTo>
                  <a:lnTo>
                    <a:pt x="326" y="585"/>
                  </a:lnTo>
                  <a:lnTo>
                    <a:pt x="330" y="585"/>
                  </a:lnTo>
                  <a:lnTo>
                    <a:pt x="335" y="589"/>
                  </a:lnTo>
                  <a:lnTo>
                    <a:pt x="339" y="593"/>
                  </a:lnTo>
                  <a:lnTo>
                    <a:pt x="343" y="602"/>
                  </a:lnTo>
                  <a:lnTo>
                    <a:pt x="339" y="614"/>
                  </a:lnTo>
                  <a:lnTo>
                    <a:pt x="330" y="640"/>
                  </a:lnTo>
                  <a:lnTo>
                    <a:pt x="314" y="674"/>
                  </a:lnTo>
                  <a:lnTo>
                    <a:pt x="289" y="708"/>
                  </a:lnTo>
                  <a:lnTo>
                    <a:pt x="259" y="742"/>
                  </a:lnTo>
                  <a:lnTo>
                    <a:pt x="222" y="764"/>
                  </a:lnTo>
                  <a:lnTo>
                    <a:pt x="180" y="772"/>
                  </a:lnTo>
                  <a:lnTo>
                    <a:pt x="134" y="768"/>
                  </a:lnTo>
                  <a:lnTo>
                    <a:pt x="100" y="747"/>
                  </a:lnTo>
                  <a:lnTo>
                    <a:pt x="80" y="713"/>
                  </a:lnTo>
                  <a:lnTo>
                    <a:pt x="71" y="678"/>
                  </a:lnTo>
                  <a:lnTo>
                    <a:pt x="71" y="661"/>
                  </a:lnTo>
                  <a:lnTo>
                    <a:pt x="75" y="644"/>
                  </a:lnTo>
                  <a:lnTo>
                    <a:pt x="80" y="627"/>
                  </a:lnTo>
                  <a:lnTo>
                    <a:pt x="151" y="444"/>
                  </a:lnTo>
                  <a:lnTo>
                    <a:pt x="172" y="401"/>
                  </a:lnTo>
                  <a:lnTo>
                    <a:pt x="180" y="367"/>
                  </a:lnTo>
                  <a:lnTo>
                    <a:pt x="184" y="346"/>
                  </a:lnTo>
                  <a:lnTo>
                    <a:pt x="188" y="329"/>
                  </a:lnTo>
                  <a:lnTo>
                    <a:pt x="184" y="312"/>
                  </a:lnTo>
                  <a:lnTo>
                    <a:pt x="184" y="303"/>
                  </a:lnTo>
                  <a:lnTo>
                    <a:pt x="176" y="294"/>
                  </a:lnTo>
                  <a:lnTo>
                    <a:pt x="167" y="290"/>
                  </a:lnTo>
                  <a:lnTo>
                    <a:pt x="159" y="286"/>
                  </a:lnTo>
                  <a:lnTo>
                    <a:pt x="126" y="294"/>
                  </a:lnTo>
                  <a:lnTo>
                    <a:pt x="96" y="320"/>
                  </a:lnTo>
                  <a:lnTo>
                    <a:pt x="63" y="363"/>
                  </a:lnTo>
                  <a:lnTo>
                    <a:pt x="38" y="427"/>
                  </a:lnTo>
                  <a:lnTo>
                    <a:pt x="38" y="435"/>
                  </a:lnTo>
                  <a:lnTo>
                    <a:pt x="34" y="444"/>
                  </a:lnTo>
                  <a:lnTo>
                    <a:pt x="29" y="444"/>
                  </a:lnTo>
                  <a:lnTo>
                    <a:pt x="17" y="448"/>
                  </a:lnTo>
                  <a:lnTo>
                    <a:pt x="13" y="448"/>
                  </a:lnTo>
                  <a:lnTo>
                    <a:pt x="8" y="444"/>
                  </a:lnTo>
                  <a:lnTo>
                    <a:pt x="4" y="444"/>
                  </a:lnTo>
                  <a:lnTo>
                    <a:pt x="0" y="440"/>
                  </a:lnTo>
                  <a:lnTo>
                    <a:pt x="0" y="431"/>
                  </a:lnTo>
                  <a:lnTo>
                    <a:pt x="0" y="414"/>
                  </a:lnTo>
                  <a:lnTo>
                    <a:pt x="13" y="388"/>
                  </a:lnTo>
                  <a:lnTo>
                    <a:pt x="29" y="354"/>
                  </a:lnTo>
                  <a:lnTo>
                    <a:pt x="50" y="320"/>
                  </a:lnTo>
                  <a:lnTo>
                    <a:pt x="84" y="290"/>
                  </a:lnTo>
                  <a:lnTo>
                    <a:pt x="121" y="265"/>
                  </a:lnTo>
                  <a:lnTo>
                    <a:pt x="163" y="256"/>
                  </a:lnTo>
                  <a:close/>
                  <a:moveTo>
                    <a:pt x="268" y="0"/>
                  </a:moveTo>
                  <a:lnTo>
                    <a:pt x="280" y="4"/>
                  </a:lnTo>
                  <a:lnTo>
                    <a:pt x="293" y="9"/>
                  </a:lnTo>
                  <a:lnTo>
                    <a:pt x="301" y="17"/>
                  </a:lnTo>
                  <a:lnTo>
                    <a:pt x="310" y="26"/>
                  </a:lnTo>
                  <a:lnTo>
                    <a:pt x="310" y="34"/>
                  </a:lnTo>
                  <a:lnTo>
                    <a:pt x="314" y="43"/>
                  </a:lnTo>
                  <a:lnTo>
                    <a:pt x="310" y="60"/>
                  </a:lnTo>
                  <a:lnTo>
                    <a:pt x="301" y="77"/>
                  </a:lnTo>
                  <a:lnTo>
                    <a:pt x="293" y="90"/>
                  </a:lnTo>
                  <a:lnTo>
                    <a:pt x="280" y="98"/>
                  </a:lnTo>
                  <a:lnTo>
                    <a:pt x="264" y="107"/>
                  </a:lnTo>
                  <a:lnTo>
                    <a:pt x="251" y="107"/>
                  </a:lnTo>
                  <a:lnTo>
                    <a:pt x="234" y="107"/>
                  </a:lnTo>
                  <a:lnTo>
                    <a:pt x="226" y="103"/>
                  </a:lnTo>
                  <a:lnTo>
                    <a:pt x="218" y="94"/>
                  </a:lnTo>
                  <a:lnTo>
                    <a:pt x="209" y="85"/>
                  </a:lnTo>
                  <a:lnTo>
                    <a:pt x="205" y="73"/>
                  </a:lnTo>
                  <a:lnTo>
                    <a:pt x="205" y="64"/>
                  </a:lnTo>
                  <a:lnTo>
                    <a:pt x="205" y="47"/>
                  </a:lnTo>
                  <a:lnTo>
                    <a:pt x="213" y="30"/>
                  </a:lnTo>
                  <a:lnTo>
                    <a:pt x="226" y="22"/>
                  </a:lnTo>
                  <a:lnTo>
                    <a:pt x="238" y="9"/>
                  </a:lnTo>
                  <a:lnTo>
                    <a:pt x="251" y="4"/>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8" name="Freeform 18"/>
            <p:cNvSpPr>
              <a:spLocks/>
            </p:cNvSpPr>
            <p:nvPr/>
          </p:nvSpPr>
          <p:spPr bwMode="auto">
            <a:xfrm>
              <a:off x="14489" y="4685"/>
              <a:ext cx="147" cy="354"/>
            </a:xfrm>
            <a:custGeom>
              <a:avLst/>
              <a:gdLst/>
              <a:ahLst/>
              <a:cxnLst>
                <a:cxn ang="0">
                  <a:pos x="63" y="0"/>
                </a:cxn>
                <a:cxn ang="0">
                  <a:pos x="101" y="9"/>
                </a:cxn>
                <a:cxn ang="0">
                  <a:pos x="126" y="35"/>
                </a:cxn>
                <a:cxn ang="0">
                  <a:pos x="138" y="73"/>
                </a:cxn>
                <a:cxn ang="0">
                  <a:pos x="147" y="124"/>
                </a:cxn>
                <a:cxn ang="0">
                  <a:pos x="138" y="188"/>
                </a:cxn>
                <a:cxn ang="0">
                  <a:pos x="118" y="248"/>
                </a:cxn>
                <a:cxn ang="0">
                  <a:pos x="97" y="291"/>
                </a:cxn>
                <a:cxn ang="0">
                  <a:pos x="67" y="325"/>
                </a:cxn>
                <a:cxn ang="0">
                  <a:pos x="46" y="346"/>
                </a:cxn>
                <a:cxn ang="0">
                  <a:pos x="34" y="354"/>
                </a:cxn>
                <a:cxn ang="0">
                  <a:pos x="26" y="354"/>
                </a:cxn>
                <a:cxn ang="0">
                  <a:pos x="21" y="346"/>
                </a:cxn>
                <a:cxn ang="0">
                  <a:pos x="17" y="342"/>
                </a:cxn>
                <a:cxn ang="0">
                  <a:pos x="17" y="333"/>
                </a:cxn>
                <a:cxn ang="0">
                  <a:pos x="21" y="329"/>
                </a:cxn>
                <a:cxn ang="0">
                  <a:pos x="26" y="325"/>
                </a:cxn>
                <a:cxn ang="0">
                  <a:pos x="72" y="269"/>
                </a:cxn>
                <a:cxn ang="0">
                  <a:pos x="97" y="214"/>
                </a:cxn>
                <a:cxn ang="0">
                  <a:pos x="109" y="163"/>
                </a:cxn>
                <a:cxn ang="0">
                  <a:pos x="113" y="116"/>
                </a:cxn>
                <a:cxn ang="0">
                  <a:pos x="113" y="116"/>
                </a:cxn>
                <a:cxn ang="0">
                  <a:pos x="113" y="116"/>
                </a:cxn>
                <a:cxn ang="0">
                  <a:pos x="113" y="116"/>
                </a:cxn>
                <a:cxn ang="0">
                  <a:pos x="109" y="116"/>
                </a:cxn>
                <a:cxn ang="0">
                  <a:pos x="105" y="120"/>
                </a:cxn>
                <a:cxn ang="0">
                  <a:pos x="101" y="124"/>
                </a:cxn>
                <a:cxn ang="0">
                  <a:pos x="92" y="128"/>
                </a:cxn>
                <a:cxn ang="0">
                  <a:pos x="80" y="133"/>
                </a:cxn>
                <a:cxn ang="0">
                  <a:pos x="67" y="133"/>
                </a:cxn>
                <a:cxn ang="0">
                  <a:pos x="34" y="124"/>
                </a:cxn>
                <a:cxn ang="0">
                  <a:pos x="9" y="99"/>
                </a:cxn>
                <a:cxn ang="0">
                  <a:pos x="0" y="64"/>
                </a:cxn>
                <a:cxn ang="0">
                  <a:pos x="0" y="47"/>
                </a:cxn>
                <a:cxn ang="0">
                  <a:pos x="9" y="35"/>
                </a:cxn>
                <a:cxn ang="0">
                  <a:pos x="17" y="18"/>
                </a:cxn>
                <a:cxn ang="0">
                  <a:pos x="30" y="9"/>
                </a:cxn>
                <a:cxn ang="0">
                  <a:pos x="46" y="0"/>
                </a:cxn>
                <a:cxn ang="0">
                  <a:pos x="63" y="0"/>
                </a:cxn>
              </a:cxnLst>
              <a:rect l="0" t="0" r="r" b="b"/>
              <a:pathLst>
                <a:path w="147" h="354">
                  <a:moveTo>
                    <a:pt x="63" y="0"/>
                  </a:moveTo>
                  <a:lnTo>
                    <a:pt x="101" y="9"/>
                  </a:lnTo>
                  <a:lnTo>
                    <a:pt x="126" y="35"/>
                  </a:lnTo>
                  <a:lnTo>
                    <a:pt x="138" y="73"/>
                  </a:lnTo>
                  <a:lnTo>
                    <a:pt x="147" y="124"/>
                  </a:lnTo>
                  <a:lnTo>
                    <a:pt x="138" y="188"/>
                  </a:lnTo>
                  <a:lnTo>
                    <a:pt x="118" y="248"/>
                  </a:lnTo>
                  <a:lnTo>
                    <a:pt x="97" y="291"/>
                  </a:lnTo>
                  <a:lnTo>
                    <a:pt x="67" y="325"/>
                  </a:lnTo>
                  <a:lnTo>
                    <a:pt x="46" y="346"/>
                  </a:lnTo>
                  <a:lnTo>
                    <a:pt x="34" y="354"/>
                  </a:lnTo>
                  <a:lnTo>
                    <a:pt x="26" y="354"/>
                  </a:lnTo>
                  <a:lnTo>
                    <a:pt x="21" y="346"/>
                  </a:lnTo>
                  <a:lnTo>
                    <a:pt x="17" y="342"/>
                  </a:lnTo>
                  <a:lnTo>
                    <a:pt x="17" y="333"/>
                  </a:lnTo>
                  <a:lnTo>
                    <a:pt x="21" y="329"/>
                  </a:lnTo>
                  <a:lnTo>
                    <a:pt x="26" y="325"/>
                  </a:lnTo>
                  <a:lnTo>
                    <a:pt x="72" y="269"/>
                  </a:lnTo>
                  <a:lnTo>
                    <a:pt x="97" y="214"/>
                  </a:lnTo>
                  <a:lnTo>
                    <a:pt x="109" y="163"/>
                  </a:lnTo>
                  <a:lnTo>
                    <a:pt x="113" y="116"/>
                  </a:lnTo>
                  <a:lnTo>
                    <a:pt x="113" y="116"/>
                  </a:lnTo>
                  <a:lnTo>
                    <a:pt x="113" y="116"/>
                  </a:lnTo>
                  <a:lnTo>
                    <a:pt x="113" y="116"/>
                  </a:lnTo>
                  <a:lnTo>
                    <a:pt x="109" y="116"/>
                  </a:lnTo>
                  <a:lnTo>
                    <a:pt x="105" y="120"/>
                  </a:lnTo>
                  <a:lnTo>
                    <a:pt x="101" y="124"/>
                  </a:lnTo>
                  <a:lnTo>
                    <a:pt x="92" y="128"/>
                  </a:lnTo>
                  <a:lnTo>
                    <a:pt x="80" y="133"/>
                  </a:lnTo>
                  <a:lnTo>
                    <a:pt x="67" y="133"/>
                  </a:lnTo>
                  <a:lnTo>
                    <a:pt x="34" y="124"/>
                  </a:lnTo>
                  <a:lnTo>
                    <a:pt x="9" y="99"/>
                  </a:lnTo>
                  <a:lnTo>
                    <a:pt x="0" y="64"/>
                  </a:lnTo>
                  <a:lnTo>
                    <a:pt x="0" y="47"/>
                  </a:lnTo>
                  <a:lnTo>
                    <a:pt x="9" y="35"/>
                  </a:lnTo>
                  <a:lnTo>
                    <a:pt x="17" y="18"/>
                  </a:lnTo>
                  <a:lnTo>
                    <a:pt x="30" y="9"/>
                  </a:lnTo>
                  <a:lnTo>
                    <a:pt x="46" y="0"/>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9" name="Freeform 19"/>
            <p:cNvSpPr>
              <a:spLocks/>
            </p:cNvSpPr>
            <p:nvPr/>
          </p:nvSpPr>
          <p:spPr bwMode="auto">
            <a:xfrm>
              <a:off x="14807" y="4007"/>
              <a:ext cx="778" cy="832"/>
            </a:xfrm>
            <a:custGeom>
              <a:avLst/>
              <a:gdLst/>
              <a:ahLst/>
              <a:cxnLst>
                <a:cxn ang="0">
                  <a:pos x="648" y="9"/>
                </a:cxn>
                <a:cxn ang="0">
                  <a:pos x="699" y="51"/>
                </a:cxn>
                <a:cxn ang="0">
                  <a:pos x="715" y="115"/>
                </a:cxn>
                <a:cxn ang="0">
                  <a:pos x="699" y="171"/>
                </a:cxn>
                <a:cxn ang="0">
                  <a:pos x="648" y="209"/>
                </a:cxn>
                <a:cxn ang="0">
                  <a:pos x="607" y="218"/>
                </a:cxn>
                <a:cxn ang="0">
                  <a:pos x="598" y="214"/>
                </a:cxn>
                <a:cxn ang="0">
                  <a:pos x="598" y="201"/>
                </a:cxn>
                <a:cxn ang="0">
                  <a:pos x="598" y="175"/>
                </a:cxn>
                <a:cxn ang="0">
                  <a:pos x="573" y="107"/>
                </a:cxn>
                <a:cxn ang="0">
                  <a:pos x="510" y="77"/>
                </a:cxn>
                <a:cxn ang="0">
                  <a:pos x="477" y="81"/>
                </a:cxn>
                <a:cxn ang="0">
                  <a:pos x="452" y="98"/>
                </a:cxn>
                <a:cxn ang="0">
                  <a:pos x="356" y="239"/>
                </a:cxn>
                <a:cxn ang="0">
                  <a:pos x="297" y="405"/>
                </a:cxn>
                <a:cxn ang="0">
                  <a:pos x="260" y="538"/>
                </a:cxn>
                <a:cxn ang="0">
                  <a:pos x="180" y="700"/>
                </a:cxn>
                <a:cxn ang="0">
                  <a:pos x="205" y="696"/>
                </a:cxn>
                <a:cxn ang="0">
                  <a:pos x="326" y="704"/>
                </a:cxn>
                <a:cxn ang="0">
                  <a:pos x="456" y="738"/>
                </a:cxn>
                <a:cxn ang="0">
                  <a:pos x="556" y="755"/>
                </a:cxn>
                <a:cxn ang="0">
                  <a:pos x="615" y="755"/>
                </a:cxn>
                <a:cxn ang="0">
                  <a:pos x="636" y="751"/>
                </a:cxn>
                <a:cxn ang="0">
                  <a:pos x="653" y="730"/>
                </a:cxn>
                <a:cxn ang="0">
                  <a:pos x="678" y="678"/>
                </a:cxn>
                <a:cxn ang="0">
                  <a:pos x="740" y="644"/>
                </a:cxn>
                <a:cxn ang="0">
                  <a:pos x="770" y="640"/>
                </a:cxn>
                <a:cxn ang="0">
                  <a:pos x="778" y="649"/>
                </a:cxn>
                <a:cxn ang="0">
                  <a:pos x="761" y="687"/>
                </a:cxn>
                <a:cxn ang="0">
                  <a:pos x="690" y="768"/>
                </a:cxn>
                <a:cxn ang="0">
                  <a:pos x="582" y="823"/>
                </a:cxn>
                <a:cxn ang="0">
                  <a:pos x="414" y="823"/>
                </a:cxn>
                <a:cxn ang="0">
                  <a:pos x="255" y="785"/>
                </a:cxn>
                <a:cxn ang="0">
                  <a:pos x="163" y="772"/>
                </a:cxn>
                <a:cxn ang="0">
                  <a:pos x="80" y="806"/>
                </a:cxn>
                <a:cxn ang="0">
                  <a:pos x="25" y="832"/>
                </a:cxn>
                <a:cxn ang="0">
                  <a:pos x="9" y="832"/>
                </a:cxn>
                <a:cxn ang="0">
                  <a:pos x="0" y="832"/>
                </a:cxn>
                <a:cxn ang="0">
                  <a:pos x="0" y="819"/>
                </a:cxn>
                <a:cxn ang="0">
                  <a:pos x="17" y="798"/>
                </a:cxn>
                <a:cxn ang="0">
                  <a:pos x="38" y="777"/>
                </a:cxn>
                <a:cxn ang="0">
                  <a:pos x="50" y="764"/>
                </a:cxn>
                <a:cxn ang="0">
                  <a:pos x="84" y="725"/>
                </a:cxn>
                <a:cxn ang="0">
                  <a:pos x="134" y="627"/>
                </a:cxn>
                <a:cxn ang="0">
                  <a:pos x="176" y="478"/>
                </a:cxn>
                <a:cxn ang="0">
                  <a:pos x="239" y="303"/>
                </a:cxn>
                <a:cxn ang="0">
                  <a:pos x="339" y="137"/>
                </a:cxn>
                <a:cxn ang="0">
                  <a:pos x="456" y="43"/>
                </a:cxn>
                <a:cxn ang="0">
                  <a:pos x="602" y="0"/>
                </a:cxn>
              </a:cxnLst>
              <a:rect l="0" t="0" r="r" b="b"/>
              <a:pathLst>
                <a:path w="778" h="832">
                  <a:moveTo>
                    <a:pt x="602" y="0"/>
                  </a:moveTo>
                  <a:lnTo>
                    <a:pt x="648" y="9"/>
                  </a:lnTo>
                  <a:lnTo>
                    <a:pt x="678" y="26"/>
                  </a:lnTo>
                  <a:lnTo>
                    <a:pt x="699" y="51"/>
                  </a:lnTo>
                  <a:lnTo>
                    <a:pt x="711" y="86"/>
                  </a:lnTo>
                  <a:lnTo>
                    <a:pt x="715" y="115"/>
                  </a:lnTo>
                  <a:lnTo>
                    <a:pt x="711" y="150"/>
                  </a:lnTo>
                  <a:lnTo>
                    <a:pt x="699" y="171"/>
                  </a:lnTo>
                  <a:lnTo>
                    <a:pt x="678" y="188"/>
                  </a:lnTo>
                  <a:lnTo>
                    <a:pt x="648" y="209"/>
                  </a:lnTo>
                  <a:lnTo>
                    <a:pt x="623" y="218"/>
                  </a:lnTo>
                  <a:lnTo>
                    <a:pt x="607" y="218"/>
                  </a:lnTo>
                  <a:lnTo>
                    <a:pt x="602" y="218"/>
                  </a:lnTo>
                  <a:lnTo>
                    <a:pt x="598" y="214"/>
                  </a:lnTo>
                  <a:lnTo>
                    <a:pt x="594" y="209"/>
                  </a:lnTo>
                  <a:lnTo>
                    <a:pt x="598" y="201"/>
                  </a:lnTo>
                  <a:lnTo>
                    <a:pt x="598" y="192"/>
                  </a:lnTo>
                  <a:lnTo>
                    <a:pt x="598" y="175"/>
                  </a:lnTo>
                  <a:lnTo>
                    <a:pt x="590" y="137"/>
                  </a:lnTo>
                  <a:lnTo>
                    <a:pt x="573" y="107"/>
                  </a:lnTo>
                  <a:lnTo>
                    <a:pt x="548" y="86"/>
                  </a:lnTo>
                  <a:lnTo>
                    <a:pt x="510" y="77"/>
                  </a:lnTo>
                  <a:lnTo>
                    <a:pt x="494" y="77"/>
                  </a:lnTo>
                  <a:lnTo>
                    <a:pt x="477" y="81"/>
                  </a:lnTo>
                  <a:lnTo>
                    <a:pt x="464" y="86"/>
                  </a:lnTo>
                  <a:lnTo>
                    <a:pt x="452" y="98"/>
                  </a:lnTo>
                  <a:lnTo>
                    <a:pt x="398" y="158"/>
                  </a:lnTo>
                  <a:lnTo>
                    <a:pt x="356" y="239"/>
                  </a:lnTo>
                  <a:lnTo>
                    <a:pt x="322" y="324"/>
                  </a:lnTo>
                  <a:lnTo>
                    <a:pt x="297" y="405"/>
                  </a:lnTo>
                  <a:lnTo>
                    <a:pt x="276" y="482"/>
                  </a:lnTo>
                  <a:lnTo>
                    <a:pt x="260" y="538"/>
                  </a:lnTo>
                  <a:lnTo>
                    <a:pt x="230" y="614"/>
                  </a:lnTo>
                  <a:lnTo>
                    <a:pt x="180" y="700"/>
                  </a:lnTo>
                  <a:lnTo>
                    <a:pt x="180" y="700"/>
                  </a:lnTo>
                  <a:lnTo>
                    <a:pt x="205" y="696"/>
                  </a:lnTo>
                  <a:lnTo>
                    <a:pt x="226" y="696"/>
                  </a:lnTo>
                  <a:lnTo>
                    <a:pt x="326" y="704"/>
                  </a:lnTo>
                  <a:lnTo>
                    <a:pt x="423" y="730"/>
                  </a:lnTo>
                  <a:lnTo>
                    <a:pt x="456" y="738"/>
                  </a:lnTo>
                  <a:lnTo>
                    <a:pt x="502" y="747"/>
                  </a:lnTo>
                  <a:lnTo>
                    <a:pt x="556" y="755"/>
                  </a:lnTo>
                  <a:lnTo>
                    <a:pt x="602" y="755"/>
                  </a:lnTo>
                  <a:lnTo>
                    <a:pt x="615" y="755"/>
                  </a:lnTo>
                  <a:lnTo>
                    <a:pt x="623" y="755"/>
                  </a:lnTo>
                  <a:lnTo>
                    <a:pt x="636" y="751"/>
                  </a:lnTo>
                  <a:lnTo>
                    <a:pt x="644" y="742"/>
                  </a:lnTo>
                  <a:lnTo>
                    <a:pt x="653" y="730"/>
                  </a:lnTo>
                  <a:lnTo>
                    <a:pt x="657" y="708"/>
                  </a:lnTo>
                  <a:lnTo>
                    <a:pt x="678" y="678"/>
                  </a:lnTo>
                  <a:lnTo>
                    <a:pt x="711" y="657"/>
                  </a:lnTo>
                  <a:lnTo>
                    <a:pt x="740" y="644"/>
                  </a:lnTo>
                  <a:lnTo>
                    <a:pt x="766" y="640"/>
                  </a:lnTo>
                  <a:lnTo>
                    <a:pt x="770" y="640"/>
                  </a:lnTo>
                  <a:lnTo>
                    <a:pt x="774" y="644"/>
                  </a:lnTo>
                  <a:lnTo>
                    <a:pt x="778" y="649"/>
                  </a:lnTo>
                  <a:lnTo>
                    <a:pt x="774" y="657"/>
                  </a:lnTo>
                  <a:lnTo>
                    <a:pt x="761" y="687"/>
                  </a:lnTo>
                  <a:lnTo>
                    <a:pt x="736" y="721"/>
                  </a:lnTo>
                  <a:lnTo>
                    <a:pt x="690" y="768"/>
                  </a:lnTo>
                  <a:lnTo>
                    <a:pt x="644" y="798"/>
                  </a:lnTo>
                  <a:lnTo>
                    <a:pt x="582" y="823"/>
                  </a:lnTo>
                  <a:lnTo>
                    <a:pt x="510" y="832"/>
                  </a:lnTo>
                  <a:lnTo>
                    <a:pt x="414" y="823"/>
                  </a:lnTo>
                  <a:lnTo>
                    <a:pt x="318" y="802"/>
                  </a:lnTo>
                  <a:lnTo>
                    <a:pt x="255" y="785"/>
                  </a:lnTo>
                  <a:lnTo>
                    <a:pt x="205" y="777"/>
                  </a:lnTo>
                  <a:lnTo>
                    <a:pt x="163" y="772"/>
                  </a:lnTo>
                  <a:lnTo>
                    <a:pt x="117" y="768"/>
                  </a:lnTo>
                  <a:lnTo>
                    <a:pt x="80" y="806"/>
                  </a:lnTo>
                  <a:lnTo>
                    <a:pt x="50" y="823"/>
                  </a:lnTo>
                  <a:lnTo>
                    <a:pt x="25" y="832"/>
                  </a:lnTo>
                  <a:lnTo>
                    <a:pt x="13" y="832"/>
                  </a:lnTo>
                  <a:lnTo>
                    <a:pt x="9" y="832"/>
                  </a:lnTo>
                  <a:lnTo>
                    <a:pt x="4" y="832"/>
                  </a:lnTo>
                  <a:lnTo>
                    <a:pt x="0" y="832"/>
                  </a:lnTo>
                  <a:lnTo>
                    <a:pt x="0" y="828"/>
                  </a:lnTo>
                  <a:lnTo>
                    <a:pt x="0" y="819"/>
                  </a:lnTo>
                  <a:lnTo>
                    <a:pt x="9" y="806"/>
                  </a:lnTo>
                  <a:lnTo>
                    <a:pt x="17" y="798"/>
                  </a:lnTo>
                  <a:lnTo>
                    <a:pt x="30" y="785"/>
                  </a:lnTo>
                  <a:lnTo>
                    <a:pt x="38" y="777"/>
                  </a:lnTo>
                  <a:lnTo>
                    <a:pt x="46" y="768"/>
                  </a:lnTo>
                  <a:lnTo>
                    <a:pt x="50" y="764"/>
                  </a:lnTo>
                  <a:lnTo>
                    <a:pt x="63" y="751"/>
                  </a:lnTo>
                  <a:lnTo>
                    <a:pt x="84" y="725"/>
                  </a:lnTo>
                  <a:lnTo>
                    <a:pt x="109" y="683"/>
                  </a:lnTo>
                  <a:lnTo>
                    <a:pt x="134" y="627"/>
                  </a:lnTo>
                  <a:lnTo>
                    <a:pt x="155" y="559"/>
                  </a:lnTo>
                  <a:lnTo>
                    <a:pt x="176" y="478"/>
                  </a:lnTo>
                  <a:lnTo>
                    <a:pt x="205" y="388"/>
                  </a:lnTo>
                  <a:lnTo>
                    <a:pt x="239" y="303"/>
                  </a:lnTo>
                  <a:lnTo>
                    <a:pt x="280" y="214"/>
                  </a:lnTo>
                  <a:lnTo>
                    <a:pt x="339" y="137"/>
                  </a:lnTo>
                  <a:lnTo>
                    <a:pt x="393" y="86"/>
                  </a:lnTo>
                  <a:lnTo>
                    <a:pt x="456" y="43"/>
                  </a:lnTo>
                  <a:lnTo>
                    <a:pt x="531" y="13"/>
                  </a:lnTo>
                  <a:lnTo>
                    <a:pt x="6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 name="Freeform 20"/>
            <p:cNvSpPr>
              <a:spLocks/>
            </p:cNvSpPr>
            <p:nvPr/>
          </p:nvSpPr>
          <p:spPr bwMode="auto">
            <a:xfrm>
              <a:off x="15706" y="4621"/>
              <a:ext cx="439" cy="363"/>
            </a:xfrm>
            <a:custGeom>
              <a:avLst/>
              <a:gdLst/>
              <a:ahLst/>
              <a:cxnLst>
                <a:cxn ang="0">
                  <a:pos x="130" y="5"/>
                </a:cxn>
                <a:cxn ang="0">
                  <a:pos x="180" y="35"/>
                </a:cxn>
                <a:cxn ang="0">
                  <a:pos x="235" y="26"/>
                </a:cxn>
                <a:cxn ang="0">
                  <a:pos x="301" y="0"/>
                </a:cxn>
                <a:cxn ang="0">
                  <a:pos x="347" y="0"/>
                </a:cxn>
                <a:cxn ang="0">
                  <a:pos x="410" y="18"/>
                </a:cxn>
                <a:cxn ang="0">
                  <a:pos x="439" y="64"/>
                </a:cxn>
                <a:cxn ang="0">
                  <a:pos x="431" y="94"/>
                </a:cxn>
                <a:cxn ang="0">
                  <a:pos x="414" y="116"/>
                </a:cxn>
                <a:cxn ang="0">
                  <a:pos x="393" y="120"/>
                </a:cxn>
                <a:cxn ang="0">
                  <a:pos x="373" y="116"/>
                </a:cxn>
                <a:cxn ang="0">
                  <a:pos x="360" y="103"/>
                </a:cxn>
                <a:cxn ang="0">
                  <a:pos x="356" y="86"/>
                </a:cxn>
                <a:cxn ang="0">
                  <a:pos x="360" y="77"/>
                </a:cxn>
                <a:cxn ang="0">
                  <a:pos x="364" y="64"/>
                </a:cxn>
                <a:cxn ang="0">
                  <a:pos x="377" y="47"/>
                </a:cxn>
                <a:cxn ang="0">
                  <a:pos x="364" y="30"/>
                </a:cxn>
                <a:cxn ang="0">
                  <a:pos x="318" y="26"/>
                </a:cxn>
                <a:cxn ang="0">
                  <a:pos x="239" y="56"/>
                </a:cxn>
                <a:cxn ang="0">
                  <a:pos x="193" y="111"/>
                </a:cxn>
                <a:cxn ang="0">
                  <a:pos x="180" y="150"/>
                </a:cxn>
                <a:cxn ang="0">
                  <a:pos x="172" y="175"/>
                </a:cxn>
                <a:cxn ang="0">
                  <a:pos x="168" y="201"/>
                </a:cxn>
                <a:cxn ang="0">
                  <a:pos x="163" y="222"/>
                </a:cxn>
                <a:cxn ang="0">
                  <a:pos x="143" y="295"/>
                </a:cxn>
                <a:cxn ang="0">
                  <a:pos x="138" y="316"/>
                </a:cxn>
                <a:cxn ang="0">
                  <a:pos x="134" y="337"/>
                </a:cxn>
                <a:cxn ang="0">
                  <a:pos x="126" y="350"/>
                </a:cxn>
                <a:cxn ang="0">
                  <a:pos x="105" y="359"/>
                </a:cxn>
                <a:cxn ang="0">
                  <a:pos x="88" y="359"/>
                </a:cxn>
                <a:cxn ang="0">
                  <a:pos x="71" y="350"/>
                </a:cxn>
                <a:cxn ang="0">
                  <a:pos x="67" y="333"/>
                </a:cxn>
                <a:cxn ang="0">
                  <a:pos x="67" y="320"/>
                </a:cxn>
                <a:cxn ang="0">
                  <a:pos x="76" y="299"/>
                </a:cxn>
                <a:cxn ang="0">
                  <a:pos x="80" y="273"/>
                </a:cxn>
                <a:cxn ang="0">
                  <a:pos x="109" y="171"/>
                </a:cxn>
                <a:cxn ang="0">
                  <a:pos x="122" y="120"/>
                </a:cxn>
                <a:cxn ang="0">
                  <a:pos x="126" y="90"/>
                </a:cxn>
                <a:cxn ang="0">
                  <a:pos x="130" y="69"/>
                </a:cxn>
                <a:cxn ang="0">
                  <a:pos x="126" y="52"/>
                </a:cxn>
                <a:cxn ang="0">
                  <a:pos x="117" y="35"/>
                </a:cxn>
                <a:cxn ang="0">
                  <a:pos x="97" y="26"/>
                </a:cxn>
                <a:cxn ang="0">
                  <a:pos x="59" y="52"/>
                </a:cxn>
                <a:cxn ang="0">
                  <a:pos x="38" y="111"/>
                </a:cxn>
                <a:cxn ang="0">
                  <a:pos x="30" y="133"/>
                </a:cxn>
                <a:cxn ang="0">
                  <a:pos x="17" y="137"/>
                </a:cxn>
                <a:cxn ang="0">
                  <a:pos x="9" y="137"/>
                </a:cxn>
                <a:cxn ang="0">
                  <a:pos x="5" y="128"/>
                </a:cxn>
                <a:cxn ang="0">
                  <a:pos x="5" y="107"/>
                </a:cxn>
                <a:cxn ang="0">
                  <a:pos x="30" y="43"/>
                </a:cxn>
                <a:cxn ang="0">
                  <a:pos x="101" y="0"/>
                </a:cxn>
              </a:cxnLst>
              <a:rect l="0" t="0" r="r" b="b"/>
              <a:pathLst>
                <a:path w="439" h="363">
                  <a:moveTo>
                    <a:pt x="101" y="0"/>
                  </a:moveTo>
                  <a:lnTo>
                    <a:pt x="130" y="5"/>
                  </a:lnTo>
                  <a:lnTo>
                    <a:pt x="159" y="13"/>
                  </a:lnTo>
                  <a:lnTo>
                    <a:pt x="180" y="35"/>
                  </a:lnTo>
                  <a:lnTo>
                    <a:pt x="193" y="60"/>
                  </a:lnTo>
                  <a:lnTo>
                    <a:pt x="235" y="26"/>
                  </a:lnTo>
                  <a:lnTo>
                    <a:pt x="272" y="9"/>
                  </a:lnTo>
                  <a:lnTo>
                    <a:pt x="301" y="0"/>
                  </a:lnTo>
                  <a:lnTo>
                    <a:pt x="318" y="0"/>
                  </a:lnTo>
                  <a:lnTo>
                    <a:pt x="347" y="0"/>
                  </a:lnTo>
                  <a:lnTo>
                    <a:pt x="377" y="5"/>
                  </a:lnTo>
                  <a:lnTo>
                    <a:pt x="410" y="18"/>
                  </a:lnTo>
                  <a:lnTo>
                    <a:pt x="431" y="35"/>
                  </a:lnTo>
                  <a:lnTo>
                    <a:pt x="439" y="64"/>
                  </a:lnTo>
                  <a:lnTo>
                    <a:pt x="439" y="82"/>
                  </a:lnTo>
                  <a:lnTo>
                    <a:pt x="431" y="94"/>
                  </a:lnTo>
                  <a:lnTo>
                    <a:pt x="423" y="107"/>
                  </a:lnTo>
                  <a:lnTo>
                    <a:pt x="414" y="116"/>
                  </a:lnTo>
                  <a:lnTo>
                    <a:pt x="406" y="120"/>
                  </a:lnTo>
                  <a:lnTo>
                    <a:pt x="393" y="120"/>
                  </a:lnTo>
                  <a:lnTo>
                    <a:pt x="381" y="120"/>
                  </a:lnTo>
                  <a:lnTo>
                    <a:pt x="373" y="116"/>
                  </a:lnTo>
                  <a:lnTo>
                    <a:pt x="364" y="107"/>
                  </a:lnTo>
                  <a:lnTo>
                    <a:pt x="360" y="103"/>
                  </a:lnTo>
                  <a:lnTo>
                    <a:pt x="360" y="94"/>
                  </a:lnTo>
                  <a:lnTo>
                    <a:pt x="356" y="86"/>
                  </a:lnTo>
                  <a:lnTo>
                    <a:pt x="356" y="86"/>
                  </a:lnTo>
                  <a:lnTo>
                    <a:pt x="360" y="77"/>
                  </a:lnTo>
                  <a:lnTo>
                    <a:pt x="360" y="73"/>
                  </a:lnTo>
                  <a:lnTo>
                    <a:pt x="364" y="64"/>
                  </a:lnTo>
                  <a:lnTo>
                    <a:pt x="368" y="56"/>
                  </a:lnTo>
                  <a:lnTo>
                    <a:pt x="377" y="47"/>
                  </a:lnTo>
                  <a:lnTo>
                    <a:pt x="389" y="43"/>
                  </a:lnTo>
                  <a:lnTo>
                    <a:pt x="364" y="30"/>
                  </a:lnTo>
                  <a:lnTo>
                    <a:pt x="335" y="26"/>
                  </a:lnTo>
                  <a:lnTo>
                    <a:pt x="318" y="26"/>
                  </a:lnTo>
                  <a:lnTo>
                    <a:pt x="281" y="30"/>
                  </a:lnTo>
                  <a:lnTo>
                    <a:pt x="239" y="56"/>
                  </a:lnTo>
                  <a:lnTo>
                    <a:pt x="214" y="82"/>
                  </a:lnTo>
                  <a:lnTo>
                    <a:pt x="193" y="111"/>
                  </a:lnTo>
                  <a:lnTo>
                    <a:pt x="184" y="133"/>
                  </a:lnTo>
                  <a:lnTo>
                    <a:pt x="180" y="150"/>
                  </a:lnTo>
                  <a:lnTo>
                    <a:pt x="176" y="167"/>
                  </a:lnTo>
                  <a:lnTo>
                    <a:pt x="172" y="175"/>
                  </a:lnTo>
                  <a:lnTo>
                    <a:pt x="168" y="188"/>
                  </a:lnTo>
                  <a:lnTo>
                    <a:pt x="168" y="201"/>
                  </a:lnTo>
                  <a:lnTo>
                    <a:pt x="163" y="214"/>
                  </a:lnTo>
                  <a:lnTo>
                    <a:pt x="163" y="222"/>
                  </a:lnTo>
                  <a:lnTo>
                    <a:pt x="163" y="222"/>
                  </a:lnTo>
                  <a:lnTo>
                    <a:pt x="143" y="295"/>
                  </a:lnTo>
                  <a:lnTo>
                    <a:pt x="143" y="303"/>
                  </a:lnTo>
                  <a:lnTo>
                    <a:pt x="138" y="316"/>
                  </a:lnTo>
                  <a:lnTo>
                    <a:pt x="138" y="329"/>
                  </a:lnTo>
                  <a:lnTo>
                    <a:pt x="134" y="337"/>
                  </a:lnTo>
                  <a:lnTo>
                    <a:pt x="130" y="342"/>
                  </a:lnTo>
                  <a:lnTo>
                    <a:pt x="126" y="350"/>
                  </a:lnTo>
                  <a:lnTo>
                    <a:pt x="117" y="359"/>
                  </a:lnTo>
                  <a:lnTo>
                    <a:pt x="105" y="359"/>
                  </a:lnTo>
                  <a:lnTo>
                    <a:pt x="97" y="363"/>
                  </a:lnTo>
                  <a:lnTo>
                    <a:pt x="88" y="359"/>
                  </a:lnTo>
                  <a:lnTo>
                    <a:pt x="80" y="359"/>
                  </a:lnTo>
                  <a:lnTo>
                    <a:pt x="71" y="350"/>
                  </a:lnTo>
                  <a:lnTo>
                    <a:pt x="67" y="342"/>
                  </a:lnTo>
                  <a:lnTo>
                    <a:pt x="67" y="333"/>
                  </a:lnTo>
                  <a:lnTo>
                    <a:pt x="67" y="329"/>
                  </a:lnTo>
                  <a:lnTo>
                    <a:pt x="67" y="320"/>
                  </a:lnTo>
                  <a:lnTo>
                    <a:pt x="71" y="312"/>
                  </a:lnTo>
                  <a:lnTo>
                    <a:pt x="76" y="299"/>
                  </a:lnTo>
                  <a:lnTo>
                    <a:pt x="80" y="286"/>
                  </a:lnTo>
                  <a:lnTo>
                    <a:pt x="80" y="273"/>
                  </a:lnTo>
                  <a:lnTo>
                    <a:pt x="101" y="201"/>
                  </a:lnTo>
                  <a:lnTo>
                    <a:pt x="109" y="171"/>
                  </a:lnTo>
                  <a:lnTo>
                    <a:pt x="117" y="133"/>
                  </a:lnTo>
                  <a:lnTo>
                    <a:pt x="122" y="120"/>
                  </a:lnTo>
                  <a:lnTo>
                    <a:pt x="122" y="103"/>
                  </a:lnTo>
                  <a:lnTo>
                    <a:pt x="126" y="90"/>
                  </a:lnTo>
                  <a:lnTo>
                    <a:pt x="130" y="77"/>
                  </a:lnTo>
                  <a:lnTo>
                    <a:pt x="130" y="69"/>
                  </a:lnTo>
                  <a:lnTo>
                    <a:pt x="130" y="60"/>
                  </a:lnTo>
                  <a:lnTo>
                    <a:pt x="126" y="52"/>
                  </a:lnTo>
                  <a:lnTo>
                    <a:pt x="122" y="43"/>
                  </a:lnTo>
                  <a:lnTo>
                    <a:pt x="117" y="35"/>
                  </a:lnTo>
                  <a:lnTo>
                    <a:pt x="109" y="30"/>
                  </a:lnTo>
                  <a:lnTo>
                    <a:pt x="97" y="26"/>
                  </a:lnTo>
                  <a:lnTo>
                    <a:pt x="76" y="35"/>
                  </a:lnTo>
                  <a:lnTo>
                    <a:pt x="59" y="52"/>
                  </a:lnTo>
                  <a:lnTo>
                    <a:pt x="46" y="77"/>
                  </a:lnTo>
                  <a:lnTo>
                    <a:pt x="38" y="111"/>
                  </a:lnTo>
                  <a:lnTo>
                    <a:pt x="34" y="124"/>
                  </a:lnTo>
                  <a:lnTo>
                    <a:pt x="30" y="133"/>
                  </a:lnTo>
                  <a:lnTo>
                    <a:pt x="25" y="137"/>
                  </a:lnTo>
                  <a:lnTo>
                    <a:pt x="17" y="137"/>
                  </a:lnTo>
                  <a:lnTo>
                    <a:pt x="13" y="137"/>
                  </a:lnTo>
                  <a:lnTo>
                    <a:pt x="9" y="137"/>
                  </a:lnTo>
                  <a:lnTo>
                    <a:pt x="5" y="133"/>
                  </a:lnTo>
                  <a:lnTo>
                    <a:pt x="5" y="128"/>
                  </a:lnTo>
                  <a:lnTo>
                    <a:pt x="0" y="124"/>
                  </a:lnTo>
                  <a:lnTo>
                    <a:pt x="5" y="107"/>
                  </a:lnTo>
                  <a:lnTo>
                    <a:pt x="13" y="77"/>
                  </a:lnTo>
                  <a:lnTo>
                    <a:pt x="30" y="43"/>
                  </a:lnTo>
                  <a:lnTo>
                    <a:pt x="63" y="9"/>
                  </a:lnTo>
                  <a:lnTo>
                    <a:pt x="1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 name="TextBox 26"/>
          <p:cNvSpPr txBox="1"/>
          <p:nvPr/>
        </p:nvSpPr>
        <p:spPr>
          <a:xfrm>
            <a:off x="4953000" y="6273225"/>
            <a:ext cx="3886200" cy="584775"/>
          </a:xfrm>
          <a:prstGeom prst="rect">
            <a:avLst/>
          </a:prstGeom>
          <a:noFill/>
        </p:spPr>
        <p:txBody>
          <a:bodyPr wrap="square" rtlCol="0">
            <a:spAutoFit/>
          </a:bodyPr>
          <a:lstStyle/>
          <a:p>
            <a:r>
              <a:rPr lang="en-US" sz="3200" dirty="0" smtClean="0">
                <a:solidFill>
                  <a:srgbClr val="0000FF"/>
                </a:solidFill>
              </a:rPr>
              <a:t>is too naïve !</a:t>
            </a:r>
            <a:endParaRPr lang="en-US" sz="3200" dirty="0">
              <a:solidFill>
                <a:srgbClr val="0000FF"/>
              </a:solidFill>
            </a:endParaRPr>
          </a:p>
        </p:txBody>
      </p:sp>
      <p:sp>
        <p:nvSpPr>
          <p:cNvPr id="24" name="TextBox 23"/>
          <p:cNvSpPr txBox="1"/>
          <p:nvPr/>
        </p:nvSpPr>
        <p:spPr>
          <a:xfrm>
            <a:off x="0" y="1219200"/>
            <a:ext cx="9144000" cy="954107"/>
          </a:xfrm>
          <a:prstGeom prst="rect">
            <a:avLst/>
          </a:prstGeom>
          <a:noFill/>
        </p:spPr>
        <p:txBody>
          <a:bodyPr wrap="square" rtlCol="0">
            <a:spAutoFit/>
          </a:bodyPr>
          <a:lstStyle/>
          <a:p>
            <a:r>
              <a:rPr lang="en-US" sz="2800" dirty="0" smtClean="0">
                <a:solidFill>
                  <a:srgbClr val="800080"/>
                </a:solidFill>
              </a:rPr>
              <a:t>Now consider the finite interval [x</a:t>
            </a:r>
            <a:r>
              <a:rPr lang="en-US" sz="2800" i="1" baseline="-25000" dirty="0" smtClean="0">
                <a:solidFill>
                  <a:srgbClr val="800080"/>
                </a:solidFill>
              </a:rPr>
              <a:t>l</a:t>
            </a:r>
            <a:r>
              <a:rPr lang="en-US" sz="2800" dirty="0" smtClean="0">
                <a:solidFill>
                  <a:srgbClr val="800080"/>
                </a:solidFill>
              </a:rPr>
              <a:t>, </a:t>
            </a:r>
            <a:r>
              <a:rPr lang="en-US" sz="2800" dirty="0" err="1" smtClean="0">
                <a:solidFill>
                  <a:srgbClr val="800080"/>
                </a:solidFill>
              </a:rPr>
              <a:t>x</a:t>
            </a:r>
            <a:r>
              <a:rPr lang="en-US" sz="2800" baseline="-25000" dirty="0" err="1" smtClean="0">
                <a:solidFill>
                  <a:srgbClr val="800080"/>
                </a:solidFill>
              </a:rPr>
              <a:t>r</a:t>
            </a:r>
            <a:r>
              <a:rPr lang="en-US" sz="2800" dirty="0" smtClean="0">
                <a:solidFill>
                  <a:srgbClr val="800080"/>
                </a:solidFill>
              </a:rPr>
              <a:t>] with boundary conditions </a:t>
            </a:r>
            <a:r>
              <a:rPr lang="en-US" sz="2800" dirty="0" err="1" smtClean="0">
                <a:solidFill>
                  <a:srgbClr val="800080"/>
                </a:solidFill>
                <a:latin typeface="Monotype Corsiva" pitchFamily="66" charset="0"/>
              </a:rPr>
              <a:t>L</a:t>
            </a:r>
            <a:r>
              <a:rPr lang="en-US" sz="2800" i="1" baseline="-25000" dirty="0" err="1" smtClean="0">
                <a:solidFill>
                  <a:srgbClr val="800080"/>
                </a:solidFill>
              </a:rPr>
              <a:t>l</a:t>
            </a:r>
            <a:r>
              <a:rPr lang="en-US" sz="2800" dirty="0" smtClean="0">
                <a:solidFill>
                  <a:srgbClr val="800080"/>
                </a:solidFill>
              </a:rPr>
              <a:t>, </a:t>
            </a:r>
            <a:r>
              <a:rPr lang="en-US" sz="2800" dirty="0" err="1" smtClean="0">
                <a:solidFill>
                  <a:srgbClr val="800080"/>
                </a:solidFill>
                <a:latin typeface="Monotype Corsiva" pitchFamily="66" charset="0"/>
              </a:rPr>
              <a:t>L</a:t>
            </a:r>
            <a:r>
              <a:rPr lang="en-US" sz="2800" baseline="-25000" dirty="0" err="1" smtClean="0">
                <a:solidFill>
                  <a:srgbClr val="800080"/>
                </a:solidFill>
              </a:rPr>
              <a:t>r</a:t>
            </a:r>
            <a:r>
              <a:rPr lang="en-US" sz="2800" dirty="0" smtClean="0">
                <a:solidFill>
                  <a:srgbClr val="800080"/>
                </a:solidFill>
              </a:rPr>
              <a:t> </a:t>
            </a:r>
            <a:endParaRPr lang="en-US" sz="2800" dirty="0">
              <a:solidFill>
                <a:srgbClr val="800080"/>
              </a:solidFill>
            </a:endParaRPr>
          </a:p>
        </p:txBody>
      </p:sp>
      <p:sp>
        <p:nvSpPr>
          <p:cNvPr id="25" name="TextBox 24"/>
          <p:cNvSpPr txBox="1"/>
          <p:nvPr/>
        </p:nvSpPr>
        <p:spPr>
          <a:xfrm>
            <a:off x="0" y="2438400"/>
            <a:ext cx="9144000" cy="954107"/>
          </a:xfrm>
          <a:prstGeom prst="rect">
            <a:avLst/>
          </a:prstGeom>
          <a:noFill/>
        </p:spPr>
        <p:txBody>
          <a:bodyPr wrap="square" rtlCol="0">
            <a:spAutoFit/>
          </a:bodyPr>
          <a:lstStyle/>
          <a:p>
            <a:r>
              <a:rPr lang="en-US" sz="2800" dirty="0" smtClean="0">
                <a:solidFill>
                  <a:srgbClr val="FF0000"/>
                </a:solidFill>
              </a:rPr>
              <a:t>When the interval is much longer than the scale set by W the Morse complex is</a:t>
            </a:r>
            <a:endParaRPr lang="en-US" sz="2800" dirty="0">
              <a:solidFill>
                <a:srgbClr val="FF0000"/>
              </a:solidFill>
            </a:endParaRPr>
          </a:p>
        </p:txBody>
      </p:sp>
      <p:grpSp>
        <p:nvGrpSpPr>
          <p:cNvPr id="5150" name="Group 30"/>
          <p:cNvGrpSpPr>
            <a:grpSpLocks noChangeAspect="1"/>
          </p:cNvGrpSpPr>
          <p:nvPr>
            <p:custDataLst>
              <p:tags r:id="rId2"/>
            </p:custDataLst>
          </p:nvPr>
        </p:nvGrpSpPr>
        <p:grpSpPr bwMode="auto">
          <a:xfrm>
            <a:off x="4800600" y="4800600"/>
            <a:ext cx="4122253" cy="457318"/>
            <a:chOff x="3320" y="2934"/>
            <a:chExt cx="15477" cy="1717"/>
          </a:xfrm>
          <a:solidFill>
            <a:srgbClr val="FF0066"/>
          </a:solidFill>
        </p:grpSpPr>
        <p:sp>
          <p:nvSpPr>
            <p:cNvPr id="5152" name="Freeform 32"/>
            <p:cNvSpPr>
              <a:spLocks/>
            </p:cNvSpPr>
            <p:nvPr/>
          </p:nvSpPr>
          <p:spPr bwMode="auto">
            <a:xfrm>
              <a:off x="3320" y="3430"/>
              <a:ext cx="863" cy="1070"/>
            </a:xfrm>
            <a:custGeom>
              <a:avLst/>
              <a:gdLst/>
              <a:ahLst/>
              <a:cxnLst>
                <a:cxn ang="0">
                  <a:pos x="315" y="5"/>
                </a:cxn>
                <a:cxn ang="0">
                  <a:pos x="339" y="19"/>
                </a:cxn>
                <a:cxn ang="0">
                  <a:pos x="343" y="44"/>
                </a:cxn>
                <a:cxn ang="0">
                  <a:pos x="334" y="87"/>
                </a:cxn>
                <a:cxn ang="0">
                  <a:pos x="320" y="151"/>
                </a:cxn>
                <a:cxn ang="0">
                  <a:pos x="253" y="423"/>
                </a:cxn>
                <a:cxn ang="0">
                  <a:pos x="229" y="564"/>
                </a:cxn>
                <a:cxn ang="0">
                  <a:pos x="262" y="666"/>
                </a:cxn>
                <a:cxn ang="0">
                  <a:pos x="353" y="700"/>
                </a:cxn>
                <a:cxn ang="0">
                  <a:pos x="463" y="661"/>
                </a:cxn>
                <a:cxn ang="0">
                  <a:pos x="529" y="588"/>
                </a:cxn>
                <a:cxn ang="0">
                  <a:pos x="558" y="545"/>
                </a:cxn>
                <a:cxn ang="0">
                  <a:pos x="572" y="486"/>
                </a:cxn>
                <a:cxn ang="0">
                  <a:pos x="601" y="379"/>
                </a:cxn>
                <a:cxn ang="0">
                  <a:pos x="682" y="53"/>
                </a:cxn>
                <a:cxn ang="0">
                  <a:pos x="701" y="29"/>
                </a:cxn>
                <a:cxn ang="0">
                  <a:pos x="725" y="19"/>
                </a:cxn>
                <a:cxn ang="0">
                  <a:pos x="739" y="19"/>
                </a:cxn>
                <a:cxn ang="0">
                  <a:pos x="763" y="24"/>
                </a:cxn>
                <a:cxn ang="0">
                  <a:pos x="782" y="48"/>
                </a:cxn>
                <a:cxn ang="0">
                  <a:pos x="782" y="78"/>
                </a:cxn>
                <a:cxn ang="0">
                  <a:pos x="767" y="141"/>
                </a:cxn>
                <a:cxn ang="0">
                  <a:pos x="748" y="204"/>
                </a:cxn>
                <a:cxn ang="0">
                  <a:pos x="734" y="282"/>
                </a:cxn>
                <a:cxn ang="0">
                  <a:pos x="677" y="506"/>
                </a:cxn>
                <a:cxn ang="0">
                  <a:pos x="658" y="593"/>
                </a:cxn>
                <a:cxn ang="0">
                  <a:pos x="653" y="642"/>
                </a:cxn>
                <a:cxn ang="0">
                  <a:pos x="658" y="666"/>
                </a:cxn>
                <a:cxn ang="0">
                  <a:pos x="667" y="686"/>
                </a:cxn>
                <a:cxn ang="0">
                  <a:pos x="686" y="700"/>
                </a:cxn>
                <a:cxn ang="0">
                  <a:pos x="739" y="691"/>
                </a:cxn>
                <a:cxn ang="0">
                  <a:pos x="786" y="618"/>
                </a:cxn>
                <a:cxn ang="0">
                  <a:pos x="825" y="501"/>
                </a:cxn>
                <a:cxn ang="0">
                  <a:pos x="829" y="476"/>
                </a:cxn>
                <a:cxn ang="0">
                  <a:pos x="848" y="472"/>
                </a:cxn>
                <a:cxn ang="0">
                  <a:pos x="853" y="472"/>
                </a:cxn>
                <a:cxn ang="0">
                  <a:pos x="863" y="481"/>
                </a:cxn>
                <a:cxn ang="0">
                  <a:pos x="863" y="501"/>
                </a:cxn>
                <a:cxn ang="0">
                  <a:pos x="844" y="569"/>
                </a:cxn>
                <a:cxn ang="0">
                  <a:pos x="815" y="647"/>
                </a:cxn>
                <a:cxn ang="0">
                  <a:pos x="748" y="725"/>
                </a:cxn>
                <a:cxn ang="0">
                  <a:pos x="648" y="729"/>
                </a:cxn>
                <a:cxn ang="0">
                  <a:pos x="572" y="671"/>
                </a:cxn>
                <a:cxn ang="0">
                  <a:pos x="529" y="652"/>
                </a:cxn>
                <a:cxn ang="0">
                  <a:pos x="458" y="710"/>
                </a:cxn>
                <a:cxn ang="0">
                  <a:pos x="343" y="739"/>
                </a:cxn>
                <a:cxn ang="0">
                  <a:pos x="243" y="720"/>
                </a:cxn>
                <a:cxn ang="0">
                  <a:pos x="162" y="798"/>
                </a:cxn>
                <a:cxn ang="0">
                  <a:pos x="124" y="953"/>
                </a:cxn>
                <a:cxn ang="0">
                  <a:pos x="105" y="1026"/>
                </a:cxn>
                <a:cxn ang="0">
                  <a:pos x="96" y="1041"/>
                </a:cxn>
                <a:cxn ang="0">
                  <a:pos x="86" y="1055"/>
                </a:cxn>
                <a:cxn ang="0">
                  <a:pos x="62" y="1070"/>
                </a:cxn>
                <a:cxn ang="0">
                  <a:pos x="29" y="1070"/>
                </a:cxn>
                <a:cxn ang="0">
                  <a:pos x="10" y="1055"/>
                </a:cxn>
                <a:cxn ang="0">
                  <a:pos x="0" y="1026"/>
                </a:cxn>
                <a:cxn ang="0">
                  <a:pos x="0" y="1021"/>
                </a:cxn>
                <a:cxn ang="0">
                  <a:pos x="5" y="1002"/>
                </a:cxn>
                <a:cxn ang="0">
                  <a:pos x="243" y="44"/>
                </a:cxn>
                <a:cxn ang="0">
                  <a:pos x="258" y="14"/>
                </a:cxn>
                <a:cxn ang="0">
                  <a:pos x="281" y="5"/>
                </a:cxn>
                <a:cxn ang="0">
                  <a:pos x="296" y="0"/>
                </a:cxn>
              </a:cxnLst>
              <a:rect l="0" t="0" r="r" b="b"/>
              <a:pathLst>
                <a:path w="863" h="1070">
                  <a:moveTo>
                    <a:pt x="296" y="0"/>
                  </a:moveTo>
                  <a:lnTo>
                    <a:pt x="315" y="5"/>
                  </a:lnTo>
                  <a:lnTo>
                    <a:pt x="329" y="9"/>
                  </a:lnTo>
                  <a:lnTo>
                    <a:pt x="339" y="19"/>
                  </a:lnTo>
                  <a:lnTo>
                    <a:pt x="343" y="29"/>
                  </a:lnTo>
                  <a:lnTo>
                    <a:pt x="343" y="44"/>
                  </a:lnTo>
                  <a:lnTo>
                    <a:pt x="343" y="58"/>
                  </a:lnTo>
                  <a:lnTo>
                    <a:pt x="334" y="87"/>
                  </a:lnTo>
                  <a:lnTo>
                    <a:pt x="329" y="121"/>
                  </a:lnTo>
                  <a:lnTo>
                    <a:pt x="320" y="151"/>
                  </a:lnTo>
                  <a:lnTo>
                    <a:pt x="320" y="151"/>
                  </a:lnTo>
                  <a:lnTo>
                    <a:pt x="253" y="423"/>
                  </a:lnTo>
                  <a:lnTo>
                    <a:pt x="239" y="491"/>
                  </a:lnTo>
                  <a:lnTo>
                    <a:pt x="229" y="564"/>
                  </a:lnTo>
                  <a:lnTo>
                    <a:pt x="239" y="622"/>
                  </a:lnTo>
                  <a:lnTo>
                    <a:pt x="262" y="666"/>
                  </a:lnTo>
                  <a:lnTo>
                    <a:pt x="296" y="691"/>
                  </a:lnTo>
                  <a:lnTo>
                    <a:pt x="353" y="700"/>
                  </a:lnTo>
                  <a:lnTo>
                    <a:pt x="410" y="691"/>
                  </a:lnTo>
                  <a:lnTo>
                    <a:pt x="463" y="661"/>
                  </a:lnTo>
                  <a:lnTo>
                    <a:pt x="501" y="627"/>
                  </a:lnTo>
                  <a:lnTo>
                    <a:pt x="529" y="588"/>
                  </a:lnTo>
                  <a:lnTo>
                    <a:pt x="548" y="559"/>
                  </a:lnTo>
                  <a:lnTo>
                    <a:pt x="558" y="545"/>
                  </a:lnTo>
                  <a:lnTo>
                    <a:pt x="563" y="525"/>
                  </a:lnTo>
                  <a:lnTo>
                    <a:pt x="572" y="486"/>
                  </a:lnTo>
                  <a:lnTo>
                    <a:pt x="586" y="438"/>
                  </a:lnTo>
                  <a:lnTo>
                    <a:pt x="601" y="379"/>
                  </a:lnTo>
                  <a:lnTo>
                    <a:pt x="672" y="78"/>
                  </a:lnTo>
                  <a:lnTo>
                    <a:pt x="682" y="53"/>
                  </a:lnTo>
                  <a:lnTo>
                    <a:pt x="691" y="39"/>
                  </a:lnTo>
                  <a:lnTo>
                    <a:pt x="701" y="29"/>
                  </a:lnTo>
                  <a:lnTo>
                    <a:pt x="710" y="24"/>
                  </a:lnTo>
                  <a:lnTo>
                    <a:pt x="725" y="19"/>
                  </a:lnTo>
                  <a:lnTo>
                    <a:pt x="729" y="19"/>
                  </a:lnTo>
                  <a:lnTo>
                    <a:pt x="739" y="19"/>
                  </a:lnTo>
                  <a:lnTo>
                    <a:pt x="748" y="19"/>
                  </a:lnTo>
                  <a:lnTo>
                    <a:pt x="763" y="24"/>
                  </a:lnTo>
                  <a:lnTo>
                    <a:pt x="772" y="34"/>
                  </a:lnTo>
                  <a:lnTo>
                    <a:pt x="782" y="48"/>
                  </a:lnTo>
                  <a:lnTo>
                    <a:pt x="782" y="63"/>
                  </a:lnTo>
                  <a:lnTo>
                    <a:pt x="782" y="78"/>
                  </a:lnTo>
                  <a:lnTo>
                    <a:pt x="772" y="107"/>
                  </a:lnTo>
                  <a:lnTo>
                    <a:pt x="767" y="141"/>
                  </a:lnTo>
                  <a:lnTo>
                    <a:pt x="758" y="175"/>
                  </a:lnTo>
                  <a:lnTo>
                    <a:pt x="748" y="204"/>
                  </a:lnTo>
                  <a:lnTo>
                    <a:pt x="739" y="248"/>
                  </a:lnTo>
                  <a:lnTo>
                    <a:pt x="734" y="282"/>
                  </a:lnTo>
                  <a:lnTo>
                    <a:pt x="686" y="457"/>
                  </a:lnTo>
                  <a:lnTo>
                    <a:pt x="677" y="506"/>
                  </a:lnTo>
                  <a:lnTo>
                    <a:pt x="667" y="549"/>
                  </a:lnTo>
                  <a:lnTo>
                    <a:pt x="658" y="593"/>
                  </a:lnTo>
                  <a:lnTo>
                    <a:pt x="653" y="627"/>
                  </a:lnTo>
                  <a:lnTo>
                    <a:pt x="653" y="642"/>
                  </a:lnTo>
                  <a:lnTo>
                    <a:pt x="658" y="652"/>
                  </a:lnTo>
                  <a:lnTo>
                    <a:pt x="658" y="666"/>
                  </a:lnTo>
                  <a:lnTo>
                    <a:pt x="663" y="676"/>
                  </a:lnTo>
                  <a:lnTo>
                    <a:pt x="667" y="686"/>
                  </a:lnTo>
                  <a:lnTo>
                    <a:pt x="677" y="695"/>
                  </a:lnTo>
                  <a:lnTo>
                    <a:pt x="686" y="700"/>
                  </a:lnTo>
                  <a:lnTo>
                    <a:pt x="701" y="700"/>
                  </a:lnTo>
                  <a:lnTo>
                    <a:pt x="739" y="691"/>
                  </a:lnTo>
                  <a:lnTo>
                    <a:pt x="767" y="661"/>
                  </a:lnTo>
                  <a:lnTo>
                    <a:pt x="786" y="618"/>
                  </a:lnTo>
                  <a:lnTo>
                    <a:pt x="805" y="564"/>
                  </a:lnTo>
                  <a:lnTo>
                    <a:pt x="825" y="501"/>
                  </a:lnTo>
                  <a:lnTo>
                    <a:pt x="829" y="486"/>
                  </a:lnTo>
                  <a:lnTo>
                    <a:pt x="829" y="476"/>
                  </a:lnTo>
                  <a:lnTo>
                    <a:pt x="839" y="472"/>
                  </a:lnTo>
                  <a:lnTo>
                    <a:pt x="848" y="472"/>
                  </a:lnTo>
                  <a:lnTo>
                    <a:pt x="848" y="472"/>
                  </a:lnTo>
                  <a:lnTo>
                    <a:pt x="853" y="472"/>
                  </a:lnTo>
                  <a:lnTo>
                    <a:pt x="858" y="476"/>
                  </a:lnTo>
                  <a:lnTo>
                    <a:pt x="863" y="481"/>
                  </a:lnTo>
                  <a:lnTo>
                    <a:pt x="863" y="486"/>
                  </a:lnTo>
                  <a:lnTo>
                    <a:pt x="863" y="501"/>
                  </a:lnTo>
                  <a:lnTo>
                    <a:pt x="858" y="530"/>
                  </a:lnTo>
                  <a:lnTo>
                    <a:pt x="844" y="569"/>
                  </a:lnTo>
                  <a:lnTo>
                    <a:pt x="834" y="608"/>
                  </a:lnTo>
                  <a:lnTo>
                    <a:pt x="815" y="647"/>
                  </a:lnTo>
                  <a:lnTo>
                    <a:pt x="786" y="695"/>
                  </a:lnTo>
                  <a:lnTo>
                    <a:pt x="748" y="725"/>
                  </a:lnTo>
                  <a:lnTo>
                    <a:pt x="701" y="739"/>
                  </a:lnTo>
                  <a:lnTo>
                    <a:pt x="648" y="729"/>
                  </a:lnTo>
                  <a:lnTo>
                    <a:pt x="605" y="705"/>
                  </a:lnTo>
                  <a:lnTo>
                    <a:pt x="572" y="671"/>
                  </a:lnTo>
                  <a:lnTo>
                    <a:pt x="558" y="622"/>
                  </a:lnTo>
                  <a:lnTo>
                    <a:pt x="529" y="652"/>
                  </a:lnTo>
                  <a:lnTo>
                    <a:pt x="496" y="681"/>
                  </a:lnTo>
                  <a:lnTo>
                    <a:pt x="458" y="710"/>
                  </a:lnTo>
                  <a:lnTo>
                    <a:pt x="405" y="729"/>
                  </a:lnTo>
                  <a:lnTo>
                    <a:pt x="343" y="739"/>
                  </a:lnTo>
                  <a:lnTo>
                    <a:pt x="301" y="734"/>
                  </a:lnTo>
                  <a:lnTo>
                    <a:pt x="243" y="720"/>
                  </a:lnTo>
                  <a:lnTo>
                    <a:pt x="186" y="686"/>
                  </a:lnTo>
                  <a:lnTo>
                    <a:pt x="162" y="798"/>
                  </a:lnTo>
                  <a:lnTo>
                    <a:pt x="139" y="885"/>
                  </a:lnTo>
                  <a:lnTo>
                    <a:pt x="124" y="953"/>
                  </a:lnTo>
                  <a:lnTo>
                    <a:pt x="115" y="997"/>
                  </a:lnTo>
                  <a:lnTo>
                    <a:pt x="105" y="1026"/>
                  </a:lnTo>
                  <a:lnTo>
                    <a:pt x="100" y="1036"/>
                  </a:lnTo>
                  <a:lnTo>
                    <a:pt x="96" y="1041"/>
                  </a:lnTo>
                  <a:lnTo>
                    <a:pt x="91" y="1051"/>
                  </a:lnTo>
                  <a:lnTo>
                    <a:pt x="86" y="1055"/>
                  </a:lnTo>
                  <a:lnTo>
                    <a:pt x="72" y="1065"/>
                  </a:lnTo>
                  <a:lnTo>
                    <a:pt x="62" y="1070"/>
                  </a:lnTo>
                  <a:lnTo>
                    <a:pt x="43" y="1070"/>
                  </a:lnTo>
                  <a:lnTo>
                    <a:pt x="29" y="1070"/>
                  </a:lnTo>
                  <a:lnTo>
                    <a:pt x="19" y="1065"/>
                  </a:lnTo>
                  <a:lnTo>
                    <a:pt x="10" y="1055"/>
                  </a:lnTo>
                  <a:lnTo>
                    <a:pt x="0" y="1041"/>
                  </a:lnTo>
                  <a:lnTo>
                    <a:pt x="0" y="1026"/>
                  </a:lnTo>
                  <a:lnTo>
                    <a:pt x="0" y="1026"/>
                  </a:lnTo>
                  <a:lnTo>
                    <a:pt x="0" y="1021"/>
                  </a:lnTo>
                  <a:lnTo>
                    <a:pt x="0" y="1016"/>
                  </a:lnTo>
                  <a:lnTo>
                    <a:pt x="5" y="1002"/>
                  </a:lnTo>
                  <a:lnTo>
                    <a:pt x="234" y="58"/>
                  </a:lnTo>
                  <a:lnTo>
                    <a:pt x="243" y="44"/>
                  </a:lnTo>
                  <a:lnTo>
                    <a:pt x="248" y="29"/>
                  </a:lnTo>
                  <a:lnTo>
                    <a:pt x="258" y="14"/>
                  </a:lnTo>
                  <a:lnTo>
                    <a:pt x="272" y="9"/>
                  </a:lnTo>
                  <a:lnTo>
                    <a:pt x="281" y="5"/>
                  </a:lnTo>
                  <a:lnTo>
                    <a:pt x="286" y="5"/>
                  </a:lnTo>
                  <a:lnTo>
                    <a:pt x="296" y="0"/>
                  </a:lnTo>
                  <a:lnTo>
                    <a:pt x="2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 name="Freeform 33"/>
            <p:cNvSpPr>
              <a:spLocks/>
            </p:cNvSpPr>
            <p:nvPr/>
          </p:nvSpPr>
          <p:spPr bwMode="auto">
            <a:xfrm>
              <a:off x="4292" y="3576"/>
              <a:ext cx="777" cy="832"/>
            </a:xfrm>
            <a:custGeom>
              <a:avLst/>
              <a:gdLst/>
              <a:ahLst/>
              <a:cxnLst>
                <a:cxn ang="0">
                  <a:pos x="648" y="9"/>
                </a:cxn>
                <a:cxn ang="0">
                  <a:pos x="700" y="53"/>
                </a:cxn>
                <a:cxn ang="0">
                  <a:pos x="720" y="112"/>
                </a:cxn>
                <a:cxn ang="0">
                  <a:pos x="715" y="150"/>
                </a:cxn>
                <a:cxn ang="0">
                  <a:pos x="700" y="170"/>
                </a:cxn>
                <a:cxn ang="0">
                  <a:pos x="681" y="189"/>
                </a:cxn>
                <a:cxn ang="0">
                  <a:pos x="643" y="209"/>
                </a:cxn>
                <a:cxn ang="0">
                  <a:pos x="619" y="219"/>
                </a:cxn>
                <a:cxn ang="0">
                  <a:pos x="600" y="219"/>
                </a:cxn>
                <a:cxn ang="0">
                  <a:pos x="596" y="209"/>
                </a:cxn>
                <a:cxn ang="0">
                  <a:pos x="600" y="189"/>
                </a:cxn>
                <a:cxn ang="0">
                  <a:pos x="591" y="136"/>
                </a:cxn>
                <a:cxn ang="0">
                  <a:pos x="548" y="82"/>
                </a:cxn>
                <a:cxn ang="0">
                  <a:pos x="496" y="78"/>
                </a:cxn>
                <a:cxn ang="0">
                  <a:pos x="462" y="87"/>
                </a:cxn>
                <a:cxn ang="0">
                  <a:pos x="400" y="160"/>
                </a:cxn>
                <a:cxn ang="0">
                  <a:pos x="324" y="321"/>
                </a:cxn>
                <a:cxn ang="0">
                  <a:pos x="277" y="481"/>
                </a:cxn>
                <a:cxn ang="0">
                  <a:pos x="234" y="613"/>
                </a:cxn>
                <a:cxn ang="0">
                  <a:pos x="181" y="695"/>
                </a:cxn>
                <a:cxn ang="0">
                  <a:pos x="224" y="695"/>
                </a:cxn>
                <a:cxn ang="0">
                  <a:pos x="424" y="729"/>
                </a:cxn>
                <a:cxn ang="0">
                  <a:pos x="505" y="744"/>
                </a:cxn>
                <a:cxn ang="0">
                  <a:pos x="605" y="759"/>
                </a:cxn>
                <a:cxn ang="0">
                  <a:pos x="624" y="754"/>
                </a:cxn>
                <a:cxn ang="0">
                  <a:pos x="643" y="744"/>
                </a:cxn>
                <a:cxn ang="0">
                  <a:pos x="658" y="710"/>
                </a:cxn>
                <a:cxn ang="0">
                  <a:pos x="710" y="656"/>
                </a:cxn>
                <a:cxn ang="0">
                  <a:pos x="767" y="637"/>
                </a:cxn>
                <a:cxn ang="0">
                  <a:pos x="777" y="642"/>
                </a:cxn>
                <a:cxn ang="0">
                  <a:pos x="777" y="656"/>
                </a:cxn>
                <a:cxn ang="0">
                  <a:pos x="739" y="725"/>
                </a:cxn>
                <a:cxn ang="0">
                  <a:pos x="643" y="798"/>
                </a:cxn>
                <a:cxn ang="0">
                  <a:pos x="510" y="832"/>
                </a:cxn>
                <a:cxn ang="0">
                  <a:pos x="319" y="802"/>
                </a:cxn>
                <a:cxn ang="0">
                  <a:pos x="205" y="778"/>
                </a:cxn>
                <a:cxn ang="0">
                  <a:pos x="119" y="768"/>
                </a:cxn>
                <a:cxn ang="0">
                  <a:pos x="48" y="822"/>
                </a:cxn>
                <a:cxn ang="0">
                  <a:pos x="15" y="832"/>
                </a:cxn>
                <a:cxn ang="0">
                  <a:pos x="5" y="832"/>
                </a:cxn>
                <a:cxn ang="0">
                  <a:pos x="0" y="827"/>
                </a:cxn>
                <a:cxn ang="0">
                  <a:pos x="10" y="807"/>
                </a:cxn>
                <a:cxn ang="0">
                  <a:pos x="29" y="788"/>
                </a:cxn>
                <a:cxn ang="0">
                  <a:pos x="48" y="768"/>
                </a:cxn>
                <a:cxn ang="0">
                  <a:pos x="62" y="754"/>
                </a:cxn>
                <a:cxn ang="0">
                  <a:pos x="110" y="681"/>
                </a:cxn>
                <a:cxn ang="0">
                  <a:pos x="157" y="554"/>
                </a:cxn>
                <a:cxn ang="0">
                  <a:pos x="205" y="389"/>
                </a:cxn>
                <a:cxn ang="0">
                  <a:pos x="281" y="214"/>
                </a:cxn>
                <a:cxn ang="0">
                  <a:pos x="391" y="87"/>
                </a:cxn>
                <a:cxn ang="0">
                  <a:pos x="529" y="14"/>
                </a:cxn>
              </a:cxnLst>
              <a:rect l="0" t="0" r="r" b="b"/>
              <a:pathLst>
                <a:path w="777" h="832">
                  <a:moveTo>
                    <a:pt x="605" y="0"/>
                  </a:moveTo>
                  <a:lnTo>
                    <a:pt x="648" y="9"/>
                  </a:lnTo>
                  <a:lnTo>
                    <a:pt x="681" y="24"/>
                  </a:lnTo>
                  <a:lnTo>
                    <a:pt x="700" y="53"/>
                  </a:lnTo>
                  <a:lnTo>
                    <a:pt x="715" y="82"/>
                  </a:lnTo>
                  <a:lnTo>
                    <a:pt x="720" y="112"/>
                  </a:lnTo>
                  <a:lnTo>
                    <a:pt x="715" y="131"/>
                  </a:lnTo>
                  <a:lnTo>
                    <a:pt x="715" y="150"/>
                  </a:lnTo>
                  <a:lnTo>
                    <a:pt x="710" y="160"/>
                  </a:lnTo>
                  <a:lnTo>
                    <a:pt x="700" y="170"/>
                  </a:lnTo>
                  <a:lnTo>
                    <a:pt x="691" y="180"/>
                  </a:lnTo>
                  <a:lnTo>
                    <a:pt x="681" y="189"/>
                  </a:lnTo>
                  <a:lnTo>
                    <a:pt x="662" y="199"/>
                  </a:lnTo>
                  <a:lnTo>
                    <a:pt x="643" y="209"/>
                  </a:lnTo>
                  <a:lnTo>
                    <a:pt x="629" y="214"/>
                  </a:lnTo>
                  <a:lnTo>
                    <a:pt x="619" y="219"/>
                  </a:lnTo>
                  <a:lnTo>
                    <a:pt x="610" y="219"/>
                  </a:lnTo>
                  <a:lnTo>
                    <a:pt x="600" y="219"/>
                  </a:lnTo>
                  <a:lnTo>
                    <a:pt x="596" y="214"/>
                  </a:lnTo>
                  <a:lnTo>
                    <a:pt x="596" y="209"/>
                  </a:lnTo>
                  <a:lnTo>
                    <a:pt x="596" y="199"/>
                  </a:lnTo>
                  <a:lnTo>
                    <a:pt x="600" y="189"/>
                  </a:lnTo>
                  <a:lnTo>
                    <a:pt x="600" y="175"/>
                  </a:lnTo>
                  <a:lnTo>
                    <a:pt x="591" y="136"/>
                  </a:lnTo>
                  <a:lnTo>
                    <a:pt x="577" y="102"/>
                  </a:lnTo>
                  <a:lnTo>
                    <a:pt x="548" y="82"/>
                  </a:lnTo>
                  <a:lnTo>
                    <a:pt x="510" y="78"/>
                  </a:lnTo>
                  <a:lnTo>
                    <a:pt x="496" y="78"/>
                  </a:lnTo>
                  <a:lnTo>
                    <a:pt x="477" y="78"/>
                  </a:lnTo>
                  <a:lnTo>
                    <a:pt x="462" y="87"/>
                  </a:lnTo>
                  <a:lnTo>
                    <a:pt x="453" y="97"/>
                  </a:lnTo>
                  <a:lnTo>
                    <a:pt x="400" y="160"/>
                  </a:lnTo>
                  <a:lnTo>
                    <a:pt x="357" y="238"/>
                  </a:lnTo>
                  <a:lnTo>
                    <a:pt x="324" y="321"/>
                  </a:lnTo>
                  <a:lnTo>
                    <a:pt x="300" y="408"/>
                  </a:lnTo>
                  <a:lnTo>
                    <a:pt x="277" y="481"/>
                  </a:lnTo>
                  <a:lnTo>
                    <a:pt x="262" y="540"/>
                  </a:lnTo>
                  <a:lnTo>
                    <a:pt x="234" y="613"/>
                  </a:lnTo>
                  <a:lnTo>
                    <a:pt x="181" y="695"/>
                  </a:lnTo>
                  <a:lnTo>
                    <a:pt x="181" y="695"/>
                  </a:lnTo>
                  <a:lnTo>
                    <a:pt x="205" y="695"/>
                  </a:lnTo>
                  <a:lnTo>
                    <a:pt x="224" y="695"/>
                  </a:lnTo>
                  <a:lnTo>
                    <a:pt x="324" y="705"/>
                  </a:lnTo>
                  <a:lnTo>
                    <a:pt x="424" y="729"/>
                  </a:lnTo>
                  <a:lnTo>
                    <a:pt x="458" y="734"/>
                  </a:lnTo>
                  <a:lnTo>
                    <a:pt x="505" y="744"/>
                  </a:lnTo>
                  <a:lnTo>
                    <a:pt x="558" y="754"/>
                  </a:lnTo>
                  <a:lnTo>
                    <a:pt x="605" y="759"/>
                  </a:lnTo>
                  <a:lnTo>
                    <a:pt x="615" y="754"/>
                  </a:lnTo>
                  <a:lnTo>
                    <a:pt x="624" y="754"/>
                  </a:lnTo>
                  <a:lnTo>
                    <a:pt x="634" y="749"/>
                  </a:lnTo>
                  <a:lnTo>
                    <a:pt x="643" y="744"/>
                  </a:lnTo>
                  <a:lnTo>
                    <a:pt x="653" y="729"/>
                  </a:lnTo>
                  <a:lnTo>
                    <a:pt x="658" y="710"/>
                  </a:lnTo>
                  <a:lnTo>
                    <a:pt x="681" y="681"/>
                  </a:lnTo>
                  <a:lnTo>
                    <a:pt x="710" y="656"/>
                  </a:lnTo>
                  <a:lnTo>
                    <a:pt x="743" y="642"/>
                  </a:lnTo>
                  <a:lnTo>
                    <a:pt x="767" y="637"/>
                  </a:lnTo>
                  <a:lnTo>
                    <a:pt x="772" y="637"/>
                  </a:lnTo>
                  <a:lnTo>
                    <a:pt x="777" y="642"/>
                  </a:lnTo>
                  <a:lnTo>
                    <a:pt x="777" y="647"/>
                  </a:lnTo>
                  <a:lnTo>
                    <a:pt x="777" y="656"/>
                  </a:lnTo>
                  <a:lnTo>
                    <a:pt x="762" y="686"/>
                  </a:lnTo>
                  <a:lnTo>
                    <a:pt x="739" y="725"/>
                  </a:lnTo>
                  <a:lnTo>
                    <a:pt x="691" y="768"/>
                  </a:lnTo>
                  <a:lnTo>
                    <a:pt x="643" y="798"/>
                  </a:lnTo>
                  <a:lnTo>
                    <a:pt x="581" y="822"/>
                  </a:lnTo>
                  <a:lnTo>
                    <a:pt x="510" y="832"/>
                  </a:lnTo>
                  <a:lnTo>
                    <a:pt x="415" y="822"/>
                  </a:lnTo>
                  <a:lnTo>
                    <a:pt x="319" y="802"/>
                  </a:lnTo>
                  <a:lnTo>
                    <a:pt x="257" y="788"/>
                  </a:lnTo>
                  <a:lnTo>
                    <a:pt x="205" y="778"/>
                  </a:lnTo>
                  <a:lnTo>
                    <a:pt x="162" y="768"/>
                  </a:lnTo>
                  <a:lnTo>
                    <a:pt x="119" y="768"/>
                  </a:lnTo>
                  <a:lnTo>
                    <a:pt x="81" y="802"/>
                  </a:lnTo>
                  <a:lnTo>
                    <a:pt x="48" y="822"/>
                  </a:lnTo>
                  <a:lnTo>
                    <a:pt x="24" y="832"/>
                  </a:lnTo>
                  <a:lnTo>
                    <a:pt x="15" y="832"/>
                  </a:lnTo>
                  <a:lnTo>
                    <a:pt x="10" y="832"/>
                  </a:lnTo>
                  <a:lnTo>
                    <a:pt x="5" y="832"/>
                  </a:lnTo>
                  <a:lnTo>
                    <a:pt x="0" y="832"/>
                  </a:lnTo>
                  <a:lnTo>
                    <a:pt x="0" y="827"/>
                  </a:lnTo>
                  <a:lnTo>
                    <a:pt x="5" y="817"/>
                  </a:lnTo>
                  <a:lnTo>
                    <a:pt x="10" y="807"/>
                  </a:lnTo>
                  <a:lnTo>
                    <a:pt x="19" y="798"/>
                  </a:lnTo>
                  <a:lnTo>
                    <a:pt x="29" y="788"/>
                  </a:lnTo>
                  <a:lnTo>
                    <a:pt x="38" y="778"/>
                  </a:lnTo>
                  <a:lnTo>
                    <a:pt x="48" y="768"/>
                  </a:lnTo>
                  <a:lnTo>
                    <a:pt x="53" y="763"/>
                  </a:lnTo>
                  <a:lnTo>
                    <a:pt x="62" y="754"/>
                  </a:lnTo>
                  <a:lnTo>
                    <a:pt x="86" y="725"/>
                  </a:lnTo>
                  <a:lnTo>
                    <a:pt x="110" y="681"/>
                  </a:lnTo>
                  <a:lnTo>
                    <a:pt x="134" y="627"/>
                  </a:lnTo>
                  <a:lnTo>
                    <a:pt x="157" y="554"/>
                  </a:lnTo>
                  <a:lnTo>
                    <a:pt x="176" y="476"/>
                  </a:lnTo>
                  <a:lnTo>
                    <a:pt x="205" y="389"/>
                  </a:lnTo>
                  <a:lnTo>
                    <a:pt x="238" y="301"/>
                  </a:lnTo>
                  <a:lnTo>
                    <a:pt x="281" y="214"/>
                  </a:lnTo>
                  <a:lnTo>
                    <a:pt x="338" y="136"/>
                  </a:lnTo>
                  <a:lnTo>
                    <a:pt x="391" y="87"/>
                  </a:lnTo>
                  <a:lnTo>
                    <a:pt x="458" y="43"/>
                  </a:lnTo>
                  <a:lnTo>
                    <a:pt x="529" y="14"/>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 name="Freeform 34"/>
            <p:cNvSpPr>
              <a:spLocks noEditPoints="1"/>
            </p:cNvSpPr>
            <p:nvPr/>
          </p:nvSpPr>
          <p:spPr bwMode="auto">
            <a:xfrm>
              <a:off x="5169" y="3999"/>
              <a:ext cx="357" cy="574"/>
            </a:xfrm>
            <a:custGeom>
              <a:avLst/>
              <a:gdLst/>
              <a:ahLst/>
              <a:cxnLst>
                <a:cxn ang="0">
                  <a:pos x="262" y="39"/>
                </a:cxn>
                <a:cxn ang="0">
                  <a:pos x="209" y="131"/>
                </a:cxn>
                <a:cxn ang="0">
                  <a:pos x="166" y="253"/>
                </a:cxn>
                <a:cxn ang="0">
                  <a:pos x="143" y="360"/>
                </a:cxn>
                <a:cxn ang="0">
                  <a:pos x="243" y="253"/>
                </a:cxn>
                <a:cxn ang="0">
                  <a:pos x="314" y="122"/>
                </a:cxn>
                <a:cxn ang="0">
                  <a:pos x="319" y="53"/>
                </a:cxn>
                <a:cxn ang="0">
                  <a:pos x="309" y="34"/>
                </a:cxn>
                <a:cxn ang="0">
                  <a:pos x="290" y="29"/>
                </a:cxn>
                <a:cxn ang="0">
                  <a:pos x="324" y="5"/>
                </a:cxn>
                <a:cxn ang="0">
                  <a:pos x="352" y="49"/>
                </a:cxn>
                <a:cxn ang="0">
                  <a:pos x="352" y="92"/>
                </a:cxn>
                <a:cxn ang="0">
                  <a:pos x="333" y="165"/>
                </a:cxn>
                <a:cxn ang="0">
                  <a:pos x="224" y="331"/>
                </a:cxn>
                <a:cxn ang="0">
                  <a:pos x="143" y="409"/>
                </a:cxn>
                <a:cxn ang="0">
                  <a:pos x="138" y="418"/>
                </a:cxn>
                <a:cxn ang="0">
                  <a:pos x="138" y="457"/>
                </a:cxn>
                <a:cxn ang="0">
                  <a:pos x="152" y="516"/>
                </a:cxn>
                <a:cxn ang="0">
                  <a:pos x="200" y="550"/>
                </a:cxn>
                <a:cxn ang="0">
                  <a:pos x="290" y="511"/>
                </a:cxn>
                <a:cxn ang="0">
                  <a:pos x="333" y="482"/>
                </a:cxn>
                <a:cxn ang="0">
                  <a:pos x="343" y="482"/>
                </a:cxn>
                <a:cxn ang="0">
                  <a:pos x="352" y="491"/>
                </a:cxn>
                <a:cxn ang="0">
                  <a:pos x="352" y="506"/>
                </a:cxn>
                <a:cxn ang="0">
                  <a:pos x="324" y="525"/>
                </a:cxn>
                <a:cxn ang="0">
                  <a:pos x="247" y="564"/>
                </a:cxn>
                <a:cxn ang="0">
                  <a:pos x="157" y="564"/>
                </a:cxn>
                <a:cxn ang="0">
                  <a:pos x="100" y="506"/>
                </a:cxn>
                <a:cxn ang="0">
                  <a:pos x="33" y="501"/>
                </a:cxn>
                <a:cxn ang="0">
                  <a:pos x="19" y="511"/>
                </a:cxn>
                <a:cxn ang="0">
                  <a:pos x="14" y="511"/>
                </a:cxn>
                <a:cxn ang="0">
                  <a:pos x="4" y="501"/>
                </a:cxn>
                <a:cxn ang="0">
                  <a:pos x="0" y="491"/>
                </a:cxn>
                <a:cxn ang="0">
                  <a:pos x="4" y="482"/>
                </a:cxn>
                <a:cxn ang="0">
                  <a:pos x="76" y="418"/>
                </a:cxn>
                <a:cxn ang="0">
                  <a:pos x="81" y="340"/>
                </a:cxn>
                <a:cxn ang="0">
                  <a:pos x="124" y="180"/>
                </a:cxn>
                <a:cxn ang="0">
                  <a:pos x="200" y="53"/>
                </a:cxn>
                <a:cxn ang="0">
                  <a:pos x="295" y="0"/>
                </a:cxn>
              </a:cxnLst>
              <a:rect l="0" t="0" r="r" b="b"/>
              <a:pathLst>
                <a:path w="357" h="574">
                  <a:moveTo>
                    <a:pt x="290" y="29"/>
                  </a:moveTo>
                  <a:lnTo>
                    <a:pt x="262" y="39"/>
                  </a:lnTo>
                  <a:lnTo>
                    <a:pt x="233" y="78"/>
                  </a:lnTo>
                  <a:lnTo>
                    <a:pt x="209" y="131"/>
                  </a:lnTo>
                  <a:lnTo>
                    <a:pt x="186" y="190"/>
                  </a:lnTo>
                  <a:lnTo>
                    <a:pt x="166" y="253"/>
                  </a:lnTo>
                  <a:lnTo>
                    <a:pt x="152" y="311"/>
                  </a:lnTo>
                  <a:lnTo>
                    <a:pt x="143" y="360"/>
                  </a:lnTo>
                  <a:lnTo>
                    <a:pt x="200" y="311"/>
                  </a:lnTo>
                  <a:lnTo>
                    <a:pt x="243" y="253"/>
                  </a:lnTo>
                  <a:lnTo>
                    <a:pt x="290" y="185"/>
                  </a:lnTo>
                  <a:lnTo>
                    <a:pt x="314" y="122"/>
                  </a:lnTo>
                  <a:lnTo>
                    <a:pt x="324" y="73"/>
                  </a:lnTo>
                  <a:lnTo>
                    <a:pt x="319" y="53"/>
                  </a:lnTo>
                  <a:lnTo>
                    <a:pt x="319" y="44"/>
                  </a:lnTo>
                  <a:lnTo>
                    <a:pt x="309" y="34"/>
                  </a:lnTo>
                  <a:lnTo>
                    <a:pt x="305" y="29"/>
                  </a:lnTo>
                  <a:lnTo>
                    <a:pt x="290" y="29"/>
                  </a:lnTo>
                  <a:close/>
                  <a:moveTo>
                    <a:pt x="295" y="0"/>
                  </a:moveTo>
                  <a:lnTo>
                    <a:pt x="324" y="5"/>
                  </a:lnTo>
                  <a:lnTo>
                    <a:pt x="343" y="24"/>
                  </a:lnTo>
                  <a:lnTo>
                    <a:pt x="352" y="49"/>
                  </a:lnTo>
                  <a:lnTo>
                    <a:pt x="357" y="78"/>
                  </a:lnTo>
                  <a:lnTo>
                    <a:pt x="352" y="92"/>
                  </a:lnTo>
                  <a:lnTo>
                    <a:pt x="347" y="122"/>
                  </a:lnTo>
                  <a:lnTo>
                    <a:pt x="333" y="165"/>
                  </a:lnTo>
                  <a:lnTo>
                    <a:pt x="286" y="248"/>
                  </a:lnTo>
                  <a:lnTo>
                    <a:pt x="224" y="331"/>
                  </a:lnTo>
                  <a:lnTo>
                    <a:pt x="147" y="399"/>
                  </a:lnTo>
                  <a:lnTo>
                    <a:pt x="143" y="409"/>
                  </a:lnTo>
                  <a:lnTo>
                    <a:pt x="138" y="413"/>
                  </a:lnTo>
                  <a:lnTo>
                    <a:pt x="138" y="418"/>
                  </a:lnTo>
                  <a:lnTo>
                    <a:pt x="138" y="433"/>
                  </a:lnTo>
                  <a:lnTo>
                    <a:pt x="138" y="457"/>
                  </a:lnTo>
                  <a:lnTo>
                    <a:pt x="143" y="486"/>
                  </a:lnTo>
                  <a:lnTo>
                    <a:pt x="152" y="516"/>
                  </a:lnTo>
                  <a:lnTo>
                    <a:pt x="171" y="540"/>
                  </a:lnTo>
                  <a:lnTo>
                    <a:pt x="200" y="550"/>
                  </a:lnTo>
                  <a:lnTo>
                    <a:pt x="247" y="535"/>
                  </a:lnTo>
                  <a:lnTo>
                    <a:pt x="290" y="511"/>
                  </a:lnTo>
                  <a:lnTo>
                    <a:pt x="324" y="486"/>
                  </a:lnTo>
                  <a:lnTo>
                    <a:pt x="333" y="482"/>
                  </a:lnTo>
                  <a:lnTo>
                    <a:pt x="338" y="482"/>
                  </a:lnTo>
                  <a:lnTo>
                    <a:pt x="343" y="482"/>
                  </a:lnTo>
                  <a:lnTo>
                    <a:pt x="347" y="486"/>
                  </a:lnTo>
                  <a:lnTo>
                    <a:pt x="352" y="491"/>
                  </a:lnTo>
                  <a:lnTo>
                    <a:pt x="357" y="496"/>
                  </a:lnTo>
                  <a:lnTo>
                    <a:pt x="352" y="506"/>
                  </a:lnTo>
                  <a:lnTo>
                    <a:pt x="347" y="506"/>
                  </a:lnTo>
                  <a:lnTo>
                    <a:pt x="324" y="525"/>
                  </a:lnTo>
                  <a:lnTo>
                    <a:pt x="290" y="550"/>
                  </a:lnTo>
                  <a:lnTo>
                    <a:pt x="247" y="564"/>
                  </a:lnTo>
                  <a:lnTo>
                    <a:pt x="200" y="574"/>
                  </a:lnTo>
                  <a:lnTo>
                    <a:pt x="157" y="564"/>
                  </a:lnTo>
                  <a:lnTo>
                    <a:pt x="124" y="545"/>
                  </a:lnTo>
                  <a:lnTo>
                    <a:pt x="100" y="506"/>
                  </a:lnTo>
                  <a:lnTo>
                    <a:pt x="85" y="457"/>
                  </a:lnTo>
                  <a:lnTo>
                    <a:pt x="33" y="501"/>
                  </a:lnTo>
                  <a:lnTo>
                    <a:pt x="24" y="506"/>
                  </a:lnTo>
                  <a:lnTo>
                    <a:pt x="19" y="511"/>
                  </a:lnTo>
                  <a:lnTo>
                    <a:pt x="19" y="511"/>
                  </a:lnTo>
                  <a:lnTo>
                    <a:pt x="14" y="511"/>
                  </a:lnTo>
                  <a:lnTo>
                    <a:pt x="9" y="506"/>
                  </a:lnTo>
                  <a:lnTo>
                    <a:pt x="4" y="501"/>
                  </a:lnTo>
                  <a:lnTo>
                    <a:pt x="0" y="496"/>
                  </a:lnTo>
                  <a:lnTo>
                    <a:pt x="0" y="491"/>
                  </a:lnTo>
                  <a:lnTo>
                    <a:pt x="0" y="482"/>
                  </a:lnTo>
                  <a:lnTo>
                    <a:pt x="4" y="482"/>
                  </a:lnTo>
                  <a:lnTo>
                    <a:pt x="76" y="423"/>
                  </a:lnTo>
                  <a:lnTo>
                    <a:pt x="76" y="418"/>
                  </a:lnTo>
                  <a:lnTo>
                    <a:pt x="76" y="413"/>
                  </a:lnTo>
                  <a:lnTo>
                    <a:pt x="81" y="340"/>
                  </a:lnTo>
                  <a:lnTo>
                    <a:pt x="95" y="263"/>
                  </a:lnTo>
                  <a:lnTo>
                    <a:pt x="124" y="180"/>
                  </a:lnTo>
                  <a:lnTo>
                    <a:pt x="162" y="112"/>
                  </a:lnTo>
                  <a:lnTo>
                    <a:pt x="200" y="53"/>
                  </a:lnTo>
                  <a:lnTo>
                    <a:pt x="247" y="15"/>
                  </a:lnTo>
                  <a:lnTo>
                    <a:pt x="2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 name="Freeform 35"/>
            <p:cNvSpPr>
              <a:spLocks/>
            </p:cNvSpPr>
            <p:nvPr/>
          </p:nvSpPr>
          <p:spPr bwMode="auto">
            <a:xfrm>
              <a:off x="5802" y="4252"/>
              <a:ext cx="148" cy="355"/>
            </a:xfrm>
            <a:custGeom>
              <a:avLst/>
              <a:gdLst/>
              <a:ahLst/>
              <a:cxnLst>
                <a:cxn ang="0">
                  <a:pos x="67" y="0"/>
                </a:cxn>
                <a:cxn ang="0">
                  <a:pos x="100" y="10"/>
                </a:cxn>
                <a:cxn ang="0">
                  <a:pos x="129" y="39"/>
                </a:cxn>
                <a:cxn ang="0">
                  <a:pos x="143" y="78"/>
                </a:cxn>
                <a:cxn ang="0">
                  <a:pos x="148" y="126"/>
                </a:cxn>
                <a:cxn ang="0">
                  <a:pos x="138" y="190"/>
                </a:cxn>
                <a:cxn ang="0">
                  <a:pos x="119" y="248"/>
                </a:cxn>
                <a:cxn ang="0">
                  <a:pos x="96" y="292"/>
                </a:cxn>
                <a:cxn ang="0">
                  <a:pos x="72" y="326"/>
                </a:cxn>
                <a:cxn ang="0">
                  <a:pos x="48" y="350"/>
                </a:cxn>
                <a:cxn ang="0">
                  <a:pos x="34" y="355"/>
                </a:cxn>
                <a:cxn ang="0">
                  <a:pos x="29" y="355"/>
                </a:cxn>
                <a:cxn ang="0">
                  <a:pos x="19" y="350"/>
                </a:cxn>
                <a:cxn ang="0">
                  <a:pos x="19" y="340"/>
                </a:cxn>
                <a:cxn ang="0">
                  <a:pos x="19" y="336"/>
                </a:cxn>
                <a:cxn ang="0">
                  <a:pos x="24" y="331"/>
                </a:cxn>
                <a:cxn ang="0">
                  <a:pos x="29" y="326"/>
                </a:cxn>
                <a:cxn ang="0">
                  <a:pos x="72" y="272"/>
                </a:cxn>
                <a:cxn ang="0">
                  <a:pos x="100" y="219"/>
                </a:cxn>
                <a:cxn ang="0">
                  <a:pos x="110" y="165"/>
                </a:cxn>
                <a:cxn ang="0">
                  <a:pos x="115" y="117"/>
                </a:cxn>
                <a:cxn ang="0">
                  <a:pos x="115" y="117"/>
                </a:cxn>
                <a:cxn ang="0">
                  <a:pos x="115" y="117"/>
                </a:cxn>
                <a:cxn ang="0">
                  <a:pos x="115" y="117"/>
                </a:cxn>
                <a:cxn ang="0">
                  <a:pos x="110" y="117"/>
                </a:cxn>
                <a:cxn ang="0">
                  <a:pos x="105" y="122"/>
                </a:cxn>
                <a:cxn ang="0">
                  <a:pos x="96" y="126"/>
                </a:cxn>
                <a:cxn ang="0">
                  <a:pos x="86" y="131"/>
                </a:cxn>
                <a:cxn ang="0">
                  <a:pos x="72" y="136"/>
                </a:cxn>
                <a:cxn ang="0">
                  <a:pos x="53" y="131"/>
                </a:cxn>
                <a:cxn ang="0">
                  <a:pos x="34" y="126"/>
                </a:cxn>
                <a:cxn ang="0">
                  <a:pos x="19" y="112"/>
                </a:cxn>
                <a:cxn ang="0">
                  <a:pos x="10" y="102"/>
                </a:cxn>
                <a:cxn ang="0">
                  <a:pos x="5" y="83"/>
                </a:cxn>
                <a:cxn ang="0">
                  <a:pos x="0" y="68"/>
                </a:cxn>
                <a:cxn ang="0">
                  <a:pos x="5" y="49"/>
                </a:cxn>
                <a:cxn ang="0">
                  <a:pos x="10" y="34"/>
                </a:cxn>
                <a:cxn ang="0">
                  <a:pos x="19" y="19"/>
                </a:cxn>
                <a:cxn ang="0">
                  <a:pos x="34" y="10"/>
                </a:cxn>
                <a:cxn ang="0">
                  <a:pos x="48" y="5"/>
                </a:cxn>
                <a:cxn ang="0">
                  <a:pos x="67" y="0"/>
                </a:cxn>
              </a:cxnLst>
              <a:rect l="0" t="0" r="r" b="b"/>
              <a:pathLst>
                <a:path w="148" h="355">
                  <a:moveTo>
                    <a:pt x="67" y="0"/>
                  </a:moveTo>
                  <a:lnTo>
                    <a:pt x="100" y="10"/>
                  </a:lnTo>
                  <a:lnTo>
                    <a:pt x="129" y="39"/>
                  </a:lnTo>
                  <a:lnTo>
                    <a:pt x="143" y="78"/>
                  </a:lnTo>
                  <a:lnTo>
                    <a:pt x="148" y="126"/>
                  </a:lnTo>
                  <a:lnTo>
                    <a:pt x="138" y="190"/>
                  </a:lnTo>
                  <a:lnTo>
                    <a:pt x="119" y="248"/>
                  </a:lnTo>
                  <a:lnTo>
                    <a:pt x="96" y="292"/>
                  </a:lnTo>
                  <a:lnTo>
                    <a:pt x="72" y="326"/>
                  </a:lnTo>
                  <a:lnTo>
                    <a:pt x="48" y="350"/>
                  </a:lnTo>
                  <a:lnTo>
                    <a:pt x="34" y="355"/>
                  </a:lnTo>
                  <a:lnTo>
                    <a:pt x="29" y="355"/>
                  </a:lnTo>
                  <a:lnTo>
                    <a:pt x="19" y="350"/>
                  </a:lnTo>
                  <a:lnTo>
                    <a:pt x="19" y="340"/>
                  </a:lnTo>
                  <a:lnTo>
                    <a:pt x="19" y="336"/>
                  </a:lnTo>
                  <a:lnTo>
                    <a:pt x="24" y="331"/>
                  </a:lnTo>
                  <a:lnTo>
                    <a:pt x="29" y="326"/>
                  </a:lnTo>
                  <a:lnTo>
                    <a:pt x="72" y="272"/>
                  </a:lnTo>
                  <a:lnTo>
                    <a:pt x="100" y="219"/>
                  </a:lnTo>
                  <a:lnTo>
                    <a:pt x="110" y="165"/>
                  </a:lnTo>
                  <a:lnTo>
                    <a:pt x="115" y="117"/>
                  </a:lnTo>
                  <a:lnTo>
                    <a:pt x="115" y="117"/>
                  </a:lnTo>
                  <a:lnTo>
                    <a:pt x="115" y="117"/>
                  </a:lnTo>
                  <a:lnTo>
                    <a:pt x="115" y="117"/>
                  </a:lnTo>
                  <a:lnTo>
                    <a:pt x="110" y="117"/>
                  </a:lnTo>
                  <a:lnTo>
                    <a:pt x="105" y="122"/>
                  </a:lnTo>
                  <a:lnTo>
                    <a:pt x="96" y="126"/>
                  </a:lnTo>
                  <a:lnTo>
                    <a:pt x="86" y="131"/>
                  </a:lnTo>
                  <a:lnTo>
                    <a:pt x="72" y="136"/>
                  </a:lnTo>
                  <a:lnTo>
                    <a:pt x="53" y="131"/>
                  </a:lnTo>
                  <a:lnTo>
                    <a:pt x="34" y="126"/>
                  </a:lnTo>
                  <a:lnTo>
                    <a:pt x="19" y="112"/>
                  </a:lnTo>
                  <a:lnTo>
                    <a:pt x="10" y="102"/>
                  </a:lnTo>
                  <a:lnTo>
                    <a:pt x="5" y="83"/>
                  </a:lnTo>
                  <a:lnTo>
                    <a:pt x="0" y="68"/>
                  </a:lnTo>
                  <a:lnTo>
                    <a:pt x="5" y="49"/>
                  </a:lnTo>
                  <a:lnTo>
                    <a:pt x="10" y="34"/>
                  </a:lnTo>
                  <a:lnTo>
                    <a:pt x="19" y="19"/>
                  </a:lnTo>
                  <a:lnTo>
                    <a:pt x="34" y="10"/>
                  </a:lnTo>
                  <a:lnTo>
                    <a:pt x="48" y="5"/>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 name="Freeform 36"/>
            <p:cNvSpPr>
              <a:spLocks/>
            </p:cNvSpPr>
            <p:nvPr/>
          </p:nvSpPr>
          <p:spPr bwMode="auto">
            <a:xfrm>
              <a:off x="6121" y="3576"/>
              <a:ext cx="777" cy="832"/>
            </a:xfrm>
            <a:custGeom>
              <a:avLst/>
              <a:gdLst/>
              <a:ahLst/>
              <a:cxnLst>
                <a:cxn ang="0">
                  <a:pos x="648" y="9"/>
                </a:cxn>
                <a:cxn ang="0">
                  <a:pos x="701" y="53"/>
                </a:cxn>
                <a:cxn ang="0">
                  <a:pos x="715" y="112"/>
                </a:cxn>
                <a:cxn ang="0">
                  <a:pos x="710" y="150"/>
                </a:cxn>
                <a:cxn ang="0">
                  <a:pos x="701" y="170"/>
                </a:cxn>
                <a:cxn ang="0">
                  <a:pos x="677" y="189"/>
                </a:cxn>
                <a:cxn ang="0">
                  <a:pos x="644" y="209"/>
                </a:cxn>
                <a:cxn ang="0">
                  <a:pos x="615" y="219"/>
                </a:cxn>
                <a:cxn ang="0">
                  <a:pos x="601" y="219"/>
                </a:cxn>
                <a:cxn ang="0">
                  <a:pos x="596" y="209"/>
                </a:cxn>
                <a:cxn ang="0">
                  <a:pos x="596" y="189"/>
                </a:cxn>
                <a:cxn ang="0">
                  <a:pos x="591" y="136"/>
                </a:cxn>
                <a:cxn ang="0">
                  <a:pos x="548" y="82"/>
                </a:cxn>
                <a:cxn ang="0">
                  <a:pos x="496" y="78"/>
                </a:cxn>
                <a:cxn ang="0">
                  <a:pos x="463" y="87"/>
                </a:cxn>
                <a:cxn ang="0">
                  <a:pos x="401" y="160"/>
                </a:cxn>
                <a:cxn ang="0">
                  <a:pos x="324" y="321"/>
                </a:cxn>
                <a:cxn ang="0">
                  <a:pos x="277" y="481"/>
                </a:cxn>
                <a:cxn ang="0">
                  <a:pos x="229" y="613"/>
                </a:cxn>
                <a:cxn ang="0">
                  <a:pos x="181" y="695"/>
                </a:cxn>
                <a:cxn ang="0">
                  <a:pos x="224" y="695"/>
                </a:cxn>
                <a:cxn ang="0">
                  <a:pos x="424" y="729"/>
                </a:cxn>
                <a:cxn ang="0">
                  <a:pos x="505" y="744"/>
                </a:cxn>
                <a:cxn ang="0">
                  <a:pos x="605" y="759"/>
                </a:cxn>
                <a:cxn ang="0">
                  <a:pos x="624" y="754"/>
                </a:cxn>
                <a:cxn ang="0">
                  <a:pos x="644" y="744"/>
                </a:cxn>
                <a:cxn ang="0">
                  <a:pos x="658" y="710"/>
                </a:cxn>
                <a:cxn ang="0">
                  <a:pos x="710" y="656"/>
                </a:cxn>
                <a:cxn ang="0">
                  <a:pos x="763" y="637"/>
                </a:cxn>
                <a:cxn ang="0">
                  <a:pos x="777" y="642"/>
                </a:cxn>
                <a:cxn ang="0">
                  <a:pos x="772" y="656"/>
                </a:cxn>
                <a:cxn ang="0">
                  <a:pos x="739" y="725"/>
                </a:cxn>
                <a:cxn ang="0">
                  <a:pos x="644" y="798"/>
                </a:cxn>
                <a:cxn ang="0">
                  <a:pos x="510" y="832"/>
                </a:cxn>
                <a:cxn ang="0">
                  <a:pos x="320" y="802"/>
                </a:cxn>
                <a:cxn ang="0">
                  <a:pos x="205" y="778"/>
                </a:cxn>
                <a:cxn ang="0">
                  <a:pos x="120" y="768"/>
                </a:cxn>
                <a:cxn ang="0">
                  <a:pos x="48" y="822"/>
                </a:cxn>
                <a:cxn ang="0">
                  <a:pos x="10" y="832"/>
                </a:cxn>
                <a:cxn ang="0">
                  <a:pos x="5" y="832"/>
                </a:cxn>
                <a:cxn ang="0">
                  <a:pos x="0" y="827"/>
                </a:cxn>
                <a:cxn ang="0">
                  <a:pos x="10" y="807"/>
                </a:cxn>
                <a:cxn ang="0">
                  <a:pos x="29" y="788"/>
                </a:cxn>
                <a:cxn ang="0">
                  <a:pos x="48" y="768"/>
                </a:cxn>
                <a:cxn ang="0">
                  <a:pos x="62" y="754"/>
                </a:cxn>
                <a:cxn ang="0">
                  <a:pos x="110" y="681"/>
                </a:cxn>
                <a:cxn ang="0">
                  <a:pos x="158" y="554"/>
                </a:cxn>
                <a:cxn ang="0">
                  <a:pos x="205" y="389"/>
                </a:cxn>
                <a:cxn ang="0">
                  <a:pos x="282" y="214"/>
                </a:cxn>
                <a:cxn ang="0">
                  <a:pos x="391" y="87"/>
                </a:cxn>
                <a:cxn ang="0">
                  <a:pos x="529" y="14"/>
                </a:cxn>
              </a:cxnLst>
              <a:rect l="0" t="0" r="r" b="b"/>
              <a:pathLst>
                <a:path w="777" h="832">
                  <a:moveTo>
                    <a:pt x="605" y="0"/>
                  </a:moveTo>
                  <a:lnTo>
                    <a:pt x="648" y="9"/>
                  </a:lnTo>
                  <a:lnTo>
                    <a:pt x="677" y="24"/>
                  </a:lnTo>
                  <a:lnTo>
                    <a:pt x="701" y="53"/>
                  </a:lnTo>
                  <a:lnTo>
                    <a:pt x="715" y="82"/>
                  </a:lnTo>
                  <a:lnTo>
                    <a:pt x="715" y="112"/>
                  </a:lnTo>
                  <a:lnTo>
                    <a:pt x="715" y="131"/>
                  </a:lnTo>
                  <a:lnTo>
                    <a:pt x="710" y="150"/>
                  </a:lnTo>
                  <a:lnTo>
                    <a:pt x="705" y="160"/>
                  </a:lnTo>
                  <a:lnTo>
                    <a:pt x="701" y="170"/>
                  </a:lnTo>
                  <a:lnTo>
                    <a:pt x="691" y="180"/>
                  </a:lnTo>
                  <a:lnTo>
                    <a:pt x="677" y="189"/>
                  </a:lnTo>
                  <a:lnTo>
                    <a:pt x="663" y="199"/>
                  </a:lnTo>
                  <a:lnTo>
                    <a:pt x="644" y="209"/>
                  </a:lnTo>
                  <a:lnTo>
                    <a:pt x="629" y="214"/>
                  </a:lnTo>
                  <a:lnTo>
                    <a:pt x="615" y="219"/>
                  </a:lnTo>
                  <a:lnTo>
                    <a:pt x="610" y="219"/>
                  </a:lnTo>
                  <a:lnTo>
                    <a:pt x="601" y="219"/>
                  </a:lnTo>
                  <a:lnTo>
                    <a:pt x="596" y="214"/>
                  </a:lnTo>
                  <a:lnTo>
                    <a:pt x="596" y="209"/>
                  </a:lnTo>
                  <a:lnTo>
                    <a:pt x="596" y="199"/>
                  </a:lnTo>
                  <a:lnTo>
                    <a:pt x="596" y="189"/>
                  </a:lnTo>
                  <a:lnTo>
                    <a:pt x="601" y="175"/>
                  </a:lnTo>
                  <a:lnTo>
                    <a:pt x="591" y="136"/>
                  </a:lnTo>
                  <a:lnTo>
                    <a:pt x="577" y="102"/>
                  </a:lnTo>
                  <a:lnTo>
                    <a:pt x="548" y="82"/>
                  </a:lnTo>
                  <a:lnTo>
                    <a:pt x="510" y="78"/>
                  </a:lnTo>
                  <a:lnTo>
                    <a:pt x="496" y="78"/>
                  </a:lnTo>
                  <a:lnTo>
                    <a:pt x="477" y="78"/>
                  </a:lnTo>
                  <a:lnTo>
                    <a:pt x="463" y="87"/>
                  </a:lnTo>
                  <a:lnTo>
                    <a:pt x="453" y="97"/>
                  </a:lnTo>
                  <a:lnTo>
                    <a:pt x="401" y="160"/>
                  </a:lnTo>
                  <a:lnTo>
                    <a:pt x="358" y="238"/>
                  </a:lnTo>
                  <a:lnTo>
                    <a:pt x="324" y="321"/>
                  </a:lnTo>
                  <a:lnTo>
                    <a:pt x="296" y="408"/>
                  </a:lnTo>
                  <a:lnTo>
                    <a:pt x="277" y="481"/>
                  </a:lnTo>
                  <a:lnTo>
                    <a:pt x="262" y="540"/>
                  </a:lnTo>
                  <a:lnTo>
                    <a:pt x="229" y="613"/>
                  </a:lnTo>
                  <a:lnTo>
                    <a:pt x="181" y="695"/>
                  </a:lnTo>
                  <a:lnTo>
                    <a:pt x="181" y="695"/>
                  </a:lnTo>
                  <a:lnTo>
                    <a:pt x="205" y="695"/>
                  </a:lnTo>
                  <a:lnTo>
                    <a:pt x="224" y="695"/>
                  </a:lnTo>
                  <a:lnTo>
                    <a:pt x="324" y="705"/>
                  </a:lnTo>
                  <a:lnTo>
                    <a:pt x="424" y="729"/>
                  </a:lnTo>
                  <a:lnTo>
                    <a:pt x="458" y="734"/>
                  </a:lnTo>
                  <a:lnTo>
                    <a:pt x="505" y="744"/>
                  </a:lnTo>
                  <a:lnTo>
                    <a:pt x="553" y="754"/>
                  </a:lnTo>
                  <a:lnTo>
                    <a:pt x="605" y="759"/>
                  </a:lnTo>
                  <a:lnTo>
                    <a:pt x="615" y="754"/>
                  </a:lnTo>
                  <a:lnTo>
                    <a:pt x="624" y="754"/>
                  </a:lnTo>
                  <a:lnTo>
                    <a:pt x="634" y="749"/>
                  </a:lnTo>
                  <a:lnTo>
                    <a:pt x="644" y="744"/>
                  </a:lnTo>
                  <a:lnTo>
                    <a:pt x="653" y="729"/>
                  </a:lnTo>
                  <a:lnTo>
                    <a:pt x="658" y="710"/>
                  </a:lnTo>
                  <a:lnTo>
                    <a:pt x="682" y="681"/>
                  </a:lnTo>
                  <a:lnTo>
                    <a:pt x="710" y="656"/>
                  </a:lnTo>
                  <a:lnTo>
                    <a:pt x="744" y="642"/>
                  </a:lnTo>
                  <a:lnTo>
                    <a:pt x="763" y="637"/>
                  </a:lnTo>
                  <a:lnTo>
                    <a:pt x="772" y="637"/>
                  </a:lnTo>
                  <a:lnTo>
                    <a:pt x="777" y="642"/>
                  </a:lnTo>
                  <a:lnTo>
                    <a:pt x="777" y="647"/>
                  </a:lnTo>
                  <a:lnTo>
                    <a:pt x="772" y="656"/>
                  </a:lnTo>
                  <a:lnTo>
                    <a:pt x="763" y="686"/>
                  </a:lnTo>
                  <a:lnTo>
                    <a:pt x="739" y="725"/>
                  </a:lnTo>
                  <a:lnTo>
                    <a:pt x="691" y="768"/>
                  </a:lnTo>
                  <a:lnTo>
                    <a:pt x="644" y="798"/>
                  </a:lnTo>
                  <a:lnTo>
                    <a:pt x="582" y="822"/>
                  </a:lnTo>
                  <a:lnTo>
                    <a:pt x="510" y="832"/>
                  </a:lnTo>
                  <a:lnTo>
                    <a:pt x="415" y="822"/>
                  </a:lnTo>
                  <a:lnTo>
                    <a:pt x="320" y="802"/>
                  </a:lnTo>
                  <a:lnTo>
                    <a:pt x="258" y="788"/>
                  </a:lnTo>
                  <a:lnTo>
                    <a:pt x="205" y="778"/>
                  </a:lnTo>
                  <a:lnTo>
                    <a:pt x="162" y="768"/>
                  </a:lnTo>
                  <a:lnTo>
                    <a:pt x="120" y="768"/>
                  </a:lnTo>
                  <a:lnTo>
                    <a:pt x="81" y="802"/>
                  </a:lnTo>
                  <a:lnTo>
                    <a:pt x="48" y="822"/>
                  </a:lnTo>
                  <a:lnTo>
                    <a:pt x="24" y="832"/>
                  </a:lnTo>
                  <a:lnTo>
                    <a:pt x="10" y="832"/>
                  </a:lnTo>
                  <a:lnTo>
                    <a:pt x="10" y="832"/>
                  </a:lnTo>
                  <a:lnTo>
                    <a:pt x="5" y="832"/>
                  </a:lnTo>
                  <a:lnTo>
                    <a:pt x="0" y="832"/>
                  </a:lnTo>
                  <a:lnTo>
                    <a:pt x="0" y="827"/>
                  </a:lnTo>
                  <a:lnTo>
                    <a:pt x="0" y="817"/>
                  </a:lnTo>
                  <a:lnTo>
                    <a:pt x="10" y="807"/>
                  </a:lnTo>
                  <a:lnTo>
                    <a:pt x="20" y="798"/>
                  </a:lnTo>
                  <a:lnTo>
                    <a:pt x="29" y="788"/>
                  </a:lnTo>
                  <a:lnTo>
                    <a:pt x="39" y="778"/>
                  </a:lnTo>
                  <a:lnTo>
                    <a:pt x="48" y="768"/>
                  </a:lnTo>
                  <a:lnTo>
                    <a:pt x="53" y="763"/>
                  </a:lnTo>
                  <a:lnTo>
                    <a:pt x="62" y="754"/>
                  </a:lnTo>
                  <a:lnTo>
                    <a:pt x="81" y="725"/>
                  </a:lnTo>
                  <a:lnTo>
                    <a:pt x="110" y="681"/>
                  </a:lnTo>
                  <a:lnTo>
                    <a:pt x="134" y="627"/>
                  </a:lnTo>
                  <a:lnTo>
                    <a:pt x="158" y="554"/>
                  </a:lnTo>
                  <a:lnTo>
                    <a:pt x="177" y="476"/>
                  </a:lnTo>
                  <a:lnTo>
                    <a:pt x="205" y="389"/>
                  </a:lnTo>
                  <a:lnTo>
                    <a:pt x="239" y="301"/>
                  </a:lnTo>
                  <a:lnTo>
                    <a:pt x="282" y="214"/>
                  </a:lnTo>
                  <a:lnTo>
                    <a:pt x="339" y="136"/>
                  </a:lnTo>
                  <a:lnTo>
                    <a:pt x="391" y="87"/>
                  </a:lnTo>
                  <a:lnTo>
                    <a:pt x="458" y="43"/>
                  </a:lnTo>
                  <a:lnTo>
                    <a:pt x="529" y="14"/>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 name="Freeform 37"/>
            <p:cNvSpPr>
              <a:spLocks/>
            </p:cNvSpPr>
            <p:nvPr/>
          </p:nvSpPr>
          <p:spPr bwMode="auto">
            <a:xfrm>
              <a:off x="7022" y="4189"/>
              <a:ext cx="438" cy="360"/>
            </a:xfrm>
            <a:custGeom>
              <a:avLst/>
              <a:gdLst/>
              <a:ahLst/>
              <a:cxnLst>
                <a:cxn ang="0">
                  <a:pos x="128" y="5"/>
                </a:cxn>
                <a:cxn ang="0">
                  <a:pos x="181" y="34"/>
                </a:cxn>
                <a:cxn ang="0">
                  <a:pos x="233" y="29"/>
                </a:cxn>
                <a:cxn ang="0">
                  <a:pos x="300" y="5"/>
                </a:cxn>
                <a:cxn ang="0">
                  <a:pos x="343" y="5"/>
                </a:cxn>
                <a:cxn ang="0">
                  <a:pos x="405" y="19"/>
                </a:cxn>
                <a:cxn ang="0">
                  <a:pos x="438" y="63"/>
                </a:cxn>
                <a:cxn ang="0">
                  <a:pos x="433" y="97"/>
                </a:cxn>
                <a:cxn ang="0">
                  <a:pos x="414" y="116"/>
                </a:cxn>
                <a:cxn ang="0">
                  <a:pos x="390" y="121"/>
                </a:cxn>
                <a:cxn ang="0">
                  <a:pos x="367" y="112"/>
                </a:cxn>
                <a:cxn ang="0">
                  <a:pos x="357" y="97"/>
                </a:cxn>
                <a:cxn ang="0">
                  <a:pos x="357" y="82"/>
                </a:cxn>
                <a:cxn ang="0">
                  <a:pos x="362" y="68"/>
                </a:cxn>
                <a:cxn ang="0">
                  <a:pos x="376" y="48"/>
                </a:cxn>
                <a:cxn ang="0">
                  <a:pos x="371" y="34"/>
                </a:cxn>
                <a:cxn ang="0">
                  <a:pos x="338" y="29"/>
                </a:cxn>
                <a:cxn ang="0">
                  <a:pos x="314" y="29"/>
                </a:cxn>
                <a:cxn ang="0">
                  <a:pos x="238" y="53"/>
                </a:cxn>
                <a:cxn ang="0">
                  <a:pos x="190" y="112"/>
                </a:cxn>
                <a:cxn ang="0">
                  <a:pos x="181" y="150"/>
                </a:cxn>
                <a:cxn ang="0">
                  <a:pos x="171" y="180"/>
                </a:cxn>
                <a:cxn ang="0">
                  <a:pos x="162" y="214"/>
                </a:cxn>
                <a:cxn ang="0">
                  <a:pos x="162" y="223"/>
                </a:cxn>
                <a:cxn ang="0">
                  <a:pos x="138" y="306"/>
                </a:cxn>
                <a:cxn ang="0">
                  <a:pos x="133" y="335"/>
                </a:cxn>
                <a:cxn ang="0">
                  <a:pos x="124" y="350"/>
                </a:cxn>
                <a:cxn ang="0">
                  <a:pos x="105" y="360"/>
                </a:cxn>
                <a:cxn ang="0">
                  <a:pos x="86" y="360"/>
                </a:cxn>
                <a:cxn ang="0">
                  <a:pos x="66" y="345"/>
                </a:cxn>
                <a:cxn ang="0">
                  <a:pos x="66" y="330"/>
                </a:cxn>
                <a:cxn ang="0">
                  <a:pos x="71" y="311"/>
                </a:cxn>
                <a:cxn ang="0">
                  <a:pos x="76" y="287"/>
                </a:cxn>
                <a:cxn ang="0">
                  <a:pos x="100" y="204"/>
                </a:cxn>
                <a:cxn ang="0">
                  <a:pos x="105" y="170"/>
                </a:cxn>
                <a:cxn ang="0">
                  <a:pos x="114" y="131"/>
                </a:cxn>
                <a:cxn ang="0">
                  <a:pos x="124" y="102"/>
                </a:cxn>
                <a:cxn ang="0">
                  <a:pos x="128" y="77"/>
                </a:cxn>
                <a:cxn ang="0">
                  <a:pos x="128" y="63"/>
                </a:cxn>
                <a:cxn ang="0">
                  <a:pos x="124" y="43"/>
                </a:cxn>
                <a:cxn ang="0">
                  <a:pos x="109" y="29"/>
                </a:cxn>
                <a:cxn ang="0">
                  <a:pos x="71" y="39"/>
                </a:cxn>
                <a:cxn ang="0">
                  <a:pos x="33" y="112"/>
                </a:cxn>
                <a:cxn ang="0">
                  <a:pos x="28" y="131"/>
                </a:cxn>
                <a:cxn ang="0">
                  <a:pos x="14" y="136"/>
                </a:cxn>
                <a:cxn ang="0">
                  <a:pos x="5" y="136"/>
                </a:cxn>
                <a:cxn ang="0">
                  <a:pos x="0" y="126"/>
                </a:cxn>
                <a:cxn ang="0">
                  <a:pos x="14" y="77"/>
                </a:cxn>
                <a:cxn ang="0">
                  <a:pos x="47" y="24"/>
                </a:cxn>
                <a:cxn ang="0">
                  <a:pos x="81" y="5"/>
                </a:cxn>
              </a:cxnLst>
              <a:rect l="0" t="0" r="r" b="b"/>
              <a:pathLst>
                <a:path w="438" h="360">
                  <a:moveTo>
                    <a:pt x="100" y="0"/>
                  </a:moveTo>
                  <a:lnTo>
                    <a:pt x="128" y="5"/>
                  </a:lnTo>
                  <a:lnTo>
                    <a:pt x="157" y="14"/>
                  </a:lnTo>
                  <a:lnTo>
                    <a:pt x="181" y="34"/>
                  </a:lnTo>
                  <a:lnTo>
                    <a:pt x="195" y="63"/>
                  </a:lnTo>
                  <a:lnTo>
                    <a:pt x="233" y="29"/>
                  </a:lnTo>
                  <a:lnTo>
                    <a:pt x="267" y="9"/>
                  </a:lnTo>
                  <a:lnTo>
                    <a:pt x="300" y="5"/>
                  </a:lnTo>
                  <a:lnTo>
                    <a:pt x="319" y="0"/>
                  </a:lnTo>
                  <a:lnTo>
                    <a:pt x="343" y="5"/>
                  </a:lnTo>
                  <a:lnTo>
                    <a:pt x="376" y="5"/>
                  </a:lnTo>
                  <a:lnTo>
                    <a:pt x="405" y="19"/>
                  </a:lnTo>
                  <a:lnTo>
                    <a:pt x="429" y="34"/>
                  </a:lnTo>
                  <a:lnTo>
                    <a:pt x="438" y="63"/>
                  </a:lnTo>
                  <a:lnTo>
                    <a:pt x="438" y="82"/>
                  </a:lnTo>
                  <a:lnTo>
                    <a:pt x="433" y="97"/>
                  </a:lnTo>
                  <a:lnTo>
                    <a:pt x="424" y="107"/>
                  </a:lnTo>
                  <a:lnTo>
                    <a:pt x="414" y="116"/>
                  </a:lnTo>
                  <a:lnTo>
                    <a:pt x="400" y="121"/>
                  </a:lnTo>
                  <a:lnTo>
                    <a:pt x="390" y="121"/>
                  </a:lnTo>
                  <a:lnTo>
                    <a:pt x="376" y="121"/>
                  </a:lnTo>
                  <a:lnTo>
                    <a:pt x="367" y="112"/>
                  </a:lnTo>
                  <a:lnTo>
                    <a:pt x="362" y="107"/>
                  </a:lnTo>
                  <a:lnTo>
                    <a:pt x="357" y="97"/>
                  </a:lnTo>
                  <a:lnTo>
                    <a:pt x="357" y="87"/>
                  </a:lnTo>
                  <a:lnTo>
                    <a:pt x="357" y="82"/>
                  </a:lnTo>
                  <a:lnTo>
                    <a:pt x="357" y="77"/>
                  </a:lnTo>
                  <a:lnTo>
                    <a:pt x="362" y="68"/>
                  </a:lnTo>
                  <a:lnTo>
                    <a:pt x="367" y="58"/>
                  </a:lnTo>
                  <a:lnTo>
                    <a:pt x="376" y="48"/>
                  </a:lnTo>
                  <a:lnTo>
                    <a:pt x="390" y="43"/>
                  </a:lnTo>
                  <a:lnTo>
                    <a:pt x="371" y="34"/>
                  </a:lnTo>
                  <a:lnTo>
                    <a:pt x="357" y="29"/>
                  </a:lnTo>
                  <a:lnTo>
                    <a:pt x="338" y="29"/>
                  </a:lnTo>
                  <a:lnTo>
                    <a:pt x="324" y="29"/>
                  </a:lnTo>
                  <a:lnTo>
                    <a:pt x="314" y="29"/>
                  </a:lnTo>
                  <a:lnTo>
                    <a:pt x="276" y="34"/>
                  </a:lnTo>
                  <a:lnTo>
                    <a:pt x="238" y="53"/>
                  </a:lnTo>
                  <a:lnTo>
                    <a:pt x="214" y="82"/>
                  </a:lnTo>
                  <a:lnTo>
                    <a:pt x="190" y="112"/>
                  </a:lnTo>
                  <a:lnTo>
                    <a:pt x="181" y="136"/>
                  </a:lnTo>
                  <a:lnTo>
                    <a:pt x="181" y="150"/>
                  </a:lnTo>
                  <a:lnTo>
                    <a:pt x="171" y="170"/>
                  </a:lnTo>
                  <a:lnTo>
                    <a:pt x="171" y="180"/>
                  </a:lnTo>
                  <a:lnTo>
                    <a:pt x="167" y="194"/>
                  </a:lnTo>
                  <a:lnTo>
                    <a:pt x="162" y="214"/>
                  </a:lnTo>
                  <a:lnTo>
                    <a:pt x="162" y="223"/>
                  </a:lnTo>
                  <a:lnTo>
                    <a:pt x="162" y="223"/>
                  </a:lnTo>
                  <a:lnTo>
                    <a:pt x="143" y="296"/>
                  </a:lnTo>
                  <a:lnTo>
                    <a:pt x="138" y="306"/>
                  </a:lnTo>
                  <a:lnTo>
                    <a:pt x="138" y="321"/>
                  </a:lnTo>
                  <a:lnTo>
                    <a:pt x="133" y="335"/>
                  </a:lnTo>
                  <a:lnTo>
                    <a:pt x="128" y="340"/>
                  </a:lnTo>
                  <a:lnTo>
                    <a:pt x="124" y="350"/>
                  </a:lnTo>
                  <a:lnTo>
                    <a:pt x="114" y="360"/>
                  </a:lnTo>
                  <a:lnTo>
                    <a:pt x="105" y="360"/>
                  </a:lnTo>
                  <a:lnTo>
                    <a:pt x="95" y="360"/>
                  </a:lnTo>
                  <a:lnTo>
                    <a:pt x="86" y="360"/>
                  </a:lnTo>
                  <a:lnTo>
                    <a:pt x="76" y="355"/>
                  </a:lnTo>
                  <a:lnTo>
                    <a:pt x="66" y="345"/>
                  </a:lnTo>
                  <a:lnTo>
                    <a:pt x="66" y="335"/>
                  </a:lnTo>
                  <a:lnTo>
                    <a:pt x="66" y="330"/>
                  </a:lnTo>
                  <a:lnTo>
                    <a:pt x="66" y="321"/>
                  </a:lnTo>
                  <a:lnTo>
                    <a:pt x="71" y="311"/>
                  </a:lnTo>
                  <a:lnTo>
                    <a:pt x="76" y="301"/>
                  </a:lnTo>
                  <a:lnTo>
                    <a:pt x="76" y="287"/>
                  </a:lnTo>
                  <a:lnTo>
                    <a:pt x="81" y="277"/>
                  </a:lnTo>
                  <a:lnTo>
                    <a:pt x="100" y="204"/>
                  </a:lnTo>
                  <a:lnTo>
                    <a:pt x="100" y="189"/>
                  </a:lnTo>
                  <a:lnTo>
                    <a:pt x="105" y="170"/>
                  </a:lnTo>
                  <a:lnTo>
                    <a:pt x="109" y="150"/>
                  </a:lnTo>
                  <a:lnTo>
                    <a:pt x="114" y="131"/>
                  </a:lnTo>
                  <a:lnTo>
                    <a:pt x="119" y="116"/>
                  </a:lnTo>
                  <a:lnTo>
                    <a:pt x="124" y="102"/>
                  </a:lnTo>
                  <a:lnTo>
                    <a:pt x="124" y="92"/>
                  </a:lnTo>
                  <a:lnTo>
                    <a:pt x="128" y="77"/>
                  </a:lnTo>
                  <a:lnTo>
                    <a:pt x="128" y="73"/>
                  </a:lnTo>
                  <a:lnTo>
                    <a:pt x="128" y="63"/>
                  </a:lnTo>
                  <a:lnTo>
                    <a:pt x="124" y="53"/>
                  </a:lnTo>
                  <a:lnTo>
                    <a:pt x="124" y="43"/>
                  </a:lnTo>
                  <a:lnTo>
                    <a:pt x="114" y="34"/>
                  </a:lnTo>
                  <a:lnTo>
                    <a:pt x="109" y="29"/>
                  </a:lnTo>
                  <a:lnTo>
                    <a:pt x="95" y="29"/>
                  </a:lnTo>
                  <a:lnTo>
                    <a:pt x="71" y="39"/>
                  </a:lnTo>
                  <a:lnTo>
                    <a:pt x="47" y="68"/>
                  </a:lnTo>
                  <a:lnTo>
                    <a:pt x="33" y="112"/>
                  </a:lnTo>
                  <a:lnTo>
                    <a:pt x="33" y="126"/>
                  </a:lnTo>
                  <a:lnTo>
                    <a:pt x="28" y="131"/>
                  </a:lnTo>
                  <a:lnTo>
                    <a:pt x="24" y="136"/>
                  </a:lnTo>
                  <a:lnTo>
                    <a:pt x="14" y="136"/>
                  </a:lnTo>
                  <a:lnTo>
                    <a:pt x="9" y="136"/>
                  </a:lnTo>
                  <a:lnTo>
                    <a:pt x="5" y="136"/>
                  </a:lnTo>
                  <a:lnTo>
                    <a:pt x="0" y="131"/>
                  </a:lnTo>
                  <a:lnTo>
                    <a:pt x="0" y="126"/>
                  </a:lnTo>
                  <a:lnTo>
                    <a:pt x="5" y="107"/>
                  </a:lnTo>
                  <a:lnTo>
                    <a:pt x="14" y="77"/>
                  </a:lnTo>
                  <a:lnTo>
                    <a:pt x="28" y="43"/>
                  </a:lnTo>
                  <a:lnTo>
                    <a:pt x="47" y="24"/>
                  </a:lnTo>
                  <a:lnTo>
                    <a:pt x="62" y="9"/>
                  </a:lnTo>
                  <a:lnTo>
                    <a:pt x="81" y="5"/>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8" name="Freeform 38"/>
            <p:cNvSpPr>
              <a:spLocks noEditPoints="1"/>
            </p:cNvSpPr>
            <p:nvPr/>
          </p:nvSpPr>
          <p:spPr bwMode="auto">
            <a:xfrm>
              <a:off x="8213" y="3556"/>
              <a:ext cx="1062" cy="375"/>
            </a:xfrm>
            <a:custGeom>
              <a:avLst/>
              <a:gdLst/>
              <a:ahLst/>
              <a:cxnLst>
                <a:cxn ang="0">
                  <a:pos x="52" y="312"/>
                </a:cxn>
                <a:cxn ang="0">
                  <a:pos x="1005" y="312"/>
                </a:cxn>
                <a:cxn ang="0">
                  <a:pos x="1014" y="312"/>
                </a:cxn>
                <a:cxn ang="0">
                  <a:pos x="1029" y="312"/>
                </a:cxn>
                <a:cxn ang="0">
                  <a:pos x="1038" y="316"/>
                </a:cxn>
                <a:cxn ang="0">
                  <a:pos x="1048" y="321"/>
                </a:cxn>
                <a:cxn ang="0">
                  <a:pos x="1052" y="326"/>
                </a:cxn>
                <a:cxn ang="0">
                  <a:pos x="1057" y="336"/>
                </a:cxn>
                <a:cxn ang="0">
                  <a:pos x="1062" y="346"/>
                </a:cxn>
                <a:cxn ang="0">
                  <a:pos x="1057" y="355"/>
                </a:cxn>
                <a:cxn ang="0">
                  <a:pos x="1052" y="365"/>
                </a:cxn>
                <a:cxn ang="0">
                  <a:pos x="1048" y="370"/>
                </a:cxn>
                <a:cxn ang="0">
                  <a:pos x="1038" y="375"/>
                </a:cxn>
                <a:cxn ang="0">
                  <a:pos x="1029" y="375"/>
                </a:cxn>
                <a:cxn ang="0">
                  <a:pos x="1019" y="375"/>
                </a:cxn>
                <a:cxn ang="0">
                  <a:pos x="1010" y="375"/>
                </a:cxn>
                <a:cxn ang="0">
                  <a:pos x="52" y="375"/>
                </a:cxn>
                <a:cxn ang="0">
                  <a:pos x="43" y="375"/>
                </a:cxn>
                <a:cxn ang="0">
                  <a:pos x="33" y="375"/>
                </a:cxn>
                <a:cxn ang="0">
                  <a:pos x="24" y="375"/>
                </a:cxn>
                <a:cxn ang="0">
                  <a:pos x="14" y="370"/>
                </a:cxn>
                <a:cxn ang="0">
                  <a:pos x="9" y="365"/>
                </a:cxn>
                <a:cxn ang="0">
                  <a:pos x="4" y="355"/>
                </a:cxn>
                <a:cxn ang="0">
                  <a:pos x="0" y="346"/>
                </a:cxn>
                <a:cxn ang="0">
                  <a:pos x="4" y="336"/>
                </a:cxn>
                <a:cxn ang="0">
                  <a:pos x="9" y="326"/>
                </a:cxn>
                <a:cxn ang="0">
                  <a:pos x="14" y="321"/>
                </a:cxn>
                <a:cxn ang="0">
                  <a:pos x="24" y="316"/>
                </a:cxn>
                <a:cxn ang="0">
                  <a:pos x="33" y="312"/>
                </a:cxn>
                <a:cxn ang="0">
                  <a:pos x="43" y="312"/>
                </a:cxn>
                <a:cxn ang="0">
                  <a:pos x="52" y="312"/>
                </a:cxn>
                <a:cxn ang="0">
                  <a:pos x="52" y="0"/>
                </a:cxn>
                <a:cxn ang="0">
                  <a:pos x="1010" y="0"/>
                </a:cxn>
                <a:cxn ang="0">
                  <a:pos x="1019" y="0"/>
                </a:cxn>
                <a:cxn ang="0">
                  <a:pos x="1029" y="0"/>
                </a:cxn>
                <a:cxn ang="0">
                  <a:pos x="1038" y="0"/>
                </a:cxn>
                <a:cxn ang="0">
                  <a:pos x="1048" y="5"/>
                </a:cxn>
                <a:cxn ang="0">
                  <a:pos x="1052" y="10"/>
                </a:cxn>
                <a:cxn ang="0">
                  <a:pos x="1057" y="20"/>
                </a:cxn>
                <a:cxn ang="0">
                  <a:pos x="1062" y="29"/>
                </a:cxn>
                <a:cxn ang="0">
                  <a:pos x="1057" y="39"/>
                </a:cxn>
                <a:cxn ang="0">
                  <a:pos x="1052" y="49"/>
                </a:cxn>
                <a:cxn ang="0">
                  <a:pos x="1048" y="54"/>
                </a:cxn>
                <a:cxn ang="0">
                  <a:pos x="1038" y="59"/>
                </a:cxn>
                <a:cxn ang="0">
                  <a:pos x="1029" y="63"/>
                </a:cxn>
                <a:cxn ang="0">
                  <a:pos x="1014" y="63"/>
                </a:cxn>
                <a:cxn ang="0">
                  <a:pos x="1005" y="63"/>
                </a:cxn>
                <a:cxn ang="0">
                  <a:pos x="52" y="63"/>
                </a:cxn>
                <a:cxn ang="0">
                  <a:pos x="43" y="63"/>
                </a:cxn>
                <a:cxn ang="0">
                  <a:pos x="33" y="63"/>
                </a:cxn>
                <a:cxn ang="0">
                  <a:pos x="24" y="59"/>
                </a:cxn>
                <a:cxn ang="0">
                  <a:pos x="14" y="54"/>
                </a:cxn>
                <a:cxn ang="0">
                  <a:pos x="9" y="49"/>
                </a:cxn>
                <a:cxn ang="0">
                  <a:pos x="4" y="39"/>
                </a:cxn>
                <a:cxn ang="0">
                  <a:pos x="0" y="29"/>
                </a:cxn>
                <a:cxn ang="0">
                  <a:pos x="4" y="20"/>
                </a:cxn>
                <a:cxn ang="0">
                  <a:pos x="9" y="10"/>
                </a:cxn>
                <a:cxn ang="0">
                  <a:pos x="14" y="5"/>
                </a:cxn>
                <a:cxn ang="0">
                  <a:pos x="24" y="0"/>
                </a:cxn>
                <a:cxn ang="0">
                  <a:pos x="33" y="0"/>
                </a:cxn>
                <a:cxn ang="0">
                  <a:pos x="43" y="0"/>
                </a:cxn>
                <a:cxn ang="0">
                  <a:pos x="52" y="0"/>
                </a:cxn>
              </a:cxnLst>
              <a:rect l="0" t="0" r="r" b="b"/>
              <a:pathLst>
                <a:path w="1062" h="375">
                  <a:moveTo>
                    <a:pt x="52" y="312"/>
                  </a:moveTo>
                  <a:lnTo>
                    <a:pt x="1005" y="312"/>
                  </a:lnTo>
                  <a:lnTo>
                    <a:pt x="1014" y="312"/>
                  </a:lnTo>
                  <a:lnTo>
                    <a:pt x="1029" y="312"/>
                  </a:lnTo>
                  <a:lnTo>
                    <a:pt x="1038" y="316"/>
                  </a:lnTo>
                  <a:lnTo>
                    <a:pt x="1048" y="321"/>
                  </a:lnTo>
                  <a:lnTo>
                    <a:pt x="1052" y="326"/>
                  </a:lnTo>
                  <a:lnTo>
                    <a:pt x="1057" y="336"/>
                  </a:lnTo>
                  <a:lnTo>
                    <a:pt x="1062" y="346"/>
                  </a:lnTo>
                  <a:lnTo>
                    <a:pt x="1057" y="355"/>
                  </a:lnTo>
                  <a:lnTo>
                    <a:pt x="1052" y="365"/>
                  </a:lnTo>
                  <a:lnTo>
                    <a:pt x="1048" y="370"/>
                  </a:lnTo>
                  <a:lnTo>
                    <a:pt x="1038" y="375"/>
                  </a:lnTo>
                  <a:lnTo>
                    <a:pt x="1029" y="375"/>
                  </a:lnTo>
                  <a:lnTo>
                    <a:pt x="1019" y="375"/>
                  </a:lnTo>
                  <a:lnTo>
                    <a:pt x="1010" y="375"/>
                  </a:lnTo>
                  <a:lnTo>
                    <a:pt x="52" y="375"/>
                  </a:lnTo>
                  <a:lnTo>
                    <a:pt x="43" y="375"/>
                  </a:lnTo>
                  <a:lnTo>
                    <a:pt x="33" y="375"/>
                  </a:lnTo>
                  <a:lnTo>
                    <a:pt x="24" y="375"/>
                  </a:lnTo>
                  <a:lnTo>
                    <a:pt x="14" y="370"/>
                  </a:lnTo>
                  <a:lnTo>
                    <a:pt x="9" y="365"/>
                  </a:lnTo>
                  <a:lnTo>
                    <a:pt x="4" y="355"/>
                  </a:lnTo>
                  <a:lnTo>
                    <a:pt x="0" y="346"/>
                  </a:lnTo>
                  <a:lnTo>
                    <a:pt x="4" y="336"/>
                  </a:lnTo>
                  <a:lnTo>
                    <a:pt x="9" y="326"/>
                  </a:lnTo>
                  <a:lnTo>
                    <a:pt x="14" y="321"/>
                  </a:lnTo>
                  <a:lnTo>
                    <a:pt x="24" y="316"/>
                  </a:lnTo>
                  <a:lnTo>
                    <a:pt x="33" y="312"/>
                  </a:lnTo>
                  <a:lnTo>
                    <a:pt x="43" y="312"/>
                  </a:lnTo>
                  <a:lnTo>
                    <a:pt x="52" y="312"/>
                  </a:lnTo>
                  <a:close/>
                  <a:moveTo>
                    <a:pt x="52" y="0"/>
                  </a:moveTo>
                  <a:lnTo>
                    <a:pt x="1010" y="0"/>
                  </a:lnTo>
                  <a:lnTo>
                    <a:pt x="1019" y="0"/>
                  </a:lnTo>
                  <a:lnTo>
                    <a:pt x="1029" y="0"/>
                  </a:lnTo>
                  <a:lnTo>
                    <a:pt x="1038" y="0"/>
                  </a:lnTo>
                  <a:lnTo>
                    <a:pt x="1048" y="5"/>
                  </a:lnTo>
                  <a:lnTo>
                    <a:pt x="1052" y="10"/>
                  </a:lnTo>
                  <a:lnTo>
                    <a:pt x="1057" y="20"/>
                  </a:lnTo>
                  <a:lnTo>
                    <a:pt x="1062" y="29"/>
                  </a:lnTo>
                  <a:lnTo>
                    <a:pt x="1057" y="39"/>
                  </a:lnTo>
                  <a:lnTo>
                    <a:pt x="1052" y="49"/>
                  </a:lnTo>
                  <a:lnTo>
                    <a:pt x="1048" y="54"/>
                  </a:lnTo>
                  <a:lnTo>
                    <a:pt x="1038" y="59"/>
                  </a:lnTo>
                  <a:lnTo>
                    <a:pt x="1029" y="63"/>
                  </a:lnTo>
                  <a:lnTo>
                    <a:pt x="1014" y="63"/>
                  </a:lnTo>
                  <a:lnTo>
                    <a:pt x="1005" y="63"/>
                  </a:lnTo>
                  <a:lnTo>
                    <a:pt x="52" y="63"/>
                  </a:lnTo>
                  <a:lnTo>
                    <a:pt x="43" y="63"/>
                  </a:lnTo>
                  <a:lnTo>
                    <a:pt x="33" y="63"/>
                  </a:lnTo>
                  <a:lnTo>
                    <a:pt x="24" y="59"/>
                  </a:lnTo>
                  <a:lnTo>
                    <a:pt x="14" y="54"/>
                  </a:lnTo>
                  <a:lnTo>
                    <a:pt x="9" y="49"/>
                  </a:lnTo>
                  <a:lnTo>
                    <a:pt x="4" y="39"/>
                  </a:lnTo>
                  <a:lnTo>
                    <a:pt x="0" y="29"/>
                  </a:lnTo>
                  <a:lnTo>
                    <a:pt x="4" y="20"/>
                  </a:lnTo>
                  <a:lnTo>
                    <a:pt x="9" y="10"/>
                  </a:lnTo>
                  <a:lnTo>
                    <a:pt x="14" y="5"/>
                  </a:lnTo>
                  <a:lnTo>
                    <a:pt x="24" y="0"/>
                  </a:lnTo>
                  <a:lnTo>
                    <a:pt x="33" y="0"/>
                  </a:lnTo>
                  <a:lnTo>
                    <a:pt x="43"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 name="Freeform 39"/>
            <p:cNvSpPr>
              <a:spLocks/>
            </p:cNvSpPr>
            <p:nvPr/>
          </p:nvSpPr>
          <p:spPr bwMode="auto">
            <a:xfrm>
              <a:off x="9889" y="2934"/>
              <a:ext cx="1501" cy="1624"/>
            </a:xfrm>
            <a:custGeom>
              <a:avLst/>
              <a:gdLst/>
              <a:ahLst/>
              <a:cxnLst>
                <a:cxn ang="0">
                  <a:pos x="43" y="0"/>
                </a:cxn>
                <a:cxn ang="0">
                  <a:pos x="1363" y="0"/>
                </a:cxn>
                <a:cxn ang="0">
                  <a:pos x="1501" y="379"/>
                </a:cxn>
                <a:cxn ang="0">
                  <a:pos x="1463" y="379"/>
                </a:cxn>
                <a:cxn ang="0">
                  <a:pos x="1420" y="296"/>
                </a:cxn>
                <a:cxn ang="0">
                  <a:pos x="1368" y="228"/>
                </a:cxn>
                <a:cxn ang="0">
                  <a:pos x="1306" y="175"/>
                </a:cxn>
                <a:cxn ang="0">
                  <a:pos x="1234" y="136"/>
                </a:cxn>
                <a:cxn ang="0">
                  <a:pos x="1158" y="107"/>
                </a:cxn>
                <a:cxn ang="0">
                  <a:pos x="1082" y="87"/>
                </a:cxn>
                <a:cxn ang="0">
                  <a:pos x="1006" y="72"/>
                </a:cxn>
                <a:cxn ang="0">
                  <a:pos x="929" y="68"/>
                </a:cxn>
                <a:cxn ang="0">
                  <a:pos x="863" y="63"/>
                </a:cxn>
                <a:cxn ang="0">
                  <a:pos x="806" y="63"/>
                </a:cxn>
                <a:cxn ang="0">
                  <a:pos x="167" y="63"/>
                </a:cxn>
                <a:cxn ang="0">
                  <a:pos x="686" y="788"/>
                </a:cxn>
                <a:cxn ang="0">
                  <a:pos x="696" y="797"/>
                </a:cxn>
                <a:cxn ang="0">
                  <a:pos x="696" y="802"/>
                </a:cxn>
                <a:cxn ang="0">
                  <a:pos x="701" y="807"/>
                </a:cxn>
                <a:cxn ang="0">
                  <a:pos x="701" y="812"/>
                </a:cxn>
                <a:cxn ang="0">
                  <a:pos x="701" y="817"/>
                </a:cxn>
                <a:cxn ang="0">
                  <a:pos x="696" y="822"/>
                </a:cxn>
                <a:cxn ang="0">
                  <a:pos x="691" y="827"/>
                </a:cxn>
                <a:cxn ang="0">
                  <a:pos x="686" y="836"/>
                </a:cxn>
                <a:cxn ang="0">
                  <a:pos x="134" y="1537"/>
                </a:cxn>
                <a:cxn ang="0">
                  <a:pos x="810" y="1537"/>
                </a:cxn>
                <a:cxn ang="0">
                  <a:pos x="915" y="1532"/>
                </a:cxn>
                <a:cxn ang="0">
                  <a:pos x="1006" y="1527"/>
                </a:cxn>
                <a:cxn ang="0">
                  <a:pos x="1072" y="1517"/>
                </a:cxn>
                <a:cxn ang="0">
                  <a:pos x="1125" y="1503"/>
                </a:cxn>
                <a:cxn ang="0">
                  <a:pos x="1158" y="1493"/>
                </a:cxn>
                <a:cxn ang="0">
                  <a:pos x="1177" y="1488"/>
                </a:cxn>
                <a:cxn ang="0">
                  <a:pos x="1277" y="1444"/>
                </a:cxn>
                <a:cxn ang="0">
                  <a:pos x="1358" y="1381"/>
                </a:cxn>
                <a:cxn ang="0">
                  <a:pos x="1420" y="1303"/>
                </a:cxn>
                <a:cxn ang="0">
                  <a:pos x="1463" y="1221"/>
                </a:cxn>
                <a:cxn ang="0">
                  <a:pos x="1501" y="1221"/>
                </a:cxn>
                <a:cxn ang="0">
                  <a:pos x="1363" y="1624"/>
                </a:cxn>
                <a:cxn ang="0">
                  <a:pos x="43" y="1624"/>
                </a:cxn>
                <a:cxn ang="0">
                  <a:pos x="24" y="1624"/>
                </a:cxn>
                <a:cxn ang="0">
                  <a:pos x="15" y="1624"/>
                </a:cxn>
                <a:cxn ang="0">
                  <a:pos x="5" y="1620"/>
                </a:cxn>
                <a:cxn ang="0">
                  <a:pos x="0" y="1615"/>
                </a:cxn>
                <a:cxn ang="0">
                  <a:pos x="0" y="1610"/>
                </a:cxn>
                <a:cxn ang="0">
                  <a:pos x="0" y="1600"/>
                </a:cxn>
                <a:cxn ang="0">
                  <a:pos x="0" y="1595"/>
                </a:cxn>
                <a:cxn ang="0">
                  <a:pos x="5" y="1590"/>
                </a:cxn>
                <a:cxn ang="0">
                  <a:pos x="15" y="1581"/>
                </a:cxn>
                <a:cxn ang="0">
                  <a:pos x="582" y="865"/>
                </a:cxn>
                <a:cxn ang="0">
                  <a:pos x="0" y="48"/>
                </a:cxn>
                <a:cxn ang="0">
                  <a:pos x="0" y="29"/>
                </a:cxn>
                <a:cxn ang="0">
                  <a:pos x="0" y="14"/>
                </a:cxn>
                <a:cxn ang="0">
                  <a:pos x="5" y="4"/>
                </a:cxn>
                <a:cxn ang="0">
                  <a:pos x="10" y="0"/>
                </a:cxn>
                <a:cxn ang="0">
                  <a:pos x="24" y="0"/>
                </a:cxn>
                <a:cxn ang="0">
                  <a:pos x="43" y="0"/>
                </a:cxn>
              </a:cxnLst>
              <a:rect l="0" t="0" r="r" b="b"/>
              <a:pathLst>
                <a:path w="1501" h="1624">
                  <a:moveTo>
                    <a:pt x="43" y="0"/>
                  </a:moveTo>
                  <a:lnTo>
                    <a:pt x="1363" y="0"/>
                  </a:lnTo>
                  <a:lnTo>
                    <a:pt x="1501" y="379"/>
                  </a:lnTo>
                  <a:lnTo>
                    <a:pt x="1463" y="379"/>
                  </a:lnTo>
                  <a:lnTo>
                    <a:pt x="1420" y="296"/>
                  </a:lnTo>
                  <a:lnTo>
                    <a:pt x="1368" y="228"/>
                  </a:lnTo>
                  <a:lnTo>
                    <a:pt x="1306" y="175"/>
                  </a:lnTo>
                  <a:lnTo>
                    <a:pt x="1234" y="136"/>
                  </a:lnTo>
                  <a:lnTo>
                    <a:pt x="1158" y="107"/>
                  </a:lnTo>
                  <a:lnTo>
                    <a:pt x="1082" y="87"/>
                  </a:lnTo>
                  <a:lnTo>
                    <a:pt x="1006" y="72"/>
                  </a:lnTo>
                  <a:lnTo>
                    <a:pt x="929" y="68"/>
                  </a:lnTo>
                  <a:lnTo>
                    <a:pt x="863" y="63"/>
                  </a:lnTo>
                  <a:lnTo>
                    <a:pt x="806" y="63"/>
                  </a:lnTo>
                  <a:lnTo>
                    <a:pt x="167" y="63"/>
                  </a:lnTo>
                  <a:lnTo>
                    <a:pt x="686" y="788"/>
                  </a:lnTo>
                  <a:lnTo>
                    <a:pt x="696" y="797"/>
                  </a:lnTo>
                  <a:lnTo>
                    <a:pt x="696" y="802"/>
                  </a:lnTo>
                  <a:lnTo>
                    <a:pt x="701" y="807"/>
                  </a:lnTo>
                  <a:lnTo>
                    <a:pt x="701" y="812"/>
                  </a:lnTo>
                  <a:lnTo>
                    <a:pt x="701" y="817"/>
                  </a:lnTo>
                  <a:lnTo>
                    <a:pt x="696" y="822"/>
                  </a:lnTo>
                  <a:lnTo>
                    <a:pt x="691" y="827"/>
                  </a:lnTo>
                  <a:lnTo>
                    <a:pt x="686" y="836"/>
                  </a:lnTo>
                  <a:lnTo>
                    <a:pt x="134" y="1537"/>
                  </a:lnTo>
                  <a:lnTo>
                    <a:pt x="810" y="1537"/>
                  </a:lnTo>
                  <a:lnTo>
                    <a:pt x="915" y="1532"/>
                  </a:lnTo>
                  <a:lnTo>
                    <a:pt x="1006" y="1527"/>
                  </a:lnTo>
                  <a:lnTo>
                    <a:pt x="1072" y="1517"/>
                  </a:lnTo>
                  <a:lnTo>
                    <a:pt x="1125" y="1503"/>
                  </a:lnTo>
                  <a:lnTo>
                    <a:pt x="1158" y="1493"/>
                  </a:lnTo>
                  <a:lnTo>
                    <a:pt x="1177" y="1488"/>
                  </a:lnTo>
                  <a:lnTo>
                    <a:pt x="1277" y="1444"/>
                  </a:lnTo>
                  <a:lnTo>
                    <a:pt x="1358" y="1381"/>
                  </a:lnTo>
                  <a:lnTo>
                    <a:pt x="1420" y="1303"/>
                  </a:lnTo>
                  <a:lnTo>
                    <a:pt x="1463" y="1221"/>
                  </a:lnTo>
                  <a:lnTo>
                    <a:pt x="1501" y="1221"/>
                  </a:lnTo>
                  <a:lnTo>
                    <a:pt x="1363" y="1624"/>
                  </a:lnTo>
                  <a:lnTo>
                    <a:pt x="43" y="1624"/>
                  </a:lnTo>
                  <a:lnTo>
                    <a:pt x="24" y="1624"/>
                  </a:lnTo>
                  <a:lnTo>
                    <a:pt x="15" y="1624"/>
                  </a:lnTo>
                  <a:lnTo>
                    <a:pt x="5" y="1620"/>
                  </a:lnTo>
                  <a:lnTo>
                    <a:pt x="0" y="1615"/>
                  </a:lnTo>
                  <a:lnTo>
                    <a:pt x="0" y="1610"/>
                  </a:lnTo>
                  <a:lnTo>
                    <a:pt x="0" y="1600"/>
                  </a:lnTo>
                  <a:lnTo>
                    <a:pt x="0" y="1595"/>
                  </a:lnTo>
                  <a:lnTo>
                    <a:pt x="5" y="1590"/>
                  </a:lnTo>
                  <a:lnTo>
                    <a:pt x="15" y="1581"/>
                  </a:lnTo>
                  <a:lnTo>
                    <a:pt x="582" y="865"/>
                  </a:lnTo>
                  <a:lnTo>
                    <a:pt x="0" y="48"/>
                  </a:lnTo>
                  <a:lnTo>
                    <a:pt x="0" y="29"/>
                  </a:lnTo>
                  <a:lnTo>
                    <a:pt x="0" y="14"/>
                  </a:lnTo>
                  <a:lnTo>
                    <a:pt x="5" y="4"/>
                  </a:lnTo>
                  <a:lnTo>
                    <a:pt x="10" y="0"/>
                  </a:lnTo>
                  <a:lnTo>
                    <a:pt x="24" y="0"/>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 name="Freeform 40"/>
            <p:cNvSpPr>
              <a:spLocks noEditPoints="1"/>
            </p:cNvSpPr>
            <p:nvPr/>
          </p:nvSpPr>
          <p:spPr bwMode="auto">
            <a:xfrm>
              <a:off x="11542" y="3877"/>
              <a:ext cx="348" cy="774"/>
            </a:xfrm>
            <a:custGeom>
              <a:avLst/>
              <a:gdLst/>
              <a:ahLst/>
              <a:cxnLst>
                <a:cxn ang="0">
                  <a:pos x="210" y="268"/>
                </a:cxn>
                <a:cxn ang="0">
                  <a:pos x="267" y="317"/>
                </a:cxn>
                <a:cxn ang="0">
                  <a:pos x="272" y="365"/>
                </a:cxn>
                <a:cxn ang="0">
                  <a:pos x="267" y="389"/>
                </a:cxn>
                <a:cxn ang="0">
                  <a:pos x="248" y="443"/>
                </a:cxn>
                <a:cxn ang="0">
                  <a:pos x="224" y="516"/>
                </a:cxn>
                <a:cxn ang="0">
                  <a:pos x="177" y="628"/>
                </a:cxn>
                <a:cxn ang="0">
                  <a:pos x="162" y="677"/>
                </a:cxn>
                <a:cxn ang="0">
                  <a:pos x="158" y="715"/>
                </a:cxn>
                <a:cxn ang="0">
                  <a:pos x="167" y="740"/>
                </a:cxn>
                <a:cxn ang="0">
                  <a:pos x="186" y="745"/>
                </a:cxn>
                <a:cxn ang="0">
                  <a:pos x="253" y="711"/>
                </a:cxn>
                <a:cxn ang="0">
                  <a:pos x="305" y="604"/>
                </a:cxn>
                <a:cxn ang="0">
                  <a:pos x="310" y="589"/>
                </a:cxn>
                <a:cxn ang="0">
                  <a:pos x="329" y="584"/>
                </a:cxn>
                <a:cxn ang="0">
                  <a:pos x="334" y="589"/>
                </a:cxn>
                <a:cxn ang="0">
                  <a:pos x="343" y="594"/>
                </a:cxn>
                <a:cxn ang="0">
                  <a:pos x="343" y="618"/>
                </a:cxn>
                <a:cxn ang="0">
                  <a:pos x="305" y="696"/>
                </a:cxn>
                <a:cxn ang="0">
                  <a:pos x="234" y="764"/>
                </a:cxn>
                <a:cxn ang="0">
                  <a:pos x="139" y="769"/>
                </a:cxn>
                <a:cxn ang="0">
                  <a:pos x="81" y="715"/>
                </a:cxn>
                <a:cxn ang="0">
                  <a:pos x="77" y="662"/>
                </a:cxn>
                <a:cxn ang="0">
                  <a:pos x="86" y="628"/>
                </a:cxn>
                <a:cxn ang="0">
                  <a:pos x="172" y="399"/>
                </a:cxn>
                <a:cxn ang="0">
                  <a:pos x="191" y="351"/>
                </a:cxn>
                <a:cxn ang="0">
                  <a:pos x="191" y="312"/>
                </a:cxn>
                <a:cxn ang="0">
                  <a:pos x="181" y="292"/>
                </a:cxn>
                <a:cxn ang="0">
                  <a:pos x="162" y="287"/>
                </a:cxn>
                <a:cxn ang="0">
                  <a:pos x="101" y="321"/>
                </a:cxn>
                <a:cxn ang="0">
                  <a:pos x="43" y="428"/>
                </a:cxn>
                <a:cxn ang="0">
                  <a:pos x="39" y="443"/>
                </a:cxn>
                <a:cxn ang="0">
                  <a:pos x="24" y="448"/>
                </a:cxn>
                <a:cxn ang="0">
                  <a:pos x="15" y="448"/>
                </a:cxn>
                <a:cxn ang="0">
                  <a:pos x="5" y="438"/>
                </a:cxn>
                <a:cxn ang="0">
                  <a:pos x="5" y="414"/>
                </a:cxn>
                <a:cxn ang="0">
                  <a:pos x="43" y="341"/>
                </a:cxn>
                <a:cxn ang="0">
                  <a:pos x="115" y="268"/>
                </a:cxn>
                <a:cxn ang="0">
                  <a:pos x="315" y="44"/>
                </a:cxn>
                <a:cxn ang="0">
                  <a:pos x="315" y="44"/>
                </a:cxn>
                <a:cxn ang="0">
                  <a:pos x="272" y="0"/>
                </a:cxn>
                <a:cxn ang="0">
                  <a:pos x="296" y="10"/>
                </a:cxn>
                <a:cxn ang="0">
                  <a:pos x="310" y="25"/>
                </a:cxn>
                <a:cxn ang="0">
                  <a:pos x="315" y="44"/>
                </a:cxn>
                <a:cxn ang="0">
                  <a:pos x="305" y="83"/>
                </a:cxn>
                <a:cxn ang="0">
                  <a:pos x="272" y="107"/>
                </a:cxn>
                <a:cxn ang="0">
                  <a:pos x="239" y="107"/>
                </a:cxn>
                <a:cxn ang="0">
                  <a:pos x="220" y="93"/>
                </a:cxn>
                <a:cxn ang="0">
                  <a:pos x="210" y="73"/>
                </a:cxn>
                <a:cxn ang="0">
                  <a:pos x="210" y="44"/>
                </a:cxn>
                <a:cxn ang="0">
                  <a:pos x="234" y="15"/>
                </a:cxn>
                <a:cxn ang="0">
                  <a:pos x="272" y="0"/>
                </a:cxn>
              </a:cxnLst>
              <a:rect l="0" t="0" r="r" b="b"/>
              <a:pathLst>
                <a:path w="348" h="774">
                  <a:moveTo>
                    <a:pt x="167" y="258"/>
                  </a:moveTo>
                  <a:lnTo>
                    <a:pt x="210" y="268"/>
                  </a:lnTo>
                  <a:lnTo>
                    <a:pt x="243" y="287"/>
                  </a:lnTo>
                  <a:lnTo>
                    <a:pt x="267" y="317"/>
                  </a:lnTo>
                  <a:lnTo>
                    <a:pt x="272" y="355"/>
                  </a:lnTo>
                  <a:lnTo>
                    <a:pt x="272" y="365"/>
                  </a:lnTo>
                  <a:lnTo>
                    <a:pt x="272" y="380"/>
                  </a:lnTo>
                  <a:lnTo>
                    <a:pt x="267" y="389"/>
                  </a:lnTo>
                  <a:lnTo>
                    <a:pt x="262" y="409"/>
                  </a:lnTo>
                  <a:lnTo>
                    <a:pt x="248" y="443"/>
                  </a:lnTo>
                  <a:lnTo>
                    <a:pt x="234" y="477"/>
                  </a:lnTo>
                  <a:lnTo>
                    <a:pt x="224" y="516"/>
                  </a:lnTo>
                  <a:lnTo>
                    <a:pt x="215" y="535"/>
                  </a:lnTo>
                  <a:lnTo>
                    <a:pt x="177" y="628"/>
                  </a:lnTo>
                  <a:lnTo>
                    <a:pt x="167" y="652"/>
                  </a:lnTo>
                  <a:lnTo>
                    <a:pt x="162" y="677"/>
                  </a:lnTo>
                  <a:lnTo>
                    <a:pt x="158" y="706"/>
                  </a:lnTo>
                  <a:lnTo>
                    <a:pt x="158" y="715"/>
                  </a:lnTo>
                  <a:lnTo>
                    <a:pt x="162" y="730"/>
                  </a:lnTo>
                  <a:lnTo>
                    <a:pt x="167" y="740"/>
                  </a:lnTo>
                  <a:lnTo>
                    <a:pt x="172" y="745"/>
                  </a:lnTo>
                  <a:lnTo>
                    <a:pt x="186" y="745"/>
                  </a:lnTo>
                  <a:lnTo>
                    <a:pt x="220" y="735"/>
                  </a:lnTo>
                  <a:lnTo>
                    <a:pt x="253" y="711"/>
                  </a:lnTo>
                  <a:lnTo>
                    <a:pt x="282" y="667"/>
                  </a:lnTo>
                  <a:lnTo>
                    <a:pt x="305" y="604"/>
                  </a:lnTo>
                  <a:lnTo>
                    <a:pt x="310" y="599"/>
                  </a:lnTo>
                  <a:lnTo>
                    <a:pt x="310" y="589"/>
                  </a:lnTo>
                  <a:lnTo>
                    <a:pt x="320" y="589"/>
                  </a:lnTo>
                  <a:lnTo>
                    <a:pt x="329" y="584"/>
                  </a:lnTo>
                  <a:lnTo>
                    <a:pt x="329" y="584"/>
                  </a:lnTo>
                  <a:lnTo>
                    <a:pt x="334" y="589"/>
                  </a:lnTo>
                  <a:lnTo>
                    <a:pt x="339" y="589"/>
                  </a:lnTo>
                  <a:lnTo>
                    <a:pt x="343" y="594"/>
                  </a:lnTo>
                  <a:lnTo>
                    <a:pt x="348" y="604"/>
                  </a:lnTo>
                  <a:lnTo>
                    <a:pt x="343" y="618"/>
                  </a:lnTo>
                  <a:lnTo>
                    <a:pt x="329" y="652"/>
                  </a:lnTo>
                  <a:lnTo>
                    <a:pt x="305" y="696"/>
                  </a:lnTo>
                  <a:lnTo>
                    <a:pt x="277" y="735"/>
                  </a:lnTo>
                  <a:lnTo>
                    <a:pt x="234" y="764"/>
                  </a:lnTo>
                  <a:lnTo>
                    <a:pt x="181" y="774"/>
                  </a:lnTo>
                  <a:lnTo>
                    <a:pt x="139" y="769"/>
                  </a:lnTo>
                  <a:lnTo>
                    <a:pt x="105" y="745"/>
                  </a:lnTo>
                  <a:lnTo>
                    <a:pt x="81" y="715"/>
                  </a:lnTo>
                  <a:lnTo>
                    <a:pt x="77" y="677"/>
                  </a:lnTo>
                  <a:lnTo>
                    <a:pt x="77" y="662"/>
                  </a:lnTo>
                  <a:lnTo>
                    <a:pt x="81" y="642"/>
                  </a:lnTo>
                  <a:lnTo>
                    <a:pt x="86" y="628"/>
                  </a:lnTo>
                  <a:lnTo>
                    <a:pt x="158" y="443"/>
                  </a:lnTo>
                  <a:lnTo>
                    <a:pt x="172" y="399"/>
                  </a:lnTo>
                  <a:lnTo>
                    <a:pt x="186" y="370"/>
                  </a:lnTo>
                  <a:lnTo>
                    <a:pt x="191" y="351"/>
                  </a:lnTo>
                  <a:lnTo>
                    <a:pt x="191" y="331"/>
                  </a:lnTo>
                  <a:lnTo>
                    <a:pt x="191" y="312"/>
                  </a:lnTo>
                  <a:lnTo>
                    <a:pt x="186" y="302"/>
                  </a:lnTo>
                  <a:lnTo>
                    <a:pt x="181" y="292"/>
                  </a:lnTo>
                  <a:lnTo>
                    <a:pt x="172" y="292"/>
                  </a:lnTo>
                  <a:lnTo>
                    <a:pt x="162" y="287"/>
                  </a:lnTo>
                  <a:lnTo>
                    <a:pt x="129" y="297"/>
                  </a:lnTo>
                  <a:lnTo>
                    <a:pt x="101" y="321"/>
                  </a:lnTo>
                  <a:lnTo>
                    <a:pt x="67" y="365"/>
                  </a:lnTo>
                  <a:lnTo>
                    <a:pt x="43" y="428"/>
                  </a:lnTo>
                  <a:lnTo>
                    <a:pt x="39" y="438"/>
                  </a:lnTo>
                  <a:lnTo>
                    <a:pt x="39" y="443"/>
                  </a:lnTo>
                  <a:lnTo>
                    <a:pt x="34" y="448"/>
                  </a:lnTo>
                  <a:lnTo>
                    <a:pt x="24" y="448"/>
                  </a:lnTo>
                  <a:lnTo>
                    <a:pt x="20" y="448"/>
                  </a:lnTo>
                  <a:lnTo>
                    <a:pt x="15" y="448"/>
                  </a:lnTo>
                  <a:lnTo>
                    <a:pt x="10" y="443"/>
                  </a:lnTo>
                  <a:lnTo>
                    <a:pt x="5" y="438"/>
                  </a:lnTo>
                  <a:lnTo>
                    <a:pt x="0" y="433"/>
                  </a:lnTo>
                  <a:lnTo>
                    <a:pt x="5" y="414"/>
                  </a:lnTo>
                  <a:lnTo>
                    <a:pt x="20" y="380"/>
                  </a:lnTo>
                  <a:lnTo>
                    <a:pt x="43" y="341"/>
                  </a:lnTo>
                  <a:lnTo>
                    <a:pt x="77" y="297"/>
                  </a:lnTo>
                  <a:lnTo>
                    <a:pt x="115" y="268"/>
                  </a:lnTo>
                  <a:lnTo>
                    <a:pt x="167" y="258"/>
                  </a:lnTo>
                  <a:close/>
                  <a:moveTo>
                    <a:pt x="315" y="44"/>
                  </a:moveTo>
                  <a:lnTo>
                    <a:pt x="315" y="44"/>
                  </a:lnTo>
                  <a:lnTo>
                    <a:pt x="315" y="44"/>
                  </a:lnTo>
                  <a:lnTo>
                    <a:pt x="315" y="44"/>
                  </a:lnTo>
                  <a:close/>
                  <a:moveTo>
                    <a:pt x="272" y="0"/>
                  </a:moveTo>
                  <a:lnTo>
                    <a:pt x="286" y="5"/>
                  </a:lnTo>
                  <a:lnTo>
                    <a:pt x="296" y="10"/>
                  </a:lnTo>
                  <a:lnTo>
                    <a:pt x="305" y="15"/>
                  </a:lnTo>
                  <a:lnTo>
                    <a:pt x="310" y="25"/>
                  </a:lnTo>
                  <a:lnTo>
                    <a:pt x="315" y="34"/>
                  </a:lnTo>
                  <a:lnTo>
                    <a:pt x="315" y="44"/>
                  </a:lnTo>
                  <a:lnTo>
                    <a:pt x="310" y="64"/>
                  </a:lnTo>
                  <a:lnTo>
                    <a:pt x="305" y="83"/>
                  </a:lnTo>
                  <a:lnTo>
                    <a:pt x="291" y="98"/>
                  </a:lnTo>
                  <a:lnTo>
                    <a:pt x="272" y="107"/>
                  </a:lnTo>
                  <a:lnTo>
                    <a:pt x="253" y="107"/>
                  </a:lnTo>
                  <a:lnTo>
                    <a:pt x="239" y="107"/>
                  </a:lnTo>
                  <a:lnTo>
                    <a:pt x="229" y="102"/>
                  </a:lnTo>
                  <a:lnTo>
                    <a:pt x="220" y="93"/>
                  </a:lnTo>
                  <a:lnTo>
                    <a:pt x="215" y="83"/>
                  </a:lnTo>
                  <a:lnTo>
                    <a:pt x="210" y="73"/>
                  </a:lnTo>
                  <a:lnTo>
                    <a:pt x="210" y="64"/>
                  </a:lnTo>
                  <a:lnTo>
                    <a:pt x="210" y="44"/>
                  </a:lnTo>
                  <a:lnTo>
                    <a:pt x="220" y="29"/>
                  </a:lnTo>
                  <a:lnTo>
                    <a:pt x="234" y="15"/>
                  </a:lnTo>
                  <a:lnTo>
                    <a:pt x="253" y="5"/>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 name="Freeform 41"/>
            <p:cNvSpPr>
              <a:spLocks/>
            </p:cNvSpPr>
            <p:nvPr/>
          </p:nvSpPr>
          <p:spPr bwMode="auto">
            <a:xfrm>
              <a:off x="12328" y="3430"/>
              <a:ext cx="867" cy="1070"/>
            </a:xfrm>
            <a:custGeom>
              <a:avLst/>
              <a:gdLst/>
              <a:ahLst/>
              <a:cxnLst>
                <a:cxn ang="0">
                  <a:pos x="315" y="5"/>
                </a:cxn>
                <a:cxn ang="0">
                  <a:pos x="339" y="19"/>
                </a:cxn>
                <a:cxn ang="0">
                  <a:pos x="348" y="44"/>
                </a:cxn>
                <a:cxn ang="0">
                  <a:pos x="339" y="87"/>
                </a:cxn>
                <a:cxn ang="0">
                  <a:pos x="320" y="151"/>
                </a:cxn>
                <a:cxn ang="0">
                  <a:pos x="253" y="423"/>
                </a:cxn>
                <a:cxn ang="0">
                  <a:pos x="229" y="564"/>
                </a:cxn>
                <a:cxn ang="0">
                  <a:pos x="262" y="666"/>
                </a:cxn>
                <a:cxn ang="0">
                  <a:pos x="353" y="700"/>
                </a:cxn>
                <a:cxn ang="0">
                  <a:pos x="463" y="661"/>
                </a:cxn>
                <a:cxn ang="0">
                  <a:pos x="534" y="588"/>
                </a:cxn>
                <a:cxn ang="0">
                  <a:pos x="558" y="545"/>
                </a:cxn>
                <a:cxn ang="0">
                  <a:pos x="572" y="486"/>
                </a:cxn>
                <a:cxn ang="0">
                  <a:pos x="601" y="379"/>
                </a:cxn>
                <a:cxn ang="0">
                  <a:pos x="682" y="53"/>
                </a:cxn>
                <a:cxn ang="0">
                  <a:pos x="701" y="29"/>
                </a:cxn>
                <a:cxn ang="0">
                  <a:pos x="725" y="19"/>
                </a:cxn>
                <a:cxn ang="0">
                  <a:pos x="739" y="19"/>
                </a:cxn>
                <a:cxn ang="0">
                  <a:pos x="763" y="24"/>
                </a:cxn>
                <a:cxn ang="0">
                  <a:pos x="782" y="48"/>
                </a:cxn>
                <a:cxn ang="0">
                  <a:pos x="782" y="78"/>
                </a:cxn>
                <a:cxn ang="0">
                  <a:pos x="767" y="141"/>
                </a:cxn>
                <a:cxn ang="0">
                  <a:pos x="748" y="204"/>
                </a:cxn>
                <a:cxn ang="0">
                  <a:pos x="734" y="282"/>
                </a:cxn>
                <a:cxn ang="0">
                  <a:pos x="677" y="506"/>
                </a:cxn>
                <a:cxn ang="0">
                  <a:pos x="658" y="593"/>
                </a:cxn>
                <a:cxn ang="0">
                  <a:pos x="653" y="642"/>
                </a:cxn>
                <a:cxn ang="0">
                  <a:pos x="658" y="666"/>
                </a:cxn>
                <a:cxn ang="0">
                  <a:pos x="667" y="686"/>
                </a:cxn>
                <a:cxn ang="0">
                  <a:pos x="686" y="700"/>
                </a:cxn>
                <a:cxn ang="0">
                  <a:pos x="739" y="691"/>
                </a:cxn>
                <a:cxn ang="0">
                  <a:pos x="786" y="618"/>
                </a:cxn>
                <a:cxn ang="0">
                  <a:pos x="825" y="501"/>
                </a:cxn>
                <a:cxn ang="0">
                  <a:pos x="829" y="476"/>
                </a:cxn>
                <a:cxn ang="0">
                  <a:pos x="848" y="472"/>
                </a:cxn>
                <a:cxn ang="0">
                  <a:pos x="853" y="472"/>
                </a:cxn>
                <a:cxn ang="0">
                  <a:pos x="863" y="481"/>
                </a:cxn>
                <a:cxn ang="0">
                  <a:pos x="863" y="501"/>
                </a:cxn>
                <a:cxn ang="0">
                  <a:pos x="848" y="569"/>
                </a:cxn>
                <a:cxn ang="0">
                  <a:pos x="820" y="647"/>
                </a:cxn>
                <a:cxn ang="0">
                  <a:pos x="748" y="725"/>
                </a:cxn>
                <a:cxn ang="0">
                  <a:pos x="648" y="729"/>
                </a:cxn>
                <a:cxn ang="0">
                  <a:pos x="577" y="671"/>
                </a:cxn>
                <a:cxn ang="0">
                  <a:pos x="529" y="652"/>
                </a:cxn>
                <a:cxn ang="0">
                  <a:pos x="458" y="710"/>
                </a:cxn>
                <a:cxn ang="0">
                  <a:pos x="343" y="739"/>
                </a:cxn>
                <a:cxn ang="0">
                  <a:pos x="243" y="720"/>
                </a:cxn>
                <a:cxn ang="0">
                  <a:pos x="162" y="798"/>
                </a:cxn>
                <a:cxn ang="0">
                  <a:pos x="124" y="953"/>
                </a:cxn>
                <a:cxn ang="0">
                  <a:pos x="105" y="1026"/>
                </a:cxn>
                <a:cxn ang="0">
                  <a:pos x="96" y="1041"/>
                </a:cxn>
                <a:cxn ang="0">
                  <a:pos x="86" y="1055"/>
                </a:cxn>
                <a:cxn ang="0">
                  <a:pos x="62" y="1070"/>
                </a:cxn>
                <a:cxn ang="0">
                  <a:pos x="29" y="1070"/>
                </a:cxn>
                <a:cxn ang="0">
                  <a:pos x="10" y="1055"/>
                </a:cxn>
                <a:cxn ang="0">
                  <a:pos x="0" y="1026"/>
                </a:cxn>
                <a:cxn ang="0">
                  <a:pos x="0" y="1021"/>
                </a:cxn>
                <a:cxn ang="0">
                  <a:pos x="5" y="1002"/>
                </a:cxn>
                <a:cxn ang="0">
                  <a:pos x="243" y="44"/>
                </a:cxn>
                <a:cxn ang="0">
                  <a:pos x="258" y="14"/>
                </a:cxn>
                <a:cxn ang="0">
                  <a:pos x="282" y="5"/>
                </a:cxn>
                <a:cxn ang="0">
                  <a:pos x="296" y="0"/>
                </a:cxn>
              </a:cxnLst>
              <a:rect l="0" t="0" r="r" b="b"/>
              <a:pathLst>
                <a:path w="867" h="1070">
                  <a:moveTo>
                    <a:pt x="301" y="0"/>
                  </a:moveTo>
                  <a:lnTo>
                    <a:pt x="315" y="5"/>
                  </a:lnTo>
                  <a:lnTo>
                    <a:pt x="329" y="9"/>
                  </a:lnTo>
                  <a:lnTo>
                    <a:pt x="339" y="19"/>
                  </a:lnTo>
                  <a:lnTo>
                    <a:pt x="343" y="29"/>
                  </a:lnTo>
                  <a:lnTo>
                    <a:pt x="348" y="44"/>
                  </a:lnTo>
                  <a:lnTo>
                    <a:pt x="343" y="58"/>
                  </a:lnTo>
                  <a:lnTo>
                    <a:pt x="339" y="87"/>
                  </a:lnTo>
                  <a:lnTo>
                    <a:pt x="329" y="121"/>
                  </a:lnTo>
                  <a:lnTo>
                    <a:pt x="320" y="151"/>
                  </a:lnTo>
                  <a:lnTo>
                    <a:pt x="320" y="151"/>
                  </a:lnTo>
                  <a:lnTo>
                    <a:pt x="253" y="423"/>
                  </a:lnTo>
                  <a:lnTo>
                    <a:pt x="239" y="491"/>
                  </a:lnTo>
                  <a:lnTo>
                    <a:pt x="229" y="564"/>
                  </a:lnTo>
                  <a:lnTo>
                    <a:pt x="239" y="622"/>
                  </a:lnTo>
                  <a:lnTo>
                    <a:pt x="262" y="666"/>
                  </a:lnTo>
                  <a:lnTo>
                    <a:pt x="301" y="691"/>
                  </a:lnTo>
                  <a:lnTo>
                    <a:pt x="353" y="700"/>
                  </a:lnTo>
                  <a:lnTo>
                    <a:pt x="410" y="691"/>
                  </a:lnTo>
                  <a:lnTo>
                    <a:pt x="463" y="661"/>
                  </a:lnTo>
                  <a:lnTo>
                    <a:pt x="501" y="627"/>
                  </a:lnTo>
                  <a:lnTo>
                    <a:pt x="534" y="588"/>
                  </a:lnTo>
                  <a:lnTo>
                    <a:pt x="548" y="559"/>
                  </a:lnTo>
                  <a:lnTo>
                    <a:pt x="558" y="545"/>
                  </a:lnTo>
                  <a:lnTo>
                    <a:pt x="563" y="525"/>
                  </a:lnTo>
                  <a:lnTo>
                    <a:pt x="572" y="486"/>
                  </a:lnTo>
                  <a:lnTo>
                    <a:pt x="586" y="438"/>
                  </a:lnTo>
                  <a:lnTo>
                    <a:pt x="601" y="379"/>
                  </a:lnTo>
                  <a:lnTo>
                    <a:pt x="677" y="78"/>
                  </a:lnTo>
                  <a:lnTo>
                    <a:pt x="682" y="53"/>
                  </a:lnTo>
                  <a:lnTo>
                    <a:pt x="691" y="39"/>
                  </a:lnTo>
                  <a:lnTo>
                    <a:pt x="701" y="29"/>
                  </a:lnTo>
                  <a:lnTo>
                    <a:pt x="710" y="24"/>
                  </a:lnTo>
                  <a:lnTo>
                    <a:pt x="725" y="19"/>
                  </a:lnTo>
                  <a:lnTo>
                    <a:pt x="729" y="19"/>
                  </a:lnTo>
                  <a:lnTo>
                    <a:pt x="739" y="19"/>
                  </a:lnTo>
                  <a:lnTo>
                    <a:pt x="748" y="19"/>
                  </a:lnTo>
                  <a:lnTo>
                    <a:pt x="763" y="24"/>
                  </a:lnTo>
                  <a:lnTo>
                    <a:pt x="772" y="34"/>
                  </a:lnTo>
                  <a:lnTo>
                    <a:pt x="782" y="48"/>
                  </a:lnTo>
                  <a:lnTo>
                    <a:pt x="782" y="63"/>
                  </a:lnTo>
                  <a:lnTo>
                    <a:pt x="782" y="78"/>
                  </a:lnTo>
                  <a:lnTo>
                    <a:pt x="772" y="107"/>
                  </a:lnTo>
                  <a:lnTo>
                    <a:pt x="767" y="141"/>
                  </a:lnTo>
                  <a:lnTo>
                    <a:pt x="758" y="175"/>
                  </a:lnTo>
                  <a:lnTo>
                    <a:pt x="748" y="204"/>
                  </a:lnTo>
                  <a:lnTo>
                    <a:pt x="739" y="248"/>
                  </a:lnTo>
                  <a:lnTo>
                    <a:pt x="734" y="282"/>
                  </a:lnTo>
                  <a:lnTo>
                    <a:pt x="686" y="457"/>
                  </a:lnTo>
                  <a:lnTo>
                    <a:pt x="677" y="506"/>
                  </a:lnTo>
                  <a:lnTo>
                    <a:pt x="667" y="549"/>
                  </a:lnTo>
                  <a:lnTo>
                    <a:pt x="658" y="593"/>
                  </a:lnTo>
                  <a:lnTo>
                    <a:pt x="653" y="627"/>
                  </a:lnTo>
                  <a:lnTo>
                    <a:pt x="653" y="642"/>
                  </a:lnTo>
                  <a:lnTo>
                    <a:pt x="658" y="652"/>
                  </a:lnTo>
                  <a:lnTo>
                    <a:pt x="658" y="666"/>
                  </a:lnTo>
                  <a:lnTo>
                    <a:pt x="663" y="676"/>
                  </a:lnTo>
                  <a:lnTo>
                    <a:pt x="667" y="686"/>
                  </a:lnTo>
                  <a:lnTo>
                    <a:pt x="677" y="695"/>
                  </a:lnTo>
                  <a:lnTo>
                    <a:pt x="686" y="700"/>
                  </a:lnTo>
                  <a:lnTo>
                    <a:pt x="701" y="700"/>
                  </a:lnTo>
                  <a:lnTo>
                    <a:pt x="739" y="691"/>
                  </a:lnTo>
                  <a:lnTo>
                    <a:pt x="767" y="661"/>
                  </a:lnTo>
                  <a:lnTo>
                    <a:pt x="786" y="618"/>
                  </a:lnTo>
                  <a:lnTo>
                    <a:pt x="806" y="564"/>
                  </a:lnTo>
                  <a:lnTo>
                    <a:pt x="825" y="501"/>
                  </a:lnTo>
                  <a:lnTo>
                    <a:pt x="829" y="486"/>
                  </a:lnTo>
                  <a:lnTo>
                    <a:pt x="829" y="476"/>
                  </a:lnTo>
                  <a:lnTo>
                    <a:pt x="839" y="472"/>
                  </a:lnTo>
                  <a:lnTo>
                    <a:pt x="848" y="472"/>
                  </a:lnTo>
                  <a:lnTo>
                    <a:pt x="848" y="472"/>
                  </a:lnTo>
                  <a:lnTo>
                    <a:pt x="853" y="472"/>
                  </a:lnTo>
                  <a:lnTo>
                    <a:pt x="858" y="476"/>
                  </a:lnTo>
                  <a:lnTo>
                    <a:pt x="863" y="481"/>
                  </a:lnTo>
                  <a:lnTo>
                    <a:pt x="867" y="486"/>
                  </a:lnTo>
                  <a:lnTo>
                    <a:pt x="863" y="501"/>
                  </a:lnTo>
                  <a:lnTo>
                    <a:pt x="858" y="530"/>
                  </a:lnTo>
                  <a:lnTo>
                    <a:pt x="848" y="569"/>
                  </a:lnTo>
                  <a:lnTo>
                    <a:pt x="834" y="608"/>
                  </a:lnTo>
                  <a:lnTo>
                    <a:pt x="820" y="647"/>
                  </a:lnTo>
                  <a:lnTo>
                    <a:pt x="786" y="695"/>
                  </a:lnTo>
                  <a:lnTo>
                    <a:pt x="748" y="725"/>
                  </a:lnTo>
                  <a:lnTo>
                    <a:pt x="701" y="739"/>
                  </a:lnTo>
                  <a:lnTo>
                    <a:pt x="648" y="729"/>
                  </a:lnTo>
                  <a:lnTo>
                    <a:pt x="605" y="705"/>
                  </a:lnTo>
                  <a:lnTo>
                    <a:pt x="577" y="671"/>
                  </a:lnTo>
                  <a:lnTo>
                    <a:pt x="558" y="622"/>
                  </a:lnTo>
                  <a:lnTo>
                    <a:pt x="529" y="652"/>
                  </a:lnTo>
                  <a:lnTo>
                    <a:pt x="496" y="681"/>
                  </a:lnTo>
                  <a:lnTo>
                    <a:pt x="458" y="710"/>
                  </a:lnTo>
                  <a:lnTo>
                    <a:pt x="405" y="729"/>
                  </a:lnTo>
                  <a:lnTo>
                    <a:pt x="343" y="739"/>
                  </a:lnTo>
                  <a:lnTo>
                    <a:pt x="301" y="734"/>
                  </a:lnTo>
                  <a:lnTo>
                    <a:pt x="243" y="720"/>
                  </a:lnTo>
                  <a:lnTo>
                    <a:pt x="186" y="686"/>
                  </a:lnTo>
                  <a:lnTo>
                    <a:pt x="162" y="798"/>
                  </a:lnTo>
                  <a:lnTo>
                    <a:pt x="139" y="885"/>
                  </a:lnTo>
                  <a:lnTo>
                    <a:pt x="124" y="953"/>
                  </a:lnTo>
                  <a:lnTo>
                    <a:pt x="115" y="997"/>
                  </a:lnTo>
                  <a:lnTo>
                    <a:pt x="105" y="1026"/>
                  </a:lnTo>
                  <a:lnTo>
                    <a:pt x="101" y="1036"/>
                  </a:lnTo>
                  <a:lnTo>
                    <a:pt x="96" y="1041"/>
                  </a:lnTo>
                  <a:lnTo>
                    <a:pt x="91" y="1051"/>
                  </a:lnTo>
                  <a:lnTo>
                    <a:pt x="86" y="1055"/>
                  </a:lnTo>
                  <a:lnTo>
                    <a:pt x="72" y="1065"/>
                  </a:lnTo>
                  <a:lnTo>
                    <a:pt x="62" y="1070"/>
                  </a:lnTo>
                  <a:lnTo>
                    <a:pt x="43" y="1070"/>
                  </a:lnTo>
                  <a:lnTo>
                    <a:pt x="29" y="1070"/>
                  </a:lnTo>
                  <a:lnTo>
                    <a:pt x="20" y="1065"/>
                  </a:lnTo>
                  <a:lnTo>
                    <a:pt x="10" y="1055"/>
                  </a:lnTo>
                  <a:lnTo>
                    <a:pt x="0" y="1041"/>
                  </a:lnTo>
                  <a:lnTo>
                    <a:pt x="0" y="1026"/>
                  </a:lnTo>
                  <a:lnTo>
                    <a:pt x="0" y="1026"/>
                  </a:lnTo>
                  <a:lnTo>
                    <a:pt x="0" y="1021"/>
                  </a:lnTo>
                  <a:lnTo>
                    <a:pt x="0" y="1016"/>
                  </a:lnTo>
                  <a:lnTo>
                    <a:pt x="5" y="1002"/>
                  </a:lnTo>
                  <a:lnTo>
                    <a:pt x="234" y="58"/>
                  </a:lnTo>
                  <a:lnTo>
                    <a:pt x="243" y="44"/>
                  </a:lnTo>
                  <a:lnTo>
                    <a:pt x="248" y="29"/>
                  </a:lnTo>
                  <a:lnTo>
                    <a:pt x="258" y="14"/>
                  </a:lnTo>
                  <a:lnTo>
                    <a:pt x="272" y="9"/>
                  </a:lnTo>
                  <a:lnTo>
                    <a:pt x="282" y="5"/>
                  </a:lnTo>
                  <a:lnTo>
                    <a:pt x="286" y="5"/>
                  </a:lnTo>
                  <a:lnTo>
                    <a:pt x="296" y="0"/>
                  </a:lnTo>
                  <a:lnTo>
                    <a:pt x="3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 name="Freeform 42"/>
            <p:cNvSpPr>
              <a:spLocks/>
            </p:cNvSpPr>
            <p:nvPr/>
          </p:nvSpPr>
          <p:spPr bwMode="auto">
            <a:xfrm>
              <a:off x="13300" y="3576"/>
              <a:ext cx="777" cy="832"/>
            </a:xfrm>
            <a:custGeom>
              <a:avLst/>
              <a:gdLst/>
              <a:ahLst/>
              <a:cxnLst>
                <a:cxn ang="0">
                  <a:pos x="648" y="9"/>
                </a:cxn>
                <a:cxn ang="0">
                  <a:pos x="701" y="53"/>
                </a:cxn>
                <a:cxn ang="0">
                  <a:pos x="720" y="112"/>
                </a:cxn>
                <a:cxn ang="0">
                  <a:pos x="715" y="150"/>
                </a:cxn>
                <a:cxn ang="0">
                  <a:pos x="701" y="170"/>
                </a:cxn>
                <a:cxn ang="0">
                  <a:pos x="681" y="189"/>
                </a:cxn>
                <a:cxn ang="0">
                  <a:pos x="643" y="209"/>
                </a:cxn>
                <a:cxn ang="0">
                  <a:pos x="620" y="219"/>
                </a:cxn>
                <a:cxn ang="0">
                  <a:pos x="600" y="219"/>
                </a:cxn>
                <a:cxn ang="0">
                  <a:pos x="596" y="209"/>
                </a:cxn>
                <a:cxn ang="0">
                  <a:pos x="600" y="189"/>
                </a:cxn>
                <a:cxn ang="0">
                  <a:pos x="596" y="136"/>
                </a:cxn>
                <a:cxn ang="0">
                  <a:pos x="548" y="82"/>
                </a:cxn>
                <a:cxn ang="0">
                  <a:pos x="496" y="78"/>
                </a:cxn>
                <a:cxn ang="0">
                  <a:pos x="462" y="87"/>
                </a:cxn>
                <a:cxn ang="0">
                  <a:pos x="400" y="160"/>
                </a:cxn>
                <a:cxn ang="0">
                  <a:pos x="324" y="321"/>
                </a:cxn>
                <a:cxn ang="0">
                  <a:pos x="281" y="481"/>
                </a:cxn>
                <a:cxn ang="0">
                  <a:pos x="234" y="613"/>
                </a:cxn>
                <a:cxn ang="0">
                  <a:pos x="186" y="695"/>
                </a:cxn>
                <a:cxn ang="0">
                  <a:pos x="224" y="695"/>
                </a:cxn>
                <a:cxn ang="0">
                  <a:pos x="424" y="729"/>
                </a:cxn>
                <a:cxn ang="0">
                  <a:pos x="505" y="744"/>
                </a:cxn>
                <a:cxn ang="0">
                  <a:pos x="605" y="759"/>
                </a:cxn>
                <a:cxn ang="0">
                  <a:pos x="629" y="754"/>
                </a:cxn>
                <a:cxn ang="0">
                  <a:pos x="643" y="744"/>
                </a:cxn>
                <a:cxn ang="0">
                  <a:pos x="662" y="710"/>
                </a:cxn>
                <a:cxn ang="0">
                  <a:pos x="710" y="656"/>
                </a:cxn>
                <a:cxn ang="0">
                  <a:pos x="767" y="637"/>
                </a:cxn>
                <a:cxn ang="0">
                  <a:pos x="777" y="642"/>
                </a:cxn>
                <a:cxn ang="0">
                  <a:pos x="777" y="656"/>
                </a:cxn>
                <a:cxn ang="0">
                  <a:pos x="739" y="725"/>
                </a:cxn>
                <a:cxn ang="0">
                  <a:pos x="643" y="798"/>
                </a:cxn>
                <a:cxn ang="0">
                  <a:pos x="510" y="832"/>
                </a:cxn>
                <a:cxn ang="0">
                  <a:pos x="319" y="802"/>
                </a:cxn>
                <a:cxn ang="0">
                  <a:pos x="205" y="778"/>
                </a:cxn>
                <a:cxn ang="0">
                  <a:pos x="119" y="768"/>
                </a:cxn>
                <a:cxn ang="0">
                  <a:pos x="53" y="822"/>
                </a:cxn>
                <a:cxn ang="0">
                  <a:pos x="15" y="832"/>
                </a:cxn>
                <a:cxn ang="0">
                  <a:pos x="5" y="832"/>
                </a:cxn>
                <a:cxn ang="0">
                  <a:pos x="0" y="827"/>
                </a:cxn>
                <a:cxn ang="0">
                  <a:pos x="10" y="807"/>
                </a:cxn>
                <a:cxn ang="0">
                  <a:pos x="29" y="788"/>
                </a:cxn>
                <a:cxn ang="0">
                  <a:pos x="48" y="768"/>
                </a:cxn>
                <a:cxn ang="0">
                  <a:pos x="62" y="754"/>
                </a:cxn>
                <a:cxn ang="0">
                  <a:pos x="110" y="681"/>
                </a:cxn>
                <a:cxn ang="0">
                  <a:pos x="157" y="554"/>
                </a:cxn>
                <a:cxn ang="0">
                  <a:pos x="205" y="389"/>
                </a:cxn>
                <a:cxn ang="0">
                  <a:pos x="281" y="214"/>
                </a:cxn>
                <a:cxn ang="0">
                  <a:pos x="396" y="87"/>
                </a:cxn>
                <a:cxn ang="0">
                  <a:pos x="529" y="14"/>
                </a:cxn>
              </a:cxnLst>
              <a:rect l="0" t="0" r="r" b="b"/>
              <a:pathLst>
                <a:path w="777" h="832">
                  <a:moveTo>
                    <a:pt x="605" y="0"/>
                  </a:moveTo>
                  <a:lnTo>
                    <a:pt x="648" y="9"/>
                  </a:lnTo>
                  <a:lnTo>
                    <a:pt x="681" y="24"/>
                  </a:lnTo>
                  <a:lnTo>
                    <a:pt x="701" y="53"/>
                  </a:lnTo>
                  <a:lnTo>
                    <a:pt x="715" y="82"/>
                  </a:lnTo>
                  <a:lnTo>
                    <a:pt x="720" y="112"/>
                  </a:lnTo>
                  <a:lnTo>
                    <a:pt x="715" y="131"/>
                  </a:lnTo>
                  <a:lnTo>
                    <a:pt x="715" y="150"/>
                  </a:lnTo>
                  <a:lnTo>
                    <a:pt x="710" y="160"/>
                  </a:lnTo>
                  <a:lnTo>
                    <a:pt x="701" y="170"/>
                  </a:lnTo>
                  <a:lnTo>
                    <a:pt x="691" y="180"/>
                  </a:lnTo>
                  <a:lnTo>
                    <a:pt x="681" y="189"/>
                  </a:lnTo>
                  <a:lnTo>
                    <a:pt x="662" y="199"/>
                  </a:lnTo>
                  <a:lnTo>
                    <a:pt x="643" y="209"/>
                  </a:lnTo>
                  <a:lnTo>
                    <a:pt x="629" y="214"/>
                  </a:lnTo>
                  <a:lnTo>
                    <a:pt x="620" y="219"/>
                  </a:lnTo>
                  <a:lnTo>
                    <a:pt x="610" y="219"/>
                  </a:lnTo>
                  <a:lnTo>
                    <a:pt x="600" y="219"/>
                  </a:lnTo>
                  <a:lnTo>
                    <a:pt x="600" y="214"/>
                  </a:lnTo>
                  <a:lnTo>
                    <a:pt x="596" y="209"/>
                  </a:lnTo>
                  <a:lnTo>
                    <a:pt x="600" y="199"/>
                  </a:lnTo>
                  <a:lnTo>
                    <a:pt x="600" y="189"/>
                  </a:lnTo>
                  <a:lnTo>
                    <a:pt x="600" y="175"/>
                  </a:lnTo>
                  <a:lnTo>
                    <a:pt x="596" y="136"/>
                  </a:lnTo>
                  <a:lnTo>
                    <a:pt x="577" y="102"/>
                  </a:lnTo>
                  <a:lnTo>
                    <a:pt x="548" y="82"/>
                  </a:lnTo>
                  <a:lnTo>
                    <a:pt x="510" y="78"/>
                  </a:lnTo>
                  <a:lnTo>
                    <a:pt x="496" y="78"/>
                  </a:lnTo>
                  <a:lnTo>
                    <a:pt x="481" y="78"/>
                  </a:lnTo>
                  <a:lnTo>
                    <a:pt x="462" y="87"/>
                  </a:lnTo>
                  <a:lnTo>
                    <a:pt x="453" y="97"/>
                  </a:lnTo>
                  <a:lnTo>
                    <a:pt x="400" y="160"/>
                  </a:lnTo>
                  <a:lnTo>
                    <a:pt x="358" y="238"/>
                  </a:lnTo>
                  <a:lnTo>
                    <a:pt x="324" y="321"/>
                  </a:lnTo>
                  <a:lnTo>
                    <a:pt x="300" y="408"/>
                  </a:lnTo>
                  <a:lnTo>
                    <a:pt x="281" y="481"/>
                  </a:lnTo>
                  <a:lnTo>
                    <a:pt x="262" y="540"/>
                  </a:lnTo>
                  <a:lnTo>
                    <a:pt x="234" y="613"/>
                  </a:lnTo>
                  <a:lnTo>
                    <a:pt x="186" y="695"/>
                  </a:lnTo>
                  <a:lnTo>
                    <a:pt x="186" y="695"/>
                  </a:lnTo>
                  <a:lnTo>
                    <a:pt x="205" y="695"/>
                  </a:lnTo>
                  <a:lnTo>
                    <a:pt x="224" y="695"/>
                  </a:lnTo>
                  <a:lnTo>
                    <a:pt x="324" y="705"/>
                  </a:lnTo>
                  <a:lnTo>
                    <a:pt x="424" y="729"/>
                  </a:lnTo>
                  <a:lnTo>
                    <a:pt x="458" y="734"/>
                  </a:lnTo>
                  <a:lnTo>
                    <a:pt x="505" y="744"/>
                  </a:lnTo>
                  <a:lnTo>
                    <a:pt x="558" y="754"/>
                  </a:lnTo>
                  <a:lnTo>
                    <a:pt x="605" y="759"/>
                  </a:lnTo>
                  <a:lnTo>
                    <a:pt x="615" y="754"/>
                  </a:lnTo>
                  <a:lnTo>
                    <a:pt x="629" y="754"/>
                  </a:lnTo>
                  <a:lnTo>
                    <a:pt x="639" y="749"/>
                  </a:lnTo>
                  <a:lnTo>
                    <a:pt x="643" y="744"/>
                  </a:lnTo>
                  <a:lnTo>
                    <a:pt x="653" y="729"/>
                  </a:lnTo>
                  <a:lnTo>
                    <a:pt x="662" y="710"/>
                  </a:lnTo>
                  <a:lnTo>
                    <a:pt x="681" y="681"/>
                  </a:lnTo>
                  <a:lnTo>
                    <a:pt x="710" y="656"/>
                  </a:lnTo>
                  <a:lnTo>
                    <a:pt x="743" y="642"/>
                  </a:lnTo>
                  <a:lnTo>
                    <a:pt x="767" y="637"/>
                  </a:lnTo>
                  <a:lnTo>
                    <a:pt x="772" y="637"/>
                  </a:lnTo>
                  <a:lnTo>
                    <a:pt x="777" y="642"/>
                  </a:lnTo>
                  <a:lnTo>
                    <a:pt x="777" y="647"/>
                  </a:lnTo>
                  <a:lnTo>
                    <a:pt x="777" y="656"/>
                  </a:lnTo>
                  <a:lnTo>
                    <a:pt x="762" y="686"/>
                  </a:lnTo>
                  <a:lnTo>
                    <a:pt x="739" y="725"/>
                  </a:lnTo>
                  <a:lnTo>
                    <a:pt x="691" y="768"/>
                  </a:lnTo>
                  <a:lnTo>
                    <a:pt x="643" y="798"/>
                  </a:lnTo>
                  <a:lnTo>
                    <a:pt x="581" y="822"/>
                  </a:lnTo>
                  <a:lnTo>
                    <a:pt x="510" y="832"/>
                  </a:lnTo>
                  <a:lnTo>
                    <a:pt x="415" y="822"/>
                  </a:lnTo>
                  <a:lnTo>
                    <a:pt x="319" y="802"/>
                  </a:lnTo>
                  <a:lnTo>
                    <a:pt x="257" y="788"/>
                  </a:lnTo>
                  <a:lnTo>
                    <a:pt x="205" y="778"/>
                  </a:lnTo>
                  <a:lnTo>
                    <a:pt x="162" y="768"/>
                  </a:lnTo>
                  <a:lnTo>
                    <a:pt x="119" y="768"/>
                  </a:lnTo>
                  <a:lnTo>
                    <a:pt x="81" y="802"/>
                  </a:lnTo>
                  <a:lnTo>
                    <a:pt x="53" y="822"/>
                  </a:lnTo>
                  <a:lnTo>
                    <a:pt x="29" y="832"/>
                  </a:lnTo>
                  <a:lnTo>
                    <a:pt x="15" y="832"/>
                  </a:lnTo>
                  <a:lnTo>
                    <a:pt x="10" y="832"/>
                  </a:lnTo>
                  <a:lnTo>
                    <a:pt x="5" y="832"/>
                  </a:lnTo>
                  <a:lnTo>
                    <a:pt x="0" y="832"/>
                  </a:lnTo>
                  <a:lnTo>
                    <a:pt x="0" y="827"/>
                  </a:lnTo>
                  <a:lnTo>
                    <a:pt x="5" y="817"/>
                  </a:lnTo>
                  <a:lnTo>
                    <a:pt x="10" y="807"/>
                  </a:lnTo>
                  <a:lnTo>
                    <a:pt x="19" y="798"/>
                  </a:lnTo>
                  <a:lnTo>
                    <a:pt x="29" y="788"/>
                  </a:lnTo>
                  <a:lnTo>
                    <a:pt x="38" y="778"/>
                  </a:lnTo>
                  <a:lnTo>
                    <a:pt x="48" y="768"/>
                  </a:lnTo>
                  <a:lnTo>
                    <a:pt x="53" y="763"/>
                  </a:lnTo>
                  <a:lnTo>
                    <a:pt x="62" y="754"/>
                  </a:lnTo>
                  <a:lnTo>
                    <a:pt x="86" y="725"/>
                  </a:lnTo>
                  <a:lnTo>
                    <a:pt x="110" y="681"/>
                  </a:lnTo>
                  <a:lnTo>
                    <a:pt x="138" y="627"/>
                  </a:lnTo>
                  <a:lnTo>
                    <a:pt x="157" y="554"/>
                  </a:lnTo>
                  <a:lnTo>
                    <a:pt x="181" y="476"/>
                  </a:lnTo>
                  <a:lnTo>
                    <a:pt x="205" y="389"/>
                  </a:lnTo>
                  <a:lnTo>
                    <a:pt x="238" y="301"/>
                  </a:lnTo>
                  <a:lnTo>
                    <a:pt x="281" y="214"/>
                  </a:lnTo>
                  <a:lnTo>
                    <a:pt x="338" y="136"/>
                  </a:lnTo>
                  <a:lnTo>
                    <a:pt x="396" y="87"/>
                  </a:lnTo>
                  <a:lnTo>
                    <a:pt x="458" y="43"/>
                  </a:lnTo>
                  <a:lnTo>
                    <a:pt x="529" y="14"/>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 name="Freeform 43"/>
            <p:cNvSpPr>
              <a:spLocks noEditPoints="1"/>
            </p:cNvSpPr>
            <p:nvPr/>
          </p:nvSpPr>
          <p:spPr bwMode="auto">
            <a:xfrm>
              <a:off x="14177" y="3999"/>
              <a:ext cx="357" cy="574"/>
            </a:xfrm>
            <a:custGeom>
              <a:avLst/>
              <a:gdLst/>
              <a:ahLst/>
              <a:cxnLst>
                <a:cxn ang="0">
                  <a:pos x="262" y="39"/>
                </a:cxn>
                <a:cxn ang="0">
                  <a:pos x="209" y="131"/>
                </a:cxn>
                <a:cxn ang="0">
                  <a:pos x="166" y="253"/>
                </a:cxn>
                <a:cxn ang="0">
                  <a:pos x="143" y="360"/>
                </a:cxn>
                <a:cxn ang="0">
                  <a:pos x="243" y="253"/>
                </a:cxn>
                <a:cxn ang="0">
                  <a:pos x="314" y="122"/>
                </a:cxn>
                <a:cxn ang="0">
                  <a:pos x="324" y="53"/>
                </a:cxn>
                <a:cxn ang="0">
                  <a:pos x="309" y="34"/>
                </a:cxn>
                <a:cxn ang="0">
                  <a:pos x="290" y="29"/>
                </a:cxn>
                <a:cxn ang="0">
                  <a:pos x="324" y="5"/>
                </a:cxn>
                <a:cxn ang="0">
                  <a:pos x="352" y="49"/>
                </a:cxn>
                <a:cxn ang="0">
                  <a:pos x="352" y="92"/>
                </a:cxn>
                <a:cxn ang="0">
                  <a:pos x="333" y="165"/>
                </a:cxn>
                <a:cxn ang="0">
                  <a:pos x="224" y="331"/>
                </a:cxn>
                <a:cxn ang="0">
                  <a:pos x="143" y="409"/>
                </a:cxn>
                <a:cxn ang="0">
                  <a:pos x="138" y="418"/>
                </a:cxn>
                <a:cxn ang="0">
                  <a:pos x="138" y="457"/>
                </a:cxn>
                <a:cxn ang="0">
                  <a:pos x="152" y="516"/>
                </a:cxn>
                <a:cxn ang="0">
                  <a:pos x="205" y="550"/>
                </a:cxn>
                <a:cxn ang="0">
                  <a:pos x="290" y="511"/>
                </a:cxn>
                <a:cxn ang="0">
                  <a:pos x="333" y="482"/>
                </a:cxn>
                <a:cxn ang="0">
                  <a:pos x="343" y="482"/>
                </a:cxn>
                <a:cxn ang="0">
                  <a:pos x="352" y="491"/>
                </a:cxn>
                <a:cxn ang="0">
                  <a:pos x="352" y="506"/>
                </a:cxn>
                <a:cxn ang="0">
                  <a:pos x="324" y="525"/>
                </a:cxn>
                <a:cxn ang="0">
                  <a:pos x="247" y="564"/>
                </a:cxn>
                <a:cxn ang="0">
                  <a:pos x="157" y="564"/>
                </a:cxn>
                <a:cxn ang="0">
                  <a:pos x="100" y="506"/>
                </a:cxn>
                <a:cxn ang="0">
                  <a:pos x="33" y="501"/>
                </a:cxn>
                <a:cxn ang="0">
                  <a:pos x="19" y="511"/>
                </a:cxn>
                <a:cxn ang="0">
                  <a:pos x="14" y="511"/>
                </a:cxn>
                <a:cxn ang="0">
                  <a:pos x="5" y="501"/>
                </a:cxn>
                <a:cxn ang="0">
                  <a:pos x="0" y="491"/>
                </a:cxn>
                <a:cxn ang="0">
                  <a:pos x="5" y="482"/>
                </a:cxn>
                <a:cxn ang="0">
                  <a:pos x="76" y="418"/>
                </a:cxn>
                <a:cxn ang="0">
                  <a:pos x="81" y="340"/>
                </a:cxn>
                <a:cxn ang="0">
                  <a:pos x="124" y="180"/>
                </a:cxn>
                <a:cxn ang="0">
                  <a:pos x="205" y="53"/>
                </a:cxn>
                <a:cxn ang="0">
                  <a:pos x="295" y="0"/>
                </a:cxn>
              </a:cxnLst>
              <a:rect l="0" t="0" r="r" b="b"/>
              <a:pathLst>
                <a:path w="357" h="574">
                  <a:moveTo>
                    <a:pt x="290" y="29"/>
                  </a:moveTo>
                  <a:lnTo>
                    <a:pt x="262" y="39"/>
                  </a:lnTo>
                  <a:lnTo>
                    <a:pt x="233" y="78"/>
                  </a:lnTo>
                  <a:lnTo>
                    <a:pt x="209" y="131"/>
                  </a:lnTo>
                  <a:lnTo>
                    <a:pt x="186" y="190"/>
                  </a:lnTo>
                  <a:lnTo>
                    <a:pt x="166" y="253"/>
                  </a:lnTo>
                  <a:lnTo>
                    <a:pt x="152" y="311"/>
                  </a:lnTo>
                  <a:lnTo>
                    <a:pt x="143" y="360"/>
                  </a:lnTo>
                  <a:lnTo>
                    <a:pt x="200" y="311"/>
                  </a:lnTo>
                  <a:lnTo>
                    <a:pt x="243" y="253"/>
                  </a:lnTo>
                  <a:lnTo>
                    <a:pt x="290" y="185"/>
                  </a:lnTo>
                  <a:lnTo>
                    <a:pt x="314" y="122"/>
                  </a:lnTo>
                  <a:lnTo>
                    <a:pt x="324" y="73"/>
                  </a:lnTo>
                  <a:lnTo>
                    <a:pt x="324" y="53"/>
                  </a:lnTo>
                  <a:lnTo>
                    <a:pt x="319" y="44"/>
                  </a:lnTo>
                  <a:lnTo>
                    <a:pt x="309" y="34"/>
                  </a:lnTo>
                  <a:lnTo>
                    <a:pt x="305" y="29"/>
                  </a:lnTo>
                  <a:lnTo>
                    <a:pt x="290" y="29"/>
                  </a:lnTo>
                  <a:close/>
                  <a:moveTo>
                    <a:pt x="295" y="0"/>
                  </a:moveTo>
                  <a:lnTo>
                    <a:pt x="324" y="5"/>
                  </a:lnTo>
                  <a:lnTo>
                    <a:pt x="343" y="24"/>
                  </a:lnTo>
                  <a:lnTo>
                    <a:pt x="352" y="49"/>
                  </a:lnTo>
                  <a:lnTo>
                    <a:pt x="357" y="78"/>
                  </a:lnTo>
                  <a:lnTo>
                    <a:pt x="352" y="92"/>
                  </a:lnTo>
                  <a:lnTo>
                    <a:pt x="348" y="122"/>
                  </a:lnTo>
                  <a:lnTo>
                    <a:pt x="333" y="165"/>
                  </a:lnTo>
                  <a:lnTo>
                    <a:pt x="290" y="248"/>
                  </a:lnTo>
                  <a:lnTo>
                    <a:pt x="224" y="331"/>
                  </a:lnTo>
                  <a:lnTo>
                    <a:pt x="147" y="399"/>
                  </a:lnTo>
                  <a:lnTo>
                    <a:pt x="143" y="409"/>
                  </a:lnTo>
                  <a:lnTo>
                    <a:pt x="138" y="413"/>
                  </a:lnTo>
                  <a:lnTo>
                    <a:pt x="138" y="418"/>
                  </a:lnTo>
                  <a:lnTo>
                    <a:pt x="138" y="433"/>
                  </a:lnTo>
                  <a:lnTo>
                    <a:pt x="138" y="457"/>
                  </a:lnTo>
                  <a:lnTo>
                    <a:pt x="143" y="486"/>
                  </a:lnTo>
                  <a:lnTo>
                    <a:pt x="152" y="516"/>
                  </a:lnTo>
                  <a:lnTo>
                    <a:pt x="171" y="540"/>
                  </a:lnTo>
                  <a:lnTo>
                    <a:pt x="205" y="550"/>
                  </a:lnTo>
                  <a:lnTo>
                    <a:pt x="247" y="535"/>
                  </a:lnTo>
                  <a:lnTo>
                    <a:pt x="290" y="511"/>
                  </a:lnTo>
                  <a:lnTo>
                    <a:pt x="324" y="486"/>
                  </a:lnTo>
                  <a:lnTo>
                    <a:pt x="333" y="482"/>
                  </a:lnTo>
                  <a:lnTo>
                    <a:pt x="338" y="482"/>
                  </a:lnTo>
                  <a:lnTo>
                    <a:pt x="343" y="482"/>
                  </a:lnTo>
                  <a:lnTo>
                    <a:pt x="348" y="486"/>
                  </a:lnTo>
                  <a:lnTo>
                    <a:pt x="352" y="491"/>
                  </a:lnTo>
                  <a:lnTo>
                    <a:pt x="357" y="496"/>
                  </a:lnTo>
                  <a:lnTo>
                    <a:pt x="352" y="506"/>
                  </a:lnTo>
                  <a:lnTo>
                    <a:pt x="352" y="506"/>
                  </a:lnTo>
                  <a:lnTo>
                    <a:pt x="324" y="525"/>
                  </a:lnTo>
                  <a:lnTo>
                    <a:pt x="290" y="550"/>
                  </a:lnTo>
                  <a:lnTo>
                    <a:pt x="247" y="564"/>
                  </a:lnTo>
                  <a:lnTo>
                    <a:pt x="200" y="574"/>
                  </a:lnTo>
                  <a:lnTo>
                    <a:pt x="157" y="564"/>
                  </a:lnTo>
                  <a:lnTo>
                    <a:pt x="124" y="545"/>
                  </a:lnTo>
                  <a:lnTo>
                    <a:pt x="100" y="506"/>
                  </a:lnTo>
                  <a:lnTo>
                    <a:pt x="86" y="457"/>
                  </a:lnTo>
                  <a:lnTo>
                    <a:pt x="33" y="501"/>
                  </a:lnTo>
                  <a:lnTo>
                    <a:pt x="24" y="506"/>
                  </a:lnTo>
                  <a:lnTo>
                    <a:pt x="19" y="511"/>
                  </a:lnTo>
                  <a:lnTo>
                    <a:pt x="19" y="511"/>
                  </a:lnTo>
                  <a:lnTo>
                    <a:pt x="14" y="511"/>
                  </a:lnTo>
                  <a:lnTo>
                    <a:pt x="9" y="506"/>
                  </a:lnTo>
                  <a:lnTo>
                    <a:pt x="5" y="501"/>
                  </a:lnTo>
                  <a:lnTo>
                    <a:pt x="0" y="496"/>
                  </a:lnTo>
                  <a:lnTo>
                    <a:pt x="0" y="491"/>
                  </a:lnTo>
                  <a:lnTo>
                    <a:pt x="0" y="482"/>
                  </a:lnTo>
                  <a:lnTo>
                    <a:pt x="5" y="482"/>
                  </a:lnTo>
                  <a:lnTo>
                    <a:pt x="76" y="423"/>
                  </a:lnTo>
                  <a:lnTo>
                    <a:pt x="76" y="418"/>
                  </a:lnTo>
                  <a:lnTo>
                    <a:pt x="76" y="413"/>
                  </a:lnTo>
                  <a:lnTo>
                    <a:pt x="81" y="340"/>
                  </a:lnTo>
                  <a:lnTo>
                    <a:pt x="100" y="263"/>
                  </a:lnTo>
                  <a:lnTo>
                    <a:pt x="124" y="180"/>
                  </a:lnTo>
                  <a:lnTo>
                    <a:pt x="162" y="112"/>
                  </a:lnTo>
                  <a:lnTo>
                    <a:pt x="205" y="53"/>
                  </a:lnTo>
                  <a:lnTo>
                    <a:pt x="247" y="15"/>
                  </a:lnTo>
                  <a:lnTo>
                    <a:pt x="2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 name="Freeform 44"/>
            <p:cNvSpPr>
              <a:spLocks/>
            </p:cNvSpPr>
            <p:nvPr/>
          </p:nvSpPr>
          <p:spPr bwMode="auto">
            <a:xfrm>
              <a:off x="14810" y="4252"/>
              <a:ext cx="148" cy="355"/>
            </a:xfrm>
            <a:custGeom>
              <a:avLst/>
              <a:gdLst/>
              <a:ahLst/>
              <a:cxnLst>
                <a:cxn ang="0">
                  <a:pos x="67" y="0"/>
                </a:cxn>
                <a:cxn ang="0">
                  <a:pos x="100" y="10"/>
                </a:cxn>
                <a:cxn ang="0">
                  <a:pos x="129" y="39"/>
                </a:cxn>
                <a:cxn ang="0">
                  <a:pos x="143" y="78"/>
                </a:cxn>
                <a:cxn ang="0">
                  <a:pos x="148" y="126"/>
                </a:cxn>
                <a:cxn ang="0">
                  <a:pos x="138" y="190"/>
                </a:cxn>
                <a:cxn ang="0">
                  <a:pos x="119" y="248"/>
                </a:cxn>
                <a:cxn ang="0">
                  <a:pos x="96" y="292"/>
                </a:cxn>
                <a:cxn ang="0">
                  <a:pos x="72" y="326"/>
                </a:cxn>
                <a:cxn ang="0">
                  <a:pos x="48" y="350"/>
                </a:cxn>
                <a:cxn ang="0">
                  <a:pos x="34" y="355"/>
                </a:cxn>
                <a:cxn ang="0">
                  <a:pos x="29" y="355"/>
                </a:cxn>
                <a:cxn ang="0">
                  <a:pos x="24" y="350"/>
                </a:cxn>
                <a:cxn ang="0">
                  <a:pos x="19" y="340"/>
                </a:cxn>
                <a:cxn ang="0">
                  <a:pos x="19" y="336"/>
                </a:cxn>
                <a:cxn ang="0">
                  <a:pos x="24" y="331"/>
                </a:cxn>
                <a:cxn ang="0">
                  <a:pos x="29" y="326"/>
                </a:cxn>
                <a:cxn ang="0">
                  <a:pos x="72" y="272"/>
                </a:cxn>
                <a:cxn ang="0">
                  <a:pos x="100" y="219"/>
                </a:cxn>
                <a:cxn ang="0">
                  <a:pos x="110" y="165"/>
                </a:cxn>
                <a:cxn ang="0">
                  <a:pos x="115" y="117"/>
                </a:cxn>
                <a:cxn ang="0">
                  <a:pos x="115" y="117"/>
                </a:cxn>
                <a:cxn ang="0">
                  <a:pos x="115" y="117"/>
                </a:cxn>
                <a:cxn ang="0">
                  <a:pos x="115" y="117"/>
                </a:cxn>
                <a:cxn ang="0">
                  <a:pos x="115" y="117"/>
                </a:cxn>
                <a:cxn ang="0">
                  <a:pos x="105" y="122"/>
                </a:cxn>
                <a:cxn ang="0">
                  <a:pos x="96" y="126"/>
                </a:cxn>
                <a:cxn ang="0">
                  <a:pos x="86" y="131"/>
                </a:cxn>
                <a:cxn ang="0">
                  <a:pos x="72" y="136"/>
                </a:cxn>
                <a:cxn ang="0">
                  <a:pos x="53" y="131"/>
                </a:cxn>
                <a:cxn ang="0">
                  <a:pos x="34" y="126"/>
                </a:cxn>
                <a:cxn ang="0">
                  <a:pos x="19" y="112"/>
                </a:cxn>
                <a:cxn ang="0">
                  <a:pos x="10" y="102"/>
                </a:cxn>
                <a:cxn ang="0">
                  <a:pos x="5" y="83"/>
                </a:cxn>
                <a:cxn ang="0">
                  <a:pos x="0" y="68"/>
                </a:cxn>
                <a:cxn ang="0">
                  <a:pos x="5" y="49"/>
                </a:cxn>
                <a:cxn ang="0">
                  <a:pos x="10" y="34"/>
                </a:cxn>
                <a:cxn ang="0">
                  <a:pos x="19" y="19"/>
                </a:cxn>
                <a:cxn ang="0">
                  <a:pos x="34" y="10"/>
                </a:cxn>
                <a:cxn ang="0">
                  <a:pos x="48" y="5"/>
                </a:cxn>
                <a:cxn ang="0">
                  <a:pos x="67" y="0"/>
                </a:cxn>
              </a:cxnLst>
              <a:rect l="0" t="0" r="r" b="b"/>
              <a:pathLst>
                <a:path w="148" h="355">
                  <a:moveTo>
                    <a:pt x="67" y="0"/>
                  </a:moveTo>
                  <a:lnTo>
                    <a:pt x="100" y="10"/>
                  </a:lnTo>
                  <a:lnTo>
                    <a:pt x="129" y="39"/>
                  </a:lnTo>
                  <a:lnTo>
                    <a:pt x="143" y="78"/>
                  </a:lnTo>
                  <a:lnTo>
                    <a:pt x="148" y="126"/>
                  </a:lnTo>
                  <a:lnTo>
                    <a:pt x="138" y="190"/>
                  </a:lnTo>
                  <a:lnTo>
                    <a:pt x="119" y="248"/>
                  </a:lnTo>
                  <a:lnTo>
                    <a:pt x="96" y="292"/>
                  </a:lnTo>
                  <a:lnTo>
                    <a:pt x="72" y="326"/>
                  </a:lnTo>
                  <a:lnTo>
                    <a:pt x="48" y="350"/>
                  </a:lnTo>
                  <a:lnTo>
                    <a:pt x="34" y="355"/>
                  </a:lnTo>
                  <a:lnTo>
                    <a:pt x="29" y="355"/>
                  </a:lnTo>
                  <a:lnTo>
                    <a:pt x="24" y="350"/>
                  </a:lnTo>
                  <a:lnTo>
                    <a:pt x="19" y="340"/>
                  </a:lnTo>
                  <a:lnTo>
                    <a:pt x="19" y="336"/>
                  </a:lnTo>
                  <a:lnTo>
                    <a:pt x="24" y="331"/>
                  </a:lnTo>
                  <a:lnTo>
                    <a:pt x="29" y="326"/>
                  </a:lnTo>
                  <a:lnTo>
                    <a:pt x="72" y="272"/>
                  </a:lnTo>
                  <a:lnTo>
                    <a:pt x="100" y="219"/>
                  </a:lnTo>
                  <a:lnTo>
                    <a:pt x="110" y="165"/>
                  </a:lnTo>
                  <a:lnTo>
                    <a:pt x="115" y="117"/>
                  </a:lnTo>
                  <a:lnTo>
                    <a:pt x="115" y="117"/>
                  </a:lnTo>
                  <a:lnTo>
                    <a:pt x="115" y="117"/>
                  </a:lnTo>
                  <a:lnTo>
                    <a:pt x="115" y="117"/>
                  </a:lnTo>
                  <a:lnTo>
                    <a:pt x="115" y="117"/>
                  </a:lnTo>
                  <a:lnTo>
                    <a:pt x="105" y="122"/>
                  </a:lnTo>
                  <a:lnTo>
                    <a:pt x="96" y="126"/>
                  </a:lnTo>
                  <a:lnTo>
                    <a:pt x="86" y="131"/>
                  </a:lnTo>
                  <a:lnTo>
                    <a:pt x="72" y="136"/>
                  </a:lnTo>
                  <a:lnTo>
                    <a:pt x="53" y="131"/>
                  </a:lnTo>
                  <a:lnTo>
                    <a:pt x="34" y="126"/>
                  </a:lnTo>
                  <a:lnTo>
                    <a:pt x="19" y="112"/>
                  </a:lnTo>
                  <a:lnTo>
                    <a:pt x="10" y="102"/>
                  </a:lnTo>
                  <a:lnTo>
                    <a:pt x="5" y="83"/>
                  </a:lnTo>
                  <a:lnTo>
                    <a:pt x="0" y="68"/>
                  </a:lnTo>
                  <a:lnTo>
                    <a:pt x="5" y="49"/>
                  </a:lnTo>
                  <a:lnTo>
                    <a:pt x="10" y="34"/>
                  </a:lnTo>
                  <a:lnTo>
                    <a:pt x="19" y="19"/>
                  </a:lnTo>
                  <a:lnTo>
                    <a:pt x="34" y="10"/>
                  </a:lnTo>
                  <a:lnTo>
                    <a:pt x="48" y="5"/>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5" name="Freeform 45"/>
            <p:cNvSpPr>
              <a:spLocks noEditPoints="1"/>
            </p:cNvSpPr>
            <p:nvPr/>
          </p:nvSpPr>
          <p:spPr bwMode="auto">
            <a:xfrm>
              <a:off x="15125" y="3624"/>
              <a:ext cx="343" cy="774"/>
            </a:xfrm>
            <a:custGeom>
              <a:avLst/>
              <a:gdLst/>
              <a:ahLst/>
              <a:cxnLst>
                <a:cxn ang="0">
                  <a:pos x="205" y="263"/>
                </a:cxn>
                <a:cxn ang="0">
                  <a:pos x="262" y="317"/>
                </a:cxn>
                <a:cxn ang="0">
                  <a:pos x="271" y="365"/>
                </a:cxn>
                <a:cxn ang="0">
                  <a:pos x="266" y="390"/>
                </a:cxn>
                <a:cxn ang="0">
                  <a:pos x="247" y="438"/>
                </a:cxn>
                <a:cxn ang="0">
                  <a:pos x="219" y="511"/>
                </a:cxn>
                <a:cxn ang="0">
                  <a:pos x="171" y="628"/>
                </a:cxn>
                <a:cxn ang="0">
                  <a:pos x="157" y="677"/>
                </a:cxn>
                <a:cxn ang="0">
                  <a:pos x="157" y="715"/>
                </a:cxn>
                <a:cxn ang="0">
                  <a:pos x="162" y="735"/>
                </a:cxn>
                <a:cxn ang="0">
                  <a:pos x="181" y="740"/>
                </a:cxn>
                <a:cxn ang="0">
                  <a:pos x="252" y="706"/>
                </a:cxn>
                <a:cxn ang="0">
                  <a:pos x="305" y="599"/>
                </a:cxn>
                <a:cxn ang="0">
                  <a:pos x="309" y="589"/>
                </a:cxn>
                <a:cxn ang="0">
                  <a:pos x="324" y="584"/>
                </a:cxn>
                <a:cxn ang="0">
                  <a:pos x="333" y="584"/>
                </a:cxn>
                <a:cxn ang="0">
                  <a:pos x="343" y="589"/>
                </a:cxn>
                <a:cxn ang="0">
                  <a:pos x="338" y="618"/>
                </a:cxn>
                <a:cxn ang="0">
                  <a:pos x="305" y="691"/>
                </a:cxn>
                <a:cxn ang="0">
                  <a:pos x="233" y="759"/>
                </a:cxn>
                <a:cxn ang="0">
                  <a:pos x="138" y="764"/>
                </a:cxn>
                <a:cxn ang="0">
                  <a:pos x="81" y="711"/>
                </a:cxn>
                <a:cxn ang="0">
                  <a:pos x="71" y="657"/>
                </a:cxn>
                <a:cxn ang="0">
                  <a:pos x="81" y="628"/>
                </a:cxn>
                <a:cxn ang="0">
                  <a:pos x="171" y="399"/>
                </a:cxn>
                <a:cxn ang="0">
                  <a:pos x="186" y="346"/>
                </a:cxn>
                <a:cxn ang="0">
                  <a:pos x="186" y="312"/>
                </a:cxn>
                <a:cxn ang="0">
                  <a:pos x="176" y="292"/>
                </a:cxn>
                <a:cxn ang="0">
                  <a:pos x="162" y="287"/>
                </a:cxn>
                <a:cxn ang="0">
                  <a:pos x="95" y="317"/>
                </a:cxn>
                <a:cxn ang="0">
                  <a:pos x="38" y="428"/>
                </a:cxn>
                <a:cxn ang="0">
                  <a:pos x="33" y="438"/>
                </a:cxn>
                <a:cxn ang="0">
                  <a:pos x="19" y="443"/>
                </a:cxn>
                <a:cxn ang="0">
                  <a:pos x="9" y="443"/>
                </a:cxn>
                <a:cxn ang="0">
                  <a:pos x="0" y="438"/>
                </a:cxn>
                <a:cxn ang="0">
                  <a:pos x="4" y="409"/>
                </a:cxn>
                <a:cxn ang="0">
                  <a:pos x="38" y="336"/>
                </a:cxn>
                <a:cxn ang="0">
                  <a:pos x="114" y="268"/>
                </a:cxn>
                <a:cxn ang="0">
                  <a:pos x="266" y="0"/>
                </a:cxn>
                <a:cxn ang="0">
                  <a:pos x="295" y="5"/>
                </a:cxn>
                <a:cxn ang="0">
                  <a:pos x="309" y="25"/>
                </a:cxn>
                <a:cxn ang="0">
                  <a:pos x="314" y="44"/>
                </a:cxn>
                <a:cxn ang="0">
                  <a:pos x="300" y="78"/>
                </a:cxn>
                <a:cxn ang="0">
                  <a:pos x="271" y="102"/>
                </a:cxn>
                <a:cxn ang="0">
                  <a:pos x="238" y="102"/>
                </a:cxn>
                <a:cxn ang="0">
                  <a:pos x="214" y="93"/>
                </a:cxn>
                <a:cxn ang="0">
                  <a:pos x="205" y="73"/>
                </a:cxn>
                <a:cxn ang="0">
                  <a:pos x="209" y="39"/>
                </a:cxn>
                <a:cxn ang="0">
                  <a:pos x="233" y="10"/>
                </a:cxn>
                <a:cxn ang="0">
                  <a:pos x="266" y="0"/>
                </a:cxn>
              </a:cxnLst>
              <a:rect l="0" t="0" r="r" b="b"/>
              <a:pathLst>
                <a:path w="343" h="774">
                  <a:moveTo>
                    <a:pt x="166" y="253"/>
                  </a:moveTo>
                  <a:lnTo>
                    <a:pt x="205" y="263"/>
                  </a:lnTo>
                  <a:lnTo>
                    <a:pt x="238" y="282"/>
                  </a:lnTo>
                  <a:lnTo>
                    <a:pt x="262" y="317"/>
                  </a:lnTo>
                  <a:lnTo>
                    <a:pt x="271" y="351"/>
                  </a:lnTo>
                  <a:lnTo>
                    <a:pt x="271" y="365"/>
                  </a:lnTo>
                  <a:lnTo>
                    <a:pt x="266" y="375"/>
                  </a:lnTo>
                  <a:lnTo>
                    <a:pt x="266" y="390"/>
                  </a:lnTo>
                  <a:lnTo>
                    <a:pt x="257" y="409"/>
                  </a:lnTo>
                  <a:lnTo>
                    <a:pt x="247" y="438"/>
                  </a:lnTo>
                  <a:lnTo>
                    <a:pt x="233" y="477"/>
                  </a:lnTo>
                  <a:lnTo>
                    <a:pt x="219" y="511"/>
                  </a:lnTo>
                  <a:lnTo>
                    <a:pt x="209" y="535"/>
                  </a:lnTo>
                  <a:lnTo>
                    <a:pt x="171" y="628"/>
                  </a:lnTo>
                  <a:lnTo>
                    <a:pt x="162" y="652"/>
                  </a:lnTo>
                  <a:lnTo>
                    <a:pt x="157" y="677"/>
                  </a:lnTo>
                  <a:lnTo>
                    <a:pt x="157" y="701"/>
                  </a:lnTo>
                  <a:lnTo>
                    <a:pt x="157" y="715"/>
                  </a:lnTo>
                  <a:lnTo>
                    <a:pt x="157" y="725"/>
                  </a:lnTo>
                  <a:lnTo>
                    <a:pt x="162" y="735"/>
                  </a:lnTo>
                  <a:lnTo>
                    <a:pt x="171" y="740"/>
                  </a:lnTo>
                  <a:lnTo>
                    <a:pt x="181" y="740"/>
                  </a:lnTo>
                  <a:lnTo>
                    <a:pt x="219" y="730"/>
                  </a:lnTo>
                  <a:lnTo>
                    <a:pt x="252" y="706"/>
                  </a:lnTo>
                  <a:lnTo>
                    <a:pt x="281" y="662"/>
                  </a:lnTo>
                  <a:lnTo>
                    <a:pt x="305" y="599"/>
                  </a:lnTo>
                  <a:lnTo>
                    <a:pt x="305" y="594"/>
                  </a:lnTo>
                  <a:lnTo>
                    <a:pt x="309" y="589"/>
                  </a:lnTo>
                  <a:lnTo>
                    <a:pt x="314" y="584"/>
                  </a:lnTo>
                  <a:lnTo>
                    <a:pt x="324" y="584"/>
                  </a:lnTo>
                  <a:lnTo>
                    <a:pt x="328" y="584"/>
                  </a:lnTo>
                  <a:lnTo>
                    <a:pt x="333" y="584"/>
                  </a:lnTo>
                  <a:lnTo>
                    <a:pt x="338" y="584"/>
                  </a:lnTo>
                  <a:lnTo>
                    <a:pt x="343" y="589"/>
                  </a:lnTo>
                  <a:lnTo>
                    <a:pt x="343" y="599"/>
                  </a:lnTo>
                  <a:lnTo>
                    <a:pt x="338" y="618"/>
                  </a:lnTo>
                  <a:lnTo>
                    <a:pt x="324" y="652"/>
                  </a:lnTo>
                  <a:lnTo>
                    <a:pt x="305" y="691"/>
                  </a:lnTo>
                  <a:lnTo>
                    <a:pt x="271" y="730"/>
                  </a:lnTo>
                  <a:lnTo>
                    <a:pt x="233" y="759"/>
                  </a:lnTo>
                  <a:lnTo>
                    <a:pt x="181" y="774"/>
                  </a:lnTo>
                  <a:lnTo>
                    <a:pt x="138" y="764"/>
                  </a:lnTo>
                  <a:lnTo>
                    <a:pt x="105" y="745"/>
                  </a:lnTo>
                  <a:lnTo>
                    <a:pt x="81" y="711"/>
                  </a:lnTo>
                  <a:lnTo>
                    <a:pt x="71" y="677"/>
                  </a:lnTo>
                  <a:lnTo>
                    <a:pt x="71" y="657"/>
                  </a:lnTo>
                  <a:lnTo>
                    <a:pt x="76" y="642"/>
                  </a:lnTo>
                  <a:lnTo>
                    <a:pt x="81" y="628"/>
                  </a:lnTo>
                  <a:lnTo>
                    <a:pt x="152" y="443"/>
                  </a:lnTo>
                  <a:lnTo>
                    <a:pt x="171" y="399"/>
                  </a:lnTo>
                  <a:lnTo>
                    <a:pt x="181" y="365"/>
                  </a:lnTo>
                  <a:lnTo>
                    <a:pt x="186" y="346"/>
                  </a:lnTo>
                  <a:lnTo>
                    <a:pt x="186" y="326"/>
                  </a:lnTo>
                  <a:lnTo>
                    <a:pt x="186" y="312"/>
                  </a:lnTo>
                  <a:lnTo>
                    <a:pt x="181" y="297"/>
                  </a:lnTo>
                  <a:lnTo>
                    <a:pt x="176" y="292"/>
                  </a:lnTo>
                  <a:lnTo>
                    <a:pt x="171" y="287"/>
                  </a:lnTo>
                  <a:lnTo>
                    <a:pt x="162" y="287"/>
                  </a:lnTo>
                  <a:lnTo>
                    <a:pt x="128" y="292"/>
                  </a:lnTo>
                  <a:lnTo>
                    <a:pt x="95" y="317"/>
                  </a:lnTo>
                  <a:lnTo>
                    <a:pt x="66" y="360"/>
                  </a:lnTo>
                  <a:lnTo>
                    <a:pt x="38" y="428"/>
                  </a:lnTo>
                  <a:lnTo>
                    <a:pt x="38" y="433"/>
                  </a:lnTo>
                  <a:lnTo>
                    <a:pt x="33" y="438"/>
                  </a:lnTo>
                  <a:lnTo>
                    <a:pt x="28" y="443"/>
                  </a:lnTo>
                  <a:lnTo>
                    <a:pt x="19" y="443"/>
                  </a:lnTo>
                  <a:lnTo>
                    <a:pt x="14" y="443"/>
                  </a:lnTo>
                  <a:lnTo>
                    <a:pt x="9" y="443"/>
                  </a:lnTo>
                  <a:lnTo>
                    <a:pt x="4" y="443"/>
                  </a:lnTo>
                  <a:lnTo>
                    <a:pt x="0" y="438"/>
                  </a:lnTo>
                  <a:lnTo>
                    <a:pt x="0" y="428"/>
                  </a:lnTo>
                  <a:lnTo>
                    <a:pt x="4" y="409"/>
                  </a:lnTo>
                  <a:lnTo>
                    <a:pt x="19" y="375"/>
                  </a:lnTo>
                  <a:lnTo>
                    <a:pt x="38" y="336"/>
                  </a:lnTo>
                  <a:lnTo>
                    <a:pt x="71" y="297"/>
                  </a:lnTo>
                  <a:lnTo>
                    <a:pt x="114" y="268"/>
                  </a:lnTo>
                  <a:lnTo>
                    <a:pt x="166" y="253"/>
                  </a:lnTo>
                  <a:close/>
                  <a:moveTo>
                    <a:pt x="266" y="0"/>
                  </a:moveTo>
                  <a:lnTo>
                    <a:pt x="281" y="0"/>
                  </a:lnTo>
                  <a:lnTo>
                    <a:pt x="295" y="5"/>
                  </a:lnTo>
                  <a:lnTo>
                    <a:pt x="305" y="15"/>
                  </a:lnTo>
                  <a:lnTo>
                    <a:pt x="309" y="25"/>
                  </a:lnTo>
                  <a:lnTo>
                    <a:pt x="309" y="34"/>
                  </a:lnTo>
                  <a:lnTo>
                    <a:pt x="314" y="44"/>
                  </a:lnTo>
                  <a:lnTo>
                    <a:pt x="309" y="64"/>
                  </a:lnTo>
                  <a:lnTo>
                    <a:pt x="300" y="78"/>
                  </a:lnTo>
                  <a:lnTo>
                    <a:pt x="286" y="93"/>
                  </a:lnTo>
                  <a:lnTo>
                    <a:pt x="271" y="102"/>
                  </a:lnTo>
                  <a:lnTo>
                    <a:pt x="252" y="107"/>
                  </a:lnTo>
                  <a:lnTo>
                    <a:pt x="238" y="102"/>
                  </a:lnTo>
                  <a:lnTo>
                    <a:pt x="224" y="98"/>
                  </a:lnTo>
                  <a:lnTo>
                    <a:pt x="214" y="93"/>
                  </a:lnTo>
                  <a:lnTo>
                    <a:pt x="209" y="83"/>
                  </a:lnTo>
                  <a:lnTo>
                    <a:pt x="205" y="73"/>
                  </a:lnTo>
                  <a:lnTo>
                    <a:pt x="205" y="59"/>
                  </a:lnTo>
                  <a:lnTo>
                    <a:pt x="209" y="39"/>
                  </a:lnTo>
                  <a:lnTo>
                    <a:pt x="219" y="25"/>
                  </a:lnTo>
                  <a:lnTo>
                    <a:pt x="233" y="10"/>
                  </a:lnTo>
                  <a:lnTo>
                    <a:pt x="247" y="0"/>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 name="Freeform 46"/>
            <p:cNvSpPr>
              <a:spLocks/>
            </p:cNvSpPr>
            <p:nvPr/>
          </p:nvSpPr>
          <p:spPr bwMode="auto">
            <a:xfrm>
              <a:off x="15658" y="3430"/>
              <a:ext cx="867" cy="1070"/>
            </a:xfrm>
            <a:custGeom>
              <a:avLst/>
              <a:gdLst/>
              <a:ahLst/>
              <a:cxnLst>
                <a:cxn ang="0">
                  <a:pos x="315" y="5"/>
                </a:cxn>
                <a:cxn ang="0">
                  <a:pos x="338" y="19"/>
                </a:cxn>
                <a:cxn ang="0">
                  <a:pos x="348" y="44"/>
                </a:cxn>
                <a:cxn ang="0">
                  <a:pos x="338" y="87"/>
                </a:cxn>
                <a:cxn ang="0">
                  <a:pos x="319" y="151"/>
                </a:cxn>
                <a:cxn ang="0">
                  <a:pos x="253" y="423"/>
                </a:cxn>
                <a:cxn ang="0">
                  <a:pos x="234" y="564"/>
                </a:cxn>
                <a:cxn ang="0">
                  <a:pos x="262" y="666"/>
                </a:cxn>
                <a:cxn ang="0">
                  <a:pos x="353" y="700"/>
                </a:cxn>
                <a:cxn ang="0">
                  <a:pos x="462" y="661"/>
                </a:cxn>
                <a:cxn ang="0">
                  <a:pos x="534" y="588"/>
                </a:cxn>
                <a:cxn ang="0">
                  <a:pos x="558" y="545"/>
                </a:cxn>
                <a:cxn ang="0">
                  <a:pos x="572" y="486"/>
                </a:cxn>
                <a:cxn ang="0">
                  <a:pos x="600" y="379"/>
                </a:cxn>
                <a:cxn ang="0">
                  <a:pos x="681" y="53"/>
                </a:cxn>
                <a:cxn ang="0">
                  <a:pos x="701" y="29"/>
                </a:cxn>
                <a:cxn ang="0">
                  <a:pos x="724" y="19"/>
                </a:cxn>
                <a:cxn ang="0">
                  <a:pos x="739" y="19"/>
                </a:cxn>
                <a:cxn ang="0">
                  <a:pos x="762" y="24"/>
                </a:cxn>
                <a:cxn ang="0">
                  <a:pos x="781" y="48"/>
                </a:cxn>
                <a:cxn ang="0">
                  <a:pos x="781" y="78"/>
                </a:cxn>
                <a:cxn ang="0">
                  <a:pos x="767" y="141"/>
                </a:cxn>
                <a:cxn ang="0">
                  <a:pos x="753" y="204"/>
                </a:cxn>
                <a:cxn ang="0">
                  <a:pos x="734" y="282"/>
                </a:cxn>
                <a:cxn ang="0">
                  <a:pos x="677" y="506"/>
                </a:cxn>
                <a:cxn ang="0">
                  <a:pos x="658" y="593"/>
                </a:cxn>
                <a:cxn ang="0">
                  <a:pos x="658" y="642"/>
                </a:cxn>
                <a:cxn ang="0">
                  <a:pos x="658" y="666"/>
                </a:cxn>
                <a:cxn ang="0">
                  <a:pos x="667" y="686"/>
                </a:cxn>
                <a:cxn ang="0">
                  <a:pos x="686" y="700"/>
                </a:cxn>
                <a:cxn ang="0">
                  <a:pos x="739" y="691"/>
                </a:cxn>
                <a:cxn ang="0">
                  <a:pos x="791" y="618"/>
                </a:cxn>
                <a:cxn ang="0">
                  <a:pos x="824" y="501"/>
                </a:cxn>
                <a:cxn ang="0">
                  <a:pos x="834" y="476"/>
                </a:cxn>
                <a:cxn ang="0">
                  <a:pos x="848" y="472"/>
                </a:cxn>
                <a:cxn ang="0">
                  <a:pos x="853" y="472"/>
                </a:cxn>
                <a:cxn ang="0">
                  <a:pos x="862" y="481"/>
                </a:cxn>
                <a:cxn ang="0">
                  <a:pos x="862" y="501"/>
                </a:cxn>
                <a:cxn ang="0">
                  <a:pos x="848" y="569"/>
                </a:cxn>
                <a:cxn ang="0">
                  <a:pos x="820" y="647"/>
                </a:cxn>
                <a:cxn ang="0">
                  <a:pos x="748" y="725"/>
                </a:cxn>
                <a:cxn ang="0">
                  <a:pos x="648" y="729"/>
                </a:cxn>
                <a:cxn ang="0">
                  <a:pos x="577" y="671"/>
                </a:cxn>
                <a:cxn ang="0">
                  <a:pos x="529" y="652"/>
                </a:cxn>
                <a:cxn ang="0">
                  <a:pos x="458" y="710"/>
                </a:cxn>
                <a:cxn ang="0">
                  <a:pos x="343" y="739"/>
                </a:cxn>
                <a:cxn ang="0">
                  <a:pos x="243" y="720"/>
                </a:cxn>
                <a:cxn ang="0">
                  <a:pos x="162" y="798"/>
                </a:cxn>
                <a:cxn ang="0">
                  <a:pos x="124" y="953"/>
                </a:cxn>
                <a:cxn ang="0">
                  <a:pos x="105" y="1026"/>
                </a:cxn>
                <a:cxn ang="0">
                  <a:pos x="100" y="1041"/>
                </a:cxn>
                <a:cxn ang="0">
                  <a:pos x="86" y="1055"/>
                </a:cxn>
                <a:cxn ang="0">
                  <a:pos x="62" y="1070"/>
                </a:cxn>
                <a:cxn ang="0">
                  <a:pos x="29" y="1070"/>
                </a:cxn>
                <a:cxn ang="0">
                  <a:pos x="10" y="1055"/>
                </a:cxn>
                <a:cxn ang="0">
                  <a:pos x="0" y="1026"/>
                </a:cxn>
                <a:cxn ang="0">
                  <a:pos x="0" y="1021"/>
                </a:cxn>
                <a:cxn ang="0">
                  <a:pos x="5" y="1002"/>
                </a:cxn>
                <a:cxn ang="0">
                  <a:pos x="243" y="44"/>
                </a:cxn>
                <a:cxn ang="0">
                  <a:pos x="262" y="14"/>
                </a:cxn>
                <a:cxn ang="0">
                  <a:pos x="281" y="5"/>
                </a:cxn>
                <a:cxn ang="0">
                  <a:pos x="296" y="0"/>
                </a:cxn>
              </a:cxnLst>
              <a:rect l="0" t="0" r="r" b="b"/>
              <a:pathLst>
                <a:path w="867" h="1070">
                  <a:moveTo>
                    <a:pt x="300" y="0"/>
                  </a:moveTo>
                  <a:lnTo>
                    <a:pt x="315" y="5"/>
                  </a:lnTo>
                  <a:lnTo>
                    <a:pt x="329" y="9"/>
                  </a:lnTo>
                  <a:lnTo>
                    <a:pt x="338" y="19"/>
                  </a:lnTo>
                  <a:lnTo>
                    <a:pt x="343" y="29"/>
                  </a:lnTo>
                  <a:lnTo>
                    <a:pt x="348" y="44"/>
                  </a:lnTo>
                  <a:lnTo>
                    <a:pt x="343" y="58"/>
                  </a:lnTo>
                  <a:lnTo>
                    <a:pt x="338" y="87"/>
                  </a:lnTo>
                  <a:lnTo>
                    <a:pt x="329" y="121"/>
                  </a:lnTo>
                  <a:lnTo>
                    <a:pt x="319" y="151"/>
                  </a:lnTo>
                  <a:lnTo>
                    <a:pt x="319" y="151"/>
                  </a:lnTo>
                  <a:lnTo>
                    <a:pt x="253" y="423"/>
                  </a:lnTo>
                  <a:lnTo>
                    <a:pt x="238" y="491"/>
                  </a:lnTo>
                  <a:lnTo>
                    <a:pt x="234" y="564"/>
                  </a:lnTo>
                  <a:lnTo>
                    <a:pt x="238" y="622"/>
                  </a:lnTo>
                  <a:lnTo>
                    <a:pt x="262" y="666"/>
                  </a:lnTo>
                  <a:lnTo>
                    <a:pt x="300" y="691"/>
                  </a:lnTo>
                  <a:lnTo>
                    <a:pt x="353" y="700"/>
                  </a:lnTo>
                  <a:lnTo>
                    <a:pt x="410" y="691"/>
                  </a:lnTo>
                  <a:lnTo>
                    <a:pt x="462" y="661"/>
                  </a:lnTo>
                  <a:lnTo>
                    <a:pt x="500" y="627"/>
                  </a:lnTo>
                  <a:lnTo>
                    <a:pt x="534" y="588"/>
                  </a:lnTo>
                  <a:lnTo>
                    <a:pt x="553" y="559"/>
                  </a:lnTo>
                  <a:lnTo>
                    <a:pt x="558" y="545"/>
                  </a:lnTo>
                  <a:lnTo>
                    <a:pt x="562" y="525"/>
                  </a:lnTo>
                  <a:lnTo>
                    <a:pt x="572" y="486"/>
                  </a:lnTo>
                  <a:lnTo>
                    <a:pt x="586" y="438"/>
                  </a:lnTo>
                  <a:lnTo>
                    <a:pt x="600" y="379"/>
                  </a:lnTo>
                  <a:lnTo>
                    <a:pt x="677" y="78"/>
                  </a:lnTo>
                  <a:lnTo>
                    <a:pt x="681" y="53"/>
                  </a:lnTo>
                  <a:lnTo>
                    <a:pt x="691" y="39"/>
                  </a:lnTo>
                  <a:lnTo>
                    <a:pt x="701" y="29"/>
                  </a:lnTo>
                  <a:lnTo>
                    <a:pt x="715" y="24"/>
                  </a:lnTo>
                  <a:lnTo>
                    <a:pt x="724" y="19"/>
                  </a:lnTo>
                  <a:lnTo>
                    <a:pt x="734" y="19"/>
                  </a:lnTo>
                  <a:lnTo>
                    <a:pt x="739" y="19"/>
                  </a:lnTo>
                  <a:lnTo>
                    <a:pt x="753" y="19"/>
                  </a:lnTo>
                  <a:lnTo>
                    <a:pt x="762" y="24"/>
                  </a:lnTo>
                  <a:lnTo>
                    <a:pt x="772" y="34"/>
                  </a:lnTo>
                  <a:lnTo>
                    <a:pt x="781" y="48"/>
                  </a:lnTo>
                  <a:lnTo>
                    <a:pt x="781" y="63"/>
                  </a:lnTo>
                  <a:lnTo>
                    <a:pt x="781" y="78"/>
                  </a:lnTo>
                  <a:lnTo>
                    <a:pt x="772" y="107"/>
                  </a:lnTo>
                  <a:lnTo>
                    <a:pt x="767" y="141"/>
                  </a:lnTo>
                  <a:lnTo>
                    <a:pt x="762" y="175"/>
                  </a:lnTo>
                  <a:lnTo>
                    <a:pt x="753" y="204"/>
                  </a:lnTo>
                  <a:lnTo>
                    <a:pt x="739" y="248"/>
                  </a:lnTo>
                  <a:lnTo>
                    <a:pt x="734" y="282"/>
                  </a:lnTo>
                  <a:lnTo>
                    <a:pt x="686" y="457"/>
                  </a:lnTo>
                  <a:lnTo>
                    <a:pt x="677" y="506"/>
                  </a:lnTo>
                  <a:lnTo>
                    <a:pt x="667" y="549"/>
                  </a:lnTo>
                  <a:lnTo>
                    <a:pt x="658" y="593"/>
                  </a:lnTo>
                  <a:lnTo>
                    <a:pt x="653" y="627"/>
                  </a:lnTo>
                  <a:lnTo>
                    <a:pt x="658" y="642"/>
                  </a:lnTo>
                  <a:lnTo>
                    <a:pt x="658" y="652"/>
                  </a:lnTo>
                  <a:lnTo>
                    <a:pt x="658" y="666"/>
                  </a:lnTo>
                  <a:lnTo>
                    <a:pt x="662" y="676"/>
                  </a:lnTo>
                  <a:lnTo>
                    <a:pt x="667" y="686"/>
                  </a:lnTo>
                  <a:lnTo>
                    <a:pt x="677" y="695"/>
                  </a:lnTo>
                  <a:lnTo>
                    <a:pt x="686" y="700"/>
                  </a:lnTo>
                  <a:lnTo>
                    <a:pt x="701" y="700"/>
                  </a:lnTo>
                  <a:lnTo>
                    <a:pt x="739" y="691"/>
                  </a:lnTo>
                  <a:lnTo>
                    <a:pt x="767" y="661"/>
                  </a:lnTo>
                  <a:lnTo>
                    <a:pt x="791" y="618"/>
                  </a:lnTo>
                  <a:lnTo>
                    <a:pt x="810" y="564"/>
                  </a:lnTo>
                  <a:lnTo>
                    <a:pt x="824" y="501"/>
                  </a:lnTo>
                  <a:lnTo>
                    <a:pt x="829" y="486"/>
                  </a:lnTo>
                  <a:lnTo>
                    <a:pt x="834" y="476"/>
                  </a:lnTo>
                  <a:lnTo>
                    <a:pt x="839" y="472"/>
                  </a:lnTo>
                  <a:lnTo>
                    <a:pt x="848" y="472"/>
                  </a:lnTo>
                  <a:lnTo>
                    <a:pt x="853" y="472"/>
                  </a:lnTo>
                  <a:lnTo>
                    <a:pt x="853" y="472"/>
                  </a:lnTo>
                  <a:lnTo>
                    <a:pt x="858" y="476"/>
                  </a:lnTo>
                  <a:lnTo>
                    <a:pt x="862" y="481"/>
                  </a:lnTo>
                  <a:lnTo>
                    <a:pt x="867" y="486"/>
                  </a:lnTo>
                  <a:lnTo>
                    <a:pt x="862" y="501"/>
                  </a:lnTo>
                  <a:lnTo>
                    <a:pt x="858" y="530"/>
                  </a:lnTo>
                  <a:lnTo>
                    <a:pt x="848" y="569"/>
                  </a:lnTo>
                  <a:lnTo>
                    <a:pt x="834" y="608"/>
                  </a:lnTo>
                  <a:lnTo>
                    <a:pt x="820" y="647"/>
                  </a:lnTo>
                  <a:lnTo>
                    <a:pt x="786" y="695"/>
                  </a:lnTo>
                  <a:lnTo>
                    <a:pt x="748" y="725"/>
                  </a:lnTo>
                  <a:lnTo>
                    <a:pt x="701" y="739"/>
                  </a:lnTo>
                  <a:lnTo>
                    <a:pt x="648" y="729"/>
                  </a:lnTo>
                  <a:lnTo>
                    <a:pt x="605" y="705"/>
                  </a:lnTo>
                  <a:lnTo>
                    <a:pt x="577" y="671"/>
                  </a:lnTo>
                  <a:lnTo>
                    <a:pt x="558" y="622"/>
                  </a:lnTo>
                  <a:lnTo>
                    <a:pt x="529" y="652"/>
                  </a:lnTo>
                  <a:lnTo>
                    <a:pt x="496" y="681"/>
                  </a:lnTo>
                  <a:lnTo>
                    <a:pt x="458" y="710"/>
                  </a:lnTo>
                  <a:lnTo>
                    <a:pt x="405" y="729"/>
                  </a:lnTo>
                  <a:lnTo>
                    <a:pt x="343" y="739"/>
                  </a:lnTo>
                  <a:lnTo>
                    <a:pt x="300" y="734"/>
                  </a:lnTo>
                  <a:lnTo>
                    <a:pt x="243" y="720"/>
                  </a:lnTo>
                  <a:lnTo>
                    <a:pt x="191" y="686"/>
                  </a:lnTo>
                  <a:lnTo>
                    <a:pt x="162" y="798"/>
                  </a:lnTo>
                  <a:lnTo>
                    <a:pt x="143" y="885"/>
                  </a:lnTo>
                  <a:lnTo>
                    <a:pt x="124" y="953"/>
                  </a:lnTo>
                  <a:lnTo>
                    <a:pt x="115" y="997"/>
                  </a:lnTo>
                  <a:lnTo>
                    <a:pt x="105" y="1026"/>
                  </a:lnTo>
                  <a:lnTo>
                    <a:pt x="100" y="1036"/>
                  </a:lnTo>
                  <a:lnTo>
                    <a:pt x="100" y="1041"/>
                  </a:lnTo>
                  <a:lnTo>
                    <a:pt x="91" y="1051"/>
                  </a:lnTo>
                  <a:lnTo>
                    <a:pt x="86" y="1055"/>
                  </a:lnTo>
                  <a:lnTo>
                    <a:pt x="76" y="1065"/>
                  </a:lnTo>
                  <a:lnTo>
                    <a:pt x="62" y="1070"/>
                  </a:lnTo>
                  <a:lnTo>
                    <a:pt x="48" y="1070"/>
                  </a:lnTo>
                  <a:lnTo>
                    <a:pt x="29" y="1070"/>
                  </a:lnTo>
                  <a:lnTo>
                    <a:pt x="19" y="1065"/>
                  </a:lnTo>
                  <a:lnTo>
                    <a:pt x="10" y="1055"/>
                  </a:lnTo>
                  <a:lnTo>
                    <a:pt x="5" y="1041"/>
                  </a:lnTo>
                  <a:lnTo>
                    <a:pt x="0" y="1026"/>
                  </a:lnTo>
                  <a:lnTo>
                    <a:pt x="0" y="1026"/>
                  </a:lnTo>
                  <a:lnTo>
                    <a:pt x="0" y="1021"/>
                  </a:lnTo>
                  <a:lnTo>
                    <a:pt x="5" y="1016"/>
                  </a:lnTo>
                  <a:lnTo>
                    <a:pt x="5" y="1002"/>
                  </a:lnTo>
                  <a:lnTo>
                    <a:pt x="238" y="58"/>
                  </a:lnTo>
                  <a:lnTo>
                    <a:pt x="243" y="44"/>
                  </a:lnTo>
                  <a:lnTo>
                    <a:pt x="253" y="29"/>
                  </a:lnTo>
                  <a:lnTo>
                    <a:pt x="262" y="14"/>
                  </a:lnTo>
                  <a:lnTo>
                    <a:pt x="272" y="9"/>
                  </a:lnTo>
                  <a:lnTo>
                    <a:pt x="281" y="5"/>
                  </a:lnTo>
                  <a:lnTo>
                    <a:pt x="291" y="5"/>
                  </a:lnTo>
                  <a:lnTo>
                    <a:pt x="296" y="0"/>
                  </a:lnTo>
                  <a:lnTo>
                    <a:pt x="3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 name="Freeform 47"/>
            <p:cNvSpPr>
              <a:spLocks noEditPoints="1"/>
            </p:cNvSpPr>
            <p:nvPr/>
          </p:nvSpPr>
          <p:spPr bwMode="auto">
            <a:xfrm>
              <a:off x="16625" y="3624"/>
              <a:ext cx="343" cy="774"/>
            </a:xfrm>
            <a:custGeom>
              <a:avLst/>
              <a:gdLst/>
              <a:ahLst/>
              <a:cxnLst>
                <a:cxn ang="0">
                  <a:pos x="210" y="263"/>
                </a:cxn>
                <a:cxn ang="0">
                  <a:pos x="262" y="317"/>
                </a:cxn>
                <a:cxn ang="0">
                  <a:pos x="272" y="365"/>
                </a:cxn>
                <a:cxn ang="0">
                  <a:pos x="267" y="390"/>
                </a:cxn>
                <a:cxn ang="0">
                  <a:pos x="248" y="438"/>
                </a:cxn>
                <a:cxn ang="0">
                  <a:pos x="219" y="511"/>
                </a:cxn>
                <a:cxn ang="0">
                  <a:pos x="177" y="628"/>
                </a:cxn>
                <a:cxn ang="0">
                  <a:pos x="157" y="677"/>
                </a:cxn>
                <a:cxn ang="0">
                  <a:pos x="157" y="715"/>
                </a:cxn>
                <a:cxn ang="0">
                  <a:pos x="167" y="735"/>
                </a:cxn>
                <a:cxn ang="0">
                  <a:pos x="186" y="740"/>
                </a:cxn>
                <a:cxn ang="0">
                  <a:pos x="253" y="706"/>
                </a:cxn>
                <a:cxn ang="0">
                  <a:pos x="305" y="599"/>
                </a:cxn>
                <a:cxn ang="0">
                  <a:pos x="310" y="589"/>
                </a:cxn>
                <a:cxn ang="0">
                  <a:pos x="329" y="584"/>
                </a:cxn>
                <a:cxn ang="0">
                  <a:pos x="334" y="584"/>
                </a:cxn>
                <a:cxn ang="0">
                  <a:pos x="343" y="589"/>
                </a:cxn>
                <a:cxn ang="0">
                  <a:pos x="338" y="618"/>
                </a:cxn>
                <a:cxn ang="0">
                  <a:pos x="305" y="691"/>
                </a:cxn>
                <a:cxn ang="0">
                  <a:pos x="234" y="759"/>
                </a:cxn>
                <a:cxn ang="0">
                  <a:pos x="138" y="764"/>
                </a:cxn>
                <a:cxn ang="0">
                  <a:pos x="81" y="711"/>
                </a:cxn>
                <a:cxn ang="0">
                  <a:pos x="76" y="657"/>
                </a:cxn>
                <a:cxn ang="0">
                  <a:pos x="86" y="628"/>
                </a:cxn>
                <a:cxn ang="0">
                  <a:pos x="172" y="399"/>
                </a:cxn>
                <a:cxn ang="0">
                  <a:pos x="186" y="346"/>
                </a:cxn>
                <a:cxn ang="0">
                  <a:pos x="186" y="312"/>
                </a:cxn>
                <a:cxn ang="0">
                  <a:pos x="181" y="292"/>
                </a:cxn>
                <a:cxn ang="0">
                  <a:pos x="162" y="287"/>
                </a:cxn>
                <a:cxn ang="0">
                  <a:pos x="96" y="317"/>
                </a:cxn>
                <a:cxn ang="0">
                  <a:pos x="43" y="428"/>
                </a:cxn>
                <a:cxn ang="0">
                  <a:pos x="38" y="438"/>
                </a:cxn>
                <a:cxn ang="0">
                  <a:pos x="19" y="443"/>
                </a:cxn>
                <a:cxn ang="0">
                  <a:pos x="10" y="443"/>
                </a:cxn>
                <a:cxn ang="0">
                  <a:pos x="5" y="438"/>
                </a:cxn>
                <a:cxn ang="0">
                  <a:pos x="5" y="409"/>
                </a:cxn>
                <a:cxn ang="0">
                  <a:pos x="43" y="336"/>
                </a:cxn>
                <a:cxn ang="0">
                  <a:pos x="115" y="268"/>
                </a:cxn>
                <a:cxn ang="0">
                  <a:pos x="272" y="0"/>
                </a:cxn>
                <a:cxn ang="0">
                  <a:pos x="296" y="5"/>
                </a:cxn>
                <a:cxn ang="0">
                  <a:pos x="310" y="25"/>
                </a:cxn>
                <a:cxn ang="0">
                  <a:pos x="315" y="44"/>
                </a:cxn>
                <a:cxn ang="0">
                  <a:pos x="300" y="78"/>
                </a:cxn>
                <a:cxn ang="0">
                  <a:pos x="272" y="102"/>
                </a:cxn>
                <a:cxn ang="0">
                  <a:pos x="238" y="102"/>
                </a:cxn>
                <a:cxn ang="0">
                  <a:pos x="219" y="93"/>
                </a:cxn>
                <a:cxn ang="0">
                  <a:pos x="210" y="73"/>
                </a:cxn>
                <a:cxn ang="0">
                  <a:pos x="210" y="39"/>
                </a:cxn>
                <a:cxn ang="0">
                  <a:pos x="234" y="10"/>
                </a:cxn>
                <a:cxn ang="0">
                  <a:pos x="272" y="0"/>
                </a:cxn>
              </a:cxnLst>
              <a:rect l="0" t="0" r="r" b="b"/>
              <a:pathLst>
                <a:path w="343" h="774">
                  <a:moveTo>
                    <a:pt x="167" y="253"/>
                  </a:moveTo>
                  <a:lnTo>
                    <a:pt x="210" y="263"/>
                  </a:lnTo>
                  <a:lnTo>
                    <a:pt x="243" y="282"/>
                  </a:lnTo>
                  <a:lnTo>
                    <a:pt x="262" y="317"/>
                  </a:lnTo>
                  <a:lnTo>
                    <a:pt x="272" y="351"/>
                  </a:lnTo>
                  <a:lnTo>
                    <a:pt x="272" y="365"/>
                  </a:lnTo>
                  <a:lnTo>
                    <a:pt x="267" y="375"/>
                  </a:lnTo>
                  <a:lnTo>
                    <a:pt x="267" y="390"/>
                  </a:lnTo>
                  <a:lnTo>
                    <a:pt x="262" y="409"/>
                  </a:lnTo>
                  <a:lnTo>
                    <a:pt x="248" y="438"/>
                  </a:lnTo>
                  <a:lnTo>
                    <a:pt x="234" y="477"/>
                  </a:lnTo>
                  <a:lnTo>
                    <a:pt x="219" y="511"/>
                  </a:lnTo>
                  <a:lnTo>
                    <a:pt x="210" y="535"/>
                  </a:lnTo>
                  <a:lnTo>
                    <a:pt x="177" y="628"/>
                  </a:lnTo>
                  <a:lnTo>
                    <a:pt x="167" y="652"/>
                  </a:lnTo>
                  <a:lnTo>
                    <a:pt x="157" y="677"/>
                  </a:lnTo>
                  <a:lnTo>
                    <a:pt x="157" y="701"/>
                  </a:lnTo>
                  <a:lnTo>
                    <a:pt x="157" y="715"/>
                  </a:lnTo>
                  <a:lnTo>
                    <a:pt x="157" y="725"/>
                  </a:lnTo>
                  <a:lnTo>
                    <a:pt x="167" y="735"/>
                  </a:lnTo>
                  <a:lnTo>
                    <a:pt x="172" y="740"/>
                  </a:lnTo>
                  <a:lnTo>
                    <a:pt x="186" y="740"/>
                  </a:lnTo>
                  <a:lnTo>
                    <a:pt x="219" y="730"/>
                  </a:lnTo>
                  <a:lnTo>
                    <a:pt x="253" y="706"/>
                  </a:lnTo>
                  <a:lnTo>
                    <a:pt x="281" y="662"/>
                  </a:lnTo>
                  <a:lnTo>
                    <a:pt x="305" y="599"/>
                  </a:lnTo>
                  <a:lnTo>
                    <a:pt x="310" y="594"/>
                  </a:lnTo>
                  <a:lnTo>
                    <a:pt x="310" y="589"/>
                  </a:lnTo>
                  <a:lnTo>
                    <a:pt x="315" y="584"/>
                  </a:lnTo>
                  <a:lnTo>
                    <a:pt x="329" y="584"/>
                  </a:lnTo>
                  <a:lnTo>
                    <a:pt x="329" y="584"/>
                  </a:lnTo>
                  <a:lnTo>
                    <a:pt x="334" y="584"/>
                  </a:lnTo>
                  <a:lnTo>
                    <a:pt x="338" y="584"/>
                  </a:lnTo>
                  <a:lnTo>
                    <a:pt x="343" y="589"/>
                  </a:lnTo>
                  <a:lnTo>
                    <a:pt x="343" y="599"/>
                  </a:lnTo>
                  <a:lnTo>
                    <a:pt x="338" y="618"/>
                  </a:lnTo>
                  <a:lnTo>
                    <a:pt x="329" y="652"/>
                  </a:lnTo>
                  <a:lnTo>
                    <a:pt x="305" y="691"/>
                  </a:lnTo>
                  <a:lnTo>
                    <a:pt x="272" y="730"/>
                  </a:lnTo>
                  <a:lnTo>
                    <a:pt x="234" y="759"/>
                  </a:lnTo>
                  <a:lnTo>
                    <a:pt x="181" y="774"/>
                  </a:lnTo>
                  <a:lnTo>
                    <a:pt x="138" y="764"/>
                  </a:lnTo>
                  <a:lnTo>
                    <a:pt x="105" y="745"/>
                  </a:lnTo>
                  <a:lnTo>
                    <a:pt x="81" y="711"/>
                  </a:lnTo>
                  <a:lnTo>
                    <a:pt x="72" y="677"/>
                  </a:lnTo>
                  <a:lnTo>
                    <a:pt x="76" y="657"/>
                  </a:lnTo>
                  <a:lnTo>
                    <a:pt x="81" y="642"/>
                  </a:lnTo>
                  <a:lnTo>
                    <a:pt x="86" y="628"/>
                  </a:lnTo>
                  <a:lnTo>
                    <a:pt x="153" y="443"/>
                  </a:lnTo>
                  <a:lnTo>
                    <a:pt x="172" y="399"/>
                  </a:lnTo>
                  <a:lnTo>
                    <a:pt x="181" y="365"/>
                  </a:lnTo>
                  <a:lnTo>
                    <a:pt x="186" y="346"/>
                  </a:lnTo>
                  <a:lnTo>
                    <a:pt x="191" y="326"/>
                  </a:lnTo>
                  <a:lnTo>
                    <a:pt x="186" y="312"/>
                  </a:lnTo>
                  <a:lnTo>
                    <a:pt x="186" y="297"/>
                  </a:lnTo>
                  <a:lnTo>
                    <a:pt x="181" y="292"/>
                  </a:lnTo>
                  <a:lnTo>
                    <a:pt x="172" y="287"/>
                  </a:lnTo>
                  <a:lnTo>
                    <a:pt x="162" y="287"/>
                  </a:lnTo>
                  <a:lnTo>
                    <a:pt x="129" y="292"/>
                  </a:lnTo>
                  <a:lnTo>
                    <a:pt x="96" y="317"/>
                  </a:lnTo>
                  <a:lnTo>
                    <a:pt x="67" y="360"/>
                  </a:lnTo>
                  <a:lnTo>
                    <a:pt x="43" y="428"/>
                  </a:lnTo>
                  <a:lnTo>
                    <a:pt x="38" y="433"/>
                  </a:lnTo>
                  <a:lnTo>
                    <a:pt x="38" y="438"/>
                  </a:lnTo>
                  <a:lnTo>
                    <a:pt x="29" y="443"/>
                  </a:lnTo>
                  <a:lnTo>
                    <a:pt x="19" y="443"/>
                  </a:lnTo>
                  <a:lnTo>
                    <a:pt x="19" y="443"/>
                  </a:lnTo>
                  <a:lnTo>
                    <a:pt x="10" y="443"/>
                  </a:lnTo>
                  <a:lnTo>
                    <a:pt x="5" y="443"/>
                  </a:lnTo>
                  <a:lnTo>
                    <a:pt x="5" y="438"/>
                  </a:lnTo>
                  <a:lnTo>
                    <a:pt x="0" y="428"/>
                  </a:lnTo>
                  <a:lnTo>
                    <a:pt x="5" y="409"/>
                  </a:lnTo>
                  <a:lnTo>
                    <a:pt x="19" y="375"/>
                  </a:lnTo>
                  <a:lnTo>
                    <a:pt x="43" y="336"/>
                  </a:lnTo>
                  <a:lnTo>
                    <a:pt x="72" y="297"/>
                  </a:lnTo>
                  <a:lnTo>
                    <a:pt x="115" y="268"/>
                  </a:lnTo>
                  <a:lnTo>
                    <a:pt x="167" y="253"/>
                  </a:lnTo>
                  <a:close/>
                  <a:moveTo>
                    <a:pt x="272" y="0"/>
                  </a:moveTo>
                  <a:lnTo>
                    <a:pt x="286" y="0"/>
                  </a:lnTo>
                  <a:lnTo>
                    <a:pt x="296" y="5"/>
                  </a:lnTo>
                  <a:lnTo>
                    <a:pt x="305" y="15"/>
                  </a:lnTo>
                  <a:lnTo>
                    <a:pt x="310" y="25"/>
                  </a:lnTo>
                  <a:lnTo>
                    <a:pt x="315" y="34"/>
                  </a:lnTo>
                  <a:lnTo>
                    <a:pt x="315" y="44"/>
                  </a:lnTo>
                  <a:lnTo>
                    <a:pt x="310" y="64"/>
                  </a:lnTo>
                  <a:lnTo>
                    <a:pt x="300" y="78"/>
                  </a:lnTo>
                  <a:lnTo>
                    <a:pt x="286" y="93"/>
                  </a:lnTo>
                  <a:lnTo>
                    <a:pt x="272" y="102"/>
                  </a:lnTo>
                  <a:lnTo>
                    <a:pt x="253" y="107"/>
                  </a:lnTo>
                  <a:lnTo>
                    <a:pt x="238" y="102"/>
                  </a:lnTo>
                  <a:lnTo>
                    <a:pt x="229" y="98"/>
                  </a:lnTo>
                  <a:lnTo>
                    <a:pt x="219" y="93"/>
                  </a:lnTo>
                  <a:lnTo>
                    <a:pt x="210" y="83"/>
                  </a:lnTo>
                  <a:lnTo>
                    <a:pt x="210" y="73"/>
                  </a:lnTo>
                  <a:lnTo>
                    <a:pt x="205" y="59"/>
                  </a:lnTo>
                  <a:lnTo>
                    <a:pt x="210" y="39"/>
                  </a:lnTo>
                  <a:lnTo>
                    <a:pt x="219" y="25"/>
                  </a:lnTo>
                  <a:lnTo>
                    <a:pt x="234" y="10"/>
                  </a:lnTo>
                  <a:lnTo>
                    <a:pt x="253" y="0"/>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8" name="Freeform 48"/>
            <p:cNvSpPr>
              <a:spLocks/>
            </p:cNvSpPr>
            <p:nvPr/>
          </p:nvSpPr>
          <p:spPr bwMode="auto">
            <a:xfrm>
              <a:off x="17140" y="4252"/>
              <a:ext cx="147" cy="355"/>
            </a:xfrm>
            <a:custGeom>
              <a:avLst/>
              <a:gdLst/>
              <a:ahLst/>
              <a:cxnLst>
                <a:cxn ang="0">
                  <a:pos x="66" y="0"/>
                </a:cxn>
                <a:cxn ang="0">
                  <a:pos x="100" y="10"/>
                </a:cxn>
                <a:cxn ang="0">
                  <a:pos x="128" y="39"/>
                </a:cxn>
                <a:cxn ang="0">
                  <a:pos x="143" y="78"/>
                </a:cxn>
                <a:cxn ang="0">
                  <a:pos x="147" y="126"/>
                </a:cxn>
                <a:cxn ang="0">
                  <a:pos x="138" y="190"/>
                </a:cxn>
                <a:cxn ang="0">
                  <a:pos x="119" y="248"/>
                </a:cxn>
                <a:cxn ang="0">
                  <a:pos x="95" y="292"/>
                </a:cxn>
                <a:cxn ang="0">
                  <a:pos x="71" y="326"/>
                </a:cxn>
                <a:cxn ang="0">
                  <a:pos x="47" y="350"/>
                </a:cxn>
                <a:cxn ang="0">
                  <a:pos x="33" y="355"/>
                </a:cxn>
                <a:cxn ang="0">
                  <a:pos x="28" y="355"/>
                </a:cxn>
                <a:cxn ang="0">
                  <a:pos x="19" y="350"/>
                </a:cxn>
                <a:cxn ang="0">
                  <a:pos x="19" y="340"/>
                </a:cxn>
                <a:cxn ang="0">
                  <a:pos x="19" y="336"/>
                </a:cxn>
                <a:cxn ang="0">
                  <a:pos x="24" y="331"/>
                </a:cxn>
                <a:cxn ang="0">
                  <a:pos x="28" y="326"/>
                </a:cxn>
                <a:cxn ang="0">
                  <a:pos x="71" y="272"/>
                </a:cxn>
                <a:cxn ang="0">
                  <a:pos x="100" y="219"/>
                </a:cxn>
                <a:cxn ang="0">
                  <a:pos x="109" y="165"/>
                </a:cxn>
                <a:cxn ang="0">
                  <a:pos x="114" y="117"/>
                </a:cxn>
                <a:cxn ang="0">
                  <a:pos x="114" y="117"/>
                </a:cxn>
                <a:cxn ang="0">
                  <a:pos x="114" y="117"/>
                </a:cxn>
                <a:cxn ang="0">
                  <a:pos x="114" y="117"/>
                </a:cxn>
                <a:cxn ang="0">
                  <a:pos x="114" y="117"/>
                </a:cxn>
                <a:cxn ang="0">
                  <a:pos x="105" y="122"/>
                </a:cxn>
                <a:cxn ang="0">
                  <a:pos x="95" y="126"/>
                </a:cxn>
                <a:cxn ang="0">
                  <a:pos x="85" y="131"/>
                </a:cxn>
                <a:cxn ang="0">
                  <a:pos x="71" y="136"/>
                </a:cxn>
                <a:cxn ang="0">
                  <a:pos x="52" y="131"/>
                </a:cxn>
                <a:cxn ang="0">
                  <a:pos x="33" y="126"/>
                </a:cxn>
                <a:cxn ang="0">
                  <a:pos x="19" y="112"/>
                </a:cxn>
                <a:cxn ang="0">
                  <a:pos x="9" y="102"/>
                </a:cxn>
                <a:cxn ang="0">
                  <a:pos x="5" y="83"/>
                </a:cxn>
                <a:cxn ang="0">
                  <a:pos x="0" y="68"/>
                </a:cxn>
                <a:cxn ang="0">
                  <a:pos x="5" y="49"/>
                </a:cxn>
                <a:cxn ang="0">
                  <a:pos x="9" y="34"/>
                </a:cxn>
                <a:cxn ang="0">
                  <a:pos x="19" y="19"/>
                </a:cxn>
                <a:cxn ang="0">
                  <a:pos x="33" y="10"/>
                </a:cxn>
                <a:cxn ang="0">
                  <a:pos x="47" y="5"/>
                </a:cxn>
                <a:cxn ang="0">
                  <a:pos x="66" y="0"/>
                </a:cxn>
              </a:cxnLst>
              <a:rect l="0" t="0" r="r" b="b"/>
              <a:pathLst>
                <a:path w="147" h="355">
                  <a:moveTo>
                    <a:pt x="66" y="0"/>
                  </a:moveTo>
                  <a:lnTo>
                    <a:pt x="100" y="10"/>
                  </a:lnTo>
                  <a:lnTo>
                    <a:pt x="128" y="39"/>
                  </a:lnTo>
                  <a:lnTo>
                    <a:pt x="143" y="78"/>
                  </a:lnTo>
                  <a:lnTo>
                    <a:pt x="147" y="126"/>
                  </a:lnTo>
                  <a:lnTo>
                    <a:pt x="138" y="190"/>
                  </a:lnTo>
                  <a:lnTo>
                    <a:pt x="119" y="248"/>
                  </a:lnTo>
                  <a:lnTo>
                    <a:pt x="95" y="292"/>
                  </a:lnTo>
                  <a:lnTo>
                    <a:pt x="71" y="326"/>
                  </a:lnTo>
                  <a:lnTo>
                    <a:pt x="47" y="350"/>
                  </a:lnTo>
                  <a:lnTo>
                    <a:pt x="33" y="355"/>
                  </a:lnTo>
                  <a:lnTo>
                    <a:pt x="28" y="355"/>
                  </a:lnTo>
                  <a:lnTo>
                    <a:pt x="19" y="350"/>
                  </a:lnTo>
                  <a:lnTo>
                    <a:pt x="19" y="340"/>
                  </a:lnTo>
                  <a:lnTo>
                    <a:pt x="19" y="336"/>
                  </a:lnTo>
                  <a:lnTo>
                    <a:pt x="24" y="331"/>
                  </a:lnTo>
                  <a:lnTo>
                    <a:pt x="28" y="326"/>
                  </a:lnTo>
                  <a:lnTo>
                    <a:pt x="71" y="272"/>
                  </a:lnTo>
                  <a:lnTo>
                    <a:pt x="100" y="219"/>
                  </a:lnTo>
                  <a:lnTo>
                    <a:pt x="109" y="165"/>
                  </a:lnTo>
                  <a:lnTo>
                    <a:pt x="114" y="117"/>
                  </a:lnTo>
                  <a:lnTo>
                    <a:pt x="114" y="117"/>
                  </a:lnTo>
                  <a:lnTo>
                    <a:pt x="114" y="117"/>
                  </a:lnTo>
                  <a:lnTo>
                    <a:pt x="114" y="117"/>
                  </a:lnTo>
                  <a:lnTo>
                    <a:pt x="114" y="117"/>
                  </a:lnTo>
                  <a:lnTo>
                    <a:pt x="105" y="122"/>
                  </a:lnTo>
                  <a:lnTo>
                    <a:pt x="95" y="126"/>
                  </a:lnTo>
                  <a:lnTo>
                    <a:pt x="85" y="131"/>
                  </a:lnTo>
                  <a:lnTo>
                    <a:pt x="71" y="136"/>
                  </a:lnTo>
                  <a:lnTo>
                    <a:pt x="52" y="131"/>
                  </a:lnTo>
                  <a:lnTo>
                    <a:pt x="33" y="126"/>
                  </a:lnTo>
                  <a:lnTo>
                    <a:pt x="19" y="112"/>
                  </a:lnTo>
                  <a:lnTo>
                    <a:pt x="9" y="102"/>
                  </a:lnTo>
                  <a:lnTo>
                    <a:pt x="5" y="83"/>
                  </a:lnTo>
                  <a:lnTo>
                    <a:pt x="0" y="68"/>
                  </a:lnTo>
                  <a:lnTo>
                    <a:pt x="5" y="49"/>
                  </a:lnTo>
                  <a:lnTo>
                    <a:pt x="9" y="34"/>
                  </a:lnTo>
                  <a:lnTo>
                    <a:pt x="19" y="19"/>
                  </a:lnTo>
                  <a:lnTo>
                    <a:pt x="33" y="10"/>
                  </a:lnTo>
                  <a:lnTo>
                    <a:pt x="47" y="5"/>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 name="Freeform 49"/>
            <p:cNvSpPr>
              <a:spLocks/>
            </p:cNvSpPr>
            <p:nvPr/>
          </p:nvSpPr>
          <p:spPr bwMode="auto">
            <a:xfrm>
              <a:off x="17459" y="3576"/>
              <a:ext cx="776" cy="832"/>
            </a:xfrm>
            <a:custGeom>
              <a:avLst/>
              <a:gdLst/>
              <a:ahLst/>
              <a:cxnLst>
                <a:cxn ang="0">
                  <a:pos x="648" y="9"/>
                </a:cxn>
                <a:cxn ang="0">
                  <a:pos x="700" y="53"/>
                </a:cxn>
                <a:cxn ang="0">
                  <a:pos x="714" y="112"/>
                </a:cxn>
                <a:cxn ang="0">
                  <a:pos x="710" y="150"/>
                </a:cxn>
                <a:cxn ang="0">
                  <a:pos x="700" y="170"/>
                </a:cxn>
                <a:cxn ang="0">
                  <a:pos x="676" y="189"/>
                </a:cxn>
                <a:cxn ang="0">
                  <a:pos x="643" y="209"/>
                </a:cxn>
                <a:cxn ang="0">
                  <a:pos x="614" y="219"/>
                </a:cxn>
                <a:cxn ang="0">
                  <a:pos x="600" y="219"/>
                </a:cxn>
                <a:cxn ang="0">
                  <a:pos x="595" y="209"/>
                </a:cxn>
                <a:cxn ang="0">
                  <a:pos x="600" y="189"/>
                </a:cxn>
                <a:cxn ang="0">
                  <a:pos x="591" y="136"/>
                </a:cxn>
                <a:cxn ang="0">
                  <a:pos x="548" y="82"/>
                </a:cxn>
                <a:cxn ang="0">
                  <a:pos x="495" y="78"/>
                </a:cxn>
                <a:cxn ang="0">
                  <a:pos x="462" y="87"/>
                </a:cxn>
                <a:cxn ang="0">
                  <a:pos x="400" y="160"/>
                </a:cxn>
                <a:cxn ang="0">
                  <a:pos x="324" y="321"/>
                </a:cxn>
                <a:cxn ang="0">
                  <a:pos x="276" y="481"/>
                </a:cxn>
                <a:cxn ang="0">
                  <a:pos x="233" y="613"/>
                </a:cxn>
                <a:cxn ang="0">
                  <a:pos x="181" y="695"/>
                </a:cxn>
                <a:cxn ang="0">
                  <a:pos x="224" y="695"/>
                </a:cxn>
                <a:cxn ang="0">
                  <a:pos x="424" y="729"/>
                </a:cxn>
                <a:cxn ang="0">
                  <a:pos x="505" y="744"/>
                </a:cxn>
                <a:cxn ang="0">
                  <a:pos x="605" y="759"/>
                </a:cxn>
                <a:cxn ang="0">
                  <a:pos x="624" y="754"/>
                </a:cxn>
                <a:cxn ang="0">
                  <a:pos x="643" y="744"/>
                </a:cxn>
                <a:cxn ang="0">
                  <a:pos x="657" y="710"/>
                </a:cxn>
                <a:cxn ang="0">
                  <a:pos x="710" y="656"/>
                </a:cxn>
                <a:cxn ang="0">
                  <a:pos x="762" y="637"/>
                </a:cxn>
                <a:cxn ang="0">
                  <a:pos x="776" y="642"/>
                </a:cxn>
                <a:cxn ang="0">
                  <a:pos x="772" y="656"/>
                </a:cxn>
                <a:cxn ang="0">
                  <a:pos x="738" y="725"/>
                </a:cxn>
                <a:cxn ang="0">
                  <a:pos x="643" y="798"/>
                </a:cxn>
                <a:cxn ang="0">
                  <a:pos x="510" y="832"/>
                </a:cxn>
                <a:cxn ang="0">
                  <a:pos x="319" y="802"/>
                </a:cxn>
                <a:cxn ang="0">
                  <a:pos x="205" y="778"/>
                </a:cxn>
                <a:cxn ang="0">
                  <a:pos x="119" y="768"/>
                </a:cxn>
                <a:cxn ang="0">
                  <a:pos x="48" y="822"/>
                </a:cxn>
                <a:cxn ang="0">
                  <a:pos x="14" y="832"/>
                </a:cxn>
                <a:cxn ang="0">
                  <a:pos x="5" y="832"/>
                </a:cxn>
                <a:cxn ang="0">
                  <a:pos x="0" y="827"/>
                </a:cxn>
                <a:cxn ang="0">
                  <a:pos x="9" y="807"/>
                </a:cxn>
                <a:cxn ang="0">
                  <a:pos x="28" y="788"/>
                </a:cxn>
                <a:cxn ang="0">
                  <a:pos x="48" y="768"/>
                </a:cxn>
                <a:cxn ang="0">
                  <a:pos x="62" y="754"/>
                </a:cxn>
                <a:cxn ang="0">
                  <a:pos x="109" y="681"/>
                </a:cxn>
                <a:cxn ang="0">
                  <a:pos x="157" y="554"/>
                </a:cxn>
                <a:cxn ang="0">
                  <a:pos x="205" y="389"/>
                </a:cxn>
                <a:cxn ang="0">
                  <a:pos x="281" y="214"/>
                </a:cxn>
                <a:cxn ang="0">
                  <a:pos x="391" y="87"/>
                </a:cxn>
                <a:cxn ang="0">
                  <a:pos x="529" y="14"/>
                </a:cxn>
              </a:cxnLst>
              <a:rect l="0" t="0" r="r" b="b"/>
              <a:pathLst>
                <a:path w="776" h="832">
                  <a:moveTo>
                    <a:pt x="605" y="0"/>
                  </a:moveTo>
                  <a:lnTo>
                    <a:pt x="648" y="9"/>
                  </a:lnTo>
                  <a:lnTo>
                    <a:pt x="681" y="24"/>
                  </a:lnTo>
                  <a:lnTo>
                    <a:pt x="700" y="53"/>
                  </a:lnTo>
                  <a:lnTo>
                    <a:pt x="714" y="82"/>
                  </a:lnTo>
                  <a:lnTo>
                    <a:pt x="714" y="112"/>
                  </a:lnTo>
                  <a:lnTo>
                    <a:pt x="714" y="131"/>
                  </a:lnTo>
                  <a:lnTo>
                    <a:pt x="710" y="150"/>
                  </a:lnTo>
                  <a:lnTo>
                    <a:pt x="705" y="160"/>
                  </a:lnTo>
                  <a:lnTo>
                    <a:pt x="700" y="170"/>
                  </a:lnTo>
                  <a:lnTo>
                    <a:pt x="691" y="180"/>
                  </a:lnTo>
                  <a:lnTo>
                    <a:pt x="676" y="189"/>
                  </a:lnTo>
                  <a:lnTo>
                    <a:pt x="662" y="199"/>
                  </a:lnTo>
                  <a:lnTo>
                    <a:pt x="643" y="209"/>
                  </a:lnTo>
                  <a:lnTo>
                    <a:pt x="629" y="214"/>
                  </a:lnTo>
                  <a:lnTo>
                    <a:pt x="614" y="219"/>
                  </a:lnTo>
                  <a:lnTo>
                    <a:pt x="610" y="219"/>
                  </a:lnTo>
                  <a:lnTo>
                    <a:pt x="600" y="219"/>
                  </a:lnTo>
                  <a:lnTo>
                    <a:pt x="595" y="214"/>
                  </a:lnTo>
                  <a:lnTo>
                    <a:pt x="595" y="209"/>
                  </a:lnTo>
                  <a:lnTo>
                    <a:pt x="595" y="199"/>
                  </a:lnTo>
                  <a:lnTo>
                    <a:pt x="600" y="189"/>
                  </a:lnTo>
                  <a:lnTo>
                    <a:pt x="600" y="175"/>
                  </a:lnTo>
                  <a:lnTo>
                    <a:pt x="591" y="136"/>
                  </a:lnTo>
                  <a:lnTo>
                    <a:pt x="576" y="102"/>
                  </a:lnTo>
                  <a:lnTo>
                    <a:pt x="548" y="82"/>
                  </a:lnTo>
                  <a:lnTo>
                    <a:pt x="510" y="78"/>
                  </a:lnTo>
                  <a:lnTo>
                    <a:pt x="495" y="78"/>
                  </a:lnTo>
                  <a:lnTo>
                    <a:pt x="476" y="78"/>
                  </a:lnTo>
                  <a:lnTo>
                    <a:pt x="462" y="87"/>
                  </a:lnTo>
                  <a:lnTo>
                    <a:pt x="452" y="97"/>
                  </a:lnTo>
                  <a:lnTo>
                    <a:pt x="400" y="160"/>
                  </a:lnTo>
                  <a:lnTo>
                    <a:pt x="357" y="238"/>
                  </a:lnTo>
                  <a:lnTo>
                    <a:pt x="324" y="321"/>
                  </a:lnTo>
                  <a:lnTo>
                    <a:pt x="295" y="408"/>
                  </a:lnTo>
                  <a:lnTo>
                    <a:pt x="276" y="481"/>
                  </a:lnTo>
                  <a:lnTo>
                    <a:pt x="262" y="540"/>
                  </a:lnTo>
                  <a:lnTo>
                    <a:pt x="233" y="613"/>
                  </a:lnTo>
                  <a:lnTo>
                    <a:pt x="181" y="695"/>
                  </a:lnTo>
                  <a:lnTo>
                    <a:pt x="181" y="695"/>
                  </a:lnTo>
                  <a:lnTo>
                    <a:pt x="205" y="695"/>
                  </a:lnTo>
                  <a:lnTo>
                    <a:pt x="224" y="695"/>
                  </a:lnTo>
                  <a:lnTo>
                    <a:pt x="324" y="705"/>
                  </a:lnTo>
                  <a:lnTo>
                    <a:pt x="424" y="729"/>
                  </a:lnTo>
                  <a:lnTo>
                    <a:pt x="457" y="734"/>
                  </a:lnTo>
                  <a:lnTo>
                    <a:pt x="505" y="744"/>
                  </a:lnTo>
                  <a:lnTo>
                    <a:pt x="552" y="754"/>
                  </a:lnTo>
                  <a:lnTo>
                    <a:pt x="605" y="759"/>
                  </a:lnTo>
                  <a:lnTo>
                    <a:pt x="614" y="754"/>
                  </a:lnTo>
                  <a:lnTo>
                    <a:pt x="624" y="754"/>
                  </a:lnTo>
                  <a:lnTo>
                    <a:pt x="633" y="749"/>
                  </a:lnTo>
                  <a:lnTo>
                    <a:pt x="643" y="744"/>
                  </a:lnTo>
                  <a:lnTo>
                    <a:pt x="653" y="729"/>
                  </a:lnTo>
                  <a:lnTo>
                    <a:pt x="657" y="710"/>
                  </a:lnTo>
                  <a:lnTo>
                    <a:pt x="681" y="681"/>
                  </a:lnTo>
                  <a:lnTo>
                    <a:pt x="710" y="656"/>
                  </a:lnTo>
                  <a:lnTo>
                    <a:pt x="743" y="642"/>
                  </a:lnTo>
                  <a:lnTo>
                    <a:pt x="762" y="637"/>
                  </a:lnTo>
                  <a:lnTo>
                    <a:pt x="772" y="637"/>
                  </a:lnTo>
                  <a:lnTo>
                    <a:pt x="776" y="642"/>
                  </a:lnTo>
                  <a:lnTo>
                    <a:pt x="776" y="647"/>
                  </a:lnTo>
                  <a:lnTo>
                    <a:pt x="772" y="656"/>
                  </a:lnTo>
                  <a:lnTo>
                    <a:pt x="762" y="686"/>
                  </a:lnTo>
                  <a:lnTo>
                    <a:pt x="738" y="725"/>
                  </a:lnTo>
                  <a:lnTo>
                    <a:pt x="691" y="768"/>
                  </a:lnTo>
                  <a:lnTo>
                    <a:pt x="643" y="798"/>
                  </a:lnTo>
                  <a:lnTo>
                    <a:pt x="581" y="822"/>
                  </a:lnTo>
                  <a:lnTo>
                    <a:pt x="510" y="832"/>
                  </a:lnTo>
                  <a:lnTo>
                    <a:pt x="414" y="822"/>
                  </a:lnTo>
                  <a:lnTo>
                    <a:pt x="319" y="802"/>
                  </a:lnTo>
                  <a:lnTo>
                    <a:pt x="257" y="788"/>
                  </a:lnTo>
                  <a:lnTo>
                    <a:pt x="205" y="778"/>
                  </a:lnTo>
                  <a:lnTo>
                    <a:pt x="162" y="768"/>
                  </a:lnTo>
                  <a:lnTo>
                    <a:pt x="119" y="768"/>
                  </a:lnTo>
                  <a:lnTo>
                    <a:pt x="81" y="802"/>
                  </a:lnTo>
                  <a:lnTo>
                    <a:pt x="48" y="822"/>
                  </a:lnTo>
                  <a:lnTo>
                    <a:pt x="24" y="832"/>
                  </a:lnTo>
                  <a:lnTo>
                    <a:pt x="14" y="832"/>
                  </a:lnTo>
                  <a:lnTo>
                    <a:pt x="9" y="832"/>
                  </a:lnTo>
                  <a:lnTo>
                    <a:pt x="5" y="832"/>
                  </a:lnTo>
                  <a:lnTo>
                    <a:pt x="0" y="832"/>
                  </a:lnTo>
                  <a:lnTo>
                    <a:pt x="0" y="827"/>
                  </a:lnTo>
                  <a:lnTo>
                    <a:pt x="0" y="817"/>
                  </a:lnTo>
                  <a:lnTo>
                    <a:pt x="9" y="807"/>
                  </a:lnTo>
                  <a:lnTo>
                    <a:pt x="19" y="798"/>
                  </a:lnTo>
                  <a:lnTo>
                    <a:pt x="28" y="788"/>
                  </a:lnTo>
                  <a:lnTo>
                    <a:pt x="38" y="778"/>
                  </a:lnTo>
                  <a:lnTo>
                    <a:pt x="48" y="768"/>
                  </a:lnTo>
                  <a:lnTo>
                    <a:pt x="52" y="763"/>
                  </a:lnTo>
                  <a:lnTo>
                    <a:pt x="62" y="754"/>
                  </a:lnTo>
                  <a:lnTo>
                    <a:pt x="81" y="725"/>
                  </a:lnTo>
                  <a:lnTo>
                    <a:pt x="109" y="681"/>
                  </a:lnTo>
                  <a:lnTo>
                    <a:pt x="133" y="627"/>
                  </a:lnTo>
                  <a:lnTo>
                    <a:pt x="157" y="554"/>
                  </a:lnTo>
                  <a:lnTo>
                    <a:pt x="176" y="476"/>
                  </a:lnTo>
                  <a:lnTo>
                    <a:pt x="205" y="389"/>
                  </a:lnTo>
                  <a:lnTo>
                    <a:pt x="238" y="301"/>
                  </a:lnTo>
                  <a:lnTo>
                    <a:pt x="281" y="214"/>
                  </a:lnTo>
                  <a:lnTo>
                    <a:pt x="338" y="136"/>
                  </a:lnTo>
                  <a:lnTo>
                    <a:pt x="391" y="87"/>
                  </a:lnTo>
                  <a:lnTo>
                    <a:pt x="457" y="43"/>
                  </a:lnTo>
                  <a:lnTo>
                    <a:pt x="529" y="14"/>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 name="Freeform 50"/>
            <p:cNvSpPr>
              <a:spLocks/>
            </p:cNvSpPr>
            <p:nvPr/>
          </p:nvSpPr>
          <p:spPr bwMode="auto">
            <a:xfrm>
              <a:off x="18359" y="4189"/>
              <a:ext cx="438" cy="360"/>
            </a:xfrm>
            <a:custGeom>
              <a:avLst/>
              <a:gdLst/>
              <a:ahLst/>
              <a:cxnLst>
                <a:cxn ang="0">
                  <a:pos x="129" y="5"/>
                </a:cxn>
                <a:cxn ang="0">
                  <a:pos x="181" y="34"/>
                </a:cxn>
                <a:cxn ang="0">
                  <a:pos x="234" y="29"/>
                </a:cxn>
                <a:cxn ang="0">
                  <a:pos x="300" y="5"/>
                </a:cxn>
                <a:cxn ang="0">
                  <a:pos x="348" y="5"/>
                </a:cxn>
                <a:cxn ang="0">
                  <a:pos x="410" y="19"/>
                </a:cxn>
                <a:cxn ang="0">
                  <a:pos x="438" y="63"/>
                </a:cxn>
                <a:cxn ang="0">
                  <a:pos x="434" y="97"/>
                </a:cxn>
                <a:cxn ang="0">
                  <a:pos x="415" y="116"/>
                </a:cxn>
                <a:cxn ang="0">
                  <a:pos x="391" y="121"/>
                </a:cxn>
                <a:cxn ang="0">
                  <a:pos x="367" y="112"/>
                </a:cxn>
                <a:cxn ang="0">
                  <a:pos x="358" y="97"/>
                </a:cxn>
                <a:cxn ang="0">
                  <a:pos x="358" y="82"/>
                </a:cxn>
                <a:cxn ang="0">
                  <a:pos x="362" y="68"/>
                </a:cxn>
                <a:cxn ang="0">
                  <a:pos x="377" y="48"/>
                </a:cxn>
                <a:cxn ang="0">
                  <a:pos x="372" y="34"/>
                </a:cxn>
                <a:cxn ang="0">
                  <a:pos x="338" y="29"/>
                </a:cxn>
                <a:cxn ang="0">
                  <a:pos x="315" y="29"/>
                </a:cxn>
                <a:cxn ang="0">
                  <a:pos x="238" y="53"/>
                </a:cxn>
                <a:cxn ang="0">
                  <a:pos x="191" y="112"/>
                </a:cxn>
                <a:cxn ang="0">
                  <a:pos x="181" y="150"/>
                </a:cxn>
                <a:cxn ang="0">
                  <a:pos x="172" y="180"/>
                </a:cxn>
                <a:cxn ang="0">
                  <a:pos x="162" y="214"/>
                </a:cxn>
                <a:cxn ang="0">
                  <a:pos x="162" y="223"/>
                </a:cxn>
                <a:cxn ang="0">
                  <a:pos x="138" y="306"/>
                </a:cxn>
                <a:cxn ang="0">
                  <a:pos x="134" y="335"/>
                </a:cxn>
                <a:cxn ang="0">
                  <a:pos x="124" y="350"/>
                </a:cxn>
                <a:cxn ang="0">
                  <a:pos x="105" y="360"/>
                </a:cxn>
                <a:cxn ang="0">
                  <a:pos x="86" y="360"/>
                </a:cxn>
                <a:cxn ang="0">
                  <a:pos x="67" y="345"/>
                </a:cxn>
                <a:cxn ang="0">
                  <a:pos x="67" y="330"/>
                </a:cxn>
                <a:cxn ang="0">
                  <a:pos x="72" y="311"/>
                </a:cxn>
                <a:cxn ang="0">
                  <a:pos x="76" y="287"/>
                </a:cxn>
                <a:cxn ang="0">
                  <a:pos x="100" y="204"/>
                </a:cxn>
                <a:cxn ang="0">
                  <a:pos x="105" y="170"/>
                </a:cxn>
                <a:cxn ang="0">
                  <a:pos x="115" y="131"/>
                </a:cxn>
                <a:cxn ang="0">
                  <a:pos x="124" y="102"/>
                </a:cxn>
                <a:cxn ang="0">
                  <a:pos x="129" y="77"/>
                </a:cxn>
                <a:cxn ang="0">
                  <a:pos x="129" y="63"/>
                </a:cxn>
                <a:cxn ang="0">
                  <a:pos x="124" y="43"/>
                </a:cxn>
                <a:cxn ang="0">
                  <a:pos x="110" y="29"/>
                </a:cxn>
                <a:cxn ang="0">
                  <a:pos x="72" y="39"/>
                </a:cxn>
                <a:cxn ang="0">
                  <a:pos x="34" y="112"/>
                </a:cxn>
                <a:cxn ang="0">
                  <a:pos x="29" y="131"/>
                </a:cxn>
                <a:cxn ang="0">
                  <a:pos x="15" y="136"/>
                </a:cxn>
                <a:cxn ang="0">
                  <a:pos x="5" y="136"/>
                </a:cxn>
                <a:cxn ang="0">
                  <a:pos x="0" y="126"/>
                </a:cxn>
                <a:cxn ang="0">
                  <a:pos x="15" y="77"/>
                </a:cxn>
                <a:cxn ang="0">
                  <a:pos x="48" y="24"/>
                </a:cxn>
                <a:cxn ang="0">
                  <a:pos x="81" y="5"/>
                </a:cxn>
              </a:cxnLst>
              <a:rect l="0" t="0" r="r" b="b"/>
              <a:pathLst>
                <a:path w="438" h="360">
                  <a:moveTo>
                    <a:pt x="100" y="0"/>
                  </a:moveTo>
                  <a:lnTo>
                    <a:pt x="129" y="5"/>
                  </a:lnTo>
                  <a:lnTo>
                    <a:pt x="157" y="14"/>
                  </a:lnTo>
                  <a:lnTo>
                    <a:pt x="181" y="34"/>
                  </a:lnTo>
                  <a:lnTo>
                    <a:pt x="196" y="63"/>
                  </a:lnTo>
                  <a:lnTo>
                    <a:pt x="234" y="29"/>
                  </a:lnTo>
                  <a:lnTo>
                    <a:pt x="267" y="9"/>
                  </a:lnTo>
                  <a:lnTo>
                    <a:pt x="300" y="5"/>
                  </a:lnTo>
                  <a:lnTo>
                    <a:pt x="319" y="0"/>
                  </a:lnTo>
                  <a:lnTo>
                    <a:pt x="348" y="5"/>
                  </a:lnTo>
                  <a:lnTo>
                    <a:pt x="377" y="5"/>
                  </a:lnTo>
                  <a:lnTo>
                    <a:pt x="410" y="19"/>
                  </a:lnTo>
                  <a:lnTo>
                    <a:pt x="429" y="34"/>
                  </a:lnTo>
                  <a:lnTo>
                    <a:pt x="438" y="63"/>
                  </a:lnTo>
                  <a:lnTo>
                    <a:pt x="438" y="82"/>
                  </a:lnTo>
                  <a:lnTo>
                    <a:pt x="434" y="97"/>
                  </a:lnTo>
                  <a:lnTo>
                    <a:pt x="424" y="107"/>
                  </a:lnTo>
                  <a:lnTo>
                    <a:pt x="415" y="116"/>
                  </a:lnTo>
                  <a:lnTo>
                    <a:pt x="405" y="121"/>
                  </a:lnTo>
                  <a:lnTo>
                    <a:pt x="391" y="121"/>
                  </a:lnTo>
                  <a:lnTo>
                    <a:pt x="377" y="121"/>
                  </a:lnTo>
                  <a:lnTo>
                    <a:pt x="367" y="112"/>
                  </a:lnTo>
                  <a:lnTo>
                    <a:pt x="362" y="107"/>
                  </a:lnTo>
                  <a:lnTo>
                    <a:pt x="358" y="97"/>
                  </a:lnTo>
                  <a:lnTo>
                    <a:pt x="358" y="87"/>
                  </a:lnTo>
                  <a:lnTo>
                    <a:pt x="358" y="82"/>
                  </a:lnTo>
                  <a:lnTo>
                    <a:pt x="358" y="77"/>
                  </a:lnTo>
                  <a:lnTo>
                    <a:pt x="362" y="68"/>
                  </a:lnTo>
                  <a:lnTo>
                    <a:pt x="367" y="58"/>
                  </a:lnTo>
                  <a:lnTo>
                    <a:pt x="377" y="48"/>
                  </a:lnTo>
                  <a:lnTo>
                    <a:pt x="391" y="43"/>
                  </a:lnTo>
                  <a:lnTo>
                    <a:pt x="372" y="34"/>
                  </a:lnTo>
                  <a:lnTo>
                    <a:pt x="358" y="29"/>
                  </a:lnTo>
                  <a:lnTo>
                    <a:pt x="338" y="29"/>
                  </a:lnTo>
                  <a:lnTo>
                    <a:pt x="324" y="29"/>
                  </a:lnTo>
                  <a:lnTo>
                    <a:pt x="315" y="29"/>
                  </a:lnTo>
                  <a:lnTo>
                    <a:pt x="277" y="34"/>
                  </a:lnTo>
                  <a:lnTo>
                    <a:pt x="238" y="53"/>
                  </a:lnTo>
                  <a:lnTo>
                    <a:pt x="215" y="82"/>
                  </a:lnTo>
                  <a:lnTo>
                    <a:pt x="191" y="112"/>
                  </a:lnTo>
                  <a:lnTo>
                    <a:pt x="181" y="136"/>
                  </a:lnTo>
                  <a:lnTo>
                    <a:pt x="181" y="150"/>
                  </a:lnTo>
                  <a:lnTo>
                    <a:pt x="172" y="170"/>
                  </a:lnTo>
                  <a:lnTo>
                    <a:pt x="172" y="180"/>
                  </a:lnTo>
                  <a:lnTo>
                    <a:pt x="167" y="194"/>
                  </a:lnTo>
                  <a:lnTo>
                    <a:pt x="162" y="214"/>
                  </a:lnTo>
                  <a:lnTo>
                    <a:pt x="162" y="223"/>
                  </a:lnTo>
                  <a:lnTo>
                    <a:pt x="162" y="223"/>
                  </a:lnTo>
                  <a:lnTo>
                    <a:pt x="143" y="296"/>
                  </a:lnTo>
                  <a:lnTo>
                    <a:pt x="138" y="306"/>
                  </a:lnTo>
                  <a:lnTo>
                    <a:pt x="138" y="321"/>
                  </a:lnTo>
                  <a:lnTo>
                    <a:pt x="134" y="335"/>
                  </a:lnTo>
                  <a:lnTo>
                    <a:pt x="129" y="340"/>
                  </a:lnTo>
                  <a:lnTo>
                    <a:pt x="124" y="350"/>
                  </a:lnTo>
                  <a:lnTo>
                    <a:pt x="115" y="360"/>
                  </a:lnTo>
                  <a:lnTo>
                    <a:pt x="105" y="360"/>
                  </a:lnTo>
                  <a:lnTo>
                    <a:pt x="96" y="360"/>
                  </a:lnTo>
                  <a:lnTo>
                    <a:pt x="86" y="360"/>
                  </a:lnTo>
                  <a:lnTo>
                    <a:pt x="76" y="355"/>
                  </a:lnTo>
                  <a:lnTo>
                    <a:pt x="67" y="345"/>
                  </a:lnTo>
                  <a:lnTo>
                    <a:pt x="67" y="335"/>
                  </a:lnTo>
                  <a:lnTo>
                    <a:pt x="67" y="330"/>
                  </a:lnTo>
                  <a:lnTo>
                    <a:pt x="67" y="321"/>
                  </a:lnTo>
                  <a:lnTo>
                    <a:pt x="72" y="311"/>
                  </a:lnTo>
                  <a:lnTo>
                    <a:pt x="76" y="301"/>
                  </a:lnTo>
                  <a:lnTo>
                    <a:pt x="76" y="287"/>
                  </a:lnTo>
                  <a:lnTo>
                    <a:pt x="81" y="277"/>
                  </a:lnTo>
                  <a:lnTo>
                    <a:pt x="100" y="204"/>
                  </a:lnTo>
                  <a:lnTo>
                    <a:pt x="100" y="189"/>
                  </a:lnTo>
                  <a:lnTo>
                    <a:pt x="105" y="170"/>
                  </a:lnTo>
                  <a:lnTo>
                    <a:pt x="110" y="150"/>
                  </a:lnTo>
                  <a:lnTo>
                    <a:pt x="115" y="131"/>
                  </a:lnTo>
                  <a:lnTo>
                    <a:pt x="119" y="116"/>
                  </a:lnTo>
                  <a:lnTo>
                    <a:pt x="124" y="102"/>
                  </a:lnTo>
                  <a:lnTo>
                    <a:pt x="124" y="92"/>
                  </a:lnTo>
                  <a:lnTo>
                    <a:pt x="129" y="77"/>
                  </a:lnTo>
                  <a:lnTo>
                    <a:pt x="129" y="73"/>
                  </a:lnTo>
                  <a:lnTo>
                    <a:pt x="129" y="63"/>
                  </a:lnTo>
                  <a:lnTo>
                    <a:pt x="124" y="53"/>
                  </a:lnTo>
                  <a:lnTo>
                    <a:pt x="124" y="43"/>
                  </a:lnTo>
                  <a:lnTo>
                    <a:pt x="115" y="34"/>
                  </a:lnTo>
                  <a:lnTo>
                    <a:pt x="110" y="29"/>
                  </a:lnTo>
                  <a:lnTo>
                    <a:pt x="96" y="29"/>
                  </a:lnTo>
                  <a:lnTo>
                    <a:pt x="72" y="39"/>
                  </a:lnTo>
                  <a:lnTo>
                    <a:pt x="48" y="68"/>
                  </a:lnTo>
                  <a:lnTo>
                    <a:pt x="34" y="112"/>
                  </a:lnTo>
                  <a:lnTo>
                    <a:pt x="34" y="126"/>
                  </a:lnTo>
                  <a:lnTo>
                    <a:pt x="29" y="131"/>
                  </a:lnTo>
                  <a:lnTo>
                    <a:pt x="24" y="136"/>
                  </a:lnTo>
                  <a:lnTo>
                    <a:pt x="15" y="136"/>
                  </a:lnTo>
                  <a:lnTo>
                    <a:pt x="10" y="136"/>
                  </a:lnTo>
                  <a:lnTo>
                    <a:pt x="5" y="136"/>
                  </a:lnTo>
                  <a:lnTo>
                    <a:pt x="0" y="131"/>
                  </a:lnTo>
                  <a:lnTo>
                    <a:pt x="0" y="126"/>
                  </a:lnTo>
                  <a:lnTo>
                    <a:pt x="5" y="107"/>
                  </a:lnTo>
                  <a:lnTo>
                    <a:pt x="15" y="77"/>
                  </a:lnTo>
                  <a:lnTo>
                    <a:pt x="29" y="43"/>
                  </a:lnTo>
                  <a:lnTo>
                    <a:pt x="48" y="24"/>
                  </a:lnTo>
                  <a:lnTo>
                    <a:pt x="62" y="9"/>
                  </a:lnTo>
                  <a:lnTo>
                    <a:pt x="81" y="5"/>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00" name="Group 4"/>
          <p:cNvGrpSpPr>
            <a:grpSpLocks noChangeAspect="1"/>
          </p:cNvGrpSpPr>
          <p:nvPr>
            <p:custDataLst>
              <p:tags r:id="rId3"/>
            </p:custDataLst>
          </p:nvPr>
        </p:nvGrpSpPr>
        <p:grpSpPr bwMode="auto">
          <a:xfrm>
            <a:off x="990600" y="3733800"/>
            <a:ext cx="7283072" cy="571500"/>
            <a:chOff x="758" y="2508"/>
            <a:chExt cx="19995" cy="1569"/>
          </a:xfrm>
          <a:solidFill>
            <a:srgbClr val="FF0000"/>
          </a:solidFill>
        </p:grpSpPr>
        <p:sp>
          <p:nvSpPr>
            <p:cNvPr id="4102" name="Freeform 6"/>
            <p:cNvSpPr>
              <a:spLocks noEditPoints="1"/>
            </p:cNvSpPr>
            <p:nvPr/>
          </p:nvSpPr>
          <p:spPr bwMode="auto">
            <a:xfrm>
              <a:off x="758" y="2508"/>
              <a:ext cx="1449" cy="1113"/>
            </a:xfrm>
            <a:custGeom>
              <a:avLst/>
              <a:gdLst/>
              <a:ahLst/>
              <a:cxnLst>
                <a:cxn ang="0">
                  <a:pos x="172" y="1044"/>
                </a:cxn>
                <a:cxn ang="0">
                  <a:pos x="190" y="1057"/>
                </a:cxn>
                <a:cxn ang="0">
                  <a:pos x="1113" y="944"/>
                </a:cxn>
                <a:cxn ang="0">
                  <a:pos x="1076" y="1057"/>
                </a:cxn>
                <a:cxn ang="0">
                  <a:pos x="1247" y="975"/>
                </a:cxn>
                <a:cxn ang="0">
                  <a:pos x="1247" y="138"/>
                </a:cxn>
                <a:cxn ang="0">
                  <a:pos x="1113" y="57"/>
                </a:cxn>
                <a:cxn ang="0">
                  <a:pos x="251" y="88"/>
                </a:cxn>
                <a:cxn ang="0">
                  <a:pos x="630" y="1007"/>
                </a:cxn>
                <a:cxn ang="0">
                  <a:pos x="691" y="832"/>
                </a:cxn>
                <a:cxn ang="0">
                  <a:pos x="679" y="819"/>
                </a:cxn>
                <a:cxn ang="0">
                  <a:pos x="220" y="57"/>
                </a:cxn>
                <a:cxn ang="0">
                  <a:pos x="373" y="0"/>
                </a:cxn>
                <a:cxn ang="0">
                  <a:pos x="404" y="19"/>
                </a:cxn>
                <a:cxn ang="0">
                  <a:pos x="1021" y="38"/>
                </a:cxn>
                <a:cxn ang="0">
                  <a:pos x="1045" y="7"/>
                </a:cxn>
                <a:cxn ang="0">
                  <a:pos x="1388" y="0"/>
                </a:cxn>
                <a:cxn ang="0">
                  <a:pos x="1430" y="7"/>
                </a:cxn>
                <a:cxn ang="0">
                  <a:pos x="1437" y="44"/>
                </a:cxn>
                <a:cxn ang="0">
                  <a:pos x="1406" y="57"/>
                </a:cxn>
                <a:cxn ang="0">
                  <a:pos x="1308" y="119"/>
                </a:cxn>
                <a:cxn ang="0">
                  <a:pos x="1302" y="944"/>
                </a:cxn>
                <a:cxn ang="0">
                  <a:pos x="1327" y="1025"/>
                </a:cxn>
                <a:cxn ang="0">
                  <a:pos x="1437" y="1063"/>
                </a:cxn>
                <a:cxn ang="0">
                  <a:pos x="1449" y="1100"/>
                </a:cxn>
                <a:cxn ang="0">
                  <a:pos x="1418" y="1113"/>
                </a:cxn>
                <a:cxn ang="0">
                  <a:pos x="972" y="1113"/>
                </a:cxn>
                <a:cxn ang="0">
                  <a:pos x="929" y="1113"/>
                </a:cxn>
                <a:cxn ang="0">
                  <a:pos x="917" y="1088"/>
                </a:cxn>
                <a:cxn ang="0">
                  <a:pos x="923" y="1069"/>
                </a:cxn>
                <a:cxn ang="0">
                  <a:pos x="997" y="1044"/>
                </a:cxn>
                <a:cxn ang="0">
                  <a:pos x="1052" y="969"/>
                </a:cxn>
                <a:cxn ang="0">
                  <a:pos x="1052" y="132"/>
                </a:cxn>
                <a:cxn ang="0">
                  <a:pos x="648" y="1107"/>
                </a:cxn>
                <a:cxn ang="0">
                  <a:pos x="624" y="1113"/>
                </a:cxn>
                <a:cxn ang="0">
                  <a:pos x="599" y="1082"/>
                </a:cxn>
                <a:cxn ang="0">
                  <a:pos x="208" y="944"/>
                </a:cxn>
                <a:cxn ang="0">
                  <a:pos x="233" y="1025"/>
                </a:cxn>
                <a:cxn ang="0">
                  <a:pos x="343" y="1063"/>
                </a:cxn>
                <a:cxn ang="0">
                  <a:pos x="355" y="1100"/>
                </a:cxn>
                <a:cxn ang="0">
                  <a:pos x="318" y="1113"/>
                </a:cxn>
                <a:cxn ang="0">
                  <a:pos x="43" y="1113"/>
                </a:cxn>
                <a:cxn ang="0">
                  <a:pos x="13" y="1107"/>
                </a:cxn>
                <a:cxn ang="0">
                  <a:pos x="0" y="1082"/>
                </a:cxn>
                <a:cxn ang="0">
                  <a:pos x="19" y="1063"/>
                </a:cxn>
                <a:cxn ang="0">
                  <a:pos x="117" y="1025"/>
                </a:cxn>
                <a:cxn ang="0">
                  <a:pos x="141" y="944"/>
                </a:cxn>
                <a:cxn ang="0">
                  <a:pos x="86" y="63"/>
                </a:cxn>
                <a:cxn ang="0">
                  <a:pos x="37" y="57"/>
                </a:cxn>
                <a:cxn ang="0">
                  <a:pos x="13" y="50"/>
                </a:cxn>
                <a:cxn ang="0">
                  <a:pos x="13" y="19"/>
                </a:cxn>
                <a:cxn ang="0">
                  <a:pos x="43" y="0"/>
                </a:cxn>
              </a:cxnLst>
              <a:rect l="0" t="0" r="r" b="b"/>
              <a:pathLst>
                <a:path w="1449" h="1113">
                  <a:moveTo>
                    <a:pt x="178" y="1038"/>
                  </a:moveTo>
                  <a:lnTo>
                    <a:pt x="172" y="1044"/>
                  </a:lnTo>
                  <a:lnTo>
                    <a:pt x="172" y="1044"/>
                  </a:lnTo>
                  <a:lnTo>
                    <a:pt x="165" y="1050"/>
                  </a:lnTo>
                  <a:lnTo>
                    <a:pt x="159" y="1057"/>
                  </a:lnTo>
                  <a:lnTo>
                    <a:pt x="190" y="1057"/>
                  </a:lnTo>
                  <a:lnTo>
                    <a:pt x="178" y="1038"/>
                  </a:lnTo>
                  <a:close/>
                  <a:moveTo>
                    <a:pt x="1113" y="57"/>
                  </a:moveTo>
                  <a:lnTo>
                    <a:pt x="1113" y="944"/>
                  </a:lnTo>
                  <a:lnTo>
                    <a:pt x="1107" y="975"/>
                  </a:lnTo>
                  <a:lnTo>
                    <a:pt x="1100" y="1019"/>
                  </a:lnTo>
                  <a:lnTo>
                    <a:pt x="1076" y="1057"/>
                  </a:lnTo>
                  <a:lnTo>
                    <a:pt x="1278" y="1057"/>
                  </a:lnTo>
                  <a:lnTo>
                    <a:pt x="1253" y="1019"/>
                  </a:lnTo>
                  <a:lnTo>
                    <a:pt x="1247" y="975"/>
                  </a:lnTo>
                  <a:lnTo>
                    <a:pt x="1241" y="944"/>
                  </a:lnTo>
                  <a:lnTo>
                    <a:pt x="1241" y="169"/>
                  </a:lnTo>
                  <a:lnTo>
                    <a:pt x="1247" y="138"/>
                  </a:lnTo>
                  <a:lnTo>
                    <a:pt x="1253" y="100"/>
                  </a:lnTo>
                  <a:lnTo>
                    <a:pt x="1278" y="57"/>
                  </a:lnTo>
                  <a:lnTo>
                    <a:pt x="1113" y="57"/>
                  </a:lnTo>
                  <a:close/>
                  <a:moveTo>
                    <a:pt x="220" y="57"/>
                  </a:moveTo>
                  <a:lnTo>
                    <a:pt x="239" y="75"/>
                  </a:lnTo>
                  <a:lnTo>
                    <a:pt x="251" y="88"/>
                  </a:lnTo>
                  <a:lnTo>
                    <a:pt x="257" y="107"/>
                  </a:lnTo>
                  <a:lnTo>
                    <a:pt x="269" y="125"/>
                  </a:lnTo>
                  <a:lnTo>
                    <a:pt x="630" y="1007"/>
                  </a:lnTo>
                  <a:lnTo>
                    <a:pt x="630" y="1007"/>
                  </a:lnTo>
                  <a:lnTo>
                    <a:pt x="703" y="838"/>
                  </a:lnTo>
                  <a:lnTo>
                    <a:pt x="691" y="832"/>
                  </a:lnTo>
                  <a:lnTo>
                    <a:pt x="685" y="832"/>
                  </a:lnTo>
                  <a:lnTo>
                    <a:pt x="679" y="825"/>
                  </a:lnTo>
                  <a:lnTo>
                    <a:pt x="679" y="819"/>
                  </a:lnTo>
                  <a:lnTo>
                    <a:pt x="673" y="800"/>
                  </a:lnTo>
                  <a:lnTo>
                    <a:pt x="361" y="57"/>
                  </a:lnTo>
                  <a:lnTo>
                    <a:pt x="220" y="57"/>
                  </a:lnTo>
                  <a:close/>
                  <a:moveTo>
                    <a:pt x="62" y="0"/>
                  </a:moveTo>
                  <a:lnTo>
                    <a:pt x="355" y="0"/>
                  </a:lnTo>
                  <a:lnTo>
                    <a:pt x="373" y="0"/>
                  </a:lnTo>
                  <a:lnTo>
                    <a:pt x="392" y="7"/>
                  </a:lnTo>
                  <a:lnTo>
                    <a:pt x="398" y="7"/>
                  </a:lnTo>
                  <a:lnTo>
                    <a:pt x="404" y="19"/>
                  </a:lnTo>
                  <a:lnTo>
                    <a:pt x="410" y="32"/>
                  </a:lnTo>
                  <a:lnTo>
                    <a:pt x="715" y="769"/>
                  </a:lnTo>
                  <a:lnTo>
                    <a:pt x="1021" y="38"/>
                  </a:lnTo>
                  <a:lnTo>
                    <a:pt x="1027" y="19"/>
                  </a:lnTo>
                  <a:lnTo>
                    <a:pt x="1033" y="7"/>
                  </a:lnTo>
                  <a:lnTo>
                    <a:pt x="1045" y="7"/>
                  </a:lnTo>
                  <a:lnTo>
                    <a:pt x="1058" y="0"/>
                  </a:lnTo>
                  <a:lnTo>
                    <a:pt x="1076" y="0"/>
                  </a:lnTo>
                  <a:lnTo>
                    <a:pt x="1388" y="0"/>
                  </a:lnTo>
                  <a:lnTo>
                    <a:pt x="1400" y="0"/>
                  </a:lnTo>
                  <a:lnTo>
                    <a:pt x="1418" y="7"/>
                  </a:lnTo>
                  <a:lnTo>
                    <a:pt x="1430" y="7"/>
                  </a:lnTo>
                  <a:lnTo>
                    <a:pt x="1437" y="19"/>
                  </a:lnTo>
                  <a:lnTo>
                    <a:pt x="1437" y="32"/>
                  </a:lnTo>
                  <a:lnTo>
                    <a:pt x="1437" y="44"/>
                  </a:lnTo>
                  <a:lnTo>
                    <a:pt x="1430" y="50"/>
                  </a:lnTo>
                  <a:lnTo>
                    <a:pt x="1418" y="57"/>
                  </a:lnTo>
                  <a:lnTo>
                    <a:pt x="1406" y="57"/>
                  </a:lnTo>
                  <a:lnTo>
                    <a:pt x="1357" y="69"/>
                  </a:lnTo>
                  <a:lnTo>
                    <a:pt x="1320" y="94"/>
                  </a:lnTo>
                  <a:lnTo>
                    <a:pt x="1308" y="119"/>
                  </a:lnTo>
                  <a:lnTo>
                    <a:pt x="1302" y="150"/>
                  </a:lnTo>
                  <a:lnTo>
                    <a:pt x="1302" y="175"/>
                  </a:lnTo>
                  <a:lnTo>
                    <a:pt x="1302" y="944"/>
                  </a:lnTo>
                  <a:lnTo>
                    <a:pt x="1302" y="969"/>
                  </a:lnTo>
                  <a:lnTo>
                    <a:pt x="1308" y="994"/>
                  </a:lnTo>
                  <a:lnTo>
                    <a:pt x="1327" y="1025"/>
                  </a:lnTo>
                  <a:lnTo>
                    <a:pt x="1363" y="1044"/>
                  </a:lnTo>
                  <a:lnTo>
                    <a:pt x="1424" y="1057"/>
                  </a:lnTo>
                  <a:lnTo>
                    <a:pt x="1437" y="1063"/>
                  </a:lnTo>
                  <a:lnTo>
                    <a:pt x="1443" y="1069"/>
                  </a:lnTo>
                  <a:lnTo>
                    <a:pt x="1449" y="1088"/>
                  </a:lnTo>
                  <a:lnTo>
                    <a:pt x="1449" y="1100"/>
                  </a:lnTo>
                  <a:lnTo>
                    <a:pt x="1443" y="1107"/>
                  </a:lnTo>
                  <a:lnTo>
                    <a:pt x="1430" y="1113"/>
                  </a:lnTo>
                  <a:lnTo>
                    <a:pt x="1418" y="1113"/>
                  </a:lnTo>
                  <a:lnTo>
                    <a:pt x="1406" y="1113"/>
                  </a:lnTo>
                  <a:lnTo>
                    <a:pt x="1394" y="1113"/>
                  </a:lnTo>
                  <a:lnTo>
                    <a:pt x="972" y="1113"/>
                  </a:lnTo>
                  <a:lnTo>
                    <a:pt x="954" y="1113"/>
                  </a:lnTo>
                  <a:lnTo>
                    <a:pt x="942" y="1113"/>
                  </a:lnTo>
                  <a:lnTo>
                    <a:pt x="929" y="1113"/>
                  </a:lnTo>
                  <a:lnTo>
                    <a:pt x="923" y="1107"/>
                  </a:lnTo>
                  <a:lnTo>
                    <a:pt x="917" y="1100"/>
                  </a:lnTo>
                  <a:lnTo>
                    <a:pt x="917" y="1088"/>
                  </a:lnTo>
                  <a:lnTo>
                    <a:pt x="917" y="1082"/>
                  </a:lnTo>
                  <a:lnTo>
                    <a:pt x="917" y="1075"/>
                  </a:lnTo>
                  <a:lnTo>
                    <a:pt x="923" y="1069"/>
                  </a:lnTo>
                  <a:lnTo>
                    <a:pt x="929" y="1063"/>
                  </a:lnTo>
                  <a:lnTo>
                    <a:pt x="948" y="1057"/>
                  </a:lnTo>
                  <a:lnTo>
                    <a:pt x="997" y="1044"/>
                  </a:lnTo>
                  <a:lnTo>
                    <a:pt x="1033" y="1025"/>
                  </a:lnTo>
                  <a:lnTo>
                    <a:pt x="1045" y="994"/>
                  </a:lnTo>
                  <a:lnTo>
                    <a:pt x="1052" y="969"/>
                  </a:lnTo>
                  <a:lnTo>
                    <a:pt x="1058" y="944"/>
                  </a:lnTo>
                  <a:lnTo>
                    <a:pt x="1058" y="132"/>
                  </a:lnTo>
                  <a:lnTo>
                    <a:pt x="1052" y="132"/>
                  </a:lnTo>
                  <a:lnTo>
                    <a:pt x="660" y="1082"/>
                  </a:lnTo>
                  <a:lnTo>
                    <a:pt x="654" y="1094"/>
                  </a:lnTo>
                  <a:lnTo>
                    <a:pt x="648" y="1107"/>
                  </a:lnTo>
                  <a:lnTo>
                    <a:pt x="642" y="1113"/>
                  </a:lnTo>
                  <a:lnTo>
                    <a:pt x="630" y="1113"/>
                  </a:lnTo>
                  <a:lnTo>
                    <a:pt x="624" y="1113"/>
                  </a:lnTo>
                  <a:lnTo>
                    <a:pt x="618" y="1107"/>
                  </a:lnTo>
                  <a:lnTo>
                    <a:pt x="605" y="1100"/>
                  </a:lnTo>
                  <a:lnTo>
                    <a:pt x="599" y="1082"/>
                  </a:lnTo>
                  <a:lnTo>
                    <a:pt x="208" y="132"/>
                  </a:lnTo>
                  <a:lnTo>
                    <a:pt x="208" y="132"/>
                  </a:lnTo>
                  <a:lnTo>
                    <a:pt x="208" y="944"/>
                  </a:lnTo>
                  <a:lnTo>
                    <a:pt x="208" y="969"/>
                  </a:lnTo>
                  <a:lnTo>
                    <a:pt x="214" y="994"/>
                  </a:lnTo>
                  <a:lnTo>
                    <a:pt x="233" y="1025"/>
                  </a:lnTo>
                  <a:lnTo>
                    <a:pt x="269" y="1044"/>
                  </a:lnTo>
                  <a:lnTo>
                    <a:pt x="330" y="1057"/>
                  </a:lnTo>
                  <a:lnTo>
                    <a:pt x="343" y="1063"/>
                  </a:lnTo>
                  <a:lnTo>
                    <a:pt x="349" y="1069"/>
                  </a:lnTo>
                  <a:lnTo>
                    <a:pt x="355" y="1088"/>
                  </a:lnTo>
                  <a:lnTo>
                    <a:pt x="355" y="1100"/>
                  </a:lnTo>
                  <a:lnTo>
                    <a:pt x="343" y="1107"/>
                  </a:lnTo>
                  <a:lnTo>
                    <a:pt x="337" y="1113"/>
                  </a:lnTo>
                  <a:lnTo>
                    <a:pt x="318" y="1113"/>
                  </a:lnTo>
                  <a:lnTo>
                    <a:pt x="300" y="1113"/>
                  </a:lnTo>
                  <a:lnTo>
                    <a:pt x="55" y="1113"/>
                  </a:lnTo>
                  <a:lnTo>
                    <a:pt x="43" y="1113"/>
                  </a:lnTo>
                  <a:lnTo>
                    <a:pt x="31" y="1113"/>
                  </a:lnTo>
                  <a:lnTo>
                    <a:pt x="19" y="1113"/>
                  </a:lnTo>
                  <a:lnTo>
                    <a:pt x="13" y="1107"/>
                  </a:lnTo>
                  <a:lnTo>
                    <a:pt x="7" y="1100"/>
                  </a:lnTo>
                  <a:lnTo>
                    <a:pt x="0" y="1088"/>
                  </a:lnTo>
                  <a:lnTo>
                    <a:pt x="0" y="1082"/>
                  </a:lnTo>
                  <a:lnTo>
                    <a:pt x="7" y="1075"/>
                  </a:lnTo>
                  <a:lnTo>
                    <a:pt x="7" y="1069"/>
                  </a:lnTo>
                  <a:lnTo>
                    <a:pt x="19" y="1063"/>
                  </a:lnTo>
                  <a:lnTo>
                    <a:pt x="31" y="1057"/>
                  </a:lnTo>
                  <a:lnTo>
                    <a:pt x="86" y="1044"/>
                  </a:lnTo>
                  <a:lnTo>
                    <a:pt x="117" y="1025"/>
                  </a:lnTo>
                  <a:lnTo>
                    <a:pt x="135" y="994"/>
                  </a:lnTo>
                  <a:lnTo>
                    <a:pt x="141" y="969"/>
                  </a:lnTo>
                  <a:lnTo>
                    <a:pt x="141" y="944"/>
                  </a:lnTo>
                  <a:lnTo>
                    <a:pt x="141" y="75"/>
                  </a:lnTo>
                  <a:lnTo>
                    <a:pt x="110" y="63"/>
                  </a:lnTo>
                  <a:lnTo>
                    <a:pt x="86" y="63"/>
                  </a:lnTo>
                  <a:lnTo>
                    <a:pt x="62" y="57"/>
                  </a:lnTo>
                  <a:lnTo>
                    <a:pt x="43" y="57"/>
                  </a:lnTo>
                  <a:lnTo>
                    <a:pt x="37" y="57"/>
                  </a:lnTo>
                  <a:lnTo>
                    <a:pt x="31" y="57"/>
                  </a:lnTo>
                  <a:lnTo>
                    <a:pt x="25" y="57"/>
                  </a:lnTo>
                  <a:lnTo>
                    <a:pt x="13" y="50"/>
                  </a:lnTo>
                  <a:lnTo>
                    <a:pt x="7" y="44"/>
                  </a:lnTo>
                  <a:lnTo>
                    <a:pt x="7" y="32"/>
                  </a:lnTo>
                  <a:lnTo>
                    <a:pt x="13" y="19"/>
                  </a:lnTo>
                  <a:lnTo>
                    <a:pt x="19" y="7"/>
                  </a:lnTo>
                  <a:lnTo>
                    <a:pt x="31" y="7"/>
                  </a:lnTo>
                  <a:lnTo>
                    <a:pt x="43" y="0"/>
                  </a:lnTo>
                  <a:lnTo>
                    <a:pt x="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3" name="Freeform 7"/>
            <p:cNvSpPr>
              <a:spLocks/>
            </p:cNvSpPr>
            <p:nvPr/>
          </p:nvSpPr>
          <p:spPr bwMode="auto">
            <a:xfrm>
              <a:off x="2286" y="3052"/>
              <a:ext cx="776" cy="831"/>
            </a:xfrm>
            <a:custGeom>
              <a:avLst/>
              <a:gdLst/>
              <a:ahLst/>
              <a:cxnLst>
                <a:cxn ang="0">
                  <a:pos x="660" y="6"/>
                </a:cxn>
                <a:cxn ang="0">
                  <a:pos x="709" y="69"/>
                </a:cxn>
                <a:cxn ang="0">
                  <a:pos x="715" y="131"/>
                </a:cxn>
                <a:cxn ang="0">
                  <a:pos x="703" y="163"/>
                </a:cxn>
                <a:cxn ang="0">
                  <a:pos x="678" y="181"/>
                </a:cxn>
                <a:cxn ang="0">
                  <a:pos x="636" y="206"/>
                </a:cxn>
                <a:cxn ang="0">
                  <a:pos x="611" y="213"/>
                </a:cxn>
                <a:cxn ang="0">
                  <a:pos x="599" y="213"/>
                </a:cxn>
                <a:cxn ang="0">
                  <a:pos x="599" y="194"/>
                </a:cxn>
                <a:cxn ang="0">
                  <a:pos x="599" y="169"/>
                </a:cxn>
                <a:cxn ang="0">
                  <a:pos x="587" y="119"/>
                </a:cxn>
                <a:cxn ang="0">
                  <a:pos x="556" y="88"/>
                </a:cxn>
                <a:cxn ang="0">
                  <a:pos x="513" y="69"/>
                </a:cxn>
                <a:cxn ang="0">
                  <a:pos x="471" y="81"/>
                </a:cxn>
                <a:cxn ang="0">
                  <a:pos x="403" y="156"/>
                </a:cxn>
                <a:cxn ang="0">
                  <a:pos x="324" y="319"/>
                </a:cxn>
                <a:cxn ang="0">
                  <a:pos x="281" y="475"/>
                </a:cxn>
                <a:cxn ang="0">
                  <a:pos x="232" y="613"/>
                </a:cxn>
                <a:cxn ang="0">
                  <a:pos x="184" y="694"/>
                </a:cxn>
                <a:cxn ang="0">
                  <a:pos x="226" y="688"/>
                </a:cxn>
                <a:cxn ang="0">
                  <a:pos x="422" y="725"/>
                </a:cxn>
                <a:cxn ang="0">
                  <a:pos x="538" y="744"/>
                </a:cxn>
                <a:cxn ang="0">
                  <a:pos x="617" y="750"/>
                </a:cxn>
                <a:cxn ang="0">
                  <a:pos x="642" y="744"/>
                </a:cxn>
                <a:cxn ang="0">
                  <a:pos x="660" y="706"/>
                </a:cxn>
                <a:cxn ang="0">
                  <a:pos x="709" y="650"/>
                </a:cxn>
                <a:cxn ang="0">
                  <a:pos x="764" y="631"/>
                </a:cxn>
                <a:cxn ang="0">
                  <a:pos x="776" y="638"/>
                </a:cxn>
                <a:cxn ang="0">
                  <a:pos x="776" y="656"/>
                </a:cxn>
                <a:cxn ang="0">
                  <a:pos x="740" y="719"/>
                </a:cxn>
                <a:cxn ang="0">
                  <a:pos x="642" y="794"/>
                </a:cxn>
                <a:cxn ang="0">
                  <a:pos x="513" y="831"/>
                </a:cxn>
                <a:cxn ang="0">
                  <a:pos x="324" y="800"/>
                </a:cxn>
                <a:cxn ang="0">
                  <a:pos x="177" y="769"/>
                </a:cxn>
                <a:cxn ang="0">
                  <a:pos x="74" y="806"/>
                </a:cxn>
                <a:cxn ang="0">
                  <a:pos x="12" y="831"/>
                </a:cxn>
                <a:cxn ang="0">
                  <a:pos x="6" y="825"/>
                </a:cxn>
                <a:cxn ang="0">
                  <a:pos x="6" y="813"/>
                </a:cxn>
                <a:cxn ang="0">
                  <a:pos x="25" y="788"/>
                </a:cxn>
                <a:cxn ang="0">
                  <a:pos x="49" y="769"/>
                </a:cxn>
                <a:cxn ang="0">
                  <a:pos x="67" y="744"/>
                </a:cxn>
                <a:cxn ang="0">
                  <a:pos x="129" y="638"/>
                </a:cxn>
                <a:cxn ang="0">
                  <a:pos x="184" y="450"/>
                </a:cxn>
                <a:cxn ang="0">
                  <a:pos x="269" y="231"/>
                </a:cxn>
                <a:cxn ang="0">
                  <a:pos x="416" y="69"/>
                </a:cxn>
                <a:cxn ang="0">
                  <a:pos x="605" y="0"/>
                </a:cxn>
              </a:cxnLst>
              <a:rect l="0" t="0" r="r" b="b"/>
              <a:pathLst>
                <a:path w="776" h="831">
                  <a:moveTo>
                    <a:pt x="605" y="0"/>
                  </a:moveTo>
                  <a:lnTo>
                    <a:pt x="660" y="6"/>
                  </a:lnTo>
                  <a:lnTo>
                    <a:pt x="691" y="38"/>
                  </a:lnTo>
                  <a:lnTo>
                    <a:pt x="709" y="69"/>
                  </a:lnTo>
                  <a:lnTo>
                    <a:pt x="715" y="113"/>
                  </a:lnTo>
                  <a:lnTo>
                    <a:pt x="715" y="131"/>
                  </a:lnTo>
                  <a:lnTo>
                    <a:pt x="709" y="150"/>
                  </a:lnTo>
                  <a:lnTo>
                    <a:pt x="703" y="163"/>
                  </a:lnTo>
                  <a:lnTo>
                    <a:pt x="691" y="175"/>
                  </a:lnTo>
                  <a:lnTo>
                    <a:pt x="678" y="181"/>
                  </a:lnTo>
                  <a:lnTo>
                    <a:pt x="660" y="194"/>
                  </a:lnTo>
                  <a:lnTo>
                    <a:pt x="636" y="206"/>
                  </a:lnTo>
                  <a:lnTo>
                    <a:pt x="623" y="213"/>
                  </a:lnTo>
                  <a:lnTo>
                    <a:pt x="611" y="213"/>
                  </a:lnTo>
                  <a:lnTo>
                    <a:pt x="605" y="213"/>
                  </a:lnTo>
                  <a:lnTo>
                    <a:pt x="599" y="213"/>
                  </a:lnTo>
                  <a:lnTo>
                    <a:pt x="599" y="206"/>
                  </a:lnTo>
                  <a:lnTo>
                    <a:pt x="599" y="194"/>
                  </a:lnTo>
                  <a:lnTo>
                    <a:pt x="599" y="188"/>
                  </a:lnTo>
                  <a:lnTo>
                    <a:pt x="599" y="169"/>
                  </a:lnTo>
                  <a:lnTo>
                    <a:pt x="599" y="144"/>
                  </a:lnTo>
                  <a:lnTo>
                    <a:pt x="587" y="119"/>
                  </a:lnTo>
                  <a:lnTo>
                    <a:pt x="575" y="100"/>
                  </a:lnTo>
                  <a:lnTo>
                    <a:pt x="556" y="88"/>
                  </a:lnTo>
                  <a:lnTo>
                    <a:pt x="538" y="75"/>
                  </a:lnTo>
                  <a:lnTo>
                    <a:pt x="513" y="69"/>
                  </a:lnTo>
                  <a:lnTo>
                    <a:pt x="489" y="75"/>
                  </a:lnTo>
                  <a:lnTo>
                    <a:pt x="471" y="81"/>
                  </a:lnTo>
                  <a:lnTo>
                    <a:pt x="452" y="94"/>
                  </a:lnTo>
                  <a:lnTo>
                    <a:pt x="403" y="156"/>
                  </a:lnTo>
                  <a:lnTo>
                    <a:pt x="361" y="231"/>
                  </a:lnTo>
                  <a:lnTo>
                    <a:pt x="324" y="319"/>
                  </a:lnTo>
                  <a:lnTo>
                    <a:pt x="300" y="400"/>
                  </a:lnTo>
                  <a:lnTo>
                    <a:pt x="281" y="475"/>
                  </a:lnTo>
                  <a:lnTo>
                    <a:pt x="263" y="538"/>
                  </a:lnTo>
                  <a:lnTo>
                    <a:pt x="232" y="613"/>
                  </a:lnTo>
                  <a:lnTo>
                    <a:pt x="184" y="694"/>
                  </a:lnTo>
                  <a:lnTo>
                    <a:pt x="184" y="694"/>
                  </a:lnTo>
                  <a:lnTo>
                    <a:pt x="208" y="694"/>
                  </a:lnTo>
                  <a:lnTo>
                    <a:pt x="226" y="688"/>
                  </a:lnTo>
                  <a:lnTo>
                    <a:pt x="324" y="700"/>
                  </a:lnTo>
                  <a:lnTo>
                    <a:pt x="422" y="725"/>
                  </a:lnTo>
                  <a:lnTo>
                    <a:pt x="477" y="731"/>
                  </a:lnTo>
                  <a:lnTo>
                    <a:pt x="538" y="744"/>
                  </a:lnTo>
                  <a:lnTo>
                    <a:pt x="605" y="750"/>
                  </a:lnTo>
                  <a:lnTo>
                    <a:pt x="617" y="750"/>
                  </a:lnTo>
                  <a:lnTo>
                    <a:pt x="630" y="750"/>
                  </a:lnTo>
                  <a:lnTo>
                    <a:pt x="642" y="744"/>
                  </a:lnTo>
                  <a:lnTo>
                    <a:pt x="648" y="725"/>
                  </a:lnTo>
                  <a:lnTo>
                    <a:pt x="660" y="706"/>
                  </a:lnTo>
                  <a:lnTo>
                    <a:pt x="678" y="675"/>
                  </a:lnTo>
                  <a:lnTo>
                    <a:pt x="709" y="650"/>
                  </a:lnTo>
                  <a:lnTo>
                    <a:pt x="746" y="638"/>
                  </a:lnTo>
                  <a:lnTo>
                    <a:pt x="764" y="631"/>
                  </a:lnTo>
                  <a:lnTo>
                    <a:pt x="770" y="638"/>
                  </a:lnTo>
                  <a:lnTo>
                    <a:pt x="776" y="638"/>
                  </a:lnTo>
                  <a:lnTo>
                    <a:pt x="776" y="644"/>
                  </a:lnTo>
                  <a:lnTo>
                    <a:pt x="776" y="656"/>
                  </a:lnTo>
                  <a:lnTo>
                    <a:pt x="764" y="681"/>
                  </a:lnTo>
                  <a:lnTo>
                    <a:pt x="740" y="719"/>
                  </a:lnTo>
                  <a:lnTo>
                    <a:pt x="691" y="763"/>
                  </a:lnTo>
                  <a:lnTo>
                    <a:pt x="642" y="794"/>
                  </a:lnTo>
                  <a:lnTo>
                    <a:pt x="581" y="819"/>
                  </a:lnTo>
                  <a:lnTo>
                    <a:pt x="513" y="831"/>
                  </a:lnTo>
                  <a:lnTo>
                    <a:pt x="416" y="819"/>
                  </a:lnTo>
                  <a:lnTo>
                    <a:pt x="324" y="800"/>
                  </a:lnTo>
                  <a:lnTo>
                    <a:pt x="239" y="775"/>
                  </a:lnTo>
                  <a:lnTo>
                    <a:pt x="177" y="769"/>
                  </a:lnTo>
                  <a:lnTo>
                    <a:pt x="122" y="763"/>
                  </a:lnTo>
                  <a:lnTo>
                    <a:pt x="74" y="806"/>
                  </a:lnTo>
                  <a:lnTo>
                    <a:pt x="37" y="825"/>
                  </a:lnTo>
                  <a:lnTo>
                    <a:pt x="12" y="831"/>
                  </a:lnTo>
                  <a:lnTo>
                    <a:pt x="12" y="831"/>
                  </a:lnTo>
                  <a:lnTo>
                    <a:pt x="6" y="825"/>
                  </a:lnTo>
                  <a:lnTo>
                    <a:pt x="0" y="819"/>
                  </a:lnTo>
                  <a:lnTo>
                    <a:pt x="6" y="813"/>
                  </a:lnTo>
                  <a:lnTo>
                    <a:pt x="12" y="800"/>
                  </a:lnTo>
                  <a:lnTo>
                    <a:pt x="25" y="788"/>
                  </a:lnTo>
                  <a:lnTo>
                    <a:pt x="37" y="775"/>
                  </a:lnTo>
                  <a:lnTo>
                    <a:pt x="49" y="769"/>
                  </a:lnTo>
                  <a:lnTo>
                    <a:pt x="55" y="763"/>
                  </a:lnTo>
                  <a:lnTo>
                    <a:pt x="67" y="744"/>
                  </a:lnTo>
                  <a:lnTo>
                    <a:pt x="98" y="700"/>
                  </a:lnTo>
                  <a:lnTo>
                    <a:pt x="129" y="638"/>
                  </a:lnTo>
                  <a:lnTo>
                    <a:pt x="159" y="550"/>
                  </a:lnTo>
                  <a:lnTo>
                    <a:pt x="184" y="450"/>
                  </a:lnTo>
                  <a:lnTo>
                    <a:pt x="220" y="344"/>
                  </a:lnTo>
                  <a:lnTo>
                    <a:pt x="269" y="231"/>
                  </a:lnTo>
                  <a:lnTo>
                    <a:pt x="342" y="131"/>
                  </a:lnTo>
                  <a:lnTo>
                    <a:pt x="416" y="69"/>
                  </a:lnTo>
                  <a:lnTo>
                    <a:pt x="507" y="19"/>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4" name="Freeform 8"/>
            <p:cNvSpPr>
              <a:spLocks noEditPoints="1"/>
            </p:cNvSpPr>
            <p:nvPr/>
          </p:nvSpPr>
          <p:spPr bwMode="auto">
            <a:xfrm>
              <a:off x="3160" y="3471"/>
              <a:ext cx="354" cy="575"/>
            </a:xfrm>
            <a:custGeom>
              <a:avLst/>
              <a:gdLst/>
              <a:ahLst/>
              <a:cxnLst>
                <a:cxn ang="0">
                  <a:pos x="263" y="44"/>
                </a:cxn>
                <a:cxn ang="0">
                  <a:pos x="196" y="156"/>
                </a:cxn>
                <a:cxn ang="0">
                  <a:pos x="153" y="306"/>
                </a:cxn>
                <a:cxn ang="0">
                  <a:pos x="202" y="306"/>
                </a:cxn>
                <a:cxn ang="0">
                  <a:pos x="293" y="181"/>
                </a:cxn>
                <a:cxn ang="0">
                  <a:pos x="324" y="75"/>
                </a:cxn>
                <a:cxn ang="0">
                  <a:pos x="318" y="37"/>
                </a:cxn>
                <a:cxn ang="0">
                  <a:pos x="293" y="25"/>
                </a:cxn>
                <a:cxn ang="0">
                  <a:pos x="318" y="0"/>
                </a:cxn>
                <a:cxn ang="0">
                  <a:pos x="342" y="25"/>
                </a:cxn>
                <a:cxn ang="0">
                  <a:pos x="354" y="56"/>
                </a:cxn>
                <a:cxn ang="0">
                  <a:pos x="354" y="87"/>
                </a:cxn>
                <a:cxn ang="0">
                  <a:pos x="354" y="112"/>
                </a:cxn>
                <a:cxn ang="0">
                  <a:pos x="336" y="162"/>
                </a:cxn>
                <a:cxn ang="0">
                  <a:pos x="226" y="331"/>
                </a:cxn>
                <a:cxn ang="0">
                  <a:pos x="141" y="406"/>
                </a:cxn>
                <a:cxn ang="0">
                  <a:pos x="141" y="419"/>
                </a:cxn>
                <a:cxn ang="0">
                  <a:pos x="141" y="462"/>
                </a:cxn>
                <a:cxn ang="0">
                  <a:pos x="171" y="537"/>
                </a:cxn>
                <a:cxn ang="0">
                  <a:pos x="251" y="537"/>
                </a:cxn>
                <a:cxn ang="0">
                  <a:pos x="324" y="487"/>
                </a:cxn>
                <a:cxn ang="0">
                  <a:pos x="342" y="481"/>
                </a:cxn>
                <a:cxn ang="0">
                  <a:pos x="354" y="487"/>
                </a:cxn>
                <a:cxn ang="0">
                  <a:pos x="354" y="506"/>
                </a:cxn>
                <a:cxn ang="0">
                  <a:pos x="318" y="531"/>
                </a:cxn>
                <a:cxn ang="0">
                  <a:pos x="202" y="575"/>
                </a:cxn>
                <a:cxn ang="0">
                  <a:pos x="110" y="519"/>
                </a:cxn>
                <a:cxn ang="0">
                  <a:pos x="37" y="500"/>
                </a:cxn>
                <a:cxn ang="0">
                  <a:pos x="18" y="512"/>
                </a:cxn>
                <a:cxn ang="0">
                  <a:pos x="12" y="506"/>
                </a:cxn>
                <a:cxn ang="0">
                  <a:pos x="0" y="487"/>
                </a:cxn>
                <a:cxn ang="0">
                  <a:pos x="6" y="481"/>
                </a:cxn>
                <a:cxn ang="0">
                  <a:pos x="79" y="419"/>
                </a:cxn>
                <a:cxn ang="0">
                  <a:pos x="86" y="325"/>
                </a:cxn>
                <a:cxn ang="0">
                  <a:pos x="147" y="144"/>
                </a:cxn>
                <a:cxn ang="0">
                  <a:pos x="244" y="19"/>
                </a:cxn>
              </a:cxnLst>
              <a:rect l="0" t="0" r="r" b="b"/>
              <a:pathLst>
                <a:path w="354" h="575">
                  <a:moveTo>
                    <a:pt x="293" y="25"/>
                  </a:moveTo>
                  <a:lnTo>
                    <a:pt x="263" y="44"/>
                  </a:lnTo>
                  <a:lnTo>
                    <a:pt x="226" y="94"/>
                  </a:lnTo>
                  <a:lnTo>
                    <a:pt x="196" y="156"/>
                  </a:lnTo>
                  <a:lnTo>
                    <a:pt x="171" y="231"/>
                  </a:lnTo>
                  <a:lnTo>
                    <a:pt x="153" y="306"/>
                  </a:lnTo>
                  <a:lnTo>
                    <a:pt x="147" y="362"/>
                  </a:lnTo>
                  <a:lnTo>
                    <a:pt x="202" y="306"/>
                  </a:lnTo>
                  <a:lnTo>
                    <a:pt x="244" y="256"/>
                  </a:lnTo>
                  <a:lnTo>
                    <a:pt x="293" y="181"/>
                  </a:lnTo>
                  <a:lnTo>
                    <a:pt x="318" y="119"/>
                  </a:lnTo>
                  <a:lnTo>
                    <a:pt x="324" y="75"/>
                  </a:lnTo>
                  <a:lnTo>
                    <a:pt x="324" y="50"/>
                  </a:lnTo>
                  <a:lnTo>
                    <a:pt x="318" y="37"/>
                  </a:lnTo>
                  <a:lnTo>
                    <a:pt x="306" y="31"/>
                  </a:lnTo>
                  <a:lnTo>
                    <a:pt x="293" y="25"/>
                  </a:lnTo>
                  <a:close/>
                  <a:moveTo>
                    <a:pt x="299" y="0"/>
                  </a:moveTo>
                  <a:lnTo>
                    <a:pt x="318" y="0"/>
                  </a:lnTo>
                  <a:lnTo>
                    <a:pt x="330" y="12"/>
                  </a:lnTo>
                  <a:lnTo>
                    <a:pt x="342" y="25"/>
                  </a:lnTo>
                  <a:lnTo>
                    <a:pt x="348" y="37"/>
                  </a:lnTo>
                  <a:lnTo>
                    <a:pt x="354" y="56"/>
                  </a:lnTo>
                  <a:lnTo>
                    <a:pt x="354" y="75"/>
                  </a:lnTo>
                  <a:lnTo>
                    <a:pt x="354" y="87"/>
                  </a:lnTo>
                  <a:lnTo>
                    <a:pt x="354" y="100"/>
                  </a:lnTo>
                  <a:lnTo>
                    <a:pt x="354" y="112"/>
                  </a:lnTo>
                  <a:lnTo>
                    <a:pt x="348" y="137"/>
                  </a:lnTo>
                  <a:lnTo>
                    <a:pt x="336" y="162"/>
                  </a:lnTo>
                  <a:lnTo>
                    <a:pt x="287" y="250"/>
                  </a:lnTo>
                  <a:lnTo>
                    <a:pt x="226" y="331"/>
                  </a:lnTo>
                  <a:lnTo>
                    <a:pt x="147" y="400"/>
                  </a:lnTo>
                  <a:lnTo>
                    <a:pt x="141" y="406"/>
                  </a:lnTo>
                  <a:lnTo>
                    <a:pt x="141" y="412"/>
                  </a:lnTo>
                  <a:lnTo>
                    <a:pt x="141" y="419"/>
                  </a:lnTo>
                  <a:lnTo>
                    <a:pt x="141" y="431"/>
                  </a:lnTo>
                  <a:lnTo>
                    <a:pt x="141" y="462"/>
                  </a:lnTo>
                  <a:lnTo>
                    <a:pt x="153" y="500"/>
                  </a:lnTo>
                  <a:lnTo>
                    <a:pt x="171" y="537"/>
                  </a:lnTo>
                  <a:lnTo>
                    <a:pt x="202" y="550"/>
                  </a:lnTo>
                  <a:lnTo>
                    <a:pt x="251" y="537"/>
                  </a:lnTo>
                  <a:lnTo>
                    <a:pt x="293" y="512"/>
                  </a:lnTo>
                  <a:lnTo>
                    <a:pt x="324" y="487"/>
                  </a:lnTo>
                  <a:lnTo>
                    <a:pt x="330" y="481"/>
                  </a:lnTo>
                  <a:lnTo>
                    <a:pt x="342" y="481"/>
                  </a:lnTo>
                  <a:lnTo>
                    <a:pt x="348" y="481"/>
                  </a:lnTo>
                  <a:lnTo>
                    <a:pt x="354" y="487"/>
                  </a:lnTo>
                  <a:lnTo>
                    <a:pt x="354" y="500"/>
                  </a:lnTo>
                  <a:lnTo>
                    <a:pt x="354" y="506"/>
                  </a:lnTo>
                  <a:lnTo>
                    <a:pt x="354" y="506"/>
                  </a:lnTo>
                  <a:lnTo>
                    <a:pt x="318" y="531"/>
                  </a:lnTo>
                  <a:lnTo>
                    <a:pt x="263" y="562"/>
                  </a:lnTo>
                  <a:lnTo>
                    <a:pt x="202" y="575"/>
                  </a:lnTo>
                  <a:lnTo>
                    <a:pt x="147" y="562"/>
                  </a:lnTo>
                  <a:lnTo>
                    <a:pt x="110" y="519"/>
                  </a:lnTo>
                  <a:lnTo>
                    <a:pt x="86" y="456"/>
                  </a:lnTo>
                  <a:lnTo>
                    <a:pt x="37" y="500"/>
                  </a:lnTo>
                  <a:lnTo>
                    <a:pt x="24" y="506"/>
                  </a:lnTo>
                  <a:lnTo>
                    <a:pt x="18" y="512"/>
                  </a:lnTo>
                  <a:lnTo>
                    <a:pt x="18" y="512"/>
                  </a:lnTo>
                  <a:lnTo>
                    <a:pt x="12" y="506"/>
                  </a:lnTo>
                  <a:lnTo>
                    <a:pt x="6" y="500"/>
                  </a:lnTo>
                  <a:lnTo>
                    <a:pt x="0" y="487"/>
                  </a:lnTo>
                  <a:lnTo>
                    <a:pt x="6" y="481"/>
                  </a:lnTo>
                  <a:lnTo>
                    <a:pt x="6" y="481"/>
                  </a:lnTo>
                  <a:lnTo>
                    <a:pt x="79" y="425"/>
                  </a:lnTo>
                  <a:lnTo>
                    <a:pt x="79" y="419"/>
                  </a:lnTo>
                  <a:lnTo>
                    <a:pt x="79" y="412"/>
                  </a:lnTo>
                  <a:lnTo>
                    <a:pt x="86" y="325"/>
                  </a:lnTo>
                  <a:lnTo>
                    <a:pt x="110" y="231"/>
                  </a:lnTo>
                  <a:lnTo>
                    <a:pt x="147" y="144"/>
                  </a:lnTo>
                  <a:lnTo>
                    <a:pt x="189" y="69"/>
                  </a:lnTo>
                  <a:lnTo>
                    <a:pt x="244" y="19"/>
                  </a:lnTo>
                  <a:lnTo>
                    <a:pt x="2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5" name="Freeform 9"/>
            <p:cNvSpPr>
              <a:spLocks/>
            </p:cNvSpPr>
            <p:nvPr/>
          </p:nvSpPr>
          <p:spPr bwMode="auto">
            <a:xfrm>
              <a:off x="3814" y="3727"/>
              <a:ext cx="147" cy="350"/>
            </a:xfrm>
            <a:custGeom>
              <a:avLst/>
              <a:gdLst/>
              <a:ahLst/>
              <a:cxnLst>
                <a:cxn ang="0">
                  <a:pos x="67" y="0"/>
                </a:cxn>
                <a:cxn ang="0">
                  <a:pos x="104" y="6"/>
                </a:cxn>
                <a:cxn ang="0">
                  <a:pos x="128" y="31"/>
                </a:cxn>
                <a:cxn ang="0">
                  <a:pos x="140" y="75"/>
                </a:cxn>
                <a:cxn ang="0">
                  <a:pos x="147" y="125"/>
                </a:cxn>
                <a:cxn ang="0">
                  <a:pos x="134" y="200"/>
                </a:cxn>
                <a:cxn ang="0">
                  <a:pos x="110" y="263"/>
                </a:cxn>
                <a:cxn ang="0">
                  <a:pos x="79" y="313"/>
                </a:cxn>
                <a:cxn ang="0">
                  <a:pos x="49" y="344"/>
                </a:cxn>
                <a:cxn ang="0">
                  <a:pos x="37" y="350"/>
                </a:cxn>
                <a:cxn ang="0">
                  <a:pos x="24" y="350"/>
                </a:cxn>
                <a:cxn ang="0">
                  <a:pos x="18" y="338"/>
                </a:cxn>
                <a:cxn ang="0">
                  <a:pos x="18" y="331"/>
                </a:cxn>
                <a:cxn ang="0">
                  <a:pos x="24" y="325"/>
                </a:cxn>
                <a:cxn ang="0">
                  <a:pos x="85" y="250"/>
                </a:cxn>
                <a:cxn ang="0">
                  <a:pos x="110" y="181"/>
                </a:cxn>
                <a:cxn ang="0">
                  <a:pos x="116" y="113"/>
                </a:cxn>
                <a:cxn ang="0">
                  <a:pos x="116" y="113"/>
                </a:cxn>
                <a:cxn ang="0">
                  <a:pos x="116" y="113"/>
                </a:cxn>
                <a:cxn ang="0">
                  <a:pos x="116" y="113"/>
                </a:cxn>
                <a:cxn ang="0">
                  <a:pos x="110" y="113"/>
                </a:cxn>
                <a:cxn ang="0">
                  <a:pos x="104" y="119"/>
                </a:cxn>
                <a:cxn ang="0">
                  <a:pos x="98" y="125"/>
                </a:cxn>
                <a:cxn ang="0">
                  <a:pos x="85" y="131"/>
                </a:cxn>
                <a:cxn ang="0">
                  <a:pos x="67" y="131"/>
                </a:cxn>
                <a:cxn ang="0">
                  <a:pos x="49" y="125"/>
                </a:cxn>
                <a:cxn ang="0">
                  <a:pos x="30" y="119"/>
                </a:cxn>
                <a:cxn ang="0">
                  <a:pos x="12" y="100"/>
                </a:cxn>
                <a:cxn ang="0">
                  <a:pos x="6" y="88"/>
                </a:cxn>
                <a:cxn ang="0">
                  <a:pos x="0" y="63"/>
                </a:cxn>
                <a:cxn ang="0">
                  <a:pos x="6" y="44"/>
                </a:cxn>
                <a:cxn ang="0">
                  <a:pos x="12" y="25"/>
                </a:cxn>
                <a:cxn ang="0">
                  <a:pos x="30" y="13"/>
                </a:cxn>
                <a:cxn ang="0">
                  <a:pos x="43" y="0"/>
                </a:cxn>
                <a:cxn ang="0">
                  <a:pos x="67" y="0"/>
                </a:cxn>
              </a:cxnLst>
              <a:rect l="0" t="0" r="r" b="b"/>
              <a:pathLst>
                <a:path w="147" h="350">
                  <a:moveTo>
                    <a:pt x="67" y="0"/>
                  </a:moveTo>
                  <a:lnTo>
                    <a:pt x="104" y="6"/>
                  </a:lnTo>
                  <a:lnTo>
                    <a:pt x="128" y="31"/>
                  </a:lnTo>
                  <a:lnTo>
                    <a:pt x="140" y="75"/>
                  </a:lnTo>
                  <a:lnTo>
                    <a:pt x="147" y="125"/>
                  </a:lnTo>
                  <a:lnTo>
                    <a:pt x="134" y="200"/>
                  </a:lnTo>
                  <a:lnTo>
                    <a:pt x="110" y="263"/>
                  </a:lnTo>
                  <a:lnTo>
                    <a:pt x="79" y="313"/>
                  </a:lnTo>
                  <a:lnTo>
                    <a:pt x="49" y="344"/>
                  </a:lnTo>
                  <a:lnTo>
                    <a:pt x="37" y="350"/>
                  </a:lnTo>
                  <a:lnTo>
                    <a:pt x="24" y="350"/>
                  </a:lnTo>
                  <a:lnTo>
                    <a:pt x="18" y="338"/>
                  </a:lnTo>
                  <a:lnTo>
                    <a:pt x="18" y="331"/>
                  </a:lnTo>
                  <a:lnTo>
                    <a:pt x="24" y="325"/>
                  </a:lnTo>
                  <a:lnTo>
                    <a:pt x="85" y="250"/>
                  </a:lnTo>
                  <a:lnTo>
                    <a:pt x="110" y="181"/>
                  </a:lnTo>
                  <a:lnTo>
                    <a:pt x="116" y="113"/>
                  </a:lnTo>
                  <a:lnTo>
                    <a:pt x="116" y="113"/>
                  </a:lnTo>
                  <a:lnTo>
                    <a:pt x="116" y="113"/>
                  </a:lnTo>
                  <a:lnTo>
                    <a:pt x="116" y="113"/>
                  </a:lnTo>
                  <a:lnTo>
                    <a:pt x="110" y="113"/>
                  </a:lnTo>
                  <a:lnTo>
                    <a:pt x="104" y="119"/>
                  </a:lnTo>
                  <a:lnTo>
                    <a:pt x="98" y="125"/>
                  </a:lnTo>
                  <a:lnTo>
                    <a:pt x="85" y="131"/>
                  </a:lnTo>
                  <a:lnTo>
                    <a:pt x="67" y="131"/>
                  </a:lnTo>
                  <a:lnTo>
                    <a:pt x="49" y="125"/>
                  </a:lnTo>
                  <a:lnTo>
                    <a:pt x="30" y="119"/>
                  </a:lnTo>
                  <a:lnTo>
                    <a:pt x="12" y="100"/>
                  </a:lnTo>
                  <a:lnTo>
                    <a:pt x="6" y="88"/>
                  </a:lnTo>
                  <a:lnTo>
                    <a:pt x="0" y="63"/>
                  </a:lnTo>
                  <a:lnTo>
                    <a:pt x="6" y="44"/>
                  </a:lnTo>
                  <a:lnTo>
                    <a:pt x="12" y="25"/>
                  </a:lnTo>
                  <a:lnTo>
                    <a:pt x="30" y="13"/>
                  </a:lnTo>
                  <a:lnTo>
                    <a:pt x="43" y="0"/>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6" name="Freeform 10"/>
            <p:cNvSpPr>
              <a:spLocks/>
            </p:cNvSpPr>
            <p:nvPr/>
          </p:nvSpPr>
          <p:spPr bwMode="auto">
            <a:xfrm>
              <a:off x="4132" y="3052"/>
              <a:ext cx="776" cy="831"/>
            </a:xfrm>
            <a:custGeom>
              <a:avLst/>
              <a:gdLst/>
              <a:ahLst/>
              <a:cxnLst>
                <a:cxn ang="0">
                  <a:pos x="654" y="6"/>
                </a:cxn>
                <a:cxn ang="0">
                  <a:pos x="709" y="69"/>
                </a:cxn>
                <a:cxn ang="0">
                  <a:pos x="715" y="131"/>
                </a:cxn>
                <a:cxn ang="0">
                  <a:pos x="702" y="163"/>
                </a:cxn>
                <a:cxn ang="0">
                  <a:pos x="678" y="181"/>
                </a:cxn>
                <a:cxn ang="0">
                  <a:pos x="635" y="206"/>
                </a:cxn>
                <a:cxn ang="0">
                  <a:pos x="605" y="213"/>
                </a:cxn>
                <a:cxn ang="0">
                  <a:pos x="599" y="213"/>
                </a:cxn>
                <a:cxn ang="0">
                  <a:pos x="599" y="194"/>
                </a:cxn>
                <a:cxn ang="0">
                  <a:pos x="599" y="169"/>
                </a:cxn>
                <a:cxn ang="0">
                  <a:pos x="586" y="119"/>
                </a:cxn>
                <a:cxn ang="0">
                  <a:pos x="556" y="88"/>
                </a:cxn>
                <a:cxn ang="0">
                  <a:pos x="513" y="69"/>
                </a:cxn>
                <a:cxn ang="0">
                  <a:pos x="470" y="81"/>
                </a:cxn>
                <a:cxn ang="0">
                  <a:pos x="397" y="156"/>
                </a:cxn>
                <a:cxn ang="0">
                  <a:pos x="324" y="319"/>
                </a:cxn>
                <a:cxn ang="0">
                  <a:pos x="275" y="475"/>
                </a:cxn>
                <a:cxn ang="0">
                  <a:pos x="232" y="613"/>
                </a:cxn>
                <a:cxn ang="0">
                  <a:pos x="183" y="694"/>
                </a:cxn>
                <a:cxn ang="0">
                  <a:pos x="226" y="688"/>
                </a:cxn>
                <a:cxn ang="0">
                  <a:pos x="421" y="725"/>
                </a:cxn>
                <a:cxn ang="0">
                  <a:pos x="537" y="744"/>
                </a:cxn>
                <a:cxn ang="0">
                  <a:pos x="617" y="750"/>
                </a:cxn>
                <a:cxn ang="0">
                  <a:pos x="641" y="744"/>
                </a:cxn>
                <a:cxn ang="0">
                  <a:pos x="660" y="706"/>
                </a:cxn>
                <a:cxn ang="0">
                  <a:pos x="709" y="650"/>
                </a:cxn>
                <a:cxn ang="0">
                  <a:pos x="764" y="631"/>
                </a:cxn>
                <a:cxn ang="0">
                  <a:pos x="776" y="638"/>
                </a:cxn>
                <a:cxn ang="0">
                  <a:pos x="776" y="656"/>
                </a:cxn>
                <a:cxn ang="0">
                  <a:pos x="733" y="719"/>
                </a:cxn>
                <a:cxn ang="0">
                  <a:pos x="641" y="794"/>
                </a:cxn>
                <a:cxn ang="0">
                  <a:pos x="513" y="831"/>
                </a:cxn>
                <a:cxn ang="0">
                  <a:pos x="317" y="800"/>
                </a:cxn>
                <a:cxn ang="0">
                  <a:pos x="177" y="769"/>
                </a:cxn>
                <a:cxn ang="0">
                  <a:pos x="67" y="806"/>
                </a:cxn>
                <a:cxn ang="0">
                  <a:pos x="12" y="831"/>
                </a:cxn>
                <a:cxn ang="0">
                  <a:pos x="0" y="825"/>
                </a:cxn>
                <a:cxn ang="0">
                  <a:pos x="6" y="813"/>
                </a:cxn>
                <a:cxn ang="0">
                  <a:pos x="24" y="788"/>
                </a:cxn>
                <a:cxn ang="0">
                  <a:pos x="49" y="769"/>
                </a:cxn>
                <a:cxn ang="0">
                  <a:pos x="67" y="744"/>
                </a:cxn>
                <a:cxn ang="0">
                  <a:pos x="128" y="638"/>
                </a:cxn>
                <a:cxn ang="0">
                  <a:pos x="183" y="450"/>
                </a:cxn>
                <a:cxn ang="0">
                  <a:pos x="269" y="231"/>
                </a:cxn>
                <a:cxn ang="0">
                  <a:pos x="415" y="69"/>
                </a:cxn>
                <a:cxn ang="0">
                  <a:pos x="605" y="0"/>
                </a:cxn>
              </a:cxnLst>
              <a:rect l="0" t="0" r="r" b="b"/>
              <a:pathLst>
                <a:path w="776" h="831">
                  <a:moveTo>
                    <a:pt x="605" y="0"/>
                  </a:moveTo>
                  <a:lnTo>
                    <a:pt x="654" y="6"/>
                  </a:lnTo>
                  <a:lnTo>
                    <a:pt x="690" y="38"/>
                  </a:lnTo>
                  <a:lnTo>
                    <a:pt x="709" y="69"/>
                  </a:lnTo>
                  <a:lnTo>
                    <a:pt x="715" y="113"/>
                  </a:lnTo>
                  <a:lnTo>
                    <a:pt x="715" y="131"/>
                  </a:lnTo>
                  <a:lnTo>
                    <a:pt x="709" y="150"/>
                  </a:lnTo>
                  <a:lnTo>
                    <a:pt x="702" y="163"/>
                  </a:lnTo>
                  <a:lnTo>
                    <a:pt x="690" y="175"/>
                  </a:lnTo>
                  <a:lnTo>
                    <a:pt x="678" y="181"/>
                  </a:lnTo>
                  <a:lnTo>
                    <a:pt x="654" y="194"/>
                  </a:lnTo>
                  <a:lnTo>
                    <a:pt x="635" y="206"/>
                  </a:lnTo>
                  <a:lnTo>
                    <a:pt x="617" y="213"/>
                  </a:lnTo>
                  <a:lnTo>
                    <a:pt x="605" y="213"/>
                  </a:lnTo>
                  <a:lnTo>
                    <a:pt x="599" y="213"/>
                  </a:lnTo>
                  <a:lnTo>
                    <a:pt x="599" y="213"/>
                  </a:lnTo>
                  <a:lnTo>
                    <a:pt x="592" y="206"/>
                  </a:lnTo>
                  <a:lnTo>
                    <a:pt x="599" y="194"/>
                  </a:lnTo>
                  <a:lnTo>
                    <a:pt x="599" y="188"/>
                  </a:lnTo>
                  <a:lnTo>
                    <a:pt x="599" y="169"/>
                  </a:lnTo>
                  <a:lnTo>
                    <a:pt x="592" y="144"/>
                  </a:lnTo>
                  <a:lnTo>
                    <a:pt x="586" y="119"/>
                  </a:lnTo>
                  <a:lnTo>
                    <a:pt x="574" y="100"/>
                  </a:lnTo>
                  <a:lnTo>
                    <a:pt x="556" y="88"/>
                  </a:lnTo>
                  <a:lnTo>
                    <a:pt x="537" y="75"/>
                  </a:lnTo>
                  <a:lnTo>
                    <a:pt x="513" y="69"/>
                  </a:lnTo>
                  <a:lnTo>
                    <a:pt x="489" y="75"/>
                  </a:lnTo>
                  <a:lnTo>
                    <a:pt x="470" y="81"/>
                  </a:lnTo>
                  <a:lnTo>
                    <a:pt x="452" y="94"/>
                  </a:lnTo>
                  <a:lnTo>
                    <a:pt x="397" y="156"/>
                  </a:lnTo>
                  <a:lnTo>
                    <a:pt x="360" y="231"/>
                  </a:lnTo>
                  <a:lnTo>
                    <a:pt x="324" y="319"/>
                  </a:lnTo>
                  <a:lnTo>
                    <a:pt x="299" y="400"/>
                  </a:lnTo>
                  <a:lnTo>
                    <a:pt x="275" y="475"/>
                  </a:lnTo>
                  <a:lnTo>
                    <a:pt x="262" y="538"/>
                  </a:lnTo>
                  <a:lnTo>
                    <a:pt x="232" y="613"/>
                  </a:lnTo>
                  <a:lnTo>
                    <a:pt x="183" y="694"/>
                  </a:lnTo>
                  <a:lnTo>
                    <a:pt x="183" y="694"/>
                  </a:lnTo>
                  <a:lnTo>
                    <a:pt x="207" y="694"/>
                  </a:lnTo>
                  <a:lnTo>
                    <a:pt x="226" y="688"/>
                  </a:lnTo>
                  <a:lnTo>
                    <a:pt x="324" y="700"/>
                  </a:lnTo>
                  <a:lnTo>
                    <a:pt x="421" y="725"/>
                  </a:lnTo>
                  <a:lnTo>
                    <a:pt x="470" y="731"/>
                  </a:lnTo>
                  <a:lnTo>
                    <a:pt x="537" y="744"/>
                  </a:lnTo>
                  <a:lnTo>
                    <a:pt x="605" y="750"/>
                  </a:lnTo>
                  <a:lnTo>
                    <a:pt x="617" y="750"/>
                  </a:lnTo>
                  <a:lnTo>
                    <a:pt x="629" y="750"/>
                  </a:lnTo>
                  <a:lnTo>
                    <a:pt x="641" y="744"/>
                  </a:lnTo>
                  <a:lnTo>
                    <a:pt x="647" y="725"/>
                  </a:lnTo>
                  <a:lnTo>
                    <a:pt x="660" y="706"/>
                  </a:lnTo>
                  <a:lnTo>
                    <a:pt x="678" y="675"/>
                  </a:lnTo>
                  <a:lnTo>
                    <a:pt x="709" y="650"/>
                  </a:lnTo>
                  <a:lnTo>
                    <a:pt x="739" y="638"/>
                  </a:lnTo>
                  <a:lnTo>
                    <a:pt x="764" y="631"/>
                  </a:lnTo>
                  <a:lnTo>
                    <a:pt x="770" y="638"/>
                  </a:lnTo>
                  <a:lnTo>
                    <a:pt x="776" y="638"/>
                  </a:lnTo>
                  <a:lnTo>
                    <a:pt x="776" y="644"/>
                  </a:lnTo>
                  <a:lnTo>
                    <a:pt x="776" y="656"/>
                  </a:lnTo>
                  <a:lnTo>
                    <a:pt x="764" y="681"/>
                  </a:lnTo>
                  <a:lnTo>
                    <a:pt x="733" y="719"/>
                  </a:lnTo>
                  <a:lnTo>
                    <a:pt x="690" y="763"/>
                  </a:lnTo>
                  <a:lnTo>
                    <a:pt x="641" y="794"/>
                  </a:lnTo>
                  <a:lnTo>
                    <a:pt x="580" y="819"/>
                  </a:lnTo>
                  <a:lnTo>
                    <a:pt x="513" y="831"/>
                  </a:lnTo>
                  <a:lnTo>
                    <a:pt x="415" y="819"/>
                  </a:lnTo>
                  <a:lnTo>
                    <a:pt x="317" y="800"/>
                  </a:lnTo>
                  <a:lnTo>
                    <a:pt x="238" y="775"/>
                  </a:lnTo>
                  <a:lnTo>
                    <a:pt x="177" y="769"/>
                  </a:lnTo>
                  <a:lnTo>
                    <a:pt x="122" y="763"/>
                  </a:lnTo>
                  <a:lnTo>
                    <a:pt x="67" y="806"/>
                  </a:lnTo>
                  <a:lnTo>
                    <a:pt x="30" y="825"/>
                  </a:lnTo>
                  <a:lnTo>
                    <a:pt x="12" y="831"/>
                  </a:lnTo>
                  <a:lnTo>
                    <a:pt x="6" y="831"/>
                  </a:lnTo>
                  <a:lnTo>
                    <a:pt x="0" y="825"/>
                  </a:lnTo>
                  <a:lnTo>
                    <a:pt x="0" y="819"/>
                  </a:lnTo>
                  <a:lnTo>
                    <a:pt x="6" y="813"/>
                  </a:lnTo>
                  <a:lnTo>
                    <a:pt x="12" y="800"/>
                  </a:lnTo>
                  <a:lnTo>
                    <a:pt x="24" y="788"/>
                  </a:lnTo>
                  <a:lnTo>
                    <a:pt x="36" y="775"/>
                  </a:lnTo>
                  <a:lnTo>
                    <a:pt x="49" y="769"/>
                  </a:lnTo>
                  <a:lnTo>
                    <a:pt x="55" y="763"/>
                  </a:lnTo>
                  <a:lnTo>
                    <a:pt x="67" y="744"/>
                  </a:lnTo>
                  <a:lnTo>
                    <a:pt x="97" y="700"/>
                  </a:lnTo>
                  <a:lnTo>
                    <a:pt x="128" y="638"/>
                  </a:lnTo>
                  <a:lnTo>
                    <a:pt x="159" y="550"/>
                  </a:lnTo>
                  <a:lnTo>
                    <a:pt x="183" y="450"/>
                  </a:lnTo>
                  <a:lnTo>
                    <a:pt x="220" y="344"/>
                  </a:lnTo>
                  <a:lnTo>
                    <a:pt x="269" y="231"/>
                  </a:lnTo>
                  <a:lnTo>
                    <a:pt x="336" y="131"/>
                  </a:lnTo>
                  <a:lnTo>
                    <a:pt x="415" y="69"/>
                  </a:lnTo>
                  <a:lnTo>
                    <a:pt x="507" y="19"/>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7" name="Freeform 11"/>
            <p:cNvSpPr>
              <a:spLocks/>
            </p:cNvSpPr>
            <p:nvPr/>
          </p:nvSpPr>
          <p:spPr bwMode="auto">
            <a:xfrm>
              <a:off x="5030" y="3665"/>
              <a:ext cx="440" cy="356"/>
            </a:xfrm>
            <a:custGeom>
              <a:avLst/>
              <a:gdLst/>
              <a:ahLst/>
              <a:cxnLst>
                <a:cxn ang="0">
                  <a:pos x="122" y="0"/>
                </a:cxn>
                <a:cxn ang="0">
                  <a:pos x="159" y="12"/>
                </a:cxn>
                <a:cxn ang="0">
                  <a:pos x="183" y="37"/>
                </a:cxn>
                <a:cxn ang="0">
                  <a:pos x="244" y="12"/>
                </a:cxn>
                <a:cxn ang="0">
                  <a:pos x="318" y="0"/>
                </a:cxn>
                <a:cxn ang="0">
                  <a:pos x="379" y="0"/>
                </a:cxn>
                <a:cxn ang="0">
                  <a:pos x="428" y="31"/>
                </a:cxn>
                <a:cxn ang="0">
                  <a:pos x="434" y="81"/>
                </a:cxn>
                <a:cxn ang="0">
                  <a:pos x="416" y="106"/>
                </a:cxn>
                <a:cxn ang="0">
                  <a:pos x="391" y="118"/>
                </a:cxn>
                <a:cxn ang="0">
                  <a:pos x="367" y="112"/>
                </a:cxn>
                <a:cxn ang="0">
                  <a:pos x="354" y="93"/>
                </a:cxn>
                <a:cxn ang="0">
                  <a:pos x="354" y="81"/>
                </a:cxn>
                <a:cxn ang="0">
                  <a:pos x="361" y="62"/>
                </a:cxn>
                <a:cxn ang="0">
                  <a:pos x="373" y="43"/>
                </a:cxn>
                <a:cxn ang="0">
                  <a:pos x="367" y="31"/>
                </a:cxn>
                <a:cxn ang="0">
                  <a:pos x="330" y="25"/>
                </a:cxn>
                <a:cxn ang="0">
                  <a:pos x="299" y="25"/>
                </a:cxn>
                <a:cxn ang="0">
                  <a:pos x="257" y="37"/>
                </a:cxn>
                <a:cxn ang="0">
                  <a:pos x="220" y="68"/>
                </a:cxn>
                <a:cxn ang="0">
                  <a:pos x="196" y="100"/>
                </a:cxn>
                <a:cxn ang="0">
                  <a:pos x="183" y="131"/>
                </a:cxn>
                <a:cxn ang="0">
                  <a:pos x="171" y="162"/>
                </a:cxn>
                <a:cxn ang="0">
                  <a:pos x="165" y="193"/>
                </a:cxn>
                <a:cxn ang="0">
                  <a:pos x="159" y="218"/>
                </a:cxn>
                <a:cxn ang="0">
                  <a:pos x="141" y="293"/>
                </a:cxn>
                <a:cxn ang="0">
                  <a:pos x="134" y="318"/>
                </a:cxn>
                <a:cxn ang="0">
                  <a:pos x="128" y="337"/>
                </a:cxn>
                <a:cxn ang="0">
                  <a:pos x="110" y="356"/>
                </a:cxn>
                <a:cxn ang="0">
                  <a:pos x="86" y="356"/>
                </a:cxn>
                <a:cxn ang="0">
                  <a:pos x="67" y="343"/>
                </a:cxn>
                <a:cxn ang="0">
                  <a:pos x="67" y="325"/>
                </a:cxn>
                <a:cxn ang="0">
                  <a:pos x="73" y="300"/>
                </a:cxn>
                <a:cxn ang="0">
                  <a:pos x="79" y="268"/>
                </a:cxn>
                <a:cxn ang="0">
                  <a:pos x="104" y="187"/>
                </a:cxn>
                <a:cxn ang="0">
                  <a:pos x="110" y="143"/>
                </a:cxn>
                <a:cxn ang="0">
                  <a:pos x="122" y="112"/>
                </a:cxn>
                <a:cxn ang="0">
                  <a:pos x="128" y="75"/>
                </a:cxn>
                <a:cxn ang="0">
                  <a:pos x="128" y="56"/>
                </a:cxn>
                <a:cxn ang="0">
                  <a:pos x="116" y="31"/>
                </a:cxn>
                <a:cxn ang="0">
                  <a:pos x="98" y="25"/>
                </a:cxn>
                <a:cxn ang="0">
                  <a:pos x="67" y="37"/>
                </a:cxn>
                <a:cxn ang="0">
                  <a:pos x="43" y="81"/>
                </a:cxn>
                <a:cxn ang="0">
                  <a:pos x="31" y="125"/>
                </a:cxn>
                <a:cxn ang="0">
                  <a:pos x="24" y="131"/>
                </a:cxn>
                <a:cxn ang="0">
                  <a:pos x="12" y="131"/>
                </a:cxn>
                <a:cxn ang="0">
                  <a:pos x="0" y="125"/>
                </a:cxn>
                <a:cxn ang="0">
                  <a:pos x="0" y="112"/>
                </a:cxn>
                <a:cxn ang="0">
                  <a:pos x="12" y="81"/>
                </a:cxn>
                <a:cxn ang="0">
                  <a:pos x="31" y="43"/>
                </a:cxn>
                <a:cxn ang="0">
                  <a:pos x="61" y="6"/>
                </a:cxn>
                <a:cxn ang="0">
                  <a:pos x="98" y="0"/>
                </a:cxn>
              </a:cxnLst>
              <a:rect l="0" t="0" r="r" b="b"/>
              <a:pathLst>
                <a:path w="440" h="356">
                  <a:moveTo>
                    <a:pt x="98" y="0"/>
                  </a:moveTo>
                  <a:lnTo>
                    <a:pt x="122" y="0"/>
                  </a:lnTo>
                  <a:lnTo>
                    <a:pt x="141" y="6"/>
                  </a:lnTo>
                  <a:lnTo>
                    <a:pt x="159" y="12"/>
                  </a:lnTo>
                  <a:lnTo>
                    <a:pt x="171" y="25"/>
                  </a:lnTo>
                  <a:lnTo>
                    <a:pt x="183" y="37"/>
                  </a:lnTo>
                  <a:lnTo>
                    <a:pt x="196" y="56"/>
                  </a:lnTo>
                  <a:lnTo>
                    <a:pt x="244" y="12"/>
                  </a:lnTo>
                  <a:lnTo>
                    <a:pt x="287" y="0"/>
                  </a:lnTo>
                  <a:lnTo>
                    <a:pt x="318" y="0"/>
                  </a:lnTo>
                  <a:lnTo>
                    <a:pt x="342" y="0"/>
                  </a:lnTo>
                  <a:lnTo>
                    <a:pt x="379" y="0"/>
                  </a:lnTo>
                  <a:lnTo>
                    <a:pt x="409" y="12"/>
                  </a:lnTo>
                  <a:lnTo>
                    <a:pt x="428" y="31"/>
                  </a:lnTo>
                  <a:lnTo>
                    <a:pt x="440" y="62"/>
                  </a:lnTo>
                  <a:lnTo>
                    <a:pt x="434" y="81"/>
                  </a:lnTo>
                  <a:lnTo>
                    <a:pt x="428" y="93"/>
                  </a:lnTo>
                  <a:lnTo>
                    <a:pt x="416" y="106"/>
                  </a:lnTo>
                  <a:lnTo>
                    <a:pt x="403" y="112"/>
                  </a:lnTo>
                  <a:lnTo>
                    <a:pt x="391" y="118"/>
                  </a:lnTo>
                  <a:lnTo>
                    <a:pt x="379" y="112"/>
                  </a:lnTo>
                  <a:lnTo>
                    <a:pt x="367" y="112"/>
                  </a:lnTo>
                  <a:lnTo>
                    <a:pt x="361" y="100"/>
                  </a:lnTo>
                  <a:lnTo>
                    <a:pt x="354" y="93"/>
                  </a:lnTo>
                  <a:lnTo>
                    <a:pt x="354" y="81"/>
                  </a:lnTo>
                  <a:lnTo>
                    <a:pt x="354" y="81"/>
                  </a:lnTo>
                  <a:lnTo>
                    <a:pt x="354" y="75"/>
                  </a:lnTo>
                  <a:lnTo>
                    <a:pt x="361" y="62"/>
                  </a:lnTo>
                  <a:lnTo>
                    <a:pt x="367" y="56"/>
                  </a:lnTo>
                  <a:lnTo>
                    <a:pt x="373" y="43"/>
                  </a:lnTo>
                  <a:lnTo>
                    <a:pt x="385" y="37"/>
                  </a:lnTo>
                  <a:lnTo>
                    <a:pt x="367" y="31"/>
                  </a:lnTo>
                  <a:lnTo>
                    <a:pt x="348" y="25"/>
                  </a:lnTo>
                  <a:lnTo>
                    <a:pt x="330" y="25"/>
                  </a:lnTo>
                  <a:lnTo>
                    <a:pt x="318" y="25"/>
                  </a:lnTo>
                  <a:lnTo>
                    <a:pt x="299" y="25"/>
                  </a:lnTo>
                  <a:lnTo>
                    <a:pt x="275" y="31"/>
                  </a:lnTo>
                  <a:lnTo>
                    <a:pt x="257" y="37"/>
                  </a:lnTo>
                  <a:lnTo>
                    <a:pt x="238" y="50"/>
                  </a:lnTo>
                  <a:lnTo>
                    <a:pt x="220" y="68"/>
                  </a:lnTo>
                  <a:lnTo>
                    <a:pt x="208" y="87"/>
                  </a:lnTo>
                  <a:lnTo>
                    <a:pt x="196" y="100"/>
                  </a:lnTo>
                  <a:lnTo>
                    <a:pt x="189" y="118"/>
                  </a:lnTo>
                  <a:lnTo>
                    <a:pt x="183" y="131"/>
                  </a:lnTo>
                  <a:lnTo>
                    <a:pt x="177" y="150"/>
                  </a:lnTo>
                  <a:lnTo>
                    <a:pt x="171" y="162"/>
                  </a:lnTo>
                  <a:lnTo>
                    <a:pt x="171" y="175"/>
                  </a:lnTo>
                  <a:lnTo>
                    <a:pt x="165" y="193"/>
                  </a:lnTo>
                  <a:lnTo>
                    <a:pt x="165" y="206"/>
                  </a:lnTo>
                  <a:lnTo>
                    <a:pt x="159" y="218"/>
                  </a:lnTo>
                  <a:lnTo>
                    <a:pt x="159" y="218"/>
                  </a:lnTo>
                  <a:lnTo>
                    <a:pt x="141" y="293"/>
                  </a:lnTo>
                  <a:lnTo>
                    <a:pt x="141" y="306"/>
                  </a:lnTo>
                  <a:lnTo>
                    <a:pt x="134" y="318"/>
                  </a:lnTo>
                  <a:lnTo>
                    <a:pt x="134" y="331"/>
                  </a:lnTo>
                  <a:lnTo>
                    <a:pt x="128" y="337"/>
                  </a:lnTo>
                  <a:lnTo>
                    <a:pt x="122" y="350"/>
                  </a:lnTo>
                  <a:lnTo>
                    <a:pt x="110" y="356"/>
                  </a:lnTo>
                  <a:lnTo>
                    <a:pt x="98" y="356"/>
                  </a:lnTo>
                  <a:lnTo>
                    <a:pt x="86" y="356"/>
                  </a:lnTo>
                  <a:lnTo>
                    <a:pt x="73" y="350"/>
                  </a:lnTo>
                  <a:lnTo>
                    <a:pt x="67" y="343"/>
                  </a:lnTo>
                  <a:lnTo>
                    <a:pt x="67" y="331"/>
                  </a:lnTo>
                  <a:lnTo>
                    <a:pt x="67" y="325"/>
                  </a:lnTo>
                  <a:lnTo>
                    <a:pt x="67" y="312"/>
                  </a:lnTo>
                  <a:lnTo>
                    <a:pt x="73" y="300"/>
                  </a:lnTo>
                  <a:lnTo>
                    <a:pt x="79" y="287"/>
                  </a:lnTo>
                  <a:lnTo>
                    <a:pt x="79" y="268"/>
                  </a:lnTo>
                  <a:lnTo>
                    <a:pt x="98" y="200"/>
                  </a:lnTo>
                  <a:lnTo>
                    <a:pt x="104" y="187"/>
                  </a:lnTo>
                  <a:lnTo>
                    <a:pt x="104" y="168"/>
                  </a:lnTo>
                  <a:lnTo>
                    <a:pt x="110" y="143"/>
                  </a:lnTo>
                  <a:lnTo>
                    <a:pt x="116" y="125"/>
                  </a:lnTo>
                  <a:lnTo>
                    <a:pt x="122" y="112"/>
                  </a:lnTo>
                  <a:lnTo>
                    <a:pt x="122" y="93"/>
                  </a:lnTo>
                  <a:lnTo>
                    <a:pt x="128" y="75"/>
                  </a:lnTo>
                  <a:lnTo>
                    <a:pt x="128" y="68"/>
                  </a:lnTo>
                  <a:lnTo>
                    <a:pt x="128" y="56"/>
                  </a:lnTo>
                  <a:lnTo>
                    <a:pt x="122" y="43"/>
                  </a:lnTo>
                  <a:lnTo>
                    <a:pt x="116" y="31"/>
                  </a:lnTo>
                  <a:lnTo>
                    <a:pt x="110" y="25"/>
                  </a:lnTo>
                  <a:lnTo>
                    <a:pt x="98" y="25"/>
                  </a:lnTo>
                  <a:lnTo>
                    <a:pt x="79" y="25"/>
                  </a:lnTo>
                  <a:lnTo>
                    <a:pt x="67" y="37"/>
                  </a:lnTo>
                  <a:lnTo>
                    <a:pt x="55" y="56"/>
                  </a:lnTo>
                  <a:lnTo>
                    <a:pt x="43" y="81"/>
                  </a:lnTo>
                  <a:lnTo>
                    <a:pt x="37" y="112"/>
                  </a:lnTo>
                  <a:lnTo>
                    <a:pt x="31" y="125"/>
                  </a:lnTo>
                  <a:lnTo>
                    <a:pt x="31" y="131"/>
                  </a:lnTo>
                  <a:lnTo>
                    <a:pt x="24" y="131"/>
                  </a:lnTo>
                  <a:lnTo>
                    <a:pt x="18" y="131"/>
                  </a:lnTo>
                  <a:lnTo>
                    <a:pt x="12" y="131"/>
                  </a:lnTo>
                  <a:lnTo>
                    <a:pt x="6" y="131"/>
                  </a:lnTo>
                  <a:lnTo>
                    <a:pt x="0" y="125"/>
                  </a:lnTo>
                  <a:lnTo>
                    <a:pt x="0" y="118"/>
                  </a:lnTo>
                  <a:lnTo>
                    <a:pt x="0" y="112"/>
                  </a:lnTo>
                  <a:lnTo>
                    <a:pt x="6" y="100"/>
                  </a:lnTo>
                  <a:lnTo>
                    <a:pt x="12" y="81"/>
                  </a:lnTo>
                  <a:lnTo>
                    <a:pt x="18" y="62"/>
                  </a:lnTo>
                  <a:lnTo>
                    <a:pt x="31" y="43"/>
                  </a:lnTo>
                  <a:lnTo>
                    <a:pt x="49" y="18"/>
                  </a:lnTo>
                  <a:lnTo>
                    <a:pt x="61" y="6"/>
                  </a:lnTo>
                  <a:lnTo>
                    <a:pt x="79" y="0"/>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8" name="Freeform 12"/>
            <p:cNvSpPr>
              <a:spLocks noEditPoints="1"/>
            </p:cNvSpPr>
            <p:nvPr/>
          </p:nvSpPr>
          <p:spPr bwMode="auto">
            <a:xfrm>
              <a:off x="6203" y="3027"/>
              <a:ext cx="1057" cy="375"/>
            </a:xfrm>
            <a:custGeom>
              <a:avLst/>
              <a:gdLst/>
              <a:ahLst/>
              <a:cxnLst>
                <a:cxn ang="0">
                  <a:pos x="49" y="313"/>
                </a:cxn>
                <a:cxn ang="0">
                  <a:pos x="1002" y="313"/>
                </a:cxn>
                <a:cxn ang="0">
                  <a:pos x="1015" y="313"/>
                </a:cxn>
                <a:cxn ang="0">
                  <a:pos x="1027" y="313"/>
                </a:cxn>
                <a:cxn ang="0">
                  <a:pos x="1039" y="319"/>
                </a:cxn>
                <a:cxn ang="0">
                  <a:pos x="1045" y="325"/>
                </a:cxn>
                <a:cxn ang="0">
                  <a:pos x="1051" y="331"/>
                </a:cxn>
                <a:cxn ang="0">
                  <a:pos x="1057" y="350"/>
                </a:cxn>
                <a:cxn ang="0">
                  <a:pos x="1051" y="363"/>
                </a:cxn>
                <a:cxn ang="0">
                  <a:pos x="1045" y="369"/>
                </a:cxn>
                <a:cxn ang="0">
                  <a:pos x="1039" y="375"/>
                </a:cxn>
                <a:cxn ang="0">
                  <a:pos x="1027" y="375"/>
                </a:cxn>
                <a:cxn ang="0">
                  <a:pos x="1015" y="375"/>
                </a:cxn>
                <a:cxn ang="0">
                  <a:pos x="1002" y="375"/>
                </a:cxn>
                <a:cxn ang="0">
                  <a:pos x="49" y="375"/>
                </a:cxn>
                <a:cxn ang="0">
                  <a:pos x="37" y="375"/>
                </a:cxn>
                <a:cxn ang="0">
                  <a:pos x="25" y="375"/>
                </a:cxn>
                <a:cxn ang="0">
                  <a:pos x="13" y="375"/>
                </a:cxn>
                <a:cxn ang="0">
                  <a:pos x="6" y="369"/>
                </a:cxn>
                <a:cxn ang="0">
                  <a:pos x="0" y="363"/>
                </a:cxn>
                <a:cxn ang="0">
                  <a:pos x="0" y="350"/>
                </a:cxn>
                <a:cxn ang="0">
                  <a:pos x="0" y="331"/>
                </a:cxn>
                <a:cxn ang="0">
                  <a:pos x="6" y="325"/>
                </a:cxn>
                <a:cxn ang="0">
                  <a:pos x="13" y="319"/>
                </a:cxn>
                <a:cxn ang="0">
                  <a:pos x="25" y="313"/>
                </a:cxn>
                <a:cxn ang="0">
                  <a:pos x="37" y="313"/>
                </a:cxn>
                <a:cxn ang="0">
                  <a:pos x="49" y="313"/>
                </a:cxn>
                <a:cxn ang="0">
                  <a:pos x="49" y="0"/>
                </a:cxn>
                <a:cxn ang="0">
                  <a:pos x="1002" y="0"/>
                </a:cxn>
                <a:cxn ang="0">
                  <a:pos x="1015" y="0"/>
                </a:cxn>
                <a:cxn ang="0">
                  <a:pos x="1027" y="0"/>
                </a:cxn>
                <a:cxn ang="0">
                  <a:pos x="1039" y="0"/>
                </a:cxn>
                <a:cxn ang="0">
                  <a:pos x="1045" y="6"/>
                </a:cxn>
                <a:cxn ang="0">
                  <a:pos x="1051" y="19"/>
                </a:cxn>
                <a:cxn ang="0">
                  <a:pos x="1057" y="31"/>
                </a:cxn>
                <a:cxn ang="0">
                  <a:pos x="1051" y="44"/>
                </a:cxn>
                <a:cxn ang="0">
                  <a:pos x="1045" y="56"/>
                </a:cxn>
                <a:cxn ang="0">
                  <a:pos x="1039" y="56"/>
                </a:cxn>
                <a:cxn ang="0">
                  <a:pos x="1027" y="63"/>
                </a:cxn>
                <a:cxn ang="0">
                  <a:pos x="1015" y="63"/>
                </a:cxn>
                <a:cxn ang="0">
                  <a:pos x="1002" y="63"/>
                </a:cxn>
                <a:cxn ang="0">
                  <a:pos x="49" y="63"/>
                </a:cxn>
                <a:cxn ang="0">
                  <a:pos x="37" y="63"/>
                </a:cxn>
                <a:cxn ang="0">
                  <a:pos x="25" y="63"/>
                </a:cxn>
                <a:cxn ang="0">
                  <a:pos x="13" y="56"/>
                </a:cxn>
                <a:cxn ang="0">
                  <a:pos x="6" y="56"/>
                </a:cxn>
                <a:cxn ang="0">
                  <a:pos x="0" y="44"/>
                </a:cxn>
                <a:cxn ang="0">
                  <a:pos x="0" y="31"/>
                </a:cxn>
                <a:cxn ang="0">
                  <a:pos x="0" y="19"/>
                </a:cxn>
                <a:cxn ang="0">
                  <a:pos x="6" y="6"/>
                </a:cxn>
                <a:cxn ang="0">
                  <a:pos x="13" y="0"/>
                </a:cxn>
                <a:cxn ang="0">
                  <a:pos x="25" y="0"/>
                </a:cxn>
                <a:cxn ang="0">
                  <a:pos x="37" y="0"/>
                </a:cxn>
                <a:cxn ang="0">
                  <a:pos x="49" y="0"/>
                </a:cxn>
              </a:cxnLst>
              <a:rect l="0" t="0" r="r" b="b"/>
              <a:pathLst>
                <a:path w="1057" h="375">
                  <a:moveTo>
                    <a:pt x="49" y="313"/>
                  </a:moveTo>
                  <a:lnTo>
                    <a:pt x="1002" y="313"/>
                  </a:lnTo>
                  <a:lnTo>
                    <a:pt x="1015" y="313"/>
                  </a:lnTo>
                  <a:lnTo>
                    <a:pt x="1027" y="313"/>
                  </a:lnTo>
                  <a:lnTo>
                    <a:pt x="1039" y="319"/>
                  </a:lnTo>
                  <a:lnTo>
                    <a:pt x="1045" y="325"/>
                  </a:lnTo>
                  <a:lnTo>
                    <a:pt x="1051" y="331"/>
                  </a:lnTo>
                  <a:lnTo>
                    <a:pt x="1057" y="350"/>
                  </a:lnTo>
                  <a:lnTo>
                    <a:pt x="1051" y="363"/>
                  </a:lnTo>
                  <a:lnTo>
                    <a:pt x="1045" y="369"/>
                  </a:lnTo>
                  <a:lnTo>
                    <a:pt x="1039" y="375"/>
                  </a:lnTo>
                  <a:lnTo>
                    <a:pt x="1027" y="375"/>
                  </a:lnTo>
                  <a:lnTo>
                    <a:pt x="1015" y="375"/>
                  </a:lnTo>
                  <a:lnTo>
                    <a:pt x="1002" y="375"/>
                  </a:lnTo>
                  <a:lnTo>
                    <a:pt x="49" y="375"/>
                  </a:lnTo>
                  <a:lnTo>
                    <a:pt x="37" y="375"/>
                  </a:lnTo>
                  <a:lnTo>
                    <a:pt x="25" y="375"/>
                  </a:lnTo>
                  <a:lnTo>
                    <a:pt x="13" y="375"/>
                  </a:lnTo>
                  <a:lnTo>
                    <a:pt x="6" y="369"/>
                  </a:lnTo>
                  <a:lnTo>
                    <a:pt x="0" y="363"/>
                  </a:lnTo>
                  <a:lnTo>
                    <a:pt x="0" y="350"/>
                  </a:lnTo>
                  <a:lnTo>
                    <a:pt x="0" y="331"/>
                  </a:lnTo>
                  <a:lnTo>
                    <a:pt x="6" y="325"/>
                  </a:lnTo>
                  <a:lnTo>
                    <a:pt x="13" y="319"/>
                  </a:lnTo>
                  <a:lnTo>
                    <a:pt x="25" y="313"/>
                  </a:lnTo>
                  <a:lnTo>
                    <a:pt x="37" y="313"/>
                  </a:lnTo>
                  <a:lnTo>
                    <a:pt x="49" y="313"/>
                  </a:lnTo>
                  <a:close/>
                  <a:moveTo>
                    <a:pt x="49" y="0"/>
                  </a:moveTo>
                  <a:lnTo>
                    <a:pt x="1002" y="0"/>
                  </a:lnTo>
                  <a:lnTo>
                    <a:pt x="1015" y="0"/>
                  </a:lnTo>
                  <a:lnTo>
                    <a:pt x="1027" y="0"/>
                  </a:lnTo>
                  <a:lnTo>
                    <a:pt x="1039" y="0"/>
                  </a:lnTo>
                  <a:lnTo>
                    <a:pt x="1045" y="6"/>
                  </a:lnTo>
                  <a:lnTo>
                    <a:pt x="1051" y="19"/>
                  </a:lnTo>
                  <a:lnTo>
                    <a:pt x="1057" y="31"/>
                  </a:lnTo>
                  <a:lnTo>
                    <a:pt x="1051" y="44"/>
                  </a:lnTo>
                  <a:lnTo>
                    <a:pt x="1045" y="56"/>
                  </a:lnTo>
                  <a:lnTo>
                    <a:pt x="1039" y="56"/>
                  </a:lnTo>
                  <a:lnTo>
                    <a:pt x="1027" y="63"/>
                  </a:lnTo>
                  <a:lnTo>
                    <a:pt x="1015" y="63"/>
                  </a:lnTo>
                  <a:lnTo>
                    <a:pt x="1002" y="63"/>
                  </a:lnTo>
                  <a:lnTo>
                    <a:pt x="49" y="63"/>
                  </a:lnTo>
                  <a:lnTo>
                    <a:pt x="37" y="63"/>
                  </a:lnTo>
                  <a:lnTo>
                    <a:pt x="25" y="63"/>
                  </a:lnTo>
                  <a:lnTo>
                    <a:pt x="13" y="56"/>
                  </a:lnTo>
                  <a:lnTo>
                    <a:pt x="6" y="56"/>
                  </a:lnTo>
                  <a:lnTo>
                    <a:pt x="0" y="44"/>
                  </a:lnTo>
                  <a:lnTo>
                    <a:pt x="0" y="31"/>
                  </a:lnTo>
                  <a:lnTo>
                    <a:pt x="0" y="19"/>
                  </a:lnTo>
                  <a:lnTo>
                    <a:pt x="6" y="6"/>
                  </a:lnTo>
                  <a:lnTo>
                    <a:pt x="13" y="0"/>
                  </a:lnTo>
                  <a:lnTo>
                    <a:pt x="25" y="0"/>
                  </a:lnTo>
                  <a:lnTo>
                    <a:pt x="37"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9" name="Freeform 13"/>
            <p:cNvSpPr>
              <a:spLocks noEditPoints="1"/>
            </p:cNvSpPr>
            <p:nvPr/>
          </p:nvSpPr>
          <p:spPr bwMode="auto">
            <a:xfrm>
              <a:off x="7890" y="2671"/>
              <a:ext cx="1063" cy="1087"/>
            </a:xfrm>
            <a:custGeom>
              <a:avLst/>
              <a:gdLst/>
              <a:ahLst/>
              <a:cxnLst>
                <a:cxn ang="0">
                  <a:pos x="550" y="1044"/>
                </a:cxn>
                <a:cxn ang="0">
                  <a:pos x="776" y="975"/>
                </a:cxn>
                <a:cxn ang="0">
                  <a:pos x="947" y="812"/>
                </a:cxn>
                <a:cxn ang="0">
                  <a:pos x="1020" y="562"/>
                </a:cxn>
                <a:cxn ang="0">
                  <a:pos x="37" y="562"/>
                </a:cxn>
                <a:cxn ang="0">
                  <a:pos x="110" y="812"/>
                </a:cxn>
                <a:cxn ang="0">
                  <a:pos x="281" y="975"/>
                </a:cxn>
                <a:cxn ang="0">
                  <a:pos x="507" y="1044"/>
                </a:cxn>
                <a:cxn ang="0">
                  <a:pos x="37" y="562"/>
                </a:cxn>
                <a:cxn ang="0">
                  <a:pos x="550" y="525"/>
                </a:cxn>
                <a:cxn ang="0">
                  <a:pos x="996" y="394"/>
                </a:cxn>
                <a:cxn ang="0">
                  <a:pos x="874" y="187"/>
                </a:cxn>
                <a:cxn ang="0">
                  <a:pos x="666" y="62"/>
                </a:cxn>
                <a:cxn ang="0">
                  <a:pos x="507" y="44"/>
                </a:cxn>
                <a:cxn ang="0">
                  <a:pos x="281" y="112"/>
                </a:cxn>
                <a:cxn ang="0">
                  <a:pos x="110" y="281"/>
                </a:cxn>
                <a:cxn ang="0">
                  <a:pos x="37" y="525"/>
                </a:cxn>
                <a:cxn ang="0">
                  <a:pos x="507" y="44"/>
                </a:cxn>
                <a:cxn ang="0">
                  <a:pos x="654" y="19"/>
                </a:cxn>
                <a:cxn ang="0">
                  <a:pos x="862" y="119"/>
                </a:cxn>
                <a:cxn ang="0">
                  <a:pos x="1008" y="306"/>
                </a:cxn>
                <a:cxn ang="0">
                  <a:pos x="1063" y="544"/>
                </a:cxn>
                <a:cxn ang="0">
                  <a:pos x="1008" y="781"/>
                </a:cxn>
                <a:cxn ang="0">
                  <a:pos x="862" y="969"/>
                </a:cxn>
                <a:cxn ang="0">
                  <a:pos x="648" y="1075"/>
                </a:cxn>
                <a:cxn ang="0">
                  <a:pos x="409" y="1075"/>
                </a:cxn>
                <a:cxn ang="0">
                  <a:pos x="195" y="969"/>
                </a:cxn>
                <a:cxn ang="0">
                  <a:pos x="49" y="781"/>
                </a:cxn>
                <a:cxn ang="0">
                  <a:pos x="0" y="544"/>
                </a:cxn>
                <a:cxn ang="0">
                  <a:pos x="49" y="306"/>
                </a:cxn>
                <a:cxn ang="0">
                  <a:pos x="195" y="125"/>
                </a:cxn>
                <a:cxn ang="0">
                  <a:pos x="409" y="19"/>
                </a:cxn>
              </a:cxnLst>
              <a:rect l="0" t="0" r="r" b="b"/>
              <a:pathLst>
                <a:path w="1063" h="1087">
                  <a:moveTo>
                    <a:pt x="550" y="562"/>
                  </a:moveTo>
                  <a:lnTo>
                    <a:pt x="550" y="1044"/>
                  </a:lnTo>
                  <a:lnTo>
                    <a:pt x="666" y="1025"/>
                  </a:lnTo>
                  <a:lnTo>
                    <a:pt x="776" y="975"/>
                  </a:lnTo>
                  <a:lnTo>
                    <a:pt x="868" y="906"/>
                  </a:lnTo>
                  <a:lnTo>
                    <a:pt x="947" y="812"/>
                  </a:lnTo>
                  <a:lnTo>
                    <a:pt x="996" y="694"/>
                  </a:lnTo>
                  <a:lnTo>
                    <a:pt x="1020" y="562"/>
                  </a:lnTo>
                  <a:lnTo>
                    <a:pt x="550" y="562"/>
                  </a:lnTo>
                  <a:close/>
                  <a:moveTo>
                    <a:pt x="37" y="562"/>
                  </a:moveTo>
                  <a:lnTo>
                    <a:pt x="61" y="694"/>
                  </a:lnTo>
                  <a:lnTo>
                    <a:pt x="110" y="812"/>
                  </a:lnTo>
                  <a:lnTo>
                    <a:pt x="183" y="906"/>
                  </a:lnTo>
                  <a:lnTo>
                    <a:pt x="281" y="975"/>
                  </a:lnTo>
                  <a:lnTo>
                    <a:pt x="391" y="1025"/>
                  </a:lnTo>
                  <a:lnTo>
                    <a:pt x="507" y="1044"/>
                  </a:lnTo>
                  <a:lnTo>
                    <a:pt x="507" y="562"/>
                  </a:lnTo>
                  <a:lnTo>
                    <a:pt x="37" y="562"/>
                  </a:lnTo>
                  <a:close/>
                  <a:moveTo>
                    <a:pt x="550" y="44"/>
                  </a:moveTo>
                  <a:lnTo>
                    <a:pt x="550" y="525"/>
                  </a:lnTo>
                  <a:lnTo>
                    <a:pt x="1020" y="525"/>
                  </a:lnTo>
                  <a:lnTo>
                    <a:pt x="996" y="394"/>
                  </a:lnTo>
                  <a:lnTo>
                    <a:pt x="947" y="281"/>
                  </a:lnTo>
                  <a:lnTo>
                    <a:pt x="874" y="187"/>
                  </a:lnTo>
                  <a:lnTo>
                    <a:pt x="776" y="112"/>
                  </a:lnTo>
                  <a:lnTo>
                    <a:pt x="666" y="62"/>
                  </a:lnTo>
                  <a:lnTo>
                    <a:pt x="550" y="44"/>
                  </a:lnTo>
                  <a:close/>
                  <a:moveTo>
                    <a:pt x="507" y="44"/>
                  </a:moveTo>
                  <a:lnTo>
                    <a:pt x="385" y="62"/>
                  </a:lnTo>
                  <a:lnTo>
                    <a:pt x="281" y="112"/>
                  </a:lnTo>
                  <a:lnTo>
                    <a:pt x="183" y="187"/>
                  </a:lnTo>
                  <a:lnTo>
                    <a:pt x="110" y="281"/>
                  </a:lnTo>
                  <a:lnTo>
                    <a:pt x="61" y="394"/>
                  </a:lnTo>
                  <a:lnTo>
                    <a:pt x="37" y="525"/>
                  </a:lnTo>
                  <a:lnTo>
                    <a:pt x="507" y="525"/>
                  </a:lnTo>
                  <a:lnTo>
                    <a:pt x="507" y="44"/>
                  </a:lnTo>
                  <a:close/>
                  <a:moveTo>
                    <a:pt x="532" y="0"/>
                  </a:moveTo>
                  <a:lnTo>
                    <a:pt x="654" y="19"/>
                  </a:lnTo>
                  <a:lnTo>
                    <a:pt x="764" y="56"/>
                  </a:lnTo>
                  <a:lnTo>
                    <a:pt x="862" y="119"/>
                  </a:lnTo>
                  <a:lnTo>
                    <a:pt x="941" y="206"/>
                  </a:lnTo>
                  <a:lnTo>
                    <a:pt x="1008" y="306"/>
                  </a:lnTo>
                  <a:lnTo>
                    <a:pt x="1045" y="419"/>
                  </a:lnTo>
                  <a:lnTo>
                    <a:pt x="1063" y="544"/>
                  </a:lnTo>
                  <a:lnTo>
                    <a:pt x="1045" y="669"/>
                  </a:lnTo>
                  <a:lnTo>
                    <a:pt x="1008" y="781"/>
                  </a:lnTo>
                  <a:lnTo>
                    <a:pt x="941" y="881"/>
                  </a:lnTo>
                  <a:lnTo>
                    <a:pt x="862" y="969"/>
                  </a:lnTo>
                  <a:lnTo>
                    <a:pt x="764" y="1031"/>
                  </a:lnTo>
                  <a:lnTo>
                    <a:pt x="648" y="1075"/>
                  </a:lnTo>
                  <a:lnTo>
                    <a:pt x="525" y="1087"/>
                  </a:lnTo>
                  <a:lnTo>
                    <a:pt x="409" y="1075"/>
                  </a:lnTo>
                  <a:lnTo>
                    <a:pt x="293" y="1031"/>
                  </a:lnTo>
                  <a:lnTo>
                    <a:pt x="195" y="969"/>
                  </a:lnTo>
                  <a:lnTo>
                    <a:pt x="116" y="881"/>
                  </a:lnTo>
                  <a:lnTo>
                    <a:pt x="49" y="781"/>
                  </a:lnTo>
                  <a:lnTo>
                    <a:pt x="12" y="669"/>
                  </a:lnTo>
                  <a:lnTo>
                    <a:pt x="0" y="544"/>
                  </a:lnTo>
                  <a:lnTo>
                    <a:pt x="12" y="419"/>
                  </a:lnTo>
                  <a:lnTo>
                    <a:pt x="49" y="306"/>
                  </a:lnTo>
                  <a:lnTo>
                    <a:pt x="116" y="206"/>
                  </a:lnTo>
                  <a:lnTo>
                    <a:pt x="195" y="125"/>
                  </a:lnTo>
                  <a:lnTo>
                    <a:pt x="293" y="56"/>
                  </a:lnTo>
                  <a:lnTo>
                    <a:pt x="409" y="19"/>
                  </a:lnTo>
                  <a:lnTo>
                    <a:pt x="5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0" name="Freeform 14"/>
            <p:cNvSpPr>
              <a:spLocks noEditPoints="1"/>
            </p:cNvSpPr>
            <p:nvPr/>
          </p:nvSpPr>
          <p:spPr bwMode="auto">
            <a:xfrm>
              <a:off x="9100" y="3096"/>
              <a:ext cx="342" cy="775"/>
            </a:xfrm>
            <a:custGeom>
              <a:avLst/>
              <a:gdLst/>
              <a:ahLst/>
              <a:cxnLst>
                <a:cxn ang="0">
                  <a:pos x="220" y="269"/>
                </a:cxn>
                <a:cxn ang="0">
                  <a:pos x="269" y="350"/>
                </a:cxn>
                <a:cxn ang="0">
                  <a:pos x="269" y="387"/>
                </a:cxn>
                <a:cxn ang="0">
                  <a:pos x="238" y="456"/>
                </a:cxn>
                <a:cxn ang="0">
                  <a:pos x="214" y="531"/>
                </a:cxn>
                <a:cxn ang="0">
                  <a:pos x="165" y="650"/>
                </a:cxn>
                <a:cxn ang="0">
                  <a:pos x="159" y="700"/>
                </a:cxn>
                <a:cxn ang="0">
                  <a:pos x="165" y="731"/>
                </a:cxn>
                <a:cxn ang="0">
                  <a:pos x="183" y="744"/>
                </a:cxn>
                <a:cxn ang="0">
                  <a:pos x="275" y="675"/>
                </a:cxn>
                <a:cxn ang="0">
                  <a:pos x="305" y="594"/>
                </a:cxn>
                <a:cxn ang="0">
                  <a:pos x="318" y="581"/>
                </a:cxn>
                <a:cxn ang="0">
                  <a:pos x="330" y="581"/>
                </a:cxn>
                <a:cxn ang="0">
                  <a:pos x="342" y="587"/>
                </a:cxn>
                <a:cxn ang="0">
                  <a:pos x="342" y="619"/>
                </a:cxn>
                <a:cxn ang="0">
                  <a:pos x="305" y="694"/>
                </a:cxn>
                <a:cxn ang="0">
                  <a:pos x="232" y="762"/>
                </a:cxn>
                <a:cxn ang="0">
                  <a:pos x="128" y="756"/>
                </a:cxn>
                <a:cxn ang="0">
                  <a:pos x="73" y="675"/>
                </a:cxn>
                <a:cxn ang="0">
                  <a:pos x="85" y="625"/>
                </a:cxn>
                <a:cxn ang="0">
                  <a:pos x="153" y="444"/>
                </a:cxn>
                <a:cxn ang="0">
                  <a:pos x="183" y="369"/>
                </a:cxn>
                <a:cxn ang="0">
                  <a:pos x="189" y="325"/>
                </a:cxn>
                <a:cxn ang="0">
                  <a:pos x="183" y="294"/>
                </a:cxn>
                <a:cxn ang="0">
                  <a:pos x="159" y="287"/>
                </a:cxn>
                <a:cxn ang="0">
                  <a:pos x="98" y="319"/>
                </a:cxn>
                <a:cxn ang="0">
                  <a:pos x="43" y="425"/>
                </a:cxn>
                <a:cxn ang="0">
                  <a:pos x="30" y="444"/>
                </a:cxn>
                <a:cxn ang="0">
                  <a:pos x="18" y="444"/>
                </a:cxn>
                <a:cxn ang="0">
                  <a:pos x="6" y="437"/>
                </a:cxn>
                <a:cxn ang="0">
                  <a:pos x="6" y="412"/>
                </a:cxn>
                <a:cxn ang="0">
                  <a:pos x="43" y="337"/>
                </a:cxn>
                <a:cxn ang="0">
                  <a:pos x="116" y="269"/>
                </a:cxn>
                <a:cxn ang="0">
                  <a:pos x="269" y="0"/>
                </a:cxn>
                <a:cxn ang="0">
                  <a:pos x="299" y="12"/>
                </a:cxn>
                <a:cxn ang="0">
                  <a:pos x="312" y="31"/>
                </a:cxn>
                <a:cxn ang="0">
                  <a:pos x="312" y="62"/>
                </a:cxn>
                <a:cxn ang="0">
                  <a:pos x="287" y="94"/>
                </a:cxn>
                <a:cxn ang="0">
                  <a:pos x="250" y="106"/>
                </a:cxn>
                <a:cxn ang="0">
                  <a:pos x="220" y="94"/>
                </a:cxn>
                <a:cxn ang="0">
                  <a:pos x="208" y="75"/>
                </a:cxn>
                <a:cxn ang="0">
                  <a:pos x="208" y="44"/>
                </a:cxn>
                <a:cxn ang="0">
                  <a:pos x="232" y="12"/>
                </a:cxn>
                <a:cxn ang="0">
                  <a:pos x="269" y="0"/>
                </a:cxn>
              </a:cxnLst>
              <a:rect l="0" t="0" r="r" b="b"/>
              <a:pathLst>
                <a:path w="342" h="775">
                  <a:moveTo>
                    <a:pt x="165" y="256"/>
                  </a:moveTo>
                  <a:lnTo>
                    <a:pt x="220" y="269"/>
                  </a:lnTo>
                  <a:lnTo>
                    <a:pt x="257" y="306"/>
                  </a:lnTo>
                  <a:lnTo>
                    <a:pt x="269" y="350"/>
                  </a:lnTo>
                  <a:lnTo>
                    <a:pt x="269" y="369"/>
                  </a:lnTo>
                  <a:lnTo>
                    <a:pt x="269" y="387"/>
                  </a:lnTo>
                  <a:lnTo>
                    <a:pt x="257" y="412"/>
                  </a:lnTo>
                  <a:lnTo>
                    <a:pt x="238" y="456"/>
                  </a:lnTo>
                  <a:lnTo>
                    <a:pt x="226" y="500"/>
                  </a:lnTo>
                  <a:lnTo>
                    <a:pt x="214" y="531"/>
                  </a:lnTo>
                  <a:lnTo>
                    <a:pt x="177" y="625"/>
                  </a:lnTo>
                  <a:lnTo>
                    <a:pt x="165" y="650"/>
                  </a:lnTo>
                  <a:lnTo>
                    <a:pt x="159" y="675"/>
                  </a:lnTo>
                  <a:lnTo>
                    <a:pt x="159" y="700"/>
                  </a:lnTo>
                  <a:lnTo>
                    <a:pt x="159" y="719"/>
                  </a:lnTo>
                  <a:lnTo>
                    <a:pt x="165" y="731"/>
                  </a:lnTo>
                  <a:lnTo>
                    <a:pt x="171" y="737"/>
                  </a:lnTo>
                  <a:lnTo>
                    <a:pt x="183" y="744"/>
                  </a:lnTo>
                  <a:lnTo>
                    <a:pt x="232" y="725"/>
                  </a:lnTo>
                  <a:lnTo>
                    <a:pt x="275" y="675"/>
                  </a:lnTo>
                  <a:lnTo>
                    <a:pt x="305" y="600"/>
                  </a:lnTo>
                  <a:lnTo>
                    <a:pt x="305" y="594"/>
                  </a:lnTo>
                  <a:lnTo>
                    <a:pt x="312" y="587"/>
                  </a:lnTo>
                  <a:lnTo>
                    <a:pt x="318" y="581"/>
                  </a:lnTo>
                  <a:lnTo>
                    <a:pt x="324" y="581"/>
                  </a:lnTo>
                  <a:lnTo>
                    <a:pt x="330" y="581"/>
                  </a:lnTo>
                  <a:lnTo>
                    <a:pt x="336" y="587"/>
                  </a:lnTo>
                  <a:lnTo>
                    <a:pt x="342" y="587"/>
                  </a:lnTo>
                  <a:lnTo>
                    <a:pt x="342" y="600"/>
                  </a:lnTo>
                  <a:lnTo>
                    <a:pt x="342" y="619"/>
                  </a:lnTo>
                  <a:lnTo>
                    <a:pt x="330" y="650"/>
                  </a:lnTo>
                  <a:lnTo>
                    <a:pt x="305" y="694"/>
                  </a:lnTo>
                  <a:lnTo>
                    <a:pt x="275" y="731"/>
                  </a:lnTo>
                  <a:lnTo>
                    <a:pt x="232" y="762"/>
                  </a:lnTo>
                  <a:lnTo>
                    <a:pt x="183" y="775"/>
                  </a:lnTo>
                  <a:lnTo>
                    <a:pt x="128" y="756"/>
                  </a:lnTo>
                  <a:lnTo>
                    <a:pt x="85" y="725"/>
                  </a:lnTo>
                  <a:lnTo>
                    <a:pt x="73" y="675"/>
                  </a:lnTo>
                  <a:lnTo>
                    <a:pt x="79" y="650"/>
                  </a:lnTo>
                  <a:lnTo>
                    <a:pt x="85" y="625"/>
                  </a:lnTo>
                  <a:lnTo>
                    <a:pt x="85" y="625"/>
                  </a:lnTo>
                  <a:lnTo>
                    <a:pt x="153" y="444"/>
                  </a:lnTo>
                  <a:lnTo>
                    <a:pt x="171" y="400"/>
                  </a:lnTo>
                  <a:lnTo>
                    <a:pt x="183" y="369"/>
                  </a:lnTo>
                  <a:lnTo>
                    <a:pt x="189" y="344"/>
                  </a:lnTo>
                  <a:lnTo>
                    <a:pt x="189" y="325"/>
                  </a:lnTo>
                  <a:lnTo>
                    <a:pt x="189" y="306"/>
                  </a:lnTo>
                  <a:lnTo>
                    <a:pt x="183" y="294"/>
                  </a:lnTo>
                  <a:lnTo>
                    <a:pt x="171" y="287"/>
                  </a:lnTo>
                  <a:lnTo>
                    <a:pt x="159" y="287"/>
                  </a:lnTo>
                  <a:lnTo>
                    <a:pt x="128" y="294"/>
                  </a:lnTo>
                  <a:lnTo>
                    <a:pt x="98" y="319"/>
                  </a:lnTo>
                  <a:lnTo>
                    <a:pt x="67" y="362"/>
                  </a:lnTo>
                  <a:lnTo>
                    <a:pt x="43" y="425"/>
                  </a:lnTo>
                  <a:lnTo>
                    <a:pt x="37" y="437"/>
                  </a:lnTo>
                  <a:lnTo>
                    <a:pt x="30" y="444"/>
                  </a:lnTo>
                  <a:lnTo>
                    <a:pt x="24" y="444"/>
                  </a:lnTo>
                  <a:lnTo>
                    <a:pt x="18" y="444"/>
                  </a:lnTo>
                  <a:lnTo>
                    <a:pt x="12" y="444"/>
                  </a:lnTo>
                  <a:lnTo>
                    <a:pt x="6" y="437"/>
                  </a:lnTo>
                  <a:lnTo>
                    <a:pt x="0" y="431"/>
                  </a:lnTo>
                  <a:lnTo>
                    <a:pt x="6" y="412"/>
                  </a:lnTo>
                  <a:lnTo>
                    <a:pt x="18" y="375"/>
                  </a:lnTo>
                  <a:lnTo>
                    <a:pt x="43" y="337"/>
                  </a:lnTo>
                  <a:lnTo>
                    <a:pt x="73" y="294"/>
                  </a:lnTo>
                  <a:lnTo>
                    <a:pt x="116" y="269"/>
                  </a:lnTo>
                  <a:lnTo>
                    <a:pt x="165" y="256"/>
                  </a:lnTo>
                  <a:close/>
                  <a:moveTo>
                    <a:pt x="269" y="0"/>
                  </a:moveTo>
                  <a:lnTo>
                    <a:pt x="287" y="0"/>
                  </a:lnTo>
                  <a:lnTo>
                    <a:pt x="299" y="12"/>
                  </a:lnTo>
                  <a:lnTo>
                    <a:pt x="305" y="19"/>
                  </a:lnTo>
                  <a:lnTo>
                    <a:pt x="312" y="31"/>
                  </a:lnTo>
                  <a:lnTo>
                    <a:pt x="312" y="44"/>
                  </a:lnTo>
                  <a:lnTo>
                    <a:pt x="312" y="62"/>
                  </a:lnTo>
                  <a:lnTo>
                    <a:pt x="299" y="81"/>
                  </a:lnTo>
                  <a:lnTo>
                    <a:pt x="287" y="94"/>
                  </a:lnTo>
                  <a:lnTo>
                    <a:pt x="269" y="106"/>
                  </a:lnTo>
                  <a:lnTo>
                    <a:pt x="250" y="106"/>
                  </a:lnTo>
                  <a:lnTo>
                    <a:pt x="238" y="106"/>
                  </a:lnTo>
                  <a:lnTo>
                    <a:pt x="220" y="94"/>
                  </a:lnTo>
                  <a:lnTo>
                    <a:pt x="214" y="87"/>
                  </a:lnTo>
                  <a:lnTo>
                    <a:pt x="208" y="75"/>
                  </a:lnTo>
                  <a:lnTo>
                    <a:pt x="208" y="62"/>
                  </a:lnTo>
                  <a:lnTo>
                    <a:pt x="208" y="44"/>
                  </a:lnTo>
                  <a:lnTo>
                    <a:pt x="220" y="25"/>
                  </a:lnTo>
                  <a:lnTo>
                    <a:pt x="232" y="12"/>
                  </a:lnTo>
                  <a:lnTo>
                    <a:pt x="250"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1" name="Freeform 15"/>
            <p:cNvSpPr>
              <a:spLocks/>
            </p:cNvSpPr>
            <p:nvPr/>
          </p:nvSpPr>
          <p:spPr bwMode="auto">
            <a:xfrm>
              <a:off x="9613" y="3190"/>
              <a:ext cx="624" cy="756"/>
            </a:xfrm>
            <a:custGeom>
              <a:avLst/>
              <a:gdLst/>
              <a:ahLst/>
              <a:cxnLst>
                <a:cxn ang="0">
                  <a:pos x="575" y="0"/>
                </a:cxn>
                <a:cxn ang="0">
                  <a:pos x="599" y="6"/>
                </a:cxn>
                <a:cxn ang="0">
                  <a:pos x="617" y="12"/>
                </a:cxn>
                <a:cxn ang="0">
                  <a:pos x="624" y="31"/>
                </a:cxn>
                <a:cxn ang="0">
                  <a:pos x="617" y="50"/>
                </a:cxn>
                <a:cxn ang="0">
                  <a:pos x="599" y="56"/>
                </a:cxn>
                <a:cxn ang="0">
                  <a:pos x="575" y="56"/>
                </a:cxn>
                <a:cxn ang="0">
                  <a:pos x="281" y="75"/>
                </a:cxn>
                <a:cxn ang="0">
                  <a:pos x="129" y="175"/>
                </a:cxn>
                <a:cxn ang="0">
                  <a:pos x="55" y="350"/>
                </a:cxn>
                <a:cxn ang="0">
                  <a:pos x="587" y="350"/>
                </a:cxn>
                <a:cxn ang="0">
                  <a:pos x="605" y="356"/>
                </a:cxn>
                <a:cxn ang="0">
                  <a:pos x="624" y="368"/>
                </a:cxn>
                <a:cxn ang="0">
                  <a:pos x="624" y="393"/>
                </a:cxn>
                <a:cxn ang="0">
                  <a:pos x="605" y="406"/>
                </a:cxn>
                <a:cxn ang="0">
                  <a:pos x="587" y="406"/>
                </a:cxn>
                <a:cxn ang="0">
                  <a:pos x="55" y="406"/>
                </a:cxn>
                <a:cxn ang="0">
                  <a:pos x="129" y="581"/>
                </a:cxn>
                <a:cxn ang="0">
                  <a:pos x="281" y="687"/>
                </a:cxn>
                <a:cxn ang="0">
                  <a:pos x="575" y="700"/>
                </a:cxn>
                <a:cxn ang="0">
                  <a:pos x="599" y="700"/>
                </a:cxn>
                <a:cxn ang="0">
                  <a:pos x="617" y="706"/>
                </a:cxn>
                <a:cxn ang="0">
                  <a:pos x="624" y="725"/>
                </a:cxn>
                <a:cxn ang="0">
                  <a:pos x="617" y="743"/>
                </a:cxn>
                <a:cxn ang="0">
                  <a:pos x="599" y="756"/>
                </a:cxn>
                <a:cxn ang="0">
                  <a:pos x="575" y="756"/>
                </a:cxn>
                <a:cxn ang="0">
                  <a:pos x="281" y="743"/>
                </a:cxn>
                <a:cxn ang="0">
                  <a:pos x="110" y="643"/>
                </a:cxn>
                <a:cxn ang="0">
                  <a:pos x="12" y="481"/>
                </a:cxn>
                <a:cxn ang="0">
                  <a:pos x="12" y="281"/>
                </a:cxn>
                <a:cxn ang="0">
                  <a:pos x="110" y="112"/>
                </a:cxn>
                <a:cxn ang="0">
                  <a:pos x="281" y="18"/>
                </a:cxn>
              </a:cxnLst>
              <a:rect l="0" t="0" r="r" b="b"/>
              <a:pathLst>
                <a:path w="624" h="756">
                  <a:moveTo>
                    <a:pt x="379" y="0"/>
                  </a:moveTo>
                  <a:lnTo>
                    <a:pt x="575" y="0"/>
                  </a:lnTo>
                  <a:lnTo>
                    <a:pt x="587" y="6"/>
                  </a:lnTo>
                  <a:lnTo>
                    <a:pt x="599" y="6"/>
                  </a:lnTo>
                  <a:lnTo>
                    <a:pt x="605" y="6"/>
                  </a:lnTo>
                  <a:lnTo>
                    <a:pt x="617" y="12"/>
                  </a:lnTo>
                  <a:lnTo>
                    <a:pt x="624" y="18"/>
                  </a:lnTo>
                  <a:lnTo>
                    <a:pt x="624" y="31"/>
                  </a:lnTo>
                  <a:lnTo>
                    <a:pt x="624" y="43"/>
                  </a:lnTo>
                  <a:lnTo>
                    <a:pt x="617" y="50"/>
                  </a:lnTo>
                  <a:lnTo>
                    <a:pt x="605" y="56"/>
                  </a:lnTo>
                  <a:lnTo>
                    <a:pt x="599" y="56"/>
                  </a:lnTo>
                  <a:lnTo>
                    <a:pt x="587" y="56"/>
                  </a:lnTo>
                  <a:lnTo>
                    <a:pt x="575" y="56"/>
                  </a:lnTo>
                  <a:lnTo>
                    <a:pt x="385" y="56"/>
                  </a:lnTo>
                  <a:lnTo>
                    <a:pt x="281" y="75"/>
                  </a:lnTo>
                  <a:lnTo>
                    <a:pt x="196" y="112"/>
                  </a:lnTo>
                  <a:lnTo>
                    <a:pt x="129" y="175"/>
                  </a:lnTo>
                  <a:lnTo>
                    <a:pt x="80" y="256"/>
                  </a:lnTo>
                  <a:lnTo>
                    <a:pt x="55" y="350"/>
                  </a:lnTo>
                  <a:lnTo>
                    <a:pt x="575" y="350"/>
                  </a:lnTo>
                  <a:lnTo>
                    <a:pt x="587" y="350"/>
                  </a:lnTo>
                  <a:lnTo>
                    <a:pt x="599" y="350"/>
                  </a:lnTo>
                  <a:lnTo>
                    <a:pt x="605" y="356"/>
                  </a:lnTo>
                  <a:lnTo>
                    <a:pt x="617" y="362"/>
                  </a:lnTo>
                  <a:lnTo>
                    <a:pt x="624" y="368"/>
                  </a:lnTo>
                  <a:lnTo>
                    <a:pt x="624" y="381"/>
                  </a:lnTo>
                  <a:lnTo>
                    <a:pt x="624" y="393"/>
                  </a:lnTo>
                  <a:lnTo>
                    <a:pt x="617" y="400"/>
                  </a:lnTo>
                  <a:lnTo>
                    <a:pt x="605" y="406"/>
                  </a:lnTo>
                  <a:lnTo>
                    <a:pt x="599" y="406"/>
                  </a:lnTo>
                  <a:lnTo>
                    <a:pt x="587" y="406"/>
                  </a:lnTo>
                  <a:lnTo>
                    <a:pt x="575" y="406"/>
                  </a:lnTo>
                  <a:lnTo>
                    <a:pt x="55" y="406"/>
                  </a:lnTo>
                  <a:lnTo>
                    <a:pt x="80" y="500"/>
                  </a:lnTo>
                  <a:lnTo>
                    <a:pt x="129" y="581"/>
                  </a:lnTo>
                  <a:lnTo>
                    <a:pt x="196" y="643"/>
                  </a:lnTo>
                  <a:lnTo>
                    <a:pt x="281" y="687"/>
                  </a:lnTo>
                  <a:lnTo>
                    <a:pt x="385" y="700"/>
                  </a:lnTo>
                  <a:lnTo>
                    <a:pt x="575" y="700"/>
                  </a:lnTo>
                  <a:lnTo>
                    <a:pt x="587" y="700"/>
                  </a:lnTo>
                  <a:lnTo>
                    <a:pt x="599" y="700"/>
                  </a:lnTo>
                  <a:lnTo>
                    <a:pt x="605" y="700"/>
                  </a:lnTo>
                  <a:lnTo>
                    <a:pt x="617" y="706"/>
                  </a:lnTo>
                  <a:lnTo>
                    <a:pt x="624" y="712"/>
                  </a:lnTo>
                  <a:lnTo>
                    <a:pt x="624" y="725"/>
                  </a:lnTo>
                  <a:lnTo>
                    <a:pt x="624" y="737"/>
                  </a:lnTo>
                  <a:lnTo>
                    <a:pt x="617" y="743"/>
                  </a:lnTo>
                  <a:lnTo>
                    <a:pt x="605" y="750"/>
                  </a:lnTo>
                  <a:lnTo>
                    <a:pt x="599" y="756"/>
                  </a:lnTo>
                  <a:lnTo>
                    <a:pt x="587" y="756"/>
                  </a:lnTo>
                  <a:lnTo>
                    <a:pt x="575" y="756"/>
                  </a:lnTo>
                  <a:lnTo>
                    <a:pt x="379" y="756"/>
                  </a:lnTo>
                  <a:lnTo>
                    <a:pt x="281" y="743"/>
                  </a:lnTo>
                  <a:lnTo>
                    <a:pt x="190" y="706"/>
                  </a:lnTo>
                  <a:lnTo>
                    <a:pt x="110" y="643"/>
                  </a:lnTo>
                  <a:lnTo>
                    <a:pt x="55" y="568"/>
                  </a:lnTo>
                  <a:lnTo>
                    <a:pt x="12" y="481"/>
                  </a:lnTo>
                  <a:lnTo>
                    <a:pt x="0" y="381"/>
                  </a:lnTo>
                  <a:lnTo>
                    <a:pt x="12" y="281"/>
                  </a:lnTo>
                  <a:lnTo>
                    <a:pt x="49" y="187"/>
                  </a:lnTo>
                  <a:lnTo>
                    <a:pt x="110" y="112"/>
                  </a:lnTo>
                  <a:lnTo>
                    <a:pt x="190" y="56"/>
                  </a:lnTo>
                  <a:lnTo>
                    <a:pt x="281" y="18"/>
                  </a:lnTo>
                  <a:lnTo>
                    <a:pt x="3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2" name="Freeform 16"/>
            <p:cNvSpPr>
              <a:spLocks noEditPoints="1"/>
            </p:cNvSpPr>
            <p:nvPr/>
          </p:nvSpPr>
          <p:spPr bwMode="auto">
            <a:xfrm>
              <a:off x="10353" y="3071"/>
              <a:ext cx="812" cy="812"/>
            </a:xfrm>
            <a:custGeom>
              <a:avLst/>
              <a:gdLst/>
              <a:ahLst/>
              <a:cxnLst>
                <a:cxn ang="0">
                  <a:pos x="653" y="56"/>
                </a:cxn>
                <a:cxn ang="0">
                  <a:pos x="660" y="94"/>
                </a:cxn>
                <a:cxn ang="0">
                  <a:pos x="660" y="125"/>
                </a:cxn>
                <a:cxn ang="0">
                  <a:pos x="666" y="131"/>
                </a:cxn>
                <a:cxn ang="0">
                  <a:pos x="678" y="100"/>
                </a:cxn>
                <a:cxn ang="0">
                  <a:pos x="690" y="69"/>
                </a:cxn>
                <a:cxn ang="0">
                  <a:pos x="708" y="37"/>
                </a:cxn>
                <a:cxn ang="0">
                  <a:pos x="97" y="37"/>
                </a:cxn>
                <a:cxn ang="0">
                  <a:pos x="104" y="56"/>
                </a:cxn>
                <a:cxn ang="0">
                  <a:pos x="122" y="81"/>
                </a:cxn>
                <a:cxn ang="0">
                  <a:pos x="128" y="94"/>
                </a:cxn>
                <a:cxn ang="0">
                  <a:pos x="458" y="631"/>
                </a:cxn>
                <a:cxn ang="0">
                  <a:pos x="385" y="469"/>
                </a:cxn>
                <a:cxn ang="0">
                  <a:pos x="305" y="275"/>
                </a:cxn>
                <a:cxn ang="0">
                  <a:pos x="250" y="119"/>
                </a:cxn>
                <a:cxn ang="0">
                  <a:pos x="244" y="56"/>
                </a:cxn>
                <a:cxn ang="0">
                  <a:pos x="250" y="44"/>
                </a:cxn>
                <a:cxn ang="0">
                  <a:pos x="97" y="37"/>
                </a:cxn>
                <a:cxn ang="0">
                  <a:pos x="776" y="0"/>
                </a:cxn>
                <a:cxn ang="0">
                  <a:pos x="800" y="0"/>
                </a:cxn>
                <a:cxn ang="0">
                  <a:pos x="812" y="12"/>
                </a:cxn>
                <a:cxn ang="0">
                  <a:pos x="806" y="31"/>
                </a:cxn>
                <a:cxn ang="0">
                  <a:pos x="794" y="37"/>
                </a:cxn>
                <a:cxn ang="0">
                  <a:pos x="770" y="44"/>
                </a:cxn>
                <a:cxn ang="0">
                  <a:pos x="739" y="62"/>
                </a:cxn>
                <a:cxn ang="0">
                  <a:pos x="721" y="87"/>
                </a:cxn>
                <a:cxn ang="0">
                  <a:pos x="721" y="94"/>
                </a:cxn>
                <a:cxn ang="0">
                  <a:pos x="433" y="800"/>
                </a:cxn>
                <a:cxn ang="0">
                  <a:pos x="415" y="812"/>
                </a:cxn>
                <a:cxn ang="0">
                  <a:pos x="403" y="800"/>
                </a:cxn>
                <a:cxn ang="0">
                  <a:pos x="91" y="100"/>
                </a:cxn>
                <a:cxn ang="0">
                  <a:pos x="79" y="87"/>
                </a:cxn>
                <a:cxn ang="0">
                  <a:pos x="61" y="56"/>
                </a:cxn>
                <a:cxn ang="0">
                  <a:pos x="24" y="37"/>
                </a:cxn>
                <a:cxn ang="0">
                  <a:pos x="12" y="37"/>
                </a:cxn>
                <a:cxn ang="0">
                  <a:pos x="0" y="19"/>
                </a:cxn>
                <a:cxn ang="0">
                  <a:pos x="12" y="6"/>
                </a:cxn>
                <a:cxn ang="0">
                  <a:pos x="30" y="0"/>
                </a:cxn>
                <a:cxn ang="0">
                  <a:pos x="336" y="0"/>
                </a:cxn>
                <a:cxn ang="0">
                  <a:pos x="354" y="0"/>
                </a:cxn>
                <a:cxn ang="0">
                  <a:pos x="372" y="12"/>
                </a:cxn>
                <a:cxn ang="0">
                  <a:pos x="372" y="25"/>
                </a:cxn>
                <a:cxn ang="0">
                  <a:pos x="360" y="37"/>
                </a:cxn>
                <a:cxn ang="0">
                  <a:pos x="330" y="44"/>
                </a:cxn>
                <a:cxn ang="0">
                  <a:pos x="293" y="56"/>
                </a:cxn>
                <a:cxn ang="0">
                  <a:pos x="287" y="75"/>
                </a:cxn>
                <a:cxn ang="0">
                  <a:pos x="311" y="175"/>
                </a:cxn>
                <a:cxn ang="0">
                  <a:pos x="372" y="337"/>
                </a:cxn>
                <a:cxn ang="0">
                  <a:pos x="440" y="487"/>
                </a:cxn>
                <a:cxn ang="0">
                  <a:pos x="476" y="575"/>
                </a:cxn>
                <a:cxn ang="0">
                  <a:pos x="537" y="425"/>
                </a:cxn>
                <a:cxn ang="0">
                  <a:pos x="556" y="362"/>
                </a:cxn>
                <a:cxn ang="0">
                  <a:pos x="568" y="337"/>
                </a:cxn>
                <a:cxn ang="0">
                  <a:pos x="598" y="225"/>
                </a:cxn>
                <a:cxn ang="0">
                  <a:pos x="623" y="106"/>
                </a:cxn>
                <a:cxn ang="0">
                  <a:pos x="617" y="69"/>
                </a:cxn>
                <a:cxn ang="0">
                  <a:pos x="605" y="44"/>
                </a:cxn>
                <a:cxn ang="0">
                  <a:pos x="586" y="37"/>
                </a:cxn>
                <a:cxn ang="0">
                  <a:pos x="574" y="37"/>
                </a:cxn>
                <a:cxn ang="0">
                  <a:pos x="562" y="31"/>
                </a:cxn>
                <a:cxn ang="0">
                  <a:pos x="556" y="19"/>
                </a:cxn>
                <a:cxn ang="0">
                  <a:pos x="562" y="6"/>
                </a:cxn>
                <a:cxn ang="0">
                  <a:pos x="580" y="0"/>
                </a:cxn>
              </a:cxnLst>
              <a:rect l="0" t="0" r="r" b="b"/>
              <a:pathLst>
                <a:path w="812" h="812">
                  <a:moveTo>
                    <a:pt x="647" y="37"/>
                  </a:moveTo>
                  <a:lnTo>
                    <a:pt x="653" y="56"/>
                  </a:lnTo>
                  <a:lnTo>
                    <a:pt x="660" y="75"/>
                  </a:lnTo>
                  <a:lnTo>
                    <a:pt x="660" y="94"/>
                  </a:lnTo>
                  <a:lnTo>
                    <a:pt x="660" y="106"/>
                  </a:lnTo>
                  <a:lnTo>
                    <a:pt x="660" y="125"/>
                  </a:lnTo>
                  <a:lnTo>
                    <a:pt x="660" y="144"/>
                  </a:lnTo>
                  <a:lnTo>
                    <a:pt x="666" y="131"/>
                  </a:lnTo>
                  <a:lnTo>
                    <a:pt x="672" y="112"/>
                  </a:lnTo>
                  <a:lnTo>
                    <a:pt x="678" y="100"/>
                  </a:lnTo>
                  <a:lnTo>
                    <a:pt x="684" y="87"/>
                  </a:lnTo>
                  <a:lnTo>
                    <a:pt x="690" y="69"/>
                  </a:lnTo>
                  <a:lnTo>
                    <a:pt x="696" y="56"/>
                  </a:lnTo>
                  <a:lnTo>
                    <a:pt x="708" y="37"/>
                  </a:lnTo>
                  <a:lnTo>
                    <a:pt x="647" y="37"/>
                  </a:lnTo>
                  <a:close/>
                  <a:moveTo>
                    <a:pt x="97" y="37"/>
                  </a:moveTo>
                  <a:lnTo>
                    <a:pt x="97" y="44"/>
                  </a:lnTo>
                  <a:lnTo>
                    <a:pt x="104" y="56"/>
                  </a:lnTo>
                  <a:lnTo>
                    <a:pt x="116" y="69"/>
                  </a:lnTo>
                  <a:lnTo>
                    <a:pt x="122" y="81"/>
                  </a:lnTo>
                  <a:lnTo>
                    <a:pt x="128" y="94"/>
                  </a:lnTo>
                  <a:lnTo>
                    <a:pt x="128" y="94"/>
                  </a:lnTo>
                  <a:lnTo>
                    <a:pt x="415" y="737"/>
                  </a:lnTo>
                  <a:lnTo>
                    <a:pt x="458" y="631"/>
                  </a:lnTo>
                  <a:lnTo>
                    <a:pt x="421" y="556"/>
                  </a:lnTo>
                  <a:lnTo>
                    <a:pt x="385" y="469"/>
                  </a:lnTo>
                  <a:lnTo>
                    <a:pt x="342" y="369"/>
                  </a:lnTo>
                  <a:lnTo>
                    <a:pt x="305" y="275"/>
                  </a:lnTo>
                  <a:lnTo>
                    <a:pt x="275" y="194"/>
                  </a:lnTo>
                  <a:lnTo>
                    <a:pt x="250" y="119"/>
                  </a:lnTo>
                  <a:lnTo>
                    <a:pt x="244" y="75"/>
                  </a:lnTo>
                  <a:lnTo>
                    <a:pt x="244" y="56"/>
                  </a:lnTo>
                  <a:lnTo>
                    <a:pt x="250" y="50"/>
                  </a:lnTo>
                  <a:lnTo>
                    <a:pt x="250" y="44"/>
                  </a:lnTo>
                  <a:lnTo>
                    <a:pt x="256" y="37"/>
                  </a:lnTo>
                  <a:lnTo>
                    <a:pt x="97" y="37"/>
                  </a:lnTo>
                  <a:close/>
                  <a:moveTo>
                    <a:pt x="592" y="0"/>
                  </a:moveTo>
                  <a:lnTo>
                    <a:pt x="776" y="0"/>
                  </a:lnTo>
                  <a:lnTo>
                    <a:pt x="788" y="0"/>
                  </a:lnTo>
                  <a:lnTo>
                    <a:pt x="800" y="0"/>
                  </a:lnTo>
                  <a:lnTo>
                    <a:pt x="806" y="6"/>
                  </a:lnTo>
                  <a:lnTo>
                    <a:pt x="812" y="12"/>
                  </a:lnTo>
                  <a:lnTo>
                    <a:pt x="812" y="19"/>
                  </a:lnTo>
                  <a:lnTo>
                    <a:pt x="806" y="31"/>
                  </a:lnTo>
                  <a:lnTo>
                    <a:pt x="806" y="37"/>
                  </a:lnTo>
                  <a:lnTo>
                    <a:pt x="794" y="37"/>
                  </a:lnTo>
                  <a:lnTo>
                    <a:pt x="788" y="37"/>
                  </a:lnTo>
                  <a:lnTo>
                    <a:pt x="770" y="44"/>
                  </a:lnTo>
                  <a:lnTo>
                    <a:pt x="751" y="50"/>
                  </a:lnTo>
                  <a:lnTo>
                    <a:pt x="739" y="62"/>
                  </a:lnTo>
                  <a:lnTo>
                    <a:pt x="727" y="75"/>
                  </a:lnTo>
                  <a:lnTo>
                    <a:pt x="721" y="87"/>
                  </a:lnTo>
                  <a:lnTo>
                    <a:pt x="721" y="94"/>
                  </a:lnTo>
                  <a:lnTo>
                    <a:pt x="721" y="94"/>
                  </a:lnTo>
                  <a:lnTo>
                    <a:pt x="440" y="781"/>
                  </a:lnTo>
                  <a:lnTo>
                    <a:pt x="433" y="800"/>
                  </a:lnTo>
                  <a:lnTo>
                    <a:pt x="427" y="806"/>
                  </a:lnTo>
                  <a:lnTo>
                    <a:pt x="415" y="812"/>
                  </a:lnTo>
                  <a:lnTo>
                    <a:pt x="409" y="806"/>
                  </a:lnTo>
                  <a:lnTo>
                    <a:pt x="403" y="800"/>
                  </a:lnTo>
                  <a:lnTo>
                    <a:pt x="391" y="781"/>
                  </a:lnTo>
                  <a:lnTo>
                    <a:pt x="91" y="100"/>
                  </a:lnTo>
                  <a:lnTo>
                    <a:pt x="85" y="94"/>
                  </a:lnTo>
                  <a:lnTo>
                    <a:pt x="79" y="87"/>
                  </a:lnTo>
                  <a:lnTo>
                    <a:pt x="73" y="69"/>
                  </a:lnTo>
                  <a:lnTo>
                    <a:pt x="61" y="56"/>
                  </a:lnTo>
                  <a:lnTo>
                    <a:pt x="42" y="44"/>
                  </a:lnTo>
                  <a:lnTo>
                    <a:pt x="24" y="37"/>
                  </a:lnTo>
                  <a:lnTo>
                    <a:pt x="18" y="37"/>
                  </a:lnTo>
                  <a:lnTo>
                    <a:pt x="12" y="37"/>
                  </a:lnTo>
                  <a:lnTo>
                    <a:pt x="6" y="31"/>
                  </a:lnTo>
                  <a:lnTo>
                    <a:pt x="0" y="19"/>
                  </a:lnTo>
                  <a:lnTo>
                    <a:pt x="6" y="12"/>
                  </a:lnTo>
                  <a:lnTo>
                    <a:pt x="12" y="6"/>
                  </a:lnTo>
                  <a:lnTo>
                    <a:pt x="18" y="0"/>
                  </a:lnTo>
                  <a:lnTo>
                    <a:pt x="30" y="0"/>
                  </a:lnTo>
                  <a:lnTo>
                    <a:pt x="36" y="0"/>
                  </a:lnTo>
                  <a:lnTo>
                    <a:pt x="336" y="0"/>
                  </a:lnTo>
                  <a:lnTo>
                    <a:pt x="348" y="0"/>
                  </a:lnTo>
                  <a:lnTo>
                    <a:pt x="354" y="0"/>
                  </a:lnTo>
                  <a:lnTo>
                    <a:pt x="366" y="6"/>
                  </a:lnTo>
                  <a:lnTo>
                    <a:pt x="372" y="12"/>
                  </a:lnTo>
                  <a:lnTo>
                    <a:pt x="372" y="19"/>
                  </a:lnTo>
                  <a:lnTo>
                    <a:pt x="372" y="25"/>
                  </a:lnTo>
                  <a:lnTo>
                    <a:pt x="366" y="31"/>
                  </a:lnTo>
                  <a:lnTo>
                    <a:pt x="360" y="37"/>
                  </a:lnTo>
                  <a:lnTo>
                    <a:pt x="348" y="37"/>
                  </a:lnTo>
                  <a:lnTo>
                    <a:pt x="330" y="44"/>
                  </a:lnTo>
                  <a:lnTo>
                    <a:pt x="311" y="50"/>
                  </a:lnTo>
                  <a:lnTo>
                    <a:pt x="293" y="56"/>
                  </a:lnTo>
                  <a:lnTo>
                    <a:pt x="287" y="69"/>
                  </a:lnTo>
                  <a:lnTo>
                    <a:pt x="287" y="75"/>
                  </a:lnTo>
                  <a:lnTo>
                    <a:pt x="293" y="112"/>
                  </a:lnTo>
                  <a:lnTo>
                    <a:pt x="311" y="175"/>
                  </a:lnTo>
                  <a:lnTo>
                    <a:pt x="342" y="256"/>
                  </a:lnTo>
                  <a:lnTo>
                    <a:pt x="372" y="337"/>
                  </a:lnTo>
                  <a:lnTo>
                    <a:pt x="409" y="419"/>
                  </a:lnTo>
                  <a:lnTo>
                    <a:pt x="440" y="487"/>
                  </a:lnTo>
                  <a:lnTo>
                    <a:pt x="464" y="544"/>
                  </a:lnTo>
                  <a:lnTo>
                    <a:pt x="476" y="575"/>
                  </a:lnTo>
                  <a:lnTo>
                    <a:pt x="513" y="487"/>
                  </a:lnTo>
                  <a:lnTo>
                    <a:pt x="537" y="425"/>
                  </a:lnTo>
                  <a:lnTo>
                    <a:pt x="550" y="387"/>
                  </a:lnTo>
                  <a:lnTo>
                    <a:pt x="556" y="362"/>
                  </a:lnTo>
                  <a:lnTo>
                    <a:pt x="562" y="350"/>
                  </a:lnTo>
                  <a:lnTo>
                    <a:pt x="568" y="337"/>
                  </a:lnTo>
                  <a:lnTo>
                    <a:pt x="580" y="287"/>
                  </a:lnTo>
                  <a:lnTo>
                    <a:pt x="598" y="225"/>
                  </a:lnTo>
                  <a:lnTo>
                    <a:pt x="617" y="162"/>
                  </a:lnTo>
                  <a:lnTo>
                    <a:pt x="623" y="106"/>
                  </a:lnTo>
                  <a:lnTo>
                    <a:pt x="623" y="81"/>
                  </a:lnTo>
                  <a:lnTo>
                    <a:pt x="617" y="69"/>
                  </a:lnTo>
                  <a:lnTo>
                    <a:pt x="611" y="56"/>
                  </a:lnTo>
                  <a:lnTo>
                    <a:pt x="605" y="44"/>
                  </a:lnTo>
                  <a:lnTo>
                    <a:pt x="598" y="44"/>
                  </a:lnTo>
                  <a:lnTo>
                    <a:pt x="586" y="37"/>
                  </a:lnTo>
                  <a:lnTo>
                    <a:pt x="580" y="37"/>
                  </a:lnTo>
                  <a:lnTo>
                    <a:pt x="574" y="37"/>
                  </a:lnTo>
                  <a:lnTo>
                    <a:pt x="568" y="37"/>
                  </a:lnTo>
                  <a:lnTo>
                    <a:pt x="562" y="31"/>
                  </a:lnTo>
                  <a:lnTo>
                    <a:pt x="556" y="31"/>
                  </a:lnTo>
                  <a:lnTo>
                    <a:pt x="556" y="19"/>
                  </a:lnTo>
                  <a:lnTo>
                    <a:pt x="556" y="12"/>
                  </a:lnTo>
                  <a:lnTo>
                    <a:pt x="562" y="6"/>
                  </a:lnTo>
                  <a:lnTo>
                    <a:pt x="574" y="0"/>
                  </a:lnTo>
                  <a:lnTo>
                    <a:pt x="580" y="0"/>
                  </a:lnTo>
                  <a:lnTo>
                    <a:pt x="5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3" name="Freeform 17"/>
            <p:cNvSpPr>
              <a:spLocks noEditPoints="1"/>
            </p:cNvSpPr>
            <p:nvPr/>
          </p:nvSpPr>
          <p:spPr bwMode="auto">
            <a:xfrm>
              <a:off x="11263" y="2508"/>
              <a:ext cx="1448" cy="1113"/>
            </a:xfrm>
            <a:custGeom>
              <a:avLst/>
              <a:gdLst/>
              <a:ahLst/>
              <a:cxnLst>
                <a:cxn ang="0">
                  <a:pos x="171" y="1044"/>
                </a:cxn>
                <a:cxn ang="0">
                  <a:pos x="190" y="1057"/>
                </a:cxn>
                <a:cxn ang="0">
                  <a:pos x="1112" y="944"/>
                </a:cxn>
                <a:cxn ang="0">
                  <a:pos x="1076" y="1057"/>
                </a:cxn>
                <a:cxn ang="0">
                  <a:pos x="1247" y="975"/>
                </a:cxn>
                <a:cxn ang="0">
                  <a:pos x="1247" y="138"/>
                </a:cxn>
                <a:cxn ang="0">
                  <a:pos x="1112" y="57"/>
                </a:cxn>
                <a:cxn ang="0">
                  <a:pos x="251" y="88"/>
                </a:cxn>
                <a:cxn ang="0">
                  <a:pos x="630" y="1007"/>
                </a:cxn>
                <a:cxn ang="0">
                  <a:pos x="691" y="832"/>
                </a:cxn>
                <a:cxn ang="0">
                  <a:pos x="678" y="819"/>
                </a:cxn>
                <a:cxn ang="0">
                  <a:pos x="220" y="57"/>
                </a:cxn>
                <a:cxn ang="0">
                  <a:pos x="379" y="0"/>
                </a:cxn>
                <a:cxn ang="0">
                  <a:pos x="403" y="19"/>
                </a:cxn>
                <a:cxn ang="0">
                  <a:pos x="721" y="769"/>
                </a:cxn>
                <a:cxn ang="0">
                  <a:pos x="1021" y="38"/>
                </a:cxn>
                <a:cxn ang="0">
                  <a:pos x="1045" y="7"/>
                </a:cxn>
                <a:cxn ang="0">
                  <a:pos x="1387" y="0"/>
                </a:cxn>
                <a:cxn ang="0">
                  <a:pos x="1430" y="7"/>
                </a:cxn>
                <a:cxn ang="0">
                  <a:pos x="1436" y="44"/>
                </a:cxn>
                <a:cxn ang="0">
                  <a:pos x="1406" y="57"/>
                </a:cxn>
                <a:cxn ang="0">
                  <a:pos x="1308" y="119"/>
                </a:cxn>
                <a:cxn ang="0">
                  <a:pos x="1302" y="944"/>
                </a:cxn>
                <a:cxn ang="0">
                  <a:pos x="1326" y="1025"/>
                </a:cxn>
                <a:cxn ang="0">
                  <a:pos x="1436" y="1063"/>
                </a:cxn>
                <a:cxn ang="0">
                  <a:pos x="1448" y="1100"/>
                </a:cxn>
                <a:cxn ang="0">
                  <a:pos x="1424" y="1113"/>
                </a:cxn>
                <a:cxn ang="0">
                  <a:pos x="972" y="1113"/>
                </a:cxn>
                <a:cxn ang="0">
                  <a:pos x="935" y="1113"/>
                </a:cxn>
                <a:cxn ang="0">
                  <a:pos x="917" y="1088"/>
                </a:cxn>
                <a:cxn ang="0">
                  <a:pos x="923" y="1069"/>
                </a:cxn>
                <a:cxn ang="0">
                  <a:pos x="1002" y="1044"/>
                </a:cxn>
                <a:cxn ang="0">
                  <a:pos x="1057" y="969"/>
                </a:cxn>
                <a:cxn ang="0">
                  <a:pos x="1051" y="132"/>
                </a:cxn>
                <a:cxn ang="0">
                  <a:pos x="654" y="1107"/>
                </a:cxn>
                <a:cxn ang="0">
                  <a:pos x="623" y="1113"/>
                </a:cxn>
                <a:cxn ang="0">
                  <a:pos x="599" y="1082"/>
                </a:cxn>
                <a:cxn ang="0">
                  <a:pos x="208" y="944"/>
                </a:cxn>
                <a:cxn ang="0">
                  <a:pos x="232" y="1025"/>
                </a:cxn>
                <a:cxn ang="0">
                  <a:pos x="342" y="1063"/>
                </a:cxn>
                <a:cxn ang="0">
                  <a:pos x="355" y="1100"/>
                </a:cxn>
                <a:cxn ang="0">
                  <a:pos x="318" y="1113"/>
                </a:cxn>
                <a:cxn ang="0">
                  <a:pos x="43" y="1113"/>
                </a:cxn>
                <a:cxn ang="0">
                  <a:pos x="12" y="1107"/>
                </a:cxn>
                <a:cxn ang="0">
                  <a:pos x="0" y="1082"/>
                </a:cxn>
                <a:cxn ang="0">
                  <a:pos x="18" y="1063"/>
                </a:cxn>
                <a:cxn ang="0">
                  <a:pos x="116" y="1025"/>
                </a:cxn>
                <a:cxn ang="0">
                  <a:pos x="141" y="944"/>
                </a:cxn>
                <a:cxn ang="0">
                  <a:pos x="86" y="63"/>
                </a:cxn>
                <a:cxn ang="0">
                  <a:pos x="37" y="57"/>
                </a:cxn>
                <a:cxn ang="0">
                  <a:pos x="12" y="50"/>
                </a:cxn>
                <a:cxn ang="0">
                  <a:pos x="12" y="19"/>
                </a:cxn>
                <a:cxn ang="0">
                  <a:pos x="43" y="0"/>
                </a:cxn>
              </a:cxnLst>
              <a:rect l="0" t="0" r="r" b="b"/>
              <a:pathLst>
                <a:path w="1448" h="1113">
                  <a:moveTo>
                    <a:pt x="177" y="1038"/>
                  </a:moveTo>
                  <a:lnTo>
                    <a:pt x="171" y="1044"/>
                  </a:lnTo>
                  <a:lnTo>
                    <a:pt x="171" y="1044"/>
                  </a:lnTo>
                  <a:lnTo>
                    <a:pt x="165" y="1050"/>
                  </a:lnTo>
                  <a:lnTo>
                    <a:pt x="159" y="1057"/>
                  </a:lnTo>
                  <a:lnTo>
                    <a:pt x="190" y="1057"/>
                  </a:lnTo>
                  <a:lnTo>
                    <a:pt x="177" y="1038"/>
                  </a:lnTo>
                  <a:close/>
                  <a:moveTo>
                    <a:pt x="1112" y="57"/>
                  </a:moveTo>
                  <a:lnTo>
                    <a:pt x="1112" y="944"/>
                  </a:lnTo>
                  <a:lnTo>
                    <a:pt x="1112" y="975"/>
                  </a:lnTo>
                  <a:lnTo>
                    <a:pt x="1100" y="1019"/>
                  </a:lnTo>
                  <a:lnTo>
                    <a:pt x="1076" y="1057"/>
                  </a:lnTo>
                  <a:lnTo>
                    <a:pt x="1283" y="1057"/>
                  </a:lnTo>
                  <a:lnTo>
                    <a:pt x="1253" y="1019"/>
                  </a:lnTo>
                  <a:lnTo>
                    <a:pt x="1247" y="975"/>
                  </a:lnTo>
                  <a:lnTo>
                    <a:pt x="1241" y="944"/>
                  </a:lnTo>
                  <a:lnTo>
                    <a:pt x="1241" y="169"/>
                  </a:lnTo>
                  <a:lnTo>
                    <a:pt x="1247" y="138"/>
                  </a:lnTo>
                  <a:lnTo>
                    <a:pt x="1253" y="100"/>
                  </a:lnTo>
                  <a:lnTo>
                    <a:pt x="1277" y="57"/>
                  </a:lnTo>
                  <a:lnTo>
                    <a:pt x="1112" y="57"/>
                  </a:lnTo>
                  <a:close/>
                  <a:moveTo>
                    <a:pt x="220" y="57"/>
                  </a:moveTo>
                  <a:lnTo>
                    <a:pt x="238" y="75"/>
                  </a:lnTo>
                  <a:lnTo>
                    <a:pt x="251" y="88"/>
                  </a:lnTo>
                  <a:lnTo>
                    <a:pt x="263" y="107"/>
                  </a:lnTo>
                  <a:lnTo>
                    <a:pt x="269" y="125"/>
                  </a:lnTo>
                  <a:lnTo>
                    <a:pt x="630" y="1007"/>
                  </a:lnTo>
                  <a:lnTo>
                    <a:pt x="636" y="1007"/>
                  </a:lnTo>
                  <a:lnTo>
                    <a:pt x="703" y="838"/>
                  </a:lnTo>
                  <a:lnTo>
                    <a:pt x="691" y="832"/>
                  </a:lnTo>
                  <a:lnTo>
                    <a:pt x="685" y="832"/>
                  </a:lnTo>
                  <a:lnTo>
                    <a:pt x="685" y="825"/>
                  </a:lnTo>
                  <a:lnTo>
                    <a:pt x="678" y="819"/>
                  </a:lnTo>
                  <a:lnTo>
                    <a:pt x="672" y="800"/>
                  </a:lnTo>
                  <a:lnTo>
                    <a:pt x="361" y="57"/>
                  </a:lnTo>
                  <a:lnTo>
                    <a:pt x="220" y="57"/>
                  </a:lnTo>
                  <a:close/>
                  <a:moveTo>
                    <a:pt x="61" y="0"/>
                  </a:moveTo>
                  <a:lnTo>
                    <a:pt x="355" y="0"/>
                  </a:lnTo>
                  <a:lnTo>
                    <a:pt x="379" y="0"/>
                  </a:lnTo>
                  <a:lnTo>
                    <a:pt x="391" y="7"/>
                  </a:lnTo>
                  <a:lnTo>
                    <a:pt x="397" y="7"/>
                  </a:lnTo>
                  <a:lnTo>
                    <a:pt x="403" y="19"/>
                  </a:lnTo>
                  <a:lnTo>
                    <a:pt x="416" y="32"/>
                  </a:lnTo>
                  <a:lnTo>
                    <a:pt x="721" y="769"/>
                  </a:lnTo>
                  <a:lnTo>
                    <a:pt x="721" y="769"/>
                  </a:lnTo>
                  <a:lnTo>
                    <a:pt x="721" y="769"/>
                  </a:lnTo>
                  <a:lnTo>
                    <a:pt x="721" y="769"/>
                  </a:lnTo>
                  <a:lnTo>
                    <a:pt x="1021" y="38"/>
                  </a:lnTo>
                  <a:lnTo>
                    <a:pt x="1027" y="19"/>
                  </a:lnTo>
                  <a:lnTo>
                    <a:pt x="1033" y="7"/>
                  </a:lnTo>
                  <a:lnTo>
                    <a:pt x="1045" y="7"/>
                  </a:lnTo>
                  <a:lnTo>
                    <a:pt x="1057" y="0"/>
                  </a:lnTo>
                  <a:lnTo>
                    <a:pt x="1076" y="0"/>
                  </a:lnTo>
                  <a:lnTo>
                    <a:pt x="1387" y="0"/>
                  </a:lnTo>
                  <a:lnTo>
                    <a:pt x="1406" y="0"/>
                  </a:lnTo>
                  <a:lnTo>
                    <a:pt x="1418" y="7"/>
                  </a:lnTo>
                  <a:lnTo>
                    <a:pt x="1430" y="7"/>
                  </a:lnTo>
                  <a:lnTo>
                    <a:pt x="1436" y="19"/>
                  </a:lnTo>
                  <a:lnTo>
                    <a:pt x="1436" y="32"/>
                  </a:lnTo>
                  <a:lnTo>
                    <a:pt x="1436" y="44"/>
                  </a:lnTo>
                  <a:lnTo>
                    <a:pt x="1430" y="50"/>
                  </a:lnTo>
                  <a:lnTo>
                    <a:pt x="1418" y="57"/>
                  </a:lnTo>
                  <a:lnTo>
                    <a:pt x="1406" y="57"/>
                  </a:lnTo>
                  <a:lnTo>
                    <a:pt x="1357" y="69"/>
                  </a:lnTo>
                  <a:lnTo>
                    <a:pt x="1326" y="94"/>
                  </a:lnTo>
                  <a:lnTo>
                    <a:pt x="1308" y="119"/>
                  </a:lnTo>
                  <a:lnTo>
                    <a:pt x="1302" y="150"/>
                  </a:lnTo>
                  <a:lnTo>
                    <a:pt x="1302" y="175"/>
                  </a:lnTo>
                  <a:lnTo>
                    <a:pt x="1302" y="944"/>
                  </a:lnTo>
                  <a:lnTo>
                    <a:pt x="1302" y="969"/>
                  </a:lnTo>
                  <a:lnTo>
                    <a:pt x="1308" y="994"/>
                  </a:lnTo>
                  <a:lnTo>
                    <a:pt x="1326" y="1025"/>
                  </a:lnTo>
                  <a:lnTo>
                    <a:pt x="1363" y="1044"/>
                  </a:lnTo>
                  <a:lnTo>
                    <a:pt x="1424" y="1057"/>
                  </a:lnTo>
                  <a:lnTo>
                    <a:pt x="1436" y="1063"/>
                  </a:lnTo>
                  <a:lnTo>
                    <a:pt x="1442" y="1069"/>
                  </a:lnTo>
                  <a:lnTo>
                    <a:pt x="1448" y="1088"/>
                  </a:lnTo>
                  <a:lnTo>
                    <a:pt x="1448" y="1100"/>
                  </a:lnTo>
                  <a:lnTo>
                    <a:pt x="1442" y="1107"/>
                  </a:lnTo>
                  <a:lnTo>
                    <a:pt x="1430" y="1113"/>
                  </a:lnTo>
                  <a:lnTo>
                    <a:pt x="1424" y="1113"/>
                  </a:lnTo>
                  <a:lnTo>
                    <a:pt x="1412" y="1113"/>
                  </a:lnTo>
                  <a:lnTo>
                    <a:pt x="1393" y="1113"/>
                  </a:lnTo>
                  <a:lnTo>
                    <a:pt x="972" y="1113"/>
                  </a:lnTo>
                  <a:lnTo>
                    <a:pt x="960" y="1113"/>
                  </a:lnTo>
                  <a:lnTo>
                    <a:pt x="941" y="1113"/>
                  </a:lnTo>
                  <a:lnTo>
                    <a:pt x="935" y="1113"/>
                  </a:lnTo>
                  <a:lnTo>
                    <a:pt x="923" y="1107"/>
                  </a:lnTo>
                  <a:lnTo>
                    <a:pt x="917" y="1100"/>
                  </a:lnTo>
                  <a:lnTo>
                    <a:pt x="917" y="1088"/>
                  </a:lnTo>
                  <a:lnTo>
                    <a:pt x="917" y="1082"/>
                  </a:lnTo>
                  <a:lnTo>
                    <a:pt x="917" y="1075"/>
                  </a:lnTo>
                  <a:lnTo>
                    <a:pt x="923" y="1069"/>
                  </a:lnTo>
                  <a:lnTo>
                    <a:pt x="929" y="1063"/>
                  </a:lnTo>
                  <a:lnTo>
                    <a:pt x="947" y="1057"/>
                  </a:lnTo>
                  <a:lnTo>
                    <a:pt x="1002" y="1044"/>
                  </a:lnTo>
                  <a:lnTo>
                    <a:pt x="1033" y="1025"/>
                  </a:lnTo>
                  <a:lnTo>
                    <a:pt x="1051" y="994"/>
                  </a:lnTo>
                  <a:lnTo>
                    <a:pt x="1057" y="969"/>
                  </a:lnTo>
                  <a:lnTo>
                    <a:pt x="1057" y="944"/>
                  </a:lnTo>
                  <a:lnTo>
                    <a:pt x="1057" y="132"/>
                  </a:lnTo>
                  <a:lnTo>
                    <a:pt x="1051" y="132"/>
                  </a:lnTo>
                  <a:lnTo>
                    <a:pt x="660" y="1082"/>
                  </a:lnTo>
                  <a:lnTo>
                    <a:pt x="660" y="1094"/>
                  </a:lnTo>
                  <a:lnTo>
                    <a:pt x="654" y="1107"/>
                  </a:lnTo>
                  <a:lnTo>
                    <a:pt x="642" y="1113"/>
                  </a:lnTo>
                  <a:lnTo>
                    <a:pt x="630" y="1113"/>
                  </a:lnTo>
                  <a:lnTo>
                    <a:pt x="623" y="1113"/>
                  </a:lnTo>
                  <a:lnTo>
                    <a:pt x="617" y="1107"/>
                  </a:lnTo>
                  <a:lnTo>
                    <a:pt x="605" y="1100"/>
                  </a:lnTo>
                  <a:lnTo>
                    <a:pt x="599" y="1082"/>
                  </a:lnTo>
                  <a:lnTo>
                    <a:pt x="208" y="132"/>
                  </a:lnTo>
                  <a:lnTo>
                    <a:pt x="208" y="132"/>
                  </a:lnTo>
                  <a:lnTo>
                    <a:pt x="208" y="944"/>
                  </a:lnTo>
                  <a:lnTo>
                    <a:pt x="208" y="969"/>
                  </a:lnTo>
                  <a:lnTo>
                    <a:pt x="214" y="994"/>
                  </a:lnTo>
                  <a:lnTo>
                    <a:pt x="232" y="1025"/>
                  </a:lnTo>
                  <a:lnTo>
                    <a:pt x="269" y="1044"/>
                  </a:lnTo>
                  <a:lnTo>
                    <a:pt x="330" y="1057"/>
                  </a:lnTo>
                  <a:lnTo>
                    <a:pt x="342" y="1063"/>
                  </a:lnTo>
                  <a:lnTo>
                    <a:pt x="355" y="1069"/>
                  </a:lnTo>
                  <a:lnTo>
                    <a:pt x="355" y="1088"/>
                  </a:lnTo>
                  <a:lnTo>
                    <a:pt x="355" y="1100"/>
                  </a:lnTo>
                  <a:lnTo>
                    <a:pt x="348" y="1107"/>
                  </a:lnTo>
                  <a:lnTo>
                    <a:pt x="336" y="1113"/>
                  </a:lnTo>
                  <a:lnTo>
                    <a:pt x="318" y="1113"/>
                  </a:lnTo>
                  <a:lnTo>
                    <a:pt x="306" y="1113"/>
                  </a:lnTo>
                  <a:lnTo>
                    <a:pt x="55" y="1113"/>
                  </a:lnTo>
                  <a:lnTo>
                    <a:pt x="43" y="1113"/>
                  </a:lnTo>
                  <a:lnTo>
                    <a:pt x="31" y="1113"/>
                  </a:lnTo>
                  <a:lnTo>
                    <a:pt x="18" y="1113"/>
                  </a:lnTo>
                  <a:lnTo>
                    <a:pt x="12" y="1107"/>
                  </a:lnTo>
                  <a:lnTo>
                    <a:pt x="6" y="1100"/>
                  </a:lnTo>
                  <a:lnTo>
                    <a:pt x="0" y="1088"/>
                  </a:lnTo>
                  <a:lnTo>
                    <a:pt x="0" y="1082"/>
                  </a:lnTo>
                  <a:lnTo>
                    <a:pt x="6" y="1075"/>
                  </a:lnTo>
                  <a:lnTo>
                    <a:pt x="12" y="1069"/>
                  </a:lnTo>
                  <a:lnTo>
                    <a:pt x="18" y="1063"/>
                  </a:lnTo>
                  <a:lnTo>
                    <a:pt x="31" y="1057"/>
                  </a:lnTo>
                  <a:lnTo>
                    <a:pt x="86" y="1044"/>
                  </a:lnTo>
                  <a:lnTo>
                    <a:pt x="116" y="1025"/>
                  </a:lnTo>
                  <a:lnTo>
                    <a:pt x="135" y="994"/>
                  </a:lnTo>
                  <a:lnTo>
                    <a:pt x="141" y="969"/>
                  </a:lnTo>
                  <a:lnTo>
                    <a:pt x="141" y="944"/>
                  </a:lnTo>
                  <a:lnTo>
                    <a:pt x="141" y="75"/>
                  </a:lnTo>
                  <a:lnTo>
                    <a:pt x="116" y="63"/>
                  </a:lnTo>
                  <a:lnTo>
                    <a:pt x="86" y="63"/>
                  </a:lnTo>
                  <a:lnTo>
                    <a:pt x="61" y="57"/>
                  </a:lnTo>
                  <a:lnTo>
                    <a:pt x="43" y="57"/>
                  </a:lnTo>
                  <a:lnTo>
                    <a:pt x="37" y="57"/>
                  </a:lnTo>
                  <a:lnTo>
                    <a:pt x="31" y="57"/>
                  </a:lnTo>
                  <a:lnTo>
                    <a:pt x="25" y="57"/>
                  </a:lnTo>
                  <a:lnTo>
                    <a:pt x="12" y="50"/>
                  </a:lnTo>
                  <a:lnTo>
                    <a:pt x="12" y="44"/>
                  </a:lnTo>
                  <a:lnTo>
                    <a:pt x="6" y="32"/>
                  </a:lnTo>
                  <a:lnTo>
                    <a:pt x="12" y="19"/>
                  </a:lnTo>
                  <a:lnTo>
                    <a:pt x="18" y="7"/>
                  </a:lnTo>
                  <a:lnTo>
                    <a:pt x="31" y="7"/>
                  </a:lnTo>
                  <a:lnTo>
                    <a:pt x="43"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4" name="Freeform 18"/>
            <p:cNvSpPr>
              <a:spLocks/>
            </p:cNvSpPr>
            <p:nvPr/>
          </p:nvSpPr>
          <p:spPr bwMode="auto">
            <a:xfrm>
              <a:off x="12791" y="3052"/>
              <a:ext cx="776" cy="831"/>
            </a:xfrm>
            <a:custGeom>
              <a:avLst/>
              <a:gdLst/>
              <a:ahLst/>
              <a:cxnLst>
                <a:cxn ang="0">
                  <a:pos x="660" y="6"/>
                </a:cxn>
                <a:cxn ang="0">
                  <a:pos x="715" y="69"/>
                </a:cxn>
                <a:cxn ang="0">
                  <a:pos x="715" y="131"/>
                </a:cxn>
                <a:cxn ang="0">
                  <a:pos x="703" y="163"/>
                </a:cxn>
                <a:cxn ang="0">
                  <a:pos x="678" y="181"/>
                </a:cxn>
                <a:cxn ang="0">
                  <a:pos x="635" y="206"/>
                </a:cxn>
                <a:cxn ang="0">
                  <a:pos x="611" y="213"/>
                </a:cxn>
                <a:cxn ang="0">
                  <a:pos x="599" y="213"/>
                </a:cxn>
                <a:cxn ang="0">
                  <a:pos x="599" y="194"/>
                </a:cxn>
                <a:cxn ang="0">
                  <a:pos x="599" y="169"/>
                </a:cxn>
                <a:cxn ang="0">
                  <a:pos x="587" y="119"/>
                </a:cxn>
                <a:cxn ang="0">
                  <a:pos x="562" y="88"/>
                </a:cxn>
                <a:cxn ang="0">
                  <a:pos x="513" y="69"/>
                </a:cxn>
                <a:cxn ang="0">
                  <a:pos x="470" y="81"/>
                </a:cxn>
                <a:cxn ang="0">
                  <a:pos x="403" y="156"/>
                </a:cxn>
                <a:cxn ang="0">
                  <a:pos x="324" y="319"/>
                </a:cxn>
                <a:cxn ang="0">
                  <a:pos x="281" y="475"/>
                </a:cxn>
                <a:cxn ang="0">
                  <a:pos x="232" y="613"/>
                </a:cxn>
                <a:cxn ang="0">
                  <a:pos x="183" y="694"/>
                </a:cxn>
                <a:cxn ang="0">
                  <a:pos x="226" y="688"/>
                </a:cxn>
                <a:cxn ang="0">
                  <a:pos x="428" y="725"/>
                </a:cxn>
                <a:cxn ang="0">
                  <a:pos x="538" y="744"/>
                </a:cxn>
                <a:cxn ang="0">
                  <a:pos x="617" y="750"/>
                </a:cxn>
                <a:cxn ang="0">
                  <a:pos x="642" y="744"/>
                </a:cxn>
                <a:cxn ang="0">
                  <a:pos x="660" y="706"/>
                </a:cxn>
                <a:cxn ang="0">
                  <a:pos x="715" y="650"/>
                </a:cxn>
                <a:cxn ang="0">
                  <a:pos x="764" y="631"/>
                </a:cxn>
                <a:cxn ang="0">
                  <a:pos x="776" y="638"/>
                </a:cxn>
                <a:cxn ang="0">
                  <a:pos x="776" y="656"/>
                </a:cxn>
                <a:cxn ang="0">
                  <a:pos x="739" y="719"/>
                </a:cxn>
                <a:cxn ang="0">
                  <a:pos x="648" y="794"/>
                </a:cxn>
                <a:cxn ang="0">
                  <a:pos x="513" y="831"/>
                </a:cxn>
                <a:cxn ang="0">
                  <a:pos x="324" y="800"/>
                </a:cxn>
                <a:cxn ang="0">
                  <a:pos x="177" y="769"/>
                </a:cxn>
                <a:cxn ang="0">
                  <a:pos x="73" y="806"/>
                </a:cxn>
                <a:cxn ang="0">
                  <a:pos x="18" y="831"/>
                </a:cxn>
                <a:cxn ang="0">
                  <a:pos x="6" y="825"/>
                </a:cxn>
                <a:cxn ang="0">
                  <a:pos x="6" y="813"/>
                </a:cxn>
                <a:cxn ang="0">
                  <a:pos x="24" y="788"/>
                </a:cxn>
                <a:cxn ang="0">
                  <a:pos x="49" y="769"/>
                </a:cxn>
                <a:cxn ang="0">
                  <a:pos x="73" y="744"/>
                </a:cxn>
                <a:cxn ang="0">
                  <a:pos x="134" y="638"/>
                </a:cxn>
                <a:cxn ang="0">
                  <a:pos x="189" y="450"/>
                </a:cxn>
                <a:cxn ang="0">
                  <a:pos x="275" y="231"/>
                </a:cxn>
                <a:cxn ang="0">
                  <a:pos x="415" y="69"/>
                </a:cxn>
                <a:cxn ang="0">
                  <a:pos x="605" y="0"/>
                </a:cxn>
              </a:cxnLst>
              <a:rect l="0" t="0" r="r" b="b"/>
              <a:pathLst>
                <a:path w="776" h="831">
                  <a:moveTo>
                    <a:pt x="605" y="0"/>
                  </a:moveTo>
                  <a:lnTo>
                    <a:pt x="660" y="6"/>
                  </a:lnTo>
                  <a:lnTo>
                    <a:pt x="690" y="38"/>
                  </a:lnTo>
                  <a:lnTo>
                    <a:pt x="715" y="69"/>
                  </a:lnTo>
                  <a:lnTo>
                    <a:pt x="721" y="113"/>
                  </a:lnTo>
                  <a:lnTo>
                    <a:pt x="715" y="131"/>
                  </a:lnTo>
                  <a:lnTo>
                    <a:pt x="715" y="150"/>
                  </a:lnTo>
                  <a:lnTo>
                    <a:pt x="703" y="163"/>
                  </a:lnTo>
                  <a:lnTo>
                    <a:pt x="697" y="175"/>
                  </a:lnTo>
                  <a:lnTo>
                    <a:pt x="678" y="181"/>
                  </a:lnTo>
                  <a:lnTo>
                    <a:pt x="660" y="194"/>
                  </a:lnTo>
                  <a:lnTo>
                    <a:pt x="635" y="206"/>
                  </a:lnTo>
                  <a:lnTo>
                    <a:pt x="623" y="213"/>
                  </a:lnTo>
                  <a:lnTo>
                    <a:pt x="611" y="213"/>
                  </a:lnTo>
                  <a:lnTo>
                    <a:pt x="605" y="213"/>
                  </a:lnTo>
                  <a:lnTo>
                    <a:pt x="599" y="213"/>
                  </a:lnTo>
                  <a:lnTo>
                    <a:pt x="599" y="206"/>
                  </a:lnTo>
                  <a:lnTo>
                    <a:pt x="599" y="194"/>
                  </a:lnTo>
                  <a:lnTo>
                    <a:pt x="599" y="188"/>
                  </a:lnTo>
                  <a:lnTo>
                    <a:pt x="599" y="169"/>
                  </a:lnTo>
                  <a:lnTo>
                    <a:pt x="599" y="144"/>
                  </a:lnTo>
                  <a:lnTo>
                    <a:pt x="587" y="119"/>
                  </a:lnTo>
                  <a:lnTo>
                    <a:pt x="574" y="100"/>
                  </a:lnTo>
                  <a:lnTo>
                    <a:pt x="562" y="88"/>
                  </a:lnTo>
                  <a:lnTo>
                    <a:pt x="538" y="75"/>
                  </a:lnTo>
                  <a:lnTo>
                    <a:pt x="513" y="69"/>
                  </a:lnTo>
                  <a:lnTo>
                    <a:pt x="489" y="75"/>
                  </a:lnTo>
                  <a:lnTo>
                    <a:pt x="470" y="81"/>
                  </a:lnTo>
                  <a:lnTo>
                    <a:pt x="452" y="94"/>
                  </a:lnTo>
                  <a:lnTo>
                    <a:pt x="403" y="156"/>
                  </a:lnTo>
                  <a:lnTo>
                    <a:pt x="360" y="231"/>
                  </a:lnTo>
                  <a:lnTo>
                    <a:pt x="324" y="319"/>
                  </a:lnTo>
                  <a:lnTo>
                    <a:pt x="299" y="400"/>
                  </a:lnTo>
                  <a:lnTo>
                    <a:pt x="281" y="475"/>
                  </a:lnTo>
                  <a:lnTo>
                    <a:pt x="263" y="538"/>
                  </a:lnTo>
                  <a:lnTo>
                    <a:pt x="232" y="613"/>
                  </a:lnTo>
                  <a:lnTo>
                    <a:pt x="183" y="694"/>
                  </a:lnTo>
                  <a:lnTo>
                    <a:pt x="183" y="694"/>
                  </a:lnTo>
                  <a:lnTo>
                    <a:pt x="208" y="694"/>
                  </a:lnTo>
                  <a:lnTo>
                    <a:pt x="226" y="688"/>
                  </a:lnTo>
                  <a:lnTo>
                    <a:pt x="330" y="700"/>
                  </a:lnTo>
                  <a:lnTo>
                    <a:pt x="428" y="725"/>
                  </a:lnTo>
                  <a:lnTo>
                    <a:pt x="477" y="731"/>
                  </a:lnTo>
                  <a:lnTo>
                    <a:pt x="538" y="744"/>
                  </a:lnTo>
                  <a:lnTo>
                    <a:pt x="605" y="750"/>
                  </a:lnTo>
                  <a:lnTo>
                    <a:pt x="617" y="750"/>
                  </a:lnTo>
                  <a:lnTo>
                    <a:pt x="629" y="750"/>
                  </a:lnTo>
                  <a:lnTo>
                    <a:pt x="642" y="744"/>
                  </a:lnTo>
                  <a:lnTo>
                    <a:pt x="654" y="725"/>
                  </a:lnTo>
                  <a:lnTo>
                    <a:pt x="660" y="706"/>
                  </a:lnTo>
                  <a:lnTo>
                    <a:pt x="678" y="675"/>
                  </a:lnTo>
                  <a:lnTo>
                    <a:pt x="715" y="650"/>
                  </a:lnTo>
                  <a:lnTo>
                    <a:pt x="745" y="638"/>
                  </a:lnTo>
                  <a:lnTo>
                    <a:pt x="764" y="631"/>
                  </a:lnTo>
                  <a:lnTo>
                    <a:pt x="770" y="638"/>
                  </a:lnTo>
                  <a:lnTo>
                    <a:pt x="776" y="638"/>
                  </a:lnTo>
                  <a:lnTo>
                    <a:pt x="776" y="644"/>
                  </a:lnTo>
                  <a:lnTo>
                    <a:pt x="776" y="656"/>
                  </a:lnTo>
                  <a:lnTo>
                    <a:pt x="764" y="681"/>
                  </a:lnTo>
                  <a:lnTo>
                    <a:pt x="739" y="719"/>
                  </a:lnTo>
                  <a:lnTo>
                    <a:pt x="690" y="763"/>
                  </a:lnTo>
                  <a:lnTo>
                    <a:pt x="648" y="794"/>
                  </a:lnTo>
                  <a:lnTo>
                    <a:pt x="587" y="819"/>
                  </a:lnTo>
                  <a:lnTo>
                    <a:pt x="513" y="831"/>
                  </a:lnTo>
                  <a:lnTo>
                    <a:pt x="415" y="819"/>
                  </a:lnTo>
                  <a:lnTo>
                    <a:pt x="324" y="800"/>
                  </a:lnTo>
                  <a:lnTo>
                    <a:pt x="244" y="775"/>
                  </a:lnTo>
                  <a:lnTo>
                    <a:pt x="177" y="769"/>
                  </a:lnTo>
                  <a:lnTo>
                    <a:pt x="122" y="763"/>
                  </a:lnTo>
                  <a:lnTo>
                    <a:pt x="73" y="806"/>
                  </a:lnTo>
                  <a:lnTo>
                    <a:pt x="37" y="825"/>
                  </a:lnTo>
                  <a:lnTo>
                    <a:pt x="18" y="831"/>
                  </a:lnTo>
                  <a:lnTo>
                    <a:pt x="12" y="831"/>
                  </a:lnTo>
                  <a:lnTo>
                    <a:pt x="6" y="825"/>
                  </a:lnTo>
                  <a:lnTo>
                    <a:pt x="0" y="819"/>
                  </a:lnTo>
                  <a:lnTo>
                    <a:pt x="6" y="813"/>
                  </a:lnTo>
                  <a:lnTo>
                    <a:pt x="12" y="800"/>
                  </a:lnTo>
                  <a:lnTo>
                    <a:pt x="24" y="788"/>
                  </a:lnTo>
                  <a:lnTo>
                    <a:pt x="37" y="775"/>
                  </a:lnTo>
                  <a:lnTo>
                    <a:pt x="49" y="769"/>
                  </a:lnTo>
                  <a:lnTo>
                    <a:pt x="55" y="763"/>
                  </a:lnTo>
                  <a:lnTo>
                    <a:pt x="73" y="744"/>
                  </a:lnTo>
                  <a:lnTo>
                    <a:pt x="98" y="700"/>
                  </a:lnTo>
                  <a:lnTo>
                    <a:pt x="134" y="638"/>
                  </a:lnTo>
                  <a:lnTo>
                    <a:pt x="159" y="550"/>
                  </a:lnTo>
                  <a:lnTo>
                    <a:pt x="189" y="450"/>
                  </a:lnTo>
                  <a:lnTo>
                    <a:pt x="220" y="344"/>
                  </a:lnTo>
                  <a:lnTo>
                    <a:pt x="275" y="231"/>
                  </a:lnTo>
                  <a:lnTo>
                    <a:pt x="342" y="131"/>
                  </a:lnTo>
                  <a:lnTo>
                    <a:pt x="415" y="69"/>
                  </a:lnTo>
                  <a:lnTo>
                    <a:pt x="507" y="19"/>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5" name="Freeform 19"/>
            <p:cNvSpPr>
              <a:spLocks noEditPoints="1"/>
            </p:cNvSpPr>
            <p:nvPr/>
          </p:nvSpPr>
          <p:spPr bwMode="auto">
            <a:xfrm>
              <a:off x="13665" y="3471"/>
              <a:ext cx="360" cy="575"/>
            </a:xfrm>
            <a:custGeom>
              <a:avLst/>
              <a:gdLst/>
              <a:ahLst/>
              <a:cxnLst>
                <a:cxn ang="0">
                  <a:pos x="263" y="44"/>
                </a:cxn>
                <a:cxn ang="0">
                  <a:pos x="201" y="156"/>
                </a:cxn>
                <a:cxn ang="0">
                  <a:pos x="159" y="306"/>
                </a:cxn>
                <a:cxn ang="0">
                  <a:pos x="201" y="306"/>
                </a:cxn>
                <a:cxn ang="0">
                  <a:pos x="293" y="181"/>
                </a:cxn>
                <a:cxn ang="0">
                  <a:pos x="324" y="75"/>
                </a:cxn>
                <a:cxn ang="0">
                  <a:pos x="318" y="37"/>
                </a:cxn>
                <a:cxn ang="0">
                  <a:pos x="293" y="25"/>
                </a:cxn>
                <a:cxn ang="0">
                  <a:pos x="318" y="0"/>
                </a:cxn>
                <a:cxn ang="0">
                  <a:pos x="342" y="25"/>
                </a:cxn>
                <a:cxn ang="0">
                  <a:pos x="354" y="56"/>
                </a:cxn>
                <a:cxn ang="0">
                  <a:pos x="360" y="87"/>
                </a:cxn>
                <a:cxn ang="0">
                  <a:pos x="354" y="112"/>
                </a:cxn>
                <a:cxn ang="0">
                  <a:pos x="336" y="162"/>
                </a:cxn>
                <a:cxn ang="0">
                  <a:pos x="226" y="331"/>
                </a:cxn>
                <a:cxn ang="0">
                  <a:pos x="146" y="406"/>
                </a:cxn>
                <a:cxn ang="0">
                  <a:pos x="140" y="419"/>
                </a:cxn>
                <a:cxn ang="0">
                  <a:pos x="140" y="462"/>
                </a:cxn>
                <a:cxn ang="0">
                  <a:pos x="171" y="537"/>
                </a:cxn>
                <a:cxn ang="0">
                  <a:pos x="250" y="537"/>
                </a:cxn>
                <a:cxn ang="0">
                  <a:pos x="330" y="487"/>
                </a:cxn>
                <a:cxn ang="0">
                  <a:pos x="342" y="481"/>
                </a:cxn>
                <a:cxn ang="0">
                  <a:pos x="354" y="487"/>
                </a:cxn>
                <a:cxn ang="0">
                  <a:pos x="354" y="506"/>
                </a:cxn>
                <a:cxn ang="0">
                  <a:pos x="318" y="531"/>
                </a:cxn>
                <a:cxn ang="0">
                  <a:pos x="201" y="575"/>
                </a:cxn>
                <a:cxn ang="0">
                  <a:pos x="110" y="519"/>
                </a:cxn>
                <a:cxn ang="0">
                  <a:pos x="36" y="500"/>
                </a:cxn>
                <a:cxn ang="0">
                  <a:pos x="24" y="512"/>
                </a:cxn>
                <a:cxn ang="0">
                  <a:pos x="12" y="506"/>
                </a:cxn>
                <a:cxn ang="0">
                  <a:pos x="0" y="487"/>
                </a:cxn>
                <a:cxn ang="0">
                  <a:pos x="12" y="481"/>
                </a:cxn>
                <a:cxn ang="0">
                  <a:pos x="79" y="425"/>
                </a:cxn>
                <a:cxn ang="0">
                  <a:pos x="79" y="412"/>
                </a:cxn>
                <a:cxn ang="0">
                  <a:pos x="110" y="231"/>
                </a:cxn>
                <a:cxn ang="0">
                  <a:pos x="189" y="69"/>
                </a:cxn>
                <a:cxn ang="0">
                  <a:pos x="299" y="0"/>
                </a:cxn>
              </a:cxnLst>
              <a:rect l="0" t="0" r="r" b="b"/>
              <a:pathLst>
                <a:path w="360" h="575">
                  <a:moveTo>
                    <a:pt x="293" y="25"/>
                  </a:moveTo>
                  <a:lnTo>
                    <a:pt x="263" y="44"/>
                  </a:lnTo>
                  <a:lnTo>
                    <a:pt x="226" y="94"/>
                  </a:lnTo>
                  <a:lnTo>
                    <a:pt x="201" y="156"/>
                  </a:lnTo>
                  <a:lnTo>
                    <a:pt x="177" y="231"/>
                  </a:lnTo>
                  <a:lnTo>
                    <a:pt x="159" y="306"/>
                  </a:lnTo>
                  <a:lnTo>
                    <a:pt x="146" y="362"/>
                  </a:lnTo>
                  <a:lnTo>
                    <a:pt x="201" y="306"/>
                  </a:lnTo>
                  <a:lnTo>
                    <a:pt x="250" y="256"/>
                  </a:lnTo>
                  <a:lnTo>
                    <a:pt x="293" y="181"/>
                  </a:lnTo>
                  <a:lnTo>
                    <a:pt x="318" y="119"/>
                  </a:lnTo>
                  <a:lnTo>
                    <a:pt x="324" y="75"/>
                  </a:lnTo>
                  <a:lnTo>
                    <a:pt x="324" y="50"/>
                  </a:lnTo>
                  <a:lnTo>
                    <a:pt x="318" y="37"/>
                  </a:lnTo>
                  <a:lnTo>
                    <a:pt x="305" y="31"/>
                  </a:lnTo>
                  <a:lnTo>
                    <a:pt x="293" y="25"/>
                  </a:lnTo>
                  <a:close/>
                  <a:moveTo>
                    <a:pt x="299" y="0"/>
                  </a:moveTo>
                  <a:lnTo>
                    <a:pt x="318" y="0"/>
                  </a:lnTo>
                  <a:lnTo>
                    <a:pt x="330" y="12"/>
                  </a:lnTo>
                  <a:lnTo>
                    <a:pt x="342" y="25"/>
                  </a:lnTo>
                  <a:lnTo>
                    <a:pt x="354" y="37"/>
                  </a:lnTo>
                  <a:lnTo>
                    <a:pt x="354" y="56"/>
                  </a:lnTo>
                  <a:lnTo>
                    <a:pt x="360" y="75"/>
                  </a:lnTo>
                  <a:lnTo>
                    <a:pt x="360" y="87"/>
                  </a:lnTo>
                  <a:lnTo>
                    <a:pt x="354" y="100"/>
                  </a:lnTo>
                  <a:lnTo>
                    <a:pt x="354" y="112"/>
                  </a:lnTo>
                  <a:lnTo>
                    <a:pt x="348" y="137"/>
                  </a:lnTo>
                  <a:lnTo>
                    <a:pt x="336" y="162"/>
                  </a:lnTo>
                  <a:lnTo>
                    <a:pt x="293" y="250"/>
                  </a:lnTo>
                  <a:lnTo>
                    <a:pt x="226" y="331"/>
                  </a:lnTo>
                  <a:lnTo>
                    <a:pt x="153" y="400"/>
                  </a:lnTo>
                  <a:lnTo>
                    <a:pt x="146" y="406"/>
                  </a:lnTo>
                  <a:lnTo>
                    <a:pt x="140" y="412"/>
                  </a:lnTo>
                  <a:lnTo>
                    <a:pt x="140" y="419"/>
                  </a:lnTo>
                  <a:lnTo>
                    <a:pt x="140" y="431"/>
                  </a:lnTo>
                  <a:lnTo>
                    <a:pt x="140" y="462"/>
                  </a:lnTo>
                  <a:lnTo>
                    <a:pt x="153" y="500"/>
                  </a:lnTo>
                  <a:lnTo>
                    <a:pt x="171" y="537"/>
                  </a:lnTo>
                  <a:lnTo>
                    <a:pt x="208" y="550"/>
                  </a:lnTo>
                  <a:lnTo>
                    <a:pt x="250" y="537"/>
                  </a:lnTo>
                  <a:lnTo>
                    <a:pt x="293" y="512"/>
                  </a:lnTo>
                  <a:lnTo>
                    <a:pt x="330" y="487"/>
                  </a:lnTo>
                  <a:lnTo>
                    <a:pt x="336" y="481"/>
                  </a:lnTo>
                  <a:lnTo>
                    <a:pt x="342" y="481"/>
                  </a:lnTo>
                  <a:lnTo>
                    <a:pt x="348" y="481"/>
                  </a:lnTo>
                  <a:lnTo>
                    <a:pt x="354" y="487"/>
                  </a:lnTo>
                  <a:lnTo>
                    <a:pt x="360" y="500"/>
                  </a:lnTo>
                  <a:lnTo>
                    <a:pt x="354" y="506"/>
                  </a:lnTo>
                  <a:lnTo>
                    <a:pt x="354" y="506"/>
                  </a:lnTo>
                  <a:lnTo>
                    <a:pt x="318" y="531"/>
                  </a:lnTo>
                  <a:lnTo>
                    <a:pt x="263" y="562"/>
                  </a:lnTo>
                  <a:lnTo>
                    <a:pt x="201" y="575"/>
                  </a:lnTo>
                  <a:lnTo>
                    <a:pt x="146" y="562"/>
                  </a:lnTo>
                  <a:lnTo>
                    <a:pt x="110" y="519"/>
                  </a:lnTo>
                  <a:lnTo>
                    <a:pt x="85" y="456"/>
                  </a:lnTo>
                  <a:lnTo>
                    <a:pt x="36" y="500"/>
                  </a:lnTo>
                  <a:lnTo>
                    <a:pt x="24" y="506"/>
                  </a:lnTo>
                  <a:lnTo>
                    <a:pt x="24" y="512"/>
                  </a:lnTo>
                  <a:lnTo>
                    <a:pt x="18" y="512"/>
                  </a:lnTo>
                  <a:lnTo>
                    <a:pt x="12" y="506"/>
                  </a:lnTo>
                  <a:lnTo>
                    <a:pt x="6" y="500"/>
                  </a:lnTo>
                  <a:lnTo>
                    <a:pt x="0" y="487"/>
                  </a:lnTo>
                  <a:lnTo>
                    <a:pt x="6" y="481"/>
                  </a:lnTo>
                  <a:lnTo>
                    <a:pt x="12" y="481"/>
                  </a:lnTo>
                  <a:lnTo>
                    <a:pt x="12" y="481"/>
                  </a:lnTo>
                  <a:lnTo>
                    <a:pt x="79" y="425"/>
                  </a:lnTo>
                  <a:lnTo>
                    <a:pt x="79" y="419"/>
                  </a:lnTo>
                  <a:lnTo>
                    <a:pt x="79" y="412"/>
                  </a:lnTo>
                  <a:lnTo>
                    <a:pt x="85" y="325"/>
                  </a:lnTo>
                  <a:lnTo>
                    <a:pt x="110" y="231"/>
                  </a:lnTo>
                  <a:lnTo>
                    <a:pt x="146" y="144"/>
                  </a:lnTo>
                  <a:lnTo>
                    <a:pt x="189" y="69"/>
                  </a:lnTo>
                  <a:lnTo>
                    <a:pt x="244" y="19"/>
                  </a:lnTo>
                  <a:lnTo>
                    <a:pt x="2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6" name="Freeform 20"/>
            <p:cNvSpPr>
              <a:spLocks/>
            </p:cNvSpPr>
            <p:nvPr/>
          </p:nvSpPr>
          <p:spPr bwMode="auto">
            <a:xfrm>
              <a:off x="14300" y="3727"/>
              <a:ext cx="147" cy="350"/>
            </a:xfrm>
            <a:custGeom>
              <a:avLst/>
              <a:gdLst/>
              <a:ahLst/>
              <a:cxnLst>
                <a:cxn ang="0">
                  <a:pos x="68" y="0"/>
                </a:cxn>
                <a:cxn ang="0">
                  <a:pos x="104" y="6"/>
                </a:cxn>
                <a:cxn ang="0">
                  <a:pos x="129" y="31"/>
                </a:cxn>
                <a:cxn ang="0">
                  <a:pos x="141" y="75"/>
                </a:cxn>
                <a:cxn ang="0">
                  <a:pos x="147" y="125"/>
                </a:cxn>
                <a:cxn ang="0">
                  <a:pos x="135" y="200"/>
                </a:cxn>
                <a:cxn ang="0">
                  <a:pos x="110" y="263"/>
                </a:cxn>
                <a:cxn ang="0">
                  <a:pos x="80" y="313"/>
                </a:cxn>
                <a:cxn ang="0">
                  <a:pos x="49" y="344"/>
                </a:cxn>
                <a:cxn ang="0">
                  <a:pos x="37" y="350"/>
                </a:cxn>
                <a:cxn ang="0">
                  <a:pos x="25" y="350"/>
                </a:cxn>
                <a:cxn ang="0">
                  <a:pos x="19" y="338"/>
                </a:cxn>
                <a:cxn ang="0">
                  <a:pos x="19" y="331"/>
                </a:cxn>
                <a:cxn ang="0">
                  <a:pos x="25" y="325"/>
                </a:cxn>
                <a:cxn ang="0">
                  <a:pos x="86" y="250"/>
                </a:cxn>
                <a:cxn ang="0">
                  <a:pos x="110" y="181"/>
                </a:cxn>
                <a:cxn ang="0">
                  <a:pos x="116" y="113"/>
                </a:cxn>
                <a:cxn ang="0">
                  <a:pos x="116" y="113"/>
                </a:cxn>
                <a:cxn ang="0">
                  <a:pos x="116" y="113"/>
                </a:cxn>
                <a:cxn ang="0">
                  <a:pos x="116" y="113"/>
                </a:cxn>
                <a:cxn ang="0">
                  <a:pos x="110" y="113"/>
                </a:cxn>
                <a:cxn ang="0">
                  <a:pos x="104" y="119"/>
                </a:cxn>
                <a:cxn ang="0">
                  <a:pos x="98" y="125"/>
                </a:cxn>
                <a:cxn ang="0">
                  <a:pos x="86" y="131"/>
                </a:cxn>
                <a:cxn ang="0">
                  <a:pos x="68" y="131"/>
                </a:cxn>
                <a:cxn ang="0">
                  <a:pos x="49" y="125"/>
                </a:cxn>
                <a:cxn ang="0">
                  <a:pos x="31" y="119"/>
                </a:cxn>
                <a:cxn ang="0">
                  <a:pos x="13" y="100"/>
                </a:cxn>
                <a:cxn ang="0">
                  <a:pos x="6" y="88"/>
                </a:cxn>
                <a:cxn ang="0">
                  <a:pos x="0" y="63"/>
                </a:cxn>
                <a:cxn ang="0">
                  <a:pos x="6" y="44"/>
                </a:cxn>
                <a:cxn ang="0">
                  <a:pos x="13" y="25"/>
                </a:cxn>
                <a:cxn ang="0">
                  <a:pos x="31" y="13"/>
                </a:cxn>
                <a:cxn ang="0">
                  <a:pos x="43" y="0"/>
                </a:cxn>
                <a:cxn ang="0">
                  <a:pos x="68" y="0"/>
                </a:cxn>
              </a:cxnLst>
              <a:rect l="0" t="0" r="r" b="b"/>
              <a:pathLst>
                <a:path w="147" h="350">
                  <a:moveTo>
                    <a:pt x="68" y="0"/>
                  </a:moveTo>
                  <a:lnTo>
                    <a:pt x="104" y="6"/>
                  </a:lnTo>
                  <a:lnTo>
                    <a:pt x="129" y="31"/>
                  </a:lnTo>
                  <a:lnTo>
                    <a:pt x="141" y="75"/>
                  </a:lnTo>
                  <a:lnTo>
                    <a:pt x="147" y="125"/>
                  </a:lnTo>
                  <a:lnTo>
                    <a:pt x="135" y="200"/>
                  </a:lnTo>
                  <a:lnTo>
                    <a:pt x="110" y="263"/>
                  </a:lnTo>
                  <a:lnTo>
                    <a:pt x="80" y="313"/>
                  </a:lnTo>
                  <a:lnTo>
                    <a:pt x="49" y="344"/>
                  </a:lnTo>
                  <a:lnTo>
                    <a:pt x="37" y="350"/>
                  </a:lnTo>
                  <a:lnTo>
                    <a:pt x="25" y="350"/>
                  </a:lnTo>
                  <a:lnTo>
                    <a:pt x="19" y="338"/>
                  </a:lnTo>
                  <a:lnTo>
                    <a:pt x="19" y="331"/>
                  </a:lnTo>
                  <a:lnTo>
                    <a:pt x="25" y="325"/>
                  </a:lnTo>
                  <a:lnTo>
                    <a:pt x="86" y="250"/>
                  </a:lnTo>
                  <a:lnTo>
                    <a:pt x="110" y="181"/>
                  </a:lnTo>
                  <a:lnTo>
                    <a:pt x="116" y="113"/>
                  </a:lnTo>
                  <a:lnTo>
                    <a:pt x="116" y="113"/>
                  </a:lnTo>
                  <a:lnTo>
                    <a:pt x="116" y="113"/>
                  </a:lnTo>
                  <a:lnTo>
                    <a:pt x="116" y="113"/>
                  </a:lnTo>
                  <a:lnTo>
                    <a:pt x="110" y="113"/>
                  </a:lnTo>
                  <a:lnTo>
                    <a:pt x="104" y="119"/>
                  </a:lnTo>
                  <a:lnTo>
                    <a:pt x="98" y="125"/>
                  </a:lnTo>
                  <a:lnTo>
                    <a:pt x="86" y="131"/>
                  </a:lnTo>
                  <a:lnTo>
                    <a:pt x="68" y="131"/>
                  </a:lnTo>
                  <a:lnTo>
                    <a:pt x="49" y="125"/>
                  </a:lnTo>
                  <a:lnTo>
                    <a:pt x="31" y="119"/>
                  </a:lnTo>
                  <a:lnTo>
                    <a:pt x="13" y="100"/>
                  </a:lnTo>
                  <a:lnTo>
                    <a:pt x="6" y="88"/>
                  </a:lnTo>
                  <a:lnTo>
                    <a:pt x="0" y="63"/>
                  </a:lnTo>
                  <a:lnTo>
                    <a:pt x="6" y="44"/>
                  </a:lnTo>
                  <a:lnTo>
                    <a:pt x="13" y="25"/>
                  </a:lnTo>
                  <a:lnTo>
                    <a:pt x="31" y="13"/>
                  </a:lnTo>
                  <a:lnTo>
                    <a:pt x="43" y="0"/>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7" name="Freeform 21"/>
            <p:cNvSpPr>
              <a:spLocks noEditPoints="1"/>
            </p:cNvSpPr>
            <p:nvPr/>
          </p:nvSpPr>
          <p:spPr bwMode="auto">
            <a:xfrm>
              <a:off x="14612" y="3096"/>
              <a:ext cx="342" cy="775"/>
            </a:xfrm>
            <a:custGeom>
              <a:avLst/>
              <a:gdLst/>
              <a:ahLst/>
              <a:cxnLst>
                <a:cxn ang="0">
                  <a:pos x="220" y="269"/>
                </a:cxn>
                <a:cxn ang="0">
                  <a:pos x="269" y="350"/>
                </a:cxn>
                <a:cxn ang="0">
                  <a:pos x="269" y="387"/>
                </a:cxn>
                <a:cxn ang="0">
                  <a:pos x="238" y="456"/>
                </a:cxn>
                <a:cxn ang="0">
                  <a:pos x="214" y="531"/>
                </a:cxn>
                <a:cxn ang="0">
                  <a:pos x="165" y="650"/>
                </a:cxn>
                <a:cxn ang="0">
                  <a:pos x="159" y="700"/>
                </a:cxn>
                <a:cxn ang="0">
                  <a:pos x="159" y="725"/>
                </a:cxn>
                <a:cxn ang="0">
                  <a:pos x="171" y="737"/>
                </a:cxn>
                <a:cxn ang="0">
                  <a:pos x="232" y="725"/>
                </a:cxn>
                <a:cxn ang="0">
                  <a:pos x="305" y="600"/>
                </a:cxn>
                <a:cxn ang="0">
                  <a:pos x="312" y="587"/>
                </a:cxn>
                <a:cxn ang="0">
                  <a:pos x="324" y="581"/>
                </a:cxn>
                <a:cxn ang="0">
                  <a:pos x="336" y="587"/>
                </a:cxn>
                <a:cxn ang="0">
                  <a:pos x="342" y="600"/>
                </a:cxn>
                <a:cxn ang="0">
                  <a:pos x="324" y="650"/>
                </a:cxn>
                <a:cxn ang="0">
                  <a:pos x="275" y="731"/>
                </a:cxn>
                <a:cxn ang="0">
                  <a:pos x="183" y="775"/>
                </a:cxn>
                <a:cxn ang="0">
                  <a:pos x="86" y="725"/>
                </a:cxn>
                <a:cxn ang="0">
                  <a:pos x="79" y="650"/>
                </a:cxn>
                <a:cxn ang="0">
                  <a:pos x="153" y="444"/>
                </a:cxn>
                <a:cxn ang="0">
                  <a:pos x="183" y="369"/>
                </a:cxn>
                <a:cxn ang="0">
                  <a:pos x="189" y="325"/>
                </a:cxn>
                <a:cxn ang="0">
                  <a:pos x="183" y="294"/>
                </a:cxn>
                <a:cxn ang="0">
                  <a:pos x="159" y="287"/>
                </a:cxn>
                <a:cxn ang="0">
                  <a:pos x="98" y="319"/>
                </a:cxn>
                <a:cxn ang="0">
                  <a:pos x="43" y="425"/>
                </a:cxn>
                <a:cxn ang="0">
                  <a:pos x="31" y="444"/>
                </a:cxn>
                <a:cxn ang="0">
                  <a:pos x="18" y="444"/>
                </a:cxn>
                <a:cxn ang="0">
                  <a:pos x="6" y="437"/>
                </a:cxn>
                <a:cxn ang="0">
                  <a:pos x="6" y="412"/>
                </a:cxn>
                <a:cxn ang="0">
                  <a:pos x="43" y="337"/>
                </a:cxn>
                <a:cxn ang="0">
                  <a:pos x="116" y="269"/>
                </a:cxn>
                <a:cxn ang="0">
                  <a:pos x="269" y="0"/>
                </a:cxn>
                <a:cxn ang="0">
                  <a:pos x="299" y="12"/>
                </a:cxn>
                <a:cxn ang="0">
                  <a:pos x="312" y="31"/>
                </a:cxn>
                <a:cxn ang="0">
                  <a:pos x="312" y="62"/>
                </a:cxn>
                <a:cxn ang="0">
                  <a:pos x="287" y="94"/>
                </a:cxn>
                <a:cxn ang="0">
                  <a:pos x="250" y="106"/>
                </a:cxn>
                <a:cxn ang="0">
                  <a:pos x="220" y="94"/>
                </a:cxn>
                <a:cxn ang="0">
                  <a:pos x="208" y="75"/>
                </a:cxn>
                <a:cxn ang="0">
                  <a:pos x="208" y="44"/>
                </a:cxn>
                <a:cxn ang="0">
                  <a:pos x="232" y="12"/>
                </a:cxn>
                <a:cxn ang="0">
                  <a:pos x="269" y="0"/>
                </a:cxn>
              </a:cxnLst>
              <a:rect l="0" t="0" r="r" b="b"/>
              <a:pathLst>
                <a:path w="342" h="775">
                  <a:moveTo>
                    <a:pt x="165" y="256"/>
                  </a:moveTo>
                  <a:lnTo>
                    <a:pt x="220" y="269"/>
                  </a:lnTo>
                  <a:lnTo>
                    <a:pt x="257" y="306"/>
                  </a:lnTo>
                  <a:lnTo>
                    <a:pt x="269" y="350"/>
                  </a:lnTo>
                  <a:lnTo>
                    <a:pt x="269" y="369"/>
                  </a:lnTo>
                  <a:lnTo>
                    <a:pt x="269" y="387"/>
                  </a:lnTo>
                  <a:lnTo>
                    <a:pt x="257" y="412"/>
                  </a:lnTo>
                  <a:lnTo>
                    <a:pt x="238" y="456"/>
                  </a:lnTo>
                  <a:lnTo>
                    <a:pt x="226" y="500"/>
                  </a:lnTo>
                  <a:lnTo>
                    <a:pt x="214" y="531"/>
                  </a:lnTo>
                  <a:lnTo>
                    <a:pt x="171" y="625"/>
                  </a:lnTo>
                  <a:lnTo>
                    <a:pt x="165" y="650"/>
                  </a:lnTo>
                  <a:lnTo>
                    <a:pt x="159" y="675"/>
                  </a:lnTo>
                  <a:lnTo>
                    <a:pt x="159" y="700"/>
                  </a:lnTo>
                  <a:lnTo>
                    <a:pt x="159" y="712"/>
                  </a:lnTo>
                  <a:lnTo>
                    <a:pt x="159" y="725"/>
                  </a:lnTo>
                  <a:lnTo>
                    <a:pt x="165" y="731"/>
                  </a:lnTo>
                  <a:lnTo>
                    <a:pt x="171" y="737"/>
                  </a:lnTo>
                  <a:lnTo>
                    <a:pt x="183" y="744"/>
                  </a:lnTo>
                  <a:lnTo>
                    <a:pt x="232" y="725"/>
                  </a:lnTo>
                  <a:lnTo>
                    <a:pt x="269" y="675"/>
                  </a:lnTo>
                  <a:lnTo>
                    <a:pt x="305" y="600"/>
                  </a:lnTo>
                  <a:lnTo>
                    <a:pt x="305" y="594"/>
                  </a:lnTo>
                  <a:lnTo>
                    <a:pt x="312" y="587"/>
                  </a:lnTo>
                  <a:lnTo>
                    <a:pt x="318" y="581"/>
                  </a:lnTo>
                  <a:lnTo>
                    <a:pt x="324" y="581"/>
                  </a:lnTo>
                  <a:lnTo>
                    <a:pt x="330" y="581"/>
                  </a:lnTo>
                  <a:lnTo>
                    <a:pt x="336" y="587"/>
                  </a:lnTo>
                  <a:lnTo>
                    <a:pt x="342" y="587"/>
                  </a:lnTo>
                  <a:lnTo>
                    <a:pt x="342" y="600"/>
                  </a:lnTo>
                  <a:lnTo>
                    <a:pt x="342" y="619"/>
                  </a:lnTo>
                  <a:lnTo>
                    <a:pt x="324" y="650"/>
                  </a:lnTo>
                  <a:lnTo>
                    <a:pt x="305" y="694"/>
                  </a:lnTo>
                  <a:lnTo>
                    <a:pt x="275" y="731"/>
                  </a:lnTo>
                  <a:lnTo>
                    <a:pt x="232" y="762"/>
                  </a:lnTo>
                  <a:lnTo>
                    <a:pt x="183" y="775"/>
                  </a:lnTo>
                  <a:lnTo>
                    <a:pt x="128" y="756"/>
                  </a:lnTo>
                  <a:lnTo>
                    <a:pt x="86" y="725"/>
                  </a:lnTo>
                  <a:lnTo>
                    <a:pt x="73" y="675"/>
                  </a:lnTo>
                  <a:lnTo>
                    <a:pt x="79" y="650"/>
                  </a:lnTo>
                  <a:lnTo>
                    <a:pt x="86" y="625"/>
                  </a:lnTo>
                  <a:lnTo>
                    <a:pt x="153" y="444"/>
                  </a:lnTo>
                  <a:lnTo>
                    <a:pt x="171" y="400"/>
                  </a:lnTo>
                  <a:lnTo>
                    <a:pt x="183" y="369"/>
                  </a:lnTo>
                  <a:lnTo>
                    <a:pt x="189" y="344"/>
                  </a:lnTo>
                  <a:lnTo>
                    <a:pt x="189" y="325"/>
                  </a:lnTo>
                  <a:lnTo>
                    <a:pt x="189" y="306"/>
                  </a:lnTo>
                  <a:lnTo>
                    <a:pt x="183" y="294"/>
                  </a:lnTo>
                  <a:lnTo>
                    <a:pt x="171" y="287"/>
                  </a:lnTo>
                  <a:lnTo>
                    <a:pt x="159" y="287"/>
                  </a:lnTo>
                  <a:lnTo>
                    <a:pt x="128" y="294"/>
                  </a:lnTo>
                  <a:lnTo>
                    <a:pt x="98" y="319"/>
                  </a:lnTo>
                  <a:lnTo>
                    <a:pt x="67" y="362"/>
                  </a:lnTo>
                  <a:lnTo>
                    <a:pt x="43" y="425"/>
                  </a:lnTo>
                  <a:lnTo>
                    <a:pt x="37" y="437"/>
                  </a:lnTo>
                  <a:lnTo>
                    <a:pt x="31" y="444"/>
                  </a:lnTo>
                  <a:lnTo>
                    <a:pt x="18" y="444"/>
                  </a:lnTo>
                  <a:lnTo>
                    <a:pt x="18" y="444"/>
                  </a:lnTo>
                  <a:lnTo>
                    <a:pt x="12" y="444"/>
                  </a:lnTo>
                  <a:lnTo>
                    <a:pt x="6" y="437"/>
                  </a:lnTo>
                  <a:lnTo>
                    <a:pt x="0" y="431"/>
                  </a:lnTo>
                  <a:lnTo>
                    <a:pt x="6" y="412"/>
                  </a:lnTo>
                  <a:lnTo>
                    <a:pt x="18" y="375"/>
                  </a:lnTo>
                  <a:lnTo>
                    <a:pt x="43" y="337"/>
                  </a:lnTo>
                  <a:lnTo>
                    <a:pt x="73" y="294"/>
                  </a:lnTo>
                  <a:lnTo>
                    <a:pt x="116" y="269"/>
                  </a:lnTo>
                  <a:lnTo>
                    <a:pt x="165" y="256"/>
                  </a:lnTo>
                  <a:close/>
                  <a:moveTo>
                    <a:pt x="269" y="0"/>
                  </a:moveTo>
                  <a:lnTo>
                    <a:pt x="287" y="0"/>
                  </a:lnTo>
                  <a:lnTo>
                    <a:pt x="299" y="12"/>
                  </a:lnTo>
                  <a:lnTo>
                    <a:pt x="305" y="19"/>
                  </a:lnTo>
                  <a:lnTo>
                    <a:pt x="312" y="31"/>
                  </a:lnTo>
                  <a:lnTo>
                    <a:pt x="312" y="44"/>
                  </a:lnTo>
                  <a:lnTo>
                    <a:pt x="312" y="62"/>
                  </a:lnTo>
                  <a:lnTo>
                    <a:pt x="299" y="81"/>
                  </a:lnTo>
                  <a:lnTo>
                    <a:pt x="287" y="94"/>
                  </a:lnTo>
                  <a:lnTo>
                    <a:pt x="269" y="106"/>
                  </a:lnTo>
                  <a:lnTo>
                    <a:pt x="250" y="106"/>
                  </a:lnTo>
                  <a:lnTo>
                    <a:pt x="232" y="106"/>
                  </a:lnTo>
                  <a:lnTo>
                    <a:pt x="220" y="94"/>
                  </a:lnTo>
                  <a:lnTo>
                    <a:pt x="214" y="87"/>
                  </a:lnTo>
                  <a:lnTo>
                    <a:pt x="208" y="75"/>
                  </a:lnTo>
                  <a:lnTo>
                    <a:pt x="208" y="62"/>
                  </a:lnTo>
                  <a:lnTo>
                    <a:pt x="208" y="44"/>
                  </a:lnTo>
                  <a:lnTo>
                    <a:pt x="220" y="25"/>
                  </a:lnTo>
                  <a:lnTo>
                    <a:pt x="232" y="12"/>
                  </a:lnTo>
                  <a:lnTo>
                    <a:pt x="250"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8" name="Freeform 22"/>
            <p:cNvSpPr>
              <a:spLocks noEditPoints="1"/>
            </p:cNvSpPr>
            <p:nvPr/>
          </p:nvSpPr>
          <p:spPr bwMode="auto">
            <a:xfrm>
              <a:off x="15535" y="2671"/>
              <a:ext cx="1063" cy="1087"/>
            </a:xfrm>
            <a:custGeom>
              <a:avLst/>
              <a:gdLst/>
              <a:ahLst/>
              <a:cxnLst>
                <a:cxn ang="0">
                  <a:pos x="195" y="912"/>
                </a:cxn>
                <a:cxn ang="0">
                  <a:pos x="391" y="1025"/>
                </a:cxn>
                <a:cxn ang="0">
                  <a:pos x="531" y="1044"/>
                </a:cxn>
                <a:cxn ang="0">
                  <a:pos x="702" y="1012"/>
                </a:cxn>
                <a:cxn ang="0">
                  <a:pos x="819" y="950"/>
                </a:cxn>
                <a:cxn ang="0">
                  <a:pos x="861" y="912"/>
                </a:cxn>
                <a:cxn ang="0">
                  <a:pos x="849" y="900"/>
                </a:cxn>
                <a:cxn ang="0">
                  <a:pos x="843" y="894"/>
                </a:cxn>
                <a:cxn ang="0">
                  <a:pos x="892" y="206"/>
                </a:cxn>
                <a:cxn ang="0">
                  <a:pos x="892" y="887"/>
                </a:cxn>
                <a:cxn ang="0">
                  <a:pos x="1002" y="669"/>
                </a:cxn>
                <a:cxn ang="0">
                  <a:pos x="1002" y="419"/>
                </a:cxn>
                <a:cxn ang="0">
                  <a:pos x="892" y="206"/>
                </a:cxn>
                <a:cxn ang="0">
                  <a:pos x="97" y="306"/>
                </a:cxn>
                <a:cxn ang="0">
                  <a:pos x="36" y="544"/>
                </a:cxn>
                <a:cxn ang="0">
                  <a:pos x="67" y="712"/>
                </a:cxn>
                <a:cxn ang="0">
                  <a:pos x="165" y="887"/>
                </a:cxn>
                <a:cxn ang="0">
                  <a:pos x="165" y="206"/>
                </a:cxn>
                <a:cxn ang="0">
                  <a:pos x="434" y="50"/>
                </a:cxn>
                <a:cxn ang="0">
                  <a:pos x="287" y="106"/>
                </a:cxn>
                <a:cxn ang="0">
                  <a:pos x="207" y="162"/>
                </a:cxn>
                <a:cxn ang="0">
                  <a:pos x="201" y="181"/>
                </a:cxn>
                <a:cxn ang="0">
                  <a:pos x="214" y="194"/>
                </a:cxn>
                <a:cxn ang="0">
                  <a:pos x="531" y="519"/>
                </a:cxn>
                <a:cxn ang="0">
                  <a:pos x="782" y="112"/>
                </a:cxn>
                <a:cxn ang="0">
                  <a:pos x="629" y="56"/>
                </a:cxn>
                <a:cxn ang="0">
                  <a:pos x="525" y="44"/>
                </a:cxn>
                <a:cxn ang="0">
                  <a:pos x="654" y="19"/>
                </a:cxn>
                <a:cxn ang="0">
                  <a:pos x="861" y="119"/>
                </a:cxn>
                <a:cxn ang="0">
                  <a:pos x="1008" y="306"/>
                </a:cxn>
                <a:cxn ang="0">
                  <a:pos x="1063" y="544"/>
                </a:cxn>
                <a:cxn ang="0">
                  <a:pos x="1045" y="669"/>
                </a:cxn>
                <a:cxn ang="0">
                  <a:pos x="941" y="881"/>
                </a:cxn>
                <a:cxn ang="0">
                  <a:pos x="764" y="1031"/>
                </a:cxn>
                <a:cxn ang="0">
                  <a:pos x="525" y="1087"/>
                </a:cxn>
                <a:cxn ang="0">
                  <a:pos x="293" y="1031"/>
                </a:cxn>
                <a:cxn ang="0">
                  <a:pos x="116" y="881"/>
                </a:cxn>
                <a:cxn ang="0">
                  <a:pos x="12" y="669"/>
                </a:cxn>
                <a:cxn ang="0">
                  <a:pos x="12" y="419"/>
                </a:cxn>
                <a:cxn ang="0">
                  <a:pos x="116" y="206"/>
                </a:cxn>
                <a:cxn ang="0">
                  <a:pos x="293" y="56"/>
                </a:cxn>
                <a:cxn ang="0">
                  <a:pos x="531" y="0"/>
                </a:cxn>
              </a:cxnLst>
              <a:rect l="0" t="0" r="r" b="b"/>
              <a:pathLst>
                <a:path w="1063" h="1087">
                  <a:moveTo>
                    <a:pt x="525" y="575"/>
                  </a:moveTo>
                  <a:lnTo>
                    <a:pt x="195" y="912"/>
                  </a:lnTo>
                  <a:lnTo>
                    <a:pt x="293" y="987"/>
                  </a:lnTo>
                  <a:lnTo>
                    <a:pt x="391" y="1025"/>
                  </a:lnTo>
                  <a:lnTo>
                    <a:pt x="470" y="1044"/>
                  </a:lnTo>
                  <a:lnTo>
                    <a:pt x="531" y="1044"/>
                  </a:lnTo>
                  <a:lnTo>
                    <a:pt x="623" y="1037"/>
                  </a:lnTo>
                  <a:lnTo>
                    <a:pt x="702" y="1012"/>
                  </a:lnTo>
                  <a:lnTo>
                    <a:pt x="770" y="981"/>
                  </a:lnTo>
                  <a:lnTo>
                    <a:pt x="819" y="950"/>
                  </a:lnTo>
                  <a:lnTo>
                    <a:pt x="849" y="925"/>
                  </a:lnTo>
                  <a:lnTo>
                    <a:pt x="861" y="912"/>
                  </a:lnTo>
                  <a:lnTo>
                    <a:pt x="855" y="906"/>
                  </a:lnTo>
                  <a:lnTo>
                    <a:pt x="849" y="900"/>
                  </a:lnTo>
                  <a:lnTo>
                    <a:pt x="843" y="894"/>
                  </a:lnTo>
                  <a:lnTo>
                    <a:pt x="843" y="894"/>
                  </a:lnTo>
                  <a:lnTo>
                    <a:pt x="525" y="575"/>
                  </a:lnTo>
                  <a:close/>
                  <a:moveTo>
                    <a:pt x="892" y="206"/>
                  </a:moveTo>
                  <a:lnTo>
                    <a:pt x="556" y="544"/>
                  </a:lnTo>
                  <a:lnTo>
                    <a:pt x="892" y="887"/>
                  </a:lnTo>
                  <a:lnTo>
                    <a:pt x="959" y="781"/>
                  </a:lnTo>
                  <a:lnTo>
                    <a:pt x="1002" y="669"/>
                  </a:lnTo>
                  <a:lnTo>
                    <a:pt x="1020" y="544"/>
                  </a:lnTo>
                  <a:lnTo>
                    <a:pt x="1002" y="419"/>
                  </a:lnTo>
                  <a:lnTo>
                    <a:pt x="959" y="300"/>
                  </a:lnTo>
                  <a:lnTo>
                    <a:pt x="892" y="206"/>
                  </a:lnTo>
                  <a:close/>
                  <a:moveTo>
                    <a:pt x="165" y="206"/>
                  </a:moveTo>
                  <a:lnTo>
                    <a:pt x="97" y="306"/>
                  </a:lnTo>
                  <a:lnTo>
                    <a:pt x="55" y="425"/>
                  </a:lnTo>
                  <a:lnTo>
                    <a:pt x="36" y="544"/>
                  </a:lnTo>
                  <a:lnTo>
                    <a:pt x="42" y="625"/>
                  </a:lnTo>
                  <a:lnTo>
                    <a:pt x="67" y="712"/>
                  </a:lnTo>
                  <a:lnTo>
                    <a:pt x="104" y="800"/>
                  </a:lnTo>
                  <a:lnTo>
                    <a:pt x="165" y="887"/>
                  </a:lnTo>
                  <a:lnTo>
                    <a:pt x="501" y="544"/>
                  </a:lnTo>
                  <a:lnTo>
                    <a:pt x="165" y="206"/>
                  </a:lnTo>
                  <a:close/>
                  <a:moveTo>
                    <a:pt x="525" y="44"/>
                  </a:moveTo>
                  <a:lnTo>
                    <a:pt x="434" y="50"/>
                  </a:lnTo>
                  <a:lnTo>
                    <a:pt x="354" y="75"/>
                  </a:lnTo>
                  <a:lnTo>
                    <a:pt x="287" y="106"/>
                  </a:lnTo>
                  <a:lnTo>
                    <a:pt x="238" y="137"/>
                  </a:lnTo>
                  <a:lnTo>
                    <a:pt x="207" y="162"/>
                  </a:lnTo>
                  <a:lnTo>
                    <a:pt x="195" y="175"/>
                  </a:lnTo>
                  <a:lnTo>
                    <a:pt x="201" y="181"/>
                  </a:lnTo>
                  <a:lnTo>
                    <a:pt x="207" y="187"/>
                  </a:lnTo>
                  <a:lnTo>
                    <a:pt x="214" y="194"/>
                  </a:lnTo>
                  <a:lnTo>
                    <a:pt x="214" y="194"/>
                  </a:lnTo>
                  <a:lnTo>
                    <a:pt x="531" y="519"/>
                  </a:lnTo>
                  <a:lnTo>
                    <a:pt x="861" y="175"/>
                  </a:lnTo>
                  <a:lnTo>
                    <a:pt x="782" y="112"/>
                  </a:lnTo>
                  <a:lnTo>
                    <a:pt x="702" y="75"/>
                  </a:lnTo>
                  <a:lnTo>
                    <a:pt x="629" y="56"/>
                  </a:lnTo>
                  <a:lnTo>
                    <a:pt x="568" y="44"/>
                  </a:lnTo>
                  <a:lnTo>
                    <a:pt x="525" y="44"/>
                  </a:lnTo>
                  <a:close/>
                  <a:moveTo>
                    <a:pt x="531" y="0"/>
                  </a:moveTo>
                  <a:lnTo>
                    <a:pt x="654" y="19"/>
                  </a:lnTo>
                  <a:lnTo>
                    <a:pt x="764" y="56"/>
                  </a:lnTo>
                  <a:lnTo>
                    <a:pt x="861" y="119"/>
                  </a:lnTo>
                  <a:lnTo>
                    <a:pt x="941" y="206"/>
                  </a:lnTo>
                  <a:lnTo>
                    <a:pt x="1008" y="306"/>
                  </a:lnTo>
                  <a:lnTo>
                    <a:pt x="1045" y="419"/>
                  </a:lnTo>
                  <a:lnTo>
                    <a:pt x="1063" y="544"/>
                  </a:lnTo>
                  <a:lnTo>
                    <a:pt x="1063" y="544"/>
                  </a:lnTo>
                  <a:lnTo>
                    <a:pt x="1045" y="669"/>
                  </a:lnTo>
                  <a:lnTo>
                    <a:pt x="1008" y="781"/>
                  </a:lnTo>
                  <a:lnTo>
                    <a:pt x="941" y="881"/>
                  </a:lnTo>
                  <a:lnTo>
                    <a:pt x="861" y="969"/>
                  </a:lnTo>
                  <a:lnTo>
                    <a:pt x="764" y="1031"/>
                  </a:lnTo>
                  <a:lnTo>
                    <a:pt x="647" y="1075"/>
                  </a:lnTo>
                  <a:lnTo>
                    <a:pt x="525" y="1087"/>
                  </a:lnTo>
                  <a:lnTo>
                    <a:pt x="409" y="1075"/>
                  </a:lnTo>
                  <a:lnTo>
                    <a:pt x="293" y="1031"/>
                  </a:lnTo>
                  <a:lnTo>
                    <a:pt x="195" y="969"/>
                  </a:lnTo>
                  <a:lnTo>
                    <a:pt x="116" y="881"/>
                  </a:lnTo>
                  <a:lnTo>
                    <a:pt x="49" y="781"/>
                  </a:lnTo>
                  <a:lnTo>
                    <a:pt x="12" y="669"/>
                  </a:lnTo>
                  <a:lnTo>
                    <a:pt x="0" y="544"/>
                  </a:lnTo>
                  <a:lnTo>
                    <a:pt x="12" y="419"/>
                  </a:lnTo>
                  <a:lnTo>
                    <a:pt x="49" y="306"/>
                  </a:lnTo>
                  <a:lnTo>
                    <a:pt x="116" y="206"/>
                  </a:lnTo>
                  <a:lnTo>
                    <a:pt x="195" y="125"/>
                  </a:lnTo>
                  <a:lnTo>
                    <a:pt x="293" y="56"/>
                  </a:lnTo>
                  <a:lnTo>
                    <a:pt x="409" y="19"/>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9" name="Freeform 23"/>
            <p:cNvSpPr>
              <a:spLocks noEditPoints="1"/>
            </p:cNvSpPr>
            <p:nvPr/>
          </p:nvSpPr>
          <p:spPr bwMode="auto">
            <a:xfrm>
              <a:off x="17069" y="2508"/>
              <a:ext cx="1442" cy="1113"/>
            </a:xfrm>
            <a:custGeom>
              <a:avLst/>
              <a:gdLst/>
              <a:ahLst/>
              <a:cxnLst>
                <a:cxn ang="0">
                  <a:pos x="165" y="1044"/>
                </a:cxn>
                <a:cxn ang="0">
                  <a:pos x="183" y="1057"/>
                </a:cxn>
                <a:cxn ang="0">
                  <a:pos x="1106" y="944"/>
                </a:cxn>
                <a:cxn ang="0">
                  <a:pos x="1069" y="1057"/>
                </a:cxn>
                <a:cxn ang="0">
                  <a:pos x="1240" y="975"/>
                </a:cxn>
                <a:cxn ang="0">
                  <a:pos x="1240" y="138"/>
                </a:cxn>
                <a:cxn ang="0">
                  <a:pos x="1106" y="57"/>
                </a:cxn>
                <a:cxn ang="0">
                  <a:pos x="244" y="88"/>
                </a:cxn>
                <a:cxn ang="0">
                  <a:pos x="623" y="1007"/>
                </a:cxn>
                <a:cxn ang="0">
                  <a:pos x="690" y="832"/>
                </a:cxn>
                <a:cxn ang="0">
                  <a:pos x="672" y="819"/>
                </a:cxn>
                <a:cxn ang="0">
                  <a:pos x="220" y="57"/>
                </a:cxn>
                <a:cxn ang="0">
                  <a:pos x="372" y="0"/>
                </a:cxn>
                <a:cxn ang="0">
                  <a:pos x="403" y="19"/>
                </a:cxn>
                <a:cxn ang="0">
                  <a:pos x="1014" y="38"/>
                </a:cxn>
                <a:cxn ang="0">
                  <a:pos x="1038" y="7"/>
                </a:cxn>
                <a:cxn ang="0">
                  <a:pos x="1381" y="0"/>
                </a:cxn>
                <a:cxn ang="0">
                  <a:pos x="1423" y="7"/>
                </a:cxn>
                <a:cxn ang="0">
                  <a:pos x="1430" y="44"/>
                </a:cxn>
                <a:cxn ang="0">
                  <a:pos x="1405" y="57"/>
                </a:cxn>
                <a:cxn ang="0">
                  <a:pos x="1301" y="119"/>
                </a:cxn>
                <a:cxn ang="0">
                  <a:pos x="1295" y="944"/>
                </a:cxn>
                <a:cxn ang="0">
                  <a:pos x="1320" y="1025"/>
                </a:cxn>
                <a:cxn ang="0">
                  <a:pos x="1430" y="1063"/>
                </a:cxn>
                <a:cxn ang="0">
                  <a:pos x="1442" y="1100"/>
                </a:cxn>
                <a:cxn ang="0">
                  <a:pos x="1417" y="1113"/>
                </a:cxn>
                <a:cxn ang="0">
                  <a:pos x="965" y="1113"/>
                </a:cxn>
                <a:cxn ang="0">
                  <a:pos x="928" y="1113"/>
                </a:cxn>
                <a:cxn ang="0">
                  <a:pos x="910" y="1088"/>
                </a:cxn>
                <a:cxn ang="0">
                  <a:pos x="916" y="1069"/>
                </a:cxn>
                <a:cxn ang="0">
                  <a:pos x="996" y="1044"/>
                </a:cxn>
                <a:cxn ang="0">
                  <a:pos x="1051" y="969"/>
                </a:cxn>
                <a:cxn ang="0">
                  <a:pos x="1045" y="132"/>
                </a:cxn>
                <a:cxn ang="0">
                  <a:pos x="647" y="1107"/>
                </a:cxn>
                <a:cxn ang="0">
                  <a:pos x="617" y="1113"/>
                </a:cxn>
                <a:cxn ang="0">
                  <a:pos x="592" y="1082"/>
                </a:cxn>
                <a:cxn ang="0">
                  <a:pos x="201" y="944"/>
                </a:cxn>
                <a:cxn ang="0">
                  <a:pos x="226" y="1025"/>
                </a:cxn>
                <a:cxn ang="0">
                  <a:pos x="336" y="1063"/>
                </a:cxn>
                <a:cxn ang="0">
                  <a:pos x="348" y="1100"/>
                </a:cxn>
                <a:cxn ang="0">
                  <a:pos x="311" y="1113"/>
                </a:cxn>
                <a:cxn ang="0">
                  <a:pos x="36" y="1113"/>
                </a:cxn>
                <a:cxn ang="0">
                  <a:pos x="6" y="1107"/>
                </a:cxn>
                <a:cxn ang="0">
                  <a:pos x="0" y="1082"/>
                </a:cxn>
                <a:cxn ang="0">
                  <a:pos x="12" y="1063"/>
                </a:cxn>
                <a:cxn ang="0">
                  <a:pos x="110" y="1025"/>
                </a:cxn>
                <a:cxn ang="0">
                  <a:pos x="134" y="944"/>
                </a:cxn>
                <a:cxn ang="0">
                  <a:pos x="79" y="63"/>
                </a:cxn>
                <a:cxn ang="0">
                  <a:pos x="30" y="57"/>
                </a:cxn>
                <a:cxn ang="0">
                  <a:pos x="12" y="50"/>
                </a:cxn>
                <a:cxn ang="0">
                  <a:pos x="6" y="19"/>
                </a:cxn>
                <a:cxn ang="0">
                  <a:pos x="36" y="0"/>
                </a:cxn>
              </a:cxnLst>
              <a:rect l="0" t="0" r="r" b="b"/>
              <a:pathLst>
                <a:path w="1442" h="1113">
                  <a:moveTo>
                    <a:pt x="171" y="1038"/>
                  </a:moveTo>
                  <a:lnTo>
                    <a:pt x="165" y="1044"/>
                  </a:lnTo>
                  <a:lnTo>
                    <a:pt x="165" y="1044"/>
                  </a:lnTo>
                  <a:lnTo>
                    <a:pt x="158" y="1050"/>
                  </a:lnTo>
                  <a:lnTo>
                    <a:pt x="152" y="1057"/>
                  </a:lnTo>
                  <a:lnTo>
                    <a:pt x="183" y="1057"/>
                  </a:lnTo>
                  <a:lnTo>
                    <a:pt x="171" y="1038"/>
                  </a:lnTo>
                  <a:close/>
                  <a:moveTo>
                    <a:pt x="1106" y="57"/>
                  </a:moveTo>
                  <a:lnTo>
                    <a:pt x="1106" y="944"/>
                  </a:lnTo>
                  <a:lnTo>
                    <a:pt x="1106" y="975"/>
                  </a:lnTo>
                  <a:lnTo>
                    <a:pt x="1093" y="1019"/>
                  </a:lnTo>
                  <a:lnTo>
                    <a:pt x="1069" y="1057"/>
                  </a:lnTo>
                  <a:lnTo>
                    <a:pt x="1277" y="1057"/>
                  </a:lnTo>
                  <a:lnTo>
                    <a:pt x="1246" y="1019"/>
                  </a:lnTo>
                  <a:lnTo>
                    <a:pt x="1240" y="975"/>
                  </a:lnTo>
                  <a:lnTo>
                    <a:pt x="1240" y="944"/>
                  </a:lnTo>
                  <a:lnTo>
                    <a:pt x="1240" y="169"/>
                  </a:lnTo>
                  <a:lnTo>
                    <a:pt x="1240" y="138"/>
                  </a:lnTo>
                  <a:lnTo>
                    <a:pt x="1246" y="100"/>
                  </a:lnTo>
                  <a:lnTo>
                    <a:pt x="1271" y="57"/>
                  </a:lnTo>
                  <a:lnTo>
                    <a:pt x="1106" y="57"/>
                  </a:lnTo>
                  <a:close/>
                  <a:moveTo>
                    <a:pt x="220" y="57"/>
                  </a:moveTo>
                  <a:lnTo>
                    <a:pt x="232" y="75"/>
                  </a:lnTo>
                  <a:lnTo>
                    <a:pt x="244" y="88"/>
                  </a:lnTo>
                  <a:lnTo>
                    <a:pt x="256" y="107"/>
                  </a:lnTo>
                  <a:lnTo>
                    <a:pt x="262" y="125"/>
                  </a:lnTo>
                  <a:lnTo>
                    <a:pt x="623" y="1007"/>
                  </a:lnTo>
                  <a:lnTo>
                    <a:pt x="629" y="1007"/>
                  </a:lnTo>
                  <a:lnTo>
                    <a:pt x="696" y="838"/>
                  </a:lnTo>
                  <a:lnTo>
                    <a:pt x="690" y="832"/>
                  </a:lnTo>
                  <a:lnTo>
                    <a:pt x="678" y="832"/>
                  </a:lnTo>
                  <a:lnTo>
                    <a:pt x="678" y="825"/>
                  </a:lnTo>
                  <a:lnTo>
                    <a:pt x="672" y="819"/>
                  </a:lnTo>
                  <a:lnTo>
                    <a:pt x="666" y="800"/>
                  </a:lnTo>
                  <a:lnTo>
                    <a:pt x="354" y="57"/>
                  </a:lnTo>
                  <a:lnTo>
                    <a:pt x="220" y="57"/>
                  </a:lnTo>
                  <a:close/>
                  <a:moveTo>
                    <a:pt x="55" y="0"/>
                  </a:moveTo>
                  <a:lnTo>
                    <a:pt x="348" y="0"/>
                  </a:lnTo>
                  <a:lnTo>
                    <a:pt x="372" y="0"/>
                  </a:lnTo>
                  <a:lnTo>
                    <a:pt x="385" y="7"/>
                  </a:lnTo>
                  <a:lnTo>
                    <a:pt x="391" y="7"/>
                  </a:lnTo>
                  <a:lnTo>
                    <a:pt x="403" y="19"/>
                  </a:lnTo>
                  <a:lnTo>
                    <a:pt x="409" y="32"/>
                  </a:lnTo>
                  <a:lnTo>
                    <a:pt x="715" y="769"/>
                  </a:lnTo>
                  <a:lnTo>
                    <a:pt x="1014" y="38"/>
                  </a:lnTo>
                  <a:lnTo>
                    <a:pt x="1020" y="19"/>
                  </a:lnTo>
                  <a:lnTo>
                    <a:pt x="1026" y="7"/>
                  </a:lnTo>
                  <a:lnTo>
                    <a:pt x="1038" y="7"/>
                  </a:lnTo>
                  <a:lnTo>
                    <a:pt x="1051" y="0"/>
                  </a:lnTo>
                  <a:lnTo>
                    <a:pt x="1075" y="0"/>
                  </a:lnTo>
                  <a:lnTo>
                    <a:pt x="1381" y="0"/>
                  </a:lnTo>
                  <a:lnTo>
                    <a:pt x="1399" y="0"/>
                  </a:lnTo>
                  <a:lnTo>
                    <a:pt x="1411" y="7"/>
                  </a:lnTo>
                  <a:lnTo>
                    <a:pt x="1423" y="7"/>
                  </a:lnTo>
                  <a:lnTo>
                    <a:pt x="1430" y="19"/>
                  </a:lnTo>
                  <a:lnTo>
                    <a:pt x="1430" y="32"/>
                  </a:lnTo>
                  <a:lnTo>
                    <a:pt x="1430" y="44"/>
                  </a:lnTo>
                  <a:lnTo>
                    <a:pt x="1423" y="50"/>
                  </a:lnTo>
                  <a:lnTo>
                    <a:pt x="1411" y="57"/>
                  </a:lnTo>
                  <a:lnTo>
                    <a:pt x="1405" y="57"/>
                  </a:lnTo>
                  <a:lnTo>
                    <a:pt x="1350" y="69"/>
                  </a:lnTo>
                  <a:lnTo>
                    <a:pt x="1320" y="94"/>
                  </a:lnTo>
                  <a:lnTo>
                    <a:pt x="1301" y="119"/>
                  </a:lnTo>
                  <a:lnTo>
                    <a:pt x="1295" y="150"/>
                  </a:lnTo>
                  <a:lnTo>
                    <a:pt x="1295" y="175"/>
                  </a:lnTo>
                  <a:lnTo>
                    <a:pt x="1295" y="944"/>
                  </a:lnTo>
                  <a:lnTo>
                    <a:pt x="1295" y="969"/>
                  </a:lnTo>
                  <a:lnTo>
                    <a:pt x="1301" y="994"/>
                  </a:lnTo>
                  <a:lnTo>
                    <a:pt x="1320" y="1025"/>
                  </a:lnTo>
                  <a:lnTo>
                    <a:pt x="1356" y="1044"/>
                  </a:lnTo>
                  <a:lnTo>
                    <a:pt x="1417" y="1057"/>
                  </a:lnTo>
                  <a:lnTo>
                    <a:pt x="1430" y="1063"/>
                  </a:lnTo>
                  <a:lnTo>
                    <a:pt x="1436" y="1069"/>
                  </a:lnTo>
                  <a:lnTo>
                    <a:pt x="1442" y="1088"/>
                  </a:lnTo>
                  <a:lnTo>
                    <a:pt x="1442" y="1100"/>
                  </a:lnTo>
                  <a:lnTo>
                    <a:pt x="1436" y="1107"/>
                  </a:lnTo>
                  <a:lnTo>
                    <a:pt x="1423" y="1113"/>
                  </a:lnTo>
                  <a:lnTo>
                    <a:pt x="1417" y="1113"/>
                  </a:lnTo>
                  <a:lnTo>
                    <a:pt x="1405" y="1113"/>
                  </a:lnTo>
                  <a:lnTo>
                    <a:pt x="1393" y="1113"/>
                  </a:lnTo>
                  <a:lnTo>
                    <a:pt x="965" y="1113"/>
                  </a:lnTo>
                  <a:lnTo>
                    <a:pt x="953" y="1113"/>
                  </a:lnTo>
                  <a:lnTo>
                    <a:pt x="941" y="1113"/>
                  </a:lnTo>
                  <a:lnTo>
                    <a:pt x="928" y="1113"/>
                  </a:lnTo>
                  <a:lnTo>
                    <a:pt x="916" y="1107"/>
                  </a:lnTo>
                  <a:lnTo>
                    <a:pt x="910" y="1100"/>
                  </a:lnTo>
                  <a:lnTo>
                    <a:pt x="910" y="1088"/>
                  </a:lnTo>
                  <a:lnTo>
                    <a:pt x="910" y="1082"/>
                  </a:lnTo>
                  <a:lnTo>
                    <a:pt x="910" y="1075"/>
                  </a:lnTo>
                  <a:lnTo>
                    <a:pt x="916" y="1069"/>
                  </a:lnTo>
                  <a:lnTo>
                    <a:pt x="922" y="1063"/>
                  </a:lnTo>
                  <a:lnTo>
                    <a:pt x="941" y="1057"/>
                  </a:lnTo>
                  <a:lnTo>
                    <a:pt x="996" y="1044"/>
                  </a:lnTo>
                  <a:lnTo>
                    <a:pt x="1026" y="1025"/>
                  </a:lnTo>
                  <a:lnTo>
                    <a:pt x="1045" y="994"/>
                  </a:lnTo>
                  <a:lnTo>
                    <a:pt x="1051" y="969"/>
                  </a:lnTo>
                  <a:lnTo>
                    <a:pt x="1051" y="944"/>
                  </a:lnTo>
                  <a:lnTo>
                    <a:pt x="1051" y="132"/>
                  </a:lnTo>
                  <a:lnTo>
                    <a:pt x="1045" y="132"/>
                  </a:lnTo>
                  <a:lnTo>
                    <a:pt x="660" y="1082"/>
                  </a:lnTo>
                  <a:lnTo>
                    <a:pt x="653" y="1094"/>
                  </a:lnTo>
                  <a:lnTo>
                    <a:pt x="647" y="1107"/>
                  </a:lnTo>
                  <a:lnTo>
                    <a:pt x="635" y="1113"/>
                  </a:lnTo>
                  <a:lnTo>
                    <a:pt x="623" y="1113"/>
                  </a:lnTo>
                  <a:lnTo>
                    <a:pt x="617" y="1113"/>
                  </a:lnTo>
                  <a:lnTo>
                    <a:pt x="611" y="1107"/>
                  </a:lnTo>
                  <a:lnTo>
                    <a:pt x="598" y="1100"/>
                  </a:lnTo>
                  <a:lnTo>
                    <a:pt x="592" y="1082"/>
                  </a:lnTo>
                  <a:lnTo>
                    <a:pt x="207" y="132"/>
                  </a:lnTo>
                  <a:lnTo>
                    <a:pt x="201" y="132"/>
                  </a:lnTo>
                  <a:lnTo>
                    <a:pt x="201" y="944"/>
                  </a:lnTo>
                  <a:lnTo>
                    <a:pt x="201" y="969"/>
                  </a:lnTo>
                  <a:lnTo>
                    <a:pt x="207" y="994"/>
                  </a:lnTo>
                  <a:lnTo>
                    <a:pt x="226" y="1025"/>
                  </a:lnTo>
                  <a:lnTo>
                    <a:pt x="262" y="1044"/>
                  </a:lnTo>
                  <a:lnTo>
                    <a:pt x="323" y="1057"/>
                  </a:lnTo>
                  <a:lnTo>
                    <a:pt x="336" y="1063"/>
                  </a:lnTo>
                  <a:lnTo>
                    <a:pt x="348" y="1069"/>
                  </a:lnTo>
                  <a:lnTo>
                    <a:pt x="348" y="1088"/>
                  </a:lnTo>
                  <a:lnTo>
                    <a:pt x="348" y="1100"/>
                  </a:lnTo>
                  <a:lnTo>
                    <a:pt x="342" y="1107"/>
                  </a:lnTo>
                  <a:lnTo>
                    <a:pt x="330" y="1113"/>
                  </a:lnTo>
                  <a:lnTo>
                    <a:pt x="311" y="1113"/>
                  </a:lnTo>
                  <a:lnTo>
                    <a:pt x="299" y="1113"/>
                  </a:lnTo>
                  <a:lnTo>
                    <a:pt x="48" y="1113"/>
                  </a:lnTo>
                  <a:lnTo>
                    <a:pt x="36" y="1113"/>
                  </a:lnTo>
                  <a:lnTo>
                    <a:pt x="24" y="1113"/>
                  </a:lnTo>
                  <a:lnTo>
                    <a:pt x="12" y="1113"/>
                  </a:lnTo>
                  <a:lnTo>
                    <a:pt x="6" y="1107"/>
                  </a:lnTo>
                  <a:lnTo>
                    <a:pt x="0" y="1100"/>
                  </a:lnTo>
                  <a:lnTo>
                    <a:pt x="0" y="1088"/>
                  </a:lnTo>
                  <a:lnTo>
                    <a:pt x="0" y="1082"/>
                  </a:lnTo>
                  <a:lnTo>
                    <a:pt x="0" y="1075"/>
                  </a:lnTo>
                  <a:lnTo>
                    <a:pt x="6" y="1069"/>
                  </a:lnTo>
                  <a:lnTo>
                    <a:pt x="12" y="1063"/>
                  </a:lnTo>
                  <a:lnTo>
                    <a:pt x="24" y="1057"/>
                  </a:lnTo>
                  <a:lnTo>
                    <a:pt x="79" y="1044"/>
                  </a:lnTo>
                  <a:lnTo>
                    <a:pt x="110" y="1025"/>
                  </a:lnTo>
                  <a:lnTo>
                    <a:pt x="128" y="994"/>
                  </a:lnTo>
                  <a:lnTo>
                    <a:pt x="134" y="969"/>
                  </a:lnTo>
                  <a:lnTo>
                    <a:pt x="134" y="944"/>
                  </a:lnTo>
                  <a:lnTo>
                    <a:pt x="134" y="75"/>
                  </a:lnTo>
                  <a:lnTo>
                    <a:pt x="110" y="63"/>
                  </a:lnTo>
                  <a:lnTo>
                    <a:pt x="79" y="63"/>
                  </a:lnTo>
                  <a:lnTo>
                    <a:pt x="55" y="57"/>
                  </a:lnTo>
                  <a:lnTo>
                    <a:pt x="36" y="57"/>
                  </a:lnTo>
                  <a:lnTo>
                    <a:pt x="30" y="57"/>
                  </a:lnTo>
                  <a:lnTo>
                    <a:pt x="24" y="57"/>
                  </a:lnTo>
                  <a:lnTo>
                    <a:pt x="18" y="57"/>
                  </a:lnTo>
                  <a:lnTo>
                    <a:pt x="12" y="50"/>
                  </a:lnTo>
                  <a:lnTo>
                    <a:pt x="6" y="44"/>
                  </a:lnTo>
                  <a:lnTo>
                    <a:pt x="0" y="32"/>
                  </a:lnTo>
                  <a:lnTo>
                    <a:pt x="6" y="19"/>
                  </a:lnTo>
                  <a:lnTo>
                    <a:pt x="12" y="7"/>
                  </a:lnTo>
                  <a:lnTo>
                    <a:pt x="24" y="7"/>
                  </a:lnTo>
                  <a:lnTo>
                    <a:pt x="36" y="0"/>
                  </a:lnTo>
                  <a:lnTo>
                    <a:pt x="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0" name="Freeform 24"/>
            <p:cNvSpPr>
              <a:spLocks noEditPoints="1"/>
            </p:cNvSpPr>
            <p:nvPr/>
          </p:nvSpPr>
          <p:spPr bwMode="auto">
            <a:xfrm>
              <a:off x="18590" y="3096"/>
              <a:ext cx="342" cy="775"/>
            </a:xfrm>
            <a:custGeom>
              <a:avLst/>
              <a:gdLst/>
              <a:ahLst/>
              <a:cxnLst>
                <a:cxn ang="0">
                  <a:pos x="220" y="269"/>
                </a:cxn>
                <a:cxn ang="0">
                  <a:pos x="269" y="350"/>
                </a:cxn>
                <a:cxn ang="0">
                  <a:pos x="263" y="387"/>
                </a:cxn>
                <a:cxn ang="0">
                  <a:pos x="238" y="456"/>
                </a:cxn>
                <a:cxn ang="0">
                  <a:pos x="208" y="531"/>
                </a:cxn>
                <a:cxn ang="0">
                  <a:pos x="165" y="650"/>
                </a:cxn>
                <a:cxn ang="0">
                  <a:pos x="153" y="700"/>
                </a:cxn>
                <a:cxn ang="0">
                  <a:pos x="159" y="725"/>
                </a:cxn>
                <a:cxn ang="0">
                  <a:pos x="171" y="737"/>
                </a:cxn>
                <a:cxn ang="0">
                  <a:pos x="226" y="725"/>
                </a:cxn>
                <a:cxn ang="0">
                  <a:pos x="300" y="600"/>
                </a:cxn>
                <a:cxn ang="0">
                  <a:pos x="306" y="587"/>
                </a:cxn>
                <a:cxn ang="0">
                  <a:pos x="324" y="581"/>
                </a:cxn>
                <a:cxn ang="0">
                  <a:pos x="336" y="587"/>
                </a:cxn>
                <a:cxn ang="0">
                  <a:pos x="342" y="600"/>
                </a:cxn>
                <a:cxn ang="0">
                  <a:pos x="324" y="650"/>
                </a:cxn>
                <a:cxn ang="0">
                  <a:pos x="269" y="731"/>
                </a:cxn>
                <a:cxn ang="0">
                  <a:pos x="177" y="775"/>
                </a:cxn>
                <a:cxn ang="0">
                  <a:pos x="86" y="725"/>
                </a:cxn>
                <a:cxn ang="0">
                  <a:pos x="74" y="650"/>
                </a:cxn>
                <a:cxn ang="0">
                  <a:pos x="153" y="444"/>
                </a:cxn>
                <a:cxn ang="0">
                  <a:pos x="183" y="369"/>
                </a:cxn>
                <a:cxn ang="0">
                  <a:pos x="190" y="325"/>
                </a:cxn>
                <a:cxn ang="0">
                  <a:pos x="177" y="294"/>
                </a:cxn>
                <a:cxn ang="0">
                  <a:pos x="159" y="287"/>
                </a:cxn>
                <a:cxn ang="0">
                  <a:pos x="92" y="319"/>
                </a:cxn>
                <a:cxn ang="0">
                  <a:pos x="37" y="425"/>
                </a:cxn>
                <a:cxn ang="0">
                  <a:pos x="31" y="444"/>
                </a:cxn>
                <a:cxn ang="0">
                  <a:pos x="12" y="444"/>
                </a:cxn>
                <a:cxn ang="0">
                  <a:pos x="0" y="437"/>
                </a:cxn>
                <a:cxn ang="0">
                  <a:pos x="6" y="412"/>
                </a:cxn>
                <a:cxn ang="0">
                  <a:pos x="37" y="337"/>
                </a:cxn>
                <a:cxn ang="0">
                  <a:pos x="110" y="269"/>
                </a:cxn>
                <a:cxn ang="0">
                  <a:pos x="269" y="0"/>
                </a:cxn>
                <a:cxn ang="0">
                  <a:pos x="300" y="12"/>
                </a:cxn>
                <a:cxn ang="0">
                  <a:pos x="312" y="31"/>
                </a:cxn>
                <a:cxn ang="0">
                  <a:pos x="306" y="62"/>
                </a:cxn>
                <a:cxn ang="0">
                  <a:pos x="287" y="94"/>
                </a:cxn>
                <a:cxn ang="0">
                  <a:pos x="251" y="106"/>
                </a:cxn>
                <a:cxn ang="0">
                  <a:pos x="220" y="94"/>
                </a:cxn>
                <a:cxn ang="0">
                  <a:pos x="208" y="75"/>
                </a:cxn>
                <a:cxn ang="0">
                  <a:pos x="208" y="44"/>
                </a:cxn>
                <a:cxn ang="0">
                  <a:pos x="232" y="12"/>
                </a:cxn>
                <a:cxn ang="0">
                  <a:pos x="269" y="0"/>
                </a:cxn>
              </a:cxnLst>
              <a:rect l="0" t="0" r="r" b="b"/>
              <a:pathLst>
                <a:path w="342" h="775">
                  <a:moveTo>
                    <a:pt x="165" y="256"/>
                  </a:moveTo>
                  <a:lnTo>
                    <a:pt x="220" y="269"/>
                  </a:lnTo>
                  <a:lnTo>
                    <a:pt x="257" y="306"/>
                  </a:lnTo>
                  <a:lnTo>
                    <a:pt x="269" y="350"/>
                  </a:lnTo>
                  <a:lnTo>
                    <a:pt x="269" y="369"/>
                  </a:lnTo>
                  <a:lnTo>
                    <a:pt x="263" y="387"/>
                  </a:lnTo>
                  <a:lnTo>
                    <a:pt x="257" y="412"/>
                  </a:lnTo>
                  <a:lnTo>
                    <a:pt x="238" y="456"/>
                  </a:lnTo>
                  <a:lnTo>
                    <a:pt x="220" y="500"/>
                  </a:lnTo>
                  <a:lnTo>
                    <a:pt x="208" y="531"/>
                  </a:lnTo>
                  <a:lnTo>
                    <a:pt x="171" y="625"/>
                  </a:lnTo>
                  <a:lnTo>
                    <a:pt x="165" y="650"/>
                  </a:lnTo>
                  <a:lnTo>
                    <a:pt x="159" y="675"/>
                  </a:lnTo>
                  <a:lnTo>
                    <a:pt x="153" y="700"/>
                  </a:lnTo>
                  <a:lnTo>
                    <a:pt x="153" y="712"/>
                  </a:lnTo>
                  <a:lnTo>
                    <a:pt x="159" y="725"/>
                  </a:lnTo>
                  <a:lnTo>
                    <a:pt x="165" y="731"/>
                  </a:lnTo>
                  <a:lnTo>
                    <a:pt x="171" y="737"/>
                  </a:lnTo>
                  <a:lnTo>
                    <a:pt x="183" y="744"/>
                  </a:lnTo>
                  <a:lnTo>
                    <a:pt x="226" y="725"/>
                  </a:lnTo>
                  <a:lnTo>
                    <a:pt x="269" y="675"/>
                  </a:lnTo>
                  <a:lnTo>
                    <a:pt x="300" y="600"/>
                  </a:lnTo>
                  <a:lnTo>
                    <a:pt x="306" y="594"/>
                  </a:lnTo>
                  <a:lnTo>
                    <a:pt x="306" y="587"/>
                  </a:lnTo>
                  <a:lnTo>
                    <a:pt x="312" y="581"/>
                  </a:lnTo>
                  <a:lnTo>
                    <a:pt x="324" y="581"/>
                  </a:lnTo>
                  <a:lnTo>
                    <a:pt x="330" y="581"/>
                  </a:lnTo>
                  <a:lnTo>
                    <a:pt x="336" y="587"/>
                  </a:lnTo>
                  <a:lnTo>
                    <a:pt x="342" y="587"/>
                  </a:lnTo>
                  <a:lnTo>
                    <a:pt x="342" y="600"/>
                  </a:lnTo>
                  <a:lnTo>
                    <a:pt x="336" y="619"/>
                  </a:lnTo>
                  <a:lnTo>
                    <a:pt x="324" y="650"/>
                  </a:lnTo>
                  <a:lnTo>
                    <a:pt x="306" y="694"/>
                  </a:lnTo>
                  <a:lnTo>
                    <a:pt x="269" y="731"/>
                  </a:lnTo>
                  <a:lnTo>
                    <a:pt x="232" y="762"/>
                  </a:lnTo>
                  <a:lnTo>
                    <a:pt x="177" y="775"/>
                  </a:lnTo>
                  <a:lnTo>
                    <a:pt x="122" y="756"/>
                  </a:lnTo>
                  <a:lnTo>
                    <a:pt x="86" y="725"/>
                  </a:lnTo>
                  <a:lnTo>
                    <a:pt x="74" y="675"/>
                  </a:lnTo>
                  <a:lnTo>
                    <a:pt x="74" y="650"/>
                  </a:lnTo>
                  <a:lnTo>
                    <a:pt x="80" y="625"/>
                  </a:lnTo>
                  <a:lnTo>
                    <a:pt x="153" y="444"/>
                  </a:lnTo>
                  <a:lnTo>
                    <a:pt x="171" y="400"/>
                  </a:lnTo>
                  <a:lnTo>
                    <a:pt x="183" y="369"/>
                  </a:lnTo>
                  <a:lnTo>
                    <a:pt x="183" y="344"/>
                  </a:lnTo>
                  <a:lnTo>
                    <a:pt x="190" y="325"/>
                  </a:lnTo>
                  <a:lnTo>
                    <a:pt x="183" y="306"/>
                  </a:lnTo>
                  <a:lnTo>
                    <a:pt x="177" y="294"/>
                  </a:lnTo>
                  <a:lnTo>
                    <a:pt x="171" y="287"/>
                  </a:lnTo>
                  <a:lnTo>
                    <a:pt x="159" y="287"/>
                  </a:lnTo>
                  <a:lnTo>
                    <a:pt x="129" y="294"/>
                  </a:lnTo>
                  <a:lnTo>
                    <a:pt x="92" y="319"/>
                  </a:lnTo>
                  <a:lnTo>
                    <a:pt x="67" y="362"/>
                  </a:lnTo>
                  <a:lnTo>
                    <a:pt x="37" y="425"/>
                  </a:lnTo>
                  <a:lnTo>
                    <a:pt x="37" y="437"/>
                  </a:lnTo>
                  <a:lnTo>
                    <a:pt x="31" y="444"/>
                  </a:lnTo>
                  <a:lnTo>
                    <a:pt x="19" y="444"/>
                  </a:lnTo>
                  <a:lnTo>
                    <a:pt x="12" y="444"/>
                  </a:lnTo>
                  <a:lnTo>
                    <a:pt x="6" y="444"/>
                  </a:lnTo>
                  <a:lnTo>
                    <a:pt x="0" y="437"/>
                  </a:lnTo>
                  <a:lnTo>
                    <a:pt x="0" y="431"/>
                  </a:lnTo>
                  <a:lnTo>
                    <a:pt x="6" y="412"/>
                  </a:lnTo>
                  <a:lnTo>
                    <a:pt x="19" y="375"/>
                  </a:lnTo>
                  <a:lnTo>
                    <a:pt x="37" y="337"/>
                  </a:lnTo>
                  <a:lnTo>
                    <a:pt x="74" y="294"/>
                  </a:lnTo>
                  <a:lnTo>
                    <a:pt x="110" y="269"/>
                  </a:lnTo>
                  <a:lnTo>
                    <a:pt x="165" y="256"/>
                  </a:lnTo>
                  <a:close/>
                  <a:moveTo>
                    <a:pt x="269" y="0"/>
                  </a:moveTo>
                  <a:lnTo>
                    <a:pt x="281" y="0"/>
                  </a:lnTo>
                  <a:lnTo>
                    <a:pt x="300" y="12"/>
                  </a:lnTo>
                  <a:lnTo>
                    <a:pt x="306" y="19"/>
                  </a:lnTo>
                  <a:lnTo>
                    <a:pt x="312" y="31"/>
                  </a:lnTo>
                  <a:lnTo>
                    <a:pt x="312" y="44"/>
                  </a:lnTo>
                  <a:lnTo>
                    <a:pt x="306" y="62"/>
                  </a:lnTo>
                  <a:lnTo>
                    <a:pt x="300" y="81"/>
                  </a:lnTo>
                  <a:lnTo>
                    <a:pt x="287" y="94"/>
                  </a:lnTo>
                  <a:lnTo>
                    <a:pt x="269" y="106"/>
                  </a:lnTo>
                  <a:lnTo>
                    <a:pt x="251" y="106"/>
                  </a:lnTo>
                  <a:lnTo>
                    <a:pt x="232" y="106"/>
                  </a:lnTo>
                  <a:lnTo>
                    <a:pt x="220" y="94"/>
                  </a:lnTo>
                  <a:lnTo>
                    <a:pt x="214" y="87"/>
                  </a:lnTo>
                  <a:lnTo>
                    <a:pt x="208" y="75"/>
                  </a:lnTo>
                  <a:lnTo>
                    <a:pt x="202" y="62"/>
                  </a:lnTo>
                  <a:lnTo>
                    <a:pt x="208" y="44"/>
                  </a:lnTo>
                  <a:lnTo>
                    <a:pt x="220" y="25"/>
                  </a:lnTo>
                  <a:lnTo>
                    <a:pt x="232" y="12"/>
                  </a:lnTo>
                  <a:lnTo>
                    <a:pt x="251"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1" name="Freeform 25"/>
            <p:cNvSpPr>
              <a:spLocks/>
            </p:cNvSpPr>
            <p:nvPr/>
          </p:nvSpPr>
          <p:spPr bwMode="auto">
            <a:xfrm>
              <a:off x="19103" y="3727"/>
              <a:ext cx="147" cy="350"/>
            </a:xfrm>
            <a:custGeom>
              <a:avLst/>
              <a:gdLst/>
              <a:ahLst/>
              <a:cxnLst>
                <a:cxn ang="0">
                  <a:pos x="68" y="0"/>
                </a:cxn>
                <a:cxn ang="0">
                  <a:pos x="98" y="6"/>
                </a:cxn>
                <a:cxn ang="0">
                  <a:pos x="123" y="31"/>
                </a:cxn>
                <a:cxn ang="0">
                  <a:pos x="141" y="75"/>
                </a:cxn>
                <a:cxn ang="0">
                  <a:pos x="147" y="125"/>
                </a:cxn>
                <a:cxn ang="0">
                  <a:pos x="135" y="200"/>
                </a:cxn>
                <a:cxn ang="0">
                  <a:pos x="110" y="263"/>
                </a:cxn>
                <a:cxn ang="0">
                  <a:pos x="80" y="313"/>
                </a:cxn>
                <a:cxn ang="0">
                  <a:pos x="49" y="344"/>
                </a:cxn>
                <a:cxn ang="0">
                  <a:pos x="31" y="350"/>
                </a:cxn>
                <a:cxn ang="0">
                  <a:pos x="25" y="350"/>
                </a:cxn>
                <a:cxn ang="0">
                  <a:pos x="19" y="338"/>
                </a:cxn>
                <a:cxn ang="0">
                  <a:pos x="19" y="331"/>
                </a:cxn>
                <a:cxn ang="0">
                  <a:pos x="25" y="325"/>
                </a:cxn>
                <a:cxn ang="0">
                  <a:pos x="80" y="250"/>
                </a:cxn>
                <a:cxn ang="0">
                  <a:pos x="104" y="181"/>
                </a:cxn>
                <a:cxn ang="0">
                  <a:pos x="110" y="113"/>
                </a:cxn>
                <a:cxn ang="0">
                  <a:pos x="110" y="113"/>
                </a:cxn>
                <a:cxn ang="0">
                  <a:pos x="110" y="113"/>
                </a:cxn>
                <a:cxn ang="0">
                  <a:pos x="110" y="113"/>
                </a:cxn>
                <a:cxn ang="0">
                  <a:pos x="110" y="113"/>
                </a:cxn>
                <a:cxn ang="0">
                  <a:pos x="104" y="119"/>
                </a:cxn>
                <a:cxn ang="0">
                  <a:pos x="92" y="125"/>
                </a:cxn>
                <a:cxn ang="0">
                  <a:pos x="80" y="131"/>
                </a:cxn>
                <a:cxn ang="0">
                  <a:pos x="68" y="131"/>
                </a:cxn>
                <a:cxn ang="0">
                  <a:pos x="43" y="125"/>
                </a:cxn>
                <a:cxn ang="0">
                  <a:pos x="25" y="119"/>
                </a:cxn>
                <a:cxn ang="0">
                  <a:pos x="13" y="100"/>
                </a:cxn>
                <a:cxn ang="0">
                  <a:pos x="0" y="88"/>
                </a:cxn>
                <a:cxn ang="0">
                  <a:pos x="0" y="63"/>
                </a:cxn>
                <a:cxn ang="0">
                  <a:pos x="0" y="44"/>
                </a:cxn>
                <a:cxn ang="0">
                  <a:pos x="13" y="25"/>
                </a:cxn>
                <a:cxn ang="0">
                  <a:pos x="25" y="13"/>
                </a:cxn>
                <a:cxn ang="0">
                  <a:pos x="43" y="0"/>
                </a:cxn>
                <a:cxn ang="0">
                  <a:pos x="68" y="0"/>
                </a:cxn>
              </a:cxnLst>
              <a:rect l="0" t="0" r="r" b="b"/>
              <a:pathLst>
                <a:path w="147" h="350">
                  <a:moveTo>
                    <a:pt x="68" y="0"/>
                  </a:moveTo>
                  <a:lnTo>
                    <a:pt x="98" y="6"/>
                  </a:lnTo>
                  <a:lnTo>
                    <a:pt x="123" y="31"/>
                  </a:lnTo>
                  <a:lnTo>
                    <a:pt x="141" y="75"/>
                  </a:lnTo>
                  <a:lnTo>
                    <a:pt x="147" y="125"/>
                  </a:lnTo>
                  <a:lnTo>
                    <a:pt x="135" y="200"/>
                  </a:lnTo>
                  <a:lnTo>
                    <a:pt x="110" y="263"/>
                  </a:lnTo>
                  <a:lnTo>
                    <a:pt x="80" y="313"/>
                  </a:lnTo>
                  <a:lnTo>
                    <a:pt x="49" y="344"/>
                  </a:lnTo>
                  <a:lnTo>
                    <a:pt x="31" y="350"/>
                  </a:lnTo>
                  <a:lnTo>
                    <a:pt x="25" y="350"/>
                  </a:lnTo>
                  <a:lnTo>
                    <a:pt x="19" y="338"/>
                  </a:lnTo>
                  <a:lnTo>
                    <a:pt x="19" y="331"/>
                  </a:lnTo>
                  <a:lnTo>
                    <a:pt x="25" y="325"/>
                  </a:lnTo>
                  <a:lnTo>
                    <a:pt x="80" y="250"/>
                  </a:lnTo>
                  <a:lnTo>
                    <a:pt x="104" y="181"/>
                  </a:lnTo>
                  <a:lnTo>
                    <a:pt x="110" y="113"/>
                  </a:lnTo>
                  <a:lnTo>
                    <a:pt x="110" y="113"/>
                  </a:lnTo>
                  <a:lnTo>
                    <a:pt x="110" y="113"/>
                  </a:lnTo>
                  <a:lnTo>
                    <a:pt x="110" y="113"/>
                  </a:lnTo>
                  <a:lnTo>
                    <a:pt x="110" y="113"/>
                  </a:lnTo>
                  <a:lnTo>
                    <a:pt x="104" y="119"/>
                  </a:lnTo>
                  <a:lnTo>
                    <a:pt x="92" y="125"/>
                  </a:lnTo>
                  <a:lnTo>
                    <a:pt x="80" y="131"/>
                  </a:lnTo>
                  <a:lnTo>
                    <a:pt x="68" y="131"/>
                  </a:lnTo>
                  <a:lnTo>
                    <a:pt x="43" y="125"/>
                  </a:lnTo>
                  <a:lnTo>
                    <a:pt x="25" y="119"/>
                  </a:lnTo>
                  <a:lnTo>
                    <a:pt x="13" y="100"/>
                  </a:lnTo>
                  <a:lnTo>
                    <a:pt x="0" y="88"/>
                  </a:lnTo>
                  <a:lnTo>
                    <a:pt x="0" y="63"/>
                  </a:lnTo>
                  <a:lnTo>
                    <a:pt x="0" y="44"/>
                  </a:lnTo>
                  <a:lnTo>
                    <a:pt x="13" y="25"/>
                  </a:lnTo>
                  <a:lnTo>
                    <a:pt x="25" y="13"/>
                  </a:lnTo>
                  <a:lnTo>
                    <a:pt x="43" y="0"/>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2" name="Freeform 26"/>
            <p:cNvSpPr>
              <a:spLocks/>
            </p:cNvSpPr>
            <p:nvPr/>
          </p:nvSpPr>
          <p:spPr bwMode="auto">
            <a:xfrm>
              <a:off x="19421" y="3052"/>
              <a:ext cx="776" cy="831"/>
            </a:xfrm>
            <a:custGeom>
              <a:avLst/>
              <a:gdLst/>
              <a:ahLst/>
              <a:cxnLst>
                <a:cxn ang="0">
                  <a:pos x="654" y="6"/>
                </a:cxn>
                <a:cxn ang="0">
                  <a:pos x="709" y="69"/>
                </a:cxn>
                <a:cxn ang="0">
                  <a:pos x="715" y="131"/>
                </a:cxn>
                <a:cxn ang="0">
                  <a:pos x="703" y="163"/>
                </a:cxn>
                <a:cxn ang="0">
                  <a:pos x="679" y="181"/>
                </a:cxn>
                <a:cxn ang="0">
                  <a:pos x="636" y="206"/>
                </a:cxn>
                <a:cxn ang="0">
                  <a:pos x="605" y="213"/>
                </a:cxn>
                <a:cxn ang="0">
                  <a:pos x="593" y="213"/>
                </a:cxn>
                <a:cxn ang="0">
                  <a:pos x="593" y="194"/>
                </a:cxn>
                <a:cxn ang="0">
                  <a:pos x="599" y="169"/>
                </a:cxn>
                <a:cxn ang="0">
                  <a:pos x="587" y="119"/>
                </a:cxn>
                <a:cxn ang="0">
                  <a:pos x="556" y="88"/>
                </a:cxn>
                <a:cxn ang="0">
                  <a:pos x="507" y="69"/>
                </a:cxn>
                <a:cxn ang="0">
                  <a:pos x="465" y="81"/>
                </a:cxn>
                <a:cxn ang="0">
                  <a:pos x="397" y="156"/>
                </a:cxn>
                <a:cxn ang="0">
                  <a:pos x="324" y="319"/>
                </a:cxn>
                <a:cxn ang="0">
                  <a:pos x="275" y="475"/>
                </a:cxn>
                <a:cxn ang="0">
                  <a:pos x="232" y="613"/>
                </a:cxn>
                <a:cxn ang="0">
                  <a:pos x="184" y="694"/>
                </a:cxn>
                <a:cxn ang="0">
                  <a:pos x="226" y="688"/>
                </a:cxn>
                <a:cxn ang="0">
                  <a:pos x="422" y="725"/>
                </a:cxn>
                <a:cxn ang="0">
                  <a:pos x="538" y="744"/>
                </a:cxn>
                <a:cxn ang="0">
                  <a:pos x="617" y="750"/>
                </a:cxn>
                <a:cxn ang="0">
                  <a:pos x="636" y="744"/>
                </a:cxn>
                <a:cxn ang="0">
                  <a:pos x="654" y="706"/>
                </a:cxn>
                <a:cxn ang="0">
                  <a:pos x="709" y="650"/>
                </a:cxn>
                <a:cxn ang="0">
                  <a:pos x="764" y="631"/>
                </a:cxn>
                <a:cxn ang="0">
                  <a:pos x="770" y="638"/>
                </a:cxn>
                <a:cxn ang="0">
                  <a:pos x="770" y="656"/>
                </a:cxn>
                <a:cxn ang="0">
                  <a:pos x="734" y="719"/>
                </a:cxn>
                <a:cxn ang="0">
                  <a:pos x="642" y="794"/>
                </a:cxn>
                <a:cxn ang="0">
                  <a:pos x="507" y="831"/>
                </a:cxn>
                <a:cxn ang="0">
                  <a:pos x="318" y="800"/>
                </a:cxn>
                <a:cxn ang="0">
                  <a:pos x="177" y="769"/>
                </a:cxn>
                <a:cxn ang="0">
                  <a:pos x="67" y="806"/>
                </a:cxn>
                <a:cxn ang="0">
                  <a:pos x="12" y="831"/>
                </a:cxn>
                <a:cxn ang="0">
                  <a:pos x="0" y="825"/>
                </a:cxn>
                <a:cxn ang="0">
                  <a:pos x="0" y="813"/>
                </a:cxn>
                <a:cxn ang="0">
                  <a:pos x="25" y="788"/>
                </a:cxn>
                <a:cxn ang="0">
                  <a:pos x="43" y="769"/>
                </a:cxn>
                <a:cxn ang="0">
                  <a:pos x="67" y="744"/>
                </a:cxn>
                <a:cxn ang="0">
                  <a:pos x="129" y="638"/>
                </a:cxn>
                <a:cxn ang="0">
                  <a:pos x="184" y="450"/>
                </a:cxn>
                <a:cxn ang="0">
                  <a:pos x="269" y="231"/>
                </a:cxn>
                <a:cxn ang="0">
                  <a:pos x="410" y="69"/>
                </a:cxn>
                <a:cxn ang="0">
                  <a:pos x="599" y="0"/>
                </a:cxn>
              </a:cxnLst>
              <a:rect l="0" t="0" r="r" b="b"/>
              <a:pathLst>
                <a:path w="776" h="831">
                  <a:moveTo>
                    <a:pt x="599" y="0"/>
                  </a:moveTo>
                  <a:lnTo>
                    <a:pt x="654" y="6"/>
                  </a:lnTo>
                  <a:lnTo>
                    <a:pt x="691" y="38"/>
                  </a:lnTo>
                  <a:lnTo>
                    <a:pt x="709" y="69"/>
                  </a:lnTo>
                  <a:lnTo>
                    <a:pt x="715" y="113"/>
                  </a:lnTo>
                  <a:lnTo>
                    <a:pt x="715" y="131"/>
                  </a:lnTo>
                  <a:lnTo>
                    <a:pt x="709" y="150"/>
                  </a:lnTo>
                  <a:lnTo>
                    <a:pt x="703" y="163"/>
                  </a:lnTo>
                  <a:lnTo>
                    <a:pt x="691" y="175"/>
                  </a:lnTo>
                  <a:lnTo>
                    <a:pt x="679" y="181"/>
                  </a:lnTo>
                  <a:lnTo>
                    <a:pt x="654" y="194"/>
                  </a:lnTo>
                  <a:lnTo>
                    <a:pt x="636" y="206"/>
                  </a:lnTo>
                  <a:lnTo>
                    <a:pt x="617" y="213"/>
                  </a:lnTo>
                  <a:lnTo>
                    <a:pt x="605" y="213"/>
                  </a:lnTo>
                  <a:lnTo>
                    <a:pt x="599" y="213"/>
                  </a:lnTo>
                  <a:lnTo>
                    <a:pt x="593" y="213"/>
                  </a:lnTo>
                  <a:lnTo>
                    <a:pt x="593" y="206"/>
                  </a:lnTo>
                  <a:lnTo>
                    <a:pt x="593" y="194"/>
                  </a:lnTo>
                  <a:lnTo>
                    <a:pt x="593" y="188"/>
                  </a:lnTo>
                  <a:lnTo>
                    <a:pt x="599" y="169"/>
                  </a:lnTo>
                  <a:lnTo>
                    <a:pt x="593" y="144"/>
                  </a:lnTo>
                  <a:lnTo>
                    <a:pt x="587" y="119"/>
                  </a:lnTo>
                  <a:lnTo>
                    <a:pt x="575" y="100"/>
                  </a:lnTo>
                  <a:lnTo>
                    <a:pt x="556" y="88"/>
                  </a:lnTo>
                  <a:lnTo>
                    <a:pt x="532" y="75"/>
                  </a:lnTo>
                  <a:lnTo>
                    <a:pt x="507" y="69"/>
                  </a:lnTo>
                  <a:lnTo>
                    <a:pt x="489" y="75"/>
                  </a:lnTo>
                  <a:lnTo>
                    <a:pt x="465" y="81"/>
                  </a:lnTo>
                  <a:lnTo>
                    <a:pt x="446" y="94"/>
                  </a:lnTo>
                  <a:lnTo>
                    <a:pt x="397" y="156"/>
                  </a:lnTo>
                  <a:lnTo>
                    <a:pt x="355" y="231"/>
                  </a:lnTo>
                  <a:lnTo>
                    <a:pt x="324" y="319"/>
                  </a:lnTo>
                  <a:lnTo>
                    <a:pt x="294" y="400"/>
                  </a:lnTo>
                  <a:lnTo>
                    <a:pt x="275" y="475"/>
                  </a:lnTo>
                  <a:lnTo>
                    <a:pt x="257" y="538"/>
                  </a:lnTo>
                  <a:lnTo>
                    <a:pt x="232" y="613"/>
                  </a:lnTo>
                  <a:lnTo>
                    <a:pt x="184" y="694"/>
                  </a:lnTo>
                  <a:lnTo>
                    <a:pt x="184" y="694"/>
                  </a:lnTo>
                  <a:lnTo>
                    <a:pt x="202" y="694"/>
                  </a:lnTo>
                  <a:lnTo>
                    <a:pt x="226" y="688"/>
                  </a:lnTo>
                  <a:lnTo>
                    <a:pt x="324" y="700"/>
                  </a:lnTo>
                  <a:lnTo>
                    <a:pt x="422" y="725"/>
                  </a:lnTo>
                  <a:lnTo>
                    <a:pt x="471" y="731"/>
                  </a:lnTo>
                  <a:lnTo>
                    <a:pt x="538" y="744"/>
                  </a:lnTo>
                  <a:lnTo>
                    <a:pt x="599" y="750"/>
                  </a:lnTo>
                  <a:lnTo>
                    <a:pt x="617" y="750"/>
                  </a:lnTo>
                  <a:lnTo>
                    <a:pt x="630" y="750"/>
                  </a:lnTo>
                  <a:lnTo>
                    <a:pt x="636" y="744"/>
                  </a:lnTo>
                  <a:lnTo>
                    <a:pt x="648" y="725"/>
                  </a:lnTo>
                  <a:lnTo>
                    <a:pt x="654" y="706"/>
                  </a:lnTo>
                  <a:lnTo>
                    <a:pt x="679" y="675"/>
                  </a:lnTo>
                  <a:lnTo>
                    <a:pt x="709" y="650"/>
                  </a:lnTo>
                  <a:lnTo>
                    <a:pt x="740" y="638"/>
                  </a:lnTo>
                  <a:lnTo>
                    <a:pt x="764" y="631"/>
                  </a:lnTo>
                  <a:lnTo>
                    <a:pt x="770" y="638"/>
                  </a:lnTo>
                  <a:lnTo>
                    <a:pt x="770" y="638"/>
                  </a:lnTo>
                  <a:lnTo>
                    <a:pt x="776" y="644"/>
                  </a:lnTo>
                  <a:lnTo>
                    <a:pt x="770" y="656"/>
                  </a:lnTo>
                  <a:lnTo>
                    <a:pt x="758" y="681"/>
                  </a:lnTo>
                  <a:lnTo>
                    <a:pt x="734" y="719"/>
                  </a:lnTo>
                  <a:lnTo>
                    <a:pt x="685" y="763"/>
                  </a:lnTo>
                  <a:lnTo>
                    <a:pt x="642" y="794"/>
                  </a:lnTo>
                  <a:lnTo>
                    <a:pt x="581" y="819"/>
                  </a:lnTo>
                  <a:lnTo>
                    <a:pt x="507" y="831"/>
                  </a:lnTo>
                  <a:lnTo>
                    <a:pt x="416" y="819"/>
                  </a:lnTo>
                  <a:lnTo>
                    <a:pt x="318" y="800"/>
                  </a:lnTo>
                  <a:lnTo>
                    <a:pt x="239" y="775"/>
                  </a:lnTo>
                  <a:lnTo>
                    <a:pt x="177" y="769"/>
                  </a:lnTo>
                  <a:lnTo>
                    <a:pt x="116" y="763"/>
                  </a:lnTo>
                  <a:lnTo>
                    <a:pt x="67" y="806"/>
                  </a:lnTo>
                  <a:lnTo>
                    <a:pt x="31" y="825"/>
                  </a:lnTo>
                  <a:lnTo>
                    <a:pt x="12" y="831"/>
                  </a:lnTo>
                  <a:lnTo>
                    <a:pt x="6" y="831"/>
                  </a:lnTo>
                  <a:lnTo>
                    <a:pt x="0" y="825"/>
                  </a:lnTo>
                  <a:lnTo>
                    <a:pt x="0" y="819"/>
                  </a:lnTo>
                  <a:lnTo>
                    <a:pt x="0" y="813"/>
                  </a:lnTo>
                  <a:lnTo>
                    <a:pt x="12" y="800"/>
                  </a:lnTo>
                  <a:lnTo>
                    <a:pt x="25" y="788"/>
                  </a:lnTo>
                  <a:lnTo>
                    <a:pt x="37" y="775"/>
                  </a:lnTo>
                  <a:lnTo>
                    <a:pt x="43" y="769"/>
                  </a:lnTo>
                  <a:lnTo>
                    <a:pt x="49" y="763"/>
                  </a:lnTo>
                  <a:lnTo>
                    <a:pt x="67" y="744"/>
                  </a:lnTo>
                  <a:lnTo>
                    <a:pt x="92" y="700"/>
                  </a:lnTo>
                  <a:lnTo>
                    <a:pt x="129" y="638"/>
                  </a:lnTo>
                  <a:lnTo>
                    <a:pt x="159" y="550"/>
                  </a:lnTo>
                  <a:lnTo>
                    <a:pt x="184" y="450"/>
                  </a:lnTo>
                  <a:lnTo>
                    <a:pt x="220" y="344"/>
                  </a:lnTo>
                  <a:lnTo>
                    <a:pt x="269" y="231"/>
                  </a:lnTo>
                  <a:lnTo>
                    <a:pt x="336" y="131"/>
                  </a:lnTo>
                  <a:lnTo>
                    <a:pt x="410" y="69"/>
                  </a:lnTo>
                  <a:lnTo>
                    <a:pt x="501" y="19"/>
                  </a:lnTo>
                  <a:lnTo>
                    <a:pt x="5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3" name="Freeform 27"/>
            <p:cNvSpPr>
              <a:spLocks/>
            </p:cNvSpPr>
            <p:nvPr/>
          </p:nvSpPr>
          <p:spPr bwMode="auto">
            <a:xfrm>
              <a:off x="20320" y="3665"/>
              <a:ext cx="433" cy="356"/>
            </a:xfrm>
            <a:custGeom>
              <a:avLst/>
              <a:gdLst/>
              <a:ahLst/>
              <a:cxnLst>
                <a:cxn ang="0">
                  <a:pos x="116" y="0"/>
                </a:cxn>
                <a:cxn ang="0">
                  <a:pos x="152" y="12"/>
                </a:cxn>
                <a:cxn ang="0">
                  <a:pos x="183" y="37"/>
                </a:cxn>
                <a:cxn ang="0">
                  <a:pos x="244" y="12"/>
                </a:cxn>
                <a:cxn ang="0">
                  <a:pos x="317" y="0"/>
                </a:cxn>
                <a:cxn ang="0">
                  <a:pos x="372" y="0"/>
                </a:cxn>
                <a:cxn ang="0">
                  <a:pos x="427" y="31"/>
                </a:cxn>
                <a:cxn ang="0">
                  <a:pos x="433" y="81"/>
                </a:cxn>
                <a:cxn ang="0">
                  <a:pos x="415" y="106"/>
                </a:cxn>
                <a:cxn ang="0">
                  <a:pos x="391" y="118"/>
                </a:cxn>
                <a:cxn ang="0">
                  <a:pos x="366" y="112"/>
                </a:cxn>
                <a:cxn ang="0">
                  <a:pos x="354" y="93"/>
                </a:cxn>
                <a:cxn ang="0">
                  <a:pos x="354" y="81"/>
                </a:cxn>
                <a:cxn ang="0">
                  <a:pos x="360" y="62"/>
                </a:cxn>
                <a:cxn ang="0">
                  <a:pos x="372" y="43"/>
                </a:cxn>
                <a:cxn ang="0">
                  <a:pos x="366" y="31"/>
                </a:cxn>
                <a:cxn ang="0">
                  <a:pos x="323" y="25"/>
                </a:cxn>
                <a:cxn ang="0">
                  <a:pos x="293" y="25"/>
                </a:cxn>
                <a:cxn ang="0">
                  <a:pos x="256" y="37"/>
                </a:cxn>
                <a:cxn ang="0">
                  <a:pos x="220" y="68"/>
                </a:cxn>
                <a:cxn ang="0">
                  <a:pos x="195" y="100"/>
                </a:cxn>
                <a:cxn ang="0">
                  <a:pos x="183" y="131"/>
                </a:cxn>
                <a:cxn ang="0">
                  <a:pos x="171" y="162"/>
                </a:cxn>
                <a:cxn ang="0">
                  <a:pos x="165" y="193"/>
                </a:cxn>
                <a:cxn ang="0">
                  <a:pos x="158" y="218"/>
                </a:cxn>
                <a:cxn ang="0">
                  <a:pos x="140" y="293"/>
                </a:cxn>
                <a:cxn ang="0">
                  <a:pos x="134" y="318"/>
                </a:cxn>
                <a:cxn ang="0">
                  <a:pos x="128" y="337"/>
                </a:cxn>
                <a:cxn ang="0">
                  <a:pos x="110" y="356"/>
                </a:cxn>
                <a:cxn ang="0">
                  <a:pos x="85" y="356"/>
                </a:cxn>
                <a:cxn ang="0">
                  <a:pos x="67" y="343"/>
                </a:cxn>
                <a:cxn ang="0">
                  <a:pos x="67" y="325"/>
                </a:cxn>
                <a:cxn ang="0">
                  <a:pos x="73" y="300"/>
                </a:cxn>
                <a:cxn ang="0">
                  <a:pos x="79" y="268"/>
                </a:cxn>
                <a:cxn ang="0">
                  <a:pos x="97" y="187"/>
                </a:cxn>
                <a:cxn ang="0">
                  <a:pos x="110" y="143"/>
                </a:cxn>
                <a:cxn ang="0">
                  <a:pos x="116" y="112"/>
                </a:cxn>
                <a:cxn ang="0">
                  <a:pos x="128" y="75"/>
                </a:cxn>
                <a:cxn ang="0">
                  <a:pos x="128" y="56"/>
                </a:cxn>
                <a:cxn ang="0">
                  <a:pos x="116" y="31"/>
                </a:cxn>
                <a:cxn ang="0">
                  <a:pos x="91" y="25"/>
                </a:cxn>
                <a:cxn ang="0">
                  <a:pos x="61" y="37"/>
                </a:cxn>
                <a:cxn ang="0">
                  <a:pos x="42" y="81"/>
                </a:cxn>
                <a:cxn ang="0">
                  <a:pos x="30" y="125"/>
                </a:cxn>
                <a:cxn ang="0">
                  <a:pos x="24" y="131"/>
                </a:cxn>
                <a:cxn ang="0">
                  <a:pos x="12" y="131"/>
                </a:cxn>
                <a:cxn ang="0">
                  <a:pos x="0" y="125"/>
                </a:cxn>
                <a:cxn ang="0">
                  <a:pos x="0" y="112"/>
                </a:cxn>
                <a:cxn ang="0">
                  <a:pos x="12" y="81"/>
                </a:cxn>
                <a:cxn ang="0">
                  <a:pos x="30" y="43"/>
                </a:cxn>
                <a:cxn ang="0">
                  <a:pos x="61" y="6"/>
                </a:cxn>
                <a:cxn ang="0">
                  <a:pos x="97" y="0"/>
                </a:cxn>
              </a:cxnLst>
              <a:rect l="0" t="0" r="r" b="b"/>
              <a:pathLst>
                <a:path w="433" h="356">
                  <a:moveTo>
                    <a:pt x="97" y="0"/>
                  </a:moveTo>
                  <a:lnTo>
                    <a:pt x="116" y="0"/>
                  </a:lnTo>
                  <a:lnTo>
                    <a:pt x="140" y="6"/>
                  </a:lnTo>
                  <a:lnTo>
                    <a:pt x="152" y="12"/>
                  </a:lnTo>
                  <a:lnTo>
                    <a:pt x="171" y="25"/>
                  </a:lnTo>
                  <a:lnTo>
                    <a:pt x="183" y="37"/>
                  </a:lnTo>
                  <a:lnTo>
                    <a:pt x="189" y="56"/>
                  </a:lnTo>
                  <a:lnTo>
                    <a:pt x="244" y="12"/>
                  </a:lnTo>
                  <a:lnTo>
                    <a:pt x="287" y="0"/>
                  </a:lnTo>
                  <a:lnTo>
                    <a:pt x="317" y="0"/>
                  </a:lnTo>
                  <a:lnTo>
                    <a:pt x="342" y="0"/>
                  </a:lnTo>
                  <a:lnTo>
                    <a:pt x="372" y="0"/>
                  </a:lnTo>
                  <a:lnTo>
                    <a:pt x="403" y="12"/>
                  </a:lnTo>
                  <a:lnTo>
                    <a:pt x="427" y="31"/>
                  </a:lnTo>
                  <a:lnTo>
                    <a:pt x="433" y="62"/>
                  </a:lnTo>
                  <a:lnTo>
                    <a:pt x="433" y="81"/>
                  </a:lnTo>
                  <a:lnTo>
                    <a:pt x="427" y="93"/>
                  </a:lnTo>
                  <a:lnTo>
                    <a:pt x="415" y="106"/>
                  </a:lnTo>
                  <a:lnTo>
                    <a:pt x="403" y="112"/>
                  </a:lnTo>
                  <a:lnTo>
                    <a:pt x="391" y="118"/>
                  </a:lnTo>
                  <a:lnTo>
                    <a:pt x="378" y="112"/>
                  </a:lnTo>
                  <a:lnTo>
                    <a:pt x="366" y="112"/>
                  </a:lnTo>
                  <a:lnTo>
                    <a:pt x="360" y="100"/>
                  </a:lnTo>
                  <a:lnTo>
                    <a:pt x="354" y="93"/>
                  </a:lnTo>
                  <a:lnTo>
                    <a:pt x="354" y="81"/>
                  </a:lnTo>
                  <a:lnTo>
                    <a:pt x="354" y="81"/>
                  </a:lnTo>
                  <a:lnTo>
                    <a:pt x="354" y="75"/>
                  </a:lnTo>
                  <a:lnTo>
                    <a:pt x="360" y="62"/>
                  </a:lnTo>
                  <a:lnTo>
                    <a:pt x="366" y="56"/>
                  </a:lnTo>
                  <a:lnTo>
                    <a:pt x="372" y="43"/>
                  </a:lnTo>
                  <a:lnTo>
                    <a:pt x="385" y="37"/>
                  </a:lnTo>
                  <a:lnTo>
                    <a:pt x="366" y="31"/>
                  </a:lnTo>
                  <a:lnTo>
                    <a:pt x="342" y="25"/>
                  </a:lnTo>
                  <a:lnTo>
                    <a:pt x="323" y="25"/>
                  </a:lnTo>
                  <a:lnTo>
                    <a:pt x="311" y="25"/>
                  </a:lnTo>
                  <a:lnTo>
                    <a:pt x="293" y="25"/>
                  </a:lnTo>
                  <a:lnTo>
                    <a:pt x="275" y="31"/>
                  </a:lnTo>
                  <a:lnTo>
                    <a:pt x="256" y="37"/>
                  </a:lnTo>
                  <a:lnTo>
                    <a:pt x="238" y="50"/>
                  </a:lnTo>
                  <a:lnTo>
                    <a:pt x="220" y="68"/>
                  </a:lnTo>
                  <a:lnTo>
                    <a:pt x="207" y="87"/>
                  </a:lnTo>
                  <a:lnTo>
                    <a:pt x="195" y="100"/>
                  </a:lnTo>
                  <a:lnTo>
                    <a:pt x="183" y="118"/>
                  </a:lnTo>
                  <a:lnTo>
                    <a:pt x="183" y="131"/>
                  </a:lnTo>
                  <a:lnTo>
                    <a:pt x="177" y="150"/>
                  </a:lnTo>
                  <a:lnTo>
                    <a:pt x="171" y="162"/>
                  </a:lnTo>
                  <a:lnTo>
                    <a:pt x="171" y="175"/>
                  </a:lnTo>
                  <a:lnTo>
                    <a:pt x="165" y="193"/>
                  </a:lnTo>
                  <a:lnTo>
                    <a:pt x="158" y="206"/>
                  </a:lnTo>
                  <a:lnTo>
                    <a:pt x="158" y="218"/>
                  </a:lnTo>
                  <a:lnTo>
                    <a:pt x="158" y="218"/>
                  </a:lnTo>
                  <a:lnTo>
                    <a:pt x="140" y="293"/>
                  </a:lnTo>
                  <a:lnTo>
                    <a:pt x="140" y="306"/>
                  </a:lnTo>
                  <a:lnTo>
                    <a:pt x="134" y="318"/>
                  </a:lnTo>
                  <a:lnTo>
                    <a:pt x="134" y="331"/>
                  </a:lnTo>
                  <a:lnTo>
                    <a:pt x="128" y="337"/>
                  </a:lnTo>
                  <a:lnTo>
                    <a:pt x="122" y="350"/>
                  </a:lnTo>
                  <a:lnTo>
                    <a:pt x="110" y="356"/>
                  </a:lnTo>
                  <a:lnTo>
                    <a:pt x="91" y="356"/>
                  </a:lnTo>
                  <a:lnTo>
                    <a:pt x="85" y="356"/>
                  </a:lnTo>
                  <a:lnTo>
                    <a:pt x="73" y="350"/>
                  </a:lnTo>
                  <a:lnTo>
                    <a:pt x="67" y="343"/>
                  </a:lnTo>
                  <a:lnTo>
                    <a:pt x="67" y="331"/>
                  </a:lnTo>
                  <a:lnTo>
                    <a:pt x="67" y="325"/>
                  </a:lnTo>
                  <a:lnTo>
                    <a:pt x="67" y="312"/>
                  </a:lnTo>
                  <a:lnTo>
                    <a:pt x="73" y="300"/>
                  </a:lnTo>
                  <a:lnTo>
                    <a:pt x="73" y="287"/>
                  </a:lnTo>
                  <a:lnTo>
                    <a:pt x="79" y="268"/>
                  </a:lnTo>
                  <a:lnTo>
                    <a:pt x="97" y="200"/>
                  </a:lnTo>
                  <a:lnTo>
                    <a:pt x="97" y="187"/>
                  </a:lnTo>
                  <a:lnTo>
                    <a:pt x="103" y="168"/>
                  </a:lnTo>
                  <a:lnTo>
                    <a:pt x="110" y="143"/>
                  </a:lnTo>
                  <a:lnTo>
                    <a:pt x="116" y="125"/>
                  </a:lnTo>
                  <a:lnTo>
                    <a:pt x="116" y="112"/>
                  </a:lnTo>
                  <a:lnTo>
                    <a:pt x="122" y="93"/>
                  </a:lnTo>
                  <a:lnTo>
                    <a:pt x="128" y="75"/>
                  </a:lnTo>
                  <a:lnTo>
                    <a:pt x="128" y="68"/>
                  </a:lnTo>
                  <a:lnTo>
                    <a:pt x="128" y="56"/>
                  </a:lnTo>
                  <a:lnTo>
                    <a:pt x="122" y="43"/>
                  </a:lnTo>
                  <a:lnTo>
                    <a:pt x="116" y="31"/>
                  </a:lnTo>
                  <a:lnTo>
                    <a:pt x="110" y="25"/>
                  </a:lnTo>
                  <a:lnTo>
                    <a:pt x="91" y="25"/>
                  </a:lnTo>
                  <a:lnTo>
                    <a:pt x="79" y="25"/>
                  </a:lnTo>
                  <a:lnTo>
                    <a:pt x="61" y="37"/>
                  </a:lnTo>
                  <a:lnTo>
                    <a:pt x="55" y="56"/>
                  </a:lnTo>
                  <a:lnTo>
                    <a:pt x="42" y="81"/>
                  </a:lnTo>
                  <a:lnTo>
                    <a:pt x="36" y="112"/>
                  </a:lnTo>
                  <a:lnTo>
                    <a:pt x="30" y="125"/>
                  </a:lnTo>
                  <a:lnTo>
                    <a:pt x="24" y="131"/>
                  </a:lnTo>
                  <a:lnTo>
                    <a:pt x="24" y="131"/>
                  </a:lnTo>
                  <a:lnTo>
                    <a:pt x="12" y="131"/>
                  </a:lnTo>
                  <a:lnTo>
                    <a:pt x="12" y="131"/>
                  </a:lnTo>
                  <a:lnTo>
                    <a:pt x="6" y="131"/>
                  </a:lnTo>
                  <a:lnTo>
                    <a:pt x="0" y="125"/>
                  </a:lnTo>
                  <a:lnTo>
                    <a:pt x="0" y="118"/>
                  </a:lnTo>
                  <a:lnTo>
                    <a:pt x="0" y="112"/>
                  </a:lnTo>
                  <a:lnTo>
                    <a:pt x="6" y="100"/>
                  </a:lnTo>
                  <a:lnTo>
                    <a:pt x="12" y="81"/>
                  </a:lnTo>
                  <a:lnTo>
                    <a:pt x="18" y="62"/>
                  </a:lnTo>
                  <a:lnTo>
                    <a:pt x="30" y="43"/>
                  </a:lnTo>
                  <a:lnTo>
                    <a:pt x="42" y="18"/>
                  </a:lnTo>
                  <a:lnTo>
                    <a:pt x="61" y="6"/>
                  </a:lnTo>
                  <a:lnTo>
                    <a:pt x="79" y="0"/>
                  </a:lnTo>
                  <a:lnTo>
                    <a:pt x="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10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15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1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27" grpId="0"/>
      <p:bldP spid="24"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smtClean="0"/>
              <a:t>Instanton</a:t>
            </a:r>
            <a:r>
              <a:rPr lang="en-US" dirty="0" smtClean="0"/>
              <a:t> corrections to the naïve differential </a:t>
            </a:r>
            <a:endParaRPr lang="en-US" dirty="0"/>
          </a:p>
        </p:txBody>
      </p:sp>
      <p:grpSp>
        <p:nvGrpSpPr>
          <p:cNvPr id="4" name="Group 105"/>
          <p:cNvGrpSpPr/>
          <p:nvPr/>
        </p:nvGrpSpPr>
        <p:grpSpPr>
          <a:xfrm>
            <a:off x="533400" y="1371600"/>
            <a:ext cx="4572000" cy="4495800"/>
            <a:chOff x="1676400" y="914400"/>
            <a:chExt cx="4953000" cy="4482790"/>
          </a:xfrm>
        </p:grpSpPr>
        <p:grpSp>
          <p:nvGrpSpPr>
            <p:cNvPr id="5" name="Group 4"/>
            <p:cNvGrpSpPr>
              <a:grpSpLocks noChangeAspect="1"/>
            </p:cNvGrpSpPr>
            <p:nvPr>
              <p:custDataLst>
                <p:tags r:id="rId1"/>
              </p:custDataLst>
            </p:nvPr>
          </p:nvGrpSpPr>
          <p:grpSpPr bwMode="auto">
            <a:xfrm>
              <a:off x="2667000" y="1981200"/>
              <a:ext cx="602673" cy="696210"/>
              <a:chOff x="2270" y="752"/>
              <a:chExt cx="1077" cy="1280"/>
            </a:xfrm>
          </p:grpSpPr>
          <p:sp>
            <p:nvSpPr>
              <p:cNvPr id="21"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53"/>
            <p:cNvGrpSpPr>
              <a:grpSpLocks noChangeAspect="1"/>
            </p:cNvGrpSpPr>
            <p:nvPr>
              <p:custDataLst>
                <p:tags r:id="rId2"/>
              </p:custDataLst>
            </p:nvPr>
          </p:nvGrpSpPr>
          <p:grpSpPr bwMode="auto">
            <a:xfrm>
              <a:off x="2667000" y="3886200"/>
              <a:ext cx="615157" cy="685800"/>
              <a:chOff x="4094" y="1952"/>
              <a:chExt cx="1116" cy="1280"/>
            </a:xfrm>
          </p:grpSpPr>
          <p:sp>
            <p:nvSpPr>
              <p:cNvPr id="19"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Arrow Connector 6"/>
            <p:cNvCxnSpPr/>
            <p:nvPr/>
          </p:nvCxnSpPr>
          <p:spPr>
            <a:xfrm flipH="1" flipV="1">
              <a:off x="6400800" y="914400"/>
              <a:ext cx="316" cy="41779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grpSp>
          <p:nvGrpSpPr>
            <p:cNvPr id="8" name="Group 4"/>
            <p:cNvGrpSpPr>
              <a:grpSpLocks noChangeAspect="1"/>
            </p:cNvGrpSpPr>
            <p:nvPr>
              <p:custDataLst>
                <p:tags r:id="rId3"/>
              </p:custDataLst>
            </p:nvPr>
          </p:nvGrpSpPr>
          <p:grpSpPr bwMode="auto">
            <a:xfrm>
              <a:off x="5410200" y="2590800"/>
              <a:ext cx="685800" cy="668197"/>
              <a:chOff x="2414" y="3344"/>
              <a:chExt cx="1126" cy="1303"/>
            </a:xfrm>
          </p:grpSpPr>
          <p:sp>
            <p:nvSpPr>
              <p:cNvPr id="17" name="Freeform 6"/>
              <p:cNvSpPr>
                <a:spLocks noEditPoints="1"/>
              </p:cNvSpPr>
              <p:nvPr/>
            </p:nvSpPr>
            <p:spPr bwMode="auto">
              <a:xfrm>
                <a:off x="2414"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004" y="3876"/>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Arrow Connector 8"/>
            <p:cNvCxnSpPr/>
            <p:nvPr/>
          </p:nvCxnSpPr>
          <p:spPr>
            <a:xfrm flipV="1">
              <a:off x="4267200" y="1676400"/>
              <a:ext cx="2057400" cy="13716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4267200" y="3048000"/>
              <a:ext cx="2209800" cy="10668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 name="Round Single Corner Rectangle 10"/>
            <p:cNvSpPr/>
            <p:nvPr/>
          </p:nvSpPr>
          <p:spPr>
            <a:xfrm>
              <a:off x="6172200" y="38862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Arrow Connector 11"/>
            <p:cNvCxnSpPr/>
            <p:nvPr/>
          </p:nvCxnSpPr>
          <p:spPr>
            <a:xfrm flipV="1">
              <a:off x="1828800" y="3048000"/>
              <a:ext cx="2362200" cy="45720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4114800" y="2895600"/>
              <a:ext cx="228600" cy="2286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 Single Corner Rectangle 13"/>
            <p:cNvSpPr/>
            <p:nvPr/>
          </p:nvSpPr>
          <p:spPr>
            <a:xfrm>
              <a:off x="6248400" y="15240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Arrow Connector 14"/>
            <p:cNvCxnSpPr/>
            <p:nvPr/>
          </p:nvCxnSpPr>
          <p:spPr>
            <a:xfrm flipH="1" flipV="1">
              <a:off x="1828800" y="1219200"/>
              <a:ext cx="316" cy="417799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sp>
          <p:nvSpPr>
            <p:cNvPr id="16" name="Round Single Corner Rectangle 15"/>
            <p:cNvSpPr/>
            <p:nvPr/>
          </p:nvSpPr>
          <p:spPr>
            <a:xfrm>
              <a:off x="1676400" y="3352800"/>
              <a:ext cx="381000" cy="304800"/>
            </a:xfrm>
            <a:prstGeom prst="round1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p:cNvSpPr txBox="1"/>
          <p:nvPr/>
        </p:nvSpPr>
        <p:spPr>
          <a:xfrm>
            <a:off x="5410200" y="1905000"/>
            <a:ext cx="3733800" cy="3539430"/>
          </a:xfrm>
          <a:prstGeom prst="rect">
            <a:avLst/>
          </a:prstGeom>
          <a:noFill/>
        </p:spPr>
        <p:txBody>
          <a:bodyPr wrap="square" rtlCol="0">
            <a:spAutoFit/>
          </a:bodyPr>
          <a:lstStyle/>
          <a:p>
            <a:r>
              <a:rPr lang="en-US" sz="3200" dirty="0" smtClean="0"/>
              <a:t>There will be </a:t>
            </a:r>
            <a:r>
              <a:rPr lang="en-US" sz="3200" dirty="0" err="1" smtClean="0"/>
              <a:t>instanton</a:t>
            </a:r>
            <a:r>
              <a:rPr lang="en-US" sz="3200" dirty="0" smtClean="0"/>
              <a:t> corrections which, at long distances, are made by gluing together boosted </a:t>
            </a:r>
            <a:r>
              <a:rPr lang="en-US" sz="3200" dirty="0" err="1" smtClean="0"/>
              <a:t>solitons</a:t>
            </a:r>
            <a:r>
              <a:rPr lang="en-US" sz="3200" dirty="0" smtClean="0"/>
              <a:t>. </a:t>
            </a:r>
            <a:endParaRPr lang="en-US" sz="3200" dirty="0"/>
          </a:p>
        </p:txBody>
      </p:sp>
      <p:sp>
        <p:nvSpPr>
          <p:cNvPr id="24" name="TextBox 23"/>
          <p:cNvSpPr txBox="1"/>
          <p:nvPr/>
        </p:nvSpPr>
        <p:spPr>
          <a:xfrm>
            <a:off x="1447800" y="6019800"/>
            <a:ext cx="6781800" cy="523220"/>
          </a:xfrm>
          <a:prstGeom prst="rect">
            <a:avLst/>
          </a:prstGeom>
          <a:noFill/>
        </p:spPr>
        <p:txBody>
          <a:bodyPr wrap="square" rtlCol="0">
            <a:spAutoFit/>
          </a:bodyPr>
          <a:lstStyle/>
          <a:p>
            <a:r>
              <a:rPr lang="en-US" sz="2800" dirty="0" smtClean="0"/>
              <a:t>Now we will make this more precise….</a:t>
            </a:r>
            <a:endParaRPr lang="en-US" sz="2800" dirty="0"/>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762000" y="3733800"/>
            <a:ext cx="7620000" cy="533400"/>
          </a:xfrm>
          <a:prstGeom prst="rect">
            <a:avLst/>
          </a:prstGeom>
          <a:solidFill>
            <a:srgbClr val="002060"/>
          </a:solidFill>
        </p:spPr>
        <p:txBody>
          <a:bodyPr wrap="square" rtlCol="0">
            <a:spAutoFit/>
          </a:bodyPr>
          <a:lstStyle/>
          <a:p>
            <a:r>
              <a:rPr lang="en-US" sz="2800" dirty="0" smtClean="0">
                <a:solidFill>
                  <a:srgbClr val="FFFF00"/>
                </a:solidFill>
              </a:rPr>
              <a:t> </a:t>
            </a:r>
            <a:endParaRPr lang="en-US" sz="2800" dirty="0">
              <a:solidFill>
                <a:srgbClr val="FFFF00"/>
              </a:solidFill>
            </a:endParaRPr>
          </a:p>
        </p:txBody>
      </p:sp>
      <p:sp>
        <p:nvSpPr>
          <p:cNvPr id="2" name="Title 1"/>
          <p:cNvSpPr>
            <a:spLocks noGrp="1"/>
          </p:cNvSpPr>
          <p:nvPr>
            <p:ph type="title"/>
          </p:nvPr>
        </p:nvSpPr>
        <p:spPr>
          <a:xfrm>
            <a:off x="462665" y="0"/>
            <a:ext cx="8229600" cy="1143000"/>
          </a:xfrm>
        </p:spPr>
        <p:txBody>
          <a:bodyPr/>
          <a:lstStyle/>
          <a:p>
            <a:r>
              <a:rPr lang="en-US" dirty="0" smtClean="0"/>
              <a:t>Outline</a:t>
            </a:r>
            <a:endParaRPr lang="en-US" dirty="0"/>
          </a:p>
        </p:txBody>
      </p:sp>
      <p:sp>
        <p:nvSpPr>
          <p:cNvPr id="3" name="Slide Number Placeholder 2"/>
          <p:cNvSpPr>
            <a:spLocks noGrp="1"/>
          </p:cNvSpPr>
          <p:nvPr>
            <p:ph type="sldNum" sz="quarter" idx="12"/>
          </p:nvPr>
        </p:nvSpPr>
        <p:spPr/>
        <p:txBody>
          <a:bodyPr/>
          <a:lstStyle/>
          <a:p>
            <a:fld id="{8CC33826-6C47-413F-88A8-05EB57E6DE90}" type="slidenum">
              <a:rPr lang="en-US" smtClean="0"/>
              <a:pPr/>
              <a:t>64</a:t>
            </a:fld>
            <a:endParaRPr lang="en-US" dirty="0"/>
          </a:p>
        </p:txBody>
      </p:sp>
      <p:sp>
        <p:nvSpPr>
          <p:cNvPr id="4" name="TextBox 3"/>
          <p:cNvSpPr txBox="1"/>
          <p:nvPr/>
        </p:nvSpPr>
        <p:spPr>
          <a:xfrm>
            <a:off x="731500" y="1086295"/>
            <a:ext cx="7951640" cy="523220"/>
          </a:xfrm>
          <a:prstGeom prst="rect">
            <a:avLst/>
          </a:prstGeom>
          <a:noFill/>
        </p:spPr>
        <p:txBody>
          <a:bodyPr wrap="square" rtlCol="0">
            <a:spAutoFit/>
          </a:bodyPr>
          <a:lstStyle/>
          <a:p>
            <a:r>
              <a:rPr lang="en-US" sz="2800" dirty="0" smtClean="0">
                <a:solidFill>
                  <a:srgbClr val="FF0000"/>
                </a:solidFill>
              </a:rPr>
              <a:t>Introduction &amp; Motivations  </a:t>
            </a:r>
            <a:endParaRPr lang="en-US" sz="2800" dirty="0">
              <a:solidFill>
                <a:srgbClr val="FF0000"/>
              </a:solidFill>
            </a:endParaRPr>
          </a:p>
        </p:txBody>
      </p:sp>
      <p:sp>
        <p:nvSpPr>
          <p:cNvPr id="16" name="TextBox 15"/>
          <p:cNvSpPr txBox="1"/>
          <p:nvPr/>
        </p:nvSpPr>
        <p:spPr>
          <a:xfrm>
            <a:off x="762000" y="2895600"/>
            <a:ext cx="6720875" cy="523220"/>
          </a:xfrm>
          <a:prstGeom prst="rect">
            <a:avLst/>
          </a:prstGeom>
          <a:noFill/>
        </p:spPr>
        <p:txBody>
          <a:bodyPr wrap="square" rtlCol="0">
            <a:spAutoFit/>
          </a:bodyPr>
          <a:lstStyle/>
          <a:p>
            <a:r>
              <a:rPr lang="en-US" sz="2800" dirty="0" smtClean="0">
                <a:solidFill>
                  <a:srgbClr val="FF0000"/>
                </a:solidFill>
              </a:rPr>
              <a:t> </a:t>
            </a:r>
            <a:endParaRPr lang="en-US" sz="2800" dirty="0">
              <a:solidFill>
                <a:srgbClr val="FF0000"/>
              </a:solidFill>
            </a:endParaRPr>
          </a:p>
        </p:txBody>
      </p:sp>
      <p:sp>
        <p:nvSpPr>
          <p:cNvPr id="17" name="TextBox 16"/>
          <p:cNvSpPr txBox="1"/>
          <p:nvPr/>
        </p:nvSpPr>
        <p:spPr>
          <a:xfrm>
            <a:off x="685800" y="3733800"/>
            <a:ext cx="6720875" cy="523220"/>
          </a:xfrm>
          <a:prstGeom prst="rect">
            <a:avLst/>
          </a:prstGeom>
          <a:noFill/>
        </p:spPr>
        <p:txBody>
          <a:bodyPr wrap="square" rtlCol="0">
            <a:spAutoFit/>
          </a:bodyPr>
          <a:lstStyle/>
          <a:p>
            <a:r>
              <a:rPr lang="en-US" sz="2800" dirty="0" smtClean="0">
                <a:solidFill>
                  <a:srgbClr val="FFFF00"/>
                </a:solidFill>
              </a:rPr>
              <a:t> Fans of </a:t>
            </a:r>
            <a:r>
              <a:rPr lang="en-US" sz="2800" dirty="0" err="1" smtClean="0">
                <a:solidFill>
                  <a:srgbClr val="FFFF00"/>
                </a:solidFill>
              </a:rPr>
              <a:t>solitons</a:t>
            </a:r>
            <a:r>
              <a:rPr lang="en-US" sz="2800" dirty="0" smtClean="0">
                <a:solidFill>
                  <a:srgbClr val="FFFF00"/>
                </a:solidFill>
              </a:rPr>
              <a:t> &amp; Webs</a:t>
            </a:r>
            <a:endParaRPr lang="en-US" sz="2800" dirty="0">
              <a:solidFill>
                <a:srgbClr val="FFFF00"/>
              </a:solidFill>
            </a:endParaRPr>
          </a:p>
        </p:txBody>
      </p:sp>
      <p:sp>
        <p:nvSpPr>
          <p:cNvPr id="19" name="TextBox 18"/>
          <p:cNvSpPr txBox="1"/>
          <p:nvPr/>
        </p:nvSpPr>
        <p:spPr>
          <a:xfrm>
            <a:off x="762000" y="4572000"/>
            <a:ext cx="7696200" cy="523220"/>
          </a:xfrm>
          <a:prstGeom prst="rect">
            <a:avLst/>
          </a:prstGeom>
          <a:noFill/>
        </p:spPr>
        <p:txBody>
          <a:bodyPr wrap="square" rtlCol="0">
            <a:spAutoFit/>
          </a:bodyPr>
          <a:lstStyle/>
          <a:p>
            <a:r>
              <a:rPr lang="en-US" sz="2800" dirty="0" smtClean="0"/>
              <a:t>A</a:t>
            </a:r>
            <a:r>
              <a:rPr lang="en-US" sz="2800" dirty="0" smtClean="0">
                <a:sym typeface="Mathematica1"/>
              </a:rPr>
              <a:t> categories of </a:t>
            </a:r>
            <a:r>
              <a:rPr lang="en-US" sz="2800" dirty="0" err="1" smtClean="0">
                <a:sym typeface="Mathematica1"/>
              </a:rPr>
              <a:t>branes</a:t>
            </a:r>
            <a:endParaRPr lang="en-US" sz="2800" dirty="0"/>
          </a:p>
        </p:txBody>
      </p:sp>
      <p:sp>
        <p:nvSpPr>
          <p:cNvPr id="21" name="Oval 20"/>
          <p:cNvSpPr/>
          <p:nvPr/>
        </p:nvSpPr>
        <p:spPr>
          <a:xfrm>
            <a:off x="347450" y="1239915"/>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4800" y="21336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04800" y="30480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4800" y="38862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04800" y="4724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04800" y="5486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62000" y="5334000"/>
            <a:ext cx="6720875" cy="523220"/>
          </a:xfrm>
          <a:prstGeom prst="rect">
            <a:avLst/>
          </a:prstGeom>
          <a:noFill/>
        </p:spPr>
        <p:txBody>
          <a:bodyPr wrap="square" rtlCol="0">
            <a:spAutoFit/>
          </a:bodyPr>
          <a:lstStyle/>
          <a:p>
            <a:r>
              <a:rPr lang="en-US" sz="2800" dirty="0" err="1" smtClean="0"/>
              <a:t>Supersymmetric</a:t>
            </a:r>
            <a:r>
              <a:rPr lang="en-US" sz="2800" dirty="0" smtClean="0"/>
              <a:t> Interfaces</a:t>
            </a:r>
            <a:endParaRPr lang="en-US" sz="2800" dirty="0"/>
          </a:p>
        </p:txBody>
      </p:sp>
      <p:sp>
        <p:nvSpPr>
          <p:cNvPr id="28" name="Oval 27"/>
          <p:cNvSpPr/>
          <p:nvPr/>
        </p:nvSpPr>
        <p:spPr>
          <a:xfrm>
            <a:off x="304800" y="6248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62000" y="6096000"/>
            <a:ext cx="7772400" cy="523220"/>
          </a:xfrm>
          <a:prstGeom prst="rect">
            <a:avLst/>
          </a:prstGeom>
          <a:noFill/>
        </p:spPr>
        <p:txBody>
          <a:bodyPr wrap="square" rtlCol="0">
            <a:spAutoFit/>
          </a:bodyPr>
          <a:lstStyle/>
          <a:p>
            <a:r>
              <a:rPr lang="en-US" sz="2800" dirty="0" smtClean="0"/>
              <a:t>Summary &amp; Outlook</a:t>
            </a:r>
            <a:endParaRPr lang="en-US" sz="2800" dirty="0"/>
          </a:p>
        </p:txBody>
      </p:sp>
      <p:sp>
        <p:nvSpPr>
          <p:cNvPr id="20" name="Rectangle 19"/>
          <p:cNvSpPr/>
          <p:nvPr/>
        </p:nvSpPr>
        <p:spPr>
          <a:xfrm>
            <a:off x="838200" y="1981200"/>
            <a:ext cx="1777987" cy="523220"/>
          </a:xfrm>
          <a:prstGeom prst="rect">
            <a:avLst/>
          </a:prstGeom>
        </p:spPr>
        <p:txBody>
          <a:bodyPr wrap="none">
            <a:spAutoFit/>
          </a:bodyPr>
          <a:lstStyle/>
          <a:p>
            <a:r>
              <a:rPr lang="en-US" sz="2800" dirty="0" err="1" smtClean="0">
                <a:solidFill>
                  <a:srgbClr val="FF0000"/>
                </a:solidFill>
              </a:rPr>
              <a:t>Webology</a:t>
            </a:r>
            <a:endParaRPr lang="en-US" sz="2800" dirty="0">
              <a:solidFill>
                <a:srgbClr val="FF0000"/>
              </a:solidFill>
            </a:endParaRPr>
          </a:p>
        </p:txBody>
      </p:sp>
      <p:sp>
        <p:nvSpPr>
          <p:cNvPr id="22" name="TextBox 21"/>
          <p:cNvSpPr txBox="1"/>
          <p:nvPr/>
        </p:nvSpPr>
        <p:spPr>
          <a:xfrm>
            <a:off x="762000" y="2895600"/>
            <a:ext cx="7848600" cy="523220"/>
          </a:xfrm>
          <a:prstGeom prst="rect">
            <a:avLst/>
          </a:prstGeom>
          <a:noFill/>
        </p:spPr>
        <p:txBody>
          <a:bodyPr wrap="square" rtlCol="0">
            <a:spAutoFit/>
          </a:bodyPr>
          <a:lstStyle/>
          <a:p>
            <a:r>
              <a:rPr lang="en-US" sz="2800" dirty="0" smtClean="0">
                <a:solidFill>
                  <a:srgbClr val="FF0000"/>
                </a:solidFill>
              </a:rPr>
              <a:t>Landau-</a:t>
            </a:r>
            <a:r>
              <a:rPr lang="en-US" sz="2800" dirty="0" err="1" smtClean="0">
                <a:solidFill>
                  <a:srgbClr val="FF0000"/>
                </a:solidFill>
              </a:rPr>
              <a:t>Ginzburg</a:t>
            </a:r>
            <a:r>
              <a:rPr lang="en-US" sz="2800" dirty="0" smtClean="0">
                <a:solidFill>
                  <a:srgbClr val="FF0000"/>
                </a:solidFill>
              </a:rPr>
              <a:t> Models &amp; Morse Theory</a:t>
            </a:r>
            <a:endParaRPr lang="en-US" sz="2800" dirty="0">
              <a:solidFill>
                <a:srgbClr val="FF0000"/>
              </a:solidFill>
            </a:endParaRP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Morse Complex on </a:t>
            </a:r>
            <a:r>
              <a:rPr lang="en-US" dirty="0" smtClean="0">
                <a:latin typeface="Mathematica7Mono" pitchFamily="2" charset="0"/>
                <a:ea typeface="Mathematica7Mono" pitchFamily="2" charset="0"/>
              </a:rPr>
              <a:t>R</a:t>
            </a:r>
            <a:r>
              <a:rPr lang="en-US" dirty="0" smtClean="0"/>
              <a:t> Gives a Web Representation</a:t>
            </a:r>
            <a:endParaRPr lang="en-US" dirty="0"/>
          </a:p>
        </p:txBody>
      </p:sp>
      <p:sp>
        <p:nvSpPr>
          <p:cNvPr id="7" name="TextBox 6"/>
          <p:cNvSpPr txBox="1"/>
          <p:nvPr/>
        </p:nvSpPr>
        <p:spPr>
          <a:xfrm>
            <a:off x="0" y="4572000"/>
            <a:ext cx="3352800" cy="646331"/>
          </a:xfrm>
          <a:prstGeom prst="rect">
            <a:avLst/>
          </a:prstGeom>
          <a:noFill/>
        </p:spPr>
        <p:txBody>
          <a:bodyPr wrap="square" rtlCol="0">
            <a:spAutoFit/>
          </a:bodyPr>
          <a:lstStyle/>
          <a:p>
            <a:r>
              <a:rPr lang="en-US" sz="3600" dirty="0" smtClean="0">
                <a:solidFill>
                  <a:srgbClr val="C00000"/>
                </a:solidFill>
              </a:rPr>
              <a:t>A typical basis</a:t>
            </a:r>
            <a:endParaRPr lang="en-US" sz="3600" dirty="0">
              <a:solidFill>
                <a:srgbClr val="C00000"/>
              </a:solidFill>
            </a:endParaRPr>
          </a:p>
        </p:txBody>
      </p:sp>
      <p:grpSp>
        <p:nvGrpSpPr>
          <p:cNvPr id="6148" name="Group 4"/>
          <p:cNvGrpSpPr>
            <a:grpSpLocks noChangeAspect="1"/>
          </p:cNvGrpSpPr>
          <p:nvPr>
            <p:custDataLst>
              <p:tags r:id="rId1"/>
            </p:custDataLst>
          </p:nvPr>
        </p:nvGrpSpPr>
        <p:grpSpPr bwMode="auto">
          <a:xfrm>
            <a:off x="3657600" y="4495800"/>
            <a:ext cx="4545239" cy="762000"/>
            <a:chOff x="617" y="3423"/>
            <a:chExt cx="13248" cy="2221"/>
          </a:xfrm>
          <a:solidFill>
            <a:srgbClr val="C00000"/>
          </a:solidFill>
        </p:grpSpPr>
        <p:sp>
          <p:nvSpPr>
            <p:cNvPr id="6150" name="Freeform 6"/>
            <p:cNvSpPr>
              <a:spLocks/>
            </p:cNvSpPr>
            <p:nvPr/>
          </p:nvSpPr>
          <p:spPr bwMode="auto">
            <a:xfrm>
              <a:off x="617" y="3900"/>
              <a:ext cx="1055" cy="1084"/>
            </a:xfrm>
            <a:custGeom>
              <a:avLst/>
              <a:gdLst/>
              <a:ahLst/>
              <a:cxnLst>
                <a:cxn ang="0">
                  <a:pos x="354" y="4"/>
                </a:cxn>
                <a:cxn ang="0">
                  <a:pos x="521" y="4"/>
                </a:cxn>
                <a:cxn ang="0">
                  <a:pos x="688" y="4"/>
                </a:cxn>
                <a:cxn ang="0">
                  <a:pos x="790" y="44"/>
                </a:cxn>
                <a:cxn ang="0">
                  <a:pos x="631" y="53"/>
                </a:cxn>
                <a:cxn ang="0">
                  <a:pos x="590" y="97"/>
                </a:cxn>
                <a:cxn ang="0">
                  <a:pos x="586" y="831"/>
                </a:cxn>
                <a:cxn ang="0">
                  <a:pos x="749" y="717"/>
                </a:cxn>
                <a:cxn ang="0">
                  <a:pos x="810" y="517"/>
                </a:cxn>
                <a:cxn ang="0">
                  <a:pos x="827" y="309"/>
                </a:cxn>
                <a:cxn ang="0">
                  <a:pos x="884" y="220"/>
                </a:cxn>
                <a:cxn ang="0">
                  <a:pos x="957" y="203"/>
                </a:cxn>
                <a:cxn ang="0">
                  <a:pos x="1039" y="203"/>
                </a:cxn>
                <a:cxn ang="0">
                  <a:pos x="1055" y="220"/>
                </a:cxn>
                <a:cxn ang="0">
                  <a:pos x="1043" y="236"/>
                </a:cxn>
                <a:cxn ang="0">
                  <a:pos x="1002" y="252"/>
                </a:cxn>
                <a:cxn ang="0">
                  <a:pos x="953" y="338"/>
                </a:cxn>
                <a:cxn ang="0">
                  <a:pos x="945" y="415"/>
                </a:cxn>
                <a:cxn ang="0">
                  <a:pos x="929" y="586"/>
                </a:cxn>
                <a:cxn ang="0">
                  <a:pos x="810" y="778"/>
                </a:cxn>
                <a:cxn ang="0">
                  <a:pos x="586" y="868"/>
                </a:cxn>
                <a:cxn ang="0">
                  <a:pos x="595" y="1002"/>
                </a:cxn>
                <a:cxn ang="0">
                  <a:pos x="676" y="1031"/>
                </a:cxn>
                <a:cxn ang="0">
                  <a:pos x="790" y="1084"/>
                </a:cxn>
                <a:cxn ang="0">
                  <a:pos x="627" y="1079"/>
                </a:cxn>
                <a:cxn ang="0">
                  <a:pos x="472" y="1079"/>
                </a:cxn>
                <a:cxn ang="0">
                  <a:pos x="297" y="1084"/>
                </a:cxn>
                <a:cxn ang="0">
                  <a:pos x="305" y="1035"/>
                </a:cxn>
                <a:cxn ang="0">
                  <a:pos x="436" y="1014"/>
                </a:cxn>
                <a:cxn ang="0">
                  <a:pos x="456" y="957"/>
                </a:cxn>
                <a:cxn ang="0">
                  <a:pos x="305" y="823"/>
                </a:cxn>
                <a:cxn ang="0">
                  <a:pos x="150" y="660"/>
                </a:cxn>
                <a:cxn ang="0">
                  <a:pos x="110" y="485"/>
                </a:cxn>
                <a:cxn ang="0">
                  <a:pos x="98" y="330"/>
                </a:cxn>
                <a:cxn ang="0">
                  <a:pos x="53" y="252"/>
                </a:cxn>
                <a:cxn ang="0">
                  <a:pos x="4" y="236"/>
                </a:cxn>
                <a:cxn ang="0">
                  <a:pos x="0" y="216"/>
                </a:cxn>
                <a:cxn ang="0">
                  <a:pos x="16" y="203"/>
                </a:cxn>
                <a:cxn ang="0">
                  <a:pos x="98" y="203"/>
                </a:cxn>
                <a:cxn ang="0">
                  <a:pos x="183" y="232"/>
                </a:cxn>
                <a:cxn ang="0">
                  <a:pos x="232" y="354"/>
                </a:cxn>
                <a:cxn ang="0">
                  <a:pos x="240" y="513"/>
                </a:cxn>
                <a:cxn ang="0">
                  <a:pos x="281" y="672"/>
                </a:cxn>
                <a:cxn ang="0">
                  <a:pos x="395" y="802"/>
                </a:cxn>
                <a:cxn ang="0">
                  <a:pos x="456" y="97"/>
                </a:cxn>
                <a:cxn ang="0">
                  <a:pos x="411" y="53"/>
                </a:cxn>
                <a:cxn ang="0">
                  <a:pos x="252" y="44"/>
                </a:cxn>
              </a:cxnLst>
              <a:rect l="0" t="0" r="r" b="b"/>
              <a:pathLst>
                <a:path w="1055" h="1084">
                  <a:moveTo>
                    <a:pt x="252" y="0"/>
                  </a:moveTo>
                  <a:lnTo>
                    <a:pt x="297" y="0"/>
                  </a:lnTo>
                  <a:lnTo>
                    <a:pt x="354" y="4"/>
                  </a:lnTo>
                  <a:lnTo>
                    <a:pt x="415" y="4"/>
                  </a:lnTo>
                  <a:lnTo>
                    <a:pt x="476" y="4"/>
                  </a:lnTo>
                  <a:lnTo>
                    <a:pt x="521" y="4"/>
                  </a:lnTo>
                  <a:lnTo>
                    <a:pt x="570" y="4"/>
                  </a:lnTo>
                  <a:lnTo>
                    <a:pt x="627" y="4"/>
                  </a:lnTo>
                  <a:lnTo>
                    <a:pt x="688" y="4"/>
                  </a:lnTo>
                  <a:lnTo>
                    <a:pt x="745" y="0"/>
                  </a:lnTo>
                  <a:lnTo>
                    <a:pt x="790" y="0"/>
                  </a:lnTo>
                  <a:lnTo>
                    <a:pt x="790" y="44"/>
                  </a:lnTo>
                  <a:lnTo>
                    <a:pt x="737" y="44"/>
                  </a:lnTo>
                  <a:lnTo>
                    <a:pt x="676" y="49"/>
                  </a:lnTo>
                  <a:lnTo>
                    <a:pt x="631" y="53"/>
                  </a:lnTo>
                  <a:lnTo>
                    <a:pt x="607" y="65"/>
                  </a:lnTo>
                  <a:lnTo>
                    <a:pt x="595" y="77"/>
                  </a:lnTo>
                  <a:lnTo>
                    <a:pt x="590" y="97"/>
                  </a:lnTo>
                  <a:lnTo>
                    <a:pt x="586" y="122"/>
                  </a:lnTo>
                  <a:lnTo>
                    <a:pt x="586" y="122"/>
                  </a:lnTo>
                  <a:lnTo>
                    <a:pt x="586" y="831"/>
                  </a:lnTo>
                  <a:lnTo>
                    <a:pt x="656" y="802"/>
                  </a:lnTo>
                  <a:lnTo>
                    <a:pt x="709" y="766"/>
                  </a:lnTo>
                  <a:lnTo>
                    <a:pt x="749" y="717"/>
                  </a:lnTo>
                  <a:lnTo>
                    <a:pt x="778" y="656"/>
                  </a:lnTo>
                  <a:lnTo>
                    <a:pt x="798" y="590"/>
                  </a:lnTo>
                  <a:lnTo>
                    <a:pt x="810" y="517"/>
                  </a:lnTo>
                  <a:lnTo>
                    <a:pt x="815" y="444"/>
                  </a:lnTo>
                  <a:lnTo>
                    <a:pt x="819" y="366"/>
                  </a:lnTo>
                  <a:lnTo>
                    <a:pt x="827" y="309"/>
                  </a:lnTo>
                  <a:lnTo>
                    <a:pt x="843" y="269"/>
                  </a:lnTo>
                  <a:lnTo>
                    <a:pt x="863" y="236"/>
                  </a:lnTo>
                  <a:lnTo>
                    <a:pt x="884" y="220"/>
                  </a:lnTo>
                  <a:lnTo>
                    <a:pt x="908" y="207"/>
                  </a:lnTo>
                  <a:lnTo>
                    <a:pt x="933" y="203"/>
                  </a:lnTo>
                  <a:lnTo>
                    <a:pt x="957" y="203"/>
                  </a:lnTo>
                  <a:lnTo>
                    <a:pt x="1014" y="203"/>
                  </a:lnTo>
                  <a:lnTo>
                    <a:pt x="1030" y="203"/>
                  </a:lnTo>
                  <a:lnTo>
                    <a:pt x="1039" y="203"/>
                  </a:lnTo>
                  <a:lnTo>
                    <a:pt x="1047" y="207"/>
                  </a:lnTo>
                  <a:lnTo>
                    <a:pt x="1051" y="212"/>
                  </a:lnTo>
                  <a:lnTo>
                    <a:pt x="1055" y="220"/>
                  </a:lnTo>
                  <a:lnTo>
                    <a:pt x="1051" y="228"/>
                  </a:lnTo>
                  <a:lnTo>
                    <a:pt x="1051" y="232"/>
                  </a:lnTo>
                  <a:lnTo>
                    <a:pt x="1043" y="236"/>
                  </a:lnTo>
                  <a:lnTo>
                    <a:pt x="1039" y="236"/>
                  </a:lnTo>
                  <a:lnTo>
                    <a:pt x="1035" y="240"/>
                  </a:lnTo>
                  <a:lnTo>
                    <a:pt x="1002" y="252"/>
                  </a:lnTo>
                  <a:lnTo>
                    <a:pt x="977" y="273"/>
                  </a:lnTo>
                  <a:lnTo>
                    <a:pt x="961" y="305"/>
                  </a:lnTo>
                  <a:lnTo>
                    <a:pt x="953" y="338"/>
                  </a:lnTo>
                  <a:lnTo>
                    <a:pt x="949" y="370"/>
                  </a:lnTo>
                  <a:lnTo>
                    <a:pt x="945" y="399"/>
                  </a:lnTo>
                  <a:lnTo>
                    <a:pt x="945" y="415"/>
                  </a:lnTo>
                  <a:lnTo>
                    <a:pt x="945" y="464"/>
                  </a:lnTo>
                  <a:lnTo>
                    <a:pt x="941" y="521"/>
                  </a:lnTo>
                  <a:lnTo>
                    <a:pt x="929" y="586"/>
                  </a:lnTo>
                  <a:lnTo>
                    <a:pt x="900" y="656"/>
                  </a:lnTo>
                  <a:lnTo>
                    <a:pt x="859" y="725"/>
                  </a:lnTo>
                  <a:lnTo>
                    <a:pt x="810" y="778"/>
                  </a:lnTo>
                  <a:lnTo>
                    <a:pt x="745" y="823"/>
                  </a:lnTo>
                  <a:lnTo>
                    <a:pt x="672" y="851"/>
                  </a:lnTo>
                  <a:lnTo>
                    <a:pt x="586" y="868"/>
                  </a:lnTo>
                  <a:lnTo>
                    <a:pt x="586" y="957"/>
                  </a:lnTo>
                  <a:lnTo>
                    <a:pt x="590" y="982"/>
                  </a:lnTo>
                  <a:lnTo>
                    <a:pt x="595" y="1002"/>
                  </a:lnTo>
                  <a:lnTo>
                    <a:pt x="607" y="1018"/>
                  </a:lnTo>
                  <a:lnTo>
                    <a:pt x="631" y="1026"/>
                  </a:lnTo>
                  <a:lnTo>
                    <a:pt x="676" y="1031"/>
                  </a:lnTo>
                  <a:lnTo>
                    <a:pt x="737" y="1035"/>
                  </a:lnTo>
                  <a:lnTo>
                    <a:pt x="790" y="1035"/>
                  </a:lnTo>
                  <a:lnTo>
                    <a:pt x="790" y="1084"/>
                  </a:lnTo>
                  <a:lnTo>
                    <a:pt x="745" y="1084"/>
                  </a:lnTo>
                  <a:lnTo>
                    <a:pt x="688" y="1079"/>
                  </a:lnTo>
                  <a:lnTo>
                    <a:pt x="627" y="1079"/>
                  </a:lnTo>
                  <a:lnTo>
                    <a:pt x="566" y="1079"/>
                  </a:lnTo>
                  <a:lnTo>
                    <a:pt x="521" y="1079"/>
                  </a:lnTo>
                  <a:lnTo>
                    <a:pt x="472" y="1079"/>
                  </a:lnTo>
                  <a:lnTo>
                    <a:pt x="415" y="1079"/>
                  </a:lnTo>
                  <a:lnTo>
                    <a:pt x="350" y="1079"/>
                  </a:lnTo>
                  <a:lnTo>
                    <a:pt x="297" y="1084"/>
                  </a:lnTo>
                  <a:lnTo>
                    <a:pt x="252" y="1084"/>
                  </a:lnTo>
                  <a:lnTo>
                    <a:pt x="252" y="1035"/>
                  </a:lnTo>
                  <a:lnTo>
                    <a:pt x="305" y="1035"/>
                  </a:lnTo>
                  <a:lnTo>
                    <a:pt x="370" y="1031"/>
                  </a:lnTo>
                  <a:lnTo>
                    <a:pt x="411" y="1026"/>
                  </a:lnTo>
                  <a:lnTo>
                    <a:pt x="436" y="1014"/>
                  </a:lnTo>
                  <a:lnTo>
                    <a:pt x="452" y="1002"/>
                  </a:lnTo>
                  <a:lnTo>
                    <a:pt x="456" y="982"/>
                  </a:lnTo>
                  <a:lnTo>
                    <a:pt x="456" y="957"/>
                  </a:lnTo>
                  <a:lnTo>
                    <a:pt x="456" y="868"/>
                  </a:lnTo>
                  <a:lnTo>
                    <a:pt x="379" y="851"/>
                  </a:lnTo>
                  <a:lnTo>
                    <a:pt x="305" y="823"/>
                  </a:lnTo>
                  <a:lnTo>
                    <a:pt x="240" y="782"/>
                  </a:lnTo>
                  <a:lnTo>
                    <a:pt x="187" y="725"/>
                  </a:lnTo>
                  <a:lnTo>
                    <a:pt x="150" y="660"/>
                  </a:lnTo>
                  <a:lnTo>
                    <a:pt x="126" y="595"/>
                  </a:lnTo>
                  <a:lnTo>
                    <a:pt x="114" y="533"/>
                  </a:lnTo>
                  <a:lnTo>
                    <a:pt x="110" y="485"/>
                  </a:lnTo>
                  <a:lnTo>
                    <a:pt x="110" y="452"/>
                  </a:lnTo>
                  <a:lnTo>
                    <a:pt x="106" y="383"/>
                  </a:lnTo>
                  <a:lnTo>
                    <a:pt x="98" y="330"/>
                  </a:lnTo>
                  <a:lnTo>
                    <a:pt x="85" y="293"/>
                  </a:lnTo>
                  <a:lnTo>
                    <a:pt x="73" y="265"/>
                  </a:lnTo>
                  <a:lnTo>
                    <a:pt x="53" y="252"/>
                  </a:lnTo>
                  <a:lnTo>
                    <a:pt x="36" y="244"/>
                  </a:lnTo>
                  <a:lnTo>
                    <a:pt x="12" y="240"/>
                  </a:lnTo>
                  <a:lnTo>
                    <a:pt x="4" y="236"/>
                  </a:lnTo>
                  <a:lnTo>
                    <a:pt x="0" y="228"/>
                  </a:lnTo>
                  <a:lnTo>
                    <a:pt x="0" y="220"/>
                  </a:lnTo>
                  <a:lnTo>
                    <a:pt x="0" y="216"/>
                  </a:lnTo>
                  <a:lnTo>
                    <a:pt x="4" y="207"/>
                  </a:lnTo>
                  <a:lnTo>
                    <a:pt x="8" y="207"/>
                  </a:lnTo>
                  <a:lnTo>
                    <a:pt x="16" y="203"/>
                  </a:lnTo>
                  <a:lnTo>
                    <a:pt x="28" y="203"/>
                  </a:lnTo>
                  <a:lnTo>
                    <a:pt x="36" y="203"/>
                  </a:lnTo>
                  <a:lnTo>
                    <a:pt x="98" y="203"/>
                  </a:lnTo>
                  <a:lnTo>
                    <a:pt x="126" y="207"/>
                  </a:lnTo>
                  <a:lnTo>
                    <a:pt x="155" y="216"/>
                  </a:lnTo>
                  <a:lnTo>
                    <a:pt x="183" y="232"/>
                  </a:lnTo>
                  <a:lnTo>
                    <a:pt x="203" y="256"/>
                  </a:lnTo>
                  <a:lnTo>
                    <a:pt x="224" y="297"/>
                  </a:lnTo>
                  <a:lnTo>
                    <a:pt x="232" y="354"/>
                  </a:lnTo>
                  <a:lnTo>
                    <a:pt x="236" y="427"/>
                  </a:lnTo>
                  <a:lnTo>
                    <a:pt x="240" y="464"/>
                  </a:lnTo>
                  <a:lnTo>
                    <a:pt x="240" y="513"/>
                  </a:lnTo>
                  <a:lnTo>
                    <a:pt x="248" y="562"/>
                  </a:lnTo>
                  <a:lnTo>
                    <a:pt x="260" y="619"/>
                  </a:lnTo>
                  <a:lnTo>
                    <a:pt x="281" y="672"/>
                  </a:lnTo>
                  <a:lnTo>
                    <a:pt x="305" y="721"/>
                  </a:lnTo>
                  <a:lnTo>
                    <a:pt x="346" y="770"/>
                  </a:lnTo>
                  <a:lnTo>
                    <a:pt x="395" y="802"/>
                  </a:lnTo>
                  <a:lnTo>
                    <a:pt x="456" y="831"/>
                  </a:lnTo>
                  <a:lnTo>
                    <a:pt x="456" y="122"/>
                  </a:lnTo>
                  <a:lnTo>
                    <a:pt x="456" y="97"/>
                  </a:lnTo>
                  <a:lnTo>
                    <a:pt x="452" y="77"/>
                  </a:lnTo>
                  <a:lnTo>
                    <a:pt x="436" y="65"/>
                  </a:lnTo>
                  <a:lnTo>
                    <a:pt x="411" y="53"/>
                  </a:lnTo>
                  <a:lnTo>
                    <a:pt x="370" y="49"/>
                  </a:lnTo>
                  <a:lnTo>
                    <a:pt x="305" y="44"/>
                  </a:lnTo>
                  <a:lnTo>
                    <a:pt x="252" y="44"/>
                  </a:lnTo>
                  <a:lnTo>
                    <a:pt x="2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1" name="Freeform 7"/>
            <p:cNvSpPr>
              <a:spLocks/>
            </p:cNvSpPr>
            <p:nvPr/>
          </p:nvSpPr>
          <p:spPr bwMode="auto">
            <a:xfrm>
              <a:off x="1855" y="3423"/>
              <a:ext cx="599" cy="1023"/>
            </a:xfrm>
            <a:custGeom>
              <a:avLst/>
              <a:gdLst/>
              <a:ahLst/>
              <a:cxnLst>
                <a:cxn ang="0">
                  <a:pos x="526" y="4"/>
                </a:cxn>
                <a:cxn ang="0">
                  <a:pos x="587" y="45"/>
                </a:cxn>
                <a:cxn ang="0">
                  <a:pos x="587" y="118"/>
                </a:cxn>
                <a:cxn ang="0">
                  <a:pos x="534" y="151"/>
                </a:cxn>
                <a:cxn ang="0">
                  <a:pos x="505" y="143"/>
                </a:cxn>
                <a:cxn ang="0">
                  <a:pos x="489" y="122"/>
                </a:cxn>
                <a:cxn ang="0">
                  <a:pos x="489" y="102"/>
                </a:cxn>
                <a:cxn ang="0">
                  <a:pos x="493" y="85"/>
                </a:cxn>
                <a:cxn ang="0">
                  <a:pos x="509" y="61"/>
                </a:cxn>
                <a:cxn ang="0">
                  <a:pos x="538" y="45"/>
                </a:cxn>
                <a:cxn ang="0">
                  <a:pos x="514" y="37"/>
                </a:cxn>
                <a:cxn ang="0">
                  <a:pos x="489" y="33"/>
                </a:cxn>
                <a:cxn ang="0">
                  <a:pos x="469" y="37"/>
                </a:cxn>
                <a:cxn ang="0">
                  <a:pos x="444" y="53"/>
                </a:cxn>
                <a:cxn ang="0">
                  <a:pos x="428" y="81"/>
                </a:cxn>
                <a:cxn ang="0">
                  <a:pos x="416" y="134"/>
                </a:cxn>
                <a:cxn ang="0">
                  <a:pos x="399" y="232"/>
                </a:cxn>
                <a:cxn ang="0">
                  <a:pos x="489" y="306"/>
                </a:cxn>
                <a:cxn ang="0">
                  <a:pos x="509" y="310"/>
                </a:cxn>
                <a:cxn ang="0">
                  <a:pos x="522" y="314"/>
                </a:cxn>
                <a:cxn ang="0">
                  <a:pos x="522" y="334"/>
                </a:cxn>
                <a:cxn ang="0">
                  <a:pos x="514" y="346"/>
                </a:cxn>
                <a:cxn ang="0">
                  <a:pos x="497" y="346"/>
                </a:cxn>
                <a:cxn ang="0">
                  <a:pos x="375" y="346"/>
                </a:cxn>
                <a:cxn ang="0">
                  <a:pos x="375" y="346"/>
                </a:cxn>
                <a:cxn ang="0">
                  <a:pos x="314" y="697"/>
                </a:cxn>
                <a:cxn ang="0">
                  <a:pos x="302" y="746"/>
                </a:cxn>
                <a:cxn ang="0">
                  <a:pos x="281" y="835"/>
                </a:cxn>
                <a:cxn ang="0">
                  <a:pos x="245" y="921"/>
                </a:cxn>
                <a:cxn ang="0">
                  <a:pos x="212" y="970"/>
                </a:cxn>
                <a:cxn ang="0">
                  <a:pos x="151" y="1015"/>
                </a:cxn>
                <a:cxn ang="0">
                  <a:pos x="69" y="1019"/>
                </a:cxn>
                <a:cxn ang="0">
                  <a:pos x="8" y="978"/>
                </a:cxn>
                <a:cxn ang="0">
                  <a:pos x="8" y="904"/>
                </a:cxn>
                <a:cxn ang="0">
                  <a:pos x="65" y="872"/>
                </a:cxn>
                <a:cxn ang="0">
                  <a:pos x="94" y="880"/>
                </a:cxn>
                <a:cxn ang="0">
                  <a:pos x="110" y="900"/>
                </a:cxn>
                <a:cxn ang="0">
                  <a:pos x="110" y="921"/>
                </a:cxn>
                <a:cxn ang="0">
                  <a:pos x="106" y="937"/>
                </a:cxn>
                <a:cxn ang="0">
                  <a:pos x="90" y="962"/>
                </a:cxn>
                <a:cxn ang="0">
                  <a:pos x="61" y="978"/>
                </a:cxn>
                <a:cxn ang="0">
                  <a:pos x="86" y="986"/>
                </a:cxn>
                <a:cxn ang="0">
                  <a:pos x="106" y="990"/>
                </a:cxn>
                <a:cxn ang="0">
                  <a:pos x="139" y="982"/>
                </a:cxn>
                <a:cxn ang="0">
                  <a:pos x="175" y="929"/>
                </a:cxn>
                <a:cxn ang="0">
                  <a:pos x="188" y="880"/>
                </a:cxn>
                <a:cxn ang="0">
                  <a:pos x="208" y="778"/>
                </a:cxn>
                <a:cxn ang="0">
                  <a:pos x="237" y="644"/>
                </a:cxn>
                <a:cxn ang="0">
                  <a:pos x="261" y="505"/>
                </a:cxn>
                <a:cxn ang="0">
                  <a:pos x="281" y="395"/>
                </a:cxn>
                <a:cxn ang="0">
                  <a:pos x="289" y="346"/>
                </a:cxn>
                <a:cxn ang="0">
                  <a:pos x="192" y="346"/>
                </a:cxn>
                <a:cxn ang="0">
                  <a:pos x="175" y="342"/>
                </a:cxn>
                <a:cxn ang="0">
                  <a:pos x="167" y="334"/>
                </a:cxn>
                <a:cxn ang="0">
                  <a:pos x="171" y="314"/>
                </a:cxn>
                <a:cxn ang="0">
                  <a:pos x="188" y="310"/>
                </a:cxn>
                <a:cxn ang="0">
                  <a:pos x="204" y="306"/>
                </a:cxn>
                <a:cxn ang="0">
                  <a:pos x="310" y="240"/>
                </a:cxn>
                <a:cxn ang="0">
                  <a:pos x="330" y="143"/>
                </a:cxn>
                <a:cxn ang="0">
                  <a:pos x="351" y="85"/>
                </a:cxn>
                <a:cxn ang="0">
                  <a:pos x="412" y="20"/>
                </a:cxn>
                <a:cxn ang="0">
                  <a:pos x="485" y="0"/>
                </a:cxn>
              </a:cxnLst>
              <a:rect l="0" t="0" r="r" b="b"/>
              <a:pathLst>
                <a:path w="599" h="1023">
                  <a:moveTo>
                    <a:pt x="485" y="0"/>
                  </a:moveTo>
                  <a:lnTo>
                    <a:pt x="526" y="4"/>
                  </a:lnTo>
                  <a:lnTo>
                    <a:pt x="562" y="20"/>
                  </a:lnTo>
                  <a:lnTo>
                    <a:pt x="587" y="45"/>
                  </a:lnTo>
                  <a:lnTo>
                    <a:pt x="599" y="81"/>
                  </a:lnTo>
                  <a:lnTo>
                    <a:pt x="587" y="118"/>
                  </a:lnTo>
                  <a:lnTo>
                    <a:pt x="567" y="143"/>
                  </a:lnTo>
                  <a:lnTo>
                    <a:pt x="534" y="151"/>
                  </a:lnTo>
                  <a:lnTo>
                    <a:pt x="518" y="147"/>
                  </a:lnTo>
                  <a:lnTo>
                    <a:pt x="505" y="143"/>
                  </a:lnTo>
                  <a:lnTo>
                    <a:pt x="497" y="134"/>
                  </a:lnTo>
                  <a:lnTo>
                    <a:pt x="489" y="122"/>
                  </a:lnTo>
                  <a:lnTo>
                    <a:pt x="489" y="106"/>
                  </a:lnTo>
                  <a:lnTo>
                    <a:pt x="489" y="102"/>
                  </a:lnTo>
                  <a:lnTo>
                    <a:pt x="489" y="94"/>
                  </a:lnTo>
                  <a:lnTo>
                    <a:pt x="493" y="85"/>
                  </a:lnTo>
                  <a:lnTo>
                    <a:pt x="501" y="73"/>
                  </a:lnTo>
                  <a:lnTo>
                    <a:pt x="509" y="61"/>
                  </a:lnTo>
                  <a:lnTo>
                    <a:pt x="522" y="53"/>
                  </a:lnTo>
                  <a:lnTo>
                    <a:pt x="538" y="45"/>
                  </a:lnTo>
                  <a:lnTo>
                    <a:pt x="526" y="37"/>
                  </a:lnTo>
                  <a:lnTo>
                    <a:pt x="514" y="37"/>
                  </a:lnTo>
                  <a:lnTo>
                    <a:pt x="501" y="33"/>
                  </a:lnTo>
                  <a:lnTo>
                    <a:pt x="489" y="33"/>
                  </a:lnTo>
                  <a:lnTo>
                    <a:pt x="485" y="33"/>
                  </a:lnTo>
                  <a:lnTo>
                    <a:pt x="469" y="37"/>
                  </a:lnTo>
                  <a:lnTo>
                    <a:pt x="457" y="41"/>
                  </a:lnTo>
                  <a:lnTo>
                    <a:pt x="444" y="53"/>
                  </a:lnTo>
                  <a:lnTo>
                    <a:pt x="432" y="65"/>
                  </a:lnTo>
                  <a:lnTo>
                    <a:pt x="428" y="81"/>
                  </a:lnTo>
                  <a:lnTo>
                    <a:pt x="424" y="102"/>
                  </a:lnTo>
                  <a:lnTo>
                    <a:pt x="416" y="134"/>
                  </a:lnTo>
                  <a:lnTo>
                    <a:pt x="408" y="175"/>
                  </a:lnTo>
                  <a:lnTo>
                    <a:pt x="399" y="232"/>
                  </a:lnTo>
                  <a:lnTo>
                    <a:pt x="387" y="306"/>
                  </a:lnTo>
                  <a:lnTo>
                    <a:pt x="489" y="306"/>
                  </a:lnTo>
                  <a:lnTo>
                    <a:pt x="501" y="306"/>
                  </a:lnTo>
                  <a:lnTo>
                    <a:pt x="509" y="310"/>
                  </a:lnTo>
                  <a:lnTo>
                    <a:pt x="518" y="310"/>
                  </a:lnTo>
                  <a:lnTo>
                    <a:pt x="522" y="314"/>
                  </a:lnTo>
                  <a:lnTo>
                    <a:pt x="522" y="322"/>
                  </a:lnTo>
                  <a:lnTo>
                    <a:pt x="522" y="334"/>
                  </a:lnTo>
                  <a:lnTo>
                    <a:pt x="518" y="338"/>
                  </a:lnTo>
                  <a:lnTo>
                    <a:pt x="514" y="346"/>
                  </a:lnTo>
                  <a:lnTo>
                    <a:pt x="509" y="346"/>
                  </a:lnTo>
                  <a:lnTo>
                    <a:pt x="497" y="346"/>
                  </a:lnTo>
                  <a:lnTo>
                    <a:pt x="489" y="346"/>
                  </a:lnTo>
                  <a:lnTo>
                    <a:pt x="375" y="346"/>
                  </a:lnTo>
                  <a:lnTo>
                    <a:pt x="375" y="346"/>
                  </a:lnTo>
                  <a:lnTo>
                    <a:pt x="375" y="346"/>
                  </a:lnTo>
                  <a:lnTo>
                    <a:pt x="375" y="346"/>
                  </a:lnTo>
                  <a:lnTo>
                    <a:pt x="314" y="697"/>
                  </a:lnTo>
                  <a:lnTo>
                    <a:pt x="310" y="713"/>
                  </a:lnTo>
                  <a:lnTo>
                    <a:pt x="302" y="746"/>
                  </a:lnTo>
                  <a:lnTo>
                    <a:pt x="294" y="786"/>
                  </a:lnTo>
                  <a:lnTo>
                    <a:pt x="281" y="835"/>
                  </a:lnTo>
                  <a:lnTo>
                    <a:pt x="265" y="880"/>
                  </a:lnTo>
                  <a:lnTo>
                    <a:pt x="245" y="921"/>
                  </a:lnTo>
                  <a:lnTo>
                    <a:pt x="232" y="941"/>
                  </a:lnTo>
                  <a:lnTo>
                    <a:pt x="212" y="970"/>
                  </a:lnTo>
                  <a:lnTo>
                    <a:pt x="184" y="994"/>
                  </a:lnTo>
                  <a:lnTo>
                    <a:pt x="151" y="1015"/>
                  </a:lnTo>
                  <a:lnTo>
                    <a:pt x="110" y="1023"/>
                  </a:lnTo>
                  <a:lnTo>
                    <a:pt x="69" y="1019"/>
                  </a:lnTo>
                  <a:lnTo>
                    <a:pt x="33" y="1002"/>
                  </a:lnTo>
                  <a:lnTo>
                    <a:pt x="8" y="978"/>
                  </a:lnTo>
                  <a:lnTo>
                    <a:pt x="0" y="941"/>
                  </a:lnTo>
                  <a:lnTo>
                    <a:pt x="8" y="904"/>
                  </a:lnTo>
                  <a:lnTo>
                    <a:pt x="33" y="880"/>
                  </a:lnTo>
                  <a:lnTo>
                    <a:pt x="65" y="872"/>
                  </a:lnTo>
                  <a:lnTo>
                    <a:pt x="82" y="876"/>
                  </a:lnTo>
                  <a:lnTo>
                    <a:pt x="94" y="880"/>
                  </a:lnTo>
                  <a:lnTo>
                    <a:pt x="102" y="888"/>
                  </a:lnTo>
                  <a:lnTo>
                    <a:pt x="110" y="900"/>
                  </a:lnTo>
                  <a:lnTo>
                    <a:pt x="110" y="917"/>
                  </a:lnTo>
                  <a:lnTo>
                    <a:pt x="110" y="921"/>
                  </a:lnTo>
                  <a:lnTo>
                    <a:pt x="110" y="929"/>
                  </a:lnTo>
                  <a:lnTo>
                    <a:pt x="106" y="937"/>
                  </a:lnTo>
                  <a:lnTo>
                    <a:pt x="98" y="949"/>
                  </a:lnTo>
                  <a:lnTo>
                    <a:pt x="90" y="962"/>
                  </a:lnTo>
                  <a:lnTo>
                    <a:pt x="78" y="970"/>
                  </a:lnTo>
                  <a:lnTo>
                    <a:pt x="61" y="978"/>
                  </a:lnTo>
                  <a:lnTo>
                    <a:pt x="74" y="982"/>
                  </a:lnTo>
                  <a:lnTo>
                    <a:pt x="86" y="986"/>
                  </a:lnTo>
                  <a:lnTo>
                    <a:pt x="98" y="990"/>
                  </a:lnTo>
                  <a:lnTo>
                    <a:pt x="106" y="990"/>
                  </a:lnTo>
                  <a:lnTo>
                    <a:pt x="110" y="990"/>
                  </a:lnTo>
                  <a:lnTo>
                    <a:pt x="139" y="982"/>
                  </a:lnTo>
                  <a:lnTo>
                    <a:pt x="159" y="957"/>
                  </a:lnTo>
                  <a:lnTo>
                    <a:pt x="175" y="929"/>
                  </a:lnTo>
                  <a:lnTo>
                    <a:pt x="184" y="900"/>
                  </a:lnTo>
                  <a:lnTo>
                    <a:pt x="188" y="880"/>
                  </a:lnTo>
                  <a:lnTo>
                    <a:pt x="196" y="835"/>
                  </a:lnTo>
                  <a:lnTo>
                    <a:pt x="208" y="778"/>
                  </a:lnTo>
                  <a:lnTo>
                    <a:pt x="220" y="713"/>
                  </a:lnTo>
                  <a:lnTo>
                    <a:pt x="237" y="644"/>
                  </a:lnTo>
                  <a:lnTo>
                    <a:pt x="249" y="570"/>
                  </a:lnTo>
                  <a:lnTo>
                    <a:pt x="261" y="505"/>
                  </a:lnTo>
                  <a:lnTo>
                    <a:pt x="269" y="444"/>
                  </a:lnTo>
                  <a:lnTo>
                    <a:pt x="281" y="395"/>
                  </a:lnTo>
                  <a:lnTo>
                    <a:pt x="285" y="363"/>
                  </a:lnTo>
                  <a:lnTo>
                    <a:pt x="289" y="346"/>
                  </a:lnTo>
                  <a:lnTo>
                    <a:pt x="204" y="346"/>
                  </a:lnTo>
                  <a:lnTo>
                    <a:pt x="192" y="346"/>
                  </a:lnTo>
                  <a:lnTo>
                    <a:pt x="184" y="346"/>
                  </a:lnTo>
                  <a:lnTo>
                    <a:pt x="175" y="342"/>
                  </a:lnTo>
                  <a:lnTo>
                    <a:pt x="171" y="338"/>
                  </a:lnTo>
                  <a:lnTo>
                    <a:pt x="167" y="334"/>
                  </a:lnTo>
                  <a:lnTo>
                    <a:pt x="171" y="322"/>
                  </a:lnTo>
                  <a:lnTo>
                    <a:pt x="171" y="314"/>
                  </a:lnTo>
                  <a:lnTo>
                    <a:pt x="179" y="310"/>
                  </a:lnTo>
                  <a:lnTo>
                    <a:pt x="188" y="310"/>
                  </a:lnTo>
                  <a:lnTo>
                    <a:pt x="196" y="306"/>
                  </a:lnTo>
                  <a:lnTo>
                    <a:pt x="204" y="306"/>
                  </a:lnTo>
                  <a:lnTo>
                    <a:pt x="298" y="306"/>
                  </a:lnTo>
                  <a:lnTo>
                    <a:pt x="310" y="240"/>
                  </a:lnTo>
                  <a:lnTo>
                    <a:pt x="318" y="183"/>
                  </a:lnTo>
                  <a:lnTo>
                    <a:pt x="330" y="143"/>
                  </a:lnTo>
                  <a:lnTo>
                    <a:pt x="338" y="110"/>
                  </a:lnTo>
                  <a:lnTo>
                    <a:pt x="351" y="85"/>
                  </a:lnTo>
                  <a:lnTo>
                    <a:pt x="379" y="49"/>
                  </a:lnTo>
                  <a:lnTo>
                    <a:pt x="412" y="20"/>
                  </a:lnTo>
                  <a:lnTo>
                    <a:pt x="448" y="4"/>
                  </a:lnTo>
                  <a:lnTo>
                    <a:pt x="4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2" name="Freeform 8"/>
            <p:cNvSpPr>
              <a:spLocks/>
            </p:cNvSpPr>
            <p:nvPr/>
          </p:nvSpPr>
          <p:spPr bwMode="auto">
            <a:xfrm>
              <a:off x="2499" y="3851"/>
              <a:ext cx="326" cy="517"/>
            </a:xfrm>
            <a:custGeom>
              <a:avLst/>
              <a:gdLst/>
              <a:ahLst/>
              <a:cxnLst>
                <a:cxn ang="0">
                  <a:pos x="171" y="0"/>
                </a:cxn>
                <a:cxn ang="0">
                  <a:pos x="183" y="0"/>
                </a:cxn>
                <a:cxn ang="0">
                  <a:pos x="195" y="0"/>
                </a:cxn>
                <a:cxn ang="0">
                  <a:pos x="200" y="4"/>
                </a:cxn>
                <a:cxn ang="0">
                  <a:pos x="200" y="8"/>
                </a:cxn>
                <a:cxn ang="0">
                  <a:pos x="200" y="20"/>
                </a:cxn>
                <a:cxn ang="0">
                  <a:pos x="200" y="20"/>
                </a:cxn>
                <a:cxn ang="0">
                  <a:pos x="200" y="452"/>
                </a:cxn>
                <a:cxn ang="0">
                  <a:pos x="204" y="464"/>
                </a:cxn>
                <a:cxn ang="0">
                  <a:pos x="208" y="472"/>
                </a:cxn>
                <a:cxn ang="0">
                  <a:pos x="220" y="481"/>
                </a:cxn>
                <a:cxn ang="0">
                  <a:pos x="244" y="481"/>
                </a:cxn>
                <a:cxn ang="0">
                  <a:pos x="285" y="485"/>
                </a:cxn>
                <a:cxn ang="0">
                  <a:pos x="326" y="485"/>
                </a:cxn>
                <a:cxn ang="0">
                  <a:pos x="326" y="517"/>
                </a:cxn>
                <a:cxn ang="0">
                  <a:pos x="273" y="517"/>
                </a:cxn>
                <a:cxn ang="0">
                  <a:pos x="216" y="517"/>
                </a:cxn>
                <a:cxn ang="0">
                  <a:pos x="163" y="517"/>
                </a:cxn>
                <a:cxn ang="0">
                  <a:pos x="114" y="517"/>
                </a:cxn>
                <a:cxn ang="0">
                  <a:pos x="57" y="517"/>
                </a:cxn>
                <a:cxn ang="0">
                  <a:pos x="8" y="517"/>
                </a:cxn>
                <a:cxn ang="0">
                  <a:pos x="8" y="485"/>
                </a:cxn>
                <a:cxn ang="0">
                  <a:pos x="45" y="485"/>
                </a:cxn>
                <a:cxn ang="0">
                  <a:pos x="85" y="481"/>
                </a:cxn>
                <a:cxn ang="0">
                  <a:pos x="110" y="481"/>
                </a:cxn>
                <a:cxn ang="0">
                  <a:pos x="122" y="472"/>
                </a:cxn>
                <a:cxn ang="0">
                  <a:pos x="126" y="464"/>
                </a:cxn>
                <a:cxn ang="0">
                  <a:pos x="130" y="452"/>
                </a:cxn>
                <a:cxn ang="0">
                  <a:pos x="130" y="61"/>
                </a:cxn>
                <a:cxn ang="0">
                  <a:pos x="81" y="73"/>
                </a:cxn>
                <a:cxn ang="0">
                  <a:pos x="41" y="81"/>
                </a:cxn>
                <a:cxn ang="0">
                  <a:pos x="12" y="81"/>
                </a:cxn>
                <a:cxn ang="0">
                  <a:pos x="0" y="81"/>
                </a:cxn>
                <a:cxn ang="0">
                  <a:pos x="0" y="49"/>
                </a:cxn>
                <a:cxn ang="0">
                  <a:pos x="12" y="49"/>
                </a:cxn>
                <a:cxn ang="0">
                  <a:pos x="37" y="49"/>
                </a:cxn>
                <a:cxn ang="0">
                  <a:pos x="77" y="41"/>
                </a:cxn>
                <a:cxn ang="0">
                  <a:pos x="126" y="28"/>
                </a:cxn>
                <a:cxn ang="0">
                  <a:pos x="171" y="0"/>
                </a:cxn>
              </a:cxnLst>
              <a:rect l="0" t="0" r="r" b="b"/>
              <a:pathLst>
                <a:path w="326" h="517">
                  <a:moveTo>
                    <a:pt x="171" y="0"/>
                  </a:moveTo>
                  <a:lnTo>
                    <a:pt x="183" y="0"/>
                  </a:lnTo>
                  <a:lnTo>
                    <a:pt x="195" y="0"/>
                  </a:lnTo>
                  <a:lnTo>
                    <a:pt x="200" y="4"/>
                  </a:lnTo>
                  <a:lnTo>
                    <a:pt x="200" y="8"/>
                  </a:lnTo>
                  <a:lnTo>
                    <a:pt x="200" y="20"/>
                  </a:lnTo>
                  <a:lnTo>
                    <a:pt x="200" y="20"/>
                  </a:lnTo>
                  <a:lnTo>
                    <a:pt x="200" y="452"/>
                  </a:lnTo>
                  <a:lnTo>
                    <a:pt x="204" y="464"/>
                  </a:lnTo>
                  <a:lnTo>
                    <a:pt x="208" y="472"/>
                  </a:lnTo>
                  <a:lnTo>
                    <a:pt x="220" y="481"/>
                  </a:lnTo>
                  <a:lnTo>
                    <a:pt x="244" y="481"/>
                  </a:lnTo>
                  <a:lnTo>
                    <a:pt x="285" y="485"/>
                  </a:lnTo>
                  <a:lnTo>
                    <a:pt x="326" y="485"/>
                  </a:lnTo>
                  <a:lnTo>
                    <a:pt x="326" y="517"/>
                  </a:lnTo>
                  <a:lnTo>
                    <a:pt x="273" y="517"/>
                  </a:lnTo>
                  <a:lnTo>
                    <a:pt x="216" y="517"/>
                  </a:lnTo>
                  <a:lnTo>
                    <a:pt x="163" y="517"/>
                  </a:lnTo>
                  <a:lnTo>
                    <a:pt x="114" y="517"/>
                  </a:lnTo>
                  <a:lnTo>
                    <a:pt x="57" y="517"/>
                  </a:lnTo>
                  <a:lnTo>
                    <a:pt x="8" y="517"/>
                  </a:lnTo>
                  <a:lnTo>
                    <a:pt x="8" y="485"/>
                  </a:lnTo>
                  <a:lnTo>
                    <a:pt x="45" y="485"/>
                  </a:lnTo>
                  <a:lnTo>
                    <a:pt x="85" y="481"/>
                  </a:lnTo>
                  <a:lnTo>
                    <a:pt x="110" y="481"/>
                  </a:lnTo>
                  <a:lnTo>
                    <a:pt x="122" y="472"/>
                  </a:lnTo>
                  <a:lnTo>
                    <a:pt x="126" y="464"/>
                  </a:lnTo>
                  <a:lnTo>
                    <a:pt x="130" y="452"/>
                  </a:lnTo>
                  <a:lnTo>
                    <a:pt x="130" y="61"/>
                  </a:lnTo>
                  <a:lnTo>
                    <a:pt x="81" y="73"/>
                  </a:lnTo>
                  <a:lnTo>
                    <a:pt x="41" y="81"/>
                  </a:lnTo>
                  <a:lnTo>
                    <a:pt x="12" y="81"/>
                  </a:lnTo>
                  <a:lnTo>
                    <a:pt x="0" y="81"/>
                  </a:lnTo>
                  <a:lnTo>
                    <a:pt x="0" y="49"/>
                  </a:lnTo>
                  <a:lnTo>
                    <a:pt x="12" y="49"/>
                  </a:lnTo>
                  <a:lnTo>
                    <a:pt x="37" y="49"/>
                  </a:lnTo>
                  <a:lnTo>
                    <a:pt x="77" y="41"/>
                  </a:lnTo>
                  <a:lnTo>
                    <a:pt x="126" y="28"/>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3" name="Freeform 9"/>
            <p:cNvSpPr>
              <a:spLocks noEditPoints="1"/>
            </p:cNvSpPr>
            <p:nvPr/>
          </p:nvSpPr>
          <p:spPr bwMode="auto">
            <a:xfrm>
              <a:off x="1827" y="4682"/>
              <a:ext cx="342" cy="754"/>
            </a:xfrm>
            <a:custGeom>
              <a:avLst/>
              <a:gdLst/>
              <a:ahLst/>
              <a:cxnLst>
                <a:cxn ang="0">
                  <a:pos x="207" y="257"/>
                </a:cxn>
                <a:cxn ang="0">
                  <a:pos x="260" y="306"/>
                </a:cxn>
                <a:cxn ang="0">
                  <a:pos x="269" y="354"/>
                </a:cxn>
                <a:cxn ang="0">
                  <a:pos x="265" y="379"/>
                </a:cxn>
                <a:cxn ang="0">
                  <a:pos x="244" y="428"/>
                </a:cxn>
                <a:cxn ang="0">
                  <a:pos x="220" y="497"/>
                </a:cxn>
                <a:cxn ang="0">
                  <a:pos x="171" y="611"/>
                </a:cxn>
                <a:cxn ang="0">
                  <a:pos x="155" y="685"/>
                </a:cxn>
                <a:cxn ang="0">
                  <a:pos x="159" y="709"/>
                </a:cxn>
                <a:cxn ang="0">
                  <a:pos x="171" y="721"/>
                </a:cxn>
                <a:cxn ang="0">
                  <a:pos x="216" y="713"/>
                </a:cxn>
                <a:cxn ang="0">
                  <a:pos x="277" y="644"/>
                </a:cxn>
                <a:cxn ang="0">
                  <a:pos x="305" y="579"/>
                </a:cxn>
                <a:cxn ang="0">
                  <a:pos x="309" y="570"/>
                </a:cxn>
                <a:cxn ang="0">
                  <a:pos x="326" y="570"/>
                </a:cxn>
                <a:cxn ang="0">
                  <a:pos x="330" y="570"/>
                </a:cxn>
                <a:cxn ang="0">
                  <a:pos x="338" y="575"/>
                </a:cxn>
                <a:cxn ang="0">
                  <a:pos x="338" y="599"/>
                </a:cxn>
                <a:cxn ang="0">
                  <a:pos x="313" y="656"/>
                </a:cxn>
                <a:cxn ang="0">
                  <a:pos x="260" y="721"/>
                </a:cxn>
                <a:cxn ang="0">
                  <a:pos x="179" y="754"/>
                </a:cxn>
                <a:cxn ang="0">
                  <a:pos x="102" y="725"/>
                </a:cxn>
                <a:cxn ang="0">
                  <a:pos x="73" y="660"/>
                </a:cxn>
                <a:cxn ang="0">
                  <a:pos x="77" y="628"/>
                </a:cxn>
                <a:cxn ang="0">
                  <a:pos x="81" y="611"/>
                </a:cxn>
                <a:cxn ang="0">
                  <a:pos x="171" y="387"/>
                </a:cxn>
                <a:cxn ang="0">
                  <a:pos x="183" y="338"/>
                </a:cxn>
                <a:cxn ang="0">
                  <a:pos x="187" y="302"/>
                </a:cxn>
                <a:cxn ang="0">
                  <a:pos x="175" y="285"/>
                </a:cxn>
                <a:cxn ang="0">
                  <a:pos x="159" y="277"/>
                </a:cxn>
                <a:cxn ang="0">
                  <a:pos x="93" y="310"/>
                </a:cxn>
                <a:cxn ang="0">
                  <a:pos x="40" y="416"/>
                </a:cxn>
                <a:cxn ang="0">
                  <a:pos x="32" y="428"/>
                </a:cxn>
                <a:cxn ang="0">
                  <a:pos x="20" y="432"/>
                </a:cxn>
                <a:cxn ang="0">
                  <a:pos x="8" y="432"/>
                </a:cxn>
                <a:cxn ang="0">
                  <a:pos x="0" y="424"/>
                </a:cxn>
                <a:cxn ang="0">
                  <a:pos x="4" y="403"/>
                </a:cxn>
                <a:cxn ang="0">
                  <a:pos x="28" y="342"/>
                </a:cxn>
                <a:cxn ang="0">
                  <a:pos x="81" y="277"/>
                </a:cxn>
                <a:cxn ang="0">
                  <a:pos x="163" y="249"/>
                </a:cxn>
                <a:cxn ang="0">
                  <a:pos x="281" y="0"/>
                </a:cxn>
                <a:cxn ang="0">
                  <a:pos x="301" y="12"/>
                </a:cxn>
                <a:cxn ang="0">
                  <a:pos x="309" y="33"/>
                </a:cxn>
                <a:cxn ang="0">
                  <a:pos x="313" y="41"/>
                </a:cxn>
                <a:cxn ang="0">
                  <a:pos x="301" y="69"/>
                </a:cxn>
                <a:cxn ang="0">
                  <a:pos x="281" y="94"/>
                </a:cxn>
                <a:cxn ang="0">
                  <a:pos x="248" y="102"/>
                </a:cxn>
                <a:cxn ang="0">
                  <a:pos x="224" y="98"/>
                </a:cxn>
                <a:cxn ang="0">
                  <a:pos x="207" y="77"/>
                </a:cxn>
                <a:cxn ang="0">
                  <a:pos x="203" y="57"/>
                </a:cxn>
                <a:cxn ang="0">
                  <a:pos x="212" y="29"/>
                </a:cxn>
                <a:cxn ang="0">
                  <a:pos x="236" y="8"/>
                </a:cxn>
                <a:cxn ang="0">
                  <a:pos x="265" y="0"/>
                </a:cxn>
              </a:cxnLst>
              <a:rect l="0" t="0" r="r" b="b"/>
              <a:pathLst>
                <a:path w="342" h="754">
                  <a:moveTo>
                    <a:pt x="163" y="249"/>
                  </a:moveTo>
                  <a:lnTo>
                    <a:pt x="207" y="257"/>
                  </a:lnTo>
                  <a:lnTo>
                    <a:pt x="240" y="277"/>
                  </a:lnTo>
                  <a:lnTo>
                    <a:pt x="260" y="306"/>
                  </a:lnTo>
                  <a:lnTo>
                    <a:pt x="269" y="342"/>
                  </a:lnTo>
                  <a:lnTo>
                    <a:pt x="269" y="354"/>
                  </a:lnTo>
                  <a:lnTo>
                    <a:pt x="265" y="367"/>
                  </a:lnTo>
                  <a:lnTo>
                    <a:pt x="265" y="379"/>
                  </a:lnTo>
                  <a:lnTo>
                    <a:pt x="256" y="395"/>
                  </a:lnTo>
                  <a:lnTo>
                    <a:pt x="244" y="428"/>
                  </a:lnTo>
                  <a:lnTo>
                    <a:pt x="232" y="465"/>
                  </a:lnTo>
                  <a:lnTo>
                    <a:pt x="220" y="497"/>
                  </a:lnTo>
                  <a:lnTo>
                    <a:pt x="207" y="522"/>
                  </a:lnTo>
                  <a:lnTo>
                    <a:pt x="171" y="611"/>
                  </a:lnTo>
                  <a:lnTo>
                    <a:pt x="159" y="648"/>
                  </a:lnTo>
                  <a:lnTo>
                    <a:pt x="155" y="685"/>
                  </a:lnTo>
                  <a:lnTo>
                    <a:pt x="155" y="697"/>
                  </a:lnTo>
                  <a:lnTo>
                    <a:pt x="159" y="709"/>
                  </a:lnTo>
                  <a:lnTo>
                    <a:pt x="163" y="717"/>
                  </a:lnTo>
                  <a:lnTo>
                    <a:pt x="171" y="721"/>
                  </a:lnTo>
                  <a:lnTo>
                    <a:pt x="183" y="725"/>
                  </a:lnTo>
                  <a:lnTo>
                    <a:pt x="216" y="713"/>
                  </a:lnTo>
                  <a:lnTo>
                    <a:pt x="248" y="689"/>
                  </a:lnTo>
                  <a:lnTo>
                    <a:pt x="277" y="644"/>
                  </a:lnTo>
                  <a:lnTo>
                    <a:pt x="301" y="587"/>
                  </a:lnTo>
                  <a:lnTo>
                    <a:pt x="305" y="579"/>
                  </a:lnTo>
                  <a:lnTo>
                    <a:pt x="305" y="575"/>
                  </a:lnTo>
                  <a:lnTo>
                    <a:pt x="309" y="570"/>
                  </a:lnTo>
                  <a:lnTo>
                    <a:pt x="313" y="570"/>
                  </a:lnTo>
                  <a:lnTo>
                    <a:pt x="326" y="570"/>
                  </a:lnTo>
                  <a:lnTo>
                    <a:pt x="326" y="570"/>
                  </a:lnTo>
                  <a:lnTo>
                    <a:pt x="330" y="570"/>
                  </a:lnTo>
                  <a:lnTo>
                    <a:pt x="338" y="570"/>
                  </a:lnTo>
                  <a:lnTo>
                    <a:pt x="338" y="575"/>
                  </a:lnTo>
                  <a:lnTo>
                    <a:pt x="342" y="583"/>
                  </a:lnTo>
                  <a:lnTo>
                    <a:pt x="338" y="599"/>
                  </a:lnTo>
                  <a:lnTo>
                    <a:pt x="330" y="623"/>
                  </a:lnTo>
                  <a:lnTo>
                    <a:pt x="313" y="656"/>
                  </a:lnTo>
                  <a:lnTo>
                    <a:pt x="289" y="693"/>
                  </a:lnTo>
                  <a:lnTo>
                    <a:pt x="260" y="721"/>
                  </a:lnTo>
                  <a:lnTo>
                    <a:pt x="224" y="746"/>
                  </a:lnTo>
                  <a:lnTo>
                    <a:pt x="179" y="754"/>
                  </a:lnTo>
                  <a:lnTo>
                    <a:pt x="134" y="746"/>
                  </a:lnTo>
                  <a:lnTo>
                    <a:pt x="102" y="725"/>
                  </a:lnTo>
                  <a:lnTo>
                    <a:pt x="81" y="697"/>
                  </a:lnTo>
                  <a:lnTo>
                    <a:pt x="73" y="660"/>
                  </a:lnTo>
                  <a:lnTo>
                    <a:pt x="73" y="640"/>
                  </a:lnTo>
                  <a:lnTo>
                    <a:pt x="77" y="628"/>
                  </a:lnTo>
                  <a:lnTo>
                    <a:pt x="81" y="611"/>
                  </a:lnTo>
                  <a:lnTo>
                    <a:pt x="81" y="611"/>
                  </a:lnTo>
                  <a:lnTo>
                    <a:pt x="150" y="432"/>
                  </a:lnTo>
                  <a:lnTo>
                    <a:pt x="171" y="387"/>
                  </a:lnTo>
                  <a:lnTo>
                    <a:pt x="179" y="359"/>
                  </a:lnTo>
                  <a:lnTo>
                    <a:pt x="183" y="338"/>
                  </a:lnTo>
                  <a:lnTo>
                    <a:pt x="187" y="318"/>
                  </a:lnTo>
                  <a:lnTo>
                    <a:pt x="187" y="302"/>
                  </a:lnTo>
                  <a:lnTo>
                    <a:pt x="183" y="289"/>
                  </a:lnTo>
                  <a:lnTo>
                    <a:pt x="175" y="285"/>
                  </a:lnTo>
                  <a:lnTo>
                    <a:pt x="167" y="281"/>
                  </a:lnTo>
                  <a:lnTo>
                    <a:pt x="159" y="277"/>
                  </a:lnTo>
                  <a:lnTo>
                    <a:pt x="126" y="285"/>
                  </a:lnTo>
                  <a:lnTo>
                    <a:pt x="93" y="310"/>
                  </a:lnTo>
                  <a:lnTo>
                    <a:pt x="65" y="354"/>
                  </a:lnTo>
                  <a:lnTo>
                    <a:pt x="40" y="416"/>
                  </a:lnTo>
                  <a:lnTo>
                    <a:pt x="36" y="424"/>
                  </a:lnTo>
                  <a:lnTo>
                    <a:pt x="32" y="428"/>
                  </a:lnTo>
                  <a:lnTo>
                    <a:pt x="28" y="432"/>
                  </a:lnTo>
                  <a:lnTo>
                    <a:pt x="20" y="432"/>
                  </a:lnTo>
                  <a:lnTo>
                    <a:pt x="16" y="432"/>
                  </a:lnTo>
                  <a:lnTo>
                    <a:pt x="8" y="432"/>
                  </a:lnTo>
                  <a:lnTo>
                    <a:pt x="4" y="432"/>
                  </a:lnTo>
                  <a:lnTo>
                    <a:pt x="0" y="424"/>
                  </a:lnTo>
                  <a:lnTo>
                    <a:pt x="0" y="420"/>
                  </a:lnTo>
                  <a:lnTo>
                    <a:pt x="4" y="403"/>
                  </a:lnTo>
                  <a:lnTo>
                    <a:pt x="12" y="379"/>
                  </a:lnTo>
                  <a:lnTo>
                    <a:pt x="28" y="342"/>
                  </a:lnTo>
                  <a:lnTo>
                    <a:pt x="53" y="310"/>
                  </a:lnTo>
                  <a:lnTo>
                    <a:pt x="81" y="277"/>
                  </a:lnTo>
                  <a:lnTo>
                    <a:pt x="118" y="257"/>
                  </a:lnTo>
                  <a:lnTo>
                    <a:pt x="163" y="249"/>
                  </a:lnTo>
                  <a:close/>
                  <a:moveTo>
                    <a:pt x="265" y="0"/>
                  </a:moveTo>
                  <a:lnTo>
                    <a:pt x="281" y="0"/>
                  </a:lnTo>
                  <a:lnTo>
                    <a:pt x="293" y="4"/>
                  </a:lnTo>
                  <a:lnTo>
                    <a:pt x="301" y="12"/>
                  </a:lnTo>
                  <a:lnTo>
                    <a:pt x="305" y="20"/>
                  </a:lnTo>
                  <a:lnTo>
                    <a:pt x="309" y="33"/>
                  </a:lnTo>
                  <a:lnTo>
                    <a:pt x="313" y="41"/>
                  </a:lnTo>
                  <a:lnTo>
                    <a:pt x="313" y="41"/>
                  </a:lnTo>
                  <a:lnTo>
                    <a:pt x="309" y="57"/>
                  </a:lnTo>
                  <a:lnTo>
                    <a:pt x="301" y="69"/>
                  </a:lnTo>
                  <a:lnTo>
                    <a:pt x="293" y="81"/>
                  </a:lnTo>
                  <a:lnTo>
                    <a:pt x="281" y="94"/>
                  </a:lnTo>
                  <a:lnTo>
                    <a:pt x="265" y="102"/>
                  </a:lnTo>
                  <a:lnTo>
                    <a:pt x="248" y="102"/>
                  </a:lnTo>
                  <a:lnTo>
                    <a:pt x="236" y="102"/>
                  </a:lnTo>
                  <a:lnTo>
                    <a:pt x="224" y="98"/>
                  </a:lnTo>
                  <a:lnTo>
                    <a:pt x="216" y="90"/>
                  </a:lnTo>
                  <a:lnTo>
                    <a:pt x="207" y="77"/>
                  </a:lnTo>
                  <a:lnTo>
                    <a:pt x="203" y="69"/>
                  </a:lnTo>
                  <a:lnTo>
                    <a:pt x="203" y="57"/>
                  </a:lnTo>
                  <a:lnTo>
                    <a:pt x="207" y="41"/>
                  </a:lnTo>
                  <a:lnTo>
                    <a:pt x="212" y="29"/>
                  </a:lnTo>
                  <a:lnTo>
                    <a:pt x="224" y="16"/>
                  </a:lnTo>
                  <a:lnTo>
                    <a:pt x="236" y="8"/>
                  </a:lnTo>
                  <a:lnTo>
                    <a:pt x="252" y="0"/>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4" name="Freeform 10"/>
            <p:cNvSpPr>
              <a:spLocks/>
            </p:cNvSpPr>
            <p:nvPr/>
          </p:nvSpPr>
          <p:spPr bwMode="auto">
            <a:xfrm>
              <a:off x="2328" y="5061"/>
              <a:ext cx="322" cy="517"/>
            </a:xfrm>
            <a:custGeom>
              <a:avLst/>
              <a:gdLst/>
              <a:ahLst/>
              <a:cxnLst>
                <a:cxn ang="0">
                  <a:pos x="171" y="0"/>
                </a:cxn>
                <a:cxn ang="0">
                  <a:pos x="183" y="0"/>
                </a:cxn>
                <a:cxn ang="0">
                  <a:pos x="191" y="0"/>
                </a:cxn>
                <a:cxn ang="0">
                  <a:pos x="195" y="4"/>
                </a:cxn>
                <a:cxn ang="0">
                  <a:pos x="199" y="8"/>
                </a:cxn>
                <a:cxn ang="0">
                  <a:pos x="199" y="20"/>
                </a:cxn>
                <a:cxn ang="0">
                  <a:pos x="199" y="20"/>
                </a:cxn>
                <a:cxn ang="0">
                  <a:pos x="199" y="452"/>
                </a:cxn>
                <a:cxn ang="0">
                  <a:pos x="199" y="464"/>
                </a:cxn>
                <a:cxn ang="0">
                  <a:pos x="204" y="473"/>
                </a:cxn>
                <a:cxn ang="0">
                  <a:pos x="216" y="481"/>
                </a:cxn>
                <a:cxn ang="0">
                  <a:pos x="240" y="481"/>
                </a:cxn>
                <a:cxn ang="0">
                  <a:pos x="281" y="485"/>
                </a:cxn>
                <a:cxn ang="0">
                  <a:pos x="322" y="485"/>
                </a:cxn>
                <a:cxn ang="0">
                  <a:pos x="322" y="517"/>
                </a:cxn>
                <a:cxn ang="0">
                  <a:pos x="273" y="517"/>
                </a:cxn>
                <a:cxn ang="0">
                  <a:pos x="216" y="517"/>
                </a:cxn>
                <a:cxn ang="0">
                  <a:pos x="163" y="517"/>
                </a:cxn>
                <a:cxn ang="0">
                  <a:pos x="110" y="517"/>
                </a:cxn>
                <a:cxn ang="0">
                  <a:pos x="53" y="517"/>
                </a:cxn>
                <a:cxn ang="0">
                  <a:pos x="4" y="517"/>
                </a:cxn>
                <a:cxn ang="0">
                  <a:pos x="4" y="485"/>
                </a:cxn>
                <a:cxn ang="0">
                  <a:pos x="45" y="485"/>
                </a:cxn>
                <a:cxn ang="0">
                  <a:pos x="85" y="481"/>
                </a:cxn>
                <a:cxn ang="0">
                  <a:pos x="110" y="481"/>
                </a:cxn>
                <a:cxn ang="0">
                  <a:pos x="122" y="473"/>
                </a:cxn>
                <a:cxn ang="0">
                  <a:pos x="126" y="464"/>
                </a:cxn>
                <a:cxn ang="0">
                  <a:pos x="126" y="452"/>
                </a:cxn>
                <a:cxn ang="0">
                  <a:pos x="126" y="61"/>
                </a:cxn>
                <a:cxn ang="0">
                  <a:pos x="81" y="73"/>
                </a:cxn>
                <a:cxn ang="0">
                  <a:pos x="41" y="77"/>
                </a:cxn>
                <a:cxn ang="0">
                  <a:pos x="12" y="81"/>
                </a:cxn>
                <a:cxn ang="0">
                  <a:pos x="0" y="81"/>
                </a:cxn>
                <a:cxn ang="0">
                  <a:pos x="0" y="49"/>
                </a:cxn>
                <a:cxn ang="0">
                  <a:pos x="12" y="49"/>
                </a:cxn>
                <a:cxn ang="0">
                  <a:pos x="36" y="49"/>
                </a:cxn>
                <a:cxn ang="0">
                  <a:pos x="77" y="41"/>
                </a:cxn>
                <a:cxn ang="0">
                  <a:pos x="122" y="28"/>
                </a:cxn>
                <a:cxn ang="0">
                  <a:pos x="171" y="0"/>
                </a:cxn>
              </a:cxnLst>
              <a:rect l="0" t="0" r="r" b="b"/>
              <a:pathLst>
                <a:path w="322" h="517">
                  <a:moveTo>
                    <a:pt x="171" y="0"/>
                  </a:moveTo>
                  <a:lnTo>
                    <a:pt x="183" y="0"/>
                  </a:lnTo>
                  <a:lnTo>
                    <a:pt x="191" y="0"/>
                  </a:lnTo>
                  <a:lnTo>
                    <a:pt x="195" y="4"/>
                  </a:lnTo>
                  <a:lnTo>
                    <a:pt x="199" y="8"/>
                  </a:lnTo>
                  <a:lnTo>
                    <a:pt x="199" y="20"/>
                  </a:lnTo>
                  <a:lnTo>
                    <a:pt x="199" y="20"/>
                  </a:lnTo>
                  <a:lnTo>
                    <a:pt x="199" y="452"/>
                  </a:lnTo>
                  <a:lnTo>
                    <a:pt x="199" y="464"/>
                  </a:lnTo>
                  <a:lnTo>
                    <a:pt x="204" y="473"/>
                  </a:lnTo>
                  <a:lnTo>
                    <a:pt x="216" y="481"/>
                  </a:lnTo>
                  <a:lnTo>
                    <a:pt x="240" y="481"/>
                  </a:lnTo>
                  <a:lnTo>
                    <a:pt x="281" y="485"/>
                  </a:lnTo>
                  <a:lnTo>
                    <a:pt x="322" y="485"/>
                  </a:lnTo>
                  <a:lnTo>
                    <a:pt x="322" y="517"/>
                  </a:lnTo>
                  <a:lnTo>
                    <a:pt x="273" y="517"/>
                  </a:lnTo>
                  <a:lnTo>
                    <a:pt x="216" y="517"/>
                  </a:lnTo>
                  <a:lnTo>
                    <a:pt x="163" y="517"/>
                  </a:lnTo>
                  <a:lnTo>
                    <a:pt x="110" y="517"/>
                  </a:lnTo>
                  <a:lnTo>
                    <a:pt x="53" y="517"/>
                  </a:lnTo>
                  <a:lnTo>
                    <a:pt x="4" y="517"/>
                  </a:lnTo>
                  <a:lnTo>
                    <a:pt x="4" y="485"/>
                  </a:lnTo>
                  <a:lnTo>
                    <a:pt x="45" y="485"/>
                  </a:lnTo>
                  <a:lnTo>
                    <a:pt x="85" y="481"/>
                  </a:lnTo>
                  <a:lnTo>
                    <a:pt x="110" y="481"/>
                  </a:lnTo>
                  <a:lnTo>
                    <a:pt x="122" y="473"/>
                  </a:lnTo>
                  <a:lnTo>
                    <a:pt x="126" y="464"/>
                  </a:lnTo>
                  <a:lnTo>
                    <a:pt x="126" y="452"/>
                  </a:lnTo>
                  <a:lnTo>
                    <a:pt x="126" y="61"/>
                  </a:lnTo>
                  <a:lnTo>
                    <a:pt x="81" y="73"/>
                  </a:lnTo>
                  <a:lnTo>
                    <a:pt x="41" y="77"/>
                  </a:lnTo>
                  <a:lnTo>
                    <a:pt x="12" y="81"/>
                  </a:lnTo>
                  <a:lnTo>
                    <a:pt x="0" y="81"/>
                  </a:lnTo>
                  <a:lnTo>
                    <a:pt x="0" y="49"/>
                  </a:lnTo>
                  <a:lnTo>
                    <a:pt x="12" y="49"/>
                  </a:lnTo>
                  <a:lnTo>
                    <a:pt x="36" y="49"/>
                  </a:lnTo>
                  <a:lnTo>
                    <a:pt x="77" y="41"/>
                  </a:lnTo>
                  <a:lnTo>
                    <a:pt x="122" y="28"/>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5" name="Freeform 11"/>
            <p:cNvSpPr>
              <a:spLocks/>
            </p:cNvSpPr>
            <p:nvPr/>
          </p:nvSpPr>
          <p:spPr bwMode="auto">
            <a:xfrm>
              <a:off x="2976" y="5297"/>
              <a:ext cx="142" cy="347"/>
            </a:xfrm>
            <a:custGeom>
              <a:avLst/>
              <a:gdLst/>
              <a:ahLst/>
              <a:cxnLst>
                <a:cxn ang="0">
                  <a:pos x="61" y="0"/>
                </a:cxn>
                <a:cxn ang="0">
                  <a:pos x="97" y="8"/>
                </a:cxn>
                <a:cxn ang="0">
                  <a:pos x="122" y="33"/>
                </a:cxn>
                <a:cxn ang="0">
                  <a:pos x="138" y="74"/>
                </a:cxn>
                <a:cxn ang="0">
                  <a:pos x="142" y="123"/>
                </a:cxn>
                <a:cxn ang="0">
                  <a:pos x="134" y="184"/>
                </a:cxn>
                <a:cxn ang="0">
                  <a:pos x="118" y="241"/>
                </a:cxn>
                <a:cxn ang="0">
                  <a:pos x="93" y="286"/>
                </a:cxn>
                <a:cxn ang="0">
                  <a:pos x="65" y="318"/>
                </a:cxn>
                <a:cxn ang="0">
                  <a:pos x="44" y="338"/>
                </a:cxn>
                <a:cxn ang="0">
                  <a:pos x="32" y="347"/>
                </a:cxn>
                <a:cxn ang="0">
                  <a:pos x="24" y="343"/>
                </a:cxn>
                <a:cxn ang="0">
                  <a:pos x="16" y="338"/>
                </a:cxn>
                <a:cxn ang="0">
                  <a:pos x="16" y="330"/>
                </a:cxn>
                <a:cxn ang="0">
                  <a:pos x="16" y="326"/>
                </a:cxn>
                <a:cxn ang="0">
                  <a:pos x="20" y="322"/>
                </a:cxn>
                <a:cxn ang="0">
                  <a:pos x="24" y="318"/>
                </a:cxn>
                <a:cxn ang="0">
                  <a:pos x="69" y="261"/>
                </a:cxn>
                <a:cxn ang="0">
                  <a:pos x="97" y="208"/>
                </a:cxn>
                <a:cxn ang="0">
                  <a:pos x="105" y="159"/>
                </a:cxn>
                <a:cxn ang="0">
                  <a:pos x="110" y="110"/>
                </a:cxn>
                <a:cxn ang="0">
                  <a:pos x="110" y="110"/>
                </a:cxn>
                <a:cxn ang="0">
                  <a:pos x="110" y="110"/>
                </a:cxn>
                <a:cxn ang="0">
                  <a:pos x="105" y="114"/>
                </a:cxn>
                <a:cxn ang="0">
                  <a:pos x="97" y="118"/>
                </a:cxn>
                <a:cxn ang="0">
                  <a:pos x="89" y="123"/>
                </a:cxn>
                <a:cxn ang="0">
                  <a:pos x="77" y="127"/>
                </a:cxn>
                <a:cxn ang="0">
                  <a:pos x="65" y="127"/>
                </a:cxn>
                <a:cxn ang="0">
                  <a:pos x="28" y="118"/>
                </a:cxn>
                <a:cxn ang="0">
                  <a:pos x="8" y="94"/>
                </a:cxn>
                <a:cxn ang="0">
                  <a:pos x="0" y="65"/>
                </a:cxn>
                <a:cxn ang="0">
                  <a:pos x="0" y="45"/>
                </a:cxn>
                <a:cxn ang="0">
                  <a:pos x="8" y="33"/>
                </a:cxn>
                <a:cxn ang="0">
                  <a:pos x="16" y="17"/>
                </a:cxn>
                <a:cxn ang="0">
                  <a:pos x="28" y="8"/>
                </a:cxn>
                <a:cxn ang="0">
                  <a:pos x="44" y="0"/>
                </a:cxn>
                <a:cxn ang="0">
                  <a:pos x="61" y="0"/>
                </a:cxn>
              </a:cxnLst>
              <a:rect l="0" t="0" r="r" b="b"/>
              <a:pathLst>
                <a:path w="142" h="347">
                  <a:moveTo>
                    <a:pt x="61" y="0"/>
                  </a:moveTo>
                  <a:lnTo>
                    <a:pt x="97" y="8"/>
                  </a:lnTo>
                  <a:lnTo>
                    <a:pt x="122" y="33"/>
                  </a:lnTo>
                  <a:lnTo>
                    <a:pt x="138" y="74"/>
                  </a:lnTo>
                  <a:lnTo>
                    <a:pt x="142" y="123"/>
                  </a:lnTo>
                  <a:lnTo>
                    <a:pt x="134" y="184"/>
                  </a:lnTo>
                  <a:lnTo>
                    <a:pt x="118" y="241"/>
                  </a:lnTo>
                  <a:lnTo>
                    <a:pt x="93" y="286"/>
                  </a:lnTo>
                  <a:lnTo>
                    <a:pt x="65" y="318"/>
                  </a:lnTo>
                  <a:lnTo>
                    <a:pt x="44" y="338"/>
                  </a:lnTo>
                  <a:lnTo>
                    <a:pt x="32" y="347"/>
                  </a:lnTo>
                  <a:lnTo>
                    <a:pt x="24" y="343"/>
                  </a:lnTo>
                  <a:lnTo>
                    <a:pt x="16" y="338"/>
                  </a:lnTo>
                  <a:lnTo>
                    <a:pt x="16" y="330"/>
                  </a:lnTo>
                  <a:lnTo>
                    <a:pt x="16" y="326"/>
                  </a:lnTo>
                  <a:lnTo>
                    <a:pt x="20" y="322"/>
                  </a:lnTo>
                  <a:lnTo>
                    <a:pt x="24" y="318"/>
                  </a:lnTo>
                  <a:lnTo>
                    <a:pt x="69" y="261"/>
                  </a:lnTo>
                  <a:lnTo>
                    <a:pt x="97" y="208"/>
                  </a:lnTo>
                  <a:lnTo>
                    <a:pt x="105" y="159"/>
                  </a:lnTo>
                  <a:lnTo>
                    <a:pt x="110" y="110"/>
                  </a:lnTo>
                  <a:lnTo>
                    <a:pt x="110" y="110"/>
                  </a:lnTo>
                  <a:lnTo>
                    <a:pt x="110" y="110"/>
                  </a:lnTo>
                  <a:lnTo>
                    <a:pt x="105" y="114"/>
                  </a:lnTo>
                  <a:lnTo>
                    <a:pt x="97" y="118"/>
                  </a:lnTo>
                  <a:lnTo>
                    <a:pt x="89" y="123"/>
                  </a:lnTo>
                  <a:lnTo>
                    <a:pt x="77" y="127"/>
                  </a:lnTo>
                  <a:lnTo>
                    <a:pt x="65" y="127"/>
                  </a:lnTo>
                  <a:lnTo>
                    <a:pt x="28" y="118"/>
                  </a:lnTo>
                  <a:lnTo>
                    <a:pt x="8" y="94"/>
                  </a:lnTo>
                  <a:lnTo>
                    <a:pt x="0" y="65"/>
                  </a:lnTo>
                  <a:lnTo>
                    <a:pt x="0" y="45"/>
                  </a:lnTo>
                  <a:lnTo>
                    <a:pt x="8" y="33"/>
                  </a:lnTo>
                  <a:lnTo>
                    <a:pt x="16" y="17"/>
                  </a:lnTo>
                  <a:lnTo>
                    <a:pt x="28" y="8"/>
                  </a:lnTo>
                  <a:lnTo>
                    <a:pt x="44"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6" name="Freeform 12"/>
            <p:cNvSpPr>
              <a:spLocks noEditPoints="1"/>
            </p:cNvSpPr>
            <p:nvPr/>
          </p:nvSpPr>
          <p:spPr bwMode="auto">
            <a:xfrm>
              <a:off x="3285" y="4682"/>
              <a:ext cx="342" cy="754"/>
            </a:xfrm>
            <a:custGeom>
              <a:avLst/>
              <a:gdLst/>
              <a:ahLst/>
              <a:cxnLst>
                <a:cxn ang="0">
                  <a:pos x="208" y="257"/>
                </a:cxn>
                <a:cxn ang="0">
                  <a:pos x="261" y="306"/>
                </a:cxn>
                <a:cxn ang="0">
                  <a:pos x="269" y="354"/>
                </a:cxn>
                <a:cxn ang="0">
                  <a:pos x="265" y="379"/>
                </a:cxn>
                <a:cxn ang="0">
                  <a:pos x="245" y="428"/>
                </a:cxn>
                <a:cxn ang="0">
                  <a:pos x="220" y="497"/>
                </a:cxn>
                <a:cxn ang="0">
                  <a:pos x="171" y="611"/>
                </a:cxn>
                <a:cxn ang="0">
                  <a:pos x="155" y="685"/>
                </a:cxn>
                <a:cxn ang="0">
                  <a:pos x="159" y="709"/>
                </a:cxn>
                <a:cxn ang="0">
                  <a:pos x="171" y="721"/>
                </a:cxn>
                <a:cxn ang="0">
                  <a:pos x="216" y="713"/>
                </a:cxn>
                <a:cxn ang="0">
                  <a:pos x="281" y="644"/>
                </a:cxn>
                <a:cxn ang="0">
                  <a:pos x="306" y="579"/>
                </a:cxn>
                <a:cxn ang="0">
                  <a:pos x="310" y="570"/>
                </a:cxn>
                <a:cxn ang="0">
                  <a:pos x="326" y="570"/>
                </a:cxn>
                <a:cxn ang="0">
                  <a:pos x="334" y="570"/>
                </a:cxn>
                <a:cxn ang="0">
                  <a:pos x="342" y="575"/>
                </a:cxn>
                <a:cxn ang="0">
                  <a:pos x="338" y="599"/>
                </a:cxn>
                <a:cxn ang="0">
                  <a:pos x="314" y="656"/>
                </a:cxn>
                <a:cxn ang="0">
                  <a:pos x="261" y="721"/>
                </a:cxn>
                <a:cxn ang="0">
                  <a:pos x="179" y="754"/>
                </a:cxn>
                <a:cxn ang="0">
                  <a:pos x="102" y="725"/>
                </a:cxn>
                <a:cxn ang="0">
                  <a:pos x="74" y="660"/>
                </a:cxn>
                <a:cxn ang="0">
                  <a:pos x="78" y="628"/>
                </a:cxn>
                <a:cxn ang="0">
                  <a:pos x="82" y="611"/>
                </a:cxn>
                <a:cxn ang="0">
                  <a:pos x="171" y="387"/>
                </a:cxn>
                <a:cxn ang="0">
                  <a:pos x="188" y="338"/>
                </a:cxn>
                <a:cxn ang="0">
                  <a:pos x="188" y="302"/>
                </a:cxn>
                <a:cxn ang="0">
                  <a:pos x="175" y="285"/>
                </a:cxn>
                <a:cxn ang="0">
                  <a:pos x="159" y="277"/>
                </a:cxn>
                <a:cxn ang="0">
                  <a:pos x="94" y="310"/>
                </a:cxn>
                <a:cxn ang="0">
                  <a:pos x="41" y="416"/>
                </a:cxn>
                <a:cxn ang="0">
                  <a:pos x="33" y="428"/>
                </a:cxn>
                <a:cxn ang="0">
                  <a:pos x="21" y="432"/>
                </a:cxn>
                <a:cxn ang="0">
                  <a:pos x="12" y="432"/>
                </a:cxn>
                <a:cxn ang="0">
                  <a:pos x="0" y="424"/>
                </a:cxn>
                <a:cxn ang="0">
                  <a:pos x="4" y="403"/>
                </a:cxn>
                <a:cxn ang="0">
                  <a:pos x="29" y="342"/>
                </a:cxn>
                <a:cxn ang="0">
                  <a:pos x="82" y="277"/>
                </a:cxn>
                <a:cxn ang="0">
                  <a:pos x="163" y="249"/>
                </a:cxn>
                <a:cxn ang="0">
                  <a:pos x="281" y="0"/>
                </a:cxn>
                <a:cxn ang="0">
                  <a:pos x="302" y="12"/>
                </a:cxn>
                <a:cxn ang="0">
                  <a:pos x="310" y="33"/>
                </a:cxn>
                <a:cxn ang="0">
                  <a:pos x="314" y="41"/>
                </a:cxn>
                <a:cxn ang="0">
                  <a:pos x="302" y="69"/>
                </a:cxn>
                <a:cxn ang="0">
                  <a:pos x="281" y="94"/>
                </a:cxn>
                <a:cxn ang="0">
                  <a:pos x="249" y="102"/>
                </a:cxn>
                <a:cxn ang="0">
                  <a:pos x="224" y="98"/>
                </a:cxn>
                <a:cxn ang="0">
                  <a:pos x="212" y="77"/>
                </a:cxn>
                <a:cxn ang="0">
                  <a:pos x="204" y="57"/>
                </a:cxn>
                <a:cxn ang="0">
                  <a:pos x="216" y="29"/>
                </a:cxn>
                <a:cxn ang="0">
                  <a:pos x="236" y="8"/>
                </a:cxn>
                <a:cxn ang="0">
                  <a:pos x="269" y="0"/>
                </a:cxn>
              </a:cxnLst>
              <a:rect l="0" t="0" r="r" b="b"/>
              <a:pathLst>
                <a:path w="342" h="754">
                  <a:moveTo>
                    <a:pt x="163" y="249"/>
                  </a:moveTo>
                  <a:lnTo>
                    <a:pt x="208" y="257"/>
                  </a:lnTo>
                  <a:lnTo>
                    <a:pt x="241" y="277"/>
                  </a:lnTo>
                  <a:lnTo>
                    <a:pt x="261" y="306"/>
                  </a:lnTo>
                  <a:lnTo>
                    <a:pt x="269" y="342"/>
                  </a:lnTo>
                  <a:lnTo>
                    <a:pt x="269" y="354"/>
                  </a:lnTo>
                  <a:lnTo>
                    <a:pt x="269" y="367"/>
                  </a:lnTo>
                  <a:lnTo>
                    <a:pt x="265" y="379"/>
                  </a:lnTo>
                  <a:lnTo>
                    <a:pt x="257" y="395"/>
                  </a:lnTo>
                  <a:lnTo>
                    <a:pt x="245" y="428"/>
                  </a:lnTo>
                  <a:lnTo>
                    <a:pt x="232" y="465"/>
                  </a:lnTo>
                  <a:lnTo>
                    <a:pt x="220" y="497"/>
                  </a:lnTo>
                  <a:lnTo>
                    <a:pt x="208" y="522"/>
                  </a:lnTo>
                  <a:lnTo>
                    <a:pt x="171" y="611"/>
                  </a:lnTo>
                  <a:lnTo>
                    <a:pt x="159" y="648"/>
                  </a:lnTo>
                  <a:lnTo>
                    <a:pt x="155" y="685"/>
                  </a:lnTo>
                  <a:lnTo>
                    <a:pt x="155" y="697"/>
                  </a:lnTo>
                  <a:lnTo>
                    <a:pt x="159" y="709"/>
                  </a:lnTo>
                  <a:lnTo>
                    <a:pt x="163" y="717"/>
                  </a:lnTo>
                  <a:lnTo>
                    <a:pt x="171" y="721"/>
                  </a:lnTo>
                  <a:lnTo>
                    <a:pt x="184" y="725"/>
                  </a:lnTo>
                  <a:lnTo>
                    <a:pt x="216" y="713"/>
                  </a:lnTo>
                  <a:lnTo>
                    <a:pt x="249" y="689"/>
                  </a:lnTo>
                  <a:lnTo>
                    <a:pt x="281" y="644"/>
                  </a:lnTo>
                  <a:lnTo>
                    <a:pt x="302" y="587"/>
                  </a:lnTo>
                  <a:lnTo>
                    <a:pt x="306" y="579"/>
                  </a:lnTo>
                  <a:lnTo>
                    <a:pt x="306" y="575"/>
                  </a:lnTo>
                  <a:lnTo>
                    <a:pt x="310" y="570"/>
                  </a:lnTo>
                  <a:lnTo>
                    <a:pt x="318" y="570"/>
                  </a:lnTo>
                  <a:lnTo>
                    <a:pt x="326" y="570"/>
                  </a:lnTo>
                  <a:lnTo>
                    <a:pt x="326" y="570"/>
                  </a:lnTo>
                  <a:lnTo>
                    <a:pt x="334" y="570"/>
                  </a:lnTo>
                  <a:lnTo>
                    <a:pt x="338" y="570"/>
                  </a:lnTo>
                  <a:lnTo>
                    <a:pt x="342" y="575"/>
                  </a:lnTo>
                  <a:lnTo>
                    <a:pt x="342" y="583"/>
                  </a:lnTo>
                  <a:lnTo>
                    <a:pt x="338" y="599"/>
                  </a:lnTo>
                  <a:lnTo>
                    <a:pt x="330" y="623"/>
                  </a:lnTo>
                  <a:lnTo>
                    <a:pt x="314" y="656"/>
                  </a:lnTo>
                  <a:lnTo>
                    <a:pt x="289" y="693"/>
                  </a:lnTo>
                  <a:lnTo>
                    <a:pt x="261" y="721"/>
                  </a:lnTo>
                  <a:lnTo>
                    <a:pt x="224" y="746"/>
                  </a:lnTo>
                  <a:lnTo>
                    <a:pt x="179" y="754"/>
                  </a:lnTo>
                  <a:lnTo>
                    <a:pt x="139" y="746"/>
                  </a:lnTo>
                  <a:lnTo>
                    <a:pt x="102" y="725"/>
                  </a:lnTo>
                  <a:lnTo>
                    <a:pt x="82" y="697"/>
                  </a:lnTo>
                  <a:lnTo>
                    <a:pt x="74" y="660"/>
                  </a:lnTo>
                  <a:lnTo>
                    <a:pt x="74" y="640"/>
                  </a:lnTo>
                  <a:lnTo>
                    <a:pt x="78" y="628"/>
                  </a:lnTo>
                  <a:lnTo>
                    <a:pt x="82" y="611"/>
                  </a:lnTo>
                  <a:lnTo>
                    <a:pt x="82" y="611"/>
                  </a:lnTo>
                  <a:lnTo>
                    <a:pt x="151" y="432"/>
                  </a:lnTo>
                  <a:lnTo>
                    <a:pt x="171" y="387"/>
                  </a:lnTo>
                  <a:lnTo>
                    <a:pt x="179" y="359"/>
                  </a:lnTo>
                  <a:lnTo>
                    <a:pt x="188" y="338"/>
                  </a:lnTo>
                  <a:lnTo>
                    <a:pt x="188" y="318"/>
                  </a:lnTo>
                  <a:lnTo>
                    <a:pt x="188" y="302"/>
                  </a:lnTo>
                  <a:lnTo>
                    <a:pt x="184" y="289"/>
                  </a:lnTo>
                  <a:lnTo>
                    <a:pt x="175" y="285"/>
                  </a:lnTo>
                  <a:lnTo>
                    <a:pt x="171" y="281"/>
                  </a:lnTo>
                  <a:lnTo>
                    <a:pt x="159" y="277"/>
                  </a:lnTo>
                  <a:lnTo>
                    <a:pt x="126" y="285"/>
                  </a:lnTo>
                  <a:lnTo>
                    <a:pt x="94" y="310"/>
                  </a:lnTo>
                  <a:lnTo>
                    <a:pt x="65" y="354"/>
                  </a:lnTo>
                  <a:lnTo>
                    <a:pt x="41" y="416"/>
                  </a:lnTo>
                  <a:lnTo>
                    <a:pt x="37" y="424"/>
                  </a:lnTo>
                  <a:lnTo>
                    <a:pt x="33" y="428"/>
                  </a:lnTo>
                  <a:lnTo>
                    <a:pt x="29" y="432"/>
                  </a:lnTo>
                  <a:lnTo>
                    <a:pt x="21" y="432"/>
                  </a:lnTo>
                  <a:lnTo>
                    <a:pt x="16" y="432"/>
                  </a:lnTo>
                  <a:lnTo>
                    <a:pt x="12" y="432"/>
                  </a:lnTo>
                  <a:lnTo>
                    <a:pt x="4" y="432"/>
                  </a:lnTo>
                  <a:lnTo>
                    <a:pt x="0" y="424"/>
                  </a:lnTo>
                  <a:lnTo>
                    <a:pt x="0" y="420"/>
                  </a:lnTo>
                  <a:lnTo>
                    <a:pt x="4" y="403"/>
                  </a:lnTo>
                  <a:lnTo>
                    <a:pt x="12" y="379"/>
                  </a:lnTo>
                  <a:lnTo>
                    <a:pt x="29" y="342"/>
                  </a:lnTo>
                  <a:lnTo>
                    <a:pt x="53" y="310"/>
                  </a:lnTo>
                  <a:lnTo>
                    <a:pt x="82" y="277"/>
                  </a:lnTo>
                  <a:lnTo>
                    <a:pt x="122" y="257"/>
                  </a:lnTo>
                  <a:lnTo>
                    <a:pt x="163" y="249"/>
                  </a:lnTo>
                  <a:close/>
                  <a:moveTo>
                    <a:pt x="269" y="0"/>
                  </a:moveTo>
                  <a:lnTo>
                    <a:pt x="281" y="0"/>
                  </a:lnTo>
                  <a:lnTo>
                    <a:pt x="294" y="4"/>
                  </a:lnTo>
                  <a:lnTo>
                    <a:pt x="302" y="12"/>
                  </a:lnTo>
                  <a:lnTo>
                    <a:pt x="310" y="20"/>
                  </a:lnTo>
                  <a:lnTo>
                    <a:pt x="310" y="33"/>
                  </a:lnTo>
                  <a:lnTo>
                    <a:pt x="314" y="41"/>
                  </a:lnTo>
                  <a:lnTo>
                    <a:pt x="314" y="41"/>
                  </a:lnTo>
                  <a:lnTo>
                    <a:pt x="310" y="57"/>
                  </a:lnTo>
                  <a:lnTo>
                    <a:pt x="302" y="69"/>
                  </a:lnTo>
                  <a:lnTo>
                    <a:pt x="294" y="81"/>
                  </a:lnTo>
                  <a:lnTo>
                    <a:pt x="281" y="94"/>
                  </a:lnTo>
                  <a:lnTo>
                    <a:pt x="265" y="102"/>
                  </a:lnTo>
                  <a:lnTo>
                    <a:pt x="249" y="102"/>
                  </a:lnTo>
                  <a:lnTo>
                    <a:pt x="236" y="102"/>
                  </a:lnTo>
                  <a:lnTo>
                    <a:pt x="224" y="98"/>
                  </a:lnTo>
                  <a:lnTo>
                    <a:pt x="216" y="90"/>
                  </a:lnTo>
                  <a:lnTo>
                    <a:pt x="212" y="77"/>
                  </a:lnTo>
                  <a:lnTo>
                    <a:pt x="208" y="69"/>
                  </a:lnTo>
                  <a:lnTo>
                    <a:pt x="204" y="57"/>
                  </a:lnTo>
                  <a:lnTo>
                    <a:pt x="208" y="41"/>
                  </a:lnTo>
                  <a:lnTo>
                    <a:pt x="216" y="29"/>
                  </a:lnTo>
                  <a:lnTo>
                    <a:pt x="224" y="16"/>
                  </a:lnTo>
                  <a:lnTo>
                    <a:pt x="236" y="8"/>
                  </a:lnTo>
                  <a:lnTo>
                    <a:pt x="253"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7" name="Freeform 13"/>
            <p:cNvSpPr>
              <a:spLocks/>
            </p:cNvSpPr>
            <p:nvPr/>
          </p:nvSpPr>
          <p:spPr bwMode="auto">
            <a:xfrm>
              <a:off x="3746" y="5061"/>
              <a:ext cx="391" cy="517"/>
            </a:xfrm>
            <a:custGeom>
              <a:avLst/>
              <a:gdLst/>
              <a:ahLst/>
              <a:cxnLst>
                <a:cxn ang="0">
                  <a:pos x="240" y="4"/>
                </a:cxn>
                <a:cxn ang="0">
                  <a:pos x="330" y="37"/>
                </a:cxn>
                <a:cxn ang="0">
                  <a:pos x="382" y="106"/>
                </a:cxn>
                <a:cxn ang="0">
                  <a:pos x="382" y="200"/>
                </a:cxn>
                <a:cxn ang="0">
                  <a:pos x="334" y="269"/>
                </a:cxn>
                <a:cxn ang="0">
                  <a:pos x="252" y="330"/>
                </a:cxn>
                <a:cxn ang="0">
                  <a:pos x="150" y="403"/>
                </a:cxn>
                <a:cxn ang="0">
                  <a:pos x="252" y="444"/>
                </a:cxn>
                <a:cxn ang="0">
                  <a:pos x="297" y="444"/>
                </a:cxn>
                <a:cxn ang="0">
                  <a:pos x="334" y="440"/>
                </a:cxn>
                <a:cxn ang="0">
                  <a:pos x="354" y="391"/>
                </a:cxn>
                <a:cxn ang="0">
                  <a:pos x="391" y="367"/>
                </a:cxn>
                <a:cxn ang="0">
                  <a:pos x="0" y="517"/>
                </a:cxn>
                <a:cxn ang="0">
                  <a:pos x="0" y="493"/>
                </a:cxn>
                <a:cxn ang="0">
                  <a:pos x="4" y="485"/>
                </a:cxn>
                <a:cxn ang="0">
                  <a:pos x="199" y="322"/>
                </a:cxn>
                <a:cxn ang="0">
                  <a:pos x="277" y="240"/>
                </a:cxn>
                <a:cxn ang="0">
                  <a:pos x="305" y="155"/>
                </a:cxn>
                <a:cxn ang="0">
                  <a:pos x="281" y="77"/>
                </a:cxn>
                <a:cxn ang="0">
                  <a:pos x="211" y="37"/>
                </a:cxn>
                <a:cxn ang="0">
                  <a:pos x="118" y="37"/>
                </a:cxn>
                <a:cxn ang="0">
                  <a:pos x="44" y="90"/>
                </a:cxn>
                <a:cxn ang="0">
                  <a:pos x="73" y="98"/>
                </a:cxn>
                <a:cxn ang="0">
                  <a:pos x="89" y="122"/>
                </a:cxn>
                <a:cxn ang="0">
                  <a:pos x="89" y="151"/>
                </a:cxn>
                <a:cxn ang="0">
                  <a:pos x="77" y="171"/>
                </a:cxn>
                <a:cxn ang="0">
                  <a:pos x="57" y="183"/>
                </a:cxn>
                <a:cxn ang="0">
                  <a:pos x="40" y="183"/>
                </a:cxn>
                <a:cxn ang="0">
                  <a:pos x="24" y="175"/>
                </a:cxn>
                <a:cxn ang="0">
                  <a:pos x="8" y="163"/>
                </a:cxn>
                <a:cxn ang="0">
                  <a:pos x="0" y="134"/>
                </a:cxn>
                <a:cxn ang="0">
                  <a:pos x="36" y="53"/>
                </a:cxn>
                <a:cxn ang="0">
                  <a:pos x="126" y="4"/>
                </a:cxn>
              </a:cxnLst>
              <a:rect l="0" t="0" r="r" b="b"/>
              <a:pathLst>
                <a:path w="391" h="517">
                  <a:moveTo>
                    <a:pt x="183" y="0"/>
                  </a:moveTo>
                  <a:lnTo>
                    <a:pt x="240" y="4"/>
                  </a:lnTo>
                  <a:lnTo>
                    <a:pt x="289" y="16"/>
                  </a:lnTo>
                  <a:lnTo>
                    <a:pt x="330" y="37"/>
                  </a:lnTo>
                  <a:lnTo>
                    <a:pt x="362" y="69"/>
                  </a:lnTo>
                  <a:lnTo>
                    <a:pt x="382" y="106"/>
                  </a:lnTo>
                  <a:lnTo>
                    <a:pt x="391" y="155"/>
                  </a:lnTo>
                  <a:lnTo>
                    <a:pt x="382" y="200"/>
                  </a:lnTo>
                  <a:lnTo>
                    <a:pt x="362" y="236"/>
                  </a:lnTo>
                  <a:lnTo>
                    <a:pt x="334" y="269"/>
                  </a:lnTo>
                  <a:lnTo>
                    <a:pt x="293" y="301"/>
                  </a:lnTo>
                  <a:lnTo>
                    <a:pt x="252" y="330"/>
                  </a:lnTo>
                  <a:lnTo>
                    <a:pt x="203" y="367"/>
                  </a:lnTo>
                  <a:lnTo>
                    <a:pt x="150" y="403"/>
                  </a:lnTo>
                  <a:lnTo>
                    <a:pt x="97" y="444"/>
                  </a:lnTo>
                  <a:lnTo>
                    <a:pt x="252" y="444"/>
                  </a:lnTo>
                  <a:lnTo>
                    <a:pt x="268" y="444"/>
                  </a:lnTo>
                  <a:lnTo>
                    <a:pt x="297" y="444"/>
                  </a:lnTo>
                  <a:lnTo>
                    <a:pt x="321" y="440"/>
                  </a:lnTo>
                  <a:lnTo>
                    <a:pt x="334" y="440"/>
                  </a:lnTo>
                  <a:lnTo>
                    <a:pt x="346" y="420"/>
                  </a:lnTo>
                  <a:lnTo>
                    <a:pt x="354" y="391"/>
                  </a:lnTo>
                  <a:lnTo>
                    <a:pt x="358" y="367"/>
                  </a:lnTo>
                  <a:lnTo>
                    <a:pt x="391" y="367"/>
                  </a:lnTo>
                  <a:lnTo>
                    <a:pt x="362" y="517"/>
                  </a:lnTo>
                  <a:lnTo>
                    <a:pt x="0" y="517"/>
                  </a:lnTo>
                  <a:lnTo>
                    <a:pt x="0" y="497"/>
                  </a:lnTo>
                  <a:lnTo>
                    <a:pt x="0" y="493"/>
                  </a:lnTo>
                  <a:lnTo>
                    <a:pt x="4" y="489"/>
                  </a:lnTo>
                  <a:lnTo>
                    <a:pt x="4" y="485"/>
                  </a:lnTo>
                  <a:lnTo>
                    <a:pt x="8" y="485"/>
                  </a:lnTo>
                  <a:lnTo>
                    <a:pt x="199" y="322"/>
                  </a:lnTo>
                  <a:lnTo>
                    <a:pt x="244" y="281"/>
                  </a:lnTo>
                  <a:lnTo>
                    <a:pt x="277" y="240"/>
                  </a:lnTo>
                  <a:lnTo>
                    <a:pt x="297" y="200"/>
                  </a:lnTo>
                  <a:lnTo>
                    <a:pt x="305" y="155"/>
                  </a:lnTo>
                  <a:lnTo>
                    <a:pt x="297" y="110"/>
                  </a:lnTo>
                  <a:lnTo>
                    <a:pt x="281" y="77"/>
                  </a:lnTo>
                  <a:lnTo>
                    <a:pt x="248" y="53"/>
                  </a:lnTo>
                  <a:lnTo>
                    <a:pt x="211" y="37"/>
                  </a:lnTo>
                  <a:lnTo>
                    <a:pt x="167" y="33"/>
                  </a:lnTo>
                  <a:lnTo>
                    <a:pt x="118" y="37"/>
                  </a:lnTo>
                  <a:lnTo>
                    <a:pt x="77" y="61"/>
                  </a:lnTo>
                  <a:lnTo>
                    <a:pt x="44" y="90"/>
                  </a:lnTo>
                  <a:lnTo>
                    <a:pt x="61" y="94"/>
                  </a:lnTo>
                  <a:lnTo>
                    <a:pt x="73" y="98"/>
                  </a:lnTo>
                  <a:lnTo>
                    <a:pt x="81" y="110"/>
                  </a:lnTo>
                  <a:lnTo>
                    <a:pt x="89" y="122"/>
                  </a:lnTo>
                  <a:lnTo>
                    <a:pt x="89" y="134"/>
                  </a:lnTo>
                  <a:lnTo>
                    <a:pt x="89" y="151"/>
                  </a:lnTo>
                  <a:lnTo>
                    <a:pt x="85" y="163"/>
                  </a:lnTo>
                  <a:lnTo>
                    <a:pt x="77" y="171"/>
                  </a:lnTo>
                  <a:lnTo>
                    <a:pt x="65" y="179"/>
                  </a:lnTo>
                  <a:lnTo>
                    <a:pt x="57" y="183"/>
                  </a:lnTo>
                  <a:lnTo>
                    <a:pt x="44" y="183"/>
                  </a:lnTo>
                  <a:lnTo>
                    <a:pt x="40" y="183"/>
                  </a:lnTo>
                  <a:lnTo>
                    <a:pt x="32" y="179"/>
                  </a:lnTo>
                  <a:lnTo>
                    <a:pt x="24" y="175"/>
                  </a:lnTo>
                  <a:lnTo>
                    <a:pt x="16" y="171"/>
                  </a:lnTo>
                  <a:lnTo>
                    <a:pt x="8" y="163"/>
                  </a:lnTo>
                  <a:lnTo>
                    <a:pt x="4" y="151"/>
                  </a:lnTo>
                  <a:lnTo>
                    <a:pt x="0" y="134"/>
                  </a:lnTo>
                  <a:lnTo>
                    <a:pt x="12" y="90"/>
                  </a:lnTo>
                  <a:lnTo>
                    <a:pt x="36" y="53"/>
                  </a:lnTo>
                  <a:lnTo>
                    <a:pt x="73" y="24"/>
                  </a:lnTo>
                  <a:lnTo>
                    <a:pt x="126" y="4"/>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8" name="Freeform 14"/>
            <p:cNvSpPr>
              <a:spLocks noEditPoints="1"/>
            </p:cNvSpPr>
            <p:nvPr/>
          </p:nvSpPr>
          <p:spPr bwMode="auto">
            <a:xfrm>
              <a:off x="4817" y="4054"/>
              <a:ext cx="1063" cy="1064"/>
            </a:xfrm>
            <a:custGeom>
              <a:avLst/>
              <a:gdLst/>
              <a:ahLst/>
              <a:cxnLst>
                <a:cxn ang="0">
                  <a:pos x="200" y="893"/>
                </a:cxn>
                <a:cxn ang="0">
                  <a:pos x="359" y="991"/>
                </a:cxn>
                <a:cxn ang="0">
                  <a:pos x="489" y="1019"/>
                </a:cxn>
                <a:cxn ang="0">
                  <a:pos x="615" y="1015"/>
                </a:cxn>
                <a:cxn ang="0">
                  <a:pos x="750" y="974"/>
                </a:cxn>
                <a:cxn ang="0">
                  <a:pos x="835" y="921"/>
                </a:cxn>
                <a:cxn ang="0">
                  <a:pos x="864" y="893"/>
                </a:cxn>
                <a:cxn ang="0">
                  <a:pos x="860" y="885"/>
                </a:cxn>
                <a:cxn ang="0">
                  <a:pos x="847" y="877"/>
                </a:cxn>
                <a:cxn ang="0">
                  <a:pos x="896" y="200"/>
                </a:cxn>
                <a:cxn ang="0">
                  <a:pos x="896" y="864"/>
                </a:cxn>
                <a:cxn ang="0">
                  <a:pos x="990" y="709"/>
                </a:cxn>
                <a:cxn ang="0">
                  <a:pos x="1023" y="534"/>
                </a:cxn>
                <a:cxn ang="0">
                  <a:pos x="986" y="347"/>
                </a:cxn>
                <a:cxn ang="0">
                  <a:pos x="896" y="200"/>
                </a:cxn>
                <a:cxn ang="0">
                  <a:pos x="114" y="273"/>
                </a:cxn>
                <a:cxn ang="0">
                  <a:pos x="49" y="441"/>
                </a:cxn>
                <a:cxn ang="0">
                  <a:pos x="49" y="612"/>
                </a:cxn>
                <a:cxn ang="0">
                  <a:pos x="110" y="783"/>
                </a:cxn>
                <a:cxn ang="0">
                  <a:pos x="505" y="534"/>
                </a:cxn>
                <a:cxn ang="0">
                  <a:pos x="534" y="41"/>
                </a:cxn>
                <a:cxn ang="0">
                  <a:pos x="379" y="66"/>
                </a:cxn>
                <a:cxn ang="0">
                  <a:pos x="269" y="119"/>
                </a:cxn>
                <a:cxn ang="0">
                  <a:pos x="208" y="163"/>
                </a:cxn>
                <a:cxn ang="0">
                  <a:pos x="204" y="176"/>
                </a:cxn>
                <a:cxn ang="0">
                  <a:pos x="212" y="188"/>
                </a:cxn>
                <a:cxn ang="0">
                  <a:pos x="216" y="188"/>
                </a:cxn>
                <a:cxn ang="0">
                  <a:pos x="864" y="172"/>
                </a:cxn>
                <a:cxn ang="0">
                  <a:pos x="709" y="74"/>
                </a:cxn>
                <a:cxn ang="0">
                  <a:pos x="574" y="45"/>
                </a:cxn>
                <a:cxn ang="0">
                  <a:pos x="534" y="0"/>
                </a:cxn>
                <a:cxn ang="0">
                  <a:pos x="737" y="45"/>
                </a:cxn>
                <a:cxn ang="0">
                  <a:pos x="908" y="159"/>
                </a:cxn>
                <a:cxn ang="0">
                  <a:pos x="1023" y="326"/>
                </a:cxn>
                <a:cxn ang="0">
                  <a:pos x="1063" y="534"/>
                </a:cxn>
                <a:cxn ang="0">
                  <a:pos x="1023" y="738"/>
                </a:cxn>
                <a:cxn ang="0">
                  <a:pos x="908" y="905"/>
                </a:cxn>
                <a:cxn ang="0">
                  <a:pos x="737" y="1019"/>
                </a:cxn>
                <a:cxn ang="0">
                  <a:pos x="534" y="1064"/>
                </a:cxn>
                <a:cxn ang="0">
                  <a:pos x="326" y="1019"/>
                </a:cxn>
                <a:cxn ang="0">
                  <a:pos x="159" y="909"/>
                </a:cxn>
                <a:cxn ang="0">
                  <a:pos x="45" y="738"/>
                </a:cxn>
                <a:cxn ang="0">
                  <a:pos x="0" y="534"/>
                </a:cxn>
                <a:cxn ang="0">
                  <a:pos x="45" y="326"/>
                </a:cxn>
                <a:cxn ang="0">
                  <a:pos x="155" y="159"/>
                </a:cxn>
                <a:cxn ang="0">
                  <a:pos x="326" y="45"/>
                </a:cxn>
                <a:cxn ang="0">
                  <a:pos x="534" y="0"/>
                </a:cxn>
              </a:cxnLst>
              <a:rect l="0" t="0" r="r" b="b"/>
              <a:pathLst>
                <a:path w="1063" h="1064">
                  <a:moveTo>
                    <a:pt x="534" y="559"/>
                  </a:moveTo>
                  <a:lnTo>
                    <a:pt x="200" y="893"/>
                  </a:lnTo>
                  <a:lnTo>
                    <a:pt x="281" y="954"/>
                  </a:lnTo>
                  <a:lnTo>
                    <a:pt x="359" y="991"/>
                  </a:lnTo>
                  <a:lnTo>
                    <a:pt x="428" y="1011"/>
                  </a:lnTo>
                  <a:lnTo>
                    <a:pt x="489" y="1019"/>
                  </a:lnTo>
                  <a:lnTo>
                    <a:pt x="534" y="1023"/>
                  </a:lnTo>
                  <a:lnTo>
                    <a:pt x="615" y="1015"/>
                  </a:lnTo>
                  <a:lnTo>
                    <a:pt x="688" y="999"/>
                  </a:lnTo>
                  <a:lnTo>
                    <a:pt x="750" y="974"/>
                  </a:lnTo>
                  <a:lnTo>
                    <a:pt x="798" y="946"/>
                  </a:lnTo>
                  <a:lnTo>
                    <a:pt x="835" y="921"/>
                  </a:lnTo>
                  <a:lnTo>
                    <a:pt x="856" y="901"/>
                  </a:lnTo>
                  <a:lnTo>
                    <a:pt x="864" y="893"/>
                  </a:lnTo>
                  <a:lnTo>
                    <a:pt x="864" y="889"/>
                  </a:lnTo>
                  <a:lnTo>
                    <a:pt x="860" y="885"/>
                  </a:lnTo>
                  <a:lnTo>
                    <a:pt x="851" y="877"/>
                  </a:lnTo>
                  <a:lnTo>
                    <a:pt x="847" y="877"/>
                  </a:lnTo>
                  <a:lnTo>
                    <a:pt x="534" y="559"/>
                  </a:lnTo>
                  <a:close/>
                  <a:moveTo>
                    <a:pt x="896" y="200"/>
                  </a:moveTo>
                  <a:lnTo>
                    <a:pt x="562" y="534"/>
                  </a:lnTo>
                  <a:lnTo>
                    <a:pt x="896" y="864"/>
                  </a:lnTo>
                  <a:lnTo>
                    <a:pt x="949" y="791"/>
                  </a:lnTo>
                  <a:lnTo>
                    <a:pt x="990" y="709"/>
                  </a:lnTo>
                  <a:lnTo>
                    <a:pt x="1014" y="624"/>
                  </a:lnTo>
                  <a:lnTo>
                    <a:pt x="1023" y="534"/>
                  </a:lnTo>
                  <a:lnTo>
                    <a:pt x="1014" y="436"/>
                  </a:lnTo>
                  <a:lnTo>
                    <a:pt x="986" y="347"/>
                  </a:lnTo>
                  <a:lnTo>
                    <a:pt x="945" y="269"/>
                  </a:lnTo>
                  <a:lnTo>
                    <a:pt x="896" y="200"/>
                  </a:lnTo>
                  <a:close/>
                  <a:moveTo>
                    <a:pt x="171" y="200"/>
                  </a:moveTo>
                  <a:lnTo>
                    <a:pt x="114" y="273"/>
                  </a:lnTo>
                  <a:lnTo>
                    <a:pt x="73" y="355"/>
                  </a:lnTo>
                  <a:lnTo>
                    <a:pt x="49" y="441"/>
                  </a:lnTo>
                  <a:lnTo>
                    <a:pt x="41" y="534"/>
                  </a:lnTo>
                  <a:lnTo>
                    <a:pt x="49" y="612"/>
                  </a:lnTo>
                  <a:lnTo>
                    <a:pt x="69" y="697"/>
                  </a:lnTo>
                  <a:lnTo>
                    <a:pt x="110" y="783"/>
                  </a:lnTo>
                  <a:lnTo>
                    <a:pt x="171" y="864"/>
                  </a:lnTo>
                  <a:lnTo>
                    <a:pt x="505" y="534"/>
                  </a:lnTo>
                  <a:lnTo>
                    <a:pt x="171" y="200"/>
                  </a:lnTo>
                  <a:close/>
                  <a:moveTo>
                    <a:pt x="534" y="41"/>
                  </a:moveTo>
                  <a:lnTo>
                    <a:pt x="452" y="49"/>
                  </a:lnTo>
                  <a:lnTo>
                    <a:pt x="379" y="66"/>
                  </a:lnTo>
                  <a:lnTo>
                    <a:pt x="318" y="90"/>
                  </a:lnTo>
                  <a:lnTo>
                    <a:pt x="269" y="119"/>
                  </a:lnTo>
                  <a:lnTo>
                    <a:pt x="232" y="143"/>
                  </a:lnTo>
                  <a:lnTo>
                    <a:pt x="208" y="163"/>
                  </a:lnTo>
                  <a:lnTo>
                    <a:pt x="200" y="172"/>
                  </a:lnTo>
                  <a:lnTo>
                    <a:pt x="204" y="176"/>
                  </a:lnTo>
                  <a:lnTo>
                    <a:pt x="208" y="184"/>
                  </a:lnTo>
                  <a:lnTo>
                    <a:pt x="212" y="188"/>
                  </a:lnTo>
                  <a:lnTo>
                    <a:pt x="216" y="188"/>
                  </a:lnTo>
                  <a:lnTo>
                    <a:pt x="216" y="188"/>
                  </a:lnTo>
                  <a:lnTo>
                    <a:pt x="534" y="506"/>
                  </a:lnTo>
                  <a:lnTo>
                    <a:pt x="864" y="172"/>
                  </a:lnTo>
                  <a:lnTo>
                    <a:pt x="786" y="111"/>
                  </a:lnTo>
                  <a:lnTo>
                    <a:pt x="709" y="74"/>
                  </a:lnTo>
                  <a:lnTo>
                    <a:pt x="636" y="53"/>
                  </a:lnTo>
                  <a:lnTo>
                    <a:pt x="574" y="45"/>
                  </a:lnTo>
                  <a:lnTo>
                    <a:pt x="534" y="41"/>
                  </a:lnTo>
                  <a:close/>
                  <a:moveTo>
                    <a:pt x="534" y="0"/>
                  </a:moveTo>
                  <a:lnTo>
                    <a:pt x="640" y="13"/>
                  </a:lnTo>
                  <a:lnTo>
                    <a:pt x="737" y="45"/>
                  </a:lnTo>
                  <a:lnTo>
                    <a:pt x="831" y="94"/>
                  </a:lnTo>
                  <a:lnTo>
                    <a:pt x="908" y="159"/>
                  </a:lnTo>
                  <a:lnTo>
                    <a:pt x="974" y="237"/>
                  </a:lnTo>
                  <a:lnTo>
                    <a:pt x="1023" y="326"/>
                  </a:lnTo>
                  <a:lnTo>
                    <a:pt x="1055" y="424"/>
                  </a:lnTo>
                  <a:lnTo>
                    <a:pt x="1063" y="534"/>
                  </a:lnTo>
                  <a:lnTo>
                    <a:pt x="1055" y="640"/>
                  </a:lnTo>
                  <a:lnTo>
                    <a:pt x="1023" y="738"/>
                  </a:lnTo>
                  <a:lnTo>
                    <a:pt x="974" y="828"/>
                  </a:lnTo>
                  <a:lnTo>
                    <a:pt x="908" y="905"/>
                  </a:lnTo>
                  <a:lnTo>
                    <a:pt x="831" y="970"/>
                  </a:lnTo>
                  <a:lnTo>
                    <a:pt x="737" y="1019"/>
                  </a:lnTo>
                  <a:lnTo>
                    <a:pt x="640" y="1052"/>
                  </a:lnTo>
                  <a:lnTo>
                    <a:pt x="534" y="1064"/>
                  </a:lnTo>
                  <a:lnTo>
                    <a:pt x="424" y="1052"/>
                  </a:lnTo>
                  <a:lnTo>
                    <a:pt x="326" y="1019"/>
                  </a:lnTo>
                  <a:lnTo>
                    <a:pt x="236" y="970"/>
                  </a:lnTo>
                  <a:lnTo>
                    <a:pt x="159" y="909"/>
                  </a:lnTo>
                  <a:lnTo>
                    <a:pt x="94" y="828"/>
                  </a:lnTo>
                  <a:lnTo>
                    <a:pt x="45" y="738"/>
                  </a:lnTo>
                  <a:lnTo>
                    <a:pt x="12" y="640"/>
                  </a:lnTo>
                  <a:lnTo>
                    <a:pt x="0" y="534"/>
                  </a:lnTo>
                  <a:lnTo>
                    <a:pt x="12" y="424"/>
                  </a:lnTo>
                  <a:lnTo>
                    <a:pt x="45" y="326"/>
                  </a:lnTo>
                  <a:lnTo>
                    <a:pt x="90" y="237"/>
                  </a:lnTo>
                  <a:lnTo>
                    <a:pt x="155" y="159"/>
                  </a:lnTo>
                  <a:lnTo>
                    <a:pt x="236" y="94"/>
                  </a:lnTo>
                  <a:lnTo>
                    <a:pt x="326" y="45"/>
                  </a:lnTo>
                  <a:lnTo>
                    <a:pt x="428" y="13"/>
                  </a:lnTo>
                  <a:lnTo>
                    <a:pt x="5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9" name="Freeform 15"/>
            <p:cNvSpPr>
              <a:spLocks/>
            </p:cNvSpPr>
            <p:nvPr/>
          </p:nvSpPr>
          <p:spPr bwMode="auto">
            <a:xfrm>
              <a:off x="6463" y="4503"/>
              <a:ext cx="167" cy="167"/>
            </a:xfrm>
            <a:custGeom>
              <a:avLst/>
              <a:gdLst/>
              <a:ahLst/>
              <a:cxnLst>
                <a:cxn ang="0">
                  <a:pos x="85" y="0"/>
                </a:cxn>
                <a:cxn ang="0">
                  <a:pos x="126" y="12"/>
                </a:cxn>
                <a:cxn ang="0">
                  <a:pos x="155" y="40"/>
                </a:cxn>
                <a:cxn ang="0">
                  <a:pos x="167" y="85"/>
                </a:cxn>
                <a:cxn ang="0">
                  <a:pos x="155" y="126"/>
                </a:cxn>
                <a:cxn ang="0">
                  <a:pos x="126" y="155"/>
                </a:cxn>
                <a:cxn ang="0">
                  <a:pos x="85" y="167"/>
                </a:cxn>
                <a:cxn ang="0">
                  <a:pos x="53" y="163"/>
                </a:cxn>
                <a:cxn ang="0">
                  <a:pos x="24" y="142"/>
                </a:cxn>
                <a:cxn ang="0">
                  <a:pos x="4" y="114"/>
                </a:cxn>
                <a:cxn ang="0">
                  <a:pos x="0" y="85"/>
                </a:cxn>
                <a:cxn ang="0">
                  <a:pos x="4" y="53"/>
                </a:cxn>
                <a:cxn ang="0">
                  <a:pos x="24" y="24"/>
                </a:cxn>
                <a:cxn ang="0">
                  <a:pos x="53" y="4"/>
                </a:cxn>
                <a:cxn ang="0">
                  <a:pos x="85" y="0"/>
                </a:cxn>
              </a:cxnLst>
              <a:rect l="0" t="0" r="r" b="b"/>
              <a:pathLst>
                <a:path w="167" h="167">
                  <a:moveTo>
                    <a:pt x="85" y="0"/>
                  </a:moveTo>
                  <a:lnTo>
                    <a:pt x="126" y="12"/>
                  </a:lnTo>
                  <a:lnTo>
                    <a:pt x="155" y="40"/>
                  </a:lnTo>
                  <a:lnTo>
                    <a:pt x="167" y="85"/>
                  </a:lnTo>
                  <a:lnTo>
                    <a:pt x="155" y="126"/>
                  </a:lnTo>
                  <a:lnTo>
                    <a:pt x="126" y="155"/>
                  </a:lnTo>
                  <a:lnTo>
                    <a:pt x="85" y="167"/>
                  </a:lnTo>
                  <a:lnTo>
                    <a:pt x="53" y="163"/>
                  </a:lnTo>
                  <a:lnTo>
                    <a:pt x="24" y="142"/>
                  </a:lnTo>
                  <a:lnTo>
                    <a:pt x="4" y="114"/>
                  </a:lnTo>
                  <a:lnTo>
                    <a:pt x="0" y="85"/>
                  </a:lnTo>
                  <a:lnTo>
                    <a:pt x="4" y="53"/>
                  </a:lnTo>
                  <a:lnTo>
                    <a:pt x="24" y="24"/>
                  </a:lnTo>
                  <a:lnTo>
                    <a:pt x="53" y="4"/>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0" name="Freeform 16"/>
            <p:cNvSpPr>
              <a:spLocks/>
            </p:cNvSpPr>
            <p:nvPr/>
          </p:nvSpPr>
          <p:spPr bwMode="auto">
            <a:xfrm>
              <a:off x="7172" y="4503"/>
              <a:ext cx="167" cy="167"/>
            </a:xfrm>
            <a:custGeom>
              <a:avLst/>
              <a:gdLst/>
              <a:ahLst/>
              <a:cxnLst>
                <a:cxn ang="0">
                  <a:pos x="85" y="0"/>
                </a:cxn>
                <a:cxn ang="0">
                  <a:pos x="126" y="12"/>
                </a:cxn>
                <a:cxn ang="0">
                  <a:pos x="155" y="40"/>
                </a:cxn>
                <a:cxn ang="0">
                  <a:pos x="167" y="85"/>
                </a:cxn>
                <a:cxn ang="0">
                  <a:pos x="155" y="126"/>
                </a:cxn>
                <a:cxn ang="0">
                  <a:pos x="126" y="155"/>
                </a:cxn>
                <a:cxn ang="0">
                  <a:pos x="85" y="167"/>
                </a:cxn>
                <a:cxn ang="0">
                  <a:pos x="53" y="163"/>
                </a:cxn>
                <a:cxn ang="0">
                  <a:pos x="24" y="142"/>
                </a:cxn>
                <a:cxn ang="0">
                  <a:pos x="8" y="114"/>
                </a:cxn>
                <a:cxn ang="0">
                  <a:pos x="0" y="85"/>
                </a:cxn>
                <a:cxn ang="0">
                  <a:pos x="8" y="53"/>
                </a:cxn>
                <a:cxn ang="0">
                  <a:pos x="24" y="24"/>
                </a:cxn>
                <a:cxn ang="0">
                  <a:pos x="53" y="4"/>
                </a:cxn>
                <a:cxn ang="0">
                  <a:pos x="85" y="0"/>
                </a:cxn>
              </a:cxnLst>
              <a:rect l="0" t="0" r="r" b="b"/>
              <a:pathLst>
                <a:path w="167" h="167">
                  <a:moveTo>
                    <a:pt x="85" y="0"/>
                  </a:moveTo>
                  <a:lnTo>
                    <a:pt x="126" y="12"/>
                  </a:lnTo>
                  <a:lnTo>
                    <a:pt x="155" y="40"/>
                  </a:lnTo>
                  <a:lnTo>
                    <a:pt x="167" y="85"/>
                  </a:lnTo>
                  <a:lnTo>
                    <a:pt x="155" y="126"/>
                  </a:lnTo>
                  <a:lnTo>
                    <a:pt x="126" y="155"/>
                  </a:lnTo>
                  <a:lnTo>
                    <a:pt x="85" y="167"/>
                  </a:lnTo>
                  <a:lnTo>
                    <a:pt x="53" y="163"/>
                  </a:lnTo>
                  <a:lnTo>
                    <a:pt x="24" y="142"/>
                  </a:lnTo>
                  <a:lnTo>
                    <a:pt x="8" y="114"/>
                  </a:lnTo>
                  <a:lnTo>
                    <a:pt x="0" y="85"/>
                  </a:lnTo>
                  <a:lnTo>
                    <a:pt x="8" y="53"/>
                  </a:lnTo>
                  <a:lnTo>
                    <a:pt x="24" y="24"/>
                  </a:lnTo>
                  <a:lnTo>
                    <a:pt x="53" y="4"/>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1" name="Freeform 17"/>
            <p:cNvSpPr>
              <a:spLocks/>
            </p:cNvSpPr>
            <p:nvPr/>
          </p:nvSpPr>
          <p:spPr bwMode="auto">
            <a:xfrm>
              <a:off x="7881" y="4503"/>
              <a:ext cx="171" cy="167"/>
            </a:xfrm>
            <a:custGeom>
              <a:avLst/>
              <a:gdLst/>
              <a:ahLst/>
              <a:cxnLst>
                <a:cxn ang="0">
                  <a:pos x="85" y="0"/>
                </a:cxn>
                <a:cxn ang="0">
                  <a:pos x="130" y="12"/>
                </a:cxn>
                <a:cxn ang="0">
                  <a:pos x="158" y="40"/>
                </a:cxn>
                <a:cxn ang="0">
                  <a:pos x="171" y="85"/>
                </a:cxn>
                <a:cxn ang="0">
                  <a:pos x="158" y="126"/>
                </a:cxn>
                <a:cxn ang="0">
                  <a:pos x="130" y="155"/>
                </a:cxn>
                <a:cxn ang="0">
                  <a:pos x="85" y="167"/>
                </a:cxn>
                <a:cxn ang="0">
                  <a:pos x="53" y="163"/>
                </a:cxn>
                <a:cxn ang="0">
                  <a:pos x="28" y="142"/>
                </a:cxn>
                <a:cxn ang="0">
                  <a:pos x="8" y="114"/>
                </a:cxn>
                <a:cxn ang="0">
                  <a:pos x="0" y="85"/>
                </a:cxn>
                <a:cxn ang="0">
                  <a:pos x="8" y="53"/>
                </a:cxn>
                <a:cxn ang="0">
                  <a:pos x="28" y="24"/>
                </a:cxn>
                <a:cxn ang="0">
                  <a:pos x="53" y="4"/>
                </a:cxn>
                <a:cxn ang="0">
                  <a:pos x="85" y="0"/>
                </a:cxn>
              </a:cxnLst>
              <a:rect l="0" t="0" r="r" b="b"/>
              <a:pathLst>
                <a:path w="171" h="167">
                  <a:moveTo>
                    <a:pt x="85" y="0"/>
                  </a:moveTo>
                  <a:lnTo>
                    <a:pt x="130" y="12"/>
                  </a:lnTo>
                  <a:lnTo>
                    <a:pt x="158" y="40"/>
                  </a:lnTo>
                  <a:lnTo>
                    <a:pt x="171" y="85"/>
                  </a:lnTo>
                  <a:lnTo>
                    <a:pt x="158" y="126"/>
                  </a:lnTo>
                  <a:lnTo>
                    <a:pt x="130" y="155"/>
                  </a:lnTo>
                  <a:lnTo>
                    <a:pt x="85" y="167"/>
                  </a:lnTo>
                  <a:lnTo>
                    <a:pt x="53" y="163"/>
                  </a:lnTo>
                  <a:lnTo>
                    <a:pt x="28" y="142"/>
                  </a:lnTo>
                  <a:lnTo>
                    <a:pt x="8" y="114"/>
                  </a:lnTo>
                  <a:lnTo>
                    <a:pt x="0" y="85"/>
                  </a:lnTo>
                  <a:lnTo>
                    <a:pt x="8" y="53"/>
                  </a:lnTo>
                  <a:lnTo>
                    <a:pt x="28" y="24"/>
                  </a:lnTo>
                  <a:lnTo>
                    <a:pt x="53" y="4"/>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2" name="Freeform 18"/>
            <p:cNvSpPr>
              <a:spLocks noEditPoints="1"/>
            </p:cNvSpPr>
            <p:nvPr/>
          </p:nvSpPr>
          <p:spPr bwMode="auto">
            <a:xfrm>
              <a:off x="8618" y="4054"/>
              <a:ext cx="1063" cy="1064"/>
            </a:xfrm>
            <a:custGeom>
              <a:avLst/>
              <a:gdLst/>
              <a:ahLst/>
              <a:cxnLst>
                <a:cxn ang="0">
                  <a:pos x="204" y="893"/>
                </a:cxn>
                <a:cxn ang="0">
                  <a:pos x="359" y="991"/>
                </a:cxn>
                <a:cxn ang="0">
                  <a:pos x="489" y="1019"/>
                </a:cxn>
                <a:cxn ang="0">
                  <a:pos x="615" y="1015"/>
                </a:cxn>
                <a:cxn ang="0">
                  <a:pos x="750" y="974"/>
                </a:cxn>
                <a:cxn ang="0">
                  <a:pos x="835" y="921"/>
                </a:cxn>
                <a:cxn ang="0">
                  <a:pos x="864" y="893"/>
                </a:cxn>
                <a:cxn ang="0">
                  <a:pos x="860" y="885"/>
                </a:cxn>
                <a:cxn ang="0">
                  <a:pos x="851" y="877"/>
                </a:cxn>
                <a:cxn ang="0">
                  <a:pos x="896" y="200"/>
                </a:cxn>
                <a:cxn ang="0">
                  <a:pos x="896" y="864"/>
                </a:cxn>
                <a:cxn ang="0">
                  <a:pos x="990" y="709"/>
                </a:cxn>
                <a:cxn ang="0">
                  <a:pos x="1023" y="534"/>
                </a:cxn>
                <a:cxn ang="0">
                  <a:pos x="986" y="347"/>
                </a:cxn>
                <a:cxn ang="0">
                  <a:pos x="896" y="200"/>
                </a:cxn>
                <a:cxn ang="0">
                  <a:pos x="114" y="273"/>
                </a:cxn>
                <a:cxn ang="0">
                  <a:pos x="49" y="441"/>
                </a:cxn>
                <a:cxn ang="0">
                  <a:pos x="49" y="612"/>
                </a:cxn>
                <a:cxn ang="0">
                  <a:pos x="110" y="783"/>
                </a:cxn>
                <a:cxn ang="0">
                  <a:pos x="505" y="534"/>
                </a:cxn>
                <a:cxn ang="0">
                  <a:pos x="534" y="41"/>
                </a:cxn>
                <a:cxn ang="0">
                  <a:pos x="379" y="66"/>
                </a:cxn>
                <a:cxn ang="0">
                  <a:pos x="269" y="119"/>
                </a:cxn>
                <a:cxn ang="0">
                  <a:pos x="208" y="163"/>
                </a:cxn>
                <a:cxn ang="0">
                  <a:pos x="204" y="176"/>
                </a:cxn>
                <a:cxn ang="0">
                  <a:pos x="212" y="188"/>
                </a:cxn>
                <a:cxn ang="0">
                  <a:pos x="216" y="188"/>
                </a:cxn>
                <a:cxn ang="0">
                  <a:pos x="864" y="172"/>
                </a:cxn>
                <a:cxn ang="0">
                  <a:pos x="709" y="74"/>
                </a:cxn>
                <a:cxn ang="0">
                  <a:pos x="574" y="45"/>
                </a:cxn>
                <a:cxn ang="0">
                  <a:pos x="534" y="0"/>
                </a:cxn>
                <a:cxn ang="0">
                  <a:pos x="741" y="45"/>
                </a:cxn>
                <a:cxn ang="0">
                  <a:pos x="908" y="159"/>
                </a:cxn>
                <a:cxn ang="0">
                  <a:pos x="1023" y="326"/>
                </a:cxn>
                <a:cxn ang="0">
                  <a:pos x="1063" y="534"/>
                </a:cxn>
                <a:cxn ang="0">
                  <a:pos x="1023" y="738"/>
                </a:cxn>
                <a:cxn ang="0">
                  <a:pos x="908" y="905"/>
                </a:cxn>
                <a:cxn ang="0">
                  <a:pos x="741" y="1019"/>
                </a:cxn>
                <a:cxn ang="0">
                  <a:pos x="534" y="1064"/>
                </a:cxn>
                <a:cxn ang="0">
                  <a:pos x="326" y="1019"/>
                </a:cxn>
                <a:cxn ang="0">
                  <a:pos x="159" y="909"/>
                </a:cxn>
                <a:cxn ang="0">
                  <a:pos x="45" y="738"/>
                </a:cxn>
                <a:cxn ang="0">
                  <a:pos x="0" y="534"/>
                </a:cxn>
                <a:cxn ang="0">
                  <a:pos x="45" y="326"/>
                </a:cxn>
                <a:cxn ang="0">
                  <a:pos x="155" y="159"/>
                </a:cxn>
                <a:cxn ang="0">
                  <a:pos x="326" y="45"/>
                </a:cxn>
                <a:cxn ang="0">
                  <a:pos x="534" y="0"/>
                </a:cxn>
              </a:cxnLst>
              <a:rect l="0" t="0" r="r" b="b"/>
              <a:pathLst>
                <a:path w="1063" h="1064">
                  <a:moveTo>
                    <a:pt x="534" y="559"/>
                  </a:moveTo>
                  <a:lnTo>
                    <a:pt x="204" y="893"/>
                  </a:lnTo>
                  <a:lnTo>
                    <a:pt x="281" y="954"/>
                  </a:lnTo>
                  <a:lnTo>
                    <a:pt x="359" y="991"/>
                  </a:lnTo>
                  <a:lnTo>
                    <a:pt x="432" y="1011"/>
                  </a:lnTo>
                  <a:lnTo>
                    <a:pt x="489" y="1019"/>
                  </a:lnTo>
                  <a:lnTo>
                    <a:pt x="534" y="1023"/>
                  </a:lnTo>
                  <a:lnTo>
                    <a:pt x="615" y="1015"/>
                  </a:lnTo>
                  <a:lnTo>
                    <a:pt x="689" y="999"/>
                  </a:lnTo>
                  <a:lnTo>
                    <a:pt x="750" y="974"/>
                  </a:lnTo>
                  <a:lnTo>
                    <a:pt x="798" y="946"/>
                  </a:lnTo>
                  <a:lnTo>
                    <a:pt x="835" y="921"/>
                  </a:lnTo>
                  <a:lnTo>
                    <a:pt x="856" y="901"/>
                  </a:lnTo>
                  <a:lnTo>
                    <a:pt x="864" y="893"/>
                  </a:lnTo>
                  <a:lnTo>
                    <a:pt x="864" y="889"/>
                  </a:lnTo>
                  <a:lnTo>
                    <a:pt x="860" y="885"/>
                  </a:lnTo>
                  <a:lnTo>
                    <a:pt x="851" y="877"/>
                  </a:lnTo>
                  <a:lnTo>
                    <a:pt x="851" y="877"/>
                  </a:lnTo>
                  <a:lnTo>
                    <a:pt x="534" y="559"/>
                  </a:lnTo>
                  <a:close/>
                  <a:moveTo>
                    <a:pt x="896" y="200"/>
                  </a:moveTo>
                  <a:lnTo>
                    <a:pt x="562" y="534"/>
                  </a:lnTo>
                  <a:lnTo>
                    <a:pt x="896" y="864"/>
                  </a:lnTo>
                  <a:lnTo>
                    <a:pt x="949" y="791"/>
                  </a:lnTo>
                  <a:lnTo>
                    <a:pt x="990" y="709"/>
                  </a:lnTo>
                  <a:lnTo>
                    <a:pt x="1014" y="624"/>
                  </a:lnTo>
                  <a:lnTo>
                    <a:pt x="1023" y="534"/>
                  </a:lnTo>
                  <a:lnTo>
                    <a:pt x="1014" y="436"/>
                  </a:lnTo>
                  <a:lnTo>
                    <a:pt x="986" y="347"/>
                  </a:lnTo>
                  <a:lnTo>
                    <a:pt x="945" y="269"/>
                  </a:lnTo>
                  <a:lnTo>
                    <a:pt x="896" y="200"/>
                  </a:lnTo>
                  <a:close/>
                  <a:moveTo>
                    <a:pt x="171" y="200"/>
                  </a:moveTo>
                  <a:lnTo>
                    <a:pt x="114" y="273"/>
                  </a:lnTo>
                  <a:lnTo>
                    <a:pt x="73" y="355"/>
                  </a:lnTo>
                  <a:lnTo>
                    <a:pt x="49" y="441"/>
                  </a:lnTo>
                  <a:lnTo>
                    <a:pt x="41" y="534"/>
                  </a:lnTo>
                  <a:lnTo>
                    <a:pt x="49" y="612"/>
                  </a:lnTo>
                  <a:lnTo>
                    <a:pt x="69" y="697"/>
                  </a:lnTo>
                  <a:lnTo>
                    <a:pt x="110" y="783"/>
                  </a:lnTo>
                  <a:lnTo>
                    <a:pt x="171" y="864"/>
                  </a:lnTo>
                  <a:lnTo>
                    <a:pt x="505" y="534"/>
                  </a:lnTo>
                  <a:lnTo>
                    <a:pt x="171" y="200"/>
                  </a:lnTo>
                  <a:close/>
                  <a:moveTo>
                    <a:pt x="534" y="41"/>
                  </a:moveTo>
                  <a:lnTo>
                    <a:pt x="452" y="49"/>
                  </a:lnTo>
                  <a:lnTo>
                    <a:pt x="379" y="66"/>
                  </a:lnTo>
                  <a:lnTo>
                    <a:pt x="318" y="90"/>
                  </a:lnTo>
                  <a:lnTo>
                    <a:pt x="269" y="119"/>
                  </a:lnTo>
                  <a:lnTo>
                    <a:pt x="232" y="143"/>
                  </a:lnTo>
                  <a:lnTo>
                    <a:pt x="208" y="163"/>
                  </a:lnTo>
                  <a:lnTo>
                    <a:pt x="204" y="172"/>
                  </a:lnTo>
                  <a:lnTo>
                    <a:pt x="204" y="176"/>
                  </a:lnTo>
                  <a:lnTo>
                    <a:pt x="208" y="184"/>
                  </a:lnTo>
                  <a:lnTo>
                    <a:pt x="212" y="188"/>
                  </a:lnTo>
                  <a:lnTo>
                    <a:pt x="216" y="188"/>
                  </a:lnTo>
                  <a:lnTo>
                    <a:pt x="216" y="188"/>
                  </a:lnTo>
                  <a:lnTo>
                    <a:pt x="534" y="506"/>
                  </a:lnTo>
                  <a:lnTo>
                    <a:pt x="864" y="172"/>
                  </a:lnTo>
                  <a:lnTo>
                    <a:pt x="786" y="111"/>
                  </a:lnTo>
                  <a:lnTo>
                    <a:pt x="709" y="74"/>
                  </a:lnTo>
                  <a:lnTo>
                    <a:pt x="636" y="53"/>
                  </a:lnTo>
                  <a:lnTo>
                    <a:pt x="574" y="45"/>
                  </a:lnTo>
                  <a:lnTo>
                    <a:pt x="534" y="41"/>
                  </a:lnTo>
                  <a:close/>
                  <a:moveTo>
                    <a:pt x="534" y="0"/>
                  </a:moveTo>
                  <a:lnTo>
                    <a:pt x="640" y="13"/>
                  </a:lnTo>
                  <a:lnTo>
                    <a:pt x="741" y="45"/>
                  </a:lnTo>
                  <a:lnTo>
                    <a:pt x="831" y="94"/>
                  </a:lnTo>
                  <a:lnTo>
                    <a:pt x="908" y="159"/>
                  </a:lnTo>
                  <a:lnTo>
                    <a:pt x="974" y="237"/>
                  </a:lnTo>
                  <a:lnTo>
                    <a:pt x="1023" y="326"/>
                  </a:lnTo>
                  <a:lnTo>
                    <a:pt x="1055" y="424"/>
                  </a:lnTo>
                  <a:lnTo>
                    <a:pt x="1063" y="534"/>
                  </a:lnTo>
                  <a:lnTo>
                    <a:pt x="1055" y="640"/>
                  </a:lnTo>
                  <a:lnTo>
                    <a:pt x="1023" y="738"/>
                  </a:lnTo>
                  <a:lnTo>
                    <a:pt x="974" y="828"/>
                  </a:lnTo>
                  <a:lnTo>
                    <a:pt x="908" y="905"/>
                  </a:lnTo>
                  <a:lnTo>
                    <a:pt x="831" y="970"/>
                  </a:lnTo>
                  <a:lnTo>
                    <a:pt x="741" y="1019"/>
                  </a:lnTo>
                  <a:lnTo>
                    <a:pt x="640" y="1052"/>
                  </a:lnTo>
                  <a:lnTo>
                    <a:pt x="534" y="1064"/>
                  </a:lnTo>
                  <a:lnTo>
                    <a:pt x="428" y="1052"/>
                  </a:lnTo>
                  <a:lnTo>
                    <a:pt x="326" y="1019"/>
                  </a:lnTo>
                  <a:lnTo>
                    <a:pt x="236" y="970"/>
                  </a:lnTo>
                  <a:lnTo>
                    <a:pt x="159" y="909"/>
                  </a:lnTo>
                  <a:lnTo>
                    <a:pt x="94" y="828"/>
                  </a:lnTo>
                  <a:lnTo>
                    <a:pt x="45" y="738"/>
                  </a:lnTo>
                  <a:lnTo>
                    <a:pt x="12" y="640"/>
                  </a:lnTo>
                  <a:lnTo>
                    <a:pt x="0" y="534"/>
                  </a:lnTo>
                  <a:lnTo>
                    <a:pt x="12" y="424"/>
                  </a:lnTo>
                  <a:lnTo>
                    <a:pt x="45" y="326"/>
                  </a:lnTo>
                  <a:lnTo>
                    <a:pt x="94" y="237"/>
                  </a:lnTo>
                  <a:lnTo>
                    <a:pt x="155" y="159"/>
                  </a:lnTo>
                  <a:lnTo>
                    <a:pt x="236" y="94"/>
                  </a:lnTo>
                  <a:lnTo>
                    <a:pt x="326" y="45"/>
                  </a:lnTo>
                  <a:lnTo>
                    <a:pt x="428" y="13"/>
                  </a:lnTo>
                  <a:lnTo>
                    <a:pt x="5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3" name="Freeform 19"/>
            <p:cNvSpPr>
              <a:spLocks/>
            </p:cNvSpPr>
            <p:nvPr/>
          </p:nvSpPr>
          <p:spPr bwMode="auto">
            <a:xfrm>
              <a:off x="10215" y="3900"/>
              <a:ext cx="1055" cy="1084"/>
            </a:xfrm>
            <a:custGeom>
              <a:avLst/>
              <a:gdLst/>
              <a:ahLst/>
              <a:cxnLst>
                <a:cxn ang="0">
                  <a:pos x="354" y="4"/>
                </a:cxn>
                <a:cxn ang="0">
                  <a:pos x="526" y="4"/>
                </a:cxn>
                <a:cxn ang="0">
                  <a:pos x="693" y="4"/>
                </a:cxn>
                <a:cxn ang="0">
                  <a:pos x="794" y="44"/>
                </a:cxn>
                <a:cxn ang="0">
                  <a:pos x="636" y="53"/>
                </a:cxn>
                <a:cxn ang="0">
                  <a:pos x="591" y="97"/>
                </a:cxn>
                <a:cxn ang="0">
                  <a:pos x="591" y="831"/>
                </a:cxn>
                <a:cxn ang="0">
                  <a:pos x="754" y="717"/>
                </a:cxn>
                <a:cxn ang="0">
                  <a:pos x="811" y="517"/>
                </a:cxn>
                <a:cxn ang="0">
                  <a:pos x="831" y="309"/>
                </a:cxn>
                <a:cxn ang="0">
                  <a:pos x="888" y="220"/>
                </a:cxn>
                <a:cxn ang="0">
                  <a:pos x="957" y="203"/>
                </a:cxn>
                <a:cxn ang="0">
                  <a:pos x="1043" y="203"/>
                </a:cxn>
                <a:cxn ang="0">
                  <a:pos x="1055" y="220"/>
                </a:cxn>
                <a:cxn ang="0">
                  <a:pos x="1047" y="236"/>
                </a:cxn>
                <a:cxn ang="0">
                  <a:pos x="1006" y="252"/>
                </a:cxn>
                <a:cxn ang="0">
                  <a:pos x="957" y="338"/>
                </a:cxn>
                <a:cxn ang="0">
                  <a:pos x="949" y="415"/>
                </a:cxn>
                <a:cxn ang="0">
                  <a:pos x="929" y="586"/>
                </a:cxn>
                <a:cxn ang="0">
                  <a:pos x="811" y="778"/>
                </a:cxn>
                <a:cxn ang="0">
                  <a:pos x="591" y="868"/>
                </a:cxn>
                <a:cxn ang="0">
                  <a:pos x="595" y="1002"/>
                </a:cxn>
                <a:cxn ang="0">
                  <a:pos x="676" y="1031"/>
                </a:cxn>
                <a:cxn ang="0">
                  <a:pos x="794" y="1084"/>
                </a:cxn>
                <a:cxn ang="0">
                  <a:pos x="631" y="1079"/>
                </a:cxn>
                <a:cxn ang="0">
                  <a:pos x="477" y="1079"/>
                </a:cxn>
                <a:cxn ang="0">
                  <a:pos x="297" y="1084"/>
                </a:cxn>
                <a:cxn ang="0">
                  <a:pos x="310" y="1035"/>
                </a:cxn>
                <a:cxn ang="0">
                  <a:pos x="440" y="1014"/>
                </a:cxn>
                <a:cxn ang="0">
                  <a:pos x="460" y="957"/>
                </a:cxn>
                <a:cxn ang="0">
                  <a:pos x="310" y="823"/>
                </a:cxn>
                <a:cxn ang="0">
                  <a:pos x="155" y="660"/>
                </a:cxn>
                <a:cxn ang="0">
                  <a:pos x="110" y="485"/>
                </a:cxn>
                <a:cxn ang="0">
                  <a:pos x="102" y="330"/>
                </a:cxn>
                <a:cxn ang="0">
                  <a:pos x="57" y="252"/>
                </a:cxn>
                <a:cxn ang="0">
                  <a:pos x="8" y="236"/>
                </a:cxn>
                <a:cxn ang="0">
                  <a:pos x="4" y="216"/>
                </a:cxn>
                <a:cxn ang="0">
                  <a:pos x="20" y="203"/>
                </a:cxn>
                <a:cxn ang="0">
                  <a:pos x="102" y="203"/>
                </a:cxn>
                <a:cxn ang="0">
                  <a:pos x="183" y="232"/>
                </a:cxn>
                <a:cxn ang="0">
                  <a:pos x="236" y="354"/>
                </a:cxn>
                <a:cxn ang="0">
                  <a:pos x="244" y="513"/>
                </a:cxn>
                <a:cxn ang="0">
                  <a:pos x="281" y="672"/>
                </a:cxn>
                <a:cxn ang="0">
                  <a:pos x="395" y="802"/>
                </a:cxn>
                <a:cxn ang="0">
                  <a:pos x="456" y="97"/>
                </a:cxn>
                <a:cxn ang="0">
                  <a:pos x="416" y="53"/>
                </a:cxn>
                <a:cxn ang="0">
                  <a:pos x="257" y="44"/>
                </a:cxn>
              </a:cxnLst>
              <a:rect l="0" t="0" r="r" b="b"/>
              <a:pathLst>
                <a:path w="1055" h="1084">
                  <a:moveTo>
                    <a:pt x="257" y="0"/>
                  </a:moveTo>
                  <a:lnTo>
                    <a:pt x="297" y="0"/>
                  </a:lnTo>
                  <a:lnTo>
                    <a:pt x="354" y="4"/>
                  </a:lnTo>
                  <a:lnTo>
                    <a:pt x="420" y="4"/>
                  </a:lnTo>
                  <a:lnTo>
                    <a:pt x="477" y="4"/>
                  </a:lnTo>
                  <a:lnTo>
                    <a:pt x="526" y="4"/>
                  </a:lnTo>
                  <a:lnTo>
                    <a:pt x="574" y="4"/>
                  </a:lnTo>
                  <a:lnTo>
                    <a:pt x="631" y="4"/>
                  </a:lnTo>
                  <a:lnTo>
                    <a:pt x="693" y="4"/>
                  </a:lnTo>
                  <a:lnTo>
                    <a:pt x="750" y="0"/>
                  </a:lnTo>
                  <a:lnTo>
                    <a:pt x="794" y="0"/>
                  </a:lnTo>
                  <a:lnTo>
                    <a:pt x="794" y="44"/>
                  </a:lnTo>
                  <a:lnTo>
                    <a:pt x="741" y="44"/>
                  </a:lnTo>
                  <a:lnTo>
                    <a:pt x="676" y="49"/>
                  </a:lnTo>
                  <a:lnTo>
                    <a:pt x="636" y="53"/>
                  </a:lnTo>
                  <a:lnTo>
                    <a:pt x="611" y="65"/>
                  </a:lnTo>
                  <a:lnTo>
                    <a:pt x="595" y="77"/>
                  </a:lnTo>
                  <a:lnTo>
                    <a:pt x="591" y="97"/>
                  </a:lnTo>
                  <a:lnTo>
                    <a:pt x="591" y="122"/>
                  </a:lnTo>
                  <a:lnTo>
                    <a:pt x="591" y="122"/>
                  </a:lnTo>
                  <a:lnTo>
                    <a:pt x="591" y="831"/>
                  </a:lnTo>
                  <a:lnTo>
                    <a:pt x="656" y="802"/>
                  </a:lnTo>
                  <a:lnTo>
                    <a:pt x="713" y="766"/>
                  </a:lnTo>
                  <a:lnTo>
                    <a:pt x="754" y="717"/>
                  </a:lnTo>
                  <a:lnTo>
                    <a:pt x="782" y="656"/>
                  </a:lnTo>
                  <a:lnTo>
                    <a:pt x="803" y="590"/>
                  </a:lnTo>
                  <a:lnTo>
                    <a:pt x="811" y="517"/>
                  </a:lnTo>
                  <a:lnTo>
                    <a:pt x="815" y="444"/>
                  </a:lnTo>
                  <a:lnTo>
                    <a:pt x="819" y="366"/>
                  </a:lnTo>
                  <a:lnTo>
                    <a:pt x="831" y="309"/>
                  </a:lnTo>
                  <a:lnTo>
                    <a:pt x="847" y="269"/>
                  </a:lnTo>
                  <a:lnTo>
                    <a:pt x="864" y="236"/>
                  </a:lnTo>
                  <a:lnTo>
                    <a:pt x="888" y="220"/>
                  </a:lnTo>
                  <a:lnTo>
                    <a:pt x="908" y="207"/>
                  </a:lnTo>
                  <a:lnTo>
                    <a:pt x="933" y="203"/>
                  </a:lnTo>
                  <a:lnTo>
                    <a:pt x="957" y="203"/>
                  </a:lnTo>
                  <a:lnTo>
                    <a:pt x="1018" y="203"/>
                  </a:lnTo>
                  <a:lnTo>
                    <a:pt x="1031" y="203"/>
                  </a:lnTo>
                  <a:lnTo>
                    <a:pt x="1043" y="203"/>
                  </a:lnTo>
                  <a:lnTo>
                    <a:pt x="1051" y="207"/>
                  </a:lnTo>
                  <a:lnTo>
                    <a:pt x="1055" y="212"/>
                  </a:lnTo>
                  <a:lnTo>
                    <a:pt x="1055" y="220"/>
                  </a:lnTo>
                  <a:lnTo>
                    <a:pt x="1055" y="228"/>
                  </a:lnTo>
                  <a:lnTo>
                    <a:pt x="1051" y="232"/>
                  </a:lnTo>
                  <a:lnTo>
                    <a:pt x="1047" y="236"/>
                  </a:lnTo>
                  <a:lnTo>
                    <a:pt x="1043" y="236"/>
                  </a:lnTo>
                  <a:lnTo>
                    <a:pt x="1035" y="240"/>
                  </a:lnTo>
                  <a:lnTo>
                    <a:pt x="1006" y="252"/>
                  </a:lnTo>
                  <a:lnTo>
                    <a:pt x="982" y="273"/>
                  </a:lnTo>
                  <a:lnTo>
                    <a:pt x="966" y="305"/>
                  </a:lnTo>
                  <a:lnTo>
                    <a:pt x="957" y="338"/>
                  </a:lnTo>
                  <a:lnTo>
                    <a:pt x="949" y="370"/>
                  </a:lnTo>
                  <a:lnTo>
                    <a:pt x="949" y="399"/>
                  </a:lnTo>
                  <a:lnTo>
                    <a:pt x="949" y="415"/>
                  </a:lnTo>
                  <a:lnTo>
                    <a:pt x="949" y="464"/>
                  </a:lnTo>
                  <a:lnTo>
                    <a:pt x="941" y="521"/>
                  </a:lnTo>
                  <a:lnTo>
                    <a:pt x="929" y="586"/>
                  </a:lnTo>
                  <a:lnTo>
                    <a:pt x="904" y="656"/>
                  </a:lnTo>
                  <a:lnTo>
                    <a:pt x="864" y="725"/>
                  </a:lnTo>
                  <a:lnTo>
                    <a:pt x="811" y="778"/>
                  </a:lnTo>
                  <a:lnTo>
                    <a:pt x="750" y="823"/>
                  </a:lnTo>
                  <a:lnTo>
                    <a:pt x="672" y="851"/>
                  </a:lnTo>
                  <a:lnTo>
                    <a:pt x="591" y="868"/>
                  </a:lnTo>
                  <a:lnTo>
                    <a:pt x="591" y="957"/>
                  </a:lnTo>
                  <a:lnTo>
                    <a:pt x="591" y="982"/>
                  </a:lnTo>
                  <a:lnTo>
                    <a:pt x="595" y="1002"/>
                  </a:lnTo>
                  <a:lnTo>
                    <a:pt x="611" y="1018"/>
                  </a:lnTo>
                  <a:lnTo>
                    <a:pt x="636" y="1026"/>
                  </a:lnTo>
                  <a:lnTo>
                    <a:pt x="676" y="1031"/>
                  </a:lnTo>
                  <a:lnTo>
                    <a:pt x="741" y="1035"/>
                  </a:lnTo>
                  <a:lnTo>
                    <a:pt x="794" y="1035"/>
                  </a:lnTo>
                  <a:lnTo>
                    <a:pt x="794" y="1084"/>
                  </a:lnTo>
                  <a:lnTo>
                    <a:pt x="750" y="1084"/>
                  </a:lnTo>
                  <a:lnTo>
                    <a:pt x="693" y="1079"/>
                  </a:lnTo>
                  <a:lnTo>
                    <a:pt x="631" y="1079"/>
                  </a:lnTo>
                  <a:lnTo>
                    <a:pt x="570" y="1079"/>
                  </a:lnTo>
                  <a:lnTo>
                    <a:pt x="521" y="1079"/>
                  </a:lnTo>
                  <a:lnTo>
                    <a:pt x="477" y="1079"/>
                  </a:lnTo>
                  <a:lnTo>
                    <a:pt x="416" y="1079"/>
                  </a:lnTo>
                  <a:lnTo>
                    <a:pt x="354" y="1079"/>
                  </a:lnTo>
                  <a:lnTo>
                    <a:pt x="297" y="1084"/>
                  </a:lnTo>
                  <a:lnTo>
                    <a:pt x="257" y="1084"/>
                  </a:lnTo>
                  <a:lnTo>
                    <a:pt x="257" y="1035"/>
                  </a:lnTo>
                  <a:lnTo>
                    <a:pt x="310" y="1035"/>
                  </a:lnTo>
                  <a:lnTo>
                    <a:pt x="371" y="1031"/>
                  </a:lnTo>
                  <a:lnTo>
                    <a:pt x="416" y="1026"/>
                  </a:lnTo>
                  <a:lnTo>
                    <a:pt x="440" y="1014"/>
                  </a:lnTo>
                  <a:lnTo>
                    <a:pt x="452" y="1002"/>
                  </a:lnTo>
                  <a:lnTo>
                    <a:pt x="456" y="982"/>
                  </a:lnTo>
                  <a:lnTo>
                    <a:pt x="460" y="957"/>
                  </a:lnTo>
                  <a:lnTo>
                    <a:pt x="460" y="868"/>
                  </a:lnTo>
                  <a:lnTo>
                    <a:pt x="379" y="851"/>
                  </a:lnTo>
                  <a:lnTo>
                    <a:pt x="310" y="823"/>
                  </a:lnTo>
                  <a:lnTo>
                    <a:pt x="244" y="782"/>
                  </a:lnTo>
                  <a:lnTo>
                    <a:pt x="191" y="725"/>
                  </a:lnTo>
                  <a:lnTo>
                    <a:pt x="155" y="660"/>
                  </a:lnTo>
                  <a:lnTo>
                    <a:pt x="130" y="595"/>
                  </a:lnTo>
                  <a:lnTo>
                    <a:pt x="118" y="533"/>
                  </a:lnTo>
                  <a:lnTo>
                    <a:pt x="110" y="485"/>
                  </a:lnTo>
                  <a:lnTo>
                    <a:pt x="110" y="452"/>
                  </a:lnTo>
                  <a:lnTo>
                    <a:pt x="106" y="383"/>
                  </a:lnTo>
                  <a:lnTo>
                    <a:pt x="102" y="330"/>
                  </a:lnTo>
                  <a:lnTo>
                    <a:pt x="90" y="293"/>
                  </a:lnTo>
                  <a:lnTo>
                    <a:pt x="73" y="265"/>
                  </a:lnTo>
                  <a:lnTo>
                    <a:pt x="57" y="252"/>
                  </a:lnTo>
                  <a:lnTo>
                    <a:pt x="37" y="244"/>
                  </a:lnTo>
                  <a:lnTo>
                    <a:pt x="16" y="240"/>
                  </a:lnTo>
                  <a:lnTo>
                    <a:pt x="8" y="236"/>
                  </a:lnTo>
                  <a:lnTo>
                    <a:pt x="4" y="228"/>
                  </a:lnTo>
                  <a:lnTo>
                    <a:pt x="0" y="220"/>
                  </a:lnTo>
                  <a:lnTo>
                    <a:pt x="4" y="216"/>
                  </a:lnTo>
                  <a:lnTo>
                    <a:pt x="8" y="207"/>
                  </a:lnTo>
                  <a:lnTo>
                    <a:pt x="12" y="207"/>
                  </a:lnTo>
                  <a:lnTo>
                    <a:pt x="20" y="203"/>
                  </a:lnTo>
                  <a:lnTo>
                    <a:pt x="29" y="203"/>
                  </a:lnTo>
                  <a:lnTo>
                    <a:pt x="41" y="203"/>
                  </a:lnTo>
                  <a:lnTo>
                    <a:pt x="102" y="203"/>
                  </a:lnTo>
                  <a:lnTo>
                    <a:pt x="130" y="207"/>
                  </a:lnTo>
                  <a:lnTo>
                    <a:pt x="159" y="216"/>
                  </a:lnTo>
                  <a:lnTo>
                    <a:pt x="183" y="232"/>
                  </a:lnTo>
                  <a:lnTo>
                    <a:pt x="208" y="256"/>
                  </a:lnTo>
                  <a:lnTo>
                    <a:pt x="224" y="297"/>
                  </a:lnTo>
                  <a:lnTo>
                    <a:pt x="236" y="354"/>
                  </a:lnTo>
                  <a:lnTo>
                    <a:pt x="240" y="427"/>
                  </a:lnTo>
                  <a:lnTo>
                    <a:pt x="240" y="464"/>
                  </a:lnTo>
                  <a:lnTo>
                    <a:pt x="244" y="513"/>
                  </a:lnTo>
                  <a:lnTo>
                    <a:pt x="253" y="562"/>
                  </a:lnTo>
                  <a:lnTo>
                    <a:pt x="265" y="619"/>
                  </a:lnTo>
                  <a:lnTo>
                    <a:pt x="281" y="672"/>
                  </a:lnTo>
                  <a:lnTo>
                    <a:pt x="310" y="721"/>
                  </a:lnTo>
                  <a:lnTo>
                    <a:pt x="346" y="770"/>
                  </a:lnTo>
                  <a:lnTo>
                    <a:pt x="395" y="802"/>
                  </a:lnTo>
                  <a:lnTo>
                    <a:pt x="460" y="831"/>
                  </a:lnTo>
                  <a:lnTo>
                    <a:pt x="460" y="122"/>
                  </a:lnTo>
                  <a:lnTo>
                    <a:pt x="456" y="97"/>
                  </a:lnTo>
                  <a:lnTo>
                    <a:pt x="452" y="77"/>
                  </a:lnTo>
                  <a:lnTo>
                    <a:pt x="440" y="65"/>
                  </a:lnTo>
                  <a:lnTo>
                    <a:pt x="416" y="53"/>
                  </a:lnTo>
                  <a:lnTo>
                    <a:pt x="371" y="49"/>
                  </a:lnTo>
                  <a:lnTo>
                    <a:pt x="310" y="44"/>
                  </a:lnTo>
                  <a:lnTo>
                    <a:pt x="257" y="44"/>
                  </a:lnTo>
                  <a:lnTo>
                    <a:pt x="2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4" name="Freeform 20"/>
            <p:cNvSpPr>
              <a:spLocks/>
            </p:cNvSpPr>
            <p:nvPr/>
          </p:nvSpPr>
          <p:spPr bwMode="auto">
            <a:xfrm>
              <a:off x="11458" y="3423"/>
              <a:ext cx="598" cy="1023"/>
            </a:xfrm>
            <a:custGeom>
              <a:avLst/>
              <a:gdLst/>
              <a:ahLst/>
              <a:cxnLst>
                <a:cxn ang="0">
                  <a:pos x="529" y="4"/>
                </a:cxn>
                <a:cxn ang="0">
                  <a:pos x="590" y="45"/>
                </a:cxn>
                <a:cxn ang="0">
                  <a:pos x="590" y="118"/>
                </a:cxn>
                <a:cxn ang="0">
                  <a:pos x="533" y="151"/>
                </a:cxn>
                <a:cxn ang="0">
                  <a:pos x="505" y="143"/>
                </a:cxn>
                <a:cxn ang="0">
                  <a:pos x="493" y="122"/>
                </a:cxn>
                <a:cxn ang="0">
                  <a:pos x="488" y="102"/>
                </a:cxn>
                <a:cxn ang="0">
                  <a:pos x="493" y="85"/>
                </a:cxn>
                <a:cxn ang="0">
                  <a:pos x="509" y="61"/>
                </a:cxn>
                <a:cxn ang="0">
                  <a:pos x="537" y="45"/>
                </a:cxn>
                <a:cxn ang="0">
                  <a:pos x="513" y="37"/>
                </a:cxn>
                <a:cxn ang="0">
                  <a:pos x="488" y="33"/>
                </a:cxn>
                <a:cxn ang="0">
                  <a:pos x="468" y="37"/>
                </a:cxn>
                <a:cxn ang="0">
                  <a:pos x="444" y="53"/>
                </a:cxn>
                <a:cxn ang="0">
                  <a:pos x="427" y="81"/>
                </a:cxn>
                <a:cxn ang="0">
                  <a:pos x="419" y="134"/>
                </a:cxn>
                <a:cxn ang="0">
                  <a:pos x="399" y="232"/>
                </a:cxn>
                <a:cxn ang="0">
                  <a:pos x="488" y="306"/>
                </a:cxn>
                <a:cxn ang="0">
                  <a:pos x="509" y="310"/>
                </a:cxn>
                <a:cxn ang="0">
                  <a:pos x="521" y="314"/>
                </a:cxn>
                <a:cxn ang="0">
                  <a:pos x="521" y="334"/>
                </a:cxn>
                <a:cxn ang="0">
                  <a:pos x="513" y="346"/>
                </a:cxn>
                <a:cxn ang="0">
                  <a:pos x="501" y="346"/>
                </a:cxn>
                <a:cxn ang="0">
                  <a:pos x="374" y="346"/>
                </a:cxn>
                <a:cxn ang="0">
                  <a:pos x="313" y="697"/>
                </a:cxn>
                <a:cxn ang="0">
                  <a:pos x="305" y="746"/>
                </a:cxn>
                <a:cxn ang="0">
                  <a:pos x="281" y="835"/>
                </a:cxn>
                <a:cxn ang="0">
                  <a:pos x="244" y="921"/>
                </a:cxn>
                <a:cxn ang="0">
                  <a:pos x="211" y="970"/>
                </a:cxn>
                <a:cxn ang="0">
                  <a:pos x="150" y="1015"/>
                </a:cxn>
                <a:cxn ang="0">
                  <a:pos x="69" y="1019"/>
                </a:cxn>
                <a:cxn ang="0">
                  <a:pos x="12" y="978"/>
                </a:cxn>
                <a:cxn ang="0">
                  <a:pos x="12" y="904"/>
                </a:cxn>
                <a:cxn ang="0">
                  <a:pos x="65" y="872"/>
                </a:cxn>
                <a:cxn ang="0">
                  <a:pos x="93" y="880"/>
                </a:cxn>
                <a:cxn ang="0">
                  <a:pos x="110" y="900"/>
                </a:cxn>
                <a:cxn ang="0">
                  <a:pos x="110" y="921"/>
                </a:cxn>
                <a:cxn ang="0">
                  <a:pos x="105" y="937"/>
                </a:cxn>
                <a:cxn ang="0">
                  <a:pos x="89" y="962"/>
                </a:cxn>
                <a:cxn ang="0">
                  <a:pos x="61" y="978"/>
                </a:cxn>
                <a:cxn ang="0">
                  <a:pos x="85" y="986"/>
                </a:cxn>
                <a:cxn ang="0">
                  <a:pos x="105" y="990"/>
                </a:cxn>
                <a:cxn ang="0">
                  <a:pos x="138" y="982"/>
                </a:cxn>
                <a:cxn ang="0">
                  <a:pos x="175" y="929"/>
                </a:cxn>
                <a:cxn ang="0">
                  <a:pos x="187" y="880"/>
                </a:cxn>
                <a:cxn ang="0">
                  <a:pos x="207" y="778"/>
                </a:cxn>
                <a:cxn ang="0">
                  <a:pos x="236" y="644"/>
                </a:cxn>
                <a:cxn ang="0">
                  <a:pos x="260" y="505"/>
                </a:cxn>
                <a:cxn ang="0">
                  <a:pos x="281" y="395"/>
                </a:cxn>
                <a:cxn ang="0">
                  <a:pos x="289" y="346"/>
                </a:cxn>
                <a:cxn ang="0">
                  <a:pos x="191" y="346"/>
                </a:cxn>
                <a:cxn ang="0">
                  <a:pos x="175" y="342"/>
                </a:cxn>
                <a:cxn ang="0">
                  <a:pos x="167" y="334"/>
                </a:cxn>
                <a:cxn ang="0">
                  <a:pos x="175" y="314"/>
                </a:cxn>
                <a:cxn ang="0">
                  <a:pos x="187" y="310"/>
                </a:cxn>
                <a:cxn ang="0">
                  <a:pos x="207" y="306"/>
                </a:cxn>
                <a:cxn ang="0">
                  <a:pos x="309" y="240"/>
                </a:cxn>
                <a:cxn ang="0">
                  <a:pos x="330" y="143"/>
                </a:cxn>
                <a:cxn ang="0">
                  <a:pos x="350" y="85"/>
                </a:cxn>
                <a:cxn ang="0">
                  <a:pos x="411" y="20"/>
                </a:cxn>
                <a:cxn ang="0">
                  <a:pos x="484" y="0"/>
                </a:cxn>
              </a:cxnLst>
              <a:rect l="0" t="0" r="r" b="b"/>
              <a:pathLst>
                <a:path w="598" h="1023">
                  <a:moveTo>
                    <a:pt x="484" y="0"/>
                  </a:moveTo>
                  <a:lnTo>
                    <a:pt x="529" y="4"/>
                  </a:lnTo>
                  <a:lnTo>
                    <a:pt x="562" y="20"/>
                  </a:lnTo>
                  <a:lnTo>
                    <a:pt x="590" y="45"/>
                  </a:lnTo>
                  <a:lnTo>
                    <a:pt x="598" y="81"/>
                  </a:lnTo>
                  <a:lnTo>
                    <a:pt x="590" y="118"/>
                  </a:lnTo>
                  <a:lnTo>
                    <a:pt x="566" y="143"/>
                  </a:lnTo>
                  <a:lnTo>
                    <a:pt x="533" y="151"/>
                  </a:lnTo>
                  <a:lnTo>
                    <a:pt x="521" y="147"/>
                  </a:lnTo>
                  <a:lnTo>
                    <a:pt x="505" y="143"/>
                  </a:lnTo>
                  <a:lnTo>
                    <a:pt x="497" y="134"/>
                  </a:lnTo>
                  <a:lnTo>
                    <a:pt x="493" y="122"/>
                  </a:lnTo>
                  <a:lnTo>
                    <a:pt x="488" y="106"/>
                  </a:lnTo>
                  <a:lnTo>
                    <a:pt x="488" y="102"/>
                  </a:lnTo>
                  <a:lnTo>
                    <a:pt x="488" y="94"/>
                  </a:lnTo>
                  <a:lnTo>
                    <a:pt x="493" y="85"/>
                  </a:lnTo>
                  <a:lnTo>
                    <a:pt x="501" y="73"/>
                  </a:lnTo>
                  <a:lnTo>
                    <a:pt x="509" y="61"/>
                  </a:lnTo>
                  <a:lnTo>
                    <a:pt x="521" y="53"/>
                  </a:lnTo>
                  <a:lnTo>
                    <a:pt x="537" y="45"/>
                  </a:lnTo>
                  <a:lnTo>
                    <a:pt x="525" y="37"/>
                  </a:lnTo>
                  <a:lnTo>
                    <a:pt x="513" y="37"/>
                  </a:lnTo>
                  <a:lnTo>
                    <a:pt x="501" y="33"/>
                  </a:lnTo>
                  <a:lnTo>
                    <a:pt x="488" y="33"/>
                  </a:lnTo>
                  <a:lnTo>
                    <a:pt x="484" y="33"/>
                  </a:lnTo>
                  <a:lnTo>
                    <a:pt x="468" y="37"/>
                  </a:lnTo>
                  <a:lnTo>
                    <a:pt x="456" y="41"/>
                  </a:lnTo>
                  <a:lnTo>
                    <a:pt x="444" y="53"/>
                  </a:lnTo>
                  <a:lnTo>
                    <a:pt x="435" y="65"/>
                  </a:lnTo>
                  <a:lnTo>
                    <a:pt x="427" y="81"/>
                  </a:lnTo>
                  <a:lnTo>
                    <a:pt x="423" y="102"/>
                  </a:lnTo>
                  <a:lnTo>
                    <a:pt x="419" y="134"/>
                  </a:lnTo>
                  <a:lnTo>
                    <a:pt x="411" y="175"/>
                  </a:lnTo>
                  <a:lnTo>
                    <a:pt x="399" y="232"/>
                  </a:lnTo>
                  <a:lnTo>
                    <a:pt x="387" y="306"/>
                  </a:lnTo>
                  <a:lnTo>
                    <a:pt x="488" y="306"/>
                  </a:lnTo>
                  <a:lnTo>
                    <a:pt x="501" y="306"/>
                  </a:lnTo>
                  <a:lnTo>
                    <a:pt x="509" y="310"/>
                  </a:lnTo>
                  <a:lnTo>
                    <a:pt x="517" y="310"/>
                  </a:lnTo>
                  <a:lnTo>
                    <a:pt x="521" y="314"/>
                  </a:lnTo>
                  <a:lnTo>
                    <a:pt x="525" y="322"/>
                  </a:lnTo>
                  <a:lnTo>
                    <a:pt x="521" y="334"/>
                  </a:lnTo>
                  <a:lnTo>
                    <a:pt x="521" y="338"/>
                  </a:lnTo>
                  <a:lnTo>
                    <a:pt x="513" y="346"/>
                  </a:lnTo>
                  <a:lnTo>
                    <a:pt x="509" y="346"/>
                  </a:lnTo>
                  <a:lnTo>
                    <a:pt x="501" y="346"/>
                  </a:lnTo>
                  <a:lnTo>
                    <a:pt x="488" y="346"/>
                  </a:lnTo>
                  <a:lnTo>
                    <a:pt x="374" y="346"/>
                  </a:lnTo>
                  <a:lnTo>
                    <a:pt x="374" y="346"/>
                  </a:lnTo>
                  <a:lnTo>
                    <a:pt x="313" y="697"/>
                  </a:lnTo>
                  <a:lnTo>
                    <a:pt x="309" y="713"/>
                  </a:lnTo>
                  <a:lnTo>
                    <a:pt x="305" y="746"/>
                  </a:lnTo>
                  <a:lnTo>
                    <a:pt x="293" y="786"/>
                  </a:lnTo>
                  <a:lnTo>
                    <a:pt x="281" y="835"/>
                  </a:lnTo>
                  <a:lnTo>
                    <a:pt x="264" y="880"/>
                  </a:lnTo>
                  <a:lnTo>
                    <a:pt x="244" y="921"/>
                  </a:lnTo>
                  <a:lnTo>
                    <a:pt x="232" y="941"/>
                  </a:lnTo>
                  <a:lnTo>
                    <a:pt x="211" y="970"/>
                  </a:lnTo>
                  <a:lnTo>
                    <a:pt x="183" y="994"/>
                  </a:lnTo>
                  <a:lnTo>
                    <a:pt x="150" y="1015"/>
                  </a:lnTo>
                  <a:lnTo>
                    <a:pt x="110" y="1023"/>
                  </a:lnTo>
                  <a:lnTo>
                    <a:pt x="69" y="1019"/>
                  </a:lnTo>
                  <a:lnTo>
                    <a:pt x="32" y="1002"/>
                  </a:lnTo>
                  <a:lnTo>
                    <a:pt x="12" y="978"/>
                  </a:lnTo>
                  <a:lnTo>
                    <a:pt x="0" y="941"/>
                  </a:lnTo>
                  <a:lnTo>
                    <a:pt x="12" y="904"/>
                  </a:lnTo>
                  <a:lnTo>
                    <a:pt x="36" y="880"/>
                  </a:lnTo>
                  <a:lnTo>
                    <a:pt x="65" y="872"/>
                  </a:lnTo>
                  <a:lnTo>
                    <a:pt x="81" y="876"/>
                  </a:lnTo>
                  <a:lnTo>
                    <a:pt x="93" y="880"/>
                  </a:lnTo>
                  <a:lnTo>
                    <a:pt x="101" y="888"/>
                  </a:lnTo>
                  <a:lnTo>
                    <a:pt x="110" y="900"/>
                  </a:lnTo>
                  <a:lnTo>
                    <a:pt x="110" y="917"/>
                  </a:lnTo>
                  <a:lnTo>
                    <a:pt x="110" y="921"/>
                  </a:lnTo>
                  <a:lnTo>
                    <a:pt x="110" y="929"/>
                  </a:lnTo>
                  <a:lnTo>
                    <a:pt x="105" y="937"/>
                  </a:lnTo>
                  <a:lnTo>
                    <a:pt x="97" y="949"/>
                  </a:lnTo>
                  <a:lnTo>
                    <a:pt x="89" y="962"/>
                  </a:lnTo>
                  <a:lnTo>
                    <a:pt x="77" y="970"/>
                  </a:lnTo>
                  <a:lnTo>
                    <a:pt x="61" y="978"/>
                  </a:lnTo>
                  <a:lnTo>
                    <a:pt x="73" y="982"/>
                  </a:lnTo>
                  <a:lnTo>
                    <a:pt x="85" y="986"/>
                  </a:lnTo>
                  <a:lnTo>
                    <a:pt x="97" y="990"/>
                  </a:lnTo>
                  <a:lnTo>
                    <a:pt x="105" y="990"/>
                  </a:lnTo>
                  <a:lnTo>
                    <a:pt x="110" y="990"/>
                  </a:lnTo>
                  <a:lnTo>
                    <a:pt x="138" y="982"/>
                  </a:lnTo>
                  <a:lnTo>
                    <a:pt x="158" y="957"/>
                  </a:lnTo>
                  <a:lnTo>
                    <a:pt x="175" y="929"/>
                  </a:lnTo>
                  <a:lnTo>
                    <a:pt x="183" y="900"/>
                  </a:lnTo>
                  <a:lnTo>
                    <a:pt x="187" y="880"/>
                  </a:lnTo>
                  <a:lnTo>
                    <a:pt x="199" y="835"/>
                  </a:lnTo>
                  <a:lnTo>
                    <a:pt x="207" y="778"/>
                  </a:lnTo>
                  <a:lnTo>
                    <a:pt x="220" y="713"/>
                  </a:lnTo>
                  <a:lnTo>
                    <a:pt x="236" y="644"/>
                  </a:lnTo>
                  <a:lnTo>
                    <a:pt x="248" y="570"/>
                  </a:lnTo>
                  <a:lnTo>
                    <a:pt x="260" y="505"/>
                  </a:lnTo>
                  <a:lnTo>
                    <a:pt x="273" y="444"/>
                  </a:lnTo>
                  <a:lnTo>
                    <a:pt x="281" y="395"/>
                  </a:lnTo>
                  <a:lnTo>
                    <a:pt x="285" y="363"/>
                  </a:lnTo>
                  <a:lnTo>
                    <a:pt x="289" y="346"/>
                  </a:lnTo>
                  <a:lnTo>
                    <a:pt x="203" y="346"/>
                  </a:lnTo>
                  <a:lnTo>
                    <a:pt x="191" y="346"/>
                  </a:lnTo>
                  <a:lnTo>
                    <a:pt x="183" y="346"/>
                  </a:lnTo>
                  <a:lnTo>
                    <a:pt x="175" y="342"/>
                  </a:lnTo>
                  <a:lnTo>
                    <a:pt x="171" y="338"/>
                  </a:lnTo>
                  <a:lnTo>
                    <a:pt x="167" y="334"/>
                  </a:lnTo>
                  <a:lnTo>
                    <a:pt x="171" y="322"/>
                  </a:lnTo>
                  <a:lnTo>
                    <a:pt x="175" y="314"/>
                  </a:lnTo>
                  <a:lnTo>
                    <a:pt x="179" y="310"/>
                  </a:lnTo>
                  <a:lnTo>
                    <a:pt x="187" y="310"/>
                  </a:lnTo>
                  <a:lnTo>
                    <a:pt x="195" y="306"/>
                  </a:lnTo>
                  <a:lnTo>
                    <a:pt x="207" y="306"/>
                  </a:lnTo>
                  <a:lnTo>
                    <a:pt x="297" y="306"/>
                  </a:lnTo>
                  <a:lnTo>
                    <a:pt x="309" y="240"/>
                  </a:lnTo>
                  <a:lnTo>
                    <a:pt x="317" y="183"/>
                  </a:lnTo>
                  <a:lnTo>
                    <a:pt x="330" y="143"/>
                  </a:lnTo>
                  <a:lnTo>
                    <a:pt x="338" y="110"/>
                  </a:lnTo>
                  <a:lnTo>
                    <a:pt x="350" y="85"/>
                  </a:lnTo>
                  <a:lnTo>
                    <a:pt x="378" y="49"/>
                  </a:lnTo>
                  <a:lnTo>
                    <a:pt x="411" y="20"/>
                  </a:lnTo>
                  <a:lnTo>
                    <a:pt x="448" y="4"/>
                  </a:lnTo>
                  <a:lnTo>
                    <a:pt x="4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5" name="Freeform 21"/>
            <p:cNvSpPr>
              <a:spLocks/>
            </p:cNvSpPr>
            <p:nvPr/>
          </p:nvSpPr>
          <p:spPr bwMode="auto">
            <a:xfrm>
              <a:off x="12065" y="4026"/>
              <a:ext cx="545" cy="350"/>
            </a:xfrm>
            <a:custGeom>
              <a:avLst/>
              <a:gdLst/>
              <a:ahLst/>
              <a:cxnLst>
                <a:cxn ang="0">
                  <a:pos x="142" y="8"/>
                </a:cxn>
                <a:cxn ang="0">
                  <a:pos x="195" y="77"/>
                </a:cxn>
                <a:cxn ang="0">
                  <a:pos x="293" y="4"/>
                </a:cxn>
                <a:cxn ang="0">
                  <a:pos x="427" y="24"/>
                </a:cxn>
                <a:cxn ang="0">
                  <a:pos x="452" y="130"/>
                </a:cxn>
                <a:cxn ang="0">
                  <a:pos x="407" y="253"/>
                </a:cxn>
                <a:cxn ang="0">
                  <a:pos x="399" y="285"/>
                </a:cxn>
                <a:cxn ang="0">
                  <a:pos x="403" y="314"/>
                </a:cxn>
                <a:cxn ang="0">
                  <a:pos x="419" y="326"/>
                </a:cxn>
                <a:cxn ang="0">
                  <a:pos x="513" y="240"/>
                </a:cxn>
                <a:cxn ang="0">
                  <a:pos x="521" y="220"/>
                </a:cxn>
                <a:cxn ang="0">
                  <a:pos x="537" y="220"/>
                </a:cxn>
                <a:cxn ang="0">
                  <a:pos x="545" y="232"/>
                </a:cxn>
                <a:cxn ang="0">
                  <a:pos x="513" y="297"/>
                </a:cxn>
                <a:cxn ang="0">
                  <a:pos x="419" y="350"/>
                </a:cxn>
                <a:cxn ang="0">
                  <a:pos x="342" y="310"/>
                </a:cxn>
                <a:cxn ang="0">
                  <a:pos x="338" y="261"/>
                </a:cxn>
                <a:cxn ang="0">
                  <a:pos x="374" y="167"/>
                </a:cxn>
                <a:cxn ang="0">
                  <a:pos x="391" y="65"/>
                </a:cxn>
                <a:cxn ang="0">
                  <a:pos x="370" y="28"/>
                </a:cxn>
                <a:cxn ang="0">
                  <a:pos x="293" y="33"/>
                </a:cxn>
                <a:cxn ang="0">
                  <a:pos x="199" y="110"/>
                </a:cxn>
                <a:cxn ang="0">
                  <a:pos x="175" y="159"/>
                </a:cxn>
                <a:cxn ang="0">
                  <a:pos x="158" y="212"/>
                </a:cxn>
                <a:cxn ang="0">
                  <a:pos x="142" y="289"/>
                </a:cxn>
                <a:cxn ang="0">
                  <a:pos x="134" y="322"/>
                </a:cxn>
                <a:cxn ang="0">
                  <a:pos x="118" y="342"/>
                </a:cxn>
                <a:cxn ang="0">
                  <a:pos x="93" y="350"/>
                </a:cxn>
                <a:cxn ang="0">
                  <a:pos x="69" y="334"/>
                </a:cxn>
                <a:cxn ang="0">
                  <a:pos x="69" y="314"/>
                </a:cxn>
                <a:cxn ang="0">
                  <a:pos x="77" y="277"/>
                </a:cxn>
                <a:cxn ang="0">
                  <a:pos x="97" y="196"/>
                </a:cxn>
                <a:cxn ang="0">
                  <a:pos x="118" y="114"/>
                </a:cxn>
                <a:cxn ang="0">
                  <a:pos x="126" y="73"/>
                </a:cxn>
                <a:cxn ang="0">
                  <a:pos x="122" y="49"/>
                </a:cxn>
                <a:cxn ang="0">
                  <a:pos x="105" y="24"/>
                </a:cxn>
                <a:cxn ang="0">
                  <a:pos x="53" y="53"/>
                </a:cxn>
                <a:cxn ang="0">
                  <a:pos x="28" y="122"/>
                </a:cxn>
                <a:cxn ang="0">
                  <a:pos x="12" y="130"/>
                </a:cxn>
                <a:cxn ang="0">
                  <a:pos x="4" y="126"/>
                </a:cxn>
                <a:cxn ang="0">
                  <a:pos x="0" y="110"/>
                </a:cxn>
                <a:cxn ang="0">
                  <a:pos x="36" y="28"/>
                </a:cxn>
              </a:cxnLst>
              <a:rect l="0" t="0" r="r" b="b"/>
              <a:pathLst>
                <a:path w="545" h="350">
                  <a:moveTo>
                    <a:pt x="97" y="0"/>
                  </a:moveTo>
                  <a:lnTo>
                    <a:pt x="118" y="0"/>
                  </a:lnTo>
                  <a:lnTo>
                    <a:pt x="142" y="8"/>
                  </a:lnTo>
                  <a:lnTo>
                    <a:pt x="167" y="20"/>
                  </a:lnTo>
                  <a:lnTo>
                    <a:pt x="187" y="45"/>
                  </a:lnTo>
                  <a:lnTo>
                    <a:pt x="195" y="77"/>
                  </a:lnTo>
                  <a:lnTo>
                    <a:pt x="220" y="49"/>
                  </a:lnTo>
                  <a:lnTo>
                    <a:pt x="252" y="24"/>
                  </a:lnTo>
                  <a:lnTo>
                    <a:pt x="293" y="4"/>
                  </a:lnTo>
                  <a:lnTo>
                    <a:pt x="342" y="0"/>
                  </a:lnTo>
                  <a:lnTo>
                    <a:pt x="391" y="4"/>
                  </a:lnTo>
                  <a:lnTo>
                    <a:pt x="427" y="24"/>
                  </a:lnTo>
                  <a:lnTo>
                    <a:pt x="452" y="53"/>
                  </a:lnTo>
                  <a:lnTo>
                    <a:pt x="460" y="90"/>
                  </a:lnTo>
                  <a:lnTo>
                    <a:pt x="452" y="130"/>
                  </a:lnTo>
                  <a:lnTo>
                    <a:pt x="440" y="175"/>
                  </a:lnTo>
                  <a:lnTo>
                    <a:pt x="423" y="220"/>
                  </a:lnTo>
                  <a:lnTo>
                    <a:pt x="407" y="253"/>
                  </a:lnTo>
                  <a:lnTo>
                    <a:pt x="403" y="265"/>
                  </a:lnTo>
                  <a:lnTo>
                    <a:pt x="399" y="273"/>
                  </a:lnTo>
                  <a:lnTo>
                    <a:pt x="399" y="285"/>
                  </a:lnTo>
                  <a:lnTo>
                    <a:pt x="399" y="297"/>
                  </a:lnTo>
                  <a:lnTo>
                    <a:pt x="399" y="306"/>
                  </a:lnTo>
                  <a:lnTo>
                    <a:pt x="403" y="314"/>
                  </a:lnTo>
                  <a:lnTo>
                    <a:pt x="407" y="322"/>
                  </a:lnTo>
                  <a:lnTo>
                    <a:pt x="411" y="326"/>
                  </a:lnTo>
                  <a:lnTo>
                    <a:pt x="419" y="326"/>
                  </a:lnTo>
                  <a:lnTo>
                    <a:pt x="456" y="314"/>
                  </a:lnTo>
                  <a:lnTo>
                    <a:pt x="488" y="281"/>
                  </a:lnTo>
                  <a:lnTo>
                    <a:pt x="513" y="240"/>
                  </a:lnTo>
                  <a:lnTo>
                    <a:pt x="513" y="228"/>
                  </a:lnTo>
                  <a:lnTo>
                    <a:pt x="517" y="224"/>
                  </a:lnTo>
                  <a:lnTo>
                    <a:pt x="521" y="220"/>
                  </a:lnTo>
                  <a:lnTo>
                    <a:pt x="529" y="220"/>
                  </a:lnTo>
                  <a:lnTo>
                    <a:pt x="533" y="220"/>
                  </a:lnTo>
                  <a:lnTo>
                    <a:pt x="537" y="220"/>
                  </a:lnTo>
                  <a:lnTo>
                    <a:pt x="541" y="224"/>
                  </a:lnTo>
                  <a:lnTo>
                    <a:pt x="545" y="224"/>
                  </a:lnTo>
                  <a:lnTo>
                    <a:pt x="545" y="232"/>
                  </a:lnTo>
                  <a:lnTo>
                    <a:pt x="541" y="249"/>
                  </a:lnTo>
                  <a:lnTo>
                    <a:pt x="533" y="269"/>
                  </a:lnTo>
                  <a:lnTo>
                    <a:pt x="513" y="297"/>
                  </a:lnTo>
                  <a:lnTo>
                    <a:pt x="488" y="326"/>
                  </a:lnTo>
                  <a:lnTo>
                    <a:pt x="456" y="342"/>
                  </a:lnTo>
                  <a:lnTo>
                    <a:pt x="419" y="350"/>
                  </a:lnTo>
                  <a:lnTo>
                    <a:pt x="387" y="346"/>
                  </a:lnTo>
                  <a:lnTo>
                    <a:pt x="358" y="334"/>
                  </a:lnTo>
                  <a:lnTo>
                    <a:pt x="342" y="310"/>
                  </a:lnTo>
                  <a:lnTo>
                    <a:pt x="334" y="285"/>
                  </a:lnTo>
                  <a:lnTo>
                    <a:pt x="334" y="273"/>
                  </a:lnTo>
                  <a:lnTo>
                    <a:pt x="338" y="261"/>
                  </a:lnTo>
                  <a:lnTo>
                    <a:pt x="342" y="253"/>
                  </a:lnTo>
                  <a:lnTo>
                    <a:pt x="358" y="212"/>
                  </a:lnTo>
                  <a:lnTo>
                    <a:pt x="374" y="167"/>
                  </a:lnTo>
                  <a:lnTo>
                    <a:pt x="387" y="118"/>
                  </a:lnTo>
                  <a:lnTo>
                    <a:pt x="395" y="81"/>
                  </a:lnTo>
                  <a:lnTo>
                    <a:pt x="391" y="65"/>
                  </a:lnTo>
                  <a:lnTo>
                    <a:pt x="387" y="49"/>
                  </a:lnTo>
                  <a:lnTo>
                    <a:pt x="378" y="41"/>
                  </a:lnTo>
                  <a:lnTo>
                    <a:pt x="370" y="28"/>
                  </a:lnTo>
                  <a:lnTo>
                    <a:pt x="354" y="24"/>
                  </a:lnTo>
                  <a:lnTo>
                    <a:pt x="338" y="24"/>
                  </a:lnTo>
                  <a:lnTo>
                    <a:pt x="293" y="33"/>
                  </a:lnTo>
                  <a:lnTo>
                    <a:pt x="256" y="53"/>
                  </a:lnTo>
                  <a:lnTo>
                    <a:pt x="224" y="81"/>
                  </a:lnTo>
                  <a:lnTo>
                    <a:pt x="199" y="110"/>
                  </a:lnTo>
                  <a:lnTo>
                    <a:pt x="183" y="139"/>
                  </a:lnTo>
                  <a:lnTo>
                    <a:pt x="175" y="155"/>
                  </a:lnTo>
                  <a:lnTo>
                    <a:pt x="175" y="159"/>
                  </a:lnTo>
                  <a:lnTo>
                    <a:pt x="171" y="163"/>
                  </a:lnTo>
                  <a:lnTo>
                    <a:pt x="167" y="183"/>
                  </a:lnTo>
                  <a:lnTo>
                    <a:pt x="158" y="212"/>
                  </a:lnTo>
                  <a:lnTo>
                    <a:pt x="146" y="265"/>
                  </a:lnTo>
                  <a:lnTo>
                    <a:pt x="142" y="277"/>
                  </a:lnTo>
                  <a:lnTo>
                    <a:pt x="142" y="289"/>
                  </a:lnTo>
                  <a:lnTo>
                    <a:pt x="138" y="301"/>
                  </a:lnTo>
                  <a:lnTo>
                    <a:pt x="134" y="314"/>
                  </a:lnTo>
                  <a:lnTo>
                    <a:pt x="134" y="322"/>
                  </a:lnTo>
                  <a:lnTo>
                    <a:pt x="130" y="326"/>
                  </a:lnTo>
                  <a:lnTo>
                    <a:pt x="126" y="334"/>
                  </a:lnTo>
                  <a:lnTo>
                    <a:pt x="118" y="342"/>
                  </a:lnTo>
                  <a:lnTo>
                    <a:pt x="110" y="346"/>
                  </a:lnTo>
                  <a:lnTo>
                    <a:pt x="101" y="350"/>
                  </a:lnTo>
                  <a:lnTo>
                    <a:pt x="93" y="350"/>
                  </a:lnTo>
                  <a:lnTo>
                    <a:pt x="81" y="350"/>
                  </a:lnTo>
                  <a:lnTo>
                    <a:pt x="73" y="342"/>
                  </a:lnTo>
                  <a:lnTo>
                    <a:pt x="69" y="334"/>
                  </a:lnTo>
                  <a:lnTo>
                    <a:pt x="65" y="322"/>
                  </a:lnTo>
                  <a:lnTo>
                    <a:pt x="65" y="318"/>
                  </a:lnTo>
                  <a:lnTo>
                    <a:pt x="69" y="314"/>
                  </a:lnTo>
                  <a:lnTo>
                    <a:pt x="69" y="301"/>
                  </a:lnTo>
                  <a:lnTo>
                    <a:pt x="73" y="289"/>
                  </a:lnTo>
                  <a:lnTo>
                    <a:pt x="77" y="277"/>
                  </a:lnTo>
                  <a:lnTo>
                    <a:pt x="77" y="265"/>
                  </a:lnTo>
                  <a:lnTo>
                    <a:pt x="77" y="265"/>
                  </a:lnTo>
                  <a:lnTo>
                    <a:pt x="97" y="196"/>
                  </a:lnTo>
                  <a:lnTo>
                    <a:pt x="105" y="163"/>
                  </a:lnTo>
                  <a:lnTo>
                    <a:pt x="114" y="126"/>
                  </a:lnTo>
                  <a:lnTo>
                    <a:pt x="118" y="114"/>
                  </a:lnTo>
                  <a:lnTo>
                    <a:pt x="122" y="98"/>
                  </a:lnTo>
                  <a:lnTo>
                    <a:pt x="122" y="86"/>
                  </a:lnTo>
                  <a:lnTo>
                    <a:pt x="126" y="73"/>
                  </a:lnTo>
                  <a:lnTo>
                    <a:pt x="126" y="65"/>
                  </a:lnTo>
                  <a:lnTo>
                    <a:pt x="126" y="57"/>
                  </a:lnTo>
                  <a:lnTo>
                    <a:pt x="122" y="49"/>
                  </a:lnTo>
                  <a:lnTo>
                    <a:pt x="122" y="37"/>
                  </a:lnTo>
                  <a:lnTo>
                    <a:pt x="114" y="28"/>
                  </a:lnTo>
                  <a:lnTo>
                    <a:pt x="105" y="24"/>
                  </a:lnTo>
                  <a:lnTo>
                    <a:pt x="93" y="24"/>
                  </a:lnTo>
                  <a:lnTo>
                    <a:pt x="73" y="33"/>
                  </a:lnTo>
                  <a:lnTo>
                    <a:pt x="53" y="53"/>
                  </a:lnTo>
                  <a:lnTo>
                    <a:pt x="40" y="81"/>
                  </a:lnTo>
                  <a:lnTo>
                    <a:pt x="32" y="114"/>
                  </a:lnTo>
                  <a:lnTo>
                    <a:pt x="28" y="122"/>
                  </a:lnTo>
                  <a:lnTo>
                    <a:pt x="24" y="126"/>
                  </a:lnTo>
                  <a:lnTo>
                    <a:pt x="20" y="130"/>
                  </a:lnTo>
                  <a:lnTo>
                    <a:pt x="12" y="130"/>
                  </a:lnTo>
                  <a:lnTo>
                    <a:pt x="12" y="130"/>
                  </a:lnTo>
                  <a:lnTo>
                    <a:pt x="8" y="130"/>
                  </a:lnTo>
                  <a:lnTo>
                    <a:pt x="4" y="126"/>
                  </a:lnTo>
                  <a:lnTo>
                    <a:pt x="0" y="126"/>
                  </a:lnTo>
                  <a:lnTo>
                    <a:pt x="0" y="118"/>
                  </a:lnTo>
                  <a:lnTo>
                    <a:pt x="0" y="110"/>
                  </a:lnTo>
                  <a:lnTo>
                    <a:pt x="8" y="86"/>
                  </a:lnTo>
                  <a:lnTo>
                    <a:pt x="20" y="57"/>
                  </a:lnTo>
                  <a:lnTo>
                    <a:pt x="36" y="28"/>
                  </a:lnTo>
                  <a:lnTo>
                    <a:pt x="65" y="8"/>
                  </a:lnTo>
                  <a:lnTo>
                    <a:pt x="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6" name="Freeform 22"/>
            <p:cNvSpPr>
              <a:spLocks noEditPoints="1"/>
            </p:cNvSpPr>
            <p:nvPr/>
          </p:nvSpPr>
          <p:spPr bwMode="auto">
            <a:xfrm>
              <a:off x="11429" y="4682"/>
              <a:ext cx="342" cy="754"/>
            </a:xfrm>
            <a:custGeom>
              <a:avLst/>
              <a:gdLst/>
              <a:ahLst/>
              <a:cxnLst>
                <a:cxn ang="0">
                  <a:pos x="208" y="257"/>
                </a:cxn>
                <a:cxn ang="0">
                  <a:pos x="261" y="306"/>
                </a:cxn>
                <a:cxn ang="0">
                  <a:pos x="269" y="354"/>
                </a:cxn>
                <a:cxn ang="0">
                  <a:pos x="265" y="379"/>
                </a:cxn>
                <a:cxn ang="0">
                  <a:pos x="244" y="428"/>
                </a:cxn>
                <a:cxn ang="0">
                  <a:pos x="220" y="497"/>
                </a:cxn>
                <a:cxn ang="0">
                  <a:pos x="171" y="611"/>
                </a:cxn>
                <a:cxn ang="0">
                  <a:pos x="155" y="685"/>
                </a:cxn>
                <a:cxn ang="0">
                  <a:pos x="159" y="709"/>
                </a:cxn>
                <a:cxn ang="0">
                  <a:pos x="171" y="721"/>
                </a:cxn>
                <a:cxn ang="0">
                  <a:pos x="216" y="713"/>
                </a:cxn>
                <a:cxn ang="0">
                  <a:pos x="281" y="644"/>
                </a:cxn>
                <a:cxn ang="0">
                  <a:pos x="306" y="579"/>
                </a:cxn>
                <a:cxn ang="0">
                  <a:pos x="310" y="570"/>
                </a:cxn>
                <a:cxn ang="0">
                  <a:pos x="326" y="570"/>
                </a:cxn>
                <a:cxn ang="0">
                  <a:pos x="330" y="570"/>
                </a:cxn>
                <a:cxn ang="0">
                  <a:pos x="342" y="575"/>
                </a:cxn>
                <a:cxn ang="0">
                  <a:pos x="338" y="599"/>
                </a:cxn>
                <a:cxn ang="0">
                  <a:pos x="314" y="656"/>
                </a:cxn>
                <a:cxn ang="0">
                  <a:pos x="261" y="721"/>
                </a:cxn>
                <a:cxn ang="0">
                  <a:pos x="179" y="754"/>
                </a:cxn>
                <a:cxn ang="0">
                  <a:pos x="102" y="725"/>
                </a:cxn>
                <a:cxn ang="0">
                  <a:pos x="73" y="660"/>
                </a:cxn>
                <a:cxn ang="0">
                  <a:pos x="77" y="628"/>
                </a:cxn>
                <a:cxn ang="0">
                  <a:pos x="82" y="611"/>
                </a:cxn>
                <a:cxn ang="0">
                  <a:pos x="171" y="387"/>
                </a:cxn>
                <a:cxn ang="0">
                  <a:pos x="187" y="338"/>
                </a:cxn>
                <a:cxn ang="0">
                  <a:pos x="187" y="302"/>
                </a:cxn>
                <a:cxn ang="0">
                  <a:pos x="175" y="285"/>
                </a:cxn>
                <a:cxn ang="0">
                  <a:pos x="159" y="277"/>
                </a:cxn>
                <a:cxn ang="0">
                  <a:pos x="94" y="310"/>
                </a:cxn>
                <a:cxn ang="0">
                  <a:pos x="41" y="416"/>
                </a:cxn>
                <a:cxn ang="0">
                  <a:pos x="33" y="428"/>
                </a:cxn>
                <a:cxn ang="0">
                  <a:pos x="20" y="432"/>
                </a:cxn>
                <a:cxn ang="0">
                  <a:pos x="12" y="432"/>
                </a:cxn>
                <a:cxn ang="0">
                  <a:pos x="0" y="424"/>
                </a:cxn>
                <a:cxn ang="0">
                  <a:pos x="4" y="403"/>
                </a:cxn>
                <a:cxn ang="0">
                  <a:pos x="29" y="342"/>
                </a:cxn>
                <a:cxn ang="0">
                  <a:pos x="82" y="277"/>
                </a:cxn>
                <a:cxn ang="0">
                  <a:pos x="163" y="249"/>
                </a:cxn>
                <a:cxn ang="0">
                  <a:pos x="314" y="41"/>
                </a:cxn>
                <a:cxn ang="0">
                  <a:pos x="314" y="41"/>
                </a:cxn>
                <a:cxn ang="0">
                  <a:pos x="281" y="0"/>
                </a:cxn>
                <a:cxn ang="0">
                  <a:pos x="302" y="12"/>
                </a:cxn>
                <a:cxn ang="0">
                  <a:pos x="310" y="33"/>
                </a:cxn>
                <a:cxn ang="0">
                  <a:pos x="310" y="57"/>
                </a:cxn>
                <a:cxn ang="0">
                  <a:pos x="293" y="81"/>
                </a:cxn>
                <a:cxn ang="0">
                  <a:pos x="265" y="102"/>
                </a:cxn>
                <a:cxn ang="0">
                  <a:pos x="236" y="102"/>
                </a:cxn>
                <a:cxn ang="0">
                  <a:pos x="216" y="90"/>
                </a:cxn>
                <a:cxn ang="0">
                  <a:pos x="208" y="69"/>
                </a:cxn>
                <a:cxn ang="0">
                  <a:pos x="208" y="41"/>
                </a:cxn>
                <a:cxn ang="0">
                  <a:pos x="224" y="16"/>
                </a:cxn>
                <a:cxn ang="0">
                  <a:pos x="253" y="0"/>
                </a:cxn>
              </a:cxnLst>
              <a:rect l="0" t="0" r="r" b="b"/>
              <a:pathLst>
                <a:path w="342" h="754">
                  <a:moveTo>
                    <a:pt x="163" y="249"/>
                  </a:moveTo>
                  <a:lnTo>
                    <a:pt x="208" y="257"/>
                  </a:lnTo>
                  <a:lnTo>
                    <a:pt x="240" y="277"/>
                  </a:lnTo>
                  <a:lnTo>
                    <a:pt x="261" y="306"/>
                  </a:lnTo>
                  <a:lnTo>
                    <a:pt x="269" y="342"/>
                  </a:lnTo>
                  <a:lnTo>
                    <a:pt x="269" y="354"/>
                  </a:lnTo>
                  <a:lnTo>
                    <a:pt x="269" y="367"/>
                  </a:lnTo>
                  <a:lnTo>
                    <a:pt x="265" y="379"/>
                  </a:lnTo>
                  <a:lnTo>
                    <a:pt x="257" y="395"/>
                  </a:lnTo>
                  <a:lnTo>
                    <a:pt x="244" y="428"/>
                  </a:lnTo>
                  <a:lnTo>
                    <a:pt x="232" y="465"/>
                  </a:lnTo>
                  <a:lnTo>
                    <a:pt x="220" y="497"/>
                  </a:lnTo>
                  <a:lnTo>
                    <a:pt x="208" y="522"/>
                  </a:lnTo>
                  <a:lnTo>
                    <a:pt x="171" y="611"/>
                  </a:lnTo>
                  <a:lnTo>
                    <a:pt x="159" y="648"/>
                  </a:lnTo>
                  <a:lnTo>
                    <a:pt x="155" y="685"/>
                  </a:lnTo>
                  <a:lnTo>
                    <a:pt x="155" y="697"/>
                  </a:lnTo>
                  <a:lnTo>
                    <a:pt x="159" y="709"/>
                  </a:lnTo>
                  <a:lnTo>
                    <a:pt x="163" y="717"/>
                  </a:lnTo>
                  <a:lnTo>
                    <a:pt x="171" y="721"/>
                  </a:lnTo>
                  <a:lnTo>
                    <a:pt x="183" y="725"/>
                  </a:lnTo>
                  <a:lnTo>
                    <a:pt x="216" y="713"/>
                  </a:lnTo>
                  <a:lnTo>
                    <a:pt x="249" y="689"/>
                  </a:lnTo>
                  <a:lnTo>
                    <a:pt x="281" y="644"/>
                  </a:lnTo>
                  <a:lnTo>
                    <a:pt x="302" y="587"/>
                  </a:lnTo>
                  <a:lnTo>
                    <a:pt x="306" y="579"/>
                  </a:lnTo>
                  <a:lnTo>
                    <a:pt x="306" y="575"/>
                  </a:lnTo>
                  <a:lnTo>
                    <a:pt x="310" y="570"/>
                  </a:lnTo>
                  <a:lnTo>
                    <a:pt x="318" y="570"/>
                  </a:lnTo>
                  <a:lnTo>
                    <a:pt x="326" y="570"/>
                  </a:lnTo>
                  <a:lnTo>
                    <a:pt x="326" y="570"/>
                  </a:lnTo>
                  <a:lnTo>
                    <a:pt x="330" y="570"/>
                  </a:lnTo>
                  <a:lnTo>
                    <a:pt x="338" y="570"/>
                  </a:lnTo>
                  <a:lnTo>
                    <a:pt x="342" y="575"/>
                  </a:lnTo>
                  <a:lnTo>
                    <a:pt x="342" y="583"/>
                  </a:lnTo>
                  <a:lnTo>
                    <a:pt x="338" y="599"/>
                  </a:lnTo>
                  <a:lnTo>
                    <a:pt x="330" y="623"/>
                  </a:lnTo>
                  <a:lnTo>
                    <a:pt x="314" y="656"/>
                  </a:lnTo>
                  <a:lnTo>
                    <a:pt x="289" y="693"/>
                  </a:lnTo>
                  <a:lnTo>
                    <a:pt x="261" y="721"/>
                  </a:lnTo>
                  <a:lnTo>
                    <a:pt x="224" y="746"/>
                  </a:lnTo>
                  <a:lnTo>
                    <a:pt x="179" y="754"/>
                  </a:lnTo>
                  <a:lnTo>
                    <a:pt x="139" y="746"/>
                  </a:lnTo>
                  <a:lnTo>
                    <a:pt x="102" y="725"/>
                  </a:lnTo>
                  <a:lnTo>
                    <a:pt x="82" y="697"/>
                  </a:lnTo>
                  <a:lnTo>
                    <a:pt x="73" y="660"/>
                  </a:lnTo>
                  <a:lnTo>
                    <a:pt x="73" y="640"/>
                  </a:lnTo>
                  <a:lnTo>
                    <a:pt x="77" y="628"/>
                  </a:lnTo>
                  <a:lnTo>
                    <a:pt x="82" y="611"/>
                  </a:lnTo>
                  <a:lnTo>
                    <a:pt x="82" y="611"/>
                  </a:lnTo>
                  <a:lnTo>
                    <a:pt x="151" y="432"/>
                  </a:lnTo>
                  <a:lnTo>
                    <a:pt x="171" y="387"/>
                  </a:lnTo>
                  <a:lnTo>
                    <a:pt x="179" y="359"/>
                  </a:lnTo>
                  <a:lnTo>
                    <a:pt x="187" y="338"/>
                  </a:lnTo>
                  <a:lnTo>
                    <a:pt x="187" y="318"/>
                  </a:lnTo>
                  <a:lnTo>
                    <a:pt x="187" y="302"/>
                  </a:lnTo>
                  <a:lnTo>
                    <a:pt x="183" y="289"/>
                  </a:lnTo>
                  <a:lnTo>
                    <a:pt x="175" y="285"/>
                  </a:lnTo>
                  <a:lnTo>
                    <a:pt x="171" y="281"/>
                  </a:lnTo>
                  <a:lnTo>
                    <a:pt x="159" y="277"/>
                  </a:lnTo>
                  <a:lnTo>
                    <a:pt x="126" y="285"/>
                  </a:lnTo>
                  <a:lnTo>
                    <a:pt x="94" y="310"/>
                  </a:lnTo>
                  <a:lnTo>
                    <a:pt x="65" y="354"/>
                  </a:lnTo>
                  <a:lnTo>
                    <a:pt x="41" y="416"/>
                  </a:lnTo>
                  <a:lnTo>
                    <a:pt x="37" y="424"/>
                  </a:lnTo>
                  <a:lnTo>
                    <a:pt x="33" y="428"/>
                  </a:lnTo>
                  <a:lnTo>
                    <a:pt x="29" y="432"/>
                  </a:lnTo>
                  <a:lnTo>
                    <a:pt x="20" y="432"/>
                  </a:lnTo>
                  <a:lnTo>
                    <a:pt x="16" y="432"/>
                  </a:lnTo>
                  <a:lnTo>
                    <a:pt x="12" y="432"/>
                  </a:lnTo>
                  <a:lnTo>
                    <a:pt x="4" y="432"/>
                  </a:lnTo>
                  <a:lnTo>
                    <a:pt x="0" y="424"/>
                  </a:lnTo>
                  <a:lnTo>
                    <a:pt x="0" y="420"/>
                  </a:lnTo>
                  <a:lnTo>
                    <a:pt x="4" y="403"/>
                  </a:lnTo>
                  <a:lnTo>
                    <a:pt x="12" y="379"/>
                  </a:lnTo>
                  <a:lnTo>
                    <a:pt x="29" y="342"/>
                  </a:lnTo>
                  <a:lnTo>
                    <a:pt x="53" y="310"/>
                  </a:lnTo>
                  <a:lnTo>
                    <a:pt x="82" y="277"/>
                  </a:lnTo>
                  <a:lnTo>
                    <a:pt x="118" y="257"/>
                  </a:lnTo>
                  <a:lnTo>
                    <a:pt x="163" y="249"/>
                  </a:lnTo>
                  <a:close/>
                  <a:moveTo>
                    <a:pt x="314" y="41"/>
                  </a:moveTo>
                  <a:lnTo>
                    <a:pt x="314" y="41"/>
                  </a:lnTo>
                  <a:lnTo>
                    <a:pt x="314" y="41"/>
                  </a:lnTo>
                  <a:lnTo>
                    <a:pt x="314" y="41"/>
                  </a:lnTo>
                  <a:close/>
                  <a:moveTo>
                    <a:pt x="269" y="0"/>
                  </a:moveTo>
                  <a:lnTo>
                    <a:pt x="281" y="0"/>
                  </a:lnTo>
                  <a:lnTo>
                    <a:pt x="293" y="4"/>
                  </a:lnTo>
                  <a:lnTo>
                    <a:pt x="302" y="12"/>
                  </a:lnTo>
                  <a:lnTo>
                    <a:pt x="310" y="20"/>
                  </a:lnTo>
                  <a:lnTo>
                    <a:pt x="310" y="33"/>
                  </a:lnTo>
                  <a:lnTo>
                    <a:pt x="314" y="41"/>
                  </a:lnTo>
                  <a:lnTo>
                    <a:pt x="310" y="57"/>
                  </a:lnTo>
                  <a:lnTo>
                    <a:pt x="302" y="69"/>
                  </a:lnTo>
                  <a:lnTo>
                    <a:pt x="293" y="81"/>
                  </a:lnTo>
                  <a:lnTo>
                    <a:pt x="281" y="94"/>
                  </a:lnTo>
                  <a:lnTo>
                    <a:pt x="265" y="102"/>
                  </a:lnTo>
                  <a:lnTo>
                    <a:pt x="249" y="102"/>
                  </a:lnTo>
                  <a:lnTo>
                    <a:pt x="236" y="102"/>
                  </a:lnTo>
                  <a:lnTo>
                    <a:pt x="224" y="98"/>
                  </a:lnTo>
                  <a:lnTo>
                    <a:pt x="216" y="90"/>
                  </a:lnTo>
                  <a:lnTo>
                    <a:pt x="208" y="77"/>
                  </a:lnTo>
                  <a:lnTo>
                    <a:pt x="208" y="69"/>
                  </a:lnTo>
                  <a:lnTo>
                    <a:pt x="204" y="57"/>
                  </a:lnTo>
                  <a:lnTo>
                    <a:pt x="208" y="41"/>
                  </a:lnTo>
                  <a:lnTo>
                    <a:pt x="216" y="29"/>
                  </a:lnTo>
                  <a:lnTo>
                    <a:pt x="224" y="16"/>
                  </a:lnTo>
                  <a:lnTo>
                    <a:pt x="236" y="8"/>
                  </a:lnTo>
                  <a:lnTo>
                    <a:pt x="253"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7" name="Freeform 23"/>
            <p:cNvSpPr>
              <a:spLocks/>
            </p:cNvSpPr>
            <p:nvPr/>
          </p:nvSpPr>
          <p:spPr bwMode="auto">
            <a:xfrm>
              <a:off x="11889" y="5236"/>
              <a:ext cx="550" cy="351"/>
            </a:xfrm>
            <a:custGeom>
              <a:avLst/>
              <a:gdLst/>
              <a:ahLst/>
              <a:cxnLst>
                <a:cxn ang="0">
                  <a:pos x="147" y="8"/>
                </a:cxn>
                <a:cxn ang="0">
                  <a:pos x="196" y="78"/>
                </a:cxn>
                <a:cxn ang="0">
                  <a:pos x="294" y="4"/>
                </a:cxn>
                <a:cxn ang="0">
                  <a:pos x="432" y="25"/>
                </a:cxn>
                <a:cxn ang="0">
                  <a:pos x="457" y="131"/>
                </a:cxn>
                <a:cxn ang="0">
                  <a:pos x="412" y="253"/>
                </a:cxn>
                <a:cxn ang="0">
                  <a:pos x="400" y="285"/>
                </a:cxn>
                <a:cxn ang="0">
                  <a:pos x="404" y="314"/>
                </a:cxn>
                <a:cxn ang="0">
                  <a:pos x="424" y="326"/>
                </a:cxn>
                <a:cxn ang="0">
                  <a:pos x="514" y="236"/>
                </a:cxn>
                <a:cxn ang="0">
                  <a:pos x="526" y="220"/>
                </a:cxn>
                <a:cxn ang="0">
                  <a:pos x="538" y="220"/>
                </a:cxn>
                <a:cxn ang="0">
                  <a:pos x="550" y="232"/>
                </a:cxn>
                <a:cxn ang="0">
                  <a:pos x="518" y="298"/>
                </a:cxn>
                <a:cxn ang="0">
                  <a:pos x="420" y="351"/>
                </a:cxn>
                <a:cxn ang="0">
                  <a:pos x="343" y="310"/>
                </a:cxn>
                <a:cxn ang="0">
                  <a:pos x="339" y="261"/>
                </a:cxn>
                <a:cxn ang="0">
                  <a:pos x="375" y="167"/>
                </a:cxn>
                <a:cxn ang="0">
                  <a:pos x="396" y="65"/>
                </a:cxn>
                <a:cxn ang="0">
                  <a:pos x="371" y="29"/>
                </a:cxn>
                <a:cxn ang="0">
                  <a:pos x="298" y="33"/>
                </a:cxn>
                <a:cxn ang="0">
                  <a:pos x="204" y="110"/>
                </a:cxn>
                <a:cxn ang="0">
                  <a:pos x="176" y="159"/>
                </a:cxn>
                <a:cxn ang="0">
                  <a:pos x="163" y="212"/>
                </a:cxn>
                <a:cxn ang="0">
                  <a:pos x="143" y="289"/>
                </a:cxn>
                <a:cxn ang="0">
                  <a:pos x="135" y="322"/>
                </a:cxn>
                <a:cxn ang="0">
                  <a:pos x="123" y="342"/>
                </a:cxn>
                <a:cxn ang="0">
                  <a:pos x="94" y="351"/>
                </a:cxn>
                <a:cxn ang="0">
                  <a:pos x="70" y="334"/>
                </a:cxn>
                <a:cxn ang="0">
                  <a:pos x="70" y="310"/>
                </a:cxn>
                <a:cxn ang="0">
                  <a:pos x="78" y="277"/>
                </a:cxn>
                <a:cxn ang="0">
                  <a:pos x="98" y="196"/>
                </a:cxn>
                <a:cxn ang="0">
                  <a:pos x="119" y="114"/>
                </a:cxn>
                <a:cxn ang="0">
                  <a:pos x="127" y="74"/>
                </a:cxn>
                <a:cxn ang="0">
                  <a:pos x="127" y="45"/>
                </a:cxn>
                <a:cxn ang="0">
                  <a:pos x="106" y="25"/>
                </a:cxn>
                <a:cxn ang="0">
                  <a:pos x="57" y="53"/>
                </a:cxn>
                <a:cxn ang="0">
                  <a:pos x="33" y="122"/>
                </a:cxn>
                <a:cxn ang="0">
                  <a:pos x="17" y="131"/>
                </a:cxn>
                <a:cxn ang="0">
                  <a:pos x="4" y="126"/>
                </a:cxn>
                <a:cxn ang="0">
                  <a:pos x="4" y="110"/>
                </a:cxn>
                <a:cxn ang="0">
                  <a:pos x="41" y="29"/>
                </a:cxn>
              </a:cxnLst>
              <a:rect l="0" t="0" r="r" b="b"/>
              <a:pathLst>
                <a:path w="550" h="351">
                  <a:moveTo>
                    <a:pt x="102" y="0"/>
                  </a:moveTo>
                  <a:lnTo>
                    <a:pt x="123" y="0"/>
                  </a:lnTo>
                  <a:lnTo>
                    <a:pt x="147" y="8"/>
                  </a:lnTo>
                  <a:lnTo>
                    <a:pt x="171" y="21"/>
                  </a:lnTo>
                  <a:lnTo>
                    <a:pt x="188" y="41"/>
                  </a:lnTo>
                  <a:lnTo>
                    <a:pt x="196" y="78"/>
                  </a:lnTo>
                  <a:lnTo>
                    <a:pt x="220" y="49"/>
                  </a:lnTo>
                  <a:lnTo>
                    <a:pt x="253" y="25"/>
                  </a:lnTo>
                  <a:lnTo>
                    <a:pt x="294" y="4"/>
                  </a:lnTo>
                  <a:lnTo>
                    <a:pt x="343" y="0"/>
                  </a:lnTo>
                  <a:lnTo>
                    <a:pt x="396" y="4"/>
                  </a:lnTo>
                  <a:lnTo>
                    <a:pt x="432" y="25"/>
                  </a:lnTo>
                  <a:lnTo>
                    <a:pt x="453" y="53"/>
                  </a:lnTo>
                  <a:lnTo>
                    <a:pt x="461" y="90"/>
                  </a:lnTo>
                  <a:lnTo>
                    <a:pt x="457" y="131"/>
                  </a:lnTo>
                  <a:lnTo>
                    <a:pt x="440" y="175"/>
                  </a:lnTo>
                  <a:lnTo>
                    <a:pt x="424" y="220"/>
                  </a:lnTo>
                  <a:lnTo>
                    <a:pt x="412" y="253"/>
                  </a:lnTo>
                  <a:lnTo>
                    <a:pt x="408" y="265"/>
                  </a:lnTo>
                  <a:lnTo>
                    <a:pt x="404" y="273"/>
                  </a:lnTo>
                  <a:lnTo>
                    <a:pt x="400" y="285"/>
                  </a:lnTo>
                  <a:lnTo>
                    <a:pt x="400" y="298"/>
                  </a:lnTo>
                  <a:lnTo>
                    <a:pt x="404" y="306"/>
                  </a:lnTo>
                  <a:lnTo>
                    <a:pt x="404" y="314"/>
                  </a:lnTo>
                  <a:lnTo>
                    <a:pt x="408" y="322"/>
                  </a:lnTo>
                  <a:lnTo>
                    <a:pt x="416" y="326"/>
                  </a:lnTo>
                  <a:lnTo>
                    <a:pt x="424" y="326"/>
                  </a:lnTo>
                  <a:lnTo>
                    <a:pt x="461" y="314"/>
                  </a:lnTo>
                  <a:lnTo>
                    <a:pt x="493" y="281"/>
                  </a:lnTo>
                  <a:lnTo>
                    <a:pt x="514" y="236"/>
                  </a:lnTo>
                  <a:lnTo>
                    <a:pt x="518" y="228"/>
                  </a:lnTo>
                  <a:lnTo>
                    <a:pt x="518" y="224"/>
                  </a:lnTo>
                  <a:lnTo>
                    <a:pt x="526" y="220"/>
                  </a:lnTo>
                  <a:lnTo>
                    <a:pt x="530" y="220"/>
                  </a:lnTo>
                  <a:lnTo>
                    <a:pt x="534" y="220"/>
                  </a:lnTo>
                  <a:lnTo>
                    <a:pt x="538" y="220"/>
                  </a:lnTo>
                  <a:lnTo>
                    <a:pt x="542" y="224"/>
                  </a:lnTo>
                  <a:lnTo>
                    <a:pt x="546" y="224"/>
                  </a:lnTo>
                  <a:lnTo>
                    <a:pt x="550" y="232"/>
                  </a:lnTo>
                  <a:lnTo>
                    <a:pt x="546" y="245"/>
                  </a:lnTo>
                  <a:lnTo>
                    <a:pt x="534" y="269"/>
                  </a:lnTo>
                  <a:lnTo>
                    <a:pt x="518" y="298"/>
                  </a:lnTo>
                  <a:lnTo>
                    <a:pt x="493" y="326"/>
                  </a:lnTo>
                  <a:lnTo>
                    <a:pt x="461" y="342"/>
                  </a:lnTo>
                  <a:lnTo>
                    <a:pt x="420" y="351"/>
                  </a:lnTo>
                  <a:lnTo>
                    <a:pt x="387" y="347"/>
                  </a:lnTo>
                  <a:lnTo>
                    <a:pt x="363" y="330"/>
                  </a:lnTo>
                  <a:lnTo>
                    <a:pt x="343" y="310"/>
                  </a:lnTo>
                  <a:lnTo>
                    <a:pt x="334" y="281"/>
                  </a:lnTo>
                  <a:lnTo>
                    <a:pt x="339" y="273"/>
                  </a:lnTo>
                  <a:lnTo>
                    <a:pt x="339" y="261"/>
                  </a:lnTo>
                  <a:lnTo>
                    <a:pt x="343" y="253"/>
                  </a:lnTo>
                  <a:lnTo>
                    <a:pt x="359" y="212"/>
                  </a:lnTo>
                  <a:lnTo>
                    <a:pt x="375" y="167"/>
                  </a:lnTo>
                  <a:lnTo>
                    <a:pt x="391" y="118"/>
                  </a:lnTo>
                  <a:lnTo>
                    <a:pt x="396" y="82"/>
                  </a:lnTo>
                  <a:lnTo>
                    <a:pt x="396" y="65"/>
                  </a:lnTo>
                  <a:lnTo>
                    <a:pt x="391" y="49"/>
                  </a:lnTo>
                  <a:lnTo>
                    <a:pt x="383" y="37"/>
                  </a:lnTo>
                  <a:lnTo>
                    <a:pt x="371" y="29"/>
                  </a:lnTo>
                  <a:lnTo>
                    <a:pt x="359" y="25"/>
                  </a:lnTo>
                  <a:lnTo>
                    <a:pt x="343" y="25"/>
                  </a:lnTo>
                  <a:lnTo>
                    <a:pt x="298" y="33"/>
                  </a:lnTo>
                  <a:lnTo>
                    <a:pt x="257" y="53"/>
                  </a:lnTo>
                  <a:lnTo>
                    <a:pt x="229" y="82"/>
                  </a:lnTo>
                  <a:lnTo>
                    <a:pt x="204" y="110"/>
                  </a:lnTo>
                  <a:lnTo>
                    <a:pt x="188" y="139"/>
                  </a:lnTo>
                  <a:lnTo>
                    <a:pt x="180" y="155"/>
                  </a:lnTo>
                  <a:lnTo>
                    <a:pt x="176" y="159"/>
                  </a:lnTo>
                  <a:lnTo>
                    <a:pt x="176" y="163"/>
                  </a:lnTo>
                  <a:lnTo>
                    <a:pt x="171" y="179"/>
                  </a:lnTo>
                  <a:lnTo>
                    <a:pt x="163" y="212"/>
                  </a:lnTo>
                  <a:lnTo>
                    <a:pt x="147" y="265"/>
                  </a:lnTo>
                  <a:lnTo>
                    <a:pt x="147" y="277"/>
                  </a:lnTo>
                  <a:lnTo>
                    <a:pt x="143" y="289"/>
                  </a:lnTo>
                  <a:lnTo>
                    <a:pt x="143" y="302"/>
                  </a:lnTo>
                  <a:lnTo>
                    <a:pt x="139" y="314"/>
                  </a:lnTo>
                  <a:lnTo>
                    <a:pt x="135" y="322"/>
                  </a:lnTo>
                  <a:lnTo>
                    <a:pt x="135" y="326"/>
                  </a:lnTo>
                  <a:lnTo>
                    <a:pt x="127" y="334"/>
                  </a:lnTo>
                  <a:lnTo>
                    <a:pt x="123" y="342"/>
                  </a:lnTo>
                  <a:lnTo>
                    <a:pt x="114" y="347"/>
                  </a:lnTo>
                  <a:lnTo>
                    <a:pt x="102" y="351"/>
                  </a:lnTo>
                  <a:lnTo>
                    <a:pt x="94" y="351"/>
                  </a:lnTo>
                  <a:lnTo>
                    <a:pt x="86" y="351"/>
                  </a:lnTo>
                  <a:lnTo>
                    <a:pt x="78" y="342"/>
                  </a:lnTo>
                  <a:lnTo>
                    <a:pt x="70" y="334"/>
                  </a:lnTo>
                  <a:lnTo>
                    <a:pt x="70" y="322"/>
                  </a:lnTo>
                  <a:lnTo>
                    <a:pt x="70" y="318"/>
                  </a:lnTo>
                  <a:lnTo>
                    <a:pt x="70" y="310"/>
                  </a:lnTo>
                  <a:lnTo>
                    <a:pt x="74" y="302"/>
                  </a:lnTo>
                  <a:lnTo>
                    <a:pt x="74" y="289"/>
                  </a:lnTo>
                  <a:lnTo>
                    <a:pt x="78" y="277"/>
                  </a:lnTo>
                  <a:lnTo>
                    <a:pt x="82" y="265"/>
                  </a:lnTo>
                  <a:lnTo>
                    <a:pt x="82" y="265"/>
                  </a:lnTo>
                  <a:lnTo>
                    <a:pt x="98" y="196"/>
                  </a:lnTo>
                  <a:lnTo>
                    <a:pt x="106" y="163"/>
                  </a:lnTo>
                  <a:lnTo>
                    <a:pt x="114" y="126"/>
                  </a:lnTo>
                  <a:lnTo>
                    <a:pt x="119" y="114"/>
                  </a:lnTo>
                  <a:lnTo>
                    <a:pt x="123" y="98"/>
                  </a:lnTo>
                  <a:lnTo>
                    <a:pt x="127" y="86"/>
                  </a:lnTo>
                  <a:lnTo>
                    <a:pt x="127" y="74"/>
                  </a:lnTo>
                  <a:lnTo>
                    <a:pt x="127" y="65"/>
                  </a:lnTo>
                  <a:lnTo>
                    <a:pt x="127" y="57"/>
                  </a:lnTo>
                  <a:lnTo>
                    <a:pt x="127" y="45"/>
                  </a:lnTo>
                  <a:lnTo>
                    <a:pt x="123" y="37"/>
                  </a:lnTo>
                  <a:lnTo>
                    <a:pt x="119" y="29"/>
                  </a:lnTo>
                  <a:lnTo>
                    <a:pt x="106" y="25"/>
                  </a:lnTo>
                  <a:lnTo>
                    <a:pt x="94" y="25"/>
                  </a:lnTo>
                  <a:lnTo>
                    <a:pt x="74" y="33"/>
                  </a:lnTo>
                  <a:lnTo>
                    <a:pt x="57" y="53"/>
                  </a:lnTo>
                  <a:lnTo>
                    <a:pt x="45" y="82"/>
                  </a:lnTo>
                  <a:lnTo>
                    <a:pt x="33" y="114"/>
                  </a:lnTo>
                  <a:lnTo>
                    <a:pt x="33" y="122"/>
                  </a:lnTo>
                  <a:lnTo>
                    <a:pt x="29" y="126"/>
                  </a:lnTo>
                  <a:lnTo>
                    <a:pt x="25" y="131"/>
                  </a:lnTo>
                  <a:lnTo>
                    <a:pt x="17" y="131"/>
                  </a:lnTo>
                  <a:lnTo>
                    <a:pt x="13" y="131"/>
                  </a:lnTo>
                  <a:lnTo>
                    <a:pt x="9" y="131"/>
                  </a:lnTo>
                  <a:lnTo>
                    <a:pt x="4" y="126"/>
                  </a:lnTo>
                  <a:lnTo>
                    <a:pt x="0" y="122"/>
                  </a:lnTo>
                  <a:lnTo>
                    <a:pt x="0" y="118"/>
                  </a:lnTo>
                  <a:lnTo>
                    <a:pt x="4" y="110"/>
                  </a:lnTo>
                  <a:lnTo>
                    <a:pt x="9" y="86"/>
                  </a:lnTo>
                  <a:lnTo>
                    <a:pt x="21" y="57"/>
                  </a:lnTo>
                  <a:lnTo>
                    <a:pt x="41" y="29"/>
                  </a:lnTo>
                  <a:lnTo>
                    <a:pt x="66" y="8"/>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8" name="Freeform 24"/>
            <p:cNvSpPr>
              <a:spLocks/>
            </p:cNvSpPr>
            <p:nvPr/>
          </p:nvSpPr>
          <p:spPr bwMode="auto">
            <a:xfrm>
              <a:off x="12729" y="5297"/>
              <a:ext cx="146" cy="347"/>
            </a:xfrm>
            <a:custGeom>
              <a:avLst/>
              <a:gdLst/>
              <a:ahLst/>
              <a:cxnLst>
                <a:cxn ang="0">
                  <a:pos x="65" y="0"/>
                </a:cxn>
                <a:cxn ang="0">
                  <a:pos x="101" y="8"/>
                </a:cxn>
                <a:cxn ang="0">
                  <a:pos x="126" y="33"/>
                </a:cxn>
                <a:cxn ang="0">
                  <a:pos x="142" y="74"/>
                </a:cxn>
                <a:cxn ang="0">
                  <a:pos x="146" y="123"/>
                </a:cxn>
                <a:cxn ang="0">
                  <a:pos x="138" y="184"/>
                </a:cxn>
                <a:cxn ang="0">
                  <a:pos x="122" y="241"/>
                </a:cxn>
                <a:cxn ang="0">
                  <a:pos x="97" y="286"/>
                </a:cxn>
                <a:cxn ang="0">
                  <a:pos x="69" y="318"/>
                </a:cxn>
                <a:cxn ang="0">
                  <a:pos x="49" y="338"/>
                </a:cxn>
                <a:cxn ang="0">
                  <a:pos x="32" y="347"/>
                </a:cxn>
                <a:cxn ang="0">
                  <a:pos x="28" y="343"/>
                </a:cxn>
                <a:cxn ang="0">
                  <a:pos x="20" y="338"/>
                </a:cxn>
                <a:cxn ang="0">
                  <a:pos x="20" y="330"/>
                </a:cxn>
                <a:cxn ang="0">
                  <a:pos x="20" y="326"/>
                </a:cxn>
                <a:cxn ang="0">
                  <a:pos x="24" y="322"/>
                </a:cxn>
                <a:cxn ang="0">
                  <a:pos x="28" y="318"/>
                </a:cxn>
                <a:cxn ang="0">
                  <a:pos x="73" y="261"/>
                </a:cxn>
                <a:cxn ang="0">
                  <a:pos x="97" y="208"/>
                </a:cxn>
                <a:cxn ang="0">
                  <a:pos x="110" y="159"/>
                </a:cxn>
                <a:cxn ang="0">
                  <a:pos x="114" y="110"/>
                </a:cxn>
                <a:cxn ang="0">
                  <a:pos x="114" y="110"/>
                </a:cxn>
                <a:cxn ang="0">
                  <a:pos x="114" y="110"/>
                </a:cxn>
                <a:cxn ang="0">
                  <a:pos x="110" y="114"/>
                </a:cxn>
                <a:cxn ang="0">
                  <a:pos x="101" y="118"/>
                </a:cxn>
                <a:cxn ang="0">
                  <a:pos x="93" y="123"/>
                </a:cxn>
                <a:cxn ang="0">
                  <a:pos x="81" y="127"/>
                </a:cxn>
                <a:cxn ang="0">
                  <a:pos x="69" y="127"/>
                </a:cxn>
                <a:cxn ang="0">
                  <a:pos x="32" y="118"/>
                </a:cxn>
                <a:cxn ang="0">
                  <a:pos x="12" y="94"/>
                </a:cxn>
                <a:cxn ang="0">
                  <a:pos x="0" y="65"/>
                </a:cxn>
                <a:cxn ang="0">
                  <a:pos x="4" y="45"/>
                </a:cxn>
                <a:cxn ang="0">
                  <a:pos x="8" y="33"/>
                </a:cxn>
                <a:cxn ang="0">
                  <a:pos x="20" y="17"/>
                </a:cxn>
                <a:cxn ang="0">
                  <a:pos x="32" y="8"/>
                </a:cxn>
                <a:cxn ang="0">
                  <a:pos x="49" y="0"/>
                </a:cxn>
                <a:cxn ang="0">
                  <a:pos x="65" y="0"/>
                </a:cxn>
              </a:cxnLst>
              <a:rect l="0" t="0" r="r" b="b"/>
              <a:pathLst>
                <a:path w="146" h="347">
                  <a:moveTo>
                    <a:pt x="65" y="0"/>
                  </a:moveTo>
                  <a:lnTo>
                    <a:pt x="101" y="8"/>
                  </a:lnTo>
                  <a:lnTo>
                    <a:pt x="126" y="33"/>
                  </a:lnTo>
                  <a:lnTo>
                    <a:pt x="142" y="74"/>
                  </a:lnTo>
                  <a:lnTo>
                    <a:pt x="146" y="123"/>
                  </a:lnTo>
                  <a:lnTo>
                    <a:pt x="138" y="184"/>
                  </a:lnTo>
                  <a:lnTo>
                    <a:pt x="122" y="241"/>
                  </a:lnTo>
                  <a:lnTo>
                    <a:pt x="97" y="286"/>
                  </a:lnTo>
                  <a:lnTo>
                    <a:pt x="69" y="318"/>
                  </a:lnTo>
                  <a:lnTo>
                    <a:pt x="49" y="338"/>
                  </a:lnTo>
                  <a:lnTo>
                    <a:pt x="32" y="347"/>
                  </a:lnTo>
                  <a:lnTo>
                    <a:pt x="28" y="343"/>
                  </a:lnTo>
                  <a:lnTo>
                    <a:pt x="20" y="338"/>
                  </a:lnTo>
                  <a:lnTo>
                    <a:pt x="20" y="330"/>
                  </a:lnTo>
                  <a:lnTo>
                    <a:pt x="20" y="326"/>
                  </a:lnTo>
                  <a:lnTo>
                    <a:pt x="24" y="322"/>
                  </a:lnTo>
                  <a:lnTo>
                    <a:pt x="28" y="318"/>
                  </a:lnTo>
                  <a:lnTo>
                    <a:pt x="73" y="261"/>
                  </a:lnTo>
                  <a:lnTo>
                    <a:pt x="97" y="208"/>
                  </a:lnTo>
                  <a:lnTo>
                    <a:pt x="110" y="159"/>
                  </a:lnTo>
                  <a:lnTo>
                    <a:pt x="114" y="110"/>
                  </a:lnTo>
                  <a:lnTo>
                    <a:pt x="114" y="110"/>
                  </a:lnTo>
                  <a:lnTo>
                    <a:pt x="114" y="110"/>
                  </a:lnTo>
                  <a:lnTo>
                    <a:pt x="110" y="114"/>
                  </a:lnTo>
                  <a:lnTo>
                    <a:pt x="101" y="118"/>
                  </a:lnTo>
                  <a:lnTo>
                    <a:pt x="93" y="123"/>
                  </a:lnTo>
                  <a:lnTo>
                    <a:pt x="81" y="127"/>
                  </a:lnTo>
                  <a:lnTo>
                    <a:pt x="69" y="127"/>
                  </a:lnTo>
                  <a:lnTo>
                    <a:pt x="32" y="118"/>
                  </a:lnTo>
                  <a:lnTo>
                    <a:pt x="12" y="94"/>
                  </a:lnTo>
                  <a:lnTo>
                    <a:pt x="0" y="65"/>
                  </a:lnTo>
                  <a:lnTo>
                    <a:pt x="4" y="45"/>
                  </a:lnTo>
                  <a:lnTo>
                    <a:pt x="8" y="33"/>
                  </a:lnTo>
                  <a:lnTo>
                    <a:pt x="20" y="17"/>
                  </a:lnTo>
                  <a:lnTo>
                    <a:pt x="32" y="8"/>
                  </a:lnTo>
                  <a:lnTo>
                    <a:pt x="49" y="0"/>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9" name="Freeform 25"/>
            <p:cNvSpPr>
              <a:spLocks noEditPoints="1"/>
            </p:cNvSpPr>
            <p:nvPr/>
          </p:nvSpPr>
          <p:spPr bwMode="auto">
            <a:xfrm>
              <a:off x="13042" y="4682"/>
              <a:ext cx="343" cy="754"/>
            </a:xfrm>
            <a:custGeom>
              <a:avLst/>
              <a:gdLst/>
              <a:ahLst/>
              <a:cxnLst>
                <a:cxn ang="0">
                  <a:pos x="208" y="257"/>
                </a:cxn>
                <a:cxn ang="0">
                  <a:pos x="261" y="306"/>
                </a:cxn>
                <a:cxn ang="0">
                  <a:pos x="269" y="354"/>
                </a:cxn>
                <a:cxn ang="0">
                  <a:pos x="265" y="379"/>
                </a:cxn>
                <a:cxn ang="0">
                  <a:pos x="245" y="428"/>
                </a:cxn>
                <a:cxn ang="0">
                  <a:pos x="220" y="497"/>
                </a:cxn>
                <a:cxn ang="0">
                  <a:pos x="171" y="611"/>
                </a:cxn>
                <a:cxn ang="0">
                  <a:pos x="155" y="685"/>
                </a:cxn>
                <a:cxn ang="0">
                  <a:pos x="159" y="709"/>
                </a:cxn>
                <a:cxn ang="0">
                  <a:pos x="171" y="721"/>
                </a:cxn>
                <a:cxn ang="0">
                  <a:pos x="216" y="713"/>
                </a:cxn>
                <a:cxn ang="0">
                  <a:pos x="277" y="644"/>
                </a:cxn>
                <a:cxn ang="0">
                  <a:pos x="306" y="579"/>
                </a:cxn>
                <a:cxn ang="0">
                  <a:pos x="310" y="570"/>
                </a:cxn>
                <a:cxn ang="0">
                  <a:pos x="326" y="570"/>
                </a:cxn>
                <a:cxn ang="0">
                  <a:pos x="330" y="570"/>
                </a:cxn>
                <a:cxn ang="0">
                  <a:pos x="343" y="575"/>
                </a:cxn>
                <a:cxn ang="0">
                  <a:pos x="338" y="599"/>
                </a:cxn>
                <a:cxn ang="0">
                  <a:pos x="314" y="656"/>
                </a:cxn>
                <a:cxn ang="0">
                  <a:pos x="261" y="721"/>
                </a:cxn>
                <a:cxn ang="0">
                  <a:pos x="180" y="754"/>
                </a:cxn>
                <a:cxn ang="0">
                  <a:pos x="102" y="725"/>
                </a:cxn>
                <a:cxn ang="0">
                  <a:pos x="74" y="660"/>
                </a:cxn>
                <a:cxn ang="0">
                  <a:pos x="78" y="628"/>
                </a:cxn>
                <a:cxn ang="0">
                  <a:pos x="82" y="611"/>
                </a:cxn>
                <a:cxn ang="0">
                  <a:pos x="171" y="387"/>
                </a:cxn>
                <a:cxn ang="0">
                  <a:pos x="188" y="338"/>
                </a:cxn>
                <a:cxn ang="0">
                  <a:pos x="188" y="302"/>
                </a:cxn>
                <a:cxn ang="0">
                  <a:pos x="176" y="285"/>
                </a:cxn>
                <a:cxn ang="0">
                  <a:pos x="159" y="277"/>
                </a:cxn>
                <a:cxn ang="0">
                  <a:pos x="94" y="310"/>
                </a:cxn>
                <a:cxn ang="0">
                  <a:pos x="41" y="416"/>
                </a:cxn>
                <a:cxn ang="0">
                  <a:pos x="33" y="428"/>
                </a:cxn>
                <a:cxn ang="0">
                  <a:pos x="21" y="432"/>
                </a:cxn>
                <a:cxn ang="0">
                  <a:pos x="8" y="432"/>
                </a:cxn>
                <a:cxn ang="0">
                  <a:pos x="0" y="424"/>
                </a:cxn>
                <a:cxn ang="0">
                  <a:pos x="4" y="403"/>
                </a:cxn>
                <a:cxn ang="0">
                  <a:pos x="29" y="342"/>
                </a:cxn>
                <a:cxn ang="0">
                  <a:pos x="82" y="277"/>
                </a:cxn>
                <a:cxn ang="0">
                  <a:pos x="163" y="249"/>
                </a:cxn>
                <a:cxn ang="0">
                  <a:pos x="314" y="41"/>
                </a:cxn>
                <a:cxn ang="0">
                  <a:pos x="314" y="41"/>
                </a:cxn>
                <a:cxn ang="0">
                  <a:pos x="281" y="0"/>
                </a:cxn>
                <a:cxn ang="0">
                  <a:pos x="302" y="12"/>
                </a:cxn>
                <a:cxn ang="0">
                  <a:pos x="310" y="33"/>
                </a:cxn>
                <a:cxn ang="0">
                  <a:pos x="310" y="57"/>
                </a:cxn>
                <a:cxn ang="0">
                  <a:pos x="294" y="81"/>
                </a:cxn>
                <a:cxn ang="0">
                  <a:pos x="265" y="102"/>
                </a:cxn>
                <a:cxn ang="0">
                  <a:pos x="237" y="102"/>
                </a:cxn>
                <a:cxn ang="0">
                  <a:pos x="216" y="90"/>
                </a:cxn>
                <a:cxn ang="0">
                  <a:pos x="204" y="69"/>
                </a:cxn>
                <a:cxn ang="0">
                  <a:pos x="208" y="41"/>
                </a:cxn>
                <a:cxn ang="0">
                  <a:pos x="224" y="16"/>
                </a:cxn>
                <a:cxn ang="0">
                  <a:pos x="253" y="0"/>
                </a:cxn>
              </a:cxnLst>
              <a:rect l="0" t="0" r="r" b="b"/>
              <a:pathLst>
                <a:path w="343" h="754">
                  <a:moveTo>
                    <a:pt x="163" y="249"/>
                  </a:moveTo>
                  <a:lnTo>
                    <a:pt x="208" y="257"/>
                  </a:lnTo>
                  <a:lnTo>
                    <a:pt x="241" y="277"/>
                  </a:lnTo>
                  <a:lnTo>
                    <a:pt x="261" y="306"/>
                  </a:lnTo>
                  <a:lnTo>
                    <a:pt x="269" y="342"/>
                  </a:lnTo>
                  <a:lnTo>
                    <a:pt x="269" y="354"/>
                  </a:lnTo>
                  <a:lnTo>
                    <a:pt x="265" y="367"/>
                  </a:lnTo>
                  <a:lnTo>
                    <a:pt x="265" y="379"/>
                  </a:lnTo>
                  <a:lnTo>
                    <a:pt x="257" y="395"/>
                  </a:lnTo>
                  <a:lnTo>
                    <a:pt x="245" y="428"/>
                  </a:lnTo>
                  <a:lnTo>
                    <a:pt x="233" y="465"/>
                  </a:lnTo>
                  <a:lnTo>
                    <a:pt x="220" y="497"/>
                  </a:lnTo>
                  <a:lnTo>
                    <a:pt x="208" y="522"/>
                  </a:lnTo>
                  <a:lnTo>
                    <a:pt x="171" y="611"/>
                  </a:lnTo>
                  <a:lnTo>
                    <a:pt x="159" y="648"/>
                  </a:lnTo>
                  <a:lnTo>
                    <a:pt x="155" y="685"/>
                  </a:lnTo>
                  <a:lnTo>
                    <a:pt x="155" y="697"/>
                  </a:lnTo>
                  <a:lnTo>
                    <a:pt x="159" y="709"/>
                  </a:lnTo>
                  <a:lnTo>
                    <a:pt x="163" y="717"/>
                  </a:lnTo>
                  <a:lnTo>
                    <a:pt x="171" y="721"/>
                  </a:lnTo>
                  <a:lnTo>
                    <a:pt x="184" y="725"/>
                  </a:lnTo>
                  <a:lnTo>
                    <a:pt x="216" y="713"/>
                  </a:lnTo>
                  <a:lnTo>
                    <a:pt x="249" y="689"/>
                  </a:lnTo>
                  <a:lnTo>
                    <a:pt x="277" y="644"/>
                  </a:lnTo>
                  <a:lnTo>
                    <a:pt x="302" y="587"/>
                  </a:lnTo>
                  <a:lnTo>
                    <a:pt x="306" y="579"/>
                  </a:lnTo>
                  <a:lnTo>
                    <a:pt x="306" y="575"/>
                  </a:lnTo>
                  <a:lnTo>
                    <a:pt x="310" y="570"/>
                  </a:lnTo>
                  <a:lnTo>
                    <a:pt x="318" y="570"/>
                  </a:lnTo>
                  <a:lnTo>
                    <a:pt x="326" y="570"/>
                  </a:lnTo>
                  <a:lnTo>
                    <a:pt x="326" y="570"/>
                  </a:lnTo>
                  <a:lnTo>
                    <a:pt x="330" y="570"/>
                  </a:lnTo>
                  <a:lnTo>
                    <a:pt x="338" y="570"/>
                  </a:lnTo>
                  <a:lnTo>
                    <a:pt x="343" y="575"/>
                  </a:lnTo>
                  <a:lnTo>
                    <a:pt x="343" y="583"/>
                  </a:lnTo>
                  <a:lnTo>
                    <a:pt x="338" y="599"/>
                  </a:lnTo>
                  <a:lnTo>
                    <a:pt x="330" y="623"/>
                  </a:lnTo>
                  <a:lnTo>
                    <a:pt x="314" y="656"/>
                  </a:lnTo>
                  <a:lnTo>
                    <a:pt x="290" y="693"/>
                  </a:lnTo>
                  <a:lnTo>
                    <a:pt x="261" y="721"/>
                  </a:lnTo>
                  <a:lnTo>
                    <a:pt x="224" y="746"/>
                  </a:lnTo>
                  <a:lnTo>
                    <a:pt x="180" y="754"/>
                  </a:lnTo>
                  <a:lnTo>
                    <a:pt x="135" y="746"/>
                  </a:lnTo>
                  <a:lnTo>
                    <a:pt x="102" y="725"/>
                  </a:lnTo>
                  <a:lnTo>
                    <a:pt x="82" y="697"/>
                  </a:lnTo>
                  <a:lnTo>
                    <a:pt x="74" y="660"/>
                  </a:lnTo>
                  <a:lnTo>
                    <a:pt x="74" y="640"/>
                  </a:lnTo>
                  <a:lnTo>
                    <a:pt x="78" y="628"/>
                  </a:lnTo>
                  <a:lnTo>
                    <a:pt x="82" y="611"/>
                  </a:lnTo>
                  <a:lnTo>
                    <a:pt x="82" y="611"/>
                  </a:lnTo>
                  <a:lnTo>
                    <a:pt x="151" y="432"/>
                  </a:lnTo>
                  <a:lnTo>
                    <a:pt x="171" y="387"/>
                  </a:lnTo>
                  <a:lnTo>
                    <a:pt x="180" y="359"/>
                  </a:lnTo>
                  <a:lnTo>
                    <a:pt x="188" y="338"/>
                  </a:lnTo>
                  <a:lnTo>
                    <a:pt x="188" y="318"/>
                  </a:lnTo>
                  <a:lnTo>
                    <a:pt x="188" y="302"/>
                  </a:lnTo>
                  <a:lnTo>
                    <a:pt x="184" y="289"/>
                  </a:lnTo>
                  <a:lnTo>
                    <a:pt x="176" y="285"/>
                  </a:lnTo>
                  <a:lnTo>
                    <a:pt x="167" y="281"/>
                  </a:lnTo>
                  <a:lnTo>
                    <a:pt x="159" y="277"/>
                  </a:lnTo>
                  <a:lnTo>
                    <a:pt x="127" y="285"/>
                  </a:lnTo>
                  <a:lnTo>
                    <a:pt x="94" y="310"/>
                  </a:lnTo>
                  <a:lnTo>
                    <a:pt x="66" y="354"/>
                  </a:lnTo>
                  <a:lnTo>
                    <a:pt x="41" y="416"/>
                  </a:lnTo>
                  <a:lnTo>
                    <a:pt x="37" y="424"/>
                  </a:lnTo>
                  <a:lnTo>
                    <a:pt x="33" y="428"/>
                  </a:lnTo>
                  <a:lnTo>
                    <a:pt x="29" y="432"/>
                  </a:lnTo>
                  <a:lnTo>
                    <a:pt x="21" y="432"/>
                  </a:lnTo>
                  <a:lnTo>
                    <a:pt x="17" y="432"/>
                  </a:lnTo>
                  <a:lnTo>
                    <a:pt x="8" y="432"/>
                  </a:lnTo>
                  <a:lnTo>
                    <a:pt x="4" y="432"/>
                  </a:lnTo>
                  <a:lnTo>
                    <a:pt x="0" y="424"/>
                  </a:lnTo>
                  <a:lnTo>
                    <a:pt x="0" y="420"/>
                  </a:lnTo>
                  <a:lnTo>
                    <a:pt x="4" y="403"/>
                  </a:lnTo>
                  <a:lnTo>
                    <a:pt x="13" y="379"/>
                  </a:lnTo>
                  <a:lnTo>
                    <a:pt x="29" y="342"/>
                  </a:lnTo>
                  <a:lnTo>
                    <a:pt x="53" y="310"/>
                  </a:lnTo>
                  <a:lnTo>
                    <a:pt x="82" y="277"/>
                  </a:lnTo>
                  <a:lnTo>
                    <a:pt x="118" y="257"/>
                  </a:lnTo>
                  <a:lnTo>
                    <a:pt x="163" y="249"/>
                  </a:lnTo>
                  <a:close/>
                  <a:moveTo>
                    <a:pt x="314" y="41"/>
                  </a:moveTo>
                  <a:lnTo>
                    <a:pt x="314" y="41"/>
                  </a:lnTo>
                  <a:lnTo>
                    <a:pt x="314" y="41"/>
                  </a:lnTo>
                  <a:lnTo>
                    <a:pt x="314" y="41"/>
                  </a:lnTo>
                  <a:close/>
                  <a:moveTo>
                    <a:pt x="269" y="0"/>
                  </a:moveTo>
                  <a:lnTo>
                    <a:pt x="281" y="0"/>
                  </a:lnTo>
                  <a:lnTo>
                    <a:pt x="294" y="4"/>
                  </a:lnTo>
                  <a:lnTo>
                    <a:pt x="302" y="12"/>
                  </a:lnTo>
                  <a:lnTo>
                    <a:pt x="306" y="20"/>
                  </a:lnTo>
                  <a:lnTo>
                    <a:pt x="310" y="33"/>
                  </a:lnTo>
                  <a:lnTo>
                    <a:pt x="314" y="41"/>
                  </a:lnTo>
                  <a:lnTo>
                    <a:pt x="310" y="57"/>
                  </a:lnTo>
                  <a:lnTo>
                    <a:pt x="302" y="69"/>
                  </a:lnTo>
                  <a:lnTo>
                    <a:pt x="294" y="81"/>
                  </a:lnTo>
                  <a:lnTo>
                    <a:pt x="281" y="94"/>
                  </a:lnTo>
                  <a:lnTo>
                    <a:pt x="265" y="102"/>
                  </a:lnTo>
                  <a:lnTo>
                    <a:pt x="249" y="102"/>
                  </a:lnTo>
                  <a:lnTo>
                    <a:pt x="237" y="102"/>
                  </a:lnTo>
                  <a:lnTo>
                    <a:pt x="224" y="98"/>
                  </a:lnTo>
                  <a:lnTo>
                    <a:pt x="216" y="90"/>
                  </a:lnTo>
                  <a:lnTo>
                    <a:pt x="208" y="77"/>
                  </a:lnTo>
                  <a:lnTo>
                    <a:pt x="204" y="69"/>
                  </a:lnTo>
                  <a:lnTo>
                    <a:pt x="204" y="57"/>
                  </a:lnTo>
                  <a:lnTo>
                    <a:pt x="208" y="41"/>
                  </a:lnTo>
                  <a:lnTo>
                    <a:pt x="216" y="29"/>
                  </a:lnTo>
                  <a:lnTo>
                    <a:pt x="224" y="16"/>
                  </a:lnTo>
                  <a:lnTo>
                    <a:pt x="237" y="8"/>
                  </a:lnTo>
                  <a:lnTo>
                    <a:pt x="253" y="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0" name="Freeform 26"/>
            <p:cNvSpPr>
              <a:spLocks/>
            </p:cNvSpPr>
            <p:nvPr/>
          </p:nvSpPr>
          <p:spPr bwMode="auto">
            <a:xfrm>
              <a:off x="13543" y="5061"/>
              <a:ext cx="322" cy="517"/>
            </a:xfrm>
            <a:custGeom>
              <a:avLst/>
              <a:gdLst/>
              <a:ahLst/>
              <a:cxnLst>
                <a:cxn ang="0">
                  <a:pos x="172" y="0"/>
                </a:cxn>
                <a:cxn ang="0">
                  <a:pos x="184" y="0"/>
                </a:cxn>
                <a:cxn ang="0">
                  <a:pos x="192" y="0"/>
                </a:cxn>
                <a:cxn ang="0">
                  <a:pos x="200" y="4"/>
                </a:cxn>
                <a:cxn ang="0">
                  <a:pos x="200" y="8"/>
                </a:cxn>
                <a:cxn ang="0">
                  <a:pos x="200" y="20"/>
                </a:cxn>
                <a:cxn ang="0">
                  <a:pos x="200" y="452"/>
                </a:cxn>
                <a:cxn ang="0">
                  <a:pos x="200" y="464"/>
                </a:cxn>
                <a:cxn ang="0">
                  <a:pos x="204" y="473"/>
                </a:cxn>
                <a:cxn ang="0">
                  <a:pos x="220" y="481"/>
                </a:cxn>
                <a:cxn ang="0">
                  <a:pos x="245" y="481"/>
                </a:cxn>
                <a:cxn ang="0">
                  <a:pos x="282" y="485"/>
                </a:cxn>
                <a:cxn ang="0">
                  <a:pos x="322" y="485"/>
                </a:cxn>
                <a:cxn ang="0">
                  <a:pos x="322" y="517"/>
                </a:cxn>
                <a:cxn ang="0">
                  <a:pos x="273" y="517"/>
                </a:cxn>
                <a:cxn ang="0">
                  <a:pos x="216" y="517"/>
                </a:cxn>
                <a:cxn ang="0">
                  <a:pos x="163" y="517"/>
                </a:cxn>
                <a:cxn ang="0">
                  <a:pos x="110" y="517"/>
                </a:cxn>
                <a:cxn ang="0">
                  <a:pos x="53" y="517"/>
                </a:cxn>
                <a:cxn ang="0">
                  <a:pos x="4" y="517"/>
                </a:cxn>
                <a:cxn ang="0">
                  <a:pos x="4" y="485"/>
                </a:cxn>
                <a:cxn ang="0">
                  <a:pos x="45" y="485"/>
                </a:cxn>
                <a:cxn ang="0">
                  <a:pos x="86" y="481"/>
                </a:cxn>
                <a:cxn ang="0">
                  <a:pos x="110" y="481"/>
                </a:cxn>
                <a:cxn ang="0">
                  <a:pos x="123" y="473"/>
                </a:cxn>
                <a:cxn ang="0">
                  <a:pos x="127" y="464"/>
                </a:cxn>
                <a:cxn ang="0">
                  <a:pos x="127" y="452"/>
                </a:cxn>
                <a:cxn ang="0">
                  <a:pos x="127" y="61"/>
                </a:cxn>
                <a:cxn ang="0">
                  <a:pos x="82" y="73"/>
                </a:cxn>
                <a:cxn ang="0">
                  <a:pos x="41" y="77"/>
                </a:cxn>
                <a:cxn ang="0">
                  <a:pos x="13" y="81"/>
                </a:cxn>
                <a:cxn ang="0">
                  <a:pos x="0" y="81"/>
                </a:cxn>
                <a:cxn ang="0">
                  <a:pos x="0" y="49"/>
                </a:cxn>
                <a:cxn ang="0">
                  <a:pos x="13" y="49"/>
                </a:cxn>
                <a:cxn ang="0">
                  <a:pos x="37" y="49"/>
                </a:cxn>
                <a:cxn ang="0">
                  <a:pos x="78" y="41"/>
                </a:cxn>
                <a:cxn ang="0">
                  <a:pos x="127" y="28"/>
                </a:cxn>
                <a:cxn ang="0">
                  <a:pos x="172" y="0"/>
                </a:cxn>
              </a:cxnLst>
              <a:rect l="0" t="0" r="r" b="b"/>
              <a:pathLst>
                <a:path w="322" h="517">
                  <a:moveTo>
                    <a:pt x="172" y="0"/>
                  </a:moveTo>
                  <a:lnTo>
                    <a:pt x="184" y="0"/>
                  </a:lnTo>
                  <a:lnTo>
                    <a:pt x="192" y="0"/>
                  </a:lnTo>
                  <a:lnTo>
                    <a:pt x="200" y="4"/>
                  </a:lnTo>
                  <a:lnTo>
                    <a:pt x="200" y="8"/>
                  </a:lnTo>
                  <a:lnTo>
                    <a:pt x="200" y="20"/>
                  </a:lnTo>
                  <a:lnTo>
                    <a:pt x="200" y="452"/>
                  </a:lnTo>
                  <a:lnTo>
                    <a:pt x="200" y="464"/>
                  </a:lnTo>
                  <a:lnTo>
                    <a:pt x="204" y="473"/>
                  </a:lnTo>
                  <a:lnTo>
                    <a:pt x="220" y="481"/>
                  </a:lnTo>
                  <a:lnTo>
                    <a:pt x="245" y="481"/>
                  </a:lnTo>
                  <a:lnTo>
                    <a:pt x="282" y="485"/>
                  </a:lnTo>
                  <a:lnTo>
                    <a:pt x="322" y="485"/>
                  </a:lnTo>
                  <a:lnTo>
                    <a:pt x="322" y="517"/>
                  </a:lnTo>
                  <a:lnTo>
                    <a:pt x="273" y="517"/>
                  </a:lnTo>
                  <a:lnTo>
                    <a:pt x="216" y="517"/>
                  </a:lnTo>
                  <a:lnTo>
                    <a:pt x="163" y="517"/>
                  </a:lnTo>
                  <a:lnTo>
                    <a:pt x="110" y="517"/>
                  </a:lnTo>
                  <a:lnTo>
                    <a:pt x="53" y="517"/>
                  </a:lnTo>
                  <a:lnTo>
                    <a:pt x="4" y="517"/>
                  </a:lnTo>
                  <a:lnTo>
                    <a:pt x="4" y="485"/>
                  </a:lnTo>
                  <a:lnTo>
                    <a:pt x="45" y="485"/>
                  </a:lnTo>
                  <a:lnTo>
                    <a:pt x="86" y="481"/>
                  </a:lnTo>
                  <a:lnTo>
                    <a:pt x="110" y="481"/>
                  </a:lnTo>
                  <a:lnTo>
                    <a:pt x="123" y="473"/>
                  </a:lnTo>
                  <a:lnTo>
                    <a:pt x="127" y="464"/>
                  </a:lnTo>
                  <a:lnTo>
                    <a:pt x="127" y="452"/>
                  </a:lnTo>
                  <a:lnTo>
                    <a:pt x="127" y="61"/>
                  </a:lnTo>
                  <a:lnTo>
                    <a:pt x="82" y="73"/>
                  </a:lnTo>
                  <a:lnTo>
                    <a:pt x="41" y="77"/>
                  </a:lnTo>
                  <a:lnTo>
                    <a:pt x="13" y="81"/>
                  </a:lnTo>
                  <a:lnTo>
                    <a:pt x="0" y="81"/>
                  </a:lnTo>
                  <a:lnTo>
                    <a:pt x="0" y="49"/>
                  </a:lnTo>
                  <a:lnTo>
                    <a:pt x="13" y="49"/>
                  </a:lnTo>
                  <a:lnTo>
                    <a:pt x="37" y="49"/>
                  </a:lnTo>
                  <a:lnTo>
                    <a:pt x="78" y="41"/>
                  </a:lnTo>
                  <a:lnTo>
                    <a:pt x="127" y="28"/>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 name="TextBox 33"/>
          <p:cNvSpPr txBox="1"/>
          <p:nvPr/>
        </p:nvSpPr>
        <p:spPr>
          <a:xfrm>
            <a:off x="0" y="5562600"/>
            <a:ext cx="3048000" cy="1077218"/>
          </a:xfrm>
          <a:prstGeom prst="rect">
            <a:avLst/>
          </a:prstGeom>
          <a:noFill/>
        </p:spPr>
        <p:txBody>
          <a:bodyPr wrap="square" rtlCol="0">
            <a:spAutoFit/>
          </a:bodyPr>
          <a:lstStyle/>
          <a:p>
            <a:r>
              <a:rPr lang="en-US" sz="3200" dirty="0" smtClean="0">
                <a:solidFill>
                  <a:srgbClr val="009900"/>
                </a:solidFill>
              </a:rPr>
              <a:t>Distinguishes a set of </a:t>
            </a:r>
            <a:r>
              <a:rPr lang="en-US" sz="3200" dirty="0" err="1" smtClean="0">
                <a:solidFill>
                  <a:srgbClr val="009900"/>
                </a:solidFill>
              </a:rPr>
              <a:t>solitons</a:t>
            </a:r>
            <a:endParaRPr lang="en-US" sz="3200" dirty="0">
              <a:solidFill>
                <a:srgbClr val="009900"/>
              </a:solidFill>
            </a:endParaRPr>
          </a:p>
        </p:txBody>
      </p:sp>
      <p:grpSp>
        <p:nvGrpSpPr>
          <p:cNvPr id="6219" name="Group 75"/>
          <p:cNvGrpSpPr>
            <a:grpSpLocks noChangeAspect="1"/>
          </p:cNvGrpSpPr>
          <p:nvPr>
            <p:custDataLst>
              <p:tags r:id="rId2"/>
            </p:custDataLst>
          </p:nvPr>
        </p:nvGrpSpPr>
        <p:grpSpPr bwMode="auto">
          <a:xfrm>
            <a:off x="4419600" y="5791200"/>
            <a:ext cx="3016888" cy="543132"/>
            <a:chOff x="2330" y="3783"/>
            <a:chExt cx="10476" cy="1886"/>
          </a:xfrm>
          <a:solidFill>
            <a:srgbClr val="009900"/>
          </a:solidFill>
        </p:grpSpPr>
        <p:sp>
          <p:nvSpPr>
            <p:cNvPr id="6221" name="Freeform 77"/>
            <p:cNvSpPr>
              <a:spLocks noEditPoints="1"/>
            </p:cNvSpPr>
            <p:nvPr/>
          </p:nvSpPr>
          <p:spPr bwMode="auto">
            <a:xfrm>
              <a:off x="2330" y="3943"/>
              <a:ext cx="835" cy="1400"/>
            </a:xfrm>
            <a:custGeom>
              <a:avLst/>
              <a:gdLst/>
              <a:ahLst/>
              <a:cxnLst>
                <a:cxn ang="0">
                  <a:pos x="521" y="424"/>
                </a:cxn>
                <a:cxn ang="0">
                  <a:pos x="432" y="1051"/>
                </a:cxn>
                <a:cxn ang="0">
                  <a:pos x="560" y="985"/>
                </a:cxn>
                <a:cxn ang="0">
                  <a:pos x="652" y="885"/>
                </a:cxn>
                <a:cxn ang="0">
                  <a:pos x="710" y="766"/>
                </a:cxn>
                <a:cxn ang="0">
                  <a:pos x="729" y="637"/>
                </a:cxn>
                <a:cxn ang="0">
                  <a:pos x="710" y="537"/>
                </a:cxn>
                <a:cxn ang="0">
                  <a:pos x="652" y="468"/>
                </a:cxn>
                <a:cxn ang="0">
                  <a:pos x="569" y="430"/>
                </a:cxn>
                <a:cxn ang="0">
                  <a:pos x="521" y="424"/>
                </a:cxn>
                <a:cxn ang="0">
                  <a:pos x="476" y="424"/>
                </a:cxn>
                <a:cxn ang="0">
                  <a:pos x="336" y="465"/>
                </a:cxn>
                <a:cxn ang="0">
                  <a:pos x="224" y="549"/>
                </a:cxn>
                <a:cxn ang="0">
                  <a:pos x="150" y="662"/>
                </a:cxn>
                <a:cxn ang="0">
                  <a:pos x="112" y="788"/>
                </a:cxn>
                <a:cxn ang="0">
                  <a:pos x="112" y="904"/>
                </a:cxn>
                <a:cxn ang="0">
                  <a:pos x="147" y="985"/>
                </a:cxn>
                <a:cxn ang="0">
                  <a:pos x="204" y="1036"/>
                </a:cxn>
                <a:cxn ang="0">
                  <a:pos x="278" y="1061"/>
                </a:cxn>
                <a:cxn ang="0">
                  <a:pos x="476" y="424"/>
                </a:cxn>
                <a:cxn ang="0">
                  <a:pos x="614" y="0"/>
                </a:cxn>
                <a:cxn ang="0">
                  <a:pos x="620" y="6"/>
                </a:cxn>
                <a:cxn ang="0">
                  <a:pos x="624" y="13"/>
                </a:cxn>
                <a:cxn ang="0">
                  <a:pos x="624" y="16"/>
                </a:cxn>
                <a:cxn ang="0">
                  <a:pos x="620" y="28"/>
                </a:cxn>
                <a:cxn ang="0">
                  <a:pos x="617" y="35"/>
                </a:cxn>
                <a:cxn ang="0">
                  <a:pos x="531" y="389"/>
                </a:cxn>
                <a:cxn ang="0">
                  <a:pos x="672" y="424"/>
                </a:cxn>
                <a:cxn ang="0">
                  <a:pos x="764" y="490"/>
                </a:cxn>
                <a:cxn ang="0">
                  <a:pos x="819" y="577"/>
                </a:cxn>
                <a:cxn ang="0">
                  <a:pos x="835" y="672"/>
                </a:cxn>
                <a:cxn ang="0">
                  <a:pos x="796" y="825"/>
                </a:cxn>
                <a:cxn ang="0">
                  <a:pos x="688" y="960"/>
                </a:cxn>
                <a:cxn ang="0">
                  <a:pos x="534" y="1058"/>
                </a:cxn>
                <a:cxn ang="0">
                  <a:pos x="348" y="1098"/>
                </a:cxn>
                <a:cxn ang="0">
                  <a:pos x="284" y="1350"/>
                </a:cxn>
                <a:cxn ang="0">
                  <a:pos x="275" y="1387"/>
                </a:cxn>
                <a:cxn ang="0">
                  <a:pos x="265" y="1397"/>
                </a:cxn>
                <a:cxn ang="0">
                  <a:pos x="252" y="1400"/>
                </a:cxn>
                <a:cxn ang="0">
                  <a:pos x="246" y="1397"/>
                </a:cxn>
                <a:cxn ang="0">
                  <a:pos x="240" y="1393"/>
                </a:cxn>
                <a:cxn ang="0">
                  <a:pos x="236" y="1381"/>
                </a:cxn>
                <a:cxn ang="0">
                  <a:pos x="243" y="1353"/>
                </a:cxn>
                <a:cxn ang="0">
                  <a:pos x="259" y="1287"/>
                </a:cxn>
                <a:cxn ang="0">
                  <a:pos x="288" y="1171"/>
                </a:cxn>
                <a:cxn ang="0">
                  <a:pos x="227" y="1089"/>
                </a:cxn>
                <a:cxn ang="0">
                  <a:pos x="105" y="1029"/>
                </a:cxn>
                <a:cxn ang="0">
                  <a:pos x="28" y="935"/>
                </a:cxn>
                <a:cxn ang="0">
                  <a:pos x="0" y="816"/>
                </a:cxn>
                <a:cxn ang="0">
                  <a:pos x="41" y="662"/>
                </a:cxn>
                <a:cxn ang="0">
                  <a:pos x="150" y="527"/>
                </a:cxn>
                <a:cxn ang="0">
                  <a:pos x="304" y="430"/>
                </a:cxn>
                <a:cxn ang="0">
                  <a:pos x="489" y="389"/>
                </a:cxn>
                <a:cxn ang="0">
                  <a:pos x="582" y="19"/>
                </a:cxn>
                <a:cxn ang="0">
                  <a:pos x="588" y="3"/>
                </a:cxn>
                <a:cxn ang="0">
                  <a:pos x="598" y="0"/>
                </a:cxn>
              </a:cxnLst>
              <a:rect l="0" t="0" r="r" b="b"/>
              <a:pathLst>
                <a:path w="835" h="1400">
                  <a:moveTo>
                    <a:pt x="521" y="424"/>
                  </a:moveTo>
                  <a:lnTo>
                    <a:pt x="521" y="424"/>
                  </a:lnTo>
                  <a:lnTo>
                    <a:pt x="355" y="1064"/>
                  </a:lnTo>
                  <a:lnTo>
                    <a:pt x="432" y="1051"/>
                  </a:lnTo>
                  <a:lnTo>
                    <a:pt x="499" y="1023"/>
                  </a:lnTo>
                  <a:lnTo>
                    <a:pt x="560" y="985"/>
                  </a:lnTo>
                  <a:lnTo>
                    <a:pt x="611" y="938"/>
                  </a:lnTo>
                  <a:lnTo>
                    <a:pt x="652" y="885"/>
                  </a:lnTo>
                  <a:lnTo>
                    <a:pt x="688" y="825"/>
                  </a:lnTo>
                  <a:lnTo>
                    <a:pt x="710" y="766"/>
                  </a:lnTo>
                  <a:lnTo>
                    <a:pt x="726" y="700"/>
                  </a:lnTo>
                  <a:lnTo>
                    <a:pt x="729" y="637"/>
                  </a:lnTo>
                  <a:lnTo>
                    <a:pt x="726" y="584"/>
                  </a:lnTo>
                  <a:lnTo>
                    <a:pt x="710" y="537"/>
                  </a:lnTo>
                  <a:lnTo>
                    <a:pt x="684" y="499"/>
                  </a:lnTo>
                  <a:lnTo>
                    <a:pt x="652" y="468"/>
                  </a:lnTo>
                  <a:lnTo>
                    <a:pt x="614" y="446"/>
                  </a:lnTo>
                  <a:lnTo>
                    <a:pt x="569" y="430"/>
                  </a:lnTo>
                  <a:lnTo>
                    <a:pt x="521" y="424"/>
                  </a:lnTo>
                  <a:lnTo>
                    <a:pt x="521" y="424"/>
                  </a:lnTo>
                  <a:lnTo>
                    <a:pt x="521" y="424"/>
                  </a:lnTo>
                  <a:close/>
                  <a:moveTo>
                    <a:pt x="476" y="424"/>
                  </a:moveTo>
                  <a:lnTo>
                    <a:pt x="403" y="436"/>
                  </a:lnTo>
                  <a:lnTo>
                    <a:pt x="336" y="465"/>
                  </a:lnTo>
                  <a:lnTo>
                    <a:pt x="275" y="502"/>
                  </a:lnTo>
                  <a:lnTo>
                    <a:pt x="224" y="549"/>
                  </a:lnTo>
                  <a:lnTo>
                    <a:pt x="182" y="603"/>
                  </a:lnTo>
                  <a:lnTo>
                    <a:pt x="150" y="662"/>
                  </a:lnTo>
                  <a:lnTo>
                    <a:pt x="124" y="722"/>
                  </a:lnTo>
                  <a:lnTo>
                    <a:pt x="112" y="788"/>
                  </a:lnTo>
                  <a:lnTo>
                    <a:pt x="105" y="851"/>
                  </a:lnTo>
                  <a:lnTo>
                    <a:pt x="112" y="904"/>
                  </a:lnTo>
                  <a:lnTo>
                    <a:pt x="124" y="948"/>
                  </a:lnTo>
                  <a:lnTo>
                    <a:pt x="147" y="985"/>
                  </a:lnTo>
                  <a:lnTo>
                    <a:pt x="172" y="1014"/>
                  </a:lnTo>
                  <a:lnTo>
                    <a:pt x="204" y="1036"/>
                  </a:lnTo>
                  <a:lnTo>
                    <a:pt x="243" y="1051"/>
                  </a:lnTo>
                  <a:lnTo>
                    <a:pt x="278" y="1061"/>
                  </a:lnTo>
                  <a:lnTo>
                    <a:pt x="316" y="1064"/>
                  </a:lnTo>
                  <a:lnTo>
                    <a:pt x="476" y="424"/>
                  </a:lnTo>
                  <a:close/>
                  <a:moveTo>
                    <a:pt x="604" y="0"/>
                  </a:moveTo>
                  <a:lnTo>
                    <a:pt x="614" y="0"/>
                  </a:lnTo>
                  <a:lnTo>
                    <a:pt x="617" y="3"/>
                  </a:lnTo>
                  <a:lnTo>
                    <a:pt x="620" y="6"/>
                  </a:lnTo>
                  <a:lnTo>
                    <a:pt x="624" y="9"/>
                  </a:lnTo>
                  <a:lnTo>
                    <a:pt x="624" y="13"/>
                  </a:lnTo>
                  <a:lnTo>
                    <a:pt x="624" y="13"/>
                  </a:lnTo>
                  <a:lnTo>
                    <a:pt x="624" y="16"/>
                  </a:lnTo>
                  <a:lnTo>
                    <a:pt x="620" y="22"/>
                  </a:lnTo>
                  <a:lnTo>
                    <a:pt x="620" y="28"/>
                  </a:lnTo>
                  <a:lnTo>
                    <a:pt x="617" y="31"/>
                  </a:lnTo>
                  <a:lnTo>
                    <a:pt x="617" y="35"/>
                  </a:lnTo>
                  <a:lnTo>
                    <a:pt x="617" y="35"/>
                  </a:lnTo>
                  <a:lnTo>
                    <a:pt x="531" y="389"/>
                  </a:lnTo>
                  <a:lnTo>
                    <a:pt x="608" y="402"/>
                  </a:lnTo>
                  <a:lnTo>
                    <a:pt x="672" y="424"/>
                  </a:lnTo>
                  <a:lnTo>
                    <a:pt x="723" y="452"/>
                  </a:lnTo>
                  <a:lnTo>
                    <a:pt x="764" y="490"/>
                  </a:lnTo>
                  <a:lnTo>
                    <a:pt x="796" y="530"/>
                  </a:lnTo>
                  <a:lnTo>
                    <a:pt x="819" y="577"/>
                  </a:lnTo>
                  <a:lnTo>
                    <a:pt x="832" y="625"/>
                  </a:lnTo>
                  <a:lnTo>
                    <a:pt x="835" y="672"/>
                  </a:lnTo>
                  <a:lnTo>
                    <a:pt x="825" y="750"/>
                  </a:lnTo>
                  <a:lnTo>
                    <a:pt x="796" y="825"/>
                  </a:lnTo>
                  <a:lnTo>
                    <a:pt x="748" y="898"/>
                  </a:lnTo>
                  <a:lnTo>
                    <a:pt x="688" y="960"/>
                  </a:lnTo>
                  <a:lnTo>
                    <a:pt x="614" y="1014"/>
                  </a:lnTo>
                  <a:lnTo>
                    <a:pt x="534" y="1058"/>
                  </a:lnTo>
                  <a:lnTo>
                    <a:pt x="441" y="1086"/>
                  </a:lnTo>
                  <a:lnTo>
                    <a:pt x="348" y="1098"/>
                  </a:lnTo>
                  <a:lnTo>
                    <a:pt x="288" y="1331"/>
                  </a:lnTo>
                  <a:lnTo>
                    <a:pt x="284" y="1350"/>
                  </a:lnTo>
                  <a:lnTo>
                    <a:pt x="278" y="1368"/>
                  </a:lnTo>
                  <a:lnTo>
                    <a:pt x="275" y="1387"/>
                  </a:lnTo>
                  <a:lnTo>
                    <a:pt x="272" y="1393"/>
                  </a:lnTo>
                  <a:lnTo>
                    <a:pt x="265" y="1397"/>
                  </a:lnTo>
                  <a:lnTo>
                    <a:pt x="262" y="1400"/>
                  </a:lnTo>
                  <a:lnTo>
                    <a:pt x="252" y="1400"/>
                  </a:lnTo>
                  <a:lnTo>
                    <a:pt x="249" y="1400"/>
                  </a:lnTo>
                  <a:lnTo>
                    <a:pt x="246" y="1397"/>
                  </a:lnTo>
                  <a:lnTo>
                    <a:pt x="240" y="1397"/>
                  </a:lnTo>
                  <a:lnTo>
                    <a:pt x="240" y="1393"/>
                  </a:lnTo>
                  <a:lnTo>
                    <a:pt x="236" y="1387"/>
                  </a:lnTo>
                  <a:lnTo>
                    <a:pt x="236" y="1381"/>
                  </a:lnTo>
                  <a:lnTo>
                    <a:pt x="236" y="1372"/>
                  </a:lnTo>
                  <a:lnTo>
                    <a:pt x="243" y="1353"/>
                  </a:lnTo>
                  <a:lnTo>
                    <a:pt x="249" y="1324"/>
                  </a:lnTo>
                  <a:lnTo>
                    <a:pt x="259" y="1287"/>
                  </a:lnTo>
                  <a:lnTo>
                    <a:pt x="272" y="1243"/>
                  </a:lnTo>
                  <a:lnTo>
                    <a:pt x="288" y="1171"/>
                  </a:lnTo>
                  <a:lnTo>
                    <a:pt x="304" y="1098"/>
                  </a:lnTo>
                  <a:lnTo>
                    <a:pt x="227" y="1089"/>
                  </a:lnTo>
                  <a:lnTo>
                    <a:pt x="160" y="1064"/>
                  </a:lnTo>
                  <a:lnTo>
                    <a:pt x="105" y="1029"/>
                  </a:lnTo>
                  <a:lnTo>
                    <a:pt x="60" y="985"/>
                  </a:lnTo>
                  <a:lnTo>
                    <a:pt x="28" y="935"/>
                  </a:lnTo>
                  <a:lnTo>
                    <a:pt x="6" y="879"/>
                  </a:lnTo>
                  <a:lnTo>
                    <a:pt x="0" y="816"/>
                  </a:lnTo>
                  <a:lnTo>
                    <a:pt x="12" y="738"/>
                  </a:lnTo>
                  <a:lnTo>
                    <a:pt x="41" y="662"/>
                  </a:lnTo>
                  <a:lnTo>
                    <a:pt x="89" y="590"/>
                  </a:lnTo>
                  <a:lnTo>
                    <a:pt x="150" y="527"/>
                  </a:lnTo>
                  <a:lnTo>
                    <a:pt x="224" y="471"/>
                  </a:lnTo>
                  <a:lnTo>
                    <a:pt x="304" y="430"/>
                  </a:lnTo>
                  <a:lnTo>
                    <a:pt x="393" y="402"/>
                  </a:lnTo>
                  <a:lnTo>
                    <a:pt x="489" y="389"/>
                  </a:lnTo>
                  <a:lnTo>
                    <a:pt x="579" y="28"/>
                  </a:lnTo>
                  <a:lnTo>
                    <a:pt x="582" y="19"/>
                  </a:lnTo>
                  <a:lnTo>
                    <a:pt x="585" y="9"/>
                  </a:lnTo>
                  <a:lnTo>
                    <a:pt x="588" y="3"/>
                  </a:lnTo>
                  <a:lnTo>
                    <a:pt x="592" y="0"/>
                  </a:lnTo>
                  <a:lnTo>
                    <a:pt x="598" y="0"/>
                  </a:lnTo>
                  <a:lnTo>
                    <a:pt x="6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2" name="Freeform 78"/>
            <p:cNvSpPr>
              <a:spLocks noEditPoints="1"/>
            </p:cNvSpPr>
            <p:nvPr/>
          </p:nvSpPr>
          <p:spPr bwMode="auto">
            <a:xfrm>
              <a:off x="3194" y="3783"/>
              <a:ext cx="627" cy="700"/>
            </a:xfrm>
            <a:custGeom>
              <a:avLst/>
              <a:gdLst/>
              <a:ahLst/>
              <a:cxnLst>
                <a:cxn ang="0">
                  <a:pos x="403" y="41"/>
                </a:cxn>
                <a:cxn ang="0">
                  <a:pos x="297" y="135"/>
                </a:cxn>
                <a:cxn ang="0">
                  <a:pos x="236" y="367"/>
                </a:cxn>
                <a:cxn ang="0">
                  <a:pos x="246" y="402"/>
                </a:cxn>
                <a:cxn ang="0">
                  <a:pos x="300" y="461"/>
                </a:cxn>
                <a:cxn ang="0">
                  <a:pos x="419" y="433"/>
                </a:cxn>
                <a:cxn ang="0">
                  <a:pos x="499" y="317"/>
                </a:cxn>
                <a:cxn ang="0">
                  <a:pos x="534" y="173"/>
                </a:cxn>
                <a:cxn ang="0">
                  <a:pos x="521" y="69"/>
                </a:cxn>
                <a:cxn ang="0">
                  <a:pos x="454" y="31"/>
                </a:cxn>
                <a:cxn ang="0">
                  <a:pos x="233" y="9"/>
                </a:cxn>
                <a:cxn ang="0">
                  <a:pos x="297" y="78"/>
                </a:cxn>
                <a:cxn ang="0">
                  <a:pos x="406" y="9"/>
                </a:cxn>
                <a:cxn ang="0">
                  <a:pos x="524" y="16"/>
                </a:cxn>
                <a:cxn ang="0">
                  <a:pos x="608" y="91"/>
                </a:cxn>
                <a:cxn ang="0">
                  <a:pos x="617" y="254"/>
                </a:cxn>
                <a:cxn ang="0">
                  <a:pos x="508" y="427"/>
                </a:cxn>
                <a:cxn ang="0">
                  <a:pos x="336" y="496"/>
                </a:cxn>
                <a:cxn ang="0">
                  <a:pos x="249" y="464"/>
                </a:cxn>
                <a:cxn ang="0">
                  <a:pos x="201" y="512"/>
                </a:cxn>
                <a:cxn ang="0">
                  <a:pos x="169" y="637"/>
                </a:cxn>
                <a:cxn ang="0">
                  <a:pos x="185" y="659"/>
                </a:cxn>
                <a:cxn ang="0">
                  <a:pos x="230" y="662"/>
                </a:cxn>
                <a:cxn ang="0">
                  <a:pos x="246" y="665"/>
                </a:cxn>
                <a:cxn ang="0">
                  <a:pos x="252" y="684"/>
                </a:cxn>
                <a:cxn ang="0">
                  <a:pos x="240" y="700"/>
                </a:cxn>
                <a:cxn ang="0">
                  <a:pos x="169" y="697"/>
                </a:cxn>
                <a:cxn ang="0">
                  <a:pos x="16" y="700"/>
                </a:cxn>
                <a:cxn ang="0">
                  <a:pos x="0" y="690"/>
                </a:cxn>
                <a:cxn ang="0">
                  <a:pos x="3" y="668"/>
                </a:cxn>
                <a:cxn ang="0">
                  <a:pos x="16" y="662"/>
                </a:cxn>
                <a:cxn ang="0">
                  <a:pos x="57" y="659"/>
                </a:cxn>
                <a:cxn ang="0">
                  <a:pos x="86" y="621"/>
                </a:cxn>
                <a:cxn ang="0">
                  <a:pos x="214" y="110"/>
                </a:cxn>
                <a:cxn ang="0">
                  <a:pos x="214" y="63"/>
                </a:cxn>
                <a:cxn ang="0">
                  <a:pos x="179" y="31"/>
                </a:cxn>
                <a:cxn ang="0">
                  <a:pos x="121" y="82"/>
                </a:cxn>
                <a:cxn ang="0">
                  <a:pos x="92" y="163"/>
                </a:cxn>
                <a:cxn ang="0">
                  <a:pos x="83" y="182"/>
                </a:cxn>
                <a:cxn ang="0">
                  <a:pos x="70" y="182"/>
                </a:cxn>
                <a:cxn ang="0">
                  <a:pos x="57" y="179"/>
                </a:cxn>
                <a:cxn ang="0">
                  <a:pos x="54" y="157"/>
                </a:cxn>
                <a:cxn ang="0">
                  <a:pos x="80" y="85"/>
                </a:cxn>
                <a:cxn ang="0">
                  <a:pos x="128" y="19"/>
                </a:cxn>
              </a:cxnLst>
              <a:rect l="0" t="0" r="r" b="b"/>
              <a:pathLst>
                <a:path w="627" h="700">
                  <a:moveTo>
                    <a:pt x="454" y="31"/>
                  </a:moveTo>
                  <a:lnTo>
                    <a:pt x="432" y="34"/>
                  </a:lnTo>
                  <a:lnTo>
                    <a:pt x="403" y="41"/>
                  </a:lnTo>
                  <a:lnTo>
                    <a:pt x="371" y="60"/>
                  </a:lnTo>
                  <a:lnTo>
                    <a:pt x="336" y="91"/>
                  </a:lnTo>
                  <a:lnTo>
                    <a:pt x="297" y="135"/>
                  </a:lnTo>
                  <a:lnTo>
                    <a:pt x="240" y="355"/>
                  </a:lnTo>
                  <a:lnTo>
                    <a:pt x="240" y="361"/>
                  </a:lnTo>
                  <a:lnTo>
                    <a:pt x="236" y="367"/>
                  </a:lnTo>
                  <a:lnTo>
                    <a:pt x="236" y="370"/>
                  </a:lnTo>
                  <a:lnTo>
                    <a:pt x="240" y="383"/>
                  </a:lnTo>
                  <a:lnTo>
                    <a:pt x="246" y="402"/>
                  </a:lnTo>
                  <a:lnTo>
                    <a:pt x="256" y="424"/>
                  </a:lnTo>
                  <a:lnTo>
                    <a:pt x="275" y="446"/>
                  </a:lnTo>
                  <a:lnTo>
                    <a:pt x="300" y="461"/>
                  </a:lnTo>
                  <a:lnTo>
                    <a:pt x="336" y="468"/>
                  </a:lnTo>
                  <a:lnTo>
                    <a:pt x="380" y="458"/>
                  </a:lnTo>
                  <a:lnTo>
                    <a:pt x="419" y="433"/>
                  </a:lnTo>
                  <a:lnTo>
                    <a:pt x="454" y="399"/>
                  </a:lnTo>
                  <a:lnTo>
                    <a:pt x="480" y="358"/>
                  </a:lnTo>
                  <a:lnTo>
                    <a:pt x="499" y="317"/>
                  </a:lnTo>
                  <a:lnTo>
                    <a:pt x="515" y="267"/>
                  </a:lnTo>
                  <a:lnTo>
                    <a:pt x="528" y="217"/>
                  </a:lnTo>
                  <a:lnTo>
                    <a:pt x="534" y="173"/>
                  </a:lnTo>
                  <a:lnTo>
                    <a:pt x="537" y="138"/>
                  </a:lnTo>
                  <a:lnTo>
                    <a:pt x="534" y="97"/>
                  </a:lnTo>
                  <a:lnTo>
                    <a:pt x="521" y="69"/>
                  </a:lnTo>
                  <a:lnTo>
                    <a:pt x="502" y="47"/>
                  </a:lnTo>
                  <a:lnTo>
                    <a:pt x="480" y="34"/>
                  </a:lnTo>
                  <a:lnTo>
                    <a:pt x="454" y="31"/>
                  </a:lnTo>
                  <a:close/>
                  <a:moveTo>
                    <a:pt x="182" y="0"/>
                  </a:moveTo>
                  <a:lnTo>
                    <a:pt x="204" y="3"/>
                  </a:lnTo>
                  <a:lnTo>
                    <a:pt x="233" y="9"/>
                  </a:lnTo>
                  <a:lnTo>
                    <a:pt x="259" y="22"/>
                  </a:lnTo>
                  <a:lnTo>
                    <a:pt x="281" y="44"/>
                  </a:lnTo>
                  <a:lnTo>
                    <a:pt x="297" y="78"/>
                  </a:lnTo>
                  <a:lnTo>
                    <a:pt x="326" y="53"/>
                  </a:lnTo>
                  <a:lnTo>
                    <a:pt x="361" y="28"/>
                  </a:lnTo>
                  <a:lnTo>
                    <a:pt x="406" y="9"/>
                  </a:lnTo>
                  <a:lnTo>
                    <a:pt x="457" y="0"/>
                  </a:lnTo>
                  <a:lnTo>
                    <a:pt x="489" y="3"/>
                  </a:lnTo>
                  <a:lnTo>
                    <a:pt x="524" y="16"/>
                  </a:lnTo>
                  <a:lnTo>
                    <a:pt x="556" y="31"/>
                  </a:lnTo>
                  <a:lnTo>
                    <a:pt x="585" y="60"/>
                  </a:lnTo>
                  <a:lnTo>
                    <a:pt x="608" y="91"/>
                  </a:lnTo>
                  <a:lnTo>
                    <a:pt x="620" y="135"/>
                  </a:lnTo>
                  <a:lnTo>
                    <a:pt x="627" y="185"/>
                  </a:lnTo>
                  <a:lnTo>
                    <a:pt x="617" y="254"/>
                  </a:lnTo>
                  <a:lnTo>
                    <a:pt x="595" y="320"/>
                  </a:lnTo>
                  <a:lnTo>
                    <a:pt x="556" y="377"/>
                  </a:lnTo>
                  <a:lnTo>
                    <a:pt x="508" y="427"/>
                  </a:lnTo>
                  <a:lnTo>
                    <a:pt x="454" y="464"/>
                  </a:lnTo>
                  <a:lnTo>
                    <a:pt x="396" y="486"/>
                  </a:lnTo>
                  <a:lnTo>
                    <a:pt x="336" y="496"/>
                  </a:lnTo>
                  <a:lnTo>
                    <a:pt x="300" y="493"/>
                  </a:lnTo>
                  <a:lnTo>
                    <a:pt x="272" y="480"/>
                  </a:lnTo>
                  <a:lnTo>
                    <a:pt x="249" y="464"/>
                  </a:lnTo>
                  <a:lnTo>
                    <a:pt x="233" y="449"/>
                  </a:lnTo>
                  <a:lnTo>
                    <a:pt x="220" y="433"/>
                  </a:lnTo>
                  <a:lnTo>
                    <a:pt x="201" y="512"/>
                  </a:lnTo>
                  <a:lnTo>
                    <a:pt x="179" y="596"/>
                  </a:lnTo>
                  <a:lnTo>
                    <a:pt x="172" y="615"/>
                  </a:lnTo>
                  <a:lnTo>
                    <a:pt x="169" y="637"/>
                  </a:lnTo>
                  <a:lnTo>
                    <a:pt x="166" y="650"/>
                  </a:lnTo>
                  <a:lnTo>
                    <a:pt x="172" y="656"/>
                  </a:lnTo>
                  <a:lnTo>
                    <a:pt x="185" y="659"/>
                  </a:lnTo>
                  <a:lnTo>
                    <a:pt x="201" y="659"/>
                  </a:lnTo>
                  <a:lnTo>
                    <a:pt x="220" y="662"/>
                  </a:lnTo>
                  <a:lnTo>
                    <a:pt x="230" y="662"/>
                  </a:lnTo>
                  <a:lnTo>
                    <a:pt x="236" y="662"/>
                  </a:lnTo>
                  <a:lnTo>
                    <a:pt x="243" y="662"/>
                  </a:lnTo>
                  <a:lnTo>
                    <a:pt x="246" y="665"/>
                  </a:lnTo>
                  <a:lnTo>
                    <a:pt x="249" y="668"/>
                  </a:lnTo>
                  <a:lnTo>
                    <a:pt x="252" y="675"/>
                  </a:lnTo>
                  <a:lnTo>
                    <a:pt x="252" y="684"/>
                  </a:lnTo>
                  <a:lnTo>
                    <a:pt x="249" y="690"/>
                  </a:lnTo>
                  <a:lnTo>
                    <a:pt x="246" y="697"/>
                  </a:lnTo>
                  <a:lnTo>
                    <a:pt x="240" y="700"/>
                  </a:lnTo>
                  <a:lnTo>
                    <a:pt x="233" y="700"/>
                  </a:lnTo>
                  <a:lnTo>
                    <a:pt x="230" y="700"/>
                  </a:lnTo>
                  <a:lnTo>
                    <a:pt x="169" y="697"/>
                  </a:lnTo>
                  <a:lnTo>
                    <a:pt x="112" y="694"/>
                  </a:lnTo>
                  <a:lnTo>
                    <a:pt x="64" y="697"/>
                  </a:lnTo>
                  <a:lnTo>
                    <a:pt x="16" y="700"/>
                  </a:lnTo>
                  <a:lnTo>
                    <a:pt x="9" y="700"/>
                  </a:lnTo>
                  <a:lnTo>
                    <a:pt x="6" y="697"/>
                  </a:lnTo>
                  <a:lnTo>
                    <a:pt x="0" y="690"/>
                  </a:lnTo>
                  <a:lnTo>
                    <a:pt x="0" y="684"/>
                  </a:lnTo>
                  <a:lnTo>
                    <a:pt x="0" y="675"/>
                  </a:lnTo>
                  <a:lnTo>
                    <a:pt x="3" y="668"/>
                  </a:lnTo>
                  <a:lnTo>
                    <a:pt x="6" y="665"/>
                  </a:lnTo>
                  <a:lnTo>
                    <a:pt x="12" y="662"/>
                  </a:lnTo>
                  <a:lnTo>
                    <a:pt x="16" y="662"/>
                  </a:lnTo>
                  <a:lnTo>
                    <a:pt x="22" y="662"/>
                  </a:lnTo>
                  <a:lnTo>
                    <a:pt x="28" y="662"/>
                  </a:lnTo>
                  <a:lnTo>
                    <a:pt x="57" y="659"/>
                  </a:lnTo>
                  <a:lnTo>
                    <a:pt x="70" y="653"/>
                  </a:lnTo>
                  <a:lnTo>
                    <a:pt x="80" y="640"/>
                  </a:lnTo>
                  <a:lnTo>
                    <a:pt x="86" y="621"/>
                  </a:lnTo>
                  <a:lnTo>
                    <a:pt x="86" y="621"/>
                  </a:lnTo>
                  <a:lnTo>
                    <a:pt x="211" y="119"/>
                  </a:lnTo>
                  <a:lnTo>
                    <a:pt x="214" y="110"/>
                  </a:lnTo>
                  <a:lnTo>
                    <a:pt x="217" y="97"/>
                  </a:lnTo>
                  <a:lnTo>
                    <a:pt x="217" y="85"/>
                  </a:lnTo>
                  <a:lnTo>
                    <a:pt x="214" y="63"/>
                  </a:lnTo>
                  <a:lnTo>
                    <a:pt x="208" y="47"/>
                  </a:lnTo>
                  <a:lnTo>
                    <a:pt x="198" y="34"/>
                  </a:lnTo>
                  <a:lnTo>
                    <a:pt x="179" y="31"/>
                  </a:lnTo>
                  <a:lnTo>
                    <a:pt x="156" y="38"/>
                  </a:lnTo>
                  <a:lnTo>
                    <a:pt x="137" y="53"/>
                  </a:lnTo>
                  <a:lnTo>
                    <a:pt x="121" y="82"/>
                  </a:lnTo>
                  <a:lnTo>
                    <a:pt x="108" y="113"/>
                  </a:lnTo>
                  <a:lnTo>
                    <a:pt x="96" y="151"/>
                  </a:lnTo>
                  <a:lnTo>
                    <a:pt x="92" y="163"/>
                  </a:lnTo>
                  <a:lnTo>
                    <a:pt x="89" y="173"/>
                  </a:lnTo>
                  <a:lnTo>
                    <a:pt x="86" y="179"/>
                  </a:lnTo>
                  <a:lnTo>
                    <a:pt x="83" y="182"/>
                  </a:lnTo>
                  <a:lnTo>
                    <a:pt x="80" y="182"/>
                  </a:lnTo>
                  <a:lnTo>
                    <a:pt x="73" y="182"/>
                  </a:lnTo>
                  <a:lnTo>
                    <a:pt x="70" y="182"/>
                  </a:lnTo>
                  <a:lnTo>
                    <a:pt x="64" y="182"/>
                  </a:lnTo>
                  <a:lnTo>
                    <a:pt x="60" y="182"/>
                  </a:lnTo>
                  <a:lnTo>
                    <a:pt x="57" y="179"/>
                  </a:lnTo>
                  <a:lnTo>
                    <a:pt x="54" y="173"/>
                  </a:lnTo>
                  <a:lnTo>
                    <a:pt x="51" y="169"/>
                  </a:lnTo>
                  <a:lnTo>
                    <a:pt x="54" y="157"/>
                  </a:lnTo>
                  <a:lnTo>
                    <a:pt x="60" y="138"/>
                  </a:lnTo>
                  <a:lnTo>
                    <a:pt x="67" y="113"/>
                  </a:lnTo>
                  <a:lnTo>
                    <a:pt x="80" y="85"/>
                  </a:lnTo>
                  <a:lnTo>
                    <a:pt x="92" y="56"/>
                  </a:lnTo>
                  <a:lnTo>
                    <a:pt x="108" y="38"/>
                  </a:lnTo>
                  <a:lnTo>
                    <a:pt x="128" y="19"/>
                  </a:lnTo>
                  <a:lnTo>
                    <a:pt x="153" y="6"/>
                  </a:lnTo>
                  <a:lnTo>
                    <a:pt x="1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3" name="Freeform 79"/>
            <p:cNvSpPr>
              <a:spLocks/>
            </p:cNvSpPr>
            <p:nvPr/>
          </p:nvSpPr>
          <p:spPr bwMode="auto">
            <a:xfrm>
              <a:off x="3958" y="3912"/>
              <a:ext cx="324" cy="508"/>
            </a:xfrm>
            <a:custGeom>
              <a:avLst/>
              <a:gdLst/>
              <a:ahLst/>
              <a:cxnLst>
                <a:cxn ang="0">
                  <a:pos x="170" y="0"/>
                </a:cxn>
                <a:cxn ang="0">
                  <a:pos x="186" y="0"/>
                </a:cxn>
                <a:cxn ang="0">
                  <a:pos x="192" y="0"/>
                </a:cxn>
                <a:cxn ang="0">
                  <a:pos x="199" y="3"/>
                </a:cxn>
                <a:cxn ang="0">
                  <a:pos x="202" y="9"/>
                </a:cxn>
                <a:cxn ang="0">
                  <a:pos x="202" y="22"/>
                </a:cxn>
                <a:cxn ang="0">
                  <a:pos x="202" y="22"/>
                </a:cxn>
                <a:cxn ang="0">
                  <a:pos x="202" y="442"/>
                </a:cxn>
                <a:cxn ang="0">
                  <a:pos x="202" y="455"/>
                </a:cxn>
                <a:cxn ang="0">
                  <a:pos x="205" y="464"/>
                </a:cxn>
                <a:cxn ang="0">
                  <a:pos x="218" y="470"/>
                </a:cxn>
                <a:cxn ang="0">
                  <a:pos x="244" y="474"/>
                </a:cxn>
                <a:cxn ang="0">
                  <a:pos x="282" y="474"/>
                </a:cxn>
                <a:cxn ang="0">
                  <a:pos x="324" y="474"/>
                </a:cxn>
                <a:cxn ang="0">
                  <a:pos x="324" y="508"/>
                </a:cxn>
                <a:cxn ang="0">
                  <a:pos x="272" y="508"/>
                </a:cxn>
                <a:cxn ang="0">
                  <a:pos x="215" y="505"/>
                </a:cxn>
                <a:cxn ang="0">
                  <a:pos x="164" y="505"/>
                </a:cxn>
                <a:cxn ang="0">
                  <a:pos x="112" y="505"/>
                </a:cxn>
                <a:cxn ang="0">
                  <a:pos x="55" y="508"/>
                </a:cxn>
                <a:cxn ang="0">
                  <a:pos x="7" y="508"/>
                </a:cxn>
                <a:cxn ang="0">
                  <a:pos x="7" y="474"/>
                </a:cxn>
                <a:cxn ang="0">
                  <a:pos x="45" y="474"/>
                </a:cxn>
                <a:cxn ang="0">
                  <a:pos x="87" y="474"/>
                </a:cxn>
                <a:cxn ang="0">
                  <a:pos x="109" y="470"/>
                </a:cxn>
                <a:cxn ang="0">
                  <a:pos x="122" y="464"/>
                </a:cxn>
                <a:cxn ang="0">
                  <a:pos x="128" y="455"/>
                </a:cxn>
                <a:cxn ang="0">
                  <a:pos x="128" y="442"/>
                </a:cxn>
                <a:cxn ang="0">
                  <a:pos x="128" y="59"/>
                </a:cxn>
                <a:cxn ang="0">
                  <a:pos x="84" y="72"/>
                </a:cxn>
                <a:cxn ang="0">
                  <a:pos x="42" y="78"/>
                </a:cxn>
                <a:cxn ang="0">
                  <a:pos x="13" y="78"/>
                </a:cxn>
                <a:cxn ang="0">
                  <a:pos x="0" y="78"/>
                </a:cxn>
                <a:cxn ang="0">
                  <a:pos x="0" y="47"/>
                </a:cxn>
                <a:cxn ang="0">
                  <a:pos x="13" y="47"/>
                </a:cxn>
                <a:cxn ang="0">
                  <a:pos x="29" y="47"/>
                </a:cxn>
                <a:cxn ang="0">
                  <a:pos x="61" y="44"/>
                </a:cxn>
                <a:cxn ang="0">
                  <a:pos x="96" y="37"/>
                </a:cxn>
                <a:cxn ang="0">
                  <a:pos x="135" y="22"/>
                </a:cxn>
                <a:cxn ang="0">
                  <a:pos x="170" y="0"/>
                </a:cxn>
              </a:cxnLst>
              <a:rect l="0" t="0" r="r" b="b"/>
              <a:pathLst>
                <a:path w="324" h="508">
                  <a:moveTo>
                    <a:pt x="170" y="0"/>
                  </a:moveTo>
                  <a:lnTo>
                    <a:pt x="186" y="0"/>
                  </a:lnTo>
                  <a:lnTo>
                    <a:pt x="192" y="0"/>
                  </a:lnTo>
                  <a:lnTo>
                    <a:pt x="199" y="3"/>
                  </a:lnTo>
                  <a:lnTo>
                    <a:pt x="202" y="9"/>
                  </a:lnTo>
                  <a:lnTo>
                    <a:pt x="202" y="22"/>
                  </a:lnTo>
                  <a:lnTo>
                    <a:pt x="202" y="22"/>
                  </a:lnTo>
                  <a:lnTo>
                    <a:pt x="202" y="442"/>
                  </a:lnTo>
                  <a:lnTo>
                    <a:pt x="202" y="455"/>
                  </a:lnTo>
                  <a:lnTo>
                    <a:pt x="205" y="464"/>
                  </a:lnTo>
                  <a:lnTo>
                    <a:pt x="218" y="470"/>
                  </a:lnTo>
                  <a:lnTo>
                    <a:pt x="244" y="474"/>
                  </a:lnTo>
                  <a:lnTo>
                    <a:pt x="282" y="474"/>
                  </a:lnTo>
                  <a:lnTo>
                    <a:pt x="324" y="474"/>
                  </a:lnTo>
                  <a:lnTo>
                    <a:pt x="324" y="508"/>
                  </a:lnTo>
                  <a:lnTo>
                    <a:pt x="272" y="508"/>
                  </a:lnTo>
                  <a:lnTo>
                    <a:pt x="215" y="505"/>
                  </a:lnTo>
                  <a:lnTo>
                    <a:pt x="164" y="505"/>
                  </a:lnTo>
                  <a:lnTo>
                    <a:pt x="112" y="505"/>
                  </a:lnTo>
                  <a:lnTo>
                    <a:pt x="55" y="508"/>
                  </a:lnTo>
                  <a:lnTo>
                    <a:pt x="7" y="508"/>
                  </a:lnTo>
                  <a:lnTo>
                    <a:pt x="7" y="474"/>
                  </a:lnTo>
                  <a:lnTo>
                    <a:pt x="45" y="474"/>
                  </a:lnTo>
                  <a:lnTo>
                    <a:pt x="87" y="474"/>
                  </a:lnTo>
                  <a:lnTo>
                    <a:pt x="109" y="470"/>
                  </a:lnTo>
                  <a:lnTo>
                    <a:pt x="122" y="464"/>
                  </a:lnTo>
                  <a:lnTo>
                    <a:pt x="128" y="455"/>
                  </a:lnTo>
                  <a:lnTo>
                    <a:pt x="128" y="442"/>
                  </a:lnTo>
                  <a:lnTo>
                    <a:pt x="128" y="59"/>
                  </a:lnTo>
                  <a:lnTo>
                    <a:pt x="84" y="72"/>
                  </a:lnTo>
                  <a:lnTo>
                    <a:pt x="42" y="78"/>
                  </a:lnTo>
                  <a:lnTo>
                    <a:pt x="13" y="78"/>
                  </a:lnTo>
                  <a:lnTo>
                    <a:pt x="0" y="78"/>
                  </a:lnTo>
                  <a:lnTo>
                    <a:pt x="0" y="47"/>
                  </a:lnTo>
                  <a:lnTo>
                    <a:pt x="13" y="47"/>
                  </a:lnTo>
                  <a:lnTo>
                    <a:pt x="29" y="47"/>
                  </a:lnTo>
                  <a:lnTo>
                    <a:pt x="61" y="44"/>
                  </a:lnTo>
                  <a:lnTo>
                    <a:pt x="96" y="37"/>
                  </a:lnTo>
                  <a:lnTo>
                    <a:pt x="135" y="22"/>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4" name="Freeform 80"/>
            <p:cNvSpPr>
              <a:spLocks noEditPoints="1"/>
            </p:cNvSpPr>
            <p:nvPr/>
          </p:nvSpPr>
          <p:spPr bwMode="auto">
            <a:xfrm>
              <a:off x="3245" y="4724"/>
              <a:ext cx="342" cy="741"/>
            </a:xfrm>
            <a:custGeom>
              <a:avLst/>
              <a:gdLst/>
              <a:ahLst/>
              <a:cxnLst>
                <a:cxn ang="0">
                  <a:pos x="208" y="255"/>
                </a:cxn>
                <a:cxn ang="0">
                  <a:pos x="262" y="302"/>
                </a:cxn>
                <a:cxn ang="0">
                  <a:pos x="269" y="352"/>
                </a:cxn>
                <a:cxn ang="0">
                  <a:pos x="265" y="374"/>
                </a:cxn>
                <a:cxn ang="0">
                  <a:pos x="253" y="412"/>
                </a:cxn>
                <a:cxn ang="0">
                  <a:pos x="227" y="468"/>
                </a:cxn>
                <a:cxn ang="0">
                  <a:pos x="211" y="512"/>
                </a:cxn>
                <a:cxn ang="0">
                  <a:pos x="160" y="638"/>
                </a:cxn>
                <a:cxn ang="0">
                  <a:pos x="157" y="685"/>
                </a:cxn>
                <a:cxn ang="0">
                  <a:pos x="160" y="700"/>
                </a:cxn>
                <a:cxn ang="0">
                  <a:pos x="173" y="710"/>
                </a:cxn>
                <a:cxn ang="0">
                  <a:pos x="217" y="704"/>
                </a:cxn>
                <a:cxn ang="0">
                  <a:pos x="281" y="634"/>
                </a:cxn>
                <a:cxn ang="0">
                  <a:pos x="307" y="572"/>
                </a:cxn>
                <a:cxn ang="0">
                  <a:pos x="313" y="562"/>
                </a:cxn>
                <a:cxn ang="0">
                  <a:pos x="326" y="559"/>
                </a:cxn>
                <a:cxn ang="0">
                  <a:pos x="333" y="559"/>
                </a:cxn>
                <a:cxn ang="0">
                  <a:pos x="339" y="565"/>
                </a:cxn>
                <a:cxn ang="0">
                  <a:pos x="342" y="575"/>
                </a:cxn>
                <a:cxn ang="0">
                  <a:pos x="333" y="606"/>
                </a:cxn>
                <a:cxn ang="0">
                  <a:pos x="304" y="663"/>
                </a:cxn>
                <a:cxn ang="0">
                  <a:pos x="253" y="716"/>
                </a:cxn>
                <a:cxn ang="0">
                  <a:pos x="182" y="741"/>
                </a:cxn>
                <a:cxn ang="0">
                  <a:pos x="102" y="713"/>
                </a:cxn>
                <a:cxn ang="0">
                  <a:pos x="73" y="647"/>
                </a:cxn>
                <a:cxn ang="0">
                  <a:pos x="80" y="616"/>
                </a:cxn>
                <a:cxn ang="0">
                  <a:pos x="83" y="603"/>
                </a:cxn>
                <a:cxn ang="0">
                  <a:pos x="169" y="390"/>
                </a:cxn>
                <a:cxn ang="0">
                  <a:pos x="185" y="346"/>
                </a:cxn>
                <a:cxn ang="0">
                  <a:pos x="189" y="314"/>
                </a:cxn>
                <a:cxn ang="0">
                  <a:pos x="185" y="292"/>
                </a:cxn>
                <a:cxn ang="0">
                  <a:pos x="176" y="280"/>
                </a:cxn>
                <a:cxn ang="0">
                  <a:pos x="160" y="277"/>
                </a:cxn>
                <a:cxn ang="0">
                  <a:pos x="109" y="296"/>
                </a:cxn>
                <a:cxn ang="0">
                  <a:pos x="61" y="358"/>
                </a:cxn>
                <a:cxn ang="0">
                  <a:pos x="38" y="418"/>
                </a:cxn>
                <a:cxn ang="0">
                  <a:pos x="35" y="424"/>
                </a:cxn>
                <a:cxn ang="0">
                  <a:pos x="22" y="427"/>
                </a:cxn>
                <a:cxn ang="0">
                  <a:pos x="13" y="427"/>
                </a:cxn>
                <a:cxn ang="0">
                  <a:pos x="6" y="424"/>
                </a:cxn>
                <a:cxn ang="0">
                  <a:pos x="0" y="412"/>
                </a:cxn>
                <a:cxn ang="0">
                  <a:pos x="9" y="380"/>
                </a:cxn>
                <a:cxn ang="0">
                  <a:pos x="41" y="324"/>
                </a:cxn>
                <a:cxn ang="0">
                  <a:pos x="93" y="270"/>
                </a:cxn>
                <a:cxn ang="0">
                  <a:pos x="166" y="245"/>
                </a:cxn>
                <a:cxn ang="0">
                  <a:pos x="313" y="41"/>
                </a:cxn>
                <a:cxn ang="0">
                  <a:pos x="313" y="41"/>
                </a:cxn>
                <a:cxn ang="0">
                  <a:pos x="281" y="4"/>
                </a:cxn>
                <a:cxn ang="0">
                  <a:pos x="301" y="13"/>
                </a:cxn>
                <a:cxn ang="0">
                  <a:pos x="310" y="26"/>
                </a:cxn>
                <a:cxn ang="0">
                  <a:pos x="313" y="41"/>
                </a:cxn>
                <a:cxn ang="0">
                  <a:pos x="281" y="95"/>
                </a:cxn>
                <a:cxn ang="0">
                  <a:pos x="240" y="104"/>
                </a:cxn>
                <a:cxn ang="0">
                  <a:pos x="221" y="92"/>
                </a:cxn>
                <a:cxn ang="0">
                  <a:pos x="211" y="76"/>
                </a:cxn>
                <a:cxn ang="0">
                  <a:pos x="205" y="60"/>
                </a:cxn>
                <a:cxn ang="0">
                  <a:pos x="240" y="10"/>
                </a:cxn>
              </a:cxnLst>
              <a:rect l="0" t="0" r="r" b="b"/>
              <a:pathLst>
                <a:path w="342" h="741">
                  <a:moveTo>
                    <a:pt x="166" y="245"/>
                  </a:moveTo>
                  <a:lnTo>
                    <a:pt x="208" y="255"/>
                  </a:lnTo>
                  <a:lnTo>
                    <a:pt x="240" y="274"/>
                  </a:lnTo>
                  <a:lnTo>
                    <a:pt x="262" y="302"/>
                  </a:lnTo>
                  <a:lnTo>
                    <a:pt x="272" y="339"/>
                  </a:lnTo>
                  <a:lnTo>
                    <a:pt x="269" y="352"/>
                  </a:lnTo>
                  <a:lnTo>
                    <a:pt x="269" y="361"/>
                  </a:lnTo>
                  <a:lnTo>
                    <a:pt x="265" y="374"/>
                  </a:lnTo>
                  <a:lnTo>
                    <a:pt x="262" y="387"/>
                  </a:lnTo>
                  <a:lnTo>
                    <a:pt x="253" y="412"/>
                  </a:lnTo>
                  <a:lnTo>
                    <a:pt x="240" y="440"/>
                  </a:lnTo>
                  <a:lnTo>
                    <a:pt x="227" y="468"/>
                  </a:lnTo>
                  <a:lnTo>
                    <a:pt x="217" y="496"/>
                  </a:lnTo>
                  <a:lnTo>
                    <a:pt x="211" y="512"/>
                  </a:lnTo>
                  <a:lnTo>
                    <a:pt x="173" y="603"/>
                  </a:lnTo>
                  <a:lnTo>
                    <a:pt x="160" y="638"/>
                  </a:lnTo>
                  <a:lnTo>
                    <a:pt x="157" y="672"/>
                  </a:lnTo>
                  <a:lnTo>
                    <a:pt x="157" y="685"/>
                  </a:lnTo>
                  <a:lnTo>
                    <a:pt x="157" y="694"/>
                  </a:lnTo>
                  <a:lnTo>
                    <a:pt x="160" y="700"/>
                  </a:lnTo>
                  <a:lnTo>
                    <a:pt x="166" y="707"/>
                  </a:lnTo>
                  <a:lnTo>
                    <a:pt x="173" y="710"/>
                  </a:lnTo>
                  <a:lnTo>
                    <a:pt x="182" y="713"/>
                  </a:lnTo>
                  <a:lnTo>
                    <a:pt x="217" y="704"/>
                  </a:lnTo>
                  <a:lnTo>
                    <a:pt x="249" y="678"/>
                  </a:lnTo>
                  <a:lnTo>
                    <a:pt x="281" y="634"/>
                  </a:lnTo>
                  <a:lnTo>
                    <a:pt x="304" y="578"/>
                  </a:lnTo>
                  <a:lnTo>
                    <a:pt x="307" y="572"/>
                  </a:lnTo>
                  <a:lnTo>
                    <a:pt x="307" y="565"/>
                  </a:lnTo>
                  <a:lnTo>
                    <a:pt x="313" y="562"/>
                  </a:lnTo>
                  <a:lnTo>
                    <a:pt x="317" y="562"/>
                  </a:lnTo>
                  <a:lnTo>
                    <a:pt x="326" y="559"/>
                  </a:lnTo>
                  <a:lnTo>
                    <a:pt x="329" y="559"/>
                  </a:lnTo>
                  <a:lnTo>
                    <a:pt x="333" y="559"/>
                  </a:lnTo>
                  <a:lnTo>
                    <a:pt x="336" y="562"/>
                  </a:lnTo>
                  <a:lnTo>
                    <a:pt x="339" y="565"/>
                  </a:lnTo>
                  <a:lnTo>
                    <a:pt x="342" y="569"/>
                  </a:lnTo>
                  <a:lnTo>
                    <a:pt x="342" y="575"/>
                  </a:lnTo>
                  <a:lnTo>
                    <a:pt x="342" y="587"/>
                  </a:lnTo>
                  <a:lnTo>
                    <a:pt x="333" y="606"/>
                  </a:lnTo>
                  <a:lnTo>
                    <a:pt x="323" y="634"/>
                  </a:lnTo>
                  <a:lnTo>
                    <a:pt x="304" y="663"/>
                  </a:lnTo>
                  <a:lnTo>
                    <a:pt x="281" y="694"/>
                  </a:lnTo>
                  <a:lnTo>
                    <a:pt x="253" y="716"/>
                  </a:lnTo>
                  <a:lnTo>
                    <a:pt x="221" y="735"/>
                  </a:lnTo>
                  <a:lnTo>
                    <a:pt x="182" y="741"/>
                  </a:lnTo>
                  <a:lnTo>
                    <a:pt x="137" y="735"/>
                  </a:lnTo>
                  <a:lnTo>
                    <a:pt x="102" y="713"/>
                  </a:lnTo>
                  <a:lnTo>
                    <a:pt x="83" y="685"/>
                  </a:lnTo>
                  <a:lnTo>
                    <a:pt x="73" y="647"/>
                  </a:lnTo>
                  <a:lnTo>
                    <a:pt x="73" y="631"/>
                  </a:lnTo>
                  <a:lnTo>
                    <a:pt x="80" y="616"/>
                  </a:lnTo>
                  <a:lnTo>
                    <a:pt x="83" y="603"/>
                  </a:lnTo>
                  <a:lnTo>
                    <a:pt x="83" y="603"/>
                  </a:lnTo>
                  <a:lnTo>
                    <a:pt x="153" y="424"/>
                  </a:lnTo>
                  <a:lnTo>
                    <a:pt x="169" y="390"/>
                  </a:lnTo>
                  <a:lnTo>
                    <a:pt x="179" y="365"/>
                  </a:lnTo>
                  <a:lnTo>
                    <a:pt x="185" y="346"/>
                  </a:lnTo>
                  <a:lnTo>
                    <a:pt x="189" y="330"/>
                  </a:lnTo>
                  <a:lnTo>
                    <a:pt x="189" y="314"/>
                  </a:lnTo>
                  <a:lnTo>
                    <a:pt x="189" y="302"/>
                  </a:lnTo>
                  <a:lnTo>
                    <a:pt x="185" y="292"/>
                  </a:lnTo>
                  <a:lnTo>
                    <a:pt x="182" y="283"/>
                  </a:lnTo>
                  <a:lnTo>
                    <a:pt x="176" y="280"/>
                  </a:lnTo>
                  <a:lnTo>
                    <a:pt x="169" y="277"/>
                  </a:lnTo>
                  <a:lnTo>
                    <a:pt x="160" y="277"/>
                  </a:lnTo>
                  <a:lnTo>
                    <a:pt x="134" y="280"/>
                  </a:lnTo>
                  <a:lnTo>
                    <a:pt x="109" y="296"/>
                  </a:lnTo>
                  <a:lnTo>
                    <a:pt x="83" y="321"/>
                  </a:lnTo>
                  <a:lnTo>
                    <a:pt x="61" y="358"/>
                  </a:lnTo>
                  <a:lnTo>
                    <a:pt x="41" y="412"/>
                  </a:lnTo>
                  <a:lnTo>
                    <a:pt x="38" y="418"/>
                  </a:lnTo>
                  <a:lnTo>
                    <a:pt x="38" y="421"/>
                  </a:lnTo>
                  <a:lnTo>
                    <a:pt x="35" y="424"/>
                  </a:lnTo>
                  <a:lnTo>
                    <a:pt x="29" y="427"/>
                  </a:lnTo>
                  <a:lnTo>
                    <a:pt x="22" y="427"/>
                  </a:lnTo>
                  <a:lnTo>
                    <a:pt x="19" y="427"/>
                  </a:lnTo>
                  <a:lnTo>
                    <a:pt x="13" y="427"/>
                  </a:lnTo>
                  <a:lnTo>
                    <a:pt x="9" y="427"/>
                  </a:lnTo>
                  <a:lnTo>
                    <a:pt x="6" y="424"/>
                  </a:lnTo>
                  <a:lnTo>
                    <a:pt x="3" y="418"/>
                  </a:lnTo>
                  <a:lnTo>
                    <a:pt x="0" y="412"/>
                  </a:lnTo>
                  <a:lnTo>
                    <a:pt x="3" y="402"/>
                  </a:lnTo>
                  <a:lnTo>
                    <a:pt x="9" y="380"/>
                  </a:lnTo>
                  <a:lnTo>
                    <a:pt x="22" y="352"/>
                  </a:lnTo>
                  <a:lnTo>
                    <a:pt x="41" y="324"/>
                  </a:lnTo>
                  <a:lnTo>
                    <a:pt x="64" y="296"/>
                  </a:lnTo>
                  <a:lnTo>
                    <a:pt x="93" y="270"/>
                  </a:lnTo>
                  <a:lnTo>
                    <a:pt x="128" y="252"/>
                  </a:lnTo>
                  <a:lnTo>
                    <a:pt x="166" y="245"/>
                  </a:lnTo>
                  <a:close/>
                  <a:moveTo>
                    <a:pt x="313" y="41"/>
                  </a:moveTo>
                  <a:lnTo>
                    <a:pt x="313" y="41"/>
                  </a:lnTo>
                  <a:lnTo>
                    <a:pt x="313" y="41"/>
                  </a:lnTo>
                  <a:lnTo>
                    <a:pt x="313" y="41"/>
                  </a:lnTo>
                  <a:close/>
                  <a:moveTo>
                    <a:pt x="269" y="0"/>
                  </a:moveTo>
                  <a:lnTo>
                    <a:pt x="281" y="4"/>
                  </a:lnTo>
                  <a:lnTo>
                    <a:pt x="291" y="7"/>
                  </a:lnTo>
                  <a:lnTo>
                    <a:pt x="301" y="13"/>
                  </a:lnTo>
                  <a:lnTo>
                    <a:pt x="307" y="19"/>
                  </a:lnTo>
                  <a:lnTo>
                    <a:pt x="310" y="26"/>
                  </a:lnTo>
                  <a:lnTo>
                    <a:pt x="313" y="35"/>
                  </a:lnTo>
                  <a:lnTo>
                    <a:pt x="313" y="41"/>
                  </a:lnTo>
                  <a:lnTo>
                    <a:pt x="304" y="73"/>
                  </a:lnTo>
                  <a:lnTo>
                    <a:pt x="281" y="95"/>
                  </a:lnTo>
                  <a:lnTo>
                    <a:pt x="249" y="104"/>
                  </a:lnTo>
                  <a:lnTo>
                    <a:pt x="240" y="104"/>
                  </a:lnTo>
                  <a:lnTo>
                    <a:pt x="230" y="98"/>
                  </a:lnTo>
                  <a:lnTo>
                    <a:pt x="221" y="92"/>
                  </a:lnTo>
                  <a:lnTo>
                    <a:pt x="214" y="85"/>
                  </a:lnTo>
                  <a:lnTo>
                    <a:pt x="211" y="76"/>
                  </a:lnTo>
                  <a:lnTo>
                    <a:pt x="208" y="70"/>
                  </a:lnTo>
                  <a:lnTo>
                    <a:pt x="205" y="60"/>
                  </a:lnTo>
                  <a:lnTo>
                    <a:pt x="214" y="32"/>
                  </a:lnTo>
                  <a:lnTo>
                    <a:pt x="240" y="1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5" name="Freeform 81"/>
            <p:cNvSpPr>
              <a:spLocks/>
            </p:cNvSpPr>
            <p:nvPr/>
          </p:nvSpPr>
          <p:spPr bwMode="auto">
            <a:xfrm>
              <a:off x="3747" y="5095"/>
              <a:ext cx="323" cy="511"/>
            </a:xfrm>
            <a:custGeom>
              <a:avLst/>
              <a:gdLst/>
              <a:ahLst/>
              <a:cxnLst>
                <a:cxn ang="0">
                  <a:pos x="170" y="0"/>
                </a:cxn>
                <a:cxn ang="0">
                  <a:pos x="186" y="3"/>
                </a:cxn>
                <a:cxn ang="0">
                  <a:pos x="192" y="3"/>
                </a:cxn>
                <a:cxn ang="0">
                  <a:pos x="199" y="6"/>
                </a:cxn>
                <a:cxn ang="0">
                  <a:pos x="202" y="12"/>
                </a:cxn>
                <a:cxn ang="0">
                  <a:pos x="202" y="25"/>
                </a:cxn>
                <a:cxn ang="0">
                  <a:pos x="202" y="445"/>
                </a:cxn>
                <a:cxn ang="0">
                  <a:pos x="202" y="458"/>
                </a:cxn>
                <a:cxn ang="0">
                  <a:pos x="205" y="467"/>
                </a:cxn>
                <a:cxn ang="0">
                  <a:pos x="218" y="474"/>
                </a:cxn>
                <a:cxn ang="0">
                  <a:pos x="243" y="477"/>
                </a:cxn>
                <a:cxn ang="0">
                  <a:pos x="282" y="477"/>
                </a:cxn>
                <a:cxn ang="0">
                  <a:pos x="323" y="477"/>
                </a:cxn>
                <a:cxn ang="0">
                  <a:pos x="323" y="511"/>
                </a:cxn>
                <a:cxn ang="0">
                  <a:pos x="272" y="508"/>
                </a:cxn>
                <a:cxn ang="0">
                  <a:pos x="215" y="508"/>
                </a:cxn>
                <a:cxn ang="0">
                  <a:pos x="163" y="508"/>
                </a:cxn>
                <a:cxn ang="0">
                  <a:pos x="112" y="508"/>
                </a:cxn>
                <a:cxn ang="0">
                  <a:pos x="55" y="508"/>
                </a:cxn>
                <a:cxn ang="0">
                  <a:pos x="7" y="511"/>
                </a:cxn>
                <a:cxn ang="0">
                  <a:pos x="7" y="477"/>
                </a:cxn>
                <a:cxn ang="0">
                  <a:pos x="45" y="477"/>
                </a:cxn>
                <a:cxn ang="0">
                  <a:pos x="87" y="477"/>
                </a:cxn>
                <a:cxn ang="0">
                  <a:pos x="109" y="474"/>
                </a:cxn>
                <a:cxn ang="0">
                  <a:pos x="122" y="467"/>
                </a:cxn>
                <a:cxn ang="0">
                  <a:pos x="128" y="458"/>
                </a:cxn>
                <a:cxn ang="0">
                  <a:pos x="128" y="445"/>
                </a:cxn>
                <a:cxn ang="0">
                  <a:pos x="128" y="63"/>
                </a:cxn>
                <a:cxn ang="0">
                  <a:pos x="83" y="75"/>
                </a:cxn>
                <a:cxn ang="0">
                  <a:pos x="42" y="81"/>
                </a:cxn>
                <a:cxn ang="0">
                  <a:pos x="13" y="81"/>
                </a:cxn>
                <a:cxn ang="0">
                  <a:pos x="0" y="81"/>
                </a:cxn>
                <a:cxn ang="0">
                  <a:pos x="0" y="50"/>
                </a:cxn>
                <a:cxn ang="0">
                  <a:pos x="13" y="50"/>
                </a:cxn>
                <a:cxn ang="0">
                  <a:pos x="29" y="50"/>
                </a:cxn>
                <a:cxn ang="0">
                  <a:pos x="58" y="47"/>
                </a:cxn>
                <a:cxn ang="0">
                  <a:pos x="96" y="41"/>
                </a:cxn>
                <a:cxn ang="0">
                  <a:pos x="135" y="25"/>
                </a:cxn>
                <a:cxn ang="0">
                  <a:pos x="170" y="0"/>
                </a:cxn>
              </a:cxnLst>
              <a:rect l="0" t="0" r="r" b="b"/>
              <a:pathLst>
                <a:path w="323" h="511">
                  <a:moveTo>
                    <a:pt x="170" y="0"/>
                  </a:moveTo>
                  <a:lnTo>
                    <a:pt x="186" y="3"/>
                  </a:lnTo>
                  <a:lnTo>
                    <a:pt x="192" y="3"/>
                  </a:lnTo>
                  <a:lnTo>
                    <a:pt x="199" y="6"/>
                  </a:lnTo>
                  <a:lnTo>
                    <a:pt x="202" y="12"/>
                  </a:lnTo>
                  <a:lnTo>
                    <a:pt x="202" y="25"/>
                  </a:lnTo>
                  <a:lnTo>
                    <a:pt x="202" y="445"/>
                  </a:lnTo>
                  <a:lnTo>
                    <a:pt x="202" y="458"/>
                  </a:lnTo>
                  <a:lnTo>
                    <a:pt x="205" y="467"/>
                  </a:lnTo>
                  <a:lnTo>
                    <a:pt x="218" y="474"/>
                  </a:lnTo>
                  <a:lnTo>
                    <a:pt x="243" y="477"/>
                  </a:lnTo>
                  <a:lnTo>
                    <a:pt x="282" y="477"/>
                  </a:lnTo>
                  <a:lnTo>
                    <a:pt x="323" y="477"/>
                  </a:lnTo>
                  <a:lnTo>
                    <a:pt x="323" y="511"/>
                  </a:lnTo>
                  <a:lnTo>
                    <a:pt x="272" y="508"/>
                  </a:lnTo>
                  <a:lnTo>
                    <a:pt x="215" y="508"/>
                  </a:lnTo>
                  <a:lnTo>
                    <a:pt x="163" y="508"/>
                  </a:lnTo>
                  <a:lnTo>
                    <a:pt x="112" y="508"/>
                  </a:lnTo>
                  <a:lnTo>
                    <a:pt x="55" y="508"/>
                  </a:lnTo>
                  <a:lnTo>
                    <a:pt x="7" y="511"/>
                  </a:lnTo>
                  <a:lnTo>
                    <a:pt x="7" y="477"/>
                  </a:lnTo>
                  <a:lnTo>
                    <a:pt x="45" y="477"/>
                  </a:lnTo>
                  <a:lnTo>
                    <a:pt x="87" y="477"/>
                  </a:lnTo>
                  <a:lnTo>
                    <a:pt x="109" y="474"/>
                  </a:lnTo>
                  <a:lnTo>
                    <a:pt x="122" y="467"/>
                  </a:lnTo>
                  <a:lnTo>
                    <a:pt x="128" y="458"/>
                  </a:lnTo>
                  <a:lnTo>
                    <a:pt x="128" y="445"/>
                  </a:lnTo>
                  <a:lnTo>
                    <a:pt x="128" y="63"/>
                  </a:lnTo>
                  <a:lnTo>
                    <a:pt x="83" y="75"/>
                  </a:lnTo>
                  <a:lnTo>
                    <a:pt x="42" y="81"/>
                  </a:lnTo>
                  <a:lnTo>
                    <a:pt x="13" y="81"/>
                  </a:lnTo>
                  <a:lnTo>
                    <a:pt x="0" y="81"/>
                  </a:lnTo>
                  <a:lnTo>
                    <a:pt x="0" y="50"/>
                  </a:lnTo>
                  <a:lnTo>
                    <a:pt x="13" y="50"/>
                  </a:lnTo>
                  <a:lnTo>
                    <a:pt x="29" y="50"/>
                  </a:lnTo>
                  <a:lnTo>
                    <a:pt x="58" y="47"/>
                  </a:lnTo>
                  <a:lnTo>
                    <a:pt x="96" y="41"/>
                  </a:lnTo>
                  <a:lnTo>
                    <a:pt x="135" y="25"/>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6" name="Freeform 82"/>
            <p:cNvSpPr>
              <a:spLocks/>
            </p:cNvSpPr>
            <p:nvPr/>
          </p:nvSpPr>
          <p:spPr bwMode="auto">
            <a:xfrm>
              <a:off x="4413" y="5327"/>
              <a:ext cx="144" cy="342"/>
            </a:xfrm>
            <a:custGeom>
              <a:avLst/>
              <a:gdLst/>
              <a:ahLst/>
              <a:cxnLst>
                <a:cxn ang="0">
                  <a:pos x="64" y="0"/>
                </a:cxn>
                <a:cxn ang="0">
                  <a:pos x="93" y="6"/>
                </a:cxn>
                <a:cxn ang="0">
                  <a:pos x="115" y="25"/>
                </a:cxn>
                <a:cxn ang="0">
                  <a:pos x="131" y="50"/>
                </a:cxn>
                <a:cxn ang="0">
                  <a:pos x="141" y="82"/>
                </a:cxn>
                <a:cxn ang="0">
                  <a:pos x="144" y="122"/>
                </a:cxn>
                <a:cxn ang="0">
                  <a:pos x="141" y="176"/>
                </a:cxn>
                <a:cxn ang="0">
                  <a:pos x="125" y="223"/>
                </a:cxn>
                <a:cxn ang="0">
                  <a:pos x="105" y="264"/>
                </a:cxn>
                <a:cxn ang="0">
                  <a:pos x="83" y="298"/>
                </a:cxn>
                <a:cxn ang="0">
                  <a:pos x="61" y="320"/>
                </a:cxn>
                <a:cxn ang="0">
                  <a:pos x="45" y="336"/>
                </a:cxn>
                <a:cxn ang="0">
                  <a:pos x="32" y="342"/>
                </a:cxn>
                <a:cxn ang="0">
                  <a:pos x="25" y="339"/>
                </a:cxn>
                <a:cxn ang="0">
                  <a:pos x="19" y="336"/>
                </a:cxn>
                <a:cxn ang="0">
                  <a:pos x="16" y="326"/>
                </a:cxn>
                <a:cxn ang="0">
                  <a:pos x="19" y="320"/>
                </a:cxn>
                <a:cxn ang="0">
                  <a:pos x="22" y="317"/>
                </a:cxn>
                <a:cxn ang="0">
                  <a:pos x="25" y="314"/>
                </a:cxn>
                <a:cxn ang="0">
                  <a:pos x="64" y="270"/>
                </a:cxn>
                <a:cxn ang="0">
                  <a:pos x="89" y="229"/>
                </a:cxn>
                <a:cxn ang="0">
                  <a:pos x="102" y="188"/>
                </a:cxn>
                <a:cxn ang="0">
                  <a:pos x="112" y="148"/>
                </a:cxn>
                <a:cxn ang="0">
                  <a:pos x="112" y="113"/>
                </a:cxn>
                <a:cxn ang="0">
                  <a:pos x="112" y="110"/>
                </a:cxn>
                <a:cxn ang="0">
                  <a:pos x="112" y="113"/>
                </a:cxn>
                <a:cxn ang="0">
                  <a:pos x="105" y="116"/>
                </a:cxn>
                <a:cxn ang="0">
                  <a:pos x="99" y="119"/>
                </a:cxn>
                <a:cxn ang="0">
                  <a:pos x="89" y="126"/>
                </a:cxn>
                <a:cxn ang="0">
                  <a:pos x="80" y="129"/>
                </a:cxn>
                <a:cxn ang="0">
                  <a:pos x="67" y="129"/>
                </a:cxn>
                <a:cxn ang="0">
                  <a:pos x="41" y="122"/>
                </a:cxn>
                <a:cxn ang="0">
                  <a:pos x="19" y="110"/>
                </a:cxn>
                <a:cxn ang="0">
                  <a:pos x="6" y="88"/>
                </a:cxn>
                <a:cxn ang="0">
                  <a:pos x="0" y="66"/>
                </a:cxn>
                <a:cxn ang="0">
                  <a:pos x="6" y="41"/>
                </a:cxn>
                <a:cxn ang="0">
                  <a:pos x="19" y="19"/>
                </a:cxn>
                <a:cxn ang="0">
                  <a:pos x="38" y="6"/>
                </a:cxn>
                <a:cxn ang="0">
                  <a:pos x="64" y="0"/>
                </a:cxn>
              </a:cxnLst>
              <a:rect l="0" t="0" r="r" b="b"/>
              <a:pathLst>
                <a:path w="144" h="342">
                  <a:moveTo>
                    <a:pt x="64" y="0"/>
                  </a:moveTo>
                  <a:lnTo>
                    <a:pt x="93" y="6"/>
                  </a:lnTo>
                  <a:lnTo>
                    <a:pt x="115" y="25"/>
                  </a:lnTo>
                  <a:lnTo>
                    <a:pt x="131" y="50"/>
                  </a:lnTo>
                  <a:lnTo>
                    <a:pt x="141" y="82"/>
                  </a:lnTo>
                  <a:lnTo>
                    <a:pt x="144" y="122"/>
                  </a:lnTo>
                  <a:lnTo>
                    <a:pt x="141" y="176"/>
                  </a:lnTo>
                  <a:lnTo>
                    <a:pt x="125" y="223"/>
                  </a:lnTo>
                  <a:lnTo>
                    <a:pt x="105" y="264"/>
                  </a:lnTo>
                  <a:lnTo>
                    <a:pt x="83" y="298"/>
                  </a:lnTo>
                  <a:lnTo>
                    <a:pt x="61" y="320"/>
                  </a:lnTo>
                  <a:lnTo>
                    <a:pt x="45" y="336"/>
                  </a:lnTo>
                  <a:lnTo>
                    <a:pt x="32" y="342"/>
                  </a:lnTo>
                  <a:lnTo>
                    <a:pt x="25" y="339"/>
                  </a:lnTo>
                  <a:lnTo>
                    <a:pt x="19" y="336"/>
                  </a:lnTo>
                  <a:lnTo>
                    <a:pt x="16" y="326"/>
                  </a:lnTo>
                  <a:lnTo>
                    <a:pt x="19" y="320"/>
                  </a:lnTo>
                  <a:lnTo>
                    <a:pt x="22" y="317"/>
                  </a:lnTo>
                  <a:lnTo>
                    <a:pt x="25" y="314"/>
                  </a:lnTo>
                  <a:lnTo>
                    <a:pt x="64" y="270"/>
                  </a:lnTo>
                  <a:lnTo>
                    <a:pt x="89" y="229"/>
                  </a:lnTo>
                  <a:lnTo>
                    <a:pt x="102" y="188"/>
                  </a:lnTo>
                  <a:lnTo>
                    <a:pt x="112" y="148"/>
                  </a:lnTo>
                  <a:lnTo>
                    <a:pt x="112" y="113"/>
                  </a:lnTo>
                  <a:lnTo>
                    <a:pt x="112" y="110"/>
                  </a:lnTo>
                  <a:lnTo>
                    <a:pt x="112" y="113"/>
                  </a:lnTo>
                  <a:lnTo>
                    <a:pt x="105" y="116"/>
                  </a:lnTo>
                  <a:lnTo>
                    <a:pt x="99" y="119"/>
                  </a:lnTo>
                  <a:lnTo>
                    <a:pt x="89" y="126"/>
                  </a:lnTo>
                  <a:lnTo>
                    <a:pt x="80" y="129"/>
                  </a:lnTo>
                  <a:lnTo>
                    <a:pt x="67" y="129"/>
                  </a:lnTo>
                  <a:lnTo>
                    <a:pt x="41" y="122"/>
                  </a:lnTo>
                  <a:lnTo>
                    <a:pt x="19" y="110"/>
                  </a:lnTo>
                  <a:lnTo>
                    <a:pt x="6" y="88"/>
                  </a:lnTo>
                  <a:lnTo>
                    <a:pt x="0" y="66"/>
                  </a:lnTo>
                  <a:lnTo>
                    <a:pt x="6" y="41"/>
                  </a:lnTo>
                  <a:lnTo>
                    <a:pt x="19" y="19"/>
                  </a:lnTo>
                  <a:lnTo>
                    <a:pt x="38" y="6"/>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7" name="Freeform 83"/>
            <p:cNvSpPr>
              <a:spLocks noEditPoints="1"/>
            </p:cNvSpPr>
            <p:nvPr/>
          </p:nvSpPr>
          <p:spPr bwMode="auto">
            <a:xfrm>
              <a:off x="4723" y="4724"/>
              <a:ext cx="343" cy="741"/>
            </a:xfrm>
            <a:custGeom>
              <a:avLst/>
              <a:gdLst/>
              <a:ahLst/>
              <a:cxnLst>
                <a:cxn ang="0">
                  <a:pos x="208" y="255"/>
                </a:cxn>
                <a:cxn ang="0">
                  <a:pos x="263" y="302"/>
                </a:cxn>
                <a:cxn ang="0">
                  <a:pos x="269" y="352"/>
                </a:cxn>
                <a:cxn ang="0">
                  <a:pos x="266" y="374"/>
                </a:cxn>
                <a:cxn ang="0">
                  <a:pos x="253" y="412"/>
                </a:cxn>
                <a:cxn ang="0">
                  <a:pos x="227" y="468"/>
                </a:cxn>
                <a:cxn ang="0">
                  <a:pos x="211" y="512"/>
                </a:cxn>
                <a:cxn ang="0">
                  <a:pos x="160" y="638"/>
                </a:cxn>
                <a:cxn ang="0">
                  <a:pos x="157" y="685"/>
                </a:cxn>
                <a:cxn ang="0">
                  <a:pos x="160" y="700"/>
                </a:cxn>
                <a:cxn ang="0">
                  <a:pos x="173" y="710"/>
                </a:cxn>
                <a:cxn ang="0">
                  <a:pos x="218" y="704"/>
                </a:cxn>
                <a:cxn ang="0">
                  <a:pos x="282" y="634"/>
                </a:cxn>
                <a:cxn ang="0">
                  <a:pos x="307" y="572"/>
                </a:cxn>
                <a:cxn ang="0">
                  <a:pos x="311" y="562"/>
                </a:cxn>
                <a:cxn ang="0">
                  <a:pos x="327" y="559"/>
                </a:cxn>
                <a:cxn ang="0">
                  <a:pos x="333" y="559"/>
                </a:cxn>
                <a:cxn ang="0">
                  <a:pos x="339" y="565"/>
                </a:cxn>
                <a:cxn ang="0">
                  <a:pos x="343" y="575"/>
                </a:cxn>
                <a:cxn ang="0">
                  <a:pos x="333" y="606"/>
                </a:cxn>
                <a:cxn ang="0">
                  <a:pos x="304" y="663"/>
                </a:cxn>
                <a:cxn ang="0">
                  <a:pos x="253" y="716"/>
                </a:cxn>
                <a:cxn ang="0">
                  <a:pos x="183" y="741"/>
                </a:cxn>
                <a:cxn ang="0">
                  <a:pos x="103" y="713"/>
                </a:cxn>
                <a:cxn ang="0">
                  <a:pos x="74" y="647"/>
                </a:cxn>
                <a:cxn ang="0">
                  <a:pos x="80" y="616"/>
                </a:cxn>
                <a:cxn ang="0">
                  <a:pos x="83" y="603"/>
                </a:cxn>
                <a:cxn ang="0">
                  <a:pos x="170" y="390"/>
                </a:cxn>
                <a:cxn ang="0">
                  <a:pos x="186" y="346"/>
                </a:cxn>
                <a:cxn ang="0">
                  <a:pos x="189" y="314"/>
                </a:cxn>
                <a:cxn ang="0">
                  <a:pos x="186" y="292"/>
                </a:cxn>
                <a:cxn ang="0">
                  <a:pos x="176" y="280"/>
                </a:cxn>
                <a:cxn ang="0">
                  <a:pos x="160" y="277"/>
                </a:cxn>
                <a:cxn ang="0">
                  <a:pos x="109" y="296"/>
                </a:cxn>
                <a:cxn ang="0">
                  <a:pos x="61" y="358"/>
                </a:cxn>
                <a:cxn ang="0">
                  <a:pos x="39" y="418"/>
                </a:cxn>
                <a:cxn ang="0">
                  <a:pos x="32" y="424"/>
                </a:cxn>
                <a:cxn ang="0">
                  <a:pos x="23" y="427"/>
                </a:cxn>
                <a:cxn ang="0">
                  <a:pos x="13" y="427"/>
                </a:cxn>
                <a:cxn ang="0">
                  <a:pos x="7" y="424"/>
                </a:cxn>
                <a:cxn ang="0">
                  <a:pos x="0" y="412"/>
                </a:cxn>
                <a:cxn ang="0">
                  <a:pos x="10" y="380"/>
                </a:cxn>
                <a:cxn ang="0">
                  <a:pos x="42" y="324"/>
                </a:cxn>
                <a:cxn ang="0">
                  <a:pos x="93" y="270"/>
                </a:cxn>
                <a:cxn ang="0">
                  <a:pos x="167" y="245"/>
                </a:cxn>
                <a:cxn ang="0">
                  <a:pos x="282" y="4"/>
                </a:cxn>
                <a:cxn ang="0">
                  <a:pos x="301" y="13"/>
                </a:cxn>
                <a:cxn ang="0">
                  <a:pos x="311" y="26"/>
                </a:cxn>
                <a:cxn ang="0">
                  <a:pos x="314" y="41"/>
                </a:cxn>
                <a:cxn ang="0">
                  <a:pos x="304" y="73"/>
                </a:cxn>
                <a:cxn ang="0">
                  <a:pos x="250" y="104"/>
                </a:cxn>
                <a:cxn ang="0">
                  <a:pos x="227" y="98"/>
                </a:cxn>
                <a:cxn ang="0">
                  <a:pos x="215" y="85"/>
                </a:cxn>
                <a:cxn ang="0">
                  <a:pos x="208" y="70"/>
                </a:cxn>
                <a:cxn ang="0">
                  <a:pos x="215" y="32"/>
                </a:cxn>
                <a:cxn ang="0">
                  <a:pos x="269" y="0"/>
                </a:cxn>
              </a:cxnLst>
              <a:rect l="0" t="0" r="r" b="b"/>
              <a:pathLst>
                <a:path w="343" h="741">
                  <a:moveTo>
                    <a:pt x="167" y="245"/>
                  </a:moveTo>
                  <a:lnTo>
                    <a:pt x="208" y="255"/>
                  </a:lnTo>
                  <a:lnTo>
                    <a:pt x="240" y="274"/>
                  </a:lnTo>
                  <a:lnTo>
                    <a:pt x="263" y="302"/>
                  </a:lnTo>
                  <a:lnTo>
                    <a:pt x="272" y="339"/>
                  </a:lnTo>
                  <a:lnTo>
                    <a:pt x="269" y="352"/>
                  </a:lnTo>
                  <a:lnTo>
                    <a:pt x="269" y="361"/>
                  </a:lnTo>
                  <a:lnTo>
                    <a:pt x="266" y="374"/>
                  </a:lnTo>
                  <a:lnTo>
                    <a:pt x="259" y="387"/>
                  </a:lnTo>
                  <a:lnTo>
                    <a:pt x="253" y="412"/>
                  </a:lnTo>
                  <a:lnTo>
                    <a:pt x="240" y="440"/>
                  </a:lnTo>
                  <a:lnTo>
                    <a:pt x="227" y="468"/>
                  </a:lnTo>
                  <a:lnTo>
                    <a:pt x="218" y="496"/>
                  </a:lnTo>
                  <a:lnTo>
                    <a:pt x="211" y="512"/>
                  </a:lnTo>
                  <a:lnTo>
                    <a:pt x="173" y="603"/>
                  </a:lnTo>
                  <a:lnTo>
                    <a:pt x="160" y="638"/>
                  </a:lnTo>
                  <a:lnTo>
                    <a:pt x="157" y="672"/>
                  </a:lnTo>
                  <a:lnTo>
                    <a:pt x="157" y="685"/>
                  </a:lnTo>
                  <a:lnTo>
                    <a:pt x="157" y="694"/>
                  </a:lnTo>
                  <a:lnTo>
                    <a:pt x="160" y="700"/>
                  </a:lnTo>
                  <a:lnTo>
                    <a:pt x="167" y="707"/>
                  </a:lnTo>
                  <a:lnTo>
                    <a:pt x="173" y="710"/>
                  </a:lnTo>
                  <a:lnTo>
                    <a:pt x="183" y="713"/>
                  </a:lnTo>
                  <a:lnTo>
                    <a:pt x="218" y="704"/>
                  </a:lnTo>
                  <a:lnTo>
                    <a:pt x="250" y="678"/>
                  </a:lnTo>
                  <a:lnTo>
                    <a:pt x="282" y="634"/>
                  </a:lnTo>
                  <a:lnTo>
                    <a:pt x="304" y="578"/>
                  </a:lnTo>
                  <a:lnTo>
                    <a:pt x="307" y="572"/>
                  </a:lnTo>
                  <a:lnTo>
                    <a:pt x="307" y="565"/>
                  </a:lnTo>
                  <a:lnTo>
                    <a:pt x="311" y="562"/>
                  </a:lnTo>
                  <a:lnTo>
                    <a:pt x="317" y="562"/>
                  </a:lnTo>
                  <a:lnTo>
                    <a:pt x="327" y="559"/>
                  </a:lnTo>
                  <a:lnTo>
                    <a:pt x="327" y="559"/>
                  </a:lnTo>
                  <a:lnTo>
                    <a:pt x="333" y="559"/>
                  </a:lnTo>
                  <a:lnTo>
                    <a:pt x="336" y="562"/>
                  </a:lnTo>
                  <a:lnTo>
                    <a:pt x="339" y="565"/>
                  </a:lnTo>
                  <a:lnTo>
                    <a:pt x="343" y="569"/>
                  </a:lnTo>
                  <a:lnTo>
                    <a:pt x="343" y="575"/>
                  </a:lnTo>
                  <a:lnTo>
                    <a:pt x="343" y="587"/>
                  </a:lnTo>
                  <a:lnTo>
                    <a:pt x="333" y="606"/>
                  </a:lnTo>
                  <a:lnTo>
                    <a:pt x="320" y="634"/>
                  </a:lnTo>
                  <a:lnTo>
                    <a:pt x="304" y="663"/>
                  </a:lnTo>
                  <a:lnTo>
                    <a:pt x="282" y="694"/>
                  </a:lnTo>
                  <a:lnTo>
                    <a:pt x="253" y="716"/>
                  </a:lnTo>
                  <a:lnTo>
                    <a:pt x="221" y="735"/>
                  </a:lnTo>
                  <a:lnTo>
                    <a:pt x="183" y="741"/>
                  </a:lnTo>
                  <a:lnTo>
                    <a:pt x="138" y="735"/>
                  </a:lnTo>
                  <a:lnTo>
                    <a:pt x="103" y="713"/>
                  </a:lnTo>
                  <a:lnTo>
                    <a:pt x="80" y="685"/>
                  </a:lnTo>
                  <a:lnTo>
                    <a:pt x="74" y="647"/>
                  </a:lnTo>
                  <a:lnTo>
                    <a:pt x="74" y="631"/>
                  </a:lnTo>
                  <a:lnTo>
                    <a:pt x="80" y="616"/>
                  </a:lnTo>
                  <a:lnTo>
                    <a:pt x="83" y="603"/>
                  </a:lnTo>
                  <a:lnTo>
                    <a:pt x="83" y="603"/>
                  </a:lnTo>
                  <a:lnTo>
                    <a:pt x="154" y="424"/>
                  </a:lnTo>
                  <a:lnTo>
                    <a:pt x="170" y="390"/>
                  </a:lnTo>
                  <a:lnTo>
                    <a:pt x="179" y="365"/>
                  </a:lnTo>
                  <a:lnTo>
                    <a:pt x="186" y="346"/>
                  </a:lnTo>
                  <a:lnTo>
                    <a:pt x="189" y="330"/>
                  </a:lnTo>
                  <a:lnTo>
                    <a:pt x="189" y="314"/>
                  </a:lnTo>
                  <a:lnTo>
                    <a:pt x="189" y="302"/>
                  </a:lnTo>
                  <a:lnTo>
                    <a:pt x="186" y="292"/>
                  </a:lnTo>
                  <a:lnTo>
                    <a:pt x="183" y="283"/>
                  </a:lnTo>
                  <a:lnTo>
                    <a:pt x="176" y="280"/>
                  </a:lnTo>
                  <a:lnTo>
                    <a:pt x="170" y="277"/>
                  </a:lnTo>
                  <a:lnTo>
                    <a:pt x="160" y="277"/>
                  </a:lnTo>
                  <a:lnTo>
                    <a:pt x="135" y="280"/>
                  </a:lnTo>
                  <a:lnTo>
                    <a:pt x="109" y="296"/>
                  </a:lnTo>
                  <a:lnTo>
                    <a:pt x="83" y="321"/>
                  </a:lnTo>
                  <a:lnTo>
                    <a:pt x="61" y="358"/>
                  </a:lnTo>
                  <a:lnTo>
                    <a:pt x="42" y="412"/>
                  </a:lnTo>
                  <a:lnTo>
                    <a:pt x="39" y="418"/>
                  </a:lnTo>
                  <a:lnTo>
                    <a:pt x="39" y="421"/>
                  </a:lnTo>
                  <a:lnTo>
                    <a:pt x="32" y="424"/>
                  </a:lnTo>
                  <a:lnTo>
                    <a:pt x="29" y="427"/>
                  </a:lnTo>
                  <a:lnTo>
                    <a:pt x="23" y="427"/>
                  </a:lnTo>
                  <a:lnTo>
                    <a:pt x="16" y="427"/>
                  </a:lnTo>
                  <a:lnTo>
                    <a:pt x="13" y="427"/>
                  </a:lnTo>
                  <a:lnTo>
                    <a:pt x="10" y="427"/>
                  </a:lnTo>
                  <a:lnTo>
                    <a:pt x="7" y="424"/>
                  </a:lnTo>
                  <a:lnTo>
                    <a:pt x="3" y="418"/>
                  </a:lnTo>
                  <a:lnTo>
                    <a:pt x="0" y="412"/>
                  </a:lnTo>
                  <a:lnTo>
                    <a:pt x="3" y="402"/>
                  </a:lnTo>
                  <a:lnTo>
                    <a:pt x="10" y="380"/>
                  </a:lnTo>
                  <a:lnTo>
                    <a:pt x="23" y="352"/>
                  </a:lnTo>
                  <a:lnTo>
                    <a:pt x="42" y="324"/>
                  </a:lnTo>
                  <a:lnTo>
                    <a:pt x="64" y="296"/>
                  </a:lnTo>
                  <a:lnTo>
                    <a:pt x="93" y="270"/>
                  </a:lnTo>
                  <a:lnTo>
                    <a:pt x="125" y="252"/>
                  </a:lnTo>
                  <a:lnTo>
                    <a:pt x="167" y="245"/>
                  </a:lnTo>
                  <a:close/>
                  <a:moveTo>
                    <a:pt x="269" y="0"/>
                  </a:moveTo>
                  <a:lnTo>
                    <a:pt x="282" y="4"/>
                  </a:lnTo>
                  <a:lnTo>
                    <a:pt x="291" y="7"/>
                  </a:lnTo>
                  <a:lnTo>
                    <a:pt x="301" y="13"/>
                  </a:lnTo>
                  <a:lnTo>
                    <a:pt x="307" y="19"/>
                  </a:lnTo>
                  <a:lnTo>
                    <a:pt x="311" y="26"/>
                  </a:lnTo>
                  <a:lnTo>
                    <a:pt x="314" y="35"/>
                  </a:lnTo>
                  <a:lnTo>
                    <a:pt x="314" y="41"/>
                  </a:lnTo>
                  <a:lnTo>
                    <a:pt x="314" y="41"/>
                  </a:lnTo>
                  <a:lnTo>
                    <a:pt x="304" y="73"/>
                  </a:lnTo>
                  <a:lnTo>
                    <a:pt x="282" y="95"/>
                  </a:lnTo>
                  <a:lnTo>
                    <a:pt x="250" y="104"/>
                  </a:lnTo>
                  <a:lnTo>
                    <a:pt x="240" y="104"/>
                  </a:lnTo>
                  <a:lnTo>
                    <a:pt x="227" y="98"/>
                  </a:lnTo>
                  <a:lnTo>
                    <a:pt x="221" y="92"/>
                  </a:lnTo>
                  <a:lnTo>
                    <a:pt x="215" y="85"/>
                  </a:lnTo>
                  <a:lnTo>
                    <a:pt x="208" y="76"/>
                  </a:lnTo>
                  <a:lnTo>
                    <a:pt x="208" y="70"/>
                  </a:lnTo>
                  <a:lnTo>
                    <a:pt x="205" y="60"/>
                  </a:lnTo>
                  <a:lnTo>
                    <a:pt x="215" y="32"/>
                  </a:lnTo>
                  <a:lnTo>
                    <a:pt x="240" y="1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8" name="Freeform 84"/>
            <p:cNvSpPr>
              <a:spLocks/>
            </p:cNvSpPr>
            <p:nvPr/>
          </p:nvSpPr>
          <p:spPr bwMode="auto">
            <a:xfrm>
              <a:off x="5187" y="5098"/>
              <a:ext cx="387" cy="508"/>
            </a:xfrm>
            <a:custGeom>
              <a:avLst/>
              <a:gdLst/>
              <a:ahLst/>
              <a:cxnLst>
                <a:cxn ang="0">
                  <a:pos x="237" y="3"/>
                </a:cxn>
                <a:cxn ang="0">
                  <a:pos x="327" y="38"/>
                </a:cxn>
                <a:cxn ang="0">
                  <a:pos x="381" y="107"/>
                </a:cxn>
                <a:cxn ang="0">
                  <a:pos x="381" y="195"/>
                </a:cxn>
                <a:cxn ang="0">
                  <a:pos x="330" y="267"/>
                </a:cxn>
                <a:cxn ang="0">
                  <a:pos x="253" y="323"/>
                </a:cxn>
                <a:cxn ang="0">
                  <a:pos x="147" y="395"/>
                </a:cxn>
                <a:cxn ang="0">
                  <a:pos x="250" y="436"/>
                </a:cxn>
                <a:cxn ang="0">
                  <a:pos x="291" y="433"/>
                </a:cxn>
                <a:cxn ang="0">
                  <a:pos x="333" y="430"/>
                </a:cxn>
                <a:cxn ang="0">
                  <a:pos x="346" y="399"/>
                </a:cxn>
                <a:cxn ang="0">
                  <a:pos x="355" y="361"/>
                </a:cxn>
                <a:cxn ang="0">
                  <a:pos x="362" y="508"/>
                </a:cxn>
                <a:cxn ang="0">
                  <a:pos x="0" y="486"/>
                </a:cxn>
                <a:cxn ang="0">
                  <a:pos x="0" y="480"/>
                </a:cxn>
                <a:cxn ang="0">
                  <a:pos x="7" y="474"/>
                </a:cxn>
                <a:cxn ang="0">
                  <a:pos x="240" y="276"/>
                </a:cxn>
                <a:cxn ang="0">
                  <a:pos x="295" y="195"/>
                </a:cxn>
                <a:cxn ang="0">
                  <a:pos x="298" y="110"/>
                </a:cxn>
                <a:cxn ang="0">
                  <a:pos x="247" y="50"/>
                </a:cxn>
                <a:cxn ang="0">
                  <a:pos x="163" y="31"/>
                </a:cxn>
                <a:cxn ang="0">
                  <a:pos x="74" y="60"/>
                </a:cxn>
                <a:cxn ang="0">
                  <a:pos x="55" y="91"/>
                </a:cxn>
                <a:cxn ang="0">
                  <a:pos x="77" y="104"/>
                </a:cxn>
                <a:cxn ang="0">
                  <a:pos x="87" y="122"/>
                </a:cxn>
                <a:cxn ang="0">
                  <a:pos x="87" y="147"/>
                </a:cxn>
                <a:cxn ang="0">
                  <a:pos x="77" y="166"/>
                </a:cxn>
                <a:cxn ang="0">
                  <a:pos x="61" y="176"/>
                </a:cxn>
                <a:cxn ang="0">
                  <a:pos x="45" y="179"/>
                </a:cxn>
                <a:cxn ang="0">
                  <a:pos x="32" y="179"/>
                </a:cxn>
                <a:cxn ang="0">
                  <a:pos x="16" y="173"/>
                </a:cxn>
                <a:cxn ang="0">
                  <a:pos x="3" y="157"/>
                </a:cxn>
                <a:cxn ang="0">
                  <a:pos x="0" y="135"/>
                </a:cxn>
                <a:cxn ang="0">
                  <a:pos x="32" y="53"/>
                </a:cxn>
                <a:cxn ang="0">
                  <a:pos x="122" y="6"/>
                </a:cxn>
              </a:cxnLst>
              <a:rect l="0" t="0" r="r" b="b"/>
              <a:pathLst>
                <a:path w="387" h="508">
                  <a:moveTo>
                    <a:pt x="183" y="0"/>
                  </a:moveTo>
                  <a:lnTo>
                    <a:pt x="237" y="3"/>
                  </a:lnTo>
                  <a:lnTo>
                    <a:pt x="285" y="16"/>
                  </a:lnTo>
                  <a:lnTo>
                    <a:pt x="327" y="38"/>
                  </a:lnTo>
                  <a:lnTo>
                    <a:pt x="359" y="69"/>
                  </a:lnTo>
                  <a:lnTo>
                    <a:pt x="381" y="107"/>
                  </a:lnTo>
                  <a:lnTo>
                    <a:pt x="387" y="151"/>
                  </a:lnTo>
                  <a:lnTo>
                    <a:pt x="381" y="195"/>
                  </a:lnTo>
                  <a:lnTo>
                    <a:pt x="362" y="232"/>
                  </a:lnTo>
                  <a:lnTo>
                    <a:pt x="330" y="267"/>
                  </a:lnTo>
                  <a:lnTo>
                    <a:pt x="291" y="295"/>
                  </a:lnTo>
                  <a:lnTo>
                    <a:pt x="253" y="323"/>
                  </a:lnTo>
                  <a:lnTo>
                    <a:pt x="202" y="358"/>
                  </a:lnTo>
                  <a:lnTo>
                    <a:pt x="147" y="395"/>
                  </a:lnTo>
                  <a:lnTo>
                    <a:pt x="93" y="436"/>
                  </a:lnTo>
                  <a:lnTo>
                    <a:pt x="250" y="436"/>
                  </a:lnTo>
                  <a:lnTo>
                    <a:pt x="266" y="436"/>
                  </a:lnTo>
                  <a:lnTo>
                    <a:pt x="291" y="433"/>
                  </a:lnTo>
                  <a:lnTo>
                    <a:pt x="317" y="433"/>
                  </a:lnTo>
                  <a:lnTo>
                    <a:pt x="333" y="430"/>
                  </a:lnTo>
                  <a:lnTo>
                    <a:pt x="339" y="417"/>
                  </a:lnTo>
                  <a:lnTo>
                    <a:pt x="346" y="399"/>
                  </a:lnTo>
                  <a:lnTo>
                    <a:pt x="352" y="377"/>
                  </a:lnTo>
                  <a:lnTo>
                    <a:pt x="355" y="361"/>
                  </a:lnTo>
                  <a:lnTo>
                    <a:pt x="387" y="361"/>
                  </a:lnTo>
                  <a:lnTo>
                    <a:pt x="362" y="508"/>
                  </a:lnTo>
                  <a:lnTo>
                    <a:pt x="0" y="508"/>
                  </a:lnTo>
                  <a:lnTo>
                    <a:pt x="0" y="486"/>
                  </a:lnTo>
                  <a:lnTo>
                    <a:pt x="0" y="483"/>
                  </a:lnTo>
                  <a:lnTo>
                    <a:pt x="0" y="480"/>
                  </a:lnTo>
                  <a:lnTo>
                    <a:pt x="3" y="477"/>
                  </a:lnTo>
                  <a:lnTo>
                    <a:pt x="7" y="474"/>
                  </a:lnTo>
                  <a:lnTo>
                    <a:pt x="199" y="314"/>
                  </a:lnTo>
                  <a:lnTo>
                    <a:pt x="240" y="276"/>
                  </a:lnTo>
                  <a:lnTo>
                    <a:pt x="275" y="238"/>
                  </a:lnTo>
                  <a:lnTo>
                    <a:pt x="295" y="195"/>
                  </a:lnTo>
                  <a:lnTo>
                    <a:pt x="304" y="151"/>
                  </a:lnTo>
                  <a:lnTo>
                    <a:pt x="298" y="110"/>
                  </a:lnTo>
                  <a:lnTo>
                    <a:pt x="275" y="75"/>
                  </a:lnTo>
                  <a:lnTo>
                    <a:pt x="247" y="50"/>
                  </a:lnTo>
                  <a:lnTo>
                    <a:pt x="208" y="34"/>
                  </a:lnTo>
                  <a:lnTo>
                    <a:pt x="163" y="31"/>
                  </a:lnTo>
                  <a:lnTo>
                    <a:pt x="115" y="38"/>
                  </a:lnTo>
                  <a:lnTo>
                    <a:pt x="74" y="60"/>
                  </a:lnTo>
                  <a:lnTo>
                    <a:pt x="45" y="88"/>
                  </a:lnTo>
                  <a:lnTo>
                    <a:pt x="55" y="91"/>
                  </a:lnTo>
                  <a:lnTo>
                    <a:pt x="67" y="97"/>
                  </a:lnTo>
                  <a:lnTo>
                    <a:pt x="77" y="104"/>
                  </a:lnTo>
                  <a:lnTo>
                    <a:pt x="83" y="110"/>
                  </a:lnTo>
                  <a:lnTo>
                    <a:pt x="87" y="122"/>
                  </a:lnTo>
                  <a:lnTo>
                    <a:pt x="90" y="135"/>
                  </a:lnTo>
                  <a:lnTo>
                    <a:pt x="87" y="147"/>
                  </a:lnTo>
                  <a:lnTo>
                    <a:pt x="83" y="157"/>
                  </a:lnTo>
                  <a:lnTo>
                    <a:pt x="77" y="166"/>
                  </a:lnTo>
                  <a:lnTo>
                    <a:pt x="71" y="173"/>
                  </a:lnTo>
                  <a:lnTo>
                    <a:pt x="61" y="176"/>
                  </a:lnTo>
                  <a:lnTo>
                    <a:pt x="51" y="179"/>
                  </a:lnTo>
                  <a:lnTo>
                    <a:pt x="45" y="179"/>
                  </a:lnTo>
                  <a:lnTo>
                    <a:pt x="39" y="179"/>
                  </a:lnTo>
                  <a:lnTo>
                    <a:pt x="32" y="179"/>
                  </a:lnTo>
                  <a:lnTo>
                    <a:pt x="23" y="176"/>
                  </a:lnTo>
                  <a:lnTo>
                    <a:pt x="16" y="173"/>
                  </a:lnTo>
                  <a:lnTo>
                    <a:pt x="10" y="166"/>
                  </a:lnTo>
                  <a:lnTo>
                    <a:pt x="3" y="157"/>
                  </a:lnTo>
                  <a:lnTo>
                    <a:pt x="0" y="147"/>
                  </a:lnTo>
                  <a:lnTo>
                    <a:pt x="0" y="135"/>
                  </a:lnTo>
                  <a:lnTo>
                    <a:pt x="7" y="91"/>
                  </a:lnTo>
                  <a:lnTo>
                    <a:pt x="32" y="53"/>
                  </a:lnTo>
                  <a:lnTo>
                    <a:pt x="71" y="25"/>
                  </a:lnTo>
                  <a:lnTo>
                    <a:pt x="122" y="6"/>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9" name="Freeform 85"/>
            <p:cNvSpPr>
              <a:spLocks/>
            </p:cNvSpPr>
            <p:nvPr/>
          </p:nvSpPr>
          <p:spPr bwMode="auto">
            <a:xfrm>
              <a:off x="5942" y="4859"/>
              <a:ext cx="186" cy="465"/>
            </a:xfrm>
            <a:custGeom>
              <a:avLst/>
              <a:gdLst/>
              <a:ahLst/>
              <a:cxnLst>
                <a:cxn ang="0">
                  <a:pos x="84" y="0"/>
                </a:cxn>
                <a:cxn ang="0">
                  <a:pos x="119" y="7"/>
                </a:cxn>
                <a:cxn ang="0">
                  <a:pos x="148" y="26"/>
                </a:cxn>
                <a:cxn ang="0">
                  <a:pos x="167" y="60"/>
                </a:cxn>
                <a:cxn ang="0">
                  <a:pos x="180" y="104"/>
                </a:cxn>
                <a:cxn ang="0">
                  <a:pos x="186" y="161"/>
                </a:cxn>
                <a:cxn ang="0">
                  <a:pos x="186" y="161"/>
                </a:cxn>
                <a:cxn ang="0">
                  <a:pos x="180" y="226"/>
                </a:cxn>
                <a:cxn ang="0">
                  <a:pos x="164" y="286"/>
                </a:cxn>
                <a:cxn ang="0">
                  <a:pos x="144" y="339"/>
                </a:cxn>
                <a:cxn ang="0">
                  <a:pos x="119" y="383"/>
                </a:cxn>
                <a:cxn ang="0">
                  <a:pos x="93" y="418"/>
                </a:cxn>
                <a:cxn ang="0">
                  <a:pos x="71" y="443"/>
                </a:cxn>
                <a:cxn ang="0">
                  <a:pos x="52" y="459"/>
                </a:cxn>
                <a:cxn ang="0">
                  <a:pos x="39" y="465"/>
                </a:cxn>
                <a:cxn ang="0">
                  <a:pos x="36" y="465"/>
                </a:cxn>
                <a:cxn ang="0">
                  <a:pos x="29" y="462"/>
                </a:cxn>
                <a:cxn ang="0">
                  <a:pos x="26" y="456"/>
                </a:cxn>
                <a:cxn ang="0">
                  <a:pos x="26" y="449"/>
                </a:cxn>
                <a:cxn ang="0">
                  <a:pos x="26" y="446"/>
                </a:cxn>
                <a:cxn ang="0">
                  <a:pos x="26" y="443"/>
                </a:cxn>
                <a:cxn ang="0">
                  <a:pos x="26" y="440"/>
                </a:cxn>
                <a:cxn ang="0">
                  <a:pos x="29" y="437"/>
                </a:cxn>
                <a:cxn ang="0">
                  <a:pos x="36" y="430"/>
                </a:cxn>
                <a:cxn ang="0">
                  <a:pos x="42" y="424"/>
                </a:cxn>
                <a:cxn ang="0">
                  <a:pos x="74" y="386"/>
                </a:cxn>
                <a:cxn ang="0">
                  <a:pos x="103" y="343"/>
                </a:cxn>
                <a:cxn ang="0">
                  <a:pos x="128" y="289"/>
                </a:cxn>
                <a:cxn ang="0">
                  <a:pos x="144" y="230"/>
                </a:cxn>
                <a:cxn ang="0">
                  <a:pos x="151" y="161"/>
                </a:cxn>
                <a:cxn ang="0">
                  <a:pos x="151" y="151"/>
                </a:cxn>
                <a:cxn ang="0">
                  <a:pos x="151" y="145"/>
                </a:cxn>
                <a:cxn ang="0">
                  <a:pos x="151" y="142"/>
                </a:cxn>
                <a:cxn ang="0">
                  <a:pos x="148" y="139"/>
                </a:cxn>
                <a:cxn ang="0">
                  <a:pos x="148" y="139"/>
                </a:cxn>
                <a:cxn ang="0">
                  <a:pos x="148" y="139"/>
                </a:cxn>
                <a:cxn ang="0">
                  <a:pos x="144" y="139"/>
                </a:cxn>
                <a:cxn ang="0">
                  <a:pos x="144" y="142"/>
                </a:cxn>
                <a:cxn ang="0">
                  <a:pos x="141" y="145"/>
                </a:cxn>
                <a:cxn ang="0">
                  <a:pos x="112" y="157"/>
                </a:cxn>
                <a:cxn ang="0">
                  <a:pos x="84" y="164"/>
                </a:cxn>
                <a:cxn ang="0">
                  <a:pos x="48" y="157"/>
                </a:cxn>
                <a:cxn ang="0">
                  <a:pos x="23" y="139"/>
                </a:cxn>
                <a:cxn ang="0">
                  <a:pos x="7" y="110"/>
                </a:cxn>
                <a:cxn ang="0">
                  <a:pos x="0" y="79"/>
                </a:cxn>
                <a:cxn ang="0">
                  <a:pos x="7" y="51"/>
                </a:cxn>
                <a:cxn ang="0">
                  <a:pos x="23" y="26"/>
                </a:cxn>
                <a:cxn ang="0">
                  <a:pos x="48" y="7"/>
                </a:cxn>
                <a:cxn ang="0">
                  <a:pos x="84" y="0"/>
                </a:cxn>
              </a:cxnLst>
              <a:rect l="0" t="0" r="r" b="b"/>
              <a:pathLst>
                <a:path w="186" h="465">
                  <a:moveTo>
                    <a:pt x="84" y="0"/>
                  </a:moveTo>
                  <a:lnTo>
                    <a:pt x="119" y="7"/>
                  </a:lnTo>
                  <a:lnTo>
                    <a:pt x="148" y="26"/>
                  </a:lnTo>
                  <a:lnTo>
                    <a:pt x="167" y="60"/>
                  </a:lnTo>
                  <a:lnTo>
                    <a:pt x="180" y="104"/>
                  </a:lnTo>
                  <a:lnTo>
                    <a:pt x="186" y="161"/>
                  </a:lnTo>
                  <a:lnTo>
                    <a:pt x="186" y="161"/>
                  </a:lnTo>
                  <a:lnTo>
                    <a:pt x="180" y="226"/>
                  </a:lnTo>
                  <a:lnTo>
                    <a:pt x="164" y="286"/>
                  </a:lnTo>
                  <a:lnTo>
                    <a:pt x="144" y="339"/>
                  </a:lnTo>
                  <a:lnTo>
                    <a:pt x="119" y="383"/>
                  </a:lnTo>
                  <a:lnTo>
                    <a:pt x="93" y="418"/>
                  </a:lnTo>
                  <a:lnTo>
                    <a:pt x="71" y="443"/>
                  </a:lnTo>
                  <a:lnTo>
                    <a:pt x="52" y="459"/>
                  </a:lnTo>
                  <a:lnTo>
                    <a:pt x="39" y="465"/>
                  </a:lnTo>
                  <a:lnTo>
                    <a:pt x="36" y="465"/>
                  </a:lnTo>
                  <a:lnTo>
                    <a:pt x="29" y="462"/>
                  </a:lnTo>
                  <a:lnTo>
                    <a:pt x="26" y="456"/>
                  </a:lnTo>
                  <a:lnTo>
                    <a:pt x="26" y="449"/>
                  </a:lnTo>
                  <a:lnTo>
                    <a:pt x="26" y="446"/>
                  </a:lnTo>
                  <a:lnTo>
                    <a:pt x="26" y="443"/>
                  </a:lnTo>
                  <a:lnTo>
                    <a:pt x="26" y="440"/>
                  </a:lnTo>
                  <a:lnTo>
                    <a:pt x="29" y="437"/>
                  </a:lnTo>
                  <a:lnTo>
                    <a:pt x="36" y="430"/>
                  </a:lnTo>
                  <a:lnTo>
                    <a:pt x="42" y="424"/>
                  </a:lnTo>
                  <a:lnTo>
                    <a:pt x="74" y="386"/>
                  </a:lnTo>
                  <a:lnTo>
                    <a:pt x="103" y="343"/>
                  </a:lnTo>
                  <a:lnTo>
                    <a:pt x="128" y="289"/>
                  </a:lnTo>
                  <a:lnTo>
                    <a:pt x="144" y="230"/>
                  </a:lnTo>
                  <a:lnTo>
                    <a:pt x="151" y="161"/>
                  </a:lnTo>
                  <a:lnTo>
                    <a:pt x="151" y="151"/>
                  </a:lnTo>
                  <a:lnTo>
                    <a:pt x="151" y="145"/>
                  </a:lnTo>
                  <a:lnTo>
                    <a:pt x="151" y="142"/>
                  </a:lnTo>
                  <a:lnTo>
                    <a:pt x="148" y="139"/>
                  </a:lnTo>
                  <a:lnTo>
                    <a:pt x="148" y="139"/>
                  </a:lnTo>
                  <a:lnTo>
                    <a:pt x="148" y="139"/>
                  </a:lnTo>
                  <a:lnTo>
                    <a:pt x="144" y="139"/>
                  </a:lnTo>
                  <a:lnTo>
                    <a:pt x="144" y="142"/>
                  </a:lnTo>
                  <a:lnTo>
                    <a:pt x="141" y="145"/>
                  </a:lnTo>
                  <a:lnTo>
                    <a:pt x="112" y="157"/>
                  </a:lnTo>
                  <a:lnTo>
                    <a:pt x="84" y="164"/>
                  </a:lnTo>
                  <a:lnTo>
                    <a:pt x="48" y="157"/>
                  </a:lnTo>
                  <a:lnTo>
                    <a:pt x="23" y="139"/>
                  </a:lnTo>
                  <a:lnTo>
                    <a:pt x="7" y="110"/>
                  </a:lnTo>
                  <a:lnTo>
                    <a:pt x="0" y="79"/>
                  </a:lnTo>
                  <a:lnTo>
                    <a:pt x="7" y="51"/>
                  </a:lnTo>
                  <a:lnTo>
                    <a:pt x="23" y="26"/>
                  </a:lnTo>
                  <a:lnTo>
                    <a:pt x="48"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0" name="Freeform 86"/>
            <p:cNvSpPr>
              <a:spLocks/>
            </p:cNvSpPr>
            <p:nvPr/>
          </p:nvSpPr>
          <p:spPr bwMode="auto">
            <a:xfrm>
              <a:off x="6653" y="4859"/>
              <a:ext cx="166" cy="164"/>
            </a:xfrm>
            <a:custGeom>
              <a:avLst/>
              <a:gdLst/>
              <a:ahLst/>
              <a:cxnLst>
                <a:cxn ang="0">
                  <a:pos x="83" y="0"/>
                </a:cxn>
                <a:cxn ang="0">
                  <a:pos x="115" y="7"/>
                </a:cxn>
                <a:cxn ang="0">
                  <a:pos x="144" y="22"/>
                </a:cxn>
                <a:cxn ang="0">
                  <a:pos x="160" y="51"/>
                </a:cxn>
                <a:cxn ang="0">
                  <a:pos x="166" y="79"/>
                </a:cxn>
                <a:cxn ang="0">
                  <a:pos x="160" y="113"/>
                </a:cxn>
                <a:cxn ang="0">
                  <a:pos x="144" y="139"/>
                </a:cxn>
                <a:cxn ang="0">
                  <a:pos x="115" y="157"/>
                </a:cxn>
                <a:cxn ang="0">
                  <a:pos x="83" y="164"/>
                </a:cxn>
                <a:cxn ang="0">
                  <a:pos x="51" y="157"/>
                </a:cxn>
                <a:cxn ang="0">
                  <a:pos x="25" y="139"/>
                </a:cxn>
                <a:cxn ang="0">
                  <a:pos x="6" y="113"/>
                </a:cxn>
                <a:cxn ang="0">
                  <a:pos x="0" y="79"/>
                </a:cxn>
                <a:cxn ang="0">
                  <a:pos x="6" y="51"/>
                </a:cxn>
                <a:cxn ang="0">
                  <a:pos x="25" y="22"/>
                </a:cxn>
                <a:cxn ang="0">
                  <a:pos x="51" y="7"/>
                </a:cxn>
                <a:cxn ang="0">
                  <a:pos x="83" y="0"/>
                </a:cxn>
              </a:cxnLst>
              <a:rect l="0" t="0" r="r" b="b"/>
              <a:pathLst>
                <a:path w="166" h="164">
                  <a:moveTo>
                    <a:pt x="83" y="0"/>
                  </a:moveTo>
                  <a:lnTo>
                    <a:pt x="115" y="7"/>
                  </a:lnTo>
                  <a:lnTo>
                    <a:pt x="144" y="22"/>
                  </a:lnTo>
                  <a:lnTo>
                    <a:pt x="160" y="51"/>
                  </a:lnTo>
                  <a:lnTo>
                    <a:pt x="166" y="79"/>
                  </a:lnTo>
                  <a:lnTo>
                    <a:pt x="160" y="113"/>
                  </a:lnTo>
                  <a:lnTo>
                    <a:pt x="144" y="139"/>
                  </a:lnTo>
                  <a:lnTo>
                    <a:pt x="115" y="157"/>
                  </a:lnTo>
                  <a:lnTo>
                    <a:pt x="83" y="164"/>
                  </a:lnTo>
                  <a:lnTo>
                    <a:pt x="51" y="157"/>
                  </a:lnTo>
                  <a:lnTo>
                    <a:pt x="25" y="139"/>
                  </a:lnTo>
                  <a:lnTo>
                    <a:pt x="6" y="113"/>
                  </a:lnTo>
                  <a:lnTo>
                    <a:pt x="0" y="79"/>
                  </a:lnTo>
                  <a:lnTo>
                    <a:pt x="6" y="51"/>
                  </a:lnTo>
                  <a:lnTo>
                    <a:pt x="25" y="22"/>
                  </a:lnTo>
                  <a:lnTo>
                    <a:pt x="51" y="7"/>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1" name="Freeform 87"/>
            <p:cNvSpPr>
              <a:spLocks/>
            </p:cNvSpPr>
            <p:nvPr/>
          </p:nvSpPr>
          <p:spPr bwMode="auto">
            <a:xfrm>
              <a:off x="7363" y="4859"/>
              <a:ext cx="167" cy="164"/>
            </a:xfrm>
            <a:custGeom>
              <a:avLst/>
              <a:gdLst/>
              <a:ahLst/>
              <a:cxnLst>
                <a:cxn ang="0">
                  <a:pos x="83" y="0"/>
                </a:cxn>
                <a:cxn ang="0">
                  <a:pos x="115" y="7"/>
                </a:cxn>
                <a:cxn ang="0">
                  <a:pos x="141" y="22"/>
                </a:cxn>
                <a:cxn ang="0">
                  <a:pos x="160" y="51"/>
                </a:cxn>
                <a:cxn ang="0">
                  <a:pos x="167" y="79"/>
                </a:cxn>
                <a:cxn ang="0">
                  <a:pos x="160" y="113"/>
                </a:cxn>
                <a:cxn ang="0">
                  <a:pos x="141" y="139"/>
                </a:cxn>
                <a:cxn ang="0">
                  <a:pos x="115" y="157"/>
                </a:cxn>
                <a:cxn ang="0">
                  <a:pos x="83" y="164"/>
                </a:cxn>
                <a:cxn ang="0">
                  <a:pos x="51" y="157"/>
                </a:cxn>
                <a:cxn ang="0">
                  <a:pos x="23" y="139"/>
                </a:cxn>
                <a:cxn ang="0">
                  <a:pos x="7" y="113"/>
                </a:cxn>
                <a:cxn ang="0">
                  <a:pos x="0" y="79"/>
                </a:cxn>
                <a:cxn ang="0">
                  <a:pos x="7" y="51"/>
                </a:cxn>
                <a:cxn ang="0">
                  <a:pos x="23" y="22"/>
                </a:cxn>
                <a:cxn ang="0">
                  <a:pos x="51" y="7"/>
                </a:cxn>
                <a:cxn ang="0">
                  <a:pos x="83" y="0"/>
                </a:cxn>
              </a:cxnLst>
              <a:rect l="0" t="0" r="r" b="b"/>
              <a:pathLst>
                <a:path w="167" h="164">
                  <a:moveTo>
                    <a:pt x="83" y="0"/>
                  </a:moveTo>
                  <a:lnTo>
                    <a:pt x="115" y="7"/>
                  </a:lnTo>
                  <a:lnTo>
                    <a:pt x="141" y="22"/>
                  </a:lnTo>
                  <a:lnTo>
                    <a:pt x="160" y="51"/>
                  </a:lnTo>
                  <a:lnTo>
                    <a:pt x="167" y="79"/>
                  </a:lnTo>
                  <a:lnTo>
                    <a:pt x="160" y="113"/>
                  </a:lnTo>
                  <a:lnTo>
                    <a:pt x="141" y="139"/>
                  </a:lnTo>
                  <a:lnTo>
                    <a:pt x="115" y="157"/>
                  </a:lnTo>
                  <a:lnTo>
                    <a:pt x="83" y="164"/>
                  </a:lnTo>
                  <a:lnTo>
                    <a:pt x="51" y="157"/>
                  </a:lnTo>
                  <a:lnTo>
                    <a:pt x="23" y="139"/>
                  </a:lnTo>
                  <a:lnTo>
                    <a:pt x="7" y="113"/>
                  </a:lnTo>
                  <a:lnTo>
                    <a:pt x="0" y="79"/>
                  </a:lnTo>
                  <a:lnTo>
                    <a:pt x="7" y="51"/>
                  </a:lnTo>
                  <a:lnTo>
                    <a:pt x="23" y="22"/>
                  </a:lnTo>
                  <a:lnTo>
                    <a:pt x="51" y="7"/>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2" name="Freeform 88"/>
            <p:cNvSpPr>
              <a:spLocks/>
            </p:cNvSpPr>
            <p:nvPr/>
          </p:nvSpPr>
          <p:spPr bwMode="auto">
            <a:xfrm>
              <a:off x="8074" y="4859"/>
              <a:ext cx="166" cy="164"/>
            </a:xfrm>
            <a:custGeom>
              <a:avLst/>
              <a:gdLst/>
              <a:ahLst/>
              <a:cxnLst>
                <a:cxn ang="0">
                  <a:pos x="83" y="0"/>
                </a:cxn>
                <a:cxn ang="0">
                  <a:pos x="115" y="7"/>
                </a:cxn>
                <a:cxn ang="0">
                  <a:pos x="140" y="22"/>
                </a:cxn>
                <a:cxn ang="0">
                  <a:pos x="160" y="51"/>
                </a:cxn>
                <a:cxn ang="0">
                  <a:pos x="166" y="79"/>
                </a:cxn>
                <a:cxn ang="0">
                  <a:pos x="160" y="113"/>
                </a:cxn>
                <a:cxn ang="0">
                  <a:pos x="140" y="139"/>
                </a:cxn>
                <a:cxn ang="0">
                  <a:pos x="115" y="157"/>
                </a:cxn>
                <a:cxn ang="0">
                  <a:pos x="83" y="164"/>
                </a:cxn>
                <a:cxn ang="0">
                  <a:pos x="51" y="157"/>
                </a:cxn>
                <a:cxn ang="0">
                  <a:pos x="22" y="139"/>
                </a:cxn>
                <a:cxn ang="0">
                  <a:pos x="6" y="113"/>
                </a:cxn>
                <a:cxn ang="0">
                  <a:pos x="0" y="79"/>
                </a:cxn>
                <a:cxn ang="0">
                  <a:pos x="6" y="51"/>
                </a:cxn>
                <a:cxn ang="0">
                  <a:pos x="22" y="22"/>
                </a:cxn>
                <a:cxn ang="0">
                  <a:pos x="51" y="7"/>
                </a:cxn>
                <a:cxn ang="0">
                  <a:pos x="83" y="0"/>
                </a:cxn>
              </a:cxnLst>
              <a:rect l="0" t="0" r="r" b="b"/>
              <a:pathLst>
                <a:path w="166" h="164">
                  <a:moveTo>
                    <a:pt x="83" y="0"/>
                  </a:moveTo>
                  <a:lnTo>
                    <a:pt x="115" y="7"/>
                  </a:lnTo>
                  <a:lnTo>
                    <a:pt x="140" y="22"/>
                  </a:lnTo>
                  <a:lnTo>
                    <a:pt x="160" y="51"/>
                  </a:lnTo>
                  <a:lnTo>
                    <a:pt x="166" y="79"/>
                  </a:lnTo>
                  <a:lnTo>
                    <a:pt x="160" y="113"/>
                  </a:lnTo>
                  <a:lnTo>
                    <a:pt x="140" y="139"/>
                  </a:lnTo>
                  <a:lnTo>
                    <a:pt x="115" y="157"/>
                  </a:lnTo>
                  <a:lnTo>
                    <a:pt x="83" y="164"/>
                  </a:lnTo>
                  <a:lnTo>
                    <a:pt x="51" y="157"/>
                  </a:lnTo>
                  <a:lnTo>
                    <a:pt x="22" y="139"/>
                  </a:lnTo>
                  <a:lnTo>
                    <a:pt x="6" y="113"/>
                  </a:lnTo>
                  <a:lnTo>
                    <a:pt x="0" y="79"/>
                  </a:lnTo>
                  <a:lnTo>
                    <a:pt x="6" y="51"/>
                  </a:lnTo>
                  <a:lnTo>
                    <a:pt x="22" y="22"/>
                  </a:lnTo>
                  <a:lnTo>
                    <a:pt x="51" y="7"/>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3" name="Freeform 89"/>
            <p:cNvSpPr>
              <a:spLocks/>
            </p:cNvSpPr>
            <p:nvPr/>
          </p:nvSpPr>
          <p:spPr bwMode="auto">
            <a:xfrm>
              <a:off x="8784" y="4859"/>
              <a:ext cx="182" cy="465"/>
            </a:xfrm>
            <a:custGeom>
              <a:avLst/>
              <a:gdLst/>
              <a:ahLst/>
              <a:cxnLst>
                <a:cxn ang="0">
                  <a:pos x="83" y="0"/>
                </a:cxn>
                <a:cxn ang="0">
                  <a:pos x="118" y="7"/>
                </a:cxn>
                <a:cxn ang="0">
                  <a:pos x="144" y="26"/>
                </a:cxn>
                <a:cxn ang="0">
                  <a:pos x="166" y="60"/>
                </a:cxn>
                <a:cxn ang="0">
                  <a:pos x="179" y="104"/>
                </a:cxn>
                <a:cxn ang="0">
                  <a:pos x="182" y="161"/>
                </a:cxn>
                <a:cxn ang="0">
                  <a:pos x="182" y="161"/>
                </a:cxn>
                <a:cxn ang="0">
                  <a:pos x="179" y="226"/>
                </a:cxn>
                <a:cxn ang="0">
                  <a:pos x="163" y="286"/>
                </a:cxn>
                <a:cxn ang="0">
                  <a:pos x="144" y="339"/>
                </a:cxn>
                <a:cxn ang="0">
                  <a:pos x="118" y="383"/>
                </a:cxn>
                <a:cxn ang="0">
                  <a:pos x="93" y="418"/>
                </a:cxn>
                <a:cxn ang="0">
                  <a:pos x="67" y="443"/>
                </a:cxn>
                <a:cxn ang="0">
                  <a:pos x="51" y="459"/>
                </a:cxn>
                <a:cxn ang="0">
                  <a:pos x="38" y="465"/>
                </a:cxn>
                <a:cxn ang="0">
                  <a:pos x="32" y="465"/>
                </a:cxn>
                <a:cxn ang="0">
                  <a:pos x="29" y="462"/>
                </a:cxn>
                <a:cxn ang="0">
                  <a:pos x="26" y="456"/>
                </a:cxn>
                <a:cxn ang="0">
                  <a:pos x="22" y="449"/>
                </a:cxn>
                <a:cxn ang="0">
                  <a:pos x="22" y="446"/>
                </a:cxn>
                <a:cxn ang="0">
                  <a:pos x="26" y="443"/>
                </a:cxn>
                <a:cxn ang="0">
                  <a:pos x="26" y="440"/>
                </a:cxn>
                <a:cxn ang="0">
                  <a:pos x="29" y="437"/>
                </a:cxn>
                <a:cxn ang="0">
                  <a:pos x="35" y="430"/>
                </a:cxn>
                <a:cxn ang="0">
                  <a:pos x="42" y="424"/>
                </a:cxn>
                <a:cxn ang="0">
                  <a:pos x="74" y="386"/>
                </a:cxn>
                <a:cxn ang="0">
                  <a:pos x="102" y="343"/>
                </a:cxn>
                <a:cxn ang="0">
                  <a:pos x="125" y="289"/>
                </a:cxn>
                <a:cxn ang="0">
                  <a:pos x="144" y="230"/>
                </a:cxn>
                <a:cxn ang="0">
                  <a:pos x="147" y="161"/>
                </a:cxn>
                <a:cxn ang="0">
                  <a:pos x="147" y="151"/>
                </a:cxn>
                <a:cxn ang="0">
                  <a:pos x="147" y="145"/>
                </a:cxn>
                <a:cxn ang="0">
                  <a:pos x="147" y="142"/>
                </a:cxn>
                <a:cxn ang="0">
                  <a:pos x="147" y="139"/>
                </a:cxn>
                <a:cxn ang="0">
                  <a:pos x="147" y="139"/>
                </a:cxn>
                <a:cxn ang="0">
                  <a:pos x="144" y="139"/>
                </a:cxn>
                <a:cxn ang="0">
                  <a:pos x="144" y="139"/>
                </a:cxn>
                <a:cxn ang="0">
                  <a:pos x="141" y="142"/>
                </a:cxn>
                <a:cxn ang="0">
                  <a:pos x="138" y="145"/>
                </a:cxn>
                <a:cxn ang="0">
                  <a:pos x="112" y="157"/>
                </a:cxn>
                <a:cxn ang="0">
                  <a:pos x="83" y="164"/>
                </a:cxn>
                <a:cxn ang="0">
                  <a:pos x="48" y="157"/>
                </a:cxn>
                <a:cxn ang="0">
                  <a:pos x="19" y="139"/>
                </a:cxn>
                <a:cxn ang="0">
                  <a:pos x="3" y="110"/>
                </a:cxn>
                <a:cxn ang="0">
                  <a:pos x="0" y="79"/>
                </a:cxn>
                <a:cxn ang="0">
                  <a:pos x="3" y="51"/>
                </a:cxn>
                <a:cxn ang="0">
                  <a:pos x="19" y="26"/>
                </a:cxn>
                <a:cxn ang="0">
                  <a:pos x="48" y="7"/>
                </a:cxn>
                <a:cxn ang="0">
                  <a:pos x="83" y="0"/>
                </a:cxn>
              </a:cxnLst>
              <a:rect l="0" t="0" r="r" b="b"/>
              <a:pathLst>
                <a:path w="182" h="465">
                  <a:moveTo>
                    <a:pt x="83" y="0"/>
                  </a:moveTo>
                  <a:lnTo>
                    <a:pt x="118" y="7"/>
                  </a:lnTo>
                  <a:lnTo>
                    <a:pt x="144" y="26"/>
                  </a:lnTo>
                  <a:lnTo>
                    <a:pt x="166" y="60"/>
                  </a:lnTo>
                  <a:lnTo>
                    <a:pt x="179" y="104"/>
                  </a:lnTo>
                  <a:lnTo>
                    <a:pt x="182" y="161"/>
                  </a:lnTo>
                  <a:lnTo>
                    <a:pt x="182" y="161"/>
                  </a:lnTo>
                  <a:lnTo>
                    <a:pt x="179" y="226"/>
                  </a:lnTo>
                  <a:lnTo>
                    <a:pt x="163" y="286"/>
                  </a:lnTo>
                  <a:lnTo>
                    <a:pt x="144" y="339"/>
                  </a:lnTo>
                  <a:lnTo>
                    <a:pt x="118" y="383"/>
                  </a:lnTo>
                  <a:lnTo>
                    <a:pt x="93" y="418"/>
                  </a:lnTo>
                  <a:lnTo>
                    <a:pt x="67" y="443"/>
                  </a:lnTo>
                  <a:lnTo>
                    <a:pt x="51" y="459"/>
                  </a:lnTo>
                  <a:lnTo>
                    <a:pt x="38" y="465"/>
                  </a:lnTo>
                  <a:lnTo>
                    <a:pt x="32" y="465"/>
                  </a:lnTo>
                  <a:lnTo>
                    <a:pt x="29" y="462"/>
                  </a:lnTo>
                  <a:lnTo>
                    <a:pt x="26" y="456"/>
                  </a:lnTo>
                  <a:lnTo>
                    <a:pt x="22" y="449"/>
                  </a:lnTo>
                  <a:lnTo>
                    <a:pt x="22" y="446"/>
                  </a:lnTo>
                  <a:lnTo>
                    <a:pt x="26" y="443"/>
                  </a:lnTo>
                  <a:lnTo>
                    <a:pt x="26" y="440"/>
                  </a:lnTo>
                  <a:lnTo>
                    <a:pt x="29" y="437"/>
                  </a:lnTo>
                  <a:lnTo>
                    <a:pt x="35" y="430"/>
                  </a:lnTo>
                  <a:lnTo>
                    <a:pt x="42" y="424"/>
                  </a:lnTo>
                  <a:lnTo>
                    <a:pt x="74" y="386"/>
                  </a:lnTo>
                  <a:lnTo>
                    <a:pt x="102" y="343"/>
                  </a:lnTo>
                  <a:lnTo>
                    <a:pt x="125" y="289"/>
                  </a:lnTo>
                  <a:lnTo>
                    <a:pt x="144" y="230"/>
                  </a:lnTo>
                  <a:lnTo>
                    <a:pt x="147" y="161"/>
                  </a:lnTo>
                  <a:lnTo>
                    <a:pt x="147" y="151"/>
                  </a:lnTo>
                  <a:lnTo>
                    <a:pt x="147" y="145"/>
                  </a:lnTo>
                  <a:lnTo>
                    <a:pt x="147" y="142"/>
                  </a:lnTo>
                  <a:lnTo>
                    <a:pt x="147" y="139"/>
                  </a:lnTo>
                  <a:lnTo>
                    <a:pt x="147" y="139"/>
                  </a:lnTo>
                  <a:lnTo>
                    <a:pt x="144" y="139"/>
                  </a:lnTo>
                  <a:lnTo>
                    <a:pt x="144" y="139"/>
                  </a:lnTo>
                  <a:lnTo>
                    <a:pt x="141" y="142"/>
                  </a:lnTo>
                  <a:lnTo>
                    <a:pt x="138" y="145"/>
                  </a:lnTo>
                  <a:lnTo>
                    <a:pt x="112" y="157"/>
                  </a:lnTo>
                  <a:lnTo>
                    <a:pt x="83" y="164"/>
                  </a:lnTo>
                  <a:lnTo>
                    <a:pt x="48" y="157"/>
                  </a:lnTo>
                  <a:lnTo>
                    <a:pt x="19" y="139"/>
                  </a:lnTo>
                  <a:lnTo>
                    <a:pt x="3" y="110"/>
                  </a:lnTo>
                  <a:lnTo>
                    <a:pt x="0" y="79"/>
                  </a:lnTo>
                  <a:lnTo>
                    <a:pt x="3" y="51"/>
                  </a:lnTo>
                  <a:lnTo>
                    <a:pt x="19" y="26"/>
                  </a:lnTo>
                  <a:lnTo>
                    <a:pt x="48" y="7"/>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4" name="Freeform 90"/>
            <p:cNvSpPr>
              <a:spLocks noEditPoints="1"/>
            </p:cNvSpPr>
            <p:nvPr/>
          </p:nvSpPr>
          <p:spPr bwMode="auto">
            <a:xfrm>
              <a:off x="9434" y="3943"/>
              <a:ext cx="835" cy="1400"/>
            </a:xfrm>
            <a:custGeom>
              <a:avLst/>
              <a:gdLst/>
              <a:ahLst/>
              <a:cxnLst>
                <a:cxn ang="0">
                  <a:pos x="355" y="1064"/>
                </a:cxn>
                <a:cxn ang="0">
                  <a:pos x="499" y="1023"/>
                </a:cxn>
                <a:cxn ang="0">
                  <a:pos x="608" y="938"/>
                </a:cxn>
                <a:cxn ang="0">
                  <a:pos x="684" y="825"/>
                </a:cxn>
                <a:cxn ang="0">
                  <a:pos x="723" y="700"/>
                </a:cxn>
                <a:cxn ang="0">
                  <a:pos x="723" y="584"/>
                </a:cxn>
                <a:cxn ang="0">
                  <a:pos x="684" y="499"/>
                </a:cxn>
                <a:cxn ang="0">
                  <a:pos x="614" y="446"/>
                </a:cxn>
                <a:cxn ang="0">
                  <a:pos x="518" y="424"/>
                </a:cxn>
                <a:cxn ang="0">
                  <a:pos x="400" y="436"/>
                </a:cxn>
                <a:cxn ang="0">
                  <a:pos x="275" y="502"/>
                </a:cxn>
                <a:cxn ang="0">
                  <a:pos x="182" y="603"/>
                </a:cxn>
                <a:cxn ang="0">
                  <a:pos x="124" y="722"/>
                </a:cxn>
                <a:cxn ang="0">
                  <a:pos x="105" y="851"/>
                </a:cxn>
                <a:cxn ang="0">
                  <a:pos x="124" y="948"/>
                </a:cxn>
                <a:cxn ang="0">
                  <a:pos x="172" y="1014"/>
                </a:cxn>
                <a:cxn ang="0">
                  <a:pos x="240" y="1051"/>
                </a:cxn>
                <a:cxn ang="0">
                  <a:pos x="313" y="1064"/>
                </a:cxn>
                <a:cxn ang="0">
                  <a:pos x="604" y="0"/>
                </a:cxn>
                <a:cxn ang="0">
                  <a:pos x="617" y="3"/>
                </a:cxn>
                <a:cxn ang="0">
                  <a:pos x="620" y="9"/>
                </a:cxn>
                <a:cxn ang="0">
                  <a:pos x="620" y="13"/>
                </a:cxn>
                <a:cxn ang="0">
                  <a:pos x="620" y="22"/>
                </a:cxn>
                <a:cxn ang="0">
                  <a:pos x="617" y="31"/>
                </a:cxn>
                <a:cxn ang="0">
                  <a:pos x="528" y="389"/>
                </a:cxn>
                <a:cxn ang="0">
                  <a:pos x="668" y="424"/>
                </a:cxn>
                <a:cxn ang="0">
                  <a:pos x="764" y="490"/>
                </a:cxn>
                <a:cxn ang="0">
                  <a:pos x="816" y="577"/>
                </a:cxn>
                <a:cxn ang="0">
                  <a:pos x="835" y="672"/>
                </a:cxn>
                <a:cxn ang="0">
                  <a:pos x="793" y="825"/>
                </a:cxn>
                <a:cxn ang="0">
                  <a:pos x="688" y="960"/>
                </a:cxn>
                <a:cxn ang="0">
                  <a:pos x="531" y="1058"/>
                </a:cxn>
                <a:cxn ang="0">
                  <a:pos x="345" y="1098"/>
                </a:cxn>
                <a:cxn ang="0">
                  <a:pos x="281" y="1350"/>
                </a:cxn>
                <a:cxn ang="0">
                  <a:pos x="272" y="1387"/>
                </a:cxn>
                <a:cxn ang="0">
                  <a:pos x="265" y="1397"/>
                </a:cxn>
                <a:cxn ang="0">
                  <a:pos x="252" y="1400"/>
                </a:cxn>
                <a:cxn ang="0">
                  <a:pos x="243" y="1397"/>
                </a:cxn>
                <a:cxn ang="0">
                  <a:pos x="236" y="1393"/>
                </a:cxn>
                <a:cxn ang="0">
                  <a:pos x="233" y="1381"/>
                </a:cxn>
                <a:cxn ang="0">
                  <a:pos x="240" y="1353"/>
                </a:cxn>
                <a:cxn ang="0">
                  <a:pos x="259" y="1287"/>
                </a:cxn>
                <a:cxn ang="0">
                  <a:pos x="288" y="1171"/>
                </a:cxn>
                <a:cxn ang="0">
                  <a:pos x="227" y="1089"/>
                </a:cxn>
                <a:cxn ang="0">
                  <a:pos x="102" y="1029"/>
                </a:cxn>
                <a:cxn ang="0">
                  <a:pos x="25" y="935"/>
                </a:cxn>
                <a:cxn ang="0">
                  <a:pos x="0" y="816"/>
                </a:cxn>
                <a:cxn ang="0">
                  <a:pos x="38" y="662"/>
                </a:cxn>
                <a:cxn ang="0">
                  <a:pos x="147" y="527"/>
                </a:cxn>
                <a:cxn ang="0">
                  <a:pos x="304" y="430"/>
                </a:cxn>
                <a:cxn ang="0">
                  <a:pos x="486" y="389"/>
                </a:cxn>
                <a:cxn ang="0">
                  <a:pos x="582" y="19"/>
                </a:cxn>
                <a:cxn ang="0">
                  <a:pos x="588" y="3"/>
                </a:cxn>
                <a:cxn ang="0">
                  <a:pos x="595" y="0"/>
                </a:cxn>
              </a:cxnLst>
              <a:rect l="0" t="0" r="r" b="b"/>
              <a:pathLst>
                <a:path w="835" h="1400">
                  <a:moveTo>
                    <a:pt x="518" y="424"/>
                  </a:moveTo>
                  <a:lnTo>
                    <a:pt x="355" y="1064"/>
                  </a:lnTo>
                  <a:lnTo>
                    <a:pt x="428" y="1051"/>
                  </a:lnTo>
                  <a:lnTo>
                    <a:pt x="499" y="1023"/>
                  </a:lnTo>
                  <a:lnTo>
                    <a:pt x="556" y="985"/>
                  </a:lnTo>
                  <a:lnTo>
                    <a:pt x="608" y="938"/>
                  </a:lnTo>
                  <a:lnTo>
                    <a:pt x="652" y="885"/>
                  </a:lnTo>
                  <a:lnTo>
                    <a:pt x="684" y="825"/>
                  </a:lnTo>
                  <a:lnTo>
                    <a:pt x="710" y="766"/>
                  </a:lnTo>
                  <a:lnTo>
                    <a:pt x="723" y="700"/>
                  </a:lnTo>
                  <a:lnTo>
                    <a:pt x="729" y="637"/>
                  </a:lnTo>
                  <a:lnTo>
                    <a:pt x="723" y="584"/>
                  </a:lnTo>
                  <a:lnTo>
                    <a:pt x="707" y="537"/>
                  </a:lnTo>
                  <a:lnTo>
                    <a:pt x="684" y="499"/>
                  </a:lnTo>
                  <a:lnTo>
                    <a:pt x="652" y="468"/>
                  </a:lnTo>
                  <a:lnTo>
                    <a:pt x="614" y="446"/>
                  </a:lnTo>
                  <a:lnTo>
                    <a:pt x="569" y="430"/>
                  </a:lnTo>
                  <a:lnTo>
                    <a:pt x="518" y="424"/>
                  </a:lnTo>
                  <a:close/>
                  <a:moveTo>
                    <a:pt x="476" y="424"/>
                  </a:moveTo>
                  <a:lnTo>
                    <a:pt x="400" y="436"/>
                  </a:lnTo>
                  <a:lnTo>
                    <a:pt x="332" y="465"/>
                  </a:lnTo>
                  <a:lnTo>
                    <a:pt x="275" y="502"/>
                  </a:lnTo>
                  <a:lnTo>
                    <a:pt x="224" y="549"/>
                  </a:lnTo>
                  <a:lnTo>
                    <a:pt x="182" y="603"/>
                  </a:lnTo>
                  <a:lnTo>
                    <a:pt x="147" y="662"/>
                  </a:lnTo>
                  <a:lnTo>
                    <a:pt x="124" y="722"/>
                  </a:lnTo>
                  <a:lnTo>
                    <a:pt x="108" y="788"/>
                  </a:lnTo>
                  <a:lnTo>
                    <a:pt x="105" y="851"/>
                  </a:lnTo>
                  <a:lnTo>
                    <a:pt x="108" y="904"/>
                  </a:lnTo>
                  <a:lnTo>
                    <a:pt x="124" y="948"/>
                  </a:lnTo>
                  <a:lnTo>
                    <a:pt x="144" y="985"/>
                  </a:lnTo>
                  <a:lnTo>
                    <a:pt x="172" y="1014"/>
                  </a:lnTo>
                  <a:lnTo>
                    <a:pt x="204" y="1036"/>
                  </a:lnTo>
                  <a:lnTo>
                    <a:pt x="240" y="1051"/>
                  </a:lnTo>
                  <a:lnTo>
                    <a:pt x="278" y="1061"/>
                  </a:lnTo>
                  <a:lnTo>
                    <a:pt x="313" y="1064"/>
                  </a:lnTo>
                  <a:lnTo>
                    <a:pt x="476" y="424"/>
                  </a:lnTo>
                  <a:close/>
                  <a:moveTo>
                    <a:pt x="604" y="0"/>
                  </a:moveTo>
                  <a:lnTo>
                    <a:pt x="611" y="0"/>
                  </a:lnTo>
                  <a:lnTo>
                    <a:pt x="617" y="3"/>
                  </a:lnTo>
                  <a:lnTo>
                    <a:pt x="620" y="6"/>
                  </a:lnTo>
                  <a:lnTo>
                    <a:pt x="620" y="9"/>
                  </a:lnTo>
                  <a:lnTo>
                    <a:pt x="620" y="13"/>
                  </a:lnTo>
                  <a:lnTo>
                    <a:pt x="620" y="13"/>
                  </a:lnTo>
                  <a:lnTo>
                    <a:pt x="620" y="16"/>
                  </a:lnTo>
                  <a:lnTo>
                    <a:pt x="620" y="22"/>
                  </a:lnTo>
                  <a:lnTo>
                    <a:pt x="617" y="28"/>
                  </a:lnTo>
                  <a:lnTo>
                    <a:pt x="617" y="31"/>
                  </a:lnTo>
                  <a:lnTo>
                    <a:pt x="617" y="35"/>
                  </a:lnTo>
                  <a:lnTo>
                    <a:pt x="528" y="389"/>
                  </a:lnTo>
                  <a:lnTo>
                    <a:pt x="604" y="402"/>
                  </a:lnTo>
                  <a:lnTo>
                    <a:pt x="668" y="424"/>
                  </a:lnTo>
                  <a:lnTo>
                    <a:pt x="723" y="452"/>
                  </a:lnTo>
                  <a:lnTo>
                    <a:pt x="764" y="490"/>
                  </a:lnTo>
                  <a:lnTo>
                    <a:pt x="796" y="530"/>
                  </a:lnTo>
                  <a:lnTo>
                    <a:pt x="816" y="577"/>
                  </a:lnTo>
                  <a:lnTo>
                    <a:pt x="828" y="625"/>
                  </a:lnTo>
                  <a:lnTo>
                    <a:pt x="835" y="672"/>
                  </a:lnTo>
                  <a:lnTo>
                    <a:pt x="822" y="750"/>
                  </a:lnTo>
                  <a:lnTo>
                    <a:pt x="793" y="825"/>
                  </a:lnTo>
                  <a:lnTo>
                    <a:pt x="748" y="898"/>
                  </a:lnTo>
                  <a:lnTo>
                    <a:pt x="688" y="960"/>
                  </a:lnTo>
                  <a:lnTo>
                    <a:pt x="614" y="1014"/>
                  </a:lnTo>
                  <a:lnTo>
                    <a:pt x="531" y="1058"/>
                  </a:lnTo>
                  <a:lnTo>
                    <a:pt x="441" y="1086"/>
                  </a:lnTo>
                  <a:lnTo>
                    <a:pt x="345" y="1098"/>
                  </a:lnTo>
                  <a:lnTo>
                    <a:pt x="288" y="1331"/>
                  </a:lnTo>
                  <a:lnTo>
                    <a:pt x="281" y="1350"/>
                  </a:lnTo>
                  <a:lnTo>
                    <a:pt x="278" y="1368"/>
                  </a:lnTo>
                  <a:lnTo>
                    <a:pt x="272" y="1387"/>
                  </a:lnTo>
                  <a:lnTo>
                    <a:pt x="268" y="1393"/>
                  </a:lnTo>
                  <a:lnTo>
                    <a:pt x="265" y="1397"/>
                  </a:lnTo>
                  <a:lnTo>
                    <a:pt x="259" y="1400"/>
                  </a:lnTo>
                  <a:lnTo>
                    <a:pt x="252" y="1400"/>
                  </a:lnTo>
                  <a:lnTo>
                    <a:pt x="246" y="1400"/>
                  </a:lnTo>
                  <a:lnTo>
                    <a:pt x="243" y="1397"/>
                  </a:lnTo>
                  <a:lnTo>
                    <a:pt x="240" y="1397"/>
                  </a:lnTo>
                  <a:lnTo>
                    <a:pt x="236" y="1393"/>
                  </a:lnTo>
                  <a:lnTo>
                    <a:pt x="233" y="1387"/>
                  </a:lnTo>
                  <a:lnTo>
                    <a:pt x="233" y="1381"/>
                  </a:lnTo>
                  <a:lnTo>
                    <a:pt x="236" y="1372"/>
                  </a:lnTo>
                  <a:lnTo>
                    <a:pt x="240" y="1353"/>
                  </a:lnTo>
                  <a:lnTo>
                    <a:pt x="249" y="1324"/>
                  </a:lnTo>
                  <a:lnTo>
                    <a:pt x="259" y="1287"/>
                  </a:lnTo>
                  <a:lnTo>
                    <a:pt x="268" y="1243"/>
                  </a:lnTo>
                  <a:lnTo>
                    <a:pt x="288" y="1171"/>
                  </a:lnTo>
                  <a:lnTo>
                    <a:pt x="304" y="1098"/>
                  </a:lnTo>
                  <a:lnTo>
                    <a:pt x="227" y="1089"/>
                  </a:lnTo>
                  <a:lnTo>
                    <a:pt x="160" y="1064"/>
                  </a:lnTo>
                  <a:lnTo>
                    <a:pt x="102" y="1029"/>
                  </a:lnTo>
                  <a:lnTo>
                    <a:pt x="57" y="985"/>
                  </a:lnTo>
                  <a:lnTo>
                    <a:pt x="25" y="935"/>
                  </a:lnTo>
                  <a:lnTo>
                    <a:pt x="6" y="879"/>
                  </a:lnTo>
                  <a:lnTo>
                    <a:pt x="0" y="816"/>
                  </a:lnTo>
                  <a:lnTo>
                    <a:pt x="9" y="738"/>
                  </a:lnTo>
                  <a:lnTo>
                    <a:pt x="38" y="662"/>
                  </a:lnTo>
                  <a:lnTo>
                    <a:pt x="86" y="590"/>
                  </a:lnTo>
                  <a:lnTo>
                    <a:pt x="147" y="527"/>
                  </a:lnTo>
                  <a:lnTo>
                    <a:pt x="220" y="471"/>
                  </a:lnTo>
                  <a:lnTo>
                    <a:pt x="304" y="430"/>
                  </a:lnTo>
                  <a:lnTo>
                    <a:pt x="393" y="402"/>
                  </a:lnTo>
                  <a:lnTo>
                    <a:pt x="486" y="389"/>
                  </a:lnTo>
                  <a:lnTo>
                    <a:pt x="579" y="28"/>
                  </a:lnTo>
                  <a:lnTo>
                    <a:pt x="582" y="19"/>
                  </a:lnTo>
                  <a:lnTo>
                    <a:pt x="585" y="9"/>
                  </a:lnTo>
                  <a:lnTo>
                    <a:pt x="588" y="3"/>
                  </a:lnTo>
                  <a:lnTo>
                    <a:pt x="592" y="0"/>
                  </a:lnTo>
                  <a:lnTo>
                    <a:pt x="595" y="0"/>
                  </a:lnTo>
                  <a:lnTo>
                    <a:pt x="6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5" name="Freeform 91"/>
            <p:cNvSpPr>
              <a:spLocks noEditPoints="1"/>
            </p:cNvSpPr>
            <p:nvPr/>
          </p:nvSpPr>
          <p:spPr bwMode="auto">
            <a:xfrm>
              <a:off x="10298" y="3783"/>
              <a:ext cx="627" cy="700"/>
            </a:xfrm>
            <a:custGeom>
              <a:avLst/>
              <a:gdLst/>
              <a:ahLst/>
              <a:cxnLst>
                <a:cxn ang="0">
                  <a:pos x="403" y="41"/>
                </a:cxn>
                <a:cxn ang="0">
                  <a:pos x="297" y="135"/>
                </a:cxn>
                <a:cxn ang="0">
                  <a:pos x="236" y="367"/>
                </a:cxn>
                <a:cxn ang="0">
                  <a:pos x="246" y="402"/>
                </a:cxn>
                <a:cxn ang="0">
                  <a:pos x="304" y="461"/>
                </a:cxn>
                <a:cxn ang="0">
                  <a:pos x="419" y="433"/>
                </a:cxn>
                <a:cxn ang="0">
                  <a:pos x="499" y="317"/>
                </a:cxn>
                <a:cxn ang="0">
                  <a:pos x="534" y="173"/>
                </a:cxn>
                <a:cxn ang="0">
                  <a:pos x="521" y="69"/>
                </a:cxn>
                <a:cxn ang="0">
                  <a:pos x="454" y="31"/>
                </a:cxn>
                <a:cxn ang="0">
                  <a:pos x="233" y="9"/>
                </a:cxn>
                <a:cxn ang="0">
                  <a:pos x="297" y="78"/>
                </a:cxn>
                <a:cxn ang="0">
                  <a:pos x="406" y="9"/>
                </a:cxn>
                <a:cxn ang="0">
                  <a:pos x="524" y="16"/>
                </a:cxn>
                <a:cxn ang="0">
                  <a:pos x="608" y="91"/>
                </a:cxn>
                <a:cxn ang="0">
                  <a:pos x="617" y="254"/>
                </a:cxn>
                <a:cxn ang="0">
                  <a:pos x="508" y="427"/>
                </a:cxn>
                <a:cxn ang="0">
                  <a:pos x="339" y="496"/>
                </a:cxn>
                <a:cxn ang="0">
                  <a:pos x="249" y="464"/>
                </a:cxn>
                <a:cxn ang="0">
                  <a:pos x="201" y="512"/>
                </a:cxn>
                <a:cxn ang="0">
                  <a:pos x="169" y="637"/>
                </a:cxn>
                <a:cxn ang="0">
                  <a:pos x="185" y="659"/>
                </a:cxn>
                <a:cxn ang="0">
                  <a:pos x="230" y="662"/>
                </a:cxn>
                <a:cxn ang="0">
                  <a:pos x="249" y="665"/>
                </a:cxn>
                <a:cxn ang="0">
                  <a:pos x="252" y="684"/>
                </a:cxn>
                <a:cxn ang="0">
                  <a:pos x="240" y="700"/>
                </a:cxn>
                <a:cxn ang="0">
                  <a:pos x="112" y="694"/>
                </a:cxn>
                <a:cxn ang="0">
                  <a:pos x="9" y="700"/>
                </a:cxn>
                <a:cxn ang="0">
                  <a:pos x="0" y="684"/>
                </a:cxn>
                <a:cxn ang="0">
                  <a:pos x="6" y="665"/>
                </a:cxn>
                <a:cxn ang="0">
                  <a:pos x="22" y="662"/>
                </a:cxn>
                <a:cxn ang="0">
                  <a:pos x="70" y="653"/>
                </a:cxn>
                <a:cxn ang="0">
                  <a:pos x="86" y="621"/>
                </a:cxn>
                <a:cxn ang="0">
                  <a:pos x="217" y="97"/>
                </a:cxn>
                <a:cxn ang="0">
                  <a:pos x="208" y="47"/>
                </a:cxn>
                <a:cxn ang="0">
                  <a:pos x="156" y="38"/>
                </a:cxn>
                <a:cxn ang="0">
                  <a:pos x="108" y="113"/>
                </a:cxn>
                <a:cxn ang="0">
                  <a:pos x="89" y="173"/>
                </a:cxn>
                <a:cxn ang="0">
                  <a:pos x="80" y="182"/>
                </a:cxn>
                <a:cxn ang="0">
                  <a:pos x="64" y="182"/>
                </a:cxn>
                <a:cxn ang="0">
                  <a:pos x="54" y="173"/>
                </a:cxn>
                <a:cxn ang="0">
                  <a:pos x="60" y="138"/>
                </a:cxn>
                <a:cxn ang="0">
                  <a:pos x="92" y="56"/>
                </a:cxn>
                <a:cxn ang="0">
                  <a:pos x="153" y="6"/>
                </a:cxn>
              </a:cxnLst>
              <a:rect l="0" t="0" r="r" b="b"/>
              <a:pathLst>
                <a:path w="627" h="700">
                  <a:moveTo>
                    <a:pt x="454" y="31"/>
                  </a:moveTo>
                  <a:lnTo>
                    <a:pt x="432" y="34"/>
                  </a:lnTo>
                  <a:lnTo>
                    <a:pt x="403" y="41"/>
                  </a:lnTo>
                  <a:lnTo>
                    <a:pt x="371" y="60"/>
                  </a:lnTo>
                  <a:lnTo>
                    <a:pt x="336" y="91"/>
                  </a:lnTo>
                  <a:lnTo>
                    <a:pt x="297" y="135"/>
                  </a:lnTo>
                  <a:lnTo>
                    <a:pt x="240" y="355"/>
                  </a:lnTo>
                  <a:lnTo>
                    <a:pt x="240" y="361"/>
                  </a:lnTo>
                  <a:lnTo>
                    <a:pt x="236" y="367"/>
                  </a:lnTo>
                  <a:lnTo>
                    <a:pt x="236" y="370"/>
                  </a:lnTo>
                  <a:lnTo>
                    <a:pt x="240" y="383"/>
                  </a:lnTo>
                  <a:lnTo>
                    <a:pt x="246" y="402"/>
                  </a:lnTo>
                  <a:lnTo>
                    <a:pt x="256" y="424"/>
                  </a:lnTo>
                  <a:lnTo>
                    <a:pt x="275" y="446"/>
                  </a:lnTo>
                  <a:lnTo>
                    <a:pt x="304" y="461"/>
                  </a:lnTo>
                  <a:lnTo>
                    <a:pt x="336" y="468"/>
                  </a:lnTo>
                  <a:lnTo>
                    <a:pt x="380" y="458"/>
                  </a:lnTo>
                  <a:lnTo>
                    <a:pt x="419" y="433"/>
                  </a:lnTo>
                  <a:lnTo>
                    <a:pt x="454" y="399"/>
                  </a:lnTo>
                  <a:lnTo>
                    <a:pt x="480" y="358"/>
                  </a:lnTo>
                  <a:lnTo>
                    <a:pt x="499" y="317"/>
                  </a:lnTo>
                  <a:lnTo>
                    <a:pt x="515" y="267"/>
                  </a:lnTo>
                  <a:lnTo>
                    <a:pt x="528" y="217"/>
                  </a:lnTo>
                  <a:lnTo>
                    <a:pt x="534" y="173"/>
                  </a:lnTo>
                  <a:lnTo>
                    <a:pt x="537" y="138"/>
                  </a:lnTo>
                  <a:lnTo>
                    <a:pt x="534" y="97"/>
                  </a:lnTo>
                  <a:lnTo>
                    <a:pt x="521" y="69"/>
                  </a:lnTo>
                  <a:lnTo>
                    <a:pt x="502" y="47"/>
                  </a:lnTo>
                  <a:lnTo>
                    <a:pt x="480" y="34"/>
                  </a:lnTo>
                  <a:lnTo>
                    <a:pt x="454" y="31"/>
                  </a:lnTo>
                  <a:close/>
                  <a:moveTo>
                    <a:pt x="182" y="0"/>
                  </a:moveTo>
                  <a:lnTo>
                    <a:pt x="204" y="3"/>
                  </a:lnTo>
                  <a:lnTo>
                    <a:pt x="233" y="9"/>
                  </a:lnTo>
                  <a:lnTo>
                    <a:pt x="259" y="22"/>
                  </a:lnTo>
                  <a:lnTo>
                    <a:pt x="281" y="44"/>
                  </a:lnTo>
                  <a:lnTo>
                    <a:pt x="297" y="78"/>
                  </a:lnTo>
                  <a:lnTo>
                    <a:pt x="326" y="53"/>
                  </a:lnTo>
                  <a:lnTo>
                    <a:pt x="364" y="28"/>
                  </a:lnTo>
                  <a:lnTo>
                    <a:pt x="406" y="9"/>
                  </a:lnTo>
                  <a:lnTo>
                    <a:pt x="457" y="0"/>
                  </a:lnTo>
                  <a:lnTo>
                    <a:pt x="492" y="3"/>
                  </a:lnTo>
                  <a:lnTo>
                    <a:pt x="524" y="16"/>
                  </a:lnTo>
                  <a:lnTo>
                    <a:pt x="556" y="31"/>
                  </a:lnTo>
                  <a:lnTo>
                    <a:pt x="585" y="60"/>
                  </a:lnTo>
                  <a:lnTo>
                    <a:pt x="608" y="91"/>
                  </a:lnTo>
                  <a:lnTo>
                    <a:pt x="620" y="135"/>
                  </a:lnTo>
                  <a:lnTo>
                    <a:pt x="627" y="185"/>
                  </a:lnTo>
                  <a:lnTo>
                    <a:pt x="617" y="254"/>
                  </a:lnTo>
                  <a:lnTo>
                    <a:pt x="595" y="320"/>
                  </a:lnTo>
                  <a:lnTo>
                    <a:pt x="556" y="377"/>
                  </a:lnTo>
                  <a:lnTo>
                    <a:pt x="508" y="427"/>
                  </a:lnTo>
                  <a:lnTo>
                    <a:pt x="454" y="464"/>
                  </a:lnTo>
                  <a:lnTo>
                    <a:pt x="396" y="486"/>
                  </a:lnTo>
                  <a:lnTo>
                    <a:pt x="339" y="496"/>
                  </a:lnTo>
                  <a:lnTo>
                    <a:pt x="300" y="493"/>
                  </a:lnTo>
                  <a:lnTo>
                    <a:pt x="272" y="480"/>
                  </a:lnTo>
                  <a:lnTo>
                    <a:pt x="249" y="464"/>
                  </a:lnTo>
                  <a:lnTo>
                    <a:pt x="233" y="449"/>
                  </a:lnTo>
                  <a:lnTo>
                    <a:pt x="224" y="433"/>
                  </a:lnTo>
                  <a:lnTo>
                    <a:pt x="201" y="512"/>
                  </a:lnTo>
                  <a:lnTo>
                    <a:pt x="179" y="596"/>
                  </a:lnTo>
                  <a:lnTo>
                    <a:pt x="176" y="615"/>
                  </a:lnTo>
                  <a:lnTo>
                    <a:pt x="169" y="637"/>
                  </a:lnTo>
                  <a:lnTo>
                    <a:pt x="166" y="650"/>
                  </a:lnTo>
                  <a:lnTo>
                    <a:pt x="172" y="656"/>
                  </a:lnTo>
                  <a:lnTo>
                    <a:pt x="185" y="659"/>
                  </a:lnTo>
                  <a:lnTo>
                    <a:pt x="204" y="659"/>
                  </a:lnTo>
                  <a:lnTo>
                    <a:pt x="224" y="662"/>
                  </a:lnTo>
                  <a:lnTo>
                    <a:pt x="230" y="662"/>
                  </a:lnTo>
                  <a:lnTo>
                    <a:pt x="236" y="662"/>
                  </a:lnTo>
                  <a:lnTo>
                    <a:pt x="243" y="662"/>
                  </a:lnTo>
                  <a:lnTo>
                    <a:pt x="249" y="665"/>
                  </a:lnTo>
                  <a:lnTo>
                    <a:pt x="252" y="668"/>
                  </a:lnTo>
                  <a:lnTo>
                    <a:pt x="252" y="675"/>
                  </a:lnTo>
                  <a:lnTo>
                    <a:pt x="252" y="684"/>
                  </a:lnTo>
                  <a:lnTo>
                    <a:pt x="249" y="690"/>
                  </a:lnTo>
                  <a:lnTo>
                    <a:pt x="246" y="697"/>
                  </a:lnTo>
                  <a:lnTo>
                    <a:pt x="240" y="700"/>
                  </a:lnTo>
                  <a:lnTo>
                    <a:pt x="236" y="700"/>
                  </a:lnTo>
                  <a:lnTo>
                    <a:pt x="230" y="700"/>
                  </a:lnTo>
                  <a:lnTo>
                    <a:pt x="112" y="694"/>
                  </a:lnTo>
                  <a:lnTo>
                    <a:pt x="64" y="697"/>
                  </a:lnTo>
                  <a:lnTo>
                    <a:pt x="16" y="700"/>
                  </a:lnTo>
                  <a:lnTo>
                    <a:pt x="9" y="700"/>
                  </a:lnTo>
                  <a:lnTo>
                    <a:pt x="6" y="697"/>
                  </a:lnTo>
                  <a:lnTo>
                    <a:pt x="3" y="690"/>
                  </a:lnTo>
                  <a:lnTo>
                    <a:pt x="0" y="684"/>
                  </a:lnTo>
                  <a:lnTo>
                    <a:pt x="0" y="675"/>
                  </a:lnTo>
                  <a:lnTo>
                    <a:pt x="3" y="668"/>
                  </a:lnTo>
                  <a:lnTo>
                    <a:pt x="6" y="665"/>
                  </a:lnTo>
                  <a:lnTo>
                    <a:pt x="12" y="662"/>
                  </a:lnTo>
                  <a:lnTo>
                    <a:pt x="19" y="662"/>
                  </a:lnTo>
                  <a:lnTo>
                    <a:pt x="22" y="662"/>
                  </a:lnTo>
                  <a:lnTo>
                    <a:pt x="28" y="662"/>
                  </a:lnTo>
                  <a:lnTo>
                    <a:pt x="57" y="659"/>
                  </a:lnTo>
                  <a:lnTo>
                    <a:pt x="70" y="653"/>
                  </a:lnTo>
                  <a:lnTo>
                    <a:pt x="80" y="640"/>
                  </a:lnTo>
                  <a:lnTo>
                    <a:pt x="86" y="621"/>
                  </a:lnTo>
                  <a:lnTo>
                    <a:pt x="86" y="621"/>
                  </a:lnTo>
                  <a:lnTo>
                    <a:pt x="211" y="119"/>
                  </a:lnTo>
                  <a:lnTo>
                    <a:pt x="214" y="110"/>
                  </a:lnTo>
                  <a:lnTo>
                    <a:pt x="217" y="97"/>
                  </a:lnTo>
                  <a:lnTo>
                    <a:pt x="217" y="85"/>
                  </a:lnTo>
                  <a:lnTo>
                    <a:pt x="214" y="63"/>
                  </a:lnTo>
                  <a:lnTo>
                    <a:pt x="208" y="47"/>
                  </a:lnTo>
                  <a:lnTo>
                    <a:pt x="198" y="34"/>
                  </a:lnTo>
                  <a:lnTo>
                    <a:pt x="179" y="31"/>
                  </a:lnTo>
                  <a:lnTo>
                    <a:pt x="156" y="38"/>
                  </a:lnTo>
                  <a:lnTo>
                    <a:pt x="137" y="53"/>
                  </a:lnTo>
                  <a:lnTo>
                    <a:pt x="121" y="82"/>
                  </a:lnTo>
                  <a:lnTo>
                    <a:pt x="108" y="113"/>
                  </a:lnTo>
                  <a:lnTo>
                    <a:pt x="99" y="151"/>
                  </a:lnTo>
                  <a:lnTo>
                    <a:pt x="92" y="163"/>
                  </a:lnTo>
                  <a:lnTo>
                    <a:pt x="89" y="173"/>
                  </a:lnTo>
                  <a:lnTo>
                    <a:pt x="86" y="179"/>
                  </a:lnTo>
                  <a:lnTo>
                    <a:pt x="83" y="182"/>
                  </a:lnTo>
                  <a:lnTo>
                    <a:pt x="80" y="182"/>
                  </a:lnTo>
                  <a:lnTo>
                    <a:pt x="73" y="182"/>
                  </a:lnTo>
                  <a:lnTo>
                    <a:pt x="70" y="182"/>
                  </a:lnTo>
                  <a:lnTo>
                    <a:pt x="64" y="182"/>
                  </a:lnTo>
                  <a:lnTo>
                    <a:pt x="60" y="182"/>
                  </a:lnTo>
                  <a:lnTo>
                    <a:pt x="57" y="179"/>
                  </a:lnTo>
                  <a:lnTo>
                    <a:pt x="54" y="173"/>
                  </a:lnTo>
                  <a:lnTo>
                    <a:pt x="51" y="169"/>
                  </a:lnTo>
                  <a:lnTo>
                    <a:pt x="54" y="157"/>
                  </a:lnTo>
                  <a:lnTo>
                    <a:pt x="60" y="138"/>
                  </a:lnTo>
                  <a:lnTo>
                    <a:pt x="70" y="113"/>
                  </a:lnTo>
                  <a:lnTo>
                    <a:pt x="80" y="85"/>
                  </a:lnTo>
                  <a:lnTo>
                    <a:pt x="92" y="56"/>
                  </a:lnTo>
                  <a:lnTo>
                    <a:pt x="108" y="38"/>
                  </a:lnTo>
                  <a:lnTo>
                    <a:pt x="128" y="19"/>
                  </a:lnTo>
                  <a:lnTo>
                    <a:pt x="153" y="6"/>
                  </a:lnTo>
                  <a:lnTo>
                    <a:pt x="1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6" name="Freeform 92"/>
            <p:cNvSpPr>
              <a:spLocks/>
            </p:cNvSpPr>
            <p:nvPr/>
          </p:nvSpPr>
          <p:spPr bwMode="auto">
            <a:xfrm>
              <a:off x="11024" y="4081"/>
              <a:ext cx="547" cy="345"/>
            </a:xfrm>
            <a:custGeom>
              <a:avLst/>
              <a:gdLst/>
              <a:ahLst/>
              <a:cxnLst>
                <a:cxn ang="0">
                  <a:pos x="138" y="6"/>
                </a:cxn>
                <a:cxn ang="0">
                  <a:pos x="189" y="50"/>
                </a:cxn>
                <a:cxn ang="0">
                  <a:pos x="253" y="25"/>
                </a:cxn>
                <a:cxn ang="0">
                  <a:pos x="390" y="6"/>
                </a:cxn>
                <a:cxn ang="0">
                  <a:pos x="458" y="91"/>
                </a:cxn>
                <a:cxn ang="0">
                  <a:pos x="432" y="195"/>
                </a:cxn>
                <a:cxn ang="0">
                  <a:pos x="403" y="264"/>
                </a:cxn>
                <a:cxn ang="0">
                  <a:pos x="400" y="292"/>
                </a:cxn>
                <a:cxn ang="0">
                  <a:pos x="406" y="317"/>
                </a:cxn>
                <a:cxn ang="0">
                  <a:pos x="448" y="314"/>
                </a:cxn>
                <a:cxn ang="0">
                  <a:pos x="512" y="235"/>
                </a:cxn>
                <a:cxn ang="0">
                  <a:pos x="518" y="220"/>
                </a:cxn>
                <a:cxn ang="0">
                  <a:pos x="531" y="220"/>
                </a:cxn>
                <a:cxn ang="0">
                  <a:pos x="544" y="223"/>
                </a:cxn>
                <a:cxn ang="0">
                  <a:pos x="531" y="267"/>
                </a:cxn>
                <a:cxn ang="0">
                  <a:pos x="458" y="339"/>
                </a:cxn>
                <a:cxn ang="0">
                  <a:pos x="358" y="330"/>
                </a:cxn>
                <a:cxn ang="0">
                  <a:pos x="336" y="270"/>
                </a:cxn>
                <a:cxn ang="0">
                  <a:pos x="352" y="220"/>
                </a:cxn>
                <a:cxn ang="0">
                  <a:pos x="390" y="113"/>
                </a:cxn>
                <a:cxn ang="0">
                  <a:pos x="381" y="41"/>
                </a:cxn>
                <a:cxn ang="0">
                  <a:pos x="294" y="35"/>
                </a:cxn>
                <a:cxn ang="0">
                  <a:pos x="202" y="113"/>
                </a:cxn>
                <a:cxn ang="0">
                  <a:pos x="176" y="157"/>
                </a:cxn>
                <a:cxn ang="0">
                  <a:pos x="166" y="188"/>
                </a:cxn>
                <a:cxn ang="0">
                  <a:pos x="144" y="279"/>
                </a:cxn>
                <a:cxn ang="0">
                  <a:pos x="131" y="323"/>
                </a:cxn>
                <a:cxn ang="0">
                  <a:pos x="109" y="342"/>
                </a:cxn>
                <a:cxn ang="0">
                  <a:pos x="86" y="345"/>
                </a:cxn>
                <a:cxn ang="0">
                  <a:pos x="67" y="330"/>
                </a:cxn>
                <a:cxn ang="0">
                  <a:pos x="70" y="298"/>
                </a:cxn>
                <a:cxn ang="0">
                  <a:pos x="80" y="264"/>
                </a:cxn>
                <a:cxn ang="0">
                  <a:pos x="109" y="151"/>
                </a:cxn>
                <a:cxn ang="0">
                  <a:pos x="125" y="82"/>
                </a:cxn>
                <a:cxn ang="0">
                  <a:pos x="125" y="50"/>
                </a:cxn>
                <a:cxn ang="0">
                  <a:pos x="112" y="31"/>
                </a:cxn>
                <a:cxn ang="0">
                  <a:pos x="74" y="35"/>
                </a:cxn>
                <a:cxn ang="0">
                  <a:pos x="32" y="116"/>
                </a:cxn>
                <a:cxn ang="0">
                  <a:pos x="22" y="129"/>
                </a:cxn>
                <a:cxn ang="0">
                  <a:pos x="6" y="129"/>
                </a:cxn>
                <a:cxn ang="0">
                  <a:pos x="0" y="119"/>
                </a:cxn>
                <a:cxn ang="0">
                  <a:pos x="13" y="72"/>
                </a:cxn>
                <a:cxn ang="0">
                  <a:pos x="67" y="6"/>
                </a:cxn>
              </a:cxnLst>
              <a:rect l="0" t="0" r="r" b="b"/>
              <a:pathLst>
                <a:path w="547" h="345">
                  <a:moveTo>
                    <a:pt x="99" y="0"/>
                  </a:moveTo>
                  <a:lnTo>
                    <a:pt x="115" y="3"/>
                  </a:lnTo>
                  <a:lnTo>
                    <a:pt x="138" y="6"/>
                  </a:lnTo>
                  <a:lnTo>
                    <a:pt x="157" y="16"/>
                  </a:lnTo>
                  <a:lnTo>
                    <a:pt x="176" y="28"/>
                  </a:lnTo>
                  <a:lnTo>
                    <a:pt x="189" y="50"/>
                  </a:lnTo>
                  <a:lnTo>
                    <a:pt x="195" y="79"/>
                  </a:lnTo>
                  <a:lnTo>
                    <a:pt x="218" y="50"/>
                  </a:lnTo>
                  <a:lnTo>
                    <a:pt x="253" y="25"/>
                  </a:lnTo>
                  <a:lnTo>
                    <a:pt x="291" y="10"/>
                  </a:lnTo>
                  <a:lnTo>
                    <a:pt x="342" y="0"/>
                  </a:lnTo>
                  <a:lnTo>
                    <a:pt x="390" y="6"/>
                  </a:lnTo>
                  <a:lnTo>
                    <a:pt x="429" y="25"/>
                  </a:lnTo>
                  <a:lnTo>
                    <a:pt x="451" y="53"/>
                  </a:lnTo>
                  <a:lnTo>
                    <a:pt x="458" y="91"/>
                  </a:lnTo>
                  <a:lnTo>
                    <a:pt x="454" y="123"/>
                  </a:lnTo>
                  <a:lnTo>
                    <a:pt x="445" y="157"/>
                  </a:lnTo>
                  <a:lnTo>
                    <a:pt x="432" y="195"/>
                  </a:lnTo>
                  <a:lnTo>
                    <a:pt x="419" y="226"/>
                  </a:lnTo>
                  <a:lnTo>
                    <a:pt x="410" y="251"/>
                  </a:lnTo>
                  <a:lnTo>
                    <a:pt x="403" y="264"/>
                  </a:lnTo>
                  <a:lnTo>
                    <a:pt x="400" y="273"/>
                  </a:lnTo>
                  <a:lnTo>
                    <a:pt x="400" y="283"/>
                  </a:lnTo>
                  <a:lnTo>
                    <a:pt x="400" y="292"/>
                  </a:lnTo>
                  <a:lnTo>
                    <a:pt x="400" y="301"/>
                  </a:lnTo>
                  <a:lnTo>
                    <a:pt x="400" y="311"/>
                  </a:lnTo>
                  <a:lnTo>
                    <a:pt x="406" y="317"/>
                  </a:lnTo>
                  <a:lnTo>
                    <a:pt x="413" y="320"/>
                  </a:lnTo>
                  <a:lnTo>
                    <a:pt x="422" y="323"/>
                  </a:lnTo>
                  <a:lnTo>
                    <a:pt x="448" y="314"/>
                  </a:lnTo>
                  <a:lnTo>
                    <a:pt x="474" y="298"/>
                  </a:lnTo>
                  <a:lnTo>
                    <a:pt x="496" y="270"/>
                  </a:lnTo>
                  <a:lnTo>
                    <a:pt x="512" y="235"/>
                  </a:lnTo>
                  <a:lnTo>
                    <a:pt x="515" y="229"/>
                  </a:lnTo>
                  <a:lnTo>
                    <a:pt x="515" y="223"/>
                  </a:lnTo>
                  <a:lnTo>
                    <a:pt x="518" y="220"/>
                  </a:lnTo>
                  <a:lnTo>
                    <a:pt x="522" y="220"/>
                  </a:lnTo>
                  <a:lnTo>
                    <a:pt x="528" y="220"/>
                  </a:lnTo>
                  <a:lnTo>
                    <a:pt x="531" y="220"/>
                  </a:lnTo>
                  <a:lnTo>
                    <a:pt x="538" y="220"/>
                  </a:lnTo>
                  <a:lnTo>
                    <a:pt x="541" y="220"/>
                  </a:lnTo>
                  <a:lnTo>
                    <a:pt x="544" y="223"/>
                  </a:lnTo>
                  <a:lnTo>
                    <a:pt x="547" y="229"/>
                  </a:lnTo>
                  <a:lnTo>
                    <a:pt x="544" y="245"/>
                  </a:lnTo>
                  <a:lnTo>
                    <a:pt x="531" y="267"/>
                  </a:lnTo>
                  <a:lnTo>
                    <a:pt x="515" y="295"/>
                  </a:lnTo>
                  <a:lnTo>
                    <a:pt x="490" y="320"/>
                  </a:lnTo>
                  <a:lnTo>
                    <a:pt x="458" y="339"/>
                  </a:lnTo>
                  <a:lnTo>
                    <a:pt x="419" y="345"/>
                  </a:lnTo>
                  <a:lnTo>
                    <a:pt x="387" y="342"/>
                  </a:lnTo>
                  <a:lnTo>
                    <a:pt x="358" y="330"/>
                  </a:lnTo>
                  <a:lnTo>
                    <a:pt x="339" y="308"/>
                  </a:lnTo>
                  <a:lnTo>
                    <a:pt x="333" y="279"/>
                  </a:lnTo>
                  <a:lnTo>
                    <a:pt x="336" y="270"/>
                  </a:lnTo>
                  <a:lnTo>
                    <a:pt x="339" y="257"/>
                  </a:lnTo>
                  <a:lnTo>
                    <a:pt x="342" y="248"/>
                  </a:lnTo>
                  <a:lnTo>
                    <a:pt x="352" y="220"/>
                  </a:lnTo>
                  <a:lnTo>
                    <a:pt x="368" y="182"/>
                  </a:lnTo>
                  <a:lnTo>
                    <a:pt x="381" y="148"/>
                  </a:lnTo>
                  <a:lnTo>
                    <a:pt x="390" y="113"/>
                  </a:lnTo>
                  <a:lnTo>
                    <a:pt x="394" y="82"/>
                  </a:lnTo>
                  <a:lnTo>
                    <a:pt x="390" y="60"/>
                  </a:lnTo>
                  <a:lnTo>
                    <a:pt x="381" y="41"/>
                  </a:lnTo>
                  <a:lnTo>
                    <a:pt x="362" y="28"/>
                  </a:lnTo>
                  <a:lnTo>
                    <a:pt x="339" y="25"/>
                  </a:lnTo>
                  <a:lnTo>
                    <a:pt x="294" y="35"/>
                  </a:lnTo>
                  <a:lnTo>
                    <a:pt x="256" y="53"/>
                  </a:lnTo>
                  <a:lnTo>
                    <a:pt x="224" y="82"/>
                  </a:lnTo>
                  <a:lnTo>
                    <a:pt x="202" y="113"/>
                  </a:lnTo>
                  <a:lnTo>
                    <a:pt x="186" y="138"/>
                  </a:lnTo>
                  <a:lnTo>
                    <a:pt x="176" y="157"/>
                  </a:lnTo>
                  <a:lnTo>
                    <a:pt x="176" y="157"/>
                  </a:lnTo>
                  <a:lnTo>
                    <a:pt x="173" y="160"/>
                  </a:lnTo>
                  <a:lnTo>
                    <a:pt x="170" y="170"/>
                  </a:lnTo>
                  <a:lnTo>
                    <a:pt x="166" y="188"/>
                  </a:lnTo>
                  <a:lnTo>
                    <a:pt x="157" y="220"/>
                  </a:lnTo>
                  <a:lnTo>
                    <a:pt x="147" y="264"/>
                  </a:lnTo>
                  <a:lnTo>
                    <a:pt x="144" y="279"/>
                  </a:lnTo>
                  <a:lnTo>
                    <a:pt x="138" y="298"/>
                  </a:lnTo>
                  <a:lnTo>
                    <a:pt x="134" y="314"/>
                  </a:lnTo>
                  <a:lnTo>
                    <a:pt x="131" y="323"/>
                  </a:lnTo>
                  <a:lnTo>
                    <a:pt x="125" y="333"/>
                  </a:lnTo>
                  <a:lnTo>
                    <a:pt x="118" y="339"/>
                  </a:lnTo>
                  <a:lnTo>
                    <a:pt x="109" y="342"/>
                  </a:lnTo>
                  <a:lnTo>
                    <a:pt x="102" y="345"/>
                  </a:lnTo>
                  <a:lnTo>
                    <a:pt x="93" y="345"/>
                  </a:lnTo>
                  <a:lnTo>
                    <a:pt x="86" y="345"/>
                  </a:lnTo>
                  <a:lnTo>
                    <a:pt x="77" y="342"/>
                  </a:lnTo>
                  <a:lnTo>
                    <a:pt x="70" y="336"/>
                  </a:lnTo>
                  <a:lnTo>
                    <a:pt x="67" y="330"/>
                  </a:lnTo>
                  <a:lnTo>
                    <a:pt x="67" y="320"/>
                  </a:lnTo>
                  <a:lnTo>
                    <a:pt x="67" y="314"/>
                  </a:lnTo>
                  <a:lnTo>
                    <a:pt x="70" y="298"/>
                  </a:lnTo>
                  <a:lnTo>
                    <a:pt x="74" y="279"/>
                  </a:lnTo>
                  <a:lnTo>
                    <a:pt x="80" y="264"/>
                  </a:lnTo>
                  <a:lnTo>
                    <a:pt x="80" y="264"/>
                  </a:lnTo>
                  <a:lnTo>
                    <a:pt x="96" y="195"/>
                  </a:lnTo>
                  <a:lnTo>
                    <a:pt x="102" y="176"/>
                  </a:lnTo>
                  <a:lnTo>
                    <a:pt x="109" y="151"/>
                  </a:lnTo>
                  <a:lnTo>
                    <a:pt x="115" y="126"/>
                  </a:lnTo>
                  <a:lnTo>
                    <a:pt x="118" y="104"/>
                  </a:lnTo>
                  <a:lnTo>
                    <a:pt x="125" y="82"/>
                  </a:lnTo>
                  <a:lnTo>
                    <a:pt x="125" y="66"/>
                  </a:lnTo>
                  <a:lnTo>
                    <a:pt x="125" y="60"/>
                  </a:lnTo>
                  <a:lnTo>
                    <a:pt x="125" y="50"/>
                  </a:lnTo>
                  <a:lnTo>
                    <a:pt x="122" y="44"/>
                  </a:lnTo>
                  <a:lnTo>
                    <a:pt x="118" y="38"/>
                  </a:lnTo>
                  <a:lnTo>
                    <a:pt x="112" y="31"/>
                  </a:lnTo>
                  <a:lnTo>
                    <a:pt x="106" y="28"/>
                  </a:lnTo>
                  <a:lnTo>
                    <a:pt x="93" y="25"/>
                  </a:lnTo>
                  <a:lnTo>
                    <a:pt x="74" y="35"/>
                  </a:lnTo>
                  <a:lnTo>
                    <a:pt x="54" y="53"/>
                  </a:lnTo>
                  <a:lnTo>
                    <a:pt x="42" y="82"/>
                  </a:lnTo>
                  <a:lnTo>
                    <a:pt x="32" y="116"/>
                  </a:lnTo>
                  <a:lnTo>
                    <a:pt x="29" y="123"/>
                  </a:lnTo>
                  <a:lnTo>
                    <a:pt x="26" y="129"/>
                  </a:lnTo>
                  <a:lnTo>
                    <a:pt x="22" y="129"/>
                  </a:lnTo>
                  <a:lnTo>
                    <a:pt x="13" y="132"/>
                  </a:lnTo>
                  <a:lnTo>
                    <a:pt x="13" y="132"/>
                  </a:lnTo>
                  <a:lnTo>
                    <a:pt x="6" y="129"/>
                  </a:lnTo>
                  <a:lnTo>
                    <a:pt x="3" y="129"/>
                  </a:lnTo>
                  <a:lnTo>
                    <a:pt x="0" y="126"/>
                  </a:lnTo>
                  <a:lnTo>
                    <a:pt x="0" y="119"/>
                  </a:lnTo>
                  <a:lnTo>
                    <a:pt x="0" y="113"/>
                  </a:lnTo>
                  <a:lnTo>
                    <a:pt x="6" y="94"/>
                  </a:lnTo>
                  <a:lnTo>
                    <a:pt x="13" y="72"/>
                  </a:lnTo>
                  <a:lnTo>
                    <a:pt x="26" y="47"/>
                  </a:lnTo>
                  <a:lnTo>
                    <a:pt x="45" y="25"/>
                  </a:lnTo>
                  <a:lnTo>
                    <a:pt x="67" y="6"/>
                  </a:lnTo>
                  <a:lnTo>
                    <a:pt x="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7" name="Freeform 93"/>
            <p:cNvSpPr>
              <a:spLocks noEditPoints="1"/>
            </p:cNvSpPr>
            <p:nvPr/>
          </p:nvSpPr>
          <p:spPr bwMode="auto">
            <a:xfrm>
              <a:off x="10349" y="4724"/>
              <a:ext cx="342" cy="741"/>
            </a:xfrm>
            <a:custGeom>
              <a:avLst/>
              <a:gdLst/>
              <a:ahLst/>
              <a:cxnLst>
                <a:cxn ang="0">
                  <a:pos x="208" y="255"/>
                </a:cxn>
                <a:cxn ang="0">
                  <a:pos x="262" y="302"/>
                </a:cxn>
                <a:cxn ang="0">
                  <a:pos x="272" y="352"/>
                </a:cxn>
                <a:cxn ang="0">
                  <a:pos x="265" y="374"/>
                </a:cxn>
                <a:cxn ang="0">
                  <a:pos x="253" y="412"/>
                </a:cxn>
                <a:cxn ang="0">
                  <a:pos x="230" y="468"/>
                </a:cxn>
                <a:cxn ang="0">
                  <a:pos x="211" y="512"/>
                </a:cxn>
                <a:cxn ang="0">
                  <a:pos x="160" y="638"/>
                </a:cxn>
                <a:cxn ang="0">
                  <a:pos x="157" y="685"/>
                </a:cxn>
                <a:cxn ang="0">
                  <a:pos x="163" y="700"/>
                </a:cxn>
                <a:cxn ang="0">
                  <a:pos x="173" y="710"/>
                </a:cxn>
                <a:cxn ang="0">
                  <a:pos x="217" y="704"/>
                </a:cxn>
                <a:cxn ang="0">
                  <a:pos x="281" y="634"/>
                </a:cxn>
                <a:cxn ang="0">
                  <a:pos x="307" y="572"/>
                </a:cxn>
                <a:cxn ang="0">
                  <a:pos x="313" y="562"/>
                </a:cxn>
                <a:cxn ang="0">
                  <a:pos x="326" y="559"/>
                </a:cxn>
                <a:cxn ang="0">
                  <a:pos x="333" y="559"/>
                </a:cxn>
                <a:cxn ang="0">
                  <a:pos x="339" y="565"/>
                </a:cxn>
                <a:cxn ang="0">
                  <a:pos x="342" y="575"/>
                </a:cxn>
                <a:cxn ang="0">
                  <a:pos x="336" y="606"/>
                </a:cxn>
                <a:cxn ang="0">
                  <a:pos x="304" y="663"/>
                </a:cxn>
                <a:cxn ang="0">
                  <a:pos x="253" y="716"/>
                </a:cxn>
                <a:cxn ang="0">
                  <a:pos x="182" y="741"/>
                </a:cxn>
                <a:cxn ang="0">
                  <a:pos x="105" y="713"/>
                </a:cxn>
                <a:cxn ang="0">
                  <a:pos x="73" y="647"/>
                </a:cxn>
                <a:cxn ang="0">
                  <a:pos x="80" y="616"/>
                </a:cxn>
                <a:cxn ang="0">
                  <a:pos x="83" y="603"/>
                </a:cxn>
                <a:cxn ang="0">
                  <a:pos x="169" y="390"/>
                </a:cxn>
                <a:cxn ang="0">
                  <a:pos x="185" y="346"/>
                </a:cxn>
                <a:cxn ang="0">
                  <a:pos x="189" y="314"/>
                </a:cxn>
                <a:cxn ang="0">
                  <a:pos x="185" y="292"/>
                </a:cxn>
                <a:cxn ang="0">
                  <a:pos x="176" y="280"/>
                </a:cxn>
                <a:cxn ang="0">
                  <a:pos x="160" y="277"/>
                </a:cxn>
                <a:cxn ang="0">
                  <a:pos x="109" y="296"/>
                </a:cxn>
                <a:cxn ang="0">
                  <a:pos x="61" y="358"/>
                </a:cxn>
                <a:cxn ang="0">
                  <a:pos x="38" y="418"/>
                </a:cxn>
                <a:cxn ang="0">
                  <a:pos x="35" y="424"/>
                </a:cxn>
                <a:cxn ang="0">
                  <a:pos x="22" y="427"/>
                </a:cxn>
                <a:cxn ang="0">
                  <a:pos x="13" y="427"/>
                </a:cxn>
                <a:cxn ang="0">
                  <a:pos x="6" y="424"/>
                </a:cxn>
                <a:cxn ang="0">
                  <a:pos x="0" y="412"/>
                </a:cxn>
                <a:cxn ang="0">
                  <a:pos x="13" y="380"/>
                </a:cxn>
                <a:cxn ang="0">
                  <a:pos x="41" y="324"/>
                </a:cxn>
                <a:cxn ang="0">
                  <a:pos x="93" y="270"/>
                </a:cxn>
                <a:cxn ang="0">
                  <a:pos x="166" y="245"/>
                </a:cxn>
                <a:cxn ang="0">
                  <a:pos x="313" y="41"/>
                </a:cxn>
                <a:cxn ang="0">
                  <a:pos x="313" y="41"/>
                </a:cxn>
                <a:cxn ang="0">
                  <a:pos x="281" y="4"/>
                </a:cxn>
                <a:cxn ang="0">
                  <a:pos x="301" y="13"/>
                </a:cxn>
                <a:cxn ang="0">
                  <a:pos x="310" y="26"/>
                </a:cxn>
                <a:cxn ang="0">
                  <a:pos x="313" y="41"/>
                </a:cxn>
                <a:cxn ang="0">
                  <a:pos x="281" y="95"/>
                </a:cxn>
                <a:cxn ang="0">
                  <a:pos x="240" y="104"/>
                </a:cxn>
                <a:cxn ang="0">
                  <a:pos x="221" y="92"/>
                </a:cxn>
                <a:cxn ang="0">
                  <a:pos x="211" y="76"/>
                </a:cxn>
                <a:cxn ang="0">
                  <a:pos x="205" y="60"/>
                </a:cxn>
                <a:cxn ang="0">
                  <a:pos x="240" y="10"/>
                </a:cxn>
              </a:cxnLst>
              <a:rect l="0" t="0" r="r" b="b"/>
              <a:pathLst>
                <a:path w="342" h="741">
                  <a:moveTo>
                    <a:pt x="166" y="245"/>
                  </a:moveTo>
                  <a:lnTo>
                    <a:pt x="208" y="255"/>
                  </a:lnTo>
                  <a:lnTo>
                    <a:pt x="240" y="274"/>
                  </a:lnTo>
                  <a:lnTo>
                    <a:pt x="262" y="302"/>
                  </a:lnTo>
                  <a:lnTo>
                    <a:pt x="272" y="339"/>
                  </a:lnTo>
                  <a:lnTo>
                    <a:pt x="272" y="352"/>
                  </a:lnTo>
                  <a:lnTo>
                    <a:pt x="269" y="361"/>
                  </a:lnTo>
                  <a:lnTo>
                    <a:pt x="265" y="374"/>
                  </a:lnTo>
                  <a:lnTo>
                    <a:pt x="262" y="387"/>
                  </a:lnTo>
                  <a:lnTo>
                    <a:pt x="253" y="412"/>
                  </a:lnTo>
                  <a:lnTo>
                    <a:pt x="240" y="440"/>
                  </a:lnTo>
                  <a:lnTo>
                    <a:pt x="230" y="468"/>
                  </a:lnTo>
                  <a:lnTo>
                    <a:pt x="217" y="496"/>
                  </a:lnTo>
                  <a:lnTo>
                    <a:pt x="211" y="512"/>
                  </a:lnTo>
                  <a:lnTo>
                    <a:pt x="173" y="603"/>
                  </a:lnTo>
                  <a:lnTo>
                    <a:pt x="160" y="638"/>
                  </a:lnTo>
                  <a:lnTo>
                    <a:pt x="157" y="672"/>
                  </a:lnTo>
                  <a:lnTo>
                    <a:pt x="157" y="685"/>
                  </a:lnTo>
                  <a:lnTo>
                    <a:pt x="160" y="694"/>
                  </a:lnTo>
                  <a:lnTo>
                    <a:pt x="163" y="700"/>
                  </a:lnTo>
                  <a:lnTo>
                    <a:pt x="166" y="707"/>
                  </a:lnTo>
                  <a:lnTo>
                    <a:pt x="173" y="710"/>
                  </a:lnTo>
                  <a:lnTo>
                    <a:pt x="185" y="713"/>
                  </a:lnTo>
                  <a:lnTo>
                    <a:pt x="217" y="704"/>
                  </a:lnTo>
                  <a:lnTo>
                    <a:pt x="253" y="678"/>
                  </a:lnTo>
                  <a:lnTo>
                    <a:pt x="281" y="634"/>
                  </a:lnTo>
                  <a:lnTo>
                    <a:pt x="304" y="578"/>
                  </a:lnTo>
                  <a:lnTo>
                    <a:pt x="307" y="572"/>
                  </a:lnTo>
                  <a:lnTo>
                    <a:pt x="310" y="565"/>
                  </a:lnTo>
                  <a:lnTo>
                    <a:pt x="313" y="562"/>
                  </a:lnTo>
                  <a:lnTo>
                    <a:pt x="317" y="562"/>
                  </a:lnTo>
                  <a:lnTo>
                    <a:pt x="326" y="559"/>
                  </a:lnTo>
                  <a:lnTo>
                    <a:pt x="329" y="559"/>
                  </a:lnTo>
                  <a:lnTo>
                    <a:pt x="333" y="559"/>
                  </a:lnTo>
                  <a:lnTo>
                    <a:pt x="336" y="562"/>
                  </a:lnTo>
                  <a:lnTo>
                    <a:pt x="339" y="565"/>
                  </a:lnTo>
                  <a:lnTo>
                    <a:pt x="342" y="569"/>
                  </a:lnTo>
                  <a:lnTo>
                    <a:pt x="342" y="575"/>
                  </a:lnTo>
                  <a:lnTo>
                    <a:pt x="342" y="587"/>
                  </a:lnTo>
                  <a:lnTo>
                    <a:pt x="336" y="606"/>
                  </a:lnTo>
                  <a:lnTo>
                    <a:pt x="323" y="634"/>
                  </a:lnTo>
                  <a:lnTo>
                    <a:pt x="304" y="663"/>
                  </a:lnTo>
                  <a:lnTo>
                    <a:pt x="281" y="694"/>
                  </a:lnTo>
                  <a:lnTo>
                    <a:pt x="253" y="716"/>
                  </a:lnTo>
                  <a:lnTo>
                    <a:pt x="221" y="735"/>
                  </a:lnTo>
                  <a:lnTo>
                    <a:pt x="182" y="741"/>
                  </a:lnTo>
                  <a:lnTo>
                    <a:pt x="137" y="735"/>
                  </a:lnTo>
                  <a:lnTo>
                    <a:pt x="105" y="713"/>
                  </a:lnTo>
                  <a:lnTo>
                    <a:pt x="83" y="685"/>
                  </a:lnTo>
                  <a:lnTo>
                    <a:pt x="73" y="647"/>
                  </a:lnTo>
                  <a:lnTo>
                    <a:pt x="77" y="631"/>
                  </a:lnTo>
                  <a:lnTo>
                    <a:pt x="80" y="616"/>
                  </a:lnTo>
                  <a:lnTo>
                    <a:pt x="83" y="603"/>
                  </a:lnTo>
                  <a:lnTo>
                    <a:pt x="83" y="603"/>
                  </a:lnTo>
                  <a:lnTo>
                    <a:pt x="153" y="424"/>
                  </a:lnTo>
                  <a:lnTo>
                    <a:pt x="169" y="390"/>
                  </a:lnTo>
                  <a:lnTo>
                    <a:pt x="179" y="365"/>
                  </a:lnTo>
                  <a:lnTo>
                    <a:pt x="185" y="346"/>
                  </a:lnTo>
                  <a:lnTo>
                    <a:pt x="189" y="330"/>
                  </a:lnTo>
                  <a:lnTo>
                    <a:pt x="189" y="314"/>
                  </a:lnTo>
                  <a:lnTo>
                    <a:pt x="189" y="302"/>
                  </a:lnTo>
                  <a:lnTo>
                    <a:pt x="185" y="292"/>
                  </a:lnTo>
                  <a:lnTo>
                    <a:pt x="182" y="283"/>
                  </a:lnTo>
                  <a:lnTo>
                    <a:pt x="176" y="280"/>
                  </a:lnTo>
                  <a:lnTo>
                    <a:pt x="169" y="277"/>
                  </a:lnTo>
                  <a:lnTo>
                    <a:pt x="160" y="277"/>
                  </a:lnTo>
                  <a:lnTo>
                    <a:pt x="134" y="280"/>
                  </a:lnTo>
                  <a:lnTo>
                    <a:pt x="109" y="296"/>
                  </a:lnTo>
                  <a:lnTo>
                    <a:pt x="83" y="321"/>
                  </a:lnTo>
                  <a:lnTo>
                    <a:pt x="61" y="358"/>
                  </a:lnTo>
                  <a:lnTo>
                    <a:pt x="41" y="412"/>
                  </a:lnTo>
                  <a:lnTo>
                    <a:pt x="38" y="418"/>
                  </a:lnTo>
                  <a:lnTo>
                    <a:pt x="38" y="421"/>
                  </a:lnTo>
                  <a:lnTo>
                    <a:pt x="35" y="424"/>
                  </a:lnTo>
                  <a:lnTo>
                    <a:pt x="29" y="427"/>
                  </a:lnTo>
                  <a:lnTo>
                    <a:pt x="22" y="427"/>
                  </a:lnTo>
                  <a:lnTo>
                    <a:pt x="19" y="427"/>
                  </a:lnTo>
                  <a:lnTo>
                    <a:pt x="13" y="427"/>
                  </a:lnTo>
                  <a:lnTo>
                    <a:pt x="9" y="427"/>
                  </a:lnTo>
                  <a:lnTo>
                    <a:pt x="6" y="424"/>
                  </a:lnTo>
                  <a:lnTo>
                    <a:pt x="3" y="418"/>
                  </a:lnTo>
                  <a:lnTo>
                    <a:pt x="0" y="412"/>
                  </a:lnTo>
                  <a:lnTo>
                    <a:pt x="3" y="402"/>
                  </a:lnTo>
                  <a:lnTo>
                    <a:pt x="13" y="380"/>
                  </a:lnTo>
                  <a:lnTo>
                    <a:pt x="22" y="352"/>
                  </a:lnTo>
                  <a:lnTo>
                    <a:pt x="41" y="324"/>
                  </a:lnTo>
                  <a:lnTo>
                    <a:pt x="64" y="296"/>
                  </a:lnTo>
                  <a:lnTo>
                    <a:pt x="93" y="270"/>
                  </a:lnTo>
                  <a:lnTo>
                    <a:pt x="128" y="252"/>
                  </a:lnTo>
                  <a:lnTo>
                    <a:pt x="166" y="245"/>
                  </a:lnTo>
                  <a:close/>
                  <a:moveTo>
                    <a:pt x="313" y="41"/>
                  </a:moveTo>
                  <a:lnTo>
                    <a:pt x="313" y="41"/>
                  </a:lnTo>
                  <a:lnTo>
                    <a:pt x="313" y="41"/>
                  </a:lnTo>
                  <a:lnTo>
                    <a:pt x="313" y="41"/>
                  </a:lnTo>
                  <a:close/>
                  <a:moveTo>
                    <a:pt x="269" y="0"/>
                  </a:moveTo>
                  <a:lnTo>
                    <a:pt x="281" y="4"/>
                  </a:lnTo>
                  <a:lnTo>
                    <a:pt x="291" y="7"/>
                  </a:lnTo>
                  <a:lnTo>
                    <a:pt x="301" y="13"/>
                  </a:lnTo>
                  <a:lnTo>
                    <a:pt x="307" y="19"/>
                  </a:lnTo>
                  <a:lnTo>
                    <a:pt x="310" y="26"/>
                  </a:lnTo>
                  <a:lnTo>
                    <a:pt x="313" y="35"/>
                  </a:lnTo>
                  <a:lnTo>
                    <a:pt x="313" y="41"/>
                  </a:lnTo>
                  <a:lnTo>
                    <a:pt x="304" y="73"/>
                  </a:lnTo>
                  <a:lnTo>
                    <a:pt x="281" y="95"/>
                  </a:lnTo>
                  <a:lnTo>
                    <a:pt x="253" y="104"/>
                  </a:lnTo>
                  <a:lnTo>
                    <a:pt x="240" y="104"/>
                  </a:lnTo>
                  <a:lnTo>
                    <a:pt x="230" y="98"/>
                  </a:lnTo>
                  <a:lnTo>
                    <a:pt x="221" y="92"/>
                  </a:lnTo>
                  <a:lnTo>
                    <a:pt x="214" y="85"/>
                  </a:lnTo>
                  <a:lnTo>
                    <a:pt x="211" y="76"/>
                  </a:lnTo>
                  <a:lnTo>
                    <a:pt x="208" y="70"/>
                  </a:lnTo>
                  <a:lnTo>
                    <a:pt x="205" y="60"/>
                  </a:lnTo>
                  <a:lnTo>
                    <a:pt x="214" y="32"/>
                  </a:lnTo>
                  <a:lnTo>
                    <a:pt x="240" y="1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8" name="Freeform 94"/>
            <p:cNvSpPr>
              <a:spLocks/>
            </p:cNvSpPr>
            <p:nvPr/>
          </p:nvSpPr>
          <p:spPr bwMode="auto">
            <a:xfrm>
              <a:off x="10813" y="5267"/>
              <a:ext cx="547" cy="346"/>
            </a:xfrm>
            <a:custGeom>
              <a:avLst/>
              <a:gdLst/>
              <a:ahLst/>
              <a:cxnLst>
                <a:cxn ang="0">
                  <a:pos x="137" y="7"/>
                </a:cxn>
                <a:cxn ang="0">
                  <a:pos x="189" y="51"/>
                </a:cxn>
                <a:cxn ang="0">
                  <a:pos x="253" y="26"/>
                </a:cxn>
                <a:cxn ang="0">
                  <a:pos x="390" y="7"/>
                </a:cxn>
                <a:cxn ang="0">
                  <a:pos x="457" y="91"/>
                </a:cxn>
                <a:cxn ang="0">
                  <a:pos x="432" y="195"/>
                </a:cxn>
                <a:cxn ang="0">
                  <a:pos x="403" y="264"/>
                </a:cxn>
                <a:cxn ang="0">
                  <a:pos x="400" y="292"/>
                </a:cxn>
                <a:cxn ang="0">
                  <a:pos x="406" y="317"/>
                </a:cxn>
                <a:cxn ang="0">
                  <a:pos x="448" y="314"/>
                </a:cxn>
                <a:cxn ang="0">
                  <a:pos x="512" y="236"/>
                </a:cxn>
                <a:cxn ang="0">
                  <a:pos x="518" y="220"/>
                </a:cxn>
                <a:cxn ang="0">
                  <a:pos x="531" y="220"/>
                </a:cxn>
                <a:cxn ang="0">
                  <a:pos x="544" y="223"/>
                </a:cxn>
                <a:cxn ang="0">
                  <a:pos x="531" y="267"/>
                </a:cxn>
                <a:cxn ang="0">
                  <a:pos x="457" y="339"/>
                </a:cxn>
                <a:cxn ang="0">
                  <a:pos x="358" y="327"/>
                </a:cxn>
                <a:cxn ang="0">
                  <a:pos x="336" y="270"/>
                </a:cxn>
                <a:cxn ang="0">
                  <a:pos x="352" y="220"/>
                </a:cxn>
                <a:cxn ang="0">
                  <a:pos x="390" y="113"/>
                </a:cxn>
                <a:cxn ang="0">
                  <a:pos x="381" y="41"/>
                </a:cxn>
                <a:cxn ang="0">
                  <a:pos x="294" y="35"/>
                </a:cxn>
                <a:cxn ang="0">
                  <a:pos x="201" y="113"/>
                </a:cxn>
                <a:cxn ang="0">
                  <a:pos x="176" y="157"/>
                </a:cxn>
                <a:cxn ang="0">
                  <a:pos x="166" y="189"/>
                </a:cxn>
                <a:cxn ang="0">
                  <a:pos x="144" y="280"/>
                </a:cxn>
                <a:cxn ang="0">
                  <a:pos x="131" y="324"/>
                </a:cxn>
                <a:cxn ang="0">
                  <a:pos x="109" y="343"/>
                </a:cxn>
                <a:cxn ang="0">
                  <a:pos x="86" y="346"/>
                </a:cxn>
                <a:cxn ang="0">
                  <a:pos x="67" y="330"/>
                </a:cxn>
                <a:cxn ang="0">
                  <a:pos x="70" y="299"/>
                </a:cxn>
                <a:cxn ang="0">
                  <a:pos x="80" y="264"/>
                </a:cxn>
                <a:cxn ang="0">
                  <a:pos x="109" y="151"/>
                </a:cxn>
                <a:cxn ang="0">
                  <a:pos x="125" y="82"/>
                </a:cxn>
                <a:cxn ang="0">
                  <a:pos x="125" y="51"/>
                </a:cxn>
                <a:cxn ang="0">
                  <a:pos x="112" y="32"/>
                </a:cxn>
                <a:cxn ang="0">
                  <a:pos x="73" y="32"/>
                </a:cxn>
                <a:cxn ang="0">
                  <a:pos x="32" y="117"/>
                </a:cxn>
                <a:cxn ang="0">
                  <a:pos x="22" y="129"/>
                </a:cxn>
                <a:cxn ang="0">
                  <a:pos x="6" y="129"/>
                </a:cxn>
                <a:cxn ang="0">
                  <a:pos x="0" y="120"/>
                </a:cxn>
                <a:cxn ang="0">
                  <a:pos x="13" y="73"/>
                </a:cxn>
                <a:cxn ang="0">
                  <a:pos x="67" y="7"/>
                </a:cxn>
              </a:cxnLst>
              <a:rect l="0" t="0" r="r" b="b"/>
              <a:pathLst>
                <a:path w="547" h="346">
                  <a:moveTo>
                    <a:pt x="99" y="0"/>
                  </a:moveTo>
                  <a:lnTo>
                    <a:pt x="115" y="4"/>
                  </a:lnTo>
                  <a:lnTo>
                    <a:pt x="137" y="7"/>
                  </a:lnTo>
                  <a:lnTo>
                    <a:pt x="157" y="16"/>
                  </a:lnTo>
                  <a:lnTo>
                    <a:pt x="176" y="29"/>
                  </a:lnTo>
                  <a:lnTo>
                    <a:pt x="189" y="51"/>
                  </a:lnTo>
                  <a:lnTo>
                    <a:pt x="195" y="76"/>
                  </a:lnTo>
                  <a:lnTo>
                    <a:pt x="217" y="51"/>
                  </a:lnTo>
                  <a:lnTo>
                    <a:pt x="253" y="26"/>
                  </a:lnTo>
                  <a:lnTo>
                    <a:pt x="291" y="7"/>
                  </a:lnTo>
                  <a:lnTo>
                    <a:pt x="342" y="0"/>
                  </a:lnTo>
                  <a:lnTo>
                    <a:pt x="390" y="7"/>
                  </a:lnTo>
                  <a:lnTo>
                    <a:pt x="429" y="26"/>
                  </a:lnTo>
                  <a:lnTo>
                    <a:pt x="451" y="54"/>
                  </a:lnTo>
                  <a:lnTo>
                    <a:pt x="457" y="91"/>
                  </a:lnTo>
                  <a:lnTo>
                    <a:pt x="454" y="123"/>
                  </a:lnTo>
                  <a:lnTo>
                    <a:pt x="445" y="157"/>
                  </a:lnTo>
                  <a:lnTo>
                    <a:pt x="432" y="195"/>
                  </a:lnTo>
                  <a:lnTo>
                    <a:pt x="419" y="226"/>
                  </a:lnTo>
                  <a:lnTo>
                    <a:pt x="409" y="252"/>
                  </a:lnTo>
                  <a:lnTo>
                    <a:pt x="403" y="264"/>
                  </a:lnTo>
                  <a:lnTo>
                    <a:pt x="400" y="273"/>
                  </a:lnTo>
                  <a:lnTo>
                    <a:pt x="400" y="283"/>
                  </a:lnTo>
                  <a:lnTo>
                    <a:pt x="400" y="292"/>
                  </a:lnTo>
                  <a:lnTo>
                    <a:pt x="400" y="302"/>
                  </a:lnTo>
                  <a:lnTo>
                    <a:pt x="400" y="311"/>
                  </a:lnTo>
                  <a:lnTo>
                    <a:pt x="406" y="317"/>
                  </a:lnTo>
                  <a:lnTo>
                    <a:pt x="413" y="321"/>
                  </a:lnTo>
                  <a:lnTo>
                    <a:pt x="422" y="324"/>
                  </a:lnTo>
                  <a:lnTo>
                    <a:pt x="448" y="314"/>
                  </a:lnTo>
                  <a:lnTo>
                    <a:pt x="473" y="295"/>
                  </a:lnTo>
                  <a:lnTo>
                    <a:pt x="496" y="270"/>
                  </a:lnTo>
                  <a:lnTo>
                    <a:pt x="512" y="236"/>
                  </a:lnTo>
                  <a:lnTo>
                    <a:pt x="515" y="230"/>
                  </a:lnTo>
                  <a:lnTo>
                    <a:pt x="515" y="223"/>
                  </a:lnTo>
                  <a:lnTo>
                    <a:pt x="518" y="220"/>
                  </a:lnTo>
                  <a:lnTo>
                    <a:pt x="521" y="220"/>
                  </a:lnTo>
                  <a:lnTo>
                    <a:pt x="528" y="220"/>
                  </a:lnTo>
                  <a:lnTo>
                    <a:pt x="531" y="220"/>
                  </a:lnTo>
                  <a:lnTo>
                    <a:pt x="537" y="220"/>
                  </a:lnTo>
                  <a:lnTo>
                    <a:pt x="541" y="220"/>
                  </a:lnTo>
                  <a:lnTo>
                    <a:pt x="544" y="223"/>
                  </a:lnTo>
                  <a:lnTo>
                    <a:pt x="547" y="230"/>
                  </a:lnTo>
                  <a:lnTo>
                    <a:pt x="544" y="245"/>
                  </a:lnTo>
                  <a:lnTo>
                    <a:pt x="531" y="267"/>
                  </a:lnTo>
                  <a:lnTo>
                    <a:pt x="515" y="295"/>
                  </a:lnTo>
                  <a:lnTo>
                    <a:pt x="489" y="321"/>
                  </a:lnTo>
                  <a:lnTo>
                    <a:pt x="457" y="339"/>
                  </a:lnTo>
                  <a:lnTo>
                    <a:pt x="419" y="346"/>
                  </a:lnTo>
                  <a:lnTo>
                    <a:pt x="387" y="343"/>
                  </a:lnTo>
                  <a:lnTo>
                    <a:pt x="358" y="327"/>
                  </a:lnTo>
                  <a:lnTo>
                    <a:pt x="339" y="308"/>
                  </a:lnTo>
                  <a:lnTo>
                    <a:pt x="333" y="280"/>
                  </a:lnTo>
                  <a:lnTo>
                    <a:pt x="336" y="270"/>
                  </a:lnTo>
                  <a:lnTo>
                    <a:pt x="339" y="258"/>
                  </a:lnTo>
                  <a:lnTo>
                    <a:pt x="342" y="248"/>
                  </a:lnTo>
                  <a:lnTo>
                    <a:pt x="352" y="220"/>
                  </a:lnTo>
                  <a:lnTo>
                    <a:pt x="368" y="182"/>
                  </a:lnTo>
                  <a:lnTo>
                    <a:pt x="381" y="148"/>
                  </a:lnTo>
                  <a:lnTo>
                    <a:pt x="390" y="113"/>
                  </a:lnTo>
                  <a:lnTo>
                    <a:pt x="393" y="82"/>
                  </a:lnTo>
                  <a:lnTo>
                    <a:pt x="390" y="60"/>
                  </a:lnTo>
                  <a:lnTo>
                    <a:pt x="381" y="41"/>
                  </a:lnTo>
                  <a:lnTo>
                    <a:pt x="361" y="29"/>
                  </a:lnTo>
                  <a:lnTo>
                    <a:pt x="339" y="26"/>
                  </a:lnTo>
                  <a:lnTo>
                    <a:pt x="294" y="35"/>
                  </a:lnTo>
                  <a:lnTo>
                    <a:pt x="256" y="54"/>
                  </a:lnTo>
                  <a:lnTo>
                    <a:pt x="224" y="82"/>
                  </a:lnTo>
                  <a:lnTo>
                    <a:pt x="201" y="113"/>
                  </a:lnTo>
                  <a:lnTo>
                    <a:pt x="185" y="139"/>
                  </a:lnTo>
                  <a:lnTo>
                    <a:pt x="176" y="154"/>
                  </a:lnTo>
                  <a:lnTo>
                    <a:pt x="176" y="157"/>
                  </a:lnTo>
                  <a:lnTo>
                    <a:pt x="173" y="161"/>
                  </a:lnTo>
                  <a:lnTo>
                    <a:pt x="169" y="170"/>
                  </a:lnTo>
                  <a:lnTo>
                    <a:pt x="166" y="189"/>
                  </a:lnTo>
                  <a:lnTo>
                    <a:pt x="157" y="220"/>
                  </a:lnTo>
                  <a:lnTo>
                    <a:pt x="147" y="264"/>
                  </a:lnTo>
                  <a:lnTo>
                    <a:pt x="144" y="280"/>
                  </a:lnTo>
                  <a:lnTo>
                    <a:pt x="137" y="299"/>
                  </a:lnTo>
                  <a:lnTo>
                    <a:pt x="134" y="314"/>
                  </a:lnTo>
                  <a:lnTo>
                    <a:pt x="131" y="324"/>
                  </a:lnTo>
                  <a:lnTo>
                    <a:pt x="125" y="333"/>
                  </a:lnTo>
                  <a:lnTo>
                    <a:pt x="118" y="339"/>
                  </a:lnTo>
                  <a:lnTo>
                    <a:pt x="109" y="343"/>
                  </a:lnTo>
                  <a:lnTo>
                    <a:pt x="102" y="346"/>
                  </a:lnTo>
                  <a:lnTo>
                    <a:pt x="93" y="346"/>
                  </a:lnTo>
                  <a:lnTo>
                    <a:pt x="86" y="346"/>
                  </a:lnTo>
                  <a:lnTo>
                    <a:pt x="77" y="343"/>
                  </a:lnTo>
                  <a:lnTo>
                    <a:pt x="70" y="336"/>
                  </a:lnTo>
                  <a:lnTo>
                    <a:pt x="67" y="330"/>
                  </a:lnTo>
                  <a:lnTo>
                    <a:pt x="67" y="321"/>
                  </a:lnTo>
                  <a:lnTo>
                    <a:pt x="67" y="314"/>
                  </a:lnTo>
                  <a:lnTo>
                    <a:pt x="70" y="299"/>
                  </a:lnTo>
                  <a:lnTo>
                    <a:pt x="73" y="280"/>
                  </a:lnTo>
                  <a:lnTo>
                    <a:pt x="80" y="264"/>
                  </a:lnTo>
                  <a:lnTo>
                    <a:pt x="80" y="264"/>
                  </a:lnTo>
                  <a:lnTo>
                    <a:pt x="96" y="195"/>
                  </a:lnTo>
                  <a:lnTo>
                    <a:pt x="102" y="176"/>
                  </a:lnTo>
                  <a:lnTo>
                    <a:pt x="109" y="151"/>
                  </a:lnTo>
                  <a:lnTo>
                    <a:pt x="115" y="126"/>
                  </a:lnTo>
                  <a:lnTo>
                    <a:pt x="118" y="104"/>
                  </a:lnTo>
                  <a:lnTo>
                    <a:pt x="125" y="82"/>
                  </a:lnTo>
                  <a:lnTo>
                    <a:pt x="125" y="66"/>
                  </a:lnTo>
                  <a:lnTo>
                    <a:pt x="125" y="60"/>
                  </a:lnTo>
                  <a:lnTo>
                    <a:pt x="125" y="51"/>
                  </a:lnTo>
                  <a:lnTo>
                    <a:pt x="121" y="44"/>
                  </a:lnTo>
                  <a:lnTo>
                    <a:pt x="118" y="38"/>
                  </a:lnTo>
                  <a:lnTo>
                    <a:pt x="112" y="32"/>
                  </a:lnTo>
                  <a:lnTo>
                    <a:pt x="105" y="26"/>
                  </a:lnTo>
                  <a:lnTo>
                    <a:pt x="93" y="26"/>
                  </a:lnTo>
                  <a:lnTo>
                    <a:pt x="73" y="32"/>
                  </a:lnTo>
                  <a:lnTo>
                    <a:pt x="54" y="54"/>
                  </a:lnTo>
                  <a:lnTo>
                    <a:pt x="41" y="82"/>
                  </a:lnTo>
                  <a:lnTo>
                    <a:pt x="32" y="117"/>
                  </a:lnTo>
                  <a:lnTo>
                    <a:pt x="29" y="123"/>
                  </a:lnTo>
                  <a:lnTo>
                    <a:pt x="25" y="126"/>
                  </a:lnTo>
                  <a:lnTo>
                    <a:pt x="22" y="129"/>
                  </a:lnTo>
                  <a:lnTo>
                    <a:pt x="13" y="132"/>
                  </a:lnTo>
                  <a:lnTo>
                    <a:pt x="13" y="132"/>
                  </a:lnTo>
                  <a:lnTo>
                    <a:pt x="6" y="129"/>
                  </a:lnTo>
                  <a:lnTo>
                    <a:pt x="3" y="129"/>
                  </a:lnTo>
                  <a:lnTo>
                    <a:pt x="0" y="126"/>
                  </a:lnTo>
                  <a:lnTo>
                    <a:pt x="0" y="120"/>
                  </a:lnTo>
                  <a:lnTo>
                    <a:pt x="0" y="113"/>
                  </a:lnTo>
                  <a:lnTo>
                    <a:pt x="6" y="95"/>
                  </a:lnTo>
                  <a:lnTo>
                    <a:pt x="13" y="73"/>
                  </a:lnTo>
                  <a:lnTo>
                    <a:pt x="25" y="48"/>
                  </a:lnTo>
                  <a:lnTo>
                    <a:pt x="45" y="26"/>
                  </a:lnTo>
                  <a:lnTo>
                    <a:pt x="67" y="7"/>
                  </a:lnTo>
                  <a:lnTo>
                    <a:pt x="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9" name="Freeform 95"/>
            <p:cNvSpPr>
              <a:spLocks/>
            </p:cNvSpPr>
            <p:nvPr/>
          </p:nvSpPr>
          <p:spPr bwMode="auto">
            <a:xfrm>
              <a:off x="11670" y="5327"/>
              <a:ext cx="144" cy="342"/>
            </a:xfrm>
            <a:custGeom>
              <a:avLst/>
              <a:gdLst/>
              <a:ahLst/>
              <a:cxnLst>
                <a:cxn ang="0">
                  <a:pos x="64" y="0"/>
                </a:cxn>
                <a:cxn ang="0">
                  <a:pos x="93" y="6"/>
                </a:cxn>
                <a:cxn ang="0">
                  <a:pos x="116" y="25"/>
                </a:cxn>
                <a:cxn ang="0">
                  <a:pos x="132" y="50"/>
                </a:cxn>
                <a:cxn ang="0">
                  <a:pos x="141" y="82"/>
                </a:cxn>
                <a:cxn ang="0">
                  <a:pos x="144" y="122"/>
                </a:cxn>
                <a:cxn ang="0">
                  <a:pos x="141" y="176"/>
                </a:cxn>
                <a:cxn ang="0">
                  <a:pos x="125" y="223"/>
                </a:cxn>
                <a:cxn ang="0">
                  <a:pos x="106" y="264"/>
                </a:cxn>
                <a:cxn ang="0">
                  <a:pos x="84" y="298"/>
                </a:cxn>
                <a:cxn ang="0">
                  <a:pos x="61" y="320"/>
                </a:cxn>
                <a:cxn ang="0">
                  <a:pos x="45" y="336"/>
                </a:cxn>
                <a:cxn ang="0">
                  <a:pos x="32" y="342"/>
                </a:cxn>
                <a:cxn ang="0">
                  <a:pos x="26" y="339"/>
                </a:cxn>
                <a:cxn ang="0">
                  <a:pos x="20" y="336"/>
                </a:cxn>
                <a:cxn ang="0">
                  <a:pos x="20" y="326"/>
                </a:cxn>
                <a:cxn ang="0">
                  <a:pos x="20" y="320"/>
                </a:cxn>
                <a:cxn ang="0">
                  <a:pos x="23" y="317"/>
                </a:cxn>
                <a:cxn ang="0">
                  <a:pos x="26" y="314"/>
                </a:cxn>
                <a:cxn ang="0">
                  <a:pos x="64" y="270"/>
                </a:cxn>
                <a:cxn ang="0">
                  <a:pos x="90" y="229"/>
                </a:cxn>
                <a:cxn ang="0">
                  <a:pos x="106" y="188"/>
                </a:cxn>
                <a:cxn ang="0">
                  <a:pos x="112" y="148"/>
                </a:cxn>
                <a:cxn ang="0">
                  <a:pos x="112" y="113"/>
                </a:cxn>
                <a:cxn ang="0">
                  <a:pos x="112" y="110"/>
                </a:cxn>
                <a:cxn ang="0">
                  <a:pos x="112" y="113"/>
                </a:cxn>
                <a:cxn ang="0">
                  <a:pos x="106" y="116"/>
                </a:cxn>
                <a:cxn ang="0">
                  <a:pos x="100" y="119"/>
                </a:cxn>
                <a:cxn ang="0">
                  <a:pos x="90" y="126"/>
                </a:cxn>
                <a:cxn ang="0">
                  <a:pos x="80" y="129"/>
                </a:cxn>
                <a:cxn ang="0">
                  <a:pos x="68" y="129"/>
                </a:cxn>
                <a:cxn ang="0">
                  <a:pos x="42" y="122"/>
                </a:cxn>
                <a:cxn ang="0">
                  <a:pos x="20" y="110"/>
                </a:cxn>
                <a:cxn ang="0">
                  <a:pos x="7" y="88"/>
                </a:cxn>
                <a:cxn ang="0">
                  <a:pos x="0" y="66"/>
                </a:cxn>
                <a:cxn ang="0">
                  <a:pos x="7" y="41"/>
                </a:cxn>
                <a:cxn ang="0">
                  <a:pos x="20" y="19"/>
                </a:cxn>
                <a:cxn ang="0">
                  <a:pos x="39" y="6"/>
                </a:cxn>
                <a:cxn ang="0">
                  <a:pos x="64" y="0"/>
                </a:cxn>
              </a:cxnLst>
              <a:rect l="0" t="0" r="r" b="b"/>
              <a:pathLst>
                <a:path w="144" h="342">
                  <a:moveTo>
                    <a:pt x="64" y="0"/>
                  </a:moveTo>
                  <a:lnTo>
                    <a:pt x="93" y="6"/>
                  </a:lnTo>
                  <a:lnTo>
                    <a:pt x="116" y="25"/>
                  </a:lnTo>
                  <a:lnTo>
                    <a:pt x="132" y="50"/>
                  </a:lnTo>
                  <a:lnTo>
                    <a:pt x="141" y="82"/>
                  </a:lnTo>
                  <a:lnTo>
                    <a:pt x="144" y="122"/>
                  </a:lnTo>
                  <a:lnTo>
                    <a:pt x="141" y="176"/>
                  </a:lnTo>
                  <a:lnTo>
                    <a:pt x="125" y="223"/>
                  </a:lnTo>
                  <a:lnTo>
                    <a:pt x="106" y="264"/>
                  </a:lnTo>
                  <a:lnTo>
                    <a:pt x="84" y="298"/>
                  </a:lnTo>
                  <a:lnTo>
                    <a:pt x="61" y="320"/>
                  </a:lnTo>
                  <a:lnTo>
                    <a:pt x="45" y="336"/>
                  </a:lnTo>
                  <a:lnTo>
                    <a:pt x="32" y="342"/>
                  </a:lnTo>
                  <a:lnTo>
                    <a:pt x="26" y="339"/>
                  </a:lnTo>
                  <a:lnTo>
                    <a:pt x="20" y="336"/>
                  </a:lnTo>
                  <a:lnTo>
                    <a:pt x="20" y="326"/>
                  </a:lnTo>
                  <a:lnTo>
                    <a:pt x="20" y="320"/>
                  </a:lnTo>
                  <a:lnTo>
                    <a:pt x="23" y="317"/>
                  </a:lnTo>
                  <a:lnTo>
                    <a:pt x="26" y="314"/>
                  </a:lnTo>
                  <a:lnTo>
                    <a:pt x="64" y="270"/>
                  </a:lnTo>
                  <a:lnTo>
                    <a:pt x="90" y="229"/>
                  </a:lnTo>
                  <a:lnTo>
                    <a:pt x="106" y="188"/>
                  </a:lnTo>
                  <a:lnTo>
                    <a:pt x="112" y="148"/>
                  </a:lnTo>
                  <a:lnTo>
                    <a:pt x="112" y="113"/>
                  </a:lnTo>
                  <a:lnTo>
                    <a:pt x="112" y="110"/>
                  </a:lnTo>
                  <a:lnTo>
                    <a:pt x="112" y="113"/>
                  </a:lnTo>
                  <a:lnTo>
                    <a:pt x="106" y="116"/>
                  </a:lnTo>
                  <a:lnTo>
                    <a:pt x="100" y="119"/>
                  </a:lnTo>
                  <a:lnTo>
                    <a:pt x="90" y="126"/>
                  </a:lnTo>
                  <a:lnTo>
                    <a:pt x="80" y="129"/>
                  </a:lnTo>
                  <a:lnTo>
                    <a:pt x="68" y="129"/>
                  </a:lnTo>
                  <a:lnTo>
                    <a:pt x="42" y="122"/>
                  </a:lnTo>
                  <a:lnTo>
                    <a:pt x="20" y="110"/>
                  </a:lnTo>
                  <a:lnTo>
                    <a:pt x="7" y="88"/>
                  </a:lnTo>
                  <a:lnTo>
                    <a:pt x="0" y="66"/>
                  </a:lnTo>
                  <a:lnTo>
                    <a:pt x="7" y="41"/>
                  </a:lnTo>
                  <a:lnTo>
                    <a:pt x="20" y="19"/>
                  </a:lnTo>
                  <a:lnTo>
                    <a:pt x="39" y="6"/>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0" name="Freeform 96"/>
            <p:cNvSpPr>
              <a:spLocks noEditPoints="1"/>
            </p:cNvSpPr>
            <p:nvPr/>
          </p:nvSpPr>
          <p:spPr bwMode="auto">
            <a:xfrm>
              <a:off x="11981" y="4724"/>
              <a:ext cx="342" cy="741"/>
            </a:xfrm>
            <a:custGeom>
              <a:avLst/>
              <a:gdLst/>
              <a:ahLst/>
              <a:cxnLst>
                <a:cxn ang="0">
                  <a:pos x="208" y="255"/>
                </a:cxn>
                <a:cxn ang="0">
                  <a:pos x="262" y="302"/>
                </a:cxn>
                <a:cxn ang="0">
                  <a:pos x="272" y="352"/>
                </a:cxn>
                <a:cxn ang="0">
                  <a:pos x="265" y="374"/>
                </a:cxn>
                <a:cxn ang="0">
                  <a:pos x="253" y="412"/>
                </a:cxn>
                <a:cxn ang="0">
                  <a:pos x="230" y="468"/>
                </a:cxn>
                <a:cxn ang="0">
                  <a:pos x="211" y="512"/>
                </a:cxn>
                <a:cxn ang="0">
                  <a:pos x="160" y="638"/>
                </a:cxn>
                <a:cxn ang="0">
                  <a:pos x="157" y="685"/>
                </a:cxn>
                <a:cxn ang="0">
                  <a:pos x="163" y="700"/>
                </a:cxn>
                <a:cxn ang="0">
                  <a:pos x="173" y="710"/>
                </a:cxn>
                <a:cxn ang="0">
                  <a:pos x="217" y="704"/>
                </a:cxn>
                <a:cxn ang="0">
                  <a:pos x="281" y="634"/>
                </a:cxn>
                <a:cxn ang="0">
                  <a:pos x="307" y="572"/>
                </a:cxn>
                <a:cxn ang="0">
                  <a:pos x="313" y="562"/>
                </a:cxn>
                <a:cxn ang="0">
                  <a:pos x="326" y="559"/>
                </a:cxn>
                <a:cxn ang="0">
                  <a:pos x="333" y="559"/>
                </a:cxn>
                <a:cxn ang="0">
                  <a:pos x="339" y="565"/>
                </a:cxn>
                <a:cxn ang="0">
                  <a:pos x="342" y="575"/>
                </a:cxn>
                <a:cxn ang="0">
                  <a:pos x="333" y="606"/>
                </a:cxn>
                <a:cxn ang="0">
                  <a:pos x="304" y="663"/>
                </a:cxn>
                <a:cxn ang="0">
                  <a:pos x="253" y="716"/>
                </a:cxn>
                <a:cxn ang="0">
                  <a:pos x="182" y="741"/>
                </a:cxn>
                <a:cxn ang="0">
                  <a:pos x="105" y="713"/>
                </a:cxn>
                <a:cxn ang="0">
                  <a:pos x="73" y="647"/>
                </a:cxn>
                <a:cxn ang="0">
                  <a:pos x="80" y="616"/>
                </a:cxn>
                <a:cxn ang="0">
                  <a:pos x="83" y="603"/>
                </a:cxn>
                <a:cxn ang="0">
                  <a:pos x="169" y="390"/>
                </a:cxn>
                <a:cxn ang="0">
                  <a:pos x="185" y="346"/>
                </a:cxn>
                <a:cxn ang="0">
                  <a:pos x="189" y="314"/>
                </a:cxn>
                <a:cxn ang="0">
                  <a:pos x="185" y="292"/>
                </a:cxn>
                <a:cxn ang="0">
                  <a:pos x="176" y="280"/>
                </a:cxn>
                <a:cxn ang="0">
                  <a:pos x="160" y="277"/>
                </a:cxn>
                <a:cxn ang="0">
                  <a:pos x="109" y="296"/>
                </a:cxn>
                <a:cxn ang="0">
                  <a:pos x="61" y="358"/>
                </a:cxn>
                <a:cxn ang="0">
                  <a:pos x="38" y="418"/>
                </a:cxn>
                <a:cxn ang="0">
                  <a:pos x="35" y="424"/>
                </a:cxn>
                <a:cxn ang="0">
                  <a:pos x="22" y="427"/>
                </a:cxn>
                <a:cxn ang="0">
                  <a:pos x="13" y="427"/>
                </a:cxn>
                <a:cxn ang="0">
                  <a:pos x="6" y="424"/>
                </a:cxn>
                <a:cxn ang="0">
                  <a:pos x="0" y="412"/>
                </a:cxn>
                <a:cxn ang="0">
                  <a:pos x="13" y="380"/>
                </a:cxn>
                <a:cxn ang="0">
                  <a:pos x="41" y="324"/>
                </a:cxn>
                <a:cxn ang="0">
                  <a:pos x="93" y="270"/>
                </a:cxn>
                <a:cxn ang="0">
                  <a:pos x="166" y="245"/>
                </a:cxn>
                <a:cxn ang="0">
                  <a:pos x="313" y="41"/>
                </a:cxn>
                <a:cxn ang="0">
                  <a:pos x="313" y="41"/>
                </a:cxn>
                <a:cxn ang="0">
                  <a:pos x="281" y="4"/>
                </a:cxn>
                <a:cxn ang="0">
                  <a:pos x="301" y="13"/>
                </a:cxn>
                <a:cxn ang="0">
                  <a:pos x="310" y="26"/>
                </a:cxn>
                <a:cxn ang="0">
                  <a:pos x="313" y="41"/>
                </a:cxn>
                <a:cxn ang="0">
                  <a:pos x="281" y="95"/>
                </a:cxn>
                <a:cxn ang="0">
                  <a:pos x="240" y="104"/>
                </a:cxn>
                <a:cxn ang="0">
                  <a:pos x="221" y="92"/>
                </a:cxn>
                <a:cxn ang="0">
                  <a:pos x="211" y="76"/>
                </a:cxn>
                <a:cxn ang="0">
                  <a:pos x="205" y="60"/>
                </a:cxn>
                <a:cxn ang="0">
                  <a:pos x="240" y="10"/>
                </a:cxn>
              </a:cxnLst>
              <a:rect l="0" t="0" r="r" b="b"/>
              <a:pathLst>
                <a:path w="342" h="741">
                  <a:moveTo>
                    <a:pt x="166" y="245"/>
                  </a:moveTo>
                  <a:lnTo>
                    <a:pt x="208" y="255"/>
                  </a:lnTo>
                  <a:lnTo>
                    <a:pt x="240" y="274"/>
                  </a:lnTo>
                  <a:lnTo>
                    <a:pt x="262" y="302"/>
                  </a:lnTo>
                  <a:lnTo>
                    <a:pt x="272" y="339"/>
                  </a:lnTo>
                  <a:lnTo>
                    <a:pt x="272" y="352"/>
                  </a:lnTo>
                  <a:lnTo>
                    <a:pt x="269" y="361"/>
                  </a:lnTo>
                  <a:lnTo>
                    <a:pt x="265" y="374"/>
                  </a:lnTo>
                  <a:lnTo>
                    <a:pt x="262" y="387"/>
                  </a:lnTo>
                  <a:lnTo>
                    <a:pt x="253" y="412"/>
                  </a:lnTo>
                  <a:lnTo>
                    <a:pt x="240" y="440"/>
                  </a:lnTo>
                  <a:lnTo>
                    <a:pt x="230" y="468"/>
                  </a:lnTo>
                  <a:lnTo>
                    <a:pt x="217" y="496"/>
                  </a:lnTo>
                  <a:lnTo>
                    <a:pt x="211" y="512"/>
                  </a:lnTo>
                  <a:lnTo>
                    <a:pt x="173" y="603"/>
                  </a:lnTo>
                  <a:lnTo>
                    <a:pt x="160" y="638"/>
                  </a:lnTo>
                  <a:lnTo>
                    <a:pt x="157" y="672"/>
                  </a:lnTo>
                  <a:lnTo>
                    <a:pt x="157" y="685"/>
                  </a:lnTo>
                  <a:lnTo>
                    <a:pt x="160" y="694"/>
                  </a:lnTo>
                  <a:lnTo>
                    <a:pt x="163" y="700"/>
                  </a:lnTo>
                  <a:lnTo>
                    <a:pt x="166" y="707"/>
                  </a:lnTo>
                  <a:lnTo>
                    <a:pt x="173" y="710"/>
                  </a:lnTo>
                  <a:lnTo>
                    <a:pt x="182" y="713"/>
                  </a:lnTo>
                  <a:lnTo>
                    <a:pt x="217" y="704"/>
                  </a:lnTo>
                  <a:lnTo>
                    <a:pt x="253" y="678"/>
                  </a:lnTo>
                  <a:lnTo>
                    <a:pt x="281" y="634"/>
                  </a:lnTo>
                  <a:lnTo>
                    <a:pt x="304" y="578"/>
                  </a:lnTo>
                  <a:lnTo>
                    <a:pt x="307" y="572"/>
                  </a:lnTo>
                  <a:lnTo>
                    <a:pt x="310" y="565"/>
                  </a:lnTo>
                  <a:lnTo>
                    <a:pt x="313" y="562"/>
                  </a:lnTo>
                  <a:lnTo>
                    <a:pt x="317" y="562"/>
                  </a:lnTo>
                  <a:lnTo>
                    <a:pt x="326" y="559"/>
                  </a:lnTo>
                  <a:lnTo>
                    <a:pt x="329" y="559"/>
                  </a:lnTo>
                  <a:lnTo>
                    <a:pt x="333" y="559"/>
                  </a:lnTo>
                  <a:lnTo>
                    <a:pt x="336" y="562"/>
                  </a:lnTo>
                  <a:lnTo>
                    <a:pt x="339" y="565"/>
                  </a:lnTo>
                  <a:lnTo>
                    <a:pt x="342" y="569"/>
                  </a:lnTo>
                  <a:lnTo>
                    <a:pt x="342" y="575"/>
                  </a:lnTo>
                  <a:lnTo>
                    <a:pt x="342" y="587"/>
                  </a:lnTo>
                  <a:lnTo>
                    <a:pt x="333" y="606"/>
                  </a:lnTo>
                  <a:lnTo>
                    <a:pt x="323" y="634"/>
                  </a:lnTo>
                  <a:lnTo>
                    <a:pt x="304" y="663"/>
                  </a:lnTo>
                  <a:lnTo>
                    <a:pt x="281" y="694"/>
                  </a:lnTo>
                  <a:lnTo>
                    <a:pt x="253" y="716"/>
                  </a:lnTo>
                  <a:lnTo>
                    <a:pt x="221" y="735"/>
                  </a:lnTo>
                  <a:lnTo>
                    <a:pt x="182" y="741"/>
                  </a:lnTo>
                  <a:lnTo>
                    <a:pt x="137" y="735"/>
                  </a:lnTo>
                  <a:lnTo>
                    <a:pt x="105" y="713"/>
                  </a:lnTo>
                  <a:lnTo>
                    <a:pt x="83" y="685"/>
                  </a:lnTo>
                  <a:lnTo>
                    <a:pt x="73" y="647"/>
                  </a:lnTo>
                  <a:lnTo>
                    <a:pt x="77" y="631"/>
                  </a:lnTo>
                  <a:lnTo>
                    <a:pt x="80" y="616"/>
                  </a:lnTo>
                  <a:lnTo>
                    <a:pt x="83" y="603"/>
                  </a:lnTo>
                  <a:lnTo>
                    <a:pt x="83" y="603"/>
                  </a:lnTo>
                  <a:lnTo>
                    <a:pt x="153" y="424"/>
                  </a:lnTo>
                  <a:lnTo>
                    <a:pt x="169" y="390"/>
                  </a:lnTo>
                  <a:lnTo>
                    <a:pt x="179" y="365"/>
                  </a:lnTo>
                  <a:lnTo>
                    <a:pt x="185" y="346"/>
                  </a:lnTo>
                  <a:lnTo>
                    <a:pt x="189" y="330"/>
                  </a:lnTo>
                  <a:lnTo>
                    <a:pt x="189" y="314"/>
                  </a:lnTo>
                  <a:lnTo>
                    <a:pt x="189" y="302"/>
                  </a:lnTo>
                  <a:lnTo>
                    <a:pt x="185" y="292"/>
                  </a:lnTo>
                  <a:lnTo>
                    <a:pt x="182" y="283"/>
                  </a:lnTo>
                  <a:lnTo>
                    <a:pt x="176" y="280"/>
                  </a:lnTo>
                  <a:lnTo>
                    <a:pt x="169" y="277"/>
                  </a:lnTo>
                  <a:lnTo>
                    <a:pt x="160" y="277"/>
                  </a:lnTo>
                  <a:lnTo>
                    <a:pt x="134" y="280"/>
                  </a:lnTo>
                  <a:lnTo>
                    <a:pt x="109" y="296"/>
                  </a:lnTo>
                  <a:lnTo>
                    <a:pt x="83" y="321"/>
                  </a:lnTo>
                  <a:lnTo>
                    <a:pt x="61" y="358"/>
                  </a:lnTo>
                  <a:lnTo>
                    <a:pt x="41" y="412"/>
                  </a:lnTo>
                  <a:lnTo>
                    <a:pt x="38" y="418"/>
                  </a:lnTo>
                  <a:lnTo>
                    <a:pt x="38" y="421"/>
                  </a:lnTo>
                  <a:lnTo>
                    <a:pt x="35" y="424"/>
                  </a:lnTo>
                  <a:lnTo>
                    <a:pt x="29" y="427"/>
                  </a:lnTo>
                  <a:lnTo>
                    <a:pt x="22" y="427"/>
                  </a:lnTo>
                  <a:lnTo>
                    <a:pt x="19" y="427"/>
                  </a:lnTo>
                  <a:lnTo>
                    <a:pt x="13" y="427"/>
                  </a:lnTo>
                  <a:lnTo>
                    <a:pt x="9" y="427"/>
                  </a:lnTo>
                  <a:lnTo>
                    <a:pt x="6" y="424"/>
                  </a:lnTo>
                  <a:lnTo>
                    <a:pt x="3" y="418"/>
                  </a:lnTo>
                  <a:lnTo>
                    <a:pt x="0" y="412"/>
                  </a:lnTo>
                  <a:lnTo>
                    <a:pt x="3" y="402"/>
                  </a:lnTo>
                  <a:lnTo>
                    <a:pt x="13" y="380"/>
                  </a:lnTo>
                  <a:lnTo>
                    <a:pt x="22" y="352"/>
                  </a:lnTo>
                  <a:lnTo>
                    <a:pt x="41" y="324"/>
                  </a:lnTo>
                  <a:lnTo>
                    <a:pt x="64" y="296"/>
                  </a:lnTo>
                  <a:lnTo>
                    <a:pt x="93" y="270"/>
                  </a:lnTo>
                  <a:lnTo>
                    <a:pt x="128" y="252"/>
                  </a:lnTo>
                  <a:lnTo>
                    <a:pt x="166" y="245"/>
                  </a:lnTo>
                  <a:close/>
                  <a:moveTo>
                    <a:pt x="313" y="41"/>
                  </a:moveTo>
                  <a:lnTo>
                    <a:pt x="313" y="41"/>
                  </a:lnTo>
                  <a:lnTo>
                    <a:pt x="313" y="41"/>
                  </a:lnTo>
                  <a:lnTo>
                    <a:pt x="313" y="41"/>
                  </a:lnTo>
                  <a:close/>
                  <a:moveTo>
                    <a:pt x="269" y="0"/>
                  </a:moveTo>
                  <a:lnTo>
                    <a:pt x="281" y="4"/>
                  </a:lnTo>
                  <a:lnTo>
                    <a:pt x="291" y="7"/>
                  </a:lnTo>
                  <a:lnTo>
                    <a:pt x="301" y="13"/>
                  </a:lnTo>
                  <a:lnTo>
                    <a:pt x="307" y="19"/>
                  </a:lnTo>
                  <a:lnTo>
                    <a:pt x="310" y="26"/>
                  </a:lnTo>
                  <a:lnTo>
                    <a:pt x="313" y="35"/>
                  </a:lnTo>
                  <a:lnTo>
                    <a:pt x="313" y="41"/>
                  </a:lnTo>
                  <a:lnTo>
                    <a:pt x="304" y="73"/>
                  </a:lnTo>
                  <a:lnTo>
                    <a:pt x="281" y="95"/>
                  </a:lnTo>
                  <a:lnTo>
                    <a:pt x="253" y="104"/>
                  </a:lnTo>
                  <a:lnTo>
                    <a:pt x="240" y="104"/>
                  </a:lnTo>
                  <a:lnTo>
                    <a:pt x="230" y="98"/>
                  </a:lnTo>
                  <a:lnTo>
                    <a:pt x="221" y="92"/>
                  </a:lnTo>
                  <a:lnTo>
                    <a:pt x="214" y="85"/>
                  </a:lnTo>
                  <a:lnTo>
                    <a:pt x="211" y="76"/>
                  </a:lnTo>
                  <a:lnTo>
                    <a:pt x="208" y="70"/>
                  </a:lnTo>
                  <a:lnTo>
                    <a:pt x="205" y="60"/>
                  </a:lnTo>
                  <a:lnTo>
                    <a:pt x="214" y="32"/>
                  </a:lnTo>
                  <a:lnTo>
                    <a:pt x="240" y="10"/>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1" name="Freeform 97"/>
            <p:cNvSpPr>
              <a:spLocks/>
            </p:cNvSpPr>
            <p:nvPr/>
          </p:nvSpPr>
          <p:spPr bwMode="auto">
            <a:xfrm>
              <a:off x="12483" y="5095"/>
              <a:ext cx="323" cy="511"/>
            </a:xfrm>
            <a:custGeom>
              <a:avLst/>
              <a:gdLst/>
              <a:ahLst/>
              <a:cxnLst>
                <a:cxn ang="0">
                  <a:pos x="170" y="0"/>
                </a:cxn>
                <a:cxn ang="0">
                  <a:pos x="186" y="3"/>
                </a:cxn>
                <a:cxn ang="0">
                  <a:pos x="192" y="3"/>
                </a:cxn>
                <a:cxn ang="0">
                  <a:pos x="199" y="6"/>
                </a:cxn>
                <a:cxn ang="0">
                  <a:pos x="202" y="12"/>
                </a:cxn>
                <a:cxn ang="0">
                  <a:pos x="202" y="25"/>
                </a:cxn>
                <a:cxn ang="0">
                  <a:pos x="202" y="445"/>
                </a:cxn>
                <a:cxn ang="0">
                  <a:pos x="202" y="458"/>
                </a:cxn>
                <a:cxn ang="0">
                  <a:pos x="205" y="467"/>
                </a:cxn>
                <a:cxn ang="0">
                  <a:pos x="218" y="474"/>
                </a:cxn>
                <a:cxn ang="0">
                  <a:pos x="243" y="477"/>
                </a:cxn>
                <a:cxn ang="0">
                  <a:pos x="285" y="477"/>
                </a:cxn>
                <a:cxn ang="0">
                  <a:pos x="323" y="477"/>
                </a:cxn>
                <a:cxn ang="0">
                  <a:pos x="323" y="511"/>
                </a:cxn>
                <a:cxn ang="0">
                  <a:pos x="272" y="508"/>
                </a:cxn>
                <a:cxn ang="0">
                  <a:pos x="215" y="508"/>
                </a:cxn>
                <a:cxn ang="0">
                  <a:pos x="163" y="508"/>
                </a:cxn>
                <a:cxn ang="0">
                  <a:pos x="112" y="508"/>
                </a:cxn>
                <a:cxn ang="0">
                  <a:pos x="55" y="508"/>
                </a:cxn>
                <a:cxn ang="0">
                  <a:pos x="7" y="511"/>
                </a:cxn>
                <a:cxn ang="0">
                  <a:pos x="7" y="477"/>
                </a:cxn>
                <a:cxn ang="0">
                  <a:pos x="45" y="477"/>
                </a:cxn>
                <a:cxn ang="0">
                  <a:pos x="87" y="477"/>
                </a:cxn>
                <a:cxn ang="0">
                  <a:pos x="112" y="474"/>
                </a:cxn>
                <a:cxn ang="0">
                  <a:pos x="122" y="467"/>
                </a:cxn>
                <a:cxn ang="0">
                  <a:pos x="128" y="458"/>
                </a:cxn>
                <a:cxn ang="0">
                  <a:pos x="128" y="445"/>
                </a:cxn>
                <a:cxn ang="0">
                  <a:pos x="128" y="63"/>
                </a:cxn>
                <a:cxn ang="0">
                  <a:pos x="83" y="75"/>
                </a:cxn>
                <a:cxn ang="0">
                  <a:pos x="42" y="81"/>
                </a:cxn>
                <a:cxn ang="0">
                  <a:pos x="13" y="81"/>
                </a:cxn>
                <a:cxn ang="0">
                  <a:pos x="0" y="81"/>
                </a:cxn>
                <a:cxn ang="0">
                  <a:pos x="0" y="50"/>
                </a:cxn>
                <a:cxn ang="0">
                  <a:pos x="13" y="50"/>
                </a:cxn>
                <a:cxn ang="0">
                  <a:pos x="29" y="50"/>
                </a:cxn>
                <a:cxn ang="0">
                  <a:pos x="61" y="47"/>
                </a:cxn>
                <a:cxn ang="0">
                  <a:pos x="96" y="41"/>
                </a:cxn>
                <a:cxn ang="0">
                  <a:pos x="135" y="25"/>
                </a:cxn>
                <a:cxn ang="0">
                  <a:pos x="170" y="0"/>
                </a:cxn>
              </a:cxnLst>
              <a:rect l="0" t="0" r="r" b="b"/>
              <a:pathLst>
                <a:path w="323" h="511">
                  <a:moveTo>
                    <a:pt x="170" y="0"/>
                  </a:moveTo>
                  <a:lnTo>
                    <a:pt x="186" y="3"/>
                  </a:lnTo>
                  <a:lnTo>
                    <a:pt x="192" y="3"/>
                  </a:lnTo>
                  <a:lnTo>
                    <a:pt x="199" y="6"/>
                  </a:lnTo>
                  <a:lnTo>
                    <a:pt x="202" y="12"/>
                  </a:lnTo>
                  <a:lnTo>
                    <a:pt x="202" y="25"/>
                  </a:lnTo>
                  <a:lnTo>
                    <a:pt x="202" y="445"/>
                  </a:lnTo>
                  <a:lnTo>
                    <a:pt x="202" y="458"/>
                  </a:lnTo>
                  <a:lnTo>
                    <a:pt x="205" y="467"/>
                  </a:lnTo>
                  <a:lnTo>
                    <a:pt x="218" y="474"/>
                  </a:lnTo>
                  <a:lnTo>
                    <a:pt x="243" y="477"/>
                  </a:lnTo>
                  <a:lnTo>
                    <a:pt x="285" y="477"/>
                  </a:lnTo>
                  <a:lnTo>
                    <a:pt x="323" y="477"/>
                  </a:lnTo>
                  <a:lnTo>
                    <a:pt x="323" y="511"/>
                  </a:lnTo>
                  <a:lnTo>
                    <a:pt x="272" y="508"/>
                  </a:lnTo>
                  <a:lnTo>
                    <a:pt x="215" y="508"/>
                  </a:lnTo>
                  <a:lnTo>
                    <a:pt x="163" y="508"/>
                  </a:lnTo>
                  <a:lnTo>
                    <a:pt x="112" y="508"/>
                  </a:lnTo>
                  <a:lnTo>
                    <a:pt x="55" y="508"/>
                  </a:lnTo>
                  <a:lnTo>
                    <a:pt x="7" y="511"/>
                  </a:lnTo>
                  <a:lnTo>
                    <a:pt x="7" y="477"/>
                  </a:lnTo>
                  <a:lnTo>
                    <a:pt x="45" y="477"/>
                  </a:lnTo>
                  <a:lnTo>
                    <a:pt x="87" y="477"/>
                  </a:lnTo>
                  <a:lnTo>
                    <a:pt x="112" y="474"/>
                  </a:lnTo>
                  <a:lnTo>
                    <a:pt x="122" y="467"/>
                  </a:lnTo>
                  <a:lnTo>
                    <a:pt x="128" y="458"/>
                  </a:lnTo>
                  <a:lnTo>
                    <a:pt x="128" y="445"/>
                  </a:lnTo>
                  <a:lnTo>
                    <a:pt x="128" y="63"/>
                  </a:lnTo>
                  <a:lnTo>
                    <a:pt x="83" y="75"/>
                  </a:lnTo>
                  <a:lnTo>
                    <a:pt x="42" y="81"/>
                  </a:lnTo>
                  <a:lnTo>
                    <a:pt x="13" y="81"/>
                  </a:lnTo>
                  <a:lnTo>
                    <a:pt x="0" y="81"/>
                  </a:lnTo>
                  <a:lnTo>
                    <a:pt x="0" y="50"/>
                  </a:lnTo>
                  <a:lnTo>
                    <a:pt x="13" y="50"/>
                  </a:lnTo>
                  <a:lnTo>
                    <a:pt x="29" y="50"/>
                  </a:lnTo>
                  <a:lnTo>
                    <a:pt x="61" y="47"/>
                  </a:lnTo>
                  <a:lnTo>
                    <a:pt x="96" y="41"/>
                  </a:lnTo>
                  <a:lnTo>
                    <a:pt x="135" y="25"/>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8" name="Group 4"/>
          <p:cNvGrpSpPr>
            <a:grpSpLocks noChangeAspect="1"/>
          </p:cNvGrpSpPr>
          <p:nvPr>
            <p:custDataLst>
              <p:tags r:id="rId3"/>
            </p:custDataLst>
          </p:nvPr>
        </p:nvGrpSpPr>
        <p:grpSpPr bwMode="auto">
          <a:xfrm>
            <a:off x="2819400" y="1752600"/>
            <a:ext cx="3581400" cy="442113"/>
            <a:chOff x="301" y="1203"/>
            <a:chExt cx="13682" cy="1689"/>
          </a:xfrm>
          <a:solidFill>
            <a:srgbClr val="FF0000"/>
          </a:solidFill>
        </p:grpSpPr>
        <p:sp>
          <p:nvSpPr>
            <p:cNvPr id="1030" name="Freeform 6"/>
            <p:cNvSpPr>
              <a:spLocks noEditPoints="1"/>
            </p:cNvSpPr>
            <p:nvPr/>
          </p:nvSpPr>
          <p:spPr bwMode="auto">
            <a:xfrm>
              <a:off x="301" y="1314"/>
              <a:ext cx="1141" cy="1143"/>
            </a:xfrm>
            <a:custGeom>
              <a:avLst/>
              <a:gdLst/>
              <a:ahLst/>
              <a:cxnLst>
                <a:cxn ang="0">
                  <a:pos x="602" y="47"/>
                </a:cxn>
                <a:cxn ang="0">
                  <a:pos x="556" y="60"/>
                </a:cxn>
                <a:cxn ang="0">
                  <a:pos x="539" y="94"/>
                </a:cxn>
                <a:cxn ang="0">
                  <a:pos x="610" y="533"/>
                </a:cxn>
                <a:cxn ang="0">
                  <a:pos x="807" y="491"/>
                </a:cxn>
                <a:cxn ang="0">
                  <a:pos x="920" y="384"/>
                </a:cxn>
                <a:cxn ang="0">
                  <a:pos x="966" y="209"/>
                </a:cxn>
                <a:cxn ang="0">
                  <a:pos x="903" y="85"/>
                </a:cxn>
                <a:cxn ang="0">
                  <a:pos x="769" y="51"/>
                </a:cxn>
                <a:cxn ang="0">
                  <a:pos x="305" y="0"/>
                </a:cxn>
                <a:cxn ang="0">
                  <a:pos x="949" y="30"/>
                </a:cxn>
                <a:cxn ang="0">
                  <a:pos x="1104" y="175"/>
                </a:cxn>
                <a:cxn ang="0">
                  <a:pos x="1074" y="367"/>
                </a:cxn>
                <a:cxn ang="0">
                  <a:pos x="903" y="508"/>
                </a:cxn>
                <a:cxn ang="0">
                  <a:pos x="765" y="555"/>
                </a:cxn>
                <a:cxn ang="0">
                  <a:pos x="790" y="567"/>
                </a:cxn>
                <a:cxn ang="0">
                  <a:pos x="886" y="644"/>
                </a:cxn>
                <a:cxn ang="0">
                  <a:pos x="911" y="785"/>
                </a:cxn>
                <a:cxn ang="0">
                  <a:pos x="894" y="951"/>
                </a:cxn>
                <a:cxn ang="0">
                  <a:pos x="903" y="1083"/>
                </a:cxn>
                <a:cxn ang="0">
                  <a:pos x="982" y="1105"/>
                </a:cxn>
                <a:cxn ang="0">
                  <a:pos x="1074" y="1020"/>
                </a:cxn>
                <a:cxn ang="0">
                  <a:pos x="1104" y="947"/>
                </a:cxn>
                <a:cxn ang="0">
                  <a:pos x="1120" y="938"/>
                </a:cxn>
                <a:cxn ang="0">
                  <a:pos x="1133" y="938"/>
                </a:cxn>
                <a:cxn ang="0">
                  <a:pos x="1141" y="956"/>
                </a:cxn>
                <a:cxn ang="0">
                  <a:pos x="1108" y="1041"/>
                </a:cxn>
                <a:cxn ang="0">
                  <a:pos x="1003" y="1135"/>
                </a:cxn>
                <a:cxn ang="0">
                  <a:pos x="915" y="1143"/>
                </a:cxn>
                <a:cxn ang="0">
                  <a:pos x="819" y="1113"/>
                </a:cxn>
                <a:cxn ang="0">
                  <a:pos x="744" y="1020"/>
                </a:cxn>
                <a:cxn ang="0">
                  <a:pos x="752" y="879"/>
                </a:cxn>
                <a:cxn ang="0">
                  <a:pos x="782" y="751"/>
                </a:cxn>
                <a:cxn ang="0">
                  <a:pos x="777" y="661"/>
                </a:cxn>
                <a:cxn ang="0">
                  <a:pos x="710" y="589"/>
                </a:cxn>
                <a:cxn ang="0">
                  <a:pos x="422" y="572"/>
                </a:cxn>
                <a:cxn ang="0">
                  <a:pos x="313" y="1028"/>
                </a:cxn>
                <a:cxn ang="0">
                  <a:pos x="372" y="1058"/>
                </a:cxn>
                <a:cxn ang="0">
                  <a:pos x="443" y="1058"/>
                </a:cxn>
                <a:cxn ang="0">
                  <a:pos x="460" y="1075"/>
                </a:cxn>
                <a:cxn ang="0">
                  <a:pos x="451" y="1101"/>
                </a:cxn>
                <a:cxn ang="0">
                  <a:pos x="434" y="1109"/>
                </a:cxn>
                <a:cxn ang="0">
                  <a:pos x="326" y="1105"/>
                </a:cxn>
                <a:cxn ang="0">
                  <a:pos x="179" y="1105"/>
                </a:cxn>
                <a:cxn ang="0">
                  <a:pos x="25" y="1109"/>
                </a:cxn>
                <a:cxn ang="0">
                  <a:pos x="12" y="1105"/>
                </a:cxn>
                <a:cxn ang="0">
                  <a:pos x="0" y="1092"/>
                </a:cxn>
                <a:cxn ang="0">
                  <a:pos x="12" y="1062"/>
                </a:cxn>
                <a:cxn ang="0">
                  <a:pos x="46" y="1058"/>
                </a:cxn>
                <a:cxn ang="0">
                  <a:pos x="167" y="1037"/>
                </a:cxn>
                <a:cxn ang="0">
                  <a:pos x="405" y="107"/>
                </a:cxn>
                <a:cxn ang="0">
                  <a:pos x="409" y="81"/>
                </a:cxn>
                <a:cxn ang="0">
                  <a:pos x="401" y="60"/>
                </a:cxn>
                <a:cxn ang="0">
                  <a:pos x="368" y="51"/>
                </a:cxn>
                <a:cxn ang="0">
                  <a:pos x="322" y="47"/>
                </a:cxn>
                <a:cxn ang="0">
                  <a:pos x="292" y="47"/>
                </a:cxn>
                <a:cxn ang="0">
                  <a:pos x="263" y="38"/>
                </a:cxn>
                <a:cxn ang="0">
                  <a:pos x="267" y="9"/>
                </a:cxn>
                <a:cxn ang="0">
                  <a:pos x="292" y="0"/>
                </a:cxn>
              </a:cxnLst>
              <a:rect l="0" t="0" r="r" b="b"/>
              <a:pathLst>
                <a:path w="1141" h="1143">
                  <a:moveTo>
                    <a:pt x="677" y="47"/>
                  </a:moveTo>
                  <a:lnTo>
                    <a:pt x="639" y="47"/>
                  </a:lnTo>
                  <a:lnTo>
                    <a:pt x="602" y="47"/>
                  </a:lnTo>
                  <a:lnTo>
                    <a:pt x="581" y="51"/>
                  </a:lnTo>
                  <a:lnTo>
                    <a:pt x="568" y="51"/>
                  </a:lnTo>
                  <a:lnTo>
                    <a:pt x="556" y="60"/>
                  </a:lnTo>
                  <a:lnTo>
                    <a:pt x="552" y="68"/>
                  </a:lnTo>
                  <a:lnTo>
                    <a:pt x="543" y="77"/>
                  </a:lnTo>
                  <a:lnTo>
                    <a:pt x="539" y="94"/>
                  </a:lnTo>
                  <a:lnTo>
                    <a:pt x="535" y="111"/>
                  </a:lnTo>
                  <a:lnTo>
                    <a:pt x="430" y="533"/>
                  </a:lnTo>
                  <a:lnTo>
                    <a:pt x="610" y="533"/>
                  </a:lnTo>
                  <a:lnTo>
                    <a:pt x="690" y="529"/>
                  </a:lnTo>
                  <a:lnTo>
                    <a:pt x="756" y="512"/>
                  </a:lnTo>
                  <a:lnTo>
                    <a:pt x="807" y="491"/>
                  </a:lnTo>
                  <a:lnTo>
                    <a:pt x="848" y="465"/>
                  </a:lnTo>
                  <a:lnTo>
                    <a:pt x="878" y="439"/>
                  </a:lnTo>
                  <a:lnTo>
                    <a:pt x="920" y="384"/>
                  </a:lnTo>
                  <a:lnTo>
                    <a:pt x="945" y="320"/>
                  </a:lnTo>
                  <a:lnTo>
                    <a:pt x="961" y="260"/>
                  </a:lnTo>
                  <a:lnTo>
                    <a:pt x="966" y="209"/>
                  </a:lnTo>
                  <a:lnTo>
                    <a:pt x="957" y="154"/>
                  </a:lnTo>
                  <a:lnTo>
                    <a:pt x="936" y="115"/>
                  </a:lnTo>
                  <a:lnTo>
                    <a:pt x="903" y="85"/>
                  </a:lnTo>
                  <a:lnTo>
                    <a:pt x="865" y="68"/>
                  </a:lnTo>
                  <a:lnTo>
                    <a:pt x="819" y="56"/>
                  </a:lnTo>
                  <a:lnTo>
                    <a:pt x="769" y="51"/>
                  </a:lnTo>
                  <a:lnTo>
                    <a:pt x="719" y="47"/>
                  </a:lnTo>
                  <a:lnTo>
                    <a:pt x="677" y="47"/>
                  </a:lnTo>
                  <a:close/>
                  <a:moveTo>
                    <a:pt x="305" y="0"/>
                  </a:moveTo>
                  <a:lnTo>
                    <a:pt x="765" y="0"/>
                  </a:lnTo>
                  <a:lnTo>
                    <a:pt x="861" y="4"/>
                  </a:lnTo>
                  <a:lnTo>
                    <a:pt x="949" y="30"/>
                  </a:lnTo>
                  <a:lnTo>
                    <a:pt x="1016" y="68"/>
                  </a:lnTo>
                  <a:lnTo>
                    <a:pt x="1070" y="115"/>
                  </a:lnTo>
                  <a:lnTo>
                    <a:pt x="1104" y="175"/>
                  </a:lnTo>
                  <a:lnTo>
                    <a:pt x="1116" y="243"/>
                  </a:lnTo>
                  <a:lnTo>
                    <a:pt x="1104" y="307"/>
                  </a:lnTo>
                  <a:lnTo>
                    <a:pt x="1074" y="367"/>
                  </a:lnTo>
                  <a:lnTo>
                    <a:pt x="1028" y="422"/>
                  </a:lnTo>
                  <a:lnTo>
                    <a:pt x="970" y="469"/>
                  </a:lnTo>
                  <a:lnTo>
                    <a:pt x="903" y="508"/>
                  </a:lnTo>
                  <a:lnTo>
                    <a:pt x="836" y="538"/>
                  </a:lnTo>
                  <a:lnTo>
                    <a:pt x="765" y="555"/>
                  </a:lnTo>
                  <a:lnTo>
                    <a:pt x="765" y="555"/>
                  </a:lnTo>
                  <a:lnTo>
                    <a:pt x="765" y="555"/>
                  </a:lnTo>
                  <a:lnTo>
                    <a:pt x="765" y="555"/>
                  </a:lnTo>
                  <a:lnTo>
                    <a:pt x="790" y="567"/>
                  </a:lnTo>
                  <a:lnTo>
                    <a:pt x="823" y="584"/>
                  </a:lnTo>
                  <a:lnTo>
                    <a:pt x="857" y="610"/>
                  </a:lnTo>
                  <a:lnTo>
                    <a:pt x="886" y="644"/>
                  </a:lnTo>
                  <a:lnTo>
                    <a:pt x="907" y="691"/>
                  </a:lnTo>
                  <a:lnTo>
                    <a:pt x="915" y="747"/>
                  </a:lnTo>
                  <a:lnTo>
                    <a:pt x="911" y="785"/>
                  </a:lnTo>
                  <a:lnTo>
                    <a:pt x="907" y="823"/>
                  </a:lnTo>
                  <a:lnTo>
                    <a:pt x="899" y="883"/>
                  </a:lnTo>
                  <a:lnTo>
                    <a:pt x="894" y="951"/>
                  </a:lnTo>
                  <a:lnTo>
                    <a:pt x="890" y="1007"/>
                  </a:lnTo>
                  <a:lnTo>
                    <a:pt x="894" y="1049"/>
                  </a:lnTo>
                  <a:lnTo>
                    <a:pt x="903" y="1083"/>
                  </a:lnTo>
                  <a:lnTo>
                    <a:pt x="924" y="1101"/>
                  </a:lnTo>
                  <a:lnTo>
                    <a:pt x="957" y="1109"/>
                  </a:lnTo>
                  <a:lnTo>
                    <a:pt x="982" y="1105"/>
                  </a:lnTo>
                  <a:lnTo>
                    <a:pt x="1012" y="1092"/>
                  </a:lnTo>
                  <a:lnTo>
                    <a:pt x="1045" y="1062"/>
                  </a:lnTo>
                  <a:lnTo>
                    <a:pt x="1074" y="1020"/>
                  </a:lnTo>
                  <a:lnTo>
                    <a:pt x="1099" y="960"/>
                  </a:lnTo>
                  <a:lnTo>
                    <a:pt x="1104" y="956"/>
                  </a:lnTo>
                  <a:lnTo>
                    <a:pt x="1104" y="947"/>
                  </a:lnTo>
                  <a:lnTo>
                    <a:pt x="1108" y="943"/>
                  </a:lnTo>
                  <a:lnTo>
                    <a:pt x="1112" y="938"/>
                  </a:lnTo>
                  <a:lnTo>
                    <a:pt x="1120" y="938"/>
                  </a:lnTo>
                  <a:lnTo>
                    <a:pt x="1124" y="938"/>
                  </a:lnTo>
                  <a:lnTo>
                    <a:pt x="1129" y="938"/>
                  </a:lnTo>
                  <a:lnTo>
                    <a:pt x="1133" y="938"/>
                  </a:lnTo>
                  <a:lnTo>
                    <a:pt x="1137" y="943"/>
                  </a:lnTo>
                  <a:lnTo>
                    <a:pt x="1141" y="947"/>
                  </a:lnTo>
                  <a:lnTo>
                    <a:pt x="1141" y="956"/>
                  </a:lnTo>
                  <a:lnTo>
                    <a:pt x="1137" y="977"/>
                  </a:lnTo>
                  <a:lnTo>
                    <a:pt x="1129" y="1002"/>
                  </a:lnTo>
                  <a:lnTo>
                    <a:pt x="1108" y="1041"/>
                  </a:lnTo>
                  <a:lnTo>
                    <a:pt x="1083" y="1079"/>
                  </a:lnTo>
                  <a:lnTo>
                    <a:pt x="1045" y="1109"/>
                  </a:lnTo>
                  <a:lnTo>
                    <a:pt x="1003" y="1135"/>
                  </a:lnTo>
                  <a:lnTo>
                    <a:pt x="949" y="1143"/>
                  </a:lnTo>
                  <a:lnTo>
                    <a:pt x="936" y="1143"/>
                  </a:lnTo>
                  <a:lnTo>
                    <a:pt x="915" y="1143"/>
                  </a:lnTo>
                  <a:lnTo>
                    <a:pt x="886" y="1139"/>
                  </a:lnTo>
                  <a:lnTo>
                    <a:pt x="853" y="1130"/>
                  </a:lnTo>
                  <a:lnTo>
                    <a:pt x="819" y="1113"/>
                  </a:lnTo>
                  <a:lnTo>
                    <a:pt x="790" y="1092"/>
                  </a:lnTo>
                  <a:lnTo>
                    <a:pt x="761" y="1062"/>
                  </a:lnTo>
                  <a:lnTo>
                    <a:pt x="744" y="1020"/>
                  </a:lnTo>
                  <a:lnTo>
                    <a:pt x="740" y="968"/>
                  </a:lnTo>
                  <a:lnTo>
                    <a:pt x="740" y="930"/>
                  </a:lnTo>
                  <a:lnTo>
                    <a:pt x="752" y="879"/>
                  </a:lnTo>
                  <a:lnTo>
                    <a:pt x="765" y="828"/>
                  </a:lnTo>
                  <a:lnTo>
                    <a:pt x="773" y="789"/>
                  </a:lnTo>
                  <a:lnTo>
                    <a:pt x="782" y="751"/>
                  </a:lnTo>
                  <a:lnTo>
                    <a:pt x="786" y="717"/>
                  </a:lnTo>
                  <a:lnTo>
                    <a:pt x="782" y="691"/>
                  </a:lnTo>
                  <a:lnTo>
                    <a:pt x="777" y="661"/>
                  </a:lnTo>
                  <a:lnTo>
                    <a:pt x="761" y="636"/>
                  </a:lnTo>
                  <a:lnTo>
                    <a:pt x="740" y="610"/>
                  </a:lnTo>
                  <a:lnTo>
                    <a:pt x="710" y="589"/>
                  </a:lnTo>
                  <a:lnTo>
                    <a:pt x="664" y="576"/>
                  </a:lnTo>
                  <a:lnTo>
                    <a:pt x="610" y="572"/>
                  </a:lnTo>
                  <a:lnTo>
                    <a:pt x="422" y="572"/>
                  </a:lnTo>
                  <a:lnTo>
                    <a:pt x="317" y="1002"/>
                  </a:lnTo>
                  <a:lnTo>
                    <a:pt x="313" y="1015"/>
                  </a:lnTo>
                  <a:lnTo>
                    <a:pt x="313" y="1028"/>
                  </a:lnTo>
                  <a:lnTo>
                    <a:pt x="317" y="1045"/>
                  </a:lnTo>
                  <a:lnTo>
                    <a:pt x="342" y="1054"/>
                  </a:lnTo>
                  <a:lnTo>
                    <a:pt x="372" y="1058"/>
                  </a:lnTo>
                  <a:lnTo>
                    <a:pt x="414" y="1058"/>
                  </a:lnTo>
                  <a:lnTo>
                    <a:pt x="430" y="1058"/>
                  </a:lnTo>
                  <a:lnTo>
                    <a:pt x="443" y="1058"/>
                  </a:lnTo>
                  <a:lnTo>
                    <a:pt x="451" y="1062"/>
                  </a:lnTo>
                  <a:lnTo>
                    <a:pt x="460" y="1066"/>
                  </a:lnTo>
                  <a:lnTo>
                    <a:pt x="460" y="1075"/>
                  </a:lnTo>
                  <a:lnTo>
                    <a:pt x="460" y="1088"/>
                  </a:lnTo>
                  <a:lnTo>
                    <a:pt x="455" y="1096"/>
                  </a:lnTo>
                  <a:lnTo>
                    <a:pt x="451" y="1101"/>
                  </a:lnTo>
                  <a:lnTo>
                    <a:pt x="447" y="1105"/>
                  </a:lnTo>
                  <a:lnTo>
                    <a:pt x="439" y="1109"/>
                  </a:lnTo>
                  <a:lnTo>
                    <a:pt x="434" y="1109"/>
                  </a:lnTo>
                  <a:lnTo>
                    <a:pt x="426" y="1109"/>
                  </a:lnTo>
                  <a:lnTo>
                    <a:pt x="384" y="1109"/>
                  </a:lnTo>
                  <a:lnTo>
                    <a:pt x="326" y="1105"/>
                  </a:lnTo>
                  <a:lnTo>
                    <a:pt x="267" y="1105"/>
                  </a:lnTo>
                  <a:lnTo>
                    <a:pt x="225" y="1105"/>
                  </a:lnTo>
                  <a:lnTo>
                    <a:pt x="179" y="1105"/>
                  </a:lnTo>
                  <a:lnTo>
                    <a:pt x="125" y="1105"/>
                  </a:lnTo>
                  <a:lnTo>
                    <a:pt x="66" y="1109"/>
                  </a:lnTo>
                  <a:lnTo>
                    <a:pt x="25" y="1109"/>
                  </a:lnTo>
                  <a:lnTo>
                    <a:pt x="20" y="1109"/>
                  </a:lnTo>
                  <a:lnTo>
                    <a:pt x="16" y="1109"/>
                  </a:lnTo>
                  <a:lnTo>
                    <a:pt x="12" y="1105"/>
                  </a:lnTo>
                  <a:lnTo>
                    <a:pt x="8" y="1105"/>
                  </a:lnTo>
                  <a:lnTo>
                    <a:pt x="4" y="1096"/>
                  </a:lnTo>
                  <a:lnTo>
                    <a:pt x="0" y="1092"/>
                  </a:lnTo>
                  <a:lnTo>
                    <a:pt x="4" y="1075"/>
                  </a:lnTo>
                  <a:lnTo>
                    <a:pt x="4" y="1066"/>
                  </a:lnTo>
                  <a:lnTo>
                    <a:pt x="12" y="1062"/>
                  </a:lnTo>
                  <a:lnTo>
                    <a:pt x="20" y="1058"/>
                  </a:lnTo>
                  <a:lnTo>
                    <a:pt x="29" y="1058"/>
                  </a:lnTo>
                  <a:lnTo>
                    <a:pt x="46" y="1058"/>
                  </a:lnTo>
                  <a:lnTo>
                    <a:pt x="108" y="1054"/>
                  </a:lnTo>
                  <a:lnTo>
                    <a:pt x="146" y="1049"/>
                  </a:lnTo>
                  <a:lnTo>
                    <a:pt x="167" y="1037"/>
                  </a:lnTo>
                  <a:lnTo>
                    <a:pt x="179" y="1011"/>
                  </a:lnTo>
                  <a:lnTo>
                    <a:pt x="188" y="981"/>
                  </a:lnTo>
                  <a:lnTo>
                    <a:pt x="405" y="107"/>
                  </a:lnTo>
                  <a:lnTo>
                    <a:pt x="405" y="94"/>
                  </a:lnTo>
                  <a:lnTo>
                    <a:pt x="409" y="85"/>
                  </a:lnTo>
                  <a:lnTo>
                    <a:pt x="409" y="81"/>
                  </a:lnTo>
                  <a:lnTo>
                    <a:pt x="409" y="77"/>
                  </a:lnTo>
                  <a:lnTo>
                    <a:pt x="409" y="68"/>
                  </a:lnTo>
                  <a:lnTo>
                    <a:pt x="401" y="60"/>
                  </a:lnTo>
                  <a:lnTo>
                    <a:pt x="393" y="56"/>
                  </a:lnTo>
                  <a:lnTo>
                    <a:pt x="380" y="56"/>
                  </a:lnTo>
                  <a:lnTo>
                    <a:pt x="368" y="51"/>
                  </a:lnTo>
                  <a:lnTo>
                    <a:pt x="351" y="51"/>
                  </a:lnTo>
                  <a:lnTo>
                    <a:pt x="334" y="47"/>
                  </a:lnTo>
                  <a:lnTo>
                    <a:pt x="322" y="47"/>
                  </a:lnTo>
                  <a:lnTo>
                    <a:pt x="313" y="47"/>
                  </a:lnTo>
                  <a:lnTo>
                    <a:pt x="305" y="47"/>
                  </a:lnTo>
                  <a:lnTo>
                    <a:pt x="292" y="47"/>
                  </a:lnTo>
                  <a:lnTo>
                    <a:pt x="280" y="47"/>
                  </a:lnTo>
                  <a:lnTo>
                    <a:pt x="267" y="43"/>
                  </a:lnTo>
                  <a:lnTo>
                    <a:pt x="263" y="38"/>
                  </a:lnTo>
                  <a:lnTo>
                    <a:pt x="263" y="30"/>
                  </a:lnTo>
                  <a:lnTo>
                    <a:pt x="263" y="17"/>
                  </a:lnTo>
                  <a:lnTo>
                    <a:pt x="267" y="9"/>
                  </a:lnTo>
                  <a:lnTo>
                    <a:pt x="271" y="0"/>
                  </a:lnTo>
                  <a:lnTo>
                    <a:pt x="280" y="0"/>
                  </a:lnTo>
                  <a:lnTo>
                    <a:pt x="292" y="0"/>
                  </a:lnTo>
                  <a:lnTo>
                    <a:pt x="3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noEditPoints="1"/>
            </p:cNvSpPr>
            <p:nvPr/>
          </p:nvSpPr>
          <p:spPr bwMode="auto">
            <a:xfrm>
              <a:off x="1501" y="1894"/>
              <a:ext cx="343" cy="772"/>
            </a:xfrm>
            <a:custGeom>
              <a:avLst/>
              <a:gdLst/>
              <a:ahLst/>
              <a:cxnLst>
                <a:cxn ang="0">
                  <a:pos x="209" y="265"/>
                </a:cxn>
                <a:cxn ang="0">
                  <a:pos x="263" y="316"/>
                </a:cxn>
                <a:cxn ang="0">
                  <a:pos x="272" y="367"/>
                </a:cxn>
                <a:cxn ang="0">
                  <a:pos x="267" y="388"/>
                </a:cxn>
                <a:cxn ang="0">
                  <a:pos x="246" y="440"/>
                </a:cxn>
                <a:cxn ang="0">
                  <a:pos x="221" y="512"/>
                </a:cxn>
                <a:cxn ang="0">
                  <a:pos x="175" y="627"/>
                </a:cxn>
                <a:cxn ang="0">
                  <a:pos x="159" y="704"/>
                </a:cxn>
                <a:cxn ang="0">
                  <a:pos x="159" y="730"/>
                </a:cxn>
                <a:cxn ang="0">
                  <a:pos x="171" y="742"/>
                </a:cxn>
                <a:cxn ang="0">
                  <a:pos x="217" y="734"/>
                </a:cxn>
                <a:cxn ang="0">
                  <a:pos x="280" y="661"/>
                </a:cxn>
                <a:cxn ang="0">
                  <a:pos x="305" y="597"/>
                </a:cxn>
                <a:cxn ang="0">
                  <a:pos x="313" y="589"/>
                </a:cxn>
                <a:cxn ang="0">
                  <a:pos x="326" y="585"/>
                </a:cxn>
                <a:cxn ang="0">
                  <a:pos x="334" y="585"/>
                </a:cxn>
                <a:cxn ang="0">
                  <a:pos x="343" y="593"/>
                </a:cxn>
                <a:cxn ang="0">
                  <a:pos x="343" y="614"/>
                </a:cxn>
                <a:cxn ang="0">
                  <a:pos x="318" y="674"/>
                </a:cxn>
                <a:cxn ang="0">
                  <a:pos x="263" y="742"/>
                </a:cxn>
                <a:cxn ang="0">
                  <a:pos x="180" y="772"/>
                </a:cxn>
                <a:cxn ang="0">
                  <a:pos x="104" y="747"/>
                </a:cxn>
                <a:cxn ang="0">
                  <a:pos x="75" y="678"/>
                </a:cxn>
                <a:cxn ang="0">
                  <a:pos x="79" y="644"/>
                </a:cxn>
                <a:cxn ang="0">
                  <a:pos x="83" y="627"/>
                </a:cxn>
                <a:cxn ang="0">
                  <a:pos x="171" y="401"/>
                </a:cxn>
                <a:cxn ang="0">
                  <a:pos x="188" y="346"/>
                </a:cxn>
                <a:cxn ang="0">
                  <a:pos x="188" y="312"/>
                </a:cxn>
                <a:cxn ang="0">
                  <a:pos x="180" y="294"/>
                </a:cxn>
                <a:cxn ang="0">
                  <a:pos x="163" y="286"/>
                </a:cxn>
                <a:cxn ang="0">
                  <a:pos x="96" y="320"/>
                </a:cxn>
                <a:cxn ang="0">
                  <a:pos x="42" y="427"/>
                </a:cxn>
                <a:cxn ang="0">
                  <a:pos x="37" y="444"/>
                </a:cxn>
                <a:cxn ang="0">
                  <a:pos x="21" y="448"/>
                </a:cxn>
                <a:cxn ang="0">
                  <a:pos x="12" y="444"/>
                </a:cxn>
                <a:cxn ang="0">
                  <a:pos x="4" y="440"/>
                </a:cxn>
                <a:cxn ang="0">
                  <a:pos x="4" y="414"/>
                </a:cxn>
                <a:cxn ang="0">
                  <a:pos x="29" y="354"/>
                </a:cxn>
                <a:cxn ang="0">
                  <a:pos x="83" y="290"/>
                </a:cxn>
                <a:cxn ang="0">
                  <a:pos x="167" y="256"/>
                </a:cxn>
                <a:cxn ang="0">
                  <a:pos x="284" y="4"/>
                </a:cxn>
                <a:cxn ang="0">
                  <a:pos x="305" y="17"/>
                </a:cxn>
                <a:cxn ang="0">
                  <a:pos x="313" y="34"/>
                </a:cxn>
                <a:cxn ang="0">
                  <a:pos x="313" y="43"/>
                </a:cxn>
                <a:cxn ang="0">
                  <a:pos x="305" y="77"/>
                </a:cxn>
                <a:cxn ang="0">
                  <a:pos x="284" y="98"/>
                </a:cxn>
                <a:cxn ang="0">
                  <a:pos x="251" y="107"/>
                </a:cxn>
                <a:cxn ang="0">
                  <a:pos x="226" y="103"/>
                </a:cxn>
                <a:cxn ang="0">
                  <a:pos x="213" y="85"/>
                </a:cxn>
                <a:cxn ang="0">
                  <a:pos x="209" y="64"/>
                </a:cxn>
                <a:cxn ang="0">
                  <a:pos x="217" y="30"/>
                </a:cxn>
                <a:cxn ang="0">
                  <a:pos x="238" y="9"/>
                </a:cxn>
                <a:cxn ang="0">
                  <a:pos x="267" y="0"/>
                </a:cxn>
              </a:cxnLst>
              <a:rect l="0" t="0" r="r" b="b"/>
              <a:pathLst>
                <a:path w="343" h="772">
                  <a:moveTo>
                    <a:pt x="167" y="256"/>
                  </a:moveTo>
                  <a:lnTo>
                    <a:pt x="209" y="265"/>
                  </a:lnTo>
                  <a:lnTo>
                    <a:pt x="242" y="286"/>
                  </a:lnTo>
                  <a:lnTo>
                    <a:pt x="263" y="316"/>
                  </a:lnTo>
                  <a:lnTo>
                    <a:pt x="272" y="354"/>
                  </a:lnTo>
                  <a:lnTo>
                    <a:pt x="272" y="367"/>
                  </a:lnTo>
                  <a:lnTo>
                    <a:pt x="267" y="380"/>
                  </a:lnTo>
                  <a:lnTo>
                    <a:pt x="267" y="388"/>
                  </a:lnTo>
                  <a:lnTo>
                    <a:pt x="259" y="410"/>
                  </a:lnTo>
                  <a:lnTo>
                    <a:pt x="246" y="440"/>
                  </a:lnTo>
                  <a:lnTo>
                    <a:pt x="234" y="478"/>
                  </a:lnTo>
                  <a:lnTo>
                    <a:pt x="221" y="512"/>
                  </a:lnTo>
                  <a:lnTo>
                    <a:pt x="213" y="538"/>
                  </a:lnTo>
                  <a:lnTo>
                    <a:pt x="175" y="627"/>
                  </a:lnTo>
                  <a:lnTo>
                    <a:pt x="163" y="666"/>
                  </a:lnTo>
                  <a:lnTo>
                    <a:pt x="159" y="704"/>
                  </a:lnTo>
                  <a:lnTo>
                    <a:pt x="159" y="717"/>
                  </a:lnTo>
                  <a:lnTo>
                    <a:pt x="159" y="730"/>
                  </a:lnTo>
                  <a:lnTo>
                    <a:pt x="163" y="734"/>
                  </a:lnTo>
                  <a:lnTo>
                    <a:pt x="171" y="742"/>
                  </a:lnTo>
                  <a:lnTo>
                    <a:pt x="184" y="742"/>
                  </a:lnTo>
                  <a:lnTo>
                    <a:pt x="217" y="734"/>
                  </a:lnTo>
                  <a:lnTo>
                    <a:pt x="251" y="708"/>
                  </a:lnTo>
                  <a:lnTo>
                    <a:pt x="280" y="661"/>
                  </a:lnTo>
                  <a:lnTo>
                    <a:pt x="305" y="602"/>
                  </a:lnTo>
                  <a:lnTo>
                    <a:pt x="305" y="597"/>
                  </a:lnTo>
                  <a:lnTo>
                    <a:pt x="309" y="593"/>
                  </a:lnTo>
                  <a:lnTo>
                    <a:pt x="313" y="589"/>
                  </a:lnTo>
                  <a:lnTo>
                    <a:pt x="318" y="585"/>
                  </a:lnTo>
                  <a:lnTo>
                    <a:pt x="326" y="585"/>
                  </a:lnTo>
                  <a:lnTo>
                    <a:pt x="330" y="585"/>
                  </a:lnTo>
                  <a:lnTo>
                    <a:pt x="334" y="585"/>
                  </a:lnTo>
                  <a:lnTo>
                    <a:pt x="338" y="589"/>
                  </a:lnTo>
                  <a:lnTo>
                    <a:pt x="343" y="593"/>
                  </a:lnTo>
                  <a:lnTo>
                    <a:pt x="343" y="602"/>
                  </a:lnTo>
                  <a:lnTo>
                    <a:pt x="343" y="614"/>
                  </a:lnTo>
                  <a:lnTo>
                    <a:pt x="330" y="640"/>
                  </a:lnTo>
                  <a:lnTo>
                    <a:pt x="318" y="674"/>
                  </a:lnTo>
                  <a:lnTo>
                    <a:pt x="292" y="708"/>
                  </a:lnTo>
                  <a:lnTo>
                    <a:pt x="263" y="742"/>
                  </a:lnTo>
                  <a:lnTo>
                    <a:pt x="226" y="764"/>
                  </a:lnTo>
                  <a:lnTo>
                    <a:pt x="180" y="772"/>
                  </a:lnTo>
                  <a:lnTo>
                    <a:pt x="138" y="768"/>
                  </a:lnTo>
                  <a:lnTo>
                    <a:pt x="104" y="747"/>
                  </a:lnTo>
                  <a:lnTo>
                    <a:pt x="83" y="713"/>
                  </a:lnTo>
                  <a:lnTo>
                    <a:pt x="75" y="678"/>
                  </a:lnTo>
                  <a:lnTo>
                    <a:pt x="75" y="661"/>
                  </a:lnTo>
                  <a:lnTo>
                    <a:pt x="79" y="644"/>
                  </a:lnTo>
                  <a:lnTo>
                    <a:pt x="83" y="627"/>
                  </a:lnTo>
                  <a:lnTo>
                    <a:pt x="83" y="627"/>
                  </a:lnTo>
                  <a:lnTo>
                    <a:pt x="154" y="444"/>
                  </a:lnTo>
                  <a:lnTo>
                    <a:pt x="171" y="401"/>
                  </a:lnTo>
                  <a:lnTo>
                    <a:pt x="184" y="367"/>
                  </a:lnTo>
                  <a:lnTo>
                    <a:pt x="188" y="346"/>
                  </a:lnTo>
                  <a:lnTo>
                    <a:pt x="188" y="329"/>
                  </a:lnTo>
                  <a:lnTo>
                    <a:pt x="188" y="312"/>
                  </a:lnTo>
                  <a:lnTo>
                    <a:pt x="184" y="303"/>
                  </a:lnTo>
                  <a:lnTo>
                    <a:pt x="180" y="294"/>
                  </a:lnTo>
                  <a:lnTo>
                    <a:pt x="171" y="290"/>
                  </a:lnTo>
                  <a:lnTo>
                    <a:pt x="163" y="286"/>
                  </a:lnTo>
                  <a:lnTo>
                    <a:pt x="129" y="294"/>
                  </a:lnTo>
                  <a:lnTo>
                    <a:pt x="96" y="320"/>
                  </a:lnTo>
                  <a:lnTo>
                    <a:pt x="67" y="363"/>
                  </a:lnTo>
                  <a:lnTo>
                    <a:pt x="42" y="427"/>
                  </a:lnTo>
                  <a:lnTo>
                    <a:pt x="37" y="435"/>
                  </a:lnTo>
                  <a:lnTo>
                    <a:pt x="37" y="444"/>
                  </a:lnTo>
                  <a:lnTo>
                    <a:pt x="29" y="444"/>
                  </a:lnTo>
                  <a:lnTo>
                    <a:pt x="21" y="448"/>
                  </a:lnTo>
                  <a:lnTo>
                    <a:pt x="16" y="448"/>
                  </a:lnTo>
                  <a:lnTo>
                    <a:pt x="12" y="444"/>
                  </a:lnTo>
                  <a:lnTo>
                    <a:pt x="8" y="444"/>
                  </a:lnTo>
                  <a:lnTo>
                    <a:pt x="4" y="440"/>
                  </a:lnTo>
                  <a:lnTo>
                    <a:pt x="0" y="431"/>
                  </a:lnTo>
                  <a:lnTo>
                    <a:pt x="4" y="414"/>
                  </a:lnTo>
                  <a:lnTo>
                    <a:pt x="12" y="388"/>
                  </a:lnTo>
                  <a:lnTo>
                    <a:pt x="29" y="354"/>
                  </a:lnTo>
                  <a:lnTo>
                    <a:pt x="54" y="320"/>
                  </a:lnTo>
                  <a:lnTo>
                    <a:pt x="83" y="290"/>
                  </a:lnTo>
                  <a:lnTo>
                    <a:pt x="121" y="265"/>
                  </a:lnTo>
                  <a:lnTo>
                    <a:pt x="167" y="256"/>
                  </a:lnTo>
                  <a:close/>
                  <a:moveTo>
                    <a:pt x="267" y="0"/>
                  </a:moveTo>
                  <a:lnTo>
                    <a:pt x="284" y="4"/>
                  </a:lnTo>
                  <a:lnTo>
                    <a:pt x="297" y="9"/>
                  </a:lnTo>
                  <a:lnTo>
                    <a:pt x="305" y="17"/>
                  </a:lnTo>
                  <a:lnTo>
                    <a:pt x="309" y="26"/>
                  </a:lnTo>
                  <a:lnTo>
                    <a:pt x="313" y="34"/>
                  </a:lnTo>
                  <a:lnTo>
                    <a:pt x="313" y="43"/>
                  </a:lnTo>
                  <a:lnTo>
                    <a:pt x="313" y="43"/>
                  </a:lnTo>
                  <a:lnTo>
                    <a:pt x="313" y="60"/>
                  </a:lnTo>
                  <a:lnTo>
                    <a:pt x="305" y="77"/>
                  </a:lnTo>
                  <a:lnTo>
                    <a:pt x="297" y="90"/>
                  </a:lnTo>
                  <a:lnTo>
                    <a:pt x="284" y="98"/>
                  </a:lnTo>
                  <a:lnTo>
                    <a:pt x="267" y="107"/>
                  </a:lnTo>
                  <a:lnTo>
                    <a:pt x="251" y="107"/>
                  </a:lnTo>
                  <a:lnTo>
                    <a:pt x="238" y="107"/>
                  </a:lnTo>
                  <a:lnTo>
                    <a:pt x="226" y="103"/>
                  </a:lnTo>
                  <a:lnTo>
                    <a:pt x="217" y="94"/>
                  </a:lnTo>
                  <a:lnTo>
                    <a:pt x="213" y="85"/>
                  </a:lnTo>
                  <a:lnTo>
                    <a:pt x="209" y="73"/>
                  </a:lnTo>
                  <a:lnTo>
                    <a:pt x="209" y="64"/>
                  </a:lnTo>
                  <a:lnTo>
                    <a:pt x="209" y="47"/>
                  </a:lnTo>
                  <a:lnTo>
                    <a:pt x="217" y="30"/>
                  </a:lnTo>
                  <a:lnTo>
                    <a:pt x="226" y="22"/>
                  </a:lnTo>
                  <a:lnTo>
                    <a:pt x="238" y="9"/>
                  </a:lnTo>
                  <a:lnTo>
                    <a:pt x="255" y="4"/>
                  </a:lnTo>
                  <a:lnTo>
                    <a:pt x="2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1894" y="1894"/>
              <a:ext cx="493" cy="998"/>
            </a:xfrm>
            <a:custGeom>
              <a:avLst/>
              <a:gdLst/>
              <a:ahLst/>
              <a:cxnLst>
                <a:cxn ang="0">
                  <a:pos x="380" y="265"/>
                </a:cxn>
                <a:cxn ang="0">
                  <a:pos x="443" y="320"/>
                </a:cxn>
                <a:cxn ang="0">
                  <a:pos x="451" y="380"/>
                </a:cxn>
                <a:cxn ang="0">
                  <a:pos x="447" y="405"/>
                </a:cxn>
                <a:cxn ang="0">
                  <a:pos x="318" y="879"/>
                </a:cxn>
                <a:cxn ang="0">
                  <a:pos x="238" y="960"/>
                </a:cxn>
                <a:cxn ang="0">
                  <a:pos x="150" y="994"/>
                </a:cxn>
                <a:cxn ang="0">
                  <a:pos x="63" y="994"/>
                </a:cxn>
                <a:cxn ang="0">
                  <a:pos x="8" y="956"/>
                </a:cxn>
                <a:cxn ang="0">
                  <a:pos x="0" y="909"/>
                </a:cxn>
                <a:cxn ang="0">
                  <a:pos x="17" y="879"/>
                </a:cxn>
                <a:cxn ang="0">
                  <a:pos x="46" y="862"/>
                </a:cxn>
                <a:cxn ang="0">
                  <a:pos x="75" y="862"/>
                </a:cxn>
                <a:cxn ang="0">
                  <a:pos x="96" y="875"/>
                </a:cxn>
                <a:cxn ang="0">
                  <a:pos x="104" y="900"/>
                </a:cxn>
                <a:cxn ang="0">
                  <a:pos x="104" y="922"/>
                </a:cxn>
                <a:cxn ang="0">
                  <a:pos x="92" y="943"/>
                </a:cxn>
                <a:cxn ang="0">
                  <a:pos x="67" y="960"/>
                </a:cxn>
                <a:cxn ang="0">
                  <a:pos x="109" y="964"/>
                </a:cxn>
                <a:cxn ang="0">
                  <a:pos x="201" y="922"/>
                </a:cxn>
                <a:cxn ang="0">
                  <a:pos x="255" y="819"/>
                </a:cxn>
                <a:cxn ang="0">
                  <a:pos x="364" y="380"/>
                </a:cxn>
                <a:cxn ang="0">
                  <a:pos x="368" y="358"/>
                </a:cxn>
                <a:cxn ang="0">
                  <a:pos x="364" y="329"/>
                </a:cxn>
                <a:cxn ang="0">
                  <a:pos x="359" y="303"/>
                </a:cxn>
                <a:cxn ang="0">
                  <a:pos x="343" y="290"/>
                </a:cxn>
                <a:cxn ang="0">
                  <a:pos x="280" y="299"/>
                </a:cxn>
                <a:cxn ang="0">
                  <a:pos x="201" y="376"/>
                </a:cxn>
                <a:cxn ang="0">
                  <a:pos x="171" y="435"/>
                </a:cxn>
                <a:cxn ang="0">
                  <a:pos x="163" y="444"/>
                </a:cxn>
                <a:cxn ang="0">
                  <a:pos x="150" y="448"/>
                </a:cxn>
                <a:cxn ang="0">
                  <a:pos x="138" y="444"/>
                </a:cxn>
                <a:cxn ang="0">
                  <a:pos x="134" y="431"/>
                </a:cxn>
                <a:cxn ang="0">
                  <a:pos x="150" y="388"/>
                </a:cxn>
                <a:cxn ang="0">
                  <a:pos x="201" y="320"/>
                </a:cxn>
                <a:cxn ang="0">
                  <a:pos x="280" y="265"/>
                </a:cxn>
                <a:cxn ang="0">
                  <a:pos x="451" y="0"/>
                </a:cxn>
                <a:cxn ang="0">
                  <a:pos x="472" y="9"/>
                </a:cxn>
                <a:cxn ang="0">
                  <a:pos x="489" y="26"/>
                </a:cxn>
                <a:cxn ang="0">
                  <a:pos x="493" y="43"/>
                </a:cxn>
                <a:cxn ang="0">
                  <a:pos x="485" y="77"/>
                </a:cxn>
                <a:cxn ang="0">
                  <a:pos x="460" y="98"/>
                </a:cxn>
                <a:cxn ang="0">
                  <a:pos x="431" y="107"/>
                </a:cxn>
                <a:cxn ang="0">
                  <a:pos x="405" y="103"/>
                </a:cxn>
                <a:cxn ang="0">
                  <a:pos x="393" y="85"/>
                </a:cxn>
                <a:cxn ang="0">
                  <a:pos x="389" y="64"/>
                </a:cxn>
                <a:cxn ang="0">
                  <a:pos x="401" y="26"/>
                </a:cxn>
                <a:cxn ang="0">
                  <a:pos x="431" y="4"/>
                </a:cxn>
              </a:cxnLst>
              <a:rect l="0" t="0" r="r" b="b"/>
              <a:pathLst>
                <a:path w="493" h="998">
                  <a:moveTo>
                    <a:pt x="330" y="256"/>
                  </a:moveTo>
                  <a:lnTo>
                    <a:pt x="380" y="265"/>
                  </a:lnTo>
                  <a:lnTo>
                    <a:pt x="418" y="286"/>
                  </a:lnTo>
                  <a:lnTo>
                    <a:pt x="443" y="320"/>
                  </a:lnTo>
                  <a:lnTo>
                    <a:pt x="451" y="363"/>
                  </a:lnTo>
                  <a:lnTo>
                    <a:pt x="451" y="380"/>
                  </a:lnTo>
                  <a:lnTo>
                    <a:pt x="447" y="393"/>
                  </a:lnTo>
                  <a:lnTo>
                    <a:pt x="447" y="405"/>
                  </a:lnTo>
                  <a:lnTo>
                    <a:pt x="343" y="819"/>
                  </a:lnTo>
                  <a:lnTo>
                    <a:pt x="318" y="879"/>
                  </a:lnTo>
                  <a:lnTo>
                    <a:pt x="284" y="926"/>
                  </a:lnTo>
                  <a:lnTo>
                    <a:pt x="238" y="960"/>
                  </a:lnTo>
                  <a:lnTo>
                    <a:pt x="192" y="981"/>
                  </a:lnTo>
                  <a:lnTo>
                    <a:pt x="150" y="994"/>
                  </a:lnTo>
                  <a:lnTo>
                    <a:pt x="113" y="998"/>
                  </a:lnTo>
                  <a:lnTo>
                    <a:pt x="63" y="994"/>
                  </a:lnTo>
                  <a:lnTo>
                    <a:pt x="29" y="977"/>
                  </a:lnTo>
                  <a:lnTo>
                    <a:pt x="8" y="956"/>
                  </a:lnTo>
                  <a:lnTo>
                    <a:pt x="0" y="926"/>
                  </a:lnTo>
                  <a:lnTo>
                    <a:pt x="0" y="909"/>
                  </a:lnTo>
                  <a:lnTo>
                    <a:pt x="8" y="892"/>
                  </a:lnTo>
                  <a:lnTo>
                    <a:pt x="17" y="879"/>
                  </a:lnTo>
                  <a:lnTo>
                    <a:pt x="29" y="866"/>
                  </a:lnTo>
                  <a:lnTo>
                    <a:pt x="46" y="862"/>
                  </a:lnTo>
                  <a:lnTo>
                    <a:pt x="63" y="858"/>
                  </a:lnTo>
                  <a:lnTo>
                    <a:pt x="75" y="862"/>
                  </a:lnTo>
                  <a:lnTo>
                    <a:pt x="88" y="866"/>
                  </a:lnTo>
                  <a:lnTo>
                    <a:pt x="96" y="875"/>
                  </a:lnTo>
                  <a:lnTo>
                    <a:pt x="104" y="887"/>
                  </a:lnTo>
                  <a:lnTo>
                    <a:pt x="104" y="900"/>
                  </a:lnTo>
                  <a:lnTo>
                    <a:pt x="104" y="909"/>
                  </a:lnTo>
                  <a:lnTo>
                    <a:pt x="104" y="922"/>
                  </a:lnTo>
                  <a:lnTo>
                    <a:pt x="100" y="930"/>
                  </a:lnTo>
                  <a:lnTo>
                    <a:pt x="92" y="943"/>
                  </a:lnTo>
                  <a:lnTo>
                    <a:pt x="83" y="951"/>
                  </a:lnTo>
                  <a:lnTo>
                    <a:pt x="67" y="960"/>
                  </a:lnTo>
                  <a:lnTo>
                    <a:pt x="88" y="964"/>
                  </a:lnTo>
                  <a:lnTo>
                    <a:pt x="109" y="964"/>
                  </a:lnTo>
                  <a:lnTo>
                    <a:pt x="159" y="956"/>
                  </a:lnTo>
                  <a:lnTo>
                    <a:pt x="201" y="922"/>
                  </a:lnTo>
                  <a:lnTo>
                    <a:pt x="234" y="875"/>
                  </a:lnTo>
                  <a:lnTo>
                    <a:pt x="255" y="819"/>
                  </a:lnTo>
                  <a:lnTo>
                    <a:pt x="255" y="819"/>
                  </a:lnTo>
                  <a:lnTo>
                    <a:pt x="364" y="380"/>
                  </a:lnTo>
                  <a:lnTo>
                    <a:pt x="364" y="371"/>
                  </a:lnTo>
                  <a:lnTo>
                    <a:pt x="368" y="358"/>
                  </a:lnTo>
                  <a:lnTo>
                    <a:pt x="368" y="346"/>
                  </a:lnTo>
                  <a:lnTo>
                    <a:pt x="364" y="329"/>
                  </a:lnTo>
                  <a:lnTo>
                    <a:pt x="364" y="312"/>
                  </a:lnTo>
                  <a:lnTo>
                    <a:pt x="359" y="303"/>
                  </a:lnTo>
                  <a:lnTo>
                    <a:pt x="351" y="294"/>
                  </a:lnTo>
                  <a:lnTo>
                    <a:pt x="343" y="290"/>
                  </a:lnTo>
                  <a:lnTo>
                    <a:pt x="330" y="286"/>
                  </a:lnTo>
                  <a:lnTo>
                    <a:pt x="280" y="299"/>
                  </a:lnTo>
                  <a:lnTo>
                    <a:pt x="238" y="333"/>
                  </a:lnTo>
                  <a:lnTo>
                    <a:pt x="201" y="376"/>
                  </a:lnTo>
                  <a:lnTo>
                    <a:pt x="175" y="427"/>
                  </a:lnTo>
                  <a:lnTo>
                    <a:pt x="171" y="435"/>
                  </a:lnTo>
                  <a:lnTo>
                    <a:pt x="167" y="444"/>
                  </a:lnTo>
                  <a:lnTo>
                    <a:pt x="163" y="444"/>
                  </a:lnTo>
                  <a:lnTo>
                    <a:pt x="155" y="448"/>
                  </a:lnTo>
                  <a:lnTo>
                    <a:pt x="150" y="448"/>
                  </a:lnTo>
                  <a:lnTo>
                    <a:pt x="146" y="444"/>
                  </a:lnTo>
                  <a:lnTo>
                    <a:pt x="138" y="444"/>
                  </a:lnTo>
                  <a:lnTo>
                    <a:pt x="134" y="440"/>
                  </a:lnTo>
                  <a:lnTo>
                    <a:pt x="134" y="431"/>
                  </a:lnTo>
                  <a:lnTo>
                    <a:pt x="138" y="418"/>
                  </a:lnTo>
                  <a:lnTo>
                    <a:pt x="150" y="388"/>
                  </a:lnTo>
                  <a:lnTo>
                    <a:pt x="171" y="354"/>
                  </a:lnTo>
                  <a:lnTo>
                    <a:pt x="201" y="320"/>
                  </a:lnTo>
                  <a:lnTo>
                    <a:pt x="238" y="290"/>
                  </a:lnTo>
                  <a:lnTo>
                    <a:pt x="280" y="265"/>
                  </a:lnTo>
                  <a:lnTo>
                    <a:pt x="330" y="256"/>
                  </a:lnTo>
                  <a:close/>
                  <a:moveTo>
                    <a:pt x="451" y="0"/>
                  </a:moveTo>
                  <a:lnTo>
                    <a:pt x="464" y="4"/>
                  </a:lnTo>
                  <a:lnTo>
                    <a:pt x="472" y="9"/>
                  </a:lnTo>
                  <a:lnTo>
                    <a:pt x="485" y="17"/>
                  </a:lnTo>
                  <a:lnTo>
                    <a:pt x="489" y="26"/>
                  </a:lnTo>
                  <a:lnTo>
                    <a:pt x="493" y="34"/>
                  </a:lnTo>
                  <a:lnTo>
                    <a:pt x="493" y="43"/>
                  </a:lnTo>
                  <a:lnTo>
                    <a:pt x="493" y="60"/>
                  </a:lnTo>
                  <a:lnTo>
                    <a:pt x="485" y="77"/>
                  </a:lnTo>
                  <a:lnTo>
                    <a:pt x="472" y="90"/>
                  </a:lnTo>
                  <a:lnTo>
                    <a:pt x="460" y="98"/>
                  </a:lnTo>
                  <a:lnTo>
                    <a:pt x="447" y="107"/>
                  </a:lnTo>
                  <a:lnTo>
                    <a:pt x="431" y="107"/>
                  </a:lnTo>
                  <a:lnTo>
                    <a:pt x="418" y="107"/>
                  </a:lnTo>
                  <a:lnTo>
                    <a:pt x="405" y="103"/>
                  </a:lnTo>
                  <a:lnTo>
                    <a:pt x="397" y="94"/>
                  </a:lnTo>
                  <a:lnTo>
                    <a:pt x="393" y="85"/>
                  </a:lnTo>
                  <a:lnTo>
                    <a:pt x="389" y="73"/>
                  </a:lnTo>
                  <a:lnTo>
                    <a:pt x="389" y="64"/>
                  </a:lnTo>
                  <a:lnTo>
                    <a:pt x="389" y="43"/>
                  </a:lnTo>
                  <a:lnTo>
                    <a:pt x="401" y="26"/>
                  </a:lnTo>
                  <a:lnTo>
                    <a:pt x="414" y="13"/>
                  </a:lnTo>
                  <a:lnTo>
                    <a:pt x="431"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noEditPoints="1"/>
            </p:cNvSpPr>
            <p:nvPr/>
          </p:nvSpPr>
          <p:spPr bwMode="auto">
            <a:xfrm>
              <a:off x="3165" y="1719"/>
              <a:ext cx="167" cy="704"/>
            </a:xfrm>
            <a:custGeom>
              <a:avLst/>
              <a:gdLst/>
              <a:ahLst/>
              <a:cxnLst>
                <a:cxn ang="0">
                  <a:pos x="88" y="533"/>
                </a:cxn>
                <a:cxn ang="0">
                  <a:pos x="130" y="542"/>
                </a:cxn>
                <a:cxn ang="0">
                  <a:pos x="159" y="572"/>
                </a:cxn>
                <a:cxn ang="0">
                  <a:pos x="167" y="615"/>
                </a:cxn>
                <a:cxn ang="0">
                  <a:pos x="159" y="661"/>
                </a:cxn>
                <a:cxn ang="0">
                  <a:pos x="130" y="691"/>
                </a:cxn>
                <a:cxn ang="0">
                  <a:pos x="88" y="704"/>
                </a:cxn>
                <a:cxn ang="0">
                  <a:pos x="42" y="691"/>
                </a:cxn>
                <a:cxn ang="0">
                  <a:pos x="13" y="661"/>
                </a:cxn>
                <a:cxn ang="0">
                  <a:pos x="0" y="615"/>
                </a:cxn>
                <a:cxn ang="0">
                  <a:pos x="13" y="572"/>
                </a:cxn>
                <a:cxn ang="0">
                  <a:pos x="42" y="542"/>
                </a:cxn>
                <a:cxn ang="0">
                  <a:pos x="88" y="533"/>
                </a:cxn>
                <a:cxn ang="0">
                  <a:pos x="88" y="0"/>
                </a:cxn>
                <a:cxn ang="0">
                  <a:pos x="130" y="13"/>
                </a:cxn>
                <a:cxn ang="0">
                  <a:pos x="159" y="47"/>
                </a:cxn>
                <a:cxn ang="0">
                  <a:pos x="167" y="90"/>
                </a:cxn>
                <a:cxn ang="0">
                  <a:pos x="159" y="133"/>
                </a:cxn>
                <a:cxn ang="0">
                  <a:pos x="130" y="162"/>
                </a:cxn>
                <a:cxn ang="0">
                  <a:pos x="88" y="175"/>
                </a:cxn>
                <a:cxn ang="0">
                  <a:pos x="42" y="162"/>
                </a:cxn>
                <a:cxn ang="0">
                  <a:pos x="13" y="133"/>
                </a:cxn>
                <a:cxn ang="0">
                  <a:pos x="0" y="90"/>
                </a:cxn>
                <a:cxn ang="0">
                  <a:pos x="13" y="47"/>
                </a:cxn>
                <a:cxn ang="0">
                  <a:pos x="42" y="13"/>
                </a:cxn>
                <a:cxn ang="0">
                  <a:pos x="88" y="0"/>
                </a:cxn>
              </a:cxnLst>
              <a:rect l="0" t="0" r="r" b="b"/>
              <a:pathLst>
                <a:path w="167" h="704">
                  <a:moveTo>
                    <a:pt x="88" y="533"/>
                  </a:moveTo>
                  <a:lnTo>
                    <a:pt x="130" y="542"/>
                  </a:lnTo>
                  <a:lnTo>
                    <a:pt x="159" y="572"/>
                  </a:lnTo>
                  <a:lnTo>
                    <a:pt x="167" y="615"/>
                  </a:lnTo>
                  <a:lnTo>
                    <a:pt x="159" y="661"/>
                  </a:lnTo>
                  <a:lnTo>
                    <a:pt x="130" y="691"/>
                  </a:lnTo>
                  <a:lnTo>
                    <a:pt x="88" y="704"/>
                  </a:lnTo>
                  <a:lnTo>
                    <a:pt x="42" y="691"/>
                  </a:lnTo>
                  <a:lnTo>
                    <a:pt x="13" y="661"/>
                  </a:lnTo>
                  <a:lnTo>
                    <a:pt x="0" y="615"/>
                  </a:lnTo>
                  <a:lnTo>
                    <a:pt x="13" y="572"/>
                  </a:lnTo>
                  <a:lnTo>
                    <a:pt x="42" y="542"/>
                  </a:lnTo>
                  <a:lnTo>
                    <a:pt x="88" y="533"/>
                  </a:lnTo>
                  <a:close/>
                  <a:moveTo>
                    <a:pt x="88" y="0"/>
                  </a:moveTo>
                  <a:lnTo>
                    <a:pt x="130" y="13"/>
                  </a:lnTo>
                  <a:lnTo>
                    <a:pt x="159" y="47"/>
                  </a:lnTo>
                  <a:lnTo>
                    <a:pt x="167" y="90"/>
                  </a:lnTo>
                  <a:lnTo>
                    <a:pt x="159" y="133"/>
                  </a:lnTo>
                  <a:lnTo>
                    <a:pt x="130" y="162"/>
                  </a:lnTo>
                  <a:lnTo>
                    <a:pt x="88" y="175"/>
                  </a:lnTo>
                  <a:lnTo>
                    <a:pt x="42" y="162"/>
                  </a:lnTo>
                  <a:lnTo>
                    <a:pt x="13" y="133"/>
                  </a:lnTo>
                  <a:lnTo>
                    <a:pt x="0" y="90"/>
                  </a:lnTo>
                  <a:lnTo>
                    <a:pt x="13" y="47"/>
                  </a:lnTo>
                  <a:lnTo>
                    <a:pt x="42" y="13"/>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noEditPoints="1"/>
            </p:cNvSpPr>
            <p:nvPr/>
          </p:nvSpPr>
          <p:spPr bwMode="auto">
            <a:xfrm>
              <a:off x="3562" y="1826"/>
              <a:ext cx="1058" cy="380"/>
            </a:xfrm>
            <a:custGeom>
              <a:avLst/>
              <a:gdLst/>
              <a:ahLst/>
              <a:cxnLst>
                <a:cxn ang="0">
                  <a:pos x="51" y="316"/>
                </a:cxn>
                <a:cxn ang="0">
                  <a:pos x="1004" y="316"/>
                </a:cxn>
                <a:cxn ang="0">
                  <a:pos x="1017" y="316"/>
                </a:cxn>
                <a:cxn ang="0">
                  <a:pos x="1025" y="316"/>
                </a:cxn>
                <a:cxn ang="0">
                  <a:pos x="1037" y="316"/>
                </a:cxn>
                <a:cxn ang="0">
                  <a:pos x="1046" y="320"/>
                </a:cxn>
                <a:cxn ang="0">
                  <a:pos x="1054" y="328"/>
                </a:cxn>
                <a:cxn ang="0">
                  <a:pos x="1058" y="337"/>
                </a:cxn>
                <a:cxn ang="0">
                  <a:pos x="1058" y="350"/>
                </a:cxn>
                <a:cxn ang="0">
                  <a:pos x="1058" y="358"/>
                </a:cxn>
                <a:cxn ang="0">
                  <a:pos x="1054" y="367"/>
                </a:cxn>
                <a:cxn ang="0">
                  <a:pos x="1046" y="371"/>
                </a:cxn>
                <a:cxn ang="0">
                  <a:pos x="1037" y="375"/>
                </a:cxn>
                <a:cxn ang="0">
                  <a:pos x="1029" y="380"/>
                </a:cxn>
                <a:cxn ang="0">
                  <a:pos x="1017" y="380"/>
                </a:cxn>
                <a:cxn ang="0">
                  <a:pos x="1008" y="380"/>
                </a:cxn>
                <a:cxn ang="0">
                  <a:pos x="51" y="380"/>
                </a:cxn>
                <a:cxn ang="0">
                  <a:pos x="42" y="380"/>
                </a:cxn>
                <a:cxn ang="0">
                  <a:pos x="30" y="380"/>
                </a:cxn>
                <a:cxn ang="0">
                  <a:pos x="21" y="375"/>
                </a:cxn>
                <a:cxn ang="0">
                  <a:pos x="13" y="371"/>
                </a:cxn>
                <a:cxn ang="0">
                  <a:pos x="5" y="367"/>
                </a:cxn>
                <a:cxn ang="0">
                  <a:pos x="0" y="358"/>
                </a:cxn>
                <a:cxn ang="0">
                  <a:pos x="0" y="350"/>
                </a:cxn>
                <a:cxn ang="0">
                  <a:pos x="0" y="337"/>
                </a:cxn>
                <a:cxn ang="0">
                  <a:pos x="5" y="328"/>
                </a:cxn>
                <a:cxn ang="0">
                  <a:pos x="13" y="320"/>
                </a:cxn>
                <a:cxn ang="0">
                  <a:pos x="21" y="316"/>
                </a:cxn>
                <a:cxn ang="0">
                  <a:pos x="30" y="316"/>
                </a:cxn>
                <a:cxn ang="0">
                  <a:pos x="42" y="316"/>
                </a:cxn>
                <a:cxn ang="0">
                  <a:pos x="51" y="316"/>
                </a:cxn>
                <a:cxn ang="0">
                  <a:pos x="51" y="0"/>
                </a:cxn>
                <a:cxn ang="0">
                  <a:pos x="1008" y="0"/>
                </a:cxn>
                <a:cxn ang="0">
                  <a:pos x="1017" y="0"/>
                </a:cxn>
                <a:cxn ang="0">
                  <a:pos x="1029" y="0"/>
                </a:cxn>
                <a:cxn ang="0">
                  <a:pos x="1037" y="4"/>
                </a:cxn>
                <a:cxn ang="0">
                  <a:pos x="1046" y="4"/>
                </a:cxn>
                <a:cxn ang="0">
                  <a:pos x="1054" y="13"/>
                </a:cxn>
                <a:cxn ang="0">
                  <a:pos x="1058" y="21"/>
                </a:cxn>
                <a:cxn ang="0">
                  <a:pos x="1058" y="30"/>
                </a:cxn>
                <a:cxn ang="0">
                  <a:pos x="1058" y="43"/>
                </a:cxn>
                <a:cxn ang="0">
                  <a:pos x="1054" y="51"/>
                </a:cxn>
                <a:cxn ang="0">
                  <a:pos x="1046" y="60"/>
                </a:cxn>
                <a:cxn ang="0">
                  <a:pos x="1037" y="60"/>
                </a:cxn>
                <a:cxn ang="0">
                  <a:pos x="1025" y="64"/>
                </a:cxn>
                <a:cxn ang="0">
                  <a:pos x="1017" y="64"/>
                </a:cxn>
                <a:cxn ang="0">
                  <a:pos x="1004" y="64"/>
                </a:cxn>
                <a:cxn ang="0">
                  <a:pos x="51" y="64"/>
                </a:cxn>
                <a:cxn ang="0">
                  <a:pos x="42" y="64"/>
                </a:cxn>
                <a:cxn ang="0">
                  <a:pos x="30" y="64"/>
                </a:cxn>
                <a:cxn ang="0">
                  <a:pos x="21" y="60"/>
                </a:cxn>
                <a:cxn ang="0">
                  <a:pos x="13" y="60"/>
                </a:cxn>
                <a:cxn ang="0">
                  <a:pos x="5" y="51"/>
                </a:cxn>
                <a:cxn ang="0">
                  <a:pos x="0" y="43"/>
                </a:cxn>
                <a:cxn ang="0">
                  <a:pos x="0" y="30"/>
                </a:cxn>
                <a:cxn ang="0">
                  <a:pos x="0" y="21"/>
                </a:cxn>
                <a:cxn ang="0">
                  <a:pos x="5" y="13"/>
                </a:cxn>
                <a:cxn ang="0">
                  <a:pos x="13" y="4"/>
                </a:cxn>
                <a:cxn ang="0">
                  <a:pos x="21" y="4"/>
                </a:cxn>
                <a:cxn ang="0">
                  <a:pos x="30" y="0"/>
                </a:cxn>
                <a:cxn ang="0">
                  <a:pos x="42" y="0"/>
                </a:cxn>
                <a:cxn ang="0">
                  <a:pos x="51" y="0"/>
                </a:cxn>
              </a:cxnLst>
              <a:rect l="0" t="0" r="r" b="b"/>
              <a:pathLst>
                <a:path w="1058" h="380">
                  <a:moveTo>
                    <a:pt x="51" y="316"/>
                  </a:moveTo>
                  <a:lnTo>
                    <a:pt x="1004" y="316"/>
                  </a:lnTo>
                  <a:lnTo>
                    <a:pt x="1017" y="316"/>
                  </a:lnTo>
                  <a:lnTo>
                    <a:pt x="1025" y="316"/>
                  </a:lnTo>
                  <a:lnTo>
                    <a:pt x="1037" y="316"/>
                  </a:lnTo>
                  <a:lnTo>
                    <a:pt x="1046" y="320"/>
                  </a:lnTo>
                  <a:lnTo>
                    <a:pt x="1054" y="328"/>
                  </a:lnTo>
                  <a:lnTo>
                    <a:pt x="1058" y="337"/>
                  </a:lnTo>
                  <a:lnTo>
                    <a:pt x="1058" y="350"/>
                  </a:lnTo>
                  <a:lnTo>
                    <a:pt x="1058" y="358"/>
                  </a:lnTo>
                  <a:lnTo>
                    <a:pt x="1054" y="367"/>
                  </a:lnTo>
                  <a:lnTo>
                    <a:pt x="1046" y="371"/>
                  </a:lnTo>
                  <a:lnTo>
                    <a:pt x="1037" y="375"/>
                  </a:lnTo>
                  <a:lnTo>
                    <a:pt x="1029" y="380"/>
                  </a:lnTo>
                  <a:lnTo>
                    <a:pt x="1017" y="380"/>
                  </a:lnTo>
                  <a:lnTo>
                    <a:pt x="1008" y="380"/>
                  </a:lnTo>
                  <a:lnTo>
                    <a:pt x="51" y="380"/>
                  </a:lnTo>
                  <a:lnTo>
                    <a:pt x="42" y="380"/>
                  </a:lnTo>
                  <a:lnTo>
                    <a:pt x="30" y="380"/>
                  </a:lnTo>
                  <a:lnTo>
                    <a:pt x="21" y="375"/>
                  </a:lnTo>
                  <a:lnTo>
                    <a:pt x="13" y="371"/>
                  </a:lnTo>
                  <a:lnTo>
                    <a:pt x="5" y="367"/>
                  </a:lnTo>
                  <a:lnTo>
                    <a:pt x="0" y="358"/>
                  </a:lnTo>
                  <a:lnTo>
                    <a:pt x="0" y="350"/>
                  </a:lnTo>
                  <a:lnTo>
                    <a:pt x="0" y="337"/>
                  </a:lnTo>
                  <a:lnTo>
                    <a:pt x="5" y="328"/>
                  </a:lnTo>
                  <a:lnTo>
                    <a:pt x="13" y="320"/>
                  </a:lnTo>
                  <a:lnTo>
                    <a:pt x="21" y="316"/>
                  </a:lnTo>
                  <a:lnTo>
                    <a:pt x="30" y="316"/>
                  </a:lnTo>
                  <a:lnTo>
                    <a:pt x="42" y="316"/>
                  </a:lnTo>
                  <a:lnTo>
                    <a:pt x="51" y="316"/>
                  </a:lnTo>
                  <a:close/>
                  <a:moveTo>
                    <a:pt x="51" y="0"/>
                  </a:moveTo>
                  <a:lnTo>
                    <a:pt x="1008" y="0"/>
                  </a:lnTo>
                  <a:lnTo>
                    <a:pt x="1017" y="0"/>
                  </a:lnTo>
                  <a:lnTo>
                    <a:pt x="1029" y="0"/>
                  </a:lnTo>
                  <a:lnTo>
                    <a:pt x="1037" y="4"/>
                  </a:lnTo>
                  <a:lnTo>
                    <a:pt x="1046" y="4"/>
                  </a:lnTo>
                  <a:lnTo>
                    <a:pt x="1054" y="13"/>
                  </a:lnTo>
                  <a:lnTo>
                    <a:pt x="1058" y="21"/>
                  </a:lnTo>
                  <a:lnTo>
                    <a:pt x="1058" y="30"/>
                  </a:lnTo>
                  <a:lnTo>
                    <a:pt x="1058" y="43"/>
                  </a:lnTo>
                  <a:lnTo>
                    <a:pt x="1054" y="51"/>
                  </a:lnTo>
                  <a:lnTo>
                    <a:pt x="1046" y="60"/>
                  </a:lnTo>
                  <a:lnTo>
                    <a:pt x="1037" y="60"/>
                  </a:lnTo>
                  <a:lnTo>
                    <a:pt x="1025" y="64"/>
                  </a:lnTo>
                  <a:lnTo>
                    <a:pt x="1017" y="64"/>
                  </a:lnTo>
                  <a:lnTo>
                    <a:pt x="1004" y="64"/>
                  </a:lnTo>
                  <a:lnTo>
                    <a:pt x="51" y="64"/>
                  </a:lnTo>
                  <a:lnTo>
                    <a:pt x="42" y="64"/>
                  </a:lnTo>
                  <a:lnTo>
                    <a:pt x="30" y="64"/>
                  </a:lnTo>
                  <a:lnTo>
                    <a:pt x="21" y="60"/>
                  </a:lnTo>
                  <a:lnTo>
                    <a:pt x="13" y="60"/>
                  </a:lnTo>
                  <a:lnTo>
                    <a:pt x="5" y="51"/>
                  </a:lnTo>
                  <a:lnTo>
                    <a:pt x="0" y="43"/>
                  </a:lnTo>
                  <a:lnTo>
                    <a:pt x="0" y="30"/>
                  </a:lnTo>
                  <a:lnTo>
                    <a:pt x="0" y="21"/>
                  </a:lnTo>
                  <a:lnTo>
                    <a:pt x="5" y="13"/>
                  </a:lnTo>
                  <a:lnTo>
                    <a:pt x="13" y="4"/>
                  </a:lnTo>
                  <a:lnTo>
                    <a:pt x="21" y="4"/>
                  </a:lnTo>
                  <a:lnTo>
                    <a:pt x="30" y="0"/>
                  </a:lnTo>
                  <a:lnTo>
                    <a:pt x="42" y="0"/>
                  </a:lnTo>
                  <a:lnTo>
                    <a:pt x="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5218" y="1314"/>
              <a:ext cx="1092" cy="1109"/>
            </a:xfrm>
            <a:custGeom>
              <a:avLst/>
              <a:gdLst/>
              <a:ahLst/>
              <a:cxnLst>
                <a:cxn ang="0">
                  <a:pos x="51" y="0"/>
                </a:cxn>
                <a:cxn ang="0">
                  <a:pos x="180" y="4"/>
                </a:cxn>
                <a:cxn ang="0">
                  <a:pos x="289" y="4"/>
                </a:cxn>
                <a:cxn ang="0">
                  <a:pos x="419" y="0"/>
                </a:cxn>
                <a:cxn ang="0">
                  <a:pos x="473" y="47"/>
                </a:cxn>
                <a:cxn ang="0">
                  <a:pos x="373" y="51"/>
                </a:cxn>
                <a:cxn ang="0">
                  <a:pos x="314" y="73"/>
                </a:cxn>
                <a:cxn ang="0">
                  <a:pos x="306" y="124"/>
                </a:cxn>
                <a:cxn ang="0">
                  <a:pos x="787" y="503"/>
                </a:cxn>
                <a:cxn ang="0">
                  <a:pos x="782" y="94"/>
                </a:cxn>
                <a:cxn ang="0">
                  <a:pos x="753" y="56"/>
                </a:cxn>
                <a:cxn ang="0">
                  <a:pos x="657" y="47"/>
                </a:cxn>
                <a:cxn ang="0">
                  <a:pos x="619" y="0"/>
                </a:cxn>
                <a:cxn ang="0">
                  <a:pos x="736" y="4"/>
                </a:cxn>
                <a:cxn ang="0">
                  <a:pos x="853" y="4"/>
                </a:cxn>
                <a:cxn ang="0">
                  <a:pos x="975" y="4"/>
                </a:cxn>
                <a:cxn ang="0">
                  <a:pos x="1092" y="0"/>
                </a:cxn>
                <a:cxn ang="0">
                  <a:pos x="1054" y="47"/>
                </a:cxn>
                <a:cxn ang="0">
                  <a:pos x="954" y="56"/>
                </a:cxn>
                <a:cxn ang="0">
                  <a:pos x="925" y="94"/>
                </a:cxn>
                <a:cxn ang="0">
                  <a:pos x="925" y="981"/>
                </a:cxn>
                <a:cxn ang="0">
                  <a:pos x="933" y="1032"/>
                </a:cxn>
                <a:cxn ang="0">
                  <a:pos x="991" y="1054"/>
                </a:cxn>
                <a:cxn ang="0">
                  <a:pos x="1092" y="1058"/>
                </a:cxn>
                <a:cxn ang="0">
                  <a:pos x="1037" y="1105"/>
                </a:cxn>
                <a:cxn ang="0">
                  <a:pos x="908" y="1105"/>
                </a:cxn>
                <a:cxn ang="0">
                  <a:pos x="799" y="1105"/>
                </a:cxn>
                <a:cxn ang="0">
                  <a:pos x="669" y="1105"/>
                </a:cxn>
                <a:cxn ang="0">
                  <a:pos x="619" y="1058"/>
                </a:cxn>
                <a:cxn ang="0">
                  <a:pos x="715" y="1054"/>
                </a:cxn>
                <a:cxn ang="0">
                  <a:pos x="774" y="1032"/>
                </a:cxn>
                <a:cxn ang="0">
                  <a:pos x="787" y="981"/>
                </a:cxn>
                <a:cxn ang="0">
                  <a:pos x="306" y="555"/>
                </a:cxn>
                <a:cxn ang="0">
                  <a:pos x="306" y="1011"/>
                </a:cxn>
                <a:cxn ang="0">
                  <a:pos x="335" y="1045"/>
                </a:cxn>
                <a:cxn ang="0">
                  <a:pos x="435" y="1058"/>
                </a:cxn>
                <a:cxn ang="0">
                  <a:pos x="473" y="1109"/>
                </a:cxn>
                <a:cxn ang="0">
                  <a:pos x="356" y="1105"/>
                </a:cxn>
                <a:cxn ang="0">
                  <a:pos x="235" y="1105"/>
                </a:cxn>
                <a:cxn ang="0">
                  <a:pos x="113" y="1105"/>
                </a:cxn>
                <a:cxn ang="0">
                  <a:pos x="0" y="1109"/>
                </a:cxn>
                <a:cxn ang="0">
                  <a:pos x="38" y="1058"/>
                </a:cxn>
                <a:cxn ang="0">
                  <a:pos x="134" y="1045"/>
                </a:cxn>
                <a:cxn ang="0">
                  <a:pos x="163" y="1011"/>
                </a:cxn>
                <a:cxn ang="0">
                  <a:pos x="163" y="124"/>
                </a:cxn>
                <a:cxn ang="0">
                  <a:pos x="155" y="73"/>
                </a:cxn>
                <a:cxn ang="0">
                  <a:pos x="97" y="51"/>
                </a:cxn>
                <a:cxn ang="0">
                  <a:pos x="0" y="47"/>
                </a:cxn>
              </a:cxnLst>
              <a:rect l="0" t="0" r="r" b="b"/>
              <a:pathLst>
                <a:path w="1092" h="1109">
                  <a:moveTo>
                    <a:pt x="0" y="0"/>
                  </a:moveTo>
                  <a:lnTo>
                    <a:pt x="51" y="0"/>
                  </a:lnTo>
                  <a:lnTo>
                    <a:pt x="117" y="4"/>
                  </a:lnTo>
                  <a:lnTo>
                    <a:pt x="180" y="4"/>
                  </a:lnTo>
                  <a:lnTo>
                    <a:pt x="235" y="4"/>
                  </a:lnTo>
                  <a:lnTo>
                    <a:pt x="289" y="4"/>
                  </a:lnTo>
                  <a:lnTo>
                    <a:pt x="356" y="4"/>
                  </a:lnTo>
                  <a:lnTo>
                    <a:pt x="419" y="0"/>
                  </a:lnTo>
                  <a:lnTo>
                    <a:pt x="473" y="0"/>
                  </a:lnTo>
                  <a:lnTo>
                    <a:pt x="473" y="47"/>
                  </a:lnTo>
                  <a:lnTo>
                    <a:pt x="435" y="47"/>
                  </a:lnTo>
                  <a:lnTo>
                    <a:pt x="373" y="51"/>
                  </a:lnTo>
                  <a:lnTo>
                    <a:pt x="335" y="56"/>
                  </a:lnTo>
                  <a:lnTo>
                    <a:pt x="314" y="73"/>
                  </a:lnTo>
                  <a:lnTo>
                    <a:pt x="306" y="94"/>
                  </a:lnTo>
                  <a:lnTo>
                    <a:pt x="306" y="124"/>
                  </a:lnTo>
                  <a:lnTo>
                    <a:pt x="306" y="503"/>
                  </a:lnTo>
                  <a:lnTo>
                    <a:pt x="787" y="503"/>
                  </a:lnTo>
                  <a:lnTo>
                    <a:pt x="787" y="124"/>
                  </a:lnTo>
                  <a:lnTo>
                    <a:pt x="782" y="94"/>
                  </a:lnTo>
                  <a:lnTo>
                    <a:pt x="774" y="73"/>
                  </a:lnTo>
                  <a:lnTo>
                    <a:pt x="753" y="56"/>
                  </a:lnTo>
                  <a:lnTo>
                    <a:pt x="715" y="51"/>
                  </a:lnTo>
                  <a:lnTo>
                    <a:pt x="657" y="47"/>
                  </a:lnTo>
                  <a:lnTo>
                    <a:pt x="619" y="47"/>
                  </a:lnTo>
                  <a:lnTo>
                    <a:pt x="619" y="0"/>
                  </a:lnTo>
                  <a:lnTo>
                    <a:pt x="669" y="0"/>
                  </a:lnTo>
                  <a:lnTo>
                    <a:pt x="736" y="4"/>
                  </a:lnTo>
                  <a:lnTo>
                    <a:pt x="799" y="4"/>
                  </a:lnTo>
                  <a:lnTo>
                    <a:pt x="853" y="4"/>
                  </a:lnTo>
                  <a:lnTo>
                    <a:pt x="912" y="4"/>
                  </a:lnTo>
                  <a:lnTo>
                    <a:pt x="975" y="4"/>
                  </a:lnTo>
                  <a:lnTo>
                    <a:pt x="1037" y="0"/>
                  </a:lnTo>
                  <a:lnTo>
                    <a:pt x="1092" y="0"/>
                  </a:lnTo>
                  <a:lnTo>
                    <a:pt x="1092" y="47"/>
                  </a:lnTo>
                  <a:lnTo>
                    <a:pt x="1054" y="47"/>
                  </a:lnTo>
                  <a:lnTo>
                    <a:pt x="991" y="51"/>
                  </a:lnTo>
                  <a:lnTo>
                    <a:pt x="954" y="56"/>
                  </a:lnTo>
                  <a:lnTo>
                    <a:pt x="933" y="73"/>
                  </a:lnTo>
                  <a:lnTo>
                    <a:pt x="925" y="94"/>
                  </a:lnTo>
                  <a:lnTo>
                    <a:pt x="925" y="124"/>
                  </a:lnTo>
                  <a:lnTo>
                    <a:pt x="925" y="981"/>
                  </a:lnTo>
                  <a:lnTo>
                    <a:pt x="925" y="1011"/>
                  </a:lnTo>
                  <a:lnTo>
                    <a:pt x="933" y="1032"/>
                  </a:lnTo>
                  <a:lnTo>
                    <a:pt x="954" y="1045"/>
                  </a:lnTo>
                  <a:lnTo>
                    <a:pt x="991" y="1054"/>
                  </a:lnTo>
                  <a:lnTo>
                    <a:pt x="1054" y="1058"/>
                  </a:lnTo>
                  <a:lnTo>
                    <a:pt x="1092" y="1058"/>
                  </a:lnTo>
                  <a:lnTo>
                    <a:pt x="1092" y="1109"/>
                  </a:lnTo>
                  <a:lnTo>
                    <a:pt x="1037" y="1105"/>
                  </a:lnTo>
                  <a:lnTo>
                    <a:pt x="975" y="1105"/>
                  </a:lnTo>
                  <a:lnTo>
                    <a:pt x="908" y="1105"/>
                  </a:lnTo>
                  <a:lnTo>
                    <a:pt x="853" y="1105"/>
                  </a:lnTo>
                  <a:lnTo>
                    <a:pt x="799" y="1105"/>
                  </a:lnTo>
                  <a:lnTo>
                    <a:pt x="732" y="1105"/>
                  </a:lnTo>
                  <a:lnTo>
                    <a:pt x="669" y="1105"/>
                  </a:lnTo>
                  <a:lnTo>
                    <a:pt x="619" y="1109"/>
                  </a:lnTo>
                  <a:lnTo>
                    <a:pt x="619" y="1058"/>
                  </a:lnTo>
                  <a:lnTo>
                    <a:pt x="657" y="1058"/>
                  </a:lnTo>
                  <a:lnTo>
                    <a:pt x="715" y="1054"/>
                  </a:lnTo>
                  <a:lnTo>
                    <a:pt x="753" y="1045"/>
                  </a:lnTo>
                  <a:lnTo>
                    <a:pt x="774" y="1032"/>
                  </a:lnTo>
                  <a:lnTo>
                    <a:pt x="782" y="1011"/>
                  </a:lnTo>
                  <a:lnTo>
                    <a:pt x="787" y="981"/>
                  </a:lnTo>
                  <a:lnTo>
                    <a:pt x="787" y="555"/>
                  </a:lnTo>
                  <a:lnTo>
                    <a:pt x="306" y="555"/>
                  </a:lnTo>
                  <a:lnTo>
                    <a:pt x="306" y="981"/>
                  </a:lnTo>
                  <a:lnTo>
                    <a:pt x="306" y="1011"/>
                  </a:lnTo>
                  <a:lnTo>
                    <a:pt x="314" y="1032"/>
                  </a:lnTo>
                  <a:lnTo>
                    <a:pt x="335" y="1045"/>
                  </a:lnTo>
                  <a:lnTo>
                    <a:pt x="373" y="1054"/>
                  </a:lnTo>
                  <a:lnTo>
                    <a:pt x="435" y="1058"/>
                  </a:lnTo>
                  <a:lnTo>
                    <a:pt x="473" y="1058"/>
                  </a:lnTo>
                  <a:lnTo>
                    <a:pt x="473" y="1109"/>
                  </a:lnTo>
                  <a:lnTo>
                    <a:pt x="419" y="1105"/>
                  </a:lnTo>
                  <a:lnTo>
                    <a:pt x="356" y="1105"/>
                  </a:lnTo>
                  <a:lnTo>
                    <a:pt x="289" y="1105"/>
                  </a:lnTo>
                  <a:lnTo>
                    <a:pt x="235" y="1105"/>
                  </a:lnTo>
                  <a:lnTo>
                    <a:pt x="180" y="1105"/>
                  </a:lnTo>
                  <a:lnTo>
                    <a:pt x="113" y="1105"/>
                  </a:lnTo>
                  <a:lnTo>
                    <a:pt x="51" y="1105"/>
                  </a:lnTo>
                  <a:lnTo>
                    <a:pt x="0" y="1109"/>
                  </a:lnTo>
                  <a:lnTo>
                    <a:pt x="0" y="1058"/>
                  </a:lnTo>
                  <a:lnTo>
                    <a:pt x="38" y="1058"/>
                  </a:lnTo>
                  <a:lnTo>
                    <a:pt x="97" y="1054"/>
                  </a:lnTo>
                  <a:lnTo>
                    <a:pt x="134" y="1045"/>
                  </a:lnTo>
                  <a:lnTo>
                    <a:pt x="155" y="1032"/>
                  </a:lnTo>
                  <a:lnTo>
                    <a:pt x="163" y="1011"/>
                  </a:lnTo>
                  <a:lnTo>
                    <a:pt x="163" y="981"/>
                  </a:lnTo>
                  <a:lnTo>
                    <a:pt x="163" y="124"/>
                  </a:lnTo>
                  <a:lnTo>
                    <a:pt x="163" y="94"/>
                  </a:lnTo>
                  <a:lnTo>
                    <a:pt x="155" y="73"/>
                  </a:lnTo>
                  <a:lnTo>
                    <a:pt x="134" y="56"/>
                  </a:lnTo>
                  <a:lnTo>
                    <a:pt x="97" y="51"/>
                  </a:lnTo>
                  <a:lnTo>
                    <a:pt x="38" y="47"/>
                  </a:lnTo>
                  <a:lnTo>
                    <a:pt x="0" y="4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noEditPoints="1"/>
            </p:cNvSpPr>
            <p:nvPr/>
          </p:nvSpPr>
          <p:spPr bwMode="auto">
            <a:xfrm>
              <a:off x="6402" y="1694"/>
              <a:ext cx="711" cy="746"/>
            </a:xfrm>
            <a:custGeom>
              <a:avLst/>
              <a:gdLst/>
              <a:ahLst/>
              <a:cxnLst>
                <a:cxn ang="0">
                  <a:pos x="355" y="34"/>
                </a:cxn>
                <a:cxn ang="0">
                  <a:pos x="305" y="42"/>
                </a:cxn>
                <a:cxn ang="0">
                  <a:pos x="255" y="64"/>
                </a:cxn>
                <a:cxn ang="0">
                  <a:pos x="209" y="98"/>
                </a:cxn>
                <a:cxn ang="0">
                  <a:pos x="171" y="145"/>
                </a:cxn>
                <a:cxn ang="0">
                  <a:pos x="150" y="200"/>
                </a:cxn>
                <a:cxn ang="0">
                  <a:pos x="138" y="260"/>
                </a:cxn>
                <a:cxn ang="0">
                  <a:pos x="134" y="315"/>
                </a:cxn>
                <a:cxn ang="0">
                  <a:pos x="134" y="367"/>
                </a:cxn>
                <a:cxn ang="0">
                  <a:pos x="134" y="418"/>
                </a:cxn>
                <a:cxn ang="0">
                  <a:pos x="138" y="477"/>
                </a:cxn>
                <a:cxn ang="0">
                  <a:pos x="150" y="541"/>
                </a:cxn>
                <a:cxn ang="0">
                  <a:pos x="175" y="597"/>
                </a:cxn>
                <a:cxn ang="0">
                  <a:pos x="213" y="644"/>
                </a:cxn>
                <a:cxn ang="0">
                  <a:pos x="255" y="678"/>
                </a:cxn>
                <a:cxn ang="0">
                  <a:pos x="305" y="699"/>
                </a:cxn>
                <a:cxn ang="0">
                  <a:pos x="355" y="703"/>
                </a:cxn>
                <a:cxn ang="0">
                  <a:pos x="355" y="703"/>
                </a:cxn>
                <a:cxn ang="0">
                  <a:pos x="414" y="695"/>
                </a:cxn>
                <a:cxn ang="0">
                  <a:pos x="464" y="674"/>
                </a:cxn>
                <a:cxn ang="0">
                  <a:pos x="510" y="635"/>
                </a:cxn>
                <a:cxn ang="0">
                  <a:pos x="539" y="584"/>
                </a:cxn>
                <a:cxn ang="0">
                  <a:pos x="564" y="512"/>
                </a:cxn>
                <a:cxn ang="0">
                  <a:pos x="573" y="435"/>
                </a:cxn>
                <a:cxn ang="0">
                  <a:pos x="577" y="367"/>
                </a:cxn>
                <a:cxn ang="0">
                  <a:pos x="577" y="315"/>
                </a:cxn>
                <a:cxn ang="0">
                  <a:pos x="573" y="256"/>
                </a:cxn>
                <a:cxn ang="0">
                  <a:pos x="560" y="196"/>
                </a:cxn>
                <a:cxn ang="0">
                  <a:pos x="535" y="140"/>
                </a:cxn>
                <a:cxn ang="0">
                  <a:pos x="502" y="94"/>
                </a:cxn>
                <a:cxn ang="0">
                  <a:pos x="456" y="64"/>
                </a:cxn>
                <a:cxn ang="0">
                  <a:pos x="405" y="42"/>
                </a:cxn>
                <a:cxn ang="0">
                  <a:pos x="355" y="34"/>
                </a:cxn>
                <a:cxn ang="0">
                  <a:pos x="355" y="0"/>
                </a:cxn>
                <a:cxn ang="0">
                  <a:pos x="435" y="8"/>
                </a:cxn>
                <a:cxn ang="0">
                  <a:pos x="510" y="38"/>
                </a:cxn>
                <a:cxn ang="0">
                  <a:pos x="577" y="85"/>
                </a:cxn>
                <a:cxn ang="0">
                  <a:pos x="631" y="145"/>
                </a:cxn>
                <a:cxn ang="0">
                  <a:pos x="673" y="213"/>
                </a:cxn>
                <a:cxn ang="0">
                  <a:pos x="698" y="294"/>
                </a:cxn>
                <a:cxn ang="0">
                  <a:pos x="711" y="379"/>
                </a:cxn>
                <a:cxn ang="0">
                  <a:pos x="698" y="465"/>
                </a:cxn>
                <a:cxn ang="0">
                  <a:pos x="673" y="541"/>
                </a:cxn>
                <a:cxn ang="0">
                  <a:pos x="631" y="610"/>
                </a:cxn>
                <a:cxn ang="0">
                  <a:pos x="577" y="669"/>
                </a:cxn>
                <a:cxn ang="0">
                  <a:pos x="510" y="708"/>
                </a:cxn>
                <a:cxn ang="0">
                  <a:pos x="435" y="738"/>
                </a:cxn>
                <a:cxn ang="0">
                  <a:pos x="355" y="746"/>
                </a:cxn>
                <a:cxn ang="0">
                  <a:pos x="276" y="738"/>
                </a:cxn>
                <a:cxn ang="0">
                  <a:pos x="205" y="712"/>
                </a:cxn>
                <a:cxn ang="0">
                  <a:pos x="138" y="669"/>
                </a:cxn>
                <a:cxn ang="0">
                  <a:pos x="83" y="614"/>
                </a:cxn>
                <a:cxn ang="0">
                  <a:pos x="37" y="546"/>
                </a:cxn>
                <a:cxn ang="0">
                  <a:pos x="12" y="465"/>
                </a:cxn>
                <a:cxn ang="0">
                  <a:pos x="0" y="379"/>
                </a:cxn>
                <a:cxn ang="0">
                  <a:pos x="12" y="294"/>
                </a:cxn>
                <a:cxn ang="0">
                  <a:pos x="37" y="217"/>
                </a:cxn>
                <a:cxn ang="0">
                  <a:pos x="79" y="145"/>
                </a:cxn>
                <a:cxn ang="0">
                  <a:pos x="134" y="85"/>
                </a:cxn>
                <a:cxn ang="0">
                  <a:pos x="201" y="38"/>
                </a:cxn>
                <a:cxn ang="0">
                  <a:pos x="272" y="8"/>
                </a:cxn>
                <a:cxn ang="0">
                  <a:pos x="355" y="0"/>
                </a:cxn>
              </a:cxnLst>
              <a:rect l="0" t="0" r="r" b="b"/>
              <a:pathLst>
                <a:path w="711" h="746">
                  <a:moveTo>
                    <a:pt x="355" y="34"/>
                  </a:moveTo>
                  <a:lnTo>
                    <a:pt x="305" y="42"/>
                  </a:lnTo>
                  <a:lnTo>
                    <a:pt x="255" y="64"/>
                  </a:lnTo>
                  <a:lnTo>
                    <a:pt x="209" y="98"/>
                  </a:lnTo>
                  <a:lnTo>
                    <a:pt x="171" y="145"/>
                  </a:lnTo>
                  <a:lnTo>
                    <a:pt x="150" y="200"/>
                  </a:lnTo>
                  <a:lnTo>
                    <a:pt x="138" y="260"/>
                  </a:lnTo>
                  <a:lnTo>
                    <a:pt x="134" y="315"/>
                  </a:lnTo>
                  <a:lnTo>
                    <a:pt x="134" y="367"/>
                  </a:lnTo>
                  <a:lnTo>
                    <a:pt x="134" y="418"/>
                  </a:lnTo>
                  <a:lnTo>
                    <a:pt x="138" y="477"/>
                  </a:lnTo>
                  <a:lnTo>
                    <a:pt x="150" y="541"/>
                  </a:lnTo>
                  <a:lnTo>
                    <a:pt x="175" y="597"/>
                  </a:lnTo>
                  <a:lnTo>
                    <a:pt x="213" y="644"/>
                  </a:lnTo>
                  <a:lnTo>
                    <a:pt x="255" y="678"/>
                  </a:lnTo>
                  <a:lnTo>
                    <a:pt x="305" y="699"/>
                  </a:lnTo>
                  <a:lnTo>
                    <a:pt x="355" y="703"/>
                  </a:lnTo>
                  <a:lnTo>
                    <a:pt x="355" y="703"/>
                  </a:lnTo>
                  <a:lnTo>
                    <a:pt x="414" y="695"/>
                  </a:lnTo>
                  <a:lnTo>
                    <a:pt x="464" y="674"/>
                  </a:lnTo>
                  <a:lnTo>
                    <a:pt x="510" y="635"/>
                  </a:lnTo>
                  <a:lnTo>
                    <a:pt x="539" y="584"/>
                  </a:lnTo>
                  <a:lnTo>
                    <a:pt x="564" y="512"/>
                  </a:lnTo>
                  <a:lnTo>
                    <a:pt x="573" y="435"/>
                  </a:lnTo>
                  <a:lnTo>
                    <a:pt x="577" y="367"/>
                  </a:lnTo>
                  <a:lnTo>
                    <a:pt x="577" y="315"/>
                  </a:lnTo>
                  <a:lnTo>
                    <a:pt x="573" y="256"/>
                  </a:lnTo>
                  <a:lnTo>
                    <a:pt x="560" y="196"/>
                  </a:lnTo>
                  <a:lnTo>
                    <a:pt x="535" y="140"/>
                  </a:lnTo>
                  <a:lnTo>
                    <a:pt x="502" y="94"/>
                  </a:lnTo>
                  <a:lnTo>
                    <a:pt x="456" y="64"/>
                  </a:lnTo>
                  <a:lnTo>
                    <a:pt x="405" y="42"/>
                  </a:lnTo>
                  <a:lnTo>
                    <a:pt x="355" y="34"/>
                  </a:lnTo>
                  <a:close/>
                  <a:moveTo>
                    <a:pt x="355" y="0"/>
                  </a:moveTo>
                  <a:lnTo>
                    <a:pt x="435" y="8"/>
                  </a:lnTo>
                  <a:lnTo>
                    <a:pt x="510" y="38"/>
                  </a:lnTo>
                  <a:lnTo>
                    <a:pt x="577" y="85"/>
                  </a:lnTo>
                  <a:lnTo>
                    <a:pt x="631" y="145"/>
                  </a:lnTo>
                  <a:lnTo>
                    <a:pt x="673" y="213"/>
                  </a:lnTo>
                  <a:lnTo>
                    <a:pt x="698" y="294"/>
                  </a:lnTo>
                  <a:lnTo>
                    <a:pt x="711" y="379"/>
                  </a:lnTo>
                  <a:lnTo>
                    <a:pt x="698" y="465"/>
                  </a:lnTo>
                  <a:lnTo>
                    <a:pt x="673" y="541"/>
                  </a:lnTo>
                  <a:lnTo>
                    <a:pt x="631" y="610"/>
                  </a:lnTo>
                  <a:lnTo>
                    <a:pt x="577" y="669"/>
                  </a:lnTo>
                  <a:lnTo>
                    <a:pt x="510" y="708"/>
                  </a:lnTo>
                  <a:lnTo>
                    <a:pt x="435" y="738"/>
                  </a:lnTo>
                  <a:lnTo>
                    <a:pt x="355" y="746"/>
                  </a:lnTo>
                  <a:lnTo>
                    <a:pt x="276" y="738"/>
                  </a:lnTo>
                  <a:lnTo>
                    <a:pt x="205" y="712"/>
                  </a:lnTo>
                  <a:lnTo>
                    <a:pt x="138" y="669"/>
                  </a:lnTo>
                  <a:lnTo>
                    <a:pt x="83" y="614"/>
                  </a:lnTo>
                  <a:lnTo>
                    <a:pt x="37" y="546"/>
                  </a:lnTo>
                  <a:lnTo>
                    <a:pt x="12" y="465"/>
                  </a:lnTo>
                  <a:lnTo>
                    <a:pt x="0" y="379"/>
                  </a:lnTo>
                  <a:lnTo>
                    <a:pt x="12" y="294"/>
                  </a:lnTo>
                  <a:lnTo>
                    <a:pt x="37" y="217"/>
                  </a:lnTo>
                  <a:lnTo>
                    <a:pt x="79" y="145"/>
                  </a:lnTo>
                  <a:lnTo>
                    <a:pt x="134" y="85"/>
                  </a:lnTo>
                  <a:lnTo>
                    <a:pt x="201" y="38"/>
                  </a:lnTo>
                  <a:lnTo>
                    <a:pt x="272" y="8"/>
                  </a:lnTo>
                  <a:lnTo>
                    <a:pt x="3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7217" y="1702"/>
              <a:ext cx="1251" cy="721"/>
            </a:xfrm>
            <a:custGeom>
              <a:avLst/>
              <a:gdLst/>
              <a:ahLst/>
              <a:cxnLst>
                <a:cxn ang="0">
                  <a:pos x="226" y="171"/>
                </a:cxn>
                <a:cxn ang="0">
                  <a:pos x="297" y="68"/>
                </a:cxn>
                <a:cxn ang="0">
                  <a:pos x="398" y="9"/>
                </a:cxn>
                <a:cxn ang="0">
                  <a:pos x="494" y="5"/>
                </a:cxn>
                <a:cxn ang="0">
                  <a:pos x="569" y="22"/>
                </a:cxn>
                <a:cxn ang="0">
                  <a:pos x="636" y="68"/>
                </a:cxn>
                <a:cxn ang="0">
                  <a:pos x="674" y="158"/>
                </a:cxn>
                <a:cxn ang="0">
                  <a:pos x="720" y="90"/>
                </a:cxn>
                <a:cxn ang="0">
                  <a:pos x="795" y="30"/>
                </a:cxn>
                <a:cxn ang="0">
                  <a:pos x="904" y="0"/>
                </a:cxn>
                <a:cxn ang="0">
                  <a:pos x="1016" y="22"/>
                </a:cxn>
                <a:cxn ang="0">
                  <a:pos x="1075" y="64"/>
                </a:cxn>
                <a:cxn ang="0">
                  <a:pos x="1117" y="154"/>
                </a:cxn>
                <a:cxn ang="0">
                  <a:pos x="1125" y="312"/>
                </a:cxn>
                <a:cxn ang="0">
                  <a:pos x="1134" y="649"/>
                </a:cxn>
                <a:cxn ang="0">
                  <a:pos x="1196" y="670"/>
                </a:cxn>
                <a:cxn ang="0">
                  <a:pos x="1251" y="721"/>
                </a:cxn>
                <a:cxn ang="0">
                  <a:pos x="1121" y="717"/>
                </a:cxn>
                <a:cxn ang="0">
                  <a:pos x="1016" y="717"/>
                </a:cxn>
                <a:cxn ang="0">
                  <a:pos x="887" y="721"/>
                </a:cxn>
                <a:cxn ang="0">
                  <a:pos x="941" y="670"/>
                </a:cxn>
                <a:cxn ang="0">
                  <a:pos x="1000" y="653"/>
                </a:cxn>
                <a:cxn ang="0">
                  <a:pos x="1012" y="597"/>
                </a:cxn>
                <a:cxn ang="0">
                  <a:pos x="1012" y="171"/>
                </a:cxn>
                <a:cxn ang="0">
                  <a:pos x="991" y="94"/>
                </a:cxn>
                <a:cxn ang="0">
                  <a:pos x="941" y="43"/>
                </a:cxn>
                <a:cxn ang="0">
                  <a:pos x="845" y="43"/>
                </a:cxn>
                <a:cxn ang="0">
                  <a:pos x="749" y="103"/>
                </a:cxn>
                <a:cxn ang="0">
                  <a:pos x="690" y="222"/>
                </a:cxn>
                <a:cxn ang="0">
                  <a:pos x="682" y="597"/>
                </a:cxn>
                <a:cxn ang="0">
                  <a:pos x="694" y="653"/>
                </a:cxn>
                <a:cxn ang="0">
                  <a:pos x="749" y="670"/>
                </a:cxn>
                <a:cxn ang="0">
                  <a:pos x="803" y="721"/>
                </a:cxn>
                <a:cxn ang="0">
                  <a:pos x="678" y="717"/>
                </a:cxn>
                <a:cxn ang="0">
                  <a:pos x="573" y="717"/>
                </a:cxn>
                <a:cxn ang="0">
                  <a:pos x="444" y="721"/>
                </a:cxn>
                <a:cxn ang="0">
                  <a:pos x="498" y="670"/>
                </a:cxn>
                <a:cxn ang="0">
                  <a:pos x="556" y="653"/>
                </a:cxn>
                <a:cxn ang="0">
                  <a:pos x="569" y="597"/>
                </a:cxn>
                <a:cxn ang="0">
                  <a:pos x="569" y="171"/>
                </a:cxn>
                <a:cxn ang="0">
                  <a:pos x="548" y="94"/>
                </a:cxn>
                <a:cxn ang="0">
                  <a:pos x="494" y="43"/>
                </a:cxn>
                <a:cxn ang="0">
                  <a:pos x="402" y="43"/>
                </a:cxn>
                <a:cxn ang="0">
                  <a:pos x="306" y="103"/>
                </a:cxn>
                <a:cxn ang="0">
                  <a:pos x="247" y="222"/>
                </a:cxn>
                <a:cxn ang="0">
                  <a:pos x="234" y="597"/>
                </a:cxn>
                <a:cxn ang="0">
                  <a:pos x="251" y="653"/>
                </a:cxn>
                <a:cxn ang="0">
                  <a:pos x="306" y="670"/>
                </a:cxn>
                <a:cxn ang="0">
                  <a:pos x="360" y="721"/>
                </a:cxn>
                <a:cxn ang="0">
                  <a:pos x="234" y="717"/>
                </a:cxn>
                <a:cxn ang="0">
                  <a:pos x="130" y="717"/>
                </a:cxn>
                <a:cxn ang="0">
                  <a:pos x="0" y="721"/>
                </a:cxn>
                <a:cxn ang="0">
                  <a:pos x="55" y="670"/>
                </a:cxn>
                <a:cxn ang="0">
                  <a:pos x="113" y="653"/>
                </a:cxn>
                <a:cxn ang="0">
                  <a:pos x="126" y="597"/>
                </a:cxn>
                <a:cxn ang="0">
                  <a:pos x="126" y="158"/>
                </a:cxn>
                <a:cxn ang="0">
                  <a:pos x="113" y="94"/>
                </a:cxn>
                <a:cxn ang="0">
                  <a:pos x="59" y="73"/>
                </a:cxn>
                <a:cxn ang="0">
                  <a:pos x="0" y="17"/>
                </a:cxn>
              </a:cxnLst>
              <a:rect l="0" t="0" r="r" b="b"/>
              <a:pathLst>
                <a:path w="1251" h="721">
                  <a:moveTo>
                    <a:pt x="226" y="0"/>
                  </a:moveTo>
                  <a:lnTo>
                    <a:pt x="226" y="171"/>
                  </a:lnTo>
                  <a:lnTo>
                    <a:pt x="255" y="115"/>
                  </a:lnTo>
                  <a:lnTo>
                    <a:pt x="297" y="68"/>
                  </a:lnTo>
                  <a:lnTo>
                    <a:pt x="343" y="34"/>
                  </a:lnTo>
                  <a:lnTo>
                    <a:pt x="398" y="9"/>
                  </a:lnTo>
                  <a:lnTo>
                    <a:pt x="460" y="0"/>
                  </a:lnTo>
                  <a:lnTo>
                    <a:pt x="494" y="5"/>
                  </a:lnTo>
                  <a:lnTo>
                    <a:pt x="531" y="9"/>
                  </a:lnTo>
                  <a:lnTo>
                    <a:pt x="569" y="22"/>
                  </a:lnTo>
                  <a:lnTo>
                    <a:pt x="602" y="39"/>
                  </a:lnTo>
                  <a:lnTo>
                    <a:pt x="636" y="68"/>
                  </a:lnTo>
                  <a:lnTo>
                    <a:pt x="661" y="107"/>
                  </a:lnTo>
                  <a:lnTo>
                    <a:pt x="674" y="158"/>
                  </a:lnTo>
                  <a:lnTo>
                    <a:pt x="694" y="128"/>
                  </a:lnTo>
                  <a:lnTo>
                    <a:pt x="720" y="90"/>
                  </a:lnTo>
                  <a:lnTo>
                    <a:pt x="749" y="56"/>
                  </a:lnTo>
                  <a:lnTo>
                    <a:pt x="795" y="30"/>
                  </a:lnTo>
                  <a:lnTo>
                    <a:pt x="845" y="9"/>
                  </a:lnTo>
                  <a:lnTo>
                    <a:pt x="904" y="0"/>
                  </a:lnTo>
                  <a:lnTo>
                    <a:pt x="966" y="9"/>
                  </a:lnTo>
                  <a:lnTo>
                    <a:pt x="1016" y="22"/>
                  </a:lnTo>
                  <a:lnTo>
                    <a:pt x="1050" y="43"/>
                  </a:lnTo>
                  <a:lnTo>
                    <a:pt x="1075" y="64"/>
                  </a:lnTo>
                  <a:lnTo>
                    <a:pt x="1104" y="107"/>
                  </a:lnTo>
                  <a:lnTo>
                    <a:pt x="1117" y="154"/>
                  </a:lnTo>
                  <a:lnTo>
                    <a:pt x="1121" y="222"/>
                  </a:lnTo>
                  <a:lnTo>
                    <a:pt x="1125" y="312"/>
                  </a:lnTo>
                  <a:lnTo>
                    <a:pt x="1125" y="619"/>
                  </a:lnTo>
                  <a:lnTo>
                    <a:pt x="1134" y="649"/>
                  </a:lnTo>
                  <a:lnTo>
                    <a:pt x="1154" y="661"/>
                  </a:lnTo>
                  <a:lnTo>
                    <a:pt x="1196" y="670"/>
                  </a:lnTo>
                  <a:lnTo>
                    <a:pt x="1251" y="670"/>
                  </a:lnTo>
                  <a:lnTo>
                    <a:pt x="1251" y="721"/>
                  </a:lnTo>
                  <a:lnTo>
                    <a:pt x="1188" y="717"/>
                  </a:lnTo>
                  <a:lnTo>
                    <a:pt x="1121" y="717"/>
                  </a:lnTo>
                  <a:lnTo>
                    <a:pt x="1067" y="717"/>
                  </a:lnTo>
                  <a:lnTo>
                    <a:pt x="1016" y="717"/>
                  </a:lnTo>
                  <a:lnTo>
                    <a:pt x="950" y="717"/>
                  </a:lnTo>
                  <a:lnTo>
                    <a:pt x="887" y="721"/>
                  </a:lnTo>
                  <a:lnTo>
                    <a:pt x="887" y="670"/>
                  </a:lnTo>
                  <a:lnTo>
                    <a:pt x="941" y="670"/>
                  </a:lnTo>
                  <a:lnTo>
                    <a:pt x="979" y="666"/>
                  </a:lnTo>
                  <a:lnTo>
                    <a:pt x="1000" y="653"/>
                  </a:lnTo>
                  <a:lnTo>
                    <a:pt x="1012" y="632"/>
                  </a:lnTo>
                  <a:lnTo>
                    <a:pt x="1012" y="597"/>
                  </a:lnTo>
                  <a:lnTo>
                    <a:pt x="1012" y="218"/>
                  </a:lnTo>
                  <a:lnTo>
                    <a:pt x="1012" y="171"/>
                  </a:lnTo>
                  <a:lnTo>
                    <a:pt x="1004" y="128"/>
                  </a:lnTo>
                  <a:lnTo>
                    <a:pt x="991" y="94"/>
                  </a:lnTo>
                  <a:lnTo>
                    <a:pt x="970" y="64"/>
                  </a:lnTo>
                  <a:lnTo>
                    <a:pt x="941" y="43"/>
                  </a:lnTo>
                  <a:lnTo>
                    <a:pt x="895" y="39"/>
                  </a:lnTo>
                  <a:lnTo>
                    <a:pt x="845" y="43"/>
                  </a:lnTo>
                  <a:lnTo>
                    <a:pt x="795" y="68"/>
                  </a:lnTo>
                  <a:lnTo>
                    <a:pt x="749" y="103"/>
                  </a:lnTo>
                  <a:lnTo>
                    <a:pt x="711" y="154"/>
                  </a:lnTo>
                  <a:lnTo>
                    <a:pt x="690" y="222"/>
                  </a:lnTo>
                  <a:lnTo>
                    <a:pt x="682" y="299"/>
                  </a:lnTo>
                  <a:lnTo>
                    <a:pt x="682" y="597"/>
                  </a:lnTo>
                  <a:lnTo>
                    <a:pt x="682" y="632"/>
                  </a:lnTo>
                  <a:lnTo>
                    <a:pt x="694" y="653"/>
                  </a:lnTo>
                  <a:lnTo>
                    <a:pt x="715" y="666"/>
                  </a:lnTo>
                  <a:lnTo>
                    <a:pt x="749" y="670"/>
                  </a:lnTo>
                  <a:lnTo>
                    <a:pt x="803" y="670"/>
                  </a:lnTo>
                  <a:lnTo>
                    <a:pt x="803" y="721"/>
                  </a:lnTo>
                  <a:lnTo>
                    <a:pt x="745" y="717"/>
                  </a:lnTo>
                  <a:lnTo>
                    <a:pt x="678" y="717"/>
                  </a:lnTo>
                  <a:lnTo>
                    <a:pt x="623" y="717"/>
                  </a:lnTo>
                  <a:lnTo>
                    <a:pt x="573" y="717"/>
                  </a:lnTo>
                  <a:lnTo>
                    <a:pt x="506" y="717"/>
                  </a:lnTo>
                  <a:lnTo>
                    <a:pt x="444" y="721"/>
                  </a:lnTo>
                  <a:lnTo>
                    <a:pt x="444" y="670"/>
                  </a:lnTo>
                  <a:lnTo>
                    <a:pt x="498" y="670"/>
                  </a:lnTo>
                  <a:lnTo>
                    <a:pt x="536" y="666"/>
                  </a:lnTo>
                  <a:lnTo>
                    <a:pt x="556" y="653"/>
                  </a:lnTo>
                  <a:lnTo>
                    <a:pt x="565" y="632"/>
                  </a:lnTo>
                  <a:lnTo>
                    <a:pt x="569" y="597"/>
                  </a:lnTo>
                  <a:lnTo>
                    <a:pt x="569" y="218"/>
                  </a:lnTo>
                  <a:lnTo>
                    <a:pt x="569" y="171"/>
                  </a:lnTo>
                  <a:lnTo>
                    <a:pt x="561" y="128"/>
                  </a:lnTo>
                  <a:lnTo>
                    <a:pt x="548" y="94"/>
                  </a:lnTo>
                  <a:lnTo>
                    <a:pt x="527" y="64"/>
                  </a:lnTo>
                  <a:lnTo>
                    <a:pt x="494" y="43"/>
                  </a:lnTo>
                  <a:lnTo>
                    <a:pt x="452" y="39"/>
                  </a:lnTo>
                  <a:lnTo>
                    <a:pt x="402" y="43"/>
                  </a:lnTo>
                  <a:lnTo>
                    <a:pt x="352" y="68"/>
                  </a:lnTo>
                  <a:lnTo>
                    <a:pt x="306" y="103"/>
                  </a:lnTo>
                  <a:lnTo>
                    <a:pt x="268" y="154"/>
                  </a:lnTo>
                  <a:lnTo>
                    <a:pt x="247" y="222"/>
                  </a:lnTo>
                  <a:lnTo>
                    <a:pt x="234" y="299"/>
                  </a:lnTo>
                  <a:lnTo>
                    <a:pt x="234" y="597"/>
                  </a:lnTo>
                  <a:lnTo>
                    <a:pt x="239" y="632"/>
                  </a:lnTo>
                  <a:lnTo>
                    <a:pt x="251" y="653"/>
                  </a:lnTo>
                  <a:lnTo>
                    <a:pt x="272" y="666"/>
                  </a:lnTo>
                  <a:lnTo>
                    <a:pt x="306" y="670"/>
                  </a:lnTo>
                  <a:lnTo>
                    <a:pt x="360" y="670"/>
                  </a:lnTo>
                  <a:lnTo>
                    <a:pt x="360" y="721"/>
                  </a:lnTo>
                  <a:lnTo>
                    <a:pt x="301" y="717"/>
                  </a:lnTo>
                  <a:lnTo>
                    <a:pt x="234" y="717"/>
                  </a:lnTo>
                  <a:lnTo>
                    <a:pt x="180" y="717"/>
                  </a:lnTo>
                  <a:lnTo>
                    <a:pt x="130" y="717"/>
                  </a:lnTo>
                  <a:lnTo>
                    <a:pt x="63" y="717"/>
                  </a:lnTo>
                  <a:lnTo>
                    <a:pt x="0" y="721"/>
                  </a:lnTo>
                  <a:lnTo>
                    <a:pt x="0" y="670"/>
                  </a:lnTo>
                  <a:lnTo>
                    <a:pt x="55" y="670"/>
                  </a:lnTo>
                  <a:lnTo>
                    <a:pt x="92" y="666"/>
                  </a:lnTo>
                  <a:lnTo>
                    <a:pt x="113" y="653"/>
                  </a:lnTo>
                  <a:lnTo>
                    <a:pt x="122" y="632"/>
                  </a:lnTo>
                  <a:lnTo>
                    <a:pt x="126" y="597"/>
                  </a:lnTo>
                  <a:lnTo>
                    <a:pt x="126" y="158"/>
                  </a:lnTo>
                  <a:lnTo>
                    <a:pt x="126" y="158"/>
                  </a:lnTo>
                  <a:lnTo>
                    <a:pt x="126" y="120"/>
                  </a:lnTo>
                  <a:lnTo>
                    <a:pt x="113" y="94"/>
                  </a:lnTo>
                  <a:lnTo>
                    <a:pt x="92" y="81"/>
                  </a:lnTo>
                  <a:lnTo>
                    <a:pt x="59" y="73"/>
                  </a:lnTo>
                  <a:lnTo>
                    <a:pt x="0" y="68"/>
                  </a:lnTo>
                  <a:lnTo>
                    <a:pt x="0" y="17"/>
                  </a:lnTo>
                  <a:lnTo>
                    <a:pt x="2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8635" y="1203"/>
              <a:ext cx="372" cy="1625"/>
            </a:xfrm>
            <a:custGeom>
              <a:avLst/>
              <a:gdLst/>
              <a:ahLst/>
              <a:cxnLst>
                <a:cxn ang="0">
                  <a:pos x="351" y="0"/>
                </a:cxn>
                <a:cxn ang="0">
                  <a:pos x="360" y="0"/>
                </a:cxn>
                <a:cxn ang="0">
                  <a:pos x="364" y="4"/>
                </a:cxn>
                <a:cxn ang="0">
                  <a:pos x="368" y="9"/>
                </a:cxn>
                <a:cxn ang="0">
                  <a:pos x="372" y="17"/>
                </a:cxn>
                <a:cxn ang="0">
                  <a:pos x="372" y="17"/>
                </a:cxn>
                <a:cxn ang="0">
                  <a:pos x="368" y="22"/>
                </a:cxn>
                <a:cxn ang="0">
                  <a:pos x="368" y="26"/>
                </a:cxn>
                <a:cxn ang="0">
                  <a:pos x="364" y="30"/>
                </a:cxn>
                <a:cxn ang="0">
                  <a:pos x="355" y="34"/>
                </a:cxn>
                <a:cxn ang="0">
                  <a:pos x="347" y="43"/>
                </a:cxn>
                <a:cxn ang="0">
                  <a:pos x="272" y="137"/>
                </a:cxn>
                <a:cxn ang="0">
                  <a:pos x="213" y="235"/>
                </a:cxn>
                <a:cxn ang="0">
                  <a:pos x="163" y="341"/>
                </a:cxn>
                <a:cxn ang="0">
                  <a:pos x="130" y="457"/>
                </a:cxn>
                <a:cxn ang="0">
                  <a:pos x="109" y="572"/>
                </a:cxn>
                <a:cxn ang="0">
                  <a:pos x="96" y="691"/>
                </a:cxn>
                <a:cxn ang="0">
                  <a:pos x="92" y="811"/>
                </a:cxn>
                <a:cxn ang="0">
                  <a:pos x="96" y="922"/>
                </a:cxn>
                <a:cxn ang="0">
                  <a:pos x="104" y="1037"/>
                </a:cxn>
                <a:cxn ang="0">
                  <a:pos x="125" y="1152"/>
                </a:cxn>
                <a:cxn ang="0">
                  <a:pos x="159" y="1267"/>
                </a:cxn>
                <a:cxn ang="0">
                  <a:pos x="205" y="1378"/>
                </a:cxn>
                <a:cxn ang="0">
                  <a:pos x="268" y="1480"/>
                </a:cxn>
                <a:cxn ang="0">
                  <a:pos x="343" y="1574"/>
                </a:cxn>
                <a:cxn ang="0">
                  <a:pos x="355" y="1587"/>
                </a:cxn>
                <a:cxn ang="0">
                  <a:pos x="364" y="1595"/>
                </a:cxn>
                <a:cxn ang="0">
                  <a:pos x="368" y="1600"/>
                </a:cxn>
                <a:cxn ang="0">
                  <a:pos x="368" y="1604"/>
                </a:cxn>
                <a:cxn ang="0">
                  <a:pos x="368" y="1608"/>
                </a:cxn>
                <a:cxn ang="0">
                  <a:pos x="372" y="1613"/>
                </a:cxn>
                <a:cxn ang="0">
                  <a:pos x="372" y="1613"/>
                </a:cxn>
                <a:cxn ang="0">
                  <a:pos x="368" y="1617"/>
                </a:cxn>
                <a:cxn ang="0">
                  <a:pos x="364" y="1621"/>
                </a:cxn>
                <a:cxn ang="0">
                  <a:pos x="360" y="1625"/>
                </a:cxn>
                <a:cxn ang="0">
                  <a:pos x="351" y="1625"/>
                </a:cxn>
                <a:cxn ang="0">
                  <a:pos x="339" y="1621"/>
                </a:cxn>
                <a:cxn ang="0">
                  <a:pos x="314" y="1600"/>
                </a:cxn>
                <a:cxn ang="0">
                  <a:pos x="280" y="1570"/>
                </a:cxn>
                <a:cxn ang="0">
                  <a:pos x="238" y="1523"/>
                </a:cxn>
                <a:cxn ang="0">
                  <a:pos x="192" y="1467"/>
                </a:cxn>
                <a:cxn ang="0">
                  <a:pos x="146" y="1399"/>
                </a:cxn>
                <a:cxn ang="0">
                  <a:pos x="104" y="1318"/>
                </a:cxn>
                <a:cxn ang="0">
                  <a:pos x="50" y="1182"/>
                </a:cxn>
                <a:cxn ang="0">
                  <a:pos x="21" y="1045"/>
                </a:cxn>
                <a:cxn ang="0">
                  <a:pos x="4" y="922"/>
                </a:cxn>
                <a:cxn ang="0">
                  <a:pos x="0" y="811"/>
                </a:cxn>
                <a:cxn ang="0">
                  <a:pos x="4" y="704"/>
                </a:cxn>
                <a:cxn ang="0">
                  <a:pos x="21" y="580"/>
                </a:cxn>
                <a:cxn ang="0">
                  <a:pos x="50" y="452"/>
                </a:cxn>
                <a:cxn ang="0">
                  <a:pos x="100" y="316"/>
                </a:cxn>
                <a:cxn ang="0">
                  <a:pos x="142" y="235"/>
                </a:cxn>
                <a:cxn ang="0">
                  <a:pos x="188" y="162"/>
                </a:cxn>
                <a:cxn ang="0">
                  <a:pos x="234" y="103"/>
                </a:cxn>
                <a:cxn ang="0">
                  <a:pos x="276" y="60"/>
                </a:cxn>
                <a:cxn ang="0">
                  <a:pos x="314" y="26"/>
                </a:cxn>
                <a:cxn ang="0">
                  <a:pos x="339" y="4"/>
                </a:cxn>
                <a:cxn ang="0">
                  <a:pos x="351" y="0"/>
                </a:cxn>
              </a:cxnLst>
              <a:rect l="0" t="0" r="r" b="b"/>
              <a:pathLst>
                <a:path w="372" h="1625">
                  <a:moveTo>
                    <a:pt x="351" y="0"/>
                  </a:moveTo>
                  <a:lnTo>
                    <a:pt x="360" y="0"/>
                  </a:lnTo>
                  <a:lnTo>
                    <a:pt x="364" y="4"/>
                  </a:lnTo>
                  <a:lnTo>
                    <a:pt x="368" y="9"/>
                  </a:lnTo>
                  <a:lnTo>
                    <a:pt x="372" y="17"/>
                  </a:lnTo>
                  <a:lnTo>
                    <a:pt x="372" y="17"/>
                  </a:lnTo>
                  <a:lnTo>
                    <a:pt x="368" y="22"/>
                  </a:lnTo>
                  <a:lnTo>
                    <a:pt x="368" y="26"/>
                  </a:lnTo>
                  <a:lnTo>
                    <a:pt x="364" y="30"/>
                  </a:lnTo>
                  <a:lnTo>
                    <a:pt x="355" y="34"/>
                  </a:lnTo>
                  <a:lnTo>
                    <a:pt x="347" y="43"/>
                  </a:lnTo>
                  <a:lnTo>
                    <a:pt x="272" y="137"/>
                  </a:lnTo>
                  <a:lnTo>
                    <a:pt x="213" y="235"/>
                  </a:lnTo>
                  <a:lnTo>
                    <a:pt x="163" y="341"/>
                  </a:lnTo>
                  <a:lnTo>
                    <a:pt x="130" y="457"/>
                  </a:lnTo>
                  <a:lnTo>
                    <a:pt x="109" y="572"/>
                  </a:lnTo>
                  <a:lnTo>
                    <a:pt x="96" y="691"/>
                  </a:lnTo>
                  <a:lnTo>
                    <a:pt x="92" y="811"/>
                  </a:lnTo>
                  <a:lnTo>
                    <a:pt x="96" y="922"/>
                  </a:lnTo>
                  <a:lnTo>
                    <a:pt x="104" y="1037"/>
                  </a:lnTo>
                  <a:lnTo>
                    <a:pt x="125" y="1152"/>
                  </a:lnTo>
                  <a:lnTo>
                    <a:pt x="159" y="1267"/>
                  </a:lnTo>
                  <a:lnTo>
                    <a:pt x="205" y="1378"/>
                  </a:lnTo>
                  <a:lnTo>
                    <a:pt x="268" y="1480"/>
                  </a:lnTo>
                  <a:lnTo>
                    <a:pt x="343" y="1574"/>
                  </a:lnTo>
                  <a:lnTo>
                    <a:pt x="355" y="1587"/>
                  </a:lnTo>
                  <a:lnTo>
                    <a:pt x="364" y="1595"/>
                  </a:lnTo>
                  <a:lnTo>
                    <a:pt x="368" y="1600"/>
                  </a:lnTo>
                  <a:lnTo>
                    <a:pt x="368" y="1604"/>
                  </a:lnTo>
                  <a:lnTo>
                    <a:pt x="368" y="1608"/>
                  </a:lnTo>
                  <a:lnTo>
                    <a:pt x="372" y="1613"/>
                  </a:lnTo>
                  <a:lnTo>
                    <a:pt x="372" y="1613"/>
                  </a:lnTo>
                  <a:lnTo>
                    <a:pt x="368" y="1617"/>
                  </a:lnTo>
                  <a:lnTo>
                    <a:pt x="364" y="1621"/>
                  </a:lnTo>
                  <a:lnTo>
                    <a:pt x="360" y="1625"/>
                  </a:lnTo>
                  <a:lnTo>
                    <a:pt x="351" y="1625"/>
                  </a:lnTo>
                  <a:lnTo>
                    <a:pt x="339" y="1621"/>
                  </a:lnTo>
                  <a:lnTo>
                    <a:pt x="314" y="1600"/>
                  </a:lnTo>
                  <a:lnTo>
                    <a:pt x="280" y="1570"/>
                  </a:lnTo>
                  <a:lnTo>
                    <a:pt x="238" y="1523"/>
                  </a:lnTo>
                  <a:lnTo>
                    <a:pt x="192" y="1467"/>
                  </a:lnTo>
                  <a:lnTo>
                    <a:pt x="146" y="1399"/>
                  </a:lnTo>
                  <a:lnTo>
                    <a:pt x="104" y="1318"/>
                  </a:lnTo>
                  <a:lnTo>
                    <a:pt x="50" y="1182"/>
                  </a:lnTo>
                  <a:lnTo>
                    <a:pt x="21" y="1045"/>
                  </a:lnTo>
                  <a:lnTo>
                    <a:pt x="4" y="922"/>
                  </a:lnTo>
                  <a:lnTo>
                    <a:pt x="0" y="811"/>
                  </a:lnTo>
                  <a:lnTo>
                    <a:pt x="4" y="704"/>
                  </a:lnTo>
                  <a:lnTo>
                    <a:pt x="21" y="580"/>
                  </a:lnTo>
                  <a:lnTo>
                    <a:pt x="50" y="452"/>
                  </a:lnTo>
                  <a:lnTo>
                    <a:pt x="100" y="316"/>
                  </a:lnTo>
                  <a:lnTo>
                    <a:pt x="142" y="235"/>
                  </a:lnTo>
                  <a:lnTo>
                    <a:pt x="188" y="162"/>
                  </a:lnTo>
                  <a:lnTo>
                    <a:pt x="234" y="103"/>
                  </a:lnTo>
                  <a:lnTo>
                    <a:pt x="276" y="60"/>
                  </a:lnTo>
                  <a:lnTo>
                    <a:pt x="314" y="26"/>
                  </a:lnTo>
                  <a:lnTo>
                    <a:pt x="339" y="4"/>
                  </a:lnTo>
                  <a:lnTo>
                    <a:pt x="3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noEditPoints="1"/>
            </p:cNvSpPr>
            <p:nvPr/>
          </p:nvSpPr>
          <p:spPr bwMode="auto">
            <a:xfrm>
              <a:off x="9120" y="1310"/>
              <a:ext cx="1447" cy="1113"/>
            </a:xfrm>
            <a:custGeom>
              <a:avLst/>
              <a:gdLst/>
              <a:ahLst/>
              <a:cxnLst>
                <a:cxn ang="0">
                  <a:pos x="167" y="1045"/>
                </a:cxn>
                <a:cxn ang="0">
                  <a:pos x="184" y="1058"/>
                </a:cxn>
                <a:cxn ang="0">
                  <a:pos x="1112" y="942"/>
                </a:cxn>
                <a:cxn ang="0">
                  <a:pos x="1075" y="1058"/>
                </a:cxn>
                <a:cxn ang="0">
                  <a:pos x="1246" y="977"/>
                </a:cxn>
                <a:cxn ang="0">
                  <a:pos x="1246" y="136"/>
                </a:cxn>
                <a:cxn ang="0">
                  <a:pos x="1112" y="55"/>
                </a:cxn>
                <a:cxn ang="0">
                  <a:pos x="247" y="89"/>
                </a:cxn>
                <a:cxn ang="0">
                  <a:pos x="627" y="1006"/>
                </a:cxn>
                <a:cxn ang="0">
                  <a:pos x="694" y="832"/>
                </a:cxn>
                <a:cxn ang="0">
                  <a:pos x="677" y="819"/>
                </a:cxn>
                <a:cxn ang="0">
                  <a:pos x="360" y="55"/>
                </a:cxn>
                <a:cxn ang="0">
                  <a:pos x="351" y="0"/>
                </a:cxn>
                <a:cxn ang="0">
                  <a:pos x="393" y="4"/>
                </a:cxn>
                <a:cxn ang="0">
                  <a:pos x="410" y="30"/>
                </a:cxn>
                <a:cxn ang="0">
                  <a:pos x="715" y="768"/>
                </a:cxn>
                <a:cxn ang="0">
                  <a:pos x="1025" y="17"/>
                </a:cxn>
                <a:cxn ang="0">
                  <a:pos x="1050" y="0"/>
                </a:cxn>
                <a:cxn ang="0">
                  <a:pos x="1388" y="0"/>
                </a:cxn>
                <a:cxn ang="0">
                  <a:pos x="1422" y="4"/>
                </a:cxn>
                <a:cxn ang="0">
                  <a:pos x="1439" y="17"/>
                </a:cxn>
                <a:cxn ang="0">
                  <a:pos x="1434" y="47"/>
                </a:cxn>
                <a:cxn ang="0">
                  <a:pos x="1409" y="55"/>
                </a:cxn>
                <a:cxn ang="0">
                  <a:pos x="1313" y="106"/>
                </a:cxn>
                <a:cxn ang="0">
                  <a:pos x="1301" y="170"/>
                </a:cxn>
                <a:cxn ang="0">
                  <a:pos x="1305" y="985"/>
                </a:cxn>
                <a:cxn ang="0">
                  <a:pos x="1372" y="1045"/>
                </a:cxn>
                <a:cxn ang="0">
                  <a:pos x="1443" y="1066"/>
                </a:cxn>
                <a:cxn ang="0">
                  <a:pos x="1447" y="1096"/>
                </a:cxn>
                <a:cxn ang="0">
                  <a:pos x="1430" y="1109"/>
                </a:cxn>
                <a:cxn ang="0">
                  <a:pos x="1397" y="1113"/>
                </a:cxn>
                <a:cxn ang="0">
                  <a:pos x="945" y="1113"/>
                </a:cxn>
                <a:cxn ang="0">
                  <a:pos x="920" y="1100"/>
                </a:cxn>
                <a:cxn ang="0">
                  <a:pos x="916" y="1083"/>
                </a:cxn>
                <a:cxn ang="0">
                  <a:pos x="924" y="1062"/>
                </a:cxn>
                <a:cxn ang="0">
                  <a:pos x="991" y="1045"/>
                </a:cxn>
                <a:cxn ang="0">
                  <a:pos x="1050" y="985"/>
                </a:cxn>
                <a:cxn ang="0">
                  <a:pos x="1054" y="132"/>
                </a:cxn>
                <a:cxn ang="0">
                  <a:pos x="657" y="1092"/>
                </a:cxn>
                <a:cxn ang="0">
                  <a:pos x="640" y="1109"/>
                </a:cxn>
                <a:cxn ang="0">
                  <a:pos x="619" y="1109"/>
                </a:cxn>
                <a:cxn ang="0">
                  <a:pos x="598" y="1079"/>
                </a:cxn>
                <a:cxn ang="0">
                  <a:pos x="205" y="942"/>
                </a:cxn>
                <a:cxn ang="0">
                  <a:pos x="222" y="1006"/>
                </a:cxn>
                <a:cxn ang="0">
                  <a:pos x="330" y="1058"/>
                </a:cxn>
                <a:cxn ang="0">
                  <a:pos x="351" y="1075"/>
                </a:cxn>
                <a:cxn ang="0">
                  <a:pos x="347" y="1105"/>
                </a:cxn>
                <a:cxn ang="0">
                  <a:pos x="314" y="1113"/>
                </a:cxn>
                <a:cxn ang="0">
                  <a:pos x="42" y="1113"/>
                </a:cxn>
                <a:cxn ang="0">
                  <a:pos x="13" y="1109"/>
                </a:cxn>
                <a:cxn ang="0">
                  <a:pos x="0" y="1083"/>
                </a:cxn>
                <a:cxn ang="0">
                  <a:pos x="4" y="1070"/>
                </a:cxn>
                <a:cxn ang="0">
                  <a:pos x="29" y="1058"/>
                </a:cxn>
                <a:cxn ang="0">
                  <a:pos x="125" y="1006"/>
                </a:cxn>
                <a:cxn ang="0">
                  <a:pos x="138" y="942"/>
                </a:cxn>
                <a:cxn ang="0">
                  <a:pos x="67" y="55"/>
                </a:cxn>
                <a:cxn ang="0">
                  <a:pos x="29" y="55"/>
                </a:cxn>
                <a:cxn ang="0">
                  <a:pos x="13" y="47"/>
                </a:cxn>
                <a:cxn ang="0">
                  <a:pos x="4" y="17"/>
                </a:cxn>
                <a:cxn ang="0">
                  <a:pos x="25" y="0"/>
                </a:cxn>
                <a:cxn ang="0">
                  <a:pos x="59" y="0"/>
                </a:cxn>
              </a:cxnLst>
              <a:rect l="0" t="0" r="r" b="b"/>
              <a:pathLst>
                <a:path w="1447" h="1113">
                  <a:moveTo>
                    <a:pt x="171" y="1036"/>
                  </a:moveTo>
                  <a:lnTo>
                    <a:pt x="171" y="1041"/>
                  </a:lnTo>
                  <a:lnTo>
                    <a:pt x="167" y="1045"/>
                  </a:lnTo>
                  <a:lnTo>
                    <a:pt x="163" y="1049"/>
                  </a:lnTo>
                  <a:lnTo>
                    <a:pt x="159" y="1058"/>
                  </a:lnTo>
                  <a:lnTo>
                    <a:pt x="184" y="1058"/>
                  </a:lnTo>
                  <a:lnTo>
                    <a:pt x="171" y="1036"/>
                  </a:lnTo>
                  <a:close/>
                  <a:moveTo>
                    <a:pt x="1112" y="55"/>
                  </a:moveTo>
                  <a:lnTo>
                    <a:pt x="1112" y="942"/>
                  </a:lnTo>
                  <a:lnTo>
                    <a:pt x="1108" y="977"/>
                  </a:lnTo>
                  <a:lnTo>
                    <a:pt x="1100" y="1015"/>
                  </a:lnTo>
                  <a:lnTo>
                    <a:pt x="1075" y="1058"/>
                  </a:lnTo>
                  <a:lnTo>
                    <a:pt x="1280" y="1058"/>
                  </a:lnTo>
                  <a:lnTo>
                    <a:pt x="1255" y="1015"/>
                  </a:lnTo>
                  <a:lnTo>
                    <a:pt x="1246" y="977"/>
                  </a:lnTo>
                  <a:lnTo>
                    <a:pt x="1242" y="942"/>
                  </a:lnTo>
                  <a:lnTo>
                    <a:pt x="1242" y="170"/>
                  </a:lnTo>
                  <a:lnTo>
                    <a:pt x="1246" y="136"/>
                  </a:lnTo>
                  <a:lnTo>
                    <a:pt x="1255" y="98"/>
                  </a:lnTo>
                  <a:lnTo>
                    <a:pt x="1280" y="55"/>
                  </a:lnTo>
                  <a:lnTo>
                    <a:pt x="1112" y="55"/>
                  </a:lnTo>
                  <a:close/>
                  <a:moveTo>
                    <a:pt x="222" y="55"/>
                  </a:moveTo>
                  <a:lnTo>
                    <a:pt x="234" y="72"/>
                  </a:lnTo>
                  <a:lnTo>
                    <a:pt x="247" y="89"/>
                  </a:lnTo>
                  <a:lnTo>
                    <a:pt x="259" y="106"/>
                  </a:lnTo>
                  <a:lnTo>
                    <a:pt x="268" y="124"/>
                  </a:lnTo>
                  <a:lnTo>
                    <a:pt x="627" y="1006"/>
                  </a:lnTo>
                  <a:lnTo>
                    <a:pt x="631" y="1006"/>
                  </a:lnTo>
                  <a:lnTo>
                    <a:pt x="703" y="836"/>
                  </a:lnTo>
                  <a:lnTo>
                    <a:pt x="694" y="832"/>
                  </a:lnTo>
                  <a:lnTo>
                    <a:pt x="686" y="832"/>
                  </a:lnTo>
                  <a:lnTo>
                    <a:pt x="682" y="827"/>
                  </a:lnTo>
                  <a:lnTo>
                    <a:pt x="677" y="819"/>
                  </a:lnTo>
                  <a:lnTo>
                    <a:pt x="673" y="810"/>
                  </a:lnTo>
                  <a:lnTo>
                    <a:pt x="669" y="802"/>
                  </a:lnTo>
                  <a:lnTo>
                    <a:pt x="360" y="55"/>
                  </a:lnTo>
                  <a:lnTo>
                    <a:pt x="222" y="55"/>
                  </a:lnTo>
                  <a:close/>
                  <a:moveTo>
                    <a:pt x="59" y="0"/>
                  </a:moveTo>
                  <a:lnTo>
                    <a:pt x="351" y="0"/>
                  </a:lnTo>
                  <a:lnTo>
                    <a:pt x="372" y="0"/>
                  </a:lnTo>
                  <a:lnTo>
                    <a:pt x="385" y="0"/>
                  </a:lnTo>
                  <a:lnTo>
                    <a:pt x="393" y="4"/>
                  </a:lnTo>
                  <a:lnTo>
                    <a:pt x="401" y="8"/>
                  </a:lnTo>
                  <a:lnTo>
                    <a:pt x="406" y="17"/>
                  </a:lnTo>
                  <a:lnTo>
                    <a:pt x="410" y="30"/>
                  </a:lnTo>
                  <a:lnTo>
                    <a:pt x="715" y="768"/>
                  </a:lnTo>
                  <a:lnTo>
                    <a:pt x="715" y="768"/>
                  </a:lnTo>
                  <a:lnTo>
                    <a:pt x="715" y="768"/>
                  </a:lnTo>
                  <a:lnTo>
                    <a:pt x="715" y="768"/>
                  </a:lnTo>
                  <a:lnTo>
                    <a:pt x="1020" y="34"/>
                  </a:lnTo>
                  <a:lnTo>
                    <a:pt x="1025" y="17"/>
                  </a:lnTo>
                  <a:lnTo>
                    <a:pt x="1033" y="8"/>
                  </a:lnTo>
                  <a:lnTo>
                    <a:pt x="1037" y="4"/>
                  </a:lnTo>
                  <a:lnTo>
                    <a:pt x="1050" y="0"/>
                  </a:lnTo>
                  <a:lnTo>
                    <a:pt x="1062" y="0"/>
                  </a:lnTo>
                  <a:lnTo>
                    <a:pt x="1079" y="0"/>
                  </a:lnTo>
                  <a:lnTo>
                    <a:pt x="1388" y="0"/>
                  </a:lnTo>
                  <a:lnTo>
                    <a:pt x="1397" y="0"/>
                  </a:lnTo>
                  <a:lnTo>
                    <a:pt x="1409" y="0"/>
                  </a:lnTo>
                  <a:lnTo>
                    <a:pt x="1422" y="4"/>
                  </a:lnTo>
                  <a:lnTo>
                    <a:pt x="1426" y="4"/>
                  </a:lnTo>
                  <a:lnTo>
                    <a:pt x="1434" y="8"/>
                  </a:lnTo>
                  <a:lnTo>
                    <a:pt x="1439" y="17"/>
                  </a:lnTo>
                  <a:lnTo>
                    <a:pt x="1439" y="30"/>
                  </a:lnTo>
                  <a:lnTo>
                    <a:pt x="1439" y="38"/>
                  </a:lnTo>
                  <a:lnTo>
                    <a:pt x="1434" y="47"/>
                  </a:lnTo>
                  <a:lnTo>
                    <a:pt x="1426" y="51"/>
                  </a:lnTo>
                  <a:lnTo>
                    <a:pt x="1418" y="55"/>
                  </a:lnTo>
                  <a:lnTo>
                    <a:pt x="1409" y="55"/>
                  </a:lnTo>
                  <a:lnTo>
                    <a:pt x="1363" y="64"/>
                  </a:lnTo>
                  <a:lnTo>
                    <a:pt x="1334" y="85"/>
                  </a:lnTo>
                  <a:lnTo>
                    <a:pt x="1313" y="106"/>
                  </a:lnTo>
                  <a:lnTo>
                    <a:pt x="1305" y="128"/>
                  </a:lnTo>
                  <a:lnTo>
                    <a:pt x="1301" y="153"/>
                  </a:lnTo>
                  <a:lnTo>
                    <a:pt x="1301" y="170"/>
                  </a:lnTo>
                  <a:lnTo>
                    <a:pt x="1301" y="942"/>
                  </a:lnTo>
                  <a:lnTo>
                    <a:pt x="1301" y="960"/>
                  </a:lnTo>
                  <a:lnTo>
                    <a:pt x="1305" y="985"/>
                  </a:lnTo>
                  <a:lnTo>
                    <a:pt x="1317" y="1006"/>
                  </a:lnTo>
                  <a:lnTo>
                    <a:pt x="1338" y="1028"/>
                  </a:lnTo>
                  <a:lnTo>
                    <a:pt x="1372" y="1045"/>
                  </a:lnTo>
                  <a:lnTo>
                    <a:pt x="1426" y="1058"/>
                  </a:lnTo>
                  <a:lnTo>
                    <a:pt x="1434" y="1058"/>
                  </a:lnTo>
                  <a:lnTo>
                    <a:pt x="1443" y="1066"/>
                  </a:lnTo>
                  <a:lnTo>
                    <a:pt x="1447" y="1075"/>
                  </a:lnTo>
                  <a:lnTo>
                    <a:pt x="1447" y="1083"/>
                  </a:lnTo>
                  <a:lnTo>
                    <a:pt x="1447" y="1096"/>
                  </a:lnTo>
                  <a:lnTo>
                    <a:pt x="1443" y="1100"/>
                  </a:lnTo>
                  <a:lnTo>
                    <a:pt x="1439" y="1109"/>
                  </a:lnTo>
                  <a:lnTo>
                    <a:pt x="1430" y="1109"/>
                  </a:lnTo>
                  <a:lnTo>
                    <a:pt x="1418" y="1113"/>
                  </a:lnTo>
                  <a:lnTo>
                    <a:pt x="1409" y="1113"/>
                  </a:lnTo>
                  <a:lnTo>
                    <a:pt x="1397" y="1113"/>
                  </a:lnTo>
                  <a:lnTo>
                    <a:pt x="970" y="1113"/>
                  </a:lnTo>
                  <a:lnTo>
                    <a:pt x="958" y="1113"/>
                  </a:lnTo>
                  <a:lnTo>
                    <a:pt x="945" y="1113"/>
                  </a:lnTo>
                  <a:lnTo>
                    <a:pt x="937" y="1109"/>
                  </a:lnTo>
                  <a:lnTo>
                    <a:pt x="928" y="1109"/>
                  </a:lnTo>
                  <a:lnTo>
                    <a:pt x="920" y="1100"/>
                  </a:lnTo>
                  <a:lnTo>
                    <a:pt x="916" y="1096"/>
                  </a:lnTo>
                  <a:lnTo>
                    <a:pt x="916" y="1083"/>
                  </a:lnTo>
                  <a:lnTo>
                    <a:pt x="916" y="1083"/>
                  </a:lnTo>
                  <a:lnTo>
                    <a:pt x="916" y="1075"/>
                  </a:lnTo>
                  <a:lnTo>
                    <a:pt x="920" y="1070"/>
                  </a:lnTo>
                  <a:lnTo>
                    <a:pt x="924" y="1062"/>
                  </a:lnTo>
                  <a:lnTo>
                    <a:pt x="933" y="1058"/>
                  </a:lnTo>
                  <a:lnTo>
                    <a:pt x="945" y="1058"/>
                  </a:lnTo>
                  <a:lnTo>
                    <a:pt x="991" y="1045"/>
                  </a:lnTo>
                  <a:lnTo>
                    <a:pt x="1025" y="1028"/>
                  </a:lnTo>
                  <a:lnTo>
                    <a:pt x="1041" y="1006"/>
                  </a:lnTo>
                  <a:lnTo>
                    <a:pt x="1050" y="985"/>
                  </a:lnTo>
                  <a:lnTo>
                    <a:pt x="1054" y="960"/>
                  </a:lnTo>
                  <a:lnTo>
                    <a:pt x="1054" y="942"/>
                  </a:lnTo>
                  <a:lnTo>
                    <a:pt x="1054" y="132"/>
                  </a:lnTo>
                  <a:lnTo>
                    <a:pt x="1054" y="128"/>
                  </a:lnTo>
                  <a:lnTo>
                    <a:pt x="661" y="1079"/>
                  </a:lnTo>
                  <a:lnTo>
                    <a:pt x="657" y="1092"/>
                  </a:lnTo>
                  <a:lnTo>
                    <a:pt x="652" y="1100"/>
                  </a:lnTo>
                  <a:lnTo>
                    <a:pt x="648" y="1105"/>
                  </a:lnTo>
                  <a:lnTo>
                    <a:pt x="640" y="1109"/>
                  </a:lnTo>
                  <a:lnTo>
                    <a:pt x="627" y="1113"/>
                  </a:lnTo>
                  <a:lnTo>
                    <a:pt x="623" y="1113"/>
                  </a:lnTo>
                  <a:lnTo>
                    <a:pt x="619" y="1109"/>
                  </a:lnTo>
                  <a:lnTo>
                    <a:pt x="611" y="1105"/>
                  </a:lnTo>
                  <a:lnTo>
                    <a:pt x="602" y="1092"/>
                  </a:lnTo>
                  <a:lnTo>
                    <a:pt x="598" y="1079"/>
                  </a:lnTo>
                  <a:lnTo>
                    <a:pt x="209" y="128"/>
                  </a:lnTo>
                  <a:lnTo>
                    <a:pt x="205" y="132"/>
                  </a:lnTo>
                  <a:lnTo>
                    <a:pt x="205" y="942"/>
                  </a:lnTo>
                  <a:lnTo>
                    <a:pt x="205" y="960"/>
                  </a:lnTo>
                  <a:lnTo>
                    <a:pt x="209" y="985"/>
                  </a:lnTo>
                  <a:lnTo>
                    <a:pt x="222" y="1006"/>
                  </a:lnTo>
                  <a:lnTo>
                    <a:pt x="243" y="1028"/>
                  </a:lnTo>
                  <a:lnTo>
                    <a:pt x="276" y="1045"/>
                  </a:lnTo>
                  <a:lnTo>
                    <a:pt x="330" y="1058"/>
                  </a:lnTo>
                  <a:lnTo>
                    <a:pt x="339" y="1058"/>
                  </a:lnTo>
                  <a:lnTo>
                    <a:pt x="347" y="1066"/>
                  </a:lnTo>
                  <a:lnTo>
                    <a:pt x="351" y="1075"/>
                  </a:lnTo>
                  <a:lnTo>
                    <a:pt x="351" y="1083"/>
                  </a:lnTo>
                  <a:lnTo>
                    <a:pt x="351" y="1096"/>
                  </a:lnTo>
                  <a:lnTo>
                    <a:pt x="347" y="1105"/>
                  </a:lnTo>
                  <a:lnTo>
                    <a:pt x="339" y="1109"/>
                  </a:lnTo>
                  <a:lnTo>
                    <a:pt x="326" y="1113"/>
                  </a:lnTo>
                  <a:lnTo>
                    <a:pt x="314" y="1113"/>
                  </a:lnTo>
                  <a:lnTo>
                    <a:pt x="301" y="1113"/>
                  </a:lnTo>
                  <a:lnTo>
                    <a:pt x="54" y="1113"/>
                  </a:lnTo>
                  <a:lnTo>
                    <a:pt x="42" y="1113"/>
                  </a:lnTo>
                  <a:lnTo>
                    <a:pt x="29" y="1113"/>
                  </a:lnTo>
                  <a:lnTo>
                    <a:pt x="21" y="1109"/>
                  </a:lnTo>
                  <a:lnTo>
                    <a:pt x="13" y="1109"/>
                  </a:lnTo>
                  <a:lnTo>
                    <a:pt x="4" y="1100"/>
                  </a:lnTo>
                  <a:lnTo>
                    <a:pt x="0" y="1096"/>
                  </a:lnTo>
                  <a:lnTo>
                    <a:pt x="0" y="1083"/>
                  </a:lnTo>
                  <a:lnTo>
                    <a:pt x="0" y="1083"/>
                  </a:lnTo>
                  <a:lnTo>
                    <a:pt x="0" y="1075"/>
                  </a:lnTo>
                  <a:lnTo>
                    <a:pt x="4" y="1070"/>
                  </a:lnTo>
                  <a:lnTo>
                    <a:pt x="8" y="1062"/>
                  </a:lnTo>
                  <a:lnTo>
                    <a:pt x="17" y="1058"/>
                  </a:lnTo>
                  <a:lnTo>
                    <a:pt x="29" y="1058"/>
                  </a:lnTo>
                  <a:lnTo>
                    <a:pt x="75" y="1045"/>
                  </a:lnTo>
                  <a:lnTo>
                    <a:pt x="105" y="1028"/>
                  </a:lnTo>
                  <a:lnTo>
                    <a:pt x="125" y="1006"/>
                  </a:lnTo>
                  <a:lnTo>
                    <a:pt x="134" y="985"/>
                  </a:lnTo>
                  <a:lnTo>
                    <a:pt x="138" y="960"/>
                  </a:lnTo>
                  <a:lnTo>
                    <a:pt x="138" y="942"/>
                  </a:lnTo>
                  <a:lnTo>
                    <a:pt x="138" y="72"/>
                  </a:lnTo>
                  <a:lnTo>
                    <a:pt x="100" y="60"/>
                  </a:lnTo>
                  <a:lnTo>
                    <a:pt x="67" y="55"/>
                  </a:lnTo>
                  <a:lnTo>
                    <a:pt x="42" y="55"/>
                  </a:lnTo>
                  <a:lnTo>
                    <a:pt x="38" y="55"/>
                  </a:lnTo>
                  <a:lnTo>
                    <a:pt x="29" y="55"/>
                  </a:lnTo>
                  <a:lnTo>
                    <a:pt x="21" y="55"/>
                  </a:lnTo>
                  <a:lnTo>
                    <a:pt x="17" y="51"/>
                  </a:lnTo>
                  <a:lnTo>
                    <a:pt x="13" y="47"/>
                  </a:lnTo>
                  <a:lnTo>
                    <a:pt x="8" y="38"/>
                  </a:lnTo>
                  <a:lnTo>
                    <a:pt x="4" y="30"/>
                  </a:lnTo>
                  <a:lnTo>
                    <a:pt x="4" y="17"/>
                  </a:lnTo>
                  <a:lnTo>
                    <a:pt x="8" y="8"/>
                  </a:lnTo>
                  <a:lnTo>
                    <a:pt x="17" y="4"/>
                  </a:lnTo>
                  <a:lnTo>
                    <a:pt x="25" y="0"/>
                  </a:lnTo>
                  <a:lnTo>
                    <a:pt x="33" y="0"/>
                  </a:lnTo>
                  <a:lnTo>
                    <a:pt x="46" y="0"/>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noEditPoints="1"/>
            </p:cNvSpPr>
            <p:nvPr/>
          </p:nvSpPr>
          <p:spPr bwMode="auto">
            <a:xfrm>
              <a:off x="10651" y="1894"/>
              <a:ext cx="342" cy="772"/>
            </a:xfrm>
            <a:custGeom>
              <a:avLst/>
              <a:gdLst/>
              <a:ahLst/>
              <a:cxnLst>
                <a:cxn ang="0">
                  <a:pos x="204" y="265"/>
                </a:cxn>
                <a:cxn ang="0">
                  <a:pos x="259" y="316"/>
                </a:cxn>
                <a:cxn ang="0">
                  <a:pos x="267" y="367"/>
                </a:cxn>
                <a:cxn ang="0">
                  <a:pos x="263" y="388"/>
                </a:cxn>
                <a:cxn ang="0">
                  <a:pos x="246" y="440"/>
                </a:cxn>
                <a:cxn ang="0">
                  <a:pos x="217" y="512"/>
                </a:cxn>
                <a:cxn ang="0">
                  <a:pos x="171" y="627"/>
                </a:cxn>
                <a:cxn ang="0">
                  <a:pos x="154" y="704"/>
                </a:cxn>
                <a:cxn ang="0">
                  <a:pos x="154" y="730"/>
                </a:cxn>
                <a:cxn ang="0">
                  <a:pos x="171" y="742"/>
                </a:cxn>
                <a:cxn ang="0">
                  <a:pos x="217" y="734"/>
                </a:cxn>
                <a:cxn ang="0">
                  <a:pos x="280" y="661"/>
                </a:cxn>
                <a:cxn ang="0">
                  <a:pos x="305" y="597"/>
                </a:cxn>
                <a:cxn ang="0">
                  <a:pos x="309" y="589"/>
                </a:cxn>
                <a:cxn ang="0">
                  <a:pos x="326" y="585"/>
                </a:cxn>
                <a:cxn ang="0">
                  <a:pos x="330" y="585"/>
                </a:cxn>
                <a:cxn ang="0">
                  <a:pos x="338" y="593"/>
                </a:cxn>
                <a:cxn ang="0">
                  <a:pos x="338" y="614"/>
                </a:cxn>
                <a:cxn ang="0">
                  <a:pos x="313" y="674"/>
                </a:cxn>
                <a:cxn ang="0">
                  <a:pos x="259" y="742"/>
                </a:cxn>
                <a:cxn ang="0">
                  <a:pos x="179" y="772"/>
                </a:cxn>
                <a:cxn ang="0">
                  <a:pos x="100" y="747"/>
                </a:cxn>
                <a:cxn ang="0">
                  <a:pos x="71" y="678"/>
                </a:cxn>
                <a:cxn ang="0">
                  <a:pos x="75" y="644"/>
                </a:cxn>
                <a:cxn ang="0">
                  <a:pos x="150" y="444"/>
                </a:cxn>
                <a:cxn ang="0">
                  <a:pos x="179" y="367"/>
                </a:cxn>
                <a:cxn ang="0">
                  <a:pos x="188" y="329"/>
                </a:cxn>
                <a:cxn ang="0">
                  <a:pos x="179" y="303"/>
                </a:cxn>
                <a:cxn ang="0">
                  <a:pos x="167" y="290"/>
                </a:cxn>
                <a:cxn ang="0">
                  <a:pos x="125" y="294"/>
                </a:cxn>
                <a:cxn ang="0">
                  <a:pos x="62" y="363"/>
                </a:cxn>
                <a:cxn ang="0">
                  <a:pos x="37" y="435"/>
                </a:cxn>
                <a:cxn ang="0">
                  <a:pos x="29" y="444"/>
                </a:cxn>
                <a:cxn ang="0">
                  <a:pos x="12" y="448"/>
                </a:cxn>
                <a:cxn ang="0">
                  <a:pos x="4" y="444"/>
                </a:cxn>
                <a:cxn ang="0">
                  <a:pos x="0" y="431"/>
                </a:cxn>
                <a:cxn ang="0">
                  <a:pos x="12" y="388"/>
                </a:cxn>
                <a:cxn ang="0">
                  <a:pos x="50" y="320"/>
                </a:cxn>
                <a:cxn ang="0">
                  <a:pos x="117" y="265"/>
                </a:cxn>
                <a:cxn ang="0">
                  <a:pos x="267" y="0"/>
                </a:cxn>
                <a:cxn ang="0">
                  <a:pos x="292" y="9"/>
                </a:cxn>
                <a:cxn ang="0">
                  <a:pos x="305" y="26"/>
                </a:cxn>
                <a:cxn ang="0">
                  <a:pos x="313" y="43"/>
                </a:cxn>
                <a:cxn ang="0">
                  <a:pos x="301" y="77"/>
                </a:cxn>
                <a:cxn ang="0">
                  <a:pos x="280" y="98"/>
                </a:cxn>
                <a:cxn ang="0">
                  <a:pos x="250" y="107"/>
                </a:cxn>
                <a:cxn ang="0">
                  <a:pos x="225" y="103"/>
                </a:cxn>
                <a:cxn ang="0">
                  <a:pos x="209" y="85"/>
                </a:cxn>
                <a:cxn ang="0">
                  <a:pos x="204" y="64"/>
                </a:cxn>
                <a:cxn ang="0">
                  <a:pos x="213" y="30"/>
                </a:cxn>
                <a:cxn ang="0">
                  <a:pos x="238" y="9"/>
                </a:cxn>
                <a:cxn ang="0">
                  <a:pos x="267" y="0"/>
                </a:cxn>
              </a:cxnLst>
              <a:rect l="0" t="0" r="r" b="b"/>
              <a:pathLst>
                <a:path w="342" h="772">
                  <a:moveTo>
                    <a:pt x="163" y="256"/>
                  </a:moveTo>
                  <a:lnTo>
                    <a:pt x="204" y="265"/>
                  </a:lnTo>
                  <a:lnTo>
                    <a:pt x="238" y="286"/>
                  </a:lnTo>
                  <a:lnTo>
                    <a:pt x="259" y="316"/>
                  </a:lnTo>
                  <a:lnTo>
                    <a:pt x="267" y="354"/>
                  </a:lnTo>
                  <a:lnTo>
                    <a:pt x="267" y="367"/>
                  </a:lnTo>
                  <a:lnTo>
                    <a:pt x="267" y="380"/>
                  </a:lnTo>
                  <a:lnTo>
                    <a:pt x="263" y="388"/>
                  </a:lnTo>
                  <a:lnTo>
                    <a:pt x="259" y="410"/>
                  </a:lnTo>
                  <a:lnTo>
                    <a:pt x="246" y="440"/>
                  </a:lnTo>
                  <a:lnTo>
                    <a:pt x="230" y="478"/>
                  </a:lnTo>
                  <a:lnTo>
                    <a:pt x="217" y="512"/>
                  </a:lnTo>
                  <a:lnTo>
                    <a:pt x="209" y="538"/>
                  </a:lnTo>
                  <a:lnTo>
                    <a:pt x="171" y="627"/>
                  </a:lnTo>
                  <a:lnTo>
                    <a:pt x="158" y="666"/>
                  </a:lnTo>
                  <a:lnTo>
                    <a:pt x="154" y="704"/>
                  </a:lnTo>
                  <a:lnTo>
                    <a:pt x="154" y="717"/>
                  </a:lnTo>
                  <a:lnTo>
                    <a:pt x="154" y="730"/>
                  </a:lnTo>
                  <a:lnTo>
                    <a:pt x="163" y="734"/>
                  </a:lnTo>
                  <a:lnTo>
                    <a:pt x="171" y="742"/>
                  </a:lnTo>
                  <a:lnTo>
                    <a:pt x="179" y="742"/>
                  </a:lnTo>
                  <a:lnTo>
                    <a:pt x="217" y="734"/>
                  </a:lnTo>
                  <a:lnTo>
                    <a:pt x="250" y="708"/>
                  </a:lnTo>
                  <a:lnTo>
                    <a:pt x="280" y="661"/>
                  </a:lnTo>
                  <a:lnTo>
                    <a:pt x="301" y="602"/>
                  </a:lnTo>
                  <a:lnTo>
                    <a:pt x="305" y="597"/>
                  </a:lnTo>
                  <a:lnTo>
                    <a:pt x="305" y="593"/>
                  </a:lnTo>
                  <a:lnTo>
                    <a:pt x="309" y="589"/>
                  </a:lnTo>
                  <a:lnTo>
                    <a:pt x="313" y="585"/>
                  </a:lnTo>
                  <a:lnTo>
                    <a:pt x="326" y="585"/>
                  </a:lnTo>
                  <a:lnTo>
                    <a:pt x="326" y="585"/>
                  </a:lnTo>
                  <a:lnTo>
                    <a:pt x="330" y="585"/>
                  </a:lnTo>
                  <a:lnTo>
                    <a:pt x="334" y="589"/>
                  </a:lnTo>
                  <a:lnTo>
                    <a:pt x="338" y="593"/>
                  </a:lnTo>
                  <a:lnTo>
                    <a:pt x="342" y="602"/>
                  </a:lnTo>
                  <a:lnTo>
                    <a:pt x="338" y="614"/>
                  </a:lnTo>
                  <a:lnTo>
                    <a:pt x="330" y="640"/>
                  </a:lnTo>
                  <a:lnTo>
                    <a:pt x="313" y="674"/>
                  </a:lnTo>
                  <a:lnTo>
                    <a:pt x="288" y="708"/>
                  </a:lnTo>
                  <a:lnTo>
                    <a:pt x="259" y="742"/>
                  </a:lnTo>
                  <a:lnTo>
                    <a:pt x="221" y="764"/>
                  </a:lnTo>
                  <a:lnTo>
                    <a:pt x="179" y="772"/>
                  </a:lnTo>
                  <a:lnTo>
                    <a:pt x="133" y="768"/>
                  </a:lnTo>
                  <a:lnTo>
                    <a:pt x="100" y="747"/>
                  </a:lnTo>
                  <a:lnTo>
                    <a:pt x="79" y="713"/>
                  </a:lnTo>
                  <a:lnTo>
                    <a:pt x="71" y="678"/>
                  </a:lnTo>
                  <a:lnTo>
                    <a:pt x="71" y="661"/>
                  </a:lnTo>
                  <a:lnTo>
                    <a:pt x="75" y="644"/>
                  </a:lnTo>
                  <a:lnTo>
                    <a:pt x="79" y="627"/>
                  </a:lnTo>
                  <a:lnTo>
                    <a:pt x="150" y="444"/>
                  </a:lnTo>
                  <a:lnTo>
                    <a:pt x="167" y="401"/>
                  </a:lnTo>
                  <a:lnTo>
                    <a:pt x="179" y="367"/>
                  </a:lnTo>
                  <a:lnTo>
                    <a:pt x="184" y="346"/>
                  </a:lnTo>
                  <a:lnTo>
                    <a:pt x="188" y="329"/>
                  </a:lnTo>
                  <a:lnTo>
                    <a:pt x="184" y="312"/>
                  </a:lnTo>
                  <a:lnTo>
                    <a:pt x="179" y="303"/>
                  </a:lnTo>
                  <a:lnTo>
                    <a:pt x="175" y="294"/>
                  </a:lnTo>
                  <a:lnTo>
                    <a:pt x="167" y="290"/>
                  </a:lnTo>
                  <a:lnTo>
                    <a:pt x="158" y="286"/>
                  </a:lnTo>
                  <a:lnTo>
                    <a:pt x="125" y="294"/>
                  </a:lnTo>
                  <a:lnTo>
                    <a:pt x="92" y="320"/>
                  </a:lnTo>
                  <a:lnTo>
                    <a:pt x="62" y="363"/>
                  </a:lnTo>
                  <a:lnTo>
                    <a:pt x="37" y="427"/>
                  </a:lnTo>
                  <a:lnTo>
                    <a:pt x="37" y="435"/>
                  </a:lnTo>
                  <a:lnTo>
                    <a:pt x="33" y="444"/>
                  </a:lnTo>
                  <a:lnTo>
                    <a:pt x="29" y="444"/>
                  </a:lnTo>
                  <a:lnTo>
                    <a:pt x="16" y="448"/>
                  </a:lnTo>
                  <a:lnTo>
                    <a:pt x="12" y="448"/>
                  </a:lnTo>
                  <a:lnTo>
                    <a:pt x="8" y="444"/>
                  </a:lnTo>
                  <a:lnTo>
                    <a:pt x="4" y="444"/>
                  </a:lnTo>
                  <a:lnTo>
                    <a:pt x="0" y="440"/>
                  </a:lnTo>
                  <a:lnTo>
                    <a:pt x="0" y="431"/>
                  </a:lnTo>
                  <a:lnTo>
                    <a:pt x="0" y="414"/>
                  </a:lnTo>
                  <a:lnTo>
                    <a:pt x="12" y="388"/>
                  </a:lnTo>
                  <a:lnTo>
                    <a:pt x="29" y="354"/>
                  </a:lnTo>
                  <a:lnTo>
                    <a:pt x="50" y="320"/>
                  </a:lnTo>
                  <a:lnTo>
                    <a:pt x="79" y="290"/>
                  </a:lnTo>
                  <a:lnTo>
                    <a:pt x="117" y="265"/>
                  </a:lnTo>
                  <a:lnTo>
                    <a:pt x="163" y="256"/>
                  </a:lnTo>
                  <a:close/>
                  <a:moveTo>
                    <a:pt x="267" y="0"/>
                  </a:moveTo>
                  <a:lnTo>
                    <a:pt x="280" y="4"/>
                  </a:lnTo>
                  <a:lnTo>
                    <a:pt x="292" y="9"/>
                  </a:lnTo>
                  <a:lnTo>
                    <a:pt x="301" y="17"/>
                  </a:lnTo>
                  <a:lnTo>
                    <a:pt x="305" y="26"/>
                  </a:lnTo>
                  <a:lnTo>
                    <a:pt x="309" y="34"/>
                  </a:lnTo>
                  <a:lnTo>
                    <a:pt x="313" y="43"/>
                  </a:lnTo>
                  <a:lnTo>
                    <a:pt x="309" y="60"/>
                  </a:lnTo>
                  <a:lnTo>
                    <a:pt x="301" y="77"/>
                  </a:lnTo>
                  <a:lnTo>
                    <a:pt x="292" y="90"/>
                  </a:lnTo>
                  <a:lnTo>
                    <a:pt x="280" y="98"/>
                  </a:lnTo>
                  <a:lnTo>
                    <a:pt x="263" y="107"/>
                  </a:lnTo>
                  <a:lnTo>
                    <a:pt x="250" y="107"/>
                  </a:lnTo>
                  <a:lnTo>
                    <a:pt x="234" y="107"/>
                  </a:lnTo>
                  <a:lnTo>
                    <a:pt x="225" y="103"/>
                  </a:lnTo>
                  <a:lnTo>
                    <a:pt x="213" y="94"/>
                  </a:lnTo>
                  <a:lnTo>
                    <a:pt x="209" y="85"/>
                  </a:lnTo>
                  <a:lnTo>
                    <a:pt x="204" y="73"/>
                  </a:lnTo>
                  <a:lnTo>
                    <a:pt x="204" y="64"/>
                  </a:lnTo>
                  <a:lnTo>
                    <a:pt x="204" y="47"/>
                  </a:lnTo>
                  <a:lnTo>
                    <a:pt x="213" y="30"/>
                  </a:lnTo>
                  <a:lnTo>
                    <a:pt x="225" y="22"/>
                  </a:lnTo>
                  <a:lnTo>
                    <a:pt x="238" y="9"/>
                  </a:lnTo>
                  <a:lnTo>
                    <a:pt x="250" y="4"/>
                  </a:lnTo>
                  <a:lnTo>
                    <a:pt x="2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noEditPoints="1"/>
            </p:cNvSpPr>
            <p:nvPr/>
          </p:nvSpPr>
          <p:spPr bwMode="auto">
            <a:xfrm>
              <a:off x="11039" y="1894"/>
              <a:ext cx="498" cy="998"/>
            </a:xfrm>
            <a:custGeom>
              <a:avLst/>
              <a:gdLst/>
              <a:ahLst/>
              <a:cxnLst>
                <a:cxn ang="0">
                  <a:pos x="381" y="265"/>
                </a:cxn>
                <a:cxn ang="0">
                  <a:pos x="444" y="320"/>
                </a:cxn>
                <a:cxn ang="0">
                  <a:pos x="452" y="380"/>
                </a:cxn>
                <a:cxn ang="0">
                  <a:pos x="448" y="405"/>
                </a:cxn>
                <a:cxn ang="0">
                  <a:pos x="322" y="879"/>
                </a:cxn>
                <a:cxn ang="0">
                  <a:pos x="243" y="960"/>
                </a:cxn>
                <a:cxn ang="0">
                  <a:pos x="151" y="994"/>
                </a:cxn>
                <a:cxn ang="0">
                  <a:pos x="67" y="994"/>
                </a:cxn>
                <a:cxn ang="0">
                  <a:pos x="9" y="956"/>
                </a:cxn>
                <a:cxn ang="0">
                  <a:pos x="0" y="909"/>
                </a:cxn>
                <a:cxn ang="0">
                  <a:pos x="17" y="879"/>
                </a:cxn>
                <a:cxn ang="0">
                  <a:pos x="46" y="862"/>
                </a:cxn>
                <a:cxn ang="0">
                  <a:pos x="76" y="862"/>
                </a:cxn>
                <a:cxn ang="0">
                  <a:pos x="101" y="875"/>
                </a:cxn>
                <a:cxn ang="0">
                  <a:pos x="109" y="900"/>
                </a:cxn>
                <a:cxn ang="0">
                  <a:pos x="105" y="922"/>
                </a:cxn>
                <a:cxn ang="0">
                  <a:pos x="92" y="943"/>
                </a:cxn>
                <a:cxn ang="0">
                  <a:pos x="72" y="960"/>
                </a:cxn>
                <a:cxn ang="0">
                  <a:pos x="109" y="964"/>
                </a:cxn>
                <a:cxn ang="0">
                  <a:pos x="201" y="922"/>
                </a:cxn>
                <a:cxn ang="0">
                  <a:pos x="256" y="819"/>
                </a:cxn>
                <a:cxn ang="0">
                  <a:pos x="364" y="380"/>
                </a:cxn>
                <a:cxn ang="0">
                  <a:pos x="368" y="358"/>
                </a:cxn>
                <a:cxn ang="0">
                  <a:pos x="368" y="329"/>
                </a:cxn>
                <a:cxn ang="0">
                  <a:pos x="360" y="303"/>
                </a:cxn>
                <a:cxn ang="0">
                  <a:pos x="343" y="290"/>
                </a:cxn>
                <a:cxn ang="0">
                  <a:pos x="281" y="299"/>
                </a:cxn>
                <a:cxn ang="0">
                  <a:pos x="205" y="376"/>
                </a:cxn>
                <a:cxn ang="0">
                  <a:pos x="172" y="435"/>
                </a:cxn>
                <a:cxn ang="0">
                  <a:pos x="164" y="444"/>
                </a:cxn>
                <a:cxn ang="0">
                  <a:pos x="151" y="448"/>
                </a:cxn>
                <a:cxn ang="0">
                  <a:pos x="143" y="444"/>
                </a:cxn>
                <a:cxn ang="0">
                  <a:pos x="134" y="431"/>
                </a:cxn>
                <a:cxn ang="0">
                  <a:pos x="151" y="388"/>
                </a:cxn>
                <a:cxn ang="0">
                  <a:pos x="201" y="320"/>
                </a:cxn>
                <a:cxn ang="0">
                  <a:pos x="281" y="265"/>
                </a:cxn>
                <a:cxn ang="0">
                  <a:pos x="452" y="0"/>
                </a:cxn>
                <a:cxn ang="0">
                  <a:pos x="477" y="9"/>
                </a:cxn>
                <a:cxn ang="0">
                  <a:pos x="490" y="26"/>
                </a:cxn>
                <a:cxn ang="0">
                  <a:pos x="498" y="43"/>
                </a:cxn>
                <a:cxn ang="0">
                  <a:pos x="486" y="77"/>
                </a:cxn>
                <a:cxn ang="0">
                  <a:pos x="465" y="98"/>
                </a:cxn>
                <a:cxn ang="0">
                  <a:pos x="431" y="107"/>
                </a:cxn>
                <a:cxn ang="0">
                  <a:pos x="406" y="103"/>
                </a:cxn>
                <a:cxn ang="0">
                  <a:pos x="394" y="85"/>
                </a:cxn>
                <a:cxn ang="0">
                  <a:pos x="389" y="64"/>
                </a:cxn>
                <a:cxn ang="0">
                  <a:pos x="402" y="26"/>
                </a:cxn>
                <a:cxn ang="0">
                  <a:pos x="431" y="4"/>
                </a:cxn>
              </a:cxnLst>
              <a:rect l="0" t="0" r="r" b="b"/>
              <a:pathLst>
                <a:path w="498" h="998">
                  <a:moveTo>
                    <a:pt x="335" y="256"/>
                  </a:moveTo>
                  <a:lnTo>
                    <a:pt x="381" y="265"/>
                  </a:lnTo>
                  <a:lnTo>
                    <a:pt x="419" y="286"/>
                  </a:lnTo>
                  <a:lnTo>
                    <a:pt x="444" y="320"/>
                  </a:lnTo>
                  <a:lnTo>
                    <a:pt x="452" y="363"/>
                  </a:lnTo>
                  <a:lnTo>
                    <a:pt x="452" y="380"/>
                  </a:lnTo>
                  <a:lnTo>
                    <a:pt x="452" y="393"/>
                  </a:lnTo>
                  <a:lnTo>
                    <a:pt x="448" y="405"/>
                  </a:lnTo>
                  <a:lnTo>
                    <a:pt x="348" y="819"/>
                  </a:lnTo>
                  <a:lnTo>
                    <a:pt x="322" y="879"/>
                  </a:lnTo>
                  <a:lnTo>
                    <a:pt x="285" y="926"/>
                  </a:lnTo>
                  <a:lnTo>
                    <a:pt x="243" y="960"/>
                  </a:lnTo>
                  <a:lnTo>
                    <a:pt x="197" y="981"/>
                  </a:lnTo>
                  <a:lnTo>
                    <a:pt x="151" y="994"/>
                  </a:lnTo>
                  <a:lnTo>
                    <a:pt x="113" y="998"/>
                  </a:lnTo>
                  <a:lnTo>
                    <a:pt x="67" y="994"/>
                  </a:lnTo>
                  <a:lnTo>
                    <a:pt x="30" y="977"/>
                  </a:lnTo>
                  <a:lnTo>
                    <a:pt x="9" y="956"/>
                  </a:lnTo>
                  <a:lnTo>
                    <a:pt x="0" y="926"/>
                  </a:lnTo>
                  <a:lnTo>
                    <a:pt x="0" y="909"/>
                  </a:lnTo>
                  <a:lnTo>
                    <a:pt x="9" y="892"/>
                  </a:lnTo>
                  <a:lnTo>
                    <a:pt x="17" y="879"/>
                  </a:lnTo>
                  <a:lnTo>
                    <a:pt x="34" y="866"/>
                  </a:lnTo>
                  <a:lnTo>
                    <a:pt x="46" y="862"/>
                  </a:lnTo>
                  <a:lnTo>
                    <a:pt x="63" y="858"/>
                  </a:lnTo>
                  <a:lnTo>
                    <a:pt x="76" y="862"/>
                  </a:lnTo>
                  <a:lnTo>
                    <a:pt x="88" y="866"/>
                  </a:lnTo>
                  <a:lnTo>
                    <a:pt x="101" y="875"/>
                  </a:lnTo>
                  <a:lnTo>
                    <a:pt x="105" y="887"/>
                  </a:lnTo>
                  <a:lnTo>
                    <a:pt x="109" y="900"/>
                  </a:lnTo>
                  <a:lnTo>
                    <a:pt x="105" y="909"/>
                  </a:lnTo>
                  <a:lnTo>
                    <a:pt x="105" y="922"/>
                  </a:lnTo>
                  <a:lnTo>
                    <a:pt x="101" y="930"/>
                  </a:lnTo>
                  <a:lnTo>
                    <a:pt x="92" y="943"/>
                  </a:lnTo>
                  <a:lnTo>
                    <a:pt x="84" y="951"/>
                  </a:lnTo>
                  <a:lnTo>
                    <a:pt x="72" y="960"/>
                  </a:lnTo>
                  <a:lnTo>
                    <a:pt x="88" y="964"/>
                  </a:lnTo>
                  <a:lnTo>
                    <a:pt x="109" y="964"/>
                  </a:lnTo>
                  <a:lnTo>
                    <a:pt x="159" y="956"/>
                  </a:lnTo>
                  <a:lnTo>
                    <a:pt x="201" y="922"/>
                  </a:lnTo>
                  <a:lnTo>
                    <a:pt x="235" y="875"/>
                  </a:lnTo>
                  <a:lnTo>
                    <a:pt x="256" y="819"/>
                  </a:lnTo>
                  <a:lnTo>
                    <a:pt x="256" y="819"/>
                  </a:lnTo>
                  <a:lnTo>
                    <a:pt x="364" y="380"/>
                  </a:lnTo>
                  <a:lnTo>
                    <a:pt x="364" y="371"/>
                  </a:lnTo>
                  <a:lnTo>
                    <a:pt x="368" y="358"/>
                  </a:lnTo>
                  <a:lnTo>
                    <a:pt x="368" y="346"/>
                  </a:lnTo>
                  <a:lnTo>
                    <a:pt x="368" y="329"/>
                  </a:lnTo>
                  <a:lnTo>
                    <a:pt x="364" y="312"/>
                  </a:lnTo>
                  <a:lnTo>
                    <a:pt x="360" y="303"/>
                  </a:lnTo>
                  <a:lnTo>
                    <a:pt x="352" y="294"/>
                  </a:lnTo>
                  <a:lnTo>
                    <a:pt x="343" y="290"/>
                  </a:lnTo>
                  <a:lnTo>
                    <a:pt x="331" y="286"/>
                  </a:lnTo>
                  <a:lnTo>
                    <a:pt x="281" y="299"/>
                  </a:lnTo>
                  <a:lnTo>
                    <a:pt x="239" y="333"/>
                  </a:lnTo>
                  <a:lnTo>
                    <a:pt x="205" y="376"/>
                  </a:lnTo>
                  <a:lnTo>
                    <a:pt x="176" y="427"/>
                  </a:lnTo>
                  <a:lnTo>
                    <a:pt x="172" y="435"/>
                  </a:lnTo>
                  <a:lnTo>
                    <a:pt x="168" y="444"/>
                  </a:lnTo>
                  <a:lnTo>
                    <a:pt x="164" y="444"/>
                  </a:lnTo>
                  <a:lnTo>
                    <a:pt x="155" y="448"/>
                  </a:lnTo>
                  <a:lnTo>
                    <a:pt x="151" y="448"/>
                  </a:lnTo>
                  <a:lnTo>
                    <a:pt x="147" y="444"/>
                  </a:lnTo>
                  <a:lnTo>
                    <a:pt x="143" y="444"/>
                  </a:lnTo>
                  <a:lnTo>
                    <a:pt x="138" y="440"/>
                  </a:lnTo>
                  <a:lnTo>
                    <a:pt x="134" y="431"/>
                  </a:lnTo>
                  <a:lnTo>
                    <a:pt x="138" y="418"/>
                  </a:lnTo>
                  <a:lnTo>
                    <a:pt x="151" y="388"/>
                  </a:lnTo>
                  <a:lnTo>
                    <a:pt x="172" y="354"/>
                  </a:lnTo>
                  <a:lnTo>
                    <a:pt x="201" y="320"/>
                  </a:lnTo>
                  <a:lnTo>
                    <a:pt x="239" y="290"/>
                  </a:lnTo>
                  <a:lnTo>
                    <a:pt x="281" y="265"/>
                  </a:lnTo>
                  <a:lnTo>
                    <a:pt x="335" y="256"/>
                  </a:lnTo>
                  <a:close/>
                  <a:moveTo>
                    <a:pt x="452" y="0"/>
                  </a:moveTo>
                  <a:lnTo>
                    <a:pt x="465" y="4"/>
                  </a:lnTo>
                  <a:lnTo>
                    <a:pt x="477" y="9"/>
                  </a:lnTo>
                  <a:lnTo>
                    <a:pt x="486" y="17"/>
                  </a:lnTo>
                  <a:lnTo>
                    <a:pt x="490" y="26"/>
                  </a:lnTo>
                  <a:lnTo>
                    <a:pt x="494" y="34"/>
                  </a:lnTo>
                  <a:lnTo>
                    <a:pt x="498" y="43"/>
                  </a:lnTo>
                  <a:lnTo>
                    <a:pt x="494" y="60"/>
                  </a:lnTo>
                  <a:lnTo>
                    <a:pt x="486" y="77"/>
                  </a:lnTo>
                  <a:lnTo>
                    <a:pt x="477" y="90"/>
                  </a:lnTo>
                  <a:lnTo>
                    <a:pt x="465" y="98"/>
                  </a:lnTo>
                  <a:lnTo>
                    <a:pt x="448" y="107"/>
                  </a:lnTo>
                  <a:lnTo>
                    <a:pt x="431" y="107"/>
                  </a:lnTo>
                  <a:lnTo>
                    <a:pt x="419" y="107"/>
                  </a:lnTo>
                  <a:lnTo>
                    <a:pt x="406" y="103"/>
                  </a:lnTo>
                  <a:lnTo>
                    <a:pt x="398" y="94"/>
                  </a:lnTo>
                  <a:lnTo>
                    <a:pt x="394" y="85"/>
                  </a:lnTo>
                  <a:lnTo>
                    <a:pt x="389" y="73"/>
                  </a:lnTo>
                  <a:lnTo>
                    <a:pt x="389" y="64"/>
                  </a:lnTo>
                  <a:lnTo>
                    <a:pt x="394" y="43"/>
                  </a:lnTo>
                  <a:lnTo>
                    <a:pt x="402" y="26"/>
                  </a:lnTo>
                  <a:lnTo>
                    <a:pt x="414" y="13"/>
                  </a:lnTo>
                  <a:lnTo>
                    <a:pt x="431" y="4"/>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11888" y="2252"/>
              <a:ext cx="189" cy="487"/>
            </a:xfrm>
            <a:custGeom>
              <a:avLst/>
              <a:gdLst/>
              <a:ahLst/>
              <a:cxnLst>
                <a:cxn ang="0">
                  <a:pos x="88" y="0"/>
                </a:cxn>
                <a:cxn ang="0">
                  <a:pos x="130" y="9"/>
                </a:cxn>
                <a:cxn ang="0">
                  <a:pos x="159" y="43"/>
                </a:cxn>
                <a:cxn ang="0">
                  <a:pos x="180" y="94"/>
                </a:cxn>
                <a:cxn ang="0">
                  <a:pos x="189" y="167"/>
                </a:cxn>
                <a:cxn ang="0">
                  <a:pos x="189" y="167"/>
                </a:cxn>
                <a:cxn ang="0">
                  <a:pos x="180" y="244"/>
                </a:cxn>
                <a:cxn ang="0">
                  <a:pos x="163" y="316"/>
                </a:cxn>
                <a:cxn ang="0">
                  <a:pos x="134" y="372"/>
                </a:cxn>
                <a:cxn ang="0">
                  <a:pos x="105" y="418"/>
                </a:cxn>
                <a:cxn ang="0">
                  <a:pos x="80" y="457"/>
                </a:cxn>
                <a:cxn ang="0">
                  <a:pos x="55" y="478"/>
                </a:cxn>
                <a:cxn ang="0">
                  <a:pos x="42" y="487"/>
                </a:cxn>
                <a:cxn ang="0">
                  <a:pos x="34" y="482"/>
                </a:cxn>
                <a:cxn ang="0">
                  <a:pos x="30" y="474"/>
                </a:cxn>
                <a:cxn ang="0">
                  <a:pos x="25" y="465"/>
                </a:cxn>
                <a:cxn ang="0">
                  <a:pos x="25" y="465"/>
                </a:cxn>
                <a:cxn ang="0">
                  <a:pos x="30" y="461"/>
                </a:cxn>
                <a:cxn ang="0">
                  <a:pos x="30" y="457"/>
                </a:cxn>
                <a:cxn ang="0">
                  <a:pos x="34" y="448"/>
                </a:cxn>
                <a:cxn ang="0">
                  <a:pos x="46" y="440"/>
                </a:cxn>
                <a:cxn ang="0">
                  <a:pos x="84" y="393"/>
                </a:cxn>
                <a:cxn ang="0">
                  <a:pos x="117" y="329"/>
                </a:cxn>
                <a:cxn ang="0">
                  <a:pos x="143" y="252"/>
                </a:cxn>
                <a:cxn ang="0">
                  <a:pos x="151" y="167"/>
                </a:cxn>
                <a:cxn ang="0">
                  <a:pos x="151" y="158"/>
                </a:cxn>
                <a:cxn ang="0">
                  <a:pos x="151" y="150"/>
                </a:cxn>
                <a:cxn ang="0">
                  <a:pos x="151" y="145"/>
                </a:cxn>
                <a:cxn ang="0">
                  <a:pos x="151" y="145"/>
                </a:cxn>
                <a:cxn ang="0">
                  <a:pos x="151" y="145"/>
                </a:cxn>
                <a:cxn ang="0">
                  <a:pos x="147" y="145"/>
                </a:cxn>
                <a:cxn ang="0">
                  <a:pos x="147" y="145"/>
                </a:cxn>
                <a:cxn ang="0">
                  <a:pos x="143" y="150"/>
                </a:cxn>
                <a:cxn ang="0">
                  <a:pos x="126" y="163"/>
                </a:cxn>
                <a:cxn ang="0">
                  <a:pos x="105" y="167"/>
                </a:cxn>
                <a:cxn ang="0">
                  <a:pos x="88" y="171"/>
                </a:cxn>
                <a:cxn ang="0">
                  <a:pos x="51" y="163"/>
                </a:cxn>
                <a:cxn ang="0">
                  <a:pos x="25" y="141"/>
                </a:cxn>
                <a:cxn ang="0">
                  <a:pos x="9" y="116"/>
                </a:cxn>
                <a:cxn ang="0">
                  <a:pos x="0" y="82"/>
                </a:cxn>
                <a:cxn ang="0">
                  <a:pos x="9" y="52"/>
                </a:cxn>
                <a:cxn ang="0">
                  <a:pos x="25" y="26"/>
                </a:cxn>
                <a:cxn ang="0">
                  <a:pos x="51" y="5"/>
                </a:cxn>
                <a:cxn ang="0">
                  <a:pos x="88" y="0"/>
                </a:cxn>
              </a:cxnLst>
              <a:rect l="0" t="0" r="r" b="b"/>
              <a:pathLst>
                <a:path w="189" h="487">
                  <a:moveTo>
                    <a:pt x="88" y="0"/>
                  </a:moveTo>
                  <a:lnTo>
                    <a:pt x="130" y="9"/>
                  </a:lnTo>
                  <a:lnTo>
                    <a:pt x="159" y="43"/>
                  </a:lnTo>
                  <a:lnTo>
                    <a:pt x="180" y="94"/>
                  </a:lnTo>
                  <a:lnTo>
                    <a:pt x="189" y="167"/>
                  </a:lnTo>
                  <a:lnTo>
                    <a:pt x="189" y="167"/>
                  </a:lnTo>
                  <a:lnTo>
                    <a:pt x="180" y="244"/>
                  </a:lnTo>
                  <a:lnTo>
                    <a:pt x="163" y="316"/>
                  </a:lnTo>
                  <a:lnTo>
                    <a:pt x="134" y="372"/>
                  </a:lnTo>
                  <a:lnTo>
                    <a:pt x="105" y="418"/>
                  </a:lnTo>
                  <a:lnTo>
                    <a:pt x="80" y="457"/>
                  </a:lnTo>
                  <a:lnTo>
                    <a:pt x="55" y="478"/>
                  </a:lnTo>
                  <a:lnTo>
                    <a:pt x="42" y="487"/>
                  </a:lnTo>
                  <a:lnTo>
                    <a:pt x="34" y="482"/>
                  </a:lnTo>
                  <a:lnTo>
                    <a:pt x="30" y="474"/>
                  </a:lnTo>
                  <a:lnTo>
                    <a:pt x="25" y="465"/>
                  </a:lnTo>
                  <a:lnTo>
                    <a:pt x="25" y="465"/>
                  </a:lnTo>
                  <a:lnTo>
                    <a:pt x="30" y="461"/>
                  </a:lnTo>
                  <a:lnTo>
                    <a:pt x="30" y="457"/>
                  </a:lnTo>
                  <a:lnTo>
                    <a:pt x="34" y="448"/>
                  </a:lnTo>
                  <a:lnTo>
                    <a:pt x="46" y="440"/>
                  </a:lnTo>
                  <a:lnTo>
                    <a:pt x="84" y="393"/>
                  </a:lnTo>
                  <a:lnTo>
                    <a:pt x="117" y="329"/>
                  </a:lnTo>
                  <a:lnTo>
                    <a:pt x="143" y="252"/>
                  </a:lnTo>
                  <a:lnTo>
                    <a:pt x="151" y="167"/>
                  </a:lnTo>
                  <a:lnTo>
                    <a:pt x="151" y="158"/>
                  </a:lnTo>
                  <a:lnTo>
                    <a:pt x="151" y="150"/>
                  </a:lnTo>
                  <a:lnTo>
                    <a:pt x="151" y="145"/>
                  </a:lnTo>
                  <a:lnTo>
                    <a:pt x="151" y="145"/>
                  </a:lnTo>
                  <a:lnTo>
                    <a:pt x="151" y="145"/>
                  </a:lnTo>
                  <a:lnTo>
                    <a:pt x="147" y="145"/>
                  </a:lnTo>
                  <a:lnTo>
                    <a:pt x="147" y="145"/>
                  </a:lnTo>
                  <a:lnTo>
                    <a:pt x="143" y="150"/>
                  </a:lnTo>
                  <a:lnTo>
                    <a:pt x="126" y="163"/>
                  </a:lnTo>
                  <a:lnTo>
                    <a:pt x="105" y="167"/>
                  </a:lnTo>
                  <a:lnTo>
                    <a:pt x="88" y="171"/>
                  </a:lnTo>
                  <a:lnTo>
                    <a:pt x="51" y="163"/>
                  </a:lnTo>
                  <a:lnTo>
                    <a:pt x="25" y="141"/>
                  </a:lnTo>
                  <a:lnTo>
                    <a:pt x="9" y="116"/>
                  </a:lnTo>
                  <a:lnTo>
                    <a:pt x="0" y="82"/>
                  </a:lnTo>
                  <a:lnTo>
                    <a:pt x="9" y="52"/>
                  </a:lnTo>
                  <a:lnTo>
                    <a:pt x="25" y="26"/>
                  </a:lnTo>
                  <a:lnTo>
                    <a:pt x="51" y="5"/>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noEditPoints="1"/>
            </p:cNvSpPr>
            <p:nvPr/>
          </p:nvSpPr>
          <p:spPr bwMode="auto">
            <a:xfrm>
              <a:off x="12507" y="1310"/>
              <a:ext cx="970" cy="1113"/>
            </a:xfrm>
            <a:custGeom>
              <a:avLst/>
              <a:gdLst/>
              <a:ahLst/>
              <a:cxnLst>
                <a:cxn ang="0">
                  <a:pos x="832" y="1006"/>
                </a:cxn>
                <a:cxn ang="0">
                  <a:pos x="766" y="1058"/>
                </a:cxn>
                <a:cxn ang="0">
                  <a:pos x="883" y="1011"/>
                </a:cxn>
                <a:cxn ang="0">
                  <a:pos x="891" y="947"/>
                </a:cxn>
                <a:cxn ang="0">
                  <a:pos x="80" y="1058"/>
                </a:cxn>
                <a:cxn ang="0">
                  <a:pos x="845" y="55"/>
                </a:cxn>
                <a:cxn ang="0">
                  <a:pos x="138" y="55"/>
                </a:cxn>
                <a:cxn ang="0">
                  <a:pos x="151" y="106"/>
                </a:cxn>
                <a:cxn ang="0">
                  <a:pos x="222" y="55"/>
                </a:cxn>
                <a:cxn ang="0">
                  <a:pos x="138" y="0"/>
                </a:cxn>
                <a:cxn ang="0">
                  <a:pos x="883" y="0"/>
                </a:cxn>
                <a:cxn ang="0">
                  <a:pos x="904" y="0"/>
                </a:cxn>
                <a:cxn ang="0">
                  <a:pos x="916" y="8"/>
                </a:cxn>
                <a:cxn ang="0">
                  <a:pos x="920" y="30"/>
                </a:cxn>
                <a:cxn ang="0">
                  <a:pos x="920" y="34"/>
                </a:cxn>
                <a:cxn ang="0">
                  <a:pos x="916" y="47"/>
                </a:cxn>
                <a:cxn ang="0">
                  <a:pos x="908" y="55"/>
                </a:cxn>
                <a:cxn ang="0">
                  <a:pos x="536" y="1058"/>
                </a:cxn>
                <a:cxn ang="0">
                  <a:pos x="707" y="1024"/>
                </a:cxn>
                <a:cxn ang="0">
                  <a:pos x="824" y="938"/>
                </a:cxn>
                <a:cxn ang="0">
                  <a:pos x="895" y="823"/>
                </a:cxn>
                <a:cxn ang="0">
                  <a:pos x="916" y="751"/>
                </a:cxn>
                <a:cxn ang="0">
                  <a:pos x="924" y="725"/>
                </a:cxn>
                <a:cxn ang="0">
                  <a:pos x="945" y="716"/>
                </a:cxn>
                <a:cxn ang="0">
                  <a:pos x="958" y="725"/>
                </a:cxn>
                <a:cxn ang="0">
                  <a:pos x="970" y="738"/>
                </a:cxn>
                <a:cxn ang="0">
                  <a:pos x="929" y="1066"/>
                </a:cxn>
                <a:cxn ang="0">
                  <a:pos x="924" y="1096"/>
                </a:cxn>
                <a:cxn ang="0">
                  <a:pos x="912" y="1109"/>
                </a:cxn>
                <a:cxn ang="0">
                  <a:pos x="891" y="1113"/>
                </a:cxn>
                <a:cxn ang="0">
                  <a:pos x="55" y="1113"/>
                </a:cxn>
                <a:cxn ang="0">
                  <a:pos x="34" y="1113"/>
                </a:cxn>
                <a:cxn ang="0">
                  <a:pos x="13" y="1109"/>
                </a:cxn>
                <a:cxn ang="0">
                  <a:pos x="4" y="1096"/>
                </a:cxn>
                <a:cxn ang="0">
                  <a:pos x="0" y="1079"/>
                </a:cxn>
                <a:cxn ang="0">
                  <a:pos x="4" y="1070"/>
                </a:cxn>
                <a:cxn ang="0">
                  <a:pos x="17" y="1053"/>
                </a:cxn>
                <a:cxn ang="0">
                  <a:pos x="485" y="55"/>
                </a:cxn>
                <a:cxn ang="0">
                  <a:pos x="372" y="64"/>
                </a:cxn>
                <a:cxn ang="0">
                  <a:pos x="230" y="119"/>
                </a:cxn>
                <a:cxn ang="0">
                  <a:pos x="147" y="196"/>
                </a:cxn>
                <a:cxn ang="0">
                  <a:pos x="117" y="264"/>
                </a:cxn>
                <a:cxn ang="0">
                  <a:pos x="109" y="303"/>
                </a:cxn>
                <a:cxn ang="0">
                  <a:pos x="96" y="315"/>
                </a:cxn>
                <a:cxn ang="0">
                  <a:pos x="76" y="315"/>
                </a:cxn>
                <a:cxn ang="0">
                  <a:pos x="63" y="307"/>
                </a:cxn>
                <a:cxn ang="0">
                  <a:pos x="55" y="286"/>
                </a:cxn>
                <a:cxn ang="0">
                  <a:pos x="84" y="47"/>
                </a:cxn>
                <a:cxn ang="0">
                  <a:pos x="88" y="17"/>
                </a:cxn>
                <a:cxn ang="0">
                  <a:pos x="96" y="4"/>
                </a:cxn>
                <a:cxn ang="0">
                  <a:pos x="122" y="0"/>
                </a:cxn>
              </a:cxnLst>
              <a:rect l="0" t="0" r="r" b="b"/>
              <a:pathLst>
                <a:path w="970" h="1113">
                  <a:moveTo>
                    <a:pt x="891" y="947"/>
                  </a:moveTo>
                  <a:lnTo>
                    <a:pt x="832" y="1006"/>
                  </a:lnTo>
                  <a:lnTo>
                    <a:pt x="766" y="1053"/>
                  </a:lnTo>
                  <a:lnTo>
                    <a:pt x="766" y="1058"/>
                  </a:lnTo>
                  <a:lnTo>
                    <a:pt x="874" y="1058"/>
                  </a:lnTo>
                  <a:lnTo>
                    <a:pt x="883" y="1011"/>
                  </a:lnTo>
                  <a:lnTo>
                    <a:pt x="887" y="977"/>
                  </a:lnTo>
                  <a:lnTo>
                    <a:pt x="891" y="947"/>
                  </a:lnTo>
                  <a:close/>
                  <a:moveTo>
                    <a:pt x="682" y="55"/>
                  </a:moveTo>
                  <a:lnTo>
                    <a:pt x="80" y="1058"/>
                  </a:lnTo>
                  <a:lnTo>
                    <a:pt x="243" y="1058"/>
                  </a:lnTo>
                  <a:lnTo>
                    <a:pt x="845" y="55"/>
                  </a:lnTo>
                  <a:lnTo>
                    <a:pt x="682" y="55"/>
                  </a:lnTo>
                  <a:close/>
                  <a:moveTo>
                    <a:pt x="138" y="55"/>
                  </a:moveTo>
                  <a:lnTo>
                    <a:pt x="130" y="128"/>
                  </a:lnTo>
                  <a:lnTo>
                    <a:pt x="151" y="106"/>
                  </a:lnTo>
                  <a:lnTo>
                    <a:pt x="184" y="81"/>
                  </a:lnTo>
                  <a:lnTo>
                    <a:pt x="222" y="55"/>
                  </a:lnTo>
                  <a:lnTo>
                    <a:pt x="138" y="55"/>
                  </a:lnTo>
                  <a:close/>
                  <a:moveTo>
                    <a:pt x="138" y="0"/>
                  </a:moveTo>
                  <a:lnTo>
                    <a:pt x="870" y="0"/>
                  </a:lnTo>
                  <a:lnTo>
                    <a:pt x="883" y="0"/>
                  </a:lnTo>
                  <a:lnTo>
                    <a:pt x="895" y="0"/>
                  </a:lnTo>
                  <a:lnTo>
                    <a:pt x="904" y="0"/>
                  </a:lnTo>
                  <a:lnTo>
                    <a:pt x="912" y="4"/>
                  </a:lnTo>
                  <a:lnTo>
                    <a:pt x="916" y="8"/>
                  </a:lnTo>
                  <a:lnTo>
                    <a:pt x="920" y="17"/>
                  </a:lnTo>
                  <a:lnTo>
                    <a:pt x="920" y="30"/>
                  </a:lnTo>
                  <a:lnTo>
                    <a:pt x="920" y="30"/>
                  </a:lnTo>
                  <a:lnTo>
                    <a:pt x="920" y="34"/>
                  </a:lnTo>
                  <a:lnTo>
                    <a:pt x="920" y="38"/>
                  </a:lnTo>
                  <a:lnTo>
                    <a:pt x="916" y="47"/>
                  </a:lnTo>
                  <a:lnTo>
                    <a:pt x="908" y="55"/>
                  </a:lnTo>
                  <a:lnTo>
                    <a:pt x="908" y="55"/>
                  </a:lnTo>
                  <a:lnTo>
                    <a:pt x="310" y="1058"/>
                  </a:lnTo>
                  <a:lnTo>
                    <a:pt x="536" y="1058"/>
                  </a:lnTo>
                  <a:lnTo>
                    <a:pt x="628" y="1045"/>
                  </a:lnTo>
                  <a:lnTo>
                    <a:pt x="707" y="1024"/>
                  </a:lnTo>
                  <a:lnTo>
                    <a:pt x="770" y="985"/>
                  </a:lnTo>
                  <a:lnTo>
                    <a:pt x="824" y="938"/>
                  </a:lnTo>
                  <a:lnTo>
                    <a:pt x="866" y="883"/>
                  </a:lnTo>
                  <a:lnTo>
                    <a:pt x="895" y="823"/>
                  </a:lnTo>
                  <a:lnTo>
                    <a:pt x="912" y="768"/>
                  </a:lnTo>
                  <a:lnTo>
                    <a:pt x="916" y="751"/>
                  </a:lnTo>
                  <a:lnTo>
                    <a:pt x="920" y="733"/>
                  </a:lnTo>
                  <a:lnTo>
                    <a:pt x="924" y="725"/>
                  </a:lnTo>
                  <a:lnTo>
                    <a:pt x="933" y="721"/>
                  </a:lnTo>
                  <a:lnTo>
                    <a:pt x="945" y="716"/>
                  </a:lnTo>
                  <a:lnTo>
                    <a:pt x="954" y="721"/>
                  </a:lnTo>
                  <a:lnTo>
                    <a:pt x="958" y="725"/>
                  </a:lnTo>
                  <a:lnTo>
                    <a:pt x="966" y="729"/>
                  </a:lnTo>
                  <a:lnTo>
                    <a:pt x="970" y="738"/>
                  </a:lnTo>
                  <a:lnTo>
                    <a:pt x="970" y="746"/>
                  </a:lnTo>
                  <a:lnTo>
                    <a:pt x="929" y="1066"/>
                  </a:lnTo>
                  <a:lnTo>
                    <a:pt x="929" y="1083"/>
                  </a:lnTo>
                  <a:lnTo>
                    <a:pt x="924" y="1096"/>
                  </a:lnTo>
                  <a:lnTo>
                    <a:pt x="920" y="1105"/>
                  </a:lnTo>
                  <a:lnTo>
                    <a:pt x="912" y="1109"/>
                  </a:lnTo>
                  <a:lnTo>
                    <a:pt x="904" y="1109"/>
                  </a:lnTo>
                  <a:lnTo>
                    <a:pt x="891" y="1113"/>
                  </a:lnTo>
                  <a:lnTo>
                    <a:pt x="874" y="1113"/>
                  </a:lnTo>
                  <a:lnTo>
                    <a:pt x="55" y="1113"/>
                  </a:lnTo>
                  <a:lnTo>
                    <a:pt x="42" y="1113"/>
                  </a:lnTo>
                  <a:lnTo>
                    <a:pt x="34" y="1113"/>
                  </a:lnTo>
                  <a:lnTo>
                    <a:pt x="21" y="1109"/>
                  </a:lnTo>
                  <a:lnTo>
                    <a:pt x="13" y="1109"/>
                  </a:lnTo>
                  <a:lnTo>
                    <a:pt x="9" y="1100"/>
                  </a:lnTo>
                  <a:lnTo>
                    <a:pt x="4" y="1096"/>
                  </a:lnTo>
                  <a:lnTo>
                    <a:pt x="0" y="1083"/>
                  </a:lnTo>
                  <a:lnTo>
                    <a:pt x="0" y="1079"/>
                  </a:lnTo>
                  <a:lnTo>
                    <a:pt x="4" y="1079"/>
                  </a:lnTo>
                  <a:lnTo>
                    <a:pt x="4" y="1070"/>
                  </a:lnTo>
                  <a:lnTo>
                    <a:pt x="9" y="1062"/>
                  </a:lnTo>
                  <a:lnTo>
                    <a:pt x="17" y="1053"/>
                  </a:lnTo>
                  <a:lnTo>
                    <a:pt x="615" y="55"/>
                  </a:lnTo>
                  <a:lnTo>
                    <a:pt x="485" y="55"/>
                  </a:lnTo>
                  <a:lnTo>
                    <a:pt x="435" y="60"/>
                  </a:lnTo>
                  <a:lnTo>
                    <a:pt x="372" y="64"/>
                  </a:lnTo>
                  <a:lnTo>
                    <a:pt x="301" y="85"/>
                  </a:lnTo>
                  <a:lnTo>
                    <a:pt x="230" y="119"/>
                  </a:lnTo>
                  <a:lnTo>
                    <a:pt x="180" y="158"/>
                  </a:lnTo>
                  <a:lnTo>
                    <a:pt x="147" y="196"/>
                  </a:lnTo>
                  <a:lnTo>
                    <a:pt x="130" y="234"/>
                  </a:lnTo>
                  <a:lnTo>
                    <a:pt x="117" y="264"/>
                  </a:lnTo>
                  <a:lnTo>
                    <a:pt x="113" y="294"/>
                  </a:lnTo>
                  <a:lnTo>
                    <a:pt x="109" y="303"/>
                  </a:lnTo>
                  <a:lnTo>
                    <a:pt x="101" y="311"/>
                  </a:lnTo>
                  <a:lnTo>
                    <a:pt x="96" y="315"/>
                  </a:lnTo>
                  <a:lnTo>
                    <a:pt x="84" y="315"/>
                  </a:lnTo>
                  <a:lnTo>
                    <a:pt x="76" y="315"/>
                  </a:lnTo>
                  <a:lnTo>
                    <a:pt x="67" y="311"/>
                  </a:lnTo>
                  <a:lnTo>
                    <a:pt x="63" y="307"/>
                  </a:lnTo>
                  <a:lnTo>
                    <a:pt x="55" y="298"/>
                  </a:lnTo>
                  <a:lnTo>
                    <a:pt x="55" y="286"/>
                  </a:lnTo>
                  <a:lnTo>
                    <a:pt x="59" y="264"/>
                  </a:lnTo>
                  <a:lnTo>
                    <a:pt x="84" y="47"/>
                  </a:lnTo>
                  <a:lnTo>
                    <a:pt x="84" y="30"/>
                  </a:lnTo>
                  <a:lnTo>
                    <a:pt x="88" y="17"/>
                  </a:lnTo>
                  <a:lnTo>
                    <a:pt x="92" y="8"/>
                  </a:lnTo>
                  <a:lnTo>
                    <a:pt x="96" y="4"/>
                  </a:lnTo>
                  <a:lnTo>
                    <a:pt x="105" y="0"/>
                  </a:lnTo>
                  <a:lnTo>
                    <a:pt x="122" y="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noEditPoints="1"/>
            </p:cNvSpPr>
            <p:nvPr/>
          </p:nvSpPr>
          <p:spPr bwMode="auto">
            <a:xfrm>
              <a:off x="13611" y="1203"/>
              <a:ext cx="372" cy="1625"/>
            </a:xfrm>
            <a:custGeom>
              <a:avLst/>
              <a:gdLst/>
              <a:ahLst/>
              <a:cxnLst>
                <a:cxn ang="0">
                  <a:pos x="372" y="811"/>
                </a:cxn>
                <a:cxn ang="0">
                  <a:pos x="372" y="811"/>
                </a:cxn>
                <a:cxn ang="0">
                  <a:pos x="372" y="811"/>
                </a:cxn>
                <a:cxn ang="0">
                  <a:pos x="21" y="0"/>
                </a:cxn>
                <a:cxn ang="0">
                  <a:pos x="34" y="4"/>
                </a:cxn>
                <a:cxn ang="0">
                  <a:pos x="59" y="26"/>
                </a:cxn>
                <a:cxn ang="0">
                  <a:pos x="92" y="56"/>
                </a:cxn>
                <a:cxn ang="0">
                  <a:pos x="134" y="103"/>
                </a:cxn>
                <a:cxn ang="0">
                  <a:pos x="180" y="158"/>
                </a:cxn>
                <a:cxn ang="0">
                  <a:pos x="226" y="226"/>
                </a:cxn>
                <a:cxn ang="0">
                  <a:pos x="268" y="307"/>
                </a:cxn>
                <a:cxn ang="0">
                  <a:pos x="322" y="444"/>
                </a:cxn>
                <a:cxn ang="0">
                  <a:pos x="352" y="580"/>
                </a:cxn>
                <a:cxn ang="0">
                  <a:pos x="368" y="704"/>
                </a:cxn>
                <a:cxn ang="0">
                  <a:pos x="372" y="811"/>
                </a:cxn>
                <a:cxn ang="0">
                  <a:pos x="368" y="922"/>
                </a:cxn>
                <a:cxn ang="0">
                  <a:pos x="352" y="1045"/>
                </a:cxn>
                <a:cxn ang="0">
                  <a:pos x="322" y="1173"/>
                </a:cxn>
                <a:cxn ang="0">
                  <a:pos x="272" y="1310"/>
                </a:cxn>
                <a:cxn ang="0">
                  <a:pos x="230" y="1391"/>
                </a:cxn>
                <a:cxn ang="0">
                  <a:pos x="184" y="1463"/>
                </a:cxn>
                <a:cxn ang="0">
                  <a:pos x="138" y="1519"/>
                </a:cxn>
                <a:cxn ang="0">
                  <a:pos x="96" y="1566"/>
                </a:cxn>
                <a:cxn ang="0">
                  <a:pos x="59" y="1600"/>
                </a:cxn>
                <a:cxn ang="0">
                  <a:pos x="34" y="1621"/>
                </a:cxn>
                <a:cxn ang="0">
                  <a:pos x="21" y="1625"/>
                </a:cxn>
                <a:cxn ang="0">
                  <a:pos x="9" y="1625"/>
                </a:cxn>
                <a:cxn ang="0">
                  <a:pos x="4" y="1617"/>
                </a:cxn>
                <a:cxn ang="0">
                  <a:pos x="0" y="1613"/>
                </a:cxn>
                <a:cxn ang="0">
                  <a:pos x="0" y="1608"/>
                </a:cxn>
                <a:cxn ang="0">
                  <a:pos x="4" y="1604"/>
                </a:cxn>
                <a:cxn ang="0">
                  <a:pos x="4" y="1600"/>
                </a:cxn>
                <a:cxn ang="0">
                  <a:pos x="9" y="1595"/>
                </a:cxn>
                <a:cxn ang="0">
                  <a:pos x="17" y="1591"/>
                </a:cxn>
                <a:cxn ang="0">
                  <a:pos x="25" y="1583"/>
                </a:cxn>
                <a:cxn ang="0">
                  <a:pos x="101" y="1489"/>
                </a:cxn>
                <a:cxn ang="0">
                  <a:pos x="163" y="1391"/>
                </a:cxn>
                <a:cxn ang="0">
                  <a:pos x="209" y="1280"/>
                </a:cxn>
                <a:cxn ang="0">
                  <a:pos x="243" y="1169"/>
                </a:cxn>
                <a:cxn ang="0">
                  <a:pos x="264" y="1049"/>
                </a:cxn>
                <a:cxn ang="0">
                  <a:pos x="276" y="930"/>
                </a:cxn>
                <a:cxn ang="0">
                  <a:pos x="280" y="811"/>
                </a:cxn>
                <a:cxn ang="0">
                  <a:pos x="272" y="649"/>
                </a:cxn>
                <a:cxn ang="0">
                  <a:pos x="251" y="499"/>
                </a:cxn>
                <a:cxn ang="0">
                  <a:pos x="214" y="367"/>
                </a:cxn>
                <a:cxn ang="0">
                  <a:pos x="168" y="248"/>
                </a:cxn>
                <a:cxn ang="0">
                  <a:pos x="105" y="141"/>
                </a:cxn>
                <a:cxn ang="0">
                  <a:pos x="34" y="51"/>
                </a:cxn>
                <a:cxn ang="0">
                  <a:pos x="21" y="43"/>
                </a:cxn>
                <a:cxn ang="0">
                  <a:pos x="13" y="34"/>
                </a:cxn>
                <a:cxn ang="0">
                  <a:pos x="9" y="30"/>
                </a:cxn>
                <a:cxn ang="0">
                  <a:pos x="4" y="22"/>
                </a:cxn>
                <a:cxn ang="0">
                  <a:pos x="4" y="22"/>
                </a:cxn>
                <a:cxn ang="0">
                  <a:pos x="0" y="17"/>
                </a:cxn>
                <a:cxn ang="0">
                  <a:pos x="0" y="17"/>
                </a:cxn>
                <a:cxn ang="0">
                  <a:pos x="4" y="9"/>
                </a:cxn>
                <a:cxn ang="0">
                  <a:pos x="9" y="0"/>
                </a:cxn>
                <a:cxn ang="0">
                  <a:pos x="21" y="0"/>
                </a:cxn>
              </a:cxnLst>
              <a:rect l="0" t="0" r="r" b="b"/>
              <a:pathLst>
                <a:path w="372" h="1625">
                  <a:moveTo>
                    <a:pt x="372" y="811"/>
                  </a:moveTo>
                  <a:lnTo>
                    <a:pt x="372" y="811"/>
                  </a:lnTo>
                  <a:lnTo>
                    <a:pt x="372" y="811"/>
                  </a:lnTo>
                  <a:close/>
                  <a:moveTo>
                    <a:pt x="21" y="0"/>
                  </a:moveTo>
                  <a:lnTo>
                    <a:pt x="34" y="4"/>
                  </a:lnTo>
                  <a:lnTo>
                    <a:pt x="59" y="26"/>
                  </a:lnTo>
                  <a:lnTo>
                    <a:pt x="92" y="56"/>
                  </a:lnTo>
                  <a:lnTo>
                    <a:pt x="134" y="103"/>
                  </a:lnTo>
                  <a:lnTo>
                    <a:pt x="180" y="158"/>
                  </a:lnTo>
                  <a:lnTo>
                    <a:pt x="226" y="226"/>
                  </a:lnTo>
                  <a:lnTo>
                    <a:pt x="268" y="307"/>
                  </a:lnTo>
                  <a:lnTo>
                    <a:pt x="322" y="444"/>
                  </a:lnTo>
                  <a:lnTo>
                    <a:pt x="352" y="580"/>
                  </a:lnTo>
                  <a:lnTo>
                    <a:pt x="368" y="704"/>
                  </a:lnTo>
                  <a:lnTo>
                    <a:pt x="372" y="811"/>
                  </a:lnTo>
                  <a:lnTo>
                    <a:pt x="368" y="922"/>
                  </a:lnTo>
                  <a:lnTo>
                    <a:pt x="352" y="1045"/>
                  </a:lnTo>
                  <a:lnTo>
                    <a:pt x="322" y="1173"/>
                  </a:lnTo>
                  <a:lnTo>
                    <a:pt x="272" y="1310"/>
                  </a:lnTo>
                  <a:lnTo>
                    <a:pt x="230" y="1391"/>
                  </a:lnTo>
                  <a:lnTo>
                    <a:pt x="184" y="1463"/>
                  </a:lnTo>
                  <a:lnTo>
                    <a:pt x="138" y="1519"/>
                  </a:lnTo>
                  <a:lnTo>
                    <a:pt x="96" y="1566"/>
                  </a:lnTo>
                  <a:lnTo>
                    <a:pt x="59" y="1600"/>
                  </a:lnTo>
                  <a:lnTo>
                    <a:pt x="34" y="1621"/>
                  </a:lnTo>
                  <a:lnTo>
                    <a:pt x="21" y="1625"/>
                  </a:lnTo>
                  <a:lnTo>
                    <a:pt x="9" y="1625"/>
                  </a:lnTo>
                  <a:lnTo>
                    <a:pt x="4" y="1617"/>
                  </a:lnTo>
                  <a:lnTo>
                    <a:pt x="0" y="1613"/>
                  </a:lnTo>
                  <a:lnTo>
                    <a:pt x="0" y="1608"/>
                  </a:lnTo>
                  <a:lnTo>
                    <a:pt x="4" y="1604"/>
                  </a:lnTo>
                  <a:lnTo>
                    <a:pt x="4" y="1600"/>
                  </a:lnTo>
                  <a:lnTo>
                    <a:pt x="9" y="1595"/>
                  </a:lnTo>
                  <a:lnTo>
                    <a:pt x="17" y="1591"/>
                  </a:lnTo>
                  <a:lnTo>
                    <a:pt x="25" y="1583"/>
                  </a:lnTo>
                  <a:lnTo>
                    <a:pt x="101" y="1489"/>
                  </a:lnTo>
                  <a:lnTo>
                    <a:pt x="163" y="1391"/>
                  </a:lnTo>
                  <a:lnTo>
                    <a:pt x="209" y="1280"/>
                  </a:lnTo>
                  <a:lnTo>
                    <a:pt x="243" y="1169"/>
                  </a:lnTo>
                  <a:lnTo>
                    <a:pt x="264" y="1049"/>
                  </a:lnTo>
                  <a:lnTo>
                    <a:pt x="276" y="930"/>
                  </a:lnTo>
                  <a:lnTo>
                    <a:pt x="280" y="811"/>
                  </a:lnTo>
                  <a:lnTo>
                    <a:pt x="272" y="649"/>
                  </a:lnTo>
                  <a:lnTo>
                    <a:pt x="251" y="499"/>
                  </a:lnTo>
                  <a:lnTo>
                    <a:pt x="214" y="367"/>
                  </a:lnTo>
                  <a:lnTo>
                    <a:pt x="168" y="248"/>
                  </a:lnTo>
                  <a:lnTo>
                    <a:pt x="105" y="141"/>
                  </a:lnTo>
                  <a:lnTo>
                    <a:pt x="34" y="51"/>
                  </a:lnTo>
                  <a:lnTo>
                    <a:pt x="21" y="43"/>
                  </a:lnTo>
                  <a:lnTo>
                    <a:pt x="13" y="34"/>
                  </a:lnTo>
                  <a:lnTo>
                    <a:pt x="9" y="30"/>
                  </a:lnTo>
                  <a:lnTo>
                    <a:pt x="4" y="22"/>
                  </a:lnTo>
                  <a:lnTo>
                    <a:pt x="4" y="22"/>
                  </a:lnTo>
                  <a:lnTo>
                    <a:pt x="0" y="17"/>
                  </a:lnTo>
                  <a:lnTo>
                    <a:pt x="0" y="17"/>
                  </a:lnTo>
                  <a:lnTo>
                    <a:pt x="4" y="9"/>
                  </a:lnTo>
                  <a:lnTo>
                    <a:pt x="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 name="TextBox 70"/>
          <p:cNvSpPr txBox="1"/>
          <p:nvPr/>
        </p:nvSpPr>
        <p:spPr>
          <a:xfrm>
            <a:off x="1066800" y="2362200"/>
            <a:ext cx="3962400" cy="954107"/>
          </a:xfrm>
          <a:prstGeom prst="rect">
            <a:avLst/>
          </a:prstGeom>
          <a:noFill/>
        </p:spPr>
        <p:txBody>
          <a:bodyPr wrap="square" rtlCol="0">
            <a:spAutoFit/>
          </a:bodyPr>
          <a:lstStyle/>
          <a:p>
            <a:r>
              <a:rPr lang="en-US" sz="2800" dirty="0" smtClean="0">
                <a:solidFill>
                  <a:srgbClr val="6600FF"/>
                </a:solidFill>
              </a:rPr>
              <a:t>If I = {i</a:t>
            </a:r>
            <a:r>
              <a:rPr lang="en-US" sz="2800" baseline="-25000" dirty="0" smtClean="0">
                <a:solidFill>
                  <a:srgbClr val="6600FF"/>
                </a:solidFill>
              </a:rPr>
              <a:t>1</a:t>
            </a:r>
            <a:r>
              <a:rPr lang="en-US" sz="2800" dirty="0" smtClean="0">
                <a:solidFill>
                  <a:srgbClr val="6600FF"/>
                </a:solidFill>
              </a:rPr>
              <a:t>, …, i</a:t>
            </a:r>
            <a:r>
              <a:rPr lang="en-US" sz="2800" baseline="-25000" dirty="0" smtClean="0">
                <a:solidFill>
                  <a:srgbClr val="6600FF"/>
                </a:solidFill>
              </a:rPr>
              <a:t>n</a:t>
            </a:r>
            <a:r>
              <a:rPr lang="en-US" sz="2800" dirty="0" smtClean="0">
                <a:solidFill>
                  <a:srgbClr val="6600FF"/>
                </a:solidFill>
              </a:rPr>
              <a:t>} is a cyclic fan define </a:t>
            </a:r>
            <a:endParaRPr lang="en-US" sz="2800" dirty="0">
              <a:solidFill>
                <a:srgbClr val="6600FF"/>
              </a:solidFill>
            </a:endParaRPr>
          </a:p>
        </p:txBody>
      </p:sp>
      <p:grpSp>
        <p:nvGrpSpPr>
          <p:cNvPr id="1047" name="Group 23"/>
          <p:cNvGrpSpPr>
            <a:grpSpLocks noChangeAspect="1"/>
          </p:cNvGrpSpPr>
          <p:nvPr>
            <p:custDataLst>
              <p:tags r:id="rId4"/>
            </p:custDataLst>
          </p:nvPr>
        </p:nvGrpSpPr>
        <p:grpSpPr bwMode="auto">
          <a:xfrm>
            <a:off x="838200" y="3657600"/>
            <a:ext cx="7215140" cy="609599"/>
            <a:chOff x="329" y="2312"/>
            <a:chExt cx="18606" cy="1572"/>
          </a:xfrm>
          <a:solidFill>
            <a:srgbClr val="6600FF"/>
          </a:solidFill>
        </p:grpSpPr>
        <p:sp>
          <p:nvSpPr>
            <p:cNvPr id="1049" name="Freeform 25"/>
            <p:cNvSpPr>
              <a:spLocks noEditPoints="1"/>
            </p:cNvSpPr>
            <p:nvPr/>
          </p:nvSpPr>
          <p:spPr bwMode="auto">
            <a:xfrm>
              <a:off x="329" y="2312"/>
              <a:ext cx="1439" cy="1114"/>
            </a:xfrm>
            <a:custGeom>
              <a:avLst/>
              <a:gdLst/>
              <a:ahLst/>
              <a:cxnLst>
                <a:cxn ang="0">
                  <a:pos x="166" y="1044"/>
                </a:cxn>
                <a:cxn ang="0">
                  <a:pos x="183" y="1062"/>
                </a:cxn>
                <a:cxn ang="0">
                  <a:pos x="1102" y="944"/>
                </a:cxn>
                <a:cxn ang="0">
                  <a:pos x="1068" y="1062"/>
                </a:cxn>
                <a:cxn ang="0">
                  <a:pos x="1239" y="980"/>
                </a:cxn>
                <a:cxn ang="0">
                  <a:pos x="1239" y="135"/>
                </a:cxn>
                <a:cxn ang="0">
                  <a:pos x="1102" y="59"/>
                </a:cxn>
                <a:cxn ang="0">
                  <a:pos x="246" y="88"/>
                </a:cxn>
                <a:cxn ang="0">
                  <a:pos x="622" y="1009"/>
                </a:cxn>
                <a:cxn ang="0">
                  <a:pos x="685" y="833"/>
                </a:cxn>
                <a:cxn ang="0">
                  <a:pos x="674" y="815"/>
                </a:cxn>
                <a:cxn ang="0">
                  <a:pos x="217" y="59"/>
                </a:cxn>
                <a:cxn ang="0">
                  <a:pos x="371" y="0"/>
                </a:cxn>
                <a:cxn ang="0">
                  <a:pos x="400" y="18"/>
                </a:cxn>
                <a:cxn ang="0">
                  <a:pos x="1016" y="36"/>
                </a:cxn>
                <a:cxn ang="0">
                  <a:pos x="1039" y="6"/>
                </a:cxn>
                <a:cxn ang="0">
                  <a:pos x="1376" y="0"/>
                </a:cxn>
                <a:cxn ang="0">
                  <a:pos x="1416" y="6"/>
                </a:cxn>
                <a:cxn ang="0">
                  <a:pos x="1433" y="30"/>
                </a:cxn>
                <a:cxn ang="0">
                  <a:pos x="1410" y="53"/>
                </a:cxn>
                <a:cxn ang="0">
                  <a:pos x="1319" y="94"/>
                </a:cxn>
                <a:cxn ang="0">
                  <a:pos x="1296" y="170"/>
                </a:cxn>
                <a:cxn ang="0">
                  <a:pos x="1302" y="997"/>
                </a:cxn>
                <a:cxn ang="0">
                  <a:pos x="1416" y="1062"/>
                </a:cxn>
                <a:cxn ang="0">
                  <a:pos x="1439" y="1085"/>
                </a:cxn>
                <a:cxn ang="0">
                  <a:pos x="1427" y="1114"/>
                </a:cxn>
                <a:cxn ang="0">
                  <a:pos x="1387" y="1114"/>
                </a:cxn>
                <a:cxn ang="0">
                  <a:pos x="936" y="1114"/>
                </a:cxn>
                <a:cxn ang="0">
                  <a:pos x="913" y="1097"/>
                </a:cxn>
                <a:cxn ang="0">
                  <a:pos x="913" y="1079"/>
                </a:cxn>
                <a:cxn ang="0">
                  <a:pos x="925" y="1062"/>
                </a:cxn>
                <a:cxn ang="0">
                  <a:pos x="1028" y="1027"/>
                </a:cxn>
                <a:cxn ang="0">
                  <a:pos x="1050" y="944"/>
                </a:cxn>
                <a:cxn ang="0">
                  <a:pos x="657" y="1085"/>
                </a:cxn>
                <a:cxn ang="0">
                  <a:pos x="639" y="1114"/>
                </a:cxn>
                <a:cxn ang="0">
                  <a:pos x="611" y="1109"/>
                </a:cxn>
                <a:cxn ang="0">
                  <a:pos x="206" y="129"/>
                </a:cxn>
                <a:cxn ang="0">
                  <a:pos x="206" y="968"/>
                </a:cxn>
                <a:cxn ang="0">
                  <a:pos x="268" y="1050"/>
                </a:cxn>
                <a:cxn ang="0">
                  <a:pos x="348" y="1073"/>
                </a:cxn>
                <a:cxn ang="0">
                  <a:pos x="343" y="1109"/>
                </a:cxn>
                <a:cxn ang="0">
                  <a:pos x="314" y="1114"/>
                </a:cxn>
                <a:cxn ang="0">
                  <a:pos x="40" y="1114"/>
                </a:cxn>
                <a:cxn ang="0">
                  <a:pos x="6" y="1109"/>
                </a:cxn>
                <a:cxn ang="0">
                  <a:pos x="0" y="1085"/>
                </a:cxn>
                <a:cxn ang="0">
                  <a:pos x="6" y="1068"/>
                </a:cxn>
                <a:cxn ang="0">
                  <a:pos x="80" y="1044"/>
                </a:cxn>
                <a:cxn ang="0">
                  <a:pos x="137" y="968"/>
                </a:cxn>
                <a:cxn ang="0">
                  <a:pos x="80" y="59"/>
                </a:cxn>
                <a:cxn ang="0">
                  <a:pos x="29" y="59"/>
                </a:cxn>
                <a:cxn ang="0">
                  <a:pos x="6" y="41"/>
                </a:cxn>
                <a:cxn ang="0">
                  <a:pos x="11" y="12"/>
                </a:cxn>
                <a:cxn ang="0">
                  <a:pos x="40" y="0"/>
                </a:cxn>
              </a:cxnLst>
              <a:rect l="0" t="0" r="r" b="b"/>
              <a:pathLst>
                <a:path w="1439" h="1114">
                  <a:moveTo>
                    <a:pt x="171" y="1044"/>
                  </a:moveTo>
                  <a:lnTo>
                    <a:pt x="171" y="1044"/>
                  </a:lnTo>
                  <a:lnTo>
                    <a:pt x="166" y="1044"/>
                  </a:lnTo>
                  <a:lnTo>
                    <a:pt x="160" y="1050"/>
                  </a:lnTo>
                  <a:lnTo>
                    <a:pt x="154" y="1062"/>
                  </a:lnTo>
                  <a:lnTo>
                    <a:pt x="183" y="1062"/>
                  </a:lnTo>
                  <a:lnTo>
                    <a:pt x="171" y="1044"/>
                  </a:lnTo>
                  <a:close/>
                  <a:moveTo>
                    <a:pt x="1102" y="59"/>
                  </a:moveTo>
                  <a:lnTo>
                    <a:pt x="1102" y="944"/>
                  </a:lnTo>
                  <a:lnTo>
                    <a:pt x="1102" y="980"/>
                  </a:lnTo>
                  <a:lnTo>
                    <a:pt x="1096" y="1021"/>
                  </a:lnTo>
                  <a:lnTo>
                    <a:pt x="1068" y="1062"/>
                  </a:lnTo>
                  <a:lnTo>
                    <a:pt x="1273" y="1062"/>
                  </a:lnTo>
                  <a:lnTo>
                    <a:pt x="1250" y="1021"/>
                  </a:lnTo>
                  <a:lnTo>
                    <a:pt x="1239" y="980"/>
                  </a:lnTo>
                  <a:lnTo>
                    <a:pt x="1239" y="944"/>
                  </a:lnTo>
                  <a:lnTo>
                    <a:pt x="1239" y="170"/>
                  </a:lnTo>
                  <a:lnTo>
                    <a:pt x="1239" y="135"/>
                  </a:lnTo>
                  <a:lnTo>
                    <a:pt x="1245" y="100"/>
                  </a:lnTo>
                  <a:lnTo>
                    <a:pt x="1273" y="59"/>
                  </a:lnTo>
                  <a:lnTo>
                    <a:pt x="1102" y="59"/>
                  </a:lnTo>
                  <a:close/>
                  <a:moveTo>
                    <a:pt x="217" y="59"/>
                  </a:moveTo>
                  <a:lnTo>
                    <a:pt x="234" y="71"/>
                  </a:lnTo>
                  <a:lnTo>
                    <a:pt x="246" y="88"/>
                  </a:lnTo>
                  <a:lnTo>
                    <a:pt x="257" y="106"/>
                  </a:lnTo>
                  <a:lnTo>
                    <a:pt x="263" y="124"/>
                  </a:lnTo>
                  <a:lnTo>
                    <a:pt x="622" y="1009"/>
                  </a:lnTo>
                  <a:lnTo>
                    <a:pt x="628" y="1009"/>
                  </a:lnTo>
                  <a:lnTo>
                    <a:pt x="697" y="839"/>
                  </a:lnTo>
                  <a:lnTo>
                    <a:pt x="685" y="833"/>
                  </a:lnTo>
                  <a:lnTo>
                    <a:pt x="679" y="833"/>
                  </a:lnTo>
                  <a:lnTo>
                    <a:pt x="674" y="827"/>
                  </a:lnTo>
                  <a:lnTo>
                    <a:pt x="674" y="815"/>
                  </a:lnTo>
                  <a:lnTo>
                    <a:pt x="662" y="804"/>
                  </a:lnTo>
                  <a:lnTo>
                    <a:pt x="360" y="59"/>
                  </a:lnTo>
                  <a:lnTo>
                    <a:pt x="217" y="59"/>
                  </a:lnTo>
                  <a:close/>
                  <a:moveTo>
                    <a:pt x="57" y="0"/>
                  </a:moveTo>
                  <a:lnTo>
                    <a:pt x="348" y="0"/>
                  </a:lnTo>
                  <a:lnTo>
                    <a:pt x="371" y="0"/>
                  </a:lnTo>
                  <a:lnTo>
                    <a:pt x="388" y="6"/>
                  </a:lnTo>
                  <a:lnTo>
                    <a:pt x="394" y="6"/>
                  </a:lnTo>
                  <a:lnTo>
                    <a:pt x="400" y="18"/>
                  </a:lnTo>
                  <a:lnTo>
                    <a:pt x="405" y="30"/>
                  </a:lnTo>
                  <a:lnTo>
                    <a:pt x="714" y="774"/>
                  </a:lnTo>
                  <a:lnTo>
                    <a:pt x="1016" y="36"/>
                  </a:lnTo>
                  <a:lnTo>
                    <a:pt x="1022" y="18"/>
                  </a:lnTo>
                  <a:lnTo>
                    <a:pt x="1028" y="6"/>
                  </a:lnTo>
                  <a:lnTo>
                    <a:pt x="1039" y="6"/>
                  </a:lnTo>
                  <a:lnTo>
                    <a:pt x="1050" y="0"/>
                  </a:lnTo>
                  <a:lnTo>
                    <a:pt x="1073" y="0"/>
                  </a:lnTo>
                  <a:lnTo>
                    <a:pt x="1376" y="0"/>
                  </a:lnTo>
                  <a:lnTo>
                    <a:pt x="1393" y="0"/>
                  </a:lnTo>
                  <a:lnTo>
                    <a:pt x="1404" y="0"/>
                  </a:lnTo>
                  <a:lnTo>
                    <a:pt x="1416" y="6"/>
                  </a:lnTo>
                  <a:lnTo>
                    <a:pt x="1422" y="12"/>
                  </a:lnTo>
                  <a:lnTo>
                    <a:pt x="1427" y="18"/>
                  </a:lnTo>
                  <a:lnTo>
                    <a:pt x="1433" y="30"/>
                  </a:lnTo>
                  <a:lnTo>
                    <a:pt x="1427" y="41"/>
                  </a:lnTo>
                  <a:lnTo>
                    <a:pt x="1422" y="47"/>
                  </a:lnTo>
                  <a:lnTo>
                    <a:pt x="1410" y="53"/>
                  </a:lnTo>
                  <a:lnTo>
                    <a:pt x="1399" y="59"/>
                  </a:lnTo>
                  <a:lnTo>
                    <a:pt x="1347" y="71"/>
                  </a:lnTo>
                  <a:lnTo>
                    <a:pt x="1319" y="94"/>
                  </a:lnTo>
                  <a:lnTo>
                    <a:pt x="1302" y="124"/>
                  </a:lnTo>
                  <a:lnTo>
                    <a:pt x="1296" y="147"/>
                  </a:lnTo>
                  <a:lnTo>
                    <a:pt x="1296" y="170"/>
                  </a:lnTo>
                  <a:lnTo>
                    <a:pt x="1296" y="944"/>
                  </a:lnTo>
                  <a:lnTo>
                    <a:pt x="1296" y="968"/>
                  </a:lnTo>
                  <a:lnTo>
                    <a:pt x="1302" y="997"/>
                  </a:lnTo>
                  <a:lnTo>
                    <a:pt x="1319" y="1027"/>
                  </a:lnTo>
                  <a:lnTo>
                    <a:pt x="1359" y="1050"/>
                  </a:lnTo>
                  <a:lnTo>
                    <a:pt x="1416" y="1062"/>
                  </a:lnTo>
                  <a:lnTo>
                    <a:pt x="1427" y="1062"/>
                  </a:lnTo>
                  <a:lnTo>
                    <a:pt x="1439" y="1073"/>
                  </a:lnTo>
                  <a:lnTo>
                    <a:pt x="1439" y="1085"/>
                  </a:lnTo>
                  <a:lnTo>
                    <a:pt x="1439" y="1097"/>
                  </a:lnTo>
                  <a:lnTo>
                    <a:pt x="1433" y="1109"/>
                  </a:lnTo>
                  <a:lnTo>
                    <a:pt x="1427" y="1114"/>
                  </a:lnTo>
                  <a:lnTo>
                    <a:pt x="1416" y="1114"/>
                  </a:lnTo>
                  <a:lnTo>
                    <a:pt x="1404" y="1114"/>
                  </a:lnTo>
                  <a:lnTo>
                    <a:pt x="1387" y="1114"/>
                  </a:lnTo>
                  <a:lnTo>
                    <a:pt x="965" y="1114"/>
                  </a:lnTo>
                  <a:lnTo>
                    <a:pt x="953" y="1114"/>
                  </a:lnTo>
                  <a:lnTo>
                    <a:pt x="936" y="1114"/>
                  </a:lnTo>
                  <a:lnTo>
                    <a:pt x="925" y="1114"/>
                  </a:lnTo>
                  <a:lnTo>
                    <a:pt x="919" y="1109"/>
                  </a:lnTo>
                  <a:lnTo>
                    <a:pt x="913" y="1097"/>
                  </a:lnTo>
                  <a:lnTo>
                    <a:pt x="908" y="1085"/>
                  </a:lnTo>
                  <a:lnTo>
                    <a:pt x="908" y="1085"/>
                  </a:lnTo>
                  <a:lnTo>
                    <a:pt x="913" y="1079"/>
                  </a:lnTo>
                  <a:lnTo>
                    <a:pt x="913" y="1073"/>
                  </a:lnTo>
                  <a:lnTo>
                    <a:pt x="919" y="1068"/>
                  </a:lnTo>
                  <a:lnTo>
                    <a:pt x="925" y="1062"/>
                  </a:lnTo>
                  <a:lnTo>
                    <a:pt x="942" y="1062"/>
                  </a:lnTo>
                  <a:lnTo>
                    <a:pt x="993" y="1044"/>
                  </a:lnTo>
                  <a:lnTo>
                    <a:pt x="1028" y="1027"/>
                  </a:lnTo>
                  <a:lnTo>
                    <a:pt x="1045" y="997"/>
                  </a:lnTo>
                  <a:lnTo>
                    <a:pt x="1050" y="968"/>
                  </a:lnTo>
                  <a:lnTo>
                    <a:pt x="1050" y="944"/>
                  </a:lnTo>
                  <a:lnTo>
                    <a:pt x="1050" y="129"/>
                  </a:lnTo>
                  <a:lnTo>
                    <a:pt x="1045" y="129"/>
                  </a:lnTo>
                  <a:lnTo>
                    <a:pt x="657" y="1085"/>
                  </a:lnTo>
                  <a:lnTo>
                    <a:pt x="651" y="1097"/>
                  </a:lnTo>
                  <a:lnTo>
                    <a:pt x="645" y="1109"/>
                  </a:lnTo>
                  <a:lnTo>
                    <a:pt x="639" y="1114"/>
                  </a:lnTo>
                  <a:lnTo>
                    <a:pt x="622" y="1114"/>
                  </a:lnTo>
                  <a:lnTo>
                    <a:pt x="617" y="1114"/>
                  </a:lnTo>
                  <a:lnTo>
                    <a:pt x="611" y="1109"/>
                  </a:lnTo>
                  <a:lnTo>
                    <a:pt x="599" y="1097"/>
                  </a:lnTo>
                  <a:lnTo>
                    <a:pt x="594" y="1085"/>
                  </a:lnTo>
                  <a:lnTo>
                    <a:pt x="206" y="129"/>
                  </a:lnTo>
                  <a:lnTo>
                    <a:pt x="206" y="129"/>
                  </a:lnTo>
                  <a:lnTo>
                    <a:pt x="206" y="944"/>
                  </a:lnTo>
                  <a:lnTo>
                    <a:pt x="206" y="968"/>
                  </a:lnTo>
                  <a:lnTo>
                    <a:pt x="211" y="997"/>
                  </a:lnTo>
                  <a:lnTo>
                    <a:pt x="228" y="1027"/>
                  </a:lnTo>
                  <a:lnTo>
                    <a:pt x="268" y="1050"/>
                  </a:lnTo>
                  <a:lnTo>
                    <a:pt x="325" y="1062"/>
                  </a:lnTo>
                  <a:lnTo>
                    <a:pt x="337" y="1062"/>
                  </a:lnTo>
                  <a:lnTo>
                    <a:pt x="348" y="1073"/>
                  </a:lnTo>
                  <a:lnTo>
                    <a:pt x="348" y="1085"/>
                  </a:lnTo>
                  <a:lnTo>
                    <a:pt x="348" y="1097"/>
                  </a:lnTo>
                  <a:lnTo>
                    <a:pt x="343" y="1109"/>
                  </a:lnTo>
                  <a:lnTo>
                    <a:pt x="337" y="1114"/>
                  </a:lnTo>
                  <a:lnTo>
                    <a:pt x="325" y="1114"/>
                  </a:lnTo>
                  <a:lnTo>
                    <a:pt x="314" y="1114"/>
                  </a:lnTo>
                  <a:lnTo>
                    <a:pt x="297" y="1114"/>
                  </a:lnTo>
                  <a:lnTo>
                    <a:pt x="51" y="1114"/>
                  </a:lnTo>
                  <a:lnTo>
                    <a:pt x="40" y="1114"/>
                  </a:lnTo>
                  <a:lnTo>
                    <a:pt x="23" y="1114"/>
                  </a:lnTo>
                  <a:lnTo>
                    <a:pt x="17" y="1114"/>
                  </a:lnTo>
                  <a:lnTo>
                    <a:pt x="6" y="1109"/>
                  </a:lnTo>
                  <a:lnTo>
                    <a:pt x="0" y="1097"/>
                  </a:lnTo>
                  <a:lnTo>
                    <a:pt x="0" y="1085"/>
                  </a:lnTo>
                  <a:lnTo>
                    <a:pt x="0" y="1085"/>
                  </a:lnTo>
                  <a:lnTo>
                    <a:pt x="0" y="1079"/>
                  </a:lnTo>
                  <a:lnTo>
                    <a:pt x="0" y="1073"/>
                  </a:lnTo>
                  <a:lnTo>
                    <a:pt x="6" y="1068"/>
                  </a:lnTo>
                  <a:lnTo>
                    <a:pt x="17" y="1062"/>
                  </a:lnTo>
                  <a:lnTo>
                    <a:pt x="29" y="1062"/>
                  </a:lnTo>
                  <a:lnTo>
                    <a:pt x="80" y="1044"/>
                  </a:lnTo>
                  <a:lnTo>
                    <a:pt x="114" y="1027"/>
                  </a:lnTo>
                  <a:lnTo>
                    <a:pt x="131" y="997"/>
                  </a:lnTo>
                  <a:lnTo>
                    <a:pt x="137" y="968"/>
                  </a:lnTo>
                  <a:lnTo>
                    <a:pt x="137" y="944"/>
                  </a:lnTo>
                  <a:lnTo>
                    <a:pt x="137" y="71"/>
                  </a:lnTo>
                  <a:lnTo>
                    <a:pt x="80" y="59"/>
                  </a:lnTo>
                  <a:lnTo>
                    <a:pt x="40" y="59"/>
                  </a:lnTo>
                  <a:lnTo>
                    <a:pt x="34" y="59"/>
                  </a:lnTo>
                  <a:lnTo>
                    <a:pt x="29" y="59"/>
                  </a:lnTo>
                  <a:lnTo>
                    <a:pt x="17" y="53"/>
                  </a:lnTo>
                  <a:lnTo>
                    <a:pt x="11" y="47"/>
                  </a:lnTo>
                  <a:lnTo>
                    <a:pt x="6" y="41"/>
                  </a:lnTo>
                  <a:lnTo>
                    <a:pt x="6" y="30"/>
                  </a:lnTo>
                  <a:lnTo>
                    <a:pt x="6" y="18"/>
                  </a:lnTo>
                  <a:lnTo>
                    <a:pt x="11" y="12"/>
                  </a:lnTo>
                  <a:lnTo>
                    <a:pt x="17" y="6"/>
                  </a:lnTo>
                  <a:lnTo>
                    <a:pt x="29" y="0"/>
                  </a:lnTo>
                  <a:lnTo>
                    <a:pt x="40" y="0"/>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26"/>
            <p:cNvSpPr>
              <a:spLocks/>
            </p:cNvSpPr>
            <p:nvPr/>
          </p:nvSpPr>
          <p:spPr bwMode="auto">
            <a:xfrm>
              <a:off x="1865" y="2875"/>
              <a:ext cx="531" cy="786"/>
            </a:xfrm>
            <a:custGeom>
              <a:avLst/>
              <a:gdLst/>
              <a:ahLst/>
              <a:cxnLst>
                <a:cxn ang="0">
                  <a:pos x="245" y="6"/>
                </a:cxn>
                <a:cxn ang="0">
                  <a:pos x="291" y="6"/>
                </a:cxn>
                <a:cxn ang="0">
                  <a:pos x="314" y="6"/>
                </a:cxn>
                <a:cxn ang="0">
                  <a:pos x="348" y="6"/>
                </a:cxn>
                <a:cxn ang="0">
                  <a:pos x="359" y="6"/>
                </a:cxn>
                <a:cxn ang="0">
                  <a:pos x="439" y="6"/>
                </a:cxn>
                <a:cxn ang="0">
                  <a:pos x="491" y="0"/>
                </a:cxn>
                <a:cxn ang="0">
                  <a:pos x="525" y="6"/>
                </a:cxn>
                <a:cxn ang="0">
                  <a:pos x="531" y="18"/>
                </a:cxn>
                <a:cxn ang="0">
                  <a:pos x="525" y="35"/>
                </a:cxn>
                <a:cxn ang="0">
                  <a:pos x="508" y="41"/>
                </a:cxn>
                <a:cxn ang="0">
                  <a:pos x="439" y="47"/>
                </a:cxn>
                <a:cxn ang="0">
                  <a:pos x="399" y="71"/>
                </a:cxn>
                <a:cxn ang="0">
                  <a:pos x="245" y="704"/>
                </a:cxn>
                <a:cxn ang="0">
                  <a:pos x="240" y="727"/>
                </a:cxn>
                <a:cxn ang="0">
                  <a:pos x="240" y="733"/>
                </a:cxn>
                <a:cxn ang="0">
                  <a:pos x="251" y="745"/>
                </a:cxn>
                <a:cxn ang="0">
                  <a:pos x="285" y="745"/>
                </a:cxn>
                <a:cxn ang="0">
                  <a:pos x="308" y="745"/>
                </a:cxn>
                <a:cxn ang="0">
                  <a:pos x="331" y="745"/>
                </a:cxn>
                <a:cxn ang="0">
                  <a:pos x="348" y="757"/>
                </a:cxn>
                <a:cxn ang="0">
                  <a:pos x="348" y="774"/>
                </a:cxn>
                <a:cxn ang="0">
                  <a:pos x="337" y="786"/>
                </a:cxn>
                <a:cxn ang="0">
                  <a:pos x="325" y="786"/>
                </a:cxn>
                <a:cxn ang="0">
                  <a:pos x="251" y="786"/>
                </a:cxn>
                <a:cxn ang="0">
                  <a:pos x="125" y="786"/>
                </a:cxn>
                <a:cxn ang="0">
                  <a:pos x="17" y="786"/>
                </a:cxn>
                <a:cxn ang="0">
                  <a:pos x="5" y="786"/>
                </a:cxn>
                <a:cxn ang="0">
                  <a:pos x="0" y="774"/>
                </a:cxn>
                <a:cxn ang="0">
                  <a:pos x="5" y="763"/>
                </a:cxn>
                <a:cxn ang="0">
                  <a:pos x="17" y="751"/>
                </a:cxn>
                <a:cxn ang="0">
                  <a:pos x="45" y="745"/>
                </a:cxn>
                <a:cxn ang="0">
                  <a:pos x="120" y="739"/>
                </a:cxn>
                <a:cxn ang="0">
                  <a:pos x="137" y="698"/>
                </a:cxn>
                <a:cxn ang="0">
                  <a:pos x="291" y="71"/>
                </a:cxn>
                <a:cxn ang="0">
                  <a:pos x="291" y="53"/>
                </a:cxn>
                <a:cxn ang="0">
                  <a:pos x="280" y="47"/>
                </a:cxn>
                <a:cxn ang="0">
                  <a:pos x="251" y="41"/>
                </a:cxn>
                <a:cxn ang="0">
                  <a:pos x="228" y="41"/>
                </a:cxn>
                <a:cxn ang="0">
                  <a:pos x="205" y="41"/>
                </a:cxn>
                <a:cxn ang="0">
                  <a:pos x="188" y="35"/>
                </a:cxn>
                <a:cxn ang="0">
                  <a:pos x="188" y="18"/>
                </a:cxn>
                <a:cxn ang="0">
                  <a:pos x="194" y="6"/>
                </a:cxn>
                <a:cxn ang="0">
                  <a:pos x="205" y="0"/>
                </a:cxn>
              </a:cxnLst>
              <a:rect l="0" t="0" r="r" b="b"/>
              <a:pathLst>
                <a:path w="531" h="786">
                  <a:moveTo>
                    <a:pt x="205" y="0"/>
                  </a:moveTo>
                  <a:lnTo>
                    <a:pt x="245" y="6"/>
                  </a:lnTo>
                  <a:lnTo>
                    <a:pt x="285" y="6"/>
                  </a:lnTo>
                  <a:lnTo>
                    <a:pt x="291" y="6"/>
                  </a:lnTo>
                  <a:lnTo>
                    <a:pt x="297" y="6"/>
                  </a:lnTo>
                  <a:lnTo>
                    <a:pt x="314" y="6"/>
                  </a:lnTo>
                  <a:lnTo>
                    <a:pt x="331" y="6"/>
                  </a:lnTo>
                  <a:lnTo>
                    <a:pt x="348" y="6"/>
                  </a:lnTo>
                  <a:lnTo>
                    <a:pt x="359" y="6"/>
                  </a:lnTo>
                  <a:lnTo>
                    <a:pt x="359" y="6"/>
                  </a:lnTo>
                  <a:lnTo>
                    <a:pt x="399" y="6"/>
                  </a:lnTo>
                  <a:lnTo>
                    <a:pt x="439" y="6"/>
                  </a:lnTo>
                  <a:lnTo>
                    <a:pt x="462" y="6"/>
                  </a:lnTo>
                  <a:lnTo>
                    <a:pt x="491" y="0"/>
                  </a:lnTo>
                  <a:lnTo>
                    <a:pt x="514" y="0"/>
                  </a:lnTo>
                  <a:lnTo>
                    <a:pt x="525" y="6"/>
                  </a:lnTo>
                  <a:lnTo>
                    <a:pt x="531" y="6"/>
                  </a:lnTo>
                  <a:lnTo>
                    <a:pt x="531" y="18"/>
                  </a:lnTo>
                  <a:lnTo>
                    <a:pt x="531" y="30"/>
                  </a:lnTo>
                  <a:lnTo>
                    <a:pt x="525" y="35"/>
                  </a:lnTo>
                  <a:lnTo>
                    <a:pt x="519" y="41"/>
                  </a:lnTo>
                  <a:lnTo>
                    <a:pt x="508" y="41"/>
                  </a:lnTo>
                  <a:lnTo>
                    <a:pt x="491" y="41"/>
                  </a:lnTo>
                  <a:lnTo>
                    <a:pt x="439" y="47"/>
                  </a:lnTo>
                  <a:lnTo>
                    <a:pt x="417" y="53"/>
                  </a:lnTo>
                  <a:lnTo>
                    <a:pt x="399" y="71"/>
                  </a:lnTo>
                  <a:lnTo>
                    <a:pt x="394" y="94"/>
                  </a:lnTo>
                  <a:lnTo>
                    <a:pt x="245" y="704"/>
                  </a:lnTo>
                  <a:lnTo>
                    <a:pt x="240" y="716"/>
                  </a:lnTo>
                  <a:lnTo>
                    <a:pt x="240" y="727"/>
                  </a:lnTo>
                  <a:lnTo>
                    <a:pt x="240" y="727"/>
                  </a:lnTo>
                  <a:lnTo>
                    <a:pt x="240" y="733"/>
                  </a:lnTo>
                  <a:lnTo>
                    <a:pt x="245" y="739"/>
                  </a:lnTo>
                  <a:lnTo>
                    <a:pt x="251" y="745"/>
                  </a:lnTo>
                  <a:lnTo>
                    <a:pt x="268" y="745"/>
                  </a:lnTo>
                  <a:lnTo>
                    <a:pt x="285" y="745"/>
                  </a:lnTo>
                  <a:lnTo>
                    <a:pt x="297" y="745"/>
                  </a:lnTo>
                  <a:lnTo>
                    <a:pt x="308" y="745"/>
                  </a:lnTo>
                  <a:lnTo>
                    <a:pt x="314" y="745"/>
                  </a:lnTo>
                  <a:lnTo>
                    <a:pt x="331" y="745"/>
                  </a:lnTo>
                  <a:lnTo>
                    <a:pt x="342" y="751"/>
                  </a:lnTo>
                  <a:lnTo>
                    <a:pt x="348" y="757"/>
                  </a:lnTo>
                  <a:lnTo>
                    <a:pt x="354" y="763"/>
                  </a:lnTo>
                  <a:lnTo>
                    <a:pt x="348" y="774"/>
                  </a:lnTo>
                  <a:lnTo>
                    <a:pt x="342" y="786"/>
                  </a:lnTo>
                  <a:lnTo>
                    <a:pt x="337" y="786"/>
                  </a:lnTo>
                  <a:lnTo>
                    <a:pt x="331" y="786"/>
                  </a:lnTo>
                  <a:lnTo>
                    <a:pt x="325" y="786"/>
                  </a:lnTo>
                  <a:lnTo>
                    <a:pt x="285" y="786"/>
                  </a:lnTo>
                  <a:lnTo>
                    <a:pt x="251" y="786"/>
                  </a:lnTo>
                  <a:lnTo>
                    <a:pt x="171" y="786"/>
                  </a:lnTo>
                  <a:lnTo>
                    <a:pt x="125" y="786"/>
                  </a:lnTo>
                  <a:lnTo>
                    <a:pt x="68" y="786"/>
                  </a:lnTo>
                  <a:lnTo>
                    <a:pt x="17" y="786"/>
                  </a:lnTo>
                  <a:lnTo>
                    <a:pt x="11" y="786"/>
                  </a:lnTo>
                  <a:lnTo>
                    <a:pt x="5" y="786"/>
                  </a:lnTo>
                  <a:lnTo>
                    <a:pt x="5" y="780"/>
                  </a:lnTo>
                  <a:lnTo>
                    <a:pt x="0" y="774"/>
                  </a:lnTo>
                  <a:lnTo>
                    <a:pt x="0" y="774"/>
                  </a:lnTo>
                  <a:lnTo>
                    <a:pt x="5" y="763"/>
                  </a:lnTo>
                  <a:lnTo>
                    <a:pt x="5" y="751"/>
                  </a:lnTo>
                  <a:lnTo>
                    <a:pt x="17" y="751"/>
                  </a:lnTo>
                  <a:lnTo>
                    <a:pt x="28" y="745"/>
                  </a:lnTo>
                  <a:lnTo>
                    <a:pt x="45" y="745"/>
                  </a:lnTo>
                  <a:lnTo>
                    <a:pt x="91" y="745"/>
                  </a:lnTo>
                  <a:lnTo>
                    <a:pt x="120" y="739"/>
                  </a:lnTo>
                  <a:lnTo>
                    <a:pt x="131" y="721"/>
                  </a:lnTo>
                  <a:lnTo>
                    <a:pt x="137" y="698"/>
                  </a:lnTo>
                  <a:lnTo>
                    <a:pt x="291" y="88"/>
                  </a:lnTo>
                  <a:lnTo>
                    <a:pt x="291" y="71"/>
                  </a:lnTo>
                  <a:lnTo>
                    <a:pt x="297" y="59"/>
                  </a:lnTo>
                  <a:lnTo>
                    <a:pt x="291" y="53"/>
                  </a:lnTo>
                  <a:lnTo>
                    <a:pt x="285" y="47"/>
                  </a:lnTo>
                  <a:lnTo>
                    <a:pt x="280" y="47"/>
                  </a:lnTo>
                  <a:lnTo>
                    <a:pt x="262" y="47"/>
                  </a:lnTo>
                  <a:lnTo>
                    <a:pt x="251" y="41"/>
                  </a:lnTo>
                  <a:lnTo>
                    <a:pt x="234" y="41"/>
                  </a:lnTo>
                  <a:lnTo>
                    <a:pt x="228" y="41"/>
                  </a:lnTo>
                  <a:lnTo>
                    <a:pt x="222" y="41"/>
                  </a:lnTo>
                  <a:lnTo>
                    <a:pt x="205" y="41"/>
                  </a:lnTo>
                  <a:lnTo>
                    <a:pt x="194" y="41"/>
                  </a:lnTo>
                  <a:lnTo>
                    <a:pt x="188" y="35"/>
                  </a:lnTo>
                  <a:lnTo>
                    <a:pt x="182" y="30"/>
                  </a:lnTo>
                  <a:lnTo>
                    <a:pt x="188" y="18"/>
                  </a:lnTo>
                  <a:lnTo>
                    <a:pt x="188" y="6"/>
                  </a:lnTo>
                  <a:lnTo>
                    <a:pt x="194" y="6"/>
                  </a:lnTo>
                  <a:lnTo>
                    <a:pt x="205" y="0"/>
                  </a:lnTo>
                  <a:lnTo>
                    <a:pt x="2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7"/>
            <p:cNvSpPr>
              <a:spLocks noEditPoints="1"/>
            </p:cNvSpPr>
            <p:nvPr/>
          </p:nvSpPr>
          <p:spPr bwMode="auto">
            <a:xfrm>
              <a:off x="3121" y="2729"/>
              <a:ext cx="165" cy="697"/>
            </a:xfrm>
            <a:custGeom>
              <a:avLst/>
              <a:gdLst/>
              <a:ahLst/>
              <a:cxnLst>
                <a:cxn ang="0">
                  <a:pos x="85" y="527"/>
                </a:cxn>
                <a:cxn ang="0">
                  <a:pos x="108" y="533"/>
                </a:cxn>
                <a:cxn ang="0">
                  <a:pos x="131" y="545"/>
                </a:cxn>
                <a:cxn ang="0">
                  <a:pos x="148" y="563"/>
                </a:cxn>
                <a:cxn ang="0">
                  <a:pos x="160" y="586"/>
                </a:cxn>
                <a:cxn ang="0">
                  <a:pos x="165" y="610"/>
                </a:cxn>
                <a:cxn ang="0">
                  <a:pos x="160" y="639"/>
                </a:cxn>
                <a:cxn ang="0">
                  <a:pos x="148" y="662"/>
                </a:cxn>
                <a:cxn ang="0">
                  <a:pos x="131" y="680"/>
                </a:cxn>
                <a:cxn ang="0">
                  <a:pos x="108" y="697"/>
                </a:cxn>
                <a:cxn ang="0">
                  <a:pos x="85" y="697"/>
                </a:cxn>
                <a:cxn ang="0">
                  <a:pos x="57" y="697"/>
                </a:cxn>
                <a:cxn ang="0">
                  <a:pos x="34" y="680"/>
                </a:cxn>
                <a:cxn ang="0">
                  <a:pos x="17" y="662"/>
                </a:cxn>
                <a:cxn ang="0">
                  <a:pos x="5" y="639"/>
                </a:cxn>
                <a:cxn ang="0">
                  <a:pos x="0" y="610"/>
                </a:cxn>
                <a:cxn ang="0">
                  <a:pos x="5" y="586"/>
                </a:cxn>
                <a:cxn ang="0">
                  <a:pos x="17" y="563"/>
                </a:cxn>
                <a:cxn ang="0">
                  <a:pos x="34" y="545"/>
                </a:cxn>
                <a:cxn ang="0">
                  <a:pos x="57" y="533"/>
                </a:cxn>
                <a:cxn ang="0">
                  <a:pos x="85" y="527"/>
                </a:cxn>
                <a:cxn ang="0">
                  <a:pos x="85" y="0"/>
                </a:cxn>
                <a:cxn ang="0">
                  <a:pos x="108" y="0"/>
                </a:cxn>
                <a:cxn ang="0">
                  <a:pos x="131" y="11"/>
                </a:cxn>
                <a:cxn ang="0">
                  <a:pos x="148" y="35"/>
                </a:cxn>
                <a:cxn ang="0">
                  <a:pos x="160" y="58"/>
                </a:cxn>
                <a:cxn ang="0">
                  <a:pos x="165" y="82"/>
                </a:cxn>
                <a:cxn ang="0">
                  <a:pos x="160" y="111"/>
                </a:cxn>
                <a:cxn ang="0">
                  <a:pos x="148" y="135"/>
                </a:cxn>
                <a:cxn ang="0">
                  <a:pos x="131" y="152"/>
                </a:cxn>
                <a:cxn ang="0">
                  <a:pos x="108" y="164"/>
                </a:cxn>
                <a:cxn ang="0">
                  <a:pos x="85" y="170"/>
                </a:cxn>
                <a:cxn ang="0">
                  <a:pos x="57" y="164"/>
                </a:cxn>
                <a:cxn ang="0">
                  <a:pos x="34" y="152"/>
                </a:cxn>
                <a:cxn ang="0">
                  <a:pos x="17" y="135"/>
                </a:cxn>
                <a:cxn ang="0">
                  <a:pos x="5" y="111"/>
                </a:cxn>
                <a:cxn ang="0">
                  <a:pos x="0" y="82"/>
                </a:cxn>
                <a:cxn ang="0">
                  <a:pos x="0" y="58"/>
                </a:cxn>
                <a:cxn ang="0">
                  <a:pos x="11" y="41"/>
                </a:cxn>
                <a:cxn ang="0">
                  <a:pos x="23" y="23"/>
                </a:cxn>
                <a:cxn ang="0">
                  <a:pos x="40" y="11"/>
                </a:cxn>
                <a:cxn ang="0">
                  <a:pos x="63" y="0"/>
                </a:cxn>
                <a:cxn ang="0">
                  <a:pos x="85" y="0"/>
                </a:cxn>
              </a:cxnLst>
              <a:rect l="0" t="0" r="r" b="b"/>
              <a:pathLst>
                <a:path w="165" h="697">
                  <a:moveTo>
                    <a:pt x="85" y="527"/>
                  </a:moveTo>
                  <a:lnTo>
                    <a:pt x="108" y="533"/>
                  </a:lnTo>
                  <a:lnTo>
                    <a:pt x="131" y="545"/>
                  </a:lnTo>
                  <a:lnTo>
                    <a:pt x="148" y="563"/>
                  </a:lnTo>
                  <a:lnTo>
                    <a:pt x="160" y="586"/>
                  </a:lnTo>
                  <a:lnTo>
                    <a:pt x="165" y="610"/>
                  </a:lnTo>
                  <a:lnTo>
                    <a:pt x="160" y="639"/>
                  </a:lnTo>
                  <a:lnTo>
                    <a:pt x="148" y="662"/>
                  </a:lnTo>
                  <a:lnTo>
                    <a:pt x="131" y="680"/>
                  </a:lnTo>
                  <a:lnTo>
                    <a:pt x="108" y="697"/>
                  </a:lnTo>
                  <a:lnTo>
                    <a:pt x="85" y="697"/>
                  </a:lnTo>
                  <a:lnTo>
                    <a:pt x="57" y="697"/>
                  </a:lnTo>
                  <a:lnTo>
                    <a:pt x="34" y="680"/>
                  </a:lnTo>
                  <a:lnTo>
                    <a:pt x="17" y="662"/>
                  </a:lnTo>
                  <a:lnTo>
                    <a:pt x="5" y="639"/>
                  </a:lnTo>
                  <a:lnTo>
                    <a:pt x="0" y="610"/>
                  </a:lnTo>
                  <a:lnTo>
                    <a:pt x="5" y="586"/>
                  </a:lnTo>
                  <a:lnTo>
                    <a:pt x="17" y="563"/>
                  </a:lnTo>
                  <a:lnTo>
                    <a:pt x="34" y="545"/>
                  </a:lnTo>
                  <a:lnTo>
                    <a:pt x="57" y="533"/>
                  </a:lnTo>
                  <a:lnTo>
                    <a:pt x="85" y="527"/>
                  </a:lnTo>
                  <a:close/>
                  <a:moveTo>
                    <a:pt x="85" y="0"/>
                  </a:moveTo>
                  <a:lnTo>
                    <a:pt x="108" y="0"/>
                  </a:lnTo>
                  <a:lnTo>
                    <a:pt x="131" y="11"/>
                  </a:lnTo>
                  <a:lnTo>
                    <a:pt x="148" y="35"/>
                  </a:lnTo>
                  <a:lnTo>
                    <a:pt x="160" y="58"/>
                  </a:lnTo>
                  <a:lnTo>
                    <a:pt x="165" y="82"/>
                  </a:lnTo>
                  <a:lnTo>
                    <a:pt x="160" y="111"/>
                  </a:lnTo>
                  <a:lnTo>
                    <a:pt x="148" y="135"/>
                  </a:lnTo>
                  <a:lnTo>
                    <a:pt x="131" y="152"/>
                  </a:lnTo>
                  <a:lnTo>
                    <a:pt x="108" y="164"/>
                  </a:lnTo>
                  <a:lnTo>
                    <a:pt x="85" y="170"/>
                  </a:lnTo>
                  <a:lnTo>
                    <a:pt x="57" y="164"/>
                  </a:lnTo>
                  <a:lnTo>
                    <a:pt x="34" y="152"/>
                  </a:lnTo>
                  <a:lnTo>
                    <a:pt x="17" y="135"/>
                  </a:lnTo>
                  <a:lnTo>
                    <a:pt x="5" y="111"/>
                  </a:lnTo>
                  <a:lnTo>
                    <a:pt x="0" y="82"/>
                  </a:lnTo>
                  <a:lnTo>
                    <a:pt x="0" y="58"/>
                  </a:lnTo>
                  <a:lnTo>
                    <a:pt x="11" y="41"/>
                  </a:lnTo>
                  <a:lnTo>
                    <a:pt x="23" y="23"/>
                  </a:lnTo>
                  <a:lnTo>
                    <a:pt x="40" y="11"/>
                  </a:lnTo>
                  <a:lnTo>
                    <a:pt x="63" y="0"/>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noEditPoints="1"/>
            </p:cNvSpPr>
            <p:nvPr/>
          </p:nvSpPr>
          <p:spPr bwMode="auto">
            <a:xfrm>
              <a:off x="3515" y="2828"/>
              <a:ext cx="1056" cy="382"/>
            </a:xfrm>
            <a:custGeom>
              <a:avLst/>
              <a:gdLst/>
              <a:ahLst/>
              <a:cxnLst>
                <a:cxn ang="0">
                  <a:pos x="51" y="317"/>
                </a:cxn>
                <a:cxn ang="0">
                  <a:pos x="999" y="317"/>
                </a:cxn>
                <a:cxn ang="0">
                  <a:pos x="1010" y="317"/>
                </a:cxn>
                <a:cxn ang="0">
                  <a:pos x="1022" y="317"/>
                </a:cxn>
                <a:cxn ang="0">
                  <a:pos x="1033" y="323"/>
                </a:cxn>
                <a:cxn ang="0">
                  <a:pos x="1044" y="329"/>
                </a:cxn>
                <a:cxn ang="0">
                  <a:pos x="1050" y="335"/>
                </a:cxn>
                <a:cxn ang="0">
                  <a:pos x="1056" y="352"/>
                </a:cxn>
                <a:cxn ang="0">
                  <a:pos x="1050" y="364"/>
                </a:cxn>
                <a:cxn ang="0">
                  <a:pos x="1044" y="376"/>
                </a:cxn>
                <a:cxn ang="0">
                  <a:pos x="1033" y="376"/>
                </a:cxn>
                <a:cxn ang="0">
                  <a:pos x="1027" y="382"/>
                </a:cxn>
                <a:cxn ang="0">
                  <a:pos x="1010" y="382"/>
                </a:cxn>
                <a:cxn ang="0">
                  <a:pos x="999" y="382"/>
                </a:cxn>
                <a:cxn ang="0">
                  <a:pos x="51" y="382"/>
                </a:cxn>
                <a:cxn ang="0">
                  <a:pos x="40" y="382"/>
                </a:cxn>
                <a:cxn ang="0">
                  <a:pos x="28" y="382"/>
                </a:cxn>
                <a:cxn ang="0">
                  <a:pos x="17" y="376"/>
                </a:cxn>
                <a:cxn ang="0">
                  <a:pos x="5" y="376"/>
                </a:cxn>
                <a:cxn ang="0">
                  <a:pos x="0" y="364"/>
                </a:cxn>
                <a:cxn ang="0">
                  <a:pos x="0" y="352"/>
                </a:cxn>
                <a:cxn ang="0">
                  <a:pos x="0" y="335"/>
                </a:cxn>
                <a:cxn ang="0">
                  <a:pos x="5" y="329"/>
                </a:cxn>
                <a:cxn ang="0">
                  <a:pos x="17" y="323"/>
                </a:cxn>
                <a:cxn ang="0">
                  <a:pos x="28" y="317"/>
                </a:cxn>
                <a:cxn ang="0">
                  <a:pos x="40" y="317"/>
                </a:cxn>
                <a:cxn ang="0">
                  <a:pos x="51" y="317"/>
                </a:cxn>
                <a:cxn ang="0">
                  <a:pos x="51" y="0"/>
                </a:cxn>
                <a:cxn ang="0">
                  <a:pos x="999" y="0"/>
                </a:cxn>
                <a:cxn ang="0">
                  <a:pos x="1010" y="0"/>
                </a:cxn>
                <a:cxn ang="0">
                  <a:pos x="1027" y="6"/>
                </a:cxn>
                <a:cxn ang="0">
                  <a:pos x="1033" y="6"/>
                </a:cxn>
                <a:cxn ang="0">
                  <a:pos x="1044" y="12"/>
                </a:cxn>
                <a:cxn ang="0">
                  <a:pos x="1050" y="18"/>
                </a:cxn>
                <a:cxn ang="0">
                  <a:pos x="1056" y="36"/>
                </a:cxn>
                <a:cxn ang="0">
                  <a:pos x="1050" y="47"/>
                </a:cxn>
                <a:cxn ang="0">
                  <a:pos x="1044" y="59"/>
                </a:cxn>
                <a:cxn ang="0">
                  <a:pos x="1033" y="65"/>
                </a:cxn>
                <a:cxn ang="0">
                  <a:pos x="1022" y="65"/>
                </a:cxn>
                <a:cxn ang="0">
                  <a:pos x="1010" y="65"/>
                </a:cxn>
                <a:cxn ang="0">
                  <a:pos x="999" y="65"/>
                </a:cxn>
                <a:cxn ang="0">
                  <a:pos x="51" y="65"/>
                </a:cxn>
                <a:cxn ang="0">
                  <a:pos x="40" y="65"/>
                </a:cxn>
                <a:cxn ang="0">
                  <a:pos x="28" y="65"/>
                </a:cxn>
                <a:cxn ang="0">
                  <a:pos x="17" y="65"/>
                </a:cxn>
                <a:cxn ang="0">
                  <a:pos x="5" y="59"/>
                </a:cxn>
                <a:cxn ang="0">
                  <a:pos x="0" y="47"/>
                </a:cxn>
                <a:cxn ang="0">
                  <a:pos x="0" y="36"/>
                </a:cxn>
                <a:cxn ang="0">
                  <a:pos x="0" y="18"/>
                </a:cxn>
                <a:cxn ang="0">
                  <a:pos x="5" y="12"/>
                </a:cxn>
                <a:cxn ang="0">
                  <a:pos x="17" y="6"/>
                </a:cxn>
                <a:cxn ang="0">
                  <a:pos x="28" y="6"/>
                </a:cxn>
                <a:cxn ang="0">
                  <a:pos x="40" y="0"/>
                </a:cxn>
                <a:cxn ang="0">
                  <a:pos x="51" y="0"/>
                </a:cxn>
              </a:cxnLst>
              <a:rect l="0" t="0" r="r" b="b"/>
              <a:pathLst>
                <a:path w="1056" h="382">
                  <a:moveTo>
                    <a:pt x="51" y="317"/>
                  </a:moveTo>
                  <a:lnTo>
                    <a:pt x="999" y="317"/>
                  </a:lnTo>
                  <a:lnTo>
                    <a:pt x="1010" y="317"/>
                  </a:lnTo>
                  <a:lnTo>
                    <a:pt x="1022" y="317"/>
                  </a:lnTo>
                  <a:lnTo>
                    <a:pt x="1033" y="323"/>
                  </a:lnTo>
                  <a:lnTo>
                    <a:pt x="1044" y="329"/>
                  </a:lnTo>
                  <a:lnTo>
                    <a:pt x="1050" y="335"/>
                  </a:lnTo>
                  <a:lnTo>
                    <a:pt x="1056" y="352"/>
                  </a:lnTo>
                  <a:lnTo>
                    <a:pt x="1050" y="364"/>
                  </a:lnTo>
                  <a:lnTo>
                    <a:pt x="1044" y="376"/>
                  </a:lnTo>
                  <a:lnTo>
                    <a:pt x="1033" y="376"/>
                  </a:lnTo>
                  <a:lnTo>
                    <a:pt x="1027" y="382"/>
                  </a:lnTo>
                  <a:lnTo>
                    <a:pt x="1010" y="382"/>
                  </a:lnTo>
                  <a:lnTo>
                    <a:pt x="999" y="382"/>
                  </a:lnTo>
                  <a:lnTo>
                    <a:pt x="51" y="382"/>
                  </a:lnTo>
                  <a:lnTo>
                    <a:pt x="40" y="382"/>
                  </a:lnTo>
                  <a:lnTo>
                    <a:pt x="28" y="382"/>
                  </a:lnTo>
                  <a:lnTo>
                    <a:pt x="17" y="376"/>
                  </a:lnTo>
                  <a:lnTo>
                    <a:pt x="5" y="376"/>
                  </a:lnTo>
                  <a:lnTo>
                    <a:pt x="0" y="364"/>
                  </a:lnTo>
                  <a:lnTo>
                    <a:pt x="0" y="352"/>
                  </a:lnTo>
                  <a:lnTo>
                    <a:pt x="0" y="335"/>
                  </a:lnTo>
                  <a:lnTo>
                    <a:pt x="5" y="329"/>
                  </a:lnTo>
                  <a:lnTo>
                    <a:pt x="17" y="323"/>
                  </a:lnTo>
                  <a:lnTo>
                    <a:pt x="28" y="317"/>
                  </a:lnTo>
                  <a:lnTo>
                    <a:pt x="40" y="317"/>
                  </a:lnTo>
                  <a:lnTo>
                    <a:pt x="51" y="317"/>
                  </a:lnTo>
                  <a:close/>
                  <a:moveTo>
                    <a:pt x="51" y="0"/>
                  </a:moveTo>
                  <a:lnTo>
                    <a:pt x="999" y="0"/>
                  </a:lnTo>
                  <a:lnTo>
                    <a:pt x="1010" y="0"/>
                  </a:lnTo>
                  <a:lnTo>
                    <a:pt x="1027" y="6"/>
                  </a:lnTo>
                  <a:lnTo>
                    <a:pt x="1033" y="6"/>
                  </a:lnTo>
                  <a:lnTo>
                    <a:pt x="1044" y="12"/>
                  </a:lnTo>
                  <a:lnTo>
                    <a:pt x="1050" y="18"/>
                  </a:lnTo>
                  <a:lnTo>
                    <a:pt x="1056" y="36"/>
                  </a:lnTo>
                  <a:lnTo>
                    <a:pt x="1050" y="47"/>
                  </a:lnTo>
                  <a:lnTo>
                    <a:pt x="1044" y="59"/>
                  </a:lnTo>
                  <a:lnTo>
                    <a:pt x="1033" y="65"/>
                  </a:lnTo>
                  <a:lnTo>
                    <a:pt x="1022" y="65"/>
                  </a:lnTo>
                  <a:lnTo>
                    <a:pt x="1010" y="65"/>
                  </a:lnTo>
                  <a:lnTo>
                    <a:pt x="999" y="65"/>
                  </a:lnTo>
                  <a:lnTo>
                    <a:pt x="51" y="65"/>
                  </a:lnTo>
                  <a:lnTo>
                    <a:pt x="40" y="65"/>
                  </a:lnTo>
                  <a:lnTo>
                    <a:pt x="28" y="65"/>
                  </a:lnTo>
                  <a:lnTo>
                    <a:pt x="17" y="65"/>
                  </a:lnTo>
                  <a:lnTo>
                    <a:pt x="5" y="59"/>
                  </a:lnTo>
                  <a:lnTo>
                    <a:pt x="0" y="47"/>
                  </a:lnTo>
                  <a:lnTo>
                    <a:pt x="0" y="36"/>
                  </a:lnTo>
                  <a:lnTo>
                    <a:pt x="0" y="18"/>
                  </a:lnTo>
                  <a:lnTo>
                    <a:pt x="5" y="12"/>
                  </a:lnTo>
                  <a:lnTo>
                    <a:pt x="17" y="6"/>
                  </a:lnTo>
                  <a:lnTo>
                    <a:pt x="28" y="6"/>
                  </a:lnTo>
                  <a:lnTo>
                    <a:pt x="40" y="0"/>
                  </a:lnTo>
                  <a:lnTo>
                    <a:pt x="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9"/>
            <p:cNvSpPr>
              <a:spLocks noEditPoints="1"/>
            </p:cNvSpPr>
            <p:nvPr/>
          </p:nvSpPr>
          <p:spPr bwMode="auto">
            <a:xfrm>
              <a:off x="5136" y="2312"/>
              <a:ext cx="1444" cy="1114"/>
            </a:xfrm>
            <a:custGeom>
              <a:avLst/>
              <a:gdLst/>
              <a:ahLst/>
              <a:cxnLst>
                <a:cxn ang="0">
                  <a:pos x="166" y="1044"/>
                </a:cxn>
                <a:cxn ang="0">
                  <a:pos x="183" y="1062"/>
                </a:cxn>
                <a:cxn ang="0">
                  <a:pos x="1108" y="944"/>
                </a:cxn>
                <a:cxn ang="0">
                  <a:pos x="1068" y="1062"/>
                </a:cxn>
                <a:cxn ang="0">
                  <a:pos x="1239" y="980"/>
                </a:cxn>
                <a:cxn ang="0">
                  <a:pos x="1239" y="135"/>
                </a:cxn>
                <a:cxn ang="0">
                  <a:pos x="1108" y="59"/>
                </a:cxn>
                <a:cxn ang="0">
                  <a:pos x="246" y="88"/>
                </a:cxn>
                <a:cxn ang="0">
                  <a:pos x="628" y="1009"/>
                </a:cxn>
                <a:cxn ang="0">
                  <a:pos x="691" y="833"/>
                </a:cxn>
                <a:cxn ang="0">
                  <a:pos x="674" y="815"/>
                </a:cxn>
                <a:cxn ang="0">
                  <a:pos x="360" y="59"/>
                </a:cxn>
                <a:cxn ang="0">
                  <a:pos x="354" y="0"/>
                </a:cxn>
                <a:cxn ang="0">
                  <a:pos x="394" y="6"/>
                </a:cxn>
                <a:cxn ang="0">
                  <a:pos x="714" y="774"/>
                </a:cxn>
                <a:cxn ang="0">
                  <a:pos x="1028" y="6"/>
                </a:cxn>
                <a:cxn ang="0">
                  <a:pos x="1073" y="0"/>
                </a:cxn>
                <a:cxn ang="0">
                  <a:pos x="1405" y="0"/>
                </a:cxn>
                <a:cxn ang="0">
                  <a:pos x="1427" y="18"/>
                </a:cxn>
                <a:cxn ang="0">
                  <a:pos x="1422" y="47"/>
                </a:cxn>
                <a:cxn ang="0">
                  <a:pos x="1347" y="71"/>
                </a:cxn>
                <a:cxn ang="0">
                  <a:pos x="1296" y="147"/>
                </a:cxn>
                <a:cxn ang="0">
                  <a:pos x="1296" y="968"/>
                </a:cxn>
                <a:cxn ang="0">
                  <a:pos x="1359" y="1050"/>
                </a:cxn>
                <a:cxn ang="0">
                  <a:pos x="1439" y="1073"/>
                </a:cxn>
                <a:cxn ang="0">
                  <a:pos x="1433" y="1109"/>
                </a:cxn>
                <a:cxn ang="0">
                  <a:pos x="1405" y="1114"/>
                </a:cxn>
                <a:cxn ang="0">
                  <a:pos x="953" y="1114"/>
                </a:cxn>
                <a:cxn ang="0">
                  <a:pos x="919" y="1109"/>
                </a:cxn>
                <a:cxn ang="0">
                  <a:pos x="908" y="1085"/>
                </a:cxn>
                <a:cxn ang="0">
                  <a:pos x="919" y="1068"/>
                </a:cxn>
                <a:cxn ang="0">
                  <a:pos x="993" y="1044"/>
                </a:cxn>
                <a:cxn ang="0">
                  <a:pos x="1051" y="968"/>
                </a:cxn>
                <a:cxn ang="0">
                  <a:pos x="1045" y="129"/>
                </a:cxn>
                <a:cxn ang="0">
                  <a:pos x="645" y="1109"/>
                </a:cxn>
                <a:cxn ang="0">
                  <a:pos x="622" y="1114"/>
                </a:cxn>
                <a:cxn ang="0">
                  <a:pos x="594" y="1085"/>
                </a:cxn>
                <a:cxn ang="0">
                  <a:pos x="206" y="944"/>
                </a:cxn>
                <a:cxn ang="0">
                  <a:pos x="228" y="1027"/>
                </a:cxn>
                <a:cxn ang="0">
                  <a:pos x="337" y="1062"/>
                </a:cxn>
                <a:cxn ang="0">
                  <a:pos x="348" y="1097"/>
                </a:cxn>
                <a:cxn ang="0">
                  <a:pos x="325" y="1114"/>
                </a:cxn>
                <a:cxn ang="0">
                  <a:pos x="51" y="1114"/>
                </a:cxn>
                <a:cxn ang="0">
                  <a:pos x="17" y="1114"/>
                </a:cxn>
                <a:cxn ang="0">
                  <a:pos x="0" y="1085"/>
                </a:cxn>
                <a:cxn ang="0">
                  <a:pos x="6" y="1073"/>
                </a:cxn>
                <a:cxn ang="0">
                  <a:pos x="29" y="1062"/>
                </a:cxn>
                <a:cxn ang="0">
                  <a:pos x="131" y="997"/>
                </a:cxn>
                <a:cxn ang="0">
                  <a:pos x="137" y="71"/>
                </a:cxn>
                <a:cxn ang="0">
                  <a:pos x="34" y="59"/>
                </a:cxn>
                <a:cxn ang="0">
                  <a:pos x="11" y="47"/>
                </a:cxn>
                <a:cxn ang="0">
                  <a:pos x="6" y="18"/>
                </a:cxn>
                <a:cxn ang="0">
                  <a:pos x="29" y="0"/>
                </a:cxn>
              </a:cxnLst>
              <a:rect l="0" t="0" r="r" b="b"/>
              <a:pathLst>
                <a:path w="1444" h="1114">
                  <a:moveTo>
                    <a:pt x="171" y="1044"/>
                  </a:moveTo>
                  <a:lnTo>
                    <a:pt x="171" y="1044"/>
                  </a:lnTo>
                  <a:lnTo>
                    <a:pt x="166" y="1044"/>
                  </a:lnTo>
                  <a:lnTo>
                    <a:pt x="166" y="1050"/>
                  </a:lnTo>
                  <a:lnTo>
                    <a:pt x="154" y="1062"/>
                  </a:lnTo>
                  <a:lnTo>
                    <a:pt x="183" y="1062"/>
                  </a:lnTo>
                  <a:lnTo>
                    <a:pt x="171" y="1044"/>
                  </a:lnTo>
                  <a:close/>
                  <a:moveTo>
                    <a:pt x="1108" y="59"/>
                  </a:moveTo>
                  <a:lnTo>
                    <a:pt x="1108" y="944"/>
                  </a:lnTo>
                  <a:lnTo>
                    <a:pt x="1102" y="980"/>
                  </a:lnTo>
                  <a:lnTo>
                    <a:pt x="1096" y="1021"/>
                  </a:lnTo>
                  <a:lnTo>
                    <a:pt x="1068" y="1062"/>
                  </a:lnTo>
                  <a:lnTo>
                    <a:pt x="1273" y="1062"/>
                  </a:lnTo>
                  <a:lnTo>
                    <a:pt x="1250" y="1021"/>
                  </a:lnTo>
                  <a:lnTo>
                    <a:pt x="1239" y="980"/>
                  </a:lnTo>
                  <a:lnTo>
                    <a:pt x="1239" y="944"/>
                  </a:lnTo>
                  <a:lnTo>
                    <a:pt x="1239" y="170"/>
                  </a:lnTo>
                  <a:lnTo>
                    <a:pt x="1239" y="135"/>
                  </a:lnTo>
                  <a:lnTo>
                    <a:pt x="1250" y="100"/>
                  </a:lnTo>
                  <a:lnTo>
                    <a:pt x="1273" y="59"/>
                  </a:lnTo>
                  <a:lnTo>
                    <a:pt x="1108" y="59"/>
                  </a:lnTo>
                  <a:close/>
                  <a:moveTo>
                    <a:pt x="217" y="59"/>
                  </a:moveTo>
                  <a:lnTo>
                    <a:pt x="234" y="71"/>
                  </a:lnTo>
                  <a:lnTo>
                    <a:pt x="246" y="88"/>
                  </a:lnTo>
                  <a:lnTo>
                    <a:pt x="257" y="106"/>
                  </a:lnTo>
                  <a:lnTo>
                    <a:pt x="263" y="124"/>
                  </a:lnTo>
                  <a:lnTo>
                    <a:pt x="628" y="1009"/>
                  </a:lnTo>
                  <a:lnTo>
                    <a:pt x="628" y="1009"/>
                  </a:lnTo>
                  <a:lnTo>
                    <a:pt x="697" y="839"/>
                  </a:lnTo>
                  <a:lnTo>
                    <a:pt x="691" y="833"/>
                  </a:lnTo>
                  <a:lnTo>
                    <a:pt x="679" y="833"/>
                  </a:lnTo>
                  <a:lnTo>
                    <a:pt x="679" y="827"/>
                  </a:lnTo>
                  <a:lnTo>
                    <a:pt x="674" y="815"/>
                  </a:lnTo>
                  <a:lnTo>
                    <a:pt x="668" y="804"/>
                  </a:lnTo>
                  <a:lnTo>
                    <a:pt x="668" y="804"/>
                  </a:lnTo>
                  <a:lnTo>
                    <a:pt x="360" y="59"/>
                  </a:lnTo>
                  <a:lnTo>
                    <a:pt x="217" y="59"/>
                  </a:lnTo>
                  <a:close/>
                  <a:moveTo>
                    <a:pt x="57" y="0"/>
                  </a:moveTo>
                  <a:lnTo>
                    <a:pt x="354" y="0"/>
                  </a:lnTo>
                  <a:lnTo>
                    <a:pt x="371" y="0"/>
                  </a:lnTo>
                  <a:lnTo>
                    <a:pt x="388" y="6"/>
                  </a:lnTo>
                  <a:lnTo>
                    <a:pt x="394" y="6"/>
                  </a:lnTo>
                  <a:lnTo>
                    <a:pt x="400" y="18"/>
                  </a:lnTo>
                  <a:lnTo>
                    <a:pt x="411" y="30"/>
                  </a:lnTo>
                  <a:lnTo>
                    <a:pt x="714" y="774"/>
                  </a:lnTo>
                  <a:lnTo>
                    <a:pt x="1016" y="36"/>
                  </a:lnTo>
                  <a:lnTo>
                    <a:pt x="1022" y="18"/>
                  </a:lnTo>
                  <a:lnTo>
                    <a:pt x="1028" y="6"/>
                  </a:lnTo>
                  <a:lnTo>
                    <a:pt x="1039" y="6"/>
                  </a:lnTo>
                  <a:lnTo>
                    <a:pt x="1051" y="0"/>
                  </a:lnTo>
                  <a:lnTo>
                    <a:pt x="1073" y="0"/>
                  </a:lnTo>
                  <a:lnTo>
                    <a:pt x="1382" y="0"/>
                  </a:lnTo>
                  <a:lnTo>
                    <a:pt x="1393" y="0"/>
                  </a:lnTo>
                  <a:lnTo>
                    <a:pt x="1405" y="0"/>
                  </a:lnTo>
                  <a:lnTo>
                    <a:pt x="1416" y="6"/>
                  </a:lnTo>
                  <a:lnTo>
                    <a:pt x="1427" y="12"/>
                  </a:lnTo>
                  <a:lnTo>
                    <a:pt x="1427" y="18"/>
                  </a:lnTo>
                  <a:lnTo>
                    <a:pt x="1433" y="30"/>
                  </a:lnTo>
                  <a:lnTo>
                    <a:pt x="1427" y="41"/>
                  </a:lnTo>
                  <a:lnTo>
                    <a:pt x="1422" y="47"/>
                  </a:lnTo>
                  <a:lnTo>
                    <a:pt x="1410" y="53"/>
                  </a:lnTo>
                  <a:lnTo>
                    <a:pt x="1405" y="59"/>
                  </a:lnTo>
                  <a:lnTo>
                    <a:pt x="1347" y="71"/>
                  </a:lnTo>
                  <a:lnTo>
                    <a:pt x="1319" y="94"/>
                  </a:lnTo>
                  <a:lnTo>
                    <a:pt x="1302" y="124"/>
                  </a:lnTo>
                  <a:lnTo>
                    <a:pt x="1296" y="147"/>
                  </a:lnTo>
                  <a:lnTo>
                    <a:pt x="1296" y="170"/>
                  </a:lnTo>
                  <a:lnTo>
                    <a:pt x="1296" y="944"/>
                  </a:lnTo>
                  <a:lnTo>
                    <a:pt x="1296" y="968"/>
                  </a:lnTo>
                  <a:lnTo>
                    <a:pt x="1302" y="997"/>
                  </a:lnTo>
                  <a:lnTo>
                    <a:pt x="1319" y="1027"/>
                  </a:lnTo>
                  <a:lnTo>
                    <a:pt x="1359" y="1050"/>
                  </a:lnTo>
                  <a:lnTo>
                    <a:pt x="1416" y="1062"/>
                  </a:lnTo>
                  <a:lnTo>
                    <a:pt x="1427" y="1062"/>
                  </a:lnTo>
                  <a:lnTo>
                    <a:pt x="1439" y="1073"/>
                  </a:lnTo>
                  <a:lnTo>
                    <a:pt x="1444" y="1085"/>
                  </a:lnTo>
                  <a:lnTo>
                    <a:pt x="1439" y="1097"/>
                  </a:lnTo>
                  <a:lnTo>
                    <a:pt x="1433" y="1109"/>
                  </a:lnTo>
                  <a:lnTo>
                    <a:pt x="1427" y="1114"/>
                  </a:lnTo>
                  <a:lnTo>
                    <a:pt x="1416" y="1114"/>
                  </a:lnTo>
                  <a:lnTo>
                    <a:pt x="1405" y="1114"/>
                  </a:lnTo>
                  <a:lnTo>
                    <a:pt x="1387" y="1114"/>
                  </a:lnTo>
                  <a:lnTo>
                    <a:pt x="965" y="1114"/>
                  </a:lnTo>
                  <a:lnTo>
                    <a:pt x="953" y="1114"/>
                  </a:lnTo>
                  <a:lnTo>
                    <a:pt x="936" y="1114"/>
                  </a:lnTo>
                  <a:lnTo>
                    <a:pt x="925" y="1114"/>
                  </a:lnTo>
                  <a:lnTo>
                    <a:pt x="919" y="1109"/>
                  </a:lnTo>
                  <a:lnTo>
                    <a:pt x="914" y="1097"/>
                  </a:lnTo>
                  <a:lnTo>
                    <a:pt x="908" y="1085"/>
                  </a:lnTo>
                  <a:lnTo>
                    <a:pt x="908" y="1085"/>
                  </a:lnTo>
                  <a:lnTo>
                    <a:pt x="914" y="1079"/>
                  </a:lnTo>
                  <a:lnTo>
                    <a:pt x="914" y="1073"/>
                  </a:lnTo>
                  <a:lnTo>
                    <a:pt x="919" y="1068"/>
                  </a:lnTo>
                  <a:lnTo>
                    <a:pt x="925" y="1062"/>
                  </a:lnTo>
                  <a:lnTo>
                    <a:pt x="942" y="1062"/>
                  </a:lnTo>
                  <a:lnTo>
                    <a:pt x="993" y="1044"/>
                  </a:lnTo>
                  <a:lnTo>
                    <a:pt x="1028" y="1027"/>
                  </a:lnTo>
                  <a:lnTo>
                    <a:pt x="1045" y="997"/>
                  </a:lnTo>
                  <a:lnTo>
                    <a:pt x="1051" y="968"/>
                  </a:lnTo>
                  <a:lnTo>
                    <a:pt x="1051" y="944"/>
                  </a:lnTo>
                  <a:lnTo>
                    <a:pt x="1051" y="129"/>
                  </a:lnTo>
                  <a:lnTo>
                    <a:pt x="1045" y="129"/>
                  </a:lnTo>
                  <a:lnTo>
                    <a:pt x="657" y="1085"/>
                  </a:lnTo>
                  <a:lnTo>
                    <a:pt x="651" y="1097"/>
                  </a:lnTo>
                  <a:lnTo>
                    <a:pt x="645" y="1109"/>
                  </a:lnTo>
                  <a:lnTo>
                    <a:pt x="639" y="1114"/>
                  </a:lnTo>
                  <a:lnTo>
                    <a:pt x="628" y="1114"/>
                  </a:lnTo>
                  <a:lnTo>
                    <a:pt x="622" y="1114"/>
                  </a:lnTo>
                  <a:lnTo>
                    <a:pt x="611" y="1109"/>
                  </a:lnTo>
                  <a:lnTo>
                    <a:pt x="605" y="1097"/>
                  </a:lnTo>
                  <a:lnTo>
                    <a:pt x="594" y="1085"/>
                  </a:lnTo>
                  <a:lnTo>
                    <a:pt x="206" y="129"/>
                  </a:lnTo>
                  <a:lnTo>
                    <a:pt x="206" y="129"/>
                  </a:lnTo>
                  <a:lnTo>
                    <a:pt x="206" y="944"/>
                  </a:lnTo>
                  <a:lnTo>
                    <a:pt x="206" y="968"/>
                  </a:lnTo>
                  <a:lnTo>
                    <a:pt x="211" y="997"/>
                  </a:lnTo>
                  <a:lnTo>
                    <a:pt x="228" y="1027"/>
                  </a:lnTo>
                  <a:lnTo>
                    <a:pt x="268" y="1050"/>
                  </a:lnTo>
                  <a:lnTo>
                    <a:pt x="325" y="1062"/>
                  </a:lnTo>
                  <a:lnTo>
                    <a:pt x="337" y="1062"/>
                  </a:lnTo>
                  <a:lnTo>
                    <a:pt x="348" y="1073"/>
                  </a:lnTo>
                  <a:lnTo>
                    <a:pt x="354" y="1085"/>
                  </a:lnTo>
                  <a:lnTo>
                    <a:pt x="348" y="1097"/>
                  </a:lnTo>
                  <a:lnTo>
                    <a:pt x="343" y="1109"/>
                  </a:lnTo>
                  <a:lnTo>
                    <a:pt x="337" y="1114"/>
                  </a:lnTo>
                  <a:lnTo>
                    <a:pt x="325" y="1114"/>
                  </a:lnTo>
                  <a:lnTo>
                    <a:pt x="314" y="1114"/>
                  </a:lnTo>
                  <a:lnTo>
                    <a:pt x="297" y="1114"/>
                  </a:lnTo>
                  <a:lnTo>
                    <a:pt x="51" y="1114"/>
                  </a:lnTo>
                  <a:lnTo>
                    <a:pt x="40" y="1114"/>
                  </a:lnTo>
                  <a:lnTo>
                    <a:pt x="29" y="1114"/>
                  </a:lnTo>
                  <a:lnTo>
                    <a:pt x="17" y="1114"/>
                  </a:lnTo>
                  <a:lnTo>
                    <a:pt x="6" y="1109"/>
                  </a:lnTo>
                  <a:lnTo>
                    <a:pt x="0" y="1097"/>
                  </a:lnTo>
                  <a:lnTo>
                    <a:pt x="0" y="1085"/>
                  </a:lnTo>
                  <a:lnTo>
                    <a:pt x="0" y="1085"/>
                  </a:lnTo>
                  <a:lnTo>
                    <a:pt x="0" y="1079"/>
                  </a:lnTo>
                  <a:lnTo>
                    <a:pt x="6" y="1073"/>
                  </a:lnTo>
                  <a:lnTo>
                    <a:pt x="11" y="1068"/>
                  </a:lnTo>
                  <a:lnTo>
                    <a:pt x="17" y="1062"/>
                  </a:lnTo>
                  <a:lnTo>
                    <a:pt x="29" y="1062"/>
                  </a:lnTo>
                  <a:lnTo>
                    <a:pt x="80" y="1044"/>
                  </a:lnTo>
                  <a:lnTo>
                    <a:pt x="114" y="1027"/>
                  </a:lnTo>
                  <a:lnTo>
                    <a:pt x="131" y="997"/>
                  </a:lnTo>
                  <a:lnTo>
                    <a:pt x="137" y="968"/>
                  </a:lnTo>
                  <a:lnTo>
                    <a:pt x="137" y="944"/>
                  </a:lnTo>
                  <a:lnTo>
                    <a:pt x="137" y="71"/>
                  </a:lnTo>
                  <a:lnTo>
                    <a:pt x="80" y="59"/>
                  </a:lnTo>
                  <a:lnTo>
                    <a:pt x="40" y="59"/>
                  </a:lnTo>
                  <a:lnTo>
                    <a:pt x="34" y="59"/>
                  </a:lnTo>
                  <a:lnTo>
                    <a:pt x="29" y="59"/>
                  </a:lnTo>
                  <a:lnTo>
                    <a:pt x="17" y="53"/>
                  </a:lnTo>
                  <a:lnTo>
                    <a:pt x="11" y="47"/>
                  </a:lnTo>
                  <a:lnTo>
                    <a:pt x="6" y="41"/>
                  </a:lnTo>
                  <a:lnTo>
                    <a:pt x="6" y="30"/>
                  </a:lnTo>
                  <a:lnTo>
                    <a:pt x="6" y="18"/>
                  </a:lnTo>
                  <a:lnTo>
                    <a:pt x="11" y="12"/>
                  </a:lnTo>
                  <a:lnTo>
                    <a:pt x="17" y="6"/>
                  </a:lnTo>
                  <a:lnTo>
                    <a:pt x="29" y="0"/>
                  </a:lnTo>
                  <a:lnTo>
                    <a:pt x="46" y="0"/>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noEditPoints="1"/>
            </p:cNvSpPr>
            <p:nvPr/>
          </p:nvSpPr>
          <p:spPr bwMode="auto">
            <a:xfrm>
              <a:off x="6655" y="2899"/>
              <a:ext cx="342" cy="774"/>
            </a:xfrm>
            <a:custGeom>
              <a:avLst/>
              <a:gdLst/>
              <a:ahLst/>
              <a:cxnLst>
                <a:cxn ang="0">
                  <a:pos x="222" y="269"/>
                </a:cxn>
                <a:cxn ang="0">
                  <a:pos x="268" y="357"/>
                </a:cxn>
                <a:cxn ang="0">
                  <a:pos x="268" y="393"/>
                </a:cxn>
                <a:cxn ang="0">
                  <a:pos x="245" y="440"/>
                </a:cxn>
                <a:cxn ang="0">
                  <a:pos x="222" y="516"/>
                </a:cxn>
                <a:cxn ang="0">
                  <a:pos x="171" y="627"/>
                </a:cxn>
                <a:cxn ang="0">
                  <a:pos x="160" y="680"/>
                </a:cxn>
                <a:cxn ang="0">
                  <a:pos x="160" y="715"/>
                </a:cxn>
                <a:cxn ang="0">
                  <a:pos x="165" y="739"/>
                </a:cxn>
                <a:cxn ang="0">
                  <a:pos x="182" y="744"/>
                </a:cxn>
                <a:cxn ang="0">
                  <a:pos x="274" y="680"/>
                </a:cxn>
                <a:cxn ang="0">
                  <a:pos x="308" y="598"/>
                </a:cxn>
                <a:cxn ang="0">
                  <a:pos x="314" y="586"/>
                </a:cxn>
                <a:cxn ang="0">
                  <a:pos x="331" y="586"/>
                </a:cxn>
                <a:cxn ang="0">
                  <a:pos x="342" y="592"/>
                </a:cxn>
                <a:cxn ang="0">
                  <a:pos x="337" y="621"/>
                </a:cxn>
                <a:cxn ang="0">
                  <a:pos x="302" y="692"/>
                </a:cxn>
                <a:cxn ang="0">
                  <a:pos x="234" y="762"/>
                </a:cxn>
                <a:cxn ang="0">
                  <a:pos x="125" y="762"/>
                </a:cxn>
                <a:cxn ang="0">
                  <a:pos x="74" y="680"/>
                </a:cxn>
                <a:cxn ang="0">
                  <a:pos x="85" y="627"/>
                </a:cxn>
                <a:cxn ang="0">
                  <a:pos x="171" y="398"/>
                </a:cxn>
                <a:cxn ang="0">
                  <a:pos x="188" y="346"/>
                </a:cxn>
                <a:cxn ang="0">
                  <a:pos x="188" y="311"/>
                </a:cxn>
                <a:cxn ang="0">
                  <a:pos x="171" y="293"/>
                </a:cxn>
                <a:cxn ang="0">
                  <a:pos x="131" y="299"/>
                </a:cxn>
                <a:cxn ang="0">
                  <a:pos x="68" y="363"/>
                </a:cxn>
                <a:cxn ang="0">
                  <a:pos x="40" y="440"/>
                </a:cxn>
                <a:cxn ang="0">
                  <a:pos x="28" y="445"/>
                </a:cxn>
                <a:cxn ang="0">
                  <a:pos x="17" y="445"/>
                </a:cxn>
                <a:cxn ang="0">
                  <a:pos x="5" y="440"/>
                </a:cxn>
                <a:cxn ang="0">
                  <a:pos x="5" y="410"/>
                </a:cxn>
                <a:cxn ang="0">
                  <a:pos x="40" y="340"/>
                </a:cxn>
                <a:cxn ang="0">
                  <a:pos x="114" y="269"/>
                </a:cxn>
                <a:cxn ang="0">
                  <a:pos x="268" y="0"/>
                </a:cxn>
                <a:cxn ang="0">
                  <a:pos x="297" y="11"/>
                </a:cxn>
                <a:cxn ang="0">
                  <a:pos x="314" y="35"/>
                </a:cxn>
                <a:cxn ang="0">
                  <a:pos x="308" y="64"/>
                </a:cxn>
                <a:cxn ang="0">
                  <a:pos x="285" y="94"/>
                </a:cxn>
                <a:cxn ang="0">
                  <a:pos x="251" y="111"/>
                </a:cxn>
                <a:cxn ang="0">
                  <a:pos x="222" y="99"/>
                </a:cxn>
                <a:cxn ang="0">
                  <a:pos x="205" y="76"/>
                </a:cxn>
                <a:cxn ang="0">
                  <a:pos x="211" y="41"/>
                </a:cxn>
                <a:cxn ang="0">
                  <a:pos x="234" y="11"/>
                </a:cxn>
                <a:cxn ang="0">
                  <a:pos x="268" y="0"/>
                </a:cxn>
              </a:cxnLst>
              <a:rect l="0" t="0" r="r" b="b"/>
              <a:pathLst>
                <a:path w="342" h="774">
                  <a:moveTo>
                    <a:pt x="165" y="258"/>
                  </a:moveTo>
                  <a:lnTo>
                    <a:pt x="222" y="269"/>
                  </a:lnTo>
                  <a:lnTo>
                    <a:pt x="257" y="305"/>
                  </a:lnTo>
                  <a:lnTo>
                    <a:pt x="268" y="357"/>
                  </a:lnTo>
                  <a:lnTo>
                    <a:pt x="268" y="375"/>
                  </a:lnTo>
                  <a:lnTo>
                    <a:pt x="268" y="393"/>
                  </a:lnTo>
                  <a:lnTo>
                    <a:pt x="257" y="410"/>
                  </a:lnTo>
                  <a:lnTo>
                    <a:pt x="245" y="440"/>
                  </a:lnTo>
                  <a:lnTo>
                    <a:pt x="234" y="481"/>
                  </a:lnTo>
                  <a:lnTo>
                    <a:pt x="222" y="516"/>
                  </a:lnTo>
                  <a:lnTo>
                    <a:pt x="211" y="539"/>
                  </a:lnTo>
                  <a:lnTo>
                    <a:pt x="171" y="627"/>
                  </a:lnTo>
                  <a:lnTo>
                    <a:pt x="165" y="656"/>
                  </a:lnTo>
                  <a:lnTo>
                    <a:pt x="160" y="680"/>
                  </a:lnTo>
                  <a:lnTo>
                    <a:pt x="154" y="703"/>
                  </a:lnTo>
                  <a:lnTo>
                    <a:pt x="160" y="715"/>
                  </a:lnTo>
                  <a:lnTo>
                    <a:pt x="160" y="727"/>
                  </a:lnTo>
                  <a:lnTo>
                    <a:pt x="165" y="739"/>
                  </a:lnTo>
                  <a:lnTo>
                    <a:pt x="171" y="744"/>
                  </a:lnTo>
                  <a:lnTo>
                    <a:pt x="182" y="744"/>
                  </a:lnTo>
                  <a:lnTo>
                    <a:pt x="228" y="727"/>
                  </a:lnTo>
                  <a:lnTo>
                    <a:pt x="274" y="680"/>
                  </a:lnTo>
                  <a:lnTo>
                    <a:pt x="302" y="604"/>
                  </a:lnTo>
                  <a:lnTo>
                    <a:pt x="308" y="598"/>
                  </a:lnTo>
                  <a:lnTo>
                    <a:pt x="308" y="592"/>
                  </a:lnTo>
                  <a:lnTo>
                    <a:pt x="314" y="586"/>
                  </a:lnTo>
                  <a:lnTo>
                    <a:pt x="325" y="586"/>
                  </a:lnTo>
                  <a:lnTo>
                    <a:pt x="331" y="586"/>
                  </a:lnTo>
                  <a:lnTo>
                    <a:pt x="337" y="586"/>
                  </a:lnTo>
                  <a:lnTo>
                    <a:pt x="342" y="592"/>
                  </a:lnTo>
                  <a:lnTo>
                    <a:pt x="342" y="598"/>
                  </a:lnTo>
                  <a:lnTo>
                    <a:pt x="337" y="621"/>
                  </a:lnTo>
                  <a:lnTo>
                    <a:pt x="325" y="651"/>
                  </a:lnTo>
                  <a:lnTo>
                    <a:pt x="302" y="692"/>
                  </a:lnTo>
                  <a:lnTo>
                    <a:pt x="274" y="733"/>
                  </a:lnTo>
                  <a:lnTo>
                    <a:pt x="234" y="762"/>
                  </a:lnTo>
                  <a:lnTo>
                    <a:pt x="182" y="774"/>
                  </a:lnTo>
                  <a:lnTo>
                    <a:pt x="125" y="762"/>
                  </a:lnTo>
                  <a:lnTo>
                    <a:pt x="85" y="727"/>
                  </a:lnTo>
                  <a:lnTo>
                    <a:pt x="74" y="680"/>
                  </a:lnTo>
                  <a:lnTo>
                    <a:pt x="80" y="651"/>
                  </a:lnTo>
                  <a:lnTo>
                    <a:pt x="85" y="627"/>
                  </a:lnTo>
                  <a:lnTo>
                    <a:pt x="154" y="445"/>
                  </a:lnTo>
                  <a:lnTo>
                    <a:pt x="171" y="398"/>
                  </a:lnTo>
                  <a:lnTo>
                    <a:pt x="182" y="369"/>
                  </a:lnTo>
                  <a:lnTo>
                    <a:pt x="188" y="346"/>
                  </a:lnTo>
                  <a:lnTo>
                    <a:pt x="188" y="328"/>
                  </a:lnTo>
                  <a:lnTo>
                    <a:pt x="188" y="311"/>
                  </a:lnTo>
                  <a:lnTo>
                    <a:pt x="182" y="299"/>
                  </a:lnTo>
                  <a:lnTo>
                    <a:pt x="171" y="293"/>
                  </a:lnTo>
                  <a:lnTo>
                    <a:pt x="160" y="287"/>
                  </a:lnTo>
                  <a:lnTo>
                    <a:pt x="131" y="299"/>
                  </a:lnTo>
                  <a:lnTo>
                    <a:pt x="97" y="322"/>
                  </a:lnTo>
                  <a:lnTo>
                    <a:pt x="68" y="363"/>
                  </a:lnTo>
                  <a:lnTo>
                    <a:pt x="40" y="428"/>
                  </a:lnTo>
                  <a:lnTo>
                    <a:pt x="40" y="440"/>
                  </a:lnTo>
                  <a:lnTo>
                    <a:pt x="34" y="445"/>
                  </a:lnTo>
                  <a:lnTo>
                    <a:pt x="28" y="445"/>
                  </a:lnTo>
                  <a:lnTo>
                    <a:pt x="23" y="445"/>
                  </a:lnTo>
                  <a:lnTo>
                    <a:pt x="17" y="445"/>
                  </a:lnTo>
                  <a:lnTo>
                    <a:pt x="11" y="445"/>
                  </a:lnTo>
                  <a:lnTo>
                    <a:pt x="5" y="440"/>
                  </a:lnTo>
                  <a:lnTo>
                    <a:pt x="0" y="434"/>
                  </a:lnTo>
                  <a:lnTo>
                    <a:pt x="5" y="410"/>
                  </a:lnTo>
                  <a:lnTo>
                    <a:pt x="17" y="381"/>
                  </a:lnTo>
                  <a:lnTo>
                    <a:pt x="40" y="340"/>
                  </a:lnTo>
                  <a:lnTo>
                    <a:pt x="74" y="299"/>
                  </a:lnTo>
                  <a:lnTo>
                    <a:pt x="114" y="269"/>
                  </a:lnTo>
                  <a:lnTo>
                    <a:pt x="165" y="258"/>
                  </a:lnTo>
                  <a:close/>
                  <a:moveTo>
                    <a:pt x="268" y="0"/>
                  </a:moveTo>
                  <a:lnTo>
                    <a:pt x="285" y="6"/>
                  </a:lnTo>
                  <a:lnTo>
                    <a:pt x="297" y="11"/>
                  </a:lnTo>
                  <a:lnTo>
                    <a:pt x="308" y="23"/>
                  </a:lnTo>
                  <a:lnTo>
                    <a:pt x="314" y="35"/>
                  </a:lnTo>
                  <a:lnTo>
                    <a:pt x="314" y="47"/>
                  </a:lnTo>
                  <a:lnTo>
                    <a:pt x="308" y="64"/>
                  </a:lnTo>
                  <a:lnTo>
                    <a:pt x="302" y="82"/>
                  </a:lnTo>
                  <a:lnTo>
                    <a:pt x="285" y="94"/>
                  </a:lnTo>
                  <a:lnTo>
                    <a:pt x="268" y="105"/>
                  </a:lnTo>
                  <a:lnTo>
                    <a:pt x="251" y="111"/>
                  </a:lnTo>
                  <a:lnTo>
                    <a:pt x="234" y="105"/>
                  </a:lnTo>
                  <a:lnTo>
                    <a:pt x="222" y="99"/>
                  </a:lnTo>
                  <a:lnTo>
                    <a:pt x="211" y="88"/>
                  </a:lnTo>
                  <a:lnTo>
                    <a:pt x="205" y="76"/>
                  </a:lnTo>
                  <a:lnTo>
                    <a:pt x="205" y="64"/>
                  </a:lnTo>
                  <a:lnTo>
                    <a:pt x="211" y="41"/>
                  </a:lnTo>
                  <a:lnTo>
                    <a:pt x="217" y="29"/>
                  </a:lnTo>
                  <a:lnTo>
                    <a:pt x="234" y="11"/>
                  </a:lnTo>
                  <a:lnTo>
                    <a:pt x="251" y="6"/>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p:cNvSpPr>
            <p:nvPr/>
          </p:nvSpPr>
          <p:spPr bwMode="auto">
            <a:xfrm>
              <a:off x="7157" y="3286"/>
              <a:ext cx="320" cy="533"/>
            </a:xfrm>
            <a:custGeom>
              <a:avLst/>
              <a:gdLst/>
              <a:ahLst/>
              <a:cxnLst>
                <a:cxn ang="0">
                  <a:pos x="171" y="0"/>
                </a:cxn>
                <a:cxn ang="0">
                  <a:pos x="188" y="0"/>
                </a:cxn>
                <a:cxn ang="0">
                  <a:pos x="194" y="6"/>
                </a:cxn>
                <a:cxn ang="0">
                  <a:pos x="200" y="11"/>
                </a:cxn>
                <a:cxn ang="0">
                  <a:pos x="200" y="23"/>
                </a:cxn>
                <a:cxn ang="0">
                  <a:pos x="200" y="23"/>
                </a:cxn>
                <a:cxn ang="0">
                  <a:pos x="200" y="469"/>
                </a:cxn>
                <a:cxn ang="0">
                  <a:pos x="200" y="475"/>
                </a:cxn>
                <a:cxn ang="0">
                  <a:pos x="200" y="486"/>
                </a:cxn>
                <a:cxn ang="0">
                  <a:pos x="206" y="492"/>
                </a:cxn>
                <a:cxn ang="0">
                  <a:pos x="217" y="492"/>
                </a:cxn>
                <a:cxn ang="0">
                  <a:pos x="228" y="498"/>
                </a:cxn>
                <a:cxn ang="0">
                  <a:pos x="251" y="498"/>
                </a:cxn>
                <a:cxn ang="0">
                  <a:pos x="280" y="498"/>
                </a:cxn>
                <a:cxn ang="0">
                  <a:pos x="320" y="498"/>
                </a:cxn>
                <a:cxn ang="0">
                  <a:pos x="320" y="533"/>
                </a:cxn>
                <a:cxn ang="0">
                  <a:pos x="246" y="533"/>
                </a:cxn>
                <a:cxn ang="0">
                  <a:pos x="160" y="533"/>
                </a:cxn>
                <a:cxn ang="0">
                  <a:pos x="80" y="533"/>
                </a:cxn>
                <a:cxn ang="0">
                  <a:pos x="6" y="533"/>
                </a:cxn>
                <a:cxn ang="0">
                  <a:pos x="6" y="498"/>
                </a:cxn>
                <a:cxn ang="0">
                  <a:pos x="46" y="498"/>
                </a:cxn>
                <a:cxn ang="0">
                  <a:pos x="74" y="498"/>
                </a:cxn>
                <a:cxn ang="0">
                  <a:pos x="97" y="498"/>
                </a:cxn>
                <a:cxn ang="0">
                  <a:pos x="114" y="492"/>
                </a:cxn>
                <a:cxn ang="0">
                  <a:pos x="120" y="492"/>
                </a:cxn>
                <a:cxn ang="0">
                  <a:pos x="126" y="486"/>
                </a:cxn>
                <a:cxn ang="0">
                  <a:pos x="126" y="475"/>
                </a:cxn>
                <a:cxn ang="0">
                  <a:pos x="126" y="469"/>
                </a:cxn>
                <a:cxn ang="0">
                  <a:pos x="126" y="64"/>
                </a:cxn>
                <a:cxn ang="0">
                  <a:pos x="80" y="82"/>
                </a:cxn>
                <a:cxn ang="0">
                  <a:pos x="40" y="88"/>
                </a:cxn>
                <a:cxn ang="0">
                  <a:pos x="12" y="88"/>
                </a:cxn>
                <a:cxn ang="0">
                  <a:pos x="0" y="88"/>
                </a:cxn>
                <a:cxn ang="0">
                  <a:pos x="0" y="53"/>
                </a:cxn>
                <a:cxn ang="0">
                  <a:pos x="12" y="53"/>
                </a:cxn>
                <a:cxn ang="0">
                  <a:pos x="34" y="53"/>
                </a:cxn>
                <a:cxn ang="0">
                  <a:pos x="74" y="47"/>
                </a:cxn>
                <a:cxn ang="0">
                  <a:pos x="126" y="29"/>
                </a:cxn>
                <a:cxn ang="0">
                  <a:pos x="171" y="0"/>
                </a:cxn>
              </a:cxnLst>
              <a:rect l="0" t="0" r="r" b="b"/>
              <a:pathLst>
                <a:path w="320" h="533">
                  <a:moveTo>
                    <a:pt x="171" y="0"/>
                  </a:moveTo>
                  <a:lnTo>
                    <a:pt x="188" y="0"/>
                  </a:lnTo>
                  <a:lnTo>
                    <a:pt x="194" y="6"/>
                  </a:lnTo>
                  <a:lnTo>
                    <a:pt x="200" y="11"/>
                  </a:lnTo>
                  <a:lnTo>
                    <a:pt x="200" y="23"/>
                  </a:lnTo>
                  <a:lnTo>
                    <a:pt x="200" y="23"/>
                  </a:lnTo>
                  <a:lnTo>
                    <a:pt x="200" y="469"/>
                  </a:lnTo>
                  <a:lnTo>
                    <a:pt x="200" y="475"/>
                  </a:lnTo>
                  <a:lnTo>
                    <a:pt x="200" y="486"/>
                  </a:lnTo>
                  <a:lnTo>
                    <a:pt x="206" y="492"/>
                  </a:lnTo>
                  <a:lnTo>
                    <a:pt x="217" y="492"/>
                  </a:lnTo>
                  <a:lnTo>
                    <a:pt x="228" y="498"/>
                  </a:lnTo>
                  <a:lnTo>
                    <a:pt x="251" y="498"/>
                  </a:lnTo>
                  <a:lnTo>
                    <a:pt x="280" y="498"/>
                  </a:lnTo>
                  <a:lnTo>
                    <a:pt x="320" y="498"/>
                  </a:lnTo>
                  <a:lnTo>
                    <a:pt x="320" y="533"/>
                  </a:lnTo>
                  <a:lnTo>
                    <a:pt x="246" y="533"/>
                  </a:lnTo>
                  <a:lnTo>
                    <a:pt x="160" y="533"/>
                  </a:lnTo>
                  <a:lnTo>
                    <a:pt x="80" y="533"/>
                  </a:lnTo>
                  <a:lnTo>
                    <a:pt x="6" y="533"/>
                  </a:lnTo>
                  <a:lnTo>
                    <a:pt x="6" y="498"/>
                  </a:lnTo>
                  <a:lnTo>
                    <a:pt x="46" y="498"/>
                  </a:lnTo>
                  <a:lnTo>
                    <a:pt x="74" y="498"/>
                  </a:lnTo>
                  <a:lnTo>
                    <a:pt x="97" y="498"/>
                  </a:lnTo>
                  <a:lnTo>
                    <a:pt x="114" y="492"/>
                  </a:lnTo>
                  <a:lnTo>
                    <a:pt x="120" y="492"/>
                  </a:lnTo>
                  <a:lnTo>
                    <a:pt x="126" y="486"/>
                  </a:lnTo>
                  <a:lnTo>
                    <a:pt x="126" y="475"/>
                  </a:lnTo>
                  <a:lnTo>
                    <a:pt x="126" y="469"/>
                  </a:lnTo>
                  <a:lnTo>
                    <a:pt x="126" y="64"/>
                  </a:lnTo>
                  <a:lnTo>
                    <a:pt x="80" y="82"/>
                  </a:lnTo>
                  <a:lnTo>
                    <a:pt x="40" y="88"/>
                  </a:lnTo>
                  <a:lnTo>
                    <a:pt x="12" y="88"/>
                  </a:lnTo>
                  <a:lnTo>
                    <a:pt x="0" y="88"/>
                  </a:lnTo>
                  <a:lnTo>
                    <a:pt x="0" y="53"/>
                  </a:lnTo>
                  <a:lnTo>
                    <a:pt x="12" y="53"/>
                  </a:lnTo>
                  <a:lnTo>
                    <a:pt x="34" y="53"/>
                  </a:lnTo>
                  <a:lnTo>
                    <a:pt x="74" y="47"/>
                  </a:lnTo>
                  <a:lnTo>
                    <a:pt x="126" y="29"/>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32"/>
            <p:cNvSpPr>
              <a:spLocks/>
            </p:cNvSpPr>
            <p:nvPr/>
          </p:nvSpPr>
          <p:spPr bwMode="auto">
            <a:xfrm>
              <a:off x="7802" y="3532"/>
              <a:ext cx="143" cy="352"/>
            </a:xfrm>
            <a:custGeom>
              <a:avLst/>
              <a:gdLst/>
              <a:ahLst/>
              <a:cxnLst>
                <a:cxn ang="0">
                  <a:pos x="63" y="0"/>
                </a:cxn>
                <a:cxn ang="0">
                  <a:pos x="97" y="6"/>
                </a:cxn>
                <a:cxn ang="0">
                  <a:pos x="126" y="35"/>
                </a:cxn>
                <a:cxn ang="0">
                  <a:pos x="137" y="76"/>
                </a:cxn>
                <a:cxn ang="0">
                  <a:pos x="143" y="123"/>
                </a:cxn>
                <a:cxn ang="0">
                  <a:pos x="132" y="199"/>
                </a:cxn>
                <a:cxn ang="0">
                  <a:pos x="109" y="264"/>
                </a:cxn>
                <a:cxn ang="0">
                  <a:pos x="80" y="311"/>
                </a:cxn>
                <a:cxn ang="0">
                  <a:pos x="52" y="346"/>
                </a:cxn>
                <a:cxn ang="0">
                  <a:pos x="34" y="352"/>
                </a:cxn>
                <a:cxn ang="0">
                  <a:pos x="23" y="352"/>
                </a:cxn>
                <a:cxn ang="0">
                  <a:pos x="17" y="346"/>
                </a:cxn>
                <a:cxn ang="0">
                  <a:pos x="17" y="340"/>
                </a:cxn>
                <a:cxn ang="0">
                  <a:pos x="17" y="328"/>
                </a:cxn>
                <a:cxn ang="0">
                  <a:pos x="23" y="322"/>
                </a:cxn>
                <a:cxn ang="0">
                  <a:pos x="69" y="270"/>
                </a:cxn>
                <a:cxn ang="0">
                  <a:pos x="97" y="217"/>
                </a:cxn>
                <a:cxn ang="0">
                  <a:pos x="109" y="164"/>
                </a:cxn>
                <a:cxn ang="0">
                  <a:pos x="114" y="111"/>
                </a:cxn>
                <a:cxn ang="0">
                  <a:pos x="114" y="111"/>
                </a:cxn>
                <a:cxn ang="0">
                  <a:pos x="114" y="111"/>
                </a:cxn>
                <a:cxn ang="0">
                  <a:pos x="114" y="111"/>
                </a:cxn>
                <a:cxn ang="0">
                  <a:pos x="109" y="117"/>
                </a:cxn>
                <a:cxn ang="0">
                  <a:pos x="103" y="117"/>
                </a:cxn>
                <a:cxn ang="0">
                  <a:pos x="92" y="123"/>
                </a:cxn>
                <a:cxn ang="0">
                  <a:pos x="80" y="129"/>
                </a:cxn>
                <a:cxn ang="0">
                  <a:pos x="69" y="129"/>
                </a:cxn>
                <a:cxn ang="0">
                  <a:pos x="46" y="129"/>
                </a:cxn>
                <a:cxn ang="0">
                  <a:pos x="23" y="117"/>
                </a:cxn>
                <a:cxn ang="0">
                  <a:pos x="12" y="106"/>
                </a:cxn>
                <a:cxn ang="0">
                  <a:pos x="0" y="88"/>
                </a:cxn>
                <a:cxn ang="0">
                  <a:pos x="0" y="64"/>
                </a:cxn>
                <a:cxn ang="0">
                  <a:pos x="0" y="47"/>
                </a:cxn>
                <a:cxn ang="0">
                  <a:pos x="12" y="23"/>
                </a:cxn>
                <a:cxn ang="0">
                  <a:pos x="23" y="12"/>
                </a:cxn>
                <a:cxn ang="0">
                  <a:pos x="46" y="0"/>
                </a:cxn>
                <a:cxn ang="0">
                  <a:pos x="63" y="0"/>
                </a:cxn>
              </a:cxnLst>
              <a:rect l="0" t="0" r="r" b="b"/>
              <a:pathLst>
                <a:path w="143" h="352">
                  <a:moveTo>
                    <a:pt x="63" y="0"/>
                  </a:moveTo>
                  <a:lnTo>
                    <a:pt x="97" y="6"/>
                  </a:lnTo>
                  <a:lnTo>
                    <a:pt x="126" y="35"/>
                  </a:lnTo>
                  <a:lnTo>
                    <a:pt x="137" y="76"/>
                  </a:lnTo>
                  <a:lnTo>
                    <a:pt x="143" y="123"/>
                  </a:lnTo>
                  <a:lnTo>
                    <a:pt x="132" y="199"/>
                  </a:lnTo>
                  <a:lnTo>
                    <a:pt x="109" y="264"/>
                  </a:lnTo>
                  <a:lnTo>
                    <a:pt x="80" y="311"/>
                  </a:lnTo>
                  <a:lnTo>
                    <a:pt x="52" y="346"/>
                  </a:lnTo>
                  <a:lnTo>
                    <a:pt x="34" y="352"/>
                  </a:lnTo>
                  <a:lnTo>
                    <a:pt x="23" y="352"/>
                  </a:lnTo>
                  <a:lnTo>
                    <a:pt x="17" y="346"/>
                  </a:lnTo>
                  <a:lnTo>
                    <a:pt x="17" y="340"/>
                  </a:lnTo>
                  <a:lnTo>
                    <a:pt x="17" y="328"/>
                  </a:lnTo>
                  <a:lnTo>
                    <a:pt x="23" y="322"/>
                  </a:lnTo>
                  <a:lnTo>
                    <a:pt x="69" y="270"/>
                  </a:lnTo>
                  <a:lnTo>
                    <a:pt x="97" y="217"/>
                  </a:lnTo>
                  <a:lnTo>
                    <a:pt x="109" y="164"/>
                  </a:lnTo>
                  <a:lnTo>
                    <a:pt x="114" y="111"/>
                  </a:lnTo>
                  <a:lnTo>
                    <a:pt x="114" y="111"/>
                  </a:lnTo>
                  <a:lnTo>
                    <a:pt x="114" y="111"/>
                  </a:lnTo>
                  <a:lnTo>
                    <a:pt x="114" y="111"/>
                  </a:lnTo>
                  <a:lnTo>
                    <a:pt x="109" y="117"/>
                  </a:lnTo>
                  <a:lnTo>
                    <a:pt x="103" y="117"/>
                  </a:lnTo>
                  <a:lnTo>
                    <a:pt x="92" y="123"/>
                  </a:lnTo>
                  <a:lnTo>
                    <a:pt x="80" y="129"/>
                  </a:lnTo>
                  <a:lnTo>
                    <a:pt x="69" y="129"/>
                  </a:lnTo>
                  <a:lnTo>
                    <a:pt x="46" y="129"/>
                  </a:lnTo>
                  <a:lnTo>
                    <a:pt x="23" y="117"/>
                  </a:lnTo>
                  <a:lnTo>
                    <a:pt x="12" y="106"/>
                  </a:lnTo>
                  <a:lnTo>
                    <a:pt x="0" y="88"/>
                  </a:lnTo>
                  <a:lnTo>
                    <a:pt x="0" y="64"/>
                  </a:lnTo>
                  <a:lnTo>
                    <a:pt x="0" y="47"/>
                  </a:lnTo>
                  <a:lnTo>
                    <a:pt x="12" y="23"/>
                  </a:lnTo>
                  <a:lnTo>
                    <a:pt x="23" y="12"/>
                  </a:lnTo>
                  <a:lnTo>
                    <a:pt x="46" y="0"/>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33"/>
            <p:cNvSpPr>
              <a:spLocks noEditPoints="1"/>
            </p:cNvSpPr>
            <p:nvPr/>
          </p:nvSpPr>
          <p:spPr bwMode="auto">
            <a:xfrm>
              <a:off x="8111" y="2899"/>
              <a:ext cx="342" cy="774"/>
            </a:xfrm>
            <a:custGeom>
              <a:avLst/>
              <a:gdLst/>
              <a:ahLst/>
              <a:cxnLst>
                <a:cxn ang="0">
                  <a:pos x="222" y="269"/>
                </a:cxn>
                <a:cxn ang="0">
                  <a:pos x="268" y="357"/>
                </a:cxn>
                <a:cxn ang="0">
                  <a:pos x="268" y="393"/>
                </a:cxn>
                <a:cxn ang="0">
                  <a:pos x="245" y="440"/>
                </a:cxn>
                <a:cxn ang="0">
                  <a:pos x="222" y="516"/>
                </a:cxn>
                <a:cxn ang="0">
                  <a:pos x="171" y="627"/>
                </a:cxn>
                <a:cxn ang="0">
                  <a:pos x="159" y="680"/>
                </a:cxn>
                <a:cxn ang="0">
                  <a:pos x="154" y="715"/>
                </a:cxn>
                <a:cxn ang="0">
                  <a:pos x="165" y="739"/>
                </a:cxn>
                <a:cxn ang="0">
                  <a:pos x="182" y="744"/>
                </a:cxn>
                <a:cxn ang="0">
                  <a:pos x="274" y="680"/>
                </a:cxn>
                <a:cxn ang="0">
                  <a:pos x="308" y="598"/>
                </a:cxn>
                <a:cxn ang="0">
                  <a:pos x="314" y="586"/>
                </a:cxn>
                <a:cxn ang="0">
                  <a:pos x="331" y="586"/>
                </a:cxn>
                <a:cxn ang="0">
                  <a:pos x="342" y="592"/>
                </a:cxn>
                <a:cxn ang="0">
                  <a:pos x="336" y="621"/>
                </a:cxn>
                <a:cxn ang="0">
                  <a:pos x="302" y="692"/>
                </a:cxn>
                <a:cxn ang="0">
                  <a:pos x="234" y="762"/>
                </a:cxn>
                <a:cxn ang="0">
                  <a:pos x="125" y="762"/>
                </a:cxn>
                <a:cxn ang="0">
                  <a:pos x="74" y="680"/>
                </a:cxn>
                <a:cxn ang="0">
                  <a:pos x="85" y="627"/>
                </a:cxn>
                <a:cxn ang="0">
                  <a:pos x="154" y="445"/>
                </a:cxn>
                <a:cxn ang="0">
                  <a:pos x="182" y="369"/>
                </a:cxn>
                <a:cxn ang="0">
                  <a:pos x="188" y="328"/>
                </a:cxn>
                <a:cxn ang="0">
                  <a:pos x="182" y="299"/>
                </a:cxn>
                <a:cxn ang="0">
                  <a:pos x="159" y="287"/>
                </a:cxn>
                <a:cxn ang="0">
                  <a:pos x="97" y="322"/>
                </a:cxn>
                <a:cxn ang="0">
                  <a:pos x="39" y="428"/>
                </a:cxn>
                <a:cxn ang="0">
                  <a:pos x="34" y="445"/>
                </a:cxn>
                <a:cxn ang="0">
                  <a:pos x="22" y="445"/>
                </a:cxn>
                <a:cxn ang="0">
                  <a:pos x="11" y="445"/>
                </a:cxn>
                <a:cxn ang="0">
                  <a:pos x="0" y="434"/>
                </a:cxn>
                <a:cxn ang="0">
                  <a:pos x="17" y="381"/>
                </a:cxn>
                <a:cxn ang="0">
                  <a:pos x="74" y="299"/>
                </a:cxn>
                <a:cxn ang="0">
                  <a:pos x="165" y="258"/>
                </a:cxn>
                <a:cxn ang="0">
                  <a:pos x="285" y="6"/>
                </a:cxn>
                <a:cxn ang="0">
                  <a:pos x="308" y="23"/>
                </a:cxn>
                <a:cxn ang="0">
                  <a:pos x="314" y="47"/>
                </a:cxn>
                <a:cxn ang="0">
                  <a:pos x="302" y="82"/>
                </a:cxn>
                <a:cxn ang="0">
                  <a:pos x="268" y="105"/>
                </a:cxn>
                <a:cxn ang="0">
                  <a:pos x="234" y="105"/>
                </a:cxn>
                <a:cxn ang="0">
                  <a:pos x="211" y="88"/>
                </a:cxn>
                <a:cxn ang="0">
                  <a:pos x="205" y="64"/>
                </a:cxn>
                <a:cxn ang="0">
                  <a:pos x="216" y="29"/>
                </a:cxn>
                <a:cxn ang="0">
                  <a:pos x="251" y="6"/>
                </a:cxn>
              </a:cxnLst>
              <a:rect l="0" t="0" r="r" b="b"/>
              <a:pathLst>
                <a:path w="342" h="774">
                  <a:moveTo>
                    <a:pt x="165" y="258"/>
                  </a:moveTo>
                  <a:lnTo>
                    <a:pt x="222" y="269"/>
                  </a:lnTo>
                  <a:lnTo>
                    <a:pt x="256" y="305"/>
                  </a:lnTo>
                  <a:lnTo>
                    <a:pt x="268" y="357"/>
                  </a:lnTo>
                  <a:lnTo>
                    <a:pt x="268" y="375"/>
                  </a:lnTo>
                  <a:lnTo>
                    <a:pt x="268" y="393"/>
                  </a:lnTo>
                  <a:lnTo>
                    <a:pt x="256" y="410"/>
                  </a:lnTo>
                  <a:lnTo>
                    <a:pt x="245" y="440"/>
                  </a:lnTo>
                  <a:lnTo>
                    <a:pt x="234" y="481"/>
                  </a:lnTo>
                  <a:lnTo>
                    <a:pt x="222" y="516"/>
                  </a:lnTo>
                  <a:lnTo>
                    <a:pt x="211" y="539"/>
                  </a:lnTo>
                  <a:lnTo>
                    <a:pt x="171" y="627"/>
                  </a:lnTo>
                  <a:lnTo>
                    <a:pt x="165" y="656"/>
                  </a:lnTo>
                  <a:lnTo>
                    <a:pt x="159" y="680"/>
                  </a:lnTo>
                  <a:lnTo>
                    <a:pt x="154" y="703"/>
                  </a:lnTo>
                  <a:lnTo>
                    <a:pt x="154" y="715"/>
                  </a:lnTo>
                  <a:lnTo>
                    <a:pt x="159" y="727"/>
                  </a:lnTo>
                  <a:lnTo>
                    <a:pt x="165" y="739"/>
                  </a:lnTo>
                  <a:lnTo>
                    <a:pt x="171" y="744"/>
                  </a:lnTo>
                  <a:lnTo>
                    <a:pt x="182" y="744"/>
                  </a:lnTo>
                  <a:lnTo>
                    <a:pt x="228" y="727"/>
                  </a:lnTo>
                  <a:lnTo>
                    <a:pt x="274" y="680"/>
                  </a:lnTo>
                  <a:lnTo>
                    <a:pt x="302" y="604"/>
                  </a:lnTo>
                  <a:lnTo>
                    <a:pt x="308" y="598"/>
                  </a:lnTo>
                  <a:lnTo>
                    <a:pt x="308" y="592"/>
                  </a:lnTo>
                  <a:lnTo>
                    <a:pt x="314" y="586"/>
                  </a:lnTo>
                  <a:lnTo>
                    <a:pt x="325" y="586"/>
                  </a:lnTo>
                  <a:lnTo>
                    <a:pt x="331" y="586"/>
                  </a:lnTo>
                  <a:lnTo>
                    <a:pt x="336" y="586"/>
                  </a:lnTo>
                  <a:lnTo>
                    <a:pt x="342" y="592"/>
                  </a:lnTo>
                  <a:lnTo>
                    <a:pt x="342" y="598"/>
                  </a:lnTo>
                  <a:lnTo>
                    <a:pt x="336" y="621"/>
                  </a:lnTo>
                  <a:lnTo>
                    <a:pt x="325" y="651"/>
                  </a:lnTo>
                  <a:lnTo>
                    <a:pt x="302" y="692"/>
                  </a:lnTo>
                  <a:lnTo>
                    <a:pt x="274" y="733"/>
                  </a:lnTo>
                  <a:lnTo>
                    <a:pt x="234" y="762"/>
                  </a:lnTo>
                  <a:lnTo>
                    <a:pt x="182" y="774"/>
                  </a:lnTo>
                  <a:lnTo>
                    <a:pt x="125" y="762"/>
                  </a:lnTo>
                  <a:lnTo>
                    <a:pt x="85" y="727"/>
                  </a:lnTo>
                  <a:lnTo>
                    <a:pt x="74" y="680"/>
                  </a:lnTo>
                  <a:lnTo>
                    <a:pt x="74" y="651"/>
                  </a:lnTo>
                  <a:lnTo>
                    <a:pt x="85" y="627"/>
                  </a:lnTo>
                  <a:lnTo>
                    <a:pt x="85" y="627"/>
                  </a:lnTo>
                  <a:lnTo>
                    <a:pt x="154" y="445"/>
                  </a:lnTo>
                  <a:lnTo>
                    <a:pt x="171" y="398"/>
                  </a:lnTo>
                  <a:lnTo>
                    <a:pt x="182" y="369"/>
                  </a:lnTo>
                  <a:lnTo>
                    <a:pt x="188" y="346"/>
                  </a:lnTo>
                  <a:lnTo>
                    <a:pt x="188" y="328"/>
                  </a:lnTo>
                  <a:lnTo>
                    <a:pt x="188" y="311"/>
                  </a:lnTo>
                  <a:lnTo>
                    <a:pt x="182" y="299"/>
                  </a:lnTo>
                  <a:lnTo>
                    <a:pt x="171" y="293"/>
                  </a:lnTo>
                  <a:lnTo>
                    <a:pt x="159" y="287"/>
                  </a:lnTo>
                  <a:lnTo>
                    <a:pt x="131" y="299"/>
                  </a:lnTo>
                  <a:lnTo>
                    <a:pt x="97" y="322"/>
                  </a:lnTo>
                  <a:lnTo>
                    <a:pt x="68" y="363"/>
                  </a:lnTo>
                  <a:lnTo>
                    <a:pt x="39" y="428"/>
                  </a:lnTo>
                  <a:lnTo>
                    <a:pt x="39" y="440"/>
                  </a:lnTo>
                  <a:lnTo>
                    <a:pt x="34" y="445"/>
                  </a:lnTo>
                  <a:lnTo>
                    <a:pt x="28" y="445"/>
                  </a:lnTo>
                  <a:lnTo>
                    <a:pt x="22" y="445"/>
                  </a:lnTo>
                  <a:lnTo>
                    <a:pt x="17" y="445"/>
                  </a:lnTo>
                  <a:lnTo>
                    <a:pt x="11" y="445"/>
                  </a:lnTo>
                  <a:lnTo>
                    <a:pt x="5" y="440"/>
                  </a:lnTo>
                  <a:lnTo>
                    <a:pt x="0" y="434"/>
                  </a:lnTo>
                  <a:lnTo>
                    <a:pt x="5" y="410"/>
                  </a:lnTo>
                  <a:lnTo>
                    <a:pt x="17" y="381"/>
                  </a:lnTo>
                  <a:lnTo>
                    <a:pt x="39" y="340"/>
                  </a:lnTo>
                  <a:lnTo>
                    <a:pt x="74" y="299"/>
                  </a:lnTo>
                  <a:lnTo>
                    <a:pt x="114" y="269"/>
                  </a:lnTo>
                  <a:lnTo>
                    <a:pt x="165" y="258"/>
                  </a:lnTo>
                  <a:close/>
                  <a:moveTo>
                    <a:pt x="268" y="0"/>
                  </a:moveTo>
                  <a:lnTo>
                    <a:pt x="285" y="6"/>
                  </a:lnTo>
                  <a:lnTo>
                    <a:pt x="296" y="11"/>
                  </a:lnTo>
                  <a:lnTo>
                    <a:pt x="308" y="23"/>
                  </a:lnTo>
                  <a:lnTo>
                    <a:pt x="314" y="35"/>
                  </a:lnTo>
                  <a:lnTo>
                    <a:pt x="314" y="47"/>
                  </a:lnTo>
                  <a:lnTo>
                    <a:pt x="308" y="64"/>
                  </a:lnTo>
                  <a:lnTo>
                    <a:pt x="302" y="82"/>
                  </a:lnTo>
                  <a:lnTo>
                    <a:pt x="285" y="94"/>
                  </a:lnTo>
                  <a:lnTo>
                    <a:pt x="268" y="105"/>
                  </a:lnTo>
                  <a:lnTo>
                    <a:pt x="251" y="111"/>
                  </a:lnTo>
                  <a:lnTo>
                    <a:pt x="234" y="105"/>
                  </a:lnTo>
                  <a:lnTo>
                    <a:pt x="222" y="99"/>
                  </a:lnTo>
                  <a:lnTo>
                    <a:pt x="211" y="88"/>
                  </a:lnTo>
                  <a:lnTo>
                    <a:pt x="205" y="76"/>
                  </a:lnTo>
                  <a:lnTo>
                    <a:pt x="205" y="64"/>
                  </a:lnTo>
                  <a:lnTo>
                    <a:pt x="211" y="41"/>
                  </a:lnTo>
                  <a:lnTo>
                    <a:pt x="216" y="29"/>
                  </a:lnTo>
                  <a:lnTo>
                    <a:pt x="234" y="11"/>
                  </a:lnTo>
                  <a:lnTo>
                    <a:pt x="251" y="6"/>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34"/>
            <p:cNvSpPr>
              <a:spLocks/>
            </p:cNvSpPr>
            <p:nvPr/>
          </p:nvSpPr>
          <p:spPr bwMode="auto">
            <a:xfrm>
              <a:off x="8573" y="3286"/>
              <a:ext cx="388" cy="533"/>
            </a:xfrm>
            <a:custGeom>
              <a:avLst/>
              <a:gdLst/>
              <a:ahLst/>
              <a:cxnLst>
                <a:cxn ang="0">
                  <a:pos x="183" y="0"/>
                </a:cxn>
                <a:cxn ang="0">
                  <a:pos x="245" y="11"/>
                </a:cxn>
                <a:cxn ang="0">
                  <a:pos x="303" y="29"/>
                </a:cxn>
                <a:cxn ang="0">
                  <a:pos x="348" y="58"/>
                </a:cxn>
                <a:cxn ang="0">
                  <a:pos x="377" y="105"/>
                </a:cxn>
                <a:cxn ang="0">
                  <a:pos x="388" y="164"/>
                </a:cxn>
                <a:cxn ang="0">
                  <a:pos x="377" y="217"/>
                </a:cxn>
                <a:cxn ang="0">
                  <a:pos x="348" y="264"/>
                </a:cxn>
                <a:cxn ang="0">
                  <a:pos x="303" y="305"/>
                </a:cxn>
                <a:cxn ang="0">
                  <a:pos x="251" y="346"/>
                </a:cxn>
                <a:cxn ang="0">
                  <a:pos x="177" y="398"/>
                </a:cxn>
                <a:cxn ang="0">
                  <a:pos x="97" y="457"/>
                </a:cxn>
                <a:cxn ang="0">
                  <a:pos x="251" y="457"/>
                </a:cxn>
                <a:cxn ang="0">
                  <a:pos x="257" y="457"/>
                </a:cxn>
                <a:cxn ang="0">
                  <a:pos x="274" y="457"/>
                </a:cxn>
                <a:cxn ang="0">
                  <a:pos x="291" y="457"/>
                </a:cxn>
                <a:cxn ang="0">
                  <a:pos x="308" y="457"/>
                </a:cxn>
                <a:cxn ang="0">
                  <a:pos x="325" y="457"/>
                </a:cxn>
                <a:cxn ang="0">
                  <a:pos x="331" y="451"/>
                </a:cxn>
                <a:cxn ang="0">
                  <a:pos x="337" y="445"/>
                </a:cxn>
                <a:cxn ang="0">
                  <a:pos x="342" y="428"/>
                </a:cxn>
                <a:cxn ang="0">
                  <a:pos x="348" y="410"/>
                </a:cxn>
                <a:cxn ang="0">
                  <a:pos x="354" y="393"/>
                </a:cxn>
                <a:cxn ang="0">
                  <a:pos x="354" y="381"/>
                </a:cxn>
                <a:cxn ang="0">
                  <a:pos x="388" y="381"/>
                </a:cxn>
                <a:cxn ang="0">
                  <a:pos x="388" y="381"/>
                </a:cxn>
                <a:cxn ang="0">
                  <a:pos x="360" y="533"/>
                </a:cxn>
                <a:cxn ang="0">
                  <a:pos x="0" y="533"/>
                </a:cxn>
                <a:cxn ang="0">
                  <a:pos x="0" y="510"/>
                </a:cxn>
                <a:cxn ang="0">
                  <a:pos x="0" y="504"/>
                </a:cxn>
                <a:cxn ang="0">
                  <a:pos x="0" y="504"/>
                </a:cxn>
                <a:cxn ang="0">
                  <a:pos x="6" y="498"/>
                </a:cxn>
                <a:cxn ang="0">
                  <a:pos x="200" y="334"/>
                </a:cxn>
                <a:cxn ang="0">
                  <a:pos x="251" y="281"/>
                </a:cxn>
                <a:cxn ang="0">
                  <a:pos x="291" y="223"/>
                </a:cxn>
                <a:cxn ang="0">
                  <a:pos x="303" y="164"/>
                </a:cxn>
                <a:cxn ang="0">
                  <a:pos x="291" y="105"/>
                </a:cxn>
                <a:cxn ang="0">
                  <a:pos x="263" y="70"/>
                </a:cxn>
                <a:cxn ang="0">
                  <a:pos x="217" y="47"/>
                </a:cxn>
                <a:cxn ang="0">
                  <a:pos x="166" y="35"/>
                </a:cxn>
                <a:cxn ang="0">
                  <a:pos x="114" y="41"/>
                </a:cxn>
                <a:cxn ang="0">
                  <a:pos x="74" y="64"/>
                </a:cxn>
                <a:cxn ang="0">
                  <a:pos x="46" y="99"/>
                </a:cxn>
                <a:cxn ang="0">
                  <a:pos x="57" y="99"/>
                </a:cxn>
                <a:cxn ang="0">
                  <a:pos x="74" y="105"/>
                </a:cxn>
                <a:cxn ang="0">
                  <a:pos x="80" y="117"/>
                </a:cxn>
                <a:cxn ang="0">
                  <a:pos x="86" y="129"/>
                </a:cxn>
                <a:cxn ang="0">
                  <a:pos x="91" y="140"/>
                </a:cxn>
                <a:cxn ang="0">
                  <a:pos x="86" y="164"/>
                </a:cxn>
                <a:cxn ang="0">
                  <a:pos x="80" y="176"/>
                </a:cxn>
                <a:cxn ang="0">
                  <a:pos x="68" y="181"/>
                </a:cxn>
                <a:cxn ang="0">
                  <a:pos x="57" y="187"/>
                </a:cxn>
                <a:cxn ang="0">
                  <a:pos x="46" y="193"/>
                </a:cxn>
                <a:cxn ang="0">
                  <a:pos x="40" y="193"/>
                </a:cxn>
                <a:cxn ang="0">
                  <a:pos x="28" y="187"/>
                </a:cxn>
                <a:cxn ang="0">
                  <a:pos x="17" y="181"/>
                </a:cxn>
                <a:cxn ang="0">
                  <a:pos x="11" y="176"/>
                </a:cxn>
                <a:cxn ang="0">
                  <a:pos x="0" y="164"/>
                </a:cxn>
                <a:cxn ang="0">
                  <a:pos x="0" y="140"/>
                </a:cxn>
                <a:cxn ang="0">
                  <a:pos x="11" y="88"/>
                </a:cxn>
                <a:cxn ang="0">
                  <a:pos x="51" y="41"/>
                </a:cxn>
                <a:cxn ang="0">
                  <a:pos x="108" y="11"/>
                </a:cxn>
                <a:cxn ang="0">
                  <a:pos x="183" y="0"/>
                </a:cxn>
              </a:cxnLst>
              <a:rect l="0" t="0" r="r" b="b"/>
              <a:pathLst>
                <a:path w="388" h="533">
                  <a:moveTo>
                    <a:pt x="183" y="0"/>
                  </a:moveTo>
                  <a:lnTo>
                    <a:pt x="245" y="11"/>
                  </a:lnTo>
                  <a:lnTo>
                    <a:pt x="303" y="29"/>
                  </a:lnTo>
                  <a:lnTo>
                    <a:pt x="348" y="58"/>
                  </a:lnTo>
                  <a:lnTo>
                    <a:pt x="377" y="105"/>
                  </a:lnTo>
                  <a:lnTo>
                    <a:pt x="388" y="164"/>
                  </a:lnTo>
                  <a:lnTo>
                    <a:pt x="377" y="217"/>
                  </a:lnTo>
                  <a:lnTo>
                    <a:pt x="348" y="264"/>
                  </a:lnTo>
                  <a:lnTo>
                    <a:pt x="303" y="305"/>
                  </a:lnTo>
                  <a:lnTo>
                    <a:pt x="251" y="346"/>
                  </a:lnTo>
                  <a:lnTo>
                    <a:pt x="177" y="398"/>
                  </a:lnTo>
                  <a:lnTo>
                    <a:pt x="97" y="457"/>
                  </a:lnTo>
                  <a:lnTo>
                    <a:pt x="251" y="457"/>
                  </a:lnTo>
                  <a:lnTo>
                    <a:pt x="257" y="457"/>
                  </a:lnTo>
                  <a:lnTo>
                    <a:pt x="274" y="457"/>
                  </a:lnTo>
                  <a:lnTo>
                    <a:pt x="291" y="457"/>
                  </a:lnTo>
                  <a:lnTo>
                    <a:pt x="308" y="457"/>
                  </a:lnTo>
                  <a:lnTo>
                    <a:pt x="325" y="457"/>
                  </a:lnTo>
                  <a:lnTo>
                    <a:pt x="331" y="451"/>
                  </a:lnTo>
                  <a:lnTo>
                    <a:pt x="337" y="445"/>
                  </a:lnTo>
                  <a:lnTo>
                    <a:pt x="342" y="428"/>
                  </a:lnTo>
                  <a:lnTo>
                    <a:pt x="348" y="410"/>
                  </a:lnTo>
                  <a:lnTo>
                    <a:pt x="354" y="393"/>
                  </a:lnTo>
                  <a:lnTo>
                    <a:pt x="354" y="381"/>
                  </a:lnTo>
                  <a:lnTo>
                    <a:pt x="388" y="381"/>
                  </a:lnTo>
                  <a:lnTo>
                    <a:pt x="388" y="381"/>
                  </a:lnTo>
                  <a:lnTo>
                    <a:pt x="360" y="533"/>
                  </a:lnTo>
                  <a:lnTo>
                    <a:pt x="0" y="533"/>
                  </a:lnTo>
                  <a:lnTo>
                    <a:pt x="0" y="510"/>
                  </a:lnTo>
                  <a:lnTo>
                    <a:pt x="0" y="504"/>
                  </a:lnTo>
                  <a:lnTo>
                    <a:pt x="0" y="504"/>
                  </a:lnTo>
                  <a:lnTo>
                    <a:pt x="6" y="498"/>
                  </a:lnTo>
                  <a:lnTo>
                    <a:pt x="200" y="334"/>
                  </a:lnTo>
                  <a:lnTo>
                    <a:pt x="251" y="281"/>
                  </a:lnTo>
                  <a:lnTo>
                    <a:pt x="291" y="223"/>
                  </a:lnTo>
                  <a:lnTo>
                    <a:pt x="303" y="164"/>
                  </a:lnTo>
                  <a:lnTo>
                    <a:pt x="291" y="105"/>
                  </a:lnTo>
                  <a:lnTo>
                    <a:pt x="263" y="70"/>
                  </a:lnTo>
                  <a:lnTo>
                    <a:pt x="217" y="47"/>
                  </a:lnTo>
                  <a:lnTo>
                    <a:pt x="166" y="35"/>
                  </a:lnTo>
                  <a:lnTo>
                    <a:pt x="114" y="41"/>
                  </a:lnTo>
                  <a:lnTo>
                    <a:pt x="74" y="64"/>
                  </a:lnTo>
                  <a:lnTo>
                    <a:pt x="46" y="99"/>
                  </a:lnTo>
                  <a:lnTo>
                    <a:pt x="57" y="99"/>
                  </a:lnTo>
                  <a:lnTo>
                    <a:pt x="74" y="105"/>
                  </a:lnTo>
                  <a:lnTo>
                    <a:pt x="80" y="117"/>
                  </a:lnTo>
                  <a:lnTo>
                    <a:pt x="86" y="129"/>
                  </a:lnTo>
                  <a:lnTo>
                    <a:pt x="91" y="140"/>
                  </a:lnTo>
                  <a:lnTo>
                    <a:pt x="86" y="164"/>
                  </a:lnTo>
                  <a:lnTo>
                    <a:pt x="80" y="176"/>
                  </a:lnTo>
                  <a:lnTo>
                    <a:pt x="68" y="181"/>
                  </a:lnTo>
                  <a:lnTo>
                    <a:pt x="57" y="187"/>
                  </a:lnTo>
                  <a:lnTo>
                    <a:pt x="46" y="193"/>
                  </a:lnTo>
                  <a:lnTo>
                    <a:pt x="40" y="193"/>
                  </a:lnTo>
                  <a:lnTo>
                    <a:pt x="28" y="187"/>
                  </a:lnTo>
                  <a:lnTo>
                    <a:pt x="17" y="181"/>
                  </a:lnTo>
                  <a:lnTo>
                    <a:pt x="11" y="176"/>
                  </a:lnTo>
                  <a:lnTo>
                    <a:pt x="0" y="164"/>
                  </a:lnTo>
                  <a:lnTo>
                    <a:pt x="0" y="140"/>
                  </a:lnTo>
                  <a:lnTo>
                    <a:pt x="11" y="88"/>
                  </a:lnTo>
                  <a:lnTo>
                    <a:pt x="51" y="41"/>
                  </a:lnTo>
                  <a:lnTo>
                    <a:pt x="108" y="11"/>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35"/>
            <p:cNvSpPr>
              <a:spLocks noEditPoints="1"/>
            </p:cNvSpPr>
            <p:nvPr/>
          </p:nvSpPr>
          <p:spPr bwMode="auto">
            <a:xfrm>
              <a:off x="9641" y="2477"/>
              <a:ext cx="1061" cy="1084"/>
            </a:xfrm>
            <a:custGeom>
              <a:avLst/>
              <a:gdLst/>
              <a:ahLst/>
              <a:cxnLst>
                <a:cxn ang="0">
                  <a:pos x="199" y="914"/>
                </a:cxn>
                <a:cxn ang="0">
                  <a:pos x="359" y="1014"/>
                </a:cxn>
                <a:cxn ang="0">
                  <a:pos x="491" y="1043"/>
                </a:cxn>
                <a:cxn ang="0">
                  <a:pos x="628" y="1037"/>
                </a:cxn>
                <a:cxn ang="0">
                  <a:pos x="770" y="979"/>
                </a:cxn>
                <a:cxn ang="0">
                  <a:pos x="850" y="926"/>
                </a:cxn>
                <a:cxn ang="0">
                  <a:pos x="862" y="908"/>
                </a:cxn>
                <a:cxn ang="0">
                  <a:pos x="850" y="897"/>
                </a:cxn>
                <a:cxn ang="0">
                  <a:pos x="530" y="574"/>
                </a:cxn>
                <a:cxn ang="0">
                  <a:pos x="559" y="545"/>
                </a:cxn>
                <a:cxn ang="0">
                  <a:pos x="964" y="779"/>
                </a:cxn>
                <a:cxn ang="0">
                  <a:pos x="1021" y="545"/>
                </a:cxn>
                <a:cxn ang="0">
                  <a:pos x="959" y="299"/>
                </a:cxn>
                <a:cxn ang="0">
                  <a:pos x="171" y="205"/>
                </a:cxn>
                <a:cxn ang="0">
                  <a:pos x="57" y="422"/>
                </a:cxn>
                <a:cxn ang="0">
                  <a:pos x="45" y="627"/>
                </a:cxn>
                <a:cxn ang="0">
                  <a:pos x="108" y="797"/>
                </a:cxn>
                <a:cxn ang="0">
                  <a:pos x="502" y="545"/>
                </a:cxn>
                <a:cxn ang="0">
                  <a:pos x="530" y="41"/>
                </a:cxn>
                <a:cxn ang="0">
                  <a:pos x="354" y="76"/>
                </a:cxn>
                <a:cxn ang="0">
                  <a:pos x="239" y="140"/>
                </a:cxn>
                <a:cxn ang="0">
                  <a:pos x="199" y="176"/>
                </a:cxn>
                <a:cxn ang="0">
                  <a:pos x="205" y="187"/>
                </a:cxn>
                <a:cxn ang="0">
                  <a:pos x="216" y="193"/>
                </a:cxn>
                <a:cxn ang="0">
                  <a:pos x="530" y="516"/>
                </a:cxn>
                <a:cxn ang="0">
                  <a:pos x="782" y="111"/>
                </a:cxn>
                <a:cxn ang="0">
                  <a:pos x="633" y="52"/>
                </a:cxn>
                <a:cxn ang="0">
                  <a:pos x="530" y="41"/>
                </a:cxn>
                <a:cxn ang="0">
                  <a:pos x="650" y="17"/>
                </a:cxn>
                <a:cxn ang="0">
                  <a:pos x="862" y="117"/>
                </a:cxn>
                <a:cxn ang="0">
                  <a:pos x="1004" y="304"/>
                </a:cxn>
                <a:cxn ang="0">
                  <a:pos x="1061" y="545"/>
                </a:cxn>
                <a:cxn ang="0">
                  <a:pos x="1010" y="779"/>
                </a:cxn>
                <a:cxn ang="0">
                  <a:pos x="862" y="967"/>
                </a:cxn>
                <a:cxn ang="0">
                  <a:pos x="650" y="1073"/>
                </a:cxn>
                <a:cxn ang="0">
                  <a:pos x="411" y="1073"/>
                </a:cxn>
                <a:cxn ang="0">
                  <a:pos x="199" y="967"/>
                </a:cxn>
                <a:cxn ang="0">
                  <a:pos x="57" y="779"/>
                </a:cxn>
                <a:cxn ang="0">
                  <a:pos x="0" y="545"/>
                </a:cxn>
                <a:cxn ang="0">
                  <a:pos x="57" y="304"/>
                </a:cxn>
                <a:cxn ang="0">
                  <a:pos x="199" y="123"/>
                </a:cxn>
                <a:cxn ang="0">
                  <a:pos x="411" y="17"/>
                </a:cxn>
              </a:cxnLst>
              <a:rect l="0" t="0" r="r" b="b"/>
              <a:pathLst>
                <a:path w="1061" h="1084">
                  <a:moveTo>
                    <a:pt x="530" y="574"/>
                  </a:moveTo>
                  <a:lnTo>
                    <a:pt x="199" y="914"/>
                  </a:lnTo>
                  <a:lnTo>
                    <a:pt x="279" y="973"/>
                  </a:lnTo>
                  <a:lnTo>
                    <a:pt x="359" y="1014"/>
                  </a:lnTo>
                  <a:lnTo>
                    <a:pt x="428" y="1037"/>
                  </a:lnTo>
                  <a:lnTo>
                    <a:pt x="491" y="1043"/>
                  </a:lnTo>
                  <a:lnTo>
                    <a:pt x="530" y="1043"/>
                  </a:lnTo>
                  <a:lnTo>
                    <a:pt x="628" y="1037"/>
                  </a:lnTo>
                  <a:lnTo>
                    <a:pt x="707" y="1014"/>
                  </a:lnTo>
                  <a:lnTo>
                    <a:pt x="770" y="979"/>
                  </a:lnTo>
                  <a:lnTo>
                    <a:pt x="822" y="949"/>
                  </a:lnTo>
                  <a:lnTo>
                    <a:pt x="850" y="926"/>
                  </a:lnTo>
                  <a:lnTo>
                    <a:pt x="862" y="914"/>
                  </a:lnTo>
                  <a:lnTo>
                    <a:pt x="862" y="908"/>
                  </a:lnTo>
                  <a:lnTo>
                    <a:pt x="856" y="903"/>
                  </a:lnTo>
                  <a:lnTo>
                    <a:pt x="850" y="897"/>
                  </a:lnTo>
                  <a:lnTo>
                    <a:pt x="844" y="897"/>
                  </a:lnTo>
                  <a:lnTo>
                    <a:pt x="530" y="574"/>
                  </a:lnTo>
                  <a:close/>
                  <a:moveTo>
                    <a:pt x="890" y="205"/>
                  </a:moveTo>
                  <a:lnTo>
                    <a:pt x="559" y="545"/>
                  </a:lnTo>
                  <a:lnTo>
                    <a:pt x="890" y="885"/>
                  </a:lnTo>
                  <a:lnTo>
                    <a:pt x="964" y="779"/>
                  </a:lnTo>
                  <a:lnTo>
                    <a:pt x="1004" y="668"/>
                  </a:lnTo>
                  <a:lnTo>
                    <a:pt x="1021" y="545"/>
                  </a:lnTo>
                  <a:lnTo>
                    <a:pt x="1004" y="416"/>
                  </a:lnTo>
                  <a:lnTo>
                    <a:pt x="959" y="299"/>
                  </a:lnTo>
                  <a:lnTo>
                    <a:pt x="890" y="205"/>
                  </a:lnTo>
                  <a:close/>
                  <a:moveTo>
                    <a:pt x="171" y="205"/>
                  </a:moveTo>
                  <a:lnTo>
                    <a:pt x="97" y="304"/>
                  </a:lnTo>
                  <a:lnTo>
                    <a:pt x="57" y="422"/>
                  </a:lnTo>
                  <a:lnTo>
                    <a:pt x="40" y="545"/>
                  </a:lnTo>
                  <a:lnTo>
                    <a:pt x="45" y="627"/>
                  </a:lnTo>
                  <a:lnTo>
                    <a:pt x="68" y="715"/>
                  </a:lnTo>
                  <a:lnTo>
                    <a:pt x="108" y="797"/>
                  </a:lnTo>
                  <a:lnTo>
                    <a:pt x="171" y="885"/>
                  </a:lnTo>
                  <a:lnTo>
                    <a:pt x="502" y="545"/>
                  </a:lnTo>
                  <a:lnTo>
                    <a:pt x="171" y="205"/>
                  </a:lnTo>
                  <a:close/>
                  <a:moveTo>
                    <a:pt x="530" y="41"/>
                  </a:moveTo>
                  <a:lnTo>
                    <a:pt x="433" y="52"/>
                  </a:lnTo>
                  <a:lnTo>
                    <a:pt x="354" y="76"/>
                  </a:lnTo>
                  <a:lnTo>
                    <a:pt x="291" y="105"/>
                  </a:lnTo>
                  <a:lnTo>
                    <a:pt x="239" y="140"/>
                  </a:lnTo>
                  <a:lnTo>
                    <a:pt x="211" y="164"/>
                  </a:lnTo>
                  <a:lnTo>
                    <a:pt x="199" y="176"/>
                  </a:lnTo>
                  <a:lnTo>
                    <a:pt x="205" y="181"/>
                  </a:lnTo>
                  <a:lnTo>
                    <a:pt x="205" y="187"/>
                  </a:lnTo>
                  <a:lnTo>
                    <a:pt x="211" y="187"/>
                  </a:lnTo>
                  <a:lnTo>
                    <a:pt x="216" y="193"/>
                  </a:lnTo>
                  <a:lnTo>
                    <a:pt x="216" y="193"/>
                  </a:lnTo>
                  <a:lnTo>
                    <a:pt x="530" y="516"/>
                  </a:lnTo>
                  <a:lnTo>
                    <a:pt x="862" y="176"/>
                  </a:lnTo>
                  <a:lnTo>
                    <a:pt x="782" y="111"/>
                  </a:lnTo>
                  <a:lnTo>
                    <a:pt x="707" y="76"/>
                  </a:lnTo>
                  <a:lnTo>
                    <a:pt x="633" y="52"/>
                  </a:lnTo>
                  <a:lnTo>
                    <a:pt x="570" y="41"/>
                  </a:lnTo>
                  <a:lnTo>
                    <a:pt x="530" y="41"/>
                  </a:lnTo>
                  <a:close/>
                  <a:moveTo>
                    <a:pt x="530" y="0"/>
                  </a:moveTo>
                  <a:lnTo>
                    <a:pt x="650" y="17"/>
                  </a:lnTo>
                  <a:lnTo>
                    <a:pt x="765" y="58"/>
                  </a:lnTo>
                  <a:lnTo>
                    <a:pt x="862" y="117"/>
                  </a:lnTo>
                  <a:lnTo>
                    <a:pt x="942" y="205"/>
                  </a:lnTo>
                  <a:lnTo>
                    <a:pt x="1004" y="304"/>
                  </a:lnTo>
                  <a:lnTo>
                    <a:pt x="1044" y="422"/>
                  </a:lnTo>
                  <a:lnTo>
                    <a:pt x="1061" y="545"/>
                  </a:lnTo>
                  <a:lnTo>
                    <a:pt x="1050" y="668"/>
                  </a:lnTo>
                  <a:lnTo>
                    <a:pt x="1010" y="779"/>
                  </a:lnTo>
                  <a:lnTo>
                    <a:pt x="947" y="885"/>
                  </a:lnTo>
                  <a:lnTo>
                    <a:pt x="862" y="967"/>
                  </a:lnTo>
                  <a:lnTo>
                    <a:pt x="765" y="1032"/>
                  </a:lnTo>
                  <a:lnTo>
                    <a:pt x="650" y="1073"/>
                  </a:lnTo>
                  <a:lnTo>
                    <a:pt x="530" y="1084"/>
                  </a:lnTo>
                  <a:lnTo>
                    <a:pt x="411" y="1073"/>
                  </a:lnTo>
                  <a:lnTo>
                    <a:pt x="296" y="1032"/>
                  </a:lnTo>
                  <a:lnTo>
                    <a:pt x="199" y="967"/>
                  </a:lnTo>
                  <a:lnTo>
                    <a:pt x="119" y="885"/>
                  </a:lnTo>
                  <a:lnTo>
                    <a:pt x="57" y="779"/>
                  </a:lnTo>
                  <a:lnTo>
                    <a:pt x="17" y="668"/>
                  </a:lnTo>
                  <a:lnTo>
                    <a:pt x="0" y="545"/>
                  </a:lnTo>
                  <a:lnTo>
                    <a:pt x="17" y="422"/>
                  </a:lnTo>
                  <a:lnTo>
                    <a:pt x="57" y="304"/>
                  </a:lnTo>
                  <a:lnTo>
                    <a:pt x="119" y="205"/>
                  </a:lnTo>
                  <a:lnTo>
                    <a:pt x="199" y="123"/>
                  </a:lnTo>
                  <a:lnTo>
                    <a:pt x="296" y="58"/>
                  </a:lnTo>
                  <a:lnTo>
                    <a:pt x="411" y="17"/>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36"/>
            <p:cNvSpPr>
              <a:spLocks/>
            </p:cNvSpPr>
            <p:nvPr/>
          </p:nvSpPr>
          <p:spPr bwMode="auto">
            <a:xfrm>
              <a:off x="11279" y="2934"/>
              <a:ext cx="171" cy="176"/>
            </a:xfrm>
            <a:custGeom>
              <a:avLst/>
              <a:gdLst/>
              <a:ahLst/>
              <a:cxnLst>
                <a:cxn ang="0">
                  <a:pos x="86" y="0"/>
                </a:cxn>
                <a:cxn ang="0">
                  <a:pos x="114" y="6"/>
                </a:cxn>
                <a:cxn ang="0">
                  <a:pos x="137" y="18"/>
                </a:cxn>
                <a:cxn ang="0">
                  <a:pos x="154" y="35"/>
                </a:cxn>
                <a:cxn ang="0">
                  <a:pos x="166" y="59"/>
                </a:cxn>
                <a:cxn ang="0">
                  <a:pos x="171" y="88"/>
                </a:cxn>
                <a:cxn ang="0">
                  <a:pos x="166" y="111"/>
                </a:cxn>
                <a:cxn ang="0">
                  <a:pos x="160" y="129"/>
                </a:cxn>
                <a:cxn ang="0">
                  <a:pos x="143" y="147"/>
                </a:cxn>
                <a:cxn ang="0">
                  <a:pos x="131" y="164"/>
                </a:cxn>
                <a:cxn ang="0">
                  <a:pos x="109" y="170"/>
                </a:cxn>
                <a:cxn ang="0">
                  <a:pos x="86" y="176"/>
                </a:cxn>
                <a:cxn ang="0">
                  <a:pos x="63" y="170"/>
                </a:cxn>
                <a:cxn ang="0">
                  <a:pos x="46" y="164"/>
                </a:cxn>
                <a:cxn ang="0">
                  <a:pos x="29" y="147"/>
                </a:cxn>
                <a:cxn ang="0">
                  <a:pos x="11" y="129"/>
                </a:cxn>
                <a:cxn ang="0">
                  <a:pos x="6" y="111"/>
                </a:cxn>
                <a:cxn ang="0">
                  <a:pos x="0" y="88"/>
                </a:cxn>
                <a:cxn ang="0">
                  <a:pos x="6" y="64"/>
                </a:cxn>
                <a:cxn ang="0">
                  <a:pos x="11" y="41"/>
                </a:cxn>
                <a:cxn ang="0">
                  <a:pos x="29" y="23"/>
                </a:cxn>
                <a:cxn ang="0">
                  <a:pos x="46" y="12"/>
                </a:cxn>
                <a:cxn ang="0">
                  <a:pos x="63" y="0"/>
                </a:cxn>
                <a:cxn ang="0">
                  <a:pos x="86" y="0"/>
                </a:cxn>
              </a:cxnLst>
              <a:rect l="0" t="0" r="r" b="b"/>
              <a:pathLst>
                <a:path w="171" h="176">
                  <a:moveTo>
                    <a:pt x="86" y="0"/>
                  </a:moveTo>
                  <a:lnTo>
                    <a:pt x="114" y="6"/>
                  </a:lnTo>
                  <a:lnTo>
                    <a:pt x="137" y="18"/>
                  </a:lnTo>
                  <a:lnTo>
                    <a:pt x="154" y="35"/>
                  </a:lnTo>
                  <a:lnTo>
                    <a:pt x="166" y="59"/>
                  </a:lnTo>
                  <a:lnTo>
                    <a:pt x="171" y="88"/>
                  </a:lnTo>
                  <a:lnTo>
                    <a:pt x="166" y="111"/>
                  </a:lnTo>
                  <a:lnTo>
                    <a:pt x="160" y="129"/>
                  </a:lnTo>
                  <a:lnTo>
                    <a:pt x="143" y="147"/>
                  </a:lnTo>
                  <a:lnTo>
                    <a:pt x="131" y="164"/>
                  </a:lnTo>
                  <a:lnTo>
                    <a:pt x="109" y="170"/>
                  </a:lnTo>
                  <a:lnTo>
                    <a:pt x="86" y="176"/>
                  </a:lnTo>
                  <a:lnTo>
                    <a:pt x="63" y="170"/>
                  </a:lnTo>
                  <a:lnTo>
                    <a:pt x="46" y="164"/>
                  </a:lnTo>
                  <a:lnTo>
                    <a:pt x="29" y="147"/>
                  </a:lnTo>
                  <a:lnTo>
                    <a:pt x="11" y="129"/>
                  </a:lnTo>
                  <a:lnTo>
                    <a:pt x="6" y="111"/>
                  </a:lnTo>
                  <a:lnTo>
                    <a:pt x="0" y="88"/>
                  </a:lnTo>
                  <a:lnTo>
                    <a:pt x="6" y="64"/>
                  </a:lnTo>
                  <a:lnTo>
                    <a:pt x="11" y="41"/>
                  </a:lnTo>
                  <a:lnTo>
                    <a:pt x="29" y="23"/>
                  </a:lnTo>
                  <a:lnTo>
                    <a:pt x="46" y="12"/>
                  </a:lnTo>
                  <a:lnTo>
                    <a:pt x="6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37"/>
            <p:cNvSpPr>
              <a:spLocks/>
            </p:cNvSpPr>
            <p:nvPr/>
          </p:nvSpPr>
          <p:spPr bwMode="auto">
            <a:xfrm>
              <a:off x="11993" y="2934"/>
              <a:ext cx="165" cy="176"/>
            </a:xfrm>
            <a:custGeom>
              <a:avLst/>
              <a:gdLst/>
              <a:ahLst/>
              <a:cxnLst>
                <a:cxn ang="0">
                  <a:pos x="80" y="0"/>
                </a:cxn>
                <a:cxn ang="0">
                  <a:pos x="108" y="6"/>
                </a:cxn>
                <a:cxn ang="0">
                  <a:pos x="131" y="18"/>
                </a:cxn>
                <a:cxn ang="0">
                  <a:pos x="148" y="35"/>
                </a:cxn>
                <a:cxn ang="0">
                  <a:pos x="160" y="59"/>
                </a:cxn>
                <a:cxn ang="0">
                  <a:pos x="165" y="88"/>
                </a:cxn>
                <a:cxn ang="0">
                  <a:pos x="160" y="111"/>
                </a:cxn>
                <a:cxn ang="0">
                  <a:pos x="148" y="135"/>
                </a:cxn>
                <a:cxn ang="0">
                  <a:pos x="131" y="158"/>
                </a:cxn>
                <a:cxn ang="0">
                  <a:pos x="108" y="170"/>
                </a:cxn>
                <a:cxn ang="0">
                  <a:pos x="80" y="176"/>
                </a:cxn>
                <a:cxn ang="0">
                  <a:pos x="57" y="170"/>
                </a:cxn>
                <a:cxn ang="0">
                  <a:pos x="40" y="164"/>
                </a:cxn>
                <a:cxn ang="0">
                  <a:pos x="23" y="147"/>
                </a:cxn>
                <a:cxn ang="0">
                  <a:pos x="11" y="129"/>
                </a:cxn>
                <a:cxn ang="0">
                  <a:pos x="0" y="111"/>
                </a:cxn>
                <a:cxn ang="0">
                  <a:pos x="0" y="88"/>
                </a:cxn>
                <a:cxn ang="0">
                  <a:pos x="0" y="64"/>
                </a:cxn>
                <a:cxn ang="0">
                  <a:pos x="11" y="41"/>
                </a:cxn>
                <a:cxn ang="0">
                  <a:pos x="23" y="23"/>
                </a:cxn>
                <a:cxn ang="0">
                  <a:pos x="40" y="12"/>
                </a:cxn>
                <a:cxn ang="0">
                  <a:pos x="57" y="0"/>
                </a:cxn>
                <a:cxn ang="0">
                  <a:pos x="80" y="0"/>
                </a:cxn>
              </a:cxnLst>
              <a:rect l="0" t="0" r="r" b="b"/>
              <a:pathLst>
                <a:path w="165" h="176">
                  <a:moveTo>
                    <a:pt x="80" y="0"/>
                  </a:moveTo>
                  <a:lnTo>
                    <a:pt x="108" y="6"/>
                  </a:lnTo>
                  <a:lnTo>
                    <a:pt x="131" y="18"/>
                  </a:lnTo>
                  <a:lnTo>
                    <a:pt x="148" y="35"/>
                  </a:lnTo>
                  <a:lnTo>
                    <a:pt x="160" y="59"/>
                  </a:lnTo>
                  <a:lnTo>
                    <a:pt x="165" y="88"/>
                  </a:lnTo>
                  <a:lnTo>
                    <a:pt x="160" y="111"/>
                  </a:lnTo>
                  <a:lnTo>
                    <a:pt x="148" y="135"/>
                  </a:lnTo>
                  <a:lnTo>
                    <a:pt x="131" y="158"/>
                  </a:lnTo>
                  <a:lnTo>
                    <a:pt x="108" y="170"/>
                  </a:lnTo>
                  <a:lnTo>
                    <a:pt x="80" y="176"/>
                  </a:lnTo>
                  <a:lnTo>
                    <a:pt x="57" y="170"/>
                  </a:lnTo>
                  <a:lnTo>
                    <a:pt x="40" y="164"/>
                  </a:lnTo>
                  <a:lnTo>
                    <a:pt x="23" y="147"/>
                  </a:lnTo>
                  <a:lnTo>
                    <a:pt x="11" y="129"/>
                  </a:lnTo>
                  <a:lnTo>
                    <a:pt x="0" y="111"/>
                  </a:lnTo>
                  <a:lnTo>
                    <a:pt x="0" y="88"/>
                  </a:lnTo>
                  <a:lnTo>
                    <a:pt x="0" y="64"/>
                  </a:lnTo>
                  <a:lnTo>
                    <a:pt x="11" y="41"/>
                  </a:lnTo>
                  <a:lnTo>
                    <a:pt x="23" y="23"/>
                  </a:lnTo>
                  <a:lnTo>
                    <a:pt x="40" y="12"/>
                  </a:lnTo>
                  <a:lnTo>
                    <a:pt x="57" y="0"/>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38"/>
            <p:cNvSpPr>
              <a:spLocks/>
            </p:cNvSpPr>
            <p:nvPr/>
          </p:nvSpPr>
          <p:spPr bwMode="auto">
            <a:xfrm>
              <a:off x="12701" y="2934"/>
              <a:ext cx="165" cy="176"/>
            </a:xfrm>
            <a:custGeom>
              <a:avLst/>
              <a:gdLst/>
              <a:ahLst/>
              <a:cxnLst>
                <a:cxn ang="0">
                  <a:pos x="80" y="0"/>
                </a:cxn>
                <a:cxn ang="0">
                  <a:pos x="108" y="6"/>
                </a:cxn>
                <a:cxn ang="0">
                  <a:pos x="131" y="18"/>
                </a:cxn>
                <a:cxn ang="0">
                  <a:pos x="148" y="35"/>
                </a:cxn>
                <a:cxn ang="0">
                  <a:pos x="159" y="59"/>
                </a:cxn>
                <a:cxn ang="0">
                  <a:pos x="165" y="88"/>
                </a:cxn>
                <a:cxn ang="0">
                  <a:pos x="159" y="111"/>
                </a:cxn>
                <a:cxn ang="0">
                  <a:pos x="154" y="129"/>
                </a:cxn>
                <a:cxn ang="0">
                  <a:pos x="142" y="147"/>
                </a:cxn>
                <a:cxn ang="0">
                  <a:pos x="125" y="164"/>
                </a:cxn>
                <a:cxn ang="0">
                  <a:pos x="102" y="170"/>
                </a:cxn>
                <a:cxn ang="0">
                  <a:pos x="80" y="176"/>
                </a:cxn>
                <a:cxn ang="0">
                  <a:pos x="62" y="170"/>
                </a:cxn>
                <a:cxn ang="0">
                  <a:pos x="40" y="164"/>
                </a:cxn>
                <a:cxn ang="0">
                  <a:pos x="22" y="147"/>
                </a:cxn>
                <a:cxn ang="0">
                  <a:pos x="11" y="129"/>
                </a:cxn>
                <a:cxn ang="0">
                  <a:pos x="0" y="111"/>
                </a:cxn>
                <a:cxn ang="0">
                  <a:pos x="0" y="88"/>
                </a:cxn>
                <a:cxn ang="0">
                  <a:pos x="0" y="64"/>
                </a:cxn>
                <a:cxn ang="0">
                  <a:pos x="11" y="41"/>
                </a:cxn>
                <a:cxn ang="0">
                  <a:pos x="22" y="23"/>
                </a:cxn>
                <a:cxn ang="0">
                  <a:pos x="40" y="12"/>
                </a:cxn>
                <a:cxn ang="0">
                  <a:pos x="62" y="0"/>
                </a:cxn>
                <a:cxn ang="0">
                  <a:pos x="80" y="0"/>
                </a:cxn>
              </a:cxnLst>
              <a:rect l="0" t="0" r="r" b="b"/>
              <a:pathLst>
                <a:path w="165" h="176">
                  <a:moveTo>
                    <a:pt x="80" y="0"/>
                  </a:moveTo>
                  <a:lnTo>
                    <a:pt x="108" y="6"/>
                  </a:lnTo>
                  <a:lnTo>
                    <a:pt x="131" y="18"/>
                  </a:lnTo>
                  <a:lnTo>
                    <a:pt x="148" y="35"/>
                  </a:lnTo>
                  <a:lnTo>
                    <a:pt x="159" y="59"/>
                  </a:lnTo>
                  <a:lnTo>
                    <a:pt x="165" y="88"/>
                  </a:lnTo>
                  <a:lnTo>
                    <a:pt x="159" y="111"/>
                  </a:lnTo>
                  <a:lnTo>
                    <a:pt x="154" y="129"/>
                  </a:lnTo>
                  <a:lnTo>
                    <a:pt x="142" y="147"/>
                  </a:lnTo>
                  <a:lnTo>
                    <a:pt x="125" y="164"/>
                  </a:lnTo>
                  <a:lnTo>
                    <a:pt x="102" y="170"/>
                  </a:lnTo>
                  <a:lnTo>
                    <a:pt x="80" y="176"/>
                  </a:lnTo>
                  <a:lnTo>
                    <a:pt x="62" y="170"/>
                  </a:lnTo>
                  <a:lnTo>
                    <a:pt x="40" y="164"/>
                  </a:lnTo>
                  <a:lnTo>
                    <a:pt x="22" y="147"/>
                  </a:lnTo>
                  <a:lnTo>
                    <a:pt x="11" y="129"/>
                  </a:lnTo>
                  <a:lnTo>
                    <a:pt x="0" y="111"/>
                  </a:lnTo>
                  <a:lnTo>
                    <a:pt x="0" y="88"/>
                  </a:lnTo>
                  <a:lnTo>
                    <a:pt x="0" y="64"/>
                  </a:lnTo>
                  <a:lnTo>
                    <a:pt x="11" y="41"/>
                  </a:lnTo>
                  <a:lnTo>
                    <a:pt x="22" y="23"/>
                  </a:lnTo>
                  <a:lnTo>
                    <a:pt x="40" y="12"/>
                  </a:lnTo>
                  <a:lnTo>
                    <a:pt x="62" y="0"/>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39"/>
            <p:cNvSpPr>
              <a:spLocks noEditPoints="1"/>
            </p:cNvSpPr>
            <p:nvPr/>
          </p:nvSpPr>
          <p:spPr bwMode="auto">
            <a:xfrm>
              <a:off x="13431" y="2477"/>
              <a:ext cx="1062" cy="1084"/>
            </a:xfrm>
            <a:custGeom>
              <a:avLst/>
              <a:gdLst/>
              <a:ahLst/>
              <a:cxnLst>
                <a:cxn ang="0">
                  <a:pos x="200" y="914"/>
                </a:cxn>
                <a:cxn ang="0">
                  <a:pos x="360" y="1014"/>
                </a:cxn>
                <a:cxn ang="0">
                  <a:pos x="491" y="1043"/>
                </a:cxn>
                <a:cxn ang="0">
                  <a:pos x="628" y="1037"/>
                </a:cxn>
                <a:cxn ang="0">
                  <a:pos x="771" y="979"/>
                </a:cxn>
                <a:cxn ang="0">
                  <a:pos x="851" y="926"/>
                </a:cxn>
                <a:cxn ang="0">
                  <a:pos x="862" y="908"/>
                </a:cxn>
                <a:cxn ang="0">
                  <a:pos x="851" y="897"/>
                </a:cxn>
                <a:cxn ang="0">
                  <a:pos x="531" y="574"/>
                </a:cxn>
                <a:cxn ang="0">
                  <a:pos x="560" y="545"/>
                </a:cxn>
                <a:cxn ang="0">
                  <a:pos x="965" y="779"/>
                </a:cxn>
                <a:cxn ang="0">
                  <a:pos x="1022" y="545"/>
                </a:cxn>
                <a:cxn ang="0">
                  <a:pos x="960" y="299"/>
                </a:cxn>
                <a:cxn ang="0">
                  <a:pos x="172" y="205"/>
                </a:cxn>
                <a:cxn ang="0">
                  <a:pos x="57" y="422"/>
                </a:cxn>
                <a:cxn ang="0">
                  <a:pos x="52" y="627"/>
                </a:cxn>
                <a:cxn ang="0">
                  <a:pos x="109" y="797"/>
                </a:cxn>
                <a:cxn ang="0">
                  <a:pos x="503" y="545"/>
                </a:cxn>
                <a:cxn ang="0">
                  <a:pos x="531" y="41"/>
                </a:cxn>
                <a:cxn ang="0">
                  <a:pos x="360" y="76"/>
                </a:cxn>
                <a:cxn ang="0">
                  <a:pos x="246" y="140"/>
                </a:cxn>
                <a:cxn ang="0">
                  <a:pos x="200" y="176"/>
                </a:cxn>
                <a:cxn ang="0">
                  <a:pos x="212" y="187"/>
                </a:cxn>
                <a:cxn ang="0">
                  <a:pos x="217" y="193"/>
                </a:cxn>
                <a:cxn ang="0">
                  <a:pos x="537" y="516"/>
                </a:cxn>
                <a:cxn ang="0">
                  <a:pos x="783" y="111"/>
                </a:cxn>
                <a:cxn ang="0">
                  <a:pos x="634" y="52"/>
                </a:cxn>
                <a:cxn ang="0">
                  <a:pos x="531" y="41"/>
                </a:cxn>
                <a:cxn ang="0">
                  <a:pos x="657" y="17"/>
                </a:cxn>
                <a:cxn ang="0">
                  <a:pos x="862" y="117"/>
                </a:cxn>
                <a:cxn ang="0">
                  <a:pos x="1011" y="304"/>
                </a:cxn>
                <a:cxn ang="0">
                  <a:pos x="1062" y="545"/>
                </a:cxn>
                <a:cxn ang="0">
                  <a:pos x="1011" y="779"/>
                </a:cxn>
                <a:cxn ang="0">
                  <a:pos x="862" y="967"/>
                </a:cxn>
                <a:cxn ang="0">
                  <a:pos x="651" y="1073"/>
                </a:cxn>
                <a:cxn ang="0">
                  <a:pos x="411" y="1073"/>
                </a:cxn>
                <a:cxn ang="0">
                  <a:pos x="200" y="967"/>
                </a:cxn>
                <a:cxn ang="0">
                  <a:pos x="57" y="779"/>
                </a:cxn>
                <a:cxn ang="0">
                  <a:pos x="0" y="545"/>
                </a:cxn>
                <a:cxn ang="0">
                  <a:pos x="57" y="304"/>
                </a:cxn>
                <a:cxn ang="0">
                  <a:pos x="200" y="123"/>
                </a:cxn>
                <a:cxn ang="0">
                  <a:pos x="411" y="17"/>
                </a:cxn>
              </a:cxnLst>
              <a:rect l="0" t="0" r="r" b="b"/>
              <a:pathLst>
                <a:path w="1062" h="1084">
                  <a:moveTo>
                    <a:pt x="531" y="574"/>
                  </a:moveTo>
                  <a:lnTo>
                    <a:pt x="200" y="914"/>
                  </a:lnTo>
                  <a:lnTo>
                    <a:pt x="280" y="973"/>
                  </a:lnTo>
                  <a:lnTo>
                    <a:pt x="360" y="1014"/>
                  </a:lnTo>
                  <a:lnTo>
                    <a:pt x="429" y="1037"/>
                  </a:lnTo>
                  <a:lnTo>
                    <a:pt x="491" y="1043"/>
                  </a:lnTo>
                  <a:lnTo>
                    <a:pt x="537" y="1043"/>
                  </a:lnTo>
                  <a:lnTo>
                    <a:pt x="628" y="1037"/>
                  </a:lnTo>
                  <a:lnTo>
                    <a:pt x="708" y="1014"/>
                  </a:lnTo>
                  <a:lnTo>
                    <a:pt x="771" y="979"/>
                  </a:lnTo>
                  <a:lnTo>
                    <a:pt x="822" y="949"/>
                  </a:lnTo>
                  <a:lnTo>
                    <a:pt x="851" y="926"/>
                  </a:lnTo>
                  <a:lnTo>
                    <a:pt x="862" y="914"/>
                  </a:lnTo>
                  <a:lnTo>
                    <a:pt x="862" y="908"/>
                  </a:lnTo>
                  <a:lnTo>
                    <a:pt x="857" y="903"/>
                  </a:lnTo>
                  <a:lnTo>
                    <a:pt x="851" y="897"/>
                  </a:lnTo>
                  <a:lnTo>
                    <a:pt x="851" y="897"/>
                  </a:lnTo>
                  <a:lnTo>
                    <a:pt x="531" y="574"/>
                  </a:lnTo>
                  <a:close/>
                  <a:moveTo>
                    <a:pt x="891" y="205"/>
                  </a:moveTo>
                  <a:lnTo>
                    <a:pt x="560" y="545"/>
                  </a:lnTo>
                  <a:lnTo>
                    <a:pt x="891" y="885"/>
                  </a:lnTo>
                  <a:lnTo>
                    <a:pt x="965" y="779"/>
                  </a:lnTo>
                  <a:lnTo>
                    <a:pt x="1005" y="668"/>
                  </a:lnTo>
                  <a:lnTo>
                    <a:pt x="1022" y="545"/>
                  </a:lnTo>
                  <a:lnTo>
                    <a:pt x="1005" y="416"/>
                  </a:lnTo>
                  <a:lnTo>
                    <a:pt x="960" y="299"/>
                  </a:lnTo>
                  <a:lnTo>
                    <a:pt x="891" y="205"/>
                  </a:lnTo>
                  <a:close/>
                  <a:moveTo>
                    <a:pt x="172" y="205"/>
                  </a:moveTo>
                  <a:lnTo>
                    <a:pt x="103" y="304"/>
                  </a:lnTo>
                  <a:lnTo>
                    <a:pt x="57" y="422"/>
                  </a:lnTo>
                  <a:lnTo>
                    <a:pt x="40" y="545"/>
                  </a:lnTo>
                  <a:lnTo>
                    <a:pt x="52" y="627"/>
                  </a:lnTo>
                  <a:lnTo>
                    <a:pt x="69" y="715"/>
                  </a:lnTo>
                  <a:lnTo>
                    <a:pt x="109" y="797"/>
                  </a:lnTo>
                  <a:lnTo>
                    <a:pt x="172" y="885"/>
                  </a:lnTo>
                  <a:lnTo>
                    <a:pt x="503" y="545"/>
                  </a:lnTo>
                  <a:lnTo>
                    <a:pt x="172" y="205"/>
                  </a:lnTo>
                  <a:close/>
                  <a:moveTo>
                    <a:pt x="531" y="41"/>
                  </a:moveTo>
                  <a:lnTo>
                    <a:pt x="440" y="52"/>
                  </a:lnTo>
                  <a:lnTo>
                    <a:pt x="360" y="76"/>
                  </a:lnTo>
                  <a:lnTo>
                    <a:pt x="292" y="105"/>
                  </a:lnTo>
                  <a:lnTo>
                    <a:pt x="246" y="140"/>
                  </a:lnTo>
                  <a:lnTo>
                    <a:pt x="212" y="164"/>
                  </a:lnTo>
                  <a:lnTo>
                    <a:pt x="200" y="176"/>
                  </a:lnTo>
                  <a:lnTo>
                    <a:pt x="206" y="181"/>
                  </a:lnTo>
                  <a:lnTo>
                    <a:pt x="212" y="187"/>
                  </a:lnTo>
                  <a:lnTo>
                    <a:pt x="212" y="187"/>
                  </a:lnTo>
                  <a:lnTo>
                    <a:pt x="217" y="193"/>
                  </a:lnTo>
                  <a:lnTo>
                    <a:pt x="217" y="193"/>
                  </a:lnTo>
                  <a:lnTo>
                    <a:pt x="537" y="516"/>
                  </a:lnTo>
                  <a:lnTo>
                    <a:pt x="862" y="176"/>
                  </a:lnTo>
                  <a:lnTo>
                    <a:pt x="783" y="111"/>
                  </a:lnTo>
                  <a:lnTo>
                    <a:pt x="708" y="76"/>
                  </a:lnTo>
                  <a:lnTo>
                    <a:pt x="634" y="52"/>
                  </a:lnTo>
                  <a:lnTo>
                    <a:pt x="577" y="41"/>
                  </a:lnTo>
                  <a:lnTo>
                    <a:pt x="531" y="41"/>
                  </a:lnTo>
                  <a:close/>
                  <a:moveTo>
                    <a:pt x="537" y="0"/>
                  </a:moveTo>
                  <a:lnTo>
                    <a:pt x="657" y="17"/>
                  </a:lnTo>
                  <a:lnTo>
                    <a:pt x="765" y="58"/>
                  </a:lnTo>
                  <a:lnTo>
                    <a:pt x="862" y="117"/>
                  </a:lnTo>
                  <a:lnTo>
                    <a:pt x="948" y="205"/>
                  </a:lnTo>
                  <a:lnTo>
                    <a:pt x="1011" y="304"/>
                  </a:lnTo>
                  <a:lnTo>
                    <a:pt x="1051" y="422"/>
                  </a:lnTo>
                  <a:lnTo>
                    <a:pt x="1062" y="545"/>
                  </a:lnTo>
                  <a:lnTo>
                    <a:pt x="1051" y="668"/>
                  </a:lnTo>
                  <a:lnTo>
                    <a:pt x="1011" y="779"/>
                  </a:lnTo>
                  <a:lnTo>
                    <a:pt x="948" y="885"/>
                  </a:lnTo>
                  <a:lnTo>
                    <a:pt x="862" y="967"/>
                  </a:lnTo>
                  <a:lnTo>
                    <a:pt x="765" y="1032"/>
                  </a:lnTo>
                  <a:lnTo>
                    <a:pt x="651" y="1073"/>
                  </a:lnTo>
                  <a:lnTo>
                    <a:pt x="531" y="1084"/>
                  </a:lnTo>
                  <a:lnTo>
                    <a:pt x="411" y="1073"/>
                  </a:lnTo>
                  <a:lnTo>
                    <a:pt x="303" y="1032"/>
                  </a:lnTo>
                  <a:lnTo>
                    <a:pt x="200" y="967"/>
                  </a:lnTo>
                  <a:lnTo>
                    <a:pt x="120" y="885"/>
                  </a:lnTo>
                  <a:lnTo>
                    <a:pt x="57" y="779"/>
                  </a:lnTo>
                  <a:lnTo>
                    <a:pt x="18" y="668"/>
                  </a:lnTo>
                  <a:lnTo>
                    <a:pt x="0" y="545"/>
                  </a:lnTo>
                  <a:lnTo>
                    <a:pt x="18" y="422"/>
                  </a:lnTo>
                  <a:lnTo>
                    <a:pt x="57" y="304"/>
                  </a:lnTo>
                  <a:lnTo>
                    <a:pt x="120" y="205"/>
                  </a:lnTo>
                  <a:lnTo>
                    <a:pt x="200" y="123"/>
                  </a:lnTo>
                  <a:lnTo>
                    <a:pt x="297" y="58"/>
                  </a:lnTo>
                  <a:lnTo>
                    <a:pt x="411" y="17"/>
                  </a:lnTo>
                  <a:lnTo>
                    <a:pt x="5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40"/>
            <p:cNvSpPr>
              <a:spLocks noEditPoints="1"/>
            </p:cNvSpPr>
            <p:nvPr/>
          </p:nvSpPr>
          <p:spPr bwMode="auto">
            <a:xfrm>
              <a:off x="14961" y="2312"/>
              <a:ext cx="1445" cy="1114"/>
            </a:xfrm>
            <a:custGeom>
              <a:avLst/>
              <a:gdLst/>
              <a:ahLst/>
              <a:cxnLst>
                <a:cxn ang="0">
                  <a:pos x="172" y="1044"/>
                </a:cxn>
                <a:cxn ang="0">
                  <a:pos x="189" y="1062"/>
                </a:cxn>
                <a:cxn ang="0">
                  <a:pos x="1108" y="944"/>
                </a:cxn>
                <a:cxn ang="0">
                  <a:pos x="1074" y="1062"/>
                </a:cxn>
                <a:cxn ang="0">
                  <a:pos x="1239" y="980"/>
                </a:cxn>
                <a:cxn ang="0">
                  <a:pos x="1239" y="135"/>
                </a:cxn>
                <a:cxn ang="0">
                  <a:pos x="1108" y="59"/>
                </a:cxn>
                <a:cxn ang="0">
                  <a:pos x="252" y="88"/>
                </a:cxn>
                <a:cxn ang="0">
                  <a:pos x="628" y="1009"/>
                </a:cxn>
                <a:cxn ang="0">
                  <a:pos x="691" y="833"/>
                </a:cxn>
                <a:cxn ang="0">
                  <a:pos x="674" y="815"/>
                </a:cxn>
                <a:cxn ang="0">
                  <a:pos x="360" y="59"/>
                </a:cxn>
                <a:cxn ang="0">
                  <a:pos x="354" y="0"/>
                </a:cxn>
                <a:cxn ang="0">
                  <a:pos x="400" y="6"/>
                </a:cxn>
                <a:cxn ang="0">
                  <a:pos x="714" y="774"/>
                </a:cxn>
                <a:cxn ang="0">
                  <a:pos x="1034" y="6"/>
                </a:cxn>
                <a:cxn ang="0">
                  <a:pos x="1074" y="0"/>
                </a:cxn>
                <a:cxn ang="0">
                  <a:pos x="1411" y="0"/>
                </a:cxn>
                <a:cxn ang="0">
                  <a:pos x="1433" y="18"/>
                </a:cxn>
                <a:cxn ang="0">
                  <a:pos x="1428" y="47"/>
                </a:cxn>
                <a:cxn ang="0">
                  <a:pos x="1353" y="71"/>
                </a:cxn>
                <a:cxn ang="0">
                  <a:pos x="1296" y="147"/>
                </a:cxn>
                <a:cxn ang="0">
                  <a:pos x="1296" y="968"/>
                </a:cxn>
                <a:cxn ang="0">
                  <a:pos x="1359" y="1050"/>
                </a:cxn>
                <a:cxn ang="0">
                  <a:pos x="1439" y="1073"/>
                </a:cxn>
                <a:cxn ang="0">
                  <a:pos x="1439" y="1109"/>
                </a:cxn>
                <a:cxn ang="0">
                  <a:pos x="1405" y="1114"/>
                </a:cxn>
                <a:cxn ang="0">
                  <a:pos x="954" y="1114"/>
                </a:cxn>
                <a:cxn ang="0">
                  <a:pos x="920" y="1109"/>
                </a:cxn>
                <a:cxn ang="0">
                  <a:pos x="914" y="1085"/>
                </a:cxn>
                <a:cxn ang="0">
                  <a:pos x="920" y="1068"/>
                </a:cxn>
                <a:cxn ang="0">
                  <a:pos x="1000" y="1044"/>
                </a:cxn>
                <a:cxn ang="0">
                  <a:pos x="1051" y="968"/>
                </a:cxn>
                <a:cxn ang="0">
                  <a:pos x="1051" y="129"/>
                </a:cxn>
                <a:cxn ang="0">
                  <a:pos x="651" y="1109"/>
                </a:cxn>
                <a:cxn ang="0">
                  <a:pos x="623" y="1114"/>
                </a:cxn>
                <a:cxn ang="0">
                  <a:pos x="594" y="1085"/>
                </a:cxn>
                <a:cxn ang="0">
                  <a:pos x="206" y="944"/>
                </a:cxn>
                <a:cxn ang="0">
                  <a:pos x="234" y="1027"/>
                </a:cxn>
                <a:cxn ang="0">
                  <a:pos x="343" y="1062"/>
                </a:cxn>
                <a:cxn ang="0">
                  <a:pos x="354" y="1097"/>
                </a:cxn>
                <a:cxn ang="0">
                  <a:pos x="332" y="1114"/>
                </a:cxn>
                <a:cxn ang="0">
                  <a:pos x="58" y="1114"/>
                </a:cxn>
                <a:cxn ang="0">
                  <a:pos x="18" y="1114"/>
                </a:cxn>
                <a:cxn ang="0">
                  <a:pos x="0" y="1085"/>
                </a:cxn>
                <a:cxn ang="0">
                  <a:pos x="6" y="1073"/>
                </a:cxn>
                <a:cxn ang="0">
                  <a:pos x="35" y="1062"/>
                </a:cxn>
                <a:cxn ang="0">
                  <a:pos x="132" y="997"/>
                </a:cxn>
                <a:cxn ang="0">
                  <a:pos x="137" y="71"/>
                </a:cxn>
                <a:cxn ang="0">
                  <a:pos x="40" y="59"/>
                </a:cxn>
                <a:cxn ang="0">
                  <a:pos x="18" y="47"/>
                </a:cxn>
                <a:cxn ang="0">
                  <a:pos x="12" y="18"/>
                </a:cxn>
                <a:cxn ang="0">
                  <a:pos x="35" y="0"/>
                </a:cxn>
              </a:cxnLst>
              <a:rect l="0" t="0" r="r" b="b"/>
              <a:pathLst>
                <a:path w="1445" h="1114">
                  <a:moveTo>
                    <a:pt x="177" y="1044"/>
                  </a:moveTo>
                  <a:lnTo>
                    <a:pt x="172" y="1044"/>
                  </a:lnTo>
                  <a:lnTo>
                    <a:pt x="172" y="1044"/>
                  </a:lnTo>
                  <a:lnTo>
                    <a:pt x="166" y="1050"/>
                  </a:lnTo>
                  <a:lnTo>
                    <a:pt x="160" y="1062"/>
                  </a:lnTo>
                  <a:lnTo>
                    <a:pt x="189" y="1062"/>
                  </a:lnTo>
                  <a:lnTo>
                    <a:pt x="177" y="1044"/>
                  </a:lnTo>
                  <a:close/>
                  <a:moveTo>
                    <a:pt x="1108" y="59"/>
                  </a:moveTo>
                  <a:lnTo>
                    <a:pt x="1108" y="944"/>
                  </a:lnTo>
                  <a:lnTo>
                    <a:pt x="1108" y="980"/>
                  </a:lnTo>
                  <a:lnTo>
                    <a:pt x="1097" y="1021"/>
                  </a:lnTo>
                  <a:lnTo>
                    <a:pt x="1074" y="1062"/>
                  </a:lnTo>
                  <a:lnTo>
                    <a:pt x="1279" y="1062"/>
                  </a:lnTo>
                  <a:lnTo>
                    <a:pt x="1251" y="1021"/>
                  </a:lnTo>
                  <a:lnTo>
                    <a:pt x="1239" y="980"/>
                  </a:lnTo>
                  <a:lnTo>
                    <a:pt x="1239" y="944"/>
                  </a:lnTo>
                  <a:lnTo>
                    <a:pt x="1239" y="170"/>
                  </a:lnTo>
                  <a:lnTo>
                    <a:pt x="1239" y="135"/>
                  </a:lnTo>
                  <a:lnTo>
                    <a:pt x="1251" y="100"/>
                  </a:lnTo>
                  <a:lnTo>
                    <a:pt x="1274" y="59"/>
                  </a:lnTo>
                  <a:lnTo>
                    <a:pt x="1108" y="59"/>
                  </a:lnTo>
                  <a:close/>
                  <a:moveTo>
                    <a:pt x="223" y="59"/>
                  </a:moveTo>
                  <a:lnTo>
                    <a:pt x="240" y="71"/>
                  </a:lnTo>
                  <a:lnTo>
                    <a:pt x="252" y="88"/>
                  </a:lnTo>
                  <a:lnTo>
                    <a:pt x="257" y="106"/>
                  </a:lnTo>
                  <a:lnTo>
                    <a:pt x="269" y="124"/>
                  </a:lnTo>
                  <a:lnTo>
                    <a:pt x="628" y="1009"/>
                  </a:lnTo>
                  <a:lnTo>
                    <a:pt x="634" y="1009"/>
                  </a:lnTo>
                  <a:lnTo>
                    <a:pt x="703" y="839"/>
                  </a:lnTo>
                  <a:lnTo>
                    <a:pt x="691" y="833"/>
                  </a:lnTo>
                  <a:lnTo>
                    <a:pt x="686" y="833"/>
                  </a:lnTo>
                  <a:lnTo>
                    <a:pt x="680" y="827"/>
                  </a:lnTo>
                  <a:lnTo>
                    <a:pt x="674" y="815"/>
                  </a:lnTo>
                  <a:lnTo>
                    <a:pt x="668" y="804"/>
                  </a:lnTo>
                  <a:lnTo>
                    <a:pt x="668" y="804"/>
                  </a:lnTo>
                  <a:lnTo>
                    <a:pt x="360" y="59"/>
                  </a:lnTo>
                  <a:lnTo>
                    <a:pt x="223" y="59"/>
                  </a:lnTo>
                  <a:close/>
                  <a:moveTo>
                    <a:pt x="58" y="0"/>
                  </a:moveTo>
                  <a:lnTo>
                    <a:pt x="354" y="0"/>
                  </a:lnTo>
                  <a:lnTo>
                    <a:pt x="377" y="0"/>
                  </a:lnTo>
                  <a:lnTo>
                    <a:pt x="389" y="6"/>
                  </a:lnTo>
                  <a:lnTo>
                    <a:pt x="400" y="6"/>
                  </a:lnTo>
                  <a:lnTo>
                    <a:pt x="406" y="18"/>
                  </a:lnTo>
                  <a:lnTo>
                    <a:pt x="411" y="30"/>
                  </a:lnTo>
                  <a:lnTo>
                    <a:pt x="714" y="774"/>
                  </a:lnTo>
                  <a:lnTo>
                    <a:pt x="1017" y="36"/>
                  </a:lnTo>
                  <a:lnTo>
                    <a:pt x="1022" y="18"/>
                  </a:lnTo>
                  <a:lnTo>
                    <a:pt x="1034" y="6"/>
                  </a:lnTo>
                  <a:lnTo>
                    <a:pt x="1039" y="6"/>
                  </a:lnTo>
                  <a:lnTo>
                    <a:pt x="1057" y="0"/>
                  </a:lnTo>
                  <a:lnTo>
                    <a:pt x="1074" y="0"/>
                  </a:lnTo>
                  <a:lnTo>
                    <a:pt x="1382" y="0"/>
                  </a:lnTo>
                  <a:lnTo>
                    <a:pt x="1399" y="0"/>
                  </a:lnTo>
                  <a:lnTo>
                    <a:pt x="1411" y="0"/>
                  </a:lnTo>
                  <a:lnTo>
                    <a:pt x="1422" y="6"/>
                  </a:lnTo>
                  <a:lnTo>
                    <a:pt x="1428" y="12"/>
                  </a:lnTo>
                  <a:lnTo>
                    <a:pt x="1433" y="18"/>
                  </a:lnTo>
                  <a:lnTo>
                    <a:pt x="1433" y="30"/>
                  </a:lnTo>
                  <a:lnTo>
                    <a:pt x="1433" y="41"/>
                  </a:lnTo>
                  <a:lnTo>
                    <a:pt x="1428" y="47"/>
                  </a:lnTo>
                  <a:lnTo>
                    <a:pt x="1416" y="53"/>
                  </a:lnTo>
                  <a:lnTo>
                    <a:pt x="1405" y="59"/>
                  </a:lnTo>
                  <a:lnTo>
                    <a:pt x="1353" y="71"/>
                  </a:lnTo>
                  <a:lnTo>
                    <a:pt x="1319" y="94"/>
                  </a:lnTo>
                  <a:lnTo>
                    <a:pt x="1302" y="124"/>
                  </a:lnTo>
                  <a:lnTo>
                    <a:pt x="1296" y="147"/>
                  </a:lnTo>
                  <a:lnTo>
                    <a:pt x="1296" y="170"/>
                  </a:lnTo>
                  <a:lnTo>
                    <a:pt x="1296" y="944"/>
                  </a:lnTo>
                  <a:lnTo>
                    <a:pt x="1296" y="968"/>
                  </a:lnTo>
                  <a:lnTo>
                    <a:pt x="1308" y="997"/>
                  </a:lnTo>
                  <a:lnTo>
                    <a:pt x="1325" y="1027"/>
                  </a:lnTo>
                  <a:lnTo>
                    <a:pt x="1359" y="1050"/>
                  </a:lnTo>
                  <a:lnTo>
                    <a:pt x="1422" y="1062"/>
                  </a:lnTo>
                  <a:lnTo>
                    <a:pt x="1433" y="1062"/>
                  </a:lnTo>
                  <a:lnTo>
                    <a:pt x="1439" y="1073"/>
                  </a:lnTo>
                  <a:lnTo>
                    <a:pt x="1445" y="1085"/>
                  </a:lnTo>
                  <a:lnTo>
                    <a:pt x="1445" y="1097"/>
                  </a:lnTo>
                  <a:lnTo>
                    <a:pt x="1439" y="1109"/>
                  </a:lnTo>
                  <a:lnTo>
                    <a:pt x="1428" y="1114"/>
                  </a:lnTo>
                  <a:lnTo>
                    <a:pt x="1416" y="1114"/>
                  </a:lnTo>
                  <a:lnTo>
                    <a:pt x="1405" y="1114"/>
                  </a:lnTo>
                  <a:lnTo>
                    <a:pt x="1393" y="1114"/>
                  </a:lnTo>
                  <a:lnTo>
                    <a:pt x="971" y="1114"/>
                  </a:lnTo>
                  <a:lnTo>
                    <a:pt x="954" y="1114"/>
                  </a:lnTo>
                  <a:lnTo>
                    <a:pt x="942" y="1114"/>
                  </a:lnTo>
                  <a:lnTo>
                    <a:pt x="931" y="1114"/>
                  </a:lnTo>
                  <a:lnTo>
                    <a:pt x="920" y="1109"/>
                  </a:lnTo>
                  <a:lnTo>
                    <a:pt x="914" y="1097"/>
                  </a:lnTo>
                  <a:lnTo>
                    <a:pt x="914" y="1085"/>
                  </a:lnTo>
                  <a:lnTo>
                    <a:pt x="914" y="1085"/>
                  </a:lnTo>
                  <a:lnTo>
                    <a:pt x="914" y="1079"/>
                  </a:lnTo>
                  <a:lnTo>
                    <a:pt x="920" y="1073"/>
                  </a:lnTo>
                  <a:lnTo>
                    <a:pt x="920" y="1068"/>
                  </a:lnTo>
                  <a:lnTo>
                    <a:pt x="931" y="1062"/>
                  </a:lnTo>
                  <a:lnTo>
                    <a:pt x="942" y="1062"/>
                  </a:lnTo>
                  <a:lnTo>
                    <a:pt x="1000" y="1044"/>
                  </a:lnTo>
                  <a:lnTo>
                    <a:pt x="1028" y="1027"/>
                  </a:lnTo>
                  <a:lnTo>
                    <a:pt x="1045" y="997"/>
                  </a:lnTo>
                  <a:lnTo>
                    <a:pt x="1051" y="968"/>
                  </a:lnTo>
                  <a:lnTo>
                    <a:pt x="1051" y="944"/>
                  </a:lnTo>
                  <a:lnTo>
                    <a:pt x="1051" y="129"/>
                  </a:lnTo>
                  <a:lnTo>
                    <a:pt x="1051" y="129"/>
                  </a:lnTo>
                  <a:lnTo>
                    <a:pt x="663" y="1085"/>
                  </a:lnTo>
                  <a:lnTo>
                    <a:pt x="657" y="1097"/>
                  </a:lnTo>
                  <a:lnTo>
                    <a:pt x="651" y="1109"/>
                  </a:lnTo>
                  <a:lnTo>
                    <a:pt x="640" y="1114"/>
                  </a:lnTo>
                  <a:lnTo>
                    <a:pt x="628" y="1114"/>
                  </a:lnTo>
                  <a:lnTo>
                    <a:pt x="623" y="1114"/>
                  </a:lnTo>
                  <a:lnTo>
                    <a:pt x="617" y="1109"/>
                  </a:lnTo>
                  <a:lnTo>
                    <a:pt x="606" y="1097"/>
                  </a:lnTo>
                  <a:lnTo>
                    <a:pt x="594" y="1085"/>
                  </a:lnTo>
                  <a:lnTo>
                    <a:pt x="212" y="129"/>
                  </a:lnTo>
                  <a:lnTo>
                    <a:pt x="206" y="129"/>
                  </a:lnTo>
                  <a:lnTo>
                    <a:pt x="206" y="944"/>
                  </a:lnTo>
                  <a:lnTo>
                    <a:pt x="206" y="968"/>
                  </a:lnTo>
                  <a:lnTo>
                    <a:pt x="217" y="997"/>
                  </a:lnTo>
                  <a:lnTo>
                    <a:pt x="234" y="1027"/>
                  </a:lnTo>
                  <a:lnTo>
                    <a:pt x="269" y="1050"/>
                  </a:lnTo>
                  <a:lnTo>
                    <a:pt x="332" y="1062"/>
                  </a:lnTo>
                  <a:lnTo>
                    <a:pt x="343" y="1062"/>
                  </a:lnTo>
                  <a:lnTo>
                    <a:pt x="349" y="1073"/>
                  </a:lnTo>
                  <a:lnTo>
                    <a:pt x="354" y="1085"/>
                  </a:lnTo>
                  <a:lnTo>
                    <a:pt x="354" y="1097"/>
                  </a:lnTo>
                  <a:lnTo>
                    <a:pt x="349" y="1109"/>
                  </a:lnTo>
                  <a:lnTo>
                    <a:pt x="337" y="1114"/>
                  </a:lnTo>
                  <a:lnTo>
                    <a:pt x="332" y="1114"/>
                  </a:lnTo>
                  <a:lnTo>
                    <a:pt x="314" y="1114"/>
                  </a:lnTo>
                  <a:lnTo>
                    <a:pt x="303" y="1114"/>
                  </a:lnTo>
                  <a:lnTo>
                    <a:pt x="58" y="1114"/>
                  </a:lnTo>
                  <a:lnTo>
                    <a:pt x="40" y="1114"/>
                  </a:lnTo>
                  <a:lnTo>
                    <a:pt x="29" y="1114"/>
                  </a:lnTo>
                  <a:lnTo>
                    <a:pt x="18" y="1114"/>
                  </a:lnTo>
                  <a:lnTo>
                    <a:pt x="12" y="1109"/>
                  </a:lnTo>
                  <a:lnTo>
                    <a:pt x="6" y="1097"/>
                  </a:lnTo>
                  <a:lnTo>
                    <a:pt x="0" y="1085"/>
                  </a:lnTo>
                  <a:lnTo>
                    <a:pt x="0" y="1085"/>
                  </a:lnTo>
                  <a:lnTo>
                    <a:pt x="6" y="1079"/>
                  </a:lnTo>
                  <a:lnTo>
                    <a:pt x="6" y="1073"/>
                  </a:lnTo>
                  <a:lnTo>
                    <a:pt x="12" y="1068"/>
                  </a:lnTo>
                  <a:lnTo>
                    <a:pt x="18" y="1062"/>
                  </a:lnTo>
                  <a:lnTo>
                    <a:pt x="35" y="1062"/>
                  </a:lnTo>
                  <a:lnTo>
                    <a:pt x="86" y="1044"/>
                  </a:lnTo>
                  <a:lnTo>
                    <a:pt x="115" y="1027"/>
                  </a:lnTo>
                  <a:lnTo>
                    <a:pt x="132" y="997"/>
                  </a:lnTo>
                  <a:lnTo>
                    <a:pt x="137" y="968"/>
                  </a:lnTo>
                  <a:lnTo>
                    <a:pt x="137" y="944"/>
                  </a:lnTo>
                  <a:lnTo>
                    <a:pt x="137" y="71"/>
                  </a:lnTo>
                  <a:lnTo>
                    <a:pt x="86" y="59"/>
                  </a:lnTo>
                  <a:lnTo>
                    <a:pt x="40" y="59"/>
                  </a:lnTo>
                  <a:lnTo>
                    <a:pt x="40" y="59"/>
                  </a:lnTo>
                  <a:lnTo>
                    <a:pt x="29" y="59"/>
                  </a:lnTo>
                  <a:lnTo>
                    <a:pt x="23" y="53"/>
                  </a:lnTo>
                  <a:lnTo>
                    <a:pt x="18" y="47"/>
                  </a:lnTo>
                  <a:lnTo>
                    <a:pt x="12" y="41"/>
                  </a:lnTo>
                  <a:lnTo>
                    <a:pt x="6" y="30"/>
                  </a:lnTo>
                  <a:lnTo>
                    <a:pt x="12" y="18"/>
                  </a:lnTo>
                  <a:lnTo>
                    <a:pt x="18" y="12"/>
                  </a:lnTo>
                  <a:lnTo>
                    <a:pt x="23" y="6"/>
                  </a:lnTo>
                  <a:lnTo>
                    <a:pt x="35" y="0"/>
                  </a:lnTo>
                  <a:lnTo>
                    <a:pt x="46" y="0"/>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41"/>
            <p:cNvSpPr>
              <a:spLocks noEditPoints="1"/>
            </p:cNvSpPr>
            <p:nvPr/>
          </p:nvSpPr>
          <p:spPr bwMode="auto">
            <a:xfrm>
              <a:off x="16486" y="2899"/>
              <a:ext cx="342" cy="774"/>
            </a:xfrm>
            <a:custGeom>
              <a:avLst/>
              <a:gdLst/>
              <a:ahLst/>
              <a:cxnLst>
                <a:cxn ang="0">
                  <a:pos x="217" y="269"/>
                </a:cxn>
                <a:cxn ang="0">
                  <a:pos x="268" y="357"/>
                </a:cxn>
                <a:cxn ang="0">
                  <a:pos x="262" y="393"/>
                </a:cxn>
                <a:cxn ang="0">
                  <a:pos x="245" y="440"/>
                </a:cxn>
                <a:cxn ang="0">
                  <a:pos x="217" y="516"/>
                </a:cxn>
                <a:cxn ang="0">
                  <a:pos x="171" y="627"/>
                </a:cxn>
                <a:cxn ang="0">
                  <a:pos x="154" y="680"/>
                </a:cxn>
                <a:cxn ang="0">
                  <a:pos x="154" y="715"/>
                </a:cxn>
                <a:cxn ang="0">
                  <a:pos x="160" y="739"/>
                </a:cxn>
                <a:cxn ang="0">
                  <a:pos x="182" y="744"/>
                </a:cxn>
                <a:cxn ang="0">
                  <a:pos x="268" y="680"/>
                </a:cxn>
                <a:cxn ang="0">
                  <a:pos x="302" y="598"/>
                </a:cxn>
                <a:cxn ang="0">
                  <a:pos x="314" y="586"/>
                </a:cxn>
                <a:cxn ang="0">
                  <a:pos x="325" y="586"/>
                </a:cxn>
                <a:cxn ang="0">
                  <a:pos x="337" y="592"/>
                </a:cxn>
                <a:cxn ang="0">
                  <a:pos x="337" y="621"/>
                </a:cxn>
                <a:cxn ang="0">
                  <a:pos x="302" y="692"/>
                </a:cxn>
                <a:cxn ang="0">
                  <a:pos x="228" y="762"/>
                </a:cxn>
                <a:cxn ang="0">
                  <a:pos x="125" y="762"/>
                </a:cxn>
                <a:cxn ang="0">
                  <a:pos x="74" y="680"/>
                </a:cxn>
                <a:cxn ang="0">
                  <a:pos x="80" y="627"/>
                </a:cxn>
                <a:cxn ang="0">
                  <a:pos x="171" y="398"/>
                </a:cxn>
                <a:cxn ang="0">
                  <a:pos x="182" y="346"/>
                </a:cxn>
                <a:cxn ang="0">
                  <a:pos x="182" y="311"/>
                </a:cxn>
                <a:cxn ang="0">
                  <a:pos x="171" y="293"/>
                </a:cxn>
                <a:cxn ang="0">
                  <a:pos x="125" y="299"/>
                </a:cxn>
                <a:cxn ang="0">
                  <a:pos x="63" y="363"/>
                </a:cxn>
                <a:cxn ang="0">
                  <a:pos x="34" y="440"/>
                </a:cxn>
                <a:cxn ang="0">
                  <a:pos x="28" y="445"/>
                </a:cxn>
                <a:cxn ang="0">
                  <a:pos x="11" y="445"/>
                </a:cxn>
                <a:cxn ang="0">
                  <a:pos x="0" y="440"/>
                </a:cxn>
                <a:cxn ang="0">
                  <a:pos x="5" y="410"/>
                </a:cxn>
                <a:cxn ang="0">
                  <a:pos x="40" y="340"/>
                </a:cxn>
                <a:cxn ang="0">
                  <a:pos x="114" y="269"/>
                </a:cxn>
                <a:cxn ang="0">
                  <a:pos x="268" y="0"/>
                </a:cxn>
                <a:cxn ang="0">
                  <a:pos x="297" y="11"/>
                </a:cxn>
                <a:cxn ang="0">
                  <a:pos x="308" y="35"/>
                </a:cxn>
                <a:cxn ang="0">
                  <a:pos x="308" y="64"/>
                </a:cxn>
                <a:cxn ang="0">
                  <a:pos x="285" y="94"/>
                </a:cxn>
                <a:cxn ang="0">
                  <a:pos x="251" y="111"/>
                </a:cxn>
                <a:cxn ang="0">
                  <a:pos x="222" y="99"/>
                </a:cxn>
                <a:cxn ang="0">
                  <a:pos x="205" y="76"/>
                </a:cxn>
                <a:cxn ang="0">
                  <a:pos x="205" y="41"/>
                </a:cxn>
                <a:cxn ang="0">
                  <a:pos x="228" y="11"/>
                </a:cxn>
                <a:cxn ang="0">
                  <a:pos x="268" y="0"/>
                </a:cxn>
              </a:cxnLst>
              <a:rect l="0" t="0" r="r" b="b"/>
              <a:pathLst>
                <a:path w="342" h="774">
                  <a:moveTo>
                    <a:pt x="165" y="258"/>
                  </a:moveTo>
                  <a:lnTo>
                    <a:pt x="217" y="269"/>
                  </a:lnTo>
                  <a:lnTo>
                    <a:pt x="257" y="305"/>
                  </a:lnTo>
                  <a:lnTo>
                    <a:pt x="268" y="357"/>
                  </a:lnTo>
                  <a:lnTo>
                    <a:pt x="268" y="375"/>
                  </a:lnTo>
                  <a:lnTo>
                    <a:pt x="262" y="393"/>
                  </a:lnTo>
                  <a:lnTo>
                    <a:pt x="257" y="410"/>
                  </a:lnTo>
                  <a:lnTo>
                    <a:pt x="245" y="440"/>
                  </a:lnTo>
                  <a:lnTo>
                    <a:pt x="228" y="481"/>
                  </a:lnTo>
                  <a:lnTo>
                    <a:pt x="217" y="516"/>
                  </a:lnTo>
                  <a:lnTo>
                    <a:pt x="211" y="539"/>
                  </a:lnTo>
                  <a:lnTo>
                    <a:pt x="171" y="627"/>
                  </a:lnTo>
                  <a:lnTo>
                    <a:pt x="160" y="656"/>
                  </a:lnTo>
                  <a:lnTo>
                    <a:pt x="154" y="680"/>
                  </a:lnTo>
                  <a:lnTo>
                    <a:pt x="154" y="703"/>
                  </a:lnTo>
                  <a:lnTo>
                    <a:pt x="154" y="715"/>
                  </a:lnTo>
                  <a:lnTo>
                    <a:pt x="160" y="727"/>
                  </a:lnTo>
                  <a:lnTo>
                    <a:pt x="160" y="739"/>
                  </a:lnTo>
                  <a:lnTo>
                    <a:pt x="171" y="744"/>
                  </a:lnTo>
                  <a:lnTo>
                    <a:pt x="182" y="744"/>
                  </a:lnTo>
                  <a:lnTo>
                    <a:pt x="228" y="727"/>
                  </a:lnTo>
                  <a:lnTo>
                    <a:pt x="268" y="680"/>
                  </a:lnTo>
                  <a:lnTo>
                    <a:pt x="302" y="604"/>
                  </a:lnTo>
                  <a:lnTo>
                    <a:pt x="302" y="598"/>
                  </a:lnTo>
                  <a:lnTo>
                    <a:pt x="308" y="592"/>
                  </a:lnTo>
                  <a:lnTo>
                    <a:pt x="314" y="586"/>
                  </a:lnTo>
                  <a:lnTo>
                    <a:pt x="325" y="586"/>
                  </a:lnTo>
                  <a:lnTo>
                    <a:pt x="325" y="586"/>
                  </a:lnTo>
                  <a:lnTo>
                    <a:pt x="331" y="586"/>
                  </a:lnTo>
                  <a:lnTo>
                    <a:pt x="337" y="592"/>
                  </a:lnTo>
                  <a:lnTo>
                    <a:pt x="342" y="598"/>
                  </a:lnTo>
                  <a:lnTo>
                    <a:pt x="337" y="621"/>
                  </a:lnTo>
                  <a:lnTo>
                    <a:pt x="325" y="651"/>
                  </a:lnTo>
                  <a:lnTo>
                    <a:pt x="302" y="692"/>
                  </a:lnTo>
                  <a:lnTo>
                    <a:pt x="268" y="733"/>
                  </a:lnTo>
                  <a:lnTo>
                    <a:pt x="228" y="762"/>
                  </a:lnTo>
                  <a:lnTo>
                    <a:pt x="177" y="774"/>
                  </a:lnTo>
                  <a:lnTo>
                    <a:pt x="125" y="762"/>
                  </a:lnTo>
                  <a:lnTo>
                    <a:pt x="85" y="727"/>
                  </a:lnTo>
                  <a:lnTo>
                    <a:pt x="74" y="680"/>
                  </a:lnTo>
                  <a:lnTo>
                    <a:pt x="74" y="651"/>
                  </a:lnTo>
                  <a:lnTo>
                    <a:pt x="80" y="627"/>
                  </a:lnTo>
                  <a:lnTo>
                    <a:pt x="154" y="445"/>
                  </a:lnTo>
                  <a:lnTo>
                    <a:pt x="171" y="398"/>
                  </a:lnTo>
                  <a:lnTo>
                    <a:pt x="182" y="369"/>
                  </a:lnTo>
                  <a:lnTo>
                    <a:pt x="182" y="346"/>
                  </a:lnTo>
                  <a:lnTo>
                    <a:pt x="188" y="328"/>
                  </a:lnTo>
                  <a:lnTo>
                    <a:pt x="182" y="311"/>
                  </a:lnTo>
                  <a:lnTo>
                    <a:pt x="177" y="299"/>
                  </a:lnTo>
                  <a:lnTo>
                    <a:pt x="171" y="293"/>
                  </a:lnTo>
                  <a:lnTo>
                    <a:pt x="160" y="287"/>
                  </a:lnTo>
                  <a:lnTo>
                    <a:pt x="125" y="299"/>
                  </a:lnTo>
                  <a:lnTo>
                    <a:pt x="97" y="322"/>
                  </a:lnTo>
                  <a:lnTo>
                    <a:pt x="63" y="363"/>
                  </a:lnTo>
                  <a:lnTo>
                    <a:pt x="40" y="428"/>
                  </a:lnTo>
                  <a:lnTo>
                    <a:pt x="34" y="440"/>
                  </a:lnTo>
                  <a:lnTo>
                    <a:pt x="34" y="445"/>
                  </a:lnTo>
                  <a:lnTo>
                    <a:pt x="28" y="445"/>
                  </a:lnTo>
                  <a:lnTo>
                    <a:pt x="17" y="445"/>
                  </a:lnTo>
                  <a:lnTo>
                    <a:pt x="11" y="445"/>
                  </a:lnTo>
                  <a:lnTo>
                    <a:pt x="5" y="445"/>
                  </a:lnTo>
                  <a:lnTo>
                    <a:pt x="0" y="440"/>
                  </a:lnTo>
                  <a:lnTo>
                    <a:pt x="0" y="434"/>
                  </a:lnTo>
                  <a:lnTo>
                    <a:pt x="5" y="410"/>
                  </a:lnTo>
                  <a:lnTo>
                    <a:pt x="17" y="381"/>
                  </a:lnTo>
                  <a:lnTo>
                    <a:pt x="40" y="340"/>
                  </a:lnTo>
                  <a:lnTo>
                    <a:pt x="68" y="299"/>
                  </a:lnTo>
                  <a:lnTo>
                    <a:pt x="114" y="269"/>
                  </a:lnTo>
                  <a:lnTo>
                    <a:pt x="165" y="258"/>
                  </a:lnTo>
                  <a:close/>
                  <a:moveTo>
                    <a:pt x="268" y="0"/>
                  </a:moveTo>
                  <a:lnTo>
                    <a:pt x="285" y="6"/>
                  </a:lnTo>
                  <a:lnTo>
                    <a:pt x="297" y="11"/>
                  </a:lnTo>
                  <a:lnTo>
                    <a:pt x="302" y="23"/>
                  </a:lnTo>
                  <a:lnTo>
                    <a:pt x="308" y="35"/>
                  </a:lnTo>
                  <a:lnTo>
                    <a:pt x="308" y="47"/>
                  </a:lnTo>
                  <a:lnTo>
                    <a:pt x="308" y="64"/>
                  </a:lnTo>
                  <a:lnTo>
                    <a:pt x="297" y="82"/>
                  </a:lnTo>
                  <a:lnTo>
                    <a:pt x="285" y="94"/>
                  </a:lnTo>
                  <a:lnTo>
                    <a:pt x="268" y="105"/>
                  </a:lnTo>
                  <a:lnTo>
                    <a:pt x="251" y="111"/>
                  </a:lnTo>
                  <a:lnTo>
                    <a:pt x="234" y="105"/>
                  </a:lnTo>
                  <a:lnTo>
                    <a:pt x="222" y="99"/>
                  </a:lnTo>
                  <a:lnTo>
                    <a:pt x="211" y="88"/>
                  </a:lnTo>
                  <a:lnTo>
                    <a:pt x="205" y="76"/>
                  </a:lnTo>
                  <a:lnTo>
                    <a:pt x="205" y="64"/>
                  </a:lnTo>
                  <a:lnTo>
                    <a:pt x="205" y="41"/>
                  </a:lnTo>
                  <a:lnTo>
                    <a:pt x="217" y="29"/>
                  </a:lnTo>
                  <a:lnTo>
                    <a:pt x="228" y="11"/>
                  </a:lnTo>
                  <a:lnTo>
                    <a:pt x="245" y="6"/>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42"/>
            <p:cNvSpPr>
              <a:spLocks/>
            </p:cNvSpPr>
            <p:nvPr/>
          </p:nvSpPr>
          <p:spPr bwMode="auto">
            <a:xfrm>
              <a:off x="16948" y="3467"/>
              <a:ext cx="543" cy="364"/>
            </a:xfrm>
            <a:custGeom>
              <a:avLst/>
              <a:gdLst/>
              <a:ahLst/>
              <a:cxnLst>
                <a:cxn ang="0">
                  <a:pos x="126" y="6"/>
                </a:cxn>
                <a:cxn ang="0">
                  <a:pos x="183" y="42"/>
                </a:cxn>
                <a:cxn ang="0">
                  <a:pos x="229" y="42"/>
                </a:cxn>
                <a:cxn ang="0">
                  <a:pos x="337" y="0"/>
                </a:cxn>
                <a:cxn ang="0">
                  <a:pos x="445" y="47"/>
                </a:cxn>
                <a:cxn ang="0">
                  <a:pos x="451" y="135"/>
                </a:cxn>
                <a:cxn ang="0">
                  <a:pos x="423" y="229"/>
                </a:cxn>
                <a:cxn ang="0">
                  <a:pos x="400" y="276"/>
                </a:cxn>
                <a:cxn ang="0">
                  <a:pos x="400" y="305"/>
                </a:cxn>
                <a:cxn ang="0">
                  <a:pos x="400" y="329"/>
                </a:cxn>
                <a:cxn ang="0">
                  <a:pos x="417" y="335"/>
                </a:cxn>
                <a:cxn ang="0">
                  <a:pos x="463" y="317"/>
                </a:cxn>
                <a:cxn ang="0">
                  <a:pos x="497" y="276"/>
                </a:cxn>
                <a:cxn ang="0">
                  <a:pos x="514" y="235"/>
                </a:cxn>
                <a:cxn ang="0">
                  <a:pos x="520" y="229"/>
                </a:cxn>
                <a:cxn ang="0">
                  <a:pos x="531" y="229"/>
                </a:cxn>
                <a:cxn ang="0">
                  <a:pos x="543" y="235"/>
                </a:cxn>
                <a:cxn ang="0">
                  <a:pos x="537" y="258"/>
                </a:cxn>
                <a:cxn ang="0">
                  <a:pos x="497" y="323"/>
                </a:cxn>
                <a:cxn ang="0">
                  <a:pos x="417" y="364"/>
                </a:cxn>
                <a:cxn ang="0">
                  <a:pos x="377" y="352"/>
                </a:cxn>
                <a:cxn ang="0">
                  <a:pos x="343" y="329"/>
                </a:cxn>
                <a:cxn ang="0">
                  <a:pos x="331" y="294"/>
                </a:cxn>
                <a:cxn ang="0">
                  <a:pos x="337" y="270"/>
                </a:cxn>
                <a:cxn ang="0">
                  <a:pos x="354" y="217"/>
                </a:cxn>
                <a:cxn ang="0">
                  <a:pos x="388" y="124"/>
                </a:cxn>
                <a:cxn ang="0">
                  <a:pos x="388" y="65"/>
                </a:cxn>
                <a:cxn ang="0">
                  <a:pos x="371" y="36"/>
                </a:cxn>
                <a:cxn ang="0">
                  <a:pos x="337" y="24"/>
                </a:cxn>
                <a:cxn ang="0">
                  <a:pos x="240" y="65"/>
                </a:cxn>
                <a:cxn ang="0">
                  <a:pos x="189" y="141"/>
                </a:cxn>
                <a:cxn ang="0">
                  <a:pos x="171" y="165"/>
                </a:cxn>
                <a:cxn ang="0">
                  <a:pos x="166" y="188"/>
                </a:cxn>
                <a:cxn ang="0">
                  <a:pos x="143" y="276"/>
                </a:cxn>
                <a:cxn ang="0">
                  <a:pos x="137" y="305"/>
                </a:cxn>
                <a:cxn ang="0">
                  <a:pos x="131" y="329"/>
                </a:cxn>
                <a:cxn ang="0">
                  <a:pos x="120" y="346"/>
                </a:cxn>
                <a:cxn ang="0">
                  <a:pos x="103" y="358"/>
                </a:cxn>
                <a:cxn ang="0">
                  <a:pos x="80" y="358"/>
                </a:cxn>
                <a:cxn ang="0">
                  <a:pos x="69" y="346"/>
                </a:cxn>
                <a:cxn ang="0">
                  <a:pos x="69" y="329"/>
                </a:cxn>
                <a:cxn ang="0">
                  <a:pos x="69" y="305"/>
                </a:cxn>
                <a:cxn ang="0">
                  <a:pos x="80" y="276"/>
                </a:cxn>
                <a:cxn ang="0">
                  <a:pos x="97" y="206"/>
                </a:cxn>
                <a:cxn ang="0">
                  <a:pos x="103" y="171"/>
                </a:cxn>
                <a:cxn ang="0">
                  <a:pos x="114" y="129"/>
                </a:cxn>
                <a:cxn ang="0">
                  <a:pos x="120" y="94"/>
                </a:cxn>
                <a:cxn ang="0">
                  <a:pos x="126" y="71"/>
                </a:cxn>
                <a:cxn ang="0">
                  <a:pos x="120" y="47"/>
                </a:cxn>
                <a:cxn ang="0">
                  <a:pos x="109" y="30"/>
                </a:cxn>
                <a:cxn ang="0">
                  <a:pos x="63" y="42"/>
                </a:cxn>
                <a:cxn ang="0">
                  <a:pos x="29" y="124"/>
                </a:cxn>
                <a:cxn ang="0">
                  <a:pos x="23" y="135"/>
                </a:cxn>
                <a:cxn ang="0">
                  <a:pos x="12" y="135"/>
                </a:cxn>
                <a:cxn ang="0">
                  <a:pos x="0" y="129"/>
                </a:cxn>
                <a:cxn ang="0">
                  <a:pos x="0" y="112"/>
                </a:cxn>
                <a:cxn ang="0">
                  <a:pos x="29" y="42"/>
                </a:cxn>
                <a:cxn ang="0">
                  <a:pos x="97" y="0"/>
                </a:cxn>
              </a:cxnLst>
              <a:rect l="0" t="0" r="r" b="b"/>
              <a:pathLst>
                <a:path w="543" h="364">
                  <a:moveTo>
                    <a:pt x="97" y="0"/>
                  </a:moveTo>
                  <a:lnTo>
                    <a:pt x="126" y="6"/>
                  </a:lnTo>
                  <a:lnTo>
                    <a:pt x="154" y="18"/>
                  </a:lnTo>
                  <a:lnTo>
                    <a:pt x="183" y="42"/>
                  </a:lnTo>
                  <a:lnTo>
                    <a:pt x="194" y="83"/>
                  </a:lnTo>
                  <a:lnTo>
                    <a:pt x="229" y="42"/>
                  </a:lnTo>
                  <a:lnTo>
                    <a:pt x="274" y="12"/>
                  </a:lnTo>
                  <a:lnTo>
                    <a:pt x="337" y="0"/>
                  </a:lnTo>
                  <a:lnTo>
                    <a:pt x="406" y="12"/>
                  </a:lnTo>
                  <a:lnTo>
                    <a:pt x="445" y="47"/>
                  </a:lnTo>
                  <a:lnTo>
                    <a:pt x="457" y="94"/>
                  </a:lnTo>
                  <a:lnTo>
                    <a:pt x="451" y="135"/>
                  </a:lnTo>
                  <a:lnTo>
                    <a:pt x="434" y="182"/>
                  </a:lnTo>
                  <a:lnTo>
                    <a:pt x="423" y="229"/>
                  </a:lnTo>
                  <a:lnTo>
                    <a:pt x="406" y="264"/>
                  </a:lnTo>
                  <a:lnTo>
                    <a:pt x="400" y="276"/>
                  </a:lnTo>
                  <a:lnTo>
                    <a:pt x="400" y="288"/>
                  </a:lnTo>
                  <a:lnTo>
                    <a:pt x="400" y="305"/>
                  </a:lnTo>
                  <a:lnTo>
                    <a:pt x="400" y="317"/>
                  </a:lnTo>
                  <a:lnTo>
                    <a:pt x="400" y="329"/>
                  </a:lnTo>
                  <a:lnTo>
                    <a:pt x="411" y="335"/>
                  </a:lnTo>
                  <a:lnTo>
                    <a:pt x="417" y="335"/>
                  </a:lnTo>
                  <a:lnTo>
                    <a:pt x="440" y="329"/>
                  </a:lnTo>
                  <a:lnTo>
                    <a:pt x="463" y="317"/>
                  </a:lnTo>
                  <a:lnTo>
                    <a:pt x="480" y="300"/>
                  </a:lnTo>
                  <a:lnTo>
                    <a:pt x="497" y="276"/>
                  </a:lnTo>
                  <a:lnTo>
                    <a:pt x="508" y="247"/>
                  </a:lnTo>
                  <a:lnTo>
                    <a:pt x="514" y="235"/>
                  </a:lnTo>
                  <a:lnTo>
                    <a:pt x="514" y="229"/>
                  </a:lnTo>
                  <a:lnTo>
                    <a:pt x="520" y="229"/>
                  </a:lnTo>
                  <a:lnTo>
                    <a:pt x="525" y="229"/>
                  </a:lnTo>
                  <a:lnTo>
                    <a:pt x="531" y="229"/>
                  </a:lnTo>
                  <a:lnTo>
                    <a:pt x="537" y="229"/>
                  </a:lnTo>
                  <a:lnTo>
                    <a:pt x="543" y="235"/>
                  </a:lnTo>
                  <a:lnTo>
                    <a:pt x="543" y="241"/>
                  </a:lnTo>
                  <a:lnTo>
                    <a:pt x="537" y="258"/>
                  </a:lnTo>
                  <a:lnTo>
                    <a:pt x="525" y="294"/>
                  </a:lnTo>
                  <a:lnTo>
                    <a:pt x="497" y="323"/>
                  </a:lnTo>
                  <a:lnTo>
                    <a:pt x="463" y="352"/>
                  </a:lnTo>
                  <a:lnTo>
                    <a:pt x="417" y="364"/>
                  </a:lnTo>
                  <a:lnTo>
                    <a:pt x="394" y="358"/>
                  </a:lnTo>
                  <a:lnTo>
                    <a:pt x="377" y="352"/>
                  </a:lnTo>
                  <a:lnTo>
                    <a:pt x="360" y="341"/>
                  </a:lnTo>
                  <a:lnTo>
                    <a:pt x="343" y="329"/>
                  </a:lnTo>
                  <a:lnTo>
                    <a:pt x="337" y="311"/>
                  </a:lnTo>
                  <a:lnTo>
                    <a:pt x="331" y="294"/>
                  </a:lnTo>
                  <a:lnTo>
                    <a:pt x="331" y="282"/>
                  </a:lnTo>
                  <a:lnTo>
                    <a:pt x="337" y="270"/>
                  </a:lnTo>
                  <a:lnTo>
                    <a:pt x="337" y="258"/>
                  </a:lnTo>
                  <a:lnTo>
                    <a:pt x="354" y="217"/>
                  </a:lnTo>
                  <a:lnTo>
                    <a:pt x="371" y="171"/>
                  </a:lnTo>
                  <a:lnTo>
                    <a:pt x="388" y="124"/>
                  </a:lnTo>
                  <a:lnTo>
                    <a:pt x="394" y="83"/>
                  </a:lnTo>
                  <a:lnTo>
                    <a:pt x="388" y="65"/>
                  </a:lnTo>
                  <a:lnTo>
                    <a:pt x="383" y="47"/>
                  </a:lnTo>
                  <a:lnTo>
                    <a:pt x="371" y="36"/>
                  </a:lnTo>
                  <a:lnTo>
                    <a:pt x="360" y="30"/>
                  </a:lnTo>
                  <a:lnTo>
                    <a:pt x="337" y="24"/>
                  </a:lnTo>
                  <a:lnTo>
                    <a:pt x="286" y="36"/>
                  </a:lnTo>
                  <a:lnTo>
                    <a:pt x="240" y="65"/>
                  </a:lnTo>
                  <a:lnTo>
                    <a:pt x="206" y="106"/>
                  </a:lnTo>
                  <a:lnTo>
                    <a:pt x="189" y="141"/>
                  </a:lnTo>
                  <a:lnTo>
                    <a:pt x="177" y="165"/>
                  </a:lnTo>
                  <a:lnTo>
                    <a:pt x="171" y="165"/>
                  </a:lnTo>
                  <a:lnTo>
                    <a:pt x="171" y="171"/>
                  </a:lnTo>
                  <a:lnTo>
                    <a:pt x="166" y="188"/>
                  </a:lnTo>
                  <a:lnTo>
                    <a:pt x="160" y="223"/>
                  </a:lnTo>
                  <a:lnTo>
                    <a:pt x="143" y="276"/>
                  </a:lnTo>
                  <a:lnTo>
                    <a:pt x="143" y="288"/>
                  </a:lnTo>
                  <a:lnTo>
                    <a:pt x="137" y="305"/>
                  </a:lnTo>
                  <a:lnTo>
                    <a:pt x="137" y="317"/>
                  </a:lnTo>
                  <a:lnTo>
                    <a:pt x="131" y="329"/>
                  </a:lnTo>
                  <a:lnTo>
                    <a:pt x="131" y="335"/>
                  </a:lnTo>
                  <a:lnTo>
                    <a:pt x="120" y="346"/>
                  </a:lnTo>
                  <a:lnTo>
                    <a:pt x="114" y="358"/>
                  </a:lnTo>
                  <a:lnTo>
                    <a:pt x="103" y="358"/>
                  </a:lnTo>
                  <a:lnTo>
                    <a:pt x="92" y="364"/>
                  </a:lnTo>
                  <a:lnTo>
                    <a:pt x="80" y="358"/>
                  </a:lnTo>
                  <a:lnTo>
                    <a:pt x="74" y="352"/>
                  </a:lnTo>
                  <a:lnTo>
                    <a:pt x="69" y="346"/>
                  </a:lnTo>
                  <a:lnTo>
                    <a:pt x="63" y="335"/>
                  </a:lnTo>
                  <a:lnTo>
                    <a:pt x="69" y="329"/>
                  </a:lnTo>
                  <a:lnTo>
                    <a:pt x="69" y="317"/>
                  </a:lnTo>
                  <a:lnTo>
                    <a:pt x="69" y="305"/>
                  </a:lnTo>
                  <a:lnTo>
                    <a:pt x="74" y="288"/>
                  </a:lnTo>
                  <a:lnTo>
                    <a:pt x="80" y="276"/>
                  </a:lnTo>
                  <a:lnTo>
                    <a:pt x="80" y="276"/>
                  </a:lnTo>
                  <a:lnTo>
                    <a:pt x="97" y="206"/>
                  </a:lnTo>
                  <a:lnTo>
                    <a:pt x="97" y="188"/>
                  </a:lnTo>
                  <a:lnTo>
                    <a:pt x="103" y="171"/>
                  </a:lnTo>
                  <a:lnTo>
                    <a:pt x="109" y="153"/>
                  </a:lnTo>
                  <a:lnTo>
                    <a:pt x="114" y="129"/>
                  </a:lnTo>
                  <a:lnTo>
                    <a:pt x="114" y="112"/>
                  </a:lnTo>
                  <a:lnTo>
                    <a:pt x="120" y="94"/>
                  </a:lnTo>
                  <a:lnTo>
                    <a:pt x="126" y="83"/>
                  </a:lnTo>
                  <a:lnTo>
                    <a:pt x="126" y="71"/>
                  </a:lnTo>
                  <a:lnTo>
                    <a:pt x="126" y="59"/>
                  </a:lnTo>
                  <a:lnTo>
                    <a:pt x="120" y="47"/>
                  </a:lnTo>
                  <a:lnTo>
                    <a:pt x="114" y="36"/>
                  </a:lnTo>
                  <a:lnTo>
                    <a:pt x="109" y="30"/>
                  </a:lnTo>
                  <a:lnTo>
                    <a:pt x="92" y="24"/>
                  </a:lnTo>
                  <a:lnTo>
                    <a:pt x="63" y="42"/>
                  </a:lnTo>
                  <a:lnTo>
                    <a:pt x="46" y="77"/>
                  </a:lnTo>
                  <a:lnTo>
                    <a:pt x="29" y="124"/>
                  </a:lnTo>
                  <a:lnTo>
                    <a:pt x="29" y="129"/>
                  </a:lnTo>
                  <a:lnTo>
                    <a:pt x="23" y="135"/>
                  </a:lnTo>
                  <a:lnTo>
                    <a:pt x="12" y="135"/>
                  </a:lnTo>
                  <a:lnTo>
                    <a:pt x="12" y="135"/>
                  </a:lnTo>
                  <a:lnTo>
                    <a:pt x="6" y="135"/>
                  </a:lnTo>
                  <a:lnTo>
                    <a:pt x="0" y="129"/>
                  </a:lnTo>
                  <a:lnTo>
                    <a:pt x="0" y="124"/>
                  </a:lnTo>
                  <a:lnTo>
                    <a:pt x="0" y="112"/>
                  </a:lnTo>
                  <a:lnTo>
                    <a:pt x="12" y="83"/>
                  </a:lnTo>
                  <a:lnTo>
                    <a:pt x="29" y="42"/>
                  </a:lnTo>
                  <a:lnTo>
                    <a:pt x="57" y="12"/>
                  </a:lnTo>
                  <a:lnTo>
                    <a:pt x="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43"/>
            <p:cNvSpPr>
              <a:spLocks/>
            </p:cNvSpPr>
            <p:nvPr/>
          </p:nvSpPr>
          <p:spPr bwMode="auto">
            <a:xfrm>
              <a:off x="17805" y="3532"/>
              <a:ext cx="142" cy="352"/>
            </a:xfrm>
            <a:custGeom>
              <a:avLst/>
              <a:gdLst/>
              <a:ahLst/>
              <a:cxnLst>
                <a:cxn ang="0">
                  <a:pos x="62" y="0"/>
                </a:cxn>
                <a:cxn ang="0">
                  <a:pos x="97" y="6"/>
                </a:cxn>
                <a:cxn ang="0">
                  <a:pos x="119" y="35"/>
                </a:cxn>
                <a:cxn ang="0">
                  <a:pos x="137" y="76"/>
                </a:cxn>
                <a:cxn ang="0">
                  <a:pos x="142" y="123"/>
                </a:cxn>
                <a:cxn ang="0">
                  <a:pos x="131" y="199"/>
                </a:cxn>
                <a:cxn ang="0">
                  <a:pos x="108" y="264"/>
                </a:cxn>
                <a:cxn ang="0">
                  <a:pos x="74" y="311"/>
                </a:cxn>
                <a:cxn ang="0">
                  <a:pos x="45" y="346"/>
                </a:cxn>
                <a:cxn ang="0">
                  <a:pos x="28" y="352"/>
                </a:cxn>
                <a:cxn ang="0">
                  <a:pos x="22" y="352"/>
                </a:cxn>
                <a:cxn ang="0">
                  <a:pos x="17" y="340"/>
                </a:cxn>
                <a:cxn ang="0">
                  <a:pos x="17" y="328"/>
                </a:cxn>
                <a:cxn ang="0">
                  <a:pos x="22" y="322"/>
                </a:cxn>
                <a:cxn ang="0">
                  <a:pos x="68" y="270"/>
                </a:cxn>
                <a:cxn ang="0">
                  <a:pos x="97" y="217"/>
                </a:cxn>
                <a:cxn ang="0">
                  <a:pos x="108" y="164"/>
                </a:cxn>
                <a:cxn ang="0">
                  <a:pos x="108" y="111"/>
                </a:cxn>
                <a:cxn ang="0">
                  <a:pos x="108" y="111"/>
                </a:cxn>
                <a:cxn ang="0">
                  <a:pos x="108" y="111"/>
                </a:cxn>
                <a:cxn ang="0">
                  <a:pos x="108" y="111"/>
                </a:cxn>
                <a:cxn ang="0">
                  <a:pos x="108" y="117"/>
                </a:cxn>
                <a:cxn ang="0">
                  <a:pos x="102" y="117"/>
                </a:cxn>
                <a:cxn ang="0">
                  <a:pos x="91" y="123"/>
                </a:cxn>
                <a:cxn ang="0">
                  <a:pos x="79" y="129"/>
                </a:cxn>
                <a:cxn ang="0">
                  <a:pos x="62" y="129"/>
                </a:cxn>
                <a:cxn ang="0">
                  <a:pos x="45" y="129"/>
                </a:cxn>
                <a:cxn ang="0">
                  <a:pos x="22" y="117"/>
                </a:cxn>
                <a:cxn ang="0">
                  <a:pos x="11" y="106"/>
                </a:cxn>
                <a:cxn ang="0">
                  <a:pos x="0" y="88"/>
                </a:cxn>
                <a:cxn ang="0">
                  <a:pos x="0" y="64"/>
                </a:cxn>
                <a:cxn ang="0">
                  <a:pos x="0" y="47"/>
                </a:cxn>
                <a:cxn ang="0">
                  <a:pos x="11" y="23"/>
                </a:cxn>
                <a:cxn ang="0">
                  <a:pos x="22" y="12"/>
                </a:cxn>
                <a:cxn ang="0">
                  <a:pos x="40" y="0"/>
                </a:cxn>
                <a:cxn ang="0">
                  <a:pos x="62" y="0"/>
                </a:cxn>
              </a:cxnLst>
              <a:rect l="0" t="0" r="r" b="b"/>
              <a:pathLst>
                <a:path w="142" h="352">
                  <a:moveTo>
                    <a:pt x="62" y="0"/>
                  </a:moveTo>
                  <a:lnTo>
                    <a:pt x="97" y="6"/>
                  </a:lnTo>
                  <a:lnTo>
                    <a:pt x="119" y="35"/>
                  </a:lnTo>
                  <a:lnTo>
                    <a:pt x="137" y="76"/>
                  </a:lnTo>
                  <a:lnTo>
                    <a:pt x="142" y="123"/>
                  </a:lnTo>
                  <a:lnTo>
                    <a:pt x="131" y="199"/>
                  </a:lnTo>
                  <a:lnTo>
                    <a:pt x="108" y="264"/>
                  </a:lnTo>
                  <a:lnTo>
                    <a:pt x="74" y="311"/>
                  </a:lnTo>
                  <a:lnTo>
                    <a:pt x="45" y="346"/>
                  </a:lnTo>
                  <a:lnTo>
                    <a:pt x="28" y="352"/>
                  </a:lnTo>
                  <a:lnTo>
                    <a:pt x="22" y="352"/>
                  </a:lnTo>
                  <a:lnTo>
                    <a:pt x="17" y="340"/>
                  </a:lnTo>
                  <a:lnTo>
                    <a:pt x="17" y="328"/>
                  </a:lnTo>
                  <a:lnTo>
                    <a:pt x="22" y="322"/>
                  </a:lnTo>
                  <a:lnTo>
                    <a:pt x="68" y="270"/>
                  </a:lnTo>
                  <a:lnTo>
                    <a:pt x="97" y="217"/>
                  </a:lnTo>
                  <a:lnTo>
                    <a:pt x="108" y="164"/>
                  </a:lnTo>
                  <a:lnTo>
                    <a:pt x="108" y="111"/>
                  </a:lnTo>
                  <a:lnTo>
                    <a:pt x="108" y="111"/>
                  </a:lnTo>
                  <a:lnTo>
                    <a:pt x="108" y="111"/>
                  </a:lnTo>
                  <a:lnTo>
                    <a:pt x="108" y="111"/>
                  </a:lnTo>
                  <a:lnTo>
                    <a:pt x="108" y="117"/>
                  </a:lnTo>
                  <a:lnTo>
                    <a:pt x="102" y="117"/>
                  </a:lnTo>
                  <a:lnTo>
                    <a:pt x="91" y="123"/>
                  </a:lnTo>
                  <a:lnTo>
                    <a:pt x="79" y="129"/>
                  </a:lnTo>
                  <a:lnTo>
                    <a:pt x="62" y="129"/>
                  </a:lnTo>
                  <a:lnTo>
                    <a:pt x="45" y="129"/>
                  </a:lnTo>
                  <a:lnTo>
                    <a:pt x="22" y="117"/>
                  </a:lnTo>
                  <a:lnTo>
                    <a:pt x="11" y="106"/>
                  </a:lnTo>
                  <a:lnTo>
                    <a:pt x="0" y="88"/>
                  </a:lnTo>
                  <a:lnTo>
                    <a:pt x="0" y="64"/>
                  </a:lnTo>
                  <a:lnTo>
                    <a:pt x="0" y="47"/>
                  </a:lnTo>
                  <a:lnTo>
                    <a:pt x="11" y="23"/>
                  </a:lnTo>
                  <a:lnTo>
                    <a:pt x="22" y="12"/>
                  </a:lnTo>
                  <a:lnTo>
                    <a:pt x="40" y="0"/>
                  </a:lnTo>
                  <a:lnTo>
                    <a:pt x="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44"/>
            <p:cNvSpPr>
              <a:spLocks noEditPoints="1"/>
            </p:cNvSpPr>
            <p:nvPr/>
          </p:nvSpPr>
          <p:spPr bwMode="auto">
            <a:xfrm>
              <a:off x="18113" y="2899"/>
              <a:ext cx="342" cy="774"/>
            </a:xfrm>
            <a:custGeom>
              <a:avLst/>
              <a:gdLst/>
              <a:ahLst/>
              <a:cxnLst>
                <a:cxn ang="0">
                  <a:pos x="217" y="269"/>
                </a:cxn>
                <a:cxn ang="0">
                  <a:pos x="268" y="357"/>
                </a:cxn>
                <a:cxn ang="0">
                  <a:pos x="262" y="393"/>
                </a:cxn>
                <a:cxn ang="0">
                  <a:pos x="245" y="440"/>
                </a:cxn>
                <a:cxn ang="0">
                  <a:pos x="217" y="516"/>
                </a:cxn>
                <a:cxn ang="0">
                  <a:pos x="171" y="627"/>
                </a:cxn>
                <a:cxn ang="0">
                  <a:pos x="160" y="680"/>
                </a:cxn>
                <a:cxn ang="0">
                  <a:pos x="154" y="715"/>
                </a:cxn>
                <a:cxn ang="0">
                  <a:pos x="165" y="739"/>
                </a:cxn>
                <a:cxn ang="0">
                  <a:pos x="183" y="744"/>
                </a:cxn>
                <a:cxn ang="0">
                  <a:pos x="268" y="680"/>
                </a:cxn>
                <a:cxn ang="0">
                  <a:pos x="308" y="598"/>
                </a:cxn>
                <a:cxn ang="0">
                  <a:pos x="314" y="586"/>
                </a:cxn>
                <a:cxn ang="0">
                  <a:pos x="331" y="586"/>
                </a:cxn>
                <a:cxn ang="0">
                  <a:pos x="342" y="592"/>
                </a:cxn>
                <a:cxn ang="0">
                  <a:pos x="337" y="621"/>
                </a:cxn>
                <a:cxn ang="0">
                  <a:pos x="302" y="692"/>
                </a:cxn>
                <a:cxn ang="0">
                  <a:pos x="228" y="762"/>
                </a:cxn>
                <a:cxn ang="0">
                  <a:pos x="125" y="762"/>
                </a:cxn>
                <a:cxn ang="0">
                  <a:pos x="74" y="680"/>
                </a:cxn>
                <a:cxn ang="0">
                  <a:pos x="85" y="627"/>
                </a:cxn>
                <a:cxn ang="0">
                  <a:pos x="171" y="398"/>
                </a:cxn>
                <a:cxn ang="0">
                  <a:pos x="188" y="346"/>
                </a:cxn>
                <a:cxn ang="0">
                  <a:pos x="188" y="311"/>
                </a:cxn>
                <a:cxn ang="0">
                  <a:pos x="171" y="293"/>
                </a:cxn>
                <a:cxn ang="0">
                  <a:pos x="125" y="299"/>
                </a:cxn>
                <a:cxn ang="0">
                  <a:pos x="68" y="363"/>
                </a:cxn>
                <a:cxn ang="0">
                  <a:pos x="40" y="440"/>
                </a:cxn>
                <a:cxn ang="0">
                  <a:pos x="28" y="445"/>
                </a:cxn>
                <a:cxn ang="0">
                  <a:pos x="17" y="445"/>
                </a:cxn>
                <a:cxn ang="0">
                  <a:pos x="6" y="440"/>
                </a:cxn>
                <a:cxn ang="0">
                  <a:pos x="6" y="410"/>
                </a:cxn>
                <a:cxn ang="0">
                  <a:pos x="40" y="340"/>
                </a:cxn>
                <a:cxn ang="0">
                  <a:pos x="114" y="269"/>
                </a:cxn>
                <a:cxn ang="0">
                  <a:pos x="268" y="0"/>
                </a:cxn>
                <a:cxn ang="0">
                  <a:pos x="297" y="11"/>
                </a:cxn>
                <a:cxn ang="0">
                  <a:pos x="308" y="35"/>
                </a:cxn>
                <a:cxn ang="0">
                  <a:pos x="308" y="64"/>
                </a:cxn>
                <a:cxn ang="0">
                  <a:pos x="285" y="94"/>
                </a:cxn>
                <a:cxn ang="0">
                  <a:pos x="251" y="111"/>
                </a:cxn>
                <a:cxn ang="0">
                  <a:pos x="222" y="99"/>
                </a:cxn>
                <a:cxn ang="0">
                  <a:pos x="205" y="76"/>
                </a:cxn>
                <a:cxn ang="0">
                  <a:pos x="211" y="41"/>
                </a:cxn>
                <a:cxn ang="0">
                  <a:pos x="234" y="11"/>
                </a:cxn>
                <a:cxn ang="0">
                  <a:pos x="268" y="0"/>
                </a:cxn>
              </a:cxnLst>
              <a:rect l="0" t="0" r="r" b="b"/>
              <a:pathLst>
                <a:path w="342" h="774">
                  <a:moveTo>
                    <a:pt x="165" y="258"/>
                  </a:moveTo>
                  <a:lnTo>
                    <a:pt x="217" y="269"/>
                  </a:lnTo>
                  <a:lnTo>
                    <a:pt x="257" y="305"/>
                  </a:lnTo>
                  <a:lnTo>
                    <a:pt x="268" y="357"/>
                  </a:lnTo>
                  <a:lnTo>
                    <a:pt x="268" y="375"/>
                  </a:lnTo>
                  <a:lnTo>
                    <a:pt x="262" y="393"/>
                  </a:lnTo>
                  <a:lnTo>
                    <a:pt x="257" y="410"/>
                  </a:lnTo>
                  <a:lnTo>
                    <a:pt x="245" y="440"/>
                  </a:lnTo>
                  <a:lnTo>
                    <a:pt x="234" y="481"/>
                  </a:lnTo>
                  <a:lnTo>
                    <a:pt x="217" y="516"/>
                  </a:lnTo>
                  <a:lnTo>
                    <a:pt x="211" y="539"/>
                  </a:lnTo>
                  <a:lnTo>
                    <a:pt x="171" y="627"/>
                  </a:lnTo>
                  <a:lnTo>
                    <a:pt x="165" y="656"/>
                  </a:lnTo>
                  <a:lnTo>
                    <a:pt x="160" y="680"/>
                  </a:lnTo>
                  <a:lnTo>
                    <a:pt x="154" y="703"/>
                  </a:lnTo>
                  <a:lnTo>
                    <a:pt x="154" y="715"/>
                  </a:lnTo>
                  <a:lnTo>
                    <a:pt x="160" y="727"/>
                  </a:lnTo>
                  <a:lnTo>
                    <a:pt x="165" y="739"/>
                  </a:lnTo>
                  <a:lnTo>
                    <a:pt x="171" y="744"/>
                  </a:lnTo>
                  <a:lnTo>
                    <a:pt x="183" y="744"/>
                  </a:lnTo>
                  <a:lnTo>
                    <a:pt x="228" y="727"/>
                  </a:lnTo>
                  <a:lnTo>
                    <a:pt x="268" y="680"/>
                  </a:lnTo>
                  <a:lnTo>
                    <a:pt x="302" y="604"/>
                  </a:lnTo>
                  <a:lnTo>
                    <a:pt x="308" y="598"/>
                  </a:lnTo>
                  <a:lnTo>
                    <a:pt x="308" y="592"/>
                  </a:lnTo>
                  <a:lnTo>
                    <a:pt x="314" y="586"/>
                  </a:lnTo>
                  <a:lnTo>
                    <a:pt x="325" y="586"/>
                  </a:lnTo>
                  <a:lnTo>
                    <a:pt x="331" y="586"/>
                  </a:lnTo>
                  <a:lnTo>
                    <a:pt x="337" y="586"/>
                  </a:lnTo>
                  <a:lnTo>
                    <a:pt x="342" y="592"/>
                  </a:lnTo>
                  <a:lnTo>
                    <a:pt x="342" y="598"/>
                  </a:lnTo>
                  <a:lnTo>
                    <a:pt x="337" y="621"/>
                  </a:lnTo>
                  <a:lnTo>
                    <a:pt x="325" y="651"/>
                  </a:lnTo>
                  <a:lnTo>
                    <a:pt x="302" y="692"/>
                  </a:lnTo>
                  <a:lnTo>
                    <a:pt x="274" y="733"/>
                  </a:lnTo>
                  <a:lnTo>
                    <a:pt x="228" y="762"/>
                  </a:lnTo>
                  <a:lnTo>
                    <a:pt x="183" y="774"/>
                  </a:lnTo>
                  <a:lnTo>
                    <a:pt x="125" y="762"/>
                  </a:lnTo>
                  <a:lnTo>
                    <a:pt x="85" y="727"/>
                  </a:lnTo>
                  <a:lnTo>
                    <a:pt x="74" y="680"/>
                  </a:lnTo>
                  <a:lnTo>
                    <a:pt x="74" y="651"/>
                  </a:lnTo>
                  <a:lnTo>
                    <a:pt x="85" y="627"/>
                  </a:lnTo>
                  <a:lnTo>
                    <a:pt x="154" y="445"/>
                  </a:lnTo>
                  <a:lnTo>
                    <a:pt x="171" y="398"/>
                  </a:lnTo>
                  <a:lnTo>
                    <a:pt x="183" y="369"/>
                  </a:lnTo>
                  <a:lnTo>
                    <a:pt x="188" y="346"/>
                  </a:lnTo>
                  <a:lnTo>
                    <a:pt x="188" y="328"/>
                  </a:lnTo>
                  <a:lnTo>
                    <a:pt x="188" y="311"/>
                  </a:lnTo>
                  <a:lnTo>
                    <a:pt x="183" y="299"/>
                  </a:lnTo>
                  <a:lnTo>
                    <a:pt x="171" y="293"/>
                  </a:lnTo>
                  <a:lnTo>
                    <a:pt x="160" y="287"/>
                  </a:lnTo>
                  <a:lnTo>
                    <a:pt x="125" y="299"/>
                  </a:lnTo>
                  <a:lnTo>
                    <a:pt x="97" y="322"/>
                  </a:lnTo>
                  <a:lnTo>
                    <a:pt x="68" y="363"/>
                  </a:lnTo>
                  <a:lnTo>
                    <a:pt x="40" y="428"/>
                  </a:lnTo>
                  <a:lnTo>
                    <a:pt x="40" y="440"/>
                  </a:lnTo>
                  <a:lnTo>
                    <a:pt x="34" y="445"/>
                  </a:lnTo>
                  <a:lnTo>
                    <a:pt x="28" y="445"/>
                  </a:lnTo>
                  <a:lnTo>
                    <a:pt x="23" y="445"/>
                  </a:lnTo>
                  <a:lnTo>
                    <a:pt x="17" y="445"/>
                  </a:lnTo>
                  <a:lnTo>
                    <a:pt x="11" y="445"/>
                  </a:lnTo>
                  <a:lnTo>
                    <a:pt x="6" y="440"/>
                  </a:lnTo>
                  <a:lnTo>
                    <a:pt x="0" y="434"/>
                  </a:lnTo>
                  <a:lnTo>
                    <a:pt x="6" y="410"/>
                  </a:lnTo>
                  <a:lnTo>
                    <a:pt x="17" y="381"/>
                  </a:lnTo>
                  <a:lnTo>
                    <a:pt x="40" y="340"/>
                  </a:lnTo>
                  <a:lnTo>
                    <a:pt x="74" y="299"/>
                  </a:lnTo>
                  <a:lnTo>
                    <a:pt x="114" y="269"/>
                  </a:lnTo>
                  <a:lnTo>
                    <a:pt x="165" y="258"/>
                  </a:lnTo>
                  <a:close/>
                  <a:moveTo>
                    <a:pt x="268" y="0"/>
                  </a:moveTo>
                  <a:lnTo>
                    <a:pt x="285" y="6"/>
                  </a:lnTo>
                  <a:lnTo>
                    <a:pt x="297" y="11"/>
                  </a:lnTo>
                  <a:lnTo>
                    <a:pt x="308" y="23"/>
                  </a:lnTo>
                  <a:lnTo>
                    <a:pt x="308" y="35"/>
                  </a:lnTo>
                  <a:lnTo>
                    <a:pt x="314" y="47"/>
                  </a:lnTo>
                  <a:lnTo>
                    <a:pt x="308" y="64"/>
                  </a:lnTo>
                  <a:lnTo>
                    <a:pt x="297" y="82"/>
                  </a:lnTo>
                  <a:lnTo>
                    <a:pt x="285" y="94"/>
                  </a:lnTo>
                  <a:lnTo>
                    <a:pt x="268" y="105"/>
                  </a:lnTo>
                  <a:lnTo>
                    <a:pt x="251" y="111"/>
                  </a:lnTo>
                  <a:lnTo>
                    <a:pt x="234" y="105"/>
                  </a:lnTo>
                  <a:lnTo>
                    <a:pt x="222" y="99"/>
                  </a:lnTo>
                  <a:lnTo>
                    <a:pt x="211" y="88"/>
                  </a:lnTo>
                  <a:lnTo>
                    <a:pt x="205" y="76"/>
                  </a:lnTo>
                  <a:lnTo>
                    <a:pt x="205" y="64"/>
                  </a:lnTo>
                  <a:lnTo>
                    <a:pt x="211" y="41"/>
                  </a:lnTo>
                  <a:lnTo>
                    <a:pt x="217" y="29"/>
                  </a:lnTo>
                  <a:lnTo>
                    <a:pt x="234" y="11"/>
                  </a:lnTo>
                  <a:lnTo>
                    <a:pt x="251" y="6"/>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45"/>
            <p:cNvSpPr>
              <a:spLocks/>
            </p:cNvSpPr>
            <p:nvPr/>
          </p:nvSpPr>
          <p:spPr bwMode="auto">
            <a:xfrm>
              <a:off x="18615" y="3286"/>
              <a:ext cx="320" cy="533"/>
            </a:xfrm>
            <a:custGeom>
              <a:avLst/>
              <a:gdLst/>
              <a:ahLst/>
              <a:cxnLst>
                <a:cxn ang="0">
                  <a:pos x="172" y="0"/>
                </a:cxn>
                <a:cxn ang="0">
                  <a:pos x="183" y="0"/>
                </a:cxn>
                <a:cxn ang="0">
                  <a:pos x="194" y="6"/>
                </a:cxn>
                <a:cxn ang="0">
                  <a:pos x="200" y="11"/>
                </a:cxn>
                <a:cxn ang="0">
                  <a:pos x="200" y="23"/>
                </a:cxn>
                <a:cxn ang="0">
                  <a:pos x="200" y="23"/>
                </a:cxn>
                <a:cxn ang="0">
                  <a:pos x="200" y="469"/>
                </a:cxn>
                <a:cxn ang="0">
                  <a:pos x="200" y="475"/>
                </a:cxn>
                <a:cxn ang="0">
                  <a:pos x="200" y="486"/>
                </a:cxn>
                <a:cxn ang="0">
                  <a:pos x="206" y="492"/>
                </a:cxn>
                <a:cxn ang="0">
                  <a:pos x="211" y="492"/>
                </a:cxn>
                <a:cxn ang="0">
                  <a:pos x="229" y="498"/>
                </a:cxn>
                <a:cxn ang="0">
                  <a:pos x="251" y="498"/>
                </a:cxn>
                <a:cxn ang="0">
                  <a:pos x="280" y="498"/>
                </a:cxn>
                <a:cxn ang="0">
                  <a:pos x="320" y="498"/>
                </a:cxn>
                <a:cxn ang="0">
                  <a:pos x="320" y="533"/>
                </a:cxn>
                <a:cxn ang="0">
                  <a:pos x="240" y="533"/>
                </a:cxn>
                <a:cxn ang="0">
                  <a:pos x="160" y="533"/>
                </a:cxn>
                <a:cxn ang="0">
                  <a:pos x="80" y="533"/>
                </a:cxn>
                <a:cxn ang="0">
                  <a:pos x="6" y="533"/>
                </a:cxn>
                <a:cxn ang="0">
                  <a:pos x="6" y="498"/>
                </a:cxn>
                <a:cxn ang="0">
                  <a:pos x="46" y="498"/>
                </a:cxn>
                <a:cxn ang="0">
                  <a:pos x="74" y="498"/>
                </a:cxn>
                <a:cxn ang="0">
                  <a:pos x="97" y="498"/>
                </a:cxn>
                <a:cxn ang="0">
                  <a:pos x="109" y="492"/>
                </a:cxn>
                <a:cxn ang="0">
                  <a:pos x="120" y="492"/>
                </a:cxn>
                <a:cxn ang="0">
                  <a:pos x="126" y="486"/>
                </a:cxn>
                <a:cxn ang="0">
                  <a:pos x="126" y="475"/>
                </a:cxn>
                <a:cxn ang="0">
                  <a:pos x="126" y="469"/>
                </a:cxn>
                <a:cxn ang="0">
                  <a:pos x="126" y="64"/>
                </a:cxn>
                <a:cxn ang="0">
                  <a:pos x="80" y="82"/>
                </a:cxn>
                <a:cxn ang="0">
                  <a:pos x="40" y="88"/>
                </a:cxn>
                <a:cxn ang="0">
                  <a:pos x="12" y="88"/>
                </a:cxn>
                <a:cxn ang="0">
                  <a:pos x="0" y="88"/>
                </a:cxn>
                <a:cxn ang="0">
                  <a:pos x="0" y="53"/>
                </a:cxn>
                <a:cxn ang="0">
                  <a:pos x="12" y="53"/>
                </a:cxn>
                <a:cxn ang="0">
                  <a:pos x="34" y="53"/>
                </a:cxn>
                <a:cxn ang="0">
                  <a:pos x="74" y="47"/>
                </a:cxn>
                <a:cxn ang="0">
                  <a:pos x="126" y="29"/>
                </a:cxn>
                <a:cxn ang="0">
                  <a:pos x="172" y="0"/>
                </a:cxn>
              </a:cxnLst>
              <a:rect l="0" t="0" r="r" b="b"/>
              <a:pathLst>
                <a:path w="320" h="533">
                  <a:moveTo>
                    <a:pt x="172" y="0"/>
                  </a:moveTo>
                  <a:lnTo>
                    <a:pt x="183" y="0"/>
                  </a:lnTo>
                  <a:lnTo>
                    <a:pt x="194" y="6"/>
                  </a:lnTo>
                  <a:lnTo>
                    <a:pt x="200" y="11"/>
                  </a:lnTo>
                  <a:lnTo>
                    <a:pt x="200" y="23"/>
                  </a:lnTo>
                  <a:lnTo>
                    <a:pt x="200" y="23"/>
                  </a:lnTo>
                  <a:lnTo>
                    <a:pt x="200" y="469"/>
                  </a:lnTo>
                  <a:lnTo>
                    <a:pt x="200" y="475"/>
                  </a:lnTo>
                  <a:lnTo>
                    <a:pt x="200" y="486"/>
                  </a:lnTo>
                  <a:lnTo>
                    <a:pt x="206" y="492"/>
                  </a:lnTo>
                  <a:lnTo>
                    <a:pt x="211" y="492"/>
                  </a:lnTo>
                  <a:lnTo>
                    <a:pt x="229" y="498"/>
                  </a:lnTo>
                  <a:lnTo>
                    <a:pt x="251" y="498"/>
                  </a:lnTo>
                  <a:lnTo>
                    <a:pt x="280" y="498"/>
                  </a:lnTo>
                  <a:lnTo>
                    <a:pt x="320" y="498"/>
                  </a:lnTo>
                  <a:lnTo>
                    <a:pt x="320" y="533"/>
                  </a:lnTo>
                  <a:lnTo>
                    <a:pt x="240" y="533"/>
                  </a:lnTo>
                  <a:lnTo>
                    <a:pt x="160" y="533"/>
                  </a:lnTo>
                  <a:lnTo>
                    <a:pt x="80" y="533"/>
                  </a:lnTo>
                  <a:lnTo>
                    <a:pt x="6" y="533"/>
                  </a:lnTo>
                  <a:lnTo>
                    <a:pt x="6" y="498"/>
                  </a:lnTo>
                  <a:lnTo>
                    <a:pt x="46" y="498"/>
                  </a:lnTo>
                  <a:lnTo>
                    <a:pt x="74" y="498"/>
                  </a:lnTo>
                  <a:lnTo>
                    <a:pt x="97" y="498"/>
                  </a:lnTo>
                  <a:lnTo>
                    <a:pt x="109" y="492"/>
                  </a:lnTo>
                  <a:lnTo>
                    <a:pt x="120" y="492"/>
                  </a:lnTo>
                  <a:lnTo>
                    <a:pt x="126" y="486"/>
                  </a:lnTo>
                  <a:lnTo>
                    <a:pt x="126" y="475"/>
                  </a:lnTo>
                  <a:lnTo>
                    <a:pt x="126" y="469"/>
                  </a:lnTo>
                  <a:lnTo>
                    <a:pt x="126" y="64"/>
                  </a:lnTo>
                  <a:lnTo>
                    <a:pt x="80" y="82"/>
                  </a:lnTo>
                  <a:lnTo>
                    <a:pt x="40" y="88"/>
                  </a:lnTo>
                  <a:lnTo>
                    <a:pt x="12" y="88"/>
                  </a:lnTo>
                  <a:lnTo>
                    <a:pt x="0" y="88"/>
                  </a:lnTo>
                  <a:lnTo>
                    <a:pt x="0" y="53"/>
                  </a:lnTo>
                  <a:lnTo>
                    <a:pt x="12" y="53"/>
                  </a:lnTo>
                  <a:lnTo>
                    <a:pt x="34" y="53"/>
                  </a:lnTo>
                  <a:lnTo>
                    <a:pt x="74" y="47"/>
                  </a:lnTo>
                  <a:lnTo>
                    <a:pt x="126" y="29"/>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 name="Group 4"/>
          <p:cNvGrpSpPr>
            <a:grpSpLocks noChangeAspect="1"/>
          </p:cNvGrpSpPr>
          <p:nvPr>
            <p:custDataLst>
              <p:tags r:id="rId5"/>
            </p:custDataLst>
          </p:nvPr>
        </p:nvGrpSpPr>
        <p:grpSpPr bwMode="auto">
          <a:xfrm>
            <a:off x="4953000" y="2667000"/>
            <a:ext cx="3839976" cy="504283"/>
            <a:chOff x="3131" y="1726"/>
            <a:chExt cx="12412" cy="1630"/>
          </a:xfrm>
          <a:solidFill>
            <a:srgbClr val="6600FF"/>
          </a:solidFill>
        </p:grpSpPr>
        <p:sp>
          <p:nvSpPr>
            <p:cNvPr id="4" name="Freeform 6"/>
            <p:cNvSpPr>
              <a:spLocks noEditPoints="1"/>
            </p:cNvSpPr>
            <p:nvPr/>
          </p:nvSpPr>
          <p:spPr bwMode="auto">
            <a:xfrm>
              <a:off x="3131" y="1839"/>
              <a:ext cx="1135" cy="1146"/>
            </a:xfrm>
            <a:custGeom>
              <a:avLst/>
              <a:gdLst/>
              <a:ahLst/>
              <a:cxnLst>
                <a:cxn ang="0">
                  <a:pos x="602" y="50"/>
                </a:cxn>
                <a:cxn ang="0">
                  <a:pos x="552" y="58"/>
                </a:cxn>
                <a:cxn ang="0">
                  <a:pos x="537" y="93"/>
                </a:cxn>
                <a:cxn ang="0">
                  <a:pos x="605" y="538"/>
                </a:cxn>
                <a:cxn ang="0">
                  <a:pos x="802" y="491"/>
                </a:cxn>
                <a:cxn ang="0">
                  <a:pos x="908" y="398"/>
                </a:cxn>
                <a:cxn ang="0">
                  <a:pos x="957" y="247"/>
                </a:cxn>
                <a:cxn ang="0">
                  <a:pos x="938" y="124"/>
                </a:cxn>
                <a:cxn ang="0">
                  <a:pos x="840" y="62"/>
                </a:cxn>
                <a:cxn ang="0">
                  <a:pos x="711" y="46"/>
                </a:cxn>
                <a:cxn ang="0">
                  <a:pos x="760" y="0"/>
                </a:cxn>
                <a:cxn ang="0">
                  <a:pos x="984" y="50"/>
                </a:cxn>
                <a:cxn ang="0">
                  <a:pos x="1105" y="186"/>
                </a:cxn>
                <a:cxn ang="0">
                  <a:pos x="1071" y="371"/>
                </a:cxn>
                <a:cxn ang="0">
                  <a:pos x="900" y="507"/>
                </a:cxn>
                <a:cxn ang="0">
                  <a:pos x="760" y="557"/>
                </a:cxn>
                <a:cxn ang="0">
                  <a:pos x="787" y="569"/>
                </a:cxn>
                <a:cxn ang="0">
                  <a:pos x="882" y="646"/>
                </a:cxn>
                <a:cxn ang="0">
                  <a:pos x="908" y="786"/>
                </a:cxn>
                <a:cxn ang="0">
                  <a:pos x="889" y="952"/>
                </a:cxn>
                <a:cxn ang="0">
                  <a:pos x="900" y="1084"/>
                </a:cxn>
                <a:cxn ang="0">
                  <a:pos x="976" y="1107"/>
                </a:cxn>
                <a:cxn ang="0">
                  <a:pos x="1071" y="1022"/>
                </a:cxn>
                <a:cxn ang="0">
                  <a:pos x="1101" y="948"/>
                </a:cxn>
                <a:cxn ang="0">
                  <a:pos x="1116" y="936"/>
                </a:cxn>
                <a:cxn ang="0">
                  <a:pos x="1127" y="940"/>
                </a:cxn>
                <a:cxn ang="0">
                  <a:pos x="1135" y="960"/>
                </a:cxn>
                <a:cxn ang="0">
                  <a:pos x="1105" y="1041"/>
                </a:cxn>
                <a:cxn ang="0">
                  <a:pos x="999" y="1138"/>
                </a:cxn>
                <a:cxn ang="0">
                  <a:pos x="908" y="1142"/>
                </a:cxn>
                <a:cxn ang="0">
                  <a:pos x="813" y="1115"/>
                </a:cxn>
                <a:cxn ang="0">
                  <a:pos x="742" y="1022"/>
                </a:cxn>
                <a:cxn ang="0">
                  <a:pos x="745" y="878"/>
                </a:cxn>
                <a:cxn ang="0">
                  <a:pos x="779" y="751"/>
                </a:cxn>
                <a:cxn ang="0">
                  <a:pos x="772" y="666"/>
                </a:cxn>
                <a:cxn ang="0">
                  <a:pos x="704" y="592"/>
                </a:cxn>
                <a:cxn ang="0">
                  <a:pos x="420" y="573"/>
                </a:cxn>
                <a:cxn ang="0">
                  <a:pos x="310" y="1029"/>
                </a:cxn>
                <a:cxn ang="0">
                  <a:pos x="371" y="1056"/>
                </a:cxn>
                <a:cxn ang="0">
                  <a:pos x="435" y="1060"/>
                </a:cxn>
                <a:cxn ang="0">
                  <a:pos x="454" y="1068"/>
                </a:cxn>
                <a:cxn ang="0">
                  <a:pos x="450" y="1099"/>
                </a:cxn>
                <a:cxn ang="0">
                  <a:pos x="435" y="1107"/>
                </a:cxn>
                <a:cxn ang="0">
                  <a:pos x="379" y="1107"/>
                </a:cxn>
                <a:cxn ang="0">
                  <a:pos x="178" y="1107"/>
                </a:cxn>
                <a:cxn ang="0">
                  <a:pos x="23" y="1111"/>
                </a:cxn>
                <a:cxn ang="0">
                  <a:pos x="8" y="1107"/>
                </a:cxn>
                <a:cxn ang="0">
                  <a:pos x="0" y="1091"/>
                </a:cxn>
                <a:cxn ang="0">
                  <a:pos x="8" y="1064"/>
                </a:cxn>
                <a:cxn ang="0">
                  <a:pos x="31" y="1056"/>
                </a:cxn>
                <a:cxn ang="0">
                  <a:pos x="133" y="1053"/>
                </a:cxn>
                <a:cxn ang="0">
                  <a:pos x="178" y="1010"/>
                </a:cxn>
                <a:cxn ang="0">
                  <a:pos x="405" y="96"/>
                </a:cxn>
                <a:cxn ang="0">
                  <a:pos x="405" y="77"/>
                </a:cxn>
                <a:cxn ang="0">
                  <a:pos x="394" y="58"/>
                </a:cxn>
                <a:cxn ang="0">
                  <a:pos x="363" y="54"/>
                </a:cxn>
                <a:cxn ang="0">
                  <a:pos x="318" y="46"/>
                </a:cxn>
                <a:cxn ang="0">
                  <a:pos x="292" y="46"/>
                </a:cxn>
                <a:cxn ang="0">
                  <a:pos x="265" y="42"/>
                </a:cxn>
                <a:cxn ang="0">
                  <a:pos x="261" y="15"/>
                </a:cxn>
                <a:cxn ang="0">
                  <a:pos x="280" y="0"/>
                </a:cxn>
              </a:cxnLst>
              <a:rect l="0" t="0" r="r" b="b"/>
              <a:pathLst>
                <a:path w="1135" h="1146">
                  <a:moveTo>
                    <a:pt x="670" y="46"/>
                  </a:moveTo>
                  <a:lnTo>
                    <a:pt x="636" y="46"/>
                  </a:lnTo>
                  <a:lnTo>
                    <a:pt x="602" y="50"/>
                  </a:lnTo>
                  <a:lnTo>
                    <a:pt x="575" y="50"/>
                  </a:lnTo>
                  <a:lnTo>
                    <a:pt x="564" y="54"/>
                  </a:lnTo>
                  <a:lnTo>
                    <a:pt x="552" y="58"/>
                  </a:lnTo>
                  <a:lnTo>
                    <a:pt x="545" y="66"/>
                  </a:lnTo>
                  <a:lnTo>
                    <a:pt x="541" y="77"/>
                  </a:lnTo>
                  <a:lnTo>
                    <a:pt x="537" y="93"/>
                  </a:lnTo>
                  <a:lnTo>
                    <a:pt x="530" y="112"/>
                  </a:lnTo>
                  <a:lnTo>
                    <a:pt x="428" y="538"/>
                  </a:lnTo>
                  <a:lnTo>
                    <a:pt x="605" y="538"/>
                  </a:lnTo>
                  <a:lnTo>
                    <a:pt x="685" y="530"/>
                  </a:lnTo>
                  <a:lnTo>
                    <a:pt x="749" y="515"/>
                  </a:lnTo>
                  <a:lnTo>
                    <a:pt x="802" y="491"/>
                  </a:lnTo>
                  <a:lnTo>
                    <a:pt x="844" y="468"/>
                  </a:lnTo>
                  <a:lnTo>
                    <a:pt x="874" y="441"/>
                  </a:lnTo>
                  <a:lnTo>
                    <a:pt x="908" y="398"/>
                  </a:lnTo>
                  <a:lnTo>
                    <a:pt x="931" y="348"/>
                  </a:lnTo>
                  <a:lnTo>
                    <a:pt x="950" y="298"/>
                  </a:lnTo>
                  <a:lnTo>
                    <a:pt x="957" y="247"/>
                  </a:lnTo>
                  <a:lnTo>
                    <a:pt x="961" y="209"/>
                  </a:lnTo>
                  <a:lnTo>
                    <a:pt x="957" y="162"/>
                  </a:lnTo>
                  <a:lnTo>
                    <a:pt x="938" y="124"/>
                  </a:lnTo>
                  <a:lnTo>
                    <a:pt x="912" y="96"/>
                  </a:lnTo>
                  <a:lnTo>
                    <a:pt x="878" y="73"/>
                  </a:lnTo>
                  <a:lnTo>
                    <a:pt x="840" y="62"/>
                  </a:lnTo>
                  <a:lnTo>
                    <a:pt x="798" y="54"/>
                  </a:lnTo>
                  <a:lnTo>
                    <a:pt x="753" y="50"/>
                  </a:lnTo>
                  <a:lnTo>
                    <a:pt x="711" y="46"/>
                  </a:lnTo>
                  <a:lnTo>
                    <a:pt x="670" y="46"/>
                  </a:lnTo>
                  <a:close/>
                  <a:moveTo>
                    <a:pt x="303" y="0"/>
                  </a:moveTo>
                  <a:lnTo>
                    <a:pt x="760" y="0"/>
                  </a:lnTo>
                  <a:lnTo>
                    <a:pt x="844" y="4"/>
                  </a:lnTo>
                  <a:lnTo>
                    <a:pt x="919" y="23"/>
                  </a:lnTo>
                  <a:lnTo>
                    <a:pt x="984" y="50"/>
                  </a:lnTo>
                  <a:lnTo>
                    <a:pt x="1037" y="89"/>
                  </a:lnTo>
                  <a:lnTo>
                    <a:pt x="1078" y="131"/>
                  </a:lnTo>
                  <a:lnTo>
                    <a:pt x="1105" y="186"/>
                  </a:lnTo>
                  <a:lnTo>
                    <a:pt x="1112" y="244"/>
                  </a:lnTo>
                  <a:lnTo>
                    <a:pt x="1101" y="309"/>
                  </a:lnTo>
                  <a:lnTo>
                    <a:pt x="1071" y="371"/>
                  </a:lnTo>
                  <a:lnTo>
                    <a:pt x="1025" y="422"/>
                  </a:lnTo>
                  <a:lnTo>
                    <a:pt x="965" y="468"/>
                  </a:lnTo>
                  <a:lnTo>
                    <a:pt x="900" y="507"/>
                  </a:lnTo>
                  <a:lnTo>
                    <a:pt x="829" y="538"/>
                  </a:lnTo>
                  <a:lnTo>
                    <a:pt x="760" y="557"/>
                  </a:lnTo>
                  <a:lnTo>
                    <a:pt x="760" y="557"/>
                  </a:lnTo>
                  <a:lnTo>
                    <a:pt x="760" y="557"/>
                  </a:lnTo>
                  <a:lnTo>
                    <a:pt x="760" y="557"/>
                  </a:lnTo>
                  <a:lnTo>
                    <a:pt x="787" y="569"/>
                  </a:lnTo>
                  <a:lnTo>
                    <a:pt x="817" y="584"/>
                  </a:lnTo>
                  <a:lnTo>
                    <a:pt x="851" y="611"/>
                  </a:lnTo>
                  <a:lnTo>
                    <a:pt x="882" y="646"/>
                  </a:lnTo>
                  <a:lnTo>
                    <a:pt x="900" y="693"/>
                  </a:lnTo>
                  <a:lnTo>
                    <a:pt x="908" y="747"/>
                  </a:lnTo>
                  <a:lnTo>
                    <a:pt x="908" y="786"/>
                  </a:lnTo>
                  <a:lnTo>
                    <a:pt x="904" y="824"/>
                  </a:lnTo>
                  <a:lnTo>
                    <a:pt x="897" y="886"/>
                  </a:lnTo>
                  <a:lnTo>
                    <a:pt x="889" y="952"/>
                  </a:lnTo>
                  <a:lnTo>
                    <a:pt x="885" y="1010"/>
                  </a:lnTo>
                  <a:lnTo>
                    <a:pt x="889" y="1053"/>
                  </a:lnTo>
                  <a:lnTo>
                    <a:pt x="900" y="1084"/>
                  </a:lnTo>
                  <a:lnTo>
                    <a:pt x="919" y="1103"/>
                  </a:lnTo>
                  <a:lnTo>
                    <a:pt x="950" y="1111"/>
                  </a:lnTo>
                  <a:lnTo>
                    <a:pt x="976" y="1107"/>
                  </a:lnTo>
                  <a:lnTo>
                    <a:pt x="1006" y="1091"/>
                  </a:lnTo>
                  <a:lnTo>
                    <a:pt x="1040" y="1064"/>
                  </a:lnTo>
                  <a:lnTo>
                    <a:pt x="1071" y="1022"/>
                  </a:lnTo>
                  <a:lnTo>
                    <a:pt x="1097" y="960"/>
                  </a:lnTo>
                  <a:lnTo>
                    <a:pt x="1097" y="956"/>
                  </a:lnTo>
                  <a:lnTo>
                    <a:pt x="1101" y="948"/>
                  </a:lnTo>
                  <a:lnTo>
                    <a:pt x="1105" y="944"/>
                  </a:lnTo>
                  <a:lnTo>
                    <a:pt x="1108" y="940"/>
                  </a:lnTo>
                  <a:lnTo>
                    <a:pt x="1116" y="936"/>
                  </a:lnTo>
                  <a:lnTo>
                    <a:pt x="1120" y="936"/>
                  </a:lnTo>
                  <a:lnTo>
                    <a:pt x="1124" y="940"/>
                  </a:lnTo>
                  <a:lnTo>
                    <a:pt x="1127" y="940"/>
                  </a:lnTo>
                  <a:lnTo>
                    <a:pt x="1131" y="944"/>
                  </a:lnTo>
                  <a:lnTo>
                    <a:pt x="1135" y="948"/>
                  </a:lnTo>
                  <a:lnTo>
                    <a:pt x="1135" y="960"/>
                  </a:lnTo>
                  <a:lnTo>
                    <a:pt x="1131" y="975"/>
                  </a:lnTo>
                  <a:lnTo>
                    <a:pt x="1124" y="1006"/>
                  </a:lnTo>
                  <a:lnTo>
                    <a:pt x="1105" y="1041"/>
                  </a:lnTo>
                  <a:lnTo>
                    <a:pt x="1078" y="1080"/>
                  </a:lnTo>
                  <a:lnTo>
                    <a:pt x="1040" y="1111"/>
                  </a:lnTo>
                  <a:lnTo>
                    <a:pt x="999" y="1138"/>
                  </a:lnTo>
                  <a:lnTo>
                    <a:pt x="946" y="1146"/>
                  </a:lnTo>
                  <a:lnTo>
                    <a:pt x="931" y="1146"/>
                  </a:lnTo>
                  <a:lnTo>
                    <a:pt x="908" y="1142"/>
                  </a:lnTo>
                  <a:lnTo>
                    <a:pt x="882" y="1138"/>
                  </a:lnTo>
                  <a:lnTo>
                    <a:pt x="847" y="1130"/>
                  </a:lnTo>
                  <a:lnTo>
                    <a:pt x="813" y="1115"/>
                  </a:lnTo>
                  <a:lnTo>
                    <a:pt x="783" y="1091"/>
                  </a:lnTo>
                  <a:lnTo>
                    <a:pt x="757" y="1060"/>
                  </a:lnTo>
                  <a:lnTo>
                    <a:pt x="742" y="1022"/>
                  </a:lnTo>
                  <a:lnTo>
                    <a:pt x="734" y="967"/>
                  </a:lnTo>
                  <a:lnTo>
                    <a:pt x="738" y="929"/>
                  </a:lnTo>
                  <a:lnTo>
                    <a:pt x="745" y="878"/>
                  </a:lnTo>
                  <a:lnTo>
                    <a:pt x="760" y="832"/>
                  </a:lnTo>
                  <a:lnTo>
                    <a:pt x="768" y="789"/>
                  </a:lnTo>
                  <a:lnTo>
                    <a:pt x="779" y="751"/>
                  </a:lnTo>
                  <a:lnTo>
                    <a:pt x="783" y="720"/>
                  </a:lnTo>
                  <a:lnTo>
                    <a:pt x="779" y="693"/>
                  </a:lnTo>
                  <a:lnTo>
                    <a:pt x="772" y="666"/>
                  </a:lnTo>
                  <a:lnTo>
                    <a:pt x="757" y="638"/>
                  </a:lnTo>
                  <a:lnTo>
                    <a:pt x="738" y="611"/>
                  </a:lnTo>
                  <a:lnTo>
                    <a:pt x="704" y="592"/>
                  </a:lnTo>
                  <a:lnTo>
                    <a:pt x="662" y="576"/>
                  </a:lnTo>
                  <a:lnTo>
                    <a:pt x="605" y="573"/>
                  </a:lnTo>
                  <a:lnTo>
                    <a:pt x="420" y="573"/>
                  </a:lnTo>
                  <a:lnTo>
                    <a:pt x="314" y="1002"/>
                  </a:lnTo>
                  <a:lnTo>
                    <a:pt x="310" y="1018"/>
                  </a:lnTo>
                  <a:lnTo>
                    <a:pt x="310" y="1029"/>
                  </a:lnTo>
                  <a:lnTo>
                    <a:pt x="318" y="1045"/>
                  </a:lnTo>
                  <a:lnTo>
                    <a:pt x="337" y="1056"/>
                  </a:lnTo>
                  <a:lnTo>
                    <a:pt x="371" y="1056"/>
                  </a:lnTo>
                  <a:lnTo>
                    <a:pt x="413" y="1056"/>
                  </a:lnTo>
                  <a:lnTo>
                    <a:pt x="424" y="1056"/>
                  </a:lnTo>
                  <a:lnTo>
                    <a:pt x="435" y="1060"/>
                  </a:lnTo>
                  <a:lnTo>
                    <a:pt x="447" y="1060"/>
                  </a:lnTo>
                  <a:lnTo>
                    <a:pt x="450" y="1064"/>
                  </a:lnTo>
                  <a:lnTo>
                    <a:pt x="454" y="1068"/>
                  </a:lnTo>
                  <a:lnTo>
                    <a:pt x="458" y="1076"/>
                  </a:lnTo>
                  <a:lnTo>
                    <a:pt x="454" y="1087"/>
                  </a:lnTo>
                  <a:lnTo>
                    <a:pt x="450" y="1099"/>
                  </a:lnTo>
                  <a:lnTo>
                    <a:pt x="447" y="1103"/>
                  </a:lnTo>
                  <a:lnTo>
                    <a:pt x="443" y="1107"/>
                  </a:lnTo>
                  <a:lnTo>
                    <a:pt x="435" y="1107"/>
                  </a:lnTo>
                  <a:lnTo>
                    <a:pt x="431" y="1111"/>
                  </a:lnTo>
                  <a:lnTo>
                    <a:pt x="424" y="1111"/>
                  </a:lnTo>
                  <a:lnTo>
                    <a:pt x="379" y="1107"/>
                  </a:lnTo>
                  <a:lnTo>
                    <a:pt x="265" y="1107"/>
                  </a:lnTo>
                  <a:lnTo>
                    <a:pt x="220" y="1103"/>
                  </a:lnTo>
                  <a:lnTo>
                    <a:pt x="178" y="1107"/>
                  </a:lnTo>
                  <a:lnTo>
                    <a:pt x="121" y="1107"/>
                  </a:lnTo>
                  <a:lnTo>
                    <a:pt x="65" y="1107"/>
                  </a:lnTo>
                  <a:lnTo>
                    <a:pt x="23" y="1111"/>
                  </a:lnTo>
                  <a:lnTo>
                    <a:pt x="19" y="1111"/>
                  </a:lnTo>
                  <a:lnTo>
                    <a:pt x="15" y="1111"/>
                  </a:lnTo>
                  <a:lnTo>
                    <a:pt x="8" y="1107"/>
                  </a:lnTo>
                  <a:lnTo>
                    <a:pt x="4" y="1103"/>
                  </a:lnTo>
                  <a:lnTo>
                    <a:pt x="0" y="1099"/>
                  </a:lnTo>
                  <a:lnTo>
                    <a:pt x="0" y="1091"/>
                  </a:lnTo>
                  <a:lnTo>
                    <a:pt x="0" y="1080"/>
                  </a:lnTo>
                  <a:lnTo>
                    <a:pt x="4" y="1072"/>
                  </a:lnTo>
                  <a:lnTo>
                    <a:pt x="8" y="1064"/>
                  </a:lnTo>
                  <a:lnTo>
                    <a:pt x="12" y="1060"/>
                  </a:lnTo>
                  <a:lnTo>
                    <a:pt x="19" y="1060"/>
                  </a:lnTo>
                  <a:lnTo>
                    <a:pt x="31" y="1056"/>
                  </a:lnTo>
                  <a:lnTo>
                    <a:pt x="42" y="1056"/>
                  </a:lnTo>
                  <a:lnTo>
                    <a:pt x="95" y="1056"/>
                  </a:lnTo>
                  <a:lnTo>
                    <a:pt x="133" y="1053"/>
                  </a:lnTo>
                  <a:lnTo>
                    <a:pt x="155" y="1045"/>
                  </a:lnTo>
                  <a:lnTo>
                    <a:pt x="171" y="1029"/>
                  </a:lnTo>
                  <a:lnTo>
                    <a:pt x="178" y="1010"/>
                  </a:lnTo>
                  <a:lnTo>
                    <a:pt x="186" y="983"/>
                  </a:lnTo>
                  <a:lnTo>
                    <a:pt x="401" y="108"/>
                  </a:lnTo>
                  <a:lnTo>
                    <a:pt x="405" y="96"/>
                  </a:lnTo>
                  <a:lnTo>
                    <a:pt x="405" y="89"/>
                  </a:lnTo>
                  <a:lnTo>
                    <a:pt x="405" y="81"/>
                  </a:lnTo>
                  <a:lnTo>
                    <a:pt x="405" y="77"/>
                  </a:lnTo>
                  <a:lnTo>
                    <a:pt x="405" y="69"/>
                  </a:lnTo>
                  <a:lnTo>
                    <a:pt x="401" y="62"/>
                  </a:lnTo>
                  <a:lnTo>
                    <a:pt x="394" y="58"/>
                  </a:lnTo>
                  <a:lnTo>
                    <a:pt x="386" y="58"/>
                  </a:lnTo>
                  <a:lnTo>
                    <a:pt x="379" y="54"/>
                  </a:lnTo>
                  <a:lnTo>
                    <a:pt x="363" y="54"/>
                  </a:lnTo>
                  <a:lnTo>
                    <a:pt x="348" y="50"/>
                  </a:lnTo>
                  <a:lnTo>
                    <a:pt x="333" y="50"/>
                  </a:lnTo>
                  <a:lnTo>
                    <a:pt x="318" y="46"/>
                  </a:lnTo>
                  <a:lnTo>
                    <a:pt x="307" y="46"/>
                  </a:lnTo>
                  <a:lnTo>
                    <a:pt x="303" y="46"/>
                  </a:lnTo>
                  <a:lnTo>
                    <a:pt x="292" y="46"/>
                  </a:lnTo>
                  <a:lnTo>
                    <a:pt x="280" y="46"/>
                  </a:lnTo>
                  <a:lnTo>
                    <a:pt x="269" y="46"/>
                  </a:lnTo>
                  <a:lnTo>
                    <a:pt x="265" y="42"/>
                  </a:lnTo>
                  <a:lnTo>
                    <a:pt x="261" y="38"/>
                  </a:lnTo>
                  <a:lnTo>
                    <a:pt x="258" y="31"/>
                  </a:lnTo>
                  <a:lnTo>
                    <a:pt x="261" y="15"/>
                  </a:lnTo>
                  <a:lnTo>
                    <a:pt x="265" y="7"/>
                  </a:lnTo>
                  <a:lnTo>
                    <a:pt x="269" y="4"/>
                  </a:lnTo>
                  <a:lnTo>
                    <a:pt x="280" y="0"/>
                  </a:lnTo>
                  <a:lnTo>
                    <a:pt x="292" y="0"/>
                  </a:lnTo>
                  <a:lnTo>
                    <a:pt x="3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7"/>
            <p:cNvSpPr>
              <a:spLocks/>
            </p:cNvSpPr>
            <p:nvPr/>
          </p:nvSpPr>
          <p:spPr bwMode="auto">
            <a:xfrm>
              <a:off x="4345" y="2400"/>
              <a:ext cx="534" cy="782"/>
            </a:xfrm>
            <a:custGeom>
              <a:avLst/>
              <a:gdLst/>
              <a:ahLst/>
              <a:cxnLst>
                <a:cxn ang="0">
                  <a:pos x="246" y="0"/>
                </a:cxn>
                <a:cxn ang="0">
                  <a:pos x="295" y="0"/>
                </a:cxn>
                <a:cxn ang="0">
                  <a:pos x="348" y="4"/>
                </a:cxn>
                <a:cxn ang="0">
                  <a:pos x="401" y="4"/>
                </a:cxn>
                <a:cxn ang="0">
                  <a:pos x="477" y="0"/>
                </a:cxn>
                <a:cxn ang="0">
                  <a:pos x="522" y="0"/>
                </a:cxn>
                <a:cxn ang="0">
                  <a:pos x="534" y="8"/>
                </a:cxn>
                <a:cxn ang="0">
                  <a:pos x="534" y="23"/>
                </a:cxn>
                <a:cxn ang="0">
                  <a:pos x="522" y="35"/>
                </a:cxn>
                <a:cxn ang="0">
                  <a:pos x="503" y="39"/>
                </a:cxn>
                <a:cxn ang="0">
                  <a:pos x="450" y="39"/>
                </a:cxn>
                <a:cxn ang="0">
                  <a:pos x="409" y="54"/>
                </a:cxn>
                <a:cxn ang="0">
                  <a:pos x="394" y="89"/>
                </a:cxn>
                <a:cxn ang="0">
                  <a:pos x="246" y="697"/>
                </a:cxn>
                <a:cxn ang="0">
                  <a:pos x="239" y="716"/>
                </a:cxn>
                <a:cxn ang="0">
                  <a:pos x="239" y="724"/>
                </a:cxn>
                <a:cxn ang="0">
                  <a:pos x="242" y="732"/>
                </a:cxn>
                <a:cxn ang="0">
                  <a:pos x="254" y="739"/>
                </a:cxn>
                <a:cxn ang="0">
                  <a:pos x="284" y="743"/>
                </a:cxn>
                <a:cxn ang="0">
                  <a:pos x="310" y="743"/>
                </a:cxn>
                <a:cxn ang="0">
                  <a:pos x="326" y="743"/>
                </a:cxn>
                <a:cxn ang="0">
                  <a:pos x="344" y="747"/>
                </a:cxn>
                <a:cxn ang="0">
                  <a:pos x="352" y="759"/>
                </a:cxn>
                <a:cxn ang="0">
                  <a:pos x="348" y="778"/>
                </a:cxn>
                <a:cxn ang="0">
                  <a:pos x="337" y="782"/>
                </a:cxn>
                <a:cxn ang="0">
                  <a:pos x="326" y="782"/>
                </a:cxn>
                <a:cxn ang="0">
                  <a:pos x="170" y="778"/>
                </a:cxn>
                <a:cxn ang="0">
                  <a:pos x="95" y="782"/>
                </a:cxn>
                <a:cxn ang="0">
                  <a:pos x="19" y="782"/>
                </a:cxn>
                <a:cxn ang="0">
                  <a:pos x="8" y="778"/>
                </a:cxn>
                <a:cxn ang="0">
                  <a:pos x="4" y="774"/>
                </a:cxn>
                <a:cxn ang="0">
                  <a:pos x="0" y="770"/>
                </a:cxn>
                <a:cxn ang="0">
                  <a:pos x="4" y="751"/>
                </a:cxn>
                <a:cxn ang="0">
                  <a:pos x="19" y="743"/>
                </a:cxn>
                <a:cxn ang="0">
                  <a:pos x="46" y="743"/>
                </a:cxn>
                <a:cxn ang="0">
                  <a:pos x="110" y="735"/>
                </a:cxn>
                <a:cxn ang="0">
                  <a:pos x="133" y="712"/>
                </a:cxn>
                <a:cxn ang="0">
                  <a:pos x="288" y="81"/>
                </a:cxn>
                <a:cxn ang="0">
                  <a:pos x="295" y="58"/>
                </a:cxn>
                <a:cxn ang="0">
                  <a:pos x="288" y="46"/>
                </a:cxn>
                <a:cxn ang="0">
                  <a:pos x="265" y="43"/>
                </a:cxn>
                <a:cxn ang="0">
                  <a:pos x="242" y="39"/>
                </a:cxn>
                <a:cxn ang="0">
                  <a:pos x="223" y="39"/>
                </a:cxn>
                <a:cxn ang="0">
                  <a:pos x="208" y="39"/>
                </a:cxn>
                <a:cxn ang="0">
                  <a:pos x="189" y="35"/>
                </a:cxn>
                <a:cxn ang="0">
                  <a:pos x="186" y="23"/>
                </a:cxn>
                <a:cxn ang="0">
                  <a:pos x="189" y="8"/>
                </a:cxn>
                <a:cxn ang="0">
                  <a:pos x="197" y="0"/>
                </a:cxn>
                <a:cxn ang="0">
                  <a:pos x="208" y="0"/>
                </a:cxn>
              </a:cxnLst>
              <a:rect l="0" t="0" r="r" b="b"/>
              <a:pathLst>
                <a:path w="534" h="782">
                  <a:moveTo>
                    <a:pt x="208" y="0"/>
                  </a:moveTo>
                  <a:lnTo>
                    <a:pt x="246" y="0"/>
                  </a:lnTo>
                  <a:lnTo>
                    <a:pt x="284" y="0"/>
                  </a:lnTo>
                  <a:lnTo>
                    <a:pt x="295" y="0"/>
                  </a:lnTo>
                  <a:lnTo>
                    <a:pt x="322" y="4"/>
                  </a:lnTo>
                  <a:lnTo>
                    <a:pt x="348" y="4"/>
                  </a:lnTo>
                  <a:lnTo>
                    <a:pt x="363" y="4"/>
                  </a:lnTo>
                  <a:lnTo>
                    <a:pt x="401" y="4"/>
                  </a:lnTo>
                  <a:lnTo>
                    <a:pt x="439" y="0"/>
                  </a:lnTo>
                  <a:lnTo>
                    <a:pt x="477" y="0"/>
                  </a:lnTo>
                  <a:lnTo>
                    <a:pt x="515" y="0"/>
                  </a:lnTo>
                  <a:lnTo>
                    <a:pt x="522" y="0"/>
                  </a:lnTo>
                  <a:lnTo>
                    <a:pt x="530" y="4"/>
                  </a:lnTo>
                  <a:lnTo>
                    <a:pt x="534" y="8"/>
                  </a:lnTo>
                  <a:lnTo>
                    <a:pt x="534" y="15"/>
                  </a:lnTo>
                  <a:lnTo>
                    <a:pt x="534" y="23"/>
                  </a:lnTo>
                  <a:lnTo>
                    <a:pt x="530" y="31"/>
                  </a:lnTo>
                  <a:lnTo>
                    <a:pt x="522" y="35"/>
                  </a:lnTo>
                  <a:lnTo>
                    <a:pt x="515" y="39"/>
                  </a:lnTo>
                  <a:lnTo>
                    <a:pt x="503" y="39"/>
                  </a:lnTo>
                  <a:lnTo>
                    <a:pt x="492" y="39"/>
                  </a:lnTo>
                  <a:lnTo>
                    <a:pt x="450" y="39"/>
                  </a:lnTo>
                  <a:lnTo>
                    <a:pt x="424" y="46"/>
                  </a:lnTo>
                  <a:lnTo>
                    <a:pt x="409" y="54"/>
                  </a:lnTo>
                  <a:lnTo>
                    <a:pt x="401" y="70"/>
                  </a:lnTo>
                  <a:lnTo>
                    <a:pt x="394" y="89"/>
                  </a:lnTo>
                  <a:lnTo>
                    <a:pt x="394" y="89"/>
                  </a:lnTo>
                  <a:lnTo>
                    <a:pt x="246" y="697"/>
                  </a:lnTo>
                  <a:lnTo>
                    <a:pt x="242" y="708"/>
                  </a:lnTo>
                  <a:lnTo>
                    <a:pt x="239" y="716"/>
                  </a:lnTo>
                  <a:lnTo>
                    <a:pt x="239" y="720"/>
                  </a:lnTo>
                  <a:lnTo>
                    <a:pt x="239" y="724"/>
                  </a:lnTo>
                  <a:lnTo>
                    <a:pt x="239" y="728"/>
                  </a:lnTo>
                  <a:lnTo>
                    <a:pt x="242" y="732"/>
                  </a:lnTo>
                  <a:lnTo>
                    <a:pt x="246" y="735"/>
                  </a:lnTo>
                  <a:lnTo>
                    <a:pt x="254" y="739"/>
                  </a:lnTo>
                  <a:lnTo>
                    <a:pt x="265" y="739"/>
                  </a:lnTo>
                  <a:lnTo>
                    <a:pt x="284" y="743"/>
                  </a:lnTo>
                  <a:lnTo>
                    <a:pt x="299" y="743"/>
                  </a:lnTo>
                  <a:lnTo>
                    <a:pt x="310" y="743"/>
                  </a:lnTo>
                  <a:lnTo>
                    <a:pt x="314" y="743"/>
                  </a:lnTo>
                  <a:lnTo>
                    <a:pt x="326" y="743"/>
                  </a:lnTo>
                  <a:lnTo>
                    <a:pt x="337" y="743"/>
                  </a:lnTo>
                  <a:lnTo>
                    <a:pt x="344" y="747"/>
                  </a:lnTo>
                  <a:lnTo>
                    <a:pt x="348" y="751"/>
                  </a:lnTo>
                  <a:lnTo>
                    <a:pt x="352" y="759"/>
                  </a:lnTo>
                  <a:lnTo>
                    <a:pt x="352" y="770"/>
                  </a:lnTo>
                  <a:lnTo>
                    <a:pt x="348" y="778"/>
                  </a:lnTo>
                  <a:lnTo>
                    <a:pt x="341" y="782"/>
                  </a:lnTo>
                  <a:lnTo>
                    <a:pt x="337" y="782"/>
                  </a:lnTo>
                  <a:lnTo>
                    <a:pt x="333" y="782"/>
                  </a:lnTo>
                  <a:lnTo>
                    <a:pt x="326" y="782"/>
                  </a:lnTo>
                  <a:lnTo>
                    <a:pt x="250" y="782"/>
                  </a:lnTo>
                  <a:lnTo>
                    <a:pt x="170" y="778"/>
                  </a:lnTo>
                  <a:lnTo>
                    <a:pt x="136" y="778"/>
                  </a:lnTo>
                  <a:lnTo>
                    <a:pt x="95" y="782"/>
                  </a:lnTo>
                  <a:lnTo>
                    <a:pt x="53" y="782"/>
                  </a:lnTo>
                  <a:lnTo>
                    <a:pt x="19" y="782"/>
                  </a:lnTo>
                  <a:lnTo>
                    <a:pt x="12" y="782"/>
                  </a:lnTo>
                  <a:lnTo>
                    <a:pt x="8" y="778"/>
                  </a:lnTo>
                  <a:lnTo>
                    <a:pt x="4" y="778"/>
                  </a:lnTo>
                  <a:lnTo>
                    <a:pt x="4" y="774"/>
                  </a:lnTo>
                  <a:lnTo>
                    <a:pt x="0" y="770"/>
                  </a:lnTo>
                  <a:lnTo>
                    <a:pt x="0" y="770"/>
                  </a:lnTo>
                  <a:lnTo>
                    <a:pt x="4" y="759"/>
                  </a:lnTo>
                  <a:lnTo>
                    <a:pt x="4" y="751"/>
                  </a:lnTo>
                  <a:lnTo>
                    <a:pt x="12" y="747"/>
                  </a:lnTo>
                  <a:lnTo>
                    <a:pt x="19" y="743"/>
                  </a:lnTo>
                  <a:lnTo>
                    <a:pt x="31" y="743"/>
                  </a:lnTo>
                  <a:lnTo>
                    <a:pt x="46" y="743"/>
                  </a:lnTo>
                  <a:lnTo>
                    <a:pt x="84" y="739"/>
                  </a:lnTo>
                  <a:lnTo>
                    <a:pt x="110" y="735"/>
                  </a:lnTo>
                  <a:lnTo>
                    <a:pt x="125" y="728"/>
                  </a:lnTo>
                  <a:lnTo>
                    <a:pt x="133" y="712"/>
                  </a:lnTo>
                  <a:lnTo>
                    <a:pt x="140" y="693"/>
                  </a:lnTo>
                  <a:lnTo>
                    <a:pt x="288" y="81"/>
                  </a:lnTo>
                  <a:lnTo>
                    <a:pt x="292" y="70"/>
                  </a:lnTo>
                  <a:lnTo>
                    <a:pt x="295" y="58"/>
                  </a:lnTo>
                  <a:lnTo>
                    <a:pt x="292" y="50"/>
                  </a:lnTo>
                  <a:lnTo>
                    <a:pt x="288" y="46"/>
                  </a:lnTo>
                  <a:lnTo>
                    <a:pt x="280" y="43"/>
                  </a:lnTo>
                  <a:lnTo>
                    <a:pt x="265" y="43"/>
                  </a:lnTo>
                  <a:lnTo>
                    <a:pt x="254" y="39"/>
                  </a:lnTo>
                  <a:lnTo>
                    <a:pt x="242" y="39"/>
                  </a:lnTo>
                  <a:lnTo>
                    <a:pt x="231" y="39"/>
                  </a:lnTo>
                  <a:lnTo>
                    <a:pt x="223" y="39"/>
                  </a:lnTo>
                  <a:lnTo>
                    <a:pt x="223" y="39"/>
                  </a:lnTo>
                  <a:lnTo>
                    <a:pt x="208" y="39"/>
                  </a:lnTo>
                  <a:lnTo>
                    <a:pt x="197" y="39"/>
                  </a:lnTo>
                  <a:lnTo>
                    <a:pt x="189" y="35"/>
                  </a:lnTo>
                  <a:lnTo>
                    <a:pt x="186" y="31"/>
                  </a:lnTo>
                  <a:lnTo>
                    <a:pt x="186" y="23"/>
                  </a:lnTo>
                  <a:lnTo>
                    <a:pt x="186" y="12"/>
                  </a:lnTo>
                  <a:lnTo>
                    <a:pt x="189" y="8"/>
                  </a:lnTo>
                  <a:lnTo>
                    <a:pt x="193" y="0"/>
                  </a:lnTo>
                  <a:lnTo>
                    <a:pt x="197" y="0"/>
                  </a:lnTo>
                  <a:lnTo>
                    <a:pt x="205" y="0"/>
                  </a:lnTo>
                  <a:lnTo>
                    <a:pt x="2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8"/>
            <p:cNvSpPr>
              <a:spLocks noEditPoints="1"/>
            </p:cNvSpPr>
            <p:nvPr/>
          </p:nvSpPr>
          <p:spPr bwMode="auto">
            <a:xfrm>
              <a:off x="5537" y="2354"/>
              <a:ext cx="1055" cy="379"/>
            </a:xfrm>
            <a:custGeom>
              <a:avLst/>
              <a:gdLst/>
              <a:ahLst/>
              <a:cxnLst>
                <a:cxn ang="0">
                  <a:pos x="1002" y="313"/>
                </a:cxn>
                <a:cxn ang="0">
                  <a:pos x="1021" y="313"/>
                </a:cxn>
                <a:cxn ang="0">
                  <a:pos x="1040" y="317"/>
                </a:cxn>
                <a:cxn ang="0">
                  <a:pos x="1051" y="329"/>
                </a:cxn>
                <a:cxn ang="0">
                  <a:pos x="1055" y="348"/>
                </a:cxn>
                <a:cxn ang="0">
                  <a:pos x="1051" y="367"/>
                </a:cxn>
                <a:cxn ang="0">
                  <a:pos x="1032" y="375"/>
                </a:cxn>
                <a:cxn ang="0">
                  <a:pos x="1013" y="375"/>
                </a:cxn>
                <a:cxn ang="0">
                  <a:pos x="53" y="379"/>
                </a:cxn>
                <a:cxn ang="0">
                  <a:pos x="30" y="375"/>
                </a:cxn>
                <a:cxn ang="0">
                  <a:pos x="11" y="371"/>
                </a:cxn>
                <a:cxn ang="0">
                  <a:pos x="0" y="360"/>
                </a:cxn>
                <a:cxn ang="0">
                  <a:pos x="0" y="336"/>
                </a:cxn>
                <a:cxn ang="0">
                  <a:pos x="11" y="321"/>
                </a:cxn>
                <a:cxn ang="0">
                  <a:pos x="26" y="313"/>
                </a:cxn>
                <a:cxn ang="0">
                  <a:pos x="41" y="313"/>
                </a:cxn>
                <a:cxn ang="0">
                  <a:pos x="53" y="0"/>
                </a:cxn>
                <a:cxn ang="0">
                  <a:pos x="1013" y="0"/>
                </a:cxn>
                <a:cxn ang="0">
                  <a:pos x="1032" y="0"/>
                </a:cxn>
                <a:cxn ang="0">
                  <a:pos x="1051" y="11"/>
                </a:cxn>
                <a:cxn ang="0">
                  <a:pos x="1055" y="31"/>
                </a:cxn>
                <a:cxn ang="0">
                  <a:pos x="1051" y="50"/>
                </a:cxn>
                <a:cxn ang="0">
                  <a:pos x="1040" y="58"/>
                </a:cxn>
                <a:cxn ang="0">
                  <a:pos x="1021" y="61"/>
                </a:cxn>
                <a:cxn ang="0">
                  <a:pos x="1002" y="61"/>
                </a:cxn>
                <a:cxn ang="0">
                  <a:pos x="41" y="61"/>
                </a:cxn>
                <a:cxn ang="0">
                  <a:pos x="26" y="61"/>
                </a:cxn>
                <a:cxn ang="0">
                  <a:pos x="11" y="54"/>
                </a:cxn>
                <a:cxn ang="0">
                  <a:pos x="0" y="38"/>
                </a:cxn>
                <a:cxn ang="0">
                  <a:pos x="0" y="19"/>
                </a:cxn>
                <a:cxn ang="0">
                  <a:pos x="11" y="3"/>
                </a:cxn>
                <a:cxn ang="0">
                  <a:pos x="30" y="0"/>
                </a:cxn>
                <a:cxn ang="0">
                  <a:pos x="53" y="0"/>
                </a:cxn>
              </a:cxnLst>
              <a:rect l="0" t="0" r="r" b="b"/>
              <a:pathLst>
                <a:path w="1055" h="379">
                  <a:moveTo>
                    <a:pt x="53" y="313"/>
                  </a:moveTo>
                  <a:lnTo>
                    <a:pt x="1002" y="313"/>
                  </a:lnTo>
                  <a:lnTo>
                    <a:pt x="1009" y="313"/>
                  </a:lnTo>
                  <a:lnTo>
                    <a:pt x="1021" y="313"/>
                  </a:lnTo>
                  <a:lnTo>
                    <a:pt x="1028" y="313"/>
                  </a:lnTo>
                  <a:lnTo>
                    <a:pt x="1040" y="317"/>
                  </a:lnTo>
                  <a:lnTo>
                    <a:pt x="1043" y="321"/>
                  </a:lnTo>
                  <a:lnTo>
                    <a:pt x="1051" y="329"/>
                  </a:lnTo>
                  <a:lnTo>
                    <a:pt x="1055" y="336"/>
                  </a:lnTo>
                  <a:lnTo>
                    <a:pt x="1055" y="348"/>
                  </a:lnTo>
                  <a:lnTo>
                    <a:pt x="1055" y="360"/>
                  </a:lnTo>
                  <a:lnTo>
                    <a:pt x="1051" y="367"/>
                  </a:lnTo>
                  <a:lnTo>
                    <a:pt x="1043" y="371"/>
                  </a:lnTo>
                  <a:lnTo>
                    <a:pt x="1032" y="375"/>
                  </a:lnTo>
                  <a:lnTo>
                    <a:pt x="1024" y="375"/>
                  </a:lnTo>
                  <a:lnTo>
                    <a:pt x="1013" y="375"/>
                  </a:lnTo>
                  <a:lnTo>
                    <a:pt x="1002" y="379"/>
                  </a:lnTo>
                  <a:lnTo>
                    <a:pt x="53" y="379"/>
                  </a:lnTo>
                  <a:lnTo>
                    <a:pt x="41" y="375"/>
                  </a:lnTo>
                  <a:lnTo>
                    <a:pt x="30" y="375"/>
                  </a:lnTo>
                  <a:lnTo>
                    <a:pt x="22" y="375"/>
                  </a:lnTo>
                  <a:lnTo>
                    <a:pt x="11" y="371"/>
                  </a:lnTo>
                  <a:lnTo>
                    <a:pt x="3" y="367"/>
                  </a:lnTo>
                  <a:lnTo>
                    <a:pt x="0" y="360"/>
                  </a:lnTo>
                  <a:lnTo>
                    <a:pt x="0" y="348"/>
                  </a:lnTo>
                  <a:lnTo>
                    <a:pt x="0" y="336"/>
                  </a:lnTo>
                  <a:lnTo>
                    <a:pt x="3" y="329"/>
                  </a:lnTo>
                  <a:lnTo>
                    <a:pt x="11" y="321"/>
                  </a:lnTo>
                  <a:lnTo>
                    <a:pt x="15" y="317"/>
                  </a:lnTo>
                  <a:lnTo>
                    <a:pt x="26" y="313"/>
                  </a:lnTo>
                  <a:lnTo>
                    <a:pt x="34" y="313"/>
                  </a:lnTo>
                  <a:lnTo>
                    <a:pt x="41" y="313"/>
                  </a:lnTo>
                  <a:lnTo>
                    <a:pt x="53" y="313"/>
                  </a:lnTo>
                  <a:close/>
                  <a:moveTo>
                    <a:pt x="53" y="0"/>
                  </a:moveTo>
                  <a:lnTo>
                    <a:pt x="1002" y="0"/>
                  </a:lnTo>
                  <a:lnTo>
                    <a:pt x="1013" y="0"/>
                  </a:lnTo>
                  <a:lnTo>
                    <a:pt x="1024" y="0"/>
                  </a:lnTo>
                  <a:lnTo>
                    <a:pt x="1032" y="0"/>
                  </a:lnTo>
                  <a:lnTo>
                    <a:pt x="1043" y="3"/>
                  </a:lnTo>
                  <a:lnTo>
                    <a:pt x="1051" y="11"/>
                  </a:lnTo>
                  <a:lnTo>
                    <a:pt x="1055" y="19"/>
                  </a:lnTo>
                  <a:lnTo>
                    <a:pt x="1055" y="31"/>
                  </a:lnTo>
                  <a:lnTo>
                    <a:pt x="1055" y="38"/>
                  </a:lnTo>
                  <a:lnTo>
                    <a:pt x="1051" y="50"/>
                  </a:lnTo>
                  <a:lnTo>
                    <a:pt x="1043" y="54"/>
                  </a:lnTo>
                  <a:lnTo>
                    <a:pt x="1040" y="58"/>
                  </a:lnTo>
                  <a:lnTo>
                    <a:pt x="1028" y="61"/>
                  </a:lnTo>
                  <a:lnTo>
                    <a:pt x="1021" y="61"/>
                  </a:lnTo>
                  <a:lnTo>
                    <a:pt x="1009" y="61"/>
                  </a:lnTo>
                  <a:lnTo>
                    <a:pt x="1002" y="61"/>
                  </a:lnTo>
                  <a:lnTo>
                    <a:pt x="53" y="61"/>
                  </a:lnTo>
                  <a:lnTo>
                    <a:pt x="41" y="61"/>
                  </a:lnTo>
                  <a:lnTo>
                    <a:pt x="34" y="61"/>
                  </a:lnTo>
                  <a:lnTo>
                    <a:pt x="26" y="61"/>
                  </a:lnTo>
                  <a:lnTo>
                    <a:pt x="15" y="58"/>
                  </a:lnTo>
                  <a:lnTo>
                    <a:pt x="11" y="54"/>
                  </a:lnTo>
                  <a:lnTo>
                    <a:pt x="3" y="50"/>
                  </a:lnTo>
                  <a:lnTo>
                    <a:pt x="0" y="38"/>
                  </a:lnTo>
                  <a:lnTo>
                    <a:pt x="0" y="31"/>
                  </a:lnTo>
                  <a:lnTo>
                    <a:pt x="0" y="19"/>
                  </a:lnTo>
                  <a:lnTo>
                    <a:pt x="3" y="11"/>
                  </a:lnTo>
                  <a:lnTo>
                    <a:pt x="11" y="3"/>
                  </a:lnTo>
                  <a:lnTo>
                    <a:pt x="22" y="0"/>
                  </a:lnTo>
                  <a:lnTo>
                    <a:pt x="30" y="0"/>
                  </a:lnTo>
                  <a:lnTo>
                    <a:pt x="41"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p:cNvSpPr>
            <p:nvPr/>
          </p:nvSpPr>
          <p:spPr bwMode="auto">
            <a:xfrm>
              <a:off x="7189" y="1839"/>
              <a:ext cx="1086" cy="1111"/>
            </a:xfrm>
            <a:custGeom>
              <a:avLst/>
              <a:gdLst/>
              <a:ahLst/>
              <a:cxnLst>
                <a:cxn ang="0">
                  <a:pos x="49" y="4"/>
                </a:cxn>
                <a:cxn ang="0">
                  <a:pos x="178" y="4"/>
                </a:cxn>
                <a:cxn ang="0">
                  <a:pos x="288" y="4"/>
                </a:cxn>
                <a:cxn ang="0">
                  <a:pos x="416" y="4"/>
                </a:cxn>
                <a:cxn ang="0">
                  <a:pos x="469" y="46"/>
                </a:cxn>
                <a:cxn ang="0">
                  <a:pos x="378" y="50"/>
                </a:cxn>
                <a:cxn ang="0">
                  <a:pos x="322" y="66"/>
                </a:cxn>
                <a:cxn ang="0">
                  <a:pos x="303" y="96"/>
                </a:cxn>
                <a:cxn ang="0">
                  <a:pos x="303" y="507"/>
                </a:cxn>
                <a:cxn ang="0">
                  <a:pos x="779" y="124"/>
                </a:cxn>
                <a:cxn ang="0">
                  <a:pos x="776" y="77"/>
                </a:cxn>
                <a:cxn ang="0">
                  <a:pos x="741" y="54"/>
                </a:cxn>
                <a:cxn ang="0">
                  <a:pos x="654" y="46"/>
                </a:cxn>
                <a:cxn ang="0">
                  <a:pos x="617" y="0"/>
                </a:cxn>
                <a:cxn ang="0">
                  <a:pos x="730" y="4"/>
                </a:cxn>
                <a:cxn ang="0">
                  <a:pos x="851" y="4"/>
                </a:cxn>
                <a:cxn ang="0">
                  <a:pos x="972" y="4"/>
                </a:cxn>
                <a:cxn ang="0">
                  <a:pos x="1086" y="0"/>
                </a:cxn>
                <a:cxn ang="0">
                  <a:pos x="1048" y="46"/>
                </a:cxn>
                <a:cxn ang="0">
                  <a:pos x="961" y="54"/>
                </a:cxn>
                <a:cxn ang="0">
                  <a:pos x="927" y="77"/>
                </a:cxn>
                <a:cxn ang="0">
                  <a:pos x="919" y="124"/>
                </a:cxn>
                <a:cxn ang="0">
                  <a:pos x="923" y="1006"/>
                </a:cxn>
                <a:cxn ang="0">
                  <a:pos x="938" y="1041"/>
                </a:cxn>
                <a:cxn ang="0">
                  <a:pos x="995" y="1056"/>
                </a:cxn>
                <a:cxn ang="0">
                  <a:pos x="1086" y="1056"/>
                </a:cxn>
                <a:cxn ang="0">
                  <a:pos x="1033" y="1107"/>
                </a:cxn>
                <a:cxn ang="0">
                  <a:pos x="904" y="1103"/>
                </a:cxn>
                <a:cxn ang="0">
                  <a:pos x="794" y="1103"/>
                </a:cxn>
                <a:cxn ang="0">
                  <a:pos x="666" y="1107"/>
                </a:cxn>
                <a:cxn ang="0">
                  <a:pos x="617" y="1056"/>
                </a:cxn>
                <a:cxn ang="0">
                  <a:pos x="704" y="1056"/>
                </a:cxn>
                <a:cxn ang="0">
                  <a:pos x="764" y="1041"/>
                </a:cxn>
                <a:cxn ang="0">
                  <a:pos x="779" y="1006"/>
                </a:cxn>
                <a:cxn ang="0">
                  <a:pos x="779" y="557"/>
                </a:cxn>
                <a:cxn ang="0">
                  <a:pos x="303" y="983"/>
                </a:cxn>
                <a:cxn ang="0">
                  <a:pos x="310" y="1029"/>
                </a:cxn>
                <a:cxn ang="0">
                  <a:pos x="344" y="1053"/>
                </a:cxn>
                <a:cxn ang="0">
                  <a:pos x="431" y="1056"/>
                </a:cxn>
                <a:cxn ang="0">
                  <a:pos x="469" y="1111"/>
                </a:cxn>
                <a:cxn ang="0">
                  <a:pos x="352" y="1107"/>
                </a:cxn>
                <a:cxn ang="0">
                  <a:pos x="235" y="1103"/>
                </a:cxn>
                <a:cxn ang="0">
                  <a:pos x="114" y="1107"/>
                </a:cxn>
                <a:cxn ang="0">
                  <a:pos x="0" y="1111"/>
                </a:cxn>
                <a:cxn ang="0">
                  <a:pos x="34" y="1056"/>
                </a:cxn>
                <a:cxn ang="0">
                  <a:pos x="125" y="1053"/>
                </a:cxn>
                <a:cxn ang="0">
                  <a:pos x="159" y="1029"/>
                </a:cxn>
                <a:cxn ang="0">
                  <a:pos x="163" y="983"/>
                </a:cxn>
                <a:cxn ang="0">
                  <a:pos x="163" y="96"/>
                </a:cxn>
                <a:cxn ang="0">
                  <a:pos x="144" y="66"/>
                </a:cxn>
                <a:cxn ang="0">
                  <a:pos x="87" y="50"/>
                </a:cxn>
                <a:cxn ang="0">
                  <a:pos x="0" y="46"/>
                </a:cxn>
              </a:cxnLst>
              <a:rect l="0" t="0" r="r" b="b"/>
              <a:pathLst>
                <a:path w="1086" h="1111">
                  <a:moveTo>
                    <a:pt x="0" y="0"/>
                  </a:moveTo>
                  <a:lnTo>
                    <a:pt x="49" y="4"/>
                  </a:lnTo>
                  <a:lnTo>
                    <a:pt x="114" y="4"/>
                  </a:lnTo>
                  <a:lnTo>
                    <a:pt x="178" y="4"/>
                  </a:lnTo>
                  <a:lnTo>
                    <a:pt x="235" y="4"/>
                  </a:lnTo>
                  <a:lnTo>
                    <a:pt x="288" y="4"/>
                  </a:lnTo>
                  <a:lnTo>
                    <a:pt x="352" y="4"/>
                  </a:lnTo>
                  <a:lnTo>
                    <a:pt x="416" y="4"/>
                  </a:lnTo>
                  <a:lnTo>
                    <a:pt x="469" y="0"/>
                  </a:lnTo>
                  <a:lnTo>
                    <a:pt x="469" y="46"/>
                  </a:lnTo>
                  <a:lnTo>
                    <a:pt x="431" y="46"/>
                  </a:lnTo>
                  <a:lnTo>
                    <a:pt x="378" y="50"/>
                  </a:lnTo>
                  <a:lnTo>
                    <a:pt x="344" y="54"/>
                  </a:lnTo>
                  <a:lnTo>
                    <a:pt x="322" y="66"/>
                  </a:lnTo>
                  <a:lnTo>
                    <a:pt x="310" y="77"/>
                  </a:lnTo>
                  <a:lnTo>
                    <a:pt x="303" y="96"/>
                  </a:lnTo>
                  <a:lnTo>
                    <a:pt x="303" y="124"/>
                  </a:lnTo>
                  <a:lnTo>
                    <a:pt x="303" y="507"/>
                  </a:lnTo>
                  <a:lnTo>
                    <a:pt x="779" y="507"/>
                  </a:lnTo>
                  <a:lnTo>
                    <a:pt x="779" y="124"/>
                  </a:lnTo>
                  <a:lnTo>
                    <a:pt x="779" y="96"/>
                  </a:lnTo>
                  <a:lnTo>
                    <a:pt x="776" y="77"/>
                  </a:lnTo>
                  <a:lnTo>
                    <a:pt x="764" y="66"/>
                  </a:lnTo>
                  <a:lnTo>
                    <a:pt x="741" y="54"/>
                  </a:lnTo>
                  <a:lnTo>
                    <a:pt x="704" y="50"/>
                  </a:lnTo>
                  <a:lnTo>
                    <a:pt x="654" y="46"/>
                  </a:lnTo>
                  <a:lnTo>
                    <a:pt x="617" y="46"/>
                  </a:lnTo>
                  <a:lnTo>
                    <a:pt x="617" y="0"/>
                  </a:lnTo>
                  <a:lnTo>
                    <a:pt x="666" y="4"/>
                  </a:lnTo>
                  <a:lnTo>
                    <a:pt x="730" y="4"/>
                  </a:lnTo>
                  <a:lnTo>
                    <a:pt x="798" y="4"/>
                  </a:lnTo>
                  <a:lnTo>
                    <a:pt x="851" y="4"/>
                  </a:lnTo>
                  <a:lnTo>
                    <a:pt x="908" y="4"/>
                  </a:lnTo>
                  <a:lnTo>
                    <a:pt x="972" y="4"/>
                  </a:lnTo>
                  <a:lnTo>
                    <a:pt x="1036" y="4"/>
                  </a:lnTo>
                  <a:lnTo>
                    <a:pt x="1086" y="0"/>
                  </a:lnTo>
                  <a:lnTo>
                    <a:pt x="1086" y="46"/>
                  </a:lnTo>
                  <a:lnTo>
                    <a:pt x="1048" y="46"/>
                  </a:lnTo>
                  <a:lnTo>
                    <a:pt x="995" y="50"/>
                  </a:lnTo>
                  <a:lnTo>
                    <a:pt x="961" y="54"/>
                  </a:lnTo>
                  <a:lnTo>
                    <a:pt x="938" y="66"/>
                  </a:lnTo>
                  <a:lnTo>
                    <a:pt x="927" y="77"/>
                  </a:lnTo>
                  <a:lnTo>
                    <a:pt x="923" y="96"/>
                  </a:lnTo>
                  <a:lnTo>
                    <a:pt x="919" y="124"/>
                  </a:lnTo>
                  <a:lnTo>
                    <a:pt x="919" y="983"/>
                  </a:lnTo>
                  <a:lnTo>
                    <a:pt x="923" y="1006"/>
                  </a:lnTo>
                  <a:lnTo>
                    <a:pt x="927" y="1029"/>
                  </a:lnTo>
                  <a:lnTo>
                    <a:pt x="938" y="1041"/>
                  </a:lnTo>
                  <a:lnTo>
                    <a:pt x="961" y="1053"/>
                  </a:lnTo>
                  <a:lnTo>
                    <a:pt x="995" y="1056"/>
                  </a:lnTo>
                  <a:lnTo>
                    <a:pt x="1048" y="1056"/>
                  </a:lnTo>
                  <a:lnTo>
                    <a:pt x="1086" y="1056"/>
                  </a:lnTo>
                  <a:lnTo>
                    <a:pt x="1086" y="1111"/>
                  </a:lnTo>
                  <a:lnTo>
                    <a:pt x="1033" y="1107"/>
                  </a:lnTo>
                  <a:lnTo>
                    <a:pt x="972" y="1107"/>
                  </a:lnTo>
                  <a:lnTo>
                    <a:pt x="904" y="1103"/>
                  </a:lnTo>
                  <a:lnTo>
                    <a:pt x="851" y="1103"/>
                  </a:lnTo>
                  <a:lnTo>
                    <a:pt x="794" y="1103"/>
                  </a:lnTo>
                  <a:lnTo>
                    <a:pt x="730" y="1107"/>
                  </a:lnTo>
                  <a:lnTo>
                    <a:pt x="666" y="1107"/>
                  </a:lnTo>
                  <a:lnTo>
                    <a:pt x="617" y="1111"/>
                  </a:lnTo>
                  <a:lnTo>
                    <a:pt x="617" y="1056"/>
                  </a:lnTo>
                  <a:lnTo>
                    <a:pt x="654" y="1056"/>
                  </a:lnTo>
                  <a:lnTo>
                    <a:pt x="704" y="1056"/>
                  </a:lnTo>
                  <a:lnTo>
                    <a:pt x="741" y="1053"/>
                  </a:lnTo>
                  <a:lnTo>
                    <a:pt x="764" y="1041"/>
                  </a:lnTo>
                  <a:lnTo>
                    <a:pt x="776" y="1029"/>
                  </a:lnTo>
                  <a:lnTo>
                    <a:pt x="779" y="1006"/>
                  </a:lnTo>
                  <a:lnTo>
                    <a:pt x="779" y="983"/>
                  </a:lnTo>
                  <a:lnTo>
                    <a:pt x="779" y="557"/>
                  </a:lnTo>
                  <a:lnTo>
                    <a:pt x="303" y="557"/>
                  </a:lnTo>
                  <a:lnTo>
                    <a:pt x="303" y="983"/>
                  </a:lnTo>
                  <a:lnTo>
                    <a:pt x="303" y="1006"/>
                  </a:lnTo>
                  <a:lnTo>
                    <a:pt x="310" y="1029"/>
                  </a:lnTo>
                  <a:lnTo>
                    <a:pt x="322" y="1041"/>
                  </a:lnTo>
                  <a:lnTo>
                    <a:pt x="344" y="1053"/>
                  </a:lnTo>
                  <a:lnTo>
                    <a:pt x="378" y="1056"/>
                  </a:lnTo>
                  <a:lnTo>
                    <a:pt x="431" y="1056"/>
                  </a:lnTo>
                  <a:lnTo>
                    <a:pt x="469" y="1056"/>
                  </a:lnTo>
                  <a:lnTo>
                    <a:pt x="469" y="1111"/>
                  </a:lnTo>
                  <a:lnTo>
                    <a:pt x="416" y="1107"/>
                  </a:lnTo>
                  <a:lnTo>
                    <a:pt x="352" y="1107"/>
                  </a:lnTo>
                  <a:lnTo>
                    <a:pt x="288" y="1103"/>
                  </a:lnTo>
                  <a:lnTo>
                    <a:pt x="235" y="1103"/>
                  </a:lnTo>
                  <a:lnTo>
                    <a:pt x="178" y="1103"/>
                  </a:lnTo>
                  <a:lnTo>
                    <a:pt x="114" y="1107"/>
                  </a:lnTo>
                  <a:lnTo>
                    <a:pt x="49" y="1107"/>
                  </a:lnTo>
                  <a:lnTo>
                    <a:pt x="0" y="1111"/>
                  </a:lnTo>
                  <a:lnTo>
                    <a:pt x="0" y="1056"/>
                  </a:lnTo>
                  <a:lnTo>
                    <a:pt x="34" y="1056"/>
                  </a:lnTo>
                  <a:lnTo>
                    <a:pt x="87" y="1056"/>
                  </a:lnTo>
                  <a:lnTo>
                    <a:pt x="125" y="1053"/>
                  </a:lnTo>
                  <a:lnTo>
                    <a:pt x="144" y="1041"/>
                  </a:lnTo>
                  <a:lnTo>
                    <a:pt x="159" y="1029"/>
                  </a:lnTo>
                  <a:lnTo>
                    <a:pt x="163" y="1006"/>
                  </a:lnTo>
                  <a:lnTo>
                    <a:pt x="163" y="983"/>
                  </a:lnTo>
                  <a:lnTo>
                    <a:pt x="163" y="124"/>
                  </a:lnTo>
                  <a:lnTo>
                    <a:pt x="163" y="96"/>
                  </a:lnTo>
                  <a:lnTo>
                    <a:pt x="159" y="77"/>
                  </a:lnTo>
                  <a:lnTo>
                    <a:pt x="144" y="66"/>
                  </a:lnTo>
                  <a:lnTo>
                    <a:pt x="125" y="54"/>
                  </a:lnTo>
                  <a:lnTo>
                    <a:pt x="87" y="50"/>
                  </a:lnTo>
                  <a:lnTo>
                    <a:pt x="34" y="46"/>
                  </a:lnTo>
                  <a:lnTo>
                    <a:pt x="0" y="4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0"/>
            <p:cNvSpPr>
              <a:spLocks noEditPoints="1"/>
            </p:cNvSpPr>
            <p:nvPr/>
          </p:nvSpPr>
          <p:spPr bwMode="auto">
            <a:xfrm>
              <a:off x="8369" y="2218"/>
              <a:ext cx="707" cy="747"/>
            </a:xfrm>
            <a:custGeom>
              <a:avLst/>
              <a:gdLst/>
              <a:ahLst/>
              <a:cxnLst>
                <a:cxn ang="0">
                  <a:pos x="352" y="39"/>
                </a:cxn>
                <a:cxn ang="0">
                  <a:pos x="303" y="43"/>
                </a:cxn>
                <a:cxn ang="0">
                  <a:pos x="254" y="66"/>
                </a:cxn>
                <a:cxn ang="0">
                  <a:pos x="208" y="97"/>
                </a:cxn>
                <a:cxn ang="0">
                  <a:pos x="170" y="147"/>
                </a:cxn>
                <a:cxn ang="0">
                  <a:pos x="148" y="201"/>
                </a:cxn>
                <a:cxn ang="0">
                  <a:pos x="136" y="259"/>
                </a:cxn>
                <a:cxn ang="0">
                  <a:pos x="133" y="317"/>
                </a:cxn>
                <a:cxn ang="0">
                  <a:pos x="133" y="368"/>
                </a:cxn>
                <a:cxn ang="0">
                  <a:pos x="133" y="422"/>
                </a:cxn>
                <a:cxn ang="0">
                  <a:pos x="140" y="480"/>
                </a:cxn>
                <a:cxn ang="0">
                  <a:pos x="151" y="542"/>
                </a:cxn>
                <a:cxn ang="0">
                  <a:pos x="174" y="600"/>
                </a:cxn>
                <a:cxn ang="0">
                  <a:pos x="208" y="647"/>
                </a:cxn>
                <a:cxn ang="0">
                  <a:pos x="254" y="681"/>
                </a:cxn>
                <a:cxn ang="0">
                  <a:pos x="303" y="701"/>
                </a:cxn>
                <a:cxn ang="0">
                  <a:pos x="352" y="708"/>
                </a:cxn>
                <a:cxn ang="0">
                  <a:pos x="352" y="708"/>
                </a:cxn>
                <a:cxn ang="0">
                  <a:pos x="412" y="701"/>
                </a:cxn>
                <a:cxn ang="0">
                  <a:pos x="462" y="674"/>
                </a:cxn>
                <a:cxn ang="0">
                  <a:pos x="507" y="639"/>
                </a:cxn>
                <a:cxn ang="0">
                  <a:pos x="537" y="588"/>
                </a:cxn>
                <a:cxn ang="0">
                  <a:pos x="560" y="530"/>
                </a:cxn>
                <a:cxn ang="0">
                  <a:pos x="567" y="472"/>
                </a:cxn>
                <a:cxn ang="0">
                  <a:pos x="571" y="418"/>
                </a:cxn>
                <a:cxn ang="0">
                  <a:pos x="575" y="368"/>
                </a:cxn>
                <a:cxn ang="0">
                  <a:pos x="571" y="317"/>
                </a:cxn>
                <a:cxn ang="0">
                  <a:pos x="567" y="259"/>
                </a:cxn>
                <a:cxn ang="0">
                  <a:pos x="556" y="197"/>
                </a:cxn>
                <a:cxn ang="0">
                  <a:pos x="533" y="143"/>
                </a:cxn>
                <a:cxn ang="0">
                  <a:pos x="496" y="97"/>
                </a:cxn>
                <a:cxn ang="0">
                  <a:pos x="454" y="62"/>
                </a:cxn>
                <a:cxn ang="0">
                  <a:pos x="405" y="43"/>
                </a:cxn>
                <a:cxn ang="0">
                  <a:pos x="352" y="39"/>
                </a:cxn>
                <a:cxn ang="0">
                  <a:pos x="352" y="0"/>
                </a:cxn>
                <a:cxn ang="0">
                  <a:pos x="435" y="12"/>
                </a:cxn>
                <a:cxn ang="0">
                  <a:pos x="507" y="39"/>
                </a:cxn>
                <a:cxn ang="0">
                  <a:pos x="571" y="85"/>
                </a:cxn>
                <a:cxn ang="0">
                  <a:pos x="628" y="147"/>
                </a:cxn>
                <a:cxn ang="0">
                  <a:pos x="670" y="217"/>
                </a:cxn>
                <a:cxn ang="0">
                  <a:pos x="696" y="294"/>
                </a:cxn>
                <a:cxn ang="0">
                  <a:pos x="707" y="383"/>
                </a:cxn>
                <a:cxn ang="0">
                  <a:pos x="696" y="468"/>
                </a:cxn>
                <a:cxn ang="0">
                  <a:pos x="670" y="546"/>
                </a:cxn>
                <a:cxn ang="0">
                  <a:pos x="628" y="612"/>
                </a:cxn>
                <a:cxn ang="0">
                  <a:pos x="571" y="670"/>
                </a:cxn>
                <a:cxn ang="0">
                  <a:pos x="507" y="712"/>
                </a:cxn>
                <a:cxn ang="0">
                  <a:pos x="435" y="739"/>
                </a:cxn>
                <a:cxn ang="0">
                  <a:pos x="352" y="747"/>
                </a:cxn>
                <a:cxn ang="0">
                  <a:pos x="276" y="739"/>
                </a:cxn>
                <a:cxn ang="0">
                  <a:pos x="201" y="712"/>
                </a:cxn>
                <a:cxn ang="0">
                  <a:pos x="136" y="670"/>
                </a:cxn>
                <a:cxn ang="0">
                  <a:pos x="80" y="616"/>
                </a:cxn>
                <a:cxn ang="0">
                  <a:pos x="38" y="546"/>
                </a:cxn>
                <a:cxn ang="0">
                  <a:pos x="12" y="468"/>
                </a:cxn>
                <a:cxn ang="0">
                  <a:pos x="0" y="383"/>
                </a:cxn>
                <a:cxn ang="0">
                  <a:pos x="12" y="298"/>
                </a:cxn>
                <a:cxn ang="0">
                  <a:pos x="38" y="217"/>
                </a:cxn>
                <a:cxn ang="0">
                  <a:pos x="76" y="147"/>
                </a:cxn>
                <a:cxn ang="0">
                  <a:pos x="133" y="85"/>
                </a:cxn>
                <a:cxn ang="0">
                  <a:pos x="197" y="43"/>
                </a:cxn>
                <a:cxn ang="0">
                  <a:pos x="272" y="12"/>
                </a:cxn>
                <a:cxn ang="0">
                  <a:pos x="352" y="0"/>
                </a:cxn>
              </a:cxnLst>
              <a:rect l="0" t="0" r="r" b="b"/>
              <a:pathLst>
                <a:path w="707" h="747">
                  <a:moveTo>
                    <a:pt x="352" y="39"/>
                  </a:moveTo>
                  <a:lnTo>
                    <a:pt x="303" y="43"/>
                  </a:lnTo>
                  <a:lnTo>
                    <a:pt x="254" y="66"/>
                  </a:lnTo>
                  <a:lnTo>
                    <a:pt x="208" y="97"/>
                  </a:lnTo>
                  <a:lnTo>
                    <a:pt x="170" y="147"/>
                  </a:lnTo>
                  <a:lnTo>
                    <a:pt x="148" y="201"/>
                  </a:lnTo>
                  <a:lnTo>
                    <a:pt x="136" y="259"/>
                  </a:lnTo>
                  <a:lnTo>
                    <a:pt x="133" y="317"/>
                  </a:lnTo>
                  <a:lnTo>
                    <a:pt x="133" y="368"/>
                  </a:lnTo>
                  <a:lnTo>
                    <a:pt x="133" y="422"/>
                  </a:lnTo>
                  <a:lnTo>
                    <a:pt x="140" y="480"/>
                  </a:lnTo>
                  <a:lnTo>
                    <a:pt x="151" y="542"/>
                  </a:lnTo>
                  <a:lnTo>
                    <a:pt x="174" y="600"/>
                  </a:lnTo>
                  <a:lnTo>
                    <a:pt x="208" y="647"/>
                  </a:lnTo>
                  <a:lnTo>
                    <a:pt x="254" y="681"/>
                  </a:lnTo>
                  <a:lnTo>
                    <a:pt x="303" y="701"/>
                  </a:lnTo>
                  <a:lnTo>
                    <a:pt x="352" y="708"/>
                  </a:lnTo>
                  <a:lnTo>
                    <a:pt x="352" y="708"/>
                  </a:lnTo>
                  <a:lnTo>
                    <a:pt x="412" y="701"/>
                  </a:lnTo>
                  <a:lnTo>
                    <a:pt x="462" y="674"/>
                  </a:lnTo>
                  <a:lnTo>
                    <a:pt x="507" y="639"/>
                  </a:lnTo>
                  <a:lnTo>
                    <a:pt x="537" y="588"/>
                  </a:lnTo>
                  <a:lnTo>
                    <a:pt x="560" y="530"/>
                  </a:lnTo>
                  <a:lnTo>
                    <a:pt x="567" y="472"/>
                  </a:lnTo>
                  <a:lnTo>
                    <a:pt x="571" y="418"/>
                  </a:lnTo>
                  <a:lnTo>
                    <a:pt x="575" y="368"/>
                  </a:lnTo>
                  <a:lnTo>
                    <a:pt x="571" y="317"/>
                  </a:lnTo>
                  <a:lnTo>
                    <a:pt x="567" y="259"/>
                  </a:lnTo>
                  <a:lnTo>
                    <a:pt x="556" y="197"/>
                  </a:lnTo>
                  <a:lnTo>
                    <a:pt x="533" y="143"/>
                  </a:lnTo>
                  <a:lnTo>
                    <a:pt x="496" y="97"/>
                  </a:lnTo>
                  <a:lnTo>
                    <a:pt x="454" y="62"/>
                  </a:lnTo>
                  <a:lnTo>
                    <a:pt x="405" y="43"/>
                  </a:lnTo>
                  <a:lnTo>
                    <a:pt x="352" y="39"/>
                  </a:lnTo>
                  <a:close/>
                  <a:moveTo>
                    <a:pt x="352" y="0"/>
                  </a:moveTo>
                  <a:lnTo>
                    <a:pt x="435" y="12"/>
                  </a:lnTo>
                  <a:lnTo>
                    <a:pt x="507" y="39"/>
                  </a:lnTo>
                  <a:lnTo>
                    <a:pt x="571" y="85"/>
                  </a:lnTo>
                  <a:lnTo>
                    <a:pt x="628" y="147"/>
                  </a:lnTo>
                  <a:lnTo>
                    <a:pt x="670" y="217"/>
                  </a:lnTo>
                  <a:lnTo>
                    <a:pt x="696" y="294"/>
                  </a:lnTo>
                  <a:lnTo>
                    <a:pt x="707" y="383"/>
                  </a:lnTo>
                  <a:lnTo>
                    <a:pt x="696" y="468"/>
                  </a:lnTo>
                  <a:lnTo>
                    <a:pt x="670" y="546"/>
                  </a:lnTo>
                  <a:lnTo>
                    <a:pt x="628" y="612"/>
                  </a:lnTo>
                  <a:lnTo>
                    <a:pt x="571" y="670"/>
                  </a:lnTo>
                  <a:lnTo>
                    <a:pt x="507" y="712"/>
                  </a:lnTo>
                  <a:lnTo>
                    <a:pt x="435" y="739"/>
                  </a:lnTo>
                  <a:lnTo>
                    <a:pt x="352" y="747"/>
                  </a:lnTo>
                  <a:lnTo>
                    <a:pt x="276" y="739"/>
                  </a:lnTo>
                  <a:lnTo>
                    <a:pt x="201" y="712"/>
                  </a:lnTo>
                  <a:lnTo>
                    <a:pt x="136" y="670"/>
                  </a:lnTo>
                  <a:lnTo>
                    <a:pt x="80" y="616"/>
                  </a:lnTo>
                  <a:lnTo>
                    <a:pt x="38" y="546"/>
                  </a:lnTo>
                  <a:lnTo>
                    <a:pt x="12" y="468"/>
                  </a:lnTo>
                  <a:lnTo>
                    <a:pt x="0" y="383"/>
                  </a:lnTo>
                  <a:lnTo>
                    <a:pt x="12" y="298"/>
                  </a:lnTo>
                  <a:lnTo>
                    <a:pt x="38" y="217"/>
                  </a:lnTo>
                  <a:lnTo>
                    <a:pt x="76" y="147"/>
                  </a:lnTo>
                  <a:lnTo>
                    <a:pt x="133" y="85"/>
                  </a:lnTo>
                  <a:lnTo>
                    <a:pt x="197" y="43"/>
                  </a:lnTo>
                  <a:lnTo>
                    <a:pt x="272" y="12"/>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1"/>
            <p:cNvSpPr>
              <a:spLocks/>
            </p:cNvSpPr>
            <p:nvPr/>
          </p:nvSpPr>
          <p:spPr bwMode="auto">
            <a:xfrm>
              <a:off x="9182" y="2230"/>
              <a:ext cx="1244" cy="720"/>
            </a:xfrm>
            <a:custGeom>
              <a:avLst/>
              <a:gdLst/>
              <a:ahLst/>
              <a:cxnLst>
                <a:cxn ang="0">
                  <a:pos x="223" y="170"/>
                </a:cxn>
                <a:cxn ang="0">
                  <a:pos x="291" y="65"/>
                </a:cxn>
                <a:cxn ang="0">
                  <a:pos x="394" y="7"/>
                </a:cxn>
                <a:cxn ang="0">
                  <a:pos x="492" y="0"/>
                </a:cxn>
                <a:cxn ang="0">
                  <a:pos x="568" y="19"/>
                </a:cxn>
                <a:cxn ang="0">
                  <a:pos x="632" y="65"/>
                </a:cxn>
                <a:cxn ang="0">
                  <a:pos x="673" y="158"/>
                </a:cxn>
                <a:cxn ang="0">
                  <a:pos x="715" y="89"/>
                </a:cxn>
                <a:cxn ang="0">
                  <a:pos x="791" y="27"/>
                </a:cxn>
                <a:cxn ang="0">
                  <a:pos x="900" y="0"/>
                </a:cxn>
                <a:cxn ang="0">
                  <a:pos x="1010" y="19"/>
                </a:cxn>
                <a:cxn ang="0">
                  <a:pos x="1071" y="62"/>
                </a:cxn>
                <a:cxn ang="0">
                  <a:pos x="1108" y="131"/>
                </a:cxn>
                <a:cxn ang="0">
                  <a:pos x="1120" y="236"/>
                </a:cxn>
                <a:cxn ang="0">
                  <a:pos x="1120" y="619"/>
                </a:cxn>
                <a:cxn ang="0">
                  <a:pos x="1142" y="658"/>
                </a:cxn>
                <a:cxn ang="0">
                  <a:pos x="1199" y="665"/>
                </a:cxn>
                <a:cxn ang="0">
                  <a:pos x="1244" y="720"/>
                </a:cxn>
                <a:cxn ang="0">
                  <a:pos x="1116" y="716"/>
                </a:cxn>
                <a:cxn ang="0">
                  <a:pos x="1010" y="716"/>
                </a:cxn>
                <a:cxn ang="0">
                  <a:pos x="885" y="720"/>
                </a:cxn>
                <a:cxn ang="0">
                  <a:pos x="938" y="665"/>
                </a:cxn>
                <a:cxn ang="0">
                  <a:pos x="995" y="650"/>
                </a:cxn>
                <a:cxn ang="0">
                  <a:pos x="1010" y="596"/>
                </a:cxn>
                <a:cxn ang="0">
                  <a:pos x="1006" y="170"/>
                </a:cxn>
                <a:cxn ang="0">
                  <a:pos x="987" y="89"/>
                </a:cxn>
                <a:cxn ang="0">
                  <a:pos x="934" y="42"/>
                </a:cxn>
                <a:cxn ang="0">
                  <a:pos x="847" y="42"/>
                </a:cxn>
                <a:cxn ang="0">
                  <a:pos x="764" y="85"/>
                </a:cxn>
                <a:cxn ang="0">
                  <a:pos x="700" y="170"/>
                </a:cxn>
                <a:cxn ang="0">
                  <a:pos x="677" y="298"/>
                </a:cxn>
                <a:cxn ang="0">
                  <a:pos x="681" y="631"/>
                </a:cxn>
                <a:cxn ang="0">
                  <a:pos x="711" y="662"/>
                </a:cxn>
                <a:cxn ang="0">
                  <a:pos x="802" y="665"/>
                </a:cxn>
                <a:cxn ang="0">
                  <a:pos x="741" y="716"/>
                </a:cxn>
                <a:cxn ang="0">
                  <a:pos x="620" y="712"/>
                </a:cxn>
                <a:cxn ang="0">
                  <a:pos x="503" y="716"/>
                </a:cxn>
                <a:cxn ang="0">
                  <a:pos x="443" y="665"/>
                </a:cxn>
                <a:cxn ang="0">
                  <a:pos x="533" y="662"/>
                </a:cxn>
                <a:cxn ang="0">
                  <a:pos x="564" y="631"/>
                </a:cxn>
                <a:cxn ang="0">
                  <a:pos x="568" y="216"/>
                </a:cxn>
                <a:cxn ang="0">
                  <a:pos x="560" y="127"/>
                </a:cxn>
                <a:cxn ang="0">
                  <a:pos x="526" y="62"/>
                </a:cxn>
                <a:cxn ang="0">
                  <a:pos x="450" y="35"/>
                </a:cxn>
                <a:cxn ang="0">
                  <a:pos x="363" y="58"/>
                </a:cxn>
                <a:cxn ang="0">
                  <a:pos x="288" y="124"/>
                </a:cxn>
                <a:cxn ang="0">
                  <a:pos x="242" y="228"/>
                </a:cxn>
                <a:cxn ang="0">
                  <a:pos x="235" y="596"/>
                </a:cxn>
                <a:cxn ang="0">
                  <a:pos x="246" y="650"/>
                </a:cxn>
                <a:cxn ang="0">
                  <a:pos x="307" y="665"/>
                </a:cxn>
                <a:cxn ang="0">
                  <a:pos x="360" y="720"/>
                </a:cxn>
                <a:cxn ang="0">
                  <a:pos x="231" y="716"/>
                </a:cxn>
                <a:cxn ang="0">
                  <a:pos x="125" y="716"/>
                </a:cxn>
                <a:cxn ang="0">
                  <a:pos x="0" y="720"/>
                </a:cxn>
                <a:cxn ang="0">
                  <a:pos x="53" y="665"/>
                </a:cxn>
                <a:cxn ang="0">
                  <a:pos x="110" y="650"/>
                </a:cxn>
                <a:cxn ang="0">
                  <a:pos x="125" y="596"/>
                </a:cxn>
                <a:cxn ang="0">
                  <a:pos x="125" y="158"/>
                </a:cxn>
                <a:cxn ang="0">
                  <a:pos x="114" y="93"/>
                </a:cxn>
                <a:cxn ang="0">
                  <a:pos x="57" y="69"/>
                </a:cxn>
                <a:cxn ang="0">
                  <a:pos x="0" y="19"/>
                </a:cxn>
              </a:cxnLst>
              <a:rect l="0" t="0" r="r" b="b"/>
              <a:pathLst>
                <a:path w="1244" h="720">
                  <a:moveTo>
                    <a:pt x="223" y="0"/>
                  </a:moveTo>
                  <a:lnTo>
                    <a:pt x="223" y="170"/>
                  </a:lnTo>
                  <a:lnTo>
                    <a:pt x="254" y="112"/>
                  </a:lnTo>
                  <a:lnTo>
                    <a:pt x="291" y="65"/>
                  </a:lnTo>
                  <a:lnTo>
                    <a:pt x="341" y="31"/>
                  </a:lnTo>
                  <a:lnTo>
                    <a:pt x="394" y="7"/>
                  </a:lnTo>
                  <a:lnTo>
                    <a:pt x="458" y="0"/>
                  </a:lnTo>
                  <a:lnTo>
                    <a:pt x="492" y="0"/>
                  </a:lnTo>
                  <a:lnTo>
                    <a:pt x="530" y="7"/>
                  </a:lnTo>
                  <a:lnTo>
                    <a:pt x="568" y="19"/>
                  </a:lnTo>
                  <a:lnTo>
                    <a:pt x="602" y="38"/>
                  </a:lnTo>
                  <a:lnTo>
                    <a:pt x="632" y="65"/>
                  </a:lnTo>
                  <a:lnTo>
                    <a:pt x="658" y="104"/>
                  </a:lnTo>
                  <a:lnTo>
                    <a:pt x="673" y="158"/>
                  </a:lnTo>
                  <a:lnTo>
                    <a:pt x="689" y="124"/>
                  </a:lnTo>
                  <a:lnTo>
                    <a:pt x="715" y="89"/>
                  </a:lnTo>
                  <a:lnTo>
                    <a:pt x="749" y="54"/>
                  </a:lnTo>
                  <a:lnTo>
                    <a:pt x="791" y="27"/>
                  </a:lnTo>
                  <a:lnTo>
                    <a:pt x="840" y="7"/>
                  </a:lnTo>
                  <a:lnTo>
                    <a:pt x="900" y="0"/>
                  </a:lnTo>
                  <a:lnTo>
                    <a:pt x="965" y="4"/>
                  </a:lnTo>
                  <a:lnTo>
                    <a:pt x="1010" y="19"/>
                  </a:lnTo>
                  <a:lnTo>
                    <a:pt x="1048" y="38"/>
                  </a:lnTo>
                  <a:lnTo>
                    <a:pt x="1071" y="62"/>
                  </a:lnTo>
                  <a:lnTo>
                    <a:pt x="1093" y="96"/>
                  </a:lnTo>
                  <a:lnTo>
                    <a:pt x="1108" y="131"/>
                  </a:lnTo>
                  <a:lnTo>
                    <a:pt x="1116" y="178"/>
                  </a:lnTo>
                  <a:lnTo>
                    <a:pt x="1120" y="236"/>
                  </a:lnTo>
                  <a:lnTo>
                    <a:pt x="1120" y="309"/>
                  </a:lnTo>
                  <a:lnTo>
                    <a:pt x="1120" y="619"/>
                  </a:lnTo>
                  <a:lnTo>
                    <a:pt x="1123" y="642"/>
                  </a:lnTo>
                  <a:lnTo>
                    <a:pt x="1142" y="658"/>
                  </a:lnTo>
                  <a:lnTo>
                    <a:pt x="1165" y="665"/>
                  </a:lnTo>
                  <a:lnTo>
                    <a:pt x="1199" y="665"/>
                  </a:lnTo>
                  <a:lnTo>
                    <a:pt x="1244" y="665"/>
                  </a:lnTo>
                  <a:lnTo>
                    <a:pt x="1244" y="720"/>
                  </a:lnTo>
                  <a:lnTo>
                    <a:pt x="1184" y="716"/>
                  </a:lnTo>
                  <a:lnTo>
                    <a:pt x="1116" y="716"/>
                  </a:lnTo>
                  <a:lnTo>
                    <a:pt x="1063" y="712"/>
                  </a:lnTo>
                  <a:lnTo>
                    <a:pt x="1010" y="716"/>
                  </a:lnTo>
                  <a:lnTo>
                    <a:pt x="946" y="716"/>
                  </a:lnTo>
                  <a:lnTo>
                    <a:pt x="885" y="720"/>
                  </a:lnTo>
                  <a:lnTo>
                    <a:pt x="885" y="665"/>
                  </a:lnTo>
                  <a:lnTo>
                    <a:pt x="938" y="665"/>
                  </a:lnTo>
                  <a:lnTo>
                    <a:pt x="976" y="662"/>
                  </a:lnTo>
                  <a:lnTo>
                    <a:pt x="995" y="650"/>
                  </a:lnTo>
                  <a:lnTo>
                    <a:pt x="1006" y="631"/>
                  </a:lnTo>
                  <a:lnTo>
                    <a:pt x="1010" y="596"/>
                  </a:lnTo>
                  <a:lnTo>
                    <a:pt x="1010" y="216"/>
                  </a:lnTo>
                  <a:lnTo>
                    <a:pt x="1006" y="170"/>
                  </a:lnTo>
                  <a:lnTo>
                    <a:pt x="1002" y="127"/>
                  </a:lnTo>
                  <a:lnTo>
                    <a:pt x="987" y="89"/>
                  </a:lnTo>
                  <a:lnTo>
                    <a:pt x="968" y="62"/>
                  </a:lnTo>
                  <a:lnTo>
                    <a:pt x="934" y="42"/>
                  </a:lnTo>
                  <a:lnTo>
                    <a:pt x="893" y="35"/>
                  </a:lnTo>
                  <a:lnTo>
                    <a:pt x="847" y="42"/>
                  </a:lnTo>
                  <a:lnTo>
                    <a:pt x="806" y="58"/>
                  </a:lnTo>
                  <a:lnTo>
                    <a:pt x="764" y="85"/>
                  </a:lnTo>
                  <a:lnTo>
                    <a:pt x="730" y="124"/>
                  </a:lnTo>
                  <a:lnTo>
                    <a:pt x="700" y="170"/>
                  </a:lnTo>
                  <a:lnTo>
                    <a:pt x="685" y="228"/>
                  </a:lnTo>
                  <a:lnTo>
                    <a:pt x="677" y="298"/>
                  </a:lnTo>
                  <a:lnTo>
                    <a:pt x="677" y="596"/>
                  </a:lnTo>
                  <a:lnTo>
                    <a:pt x="681" y="631"/>
                  </a:lnTo>
                  <a:lnTo>
                    <a:pt x="689" y="650"/>
                  </a:lnTo>
                  <a:lnTo>
                    <a:pt x="711" y="662"/>
                  </a:lnTo>
                  <a:lnTo>
                    <a:pt x="749" y="665"/>
                  </a:lnTo>
                  <a:lnTo>
                    <a:pt x="802" y="665"/>
                  </a:lnTo>
                  <a:lnTo>
                    <a:pt x="802" y="720"/>
                  </a:lnTo>
                  <a:lnTo>
                    <a:pt x="741" y="716"/>
                  </a:lnTo>
                  <a:lnTo>
                    <a:pt x="673" y="716"/>
                  </a:lnTo>
                  <a:lnTo>
                    <a:pt x="620" y="712"/>
                  </a:lnTo>
                  <a:lnTo>
                    <a:pt x="568" y="716"/>
                  </a:lnTo>
                  <a:lnTo>
                    <a:pt x="503" y="716"/>
                  </a:lnTo>
                  <a:lnTo>
                    <a:pt x="443" y="720"/>
                  </a:lnTo>
                  <a:lnTo>
                    <a:pt x="443" y="665"/>
                  </a:lnTo>
                  <a:lnTo>
                    <a:pt x="496" y="665"/>
                  </a:lnTo>
                  <a:lnTo>
                    <a:pt x="533" y="662"/>
                  </a:lnTo>
                  <a:lnTo>
                    <a:pt x="552" y="650"/>
                  </a:lnTo>
                  <a:lnTo>
                    <a:pt x="564" y="631"/>
                  </a:lnTo>
                  <a:lnTo>
                    <a:pt x="568" y="596"/>
                  </a:lnTo>
                  <a:lnTo>
                    <a:pt x="568" y="216"/>
                  </a:lnTo>
                  <a:lnTo>
                    <a:pt x="564" y="170"/>
                  </a:lnTo>
                  <a:lnTo>
                    <a:pt x="560" y="127"/>
                  </a:lnTo>
                  <a:lnTo>
                    <a:pt x="545" y="89"/>
                  </a:lnTo>
                  <a:lnTo>
                    <a:pt x="526" y="62"/>
                  </a:lnTo>
                  <a:lnTo>
                    <a:pt x="492" y="42"/>
                  </a:lnTo>
                  <a:lnTo>
                    <a:pt x="450" y="35"/>
                  </a:lnTo>
                  <a:lnTo>
                    <a:pt x="405" y="42"/>
                  </a:lnTo>
                  <a:lnTo>
                    <a:pt x="363" y="58"/>
                  </a:lnTo>
                  <a:lnTo>
                    <a:pt x="322" y="85"/>
                  </a:lnTo>
                  <a:lnTo>
                    <a:pt x="288" y="124"/>
                  </a:lnTo>
                  <a:lnTo>
                    <a:pt x="257" y="170"/>
                  </a:lnTo>
                  <a:lnTo>
                    <a:pt x="242" y="228"/>
                  </a:lnTo>
                  <a:lnTo>
                    <a:pt x="235" y="298"/>
                  </a:lnTo>
                  <a:lnTo>
                    <a:pt x="235" y="596"/>
                  </a:lnTo>
                  <a:lnTo>
                    <a:pt x="239" y="631"/>
                  </a:lnTo>
                  <a:lnTo>
                    <a:pt x="246" y="650"/>
                  </a:lnTo>
                  <a:lnTo>
                    <a:pt x="269" y="662"/>
                  </a:lnTo>
                  <a:lnTo>
                    <a:pt x="307" y="665"/>
                  </a:lnTo>
                  <a:lnTo>
                    <a:pt x="360" y="665"/>
                  </a:lnTo>
                  <a:lnTo>
                    <a:pt x="360" y="720"/>
                  </a:lnTo>
                  <a:lnTo>
                    <a:pt x="299" y="716"/>
                  </a:lnTo>
                  <a:lnTo>
                    <a:pt x="231" y="716"/>
                  </a:lnTo>
                  <a:lnTo>
                    <a:pt x="178" y="712"/>
                  </a:lnTo>
                  <a:lnTo>
                    <a:pt x="125" y="716"/>
                  </a:lnTo>
                  <a:lnTo>
                    <a:pt x="61" y="716"/>
                  </a:lnTo>
                  <a:lnTo>
                    <a:pt x="0" y="720"/>
                  </a:lnTo>
                  <a:lnTo>
                    <a:pt x="0" y="665"/>
                  </a:lnTo>
                  <a:lnTo>
                    <a:pt x="53" y="665"/>
                  </a:lnTo>
                  <a:lnTo>
                    <a:pt x="91" y="662"/>
                  </a:lnTo>
                  <a:lnTo>
                    <a:pt x="110" y="650"/>
                  </a:lnTo>
                  <a:lnTo>
                    <a:pt x="121" y="631"/>
                  </a:lnTo>
                  <a:lnTo>
                    <a:pt x="125" y="596"/>
                  </a:lnTo>
                  <a:lnTo>
                    <a:pt x="125" y="158"/>
                  </a:lnTo>
                  <a:lnTo>
                    <a:pt x="125" y="158"/>
                  </a:lnTo>
                  <a:lnTo>
                    <a:pt x="121" y="120"/>
                  </a:lnTo>
                  <a:lnTo>
                    <a:pt x="114" y="93"/>
                  </a:lnTo>
                  <a:lnTo>
                    <a:pt x="91" y="77"/>
                  </a:lnTo>
                  <a:lnTo>
                    <a:pt x="57" y="69"/>
                  </a:lnTo>
                  <a:lnTo>
                    <a:pt x="0" y="69"/>
                  </a:lnTo>
                  <a:lnTo>
                    <a:pt x="0" y="19"/>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2"/>
            <p:cNvSpPr>
              <a:spLocks/>
            </p:cNvSpPr>
            <p:nvPr/>
          </p:nvSpPr>
          <p:spPr bwMode="auto">
            <a:xfrm>
              <a:off x="10612" y="1726"/>
              <a:ext cx="370" cy="1630"/>
            </a:xfrm>
            <a:custGeom>
              <a:avLst/>
              <a:gdLst/>
              <a:ahLst/>
              <a:cxnLst>
                <a:cxn ang="0">
                  <a:pos x="355" y="0"/>
                </a:cxn>
                <a:cxn ang="0">
                  <a:pos x="359" y="4"/>
                </a:cxn>
                <a:cxn ang="0">
                  <a:pos x="367" y="4"/>
                </a:cxn>
                <a:cxn ang="0">
                  <a:pos x="370" y="12"/>
                </a:cxn>
                <a:cxn ang="0">
                  <a:pos x="370" y="20"/>
                </a:cxn>
                <a:cxn ang="0">
                  <a:pos x="370" y="20"/>
                </a:cxn>
                <a:cxn ang="0">
                  <a:pos x="370" y="24"/>
                </a:cxn>
                <a:cxn ang="0">
                  <a:pos x="367" y="28"/>
                </a:cxn>
                <a:cxn ang="0">
                  <a:pos x="363" y="31"/>
                </a:cxn>
                <a:cxn ang="0">
                  <a:pos x="359" y="39"/>
                </a:cxn>
                <a:cxn ang="0">
                  <a:pos x="348" y="47"/>
                </a:cxn>
                <a:cxn ang="0">
                  <a:pos x="272" y="136"/>
                </a:cxn>
                <a:cxn ang="0">
                  <a:pos x="212" y="237"/>
                </a:cxn>
                <a:cxn ang="0">
                  <a:pos x="166" y="345"/>
                </a:cxn>
                <a:cxn ang="0">
                  <a:pos x="132" y="457"/>
                </a:cxn>
                <a:cxn ang="0">
                  <a:pos x="109" y="573"/>
                </a:cxn>
                <a:cxn ang="0">
                  <a:pos x="98" y="693"/>
                </a:cxn>
                <a:cxn ang="0">
                  <a:pos x="94" y="817"/>
                </a:cxn>
                <a:cxn ang="0">
                  <a:pos x="94" y="910"/>
                </a:cxn>
                <a:cxn ang="0">
                  <a:pos x="106" y="1011"/>
                </a:cxn>
                <a:cxn ang="0">
                  <a:pos x="121" y="1111"/>
                </a:cxn>
                <a:cxn ang="0">
                  <a:pos x="143" y="1212"/>
                </a:cxn>
                <a:cxn ang="0">
                  <a:pos x="178" y="1313"/>
                </a:cxn>
                <a:cxn ang="0">
                  <a:pos x="219" y="1406"/>
                </a:cxn>
                <a:cxn ang="0">
                  <a:pos x="276" y="1495"/>
                </a:cxn>
                <a:cxn ang="0">
                  <a:pos x="344" y="1580"/>
                </a:cxn>
                <a:cxn ang="0">
                  <a:pos x="355" y="1588"/>
                </a:cxn>
                <a:cxn ang="0">
                  <a:pos x="363" y="1595"/>
                </a:cxn>
                <a:cxn ang="0">
                  <a:pos x="367" y="1603"/>
                </a:cxn>
                <a:cxn ang="0">
                  <a:pos x="370" y="1607"/>
                </a:cxn>
                <a:cxn ang="0">
                  <a:pos x="370" y="1611"/>
                </a:cxn>
                <a:cxn ang="0">
                  <a:pos x="370" y="1611"/>
                </a:cxn>
                <a:cxn ang="0">
                  <a:pos x="370" y="1615"/>
                </a:cxn>
                <a:cxn ang="0">
                  <a:pos x="370" y="1615"/>
                </a:cxn>
                <a:cxn ang="0">
                  <a:pos x="370" y="1622"/>
                </a:cxn>
                <a:cxn ang="0">
                  <a:pos x="367" y="1626"/>
                </a:cxn>
                <a:cxn ang="0">
                  <a:pos x="359" y="1630"/>
                </a:cxn>
                <a:cxn ang="0">
                  <a:pos x="355" y="1630"/>
                </a:cxn>
                <a:cxn ang="0">
                  <a:pos x="340" y="1622"/>
                </a:cxn>
                <a:cxn ang="0">
                  <a:pos x="314" y="1603"/>
                </a:cxn>
                <a:cxn ang="0">
                  <a:pos x="280" y="1572"/>
                </a:cxn>
                <a:cxn ang="0">
                  <a:pos x="238" y="1529"/>
                </a:cxn>
                <a:cxn ang="0">
                  <a:pos x="193" y="1471"/>
                </a:cxn>
                <a:cxn ang="0">
                  <a:pos x="147" y="1402"/>
                </a:cxn>
                <a:cxn ang="0">
                  <a:pos x="106" y="1320"/>
                </a:cxn>
                <a:cxn ang="0">
                  <a:pos x="60" y="1212"/>
                </a:cxn>
                <a:cxn ang="0">
                  <a:pos x="30" y="1104"/>
                </a:cxn>
                <a:cxn ang="0">
                  <a:pos x="11" y="995"/>
                </a:cxn>
                <a:cxn ang="0">
                  <a:pos x="4" y="899"/>
                </a:cxn>
                <a:cxn ang="0">
                  <a:pos x="0" y="817"/>
                </a:cxn>
                <a:cxn ang="0">
                  <a:pos x="4" y="705"/>
                </a:cxn>
                <a:cxn ang="0">
                  <a:pos x="22" y="585"/>
                </a:cxn>
                <a:cxn ang="0">
                  <a:pos x="53" y="453"/>
                </a:cxn>
                <a:cxn ang="0">
                  <a:pos x="102" y="318"/>
                </a:cxn>
                <a:cxn ang="0">
                  <a:pos x="143" y="237"/>
                </a:cxn>
                <a:cxn ang="0">
                  <a:pos x="189" y="167"/>
                </a:cxn>
                <a:cxn ang="0">
                  <a:pos x="234" y="109"/>
                </a:cxn>
                <a:cxn ang="0">
                  <a:pos x="280" y="62"/>
                </a:cxn>
                <a:cxn ang="0">
                  <a:pos x="314" y="28"/>
                </a:cxn>
                <a:cxn ang="0">
                  <a:pos x="340" y="8"/>
                </a:cxn>
                <a:cxn ang="0">
                  <a:pos x="355" y="0"/>
                </a:cxn>
              </a:cxnLst>
              <a:rect l="0" t="0" r="r" b="b"/>
              <a:pathLst>
                <a:path w="370" h="1630">
                  <a:moveTo>
                    <a:pt x="355" y="0"/>
                  </a:moveTo>
                  <a:lnTo>
                    <a:pt x="359" y="4"/>
                  </a:lnTo>
                  <a:lnTo>
                    <a:pt x="367" y="4"/>
                  </a:lnTo>
                  <a:lnTo>
                    <a:pt x="370" y="12"/>
                  </a:lnTo>
                  <a:lnTo>
                    <a:pt x="370" y="20"/>
                  </a:lnTo>
                  <a:lnTo>
                    <a:pt x="370" y="20"/>
                  </a:lnTo>
                  <a:lnTo>
                    <a:pt x="370" y="24"/>
                  </a:lnTo>
                  <a:lnTo>
                    <a:pt x="367" y="28"/>
                  </a:lnTo>
                  <a:lnTo>
                    <a:pt x="363" y="31"/>
                  </a:lnTo>
                  <a:lnTo>
                    <a:pt x="359" y="39"/>
                  </a:lnTo>
                  <a:lnTo>
                    <a:pt x="348" y="47"/>
                  </a:lnTo>
                  <a:lnTo>
                    <a:pt x="272" y="136"/>
                  </a:lnTo>
                  <a:lnTo>
                    <a:pt x="212" y="237"/>
                  </a:lnTo>
                  <a:lnTo>
                    <a:pt x="166" y="345"/>
                  </a:lnTo>
                  <a:lnTo>
                    <a:pt x="132" y="457"/>
                  </a:lnTo>
                  <a:lnTo>
                    <a:pt x="109" y="573"/>
                  </a:lnTo>
                  <a:lnTo>
                    <a:pt x="98" y="693"/>
                  </a:lnTo>
                  <a:lnTo>
                    <a:pt x="94" y="817"/>
                  </a:lnTo>
                  <a:lnTo>
                    <a:pt x="94" y="910"/>
                  </a:lnTo>
                  <a:lnTo>
                    <a:pt x="106" y="1011"/>
                  </a:lnTo>
                  <a:lnTo>
                    <a:pt x="121" y="1111"/>
                  </a:lnTo>
                  <a:lnTo>
                    <a:pt x="143" y="1212"/>
                  </a:lnTo>
                  <a:lnTo>
                    <a:pt x="178" y="1313"/>
                  </a:lnTo>
                  <a:lnTo>
                    <a:pt x="219" y="1406"/>
                  </a:lnTo>
                  <a:lnTo>
                    <a:pt x="276" y="1495"/>
                  </a:lnTo>
                  <a:lnTo>
                    <a:pt x="344" y="1580"/>
                  </a:lnTo>
                  <a:lnTo>
                    <a:pt x="355" y="1588"/>
                  </a:lnTo>
                  <a:lnTo>
                    <a:pt x="363" y="1595"/>
                  </a:lnTo>
                  <a:lnTo>
                    <a:pt x="367" y="1603"/>
                  </a:lnTo>
                  <a:lnTo>
                    <a:pt x="370" y="1607"/>
                  </a:lnTo>
                  <a:lnTo>
                    <a:pt x="370" y="1611"/>
                  </a:lnTo>
                  <a:lnTo>
                    <a:pt x="370" y="1611"/>
                  </a:lnTo>
                  <a:lnTo>
                    <a:pt x="370" y="1615"/>
                  </a:lnTo>
                  <a:lnTo>
                    <a:pt x="370" y="1615"/>
                  </a:lnTo>
                  <a:lnTo>
                    <a:pt x="370" y="1622"/>
                  </a:lnTo>
                  <a:lnTo>
                    <a:pt x="367" y="1626"/>
                  </a:lnTo>
                  <a:lnTo>
                    <a:pt x="359" y="1630"/>
                  </a:lnTo>
                  <a:lnTo>
                    <a:pt x="355" y="1630"/>
                  </a:lnTo>
                  <a:lnTo>
                    <a:pt x="340" y="1622"/>
                  </a:lnTo>
                  <a:lnTo>
                    <a:pt x="314" y="1603"/>
                  </a:lnTo>
                  <a:lnTo>
                    <a:pt x="280" y="1572"/>
                  </a:lnTo>
                  <a:lnTo>
                    <a:pt x="238" y="1529"/>
                  </a:lnTo>
                  <a:lnTo>
                    <a:pt x="193" y="1471"/>
                  </a:lnTo>
                  <a:lnTo>
                    <a:pt x="147" y="1402"/>
                  </a:lnTo>
                  <a:lnTo>
                    <a:pt x="106" y="1320"/>
                  </a:lnTo>
                  <a:lnTo>
                    <a:pt x="60" y="1212"/>
                  </a:lnTo>
                  <a:lnTo>
                    <a:pt x="30" y="1104"/>
                  </a:lnTo>
                  <a:lnTo>
                    <a:pt x="11" y="995"/>
                  </a:lnTo>
                  <a:lnTo>
                    <a:pt x="4" y="899"/>
                  </a:lnTo>
                  <a:lnTo>
                    <a:pt x="0" y="817"/>
                  </a:lnTo>
                  <a:lnTo>
                    <a:pt x="4" y="705"/>
                  </a:lnTo>
                  <a:lnTo>
                    <a:pt x="22" y="585"/>
                  </a:lnTo>
                  <a:lnTo>
                    <a:pt x="53" y="453"/>
                  </a:lnTo>
                  <a:lnTo>
                    <a:pt x="102" y="318"/>
                  </a:lnTo>
                  <a:lnTo>
                    <a:pt x="143" y="237"/>
                  </a:lnTo>
                  <a:lnTo>
                    <a:pt x="189" y="167"/>
                  </a:lnTo>
                  <a:lnTo>
                    <a:pt x="234" y="109"/>
                  </a:lnTo>
                  <a:lnTo>
                    <a:pt x="280" y="62"/>
                  </a:lnTo>
                  <a:lnTo>
                    <a:pt x="314" y="28"/>
                  </a:lnTo>
                  <a:lnTo>
                    <a:pt x="340" y="8"/>
                  </a:lnTo>
                  <a:lnTo>
                    <a:pt x="3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3"/>
            <p:cNvSpPr>
              <a:spLocks noEditPoints="1"/>
            </p:cNvSpPr>
            <p:nvPr/>
          </p:nvSpPr>
          <p:spPr bwMode="auto">
            <a:xfrm>
              <a:off x="11096" y="1835"/>
              <a:ext cx="1448" cy="1115"/>
            </a:xfrm>
            <a:custGeom>
              <a:avLst/>
              <a:gdLst/>
              <a:ahLst/>
              <a:cxnLst>
                <a:cxn ang="0">
                  <a:pos x="170" y="1045"/>
                </a:cxn>
                <a:cxn ang="0">
                  <a:pos x="185" y="1057"/>
                </a:cxn>
                <a:cxn ang="0">
                  <a:pos x="1108" y="944"/>
                </a:cxn>
                <a:cxn ang="0">
                  <a:pos x="1074" y="1057"/>
                </a:cxn>
                <a:cxn ang="0">
                  <a:pos x="1244" y="975"/>
                </a:cxn>
                <a:cxn ang="0">
                  <a:pos x="1244" y="135"/>
                </a:cxn>
                <a:cxn ang="0">
                  <a:pos x="1108" y="58"/>
                </a:cxn>
                <a:cxn ang="0">
                  <a:pos x="265" y="124"/>
                </a:cxn>
                <a:cxn ang="0">
                  <a:pos x="703" y="836"/>
                </a:cxn>
                <a:cxn ang="0">
                  <a:pos x="681" y="828"/>
                </a:cxn>
                <a:cxn ang="0">
                  <a:pos x="669" y="801"/>
                </a:cxn>
                <a:cxn ang="0">
                  <a:pos x="60" y="0"/>
                </a:cxn>
                <a:cxn ang="0">
                  <a:pos x="386" y="0"/>
                </a:cxn>
                <a:cxn ang="0">
                  <a:pos x="405" y="19"/>
                </a:cxn>
                <a:cxn ang="0">
                  <a:pos x="1017" y="35"/>
                </a:cxn>
                <a:cxn ang="0">
                  <a:pos x="1036" y="4"/>
                </a:cxn>
                <a:cxn ang="0">
                  <a:pos x="1078" y="0"/>
                </a:cxn>
                <a:cxn ang="0">
                  <a:pos x="1407" y="0"/>
                </a:cxn>
                <a:cxn ang="0">
                  <a:pos x="1433" y="11"/>
                </a:cxn>
                <a:cxn ang="0">
                  <a:pos x="1433" y="39"/>
                </a:cxn>
                <a:cxn ang="0">
                  <a:pos x="1414" y="54"/>
                </a:cxn>
                <a:cxn ang="0">
                  <a:pos x="1331" y="85"/>
                </a:cxn>
                <a:cxn ang="0">
                  <a:pos x="1301" y="151"/>
                </a:cxn>
                <a:cxn ang="0">
                  <a:pos x="1301" y="964"/>
                </a:cxn>
                <a:cxn ang="0">
                  <a:pos x="1335" y="1030"/>
                </a:cxn>
                <a:cxn ang="0">
                  <a:pos x="1429" y="1060"/>
                </a:cxn>
                <a:cxn ang="0">
                  <a:pos x="1448" y="1084"/>
                </a:cxn>
                <a:cxn ang="0">
                  <a:pos x="1433" y="1107"/>
                </a:cxn>
                <a:cxn ang="0">
                  <a:pos x="1407" y="1115"/>
                </a:cxn>
                <a:cxn ang="0">
                  <a:pos x="957" y="1115"/>
                </a:cxn>
                <a:cxn ang="0">
                  <a:pos x="926" y="1107"/>
                </a:cxn>
                <a:cxn ang="0">
                  <a:pos x="915" y="1084"/>
                </a:cxn>
                <a:cxn ang="0">
                  <a:pos x="915" y="1072"/>
                </a:cxn>
                <a:cxn ang="0">
                  <a:pos x="934" y="1060"/>
                </a:cxn>
                <a:cxn ang="0">
                  <a:pos x="1021" y="1030"/>
                </a:cxn>
                <a:cxn ang="0">
                  <a:pos x="1055" y="960"/>
                </a:cxn>
                <a:cxn ang="0">
                  <a:pos x="1051" y="128"/>
                </a:cxn>
                <a:cxn ang="0">
                  <a:pos x="654" y="1099"/>
                </a:cxn>
                <a:cxn ang="0">
                  <a:pos x="628" y="1115"/>
                </a:cxn>
                <a:cxn ang="0">
                  <a:pos x="613" y="1103"/>
                </a:cxn>
                <a:cxn ang="0">
                  <a:pos x="208" y="128"/>
                </a:cxn>
                <a:cxn ang="0">
                  <a:pos x="208" y="964"/>
                </a:cxn>
                <a:cxn ang="0">
                  <a:pos x="242" y="1030"/>
                </a:cxn>
                <a:cxn ang="0">
                  <a:pos x="336" y="1060"/>
                </a:cxn>
                <a:cxn ang="0">
                  <a:pos x="355" y="1084"/>
                </a:cxn>
                <a:cxn ang="0">
                  <a:pos x="344" y="1107"/>
                </a:cxn>
                <a:cxn ang="0">
                  <a:pos x="314" y="1115"/>
                </a:cxn>
                <a:cxn ang="0">
                  <a:pos x="41" y="1115"/>
                </a:cxn>
                <a:cxn ang="0">
                  <a:pos x="15" y="1107"/>
                </a:cxn>
                <a:cxn ang="0">
                  <a:pos x="0" y="1084"/>
                </a:cxn>
                <a:cxn ang="0">
                  <a:pos x="4" y="1072"/>
                </a:cxn>
                <a:cxn ang="0">
                  <a:pos x="19" y="1060"/>
                </a:cxn>
                <a:cxn ang="0">
                  <a:pos x="106" y="1030"/>
                </a:cxn>
                <a:cxn ang="0">
                  <a:pos x="140" y="960"/>
                </a:cxn>
                <a:cxn ang="0">
                  <a:pos x="102" y="62"/>
                </a:cxn>
                <a:cxn ang="0">
                  <a:pos x="38" y="58"/>
                </a:cxn>
                <a:cxn ang="0">
                  <a:pos x="19" y="50"/>
                </a:cxn>
                <a:cxn ang="0">
                  <a:pos x="7" y="27"/>
                </a:cxn>
                <a:cxn ang="0">
                  <a:pos x="19" y="4"/>
                </a:cxn>
                <a:cxn ang="0">
                  <a:pos x="45" y="0"/>
                </a:cxn>
              </a:cxnLst>
              <a:rect l="0" t="0" r="r" b="b"/>
              <a:pathLst>
                <a:path w="1448" h="1115">
                  <a:moveTo>
                    <a:pt x="174" y="1041"/>
                  </a:moveTo>
                  <a:lnTo>
                    <a:pt x="170" y="1041"/>
                  </a:lnTo>
                  <a:lnTo>
                    <a:pt x="170" y="1045"/>
                  </a:lnTo>
                  <a:lnTo>
                    <a:pt x="166" y="1049"/>
                  </a:lnTo>
                  <a:lnTo>
                    <a:pt x="159" y="1057"/>
                  </a:lnTo>
                  <a:lnTo>
                    <a:pt x="185" y="1057"/>
                  </a:lnTo>
                  <a:lnTo>
                    <a:pt x="174" y="1041"/>
                  </a:lnTo>
                  <a:close/>
                  <a:moveTo>
                    <a:pt x="1108" y="58"/>
                  </a:moveTo>
                  <a:lnTo>
                    <a:pt x="1108" y="944"/>
                  </a:lnTo>
                  <a:lnTo>
                    <a:pt x="1108" y="975"/>
                  </a:lnTo>
                  <a:lnTo>
                    <a:pt x="1100" y="1018"/>
                  </a:lnTo>
                  <a:lnTo>
                    <a:pt x="1074" y="1057"/>
                  </a:lnTo>
                  <a:lnTo>
                    <a:pt x="1278" y="1057"/>
                  </a:lnTo>
                  <a:lnTo>
                    <a:pt x="1252" y="1018"/>
                  </a:lnTo>
                  <a:lnTo>
                    <a:pt x="1244" y="975"/>
                  </a:lnTo>
                  <a:lnTo>
                    <a:pt x="1240" y="944"/>
                  </a:lnTo>
                  <a:lnTo>
                    <a:pt x="1240" y="170"/>
                  </a:lnTo>
                  <a:lnTo>
                    <a:pt x="1244" y="135"/>
                  </a:lnTo>
                  <a:lnTo>
                    <a:pt x="1252" y="97"/>
                  </a:lnTo>
                  <a:lnTo>
                    <a:pt x="1278" y="58"/>
                  </a:lnTo>
                  <a:lnTo>
                    <a:pt x="1108" y="58"/>
                  </a:lnTo>
                  <a:close/>
                  <a:moveTo>
                    <a:pt x="223" y="58"/>
                  </a:moveTo>
                  <a:lnTo>
                    <a:pt x="249" y="89"/>
                  </a:lnTo>
                  <a:lnTo>
                    <a:pt x="265" y="124"/>
                  </a:lnTo>
                  <a:lnTo>
                    <a:pt x="628" y="1010"/>
                  </a:lnTo>
                  <a:lnTo>
                    <a:pt x="631" y="1010"/>
                  </a:lnTo>
                  <a:lnTo>
                    <a:pt x="703" y="836"/>
                  </a:lnTo>
                  <a:lnTo>
                    <a:pt x="692" y="832"/>
                  </a:lnTo>
                  <a:lnTo>
                    <a:pt x="688" y="832"/>
                  </a:lnTo>
                  <a:lnTo>
                    <a:pt x="681" y="828"/>
                  </a:lnTo>
                  <a:lnTo>
                    <a:pt x="677" y="820"/>
                  </a:lnTo>
                  <a:lnTo>
                    <a:pt x="673" y="813"/>
                  </a:lnTo>
                  <a:lnTo>
                    <a:pt x="669" y="801"/>
                  </a:lnTo>
                  <a:lnTo>
                    <a:pt x="363" y="58"/>
                  </a:lnTo>
                  <a:lnTo>
                    <a:pt x="223" y="58"/>
                  </a:lnTo>
                  <a:close/>
                  <a:moveTo>
                    <a:pt x="60" y="0"/>
                  </a:moveTo>
                  <a:lnTo>
                    <a:pt x="355" y="0"/>
                  </a:lnTo>
                  <a:lnTo>
                    <a:pt x="370" y="0"/>
                  </a:lnTo>
                  <a:lnTo>
                    <a:pt x="386" y="0"/>
                  </a:lnTo>
                  <a:lnTo>
                    <a:pt x="393" y="4"/>
                  </a:lnTo>
                  <a:lnTo>
                    <a:pt x="401" y="8"/>
                  </a:lnTo>
                  <a:lnTo>
                    <a:pt x="405" y="19"/>
                  </a:lnTo>
                  <a:lnTo>
                    <a:pt x="412" y="31"/>
                  </a:lnTo>
                  <a:lnTo>
                    <a:pt x="718" y="770"/>
                  </a:lnTo>
                  <a:lnTo>
                    <a:pt x="1017" y="35"/>
                  </a:lnTo>
                  <a:lnTo>
                    <a:pt x="1025" y="19"/>
                  </a:lnTo>
                  <a:lnTo>
                    <a:pt x="1032" y="11"/>
                  </a:lnTo>
                  <a:lnTo>
                    <a:pt x="1036" y="4"/>
                  </a:lnTo>
                  <a:lnTo>
                    <a:pt x="1047" y="0"/>
                  </a:lnTo>
                  <a:lnTo>
                    <a:pt x="1059" y="0"/>
                  </a:lnTo>
                  <a:lnTo>
                    <a:pt x="1078" y="0"/>
                  </a:lnTo>
                  <a:lnTo>
                    <a:pt x="1384" y="0"/>
                  </a:lnTo>
                  <a:lnTo>
                    <a:pt x="1395" y="0"/>
                  </a:lnTo>
                  <a:lnTo>
                    <a:pt x="1407" y="0"/>
                  </a:lnTo>
                  <a:lnTo>
                    <a:pt x="1418" y="4"/>
                  </a:lnTo>
                  <a:lnTo>
                    <a:pt x="1426" y="4"/>
                  </a:lnTo>
                  <a:lnTo>
                    <a:pt x="1433" y="11"/>
                  </a:lnTo>
                  <a:lnTo>
                    <a:pt x="1437" y="19"/>
                  </a:lnTo>
                  <a:lnTo>
                    <a:pt x="1437" y="27"/>
                  </a:lnTo>
                  <a:lnTo>
                    <a:pt x="1433" y="39"/>
                  </a:lnTo>
                  <a:lnTo>
                    <a:pt x="1429" y="46"/>
                  </a:lnTo>
                  <a:lnTo>
                    <a:pt x="1422" y="50"/>
                  </a:lnTo>
                  <a:lnTo>
                    <a:pt x="1414" y="54"/>
                  </a:lnTo>
                  <a:lnTo>
                    <a:pt x="1407" y="58"/>
                  </a:lnTo>
                  <a:lnTo>
                    <a:pt x="1361" y="66"/>
                  </a:lnTo>
                  <a:lnTo>
                    <a:pt x="1331" y="85"/>
                  </a:lnTo>
                  <a:lnTo>
                    <a:pt x="1312" y="104"/>
                  </a:lnTo>
                  <a:lnTo>
                    <a:pt x="1305" y="128"/>
                  </a:lnTo>
                  <a:lnTo>
                    <a:pt x="1301" y="151"/>
                  </a:lnTo>
                  <a:lnTo>
                    <a:pt x="1301" y="170"/>
                  </a:lnTo>
                  <a:lnTo>
                    <a:pt x="1301" y="940"/>
                  </a:lnTo>
                  <a:lnTo>
                    <a:pt x="1301" y="964"/>
                  </a:lnTo>
                  <a:lnTo>
                    <a:pt x="1305" y="987"/>
                  </a:lnTo>
                  <a:lnTo>
                    <a:pt x="1316" y="1010"/>
                  </a:lnTo>
                  <a:lnTo>
                    <a:pt x="1335" y="1030"/>
                  </a:lnTo>
                  <a:lnTo>
                    <a:pt x="1369" y="1049"/>
                  </a:lnTo>
                  <a:lnTo>
                    <a:pt x="1422" y="1057"/>
                  </a:lnTo>
                  <a:lnTo>
                    <a:pt x="1429" y="1060"/>
                  </a:lnTo>
                  <a:lnTo>
                    <a:pt x="1437" y="1064"/>
                  </a:lnTo>
                  <a:lnTo>
                    <a:pt x="1445" y="1076"/>
                  </a:lnTo>
                  <a:lnTo>
                    <a:pt x="1448" y="1084"/>
                  </a:lnTo>
                  <a:lnTo>
                    <a:pt x="1445" y="1095"/>
                  </a:lnTo>
                  <a:lnTo>
                    <a:pt x="1441" y="1103"/>
                  </a:lnTo>
                  <a:lnTo>
                    <a:pt x="1433" y="1107"/>
                  </a:lnTo>
                  <a:lnTo>
                    <a:pt x="1426" y="1111"/>
                  </a:lnTo>
                  <a:lnTo>
                    <a:pt x="1418" y="1115"/>
                  </a:lnTo>
                  <a:lnTo>
                    <a:pt x="1407" y="1115"/>
                  </a:lnTo>
                  <a:lnTo>
                    <a:pt x="1395" y="1115"/>
                  </a:lnTo>
                  <a:lnTo>
                    <a:pt x="968" y="1115"/>
                  </a:lnTo>
                  <a:lnTo>
                    <a:pt x="957" y="1115"/>
                  </a:lnTo>
                  <a:lnTo>
                    <a:pt x="945" y="1115"/>
                  </a:lnTo>
                  <a:lnTo>
                    <a:pt x="934" y="1111"/>
                  </a:lnTo>
                  <a:lnTo>
                    <a:pt x="926" y="1107"/>
                  </a:lnTo>
                  <a:lnTo>
                    <a:pt x="919" y="1103"/>
                  </a:lnTo>
                  <a:lnTo>
                    <a:pt x="915" y="1095"/>
                  </a:lnTo>
                  <a:lnTo>
                    <a:pt x="915" y="1084"/>
                  </a:lnTo>
                  <a:lnTo>
                    <a:pt x="915" y="1084"/>
                  </a:lnTo>
                  <a:lnTo>
                    <a:pt x="915" y="1080"/>
                  </a:lnTo>
                  <a:lnTo>
                    <a:pt x="915" y="1072"/>
                  </a:lnTo>
                  <a:lnTo>
                    <a:pt x="919" y="1068"/>
                  </a:lnTo>
                  <a:lnTo>
                    <a:pt x="926" y="1064"/>
                  </a:lnTo>
                  <a:lnTo>
                    <a:pt x="934" y="1060"/>
                  </a:lnTo>
                  <a:lnTo>
                    <a:pt x="945" y="1057"/>
                  </a:lnTo>
                  <a:lnTo>
                    <a:pt x="991" y="1049"/>
                  </a:lnTo>
                  <a:lnTo>
                    <a:pt x="1021" y="1030"/>
                  </a:lnTo>
                  <a:lnTo>
                    <a:pt x="1040" y="1006"/>
                  </a:lnTo>
                  <a:lnTo>
                    <a:pt x="1051" y="983"/>
                  </a:lnTo>
                  <a:lnTo>
                    <a:pt x="1055" y="960"/>
                  </a:lnTo>
                  <a:lnTo>
                    <a:pt x="1055" y="940"/>
                  </a:lnTo>
                  <a:lnTo>
                    <a:pt x="1055" y="131"/>
                  </a:lnTo>
                  <a:lnTo>
                    <a:pt x="1051" y="128"/>
                  </a:lnTo>
                  <a:lnTo>
                    <a:pt x="662" y="1080"/>
                  </a:lnTo>
                  <a:lnTo>
                    <a:pt x="658" y="1091"/>
                  </a:lnTo>
                  <a:lnTo>
                    <a:pt x="654" y="1099"/>
                  </a:lnTo>
                  <a:lnTo>
                    <a:pt x="647" y="1107"/>
                  </a:lnTo>
                  <a:lnTo>
                    <a:pt x="639" y="1111"/>
                  </a:lnTo>
                  <a:lnTo>
                    <a:pt x="628" y="1115"/>
                  </a:lnTo>
                  <a:lnTo>
                    <a:pt x="624" y="1115"/>
                  </a:lnTo>
                  <a:lnTo>
                    <a:pt x="616" y="1111"/>
                  </a:lnTo>
                  <a:lnTo>
                    <a:pt x="613" y="1103"/>
                  </a:lnTo>
                  <a:lnTo>
                    <a:pt x="605" y="1095"/>
                  </a:lnTo>
                  <a:lnTo>
                    <a:pt x="597" y="1080"/>
                  </a:lnTo>
                  <a:lnTo>
                    <a:pt x="208" y="128"/>
                  </a:lnTo>
                  <a:lnTo>
                    <a:pt x="208" y="131"/>
                  </a:lnTo>
                  <a:lnTo>
                    <a:pt x="208" y="940"/>
                  </a:lnTo>
                  <a:lnTo>
                    <a:pt x="208" y="964"/>
                  </a:lnTo>
                  <a:lnTo>
                    <a:pt x="212" y="987"/>
                  </a:lnTo>
                  <a:lnTo>
                    <a:pt x="223" y="1010"/>
                  </a:lnTo>
                  <a:lnTo>
                    <a:pt x="242" y="1030"/>
                  </a:lnTo>
                  <a:lnTo>
                    <a:pt x="276" y="1049"/>
                  </a:lnTo>
                  <a:lnTo>
                    <a:pt x="329" y="1057"/>
                  </a:lnTo>
                  <a:lnTo>
                    <a:pt x="336" y="1060"/>
                  </a:lnTo>
                  <a:lnTo>
                    <a:pt x="348" y="1064"/>
                  </a:lnTo>
                  <a:lnTo>
                    <a:pt x="352" y="1076"/>
                  </a:lnTo>
                  <a:lnTo>
                    <a:pt x="355" y="1084"/>
                  </a:lnTo>
                  <a:lnTo>
                    <a:pt x="352" y="1095"/>
                  </a:lnTo>
                  <a:lnTo>
                    <a:pt x="348" y="1103"/>
                  </a:lnTo>
                  <a:lnTo>
                    <a:pt x="344" y="1107"/>
                  </a:lnTo>
                  <a:lnTo>
                    <a:pt x="336" y="1111"/>
                  </a:lnTo>
                  <a:lnTo>
                    <a:pt x="325" y="1115"/>
                  </a:lnTo>
                  <a:lnTo>
                    <a:pt x="314" y="1115"/>
                  </a:lnTo>
                  <a:lnTo>
                    <a:pt x="302" y="1115"/>
                  </a:lnTo>
                  <a:lnTo>
                    <a:pt x="53" y="1115"/>
                  </a:lnTo>
                  <a:lnTo>
                    <a:pt x="41" y="1115"/>
                  </a:lnTo>
                  <a:lnTo>
                    <a:pt x="30" y="1115"/>
                  </a:lnTo>
                  <a:lnTo>
                    <a:pt x="23" y="1111"/>
                  </a:lnTo>
                  <a:lnTo>
                    <a:pt x="15" y="1107"/>
                  </a:lnTo>
                  <a:lnTo>
                    <a:pt x="7" y="1103"/>
                  </a:lnTo>
                  <a:lnTo>
                    <a:pt x="4" y="1095"/>
                  </a:lnTo>
                  <a:lnTo>
                    <a:pt x="0" y="1084"/>
                  </a:lnTo>
                  <a:lnTo>
                    <a:pt x="0" y="1084"/>
                  </a:lnTo>
                  <a:lnTo>
                    <a:pt x="4" y="1080"/>
                  </a:lnTo>
                  <a:lnTo>
                    <a:pt x="4" y="1072"/>
                  </a:lnTo>
                  <a:lnTo>
                    <a:pt x="7" y="1068"/>
                  </a:lnTo>
                  <a:lnTo>
                    <a:pt x="11" y="1064"/>
                  </a:lnTo>
                  <a:lnTo>
                    <a:pt x="19" y="1060"/>
                  </a:lnTo>
                  <a:lnTo>
                    <a:pt x="30" y="1057"/>
                  </a:lnTo>
                  <a:lnTo>
                    <a:pt x="75" y="1049"/>
                  </a:lnTo>
                  <a:lnTo>
                    <a:pt x="106" y="1030"/>
                  </a:lnTo>
                  <a:lnTo>
                    <a:pt x="125" y="1006"/>
                  </a:lnTo>
                  <a:lnTo>
                    <a:pt x="136" y="983"/>
                  </a:lnTo>
                  <a:lnTo>
                    <a:pt x="140" y="960"/>
                  </a:lnTo>
                  <a:lnTo>
                    <a:pt x="140" y="940"/>
                  </a:lnTo>
                  <a:lnTo>
                    <a:pt x="140" y="73"/>
                  </a:lnTo>
                  <a:lnTo>
                    <a:pt x="102" y="62"/>
                  </a:lnTo>
                  <a:lnTo>
                    <a:pt x="68" y="58"/>
                  </a:lnTo>
                  <a:lnTo>
                    <a:pt x="41" y="58"/>
                  </a:lnTo>
                  <a:lnTo>
                    <a:pt x="38" y="58"/>
                  </a:lnTo>
                  <a:lnTo>
                    <a:pt x="30" y="58"/>
                  </a:lnTo>
                  <a:lnTo>
                    <a:pt x="26" y="54"/>
                  </a:lnTo>
                  <a:lnTo>
                    <a:pt x="19" y="50"/>
                  </a:lnTo>
                  <a:lnTo>
                    <a:pt x="11" y="46"/>
                  </a:lnTo>
                  <a:lnTo>
                    <a:pt x="7" y="39"/>
                  </a:lnTo>
                  <a:lnTo>
                    <a:pt x="7" y="27"/>
                  </a:lnTo>
                  <a:lnTo>
                    <a:pt x="7" y="19"/>
                  </a:lnTo>
                  <a:lnTo>
                    <a:pt x="11" y="11"/>
                  </a:lnTo>
                  <a:lnTo>
                    <a:pt x="19" y="4"/>
                  </a:lnTo>
                  <a:lnTo>
                    <a:pt x="26" y="4"/>
                  </a:lnTo>
                  <a:lnTo>
                    <a:pt x="34" y="0"/>
                  </a:lnTo>
                  <a:lnTo>
                    <a:pt x="45"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4"/>
            <p:cNvSpPr>
              <a:spLocks/>
            </p:cNvSpPr>
            <p:nvPr/>
          </p:nvSpPr>
          <p:spPr bwMode="auto">
            <a:xfrm>
              <a:off x="12643" y="2400"/>
              <a:ext cx="529" cy="782"/>
            </a:xfrm>
            <a:custGeom>
              <a:avLst/>
              <a:gdLst/>
              <a:ahLst/>
              <a:cxnLst>
                <a:cxn ang="0">
                  <a:pos x="279" y="0"/>
                </a:cxn>
                <a:cxn ang="0">
                  <a:pos x="321" y="4"/>
                </a:cxn>
                <a:cxn ang="0">
                  <a:pos x="359" y="4"/>
                </a:cxn>
                <a:cxn ang="0">
                  <a:pos x="472" y="0"/>
                </a:cxn>
                <a:cxn ang="0">
                  <a:pos x="518" y="0"/>
                </a:cxn>
                <a:cxn ang="0">
                  <a:pos x="529" y="8"/>
                </a:cxn>
                <a:cxn ang="0">
                  <a:pos x="529" y="23"/>
                </a:cxn>
                <a:cxn ang="0">
                  <a:pos x="522" y="35"/>
                </a:cxn>
                <a:cxn ang="0">
                  <a:pos x="503" y="39"/>
                </a:cxn>
                <a:cxn ang="0">
                  <a:pos x="446" y="39"/>
                </a:cxn>
                <a:cxn ang="0">
                  <a:pos x="404" y="54"/>
                </a:cxn>
                <a:cxn ang="0">
                  <a:pos x="389" y="89"/>
                </a:cxn>
                <a:cxn ang="0">
                  <a:pos x="242" y="697"/>
                </a:cxn>
                <a:cxn ang="0">
                  <a:pos x="238" y="716"/>
                </a:cxn>
                <a:cxn ang="0">
                  <a:pos x="234" y="724"/>
                </a:cxn>
                <a:cxn ang="0">
                  <a:pos x="238" y="732"/>
                </a:cxn>
                <a:cxn ang="0">
                  <a:pos x="249" y="739"/>
                </a:cxn>
                <a:cxn ang="0">
                  <a:pos x="279" y="743"/>
                </a:cxn>
                <a:cxn ang="0">
                  <a:pos x="306" y="743"/>
                </a:cxn>
                <a:cxn ang="0">
                  <a:pos x="325" y="743"/>
                </a:cxn>
                <a:cxn ang="0">
                  <a:pos x="340" y="747"/>
                </a:cxn>
                <a:cxn ang="0">
                  <a:pos x="348" y="759"/>
                </a:cxn>
                <a:cxn ang="0">
                  <a:pos x="344" y="778"/>
                </a:cxn>
                <a:cxn ang="0">
                  <a:pos x="332" y="782"/>
                </a:cxn>
                <a:cxn ang="0">
                  <a:pos x="325" y="782"/>
                </a:cxn>
                <a:cxn ang="0">
                  <a:pos x="170" y="778"/>
                </a:cxn>
                <a:cxn ang="0">
                  <a:pos x="90" y="782"/>
                </a:cxn>
                <a:cxn ang="0">
                  <a:pos x="15" y="782"/>
                </a:cxn>
                <a:cxn ang="0">
                  <a:pos x="3" y="778"/>
                </a:cxn>
                <a:cxn ang="0">
                  <a:pos x="0" y="774"/>
                </a:cxn>
                <a:cxn ang="0">
                  <a:pos x="0" y="770"/>
                </a:cxn>
                <a:cxn ang="0">
                  <a:pos x="3" y="751"/>
                </a:cxn>
                <a:cxn ang="0">
                  <a:pos x="15" y="743"/>
                </a:cxn>
                <a:cxn ang="0">
                  <a:pos x="41" y="743"/>
                </a:cxn>
                <a:cxn ang="0">
                  <a:pos x="109" y="735"/>
                </a:cxn>
                <a:cxn ang="0">
                  <a:pos x="132" y="712"/>
                </a:cxn>
                <a:cxn ang="0">
                  <a:pos x="287" y="81"/>
                </a:cxn>
                <a:cxn ang="0">
                  <a:pos x="291" y="58"/>
                </a:cxn>
                <a:cxn ang="0">
                  <a:pos x="283" y="46"/>
                </a:cxn>
                <a:cxn ang="0">
                  <a:pos x="261" y="43"/>
                </a:cxn>
                <a:cxn ang="0">
                  <a:pos x="238" y="39"/>
                </a:cxn>
                <a:cxn ang="0">
                  <a:pos x="219" y="39"/>
                </a:cxn>
                <a:cxn ang="0">
                  <a:pos x="204" y="39"/>
                </a:cxn>
                <a:cxn ang="0">
                  <a:pos x="185" y="35"/>
                </a:cxn>
                <a:cxn ang="0">
                  <a:pos x="181" y="23"/>
                </a:cxn>
                <a:cxn ang="0">
                  <a:pos x="185" y="8"/>
                </a:cxn>
                <a:cxn ang="0">
                  <a:pos x="196" y="0"/>
                </a:cxn>
                <a:cxn ang="0">
                  <a:pos x="204" y="0"/>
                </a:cxn>
              </a:cxnLst>
              <a:rect l="0" t="0" r="r" b="b"/>
              <a:pathLst>
                <a:path w="529" h="782">
                  <a:moveTo>
                    <a:pt x="204" y="0"/>
                  </a:moveTo>
                  <a:lnTo>
                    <a:pt x="279" y="0"/>
                  </a:lnTo>
                  <a:lnTo>
                    <a:pt x="295" y="0"/>
                  </a:lnTo>
                  <a:lnTo>
                    <a:pt x="321" y="4"/>
                  </a:lnTo>
                  <a:lnTo>
                    <a:pt x="348" y="4"/>
                  </a:lnTo>
                  <a:lnTo>
                    <a:pt x="359" y="4"/>
                  </a:lnTo>
                  <a:lnTo>
                    <a:pt x="435" y="0"/>
                  </a:lnTo>
                  <a:lnTo>
                    <a:pt x="472" y="0"/>
                  </a:lnTo>
                  <a:lnTo>
                    <a:pt x="510" y="0"/>
                  </a:lnTo>
                  <a:lnTo>
                    <a:pt x="518" y="0"/>
                  </a:lnTo>
                  <a:lnTo>
                    <a:pt x="525" y="4"/>
                  </a:lnTo>
                  <a:lnTo>
                    <a:pt x="529" y="8"/>
                  </a:lnTo>
                  <a:lnTo>
                    <a:pt x="529" y="15"/>
                  </a:lnTo>
                  <a:lnTo>
                    <a:pt x="529" y="23"/>
                  </a:lnTo>
                  <a:lnTo>
                    <a:pt x="525" y="31"/>
                  </a:lnTo>
                  <a:lnTo>
                    <a:pt x="522" y="35"/>
                  </a:lnTo>
                  <a:lnTo>
                    <a:pt x="510" y="39"/>
                  </a:lnTo>
                  <a:lnTo>
                    <a:pt x="503" y="39"/>
                  </a:lnTo>
                  <a:lnTo>
                    <a:pt x="487" y="39"/>
                  </a:lnTo>
                  <a:lnTo>
                    <a:pt x="446" y="39"/>
                  </a:lnTo>
                  <a:lnTo>
                    <a:pt x="419" y="46"/>
                  </a:lnTo>
                  <a:lnTo>
                    <a:pt x="404" y="54"/>
                  </a:lnTo>
                  <a:lnTo>
                    <a:pt x="397" y="70"/>
                  </a:lnTo>
                  <a:lnTo>
                    <a:pt x="389" y="89"/>
                  </a:lnTo>
                  <a:lnTo>
                    <a:pt x="389" y="89"/>
                  </a:lnTo>
                  <a:lnTo>
                    <a:pt x="242" y="697"/>
                  </a:lnTo>
                  <a:lnTo>
                    <a:pt x="238" y="708"/>
                  </a:lnTo>
                  <a:lnTo>
                    <a:pt x="238" y="716"/>
                  </a:lnTo>
                  <a:lnTo>
                    <a:pt x="234" y="720"/>
                  </a:lnTo>
                  <a:lnTo>
                    <a:pt x="234" y="724"/>
                  </a:lnTo>
                  <a:lnTo>
                    <a:pt x="238" y="728"/>
                  </a:lnTo>
                  <a:lnTo>
                    <a:pt x="238" y="732"/>
                  </a:lnTo>
                  <a:lnTo>
                    <a:pt x="242" y="735"/>
                  </a:lnTo>
                  <a:lnTo>
                    <a:pt x="249" y="739"/>
                  </a:lnTo>
                  <a:lnTo>
                    <a:pt x="264" y="739"/>
                  </a:lnTo>
                  <a:lnTo>
                    <a:pt x="279" y="743"/>
                  </a:lnTo>
                  <a:lnTo>
                    <a:pt x="295" y="743"/>
                  </a:lnTo>
                  <a:lnTo>
                    <a:pt x="306" y="743"/>
                  </a:lnTo>
                  <a:lnTo>
                    <a:pt x="310" y="743"/>
                  </a:lnTo>
                  <a:lnTo>
                    <a:pt x="325" y="743"/>
                  </a:lnTo>
                  <a:lnTo>
                    <a:pt x="332" y="743"/>
                  </a:lnTo>
                  <a:lnTo>
                    <a:pt x="340" y="747"/>
                  </a:lnTo>
                  <a:lnTo>
                    <a:pt x="348" y="751"/>
                  </a:lnTo>
                  <a:lnTo>
                    <a:pt x="348" y="759"/>
                  </a:lnTo>
                  <a:lnTo>
                    <a:pt x="348" y="770"/>
                  </a:lnTo>
                  <a:lnTo>
                    <a:pt x="344" y="778"/>
                  </a:lnTo>
                  <a:lnTo>
                    <a:pt x="340" y="782"/>
                  </a:lnTo>
                  <a:lnTo>
                    <a:pt x="332" y="782"/>
                  </a:lnTo>
                  <a:lnTo>
                    <a:pt x="329" y="782"/>
                  </a:lnTo>
                  <a:lnTo>
                    <a:pt x="325" y="782"/>
                  </a:lnTo>
                  <a:lnTo>
                    <a:pt x="245" y="782"/>
                  </a:lnTo>
                  <a:lnTo>
                    <a:pt x="170" y="778"/>
                  </a:lnTo>
                  <a:lnTo>
                    <a:pt x="136" y="778"/>
                  </a:lnTo>
                  <a:lnTo>
                    <a:pt x="90" y="782"/>
                  </a:lnTo>
                  <a:lnTo>
                    <a:pt x="49" y="782"/>
                  </a:lnTo>
                  <a:lnTo>
                    <a:pt x="15" y="782"/>
                  </a:lnTo>
                  <a:lnTo>
                    <a:pt x="7" y="782"/>
                  </a:lnTo>
                  <a:lnTo>
                    <a:pt x="3" y="778"/>
                  </a:lnTo>
                  <a:lnTo>
                    <a:pt x="0" y="778"/>
                  </a:lnTo>
                  <a:lnTo>
                    <a:pt x="0" y="774"/>
                  </a:lnTo>
                  <a:lnTo>
                    <a:pt x="0" y="770"/>
                  </a:lnTo>
                  <a:lnTo>
                    <a:pt x="0" y="770"/>
                  </a:lnTo>
                  <a:lnTo>
                    <a:pt x="0" y="759"/>
                  </a:lnTo>
                  <a:lnTo>
                    <a:pt x="3" y="751"/>
                  </a:lnTo>
                  <a:lnTo>
                    <a:pt x="7" y="747"/>
                  </a:lnTo>
                  <a:lnTo>
                    <a:pt x="15" y="743"/>
                  </a:lnTo>
                  <a:lnTo>
                    <a:pt x="26" y="743"/>
                  </a:lnTo>
                  <a:lnTo>
                    <a:pt x="41" y="743"/>
                  </a:lnTo>
                  <a:lnTo>
                    <a:pt x="83" y="739"/>
                  </a:lnTo>
                  <a:lnTo>
                    <a:pt x="109" y="735"/>
                  </a:lnTo>
                  <a:lnTo>
                    <a:pt x="124" y="728"/>
                  </a:lnTo>
                  <a:lnTo>
                    <a:pt x="132" y="712"/>
                  </a:lnTo>
                  <a:lnTo>
                    <a:pt x="136" y="693"/>
                  </a:lnTo>
                  <a:lnTo>
                    <a:pt x="287" y="81"/>
                  </a:lnTo>
                  <a:lnTo>
                    <a:pt x="291" y="70"/>
                  </a:lnTo>
                  <a:lnTo>
                    <a:pt x="291" y="58"/>
                  </a:lnTo>
                  <a:lnTo>
                    <a:pt x="291" y="50"/>
                  </a:lnTo>
                  <a:lnTo>
                    <a:pt x="283" y="46"/>
                  </a:lnTo>
                  <a:lnTo>
                    <a:pt x="276" y="43"/>
                  </a:lnTo>
                  <a:lnTo>
                    <a:pt x="261" y="43"/>
                  </a:lnTo>
                  <a:lnTo>
                    <a:pt x="249" y="39"/>
                  </a:lnTo>
                  <a:lnTo>
                    <a:pt x="238" y="39"/>
                  </a:lnTo>
                  <a:lnTo>
                    <a:pt x="227" y="39"/>
                  </a:lnTo>
                  <a:lnTo>
                    <a:pt x="219" y="39"/>
                  </a:lnTo>
                  <a:lnTo>
                    <a:pt x="219" y="39"/>
                  </a:lnTo>
                  <a:lnTo>
                    <a:pt x="204" y="39"/>
                  </a:lnTo>
                  <a:lnTo>
                    <a:pt x="192" y="39"/>
                  </a:lnTo>
                  <a:lnTo>
                    <a:pt x="185" y="35"/>
                  </a:lnTo>
                  <a:lnTo>
                    <a:pt x="181" y="31"/>
                  </a:lnTo>
                  <a:lnTo>
                    <a:pt x="181" y="23"/>
                  </a:lnTo>
                  <a:lnTo>
                    <a:pt x="181" y="12"/>
                  </a:lnTo>
                  <a:lnTo>
                    <a:pt x="185" y="8"/>
                  </a:lnTo>
                  <a:lnTo>
                    <a:pt x="189" y="0"/>
                  </a:lnTo>
                  <a:lnTo>
                    <a:pt x="196" y="0"/>
                  </a:lnTo>
                  <a:lnTo>
                    <a:pt x="200" y="0"/>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5"/>
            <p:cNvSpPr>
              <a:spLocks/>
            </p:cNvSpPr>
            <p:nvPr/>
          </p:nvSpPr>
          <p:spPr bwMode="auto">
            <a:xfrm>
              <a:off x="13456" y="2775"/>
              <a:ext cx="185" cy="488"/>
            </a:xfrm>
            <a:custGeom>
              <a:avLst/>
              <a:gdLst/>
              <a:ahLst/>
              <a:cxnLst>
                <a:cxn ang="0">
                  <a:pos x="83" y="0"/>
                </a:cxn>
                <a:cxn ang="0">
                  <a:pos x="117" y="8"/>
                </a:cxn>
                <a:cxn ang="0">
                  <a:pos x="147" y="31"/>
                </a:cxn>
                <a:cxn ang="0">
                  <a:pos x="166" y="66"/>
                </a:cxn>
                <a:cxn ang="0">
                  <a:pos x="181" y="113"/>
                </a:cxn>
                <a:cxn ang="0">
                  <a:pos x="185" y="171"/>
                </a:cxn>
                <a:cxn ang="0">
                  <a:pos x="185" y="171"/>
                </a:cxn>
                <a:cxn ang="0">
                  <a:pos x="177" y="248"/>
                </a:cxn>
                <a:cxn ang="0">
                  <a:pos x="159" y="318"/>
                </a:cxn>
                <a:cxn ang="0">
                  <a:pos x="132" y="376"/>
                </a:cxn>
                <a:cxn ang="0">
                  <a:pos x="106" y="422"/>
                </a:cxn>
                <a:cxn ang="0">
                  <a:pos x="75" y="457"/>
                </a:cxn>
                <a:cxn ang="0">
                  <a:pos x="53" y="480"/>
                </a:cxn>
                <a:cxn ang="0">
                  <a:pos x="41" y="488"/>
                </a:cxn>
                <a:cxn ang="0">
                  <a:pos x="34" y="484"/>
                </a:cxn>
                <a:cxn ang="0">
                  <a:pos x="26" y="480"/>
                </a:cxn>
                <a:cxn ang="0">
                  <a:pos x="26" y="469"/>
                </a:cxn>
                <a:cxn ang="0">
                  <a:pos x="26" y="469"/>
                </a:cxn>
                <a:cxn ang="0">
                  <a:pos x="26" y="465"/>
                </a:cxn>
                <a:cxn ang="0">
                  <a:pos x="26" y="461"/>
                </a:cxn>
                <a:cxn ang="0">
                  <a:pos x="30" y="457"/>
                </a:cxn>
                <a:cxn ang="0">
                  <a:pos x="34" y="453"/>
                </a:cxn>
                <a:cxn ang="0">
                  <a:pos x="41" y="446"/>
                </a:cxn>
                <a:cxn ang="0">
                  <a:pos x="83" y="395"/>
                </a:cxn>
                <a:cxn ang="0">
                  <a:pos x="117" y="333"/>
                </a:cxn>
                <a:cxn ang="0">
                  <a:pos x="140" y="256"/>
                </a:cxn>
                <a:cxn ang="0">
                  <a:pos x="151" y="171"/>
                </a:cxn>
                <a:cxn ang="0">
                  <a:pos x="151" y="159"/>
                </a:cxn>
                <a:cxn ang="0">
                  <a:pos x="151" y="151"/>
                </a:cxn>
                <a:cxn ang="0">
                  <a:pos x="151" y="148"/>
                </a:cxn>
                <a:cxn ang="0">
                  <a:pos x="147" y="148"/>
                </a:cxn>
                <a:cxn ang="0">
                  <a:pos x="147" y="148"/>
                </a:cxn>
                <a:cxn ang="0">
                  <a:pos x="143" y="148"/>
                </a:cxn>
                <a:cxn ang="0">
                  <a:pos x="143" y="148"/>
                </a:cxn>
                <a:cxn ang="0">
                  <a:pos x="140" y="151"/>
                </a:cxn>
                <a:cxn ang="0">
                  <a:pos x="121" y="163"/>
                </a:cxn>
                <a:cxn ang="0">
                  <a:pos x="102" y="171"/>
                </a:cxn>
                <a:cxn ang="0">
                  <a:pos x="83" y="175"/>
                </a:cxn>
                <a:cxn ang="0">
                  <a:pos x="49" y="167"/>
                </a:cxn>
                <a:cxn ang="0">
                  <a:pos x="22" y="148"/>
                </a:cxn>
                <a:cxn ang="0">
                  <a:pos x="3" y="117"/>
                </a:cxn>
                <a:cxn ang="0">
                  <a:pos x="0" y="86"/>
                </a:cxn>
                <a:cxn ang="0">
                  <a:pos x="3" y="55"/>
                </a:cxn>
                <a:cxn ang="0">
                  <a:pos x="22" y="28"/>
                </a:cxn>
                <a:cxn ang="0">
                  <a:pos x="49" y="8"/>
                </a:cxn>
                <a:cxn ang="0">
                  <a:pos x="83" y="0"/>
                </a:cxn>
              </a:cxnLst>
              <a:rect l="0" t="0" r="r" b="b"/>
              <a:pathLst>
                <a:path w="185" h="488">
                  <a:moveTo>
                    <a:pt x="83" y="0"/>
                  </a:moveTo>
                  <a:lnTo>
                    <a:pt x="117" y="8"/>
                  </a:lnTo>
                  <a:lnTo>
                    <a:pt x="147" y="31"/>
                  </a:lnTo>
                  <a:lnTo>
                    <a:pt x="166" y="66"/>
                  </a:lnTo>
                  <a:lnTo>
                    <a:pt x="181" y="113"/>
                  </a:lnTo>
                  <a:lnTo>
                    <a:pt x="185" y="171"/>
                  </a:lnTo>
                  <a:lnTo>
                    <a:pt x="185" y="171"/>
                  </a:lnTo>
                  <a:lnTo>
                    <a:pt x="177" y="248"/>
                  </a:lnTo>
                  <a:lnTo>
                    <a:pt x="159" y="318"/>
                  </a:lnTo>
                  <a:lnTo>
                    <a:pt x="132" y="376"/>
                  </a:lnTo>
                  <a:lnTo>
                    <a:pt x="106" y="422"/>
                  </a:lnTo>
                  <a:lnTo>
                    <a:pt x="75" y="457"/>
                  </a:lnTo>
                  <a:lnTo>
                    <a:pt x="53" y="480"/>
                  </a:lnTo>
                  <a:lnTo>
                    <a:pt x="41" y="488"/>
                  </a:lnTo>
                  <a:lnTo>
                    <a:pt x="34" y="484"/>
                  </a:lnTo>
                  <a:lnTo>
                    <a:pt x="26" y="480"/>
                  </a:lnTo>
                  <a:lnTo>
                    <a:pt x="26" y="469"/>
                  </a:lnTo>
                  <a:lnTo>
                    <a:pt x="26" y="469"/>
                  </a:lnTo>
                  <a:lnTo>
                    <a:pt x="26" y="465"/>
                  </a:lnTo>
                  <a:lnTo>
                    <a:pt x="26" y="461"/>
                  </a:lnTo>
                  <a:lnTo>
                    <a:pt x="30" y="457"/>
                  </a:lnTo>
                  <a:lnTo>
                    <a:pt x="34" y="453"/>
                  </a:lnTo>
                  <a:lnTo>
                    <a:pt x="41" y="446"/>
                  </a:lnTo>
                  <a:lnTo>
                    <a:pt x="83" y="395"/>
                  </a:lnTo>
                  <a:lnTo>
                    <a:pt x="117" y="333"/>
                  </a:lnTo>
                  <a:lnTo>
                    <a:pt x="140" y="256"/>
                  </a:lnTo>
                  <a:lnTo>
                    <a:pt x="151" y="171"/>
                  </a:lnTo>
                  <a:lnTo>
                    <a:pt x="151" y="159"/>
                  </a:lnTo>
                  <a:lnTo>
                    <a:pt x="151" y="151"/>
                  </a:lnTo>
                  <a:lnTo>
                    <a:pt x="151" y="148"/>
                  </a:lnTo>
                  <a:lnTo>
                    <a:pt x="147" y="148"/>
                  </a:lnTo>
                  <a:lnTo>
                    <a:pt x="147" y="148"/>
                  </a:lnTo>
                  <a:lnTo>
                    <a:pt x="143" y="148"/>
                  </a:lnTo>
                  <a:lnTo>
                    <a:pt x="143" y="148"/>
                  </a:lnTo>
                  <a:lnTo>
                    <a:pt x="140" y="151"/>
                  </a:lnTo>
                  <a:lnTo>
                    <a:pt x="121" y="163"/>
                  </a:lnTo>
                  <a:lnTo>
                    <a:pt x="102" y="171"/>
                  </a:lnTo>
                  <a:lnTo>
                    <a:pt x="83" y="175"/>
                  </a:lnTo>
                  <a:lnTo>
                    <a:pt x="49" y="167"/>
                  </a:lnTo>
                  <a:lnTo>
                    <a:pt x="22" y="148"/>
                  </a:lnTo>
                  <a:lnTo>
                    <a:pt x="3" y="117"/>
                  </a:lnTo>
                  <a:lnTo>
                    <a:pt x="0" y="86"/>
                  </a:lnTo>
                  <a:lnTo>
                    <a:pt x="3" y="55"/>
                  </a:lnTo>
                  <a:lnTo>
                    <a:pt x="22" y="28"/>
                  </a:lnTo>
                  <a:lnTo>
                    <a:pt x="49" y="8"/>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6"/>
            <p:cNvSpPr>
              <a:spLocks noEditPoints="1"/>
            </p:cNvSpPr>
            <p:nvPr/>
          </p:nvSpPr>
          <p:spPr bwMode="auto">
            <a:xfrm>
              <a:off x="14072" y="1835"/>
              <a:ext cx="968" cy="1115"/>
            </a:xfrm>
            <a:custGeom>
              <a:avLst/>
              <a:gdLst/>
              <a:ahLst/>
              <a:cxnLst>
                <a:cxn ang="0">
                  <a:pos x="828" y="1010"/>
                </a:cxn>
                <a:cxn ang="0">
                  <a:pos x="764" y="1057"/>
                </a:cxn>
                <a:cxn ang="0">
                  <a:pos x="878" y="1010"/>
                </a:cxn>
                <a:cxn ang="0">
                  <a:pos x="885" y="948"/>
                </a:cxn>
                <a:cxn ang="0">
                  <a:pos x="80" y="1057"/>
                </a:cxn>
                <a:cxn ang="0">
                  <a:pos x="840" y="58"/>
                </a:cxn>
                <a:cxn ang="0">
                  <a:pos x="136" y="58"/>
                </a:cxn>
                <a:cxn ang="0">
                  <a:pos x="151" y="108"/>
                </a:cxn>
                <a:cxn ang="0">
                  <a:pos x="219" y="58"/>
                </a:cxn>
                <a:cxn ang="0">
                  <a:pos x="140" y="0"/>
                </a:cxn>
                <a:cxn ang="0">
                  <a:pos x="878" y="0"/>
                </a:cxn>
                <a:cxn ang="0">
                  <a:pos x="900" y="4"/>
                </a:cxn>
                <a:cxn ang="0">
                  <a:pos x="915" y="11"/>
                </a:cxn>
                <a:cxn ang="0">
                  <a:pos x="919" y="27"/>
                </a:cxn>
                <a:cxn ang="0">
                  <a:pos x="919" y="35"/>
                </a:cxn>
                <a:cxn ang="0">
                  <a:pos x="912" y="46"/>
                </a:cxn>
                <a:cxn ang="0">
                  <a:pos x="908" y="58"/>
                </a:cxn>
                <a:cxn ang="0">
                  <a:pos x="533" y="1057"/>
                </a:cxn>
                <a:cxn ang="0">
                  <a:pos x="685" y="1030"/>
                </a:cxn>
                <a:cxn ang="0">
                  <a:pos x="794" y="964"/>
                </a:cxn>
                <a:cxn ang="0">
                  <a:pos x="870" y="871"/>
                </a:cxn>
                <a:cxn ang="0">
                  <a:pos x="908" y="766"/>
                </a:cxn>
                <a:cxn ang="0">
                  <a:pos x="915" y="739"/>
                </a:cxn>
                <a:cxn ang="0">
                  <a:pos x="923" y="724"/>
                </a:cxn>
                <a:cxn ang="0">
                  <a:pos x="942" y="720"/>
                </a:cxn>
                <a:cxn ang="0">
                  <a:pos x="957" y="724"/>
                </a:cxn>
                <a:cxn ang="0">
                  <a:pos x="968" y="739"/>
                </a:cxn>
                <a:cxn ang="0">
                  <a:pos x="927" y="1068"/>
                </a:cxn>
                <a:cxn ang="0">
                  <a:pos x="919" y="1095"/>
                </a:cxn>
                <a:cxn ang="0">
                  <a:pos x="912" y="1111"/>
                </a:cxn>
                <a:cxn ang="0">
                  <a:pos x="889" y="1115"/>
                </a:cxn>
                <a:cxn ang="0">
                  <a:pos x="53" y="1115"/>
                </a:cxn>
                <a:cxn ang="0">
                  <a:pos x="30" y="1115"/>
                </a:cxn>
                <a:cxn ang="0">
                  <a:pos x="11" y="1107"/>
                </a:cxn>
                <a:cxn ang="0">
                  <a:pos x="4" y="1095"/>
                </a:cxn>
                <a:cxn ang="0">
                  <a:pos x="0" y="1084"/>
                </a:cxn>
                <a:cxn ang="0">
                  <a:pos x="4" y="1072"/>
                </a:cxn>
                <a:cxn ang="0">
                  <a:pos x="15" y="1053"/>
                </a:cxn>
                <a:cxn ang="0">
                  <a:pos x="484" y="58"/>
                </a:cxn>
                <a:cxn ang="0">
                  <a:pos x="371" y="66"/>
                </a:cxn>
                <a:cxn ang="0">
                  <a:pos x="227" y="120"/>
                </a:cxn>
                <a:cxn ang="0">
                  <a:pos x="148" y="197"/>
                </a:cxn>
                <a:cxn ang="0">
                  <a:pos x="117" y="267"/>
                </a:cxn>
                <a:cxn ang="0">
                  <a:pos x="106" y="302"/>
                </a:cxn>
                <a:cxn ang="0">
                  <a:pos x="95" y="317"/>
                </a:cxn>
                <a:cxn ang="0">
                  <a:pos x="76" y="317"/>
                </a:cxn>
                <a:cxn ang="0">
                  <a:pos x="64" y="310"/>
                </a:cxn>
                <a:cxn ang="0">
                  <a:pos x="57" y="298"/>
                </a:cxn>
                <a:cxn ang="0">
                  <a:pos x="57" y="267"/>
                </a:cxn>
                <a:cxn ang="0">
                  <a:pos x="83" y="31"/>
                </a:cxn>
                <a:cxn ang="0">
                  <a:pos x="91" y="11"/>
                </a:cxn>
                <a:cxn ang="0">
                  <a:pos x="106" y="4"/>
                </a:cxn>
                <a:cxn ang="0">
                  <a:pos x="140" y="0"/>
                </a:cxn>
              </a:cxnLst>
              <a:rect l="0" t="0" r="r" b="b"/>
              <a:pathLst>
                <a:path w="968" h="1115">
                  <a:moveTo>
                    <a:pt x="885" y="948"/>
                  </a:moveTo>
                  <a:lnTo>
                    <a:pt x="828" y="1010"/>
                  </a:lnTo>
                  <a:lnTo>
                    <a:pt x="764" y="1053"/>
                  </a:lnTo>
                  <a:lnTo>
                    <a:pt x="764" y="1057"/>
                  </a:lnTo>
                  <a:lnTo>
                    <a:pt x="870" y="1057"/>
                  </a:lnTo>
                  <a:lnTo>
                    <a:pt x="878" y="1010"/>
                  </a:lnTo>
                  <a:lnTo>
                    <a:pt x="881" y="979"/>
                  </a:lnTo>
                  <a:lnTo>
                    <a:pt x="885" y="948"/>
                  </a:lnTo>
                  <a:close/>
                  <a:moveTo>
                    <a:pt x="677" y="58"/>
                  </a:moveTo>
                  <a:lnTo>
                    <a:pt x="80" y="1057"/>
                  </a:lnTo>
                  <a:lnTo>
                    <a:pt x="242" y="1057"/>
                  </a:lnTo>
                  <a:lnTo>
                    <a:pt x="840" y="58"/>
                  </a:lnTo>
                  <a:lnTo>
                    <a:pt x="677" y="58"/>
                  </a:lnTo>
                  <a:close/>
                  <a:moveTo>
                    <a:pt x="136" y="58"/>
                  </a:moveTo>
                  <a:lnTo>
                    <a:pt x="129" y="128"/>
                  </a:lnTo>
                  <a:lnTo>
                    <a:pt x="151" y="108"/>
                  </a:lnTo>
                  <a:lnTo>
                    <a:pt x="182" y="81"/>
                  </a:lnTo>
                  <a:lnTo>
                    <a:pt x="219" y="58"/>
                  </a:lnTo>
                  <a:lnTo>
                    <a:pt x="136" y="58"/>
                  </a:lnTo>
                  <a:close/>
                  <a:moveTo>
                    <a:pt x="140" y="0"/>
                  </a:moveTo>
                  <a:lnTo>
                    <a:pt x="866" y="0"/>
                  </a:lnTo>
                  <a:lnTo>
                    <a:pt x="878" y="0"/>
                  </a:lnTo>
                  <a:lnTo>
                    <a:pt x="889" y="0"/>
                  </a:lnTo>
                  <a:lnTo>
                    <a:pt x="900" y="4"/>
                  </a:lnTo>
                  <a:lnTo>
                    <a:pt x="908" y="4"/>
                  </a:lnTo>
                  <a:lnTo>
                    <a:pt x="915" y="11"/>
                  </a:lnTo>
                  <a:lnTo>
                    <a:pt x="919" y="19"/>
                  </a:lnTo>
                  <a:lnTo>
                    <a:pt x="919" y="27"/>
                  </a:lnTo>
                  <a:lnTo>
                    <a:pt x="919" y="31"/>
                  </a:lnTo>
                  <a:lnTo>
                    <a:pt x="919" y="35"/>
                  </a:lnTo>
                  <a:lnTo>
                    <a:pt x="915" y="39"/>
                  </a:lnTo>
                  <a:lnTo>
                    <a:pt x="912" y="46"/>
                  </a:lnTo>
                  <a:lnTo>
                    <a:pt x="908" y="58"/>
                  </a:lnTo>
                  <a:lnTo>
                    <a:pt x="908" y="58"/>
                  </a:lnTo>
                  <a:lnTo>
                    <a:pt x="306" y="1057"/>
                  </a:lnTo>
                  <a:lnTo>
                    <a:pt x="533" y="1057"/>
                  </a:lnTo>
                  <a:lnTo>
                    <a:pt x="613" y="1049"/>
                  </a:lnTo>
                  <a:lnTo>
                    <a:pt x="685" y="1030"/>
                  </a:lnTo>
                  <a:lnTo>
                    <a:pt x="745" y="1002"/>
                  </a:lnTo>
                  <a:lnTo>
                    <a:pt x="794" y="964"/>
                  </a:lnTo>
                  <a:lnTo>
                    <a:pt x="840" y="917"/>
                  </a:lnTo>
                  <a:lnTo>
                    <a:pt x="870" y="871"/>
                  </a:lnTo>
                  <a:lnTo>
                    <a:pt x="893" y="820"/>
                  </a:lnTo>
                  <a:lnTo>
                    <a:pt x="908" y="766"/>
                  </a:lnTo>
                  <a:lnTo>
                    <a:pt x="912" y="755"/>
                  </a:lnTo>
                  <a:lnTo>
                    <a:pt x="915" y="739"/>
                  </a:lnTo>
                  <a:lnTo>
                    <a:pt x="919" y="731"/>
                  </a:lnTo>
                  <a:lnTo>
                    <a:pt x="923" y="724"/>
                  </a:lnTo>
                  <a:lnTo>
                    <a:pt x="930" y="720"/>
                  </a:lnTo>
                  <a:lnTo>
                    <a:pt x="942" y="720"/>
                  </a:lnTo>
                  <a:lnTo>
                    <a:pt x="949" y="720"/>
                  </a:lnTo>
                  <a:lnTo>
                    <a:pt x="957" y="724"/>
                  </a:lnTo>
                  <a:lnTo>
                    <a:pt x="961" y="731"/>
                  </a:lnTo>
                  <a:lnTo>
                    <a:pt x="968" y="739"/>
                  </a:lnTo>
                  <a:lnTo>
                    <a:pt x="968" y="747"/>
                  </a:lnTo>
                  <a:lnTo>
                    <a:pt x="927" y="1068"/>
                  </a:lnTo>
                  <a:lnTo>
                    <a:pt x="923" y="1084"/>
                  </a:lnTo>
                  <a:lnTo>
                    <a:pt x="919" y="1095"/>
                  </a:lnTo>
                  <a:lnTo>
                    <a:pt x="915" y="1103"/>
                  </a:lnTo>
                  <a:lnTo>
                    <a:pt x="912" y="1111"/>
                  </a:lnTo>
                  <a:lnTo>
                    <a:pt x="900" y="1111"/>
                  </a:lnTo>
                  <a:lnTo>
                    <a:pt x="889" y="1115"/>
                  </a:lnTo>
                  <a:lnTo>
                    <a:pt x="870" y="1115"/>
                  </a:lnTo>
                  <a:lnTo>
                    <a:pt x="53" y="1115"/>
                  </a:lnTo>
                  <a:lnTo>
                    <a:pt x="42" y="1115"/>
                  </a:lnTo>
                  <a:lnTo>
                    <a:pt x="30" y="1115"/>
                  </a:lnTo>
                  <a:lnTo>
                    <a:pt x="23" y="1111"/>
                  </a:lnTo>
                  <a:lnTo>
                    <a:pt x="11" y="1107"/>
                  </a:lnTo>
                  <a:lnTo>
                    <a:pt x="8" y="1103"/>
                  </a:lnTo>
                  <a:lnTo>
                    <a:pt x="4" y="1095"/>
                  </a:lnTo>
                  <a:lnTo>
                    <a:pt x="0" y="1084"/>
                  </a:lnTo>
                  <a:lnTo>
                    <a:pt x="0" y="1084"/>
                  </a:lnTo>
                  <a:lnTo>
                    <a:pt x="0" y="1080"/>
                  </a:lnTo>
                  <a:lnTo>
                    <a:pt x="4" y="1072"/>
                  </a:lnTo>
                  <a:lnTo>
                    <a:pt x="8" y="1064"/>
                  </a:lnTo>
                  <a:lnTo>
                    <a:pt x="15" y="1053"/>
                  </a:lnTo>
                  <a:lnTo>
                    <a:pt x="613" y="58"/>
                  </a:lnTo>
                  <a:lnTo>
                    <a:pt x="484" y="58"/>
                  </a:lnTo>
                  <a:lnTo>
                    <a:pt x="435" y="58"/>
                  </a:lnTo>
                  <a:lnTo>
                    <a:pt x="371" y="66"/>
                  </a:lnTo>
                  <a:lnTo>
                    <a:pt x="299" y="85"/>
                  </a:lnTo>
                  <a:lnTo>
                    <a:pt x="227" y="120"/>
                  </a:lnTo>
                  <a:lnTo>
                    <a:pt x="178" y="159"/>
                  </a:lnTo>
                  <a:lnTo>
                    <a:pt x="148" y="197"/>
                  </a:lnTo>
                  <a:lnTo>
                    <a:pt x="125" y="232"/>
                  </a:lnTo>
                  <a:lnTo>
                    <a:pt x="117" y="267"/>
                  </a:lnTo>
                  <a:lnTo>
                    <a:pt x="110" y="294"/>
                  </a:lnTo>
                  <a:lnTo>
                    <a:pt x="106" y="302"/>
                  </a:lnTo>
                  <a:lnTo>
                    <a:pt x="102" y="310"/>
                  </a:lnTo>
                  <a:lnTo>
                    <a:pt x="95" y="317"/>
                  </a:lnTo>
                  <a:lnTo>
                    <a:pt x="83" y="317"/>
                  </a:lnTo>
                  <a:lnTo>
                    <a:pt x="76" y="317"/>
                  </a:lnTo>
                  <a:lnTo>
                    <a:pt x="72" y="313"/>
                  </a:lnTo>
                  <a:lnTo>
                    <a:pt x="64" y="310"/>
                  </a:lnTo>
                  <a:lnTo>
                    <a:pt x="57" y="306"/>
                  </a:lnTo>
                  <a:lnTo>
                    <a:pt x="57" y="298"/>
                  </a:lnTo>
                  <a:lnTo>
                    <a:pt x="53" y="286"/>
                  </a:lnTo>
                  <a:lnTo>
                    <a:pt x="57" y="267"/>
                  </a:lnTo>
                  <a:lnTo>
                    <a:pt x="80" y="46"/>
                  </a:lnTo>
                  <a:lnTo>
                    <a:pt x="83" y="31"/>
                  </a:lnTo>
                  <a:lnTo>
                    <a:pt x="87" y="19"/>
                  </a:lnTo>
                  <a:lnTo>
                    <a:pt x="91" y="11"/>
                  </a:lnTo>
                  <a:lnTo>
                    <a:pt x="95" y="4"/>
                  </a:lnTo>
                  <a:lnTo>
                    <a:pt x="106" y="4"/>
                  </a:lnTo>
                  <a:lnTo>
                    <a:pt x="117"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7"/>
            <p:cNvSpPr>
              <a:spLocks noEditPoints="1"/>
            </p:cNvSpPr>
            <p:nvPr/>
          </p:nvSpPr>
          <p:spPr bwMode="auto">
            <a:xfrm>
              <a:off x="15173" y="1726"/>
              <a:ext cx="370" cy="1630"/>
            </a:xfrm>
            <a:custGeom>
              <a:avLst/>
              <a:gdLst/>
              <a:ahLst/>
              <a:cxnLst>
                <a:cxn ang="0">
                  <a:pos x="370" y="817"/>
                </a:cxn>
                <a:cxn ang="0">
                  <a:pos x="370" y="817"/>
                </a:cxn>
                <a:cxn ang="0">
                  <a:pos x="370" y="817"/>
                </a:cxn>
                <a:cxn ang="0">
                  <a:pos x="19" y="0"/>
                </a:cxn>
                <a:cxn ang="0">
                  <a:pos x="30" y="8"/>
                </a:cxn>
                <a:cxn ang="0">
                  <a:pos x="56" y="28"/>
                </a:cxn>
                <a:cxn ang="0">
                  <a:pos x="90" y="59"/>
                </a:cxn>
                <a:cxn ang="0">
                  <a:pos x="132" y="105"/>
                </a:cxn>
                <a:cxn ang="0">
                  <a:pos x="177" y="159"/>
                </a:cxn>
                <a:cxn ang="0">
                  <a:pos x="223" y="229"/>
                </a:cxn>
                <a:cxn ang="0">
                  <a:pos x="264" y="310"/>
                </a:cxn>
                <a:cxn ang="0">
                  <a:pos x="310" y="419"/>
                </a:cxn>
                <a:cxn ang="0">
                  <a:pos x="340" y="531"/>
                </a:cxn>
                <a:cxn ang="0">
                  <a:pos x="359" y="635"/>
                </a:cxn>
                <a:cxn ang="0">
                  <a:pos x="366" y="732"/>
                </a:cxn>
                <a:cxn ang="0">
                  <a:pos x="370" y="817"/>
                </a:cxn>
                <a:cxn ang="0">
                  <a:pos x="366" y="926"/>
                </a:cxn>
                <a:cxn ang="0">
                  <a:pos x="351" y="1046"/>
                </a:cxn>
                <a:cxn ang="0">
                  <a:pos x="321" y="1177"/>
                </a:cxn>
                <a:cxn ang="0">
                  <a:pos x="272" y="1313"/>
                </a:cxn>
                <a:cxn ang="0">
                  <a:pos x="227" y="1394"/>
                </a:cxn>
                <a:cxn ang="0">
                  <a:pos x="181" y="1464"/>
                </a:cxn>
                <a:cxn ang="0">
                  <a:pos x="136" y="1526"/>
                </a:cxn>
                <a:cxn ang="0">
                  <a:pos x="94" y="1568"/>
                </a:cxn>
                <a:cxn ang="0">
                  <a:pos x="56" y="1603"/>
                </a:cxn>
                <a:cxn ang="0">
                  <a:pos x="34" y="1622"/>
                </a:cxn>
                <a:cxn ang="0">
                  <a:pos x="19" y="1630"/>
                </a:cxn>
                <a:cxn ang="0">
                  <a:pos x="11" y="1626"/>
                </a:cxn>
                <a:cxn ang="0">
                  <a:pos x="3" y="1622"/>
                </a:cxn>
                <a:cxn ang="0">
                  <a:pos x="0" y="1615"/>
                </a:cxn>
                <a:cxn ang="0">
                  <a:pos x="0" y="1611"/>
                </a:cxn>
                <a:cxn ang="0">
                  <a:pos x="0" y="1607"/>
                </a:cxn>
                <a:cxn ang="0">
                  <a:pos x="3" y="1603"/>
                </a:cxn>
                <a:cxn ang="0">
                  <a:pos x="7" y="1599"/>
                </a:cxn>
                <a:cxn ang="0">
                  <a:pos x="15" y="1595"/>
                </a:cxn>
                <a:cxn ang="0">
                  <a:pos x="22" y="1588"/>
                </a:cxn>
                <a:cxn ang="0">
                  <a:pos x="98" y="1495"/>
                </a:cxn>
                <a:cxn ang="0">
                  <a:pos x="158" y="1394"/>
                </a:cxn>
                <a:cxn ang="0">
                  <a:pos x="208" y="1286"/>
                </a:cxn>
                <a:cxn ang="0">
                  <a:pos x="242" y="1169"/>
                </a:cxn>
                <a:cxn ang="0">
                  <a:pos x="261" y="1053"/>
                </a:cxn>
                <a:cxn ang="0">
                  <a:pos x="276" y="933"/>
                </a:cxn>
                <a:cxn ang="0">
                  <a:pos x="280" y="817"/>
                </a:cxn>
                <a:cxn ang="0">
                  <a:pos x="272" y="651"/>
                </a:cxn>
                <a:cxn ang="0">
                  <a:pos x="249" y="504"/>
                </a:cxn>
                <a:cxn ang="0">
                  <a:pos x="215" y="368"/>
                </a:cxn>
                <a:cxn ang="0">
                  <a:pos x="166" y="248"/>
                </a:cxn>
                <a:cxn ang="0">
                  <a:pos x="106" y="144"/>
                </a:cxn>
                <a:cxn ang="0">
                  <a:pos x="30" y="55"/>
                </a:cxn>
                <a:cxn ang="0">
                  <a:pos x="19" y="43"/>
                </a:cxn>
                <a:cxn ang="0">
                  <a:pos x="11" y="35"/>
                </a:cxn>
                <a:cxn ang="0">
                  <a:pos x="7" y="31"/>
                </a:cxn>
                <a:cxn ang="0">
                  <a:pos x="3" y="28"/>
                </a:cxn>
                <a:cxn ang="0">
                  <a:pos x="0" y="24"/>
                </a:cxn>
                <a:cxn ang="0">
                  <a:pos x="0" y="20"/>
                </a:cxn>
                <a:cxn ang="0">
                  <a:pos x="0" y="20"/>
                </a:cxn>
                <a:cxn ang="0">
                  <a:pos x="3" y="12"/>
                </a:cxn>
                <a:cxn ang="0">
                  <a:pos x="11" y="4"/>
                </a:cxn>
                <a:cxn ang="0">
                  <a:pos x="19" y="0"/>
                </a:cxn>
              </a:cxnLst>
              <a:rect l="0" t="0" r="r" b="b"/>
              <a:pathLst>
                <a:path w="370" h="1630">
                  <a:moveTo>
                    <a:pt x="370" y="817"/>
                  </a:moveTo>
                  <a:lnTo>
                    <a:pt x="370" y="817"/>
                  </a:lnTo>
                  <a:lnTo>
                    <a:pt x="370" y="817"/>
                  </a:lnTo>
                  <a:close/>
                  <a:moveTo>
                    <a:pt x="19" y="0"/>
                  </a:moveTo>
                  <a:lnTo>
                    <a:pt x="30" y="8"/>
                  </a:lnTo>
                  <a:lnTo>
                    <a:pt x="56" y="28"/>
                  </a:lnTo>
                  <a:lnTo>
                    <a:pt x="90" y="59"/>
                  </a:lnTo>
                  <a:lnTo>
                    <a:pt x="132" y="105"/>
                  </a:lnTo>
                  <a:lnTo>
                    <a:pt x="177" y="159"/>
                  </a:lnTo>
                  <a:lnTo>
                    <a:pt x="223" y="229"/>
                  </a:lnTo>
                  <a:lnTo>
                    <a:pt x="264" y="310"/>
                  </a:lnTo>
                  <a:lnTo>
                    <a:pt x="310" y="419"/>
                  </a:lnTo>
                  <a:lnTo>
                    <a:pt x="340" y="531"/>
                  </a:lnTo>
                  <a:lnTo>
                    <a:pt x="359" y="635"/>
                  </a:lnTo>
                  <a:lnTo>
                    <a:pt x="366" y="732"/>
                  </a:lnTo>
                  <a:lnTo>
                    <a:pt x="370" y="817"/>
                  </a:lnTo>
                  <a:lnTo>
                    <a:pt x="366" y="926"/>
                  </a:lnTo>
                  <a:lnTo>
                    <a:pt x="351" y="1046"/>
                  </a:lnTo>
                  <a:lnTo>
                    <a:pt x="321" y="1177"/>
                  </a:lnTo>
                  <a:lnTo>
                    <a:pt x="272" y="1313"/>
                  </a:lnTo>
                  <a:lnTo>
                    <a:pt x="227" y="1394"/>
                  </a:lnTo>
                  <a:lnTo>
                    <a:pt x="181" y="1464"/>
                  </a:lnTo>
                  <a:lnTo>
                    <a:pt x="136" y="1526"/>
                  </a:lnTo>
                  <a:lnTo>
                    <a:pt x="94" y="1568"/>
                  </a:lnTo>
                  <a:lnTo>
                    <a:pt x="56" y="1603"/>
                  </a:lnTo>
                  <a:lnTo>
                    <a:pt x="34" y="1622"/>
                  </a:lnTo>
                  <a:lnTo>
                    <a:pt x="19" y="1630"/>
                  </a:lnTo>
                  <a:lnTo>
                    <a:pt x="11" y="1626"/>
                  </a:lnTo>
                  <a:lnTo>
                    <a:pt x="3" y="1622"/>
                  </a:lnTo>
                  <a:lnTo>
                    <a:pt x="0" y="1615"/>
                  </a:lnTo>
                  <a:lnTo>
                    <a:pt x="0" y="1611"/>
                  </a:lnTo>
                  <a:lnTo>
                    <a:pt x="0" y="1607"/>
                  </a:lnTo>
                  <a:lnTo>
                    <a:pt x="3" y="1603"/>
                  </a:lnTo>
                  <a:lnTo>
                    <a:pt x="7" y="1599"/>
                  </a:lnTo>
                  <a:lnTo>
                    <a:pt x="15" y="1595"/>
                  </a:lnTo>
                  <a:lnTo>
                    <a:pt x="22" y="1588"/>
                  </a:lnTo>
                  <a:lnTo>
                    <a:pt x="98" y="1495"/>
                  </a:lnTo>
                  <a:lnTo>
                    <a:pt x="158" y="1394"/>
                  </a:lnTo>
                  <a:lnTo>
                    <a:pt x="208" y="1286"/>
                  </a:lnTo>
                  <a:lnTo>
                    <a:pt x="242" y="1169"/>
                  </a:lnTo>
                  <a:lnTo>
                    <a:pt x="261" y="1053"/>
                  </a:lnTo>
                  <a:lnTo>
                    <a:pt x="276" y="933"/>
                  </a:lnTo>
                  <a:lnTo>
                    <a:pt x="280" y="817"/>
                  </a:lnTo>
                  <a:lnTo>
                    <a:pt x="272" y="651"/>
                  </a:lnTo>
                  <a:lnTo>
                    <a:pt x="249" y="504"/>
                  </a:lnTo>
                  <a:lnTo>
                    <a:pt x="215" y="368"/>
                  </a:lnTo>
                  <a:lnTo>
                    <a:pt x="166" y="248"/>
                  </a:lnTo>
                  <a:lnTo>
                    <a:pt x="106" y="144"/>
                  </a:lnTo>
                  <a:lnTo>
                    <a:pt x="30" y="55"/>
                  </a:lnTo>
                  <a:lnTo>
                    <a:pt x="19" y="43"/>
                  </a:lnTo>
                  <a:lnTo>
                    <a:pt x="11" y="35"/>
                  </a:lnTo>
                  <a:lnTo>
                    <a:pt x="7" y="31"/>
                  </a:lnTo>
                  <a:lnTo>
                    <a:pt x="3" y="28"/>
                  </a:lnTo>
                  <a:lnTo>
                    <a:pt x="0" y="24"/>
                  </a:lnTo>
                  <a:lnTo>
                    <a:pt x="0" y="20"/>
                  </a:lnTo>
                  <a:lnTo>
                    <a:pt x="0" y="20"/>
                  </a:lnTo>
                  <a:lnTo>
                    <a:pt x="3" y="12"/>
                  </a:lnTo>
                  <a:lnTo>
                    <a:pt x="11"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4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14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2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4" grpId="0"/>
      <p:bldP spid="71"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itle 26"/>
          <p:cNvSpPr>
            <a:spLocks noGrp="1"/>
          </p:cNvSpPr>
          <p:nvPr>
            <p:ph type="title"/>
          </p:nvPr>
        </p:nvSpPr>
        <p:spPr>
          <a:xfrm>
            <a:off x="457200" y="0"/>
            <a:ext cx="8229600" cy="1143000"/>
          </a:xfrm>
        </p:spPr>
        <p:txBody>
          <a:bodyPr/>
          <a:lstStyle/>
          <a:p>
            <a:r>
              <a:rPr lang="en-US" dirty="0" smtClean="0"/>
              <a:t>Fans of </a:t>
            </a:r>
            <a:r>
              <a:rPr lang="en-US" dirty="0" err="1" smtClean="0"/>
              <a:t>Solitons</a:t>
            </a:r>
            <a:endParaRPr lang="en-US" dirty="0"/>
          </a:p>
        </p:txBody>
      </p:sp>
      <p:sp>
        <p:nvSpPr>
          <p:cNvPr id="3" name="TextBox 2"/>
          <p:cNvSpPr txBox="1"/>
          <p:nvPr/>
        </p:nvSpPr>
        <p:spPr>
          <a:xfrm>
            <a:off x="0" y="4648200"/>
            <a:ext cx="9144000" cy="1077218"/>
          </a:xfrm>
          <a:prstGeom prst="rect">
            <a:avLst/>
          </a:prstGeom>
          <a:noFill/>
        </p:spPr>
        <p:txBody>
          <a:bodyPr wrap="square" rtlCol="0">
            <a:spAutoFit/>
          </a:bodyPr>
          <a:lstStyle/>
          <a:p>
            <a:r>
              <a:rPr lang="en-US" sz="3200" dirty="0" smtClean="0">
                <a:solidFill>
                  <a:srgbClr val="800080"/>
                </a:solidFill>
              </a:rPr>
              <a:t>the  </a:t>
            </a:r>
            <a:r>
              <a:rPr lang="en-US" sz="3200" dirty="0" err="1" smtClean="0">
                <a:solidFill>
                  <a:srgbClr val="800080"/>
                </a:solidFill>
              </a:rPr>
              <a:t>instanton</a:t>
            </a:r>
            <a:r>
              <a:rPr lang="en-US" sz="3200" dirty="0" smtClean="0">
                <a:solidFill>
                  <a:srgbClr val="800080"/>
                </a:solidFill>
              </a:rPr>
              <a:t> is approximately given by the boosted </a:t>
            </a:r>
            <a:r>
              <a:rPr lang="en-US" sz="3200" dirty="0" err="1" smtClean="0">
                <a:solidFill>
                  <a:srgbClr val="800080"/>
                </a:solidFill>
              </a:rPr>
              <a:t>soliton</a:t>
            </a:r>
            <a:r>
              <a:rPr lang="en-US" sz="3200" dirty="0" smtClean="0">
                <a:solidFill>
                  <a:srgbClr val="800080"/>
                </a:solidFill>
              </a:rPr>
              <a:t> for that ray: </a:t>
            </a:r>
            <a:endParaRPr lang="en-US" sz="3200" dirty="0">
              <a:solidFill>
                <a:srgbClr val="800080"/>
              </a:solidFill>
            </a:endParaRPr>
          </a:p>
        </p:txBody>
      </p:sp>
      <p:sp>
        <p:nvSpPr>
          <p:cNvPr id="28" name="TextBox 27"/>
          <p:cNvSpPr txBox="1"/>
          <p:nvPr/>
        </p:nvSpPr>
        <p:spPr>
          <a:xfrm>
            <a:off x="0" y="1295400"/>
            <a:ext cx="9144000" cy="954107"/>
          </a:xfrm>
          <a:prstGeom prst="rect">
            <a:avLst/>
          </a:prstGeom>
          <a:noFill/>
        </p:spPr>
        <p:txBody>
          <a:bodyPr wrap="square" rtlCol="0">
            <a:spAutoFit/>
          </a:bodyPr>
          <a:lstStyle/>
          <a:p>
            <a:r>
              <a:rPr lang="en-US" sz="2800" dirty="0" smtClean="0">
                <a:solidFill>
                  <a:srgbClr val="FF0000"/>
                </a:solidFill>
              </a:rPr>
              <a:t>So we define a </a:t>
            </a:r>
            <a:r>
              <a:rPr lang="en-US" sz="2800" b="1" i="1" u="sng" dirty="0" smtClean="0">
                <a:solidFill>
                  <a:srgbClr val="FF0000"/>
                </a:solidFill>
              </a:rPr>
              <a:t>cyclic fan of </a:t>
            </a:r>
            <a:r>
              <a:rPr lang="en-US" sz="2800" b="1" i="1" u="sng" dirty="0" err="1" smtClean="0">
                <a:solidFill>
                  <a:srgbClr val="FF0000"/>
                </a:solidFill>
              </a:rPr>
              <a:t>solitons</a:t>
            </a:r>
            <a:r>
              <a:rPr lang="en-US" sz="2800" dirty="0" smtClean="0">
                <a:solidFill>
                  <a:srgbClr val="FF0000"/>
                </a:solidFill>
              </a:rPr>
              <a:t> to be an ordered set </a:t>
            </a:r>
            <a:endParaRPr lang="en-US" sz="2800" dirty="0">
              <a:solidFill>
                <a:srgbClr val="FF0000"/>
              </a:solidFill>
            </a:endParaRPr>
          </a:p>
        </p:txBody>
      </p:sp>
      <p:grpSp>
        <p:nvGrpSpPr>
          <p:cNvPr id="7199" name="Group 31"/>
          <p:cNvGrpSpPr>
            <a:grpSpLocks noChangeAspect="1"/>
          </p:cNvGrpSpPr>
          <p:nvPr>
            <p:custDataLst>
              <p:tags r:id="rId1"/>
            </p:custDataLst>
          </p:nvPr>
        </p:nvGrpSpPr>
        <p:grpSpPr bwMode="auto">
          <a:xfrm>
            <a:off x="144832" y="6134100"/>
            <a:ext cx="8999168" cy="723900"/>
            <a:chOff x="255" y="3454"/>
            <a:chExt cx="25410" cy="2044"/>
          </a:xfrm>
          <a:solidFill>
            <a:srgbClr val="C00000"/>
          </a:solidFill>
        </p:grpSpPr>
        <p:sp>
          <p:nvSpPr>
            <p:cNvPr id="7201" name="Freeform 33"/>
            <p:cNvSpPr>
              <a:spLocks noEditPoints="1"/>
            </p:cNvSpPr>
            <p:nvPr/>
          </p:nvSpPr>
          <p:spPr bwMode="auto">
            <a:xfrm>
              <a:off x="255" y="3619"/>
              <a:ext cx="841" cy="1454"/>
            </a:xfrm>
            <a:custGeom>
              <a:avLst/>
              <a:gdLst/>
              <a:ahLst/>
              <a:cxnLst>
                <a:cxn ang="0">
                  <a:pos x="355" y="1108"/>
                </a:cxn>
                <a:cxn ang="0">
                  <a:pos x="563" y="1022"/>
                </a:cxn>
                <a:cxn ang="0">
                  <a:pos x="687" y="857"/>
                </a:cxn>
                <a:cxn ang="0">
                  <a:pos x="733" y="660"/>
                </a:cxn>
                <a:cxn ang="0">
                  <a:pos x="671" y="495"/>
                </a:cxn>
                <a:cxn ang="0">
                  <a:pos x="525" y="440"/>
                </a:cxn>
                <a:cxn ang="0">
                  <a:pos x="371" y="463"/>
                </a:cxn>
                <a:cxn ang="0">
                  <a:pos x="209" y="597"/>
                </a:cxn>
                <a:cxn ang="0">
                  <a:pos x="116" y="786"/>
                </a:cxn>
                <a:cxn ang="0">
                  <a:pos x="124" y="967"/>
                </a:cxn>
                <a:cxn ang="0">
                  <a:pos x="201" y="1069"/>
                </a:cxn>
                <a:cxn ang="0">
                  <a:pos x="317" y="1108"/>
                </a:cxn>
                <a:cxn ang="0">
                  <a:pos x="610" y="0"/>
                </a:cxn>
                <a:cxn ang="0">
                  <a:pos x="625" y="7"/>
                </a:cxn>
                <a:cxn ang="0">
                  <a:pos x="625" y="15"/>
                </a:cxn>
                <a:cxn ang="0">
                  <a:pos x="625" y="31"/>
                </a:cxn>
                <a:cxn ang="0">
                  <a:pos x="617" y="31"/>
                </a:cxn>
                <a:cxn ang="0">
                  <a:pos x="633" y="424"/>
                </a:cxn>
                <a:cxn ang="0">
                  <a:pos x="772" y="511"/>
                </a:cxn>
                <a:cxn ang="0">
                  <a:pos x="833" y="629"/>
                </a:cxn>
                <a:cxn ang="0">
                  <a:pos x="810" y="825"/>
                </a:cxn>
                <a:cxn ang="0">
                  <a:pos x="633" y="1045"/>
                </a:cxn>
                <a:cxn ang="0">
                  <a:pos x="347" y="1140"/>
                </a:cxn>
                <a:cxn ang="0">
                  <a:pos x="286" y="1399"/>
                </a:cxn>
                <a:cxn ang="0">
                  <a:pos x="278" y="1431"/>
                </a:cxn>
                <a:cxn ang="0">
                  <a:pos x="270" y="1446"/>
                </a:cxn>
                <a:cxn ang="0">
                  <a:pos x="255" y="1454"/>
                </a:cxn>
                <a:cxn ang="0">
                  <a:pos x="247" y="1446"/>
                </a:cxn>
                <a:cxn ang="0">
                  <a:pos x="239" y="1431"/>
                </a:cxn>
                <a:cxn ang="0">
                  <a:pos x="255" y="1360"/>
                </a:cxn>
                <a:cxn ang="0">
                  <a:pos x="309" y="1140"/>
                </a:cxn>
                <a:cxn ang="0">
                  <a:pos x="116" y="1077"/>
                </a:cxn>
                <a:cxn ang="0">
                  <a:pos x="16" y="935"/>
                </a:cxn>
                <a:cxn ang="0">
                  <a:pos x="31" y="715"/>
                </a:cxn>
                <a:cxn ang="0">
                  <a:pos x="209" y="503"/>
                </a:cxn>
                <a:cxn ang="0">
                  <a:pos x="494" y="401"/>
                </a:cxn>
                <a:cxn ang="0">
                  <a:pos x="586" y="7"/>
                </a:cxn>
                <a:cxn ang="0">
                  <a:pos x="602" y="0"/>
                </a:cxn>
              </a:cxnLst>
              <a:rect l="0" t="0" r="r" b="b"/>
              <a:pathLst>
                <a:path w="841" h="1454">
                  <a:moveTo>
                    <a:pt x="525" y="440"/>
                  </a:moveTo>
                  <a:lnTo>
                    <a:pt x="355" y="1108"/>
                  </a:lnTo>
                  <a:lnTo>
                    <a:pt x="471" y="1077"/>
                  </a:lnTo>
                  <a:lnTo>
                    <a:pt x="563" y="1022"/>
                  </a:lnTo>
                  <a:lnTo>
                    <a:pt x="633" y="951"/>
                  </a:lnTo>
                  <a:lnTo>
                    <a:pt x="687" y="857"/>
                  </a:lnTo>
                  <a:lnTo>
                    <a:pt x="725" y="762"/>
                  </a:lnTo>
                  <a:lnTo>
                    <a:pt x="733" y="660"/>
                  </a:lnTo>
                  <a:lnTo>
                    <a:pt x="718" y="566"/>
                  </a:lnTo>
                  <a:lnTo>
                    <a:pt x="671" y="495"/>
                  </a:lnTo>
                  <a:lnTo>
                    <a:pt x="610" y="456"/>
                  </a:lnTo>
                  <a:lnTo>
                    <a:pt x="525" y="440"/>
                  </a:lnTo>
                  <a:close/>
                  <a:moveTo>
                    <a:pt x="479" y="440"/>
                  </a:moveTo>
                  <a:lnTo>
                    <a:pt x="371" y="463"/>
                  </a:lnTo>
                  <a:lnTo>
                    <a:pt x="278" y="519"/>
                  </a:lnTo>
                  <a:lnTo>
                    <a:pt x="209" y="597"/>
                  </a:lnTo>
                  <a:lnTo>
                    <a:pt x="155" y="684"/>
                  </a:lnTo>
                  <a:lnTo>
                    <a:pt x="116" y="786"/>
                  </a:lnTo>
                  <a:lnTo>
                    <a:pt x="108" y="880"/>
                  </a:lnTo>
                  <a:lnTo>
                    <a:pt x="124" y="967"/>
                  </a:lnTo>
                  <a:lnTo>
                    <a:pt x="155" y="1030"/>
                  </a:lnTo>
                  <a:lnTo>
                    <a:pt x="201" y="1069"/>
                  </a:lnTo>
                  <a:lnTo>
                    <a:pt x="263" y="1092"/>
                  </a:lnTo>
                  <a:lnTo>
                    <a:pt x="317" y="1108"/>
                  </a:lnTo>
                  <a:lnTo>
                    <a:pt x="479" y="440"/>
                  </a:lnTo>
                  <a:close/>
                  <a:moveTo>
                    <a:pt x="610" y="0"/>
                  </a:moveTo>
                  <a:lnTo>
                    <a:pt x="617" y="0"/>
                  </a:lnTo>
                  <a:lnTo>
                    <a:pt x="625" y="7"/>
                  </a:lnTo>
                  <a:lnTo>
                    <a:pt x="625" y="7"/>
                  </a:lnTo>
                  <a:lnTo>
                    <a:pt x="625" y="15"/>
                  </a:lnTo>
                  <a:lnTo>
                    <a:pt x="625" y="15"/>
                  </a:lnTo>
                  <a:lnTo>
                    <a:pt x="625" y="31"/>
                  </a:lnTo>
                  <a:lnTo>
                    <a:pt x="617" y="31"/>
                  </a:lnTo>
                  <a:lnTo>
                    <a:pt x="617" y="31"/>
                  </a:lnTo>
                  <a:lnTo>
                    <a:pt x="533" y="401"/>
                  </a:lnTo>
                  <a:lnTo>
                    <a:pt x="633" y="424"/>
                  </a:lnTo>
                  <a:lnTo>
                    <a:pt x="710" y="456"/>
                  </a:lnTo>
                  <a:lnTo>
                    <a:pt x="772" y="511"/>
                  </a:lnTo>
                  <a:lnTo>
                    <a:pt x="810" y="566"/>
                  </a:lnTo>
                  <a:lnTo>
                    <a:pt x="833" y="629"/>
                  </a:lnTo>
                  <a:lnTo>
                    <a:pt x="841" y="691"/>
                  </a:lnTo>
                  <a:lnTo>
                    <a:pt x="810" y="825"/>
                  </a:lnTo>
                  <a:lnTo>
                    <a:pt x="741" y="943"/>
                  </a:lnTo>
                  <a:lnTo>
                    <a:pt x="633" y="1045"/>
                  </a:lnTo>
                  <a:lnTo>
                    <a:pt x="502" y="1108"/>
                  </a:lnTo>
                  <a:lnTo>
                    <a:pt x="347" y="1140"/>
                  </a:lnTo>
                  <a:lnTo>
                    <a:pt x="293" y="1383"/>
                  </a:lnTo>
                  <a:lnTo>
                    <a:pt x="286" y="1399"/>
                  </a:lnTo>
                  <a:lnTo>
                    <a:pt x="286" y="1415"/>
                  </a:lnTo>
                  <a:lnTo>
                    <a:pt x="278" y="1431"/>
                  </a:lnTo>
                  <a:lnTo>
                    <a:pt x="278" y="1438"/>
                  </a:lnTo>
                  <a:lnTo>
                    <a:pt x="270" y="1446"/>
                  </a:lnTo>
                  <a:lnTo>
                    <a:pt x="270" y="1454"/>
                  </a:lnTo>
                  <a:lnTo>
                    <a:pt x="255" y="1454"/>
                  </a:lnTo>
                  <a:lnTo>
                    <a:pt x="247" y="1454"/>
                  </a:lnTo>
                  <a:lnTo>
                    <a:pt x="247" y="1446"/>
                  </a:lnTo>
                  <a:lnTo>
                    <a:pt x="239" y="1446"/>
                  </a:lnTo>
                  <a:lnTo>
                    <a:pt x="239" y="1431"/>
                  </a:lnTo>
                  <a:lnTo>
                    <a:pt x="239" y="1415"/>
                  </a:lnTo>
                  <a:lnTo>
                    <a:pt x="255" y="1360"/>
                  </a:lnTo>
                  <a:lnTo>
                    <a:pt x="270" y="1289"/>
                  </a:lnTo>
                  <a:lnTo>
                    <a:pt x="309" y="1140"/>
                  </a:lnTo>
                  <a:lnTo>
                    <a:pt x="201" y="1124"/>
                  </a:lnTo>
                  <a:lnTo>
                    <a:pt x="116" y="1077"/>
                  </a:lnTo>
                  <a:lnTo>
                    <a:pt x="54" y="1014"/>
                  </a:lnTo>
                  <a:lnTo>
                    <a:pt x="16" y="935"/>
                  </a:lnTo>
                  <a:lnTo>
                    <a:pt x="0" y="849"/>
                  </a:lnTo>
                  <a:lnTo>
                    <a:pt x="31" y="715"/>
                  </a:lnTo>
                  <a:lnTo>
                    <a:pt x="101" y="597"/>
                  </a:lnTo>
                  <a:lnTo>
                    <a:pt x="209" y="503"/>
                  </a:lnTo>
                  <a:lnTo>
                    <a:pt x="340" y="432"/>
                  </a:lnTo>
                  <a:lnTo>
                    <a:pt x="494" y="401"/>
                  </a:lnTo>
                  <a:lnTo>
                    <a:pt x="586" y="23"/>
                  </a:lnTo>
                  <a:lnTo>
                    <a:pt x="586" y="7"/>
                  </a:lnTo>
                  <a:lnTo>
                    <a:pt x="594" y="0"/>
                  </a:lnTo>
                  <a:lnTo>
                    <a:pt x="602" y="0"/>
                  </a:lnTo>
                  <a:lnTo>
                    <a:pt x="6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2" name="Freeform 34"/>
            <p:cNvSpPr>
              <a:spLocks/>
            </p:cNvSpPr>
            <p:nvPr/>
          </p:nvSpPr>
          <p:spPr bwMode="auto">
            <a:xfrm>
              <a:off x="1158" y="4193"/>
              <a:ext cx="1002" cy="817"/>
            </a:xfrm>
            <a:custGeom>
              <a:avLst/>
              <a:gdLst/>
              <a:ahLst/>
              <a:cxnLst>
                <a:cxn ang="0">
                  <a:pos x="917" y="0"/>
                </a:cxn>
                <a:cxn ang="0">
                  <a:pos x="948" y="0"/>
                </a:cxn>
                <a:cxn ang="0">
                  <a:pos x="987" y="15"/>
                </a:cxn>
                <a:cxn ang="0">
                  <a:pos x="1002" y="39"/>
                </a:cxn>
                <a:cxn ang="0">
                  <a:pos x="994" y="62"/>
                </a:cxn>
                <a:cxn ang="0">
                  <a:pos x="956" y="94"/>
                </a:cxn>
                <a:cxn ang="0">
                  <a:pos x="917" y="110"/>
                </a:cxn>
                <a:cxn ang="0">
                  <a:pos x="894" y="110"/>
                </a:cxn>
                <a:cxn ang="0">
                  <a:pos x="894" y="94"/>
                </a:cxn>
                <a:cxn ang="0">
                  <a:pos x="886" y="78"/>
                </a:cxn>
                <a:cxn ang="0">
                  <a:pos x="856" y="70"/>
                </a:cxn>
                <a:cxn ang="0">
                  <a:pos x="809" y="70"/>
                </a:cxn>
                <a:cxn ang="0">
                  <a:pos x="547" y="220"/>
                </a:cxn>
                <a:cxn ang="0">
                  <a:pos x="809" y="369"/>
                </a:cxn>
                <a:cxn ang="0">
                  <a:pos x="817" y="377"/>
                </a:cxn>
                <a:cxn ang="0">
                  <a:pos x="802" y="408"/>
                </a:cxn>
                <a:cxn ang="0">
                  <a:pos x="763" y="440"/>
                </a:cxn>
                <a:cxn ang="0">
                  <a:pos x="725" y="448"/>
                </a:cxn>
                <a:cxn ang="0">
                  <a:pos x="709" y="440"/>
                </a:cxn>
                <a:cxn ang="0">
                  <a:pos x="470" y="432"/>
                </a:cxn>
                <a:cxn ang="0">
                  <a:pos x="385" y="629"/>
                </a:cxn>
                <a:cxn ang="0">
                  <a:pos x="285" y="762"/>
                </a:cxn>
                <a:cxn ang="0">
                  <a:pos x="146" y="817"/>
                </a:cxn>
                <a:cxn ang="0">
                  <a:pos x="31" y="778"/>
                </a:cxn>
                <a:cxn ang="0">
                  <a:pos x="0" y="731"/>
                </a:cxn>
                <a:cxn ang="0">
                  <a:pos x="15" y="699"/>
                </a:cxn>
                <a:cxn ang="0">
                  <a:pos x="54" y="676"/>
                </a:cxn>
                <a:cxn ang="0">
                  <a:pos x="92" y="668"/>
                </a:cxn>
                <a:cxn ang="0">
                  <a:pos x="115" y="691"/>
                </a:cxn>
                <a:cxn ang="0">
                  <a:pos x="177" y="739"/>
                </a:cxn>
                <a:cxn ang="0">
                  <a:pos x="254" y="715"/>
                </a:cxn>
                <a:cxn ang="0">
                  <a:pos x="316" y="589"/>
                </a:cxn>
                <a:cxn ang="0">
                  <a:pos x="378" y="448"/>
                </a:cxn>
                <a:cxn ang="0">
                  <a:pos x="416" y="322"/>
                </a:cxn>
                <a:cxn ang="0">
                  <a:pos x="462" y="173"/>
                </a:cxn>
                <a:cxn ang="0">
                  <a:pos x="378" y="70"/>
                </a:cxn>
                <a:cxn ang="0">
                  <a:pos x="331" y="70"/>
                </a:cxn>
                <a:cxn ang="0">
                  <a:pos x="293" y="70"/>
                </a:cxn>
                <a:cxn ang="0">
                  <a:pos x="254" y="94"/>
                </a:cxn>
                <a:cxn ang="0">
                  <a:pos x="216" y="102"/>
                </a:cxn>
                <a:cxn ang="0">
                  <a:pos x="200" y="102"/>
                </a:cxn>
                <a:cxn ang="0">
                  <a:pos x="200" y="86"/>
                </a:cxn>
                <a:cxn ang="0">
                  <a:pos x="223" y="55"/>
                </a:cxn>
                <a:cxn ang="0">
                  <a:pos x="324" y="7"/>
                </a:cxn>
              </a:cxnLst>
              <a:rect l="0" t="0" r="r" b="b"/>
              <a:pathLst>
                <a:path w="1002" h="817">
                  <a:moveTo>
                    <a:pt x="393" y="0"/>
                  </a:moveTo>
                  <a:lnTo>
                    <a:pt x="917" y="0"/>
                  </a:lnTo>
                  <a:lnTo>
                    <a:pt x="933" y="0"/>
                  </a:lnTo>
                  <a:lnTo>
                    <a:pt x="948" y="0"/>
                  </a:lnTo>
                  <a:lnTo>
                    <a:pt x="964" y="7"/>
                  </a:lnTo>
                  <a:lnTo>
                    <a:pt x="987" y="15"/>
                  </a:lnTo>
                  <a:lnTo>
                    <a:pt x="994" y="23"/>
                  </a:lnTo>
                  <a:lnTo>
                    <a:pt x="1002" y="39"/>
                  </a:lnTo>
                  <a:lnTo>
                    <a:pt x="1002" y="39"/>
                  </a:lnTo>
                  <a:lnTo>
                    <a:pt x="994" y="62"/>
                  </a:lnTo>
                  <a:lnTo>
                    <a:pt x="979" y="78"/>
                  </a:lnTo>
                  <a:lnTo>
                    <a:pt x="956" y="94"/>
                  </a:lnTo>
                  <a:lnTo>
                    <a:pt x="940" y="102"/>
                  </a:lnTo>
                  <a:lnTo>
                    <a:pt x="917" y="110"/>
                  </a:lnTo>
                  <a:lnTo>
                    <a:pt x="910" y="110"/>
                  </a:lnTo>
                  <a:lnTo>
                    <a:pt x="894" y="110"/>
                  </a:lnTo>
                  <a:lnTo>
                    <a:pt x="894" y="102"/>
                  </a:lnTo>
                  <a:lnTo>
                    <a:pt x="894" y="94"/>
                  </a:lnTo>
                  <a:lnTo>
                    <a:pt x="894" y="94"/>
                  </a:lnTo>
                  <a:lnTo>
                    <a:pt x="886" y="78"/>
                  </a:lnTo>
                  <a:lnTo>
                    <a:pt x="879" y="78"/>
                  </a:lnTo>
                  <a:lnTo>
                    <a:pt x="856" y="70"/>
                  </a:lnTo>
                  <a:lnTo>
                    <a:pt x="840" y="70"/>
                  </a:lnTo>
                  <a:lnTo>
                    <a:pt x="809" y="70"/>
                  </a:lnTo>
                  <a:lnTo>
                    <a:pt x="578" y="70"/>
                  </a:lnTo>
                  <a:lnTo>
                    <a:pt x="547" y="220"/>
                  </a:lnTo>
                  <a:lnTo>
                    <a:pt x="493" y="369"/>
                  </a:lnTo>
                  <a:lnTo>
                    <a:pt x="809" y="369"/>
                  </a:lnTo>
                  <a:lnTo>
                    <a:pt x="817" y="369"/>
                  </a:lnTo>
                  <a:lnTo>
                    <a:pt x="817" y="377"/>
                  </a:lnTo>
                  <a:lnTo>
                    <a:pt x="809" y="393"/>
                  </a:lnTo>
                  <a:lnTo>
                    <a:pt x="802" y="408"/>
                  </a:lnTo>
                  <a:lnTo>
                    <a:pt x="779" y="424"/>
                  </a:lnTo>
                  <a:lnTo>
                    <a:pt x="763" y="440"/>
                  </a:lnTo>
                  <a:lnTo>
                    <a:pt x="740" y="448"/>
                  </a:lnTo>
                  <a:lnTo>
                    <a:pt x="725" y="448"/>
                  </a:lnTo>
                  <a:lnTo>
                    <a:pt x="717" y="448"/>
                  </a:lnTo>
                  <a:lnTo>
                    <a:pt x="709" y="440"/>
                  </a:lnTo>
                  <a:lnTo>
                    <a:pt x="709" y="432"/>
                  </a:lnTo>
                  <a:lnTo>
                    <a:pt x="470" y="432"/>
                  </a:lnTo>
                  <a:lnTo>
                    <a:pt x="431" y="526"/>
                  </a:lnTo>
                  <a:lnTo>
                    <a:pt x="385" y="629"/>
                  </a:lnTo>
                  <a:lnTo>
                    <a:pt x="339" y="707"/>
                  </a:lnTo>
                  <a:lnTo>
                    <a:pt x="285" y="762"/>
                  </a:lnTo>
                  <a:lnTo>
                    <a:pt x="223" y="801"/>
                  </a:lnTo>
                  <a:lnTo>
                    <a:pt x="146" y="817"/>
                  </a:lnTo>
                  <a:lnTo>
                    <a:pt x="77" y="809"/>
                  </a:lnTo>
                  <a:lnTo>
                    <a:pt x="31" y="778"/>
                  </a:lnTo>
                  <a:lnTo>
                    <a:pt x="7" y="746"/>
                  </a:lnTo>
                  <a:lnTo>
                    <a:pt x="0" y="731"/>
                  </a:lnTo>
                  <a:lnTo>
                    <a:pt x="7" y="715"/>
                  </a:lnTo>
                  <a:lnTo>
                    <a:pt x="15" y="699"/>
                  </a:lnTo>
                  <a:lnTo>
                    <a:pt x="38" y="691"/>
                  </a:lnTo>
                  <a:lnTo>
                    <a:pt x="54" y="676"/>
                  </a:lnTo>
                  <a:lnTo>
                    <a:pt x="77" y="668"/>
                  </a:lnTo>
                  <a:lnTo>
                    <a:pt x="92" y="668"/>
                  </a:lnTo>
                  <a:lnTo>
                    <a:pt x="108" y="668"/>
                  </a:lnTo>
                  <a:lnTo>
                    <a:pt x="115" y="691"/>
                  </a:lnTo>
                  <a:lnTo>
                    <a:pt x="138" y="723"/>
                  </a:lnTo>
                  <a:lnTo>
                    <a:pt x="177" y="739"/>
                  </a:lnTo>
                  <a:lnTo>
                    <a:pt x="231" y="746"/>
                  </a:lnTo>
                  <a:lnTo>
                    <a:pt x="254" y="715"/>
                  </a:lnTo>
                  <a:lnTo>
                    <a:pt x="285" y="660"/>
                  </a:lnTo>
                  <a:lnTo>
                    <a:pt x="316" y="589"/>
                  </a:lnTo>
                  <a:lnTo>
                    <a:pt x="347" y="518"/>
                  </a:lnTo>
                  <a:lnTo>
                    <a:pt x="378" y="448"/>
                  </a:lnTo>
                  <a:lnTo>
                    <a:pt x="393" y="393"/>
                  </a:lnTo>
                  <a:lnTo>
                    <a:pt x="416" y="322"/>
                  </a:lnTo>
                  <a:lnTo>
                    <a:pt x="439" y="251"/>
                  </a:lnTo>
                  <a:lnTo>
                    <a:pt x="462" y="173"/>
                  </a:lnTo>
                  <a:lnTo>
                    <a:pt x="485" y="70"/>
                  </a:lnTo>
                  <a:lnTo>
                    <a:pt x="378" y="70"/>
                  </a:lnTo>
                  <a:lnTo>
                    <a:pt x="354" y="70"/>
                  </a:lnTo>
                  <a:lnTo>
                    <a:pt x="331" y="70"/>
                  </a:lnTo>
                  <a:lnTo>
                    <a:pt x="308" y="70"/>
                  </a:lnTo>
                  <a:lnTo>
                    <a:pt x="293" y="70"/>
                  </a:lnTo>
                  <a:lnTo>
                    <a:pt x="277" y="78"/>
                  </a:lnTo>
                  <a:lnTo>
                    <a:pt x="254" y="94"/>
                  </a:lnTo>
                  <a:lnTo>
                    <a:pt x="231" y="102"/>
                  </a:lnTo>
                  <a:lnTo>
                    <a:pt x="216" y="102"/>
                  </a:lnTo>
                  <a:lnTo>
                    <a:pt x="208" y="102"/>
                  </a:lnTo>
                  <a:lnTo>
                    <a:pt x="200" y="102"/>
                  </a:lnTo>
                  <a:lnTo>
                    <a:pt x="200" y="94"/>
                  </a:lnTo>
                  <a:lnTo>
                    <a:pt x="200" y="86"/>
                  </a:lnTo>
                  <a:lnTo>
                    <a:pt x="208" y="86"/>
                  </a:lnTo>
                  <a:lnTo>
                    <a:pt x="223" y="55"/>
                  </a:lnTo>
                  <a:lnTo>
                    <a:pt x="262" y="23"/>
                  </a:lnTo>
                  <a:lnTo>
                    <a:pt x="324" y="7"/>
                  </a:lnTo>
                  <a:lnTo>
                    <a:pt x="3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3" name="Freeform 35"/>
            <p:cNvSpPr>
              <a:spLocks/>
            </p:cNvSpPr>
            <p:nvPr/>
          </p:nvSpPr>
          <p:spPr bwMode="auto">
            <a:xfrm>
              <a:off x="2391" y="3524"/>
              <a:ext cx="371" cy="1620"/>
            </a:xfrm>
            <a:custGeom>
              <a:avLst/>
              <a:gdLst/>
              <a:ahLst/>
              <a:cxnLst>
                <a:cxn ang="0">
                  <a:pos x="355" y="0"/>
                </a:cxn>
                <a:cxn ang="0">
                  <a:pos x="363" y="0"/>
                </a:cxn>
                <a:cxn ang="0">
                  <a:pos x="371" y="8"/>
                </a:cxn>
                <a:cxn ang="0">
                  <a:pos x="371" y="16"/>
                </a:cxn>
                <a:cxn ang="0">
                  <a:pos x="371" y="16"/>
                </a:cxn>
                <a:cxn ang="0">
                  <a:pos x="371" y="24"/>
                </a:cxn>
                <a:cxn ang="0">
                  <a:pos x="363" y="32"/>
                </a:cxn>
                <a:cxn ang="0">
                  <a:pos x="348" y="40"/>
                </a:cxn>
                <a:cxn ang="0">
                  <a:pos x="247" y="173"/>
                </a:cxn>
                <a:cxn ang="0">
                  <a:pos x="178" y="323"/>
                </a:cxn>
                <a:cxn ang="0">
                  <a:pos x="132" y="480"/>
                </a:cxn>
                <a:cxn ang="0">
                  <a:pos x="101" y="645"/>
                </a:cxn>
                <a:cxn ang="0">
                  <a:pos x="93" y="810"/>
                </a:cxn>
                <a:cxn ang="0">
                  <a:pos x="101" y="967"/>
                </a:cxn>
                <a:cxn ang="0">
                  <a:pos x="124" y="1125"/>
                </a:cxn>
                <a:cxn ang="0">
                  <a:pos x="170" y="1282"/>
                </a:cxn>
                <a:cxn ang="0">
                  <a:pos x="240" y="1439"/>
                </a:cxn>
                <a:cxn ang="0">
                  <a:pos x="348" y="1573"/>
                </a:cxn>
                <a:cxn ang="0">
                  <a:pos x="355" y="1581"/>
                </a:cxn>
                <a:cxn ang="0">
                  <a:pos x="363" y="1588"/>
                </a:cxn>
                <a:cxn ang="0">
                  <a:pos x="371" y="1596"/>
                </a:cxn>
                <a:cxn ang="0">
                  <a:pos x="371" y="1604"/>
                </a:cxn>
                <a:cxn ang="0">
                  <a:pos x="371" y="1604"/>
                </a:cxn>
                <a:cxn ang="0">
                  <a:pos x="371" y="1604"/>
                </a:cxn>
                <a:cxn ang="0">
                  <a:pos x="371" y="1612"/>
                </a:cxn>
                <a:cxn ang="0">
                  <a:pos x="363" y="1620"/>
                </a:cxn>
                <a:cxn ang="0">
                  <a:pos x="355" y="1620"/>
                </a:cxn>
                <a:cxn ang="0">
                  <a:pos x="332" y="1612"/>
                </a:cxn>
                <a:cxn ang="0">
                  <a:pos x="286" y="1573"/>
                </a:cxn>
                <a:cxn ang="0">
                  <a:pos x="232" y="1510"/>
                </a:cxn>
                <a:cxn ang="0">
                  <a:pos x="170" y="1423"/>
                </a:cxn>
                <a:cxn ang="0">
                  <a:pos x="108" y="1313"/>
                </a:cxn>
                <a:cxn ang="0">
                  <a:pos x="39" y="1132"/>
                </a:cxn>
                <a:cxn ang="0">
                  <a:pos x="8" y="959"/>
                </a:cxn>
                <a:cxn ang="0">
                  <a:pos x="0" y="810"/>
                </a:cxn>
                <a:cxn ang="0">
                  <a:pos x="8" y="661"/>
                </a:cxn>
                <a:cxn ang="0">
                  <a:pos x="39" y="496"/>
                </a:cxn>
                <a:cxn ang="0">
                  <a:pos x="101" y="315"/>
                </a:cxn>
                <a:cxn ang="0">
                  <a:pos x="162" y="205"/>
                </a:cxn>
                <a:cxn ang="0">
                  <a:pos x="232" y="118"/>
                </a:cxn>
                <a:cxn ang="0">
                  <a:pos x="286" y="47"/>
                </a:cxn>
                <a:cxn ang="0">
                  <a:pos x="332" y="16"/>
                </a:cxn>
                <a:cxn ang="0">
                  <a:pos x="355" y="0"/>
                </a:cxn>
              </a:cxnLst>
              <a:rect l="0" t="0" r="r" b="b"/>
              <a:pathLst>
                <a:path w="371" h="1620">
                  <a:moveTo>
                    <a:pt x="355" y="0"/>
                  </a:moveTo>
                  <a:lnTo>
                    <a:pt x="363" y="0"/>
                  </a:lnTo>
                  <a:lnTo>
                    <a:pt x="371" y="8"/>
                  </a:lnTo>
                  <a:lnTo>
                    <a:pt x="371" y="16"/>
                  </a:lnTo>
                  <a:lnTo>
                    <a:pt x="371" y="16"/>
                  </a:lnTo>
                  <a:lnTo>
                    <a:pt x="371" y="24"/>
                  </a:lnTo>
                  <a:lnTo>
                    <a:pt x="363" y="32"/>
                  </a:lnTo>
                  <a:lnTo>
                    <a:pt x="348" y="40"/>
                  </a:lnTo>
                  <a:lnTo>
                    <a:pt x="247" y="173"/>
                  </a:lnTo>
                  <a:lnTo>
                    <a:pt x="178" y="323"/>
                  </a:lnTo>
                  <a:lnTo>
                    <a:pt x="132" y="480"/>
                  </a:lnTo>
                  <a:lnTo>
                    <a:pt x="101" y="645"/>
                  </a:lnTo>
                  <a:lnTo>
                    <a:pt x="93" y="810"/>
                  </a:lnTo>
                  <a:lnTo>
                    <a:pt x="101" y="967"/>
                  </a:lnTo>
                  <a:lnTo>
                    <a:pt x="124" y="1125"/>
                  </a:lnTo>
                  <a:lnTo>
                    <a:pt x="170" y="1282"/>
                  </a:lnTo>
                  <a:lnTo>
                    <a:pt x="240" y="1439"/>
                  </a:lnTo>
                  <a:lnTo>
                    <a:pt x="348" y="1573"/>
                  </a:lnTo>
                  <a:lnTo>
                    <a:pt x="355" y="1581"/>
                  </a:lnTo>
                  <a:lnTo>
                    <a:pt x="363" y="1588"/>
                  </a:lnTo>
                  <a:lnTo>
                    <a:pt x="371" y="1596"/>
                  </a:lnTo>
                  <a:lnTo>
                    <a:pt x="371" y="1604"/>
                  </a:lnTo>
                  <a:lnTo>
                    <a:pt x="371" y="1604"/>
                  </a:lnTo>
                  <a:lnTo>
                    <a:pt x="371" y="1604"/>
                  </a:lnTo>
                  <a:lnTo>
                    <a:pt x="371" y="1612"/>
                  </a:lnTo>
                  <a:lnTo>
                    <a:pt x="363" y="1620"/>
                  </a:lnTo>
                  <a:lnTo>
                    <a:pt x="355" y="1620"/>
                  </a:lnTo>
                  <a:lnTo>
                    <a:pt x="332" y="1612"/>
                  </a:lnTo>
                  <a:lnTo>
                    <a:pt x="286" y="1573"/>
                  </a:lnTo>
                  <a:lnTo>
                    <a:pt x="232" y="1510"/>
                  </a:lnTo>
                  <a:lnTo>
                    <a:pt x="170" y="1423"/>
                  </a:lnTo>
                  <a:lnTo>
                    <a:pt x="108" y="1313"/>
                  </a:lnTo>
                  <a:lnTo>
                    <a:pt x="39" y="1132"/>
                  </a:lnTo>
                  <a:lnTo>
                    <a:pt x="8" y="959"/>
                  </a:lnTo>
                  <a:lnTo>
                    <a:pt x="0" y="810"/>
                  </a:lnTo>
                  <a:lnTo>
                    <a:pt x="8" y="661"/>
                  </a:lnTo>
                  <a:lnTo>
                    <a:pt x="39" y="496"/>
                  </a:lnTo>
                  <a:lnTo>
                    <a:pt x="101" y="315"/>
                  </a:lnTo>
                  <a:lnTo>
                    <a:pt x="162" y="205"/>
                  </a:lnTo>
                  <a:lnTo>
                    <a:pt x="232" y="118"/>
                  </a:lnTo>
                  <a:lnTo>
                    <a:pt x="286" y="47"/>
                  </a:lnTo>
                  <a:lnTo>
                    <a:pt x="332" y="16"/>
                  </a:lnTo>
                  <a:lnTo>
                    <a:pt x="3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4" name="Freeform 36"/>
            <p:cNvSpPr>
              <a:spLocks/>
            </p:cNvSpPr>
            <p:nvPr/>
          </p:nvSpPr>
          <p:spPr bwMode="auto">
            <a:xfrm>
              <a:off x="2893" y="4020"/>
              <a:ext cx="794" cy="739"/>
            </a:xfrm>
            <a:custGeom>
              <a:avLst/>
              <a:gdLst/>
              <a:ahLst/>
              <a:cxnLst>
                <a:cxn ang="0">
                  <a:pos x="401" y="23"/>
                </a:cxn>
                <a:cxn ang="0">
                  <a:pos x="501" y="94"/>
                </a:cxn>
                <a:cxn ang="0">
                  <a:pos x="647" y="0"/>
                </a:cxn>
                <a:cxn ang="0">
                  <a:pos x="779" y="55"/>
                </a:cxn>
                <a:cxn ang="0">
                  <a:pos x="786" y="165"/>
                </a:cxn>
                <a:cxn ang="0">
                  <a:pos x="732" y="204"/>
                </a:cxn>
                <a:cxn ang="0">
                  <a:pos x="671" y="188"/>
                </a:cxn>
                <a:cxn ang="0">
                  <a:pos x="647" y="149"/>
                </a:cxn>
                <a:cxn ang="0">
                  <a:pos x="678" y="78"/>
                </a:cxn>
                <a:cxn ang="0">
                  <a:pos x="701" y="47"/>
                </a:cxn>
                <a:cxn ang="0">
                  <a:pos x="647" y="39"/>
                </a:cxn>
                <a:cxn ang="0">
                  <a:pos x="516" y="141"/>
                </a:cxn>
                <a:cxn ang="0">
                  <a:pos x="493" y="228"/>
                </a:cxn>
                <a:cxn ang="0">
                  <a:pos x="408" y="558"/>
                </a:cxn>
                <a:cxn ang="0">
                  <a:pos x="416" y="644"/>
                </a:cxn>
                <a:cxn ang="0">
                  <a:pos x="470" y="699"/>
                </a:cxn>
                <a:cxn ang="0">
                  <a:pos x="578" y="676"/>
                </a:cxn>
                <a:cxn ang="0">
                  <a:pos x="709" y="487"/>
                </a:cxn>
                <a:cxn ang="0">
                  <a:pos x="725" y="471"/>
                </a:cxn>
                <a:cxn ang="0">
                  <a:pos x="748" y="479"/>
                </a:cxn>
                <a:cxn ang="0">
                  <a:pos x="717" y="574"/>
                </a:cxn>
                <a:cxn ang="0">
                  <a:pos x="570" y="723"/>
                </a:cxn>
                <a:cxn ang="0">
                  <a:pos x="378" y="699"/>
                </a:cxn>
                <a:cxn ang="0">
                  <a:pos x="308" y="636"/>
                </a:cxn>
                <a:cxn ang="0">
                  <a:pos x="154" y="739"/>
                </a:cxn>
                <a:cxn ang="0">
                  <a:pos x="15" y="676"/>
                </a:cxn>
                <a:cxn ang="0">
                  <a:pos x="23" y="574"/>
                </a:cxn>
                <a:cxn ang="0">
                  <a:pos x="92" y="534"/>
                </a:cxn>
                <a:cxn ang="0">
                  <a:pos x="131" y="550"/>
                </a:cxn>
                <a:cxn ang="0">
                  <a:pos x="154" y="589"/>
                </a:cxn>
                <a:cxn ang="0">
                  <a:pos x="115" y="660"/>
                </a:cxn>
                <a:cxn ang="0">
                  <a:pos x="100" y="691"/>
                </a:cxn>
                <a:cxn ang="0">
                  <a:pos x="154" y="699"/>
                </a:cxn>
                <a:cxn ang="0">
                  <a:pos x="308" y="534"/>
                </a:cxn>
                <a:cxn ang="0">
                  <a:pos x="385" y="196"/>
                </a:cxn>
                <a:cxn ang="0">
                  <a:pos x="385" y="94"/>
                </a:cxn>
                <a:cxn ang="0">
                  <a:pos x="347" y="47"/>
                </a:cxn>
                <a:cxn ang="0">
                  <a:pos x="308" y="39"/>
                </a:cxn>
                <a:cxn ang="0">
                  <a:pos x="177" y="102"/>
                </a:cxn>
                <a:cxn ang="0">
                  <a:pos x="92" y="259"/>
                </a:cxn>
                <a:cxn ang="0">
                  <a:pos x="69" y="267"/>
                </a:cxn>
                <a:cxn ang="0">
                  <a:pos x="54" y="251"/>
                </a:cxn>
                <a:cxn ang="0">
                  <a:pos x="115" y="110"/>
                </a:cxn>
                <a:cxn ang="0">
                  <a:pos x="308" y="0"/>
                </a:cxn>
              </a:cxnLst>
              <a:rect l="0" t="0" r="r" b="b"/>
              <a:pathLst>
                <a:path w="794" h="739">
                  <a:moveTo>
                    <a:pt x="308" y="0"/>
                  </a:moveTo>
                  <a:lnTo>
                    <a:pt x="347" y="7"/>
                  </a:lnTo>
                  <a:lnTo>
                    <a:pt x="401" y="23"/>
                  </a:lnTo>
                  <a:lnTo>
                    <a:pt x="447" y="62"/>
                  </a:lnTo>
                  <a:lnTo>
                    <a:pt x="478" y="125"/>
                  </a:lnTo>
                  <a:lnTo>
                    <a:pt x="501" y="94"/>
                  </a:lnTo>
                  <a:lnTo>
                    <a:pt x="540" y="55"/>
                  </a:lnTo>
                  <a:lnTo>
                    <a:pt x="586" y="15"/>
                  </a:lnTo>
                  <a:lnTo>
                    <a:pt x="647" y="0"/>
                  </a:lnTo>
                  <a:lnTo>
                    <a:pt x="694" y="7"/>
                  </a:lnTo>
                  <a:lnTo>
                    <a:pt x="740" y="23"/>
                  </a:lnTo>
                  <a:lnTo>
                    <a:pt x="779" y="55"/>
                  </a:lnTo>
                  <a:lnTo>
                    <a:pt x="794" y="110"/>
                  </a:lnTo>
                  <a:lnTo>
                    <a:pt x="794" y="141"/>
                  </a:lnTo>
                  <a:lnTo>
                    <a:pt x="786" y="165"/>
                  </a:lnTo>
                  <a:lnTo>
                    <a:pt x="771" y="180"/>
                  </a:lnTo>
                  <a:lnTo>
                    <a:pt x="748" y="196"/>
                  </a:lnTo>
                  <a:lnTo>
                    <a:pt x="732" y="204"/>
                  </a:lnTo>
                  <a:lnTo>
                    <a:pt x="709" y="204"/>
                  </a:lnTo>
                  <a:lnTo>
                    <a:pt x="686" y="204"/>
                  </a:lnTo>
                  <a:lnTo>
                    <a:pt x="671" y="188"/>
                  </a:lnTo>
                  <a:lnTo>
                    <a:pt x="663" y="180"/>
                  </a:lnTo>
                  <a:lnTo>
                    <a:pt x="655" y="165"/>
                  </a:lnTo>
                  <a:lnTo>
                    <a:pt x="647" y="149"/>
                  </a:lnTo>
                  <a:lnTo>
                    <a:pt x="655" y="125"/>
                  </a:lnTo>
                  <a:lnTo>
                    <a:pt x="663" y="102"/>
                  </a:lnTo>
                  <a:lnTo>
                    <a:pt x="678" y="78"/>
                  </a:lnTo>
                  <a:lnTo>
                    <a:pt x="701" y="70"/>
                  </a:lnTo>
                  <a:lnTo>
                    <a:pt x="725" y="62"/>
                  </a:lnTo>
                  <a:lnTo>
                    <a:pt x="701" y="47"/>
                  </a:lnTo>
                  <a:lnTo>
                    <a:pt x="678" y="39"/>
                  </a:lnTo>
                  <a:lnTo>
                    <a:pt x="655" y="39"/>
                  </a:lnTo>
                  <a:lnTo>
                    <a:pt x="647" y="39"/>
                  </a:lnTo>
                  <a:lnTo>
                    <a:pt x="586" y="55"/>
                  </a:lnTo>
                  <a:lnTo>
                    <a:pt x="547" y="94"/>
                  </a:lnTo>
                  <a:lnTo>
                    <a:pt x="516" y="141"/>
                  </a:lnTo>
                  <a:lnTo>
                    <a:pt x="501" y="196"/>
                  </a:lnTo>
                  <a:lnTo>
                    <a:pt x="493" y="228"/>
                  </a:lnTo>
                  <a:lnTo>
                    <a:pt x="493" y="228"/>
                  </a:lnTo>
                  <a:lnTo>
                    <a:pt x="432" y="456"/>
                  </a:lnTo>
                  <a:lnTo>
                    <a:pt x="424" y="511"/>
                  </a:lnTo>
                  <a:lnTo>
                    <a:pt x="408" y="558"/>
                  </a:lnTo>
                  <a:lnTo>
                    <a:pt x="408" y="597"/>
                  </a:lnTo>
                  <a:lnTo>
                    <a:pt x="408" y="621"/>
                  </a:lnTo>
                  <a:lnTo>
                    <a:pt x="416" y="644"/>
                  </a:lnTo>
                  <a:lnTo>
                    <a:pt x="432" y="668"/>
                  </a:lnTo>
                  <a:lnTo>
                    <a:pt x="447" y="684"/>
                  </a:lnTo>
                  <a:lnTo>
                    <a:pt x="470" y="699"/>
                  </a:lnTo>
                  <a:lnTo>
                    <a:pt x="493" y="699"/>
                  </a:lnTo>
                  <a:lnTo>
                    <a:pt x="532" y="699"/>
                  </a:lnTo>
                  <a:lnTo>
                    <a:pt x="578" y="676"/>
                  </a:lnTo>
                  <a:lnTo>
                    <a:pt x="624" y="636"/>
                  </a:lnTo>
                  <a:lnTo>
                    <a:pt x="671" y="581"/>
                  </a:lnTo>
                  <a:lnTo>
                    <a:pt x="709" y="487"/>
                  </a:lnTo>
                  <a:lnTo>
                    <a:pt x="709" y="479"/>
                  </a:lnTo>
                  <a:lnTo>
                    <a:pt x="717" y="471"/>
                  </a:lnTo>
                  <a:lnTo>
                    <a:pt x="725" y="471"/>
                  </a:lnTo>
                  <a:lnTo>
                    <a:pt x="732" y="471"/>
                  </a:lnTo>
                  <a:lnTo>
                    <a:pt x="740" y="471"/>
                  </a:lnTo>
                  <a:lnTo>
                    <a:pt x="748" y="479"/>
                  </a:lnTo>
                  <a:lnTo>
                    <a:pt x="748" y="487"/>
                  </a:lnTo>
                  <a:lnTo>
                    <a:pt x="740" y="518"/>
                  </a:lnTo>
                  <a:lnTo>
                    <a:pt x="717" y="574"/>
                  </a:lnTo>
                  <a:lnTo>
                    <a:pt x="678" y="629"/>
                  </a:lnTo>
                  <a:lnTo>
                    <a:pt x="632" y="684"/>
                  </a:lnTo>
                  <a:lnTo>
                    <a:pt x="570" y="723"/>
                  </a:lnTo>
                  <a:lnTo>
                    <a:pt x="493" y="739"/>
                  </a:lnTo>
                  <a:lnTo>
                    <a:pt x="432" y="723"/>
                  </a:lnTo>
                  <a:lnTo>
                    <a:pt x="378" y="699"/>
                  </a:lnTo>
                  <a:lnTo>
                    <a:pt x="339" y="660"/>
                  </a:lnTo>
                  <a:lnTo>
                    <a:pt x="324" y="613"/>
                  </a:lnTo>
                  <a:lnTo>
                    <a:pt x="308" y="636"/>
                  </a:lnTo>
                  <a:lnTo>
                    <a:pt x="277" y="676"/>
                  </a:lnTo>
                  <a:lnTo>
                    <a:pt x="223" y="723"/>
                  </a:lnTo>
                  <a:lnTo>
                    <a:pt x="154" y="739"/>
                  </a:lnTo>
                  <a:lnTo>
                    <a:pt x="100" y="731"/>
                  </a:lnTo>
                  <a:lnTo>
                    <a:pt x="54" y="715"/>
                  </a:lnTo>
                  <a:lnTo>
                    <a:pt x="15" y="676"/>
                  </a:lnTo>
                  <a:lnTo>
                    <a:pt x="0" y="629"/>
                  </a:lnTo>
                  <a:lnTo>
                    <a:pt x="7" y="597"/>
                  </a:lnTo>
                  <a:lnTo>
                    <a:pt x="23" y="574"/>
                  </a:lnTo>
                  <a:lnTo>
                    <a:pt x="38" y="558"/>
                  </a:lnTo>
                  <a:lnTo>
                    <a:pt x="61" y="542"/>
                  </a:lnTo>
                  <a:lnTo>
                    <a:pt x="92" y="534"/>
                  </a:lnTo>
                  <a:lnTo>
                    <a:pt x="100" y="534"/>
                  </a:lnTo>
                  <a:lnTo>
                    <a:pt x="115" y="542"/>
                  </a:lnTo>
                  <a:lnTo>
                    <a:pt x="131" y="550"/>
                  </a:lnTo>
                  <a:lnTo>
                    <a:pt x="139" y="558"/>
                  </a:lnTo>
                  <a:lnTo>
                    <a:pt x="146" y="574"/>
                  </a:lnTo>
                  <a:lnTo>
                    <a:pt x="154" y="589"/>
                  </a:lnTo>
                  <a:lnTo>
                    <a:pt x="146" y="621"/>
                  </a:lnTo>
                  <a:lnTo>
                    <a:pt x="139" y="644"/>
                  </a:lnTo>
                  <a:lnTo>
                    <a:pt x="115" y="660"/>
                  </a:lnTo>
                  <a:lnTo>
                    <a:pt x="100" y="676"/>
                  </a:lnTo>
                  <a:lnTo>
                    <a:pt x="77" y="684"/>
                  </a:lnTo>
                  <a:lnTo>
                    <a:pt x="100" y="691"/>
                  </a:lnTo>
                  <a:lnTo>
                    <a:pt x="123" y="699"/>
                  </a:lnTo>
                  <a:lnTo>
                    <a:pt x="146" y="699"/>
                  </a:lnTo>
                  <a:lnTo>
                    <a:pt x="154" y="699"/>
                  </a:lnTo>
                  <a:lnTo>
                    <a:pt x="223" y="684"/>
                  </a:lnTo>
                  <a:lnTo>
                    <a:pt x="270" y="621"/>
                  </a:lnTo>
                  <a:lnTo>
                    <a:pt x="308" y="534"/>
                  </a:lnTo>
                  <a:lnTo>
                    <a:pt x="347" y="385"/>
                  </a:lnTo>
                  <a:lnTo>
                    <a:pt x="370" y="275"/>
                  </a:lnTo>
                  <a:lnTo>
                    <a:pt x="385" y="196"/>
                  </a:lnTo>
                  <a:lnTo>
                    <a:pt x="393" y="149"/>
                  </a:lnTo>
                  <a:lnTo>
                    <a:pt x="393" y="118"/>
                  </a:lnTo>
                  <a:lnTo>
                    <a:pt x="385" y="94"/>
                  </a:lnTo>
                  <a:lnTo>
                    <a:pt x="370" y="70"/>
                  </a:lnTo>
                  <a:lnTo>
                    <a:pt x="362" y="55"/>
                  </a:lnTo>
                  <a:lnTo>
                    <a:pt x="347" y="47"/>
                  </a:lnTo>
                  <a:lnTo>
                    <a:pt x="331" y="39"/>
                  </a:lnTo>
                  <a:lnTo>
                    <a:pt x="316" y="39"/>
                  </a:lnTo>
                  <a:lnTo>
                    <a:pt x="308" y="39"/>
                  </a:lnTo>
                  <a:lnTo>
                    <a:pt x="270" y="47"/>
                  </a:lnTo>
                  <a:lnTo>
                    <a:pt x="223" y="62"/>
                  </a:lnTo>
                  <a:lnTo>
                    <a:pt x="177" y="102"/>
                  </a:lnTo>
                  <a:lnTo>
                    <a:pt x="131" y="165"/>
                  </a:lnTo>
                  <a:lnTo>
                    <a:pt x="92" y="251"/>
                  </a:lnTo>
                  <a:lnTo>
                    <a:pt x="92" y="259"/>
                  </a:lnTo>
                  <a:lnTo>
                    <a:pt x="85" y="267"/>
                  </a:lnTo>
                  <a:lnTo>
                    <a:pt x="69" y="267"/>
                  </a:lnTo>
                  <a:lnTo>
                    <a:pt x="69" y="267"/>
                  </a:lnTo>
                  <a:lnTo>
                    <a:pt x="61" y="267"/>
                  </a:lnTo>
                  <a:lnTo>
                    <a:pt x="54" y="259"/>
                  </a:lnTo>
                  <a:lnTo>
                    <a:pt x="54" y="251"/>
                  </a:lnTo>
                  <a:lnTo>
                    <a:pt x="61" y="220"/>
                  </a:lnTo>
                  <a:lnTo>
                    <a:pt x="85" y="173"/>
                  </a:lnTo>
                  <a:lnTo>
                    <a:pt x="115" y="110"/>
                  </a:lnTo>
                  <a:lnTo>
                    <a:pt x="169" y="62"/>
                  </a:lnTo>
                  <a:lnTo>
                    <a:pt x="231" y="15"/>
                  </a:lnTo>
                  <a:lnTo>
                    <a:pt x="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5" name="Freeform 37"/>
            <p:cNvSpPr>
              <a:spLocks/>
            </p:cNvSpPr>
            <p:nvPr/>
          </p:nvSpPr>
          <p:spPr bwMode="auto">
            <a:xfrm>
              <a:off x="3888" y="4570"/>
              <a:ext cx="185" cy="480"/>
            </a:xfrm>
            <a:custGeom>
              <a:avLst/>
              <a:gdLst/>
              <a:ahLst/>
              <a:cxnLst>
                <a:cxn ang="0">
                  <a:pos x="84" y="0"/>
                </a:cxn>
                <a:cxn ang="0">
                  <a:pos x="138" y="16"/>
                </a:cxn>
                <a:cxn ang="0">
                  <a:pos x="177" y="79"/>
                </a:cxn>
                <a:cxn ang="0">
                  <a:pos x="185" y="165"/>
                </a:cxn>
                <a:cxn ang="0">
                  <a:pos x="185" y="165"/>
                </a:cxn>
                <a:cxn ang="0">
                  <a:pos x="177" y="275"/>
                </a:cxn>
                <a:cxn ang="0">
                  <a:pos x="138" y="362"/>
                </a:cxn>
                <a:cxn ang="0">
                  <a:pos x="100" y="424"/>
                </a:cxn>
                <a:cxn ang="0">
                  <a:pos x="61" y="472"/>
                </a:cxn>
                <a:cxn ang="0">
                  <a:pos x="46" y="480"/>
                </a:cxn>
                <a:cxn ang="0">
                  <a:pos x="30" y="480"/>
                </a:cxn>
                <a:cxn ang="0">
                  <a:pos x="30" y="464"/>
                </a:cxn>
                <a:cxn ang="0">
                  <a:pos x="30" y="464"/>
                </a:cxn>
                <a:cxn ang="0">
                  <a:pos x="30" y="456"/>
                </a:cxn>
                <a:cxn ang="0">
                  <a:pos x="38" y="448"/>
                </a:cxn>
                <a:cxn ang="0">
                  <a:pos x="46" y="440"/>
                </a:cxn>
                <a:cxn ang="0">
                  <a:pos x="100" y="369"/>
                </a:cxn>
                <a:cxn ang="0">
                  <a:pos x="138" y="275"/>
                </a:cxn>
                <a:cxn ang="0">
                  <a:pos x="154" y="165"/>
                </a:cxn>
                <a:cxn ang="0">
                  <a:pos x="154" y="149"/>
                </a:cxn>
                <a:cxn ang="0">
                  <a:pos x="154" y="141"/>
                </a:cxn>
                <a:cxn ang="0">
                  <a:pos x="146" y="141"/>
                </a:cxn>
                <a:cxn ang="0">
                  <a:pos x="146" y="141"/>
                </a:cxn>
                <a:cxn ang="0">
                  <a:pos x="146" y="149"/>
                </a:cxn>
                <a:cxn ang="0">
                  <a:pos x="115" y="165"/>
                </a:cxn>
                <a:cxn ang="0">
                  <a:pos x="84" y="173"/>
                </a:cxn>
                <a:cxn ang="0">
                  <a:pos x="61" y="165"/>
                </a:cxn>
                <a:cxn ang="0">
                  <a:pos x="38" y="157"/>
                </a:cxn>
                <a:cxn ang="0">
                  <a:pos x="23" y="141"/>
                </a:cxn>
                <a:cxn ang="0">
                  <a:pos x="15" y="126"/>
                </a:cxn>
                <a:cxn ang="0">
                  <a:pos x="7" y="102"/>
                </a:cxn>
                <a:cxn ang="0">
                  <a:pos x="0" y="86"/>
                </a:cxn>
                <a:cxn ang="0">
                  <a:pos x="7" y="63"/>
                </a:cxn>
                <a:cxn ang="0">
                  <a:pos x="15" y="39"/>
                </a:cxn>
                <a:cxn ang="0">
                  <a:pos x="23" y="24"/>
                </a:cxn>
                <a:cxn ang="0">
                  <a:pos x="38" y="8"/>
                </a:cxn>
                <a:cxn ang="0">
                  <a:pos x="61" y="0"/>
                </a:cxn>
                <a:cxn ang="0">
                  <a:pos x="84" y="0"/>
                </a:cxn>
              </a:cxnLst>
              <a:rect l="0" t="0" r="r" b="b"/>
              <a:pathLst>
                <a:path w="185" h="480">
                  <a:moveTo>
                    <a:pt x="84" y="0"/>
                  </a:moveTo>
                  <a:lnTo>
                    <a:pt x="138" y="16"/>
                  </a:lnTo>
                  <a:lnTo>
                    <a:pt x="177" y="79"/>
                  </a:lnTo>
                  <a:lnTo>
                    <a:pt x="185" y="165"/>
                  </a:lnTo>
                  <a:lnTo>
                    <a:pt x="185" y="165"/>
                  </a:lnTo>
                  <a:lnTo>
                    <a:pt x="177" y="275"/>
                  </a:lnTo>
                  <a:lnTo>
                    <a:pt x="138" y="362"/>
                  </a:lnTo>
                  <a:lnTo>
                    <a:pt x="100" y="424"/>
                  </a:lnTo>
                  <a:lnTo>
                    <a:pt x="61" y="472"/>
                  </a:lnTo>
                  <a:lnTo>
                    <a:pt x="46" y="480"/>
                  </a:lnTo>
                  <a:lnTo>
                    <a:pt x="30" y="480"/>
                  </a:lnTo>
                  <a:lnTo>
                    <a:pt x="30" y="464"/>
                  </a:lnTo>
                  <a:lnTo>
                    <a:pt x="30" y="464"/>
                  </a:lnTo>
                  <a:lnTo>
                    <a:pt x="30" y="456"/>
                  </a:lnTo>
                  <a:lnTo>
                    <a:pt x="38" y="448"/>
                  </a:lnTo>
                  <a:lnTo>
                    <a:pt x="46" y="440"/>
                  </a:lnTo>
                  <a:lnTo>
                    <a:pt x="100" y="369"/>
                  </a:lnTo>
                  <a:lnTo>
                    <a:pt x="138" y="275"/>
                  </a:lnTo>
                  <a:lnTo>
                    <a:pt x="154" y="165"/>
                  </a:lnTo>
                  <a:lnTo>
                    <a:pt x="154" y="149"/>
                  </a:lnTo>
                  <a:lnTo>
                    <a:pt x="154" y="141"/>
                  </a:lnTo>
                  <a:lnTo>
                    <a:pt x="146" y="141"/>
                  </a:lnTo>
                  <a:lnTo>
                    <a:pt x="146" y="141"/>
                  </a:lnTo>
                  <a:lnTo>
                    <a:pt x="146" y="149"/>
                  </a:lnTo>
                  <a:lnTo>
                    <a:pt x="115" y="165"/>
                  </a:lnTo>
                  <a:lnTo>
                    <a:pt x="84" y="173"/>
                  </a:lnTo>
                  <a:lnTo>
                    <a:pt x="61" y="165"/>
                  </a:lnTo>
                  <a:lnTo>
                    <a:pt x="38" y="157"/>
                  </a:lnTo>
                  <a:lnTo>
                    <a:pt x="23" y="141"/>
                  </a:lnTo>
                  <a:lnTo>
                    <a:pt x="15" y="126"/>
                  </a:lnTo>
                  <a:lnTo>
                    <a:pt x="7" y="102"/>
                  </a:lnTo>
                  <a:lnTo>
                    <a:pt x="0" y="86"/>
                  </a:lnTo>
                  <a:lnTo>
                    <a:pt x="7" y="63"/>
                  </a:lnTo>
                  <a:lnTo>
                    <a:pt x="15" y="39"/>
                  </a:lnTo>
                  <a:lnTo>
                    <a:pt x="23" y="24"/>
                  </a:lnTo>
                  <a:lnTo>
                    <a:pt x="38" y="8"/>
                  </a:lnTo>
                  <a:lnTo>
                    <a:pt x="61" y="0"/>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6" name="Freeform 38"/>
            <p:cNvSpPr>
              <a:spLocks/>
            </p:cNvSpPr>
            <p:nvPr/>
          </p:nvSpPr>
          <p:spPr bwMode="auto">
            <a:xfrm>
              <a:off x="4504" y="4043"/>
              <a:ext cx="772" cy="716"/>
            </a:xfrm>
            <a:custGeom>
              <a:avLst/>
              <a:gdLst/>
              <a:ahLst/>
              <a:cxnLst>
                <a:cxn ang="0">
                  <a:pos x="263" y="0"/>
                </a:cxn>
                <a:cxn ang="0">
                  <a:pos x="710" y="0"/>
                </a:cxn>
                <a:cxn ang="0">
                  <a:pos x="725" y="0"/>
                </a:cxn>
                <a:cxn ang="0">
                  <a:pos x="741" y="0"/>
                </a:cxn>
                <a:cxn ang="0">
                  <a:pos x="748" y="0"/>
                </a:cxn>
                <a:cxn ang="0">
                  <a:pos x="764" y="8"/>
                </a:cxn>
                <a:cxn ang="0">
                  <a:pos x="772" y="24"/>
                </a:cxn>
                <a:cxn ang="0">
                  <a:pos x="772" y="39"/>
                </a:cxn>
                <a:cxn ang="0">
                  <a:pos x="772" y="55"/>
                </a:cxn>
                <a:cxn ang="0">
                  <a:pos x="756" y="71"/>
                </a:cxn>
                <a:cxn ang="0">
                  <a:pos x="748" y="79"/>
                </a:cxn>
                <a:cxn ang="0">
                  <a:pos x="733" y="87"/>
                </a:cxn>
                <a:cxn ang="0">
                  <a:pos x="718" y="95"/>
                </a:cxn>
                <a:cxn ang="0">
                  <a:pos x="702" y="95"/>
                </a:cxn>
                <a:cxn ang="0">
                  <a:pos x="694" y="95"/>
                </a:cxn>
                <a:cxn ang="0">
                  <a:pos x="425" y="95"/>
                </a:cxn>
                <a:cxn ang="0">
                  <a:pos x="324" y="645"/>
                </a:cxn>
                <a:cxn ang="0">
                  <a:pos x="317" y="661"/>
                </a:cxn>
                <a:cxn ang="0">
                  <a:pos x="317" y="676"/>
                </a:cxn>
                <a:cxn ang="0">
                  <a:pos x="309" y="692"/>
                </a:cxn>
                <a:cxn ang="0">
                  <a:pos x="293" y="708"/>
                </a:cxn>
                <a:cxn ang="0">
                  <a:pos x="278" y="716"/>
                </a:cxn>
                <a:cxn ang="0">
                  <a:pos x="255" y="716"/>
                </a:cxn>
                <a:cxn ang="0">
                  <a:pos x="239" y="716"/>
                </a:cxn>
                <a:cxn ang="0">
                  <a:pos x="224" y="708"/>
                </a:cxn>
                <a:cxn ang="0">
                  <a:pos x="216" y="692"/>
                </a:cxn>
                <a:cxn ang="0">
                  <a:pos x="209" y="684"/>
                </a:cxn>
                <a:cxn ang="0">
                  <a:pos x="209" y="668"/>
                </a:cxn>
                <a:cxn ang="0">
                  <a:pos x="209" y="661"/>
                </a:cxn>
                <a:cxn ang="0">
                  <a:pos x="216" y="645"/>
                </a:cxn>
                <a:cxn ang="0">
                  <a:pos x="216" y="629"/>
                </a:cxn>
                <a:cxn ang="0">
                  <a:pos x="224" y="613"/>
                </a:cxn>
                <a:cxn ang="0">
                  <a:pos x="378" y="95"/>
                </a:cxn>
                <a:cxn ang="0">
                  <a:pos x="247" y="95"/>
                </a:cxn>
                <a:cxn ang="0">
                  <a:pos x="216" y="95"/>
                </a:cxn>
                <a:cxn ang="0">
                  <a:pos x="162" y="110"/>
                </a:cxn>
                <a:cxn ang="0">
                  <a:pos x="108" y="142"/>
                </a:cxn>
                <a:cxn ang="0">
                  <a:pos x="47" y="220"/>
                </a:cxn>
                <a:cxn ang="0">
                  <a:pos x="39" y="228"/>
                </a:cxn>
                <a:cxn ang="0">
                  <a:pos x="31" y="236"/>
                </a:cxn>
                <a:cxn ang="0">
                  <a:pos x="24" y="236"/>
                </a:cxn>
                <a:cxn ang="0">
                  <a:pos x="8" y="236"/>
                </a:cxn>
                <a:cxn ang="0">
                  <a:pos x="0" y="228"/>
                </a:cxn>
                <a:cxn ang="0">
                  <a:pos x="0" y="220"/>
                </a:cxn>
                <a:cxn ang="0">
                  <a:pos x="0" y="220"/>
                </a:cxn>
                <a:cxn ang="0">
                  <a:pos x="8" y="205"/>
                </a:cxn>
                <a:cxn ang="0">
                  <a:pos x="31" y="165"/>
                </a:cxn>
                <a:cxn ang="0">
                  <a:pos x="62" y="118"/>
                </a:cxn>
                <a:cxn ang="0">
                  <a:pos x="101" y="71"/>
                </a:cxn>
                <a:cxn ang="0">
                  <a:pos x="162" y="24"/>
                </a:cxn>
                <a:cxn ang="0">
                  <a:pos x="224" y="0"/>
                </a:cxn>
                <a:cxn ang="0">
                  <a:pos x="263" y="0"/>
                </a:cxn>
              </a:cxnLst>
              <a:rect l="0" t="0" r="r" b="b"/>
              <a:pathLst>
                <a:path w="772" h="716">
                  <a:moveTo>
                    <a:pt x="263" y="0"/>
                  </a:moveTo>
                  <a:lnTo>
                    <a:pt x="710" y="0"/>
                  </a:lnTo>
                  <a:lnTo>
                    <a:pt x="725" y="0"/>
                  </a:lnTo>
                  <a:lnTo>
                    <a:pt x="741" y="0"/>
                  </a:lnTo>
                  <a:lnTo>
                    <a:pt x="748" y="0"/>
                  </a:lnTo>
                  <a:lnTo>
                    <a:pt x="764" y="8"/>
                  </a:lnTo>
                  <a:lnTo>
                    <a:pt x="772" y="24"/>
                  </a:lnTo>
                  <a:lnTo>
                    <a:pt x="772" y="39"/>
                  </a:lnTo>
                  <a:lnTo>
                    <a:pt x="772" y="55"/>
                  </a:lnTo>
                  <a:lnTo>
                    <a:pt x="756" y="71"/>
                  </a:lnTo>
                  <a:lnTo>
                    <a:pt x="748" y="79"/>
                  </a:lnTo>
                  <a:lnTo>
                    <a:pt x="733" y="87"/>
                  </a:lnTo>
                  <a:lnTo>
                    <a:pt x="718" y="95"/>
                  </a:lnTo>
                  <a:lnTo>
                    <a:pt x="702" y="95"/>
                  </a:lnTo>
                  <a:lnTo>
                    <a:pt x="694" y="95"/>
                  </a:lnTo>
                  <a:lnTo>
                    <a:pt x="425" y="95"/>
                  </a:lnTo>
                  <a:lnTo>
                    <a:pt x="324" y="645"/>
                  </a:lnTo>
                  <a:lnTo>
                    <a:pt x="317" y="661"/>
                  </a:lnTo>
                  <a:lnTo>
                    <a:pt x="317" y="676"/>
                  </a:lnTo>
                  <a:lnTo>
                    <a:pt x="309" y="692"/>
                  </a:lnTo>
                  <a:lnTo>
                    <a:pt x="293" y="708"/>
                  </a:lnTo>
                  <a:lnTo>
                    <a:pt x="278" y="716"/>
                  </a:lnTo>
                  <a:lnTo>
                    <a:pt x="255" y="716"/>
                  </a:lnTo>
                  <a:lnTo>
                    <a:pt x="239" y="716"/>
                  </a:lnTo>
                  <a:lnTo>
                    <a:pt x="224" y="708"/>
                  </a:lnTo>
                  <a:lnTo>
                    <a:pt x="216" y="692"/>
                  </a:lnTo>
                  <a:lnTo>
                    <a:pt x="209" y="684"/>
                  </a:lnTo>
                  <a:lnTo>
                    <a:pt x="209" y="668"/>
                  </a:lnTo>
                  <a:lnTo>
                    <a:pt x="209" y="661"/>
                  </a:lnTo>
                  <a:lnTo>
                    <a:pt x="216" y="645"/>
                  </a:lnTo>
                  <a:lnTo>
                    <a:pt x="216" y="629"/>
                  </a:lnTo>
                  <a:lnTo>
                    <a:pt x="224" y="613"/>
                  </a:lnTo>
                  <a:lnTo>
                    <a:pt x="378" y="95"/>
                  </a:lnTo>
                  <a:lnTo>
                    <a:pt x="247" y="95"/>
                  </a:lnTo>
                  <a:lnTo>
                    <a:pt x="216" y="95"/>
                  </a:lnTo>
                  <a:lnTo>
                    <a:pt x="162" y="110"/>
                  </a:lnTo>
                  <a:lnTo>
                    <a:pt x="108" y="142"/>
                  </a:lnTo>
                  <a:lnTo>
                    <a:pt x="47" y="220"/>
                  </a:lnTo>
                  <a:lnTo>
                    <a:pt x="39" y="228"/>
                  </a:lnTo>
                  <a:lnTo>
                    <a:pt x="31" y="236"/>
                  </a:lnTo>
                  <a:lnTo>
                    <a:pt x="24" y="236"/>
                  </a:lnTo>
                  <a:lnTo>
                    <a:pt x="8" y="236"/>
                  </a:lnTo>
                  <a:lnTo>
                    <a:pt x="0" y="228"/>
                  </a:lnTo>
                  <a:lnTo>
                    <a:pt x="0" y="220"/>
                  </a:lnTo>
                  <a:lnTo>
                    <a:pt x="0" y="220"/>
                  </a:lnTo>
                  <a:lnTo>
                    <a:pt x="8" y="205"/>
                  </a:lnTo>
                  <a:lnTo>
                    <a:pt x="31" y="165"/>
                  </a:lnTo>
                  <a:lnTo>
                    <a:pt x="62" y="118"/>
                  </a:lnTo>
                  <a:lnTo>
                    <a:pt x="101" y="71"/>
                  </a:lnTo>
                  <a:lnTo>
                    <a:pt x="162" y="24"/>
                  </a:lnTo>
                  <a:lnTo>
                    <a:pt x="224" y="0"/>
                  </a:lnTo>
                  <a:lnTo>
                    <a:pt x="2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7" name="Freeform 39"/>
            <p:cNvSpPr>
              <a:spLocks noEditPoints="1"/>
            </p:cNvSpPr>
            <p:nvPr/>
          </p:nvSpPr>
          <p:spPr bwMode="auto">
            <a:xfrm>
              <a:off x="5414" y="3524"/>
              <a:ext cx="371" cy="1620"/>
            </a:xfrm>
            <a:custGeom>
              <a:avLst/>
              <a:gdLst/>
              <a:ahLst/>
              <a:cxnLst>
                <a:cxn ang="0">
                  <a:pos x="371" y="810"/>
                </a:cxn>
                <a:cxn ang="0">
                  <a:pos x="371" y="810"/>
                </a:cxn>
                <a:cxn ang="0">
                  <a:pos x="371" y="810"/>
                </a:cxn>
                <a:cxn ang="0">
                  <a:pos x="371" y="810"/>
                </a:cxn>
                <a:cxn ang="0">
                  <a:pos x="24" y="0"/>
                </a:cxn>
                <a:cxn ang="0">
                  <a:pos x="47" y="16"/>
                </a:cxn>
                <a:cxn ang="0">
                  <a:pos x="85" y="47"/>
                </a:cxn>
                <a:cxn ang="0">
                  <a:pos x="147" y="110"/>
                </a:cxn>
                <a:cxn ang="0">
                  <a:pos x="209" y="197"/>
                </a:cxn>
                <a:cxn ang="0">
                  <a:pos x="270" y="307"/>
                </a:cxn>
                <a:cxn ang="0">
                  <a:pos x="332" y="488"/>
                </a:cxn>
                <a:cxn ang="0">
                  <a:pos x="363" y="661"/>
                </a:cxn>
                <a:cxn ang="0">
                  <a:pos x="371" y="810"/>
                </a:cxn>
                <a:cxn ang="0">
                  <a:pos x="363" y="959"/>
                </a:cxn>
                <a:cxn ang="0">
                  <a:pos x="332" y="1125"/>
                </a:cxn>
                <a:cxn ang="0">
                  <a:pos x="270" y="1305"/>
                </a:cxn>
                <a:cxn ang="0">
                  <a:pos x="209" y="1415"/>
                </a:cxn>
                <a:cxn ang="0">
                  <a:pos x="147" y="1502"/>
                </a:cxn>
                <a:cxn ang="0">
                  <a:pos x="85" y="1573"/>
                </a:cxn>
                <a:cxn ang="0">
                  <a:pos x="47" y="1604"/>
                </a:cxn>
                <a:cxn ang="0">
                  <a:pos x="24" y="1620"/>
                </a:cxn>
                <a:cxn ang="0">
                  <a:pos x="8" y="1620"/>
                </a:cxn>
                <a:cxn ang="0">
                  <a:pos x="0" y="1604"/>
                </a:cxn>
                <a:cxn ang="0">
                  <a:pos x="0" y="1604"/>
                </a:cxn>
                <a:cxn ang="0">
                  <a:pos x="8" y="1596"/>
                </a:cxn>
                <a:cxn ang="0">
                  <a:pos x="16" y="1588"/>
                </a:cxn>
                <a:cxn ang="0">
                  <a:pos x="24" y="1581"/>
                </a:cxn>
                <a:cxn ang="0">
                  <a:pos x="131" y="1447"/>
                </a:cxn>
                <a:cxn ang="0">
                  <a:pos x="201" y="1298"/>
                </a:cxn>
                <a:cxn ang="0">
                  <a:pos x="247" y="1140"/>
                </a:cxn>
                <a:cxn ang="0">
                  <a:pos x="270" y="975"/>
                </a:cxn>
                <a:cxn ang="0">
                  <a:pos x="278" y="810"/>
                </a:cxn>
                <a:cxn ang="0">
                  <a:pos x="270" y="614"/>
                </a:cxn>
                <a:cxn ang="0">
                  <a:pos x="239" y="441"/>
                </a:cxn>
                <a:cxn ang="0">
                  <a:pos x="185" y="291"/>
                </a:cxn>
                <a:cxn ang="0">
                  <a:pos x="116" y="158"/>
                </a:cxn>
                <a:cxn ang="0">
                  <a:pos x="31" y="55"/>
                </a:cxn>
                <a:cxn ang="0">
                  <a:pos x="16" y="40"/>
                </a:cxn>
                <a:cxn ang="0">
                  <a:pos x="8" y="32"/>
                </a:cxn>
                <a:cxn ang="0">
                  <a:pos x="8" y="24"/>
                </a:cxn>
                <a:cxn ang="0">
                  <a:pos x="0" y="16"/>
                </a:cxn>
                <a:cxn ang="0">
                  <a:pos x="0" y="16"/>
                </a:cxn>
                <a:cxn ang="0">
                  <a:pos x="8" y="8"/>
                </a:cxn>
                <a:cxn ang="0">
                  <a:pos x="24" y="0"/>
                </a:cxn>
              </a:cxnLst>
              <a:rect l="0" t="0" r="r" b="b"/>
              <a:pathLst>
                <a:path w="371" h="1620">
                  <a:moveTo>
                    <a:pt x="371" y="810"/>
                  </a:moveTo>
                  <a:lnTo>
                    <a:pt x="371" y="810"/>
                  </a:lnTo>
                  <a:lnTo>
                    <a:pt x="371" y="810"/>
                  </a:lnTo>
                  <a:lnTo>
                    <a:pt x="371" y="810"/>
                  </a:lnTo>
                  <a:close/>
                  <a:moveTo>
                    <a:pt x="24" y="0"/>
                  </a:moveTo>
                  <a:lnTo>
                    <a:pt x="47" y="16"/>
                  </a:lnTo>
                  <a:lnTo>
                    <a:pt x="85" y="47"/>
                  </a:lnTo>
                  <a:lnTo>
                    <a:pt x="147" y="110"/>
                  </a:lnTo>
                  <a:lnTo>
                    <a:pt x="209" y="197"/>
                  </a:lnTo>
                  <a:lnTo>
                    <a:pt x="270" y="307"/>
                  </a:lnTo>
                  <a:lnTo>
                    <a:pt x="332" y="488"/>
                  </a:lnTo>
                  <a:lnTo>
                    <a:pt x="363" y="661"/>
                  </a:lnTo>
                  <a:lnTo>
                    <a:pt x="371" y="810"/>
                  </a:lnTo>
                  <a:lnTo>
                    <a:pt x="363" y="959"/>
                  </a:lnTo>
                  <a:lnTo>
                    <a:pt x="332" y="1125"/>
                  </a:lnTo>
                  <a:lnTo>
                    <a:pt x="270" y="1305"/>
                  </a:lnTo>
                  <a:lnTo>
                    <a:pt x="209" y="1415"/>
                  </a:lnTo>
                  <a:lnTo>
                    <a:pt x="147" y="1502"/>
                  </a:lnTo>
                  <a:lnTo>
                    <a:pt x="85" y="1573"/>
                  </a:lnTo>
                  <a:lnTo>
                    <a:pt x="47" y="1604"/>
                  </a:lnTo>
                  <a:lnTo>
                    <a:pt x="24" y="1620"/>
                  </a:lnTo>
                  <a:lnTo>
                    <a:pt x="8" y="1620"/>
                  </a:lnTo>
                  <a:lnTo>
                    <a:pt x="0" y="1604"/>
                  </a:lnTo>
                  <a:lnTo>
                    <a:pt x="0" y="1604"/>
                  </a:lnTo>
                  <a:lnTo>
                    <a:pt x="8" y="1596"/>
                  </a:lnTo>
                  <a:lnTo>
                    <a:pt x="16" y="1588"/>
                  </a:lnTo>
                  <a:lnTo>
                    <a:pt x="24" y="1581"/>
                  </a:lnTo>
                  <a:lnTo>
                    <a:pt x="131" y="1447"/>
                  </a:lnTo>
                  <a:lnTo>
                    <a:pt x="201" y="1298"/>
                  </a:lnTo>
                  <a:lnTo>
                    <a:pt x="247" y="1140"/>
                  </a:lnTo>
                  <a:lnTo>
                    <a:pt x="270" y="975"/>
                  </a:lnTo>
                  <a:lnTo>
                    <a:pt x="278" y="810"/>
                  </a:lnTo>
                  <a:lnTo>
                    <a:pt x="270" y="614"/>
                  </a:lnTo>
                  <a:lnTo>
                    <a:pt x="239" y="441"/>
                  </a:lnTo>
                  <a:lnTo>
                    <a:pt x="185" y="291"/>
                  </a:lnTo>
                  <a:lnTo>
                    <a:pt x="116" y="158"/>
                  </a:lnTo>
                  <a:lnTo>
                    <a:pt x="31" y="55"/>
                  </a:lnTo>
                  <a:lnTo>
                    <a:pt x="16" y="40"/>
                  </a:lnTo>
                  <a:lnTo>
                    <a:pt x="8" y="32"/>
                  </a:lnTo>
                  <a:lnTo>
                    <a:pt x="8" y="24"/>
                  </a:lnTo>
                  <a:lnTo>
                    <a:pt x="0" y="16"/>
                  </a:lnTo>
                  <a:lnTo>
                    <a:pt x="0" y="16"/>
                  </a:lnTo>
                  <a:lnTo>
                    <a:pt x="8" y="8"/>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8" name="Freeform 40"/>
            <p:cNvSpPr>
              <a:spLocks noEditPoints="1"/>
            </p:cNvSpPr>
            <p:nvPr/>
          </p:nvSpPr>
          <p:spPr bwMode="auto">
            <a:xfrm>
              <a:off x="6509" y="4145"/>
              <a:ext cx="1065" cy="378"/>
            </a:xfrm>
            <a:custGeom>
              <a:avLst/>
              <a:gdLst/>
              <a:ahLst/>
              <a:cxnLst>
                <a:cxn ang="0">
                  <a:pos x="1065" y="55"/>
                </a:cxn>
                <a:cxn ang="0">
                  <a:pos x="1065" y="55"/>
                </a:cxn>
                <a:cxn ang="0">
                  <a:pos x="1065" y="55"/>
                </a:cxn>
                <a:cxn ang="0">
                  <a:pos x="270" y="0"/>
                </a:cxn>
                <a:cxn ang="0">
                  <a:pos x="347" y="16"/>
                </a:cxn>
                <a:cxn ang="0">
                  <a:pos x="417" y="48"/>
                </a:cxn>
                <a:cxn ang="0">
                  <a:pos x="478" y="95"/>
                </a:cxn>
                <a:cxn ang="0">
                  <a:pos x="540" y="150"/>
                </a:cxn>
                <a:cxn ang="0">
                  <a:pos x="617" y="213"/>
                </a:cxn>
                <a:cxn ang="0">
                  <a:pos x="702" y="268"/>
                </a:cxn>
                <a:cxn ang="0">
                  <a:pos x="795" y="291"/>
                </a:cxn>
                <a:cxn ang="0">
                  <a:pos x="872" y="276"/>
                </a:cxn>
                <a:cxn ang="0">
                  <a:pos x="949" y="228"/>
                </a:cxn>
                <a:cxn ang="0">
                  <a:pos x="995" y="150"/>
                </a:cxn>
                <a:cxn ang="0">
                  <a:pos x="1018" y="48"/>
                </a:cxn>
                <a:cxn ang="0">
                  <a:pos x="1018" y="24"/>
                </a:cxn>
                <a:cxn ang="0">
                  <a:pos x="1026" y="8"/>
                </a:cxn>
                <a:cxn ang="0">
                  <a:pos x="1034" y="0"/>
                </a:cxn>
                <a:cxn ang="0">
                  <a:pos x="1041" y="0"/>
                </a:cxn>
                <a:cxn ang="0">
                  <a:pos x="1049" y="0"/>
                </a:cxn>
                <a:cxn ang="0">
                  <a:pos x="1057" y="16"/>
                </a:cxn>
                <a:cxn ang="0">
                  <a:pos x="1065" y="32"/>
                </a:cxn>
                <a:cxn ang="0">
                  <a:pos x="1065" y="55"/>
                </a:cxn>
                <a:cxn ang="0">
                  <a:pos x="1049" y="142"/>
                </a:cxn>
                <a:cxn ang="0">
                  <a:pos x="1018" y="228"/>
                </a:cxn>
                <a:cxn ang="0">
                  <a:pos x="964" y="299"/>
                </a:cxn>
                <a:cxn ang="0">
                  <a:pos x="887" y="362"/>
                </a:cxn>
                <a:cxn ang="0">
                  <a:pos x="795" y="378"/>
                </a:cxn>
                <a:cxn ang="0">
                  <a:pos x="718" y="362"/>
                </a:cxn>
                <a:cxn ang="0">
                  <a:pos x="648" y="331"/>
                </a:cxn>
                <a:cxn ang="0">
                  <a:pos x="586" y="283"/>
                </a:cxn>
                <a:cxn ang="0">
                  <a:pos x="525" y="228"/>
                </a:cxn>
                <a:cxn ang="0">
                  <a:pos x="448" y="165"/>
                </a:cxn>
                <a:cxn ang="0">
                  <a:pos x="363" y="110"/>
                </a:cxn>
                <a:cxn ang="0">
                  <a:pos x="270" y="87"/>
                </a:cxn>
                <a:cxn ang="0">
                  <a:pos x="209" y="95"/>
                </a:cxn>
                <a:cxn ang="0">
                  <a:pos x="147" y="126"/>
                </a:cxn>
                <a:cxn ang="0">
                  <a:pos x="101" y="173"/>
                </a:cxn>
                <a:cxn ang="0">
                  <a:pos x="62" y="244"/>
                </a:cxn>
                <a:cxn ang="0">
                  <a:pos x="47" y="338"/>
                </a:cxn>
                <a:cxn ang="0">
                  <a:pos x="47" y="346"/>
                </a:cxn>
                <a:cxn ang="0">
                  <a:pos x="39" y="354"/>
                </a:cxn>
                <a:cxn ang="0">
                  <a:pos x="39" y="362"/>
                </a:cxn>
                <a:cxn ang="0">
                  <a:pos x="31" y="378"/>
                </a:cxn>
                <a:cxn ang="0">
                  <a:pos x="24" y="378"/>
                </a:cxn>
                <a:cxn ang="0">
                  <a:pos x="24" y="378"/>
                </a:cxn>
                <a:cxn ang="0">
                  <a:pos x="16" y="378"/>
                </a:cxn>
                <a:cxn ang="0">
                  <a:pos x="8" y="370"/>
                </a:cxn>
                <a:cxn ang="0">
                  <a:pos x="8" y="362"/>
                </a:cxn>
                <a:cxn ang="0">
                  <a:pos x="0" y="346"/>
                </a:cxn>
                <a:cxn ang="0">
                  <a:pos x="0" y="323"/>
                </a:cxn>
                <a:cxn ang="0">
                  <a:pos x="8" y="236"/>
                </a:cxn>
                <a:cxn ang="0">
                  <a:pos x="47" y="150"/>
                </a:cxn>
                <a:cxn ang="0">
                  <a:pos x="101" y="71"/>
                </a:cxn>
                <a:cxn ang="0">
                  <a:pos x="170" y="24"/>
                </a:cxn>
                <a:cxn ang="0">
                  <a:pos x="270" y="0"/>
                </a:cxn>
              </a:cxnLst>
              <a:rect l="0" t="0" r="r" b="b"/>
              <a:pathLst>
                <a:path w="1065" h="378">
                  <a:moveTo>
                    <a:pt x="1065" y="55"/>
                  </a:moveTo>
                  <a:lnTo>
                    <a:pt x="1065" y="55"/>
                  </a:lnTo>
                  <a:lnTo>
                    <a:pt x="1065" y="55"/>
                  </a:lnTo>
                  <a:close/>
                  <a:moveTo>
                    <a:pt x="270" y="0"/>
                  </a:moveTo>
                  <a:lnTo>
                    <a:pt x="347" y="16"/>
                  </a:lnTo>
                  <a:lnTo>
                    <a:pt x="417" y="48"/>
                  </a:lnTo>
                  <a:lnTo>
                    <a:pt x="478" y="95"/>
                  </a:lnTo>
                  <a:lnTo>
                    <a:pt x="540" y="150"/>
                  </a:lnTo>
                  <a:lnTo>
                    <a:pt x="617" y="213"/>
                  </a:lnTo>
                  <a:lnTo>
                    <a:pt x="702" y="268"/>
                  </a:lnTo>
                  <a:lnTo>
                    <a:pt x="795" y="291"/>
                  </a:lnTo>
                  <a:lnTo>
                    <a:pt x="872" y="276"/>
                  </a:lnTo>
                  <a:lnTo>
                    <a:pt x="949" y="228"/>
                  </a:lnTo>
                  <a:lnTo>
                    <a:pt x="995" y="150"/>
                  </a:lnTo>
                  <a:lnTo>
                    <a:pt x="1018" y="48"/>
                  </a:lnTo>
                  <a:lnTo>
                    <a:pt x="1018" y="24"/>
                  </a:lnTo>
                  <a:lnTo>
                    <a:pt x="1026" y="8"/>
                  </a:lnTo>
                  <a:lnTo>
                    <a:pt x="1034" y="0"/>
                  </a:lnTo>
                  <a:lnTo>
                    <a:pt x="1041" y="0"/>
                  </a:lnTo>
                  <a:lnTo>
                    <a:pt x="1049" y="0"/>
                  </a:lnTo>
                  <a:lnTo>
                    <a:pt x="1057" y="16"/>
                  </a:lnTo>
                  <a:lnTo>
                    <a:pt x="1065" y="32"/>
                  </a:lnTo>
                  <a:lnTo>
                    <a:pt x="1065" y="55"/>
                  </a:lnTo>
                  <a:lnTo>
                    <a:pt x="1049" y="142"/>
                  </a:lnTo>
                  <a:lnTo>
                    <a:pt x="1018" y="228"/>
                  </a:lnTo>
                  <a:lnTo>
                    <a:pt x="964" y="299"/>
                  </a:lnTo>
                  <a:lnTo>
                    <a:pt x="887" y="362"/>
                  </a:lnTo>
                  <a:lnTo>
                    <a:pt x="795" y="378"/>
                  </a:lnTo>
                  <a:lnTo>
                    <a:pt x="718" y="362"/>
                  </a:lnTo>
                  <a:lnTo>
                    <a:pt x="648" y="331"/>
                  </a:lnTo>
                  <a:lnTo>
                    <a:pt x="586" y="283"/>
                  </a:lnTo>
                  <a:lnTo>
                    <a:pt x="525" y="228"/>
                  </a:lnTo>
                  <a:lnTo>
                    <a:pt x="448" y="165"/>
                  </a:lnTo>
                  <a:lnTo>
                    <a:pt x="363" y="110"/>
                  </a:lnTo>
                  <a:lnTo>
                    <a:pt x="270" y="87"/>
                  </a:lnTo>
                  <a:lnTo>
                    <a:pt x="209" y="95"/>
                  </a:lnTo>
                  <a:lnTo>
                    <a:pt x="147" y="126"/>
                  </a:lnTo>
                  <a:lnTo>
                    <a:pt x="101" y="173"/>
                  </a:lnTo>
                  <a:lnTo>
                    <a:pt x="62" y="244"/>
                  </a:lnTo>
                  <a:lnTo>
                    <a:pt x="47" y="338"/>
                  </a:lnTo>
                  <a:lnTo>
                    <a:pt x="47" y="346"/>
                  </a:lnTo>
                  <a:lnTo>
                    <a:pt x="39" y="354"/>
                  </a:lnTo>
                  <a:lnTo>
                    <a:pt x="39" y="362"/>
                  </a:lnTo>
                  <a:lnTo>
                    <a:pt x="31" y="378"/>
                  </a:lnTo>
                  <a:lnTo>
                    <a:pt x="24" y="378"/>
                  </a:lnTo>
                  <a:lnTo>
                    <a:pt x="24" y="378"/>
                  </a:lnTo>
                  <a:lnTo>
                    <a:pt x="16" y="378"/>
                  </a:lnTo>
                  <a:lnTo>
                    <a:pt x="8" y="370"/>
                  </a:lnTo>
                  <a:lnTo>
                    <a:pt x="8" y="362"/>
                  </a:lnTo>
                  <a:lnTo>
                    <a:pt x="0" y="346"/>
                  </a:lnTo>
                  <a:lnTo>
                    <a:pt x="0" y="323"/>
                  </a:lnTo>
                  <a:lnTo>
                    <a:pt x="8" y="236"/>
                  </a:lnTo>
                  <a:lnTo>
                    <a:pt x="47" y="150"/>
                  </a:lnTo>
                  <a:lnTo>
                    <a:pt x="101" y="71"/>
                  </a:lnTo>
                  <a:lnTo>
                    <a:pt x="170" y="24"/>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9" name="Freeform 41"/>
            <p:cNvSpPr>
              <a:spLocks noEditPoints="1"/>
            </p:cNvSpPr>
            <p:nvPr/>
          </p:nvSpPr>
          <p:spPr bwMode="auto">
            <a:xfrm>
              <a:off x="8190" y="3619"/>
              <a:ext cx="833" cy="1454"/>
            </a:xfrm>
            <a:custGeom>
              <a:avLst/>
              <a:gdLst/>
              <a:ahLst/>
              <a:cxnLst>
                <a:cxn ang="0">
                  <a:pos x="355" y="1108"/>
                </a:cxn>
                <a:cxn ang="0">
                  <a:pos x="556" y="1022"/>
                </a:cxn>
                <a:cxn ang="0">
                  <a:pos x="687" y="857"/>
                </a:cxn>
                <a:cxn ang="0">
                  <a:pos x="725" y="660"/>
                </a:cxn>
                <a:cxn ang="0">
                  <a:pos x="671" y="495"/>
                </a:cxn>
                <a:cxn ang="0">
                  <a:pos x="517" y="440"/>
                </a:cxn>
                <a:cxn ang="0">
                  <a:pos x="363" y="463"/>
                </a:cxn>
                <a:cxn ang="0">
                  <a:pos x="201" y="597"/>
                </a:cxn>
                <a:cxn ang="0">
                  <a:pos x="116" y="786"/>
                </a:cxn>
                <a:cxn ang="0">
                  <a:pos x="116" y="967"/>
                </a:cxn>
                <a:cxn ang="0">
                  <a:pos x="201" y="1069"/>
                </a:cxn>
                <a:cxn ang="0">
                  <a:pos x="317" y="1108"/>
                </a:cxn>
                <a:cxn ang="0">
                  <a:pos x="602" y="0"/>
                </a:cxn>
                <a:cxn ang="0">
                  <a:pos x="617" y="7"/>
                </a:cxn>
                <a:cxn ang="0">
                  <a:pos x="617" y="15"/>
                </a:cxn>
                <a:cxn ang="0">
                  <a:pos x="617" y="31"/>
                </a:cxn>
                <a:cxn ang="0">
                  <a:pos x="525" y="401"/>
                </a:cxn>
                <a:cxn ang="0">
                  <a:pos x="702" y="456"/>
                </a:cxn>
                <a:cxn ang="0">
                  <a:pos x="802" y="566"/>
                </a:cxn>
                <a:cxn ang="0">
                  <a:pos x="833" y="691"/>
                </a:cxn>
                <a:cxn ang="0">
                  <a:pos x="733" y="943"/>
                </a:cxn>
                <a:cxn ang="0">
                  <a:pos x="494" y="1108"/>
                </a:cxn>
                <a:cxn ang="0">
                  <a:pos x="286" y="1383"/>
                </a:cxn>
                <a:cxn ang="0">
                  <a:pos x="278" y="1415"/>
                </a:cxn>
                <a:cxn ang="0">
                  <a:pos x="270" y="1438"/>
                </a:cxn>
                <a:cxn ang="0">
                  <a:pos x="263" y="1454"/>
                </a:cxn>
                <a:cxn ang="0">
                  <a:pos x="247" y="1454"/>
                </a:cxn>
                <a:cxn ang="0">
                  <a:pos x="232" y="1446"/>
                </a:cxn>
                <a:cxn ang="0">
                  <a:pos x="240" y="1415"/>
                </a:cxn>
                <a:cxn ang="0">
                  <a:pos x="270" y="1289"/>
                </a:cxn>
                <a:cxn ang="0">
                  <a:pos x="201" y="1124"/>
                </a:cxn>
                <a:cxn ang="0">
                  <a:pos x="47" y="1014"/>
                </a:cxn>
                <a:cxn ang="0">
                  <a:pos x="0" y="849"/>
                </a:cxn>
                <a:cxn ang="0">
                  <a:pos x="101" y="597"/>
                </a:cxn>
                <a:cxn ang="0">
                  <a:pos x="340" y="432"/>
                </a:cxn>
                <a:cxn ang="0">
                  <a:pos x="579" y="23"/>
                </a:cxn>
                <a:cxn ang="0">
                  <a:pos x="587" y="0"/>
                </a:cxn>
                <a:cxn ang="0">
                  <a:pos x="602" y="0"/>
                </a:cxn>
              </a:cxnLst>
              <a:rect l="0" t="0" r="r" b="b"/>
              <a:pathLst>
                <a:path w="833" h="1454">
                  <a:moveTo>
                    <a:pt x="517" y="440"/>
                  </a:moveTo>
                  <a:lnTo>
                    <a:pt x="355" y="1108"/>
                  </a:lnTo>
                  <a:lnTo>
                    <a:pt x="463" y="1077"/>
                  </a:lnTo>
                  <a:lnTo>
                    <a:pt x="556" y="1022"/>
                  </a:lnTo>
                  <a:lnTo>
                    <a:pt x="633" y="951"/>
                  </a:lnTo>
                  <a:lnTo>
                    <a:pt x="687" y="857"/>
                  </a:lnTo>
                  <a:lnTo>
                    <a:pt x="718" y="762"/>
                  </a:lnTo>
                  <a:lnTo>
                    <a:pt x="725" y="660"/>
                  </a:lnTo>
                  <a:lnTo>
                    <a:pt x="710" y="566"/>
                  </a:lnTo>
                  <a:lnTo>
                    <a:pt x="671" y="495"/>
                  </a:lnTo>
                  <a:lnTo>
                    <a:pt x="602" y="456"/>
                  </a:lnTo>
                  <a:lnTo>
                    <a:pt x="517" y="440"/>
                  </a:lnTo>
                  <a:close/>
                  <a:moveTo>
                    <a:pt x="479" y="440"/>
                  </a:moveTo>
                  <a:lnTo>
                    <a:pt x="363" y="463"/>
                  </a:lnTo>
                  <a:lnTo>
                    <a:pt x="270" y="519"/>
                  </a:lnTo>
                  <a:lnTo>
                    <a:pt x="201" y="597"/>
                  </a:lnTo>
                  <a:lnTo>
                    <a:pt x="147" y="684"/>
                  </a:lnTo>
                  <a:lnTo>
                    <a:pt x="116" y="786"/>
                  </a:lnTo>
                  <a:lnTo>
                    <a:pt x="101" y="880"/>
                  </a:lnTo>
                  <a:lnTo>
                    <a:pt x="116" y="967"/>
                  </a:lnTo>
                  <a:lnTo>
                    <a:pt x="147" y="1030"/>
                  </a:lnTo>
                  <a:lnTo>
                    <a:pt x="201" y="1069"/>
                  </a:lnTo>
                  <a:lnTo>
                    <a:pt x="255" y="1092"/>
                  </a:lnTo>
                  <a:lnTo>
                    <a:pt x="317" y="1108"/>
                  </a:lnTo>
                  <a:lnTo>
                    <a:pt x="479" y="440"/>
                  </a:lnTo>
                  <a:close/>
                  <a:moveTo>
                    <a:pt x="602" y="0"/>
                  </a:moveTo>
                  <a:lnTo>
                    <a:pt x="617" y="0"/>
                  </a:lnTo>
                  <a:lnTo>
                    <a:pt x="617" y="7"/>
                  </a:lnTo>
                  <a:lnTo>
                    <a:pt x="617" y="7"/>
                  </a:lnTo>
                  <a:lnTo>
                    <a:pt x="617" y="15"/>
                  </a:lnTo>
                  <a:lnTo>
                    <a:pt x="617" y="15"/>
                  </a:lnTo>
                  <a:lnTo>
                    <a:pt x="617" y="31"/>
                  </a:lnTo>
                  <a:lnTo>
                    <a:pt x="617" y="31"/>
                  </a:lnTo>
                  <a:lnTo>
                    <a:pt x="525" y="401"/>
                  </a:lnTo>
                  <a:lnTo>
                    <a:pt x="625" y="424"/>
                  </a:lnTo>
                  <a:lnTo>
                    <a:pt x="702" y="456"/>
                  </a:lnTo>
                  <a:lnTo>
                    <a:pt x="764" y="511"/>
                  </a:lnTo>
                  <a:lnTo>
                    <a:pt x="802" y="566"/>
                  </a:lnTo>
                  <a:lnTo>
                    <a:pt x="826" y="629"/>
                  </a:lnTo>
                  <a:lnTo>
                    <a:pt x="833" y="691"/>
                  </a:lnTo>
                  <a:lnTo>
                    <a:pt x="810" y="825"/>
                  </a:lnTo>
                  <a:lnTo>
                    <a:pt x="733" y="943"/>
                  </a:lnTo>
                  <a:lnTo>
                    <a:pt x="633" y="1045"/>
                  </a:lnTo>
                  <a:lnTo>
                    <a:pt x="494" y="1108"/>
                  </a:lnTo>
                  <a:lnTo>
                    <a:pt x="347" y="1140"/>
                  </a:lnTo>
                  <a:lnTo>
                    <a:pt x="286" y="1383"/>
                  </a:lnTo>
                  <a:lnTo>
                    <a:pt x="286" y="1399"/>
                  </a:lnTo>
                  <a:lnTo>
                    <a:pt x="278" y="1415"/>
                  </a:lnTo>
                  <a:lnTo>
                    <a:pt x="278" y="1431"/>
                  </a:lnTo>
                  <a:lnTo>
                    <a:pt x="270" y="1438"/>
                  </a:lnTo>
                  <a:lnTo>
                    <a:pt x="270" y="1446"/>
                  </a:lnTo>
                  <a:lnTo>
                    <a:pt x="263" y="1454"/>
                  </a:lnTo>
                  <a:lnTo>
                    <a:pt x="247" y="1454"/>
                  </a:lnTo>
                  <a:lnTo>
                    <a:pt x="247" y="1454"/>
                  </a:lnTo>
                  <a:lnTo>
                    <a:pt x="240" y="1446"/>
                  </a:lnTo>
                  <a:lnTo>
                    <a:pt x="232" y="1446"/>
                  </a:lnTo>
                  <a:lnTo>
                    <a:pt x="232" y="1431"/>
                  </a:lnTo>
                  <a:lnTo>
                    <a:pt x="240" y="1415"/>
                  </a:lnTo>
                  <a:lnTo>
                    <a:pt x="247" y="1360"/>
                  </a:lnTo>
                  <a:lnTo>
                    <a:pt x="270" y="1289"/>
                  </a:lnTo>
                  <a:lnTo>
                    <a:pt x="301" y="1140"/>
                  </a:lnTo>
                  <a:lnTo>
                    <a:pt x="201" y="1124"/>
                  </a:lnTo>
                  <a:lnTo>
                    <a:pt x="116" y="1077"/>
                  </a:lnTo>
                  <a:lnTo>
                    <a:pt x="47" y="1014"/>
                  </a:lnTo>
                  <a:lnTo>
                    <a:pt x="8" y="935"/>
                  </a:lnTo>
                  <a:lnTo>
                    <a:pt x="0" y="849"/>
                  </a:lnTo>
                  <a:lnTo>
                    <a:pt x="24" y="715"/>
                  </a:lnTo>
                  <a:lnTo>
                    <a:pt x="101" y="597"/>
                  </a:lnTo>
                  <a:lnTo>
                    <a:pt x="209" y="503"/>
                  </a:lnTo>
                  <a:lnTo>
                    <a:pt x="340" y="432"/>
                  </a:lnTo>
                  <a:lnTo>
                    <a:pt x="486" y="401"/>
                  </a:lnTo>
                  <a:lnTo>
                    <a:pt x="579" y="23"/>
                  </a:lnTo>
                  <a:lnTo>
                    <a:pt x="587" y="7"/>
                  </a:lnTo>
                  <a:lnTo>
                    <a:pt x="587" y="0"/>
                  </a:lnTo>
                  <a:lnTo>
                    <a:pt x="594" y="0"/>
                  </a:lnTo>
                  <a:lnTo>
                    <a:pt x="6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0" name="Freeform 42"/>
            <p:cNvSpPr>
              <a:spLocks noEditPoints="1"/>
            </p:cNvSpPr>
            <p:nvPr/>
          </p:nvSpPr>
          <p:spPr bwMode="auto">
            <a:xfrm>
              <a:off x="9054" y="3454"/>
              <a:ext cx="625" cy="723"/>
            </a:xfrm>
            <a:custGeom>
              <a:avLst/>
              <a:gdLst/>
              <a:ahLst/>
              <a:cxnLst>
                <a:cxn ang="0">
                  <a:pos x="417" y="39"/>
                </a:cxn>
                <a:cxn ang="0">
                  <a:pos x="301" y="133"/>
                </a:cxn>
                <a:cxn ang="0">
                  <a:pos x="239" y="377"/>
                </a:cxn>
                <a:cxn ang="0">
                  <a:pos x="239" y="393"/>
                </a:cxn>
                <a:cxn ang="0">
                  <a:pos x="247" y="416"/>
                </a:cxn>
                <a:cxn ang="0">
                  <a:pos x="270" y="456"/>
                </a:cxn>
                <a:cxn ang="0">
                  <a:pos x="309" y="479"/>
                </a:cxn>
                <a:cxn ang="0">
                  <a:pos x="393" y="463"/>
                </a:cxn>
                <a:cxn ang="0">
                  <a:pos x="478" y="369"/>
                </a:cxn>
                <a:cxn ang="0">
                  <a:pos x="525" y="243"/>
                </a:cxn>
                <a:cxn ang="0">
                  <a:pos x="540" y="141"/>
                </a:cxn>
                <a:cxn ang="0">
                  <a:pos x="525" y="78"/>
                </a:cxn>
                <a:cxn ang="0">
                  <a:pos x="494" y="39"/>
                </a:cxn>
                <a:cxn ang="0">
                  <a:pos x="455" y="31"/>
                </a:cxn>
                <a:cxn ang="0">
                  <a:pos x="201" y="0"/>
                </a:cxn>
                <a:cxn ang="0">
                  <a:pos x="239" y="7"/>
                </a:cxn>
                <a:cxn ang="0">
                  <a:pos x="270" y="31"/>
                </a:cxn>
                <a:cxn ang="0">
                  <a:pos x="301" y="78"/>
                </a:cxn>
                <a:cxn ang="0">
                  <a:pos x="393" y="7"/>
                </a:cxn>
                <a:cxn ang="0">
                  <a:pos x="509" y="7"/>
                </a:cxn>
                <a:cxn ang="0">
                  <a:pos x="594" y="62"/>
                </a:cxn>
                <a:cxn ang="0">
                  <a:pos x="625" y="188"/>
                </a:cxn>
                <a:cxn ang="0">
                  <a:pos x="563" y="377"/>
                </a:cxn>
                <a:cxn ang="0">
                  <a:pos x="424" y="495"/>
                </a:cxn>
                <a:cxn ang="0">
                  <a:pos x="309" y="511"/>
                </a:cxn>
                <a:cxn ang="0">
                  <a:pos x="262" y="487"/>
                </a:cxn>
                <a:cxn ang="0">
                  <a:pos x="232" y="456"/>
                </a:cxn>
                <a:cxn ang="0">
                  <a:pos x="201" y="526"/>
                </a:cxn>
                <a:cxn ang="0">
                  <a:pos x="178" y="628"/>
                </a:cxn>
                <a:cxn ang="0">
                  <a:pos x="170" y="660"/>
                </a:cxn>
                <a:cxn ang="0">
                  <a:pos x="170" y="676"/>
                </a:cxn>
                <a:cxn ang="0">
                  <a:pos x="193" y="684"/>
                </a:cxn>
                <a:cxn ang="0">
                  <a:pos x="224" y="684"/>
                </a:cxn>
                <a:cxn ang="0">
                  <a:pos x="247" y="684"/>
                </a:cxn>
                <a:cxn ang="0">
                  <a:pos x="255" y="699"/>
                </a:cxn>
                <a:cxn ang="0">
                  <a:pos x="247" y="723"/>
                </a:cxn>
                <a:cxn ang="0">
                  <a:pos x="232" y="723"/>
                </a:cxn>
                <a:cxn ang="0">
                  <a:pos x="116" y="715"/>
                </a:cxn>
                <a:cxn ang="0">
                  <a:pos x="16" y="723"/>
                </a:cxn>
                <a:cxn ang="0">
                  <a:pos x="0" y="715"/>
                </a:cxn>
                <a:cxn ang="0">
                  <a:pos x="0" y="691"/>
                </a:cxn>
                <a:cxn ang="0">
                  <a:pos x="16" y="684"/>
                </a:cxn>
                <a:cxn ang="0">
                  <a:pos x="54" y="684"/>
                </a:cxn>
                <a:cxn ang="0">
                  <a:pos x="77" y="668"/>
                </a:cxn>
                <a:cxn ang="0">
                  <a:pos x="85" y="644"/>
                </a:cxn>
                <a:cxn ang="0">
                  <a:pos x="216" y="117"/>
                </a:cxn>
                <a:cxn ang="0">
                  <a:pos x="216" y="86"/>
                </a:cxn>
                <a:cxn ang="0">
                  <a:pos x="216" y="55"/>
                </a:cxn>
                <a:cxn ang="0">
                  <a:pos x="193" y="31"/>
                </a:cxn>
                <a:cxn ang="0">
                  <a:pos x="162" y="31"/>
                </a:cxn>
                <a:cxn ang="0">
                  <a:pos x="131" y="62"/>
                </a:cxn>
                <a:cxn ang="0">
                  <a:pos x="108" y="117"/>
                </a:cxn>
                <a:cxn ang="0">
                  <a:pos x="93" y="172"/>
                </a:cxn>
                <a:cxn ang="0">
                  <a:pos x="85" y="188"/>
                </a:cxn>
                <a:cxn ang="0">
                  <a:pos x="70" y="188"/>
                </a:cxn>
                <a:cxn ang="0">
                  <a:pos x="54" y="180"/>
                </a:cxn>
                <a:cxn ang="0">
                  <a:pos x="54" y="165"/>
                </a:cxn>
                <a:cxn ang="0">
                  <a:pos x="62" y="125"/>
                </a:cxn>
                <a:cxn ang="0">
                  <a:pos x="85" y="78"/>
                </a:cxn>
                <a:cxn ang="0">
                  <a:pos x="108" y="39"/>
                </a:cxn>
                <a:cxn ang="0">
                  <a:pos x="139" y="7"/>
                </a:cxn>
                <a:cxn ang="0">
                  <a:pos x="185" y="0"/>
                </a:cxn>
              </a:cxnLst>
              <a:rect l="0" t="0" r="r" b="b"/>
              <a:pathLst>
                <a:path w="625" h="723">
                  <a:moveTo>
                    <a:pt x="455" y="31"/>
                  </a:moveTo>
                  <a:lnTo>
                    <a:pt x="417" y="39"/>
                  </a:lnTo>
                  <a:lnTo>
                    <a:pt x="363" y="70"/>
                  </a:lnTo>
                  <a:lnTo>
                    <a:pt x="301" y="133"/>
                  </a:lnTo>
                  <a:lnTo>
                    <a:pt x="239" y="361"/>
                  </a:lnTo>
                  <a:lnTo>
                    <a:pt x="239" y="377"/>
                  </a:lnTo>
                  <a:lnTo>
                    <a:pt x="239" y="385"/>
                  </a:lnTo>
                  <a:lnTo>
                    <a:pt x="239" y="393"/>
                  </a:lnTo>
                  <a:lnTo>
                    <a:pt x="239" y="400"/>
                  </a:lnTo>
                  <a:lnTo>
                    <a:pt x="247" y="416"/>
                  </a:lnTo>
                  <a:lnTo>
                    <a:pt x="255" y="432"/>
                  </a:lnTo>
                  <a:lnTo>
                    <a:pt x="270" y="456"/>
                  </a:lnTo>
                  <a:lnTo>
                    <a:pt x="285" y="471"/>
                  </a:lnTo>
                  <a:lnTo>
                    <a:pt x="309" y="479"/>
                  </a:lnTo>
                  <a:lnTo>
                    <a:pt x="339" y="479"/>
                  </a:lnTo>
                  <a:lnTo>
                    <a:pt x="393" y="463"/>
                  </a:lnTo>
                  <a:lnTo>
                    <a:pt x="440" y="424"/>
                  </a:lnTo>
                  <a:lnTo>
                    <a:pt x="478" y="369"/>
                  </a:lnTo>
                  <a:lnTo>
                    <a:pt x="501" y="314"/>
                  </a:lnTo>
                  <a:lnTo>
                    <a:pt x="525" y="243"/>
                  </a:lnTo>
                  <a:lnTo>
                    <a:pt x="532" y="188"/>
                  </a:lnTo>
                  <a:lnTo>
                    <a:pt x="540" y="141"/>
                  </a:lnTo>
                  <a:lnTo>
                    <a:pt x="532" y="102"/>
                  </a:lnTo>
                  <a:lnTo>
                    <a:pt x="525" y="78"/>
                  </a:lnTo>
                  <a:lnTo>
                    <a:pt x="517" y="55"/>
                  </a:lnTo>
                  <a:lnTo>
                    <a:pt x="494" y="39"/>
                  </a:lnTo>
                  <a:lnTo>
                    <a:pt x="478" y="31"/>
                  </a:lnTo>
                  <a:lnTo>
                    <a:pt x="455" y="31"/>
                  </a:lnTo>
                  <a:close/>
                  <a:moveTo>
                    <a:pt x="185" y="0"/>
                  </a:moveTo>
                  <a:lnTo>
                    <a:pt x="201" y="0"/>
                  </a:lnTo>
                  <a:lnTo>
                    <a:pt x="216" y="0"/>
                  </a:lnTo>
                  <a:lnTo>
                    <a:pt x="239" y="7"/>
                  </a:lnTo>
                  <a:lnTo>
                    <a:pt x="255" y="15"/>
                  </a:lnTo>
                  <a:lnTo>
                    <a:pt x="270" y="31"/>
                  </a:lnTo>
                  <a:lnTo>
                    <a:pt x="285" y="55"/>
                  </a:lnTo>
                  <a:lnTo>
                    <a:pt x="301" y="78"/>
                  </a:lnTo>
                  <a:lnTo>
                    <a:pt x="339" y="39"/>
                  </a:lnTo>
                  <a:lnTo>
                    <a:pt x="393" y="7"/>
                  </a:lnTo>
                  <a:lnTo>
                    <a:pt x="455" y="0"/>
                  </a:lnTo>
                  <a:lnTo>
                    <a:pt x="509" y="7"/>
                  </a:lnTo>
                  <a:lnTo>
                    <a:pt x="548" y="23"/>
                  </a:lnTo>
                  <a:lnTo>
                    <a:pt x="594" y="62"/>
                  </a:lnTo>
                  <a:lnTo>
                    <a:pt x="617" y="117"/>
                  </a:lnTo>
                  <a:lnTo>
                    <a:pt x="625" y="188"/>
                  </a:lnTo>
                  <a:lnTo>
                    <a:pt x="609" y="290"/>
                  </a:lnTo>
                  <a:lnTo>
                    <a:pt x="563" y="377"/>
                  </a:lnTo>
                  <a:lnTo>
                    <a:pt x="501" y="448"/>
                  </a:lnTo>
                  <a:lnTo>
                    <a:pt x="424" y="495"/>
                  </a:lnTo>
                  <a:lnTo>
                    <a:pt x="339" y="511"/>
                  </a:lnTo>
                  <a:lnTo>
                    <a:pt x="309" y="511"/>
                  </a:lnTo>
                  <a:lnTo>
                    <a:pt x="278" y="503"/>
                  </a:lnTo>
                  <a:lnTo>
                    <a:pt x="262" y="487"/>
                  </a:lnTo>
                  <a:lnTo>
                    <a:pt x="247" y="471"/>
                  </a:lnTo>
                  <a:lnTo>
                    <a:pt x="232" y="456"/>
                  </a:lnTo>
                  <a:lnTo>
                    <a:pt x="224" y="448"/>
                  </a:lnTo>
                  <a:lnTo>
                    <a:pt x="201" y="526"/>
                  </a:lnTo>
                  <a:lnTo>
                    <a:pt x="178" y="621"/>
                  </a:lnTo>
                  <a:lnTo>
                    <a:pt x="178" y="628"/>
                  </a:lnTo>
                  <a:lnTo>
                    <a:pt x="170" y="644"/>
                  </a:lnTo>
                  <a:lnTo>
                    <a:pt x="170" y="660"/>
                  </a:lnTo>
                  <a:lnTo>
                    <a:pt x="170" y="668"/>
                  </a:lnTo>
                  <a:lnTo>
                    <a:pt x="170" y="676"/>
                  </a:lnTo>
                  <a:lnTo>
                    <a:pt x="178" y="684"/>
                  </a:lnTo>
                  <a:lnTo>
                    <a:pt x="193" y="684"/>
                  </a:lnTo>
                  <a:lnTo>
                    <a:pt x="208" y="684"/>
                  </a:lnTo>
                  <a:lnTo>
                    <a:pt x="224" y="684"/>
                  </a:lnTo>
                  <a:lnTo>
                    <a:pt x="232" y="684"/>
                  </a:lnTo>
                  <a:lnTo>
                    <a:pt x="247" y="684"/>
                  </a:lnTo>
                  <a:lnTo>
                    <a:pt x="247" y="691"/>
                  </a:lnTo>
                  <a:lnTo>
                    <a:pt x="255" y="699"/>
                  </a:lnTo>
                  <a:lnTo>
                    <a:pt x="247" y="715"/>
                  </a:lnTo>
                  <a:lnTo>
                    <a:pt x="247" y="723"/>
                  </a:lnTo>
                  <a:lnTo>
                    <a:pt x="239" y="723"/>
                  </a:lnTo>
                  <a:lnTo>
                    <a:pt x="232" y="723"/>
                  </a:lnTo>
                  <a:lnTo>
                    <a:pt x="170" y="723"/>
                  </a:lnTo>
                  <a:lnTo>
                    <a:pt x="116" y="715"/>
                  </a:lnTo>
                  <a:lnTo>
                    <a:pt x="62" y="723"/>
                  </a:lnTo>
                  <a:lnTo>
                    <a:pt x="16" y="723"/>
                  </a:lnTo>
                  <a:lnTo>
                    <a:pt x="8" y="723"/>
                  </a:lnTo>
                  <a:lnTo>
                    <a:pt x="0" y="715"/>
                  </a:lnTo>
                  <a:lnTo>
                    <a:pt x="0" y="707"/>
                  </a:lnTo>
                  <a:lnTo>
                    <a:pt x="0" y="691"/>
                  </a:lnTo>
                  <a:lnTo>
                    <a:pt x="8" y="684"/>
                  </a:lnTo>
                  <a:lnTo>
                    <a:pt x="16" y="684"/>
                  </a:lnTo>
                  <a:lnTo>
                    <a:pt x="31" y="684"/>
                  </a:lnTo>
                  <a:lnTo>
                    <a:pt x="54" y="684"/>
                  </a:lnTo>
                  <a:lnTo>
                    <a:pt x="70" y="676"/>
                  </a:lnTo>
                  <a:lnTo>
                    <a:pt x="77" y="668"/>
                  </a:lnTo>
                  <a:lnTo>
                    <a:pt x="77" y="660"/>
                  </a:lnTo>
                  <a:lnTo>
                    <a:pt x="85" y="644"/>
                  </a:lnTo>
                  <a:lnTo>
                    <a:pt x="85" y="644"/>
                  </a:lnTo>
                  <a:lnTo>
                    <a:pt x="216" y="117"/>
                  </a:lnTo>
                  <a:lnTo>
                    <a:pt x="216" y="102"/>
                  </a:lnTo>
                  <a:lnTo>
                    <a:pt x="216" y="86"/>
                  </a:lnTo>
                  <a:lnTo>
                    <a:pt x="216" y="70"/>
                  </a:lnTo>
                  <a:lnTo>
                    <a:pt x="216" y="55"/>
                  </a:lnTo>
                  <a:lnTo>
                    <a:pt x="208" y="39"/>
                  </a:lnTo>
                  <a:lnTo>
                    <a:pt x="193" y="31"/>
                  </a:lnTo>
                  <a:lnTo>
                    <a:pt x="178" y="31"/>
                  </a:lnTo>
                  <a:lnTo>
                    <a:pt x="162" y="31"/>
                  </a:lnTo>
                  <a:lnTo>
                    <a:pt x="147" y="47"/>
                  </a:lnTo>
                  <a:lnTo>
                    <a:pt x="131" y="62"/>
                  </a:lnTo>
                  <a:lnTo>
                    <a:pt x="116" y="94"/>
                  </a:lnTo>
                  <a:lnTo>
                    <a:pt x="108" y="117"/>
                  </a:lnTo>
                  <a:lnTo>
                    <a:pt x="100" y="149"/>
                  </a:lnTo>
                  <a:lnTo>
                    <a:pt x="93" y="172"/>
                  </a:lnTo>
                  <a:lnTo>
                    <a:pt x="85" y="180"/>
                  </a:lnTo>
                  <a:lnTo>
                    <a:pt x="85" y="188"/>
                  </a:lnTo>
                  <a:lnTo>
                    <a:pt x="70" y="188"/>
                  </a:lnTo>
                  <a:lnTo>
                    <a:pt x="70" y="188"/>
                  </a:lnTo>
                  <a:lnTo>
                    <a:pt x="62" y="180"/>
                  </a:lnTo>
                  <a:lnTo>
                    <a:pt x="54" y="180"/>
                  </a:lnTo>
                  <a:lnTo>
                    <a:pt x="54" y="172"/>
                  </a:lnTo>
                  <a:lnTo>
                    <a:pt x="54" y="165"/>
                  </a:lnTo>
                  <a:lnTo>
                    <a:pt x="62" y="149"/>
                  </a:lnTo>
                  <a:lnTo>
                    <a:pt x="62" y="125"/>
                  </a:lnTo>
                  <a:lnTo>
                    <a:pt x="70" y="102"/>
                  </a:lnTo>
                  <a:lnTo>
                    <a:pt x="85" y="78"/>
                  </a:lnTo>
                  <a:lnTo>
                    <a:pt x="93" y="55"/>
                  </a:lnTo>
                  <a:lnTo>
                    <a:pt x="108" y="39"/>
                  </a:lnTo>
                  <a:lnTo>
                    <a:pt x="124" y="23"/>
                  </a:lnTo>
                  <a:lnTo>
                    <a:pt x="139" y="7"/>
                  </a:lnTo>
                  <a:lnTo>
                    <a:pt x="154" y="0"/>
                  </a:lnTo>
                  <a:lnTo>
                    <a:pt x="1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1" name="Freeform 43"/>
            <p:cNvSpPr>
              <a:spLocks/>
            </p:cNvSpPr>
            <p:nvPr/>
          </p:nvSpPr>
          <p:spPr bwMode="auto">
            <a:xfrm>
              <a:off x="9802" y="3579"/>
              <a:ext cx="424" cy="559"/>
            </a:xfrm>
            <a:custGeom>
              <a:avLst/>
              <a:gdLst/>
              <a:ahLst/>
              <a:cxnLst>
                <a:cxn ang="0">
                  <a:pos x="193" y="0"/>
                </a:cxn>
                <a:cxn ang="0">
                  <a:pos x="201" y="16"/>
                </a:cxn>
                <a:cxn ang="0">
                  <a:pos x="193" y="32"/>
                </a:cxn>
                <a:cxn ang="0">
                  <a:pos x="201" y="283"/>
                </a:cxn>
                <a:cxn ang="0">
                  <a:pos x="355" y="205"/>
                </a:cxn>
                <a:cxn ang="0">
                  <a:pos x="409" y="220"/>
                </a:cxn>
                <a:cxn ang="0">
                  <a:pos x="424" y="283"/>
                </a:cxn>
                <a:cxn ang="0">
                  <a:pos x="393" y="315"/>
                </a:cxn>
                <a:cxn ang="0">
                  <a:pos x="363" y="315"/>
                </a:cxn>
                <a:cxn ang="0">
                  <a:pos x="339" y="291"/>
                </a:cxn>
                <a:cxn ang="0">
                  <a:pos x="347" y="260"/>
                </a:cxn>
                <a:cxn ang="0">
                  <a:pos x="386" y="236"/>
                </a:cxn>
                <a:cxn ang="0">
                  <a:pos x="355" y="228"/>
                </a:cxn>
                <a:cxn ang="0">
                  <a:pos x="208" y="307"/>
                </a:cxn>
                <a:cxn ang="0">
                  <a:pos x="154" y="346"/>
                </a:cxn>
                <a:cxn ang="0">
                  <a:pos x="278" y="393"/>
                </a:cxn>
                <a:cxn ang="0">
                  <a:pos x="293" y="464"/>
                </a:cxn>
                <a:cxn ang="0">
                  <a:pos x="285" y="496"/>
                </a:cxn>
                <a:cxn ang="0">
                  <a:pos x="309" y="535"/>
                </a:cxn>
                <a:cxn ang="0">
                  <a:pos x="355" y="519"/>
                </a:cxn>
                <a:cxn ang="0">
                  <a:pos x="386" y="464"/>
                </a:cxn>
                <a:cxn ang="0">
                  <a:pos x="401" y="433"/>
                </a:cxn>
                <a:cxn ang="0">
                  <a:pos x="424" y="433"/>
                </a:cxn>
                <a:cxn ang="0">
                  <a:pos x="424" y="464"/>
                </a:cxn>
                <a:cxn ang="0">
                  <a:pos x="386" y="527"/>
                </a:cxn>
                <a:cxn ang="0">
                  <a:pos x="316" y="559"/>
                </a:cxn>
                <a:cxn ang="0">
                  <a:pos x="255" y="543"/>
                </a:cxn>
                <a:cxn ang="0">
                  <a:pos x="224" y="480"/>
                </a:cxn>
                <a:cxn ang="0">
                  <a:pos x="224" y="448"/>
                </a:cxn>
                <a:cxn ang="0">
                  <a:pos x="208" y="401"/>
                </a:cxn>
                <a:cxn ang="0">
                  <a:pos x="154" y="378"/>
                </a:cxn>
                <a:cxn ang="0">
                  <a:pos x="108" y="378"/>
                </a:cxn>
                <a:cxn ang="0">
                  <a:pos x="70" y="543"/>
                </a:cxn>
                <a:cxn ang="0">
                  <a:pos x="31" y="559"/>
                </a:cxn>
                <a:cxn ang="0">
                  <a:pos x="0" y="535"/>
                </a:cxn>
                <a:cxn ang="0">
                  <a:pos x="8" y="511"/>
                </a:cxn>
                <a:cxn ang="0">
                  <a:pos x="116" y="55"/>
                </a:cxn>
                <a:cxn ang="0">
                  <a:pos x="116" y="47"/>
                </a:cxn>
                <a:cxn ang="0">
                  <a:pos x="77" y="40"/>
                </a:cxn>
                <a:cxn ang="0">
                  <a:pos x="62" y="40"/>
                </a:cxn>
                <a:cxn ang="0">
                  <a:pos x="54" y="24"/>
                </a:cxn>
                <a:cxn ang="0">
                  <a:pos x="62" y="8"/>
                </a:cxn>
              </a:cxnLst>
              <a:rect l="0" t="0" r="r" b="b"/>
              <a:pathLst>
                <a:path w="424" h="559">
                  <a:moveTo>
                    <a:pt x="170" y="0"/>
                  </a:moveTo>
                  <a:lnTo>
                    <a:pt x="185" y="0"/>
                  </a:lnTo>
                  <a:lnTo>
                    <a:pt x="193" y="0"/>
                  </a:lnTo>
                  <a:lnTo>
                    <a:pt x="193" y="8"/>
                  </a:lnTo>
                  <a:lnTo>
                    <a:pt x="201" y="16"/>
                  </a:lnTo>
                  <a:lnTo>
                    <a:pt x="201" y="16"/>
                  </a:lnTo>
                  <a:lnTo>
                    <a:pt x="193" y="24"/>
                  </a:lnTo>
                  <a:lnTo>
                    <a:pt x="193" y="32"/>
                  </a:lnTo>
                  <a:lnTo>
                    <a:pt x="193" y="32"/>
                  </a:lnTo>
                  <a:lnTo>
                    <a:pt x="116" y="338"/>
                  </a:lnTo>
                  <a:lnTo>
                    <a:pt x="162" y="315"/>
                  </a:lnTo>
                  <a:lnTo>
                    <a:pt x="201" y="283"/>
                  </a:lnTo>
                  <a:lnTo>
                    <a:pt x="255" y="244"/>
                  </a:lnTo>
                  <a:lnTo>
                    <a:pt x="309" y="213"/>
                  </a:lnTo>
                  <a:lnTo>
                    <a:pt x="355" y="205"/>
                  </a:lnTo>
                  <a:lnTo>
                    <a:pt x="378" y="205"/>
                  </a:lnTo>
                  <a:lnTo>
                    <a:pt x="401" y="213"/>
                  </a:lnTo>
                  <a:lnTo>
                    <a:pt x="409" y="220"/>
                  </a:lnTo>
                  <a:lnTo>
                    <a:pt x="424" y="244"/>
                  </a:lnTo>
                  <a:lnTo>
                    <a:pt x="424" y="260"/>
                  </a:lnTo>
                  <a:lnTo>
                    <a:pt x="424" y="283"/>
                  </a:lnTo>
                  <a:lnTo>
                    <a:pt x="417" y="299"/>
                  </a:lnTo>
                  <a:lnTo>
                    <a:pt x="409" y="307"/>
                  </a:lnTo>
                  <a:lnTo>
                    <a:pt x="393" y="315"/>
                  </a:lnTo>
                  <a:lnTo>
                    <a:pt x="386" y="323"/>
                  </a:lnTo>
                  <a:lnTo>
                    <a:pt x="378" y="323"/>
                  </a:lnTo>
                  <a:lnTo>
                    <a:pt x="363" y="315"/>
                  </a:lnTo>
                  <a:lnTo>
                    <a:pt x="347" y="307"/>
                  </a:lnTo>
                  <a:lnTo>
                    <a:pt x="347" y="299"/>
                  </a:lnTo>
                  <a:lnTo>
                    <a:pt x="339" y="291"/>
                  </a:lnTo>
                  <a:lnTo>
                    <a:pt x="339" y="283"/>
                  </a:lnTo>
                  <a:lnTo>
                    <a:pt x="347" y="275"/>
                  </a:lnTo>
                  <a:lnTo>
                    <a:pt x="347" y="260"/>
                  </a:lnTo>
                  <a:lnTo>
                    <a:pt x="363" y="252"/>
                  </a:lnTo>
                  <a:lnTo>
                    <a:pt x="378" y="236"/>
                  </a:lnTo>
                  <a:lnTo>
                    <a:pt x="386" y="236"/>
                  </a:lnTo>
                  <a:lnTo>
                    <a:pt x="378" y="228"/>
                  </a:lnTo>
                  <a:lnTo>
                    <a:pt x="370" y="228"/>
                  </a:lnTo>
                  <a:lnTo>
                    <a:pt x="355" y="228"/>
                  </a:lnTo>
                  <a:lnTo>
                    <a:pt x="293" y="252"/>
                  </a:lnTo>
                  <a:lnTo>
                    <a:pt x="224" y="299"/>
                  </a:lnTo>
                  <a:lnTo>
                    <a:pt x="208" y="307"/>
                  </a:lnTo>
                  <a:lnTo>
                    <a:pt x="193" y="323"/>
                  </a:lnTo>
                  <a:lnTo>
                    <a:pt x="178" y="338"/>
                  </a:lnTo>
                  <a:lnTo>
                    <a:pt x="154" y="346"/>
                  </a:lnTo>
                  <a:lnTo>
                    <a:pt x="201" y="354"/>
                  </a:lnTo>
                  <a:lnTo>
                    <a:pt x="247" y="370"/>
                  </a:lnTo>
                  <a:lnTo>
                    <a:pt x="278" y="393"/>
                  </a:lnTo>
                  <a:lnTo>
                    <a:pt x="293" y="433"/>
                  </a:lnTo>
                  <a:lnTo>
                    <a:pt x="293" y="448"/>
                  </a:lnTo>
                  <a:lnTo>
                    <a:pt x="293" y="464"/>
                  </a:lnTo>
                  <a:lnTo>
                    <a:pt x="285" y="480"/>
                  </a:lnTo>
                  <a:lnTo>
                    <a:pt x="285" y="488"/>
                  </a:lnTo>
                  <a:lnTo>
                    <a:pt x="285" y="496"/>
                  </a:lnTo>
                  <a:lnTo>
                    <a:pt x="293" y="511"/>
                  </a:lnTo>
                  <a:lnTo>
                    <a:pt x="293" y="527"/>
                  </a:lnTo>
                  <a:lnTo>
                    <a:pt x="309" y="535"/>
                  </a:lnTo>
                  <a:lnTo>
                    <a:pt x="316" y="535"/>
                  </a:lnTo>
                  <a:lnTo>
                    <a:pt x="339" y="527"/>
                  </a:lnTo>
                  <a:lnTo>
                    <a:pt x="355" y="519"/>
                  </a:lnTo>
                  <a:lnTo>
                    <a:pt x="370" y="503"/>
                  </a:lnTo>
                  <a:lnTo>
                    <a:pt x="378" y="480"/>
                  </a:lnTo>
                  <a:lnTo>
                    <a:pt x="386" y="464"/>
                  </a:lnTo>
                  <a:lnTo>
                    <a:pt x="393" y="448"/>
                  </a:lnTo>
                  <a:lnTo>
                    <a:pt x="393" y="433"/>
                  </a:lnTo>
                  <a:lnTo>
                    <a:pt x="401" y="433"/>
                  </a:lnTo>
                  <a:lnTo>
                    <a:pt x="409" y="425"/>
                  </a:lnTo>
                  <a:lnTo>
                    <a:pt x="417" y="425"/>
                  </a:lnTo>
                  <a:lnTo>
                    <a:pt x="424" y="433"/>
                  </a:lnTo>
                  <a:lnTo>
                    <a:pt x="424" y="441"/>
                  </a:lnTo>
                  <a:lnTo>
                    <a:pt x="424" y="448"/>
                  </a:lnTo>
                  <a:lnTo>
                    <a:pt x="424" y="464"/>
                  </a:lnTo>
                  <a:lnTo>
                    <a:pt x="417" y="480"/>
                  </a:lnTo>
                  <a:lnTo>
                    <a:pt x="401" y="503"/>
                  </a:lnTo>
                  <a:lnTo>
                    <a:pt x="386" y="527"/>
                  </a:lnTo>
                  <a:lnTo>
                    <a:pt x="370" y="543"/>
                  </a:lnTo>
                  <a:lnTo>
                    <a:pt x="347" y="559"/>
                  </a:lnTo>
                  <a:lnTo>
                    <a:pt x="316" y="559"/>
                  </a:lnTo>
                  <a:lnTo>
                    <a:pt x="293" y="559"/>
                  </a:lnTo>
                  <a:lnTo>
                    <a:pt x="270" y="551"/>
                  </a:lnTo>
                  <a:lnTo>
                    <a:pt x="255" y="543"/>
                  </a:lnTo>
                  <a:lnTo>
                    <a:pt x="239" y="527"/>
                  </a:lnTo>
                  <a:lnTo>
                    <a:pt x="224" y="503"/>
                  </a:lnTo>
                  <a:lnTo>
                    <a:pt x="224" y="480"/>
                  </a:lnTo>
                  <a:lnTo>
                    <a:pt x="224" y="472"/>
                  </a:lnTo>
                  <a:lnTo>
                    <a:pt x="224" y="456"/>
                  </a:lnTo>
                  <a:lnTo>
                    <a:pt x="224" y="448"/>
                  </a:lnTo>
                  <a:lnTo>
                    <a:pt x="224" y="441"/>
                  </a:lnTo>
                  <a:lnTo>
                    <a:pt x="224" y="417"/>
                  </a:lnTo>
                  <a:lnTo>
                    <a:pt x="208" y="401"/>
                  </a:lnTo>
                  <a:lnTo>
                    <a:pt x="193" y="393"/>
                  </a:lnTo>
                  <a:lnTo>
                    <a:pt x="178" y="386"/>
                  </a:lnTo>
                  <a:lnTo>
                    <a:pt x="154" y="378"/>
                  </a:lnTo>
                  <a:lnTo>
                    <a:pt x="131" y="378"/>
                  </a:lnTo>
                  <a:lnTo>
                    <a:pt x="116" y="378"/>
                  </a:lnTo>
                  <a:lnTo>
                    <a:pt x="108" y="378"/>
                  </a:lnTo>
                  <a:lnTo>
                    <a:pt x="70" y="519"/>
                  </a:lnTo>
                  <a:lnTo>
                    <a:pt x="70" y="527"/>
                  </a:lnTo>
                  <a:lnTo>
                    <a:pt x="70" y="543"/>
                  </a:lnTo>
                  <a:lnTo>
                    <a:pt x="62" y="551"/>
                  </a:lnTo>
                  <a:lnTo>
                    <a:pt x="46" y="559"/>
                  </a:lnTo>
                  <a:lnTo>
                    <a:pt x="31" y="559"/>
                  </a:lnTo>
                  <a:lnTo>
                    <a:pt x="16" y="559"/>
                  </a:lnTo>
                  <a:lnTo>
                    <a:pt x="8" y="551"/>
                  </a:lnTo>
                  <a:lnTo>
                    <a:pt x="0" y="535"/>
                  </a:lnTo>
                  <a:lnTo>
                    <a:pt x="0" y="527"/>
                  </a:lnTo>
                  <a:lnTo>
                    <a:pt x="0" y="527"/>
                  </a:lnTo>
                  <a:lnTo>
                    <a:pt x="8" y="511"/>
                  </a:lnTo>
                  <a:lnTo>
                    <a:pt x="116" y="71"/>
                  </a:lnTo>
                  <a:lnTo>
                    <a:pt x="116" y="63"/>
                  </a:lnTo>
                  <a:lnTo>
                    <a:pt x="116" y="55"/>
                  </a:lnTo>
                  <a:lnTo>
                    <a:pt x="116" y="55"/>
                  </a:lnTo>
                  <a:lnTo>
                    <a:pt x="116" y="55"/>
                  </a:lnTo>
                  <a:lnTo>
                    <a:pt x="116" y="47"/>
                  </a:lnTo>
                  <a:lnTo>
                    <a:pt x="100" y="47"/>
                  </a:lnTo>
                  <a:lnTo>
                    <a:pt x="93" y="47"/>
                  </a:lnTo>
                  <a:lnTo>
                    <a:pt x="77" y="40"/>
                  </a:lnTo>
                  <a:lnTo>
                    <a:pt x="77" y="40"/>
                  </a:lnTo>
                  <a:lnTo>
                    <a:pt x="70" y="40"/>
                  </a:lnTo>
                  <a:lnTo>
                    <a:pt x="62" y="40"/>
                  </a:lnTo>
                  <a:lnTo>
                    <a:pt x="54" y="40"/>
                  </a:lnTo>
                  <a:lnTo>
                    <a:pt x="54" y="32"/>
                  </a:lnTo>
                  <a:lnTo>
                    <a:pt x="54" y="24"/>
                  </a:lnTo>
                  <a:lnTo>
                    <a:pt x="54" y="16"/>
                  </a:lnTo>
                  <a:lnTo>
                    <a:pt x="62" y="8"/>
                  </a:lnTo>
                  <a:lnTo>
                    <a:pt x="62" y="8"/>
                  </a:lnTo>
                  <a:lnTo>
                    <a:pt x="77" y="8"/>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2" name="Freeform 44"/>
            <p:cNvSpPr>
              <a:spLocks noEditPoints="1"/>
            </p:cNvSpPr>
            <p:nvPr/>
          </p:nvSpPr>
          <p:spPr bwMode="auto">
            <a:xfrm>
              <a:off x="9108" y="4428"/>
              <a:ext cx="339" cy="771"/>
            </a:xfrm>
            <a:custGeom>
              <a:avLst/>
              <a:gdLst/>
              <a:ahLst/>
              <a:cxnLst>
                <a:cxn ang="0">
                  <a:pos x="201" y="260"/>
                </a:cxn>
                <a:cxn ang="0">
                  <a:pos x="247" y="299"/>
                </a:cxn>
                <a:cxn ang="0">
                  <a:pos x="270" y="354"/>
                </a:cxn>
                <a:cxn ang="0">
                  <a:pos x="262" y="386"/>
                </a:cxn>
                <a:cxn ang="0">
                  <a:pos x="239" y="456"/>
                </a:cxn>
                <a:cxn ang="0">
                  <a:pos x="208" y="535"/>
                </a:cxn>
                <a:cxn ang="0">
                  <a:pos x="162" y="661"/>
                </a:cxn>
                <a:cxn ang="0">
                  <a:pos x="154" y="716"/>
                </a:cxn>
                <a:cxn ang="0">
                  <a:pos x="170" y="739"/>
                </a:cxn>
                <a:cxn ang="0">
                  <a:pos x="224" y="724"/>
                </a:cxn>
                <a:cxn ang="0">
                  <a:pos x="301" y="598"/>
                </a:cxn>
                <a:cxn ang="0">
                  <a:pos x="309" y="590"/>
                </a:cxn>
                <a:cxn ang="0">
                  <a:pos x="324" y="582"/>
                </a:cxn>
                <a:cxn ang="0">
                  <a:pos x="332" y="582"/>
                </a:cxn>
                <a:cxn ang="0">
                  <a:pos x="339" y="598"/>
                </a:cxn>
                <a:cxn ang="0">
                  <a:pos x="316" y="669"/>
                </a:cxn>
                <a:cxn ang="0">
                  <a:pos x="239" y="755"/>
                </a:cxn>
                <a:cxn ang="0">
                  <a:pos x="147" y="763"/>
                </a:cxn>
                <a:cxn ang="0">
                  <a:pos x="93" y="732"/>
                </a:cxn>
                <a:cxn ang="0">
                  <a:pos x="70" y="677"/>
                </a:cxn>
                <a:cxn ang="0">
                  <a:pos x="85" y="629"/>
                </a:cxn>
                <a:cxn ang="0">
                  <a:pos x="154" y="441"/>
                </a:cxn>
                <a:cxn ang="0">
                  <a:pos x="178" y="386"/>
                </a:cxn>
                <a:cxn ang="0">
                  <a:pos x="185" y="354"/>
                </a:cxn>
                <a:cxn ang="0">
                  <a:pos x="185" y="331"/>
                </a:cxn>
                <a:cxn ang="0">
                  <a:pos x="178" y="299"/>
                </a:cxn>
                <a:cxn ang="0">
                  <a:pos x="162" y="283"/>
                </a:cxn>
                <a:cxn ang="0">
                  <a:pos x="77" y="346"/>
                </a:cxn>
                <a:cxn ang="0">
                  <a:pos x="39" y="441"/>
                </a:cxn>
                <a:cxn ang="0">
                  <a:pos x="16" y="449"/>
                </a:cxn>
                <a:cxn ang="0">
                  <a:pos x="8" y="441"/>
                </a:cxn>
                <a:cxn ang="0">
                  <a:pos x="0" y="433"/>
                </a:cxn>
                <a:cxn ang="0">
                  <a:pos x="23" y="362"/>
                </a:cxn>
                <a:cxn ang="0">
                  <a:pos x="100" y="276"/>
                </a:cxn>
                <a:cxn ang="0">
                  <a:pos x="309" y="48"/>
                </a:cxn>
                <a:cxn ang="0">
                  <a:pos x="309" y="48"/>
                </a:cxn>
                <a:cxn ang="0">
                  <a:pos x="270" y="0"/>
                </a:cxn>
                <a:cxn ang="0">
                  <a:pos x="293" y="8"/>
                </a:cxn>
                <a:cxn ang="0">
                  <a:pos x="309" y="32"/>
                </a:cxn>
                <a:cxn ang="0">
                  <a:pos x="309" y="71"/>
                </a:cxn>
                <a:cxn ang="0">
                  <a:pos x="270" y="103"/>
                </a:cxn>
                <a:cxn ang="0">
                  <a:pos x="231" y="103"/>
                </a:cxn>
                <a:cxn ang="0">
                  <a:pos x="208" y="79"/>
                </a:cxn>
                <a:cxn ang="0">
                  <a:pos x="208" y="40"/>
                </a:cxn>
                <a:cxn ang="0">
                  <a:pos x="247" y="8"/>
                </a:cxn>
              </a:cxnLst>
              <a:rect l="0" t="0" r="r" b="b"/>
              <a:pathLst>
                <a:path w="339" h="771">
                  <a:moveTo>
                    <a:pt x="162" y="260"/>
                  </a:moveTo>
                  <a:lnTo>
                    <a:pt x="201" y="260"/>
                  </a:lnTo>
                  <a:lnTo>
                    <a:pt x="224" y="276"/>
                  </a:lnTo>
                  <a:lnTo>
                    <a:pt x="247" y="299"/>
                  </a:lnTo>
                  <a:lnTo>
                    <a:pt x="262" y="323"/>
                  </a:lnTo>
                  <a:lnTo>
                    <a:pt x="270" y="354"/>
                  </a:lnTo>
                  <a:lnTo>
                    <a:pt x="270" y="370"/>
                  </a:lnTo>
                  <a:lnTo>
                    <a:pt x="262" y="386"/>
                  </a:lnTo>
                  <a:lnTo>
                    <a:pt x="255" y="417"/>
                  </a:lnTo>
                  <a:lnTo>
                    <a:pt x="239" y="456"/>
                  </a:lnTo>
                  <a:lnTo>
                    <a:pt x="224" y="504"/>
                  </a:lnTo>
                  <a:lnTo>
                    <a:pt x="208" y="535"/>
                  </a:lnTo>
                  <a:lnTo>
                    <a:pt x="170" y="629"/>
                  </a:lnTo>
                  <a:lnTo>
                    <a:pt x="162" y="661"/>
                  </a:lnTo>
                  <a:lnTo>
                    <a:pt x="154" y="700"/>
                  </a:lnTo>
                  <a:lnTo>
                    <a:pt x="154" y="716"/>
                  </a:lnTo>
                  <a:lnTo>
                    <a:pt x="162" y="732"/>
                  </a:lnTo>
                  <a:lnTo>
                    <a:pt x="170" y="739"/>
                  </a:lnTo>
                  <a:lnTo>
                    <a:pt x="185" y="739"/>
                  </a:lnTo>
                  <a:lnTo>
                    <a:pt x="224" y="724"/>
                  </a:lnTo>
                  <a:lnTo>
                    <a:pt x="270" y="677"/>
                  </a:lnTo>
                  <a:lnTo>
                    <a:pt x="301" y="598"/>
                  </a:lnTo>
                  <a:lnTo>
                    <a:pt x="301" y="590"/>
                  </a:lnTo>
                  <a:lnTo>
                    <a:pt x="309" y="590"/>
                  </a:lnTo>
                  <a:lnTo>
                    <a:pt x="316" y="582"/>
                  </a:lnTo>
                  <a:lnTo>
                    <a:pt x="324" y="582"/>
                  </a:lnTo>
                  <a:lnTo>
                    <a:pt x="324" y="582"/>
                  </a:lnTo>
                  <a:lnTo>
                    <a:pt x="332" y="582"/>
                  </a:lnTo>
                  <a:lnTo>
                    <a:pt x="339" y="590"/>
                  </a:lnTo>
                  <a:lnTo>
                    <a:pt x="339" y="598"/>
                  </a:lnTo>
                  <a:lnTo>
                    <a:pt x="332" y="622"/>
                  </a:lnTo>
                  <a:lnTo>
                    <a:pt x="316" y="669"/>
                  </a:lnTo>
                  <a:lnTo>
                    <a:pt x="285" y="716"/>
                  </a:lnTo>
                  <a:lnTo>
                    <a:pt x="239" y="755"/>
                  </a:lnTo>
                  <a:lnTo>
                    <a:pt x="178" y="771"/>
                  </a:lnTo>
                  <a:lnTo>
                    <a:pt x="147" y="763"/>
                  </a:lnTo>
                  <a:lnTo>
                    <a:pt x="116" y="755"/>
                  </a:lnTo>
                  <a:lnTo>
                    <a:pt x="93" y="732"/>
                  </a:lnTo>
                  <a:lnTo>
                    <a:pt x="77" y="708"/>
                  </a:lnTo>
                  <a:lnTo>
                    <a:pt x="70" y="677"/>
                  </a:lnTo>
                  <a:lnTo>
                    <a:pt x="77" y="653"/>
                  </a:lnTo>
                  <a:lnTo>
                    <a:pt x="85" y="629"/>
                  </a:lnTo>
                  <a:lnTo>
                    <a:pt x="85" y="629"/>
                  </a:lnTo>
                  <a:lnTo>
                    <a:pt x="154" y="441"/>
                  </a:lnTo>
                  <a:lnTo>
                    <a:pt x="162" y="409"/>
                  </a:lnTo>
                  <a:lnTo>
                    <a:pt x="178" y="386"/>
                  </a:lnTo>
                  <a:lnTo>
                    <a:pt x="178" y="370"/>
                  </a:lnTo>
                  <a:lnTo>
                    <a:pt x="185" y="354"/>
                  </a:lnTo>
                  <a:lnTo>
                    <a:pt x="185" y="338"/>
                  </a:lnTo>
                  <a:lnTo>
                    <a:pt x="185" y="331"/>
                  </a:lnTo>
                  <a:lnTo>
                    <a:pt x="185" y="307"/>
                  </a:lnTo>
                  <a:lnTo>
                    <a:pt x="178" y="299"/>
                  </a:lnTo>
                  <a:lnTo>
                    <a:pt x="170" y="291"/>
                  </a:lnTo>
                  <a:lnTo>
                    <a:pt x="162" y="283"/>
                  </a:lnTo>
                  <a:lnTo>
                    <a:pt x="116" y="299"/>
                  </a:lnTo>
                  <a:lnTo>
                    <a:pt x="77" y="346"/>
                  </a:lnTo>
                  <a:lnTo>
                    <a:pt x="39" y="425"/>
                  </a:lnTo>
                  <a:lnTo>
                    <a:pt x="39" y="441"/>
                  </a:lnTo>
                  <a:lnTo>
                    <a:pt x="31" y="441"/>
                  </a:lnTo>
                  <a:lnTo>
                    <a:pt x="16" y="449"/>
                  </a:lnTo>
                  <a:lnTo>
                    <a:pt x="16" y="449"/>
                  </a:lnTo>
                  <a:lnTo>
                    <a:pt x="8" y="441"/>
                  </a:lnTo>
                  <a:lnTo>
                    <a:pt x="0" y="441"/>
                  </a:lnTo>
                  <a:lnTo>
                    <a:pt x="0" y="433"/>
                  </a:lnTo>
                  <a:lnTo>
                    <a:pt x="8" y="401"/>
                  </a:lnTo>
                  <a:lnTo>
                    <a:pt x="23" y="362"/>
                  </a:lnTo>
                  <a:lnTo>
                    <a:pt x="54" y="315"/>
                  </a:lnTo>
                  <a:lnTo>
                    <a:pt x="100" y="276"/>
                  </a:lnTo>
                  <a:lnTo>
                    <a:pt x="162" y="260"/>
                  </a:lnTo>
                  <a:close/>
                  <a:moveTo>
                    <a:pt x="309" y="48"/>
                  </a:moveTo>
                  <a:lnTo>
                    <a:pt x="309" y="48"/>
                  </a:lnTo>
                  <a:lnTo>
                    <a:pt x="309" y="48"/>
                  </a:lnTo>
                  <a:lnTo>
                    <a:pt x="309" y="48"/>
                  </a:lnTo>
                  <a:close/>
                  <a:moveTo>
                    <a:pt x="270" y="0"/>
                  </a:moveTo>
                  <a:lnTo>
                    <a:pt x="285" y="8"/>
                  </a:lnTo>
                  <a:lnTo>
                    <a:pt x="293" y="8"/>
                  </a:lnTo>
                  <a:lnTo>
                    <a:pt x="309" y="16"/>
                  </a:lnTo>
                  <a:lnTo>
                    <a:pt x="309" y="32"/>
                  </a:lnTo>
                  <a:lnTo>
                    <a:pt x="309" y="48"/>
                  </a:lnTo>
                  <a:lnTo>
                    <a:pt x="309" y="71"/>
                  </a:lnTo>
                  <a:lnTo>
                    <a:pt x="293" y="87"/>
                  </a:lnTo>
                  <a:lnTo>
                    <a:pt x="270" y="103"/>
                  </a:lnTo>
                  <a:lnTo>
                    <a:pt x="247" y="110"/>
                  </a:lnTo>
                  <a:lnTo>
                    <a:pt x="231" y="103"/>
                  </a:lnTo>
                  <a:lnTo>
                    <a:pt x="216" y="95"/>
                  </a:lnTo>
                  <a:lnTo>
                    <a:pt x="208" y="79"/>
                  </a:lnTo>
                  <a:lnTo>
                    <a:pt x="201" y="63"/>
                  </a:lnTo>
                  <a:lnTo>
                    <a:pt x="208" y="40"/>
                  </a:lnTo>
                  <a:lnTo>
                    <a:pt x="224" y="16"/>
                  </a:lnTo>
                  <a:lnTo>
                    <a:pt x="247" y="8"/>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3" name="Freeform 45"/>
            <p:cNvSpPr>
              <a:spLocks/>
            </p:cNvSpPr>
            <p:nvPr/>
          </p:nvSpPr>
          <p:spPr bwMode="auto">
            <a:xfrm>
              <a:off x="9594" y="4814"/>
              <a:ext cx="424" cy="558"/>
            </a:xfrm>
            <a:custGeom>
              <a:avLst/>
              <a:gdLst/>
              <a:ahLst/>
              <a:cxnLst>
                <a:cxn ang="0">
                  <a:pos x="185" y="0"/>
                </a:cxn>
                <a:cxn ang="0">
                  <a:pos x="193" y="15"/>
                </a:cxn>
                <a:cxn ang="0">
                  <a:pos x="193" y="31"/>
                </a:cxn>
                <a:cxn ang="0">
                  <a:pos x="200" y="283"/>
                </a:cxn>
                <a:cxn ang="0">
                  <a:pos x="355" y="196"/>
                </a:cxn>
                <a:cxn ang="0">
                  <a:pos x="409" y="220"/>
                </a:cxn>
                <a:cxn ang="0">
                  <a:pos x="416" y="283"/>
                </a:cxn>
                <a:cxn ang="0">
                  <a:pos x="393" y="314"/>
                </a:cxn>
                <a:cxn ang="0">
                  <a:pos x="355" y="314"/>
                </a:cxn>
                <a:cxn ang="0">
                  <a:pos x="339" y="291"/>
                </a:cxn>
                <a:cxn ang="0">
                  <a:pos x="347" y="259"/>
                </a:cxn>
                <a:cxn ang="0">
                  <a:pos x="378" y="236"/>
                </a:cxn>
                <a:cxn ang="0">
                  <a:pos x="370" y="228"/>
                </a:cxn>
                <a:cxn ang="0">
                  <a:pos x="224" y="298"/>
                </a:cxn>
                <a:cxn ang="0">
                  <a:pos x="170" y="338"/>
                </a:cxn>
                <a:cxn ang="0">
                  <a:pos x="239" y="369"/>
                </a:cxn>
                <a:cxn ang="0">
                  <a:pos x="293" y="448"/>
                </a:cxn>
                <a:cxn ang="0">
                  <a:pos x="285" y="487"/>
                </a:cxn>
                <a:cxn ang="0">
                  <a:pos x="293" y="519"/>
                </a:cxn>
                <a:cxn ang="0">
                  <a:pos x="339" y="526"/>
                </a:cxn>
                <a:cxn ang="0">
                  <a:pos x="378" y="479"/>
                </a:cxn>
                <a:cxn ang="0">
                  <a:pos x="393" y="432"/>
                </a:cxn>
                <a:cxn ang="0">
                  <a:pos x="416" y="424"/>
                </a:cxn>
                <a:cxn ang="0">
                  <a:pos x="424" y="448"/>
                </a:cxn>
                <a:cxn ang="0">
                  <a:pos x="401" y="503"/>
                </a:cxn>
                <a:cxn ang="0">
                  <a:pos x="339" y="558"/>
                </a:cxn>
                <a:cxn ang="0">
                  <a:pos x="270" y="550"/>
                </a:cxn>
                <a:cxn ang="0">
                  <a:pos x="224" y="503"/>
                </a:cxn>
                <a:cxn ang="0">
                  <a:pos x="224" y="456"/>
                </a:cxn>
                <a:cxn ang="0">
                  <a:pos x="224" y="416"/>
                </a:cxn>
                <a:cxn ang="0">
                  <a:pos x="170" y="385"/>
                </a:cxn>
                <a:cxn ang="0">
                  <a:pos x="116" y="377"/>
                </a:cxn>
                <a:cxn ang="0">
                  <a:pos x="69" y="526"/>
                </a:cxn>
                <a:cxn ang="0">
                  <a:pos x="46" y="558"/>
                </a:cxn>
                <a:cxn ang="0">
                  <a:pos x="0" y="550"/>
                </a:cxn>
                <a:cxn ang="0">
                  <a:pos x="0" y="526"/>
                </a:cxn>
                <a:cxn ang="0">
                  <a:pos x="116" y="63"/>
                </a:cxn>
                <a:cxn ang="0">
                  <a:pos x="116" y="47"/>
                </a:cxn>
                <a:cxn ang="0">
                  <a:pos x="85" y="47"/>
                </a:cxn>
                <a:cxn ang="0">
                  <a:pos x="62" y="39"/>
                </a:cxn>
                <a:cxn ang="0">
                  <a:pos x="46" y="31"/>
                </a:cxn>
                <a:cxn ang="0">
                  <a:pos x="54" y="8"/>
                </a:cxn>
                <a:cxn ang="0">
                  <a:pos x="170" y="0"/>
                </a:cxn>
              </a:cxnLst>
              <a:rect l="0" t="0" r="r" b="b"/>
              <a:pathLst>
                <a:path w="424" h="558">
                  <a:moveTo>
                    <a:pt x="170" y="0"/>
                  </a:moveTo>
                  <a:lnTo>
                    <a:pt x="177" y="0"/>
                  </a:lnTo>
                  <a:lnTo>
                    <a:pt x="185" y="0"/>
                  </a:lnTo>
                  <a:lnTo>
                    <a:pt x="193" y="8"/>
                  </a:lnTo>
                  <a:lnTo>
                    <a:pt x="193" y="15"/>
                  </a:lnTo>
                  <a:lnTo>
                    <a:pt x="193" y="15"/>
                  </a:lnTo>
                  <a:lnTo>
                    <a:pt x="193" y="23"/>
                  </a:lnTo>
                  <a:lnTo>
                    <a:pt x="193" y="31"/>
                  </a:lnTo>
                  <a:lnTo>
                    <a:pt x="193" y="31"/>
                  </a:lnTo>
                  <a:lnTo>
                    <a:pt x="116" y="338"/>
                  </a:lnTo>
                  <a:lnTo>
                    <a:pt x="154" y="314"/>
                  </a:lnTo>
                  <a:lnTo>
                    <a:pt x="200" y="283"/>
                  </a:lnTo>
                  <a:lnTo>
                    <a:pt x="254" y="243"/>
                  </a:lnTo>
                  <a:lnTo>
                    <a:pt x="301" y="212"/>
                  </a:lnTo>
                  <a:lnTo>
                    <a:pt x="355" y="196"/>
                  </a:lnTo>
                  <a:lnTo>
                    <a:pt x="378" y="204"/>
                  </a:lnTo>
                  <a:lnTo>
                    <a:pt x="393" y="212"/>
                  </a:lnTo>
                  <a:lnTo>
                    <a:pt x="409" y="220"/>
                  </a:lnTo>
                  <a:lnTo>
                    <a:pt x="416" y="243"/>
                  </a:lnTo>
                  <a:lnTo>
                    <a:pt x="424" y="259"/>
                  </a:lnTo>
                  <a:lnTo>
                    <a:pt x="416" y="283"/>
                  </a:lnTo>
                  <a:lnTo>
                    <a:pt x="416" y="298"/>
                  </a:lnTo>
                  <a:lnTo>
                    <a:pt x="401" y="306"/>
                  </a:lnTo>
                  <a:lnTo>
                    <a:pt x="393" y="314"/>
                  </a:lnTo>
                  <a:lnTo>
                    <a:pt x="386" y="322"/>
                  </a:lnTo>
                  <a:lnTo>
                    <a:pt x="378" y="322"/>
                  </a:lnTo>
                  <a:lnTo>
                    <a:pt x="355" y="314"/>
                  </a:lnTo>
                  <a:lnTo>
                    <a:pt x="347" y="306"/>
                  </a:lnTo>
                  <a:lnTo>
                    <a:pt x="339" y="298"/>
                  </a:lnTo>
                  <a:lnTo>
                    <a:pt x="339" y="291"/>
                  </a:lnTo>
                  <a:lnTo>
                    <a:pt x="339" y="283"/>
                  </a:lnTo>
                  <a:lnTo>
                    <a:pt x="339" y="275"/>
                  </a:lnTo>
                  <a:lnTo>
                    <a:pt x="347" y="259"/>
                  </a:lnTo>
                  <a:lnTo>
                    <a:pt x="355" y="251"/>
                  </a:lnTo>
                  <a:lnTo>
                    <a:pt x="378" y="236"/>
                  </a:lnTo>
                  <a:lnTo>
                    <a:pt x="378" y="236"/>
                  </a:lnTo>
                  <a:lnTo>
                    <a:pt x="386" y="236"/>
                  </a:lnTo>
                  <a:lnTo>
                    <a:pt x="378" y="228"/>
                  </a:lnTo>
                  <a:lnTo>
                    <a:pt x="370" y="228"/>
                  </a:lnTo>
                  <a:lnTo>
                    <a:pt x="355" y="228"/>
                  </a:lnTo>
                  <a:lnTo>
                    <a:pt x="285" y="251"/>
                  </a:lnTo>
                  <a:lnTo>
                    <a:pt x="224" y="298"/>
                  </a:lnTo>
                  <a:lnTo>
                    <a:pt x="208" y="306"/>
                  </a:lnTo>
                  <a:lnTo>
                    <a:pt x="193" y="322"/>
                  </a:lnTo>
                  <a:lnTo>
                    <a:pt x="170" y="338"/>
                  </a:lnTo>
                  <a:lnTo>
                    <a:pt x="154" y="346"/>
                  </a:lnTo>
                  <a:lnTo>
                    <a:pt x="200" y="353"/>
                  </a:lnTo>
                  <a:lnTo>
                    <a:pt x="239" y="369"/>
                  </a:lnTo>
                  <a:lnTo>
                    <a:pt x="278" y="393"/>
                  </a:lnTo>
                  <a:lnTo>
                    <a:pt x="293" y="432"/>
                  </a:lnTo>
                  <a:lnTo>
                    <a:pt x="293" y="448"/>
                  </a:lnTo>
                  <a:lnTo>
                    <a:pt x="285" y="464"/>
                  </a:lnTo>
                  <a:lnTo>
                    <a:pt x="285" y="479"/>
                  </a:lnTo>
                  <a:lnTo>
                    <a:pt x="285" y="487"/>
                  </a:lnTo>
                  <a:lnTo>
                    <a:pt x="285" y="495"/>
                  </a:lnTo>
                  <a:lnTo>
                    <a:pt x="285" y="511"/>
                  </a:lnTo>
                  <a:lnTo>
                    <a:pt x="293" y="519"/>
                  </a:lnTo>
                  <a:lnTo>
                    <a:pt x="301" y="534"/>
                  </a:lnTo>
                  <a:lnTo>
                    <a:pt x="316" y="534"/>
                  </a:lnTo>
                  <a:lnTo>
                    <a:pt x="339" y="526"/>
                  </a:lnTo>
                  <a:lnTo>
                    <a:pt x="355" y="519"/>
                  </a:lnTo>
                  <a:lnTo>
                    <a:pt x="362" y="503"/>
                  </a:lnTo>
                  <a:lnTo>
                    <a:pt x="378" y="479"/>
                  </a:lnTo>
                  <a:lnTo>
                    <a:pt x="386" y="464"/>
                  </a:lnTo>
                  <a:lnTo>
                    <a:pt x="393" y="448"/>
                  </a:lnTo>
                  <a:lnTo>
                    <a:pt x="393" y="432"/>
                  </a:lnTo>
                  <a:lnTo>
                    <a:pt x="401" y="432"/>
                  </a:lnTo>
                  <a:lnTo>
                    <a:pt x="409" y="424"/>
                  </a:lnTo>
                  <a:lnTo>
                    <a:pt x="416" y="424"/>
                  </a:lnTo>
                  <a:lnTo>
                    <a:pt x="424" y="432"/>
                  </a:lnTo>
                  <a:lnTo>
                    <a:pt x="424" y="440"/>
                  </a:lnTo>
                  <a:lnTo>
                    <a:pt x="424" y="448"/>
                  </a:lnTo>
                  <a:lnTo>
                    <a:pt x="416" y="464"/>
                  </a:lnTo>
                  <a:lnTo>
                    <a:pt x="409" y="479"/>
                  </a:lnTo>
                  <a:lnTo>
                    <a:pt x="401" y="503"/>
                  </a:lnTo>
                  <a:lnTo>
                    <a:pt x="386" y="526"/>
                  </a:lnTo>
                  <a:lnTo>
                    <a:pt x="362" y="542"/>
                  </a:lnTo>
                  <a:lnTo>
                    <a:pt x="339" y="558"/>
                  </a:lnTo>
                  <a:lnTo>
                    <a:pt x="316" y="558"/>
                  </a:lnTo>
                  <a:lnTo>
                    <a:pt x="293" y="558"/>
                  </a:lnTo>
                  <a:lnTo>
                    <a:pt x="270" y="550"/>
                  </a:lnTo>
                  <a:lnTo>
                    <a:pt x="247" y="542"/>
                  </a:lnTo>
                  <a:lnTo>
                    <a:pt x="231" y="519"/>
                  </a:lnTo>
                  <a:lnTo>
                    <a:pt x="224" y="503"/>
                  </a:lnTo>
                  <a:lnTo>
                    <a:pt x="216" y="479"/>
                  </a:lnTo>
                  <a:lnTo>
                    <a:pt x="216" y="464"/>
                  </a:lnTo>
                  <a:lnTo>
                    <a:pt x="224" y="456"/>
                  </a:lnTo>
                  <a:lnTo>
                    <a:pt x="224" y="448"/>
                  </a:lnTo>
                  <a:lnTo>
                    <a:pt x="224" y="440"/>
                  </a:lnTo>
                  <a:lnTo>
                    <a:pt x="224" y="416"/>
                  </a:lnTo>
                  <a:lnTo>
                    <a:pt x="208" y="401"/>
                  </a:lnTo>
                  <a:lnTo>
                    <a:pt x="193" y="393"/>
                  </a:lnTo>
                  <a:lnTo>
                    <a:pt x="170" y="385"/>
                  </a:lnTo>
                  <a:lnTo>
                    <a:pt x="154" y="377"/>
                  </a:lnTo>
                  <a:lnTo>
                    <a:pt x="131" y="377"/>
                  </a:lnTo>
                  <a:lnTo>
                    <a:pt x="116" y="377"/>
                  </a:lnTo>
                  <a:lnTo>
                    <a:pt x="108" y="377"/>
                  </a:lnTo>
                  <a:lnTo>
                    <a:pt x="69" y="519"/>
                  </a:lnTo>
                  <a:lnTo>
                    <a:pt x="69" y="526"/>
                  </a:lnTo>
                  <a:lnTo>
                    <a:pt x="62" y="542"/>
                  </a:lnTo>
                  <a:lnTo>
                    <a:pt x="54" y="550"/>
                  </a:lnTo>
                  <a:lnTo>
                    <a:pt x="46" y="558"/>
                  </a:lnTo>
                  <a:lnTo>
                    <a:pt x="31" y="558"/>
                  </a:lnTo>
                  <a:lnTo>
                    <a:pt x="15" y="558"/>
                  </a:lnTo>
                  <a:lnTo>
                    <a:pt x="0" y="550"/>
                  </a:lnTo>
                  <a:lnTo>
                    <a:pt x="0" y="534"/>
                  </a:lnTo>
                  <a:lnTo>
                    <a:pt x="0" y="526"/>
                  </a:lnTo>
                  <a:lnTo>
                    <a:pt x="0" y="526"/>
                  </a:lnTo>
                  <a:lnTo>
                    <a:pt x="0" y="511"/>
                  </a:lnTo>
                  <a:lnTo>
                    <a:pt x="108" y="70"/>
                  </a:lnTo>
                  <a:lnTo>
                    <a:pt x="116" y="63"/>
                  </a:lnTo>
                  <a:lnTo>
                    <a:pt x="116" y="55"/>
                  </a:lnTo>
                  <a:lnTo>
                    <a:pt x="116" y="55"/>
                  </a:lnTo>
                  <a:lnTo>
                    <a:pt x="116" y="47"/>
                  </a:lnTo>
                  <a:lnTo>
                    <a:pt x="108" y="47"/>
                  </a:lnTo>
                  <a:lnTo>
                    <a:pt x="100" y="47"/>
                  </a:lnTo>
                  <a:lnTo>
                    <a:pt x="85" y="47"/>
                  </a:lnTo>
                  <a:lnTo>
                    <a:pt x="77" y="39"/>
                  </a:lnTo>
                  <a:lnTo>
                    <a:pt x="69" y="39"/>
                  </a:lnTo>
                  <a:lnTo>
                    <a:pt x="62" y="39"/>
                  </a:lnTo>
                  <a:lnTo>
                    <a:pt x="54" y="39"/>
                  </a:lnTo>
                  <a:lnTo>
                    <a:pt x="54" y="39"/>
                  </a:lnTo>
                  <a:lnTo>
                    <a:pt x="46" y="31"/>
                  </a:lnTo>
                  <a:lnTo>
                    <a:pt x="54" y="23"/>
                  </a:lnTo>
                  <a:lnTo>
                    <a:pt x="54" y="15"/>
                  </a:lnTo>
                  <a:lnTo>
                    <a:pt x="54" y="8"/>
                  </a:lnTo>
                  <a:lnTo>
                    <a:pt x="62" y="8"/>
                  </a:lnTo>
                  <a:lnTo>
                    <a:pt x="69" y="8"/>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4" name="Freeform 46"/>
            <p:cNvSpPr>
              <a:spLocks/>
            </p:cNvSpPr>
            <p:nvPr/>
          </p:nvSpPr>
          <p:spPr bwMode="auto">
            <a:xfrm>
              <a:off x="10334" y="5057"/>
              <a:ext cx="139" cy="354"/>
            </a:xfrm>
            <a:custGeom>
              <a:avLst/>
              <a:gdLst/>
              <a:ahLst/>
              <a:cxnLst>
                <a:cxn ang="0">
                  <a:pos x="62" y="0"/>
                </a:cxn>
                <a:cxn ang="0">
                  <a:pos x="85" y="0"/>
                </a:cxn>
                <a:cxn ang="0">
                  <a:pos x="108" y="16"/>
                </a:cxn>
                <a:cxn ang="0">
                  <a:pos x="124" y="32"/>
                </a:cxn>
                <a:cxn ang="0">
                  <a:pos x="131" y="63"/>
                </a:cxn>
                <a:cxn ang="0">
                  <a:pos x="139" y="95"/>
                </a:cxn>
                <a:cxn ang="0">
                  <a:pos x="139" y="126"/>
                </a:cxn>
                <a:cxn ang="0">
                  <a:pos x="131" y="205"/>
                </a:cxn>
                <a:cxn ang="0">
                  <a:pos x="108" y="268"/>
                </a:cxn>
                <a:cxn ang="0">
                  <a:pos x="77" y="315"/>
                </a:cxn>
                <a:cxn ang="0">
                  <a:pos x="47" y="346"/>
                </a:cxn>
                <a:cxn ang="0">
                  <a:pos x="31" y="354"/>
                </a:cxn>
                <a:cxn ang="0">
                  <a:pos x="23" y="346"/>
                </a:cxn>
                <a:cxn ang="0">
                  <a:pos x="16" y="338"/>
                </a:cxn>
                <a:cxn ang="0">
                  <a:pos x="16" y="331"/>
                </a:cxn>
                <a:cxn ang="0">
                  <a:pos x="23" y="323"/>
                </a:cxn>
                <a:cxn ang="0">
                  <a:pos x="77" y="252"/>
                </a:cxn>
                <a:cxn ang="0">
                  <a:pos x="108" y="181"/>
                </a:cxn>
                <a:cxn ang="0">
                  <a:pos x="108" y="118"/>
                </a:cxn>
                <a:cxn ang="0">
                  <a:pos x="108" y="118"/>
                </a:cxn>
                <a:cxn ang="0">
                  <a:pos x="108" y="118"/>
                </a:cxn>
                <a:cxn ang="0">
                  <a:pos x="101" y="126"/>
                </a:cxn>
                <a:cxn ang="0">
                  <a:pos x="85" y="126"/>
                </a:cxn>
                <a:cxn ang="0">
                  <a:pos x="62" y="134"/>
                </a:cxn>
                <a:cxn ang="0">
                  <a:pos x="47" y="126"/>
                </a:cxn>
                <a:cxn ang="0">
                  <a:pos x="23" y="118"/>
                </a:cxn>
                <a:cxn ang="0">
                  <a:pos x="8" y="103"/>
                </a:cxn>
                <a:cxn ang="0">
                  <a:pos x="0" y="87"/>
                </a:cxn>
                <a:cxn ang="0">
                  <a:pos x="0" y="63"/>
                </a:cxn>
                <a:cxn ang="0">
                  <a:pos x="0" y="40"/>
                </a:cxn>
                <a:cxn ang="0">
                  <a:pos x="16" y="16"/>
                </a:cxn>
                <a:cxn ang="0">
                  <a:pos x="39" y="8"/>
                </a:cxn>
                <a:cxn ang="0">
                  <a:pos x="62" y="0"/>
                </a:cxn>
              </a:cxnLst>
              <a:rect l="0" t="0" r="r" b="b"/>
              <a:pathLst>
                <a:path w="139" h="354">
                  <a:moveTo>
                    <a:pt x="62" y="0"/>
                  </a:moveTo>
                  <a:lnTo>
                    <a:pt x="85" y="0"/>
                  </a:lnTo>
                  <a:lnTo>
                    <a:pt x="108" y="16"/>
                  </a:lnTo>
                  <a:lnTo>
                    <a:pt x="124" y="32"/>
                  </a:lnTo>
                  <a:lnTo>
                    <a:pt x="131" y="63"/>
                  </a:lnTo>
                  <a:lnTo>
                    <a:pt x="139" y="95"/>
                  </a:lnTo>
                  <a:lnTo>
                    <a:pt x="139" y="126"/>
                  </a:lnTo>
                  <a:lnTo>
                    <a:pt x="131" y="205"/>
                  </a:lnTo>
                  <a:lnTo>
                    <a:pt x="108" y="268"/>
                  </a:lnTo>
                  <a:lnTo>
                    <a:pt x="77" y="315"/>
                  </a:lnTo>
                  <a:lnTo>
                    <a:pt x="47" y="346"/>
                  </a:lnTo>
                  <a:lnTo>
                    <a:pt x="31" y="354"/>
                  </a:lnTo>
                  <a:lnTo>
                    <a:pt x="23" y="346"/>
                  </a:lnTo>
                  <a:lnTo>
                    <a:pt x="16" y="338"/>
                  </a:lnTo>
                  <a:lnTo>
                    <a:pt x="16" y="331"/>
                  </a:lnTo>
                  <a:lnTo>
                    <a:pt x="23" y="323"/>
                  </a:lnTo>
                  <a:lnTo>
                    <a:pt x="77" y="252"/>
                  </a:lnTo>
                  <a:lnTo>
                    <a:pt x="108" y="181"/>
                  </a:lnTo>
                  <a:lnTo>
                    <a:pt x="108" y="118"/>
                  </a:lnTo>
                  <a:lnTo>
                    <a:pt x="108" y="118"/>
                  </a:lnTo>
                  <a:lnTo>
                    <a:pt x="108" y="118"/>
                  </a:lnTo>
                  <a:lnTo>
                    <a:pt x="101" y="126"/>
                  </a:lnTo>
                  <a:lnTo>
                    <a:pt x="85" y="126"/>
                  </a:lnTo>
                  <a:lnTo>
                    <a:pt x="62" y="134"/>
                  </a:lnTo>
                  <a:lnTo>
                    <a:pt x="47" y="126"/>
                  </a:lnTo>
                  <a:lnTo>
                    <a:pt x="23" y="118"/>
                  </a:lnTo>
                  <a:lnTo>
                    <a:pt x="8" y="103"/>
                  </a:lnTo>
                  <a:lnTo>
                    <a:pt x="0" y="87"/>
                  </a:lnTo>
                  <a:lnTo>
                    <a:pt x="0" y="63"/>
                  </a:lnTo>
                  <a:lnTo>
                    <a:pt x="0" y="40"/>
                  </a:lnTo>
                  <a:lnTo>
                    <a:pt x="16" y="16"/>
                  </a:lnTo>
                  <a:lnTo>
                    <a:pt x="39" y="8"/>
                  </a:lnTo>
                  <a:lnTo>
                    <a:pt x="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5" name="Freeform 47"/>
            <p:cNvSpPr>
              <a:spLocks noEditPoints="1"/>
            </p:cNvSpPr>
            <p:nvPr/>
          </p:nvSpPr>
          <p:spPr bwMode="auto">
            <a:xfrm>
              <a:off x="10643" y="4428"/>
              <a:ext cx="339" cy="771"/>
            </a:xfrm>
            <a:custGeom>
              <a:avLst/>
              <a:gdLst/>
              <a:ahLst/>
              <a:cxnLst>
                <a:cxn ang="0">
                  <a:pos x="200" y="260"/>
                </a:cxn>
                <a:cxn ang="0">
                  <a:pos x="246" y="299"/>
                </a:cxn>
                <a:cxn ang="0">
                  <a:pos x="270" y="354"/>
                </a:cxn>
                <a:cxn ang="0">
                  <a:pos x="262" y="386"/>
                </a:cxn>
                <a:cxn ang="0">
                  <a:pos x="239" y="456"/>
                </a:cxn>
                <a:cxn ang="0">
                  <a:pos x="208" y="535"/>
                </a:cxn>
                <a:cxn ang="0">
                  <a:pos x="162" y="661"/>
                </a:cxn>
                <a:cxn ang="0">
                  <a:pos x="154" y="716"/>
                </a:cxn>
                <a:cxn ang="0">
                  <a:pos x="169" y="739"/>
                </a:cxn>
                <a:cxn ang="0">
                  <a:pos x="231" y="724"/>
                </a:cxn>
                <a:cxn ang="0">
                  <a:pos x="300" y="598"/>
                </a:cxn>
                <a:cxn ang="0">
                  <a:pos x="308" y="590"/>
                </a:cxn>
                <a:cxn ang="0">
                  <a:pos x="324" y="582"/>
                </a:cxn>
                <a:cxn ang="0">
                  <a:pos x="331" y="582"/>
                </a:cxn>
                <a:cxn ang="0">
                  <a:pos x="339" y="598"/>
                </a:cxn>
                <a:cxn ang="0">
                  <a:pos x="316" y="669"/>
                </a:cxn>
                <a:cxn ang="0">
                  <a:pos x="239" y="755"/>
                </a:cxn>
                <a:cxn ang="0">
                  <a:pos x="146" y="763"/>
                </a:cxn>
                <a:cxn ang="0">
                  <a:pos x="92" y="732"/>
                </a:cxn>
                <a:cxn ang="0">
                  <a:pos x="69" y="677"/>
                </a:cxn>
                <a:cxn ang="0">
                  <a:pos x="85" y="629"/>
                </a:cxn>
                <a:cxn ang="0">
                  <a:pos x="154" y="441"/>
                </a:cxn>
                <a:cxn ang="0">
                  <a:pos x="177" y="386"/>
                </a:cxn>
                <a:cxn ang="0">
                  <a:pos x="185" y="354"/>
                </a:cxn>
                <a:cxn ang="0">
                  <a:pos x="185" y="331"/>
                </a:cxn>
                <a:cxn ang="0">
                  <a:pos x="177" y="299"/>
                </a:cxn>
                <a:cxn ang="0">
                  <a:pos x="162" y="283"/>
                </a:cxn>
                <a:cxn ang="0">
                  <a:pos x="77" y="346"/>
                </a:cxn>
                <a:cxn ang="0">
                  <a:pos x="38" y="441"/>
                </a:cxn>
                <a:cxn ang="0">
                  <a:pos x="23" y="449"/>
                </a:cxn>
                <a:cxn ang="0">
                  <a:pos x="7" y="441"/>
                </a:cxn>
                <a:cxn ang="0">
                  <a:pos x="0" y="433"/>
                </a:cxn>
                <a:cxn ang="0">
                  <a:pos x="23" y="362"/>
                </a:cxn>
                <a:cxn ang="0">
                  <a:pos x="108" y="276"/>
                </a:cxn>
                <a:cxn ang="0">
                  <a:pos x="316" y="48"/>
                </a:cxn>
                <a:cxn ang="0">
                  <a:pos x="316" y="48"/>
                </a:cxn>
                <a:cxn ang="0">
                  <a:pos x="270" y="0"/>
                </a:cxn>
                <a:cxn ang="0">
                  <a:pos x="300" y="8"/>
                </a:cxn>
                <a:cxn ang="0">
                  <a:pos x="308" y="32"/>
                </a:cxn>
                <a:cxn ang="0">
                  <a:pos x="308" y="71"/>
                </a:cxn>
                <a:cxn ang="0">
                  <a:pos x="277" y="103"/>
                </a:cxn>
                <a:cxn ang="0">
                  <a:pos x="231" y="103"/>
                </a:cxn>
                <a:cxn ang="0">
                  <a:pos x="208" y="79"/>
                </a:cxn>
                <a:cxn ang="0">
                  <a:pos x="208" y="40"/>
                </a:cxn>
                <a:cxn ang="0">
                  <a:pos x="246" y="8"/>
                </a:cxn>
              </a:cxnLst>
              <a:rect l="0" t="0" r="r" b="b"/>
              <a:pathLst>
                <a:path w="339" h="771">
                  <a:moveTo>
                    <a:pt x="162" y="260"/>
                  </a:moveTo>
                  <a:lnTo>
                    <a:pt x="200" y="260"/>
                  </a:lnTo>
                  <a:lnTo>
                    <a:pt x="231" y="276"/>
                  </a:lnTo>
                  <a:lnTo>
                    <a:pt x="246" y="299"/>
                  </a:lnTo>
                  <a:lnTo>
                    <a:pt x="262" y="323"/>
                  </a:lnTo>
                  <a:lnTo>
                    <a:pt x="270" y="354"/>
                  </a:lnTo>
                  <a:lnTo>
                    <a:pt x="270" y="370"/>
                  </a:lnTo>
                  <a:lnTo>
                    <a:pt x="262" y="386"/>
                  </a:lnTo>
                  <a:lnTo>
                    <a:pt x="254" y="417"/>
                  </a:lnTo>
                  <a:lnTo>
                    <a:pt x="239" y="456"/>
                  </a:lnTo>
                  <a:lnTo>
                    <a:pt x="223" y="504"/>
                  </a:lnTo>
                  <a:lnTo>
                    <a:pt x="208" y="535"/>
                  </a:lnTo>
                  <a:lnTo>
                    <a:pt x="169" y="629"/>
                  </a:lnTo>
                  <a:lnTo>
                    <a:pt x="162" y="661"/>
                  </a:lnTo>
                  <a:lnTo>
                    <a:pt x="154" y="700"/>
                  </a:lnTo>
                  <a:lnTo>
                    <a:pt x="154" y="716"/>
                  </a:lnTo>
                  <a:lnTo>
                    <a:pt x="162" y="732"/>
                  </a:lnTo>
                  <a:lnTo>
                    <a:pt x="169" y="739"/>
                  </a:lnTo>
                  <a:lnTo>
                    <a:pt x="185" y="739"/>
                  </a:lnTo>
                  <a:lnTo>
                    <a:pt x="231" y="724"/>
                  </a:lnTo>
                  <a:lnTo>
                    <a:pt x="270" y="677"/>
                  </a:lnTo>
                  <a:lnTo>
                    <a:pt x="300" y="598"/>
                  </a:lnTo>
                  <a:lnTo>
                    <a:pt x="308" y="590"/>
                  </a:lnTo>
                  <a:lnTo>
                    <a:pt x="308" y="590"/>
                  </a:lnTo>
                  <a:lnTo>
                    <a:pt x="316" y="582"/>
                  </a:lnTo>
                  <a:lnTo>
                    <a:pt x="324" y="582"/>
                  </a:lnTo>
                  <a:lnTo>
                    <a:pt x="331" y="582"/>
                  </a:lnTo>
                  <a:lnTo>
                    <a:pt x="331" y="582"/>
                  </a:lnTo>
                  <a:lnTo>
                    <a:pt x="339" y="590"/>
                  </a:lnTo>
                  <a:lnTo>
                    <a:pt x="339" y="598"/>
                  </a:lnTo>
                  <a:lnTo>
                    <a:pt x="339" y="622"/>
                  </a:lnTo>
                  <a:lnTo>
                    <a:pt x="316" y="669"/>
                  </a:lnTo>
                  <a:lnTo>
                    <a:pt x="285" y="716"/>
                  </a:lnTo>
                  <a:lnTo>
                    <a:pt x="239" y="755"/>
                  </a:lnTo>
                  <a:lnTo>
                    <a:pt x="177" y="771"/>
                  </a:lnTo>
                  <a:lnTo>
                    <a:pt x="146" y="763"/>
                  </a:lnTo>
                  <a:lnTo>
                    <a:pt x="115" y="755"/>
                  </a:lnTo>
                  <a:lnTo>
                    <a:pt x="92" y="732"/>
                  </a:lnTo>
                  <a:lnTo>
                    <a:pt x="77" y="708"/>
                  </a:lnTo>
                  <a:lnTo>
                    <a:pt x="69" y="677"/>
                  </a:lnTo>
                  <a:lnTo>
                    <a:pt x="77" y="653"/>
                  </a:lnTo>
                  <a:lnTo>
                    <a:pt x="85" y="629"/>
                  </a:lnTo>
                  <a:lnTo>
                    <a:pt x="85" y="629"/>
                  </a:lnTo>
                  <a:lnTo>
                    <a:pt x="154" y="441"/>
                  </a:lnTo>
                  <a:lnTo>
                    <a:pt x="169" y="409"/>
                  </a:lnTo>
                  <a:lnTo>
                    <a:pt x="177" y="386"/>
                  </a:lnTo>
                  <a:lnTo>
                    <a:pt x="185" y="370"/>
                  </a:lnTo>
                  <a:lnTo>
                    <a:pt x="185" y="354"/>
                  </a:lnTo>
                  <a:lnTo>
                    <a:pt x="185" y="338"/>
                  </a:lnTo>
                  <a:lnTo>
                    <a:pt x="185" y="331"/>
                  </a:lnTo>
                  <a:lnTo>
                    <a:pt x="185" y="307"/>
                  </a:lnTo>
                  <a:lnTo>
                    <a:pt x="177" y="299"/>
                  </a:lnTo>
                  <a:lnTo>
                    <a:pt x="169" y="291"/>
                  </a:lnTo>
                  <a:lnTo>
                    <a:pt x="162" y="283"/>
                  </a:lnTo>
                  <a:lnTo>
                    <a:pt x="115" y="299"/>
                  </a:lnTo>
                  <a:lnTo>
                    <a:pt x="77" y="346"/>
                  </a:lnTo>
                  <a:lnTo>
                    <a:pt x="38" y="425"/>
                  </a:lnTo>
                  <a:lnTo>
                    <a:pt x="38" y="441"/>
                  </a:lnTo>
                  <a:lnTo>
                    <a:pt x="31" y="441"/>
                  </a:lnTo>
                  <a:lnTo>
                    <a:pt x="23" y="449"/>
                  </a:lnTo>
                  <a:lnTo>
                    <a:pt x="15" y="449"/>
                  </a:lnTo>
                  <a:lnTo>
                    <a:pt x="7" y="441"/>
                  </a:lnTo>
                  <a:lnTo>
                    <a:pt x="0" y="441"/>
                  </a:lnTo>
                  <a:lnTo>
                    <a:pt x="0" y="433"/>
                  </a:lnTo>
                  <a:lnTo>
                    <a:pt x="7" y="401"/>
                  </a:lnTo>
                  <a:lnTo>
                    <a:pt x="23" y="362"/>
                  </a:lnTo>
                  <a:lnTo>
                    <a:pt x="61" y="315"/>
                  </a:lnTo>
                  <a:lnTo>
                    <a:pt x="108" y="276"/>
                  </a:lnTo>
                  <a:lnTo>
                    <a:pt x="162" y="260"/>
                  </a:lnTo>
                  <a:close/>
                  <a:moveTo>
                    <a:pt x="316" y="48"/>
                  </a:moveTo>
                  <a:lnTo>
                    <a:pt x="316" y="48"/>
                  </a:lnTo>
                  <a:lnTo>
                    <a:pt x="316" y="48"/>
                  </a:lnTo>
                  <a:lnTo>
                    <a:pt x="316" y="48"/>
                  </a:lnTo>
                  <a:close/>
                  <a:moveTo>
                    <a:pt x="270" y="0"/>
                  </a:moveTo>
                  <a:lnTo>
                    <a:pt x="285" y="8"/>
                  </a:lnTo>
                  <a:lnTo>
                    <a:pt x="300" y="8"/>
                  </a:lnTo>
                  <a:lnTo>
                    <a:pt x="308" y="16"/>
                  </a:lnTo>
                  <a:lnTo>
                    <a:pt x="308" y="32"/>
                  </a:lnTo>
                  <a:lnTo>
                    <a:pt x="316" y="48"/>
                  </a:lnTo>
                  <a:lnTo>
                    <a:pt x="308" y="71"/>
                  </a:lnTo>
                  <a:lnTo>
                    <a:pt x="293" y="87"/>
                  </a:lnTo>
                  <a:lnTo>
                    <a:pt x="277" y="103"/>
                  </a:lnTo>
                  <a:lnTo>
                    <a:pt x="246" y="110"/>
                  </a:lnTo>
                  <a:lnTo>
                    <a:pt x="231" y="103"/>
                  </a:lnTo>
                  <a:lnTo>
                    <a:pt x="216" y="95"/>
                  </a:lnTo>
                  <a:lnTo>
                    <a:pt x="208" y="79"/>
                  </a:lnTo>
                  <a:lnTo>
                    <a:pt x="208" y="63"/>
                  </a:lnTo>
                  <a:lnTo>
                    <a:pt x="208" y="40"/>
                  </a:lnTo>
                  <a:lnTo>
                    <a:pt x="223" y="16"/>
                  </a:lnTo>
                  <a:lnTo>
                    <a:pt x="246" y="8"/>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6" name="Freeform 48"/>
            <p:cNvSpPr>
              <a:spLocks/>
            </p:cNvSpPr>
            <p:nvPr/>
          </p:nvSpPr>
          <p:spPr bwMode="auto">
            <a:xfrm>
              <a:off x="11129" y="4814"/>
              <a:ext cx="424" cy="558"/>
            </a:xfrm>
            <a:custGeom>
              <a:avLst/>
              <a:gdLst/>
              <a:ahLst/>
              <a:cxnLst>
                <a:cxn ang="0">
                  <a:pos x="185" y="0"/>
                </a:cxn>
                <a:cxn ang="0">
                  <a:pos x="192" y="15"/>
                </a:cxn>
                <a:cxn ang="0">
                  <a:pos x="192" y="31"/>
                </a:cxn>
                <a:cxn ang="0">
                  <a:pos x="200" y="283"/>
                </a:cxn>
                <a:cxn ang="0">
                  <a:pos x="354" y="196"/>
                </a:cxn>
                <a:cxn ang="0">
                  <a:pos x="408" y="220"/>
                </a:cxn>
                <a:cxn ang="0">
                  <a:pos x="424" y="283"/>
                </a:cxn>
                <a:cxn ang="0">
                  <a:pos x="393" y="314"/>
                </a:cxn>
                <a:cxn ang="0">
                  <a:pos x="362" y="314"/>
                </a:cxn>
                <a:cxn ang="0">
                  <a:pos x="339" y="291"/>
                </a:cxn>
                <a:cxn ang="0">
                  <a:pos x="347" y="259"/>
                </a:cxn>
                <a:cxn ang="0">
                  <a:pos x="377" y="236"/>
                </a:cxn>
                <a:cxn ang="0">
                  <a:pos x="370" y="228"/>
                </a:cxn>
                <a:cxn ang="0">
                  <a:pos x="223" y="298"/>
                </a:cxn>
                <a:cxn ang="0">
                  <a:pos x="177" y="338"/>
                </a:cxn>
                <a:cxn ang="0">
                  <a:pos x="246" y="369"/>
                </a:cxn>
                <a:cxn ang="0">
                  <a:pos x="293" y="448"/>
                </a:cxn>
                <a:cxn ang="0">
                  <a:pos x="285" y="487"/>
                </a:cxn>
                <a:cxn ang="0">
                  <a:pos x="293" y="519"/>
                </a:cxn>
                <a:cxn ang="0">
                  <a:pos x="339" y="526"/>
                </a:cxn>
                <a:cxn ang="0">
                  <a:pos x="377" y="479"/>
                </a:cxn>
                <a:cxn ang="0">
                  <a:pos x="393" y="432"/>
                </a:cxn>
                <a:cxn ang="0">
                  <a:pos x="416" y="424"/>
                </a:cxn>
                <a:cxn ang="0">
                  <a:pos x="424" y="448"/>
                </a:cxn>
                <a:cxn ang="0">
                  <a:pos x="401" y="503"/>
                </a:cxn>
                <a:cxn ang="0">
                  <a:pos x="347" y="558"/>
                </a:cxn>
                <a:cxn ang="0">
                  <a:pos x="269" y="550"/>
                </a:cxn>
                <a:cxn ang="0">
                  <a:pos x="223" y="503"/>
                </a:cxn>
                <a:cxn ang="0">
                  <a:pos x="223" y="456"/>
                </a:cxn>
                <a:cxn ang="0">
                  <a:pos x="223" y="416"/>
                </a:cxn>
                <a:cxn ang="0">
                  <a:pos x="177" y="385"/>
                </a:cxn>
                <a:cxn ang="0">
                  <a:pos x="115" y="377"/>
                </a:cxn>
                <a:cxn ang="0">
                  <a:pos x="69" y="526"/>
                </a:cxn>
                <a:cxn ang="0">
                  <a:pos x="46" y="558"/>
                </a:cxn>
                <a:cxn ang="0">
                  <a:pos x="7" y="550"/>
                </a:cxn>
                <a:cxn ang="0">
                  <a:pos x="0" y="526"/>
                </a:cxn>
                <a:cxn ang="0">
                  <a:pos x="115" y="63"/>
                </a:cxn>
                <a:cxn ang="0">
                  <a:pos x="115" y="47"/>
                </a:cxn>
                <a:cxn ang="0">
                  <a:pos x="92" y="47"/>
                </a:cxn>
                <a:cxn ang="0">
                  <a:pos x="69" y="39"/>
                </a:cxn>
                <a:cxn ang="0">
                  <a:pos x="54" y="31"/>
                </a:cxn>
                <a:cxn ang="0">
                  <a:pos x="61" y="8"/>
                </a:cxn>
                <a:cxn ang="0">
                  <a:pos x="169" y="0"/>
                </a:cxn>
              </a:cxnLst>
              <a:rect l="0" t="0" r="r" b="b"/>
              <a:pathLst>
                <a:path w="424" h="558">
                  <a:moveTo>
                    <a:pt x="169" y="0"/>
                  </a:moveTo>
                  <a:lnTo>
                    <a:pt x="177" y="0"/>
                  </a:lnTo>
                  <a:lnTo>
                    <a:pt x="185" y="0"/>
                  </a:lnTo>
                  <a:lnTo>
                    <a:pt x="192" y="8"/>
                  </a:lnTo>
                  <a:lnTo>
                    <a:pt x="192" y="15"/>
                  </a:lnTo>
                  <a:lnTo>
                    <a:pt x="192" y="15"/>
                  </a:lnTo>
                  <a:lnTo>
                    <a:pt x="192" y="23"/>
                  </a:lnTo>
                  <a:lnTo>
                    <a:pt x="192" y="31"/>
                  </a:lnTo>
                  <a:lnTo>
                    <a:pt x="192" y="31"/>
                  </a:lnTo>
                  <a:lnTo>
                    <a:pt x="115" y="338"/>
                  </a:lnTo>
                  <a:lnTo>
                    <a:pt x="161" y="314"/>
                  </a:lnTo>
                  <a:lnTo>
                    <a:pt x="200" y="283"/>
                  </a:lnTo>
                  <a:lnTo>
                    <a:pt x="254" y="243"/>
                  </a:lnTo>
                  <a:lnTo>
                    <a:pt x="308" y="212"/>
                  </a:lnTo>
                  <a:lnTo>
                    <a:pt x="354" y="196"/>
                  </a:lnTo>
                  <a:lnTo>
                    <a:pt x="377" y="204"/>
                  </a:lnTo>
                  <a:lnTo>
                    <a:pt x="393" y="212"/>
                  </a:lnTo>
                  <a:lnTo>
                    <a:pt x="408" y="220"/>
                  </a:lnTo>
                  <a:lnTo>
                    <a:pt x="424" y="243"/>
                  </a:lnTo>
                  <a:lnTo>
                    <a:pt x="424" y="259"/>
                  </a:lnTo>
                  <a:lnTo>
                    <a:pt x="424" y="283"/>
                  </a:lnTo>
                  <a:lnTo>
                    <a:pt x="416" y="298"/>
                  </a:lnTo>
                  <a:lnTo>
                    <a:pt x="408" y="306"/>
                  </a:lnTo>
                  <a:lnTo>
                    <a:pt x="393" y="314"/>
                  </a:lnTo>
                  <a:lnTo>
                    <a:pt x="385" y="322"/>
                  </a:lnTo>
                  <a:lnTo>
                    <a:pt x="377" y="322"/>
                  </a:lnTo>
                  <a:lnTo>
                    <a:pt x="362" y="314"/>
                  </a:lnTo>
                  <a:lnTo>
                    <a:pt x="347" y="306"/>
                  </a:lnTo>
                  <a:lnTo>
                    <a:pt x="347" y="298"/>
                  </a:lnTo>
                  <a:lnTo>
                    <a:pt x="339" y="291"/>
                  </a:lnTo>
                  <a:lnTo>
                    <a:pt x="339" y="283"/>
                  </a:lnTo>
                  <a:lnTo>
                    <a:pt x="347" y="275"/>
                  </a:lnTo>
                  <a:lnTo>
                    <a:pt x="347" y="259"/>
                  </a:lnTo>
                  <a:lnTo>
                    <a:pt x="362" y="251"/>
                  </a:lnTo>
                  <a:lnTo>
                    <a:pt x="377" y="236"/>
                  </a:lnTo>
                  <a:lnTo>
                    <a:pt x="377" y="236"/>
                  </a:lnTo>
                  <a:lnTo>
                    <a:pt x="385" y="236"/>
                  </a:lnTo>
                  <a:lnTo>
                    <a:pt x="377" y="228"/>
                  </a:lnTo>
                  <a:lnTo>
                    <a:pt x="370" y="228"/>
                  </a:lnTo>
                  <a:lnTo>
                    <a:pt x="354" y="228"/>
                  </a:lnTo>
                  <a:lnTo>
                    <a:pt x="293" y="251"/>
                  </a:lnTo>
                  <a:lnTo>
                    <a:pt x="223" y="298"/>
                  </a:lnTo>
                  <a:lnTo>
                    <a:pt x="208" y="306"/>
                  </a:lnTo>
                  <a:lnTo>
                    <a:pt x="192" y="322"/>
                  </a:lnTo>
                  <a:lnTo>
                    <a:pt x="177" y="338"/>
                  </a:lnTo>
                  <a:lnTo>
                    <a:pt x="154" y="346"/>
                  </a:lnTo>
                  <a:lnTo>
                    <a:pt x="200" y="353"/>
                  </a:lnTo>
                  <a:lnTo>
                    <a:pt x="246" y="369"/>
                  </a:lnTo>
                  <a:lnTo>
                    <a:pt x="277" y="393"/>
                  </a:lnTo>
                  <a:lnTo>
                    <a:pt x="293" y="432"/>
                  </a:lnTo>
                  <a:lnTo>
                    <a:pt x="293" y="448"/>
                  </a:lnTo>
                  <a:lnTo>
                    <a:pt x="285" y="464"/>
                  </a:lnTo>
                  <a:lnTo>
                    <a:pt x="285" y="479"/>
                  </a:lnTo>
                  <a:lnTo>
                    <a:pt x="285" y="487"/>
                  </a:lnTo>
                  <a:lnTo>
                    <a:pt x="285" y="495"/>
                  </a:lnTo>
                  <a:lnTo>
                    <a:pt x="293" y="511"/>
                  </a:lnTo>
                  <a:lnTo>
                    <a:pt x="293" y="519"/>
                  </a:lnTo>
                  <a:lnTo>
                    <a:pt x="308" y="534"/>
                  </a:lnTo>
                  <a:lnTo>
                    <a:pt x="316" y="534"/>
                  </a:lnTo>
                  <a:lnTo>
                    <a:pt x="339" y="526"/>
                  </a:lnTo>
                  <a:lnTo>
                    <a:pt x="354" y="519"/>
                  </a:lnTo>
                  <a:lnTo>
                    <a:pt x="370" y="503"/>
                  </a:lnTo>
                  <a:lnTo>
                    <a:pt x="377" y="479"/>
                  </a:lnTo>
                  <a:lnTo>
                    <a:pt x="385" y="464"/>
                  </a:lnTo>
                  <a:lnTo>
                    <a:pt x="393" y="448"/>
                  </a:lnTo>
                  <a:lnTo>
                    <a:pt x="393" y="432"/>
                  </a:lnTo>
                  <a:lnTo>
                    <a:pt x="401" y="432"/>
                  </a:lnTo>
                  <a:lnTo>
                    <a:pt x="408" y="424"/>
                  </a:lnTo>
                  <a:lnTo>
                    <a:pt x="416" y="424"/>
                  </a:lnTo>
                  <a:lnTo>
                    <a:pt x="424" y="432"/>
                  </a:lnTo>
                  <a:lnTo>
                    <a:pt x="424" y="440"/>
                  </a:lnTo>
                  <a:lnTo>
                    <a:pt x="424" y="448"/>
                  </a:lnTo>
                  <a:lnTo>
                    <a:pt x="424" y="464"/>
                  </a:lnTo>
                  <a:lnTo>
                    <a:pt x="416" y="479"/>
                  </a:lnTo>
                  <a:lnTo>
                    <a:pt x="401" y="503"/>
                  </a:lnTo>
                  <a:lnTo>
                    <a:pt x="385" y="526"/>
                  </a:lnTo>
                  <a:lnTo>
                    <a:pt x="370" y="542"/>
                  </a:lnTo>
                  <a:lnTo>
                    <a:pt x="347" y="558"/>
                  </a:lnTo>
                  <a:lnTo>
                    <a:pt x="316" y="558"/>
                  </a:lnTo>
                  <a:lnTo>
                    <a:pt x="293" y="558"/>
                  </a:lnTo>
                  <a:lnTo>
                    <a:pt x="269" y="550"/>
                  </a:lnTo>
                  <a:lnTo>
                    <a:pt x="254" y="542"/>
                  </a:lnTo>
                  <a:lnTo>
                    <a:pt x="239" y="519"/>
                  </a:lnTo>
                  <a:lnTo>
                    <a:pt x="223" y="503"/>
                  </a:lnTo>
                  <a:lnTo>
                    <a:pt x="223" y="479"/>
                  </a:lnTo>
                  <a:lnTo>
                    <a:pt x="223" y="464"/>
                  </a:lnTo>
                  <a:lnTo>
                    <a:pt x="223" y="456"/>
                  </a:lnTo>
                  <a:lnTo>
                    <a:pt x="223" y="448"/>
                  </a:lnTo>
                  <a:lnTo>
                    <a:pt x="223" y="440"/>
                  </a:lnTo>
                  <a:lnTo>
                    <a:pt x="223" y="416"/>
                  </a:lnTo>
                  <a:lnTo>
                    <a:pt x="208" y="401"/>
                  </a:lnTo>
                  <a:lnTo>
                    <a:pt x="192" y="393"/>
                  </a:lnTo>
                  <a:lnTo>
                    <a:pt x="177" y="385"/>
                  </a:lnTo>
                  <a:lnTo>
                    <a:pt x="154" y="377"/>
                  </a:lnTo>
                  <a:lnTo>
                    <a:pt x="131" y="377"/>
                  </a:lnTo>
                  <a:lnTo>
                    <a:pt x="115" y="377"/>
                  </a:lnTo>
                  <a:lnTo>
                    <a:pt x="107" y="377"/>
                  </a:lnTo>
                  <a:lnTo>
                    <a:pt x="69" y="519"/>
                  </a:lnTo>
                  <a:lnTo>
                    <a:pt x="69" y="526"/>
                  </a:lnTo>
                  <a:lnTo>
                    <a:pt x="61" y="542"/>
                  </a:lnTo>
                  <a:lnTo>
                    <a:pt x="54" y="550"/>
                  </a:lnTo>
                  <a:lnTo>
                    <a:pt x="46" y="558"/>
                  </a:lnTo>
                  <a:lnTo>
                    <a:pt x="30" y="558"/>
                  </a:lnTo>
                  <a:lnTo>
                    <a:pt x="15" y="558"/>
                  </a:lnTo>
                  <a:lnTo>
                    <a:pt x="7" y="550"/>
                  </a:lnTo>
                  <a:lnTo>
                    <a:pt x="0" y="534"/>
                  </a:lnTo>
                  <a:lnTo>
                    <a:pt x="0" y="526"/>
                  </a:lnTo>
                  <a:lnTo>
                    <a:pt x="0" y="526"/>
                  </a:lnTo>
                  <a:lnTo>
                    <a:pt x="0" y="511"/>
                  </a:lnTo>
                  <a:lnTo>
                    <a:pt x="107" y="70"/>
                  </a:lnTo>
                  <a:lnTo>
                    <a:pt x="115" y="63"/>
                  </a:lnTo>
                  <a:lnTo>
                    <a:pt x="115" y="55"/>
                  </a:lnTo>
                  <a:lnTo>
                    <a:pt x="115" y="55"/>
                  </a:lnTo>
                  <a:lnTo>
                    <a:pt x="115" y="47"/>
                  </a:lnTo>
                  <a:lnTo>
                    <a:pt x="115" y="47"/>
                  </a:lnTo>
                  <a:lnTo>
                    <a:pt x="100" y="47"/>
                  </a:lnTo>
                  <a:lnTo>
                    <a:pt x="92" y="47"/>
                  </a:lnTo>
                  <a:lnTo>
                    <a:pt x="77" y="39"/>
                  </a:lnTo>
                  <a:lnTo>
                    <a:pt x="77" y="39"/>
                  </a:lnTo>
                  <a:lnTo>
                    <a:pt x="69" y="39"/>
                  </a:lnTo>
                  <a:lnTo>
                    <a:pt x="61" y="39"/>
                  </a:lnTo>
                  <a:lnTo>
                    <a:pt x="54" y="39"/>
                  </a:lnTo>
                  <a:lnTo>
                    <a:pt x="54" y="31"/>
                  </a:lnTo>
                  <a:lnTo>
                    <a:pt x="54" y="23"/>
                  </a:lnTo>
                  <a:lnTo>
                    <a:pt x="54" y="15"/>
                  </a:lnTo>
                  <a:lnTo>
                    <a:pt x="61" y="8"/>
                  </a:lnTo>
                  <a:lnTo>
                    <a:pt x="61" y="8"/>
                  </a:lnTo>
                  <a:lnTo>
                    <a:pt x="77" y="8"/>
                  </a:lnTo>
                  <a:lnTo>
                    <a:pt x="1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7" name="Freeform 49"/>
            <p:cNvSpPr>
              <a:spLocks/>
            </p:cNvSpPr>
            <p:nvPr/>
          </p:nvSpPr>
          <p:spPr bwMode="auto">
            <a:xfrm>
              <a:off x="11722" y="4829"/>
              <a:ext cx="656" cy="669"/>
            </a:xfrm>
            <a:custGeom>
              <a:avLst/>
              <a:gdLst/>
              <a:ahLst/>
              <a:cxnLst>
                <a:cxn ang="0">
                  <a:pos x="324" y="0"/>
                </a:cxn>
                <a:cxn ang="0">
                  <a:pos x="340" y="8"/>
                </a:cxn>
                <a:cxn ang="0">
                  <a:pos x="347" y="16"/>
                </a:cxn>
                <a:cxn ang="0">
                  <a:pos x="347" y="24"/>
                </a:cxn>
                <a:cxn ang="0">
                  <a:pos x="347" y="32"/>
                </a:cxn>
                <a:cxn ang="0">
                  <a:pos x="347" y="40"/>
                </a:cxn>
                <a:cxn ang="0">
                  <a:pos x="347" y="315"/>
                </a:cxn>
                <a:cxn ang="0">
                  <a:pos x="625" y="315"/>
                </a:cxn>
                <a:cxn ang="0">
                  <a:pos x="633" y="315"/>
                </a:cxn>
                <a:cxn ang="0">
                  <a:pos x="640" y="315"/>
                </a:cxn>
                <a:cxn ang="0">
                  <a:pos x="648" y="323"/>
                </a:cxn>
                <a:cxn ang="0">
                  <a:pos x="656" y="331"/>
                </a:cxn>
                <a:cxn ang="0">
                  <a:pos x="656" y="338"/>
                </a:cxn>
                <a:cxn ang="0">
                  <a:pos x="656" y="346"/>
                </a:cxn>
                <a:cxn ang="0">
                  <a:pos x="648" y="354"/>
                </a:cxn>
                <a:cxn ang="0">
                  <a:pos x="640" y="362"/>
                </a:cxn>
                <a:cxn ang="0">
                  <a:pos x="633" y="362"/>
                </a:cxn>
                <a:cxn ang="0">
                  <a:pos x="625" y="362"/>
                </a:cxn>
                <a:cxn ang="0">
                  <a:pos x="347" y="362"/>
                </a:cxn>
                <a:cxn ang="0">
                  <a:pos x="347" y="637"/>
                </a:cxn>
                <a:cxn ang="0">
                  <a:pos x="347" y="645"/>
                </a:cxn>
                <a:cxn ang="0">
                  <a:pos x="347" y="653"/>
                </a:cxn>
                <a:cxn ang="0">
                  <a:pos x="347" y="661"/>
                </a:cxn>
                <a:cxn ang="0">
                  <a:pos x="340" y="669"/>
                </a:cxn>
                <a:cxn ang="0">
                  <a:pos x="324" y="669"/>
                </a:cxn>
                <a:cxn ang="0">
                  <a:pos x="316" y="669"/>
                </a:cxn>
                <a:cxn ang="0">
                  <a:pos x="309" y="661"/>
                </a:cxn>
                <a:cxn ang="0">
                  <a:pos x="309" y="653"/>
                </a:cxn>
                <a:cxn ang="0">
                  <a:pos x="309" y="645"/>
                </a:cxn>
                <a:cxn ang="0">
                  <a:pos x="309" y="637"/>
                </a:cxn>
                <a:cxn ang="0">
                  <a:pos x="309" y="362"/>
                </a:cxn>
                <a:cxn ang="0">
                  <a:pos x="31" y="362"/>
                </a:cxn>
                <a:cxn ang="0">
                  <a:pos x="23" y="362"/>
                </a:cxn>
                <a:cxn ang="0">
                  <a:pos x="16" y="362"/>
                </a:cxn>
                <a:cxn ang="0">
                  <a:pos x="8" y="354"/>
                </a:cxn>
                <a:cxn ang="0">
                  <a:pos x="0" y="346"/>
                </a:cxn>
                <a:cxn ang="0">
                  <a:pos x="0" y="338"/>
                </a:cxn>
                <a:cxn ang="0">
                  <a:pos x="0" y="331"/>
                </a:cxn>
                <a:cxn ang="0">
                  <a:pos x="8" y="323"/>
                </a:cxn>
                <a:cxn ang="0">
                  <a:pos x="16" y="315"/>
                </a:cxn>
                <a:cxn ang="0">
                  <a:pos x="23" y="315"/>
                </a:cxn>
                <a:cxn ang="0">
                  <a:pos x="31" y="315"/>
                </a:cxn>
                <a:cxn ang="0">
                  <a:pos x="309" y="315"/>
                </a:cxn>
                <a:cxn ang="0">
                  <a:pos x="309" y="40"/>
                </a:cxn>
                <a:cxn ang="0">
                  <a:pos x="309" y="32"/>
                </a:cxn>
                <a:cxn ang="0">
                  <a:pos x="309" y="24"/>
                </a:cxn>
                <a:cxn ang="0">
                  <a:pos x="309" y="16"/>
                </a:cxn>
                <a:cxn ang="0">
                  <a:pos x="316" y="8"/>
                </a:cxn>
                <a:cxn ang="0">
                  <a:pos x="324" y="0"/>
                </a:cxn>
              </a:cxnLst>
              <a:rect l="0" t="0" r="r" b="b"/>
              <a:pathLst>
                <a:path w="656" h="669">
                  <a:moveTo>
                    <a:pt x="324" y="0"/>
                  </a:moveTo>
                  <a:lnTo>
                    <a:pt x="340" y="8"/>
                  </a:lnTo>
                  <a:lnTo>
                    <a:pt x="347" y="16"/>
                  </a:lnTo>
                  <a:lnTo>
                    <a:pt x="347" y="24"/>
                  </a:lnTo>
                  <a:lnTo>
                    <a:pt x="347" y="32"/>
                  </a:lnTo>
                  <a:lnTo>
                    <a:pt x="347" y="40"/>
                  </a:lnTo>
                  <a:lnTo>
                    <a:pt x="347" y="315"/>
                  </a:lnTo>
                  <a:lnTo>
                    <a:pt x="625" y="315"/>
                  </a:lnTo>
                  <a:lnTo>
                    <a:pt x="633" y="315"/>
                  </a:lnTo>
                  <a:lnTo>
                    <a:pt x="640" y="315"/>
                  </a:lnTo>
                  <a:lnTo>
                    <a:pt x="648" y="323"/>
                  </a:lnTo>
                  <a:lnTo>
                    <a:pt x="656" y="331"/>
                  </a:lnTo>
                  <a:lnTo>
                    <a:pt x="656" y="338"/>
                  </a:lnTo>
                  <a:lnTo>
                    <a:pt x="656" y="346"/>
                  </a:lnTo>
                  <a:lnTo>
                    <a:pt x="648" y="354"/>
                  </a:lnTo>
                  <a:lnTo>
                    <a:pt x="640" y="362"/>
                  </a:lnTo>
                  <a:lnTo>
                    <a:pt x="633" y="362"/>
                  </a:lnTo>
                  <a:lnTo>
                    <a:pt x="625" y="362"/>
                  </a:lnTo>
                  <a:lnTo>
                    <a:pt x="347" y="362"/>
                  </a:lnTo>
                  <a:lnTo>
                    <a:pt x="347" y="637"/>
                  </a:lnTo>
                  <a:lnTo>
                    <a:pt x="347" y="645"/>
                  </a:lnTo>
                  <a:lnTo>
                    <a:pt x="347" y="653"/>
                  </a:lnTo>
                  <a:lnTo>
                    <a:pt x="347" y="661"/>
                  </a:lnTo>
                  <a:lnTo>
                    <a:pt x="340" y="669"/>
                  </a:lnTo>
                  <a:lnTo>
                    <a:pt x="324" y="669"/>
                  </a:lnTo>
                  <a:lnTo>
                    <a:pt x="316" y="669"/>
                  </a:lnTo>
                  <a:lnTo>
                    <a:pt x="309" y="661"/>
                  </a:lnTo>
                  <a:lnTo>
                    <a:pt x="309" y="653"/>
                  </a:lnTo>
                  <a:lnTo>
                    <a:pt x="309" y="645"/>
                  </a:lnTo>
                  <a:lnTo>
                    <a:pt x="309" y="637"/>
                  </a:lnTo>
                  <a:lnTo>
                    <a:pt x="309" y="362"/>
                  </a:lnTo>
                  <a:lnTo>
                    <a:pt x="31" y="362"/>
                  </a:lnTo>
                  <a:lnTo>
                    <a:pt x="23" y="362"/>
                  </a:lnTo>
                  <a:lnTo>
                    <a:pt x="16" y="362"/>
                  </a:lnTo>
                  <a:lnTo>
                    <a:pt x="8" y="354"/>
                  </a:lnTo>
                  <a:lnTo>
                    <a:pt x="0" y="346"/>
                  </a:lnTo>
                  <a:lnTo>
                    <a:pt x="0" y="338"/>
                  </a:lnTo>
                  <a:lnTo>
                    <a:pt x="0" y="331"/>
                  </a:lnTo>
                  <a:lnTo>
                    <a:pt x="8" y="323"/>
                  </a:lnTo>
                  <a:lnTo>
                    <a:pt x="16" y="315"/>
                  </a:lnTo>
                  <a:lnTo>
                    <a:pt x="23" y="315"/>
                  </a:lnTo>
                  <a:lnTo>
                    <a:pt x="31" y="315"/>
                  </a:lnTo>
                  <a:lnTo>
                    <a:pt x="309" y="315"/>
                  </a:lnTo>
                  <a:lnTo>
                    <a:pt x="309" y="40"/>
                  </a:lnTo>
                  <a:lnTo>
                    <a:pt x="309" y="32"/>
                  </a:lnTo>
                  <a:lnTo>
                    <a:pt x="309" y="24"/>
                  </a:lnTo>
                  <a:lnTo>
                    <a:pt x="309" y="16"/>
                  </a:lnTo>
                  <a:lnTo>
                    <a:pt x="316" y="8"/>
                  </a:lnTo>
                  <a:lnTo>
                    <a:pt x="3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8" name="Freeform 50"/>
            <p:cNvSpPr>
              <a:spLocks/>
            </p:cNvSpPr>
            <p:nvPr/>
          </p:nvSpPr>
          <p:spPr bwMode="auto">
            <a:xfrm>
              <a:off x="12586" y="4837"/>
              <a:ext cx="324" cy="527"/>
            </a:xfrm>
            <a:custGeom>
              <a:avLst/>
              <a:gdLst/>
              <a:ahLst/>
              <a:cxnLst>
                <a:cxn ang="0">
                  <a:pos x="170" y="0"/>
                </a:cxn>
                <a:cxn ang="0">
                  <a:pos x="185" y="0"/>
                </a:cxn>
                <a:cxn ang="0">
                  <a:pos x="193" y="0"/>
                </a:cxn>
                <a:cxn ang="0">
                  <a:pos x="200" y="8"/>
                </a:cxn>
                <a:cxn ang="0">
                  <a:pos x="200" y="24"/>
                </a:cxn>
                <a:cxn ang="0">
                  <a:pos x="200" y="464"/>
                </a:cxn>
                <a:cxn ang="0">
                  <a:pos x="200" y="472"/>
                </a:cxn>
                <a:cxn ang="0">
                  <a:pos x="200" y="480"/>
                </a:cxn>
                <a:cxn ang="0">
                  <a:pos x="208" y="488"/>
                </a:cxn>
                <a:cxn ang="0">
                  <a:pos x="224" y="488"/>
                </a:cxn>
                <a:cxn ang="0">
                  <a:pos x="247" y="496"/>
                </a:cxn>
                <a:cxn ang="0">
                  <a:pos x="278" y="496"/>
                </a:cxn>
                <a:cxn ang="0">
                  <a:pos x="324" y="496"/>
                </a:cxn>
                <a:cxn ang="0">
                  <a:pos x="324" y="527"/>
                </a:cxn>
                <a:cxn ang="0">
                  <a:pos x="239" y="527"/>
                </a:cxn>
                <a:cxn ang="0">
                  <a:pos x="162" y="527"/>
                </a:cxn>
                <a:cxn ang="0">
                  <a:pos x="85" y="527"/>
                </a:cxn>
                <a:cxn ang="0">
                  <a:pos x="0" y="527"/>
                </a:cxn>
                <a:cxn ang="0">
                  <a:pos x="0" y="496"/>
                </a:cxn>
                <a:cxn ang="0">
                  <a:pos x="46" y="496"/>
                </a:cxn>
                <a:cxn ang="0">
                  <a:pos x="77" y="496"/>
                </a:cxn>
                <a:cxn ang="0">
                  <a:pos x="100" y="488"/>
                </a:cxn>
                <a:cxn ang="0">
                  <a:pos x="116" y="488"/>
                </a:cxn>
                <a:cxn ang="0">
                  <a:pos x="123" y="480"/>
                </a:cxn>
                <a:cxn ang="0">
                  <a:pos x="123" y="472"/>
                </a:cxn>
                <a:cxn ang="0">
                  <a:pos x="123" y="464"/>
                </a:cxn>
                <a:cxn ang="0">
                  <a:pos x="123" y="63"/>
                </a:cxn>
                <a:cxn ang="0">
                  <a:pos x="93" y="71"/>
                </a:cxn>
                <a:cxn ang="0">
                  <a:pos x="62" y="79"/>
                </a:cxn>
                <a:cxn ang="0">
                  <a:pos x="31" y="79"/>
                </a:cxn>
                <a:cxn ang="0">
                  <a:pos x="8" y="87"/>
                </a:cxn>
                <a:cxn ang="0">
                  <a:pos x="0" y="87"/>
                </a:cxn>
                <a:cxn ang="0">
                  <a:pos x="0" y="47"/>
                </a:cxn>
                <a:cxn ang="0">
                  <a:pos x="8" y="47"/>
                </a:cxn>
                <a:cxn ang="0">
                  <a:pos x="46" y="47"/>
                </a:cxn>
                <a:cxn ang="0">
                  <a:pos x="108" y="32"/>
                </a:cxn>
                <a:cxn ang="0">
                  <a:pos x="170" y="0"/>
                </a:cxn>
              </a:cxnLst>
              <a:rect l="0" t="0" r="r" b="b"/>
              <a:pathLst>
                <a:path w="324" h="527">
                  <a:moveTo>
                    <a:pt x="170" y="0"/>
                  </a:moveTo>
                  <a:lnTo>
                    <a:pt x="185" y="0"/>
                  </a:lnTo>
                  <a:lnTo>
                    <a:pt x="193" y="0"/>
                  </a:lnTo>
                  <a:lnTo>
                    <a:pt x="200" y="8"/>
                  </a:lnTo>
                  <a:lnTo>
                    <a:pt x="200" y="24"/>
                  </a:lnTo>
                  <a:lnTo>
                    <a:pt x="200" y="464"/>
                  </a:lnTo>
                  <a:lnTo>
                    <a:pt x="200" y="472"/>
                  </a:lnTo>
                  <a:lnTo>
                    <a:pt x="200" y="480"/>
                  </a:lnTo>
                  <a:lnTo>
                    <a:pt x="208" y="488"/>
                  </a:lnTo>
                  <a:lnTo>
                    <a:pt x="224" y="488"/>
                  </a:lnTo>
                  <a:lnTo>
                    <a:pt x="247" y="496"/>
                  </a:lnTo>
                  <a:lnTo>
                    <a:pt x="278" y="496"/>
                  </a:lnTo>
                  <a:lnTo>
                    <a:pt x="324" y="496"/>
                  </a:lnTo>
                  <a:lnTo>
                    <a:pt x="324" y="527"/>
                  </a:lnTo>
                  <a:lnTo>
                    <a:pt x="239" y="527"/>
                  </a:lnTo>
                  <a:lnTo>
                    <a:pt x="162" y="527"/>
                  </a:lnTo>
                  <a:lnTo>
                    <a:pt x="85" y="527"/>
                  </a:lnTo>
                  <a:lnTo>
                    <a:pt x="0" y="527"/>
                  </a:lnTo>
                  <a:lnTo>
                    <a:pt x="0" y="496"/>
                  </a:lnTo>
                  <a:lnTo>
                    <a:pt x="46" y="496"/>
                  </a:lnTo>
                  <a:lnTo>
                    <a:pt x="77" y="496"/>
                  </a:lnTo>
                  <a:lnTo>
                    <a:pt x="100" y="488"/>
                  </a:lnTo>
                  <a:lnTo>
                    <a:pt x="116" y="488"/>
                  </a:lnTo>
                  <a:lnTo>
                    <a:pt x="123" y="480"/>
                  </a:lnTo>
                  <a:lnTo>
                    <a:pt x="123" y="472"/>
                  </a:lnTo>
                  <a:lnTo>
                    <a:pt x="123" y="464"/>
                  </a:lnTo>
                  <a:lnTo>
                    <a:pt x="123" y="63"/>
                  </a:lnTo>
                  <a:lnTo>
                    <a:pt x="93" y="71"/>
                  </a:lnTo>
                  <a:lnTo>
                    <a:pt x="62" y="79"/>
                  </a:lnTo>
                  <a:lnTo>
                    <a:pt x="31" y="79"/>
                  </a:lnTo>
                  <a:lnTo>
                    <a:pt x="8" y="87"/>
                  </a:lnTo>
                  <a:lnTo>
                    <a:pt x="0" y="87"/>
                  </a:lnTo>
                  <a:lnTo>
                    <a:pt x="0" y="47"/>
                  </a:lnTo>
                  <a:lnTo>
                    <a:pt x="8" y="47"/>
                  </a:lnTo>
                  <a:lnTo>
                    <a:pt x="46" y="47"/>
                  </a:lnTo>
                  <a:lnTo>
                    <a:pt x="108" y="32"/>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9" name="Freeform 51"/>
            <p:cNvSpPr>
              <a:spLocks/>
            </p:cNvSpPr>
            <p:nvPr/>
          </p:nvSpPr>
          <p:spPr bwMode="auto">
            <a:xfrm>
              <a:off x="13319" y="3524"/>
              <a:ext cx="370" cy="1620"/>
            </a:xfrm>
            <a:custGeom>
              <a:avLst/>
              <a:gdLst/>
              <a:ahLst/>
              <a:cxnLst>
                <a:cxn ang="0">
                  <a:pos x="354" y="0"/>
                </a:cxn>
                <a:cxn ang="0">
                  <a:pos x="362" y="0"/>
                </a:cxn>
                <a:cxn ang="0">
                  <a:pos x="370" y="8"/>
                </a:cxn>
                <a:cxn ang="0">
                  <a:pos x="370" y="16"/>
                </a:cxn>
                <a:cxn ang="0">
                  <a:pos x="370" y="16"/>
                </a:cxn>
                <a:cxn ang="0">
                  <a:pos x="370" y="24"/>
                </a:cxn>
                <a:cxn ang="0">
                  <a:pos x="362" y="32"/>
                </a:cxn>
                <a:cxn ang="0">
                  <a:pos x="354" y="40"/>
                </a:cxn>
                <a:cxn ang="0">
                  <a:pos x="246" y="173"/>
                </a:cxn>
                <a:cxn ang="0">
                  <a:pos x="177" y="323"/>
                </a:cxn>
                <a:cxn ang="0">
                  <a:pos x="131" y="480"/>
                </a:cxn>
                <a:cxn ang="0">
                  <a:pos x="100" y="645"/>
                </a:cxn>
                <a:cxn ang="0">
                  <a:pos x="92" y="810"/>
                </a:cxn>
                <a:cxn ang="0">
                  <a:pos x="100" y="967"/>
                </a:cxn>
                <a:cxn ang="0">
                  <a:pos x="123" y="1125"/>
                </a:cxn>
                <a:cxn ang="0">
                  <a:pos x="169" y="1282"/>
                </a:cxn>
                <a:cxn ang="0">
                  <a:pos x="246" y="1439"/>
                </a:cxn>
                <a:cxn ang="0">
                  <a:pos x="347" y="1573"/>
                </a:cxn>
                <a:cxn ang="0">
                  <a:pos x="362" y="1581"/>
                </a:cxn>
                <a:cxn ang="0">
                  <a:pos x="370" y="1588"/>
                </a:cxn>
                <a:cxn ang="0">
                  <a:pos x="370" y="1596"/>
                </a:cxn>
                <a:cxn ang="0">
                  <a:pos x="370" y="1604"/>
                </a:cxn>
                <a:cxn ang="0">
                  <a:pos x="370" y="1604"/>
                </a:cxn>
                <a:cxn ang="0">
                  <a:pos x="370" y="1604"/>
                </a:cxn>
                <a:cxn ang="0">
                  <a:pos x="370" y="1612"/>
                </a:cxn>
                <a:cxn ang="0">
                  <a:pos x="362" y="1620"/>
                </a:cxn>
                <a:cxn ang="0">
                  <a:pos x="354" y="1620"/>
                </a:cxn>
                <a:cxn ang="0">
                  <a:pos x="331" y="1612"/>
                </a:cxn>
                <a:cxn ang="0">
                  <a:pos x="293" y="1573"/>
                </a:cxn>
                <a:cxn ang="0">
                  <a:pos x="231" y="1510"/>
                </a:cxn>
                <a:cxn ang="0">
                  <a:pos x="169" y="1423"/>
                </a:cxn>
                <a:cxn ang="0">
                  <a:pos x="108" y="1313"/>
                </a:cxn>
                <a:cxn ang="0">
                  <a:pos x="38" y="1132"/>
                </a:cxn>
                <a:cxn ang="0">
                  <a:pos x="7" y="959"/>
                </a:cxn>
                <a:cxn ang="0">
                  <a:pos x="0" y="810"/>
                </a:cxn>
                <a:cxn ang="0">
                  <a:pos x="7" y="661"/>
                </a:cxn>
                <a:cxn ang="0">
                  <a:pos x="38" y="496"/>
                </a:cxn>
                <a:cxn ang="0">
                  <a:pos x="100" y="315"/>
                </a:cxn>
                <a:cxn ang="0">
                  <a:pos x="162" y="205"/>
                </a:cxn>
                <a:cxn ang="0">
                  <a:pos x="231" y="118"/>
                </a:cxn>
                <a:cxn ang="0">
                  <a:pos x="285" y="47"/>
                </a:cxn>
                <a:cxn ang="0">
                  <a:pos x="331" y="16"/>
                </a:cxn>
                <a:cxn ang="0">
                  <a:pos x="354" y="0"/>
                </a:cxn>
              </a:cxnLst>
              <a:rect l="0" t="0" r="r" b="b"/>
              <a:pathLst>
                <a:path w="370" h="1620">
                  <a:moveTo>
                    <a:pt x="354" y="0"/>
                  </a:moveTo>
                  <a:lnTo>
                    <a:pt x="362" y="0"/>
                  </a:lnTo>
                  <a:lnTo>
                    <a:pt x="370" y="8"/>
                  </a:lnTo>
                  <a:lnTo>
                    <a:pt x="370" y="16"/>
                  </a:lnTo>
                  <a:lnTo>
                    <a:pt x="370" y="16"/>
                  </a:lnTo>
                  <a:lnTo>
                    <a:pt x="370" y="24"/>
                  </a:lnTo>
                  <a:lnTo>
                    <a:pt x="362" y="32"/>
                  </a:lnTo>
                  <a:lnTo>
                    <a:pt x="354" y="40"/>
                  </a:lnTo>
                  <a:lnTo>
                    <a:pt x="246" y="173"/>
                  </a:lnTo>
                  <a:lnTo>
                    <a:pt x="177" y="323"/>
                  </a:lnTo>
                  <a:lnTo>
                    <a:pt x="131" y="480"/>
                  </a:lnTo>
                  <a:lnTo>
                    <a:pt x="100" y="645"/>
                  </a:lnTo>
                  <a:lnTo>
                    <a:pt x="92" y="810"/>
                  </a:lnTo>
                  <a:lnTo>
                    <a:pt x="100" y="967"/>
                  </a:lnTo>
                  <a:lnTo>
                    <a:pt x="123" y="1125"/>
                  </a:lnTo>
                  <a:lnTo>
                    <a:pt x="169" y="1282"/>
                  </a:lnTo>
                  <a:lnTo>
                    <a:pt x="246" y="1439"/>
                  </a:lnTo>
                  <a:lnTo>
                    <a:pt x="347" y="1573"/>
                  </a:lnTo>
                  <a:lnTo>
                    <a:pt x="362" y="1581"/>
                  </a:lnTo>
                  <a:lnTo>
                    <a:pt x="370" y="1588"/>
                  </a:lnTo>
                  <a:lnTo>
                    <a:pt x="370" y="1596"/>
                  </a:lnTo>
                  <a:lnTo>
                    <a:pt x="370" y="1604"/>
                  </a:lnTo>
                  <a:lnTo>
                    <a:pt x="370" y="1604"/>
                  </a:lnTo>
                  <a:lnTo>
                    <a:pt x="370" y="1604"/>
                  </a:lnTo>
                  <a:lnTo>
                    <a:pt x="370" y="1612"/>
                  </a:lnTo>
                  <a:lnTo>
                    <a:pt x="362" y="1620"/>
                  </a:lnTo>
                  <a:lnTo>
                    <a:pt x="354" y="1620"/>
                  </a:lnTo>
                  <a:lnTo>
                    <a:pt x="331" y="1612"/>
                  </a:lnTo>
                  <a:lnTo>
                    <a:pt x="293" y="1573"/>
                  </a:lnTo>
                  <a:lnTo>
                    <a:pt x="231" y="1510"/>
                  </a:lnTo>
                  <a:lnTo>
                    <a:pt x="169" y="1423"/>
                  </a:lnTo>
                  <a:lnTo>
                    <a:pt x="108" y="1313"/>
                  </a:lnTo>
                  <a:lnTo>
                    <a:pt x="38" y="1132"/>
                  </a:lnTo>
                  <a:lnTo>
                    <a:pt x="7" y="959"/>
                  </a:lnTo>
                  <a:lnTo>
                    <a:pt x="0" y="810"/>
                  </a:lnTo>
                  <a:lnTo>
                    <a:pt x="7" y="661"/>
                  </a:lnTo>
                  <a:lnTo>
                    <a:pt x="38" y="496"/>
                  </a:lnTo>
                  <a:lnTo>
                    <a:pt x="100" y="315"/>
                  </a:lnTo>
                  <a:lnTo>
                    <a:pt x="162" y="205"/>
                  </a:lnTo>
                  <a:lnTo>
                    <a:pt x="231" y="118"/>
                  </a:lnTo>
                  <a:lnTo>
                    <a:pt x="285" y="47"/>
                  </a:lnTo>
                  <a:lnTo>
                    <a:pt x="331" y="16"/>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0" name="Freeform 52"/>
            <p:cNvSpPr>
              <a:spLocks/>
            </p:cNvSpPr>
            <p:nvPr/>
          </p:nvSpPr>
          <p:spPr bwMode="auto">
            <a:xfrm>
              <a:off x="13835" y="4012"/>
              <a:ext cx="602" cy="747"/>
            </a:xfrm>
            <a:custGeom>
              <a:avLst/>
              <a:gdLst/>
              <a:ahLst/>
              <a:cxnLst>
                <a:cxn ang="0">
                  <a:pos x="417" y="8"/>
                </a:cxn>
                <a:cxn ang="0">
                  <a:pos x="540" y="63"/>
                </a:cxn>
                <a:cxn ang="0">
                  <a:pos x="586" y="173"/>
                </a:cxn>
                <a:cxn ang="0">
                  <a:pos x="571" y="220"/>
                </a:cxn>
                <a:cxn ang="0">
                  <a:pos x="540" y="251"/>
                </a:cxn>
                <a:cxn ang="0">
                  <a:pos x="486" y="243"/>
                </a:cxn>
                <a:cxn ang="0">
                  <a:pos x="455" y="220"/>
                </a:cxn>
                <a:cxn ang="0">
                  <a:pos x="440" y="181"/>
                </a:cxn>
                <a:cxn ang="0">
                  <a:pos x="448" y="157"/>
                </a:cxn>
                <a:cxn ang="0">
                  <a:pos x="455" y="126"/>
                </a:cxn>
                <a:cxn ang="0">
                  <a:pos x="494" y="110"/>
                </a:cxn>
                <a:cxn ang="0">
                  <a:pos x="471" y="70"/>
                </a:cxn>
                <a:cxn ang="0">
                  <a:pos x="370" y="47"/>
                </a:cxn>
                <a:cxn ang="0">
                  <a:pos x="301" y="47"/>
                </a:cxn>
                <a:cxn ang="0">
                  <a:pos x="208" y="110"/>
                </a:cxn>
                <a:cxn ang="0">
                  <a:pos x="139" y="259"/>
                </a:cxn>
                <a:cxn ang="0">
                  <a:pos x="131" y="369"/>
                </a:cxn>
                <a:cxn ang="0">
                  <a:pos x="131" y="369"/>
                </a:cxn>
                <a:cxn ang="0">
                  <a:pos x="170" y="574"/>
                </a:cxn>
                <a:cxn ang="0">
                  <a:pos x="262" y="676"/>
                </a:cxn>
                <a:cxn ang="0">
                  <a:pos x="355" y="707"/>
                </a:cxn>
                <a:cxn ang="0">
                  <a:pos x="440" y="692"/>
                </a:cxn>
                <a:cxn ang="0">
                  <a:pos x="532" y="613"/>
                </a:cxn>
                <a:cxn ang="0">
                  <a:pos x="571" y="526"/>
                </a:cxn>
                <a:cxn ang="0">
                  <a:pos x="586" y="519"/>
                </a:cxn>
                <a:cxn ang="0">
                  <a:pos x="594" y="519"/>
                </a:cxn>
                <a:cxn ang="0">
                  <a:pos x="602" y="534"/>
                </a:cxn>
                <a:cxn ang="0">
                  <a:pos x="586" y="597"/>
                </a:cxn>
                <a:cxn ang="0">
                  <a:pos x="501" y="692"/>
                </a:cxn>
                <a:cxn ang="0">
                  <a:pos x="340" y="747"/>
                </a:cxn>
                <a:cxn ang="0">
                  <a:pos x="139" y="676"/>
                </a:cxn>
                <a:cxn ang="0">
                  <a:pos x="16" y="495"/>
                </a:cxn>
                <a:cxn ang="0">
                  <a:pos x="16" y="259"/>
                </a:cxn>
                <a:cxn ang="0">
                  <a:pos x="139" y="78"/>
                </a:cxn>
                <a:cxn ang="0">
                  <a:pos x="347" y="0"/>
                </a:cxn>
              </a:cxnLst>
              <a:rect l="0" t="0" r="r" b="b"/>
              <a:pathLst>
                <a:path w="602" h="747">
                  <a:moveTo>
                    <a:pt x="347" y="0"/>
                  </a:moveTo>
                  <a:lnTo>
                    <a:pt x="417" y="8"/>
                  </a:lnTo>
                  <a:lnTo>
                    <a:pt x="486" y="31"/>
                  </a:lnTo>
                  <a:lnTo>
                    <a:pt x="540" y="63"/>
                  </a:lnTo>
                  <a:lnTo>
                    <a:pt x="571" y="118"/>
                  </a:lnTo>
                  <a:lnTo>
                    <a:pt x="586" y="173"/>
                  </a:lnTo>
                  <a:lnTo>
                    <a:pt x="586" y="204"/>
                  </a:lnTo>
                  <a:lnTo>
                    <a:pt x="571" y="220"/>
                  </a:lnTo>
                  <a:lnTo>
                    <a:pt x="555" y="236"/>
                  </a:lnTo>
                  <a:lnTo>
                    <a:pt x="540" y="251"/>
                  </a:lnTo>
                  <a:lnTo>
                    <a:pt x="517" y="251"/>
                  </a:lnTo>
                  <a:lnTo>
                    <a:pt x="486" y="243"/>
                  </a:lnTo>
                  <a:lnTo>
                    <a:pt x="471" y="236"/>
                  </a:lnTo>
                  <a:lnTo>
                    <a:pt x="455" y="220"/>
                  </a:lnTo>
                  <a:lnTo>
                    <a:pt x="448" y="196"/>
                  </a:lnTo>
                  <a:lnTo>
                    <a:pt x="440" y="181"/>
                  </a:lnTo>
                  <a:lnTo>
                    <a:pt x="440" y="165"/>
                  </a:lnTo>
                  <a:lnTo>
                    <a:pt x="448" y="157"/>
                  </a:lnTo>
                  <a:lnTo>
                    <a:pt x="448" y="141"/>
                  </a:lnTo>
                  <a:lnTo>
                    <a:pt x="455" y="126"/>
                  </a:lnTo>
                  <a:lnTo>
                    <a:pt x="471" y="118"/>
                  </a:lnTo>
                  <a:lnTo>
                    <a:pt x="494" y="110"/>
                  </a:lnTo>
                  <a:lnTo>
                    <a:pt x="517" y="102"/>
                  </a:lnTo>
                  <a:lnTo>
                    <a:pt x="471" y="70"/>
                  </a:lnTo>
                  <a:lnTo>
                    <a:pt x="417" y="47"/>
                  </a:lnTo>
                  <a:lnTo>
                    <a:pt x="370" y="47"/>
                  </a:lnTo>
                  <a:lnTo>
                    <a:pt x="347" y="39"/>
                  </a:lnTo>
                  <a:lnTo>
                    <a:pt x="301" y="47"/>
                  </a:lnTo>
                  <a:lnTo>
                    <a:pt x="255" y="70"/>
                  </a:lnTo>
                  <a:lnTo>
                    <a:pt x="208" y="110"/>
                  </a:lnTo>
                  <a:lnTo>
                    <a:pt x="170" y="173"/>
                  </a:lnTo>
                  <a:lnTo>
                    <a:pt x="139" y="259"/>
                  </a:lnTo>
                  <a:lnTo>
                    <a:pt x="131" y="369"/>
                  </a:lnTo>
                  <a:lnTo>
                    <a:pt x="131" y="369"/>
                  </a:lnTo>
                  <a:lnTo>
                    <a:pt x="131" y="369"/>
                  </a:lnTo>
                  <a:lnTo>
                    <a:pt x="131" y="369"/>
                  </a:lnTo>
                  <a:lnTo>
                    <a:pt x="139" y="487"/>
                  </a:lnTo>
                  <a:lnTo>
                    <a:pt x="170" y="574"/>
                  </a:lnTo>
                  <a:lnTo>
                    <a:pt x="208" y="637"/>
                  </a:lnTo>
                  <a:lnTo>
                    <a:pt x="262" y="676"/>
                  </a:lnTo>
                  <a:lnTo>
                    <a:pt x="309" y="699"/>
                  </a:lnTo>
                  <a:lnTo>
                    <a:pt x="355" y="707"/>
                  </a:lnTo>
                  <a:lnTo>
                    <a:pt x="394" y="699"/>
                  </a:lnTo>
                  <a:lnTo>
                    <a:pt x="440" y="692"/>
                  </a:lnTo>
                  <a:lnTo>
                    <a:pt x="486" y="660"/>
                  </a:lnTo>
                  <a:lnTo>
                    <a:pt x="532" y="613"/>
                  </a:lnTo>
                  <a:lnTo>
                    <a:pt x="563" y="534"/>
                  </a:lnTo>
                  <a:lnTo>
                    <a:pt x="571" y="526"/>
                  </a:lnTo>
                  <a:lnTo>
                    <a:pt x="571" y="519"/>
                  </a:lnTo>
                  <a:lnTo>
                    <a:pt x="586" y="519"/>
                  </a:lnTo>
                  <a:lnTo>
                    <a:pt x="586" y="519"/>
                  </a:lnTo>
                  <a:lnTo>
                    <a:pt x="594" y="519"/>
                  </a:lnTo>
                  <a:lnTo>
                    <a:pt x="602" y="526"/>
                  </a:lnTo>
                  <a:lnTo>
                    <a:pt x="602" y="534"/>
                  </a:lnTo>
                  <a:lnTo>
                    <a:pt x="602" y="558"/>
                  </a:lnTo>
                  <a:lnTo>
                    <a:pt x="586" y="597"/>
                  </a:lnTo>
                  <a:lnTo>
                    <a:pt x="555" y="644"/>
                  </a:lnTo>
                  <a:lnTo>
                    <a:pt x="501" y="692"/>
                  </a:lnTo>
                  <a:lnTo>
                    <a:pt x="432" y="731"/>
                  </a:lnTo>
                  <a:lnTo>
                    <a:pt x="340" y="747"/>
                  </a:lnTo>
                  <a:lnTo>
                    <a:pt x="232" y="723"/>
                  </a:lnTo>
                  <a:lnTo>
                    <a:pt x="139" y="676"/>
                  </a:lnTo>
                  <a:lnTo>
                    <a:pt x="70" y="597"/>
                  </a:lnTo>
                  <a:lnTo>
                    <a:pt x="16" y="495"/>
                  </a:lnTo>
                  <a:lnTo>
                    <a:pt x="0" y="377"/>
                  </a:lnTo>
                  <a:lnTo>
                    <a:pt x="16" y="259"/>
                  </a:lnTo>
                  <a:lnTo>
                    <a:pt x="62" y="157"/>
                  </a:lnTo>
                  <a:lnTo>
                    <a:pt x="139" y="78"/>
                  </a:lnTo>
                  <a:lnTo>
                    <a:pt x="232" y="23"/>
                  </a:lnTo>
                  <a:lnTo>
                    <a:pt x="3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1" name="Freeform 53"/>
            <p:cNvSpPr>
              <a:spLocks noEditPoints="1"/>
            </p:cNvSpPr>
            <p:nvPr/>
          </p:nvSpPr>
          <p:spPr bwMode="auto">
            <a:xfrm>
              <a:off x="14537" y="4012"/>
              <a:ext cx="702" cy="747"/>
            </a:xfrm>
            <a:custGeom>
              <a:avLst/>
              <a:gdLst/>
              <a:ahLst/>
              <a:cxnLst>
                <a:cxn ang="0">
                  <a:pos x="347" y="39"/>
                </a:cxn>
                <a:cxn ang="0">
                  <a:pos x="285" y="47"/>
                </a:cxn>
                <a:cxn ang="0">
                  <a:pos x="216" y="86"/>
                </a:cxn>
                <a:cxn ang="0">
                  <a:pos x="170" y="149"/>
                </a:cxn>
                <a:cxn ang="0">
                  <a:pos x="139" y="220"/>
                </a:cxn>
                <a:cxn ang="0">
                  <a:pos x="131" y="298"/>
                </a:cxn>
                <a:cxn ang="0">
                  <a:pos x="131" y="369"/>
                </a:cxn>
                <a:cxn ang="0">
                  <a:pos x="131" y="432"/>
                </a:cxn>
                <a:cxn ang="0">
                  <a:pos x="139" y="519"/>
                </a:cxn>
                <a:cxn ang="0">
                  <a:pos x="170" y="597"/>
                </a:cxn>
                <a:cxn ang="0">
                  <a:pos x="224" y="660"/>
                </a:cxn>
                <a:cxn ang="0">
                  <a:pos x="285" y="692"/>
                </a:cxn>
                <a:cxn ang="0">
                  <a:pos x="347" y="707"/>
                </a:cxn>
                <a:cxn ang="0">
                  <a:pos x="347" y="707"/>
                </a:cxn>
                <a:cxn ang="0">
                  <a:pos x="424" y="692"/>
                </a:cxn>
                <a:cxn ang="0">
                  <a:pos x="486" y="652"/>
                </a:cxn>
                <a:cxn ang="0">
                  <a:pos x="532" y="582"/>
                </a:cxn>
                <a:cxn ang="0">
                  <a:pos x="563" y="511"/>
                </a:cxn>
                <a:cxn ang="0">
                  <a:pos x="571" y="432"/>
                </a:cxn>
                <a:cxn ang="0">
                  <a:pos x="571" y="369"/>
                </a:cxn>
                <a:cxn ang="0">
                  <a:pos x="571" y="298"/>
                </a:cxn>
                <a:cxn ang="0">
                  <a:pos x="555" y="220"/>
                </a:cxn>
                <a:cxn ang="0">
                  <a:pos x="532" y="141"/>
                </a:cxn>
                <a:cxn ang="0">
                  <a:pos x="478" y="86"/>
                </a:cxn>
                <a:cxn ang="0">
                  <a:pos x="416" y="47"/>
                </a:cxn>
                <a:cxn ang="0">
                  <a:pos x="347" y="39"/>
                </a:cxn>
                <a:cxn ang="0">
                  <a:pos x="347" y="0"/>
                </a:cxn>
                <a:cxn ang="0">
                  <a:pos x="463" y="23"/>
                </a:cxn>
                <a:cxn ang="0">
                  <a:pos x="555" y="78"/>
                </a:cxn>
                <a:cxn ang="0">
                  <a:pos x="632" y="157"/>
                </a:cxn>
                <a:cxn ang="0">
                  <a:pos x="686" y="259"/>
                </a:cxn>
                <a:cxn ang="0">
                  <a:pos x="702" y="377"/>
                </a:cxn>
                <a:cxn ang="0">
                  <a:pos x="686" y="495"/>
                </a:cxn>
                <a:cxn ang="0">
                  <a:pos x="632" y="597"/>
                </a:cxn>
                <a:cxn ang="0">
                  <a:pos x="555" y="676"/>
                </a:cxn>
                <a:cxn ang="0">
                  <a:pos x="463" y="731"/>
                </a:cxn>
                <a:cxn ang="0">
                  <a:pos x="347" y="747"/>
                </a:cxn>
                <a:cxn ang="0">
                  <a:pos x="239" y="731"/>
                </a:cxn>
                <a:cxn ang="0">
                  <a:pos x="147" y="676"/>
                </a:cxn>
                <a:cxn ang="0">
                  <a:pos x="69" y="597"/>
                </a:cxn>
                <a:cxn ang="0">
                  <a:pos x="15" y="495"/>
                </a:cxn>
                <a:cxn ang="0">
                  <a:pos x="0" y="377"/>
                </a:cxn>
                <a:cxn ang="0">
                  <a:pos x="15" y="259"/>
                </a:cxn>
                <a:cxn ang="0">
                  <a:pos x="62" y="157"/>
                </a:cxn>
                <a:cxn ang="0">
                  <a:pos x="139" y="78"/>
                </a:cxn>
                <a:cxn ang="0">
                  <a:pos x="239" y="23"/>
                </a:cxn>
                <a:cxn ang="0">
                  <a:pos x="347" y="0"/>
                </a:cxn>
              </a:cxnLst>
              <a:rect l="0" t="0" r="r" b="b"/>
              <a:pathLst>
                <a:path w="702" h="747">
                  <a:moveTo>
                    <a:pt x="347" y="39"/>
                  </a:moveTo>
                  <a:lnTo>
                    <a:pt x="285" y="47"/>
                  </a:lnTo>
                  <a:lnTo>
                    <a:pt x="216" y="86"/>
                  </a:lnTo>
                  <a:lnTo>
                    <a:pt x="170" y="149"/>
                  </a:lnTo>
                  <a:lnTo>
                    <a:pt x="139" y="220"/>
                  </a:lnTo>
                  <a:lnTo>
                    <a:pt x="131" y="298"/>
                  </a:lnTo>
                  <a:lnTo>
                    <a:pt x="131" y="369"/>
                  </a:lnTo>
                  <a:lnTo>
                    <a:pt x="131" y="432"/>
                  </a:lnTo>
                  <a:lnTo>
                    <a:pt x="139" y="519"/>
                  </a:lnTo>
                  <a:lnTo>
                    <a:pt x="170" y="597"/>
                  </a:lnTo>
                  <a:lnTo>
                    <a:pt x="224" y="660"/>
                  </a:lnTo>
                  <a:lnTo>
                    <a:pt x="285" y="692"/>
                  </a:lnTo>
                  <a:lnTo>
                    <a:pt x="347" y="707"/>
                  </a:lnTo>
                  <a:lnTo>
                    <a:pt x="347" y="707"/>
                  </a:lnTo>
                  <a:lnTo>
                    <a:pt x="424" y="692"/>
                  </a:lnTo>
                  <a:lnTo>
                    <a:pt x="486" y="652"/>
                  </a:lnTo>
                  <a:lnTo>
                    <a:pt x="532" y="582"/>
                  </a:lnTo>
                  <a:lnTo>
                    <a:pt x="563" y="511"/>
                  </a:lnTo>
                  <a:lnTo>
                    <a:pt x="571" y="432"/>
                  </a:lnTo>
                  <a:lnTo>
                    <a:pt x="571" y="369"/>
                  </a:lnTo>
                  <a:lnTo>
                    <a:pt x="571" y="298"/>
                  </a:lnTo>
                  <a:lnTo>
                    <a:pt x="555" y="220"/>
                  </a:lnTo>
                  <a:lnTo>
                    <a:pt x="532" y="141"/>
                  </a:lnTo>
                  <a:lnTo>
                    <a:pt x="478" y="86"/>
                  </a:lnTo>
                  <a:lnTo>
                    <a:pt x="416" y="47"/>
                  </a:lnTo>
                  <a:lnTo>
                    <a:pt x="347" y="39"/>
                  </a:lnTo>
                  <a:close/>
                  <a:moveTo>
                    <a:pt x="347" y="0"/>
                  </a:moveTo>
                  <a:lnTo>
                    <a:pt x="463" y="23"/>
                  </a:lnTo>
                  <a:lnTo>
                    <a:pt x="555" y="78"/>
                  </a:lnTo>
                  <a:lnTo>
                    <a:pt x="632" y="157"/>
                  </a:lnTo>
                  <a:lnTo>
                    <a:pt x="686" y="259"/>
                  </a:lnTo>
                  <a:lnTo>
                    <a:pt x="702" y="377"/>
                  </a:lnTo>
                  <a:lnTo>
                    <a:pt x="686" y="495"/>
                  </a:lnTo>
                  <a:lnTo>
                    <a:pt x="632" y="597"/>
                  </a:lnTo>
                  <a:lnTo>
                    <a:pt x="555" y="676"/>
                  </a:lnTo>
                  <a:lnTo>
                    <a:pt x="463" y="731"/>
                  </a:lnTo>
                  <a:lnTo>
                    <a:pt x="347" y="747"/>
                  </a:lnTo>
                  <a:lnTo>
                    <a:pt x="239" y="731"/>
                  </a:lnTo>
                  <a:lnTo>
                    <a:pt x="147" y="676"/>
                  </a:lnTo>
                  <a:lnTo>
                    <a:pt x="69" y="597"/>
                  </a:lnTo>
                  <a:lnTo>
                    <a:pt x="15" y="495"/>
                  </a:lnTo>
                  <a:lnTo>
                    <a:pt x="0" y="377"/>
                  </a:lnTo>
                  <a:lnTo>
                    <a:pt x="15" y="259"/>
                  </a:lnTo>
                  <a:lnTo>
                    <a:pt x="62" y="157"/>
                  </a:lnTo>
                  <a:lnTo>
                    <a:pt x="139" y="78"/>
                  </a:lnTo>
                  <a:lnTo>
                    <a:pt x="239" y="23"/>
                  </a:lnTo>
                  <a:lnTo>
                    <a:pt x="3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2" name="Freeform 54"/>
            <p:cNvSpPr>
              <a:spLocks/>
            </p:cNvSpPr>
            <p:nvPr/>
          </p:nvSpPr>
          <p:spPr bwMode="auto">
            <a:xfrm>
              <a:off x="15347" y="4012"/>
              <a:ext cx="524" cy="747"/>
            </a:xfrm>
            <a:custGeom>
              <a:avLst/>
              <a:gdLst/>
              <a:ahLst/>
              <a:cxnLst>
                <a:cxn ang="0">
                  <a:pos x="293" y="0"/>
                </a:cxn>
                <a:cxn ang="0">
                  <a:pos x="408" y="47"/>
                </a:cxn>
                <a:cxn ang="0">
                  <a:pos x="424" y="31"/>
                </a:cxn>
                <a:cxn ang="0">
                  <a:pos x="447" y="8"/>
                </a:cxn>
                <a:cxn ang="0">
                  <a:pos x="462" y="0"/>
                </a:cxn>
                <a:cxn ang="0">
                  <a:pos x="470" y="0"/>
                </a:cxn>
                <a:cxn ang="0">
                  <a:pos x="478" y="23"/>
                </a:cxn>
                <a:cxn ang="0">
                  <a:pos x="478" y="204"/>
                </a:cxn>
                <a:cxn ang="0">
                  <a:pos x="478" y="236"/>
                </a:cxn>
                <a:cxn ang="0">
                  <a:pos x="462" y="243"/>
                </a:cxn>
                <a:cxn ang="0">
                  <a:pos x="455" y="243"/>
                </a:cxn>
                <a:cxn ang="0">
                  <a:pos x="439" y="228"/>
                </a:cxn>
                <a:cxn ang="0">
                  <a:pos x="432" y="157"/>
                </a:cxn>
                <a:cxn ang="0">
                  <a:pos x="385" y="70"/>
                </a:cxn>
                <a:cxn ang="0">
                  <a:pos x="254" y="31"/>
                </a:cxn>
                <a:cxn ang="0">
                  <a:pos x="115" y="70"/>
                </a:cxn>
                <a:cxn ang="0">
                  <a:pos x="77" y="157"/>
                </a:cxn>
                <a:cxn ang="0">
                  <a:pos x="123" y="236"/>
                </a:cxn>
                <a:cxn ang="0">
                  <a:pos x="216" y="275"/>
                </a:cxn>
                <a:cxn ang="0">
                  <a:pos x="339" y="306"/>
                </a:cxn>
                <a:cxn ang="0">
                  <a:pos x="455" y="369"/>
                </a:cxn>
                <a:cxn ang="0">
                  <a:pos x="509" y="448"/>
                </a:cxn>
                <a:cxn ang="0">
                  <a:pos x="509" y="589"/>
                </a:cxn>
                <a:cxn ang="0">
                  <a:pos x="432" y="699"/>
                </a:cxn>
                <a:cxn ang="0">
                  <a:pos x="270" y="747"/>
                </a:cxn>
                <a:cxn ang="0">
                  <a:pos x="162" y="723"/>
                </a:cxn>
                <a:cxn ang="0">
                  <a:pos x="77" y="692"/>
                </a:cxn>
                <a:cxn ang="0">
                  <a:pos x="61" y="707"/>
                </a:cxn>
                <a:cxn ang="0">
                  <a:pos x="61" y="715"/>
                </a:cxn>
                <a:cxn ang="0">
                  <a:pos x="31" y="739"/>
                </a:cxn>
                <a:cxn ang="0">
                  <a:pos x="23" y="747"/>
                </a:cxn>
                <a:cxn ang="0">
                  <a:pos x="7" y="747"/>
                </a:cxn>
                <a:cxn ang="0">
                  <a:pos x="0" y="723"/>
                </a:cxn>
                <a:cxn ang="0">
                  <a:pos x="0" y="495"/>
                </a:cxn>
                <a:cxn ang="0">
                  <a:pos x="7" y="464"/>
                </a:cxn>
                <a:cxn ang="0">
                  <a:pos x="23" y="456"/>
                </a:cxn>
                <a:cxn ang="0">
                  <a:pos x="38" y="464"/>
                </a:cxn>
                <a:cxn ang="0">
                  <a:pos x="69" y="558"/>
                </a:cxn>
                <a:cxn ang="0">
                  <a:pos x="138" y="668"/>
                </a:cxn>
                <a:cxn ang="0">
                  <a:pos x="270" y="707"/>
                </a:cxn>
                <a:cxn ang="0">
                  <a:pos x="401" y="668"/>
                </a:cxn>
                <a:cxn ang="0">
                  <a:pos x="447" y="558"/>
                </a:cxn>
                <a:cxn ang="0">
                  <a:pos x="401" y="464"/>
                </a:cxn>
                <a:cxn ang="0">
                  <a:pos x="308" y="416"/>
                </a:cxn>
                <a:cxn ang="0">
                  <a:pos x="277" y="416"/>
                </a:cxn>
                <a:cxn ang="0">
                  <a:pos x="123" y="369"/>
                </a:cxn>
                <a:cxn ang="0">
                  <a:pos x="15" y="275"/>
                </a:cxn>
                <a:cxn ang="0">
                  <a:pos x="7" y="141"/>
                </a:cxn>
                <a:cxn ang="0">
                  <a:pos x="85" y="47"/>
                </a:cxn>
                <a:cxn ang="0">
                  <a:pos x="254" y="0"/>
                </a:cxn>
              </a:cxnLst>
              <a:rect l="0" t="0" r="r" b="b"/>
              <a:pathLst>
                <a:path w="524" h="747">
                  <a:moveTo>
                    <a:pt x="254" y="0"/>
                  </a:moveTo>
                  <a:lnTo>
                    <a:pt x="293" y="0"/>
                  </a:lnTo>
                  <a:lnTo>
                    <a:pt x="347" y="15"/>
                  </a:lnTo>
                  <a:lnTo>
                    <a:pt x="408" y="47"/>
                  </a:lnTo>
                  <a:lnTo>
                    <a:pt x="416" y="39"/>
                  </a:lnTo>
                  <a:lnTo>
                    <a:pt x="424" y="31"/>
                  </a:lnTo>
                  <a:lnTo>
                    <a:pt x="432" y="23"/>
                  </a:lnTo>
                  <a:lnTo>
                    <a:pt x="447" y="8"/>
                  </a:lnTo>
                  <a:lnTo>
                    <a:pt x="455" y="0"/>
                  </a:lnTo>
                  <a:lnTo>
                    <a:pt x="462" y="0"/>
                  </a:lnTo>
                  <a:lnTo>
                    <a:pt x="462" y="0"/>
                  </a:lnTo>
                  <a:lnTo>
                    <a:pt x="470" y="0"/>
                  </a:lnTo>
                  <a:lnTo>
                    <a:pt x="478" y="8"/>
                  </a:lnTo>
                  <a:lnTo>
                    <a:pt x="478" y="23"/>
                  </a:lnTo>
                  <a:lnTo>
                    <a:pt x="478" y="39"/>
                  </a:lnTo>
                  <a:lnTo>
                    <a:pt x="478" y="204"/>
                  </a:lnTo>
                  <a:lnTo>
                    <a:pt x="478" y="220"/>
                  </a:lnTo>
                  <a:lnTo>
                    <a:pt x="478" y="236"/>
                  </a:lnTo>
                  <a:lnTo>
                    <a:pt x="470" y="243"/>
                  </a:lnTo>
                  <a:lnTo>
                    <a:pt x="462" y="243"/>
                  </a:lnTo>
                  <a:lnTo>
                    <a:pt x="455" y="243"/>
                  </a:lnTo>
                  <a:lnTo>
                    <a:pt x="455" y="243"/>
                  </a:lnTo>
                  <a:lnTo>
                    <a:pt x="447" y="236"/>
                  </a:lnTo>
                  <a:lnTo>
                    <a:pt x="439" y="228"/>
                  </a:lnTo>
                  <a:lnTo>
                    <a:pt x="439" y="196"/>
                  </a:lnTo>
                  <a:lnTo>
                    <a:pt x="432" y="157"/>
                  </a:lnTo>
                  <a:lnTo>
                    <a:pt x="416" y="110"/>
                  </a:lnTo>
                  <a:lnTo>
                    <a:pt x="385" y="70"/>
                  </a:lnTo>
                  <a:lnTo>
                    <a:pt x="331" y="39"/>
                  </a:lnTo>
                  <a:lnTo>
                    <a:pt x="254" y="31"/>
                  </a:lnTo>
                  <a:lnTo>
                    <a:pt x="169" y="39"/>
                  </a:lnTo>
                  <a:lnTo>
                    <a:pt x="115" y="70"/>
                  </a:lnTo>
                  <a:lnTo>
                    <a:pt x="85" y="110"/>
                  </a:lnTo>
                  <a:lnTo>
                    <a:pt x="77" y="157"/>
                  </a:lnTo>
                  <a:lnTo>
                    <a:pt x="92" y="204"/>
                  </a:lnTo>
                  <a:lnTo>
                    <a:pt x="123" y="236"/>
                  </a:lnTo>
                  <a:lnTo>
                    <a:pt x="169" y="259"/>
                  </a:lnTo>
                  <a:lnTo>
                    <a:pt x="216" y="275"/>
                  </a:lnTo>
                  <a:lnTo>
                    <a:pt x="277" y="291"/>
                  </a:lnTo>
                  <a:lnTo>
                    <a:pt x="339" y="306"/>
                  </a:lnTo>
                  <a:lnTo>
                    <a:pt x="401" y="322"/>
                  </a:lnTo>
                  <a:lnTo>
                    <a:pt x="455" y="369"/>
                  </a:lnTo>
                  <a:lnTo>
                    <a:pt x="478" y="393"/>
                  </a:lnTo>
                  <a:lnTo>
                    <a:pt x="509" y="448"/>
                  </a:lnTo>
                  <a:lnTo>
                    <a:pt x="524" y="519"/>
                  </a:lnTo>
                  <a:lnTo>
                    <a:pt x="509" y="589"/>
                  </a:lnTo>
                  <a:lnTo>
                    <a:pt x="486" y="652"/>
                  </a:lnTo>
                  <a:lnTo>
                    <a:pt x="432" y="699"/>
                  </a:lnTo>
                  <a:lnTo>
                    <a:pt x="362" y="731"/>
                  </a:lnTo>
                  <a:lnTo>
                    <a:pt x="270" y="747"/>
                  </a:lnTo>
                  <a:lnTo>
                    <a:pt x="223" y="739"/>
                  </a:lnTo>
                  <a:lnTo>
                    <a:pt x="162" y="723"/>
                  </a:lnTo>
                  <a:lnTo>
                    <a:pt x="92" y="676"/>
                  </a:lnTo>
                  <a:lnTo>
                    <a:pt x="77" y="692"/>
                  </a:lnTo>
                  <a:lnTo>
                    <a:pt x="69" y="699"/>
                  </a:lnTo>
                  <a:lnTo>
                    <a:pt x="61" y="707"/>
                  </a:lnTo>
                  <a:lnTo>
                    <a:pt x="61" y="707"/>
                  </a:lnTo>
                  <a:lnTo>
                    <a:pt x="61" y="715"/>
                  </a:lnTo>
                  <a:lnTo>
                    <a:pt x="46" y="731"/>
                  </a:lnTo>
                  <a:lnTo>
                    <a:pt x="31" y="739"/>
                  </a:lnTo>
                  <a:lnTo>
                    <a:pt x="31" y="739"/>
                  </a:lnTo>
                  <a:lnTo>
                    <a:pt x="23" y="747"/>
                  </a:lnTo>
                  <a:lnTo>
                    <a:pt x="15" y="747"/>
                  </a:lnTo>
                  <a:lnTo>
                    <a:pt x="7" y="747"/>
                  </a:lnTo>
                  <a:lnTo>
                    <a:pt x="0" y="739"/>
                  </a:lnTo>
                  <a:lnTo>
                    <a:pt x="0" y="723"/>
                  </a:lnTo>
                  <a:lnTo>
                    <a:pt x="0" y="707"/>
                  </a:lnTo>
                  <a:lnTo>
                    <a:pt x="0" y="495"/>
                  </a:lnTo>
                  <a:lnTo>
                    <a:pt x="0" y="471"/>
                  </a:lnTo>
                  <a:lnTo>
                    <a:pt x="7" y="464"/>
                  </a:lnTo>
                  <a:lnTo>
                    <a:pt x="7" y="456"/>
                  </a:lnTo>
                  <a:lnTo>
                    <a:pt x="23" y="456"/>
                  </a:lnTo>
                  <a:lnTo>
                    <a:pt x="31" y="456"/>
                  </a:lnTo>
                  <a:lnTo>
                    <a:pt x="38" y="464"/>
                  </a:lnTo>
                  <a:lnTo>
                    <a:pt x="46" y="479"/>
                  </a:lnTo>
                  <a:lnTo>
                    <a:pt x="69" y="558"/>
                  </a:lnTo>
                  <a:lnTo>
                    <a:pt x="92" y="621"/>
                  </a:lnTo>
                  <a:lnTo>
                    <a:pt x="138" y="668"/>
                  </a:lnTo>
                  <a:lnTo>
                    <a:pt x="192" y="699"/>
                  </a:lnTo>
                  <a:lnTo>
                    <a:pt x="270" y="707"/>
                  </a:lnTo>
                  <a:lnTo>
                    <a:pt x="347" y="699"/>
                  </a:lnTo>
                  <a:lnTo>
                    <a:pt x="401" y="668"/>
                  </a:lnTo>
                  <a:lnTo>
                    <a:pt x="439" y="621"/>
                  </a:lnTo>
                  <a:lnTo>
                    <a:pt x="447" y="558"/>
                  </a:lnTo>
                  <a:lnTo>
                    <a:pt x="432" y="503"/>
                  </a:lnTo>
                  <a:lnTo>
                    <a:pt x="401" y="464"/>
                  </a:lnTo>
                  <a:lnTo>
                    <a:pt x="354" y="432"/>
                  </a:lnTo>
                  <a:lnTo>
                    <a:pt x="308" y="416"/>
                  </a:lnTo>
                  <a:lnTo>
                    <a:pt x="277" y="416"/>
                  </a:lnTo>
                  <a:lnTo>
                    <a:pt x="277" y="416"/>
                  </a:lnTo>
                  <a:lnTo>
                    <a:pt x="185" y="393"/>
                  </a:lnTo>
                  <a:lnTo>
                    <a:pt x="123" y="369"/>
                  </a:lnTo>
                  <a:lnTo>
                    <a:pt x="69" y="338"/>
                  </a:lnTo>
                  <a:lnTo>
                    <a:pt x="15" y="275"/>
                  </a:lnTo>
                  <a:lnTo>
                    <a:pt x="0" y="196"/>
                  </a:lnTo>
                  <a:lnTo>
                    <a:pt x="7" y="141"/>
                  </a:lnTo>
                  <a:lnTo>
                    <a:pt x="38" y="94"/>
                  </a:lnTo>
                  <a:lnTo>
                    <a:pt x="85" y="47"/>
                  </a:lnTo>
                  <a:lnTo>
                    <a:pt x="154" y="15"/>
                  </a:ln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3" name="Freeform 55"/>
            <p:cNvSpPr>
              <a:spLocks noEditPoints="1"/>
            </p:cNvSpPr>
            <p:nvPr/>
          </p:nvSpPr>
          <p:spPr bwMode="auto">
            <a:xfrm>
              <a:off x="16264" y="3595"/>
              <a:ext cx="656" cy="1164"/>
            </a:xfrm>
            <a:custGeom>
              <a:avLst/>
              <a:gdLst/>
              <a:ahLst/>
              <a:cxnLst>
                <a:cxn ang="0">
                  <a:pos x="155" y="605"/>
                </a:cxn>
                <a:cxn ang="0">
                  <a:pos x="124" y="747"/>
                </a:cxn>
                <a:cxn ang="0">
                  <a:pos x="108" y="849"/>
                </a:cxn>
                <a:cxn ang="0">
                  <a:pos x="108" y="928"/>
                </a:cxn>
                <a:cxn ang="0">
                  <a:pos x="116" y="1022"/>
                </a:cxn>
                <a:cxn ang="0">
                  <a:pos x="131" y="1085"/>
                </a:cxn>
                <a:cxn ang="0">
                  <a:pos x="155" y="1116"/>
                </a:cxn>
                <a:cxn ang="0">
                  <a:pos x="193" y="1124"/>
                </a:cxn>
                <a:cxn ang="0">
                  <a:pos x="255" y="1101"/>
                </a:cxn>
                <a:cxn ang="0">
                  <a:pos x="317" y="1038"/>
                </a:cxn>
                <a:cxn ang="0">
                  <a:pos x="378" y="936"/>
                </a:cxn>
                <a:cxn ang="0">
                  <a:pos x="432" y="818"/>
                </a:cxn>
                <a:cxn ang="0">
                  <a:pos x="463" y="700"/>
                </a:cxn>
                <a:cxn ang="0">
                  <a:pos x="486" y="605"/>
                </a:cxn>
                <a:cxn ang="0">
                  <a:pos x="155" y="605"/>
                </a:cxn>
                <a:cxn ang="0">
                  <a:pos x="463" y="39"/>
                </a:cxn>
                <a:cxn ang="0">
                  <a:pos x="417" y="55"/>
                </a:cxn>
                <a:cxn ang="0">
                  <a:pos x="370" y="94"/>
                </a:cxn>
                <a:cxn ang="0">
                  <a:pos x="324" y="149"/>
                </a:cxn>
                <a:cxn ang="0">
                  <a:pos x="293" y="212"/>
                </a:cxn>
                <a:cxn ang="0">
                  <a:pos x="239" y="330"/>
                </a:cxn>
                <a:cxn ang="0">
                  <a:pos x="201" y="448"/>
                </a:cxn>
                <a:cxn ang="0">
                  <a:pos x="170" y="558"/>
                </a:cxn>
                <a:cxn ang="0">
                  <a:pos x="502" y="558"/>
                </a:cxn>
                <a:cxn ang="0">
                  <a:pos x="525" y="448"/>
                </a:cxn>
                <a:cxn ang="0">
                  <a:pos x="540" y="362"/>
                </a:cxn>
                <a:cxn ang="0">
                  <a:pos x="548" y="299"/>
                </a:cxn>
                <a:cxn ang="0">
                  <a:pos x="556" y="236"/>
                </a:cxn>
                <a:cxn ang="0">
                  <a:pos x="556" y="181"/>
                </a:cxn>
                <a:cxn ang="0">
                  <a:pos x="548" y="126"/>
                </a:cxn>
                <a:cxn ang="0">
                  <a:pos x="532" y="79"/>
                </a:cxn>
                <a:cxn ang="0">
                  <a:pos x="502" y="47"/>
                </a:cxn>
                <a:cxn ang="0">
                  <a:pos x="463" y="39"/>
                </a:cxn>
                <a:cxn ang="0">
                  <a:pos x="463" y="0"/>
                </a:cxn>
                <a:cxn ang="0">
                  <a:pos x="540" y="16"/>
                </a:cxn>
                <a:cxn ang="0">
                  <a:pos x="586" y="63"/>
                </a:cxn>
                <a:cxn ang="0">
                  <a:pos x="625" y="126"/>
                </a:cxn>
                <a:cxn ang="0">
                  <a:pos x="648" y="197"/>
                </a:cxn>
                <a:cxn ang="0">
                  <a:pos x="656" y="275"/>
                </a:cxn>
                <a:cxn ang="0">
                  <a:pos x="656" y="330"/>
                </a:cxn>
                <a:cxn ang="0">
                  <a:pos x="648" y="495"/>
                </a:cxn>
                <a:cxn ang="0">
                  <a:pos x="602" y="660"/>
                </a:cxn>
                <a:cxn ang="0">
                  <a:pos x="548" y="810"/>
                </a:cxn>
                <a:cxn ang="0">
                  <a:pos x="471" y="951"/>
                </a:cxn>
                <a:cxn ang="0">
                  <a:pos x="386" y="1061"/>
                </a:cxn>
                <a:cxn ang="0">
                  <a:pos x="286" y="1132"/>
                </a:cxn>
                <a:cxn ang="0">
                  <a:pos x="193" y="1164"/>
                </a:cxn>
                <a:cxn ang="0">
                  <a:pos x="124" y="1148"/>
                </a:cxn>
                <a:cxn ang="0">
                  <a:pos x="77" y="1109"/>
                </a:cxn>
                <a:cxn ang="0">
                  <a:pos x="39" y="1054"/>
                </a:cxn>
                <a:cxn ang="0">
                  <a:pos x="16" y="983"/>
                </a:cxn>
                <a:cxn ang="0">
                  <a:pos x="8" y="904"/>
                </a:cxn>
                <a:cxn ang="0">
                  <a:pos x="0" y="833"/>
                </a:cxn>
                <a:cxn ang="0">
                  <a:pos x="16" y="668"/>
                </a:cxn>
                <a:cxn ang="0">
                  <a:pos x="54" y="503"/>
                </a:cxn>
                <a:cxn ang="0">
                  <a:pos x="116" y="346"/>
                </a:cxn>
                <a:cxn ang="0">
                  <a:pos x="193" y="212"/>
                </a:cxn>
                <a:cxn ang="0">
                  <a:pos x="278" y="102"/>
                </a:cxn>
                <a:cxn ang="0">
                  <a:pos x="370" y="31"/>
                </a:cxn>
                <a:cxn ang="0">
                  <a:pos x="463" y="0"/>
                </a:cxn>
              </a:cxnLst>
              <a:rect l="0" t="0" r="r" b="b"/>
              <a:pathLst>
                <a:path w="656" h="1164">
                  <a:moveTo>
                    <a:pt x="155" y="605"/>
                  </a:moveTo>
                  <a:lnTo>
                    <a:pt x="124" y="747"/>
                  </a:lnTo>
                  <a:lnTo>
                    <a:pt x="108" y="849"/>
                  </a:lnTo>
                  <a:lnTo>
                    <a:pt x="108" y="928"/>
                  </a:lnTo>
                  <a:lnTo>
                    <a:pt x="116" y="1022"/>
                  </a:lnTo>
                  <a:lnTo>
                    <a:pt x="131" y="1085"/>
                  </a:lnTo>
                  <a:lnTo>
                    <a:pt x="155" y="1116"/>
                  </a:lnTo>
                  <a:lnTo>
                    <a:pt x="193" y="1124"/>
                  </a:lnTo>
                  <a:lnTo>
                    <a:pt x="255" y="1101"/>
                  </a:lnTo>
                  <a:lnTo>
                    <a:pt x="317" y="1038"/>
                  </a:lnTo>
                  <a:lnTo>
                    <a:pt x="378" y="936"/>
                  </a:lnTo>
                  <a:lnTo>
                    <a:pt x="432" y="818"/>
                  </a:lnTo>
                  <a:lnTo>
                    <a:pt x="463" y="700"/>
                  </a:lnTo>
                  <a:lnTo>
                    <a:pt x="486" y="605"/>
                  </a:lnTo>
                  <a:lnTo>
                    <a:pt x="155" y="605"/>
                  </a:lnTo>
                  <a:close/>
                  <a:moveTo>
                    <a:pt x="463" y="39"/>
                  </a:moveTo>
                  <a:lnTo>
                    <a:pt x="417" y="55"/>
                  </a:lnTo>
                  <a:lnTo>
                    <a:pt x="370" y="94"/>
                  </a:lnTo>
                  <a:lnTo>
                    <a:pt x="324" y="149"/>
                  </a:lnTo>
                  <a:lnTo>
                    <a:pt x="293" y="212"/>
                  </a:lnTo>
                  <a:lnTo>
                    <a:pt x="239" y="330"/>
                  </a:lnTo>
                  <a:lnTo>
                    <a:pt x="201" y="448"/>
                  </a:lnTo>
                  <a:lnTo>
                    <a:pt x="170" y="558"/>
                  </a:lnTo>
                  <a:lnTo>
                    <a:pt x="502" y="558"/>
                  </a:lnTo>
                  <a:lnTo>
                    <a:pt x="525" y="448"/>
                  </a:lnTo>
                  <a:lnTo>
                    <a:pt x="540" y="362"/>
                  </a:lnTo>
                  <a:lnTo>
                    <a:pt x="548" y="299"/>
                  </a:lnTo>
                  <a:lnTo>
                    <a:pt x="556" y="236"/>
                  </a:lnTo>
                  <a:lnTo>
                    <a:pt x="556" y="181"/>
                  </a:lnTo>
                  <a:lnTo>
                    <a:pt x="548" y="126"/>
                  </a:lnTo>
                  <a:lnTo>
                    <a:pt x="532" y="79"/>
                  </a:lnTo>
                  <a:lnTo>
                    <a:pt x="502" y="47"/>
                  </a:lnTo>
                  <a:lnTo>
                    <a:pt x="463" y="39"/>
                  </a:lnTo>
                  <a:close/>
                  <a:moveTo>
                    <a:pt x="463" y="0"/>
                  </a:moveTo>
                  <a:lnTo>
                    <a:pt x="540" y="16"/>
                  </a:lnTo>
                  <a:lnTo>
                    <a:pt x="586" y="63"/>
                  </a:lnTo>
                  <a:lnTo>
                    <a:pt x="625" y="126"/>
                  </a:lnTo>
                  <a:lnTo>
                    <a:pt x="648" y="197"/>
                  </a:lnTo>
                  <a:lnTo>
                    <a:pt x="656" y="275"/>
                  </a:lnTo>
                  <a:lnTo>
                    <a:pt x="656" y="330"/>
                  </a:lnTo>
                  <a:lnTo>
                    <a:pt x="648" y="495"/>
                  </a:lnTo>
                  <a:lnTo>
                    <a:pt x="602" y="660"/>
                  </a:lnTo>
                  <a:lnTo>
                    <a:pt x="548" y="810"/>
                  </a:lnTo>
                  <a:lnTo>
                    <a:pt x="471" y="951"/>
                  </a:lnTo>
                  <a:lnTo>
                    <a:pt x="386" y="1061"/>
                  </a:lnTo>
                  <a:lnTo>
                    <a:pt x="286" y="1132"/>
                  </a:lnTo>
                  <a:lnTo>
                    <a:pt x="193" y="1164"/>
                  </a:lnTo>
                  <a:lnTo>
                    <a:pt x="124" y="1148"/>
                  </a:lnTo>
                  <a:lnTo>
                    <a:pt x="77" y="1109"/>
                  </a:lnTo>
                  <a:lnTo>
                    <a:pt x="39" y="1054"/>
                  </a:lnTo>
                  <a:lnTo>
                    <a:pt x="16" y="983"/>
                  </a:lnTo>
                  <a:lnTo>
                    <a:pt x="8" y="904"/>
                  </a:lnTo>
                  <a:lnTo>
                    <a:pt x="0" y="833"/>
                  </a:lnTo>
                  <a:lnTo>
                    <a:pt x="16" y="668"/>
                  </a:lnTo>
                  <a:lnTo>
                    <a:pt x="54" y="503"/>
                  </a:lnTo>
                  <a:lnTo>
                    <a:pt x="116" y="346"/>
                  </a:lnTo>
                  <a:lnTo>
                    <a:pt x="193" y="212"/>
                  </a:lnTo>
                  <a:lnTo>
                    <a:pt x="278" y="102"/>
                  </a:lnTo>
                  <a:lnTo>
                    <a:pt x="370" y="31"/>
                  </a:lnTo>
                  <a:lnTo>
                    <a:pt x="4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4" name="Freeform 56"/>
            <p:cNvSpPr>
              <a:spLocks/>
            </p:cNvSpPr>
            <p:nvPr/>
          </p:nvSpPr>
          <p:spPr bwMode="auto">
            <a:xfrm>
              <a:off x="17035" y="4177"/>
              <a:ext cx="556" cy="810"/>
            </a:xfrm>
            <a:custGeom>
              <a:avLst/>
              <a:gdLst/>
              <a:ahLst/>
              <a:cxnLst>
                <a:cxn ang="0">
                  <a:pos x="270" y="8"/>
                </a:cxn>
                <a:cxn ang="0">
                  <a:pos x="270" y="31"/>
                </a:cxn>
                <a:cxn ang="0">
                  <a:pos x="155" y="495"/>
                </a:cxn>
                <a:cxn ang="0">
                  <a:pos x="340" y="346"/>
                </a:cxn>
                <a:cxn ang="0">
                  <a:pos x="494" y="299"/>
                </a:cxn>
                <a:cxn ang="0">
                  <a:pos x="540" y="330"/>
                </a:cxn>
                <a:cxn ang="0">
                  <a:pos x="548" y="401"/>
                </a:cxn>
                <a:cxn ang="0">
                  <a:pos x="509" y="440"/>
                </a:cxn>
                <a:cxn ang="0">
                  <a:pos x="455" y="432"/>
                </a:cxn>
                <a:cxn ang="0">
                  <a:pos x="448" y="393"/>
                </a:cxn>
                <a:cxn ang="0">
                  <a:pos x="463" y="354"/>
                </a:cxn>
                <a:cxn ang="0">
                  <a:pos x="494" y="330"/>
                </a:cxn>
                <a:cxn ang="0">
                  <a:pos x="401" y="338"/>
                </a:cxn>
                <a:cxn ang="0">
                  <a:pos x="270" y="448"/>
                </a:cxn>
                <a:cxn ang="0">
                  <a:pos x="216" y="495"/>
                </a:cxn>
                <a:cxn ang="0">
                  <a:pos x="278" y="527"/>
                </a:cxn>
                <a:cxn ang="0">
                  <a:pos x="378" y="629"/>
                </a:cxn>
                <a:cxn ang="0">
                  <a:pos x="371" y="668"/>
                </a:cxn>
                <a:cxn ang="0">
                  <a:pos x="363" y="707"/>
                </a:cxn>
                <a:cxn ang="0">
                  <a:pos x="371" y="755"/>
                </a:cxn>
                <a:cxn ang="0">
                  <a:pos x="401" y="778"/>
                </a:cxn>
                <a:cxn ang="0">
                  <a:pos x="486" y="684"/>
                </a:cxn>
                <a:cxn ang="0">
                  <a:pos x="509" y="621"/>
                </a:cxn>
                <a:cxn ang="0">
                  <a:pos x="533" y="621"/>
                </a:cxn>
                <a:cxn ang="0">
                  <a:pos x="540" y="652"/>
                </a:cxn>
                <a:cxn ang="0">
                  <a:pos x="455" y="786"/>
                </a:cxn>
                <a:cxn ang="0">
                  <a:pos x="355" y="802"/>
                </a:cxn>
                <a:cxn ang="0">
                  <a:pos x="294" y="747"/>
                </a:cxn>
                <a:cxn ang="0">
                  <a:pos x="278" y="676"/>
                </a:cxn>
                <a:cxn ang="0">
                  <a:pos x="286" y="645"/>
                </a:cxn>
                <a:cxn ang="0">
                  <a:pos x="247" y="566"/>
                </a:cxn>
                <a:cxn ang="0">
                  <a:pos x="139" y="566"/>
                </a:cxn>
                <a:cxn ang="0">
                  <a:pos x="93" y="739"/>
                </a:cxn>
                <a:cxn ang="0">
                  <a:pos x="70" y="794"/>
                </a:cxn>
                <a:cxn ang="0">
                  <a:pos x="16" y="802"/>
                </a:cxn>
                <a:cxn ang="0">
                  <a:pos x="0" y="770"/>
                </a:cxn>
                <a:cxn ang="0">
                  <a:pos x="0" y="747"/>
                </a:cxn>
                <a:cxn ang="0">
                  <a:pos x="162" y="71"/>
                </a:cxn>
                <a:cxn ang="0">
                  <a:pos x="155" y="55"/>
                </a:cxn>
                <a:cxn ang="0">
                  <a:pos x="101" y="55"/>
                </a:cxn>
                <a:cxn ang="0">
                  <a:pos x="85" y="39"/>
                </a:cxn>
                <a:cxn ang="0">
                  <a:pos x="101" y="16"/>
                </a:cxn>
                <a:cxn ang="0">
                  <a:pos x="209" y="0"/>
                </a:cxn>
              </a:cxnLst>
              <a:rect l="0" t="0" r="r" b="b"/>
              <a:pathLst>
                <a:path w="556" h="810">
                  <a:moveTo>
                    <a:pt x="255" y="0"/>
                  </a:moveTo>
                  <a:lnTo>
                    <a:pt x="263" y="8"/>
                  </a:lnTo>
                  <a:lnTo>
                    <a:pt x="270" y="8"/>
                  </a:lnTo>
                  <a:lnTo>
                    <a:pt x="270" y="16"/>
                  </a:lnTo>
                  <a:lnTo>
                    <a:pt x="270" y="23"/>
                  </a:lnTo>
                  <a:lnTo>
                    <a:pt x="270" y="31"/>
                  </a:lnTo>
                  <a:lnTo>
                    <a:pt x="263" y="31"/>
                  </a:lnTo>
                  <a:lnTo>
                    <a:pt x="263" y="31"/>
                  </a:lnTo>
                  <a:lnTo>
                    <a:pt x="155" y="495"/>
                  </a:lnTo>
                  <a:lnTo>
                    <a:pt x="216" y="456"/>
                  </a:lnTo>
                  <a:lnTo>
                    <a:pt x="286" y="393"/>
                  </a:lnTo>
                  <a:lnTo>
                    <a:pt x="340" y="346"/>
                  </a:lnTo>
                  <a:lnTo>
                    <a:pt x="401" y="306"/>
                  </a:lnTo>
                  <a:lnTo>
                    <a:pt x="463" y="291"/>
                  </a:lnTo>
                  <a:lnTo>
                    <a:pt x="494" y="299"/>
                  </a:lnTo>
                  <a:lnTo>
                    <a:pt x="517" y="306"/>
                  </a:lnTo>
                  <a:lnTo>
                    <a:pt x="533" y="314"/>
                  </a:lnTo>
                  <a:lnTo>
                    <a:pt x="540" y="330"/>
                  </a:lnTo>
                  <a:lnTo>
                    <a:pt x="548" y="354"/>
                  </a:lnTo>
                  <a:lnTo>
                    <a:pt x="556" y="369"/>
                  </a:lnTo>
                  <a:lnTo>
                    <a:pt x="548" y="401"/>
                  </a:lnTo>
                  <a:lnTo>
                    <a:pt x="540" y="417"/>
                  </a:lnTo>
                  <a:lnTo>
                    <a:pt x="525" y="432"/>
                  </a:lnTo>
                  <a:lnTo>
                    <a:pt x="509" y="440"/>
                  </a:lnTo>
                  <a:lnTo>
                    <a:pt x="486" y="448"/>
                  </a:lnTo>
                  <a:lnTo>
                    <a:pt x="471" y="440"/>
                  </a:lnTo>
                  <a:lnTo>
                    <a:pt x="455" y="432"/>
                  </a:lnTo>
                  <a:lnTo>
                    <a:pt x="448" y="417"/>
                  </a:lnTo>
                  <a:lnTo>
                    <a:pt x="440" y="401"/>
                  </a:lnTo>
                  <a:lnTo>
                    <a:pt x="448" y="393"/>
                  </a:lnTo>
                  <a:lnTo>
                    <a:pt x="448" y="377"/>
                  </a:lnTo>
                  <a:lnTo>
                    <a:pt x="455" y="369"/>
                  </a:lnTo>
                  <a:lnTo>
                    <a:pt x="463" y="354"/>
                  </a:lnTo>
                  <a:lnTo>
                    <a:pt x="479" y="346"/>
                  </a:lnTo>
                  <a:lnTo>
                    <a:pt x="502" y="338"/>
                  </a:lnTo>
                  <a:lnTo>
                    <a:pt x="494" y="330"/>
                  </a:lnTo>
                  <a:lnTo>
                    <a:pt x="479" y="322"/>
                  </a:lnTo>
                  <a:lnTo>
                    <a:pt x="463" y="322"/>
                  </a:lnTo>
                  <a:lnTo>
                    <a:pt x="401" y="338"/>
                  </a:lnTo>
                  <a:lnTo>
                    <a:pt x="348" y="377"/>
                  </a:lnTo>
                  <a:lnTo>
                    <a:pt x="286" y="432"/>
                  </a:lnTo>
                  <a:lnTo>
                    <a:pt x="270" y="448"/>
                  </a:lnTo>
                  <a:lnTo>
                    <a:pt x="255" y="464"/>
                  </a:lnTo>
                  <a:lnTo>
                    <a:pt x="232" y="479"/>
                  </a:lnTo>
                  <a:lnTo>
                    <a:pt x="216" y="495"/>
                  </a:lnTo>
                  <a:lnTo>
                    <a:pt x="193" y="511"/>
                  </a:lnTo>
                  <a:lnTo>
                    <a:pt x="232" y="511"/>
                  </a:lnTo>
                  <a:lnTo>
                    <a:pt x="278" y="527"/>
                  </a:lnTo>
                  <a:lnTo>
                    <a:pt x="324" y="542"/>
                  </a:lnTo>
                  <a:lnTo>
                    <a:pt x="363" y="574"/>
                  </a:lnTo>
                  <a:lnTo>
                    <a:pt x="378" y="629"/>
                  </a:lnTo>
                  <a:lnTo>
                    <a:pt x="371" y="645"/>
                  </a:lnTo>
                  <a:lnTo>
                    <a:pt x="371" y="660"/>
                  </a:lnTo>
                  <a:lnTo>
                    <a:pt x="371" y="668"/>
                  </a:lnTo>
                  <a:lnTo>
                    <a:pt x="363" y="684"/>
                  </a:lnTo>
                  <a:lnTo>
                    <a:pt x="363" y="692"/>
                  </a:lnTo>
                  <a:lnTo>
                    <a:pt x="363" y="707"/>
                  </a:lnTo>
                  <a:lnTo>
                    <a:pt x="363" y="715"/>
                  </a:lnTo>
                  <a:lnTo>
                    <a:pt x="363" y="739"/>
                  </a:lnTo>
                  <a:lnTo>
                    <a:pt x="371" y="755"/>
                  </a:lnTo>
                  <a:lnTo>
                    <a:pt x="378" y="762"/>
                  </a:lnTo>
                  <a:lnTo>
                    <a:pt x="386" y="770"/>
                  </a:lnTo>
                  <a:lnTo>
                    <a:pt x="401" y="778"/>
                  </a:lnTo>
                  <a:lnTo>
                    <a:pt x="440" y="762"/>
                  </a:lnTo>
                  <a:lnTo>
                    <a:pt x="471" y="731"/>
                  </a:lnTo>
                  <a:lnTo>
                    <a:pt x="486" y="684"/>
                  </a:lnTo>
                  <a:lnTo>
                    <a:pt x="502" y="645"/>
                  </a:lnTo>
                  <a:lnTo>
                    <a:pt x="509" y="629"/>
                  </a:lnTo>
                  <a:lnTo>
                    <a:pt x="509" y="621"/>
                  </a:lnTo>
                  <a:lnTo>
                    <a:pt x="525" y="621"/>
                  </a:lnTo>
                  <a:lnTo>
                    <a:pt x="533" y="621"/>
                  </a:lnTo>
                  <a:lnTo>
                    <a:pt x="533" y="621"/>
                  </a:lnTo>
                  <a:lnTo>
                    <a:pt x="540" y="629"/>
                  </a:lnTo>
                  <a:lnTo>
                    <a:pt x="540" y="637"/>
                  </a:lnTo>
                  <a:lnTo>
                    <a:pt x="540" y="652"/>
                  </a:lnTo>
                  <a:lnTo>
                    <a:pt x="525" y="692"/>
                  </a:lnTo>
                  <a:lnTo>
                    <a:pt x="494" y="747"/>
                  </a:lnTo>
                  <a:lnTo>
                    <a:pt x="455" y="786"/>
                  </a:lnTo>
                  <a:lnTo>
                    <a:pt x="401" y="810"/>
                  </a:lnTo>
                  <a:lnTo>
                    <a:pt x="378" y="802"/>
                  </a:lnTo>
                  <a:lnTo>
                    <a:pt x="355" y="802"/>
                  </a:lnTo>
                  <a:lnTo>
                    <a:pt x="332" y="786"/>
                  </a:lnTo>
                  <a:lnTo>
                    <a:pt x="309" y="770"/>
                  </a:lnTo>
                  <a:lnTo>
                    <a:pt x="294" y="747"/>
                  </a:lnTo>
                  <a:lnTo>
                    <a:pt x="286" y="723"/>
                  </a:lnTo>
                  <a:lnTo>
                    <a:pt x="278" y="692"/>
                  </a:lnTo>
                  <a:lnTo>
                    <a:pt x="278" y="676"/>
                  </a:lnTo>
                  <a:lnTo>
                    <a:pt x="286" y="668"/>
                  </a:lnTo>
                  <a:lnTo>
                    <a:pt x="286" y="652"/>
                  </a:lnTo>
                  <a:lnTo>
                    <a:pt x="286" y="645"/>
                  </a:lnTo>
                  <a:lnTo>
                    <a:pt x="286" y="629"/>
                  </a:lnTo>
                  <a:lnTo>
                    <a:pt x="278" y="589"/>
                  </a:lnTo>
                  <a:lnTo>
                    <a:pt x="247" y="566"/>
                  </a:lnTo>
                  <a:lnTo>
                    <a:pt x="201" y="550"/>
                  </a:lnTo>
                  <a:lnTo>
                    <a:pt x="139" y="534"/>
                  </a:lnTo>
                  <a:lnTo>
                    <a:pt x="139" y="566"/>
                  </a:lnTo>
                  <a:lnTo>
                    <a:pt x="124" y="621"/>
                  </a:lnTo>
                  <a:lnTo>
                    <a:pt x="108" y="684"/>
                  </a:lnTo>
                  <a:lnTo>
                    <a:pt x="93" y="739"/>
                  </a:lnTo>
                  <a:lnTo>
                    <a:pt x="85" y="762"/>
                  </a:lnTo>
                  <a:lnTo>
                    <a:pt x="78" y="778"/>
                  </a:lnTo>
                  <a:lnTo>
                    <a:pt x="70" y="794"/>
                  </a:lnTo>
                  <a:lnTo>
                    <a:pt x="54" y="802"/>
                  </a:lnTo>
                  <a:lnTo>
                    <a:pt x="39" y="810"/>
                  </a:lnTo>
                  <a:lnTo>
                    <a:pt x="16" y="802"/>
                  </a:lnTo>
                  <a:lnTo>
                    <a:pt x="8" y="794"/>
                  </a:lnTo>
                  <a:lnTo>
                    <a:pt x="0" y="786"/>
                  </a:lnTo>
                  <a:lnTo>
                    <a:pt x="0" y="770"/>
                  </a:lnTo>
                  <a:lnTo>
                    <a:pt x="0" y="770"/>
                  </a:lnTo>
                  <a:lnTo>
                    <a:pt x="0" y="762"/>
                  </a:lnTo>
                  <a:lnTo>
                    <a:pt x="0" y="747"/>
                  </a:lnTo>
                  <a:lnTo>
                    <a:pt x="162" y="102"/>
                  </a:lnTo>
                  <a:lnTo>
                    <a:pt x="162" y="86"/>
                  </a:lnTo>
                  <a:lnTo>
                    <a:pt x="162" y="71"/>
                  </a:lnTo>
                  <a:lnTo>
                    <a:pt x="162" y="71"/>
                  </a:lnTo>
                  <a:lnTo>
                    <a:pt x="162" y="63"/>
                  </a:lnTo>
                  <a:lnTo>
                    <a:pt x="155" y="55"/>
                  </a:lnTo>
                  <a:lnTo>
                    <a:pt x="139" y="55"/>
                  </a:lnTo>
                  <a:lnTo>
                    <a:pt x="116" y="55"/>
                  </a:lnTo>
                  <a:lnTo>
                    <a:pt x="101" y="55"/>
                  </a:lnTo>
                  <a:lnTo>
                    <a:pt x="93" y="55"/>
                  </a:lnTo>
                  <a:lnTo>
                    <a:pt x="85" y="47"/>
                  </a:lnTo>
                  <a:lnTo>
                    <a:pt x="85" y="39"/>
                  </a:lnTo>
                  <a:lnTo>
                    <a:pt x="85" y="23"/>
                  </a:lnTo>
                  <a:lnTo>
                    <a:pt x="93" y="16"/>
                  </a:lnTo>
                  <a:lnTo>
                    <a:pt x="101" y="16"/>
                  </a:lnTo>
                  <a:lnTo>
                    <a:pt x="108" y="16"/>
                  </a:lnTo>
                  <a:lnTo>
                    <a:pt x="155" y="8"/>
                  </a:lnTo>
                  <a:lnTo>
                    <a:pt x="209" y="0"/>
                  </a:lnTo>
                  <a:lnTo>
                    <a:pt x="2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5" name="Freeform 57"/>
            <p:cNvSpPr>
              <a:spLocks/>
            </p:cNvSpPr>
            <p:nvPr/>
          </p:nvSpPr>
          <p:spPr bwMode="auto">
            <a:xfrm>
              <a:off x="17783" y="4020"/>
              <a:ext cx="795" cy="739"/>
            </a:xfrm>
            <a:custGeom>
              <a:avLst/>
              <a:gdLst/>
              <a:ahLst/>
              <a:cxnLst>
                <a:cxn ang="0">
                  <a:pos x="394" y="23"/>
                </a:cxn>
                <a:cxn ang="0">
                  <a:pos x="494" y="94"/>
                </a:cxn>
                <a:cxn ang="0">
                  <a:pos x="641" y="0"/>
                </a:cxn>
                <a:cxn ang="0">
                  <a:pos x="779" y="55"/>
                </a:cxn>
                <a:cxn ang="0">
                  <a:pos x="779" y="165"/>
                </a:cxn>
                <a:cxn ang="0">
                  <a:pos x="725" y="204"/>
                </a:cxn>
                <a:cxn ang="0">
                  <a:pos x="664" y="188"/>
                </a:cxn>
                <a:cxn ang="0">
                  <a:pos x="648" y="149"/>
                </a:cxn>
                <a:cxn ang="0">
                  <a:pos x="679" y="78"/>
                </a:cxn>
                <a:cxn ang="0">
                  <a:pos x="695" y="47"/>
                </a:cxn>
                <a:cxn ang="0">
                  <a:pos x="641" y="39"/>
                </a:cxn>
                <a:cxn ang="0">
                  <a:pos x="509" y="141"/>
                </a:cxn>
                <a:cxn ang="0">
                  <a:pos x="486" y="228"/>
                </a:cxn>
                <a:cxn ang="0">
                  <a:pos x="409" y="558"/>
                </a:cxn>
                <a:cxn ang="0">
                  <a:pos x="409" y="644"/>
                </a:cxn>
                <a:cxn ang="0">
                  <a:pos x="463" y="699"/>
                </a:cxn>
                <a:cxn ang="0">
                  <a:pos x="571" y="676"/>
                </a:cxn>
                <a:cxn ang="0">
                  <a:pos x="702" y="487"/>
                </a:cxn>
                <a:cxn ang="0">
                  <a:pos x="725" y="471"/>
                </a:cxn>
                <a:cxn ang="0">
                  <a:pos x="741" y="479"/>
                </a:cxn>
                <a:cxn ang="0">
                  <a:pos x="710" y="574"/>
                </a:cxn>
                <a:cxn ang="0">
                  <a:pos x="563" y="723"/>
                </a:cxn>
                <a:cxn ang="0">
                  <a:pos x="371" y="699"/>
                </a:cxn>
                <a:cxn ang="0">
                  <a:pos x="301" y="636"/>
                </a:cxn>
                <a:cxn ang="0">
                  <a:pos x="147" y="739"/>
                </a:cxn>
                <a:cxn ang="0">
                  <a:pos x="8" y="676"/>
                </a:cxn>
                <a:cxn ang="0">
                  <a:pos x="16" y="574"/>
                </a:cxn>
                <a:cxn ang="0">
                  <a:pos x="85" y="534"/>
                </a:cxn>
                <a:cxn ang="0">
                  <a:pos x="124" y="550"/>
                </a:cxn>
                <a:cxn ang="0">
                  <a:pos x="147" y="589"/>
                </a:cxn>
                <a:cxn ang="0">
                  <a:pos x="116" y="660"/>
                </a:cxn>
                <a:cxn ang="0">
                  <a:pos x="93" y="691"/>
                </a:cxn>
                <a:cxn ang="0">
                  <a:pos x="147" y="699"/>
                </a:cxn>
                <a:cxn ang="0">
                  <a:pos x="301" y="534"/>
                </a:cxn>
                <a:cxn ang="0">
                  <a:pos x="378" y="196"/>
                </a:cxn>
                <a:cxn ang="0">
                  <a:pos x="378" y="94"/>
                </a:cxn>
                <a:cxn ang="0">
                  <a:pos x="340" y="47"/>
                </a:cxn>
                <a:cxn ang="0">
                  <a:pos x="301" y="39"/>
                </a:cxn>
                <a:cxn ang="0">
                  <a:pos x="170" y="102"/>
                </a:cxn>
                <a:cxn ang="0">
                  <a:pos x="85" y="259"/>
                </a:cxn>
                <a:cxn ang="0">
                  <a:pos x="62" y="267"/>
                </a:cxn>
                <a:cxn ang="0">
                  <a:pos x="47" y="251"/>
                </a:cxn>
                <a:cxn ang="0">
                  <a:pos x="116" y="110"/>
                </a:cxn>
                <a:cxn ang="0">
                  <a:pos x="301" y="0"/>
                </a:cxn>
              </a:cxnLst>
              <a:rect l="0" t="0" r="r" b="b"/>
              <a:pathLst>
                <a:path w="795" h="739">
                  <a:moveTo>
                    <a:pt x="301" y="0"/>
                  </a:moveTo>
                  <a:lnTo>
                    <a:pt x="348" y="7"/>
                  </a:lnTo>
                  <a:lnTo>
                    <a:pt x="394" y="23"/>
                  </a:lnTo>
                  <a:lnTo>
                    <a:pt x="440" y="62"/>
                  </a:lnTo>
                  <a:lnTo>
                    <a:pt x="471" y="125"/>
                  </a:lnTo>
                  <a:lnTo>
                    <a:pt x="494" y="94"/>
                  </a:lnTo>
                  <a:lnTo>
                    <a:pt x="533" y="55"/>
                  </a:lnTo>
                  <a:lnTo>
                    <a:pt x="579" y="15"/>
                  </a:lnTo>
                  <a:lnTo>
                    <a:pt x="641" y="0"/>
                  </a:lnTo>
                  <a:lnTo>
                    <a:pt x="687" y="7"/>
                  </a:lnTo>
                  <a:lnTo>
                    <a:pt x="741" y="23"/>
                  </a:lnTo>
                  <a:lnTo>
                    <a:pt x="779" y="55"/>
                  </a:lnTo>
                  <a:lnTo>
                    <a:pt x="795" y="110"/>
                  </a:lnTo>
                  <a:lnTo>
                    <a:pt x="787" y="141"/>
                  </a:lnTo>
                  <a:lnTo>
                    <a:pt x="779" y="165"/>
                  </a:lnTo>
                  <a:lnTo>
                    <a:pt x="764" y="180"/>
                  </a:lnTo>
                  <a:lnTo>
                    <a:pt x="741" y="196"/>
                  </a:lnTo>
                  <a:lnTo>
                    <a:pt x="725" y="204"/>
                  </a:lnTo>
                  <a:lnTo>
                    <a:pt x="702" y="204"/>
                  </a:lnTo>
                  <a:lnTo>
                    <a:pt x="679" y="204"/>
                  </a:lnTo>
                  <a:lnTo>
                    <a:pt x="664" y="188"/>
                  </a:lnTo>
                  <a:lnTo>
                    <a:pt x="656" y="180"/>
                  </a:lnTo>
                  <a:lnTo>
                    <a:pt x="648" y="165"/>
                  </a:lnTo>
                  <a:lnTo>
                    <a:pt x="648" y="149"/>
                  </a:lnTo>
                  <a:lnTo>
                    <a:pt x="648" y="125"/>
                  </a:lnTo>
                  <a:lnTo>
                    <a:pt x="656" y="102"/>
                  </a:lnTo>
                  <a:lnTo>
                    <a:pt x="679" y="78"/>
                  </a:lnTo>
                  <a:lnTo>
                    <a:pt x="695" y="70"/>
                  </a:lnTo>
                  <a:lnTo>
                    <a:pt x="725" y="62"/>
                  </a:lnTo>
                  <a:lnTo>
                    <a:pt x="695" y="47"/>
                  </a:lnTo>
                  <a:lnTo>
                    <a:pt x="671" y="39"/>
                  </a:lnTo>
                  <a:lnTo>
                    <a:pt x="656" y="39"/>
                  </a:lnTo>
                  <a:lnTo>
                    <a:pt x="641" y="39"/>
                  </a:lnTo>
                  <a:lnTo>
                    <a:pt x="587" y="55"/>
                  </a:lnTo>
                  <a:lnTo>
                    <a:pt x="540" y="94"/>
                  </a:lnTo>
                  <a:lnTo>
                    <a:pt x="509" y="141"/>
                  </a:lnTo>
                  <a:lnTo>
                    <a:pt x="494" y="196"/>
                  </a:lnTo>
                  <a:lnTo>
                    <a:pt x="486" y="228"/>
                  </a:lnTo>
                  <a:lnTo>
                    <a:pt x="486" y="228"/>
                  </a:lnTo>
                  <a:lnTo>
                    <a:pt x="432" y="456"/>
                  </a:lnTo>
                  <a:lnTo>
                    <a:pt x="417" y="511"/>
                  </a:lnTo>
                  <a:lnTo>
                    <a:pt x="409" y="558"/>
                  </a:lnTo>
                  <a:lnTo>
                    <a:pt x="401" y="597"/>
                  </a:lnTo>
                  <a:lnTo>
                    <a:pt x="401" y="621"/>
                  </a:lnTo>
                  <a:lnTo>
                    <a:pt x="409" y="644"/>
                  </a:lnTo>
                  <a:lnTo>
                    <a:pt x="425" y="668"/>
                  </a:lnTo>
                  <a:lnTo>
                    <a:pt x="440" y="684"/>
                  </a:lnTo>
                  <a:lnTo>
                    <a:pt x="463" y="699"/>
                  </a:lnTo>
                  <a:lnTo>
                    <a:pt x="486" y="699"/>
                  </a:lnTo>
                  <a:lnTo>
                    <a:pt x="525" y="699"/>
                  </a:lnTo>
                  <a:lnTo>
                    <a:pt x="571" y="676"/>
                  </a:lnTo>
                  <a:lnTo>
                    <a:pt x="617" y="636"/>
                  </a:lnTo>
                  <a:lnTo>
                    <a:pt x="664" y="581"/>
                  </a:lnTo>
                  <a:lnTo>
                    <a:pt x="702" y="487"/>
                  </a:lnTo>
                  <a:lnTo>
                    <a:pt x="702" y="479"/>
                  </a:lnTo>
                  <a:lnTo>
                    <a:pt x="710" y="471"/>
                  </a:lnTo>
                  <a:lnTo>
                    <a:pt x="725" y="471"/>
                  </a:lnTo>
                  <a:lnTo>
                    <a:pt x="725" y="471"/>
                  </a:lnTo>
                  <a:lnTo>
                    <a:pt x="733" y="471"/>
                  </a:lnTo>
                  <a:lnTo>
                    <a:pt x="741" y="479"/>
                  </a:lnTo>
                  <a:lnTo>
                    <a:pt x="741" y="487"/>
                  </a:lnTo>
                  <a:lnTo>
                    <a:pt x="733" y="518"/>
                  </a:lnTo>
                  <a:lnTo>
                    <a:pt x="710" y="574"/>
                  </a:lnTo>
                  <a:lnTo>
                    <a:pt x="679" y="629"/>
                  </a:lnTo>
                  <a:lnTo>
                    <a:pt x="625" y="684"/>
                  </a:lnTo>
                  <a:lnTo>
                    <a:pt x="563" y="723"/>
                  </a:lnTo>
                  <a:lnTo>
                    <a:pt x="486" y="739"/>
                  </a:lnTo>
                  <a:lnTo>
                    <a:pt x="425" y="723"/>
                  </a:lnTo>
                  <a:lnTo>
                    <a:pt x="371" y="699"/>
                  </a:lnTo>
                  <a:lnTo>
                    <a:pt x="340" y="660"/>
                  </a:lnTo>
                  <a:lnTo>
                    <a:pt x="317" y="613"/>
                  </a:lnTo>
                  <a:lnTo>
                    <a:pt x="301" y="636"/>
                  </a:lnTo>
                  <a:lnTo>
                    <a:pt x="270" y="676"/>
                  </a:lnTo>
                  <a:lnTo>
                    <a:pt x="216" y="723"/>
                  </a:lnTo>
                  <a:lnTo>
                    <a:pt x="147" y="739"/>
                  </a:lnTo>
                  <a:lnTo>
                    <a:pt x="93" y="731"/>
                  </a:lnTo>
                  <a:lnTo>
                    <a:pt x="47" y="715"/>
                  </a:lnTo>
                  <a:lnTo>
                    <a:pt x="8" y="676"/>
                  </a:lnTo>
                  <a:lnTo>
                    <a:pt x="0" y="629"/>
                  </a:lnTo>
                  <a:lnTo>
                    <a:pt x="0" y="597"/>
                  </a:lnTo>
                  <a:lnTo>
                    <a:pt x="16" y="574"/>
                  </a:lnTo>
                  <a:lnTo>
                    <a:pt x="31" y="558"/>
                  </a:lnTo>
                  <a:lnTo>
                    <a:pt x="54" y="542"/>
                  </a:lnTo>
                  <a:lnTo>
                    <a:pt x="85" y="534"/>
                  </a:lnTo>
                  <a:lnTo>
                    <a:pt x="101" y="534"/>
                  </a:lnTo>
                  <a:lnTo>
                    <a:pt x="108" y="542"/>
                  </a:lnTo>
                  <a:lnTo>
                    <a:pt x="124" y="550"/>
                  </a:lnTo>
                  <a:lnTo>
                    <a:pt x="132" y="558"/>
                  </a:lnTo>
                  <a:lnTo>
                    <a:pt x="139" y="574"/>
                  </a:lnTo>
                  <a:lnTo>
                    <a:pt x="147" y="589"/>
                  </a:lnTo>
                  <a:lnTo>
                    <a:pt x="139" y="621"/>
                  </a:lnTo>
                  <a:lnTo>
                    <a:pt x="132" y="644"/>
                  </a:lnTo>
                  <a:lnTo>
                    <a:pt x="116" y="660"/>
                  </a:lnTo>
                  <a:lnTo>
                    <a:pt x="93" y="676"/>
                  </a:lnTo>
                  <a:lnTo>
                    <a:pt x="70" y="684"/>
                  </a:lnTo>
                  <a:lnTo>
                    <a:pt x="93" y="691"/>
                  </a:lnTo>
                  <a:lnTo>
                    <a:pt x="116" y="699"/>
                  </a:lnTo>
                  <a:lnTo>
                    <a:pt x="139" y="699"/>
                  </a:lnTo>
                  <a:lnTo>
                    <a:pt x="147" y="699"/>
                  </a:lnTo>
                  <a:lnTo>
                    <a:pt x="216" y="684"/>
                  </a:lnTo>
                  <a:lnTo>
                    <a:pt x="263" y="621"/>
                  </a:lnTo>
                  <a:lnTo>
                    <a:pt x="301" y="534"/>
                  </a:lnTo>
                  <a:lnTo>
                    <a:pt x="340" y="385"/>
                  </a:lnTo>
                  <a:lnTo>
                    <a:pt x="363" y="275"/>
                  </a:lnTo>
                  <a:lnTo>
                    <a:pt x="378" y="196"/>
                  </a:lnTo>
                  <a:lnTo>
                    <a:pt x="386" y="149"/>
                  </a:lnTo>
                  <a:lnTo>
                    <a:pt x="386" y="118"/>
                  </a:lnTo>
                  <a:lnTo>
                    <a:pt x="378" y="94"/>
                  </a:lnTo>
                  <a:lnTo>
                    <a:pt x="371" y="70"/>
                  </a:lnTo>
                  <a:lnTo>
                    <a:pt x="355" y="55"/>
                  </a:lnTo>
                  <a:lnTo>
                    <a:pt x="340" y="47"/>
                  </a:lnTo>
                  <a:lnTo>
                    <a:pt x="324" y="39"/>
                  </a:lnTo>
                  <a:lnTo>
                    <a:pt x="309" y="39"/>
                  </a:lnTo>
                  <a:lnTo>
                    <a:pt x="301" y="39"/>
                  </a:lnTo>
                  <a:lnTo>
                    <a:pt x="263" y="47"/>
                  </a:lnTo>
                  <a:lnTo>
                    <a:pt x="216" y="62"/>
                  </a:lnTo>
                  <a:lnTo>
                    <a:pt x="170" y="102"/>
                  </a:lnTo>
                  <a:lnTo>
                    <a:pt x="124" y="165"/>
                  </a:lnTo>
                  <a:lnTo>
                    <a:pt x="85" y="251"/>
                  </a:lnTo>
                  <a:lnTo>
                    <a:pt x="85" y="259"/>
                  </a:lnTo>
                  <a:lnTo>
                    <a:pt x="78" y="267"/>
                  </a:lnTo>
                  <a:lnTo>
                    <a:pt x="70" y="267"/>
                  </a:lnTo>
                  <a:lnTo>
                    <a:pt x="62" y="267"/>
                  </a:lnTo>
                  <a:lnTo>
                    <a:pt x="54" y="267"/>
                  </a:lnTo>
                  <a:lnTo>
                    <a:pt x="47" y="259"/>
                  </a:lnTo>
                  <a:lnTo>
                    <a:pt x="47" y="251"/>
                  </a:lnTo>
                  <a:lnTo>
                    <a:pt x="54" y="220"/>
                  </a:lnTo>
                  <a:lnTo>
                    <a:pt x="78" y="173"/>
                  </a:lnTo>
                  <a:lnTo>
                    <a:pt x="116" y="110"/>
                  </a:lnTo>
                  <a:lnTo>
                    <a:pt x="162" y="62"/>
                  </a:lnTo>
                  <a:lnTo>
                    <a:pt x="224" y="15"/>
                  </a:lnTo>
                  <a:lnTo>
                    <a:pt x="3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6" name="Freeform 58"/>
            <p:cNvSpPr>
              <a:spLocks/>
            </p:cNvSpPr>
            <p:nvPr/>
          </p:nvSpPr>
          <p:spPr bwMode="auto">
            <a:xfrm>
              <a:off x="19071" y="3792"/>
              <a:ext cx="1057" cy="1085"/>
            </a:xfrm>
            <a:custGeom>
              <a:avLst/>
              <a:gdLst/>
              <a:ahLst/>
              <a:cxnLst>
                <a:cxn ang="0">
                  <a:pos x="532" y="0"/>
                </a:cxn>
                <a:cxn ang="0">
                  <a:pos x="548" y="7"/>
                </a:cxn>
                <a:cxn ang="0">
                  <a:pos x="556" y="15"/>
                </a:cxn>
                <a:cxn ang="0">
                  <a:pos x="563" y="23"/>
                </a:cxn>
                <a:cxn ang="0">
                  <a:pos x="563" y="39"/>
                </a:cxn>
                <a:cxn ang="0">
                  <a:pos x="563" y="55"/>
                </a:cxn>
                <a:cxn ang="0">
                  <a:pos x="563" y="511"/>
                </a:cxn>
                <a:cxn ang="0">
                  <a:pos x="1011" y="511"/>
                </a:cxn>
                <a:cxn ang="0">
                  <a:pos x="1018" y="511"/>
                </a:cxn>
                <a:cxn ang="0">
                  <a:pos x="1034" y="511"/>
                </a:cxn>
                <a:cxn ang="0">
                  <a:pos x="1049" y="518"/>
                </a:cxn>
                <a:cxn ang="0">
                  <a:pos x="1057" y="526"/>
                </a:cxn>
                <a:cxn ang="0">
                  <a:pos x="1057" y="542"/>
                </a:cxn>
                <a:cxn ang="0">
                  <a:pos x="1057" y="558"/>
                </a:cxn>
                <a:cxn ang="0">
                  <a:pos x="1049" y="566"/>
                </a:cxn>
                <a:cxn ang="0">
                  <a:pos x="1034" y="574"/>
                </a:cxn>
                <a:cxn ang="0">
                  <a:pos x="1018" y="574"/>
                </a:cxn>
                <a:cxn ang="0">
                  <a:pos x="1011" y="574"/>
                </a:cxn>
                <a:cxn ang="0">
                  <a:pos x="563" y="574"/>
                </a:cxn>
                <a:cxn ang="0">
                  <a:pos x="563" y="1030"/>
                </a:cxn>
                <a:cxn ang="0">
                  <a:pos x="563" y="1045"/>
                </a:cxn>
                <a:cxn ang="0">
                  <a:pos x="563" y="1061"/>
                </a:cxn>
                <a:cxn ang="0">
                  <a:pos x="556" y="1069"/>
                </a:cxn>
                <a:cxn ang="0">
                  <a:pos x="548" y="1077"/>
                </a:cxn>
                <a:cxn ang="0">
                  <a:pos x="532" y="1085"/>
                </a:cxn>
                <a:cxn ang="0">
                  <a:pos x="517" y="1077"/>
                </a:cxn>
                <a:cxn ang="0">
                  <a:pos x="509" y="1069"/>
                </a:cxn>
                <a:cxn ang="0">
                  <a:pos x="502" y="1061"/>
                </a:cxn>
                <a:cxn ang="0">
                  <a:pos x="502" y="1045"/>
                </a:cxn>
                <a:cxn ang="0">
                  <a:pos x="502" y="1030"/>
                </a:cxn>
                <a:cxn ang="0">
                  <a:pos x="502" y="574"/>
                </a:cxn>
                <a:cxn ang="0">
                  <a:pos x="54" y="574"/>
                </a:cxn>
                <a:cxn ang="0">
                  <a:pos x="39" y="574"/>
                </a:cxn>
                <a:cxn ang="0">
                  <a:pos x="23" y="574"/>
                </a:cxn>
                <a:cxn ang="0">
                  <a:pos x="16" y="566"/>
                </a:cxn>
                <a:cxn ang="0">
                  <a:pos x="8" y="558"/>
                </a:cxn>
                <a:cxn ang="0">
                  <a:pos x="0" y="542"/>
                </a:cxn>
                <a:cxn ang="0">
                  <a:pos x="8" y="526"/>
                </a:cxn>
                <a:cxn ang="0">
                  <a:pos x="16" y="518"/>
                </a:cxn>
                <a:cxn ang="0">
                  <a:pos x="23" y="511"/>
                </a:cxn>
                <a:cxn ang="0">
                  <a:pos x="39" y="511"/>
                </a:cxn>
                <a:cxn ang="0">
                  <a:pos x="54" y="511"/>
                </a:cxn>
                <a:cxn ang="0">
                  <a:pos x="502" y="511"/>
                </a:cxn>
                <a:cxn ang="0">
                  <a:pos x="502" y="55"/>
                </a:cxn>
                <a:cxn ang="0">
                  <a:pos x="502" y="39"/>
                </a:cxn>
                <a:cxn ang="0">
                  <a:pos x="502" y="23"/>
                </a:cxn>
                <a:cxn ang="0">
                  <a:pos x="509" y="15"/>
                </a:cxn>
                <a:cxn ang="0">
                  <a:pos x="517" y="7"/>
                </a:cxn>
                <a:cxn ang="0">
                  <a:pos x="532" y="0"/>
                </a:cxn>
              </a:cxnLst>
              <a:rect l="0" t="0" r="r" b="b"/>
              <a:pathLst>
                <a:path w="1057" h="1085">
                  <a:moveTo>
                    <a:pt x="532" y="0"/>
                  </a:moveTo>
                  <a:lnTo>
                    <a:pt x="548" y="7"/>
                  </a:lnTo>
                  <a:lnTo>
                    <a:pt x="556" y="15"/>
                  </a:lnTo>
                  <a:lnTo>
                    <a:pt x="563" y="23"/>
                  </a:lnTo>
                  <a:lnTo>
                    <a:pt x="563" y="39"/>
                  </a:lnTo>
                  <a:lnTo>
                    <a:pt x="563" y="55"/>
                  </a:lnTo>
                  <a:lnTo>
                    <a:pt x="563" y="511"/>
                  </a:lnTo>
                  <a:lnTo>
                    <a:pt x="1011" y="511"/>
                  </a:lnTo>
                  <a:lnTo>
                    <a:pt x="1018" y="511"/>
                  </a:lnTo>
                  <a:lnTo>
                    <a:pt x="1034" y="511"/>
                  </a:lnTo>
                  <a:lnTo>
                    <a:pt x="1049" y="518"/>
                  </a:lnTo>
                  <a:lnTo>
                    <a:pt x="1057" y="526"/>
                  </a:lnTo>
                  <a:lnTo>
                    <a:pt x="1057" y="542"/>
                  </a:lnTo>
                  <a:lnTo>
                    <a:pt x="1057" y="558"/>
                  </a:lnTo>
                  <a:lnTo>
                    <a:pt x="1049" y="566"/>
                  </a:lnTo>
                  <a:lnTo>
                    <a:pt x="1034" y="574"/>
                  </a:lnTo>
                  <a:lnTo>
                    <a:pt x="1018" y="574"/>
                  </a:lnTo>
                  <a:lnTo>
                    <a:pt x="1011" y="574"/>
                  </a:lnTo>
                  <a:lnTo>
                    <a:pt x="563" y="574"/>
                  </a:lnTo>
                  <a:lnTo>
                    <a:pt x="563" y="1030"/>
                  </a:lnTo>
                  <a:lnTo>
                    <a:pt x="563" y="1045"/>
                  </a:lnTo>
                  <a:lnTo>
                    <a:pt x="563" y="1061"/>
                  </a:lnTo>
                  <a:lnTo>
                    <a:pt x="556" y="1069"/>
                  </a:lnTo>
                  <a:lnTo>
                    <a:pt x="548" y="1077"/>
                  </a:lnTo>
                  <a:lnTo>
                    <a:pt x="532" y="1085"/>
                  </a:lnTo>
                  <a:lnTo>
                    <a:pt x="517" y="1077"/>
                  </a:lnTo>
                  <a:lnTo>
                    <a:pt x="509" y="1069"/>
                  </a:lnTo>
                  <a:lnTo>
                    <a:pt x="502" y="1061"/>
                  </a:lnTo>
                  <a:lnTo>
                    <a:pt x="502" y="1045"/>
                  </a:lnTo>
                  <a:lnTo>
                    <a:pt x="502" y="1030"/>
                  </a:lnTo>
                  <a:lnTo>
                    <a:pt x="502" y="574"/>
                  </a:lnTo>
                  <a:lnTo>
                    <a:pt x="54" y="574"/>
                  </a:lnTo>
                  <a:lnTo>
                    <a:pt x="39" y="574"/>
                  </a:lnTo>
                  <a:lnTo>
                    <a:pt x="23" y="574"/>
                  </a:lnTo>
                  <a:lnTo>
                    <a:pt x="16" y="566"/>
                  </a:lnTo>
                  <a:lnTo>
                    <a:pt x="8" y="558"/>
                  </a:lnTo>
                  <a:lnTo>
                    <a:pt x="0" y="542"/>
                  </a:lnTo>
                  <a:lnTo>
                    <a:pt x="8" y="526"/>
                  </a:lnTo>
                  <a:lnTo>
                    <a:pt x="16" y="518"/>
                  </a:lnTo>
                  <a:lnTo>
                    <a:pt x="23" y="511"/>
                  </a:lnTo>
                  <a:lnTo>
                    <a:pt x="39" y="511"/>
                  </a:lnTo>
                  <a:lnTo>
                    <a:pt x="54" y="511"/>
                  </a:lnTo>
                  <a:lnTo>
                    <a:pt x="502" y="511"/>
                  </a:lnTo>
                  <a:lnTo>
                    <a:pt x="502" y="55"/>
                  </a:lnTo>
                  <a:lnTo>
                    <a:pt x="502" y="39"/>
                  </a:lnTo>
                  <a:lnTo>
                    <a:pt x="502" y="23"/>
                  </a:lnTo>
                  <a:lnTo>
                    <a:pt x="509" y="15"/>
                  </a:lnTo>
                  <a:lnTo>
                    <a:pt x="517" y="7"/>
                  </a:lnTo>
                  <a:lnTo>
                    <a:pt x="5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7" name="Freeform 59"/>
            <p:cNvSpPr>
              <a:spLocks/>
            </p:cNvSpPr>
            <p:nvPr/>
          </p:nvSpPr>
          <p:spPr bwMode="auto">
            <a:xfrm>
              <a:off x="20629" y="4012"/>
              <a:ext cx="517" cy="747"/>
            </a:xfrm>
            <a:custGeom>
              <a:avLst/>
              <a:gdLst/>
              <a:ahLst/>
              <a:cxnLst>
                <a:cxn ang="0">
                  <a:pos x="293" y="0"/>
                </a:cxn>
                <a:cxn ang="0">
                  <a:pos x="409" y="47"/>
                </a:cxn>
                <a:cxn ang="0">
                  <a:pos x="424" y="31"/>
                </a:cxn>
                <a:cxn ang="0">
                  <a:pos x="447" y="8"/>
                </a:cxn>
                <a:cxn ang="0">
                  <a:pos x="455" y="0"/>
                </a:cxn>
                <a:cxn ang="0">
                  <a:pos x="470" y="0"/>
                </a:cxn>
                <a:cxn ang="0">
                  <a:pos x="478" y="23"/>
                </a:cxn>
                <a:cxn ang="0">
                  <a:pos x="478" y="204"/>
                </a:cxn>
                <a:cxn ang="0">
                  <a:pos x="478" y="236"/>
                </a:cxn>
                <a:cxn ang="0">
                  <a:pos x="463" y="243"/>
                </a:cxn>
                <a:cxn ang="0">
                  <a:pos x="447" y="243"/>
                </a:cxn>
                <a:cxn ang="0">
                  <a:pos x="440" y="228"/>
                </a:cxn>
                <a:cxn ang="0">
                  <a:pos x="432" y="157"/>
                </a:cxn>
                <a:cxn ang="0">
                  <a:pos x="378" y="70"/>
                </a:cxn>
                <a:cxn ang="0">
                  <a:pos x="254" y="31"/>
                </a:cxn>
                <a:cxn ang="0">
                  <a:pos x="116" y="70"/>
                </a:cxn>
                <a:cxn ang="0">
                  <a:pos x="77" y="157"/>
                </a:cxn>
                <a:cxn ang="0">
                  <a:pos x="123" y="236"/>
                </a:cxn>
                <a:cxn ang="0">
                  <a:pos x="216" y="275"/>
                </a:cxn>
                <a:cxn ang="0">
                  <a:pos x="339" y="306"/>
                </a:cxn>
                <a:cxn ang="0">
                  <a:pos x="455" y="369"/>
                </a:cxn>
                <a:cxn ang="0">
                  <a:pos x="509" y="448"/>
                </a:cxn>
                <a:cxn ang="0">
                  <a:pos x="509" y="589"/>
                </a:cxn>
                <a:cxn ang="0">
                  <a:pos x="432" y="699"/>
                </a:cxn>
                <a:cxn ang="0">
                  <a:pos x="262" y="747"/>
                </a:cxn>
                <a:cxn ang="0">
                  <a:pos x="162" y="723"/>
                </a:cxn>
                <a:cxn ang="0">
                  <a:pos x="77" y="692"/>
                </a:cxn>
                <a:cxn ang="0">
                  <a:pos x="62" y="707"/>
                </a:cxn>
                <a:cxn ang="0">
                  <a:pos x="54" y="715"/>
                </a:cxn>
                <a:cxn ang="0">
                  <a:pos x="31" y="739"/>
                </a:cxn>
                <a:cxn ang="0">
                  <a:pos x="23" y="747"/>
                </a:cxn>
                <a:cxn ang="0">
                  <a:pos x="8" y="747"/>
                </a:cxn>
                <a:cxn ang="0">
                  <a:pos x="0" y="723"/>
                </a:cxn>
                <a:cxn ang="0">
                  <a:pos x="0" y="495"/>
                </a:cxn>
                <a:cxn ang="0">
                  <a:pos x="0" y="464"/>
                </a:cxn>
                <a:cxn ang="0">
                  <a:pos x="23" y="456"/>
                </a:cxn>
                <a:cxn ang="0">
                  <a:pos x="39" y="464"/>
                </a:cxn>
                <a:cxn ang="0">
                  <a:pos x="62" y="558"/>
                </a:cxn>
                <a:cxn ang="0">
                  <a:pos x="139" y="668"/>
                </a:cxn>
                <a:cxn ang="0">
                  <a:pos x="262" y="707"/>
                </a:cxn>
                <a:cxn ang="0">
                  <a:pos x="401" y="668"/>
                </a:cxn>
                <a:cxn ang="0">
                  <a:pos x="447" y="558"/>
                </a:cxn>
                <a:cxn ang="0">
                  <a:pos x="393" y="464"/>
                </a:cxn>
                <a:cxn ang="0">
                  <a:pos x="308" y="416"/>
                </a:cxn>
                <a:cxn ang="0">
                  <a:pos x="278" y="416"/>
                </a:cxn>
                <a:cxn ang="0">
                  <a:pos x="123" y="369"/>
                </a:cxn>
                <a:cxn ang="0">
                  <a:pos x="15" y="275"/>
                </a:cxn>
                <a:cxn ang="0">
                  <a:pos x="8" y="141"/>
                </a:cxn>
                <a:cxn ang="0">
                  <a:pos x="85" y="47"/>
                </a:cxn>
                <a:cxn ang="0">
                  <a:pos x="254" y="0"/>
                </a:cxn>
              </a:cxnLst>
              <a:rect l="0" t="0" r="r" b="b"/>
              <a:pathLst>
                <a:path w="517" h="747">
                  <a:moveTo>
                    <a:pt x="254" y="0"/>
                  </a:moveTo>
                  <a:lnTo>
                    <a:pt x="293" y="0"/>
                  </a:lnTo>
                  <a:lnTo>
                    <a:pt x="347" y="15"/>
                  </a:lnTo>
                  <a:lnTo>
                    <a:pt x="409" y="47"/>
                  </a:lnTo>
                  <a:lnTo>
                    <a:pt x="416" y="39"/>
                  </a:lnTo>
                  <a:lnTo>
                    <a:pt x="424" y="31"/>
                  </a:lnTo>
                  <a:lnTo>
                    <a:pt x="432" y="23"/>
                  </a:lnTo>
                  <a:lnTo>
                    <a:pt x="447" y="8"/>
                  </a:lnTo>
                  <a:lnTo>
                    <a:pt x="455" y="0"/>
                  </a:lnTo>
                  <a:lnTo>
                    <a:pt x="455" y="0"/>
                  </a:lnTo>
                  <a:lnTo>
                    <a:pt x="463" y="0"/>
                  </a:lnTo>
                  <a:lnTo>
                    <a:pt x="470" y="0"/>
                  </a:lnTo>
                  <a:lnTo>
                    <a:pt x="478" y="8"/>
                  </a:lnTo>
                  <a:lnTo>
                    <a:pt x="478" y="23"/>
                  </a:lnTo>
                  <a:lnTo>
                    <a:pt x="478" y="39"/>
                  </a:lnTo>
                  <a:lnTo>
                    <a:pt x="478" y="204"/>
                  </a:lnTo>
                  <a:lnTo>
                    <a:pt x="478" y="220"/>
                  </a:lnTo>
                  <a:lnTo>
                    <a:pt x="478" y="236"/>
                  </a:lnTo>
                  <a:lnTo>
                    <a:pt x="470" y="243"/>
                  </a:lnTo>
                  <a:lnTo>
                    <a:pt x="463" y="243"/>
                  </a:lnTo>
                  <a:lnTo>
                    <a:pt x="455" y="243"/>
                  </a:lnTo>
                  <a:lnTo>
                    <a:pt x="447" y="243"/>
                  </a:lnTo>
                  <a:lnTo>
                    <a:pt x="447" y="236"/>
                  </a:lnTo>
                  <a:lnTo>
                    <a:pt x="440" y="228"/>
                  </a:lnTo>
                  <a:lnTo>
                    <a:pt x="440" y="196"/>
                  </a:lnTo>
                  <a:lnTo>
                    <a:pt x="432" y="157"/>
                  </a:lnTo>
                  <a:lnTo>
                    <a:pt x="409" y="110"/>
                  </a:lnTo>
                  <a:lnTo>
                    <a:pt x="378" y="70"/>
                  </a:lnTo>
                  <a:lnTo>
                    <a:pt x="332" y="39"/>
                  </a:lnTo>
                  <a:lnTo>
                    <a:pt x="254" y="31"/>
                  </a:lnTo>
                  <a:lnTo>
                    <a:pt x="170" y="39"/>
                  </a:lnTo>
                  <a:lnTo>
                    <a:pt x="116" y="70"/>
                  </a:lnTo>
                  <a:lnTo>
                    <a:pt x="85" y="110"/>
                  </a:lnTo>
                  <a:lnTo>
                    <a:pt x="77" y="157"/>
                  </a:lnTo>
                  <a:lnTo>
                    <a:pt x="93" y="204"/>
                  </a:lnTo>
                  <a:lnTo>
                    <a:pt x="123" y="236"/>
                  </a:lnTo>
                  <a:lnTo>
                    <a:pt x="162" y="259"/>
                  </a:lnTo>
                  <a:lnTo>
                    <a:pt x="216" y="275"/>
                  </a:lnTo>
                  <a:lnTo>
                    <a:pt x="270" y="291"/>
                  </a:lnTo>
                  <a:lnTo>
                    <a:pt x="339" y="306"/>
                  </a:lnTo>
                  <a:lnTo>
                    <a:pt x="401" y="322"/>
                  </a:lnTo>
                  <a:lnTo>
                    <a:pt x="455" y="369"/>
                  </a:lnTo>
                  <a:lnTo>
                    <a:pt x="478" y="393"/>
                  </a:lnTo>
                  <a:lnTo>
                    <a:pt x="509" y="448"/>
                  </a:lnTo>
                  <a:lnTo>
                    <a:pt x="517" y="519"/>
                  </a:lnTo>
                  <a:lnTo>
                    <a:pt x="509" y="589"/>
                  </a:lnTo>
                  <a:lnTo>
                    <a:pt x="486" y="652"/>
                  </a:lnTo>
                  <a:lnTo>
                    <a:pt x="432" y="699"/>
                  </a:lnTo>
                  <a:lnTo>
                    <a:pt x="362" y="731"/>
                  </a:lnTo>
                  <a:lnTo>
                    <a:pt x="262" y="747"/>
                  </a:lnTo>
                  <a:lnTo>
                    <a:pt x="224" y="739"/>
                  </a:lnTo>
                  <a:lnTo>
                    <a:pt x="162" y="723"/>
                  </a:lnTo>
                  <a:lnTo>
                    <a:pt x="93" y="676"/>
                  </a:lnTo>
                  <a:lnTo>
                    <a:pt x="77" y="692"/>
                  </a:lnTo>
                  <a:lnTo>
                    <a:pt x="69" y="699"/>
                  </a:lnTo>
                  <a:lnTo>
                    <a:pt x="62" y="707"/>
                  </a:lnTo>
                  <a:lnTo>
                    <a:pt x="62" y="707"/>
                  </a:lnTo>
                  <a:lnTo>
                    <a:pt x="54" y="715"/>
                  </a:lnTo>
                  <a:lnTo>
                    <a:pt x="46" y="731"/>
                  </a:lnTo>
                  <a:lnTo>
                    <a:pt x="31" y="739"/>
                  </a:lnTo>
                  <a:lnTo>
                    <a:pt x="23" y="739"/>
                  </a:lnTo>
                  <a:lnTo>
                    <a:pt x="23" y="747"/>
                  </a:lnTo>
                  <a:lnTo>
                    <a:pt x="15" y="747"/>
                  </a:lnTo>
                  <a:lnTo>
                    <a:pt x="8" y="747"/>
                  </a:lnTo>
                  <a:lnTo>
                    <a:pt x="0" y="739"/>
                  </a:lnTo>
                  <a:lnTo>
                    <a:pt x="0" y="723"/>
                  </a:lnTo>
                  <a:lnTo>
                    <a:pt x="0" y="707"/>
                  </a:lnTo>
                  <a:lnTo>
                    <a:pt x="0" y="495"/>
                  </a:lnTo>
                  <a:lnTo>
                    <a:pt x="0" y="471"/>
                  </a:lnTo>
                  <a:lnTo>
                    <a:pt x="0" y="464"/>
                  </a:lnTo>
                  <a:lnTo>
                    <a:pt x="8" y="456"/>
                  </a:lnTo>
                  <a:lnTo>
                    <a:pt x="23" y="456"/>
                  </a:lnTo>
                  <a:lnTo>
                    <a:pt x="31" y="456"/>
                  </a:lnTo>
                  <a:lnTo>
                    <a:pt x="39" y="464"/>
                  </a:lnTo>
                  <a:lnTo>
                    <a:pt x="46" y="479"/>
                  </a:lnTo>
                  <a:lnTo>
                    <a:pt x="62" y="558"/>
                  </a:lnTo>
                  <a:lnTo>
                    <a:pt x="93" y="621"/>
                  </a:lnTo>
                  <a:lnTo>
                    <a:pt x="139" y="668"/>
                  </a:lnTo>
                  <a:lnTo>
                    <a:pt x="193" y="699"/>
                  </a:lnTo>
                  <a:lnTo>
                    <a:pt x="262" y="707"/>
                  </a:lnTo>
                  <a:lnTo>
                    <a:pt x="347" y="699"/>
                  </a:lnTo>
                  <a:lnTo>
                    <a:pt x="401" y="668"/>
                  </a:lnTo>
                  <a:lnTo>
                    <a:pt x="432" y="621"/>
                  </a:lnTo>
                  <a:lnTo>
                    <a:pt x="447" y="558"/>
                  </a:lnTo>
                  <a:lnTo>
                    <a:pt x="432" y="503"/>
                  </a:lnTo>
                  <a:lnTo>
                    <a:pt x="393" y="464"/>
                  </a:lnTo>
                  <a:lnTo>
                    <a:pt x="355" y="432"/>
                  </a:lnTo>
                  <a:lnTo>
                    <a:pt x="308" y="416"/>
                  </a:lnTo>
                  <a:lnTo>
                    <a:pt x="278" y="416"/>
                  </a:lnTo>
                  <a:lnTo>
                    <a:pt x="278" y="416"/>
                  </a:lnTo>
                  <a:lnTo>
                    <a:pt x="185" y="393"/>
                  </a:lnTo>
                  <a:lnTo>
                    <a:pt x="123" y="369"/>
                  </a:lnTo>
                  <a:lnTo>
                    <a:pt x="69" y="338"/>
                  </a:lnTo>
                  <a:lnTo>
                    <a:pt x="15" y="275"/>
                  </a:lnTo>
                  <a:lnTo>
                    <a:pt x="0" y="196"/>
                  </a:lnTo>
                  <a:lnTo>
                    <a:pt x="8" y="141"/>
                  </a:lnTo>
                  <a:lnTo>
                    <a:pt x="31" y="94"/>
                  </a:lnTo>
                  <a:lnTo>
                    <a:pt x="85" y="47"/>
                  </a:lnTo>
                  <a:lnTo>
                    <a:pt x="154" y="15"/>
                  </a:ln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8" name="Freeform 60"/>
            <p:cNvSpPr>
              <a:spLocks noEditPoints="1"/>
            </p:cNvSpPr>
            <p:nvPr/>
          </p:nvSpPr>
          <p:spPr bwMode="auto">
            <a:xfrm>
              <a:off x="21261" y="3658"/>
              <a:ext cx="340" cy="1085"/>
            </a:xfrm>
            <a:custGeom>
              <a:avLst/>
              <a:gdLst/>
              <a:ahLst/>
              <a:cxnLst>
                <a:cxn ang="0">
                  <a:pos x="232" y="362"/>
                </a:cxn>
                <a:cxn ang="0">
                  <a:pos x="232" y="959"/>
                </a:cxn>
                <a:cxn ang="0">
                  <a:pos x="232" y="983"/>
                </a:cxn>
                <a:cxn ang="0">
                  <a:pos x="232" y="998"/>
                </a:cxn>
                <a:cxn ang="0">
                  <a:pos x="239" y="1014"/>
                </a:cxn>
                <a:cxn ang="0">
                  <a:pos x="255" y="1022"/>
                </a:cxn>
                <a:cxn ang="0">
                  <a:pos x="270" y="1030"/>
                </a:cxn>
                <a:cxn ang="0">
                  <a:pos x="301" y="1030"/>
                </a:cxn>
                <a:cxn ang="0">
                  <a:pos x="340" y="1030"/>
                </a:cxn>
                <a:cxn ang="0">
                  <a:pos x="340" y="1085"/>
                </a:cxn>
                <a:cxn ang="0">
                  <a:pos x="178" y="1077"/>
                </a:cxn>
                <a:cxn ang="0">
                  <a:pos x="124" y="1077"/>
                </a:cxn>
                <a:cxn ang="0">
                  <a:pos x="62" y="1077"/>
                </a:cxn>
                <a:cxn ang="0">
                  <a:pos x="0" y="1085"/>
                </a:cxn>
                <a:cxn ang="0">
                  <a:pos x="0" y="1030"/>
                </a:cxn>
                <a:cxn ang="0">
                  <a:pos x="85" y="1030"/>
                </a:cxn>
                <a:cxn ang="0">
                  <a:pos x="116" y="1006"/>
                </a:cxn>
                <a:cxn ang="0">
                  <a:pos x="124" y="959"/>
                </a:cxn>
                <a:cxn ang="0">
                  <a:pos x="124" y="527"/>
                </a:cxn>
                <a:cxn ang="0">
                  <a:pos x="124" y="495"/>
                </a:cxn>
                <a:cxn ang="0">
                  <a:pos x="124" y="472"/>
                </a:cxn>
                <a:cxn ang="0">
                  <a:pos x="116" y="456"/>
                </a:cxn>
                <a:cxn ang="0">
                  <a:pos x="101" y="440"/>
                </a:cxn>
                <a:cxn ang="0">
                  <a:pos x="77" y="440"/>
                </a:cxn>
                <a:cxn ang="0">
                  <a:pos x="47" y="432"/>
                </a:cxn>
                <a:cxn ang="0">
                  <a:pos x="8" y="432"/>
                </a:cxn>
                <a:cxn ang="0">
                  <a:pos x="8" y="385"/>
                </a:cxn>
                <a:cxn ang="0">
                  <a:pos x="232" y="362"/>
                </a:cxn>
                <a:cxn ang="0">
                  <a:pos x="155" y="0"/>
                </a:cxn>
                <a:cxn ang="0">
                  <a:pos x="178" y="0"/>
                </a:cxn>
                <a:cxn ang="0">
                  <a:pos x="201" y="16"/>
                </a:cxn>
                <a:cxn ang="0">
                  <a:pos x="216" y="31"/>
                </a:cxn>
                <a:cxn ang="0">
                  <a:pos x="232" y="55"/>
                </a:cxn>
                <a:cxn ang="0">
                  <a:pos x="239" y="79"/>
                </a:cxn>
                <a:cxn ang="0">
                  <a:pos x="232" y="110"/>
                </a:cxn>
                <a:cxn ang="0">
                  <a:pos x="216" y="134"/>
                </a:cxn>
                <a:cxn ang="0">
                  <a:pos x="201" y="157"/>
                </a:cxn>
                <a:cxn ang="0">
                  <a:pos x="178" y="165"/>
                </a:cxn>
                <a:cxn ang="0">
                  <a:pos x="155" y="165"/>
                </a:cxn>
                <a:cxn ang="0">
                  <a:pos x="124" y="165"/>
                </a:cxn>
                <a:cxn ang="0">
                  <a:pos x="101" y="149"/>
                </a:cxn>
                <a:cxn ang="0">
                  <a:pos x="85" y="134"/>
                </a:cxn>
                <a:cxn ang="0">
                  <a:pos x="70" y="110"/>
                </a:cxn>
                <a:cxn ang="0">
                  <a:pos x="70" y="79"/>
                </a:cxn>
                <a:cxn ang="0">
                  <a:pos x="70" y="55"/>
                </a:cxn>
                <a:cxn ang="0">
                  <a:pos x="85" y="31"/>
                </a:cxn>
                <a:cxn ang="0">
                  <a:pos x="101" y="16"/>
                </a:cxn>
                <a:cxn ang="0">
                  <a:pos x="124" y="0"/>
                </a:cxn>
                <a:cxn ang="0">
                  <a:pos x="155" y="0"/>
                </a:cxn>
              </a:cxnLst>
              <a:rect l="0" t="0" r="r" b="b"/>
              <a:pathLst>
                <a:path w="340" h="1085">
                  <a:moveTo>
                    <a:pt x="232" y="362"/>
                  </a:moveTo>
                  <a:lnTo>
                    <a:pt x="232" y="959"/>
                  </a:lnTo>
                  <a:lnTo>
                    <a:pt x="232" y="983"/>
                  </a:lnTo>
                  <a:lnTo>
                    <a:pt x="232" y="998"/>
                  </a:lnTo>
                  <a:lnTo>
                    <a:pt x="239" y="1014"/>
                  </a:lnTo>
                  <a:lnTo>
                    <a:pt x="255" y="1022"/>
                  </a:lnTo>
                  <a:lnTo>
                    <a:pt x="270" y="1030"/>
                  </a:lnTo>
                  <a:lnTo>
                    <a:pt x="301" y="1030"/>
                  </a:lnTo>
                  <a:lnTo>
                    <a:pt x="340" y="1030"/>
                  </a:lnTo>
                  <a:lnTo>
                    <a:pt x="340" y="1085"/>
                  </a:lnTo>
                  <a:lnTo>
                    <a:pt x="178" y="1077"/>
                  </a:lnTo>
                  <a:lnTo>
                    <a:pt x="124" y="1077"/>
                  </a:lnTo>
                  <a:lnTo>
                    <a:pt x="62" y="1077"/>
                  </a:lnTo>
                  <a:lnTo>
                    <a:pt x="0" y="1085"/>
                  </a:lnTo>
                  <a:lnTo>
                    <a:pt x="0" y="1030"/>
                  </a:lnTo>
                  <a:lnTo>
                    <a:pt x="85" y="1030"/>
                  </a:lnTo>
                  <a:lnTo>
                    <a:pt x="116" y="1006"/>
                  </a:lnTo>
                  <a:lnTo>
                    <a:pt x="124" y="959"/>
                  </a:lnTo>
                  <a:lnTo>
                    <a:pt x="124" y="527"/>
                  </a:lnTo>
                  <a:lnTo>
                    <a:pt x="124" y="495"/>
                  </a:lnTo>
                  <a:lnTo>
                    <a:pt x="124" y="472"/>
                  </a:lnTo>
                  <a:lnTo>
                    <a:pt x="116" y="456"/>
                  </a:lnTo>
                  <a:lnTo>
                    <a:pt x="101" y="440"/>
                  </a:lnTo>
                  <a:lnTo>
                    <a:pt x="77" y="440"/>
                  </a:lnTo>
                  <a:lnTo>
                    <a:pt x="47" y="432"/>
                  </a:lnTo>
                  <a:lnTo>
                    <a:pt x="8" y="432"/>
                  </a:lnTo>
                  <a:lnTo>
                    <a:pt x="8" y="385"/>
                  </a:lnTo>
                  <a:lnTo>
                    <a:pt x="232" y="362"/>
                  </a:lnTo>
                  <a:close/>
                  <a:moveTo>
                    <a:pt x="155" y="0"/>
                  </a:moveTo>
                  <a:lnTo>
                    <a:pt x="178" y="0"/>
                  </a:lnTo>
                  <a:lnTo>
                    <a:pt x="201" y="16"/>
                  </a:lnTo>
                  <a:lnTo>
                    <a:pt x="216" y="31"/>
                  </a:lnTo>
                  <a:lnTo>
                    <a:pt x="232" y="55"/>
                  </a:lnTo>
                  <a:lnTo>
                    <a:pt x="239" y="79"/>
                  </a:lnTo>
                  <a:lnTo>
                    <a:pt x="232" y="110"/>
                  </a:lnTo>
                  <a:lnTo>
                    <a:pt x="216" y="134"/>
                  </a:lnTo>
                  <a:lnTo>
                    <a:pt x="201" y="157"/>
                  </a:lnTo>
                  <a:lnTo>
                    <a:pt x="178" y="165"/>
                  </a:lnTo>
                  <a:lnTo>
                    <a:pt x="155" y="165"/>
                  </a:lnTo>
                  <a:lnTo>
                    <a:pt x="124" y="165"/>
                  </a:lnTo>
                  <a:lnTo>
                    <a:pt x="101" y="149"/>
                  </a:lnTo>
                  <a:lnTo>
                    <a:pt x="85" y="134"/>
                  </a:lnTo>
                  <a:lnTo>
                    <a:pt x="70" y="110"/>
                  </a:lnTo>
                  <a:lnTo>
                    <a:pt x="70" y="79"/>
                  </a:lnTo>
                  <a:lnTo>
                    <a:pt x="70" y="55"/>
                  </a:lnTo>
                  <a:lnTo>
                    <a:pt x="85" y="31"/>
                  </a:lnTo>
                  <a:lnTo>
                    <a:pt x="101" y="16"/>
                  </a:lnTo>
                  <a:lnTo>
                    <a:pt x="124" y="0"/>
                  </a:lnTo>
                  <a:lnTo>
                    <a:pt x="1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9" name="Freeform 61"/>
            <p:cNvSpPr>
              <a:spLocks/>
            </p:cNvSpPr>
            <p:nvPr/>
          </p:nvSpPr>
          <p:spPr bwMode="auto">
            <a:xfrm>
              <a:off x="21701" y="4020"/>
              <a:ext cx="802" cy="723"/>
            </a:xfrm>
            <a:custGeom>
              <a:avLst/>
              <a:gdLst/>
              <a:ahLst/>
              <a:cxnLst>
                <a:cxn ang="0">
                  <a:pos x="224" y="0"/>
                </a:cxn>
                <a:cxn ang="0">
                  <a:pos x="224" y="173"/>
                </a:cxn>
                <a:cxn ang="0">
                  <a:pos x="262" y="102"/>
                </a:cxn>
                <a:cxn ang="0">
                  <a:pos x="316" y="47"/>
                </a:cxn>
                <a:cxn ang="0">
                  <a:pos x="378" y="15"/>
                </a:cxn>
                <a:cxn ang="0">
                  <a:pos x="463" y="0"/>
                </a:cxn>
                <a:cxn ang="0">
                  <a:pos x="540" y="15"/>
                </a:cxn>
                <a:cxn ang="0">
                  <a:pos x="594" y="39"/>
                </a:cxn>
                <a:cxn ang="0">
                  <a:pos x="625" y="62"/>
                </a:cxn>
                <a:cxn ang="0">
                  <a:pos x="663" y="125"/>
                </a:cxn>
                <a:cxn ang="0">
                  <a:pos x="679" y="196"/>
                </a:cxn>
                <a:cxn ang="0">
                  <a:pos x="679" y="314"/>
                </a:cxn>
                <a:cxn ang="0">
                  <a:pos x="679" y="621"/>
                </a:cxn>
                <a:cxn ang="0">
                  <a:pos x="694" y="652"/>
                </a:cxn>
                <a:cxn ang="0">
                  <a:pos x="732" y="668"/>
                </a:cxn>
                <a:cxn ang="0">
                  <a:pos x="802" y="668"/>
                </a:cxn>
                <a:cxn ang="0">
                  <a:pos x="802" y="723"/>
                </a:cxn>
                <a:cxn ang="0">
                  <a:pos x="740" y="715"/>
                </a:cxn>
                <a:cxn ang="0">
                  <a:pos x="679" y="715"/>
                </a:cxn>
                <a:cxn ang="0">
                  <a:pos x="625" y="715"/>
                </a:cxn>
                <a:cxn ang="0">
                  <a:pos x="540" y="715"/>
                </a:cxn>
                <a:cxn ang="0">
                  <a:pos x="439" y="723"/>
                </a:cxn>
                <a:cxn ang="0">
                  <a:pos x="439" y="668"/>
                </a:cxn>
                <a:cxn ang="0">
                  <a:pos x="524" y="668"/>
                </a:cxn>
                <a:cxn ang="0">
                  <a:pos x="563" y="644"/>
                </a:cxn>
                <a:cxn ang="0">
                  <a:pos x="571" y="597"/>
                </a:cxn>
                <a:cxn ang="0">
                  <a:pos x="571" y="220"/>
                </a:cxn>
                <a:cxn ang="0">
                  <a:pos x="563" y="165"/>
                </a:cxn>
                <a:cxn ang="0">
                  <a:pos x="555" y="118"/>
                </a:cxn>
                <a:cxn ang="0">
                  <a:pos x="532" y="78"/>
                </a:cxn>
                <a:cxn ang="0">
                  <a:pos x="501" y="47"/>
                </a:cxn>
                <a:cxn ang="0">
                  <a:pos x="447" y="39"/>
                </a:cxn>
                <a:cxn ang="0">
                  <a:pos x="385" y="47"/>
                </a:cxn>
                <a:cxn ang="0">
                  <a:pos x="331" y="78"/>
                </a:cxn>
                <a:cxn ang="0">
                  <a:pos x="285" y="133"/>
                </a:cxn>
                <a:cxn ang="0">
                  <a:pos x="247" y="204"/>
                </a:cxn>
                <a:cxn ang="0">
                  <a:pos x="239" y="298"/>
                </a:cxn>
                <a:cxn ang="0">
                  <a:pos x="239" y="597"/>
                </a:cxn>
                <a:cxn ang="0">
                  <a:pos x="247" y="644"/>
                </a:cxn>
                <a:cxn ang="0">
                  <a:pos x="278" y="668"/>
                </a:cxn>
                <a:cxn ang="0">
                  <a:pos x="362" y="668"/>
                </a:cxn>
                <a:cxn ang="0">
                  <a:pos x="362" y="723"/>
                </a:cxn>
                <a:cxn ang="0">
                  <a:pos x="301" y="715"/>
                </a:cxn>
                <a:cxn ang="0">
                  <a:pos x="231" y="715"/>
                </a:cxn>
                <a:cxn ang="0">
                  <a:pos x="177" y="715"/>
                </a:cxn>
                <a:cxn ang="0">
                  <a:pos x="92" y="715"/>
                </a:cxn>
                <a:cxn ang="0">
                  <a:pos x="0" y="723"/>
                </a:cxn>
                <a:cxn ang="0">
                  <a:pos x="0" y="668"/>
                </a:cxn>
                <a:cxn ang="0">
                  <a:pos x="77" y="668"/>
                </a:cxn>
                <a:cxn ang="0">
                  <a:pos x="116" y="644"/>
                </a:cxn>
                <a:cxn ang="0">
                  <a:pos x="123" y="597"/>
                </a:cxn>
                <a:cxn ang="0">
                  <a:pos x="123" y="165"/>
                </a:cxn>
                <a:cxn ang="0">
                  <a:pos x="123" y="165"/>
                </a:cxn>
                <a:cxn ang="0">
                  <a:pos x="123" y="118"/>
                </a:cxn>
                <a:cxn ang="0">
                  <a:pos x="108" y="86"/>
                </a:cxn>
                <a:cxn ang="0">
                  <a:pos x="69" y="78"/>
                </a:cxn>
                <a:cxn ang="0">
                  <a:pos x="0" y="70"/>
                </a:cxn>
                <a:cxn ang="0">
                  <a:pos x="0" y="23"/>
                </a:cxn>
                <a:cxn ang="0">
                  <a:pos x="224" y="0"/>
                </a:cxn>
              </a:cxnLst>
              <a:rect l="0" t="0" r="r" b="b"/>
              <a:pathLst>
                <a:path w="802" h="723">
                  <a:moveTo>
                    <a:pt x="224" y="0"/>
                  </a:moveTo>
                  <a:lnTo>
                    <a:pt x="224" y="173"/>
                  </a:lnTo>
                  <a:lnTo>
                    <a:pt x="262" y="102"/>
                  </a:lnTo>
                  <a:lnTo>
                    <a:pt x="316" y="47"/>
                  </a:lnTo>
                  <a:lnTo>
                    <a:pt x="378" y="15"/>
                  </a:lnTo>
                  <a:lnTo>
                    <a:pt x="463" y="0"/>
                  </a:lnTo>
                  <a:lnTo>
                    <a:pt x="540" y="15"/>
                  </a:lnTo>
                  <a:lnTo>
                    <a:pt x="594" y="39"/>
                  </a:lnTo>
                  <a:lnTo>
                    <a:pt x="625" y="62"/>
                  </a:lnTo>
                  <a:lnTo>
                    <a:pt x="663" y="125"/>
                  </a:lnTo>
                  <a:lnTo>
                    <a:pt x="679" y="196"/>
                  </a:lnTo>
                  <a:lnTo>
                    <a:pt x="679" y="314"/>
                  </a:lnTo>
                  <a:lnTo>
                    <a:pt x="679" y="621"/>
                  </a:lnTo>
                  <a:lnTo>
                    <a:pt x="694" y="652"/>
                  </a:lnTo>
                  <a:lnTo>
                    <a:pt x="732" y="668"/>
                  </a:lnTo>
                  <a:lnTo>
                    <a:pt x="802" y="668"/>
                  </a:lnTo>
                  <a:lnTo>
                    <a:pt x="802" y="723"/>
                  </a:lnTo>
                  <a:lnTo>
                    <a:pt x="740" y="715"/>
                  </a:lnTo>
                  <a:lnTo>
                    <a:pt x="679" y="715"/>
                  </a:lnTo>
                  <a:lnTo>
                    <a:pt x="625" y="715"/>
                  </a:lnTo>
                  <a:lnTo>
                    <a:pt x="540" y="715"/>
                  </a:lnTo>
                  <a:lnTo>
                    <a:pt x="439" y="723"/>
                  </a:lnTo>
                  <a:lnTo>
                    <a:pt x="439" y="668"/>
                  </a:lnTo>
                  <a:lnTo>
                    <a:pt x="524" y="668"/>
                  </a:lnTo>
                  <a:lnTo>
                    <a:pt x="563" y="644"/>
                  </a:lnTo>
                  <a:lnTo>
                    <a:pt x="571" y="597"/>
                  </a:lnTo>
                  <a:lnTo>
                    <a:pt x="571" y="220"/>
                  </a:lnTo>
                  <a:lnTo>
                    <a:pt x="563" y="165"/>
                  </a:lnTo>
                  <a:lnTo>
                    <a:pt x="555" y="118"/>
                  </a:lnTo>
                  <a:lnTo>
                    <a:pt x="532" y="78"/>
                  </a:lnTo>
                  <a:lnTo>
                    <a:pt x="501" y="47"/>
                  </a:lnTo>
                  <a:lnTo>
                    <a:pt x="447" y="39"/>
                  </a:lnTo>
                  <a:lnTo>
                    <a:pt x="385" y="47"/>
                  </a:lnTo>
                  <a:lnTo>
                    <a:pt x="331" y="78"/>
                  </a:lnTo>
                  <a:lnTo>
                    <a:pt x="285" y="133"/>
                  </a:lnTo>
                  <a:lnTo>
                    <a:pt x="247" y="204"/>
                  </a:lnTo>
                  <a:lnTo>
                    <a:pt x="239" y="298"/>
                  </a:lnTo>
                  <a:lnTo>
                    <a:pt x="239" y="597"/>
                  </a:lnTo>
                  <a:lnTo>
                    <a:pt x="247" y="644"/>
                  </a:lnTo>
                  <a:lnTo>
                    <a:pt x="278" y="668"/>
                  </a:lnTo>
                  <a:lnTo>
                    <a:pt x="362" y="668"/>
                  </a:lnTo>
                  <a:lnTo>
                    <a:pt x="362" y="723"/>
                  </a:lnTo>
                  <a:lnTo>
                    <a:pt x="301" y="715"/>
                  </a:lnTo>
                  <a:lnTo>
                    <a:pt x="231" y="715"/>
                  </a:lnTo>
                  <a:lnTo>
                    <a:pt x="177" y="715"/>
                  </a:lnTo>
                  <a:lnTo>
                    <a:pt x="92" y="715"/>
                  </a:lnTo>
                  <a:lnTo>
                    <a:pt x="0" y="723"/>
                  </a:lnTo>
                  <a:lnTo>
                    <a:pt x="0" y="668"/>
                  </a:lnTo>
                  <a:lnTo>
                    <a:pt x="77" y="668"/>
                  </a:lnTo>
                  <a:lnTo>
                    <a:pt x="116" y="644"/>
                  </a:lnTo>
                  <a:lnTo>
                    <a:pt x="123" y="597"/>
                  </a:lnTo>
                  <a:lnTo>
                    <a:pt x="123" y="165"/>
                  </a:lnTo>
                  <a:lnTo>
                    <a:pt x="123" y="165"/>
                  </a:lnTo>
                  <a:lnTo>
                    <a:pt x="123" y="118"/>
                  </a:lnTo>
                  <a:lnTo>
                    <a:pt x="108" y="86"/>
                  </a:lnTo>
                  <a:lnTo>
                    <a:pt x="69" y="78"/>
                  </a:lnTo>
                  <a:lnTo>
                    <a:pt x="0" y="70"/>
                  </a:lnTo>
                  <a:lnTo>
                    <a:pt x="0" y="23"/>
                  </a:lnTo>
                  <a:lnTo>
                    <a:pt x="2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0" name="Freeform 62"/>
            <p:cNvSpPr>
              <a:spLocks noEditPoints="1"/>
            </p:cNvSpPr>
            <p:nvPr/>
          </p:nvSpPr>
          <p:spPr bwMode="auto">
            <a:xfrm>
              <a:off x="22873" y="3595"/>
              <a:ext cx="656" cy="1164"/>
            </a:xfrm>
            <a:custGeom>
              <a:avLst/>
              <a:gdLst/>
              <a:ahLst/>
              <a:cxnLst>
                <a:cxn ang="0">
                  <a:pos x="154" y="605"/>
                </a:cxn>
                <a:cxn ang="0">
                  <a:pos x="123" y="747"/>
                </a:cxn>
                <a:cxn ang="0">
                  <a:pos x="108" y="849"/>
                </a:cxn>
                <a:cxn ang="0">
                  <a:pos x="100" y="928"/>
                </a:cxn>
                <a:cxn ang="0">
                  <a:pos x="108" y="1022"/>
                </a:cxn>
                <a:cxn ang="0">
                  <a:pos x="123" y="1085"/>
                </a:cxn>
                <a:cxn ang="0">
                  <a:pos x="154" y="1116"/>
                </a:cxn>
                <a:cxn ang="0">
                  <a:pos x="185" y="1124"/>
                </a:cxn>
                <a:cxn ang="0">
                  <a:pos x="255" y="1101"/>
                </a:cxn>
                <a:cxn ang="0">
                  <a:pos x="316" y="1038"/>
                </a:cxn>
                <a:cxn ang="0">
                  <a:pos x="370" y="936"/>
                </a:cxn>
                <a:cxn ang="0">
                  <a:pos x="424" y="818"/>
                </a:cxn>
                <a:cxn ang="0">
                  <a:pos x="463" y="700"/>
                </a:cxn>
                <a:cxn ang="0">
                  <a:pos x="486" y="605"/>
                </a:cxn>
                <a:cxn ang="0">
                  <a:pos x="154" y="605"/>
                </a:cxn>
                <a:cxn ang="0">
                  <a:pos x="463" y="39"/>
                </a:cxn>
                <a:cxn ang="0">
                  <a:pos x="409" y="55"/>
                </a:cxn>
                <a:cxn ang="0">
                  <a:pos x="362" y="94"/>
                </a:cxn>
                <a:cxn ang="0">
                  <a:pos x="324" y="149"/>
                </a:cxn>
                <a:cxn ang="0">
                  <a:pos x="285" y="212"/>
                </a:cxn>
                <a:cxn ang="0">
                  <a:pos x="231" y="330"/>
                </a:cxn>
                <a:cxn ang="0">
                  <a:pos x="193" y="448"/>
                </a:cxn>
                <a:cxn ang="0">
                  <a:pos x="162" y="558"/>
                </a:cxn>
                <a:cxn ang="0">
                  <a:pos x="501" y="558"/>
                </a:cxn>
                <a:cxn ang="0">
                  <a:pos x="524" y="448"/>
                </a:cxn>
                <a:cxn ang="0">
                  <a:pos x="540" y="362"/>
                </a:cxn>
                <a:cxn ang="0">
                  <a:pos x="548" y="299"/>
                </a:cxn>
                <a:cxn ang="0">
                  <a:pos x="548" y="236"/>
                </a:cxn>
                <a:cxn ang="0">
                  <a:pos x="548" y="181"/>
                </a:cxn>
                <a:cxn ang="0">
                  <a:pos x="540" y="126"/>
                </a:cxn>
                <a:cxn ang="0">
                  <a:pos x="524" y="79"/>
                </a:cxn>
                <a:cxn ang="0">
                  <a:pos x="501" y="47"/>
                </a:cxn>
                <a:cxn ang="0">
                  <a:pos x="463" y="39"/>
                </a:cxn>
                <a:cxn ang="0">
                  <a:pos x="463" y="0"/>
                </a:cxn>
                <a:cxn ang="0">
                  <a:pos x="532" y="16"/>
                </a:cxn>
                <a:cxn ang="0">
                  <a:pos x="586" y="63"/>
                </a:cxn>
                <a:cxn ang="0">
                  <a:pos x="617" y="126"/>
                </a:cxn>
                <a:cxn ang="0">
                  <a:pos x="640" y="197"/>
                </a:cxn>
                <a:cxn ang="0">
                  <a:pos x="656" y="275"/>
                </a:cxn>
                <a:cxn ang="0">
                  <a:pos x="656" y="330"/>
                </a:cxn>
                <a:cxn ang="0">
                  <a:pos x="640" y="495"/>
                </a:cxn>
                <a:cxn ang="0">
                  <a:pos x="602" y="660"/>
                </a:cxn>
                <a:cxn ang="0">
                  <a:pos x="540" y="810"/>
                </a:cxn>
                <a:cxn ang="0">
                  <a:pos x="470" y="951"/>
                </a:cxn>
                <a:cxn ang="0">
                  <a:pos x="378" y="1061"/>
                </a:cxn>
                <a:cxn ang="0">
                  <a:pos x="285" y="1132"/>
                </a:cxn>
                <a:cxn ang="0">
                  <a:pos x="185" y="1164"/>
                </a:cxn>
                <a:cxn ang="0">
                  <a:pos x="123" y="1148"/>
                </a:cxn>
                <a:cxn ang="0">
                  <a:pos x="77" y="1109"/>
                </a:cxn>
                <a:cxn ang="0">
                  <a:pos x="39" y="1054"/>
                </a:cxn>
                <a:cxn ang="0">
                  <a:pos x="15" y="983"/>
                </a:cxn>
                <a:cxn ang="0">
                  <a:pos x="0" y="904"/>
                </a:cxn>
                <a:cxn ang="0">
                  <a:pos x="0" y="833"/>
                </a:cxn>
                <a:cxn ang="0">
                  <a:pos x="15" y="668"/>
                </a:cxn>
                <a:cxn ang="0">
                  <a:pos x="54" y="503"/>
                </a:cxn>
                <a:cxn ang="0">
                  <a:pos x="108" y="346"/>
                </a:cxn>
                <a:cxn ang="0">
                  <a:pos x="185" y="212"/>
                </a:cxn>
                <a:cxn ang="0">
                  <a:pos x="278" y="102"/>
                </a:cxn>
                <a:cxn ang="0">
                  <a:pos x="370" y="31"/>
                </a:cxn>
                <a:cxn ang="0">
                  <a:pos x="463" y="0"/>
                </a:cxn>
              </a:cxnLst>
              <a:rect l="0" t="0" r="r" b="b"/>
              <a:pathLst>
                <a:path w="656" h="1164">
                  <a:moveTo>
                    <a:pt x="154" y="605"/>
                  </a:moveTo>
                  <a:lnTo>
                    <a:pt x="123" y="747"/>
                  </a:lnTo>
                  <a:lnTo>
                    <a:pt x="108" y="849"/>
                  </a:lnTo>
                  <a:lnTo>
                    <a:pt x="100" y="928"/>
                  </a:lnTo>
                  <a:lnTo>
                    <a:pt x="108" y="1022"/>
                  </a:lnTo>
                  <a:lnTo>
                    <a:pt x="123" y="1085"/>
                  </a:lnTo>
                  <a:lnTo>
                    <a:pt x="154" y="1116"/>
                  </a:lnTo>
                  <a:lnTo>
                    <a:pt x="185" y="1124"/>
                  </a:lnTo>
                  <a:lnTo>
                    <a:pt x="255" y="1101"/>
                  </a:lnTo>
                  <a:lnTo>
                    <a:pt x="316" y="1038"/>
                  </a:lnTo>
                  <a:lnTo>
                    <a:pt x="370" y="936"/>
                  </a:lnTo>
                  <a:lnTo>
                    <a:pt x="424" y="818"/>
                  </a:lnTo>
                  <a:lnTo>
                    <a:pt x="463" y="700"/>
                  </a:lnTo>
                  <a:lnTo>
                    <a:pt x="486" y="605"/>
                  </a:lnTo>
                  <a:lnTo>
                    <a:pt x="154" y="605"/>
                  </a:lnTo>
                  <a:close/>
                  <a:moveTo>
                    <a:pt x="463" y="39"/>
                  </a:moveTo>
                  <a:lnTo>
                    <a:pt x="409" y="55"/>
                  </a:lnTo>
                  <a:lnTo>
                    <a:pt x="362" y="94"/>
                  </a:lnTo>
                  <a:lnTo>
                    <a:pt x="324" y="149"/>
                  </a:lnTo>
                  <a:lnTo>
                    <a:pt x="285" y="212"/>
                  </a:lnTo>
                  <a:lnTo>
                    <a:pt x="231" y="330"/>
                  </a:lnTo>
                  <a:lnTo>
                    <a:pt x="193" y="448"/>
                  </a:lnTo>
                  <a:lnTo>
                    <a:pt x="162" y="558"/>
                  </a:lnTo>
                  <a:lnTo>
                    <a:pt x="501" y="558"/>
                  </a:lnTo>
                  <a:lnTo>
                    <a:pt x="524" y="448"/>
                  </a:lnTo>
                  <a:lnTo>
                    <a:pt x="540" y="362"/>
                  </a:lnTo>
                  <a:lnTo>
                    <a:pt x="548" y="299"/>
                  </a:lnTo>
                  <a:lnTo>
                    <a:pt x="548" y="236"/>
                  </a:lnTo>
                  <a:lnTo>
                    <a:pt x="548" y="181"/>
                  </a:lnTo>
                  <a:lnTo>
                    <a:pt x="540" y="126"/>
                  </a:lnTo>
                  <a:lnTo>
                    <a:pt x="524" y="79"/>
                  </a:lnTo>
                  <a:lnTo>
                    <a:pt x="501" y="47"/>
                  </a:lnTo>
                  <a:lnTo>
                    <a:pt x="463" y="39"/>
                  </a:lnTo>
                  <a:close/>
                  <a:moveTo>
                    <a:pt x="463" y="0"/>
                  </a:moveTo>
                  <a:lnTo>
                    <a:pt x="532" y="16"/>
                  </a:lnTo>
                  <a:lnTo>
                    <a:pt x="586" y="63"/>
                  </a:lnTo>
                  <a:lnTo>
                    <a:pt x="617" y="126"/>
                  </a:lnTo>
                  <a:lnTo>
                    <a:pt x="640" y="197"/>
                  </a:lnTo>
                  <a:lnTo>
                    <a:pt x="656" y="275"/>
                  </a:lnTo>
                  <a:lnTo>
                    <a:pt x="656" y="330"/>
                  </a:lnTo>
                  <a:lnTo>
                    <a:pt x="640" y="495"/>
                  </a:lnTo>
                  <a:lnTo>
                    <a:pt x="602" y="660"/>
                  </a:lnTo>
                  <a:lnTo>
                    <a:pt x="540" y="810"/>
                  </a:lnTo>
                  <a:lnTo>
                    <a:pt x="470" y="951"/>
                  </a:lnTo>
                  <a:lnTo>
                    <a:pt x="378" y="1061"/>
                  </a:lnTo>
                  <a:lnTo>
                    <a:pt x="285" y="1132"/>
                  </a:lnTo>
                  <a:lnTo>
                    <a:pt x="185" y="1164"/>
                  </a:lnTo>
                  <a:lnTo>
                    <a:pt x="123" y="1148"/>
                  </a:lnTo>
                  <a:lnTo>
                    <a:pt x="77" y="1109"/>
                  </a:lnTo>
                  <a:lnTo>
                    <a:pt x="39" y="1054"/>
                  </a:lnTo>
                  <a:lnTo>
                    <a:pt x="15" y="983"/>
                  </a:lnTo>
                  <a:lnTo>
                    <a:pt x="0" y="904"/>
                  </a:lnTo>
                  <a:lnTo>
                    <a:pt x="0" y="833"/>
                  </a:lnTo>
                  <a:lnTo>
                    <a:pt x="15" y="668"/>
                  </a:lnTo>
                  <a:lnTo>
                    <a:pt x="54" y="503"/>
                  </a:lnTo>
                  <a:lnTo>
                    <a:pt x="108" y="346"/>
                  </a:lnTo>
                  <a:lnTo>
                    <a:pt x="185" y="212"/>
                  </a:lnTo>
                  <a:lnTo>
                    <a:pt x="278" y="102"/>
                  </a:lnTo>
                  <a:lnTo>
                    <a:pt x="370" y="31"/>
                  </a:lnTo>
                  <a:lnTo>
                    <a:pt x="4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1" name="Freeform 63"/>
            <p:cNvSpPr>
              <a:spLocks/>
            </p:cNvSpPr>
            <p:nvPr/>
          </p:nvSpPr>
          <p:spPr bwMode="auto">
            <a:xfrm>
              <a:off x="23636" y="4177"/>
              <a:ext cx="556" cy="810"/>
            </a:xfrm>
            <a:custGeom>
              <a:avLst/>
              <a:gdLst/>
              <a:ahLst/>
              <a:cxnLst>
                <a:cxn ang="0">
                  <a:pos x="270" y="8"/>
                </a:cxn>
                <a:cxn ang="0">
                  <a:pos x="270" y="31"/>
                </a:cxn>
                <a:cxn ang="0">
                  <a:pos x="155" y="495"/>
                </a:cxn>
                <a:cxn ang="0">
                  <a:pos x="347" y="346"/>
                </a:cxn>
                <a:cxn ang="0">
                  <a:pos x="502" y="299"/>
                </a:cxn>
                <a:cxn ang="0">
                  <a:pos x="548" y="330"/>
                </a:cxn>
                <a:cxn ang="0">
                  <a:pos x="556" y="401"/>
                </a:cxn>
                <a:cxn ang="0">
                  <a:pos x="509" y="440"/>
                </a:cxn>
                <a:cxn ang="0">
                  <a:pos x="463" y="432"/>
                </a:cxn>
                <a:cxn ang="0">
                  <a:pos x="448" y="393"/>
                </a:cxn>
                <a:cxn ang="0">
                  <a:pos x="471" y="354"/>
                </a:cxn>
                <a:cxn ang="0">
                  <a:pos x="494" y="330"/>
                </a:cxn>
                <a:cxn ang="0">
                  <a:pos x="409" y="338"/>
                </a:cxn>
                <a:cxn ang="0">
                  <a:pos x="278" y="448"/>
                </a:cxn>
                <a:cxn ang="0">
                  <a:pos x="216" y="495"/>
                </a:cxn>
                <a:cxn ang="0">
                  <a:pos x="286" y="527"/>
                </a:cxn>
                <a:cxn ang="0">
                  <a:pos x="378" y="629"/>
                </a:cxn>
                <a:cxn ang="0">
                  <a:pos x="378" y="668"/>
                </a:cxn>
                <a:cxn ang="0">
                  <a:pos x="371" y="707"/>
                </a:cxn>
                <a:cxn ang="0">
                  <a:pos x="371" y="755"/>
                </a:cxn>
                <a:cxn ang="0">
                  <a:pos x="409" y="778"/>
                </a:cxn>
                <a:cxn ang="0">
                  <a:pos x="494" y="684"/>
                </a:cxn>
                <a:cxn ang="0">
                  <a:pos x="517" y="621"/>
                </a:cxn>
                <a:cxn ang="0">
                  <a:pos x="540" y="621"/>
                </a:cxn>
                <a:cxn ang="0">
                  <a:pos x="540" y="652"/>
                </a:cxn>
                <a:cxn ang="0">
                  <a:pos x="463" y="786"/>
                </a:cxn>
                <a:cxn ang="0">
                  <a:pos x="355" y="802"/>
                </a:cxn>
                <a:cxn ang="0">
                  <a:pos x="301" y="747"/>
                </a:cxn>
                <a:cxn ang="0">
                  <a:pos x="286" y="676"/>
                </a:cxn>
                <a:cxn ang="0">
                  <a:pos x="294" y="645"/>
                </a:cxn>
                <a:cxn ang="0">
                  <a:pos x="247" y="566"/>
                </a:cxn>
                <a:cxn ang="0">
                  <a:pos x="139" y="566"/>
                </a:cxn>
                <a:cxn ang="0">
                  <a:pos x="101" y="739"/>
                </a:cxn>
                <a:cxn ang="0">
                  <a:pos x="78" y="794"/>
                </a:cxn>
                <a:cxn ang="0">
                  <a:pos x="24" y="802"/>
                </a:cxn>
                <a:cxn ang="0">
                  <a:pos x="0" y="770"/>
                </a:cxn>
                <a:cxn ang="0">
                  <a:pos x="8" y="747"/>
                </a:cxn>
                <a:cxn ang="0">
                  <a:pos x="170" y="71"/>
                </a:cxn>
                <a:cxn ang="0">
                  <a:pos x="162" y="55"/>
                </a:cxn>
                <a:cxn ang="0">
                  <a:pos x="108" y="55"/>
                </a:cxn>
                <a:cxn ang="0">
                  <a:pos x="85" y="39"/>
                </a:cxn>
                <a:cxn ang="0">
                  <a:pos x="108" y="16"/>
                </a:cxn>
                <a:cxn ang="0">
                  <a:pos x="216" y="0"/>
                </a:cxn>
              </a:cxnLst>
              <a:rect l="0" t="0" r="r" b="b"/>
              <a:pathLst>
                <a:path w="556" h="810">
                  <a:moveTo>
                    <a:pt x="255" y="0"/>
                  </a:moveTo>
                  <a:lnTo>
                    <a:pt x="270" y="8"/>
                  </a:lnTo>
                  <a:lnTo>
                    <a:pt x="270" y="8"/>
                  </a:lnTo>
                  <a:lnTo>
                    <a:pt x="278" y="16"/>
                  </a:lnTo>
                  <a:lnTo>
                    <a:pt x="278" y="23"/>
                  </a:lnTo>
                  <a:lnTo>
                    <a:pt x="270" y="31"/>
                  </a:lnTo>
                  <a:lnTo>
                    <a:pt x="270" y="31"/>
                  </a:lnTo>
                  <a:lnTo>
                    <a:pt x="270" y="31"/>
                  </a:lnTo>
                  <a:lnTo>
                    <a:pt x="155" y="495"/>
                  </a:lnTo>
                  <a:lnTo>
                    <a:pt x="224" y="456"/>
                  </a:lnTo>
                  <a:lnTo>
                    <a:pt x="294" y="393"/>
                  </a:lnTo>
                  <a:lnTo>
                    <a:pt x="347" y="346"/>
                  </a:lnTo>
                  <a:lnTo>
                    <a:pt x="409" y="306"/>
                  </a:lnTo>
                  <a:lnTo>
                    <a:pt x="471" y="291"/>
                  </a:lnTo>
                  <a:lnTo>
                    <a:pt x="502" y="299"/>
                  </a:lnTo>
                  <a:lnTo>
                    <a:pt x="517" y="306"/>
                  </a:lnTo>
                  <a:lnTo>
                    <a:pt x="540" y="314"/>
                  </a:lnTo>
                  <a:lnTo>
                    <a:pt x="548" y="330"/>
                  </a:lnTo>
                  <a:lnTo>
                    <a:pt x="556" y="354"/>
                  </a:lnTo>
                  <a:lnTo>
                    <a:pt x="556" y="369"/>
                  </a:lnTo>
                  <a:lnTo>
                    <a:pt x="556" y="401"/>
                  </a:lnTo>
                  <a:lnTo>
                    <a:pt x="548" y="417"/>
                  </a:lnTo>
                  <a:lnTo>
                    <a:pt x="533" y="432"/>
                  </a:lnTo>
                  <a:lnTo>
                    <a:pt x="509" y="440"/>
                  </a:lnTo>
                  <a:lnTo>
                    <a:pt x="494" y="448"/>
                  </a:lnTo>
                  <a:lnTo>
                    <a:pt x="479" y="440"/>
                  </a:lnTo>
                  <a:lnTo>
                    <a:pt x="463" y="432"/>
                  </a:lnTo>
                  <a:lnTo>
                    <a:pt x="455" y="417"/>
                  </a:lnTo>
                  <a:lnTo>
                    <a:pt x="448" y="401"/>
                  </a:lnTo>
                  <a:lnTo>
                    <a:pt x="448" y="393"/>
                  </a:lnTo>
                  <a:lnTo>
                    <a:pt x="455" y="377"/>
                  </a:lnTo>
                  <a:lnTo>
                    <a:pt x="463" y="369"/>
                  </a:lnTo>
                  <a:lnTo>
                    <a:pt x="471" y="354"/>
                  </a:lnTo>
                  <a:lnTo>
                    <a:pt x="486" y="346"/>
                  </a:lnTo>
                  <a:lnTo>
                    <a:pt x="509" y="338"/>
                  </a:lnTo>
                  <a:lnTo>
                    <a:pt x="494" y="330"/>
                  </a:lnTo>
                  <a:lnTo>
                    <a:pt x="486" y="322"/>
                  </a:lnTo>
                  <a:lnTo>
                    <a:pt x="471" y="322"/>
                  </a:lnTo>
                  <a:lnTo>
                    <a:pt x="409" y="338"/>
                  </a:lnTo>
                  <a:lnTo>
                    <a:pt x="347" y="377"/>
                  </a:lnTo>
                  <a:lnTo>
                    <a:pt x="294" y="432"/>
                  </a:lnTo>
                  <a:lnTo>
                    <a:pt x="278" y="448"/>
                  </a:lnTo>
                  <a:lnTo>
                    <a:pt x="263" y="464"/>
                  </a:lnTo>
                  <a:lnTo>
                    <a:pt x="240" y="479"/>
                  </a:lnTo>
                  <a:lnTo>
                    <a:pt x="216" y="495"/>
                  </a:lnTo>
                  <a:lnTo>
                    <a:pt x="201" y="511"/>
                  </a:lnTo>
                  <a:lnTo>
                    <a:pt x="240" y="511"/>
                  </a:lnTo>
                  <a:lnTo>
                    <a:pt x="286" y="527"/>
                  </a:lnTo>
                  <a:lnTo>
                    <a:pt x="332" y="542"/>
                  </a:lnTo>
                  <a:lnTo>
                    <a:pt x="363" y="574"/>
                  </a:lnTo>
                  <a:lnTo>
                    <a:pt x="378" y="629"/>
                  </a:lnTo>
                  <a:lnTo>
                    <a:pt x="378" y="645"/>
                  </a:lnTo>
                  <a:lnTo>
                    <a:pt x="378" y="660"/>
                  </a:lnTo>
                  <a:lnTo>
                    <a:pt x="378" y="668"/>
                  </a:lnTo>
                  <a:lnTo>
                    <a:pt x="371" y="684"/>
                  </a:lnTo>
                  <a:lnTo>
                    <a:pt x="371" y="692"/>
                  </a:lnTo>
                  <a:lnTo>
                    <a:pt x="371" y="707"/>
                  </a:lnTo>
                  <a:lnTo>
                    <a:pt x="371" y="715"/>
                  </a:lnTo>
                  <a:lnTo>
                    <a:pt x="371" y="739"/>
                  </a:lnTo>
                  <a:lnTo>
                    <a:pt x="371" y="755"/>
                  </a:lnTo>
                  <a:lnTo>
                    <a:pt x="378" y="762"/>
                  </a:lnTo>
                  <a:lnTo>
                    <a:pt x="394" y="770"/>
                  </a:lnTo>
                  <a:lnTo>
                    <a:pt x="409" y="778"/>
                  </a:lnTo>
                  <a:lnTo>
                    <a:pt x="448" y="762"/>
                  </a:lnTo>
                  <a:lnTo>
                    <a:pt x="471" y="731"/>
                  </a:lnTo>
                  <a:lnTo>
                    <a:pt x="494" y="684"/>
                  </a:lnTo>
                  <a:lnTo>
                    <a:pt x="509" y="645"/>
                  </a:lnTo>
                  <a:lnTo>
                    <a:pt x="509" y="629"/>
                  </a:lnTo>
                  <a:lnTo>
                    <a:pt x="517" y="621"/>
                  </a:lnTo>
                  <a:lnTo>
                    <a:pt x="533" y="621"/>
                  </a:lnTo>
                  <a:lnTo>
                    <a:pt x="533" y="621"/>
                  </a:lnTo>
                  <a:lnTo>
                    <a:pt x="540" y="621"/>
                  </a:lnTo>
                  <a:lnTo>
                    <a:pt x="548" y="629"/>
                  </a:lnTo>
                  <a:lnTo>
                    <a:pt x="548" y="637"/>
                  </a:lnTo>
                  <a:lnTo>
                    <a:pt x="540" y="652"/>
                  </a:lnTo>
                  <a:lnTo>
                    <a:pt x="533" y="692"/>
                  </a:lnTo>
                  <a:lnTo>
                    <a:pt x="502" y="747"/>
                  </a:lnTo>
                  <a:lnTo>
                    <a:pt x="463" y="786"/>
                  </a:lnTo>
                  <a:lnTo>
                    <a:pt x="409" y="810"/>
                  </a:lnTo>
                  <a:lnTo>
                    <a:pt x="378" y="802"/>
                  </a:lnTo>
                  <a:lnTo>
                    <a:pt x="355" y="802"/>
                  </a:lnTo>
                  <a:lnTo>
                    <a:pt x="332" y="786"/>
                  </a:lnTo>
                  <a:lnTo>
                    <a:pt x="317" y="770"/>
                  </a:lnTo>
                  <a:lnTo>
                    <a:pt x="301" y="747"/>
                  </a:lnTo>
                  <a:lnTo>
                    <a:pt x="294" y="723"/>
                  </a:lnTo>
                  <a:lnTo>
                    <a:pt x="286" y="692"/>
                  </a:lnTo>
                  <a:lnTo>
                    <a:pt x="286" y="676"/>
                  </a:lnTo>
                  <a:lnTo>
                    <a:pt x="286" y="668"/>
                  </a:lnTo>
                  <a:lnTo>
                    <a:pt x="294" y="652"/>
                  </a:lnTo>
                  <a:lnTo>
                    <a:pt x="294" y="645"/>
                  </a:lnTo>
                  <a:lnTo>
                    <a:pt x="294" y="629"/>
                  </a:lnTo>
                  <a:lnTo>
                    <a:pt x="286" y="589"/>
                  </a:lnTo>
                  <a:lnTo>
                    <a:pt x="247" y="566"/>
                  </a:lnTo>
                  <a:lnTo>
                    <a:pt x="209" y="550"/>
                  </a:lnTo>
                  <a:lnTo>
                    <a:pt x="147" y="534"/>
                  </a:lnTo>
                  <a:lnTo>
                    <a:pt x="139" y="566"/>
                  </a:lnTo>
                  <a:lnTo>
                    <a:pt x="124" y="621"/>
                  </a:lnTo>
                  <a:lnTo>
                    <a:pt x="116" y="684"/>
                  </a:lnTo>
                  <a:lnTo>
                    <a:pt x="101" y="739"/>
                  </a:lnTo>
                  <a:lnTo>
                    <a:pt x="93" y="762"/>
                  </a:lnTo>
                  <a:lnTo>
                    <a:pt x="85" y="778"/>
                  </a:lnTo>
                  <a:lnTo>
                    <a:pt x="78" y="794"/>
                  </a:lnTo>
                  <a:lnTo>
                    <a:pt x="62" y="802"/>
                  </a:lnTo>
                  <a:lnTo>
                    <a:pt x="39" y="810"/>
                  </a:lnTo>
                  <a:lnTo>
                    <a:pt x="24" y="802"/>
                  </a:lnTo>
                  <a:lnTo>
                    <a:pt x="16" y="794"/>
                  </a:lnTo>
                  <a:lnTo>
                    <a:pt x="8" y="786"/>
                  </a:lnTo>
                  <a:lnTo>
                    <a:pt x="0" y="770"/>
                  </a:lnTo>
                  <a:lnTo>
                    <a:pt x="0" y="770"/>
                  </a:lnTo>
                  <a:lnTo>
                    <a:pt x="8" y="762"/>
                  </a:lnTo>
                  <a:lnTo>
                    <a:pt x="8" y="747"/>
                  </a:lnTo>
                  <a:lnTo>
                    <a:pt x="170" y="102"/>
                  </a:lnTo>
                  <a:lnTo>
                    <a:pt x="170" y="86"/>
                  </a:lnTo>
                  <a:lnTo>
                    <a:pt x="170" y="71"/>
                  </a:lnTo>
                  <a:lnTo>
                    <a:pt x="170" y="71"/>
                  </a:lnTo>
                  <a:lnTo>
                    <a:pt x="170" y="63"/>
                  </a:lnTo>
                  <a:lnTo>
                    <a:pt x="162" y="55"/>
                  </a:lnTo>
                  <a:lnTo>
                    <a:pt x="147" y="55"/>
                  </a:lnTo>
                  <a:lnTo>
                    <a:pt x="116" y="55"/>
                  </a:lnTo>
                  <a:lnTo>
                    <a:pt x="108" y="55"/>
                  </a:lnTo>
                  <a:lnTo>
                    <a:pt x="101" y="55"/>
                  </a:lnTo>
                  <a:lnTo>
                    <a:pt x="93" y="47"/>
                  </a:lnTo>
                  <a:lnTo>
                    <a:pt x="85" y="39"/>
                  </a:lnTo>
                  <a:lnTo>
                    <a:pt x="93" y="23"/>
                  </a:lnTo>
                  <a:lnTo>
                    <a:pt x="101" y="16"/>
                  </a:lnTo>
                  <a:lnTo>
                    <a:pt x="108" y="16"/>
                  </a:lnTo>
                  <a:lnTo>
                    <a:pt x="116" y="16"/>
                  </a:lnTo>
                  <a:lnTo>
                    <a:pt x="155" y="8"/>
                  </a:lnTo>
                  <a:lnTo>
                    <a:pt x="216" y="0"/>
                  </a:lnTo>
                  <a:lnTo>
                    <a:pt x="2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2" name="Freeform 64"/>
            <p:cNvSpPr>
              <a:spLocks/>
            </p:cNvSpPr>
            <p:nvPr/>
          </p:nvSpPr>
          <p:spPr bwMode="auto">
            <a:xfrm>
              <a:off x="24384" y="4043"/>
              <a:ext cx="772" cy="716"/>
            </a:xfrm>
            <a:custGeom>
              <a:avLst/>
              <a:gdLst/>
              <a:ahLst/>
              <a:cxnLst>
                <a:cxn ang="0">
                  <a:pos x="263" y="0"/>
                </a:cxn>
                <a:cxn ang="0">
                  <a:pos x="710" y="0"/>
                </a:cxn>
                <a:cxn ang="0">
                  <a:pos x="725" y="0"/>
                </a:cxn>
                <a:cxn ang="0">
                  <a:pos x="741" y="0"/>
                </a:cxn>
                <a:cxn ang="0">
                  <a:pos x="748" y="0"/>
                </a:cxn>
                <a:cxn ang="0">
                  <a:pos x="764" y="8"/>
                </a:cxn>
                <a:cxn ang="0">
                  <a:pos x="772" y="24"/>
                </a:cxn>
                <a:cxn ang="0">
                  <a:pos x="772" y="39"/>
                </a:cxn>
                <a:cxn ang="0">
                  <a:pos x="764" y="55"/>
                </a:cxn>
                <a:cxn ang="0">
                  <a:pos x="756" y="71"/>
                </a:cxn>
                <a:cxn ang="0">
                  <a:pos x="748" y="79"/>
                </a:cxn>
                <a:cxn ang="0">
                  <a:pos x="733" y="87"/>
                </a:cxn>
                <a:cxn ang="0">
                  <a:pos x="718" y="95"/>
                </a:cxn>
                <a:cxn ang="0">
                  <a:pos x="702" y="95"/>
                </a:cxn>
                <a:cxn ang="0">
                  <a:pos x="695" y="95"/>
                </a:cxn>
                <a:cxn ang="0">
                  <a:pos x="425" y="95"/>
                </a:cxn>
                <a:cxn ang="0">
                  <a:pos x="324" y="645"/>
                </a:cxn>
                <a:cxn ang="0">
                  <a:pos x="317" y="661"/>
                </a:cxn>
                <a:cxn ang="0">
                  <a:pos x="309" y="676"/>
                </a:cxn>
                <a:cxn ang="0">
                  <a:pos x="301" y="692"/>
                </a:cxn>
                <a:cxn ang="0">
                  <a:pos x="294" y="708"/>
                </a:cxn>
                <a:cxn ang="0">
                  <a:pos x="278" y="716"/>
                </a:cxn>
                <a:cxn ang="0">
                  <a:pos x="255" y="716"/>
                </a:cxn>
                <a:cxn ang="0">
                  <a:pos x="232" y="716"/>
                </a:cxn>
                <a:cxn ang="0">
                  <a:pos x="224" y="708"/>
                </a:cxn>
                <a:cxn ang="0">
                  <a:pos x="216" y="692"/>
                </a:cxn>
                <a:cxn ang="0">
                  <a:pos x="209" y="684"/>
                </a:cxn>
                <a:cxn ang="0">
                  <a:pos x="209" y="668"/>
                </a:cxn>
                <a:cxn ang="0">
                  <a:pos x="209" y="661"/>
                </a:cxn>
                <a:cxn ang="0">
                  <a:pos x="216" y="645"/>
                </a:cxn>
                <a:cxn ang="0">
                  <a:pos x="216" y="629"/>
                </a:cxn>
                <a:cxn ang="0">
                  <a:pos x="224" y="613"/>
                </a:cxn>
                <a:cxn ang="0">
                  <a:pos x="378" y="95"/>
                </a:cxn>
                <a:cxn ang="0">
                  <a:pos x="247" y="95"/>
                </a:cxn>
                <a:cxn ang="0">
                  <a:pos x="216" y="95"/>
                </a:cxn>
                <a:cxn ang="0">
                  <a:pos x="162" y="110"/>
                </a:cxn>
                <a:cxn ang="0">
                  <a:pos x="108" y="142"/>
                </a:cxn>
                <a:cxn ang="0">
                  <a:pos x="47" y="220"/>
                </a:cxn>
                <a:cxn ang="0">
                  <a:pos x="39" y="228"/>
                </a:cxn>
                <a:cxn ang="0">
                  <a:pos x="31" y="236"/>
                </a:cxn>
                <a:cxn ang="0">
                  <a:pos x="24" y="236"/>
                </a:cxn>
                <a:cxn ang="0">
                  <a:pos x="8" y="236"/>
                </a:cxn>
                <a:cxn ang="0">
                  <a:pos x="0" y="228"/>
                </a:cxn>
                <a:cxn ang="0">
                  <a:pos x="0" y="220"/>
                </a:cxn>
                <a:cxn ang="0">
                  <a:pos x="0" y="220"/>
                </a:cxn>
                <a:cxn ang="0">
                  <a:pos x="8" y="205"/>
                </a:cxn>
                <a:cxn ang="0">
                  <a:pos x="31" y="165"/>
                </a:cxn>
                <a:cxn ang="0">
                  <a:pos x="62" y="118"/>
                </a:cxn>
                <a:cxn ang="0">
                  <a:pos x="101" y="71"/>
                </a:cxn>
                <a:cxn ang="0">
                  <a:pos x="162" y="24"/>
                </a:cxn>
                <a:cxn ang="0">
                  <a:pos x="224" y="0"/>
                </a:cxn>
                <a:cxn ang="0">
                  <a:pos x="263" y="0"/>
                </a:cxn>
              </a:cxnLst>
              <a:rect l="0" t="0" r="r" b="b"/>
              <a:pathLst>
                <a:path w="772" h="716">
                  <a:moveTo>
                    <a:pt x="263" y="0"/>
                  </a:moveTo>
                  <a:lnTo>
                    <a:pt x="710" y="0"/>
                  </a:lnTo>
                  <a:lnTo>
                    <a:pt x="725" y="0"/>
                  </a:lnTo>
                  <a:lnTo>
                    <a:pt x="741" y="0"/>
                  </a:lnTo>
                  <a:lnTo>
                    <a:pt x="748" y="0"/>
                  </a:lnTo>
                  <a:lnTo>
                    <a:pt x="764" y="8"/>
                  </a:lnTo>
                  <a:lnTo>
                    <a:pt x="772" y="24"/>
                  </a:lnTo>
                  <a:lnTo>
                    <a:pt x="772" y="39"/>
                  </a:lnTo>
                  <a:lnTo>
                    <a:pt x="764" y="55"/>
                  </a:lnTo>
                  <a:lnTo>
                    <a:pt x="756" y="71"/>
                  </a:lnTo>
                  <a:lnTo>
                    <a:pt x="748" y="79"/>
                  </a:lnTo>
                  <a:lnTo>
                    <a:pt x="733" y="87"/>
                  </a:lnTo>
                  <a:lnTo>
                    <a:pt x="718" y="95"/>
                  </a:lnTo>
                  <a:lnTo>
                    <a:pt x="702" y="95"/>
                  </a:lnTo>
                  <a:lnTo>
                    <a:pt x="695" y="95"/>
                  </a:lnTo>
                  <a:lnTo>
                    <a:pt x="425" y="95"/>
                  </a:lnTo>
                  <a:lnTo>
                    <a:pt x="324" y="645"/>
                  </a:lnTo>
                  <a:lnTo>
                    <a:pt x="317" y="661"/>
                  </a:lnTo>
                  <a:lnTo>
                    <a:pt x="309" y="676"/>
                  </a:lnTo>
                  <a:lnTo>
                    <a:pt x="301" y="692"/>
                  </a:lnTo>
                  <a:lnTo>
                    <a:pt x="294" y="708"/>
                  </a:lnTo>
                  <a:lnTo>
                    <a:pt x="278" y="716"/>
                  </a:lnTo>
                  <a:lnTo>
                    <a:pt x="255" y="716"/>
                  </a:lnTo>
                  <a:lnTo>
                    <a:pt x="232" y="716"/>
                  </a:lnTo>
                  <a:lnTo>
                    <a:pt x="224" y="708"/>
                  </a:lnTo>
                  <a:lnTo>
                    <a:pt x="216" y="692"/>
                  </a:lnTo>
                  <a:lnTo>
                    <a:pt x="209" y="684"/>
                  </a:lnTo>
                  <a:lnTo>
                    <a:pt x="209" y="668"/>
                  </a:lnTo>
                  <a:lnTo>
                    <a:pt x="209" y="661"/>
                  </a:lnTo>
                  <a:lnTo>
                    <a:pt x="216" y="645"/>
                  </a:lnTo>
                  <a:lnTo>
                    <a:pt x="216" y="629"/>
                  </a:lnTo>
                  <a:lnTo>
                    <a:pt x="224" y="613"/>
                  </a:lnTo>
                  <a:lnTo>
                    <a:pt x="378" y="95"/>
                  </a:lnTo>
                  <a:lnTo>
                    <a:pt x="247" y="95"/>
                  </a:lnTo>
                  <a:lnTo>
                    <a:pt x="216" y="95"/>
                  </a:lnTo>
                  <a:lnTo>
                    <a:pt x="162" y="110"/>
                  </a:lnTo>
                  <a:lnTo>
                    <a:pt x="108" y="142"/>
                  </a:lnTo>
                  <a:lnTo>
                    <a:pt x="47" y="220"/>
                  </a:lnTo>
                  <a:lnTo>
                    <a:pt x="39" y="228"/>
                  </a:lnTo>
                  <a:lnTo>
                    <a:pt x="31" y="236"/>
                  </a:lnTo>
                  <a:lnTo>
                    <a:pt x="24" y="236"/>
                  </a:lnTo>
                  <a:lnTo>
                    <a:pt x="8" y="236"/>
                  </a:lnTo>
                  <a:lnTo>
                    <a:pt x="0" y="228"/>
                  </a:lnTo>
                  <a:lnTo>
                    <a:pt x="0" y="220"/>
                  </a:lnTo>
                  <a:lnTo>
                    <a:pt x="0" y="220"/>
                  </a:lnTo>
                  <a:lnTo>
                    <a:pt x="8" y="205"/>
                  </a:lnTo>
                  <a:lnTo>
                    <a:pt x="31" y="165"/>
                  </a:lnTo>
                  <a:lnTo>
                    <a:pt x="62" y="118"/>
                  </a:lnTo>
                  <a:lnTo>
                    <a:pt x="101" y="71"/>
                  </a:lnTo>
                  <a:lnTo>
                    <a:pt x="162" y="24"/>
                  </a:lnTo>
                  <a:lnTo>
                    <a:pt x="224" y="0"/>
                  </a:lnTo>
                  <a:lnTo>
                    <a:pt x="2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3" name="Freeform 65"/>
            <p:cNvSpPr>
              <a:spLocks/>
            </p:cNvSpPr>
            <p:nvPr/>
          </p:nvSpPr>
          <p:spPr bwMode="auto">
            <a:xfrm>
              <a:off x="25294" y="3524"/>
              <a:ext cx="371" cy="1620"/>
            </a:xfrm>
            <a:custGeom>
              <a:avLst/>
              <a:gdLst/>
              <a:ahLst/>
              <a:cxnLst>
                <a:cxn ang="0">
                  <a:pos x="16" y="0"/>
                </a:cxn>
                <a:cxn ang="0">
                  <a:pos x="39" y="16"/>
                </a:cxn>
                <a:cxn ang="0">
                  <a:pos x="85" y="47"/>
                </a:cxn>
                <a:cxn ang="0">
                  <a:pos x="139" y="110"/>
                </a:cxn>
                <a:cxn ang="0">
                  <a:pos x="209" y="197"/>
                </a:cxn>
                <a:cxn ang="0">
                  <a:pos x="270" y="307"/>
                </a:cxn>
                <a:cxn ang="0">
                  <a:pos x="332" y="488"/>
                </a:cxn>
                <a:cxn ang="0">
                  <a:pos x="363" y="661"/>
                </a:cxn>
                <a:cxn ang="0">
                  <a:pos x="371" y="810"/>
                </a:cxn>
                <a:cxn ang="0">
                  <a:pos x="371" y="810"/>
                </a:cxn>
                <a:cxn ang="0">
                  <a:pos x="363" y="959"/>
                </a:cxn>
                <a:cxn ang="0">
                  <a:pos x="332" y="1125"/>
                </a:cxn>
                <a:cxn ang="0">
                  <a:pos x="270" y="1305"/>
                </a:cxn>
                <a:cxn ang="0">
                  <a:pos x="209" y="1415"/>
                </a:cxn>
                <a:cxn ang="0">
                  <a:pos x="147" y="1502"/>
                </a:cxn>
                <a:cxn ang="0">
                  <a:pos x="85" y="1573"/>
                </a:cxn>
                <a:cxn ang="0">
                  <a:pos x="39" y="1604"/>
                </a:cxn>
                <a:cxn ang="0">
                  <a:pos x="16" y="1620"/>
                </a:cxn>
                <a:cxn ang="0">
                  <a:pos x="8" y="1620"/>
                </a:cxn>
                <a:cxn ang="0">
                  <a:pos x="0" y="1604"/>
                </a:cxn>
                <a:cxn ang="0">
                  <a:pos x="0" y="1604"/>
                </a:cxn>
                <a:cxn ang="0">
                  <a:pos x="8" y="1596"/>
                </a:cxn>
                <a:cxn ang="0">
                  <a:pos x="8" y="1588"/>
                </a:cxn>
                <a:cxn ang="0">
                  <a:pos x="24" y="1581"/>
                </a:cxn>
                <a:cxn ang="0">
                  <a:pos x="124" y="1447"/>
                </a:cxn>
                <a:cxn ang="0">
                  <a:pos x="201" y="1298"/>
                </a:cxn>
                <a:cxn ang="0">
                  <a:pos x="247" y="1140"/>
                </a:cxn>
                <a:cxn ang="0">
                  <a:pos x="270" y="975"/>
                </a:cxn>
                <a:cxn ang="0">
                  <a:pos x="278" y="810"/>
                </a:cxn>
                <a:cxn ang="0">
                  <a:pos x="270" y="614"/>
                </a:cxn>
                <a:cxn ang="0">
                  <a:pos x="239" y="441"/>
                </a:cxn>
                <a:cxn ang="0">
                  <a:pos x="186" y="291"/>
                </a:cxn>
                <a:cxn ang="0">
                  <a:pos x="116" y="158"/>
                </a:cxn>
                <a:cxn ang="0">
                  <a:pos x="31" y="55"/>
                </a:cxn>
                <a:cxn ang="0">
                  <a:pos x="16" y="40"/>
                </a:cxn>
                <a:cxn ang="0">
                  <a:pos x="8" y="32"/>
                </a:cxn>
                <a:cxn ang="0">
                  <a:pos x="0" y="24"/>
                </a:cxn>
                <a:cxn ang="0">
                  <a:pos x="0" y="16"/>
                </a:cxn>
                <a:cxn ang="0">
                  <a:pos x="0" y="16"/>
                </a:cxn>
                <a:cxn ang="0">
                  <a:pos x="8" y="8"/>
                </a:cxn>
                <a:cxn ang="0">
                  <a:pos x="16" y="0"/>
                </a:cxn>
              </a:cxnLst>
              <a:rect l="0" t="0" r="r" b="b"/>
              <a:pathLst>
                <a:path w="371" h="1620">
                  <a:moveTo>
                    <a:pt x="16" y="0"/>
                  </a:moveTo>
                  <a:lnTo>
                    <a:pt x="39" y="16"/>
                  </a:lnTo>
                  <a:lnTo>
                    <a:pt x="85" y="47"/>
                  </a:lnTo>
                  <a:lnTo>
                    <a:pt x="139" y="110"/>
                  </a:lnTo>
                  <a:lnTo>
                    <a:pt x="209" y="197"/>
                  </a:lnTo>
                  <a:lnTo>
                    <a:pt x="270" y="307"/>
                  </a:lnTo>
                  <a:lnTo>
                    <a:pt x="332" y="488"/>
                  </a:lnTo>
                  <a:lnTo>
                    <a:pt x="363" y="661"/>
                  </a:lnTo>
                  <a:lnTo>
                    <a:pt x="371" y="810"/>
                  </a:lnTo>
                  <a:lnTo>
                    <a:pt x="371" y="810"/>
                  </a:lnTo>
                  <a:lnTo>
                    <a:pt x="363" y="959"/>
                  </a:lnTo>
                  <a:lnTo>
                    <a:pt x="332" y="1125"/>
                  </a:lnTo>
                  <a:lnTo>
                    <a:pt x="270" y="1305"/>
                  </a:lnTo>
                  <a:lnTo>
                    <a:pt x="209" y="1415"/>
                  </a:lnTo>
                  <a:lnTo>
                    <a:pt x="147" y="1502"/>
                  </a:lnTo>
                  <a:lnTo>
                    <a:pt x="85" y="1573"/>
                  </a:lnTo>
                  <a:lnTo>
                    <a:pt x="39" y="1604"/>
                  </a:lnTo>
                  <a:lnTo>
                    <a:pt x="16" y="1620"/>
                  </a:lnTo>
                  <a:lnTo>
                    <a:pt x="8" y="1620"/>
                  </a:lnTo>
                  <a:lnTo>
                    <a:pt x="0" y="1604"/>
                  </a:lnTo>
                  <a:lnTo>
                    <a:pt x="0" y="1604"/>
                  </a:lnTo>
                  <a:lnTo>
                    <a:pt x="8" y="1596"/>
                  </a:lnTo>
                  <a:lnTo>
                    <a:pt x="8" y="1588"/>
                  </a:lnTo>
                  <a:lnTo>
                    <a:pt x="24" y="1581"/>
                  </a:lnTo>
                  <a:lnTo>
                    <a:pt x="124" y="1447"/>
                  </a:lnTo>
                  <a:lnTo>
                    <a:pt x="201" y="1298"/>
                  </a:lnTo>
                  <a:lnTo>
                    <a:pt x="247" y="1140"/>
                  </a:lnTo>
                  <a:lnTo>
                    <a:pt x="270" y="975"/>
                  </a:lnTo>
                  <a:lnTo>
                    <a:pt x="278" y="810"/>
                  </a:lnTo>
                  <a:lnTo>
                    <a:pt x="270" y="614"/>
                  </a:lnTo>
                  <a:lnTo>
                    <a:pt x="239" y="441"/>
                  </a:lnTo>
                  <a:lnTo>
                    <a:pt x="186" y="291"/>
                  </a:lnTo>
                  <a:lnTo>
                    <a:pt x="116" y="158"/>
                  </a:lnTo>
                  <a:lnTo>
                    <a:pt x="31" y="55"/>
                  </a:lnTo>
                  <a:lnTo>
                    <a:pt x="16" y="40"/>
                  </a:lnTo>
                  <a:lnTo>
                    <a:pt x="8" y="32"/>
                  </a:lnTo>
                  <a:lnTo>
                    <a:pt x="0" y="24"/>
                  </a:lnTo>
                  <a:lnTo>
                    <a:pt x="0" y="16"/>
                  </a:lnTo>
                  <a:lnTo>
                    <a:pt x="0" y="16"/>
                  </a:lnTo>
                  <a:lnTo>
                    <a:pt x="8" y="8"/>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5" name="TextBox 94"/>
          <p:cNvSpPr txBox="1"/>
          <p:nvPr/>
        </p:nvSpPr>
        <p:spPr>
          <a:xfrm>
            <a:off x="0" y="3886200"/>
            <a:ext cx="7086600" cy="523220"/>
          </a:xfrm>
          <a:prstGeom prst="rect">
            <a:avLst/>
          </a:prstGeom>
          <a:noFill/>
        </p:spPr>
        <p:txBody>
          <a:bodyPr wrap="square" rtlCol="0">
            <a:spAutoFit/>
          </a:bodyPr>
          <a:lstStyle/>
          <a:p>
            <a:r>
              <a:rPr lang="en-US" sz="2800" dirty="0" smtClean="0">
                <a:solidFill>
                  <a:srgbClr val="800080"/>
                </a:solidFill>
              </a:rPr>
              <a:t>For (x,</a:t>
            </a:r>
            <a:r>
              <a:rPr lang="en-US" sz="2800" dirty="0" smtClean="0">
                <a:solidFill>
                  <a:srgbClr val="800080"/>
                </a:solidFill>
                <a:sym typeface="Mathematica1"/>
              </a:rPr>
              <a:t></a:t>
            </a:r>
            <a:r>
              <a:rPr lang="en-US" sz="2800" dirty="0" smtClean="0">
                <a:solidFill>
                  <a:srgbClr val="800080"/>
                </a:solidFill>
              </a:rPr>
              <a:t>) large, near a ray parallel to  </a:t>
            </a:r>
            <a:endParaRPr lang="en-US" sz="2800" dirty="0">
              <a:solidFill>
                <a:srgbClr val="800080"/>
              </a:solidFill>
            </a:endParaRPr>
          </a:p>
        </p:txBody>
      </p:sp>
      <p:grpSp>
        <p:nvGrpSpPr>
          <p:cNvPr id="4100" name="Group 4"/>
          <p:cNvGrpSpPr>
            <a:grpSpLocks noChangeAspect="1"/>
          </p:cNvGrpSpPr>
          <p:nvPr>
            <p:custDataLst>
              <p:tags r:id="rId2"/>
            </p:custDataLst>
          </p:nvPr>
        </p:nvGrpSpPr>
        <p:grpSpPr bwMode="auto">
          <a:xfrm>
            <a:off x="1295400" y="1981200"/>
            <a:ext cx="4084410" cy="543132"/>
            <a:chOff x="1335" y="1813"/>
            <a:chExt cx="14213" cy="1890"/>
          </a:xfrm>
          <a:solidFill>
            <a:srgbClr val="FF0000"/>
          </a:solidFill>
        </p:grpSpPr>
        <p:sp>
          <p:nvSpPr>
            <p:cNvPr id="4102" name="Freeform 6"/>
            <p:cNvSpPr>
              <a:spLocks/>
            </p:cNvSpPr>
            <p:nvPr/>
          </p:nvSpPr>
          <p:spPr bwMode="auto">
            <a:xfrm>
              <a:off x="1335" y="1989"/>
              <a:ext cx="1296" cy="1114"/>
            </a:xfrm>
            <a:custGeom>
              <a:avLst/>
              <a:gdLst/>
              <a:ahLst/>
              <a:cxnLst>
                <a:cxn ang="0">
                  <a:pos x="1192" y="0"/>
                </a:cxn>
                <a:cxn ang="0">
                  <a:pos x="1261" y="12"/>
                </a:cxn>
                <a:cxn ang="0">
                  <a:pos x="1296" y="60"/>
                </a:cxn>
                <a:cxn ang="0">
                  <a:pos x="1288" y="85"/>
                </a:cxn>
                <a:cxn ang="0">
                  <a:pos x="1231" y="128"/>
                </a:cxn>
                <a:cxn ang="0">
                  <a:pos x="1170" y="150"/>
                </a:cxn>
                <a:cxn ang="0">
                  <a:pos x="1161" y="145"/>
                </a:cxn>
                <a:cxn ang="0">
                  <a:pos x="1157" y="137"/>
                </a:cxn>
                <a:cxn ang="0">
                  <a:pos x="1157" y="120"/>
                </a:cxn>
                <a:cxn ang="0">
                  <a:pos x="1130" y="94"/>
                </a:cxn>
                <a:cxn ang="0">
                  <a:pos x="1048" y="85"/>
                </a:cxn>
                <a:cxn ang="0">
                  <a:pos x="978" y="85"/>
                </a:cxn>
                <a:cxn ang="0">
                  <a:pos x="729" y="227"/>
                </a:cxn>
                <a:cxn ang="0">
                  <a:pos x="642" y="505"/>
                </a:cxn>
                <a:cxn ang="0">
                  <a:pos x="1034" y="505"/>
                </a:cxn>
                <a:cxn ang="0">
                  <a:pos x="1048" y="510"/>
                </a:cxn>
                <a:cxn ang="0">
                  <a:pos x="1052" y="518"/>
                </a:cxn>
                <a:cxn ang="0">
                  <a:pos x="1017" y="570"/>
                </a:cxn>
                <a:cxn ang="0">
                  <a:pos x="952" y="604"/>
                </a:cxn>
                <a:cxn ang="0">
                  <a:pos x="921" y="604"/>
                </a:cxn>
                <a:cxn ang="0">
                  <a:pos x="912" y="595"/>
                </a:cxn>
                <a:cxn ang="0">
                  <a:pos x="912" y="591"/>
                </a:cxn>
                <a:cxn ang="0">
                  <a:pos x="585" y="642"/>
                </a:cxn>
                <a:cxn ang="0">
                  <a:pos x="528" y="775"/>
                </a:cxn>
                <a:cxn ang="0">
                  <a:pos x="463" y="908"/>
                </a:cxn>
                <a:cxn ang="0">
                  <a:pos x="410" y="998"/>
                </a:cxn>
                <a:cxn ang="0">
                  <a:pos x="306" y="1080"/>
                </a:cxn>
                <a:cxn ang="0">
                  <a:pos x="179" y="1114"/>
                </a:cxn>
                <a:cxn ang="0">
                  <a:pos x="74" y="1084"/>
                </a:cxn>
                <a:cxn ang="0">
                  <a:pos x="5" y="998"/>
                </a:cxn>
                <a:cxn ang="0">
                  <a:pos x="0" y="990"/>
                </a:cxn>
                <a:cxn ang="0">
                  <a:pos x="35" y="951"/>
                </a:cxn>
                <a:cxn ang="0">
                  <a:pos x="96" y="921"/>
                </a:cxn>
                <a:cxn ang="0">
                  <a:pos x="131" y="917"/>
                </a:cxn>
                <a:cxn ang="0">
                  <a:pos x="140" y="925"/>
                </a:cxn>
                <a:cxn ang="0">
                  <a:pos x="166" y="972"/>
                </a:cxn>
                <a:cxn ang="0">
                  <a:pos x="240" y="1024"/>
                </a:cxn>
                <a:cxn ang="0">
                  <a:pos x="306" y="1011"/>
                </a:cxn>
                <a:cxn ang="0">
                  <a:pos x="345" y="934"/>
                </a:cxn>
                <a:cxn ang="0">
                  <a:pos x="384" y="848"/>
                </a:cxn>
                <a:cxn ang="0">
                  <a:pos x="410" y="792"/>
                </a:cxn>
                <a:cxn ang="0">
                  <a:pos x="502" y="570"/>
                </a:cxn>
                <a:cxn ang="0">
                  <a:pos x="594" y="278"/>
                </a:cxn>
                <a:cxn ang="0">
                  <a:pos x="637" y="111"/>
                </a:cxn>
                <a:cxn ang="0">
                  <a:pos x="637" y="94"/>
                </a:cxn>
                <a:cxn ang="0">
                  <a:pos x="642" y="85"/>
                </a:cxn>
                <a:cxn ang="0">
                  <a:pos x="397" y="85"/>
                </a:cxn>
                <a:cxn ang="0">
                  <a:pos x="328" y="132"/>
                </a:cxn>
                <a:cxn ang="0">
                  <a:pos x="284" y="137"/>
                </a:cxn>
                <a:cxn ang="0">
                  <a:pos x="275" y="128"/>
                </a:cxn>
                <a:cxn ang="0">
                  <a:pos x="332" y="60"/>
                </a:cxn>
                <a:cxn ang="0">
                  <a:pos x="428" y="12"/>
                </a:cxn>
                <a:cxn ang="0">
                  <a:pos x="524" y="0"/>
                </a:cxn>
                <a:cxn ang="0">
                  <a:pos x="1152" y="0"/>
                </a:cxn>
              </a:cxnLst>
              <a:rect l="0" t="0" r="r" b="b"/>
              <a:pathLst>
                <a:path w="1296" h="1114">
                  <a:moveTo>
                    <a:pt x="1152" y="0"/>
                  </a:moveTo>
                  <a:lnTo>
                    <a:pt x="1192" y="0"/>
                  </a:lnTo>
                  <a:lnTo>
                    <a:pt x="1226" y="4"/>
                  </a:lnTo>
                  <a:lnTo>
                    <a:pt x="1261" y="12"/>
                  </a:lnTo>
                  <a:lnTo>
                    <a:pt x="1288" y="30"/>
                  </a:lnTo>
                  <a:lnTo>
                    <a:pt x="1296" y="60"/>
                  </a:lnTo>
                  <a:lnTo>
                    <a:pt x="1296" y="60"/>
                  </a:lnTo>
                  <a:lnTo>
                    <a:pt x="1288" y="85"/>
                  </a:lnTo>
                  <a:lnTo>
                    <a:pt x="1261" y="107"/>
                  </a:lnTo>
                  <a:lnTo>
                    <a:pt x="1231" y="128"/>
                  </a:lnTo>
                  <a:lnTo>
                    <a:pt x="1200" y="141"/>
                  </a:lnTo>
                  <a:lnTo>
                    <a:pt x="1170" y="150"/>
                  </a:lnTo>
                  <a:lnTo>
                    <a:pt x="1165" y="150"/>
                  </a:lnTo>
                  <a:lnTo>
                    <a:pt x="1161" y="145"/>
                  </a:lnTo>
                  <a:lnTo>
                    <a:pt x="1157" y="145"/>
                  </a:lnTo>
                  <a:lnTo>
                    <a:pt x="1157" y="137"/>
                  </a:lnTo>
                  <a:lnTo>
                    <a:pt x="1157" y="128"/>
                  </a:lnTo>
                  <a:lnTo>
                    <a:pt x="1157" y="120"/>
                  </a:lnTo>
                  <a:lnTo>
                    <a:pt x="1152" y="111"/>
                  </a:lnTo>
                  <a:lnTo>
                    <a:pt x="1130" y="94"/>
                  </a:lnTo>
                  <a:lnTo>
                    <a:pt x="1091" y="85"/>
                  </a:lnTo>
                  <a:lnTo>
                    <a:pt x="1048" y="85"/>
                  </a:lnTo>
                  <a:lnTo>
                    <a:pt x="1008" y="85"/>
                  </a:lnTo>
                  <a:lnTo>
                    <a:pt x="978" y="85"/>
                  </a:lnTo>
                  <a:lnTo>
                    <a:pt x="764" y="85"/>
                  </a:lnTo>
                  <a:lnTo>
                    <a:pt x="729" y="227"/>
                  </a:lnTo>
                  <a:lnTo>
                    <a:pt x="685" y="368"/>
                  </a:lnTo>
                  <a:lnTo>
                    <a:pt x="642" y="505"/>
                  </a:lnTo>
                  <a:lnTo>
                    <a:pt x="1026" y="505"/>
                  </a:lnTo>
                  <a:lnTo>
                    <a:pt x="1034" y="505"/>
                  </a:lnTo>
                  <a:lnTo>
                    <a:pt x="1043" y="505"/>
                  </a:lnTo>
                  <a:lnTo>
                    <a:pt x="1048" y="510"/>
                  </a:lnTo>
                  <a:lnTo>
                    <a:pt x="1052" y="510"/>
                  </a:lnTo>
                  <a:lnTo>
                    <a:pt x="1052" y="518"/>
                  </a:lnTo>
                  <a:lnTo>
                    <a:pt x="1043" y="544"/>
                  </a:lnTo>
                  <a:lnTo>
                    <a:pt x="1017" y="570"/>
                  </a:lnTo>
                  <a:lnTo>
                    <a:pt x="986" y="587"/>
                  </a:lnTo>
                  <a:lnTo>
                    <a:pt x="952" y="604"/>
                  </a:lnTo>
                  <a:lnTo>
                    <a:pt x="925" y="608"/>
                  </a:lnTo>
                  <a:lnTo>
                    <a:pt x="921" y="604"/>
                  </a:lnTo>
                  <a:lnTo>
                    <a:pt x="912" y="604"/>
                  </a:lnTo>
                  <a:lnTo>
                    <a:pt x="912" y="595"/>
                  </a:lnTo>
                  <a:lnTo>
                    <a:pt x="912" y="595"/>
                  </a:lnTo>
                  <a:lnTo>
                    <a:pt x="912" y="591"/>
                  </a:lnTo>
                  <a:lnTo>
                    <a:pt x="607" y="591"/>
                  </a:lnTo>
                  <a:lnTo>
                    <a:pt x="585" y="642"/>
                  </a:lnTo>
                  <a:lnTo>
                    <a:pt x="559" y="702"/>
                  </a:lnTo>
                  <a:lnTo>
                    <a:pt x="528" y="775"/>
                  </a:lnTo>
                  <a:lnTo>
                    <a:pt x="498" y="844"/>
                  </a:lnTo>
                  <a:lnTo>
                    <a:pt x="463" y="908"/>
                  </a:lnTo>
                  <a:lnTo>
                    <a:pt x="432" y="964"/>
                  </a:lnTo>
                  <a:lnTo>
                    <a:pt x="410" y="998"/>
                  </a:lnTo>
                  <a:lnTo>
                    <a:pt x="362" y="1041"/>
                  </a:lnTo>
                  <a:lnTo>
                    <a:pt x="306" y="1080"/>
                  </a:lnTo>
                  <a:lnTo>
                    <a:pt x="245" y="1105"/>
                  </a:lnTo>
                  <a:lnTo>
                    <a:pt x="179" y="1114"/>
                  </a:lnTo>
                  <a:lnTo>
                    <a:pt x="127" y="1110"/>
                  </a:lnTo>
                  <a:lnTo>
                    <a:pt x="74" y="1084"/>
                  </a:lnTo>
                  <a:lnTo>
                    <a:pt x="35" y="1050"/>
                  </a:lnTo>
                  <a:lnTo>
                    <a:pt x="5" y="998"/>
                  </a:lnTo>
                  <a:lnTo>
                    <a:pt x="0" y="998"/>
                  </a:lnTo>
                  <a:lnTo>
                    <a:pt x="0" y="990"/>
                  </a:lnTo>
                  <a:lnTo>
                    <a:pt x="9" y="972"/>
                  </a:lnTo>
                  <a:lnTo>
                    <a:pt x="35" y="951"/>
                  </a:lnTo>
                  <a:lnTo>
                    <a:pt x="66" y="934"/>
                  </a:lnTo>
                  <a:lnTo>
                    <a:pt x="96" y="921"/>
                  </a:lnTo>
                  <a:lnTo>
                    <a:pt x="122" y="912"/>
                  </a:lnTo>
                  <a:lnTo>
                    <a:pt x="131" y="917"/>
                  </a:lnTo>
                  <a:lnTo>
                    <a:pt x="136" y="921"/>
                  </a:lnTo>
                  <a:lnTo>
                    <a:pt x="140" y="925"/>
                  </a:lnTo>
                  <a:lnTo>
                    <a:pt x="140" y="930"/>
                  </a:lnTo>
                  <a:lnTo>
                    <a:pt x="166" y="972"/>
                  </a:lnTo>
                  <a:lnTo>
                    <a:pt x="201" y="1002"/>
                  </a:lnTo>
                  <a:lnTo>
                    <a:pt x="240" y="1024"/>
                  </a:lnTo>
                  <a:lnTo>
                    <a:pt x="293" y="1028"/>
                  </a:lnTo>
                  <a:lnTo>
                    <a:pt x="306" y="1011"/>
                  </a:lnTo>
                  <a:lnTo>
                    <a:pt x="323" y="977"/>
                  </a:lnTo>
                  <a:lnTo>
                    <a:pt x="345" y="934"/>
                  </a:lnTo>
                  <a:lnTo>
                    <a:pt x="367" y="891"/>
                  </a:lnTo>
                  <a:lnTo>
                    <a:pt x="384" y="848"/>
                  </a:lnTo>
                  <a:lnTo>
                    <a:pt x="402" y="814"/>
                  </a:lnTo>
                  <a:lnTo>
                    <a:pt x="410" y="792"/>
                  </a:lnTo>
                  <a:lnTo>
                    <a:pt x="454" y="694"/>
                  </a:lnTo>
                  <a:lnTo>
                    <a:pt x="502" y="570"/>
                  </a:lnTo>
                  <a:lnTo>
                    <a:pt x="550" y="432"/>
                  </a:lnTo>
                  <a:lnTo>
                    <a:pt x="594" y="278"/>
                  </a:lnTo>
                  <a:lnTo>
                    <a:pt x="637" y="115"/>
                  </a:lnTo>
                  <a:lnTo>
                    <a:pt x="637" y="111"/>
                  </a:lnTo>
                  <a:lnTo>
                    <a:pt x="637" y="102"/>
                  </a:lnTo>
                  <a:lnTo>
                    <a:pt x="637" y="94"/>
                  </a:lnTo>
                  <a:lnTo>
                    <a:pt x="642" y="85"/>
                  </a:lnTo>
                  <a:lnTo>
                    <a:pt x="642" y="85"/>
                  </a:lnTo>
                  <a:lnTo>
                    <a:pt x="546" y="85"/>
                  </a:lnTo>
                  <a:lnTo>
                    <a:pt x="397" y="85"/>
                  </a:lnTo>
                  <a:lnTo>
                    <a:pt x="367" y="111"/>
                  </a:lnTo>
                  <a:lnTo>
                    <a:pt x="328" y="132"/>
                  </a:lnTo>
                  <a:lnTo>
                    <a:pt x="293" y="137"/>
                  </a:lnTo>
                  <a:lnTo>
                    <a:pt x="284" y="137"/>
                  </a:lnTo>
                  <a:lnTo>
                    <a:pt x="280" y="137"/>
                  </a:lnTo>
                  <a:lnTo>
                    <a:pt x="275" y="128"/>
                  </a:lnTo>
                  <a:lnTo>
                    <a:pt x="297" y="90"/>
                  </a:lnTo>
                  <a:lnTo>
                    <a:pt x="332" y="60"/>
                  </a:lnTo>
                  <a:lnTo>
                    <a:pt x="380" y="34"/>
                  </a:lnTo>
                  <a:lnTo>
                    <a:pt x="428" y="12"/>
                  </a:lnTo>
                  <a:lnTo>
                    <a:pt x="480" y="4"/>
                  </a:lnTo>
                  <a:lnTo>
                    <a:pt x="524" y="0"/>
                  </a:lnTo>
                  <a:lnTo>
                    <a:pt x="1122" y="0"/>
                  </a:lnTo>
                  <a:lnTo>
                    <a:pt x="1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3" name="Freeform 7"/>
            <p:cNvSpPr>
              <a:spLocks noEditPoints="1"/>
            </p:cNvSpPr>
            <p:nvPr/>
          </p:nvSpPr>
          <p:spPr bwMode="auto">
            <a:xfrm>
              <a:off x="3146" y="2481"/>
              <a:ext cx="1056" cy="365"/>
            </a:xfrm>
            <a:custGeom>
              <a:avLst/>
              <a:gdLst/>
              <a:ahLst/>
              <a:cxnLst>
                <a:cxn ang="0">
                  <a:pos x="53" y="305"/>
                </a:cxn>
                <a:cxn ang="0">
                  <a:pos x="1004" y="305"/>
                </a:cxn>
                <a:cxn ang="0">
                  <a:pos x="1013" y="305"/>
                </a:cxn>
                <a:cxn ang="0">
                  <a:pos x="1026" y="305"/>
                </a:cxn>
                <a:cxn ang="0">
                  <a:pos x="1034" y="305"/>
                </a:cxn>
                <a:cxn ang="0">
                  <a:pos x="1043" y="309"/>
                </a:cxn>
                <a:cxn ang="0">
                  <a:pos x="1052" y="318"/>
                </a:cxn>
                <a:cxn ang="0">
                  <a:pos x="1056" y="326"/>
                </a:cxn>
                <a:cxn ang="0">
                  <a:pos x="1056" y="335"/>
                </a:cxn>
                <a:cxn ang="0">
                  <a:pos x="1056" y="348"/>
                </a:cxn>
                <a:cxn ang="0">
                  <a:pos x="1052" y="356"/>
                </a:cxn>
                <a:cxn ang="0">
                  <a:pos x="1043" y="360"/>
                </a:cxn>
                <a:cxn ang="0">
                  <a:pos x="1034" y="365"/>
                </a:cxn>
                <a:cxn ang="0">
                  <a:pos x="1026" y="365"/>
                </a:cxn>
                <a:cxn ang="0">
                  <a:pos x="1013" y="365"/>
                </a:cxn>
                <a:cxn ang="0">
                  <a:pos x="1004" y="365"/>
                </a:cxn>
                <a:cxn ang="0">
                  <a:pos x="53" y="365"/>
                </a:cxn>
                <a:cxn ang="0">
                  <a:pos x="44" y="365"/>
                </a:cxn>
                <a:cxn ang="0">
                  <a:pos x="31" y="365"/>
                </a:cxn>
                <a:cxn ang="0">
                  <a:pos x="22" y="365"/>
                </a:cxn>
                <a:cxn ang="0">
                  <a:pos x="13" y="360"/>
                </a:cxn>
                <a:cxn ang="0">
                  <a:pos x="5" y="356"/>
                </a:cxn>
                <a:cxn ang="0">
                  <a:pos x="0" y="348"/>
                </a:cxn>
                <a:cxn ang="0">
                  <a:pos x="0" y="335"/>
                </a:cxn>
                <a:cxn ang="0">
                  <a:pos x="0" y="326"/>
                </a:cxn>
                <a:cxn ang="0">
                  <a:pos x="5" y="318"/>
                </a:cxn>
                <a:cxn ang="0">
                  <a:pos x="13" y="309"/>
                </a:cxn>
                <a:cxn ang="0">
                  <a:pos x="22" y="305"/>
                </a:cxn>
                <a:cxn ang="0">
                  <a:pos x="31" y="305"/>
                </a:cxn>
                <a:cxn ang="0">
                  <a:pos x="44" y="305"/>
                </a:cxn>
                <a:cxn ang="0">
                  <a:pos x="53" y="305"/>
                </a:cxn>
                <a:cxn ang="0">
                  <a:pos x="53" y="0"/>
                </a:cxn>
                <a:cxn ang="0">
                  <a:pos x="1004" y="0"/>
                </a:cxn>
                <a:cxn ang="0">
                  <a:pos x="1013" y="0"/>
                </a:cxn>
                <a:cxn ang="0">
                  <a:pos x="1026" y="5"/>
                </a:cxn>
                <a:cxn ang="0">
                  <a:pos x="1034" y="5"/>
                </a:cxn>
                <a:cxn ang="0">
                  <a:pos x="1043" y="9"/>
                </a:cxn>
                <a:cxn ang="0">
                  <a:pos x="1052" y="13"/>
                </a:cxn>
                <a:cxn ang="0">
                  <a:pos x="1056" y="22"/>
                </a:cxn>
                <a:cxn ang="0">
                  <a:pos x="1056" y="30"/>
                </a:cxn>
                <a:cxn ang="0">
                  <a:pos x="1056" y="43"/>
                </a:cxn>
                <a:cxn ang="0">
                  <a:pos x="1052" y="52"/>
                </a:cxn>
                <a:cxn ang="0">
                  <a:pos x="1043" y="56"/>
                </a:cxn>
                <a:cxn ang="0">
                  <a:pos x="1034" y="60"/>
                </a:cxn>
                <a:cxn ang="0">
                  <a:pos x="1026" y="65"/>
                </a:cxn>
                <a:cxn ang="0">
                  <a:pos x="1013" y="65"/>
                </a:cxn>
                <a:cxn ang="0">
                  <a:pos x="1004" y="65"/>
                </a:cxn>
                <a:cxn ang="0">
                  <a:pos x="53" y="65"/>
                </a:cxn>
                <a:cxn ang="0">
                  <a:pos x="44" y="65"/>
                </a:cxn>
                <a:cxn ang="0">
                  <a:pos x="31" y="65"/>
                </a:cxn>
                <a:cxn ang="0">
                  <a:pos x="22" y="60"/>
                </a:cxn>
                <a:cxn ang="0">
                  <a:pos x="13" y="56"/>
                </a:cxn>
                <a:cxn ang="0">
                  <a:pos x="5" y="52"/>
                </a:cxn>
                <a:cxn ang="0">
                  <a:pos x="0" y="43"/>
                </a:cxn>
                <a:cxn ang="0">
                  <a:pos x="0" y="30"/>
                </a:cxn>
                <a:cxn ang="0">
                  <a:pos x="0" y="22"/>
                </a:cxn>
                <a:cxn ang="0">
                  <a:pos x="5" y="13"/>
                </a:cxn>
                <a:cxn ang="0">
                  <a:pos x="13" y="9"/>
                </a:cxn>
                <a:cxn ang="0">
                  <a:pos x="22" y="5"/>
                </a:cxn>
                <a:cxn ang="0">
                  <a:pos x="31" y="5"/>
                </a:cxn>
                <a:cxn ang="0">
                  <a:pos x="44" y="0"/>
                </a:cxn>
                <a:cxn ang="0">
                  <a:pos x="53" y="0"/>
                </a:cxn>
              </a:cxnLst>
              <a:rect l="0" t="0" r="r" b="b"/>
              <a:pathLst>
                <a:path w="1056" h="365">
                  <a:moveTo>
                    <a:pt x="53" y="305"/>
                  </a:moveTo>
                  <a:lnTo>
                    <a:pt x="1004" y="305"/>
                  </a:lnTo>
                  <a:lnTo>
                    <a:pt x="1013" y="305"/>
                  </a:lnTo>
                  <a:lnTo>
                    <a:pt x="1026" y="305"/>
                  </a:lnTo>
                  <a:lnTo>
                    <a:pt x="1034" y="305"/>
                  </a:lnTo>
                  <a:lnTo>
                    <a:pt x="1043" y="309"/>
                  </a:lnTo>
                  <a:lnTo>
                    <a:pt x="1052" y="318"/>
                  </a:lnTo>
                  <a:lnTo>
                    <a:pt x="1056" y="326"/>
                  </a:lnTo>
                  <a:lnTo>
                    <a:pt x="1056" y="335"/>
                  </a:lnTo>
                  <a:lnTo>
                    <a:pt x="1056" y="348"/>
                  </a:lnTo>
                  <a:lnTo>
                    <a:pt x="1052" y="356"/>
                  </a:lnTo>
                  <a:lnTo>
                    <a:pt x="1043" y="360"/>
                  </a:lnTo>
                  <a:lnTo>
                    <a:pt x="1034" y="365"/>
                  </a:lnTo>
                  <a:lnTo>
                    <a:pt x="1026" y="365"/>
                  </a:lnTo>
                  <a:lnTo>
                    <a:pt x="1013" y="365"/>
                  </a:lnTo>
                  <a:lnTo>
                    <a:pt x="1004" y="365"/>
                  </a:lnTo>
                  <a:lnTo>
                    <a:pt x="53" y="365"/>
                  </a:lnTo>
                  <a:lnTo>
                    <a:pt x="44" y="365"/>
                  </a:lnTo>
                  <a:lnTo>
                    <a:pt x="31" y="365"/>
                  </a:lnTo>
                  <a:lnTo>
                    <a:pt x="22" y="365"/>
                  </a:lnTo>
                  <a:lnTo>
                    <a:pt x="13" y="360"/>
                  </a:lnTo>
                  <a:lnTo>
                    <a:pt x="5" y="356"/>
                  </a:lnTo>
                  <a:lnTo>
                    <a:pt x="0" y="348"/>
                  </a:lnTo>
                  <a:lnTo>
                    <a:pt x="0" y="335"/>
                  </a:lnTo>
                  <a:lnTo>
                    <a:pt x="0" y="326"/>
                  </a:lnTo>
                  <a:lnTo>
                    <a:pt x="5" y="318"/>
                  </a:lnTo>
                  <a:lnTo>
                    <a:pt x="13" y="309"/>
                  </a:lnTo>
                  <a:lnTo>
                    <a:pt x="22" y="305"/>
                  </a:lnTo>
                  <a:lnTo>
                    <a:pt x="31" y="305"/>
                  </a:lnTo>
                  <a:lnTo>
                    <a:pt x="44" y="305"/>
                  </a:lnTo>
                  <a:lnTo>
                    <a:pt x="53" y="305"/>
                  </a:lnTo>
                  <a:close/>
                  <a:moveTo>
                    <a:pt x="53" y="0"/>
                  </a:moveTo>
                  <a:lnTo>
                    <a:pt x="1004" y="0"/>
                  </a:lnTo>
                  <a:lnTo>
                    <a:pt x="1013" y="0"/>
                  </a:lnTo>
                  <a:lnTo>
                    <a:pt x="1026" y="5"/>
                  </a:lnTo>
                  <a:lnTo>
                    <a:pt x="1034" y="5"/>
                  </a:lnTo>
                  <a:lnTo>
                    <a:pt x="1043" y="9"/>
                  </a:lnTo>
                  <a:lnTo>
                    <a:pt x="1052" y="13"/>
                  </a:lnTo>
                  <a:lnTo>
                    <a:pt x="1056" y="22"/>
                  </a:lnTo>
                  <a:lnTo>
                    <a:pt x="1056" y="30"/>
                  </a:lnTo>
                  <a:lnTo>
                    <a:pt x="1056" y="43"/>
                  </a:lnTo>
                  <a:lnTo>
                    <a:pt x="1052" y="52"/>
                  </a:lnTo>
                  <a:lnTo>
                    <a:pt x="1043" y="56"/>
                  </a:lnTo>
                  <a:lnTo>
                    <a:pt x="1034" y="60"/>
                  </a:lnTo>
                  <a:lnTo>
                    <a:pt x="1026" y="65"/>
                  </a:lnTo>
                  <a:lnTo>
                    <a:pt x="1013" y="65"/>
                  </a:lnTo>
                  <a:lnTo>
                    <a:pt x="1004" y="65"/>
                  </a:lnTo>
                  <a:lnTo>
                    <a:pt x="53" y="65"/>
                  </a:lnTo>
                  <a:lnTo>
                    <a:pt x="44" y="65"/>
                  </a:lnTo>
                  <a:lnTo>
                    <a:pt x="31" y="65"/>
                  </a:lnTo>
                  <a:lnTo>
                    <a:pt x="22" y="60"/>
                  </a:lnTo>
                  <a:lnTo>
                    <a:pt x="13" y="56"/>
                  </a:lnTo>
                  <a:lnTo>
                    <a:pt x="5" y="52"/>
                  </a:lnTo>
                  <a:lnTo>
                    <a:pt x="0" y="43"/>
                  </a:lnTo>
                  <a:lnTo>
                    <a:pt x="0" y="30"/>
                  </a:lnTo>
                  <a:lnTo>
                    <a:pt x="0" y="22"/>
                  </a:lnTo>
                  <a:lnTo>
                    <a:pt x="5" y="13"/>
                  </a:lnTo>
                  <a:lnTo>
                    <a:pt x="13" y="9"/>
                  </a:lnTo>
                  <a:lnTo>
                    <a:pt x="22" y="5"/>
                  </a:lnTo>
                  <a:lnTo>
                    <a:pt x="31" y="5"/>
                  </a:lnTo>
                  <a:lnTo>
                    <a:pt x="44"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4" name="Freeform 8"/>
            <p:cNvSpPr>
              <a:spLocks noEditPoints="1"/>
            </p:cNvSpPr>
            <p:nvPr/>
          </p:nvSpPr>
          <p:spPr bwMode="auto">
            <a:xfrm>
              <a:off x="4822" y="1971"/>
              <a:ext cx="833" cy="1402"/>
            </a:xfrm>
            <a:custGeom>
              <a:avLst/>
              <a:gdLst/>
              <a:ahLst/>
              <a:cxnLst>
                <a:cxn ang="0">
                  <a:pos x="353" y="1068"/>
                </a:cxn>
                <a:cxn ang="0">
                  <a:pos x="515" y="1020"/>
                </a:cxn>
                <a:cxn ang="0">
                  <a:pos x="633" y="918"/>
                </a:cxn>
                <a:cxn ang="0">
                  <a:pos x="707" y="785"/>
                </a:cxn>
                <a:cxn ang="0">
                  <a:pos x="729" y="643"/>
                </a:cxn>
                <a:cxn ang="0">
                  <a:pos x="702" y="528"/>
                </a:cxn>
                <a:cxn ang="0">
                  <a:pos x="628" y="455"/>
                </a:cxn>
                <a:cxn ang="0">
                  <a:pos x="519" y="425"/>
                </a:cxn>
                <a:cxn ang="0">
                  <a:pos x="393" y="442"/>
                </a:cxn>
                <a:cxn ang="0">
                  <a:pos x="257" y="523"/>
                </a:cxn>
                <a:cxn ang="0">
                  <a:pos x="161" y="643"/>
                </a:cxn>
                <a:cxn ang="0">
                  <a:pos x="113" y="785"/>
                </a:cxn>
                <a:cxn ang="0">
                  <a:pos x="113" y="913"/>
                </a:cxn>
                <a:cxn ang="0">
                  <a:pos x="157" y="1003"/>
                </a:cxn>
                <a:cxn ang="0">
                  <a:pos x="231" y="1050"/>
                </a:cxn>
                <a:cxn ang="0">
                  <a:pos x="314" y="1068"/>
                </a:cxn>
                <a:cxn ang="0">
                  <a:pos x="314" y="1068"/>
                </a:cxn>
                <a:cxn ang="0">
                  <a:pos x="480" y="425"/>
                </a:cxn>
                <a:cxn ang="0">
                  <a:pos x="615" y="5"/>
                </a:cxn>
                <a:cxn ang="0">
                  <a:pos x="624" y="13"/>
                </a:cxn>
                <a:cxn ang="0">
                  <a:pos x="624" y="18"/>
                </a:cxn>
                <a:cxn ang="0">
                  <a:pos x="619" y="35"/>
                </a:cxn>
                <a:cxn ang="0">
                  <a:pos x="619" y="39"/>
                </a:cxn>
                <a:cxn ang="0">
                  <a:pos x="615" y="408"/>
                </a:cxn>
                <a:cxn ang="0">
                  <a:pos x="742" y="472"/>
                </a:cxn>
                <a:cxn ang="0">
                  <a:pos x="811" y="566"/>
                </a:cxn>
                <a:cxn ang="0">
                  <a:pos x="833" y="673"/>
                </a:cxn>
                <a:cxn ang="0">
                  <a:pos x="785" y="849"/>
                </a:cxn>
                <a:cxn ang="0">
                  <a:pos x="650" y="999"/>
                </a:cxn>
                <a:cxn ang="0">
                  <a:pos x="458" y="1089"/>
                </a:cxn>
                <a:cxn ang="0">
                  <a:pos x="288" y="1333"/>
                </a:cxn>
                <a:cxn ang="0">
                  <a:pos x="283" y="1359"/>
                </a:cxn>
                <a:cxn ang="0">
                  <a:pos x="275" y="1385"/>
                </a:cxn>
                <a:cxn ang="0">
                  <a:pos x="270" y="1398"/>
                </a:cxn>
                <a:cxn ang="0">
                  <a:pos x="262" y="1402"/>
                </a:cxn>
                <a:cxn ang="0">
                  <a:pos x="249" y="1402"/>
                </a:cxn>
                <a:cxn ang="0">
                  <a:pos x="240" y="1402"/>
                </a:cxn>
                <a:cxn ang="0">
                  <a:pos x="235" y="1385"/>
                </a:cxn>
                <a:cxn ang="0">
                  <a:pos x="244" y="1342"/>
                </a:cxn>
                <a:cxn ang="0">
                  <a:pos x="270" y="1248"/>
                </a:cxn>
                <a:cxn ang="0">
                  <a:pos x="305" y="1106"/>
                </a:cxn>
                <a:cxn ang="0">
                  <a:pos x="139" y="1059"/>
                </a:cxn>
                <a:cxn ang="0">
                  <a:pos x="35" y="956"/>
                </a:cxn>
                <a:cxn ang="0">
                  <a:pos x="0" y="823"/>
                </a:cxn>
                <a:cxn ang="0">
                  <a:pos x="52" y="643"/>
                </a:cxn>
                <a:cxn ang="0">
                  <a:pos x="192" y="498"/>
                </a:cxn>
                <a:cxn ang="0">
                  <a:pos x="379" y="408"/>
                </a:cxn>
                <a:cxn ang="0">
                  <a:pos x="580" y="30"/>
                </a:cxn>
                <a:cxn ang="0">
                  <a:pos x="589" y="9"/>
                </a:cxn>
                <a:cxn ang="0">
                  <a:pos x="598" y="0"/>
                </a:cxn>
              </a:cxnLst>
              <a:rect l="0" t="0" r="r" b="b"/>
              <a:pathLst>
                <a:path w="833" h="1402">
                  <a:moveTo>
                    <a:pt x="519" y="425"/>
                  </a:moveTo>
                  <a:lnTo>
                    <a:pt x="353" y="1068"/>
                  </a:lnTo>
                  <a:lnTo>
                    <a:pt x="441" y="1055"/>
                  </a:lnTo>
                  <a:lnTo>
                    <a:pt x="515" y="1020"/>
                  </a:lnTo>
                  <a:lnTo>
                    <a:pt x="580" y="973"/>
                  </a:lnTo>
                  <a:lnTo>
                    <a:pt x="633" y="918"/>
                  </a:lnTo>
                  <a:lnTo>
                    <a:pt x="676" y="853"/>
                  </a:lnTo>
                  <a:lnTo>
                    <a:pt x="707" y="785"/>
                  </a:lnTo>
                  <a:lnTo>
                    <a:pt x="724" y="712"/>
                  </a:lnTo>
                  <a:lnTo>
                    <a:pt x="729" y="643"/>
                  </a:lnTo>
                  <a:lnTo>
                    <a:pt x="724" y="579"/>
                  </a:lnTo>
                  <a:lnTo>
                    <a:pt x="702" y="528"/>
                  </a:lnTo>
                  <a:lnTo>
                    <a:pt x="672" y="485"/>
                  </a:lnTo>
                  <a:lnTo>
                    <a:pt x="628" y="455"/>
                  </a:lnTo>
                  <a:lnTo>
                    <a:pt x="576" y="433"/>
                  </a:lnTo>
                  <a:lnTo>
                    <a:pt x="519" y="425"/>
                  </a:lnTo>
                  <a:close/>
                  <a:moveTo>
                    <a:pt x="480" y="425"/>
                  </a:moveTo>
                  <a:lnTo>
                    <a:pt x="393" y="442"/>
                  </a:lnTo>
                  <a:lnTo>
                    <a:pt x="318" y="476"/>
                  </a:lnTo>
                  <a:lnTo>
                    <a:pt x="257" y="523"/>
                  </a:lnTo>
                  <a:lnTo>
                    <a:pt x="201" y="579"/>
                  </a:lnTo>
                  <a:lnTo>
                    <a:pt x="161" y="643"/>
                  </a:lnTo>
                  <a:lnTo>
                    <a:pt x="131" y="712"/>
                  </a:lnTo>
                  <a:lnTo>
                    <a:pt x="113" y="785"/>
                  </a:lnTo>
                  <a:lnTo>
                    <a:pt x="105" y="853"/>
                  </a:lnTo>
                  <a:lnTo>
                    <a:pt x="113" y="913"/>
                  </a:lnTo>
                  <a:lnTo>
                    <a:pt x="131" y="965"/>
                  </a:lnTo>
                  <a:lnTo>
                    <a:pt x="157" y="1003"/>
                  </a:lnTo>
                  <a:lnTo>
                    <a:pt x="192" y="1033"/>
                  </a:lnTo>
                  <a:lnTo>
                    <a:pt x="231" y="1050"/>
                  </a:lnTo>
                  <a:lnTo>
                    <a:pt x="275" y="1063"/>
                  </a:lnTo>
                  <a:lnTo>
                    <a:pt x="314" y="1068"/>
                  </a:lnTo>
                  <a:lnTo>
                    <a:pt x="314" y="1068"/>
                  </a:lnTo>
                  <a:lnTo>
                    <a:pt x="314" y="1068"/>
                  </a:lnTo>
                  <a:lnTo>
                    <a:pt x="314" y="1068"/>
                  </a:lnTo>
                  <a:lnTo>
                    <a:pt x="480" y="425"/>
                  </a:lnTo>
                  <a:close/>
                  <a:moveTo>
                    <a:pt x="606" y="0"/>
                  </a:moveTo>
                  <a:lnTo>
                    <a:pt x="615" y="5"/>
                  </a:lnTo>
                  <a:lnTo>
                    <a:pt x="619" y="5"/>
                  </a:lnTo>
                  <a:lnTo>
                    <a:pt x="624" y="13"/>
                  </a:lnTo>
                  <a:lnTo>
                    <a:pt x="624" y="13"/>
                  </a:lnTo>
                  <a:lnTo>
                    <a:pt x="624" y="18"/>
                  </a:lnTo>
                  <a:lnTo>
                    <a:pt x="624" y="22"/>
                  </a:lnTo>
                  <a:lnTo>
                    <a:pt x="619" y="35"/>
                  </a:lnTo>
                  <a:lnTo>
                    <a:pt x="619" y="39"/>
                  </a:lnTo>
                  <a:lnTo>
                    <a:pt x="619" y="39"/>
                  </a:lnTo>
                  <a:lnTo>
                    <a:pt x="532" y="390"/>
                  </a:lnTo>
                  <a:lnTo>
                    <a:pt x="615" y="408"/>
                  </a:lnTo>
                  <a:lnTo>
                    <a:pt x="689" y="433"/>
                  </a:lnTo>
                  <a:lnTo>
                    <a:pt x="742" y="472"/>
                  </a:lnTo>
                  <a:lnTo>
                    <a:pt x="785" y="519"/>
                  </a:lnTo>
                  <a:lnTo>
                    <a:pt x="811" y="566"/>
                  </a:lnTo>
                  <a:lnTo>
                    <a:pt x="829" y="622"/>
                  </a:lnTo>
                  <a:lnTo>
                    <a:pt x="833" y="673"/>
                  </a:lnTo>
                  <a:lnTo>
                    <a:pt x="820" y="763"/>
                  </a:lnTo>
                  <a:lnTo>
                    <a:pt x="785" y="849"/>
                  </a:lnTo>
                  <a:lnTo>
                    <a:pt x="724" y="930"/>
                  </a:lnTo>
                  <a:lnTo>
                    <a:pt x="650" y="999"/>
                  </a:lnTo>
                  <a:lnTo>
                    <a:pt x="558" y="1050"/>
                  </a:lnTo>
                  <a:lnTo>
                    <a:pt x="458" y="1089"/>
                  </a:lnTo>
                  <a:lnTo>
                    <a:pt x="349" y="1106"/>
                  </a:lnTo>
                  <a:lnTo>
                    <a:pt x="288" y="1333"/>
                  </a:lnTo>
                  <a:lnTo>
                    <a:pt x="283" y="1346"/>
                  </a:lnTo>
                  <a:lnTo>
                    <a:pt x="283" y="1359"/>
                  </a:lnTo>
                  <a:lnTo>
                    <a:pt x="279" y="1376"/>
                  </a:lnTo>
                  <a:lnTo>
                    <a:pt x="275" y="1385"/>
                  </a:lnTo>
                  <a:lnTo>
                    <a:pt x="270" y="1393"/>
                  </a:lnTo>
                  <a:lnTo>
                    <a:pt x="270" y="1398"/>
                  </a:lnTo>
                  <a:lnTo>
                    <a:pt x="266" y="1402"/>
                  </a:lnTo>
                  <a:lnTo>
                    <a:pt x="262" y="1402"/>
                  </a:lnTo>
                  <a:lnTo>
                    <a:pt x="253" y="1402"/>
                  </a:lnTo>
                  <a:lnTo>
                    <a:pt x="249" y="1402"/>
                  </a:lnTo>
                  <a:lnTo>
                    <a:pt x="244" y="1402"/>
                  </a:lnTo>
                  <a:lnTo>
                    <a:pt x="240" y="1402"/>
                  </a:lnTo>
                  <a:lnTo>
                    <a:pt x="235" y="1393"/>
                  </a:lnTo>
                  <a:lnTo>
                    <a:pt x="235" y="1385"/>
                  </a:lnTo>
                  <a:lnTo>
                    <a:pt x="240" y="1372"/>
                  </a:lnTo>
                  <a:lnTo>
                    <a:pt x="244" y="1342"/>
                  </a:lnTo>
                  <a:lnTo>
                    <a:pt x="257" y="1299"/>
                  </a:lnTo>
                  <a:lnTo>
                    <a:pt x="270" y="1248"/>
                  </a:lnTo>
                  <a:lnTo>
                    <a:pt x="288" y="1175"/>
                  </a:lnTo>
                  <a:lnTo>
                    <a:pt x="305" y="1106"/>
                  </a:lnTo>
                  <a:lnTo>
                    <a:pt x="218" y="1089"/>
                  </a:lnTo>
                  <a:lnTo>
                    <a:pt x="139" y="1059"/>
                  </a:lnTo>
                  <a:lnTo>
                    <a:pt x="83" y="1012"/>
                  </a:lnTo>
                  <a:lnTo>
                    <a:pt x="35" y="956"/>
                  </a:lnTo>
                  <a:lnTo>
                    <a:pt x="9" y="892"/>
                  </a:lnTo>
                  <a:lnTo>
                    <a:pt x="0" y="823"/>
                  </a:lnTo>
                  <a:lnTo>
                    <a:pt x="13" y="729"/>
                  </a:lnTo>
                  <a:lnTo>
                    <a:pt x="52" y="643"/>
                  </a:lnTo>
                  <a:lnTo>
                    <a:pt x="113" y="566"/>
                  </a:lnTo>
                  <a:lnTo>
                    <a:pt x="192" y="498"/>
                  </a:lnTo>
                  <a:lnTo>
                    <a:pt x="279" y="446"/>
                  </a:lnTo>
                  <a:lnTo>
                    <a:pt x="379" y="408"/>
                  </a:lnTo>
                  <a:lnTo>
                    <a:pt x="489" y="390"/>
                  </a:lnTo>
                  <a:lnTo>
                    <a:pt x="580" y="30"/>
                  </a:lnTo>
                  <a:lnTo>
                    <a:pt x="585" y="18"/>
                  </a:lnTo>
                  <a:lnTo>
                    <a:pt x="589" y="9"/>
                  </a:lnTo>
                  <a:lnTo>
                    <a:pt x="593" y="5"/>
                  </a:lnTo>
                  <a:lnTo>
                    <a:pt x="598" y="0"/>
                  </a:lnTo>
                  <a:lnTo>
                    <a:pt x="6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5" name="Freeform 9"/>
            <p:cNvSpPr>
              <a:spLocks noEditPoints="1"/>
            </p:cNvSpPr>
            <p:nvPr/>
          </p:nvSpPr>
          <p:spPr bwMode="auto">
            <a:xfrm>
              <a:off x="5686" y="1813"/>
              <a:ext cx="628" cy="703"/>
            </a:xfrm>
            <a:custGeom>
              <a:avLst/>
              <a:gdLst/>
              <a:ahLst/>
              <a:cxnLst>
                <a:cxn ang="0">
                  <a:pos x="388" y="51"/>
                </a:cxn>
                <a:cxn ang="0">
                  <a:pos x="240" y="356"/>
                </a:cxn>
                <a:cxn ang="0">
                  <a:pos x="240" y="381"/>
                </a:cxn>
                <a:cxn ang="0">
                  <a:pos x="275" y="446"/>
                </a:cxn>
                <a:cxn ang="0">
                  <a:pos x="379" y="458"/>
                </a:cxn>
                <a:cxn ang="0">
                  <a:pos x="480" y="360"/>
                </a:cxn>
                <a:cxn ang="0">
                  <a:pos x="528" y="218"/>
                </a:cxn>
                <a:cxn ang="0">
                  <a:pos x="532" y="90"/>
                </a:cxn>
                <a:cxn ang="0">
                  <a:pos x="454" y="30"/>
                </a:cxn>
                <a:cxn ang="0">
                  <a:pos x="235" y="8"/>
                </a:cxn>
                <a:cxn ang="0">
                  <a:pos x="297" y="77"/>
                </a:cxn>
                <a:cxn ang="0">
                  <a:pos x="406" y="8"/>
                </a:cxn>
                <a:cxn ang="0">
                  <a:pos x="537" y="21"/>
                </a:cxn>
                <a:cxn ang="0">
                  <a:pos x="619" y="128"/>
                </a:cxn>
                <a:cxn ang="0">
                  <a:pos x="585" y="338"/>
                </a:cxn>
                <a:cxn ang="0">
                  <a:pos x="406" y="484"/>
                </a:cxn>
                <a:cxn ang="0">
                  <a:pos x="262" y="476"/>
                </a:cxn>
                <a:cxn ang="0">
                  <a:pos x="201" y="510"/>
                </a:cxn>
                <a:cxn ang="0">
                  <a:pos x="174" y="621"/>
                </a:cxn>
                <a:cxn ang="0">
                  <a:pos x="166" y="651"/>
                </a:cxn>
                <a:cxn ang="0">
                  <a:pos x="187" y="660"/>
                </a:cxn>
                <a:cxn ang="0">
                  <a:pos x="222" y="664"/>
                </a:cxn>
                <a:cxn ang="0">
                  <a:pos x="249" y="664"/>
                </a:cxn>
                <a:cxn ang="0">
                  <a:pos x="253" y="690"/>
                </a:cxn>
                <a:cxn ang="0">
                  <a:pos x="235" y="703"/>
                </a:cxn>
                <a:cxn ang="0">
                  <a:pos x="113" y="698"/>
                </a:cxn>
                <a:cxn ang="0">
                  <a:pos x="13" y="703"/>
                </a:cxn>
                <a:cxn ang="0">
                  <a:pos x="0" y="686"/>
                </a:cxn>
                <a:cxn ang="0">
                  <a:pos x="9" y="664"/>
                </a:cxn>
                <a:cxn ang="0">
                  <a:pos x="30" y="664"/>
                </a:cxn>
                <a:cxn ang="0">
                  <a:pos x="70" y="656"/>
                </a:cxn>
                <a:cxn ang="0">
                  <a:pos x="83" y="634"/>
                </a:cxn>
                <a:cxn ang="0">
                  <a:pos x="214" y="120"/>
                </a:cxn>
                <a:cxn ang="0">
                  <a:pos x="218" y="86"/>
                </a:cxn>
                <a:cxn ang="0">
                  <a:pos x="209" y="47"/>
                </a:cxn>
                <a:cxn ang="0">
                  <a:pos x="179" y="30"/>
                </a:cxn>
                <a:cxn ang="0">
                  <a:pos x="113" y="107"/>
                </a:cxn>
                <a:cxn ang="0">
                  <a:pos x="91" y="176"/>
                </a:cxn>
                <a:cxn ang="0">
                  <a:pos x="74" y="184"/>
                </a:cxn>
                <a:cxn ang="0">
                  <a:pos x="57" y="180"/>
                </a:cxn>
                <a:cxn ang="0">
                  <a:pos x="57" y="154"/>
                </a:cxn>
                <a:cxn ang="0">
                  <a:pos x="91" y="60"/>
                </a:cxn>
                <a:cxn ang="0">
                  <a:pos x="183" y="0"/>
                </a:cxn>
              </a:cxnLst>
              <a:rect l="0" t="0" r="r" b="b"/>
              <a:pathLst>
                <a:path w="628" h="703">
                  <a:moveTo>
                    <a:pt x="454" y="30"/>
                  </a:moveTo>
                  <a:lnTo>
                    <a:pt x="423" y="34"/>
                  </a:lnTo>
                  <a:lnTo>
                    <a:pt x="388" y="51"/>
                  </a:lnTo>
                  <a:lnTo>
                    <a:pt x="345" y="81"/>
                  </a:lnTo>
                  <a:lnTo>
                    <a:pt x="297" y="133"/>
                  </a:lnTo>
                  <a:lnTo>
                    <a:pt x="240" y="356"/>
                  </a:lnTo>
                  <a:lnTo>
                    <a:pt x="240" y="364"/>
                  </a:lnTo>
                  <a:lnTo>
                    <a:pt x="240" y="373"/>
                  </a:lnTo>
                  <a:lnTo>
                    <a:pt x="240" y="381"/>
                  </a:lnTo>
                  <a:lnTo>
                    <a:pt x="244" y="403"/>
                  </a:lnTo>
                  <a:lnTo>
                    <a:pt x="257" y="424"/>
                  </a:lnTo>
                  <a:lnTo>
                    <a:pt x="275" y="446"/>
                  </a:lnTo>
                  <a:lnTo>
                    <a:pt x="301" y="463"/>
                  </a:lnTo>
                  <a:lnTo>
                    <a:pt x="336" y="467"/>
                  </a:lnTo>
                  <a:lnTo>
                    <a:pt x="379" y="458"/>
                  </a:lnTo>
                  <a:lnTo>
                    <a:pt x="419" y="433"/>
                  </a:lnTo>
                  <a:lnTo>
                    <a:pt x="454" y="398"/>
                  </a:lnTo>
                  <a:lnTo>
                    <a:pt x="480" y="360"/>
                  </a:lnTo>
                  <a:lnTo>
                    <a:pt x="497" y="317"/>
                  </a:lnTo>
                  <a:lnTo>
                    <a:pt x="515" y="266"/>
                  </a:lnTo>
                  <a:lnTo>
                    <a:pt x="528" y="218"/>
                  </a:lnTo>
                  <a:lnTo>
                    <a:pt x="537" y="171"/>
                  </a:lnTo>
                  <a:lnTo>
                    <a:pt x="537" y="141"/>
                  </a:lnTo>
                  <a:lnTo>
                    <a:pt x="532" y="90"/>
                  </a:lnTo>
                  <a:lnTo>
                    <a:pt x="515" y="56"/>
                  </a:lnTo>
                  <a:lnTo>
                    <a:pt x="489" y="38"/>
                  </a:lnTo>
                  <a:lnTo>
                    <a:pt x="454" y="30"/>
                  </a:lnTo>
                  <a:close/>
                  <a:moveTo>
                    <a:pt x="183" y="0"/>
                  </a:moveTo>
                  <a:lnTo>
                    <a:pt x="205" y="4"/>
                  </a:lnTo>
                  <a:lnTo>
                    <a:pt x="235" y="8"/>
                  </a:lnTo>
                  <a:lnTo>
                    <a:pt x="262" y="26"/>
                  </a:lnTo>
                  <a:lnTo>
                    <a:pt x="283" y="47"/>
                  </a:lnTo>
                  <a:lnTo>
                    <a:pt x="297" y="77"/>
                  </a:lnTo>
                  <a:lnTo>
                    <a:pt x="327" y="51"/>
                  </a:lnTo>
                  <a:lnTo>
                    <a:pt x="362" y="30"/>
                  </a:lnTo>
                  <a:lnTo>
                    <a:pt x="406" y="8"/>
                  </a:lnTo>
                  <a:lnTo>
                    <a:pt x="458" y="0"/>
                  </a:lnTo>
                  <a:lnTo>
                    <a:pt x="497" y="8"/>
                  </a:lnTo>
                  <a:lnTo>
                    <a:pt x="537" y="21"/>
                  </a:lnTo>
                  <a:lnTo>
                    <a:pt x="571" y="47"/>
                  </a:lnTo>
                  <a:lnTo>
                    <a:pt x="602" y="81"/>
                  </a:lnTo>
                  <a:lnTo>
                    <a:pt x="619" y="128"/>
                  </a:lnTo>
                  <a:lnTo>
                    <a:pt x="628" y="184"/>
                  </a:lnTo>
                  <a:lnTo>
                    <a:pt x="615" y="266"/>
                  </a:lnTo>
                  <a:lnTo>
                    <a:pt x="585" y="338"/>
                  </a:lnTo>
                  <a:lnTo>
                    <a:pt x="532" y="403"/>
                  </a:lnTo>
                  <a:lnTo>
                    <a:pt x="475" y="454"/>
                  </a:lnTo>
                  <a:lnTo>
                    <a:pt x="406" y="484"/>
                  </a:lnTo>
                  <a:lnTo>
                    <a:pt x="336" y="497"/>
                  </a:lnTo>
                  <a:lnTo>
                    <a:pt x="292" y="493"/>
                  </a:lnTo>
                  <a:lnTo>
                    <a:pt x="262" y="476"/>
                  </a:lnTo>
                  <a:lnTo>
                    <a:pt x="235" y="454"/>
                  </a:lnTo>
                  <a:lnTo>
                    <a:pt x="222" y="433"/>
                  </a:lnTo>
                  <a:lnTo>
                    <a:pt x="201" y="510"/>
                  </a:lnTo>
                  <a:lnTo>
                    <a:pt x="179" y="600"/>
                  </a:lnTo>
                  <a:lnTo>
                    <a:pt x="179" y="608"/>
                  </a:lnTo>
                  <a:lnTo>
                    <a:pt x="174" y="621"/>
                  </a:lnTo>
                  <a:lnTo>
                    <a:pt x="170" y="634"/>
                  </a:lnTo>
                  <a:lnTo>
                    <a:pt x="170" y="643"/>
                  </a:lnTo>
                  <a:lnTo>
                    <a:pt x="166" y="651"/>
                  </a:lnTo>
                  <a:lnTo>
                    <a:pt x="170" y="656"/>
                  </a:lnTo>
                  <a:lnTo>
                    <a:pt x="174" y="660"/>
                  </a:lnTo>
                  <a:lnTo>
                    <a:pt x="187" y="660"/>
                  </a:lnTo>
                  <a:lnTo>
                    <a:pt x="196" y="660"/>
                  </a:lnTo>
                  <a:lnTo>
                    <a:pt x="209" y="664"/>
                  </a:lnTo>
                  <a:lnTo>
                    <a:pt x="222" y="664"/>
                  </a:lnTo>
                  <a:lnTo>
                    <a:pt x="231" y="664"/>
                  </a:lnTo>
                  <a:lnTo>
                    <a:pt x="240" y="664"/>
                  </a:lnTo>
                  <a:lnTo>
                    <a:pt x="249" y="664"/>
                  </a:lnTo>
                  <a:lnTo>
                    <a:pt x="253" y="668"/>
                  </a:lnTo>
                  <a:lnTo>
                    <a:pt x="253" y="677"/>
                  </a:lnTo>
                  <a:lnTo>
                    <a:pt x="253" y="690"/>
                  </a:lnTo>
                  <a:lnTo>
                    <a:pt x="249" y="694"/>
                  </a:lnTo>
                  <a:lnTo>
                    <a:pt x="244" y="698"/>
                  </a:lnTo>
                  <a:lnTo>
                    <a:pt x="235" y="703"/>
                  </a:lnTo>
                  <a:lnTo>
                    <a:pt x="231" y="703"/>
                  </a:lnTo>
                  <a:lnTo>
                    <a:pt x="170" y="698"/>
                  </a:lnTo>
                  <a:lnTo>
                    <a:pt x="113" y="698"/>
                  </a:lnTo>
                  <a:lnTo>
                    <a:pt x="61" y="698"/>
                  </a:lnTo>
                  <a:lnTo>
                    <a:pt x="17" y="703"/>
                  </a:lnTo>
                  <a:lnTo>
                    <a:pt x="13" y="703"/>
                  </a:lnTo>
                  <a:lnTo>
                    <a:pt x="4" y="698"/>
                  </a:lnTo>
                  <a:lnTo>
                    <a:pt x="0" y="694"/>
                  </a:lnTo>
                  <a:lnTo>
                    <a:pt x="0" y="686"/>
                  </a:lnTo>
                  <a:lnTo>
                    <a:pt x="0" y="677"/>
                  </a:lnTo>
                  <a:lnTo>
                    <a:pt x="4" y="668"/>
                  </a:lnTo>
                  <a:lnTo>
                    <a:pt x="9" y="664"/>
                  </a:lnTo>
                  <a:lnTo>
                    <a:pt x="17" y="664"/>
                  </a:lnTo>
                  <a:lnTo>
                    <a:pt x="22" y="664"/>
                  </a:lnTo>
                  <a:lnTo>
                    <a:pt x="30" y="664"/>
                  </a:lnTo>
                  <a:lnTo>
                    <a:pt x="48" y="660"/>
                  </a:lnTo>
                  <a:lnTo>
                    <a:pt x="61" y="660"/>
                  </a:lnTo>
                  <a:lnTo>
                    <a:pt x="70" y="656"/>
                  </a:lnTo>
                  <a:lnTo>
                    <a:pt x="74" y="651"/>
                  </a:lnTo>
                  <a:lnTo>
                    <a:pt x="78" y="643"/>
                  </a:lnTo>
                  <a:lnTo>
                    <a:pt x="83" y="634"/>
                  </a:lnTo>
                  <a:lnTo>
                    <a:pt x="87" y="621"/>
                  </a:lnTo>
                  <a:lnTo>
                    <a:pt x="87" y="621"/>
                  </a:lnTo>
                  <a:lnTo>
                    <a:pt x="214" y="120"/>
                  </a:lnTo>
                  <a:lnTo>
                    <a:pt x="214" y="111"/>
                  </a:lnTo>
                  <a:lnTo>
                    <a:pt x="218" y="98"/>
                  </a:lnTo>
                  <a:lnTo>
                    <a:pt x="218" y="86"/>
                  </a:lnTo>
                  <a:lnTo>
                    <a:pt x="218" y="73"/>
                  </a:lnTo>
                  <a:lnTo>
                    <a:pt x="214" y="60"/>
                  </a:lnTo>
                  <a:lnTo>
                    <a:pt x="209" y="47"/>
                  </a:lnTo>
                  <a:lnTo>
                    <a:pt x="201" y="38"/>
                  </a:lnTo>
                  <a:lnTo>
                    <a:pt x="192" y="34"/>
                  </a:lnTo>
                  <a:lnTo>
                    <a:pt x="179" y="30"/>
                  </a:lnTo>
                  <a:lnTo>
                    <a:pt x="153" y="43"/>
                  </a:lnTo>
                  <a:lnTo>
                    <a:pt x="131" y="68"/>
                  </a:lnTo>
                  <a:lnTo>
                    <a:pt x="113" y="107"/>
                  </a:lnTo>
                  <a:lnTo>
                    <a:pt x="96" y="150"/>
                  </a:lnTo>
                  <a:lnTo>
                    <a:pt x="96" y="167"/>
                  </a:lnTo>
                  <a:lnTo>
                    <a:pt x="91" y="176"/>
                  </a:lnTo>
                  <a:lnTo>
                    <a:pt x="87" y="180"/>
                  </a:lnTo>
                  <a:lnTo>
                    <a:pt x="78" y="184"/>
                  </a:lnTo>
                  <a:lnTo>
                    <a:pt x="74" y="184"/>
                  </a:lnTo>
                  <a:lnTo>
                    <a:pt x="70" y="184"/>
                  </a:lnTo>
                  <a:lnTo>
                    <a:pt x="65" y="184"/>
                  </a:lnTo>
                  <a:lnTo>
                    <a:pt x="57" y="180"/>
                  </a:lnTo>
                  <a:lnTo>
                    <a:pt x="52" y="176"/>
                  </a:lnTo>
                  <a:lnTo>
                    <a:pt x="52" y="167"/>
                  </a:lnTo>
                  <a:lnTo>
                    <a:pt x="57" y="154"/>
                  </a:lnTo>
                  <a:lnTo>
                    <a:pt x="65" y="128"/>
                  </a:lnTo>
                  <a:lnTo>
                    <a:pt x="78" y="90"/>
                  </a:lnTo>
                  <a:lnTo>
                    <a:pt x="91" y="60"/>
                  </a:lnTo>
                  <a:lnTo>
                    <a:pt x="113" y="30"/>
                  </a:lnTo>
                  <a:lnTo>
                    <a:pt x="144" y="8"/>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6" name="Freeform 10"/>
            <p:cNvSpPr>
              <a:spLocks/>
            </p:cNvSpPr>
            <p:nvPr/>
          </p:nvSpPr>
          <p:spPr bwMode="auto">
            <a:xfrm>
              <a:off x="6454" y="1941"/>
              <a:ext cx="318" cy="510"/>
            </a:xfrm>
            <a:custGeom>
              <a:avLst/>
              <a:gdLst/>
              <a:ahLst/>
              <a:cxnLst>
                <a:cxn ang="0">
                  <a:pos x="170" y="0"/>
                </a:cxn>
                <a:cxn ang="0">
                  <a:pos x="183" y="0"/>
                </a:cxn>
                <a:cxn ang="0">
                  <a:pos x="192" y="0"/>
                </a:cxn>
                <a:cxn ang="0">
                  <a:pos x="196" y="5"/>
                </a:cxn>
                <a:cxn ang="0">
                  <a:pos x="196" y="13"/>
                </a:cxn>
                <a:cxn ang="0">
                  <a:pos x="196" y="22"/>
                </a:cxn>
                <a:cxn ang="0">
                  <a:pos x="196" y="22"/>
                </a:cxn>
                <a:cxn ang="0">
                  <a:pos x="196" y="446"/>
                </a:cxn>
                <a:cxn ang="0">
                  <a:pos x="201" y="459"/>
                </a:cxn>
                <a:cxn ang="0">
                  <a:pos x="209" y="472"/>
                </a:cxn>
                <a:cxn ang="0">
                  <a:pos x="231" y="476"/>
                </a:cxn>
                <a:cxn ang="0">
                  <a:pos x="279" y="476"/>
                </a:cxn>
                <a:cxn ang="0">
                  <a:pos x="318" y="476"/>
                </a:cxn>
                <a:cxn ang="0">
                  <a:pos x="318" y="510"/>
                </a:cxn>
                <a:cxn ang="0">
                  <a:pos x="270" y="510"/>
                </a:cxn>
                <a:cxn ang="0">
                  <a:pos x="214" y="510"/>
                </a:cxn>
                <a:cxn ang="0">
                  <a:pos x="161" y="510"/>
                </a:cxn>
                <a:cxn ang="0">
                  <a:pos x="109" y="510"/>
                </a:cxn>
                <a:cxn ang="0">
                  <a:pos x="52" y="510"/>
                </a:cxn>
                <a:cxn ang="0">
                  <a:pos x="4" y="510"/>
                </a:cxn>
                <a:cxn ang="0">
                  <a:pos x="4" y="476"/>
                </a:cxn>
                <a:cxn ang="0">
                  <a:pos x="43" y="476"/>
                </a:cxn>
                <a:cxn ang="0">
                  <a:pos x="91" y="476"/>
                </a:cxn>
                <a:cxn ang="0">
                  <a:pos x="113" y="472"/>
                </a:cxn>
                <a:cxn ang="0">
                  <a:pos x="122" y="459"/>
                </a:cxn>
                <a:cxn ang="0">
                  <a:pos x="126" y="446"/>
                </a:cxn>
                <a:cxn ang="0">
                  <a:pos x="126" y="60"/>
                </a:cxn>
                <a:cxn ang="0">
                  <a:pos x="78" y="73"/>
                </a:cxn>
                <a:cxn ang="0">
                  <a:pos x="39" y="82"/>
                </a:cxn>
                <a:cxn ang="0">
                  <a:pos x="9" y="82"/>
                </a:cxn>
                <a:cxn ang="0">
                  <a:pos x="0" y="82"/>
                </a:cxn>
                <a:cxn ang="0">
                  <a:pos x="0" y="48"/>
                </a:cxn>
                <a:cxn ang="0">
                  <a:pos x="9" y="48"/>
                </a:cxn>
                <a:cxn ang="0">
                  <a:pos x="35" y="48"/>
                </a:cxn>
                <a:cxn ang="0">
                  <a:pos x="74" y="43"/>
                </a:cxn>
                <a:cxn ang="0">
                  <a:pos x="122" y="30"/>
                </a:cxn>
                <a:cxn ang="0">
                  <a:pos x="170" y="0"/>
                </a:cxn>
              </a:cxnLst>
              <a:rect l="0" t="0" r="r" b="b"/>
              <a:pathLst>
                <a:path w="318" h="510">
                  <a:moveTo>
                    <a:pt x="170" y="0"/>
                  </a:moveTo>
                  <a:lnTo>
                    <a:pt x="183" y="0"/>
                  </a:lnTo>
                  <a:lnTo>
                    <a:pt x="192" y="0"/>
                  </a:lnTo>
                  <a:lnTo>
                    <a:pt x="196" y="5"/>
                  </a:lnTo>
                  <a:lnTo>
                    <a:pt x="196" y="13"/>
                  </a:lnTo>
                  <a:lnTo>
                    <a:pt x="196" y="22"/>
                  </a:lnTo>
                  <a:lnTo>
                    <a:pt x="196" y="22"/>
                  </a:lnTo>
                  <a:lnTo>
                    <a:pt x="196" y="446"/>
                  </a:lnTo>
                  <a:lnTo>
                    <a:pt x="201" y="459"/>
                  </a:lnTo>
                  <a:lnTo>
                    <a:pt x="209" y="472"/>
                  </a:lnTo>
                  <a:lnTo>
                    <a:pt x="231" y="476"/>
                  </a:lnTo>
                  <a:lnTo>
                    <a:pt x="279" y="476"/>
                  </a:lnTo>
                  <a:lnTo>
                    <a:pt x="318" y="476"/>
                  </a:lnTo>
                  <a:lnTo>
                    <a:pt x="318" y="510"/>
                  </a:lnTo>
                  <a:lnTo>
                    <a:pt x="270" y="510"/>
                  </a:lnTo>
                  <a:lnTo>
                    <a:pt x="214" y="510"/>
                  </a:lnTo>
                  <a:lnTo>
                    <a:pt x="161" y="510"/>
                  </a:lnTo>
                  <a:lnTo>
                    <a:pt x="109" y="510"/>
                  </a:lnTo>
                  <a:lnTo>
                    <a:pt x="52" y="510"/>
                  </a:lnTo>
                  <a:lnTo>
                    <a:pt x="4" y="510"/>
                  </a:lnTo>
                  <a:lnTo>
                    <a:pt x="4" y="476"/>
                  </a:lnTo>
                  <a:lnTo>
                    <a:pt x="43" y="476"/>
                  </a:lnTo>
                  <a:lnTo>
                    <a:pt x="91" y="476"/>
                  </a:lnTo>
                  <a:lnTo>
                    <a:pt x="113" y="472"/>
                  </a:lnTo>
                  <a:lnTo>
                    <a:pt x="122" y="459"/>
                  </a:lnTo>
                  <a:lnTo>
                    <a:pt x="126" y="446"/>
                  </a:lnTo>
                  <a:lnTo>
                    <a:pt x="126" y="60"/>
                  </a:lnTo>
                  <a:lnTo>
                    <a:pt x="78" y="73"/>
                  </a:lnTo>
                  <a:lnTo>
                    <a:pt x="39" y="82"/>
                  </a:lnTo>
                  <a:lnTo>
                    <a:pt x="9" y="82"/>
                  </a:lnTo>
                  <a:lnTo>
                    <a:pt x="0" y="82"/>
                  </a:lnTo>
                  <a:lnTo>
                    <a:pt x="0" y="48"/>
                  </a:lnTo>
                  <a:lnTo>
                    <a:pt x="9" y="48"/>
                  </a:lnTo>
                  <a:lnTo>
                    <a:pt x="35" y="48"/>
                  </a:lnTo>
                  <a:lnTo>
                    <a:pt x="74" y="43"/>
                  </a:lnTo>
                  <a:lnTo>
                    <a:pt x="122" y="30"/>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7" name="Freeform 11"/>
            <p:cNvSpPr>
              <a:spLocks noEditPoints="1"/>
            </p:cNvSpPr>
            <p:nvPr/>
          </p:nvSpPr>
          <p:spPr bwMode="auto">
            <a:xfrm>
              <a:off x="5738" y="2756"/>
              <a:ext cx="345" cy="741"/>
            </a:xfrm>
            <a:custGeom>
              <a:avLst/>
              <a:gdLst/>
              <a:ahLst/>
              <a:cxnLst>
                <a:cxn ang="0">
                  <a:pos x="205" y="253"/>
                </a:cxn>
                <a:cxn ang="0">
                  <a:pos x="262" y="304"/>
                </a:cxn>
                <a:cxn ang="0">
                  <a:pos x="271" y="351"/>
                </a:cxn>
                <a:cxn ang="0">
                  <a:pos x="266" y="373"/>
                </a:cxn>
                <a:cxn ang="0">
                  <a:pos x="249" y="424"/>
                </a:cxn>
                <a:cxn ang="0">
                  <a:pos x="218" y="493"/>
                </a:cxn>
                <a:cxn ang="0">
                  <a:pos x="175" y="604"/>
                </a:cxn>
                <a:cxn ang="0">
                  <a:pos x="157" y="673"/>
                </a:cxn>
                <a:cxn ang="0">
                  <a:pos x="157" y="698"/>
                </a:cxn>
                <a:cxn ang="0">
                  <a:pos x="170" y="711"/>
                </a:cxn>
                <a:cxn ang="0">
                  <a:pos x="218" y="703"/>
                </a:cxn>
                <a:cxn ang="0">
                  <a:pos x="279" y="638"/>
                </a:cxn>
                <a:cxn ang="0">
                  <a:pos x="306" y="574"/>
                </a:cxn>
                <a:cxn ang="0">
                  <a:pos x="310" y="565"/>
                </a:cxn>
                <a:cxn ang="0">
                  <a:pos x="327" y="561"/>
                </a:cxn>
                <a:cxn ang="0">
                  <a:pos x="332" y="561"/>
                </a:cxn>
                <a:cxn ang="0">
                  <a:pos x="341" y="570"/>
                </a:cxn>
                <a:cxn ang="0">
                  <a:pos x="341" y="591"/>
                </a:cxn>
                <a:cxn ang="0">
                  <a:pos x="314" y="647"/>
                </a:cxn>
                <a:cxn ang="0">
                  <a:pos x="262" y="711"/>
                </a:cxn>
                <a:cxn ang="0">
                  <a:pos x="179" y="741"/>
                </a:cxn>
                <a:cxn ang="0">
                  <a:pos x="105" y="715"/>
                </a:cxn>
                <a:cxn ang="0">
                  <a:pos x="74" y="651"/>
                </a:cxn>
                <a:cxn ang="0">
                  <a:pos x="79" y="617"/>
                </a:cxn>
                <a:cxn ang="0">
                  <a:pos x="83" y="604"/>
                </a:cxn>
                <a:cxn ang="0">
                  <a:pos x="170" y="381"/>
                </a:cxn>
                <a:cxn ang="0">
                  <a:pos x="188" y="334"/>
                </a:cxn>
                <a:cxn ang="0">
                  <a:pos x="188" y="300"/>
                </a:cxn>
                <a:cxn ang="0">
                  <a:pos x="179" y="283"/>
                </a:cxn>
                <a:cxn ang="0">
                  <a:pos x="162" y="274"/>
                </a:cxn>
                <a:cxn ang="0">
                  <a:pos x="96" y="308"/>
                </a:cxn>
                <a:cxn ang="0">
                  <a:pos x="39" y="411"/>
                </a:cxn>
                <a:cxn ang="0">
                  <a:pos x="35" y="424"/>
                </a:cxn>
                <a:cxn ang="0">
                  <a:pos x="22" y="428"/>
                </a:cxn>
                <a:cxn ang="0">
                  <a:pos x="13" y="428"/>
                </a:cxn>
                <a:cxn ang="0">
                  <a:pos x="0" y="420"/>
                </a:cxn>
                <a:cxn ang="0">
                  <a:pos x="5" y="398"/>
                </a:cxn>
                <a:cxn ang="0">
                  <a:pos x="31" y="343"/>
                </a:cxn>
                <a:cxn ang="0">
                  <a:pos x="83" y="278"/>
                </a:cxn>
                <a:cxn ang="0">
                  <a:pos x="166" y="248"/>
                </a:cxn>
                <a:cxn ang="0">
                  <a:pos x="284" y="4"/>
                </a:cxn>
                <a:cxn ang="0">
                  <a:pos x="301" y="17"/>
                </a:cxn>
                <a:cxn ang="0">
                  <a:pos x="310" y="34"/>
                </a:cxn>
                <a:cxn ang="0">
                  <a:pos x="314" y="43"/>
                </a:cxn>
                <a:cxn ang="0">
                  <a:pos x="301" y="77"/>
                </a:cxn>
                <a:cxn ang="0">
                  <a:pos x="271" y="103"/>
                </a:cxn>
                <a:cxn ang="0">
                  <a:pos x="236" y="103"/>
                </a:cxn>
                <a:cxn ang="0">
                  <a:pos x="218" y="90"/>
                </a:cxn>
                <a:cxn ang="0">
                  <a:pos x="205" y="68"/>
                </a:cxn>
                <a:cxn ang="0">
                  <a:pos x="210" y="43"/>
                </a:cxn>
                <a:cxn ang="0">
                  <a:pos x="227" y="17"/>
                </a:cxn>
                <a:cxn ang="0">
                  <a:pos x="253" y="4"/>
                </a:cxn>
              </a:cxnLst>
              <a:rect l="0" t="0" r="r" b="b"/>
              <a:pathLst>
                <a:path w="345" h="741">
                  <a:moveTo>
                    <a:pt x="166" y="248"/>
                  </a:moveTo>
                  <a:lnTo>
                    <a:pt x="205" y="253"/>
                  </a:lnTo>
                  <a:lnTo>
                    <a:pt x="240" y="274"/>
                  </a:lnTo>
                  <a:lnTo>
                    <a:pt x="262" y="304"/>
                  </a:lnTo>
                  <a:lnTo>
                    <a:pt x="271" y="338"/>
                  </a:lnTo>
                  <a:lnTo>
                    <a:pt x="271" y="351"/>
                  </a:lnTo>
                  <a:lnTo>
                    <a:pt x="266" y="364"/>
                  </a:lnTo>
                  <a:lnTo>
                    <a:pt x="266" y="373"/>
                  </a:lnTo>
                  <a:lnTo>
                    <a:pt x="258" y="394"/>
                  </a:lnTo>
                  <a:lnTo>
                    <a:pt x="249" y="424"/>
                  </a:lnTo>
                  <a:lnTo>
                    <a:pt x="231" y="458"/>
                  </a:lnTo>
                  <a:lnTo>
                    <a:pt x="218" y="493"/>
                  </a:lnTo>
                  <a:lnTo>
                    <a:pt x="210" y="514"/>
                  </a:lnTo>
                  <a:lnTo>
                    <a:pt x="175" y="604"/>
                  </a:lnTo>
                  <a:lnTo>
                    <a:pt x="162" y="638"/>
                  </a:lnTo>
                  <a:lnTo>
                    <a:pt x="157" y="673"/>
                  </a:lnTo>
                  <a:lnTo>
                    <a:pt x="157" y="685"/>
                  </a:lnTo>
                  <a:lnTo>
                    <a:pt x="157" y="698"/>
                  </a:lnTo>
                  <a:lnTo>
                    <a:pt x="166" y="707"/>
                  </a:lnTo>
                  <a:lnTo>
                    <a:pt x="170" y="711"/>
                  </a:lnTo>
                  <a:lnTo>
                    <a:pt x="183" y="711"/>
                  </a:lnTo>
                  <a:lnTo>
                    <a:pt x="218" y="703"/>
                  </a:lnTo>
                  <a:lnTo>
                    <a:pt x="249" y="677"/>
                  </a:lnTo>
                  <a:lnTo>
                    <a:pt x="279" y="638"/>
                  </a:lnTo>
                  <a:lnTo>
                    <a:pt x="301" y="578"/>
                  </a:lnTo>
                  <a:lnTo>
                    <a:pt x="306" y="574"/>
                  </a:lnTo>
                  <a:lnTo>
                    <a:pt x="310" y="570"/>
                  </a:lnTo>
                  <a:lnTo>
                    <a:pt x="310" y="565"/>
                  </a:lnTo>
                  <a:lnTo>
                    <a:pt x="319" y="561"/>
                  </a:lnTo>
                  <a:lnTo>
                    <a:pt x="327" y="561"/>
                  </a:lnTo>
                  <a:lnTo>
                    <a:pt x="327" y="561"/>
                  </a:lnTo>
                  <a:lnTo>
                    <a:pt x="332" y="561"/>
                  </a:lnTo>
                  <a:lnTo>
                    <a:pt x="336" y="565"/>
                  </a:lnTo>
                  <a:lnTo>
                    <a:pt x="341" y="570"/>
                  </a:lnTo>
                  <a:lnTo>
                    <a:pt x="345" y="574"/>
                  </a:lnTo>
                  <a:lnTo>
                    <a:pt x="341" y="591"/>
                  </a:lnTo>
                  <a:lnTo>
                    <a:pt x="332" y="617"/>
                  </a:lnTo>
                  <a:lnTo>
                    <a:pt x="314" y="647"/>
                  </a:lnTo>
                  <a:lnTo>
                    <a:pt x="293" y="681"/>
                  </a:lnTo>
                  <a:lnTo>
                    <a:pt x="262" y="711"/>
                  </a:lnTo>
                  <a:lnTo>
                    <a:pt x="227" y="733"/>
                  </a:lnTo>
                  <a:lnTo>
                    <a:pt x="179" y="741"/>
                  </a:lnTo>
                  <a:lnTo>
                    <a:pt x="135" y="737"/>
                  </a:lnTo>
                  <a:lnTo>
                    <a:pt x="105" y="715"/>
                  </a:lnTo>
                  <a:lnTo>
                    <a:pt x="83" y="685"/>
                  </a:lnTo>
                  <a:lnTo>
                    <a:pt x="74" y="651"/>
                  </a:lnTo>
                  <a:lnTo>
                    <a:pt x="74" y="634"/>
                  </a:lnTo>
                  <a:lnTo>
                    <a:pt x="79" y="617"/>
                  </a:lnTo>
                  <a:lnTo>
                    <a:pt x="83" y="604"/>
                  </a:lnTo>
                  <a:lnTo>
                    <a:pt x="83" y="604"/>
                  </a:lnTo>
                  <a:lnTo>
                    <a:pt x="153" y="424"/>
                  </a:lnTo>
                  <a:lnTo>
                    <a:pt x="170" y="381"/>
                  </a:lnTo>
                  <a:lnTo>
                    <a:pt x="183" y="355"/>
                  </a:lnTo>
                  <a:lnTo>
                    <a:pt x="188" y="334"/>
                  </a:lnTo>
                  <a:lnTo>
                    <a:pt x="188" y="317"/>
                  </a:lnTo>
                  <a:lnTo>
                    <a:pt x="188" y="300"/>
                  </a:lnTo>
                  <a:lnTo>
                    <a:pt x="183" y="287"/>
                  </a:lnTo>
                  <a:lnTo>
                    <a:pt x="179" y="283"/>
                  </a:lnTo>
                  <a:lnTo>
                    <a:pt x="170" y="278"/>
                  </a:lnTo>
                  <a:lnTo>
                    <a:pt x="162" y="274"/>
                  </a:lnTo>
                  <a:lnTo>
                    <a:pt x="127" y="283"/>
                  </a:lnTo>
                  <a:lnTo>
                    <a:pt x="96" y="308"/>
                  </a:lnTo>
                  <a:lnTo>
                    <a:pt x="66" y="351"/>
                  </a:lnTo>
                  <a:lnTo>
                    <a:pt x="39" y="411"/>
                  </a:lnTo>
                  <a:lnTo>
                    <a:pt x="39" y="420"/>
                  </a:lnTo>
                  <a:lnTo>
                    <a:pt x="35" y="424"/>
                  </a:lnTo>
                  <a:lnTo>
                    <a:pt x="31" y="428"/>
                  </a:lnTo>
                  <a:lnTo>
                    <a:pt x="22" y="428"/>
                  </a:lnTo>
                  <a:lnTo>
                    <a:pt x="18" y="428"/>
                  </a:lnTo>
                  <a:lnTo>
                    <a:pt x="13" y="428"/>
                  </a:lnTo>
                  <a:lnTo>
                    <a:pt x="5" y="424"/>
                  </a:lnTo>
                  <a:lnTo>
                    <a:pt x="0" y="420"/>
                  </a:lnTo>
                  <a:lnTo>
                    <a:pt x="0" y="415"/>
                  </a:lnTo>
                  <a:lnTo>
                    <a:pt x="5" y="398"/>
                  </a:lnTo>
                  <a:lnTo>
                    <a:pt x="13" y="373"/>
                  </a:lnTo>
                  <a:lnTo>
                    <a:pt x="31" y="343"/>
                  </a:lnTo>
                  <a:lnTo>
                    <a:pt x="53" y="308"/>
                  </a:lnTo>
                  <a:lnTo>
                    <a:pt x="83" y="278"/>
                  </a:lnTo>
                  <a:lnTo>
                    <a:pt x="122" y="257"/>
                  </a:lnTo>
                  <a:lnTo>
                    <a:pt x="166" y="248"/>
                  </a:lnTo>
                  <a:close/>
                  <a:moveTo>
                    <a:pt x="266" y="0"/>
                  </a:moveTo>
                  <a:lnTo>
                    <a:pt x="284" y="4"/>
                  </a:lnTo>
                  <a:lnTo>
                    <a:pt x="293" y="8"/>
                  </a:lnTo>
                  <a:lnTo>
                    <a:pt x="301" y="17"/>
                  </a:lnTo>
                  <a:lnTo>
                    <a:pt x="310" y="25"/>
                  </a:lnTo>
                  <a:lnTo>
                    <a:pt x="310" y="34"/>
                  </a:lnTo>
                  <a:lnTo>
                    <a:pt x="314" y="43"/>
                  </a:lnTo>
                  <a:lnTo>
                    <a:pt x="314" y="43"/>
                  </a:lnTo>
                  <a:lnTo>
                    <a:pt x="310" y="60"/>
                  </a:lnTo>
                  <a:lnTo>
                    <a:pt x="301" y="77"/>
                  </a:lnTo>
                  <a:lnTo>
                    <a:pt x="288" y="90"/>
                  </a:lnTo>
                  <a:lnTo>
                    <a:pt x="271" y="103"/>
                  </a:lnTo>
                  <a:lnTo>
                    <a:pt x="249" y="103"/>
                  </a:lnTo>
                  <a:lnTo>
                    <a:pt x="236" y="103"/>
                  </a:lnTo>
                  <a:lnTo>
                    <a:pt x="227" y="98"/>
                  </a:lnTo>
                  <a:lnTo>
                    <a:pt x="218" y="90"/>
                  </a:lnTo>
                  <a:lnTo>
                    <a:pt x="210" y="81"/>
                  </a:lnTo>
                  <a:lnTo>
                    <a:pt x="205" y="68"/>
                  </a:lnTo>
                  <a:lnTo>
                    <a:pt x="205" y="60"/>
                  </a:lnTo>
                  <a:lnTo>
                    <a:pt x="210" y="43"/>
                  </a:lnTo>
                  <a:lnTo>
                    <a:pt x="214" y="30"/>
                  </a:lnTo>
                  <a:lnTo>
                    <a:pt x="227" y="17"/>
                  </a:lnTo>
                  <a:lnTo>
                    <a:pt x="240" y="8"/>
                  </a:lnTo>
                  <a:lnTo>
                    <a:pt x="253" y="4"/>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8" name="Freeform 12"/>
            <p:cNvSpPr>
              <a:spLocks/>
            </p:cNvSpPr>
            <p:nvPr/>
          </p:nvSpPr>
          <p:spPr bwMode="auto">
            <a:xfrm>
              <a:off x="6240" y="3129"/>
              <a:ext cx="323" cy="510"/>
            </a:xfrm>
            <a:custGeom>
              <a:avLst/>
              <a:gdLst/>
              <a:ahLst/>
              <a:cxnLst>
                <a:cxn ang="0">
                  <a:pos x="170" y="0"/>
                </a:cxn>
                <a:cxn ang="0">
                  <a:pos x="183" y="0"/>
                </a:cxn>
                <a:cxn ang="0">
                  <a:pos x="192" y="0"/>
                </a:cxn>
                <a:cxn ang="0">
                  <a:pos x="196" y="4"/>
                </a:cxn>
                <a:cxn ang="0">
                  <a:pos x="201" y="12"/>
                </a:cxn>
                <a:cxn ang="0">
                  <a:pos x="201" y="21"/>
                </a:cxn>
                <a:cxn ang="0">
                  <a:pos x="201" y="445"/>
                </a:cxn>
                <a:cxn ang="0">
                  <a:pos x="201" y="458"/>
                </a:cxn>
                <a:cxn ang="0">
                  <a:pos x="209" y="471"/>
                </a:cxn>
                <a:cxn ang="0">
                  <a:pos x="236" y="475"/>
                </a:cxn>
                <a:cxn ang="0">
                  <a:pos x="284" y="475"/>
                </a:cxn>
                <a:cxn ang="0">
                  <a:pos x="323" y="475"/>
                </a:cxn>
                <a:cxn ang="0">
                  <a:pos x="323" y="510"/>
                </a:cxn>
                <a:cxn ang="0">
                  <a:pos x="271" y="510"/>
                </a:cxn>
                <a:cxn ang="0">
                  <a:pos x="214" y="510"/>
                </a:cxn>
                <a:cxn ang="0">
                  <a:pos x="161" y="510"/>
                </a:cxn>
                <a:cxn ang="0">
                  <a:pos x="113" y="510"/>
                </a:cxn>
                <a:cxn ang="0">
                  <a:pos x="57" y="510"/>
                </a:cxn>
                <a:cxn ang="0">
                  <a:pos x="4" y="510"/>
                </a:cxn>
                <a:cxn ang="0">
                  <a:pos x="4" y="475"/>
                </a:cxn>
                <a:cxn ang="0">
                  <a:pos x="44" y="475"/>
                </a:cxn>
                <a:cxn ang="0">
                  <a:pos x="92" y="475"/>
                </a:cxn>
                <a:cxn ang="0">
                  <a:pos x="118" y="471"/>
                </a:cxn>
                <a:cxn ang="0">
                  <a:pos x="127" y="458"/>
                </a:cxn>
                <a:cxn ang="0">
                  <a:pos x="127" y="445"/>
                </a:cxn>
                <a:cxn ang="0">
                  <a:pos x="127" y="60"/>
                </a:cxn>
                <a:cxn ang="0">
                  <a:pos x="83" y="72"/>
                </a:cxn>
                <a:cxn ang="0">
                  <a:pos x="39" y="81"/>
                </a:cxn>
                <a:cxn ang="0">
                  <a:pos x="13" y="81"/>
                </a:cxn>
                <a:cxn ang="0">
                  <a:pos x="0" y="81"/>
                </a:cxn>
                <a:cxn ang="0">
                  <a:pos x="0" y="51"/>
                </a:cxn>
                <a:cxn ang="0">
                  <a:pos x="13" y="51"/>
                </a:cxn>
                <a:cxn ang="0">
                  <a:pos x="35" y="47"/>
                </a:cxn>
                <a:cxn ang="0">
                  <a:pos x="79" y="42"/>
                </a:cxn>
                <a:cxn ang="0">
                  <a:pos x="127" y="30"/>
                </a:cxn>
                <a:cxn ang="0">
                  <a:pos x="170" y="0"/>
                </a:cxn>
              </a:cxnLst>
              <a:rect l="0" t="0" r="r" b="b"/>
              <a:pathLst>
                <a:path w="323" h="510">
                  <a:moveTo>
                    <a:pt x="170" y="0"/>
                  </a:moveTo>
                  <a:lnTo>
                    <a:pt x="183" y="0"/>
                  </a:lnTo>
                  <a:lnTo>
                    <a:pt x="192" y="0"/>
                  </a:lnTo>
                  <a:lnTo>
                    <a:pt x="196" y="4"/>
                  </a:lnTo>
                  <a:lnTo>
                    <a:pt x="201" y="12"/>
                  </a:lnTo>
                  <a:lnTo>
                    <a:pt x="201" y="21"/>
                  </a:lnTo>
                  <a:lnTo>
                    <a:pt x="201" y="445"/>
                  </a:lnTo>
                  <a:lnTo>
                    <a:pt x="201" y="458"/>
                  </a:lnTo>
                  <a:lnTo>
                    <a:pt x="209" y="471"/>
                  </a:lnTo>
                  <a:lnTo>
                    <a:pt x="236" y="475"/>
                  </a:lnTo>
                  <a:lnTo>
                    <a:pt x="284" y="475"/>
                  </a:lnTo>
                  <a:lnTo>
                    <a:pt x="323" y="475"/>
                  </a:lnTo>
                  <a:lnTo>
                    <a:pt x="323" y="510"/>
                  </a:lnTo>
                  <a:lnTo>
                    <a:pt x="271" y="510"/>
                  </a:lnTo>
                  <a:lnTo>
                    <a:pt x="214" y="510"/>
                  </a:lnTo>
                  <a:lnTo>
                    <a:pt x="161" y="510"/>
                  </a:lnTo>
                  <a:lnTo>
                    <a:pt x="113" y="510"/>
                  </a:lnTo>
                  <a:lnTo>
                    <a:pt x="57" y="510"/>
                  </a:lnTo>
                  <a:lnTo>
                    <a:pt x="4" y="510"/>
                  </a:lnTo>
                  <a:lnTo>
                    <a:pt x="4" y="475"/>
                  </a:lnTo>
                  <a:lnTo>
                    <a:pt x="44" y="475"/>
                  </a:lnTo>
                  <a:lnTo>
                    <a:pt x="92" y="475"/>
                  </a:lnTo>
                  <a:lnTo>
                    <a:pt x="118" y="471"/>
                  </a:lnTo>
                  <a:lnTo>
                    <a:pt x="127" y="458"/>
                  </a:lnTo>
                  <a:lnTo>
                    <a:pt x="127" y="445"/>
                  </a:lnTo>
                  <a:lnTo>
                    <a:pt x="127" y="60"/>
                  </a:lnTo>
                  <a:lnTo>
                    <a:pt x="83" y="72"/>
                  </a:lnTo>
                  <a:lnTo>
                    <a:pt x="39" y="81"/>
                  </a:lnTo>
                  <a:lnTo>
                    <a:pt x="13" y="81"/>
                  </a:lnTo>
                  <a:lnTo>
                    <a:pt x="0" y="81"/>
                  </a:lnTo>
                  <a:lnTo>
                    <a:pt x="0" y="51"/>
                  </a:lnTo>
                  <a:lnTo>
                    <a:pt x="13" y="51"/>
                  </a:lnTo>
                  <a:lnTo>
                    <a:pt x="35" y="47"/>
                  </a:lnTo>
                  <a:lnTo>
                    <a:pt x="79" y="42"/>
                  </a:lnTo>
                  <a:lnTo>
                    <a:pt x="127" y="30"/>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9" name="Freeform 13"/>
            <p:cNvSpPr>
              <a:spLocks/>
            </p:cNvSpPr>
            <p:nvPr/>
          </p:nvSpPr>
          <p:spPr bwMode="auto">
            <a:xfrm>
              <a:off x="6886" y="3360"/>
              <a:ext cx="144" cy="343"/>
            </a:xfrm>
            <a:custGeom>
              <a:avLst/>
              <a:gdLst/>
              <a:ahLst/>
              <a:cxnLst>
                <a:cxn ang="0">
                  <a:pos x="65" y="0"/>
                </a:cxn>
                <a:cxn ang="0">
                  <a:pos x="100" y="9"/>
                </a:cxn>
                <a:cxn ang="0">
                  <a:pos x="126" y="34"/>
                </a:cxn>
                <a:cxn ang="0">
                  <a:pos x="139" y="73"/>
                </a:cxn>
                <a:cxn ang="0">
                  <a:pos x="144" y="120"/>
                </a:cxn>
                <a:cxn ang="0">
                  <a:pos x="139" y="184"/>
                </a:cxn>
                <a:cxn ang="0">
                  <a:pos x="122" y="236"/>
                </a:cxn>
                <a:cxn ang="0">
                  <a:pos x="96" y="283"/>
                </a:cxn>
                <a:cxn ang="0">
                  <a:pos x="70" y="313"/>
                </a:cxn>
                <a:cxn ang="0">
                  <a:pos x="48" y="334"/>
                </a:cxn>
                <a:cxn ang="0">
                  <a:pos x="35" y="343"/>
                </a:cxn>
                <a:cxn ang="0">
                  <a:pos x="26" y="339"/>
                </a:cxn>
                <a:cxn ang="0">
                  <a:pos x="22" y="334"/>
                </a:cxn>
                <a:cxn ang="0">
                  <a:pos x="17" y="326"/>
                </a:cxn>
                <a:cxn ang="0">
                  <a:pos x="17" y="321"/>
                </a:cxn>
                <a:cxn ang="0">
                  <a:pos x="22" y="317"/>
                </a:cxn>
                <a:cxn ang="0">
                  <a:pos x="26" y="313"/>
                </a:cxn>
                <a:cxn ang="0">
                  <a:pos x="74" y="261"/>
                </a:cxn>
                <a:cxn ang="0">
                  <a:pos x="100" y="210"/>
                </a:cxn>
                <a:cxn ang="0">
                  <a:pos x="109" y="159"/>
                </a:cxn>
                <a:cxn ang="0">
                  <a:pos x="113" y="111"/>
                </a:cxn>
                <a:cxn ang="0">
                  <a:pos x="113" y="111"/>
                </a:cxn>
                <a:cxn ang="0">
                  <a:pos x="113" y="111"/>
                </a:cxn>
                <a:cxn ang="0">
                  <a:pos x="109" y="116"/>
                </a:cxn>
                <a:cxn ang="0">
                  <a:pos x="100" y="120"/>
                </a:cxn>
                <a:cxn ang="0">
                  <a:pos x="91" y="124"/>
                </a:cxn>
                <a:cxn ang="0">
                  <a:pos x="78" y="129"/>
                </a:cxn>
                <a:cxn ang="0">
                  <a:pos x="70" y="129"/>
                </a:cxn>
                <a:cxn ang="0">
                  <a:pos x="48" y="129"/>
                </a:cxn>
                <a:cxn ang="0">
                  <a:pos x="35" y="120"/>
                </a:cxn>
                <a:cxn ang="0">
                  <a:pos x="22" y="111"/>
                </a:cxn>
                <a:cxn ang="0">
                  <a:pos x="9" y="99"/>
                </a:cxn>
                <a:cxn ang="0">
                  <a:pos x="4" y="81"/>
                </a:cxn>
                <a:cxn ang="0">
                  <a:pos x="0" y="64"/>
                </a:cxn>
                <a:cxn ang="0">
                  <a:pos x="4" y="47"/>
                </a:cxn>
                <a:cxn ang="0">
                  <a:pos x="9" y="34"/>
                </a:cxn>
                <a:cxn ang="0">
                  <a:pos x="17" y="21"/>
                </a:cxn>
                <a:cxn ang="0">
                  <a:pos x="30" y="9"/>
                </a:cxn>
                <a:cxn ang="0">
                  <a:pos x="48" y="4"/>
                </a:cxn>
                <a:cxn ang="0">
                  <a:pos x="65" y="0"/>
                </a:cxn>
              </a:cxnLst>
              <a:rect l="0" t="0" r="r" b="b"/>
              <a:pathLst>
                <a:path w="144" h="343">
                  <a:moveTo>
                    <a:pt x="65" y="0"/>
                  </a:moveTo>
                  <a:lnTo>
                    <a:pt x="100" y="9"/>
                  </a:lnTo>
                  <a:lnTo>
                    <a:pt x="126" y="34"/>
                  </a:lnTo>
                  <a:lnTo>
                    <a:pt x="139" y="73"/>
                  </a:lnTo>
                  <a:lnTo>
                    <a:pt x="144" y="120"/>
                  </a:lnTo>
                  <a:lnTo>
                    <a:pt x="139" y="184"/>
                  </a:lnTo>
                  <a:lnTo>
                    <a:pt x="122" y="236"/>
                  </a:lnTo>
                  <a:lnTo>
                    <a:pt x="96" y="283"/>
                  </a:lnTo>
                  <a:lnTo>
                    <a:pt x="70" y="313"/>
                  </a:lnTo>
                  <a:lnTo>
                    <a:pt x="48" y="334"/>
                  </a:lnTo>
                  <a:lnTo>
                    <a:pt x="35" y="343"/>
                  </a:lnTo>
                  <a:lnTo>
                    <a:pt x="26" y="339"/>
                  </a:lnTo>
                  <a:lnTo>
                    <a:pt x="22" y="334"/>
                  </a:lnTo>
                  <a:lnTo>
                    <a:pt x="17" y="326"/>
                  </a:lnTo>
                  <a:lnTo>
                    <a:pt x="17" y="321"/>
                  </a:lnTo>
                  <a:lnTo>
                    <a:pt x="22" y="317"/>
                  </a:lnTo>
                  <a:lnTo>
                    <a:pt x="26" y="313"/>
                  </a:lnTo>
                  <a:lnTo>
                    <a:pt x="74" y="261"/>
                  </a:lnTo>
                  <a:lnTo>
                    <a:pt x="100" y="210"/>
                  </a:lnTo>
                  <a:lnTo>
                    <a:pt x="109" y="159"/>
                  </a:lnTo>
                  <a:lnTo>
                    <a:pt x="113" y="111"/>
                  </a:lnTo>
                  <a:lnTo>
                    <a:pt x="113" y="111"/>
                  </a:lnTo>
                  <a:lnTo>
                    <a:pt x="113" y="111"/>
                  </a:lnTo>
                  <a:lnTo>
                    <a:pt x="109" y="116"/>
                  </a:lnTo>
                  <a:lnTo>
                    <a:pt x="100" y="120"/>
                  </a:lnTo>
                  <a:lnTo>
                    <a:pt x="91" y="124"/>
                  </a:lnTo>
                  <a:lnTo>
                    <a:pt x="78" y="129"/>
                  </a:lnTo>
                  <a:lnTo>
                    <a:pt x="70" y="129"/>
                  </a:lnTo>
                  <a:lnTo>
                    <a:pt x="48" y="129"/>
                  </a:lnTo>
                  <a:lnTo>
                    <a:pt x="35" y="120"/>
                  </a:lnTo>
                  <a:lnTo>
                    <a:pt x="22" y="111"/>
                  </a:lnTo>
                  <a:lnTo>
                    <a:pt x="9" y="99"/>
                  </a:lnTo>
                  <a:lnTo>
                    <a:pt x="4" y="81"/>
                  </a:lnTo>
                  <a:lnTo>
                    <a:pt x="0" y="64"/>
                  </a:lnTo>
                  <a:lnTo>
                    <a:pt x="4" y="47"/>
                  </a:lnTo>
                  <a:lnTo>
                    <a:pt x="9" y="34"/>
                  </a:lnTo>
                  <a:lnTo>
                    <a:pt x="17" y="21"/>
                  </a:lnTo>
                  <a:lnTo>
                    <a:pt x="30" y="9"/>
                  </a:lnTo>
                  <a:lnTo>
                    <a:pt x="48" y="4"/>
                  </a:lnTo>
                  <a:lnTo>
                    <a:pt x="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0" name="Freeform 14"/>
            <p:cNvSpPr>
              <a:spLocks noEditPoints="1"/>
            </p:cNvSpPr>
            <p:nvPr/>
          </p:nvSpPr>
          <p:spPr bwMode="auto">
            <a:xfrm>
              <a:off x="7200" y="2756"/>
              <a:ext cx="340" cy="741"/>
            </a:xfrm>
            <a:custGeom>
              <a:avLst/>
              <a:gdLst/>
              <a:ahLst/>
              <a:cxnLst>
                <a:cxn ang="0">
                  <a:pos x="205" y="253"/>
                </a:cxn>
                <a:cxn ang="0">
                  <a:pos x="262" y="304"/>
                </a:cxn>
                <a:cxn ang="0">
                  <a:pos x="266" y="351"/>
                </a:cxn>
                <a:cxn ang="0">
                  <a:pos x="262" y="373"/>
                </a:cxn>
                <a:cxn ang="0">
                  <a:pos x="244" y="424"/>
                </a:cxn>
                <a:cxn ang="0">
                  <a:pos x="218" y="493"/>
                </a:cxn>
                <a:cxn ang="0">
                  <a:pos x="170" y="604"/>
                </a:cxn>
                <a:cxn ang="0">
                  <a:pos x="153" y="673"/>
                </a:cxn>
                <a:cxn ang="0">
                  <a:pos x="157" y="698"/>
                </a:cxn>
                <a:cxn ang="0">
                  <a:pos x="170" y="711"/>
                </a:cxn>
                <a:cxn ang="0">
                  <a:pos x="214" y="703"/>
                </a:cxn>
                <a:cxn ang="0">
                  <a:pos x="279" y="638"/>
                </a:cxn>
                <a:cxn ang="0">
                  <a:pos x="301" y="574"/>
                </a:cxn>
                <a:cxn ang="0">
                  <a:pos x="310" y="565"/>
                </a:cxn>
                <a:cxn ang="0">
                  <a:pos x="323" y="561"/>
                </a:cxn>
                <a:cxn ang="0">
                  <a:pos x="332" y="561"/>
                </a:cxn>
                <a:cxn ang="0">
                  <a:pos x="340" y="570"/>
                </a:cxn>
                <a:cxn ang="0">
                  <a:pos x="336" y="591"/>
                </a:cxn>
                <a:cxn ang="0">
                  <a:pos x="314" y="647"/>
                </a:cxn>
                <a:cxn ang="0">
                  <a:pos x="257" y="711"/>
                </a:cxn>
                <a:cxn ang="0">
                  <a:pos x="179" y="741"/>
                </a:cxn>
                <a:cxn ang="0">
                  <a:pos x="100" y="715"/>
                </a:cxn>
                <a:cxn ang="0">
                  <a:pos x="70" y="651"/>
                </a:cxn>
                <a:cxn ang="0">
                  <a:pos x="74" y="617"/>
                </a:cxn>
                <a:cxn ang="0">
                  <a:pos x="79" y="604"/>
                </a:cxn>
                <a:cxn ang="0">
                  <a:pos x="170" y="381"/>
                </a:cxn>
                <a:cxn ang="0">
                  <a:pos x="183" y="334"/>
                </a:cxn>
                <a:cxn ang="0">
                  <a:pos x="183" y="300"/>
                </a:cxn>
                <a:cxn ang="0">
                  <a:pos x="175" y="283"/>
                </a:cxn>
                <a:cxn ang="0">
                  <a:pos x="157" y="274"/>
                </a:cxn>
                <a:cxn ang="0">
                  <a:pos x="92" y="308"/>
                </a:cxn>
                <a:cxn ang="0">
                  <a:pos x="39" y="411"/>
                </a:cxn>
                <a:cxn ang="0">
                  <a:pos x="35" y="424"/>
                </a:cxn>
                <a:cxn ang="0">
                  <a:pos x="17" y="428"/>
                </a:cxn>
                <a:cxn ang="0">
                  <a:pos x="9" y="428"/>
                </a:cxn>
                <a:cxn ang="0">
                  <a:pos x="0" y="420"/>
                </a:cxn>
                <a:cxn ang="0">
                  <a:pos x="0" y="398"/>
                </a:cxn>
                <a:cxn ang="0">
                  <a:pos x="26" y="343"/>
                </a:cxn>
                <a:cxn ang="0">
                  <a:pos x="83" y="278"/>
                </a:cxn>
                <a:cxn ang="0">
                  <a:pos x="161" y="248"/>
                </a:cxn>
                <a:cxn ang="0">
                  <a:pos x="310" y="43"/>
                </a:cxn>
                <a:cxn ang="0">
                  <a:pos x="310" y="43"/>
                </a:cxn>
                <a:cxn ang="0">
                  <a:pos x="279" y="4"/>
                </a:cxn>
                <a:cxn ang="0">
                  <a:pos x="301" y="17"/>
                </a:cxn>
                <a:cxn ang="0">
                  <a:pos x="310" y="34"/>
                </a:cxn>
                <a:cxn ang="0">
                  <a:pos x="305" y="60"/>
                </a:cxn>
                <a:cxn ang="0">
                  <a:pos x="284" y="90"/>
                </a:cxn>
                <a:cxn ang="0">
                  <a:pos x="249" y="103"/>
                </a:cxn>
                <a:cxn ang="0">
                  <a:pos x="223" y="98"/>
                </a:cxn>
                <a:cxn ang="0">
                  <a:pos x="209" y="81"/>
                </a:cxn>
                <a:cxn ang="0">
                  <a:pos x="205" y="60"/>
                </a:cxn>
                <a:cxn ang="0">
                  <a:pos x="214" y="30"/>
                </a:cxn>
                <a:cxn ang="0">
                  <a:pos x="236" y="8"/>
                </a:cxn>
                <a:cxn ang="0">
                  <a:pos x="266" y="0"/>
                </a:cxn>
              </a:cxnLst>
              <a:rect l="0" t="0" r="r" b="b"/>
              <a:pathLst>
                <a:path w="340" h="741">
                  <a:moveTo>
                    <a:pt x="161" y="248"/>
                  </a:moveTo>
                  <a:lnTo>
                    <a:pt x="205" y="253"/>
                  </a:lnTo>
                  <a:lnTo>
                    <a:pt x="240" y="274"/>
                  </a:lnTo>
                  <a:lnTo>
                    <a:pt x="262" y="304"/>
                  </a:lnTo>
                  <a:lnTo>
                    <a:pt x="266" y="338"/>
                  </a:lnTo>
                  <a:lnTo>
                    <a:pt x="266" y="351"/>
                  </a:lnTo>
                  <a:lnTo>
                    <a:pt x="266" y="364"/>
                  </a:lnTo>
                  <a:lnTo>
                    <a:pt x="262" y="373"/>
                  </a:lnTo>
                  <a:lnTo>
                    <a:pt x="257" y="394"/>
                  </a:lnTo>
                  <a:lnTo>
                    <a:pt x="244" y="424"/>
                  </a:lnTo>
                  <a:lnTo>
                    <a:pt x="231" y="458"/>
                  </a:lnTo>
                  <a:lnTo>
                    <a:pt x="218" y="493"/>
                  </a:lnTo>
                  <a:lnTo>
                    <a:pt x="209" y="514"/>
                  </a:lnTo>
                  <a:lnTo>
                    <a:pt x="170" y="604"/>
                  </a:lnTo>
                  <a:lnTo>
                    <a:pt x="157" y="638"/>
                  </a:lnTo>
                  <a:lnTo>
                    <a:pt x="153" y="673"/>
                  </a:lnTo>
                  <a:lnTo>
                    <a:pt x="153" y="685"/>
                  </a:lnTo>
                  <a:lnTo>
                    <a:pt x="157" y="698"/>
                  </a:lnTo>
                  <a:lnTo>
                    <a:pt x="161" y="707"/>
                  </a:lnTo>
                  <a:lnTo>
                    <a:pt x="170" y="711"/>
                  </a:lnTo>
                  <a:lnTo>
                    <a:pt x="179" y="711"/>
                  </a:lnTo>
                  <a:lnTo>
                    <a:pt x="214" y="703"/>
                  </a:lnTo>
                  <a:lnTo>
                    <a:pt x="249" y="677"/>
                  </a:lnTo>
                  <a:lnTo>
                    <a:pt x="279" y="638"/>
                  </a:lnTo>
                  <a:lnTo>
                    <a:pt x="301" y="578"/>
                  </a:lnTo>
                  <a:lnTo>
                    <a:pt x="301" y="574"/>
                  </a:lnTo>
                  <a:lnTo>
                    <a:pt x="305" y="570"/>
                  </a:lnTo>
                  <a:lnTo>
                    <a:pt x="310" y="565"/>
                  </a:lnTo>
                  <a:lnTo>
                    <a:pt x="314" y="561"/>
                  </a:lnTo>
                  <a:lnTo>
                    <a:pt x="323" y="561"/>
                  </a:lnTo>
                  <a:lnTo>
                    <a:pt x="327" y="561"/>
                  </a:lnTo>
                  <a:lnTo>
                    <a:pt x="332" y="561"/>
                  </a:lnTo>
                  <a:lnTo>
                    <a:pt x="336" y="565"/>
                  </a:lnTo>
                  <a:lnTo>
                    <a:pt x="340" y="570"/>
                  </a:lnTo>
                  <a:lnTo>
                    <a:pt x="340" y="574"/>
                  </a:lnTo>
                  <a:lnTo>
                    <a:pt x="336" y="591"/>
                  </a:lnTo>
                  <a:lnTo>
                    <a:pt x="327" y="617"/>
                  </a:lnTo>
                  <a:lnTo>
                    <a:pt x="314" y="647"/>
                  </a:lnTo>
                  <a:lnTo>
                    <a:pt x="288" y="681"/>
                  </a:lnTo>
                  <a:lnTo>
                    <a:pt x="257" y="711"/>
                  </a:lnTo>
                  <a:lnTo>
                    <a:pt x="223" y="733"/>
                  </a:lnTo>
                  <a:lnTo>
                    <a:pt x="179" y="741"/>
                  </a:lnTo>
                  <a:lnTo>
                    <a:pt x="135" y="737"/>
                  </a:lnTo>
                  <a:lnTo>
                    <a:pt x="100" y="715"/>
                  </a:lnTo>
                  <a:lnTo>
                    <a:pt x="79" y="685"/>
                  </a:lnTo>
                  <a:lnTo>
                    <a:pt x="70" y="651"/>
                  </a:lnTo>
                  <a:lnTo>
                    <a:pt x="74" y="634"/>
                  </a:lnTo>
                  <a:lnTo>
                    <a:pt x="74" y="617"/>
                  </a:lnTo>
                  <a:lnTo>
                    <a:pt x="79" y="604"/>
                  </a:lnTo>
                  <a:lnTo>
                    <a:pt x="79" y="604"/>
                  </a:lnTo>
                  <a:lnTo>
                    <a:pt x="153" y="424"/>
                  </a:lnTo>
                  <a:lnTo>
                    <a:pt x="170" y="381"/>
                  </a:lnTo>
                  <a:lnTo>
                    <a:pt x="179" y="355"/>
                  </a:lnTo>
                  <a:lnTo>
                    <a:pt x="183" y="334"/>
                  </a:lnTo>
                  <a:lnTo>
                    <a:pt x="188" y="317"/>
                  </a:lnTo>
                  <a:lnTo>
                    <a:pt x="183" y="300"/>
                  </a:lnTo>
                  <a:lnTo>
                    <a:pt x="179" y="287"/>
                  </a:lnTo>
                  <a:lnTo>
                    <a:pt x="175" y="283"/>
                  </a:lnTo>
                  <a:lnTo>
                    <a:pt x="166" y="278"/>
                  </a:lnTo>
                  <a:lnTo>
                    <a:pt x="157" y="274"/>
                  </a:lnTo>
                  <a:lnTo>
                    <a:pt x="127" y="283"/>
                  </a:lnTo>
                  <a:lnTo>
                    <a:pt x="92" y="308"/>
                  </a:lnTo>
                  <a:lnTo>
                    <a:pt x="65" y="351"/>
                  </a:lnTo>
                  <a:lnTo>
                    <a:pt x="39" y="411"/>
                  </a:lnTo>
                  <a:lnTo>
                    <a:pt x="35" y="420"/>
                  </a:lnTo>
                  <a:lnTo>
                    <a:pt x="35" y="424"/>
                  </a:lnTo>
                  <a:lnTo>
                    <a:pt x="26" y="428"/>
                  </a:lnTo>
                  <a:lnTo>
                    <a:pt x="17" y="428"/>
                  </a:lnTo>
                  <a:lnTo>
                    <a:pt x="13" y="428"/>
                  </a:lnTo>
                  <a:lnTo>
                    <a:pt x="9" y="428"/>
                  </a:lnTo>
                  <a:lnTo>
                    <a:pt x="4" y="424"/>
                  </a:lnTo>
                  <a:lnTo>
                    <a:pt x="0" y="420"/>
                  </a:lnTo>
                  <a:lnTo>
                    <a:pt x="0" y="415"/>
                  </a:lnTo>
                  <a:lnTo>
                    <a:pt x="0" y="398"/>
                  </a:lnTo>
                  <a:lnTo>
                    <a:pt x="13" y="373"/>
                  </a:lnTo>
                  <a:lnTo>
                    <a:pt x="26" y="343"/>
                  </a:lnTo>
                  <a:lnTo>
                    <a:pt x="52" y="308"/>
                  </a:lnTo>
                  <a:lnTo>
                    <a:pt x="83" y="278"/>
                  </a:lnTo>
                  <a:lnTo>
                    <a:pt x="118" y="257"/>
                  </a:lnTo>
                  <a:lnTo>
                    <a:pt x="161" y="248"/>
                  </a:lnTo>
                  <a:close/>
                  <a:moveTo>
                    <a:pt x="310" y="43"/>
                  </a:moveTo>
                  <a:lnTo>
                    <a:pt x="310" y="43"/>
                  </a:lnTo>
                  <a:lnTo>
                    <a:pt x="310" y="43"/>
                  </a:lnTo>
                  <a:lnTo>
                    <a:pt x="310" y="43"/>
                  </a:lnTo>
                  <a:close/>
                  <a:moveTo>
                    <a:pt x="266" y="0"/>
                  </a:moveTo>
                  <a:lnTo>
                    <a:pt x="279" y="4"/>
                  </a:lnTo>
                  <a:lnTo>
                    <a:pt x="292" y="8"/>
                  </a:lnTo>
                  <a:lnTo>
                    <a:pt x="301" y="17"/>
                  </a:lnTo>
                  <a:lnTo>
                    <a:pt x="305" y="25"/>
                  </a:lnTo>
                  <a:lnTo>
                    <a:pt x="310" y="34"/>
                  </a:lnTo>
                  <a:lnTo>
                    <a:pt x="310" y="43"/>
                  </a:lnTo>
                  <a:lnTo>
                    <a:pt x="305" y="60"/>
                  </a:lnTo>
                  <a:lnTo>
                    <a:pt x="297" y="77"/>
                  </a:lnTo>
                  <a:lnTo>
                    <a:pt x="284" y="90"/>
                  </a:lnTo>
                  <a:lnTo>
                    <a:pt x="266" y="103"/>
                  </a:lnTo>
                  <a:lnTo>
                    <a:pt x="249" y="103"/>
                  </a:lnTo>
                  <a:lnTo>
                    <a:pt x="236" y="103"/>
                  </a:lnTo>
                  <a:lnTo>
                    <a:pt x="223" y="98"/>
                  </a:lnTo>
                  <a:lnTo>
                    <a:pt x="214" y="90"/>
                  </a:lnTo>
                  <a:lnTo>
                    <a:pt x="209" y="81"/>
                  </a:lnTo>
                  <a:lnTo>
                    <a:pt x="205" y="68"/>
                  </a:lnTo>
                  <a:lnTo>
                    <a:pt x="205" y="60"/>
                  </a:lnTo>
                  <a:lnTo>
                    <a:pt x="205" y="43"/>
                  </a:lnTo>
                  <a:lnTo>
                    <a:pt x="214" y="30"/>
                  </a:lnTo>
                  <a:lnTo>
                    <a:pt x="223" y="17"/>
                  </a:lnTo>
                  <a:lnTo>
                    <a:pt x="236" y="8"/>
                  </a:lnTo>
                  <a:lnTo>
                    <a:pt x="249" y="4"/>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1" name="Freeform 15"/>
            <p:cNvSpPr>
              <a:spLocks/>
            </p:cNvSpPr>
            <p:nvPr/>
          </p:nvSpPr>
          <p:spPr bwMode="auto">
            <a:xfrm>
              <a:off x="7658" y="3129"/>
              <a:ext cx="393" cy="510"/>
            </a:xfrm>
            <a:custGeom>
              <a:avLst/>
              <a:gdLst/>
              <a:ahLst/>
              <a:cxnLst>
                <a:cxn ang="0">
                  <a:pos x="249" y="8"/>
                </a:cxn>
                <a:cxn ang="0">
                  <a:pos x="349" y="55"/>
                </a:cxn>
                <a:cxn ang="0">
                  <a:pos x="393" y="154"/>
                </a:cxn>
                <a:cxn ang="0">
                  <a:pos x="362" y="235"/>
                </a:cxn>
                <a:cxn ang="0">
                  <a:pos x="297" y="300"/>
                </a:cxn>
                <a:cxn ang="0">
                  <a:pos x="205" y="360"/>
                </a:cxn>
                <a:cxn ang="0">
                  <a:pos x="96" y="437"/>
                </a:cxn>
                <a:cxn ang="0">
                  <a:pos x="271" y="437"/>
                </a:cxn>
                <a:cxn ang="0">
                  <a:pos x="323" y="437"/>
                </a:cxn>
                <a:cxn ang="0">
                  <a:pos x="345" y="415"/>
                </a:cxn>
                <a:cxn ang="0">
                  <a:pos x="358" y="364"/>
                </a:cxn>
                <a:cxn ang="0">
                  <a:pos x="367" y="510"/>
                </a:cxn>
                <a:cxn ang="0">
                  <a:pos x="0" y="488"/>
                </a:cxn>
                <a:cxn ang="0">
                  <a:pos x="5" y="480"/>
                </a:cxn>
                <a:cxn ang="0">
                  <a:pos x="201" y="317"/>
                </a:cxn>
                <a:cxn ang="0">
                  <a:pos x="275" y="240"/>
                </a:cxn>
                <a:cxn ang="0">
                  <a:pos x="306" y="154"/>
                </a:cxn>
                <a:cxn ang="0">
                  <a:pos x="279" y="77"/>
                </a:cxn>
                <a:cxn ang="0">
                  <a:pos x="210" y="38"/>
                </a:cxn>
                <a:cxn ang="0">
                  <a:pos x="118" y="38"/>
                </a:cxn>
                <a:cxn ang="0">
                  <a:pos x="48" y="90"/>
                </a:cxn>
                <a:cxn ang="0">
                  <a:pos x="74" y="98"/>
                </a:cxn>
                <a:cxn ang="0">
                  <a:pos x="92" y="120"/>
                </a:cxn>
                <a:cxn ang="0">
                  <a:pos x="92" y="150"/>
                </a:cxn>
                <a:cxn ang="0">
                  <a:pos x="79" y="171"/>
                </a:cxn>
                <a:cxn ang="0">
                  <a:pos x="57" y="180"/>
                </a:cxn>
                <a:cxn ang="0">
                  <a:pos x="39" y="180"/>
                </a:cxn>
                <a:cxn ang="0">
                  <a:pos x="22" y="175"/>
                </a:cxn>
                <a:cxn ang="0">
                  <a:pos x="9" y="162"/>
                </a:cxn>
                <a:cxn ang="0">
                  <a:pos x="0" y="137"/>
                </a:cxn>
                <a:cxn ang="0">
                  <a:pos x="35" y="55"/>
                </a:cxn>
                <a:cxn ang="0">
                  <a:pos x="127" y="8"/>
                </a:cxn>
              </a:cxnLst>
              <a:rect l="0" t="0" r="r" b="b"/>
              <a:pathLst>
                <a:path w="393" h="510">
                  <a:moveTo>
                    <a:pt x="183" y="0"/>
                  </a:moveTo>
                  <a:lnTo>
                    <a:pt x="249" y="8"/>
                  </a:lnTo>
                  <a:lnTo>
                    <a:pt x="306" y="25"/>
                  </a:lnTo>
                  <a:lnTo>
                    <a:pt x="349" y="55"/>
                  </a:lnTo>
                  <a:lnTo>
                    <a:pt x="380" y="98"/>
                  </a:lnTo>
                  <a:lnTo>
                    <a:pt x="393" y="154"/>
                  </a:lnTo>
                  <a:lnTo>
                    <a:pt x="384" y="197"/>
                  </a:lnTo>
                  <a:lnTo>
                    <a:pt x="362" y="235"/>
                  </a:lnTo>
                  <a:lnTo>
                    <a:pt x="332" y="265"/>
                  </a:lnTo>
                  <a:lnTo>
                    <a:pt x="297" y="300"/>
                  </a:lnTo>
                  <a:lnTo>
                    <a:pt x="253" y="325"/>
                  </a:lnTo>
                  <a:lnTo>
                    <a:pt x="205" y="360"/>
                  </a:lnTo>
                  <a:lnTo>
                    <a:pt x="149" y="398"/>
                  </a:lnTo>
                  <a:lnTo>
                    <a:pt x="96" y="437"/>
                  </a:lnTo>
                  <a:lnTo>
                    <a:pt x="253" y="437"/>
                  </a:lnTo>
                  <a:lnTo>
                    <a:pt x="271" y="437"/>
                  </a:lnTo>
                  <a:lnTo>
                    <a:pt x="297" y="437"/>
                  </a:lnTo>
                  <a:lnTo>
                    <a:pt x="323" y="437"/>
                  </a:lnTo>
                  <a:lnTo>
                    <a:pt x="336" y="432"/>
                  </a:lnTo>
                  <a:lnTo>
                    <a:pt x="345" y="415"/>
                  </a:lnTo>
                  <a:lnTo>
                    <a:pt x="354" y="385"/>
                  </a:lnTo>
                  <a:lnTo>
                    <a:pt x="358" y="364"/>
                  </a:lnTo>
                  <a:lnTo>
                    <a:pt x="393" y="364"/>
                  </a:lnTo>
                  <a:lnTo>
                    <a:pt x="367" y="510"/>
                  </a:lnTo>
                  <a:lnTo>
                    <a:pt x="0" y="510"/>
                  </a:lnTo>
                  <a:lnTo>
                    <a:pt x="0" y="488"/>
                  </a:lnTo>
                  <a:lnTo>
                    <a:pt x="0" y="484"/>
                  </a:lnTo>
                  <a:lnTo>
                    <a:pt x="5" y="480"/>
                  </a:lnTo>
                  <a:lnTo>
                    <a:pt x="9" y="475"/>
                  </a:lnTo>
                  <a:lnTo>
                    <a:pt x="201" y="317"/>
                  </a:lnTo>
                  <a:lnTo>
                    <a:pt x="245" y="278"/>
                  </a:lnTo>
                  <a:lnTo>
                    <a:pt x="275" y="240"/>
                  </a:lnTo>
                  <a:lnTo>
                    <a:pt x="297" y="197"/>
                  </a:lnTo>
                  <a:lnTo>
                    <a:pt x="306" y="154"/>
                  </a:lnTo>
                  <a:lnTo>
                    <a:pt x="301" y="111"/>
                  </a:lnTo>
                  <a:lnTo>
                    <a:pt x="279" y="77"/>
                  </a:lnTo>
                  <a:lnTo>
                    <a:pt x="249" y="51"/>
                  </a:lnTo>
                  <a:lnTo>
                    <a:pt x="210" y="38"/>
                  </a:lnTo>
                  <a:lnTo>
                    <a:pt x="166" y="34"/>
                  </a:lnTo>
                  <a:lnTo>
                    <a:pt x="118" y="38"/>
                  </a:lnTo>
                  <a:lnTo>
                    <a:pt x="74" y="60"/>
                  </a:lnTo>
                  <a:lnTo>
                    <a:pt x="48" y="90"/>
                  </a:lnTo>
                  <a:lnTo>
                    <a:pt x="61" y="94"/>
                  </a:lnTo>
                  <a:lnTo>
                    <a:pt x="74" y="98"/>
                  </a:lnTo>
                  <a:lnTo>
                    <a:pt x="83" y="107"/>
                  </a:lnTo>
                  <a:lnTo>
                    <a:pt x="92" y="120"/>
                  </a:lnTo>
                  <a:lnTo>
                    <a:pt x="92" y="137"/>
                  </a:lnTo>
                  <a:lnTo>
                    <a:pt x="92" y="150"/>
                  </a:lnTo>
                  <a:lnTo>
                    <a:pt x="83" y="162"/>
                  </a:lnTo>
                  <a:lnTo>
                    <a:pt x="79" y="171"/>
                  </a:lnTo>
                  <a:lnTo>
                    <a:pt x="66" y="175"/>
                  </a:lnTo>
                  <a:lnTo>
                    <a:pt x="57" y="180"/>
                  </a:lnTo>
                  <a:lnTo>
                    <a:pt x="48" y="184"/>
                  </a:lnTo>
                  <a:lnTo>
                    <a:pt x="39" y="180"/>
                  </a:lnTo>
                  <a:lnTo>
                    <a:pt x="31" y="180"/>
                  </a:lnTo>
                  <a:lnTo>
                    <a:pt x="22" y="175"/>
                  </a:lnTo>
                  <a:lnTo>
                    <a:pt x="18" y="171"/>
                  </a:lnTo>
                  <a:lnTo>
                    <a:pt x="9" y="162"/>
                  </a:lnTo>
                  <a:lnTo>
                    <a:pt x="5" y="150"/>
                  </a:lnTo>
                  <a:lnTo>
                    <a:pt x="0" y="137"/>
                  </a:lnTo>
                  <a:lnTo>
                    <a:pt x="9" y="94"/>
                  </a:lnTo>
                  <a:lnTo>
                    <a:pt x="35" y="55"/>
                  </a:lnTo>
                  <a:lnTo>
                    <a:pt x="74" y="25"/>
                  </a:lnTo>
                  <a:lnTo>
                    <a:pt x="127" y="8"/>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2" name="Freeform 16"/>
            <p:cNvSpPr>
              <a:spLocks/>
            </p:cNvSpPr>
            <p:nvPr/>
          </p:nvSpPr>
          <p:spPr bwMode="auto">
            <a:xfrm>
              <a:off x="8435" y="2893"/>
              <a:ext cx="183" cy="463"/>
            </a:xfrm>
            <a:custGeom>
              <a:avLst/>
              <a:gdLst/>
              <a:ahLst/>
              <a:cxnLst>
                <a:cxn ang="0">
                  <a:pos x="87" y="0"/>
                </a:cxn>
                <a:cxn ang="0">
                  <a:pos x="126" y="8"/>
                </a:cxn>
                <a:cxn ang="0">
                  <a:pos x="157" y="38"/>
                </a:cxn>
                <a:cxn ang="0">
                  <a:pos x="179" y="90"/>
                </a:cxn>
                <a:cxn ang="0">
                  <a:pos x="183" y="158"/>
                </a:cxn>
                <a:cxn ang="0">
                  <a:pos x="183" y="158"/>
                </a:cxn>
                <a:cxn ang="0">
                  <a:pos x="179" y="236"/>
                </a:cxn>
                <a:cxn ang="0">
                  <a:pos x="161" y="300"/>
                </a:cxn>
                <a:cxn ang="0">
                  <a:pos x="135" y="356"/>
                </a:cxn>
                <a:cxn ang="0">
                  <a:pos x="105" y="403"/>
                </a:cxn>
                <a:cxn ang="0">
                  <a:pos x="78" y="437"/>
                </a:cxn>
                <a:cxn ang="0">
                  <a:pos x="52" y="458"/>
                </a:cxn>
                <a:cxn ang="0">
                  <a:pos x="39" y="463"/>
                </a:cxn>
                <a:cxn ang="0">
                  <a:pos x="35" y="463"/>
                </a:cxn>
                <a:cxn ang="0">
                  <a:pos x="26" y="454"/>
                </a:cxn>
                <a:cxn ang="0">
                  <a:pos x="26" y="446"/>
                </a:cxn>
                <a:cxn ang="0">
                  <a:pos x="26" y="446"/>
                </a:cxn>
                <a:cxn ang="0">
                  <a:pos x="26" y="441"/>
                </a:cxn>
                <a:cxn ang="0">
                  <a:pos x="30" y="437"/>
                </a:cxn>
                <a:cxn ang="0">
                  <a:pos x="35" y="433"/>
                </a:cxn>
                <a:cxn ang="0">
                  <a:pos x="44" y="424"/>
                </a:cxn>
                <a:cxn ang="0">
                  <a:pos x="83" y="377"/>
                </a:cxn>
                <a:cxn ang="0">
                  <a:pos x="118" y="317"/>
                </a:cxn>
                <a:cxn ang="0">
                  <a:pos x="140" y="244"/>
                </a:cxn>
                <a:cxn ang="0">
                  <a:pos x="148" y="158"/>
                </a:cxn>
                <a:cxn ang="0">
                  <a:pos x="148" y="146"/>
                </a:cxn>
                <a:cxn ang="0">
                  <a:pos x="148" y="141"/>
                </a:cxn>
                <a:cxn ang="0">
                  <a:pos x="148" y="137"/>
                </a:cxn>
                <a:cxn ang="0">
                  <a:pos x="148" y="137"/>
                </a:cxn>
                <a:cxn ang="0">
                  <a:pos x="144" y="137"/>
                </a:cxn>
                <a:cxn ang="0">
                  <a:pos x="144" y="141"/>
                </a:cxn>
                <a:cxn ang="0">
                  <a:pos x="140" y="141"/>
                </a:cxn>
                <a:cxn ang="0">
                  <a:pos x="122" y="154"/>
                </a:cxn>
                <a:cxn ang="0">
                  <a:pos x="105" y="158"/>
                </a:cxn>
                <a:cxn ang="0">
                  <a:pos x="87" y="163"/>
                </a:cxn>
                <a:cxn ang="0">
                  <a:pos x="48" y="154"/>
                </a:cxn>
                <a:cxn ang="0">
                  <a:pos x="22" y="137"/>
                </a:cxn>
                <a:cxn ang="0">
                  <a:pos x="4" y="111"/>
                </a:cxn>
                <a:cxn ang="0">
                  <a:pos x="0" y="77"/>
                </a:cxn>
                <a:cxn ang="0">
                  <a:pos x="4" y="47"/>
                </a:cxn>
                <a:cxn ang="0">
                  <a:pos x="22" y="21"/>
                </a:cxn>
                <a:cxn ang="0">
                  <a:pos x="48" y="4"/>
                </a:cxn>
                <a:cxn ang="0">
                  <a:pos x="87" y="0"/>
                </a:cxn>
              </a:cxnLst>
              <a:rect l="0" t="0" r="r" b="b"/>
              <a:pathLst>
                <a:path w="183" h="463">
                  <a:moveTo>
                    <a:pt x="87" y="0"/>
                  </a:moveTo>
                  <a:lnTo>
                    <a:pt x="126" y="8"/>
                  </a:lnTo>
                  <a:lnTo>
                    <a:pt x="157" y="38"/>
                  </a:lnTo>
                  <a:lnTo>
                    <a:pt x="179" y="90"/>
                  </a:lnTo>
                  <a:lnTo>
                    <a:pt x="183" y="158"/>
                  </a:lnTo>
                  <a:lnTo>
                    <a:pt x="183" y="158"/>
                  </a:lnTo>
                  <a:lnTo>
                    <a:pt x="179" y="236"/>
                  </a:lnTo>
                  <a:lnTo>
                    <a:pt x="161" y="300"/>
                  </a:lnTo>
                  <a:lnTo>
                    <a:pt x="135" y="356"/>
                  </a:lnTo>
                  <a:lnTo>
                    <a:pt x="105" y="403"/>
                  </a:lnTo>
                  <a:lnTo>
                    <a:pt x="78" y="437"/>
                  </a:lnTo>
                  <a:lnTo>
                    <a:pt x="52" y="458"/>
                  </a:lnTo>
                  <a:lnTo>
                    <a:pt x="39" y="463"/>
                  </a:lnTo>
                  <a:lnTo>
                    <a:pt x="35" y="463"/>
                  </a:lnTo>
                  <a:lnTo>
                    <a:pt x="26" y="454"/>
                  </a:lnTo>
                  <a:lnTo>
                    <a:pt x="26" y="446"/>
                  </a:lnTo>
                  <a:lnTo>
                    <a:pt x="26" y="446"/>
                  </a:lnTo>
                  <a:lnTo>
                    <a:pt x="26" y="441"/>
                  </a:lnTo>
                  <a:lnTo>
                    <a:pt x="30" y="437"/>
                  </a:lnTo>
                  <a:lnTo>
                    <a:pt x="35" y="433"/>
                  </a:lnTo>
                  <a:lnTo>
                    <a:pt x="44" y="424"/>
                  </a:lnTo>
                  <a:lnTo>
                    <a:pt x="83" y="377"/>
                  </a:lnTo>
                  <a:lnTo>
                    <a:pt x="118" y="317"/>
                  </a:lnTo>
                  <a:lnTo>
                    <a:pt x="140" y="244"/>
                  </a:lnTo>
                  <a:lnTo>
                    <a:pt x="148" y="158"/>
                  </a:lnTo>
                  <a:lnTo>
                    <a:pt x="148" y="146"/>
                  </a:lnTo>
                  <a:lnTo>
                    <a:pt x="148" y="141"/>
                  </a:lnTo>
                  <a:lnTo>
                    <a:pt x="148" y="137"/>
                  </a:lnTo>
                  <a:lnTo>
                    <a:pt x="148" y="137"/>
                  </a:lnTo>
                  <a:lnTo>
                    <a:pt x="144" y="137"/>
                  </a:lnTo>
                  <a:lnTo>
                    <a:pt x="144" y="141"/>
                  </a:lnTo>
                  <a:lnTo>
                    <a:pt x="140" y="141"/>
                  </a:lnTo>
                  <a:lnTo>
                    <a:pt x="122" y="154"/>
                  </a:lnTo>
                  <a:lnTo>
                    <a:pt x="105" y="158"/>
                  </a:lnTo>
                  <a:lnTo>
                    <a:pt x="87" y="163"/>
                  </a:lnTo>
                  <a:lnTo>
                    <a:pt x="48" y="154"/>
                  </a:lnTo>
                  <a:lnTo>
                    <a:pt x="22" y="137"/>
                  </a:lnTo>
                  <a:lnTo>
                    <a:pt x="4" y="111"/>
                  </a:lnTo>
                  <a:lnTo>
                    <a:pt x="0" y="77"/>
                  </a:lnTo>
                  <a:lnTo>
                    <a:pt x="4" y="47"/>
                  </a:lnTo>
                  <a:lnTo>
                    <a:pt x="22" y="21"/>
                  </a:lnTo>
                  <a:lnTo>
                    <a:pt x="48" y="4"/>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3" name="Freeform 17"/>
            <p:cNvSpPr>
              <a:spLocks/>
            </p:cNvSpPr>
            <p:nvPr/>
          </p:nvSpPr>
          <p:spPr bwMode="auto">
            <a:xfrm>
              <a:off x="9146" y="2580"/>
              <a:ext cx="166" cy="167"/>
            </a:xfrm>
            <a:custGeom>
              <a:avLst/>
              <a:gdLst/>
              <a:ahLst/>
              <a:cxnLst>
                <a:cxn ang="0">
                  <a:pos x="83" y="0"/>
                </a:cxn>
                <a:cxn ang="0">
                  <a:pos x="127" y="13"/>
                </a:cxn>
                <a:cxn ang="0">
                  <a:pos x="157" y="43"/>
                </a:cxn>
                <a:cxn ang="0">
                  <a:pos x="166" y="86"/>
                </a:cxn>
                <a:cxn ang="0">
                  <a:pos x="157" y="124"/>
                </a:cxn>
                <a:cxn ang="0">
                  <a:pos x="127" y="159"/>
                </a:cxn>
                <a:cxn ang="0">
                  <a:pos x="83" y="167"/>
                </a:cxn>
                <a:cxn ang="0">
                  <a:pos x="39" y="159"/>
                </a:cxn>
                <a:cxn ang="0">
                  <a:pos x="9" y="124"/>
                </a:cxn>
                <a:cxn ang="0">
                  <a:pos x="0" y="86"/>
                </a:cxn>
                <a:cxn ang="0">
                  <a:pos x="9" y="43"/>
                </a:cxn>
                <a:cxn ang="0">
                  <a:pos x="39" y="13"/>
                </a:cxn>
                <a:cxn ang="0">
                  <a:pos x="83" y="0"/>
                </a:cxn>
              </a:cxnLst>
              <a:rect l="0" t="0" r="r" b="b"/>
              <a:pathLst>
                <a:path w="166" h="167">
                  <a:moveTo>
                    <a:pt x="83" y="0"/>
                  </a:moveTo>
                  <a:lnTo>
                    <a:pt x="127" y="13"/>
                  </a:lnTo>
                  <a:lnTo>
                    <a:pt x="157" y="43"/>
                  </a:lnTo>
                  <a:lnTo>
                    <a:pt x="166" y="86"/>
                  </a:lnTo>
                  <a:lnTo>
                    <a:pt x="157" y="124"/>
                  </a:lnTo>
                  <a:lnTo>
                    <a:pt x="127" y="159"/>
                  </a:lnTo>
                  <a:lnTo>
                    <a:pt x="83" y="167"/>
                  </a:lnTo>
                  <a:lnTo>
                    <a:pt x="39" y="159"/>
                  </a:lnTo>
                  <a:lnTo>
                    <a:pt x="9" y="124"/>
                  </a:lnTo>
                  <a:lnTo>
                    <a:pt x="0" y="86"/>
                  </a:lnTo>
                  <a:lnTo>
                    <a:pt x="9" y="43"/>
                  </a:lnTo>
                  <a:lnTo>
                    <a:pt x="39" y="13"/>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4" name="Freeform 18"/>
            <p:cNvSpPr>
              <a:spLocks/>
            </p:cNvSpPr>
            <p:nvPr/>
          </p:nvSpPr>
          <p:spPr bwMode="auto">
            <a:xfrm>
              <a:off x="9853" y="2580"/>
              <a:ext cx="170" cy="167"/>
            </a:xfrm>
            <a:custGeom>
              <a:avLst/>
              <a:gdLst/>
              <a:ahLst/>
              <a:cxnLst>
                <a:cxn ang="0">
                  <a:pos x="87" y="0"/>
                </a:cxn>
                <a:cxn ang="0">
                  <a:pos x="127" y="13"/>
                </a:cxn>
                <a:cxn ang="0">
                  <a:pos x="157" y="43"/>
                </a:cxn>
                <a:cxn ang="0">
                  <a:pos x="170" y="86"/>
                </a:cxn>
                <a:cxn ang="0">
                  <a:pos x="157" y="124"/>
                </a:cxn>
                <a:cxn ang="0">
                  <a:pos x="127" y="159"/>
                </a:cxn>
                <a:cxn ang="0">
                  <a:pos x="87" y="167"/>
                </a:cxn>
                <a:cxn ang="0">
                  <a:pos x="44" y="159"/>
                </a:cxn>
                <a:cxn ang="0">
                  <a:pos x="13" y="124"/>
                </a:cxn>
                <a:cxn ang="0">
                  <a:pos x="0" y="86"/>
                </a:cxn>
                <a:cxn ang="0">
                  <a:pos x="13" y="43"/>
                </a:cxn>
                <a:cxn ang="0">
                  <a:pos x="44" y="13"/>
                </a:cxn>
                <a:cxn ang="0">
                  <a:pos x="87" y="0"/>
                </a:cxn>
              </a:cxnLst>
              <a:rect l="0" t="0" r="r" b="b"/>
              <a:pathLst>
                <a:path w="170" h="167">
                  <a:moveTo>
                    <a:pt x="87" y="0"/>
                  </a:moveTo>
                  <a:lnTo>
                    <a:pt x="127" y="13"/>
                  </a:lnTo>
                  <a:lnTo>
                    <a:pt x="157" y="43"/>
                  </a:lnTo>
                  <a:lnTo>
                    <a:pt x="170" y="86"/>
                  </a:lnTo>
                  <a:lnTo>
                    <a:pt x="157" y="124"/>
                  </a:lnTo>
                  <a:lnTo>
                    <a:pt x="127" y="159"/>
                  </a:lnTo>
                  <a:lnTo>
                    <a:pt x="87" y="167"/>
                  </a:lnTo>
                  <a:lnTo>
                    <a:pt x="44" y="159"/>
                  </a:lnTo>
                  <a:lnTo>
                    <a:pt x="13" y="124"/>
                  </a:lnTo>
                  <a:lnTo>
                    <a:pt x="0" y="86"/>
                  </a:lnTo>
                  <a:lnTo>
                    <a:pt x="13" y="43"/>
                  </a:lnTo>
                  <a:lnTo>
                    <a:pt x="44" y="13"/>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5" name="Freeform 19"/>
            <p:cNvSpPr>
              <a:spLocks/>
            </p:cNvSpPr>
            <p:nvPr/>
          </p:nvSpPr>
          <p:spPr bwMode="auto">
            <a:xfrm>
              <a:off x="10564" y="2580"/>
              <a:ext cx="171" cy="167"/>
            </a:xfrm>
            <a:custGeom>
              <a:avLst/>
              <a:gdLst/>
              <a:ahLst/>
              <a:cxnLst>
                <a:cxn ang="0">
                  <a:pos x="88" y="0"/>
                </a:cxn>
                <a:cxn ang="0">
                  <a:pos x="127" y="13"/>
                </a:cxn>
                <a:cxn ang="0">
                  <a:pos x="157" y="43"/>
                </a:cxn>
                <a:cxn ang="0">
                  <a:pos x="171" y="86"/>
                </a:cxn>
                <a:cxn ang="0">
                  <a:pos x="157" y="124"/>
                </a:cxn>
                <a:cxn ang="0">
                  <a:pos x="127" y="159"/>
                </a:cxn>
                <a:cxn ang="0">
                  <a:pos x="88" y="167"/>
                </a:cxn>
                <a:cxn ang="0">
                  <a:pos x="44" y="159"/>
                </a:cxn>
                <a:cxn ang="0">
                  <a:pos x="13" y="124"/>
                </a:cxn>
                <a:cxn ang="0">
                  <a:pos x="0" y="86"/>
                </a:cxn>
                <a:cxn ang="0">
                  <a:pos x="13" y="43"/>
                </a:cxn>
                <a:cxn ang="0">
                  <a:pos x="44" y="13"/>
                </a:cxn>
                <a:cxn ang="0">
                  <a:pos x="88" y="0"/>
                </a:cxn>
              </a:cxnLst>
              <a:rect l="0" t="0" r="r" b="b"/>
              <a:pathLst>
                <a:path w="171" h="167">
                  <a:moveTo>
                    <a:pt x="88" y="0"/>
                  </a:moveTo>
                  <a:lnTo>
                    <a:pt x="127" y="13"/>
                  </a:lnTo>
                  <a:lnTo>
                    <a:pt x="157" y="43"/>
                  </a:lnTo>
                  <a:lnTo>
                    <a:pt x="171" y="86"/>
                  </a:lnTo>
                  <a:lnTo>
                    <a:pt x="157" y="124"/>
                  </a:lnTo>
                  <a:lnTo>
                    <a:pt x="127" y="159"/>
                  </a:lnTo>
                  <a:lnTo>
                    <a:pt x="88" y="167"/>
                  </a:lnTo>
                  <a:lnTo>
                    <a:pt x="44" y="159"/>
                  </a:lnTo>
                  <a:lnTo>
                    <a:pt x="13" y="124"/>
                  </a:lnTo>
                  <a:lnTo>
                    <a:pt x="0" y="86"/>
                  </a:lnTo>
                  <a:lnTo>
                    <a:pt x="13" y="43"/>
                  </a:lnTo>
                  <a:lnTo>
                    <a:pt x="44" y="13"/>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6" name="Freeform 20"/>
            <p:cNvSpPr>
              <a:spLocks/>
            </p:cNvSpPr>
            <p:nvPr/>
          </p:nvSpPr>
          <p:spPr bwMode="auto">
            <a:xfrm>
              <a:off x="11524" y="2893"/>
              <a:ext cx="188" cy="463"/>
            </a:xfrm>
            <a:custGeom>
              <a:avLst/>
              <a:gdLst/>
              <a:ahLst/>
              <a:cxnLst>
                <a:cxn ang="0">
                  <a:pos x="88" y="0"/>
                </a:cxn>
                <a:cxn ang="0">
                  <a:pos x="127" y="8"/>
                </a:cxn>
                <a:cxn ang="0">
                  <a:pos x="157" y="38"/>
                </a:cxn>
                <a:cxn ang="0">
                  <a:pos x="179" y="90"/>
                </a:cxn>
                <a:cxn ang="0">
                  <a:pos x="188" y="158"/>
                </a:cxn>
                <a:cxn ang="0">
                  <a:pos x="188" y="158"/>
                </a:cxn>
                <a:cxn ang="0">
                  <a:pos x="179" y="236"/>
                </a:cxn>
                <a:cxn ang="0">
                  <a:pos x="162" y="300"/>
                </a:cxn>
                <a:cxn ang="0">
                  <a:pos x="136" y="356"/>
                </a:cxn>
                <a:cxn ang="0">
                  <a:pos x="105" y="403"/>
                </a:cxn>
                <a:cxn ang="0">
                  <a:pos x="79" y="437"/>
                </a:cxn>
                <a:cxn ang="0">
                  <a:pos x="53" y="458"/>
                </a:cxn>
                <a:cxn ang="0">
                  <a:pos x="40" y="463"/>
                </a:cxn>
                <a:cxn ang="0">
                  <a:pos x="35" y="463"/>
                </a:cxn>
                <a:cxn ang="0">
                  <a:pos x="27" y="454"/>
                </a:cxn>
                <a:cxn ang="0">
                  <a:pos x="27" y="446"/>
                </a:cxn>
                <a:cxn ang="0">
                  <a:pos x="27" y="446"/>
                </a:cxn>
                <a:cxn ang="0">
                  <a:pos x="27" y="441"/>
                </a:cxn>
                <a:cxn ang="0">
                  <a:pos x="31" y="437"/>
                </a:cxn>
                <a:cxn ang="0">
                  <a:pos x="35" y="433"/>
                </a:cxn>
                <a:cxn ang="0">
                  <a:pos x="44" y="424"/>
                </a:cxn>
                <a:cxn ang="0">
                  <a:pos x="83" y="377"/>
                </a:cxn>
                <a:cxn ang="0">
                  <a:pos x="118" y="317"/>
                </a:cxn>
                <a:cxn ang="0">
                  <a:pos x="140" y="244"/>
                </a:cxn>
                <a:cxn ang="0">
                  <a:pos x="153" y="158"/>
                </a:cxn>
                <a:cxn ang="0">
                  <a:pos x="153" y="146"/>
                </a:cxn>
                <a:cxn ang="0">
                  <a:pos x="149" y="141"/>
                </a:cxn>
                <a:cxn ang="0">
                  <a:pos x="149" y="137"/>
                </a:cxn>
                <a:cxn ang="0">
                  <a:pos x="149" y="137"/>
                </a:cxn>
                <a:cxn ang="0">
                  <a:pos x="149" y="137"/>
                </a:cxn>
                <a:cxn ang="0">
                  <a:pos x="144" y="141"/>
                </a:cxn>
                <a:cxn ang="0">
                  <a:pos x="140" y="141"/>
                </a:cxn>
                <a:cxn ang="0">
                  <a:pos x="123" y="154"/>
                </a:cxn>
                <a:cxn ang="0">
                  <a:pos x="105" y="158"/>
                </a:cxn>
                <a:cxn ang="0">
                  <a:pos x="88" y="163"/>
                </a:cxn>
                <a:cxn ang="0">
                  <a:pos x="48" y="154"/>
                </a:cxn>
                <a:cxn ang="0">
                  <a:pos x="22" y="137"/>
                </a:cxn>
                <a:cxn ang="0">
                  <a:pos x="5" y="111"/>
                </a:cxn>
                <a:cxn ang="0">
                  <a:pos x="0" y="77"/>
                </a:cxn>
                <a:cxn ang="0">
                  <a:pos x="5" y="47"/>
                </a:cxn>
                <a:cxn ang="0">
                  <a:pos x="22" y="21"/>
                </a:cxn>
                <a:cxn ang="0">
                  <a:pos x="48" y="4"/>
                </a:cxn>
                <a:cxn ang="0">
                  <a:pos x="88" y="0"/>
                </a:cxn>
              </a:cxnLst>
              <a:rect l="0" t="0" r="r" b="b"/>
              <a:pathLst>
                <a:path w="188" h="463">
                  <a:moveTo>
                    <a:pt x="88" y="0"/>
                  </a:moveTo>
                  <a:lnTo>
                    <a:pt x="127" y="8"/>
                  </a:lnTo>
                  <a:lnTo>
                    <a:pt x="157" y="38"/>
                  </a:lnTo>
                  <a:lnTo>
                    <a:pt x="179" y="90"/>
                  </a:lnTo>
                  <a:lnTo>
                    <a:pt x="188" y="158"/>
                  </a:lnTo>
                  <a:lnTo>
                    <a:pt x="188" y="158"/>
                  </a:lnTo>
                  <a:lnTo>
                    <a:pt x="179" y="236"/>
                  </a:lnTo>
                  <a:lnTo>
                    <a:pt x="162" y="300"/>
                  </a:lnTo>
                  <a:lnTo>
                    <a:pt x="136" y="356"/>
                  </a:lnTo>
                  <a:lnTo>
                    <a:pt x="105" y="403"/>
                  </a:lnTo>
                  <a:lnTo>
                    <a:pt x="79" y="437"/>
                  </a:lnTo>
                  <a:lnTo>
                    <a:pt x="53" y="458"/>
                  </a:lnTo>
                  <a:lnTo>
                    <a:pt x="40" y="463"/>
                  </a:lnTo>
                  <a:lnTo>
                    <a:pt x="35" y="463"/>
                  </a:lnTo>
                  <a:lnTo>
                    <a:pt x="27" y="454"/>
                  </a:lnTo>
                  <a:lnTo>
                    <a:pt x="27" y="446"/>
                  </a:lnTo>
                  <a:lnTo>
                    <a:pt x="27" y="446"/>
                  </a:lnTo>
                  <a:lnTo>
                    <a:pt x="27" y="441"/>
                  </a:lnTo>
                  <a:lnTo>
                    <a:pt x="31" y="437"/>
                  </a:lnTo>
                  <a:lnTo>
                    <a:pt x="35" y="433"/>
                  </a:lnTo>
                  <a:lnTo>
                    <a:pt x="44" y="424"/>
                  </a:lnTo>
                  <a:lnTo>
                    <a:pt x="83" y="377"/>
                  </a:lnTo>
                  <a:lnTo>
                    <a:pt x="118" y="317"/>
                  </a:lnTo>
                  <a:lnTo>
                    <a:pt x="140" y="244"/>
                  </a:lnTo>
                  <a:lnTo>
                    <a:pt x="153" y="158"/>
                  </a:lnTo>
                  <a:lnTo>
                    <a:pt x="153" y="146"/>
                  </a:lnTo>
                  <a:lnTo>
                    <a:pt x="149" y="141"/>
                  </a:lnTo>
                  <a:lnTo>
                    <a:pt x="149" y="137"/>
                  </a:lnTo>
                  <a:lnTo>
                    <a:pt x="149" y="137"/>
                  </a:lnTo>
                  <a:lnTo>
                    <a:pt x="149" y="137"/>
                  </a:lnTo>
                  <a:lnTo>
                    <a:pt x="144" y="141"/>
                  </a:lnTo>
                  <a:lnTo>
                    <a:pt x="140" y="141"/>
                  </a:lnTo>
                  <a:lnTo>
                    <a:pt x="123" y="154"/>
                  </a:lnTo>
                  <a:lnTo>
                    <a:pt x="105" y="158"/>
                  </a:lnTo>
                  <a:lnTo>
                    <a:pt x="88" y="163"/>
                  </a:lnTo>
                  <a:lnTo>
                    <a:pt x="48" y="154"/>
                  </a:lnTo>
                  <a:lnTo>
                    <a:pt x="22" y="137"/>
                  </a:lnTo>
                  <a:lnTo>
                    <a:pt x="5" y="111"/>
                  </a:lnTo>
                  <a:lnTo>
                    <a:pt x="0" y="77"/>
                  </a:lnTo>
                  <a:lnTo>
                    <a:pt x="5" y="47"/>
                  </a:lnTo>
                  <a:lnTo>
                    <a:pt x="22" y="21"/>
                  </a:lnTo>
                  <a:lnTo>
                    <a:pt x="48" y="4"/>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7" name="Freeform 21"/>
            <p:cNvSpPr>
              <a:spLocks noEditPoints="1"/>
            </p:cNvSpPr>
            <p:nvPr/>
          </p:nvSpPr>
          <p:spPr bwMode="auto">
            <a:xfrm>
              <a:off x="12175" y="1971"/>
              <a:ext cx="833" cy="1402"/>
            </a:xfrm>
            <a:custGeom>
              <a:avLst/>
              <a:gdLst/>
              <a:ahLst/>
              <a:cxnLst>
                <a:cxn ang="0">
                  <a:pos x="519" y="425"/>
                </a:cxn>
                <a:cxn ang="0">
                  <a:pos x="440" y="1055"/>
                </a:cxn>
                <a:cxn ang="0">
                  <a:pos x="580" y="973"/>
                </a:cxn>
                <a:cxn ang="0">
                  <a:pos x="676" y="853"/>
                </a:cxn>
                <a:cxn ang="0">
                  <a:pos x="724" y="712"/>
                </a:cxn>
                <a:cxn ang="0">
                  <a:pos x="724" y="579"/>
                </a:cxn>
                <a:cxn ang="0">
                  <a:pos x="672" y="485"/>
                </a:cxn>
                <a:cxn ang="0">
                  <a:pos x="576" y="433"/>
                </a:cxn>
                <a:cxn ang="0">
                  <a:pos x="519" y="425"/>
                </a:cxn>
                <a:cxn ang="0">
                  <a:pos x="480" y="425"/>
                </a:cxn>
                <a:cxn ang="0">
                  <a:pos x="318" y="476"/>
                </a:cxn>
                <a:cxn ang="0">
                  <a:pos x="200" y="579"/>
                </a:cxn>
                <a:cxn ang="0">
                  <a:pos x="130" y="712"/>
                </a:cxn>
                <a:cxn ang="0">
                  <a:pos x="104" y="853"/>
                </a:cxn>
                <a:cxn ang="0">
                  <a:pos x="130" y="965"/>
                </a:cxn>
                <a:cxn ang="0">
                  <a:pos x="192" y="1033"/>
                </a:cxn>
                <a:cxn ang="0">
                  <a:pos x="274" y="1063"/>
                </a:cxn>
                <a:cxn ang="0">
                  <a:pos x="314" y="1068"/>
                </a:cxn>
                <a:cxn ang="0">
                  <a:pos x="606" y="0"/>
                </a:cxn>
                <a:cxn ang="0">
                  <a:pos x="619" y="5"/>
                </a:cxn>
                <a:cxn ang="0">
                  <a:pos x="624" y="13"/>
                </a:cxn>
                <a:cxn ang="0">
                  <a:pos x="624" y="22"/>
                </a:cxn>
                <a:cxn ang="0">
                  <a:pos x="619" y="39"/>
                </a:cxn>
                <a:cxn ang="0">
                  <a:pos x="532" y="390"/>
                </a:cxn>
                <a:cxn ang="0">
                  <a:pos x="685" y="433"/>
                </a:cxn>
                <a:cxn ang="0">
                  <a:pos x="785" y="519"/>
                </a:cxn>
                <a:cxn ang="0">
                  <a:pos x="829" y="622"/>
                </a:cxn>
                <a:cxn ang="0">
                  <a:pos x="820" y="763"/>
                </a:cxn>
                <a:cxn ang="0">
                  <a:pos x="724" y="930"/>
                </a:cxn>
                <a:cxn ang="0">
                  <a:pos x="558" y="1050"/>
                </a:cxn>
                <a:cxn ang="0">
                  <a:pos x="349" y="1106"/>
                </a:cxn>
                <a:cxn ang="0">
                  <a:pos x="283" y="1346"/>
                </a:cxn>
                <a:cxn ang="0">
                  <a:pos x="279" y="1376"/>
                </a:cxn>
                <a:cxn ang="0">
                  <a:pos x="270" y="1393"/>
                </a:cxn>
                <a:cxn ang="0">
                  <a:pos x="266" y="1402"/>
                </a:cxn>
                <a:cxn ang="0">
                  <a:pos x="253" y="1402"/>
                </a:cxn>
                <a:cxn ang="0">
                  <a:pos x="244" y="1402"/>
                </a:cxn>
                <a:cxn ang="0">
                  <a:pos x="235" y="1393"/>
                </a:cxn>
                <a:cxn ang="0">
                  <a:pos x="240" y="1372"/>
                </a:cxn>
                <a:cxn ang="0">
                  <a:pos x="257" y="1299"/>
                </a:cxn>
                <a:cxn ang="0">
                  <a:pos x="288" y="1175"/>
                </a:cxn>
                <a:cxn ang="0">
                  <a:pos x="218" y="1089"/>
                </a:cxn>
                <a:cxn ang="0">
                  <a:pos x="82" y="1012"/>
                </a:cxn>
                <a:cxn ang="0">
                  <a:pos x="8" y="892"/>
                </a:cxn>
                <a:cxn ang="0">
                  <a:pos x="13" y="729"/>
                </a:cxn>
                <a:cxn ang="0">
                  <a:pos x="113" y="566"/>
                </a:cxn>
                <a:cxn ang="0">
                  <a:pos x="279" y="446"/>
                </a:cxn>
                <a:cxn ang="0">
                  <a:pos x="488" y="390"/>
                </a:cxn>
                <a:cxn ang="0">
                  <a:pos x="584" y="18"/>
                </a:cxn>
                <a:cxn ang="0">
                  <a:pos x="593" y="5"/>
                </a:cxn>
                <a:cxn ang="0">
                  <a:pos x="606" y="0"/>
                </a:cxn>
              </a:cxnLst>
              <a:rect l="0" t="0" r="r" b="b"/>
              <a:pathLst>
                <a:path w="833" h="1402">
                  <a:moveTo>
                    <a:pt x="519" y="425"/>
                  </a:moveTo>
                  <a:lnTo>
                    <a:pt x="519" y="425"/>
                  </a:lnTo>
                  <a:lnTo>
                    <a:pt x="353" y="1068"/>
                  </a:lnTo>
                  <a:lnTo>
                    <a:pt x="440" y="1055"/>
                  </a:lnTo>
                  <a:lnTo>
                    <a:pt x="514" y="1020"/>
                  </a:lnTo>
                  <a:lnTo>
                    <a:pt x="580" y="973"/>
                  </a:lnTo>
                  <a:lnTo>
                    <a:pt x="632" y="918"/>
                  </a:lnTo>
                  <a:lnTo>
                    <a:pt x="676" y="853"/>
                  </a:lnTo>
                  <a:lnTo>
                    <a:pt x="706" y="785"/>
                  </a:lnTo>
                  <a:lnTo>
                    <a:pt x="724" y="712"/>
                  </a:lnTo>
                  <a:lnTo>
                    <a:pt x="728" y="643"/>
                  </a:lnTo>
                  <a:lnTo>
                    <a:pt x="724" y="579"/>
                  </a:lnTo>
                  <a:lnTo>
                    <a:pt x="702" y="528"/>
                  </a:lnTo>
                  <a:lnTo>
                    <a:pt x="672" y="485"/>
                  </a:lnTo>
                  <a:lnTo>
                    <a:pt x="628" y="455"/>
                  </a:lnTo>
                  <a:lnTo>
                    <a:pt x="576" y="433"/>
                  </a:lnTo>
                  <a:lnTo>
                    <a:pt x="519" y="425"/>
                  </a:lnTo>
                  <a:lnTo>
                    <a:pt x="519" y="425"/>
                  </a:lnTo>
                  <a:lnTo>
                    <a:pt x="519" y="425"/>
                  </a:lnTo>
                  <a:close/>
                  <a:moveTo>
                    <a:pt x="480" y="425"/>
                  </a:moveTo>
                  <a:lnTo>
                    <a:pt x="392" y="442"/>
                  </a:lnTo>
                  <a:lnTo>
                    <a:pt x="318" y="476"/>
                  </a:lnTo>
                  <a:lnTo>
                    <a:pt x="257" y="523"/>
                  </a:lnTo>
                  <a:lnTo>
                    <a:pt x="200" y="579"/>
                  </a:lnTo>
                  <a:lnTo>
                    <a:pt x="161" y="643"/>
                  </a:lnTo>
                  <a:lnTo>
                    <a:pt x="130" y="712"/>
                  </a:lnTo>
                  <a:lnTo>
                    <a:pt x="113" y="785"/>
                  </a:lnTo>
                  <a:lnTo>
                    <a:pt x="104" y="853"/>
                  </a:lnTo>
                  <a:lnTo>
                    <a:pt x="113" y="913"/>
                  </a:lnTo>
                  <a:lnTo>
                    <a:pt x="130" y="965"/>
                  </a:lnTo>
                  <a:lnTo>
                    <a:pt x="157" y="1003"/>
                  </a:lnTo>
                  <a:lnTo>
                    <a:pt x="192" y="1033"/>
                  </a:lnTo>
                  <a:lnTo>
                    <a:pt x="231" y="1050"/>
                  </a:lnTo>
                  <a:lnTo>
                    <a:pt x="274" y="1063"/>
                  </a:lnTo>
                  <a:lnTo>
                    <a:pt x="314" y="1068"/>
                  </a:lnTo>
                  <a:lnTo>
                    <a:pt x="314" y="1068"/>
                  </a:lnTo>
                  <a:lnTo>
                    <a:pt x="480" y="425"/>
                  </a:lnTo>
                  <a:close/>
                  <a:moveTo>
                    <a:pt x="606" y="0"/>
                  </a:moveTo>
                  <a:lnTo>
                    <a:pt x="615" y="5"/>
                  </a:lnTo>
                  <a:lnTo>
                    <a:pt x="619" y="5"/>
                  </a:lnTo>
                  <a:lnTo>
                    <a:pt x="619" y="13"/>
                  </a:lnTo>
                  <a:lnTo>
                    <a:pt x="624" y="13"/>
                  </a:lnTo>
                  <a:lnTo>
                    <a:pt x="624" y="18"/>
                  </a:lnTo>
                  <a:lnTo>
                    <a:pt x="624" y="22"/>
                  </a:lnTo>
                  <a:lnTo>
                    <a:pt x="619" y="35"/>
                  </a:lnTo>
                  <a:lnTo>
                    <a:pt x="619" y="39"/>
                  </a:lnTo>
                  <a:lnTo>
                    <a:pt x="619" y="39"/>
                  </a:lnTo>
                  <a:lnTo>
                    <a:pt x="532" y="390"/>
                  </a:lnTo>
                  <a:lnTo>
                    <a:pt x="615" y="408"/>
                  </a:lnTo>
                  <a:lnTo>
                    <a:pt x="685" y="433"/>
                  </a:lnTo>
                  <a:lnTo>
                    <a:pt x="741" y="472"/>
                  </a:lnTo>
                  <a:lnTo>
                    <a:pt x="785" y="519"/>
                  </a:lnTo>
                  <a:lnTo>
                    <a:pt x="811" y="566"/>
                  </a:lnTo>
                  <a:lnTo>
                    <a:pt x="829" y="622"/>
                  </a:lnTo>
                  <a:lnTo>
                    <a:pt x="833" y="673"/>
                  </a:lnTo>
                  <a:lnTo>
                    <a:pt x="820" y="763"/>
                  </a:lnTo>
                  <a:lnTo>
                    <a:pt x="785" y="849"/>
                  </a:lnTo>
                  <a:lnTo>
                    <a:pt x="724" y="930"/>
                  </a:lnTo>
                  <a:lnTo>
                    <a:pt x="645" y="999"/>
                  </a:lnTo>
                  <a:lnTo>
                    <a:pt x="558" y="1050"/>
                  </a:lnTo>
                  <a:lnTo>
                    <a:pt x="458" y="1089"/>
                  </a:lnTo>
                  <a:lnTo>
                    <a:pt x="349" y="1106"/>
                  </a:lnTo>
                  <a:lnTo>
                    <a:pt x="288" y="1333"/>
                  </a:lnTo>
                  <a:lnTo>
                    <a:pt x="283" y="1346"/>
                  </a:lnTo>
                  <a:lnTo>
                    <a:pt x="283" y="1359"/>
                  </a:lnTo>
                  <a:lnTo>
                    <a:pt x="279" y="1376"/>
                  </a:lnTo>
                  <a:lnTo>
                    <a:pt x="274" y="1385"/>
                  </a:lnTo>
                  <a:lnTo>
                    <a:pt x="270" y="1393"/>
                  </a:lnTo>
                  <a:lnTo>
                    <a:pt x="270" y="1398"/>
                  </a:lnTo>
                  <a:lnTo>
                    <a:pt x="266" y="1402"/>
                  </a:lnTo>
                  <a:lnTo>
                    <a:pt x="261" y="1402"/>
                  </a:lnTo>
                  <a:lnTo>
                    <a:pt x="253" y="1402"/>
                  </a:lnTo>
                  <a:lnTo>
                    <a:pt x="248" y="1402"/>
                  </a:lnTo>
                  <a:lnTo>
                    <a:pt x="244" y="1402"/>
                  </a:lnTo>
                  <a:lnTo>
                    <a:pt x="240" y="1402"/>
                  </a:lnTo>
                  <a:lnTo>
                    <a:pt x="235" y="1393"/>
                  </a:lnTo>
                  <a:lnTo>
                    <a:pt x="235" y="1385"/>
                  </a:lnTo>
                  <a:lnTo>
                    <a:pt x="240" y="1372"/>
                  </a:lnTo>
                  <a:lnTo>
                    <a:pt x="244" y="1342"/>
                  </a:lnTo>
                  <a:lnTo>
                    <a:pt x="257" y="1299"/>
                  </a:lnTo>
                  <a:lnTo>
                    <a:pt x="270" y="1248"/>
                  </a:lnTo>
                  <a:lnTo>
                    <a:pt x="288" y="1175"/>
                  </a:lnTo>
                  <a:lnTo>
                    <a:pt x="305" y="1106"/>
                  </a:lnTo>
                  <a:lnTo>
                    <a:pt x="218" y="1089"/>
                  </a:lnTo>
                  <a:lnTo>
                    <a:pt x="139" y="1059"/>
                  </a:lnTo>
                  <a:lnTo>
                    <a:pt x="82" y="1012"/>
                  </a:lnTo>
                  <a:lnTo>
                    <a:pt x="34" y="956"/>
                  </a:lnTo>
                  <a:lnTo>
                    <a:pt x="8" y="892"/>
                  </a:lnTo>
                  <a:lnTo>
                    <a:pt x="0" y="823"/>
                  </a:lnTo>
                  <a:lnTo>
                    <a:pt x="13" y="729"/>
                  </a:lnTo>
                  <a:lnTo>
                    <a:pt x="52" y="643"/>
                  </a:lnTo>
                  <a:lnTo>
                    <a:pt x="113" y="566"/>
                  </a:lnTo>
                  <a:lnTo>
                    <a:pt x="192" y="498"/>
                  </a:lnTo>
                  <a:lnTo>
                    <a:pt x="279" y="446"/>
                  </a:lnTo>
                  <a:lnTo>
                    <a:pt x="379" y="408"/>
                  </a:lnTo>
                  <a:lnTo>
                    <a:pt x="488" y="390"/>
                  </a:lnTo>
                  <a:lnTo>
                    <a:pt x="580" y="30"/>
                  </a:lnTo>
                  <a:lnTo>
                    <a:pt x="584" y="18"/>
                  </a:lnTo>
                  <a:lnTo>
                    <a:pt x="589" y="9"/>
                  </a:lnTo>
                  <a:lnTo>
                    <a:pt x="593" y="5"/>
                  </a:lnTo>
                  <a:lnTo>
                    <a:pt x="597" y="0"/>
                  </a:lnTo>
                  <a:lnTo>
                    <a:pt x="6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8" name="Freeform 22"/>
            <p:cNvSpPr>
              <a:spLocks noEditPoints="1"/>
            </p:cNvSpPr>
            <p:nvPr/>
          </p:nvSpPr>
          <p:spPr bwMode="auto">
            <a:xfrm>
              <a:off x="13039" y="1813"/>
              <a:ext cx="628" cy="703"/>
            </a:xfrm>
            <a:custGeom>
              <a:avLst/>
              <a:gdLst/>
              <a:ahLst/>
              <a:cxnLst>
                <a:cxn ang="0">
                  <a:pos x="388" y="51"/>
                </a:cxn>
                <a:cxn ang="0">
                  <a:pos x="240" y="356"/>
                </a:cxn>
                <a:cxn ang="0">
                  <a:pos x="240" y="381"/>
                </a:cxn>
                <a:cxn ang="0">
                  <a:pos x="279" y="446"/>
                </a:cxn>
                <a:cxn ang="0">
                  <a:pos x="379" y="458"/>
                </a:cxn>
                <a:cxn ang="0">
                  <a:pos x="480" y="360"/>
                </a:cxn>
                <a:cxn ang="0">
                  <a:pos x="528" y="218"/>
                </a:cxn>
                <a:cxn ang="0">
                  <a:pos x="532" y="90"/>
                </a:cxn>
                <a:cxn ang="0">
                  <a:pos x="458" y="30"/>
                </a:cxn>
                <a:cxn ang="0">
                  <a:pos x="235" y="8"/>
                </a:cxn>
                <a:cxn ang="0">
                  <a:pos x="296" y="77"/>
                </a:cxn>
                <a:cxn ang="0">
                  <a:pos x="410" y="8"/>
                </a:cxn>
                <a:cxn ang="0">
                  <a:pos x="536" y="21"/>
                </a:cxn>
                <a:cxn ang="0">
                  <a:pos x="619" y="128"/>
                </a:cxn>
                <a:cxn ang="0">
                  <a:pos x="584" y="338"/>
                </a:cxn>
                <a:cxn ang="0">
                  <a:pos x="410" y="484"/>
                </a:cxn>
                <a:cxn ang="0">
                  <a:pos x="261" y="476"/>
                </a:cxn>
                <a:cxn ang="0">
                  <a:pos x="205" y="510"/>
                </a:cxn>
                <a:cxn ang="0">
                  <a:pos x="174" y="621"/>
                </a:cxn>
                <a:cxn ang="0">
                  <a:pos x="170" y="651"/>
                </a:cxn>
                <a:cxn ang="0">
                  <a:pos x="187" y="660"/>
                </a:cxn>
                <a:cxn ang="0">
                  <a:pos x="222" y="664"/>
                </a:cxn>
                <a:cxn ang="0">
                  <a:pos x="248" y="664"/>
                </a:cxn>
                <a:cxn ang="0">
                  <a:pos x="253" y="690"/>
                </a:cxn>
                <a:cxn ang="0">
                  <a:pos x="235" y="703"/>
                </a:cxn>
                <a:cxn ang="0">
                  <a:pos x="113" y="698"/>
                </a:cxn>
                <a:cxn ang="0">
                  <a:pos x="13" y="703"/>
                </a:cxn>
                <a:cxn ang="0">
                  <a:pos x="0" y="686"/>
                </a:cxn>
                <a:cxn ang="0">
                  <a:pos x="8" y="664"/>
                </a:cxn>
                <a:cxn ang="0">
                  <a:pos x="30" y="664"/>
                </a:cxn>
                <a:cxn ang="0">
                  <a:pos x="69" y="656"/>
                </a:cxn>
                <a:cxn ang="0">
                  <a:pos x="82" y="634"/>
                </a:cxn>
                <a:cxn ang="0">
                  <a:pos x="213" y="120"/>
                </a:cxn>
                <a:cxn ang="0">
                  <a:pos x="218" y="86"/>
                </a:cxn>
                <a:cxn ang="0">
                  <a:pos x="209" y="47"/>
                </a:cxn>
                <a:cxn ang="0">
                  <a:pos x="183" y="30"/>
                </a:cxn>
                <a:cxn ang="0">
                  <a:pos x="113" y="107"/>
                </a:cxn>
                <a:cxn ang="0">
                  <a:pos x="91" y="176"/>
                </a:cxn>
                <a:cxn ang="0">
                  <a:pos x="74" y="184"/>
                </a:cxn>
                <a:cxn ang="0">
                  <a:pos x="61" y="180"/>
                </a:cxn>
                <a:cxn ang="0">
                  <a:pos x="56" y="154"/>
                </a:cxn>
                <a:cxn ang="0">
                  <a:pos x="96" y="60"/>
                </a:cxn>
                <a:cxn ang="0">
                  <a:pos x="183" y="0"/>
                </a:cxn>
              </a:cxnLst>
              <a:rect l="0" t="0" r="r" b="b"/>
              <a:pathLst>
                <a:path w="628" h="703">
                  <a:moveTo>
                    <a:pt x="458" y="30"/>
                  </a:moveTo>
                  <a:lnTo>
                    <a:pt x="427" y="34"/>
                  </a:lnTo>
                  <a:lnTo>
                    <a:pt x="388" y="51"/>
                  </a:lnTo>
                  <a:lnTo>
                    <a:pt x="344" y="81"/>
                  </a:lnTo>
                  <a:lnTo>
                    <a:pt x="296" y="133"/>
                  </a:lnTo>
                  <a:lnTo>
                    <a:pt x="240" y="356"/>
                  </a:lnTo>
                  <a:lnTo>
                    <a:pt x="240" y="364"/>
                  </a:lnTo>
                  <a:lnTo>
                    <a:pt x="240" y="373"/>
                  </a:lnTo>
                  <a:lnTo>
                    <a:pt x="240" y="381"/>
                  </a:lnTo>
                  <a:lnTo>
                    <a:pt x="248" y="403"/>
                  </a:lnTo>
                  <a:lnTo>
                    <a:pt x="257" y="424"/>
                  </a:lnTo>
                  <a:lnTo>
                    <a:pt x="279" y="446"/>
                  </a:lnTo>
                  <a:lnTo>
                    <a:pt x="305" y="463"/>
                  </a:lnTo>
                  <a:lnTo>
                    <a:pt x="340" y="467"/>
                  </a:lnTo>
                  <a:lnTo>
                    <a:pt x="379" y="458"/>
                  </a:lnTo>
                  <a:lnTo>
                    <a:pt x="418" y="433"/>
                  </a:lnTo>
                  <a:lnTo>
                    <a:pt x="453" y="398"/>
                  </a:lnTo>
                  <a:lnTo>
                    <a:pt x="480" y="360"/>
                  </a:lnTo>
                  <a:lnTo>
                    <a:pt x="501" y="317"/>
                  </a:lnTo>
                  <a:lnTo>
                    <a:pt x="514" y="266"/>
                  </a:lnTo>
                  <a:lnTo>
                    <a:pt x="528" y="218"/>
                  </a:lnTo>
                  <a:lnTo>
                    <a:pt x="536" y="171"/>
                  </a:lnTo>
                  <a:lnTo>
                    <a:pt x="536" y="141"/>
                  </a:lnTo>
                  <a:lnTo>
                    <a:pt x="532" y="90"/>
                  </a:lnTo>
                  <a:lnTo>
                    <a:pt x="514" y="56"/>
                  </a:lnTo>
                  <a:lnTo>
                    <a:pt x="488" y="38"/>
                  </a:lnTo>
                  <a:lnTo>
                    <a:pt x="458" y="30"/>
                  </a:lnTo>
                  <a:close/>
                  <a:moveTo>
                    <a:pt x="183" y="0"/>
                  </a:moveTo>
                  <a:lnTo>
                    <a:pt x="209" y="4"/>
                  </a:lnTo>
                  <a:lnTo>
                    <a:pt x="235" y="8"/>
                  </a:lnTo>
                  <a:lnTo>
                    <a:pt x="261" y="26"/>
                  </a:lnTo>
                  <a:lnTo>
                    <a:pt x="283" y="47"/>
                  </a:lnTo>
                  <a:lnTo>
                    <a:pt x="296" y="77"/>
                  </a:lnTo>
                  <a:lnTo>
                    <a:pt x="327" y="51"/>
                  </a:lnTo>
                  <a:lnTo>
                    <a:pt x="366" y="30"/>
                  </a:lnTo>
                  <a:lnTo>
                    <a:pt x="410" y="8"/>
                  </a:lnTo>
                  <a:lnTo>
                    <a:pt x="458" y="0"/>
                  </a:lnTo>
                  <a:lnTo>
                    <a:pt x="497" y="8"/>
                  </a:lnTo>
                  <a:lnTo>
                    <a:pt x="536" y="21"/>
                  </a:lnTo>
                  <a:lnTo>
                    <a:pt x="571" y="47"/>
                  </a:lnTo>
                  <a:lnTo>
                    <a:pt x="602" y="81"/>
                  </a:lnTo>
                  <a:lnTo>
                    <a:pt x="619" y="128"/>
                  </a:lnTo>
                  <a:lnTo>
                    <a:pt x="628" y="184"/>
                  </a:lnTo>
                  <a:lnTo>
                    <a:pt x="615" y="266"/>
                  </a:lnTo>
                  <a:lnTo>
                    <a:pt x="584" y="338"/>
                  </a:lnTo>
                  <a:lnTo>
                    <a:pt x="536" y="403"/>
                  </a:lnTo>
                  <a:lnTo>
                    <a:pt x="475" y="454"/>
                  </a:lnTo>
                  <a:lnTo>
                    <a:pt x="410" y="484"/>
                  </a:lnTo>
                  <a:lnTo>
                    <a:pt x="340" y="497"/>
                  </a:lnTo>
                  <a:lnTo>
                    <a:pt x="292" y="493"/>
                  </a:lnTo>
                  <a:lnTo>
                    <a:pt x="261" y="476"/>
                  </a:lnTo>
                  <a:lnTo>
                    <a:pt x="235" y="454"/>
                  </a:lnTo>
                  <a:lnTo>
                    <a:pt x="222" y="433"/>
                  </a:lnTo>
                  <a:lnTo>
                    <a:pt x="205" y="510"/>
                  </a:lnTo>
                  <a:lnTo>
                    <a:pt x="183" y="600"/>
                  </a:lnTo>
                  <a:lnTo>
                    <a:pt x="178" y="608"/>
                  </a:lnTo>
                  <a:lnTo>
                    <a:pt x="174" y="621"/>
                  </a:lnTo>
                  <a:lnTo>
                    <a:pt x="170" y="634"/>
                  </a:lnTo>
                  <a:lnTo>
                    <a:pt x="170" y="643"/>
                  </a:lnTo>
                  <a:lnTo>
                    <a:pt x="170" y="651"/>
                  </a:lnTo>
                  <a:lnTo>
                    <a:pt x="170" y="656"/>
                  </a:lnTo>
                  <a:lnTo>
                    <a:pt x="178" y="660"/>
                  </a:lnTo>
                  <a:lnTo>
                    <a:pt x="187" y="660"/>
                  </a:lnTo>
                  <a:lnTo>
                    <a:pt x="200" y="660"/>
                  </a:lnTo>
                  <a:lnTo>
                    <a:pt x="209" y="664"/>
                  </a:lnTo>
                  <a:lnTo>
                    <a:pt x="222" y="664"/>
                  </a:lnTo>
                  <a:lnTo>
                    <a:pt x="231" y="664"/>
                  </a:lnTo>
                  <a:lnTo>
                    <a:pt x="240" y="664"/>
                  </a:lnTo>
                  <a:lnTo>
                    <a:pt x="248" y="664"/>
                  </a:lnTo>
                  <a:lnTo>
                    <a:pt x="253" y="668"/>
                  </a:lnTo>
                  <a:lnTo>
                    <a:pt x="253" y="677"/>
                  </a:lnTo>
                  <a:lnTo>
                    <a:pt x="253" y="690"/>
                  </a:lnTo>
                  <a:lnTo>
                    <a:pt x="248" y="694"/>
                  </a:lnTo>
                  <a:lnTo>
                    <a:pt x="244" y="698"/>
                  </a:lnTo>
                  <a:lnTo>
                    <a:pt x="235" y="703"/>
                  </a:lnTo>
                  <a:lnTo>
                    <a:pt x="231" y="703"/>
                  </a:lnTo>
                  <a:lnTo>
                    <a:pt x="174" y="698"/>
                  </a:lnTo>
                  <a:lnTo>
                    <a:pt x="113" y="698"/>
                  </a:lnTo>
                  <a:lnTo>
                    <a:pt x="65" y="698"/>
                  </a:lnTo>
                  <a:lnTo>
                    <a:pt x="17" y="703"/>
                  </a:lnTo>
                  <a:lnTo>
                    <a:pt x="13" y="703"/>
                  </a:lnTo>
                  <a:lnTo>
                    <a:pt x="8" y="698"/>
                  </a:lnTo>
                  <a:lnTo>
                    <a:pt x="4" y="694"/>
                  </a:lnTo>
                  <a:lnTo>
                    <a:pt x="0" y="686"/>
                  </a:lnTo>
                  <a:lnTo>
                    <a:pt x="4" y="677"/>
                  </a:lnTo>
                  <a:lnTo>
                    <a:pt x="4" y="668"/>
                  </a:lnTo>
                  <a:lnTo>
                    <a:pt x="8" y="664"/>
                  </a:lnTo>
                  <a:lnTo>
                    <a:pt x="17" y="664"/>
                  </a:lnTo>
                  <a:lnTo>
                    <a:pt x="26" y="664"/>
                  </a:lnTo>
                  <a:lnTo>
                    <a:pt x="30" y="664"/>
                  </a:lnTo>
                  <a:lnTo>
                    <a:pt x="48" y="660"/>
                  </a:lnTo>
                  <a:lnTo>
                    <a:pt x="61" y="660"/>
                  </a:lnTo>
                  <a:lnTo>
                    <a:pt x="69" y="656"/>
                  </a:lnTo>
                  <a:lnTo>
                    <a:pt x="74" y="651"/>
                  </a:lnTo>
                  <a:lnTo>
                    <a:pt x="78" y="643"/>
                  </a:lnTo>
                  <a:lnTo>
                    <a:pt x="82" y="634"/>
                  </a:lnTo>
                  <a:lnTo>
                    <a:pt x="87" y="621"/>
                  </a:lnTo>
                  <a:lnTo>
                    <a:pt x="87" y="621"/>
                  </a:lnTo>
                  <a:lnTo>
                    <a:pt x="213" y="120"/>
                  </a:lnTo>
                  <a:lnTo>
                    <a:pt x="218" y="111"/>
                  </a:lnTo>
                  <a:lnTo>
                    <a:pt x="218" y="98"/>
                  </a:lnTo>
                  <a:lnTo>
                    <a:pt x="218" y="86"/>
                  </a:lnTo>
                  <a:lnTo>
                    <a:pt x="218" y="73"/>
                  </a:lnTo>
                  <a:lnTo>
                    <a:pt x="213" y="60"/>
                  </a:lnTo>
                  <a:lnTo>
                    <a:pt x="209" y="47"/>
                  </a:lnTo>
                  <a:lnTo>
                    <a:pt x="205" y="38"/>
                  </a:lnTo>
                  <a:lnTo>
                    <a:pt x="192" y="34"/>
                  </a:lnTo>
                  <a:lnTo>
                    <a:pt x="183" y="30"/>
                  </a:lnTo>
                  <a:lnTo>
                    <a:pt x="152" y="43"/>
                  </a:lnTo>
                  <a:lnTo>
                    <a:pt x="130" y="68"/>
                  </a:lnTo>
                  <a:lnTo>
                    <a:pt x="113" y="107"/>
                  </a:lnTo>
                  <a:lnTo>
                    <a:pt x="100" y="150"/>
                  </a:lnTo>
                  <a:lnTo>
                    <a:pt x="96" y="167"/>
                  </a:lnTo>
                  <a:lnTo>
                    <a:pt x="91" y="176"/>
                  </a:lnTo>
                  <a:lnTo>
                    <a:pt x="87" y="180"/>
                  </a:lnTo>
                  <a:lnTo>
                    <a:pt x="82" y="184"/>
                  </a:lnTo>
                  <a:lnTo>
                    <a:pt x="74" y="184"/>
                  </a:lnTo>
                  <a:lnTo>
                    <a:pt x="69" y="184"/>
                  </a:lnTo>
                  <a:lnTo>
                    <a:pt x="65" y="184"/>
                  </a:lnTo>
                  <a:lnTo>
                    <a:pt x="61" y="180"/>
                  </a:lnTo>
                  <a:lnTo>
                    <a:pt x="56" y="176"/>
                  </a:lnTo>
                  <a:lnTo>
                    <a:pt x="52" y="167"/>
                  </a:lnTo>
                  <a:lnTo>
                    <a:pt x="56" y="154"/>
                  </a:lnTo>
                  <a:lnTo>
                    <a:pt x="65" y="128"/>
                  </a:lnTo>
                  <a:lnTo>
                    <a:pt x="78" y="90"/>
                  </a:lnTo>
                  <a:lnTo>
                    <a:pt x="96" y="60"/>
                  </a:lnTo>
                  <a:lnTo>
                    <a:pt x="117" y="30"/>
                  </a:lnTo>
                  <a:lnTo>
                    <a:pt x="144" y="8"/>
                  </a:lnTo>
                  <a:lnTo>
                    <a:pt x="1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9" name="Freeform 23"/>
            <p:cNvSpPr>
              <a:spLocks/>
            </p:cNvSpPr>
            <p:nvPr/>
          </p:nvSpPr>
          <p:spPr bwMode="auto">
            <a:xfrm>
              <a:off x="13763" y="2113"/>
              <a:ext cx="550" cy="347"/>
            </a:xfrm>
            <a:custGeom>
              <a:avLst/>
              <a:gdLst/>
              <a:ahLst/>
              <a:cxnLst>
                <a:cxn ang="0">
                  <a:pos x="122" y="4"/>
                </a:cxn>
                <a:cxn ang="0">
                  <a:pos x="170" y="21"/>
                </a:cxn>
                <a:cxn ang="0">
                  <a:pos x="196" y="77"/>
                </a:cxn>
                <a:cxn ang="0">
                  <a:pos x="253" y="26"/>
                </a:cxn>
                <a:cxn ang="0">
                  <a:pos x="345" y="0"/>
                </a:cxn>
                <a:cxn ang="0">
                  <a:pos x="432" y="26"/>
                </a:cxn>
                <a:cxn ang="0">
                  <a:pos x="462" y="90"/>
                </a:cxn>
                <a:cxn ang="0">
                  <a:pos x="441" y="176"/>
                </a:cxn>
                <a:cxn ang="0">
                  <a:pos x="410" y="248"/>
                </a:cxn>
                <a:cxn ang="0">
                  <a:pos x="406" y="270"/>
                </a:cxn>
                <a:cxn ang="0">
                  <a:pos x="401" y="291"/>
                </a:cxn>
                <a:cxn ang="0">
                  <a:pos x="406" y="308"/>
                </a:cxn>
                <a:cxn ang="0">
                  <a:pos x="414" y="321"/>
                </a:cxn>
                <a:cxn ang="0">
                  <a:pos x="462" y="308"/>
                </a:cxn>
                <a:cxn ang="0">
                  <a:pos x="515" y="236"/>
                </a:cxn>
                <a:cxn ang="0">
                  <a:pos x="519" y="223"/>
                </a:cxn>
                <a:cxn ang="0">
                  <a:pos x="532" y="218"/>
                </a:cxn>
                <a:cxn ang="0">
                  <a:pos x="541" y="218"/>
                </a:cxn>
                <a:cxn ang="0">
                  <a:pos x="550" y="227"/>
                </a:cxn>
                <a:cxn ang="0">
                  <a:pos x="528" y="278"/>
                </a:cxn>
                <a:cxn ang="0">
                  <a:pos x="467" y="334"/>
                </a:cxn>
                <a:cxn ang="0">
                  <a:pos x="388" y="343"/>
                </a:cxn>
                <a:cxn ang="0">
                  <a:pos x="345" y="308"/>
                </a:cxn>
                <a:cxn ang="0">
                  <a:pos x="340" y="270"/>
                </a:cxn>
                <a:cxn ang="0">
                  <a:pos x="345" y="248"/>
                </a:cxn>
                <a:cxn ang="0">
                  <a:pos x="375" y="163"/>
                </a:cxn>
                <a:cxn ang="0">
                  <a:pos x="397" y="81"/>
                </a:cxn>
                <a:cxn ang="0">
                  <a:pos x="393" y="51"/>
                </a:cxn>
                <a:cxn ang="0">
                  <a:pos x="371" y="30"/>
                </a:cxn>
                <a:cxn ang="0">
                  <a:pos x="340" y="26"/>
                </a:cxn>
                <a:cxn ang="0">
                  <a:pos x="257" y="56"/>
                </a:cxn>
                <a:cxn ang="0">
                  <a:pos x="205" y="111"/>
                </a:cxn>
                <a:cxn ang="0">
                  <a:pos x="179" y="154"/>
                </a:cxn>
                <a:cxn ang="0">
                  <a:pos x="174" y="163"/>
                </a:cxn>
                <a:cxn ang="0">
                  <a:pos x="161" y="210"/>
                </a:cxn>
                <a:cxn ang="0">
                  <a:pos x="148" y="274"/>
                </a:cxn>
                <a:cxn ang="0">
                  <a:pos x="144" y="300"/>
                </a:cxn>
                <a:cxn ang="0">
                  <a:pos x="135" y="317"/>
                </a:cxn>
                <a:cxn ang="0">
                  <a:pos x="131" y="330"/>
                </a:cxn>
                <a:cxn ang="0">
                  <a:pos x="113" y="343"/>
                </a:cxn>
                <a:cxn ang="0">
                  <a:pos x="96" y="347"/>
                </a:cxn>
                <a:cxn ang="0">
                  <a:pos x="78" y="338"/>
                </a:cxn>
                <a:cxn ang="0">
                  <a:pos x="70" y="321"/>
                </a:cxn>
                <a:cxn ang="0">
                  <a:pos x="70" y="308"/>
                </a:cxn>
                <a:cxn ang="0">
                  <a:pos x="78" y="287"/>
                </a:cxn>
                <a:cxn ang="0">
                  <a:pos x="83" y="261"/>
                </a:cxn>
                <a:cxn ang="0">
                  <a:pos x="100" y="193"/>
                </a:cxn>
                <a:cxn ang="0">
                  <a:pos x="118" y="124"/>
                </a:cxn>
                <a:cxn ang="0">
                  <a:pos x="122" y="98"/>
                </a:cxn>
                <a:cxn ang="0">
                  <a:pos x="131" y="73"/>
                </a:cxn>
                <a:cxn ang="0">
                  <a:pos x="131" y="56"/>
                </a:cxn>
                <a:cxn ang="0">
                  <a:pos x="122" y="38"/>
                </a:cxn>
                <a:cxn ang="0">
                  <a:pos x="109" y="26"/>
                </a:cxn>
                <a:cxn ang="0">
                  <a:pos x="74" y="34"/>
                </a:cxn>
                <a:cxn ang="0">
                  <a:pos x="44" y="81"/>
                </a:cxn>
                <a:cxn ang="0">
                  <a:pos x="30" y="124"/>
                </a:cxn>
                <a:cxn ang="0">
                  <a:pos x="26" y="128"/>
                </a:cxn>
                <a:cxn ang="0">
                  <a:pos x="13" y="128"/>
                </a:cxn>
                <a:cxn ang="0">
                  <a:pos x="9" y="128"/>
                </a:cxn>
                <a:cxn ang="0">
                  <a:pos x="0" y="120"/>
                </a:cxn>
                <a:cxn ang="0">
                  <a:pos x="9" y="86"/>
                </a:cxn>
                <a:cxn ang="0">
                  <a:pos x="44" y="30"/>
                </a:cxn>
                <a:cxn ang="0">
                  <a:pos x="100" y="0"/>
                </a:cxn>
              </a:cxnLst>
              <a:rect l="0" t="0" r="r" b="b"/>
              <a:pathLst>
                <a:path w="550" h="347">
                  <a:moveTo>
                    <a:pt x="100" y="0"/>
                  </a:moveTo>
                  <a:lnTo>
                    <a:pt x="122" y="4"/>
                  </a:lnTo>
                  <a:lnTo>
                    <a:pt x="148" y="8"/>
                  </a:lnTo>
                  <a:lnTo>
                    <a:pt x="170" y="21"/>
                  </a:lnTo>
                  <a:lnTo>
                    <a:pt x="188" y="43"/>
                  </a:lnTo>
                  <a:lnTo>
                    <a:pt x="196" y="77"/>
                  </a:lnTo>
                  <a:lnTo>
                    <a:pt x="222" y="51"/>
                  </a:lnTo>
                  <a:lnTo>
                    <a:pt x="253" y="26"/>
                  </a:lnTo>
                  <a:lnTo>
                    <a:pt x="297" y="8"/>
                  </a:lnTo>
                  <a:lnTo>
                    <a:pt x="345" y="0"/>
                  </a:lnTo>
                  <a:lnTo>
                    <a:pt x="393" y="8"/>
                  </a:lnTo>
                  <a:lnTo>
                    <a:pt x="432" y="26"/>
                  </a:lnTo>
                  <a:lnTo>
                    <a:pt x="454" y="51"/>
                  </a:lnTo>
                  <a:lnTo>
                    <a:pt x="462" y="90"/>
                  </a:lnTo>
                  <a:lnTo>
                    <a:pt x="454" y="128"/>
                  </a:lnTo>
                  <a:lnTo>
                    <a:pt x="441" y="176"/>
                  </a:lnTo>
                  <a:lnTo>
                    <a:pt x="423" y="218"/>
                  </a:lnTo>
                  <a:lnTo>
                    <a:pt x="410" y="248"/>
                  </a:lnTo>
                  <a:lnTo>
                    <a:pt x="406" y="261"/>
                  </a:lnTo>
                  <a:lnTo>
                    <a:pt x="406" y="270"/>
                  </a:lnTo>
                  <a:lnTo>
                    <a:pt x="401" y="283"/>
                  </a:lnTo>
                  <a:lnTo>
                    <a:pt x="401" y="291"/>
                  </a:lnTo>
                  <a:lnTo>
                    <a:pt x="401" y="304"/>
                  </a:lnTo>
                  <a:lnTo>
                    <a:pt x="406" y="308"/>
                  </a:lnTo>
                  <a:lnTo>
                    <a:pt x="410" y="317"/>
                  </a:lnTo>
                  <a:lnTo>
                    <a:pt x="414" y="321"/>
                  </a:lnTo>
                  <a:lnTo>
                    <a:pt x="423" y="321"/>
                  </a:lnTo>
                  <a:lnTo>
                    <a:pt x="462" y="308"/>
                  </a:lnTo>
                  <a:lnTo>
                    <a:pt x="493" y="278"/>
                  </a:lnTo>
                  <a:lnTo>
                    <a:pt x="515" y="236"/>
                  </a:lnTo>
                  <a:lnTo>
                    <a:pt x="519" y="227"/>
                  </a:lnTo>
                  <a:lnTo>
                    <a:pt x="519" y="223"/>
                  </a:lnTo>
                  <a:lnTo>
                    <a:pt x="524" y="218"/>
                  </a:lnTo>
                  <a:lnTo>
                    <a:pt x="532" y="218"/>
                  </a:lnTo>
                  <a:lnTo>
                    <a:pt x="537" y="218"/>
                  </a:lnTo>
                  <a:lnTo>
                    <a:pt x="541" y="218"/>
                  </a:lnTo>
                  <a:lnTo>
                    <a:pt x="545" y="223"/>
                  </a:lnTo>
                  <a:lnTo>
                    <a:pt x="550" y="227"/>
                  </a:lnTo>
                  <a:lnTo>
                    <a:pt x="545" y="248"/>
                  </a:lnTo>
                  <a:lnTo>
                    <a:pt x="528" y="278"/>
                  </a:lnTo>
                  <a:lnTo>
                    <a:pt x="502" y="313"/>
                  </a:lnTo>
                  <a:lnTo>
                    <a:pt x="467" y="334"/>
                  </a:lnTo>
                  <a:lnTo>
                    <a:pt x="423" y="347"/>
                  </a:lnTo>
                  <a:lnTo>
                    <a:pt x="388" y="343"/>
                  </a:lnTo>
                  <a:lnTo>
                    <a:pt x="362" y="330"/>
                  </a:lnTo>
                  <a:lnTo>
                    <a:pt x="345" y="308"/>
                  </a:lnTo>
                  <a:lnTo>
                    <a:pt x="336" y="278"/>
                  </a:lnTo>
                  <a:lnTo>
                    <a:pt x="340" y="270"/>
                  </a:lnTo>
                  <a:lnTo>
                    <a:pt x="340" y="257"/>
                  </a:lnTo>
                  <a:lnTo>
                    <a:pt x="345" y="248"/>
                  </a:lnTo>
                  <a:lnTo>
                    <a:pt x="362" y="210"/>
                  </a:lnTo>
                  <a:lnTo>
                    <a:pt x="375" y="163"/>
                  </a:lnTo>
                  <a:lnTo>
                    <a:pt x="393" y="120"/>
                  </a:lnTo>
                  <a:lnTo>
                    <a:pt x="397" y="81"/>
                  </a:lnTo>
                  <a:lnTo>
                    <a:pt x="397" y="64"/>
                  </a:lnTo>
                  <a:lnTo>
                    <a:pt x="393" y="51"/>
                  </a:lnTo>
                  <a:lnTo>
                    <a:pt x="384" y="38"/>
                  </a:lnTo>
                  <a:lnTo>
                    <a:pt x="371" y="30"/>
                  </a:lnTo>
                  <a:lnTo>
                    <a:pt x="358" y="26"/>
                  </a:lnTo>
                  <a:lnTo>
                    <a:pt x="340" y="26"/>
                  </a:lnTo>
                  <a:lnTo>
                    <a:pt x="297" y="34"/>
                  </a:lnTo>
                  <a:lnTo>
                    <a:pt x="257" y="56"/>
                  </a:lnTo>
                  <a:lnTo>
                    <a:pt x="227" y="81"/>
                  </a:lnTo>
                  <a:lnTo>
                    <a:pt x="205" y="111"/>
                  </a:lnTo>
                  <a:lnTo>
                    <a:pt x="188" y="137"/>
                  </a:lnTo>
                  <a:lnTo>
                    <a:pt x="179" y="154"/>
                  </a:lnTo>
                  <a:lnTo>
                    <a:pt x="179" y="158"/>
                  </a:lnTo>
                  <a:lnTo>
                    <a:pt x="174" y="163"/>
                  </a:lnTo>
                  <a:lnTo>
                    <a:pt x="170" y="180"/>
                  </a:lnTo>
                  <a:lnTo>
                    <a:pt x="161" y="210"/>
                  </a:lnTo>
                  <a:lnTo>
                    <a:pt x="148" y="261"/>
                  </a:lnTo>
                  <a:lnTo>
                    <a:pt x="148" y="274"/>
                  </a:lnTo>
                  <a:lnTo>
                    <a:pt x="144" y="287"/>
                  </a:lnTo>
                  <a:lnTo>
                    <a:pt x="144" y="300"/>
                  </a:lnTo>
                  <a:lnTo>
                    <a:pt x="140" y="308"/>
                  </a:lnTo>
                  <a:lnTo>
                    <a:pt x="135" y="317"/>
                  </a:lnTo>
                  <a:lnTo>
                    <a:pt x="135" y="321"/>
                  </a:lnTo>
                  <a:lnTo>
                    <a:pt x="131" y="330"/>
                  </a:lnTo>
                  <a:lnTo>
                    <a:pt x="122" y="338"/>
                  </a:lnTo>
                  <a:lnTo>
                    <a:pt x="113" y="343"/>
                  </a:lnTo>
                  <a:lnTo>
                    <a:pt x="105" y="347"/>
                  </a:lnTo>
                  <a:lnTo>
                    <a:pt x="96" y="347"/>
                  </a:lnTo>
                  <a:lnTo>
                    <a:pt x="87" y="343"/>
                  </a:lnTo>
                  <a:lnTo>
                    <a:pt x="78" y="338"/>
                  </a:lnTo>
                  <a:lnTo>
                    <a:pt x="70" y="330"/>
                  </a:lnTo>
                  <a:lnTo>
                    <a:pt x="70" y="321"/>
                  </a:lnTo>
                  <a:lnTo>
                    <a:pt x="70" y="317"/>
                  </a:lnTo>
                  <a:lnTo>
                    <a:pt x="70" y="308"/>
                  </a:lnTo>
                  <a:lnTo>
                    <a:pt x="74" y="296"/>
                  </a:lnTo>
                  <a:lnTo>
                    <a:pt x="78" y="287"/>
                  </a:lnTo>
                  <a:lnTo>
                    <a:pt x="78" y="274"/>
                  </a:lnTo>
                  <a:lnTo>
                    <a:pt x="83" y="261"/>
                  </a:lnTo>
                  <a:lnTo>
                    <a:pt x="83" y="261"/>
                  </a:lnTo>
                  <a:lnTo>
                    <a:pt x="100" y="193"/>
                  </a:lnTo>
                  <a:lnTo>
                    <a:pt x="109" y="163"/>
                  </a:lnTo>
                  <a:lnTo>
                    <a:pt x="118" y="124"/>
                  </a:lnTo>
                  <a:lnTo>
                    <a:pt x="122" y="111"/>
                  </a:lnTo>
                  <a:lnTo>
                    <a:pt x="122" y="98"/>
                  </a:lnTo>
                  <a:lnTo>
                    <a:pt x="126" y="86"/>
                  </a:lnTo>
                  <a:lnTo>
                    <a:pt x="131" y="73"/>
                  </a:lnTo>
                  <a:lnTo>
                    <a:pt x="131" y="68"/>
                  </a:lnTo>
                  <a:lnTo>
                    <a:pt x="131" y="56"/>
                  </a:lnTo>
                  <a:lnTo>
                    <a:pt x="126" y="47"/>
                  </a:lnTo>
                  <a:lnTo>
                    <a:pt x="122" y="38"/>
                  </a:lnTo>
                  <a:lnTo>
                    <a:pt x="118" y="30"/>
                  </a:lnTo>
                  <a:lnTo>
                    <a:pt x="109" y="26"/>
                  </a:lnTo>
                  <a:lnTo>
                    <a:pt x="96" y="26"/>
                  </a:lnTo>
                  <a:lnTo>
                    <a:pt x="74" y="34"/>
                  </a:lnTo>
                  <a:lnTo>
                    <a:pt x="57" y="51"/>
                  </a:lnTo>
                  <a:lnTo>
                    <a:pt x="44" y="81"/>
                  </a:lnTo>
                  <a:lnTo>
                    <a:pt x="35" y="116"/>
                  </a:lnTo>
                  <a:lnTo>
                    <a:pt x="30" y="124"/>
                  </a:lnTo>
                  <a:lnTo>
                    <a:pt x="30" y="128"/>
                  </a:lnTo>
                  <a:lnTo>
                    <a:pt x="26" y="128"/>
                  </a:lnTo>
                  <a:lnTo>
                    <a:pt x="17" y="128"/>
                  </a:lnTo>
                  <a:lnTo>
                    <a:pt x="13" y="128"/>
                  </a:lnTo>
                  <a:lnTo>
                    <a:pt x="9" y="128"/>
                  </a:lnTo>
                  <a:lnTo>
                    <a:pt x="9" y="128"/>
                  </a:lnTo>
                  <a:lnTo>
                    <a:pt x="4" y="124"/>
                  </a:lnTo>
                  <a:lnTo>
                    <a:pt x="0" y="120"/>
                  </a:lnTo>
                  <a:lnTo>
                    <a:pt x="4" y="111"/>
                  </a:lnTo>
                  <a:lnTo>
                    <a:pt x="9" y="86"/>
                  </a:lnTo>
                  <a:lnTo>
                    <a:pt x="22" y="60"/>
                  </a:lnTo>
                  <a:lnTo>
                    <a:pt x="44" y="30"/>
                  </a:lnTo>
                  <a:lnTo>
                    <a:pt x="70" y="8"/>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0" name="Freeform 24"/>
            <p:cNvSpPr>
              <a:spLocks noEditPoints="1"/>
            </p:cNvSpPr>
            <p:nvPr/>
          </p:nvSpPr>
          <p:spPr bwMode="auto">
            <a:xfrm>
              <a:off x="13091" y="2756"/>
              <a:ext cx="345" cy="741"/>
            </a:xfrm>
            <a:custGeom>
              <a:avLst/>
              <a:gdLst/>
              <a:ahLst/>
              <a:cxnLst>
                <a:cxn ang="0">
                  <a:pos x="209" y="253"/>
                </a:cxn>
                <a:cxn ang="0">
                  <a:pos x="262" y="304"/>
                </a:cxn>
                <a:cxn ang="0">
                  <a:pos x="270" y="351"/>
                </a:cxn>
                <a:cxn ang="0">
                  <a:pos x="266" y="373"/>
                </a:cxn>
                <a:cxn ang="0">
                  <a:pos x="249" y="424"/>
                </a:cxn>
                <a:cxn ang="0">
                  <a:pos x="222" y="493"/>
                </a:cxn>
                <a:cxn ang="0">
                  <a:pos x="174" y="604"/>
                </a:cxn>
                <a:cxn ang="0">
                  <a:pos x="157" y="673"/>
                </a:cxn>
                <a:cxn ang="0">
                  <a:pos x="161" y="698"/>
                </a:cxn>
                <a:cxn ang="0">
                  <a:pos x="174" y="711"/>
                </a:cxn>
                <a:cxn ang="0">
                  <a:pos x="218" y="703"/>
                </a:cxn>
                <a:cxn ang="0">
                  <a:pos x="279" y="638"/>
                </a:cxn>
                <a:cxn ang="0">
                  <a:pos x="305" y="574"/>
                </a:cxn>
                <a:cxn ang="0">
                  <a:pos x="314" y="565"/>
                </a:cxn>
                <a:cxn ang="0">
                  <a:pos x="327" y="561"/>
                </a:cxn>
                <a:cxn ang="0">
                  <a:pos x="336" y="561"/>
                </a:cxn>
                <a:cxn ang="0">
                  <a:pos x="340" y="570"/>
                </a:cxn>
                <a:cxn ang="0">
                  <a:pos x="340" y="591"/>
                </a:cxn>
                <a:cxn ang="0">
                  <a:pos x="314" y="647"/>
                </a:cxn>
                <a:cxn ang="0">
                  <a:pos x="262" y="711"/>
                </a:cxn>
                <a:cxn ang="0">
                  <a:pos x="183" y="741"/>
                </a:cxn>
                <a:cxn ang="0">
                  <a:pos x="105" y="715"/>
                </a:cxn>
                <a:cxn ang="0">
                  <a:pos x="74" y="651"/>
                </a:cxn>
                <a:cxn ang="0">
                  <a:pos x="78" y="617"/>
                </a:cxn>
                <a:cxn ang="0">
                  <a:pos x="83" y="604"/>
                </a:cxn>
                <a:cxn ang="0">
                  <a:pos x="170" y="381"/>
                </a:cxn>
                <a:cxn ang="0">
                  <a:pos x="188" y="334"/>
                </a:cxn>
                <a:cxn ang="0">
                  <a:pos x="188" y="300"/>
                </a:cxn>
                <a:cxn ang="0">
                  <a:pos x="179" y="283"/>
                </a:cxn>
                <a:cxn ang="0">
                  <a:pos x="161" y="274"/>
                </a:cxn>
                <a:cxn ang="0">
                  <a:pos x="96" y="308"/>
                </a:cxn>
                <a:cxn ang="0">
                  <a:pos x="44" y="411"/>
                </a:cxn>
                <a:cxn ang="0">
                  <a:pos x="35" y="424"/>
                </a:cxn>
                <a:cxn ang="0">
                  <a:pos x="22" y="428"/>
                </a:cxn>
                <a:cxn ang="0">
                  <a:pos x="13" y="428"/>
                </a:cxn>
                <a:cxn ang="0">
                  <a:pos x="4" y="420"/>
                </a:cxn>
                <a:cxn ang="0">
                  <a:pos x="4" y="398"/>
                </a:cxn>
                <a:cxn ang="0">
                  <a:pos x="30" y="343"/>
                </a:cxn>
                <a:cxn ang="0">
                  <a:pos x="83" y="278"/>
                </a:cxn>
                <a:cxn ang="0">
                  <a:pos x="166" y="248"/>
                </a:cxn>
                <a:cxn ang="0">
                  <a:pos x="314" y="43"/>
                </a:cxn>
                <a:cxn ang="0">
                  <a:pos x="314" y="43"/>
                </a:cxn>
                <a:cxn ang="0">
                  <a:pos x="284" y="4"/>
                </a:cxn>
                <a:cxn ang="0">
                  <a:pos x="305" y="17"/>
                </a:cxn>
                <a:cxn ang="0">
                  <a:pos x="314" y="34"/>
                </a:cxn>
                <a:cxn ang="0">
                  <a:pos x="310" y="60"/>
                </a:cxn>
                <a:cxn ang="0">
                  <a:pos x="288" y="90"/>
                </a:cxn>
                <a:cxn ang="0">
                  <a:pos x="253" y="103"/>
                </a:cxn>
                <a:cxn ang="0">
                  <a:pos x="227" y="98"/>
                </a:cxn>
                <a:cxn ang="0">
                  <a:pos x="209" y="81"/>
                </a:cxn>
                <a:cxn ang="0">
                  <a:pos x="205" y="60"/>
                </a:cxn>
                <a:cxn ang="0">
                  <a:pos x="218" y="30"/>
                </a:cxn>
                <a:cxn ang="0">
                  <a:pos x="240" y="8"/>
                </a:cxn>
                <a:cxn ang="0">
                  <a:pos x="270" y="0"/>
                </a:cxn>
              </a:cxnLst>
              <a:rect l="0" t="0" r="r" b="b"/>
              <a:pathLst>
                <a:path w="345" h="741">
                  <a:moveTo>
                    <a:pt x="166" y="248"/>
                  </a:moveTo>
                  <a:lnTo>
                    <a:pt x="209" y="253"/>
                  </a:lnTo>
                  <a:lnTo>
                    <a:pt x="240" y="274"/>
                  </a:lnTo>
                  <a:lnTo>
                    <a:pt x="262" y="304"/>
                  </a:lnTo>
                  <a:lnTo>
                    <a:pt x="270" y="338"/>
                  </a:lnTo>
                  <a:lnTo>
                    <a:pt x="270" y="351"/>
                  </a:lnTo>
                  <a:lnTo>
                    <a:pt x="270" y="364"/>
                  </a:lnTo>
                  <a:lnTo>
                    <a:pt x="266" y="373"/>
                  </a:lnTo>
                  <a:lnTo>
                    <a:pt x="262" y="394"/>
                  </a:lnTo>
                  <a:lnTo>
                    <a:pt x="249" y="424"/>
                  </a:lnTo>
                  <a:lnTo>
                    <a:pt x="236" y="458"/>
                  </a:lnTo>
                  <a:lnTo>
                    <a:pt x="222" y="493"/>
                  </a:lnTo>
                  <a:lnTo>
                    <a:pt x="214" y="514"/>
                  </a:lnTo>
                  <a:lnTo>
                    <a:pt x="174" y="604"/>
                  </a:lnTo>
                  <a:lnTo>
                    <a:pt x="161" y="638"/>
                  </a:lnTo>
                  <a:lnTo>
                    <a:pt x="157" y="673"/>
                  </a:lnTo>
                  <a:lnTo>
                    <a:pt x="157" y="685"/>
                  </a:lnTo>
                  <a:lnTo>
                    <a:pt x="161" y="698"/>
                  </a:lnTo>
                  <a:lnTo>
                    <a:pt x="166" y="707"/>
                  </a:lnTo>
                  <a:lnTo>
                    <a:pt x="174" y="711"/>
                  </a:lnTo>
                  <a:lnTo>
                    <a:pt x="183" y="711"/>
                  </a:lnTo>
                  <a:lnTo>
                    <a:pt x="218" y="703"/>
                  </a:lnTo>
                  <a:lnTo>
                    <a:pt x="253" y="677"/>
                  </a:lnTo>
                  <a:lnTo>
                    <a:pt x="279" y="638"/>
                  </a:lnTo>
                  <a:lnTo>
                    <a:pt x="305" y="578"/>
                  </a:lnTo>
                  <a:lnTo>
                    <a:pt x="305" y="574"/>
                  </a:lnTo>
                  <a:lnTo>
                    <a:pt x="310" y="570"/>
                  </a:lnTo>
                  <a:lnTo>
                    <a:pt x="314" y="565"/>
                  </a:lnTo>
                  <a:lnTo>
                    <a:pt x="318" y="561"/>
                  </a:lnTo>
                  <a:lnTo>
                    <a:pt x="327" y="561"/>
                  </a:lnTo>
                  <a:lnTo>
                    <a:pt x="327" y="561"/>
                  </a:lnTo>
                  <a:lnTo>
                    <a:pt x="336" y="561"/>
                  </a:lnTo>
                  <a:lnTo>
                    <a:pt x="340" y="565"/>
                  </a:lnTo>
                  <a:lnTo>
                    <a:pt x="340" y="570"/>
                  </a:lnTo>
                  <a:lnTo>
                    <a:pt x="345" y="574"/>
                  </a:lnTo>
                  <a:lnTo>
                    <a:pt x="340" y="591"/>
                  </a:lnTo>
                  <a:lnTo>
                    <a:pt x="332" y="617"/>
                  </a:lnTo>
                  <a:lnTo>
                    <a:pt x="314" y="647"/>
                  </a:lnTo>
                  <a:lnTo>
                    <a:pt x="292" y="681"/>
                  </a:lnTo>
                  <a:lnTo>
                    <a:pt x="262" y="711"/>
                  </a:lnTo>
                  <a:lnTo>
                    <a:pt x="227" y="733"/>
                  </a:lnTo>
                  <a:lnTo>
                    <a:pt x="183" y="741"/>
                  </a:lnTo>
                  <a:lnTo>
                    <a:pt x="140" y="737"/>
                  </a:lnTo>
                  <a:lnTo>
                    <a:pt x="105" y="715"/>
                  </a:lnTo>
                  <a:lnTo>
                    <a:pt x="83" y="685"/>
                  </a:lnTo>
                  <a:lnTo>
                    <a:pt x="74" y="651"/>
                  </a:lnTo>
                  <a:lnTo>
                    <a:pt x="74" y="634"/>
                  </a:lnTo>
                  <a:lnTo>
                    <a:pt x="78" y="617"/>
                  </a:lnTo>
                  <a:lnTo>
                    <a:pt x="83" y="604"/>
                  </a:lnTo>
                  <a:lnTo>
                    <a:pt x="83" y="604"/>
                  </a:lnTo>
                  <a:lnTo>
                    <a:pt x="153" y="424"/>
                  </a:lnTo>
                  <a:lnTo>
                    <a:pt x="170" y="381"/>
                  </a:lnTo>
                  <a:lnTo>
                    <a:pt x="183" y="355"/>
                  </a:lnTo>
                  <a:lnTo>
                    <a:pt x="188" y="334"/>
                  </a:lnTo>
                  <a:lnTo>
                    <a:pt x="188" y="317"/>
                  </a:lnTo>
                  <a:lnTo>
                    <a:pt x="188" y="300"/>
                  </a:lnTo>
                  <a:lnTo>
                    <a:pt x="183" y="287"/>
                  </a:lnTo>
                  <a:lnTo>
                    <a:pt x="179" y="283"/>
                  </a:lnTo>
                  <a:lnTo>
                    <a:pt x="170" y="278"/>
                  </a:lnTo>
                  <a:lnTo>
                    <a:pt x="161" y="274"/>
                  </a:lnTo>
                  <a:lnTo>
                    <a:pt x="131" y="283"/>
                  </a:lnTo>
                  <a:lnTo>
                    <a:pt x="96" y="308"/>
                  </a:lnTo>
                  <a:lnTo>
                    <a:pt x="65" y="351"/>
                  </a:lnTo>
                  <a:lnTo>
                    <a:pt x="44" y="411"/>
                  </a:lnTo>
                  <a:lnTo>
                    <a:pt x="39" y="420"/>
                  </a:lnTo>
                  <a:lnTo>
                    <a:pt x="35" y="424"/>
                  </a:lnTo>
                  <a:lnTo>
                    <a:pt x="30" y="428"/>
                  </a:lnTo>
                  <a:lnTo>
                    <a:pt x="22" y="428"/>
                  </a:lnTo>
                  <a:lnTo>
                    <a:pt x="17" y="428"/>
                  </a:lnTo>
                  <a:lnTo>
                    <a:pt x="13" y="428"/>
                  </a:lnTo>
                  <a:lnTo>
                    <a:pt x="9" y="424"/>
                  </a:lnTo>
                  <a:lnTo>
                    <a:pt x="4" y="420"/>
                  </a:lnTo>
                  <a:lnTo>
                    <a:pt x="0" y="415"/>
                  </a:lnTo>
                  <a:lnTo>
                    <a:pt x="4" y="398"/>
                  </a:lnTo>
                  <a:lnTo>
                    <a:pt x="13" y="373"/>
                  </a:lnTo>
                  <a:lnTo>
                    <a:pt x="30" y="343"/>
                  </a:lnTo>
                  <a:lnTo>
                    <a:pt x="52" y="308"/>
                  </a:lnTo>
                  <a:lnTo>
                    <a:pt x="83" y="278"/>
                  </a:lnTo>
                  <a:lnTo>
                    <a:pt x="122" y="257"/>
                  </a:lnTo>
                  <a:lnTo>
                    <a:pt x="166" y="248"/>
                  </a:lnTo>
                  <a:close/>
                  <a:moveTo>
                    <a:pt x="314" y="43"/>
                  </a:moveTo>
                  <a:lnTo>
                    <a:pt x="314" y="43"/>
                  </a:lnTo>
                  <a:lnTo>
                    <a:pt x="314" y="43"/>
                  </a:lnTo>
                  <a:lnTo>
                    <a:pt x="314" y="43"/>
                  </a:lnTo>
                  <a:close/>
                  <a:moveTo>
                    <a:pt x="270" y="0"/>
                  </a:moveTo>
                  <a:lnTo>
                    <a:pt x="284" y="4"/>
                  </a:lnTo>
                  <a:lnTo>
                    <a:pt x="297" y="8"/>
                  </a:lnTo>
                  <a:lnTo>
                    <a:pt x="305" y="17"/>
                  </a:lnTo>
                  <a:lnTo>
                    <a:pt x="310" y="25"/>
                  </a:lnTo>
                  <a:lnTo>
                    <a:pt x="314" y="34"/>
                  </a:lnTo>
                  <a:lnTo>
                    <a:pt x="314" y="43"/>
                  </a:lnTo>
                  <a:lnTo>
                    <a:pt x="310" y="60"/>
                  </a:lnTo>
                  <a:lnTo>
                    <a:pt x="301" y="77"/>
                  </a:lnTo>
                  <a:lnTo>
                    <a:pt x="288" y="90"/>
                  </a:lnTo>
                  <a:lnTo>
                    <a:pt x="270" y="103"/>
                  </a:lnTo>
                  <a:lnTo>
                    <a:pt x="253" y="103"/>
                  </a:lnTo>
                  <a:lnTo>
                    <a:pt x="240" y="103"/>
                  </a:lnTo>
                  <a:lnTo>
                    <a:pt x="227" y="98"/>
                  </a:lnTo>
                  <a:lnTo>
                    <a:pt x="218" y="90"/>
                  </a:lnTo>
                  <a:lnTo>
                    <a:pt x="209" y="81"/>
                  </a:lnTo>
                  <a:lnTo>
                    <a:pt x="209" y="68"/>
                  </a:lnTo>
                  <a:lnTo>
                    <a:pt x="205" y="60"/>
                  </a:lnTo>
                  <a:lnTo>
                    <a:pt x="209" y="43"/>
                  </a:lnTo>
                  <a:lnTo>
                    <a:pt x="218" y="30"/>
                  </a:lnTo>
                  <a:lnTo>
                    <a:pt x="227" y="17"/>
                  </a:lnTo>
                  <a:lnTo>
                    <a:pt x="240" y="8"/>
                  </a:lnTo>
                  <a:lnTo>
                    <a:pt x="253" y="4"/>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1" name="Freeform 25"/>
            <p:cNvSpPr>
              <a:spLocks/>
            </p:cNvSpPr>
            <p:nvPr/>
          </p:nvSpPr>
          <p:spPr bwMode="auto">
            <a:xfrm>
              <a:off x="13553" y="3300"/>
              <a:ext cx="550" cy="347"/>
            </a:xfrm>
            <a:custGeom>
              <a:avLst/>
              <a:gdLst/>
              <a:ahLst/>
              <a:cxnLst>
                <a:cxn ang="0">
                  <a:pos x="123" y="4"/>
                </a:cxn>
                <a:cxn ang="0">
                  <a:pos x="171" y="21"/>
                </a:cxn>
                <a:cxn ang="0">
                  <a:pos x="197" y="77"/>
                </a:cxn>
                <a:cxn ang="0">
                  <a:pos x="254" y="26"/>
                </a:cxn>
                <a:cxn ang="0">
                  <a:pos x="345" y="0"/>
                </a:cxn>
                <a:cxn ang="0">
                  <a:pos x="432" y="26"/>
                </a:cxn>
                <a:cxn ang="0">
                  <a:pos x="463" y="90"/>
                </a:cxn>
                <a:cxn ang="0">
                  <a:pos x="441" y="176"/>
                </a:cxn>
                <a:cxn ang="0">
                  <a:pos x="411" y="253"/>
                </a:cxn>
                <a:cxn ang="0">
                  <a:pos x="402" y="274"/>
                </a:cxn>
                <a:cxn ang="0">
                  <a:pos x="402" y="291"/>
                </a:cxn>
                <a:cxn ang="0">
                  <a:pos x="406" y="313"/>
                </a:cxn>
                <a:cxn ang="0">
                  <a:pos x="415" y="321"/>
                </a:cxn>
                <a:cxn ang="0">
                  <a:pos x="459" y="309"/>
                </a:cxn>
                <a:cxn ang="0">
                  <a:pos x="515" y="236"/>
                </a:cxn>
                <a:cxn ang="0">
                  <a:pos x="520" y="223"/>
                </a:cxn>
                <a:cxn ang="0">
                  <a:pos x="533" y="219"/>
                </a:cxn>
                <a:cxn ang="0">
                  <a:pos x="542" y="223"/>
                </a:cxn>
                <a:cxn ang="0">
                  <a:pos x="550" y="227"/>
                </a:cxn>
                <a:cxn ang="0">
                  <a:pos x="528" y="279"/>
                </a:cxn>
                <a:cxn ang="0">
                  <a:pos x="467" y="339"/>
                </a:cxn>
                <a:cxn ang="0">
                  <a:pos x="389" y="343"/>
                </a:cxn>
                <a:cxn ang="0">
                  <a:pos x="345" y="309"/>
                </a:cxn>
                <a:cxn ang="0">
                  <a:pos x="336" y="270"/>
                </a:cxn>
                <a:cxn ang="0">
                  <a:pos x="345" y="249"/>
                </a:cxn>
                <a:cxn ang="0">
                  <a:pos x="376" y="167"/>
                </a:cxn>
                <a:cxn ang="0">
                  <a:pos x="398" y="81"/>
                </a:cxn>
                <a:cxn ang="0">
                  <a:pos x="389" y="51"/>
                </a:cxn>
                <a:cxn ang="0">
                  <a:pos x="371" y="34"/>
                </a:cxn>
                <a:cxn ang="0">
                  <a:pos x="341" y="26"/>
                </a:cxn>
                <a:cxn ang="0">
                  <a:pos x="258" y="56"/>
                </a:cxn>
                <a:cxn ang="0">
                  <a:pos x="206" y="111"/>
                </a:cxn>
                <a:cxn ang="0">
                  <a:pos x="179" y="154"/>
                </a:cxn>
                <a:cxn ang="0">
                  <a:pos x="175" y="163"/>
                </a:cxn>
                <a:cxn ang="0">
                  <a:pos x="162" y="210"/>
                </a:cxn>
                <a:cxn ang="0">
                  <a:pos x="149" y="274"/>
                </a:cxn>
                <a:cxn ang="0">
                  <a:pos x="140" y="300"/>
                </a:cxn>
                <a:cxn ang="0">
                  <a:pos x="136" y="317"/>
                </a:cxn>
                <a:cxn ang="0">
                  <a:pos x="127" y="334"/>
                </a:cxn>
                <a:cxn ang="0">
                  <a:pos x="114" y="343"/>
                </a:cxn>
                <a:cxn ang="0">
                  <a:pos x="96" y="347"/>
                </a:cxn>
                <a:cxn ang="0">
                  <a:pos x="79" y="339"/>
                </a:cxn>
                <a:cxn ang="0">
                  <a:pos x="70" y="321"/>
                </a:cxn>
                <a:cxn ang="0">
                  <a:pos x="70" y="309"/>
                </a:cxn>
                <a:cxn ang="0">
                  <a:pos x="75" y="287"/>
                </a:cxn>
                <a:cxn ang="0">
                  <a:pos x="83" y="266"/>
                </a:cxn>
                <a:cxn ang="0">
                  <a:pos x="101" y="193"/>
                </a:cxn>
                <a:cxn ang="0">
                  <a:pos x="118" y="124"/>
                </a:cxn>
                <a:cxn ang="0">
                  <a:pos x="123" y="99"/>
                </a:cxn>
                <a:cxn ang="0">
                  <a:pos x="127" y="77"/>
                </a:cxn>
                <a:cxn ang="0">
                  <a:pos x="127" y="60"/>
                </a:cxn>
                <a:cxn ang="0">
                  <a:pos x="123" y="39"/>
                </a:cxn>
                <a:cxn ang="0">
                  <a:pos x="110" y="26"/>
                </a:cxn>
                <a:cxn ang="0">
                  <a:pos x="75" y="34"/>
                </a:cxn>
                <a:cxn ang="0">
                  <a:pos x="44" y="81"/>
                </a:cxn>
                <a:cxn ang="0">
                  <a:pos x="31" y="124"/>
                </a:cxn>
                <a:cxn ang="0">
                  <a:pos x="22" y="129"/>
                </a:cxn>
                <a:cxn ang="0">
                  <a:pos x="14" y="133"/>
                </a:cxn>
                <a:cxn ang="0">
                  <a:pos x="5" y="129"/>
                </a:cxn>
                <a:cxn ang="0">
                  <a:pos x="0" y="120"/>
                </a:cxn>
                <a:cxn ang="0">
                  <a:pos x="9" y="90"/>
                </a:cxn>
                <a:cxn ang="0">
                  <a:pos x="40" y="30"/>
                </a:cxn>
                <a:cxn ang="0">
                  <a:pos x="101" y="0"/>
                </a:cxn>
              </a:cxnLst>
              <a:rect l="0" t="0" r="r" b="b"/>
              <a:pathLst>
                <a:path w="550" h="347">
                  <a:moveTo>
                    <a:pt x="101" y="0"/>
                  </a:moveTo>
                  <a:lnTo>
                    <a:pt x="123" y="4"/>
                  </a:lnTo>
                  <a:lnTo>
                    <a:pt x="149" y="9"/>
                  </a:lnTo>
                  <a:lnTo>
                    <a:pt x="171" y="21"/>
                  </a:lnTo>
                  <a:lnTo>
                    <a:pt x="188" y="43"/>
                  </a:lnTo>
                  <a:lnTo>
                    <a:pt x="197" y="77"/>
                  </a:lnTo>
                  <a:lnTo>
                    <a:pt x="223" y="51"/>
                  </a:lnTo>
                  <a:lnTo>
                    <a:pt x="254" y="26"/>
                  </a:lnTo>
                  <a:lnTo>
                    <a:pt x="297" y="9"/>
                  </a:lnTo>
                  <a:lnTo>
                    <a:pt x="345" y="0"/>
                  </a:lnTo>
                  <a:lnTo>
                    <a:pt x="393" y="9"/>
                  </a:lnTo>
                  <a:lnTo>
                    <a:pt x="432" y="26"/>
                  </a:lnTo>
                  <a:lnTo>
                    <a:pt x="454" y="56"/>
                  </a:lnTo>
                  <a:lnTo>
                    <a:pt x="463" y="90"/>
                  </a:lnTo>
                  <a:lnTo>
                    <a:pt x="454" y="129"/>
                  </a:lnTo>
                  <a:lnTo>
                    <a:pt x="441" y="176"/>
                  </a:lnTo>
                  <a:lnTo>
                    <a:pt x="424" y="219"/>
                  </a:lnTo>
                  <a:lnTo>
                    <a:pt x="411" y="253"/>
                  </a:lnTo>
                  <a:lnTo>
                    <a:pt x="406" y="261"/>
                  </a:lnTo>
                  <a:lnTo>
                    <a:pt x="402" y="274"/>
                  </a:lnTo>
                  <a:lnTo>
                    <a:pt x="402" y="283"/>
                  </a:lnTo>
                  <a:lnTo>
                    <a:pt x="402" y="291"/>
                  </a:lnTo>
                  <a:lnTo>
                    <a:pt x="402" y="304"/>
                  </a:lnTo>
                  <a:lnTo>
                    <a:pt x="406" y="313"/>
                  </a:lnTo>
                  <a:lnTo>
                    <a:pt x="406" y="317"/>
                  </a:lnTo>
                  <a:lnTo>
                    <a:pt x="415" y="321"/>
                  </a:lnTo>
                  <a:lnTo>
                    <a:pt x="424" y="321"/>
                  </a:lnTo>
                  <a:lnTo>
                    <a:pt x="459" y="309"/>
                  </a:lnTo>
                  <a:lnTo>
                    <a:pt x="494" y="279"/>
                  </a:lnTo>
                  <a:lnTo>
                    <a:pt x="515" y="236"/>
                  </a:lnTo>
                  <a:lnTo>
                    <a:pt x="515" y="227"/>
                  </a:lnTo>
                  <a:lnTo>
                    <a:pt x="520" y="223"/>
                  </a:lnTo>
                  <a:lnTo>
                    <a:pt x="524" y="219"/>
                  </a:lnTo>
                  <a:lnTo>
                    <a:pt x="533" y="219"/>
                  </a:lnTo>
                  <a:lnTo>
                    <a:pt x="537" y="219"/>
                  </a:lnTo>
                  <a:lnTo>
                    <a:pt x="542" y="223"/>
                  </a:lnTo>
                  <a:lnTo>
                    <a:pt x="546" y="223"/>
                  </a:lnTo>
                  <a:lnTo>
                    <a:pt x="550" y="227"/>
                  </a:lnTo>
                  <a:lnTo>
                    <a:pt x="546" y="249"/>
                  </a:lnTo>
                  <a:lnTo>
                    <a:pt x="528" y="279"/>
                  </a:lnTo>
                  <a:lnTo>
                    <a:pt x="502" y="313"/>
                  </a:lnTo>
                  <a:lnTo>
                    <a:pt x="467" y="339"/>
                  </a:lnTo>
                  <a:lnTo>
                    <a:pt x="419" y="347"/>
                  </a:lnTo>
                  <a:lnTo>
                    <a:pt x="389" y="343"/>
                  </a:lnTo>
                  <a:lnTo>
                    <a:pt x="363" y="330"/>
                  </a:lnTo>
                  <a:lnTo>
                    <a:pt x="345" y="309"/>
                  </a:lnTo>
                  <a:lnTo>
                    <a:pt x="336" y="283"/>
                  </a:lnTo>
                  <a:lnTo>
                    <a:pt x="336" y="270"/>
                  </a:lnTo>
                  <a:lnTo>
                    <a:pt x="341" y="257"/>
                  </a:lnTo>
                  <a:lnTo>
                    <a:pt x="345" y="249"/>
                  </a:lnTo>
                  <a:lnTo>
                    <a:pt x="358" y="210"/>
                  </a:lnTo>
                  <a:lnTo>
                    <a:pt x="376" y="167"/>
                  </a:lnTo>
                  <a:lnTo>
                    <a:pt x="389" y="120"/>
                  </a:lnTo>
                  <a:lnTo>
                    <a:pt x="398" y="81"/>
                  </a:lnTo>
                  <a:lnTo>
                    <a:pt x="393" y="64"/>
                  </a:lnTo>
                  <a:lnTo>
                    <a:pt x="389" y="51"/>
                  </a:lnTo>
                  <a:lnTo>
                    <a:pt x="384" y="43"/>
                  </a:lnTo>
                  <a:lnTo>
                    <a:pt x="371" y="34"/>
                  </a:lnTo>
                  <a:lnTo>
                    <a:pt x="358" y="26"/>
                  </a:lnTo>
                  <a:lnTo>
                    <a:pt x="341" y="26"/>
                  </a:lnTo>
                  <a:lnTo>
                    <a:pt x="297" y="34"/>
                  </a:lnTo>
                  <a:lnTo>
                    <a:pt x="258" y="56"/>
                  </a:lnTo>
                  <a:lnTo>
                    <a:pt x="227" y="81"/>
                  </a:lnTo>
                  <a:lnTo>
                    <a:pt x="206" y="111"/>
                  </a:lnTo>
                  <a:lnTo>
                    <a:pt x="188" y="137"/>
                  </a:lnTo>
                  <a:lnTo>
                    <a:pt x="179" y="154"/>
                  </a:lnTo>
                  <a:lnTo>
                    <a:pt x="179" y="159"/>
                  </a:lnTo>
                  <a:lnTo>
                    <a:pt x="175" y="163"/>
                  </a:lnTo>
                  <a:lnTo>
                    <a:pt x="171" y="180"/>
                  </a:lnTo>
                  <a:lnTo>
                    <a:pt x="162" y="210"/>
                  </a:lnTo>
                  <a:lnTo>
                    <a:pt x="149" y="266"/>
                  </a:lnTo>
                  <a:lnTo>
                    <a:pt x="149" y="274"/>
                  </a:lnTo>
                  <a:lnTo>
                    <a:pt x="144" y="287"/>
                  </a:lnTo>
                  <a:lnTo>
                    <a:pt x="140" y="300"/>
                  </a:lnTo>
                  <a:lnTo>
                    <a:pt x="140" y="309"/>
                  </a:lnTo>
                  <a:lnTo>
                    <a:pt x="136" y="317"/>
                  </a:lnTo>
                  <a:lnTo>
                    <a:pt x="136" y="321"/>
                  </a:lnTo>
                  <a:lnTo>
                    <a:pt x="127" y="334"/>
                  </a:lnTo>
                  <a:lnTo>
                    <a:pt x="123" y="339"/>
                  </a:lnTo>
                  <a:lnTo>
                    <a:pt x="114" y="343"/>
                  </a:lnTo>
                  <a:lnTo>
                    <a:pt x="105" y="347"/>
                  </a:lnTo>
                  <a:lnTo>
                    <a:pt x="96" y="347"/>
                  </a:lnTo>
                  <a:lnTo>
                    <a:pt x="88" y="347"/>
                  </a:lnTo>
                  <a:lnTo>
                    <a:pt x="79" y="339"/>
                  </a:lnTo>
                  <a:lnTo>
                    <a:pt x="70" y="330"/>
                  </a:lnTo>
                  <a:lnTo>
                    <a:pt x="70" y="321"/>
                  </a:lnTo>
                  <a:lnTo>
                    <a:pt x="70" y="317"/>
                  </a:lnTo>
                  <a:lnTo>
                    <a:pt x="70" y="309"/>
                  </a:lnTo>
                  <a:lnTo>
                    <a:pt x="75" y="300"/>
                  </a:lnTo>
                  <a:lnTo>
                    <a:pt x="75" y="287"/>
                  </a:lnTo>
                  <a:lnTo>
                    <a:pt x="79" y="274"/>
                  </a:lnTo>
                  <a:lnTo>
                    <a:pt x="83" y="266"/>
                  </a:lnTo>
                  <a:lnTo>
                    <a:pt x="83" y="266"/>
                  </a:lnTo>
                  <a:lnTo>
                    <a:pt x="101" y="193"/>
                  </a:lnTo>
                  <a:lnTo>
                    <a:pt x="110" y="163"/>
                  </a:lnTo>
                  <a:lnTo>
                    <a:pt x="118" y="124"/>
                  </a:lnTo>
                  <a:lnTo>
                    <a:pt x="118" y="111"/>
                  </a:lnTo>
                  <a:lnTo>
                    <a:pt x="123" y="99"/>
                  </a:lnTo>
                  <a:lnTo>
                    <a:pt x="127" y="86"/>
                  </a:lnTo>
                  <a:lnTo>
                    <a:pt x="127" y="77"/>
                  </a:lnTo>
                  <a:lnTo>
                    <a:pt x="127" y="69"/>
                  </a:lnTo>
                  <a:lnTo>
                    <a:pt x="127" y="60"/>
                  </a:lnTo>
                  <a:lnTo>
                    <a:pt x="127" y="47"/>
                  </a:lnTo>
                  <a:lnTo>
                    <a:pt x="123" y="39"/>
                  </a:lnTo>
                  <a:lnTo>
                    <a:pt x="118" y="34"/>
                  </a:lnTo>
                  <a:lnTo>
                    <a:pt x="110" y="26"/>
                  </a:lnTo>
                  <a:lnTo>
                    <a:pt x="96" y="26"/>
                  </a:lnTo>
                  <a:lnTo>
                    <a:pt x="75" y="34"/>
                  </a:lnTo>
                  <a:lnTo>
                    <a:pt x="57" y="51"/>
                  </a:lnTo>
                  <a:lnTo>
                    <a:pt x="44" y="81"/>
                  </a:lnTo>
                  <a:lnTo>
                    <a:pt x="35" y="116"/>
                  </a:lnTo>
                  <a:lnTo>
                    <a:pt x="31" y="124"/>
                  </a:lnTo>
                  <a:lnTo>
                    <a:pt x="31" y="129"/>
                  </a:lnTo>
                  <a:lnTo>
                    <a:pt x="22" y="129"/>
                  </a:lnTo>
                  <a:lnTo>
                    <a:pt x="18" y="133"/>
                  </a:lnTo>
                  <a:lnTo>
                    <a:pt x="14" y="133"/>
                  </a:lnTo>
                  <a:lnTo>
                    <a:pt x="9" y="129"/>
                  </a:lnTo>
                  <a:lnTo>
                    <a:pt x="5" y="129"/>
                  </a:lnTo>
                  <a:lnTo>
                    <a:pt x="5" y="124"/>
                  </a:lnTo>
                  <a:lnTo>
                    <a:pt x="0" y="120"/>
                  </a:lnTo>
                  <a:lnTo>
                    <a:pt x="5" y="111"/>
                  </a:lnTo>
                  <a:lnTo>
                    <a:pt x="9" y="90"/>
                  </a:lnTo>
                  <a:lnTo>
                    <a:pt x="22" y="60"/>
                  </a:lnTo>
                  <a:lnTo>
                    <a:pt x="40" y="30"/>
                  </a:lnTo>
                  <a:lnTo>
                    <a:pt x="66" y="9"/>
                  </a:lnTo>
                  <a:lnTo>
                    <a:pt x="1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2" name="Freeform 26"/>
            <p:cNvSpPr>
              <a:spLocks/>
            </p:cNvSpPr>
            <p:nvPr/>
          </p:nvSpPr>
          <p:spPr bwMode="auto">
            <a:xfrm>
              <a:off x="14413" y="3360"/>
              <a:ext cx="144" cy="343"/>
            </a:xfrm>
            <a:custGeom>
              <a:avLst/>
              <a:gdLst/>
              <a:ahLst/>
              <a:cxnLst>
                <a:cxn ang="0">
                  <a:pos x="66" y="0"/>
                </a:cxn>
                <a:cxn ang="0">
                  <a:pos x="100" y="9"/>
                </a:cxn>
                <a:cxn ang="0">
                  <a:pos x="127" y="34"/>
                </a:cxn>
                <a:cxn ang="0">
                  <a:pos x="140" y="73"/>
                </a:cxn>
                <a:cxn ang="0">
                  <a:pos x="144" y="120"/>
                </a:cxn>
                <a:cxn ang="0">
                  <a:pos x="140" y="184"/>
                </a:cxn>
                <a:cxn ang="0">
                  <a:pos x="118" y="236"/>
                </a:cxn>
                <a:cxn ang="0">
                  <a:pos x="96" y="283"/>
                </a:cxn>
                <a:cxn ang="0">
                  <a:pos x="70" y="313"/>
                </a:cxn>
                <a:cxn ang="0">
                  <a:pos x="48" y="334"/>
                </a:cxn>
                <a:cxn ang="0">
                  <a:pos x="31" y="343"/>
                </a:cxn>
                <a:cxn ang="0">
                  <a:pos x="26" y="339"/>
                </a:cxn>
                <a:cxn ang="0">
                  <a:pos x="22" y="334"/>
                </a:cxn>
                <a:cxn ang="0">
                  <a:pos x="18" y="326"/>
                </a:cxn>
                <a:cxn ang="0">
                  <a:pos x="18" y="321"/>
                </a:cxn>
                <a:cxn ang="0">
                  <a:pos x="22" y="317"/>
                </a:cxn>
                <a:cxn ang="0">
                  <a:pos x="26" y="313"/>
                </a:cxn>
                <a:cxn ang="0">
                  <a:pos x="70" y="261"/>
                </a:cxn>
                <a:cxn ang="0">
                  <a:pos x="96" y="210"/>
                </a:cxn>
                <a:cxn ang="0">
                  <a:pos x="109" y="159"/>
                </a:cxn>
                <a:cxn ang="0">
                  <a:pos x="114" y="111"/>
                </a:cxn>
                <a:cxn ang="0">
                  <a:pos x="114" y="111"/>
                </a:cxn>
                <a:cxn ang="0">
                  <a:pos x="109" y="111"/>
                </a:cxn>
                <a:cxn ang="0">
                  <a:pos x="105" y="116"/>
                </a:cxn>
                <a:cxn ang="0">
                  <a:pos x="100" y="120"/>
                </a:cxn>
                <a:cxn ang="0">
                  <a:pos x="92" y="124"/>
                </a:cxn>
                <a:cxn ang="0">
                  <a:pos x="79" y="129"/>
                </a:cxn>
                <a:cxn ang="0">
                  <a:pos x="66" y="129"/>
                </a:cxn>
                <a:cxn ang="0">
                  <a:pos x="48" y="129"/>
                </a:cxn>
                <a:cxn ang="0">
                  <a:pos x="31" y="120"/>
                </a:cxn>
                <a:cxn ang="0">
                  <a:pos x="18" y="111"/>
                </a:cxn>
                <a:cxn ang="0">
                  <a:pos x="9" y="99"/>
                </a:cxn>
                <a:cxn ang="0">
                  <a:pos x="4" y="81"/>
                </a:cxn>
                <a:cxn ang="0">
                  <a:pos x="0" y="64"/>
                </a:cxn>
                <a:cxn ang="0">
                  <a:pos x="4" y="47"/>
                </a:cxn>
                <a:cxn ang="0">
                  <a:pos x="9" y="34"/>
                </a:cxn>
                <a:cxn ang="0">
                  <a:pos x="18" y="21"/>
                </a:cxn>
                <a:cxn ang="0">
                  <a:pos x="31" y="9"/>
                </a:cxn>
                <a:cxn ang="0">
                  <a:pos x="48" y="4"/>
                </a:cxn>
                <a:cxn ang="0">
                  <a:pos x="66" y="0"/>
                </a:cxn>
              </a:cxnLst>
              <a:rect l="0" t="0" r="r" b="b"/>
              <a:pathLst>
                <a:path w="144" h="343">
                  <a:moveTo>
                    <a:pt x="66" y="0"/>
                  </a:moveTo>
                  <a:lnTo>
                    <a:pt x="100" y="9"/>
                  </a:lnTo>
                  <a:lnTo>
                    <a:pt x="127" y="34"/>
                  </a:lnTo>
                  <a:lnTo>
                    <a:pt x="140" y="73"/>
                  </a:lnTo>
                  <a:lnTo>
                    <a:pt x="144" y="120"/>
                  </a:lnTo>
                  <a:lnTo>
                    <a:pt x="140" y="184"/>
                  </a:lnTo>
                  <a:lnTo>
                    <a:pt x="118" y="236"/>
                  </a:lnTo>
                  <a:lnTo>
                    <a:pt x="96" y="283"/>
                  </a:lnTo>
                  <a:lnTo>
                    <a:pt x="70" y="313"/>
                  </a:lnTo>
                  <a:lnTo>
                    <a:pt x="48" y="334"/>
                  </a:lnTo>
                  <a:lnTo>
                    <a:pt x="31" y="343"/>
                  </a:lnTo>
                  <a:lnTo>
                    <a:pt x="26" y="339"/>
                  </a:lnTo>
                  <a:lnTo>
                    <a:pt x="22" y="334"/>
                  </a:lnTo>
                  <a:lnTo>
                    <a:pt x="18" y="326"/>
                  </a:lnTo>
                  <a:lnTo>
                    <a:pt x="18" y="321"/>
                  </a:lnTo>
                  <a:lnTo>
                    <a:pt x="22" y="317"/>
                  </a:lnTo>
                  <a:lnTo>
                    <a:pt x="26" y="313"/>
                  </a:lnTo>
                  <a:lnTo>
                    <a:pt x="70" y="261"/>
                  </a:lnTo>
                  <a:lnTo>
                    <a:pt x="96" y="210"/>
                  </a:lnTo>
                  <a:lnTo>
                    <a:pt x="109" y="159"/>
                  </a:lnTo>
                  <a:lnTo>
                    <a:pt x="114" y="111"/>
                  </a:lnTo>
                  <a:lnTo>
                    <a:pt x="114" y="111"/>
                  </a:lnTo>
                  <a:lnTo>
                    <a:pt x="109" y="111"/>
                  </a:lnTo>
                  <a:lnTo>
                    <a:pt x="105" y="116"/>
                  </a:lnTo>
                  <a:lnTo>
                    <a:pt x="100" y="120"/>
                  </a:lnTo>
                  <a:lnTo>
                    <a:pt x="92" y="124"/>
                  </a:lnTo>
                  <a:lnTo>
                    <a:pt x="79" y="129"/>
                  </a:lnTo>
                  <a:lnTo>
                    <a:pt x="66" y="129"/>
                  </a:lnTo>
                  <a:lnTo>
                    <a:pt x="48" y="129"/>
                  </a:lnTo>
                  <a:lnTo>
                    <a:pt x="31" y="120"/>
                  </a:lnTo>
                  <a:lnTo>
                    <a:pt x="18" y="111"/>
                  </a:lnTo>
                  <a:lnTo>
                    <a:pt x="9" y="99"/>
                  </a:lnTo>
                  <a:lnTo>
                    <a:pt x="4" y="81"/>
                  </a:lnTo>
                  <a:lnTo>
                    <a:pt x="0" y="64"/>
                  </a:lnTo>
                  <a:lnTo>
                    <a:pt x="4" y="47"/>
                  </a:lnTo>
                  <a:lnTo>
                    <a:pt x="9" y="34"/>
                  </a:lnTo>
                  <a:lnTo>
                    <a:pt x="18" y="21"/>
                  </a:lnTo>
                  <a:lnTo>
                    <a:pt x="31" y="9"/>
                  </a:lnTo>
                  <a:lnTo>
                    <a:pt x="48" y="4"/>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3" name="Freeform 27"/>
            <p:cNvSpPr>
              <a:spLocks noEditPoints="1"/>
            </p:cNvSpPr>
            <p:nvPr/>
          </p:nvSpPr>
          <p:spPr bwMode="auto">
            <a:xfrm>
              <a:off x="14723" y="2756"/>
              <a:ext cx="345" cy="741"/>
            </a:xfrm>
            <a:custGeom>
              <a:avLst/>
              <a:gdLst/>
              <a:ahLst/>
              <a:cxnLst>
                <a:cxn ang="0">
                  <a:pos x="209" y="253"/>
                </a:cxn>
                <a:cxn ang="0">
                  <a:pos x="262" y="304"/>
                </a:cxn>
                <a:cxn ang="0">
                  <a:pos x="270" y="351"/>
                </a:cxn>
                <a:cxn ang="0">
                  <a:pos x="266" y="373"/>
                </a:cxn>
                <a:cxn ang="0">
                  <a:pos x="249" y="424"/>
                </a:cxn>
                <a:cxn ang="0">
                  <a:pos x="222" y="493"/>
                </a:cxn>
                <a:cxn ang="0">
                  <a:pos x="174" y="604"/>
                </a:cxn>
                <a:cxn ang="0">
                  <a:pos x="157" y="673"/>
                </a:cxn>
                <a:cxn ang="0">
                  <a:pos x="161" y="698"/>
                </a:cxn>
                <a:cxn ang="0">
                  <a:pos x="174" y="711"/>
                </a:cxn>
                <a:cxn ang="0">
                  <a:pos x="218" y="703"/>
                </a:cxn>
                <a:cxn ang="0">
                  <a:pos x="279" y="638"/>
                </a:cxn>
                <a:cxn ang="0">
                  <a:pos x="305" y="574"/>
                </a:cxn>
                <a:cxn ang="0">
                  <a:pos x="314" y="565"/>
                </a:cxn>
                <a:cxn ang="0">
                  <a:pos x="327" y="561"/>
                </a:cxn>
                <a:cxn ang="0">
                  <a:pos x="332" y="561"/>
                </a:cxn>
                <a:cxn ang="0">
                  <a:pos x="340" y="570"/>
                </a:cxn>
                <a:cxn ang="0">
                  <a:pos x="340" y="591"/>
                </a:cxn>
                <a:cxn ang="0">
                  <a:pos x="314" y="647"/>
                </a:cxn>
                <a:cxn ang="0">
                  <a:pos x="262" y="711"/>
                </a:cxn>
                <a:cxn ang="0">
                  <a:pos x="183" y="741"/>
                </a:cxn>
                <a:cxn ang="0">
                  <a:pos x="105" y="715"/>
                </a:cxn>
                <a:cxn ang="0">
                  <a:pos x="74" y="651"/>
                </a:cxn>
                <a:cxn ang="0">
                  <a:pos x="78" y="617"/>
                </a:cxn>
                <a:cxn ang="0">
                  <a:pos x="83" y="604"/>
                </a:cxn>
                <a:cxn ang="0">
                  <a:pos x="170" y="381"/>
                </a:cxn>
                <a:cxn ang="0">
                  <a:pos x="188" y="334"/>
                </a:cxn>
                <a:cxn ang="0">
                  <a:pos x="188" y="300"/>
                </a:cxn>
                <a:cxn ang="0">
                  <a:pos x="179" y="283"/>
                </a:cxn>
                <a:cxn ang="0">
                  <a:pos x="161" y="274"/>
                </a:cxn>
                <a:cxn ang="0">
                  <a:pos x="96" y="308"/>
                </a:cxn>
                <a:cxn ang="0">
                  <a:pos x="39" y="411"/>
                </a:cxn>
                <a:cxn ang="0">
                  <a:pos x="35" y="424"/>
                </a:cxn>
                <a:cxn ang="0">
                  <a:pos x="22" y="428"/>
                </a:cxn>
                <a:cxn ang="0">
                  <a:pos x="13" y="428"/>
                </a:cxn>
                <a:cxn ang="0">
                  <a:pos x="4" y="420"/>
                </a:cxn>
                <a:cxn ang="0">
                  <a:pos x="4" y="398"/>
                </a:cxn>
                <a:cxn ang="0">
                  <a:pos x="30" y="343"/>
                </a:cxn>
                <a:cxn ang="0">
                  <a:pos x="83" y="278"/>
                </a:cxn>
                <a:cxn ang="0">
                  <a:pos x="166" y="248"/>
                </a:cxn>
                <a:cxn ang="0">
                  <a:pos x="314" y="43"/>
                </a:cxn>
                <a:cxn ang="0">
                  <a:pos x="314" y="43"/>
                </a:cxn>
                <a:cxn ang="0">
                  <a:pos x="284" y="4"/>
                </a:cxn>
                <a:cxn ang="0">
                  <a:pos x="305" y="17"/>
                </a:cxn>
                <a:cxn ang="0">
                  <a:pos x="314" y="34"/>
                </a:cxn>
                <a:cxn ang="0">
                  <a:pos x="310" y="60"/>
                </a:cxn>
                <a:cxn ang="0">
                  <a:pos x="288" y="90"/>
                </a:cxn>
                <a:cxn ang="0">
                  <a:pos x="253" y="103"/>
                </a:cxn>
                <a:cxn ang="0">
                  <a:pos x="227" y="98"/>
                </a:cxn>
                <a:cxn ang="0">
                  <a:pos x="209" y="81"/>
                </a:cxn>
                <a:cxn ang="0">
                  <a:pos x="205" y="60"/>
                </a:cxn>
                <a:cxn ang="0">
                  <a:pos x="218" y="30"/>
                </a:cxn>
                <a:cxn ang="0">
                  <a:pos x="240" y="8"/>
                </a:cxn>
                <a:cxn ang="0">
                  <a:pos x="270" y="0"/>
                </a:cxn>
              </a:cxnLst>
              <a:rect l="0" t="0" r="r" b="b"/>
              <a:pathLst>
                <a:path w="345" h="741">
                  <a:moveTo>
                    <a:pt x="166" y="248"/>
                  </a:moveTo>
                  <a:lnTo>
                    <a:pt x="209" y="253"/>
                  </a:lnTo>
                  <a:lnTo>
                    <a:pt x="240" y="274"/>
                  </a:lnTo>
                  <a:lnTo>
                    <a:pt x="262" y="304"/>
                  </a:lnTo>
                  <a:lnTo>
                    <a:pt x="270" y="338"/>
                  </a:lnTo>
                  <a:lnTo>
                    <a:pt x="270" y="351"/>
                  </a:lnTo>
                  <a:lnTo>
                    <a:pt x="270" y="364"/>
                  </a:lnTo>
                  <a:lnTo>
                    <a:pt x="266" y="373"/>
                  </a:lnTo>
                  <a:lnTo>
                    <a:pt x="262" y="394"/>
                  </a:lnTo>
                  <a:lnTo>
                    <a:pt x="249" y="424"/>
                  </a:lnTo>
                  <a:lnTo>
                    <a:pt x="236" y="458"/>
                  </a:lnTo>
                  <a:lnTo>
                    <a:pt x="222" y="493"/>
                  </a:lnTo>
                  <a:lnTo>
                    <a:pt x="209" y="514"/>
                  </a:lnTo>
                  <a:lnTo>
                    <a:pt x="174" y="604"/>
                  </a:lnTo>
                  <a:lnTo>
                    <a:pt x="161" y="638"/>
                  </a:lnTo>
                  <a:lnTo>
                    <a:pt x="157" y="673"/>
                  </a:lnTo>
                  <a:lnTo>
                    <a:pt x="157" y="685"/>
                  </a:lnTo>
                  <a:lnTo>
                    <a:pt x="161" y="698"/>
                  </a:lnTo>
                  <a:lnTo>
                    <a:pt x="166" y="707"/>
                  </a:lnTo>
                  <a:lnTo>
                    <a:pt x="174" y="711"/>
                  </a:lnTo>
                  <a:lnTo>
                    <a:pt x="183" y="711"/>
                  </a:lnTo>
                  <a:lnTo>
                    <a:pt x="218" y="703"/>
                  </a:lnTo>
                  <a:lnTo>
                    <a:pt x="253" y="677"/>
                  </a:lnTo>
                  <a:lnTo>
                    <a:pt x="279" y="638"/>
                  </a:lnTo>
                  <a:lnTo>
                    <a:pt x="305" y="578"/>
                  </a:lnTo>
                  <a:lnTo>
                    <a:pt x="305" y="574"/>
                  </a:lnTo>
                  <a:lnTo>
                    <a:pt x="310" y="570"/>
                  </a:lnTo>
                  <a:lnTo>
                    <a:pt x="314" y="565"/>
                  </a:lnTo>
                  <a:lnTo>
                    <a:pt x="318" y="561"/>
                  </a:lnTo>
                  <a:lnTo>
                    <a:pt x="327" y="561"/>
                  </a:lnTo>
                  <a:lnTo>
                    <a:pt x="327" y="561"/>
                  </a:lnTo>
                  <a:lnTo>
                    <a:pt x="332" y="561"/>
                  </a:lnTo>
                  <a:lnTo>
                    <a:pt x="340" y="565"/>
                  </a:lnTo>
                  <a:lnTo>
                    <a:pt x="340" y="570"/>
                  </a:lnTo>
                  <a:lnTo>
                    <a:pt x="345" y="574"/>
                  </a:lnTo>
                  <a:lnTo>
                    <a:pt x="340" y="591"/>
                  </a:lnTo>
                  <a:lnTo>
                    <a:pt x="332" y="617"/>
                  </a:lnTo>
                  <a:lnTo>
                    <a:pt x="314" y="647"/>
                  </a:lnTo>
                  <a:lnTo>
                    <a:pt x="292" y="681"/>
                  </a:lnTo>
                  <a:lnTo>
                    <a:pt x="262" y="711"/>
                  </a:lnTo>
                  <a:lnTo>
                    <a:pt x="227" y="733"/>
                  </a:lnTo>
                  <a:lnTo>
                    <a:pt x="183" y="741"/>
                  </a:lnTo>
                  <a:lnTo>
                    <a:pt x="140" y="737"/>
                  </a:lnTo>
                  <a:lnTo>
                    <a:pt x="105" y="715"/>
                  </a:lnTo>
                  <a:lnTo>
                    <a:pt x="83" y="685"/>
                  </a:lnTo>
                  <a:lnTo>
                    <a:pt x="74" y="651"/>
                  </a:lnTo>
                  <a:lnTo>
                    <a:pt x="74" y="634"/>
                  </a:lnTo>
                  <a:lnTo>
                    <a:pt x="78" y="617"/>
                  </a:lnTo>
                  <a:lnTo>
                    <a:pt x="83" y="604"/>
                  </a:lnTo>
                  <a:lnTo>
                    <a:pt x="83" y="604"/>
                  </a:lnTo>
                  <a:lnTo>
                    <a:pt x="153" y="424"/>
                  </a:lnTo>
                  <a:lnTo>
                    <a:pt x="170" y="381"/>
                  </a:lnTo>
                  <a:lnTo>
                    <a:pt x="183" y="355"/>
                  </a:lnTo>
                  <a:lnTo>
                    <a:pt x="188" y="334"/>
                  </a:lnTo>
                  <a:lnTo>
                    <a:pt x="188" y="317"/>
                  </a:lnTo>
                  <a:lnTo>
                    <a:pt x="188" y="300"/>
                  </a:lnTo>
                  <a:lnTo>
                    <a:pt x="183" y="287"/>
                  </a:lnTo>
                  <a:lnTo>
                    <a:pt x="179" y="283"/>
                  </a:lnTo>
                  <a:lnTo>
                    <a:pt x="170" y="278"/>
                  </a:lnTo>
                  <a:lnTo>
                    <a:pt x="161" y="274"/>
                  </a:lnTo>
                  <a:lnTo>
                    <a:pt x="131" y="283"/>
                  </a:lnTo>
                  <a:lnTo>
                    <a:pt x="96" y="308"/>
                  </a:lnTo>
                  <a:lnTo>
                    <a:pt x="65" y="351"/>
                  </a:lnTo>
                  <a:lnTo>
                    <a:pt x="39" y="411"/>
                  </a:lnTo>
                  <a:lnTo>
                    <a:pt x="39" y="420"/>
                  </a:lnTo>
                  <a:lnTo>
                    <a:pt x="35" y="424"/>
                  </a:lnTo>
                  <a:lnTo>
                    <a:pt x="30" y="428"/>
                  </a:lnTo>
                  <a:lnTo>
                    <a:pt x="22" y="428"/>
                  </a:lnTo>
                  <a:lnTo>
                    <a:pt x="17" y="428"/>
                  </a:lnTo>
                  <a:lnTo>
                    <a:pt x="13" y="428"/>
                  </a:lnTo>
                  <a:lnTo>
                    <a:pt x="9" y="424"/>
                  </a:lnTo>
                  <a:lnTo>
                    <a:pt x="4" y="420"/>
                  </a:lnTo>
                  <a:lnTo>
                    <a:pt x="0" y="415"/>
                  </a:lnTo>
                  <a:lnTo>
                    <a:pt x="4" y="398"/>
                  </a:lnTo>
                  <a:lnTo>
                    <a:pt x="13" y="373"/>
                  </a:lnTo>
                  <a:lnTo>
                    <a:pt x="30" y="343"/>
                  </a:lnTo>
                  <a:lnTo>
                    <a:pt x="52" y="308"/>
                  </a:lnTo>
                  <a:lnTo>
                    <a:pt x="83" y="278"/>
                  </a:lnTo>
                  <a:lnTo>
                    <a:pt x="122" y="257"/>
                  </a:lnTo>
                  <a:lnTo>
                    <a:pt x="166" y="248"/>
                  </a:lnTo>
                  <a:close/>
                  <a:moveTo>
                    <a:pt x="314" y="43"/>
                  </a:moveTo>
                  <a:lnTo>
                    <a:pt x="314" y="43"/>
                  </a:lnTo>
                  <a:lnTo>
                    <a:pt x="314" y="43"/>
                  </a:lnTo>
                  <a:lnTo>
                    <a:pt x="314" y="43"/>
                  </a:lnTo>
                  <a:close/>
                  <a:moveTo>
                    <a:pt x="270" y="0"/>
                  </a:moveTo>
                  <a:lnTo>
                    <a:pt x="284" y="4"/>
                  </a:lnTo>
                  <a:lnTo>
                    <a:pt x="297" y="8"/>
                  </a:lnTo>
                  <a:lnTo>
                    <a:pt x="305" y="17"/>
                  </a:lnTo>
                  <a:lnTo>
                    <a:pt x="310" y="25"/>
                  </a:lnTo>
                  <a:lnTo>
                    <a:pt x="314" y="34"/>
                  </a:lnTo>
                  <a:lnTo>
                    <a:pt x="314" y="43"/>
                  </a:lnTo>
                  <a:lnTo>
                    <a:pt x="310" y="60"/>
                  </a:lnTo>
                  <a:lnTo>
                    <a:pt x="301" y="77"/>
                  </a:lnTo>
                  <a:lnTo>
                    <a:pt x="288" y="90"/>
                  </a:lnTo>
                  <a:lnTo>
                    <a:pt x="270" y="103"/>
                  </a:lnTo>
                  <a:lnTo>
                    <a:pt x="253" y="103"/>
                  </a:lnTo>
                  <a:lnTo>
                    <a:pt x="236" y="103"/>
                  </a:lnTo>
                  <a:lnTo>
                    <a:pt x="227" y="98"/>
                  </a:lnTo>
                  <a:lnTo>
                    <a:pt x="218" y="90"/>
                  </a:lnTo>
                  <a:lnTo>
                    <a:pt x="209" y="81"/>
                  </a:lnTo>
                  <a:lnTo>
                    <a:pt x="209" y="68"/>
                  </a:lnTo>
                  <a:lnTo>
                    <a:pt x="205" y="60"/>
                  </a:lnTo>
                  <a:lnTo>
                    <a:pt x="209" y="43"/>
                  </a:lnTo>
                  <a:lnTo>
                    <a:pt x="218" y="30"/>
                  </a:lnTo>
                  <a:lnTo>
                    <a:pt x="227" y="17"/>
                  </a:lnTo>
                  <a:lnTo>
                    <a:pt x="240" y="8"/>
                  </a:lnTo>
                  <a:lnTo>
                    <a:pt x="253" y="4"/>
                  </a:lnTo>
                  <a:lnTo>
                    <a:pt x="2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4" name="Freeform 28"/>
            <p:cNvSpPr>
              <a:spLocks/>
            </p:cNvSpPr>
            <p:nvPr/>
          </p:nvSpPr>
          <p:spPr bwMode="auto">
            <a:xfrm>
              <a:off x="15225" y="3129"/>
              <a:ext cx="323" cy="510"/>
            </a:xfrm>
            <a:custGeom>
              <a:avLst/>
              <a:gdLst/>
              <a:ahLst/>
              <a:cxnLst>
                <a:cxn ang="0">
                  <a:pos x="170" y="0"/>
                </a:cxn>
                <a:cxn ang="0">
                  <a:pos x="183" y="0"/>
                </a:cxn>
                <a:cxn ang="0">
                  <a:pos x="192" y="0"/>
                </a:cxn>
                <a:cxn ang="0">
                  <a:pos x="200" y="4"/>
                </a:cxn>
                <a:cxn ang="0">
                  <a:pos x="200" y="12"/>
                </a:cxn>
                <a:cxn ang="0">
                  <a:pos x="200" y="21"/>
                </a:cxn>
                <a:cxn ang="0">
                  <a:pos x="200" y="445"/>
                </a:cxn>
                <a:cxn ang="0">
                  <a:pos x="200" y="458"/>
                </a:cxn>
                <a:cxn ang="0">
                  <a:pos x="214" y="471"/>
                </a:cxn>
                <a:cxn ang="0">
                  <a:pos x="235" y="475"/>
                </a:cxn>
                <a:cxn ang="0">
                  <a:pos x="283" y="475"/>
                </a:cxn>
                <a:cxn ang="0">
                  <a:pos x="323" y="475"/>
                </a:cxn>
                <a:cxn ang="0">
                  <a:pos x="323" y="510"/>
                </a:cxn>
                <a:cxn ang="0">
                  <a:pos x="275" y="510"/>
                </a:cxn>
                <a:cxn ang="0">
                  <a:pos x="218" y="510"/>
                </a:cxn>
                <a:cxn ang="0">
                  <a:pos x="166" y="510"/>
                </a:cxn>
                <a:cxn ang="0">
                  <a:pos x="113" y="510"/>
                </a:cxn>
                <a:cxn ang="0">
                  <a:pos x="56" y="510"/>
                </a:cxn>
                <a:cxn ang="0">
                  <a:pos x="4" y="510"/>
                </a:cxn>
                <a:cxn ang="0">
                  <a:pos x="4" y="475"/>
                </a:cxn>
                <a:cxn ang="0">
                  <a:pos x="48" y="475"/>
                </a:cxn>
                <a:cxn ang="0">
                  <a:pos x="96" y="475"/>
                </a:cxn>
                <a:cxn ang="0">
                  <a:pos x="118" y="471"/>
                </a:cxn>
                <a:cxn ang="0">
                  <a:pos x="126" y="458"/>
                </a:cxn>
                <a:cxn ang="0">
                  <a:pos x="131" y="445"/>
                </a:cxn>
                <a:cxn ang="0">
                  <a:pos x="131" y="60"/>
                </a:cxn>
                <a:cxn ang="0">
                  <a:pos x="83" y="72"/>
                </a:cxn>
                <a:cxn ang="0">
                  <a:pos x="43" y="81"/>
                </a:cxn>
                <a:cxn ang="0">
                  <a:pos x="13" y="81"/>
                </a:cxn>
                <a:cxn ang="0">
                  <a:pos x="0" y="81"/>
                </a:cxn>
                <a:cxn ang="0">
                  <a:pos x="0" y="51"/>
                </a:cxn>
                <a:cxn ang="0">
                  <a:pos x="13" y="51"/>
                </a:cxn>
                <a:cxn ang="0">
                  <a:pos x="39" y="47"/>
                </a:cxn>
                <a:cxn ang="0">
                  <a:pos x="78" y="42"/>
                </a:cxn>
                <a:cxn ang="0">
                  <a:pos x="126" y="30"/>
                </a:cxn>
                <a:cxn ang="0">
                  <a:pos x="170" y="0"/>
                </a:cxn>
              </a:cxnLst>
              <a:rect l="0" t="0" r="r" b="b"/>
              <a:pathLst>
                <a:path w="323" h="510">
                  <a:moveTo>
                    <a:pt x="170" y="0"/>
                  </a:moveTo>
                  <a:lnTo>
                    <a:pt x="183" y="0"/>
                  </a:lnTo>
                  <a:lnTo>
                    <a:pt x="192" y="0"/>
                  </a:lnTo>
                  <a:lnTo>
                    <a:pt x="200" y="4"/>
                  </a:lnTo>
                  <a:lnTo>
                    <a:pt x="200" y="12"/>
                  </a:lnTo>
                  <a:lnTo>
                    <a:pt x="200" y="21"/>
                  </a:lnTo>
                  <a:lnTo>
                    <a:pt x="200" y="445"/>
                  </a:lnTo>
                  <a:lnTo>
                    <a:pt x="200" y="458"/>
                  </a:lnTo>
                  <a:lnTo>
                    <a:pt x="214" y="471"/>
                  </a:lnTo>
                  <a:lnTo>
                    <a:pt x="235" y="475"/>
                  </a:lnTo>
                  <a:lnTo>
                    <a:pt x="283" y="475"/>
                  </a:lnTo>
                  <a:lnTo>
                    <a:pt x="323" y="475"/>
                  </a:lnTo>
                  <a:lnTo>
                    <a:pt x="323" y="510"/>
                  </a:lnTo>
                  <a:lnTo>
                    <a:pt x="275" y="510"/>
                  </a:lnTo>
                  <a:lnTo>
                    <a:pt x="218" y="510"/>
                  </a:lnTo>
                  <a:lnTo>
                    <a:pt x="166" y="510"/>
                  </a:lnTo>
                  <a:lnTo>
                    <a:pt x="113" y="510"/>
                  </a:lnTo>
                  <a:lnTo>
                    <a:pt x="56" y="510"/>
                  </a:lnTo>
                  <a:lnTo>
                    <a:pt x="4" y="510"/>
                  </a:lnTo>
                  <a:lnTo>
                    <a:pt x="4" y="475"/>
                  </a:lnTo>
                  <a:lnTo>
                    <a:pt x="48" y="475"/>
                  </a:lnTo>
                  <a:lnTo>
                    <a:pt x="96" y="475"/>
                  </a:lnTo>
                  <a:lnTo>
                    <a:pt x="118" y="471"/>
                  </a:lnTo>
                  <a:lnTo>
                    <a:pt x="126" y="458"/>
                  </a:lnTo>
                  <a:lnTo>
                    <a:pt x="131" y="445"/>
                  </a:lnTo>
                  <a:lnTo>
                    <a:pt x="131" y="60"/>
                  </a:lnTo>
                  <a:lnTo>
                    <a:pt x="83" y="72"/>
                  </a:lnTo>
                  <a:lnTo>
                    <a:pt x="43" y="81"/>
                  </a:lnTo>
                  <a:lnTo>
                    <a:pt x="13" y="81"/>
                  </a:lnTo>
                  <a:lnTo>
                    <a:pt x="0" y="81"/>
                  </a:lnTo>
                  <a:lnTo>
                    <a:pt x="0" y="51"/>
                  </a:lnTo>
                  <a:lnTo>
                    <a:pt x="13" y="51"/>
                  </a:lnTo>
                  <a:lnTo>
                    <a:pt x="39" y="47"/>
                  </a:lnTo>
                  <a:lnTo>
                    <a:pt x="78" y="42"/>
                  </a:lnTo>
                  <a:lnTo>
                    <a:pt x="126" y="30"/>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 name="TextBox 71"/>
          <p:cNvSpPr txBox="1"/>
          <p:nvPr/>
        </p:nvSpPr>
        <p:spPr>
          <a:xfrm>
            <a:off x="0" y="2743200"/>
            <a:ext cx="9144000" cy="954107"/>
          </a:xfrm>
          <a:prstGeom prst="rect">
            <a:avLst/>
          </a:prstGeom>
          <a:noFill/>
        </p:spPr>
        <p:txBody>
          <a:bodyPr wrap="square" rtlCol="0">
            <a:spAutoFit/>
          </a:bodyPr>
          <a:lstStyle/>
          <a:p>
            <a:r>
              <a:rPr lang="en-US" sz="2800" dirty="0" smtClean="0">
                <a:solidFill>
                  <a:srgbClr val="0000FF"/>
                </a:solidFill>
              </a:rPr>
              <a:t>Use these to define boundary conditions on the </a:t>
            </a:r>
            <a:r>
              <a:rPr lang="en-US" sz="2800" dirty="0" err="1" smtClean="0">
                <a:solidFill>
                  <a:srgbClr val="0000FF"/>
                </a:solidFill>
              </a:rPr>
              <a:t>instanton</a:t>
            </a:r>
            <a:r>
              <a:rPr lang="en-US" sz="2800" dirty="0" smtClean="0">
                <a:solidFill>
                  <a:srgbClr val="0000FF"/>
                </a:solidFill>
              </a:rPr>
              <a:t> equation: </a:t>
            </a:r>
            <a:endParaRPr lang="en-US" sz="2800" dirty="0">
              <a:solidFill>
                <a:srgbClr val="0000FF"/>
              </a:solidFill>
            </a:endParaRPr>
          </a:p>
        </p:txBody>
      </p:sp>
      <p:grpSp>
        <p:nvGrpSpPr>
          <p:cNvPr id="1028" name="Group 4"/>
          <p:cNvGrpSpPr>
            <a:grpSpLocks noChangeAspect="1"/>
          </p:cNvGrpSpPr>
          <p:nvPr>
            <p:custDataLst>
              <p:tags r:id="rId3"/>
            </p:custDataLst>
          </p:nvPr>
        </p:nvGrpSpPr>
        <p:grpSpPr bwMode="auto">
          <a:xfrm>
            <a:off x="6477000" y="3962400"/>
            <a:ext cx="1553993" cy="419100"/>
            <a:chOff x="4480" y="2555"/>
            <a:chExt cx="4583" cy="1236"/>
          </a:xfrm>
          <a:solidFill>
            <a:srgbClr val="800080"/>
          </a:solidFill>
        </p:grpSpPr>
        <p:sp>
          <p:nvSpPr>
            <p:cNvPr id="1030" name="Freeform 6"/>
            <p:cNvSpPr>
              <a:spLocks/>
            </p:cNvSpPr>
            <p:nvPr/>
          </p:nvSpPr>
          <p:spPr bwMode="auto">
            <a:xfrm>
              <a:off x="4480" y="2555"/>
              <a:ext cx="680" cy="720"/>
            </a:xfrm>
            <a:custGeom>
              <a:avLst/>
              <a:gdLst/>
              <a:ahLst/>
              <a:cxnLst>
                <a:cxn ang="0">
                  <a:pos x="371" y="10"/>
                </a:cxn>
                <a:cxn ang="0">
                  <a:pos x="422" y="51"/>
                </a:cxn>
                <a:cxn ang="0">
                  <a:pos x="465" y="99"/>
                </a:cxn>
                <a:cxn ang="0">
                  <a:pos x="519" y="120"/>
                </a:cxn>
                <a:cxn ang="0">
                  <a:pos x="575" y="99"/>
                </a:cxn>
                <a:cxn ang="0">
                  <a:pos x="639" y="18"/>
                </a:cxn>
                <a:cxn ang="0">
                  <a:pos x="662" y="0"/>
                </a:cxn>
                <a:cxn ang="0">
                  <a:pos x="670" y="1"/>
                </a:cxn>
                <a:cxn ang="0">
                  <a:pos x="677" y="7"/>
                </a:cxn>
                <a:cxn ang="0">
                  <a:pos x="679" y="18"/>
                </a:cxn>
                <a:cxn ang="0">
                  <a:pos x="662" y="51"/>
                </a:cxn>
                <a:cxn ang="0">
                  <a:pos x="617" y="114"/>
                </a:cxn>
                <a:cxn ang="0">
                  <a:pos x="531" y="208"/>
                </a:cxn>
                <a:cxn ang="0">
                  <a:pos x="455" y="284"/>
                </a:cxn>
                <a:cxn ang="0">
                  <a:pos x="392" y="339"/>
                </a:cxn>
                <a:cxn ang="0">
                  <a:pos x="346" y="380"/>
                </a:cxn>
                <a:cxn ang="0">
                  <a:pos x="312" y="411"/>
                </a:cxn>
                <a:cxn ang="0">
                  <a:pos x="238" y="475"/>
                </a:cxn>
                <a:cxn ang="0">
                  <a:pos x="146" y="571"/>
                </a:cxn>
                <a:cxn ang="0">
                  <a:pos x="183" y="565"/>
                </a:cxn>
                <a:cxn ang="0">
                  <a:pos x="227" y="570"/>
                </a:cxn>
                <a:cxn ang="0">
                  <a:pos x="299" y="594"/>
                </a:cxn>
                <a:cxn ang="0">
                  <a:pos x="395" y="613"/>
                </a:cxn>
                <a:cxn ang="0">
                  <a:pos x="461" y="602"/>
                </a:cxn>
                <a:cxn ang="0">
                  <a:pos x="533" y="560"/>
                </a:cxn>
                <a:cxn ang="0">
                  <a:pos x="587" y="481"/>
                </a:cxn>
                <a:cxn ang="0">
                  <a:pos x="601" y="463"/>
                </a:cxn>
                <a:cxn ang="0">
                  <a:pos x="619" y="463"/>
                </a:cxn>
                <a:cxn ang="0">
                  <a:pos x="629" y="471"/>
                </a:cxn>
                <a:cxn ang="0">
                  <a:pos x="622" y="508"/>
                </a:cxn>
                <a:cxn ang="0">
                  <a:pos x="582" y="585"/>
                </a:cxn>
                <a:cxn ang="0">
                  <a:pos x="513" y="667"/>
                </a:cxn>
                <a:cxn ang="0">
                  <a:pos x="415" y="716"/>
                </a:cxn>
                <a:cxn ang="0">
                  <a:pos x="329" y="709"/>
                </a:cxn>
                <a:cxn ang="0">
                  <a:pos x="273" y="660"/>
                </a:cxn>
                <a:cxn ang="0">
                  <a:pos x="227" y="613"/>
                </a:cxn>
                <a:cxn ang="0">
                  <a:pos x="181" y="601"/>
                </a:cxn>
                <a:cxn ang="0">
                  <a:pos x="95" y="640"/>
                </a:cxn>
                <a:cxn ang="0">
                  <a:pos x="38" y="710"/>
                </a:cxn>
                <a:cxn ang="0">
                  <a:pos x="19" y="720"/>
                </a:cxn>
                <a:cxn ang="0">
                  <a:pos x="12" y="720"/>
                </a:cxn>
                <a:cxn ang="0">
                  <a:pos x="4" y="716"/>
                </a:cxn>
                <a:cxn ang="0">
                  <a:pos x="0" y="706"/>
                </a:cxn>
                <a:cxn ang="0">
                  <a:pos x="18" y="669"/>
                </a:cxn>
                <a:cxn ang="0">
                  <a:pos x="75" y="595"/>
                </a:cxn>
                <a:cxn ang="0">
                  <a:pos x="166" y="495"/>
                </a:cxn>
                <a:cxn ang="0">
                  <a:pos x="334" y="342"/>
                </a:cxn>
                <a:cxn ang="0">
                  <a:pos x="398" y="286"/>
                </a:cxn>
                <a:cxn ang="0">
                  <a:pos x="472" y="218"/>
                </a:cxn>
                <a:cxn ang="0">
                  <a:pos x="533" y="155"/>
                </a:cxn>
                <a:cxn ang="0">
                  <a:pos x="486" y="153"/>
                </a:cxn>
                <a:cxn ang="0">
                  <a:pos x="435" y="139"/>
                </a:cxn>
                <a:cxn ang="0">
                  <a:pos x="341" y="111"/>
                </a:cxn>
                <a:cxn ang="0">
                  <a:pos x="290" y="108"/>
                </a:cxn>
                <a:cxn ang="0">
                  <a:pos x="238" y="120"/>
                </a:cxn>
                <a:cxn ang="0">
                  <a:pos x="185" y="159"/>
                </a:cxn>
                <a:cxn ang="0">
                  <a:pos x="166" y="193"/>
                </a:cxn>
                <a:cxn ang="0">
                  <a:pos x="144" y="197"/>
                </a:cxn>
                <a:cxn ang="0">
                  <a:pos x="134" y="190"/>
                </a:cxn>
                <a:cxn ang="0">
                  <a:pos x="134" y="169"/>
                </a:cxn>
                <a:cxn ang="0">
                  <a:pos x="160" y="111"/>
                </a:cxn>
                <a:cxn ang="0">
                  <a:pos x="215" y="46"/>
                </a:cxn>
                <a:cxn ang="0">
                  <a:pos x="295" y="4"/>
                </a:cxn>
              </a:cxnLst>
              <a:rect l="0" t="0" r="r" b="b"/>
              <a:pathLst>
                <a:path w="680" h="720">
                  <a:moveTo>
                    <a:pt x="327" y="0"/>
                  </a:moveTo>
                  <a:lnTo>
                    <a:pt x="351" y="3"/>
                  </a:lnTo>
                  <a:lnTo>
                    <a:pt x="371" y="10"/>
                  </a:lnTo>
                  <a:lnTo>
                    <a:pt x="390" y="21"/>
                  </a:lnTo>
                  <a:lnTo>
                    <a:pt x="407" y="35"/>
                  </a:lnTo>
                  <a:lnTo>
                    <a:pt x="422" y="51"/>
                  </a:lnTo>
                  <a:lnTo>
                    <a:pt x="438" y="68"/>
                  </a:lnTo>
                  <a:lnTo>
                    <a:pt x="451" y="84"/>
                  </a:lnTo>
                  <a:lnTo>
                    <a:pt x="465" y="99"/>
                  </a:lnTo>
                  <a:lnTo>
                    <a:pt x="480" y="110"/>
                  </a:lnTo>
                  <a:lnTo>
                    <a:pt x="497" y="117"/>
                  </a:lnTo>
                  <a:lnTo>
                    <a:pt x="519" y="120"/>
                  </a:lnTo>
                  <a:lnTo>
                    <a:pt x="537" y="118"/>
                  </a:lnTo>
                  <a:lnTo>
                    <a:pt x="556" y="111"/>
                  </a:lnTo>
                  <a:lnTo>
                    <a:pt x="575" y="99"/>
                  </a:lnTo>
                  <a:lnTo>
                    <a:pt x="595" y="79"/>
                  </a:lnTo>
                  <a:lnTo>
                    <a:pt x="617" y="52"/>
                  </a:lnTo>
                  <a:lnTo>
                    <a:pt x="639" y="18"/>
                  </a:lnTo>
                  <a:lnTo>
                    <a:pt x="646" y="7"/>
                  </a:lnTo>
                  <a:lnTo>
                    <a:pt x="653" y="1"/>
                  </a:lnTo>
                  <a:lnTo>
                    <a:pt x="662" y="0"/>
                  </a:lnTo>
                  <a:lnTo>
                    <a:pt x="665" y="0"/>
                  </a:lnTo>
                  <a:lnTo>
                    <a:pt x="668" y="0"/>
                  </a:lnTo>
                  <a:lnTo>
                    <a:pt x="670" y="1"/>
                  </a:lnTo>
                  <a:lnTo>
                    <a:pt x="673" y="1"/>
                  </a:lnTo>
                  <a:lnTo>
                    <a:pt x="676" y="4"/>
                  </a:lnTo>
                  <a:lnTo>
                    <a:pt x="677" y="7"/>
                  </a:lnTo>
                  <a:lnTo>
                    <a:pt x="679" y="10"/>
                  </a:lnTo>
                  <a:lnTo>
                    <a:pt x="680" y="16"/>
                  </a:lnTo>
                  <a:lnTo>
                    <a:pt x="679" y="18"/>
                  </a:lnTo>
                  <a:lnTo>
                    <a:pt x="676" y="27"/>
                  </a:lnTo>
                  <a:lnTo>
                    <a:pt x="670" y="37"/>
                  </a:lnTo>
                  <a:lnTo>
                    <a:pt x="662" y="51"/>
                  </a:lnTo>
                  <a:lnTo>
                    <a:pt x="651" y="68"/>
                  </a:lnTo>
                  <a:lnTo>
                    <a:pt x="635" y="89"/>
                  </a:lnTo>
                  <a:lnTo>
                    <a:pt x="617" y="114"/>
                  </a:lnTo>
                  <a:lnTo>
                    <a:pt x="592" y="142"/>
                  </a:lnTo>
                  <a:lnTo>
                    <a:pt x="564" y="173"/>
                  </a:lnTo>
                  <a:lnTo>
                    <a:pt x="531" y="208"/>
                  </a:lnTo>
                  <a:lnTo>
                    <a:pt x="493" y="248"/>
                  </a:lnTo>
                  <a:lnTo>
                    <a:pt x="475" y="264"/>
                  </a:lnTo>
                  <a:lnTo>
                    <a:pt x="455" y="284"/>
                  </a:lnTo>
                  <a:lnTo>
                    <a:pt x="434" y="302"/>
                  </a:lnTo>
                  <a:lnTo>
                    <a:pt x="412" y="321"/>
                  </a:lnTo>
                  <a:lnTo>
                    <a:pt x="392" y="339"/>
                  </a:lnTo>
                  <a:lnTo>
                    <a:pt x="374" y="354"/>
                  </a:lnTo>
                  <a:lnTo>
                    <a:pt x="358" y="369"/>
                  </a:lnTo>
                  <a:lnTo>
                    <a:pt x="346" y="380"/>
                  </a:lnTo>
                  <a:lnTo>
                    <a:pt x="337" y="387"/>
                  </a:lnTo>
                  <a:lnTo>
                    <a:pt x="334" y="391"/>
                  </a:lnTo>
                  <a:lnTo>
                    <a:pt x="312" y="411"/>
                  </a:lnTo>
                  <a:lnTo>
                    <a:pt x="287" y="430"/>
                  </a:lnTo>
                  <a:lnTo>
                    <a:pt x="263" y="451"/>
                  </a:lnTo>
                  <a:lnTo>
                    <a:pt x="238" y="475"/>
                  </a:lnTo>
                  <a:lnTo>
                    <a:pt x="211" y="502"/>
                  </a:lnTo>
                  <a:lnTo>
                    <a:pt x="180" y="534"/>
                  </a:lnTo>
                  <a:lnTo>
                    <a:pt x="146" y="571"/>
                  </a:lnTo>
                  <a:lnTo>
                    <a:pt x="157" y="567"/>
                  </a:lnTo>
                  <a:lnTo>
                    <a:pt x="170" y="565"/>
                  </a:lnTo>
                  <a:lnTo>
                    <a:pt x="183" y="565"/>
                  </a:lnTo>
                  <a:lnTo>
                    <a:pt x="188" y="565"/>
                  </a:lnTo>
                  <a:lnTo>
                    <a:pt x="207" y="567"/>
                  </a:lnTo>
                  <a:lnTo>
                    <a:pt x="227" y="570"/>
                  </a:lnTo>
                  <a:lnTo>
                    <a:pt x="246" y="574"/>
                  </a:lnTo>
                  <a:lnTo>
                    <a:pt x="270" y="582"/>
                  </a:lnTo>
                  <a:lnTo>
                    <a:pt x="299" y="594"/>
                  </a:lnTo>
                  <a:lnTo>
                    <a:pt x="333" y="603"/>
                  </a:lnTo>
                  <a:lnTo>
                    <a:pt x="363" y="610"/>
                  </a:lnTo>
                  <a:lnTo>
                    <a:pt x="395" y="613"/>
                  </a:lnTo>
                  <a:lnTo>
                    <a:pt x="414" y="612"/>
                  </a:lnTo>
                  <a:lnTo>
                    <a:pt x="436" y="608"/>
                  </a:lnTo>
                  <a:lnTo>
                    <a:pt x="461" y="602"/>
                  </a:lnTo>
                  <a:lnTo>
                    <a:pt x="485" y="591"/>
                  </a:lnTo>
                  <a:lnTo>
                    <a:pt x="510" y="578"/>
                  </a:lnTo>
                  <a:lnTo>
                    <a:pt x="533" y="560"/>
                  </a:lnTo>
                  <a:lnTo>
                    <a:pt x="554" y="539"/>
                  </a:lnTo>
                  <a:lnTo>
                    <a:pt x="573" y="512"/>
                  </a:lnTo>
                  <a:lnTo>
                    <a:pt x="587" y="481"/>
                  </a:lnTo>
                  <a:lnTo>
                    <a:pt x="591" y="473"/>
                  </a:lnTo>
                  <a:lnTo>
                    <a:pt x="595" y="467"/>
                  </a:lnTo>
                  <a:lnTo>
                    <a:pt x="601" y="463"/>
                  </a:lnTo>
                  <a:lnTo>
                    <a:pt x="609" y="460"/>
                  </a:lnTo>
                  <a:lnTo>
                    <a:pt x="615" y="461"/>
                  </a:lnTo>
                  <a:lnTo>
                    <a:pt x="619" y="463"/>
                  </a:lnTo>
                  <a:lnTo>
                    <a:pt x="624" y="466"/>
                  </a:lnTo>
                  <a:lnTo>
                    <a:pt x="626" y="468"/>
                  </a:lnTo>
                  <a:lnTo>
                    <a:pt x="629" y="471"/>
                  </a:lnTo>
                  <a:lnTo>
                    <a:pt x="629" y="475"/>
                  </a:lnTo>
                  <a:lnTo>
                    <a:pt x="628" y="489"/>
                  </a:lnTo>
                  <a:lnTo>
                    <a:pt x="622" y="508"/>
                  </a:lnTo>
                  <a:lnTo>
                    <a:pt x="612" y="532"/>
                  </a:lnTo>
                  <a:lnTo>
                    <a:pt x="599" y="558"/>
                  </a:lnTo>
                  <a:lnTo>
                    <a:pt x="582" y="585"/>
                  </a:lnTo>
                  <a:lnTo>
                    <a:pt x="563" y="613"/>
                  </a:lnTo>
                  <a:lnTo>
                    <a:pt x="540" y="641"/>
                  </a:lnTo>
                  <a:lnTo>
                    <a:pt x="513" y="667"/>
                  </a:lnTo>
                  <a:lnTo>
                    <a:pt x="483" y="688"/>
                  </a:lnTo>
                  <a:lnTo>
                    <a:pt x="451" y="705"/>
                  </a:lnTo>
                  <a:lnTo>
                    <a:pt x="415" y="716"/>
                  </a:lnTo>
                  <a:lnTo>
                    <a:pt x="377" y="720"/>
                  </a:lnTo>
                  <a:lnTo>
                    <a:pt x="351" y="717"/>
                  </a:lnTo>
                  <a:lnTo>
                    <a:pt x="329" y="709"/>
                  </a:lnTo>
                  <a:lnTo>
                    <a:pt x="309" y="696"/>
                  </a:lnTo>
                  <a:lnTo>
                    <a:pt x="290" y="681"/>
                  </a:lnTo>
                  <a:lnTo>
                    <a:pt x="273" y="660"/>
                  </a:lnTo>
                  <a:lnTo>
                    <a:pt x="255" y="640"/>
                  </a:lnTo>
                  <a:lnTo>
                    <a:pt x="241" y="624"/>
                  </a:lnTo>
                  <a:lnTo>
                    <a:pt x="227" y="613"/>
                  </a:lnTo>
                  <a:lnTo>
                    <a:pt x="212" y="606"/>
                  </a:lnTo>
                  <a:lnTo>
                    <a:pt x="198" y="602"/>
                  </a:lnTo>
                  <a:lnTo>
                    <a:pt x="181" y="601"/>
                  </a:lnTo>
                  <a:lnTo>
                    <a:pt x="151" y="605"/>
                  </a:lnTo>
                  <a:lnTo>
                    <a:pt x="122" y="619"/>
                  </a:lnTo>
                  <a:lnTo>
                    <a:pt x="95" y="640"/>
                  </a:lnTo>
                  <a:lnTo>
                    <a:pt x="68" y="668"/>
                  </a:lnTo>
                  <a:lnTo>
                    <a:pt x="45" y="700"/>
                  </a:lnTo>
                  <a:lnTo>
                    <a:pt x="38" y="710"/>
                  </a:lnTo>
                  <a:lnTo>
                    <a:pt x="32" y="717"/>
                  </a:lnTo>
                  <a:lnTo>
                    <a:pt x="27" y="720"/>
                  </a:lnTo>
                  <a:lnTo>
                    <a:pt x="19" y="720"/>
                  </a:lnTo>
                  <a:lnTo>
                    <a:pt x="18" y="720"/>
                  </a:lnTo>
                  <a:lnTo>
                    <a:pt x="15" y="720"/>
                  </a:lnTo>
                  <a:lnTo>
                    <a:pt x="12" y="720"/>
                  </a:lnTo>
                  <a:lnTo>
                    <a:pt x="10" y="719"/>
                  </a:lnTo>
                  <a:lnTo>
                    <a:pt x="7" y="717"/>
                  </a:lnTo>
                  <a:lnTo>
                    <a:pt x="4" y="716"/>
                  </a:lnTo>
                  <a:lnTo>
                    <a:pt x="1" y="713"/>
                  </a:lnTo>
                  <a:lnTo>
                    <a:pt x="0" y="710"/>
                  </a:lnTo>
                  <a:lnTo>
                    <a:pt x="0" y="706"/>
                  </a:lnTo>
                  <a:lnTo>
                    <a:pt x="1" y="699"/>
                  </a:lnTo>
                  <a:lnTo>
                    <a:pt x="8" y="686"/>
                  </a:lnTo>
                  <a:lnTo>
                    <a:pt x="18" y="669"/>
                  </a:lnTo>
                  <a:lnTo>
                    <a:pt x="32" y="648"/>
                  </a:lnTo>
                  <a:lnTo>
                    <a:pt x="52" y="623"/>
                  </a:lnTo>
                  <a:lnTo>
                    <a:pt x="75" y="595"/>
                  </a:lnTo>
                  <a:lnTo>
                    <a:pt x="100" y="564"/>
                  </a:lnTo>
                  <a:lnTo>
                    <a:pt x="131" y="530"/>
                  </a:lnTo>
                  <a:lnTo>
                    <a:pt x="166" y="495"/>
                  </a:lnTo>
                  <a:lnTo>
                    <a:pt x="309" y="363"/>
                  </a:lnTo>
                  <a:lnTo>
                    <a:pt x="320" y="354"/>
                  </a:lnTo>
                  <a:lnTo>
                    <a:pt x="334" y="342"/>
                  </a:lnTo>
                  <a:lnTo>
                    <a:pt x="354" y="325"/>
                  </a:lnTo>
                  <a:lnTo>
                    <a:pt x="375" y="307"/>
                  </a:lnTo>
                  <a:lnTo>
                    <a:pt x="398" y="286"/>
                  </a:lnTo>
                  <a:lnTo>
                    <a:pt x="424" y="264"/>
                  </a:lnTo>
                  <a:lnTo>
                    <a:pt x="448" y="241"/>
                  </a:lnTo>
                  <a:lnTo>
                    <a:pt x="472" y="218"/>
                  </a:lnTo>
                  <a:lnTo>
                    <a:pt x="496" y="196"/>
                  </a:lnTo>
                  <a:lnTo>
                    <a:pt x="516" y="174"/>
                  </a:lnTo>
                  <a:lnTo>
                    <a:pt x="533" y="155"/>
                  </a:lnTo>
                  <a:lnTo>
                    <a:pt x="516" y="155"/>
                  </a:lnTo>
                  <a:lnTo>
                    <a:pt x="502" y="155"/>
                  </a:lnTo>
                  <a:lnTo>
                    <a:pt x="486" y="153"/>
                  </a:lnTo>
                  <a:lnTo>
                    <a:pt x="472" y="151"/>
                  </a:lnTo>
                  <a:lnTo>
                    <a:pt x="455" y="146"/>
                  </a:lnTo>
                  <a:lnTo>
                    <a:pt x="435" y="139"/>
                  </a:lnTo>
                  <a:lnTo>
                    <a:pt x="409" y="131"/>
                  </a:lnTo>
                  <a:lnTo>
                    <a:pt x="374" y="120"/>
                  </a:lnTo>
                  <a:lnTo>
                    <a:pt x="341" y="111"/>
                  </a:lnTo>
                  <a:lnTo>
                    <a:pt x="309" y="108"/>
                  </a:lnTo>
                  <a:lnTo>
                    <a:pt x="302" y="108"/>
                  </a:lnTo>
                  <a:lnTo>
                    <a:pt x="290" y="108"/>
                  </a:lnTo>
                  <a:lnTo>
                    <a:pt x="275" y="111"/>
                  </a:lnTo>
                  <a:lnTo>
                    <a:pt x="258" y="114"/>
                  </a:lnTo>
                  <a:lnTo>
                    <a:pt x="238" y="120"/>
                  </a:lnTo>
                  <a:lnTo>
                    <a:pt x="219" y="129"/>
                  </a:lnTo>
                  <a:lnTo>
                    <a:pt x="201" y="142"/>
                  </a:lnTo>
                  <a:lnTo>
                    <a:pt x="185" y="159"/>
                  </a:lnTo>
                  <a:lnTo>
                    <a:pt x="173" y="180"/>
                  </a:lnTo>
                  <a:lnTo>
                    <a:pt x="170" y="187"/>
                  </a:lnTo>
                  <a:lnTo>
                    <a:pt x="166" y="193"/>
                  </a:lnTo>
                  <a:lnTo>
                    <a:pt x="160" y="197"/>
                  </a:lnTo>
                  <a:lnTo>
                    <a:pt x="150" y="198"/>
                  </a:lnTo>
                  <a:lnTo>
                    <a:pt x="144" y="197"/>
                  </a:lnTo>
                  <a:lnTo>
                    <a:pt x="140" y="196"/>
                  </a:lnTo>
                  <a:lnTo>
                    <a:pt x="137" y="193"/>
                  </a:lnTo>
                  <a:lnTo>
                    <a:pt x="134" y="190"/>
                  </a:lnTo>
                  <a:lnTo>
                    <a:pt x="133" y="186"/>
                  </a:lnTo>
                  <a:lnTo>
                    <a:pt x="133" y="180"/>
                  </a:lnTo>
                  <a:lnTo>
                    <a:pt x="134" y="169"/>
                  </a:lnTo>
                  <a:lnTo>
                    <a:pt x="140" y="153"/>
                  </a:lnTo>
                  <a:lnTo>
                    <a:pt x="149" y="134"/>
                  </a:lnTo>
                  <a:lnTo>
                    <a:pt x="160" y="111"/>
                  </a:lnTo>
                  <a:lnTo>
                    <a:pt x="175" y="89"/>
                  </a:lnTo>
                  <a:lnTo>
                    <a:pt x="194" y="68"/>
                  </a:lnTo>
                  <a:lnTo>
                    <a:pt x="215" y="46"/>
                  </a:lnTo>
                  <a:lnTo>
                    <a:pt x="239" y="28"/>
                  </a:lnTo>
                  <a:lnTo>
                    <a:pt x="266" y="13"/>
                  </a:lnTo>
                  <a:lnTo>
                    <a:pt x="295" y="4"/>
                  </a:lnTo>
                  <a:lnTo>
                    <a:pt x="3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noEditPoints="1"/>
            </p:cNvSpPr>
            <p:nvPr/>
          </p:nvSpPr>
          <p:spPr bwMode="auto">
            <a:xfrm>
              <a:off x="5218" y="2744"/>
              <a:ext cx="347" cy="755"/>
            </a:xfrm>
            <a:custGeom>
              <a:avLst/>
              <a:gdLst/>
              <a:ahLst/>
              <a:cxnLst>
                <a:cxn ang="0">
                  <a:pos x="222" y="261"/>
                </a:cxn>
                <a:cxn ang="0">
                  <a:pos x="270" y="319"/>
                </a:cxn>
                <a:cxn ang="0">
                  <a:pos x="269" y="379"/>
                </a:cxn>
                <a:cxn ang="0">
                  <a:pos x="254" y="417"/>
                </a:cxn>
                <a:cxn ang="0">
                  <a:pos x="230" y="476"/>
                </a:cxn>
                <a:cxn ang="0">
                  <a:pos x="213" y="521"/>
                </a:cxn>
                <a:cxn ang="0">
                  <a:pos x="159" y="659"/>
                </a:cxn>
                <a:cxn ang="0">
                  <a:pos x="161" y="708"/>
                </a:cxn>
                <a:cxn ang="0">
                  <a:pos x="185" y="724"/>
                </a:cxn>
                <a:cxn ang="0">
                  <a:pos x="244" y="698"/>
                </a:cxn>
                <a:cxn ang="0">
                  <a:pos x="294" y="622"/>
                </a:cxn>
                <a:cxn ang="0">
                  <a:pos x="312" y="573"/>
                </a:cxn>
                <a:cxn ang="0">
                  <a:pos x="329" y="569"/>
                </a:cxn>
                <a:cxn ang="0">
                  <a:pos x="337" y="570"/>
                </a:cxn>
                <a:cxn ang="0">
                  <a:pos x="345" y="576"/>
                </a:cxn>
                <a:cxn ang="0">
                  <a:pos x="345" y="592"/>
                </a:cxn>
                <a:cxn ang="0">
                  <a:pos x="325" y="642"/>
                </a:cxn>
                <a:cxn ang="0">
                  <a:pos x="283" y="707"/>
                </a:cxn>
                <a:cxn ang="0">
                  <a:pos x="212" y="750"/>
                </a:cxn>
                <a:cxn ang="0">
                  <a:pos x="127" y="741"/>
                </a:cxn>
                <a:cxn ang="0">
                  <a:pos x="78" y="684"/>
                </a:cxn>
                <a:cxn ang="0">
                  <a:pos x="84" y="611"/>
                </a:cxn>
                <a:cxn ang="0">
                  <a:pos x="166" y="405"/>
                </a:cxn>
                <a:cxn ang="0">
                  <a:pos x="186" y="351"/>
                </a:cxn>
                <a:cxn ang="0">
                  <a:pos x="191" y="319"/>
                </a:cxn>
                <a:cxn ang="0">
                  <a:pos x="179" y="285"/>
                </a:cxn>
                <a:cxn ang="0">
                  <a:pos x="144" y="281"/>
                </a:cxn>
                <a:cxn ang="0">
                  <a:pos x="88" y="322"/>
                </a:cxn>
                <a:cxn ang="0">
                  <a:pos x="42" y="416"/>
                </a:cxn>
                <a:cxn ang="0">
                  <a:pos x="37" y="428"/>
                </a:cxn>
                <a:cxn ang="0">
                  <a:pos x="27" y="434"/>
                </a:cxn>
                <a:cxn ang="0">
                  <a:pos x="16" y="434"/>
                </a:cxn>
                <a:cxn ang="0">
                  <a:pos x="6" y="430"/>
                </a:cxn>
                <a:cxn ang="0">
                  <a:pos x="0" y="419"/>
                </a:cxn>
                <a:cxn ang="0">
                  <a:pos x="13" y="381"/>
                </a:cxn>
                <a:cxn ang="0">
                  <a:pos x="50" y="316"/>
                </a:cxn>
                <a:cxn ang="0">
                  <a:pos x="111" y="262"/>
                </a:cxn>
                <a:cxn ang="0">
                  <a:pos x="271" y="0"/>
                </a:cxn>
                <a:cxn ang="0">
                  <a:pos x="310" y="19"/>
                </a:cxn>
                <a:cxn ang="0">
                  <a:pos x="317" y="42"/>
                </a:cxn>
                <a:cxn ang="0">
                  <a:pos x="290" y="91"/>
                </a:cxn>
                <a:cxn ang="0">
                  <a:pos x="237" y="101"/>
                </a:cxn>
                <a:cxn ang="0">
                  <a:pos x="210" y="71"/>
                </a:cxn>
                <a:cxn ang="0">
                  <a:pos x="222" y="23"/>
                </a:cxn>
                <a:cxn ang="0">
                  <a:pos x="271" y="0"/>
                </a:cxn>
              </a:cxnLst>
              <a:rect l="0" t="0" r="r" b="b"/>
              <a:pathLst>
                <a:path w="347" h="755">
                  <a:moveTo>
                    <a:pt x="168" y="248"/>
                  </a:moveTo>
                  <a:lnTo>
                    <a:pt x="196" y="253"/>
                  </a:lnTo>
                  <a:lnTo>
                    <a:pt x="222" y="261"/>
                  </a:lnTo>
                  <a:lnTo>
                    <a:pt x="243" y="277"/>
                  </a:lnTo>
                  <a:lnTo>
                    <a:pt x="260" y="296"/>
                  </a:lnTo>
                  <a:lnTo>
                    <a:pt x="270" y="319"/>
                  </a:lnTo>
                  <a:lnTo>
                    <a:pt x="273" y="344"/>
                  </a:lnTo>
                  <a:lnTo>
                    <a:pt x="271" y="361"/>
                  </a:lnTo>
                  <a:lnTo>
                    <a:pt x="269" y="379"/>
                  </a:lnTo>
                  <a:lnTo>
                    <a:pt x="266" y="386"/>
                  </a:lnTo>
                  <a:lnTo>
                    <a:pt x="260" y="400"/>
                  </a:lnTo>
                  <a:lnTo>
                    <a:pt x="254" y="417"/>
                  </a:lnTo>
                  <a:lnTo>
                    <a:pt x="246" y="437"/>
                  </a:lnTo>
                  <a:lnTo>
                    <a:pt x="239" y="457"/>
                  </a:lnTo>
                  <a:lnTo>
                    <a:pt x="230" y="476"/>
                  </a:lnTo>
                  <a:lnTo>
                    <a:pt x="223" y="495"/>
                  </a:lnTo>
                  <a:lnTo>
                    <a:pt x="217" y="510"/>
                  </a:lnTo>
                  <a:lnTo>
                    <a:pt x="213" y="521"/>
                  </a:lnTo>
                  <a:lnTo>
                    <a:pt x="175" y="611"/>
                  </a:lnTo>
                  <a:lnTo>
                    <a:pt x="166" y="635"/>
                  </a:lnTo>
                  <a:lnTo>
                    <a:pt x="159" y="659"/>
                  </a:lnTo>
                  <a:lnTo>
                    <a:pt x="158" y="684"/>
                  </a:lnTo>
                  <a:lnTo>
                    <a:pt x="158" y="697"/>
                  </a:lnTo>
                  <a:lnTo>
                    <a:pt x="161" y="708"/>
                  </a:lnTo>
                  <a:lnTo>
                    <a:pt x="165" y="717"/>
                  </a:lnTo>
                  <a:lnTo>
                    <a:pt x="173" y="722"/>
                  </a:lnTo>
                  <a:lnTo>
                    <a:pt x="185" y="724"/>
                  </a:lnTo>
                  <a:lnTo>
                    <a:pt x="205" y="721"/>
                  </a:lnTo>
                  <a:lnTo>
                    <a:pt x="225" y="712"/>
                  </a:lnTo>
                  <a:lnTo>
                    <a:pt x="244" y="698"/>
                  </a:lnTo>
                  <a:lnTo>
                    <a:pt x="263" y="679"/>
                  </a:lnTo>
                  <a:lnTo>
                    <a:pt x="278" y="653"/>
                  </a:lnTo>
                  <a:lnTo>
                    <a:pt x="294" y="622"/>
                  </a:lnTo>
                  <a:lnTo>
                    <a:pt x="307" y="586"/>
                  </a:lnTo>
                  <a:lnTo>
                    <a:pt x="310" y="579"/>
                  </a:lnTo>
                  <a:lnTo>
                    <a:pt x="312" y="573"/>
                  </a:lnTo>
                  <a:lnTo>
                    <a:pt x="318" y="570"/>
                  </a:lnTo>
                  <a:lnTo>
                    <a:pt x="329" y="569"/>
                  </a:lnTo>
                  <a:lnTo>
                    <a:pt x="329" y="569"/>
                  </a:lnTo>
                  <a:lnTo>
                    <a:pt x="332" y="569"/>
                  </a:lnTo>
                  <a:lnTo>
                    <a:pt x="335" y="569"/>
                  </a:lnTo>
                  <a:lnTo>
                    <a:pt x="337" y="570"/>
                  </a:lnTo>
                  <a:lnTo>
                    <a:pt x="339" y="572"/>
                  </a:lnTo>
                  <a:lnTo>
                    <a:pt x="342" y="573"/>
                  </a:lnTo>
                  <a:lnTo>
                    <a:pt x="345" y="576"/>
                  </a:lnTo>
                  <a:lnTo>
                    <a:pt x="347" y="579"/>
                  </a:lnTo>
                  <a:lnTo>
                    <a:pt x="347" y="585"/>
                  </a:lnTo>
                  <a:lnTo>
                    <a:pt x="345" y="592"/>
                  </a:lnTo>
                  <a:lnTo>
                    <a:pt x="341" y="604"/>
                  </a:lnTo>
                  <a:lnTo>
                    <a:pt x="335" y="621"/>
                  </a:lnTo>
                  <a:lnTo>
                    <a:pt x="325" y="642"/>
                  </a:lnTo>
                  <a:lnTo>
                    <a:pt x="314" y="663"/>
                  </a:lnTo>
                  <a:lnTo>
                    <a:pt x="300" y="686"/>
                  </a:lnTo>
                  <a:lnTo>
                    <a:pt x="283" y="707"/>
                  </a:lnTo>
                  <a:lnTo>
                    <a:pt x="261" y="725"/>
                  </a:lnTo>
                  <a:lnTo>
                    <a:pt x="239" y="741"/>
                  </a:lnTo>
                  <a:lnTo>
                    <a:pt x="212" y="750"/>
                  </a:lnTo>
                  <a:lnTo>
                    <a:pt x="182" y="755"/>
                  </a:lnTo>
                  <a:lnTo>
                    <a:pt x="152" y="750"/>
                  </a:lnTo>
                  <a:lnTo>
                    <a:pt x="127" y="741"/>
                  </a:lnTo>
                  <a:lnTo>
                    <a:pt x="105" y="727"/>
                  </a:lnTo>
                  <a:lnTo>
                    <a:pt x="88" y="707"/>
                  </a:lnTo>
                  <a:lnTo>
                    <a:pt x="78" y="684"/>
                  </a:lnTo>
                  <a:lnTo>
                    <a:pt x="74" y="659"/>
                  </a:lnTo>
                  <a:lnTo>
                    <a:pt x="77" y="634"/>
                  </a:lnTo>
                  <a:lnTo>
                    <a:pt x="84" y="611"/>
                  </a:lnTo>
                  <a:lnTo>
                    <a:pt x="84" y="611"/>
                  </a:lnTo>
                  <a:lnTo>
                    <a:pt x="155" y="431"/>
                  </a:lnTo>
                  <a:lnTo>
                    <a:pt x="166" y="405"/>
                  </a:lnTo>
                  <a:lnTo>
                    <a:pt x="175" y="383"/>
                  </a:lnTo>
                  <a:lnTo>
                    <a:pt x="182" y="365"/>
                  </a:lnTo>
                  <a:lnTo>
                    <a:pt x="186" y="351"/>
                  </a:lnTo>
                  <a:lnTo>
                    <a:pt x="189" y="340"/>
                  </a:lnTo>
                  <a:lnTo>
                    <a:pt x="189" y="330"/>
                  </a:lnTo>
                  <a:lnTo>
                    <a:pt x="191" y="319"/>
                  </a:lnTo>
                  <a:lnTo>
                    <a:pt x="189" y="303"/>
                  </a:lnTo>
                  <a:lnTo>
                    <a:pt x="185" y="292"/>
                  </a:lnTo>
                  <a:lnTo>
                    <a:pt x="179" y="285"/>
                  </a:lnTo>
                  <a:lnTo>
                    <a:pt x="172" y="281"/>
                  </a:lnTo>
                  <a:lnTo>
                    <a:pt x="162" y="279"/>
                  </a:lnTo>
                  <a:lnTo>
                    <a:pt x="144" y="281"/>
                  </a:lnTo>
                  <a:lnTo>
                    <a:pt x="125" y="289"/>
                  </a:lnTo>
                  <a:lnTo>
                    <a:pt x="107" y="302"/>
                  </a:lnTo>
                  <a:lnTo>
                    <a:pt x="88" y="322"/>
                  </a:lnTo>
                  <a:lnTo>
                    <a:pt x="71" y="347"/>
                  </a:lnTo>
                  <a:lnTo>
                    <a:pt x="56" y="378"/>
                  </a:lnTo>
                  <a:lnTo>
                    <a:pt x="42" y="416"/>
                  </a:lnTo>
                  <a:lnTo>
                    <a:pt x="40" y="421"/>
                  </a:lnTo>
                  <a:lnTo>
                    <a:pt x="39" y="426"/>
                  </a:lnTo>
                  <a:lnTo>
                    <a:pt x="37" y="428"/>
                  </a:lnTo>
                  <a:lnTo>
                    <a:pt x="35" y="431"/>
                  </a:lnTo>
                  <a:lnTo>
                    <a:pt x="32" y="433"/>
                  </a:lnTo>
                  <a:lnTo>
                    <a:pt x="27" y="434"/>
                  </a:lnTo>
                  <a:lnTo>
                    <a:pt x="22" y="434"/>
                  </a:lnTo>
                  <a:lnTo>
                    <a:pt x="19" y="434"/>
                  </a:lnTo>
                  <a:lnTo>
                    <a:pt x="16" y="434"/>
                  </a:lnTo>
                  <a:lnTo>
                    <a:pt x="13" y="433"/>
                  </a:lnTo>
                  <a:lnTo>
                    <a:pt x="9" y="433"/>
                  </a:lnTo>
                  <a:lnTo>
                    <a:pt x="6" y="430"/>
                  </a:lnTo>
                  <a:lnTo>
                    <a:pt x="3" y="427"/>
                  </a:lnTo>
                  <a:lnTo>
                    <a:pt x="2" y="424"/>
                  </a:lnTo>
                  <a:lnTo>
                    <a:pt x="0" y="419"/>
                  </a:lnTo>
                  <a:lnTo>
                    <a:pt x="2" y="412"/>
                  </a:lnTo>
                  <a:lnTo>
                    <a:pt x="6" y="397"/>
                  </a:lnTo>
                  <a:lnTo>
                    <a:pt x="13" y="381"/>
                  </a:lnTo>
                  <a:lnTo>
                    <a:pt x="23" y="360"/>
                  </a:lnTo>
                  <a:lnTo>
                    <a:pt x="35" y="338"/>
                  </a:lnTo>
                  <a:lnTo>
                    <a:pt x="50" y="316"/>
                  </a:lnTo>
                  <a:lnTo>
                    <a:pt x="67" y="295"/>
                  </a:lnTo>
                  <a:lnTo>
                    <a:pt x="88" y="277"/>
                  </a:lnTo>
                  <a:lnTo>
                    <a:pt x="111" y="262"/>
                  </a:lnTo>
                  <a:lnTo>
                    <a:pt x="138" y="253"/>
                  </a:lnTo>
                  <a:lnTo>
                    <a:pt x="168" y="248"/>
                  </a:lnTo>
                  <a:close/>
                  <a:moveTo>
                    <a:pt x="271" y="0"/>
                  </a:moveTo>
                  <a:lnTo>
                    <a:pt x="288" y="1"/>
                  </a:lnTo>
                  <a:lnTo>
                    <a:pt x="301" y="9"/>
                  </a:lnTo>
                  <a:lnTo>
                    <a:pt x="310" y="19"/>
                  </a:lnTo>
                  <a:lnTo>
                    <a:pt x="315" y="30"/>
                  </a:lnTo>
                  <a:lnTo>
                    <a:pt x="317" y="42"/>
                  </a:lnTo>
                  <a:lnTo>
                    <a:pt x="317" y="42"/>
                  </a:lnTo>
                  <a:lnTo>
                    <a:pt x="312" y="60"/>
                  </a:lnTo>
                  <a:lnTo>
                    <a:pt x="304" y="77"/>
                  </a:lnTo>
                  <a:lnTo>
                    <a:pt x="290" y="91"/>
                  </a:lnTo>
                  <a:lnTo>
                    <a:pt x="273" y="101"/>
                  </a:lnTo>
                  <a:lnTo>
                    <a:pt x="253" y="104"/>
                  </a:lnTo>
                  <a:lnTo>
                    <a:pt x="237" y="101"/>
                  </a:lnTo>
                  <a:lnTo>
                    <a:pt x="225" y="94"/>
                  </a:lnTo>
                  <a:lnTo>
                    <a:pt x="215" y="84"/>
                  </a:lnTo>
                  <a:lnTo>
                    <a:pt x="210" y="71"/>
                  </a:lnTo>
                  <a:lnTo>
                    <a:pt x="208" y="59"/>
                  </a:lnTo>
                  <a:lnTo>
                    <a:pt x="212" y="40"/>
                  </a:lnTo>
                  <a:lnTo>
                    <a:pt x="222" y="23"/>
                  </a:lnTo>
                  <a:lnTo>
                    <a:pt x="236" y="11"/>
                  </a:lnTo>
                  <a:lnTo>
                    <a:pt x="253" y="2"/>
                  </a:lnTo>
                  <a:lnTo>
                    <a:pt x="2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p:cNvSpPr>
            <p:nvPr/>
          </p:nvSpPr>
          <p:spPr bwMode="auto">
            <a:xfrm>
              <a:off x="5711" y="3119"/>
              <a:ext cx="428" cy="550"/>
            </a:xfrm>
            <a:custGeom>
              <a:avLst/>
              <a:gdLst/>
              <a:ahLst/>
              <a:cxnLst>
                <a:cxn ang="0">
                  <a:pos x="188" y="1"/>
                </a:cxn>
                <a:cxn ang="0">
                  <a:pos x="195" y="14"/>
                </a:cxn>
                <a:cxn ang="0">
                  <a:pos x="195" y="18"/>
                </a:cxn>
                <a:cxn ang="0">
                  <a:pos x="191" y="30"/>
                </a:cxn>
                <a:cxn ang="0">
                  <a:pos x="144" y="318"/>
                </a:cxn>
                <a:cxn ang="0">
                  <a:pos x="234" y="253"/>
                </a:cxn>
                <a:cxn ang="0">
                  <a:pos x="326" y="201"/>
                </a:cxn>
                <a:cxn ang="0">
                  <a:pos x="398" y="207"/>
                </a:cxn>
                <a:cxn ang="0">
                  <a:pos x="425" y="257"/>
                </a:cxn>
                <a:cxn ang="0">
                  <a:pos x="407" y="302"/>
                </a:cxn>
                <a:cxn ang="0">
                  <a:pos x="377" y="315"/>
                </a:cxn>
                <a:cxn ang="0">
                  <a:pos x="347" y="300"/>
                </a:cxn>
                <a:cxn ang="0">
                  <a:pos x="343" y="278"/>
                </a:cxn>
                <a:cxn ang="0">
                  <a:pos x="353" y="252"/>
                </a:cxn>
                <a:cxn ang="0">
                  <a:pos x="380" y="233"/>
                </a:cxn>
                <a:cxn ang="0">
                  <a:pos x="381" y="228"/>
                </a:cxn>
                <a:cxn ang="0">
                  <a:pos x="357" y="222"/>
                </a:cxn>
                <a:cxn ang="0">
                  <a:pos x="276" y="252"/>
                </a:cxn>
                <a:cxn ang="0">
                  <a:pos x="214" y="300"/>
                </a:cxn>
                <a:cxn ang="0">
                  <a:pos x="168" y="333"/>
                </a:cxn>
                <a:cxn ang="0">
                  <a:pos x="194" y="346"/>
                </a:cxn>
                <a:cxn ang="0">
                  <a:pos x="253" y="364"/>
                </a:cxn>
                <a:cxn ang="0">
                  <a:pos x="292" y="406"/>
                </a:cxn>
                <a:cxn ang="0">
                  <a:pos x="289" y="453"/>
                </a:cxn>
                <a:cxn ang="0">
                  <a:pos x="286" y="477"/>
                </a:cxn>
                <a:cxn ang="0">
                  <a:pos x="293" y="508"/>
                </a:cxn>
                <a:cxn ang="0">
                  <a:pos x="319" y="525"/>
                </a:cxn>
                <a:cxn ang="0">
                  <a:pos x="364" y="499"/>
                </a:cxn>
                <a:cxn ang="0">
                  <a:pos x="388" y="450"/>
                </a:cxn>
                <a:cxn ang="0">
                  <a:pos x="397" y="427"/>
                </a:cxn>
                <a:cxn ang="0">
                  <a:pos x="402" y="420"/>
                </a:cxn>
                <a:cxn ang="0">
                  <a:pos x="414" y="419"/>
                </a:cxn>
                <a:cxn ang="0">
                  <a:pos x="422" y="422"/>
                </a:cxn>
                <a:cxn ang="0">
                  <a:pos x="428" y="429"/>
                </a:cxn>
                <a:cxn ang="0">
                  <a:pos x="419" y="460"/>
                </a:cxn>
                <a:cxn ang="0">
                  <a:pos x="391" y="510"/>
                </a:cxn>
                <a:cxn ang="0">
                  <a:pos x="340" y="547"/>
                </a:cxn>
                <a:cxn ang="0">
                  <a:pos x="278" y="543"/>
                </a:cxn>
                <a:cxn ang="0">
                  <a:pos x="232" y="508"/>
                </a:cxn>
                <a:cxn ang="0">
                  <a:pos x="221" y="464"/>
                </a:cxn>
                <a:cxn ang="0">
                  <a:pos x="222" y="453"/>
                </a:cxn>
                <a:cxn ang="0">
                  <a:pos x="225" y="437"/>
                </a:cxn>
                <a:cxn ang="0">
                  <a:pos x="226" y="429"/>
                </a:cxn>
                <a:cxn ang="0">
                  <a:pos x="204" y="391"/>
                </a:cxn>
                <a:cxn ang="0">
                  <a:pos x="157" y="373"/>
                </a:cxn>
                <a:cxn ang="0">
                  <a:pos x="113" y="367"/>
                </a:cxn>
                <a:cxn ang="0">
                  <a:pos x="68" y="517"/>
                </a:cxn>
                <a:cxn ang="0">
                  <a:pos x="52" y="541"/>
                </a:cxn>
                <a:cxn ang="0">
                  <a:pos x="18" y="548"/>
                </a:cxn>
                <a:cxn ang="0">
                  <a:pos x="0" y="522"/>
                </a:cxn>
                <a:cxn ang="0">
                  <a:pos x="0" y="516"/>
                </a:cxn>
                <a:cxn ang="0">
                  <a:pos x="1" y="505"/>
                </a:cxn>
                <a:cxn ang="0">
                  <a:pos x="113" y="62"/>
                </a:cxn>
                <a:cxn ang="0">
                  <a:pos x="114" y="56"/>
                </a:cxn>
                <a:cxn ang="0">
                  <a:pos x="114" y="51"/>
                </a:cxn>
                <a:cxn ang="0">
                  <a:pos x="106" y="46"/>
                </a:cxn>
                <a:cxn ang="0">
                  <a:pos x="76" y="42"/>
                </a:cxn>
                <a:cxn ang="0">
                  <a:pos x="58" y="41"/>
                </a:cxn>
                <a:cxn ang="0">
                  <a:pos x="49" y="25"/>
                </a:cxn>
                <a:cxn ang="0">
                  <a:pos x="53" y="14"/>
                </a:cxn>
                <a:cxn ang="0">
                  <a:pos x="58" y="10"/>
                </a:cxn>
                <a:cxn ang="0">
                  <a:pos x="66" y="7"/>
                </a:cxn>
              </a:cxnLst>
              <a:rect l="0" t="0" r="r" b="b"/>
              <a:pathLst>
                <a:path w="428" h="550">
                  <a:moveTo>
                    <a:pt x="171" y="0"/>
                  </a:moveTo>
                  <a:lnTo>
                    <a:pt x="180" y="0"/>
                  </a:lnTo>
                  <a:lnTo>
                    <a:pt x="188" y="1"/>
                  </a:lnTo>
                  <a:lnTo>
                    <a:pt x="194" y="4"/>
                  </a:lnTo>
                  <a:lnTo>
                    <a:pt x="195" y="13"/>
                  </a:lnTo>
                  <a:lnTo>
                    <a:pt x="195" y="14"/>
                  </a:lnTo>
                  <a:lnTo>
                    <a:pt x="195" y="15"/>
                  </a:lnTo>
                  <a:lnTo>
                    <a:pt x="195" y="17"/>
                  </a:lnTo>
                  <a:lnTo>
                    <a:pt x="195" y="18"/>
                  </a:lnTo>
                  <a:lnTo>
                    <a:pt x="194" y="21"/>
                  </a:lnTo>
                  <a:lnTo>
                    <a:pt x="192" y="25"/>
                  </a:lnTo>
                  <a:lnTo>
                    <a:pt x="191" y="30"/>
                  </a:lnTo>
                  <a:lnTo>
                    <a:pt x="191" y="30"/>
                  </a:lnTo>
                  <a:lnTo>
                    <a:pt x="114" y="332"/>
                  </a:lnTo>
                  <a:lnTo>
                    <a:pt x="144" y="318"/>
                  </a:lnTo>
                  <a:lnTo>
                    <a:pt x="173" y="300"/>
                  </a:lnTo>
                  <a:lnTo>
                    <a:pt x="201" y="280"/>
                  </a:lnTo>
                  <a:lnTo>
                    <a:pt x="234" y="253"/>
                  </a:lnTo>
                  <a:lnTo>
                    <a:pt x="266" y="231"/>
                  </a:lnTo>
                  <a:lnTo>
                    <a:pt x="296" y="212"/>
                  </a:lnTo>
                  <a:lnTo>
                    <a:pt x="326" y="201"/>
                  </a:lnTo>
                  <a:lnTo>
                    <a:pt x="357" y="197"/>
                  </a:lnTo>
                  <a:lnTo>
                    <a:pt x="378" y="200"/>
                  </a:lnTo>
                  <a:lnTo>
                    <a:pt x="398" y="207"/>
                  </a:lnTo>
                  <a:lnTo>
                    <a:pt x="412" y="219"/>
                  </a:lnTo>
                  <a:lnTo>
                    <a:pt x="422" y="236"/>
                  </a:lnTo>
                  <a:lnTo>
                    <a:pt x="425" y="257"/>
                  </a:lnTo>
                  <a:lnTo>
                    <a:pt x="422" y="277"/>
                  </a:lnTo>
                  <a:lnTo>
                    <a:pt x="417" y="292"/>
                  </a:lnTo>
                  <a:lnTo>
                    <a:pt x="407" y="302"/>
                  </a:lnTo>
                  <a:lnTo>
                    <a:pt x="397" y="309"/>
                  </a:lnTo>
                  <a:lnTo>
                    <a:pt x="387" y="314"/>
                  </a:lnTo>
                  <a:lnTo>
                    <a:pt x="377" y="315"/>
                  </a:lnTo>
                  <a:lnTo>
                    <a:pt x="363" y="312"/>
                  </a:lnTo>
                  <a:lnTo>
                    <a:pt x="353" y="307"/>
                  </a:lnTo>
                  <a:lnTo>
                    <a:pt x="347" y="300"/>
                  </a:lnTo>
                  <a:lnTo>
                    <a:pt x="343" y="290"/>
                  </a:lnTo>
                  <a:lnTo>
                    <a:pt x="341" y="283"/>
                  </a:lnTo>
                  <a:lnTo>
                    <a:pt x="343" y="278"/>
                  </a:lnTo>
                  <a:lnTo>
                    <a:pt x="343" y="271"/>
                  </a:lnTo>
                  <a:lnTo>
                    <a:pt x="347" y="262"/>
                  </a:lnTo>
                  <a:lnTo>
                    <a:pt x="353" y="252"/>
                  </a:lnTo>
                  <a:lnTo>
                    <a:pt x="363" y="242"/>
                  </a:lnTo>
                  <a:lnTo>
                    <a:pt x="377" y="235"/>
                  </a:lnTo>
                  <a:lnTo>
                    <a:pt x="380" y="233"/>
                  </a:lnTo>
                  <a:lnTo>
                    <a:pt x="382" y="232"/>
                  </a:lnTo>
                  <a:lnTo>
                    <a:pt x="385" y="232"/>
                  </a:lnTo>
                  <a:lnTo>
                    <a:pt x="381" y="228"/>
                  </a:lnTo>
                  <a:lnTo>
                    <a:pt x="375" y="225"/>
                  </a:lnTo>
                  <a:lnTo>
                    <a:pt x="368" y="222"/>
                  </a:lnTo>
                  <a:lnTo>
                    <a:pt x="357" y="222"/>
                  </a:lnTo>
                  <a:lnTo>
                    <a:pt x="330" y="226"/>
                  </a:lnTo>
                  <a:lnTo>
                    <a:pt x="303" y="236"/>
                  </a:lnTo>
                  <a:lnTo>
                    <a:pt x="276" y="252"/>
                  </a:lnTo>
                  <a:lnTo>
                    <a:pt x="249" y="271"/>
                  </a:lnTo>
                  <a:lnTo>
                    <a:pt x="224" y="292"/>
                  </a:lnTo>
                  <a:lnTo>
                    <a:pt x="214" y="300"/>
                  </a:lnTo>
                  <a:lnTo>
                    <a:pt x="200" y="311"/>
                  </a:lnTo>
                  <a:lnTo>
                    <a:pt x="184" y="322"/>
                  </a:lnTo>
                  <a:lnTo>
                    <a:pt x="168" y="333"/>
                  </a:lnTo>
                  <a:lnTo>
                    <a:pt x="156" y="342"/>
                  </a:lnTo>
                  <a:lnTo>
                    <a:pt x="174" y="343"/>
                  </a:lnTo>
                  <a:lnTo>
                    <a:pt x="194" y="346"/>
                  </a:lnTo>
                  <a:lnTo>
                    <a:pt x="214" y="350"/>
                  </a:lnTo>
                  <a:lnTo>
                    <a:pt x="234" y="356"/>
                  </a:lnTo>
                  <a:lnTo>
                    <a:pt x="253" y="364"/>
                  </a:lnTo>
                  <a:lnTo>
                    <a:pt x="269" y="374"/>
                  </a:lnTo>
                  <a:lnTo>
                    <a:pt x="282" y="388"/>
                  </a:lnTo>
                  <a:lnTo>
                    <a:pt x="292" y="406"/>
                  </a:lnTo>
                  <a:lnTo>
                    <a:pt x="295" y="427"/>
                  </a:lnTo>
                  <a:lnTo>
                    <a:pt x="293" y="437"/>
                  </a:lnTo>
                  <a:lnTo>
                    <a:pt x="289" y="453"/>
                  </a:lnTo>
                  <a:lnTo>
                    <a:pt x="287" y="465"/>
                  </a:lnTo>
                  <a:lnTo>
                    <a:pt x="286" y="474"/>
                  </a:lnTo>
                  <a:lnTo>
                    <a:pt x="286" y="477"/>
                  </a:lnTo>
                  <a:lnTo>
                    <a:pt x="287" y="487"/>
                  </a:lnTo>
                  <a:lnTo>
                    <a:pt x="289" y="498"/>
                  </a:lnTo>
                  <a:lnTo>
                    <a:pt x="293" y="508"/>
                  </a:lnTo>
                  <a:lnTo>
                    <a:pt x="299" y="516"/>
                  </a:lnTo>
                  <a:lnTo>
                    <a:pt x="307" y="522"/>
                  </a:lnTo>
                  <a:lnTo>
                    <a:pt x="319" y="525"/>
                  </a:lnTo>
                  <a:lnTo>
                    <a:pt x="337" y="522"/>
                  </a:lnTo>
                  <a:lnTo>
                    <a:pt x="351" y="512"/>
                  </a:lnTo>
                  <a:lnTo>
                    <a:pt x="364" y="499"/>
                  </a:lnTo>
                  <a:lnTo>
                    <a:pt x="374" y="484"/>
                  </a:lnTo>
                  <a:lnTo>
                    <a:pt x="382" y="467"/>
                  </a:lnTo>
                  <a:lnTo>
                    <a:pt x="388" y="450"/>
                  </a:lnTo>
                  <a:lnTo>
                    <a:pt x="392" y="437"/>
                  </a:lnTo>
                  <a:lnTo>
                    <a:pt x="394" y="432"/>
                  </a:lnTo>
                  <a:lnTo>
                    <a:pt x="397" y="427"/>
                  </a:lnTo>
                  <a:lnTo>
                    <a:pt x="398" y="423"/>
                  </a:lnTo>
                  <a:lnTo>
                    <a:pt x="400" y="422"/>
                  </a:lnTo>
                  <a:lnTo>
                    <a:pt x="402" y="420"/>
                  </a:lnTo>
                  <a:lnTo>
                    <a:pt x="407" y="420"/>
                  </a:lnTo>
                  <a:lnTo>
                    <a:pt x="412" y="419"/>
                  </a:lnTo>
                  <a:lnTo>
                    <a:pt x="414" y="419"/>
                  </a:lnTo>
                  <a:lnTo>
                    <a:pt x="417" y="420"/>
                  </a:lnTo>
                  <a:lnTo>
                    <a:pt x="419" y="420"/>
                  </a:lnTo>
                  <a:lnTo>
                    <a:pt x="422" y="422"/>
                  </a:lnTo>
                  <a:lnTo>
                    <a:pt x="425" y="423"/>
                  </a:lnTo>
                  <a:lnTo>
                    <a:pt x="426" y="426"/>
                  </a:lnTo>
                  <a:lnTo>
                    <a:pt x="428" y="429"/>
                  </a:lnTo>
                  <a:lnTo>
                    <a:pt x="426" y="436"/>
                  </a:lnTo>
                  <a:lnTo>
                    <a:pt x="424" y="446"/>
                  </a:lnTo>
                  <a:lnTo>
                    <a:pt x="419" y="460"/>
                  </a:lnTo>
                  <a:lnTo>
                    <a:pt x="412" y="477"/>
                  </a:lnTo>
                  <a:lnTo>
                    <a:pt x="402" y="494"/>
                  </a:lnTo>
                  <a:lnTo>
                    <a:pt x="391" y="510"/>
                  </a:lnTo>
                  <a:lnTo>
                    <a:pt x="377" y="526"/>
                  </a:lnTo>
                  <a:lnTo>
                    <a:pt x="360" y="539"/>
                  </a:lnTo>
                  <a:lnTo>
                    <a:pt x="340" y="547"/>
                  </a:lnTo>
                  <a:lnTo>
                    <a:pt x="317" y="550"/>
                  </a:lnTo>
                  <a:lnTo>
                    <a:pt x="297" y="548"/>
                  </a:lnTo>
                  <a:lnTo>
                    <a:pt x="278" y="543"/>
                  </a:lnTo>
                  <a:lnTo>
                    <a:pt x="261" y="534"/>
                  </a:lnTo>
                  <a:lnTo>
                    <a:pt x="245" y="523"/>
                  </a:lnTo>
                  <a:lnTo>
                    <a:pt x="232" y="508"/>
                  </a:lnTo>
                  <a:lnTo>
                    <a:pt x="224" y="489"/>
                  </a:lnTo>
                  <a:lnTo>
                    <a:pt x="221" y="467"/>
                  </a:lnTo>
                  <a:lnTo>
                    <a:pt x="221" y="464"/>
                  </a:lnTo>
                  <a:lnTo>
                    <a:pt x="221" y="461"/>
                  </a:lnTo>
                  <a:lnTo>
                    <a:pt x="221" y="457"/>
                  </a:lnTo>
                  <a:lnTo>
                    <a:pt x="222" y="453"/>
                  </a:lnTo>
                  <a:lnTo>
                    <a:pt x="224" y="447"/>
                  </a:lnTo>
                  <a:lnTo>
                    <a:pt x="225" y="442"/>
                  </a:lnTo>
                  <a:lnTo>
                    <a:pt x="225" y="437"/>
                  </a:lnTo>
                  <a:lnTo>
                    <a:pt x="226" y="435"/>
                  </a:lnTo>
                  <a:lnTo>
                    <a:pt x="226" y="432"/>
                  </a:lnTo>
                  <a:lnTo>
                    <a:pt x="226" y="429"/>
                  </a:lnTo>
                  <a:lnTo>
                    <a:pt x="224" y="413"/>
                  </a:lnTo>
                  <a:lnTo>
                    <a:pt x="215" y="401"/>
                  </a:lnTo>
                  <a:lnTo>
                    <a:pt x="204" y="391"/>
                  </a:lnTo>
                  <a:lnTo>
                    <a:pt x="190" y="382"/>
                  </a:lnTo>
                  <a:lnTo>
                    <a:pt x="173" y="377"/>
                  </a:lnTo>
                  <a:lnTo>
                    <a:pt x="157" y="373"/>
                  </a:lnTo>
                  <a:lnTo>
                    <a:pt x="140" y="370"/>
                  </a:lnTo>
                  <a:lnTo>
                    <a:pt x="126" y="368"/>
                  </a:lnTo>
                  <a:lnTo>
                    <a:pt x="113" y="367"/>
                  </a:lnTo>
                  <a:lnTo>
                    <a:pt x="105" y="367"/>
                  </a:lnTo>
                  <a:lnTo>
                    <a:pt x="69" y="509"/>
                  </a:lnTo>
                  <a:lnTo>
                    <a:pt x="68" y="517"/>
                  </a:lnTo>
                  <a:lnTo>
                    <a:pt x="65" y="526"/>
                  </a:lnTo>
                  <a:lnTo>
                    <a:pt x="61" y="534"/>
                  </a:lnTo>
                  <a:lnTo>
                    <a:pt x="52" y="541"/>
                  </a:lnTo>
                  <a:lnTo>
                    <a:pt x="42" y="547"/>
                  </a:lnTo>
                  <a:lnTo>
                    <a:pt x="29" y="550"/>
                  </a:lnTo>
                  <a:lnTo>
                    <a:pt x="18" y="548"/>
                  </a:lnTo>
                  <a:lnTo>
                    <a:pt x="8" y="543"/>
                  </a:lnTo>
                  <a:lnTo>
                    <a:pt x="1" y="534"/>
                  </a:lnTo>
                  <a:lnTo>
                    <a:pt x="0" y="522"/>
                  </a:lnTo>
                  <a:lnTo>
                    <a:pt x="0" y="520"/>
                  </a:lnTo>
                  <a:lnTo>
                    <a:pt x="0" y="517"/>
                  </a:lnTo>
                  <a:lnTo>
                    <a:pt x="0" y="516"/>
                  </a:lnTo>
                  <a:lnTo>
                    <a:pt x="0" y="513"/>
                  </a:lnTo>
                  <a:lnTo>
                    <a:pt x="1" y="510"/>
                  </a:lnTo>
                  <a:lnTo>
                    <a:pt x="1" y="505"/>
                  </a:lnTo>
                  <a:lnTo>
                    <a:pt x="110" y="72"/>
                  </a:lnTo>
                  <a:lnTo>
                    <a:pt x="112" y="66"/>
                  </a:lnTo>
                  <a:lnTo>
                    <a:pt x="113" y="62"/>
                  </a:lnTo>
                  <a:lnTo>
                    <a:pt x="114" y="59"/>
                  </a:lnTo>
                  <a:lnTo>
                    <a:pt x="114" y="58"/>
                  </a:lnTo>
                  <a:lnTo>
                    <a:pt x="114" y="56"/>
                  </a:lnTo>
                  <a:lnTo>
                    <a:pt x="114" y="55"/>
                  </a:lnTo>
                  <a:lnTo>
                    <a:pt x="114" y="52"/>
                  </a:lnTo>
                  <a:lnTo>
                    <a:pt x="114" y="51"/>
                  </a:lnTo>
                  <a:lnTo>
                    <a:pt x="113" y="49"/>
                  </a:lnTo>
                  <a:lnTo>
                    <a:pt x="110" y="46"/>
                  </a:lnTo>
                  <a:lnTo>
                    <a:pt x="106" y="46"/>
                  </a:lnTo>
                  <a:lnTo>
                    <a:pt x="100" y="45"/>
                  </a:lnTo>
                  <a:lnTo>
                    <a:pt x="88" y="42"/>
                  </a:lnTo>
                  <a:lnTo>
                    <a:pt x="76" y="42"/>
                  </a:lnTo>
                  <a:lnTo>
                    <a:pt x="72" y="42"/>
                  </a:lnTo>
                  <a:lnTo>
                    <a:pt x="65" y="42"/>
                  </a:lnTo>
                  <a:lnTo>
                    <a:pt x="58" y="41"/>
                  </a:lnTo>
                  <a:lnTo>
                    <a:pt x="52" y="37"/>
                  </a:lnTo>
                  <a:lnTo>
                    <a:pt x="49" y="30"/>
                  </a:lnTo>
                  <a:lnTo>
                    <a:pt x="49" y="25"/>
                  </a:lnTo>
                  <a:lnTo>
                    <a:pt x="51" y="22"/>
                  </a:lnTo>
                  <a:lnTo>
                    <a:pt x="52" y="18"/>
                  </a:lnTo>
                  <a:lnTo>
                    <a:pt x="53" y="14"/>
                  </a:lnTo>
                  <a:lnTo>
                    <a:pt x="55" y="13"/>
                  </a:lnTo>
                  <a:lnTo>
                    <a:pt x="56" y="11"/>
                  </a:lnTo>
                  <a:lnTo>
                    <a:pt x="58" y="10"/>
                  </a:lnTo>
                  <a:lnTo>
                    <a:pt x="59" y="8"/>
                  </a:lnTo>
                  <a:lnTo>
                    <a:pt x="62" y="7"/>
                  </a:lnTo>
                  <a:lnTo>
                    <a:pt x="66" y="7"/>
                  </a:lnTo>
                  <a:lnTo>
                    <a:pt x="72" y="7"/>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6306" y="3139"/>
              <a:ext cx="661" cy="652"/>
            </a:xfrm>
            <a:custGeom>
              <a:avLst/>
              <a:gdLst/>
              <a:ahLst/>
              <a:cxnLst>
                <a:cxn ang="0">
                  <a:pos x="331" y="0"/>
                </a:cxn>
                <a:cxn ang="0">
                  <a:pos x="342" y="2"/>
                </a:cxn>
                <a:cxn ang="0">
                  <a:pos x="349" y="8"/>
                </a:cxn>
                <a:cxn ang="0">
                  <a:pos x="352" y="17"/>
                </a:cxn>
                <a:cxn ang="0">
                  <a:pos x="353" y="25"/>
                </a:cxn>
                <a:cxn ang="0">
                  <a:pos x="353" y="32"/>
                </a:cxn>
                <a:cxn ang="0">
                  <a:pos x="353" y="305"/>
                </a:cxn>
                <a:cxn ang="0">
                  <a:pos x="628" y="305"/>
                </a:cxn>
                <a:cxn ang="0">
                  <a:pos x="636" y="305"/>
                </a:cxn>
                <a:cxn ang="0">
                  <a:pos x="644" y="306"/>
                </a:cxn>
                <a:cxn ang="0">
                  <a:pos x="653" y="309"/>
                </a:cxn>
                <a:cxn ang="0">
                  <a:pos x="658" y="316"/>
                </a:cxn>
                <a:cxn ang="0">
                  <a:pos x="661" y="327"/>
                </a:cxn>
                <a:cxn ang="0">
                  <a:pos x="658" y="339"/>
                </a:cxn>
                <a:cxn ang="0">
                  <a:pos x="653" y="344"/>
                </a:cxn>
                <a:cxn ang="0">
                  <a:pos x="644" y="348"/>
                </a:cxn>
                <a:cxn ang="0">
                  <a:pos x="636" y="350"/>
                </a:cxn>
                <a:cxn ang="0">
                  <a:pos x="628" y="350"/>
                </a:cxn>
                <a:cxn ang="0">
                  <a:pos x="353" y="350"/>
                </a:cxn>
                <a:cxn ang="0">
                  <a:pos x="353" y="620"/>
                </a:cxn>
                <a:cxn ang="0">
                  <a:pos x="353" y="628"/>
                </a:cxn>
                <a:cxn ang="0">
                  <a:pos x="352" y="637"/>
                </a:cxn>
                <a:cxn ang="0">
                  <a:pos x="349" y="644"/>
                </a:cxn>
                <a:cxn ang="0">
                  <a:pos x="342" y="649"/>
                </a:cxn>
                <a:cxn ang="0">
                  <a:pos x="331" y="652"/>
                </a:cxn>
                <a:cxn ang="0">
                  <a:pos x="319" y="649"/>
                </a:cxn>
                <a:cxn ang="0">
                  <a:pos x="314" y="644"/>
                </a:cxn>
                <a:cxn ang="0">
                  <a:pos x="309" y="637"/>
                </a:cxn>
                <a:cxn ang="0">
                  <a:pos x="308" y="628"/>
                </a:cxn>
                <a:cxn ang="0">
                  <a:pos x="308" y="620"/>
                </a:cxn>
                <a:cxn ang="0">
                  <a:pos x="308" y="350"/>
                </a:cxn>
                <a:cxn ang="0">
                  <a:pos x="33" y="350"/>
                </a:cxn>
                <a:cxn ang="0">
                  <a:pos x="26" y="350"/>
                </a:cxn>
                <a:cxn ang="0">
                  <a:pos x="17" y="348"/>
                </a:cxn>
                <a:cxn ang="0">
                  <a:pos x="9" y="344"/>
                </a:cxn>
                <a:cxn ang="0">
                  <a:pos x="3" y="339"/>
                </a:cxn>
                <a:cxn ang="0">
                  <a:pos x="0" y="327"/>
                </a:cxn>
                <a:cxn ang="0">
                  <a:pos x="3" y="316"/>
                </a:cxn>
                <a:cxn ang="0">
                  <a:pos x="9" y="309"/>
                </a:cxn>
                <a:cxn ang="0">
                  <a:pos x="17" y="306"/>
                </a:cxn>
                <a:cxn ang="0">
                  <a:pos x="26" y="305"/>
                </a:cxn>
                <a:cxn ang="0">
                  <a:pos x="33" y="305"/>
                </a:cxn>
                <a:cxn ang="0">
                  <a:pos x="308" y="305"/>
                </a:cxn>
                <a:cxn ang="0">
                  <a:pos x="308" y="32"/>
                </a:cxn>
                <a:cxn ang="0">
                  <a:pos x="308" y="25"/>
                </a:cxn>
                <a:cxn ang="0">
                  <a:pos x="309" y="17"/>
                </a:cxn>
                <a:cxn ang="0">
                  <a:pos x="314" y="8"/>
                </a:cxn>
                <a:cxn ang="0">
                  <a:pos x="319" y="2"/>
                </a:cxn>
                <a:cxn ang="0">
                  <a:pos x="331" y="0"/>
                </a:cxn>
              </a:cxnLst>
              <a:rect l="0" t="0" r="r" b="b"/>
              <a:pathLst>
                <a:path w="661" h="652">
                  <a:moveTo>
                    <a:pt x="331" y="0"/>
                  </a:moveTo>
                  <a:lnTo>
                    <a:pt x="342" y="2"/>
                  </a:lnTo>
                  <a:lnTo>
                    <a:pt x="349" y="8"/>
                  </a:lnTo>
                  <a:lnTo>
                    <a:pt x="352" y="17"/>
                  </a:lnTo>
                  <a:lnTo>
                    <a:pt x="353" y="25"/>
                  </a:lnTo>
                  <a:lnTo>
                    <a:pt x="353" y="32"/>
                  </a:lnTo>
                  <a:lnTo>
                    <a:pt x="353" y="305"/>
                  </a:lnTo>
                  <a:lnTo>
                    <a:pt x="628" y="305"/>
                  </a:lnTo>
                  <a:lnTo>
                    <a:pt x="636" y="305"/>
                  </a:lnTo>
                  <a:lnTo>
                    <a:pt x="644" y="306"/>
                  </a:lnTo>
                  <a:lnTo>
                    <a:pt x="653" y="309"/>
                  </a:lnTo>
                  <a:lnTo>
                    <a:pt x="658" y="316"/>
                  </a:lnTo>
                  <a:lnTo>
                    <a:pt x="661" y="327"/>
                  </a:lnTo>
                  <a:lnTo>
                    <a:pt x="658" y="339"/>
                  </a:lnTo>
                  <a:lnTo>
                    <a:pt x="653" y="344"/>
                  </a:lnTo>
                  <a:lnTo>
                    <a:pt x="644" y="348"/>
                  </a:lnTo>
                  <a:lnTo>
                    <a:pt x="636" y="350"/>
                  </a:lnTo>
                  <a:lnTo>
                    <a:pt x="628" y="350"/>
                  </a:lnTo>
                  <a:lnTo>
                    <a:pt x="353" y="350"/>
                  </a:lnTo>
                  <a:lnTo>
                    <a:pt x="353" y="620"/>
                  </a:lnTo>
                  <a:lnTo>
                    <a:pt x="353" y="628"/>
                  </a:lnTo>
                  <a:lnTo>
                    <a:pt x="352" y="637"/>
                  </a:lnTo>
                  <a:lnTo>
                    <a:pt x="349" y="644"/>
                  </a:lnTo>
                  <a:lnTo>
                    <a:pt x="342" y="649"/>
                  </a:lnTo>
                  <a:lnTo>
                    <a:pt x="331" y="652"/>
                  </a:lnTo>
                  <a:lnTo>
                    <a:pt x="319" y="649"/>
                  </a:lnTo>
                  <a:lnTo>
                    <a:pt x="314" y="644"/>
                  </a:lnTo>
                  <a:lnTo>
                    <a:pt x="309" y="637"/>
                  </a:lnTo>
                  <a:lnTo>
                    <a:pt x="308" y="628"/>
                  </a:lnTo>
                  <a:lnTo>
                    <a:pt x="308" y="620"/>
                  </a:lnTo>
                  <a:lnTo>
                    <a:pt x="308" y="350"/>
                  </a:lnTo>
                  <a:lnTo>
                    <a:pt x="33" y="350"/>
                  </a:lnTo>
                  <a:lnTo>
                    <a:pt x="26" y="350"/>
                  </a:lnTo>
                  <a:lnTo>
                    <a:pt x="17" y="348"/>
                  </a:lnTo>
                  <a:lnTo>
                    <a:pt x="9" y="344"/>
                  </a:lnTo>
                  <a:lnTo>
                    <a:pt x="3" y="339"/>
                  </a:lnTo>
                  <a:lnTo>
                    <a:pt x="0" y="327"/>
                  </a:lnTo>
                  <a:lnTo>
                    <a:pt x="3" y="316"/>
                  </a:lnTo>
                  <a:lnTo>
                    <a:pt x="9" y="309"/>
                  </a:lnTo>
                  <a:lnTo>
                    <a:pt x="17" y="306"/>
                  </a:lnTo>
                  <a:lnTo>
                    <a:pt x="26" y="305"/>
                  </a:lnTo>
                  <a:lnTo>
                    <a:pt x="33" y="305"/>
                  </a:lnTo>
                  <a:lnTo>
                    <a:pt x="308" y="305"/>
                  </a:lnTo>
                  <a:lnTo>
                    <a:pt x="308" y="32"/>
                  </a:lnTo>
                  <a:lnTo>
                    <a:pt x="308" y="25"/>
                  </a:lnTo>
                  <a:lnTo>
                    <a:pt x="309" y="17"/>
                  </a:lnTo>
                  <a:lnTo>
                    <a:pt x="314" y="8"/>
                  </a:lnTo>
                  <a:lnTo>
                    <a:pt x="319" y="2"/>
                  </a:lnTo>
                  <a:lnTo>
                    <a:pt x="3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7177" y="3141"/>
              <a:ext cx="325" cy="519"/>
            </a:xfrm>
            <a:custGeom>
              <a:avLst/>
              <a:gdLst/>
              <a:ahLst/>
              <a:cxnLst>
                <a:cxn ang="0">
                  <a:pos x="172" y="0"/>
                </a:cxn>
                <a:cxn ang="0">
                  <a:pos x="187" y="0"/>
                </a:cxn>
                <a:cxn ang="0">
                  <a:pos x="196" y="3"/>
                </a:cxn>
                <a:cxn ang="0">
                  <a:pos x="200" y="9"/>
                </a:cxn>
                <a:cxn ang="0">
                  <a:pos x="201" y="23"/>
                </a:cxn>
                <a:cxn ang="0">
                  <a:pos x="201" y="452"/>
                </a:cxn>
                <a:cxn ang="0">
                  <a:pos x="201" y="462"/>
                </a:cxn>
                <a:cxn ang="0">
                  <a:pos x="203" y="470"/>
                </a:cxn>
                <a:cxn ang="0">
                  <a:pos x="207" y="476"/>
                </a:cxn>
                <a:cxn ang="0">
                  <a:pos x="217" y="480"/>
                </a:cxn>
                <a:cxn ang="0">
                  <a:pos x="231" y="483"/>
                </a:cxn>
                <a:cxn ang="0">
                  <a:pos x="254" y="484"/>
                </a:cxn>
                <a:cxn ang="0">
                  <a:pos x="285" y="486"/>
                </a:cxn>
                <a:cxn ang="0">
                  <a:pos x="325" y="486"/>
                </a:cxn>
                <a:cxn ang="0">
                  <a:pos x="325" y="519"/>
                </a:cxn>
                <a:cxn ang="0">
                  <a:pos x="286" y="518"/>
                </a:cxn>
                <a:cxn ang="0">
                  <a:pos x="245" y="518"/>
                </a:cxn>
                <a:cxn ang="0">
                  <a:pos x="203" y="518"/>
                </a:cxn>
                <a:cxn ang="0">
                  <a:pos x="163" y="518"/>
                </a:cxn>
                <a:cxn ang="0">
                  <a:pos x="133" y="518"/>
                </a:cxn>
                <a:cxn ang="0">
                  <a:pos x="101" y="518"/>
                </a:cxn>
                <a:cxn ang="0">
                  <a:pos x="65" y="518"/>
                </a:cxn>
                <a:cxn ang="0">
                  <a:pos x="33" y="519"/>
                </a:cxn>
                <a:cxn ang="0">
                  <a:pos x="4" y="519"/>
                </a:cxn>
                <a:cxn ang="0">
                  <a:pos x="4" y="486"/>
                </a:cxn>
                <a:cxn ang="0">
                  <a:pos x="45" y="486"/>
                </a:cxn>
                <a:cxn ang="0">
                  <a:pos x="75" y="484"/>
                </a:cxn>
                <a:cxn ang="0">
                  <a:pos x="98" y="483"/>
                </a:cxn>
                <a:cxn ang="0">
                  <a:pos x="112" y="480"/>
                </a:cxn>
                <a:cxn ang="0">
                  <a:pos x="122" y="476"/>
                </a:cxn>
                <a:cxn ang="0">
                  <a:pos x="126" y="470"/>
                </a:cxn>
                <a:cxn ang="0">
                  <a:pos x="128" y="462"/>
                </a:cxn>
                <a:cxn ang="0">
                  <a:pos x="128" y="452"/>
                </a:cxn>
                <a:cxn ang="0">
                  <a:pos x="128" y="62"/>
                </a:cxn>
                <a:cxn ang="0">
                  <a:pos x="101" y="71"/>
                </a:cxn>
                <a:cxn ang="0">
                  <a:pos x="72" y="76"/>
                </a:cxn>
                <a:cxn ang="0">
                  <a:pos x="47" y="81"/>
                </a:cxn>
                <a:cxn ang="0">
                  <a:pos x="27" y="82"/>
                </a:cxn>
                <a:cxn ang="0">
                  <a:pos x="13" y="82"/>
                </a:cxn>
                <a:cxn ang="0">
                  <a:pos x="0" y="82"/>
                </a:cxn>
                <a:cxn ang="0">
                  <a:pos x="0" y="50"/>
                </a:cxn>
                <a:cxn ang="0">
                  <a:pos x="13" y="50"/>
                </a:cxn>
                <a:cxn ang="0">
                  <a:pos x="23" y="50"/>
                </a:cxn>
                <a:cxn ang="0">
                  <a:pos x="41" y="48"/>
                </a:cxn>
                <a:cxn ang="0">
                  <a:pos x="64" y="45"/>
                </a:cxn>
                <a:cxn ang="0">
                  <a:pos x="89" y="41"/>
                </a:cxn>
                <a:cxn ang="0">
                  <a:pos x="118" y="31"/>
                </a:cxn>
                <a:cxn ang="0">
                  <a:pos x="146" y="19"/>
                </a:cxn>
                <a:cxn ang="0">
                  <a:pos x="172" y="0"/>
                </a:cxn>
              </a:cxnLst>
              <a:rect l="0" t="0" r="r" b="b"/>
              <a:pathLst>
                <a:path w="325" h="519">
                  <a:moveTo>
                    <a:pt x="172" y="0"/>
                  </a:moveTo>
                  <a:lnTo>
                    <a:pt x="187" y="0"/>
                  </a:lnTo>
                  <a:lnTo>
                    <a:pt x="196" y="3"/>
                  </a:lnTo>
                  <a:lnTo>
                    <a:pt x="200" y="9"/>
                  </a:lnTo>
                  <a:lnTo>
                    <a:pt x="201" y="23"/>
                  </a:lnTo>
                  <a:lnTo>
                    <a:pt x="201" y="452"/>
                  </a:lnTo>
                  <a:lnTo>
                    <a:pt x="201" y="462"/>
                  </a:lnTo>
                  <a:lnTo>
                    <a:pt x="203" y="470"/>
                  </a:lnTo>
                  <a:lnTo>
                    <a:pt x="207" y="476"/>
                  </a:lnTo>
                  <a:lnTo>
                    <a:pt x="217" y="480"/>
                  </a:lnTo>
                  <a:lnTo>
                    <a:pt x="231" y="483"/>
                  </a:lnTo>
                  <a:lnTo>
                    <a:pt x="254" y="484"/>
                  </a:lnTo>
                  <a:lnTo>
                    <a:pt x="285" y="486"/>
                  </a:lnTo>
                  <a:lnTo>
                    <a:pt x="325" y="486"/>
                  </a:lnTo>
                  <a:lnTo>
                    <a:pt x="325" y="519"/>
                  </a:lnTo>
                  <a:lnTo>
                    <a:pt x="286" y="518"/>
                  </a:lnTo>
                  <a:lnTo>
                    <a:pt x="245" y="518"/>
                  </a:lnTo>
                  <a:lnTo>
                    <a:pt x="203" y="518"/>
                  </a:lnTo>
                  <a:lnTo>
                    <a:pt x="163" y="518"/>
                  </a:lnTo>
                  <a:lnTo>
                    <a:pt x="133" y="518"/>
                  </a:lnTo>
                  <a:lnTo>
                    <a:pt x="101" y="518"/>
                  </a:lnTo>
                  <a:lnTo>
                    <a:pt x="65" y="518"/>
                  </a:lnTo>
                  <a:lnTo>
                    <a:pt x="33" y="519"/>
                  </a:lnTo>
                  <a:lnTo>
                    <a:pt x="4" y="519"/>
                  </a:lnTo>
                  <a:lnTo>
                    <a:pt x="4" y="486"/>
                  </a:lnTo>
                  <a:lnTo>
                    <a:pt x="45" y="486"/>
                  </a:lnTo>
                  <a:lnTo>
                    <a:pt x="75" y="484"/>
                  </a:lnTo>
                  <a:lnTo>
                    <a:pt x="98" y="483"/>
                  </a:lnTo>
                  <a:lnTo>
                    <a:pt x="112" y="480"/>
                  </a:lnTo>
                  <a:lnTo>
                    <a:pt x="122" y="476"/>
                  </a:lnTo>
                  <a:lnTo>
                    <a:pt x="126" y="470"/>
                  </a:lnTo>
                  <a:lnTo>
                    <a:pt x="128" y="462"/>
                  </a:lnTo>
                  <a:lnTo>
                    <a:pt x="128" y="452"/>
                  </a:lnTo>
                  <a:lnTo>
                    <a:pt x="128" y="62"/>
                  </a:lnTo>
                  <a:lnTo>
                    <a:pt x="101" y="71"/>
                  </a:lnTo>
                  <a:lnTo>
                    <a:pt x="72" y="76"/>
                  </a:lnTo>
                  <a:lnTo>
                    <a:pt x="47" y="81"/>
                  </a:lnTo>
                  <a:lnTo>
                    <a:pt x="27" y="82"/>
                  </a:lnTo>
                  <a:lnTo>
                    <a:pt x="13" y="82"/>
                  </a:lnTo>
                  <a:lnTo>
                    <a:pt x="0" y="82"/>
                  </a:lnTo>
                  <a:lnTo>
                    <a:pt x="0" y="50"/>
                  </a:lnTo>
                  <a:lnTo>
                    <a:pt x="13" y="50"/>
                  </a:lnTo>
                  <a:lnTo>
                    <a:pt x="23" y="50"/>
                  </a:lnTo>
                  <a:lnTo>
                    <a:pt x="41" y="48"/>
                  </a:lnTo>
                  <a:lnTo>
                    <a:pt x="64" y="45"/>
                  </a:lnTo>
                  <a:lnTo>
                    <a:pt x="89" y="41"/>
                  </a:lnTo>
                  <a:lnTo>
                    <a:pt x="118" y="31"/>
                  </a:lnTo>
                  <a:lnTo>
                    <a:pt x="146" y="19"/>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7829" y="3358"/>
              <a:ext cx="146" cy="347"/>
            </a:xfrm>
            <a:custGeom>
              <a:avLst/>
              <a:gdLst/>
              <a:ahLst/>
              <a:cxnLst>
                <a:cxn ang="0">
                  <a:pos x="66" y="0"/>
                </a:cxn>
                <a:cxn ang="0">
                  <a:pos x="87" y="3"/>
                </a:cxn>
                <a:cxn ang="0">
                  <a:pos x="105" y="11"/>
                </a:cxn>
                <a:cxn ang="0">
                  <a:pos x="119" y="27"/>
                </a:cxn>
                <a:cxn ang="0">
                  <a:pos x="131" y="45"/>
                </a:cxn>
                <a:cxn ang="0">
                  <a:pos x="139" y="68"/>
                </a:cxn>
                <a:cxn ang="0">
                  <a:pos x="145" y="94"/>
                </a:cxn>
                <a:cxn ang="0">
                  <a:pos x="146" y="122"/>
                </a:cxn>
                <a:cxn ang="0">
                  <a:pos x="144" y="162"/>
                </a:cxn>
                <a:cxn ang="0">
                  <a:pos x="136" y="198"/>
                </a:cxn>
                <a:cxn ang="0">
                  <a:pos x="125" y="231"/>
                </a:cxn>
                <a:cxn ang="0">
                  <a:pos x="111" y="260"/>
                </a:cxn>
                <a:cxn ang="0">
                  <a:pos x="95" y="286"/>
                </a:cxn>
                <a:cxn ang="0">
                  <a:pos x="80" y="307"/>
                </a:cxn>
                <a:cxn ang="0">
                  <a:pos x="64" y="325"/>
                </a:cxn>
                <a:cxn ang="0">
                  <a:pos x="50" y="338"/>
                </a:cxn>
                <a:cxn ang="0">
                  <a:pos x="40" y="345"/>
                </a:cxn>
                <a:cxn ang="0">
                  <a:pos x="33" y="347"/>
                </a:cxn>
                <a:cxn ang="0">
                  <a:pos x="29" y="346"/>
                </a:cxn>
                <a:cxn ang="0">
                  <a:pos x="24" y="345"/>
                </a:cxn>
                <a:cxn ang="0">
                  <a:pos x="20" y="340"/>
                </a:cxn>
                <a:cxn ang="0">
                  <a:pos x="19" y="338"/>
                </a:cxn>
                <a:cxn ang="0">
                  <a:pos x="17" y="332"/>
                </a:cxn>
                <a:cxn ang="0">
                  <a:pos x="17" y="328"/>
                </a:cxn>
                <a:cxn ang="0">
                  <a:pos x="19" y="323"/>
                </a:cxn>
                <a:cxn ang="0">
                  <a:pos x="22" y="321"/>
                </a:cxn>
                <a:cxn ang="0">
                  <a:pos x="24" y="318"/>
                </a:cxn>
                <a:cxn ang="0">
                  <a:pos x="54" y="287"/>
                </a:cxn>
                <a:cxn ang="0">
                  <a:pos x="77" y="256"/>
                </a:cxn>
                <a:cxn ang="0">
                  <a:pos x="93" y="226"/>
                </a:cxn>
                <a:cxn ang="0">
                  <a:pos x="104" y="197"/>
                </a:cxn>
                <a:cxn ang="0">
                  <a:pos x="110" y="167"/>
                </a:cxn>
                <a:cxn ang="0">
                  <a:pos x="112" y="139"/>
                </a:cxn>
                <a:cxn ang="0">
                  <a:pos x="114" y="113"/>
                </a:cxn>
                <a:cxn ang="0">
                  <a:pos x="114" y="113"/>
                </a:cxn>
                <a:cxn ang="0">
                  <a:pos x="114" y="113"/>
                </a:cxn>
                <a:cxn ang="0">
                  <a:pos x="114" y="113"/>
                </a:cxn>
                <a:cxn ang="0">
                  <a:pos x="111" y="114"/>
                </a:cxn>
                <a:cxn ang="0">
                  <a:pos x="105" y="118"/>
                </a:cxn>
                <a:cxn ang="0">
                  <a:pos x="95" y="124"/>
                </a:cxn>
                <a:cxn ang="0">
                  <a:pos x="83" y="128"/>
                </a:cxn>
                <a:cxn ang="0">
                  <a:pos x="68" y="129"/>
                </a:cxn>
                <a:cxn ang="0">
                  <a:pos x="46" y="127"/>
                </a:cxn>
                <a:cxn ang="0">
                  <a:pos x="26" y="117"/>
                </a:cxn>
                <a:cxn ang="0">
                  <a:pos x="12" y="103"/>
                </a:cxn>
                <a:cxn ang="0">
                  <a:pos x="3" y="86"/>
                </a:cxn>
                <a:cxn ang="0">
                  <a:pos x="0" y="65"/>
                </a:cxn>
                <a:cxn ang="0">
                  <a:pos x="3" y="45"/>
                </a:cxn>
                <a:cxn ang="0">
                  <a:pos x="12" y="27"/>
                </a:cxn>
                <a:cxn ang="0">
                  <a:pos x="26" y="13"/>
                </a:cxn>
                <a:cxn ang="0">
                  <a:pos x="44" y="3"/>
                </a:cxn>
                <a:cxn ang="0">
                  <a:pos x="66" y="0"/>
                </a:cxn>
              </a:cxnLst>
              <a:rect l="0" t="0" r="r" b="b"/>
              <a:pathLst>
                <a:path w="146" h="347">
                  <a:moveTo>
                    <a:pt x="66" y="0"/>
                  </a:moveTo>
                  <a:lnTo>
                    <a:pt x="87" y="3"/>
                  </a:lnTo>
                  <a:lnTo>
                    <a:pt x="105" y="11"/>
                  </a:lnTo>
                  <a:lnTo>
                    <a:pt x="119" y="27"/>
                  </a:lnTo>
                  <a:lnTo>
                    <a:pt x="131" y="45"/>
                  </a:lnTo>
                  <a:lnTo>
                    <a:pt x="139" y="68"/>
                  </a:lnTo>
                  <a:lnTo>
                    <a:pt x="145" y="94"/>
                  </a:lnTo>
                  <a:lnTo>
                    <a:pt x="146" y="122"/>
                  </a:lnTo>
                  <a:lnTo>
                    <a:pt x="144" y="162"/>
                  </a:lnTo>
                  <a:lnTo>
                    <a:pt x="136" y="198"/>
                  </a:lnTo>
                  <a:lnTo>
                    <a:pt x="125" y="231"/>
                  </a:lnTo>
                  <a:lnTo>
                    <a:pt x="111" y="260"/>
                  </a:lnTo>
                  <a:lnTo>
                    <a:pt x="95" y="286"/>
                  </a:lnTo>
                  <a:lnTo>
                    <a:pt x="80" y="307"/>
                  </a:lnTo>
                  <a:lnTo>
                    <a:pt x="64" y="325"/>
                  </a:lnTo>
                  <a:lnTo>
                    <a:pt x="50" y="338"/>
                  </a:lnTo>
                  <a:lnTo>
                    <a:pt x="40" y="345"/>
                  </a:lnTo>
                  <a:lnTo>
                    <a:pt x="33" y="347"/>
                  </a:lnTo>
                  <a:lnTo>
                    <a:pt x="29" y="346"/>
                  </a:lnTo>
                  <a:lnTo>
                    <a:pt x="24" y="345"/>
                  </a:lnTo>
                  <a:lnTo>
                    <a:pt x="20" y="340"/>
                  </a:lnTo>
                  <a:lnTo>
                    <a:pt x="19" y="338"/>
                  </a:lnTo>
                  <a:lnTo>
                    <a:pt x="17" y="332"/>
                  </a:lnTo>
                  <a:lnTo>
                    <a:pt x="17" y="328"/>
                  </a:lnTo>
                  <a:lnTo>
                    <a:pt x="19" y="323"/>
                  </a:lnTo>
                  <a:lnTo>
                    <a:pt x="22" y="321"/>
                  </a:lnTo>
                  <a:lnTo>
                    <a:pt x="24" y="318"/>
                  </a:lnTo>
                  <a:lnTo>
                    <a:pt x="54" y="287"/>
                  </a:lnTo>
                  <a:lnTo>
                    <a:pt x="77" y="256"/>
                  </a:lnTo>
                  <a:lnTo>
                    <a:pt x="93" y="226"/>
                  </a:lnTo>
                  <a:lnTo>
                    <a:pt x="104" y="197"/>
                  </a:lnTo>
                  <a:lnTo>
                    <a:pt x="110" y="167"/>
                  </a:lnTo>
                  <a:lnTo>
                    <a:pt x="112" y="139"/>
                  </a:lnTo>
                  <a:lnTo>
                    <a:pt x="114" y="113"/>
                  </a:lnTo>
                  <a:lnTo>
                    <a:pt x="114" y="113"/>
                  </a:lnTo>
                  <a:lnTo>
                    <a:pt x="114" y="113"/>
                  </a:lnTo>
                  <a:lnTo>
                    <a:pt x="114" y="113"/>
                  </a:lnTo>
                  <a:lnTo>
                    <a:pt x="111" y="114"/>
                  </a:lnTo>
                  <a:lnTo>
                    <a:pt x="105" y="118"/>
                  </a:lnTo>
                  <a:lnTo>
                    <a:pt x="95" y="124"/>
                  </a:lnTo>
                  <a:lnTo>
                    <a:pt x="83" y="128"/>
                  </a:lnTo>
                  <a:lnTo>
                    <a:pt x="68" y="129"/>
                  </a:lnTo>
                  <a:lnTo>
                    <a:pt x="46" y="127"/>
                  </a:lnTo>
                  <a:lnTo>
                    <a:pt x="26" y="117"/>
                  </a:lnTo>
                  <a:lnTo>
                    <a:pt x="12" y="103"/>
                  </a:lnTo>
                  <a:lnTo>
                    <a:pt x="3" y="86"/>
                  </a:lnTo>
                  <a:lnTo>
                    <a:pt x="0" y="65"/>
                  </a:lnTo>
                  <a:lnTo>
                    <a:pt x="3" y="45"/>
                  </a:lnTo>
                  <a:lnTo>
                    <a:pt x="12" y="27"/>
                  </a:lnTo>
                  <a:lnTo>
                    <a:pt x="26" y="13"/>
                  </a:lnTo>
                  <a:lnTo>
                    <a:pt x="44"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noEditPoints="1"/>
            </p:cNvSpPr>
            <p:nvPr/>
          </p:nvSpPr>
          <p:spPr bwMode="auto">
            <a:xfrm>
              <a:off x="8143" y="2744"/>
              <a:ext cx="346" cy="755"/>
            </a:xfrm>
            <a:custGeom>
              <a:avLst/>
              <a:gdLst/>
              <a:ahLst/>
              <a:cxnLst>
                <a:cxn ang="0">
                  <a:pos x="221" y="261"/>
                </a:cxn>
                <a:cxn ang="0">
                  <a:pos x="268" y="319"/>
                </a:cxn>
                <a:cxn ang="0">
                  <a:pos x="266" y="379"/>
                </a:cxn>
                <a:cxn ang="0">
                  <a:pos x="252" y="417"/>
                </a:cxn>
                <a:cxn ang="0">
                  <a:pos x="230" y="476"/>
                </a:cxn>
                <a:cxn ang="0">
                  <a:pos x="211" y="521"/>
                </a:cxn>
                <a:cxn ang="0">
                  <a:pos x="159" y="659"/>
                </a:cxn>
                <a:cxn ang="0">
                  <a:pos x="160" y="708"/>
                </a:cxn>
                <a:cxn ang="0">
                  <a:pos x="184" y="724"/>
                </a:cxn>
                <a:cxn ang="0">
                  <a:pos x="252" y="689"/>
                </a:cxn>
                <a:cxn ang="0">
                  <a:pos x="305" y="586"/>
                </a:cxn>
                <a:cxn ang="0">
                  <a:pos x="317" y="570"/>
                </a:cxn>
                <a:cxn ang="0">
                  <a:pos x="332" y="569"/>
                </a:cxn>
                <a:cxn ang="0">
                  <a:pos x="340" y="572"/>
                </a:cxn>
                <a:cxn ang="0">
                  <a:pos x="346" y="585"/>
                </a:cxn>
                <a:cxn ang="0">
                  <a:pos x="333" y="621"/>
                </a:cxn>
                <a:cxn ang="0">
                  <a:pos x="298" y="686"/>
                </a:cxn>
                <a:cxn ang="0">
                  <a:pos x="237" y="741"/>
                </a:cxn>
                <a:cxn ang="0">
                  <a:pos x="152" y="750"/>
                </a:cxn>
                <a:cxn ang="0">
                  <a:pos x="88" y="707"/>
                </a:cxn>
                <a:cxn ang="0">
                  <a:pos x="76" y="634"/>
                </a:cxn>
                <a:cxn ang="0">
                  <a:pos x="153" y="431"/>
                </a:cxn>
                <a:cxn ang="0">
                  <a:pos x="180" y="365"/>
                </a:cxn>
                <a:cxn ang="0">
                  <a:pos x="188" y="330"/>
                </a:cxn>
                <a:cxn ang="0">
                  <a:pos x="184" y="292"/>
                </a:cxn>
                <a:cxn ang="0">
                  <a:pos x="161" y="279"/>
                </a:cxn>
                <a:cxn ang="0">
                  <a:pos x="105" y="302"/>
                </a:cxn>
                <a:cxn ang="0">
                  <a:pos x="54" y="378"/>
                </a:cxn>
                <a:cxn ang="0">
                  <a:pos x="38" y="426"/>
                </a:cxn>
                <a:cxn ang="0">
                  <a:pos x="30" y="433"/>
                </a:cxn>
                <a:cxn ang="0">
                  <a:pos x="18" y="434"/>
                </a:cxn>
                <a:cxn ang="0">
                  <a:pos x="8" y="433"/>
                </a:cxn>
                <a:cxn ang="0">
                  <a:pos x="1" y="424"/>
                </a:cxn>
                <a:cxn ang="0">
                  <a:pos x="5" y="397"/>
                </a:cxn>
                <a:cxn ang="0">
                  <a:pos x="34" y="338"/>
                </a:cxn>
                <a:cxn ang="0">
                  <a:pos x="86" y="277"/>
                </a:cxn>
                <a:cxn ang="0">
                  <a:pos x="166" y="248"/>
                </a:cxn>
                <a:cxn ang="0">
                  <a:pos x="300" y="9"/>
                </a:cxn>
                <a:cxn ang="0">
                  <a:pos x="315" y="42"/>
                </a:cxn>
                <a:cxn ang="0">
                  <a:pos x="288" y="91"/>
                </a:cxn>
                <a:cxn ang="0">
                  <a:pos x="235" y="101"/>
                </a:cxn>
                <a:cxn ang="0">
                  <a:pos x="208" y="71"/>
                </a:cxn>
                <a:cxn ang="0">
                  <a:pos x="220" y="23"/>
                </a:cxn>
                <a:cxn ang="0">
                  <a:pos x="269" y="0"/>
                </a:cxn>
              </a:cxnLst>
              <a:rect l="0" t="0" r="r" b="b"/>
              <a:pathLst>
                <a:path w="346" h="755">
                  <a:moveTo>
                    <a:pt x="166" y="248"/>
                  </a:moveTo>
                  <a:lnTo>
                    <a:pt x="195" y="253"/>
                  </a:lnTo>
                  <a:lnTo>
                    <a:pt x="221" y="261"/>
                  </a:lnTo>
                  <a:lnTo>
                    <a:pt x="242" y="277"/>
                  </a:lnTo>
                  <a:lnTo>
                    <a:pt x="258" y="296"/>
                  </a:lnTo>
                  <a:lnTo>
                    <a:pt x="268" y="319"/>
                  </a:lnTo>
                  <a:lnTo>
                    <a:pt x="272" y="344"/>
                  </a:lnTo>
                  <a:lnTo>
                    <a:pt x="271" y="361"/>
                  </a:lnTo>
                  <a:lnTo>
                    <a:pt x="266" y="379"/>
                  </a:lnTo>
                  <a:lnTo>
                    <a:pt x="264" y="386"/>
                  </a:lnTo>
                  <a:lnTo>
                    <a:pt x="259" y="400"/>
                  </a:lnTo>
                  <a:lnTo>
                    <a:pt x="252" y="417"/>
                  </a:lnTo>
                  <a:lnTo>
                    <a:pt x="245" y="437"/>
                  </a:lnTo>
                  <a:lnTo>
                    <a:pt x="237" y="457"/>
                  </a:lnTo>
                  <a:lnTo>
                    <a:pt x="230" y="476"/>
                  </a:lnTo>
                  <a:lnTo>
                    <a:pt x="222" y="495"/>
                  </a:lnTo>
                  <a:lnTo>
                    <a:pt x="215" y="510"/>
                  </a:lnTo>
                  <a:lnTo>
                    <a:pt x="211" y="521"/>
                  </a:lnTo>
                  <a:lnTo>
                    <a:pt x="174" y="611"/>
                  </a:lnTo>
                  <a:lnTo>
                    <a:pt x="164" y="635"/>
                  </a:lnTo>
                  <a:lnTo>
                    <a:pt x="159" y="659"/>
                  </a:lnTo>
                  <a:lnTo>
                    <a:pt x="156" y="684"/>
                  </a:lnTo>
                  <a:lnTo>
                    <a:pt x="157" y="697"/>
                  </a:lnTo>
                  <a:lnTo>
                    <a:pt x="160" y="708"/>
                  </a:lnTo>
                  <a:lnTo>
                    <a:pt x="164" y="717"/>
                  </a:lnTo>
                  <a:lnTo>
                    <a:pt x="173" y="722"/>
                  </a:lnTo>
                  <a:lnTo>
                    <a:pt x="184" y="724"/>
                  </a:lnTo>
                  <a:lnTo>
                    <a:pt x="207" y="720"/>
                  </a:lnTo>
                  <a:lnTo>
                    <a:pt x="230" y="708"/>
                  </a:lnTo>
                  <a:lnTo>
                    <a:pt x="252" y="689"/>
                  </a:lnTo>
                  <a:lnTo>
                    <a:pt x="272" y="662"/>
                  </a:lnTo>
                  <a:lnTo>
                    <a:pt x="290" y="628"/>
                  </a:lnTo>
                  <a:lnTo>
                    <a:pt x="305" y="586"/>
                  </a:lnTo>
                  <a:lnTo>
                    <a:pt x="308" y="579"/>
                  </a:lnTo>
                  <a:lnTo>
                    <a:pt x="312" y="573"/>
                  </a:lnTo>
                  <a:lnTo>
                    <a:pt x="317" y="570"/>
                  </a:lnTo>
                  <a:lnTo>
                    <a:pt x="327" y="569"/>
                  </a:lnTo>
                  <a:lnTo>
                    <a:pt x="329" y="569"/>
                  </a:lnTo>
                  <a:lnTo>
                    <a:pt x="332" y="569"/>
                  </a:lnTo>
                  <a:lnTo>
                    <a:pt x="334" y="569"/>
                  </a:lnTo>
                  <a:lnTo>
                    <a:pt x="337" y="570"/>
                  </a:lnTo>
                  <a:lnTo>
                    <a:pt x="340" y="572"/>
                  </a:lnTo>
                  <a:lnTo>
                    <a:pt x="343" y="575"/>
                  </a:lnTo>
                  <a:lnTo>
                    <a:pt x="344" y="579"/>
                  </a:lnTo>
                  <a:lnTo>
                    <a:pt x="346" y="585"/>
                  </a:lnTo>
                  <a:lnTo>
                    <a:pt x="344" y="592"/>
                  </a:lnTo>
                  <a:lnTo>
                    <a:pt x="340" y="604"/>
                  </a:lnTo>
                  <a:lnTo>
                    <a:pt x="333" y="621"/>
                  </a:lnTo>
                  <a:lnTo>
                    <a:pt x="325" y="642"/>
                  </a:lnTo>
                  <a:lnTo>
                    <a:pt x="313" y="663"/>
                  </a:lnTo>
                  <a:lnTo>
                    <a:pt x="298" y="686"/>
                  </a:lnTo>
                  <a:lnTo>
                    <a:pt x="281" y="707"/>
                  </a:lnTo>
                  <a:lnTo>
                    <a:pt x="261" y="725"/>
                  </a:lnTo>
                  <a:lnTo>
                    <a:pt x="237" y="741"/>
                  </a:lnTo>
                  <a:lnTo>
                    <a:pt x="211" y="750"/>
                  </a:lnTo>
                  <a:lnTo>
                    <a:pt x="181" y="755"/>
                  </a:lnTo>
                  <a:lnTo>
                    <a:pt x="152" y="750"/>
                  </a:lnTo>
                  <a:lnTo>
                    <a:pt x="125" y="741"/>
                  </a:lnTo>
                  <a:lnTo>
                    <a:pt x="103" y="727"/>
                  </a:lnTo>
                  <a:lnTo>
                    <a:pt x="88" y="707"/>
                  </a:lnTo>
                  <a:lnTo>
                    <a:pt x="76" y="684"/>
                  </a:lnTo>
                  <a:lnTo>
                    <a:pt x="74" y="659"/>
                  </a:lnTo>
                  <a:lnTo>
                    <a:pt x="76" y="634"/>
                  </a:lnTo>
                  <a:lnTo>
                    <a:pt x="83" y="611"/>
                  </a:lnTo>
                  <a:lnTo>
                    <a:pt x="83" y="611"/>
                  </a:lnTo>
                  <a:lnTo>
                    <a:pt x="153" y="431"/>
                  </a:lnTo>
                  <a:lnTo>
                    <a:pt x="166" y="405"/>
                  </a:lnTo>
                  <a:lnTo>
                    <a:pt x="174" y="383"/>
                  </a:lnTo>
                  <a:lnTo>
                    <a:pt x="180" y="365"/>
                  </a:lnTo>
                  <a:lnTo>
                    <a:pt x="184" y="351"/>
                  </a:lnTo>
                  <a:lnTo>
                    <a:pt x="187" y="340"/>
                  </a:lnTo>
                  <a:lnTo>
                    <a:pt x="188" y="330"/>
                  </a:lnTo>
                  <a:lnTo>
                    <a:pt x="188" y="319"/>
                  </a:lnTo>
                  <a:lnTo>
                    <a:pt x="188" y="303"/>
                  </a:lnTo>
                  <a:lnTo>
                    <a:pt x="184" y="292"/>
                  </a:lnTo>
                  <a:lnTo>
                    <a:pt x="178" y="285"/>
                  </a:lnTo>
                  <a:lnTo>
                    <a:pt x="171" y="281"/>
                  </a:lnTo>
                  <a:lnTo>
                    <a:pt x="161" y="279"/>
                  </a:lnTo>
                  <a:lnTo>
                    <a:pt x="143" y="281"/>
                  </a:lnTo>
                  <a:lnTo>
                    <a:pt x="123" y="289"/>
                  </a:lnTo>
                  <a:lnTo>
                    <a:pt x="105" y="302"/>
                  </a:lnTo>
                  <a:lnTo>
                    <a:pt x="86" y="322"/>
                  </a:lnTo>
                  <a:lnTo>
                    <a:pt x="69" y="347"/>
                  </a:lnTo>
                  <a:lnTo>
                    <a:pt x="54" y="378"/>
                  </a:lnTo>
                  <a:lnTo>
                    <a:pt x="39" y="416"/>
                  </a:lnTo>
                  <a:lnTo>
                    <a:pt x="39" y="421"/>
                  </a:lnTo>
                  <a:lnTo>
                    <a:pt x="38" y="426"/>
                  </a:lnTo>
                  <a:lnTo>
                    <a:pt x="35" y="428"/>
                  </a:lnTo>
                  <a:lnTo>
                    <a:pt x="34" y="431"/>
                  </a:lnTo>
                  <a:lnTo>
                    <a:pt x="30" y="433"/>
                  </a:lnTo>
                  <a:lnTo>
                    <a:pt x="25" y="434"/>
                  </a:lnTo>
                  <a:lnTo>
                    <a:pt x="20" y="434"/>
                  </a:lnTo>
                  <a:lnTo>
                    <a:pt x="18" y="434"/>
                  </a:lnTo>
                  <a:lnTo>
                    <a:pt x="15" y="434"/>
                  </a:lnTo>
                  <a:lnTo>
                    <a:pt x="11" y="433"/>
                  </a:lnTo>
                  <a:lnTo>
                    <a:pt x="8" y="433"/>
                  </a:lnTo>
                  <a:lnTo>
                    <a:pt x="5" y="430"/>
                  </a:lnTo>
                  <a:lnTo>
                    <a:pt x="3" y="427"/>
                  </a:lnTo>
                  <a:lnTo>
                    <a:pt x="1" y="424"/>
                  </a:lnTo>
                  <a:lnTo>
                    <a:pt x="0" y="419"/>
                  </a:lnTo>
                  <a:lnTo>
                    <a:pt x="1" y="412"/>
                  </a:lnTo>
                  <a:lnTo>
                    <a:pt x="5" y="397"/>
                  </a:lnTo>
                  <a:lnTo>
                    <a:pt x="11" y="381"/>
                  </a:lnTo>
                  <a:lnTo>
                    <a:pt x="21" y="360"/>
                  </a:lnTo>
                  <a:lnTo>
                    <a:pt x="34" y="338"/>
                  </a:lnTo>
                  <a:lnTo>
                    <a:pt x="48" y="316"/>
                  </a:lnTo>
                  <a:lnTo>
                    <a:pt x="66" y="295"/>
                  </a:lnTo>
                  <a:lnTo>
                    <a:pt x="86" y="277"/>
                  </a:lnTo>
                  <a:lnTo>
                    <a:pt x="110" y="262"/>
                  </a:lnTo>
                  <a:lnTo>
                    <a:pt x="137" y="253"/>
                  </a:lnTo>
                  <a:lnTo>
                    <a:pt x="166" y="248"/>
                  </a:lnTo>
                  <a:close/>
                  <a:moveTo>
                    <a:pt x="269" y="0"/>
                  </a:moveTo>
                  <a:lnTo>
                    <a:pt x="288" y="1"/>
                  </a:lnTo>
                  <a:lnTo>
                    <a:pt x="300" y="9"/>
                  </a:lnTo>
                  <a:lnTo>
                    <a:pt x="309" y="19"/>
                  </a:lnTo>
                  <a:lnTo>
                    <a:pt x="313" y="30"/>
                  </a:lnTo>
                  <a:lnTo>
                    <a:pt x="315" y="42"/>
                  </a:lnTo>
                  <a:lnTo>
                    <a:pt x="312" y="60"/>
                  </a:lnTo>
                  <a:lnTo>
                    <a:pt x="302" y="77"/>
                  </a:lnTo>
                  <a:lnTo>
                    <a:pt x="288" y="91"/>
                  </a:lnTo>
                  <a:lnTo>
                    <a:pt x="271" y="101"/>
                  </a:lnTo>
                  <a:lnTo>
                    <a:pt x="252" y="104"/>
                  </a:lnTo>
                  <a:lnTo>
                    <a:pt x="235" y="101"/>
                  </a:lnTo>
                  <a:lnTo>
                    <a:pt x="222" y="94"/>
                  </a:lnTo>
                  <a:lnTo>
                    <a:pt x="214" y="84"/>
                  </a:lnTo>
                  <a:lnTo>
                    <a:pt x="208" y="71"/>
                  </a:lnTo>
                  <a:lnTo>
                    <a:pt x="207" y="59"/>
                  </a:lnTo>
                  <a:lnTo>
                    <a:pt x="210" y="40"/>
                  </a:lnTo>
                  <a:lnTo>
                    <a:pt x="220" y="23"/>
                  </a:lnTo>
                  <a:lnTo>
                    <a:pt x="234" y="11"/>
                  </a:lnTo>
                  <a:lnTo>
                    <a:pt x="251" y="2"/>
                  </a:lnTo>
                  <a:lnTo>
                    <a:pt x="2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8633" y="3119"/>
              <a:ext cx="430" cy="550"/>
            </a:xfrm>
            <a:custGeom>
              <a:avLst/>
              <a:gdLst/>
              <a:ahLst/>
              <a:cxnLst>
                <a:cxn ang="0">
                  <a:pos x="189" y="1"/>
                </a:cxn>
                <a:cxn ang="0">
                  <a:pos x="198" y="14"/>
                </a:cxn>
                <a:cxn ang="0">
                  <a:pos x="196" y="18"/>
                </a:cxn>
                <a:cxn ang="0">
                  <a:pos x="192" y="30"/>
                </a:cxn>
                <a:cxn ang="0">
                  <a:pos x="147" y="318"/>
                </a:cxn>
                <a:cxn ang="0">
                  <a:pos x="236" y="253"/>
                </a:cxn>
                <a:cxn ang="0">
                  <a:pos x="328" y="201"/>
                </a:cxn>
                <a:cxn ang="0">
                  <a:pos x="399" y="207"/>
                </a:cxn>
                <a:cxn ang="0">
                  <a:pos x="427" y="257"/>
                </a:cxn>
                <a:cxn ang="0">
                  <a:pos x="409" y="302"/>
                </a:cxn>
                <a:cxn ang="0">
                  <a:pos x="379" y="315"/>
                </a:cxn>
                <a:cxn ang="0">
                  <a:pos x="348" y="300"/>
                </a:cxn>
                <a:cxn ang="0">
                  <a:pos x="344" y="278"/>
                </a:cxn>
                <a:cxn ang="0">
                  <a:pos x="354" y="252"/>
                </a:cxn>
                <a:cxn ang="0">
                  <a:pos x="382" y="233"/>
                </a:cxn>
                <a:cxn ang="0">
                  <a:pos x="383" y="228"/>
                </a:cxn>
                <a:cxn ang="0">
                  <a:pos x="359" y="222"/>
                </a:cxn>
                <a:cxn ang="0">
                  <a:pos x="278" y="252"/>
                </a:cxn>
                <a:cxn ang="0">
                  <a:pos x="215" y="300"/>
                </a:cxn>
                <a:cxn ang="0">
                  <a:pos x="171" y="333"/>
                </a:cxn>
                <a:cxn ang="0">
                  <a:pos x="195" y="346"/>
                </a:cxn>
                <a:cxn ang="0">
                  <a:pos x="254" y="364"/>
                </a:cxn>
                <a:cxn ang="0">
                  <a:pos x="293" y="406"/>
                </a:cxn>
                <a:cxn ang="0">
                  <a:pos x="291" y="453"/>
                </a:cxn>
                <a:cxn ang="0">
                  <a:pos x="288" y="477"/>
                </a:cxn>
                <a:cxn ang="0">
                  <a:pos x="294" y="508"/>
                </a:cxn>
                <a:cxn ang="0">
                  <a:pos x="321" y="525"/>
                </a:cxn>
                <a:cxn ang="0">
                  <a:pos x="365" y="499"/>
                </a:cxn>
                <a:cxn ang="0">
                  <a:pos x="390" y="450"/>
                </a:cxn>
                <a:cxn ang="0">
                  <a:pos x="398" y="427"/>
                </a:cxn>
                <a:cxn ang="0">
                  <a:pos x="405" y="420"/>
                </a:cxn>
                <a:cxn ang="0">
                  <a:pos x="416" y="419"/>
                </a:cxn>
                <a:cxn ang="0">
                  <a:pos x="424" y="422"/>
                </a:cxn>
                <a:cxn ang="0">
                  <a:pos x="430" y="429"/>
                </a:cxn>
                <a:cxn ang="0">
                  <a:pos x="420" y="460"/>
                </a:cxn>
                <a:cxn ang="0">
                  <a:pos x="392" y="510"/>
                </a:cxn>
                <a:cxn ang="0">
                  <a:pos x="341" y="547"/>
                </a:cxn>
                <a:cxn ang="0">
                  <a:pos x="280" y="543"/>
                </a:cxn>
                <a:cxn ang="0">
                  <a:pos x="234" y="508"/>
                </a:cxn>
                <a:cxn ang="0">
                  <a:pos x="223" y="464"/>
                </a:cxn>
                <a:cxn ang="0">
                  <a:pos x="225" y="453"/>
                </a:cxn>
                <a:cxn ang="0">
                  <a:pos x="227" y="437"/>
                </a:cxn>
                <a:cxn ang="0">
                  <a:pos x="227" y="429"/>
                </a:cxn>
                <a:cxn ang="0">
                  <a:pos x="206" y="391"/>
                </a:cxn>
                <a:cxn ang="0">
                  <a:pos x="158" y="373"/>
                </a:cxn>
                <a:cxn ang="0">
                  <a:pos x="115" y="367"/>
                </a:cxn>
                <a:cxn ang="0">
                  <a:pos x="70" y="517"/>
                </a:cxn>
                <a:cxn ang="0">
                  <a:pos x="54" y="541"/>
                </a:cxn>
                <a:cxn ang="0">
                  <a:pos x="20" y="548"/>
                </a:cxn>
                <a:cxn ang="0">
                  <a:pos x="0" y="522"/>
                </a:cxn>
                <a:cxn ang="0">
                  <a:pos x="2" y="516"/>
                </a:cxn>
                <a:cxn ang="0">
                  <a:pos x="3" y="505"/>
                </a:cxn>
                <a:cxn ang="0">
                  <a:pos x="115" y="62"/>
                </a:cxn>
                <a:cxn ang="0">
                  <a:pos x="117" y="56"/>
                </a:cxn>
                <a:cxn ang="0">
                  <a:pos x="117" y="51"/>
                </a:cxn>
                <a:cxn ang="0">
                  <a:pos x="108" y="46"/>
                </a:cxn>
                <a:cxn ang="0">
                  <a:pos x="78" y="42"/>
                </a:cxn>
                <a:cxn ang="0">
                  <a:pos x="59" y="41"/>
                </a:cxn>
                <a:cxn ang="0">
                  <a:pos x="52" y="25"/>
                </a:cxn>
                <a:cxn ang="0">
                  <a:pos x="54" y="14"/>
                </a:cxn>
                <a:cxn ang="0">
                  <a:pos x="59" y="10"/>
                </a:cxn>
                <a:cxn ang="0">
                  <a:pos x="69" y="7"/>
                </a:cxn>
              </a:cxnLst>
              <a:rect l="0" t="0" r="r" b="b"/>
              <a:pathLst>
                <a:path w="430" h="550">
                  <a:moveTo>
                    <a:pt x="172" y="0"/>
                  </a:moveTo>
                  <a:lnTo>
                    <a:pt x="182" y="0"/>
                  </a:lnTo>
                  <a:lnTo>
                    <a:pt x="189" y="1"/>
                  </a:lnTo>
                  <a:lnTo>
                    <a:pt x="195" y="4"/>
                  </a:lnTo>
                  <a:lnTo>
                    <a:pt x="198" y="13"/>
                  </a:lnTo>
                  <a:lnTo>
                    <a:pt x="198" y="14"/>
                  </a:lnTo>
                  <a:lnTo>
                    <a:pt x="198" y="15"/>
                  </a:lnTo>
                  <a:lnTo>
                    <a:pt x="198" y="17"/>
                  </a:lnTo>
                  <a:lnTo>
                    <a:pt x="196" y="18"/>
                  </a:lnTo>
                  <a:lnTo>
                    <a:pt x="196" y="21"/>
                  </a:lnTo>
                  <a:lnTo>
                    <a:pt x="195" y="25"/>
                  </a:lnTo>
                  <a:lnTo>
                    <a:pt x="192" y="30"/>
                  </a:lnTo>
                  <a:lnTo>
                    <a:pt x="192" y="30"/>
                  </a:lnTo>
                  <a:lnTo>
                    <a:pt x="117" y="332"/>
                  </a:lnTo>
                  <a:lnTo>
                    <a:pt x="147" y="318"/>
                  </a:lnTo>
                  <a:lnTo>
                    <a:pt x="175" y="300"/>
                  </a:lnTo>
                  <a:lnTo>
                    <a:pt x="203" y="280"/>
                  </a:lnTo>
                  <a:lnTo>
                    <a:pt x="236" y="253"/>
                  </a:lnTo>
                  <a:lnTo>
                    <a:pt x="267" y="231"/>
                  </a:lnTo>
                  <a:lnTo>
                    <a:pt x="298" y="212"/>
                  </a:lnTo>
                  <a:lnTo>
                    <a:pt x="328" y="201"/>
                  </a:lnTo>
                  <a:lnTo>
                    <a:pt x="359" y="197"/>
                  </a:lnTo>
                  <a:lnTo>
                    <a:pt x="381" y="200"/>
                  </a:lnTo>
                  <a:lnTo>
                    <a:pt x="399" y="207"/>
                  </a:lnTo>
                  <a:lnTo>
                    <a:pt x="415" y="219"/>
                  </a:lnTo>
                  <a:lnTo>
                    <a:pt x="423" y="236"/>
                  </a:lnTo>
                  <a:lnTo>
                    <a:pt x="427" y="257"/>
                  </a:lnTo>
                  <a:lnTo>
                    <a:pt x="424" y="277"/>
                  </a:lnTo>
                  <a:lnTo>
                    <a:pt x="417" y="292"/>
                  </a:lnTo>
                  <a:lnTo>
                    <a:pt x="409" y="302"/>
                  </a:lnTo>
                  <a:lnTo>
                    <a:pt x="398" y="309"/>
                  </a:lnTo>
                  <a:lnTo>
                    <a:pt x="388" y="314"/>
                  </a:lnTo>
                  <a:lnTo>
                    <a:pt x="379" y="315"/>
                  </a:lnTo>
                  <a:lnTo>
                    <a:pt x="365" y="312"/>
                  </a:lnTo>
                  <a:lnTo>
                    <a:pt x="355" y="307"/>
                  </a:lnTo>
                  <a:lnTo>
                    <a:pt x="348" y="300"/>
                  </a:lnTo>
                  <a:lnTo>
                    <a:pt x="345" y="290"/>
                  </a:lnTo>
                  <a:lnTo>
                    <a:pt x="344" y="283"/>
                  </a:lnTo>
                  <a:lnTo>
                    <a:pt x="344" y="278"/>
                  </a:lnTo>
                  <a:lnTo>
                    <a:pt x="345" y="271"/>
                  </a:lnTo>
                  <a:lnTo>
                    <a:pt x="348" y="262"/>
                  </a:lnTo>
                  <a:lnTo>
                    <a:pt x="354" y="252"/>
                  </a:lnTo>
                  <a:lnTo>
                    <a:pt x="364" y="242"/>
                  </a:lnTo>
                  <a:lnTo>
                    <a:pt x="379" y="235"/>
                  </a:lnTo>
                  <a:lnTo>
                    <a:pt x="382" y="233"/>
                  </a:lnTo>
                  <a:lnTo>
                    <a:pt x="385" y="232"/>
                  </a:lnTo>
                  <a:lnTo>
                    <a:pt x="386" y="232"/>
                  </a:lnTo>
                  <a:lnTo>
                    <a:pt x="383" y="228"/>
                  </a:lnTo>
                  <a:lnTo>
                    <a:pt x="378" y="225"/>
                  </a:lnTo>
                  <a:lnTo>
                    <a:pt x="371" y="222"/>
                  </a:lnTo>
                  <a:lnTo>
                    <a:pt x="359" y="222"/>
                  </a:lnTo>
                  <a:lnTo>
                    <a:pt x="332" y="226"/>
                  </a:lnTo>
                  <a:lnTo>
                    <a:pt x="304" y="236"/>
                  </a:lnTo>
                  <a:lnTo>
                    <a:pt x="278" y="252"/>
                  </a:lnTo>
                  <a:lnTo>
                    <a:pt x="251" y="271"/>
                  </a:lnTo>
                  <a:lnTo>
                    <a:pt x="225" y="292"/>
                  </a:lnTo>
                  <a:lnTo>
                    <a:pt x="215" y="300"/>
                  </a:lnTo>
                  <a:lnTo>
                    <a:pt x="202" y="311"/>
                  </a:lnTo>
                  <a:lnTo>
                    <a:pt x="186" y="322"/>
                  </a:lnTo>
                  <a:lnTo>
                    <a:pt x="171" y="333"/>
                  </a:lnTo>
                  <a:lnTo>
                    <a:pt x="156" y="342"/>
                  </a:lnTo>
                  <a:lnTo>
                    <a:pt x="175" y="343"/>
                  </a:lnTo>
                  <a:lnTo>
                    <a:pt x="195" y="346"/>
                  </a:lnTo>
                  <a:lnTo>
                    <a:pt x="216" y="350"/>
                  </a:lnTo>
                  <a:lnTo>
                    <a:pt x="236" y="356"/>
                  </a:lnTo>
                  <a:lnTo>
                    <a:pt x="254" y="364"/>
                  </a:lnTo>
                  <a:lnTo>
                    <a:pt x="271" y="374"/>
                  </a:lnTo>
                  <a:lnTo>
                    <a:pt x="284" y="388"/>
                  </a:lnTo>
                  <a:lnTo>
                    <a:pt x="293" y="406"/>
                  </a:lnTo>
                  <a:lnTo>
                    <a:pt x="295" y="427"/>
                  </a:lnTo>
                  <a:lnTo>
                    <a:pt x="294" y="437"/>
                  </a:lnTo>
                  <a:lnTo>
                    <a:pt x="291" y="453"/>
                  </a:lnTo>
                  <a:lnTo>
                    <a:pt x="290" y="465"/>
                  </a:lnTo>
                  <a:lnTo>
                    <a:pt x="288" y="474"/>
                  </a:lnTo>
                  <a:lnTo>
                    <a:pt x="288" y="477"/>
                  </a:lnTo>
                  <a:lnTo>
                    <a:pt x="288" y="487"/>
                  </a:lnTo>
                  <a:lnTo>
                    <a:pt x="291" y="498"/>
                  </a:lnTo>
                  <a:lnTo>
                    <a:pt x="294" y="508"/>
                  </a:lnTo>
                  <a:lnTo>
                    <a:pt x="300" y="516"/>
                  </a:lnTo>
                  <a:lnTo>
                    <a:pt x="310" y="522"/>
                  </a:lnTo>
                  <a:lnTo>
                    <a:pt x="321" y="525"/>
                  </a:lnTo>
                  <a:lnTo>
                    <a:pt x="338" y="522"/>
                  </a:lnTo>
                  <a:lnTo>
                    <a:pt x="354" y="512"/>
                  </a:lnTo>
                  <a:lnTo>
                    <a:pt x="365" y="499"/>
                  </a:lnTo>
                  <a:lnTo>
                    <a:pt x="376" y="484"/>
                  </a:lnTo>
                  <a:lnTo>
                    <a:pt x="383" y="467"/>
                  </a:lnTo>
                  <a:lnTo>
                    <a:pt x="390" y="450"/>
                  </a:lnTo>
                  <a:lnTo>
                    <a:pt x="395" y="437"/>
                  </a:lnTo>
                  <a:lnTo>
                    <a:pt x="396" y="432"/>
                  </a:lnTo>
                  <a:lnTo>
                    <a:pt x="398" y="427"/>
                  </a:lnTo>
                  <a:lnTo>
                    <a:pt x="399" y="423"/>
                  </a:lnTo>
                  <a:lnTo>
                    <a:pt x="402" y="422"/>
                  </a:lnTo>
                  <a:lnTo>
                    <a:pt x="405" y="420"/>
                  </a:lnTo>
                  <a:lnTo>
                    <a:pt x="409" y="420"/>
                  </a:lnTo>
                  <a:lnTo>
                    <a:pt x="415" y="419"/>
                  </a:lnTo>
                  <a:lnTo>
                    <a:pt x="416" y="419"/>
                  </a:lnTo>
                  <a:lnTo>
                    <a:pt x="419" y="420"/>
                  </a:lnTo>
                  <a:lnTo>
                    <a:pt x="422" y="420"/>
                  </a:lnTo>
                  <a:lnTo>
                    <a:pt x="424" y="422"/>
                  </a:lnTo>
                  <a:lnTo>
                    <a:pt x="427" y="423"/>
                  </a:lnTo>
                  <a:lnTo>
                    <a:pt x="429" y="426"/>
                  </a:lnTo>
                  <a:lnTo>
                    <a:pt x="430" y="429"/>
                  </a:lnTo>
                  <a:lnTo>
                    <a:pt x="429" y="436"/>
                  </a:lnTo>
                  <a:lnTo>
                    <a:pt x="426" y="446"/>
                  </a:lnTo>
                  <a:lnTo>
                    <a:pt x="420" y="460"/>
                  </a:lnTo>
                  <a:lnTo>
                    <a:pt x="413" y="477"/>
                  </a:lnTo>
                  <a:lnTo>
                    <a:pt x="405" y="494"/>
                  </a:lnTo>
                  <a:lnTo>
                    <a:pt x="392" y="510"/>
                  </a:lnTo>
                  <a:lnTo>
                    <a:pt x="378" y="526"/>
                  </a:lnTo>
                  <a:lnTo>
                    <a:pt x="361" y="539"/>
                  </a:lnTo>
                  <a:lnTo>
                    <a:pt x="341" y="547"/>
                  </a:lnTo>
                  <a:lnTo>
                    <a:pt x="318" y="550"/>
                  </a:lnTo>
                  <a:lnTo>
                    <a:pt x="298" y="548"/>
                  </a:lnTo>
                  <a:lnTo>
                    <a:pt x="280" y="543"/>
                  </a:lnTo>
                  <a:lnTo>
                    <a:pt x="261" y="534"/>
                  </a:lnTo>
                  <a:lnTo>
                    <a:pt x="246" y="523"/>
                  </a:lnTo>
                  <a:lnTo>
                    <a:pt x="234" y="508"/>
                  </a:lnTo>
                  <a:lnTo>
                    <a:pt x="226" y="489"/>
                  </a:lnTo>
                  <a:lnTo>
                    <a:pt x="223" y="467"/>
                  </a:lnTo>
                  <a:lnTo>
                    <a:pt x="223" y="464"/>
                  </a:lnTo>
                  <a:lnTo>
                    <a:pt x="223" y="461"/>
                  </a:lnTo>
                  <a:lnTo>
                    <a:pt x="223" y="457"/>
                  </a:lnTo>
                  <a:lnTo>
                    <a:pt x="225" y="453"/>
                  </a:lnTo>
                  <a:lnTo>
                    <a:pt x="225" y="447"/>
                  </a:lnTo>
                  <a:lnTo>
                    <a:pt x="226" y="442"/>
                  </a:lnTo>
                  <a:lnTo>
                    <a:pt x="227" y="437"/>
                  </a:lnTo>
                  <a:lnTo>
                    <a:pt x="227" y="435"/>
                  </a:lnTo>
                  <a:lnTo>
                    <a:pt x="227" y="432"/>
                  </a:lnTo>
                  <a:lnTo>
                    <a:pt x="227" y="429"/>
                  </a:lnTo>
                  <a:lnTo>
                    <a:pt x="225" y="413"/>
                  </a:lnTo>
                  <a:lnTo>
                    <a:pt x="217" y="401"/>
                  </a:lnTo>
                  <a:lnTo>
                    <a:pt x="206" y="391"/>
                  </a:lnTo>
                  <a:lnTo>
                    <a:pt x="190" y="382"/>
                  </a:lnTo>
                  <a:lnTo>
                    <a:pt x="175" y="377"/>
                  </a:lnTo>
                  <a:lnTo>
                    <a:pt x="158" y="373"/>
                  </a:lnTo>
                  <a:lnTo>
                    <a:pt x="142" y="370"/>
                  </a:lnTo>
                  <a:lnTo>
                    <a:pt x="127" y="368"/>
                  </a:lnTo>
                  <a:lnTo>
                    <a:pt x="115" y="367"/>
                  </a:lnTo>
                  <a:lnTo>
                    <a:pt x="107" y="367"/>
                  </a:lnTo>
                  <a:lnTo>
                    <a:pt x="71" y="509"/>
                  </a:lnTo>
                  <a:lnTo>
                    <a:pt x="70" y="517"/>
                  </a:lnTo>
                  <a:lnTo>
                    <a:pt x="67" y="526"/>
                  </a:lnTo>
                  <a:lnTo>
                    <a:pt x="61" y="534"/>
                  </a:lnTo>
                  <a:lnTo>
                    <a:pt x="54" y="541"/>
                  </a:lnTo>
                  <a:lnTo>
                    <a:pt x="44" y="547"/>
                  </a:lnTo>
                  <a:lnTo>
                    <a:pt x="32" y="550"/>
                  </a:lnTo>
                  <a:lnTo>
                    <a:pt x="20" y="548"/>
                  </a:lnTo>
                  <a:lnTo>
                    <a:pt x="10" y="543"/>
                  </a:lnTo>
                  <a:lnTo>
                    <a:pt x="3" y="534"/>
                  </a:lnTo>
                  <a:lnTo>
                    <a:pt x="0" y="522"/>
                  </a:lnTo>
                  <a:lnTo>
                    <a:pt x="0" y="520"/>
                  </a:lnTo>
                  <a:lnTo>
                    <a:pt x="0" y="517"/>
                  </a:lnTo>
                  <a:lnTo>
                    <a:pt x="2" y="516"/>
                  </a:lnTo>
                  <a:lnTo>
                    <a:pt x="2" y="513"/>
                  </a:lnTo>
                  <a:lnTo>
                    <a:pt x="2" y="510"/>
                  </a:lnTo>
                  <a:lnTo>
                    <a:pt x="3" y="505"/>
                  </a:lnTo>
                  <a:lnTo>
                    <a:pt x="112" y="72"/>
                  </a:lnTo>
                  <a:lnTo>
                    <a:pt x="114" y="66"/>
                  </a:lnTo>
                  <a:lnTo>
                    <a:pt x="115" y="62"/>
                  </a:lnTo>
                  <a:lnTo>
                    <a:pt x="117" y="59"/>
                  </a:lnTo>
                  <a:lnTo>
                    <a:pt x="117" y="58"/>
                  </a:lnTo>
                  <a:lnTo>
                    <a:pt x="117" y="56"/>
                  </a:lnTo>
                  <a:lnTo>
                    <a:pt x="117" y="55"/>
                  </a:lnTo>
                  <a:lnTo>
                    <a:pt x="117" y="52"/>
                  </a:lnTo>
                  <a:lnTo>
                    <a:pt x="117" y="51"/>
                  </a:lnTo>
                  <a:lnTo>
                    <a:pt x="115" y="49"/>
                  </a:lnTo>
                  <a:lnTo>
                    <a:pt x="112" y="46"/>
                  </a:lnTo>
                  <a:lnTo>
                    <a:pt x="108" y="46"/>
                  </a:lnTo>
                  <a:lnTo>
                    <a:pt x="101" y="45"/>
                  </a:lnTo>
                  <a:lnTo>
                    <a:pt x="88" y="42"/>
                  </a:lnTo>
                  <a:lnTo>
                    <a:pt x="78" y="42"/>
                  </a:lnTo>
                  <a:lnTo>
                    <a:pt x="74" y="42"/>
                  </a:lnTo>
                  <a:lnTo>
                    <a:pt x="66" y="42"/>
                  </a:lnTo>
                  <a:lnTo>
                    <a:pt x="59" y="41"/>
                  </a:lnTo>
                  <a:lnTo>
                    <a:pt x="53" y="37"/>
                  </a:lnTo>
                  <a:lnTo>
                    <a:pt x="52" y="30"/>
                  </a:lnTo>
                  <a:lnTo>
                    <a:pt x="52" y="25"/>
                  </a:lnTo>
                  <a:lnTo>
                    <a:pt x="53" y="22"/>
                  </a:lnTo>
                  <a:lnTo>
                    <a:pt x="53" y="18"/>
                  </a:lnTo>
                  <a:lnTo>
                    <a:pt x="54" y="14"/>
                  </a:lnTo>
                  <a:lnTo>
                    <a:pt x="56" y="13"/>
                  </a:lnTo>
                  <a:lnTo>
                    <a:pt x="57" y="11"/>
                  </a:lnTo>
                  <a:lnTo>
                    <a:pt x="59" y="10"/>
                  </a:lnTo>
                  <a:lnTo>
                    <a:pt x="61" y="8"/>
                  </a:lnTo>
                  <a:lnTo>
                    <a:pt x="64" y="7"/>
                  </a:lnTo>
                  <a:lnTo>
                    <a:pt x="69" y="7"/>
                  </a:lnTo>
                  <a:lnTo>
                    <a:pt x="74" y="7"/>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2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1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5" grpId="0"/>
      <p:bldP spid="72"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 name="Oval 235"/>
          <p:cNvSpPr/>
          <p:nvPr/>
        </p:nvSpPr>
        <p:spPr>
          <a:xfrm>
            <a:off x="2895600" y="2286000"/>
            <a:ext cx="3276600" cy="2819400"/>
          </a:xfrm>
          <a:prstGeom prst="ellipse">
            <a:avLst/>
          </a:prstGeom>
          <a:solidFill>
            <a:srgbClr val="04ECD6"/>
          </a:solidFill>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 name="Straight Arrow Connector 2"/>
          <p:cNvCxnSpPr/>
          <p:nvPr/>
        </p:nvCxnSpPr>
        <p:spPr>
          <a:xfrm flipV="1">
            <a:off x="4953000" y="990600"/>
            <a:ext cx="2667000" cy="24384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4343400" y="3657600"/>
            <a:ext cx="152400" cy="1524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 name="Straight Arrow Connector 30"/>
          <p:cNvCxnSpPr/>
          <p:nvPr/>
        </p:nvCxnSpPr>
        <p:spPr>
          <a:xfrm>
            <a:off x="5105400" y="3733800"/>
            <a:ext cx="2971800" cy="1143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a:off x="4267200" y="4267200"/>
            <a:ext cx="0" cy="23622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609600" y="4343400"/>
            <a:ext cx="2994118" cy="70811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flipV="1">
            <a:off x="2209800" y="304800"/>
            <a:ext cx="2133600" cy="27432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4" name="Group 4"/>
          <p:cNvGrpSpPr>
            <a:grpSpLocks noChangeAspect="1"/>
          </p:cNvGrpSpPr>
          <p:nvPr>
            <p:custDataLst>
              <p:tags r:id="rId1"/>
            </p:custDataLst>
          </p:nvPr>
        </p:nvGrpSpPr>
        <p:grpSpPr bwMode="auto">
          <a:xfrm>
            <a:off x="6934200" y="1752600"/>
            <a:ext cx="416749" cy="495300"/>
            <a:chOff x="2270" y="752"/>
            <a:chExt cx="1077" cy="1280"/>
          </a:xfrm>
        </p:grpSpPr>
        <p:sp>
          <p:nvSpPr>
            <p:cNvPr id="2"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10"/>
          <p:cNvGrpSpPr>
            <a:grpSpLocks noChangeAspect="1"/>
          </p:cNvGrpSpPr>
          <p:nvPr>
            <p:custDataLst>
              <p:tags r:id="rId2"/>
            </p:custDataLst>
          </p:nvPr>
        </p:nvGrpSpPr>
        <p:grpSpPr bwMode="auto">
          <a:xfrm>
            <a:off x="6172200" y="1143000"/>
            <a:ext cx="431840" cy="495300"/>
            <a:chOff x="4094" y="1952"/>
            <a:chExt cx="1116" cy="1280"/>
          </a:xfrm>
        </p:grpSpPr>
        <p:sp>
          <p:nvSpPr>
            <p:cNvPr id="6"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Group 16"/>
          <p:cNvGrpSpPr>
            <a:grpSpLocks noChangeAspect="1"/>
          </p:cNvGrpSpPr>
          <p:nvPr>
            <p:custDataLst>
              <p:tags r:id="rId3"/>
            </p:custDataLst>
          </p:nvPr>
        </p:nvGrpSpPr>
        <p:grpSpPr bwMode="auto">
          <a:xfrm>
            <a:off x="2133600" y="1066800"/>
            <a:ext cx="428018" cy="495300"/>
            <a:chOff x="3518" y="3392"/>
            <a:chExt cx="1126" cy="1303"/>
          </a:xfrm>
        </p:grpSpPr>
        <p:sp>
          <p:nvSpPr>
            <p:cNvPr id="9" name="Freeform 18"/>
            <p:cNvSpPr>
              <a:spLocks noEditPoints="1"/>
            </p:cNvSpPr>
            <p:nvPr/>
          </p:nvSpPr>
          <p:spPr bwMode="auto">
            <a:xfrm>
              <a:off x="3518" y="339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4108" y="392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22"/>
          <p:cNvGrpSpPr>
            <a:grpSpLocks noChangeAspect="1"/>
          </p:cNvGrpSpPr>
          <p:nvPr>
            <p:custDataLst>
              <p:tags r:id="rId4"/>
            </p:custDataLst>
          </p:nvPr>
        </p:nvGrpSpPr>
        <p:grpSpPr bwMode="auto">
          <a:xfrm>
            <a:off x="1905000" y="4724400"/>
            <a:ext cx="441900" cy="495300"/>
            <a:chOff x="1550" y="3344"/>
            <a:chExt cx="1142" cy="1280"/>
          </a:xfrm>
        </p:grpSpPr>
        <p:sp>
          <p:nvSpPr>
            <p:cNvPr id="14" name="Freeform 24"/>
            <p:cNvSpPr>
              <a:spLocks noEditPoints="1"/>
            </p:cNvSpPr>
            <p:nvPr/>
          </p:nvSpPr>
          <p:spPr bwMode="auto">
            <a:xfrm>
              <a:off x="1550"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noEditPoints="1"/>
            </p:cNvSpPr>
            <p:nvPr/>
          </p:nvSpPr>
          <p:spPr bwMode="auto">
            <a:xfrm>
              <a:off x="2125" y="3866"/>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28"/>
          <p:cNvGrpSpPr>
            <a:grpSpLocks noChangeAspect="1"/>
          </p:cNvGrpSpPr>
          <p:nvPr>
            <p:custDataLst>
              <p:tags r:id="rId5"/>
            </p:custDataLst>
          </p:nvPr>
        </p:nvGrpSpPr>
        <p:grpSpPr bwMode="auto">
          <a:xfrm>
            <a:off x="4495800" y="5486400"/>
            <a:ext cx="424217" cy="495300"/>
            <a:chOff x="1166" y="1664"/>
            <a:chExt cx="1116" cy="1303"/>
          </a:xfrm>
        </p:grpSpPr>
        <p:sp>
          <p:nvSpPr>
            <p:cNvPr id="1054" name="Freeform 30"/>
            <p:cNvSpPr>
              <a:spLocks noEditPoints="1"/>
            </p:cNvSpPr>
            <p:nvPr/>
          </p:nvSpPr>
          <p:spPr bwMode="auto">
            <a:xfrm>
              <a:off x="1166" y="166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p:cNvSpPr>
            <p:nvPr/>
          </p:nvSpPr>
          <p:spPr bwMode="auto">
            <a:xfrm>
              <a:off x="1766" y="2196"/>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5" name="Straight Arrow Connector 94"/>
          <p:cNvCxnSpPr>
            <a:stCxn id="18" idx="0"/>
          </p:cNvCxnSpPr>
          <p:nvPr/>
        </p:nvCxnSpPr>
        <p:spPr>
          <a:xfrm flipV="1">
            <a:off x="4419600" y="228600"/>
            <a:ext cx="381000" cy="3429000"/>
          </a:xfrm>
          <a:prstGeom prst="straightConnector1">
            <a:avLst/>
          </a:prstGeom>
          <a:ln w="57150">
            <a:solidFill>
              <a:srgbClr val="00B0F0"/>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151" name="Straight Arrow Connector 150"/>
          <p:cNvCxnSpPr/>
          <p:nvPr/>
        </p:nvCxnSpPr>
        <p:spPr>
          <a:xfrm flipV="1">
            <a:off x="4572000" y="3048000"/>
            <a:ext cx="4191000" cy="631918"/>
          </a:xfrm>
          <a:prstGeom prst="straightConnector1">
            <a:avLst/>
          </a:prstGeom>
          <a:ln w="57150">
            <a:solidFill>
              <a:srgbClr val="00B0F0"/>
            </a:solidFill>
            <a:prstDash val="sysDash"/>
            <a:tailEnd type="arrow"/>
          </a:ln>
        </p:spPr>
        <p:style>
          <a:lnRef idx="1">
            <a:schemeClr val="accent1"/>
          </a:lnRef>
          <a:fillRef idx="0">
            <a:schemeClr val="accent1"/>
          </a:fillRef>
          <a:effectRef idx="0">
            <a:schemeClr val="accent1"/>
          </a:effectRef>
          <a:fontRef idx="minor">
            <a:schemeClr val="tx1"/>
          </a:fontRef>
        </p:style>
      </p:cxnSp>
      <p:grpSp>
        <p:nvGrpSpPr>
          <p:cNvPr id="12" name="Group 10"/>
          <p:cNvGrpSpPr>
            <a:grpSpLocks noChangeAspect="1"/>
          </p:cNvGrpSpPr>
          <p:nvPr>
            <p:custDataLst>
              <p:tags r:id="rId6"/>
            </p:custDataLst>
          </p:nvPr>
        </p:nvGrpSpPr>
        <p:grpSpPr bwMode="auto">
          <a:xfrm>
            <a:off x="3048000" y="762000"/>
            <a:ext cx="431840" cy="495300"/>
            <a:chOff x="4094" y="1952"/>
            <a:chExt cx="1116" cy="1280"/>
          </a:xfrm>
        </p:grpSpPr>
        <p:sp>
          <p:nvSpPr>
            <p:cNvPr id="157" name="Freeform 12"/>
            <p:cNvSpPr>
              <a:spLocks noEditPoints="1"/>
            </p:cNvSpPr>
            <p:nvPr/>
          </p:nvSpPr>
          <p:spPr bwMode="auto">
            <a:xfrm>
              <a:off x="4094" y="19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3"/>
            <p:cNvSpPr>
              <a:spLocks/>
            </p:cNvSpPr>
            <p:nvPr/>
          </p:nvSpPr>
          <p:spPr bwMode="auto">
            <a:xfrm>
              <a:off x="4694" y="248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16"/>
          <p:cNvGrpSpPr>
            <a:grpSpLocks noChangeAspect="1"/>
          </p:cNvGrpSpPr>
          <p:nvPr>
            <p:custDataLst>
              <p:tags r:id="rId7"/>
            </p:custDataLst>
          </p:nvPr>
        </p:nvGrpSpPr>
        <p:grpSpPr bwMode="auto">
          <a:xfrm>
            <a:off x="1981200" y="3886200"/>
            <a:ext cx="428018" cy="495300"/>
            <a:chOff x="3518" y="3392"/>
            <a:chExt cx="1126" cy="1303"/>
          </a:xfrm>
        </p:grpSpPr>
        <p:sp>
          <p:nvSpPr>
            <p:cNvPr id="160" name="Freeform 18"/>
            <p:cNvSpPr>
              <a:spLocks noEditPoints="1"/>
            </p:cNvSpPr>
            <p:nvPr/>
          </p:nvSpPr>
          <p:spPr bwMode="auto">
            <a:xfrm>
              <a:off x="3518" y="339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9"/>
            <p:cNvSpPr>
              <a:spLocks/>
            </p:cNvSpPr>
            <p:nvPr/>
          </p:nvSpPr>
          <p:spPr bwMode="auto">
            <a:xfrm>
              <a:off x="4108" y="392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22"/>
          <p:cNvGrpSpPr>
            <a:grpSpLocks noChangeAspect="1"/>
          </p:cNvGrpSpPr>
          <p:nvPr>
            <p:custDataLst>
              <p:tags r:id="rId8"/>
            </p:custDataLst>
          </p:nvPr>
        </p:nvGrpSpPr>
        <p:grpSpPr bwMode="auto">
          <a:xfrm>
            <a:off x="3657600" y="5334000"/>
            <a:ext cx="441900" cy="495300"/>
            <a:chOff x="1550" y="3344"/>
            <a:chExt cx="1142" cy="1280"/>
          </a:xfrm>
        </p:grpSpPr>
        <p:sp>
          <p:nvSpPr>
            <p:cNvPr id="166" name="Freeform 24"/>
            <p:cNvSpPr>
              <a:spLocks noEditPoints="1"/>
            </p:cNvSpPr>
            <p:nvPr/>
          </p:nvSpPr>
          <p:spPr bwMode="auto">
            <a:xfrm>
              <a:off x="1550" y="334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25"/>
            <p:cNvSpPr>
              <a:spLocks noEditPoints="1"/>
            </p:cNvSpPr>
            <p:nvPr/>
          </p:nvSpPr>
          <p:spPr bwMode="auto">
            <a:xfrm>
              <a:off x="2125" y="3866"/>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28"/>
          <p:cNvGrpSpPr>
            <a:grpSpLocks noChangeAspect="1"/>
          </p:cNvGrpSpPr>
          <p:nvPr>
            <p:custDataLst>
              <p:tags r:id="rId9"/>
            </p:custDataLst>
          </p:nvPr>
        </p:nvGrpSpPr>
        <p:grpSpPr bwMode="auto">
          <a:xfrm>
            <a:off x="6629400" y="4495800"/>
            <a:ext cx="424217" cy="495300"/>
            <a:chOff x="1166" y="1664"/>
            <a:chExt cx="1116" cy="1303"/>
          </a:xfrm>
        </p:grpSpPr>
        <p:sp>
          <p:nvSpPr>
            <p:cNvPr id="169" name="Freeform 30"/>
            <p:cNvSpPr>
              <a:spLocks noEditPoints="1"/>
            </p:cNvSpPr>
            <p:nvPr/>
          </p:nvSpPr>
          <p:spPr bwMode="auto">
            <a:xfrm>
              <a:off x="1166" y="1664"/>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31"/>
            <p:cNvSpPr>
              <a:spLocks/>
            </p:cNvSpPr>
            <p:nvPr/>
          </p:nvSpPr>
          <p:spPr bwMode="auto">
            <a:xfrm>
              <a:off x="1766" y="2196"/>
              <a:ext cx="516" cy="771"/>
            </a:xfrm>
            <a:custGeom>
              <a:avLst/>
              <a:gdLst/>
              <a:ahLst/>
              <a:cxnLst>
                <a:cxn ang="0">
                  <a:pos x="255" y="3"/>
                </a:cxn>
                <a:cxn ang="0">
                  <a:pos x="362" y="47"/>
                </a:cxn>
                <a:cxn ang="0">
                  <a:pos x="622" y="102"/>
                </a:cxn>
                <a:cxn ang="0">
                  <a:pos x="797" y="113"/>
                </a:cxn>
                <a:cxn ang="0">
                  <a:pos x="1094" y="83"/>
                </a:cxn>
                <a:cxn ang="0">
                  <a:pos x="1291" y="26"/>
                </a:cxn>
                <a:cxn ang="0">
                  <a:pos x="1347" y="0"/>
                </a:cxn>
                <a:cxn ang="0">
                  <a:pos x="1379" y="13"/>
                </a:cxn>
                <a:cxn ang="0">
                  <a:pos x="1389" y="63"/>
                </a:cxn>
                <a:cxn ang="0">
                  <a:pos x="1331" y="139"/>
                </a:cxn>
                <a:cxn ang="0">
                  <a:pos x="1200" y="246"/>
                </a:cxn>
                <a:cxn ang="0">
                  <a:pos x="1000" y="347"/>
                </a:cxn>
                <a:cxn ang="0">
                  <a:pos x="740" y="403"/>
                </a:cxn>
                <a:cxn ang="0">
                  <a:pos x="589" y="403"/>
                </a:cxn>
                <a:cxn ang="0">
                  <a:pos x="432" y="384"/>
                </a:cxn>
                <a:cxn ang="0">
                  <a:pos x="325" y="360"/>
                </a:cxn>
                <a:cxn ang="0">
                  <a:pos x="431" y="926"/>
                </a:cxn>
                <a:cxn ang="0">
                  <a:pos x="652" y="847"/>
                </a:cxn>
                <a:cxn ang="0">
                  <a:pos x="887" y="837"/>
                </a:cxn>
                <a:cxn ang="0">
                  <a:pos x="1156" y="917"/>
                </a:cxn>
                <a:cxn ang="0">
                  <a:pos x="1365" y="1082"/>
                </a:cxn>
                <a:cxn ang="0">
                  <a:pos x="1500" y="1307"/>
                </a:cxn>
                <a:cxn ang="0">
                  <a:pos x="1547" y="1569"/>
                </a:cxn>
                <a:cxn ang="0">
                  <a:pos x="1487" y="1847"/>
                </a:cxn>
                <a:cxn ang="0">
                  <a:pos x="1320" y="2073"/>
                </a:cxn>
                <a:cxn ang="0">
                  <a:pos x="1077" y="2233"/>
                </a:cxn>
                <a:cxn ang="0">
                  <a:pos x="783" y="2307"/>
                </a:cxn>
                <a:cxn ang="0">
                  <a:pos x="485" y="2281"/>
                </a:cxn>
                <a:cxn ang="0">
                  <a:pos x="244" y="2163"/>
                </a:cxn>
                <a:cxn ang="0">
                  <a:pos x="80" y="1981"/>
                </a:cxn>
                <a:cxn ang="0">
                  <a:pos x="4" y="1761"/>
                </a:cxn>
                <a:cxn ang="0">
                  <a:pos x="18" y="1616"/>
                </a:cxn>
                <a:cxn ang="0">
                  <a:pos x="77" y="1551"/>
                </a:cxn>
                <a:cxn ang="0">
                  <a:pos x="143" y="1527"/>
                </a:cxn>
                <a:cxn ang="0">
                  <a:pos x="178" y="1523"/>
                </a:cxn>
                <a:cxn ang="0">
                  <a:pos x="243" y="1535"/>
                </a:cxn>
                <a:cxn ang="0">
                  <a:pos x="315" y="1585"/>
                </a:cxn>
                <a:cxn ang="0">
                  <a:pos x="348" y="1696"/>
                </a:cxn>
                <a:cxn ang="0">
                  <a:pos x="319" y="1795"/>
                </a:cxn>
                <a:cxn ang="0">
                  <a:pos x="225" y="1856"/>
                </a:cxn>
                <a:cxn ang="0">
                  <a:pos x="209" y="1962"/>
                </a:cxn>
                <a:cxn ang="0">
                  <a:pos x="374" y="2115"/>
                </a:cxn>
                <a:cxn ang="0">
                  <a:pos x="589" y="2196"/>
                </a:cxn>
                <a:cxn ang="0">
                  <a:pos x="826" y="2191"/>
                </a:cxn>
                <a:cxn ang="0">
                  <a:pos x="1032" y="2086"/>
                </a:cxn>
                <a:cxn ang="0">
                  <a:pos x="1160" y="1908"/>
                </a:cxn>
                <a:cxn ang="0">
                  <a:pos x="1208" y="1710"/>
                </a:cxn>
                <a:cxn ang="0">
                  <a:pos x="1215" y="1553"/>
                </a:cxn>
                <a:cxn ang="0">
                  <a:pos x="1195" y="1304"/>
                </a:cxn>
                <a:cxn ang="0">
                  <a:pos x="1130" y="1118"/>
                </a:cxn>
                <a:cxn ang="0">
                  <a:pos x="1092" y="1062"/>
                </a:cxn>
                <a:cxn ang="0">
                  <a:pos x="1002" y="985"/>
                </a:cxn>
                <a:cxn ang="0">
                  <a:pos x="852" y="934"/>
                </a:cxn>
                <a:cxn ang="0">
                  <a:pos x="702" y="938"/>
                </a:cxn>
                <a:cxn ang="0">
                  <a:pos x="533" y="982"/>
                </a:cxn>
                <a:cxn ang="0">
                  <a:pos x="363" y="1098"/>
                </a:cxn>
                <a:cxn ang="0">
                  <a:pos x="292" y="1175"/>
                </a:cxn>
                <a:cxn ang="0">
                  <a:pos x="255" y="1185"/>
                </a:cxn>
                <a:cxn ang="0">
                  <a:pos x="208" y="1159"/>
                </a:cxn>
                <a:cxn ang="0">
                  <a:pos x="201" y="1088"/>
                </a:cxn>
                <a:cxn ang="0">
                  <a:pos x="204" y="33"/>
                </a:cxn>
                <a:cxn ang="0">
                  <a:pos x="240" y="0"/>
                </a:cxn>
              </a:cxnLst>
              <a:rect l="0" t="0" r="r" b="b"/>
              <a:pathLst>
                <a:path w="1547" h="2311">
                  <a:moveTo>
                    <a:pt x="240" y="0"/>
                  </a:moveTo>
                  <a:lnTo>
                    <a:pt x="244" y="0"/>
                  </a:lnTo>
                  <a:lnTo>
                    <a:pt x="248" y="1"/>
                  </a:lnTo>
                  <a:lnTo>
                    <a:pt x="255" y="3"/>
                  </a:lnTo>
                  <a:lnTo>
                    <a:pt x="262" y="7"/>
                  </a:lnTo>
                  <a:lnTo>
                    <a:pt x="273" y="13"/>
                  </a:lnTo>
                  <a:lnTo>
                    <a:pt x="286" y="22"/>
                  </a:lnTo>
                  <a:lnTo>
                    <a:pt x="362" y="47"/>
                  </a:lnTo>
                  <a:lnTo>
                    <a:pt x="433" y="68"/>
                  </a:lnTo>
                  <a:lnTo>
                    <a:pt x="501" y="83"/>
                  </a:lnTo>
                  <a:lnTo>
                    <a:pt x="564" y="94"/>
                  </a:lnTo>
                  <a:lnTo>
                    <a:pt x="622" y="102"/>
                  </a:lnTo>
                  <a:lnTo>
                    <a:pt x="675" y="109"/>
                  </a:lnTo>
                  <a:lnTo>
                    <a:pt x="722" y="111"/>
                  </a:lnTo>
                  <a:lnTo>
                    <a:pt x="763" y="113"/>
                  </a:lnTo>
                  <a:lnTo>
                    <a:pt x="797" y="113"/>
                  </a:lnTo>
                  <a:lnTo>
                    <a:pt x="879" y="111"/>
                  </a:lnTo>
                  <a:lnTo>
                    <a:pt x="956" y="105"/>
                  </a:lnTo>
                  <a:lnTo>
                    <a:pt x="1027" y="94"/>
                  </a:lnTo>
                  <a:lnTo>
                    <a:pt x="1094" y="83"/>
                  </a:lnTo>
                  <a:lnTo>
                    <a:pt x="1153" y="68"/>
                  </a:lnTo>
                  <a:lnTo>
                    <a:pt x="1206" y="54"/>
                  </a:lnTo>
                  <a:lnTo>
                    <a:pt x="1252" y="41"/>
                  </a:lnTo>
                  <a:lnTo>
                    <a:pt x="1291" y="26"/>
                  </a:lnTo>
                  <a:lnTo>
                    <a:pt x="1323" y="16"/>
                  </a:lnTo>
                  <a:lnTo>
                    <a:pt x="1334" y="7"/>
                  </a:lnTo>
                  <a:lnTo>
                    <a:pt x="1341" y="3"/>
                  </a:lnTo>
                  <a:lnTo>
                    <a:pt x="1347" y="0"/>
                  </a:lnTo>
                  <a:lnTo>
                    <a:pt x="1354" y="0"/>
                  </a:lnTo>
                  <a:lnTo>
                    <a:pt x="1362" y="1"/>
                  </a:lnTo>
                  <a:lnTo>
                    <a:pt x="1370" y="5"/>
                  </a:lnTo>
                  <a:lnTo>
                    <a:pt x="1379" y="13"/>
                  </a:lnTo>
                  <a:lnTo>
                    <a:pt x="1385" y="22"/>
                  </a:lnTo>
                  <a:lnTo>
                    <a:pt x="1391" y="37"/>
                  </a:lnTo>
                  <a:lnTo>
                    <a:pt x="1392" y="54"/>
                  </a:lnTo>
                  <a:lnTo>
                    <a:pt x="1389" y="63"/>
                  </a:lnTo>
                  <a:lnTo>
                    <a:pt x="1383" y="77"/>
                  </a:lnTo>
                  <a:lnTo>
                    <a:pt x="1370" y="94"/>
                  </a:lnTo>
                  <a:lnTo>
                    <a:pt x="1353" y="115"/>
                  </a:lnTo>
                  <a:lnTo>
                    <a:pt x="1331" y="139"/>
                  </a:lnTo>
                  <a:lnTo>
                    <a:pt x="1306" y="164"/>
                  </a:lnTo>
                  <a:lnTo>
                    <a:pt x="1275" y="191"/>
                  </a:lnTo>
                  <a:lnTo>
                    <a:pt x="1239" y="219"/>
                  </a:lnTo>
                  <a:lnTo>
                    <a:pt x="1200" y="246"/>
                  </a:lnTo>
                  <a:lnTo>
                    <a:pt x="1156" y="274"/>
                  </a:lnTo>
                  <a:lnTo>
                    <a:pt x="1108" y="300"/>
                  </a:lnTo>
                  <a:lnTo>
                    <a:pt x="1057" y="324"/>
                  </a:lnTo>
                  <a:lnTo>
                    <a:pt x="1000" y="347"/>
                  </a:lnTo>
                  <a:lnTo>
                    <a:pt x="941" y="367"/>
                  </a:lnTo>
                  <a:lnTo>
                    <a:pt x="878" y="383"/>
                  </a:lnTo>
                  <a:lnTo>
                    <a:pt x="810" y="396"/>
                  </a:lnTo>
                  <a:lnTo>
                    <a:pt x="740" y="403"/>
                  </a:lnTo>
                  <a:lnTo>
                    <a:pt x="666" y="406"/>
                  </a:lnTo>
                  <a:lnTo>
                    <a:pt x="643" y="406"/>
                  </a:lnTo>
                  <a:lnTo>
                    <a:pt x="618" y="405"/>
                  </a:lnTo>
                  <a:lnTo>
                    <a:pt x="589" y="403"/>
                  </a:lnTo>
                  <a:lnTo>
                    <a:pt x="556" y="402"/>
                  </a:lnTo>
                  <a:lnTo>
                    <a:pt x="520" y="398"/>
                  </a:lnTo>
                  <a:lnTo>
                    <a:pt x="478" y="392"/>
                  </a:lnTo>
                  <a:lnTo>
                    <a:pt x="432" y="384"/>
                  </a:lnTo>
                  <a:lnTo>
                    <a:pt x="382" y="373"/>
                  </a:lnTo>
                  <a:lnTo>
                    <a:pt x="325" y="360"/>
                  </a:lnTo>
                  <a:lnTo>
                    <a:pt x="325" y="360"/>
                  </a:lnTo>
                  <a:lnTo>
                    <a:pt x="325" y="360"/>
                  </a:lnTo>
                  <a:lnTo>
                    <a:pt x="325" y="360"/>
                  </a:lnTo>
                  <a:lnTo>
                    <a:pt x="325" y="998"/>
                  </a:lnTo>
                  <a:lnTo>
                    <a:pt x="378" y="959"/>
                  </a:lnTo>
                  <a:lnTo>
                    <a:pt x="431" y="926"/>
                  </a:lnTo>
                  <a:lnTo>
                    <a:pt x="486" y="898"/>
                  </a:lnTo>
                  <a:lnTo>
                    <a:pt x="541" y="878"/>
                  </a:lnTo>
                  <a:lnTo>
                    <a:pt x="597" y="861"/>
                  </a:lnTo>
                  <a:lnTo>
                    <a:pt x="652" y="847"/>
                  </a:lnTo>
                  <a:lnTo>
                    <a:pt x="706" y="840"/>
                  </a:lnTo>
                  <a:lnTo>
                    <a:pt x="760" y="834"/>
                  </a:lnTo>
                  <a:lnTo>
                    <a:pt x="813" y="833"/>
                  </a:lnTo>
                  <a:lnTo>
                    <a:pt x="887" y="837"/>
                  </a:lnTo>
                  <a:lnTo>
                    <a:pt x="960" y="847"/>
                  </a:lnTo>
                  <a:lnTo>
                    <a:pt x="1029" y="864"/>
                  </a:lnTo>
                  <a:lnTo>
                    <a:pt x="1094" y="888"/>
                  </a:lnTo>
                  <a:lnTo>
                    <a:pt x="1156" y="917"/>
                  </a:lnTo>
                  <a:lnTo>
                    <a:pt x="1214" y="951"/>
                  </a:lnTo>
                  <a:lnTo>
                    <a:pt x="1269" y="990"/>
                  </a:lnTo>
                  <a:lnTo>
                    <a:pt x="1319" y="1033"/>
                  </a:lnTo>
                  <a:lnTo>
                    <a:pt x="1365" y="1082"/>
                  </a:lnTo>
                  <a:lnTo>
                    <a:pt x="1406" y="1134"/>
                  </a:lnTo>
                  <a:lnTo>
                    <a:pt x="1442" y="1189"/>
                  </a:lnTo>
                  <a:lnTo>
                    <a:pt x="1473" y="1247"/>
                  </a:lnTo>
                  <a:lnTo>
                    <a:pt x="1500" y="1307"/>
                  </a:lnTo>
                  <a:lnTo>
                    <a:pt x="1520" y="1370"/>
                  </a:lnTo>
                  <a:lnTo>
                    <a:pt x="1535" y="1435"/>
                  </a:lnTo>
                  <a:lnTo>
                    <a:pt x="1545" y="1501"/>
                  </a:lnTo>
                  <a:lnTo>
                    <a:pt x="1547" y="1569"/>
                  </a:lnTo>
                  <a:lnTo>
                    <a:pt x="1543" y="1642"/>
                  </a:lnTo>
                  <a:lnTo>
                    <a:pt x="1531" y="1713"/>
                  </a:lnTo>
                  <a:lnTo>
                    <a:pt x="1512" y="1781"/>
                  </a:lnTo>
                  <a:lnTo>
                    <a:pt x="1487" y="1847"/>
                  </a:lnTo>
                  <a:lnTo>
                    <a:pt x="1454" y="1908"/>
                  </a:lnTo>
                  <a:lnTo>
                    <a:pt x="1415" y="1967"/>
                  </a:lnTo>
                  <a:lnTo>
                    <a:pt x="1370" y="2022"/>
                  </a:lnTo>
                  <a:lnTo>
                    <a:pt x="1320" y="2073"/>
                  </a:lnTo>
                  <a:lnTo>
                    <a:pt x="1266" y="2120"/>
                  </a:lnTo>
                  <a:lnTo>
                    <a:pt x="1207" y="2163"/>
                  </a:lnTo>
                  <a:lnTo>
                    <a:pt x="1144" y="2200"/>
                  </a:lnTo>
                  <a:lnTo>
                    <a:pt x="1077" y="2233"/>
                  </a:lnTo>
                  <a:lnTo>
                    <a:pt x="1007" y="2260"/>
                  </a:lnTo>
                  <a:lnTo>
                    <a:pt x="934" y="2283"/>
                  </a:lnTo>
                  <a:lnTo>
                    <a:pt x="860" y="2298"/>
                  </a:lnTo>
                  <a:lnTo>
                    <a:pt x="783" y="2307"/>
                  </a:lnTo>
                  <a:lnTo>
                    <a:pt x="705" y="2311"/>
                  </a:lnTo>
                  <a:lnTo>
                    <a:pt x="628" y="2307"/>
                  </a:lnTo>
                  <a:lnTo>
                    <a:pt x="554" y="2298"/>
                  </a:lnTo>
                  <a:lnTo>
                    <a:pt x="485" y="2281"/>
                  </a:lnTo>
                  <a:lnTo>
                    <a:pt x="419" y="2259"/>
                  </a:lnTo>
                  <a:lnTo>
                    <a:pt x="356" y="2233"/>
                  </a:lnTo>
                  <a:lnTo>
                    <a:pt x="298" y="2200"/>
                  </a:lnTo>
                  <a:lnTo>
                    <a:pt x="244" y="2163"/>
                  </a:lnTo>
                  <a:lnTo>
                    <a:pt x="196" y="2123"/>
                  </a:lnTo>
                  <a:lnTo>
                    <a:pt x="151" y="2078"/>
                  </a:lnTo>
                  <a:lnTo>
                    <a:pt x="113" y="2031"/>
                  </a:lnTo>
                  <a:lnTo>
                    <a:pt x="80" y="1981"/>
                  </a:lnTo>
                  <a:lnTo>
                    <a:pt x="51" y="1928"/>
                  </a:lnTo>
                  <a:lnTo>
                    <a:pt x="30" y="1874"/>
                  </a:lnTo>
                  <a:lnTo>
                    <a:pt x="14" y="1818"/>
                  </a:lnTo>
                  <a:lnTo>
                    <a:pt x="4" y="1761"/>
                  </a:lnTo>
                  <a:lnTo>
                    <a:pt x="0" y="1704"/>
                  </a:lnTo>
                  <a:lnTo>
                    <a:pt x="3" y="1670"/>
                  </a:lnTo>
                  <a:lnTo>
                    <a:pt x="8" y="1641"/>
                  </a:lnTo>
                  <a:lnTo>
                    <a:pt x="18" y="1616"/>
                  </a:lnTo>
                  <a:lnTo>
                    <a:pt x="30" y="1594"/>
                  </a:lnTo>
                  <a:lnTo>
                    <a:pt x="45" y="1577"/>
                  </a:lnTo>
                  <a:lnTo>
                    <a:pt x="61" y="1562"/>
                  </a:lnTo>
                  <a:lnTo>
                    <a:pt x="77" y="1551"/>
                  </a:lnTo>
                  <a:lnTo>
                    <a:pt x="95" y="1541"/>
                  </a:lnTo>
                  <a:lnTo>
                    <a:pt x="112" y="1535"/>
                  </a:lnTo>
                  <a:lnTo>
                    <a:pt x="128" y="1530"/>
                  </a:lnTo>
                  <a:lnTo>
                    <a:pt x="143" y="1527"/>
                  </a:lnTo>
                  <a:lnTo>
                    <a:pt x="157" y="1524"/>
                  </a:lnTo>
                  <a:lnTo>
                    <a:pt x="167" y="1524"/>
                  </a:lnTo>
                  <a:lnTo>
                    <a:pt x="174" y="1523"/>
                  </a:lnTo>
                  <a:lnTo>
                    <a:pt x="178" y="1523"/>
                  </a:lnTo>
                  <a:lnTo>
                    <a:pt x="192" y="1524"/>
                  </a:lnTo>
                  <a:lnTo>
                    <a:pt x="207" y="1526"/>
                  </a:lnTo>
                  <a:lnTo>
                    <a:pt x="224" y="1530"/>
                  </a:lnTo>
                  <a:lnTo>
                    <a:pt x="243" y="1535"/>
                  </a:lnTo>
                  <a:lnTo>
                    <a:pt x="262" y="1543"/>
                  </a:lnTo>
                  <a:lnTo>
                    <a:pt x="281" y="1553"/>
                  </a:lnTo>
                  <a:lnTo>
                    <a:pt x="298" y="1568"/>
                  </a:lnTo>
                  <a:lnTo>
                    <a:pt x="315" y="1585"/>
                  </a:lnTo>
                  <a:lnTo>
                    <a:pt x="328" y="1606"/>
                  </a:lnTo>
                  <a:lnTo>
                    <a:pt x="339" y="1632"/>
                  </a:lnTo>
                  <a:lnTo>
                    <a:pt x="346" y="1662"/>
                  </a:lnTo>
                  <a:lnTo>
                    <a:pt x="348" y="1696"/>
                  </a:lnTo>
                  <a:lnTo>
                    <a:pt x="347" y="1723"/>
                  </a:lnTo>
                  <a:lnTo>
                    <a:pt x="340" y="1748"/>
                  </a:lnTo>
                  <a:lnTo>
                    <a:pt x="332" y="1773"/>
                  </a:lnTo>
                  <a:lnTo>
                    <a:pt x="319" y="1795"/>
                  </a:lnTo>
                  <a:lnTo>
                    <a:pt x="301" y="1815"/>
                  </a:lnTo>
                  <a:lnTo>
                    <a:pt x="279" y="1832"/>
                  </a:lnTo>
                  <a:lnTo>
                    <a:pt x="255" y="1845"/>
                  </a:lnTo>
                  <a:lnTo>
                    <a:pt x="225" y="1856"/>
                  </a:lnTo>
                  <a:lnTo>
                    <a:pt x="192" y="1861"/>
                  </a:lnTo>
                  <a:lnTo>
                    <a:pt x="155" y="1861"/>
                  </a:lnTo>
                  <a:lnTo>
                    <a:pt x="180" y="1913"/>
                  </a:lnTo>
                  <a:lnTo>
                    <a:pt x="209" y="1962"/>
                  </a:lnTo>
                  <a:lnTo>
                    <a:pt x="244" y="2006"/>
                  </a:lnTo>
                  <a:lnTo>
                    <a:pt x="284" y="2047"/>
                  </a:lnTo>
                  <a:lnTo>
                    <a:pt x="327" y="2084"/>
                  </a:lnTo>
                  <a:lnTo>
                    <a:pt x="374" y="2115"/>
                  </a:lnTo>
                  <a:lnTo>
                    <a:pt x="425" y="2142"/>
                  </a:lnTo>
                  <a:lnTo>
                    <a:pt x="478" y="2165"/>
                  </a:lnTo>
                  <a:lnTo>
                    <a:pt x="532" y="2183"/>
                  </a:lnTo>
                  <a:lnTo>
                    <a:pt x="589" y="2196"/>
                  </a:lnTo>
                  <a:lnTo>
                    <a:pt x="647" y="2204"/>
                  </a:lnTo>
                  <a:lnTo>
                    <a:pt x="705" y="2207"/>
                  </a:lnTo>
                  <a:lnTo>
                    <a:pt x="767" y="2203"/>
                  </a:lnTo>
                  <a:lnTo>
                    <a:pt x="826" y="2191"/>
                  </a:lnTo>
                  <a:lnTo>
                    <a:pt x="884" y="2174"/>
                  </a:lnTo>
                  <a:lnTo>
                    <a:pt x="937" y="2150"/>
                  </a:lnTo>
                  <a:lnTo>
                    <a:pt x="987" y="2120"/>
                  </a:lnTo>
                  <a:lnTo>
                    <a:pt x="1032" y="2086"/>
                  </a:lnTo>
                  <a:lnTo>
                    <a:pt x="1072" y="2047"/>
                  </a:lnTo>
                  <a:lnTo>
                    <a:pt x="1106" y="2004"/>
                  </a:lnTo>
                  <a:lnTo>
                    <a:pt x="1135" y="1957"/>
                  </a:lnTo>
                  <a:lnTo>
                    <a:pt x="1160" y="1908"/>
                  </a:lnTo>
                  <a:lnTo>
                    <a:pt x="1177" y="1858"/>
                  </a:lnTo>
                  <a:lnTo>
                    <a:pt x="1191" y="1809"/>
                  </a:lnTo>
                  <a:lnTo>
                    <a:pt x="1202" y="1759"/>
                  </a:lnTo>
                  <a:lnTo>
                    <a:pt x="1208" y="1710"/>
                  </a:lnTo>
                  <a:lnTo>
                    <a:pt x="1212" y="1666"/>
                  </a:lnTo>
                  <a:lnTo>
                    <a:pt x="1214" y="1624"/>
                  </a:lnTo>
                  <a:lnTo>
                    <a:pt x="1215" y="1586"/>
                  </a:lnTo>
                  <a:lnTo>
                    <a:pt x="1215" y="1553"/>
                  </a:lnTo>
                  <a:lnTo>
                    <a:pt x="1214" y="1484"/>
                  </a:lnTo>
                  <a:lnTo>
                    <a:pt x="1210" y="1420"/>
                  </a:lnTo>
                  <a:lnTo>
                    <a:pt x="1204" y="1359"/>
                  </a:lnTo>
                  <a:lnTo>
                    <a:pt x="1195" y="1304"/>
                  </a:lnTo>
                  <a:lnTo>
                    <a:pt x="1184" y="1255"/>
                  </a:lnTo>
                  <a:lnTo>
                    <a:pt x="1169" y="1206"/>
                  </a:lnTo>
                  <a:lnTo>
                    <a:pt x="1152" y="1162"/>
                  </a:lnTo>
                  <a:lnTo>
                    <a:pt x="1130" y="1118"/>
                  </a:lnTo>
                  <a:lnTo>
                    <a:pt x="1125" y="1109"/>
                  </a:lnTo>
                  <a:lnTo>
                    <a:pt x="1117" y="1096"/>
                  </a:lnTo>
                  <a:lnTo>
                    <a:pt x="1106" y="1080"/>
                  </a:lnTo>
                  <a:lnTo>
                    <a:pt x="1092" y="1062"/>
                  </a:lnTo>
                  <a:lnTo>
                    <a:pt x="1075" y="1044"/>
                  </a:lnTo>
                  <a:lnTo>
                    <a:pt x="1054" y="1023"/>
                  </a:lnTo>
                  <a:lnTo>
                    <a:pt x="1030" y="1003"/>
                  </a:lnTo>
                  <a:lnTo>
                    <a:pt x="1002" y="985"/>
                  </a:lnTo>
                  <a:lnTo>
                    <a:pt x="971" y="968"/>
                  </a:lnTo>
                  <a:lnTo>
                    <a:pt x="936" y="952"/>
                  </a:lnTo>
                  <a:lnTo>
                    <a:pt x="897" y="942"/>
                  </a:lnTo>
                  <a:lnTo>
                    <a:pt x="852" y="934"/>
                  </a:lnTo>
                  <a:lnTo>
                    <a:pt x="805" y="931"/>
                  </a:lnTo>
                  <a:lnTo>
                    <a:pt x="774" y="931"/>
                  </a:lnTo>
                  <a:lnTo>
                    <a:pt x="739" y="934"/>
                  </a:lnTo>
                  <a:lnTo>
                    <a:pt x="702" y="938"/>
                  </a:lnTo>
                  <a:lnTo>
                    <a:pt x="662" y="944"/>
                  </a:lnTo>
                  <a:lnTo>
                    <a:pt x="620" y="953"/>
                  </a:lnTo>
                  <a:lnTo>
                    <a:pt x="577" y="965"/>
                  </a:lnTo>
                  <a:lnTo>
                    <a:pt x="533" y="982"/>
                  </a:lnTo>
                  <a:lnTo>
                    <a:pt x="489" y="1003"/>
                  </a:lnTo>
                  <a:lnTo>
                    <a:pt x="446" y="1029"/>
                  </a:lnTo>
                  <a:lnTo>
                    <a:pt x="404" y="1060"/>
                  </a:lnTo>
                  <a:lnTo>
                    <a:pt x="363" y="1098"/>
                  </a:lnTo>
                  <a:lnTo>
                    <a:pt x="325" y="1141"/>
                  </a:lnTo>
                  <a:lnTo>
                    <a:pt x="311" y="1155"/>
                  </a:lnTo>
                  <a:lnTo>
                    <a:pt x="300" y="1166"/>
                  </a:lnTo>
                  <a:lnTo>
                    <a:pt x="292" y="1175"/>
                  </a:lnTo>
                  <a:lnTo>
                    <a:pt x="284" y="1180"/>
                  </a:lnTo>
                  <a:lnTo>
                    <a:pt x="275" y="1184"/>
                  </a:lnTo>
                  <a:lnTo>
                    <a:pt x="267" y="1185"/>
                  </a:lnTo>
                  <a:lnTo>
                    <a:pt x="255" y="1185"/>
                  </a:lnTo>
                  <a:lnTo>
                    <a:pt x="238" y="1184"/>
                  </a:lnTo>
                  <a:lnTo>
                    <a:pt x="224" y="1179"/>
                  </a:lnTo>
                  <a:lnTo>
                    <a:pt x="215" y="1171"/>
                  </a:lnTo>
                  <a:lnTo>
                    <a:pt x="208" y="1159"/>
                  </a:lnTo>
                  <a:lnTo>
                    <a:pt x="204" y="1146"/>
                  </a:lnTo>
                  <a:lnTo>
                    <a:pt x="203" y="1129"/>
                  </a:lnTo>
                  <a:lnTo>
                    <a:pt x="201" y="1109"/>
                  </a:lnTo>
                  <a:lnTo>
                    <a:pt x="201" y="1088"/>
                  </a:lnTo>
                  <a:lnTo>
                    <a:pt x="201" y="91"/>
                  </a:lnTo>
                  <a:lnTo>
                    <a:pt x="201" y="70"/>
                  </a:lnTo>
                  <a:lnTo>
                    <a:pt x="203" y="50"/>
                  </a:lnTo>
                  <a:lnTo>
                    <a:pt x="204" y="33"/>
                  </a:lnTo>
                  <a:lnTo>
                    <a:pt x="208" y="20"/>
                  </a:lnTo>
                  <a:lnTo>
                    <a:pt x="216" y="9"/>
                  </a:lnTo>
                  <a:lnTo>
                    <a:pt x="225" y="3"/>
                  </a:lnTo>
                  <a:lnTo>
                    <a:pt x="24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 name="Group 4"/>
          <p:cNvGrpSpPr>
            <a:grpSpLocks noChangeAspect="1"/>
          </p:cNvGrpSpPr>
          <p:nvPr>
            <p:custDataLst>
              <p:tags r:id="rId10"/>
            </p:custDataLst>
          </p:nvPr>
        </p:nvGrpSpPr>
        <p:grpSpPr bwMode="auto">
          <a:xfrm>
            <a:off x="6934200" y="3810000"/>
            <a:ext cx="416749" cy="495300"/>
            <a:chOff x="2270" y="752"/>
            <a:chExt cx="1077" cy="1280"/>
          </a:xfrm>
        </p:grpSpPr>
        <p:sp>
          <p:nvSpPr>
            <p:cNvPr id="176" name="Freeform 6"/>
            <p:cNvSpPr>
              <a:spLocks noEditPoints="1"/>
            </p:cNvSpPr>
            <p:nvPr/>
          </p:nvSpPr>
          <p:spPr bwMode="auto">
            <a:xfrm>
              <a:off x="2270" y="75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7"/>
            <p:cNvSpPr>
              <a:spLocks/>
            </p:cNvSpPr>
            <p:nvPr/>
          </p:nvSpPr>
          <p:spPr bwMode="auto">
            <a:xfrm>
              <a:off x="2925" y="1284"/>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01" name="Straight Arrow Connector 200"/>
          <p:cNvCxnSpPr/>
          <p:nvPr/>
        </p:nvCxnSpPr>
        <p:spPr>
          <a:xfrm>
            <a:off x="4495800" y="3810000"/>
            <a:ext cx="2133600" cy="2720882"/>
          </a:xfrm>
          <a:prstGeom prst="straightConnector1">
            <a:avLst/>
          </a:prstGeom>
          <a:ln w="57150">
            <a:solidFill>
              <a:srgbClr val="00B0F0"/>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flipH="1">
            <a:off x="1828800" y="3810000"/>
            <a:ext cx="2514600" cy="2819400"/>
          </a:xfrm>
          <a:prstGeom prst="straightConnector1">
            <a:avLst/>
          </a:prstGeom>
          <a:ln w="57150">
            <a:solidFill>
              <a:srgbClr val="00B0F0"/>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a:stCxn id="18" idx="1"/>
          </p:cNvCxnSpPr>
          <p:nvPr/>
        </p:nvCxnSpPr>
        <p:spPr>
          <a:xfrm flipH="1" flipV="1">
            <a:off x="762000" y="1828800"/>
            <a:ext cx="3603718" cy="1851118"/>
          </a:xfrm>
          <a:prstGeom prst="straightConnector1">
            <a:avLst/>
          </a:prstGeom>
          <a:ln w="57150">
            <a:solidFill>
              <a:srgbClr val="00B0F0"/>
            </a:solidFill>
            <a:prstDash val="sysDash"/>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Counting </a:t>
            </a:r>
            <a:r>
              <a:rPr lang="en-US" dirty="0" err="1" smtClean="0"/>
              <a:t>Instantons</a:t>
            </a:r>
            <a:endParaRPr lang="en-US" dirty="0"/>
          </a:p>
        </p:txBody>
      </p:sp>
      <p:grpSp>
        <p:nvGrpSpPr>
          <p:cNvPr id="8196" name="Group 4"/>
          <p:cNvGrpSpPr>
            <a:grpSpLocks noChangeAspect="1"/>
          </p:cNvGrpSpPr>
          <p:nvPr>
            <p:custDataLst>
              <p:tags r:id="rId1"/>
            </p:custDataLst>
          </p:nvPr>
        </p:nvGrpSpPr>
        <p:grpSpPr bwMode="auto">
          <a:xfrm>
            <a:off x="609600" y="2209800"/>
            <a:ext cx="2108736" cy="609600"/>
            <a:chOff x="486" y="1295"/>
            <a:chExt cx="6064" cy="1753"/>
          </a:xfrm>
        </p:grpSpPr>
        <p:sp>
          <p:nvSpPr>
            <p:cNvPr id="8198" name="Freeform 6"/>
            <p:cNvSpPr>
              <a:spLocks/>
            </p:cNvSpPr>
            <p:nvPr/>
          </p:nvSpPr>
          <p:spPr bwMode="auto">
            <a:xfrm>
              <a:off x="486" y="1529"/>
              <a:ext cx="1725" cy="1201"/>
            </a:xfrm>
            <a:custGeom>
              <a:avLst/>
              <a:gdLst/>
              <a:ahLst/>
              <a:cxnLst>
                <a:cxn ang="0">
                  <a:pos x="652" y="4"/>
                </a:cxn>
                <a:cxn ang="0">
                  <a:pos x="661" y="43"/>
                </a:cxn>
                <a:cxn ang="0">
                  <a:pos x="696" y="225"/>
                </a:cxn>
                <a:cxn ang="0">
                  <a:pos x="767" y="543"/>
                </a:cxn>
                <a:cxn ang="0">
                  <a:pos x="829" y="760"/>
                </a:cxn>
                <a:cxn ang="0">
                  <a:pos x="879" y="881"/>
                </a:cxn>
                <a:cxn ang="0">
                  <a:pos x="1001" y="803"/>
                </a:cxn>
                <a:cxn ang="0">
                  <a:pos x="1197" y="586"/>
                </a:cxn>
                <a:cxn ang="0">
                  <a:pos x="1413" y="336"/>
                </a:cxn>
                <a:cxn ang="0">
                  <a:pos x="1596" y="117"/>
                </a:cxn>
                <a:cxn ang="0">
                  <a:pos x="1683" y="10"/>
                </a:cxn>
                <a:cxn ang="0">
                  <a:pos x="1700" y="2"/>
                </a:cxn>
                <a:cxn ang="0">
                  <a:pos x="1708" y="18"/>
                </a:cxn>
                <a:cxn ang="0">
                  <a:pos x="1708" y="37"/>
                </a:cxn>
                <a:cxn ang="0">
                  <a:pos x="1696" y="103"/>
                </a:cxn>
                <a:cxn ang="0">
                  <a:pos x="1648" y="373"/>
                </a:cxn>
                <a:cxn ang="0">
                  <a:pos x="1608" y="675"/>
                </a:cxn>
                <a:cxn ang="0">
                  <a:pos x="1590" y="908"/>
                </a:cxn>
                <a:cxn ang="0">
                  <a:pos x="1592" y="983"/>
                </a:cxn>
                <a:cxn ang="0">
                  <a:pos x="1610" y="1065"/>
                </a:cxn>
                <a:cxn ang="0">
                  <a:pos x="1673" y="1063"/>
                </a:cxn>
                <a:cxn ang="0">
                  <a:pos x="1716" y="1055"/>
                </a:cxn>
                <a:cxn ang="0">
                  <a:pos x="1725" y="1065"/>
                </a:cxn>
                <a:cxn ang="0">
                  <a:pos x="1656" y="1127"/>
                </a:cxn>
                <a:cxn ang="0">
                  <a:pos x="1536" y="1166"/>
                </a:cxn>
                <a:cxn ang="0">
                  <a:pos x="1471" y="1135"/>
                </a:cxn>
                <a:cxn ang="0">
                  <a:pos x="1457" y="1040"/>
                </a:cxn>
                <a:cxn ang="0">
                  <a:pos x="1469" y="774"/>
                </a:cxn>
                <a:cxn ang="0">
                  <a:pos x="1509" y="470"/>
                </a:cxn>
                <a:cxn ang="0">
                  <a:pos x="1188" y="704"/>
                </a:cxn>
                <a:cxn ang="0">
                  <a:pos x="943" y="972"/>
                </a:cxn>
                <a:cxn ang="0">
                  <a:pos x="846" y="1065"/>
                </a:cxn>
                <a:cxn ang="0">
                  <a:pos x="817" y="1049"/>
                </a:cxn>
                <a:cxn ang="0">
                  <a:pos x="740" y="896"/>
                </a:cxn>
                <a:cxn ang="0">
                  <a:pos x="638" y="561"/>
                </a:cxn>
                <a:cxn ang="0">
                  <a:pos x="567" y="233"/>
                </a:cxn>
                <a:cxn ang="0">
                  <a:pos x="438" y="693"/>
                </a:cxn>
                <a:cxn ang="0">
                  <a:pos x="334" y="954"/>
                </a:cxn>
                <a:cxn ang="0">
                  <a:pos x="249" y="1115"/>
                </a:cxn>
                <a:cxn ang="0">
                  <a:pos x="137" y="1201"/>
                </a:cxn>
                <a:cxn ang="0">
                  <a:pos x="52" y="1177"/>
                </a:cxn>
                <a:cxn ang="0">
                  <a:pos x="0" y="1127"/>
                </a:cxn>
                <a:cxn ang="0">
                  <a:pos x="20" y="1044"/>
                </a:cxn>
                <a:cxn ang="0">
                  <a:pos x="60" y="1001"/>
                </a:cxn>
                <a:cxn ang="0">
                  <a:pos x="95" y="1026"/>
                </a:cxn>
                <a:cxn ang="0">
                  <a:pos x="187" y="1053"/>
                </a:cxn>
                <a:cxn ang="0">
                  <a:pos x="218" y="1044"/>
                </a:cxn>
                <a:cxn ang="0">
                  <a:pos x="268" y="974"/>
                </a:cxn>
                <a:cxn ang="0">
                  <a:pos x="351" y="788"/>
                </a:cxn>
                <a:cxn ang="0">
                  <a:pos x="465" y="442"/>
                </a:cxn>
                <a:cxn ang="0">
                  <a:pos x="525" y="169"/>
                </a:cxn>
                <a:cxn ang="0">
                  <a:pos x="561" y="37"/>
                </a:cxn>
                <a:cxn ang="0">
                  <a:pos x="638" y="0"/>
                </a:cxn>
              </a:cxnLst>
              <a:rect l="0" t="0" r="r" b="b"/>
              <a:pathLst>
                <a:path w="1725" h="1201">
                  <a:moveTo>
                    <a:pt x="638" y="0"/>
                  </a:moveTo>
                  <a:lnTo>
                    <a:pt x="642" y="0"/>
                  </a:lnTo>
                  <a:lnTo>
                    <a:pt x="648" y="2"/>
                  </a:lnTo>
                  <a:lnTo>
                    <a:pt x="652" y="4"/>
                  </a:lnTo>
                  <a:lnTo>
                    <a:pt x="656" y="8"/>
                  </a:lnTo>
                  <a:lnTo>
                    <a:pt x="658" y="14"/>
                  </a:lnTo>
                  <a:lnTo>
                    <a:pt x="659" y="27"/>
                  </a:lnTo>
                  <a:lnTo>
                    <a:pt x="661" y="43"/>
                  </a:lnTo>
                  <a:lnTo>
                    <a:pt x="665" y="60"/>
                  </a:lnTo>
                  <a:lnTo>
                    <a:pt x="669" y="76"/>
                  </a:lnTo>
                  <a:lnTo>
                    <a:pt x="683" y="151"/>
                  </a:lnTo>
                  <a:lnTo>
                    <a:pt x="696" y="225"/>
                  </a:lnTo>
                  <a:lnTo>
                    <a:pt x="711" y="301"/>
                  </a:lnTo>
                  <a:lnTo>
                    <a:pt x="729" y="376"/>
                  </a:lnTo>
                  <a:lnTo>
                    <a:pt x="746" y="458"/>
                  </a:lnTo>
                  <a:lnTo>
                    <a:pt x="767" y="543"/>
                  </a:lnTo>
                  <a:lnTo>
                    <a:pt x="785" y="611"/>
                  </a:lnTo>
                  <a:lnTo>
                    <a:pt x="800" y="669"/>
                  </a:lnTo>
                  <a:lnTo>
                    <a:pt x="816" y="718"/>
                  </a:lnTo>
                  <a:lnTo>
                    <a:pt x="829" y="760"/>
                  </a:lnTo>
                  <a:lnTo>
                    <a:pt x="843" y="795"/>
                  </a:lnTo>
                  <a:lnTo>
                    <a:pt x="854" y="826"/>
                  </a:lnTo>
                  <a:lnTo>
                    <a:pt x="868" y="855"/>
                  </a:lnTo>
                  <a:lnTo>
                    <a:pt x="879" y="881"/>
                  </a:lnTo>
                  <a:lnTo>
                    <a:pt x="893" y="908"/>
                  </a:lnTo>
                  <a:lnTo>
                    <a:pt x="923" y="881"/>
                  </a:lnTo>
                  <a:lnTo>
                    <a:pt x="960" y="846"/>
                  </a:lnTo>
                  <a:lnTo>
                    <a:pt x="1001" y="803"/>
                  </a:lnTo>
                  <a:lnTo>
                    <a:pt x="1045" y="755"/>
                  </a:lnTo>
                  <a:lnTo>
                    <a:pt x="1093" y="702"/>
                  </a:lnTo>
                  <a:lnTo>
                    <a:pt x="1145" y="646"/>
                  </a:lnTo>
                  <a:lnTo>
                    <a:pt x="1197" y="586"/>
                  </a:lnTo>
                  <a:lnTo>
                    <a:pt x="1251" y="524"/>
                  </a:lnTo>
                  <a:lnTo>
                    <a:pt x="1305" y="460"/>
                  </a:lnTo>
                  <a:lnTo>
                    <a:pt x="1359" y="398"/>
                  </a:lnTo>
                  <a:lnTo>
                    <a:pt x="1413" y="336"/>
                  </a:lnTo>
                  <a:lnTo>
                    <a:pt x="1463" y="276"/>
                  </a:lnTo>
                  <a:lnTo>
                    <a:pt x="1511" y="219"/>
                  </a:lnTo>
                  <a:lnTo>
                    <a:pt x="1556" y="165"/>
                  </a:lnTo>
                  <a:lnTo>
                    <a:pt x="1596" y="117"/>
                  </a:lnTo>
                  <a:lnTo>
                    <a:pt x="1631" y="74"/>
                  </a:lnTo>
                  <a:lnTo>
                    <a:pt x="1660" y="39"/>
                  </a:lnTo>
                  <a:lnTo>
                    <a:pt x="1675" y="22"/>
                  </a:lnTo>
                  <a:lnTo>
                    <a:pt x="1683" y="10"/>
                  </a:lnTo>
                  <a:lnTo>
                    <a:pt x="1689" y="4"/>
                  </a:lnTo>
                  <a:lnTo>
                    <a:pt x="1692" y="2"/>
                  </a:lnTo>
                  <a:lnTo>
                    <a:pt x="1696" y="0"/>
                  </a:lnTo>
                  <a:lnTo>
                    <a:pt x="1700" y="2"/>
                  </a:lnTo>
                  <a:lnTo>
                    <a:pt x="1704" y="4"/>
                  </a:lnTo>
                  <a:lnTo>
                    <a:pt x="1706" y="8"/>
                  </a:lnTo>
                  <a:lnTo>
                    <a:pt x="1708" y="14"/>
                  </a:lnTo>
                  <a:lnTo>
                    <a:pt x="1708" y="18"/>
                  </a:lnTo>
                  <a:lnTo>
                    <a:pt x="1710" y="22"/>
                  </a:lnTo>
                  <a:lnTo>
                    <a:pt x="1710" y="25"/>
                  </a:lnTo>
                  <a:lnTo>
                    <a:pt x="1710" y="33"/>
                  </a:lnTo>
                  <a:lnTo>
                    <a:pt x="1708" y="37"/>
                  </a:lnTo>
                  <a:lnTo>
                    <a:pt x="1708" y="43"/>
                  </a:lnTo>
                  <a:lnTo>
                    <a:pt x="1708" y="47"/>
                  </a:lnTo>
                  <a:lnTo>
                    <a:pt x="1708" y="53"/>
                  </a:lnTo>
                  <a:lnTo>
                    <a:pt x="1696" y="103"/>
                  </a:lnTo>
                  <a:lnTo>
                    <a:pt x="1685" y="163"/>
                  </a:lnTo>
                  <a:lnTo>
                    <a:pt x="1671" y="227"/>
                  </a:lnTo>
                  <a:lnTo>
                    <a:pt x="1660" y="299"/>
                  </a:lnTo>
                  <a:lnTo>
                    <a:pt x="1648" y="373"/>
                  </a:lnTo>
                  <a:lnTo>
                    <a:pt x="1637" y="450"/>
                  </a:lnTo>
                  <a:lnTo>
                    <a:pt x="1625" y="528"/>
                  </a:lnTo>
                  <a:lnTo>
                    <a:pt x="1615" y="603"/>
                  </a:lnTo>
                  <a:lnTo>
                    <a:pt x="1608" y="675"/>
                  </a:lnTo>
                  <a:lnTo>
                    <a:pt x="1600" y="745"/>
                  </a:lnTo>
                  <a:lnTo>
                    <a:pt x="1594" y="807"/>
                  </a:lnTo>
                  <a:lnTo>
                    <a:pt x="1592" y="863"/>
                  </a:lnTo>
                  <a:lnTo>
                    <a:pt x="1590" y="908"/>
                  </a:lnTo>
                  <a:lnTo>
                    <a:pt x="1590" y="916"/>
                  </a:lnTo>
                  <a:lnTo>
                    <a:pt x="1590" y="933"/>
                  </a:lnTo>
                  <a:lnTo>
                    <a:pt x="1592" y="954"/>
                  </a:lnTo>
                  <a:lnTo>
                    <a:pt x="1592" y="983"/>
                  </a:lnTo>
                  <a:lnTo>
                    <a:pt x="1596" y="1013"/>
                  </a:lnTo>
                  <a:lnTo>
                    <a:pt x="1598" y="1034"/>
                  </a:lnTo>
                  <a:lnTo>
                    <a:pt x="1602" y="1051"/>
                  </a:lnTo>
                  <a:lnTo>
                    <a:pt x="1610" y="1065"/>
                  </a:lnTo>
                  <a:lnTo>
                    <a:pt x="1621" y="1075"/>
                  </a:lnTo>
                  <a:lnTo>
                    <a:pt x="1640" y="1079"/>
                  </a:lnTo>
                  <a:lnTo>
                    <a:pt x="1656" y="1071"/>
                  </a:lnTo>
                  <a:lnTo>
                    <a:pt x="1673" y="1063"/>
                  </a:lnTo>
                  <a:lnTo>
                    <a:pt x="1692" y="1055"/>
                  </a:lnTo>
                  <a:lnTo>
                    <a:pt x="1710" y="1053"/>
                  </a:lnTo>
                  <a:lnTo>
                    <a:pt x="1712" y="1053"/>
                  </a:lnTo>
                  <a:lnTo>
                    <a:pt x="1716" y="1055"/>
                  </a:lnTo>
                  <a:lnTo>
                    <a:pt x="1719" y="1055"/>
                  </a:lnTo>
                  <a:lnTo>
                    <a:pt x="1721" y="1059"/>
                  </a:lnTo>
                  <a:lnTo>
                    <a:pt x="1723" y="1061"/>
                  </a:lnTo>
                  <a:lnTo>
                    <a:pt x="1725" y="1065"/>
                  </a:lnTo>
                  <a:lnTo>
                    <a:pt x="1719" y="1079"/>
                  </a:lnTo>
                  <a:lnTo>
                    <a:pt x="1704" y="1094"/>
                  </a:lnTo>
                  <a:lnTo>
                    <a:pt x="1683" y="1111"/>
                  </a:lnTo>
                  <a:lnTo>
                    <a:pt x="1656" y="1127"/>
                  </a:lnTo>
                  <a:lnTo>
                    <a:pt x="1625" y="1143"/>
                  </a:lnTo>
                  <a:lnTo>
                    <a:pt x="1594" y="1154"/>
                  </a:lnTo>
                  <a:lnTo>
                    <a:pt x="1563" y="1162"/>
                  </a:lnTo>
                  <a:lnTo>
                    <a:pt x="1536" y="1166"/>
                  </a:lnTo>
                  <a:lnTo>
                    <a:pt x="1511" y="1164"/>
                  </a:lnTo>
                  <a:lnTo>
                    <a:pt x="1494" y="1156"/>
                  </a:lnTo>
                  <a:lnTo>
                    <a:pt x="1480" y="1146"/>
                  </a:lnTo>
                  <a:lnTo>
                    <a:pt x="1471" y="1135"/>
                  </a:lnTo>
                  <a:lnTo>
                    <a:pt x="1467" y="1123"/>
                  </a:lnTo>
                  <a:lnTo>
                    <a:pt x="1465" y="1111"/>
                  </a:lnTo>
                  <a:lnTo>
                    <a:pt x="1463" y="1104"/>
                  </a:lnTo>
                  <a:lnTo>
                    <a:pt x="1457" y="1040"/>
                  </a:lnTo>
                  <a:lnTo>
                    <a:pt x="1455" y="976"/>
                  </a:lnTo>
                  <a:lnTo>
                    <a:pt x="1457" y="916"/>
                  </a:lnTo>
                  <a:lnTo>
                    <a:pt x="1463" y="848"/>
                  </a:lnTo>
                  <a:lnTo>
                    <a:pt x="1469" y="774"/>
                  </a:lnTo>
                  <a:lnTo>
                    <a:pt x="1479" y="696"/>
                  </a:lnTo>
                  <a:lnTo>
                    <a:pt x="1488" y="619"/>
                  </a:lnTo>
                  <a:lnTo>
                    <a:pt x="1498" y="541"/>
                  </a:lnTo>
                  <a:lnTo>
                    <a:pt x="1509" y="470"/>
                  </a:lnTo>
                  <a:lnTo>
                    <a:pt x="1519" y="404"/>
                  </a:lnTo>
                  <a:lnTo>
                    <a:pt x="1529" y="345"/>
                  </a:lnTo>
                  <a:lnTo>
                    <a:pt x="1536" y="299"/>
                  </a:lnTo>
                  <a:lnTo>
                    <a:pt x="1188" y="704"/>
                  </a:lnTo>
                  <a:lnTo>
                    <a:pt x="1126" y="776"/>
                  </a:lnTo>
                  <a:lnTo>
                    <a:pt x="1066" y="844"/>
                  </a:lnTo>
                  <a:lnTo>
                    <a:pt x="1006" y="908"/>
                  </a:lnTo>
                  <a:lnTo>
                    <a:pt x="943" y="972"/>
                  </a:lnTo>
                  <a:lnTo>
                    <a:pt x="875" y="1038"/>
                  </a:lnTo>
                  <a:lnTo>
                    <a:pt x="862" y="1051"/>
                  </a:lnTo>
                  <a:lnTo>
                    <a:pt x="852" y="1059"/>
                  </a:lnTo>
                  <a:lnTo>
                    <a:pt x="846" y="1065"/>
                  </a:lnTo>
                  <a:lnTo>
                    <a:pt x="843" y="1065"/>
                  </a:lnTo>
                  <a:lnTo>
                    <a:pt x="837" y="1065"/>
                  </a:lnTo>
                  <a:lnTo>
                    <a:pt x="829" y="1061"/>
                  </a:lnTo>
                  <a:lnTo>
                    <a:pt x="817" y="1049"/>
                  </a:lnTo>
                  <a:lnTo>
                    <a:pt x="804" y="1028"/>
                  </a:lnTo>
                  <a:lnTo>
                    <a:pt x="789" y="999"/>
                  </a:lnTo>
                  <a:lnTo>
                    <a:pt x="771" y="964"/>
                  </a:lnTo>
                  <a:lnTo>
                    <a:pt x="740" y="896"/>
                  </a:lnTo>
                  <a:lnTo>
                    <a:pt x="713" y="821"/>
                  </a:lnTo>
                  <a:lnTo>
                    <a:pt x="686" y="737"/>
                  </a:lnTo>
                  <a:lnTo>
                    <a:pt x="661" y="650"/>
                  </a:lnTo>
                  <a:lnTo>
                    <a:pt x="638" y="561"/>
                  </a:lnTo>
                  <a:lnTo>
                    <a:pt x="617" y="473"/>
                  </a:lnTo>
                  <a:lnTo>
                    <a:pt x="600" y="386"/>
                  </a:lnTo>
                  <a:lnTo>
                    <a:pt x="582" y="307"/>
                  </a:lnTo>
                  <a:lnTo>
                    <a:pt x="567" y="233"/>
                  </a:lnTo>
                  <a:lnTo>
                    <a:pt x="542" y="349"/>
                  </a:lnTo>
                  <a:lnTo>
                    <a:pt x="509" y="466"/>
                  </a:lnTo>
                  <a:lnTo>
                    <a:pt x="474" y="580"/>
                  </a:lnTo>
                  <a:lnTo>
                    <a:pt x="438" y="693"/>
                  </a:lnTo>
                  <a:lnTo>
                    <a:pt x="399" y="795"/>
                  </a:lnTo>
                  <a:lnTo>
                    <a:pt x="361" y="890"/>
                  </a:lnTo>
                  <a:lnTo>
                    <a:pt x="349" y="919"/>
                  </a:lnTo>
                  <a:lnTo>
                    <a:pt x="334" y="954"/>
                  </a:lnTo>
                  <a:lnTo>
                    <a:pt x="316" y="995"/>
                  </a:lnTo>
                  <a:lnTo>
                    <a:pt x="295" y="1036"/>
                  </a:lnTo>
                  <a:lnTo>
                    <a:pt x="272" y="1077"/>
                  </a:lnTo>
                  <a:lnTo>
                    <a:pt x="249" y="1115"/>
                  </a:lnTo>
                  <a:lnTo>
                    <a:pt x="222" y="1150"/>
                  </a:lnTo>
                  <a:lnTo>
                    <a:pt x="195" y="1177"/>
                  </a:lnTo>
                  <a:lnTo>
                    <a:pt x="166" y="1195"/>
                  </a:lnTo>
                  <a:lnTo>
                    <a:pt x="137" y="1201"/>
                  </a:lnTo>
                  <a:lnTo>
                    <a:pt x="126" y="1201"/>
                  </a:lnTo>
                  <a:lnTo>
                    <a:pt x="106" y="1197"/>
                  </a:lnTo>
                  <a:lnTo>
                    <a:pt x="81" y="1191"/>
                  </a:lnTo>
                  <a:lnTo>
                    <a:pt x="52" y="1177"/>
                  </a:lnTo>
                  <a:lnTo>
                    <a:pt x="27" y="1162"/>
                  </a:lnTo>
                  <a:lnTo>
                    <a:pt x="12" y="1148"/>
                  </a:lnTo>
                  <a:lnTo>
                    <a:pt x="4" y="1137"/>
                  </a:lnTo>
                  <a:lnTo>
                    <a:pt x="0" y="1127"/>
                  </a:lnTo>
                  <a:lnTo>
                    <a:pt x="0" y="1119"/>
                  </a:lnTo>
                  <a:lnTo>
                    <a:pt x="2" y="1094"/>
                  </a:lnTo>
                  <a:lnTo>
                    <a:pt x="10" y="1069"/>
                  </a:lnTo>
                  <a:lnTo>
                    <a:pt x="20" y="1044"/>
                  </a:lnTo>
                  <a:lnTo>
                    <a:pt x="33" y="1022"/>
                  </a:lnTo>
                  <a:lnTo>
                    <a:pt x="45" y="1007"/>
                  </a:lnTo>
                  <a:lnTo>
                    <a:pt x="58" y="1001"/>
                  </a:lnTo>
                  <a:lnTo>
                    <a:pt x="60" y="1001"/>
                  </a:lnTo>
                  <a:lnTo>
                    <a:pt x="64" y="1001"/>
                  </a:lnTo>
                  <a:lnTo>
                    <a:pt x="68" y="1005"/>
                  </a:lnTo>
                  <a:lnTo>
                    <a:pt x="72" y="1009"/>
                  </a:lnTo>
                  <a:lnTo>
                    <a:pt x="95" y="1026"/>
                  </a:lnTo>
                  <a:lnTo>
                    <a:pt x="122" y="1038"/>
                  </a:lnTo>
                  <a:lnTo>
                    <a:pt x="147" y="1047"/>
                  </a:lnTo>
                  <a:lnTo>
                    <a:pt x="170" y="1051"/>
                  </a:lnTo>
                  <a:lnTo>
                    <a:pt x="187" y="1053"/>
                  </a:lnTo>
                  <a:lnTo>
                    <a:pt x="193" y="1053"/>
                  </a:lnTo>
                  <a:lnTo>
                    <a:pt x="201" y="1051"/>
                  </a:lnTo>
                  <a:lnTo>
                    <a:pt x="208" y="1049"/>
                  </a:lnTo>
                  <a:lnTo>
                    <a:pt x="218" y="1044"/>
                  </a:lnTo>
                  <a:lnTo>
                    <a:pt x="228" y="1034"/>
                  </a:lnTo>
                  <a:lnTo>
                    <a:pt x="239" y="1020"/>
                  </a:lnTo>
                  <a:lnTo>
                    <a:pt x="253" y="1001"/>
                  </a:lnTo>
                  <a:lnTo>
                    <a:pt x="268" y="974"/>
                  </a:lnTo>
                  <a:lnTo>
                    <a:pt x="284" y="941"/>
                  </a:lnTo>
                  <a:lnTo>
                    <a:pt x="303" y="900"/>
                  </a:lnTo>
                  <a:lnTo>
                    <a:pt x="326" y="850"/>
                  </a:lnTo>
                  <a:lnTo>
                    <a:pt x="351" y="788"/>
                  </a:lnTo>
                  <a:lnTo>
                    <a:pt x="378" y="716"/>
                  </a:lnTo>
                  <a:lnTo>
                    <a:pt x="411" y="617"/>
                  </a:lnTo>
                  <a:lnTo>
                    <a:pt x="440" y="526"/>
                  </a:lnTo>
                  <a:lnTo>
                    <a:pt x="465" y="442"/>
                  </a:lnTo>
                  <a:lnTo>
                    <a:pt x="484" y="365"/>
                  </a:lnTo>
                  <a:lnTo>
                    <a:pt x="499" y="293"/>
                  </a:lnTo>
                  <a:lnTo>
                    <a:pt x="513" y="229"/>
                  </a:lnTo>
                  <a:lnTo>
                    <a:pt x="525" y="169"/>
                  </a:lnTo>
                  <a:lnTo>
                    <a:pt x="532" y="117"/>
                  </a:lnTo>
                  <a:lnTo>
                    <a:pt x="540" y="68"/>
                  </a:lnTo>
                  <a:lnTo>
                    <a:pt x="546" y="53"/>
                  </a:lnTo>
                  <a:lnTo>
                    <a:pt x="561" y="37"/>
                  </a:lnTo>
                  <a:lnTo>
                    <a:pt x="580" y="22"/>
                  </a:lnTo>
                  <a:lnTo>
                    <a:pt x="602" y="12"/>
                  </a:lnTo>
                  <a:lnTo>
                    <a:pt x="621" y="4"/>
                  </a:lnTo>
                  <a:lnTo>
                    <a:pt x="6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9" name="Freeform 7"/>
            <p:cNvSpPr>
              <a:spLocks/>
            </p:cNvSpPr>
            <p:nvPr/>
          </p:nvSpPr>
          <p:spPr bwMode="auto">
            <a:xfrm>
              <a:off x="2406" y="1578"/>
              <a:ext cx="401" cy="496"/>
            </a:xfrm>
            <a:custGeom>
              <a:avLst/>
              <a:gdLst/>
              <a:ahLst/>
              <a:cxnLst>
                <a:cxn ang="0">
                  <a:pos x="162" y="120"/>
                </a:cxn>
                <a:cxn ang="0">
                  <a:pos x="202" y="52"/>
                </a:cxn>
                <a:cxn ang="0">
                  <a:pos x="256" y="13"/>
                </a:cxn>
                <a:cxn ang="0">
                  <a:pos x="314" y="0"/>
                </a:cxn>
                <a:cxn ang="0">
                  <a:pos x="366" y="15"/>
                </a:cxn>
                <a:cxn ang="0">
                  <a:pos x="397" y="48"/>
                </a:cxn>
                <a:cxn ang="0">
                  <a:pos x="399" y="89"/>
                </a:cxn>
                <a:cxn ang="0">
                  <a:pos x="380" y="114"/>
                </a:cxn>
                <a:cxn ang="0">
                  <a:pos x="351" y="124"/>
                </a:cxn>
                <a:cxn ang="0">
                  <a:pos x="324" y="116"/>
                </a:cxn>
                <a:cxn ang="0">
                  <a:pos x="302" y="91"/>
                </a:cxn>
                <a:cxn ang="0">
                  <a:pos x="302" y="54"/>
                </a:cxn>
                <a:cxn ang="0">
                  <a:pos x="318" y="31"/>
                </a:cxn>
                <a:cxn ang="0">
                  <a:pos x="256" y="46"/>
                </a:cxn>
                <a:cxn ang="0">
                  <a:pos x="212" y="87"/>
                </a:cxn>
                <a:cxn ang="0">
                  <a:pos x="185" y="143"/>
                </a:cxn>
                <a:cxn ang="0">
                  <a:pos x="171" y="207"/>
                </a:cxn>
                <a:cxn ang="0">
                  <a:pos x="169" y="238"/>
                </a:cxn>
                <a:cxn ang="0">
                  <a:pos x="169" y="421"/>
                </a:cxn>
                <a:cxn ang="0">
                  <a:pos x="175" y="442"/>
                </a:cxn>
                <a:cxn ang="0">
                  <a:pos x="200" y="452"/>
                </a:cxn>
                <a:cxn ang="0">
                  <a:pos x="252" y="455"/>
                </a:cxn>
                <a:cxn ang="0">
                  <a:pos x="274" y="496"/>
                </a:cxn>
                <a:cxn ang="0">
                  <a:pos x="127" y="490"/>
                </a:cxn>
                <a:cxn ang="0">
                  <a:pos x="75" y="492"/>
                </a:cxn>
                <a:cxn ang="0">
                  <a:pos x="25" y="494"/>
                </a:cxn>
                <a:cxn ang="0">
                  <a:pos x="0" y="496"/>
                </a:cxn>
                <a:cxn ang="0">
                  <a:pos x="37" y="455"/>
                </a:cxn>
                <a:cxn ang="0">
                  <a:pos x="77" y="446"/>
                </a:cxn>
                <a:cxn ang="0">
                  <a:pos x="85" y="405"/>
                </a:cxn>
                <a:cxn ang="0">
                  <a:pos x="85" y="93"/>
                </a:cxn>
                <a:cxn ang="0">
                  <a:pos x="71" y="64"/>
                </a:cxn>
                <a:cxn ang="0">
                  <a:pos x="33" y="54"/>
                </a:cxn>
                <a:cxn ang="0">
                  <a:pos x="0" y="13"/>
                </a:cxn>
              </a:cxnLst>
              <a:rect l="0" t="0" r="r" b="b"/>
              <a:pathLst>
                <a:path w="401" h="496">
                  <a:moveTo>
                    <a:pt x="162" y="0"/>
                  </a:moveTo>
                  <a:lnTo>
                    <a:pt x="162" y="120"/>
                  </a:lnTo>
                  <a:lnTo>
                    <a:pt x="181" y="83"/>
                  </a:lnTo>
                  <a:lnTo>
                    <a:pt x="202" y="52"/>
                  </a:lnTo>
                  <a:lnTo>
                    <a:pt x="229" y="29"/>
                  </a:lnTo>
                  <a:lnTo>
                    <a:pt x="256" y="13"/>
                  </a:lnTo>
                  <a:lnTo>
                    <a:pt x="285" y="4"/>
                  </a:lnTo>
                  <a:lnTo>
                    <a:pt x="314" y="0"/>
                  </a:lnTo>
                  <a:lnTo>
                    <a:pt x="343" y="4"/>
                  </a:lnTo>
                  <a:lnTo>
                    <a:pt x="366" y="15"/>
                  </a:lnTo>
                  <a:lnTo>
                    <a:pt x="385" y="31"/>
                  </a:lnTo>
                  <a:lnTo>
                    <a:pt x="397" y="48"/>
                  </a:lnTo>
                  <a:lnTo>
                    <a:pt x="401" y="71"/>
                  </a:lnTo>
                  <a:lnTo>
                    <a:pt x="399" y="89"/>
                  </a:lnTo>
                  <a:lnTo>
                    <a:pt x="391" y="104"/>
                  </a:lnTo>
                  <a:lnTo>
                    <a:pt x="380" y="114"/>
                  </a:lnTo>
                  <a:lnTo>
                    <a:pt x="366" y="122"/>
                  </a:lnTo>
                  <a:lnTo>
                    <a:pt x="351" y="124"/>
                  </a:lnTo>
                  <a:lnTo>
                    <a:pt x="337" y="122"/>
                  </a:lnTo>
                  <a:lnTo>
                    <a:pt x="324" y="116"/>
                  </a:lnTo>
                  <a:lnTo>
                    <a:pt x="310" y="104"/>
                  </a:lnTo>
                  <a:lnTo>
                    <a:pt x="302" y="91"/>
                  </a:lnTo>
                  <a:lnTo>
                    <a:pt x="299" y="71"/>
                  </a:lnTo>
                  <a:lnTo>
                    <a:pt x="302" y="54"/>
                  </a:lnTo>
                  <a:lnTo>
                    <a:pt x="308" y="40"/>
                  </a:lnTo>
                  <a:lnTo>
                    <a:pt x="318" y="31"/>
                  </a:lnTo>
                  <a:lnTo>
                    <a:pt x="285" y="35"/>
                  </a:lnTo>
                  <a:lnTo>
                    <a:pt x="256" y="46"/>
                  </a:lnTo>
                  <a:lnTo>
                    <a:pt x="233" y="64"/>
                  </a:lnTo>
                  <a:lnTo>
                    <a:pt x="212" y="87"/>
                  </a:lnTo>
                  <a:lnTo>
                    <a:pt x="196" y="114"/>
                  </a:lnTo>
                  <a:lnTo>
                    <a:pt x="185" y="143"/>
                  </a:lnTo>
                  <a:lnTo>
                    <a:pt x="175" y="174"/>
                  </a:lnTo>
                  <a:lnTo>
                    <a:pt x="171" y="207"/>
                  </a:lnTo>
                  <a:lnTo>
                    <a:pt x="169" y="238"/>
                  </a:lnTo>
                  <a:lnTo>
                    <a:pt x="169" y="238"/>
                  </a:lnTo>
                  <a:lnTo>
                    <a:pt x="169" y="405"/>
                  </a:lnTo>
                  <a:lnTo>
                    <a:pt x="169" y="421"/>
                  </a:lnTo>
                  <a:lnTo>
                    <a:pt x="171" y="432"/>
                  </a:lnTo>
                  <a:lnTo>
                    <a:pt x="175" y="442"/>
                  </a:lnTo>
                  <a:lnTo>
                    <a:pt x="185" y="448"/>
                  </a:lnTo>
                  <a:lnTo>
                    <a:pt x="200" y="452"/>
                  </a:lnTo>
                  <a:lnTo>
                    <a:pt x="222" y="455"/>
                  </a:lnTo>
                  <a:lnTo>
                    <a:pt x="252" y="455"/>
                  </a:lnTo>
                  <a:lnTo>
                    <a:pt x="274" y="455"/>
                  </a:lnTo>
                  <a:lnTo>
                    <a:pt x="274" y="496"/>
                  </a:lnTo>
                  <a:lnTo>
                    <a:pt x="202" y="492"/>
                  </a:lnTo>
                  <a:lnTo>
                    <a:pt x="127" y="490"/>
                  </a:lnTo>
                  <a:lnTo>
                    <a:pt x="102" y="490"/>
                  </a:lnTo>
                  <a:lnTo>
                    <a:pt x="75" y="492"/>
                  </a:lnTo>
                  <a:lnTo>
                    <a:pt x="50" y="492"/>
                  </a:lnTo>
                  <a:lnTo>
                    <a:pt x="25" y="494"/>
                  </a:lnTo>
                  <a:lnTo>
                    <a:pt x="10" y="496"/>
                  </a:lnTo>
                  <a:lnTo>
                    <a:pt x="0" y="496"/>
                  </a:lnTo>
                  <a:lnTo>
                    <a:pt x="0" y="455"/>
                  </a:lnTo>
                  <a:lnTo>
                    <a:pt x="37" y="455"/>
                  </a:lnTo>
                  <a:lnTo>
                    <a:pt x="62" y="452"/>
                  </a:lnTo>
                  <a:lnTo>
                    <a:pt x="77" y="446"/>
                  </a:lnTo>
                  <a:lnTo>
                    <a:pt x="83" y="430"/>
                  </a:lnTo>
                  <a:lnTo>
                    <a:pt x="85" y="405"/>
                  </a:lnTo>
                  <a:lnTo>
                    <a:pt x="85" y="116"/>
                  </a:lnTo>
                  <a:lnTo>
                    <a:pt x="85" y="93"/>
                  </a:lnTo>
                  <a:lnTo>
                    <a:pt x="81" y="75"/>
                  </a:lnTo>
                  <a:lnTo>
                    <a:pt x="71" y="64"/>
                  </a:lnTo>
                  <a:lnTo>
                    <a:pt x="56" y="58"/>
                  </a:lnTo>
                  <a:lnTo>
                    <a:pt x="33" y="54"/>
                  </a:lnTo>
                  <a:lnTo>
                    <a:pt x="0" y="54"/>
                  </a:lnTo>
                  <a:lnTo>
                    <a:pt x="0" y="13"/>
                  </a:lnTo>
                  <a:lnTo>
                    <a:pt x="1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0" name="Freeform 8"/>
            <p:cNvSpPr>
              <a:spLocks noEditPoints="1"/>
            </p:cNvSpPr>
            <p:nvPr/>
          </p:nvSpPr>
          <p:spPr bwMode="auto">
            <a:xfrm>
              <a:off x="2892" y="1572"/>
              <a:ext cx="479" cy="512"/>
            </a:xfrm>
            <a:custGeom>
              <a:avLst/>
              <a:gdLst/>
              <a:ahLst/>
              <a:cxnLst>
                <a:cxn ang="0">
                  <a:pos x="244" y="33"/>
                </a:cxn>
                <a:cxn ang="0">
                  <a:pos x="210" y="41"/>
                </a:cxn>
                <a:cxn ang="0">
                  <a:pos x="169" y="64"/>
                </a:cxn>
                <a:cxn ang="0">
                  <a:pos x="134" y="107"/>
                </a:cxn>
                <a:cxn ang="0">
                  <a:pos x="109" y="172"/>
                </a:cxn>
                <a:cxn ang="0">
                  <a:pos x="400" y="217"/>
                </a:cxn>
                <a:cxn ang="0">
                  <a:pos x="399" y="190"/>
                </a:cxn>
                <a:cxn ang="0">
                  <a:pos x="393" y="147"/>
                </a:cxn>
                <a:cxn ang="0">
                  <a:pos x="375" y="101"/>
                </a:cxn>
                <a:cxn ang="0">
                  <a:pos x="345" y="60"/>
                </a:cxn>
                <a:cxn ang="0">
                  <a:pos x="293" y="35"/>
                </a:cxn>
                <a:cxn ang="0">
                  <a:pos x="258" y="0"/>
                </a:cxn>
                <a:cxn ang="0">
                  <a:pos x="346" y="13"/>
                </a:cxn>
                <a:cxn ang="0">
                  <a:pos x="408" y="48"/>
                </a:cxn>
                <a:cxn ang="0">
                  <a:pos x="451" y="101"/>
                </a:cxn>
                <a:cxn ang="0">
                  <a:pos x="474" y="161"/>
                </a:cxn>
                <a:cxn ang="0">
                  <a:pos x="479" y="221"/>
                </a:cxn>
                <a:cxn ang="0">
                  <a:pos x="474" y="242"/>
                </a:cxn>
                <a:cxn ang="0">
                  <a:pos x="449" y="244"/>
                </a:cxn>
                <a:cxn ang="0">
                  <a:pos x="102" y="273"/>
                </a:cxn>
                <a:cxn ang="0">
                  <a:pos x="111" y="341"/>
                </a:cxn>
                <a:cxn ang="0">
                  <a:pos x="144" y="411"/>
                </a:cxn>
                <a:cxn ang="0">
                  <a:pos x="206" y="460"/>
                </a:cxn>
                <a:cxn ang="0">
                  <a:pos x="281" y="477"/>
                </a:cxn>
                <a:cxn ang="0">
                  <a:pos x="323" y="471"/>
                </a:cxn>
                <a:cxn ang="0">
                  <a:pos x="375" y="450"/>
                </a:cxn>
                <a:cxn ang="0">
                  <a:pos x="422" y="403"/>
                </a:cxn>
                <a:cxn ang="0">
                  <a:pos x="441" y="363"/>
                </a:cxn>
                <a:cxn ang="0">
                  <a:pos x="445" y="355"/>
                </a:cxn>
                <a:cxn ang="0">
                  <a:pos x="454" y="353"/>
                </a:cxn>
                <a:cxn ang="0">
                  <a:pos x="466" y="353"/>
                </a:cxn>
                <a:cxn ang="0">
                  <a:pos x="476" y="357"/>
                </a:cxn>
                <a:cxn ang="0">
                  <a:pos x="479" y="361"/>
                </a:cxn>
                <a:cxn ang="0">
                  <a:pos x="479" y="366"/>
                </a:cxn>
                <a:cxn ang="0">
                  <a:pos x="474" y="392"/>
                </a:cxn>
                <a:cxn ang="0">
                  <a:pos x="451" y="428"/>
                </a:cxn>
                <a:cxn ang="0">
                  <a:pos x="410" y="467"/>
                </a:cxn>
                <a:cxn ang="0">
                  <a:pos x="352" y="498"/>
                </a:cxn>
                <a:cxn ang="0">
                  <a:pos x="273" y="512"/>
                </a:cxn>
                <a:cxn ang="0">
                  <a:pos x="167" y="492"/>
                </a:cxn>
                <a:cxn ang="0">
                  <a:pos x="81" y="438"/>
                </a:cxn>
                <a:cxn ang="0">
                  <a:pos x="23" y="355"/>
                </a:cxn>
                <a:cxn ang="0">
                  <a:pos x="0" y="254"/>
                </a:cxn>
                <a:cxn ang="0">
                  <a:pos x="21" y="157"/>
                </a:cxn>
                <a:cxn ang="0">
                  <a:pos x="75" y="76"/>
                </a:cxn>
                <a:cxn ang="0">
                  <a:pos x="156" y="19"/>
                </a:cxn>
                <a:cxn ang="0">
                  <a:pos x="258" y="0"/>
                </a:cxn>
              </a:cxnLst>
              <a:rect l="0" t="0" r="r" b="b"/>
              <a:pathLst>
                <a:path w="479" h="512">
                  <a:moveTo>
                    <a:pt x="258" y="31"/>
                  </a:moveTo>
                  <a:lnTo>
                    <a:pt x="244" y="33"/>
                  </a:lnTo>
                  <a:lnTo>
                    <a:pt x="227" y="35"/>
                  </a:lnTo>
                  <a:lnTo>
                    <a:pt x="210" y="41"/>
                  </a:lnTo>
                  <a:lnTo>
                    <a:pt x="188" y="50"/>
                  </a:lnTo>
                  <a:lnTo>
                    <a:pt x="169" y="64"/>
                  </a:lnTo>
                  <a:lnTo>
                    <a:pt x="150" y="83"/>
                  </a:lnTo>
                  <a:lnTo>
                    <a:pt x="134" y="107"/>
                  </a:lnTo>
                  <a:lnTo>
                    <a:pt x="119" y="136"/>
                  </a:lnTo>
                  <a:lnTo>
                    <a:pt x="109" y="172"/>
                  </a:lnTo>
                  <a:lnTo>
                    <a:pt x="102" y="217"/>
                  </a:lnTo>
                  <a:lnTo>
                    <a:pt x="400" y="217"/>
                  </a:lnTo>
                  <a:lnTo>
                    <a:pt x="400" y="205"/>
                  </a:lnTo>
                  <a:lnTo>
                    <a:pt x="399" y="190"/>
                  </a:lnTo>
                  <a:lnTo>
                    <a:pt x="397" y="171"/>
                  </a:lnTo>
                  <a:lnTo>
                    <a:pt x="393" y="147"/>
                  </a:lnTo>
                  <a:lnTo>
                    <a:pt x="385" y="124"/>
                  </a:lnTo>
                  <a:lnTo>
                    <a:pt x="375" y="101"/>
                  </a:lnTo>
                  <a:lnTo>
                    <a:pt x="362" y="79"/>
                  </a:lnTo>
                  <a:lnTo>
                    <a:pt x="345" y="60"/>
                  </a:lnTo>
                  <a:lnTo>
                    <a:pt x="321" y="44"/>
                  </a:lnTo>
                  <a:lnTo>
                    <a:pt x="293" y="35"/>
                  </a:lnTo>
                  <a:lnTo>
                    <a:pt x="258" y="31"/>
                  </a:lnTo>
                  <a:close/>
                  <a:moveTo>
                    <a:pt x="258" y="0"/>
                  </a:moveTo>
                  <a:lnTo>
                    <a:pt x="306" y="2"/>
                  </a:lnTo>
                  <a:lnTo>
                    <a:pt x="346" y="13"/>
                  </a:lnTo>
                  <a:lnTo>
                    <a:pt x="379" y="29"/>
                  </a:lnTo>
                  <a:lnTo>
                    <a:pt x="408" y="48"/>
                  </a:lnTo>
                  <a:lnTo>
                    <a:pt x="431" y="74"/>
                  </a:lnTo>
                  <a:lnTo>
                    <a:pt x="451" y="101"/>
                  </a:lnTo>
                  <a:lnTo>
                    <a:pt x="464" y="130"/>
                  </a:lnTo>
                  <a:lnTo>
                    <a:pt x="474" y="161"/>
                  </a:lnTo>
                  <a:lnTo>
                    <a:pt x="478" y="192"/>
                  </a:lnTo>
                  <a:lnTo>
                    <a:pt x="479" y="221"/>
                  </a:lnTo>
                  <a:lnTo>
                    <a:pt x="478" y="235"/>
                  </a:lnTo>
                  <a:lnTo>
                    <a:pt x="474" y="242"/>
                  </a:lnTo>
                  <a:lnTo>
                    <a:pt x="464" y="244"/>
                  </a:lnTo>
                  <a:lnTo>
                    <a:pt x="449" y="244"/>
                  </a:lnTo>
                  <a:lnTo>
                    <a:pt x="102" y="244"/>
                  </a:lnTo>
                  <a:lnTo>
                    <a:pt x="102" y="273"/>
                  </a:lnTo>
                  <a:lnTo>
                    <a:pt x="106" y="306"/>
                  </a:lnTo>
                  <a:lnTo>
                    <a:pt x="111" y="341"/>
                  </a:lnTo>
                  <a:lnTo>
                    <a:pt x="125" y="378"/>
                  </a:lnTo>
                  <a:lnTo>
                    <a:pt x="144" y="411"/>
                  </a:lnTo>
                  <a:lnTo>
                    <a:pt x="173" y="440"/>
                  </a:lnTo>
                  <a:lnTo>
                    <a:pt x="206" y="460"/>
                  </a:lnTo>
                  <a:lnTo>
                    <a:pt x="242" y="473"/>
                  </a:lnTo>
                  <a:lnTo>
                    <a:pt x="281" y="477"/>
                  </a:lnTo>
                  <a:lnTo>
                    <a:pt x="300" y="475"/>
                  </a:lnTo>
                  <a:lnTo>
                    <a:pt x="323" y="471"/>
                  </a:lnTo>
                  <a:lnTo>
                    <a:pt x="350" y="463"/>
                  </a:lnTo>
                  <a:lnTo>
                    <a:pt x="375" y="450"/>
                  </a:lnTo>
                  <a:lnTo>
                    <a:pt x="400" y="430"/>
                  </a:lnTo>
                  <a:lnTo>
                    <a:pt x="422" y="403"/>
                  </a:lnTo>
                  <a:lnTo>
                    <a:pt x="441" y="368"/>
                  </a:lnTo>
                  <a:lnTo>
                    <a:pt x="441" y="363"/>
                  </a:lnTo>
                  <a:lnTo>
                    <a:pt x="443" y="359"/>
                  </a:lnTo>
                  <a:lnTo>
                    <a:pt x="445" y="355"/>
                  </a:lnTo>
                  <a:lnTo>
                    <a:pt x="449" y="353"/>
                  </a:lnTo>
                  <a:lnTo>
                    <a:pt x="454" y="353"/>
                  </a:lnTo>
                  <a:lnTo>
                    <a:pt x="460" y="351"/>
                  </a:lnTo>
                  <a:lnTo>
                    <a:pt x="466" y="353"/>
                  </a:lnTo>
                  <a:lnTo>
                    <a:pt x="472" y="353"/>
                  </a:lnTo>
                  <a:lnTo>
                    <a:pt x="476" y="357"/>
                  </a:lnTo>
                  <a:lnTo>
                    <a:pt x="478" y="359"/>
                  </a:lnTo>
                  <a:lnTo>
                    <a:pt x="479" y="361"/>
                  </a:lnTo>
                  <a:lnTo>
                    <a:pt x="479" y="364"/>
                  </a:lnTo>
                  <a:lnTo>
                    <a:pt x="479" y="366"/>
                  </a:lnTo>
                  <a:lnTo>
                    <a:pt x="478" y="376"/>
                  </a:lnTo>
                  <a:lnTo>
                    <a:pt x="474" y="392"/>
                  </a:lnTo>
                  <a:lnTo>
                    <a:pt x="464" y="409"/>
                  </a:lnTo>
                  <a:lnTo>
                    <a:pt x="451" y="428"/>
                  </a:lnTo>
                  <a:lnTo>
                    <a:pt x="433" y="448"/>
                  </a:lnTo>
                  <a:lnTo>
                    <a:pt x="410" y="467"/>
                  </a:lnTo>
                  <a:lnTo>
                    <a:pt x="383" y="485"/>
                  </a:lnTo>
                  <a:lnTo>
                    <a:pt x="352" y="498"/>
                  </a:lnTo>
                  <a:lnTo>
                    <a:pt x="316" y="508"/>
                  </a:lnTo>
                  <a:lnTo>
                    <a:pt x="273" y="512"/>
                  </a:lnTo>
                  <a:lnTo>
                    <a:pt x="219" y="506"/>
                  </a:lnTo>
                  <a:lnTo>
                    <a:pt x="167" y="492"/>
                  </a:lnTo>
                  <a:lnTo>
                    <a:pt x="121" y="469"/>
                  </a:lnTo>
                  <a:lnTo>
                    <a:pt x="81" y="438"/>
                  </a:lnTo>
                  <a:lnTo>
                    <a:pt x="48" y="399"/>
                  </a:lnTo>
                  <a:lnTo>
                    <a:pt x="23" y="355"/>
                  </a:lnTo>
                  <a:lnTo>
                    <a:pt x="5" y="306"/>
                  </a:lnTo>
                  <a:lnTo>
                    <a:pt x="0" y="254"/>
                  </a:lnTo>
                  <a:lnTo>
                    <a:pt x="5" y="204"/>
                  </a:lnTo>
                  <a:lnTo>
                    <a:pt x="21" y="157"/>
                  </a:lnTo>
                  <a:lnTo>
                    <a:pt x="44" y="112"/>
                  </a:lnTo>
                  <a:lnTo>
                    <a:pt x="75" y="76"/>
                  </a:lnTo>
                  <a:lnTo>
                    <a:pt x="113" y="44"/>
                  </a:lnTo>
                  <a:lnTo>
                    <a:pt x="156" y="19"/>
                  </a:lnTo>
                  <a:lnTo>
                    <a:pt x="206" y="4"/>
                  </a:lnTo>
                  <a:lnTo>
                    <a:pt x="2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1" name="Freeform 9"/>
            <p:cNvSpPr>
              <a:spLocks noEditPoints="1"/>
            </p:cNvSpPr>
            <p:nvPr/>
          </p:nvSpPr>
          <p:spPr bwMode="auto">
            <a:xfrm>
              <a:off x="3472" y="1295"/>
              <a:ext cx="599" cy="789"/>
            </a:xfrm>
            <a:custGeom>
              <a:avLst/>
              <a:gdLst/>
              <a:ahLst/>
              <a:cxnLst>
                <a:cxn ang="0">
                  <a:pos x="256" y="316"/>
                </a:cxn>
                <a:cxn ang="0">
                  <a:pos x="202" y="331"/>
                </a:cxn>
                <a:cxn ang="0">
                  <a:pos x="146" y="374"/>
                </a:cxn>
                <a:cxn ang="0">
                  <a:pos x="115" y="434"/>
                </a:cxn>
                <a:cxn ang="0">
                  <a:pos x="104" y="496"/>
                </a:cxn>
                <a:cxn ang="0">
                  <a:pos x="102" y="539"/>
                </a:cxn>
                <a:cxn ang="0">
                  <a:pos x="111" y="628"/>
                </a:cxn>
                <a:cxn ang="0">
                  <a:pos x="137" y="688"/>
                </a:cxn>
                <a:cxn ang="0">
                  <a:pos x="173" y="727"/>
                </a:cxn>
                <a:cxn ang="0">
                  <a:pos x="231" y="754"/>
                </a:cxn>
                <a:cxn ang="0">
                  <a:pos x="308" y="754"/>
                </a:cxn>
                <a:cxn ang="0">
                  <a:pos x="379" y="719"/>
                </a:cxn>
                <a:cxn ang="0">
                  <a:pos x="426" y="661"/>
                </a:cxn>
                <a:cxn ang="0">
                  <a:pos x="426" y="418"/>
                </a:cxn>
                <a:cxn ang="0">
                  <a:pos x="424" y="397"/>
                </a:cxn>
                <a:cxn ang="0">
                  <a:pos x="412" y="378"/>
                </a:cxn>
                <a:cxn ang="0">
                  <a:pos x="354" y="331"/>
                </a:cxn>
                <a:cxn ang="0">
                  <a:pos x="279" y="314"/>
                </a:cxn>
                <a:cxn ang="0">
                  <a:pos x="514" y="676"/>
                </a:cxn>
                <a:cxn ang="0">
                  <a:pos x="520" y="717"/>
                </a:cxn>
                <a:cxn ang="0">
                  <a:pos x="543" y="735"/>
                </a:cxn>
                <a:cxn ang="0">
                  <a:pos x="599" y="738"/>
                </a:cxn>
                <a:cxn ang="0">
                  <a:pos x="426" y="789"/>
                </a:cxn>
                <a:cxn ang="0">
                  <a:pos x="412" y="733"/>
                </a:cxn>
                <a:cxn ang="0">
                  <a:pos x="370" y="762"/>
                </a:cxn>
                <a:cxn ang="0">
                  <a:pos x="304" y="785"/>
                </a:cxn>
                <a:cxn ang="0">
                  <a:pos x="208" y="783"/>
                </a:cxn>
                <a:cxn ang="0">
                  <a:pos x="115" y="746"/>
                </a:cxn>
                <a:cxn ang="0">
                  <a:pos x="44" y="678"/>
                </a:cxn>
                <a:cxn ang="0">
                  <a:pos x="5" y="587"/>
                </a:cxn>
                <a:cxn ang="0">
                  <a:pos x="5" y="484"/>
                </a:cxn>
                <a:cxn ang="0">
                  <a:pos x="48" y="395"/>
                </a:cxn>
                <a:cxn ang="0">
                  <a:pos x="121" y="327"/>
                </a:cxn>
                <a:cxn ang="0">
                  <a:pos x="219" y="289"/>
                </a:cxn>
                <a:cxn ang="0">
                  <a:pos x="318" y="289"/>
                </a:cxn>
                <a:cxn ang="0">
                  <a:pos x="397" y="320"/>
                </a:cxn>
                <a:cxn ang="0">
                  <a:pos x="429" y="114"/>
                </a:cxn>
                <a:cxn ang="0">
                  <a:pos x="426" y="73"/>
                </a:cxn>
                <a:cxn ang="0">
                  <a:pos x="401" y="56"/>
                </a:cxn>
                <a:cxn ang="0">
                  <a:pos x="345" y="52"/>
                </a:cxn>
                <a:cxn ang="0">
                  <a:pos x="514" y="0"/>
                </a:cxn>
              </a:cxnLst>
              <a:rect l="0" t="0" r="r" b="b"/>
              <a:pathLst>
                <a:path w="599" h="789">
                  <a:moveTo>
                    <a:pt x="279" y="314"/>
                  </a:moveTo>
                  <a:lnTo>
                    <a:pt x="256" y="316"/>
                  </a:lnTo>
                  <a:lnTo>
                    <a:pt x="231" y="320"/>
                  </a:lnTo>
                  <a:lnTo>
                    <a:pt x="202" y="331"/>
                  </a:lnTo>
                  <a:lnTo>
                    <a:pt x="175" y="349"/>
                  </a:lnTo>
                  <a:lnTo>
                    <a:pt x="146" y="374"/>
                  </a:lnTo>
                  <a:lnTo>
                    <a:pt x="127" y="403"/>
                  </a:lnTo>
                  <a:lnTo>
                    <a:pt x="115" y="434"/>
                  </a:lnTo>
                  <a:lnTo>
                    <a:pt x="108" y="467"/>
                  </a:lnTo>
                  <a:lnTo>
                    <a:pt x="104" y="496"/>
                  </a:lnTo>
                  <a:lnTo>
                    <a:pt x="102" y="521"/>
                  </a:lnTo>
                  <a:lnTo>
                    <a:pt x="102" y="539"/>
                  </a:lnTo>
                  <a:lnTo>
                    <a:pt x="104" y="587"/>
                  </a:lnTo>
                  <a:lnTo>
                    <a:pt x="111" y="628"/>
                  </a:lnTo>
                  <a:lnTo>
                    <a:pt x="121" y="661"/>
                  </a:lnTo>
                  <a:lnTo>
                    <a:pt x="137" y="688"/>
                  </a:lnTo>
                  <a:lnTo>
                    <a:pt x="152" y="709"/>
                  </a:lnTo>
                  <a:lnTo>
                    <a:pt x="173" y="727"/>
                  </a:lnTo>
                  <a:lnTo>
                    <a:pt x="200" y="744"/>
                  </a:lnTo>
                  <a:lnTo>
                    <a:pt x="231" y="754"/>
                  </a:lnTo>
                  <a:lnTo>
                    <a:pt x="266" y="758"/>
                  </a:lnTo>
                  <a:lnTo>
                    <a:pt x="308" y="754"/>
                  </a:lnTo>
                  <a:lnTo>
                    <a:pt x="347" y="738"/>
                  </a:lnTo>
                  <a:lnTo>
                    <a:pt x="379" y="719"/>
                  </a:lnTo>
                  <a:lnTo>
                    <a:pt x="404" y="692"/>
                  </a:lnTo>
                  <a:lnTo>
                    <a:pt x="426" y="661"/>
                  </a:lnTo>
                  <a:lnTo>
                    <a:pt x="426" y="661"/>
                  </a:lnTo>
                  <a:lnTo>
                    <a:pt x="426" y="418"/>
                  </a:lnTo>
                  <a:lnTo>
                    <a:pt x="424" y="407"/>
                  </a:lnTo>
                  <a:lnTo>
                    <a:pt x="424" y="397"/>
                  </a:lnTo>
                  <a:lnTo>
                    <a:pt x="420" y="389"/>
                  </a:lnTo>
                  <a:lnTo>
                    <a:pt x="412" y="378"/>
                  </a:lnTo>
                  <a:lnTo>
                    <a:pt x="385" y="353"/>
                  </a:lnTo>
                  <a:lnTo>
                    <a:pt x="354" y="331"/>
                  </a:lnTo>
                  <a:lnTo>
                    <a:pt x="318" y="318"/>
                  </a:lnTo>
                  <a:lnTo>
                    <a:pt x="279" y="314"/>
                  </a:lnTo>
                  <a:close/>
                  <a:moveTo>
                    <a:pt x="514" y="0"/>
                  </a:moveTo>
                  <a:lnTo>
                    <a:pt x="514" y="676"/>
                  </a:lnTo>
                  <a:lnTo>
                    <a:pt x="516" y="700"/>
                  </a:lnTo>
                  <a:lnTo>
                    <a:pt x="520" y="717"/>
                  </a:lnTo>
                  <a:lnTo>
                    <a:pt x="528" y="729"/>
                  </a:lnTo>
                  <a:lnTo>
                    <a:pt x="543" y="735"/>
                  </a:lnTo>
                  <a:lnTo>
                    <a:pt x="566" y="738"/>
                  </a:lnTo>
                  <a:lnTo>
                    <a:pt x="599" y="738"/>
                  </a:lnTo>
                  <a:lnTo>
                    <a:pt x="599" y="779"/>
                  </a:lnTo>
                  <a:lnTo>
                    <a:pt x="426" y="789"/>
                  </a:lnTo>
                  <a:lnTo>
                    <a:pt x="426" y="721"/>
                  </a:lnTo>
                  <a:lnTo>
                    <a:pt x="412" y="733"/>
                  </a:lnTo>
                  <a:lnTo>
                    <a:pt x="395" y="748"/>
                  </a:lnTo>
                  <a:lnTo>
                    <a:pt x="370" y="762"/>
                  </a:lnTo>
                  <a:lnTo>
                    <a:pt x="341" y="775"/>
                  </a:lnTo>
                  <a:lnTo>
                    <a:pt x="304" y="785"/>
                  </a:lnTo>
                  <a:lnTo>
                    <a:pt x="260" y="789"/>
                  </a:lnTo>
                  <a:lnTo>
                    <a:pt x="208" y="783"/>
                  </a:lnTo>
                  <a:lnTo>
                    <a:pt x="160" y="769"/>
                  </a:lnTo>
                  <a:lnTo>
                    <a:pt x="115" y="746"/>
                  </a:lnTo>
                  <a:lnTo>
                    <a:pt x="77" y="715"/>
                  </a:lnTo>
                  <a:lnTo>
                    <a:pt x="44" y="678"/>
                  </a:lnTo>
                  <a:lnTo>
                    <a:pt x="21" y="636"/>
                  </a:lnTo>
                  <a:lnTo>
                    <a:pt x="5" y="587"/>
                  </a:lnTo>
                  <a:lnTo>
                    <a:pt x="0" y="537"/>
                  </a:lnTo>
                  <a:lnTo>
                    <a:pt x="5" y="484"/>
                  </a:lnTo>
                  <a:lnTo>
                    <a:pt x="21" y="438"/>
                  </a:lnTo>
                  <a:lnTo>
                    <a:pt x="48" y="395"/>
                  </a:lnTo>
                  <a:lnTo>
                    <a:pt x="81" y="358"/>
                  </a:lnTo>
                  <a:lnTo>
                    <a:pt x="121" y="327"/>
                  </a:lnTo>
                  <a:lnTo>
                    <a:pt x="167" y="304"/>
                  </a:lnTo>
                  <a:lnTo>
                    <a:pt x="219" y="289"/>
                  </a:lnTo>
                  <a:lnTo>
                    <a:pt x="273" y="283"/>
                  </a:lnTo>
                  <a:lnTo>
                    <a:pt x="318" y="289"/>
                  </a:lnTo>
                  <a:lnTo>
                    <a:pt x="360" y="300"/>
                  </a:lnTo>
                  <a:lnTo>
                    <a:pt x="397" y="320"/>
                  </a:lnTo>
                  <a:lnTo>
                    <a:pt x="429" y="347"/>
                  </a:lnTo>
                  <a:lnTo>
                    <a:pt x="429" y="114"/>
                  </a:lnTo>
                  <a:lnTo>
                    <a:pt x="429" y="91"/>
                  </a:lnTo>
                  <a:lnTo>
                    <a:pt x="426" y="73"/>
                  </a:lnTo>
                  <a:lnTo>
                    <a:pt x="416" y="62"/>
                  </a:lnTo>
                  <a:lnTo>
                    <a:pt x="401" y="56"/>
                  </a:lnTo>
                  <a:lnTo>
                    <a:pt x="377" y="52"/>
                  </a:lnTo>
                  <a:lnTo>
                    <a:pt x="345" y="52"/>
                  </a:lnTo>
                  <a:lnTo>
                    <a:pt x="345" y="11"/>
                  </a:lnTo>
                  <a:lnTo>
                    <a:pt x="51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2" name="Freeform 10"/>
            <p:cNvSpPr>
              <a:spLocks/>
            </p:cNvSpPr>
            <p:nvPr/>
          </p:nvSpPr>
          <p:spPr bwMode="auto">
            <a:xfrm>
              <a:off x="4341" y="1457"/>
              <a:ext cx="366" cy="1591"/>
            </a:xfrm>
            <a:custGeom>
              <a:avLst/>
              <a:gdLst/>
              <a:ahLst/>
              <a:cxnLst>
                <a:cxn ang="0">
                  <a:pos x="354" y="0"/>
                </a:cxn>
                <a:cxn ang="0">
                  <a:pos x="364" y="6"/>
                </a:cxn>
                <a:cxn ang="0">
                  <a:pos x="366" y="18"/>
                </a:cxn>
                <a:cxn ang="0">
                  <a:pos x="366" y="20"/>
                </a:cxn>
                <a:cxn ang="0">
                  <a:pos x="364" y="26"/>
                </a:cxn>
                <a:cxn ang="0">
                  <a:pos x="358" y="31"/>
                </a:cxn>
                <a:cxn ang="0">
                  <a:pos x="345" y="43"/>
                </a:cxn>
                <a:cxn ang="0">
                  <a:pos x="245" y="171"/>
                </a:cxn>
                <a:cxn ang="0">
                  <a:pos x="171" y="315"/>
                </a:cxn>
                <a:cxn ang="0">
                  <a:pos x="125" y="468"/>
                </a:cxn>
                <a:cxn ang="0">
                  <a:pos x="98" y="629"/>
                </a:cxn>
                <a:cxn ang="0">
                  <a:pos x="90" y="796"/>
                </a:cxn>
                <a:cxn ang="0">
                  <a:pos x="98" y="947"/>
                </a:cxn>
                <a:cxn ang="0">
                  <a:pos x="121" y="1104"/>
                </a:cxn>
                <a:cxn ang="0">
                  <a:pos x="166" y="1261"/>
                </a:cxn>
                <a:cxn ang="0">
                  <a:pos x="237" y="1408"/>
                </a:cxn>
                <a:cxn ang="0">
                  <a:pos x="339" y="1540"/>
                </a:cxn>
                <a:cxn ang="0">
                  <a:pos x="360" y="1562"/>
                </a:cxn>
                <a:cxn ang="0">
                  <a:pos x="366" y="1571"/>
                </a:cxn>
                <a:cxn ang="0">
                  <a:pos x="366" y="1575"/>
                </a:cxn>
                <a:cxn ang="0">
                  <a:pos x="364" y="1585"/>
                </a:cxn>
                <a:cxn ang="0">
                  <a:pos x="354" y="1589"/>
                </a:cxn>
                <a:cxn ang="0">
                  <a:pos x="341" y="1587"/>
                </a:cxn>
                <a:cxn ang="0">
                  <a:pos x="308" y="1564"/>
                </a:cxn>
                <a:cxn ang="0">
                  <a:pos x="256" y="1515"/>
                </a:cxn>
                <a:cxn ang="0">
                  <a:pos x="196" y="1441"/>
                </a:cxn>
                <a:cxn ang="0">
                  <a:pos x="133" y="1346"/>
                </a:cxn>
                <a:cxn ang="0">
                  <a:pos x="65" y="1201"/>
                </a:cxn>
                <a:cxn ang="0">
                  <a:pos x="19" y="1023"/>
                </a:cxn>
                <a:cxn ang="0">
                  <a:pos x="2" y="863"/>
                </a:cxn>
                <a:cxn ang="0">
                  <a:pos x="2" y="726"/>
                </a:cxn>
                <a:cxn ang="0">
                  <a:pos x="19" y="569"/>
                </a:cxn>
                <a:cxn ang="0">
                  <a:pos x="63" y="398"/>
                </a:cxn>
                <a:cxn ang="0">
                  <a:pos x="129" y="253"/>
                </a:cxn>
                <a:cxn ang="0">
                  <a:pos x="191" y="154"/>
                </a:cxn>
                <a:cxn ang="0">
                  <a:pos x="254" y="80"/>
                </a:cxn>
                <a:cxn ang="0">
                  <a:pos x="306" y="30"/>
                </a:cxn>
                <a:cxn ang="0">
                  <a:pos x="341" y="4"/>
                </a:cxn>
              </a:cxnLst>
              <a:rect l="0" t="0" r="r" b="b"/>
              <a:pathLst>
                <a:path w="366" h="1591">
                  <a:moveTo>
                    <a:pt x="349" y="0"/>
                  </a:moveTo>
                  <a:lnTo>
                    <a:pt x="354" y="0"/>
                  </a:lnTo>
                  <a:lnTo>
                    <a:pt x="360" y="2"/>
                  </a:lnTo>
                  <a:lnTo>
                    <a:pt x="364" y="6"/>
                  </a:lnTo>
                  <a:lnTo>
                    <a:pt x="366" y="12"/>
                  </a:lnTo>
                  <a:lnTo>
                    <a:pt x="366" y="18"/>
                  </a:lnTo>
                  <a:lnTo>
                    <a:pt x="366" y="20"/>
                  </a:lnTo>
                  <a:lnTo>
                    <a:pt x="366" y="20"/>
                  </a:lnTo>
                  <a:lnTo>
                    <a:pt x="366" y="22"/>
                  </a:lnTo>
                  <a:lnTo>
                    <a:pt x="364" y="26"/>
                  </a:lnTo>
                  <a:lnTo>
                    <a:pt x="362" y="28"/>
                  </a:lnTo>
                  <a:lnTo>
                    <a:pt x="358" y="31"/>
                  </a:lnTo>
                  <a:lnTo>
                    <a:pt x="353" y="37"/>
                  </a:lnTo>
                  <a:lnTo>
                    <a:pt x="345" y="43"/>
                  </a:lnTo>
                  <a:lnTo>
                    <a:pt x="291" y="105"/>
                  </a:lnTo>
                  <a:lnTo>
                    <a:pt x="245" y="171"/>
                  </a:lnTo>
                  <a:lnTo>
                    <a:pt x="204" y="241"/>
                  </a:lnTo>
                  <a:lnTo>
                    <a:pt x="171" y="315"/>
                  </a:lnTo>
                  <a:lnTo>
                    <a:pt x="144" y="390"/>
                  </a:lnTo>
                  <a:lnTo>
                    <a:pt x="125" y="468"/>
                  </a:lnTo>
                  <a:lnTo>
                    <a:pt x="110" y="547"/>
                  </a:lnTo>
                  <a:lnTo>
                    <a:pt x="98" y="629"/>
                  </a:lnTo>
                  <a:lnTo>
                    <a:pt x="92" y="712"/>
                  </a:lnTo>
                  <a:lnTo>
                    <a:pt x="90" y="796"/>
                  </a:lnTo>
                  <a:lnTo>
                    <a:pt x="92" y="869"/>
                  </a:lnTo>
                  <a:lnTo>
                    <a:pt x="98" y="947"/>
                  </a:lnTo>
                  <a:lnTo>
                    <a:pt x="108" y="1024"/>
                  </a:lnTo>
                  <a:lnTo>
                    <a:pt x="121" y="1104"/>
                  </a:lnTo>
                  <a:lnTo>
                    <a:pt x="141" y="1183"/>
                  </a:lnTo>
                  <a:lnTo>
                    <a:pt x="166" y="1261"/>
                  </a:lnTo>
                  <a:lnTo>
                    <a:pt x="198" y="1337"/>
                  </a:lnTo>
                  <a:lnTo>
                    <a:pt x="237" y="1408"/>
                  </a:lnTo>
                  <a:lnTo>
                    <a:pt x="285" y="1476"/>
                  </a:lnTo>
                  <a:lnTo>
                    <a:pt x="339" y="1540"/>
                  </a:lnTo>
                  <a:lnTo>
                    <a:pt x="353" y="1554"/>
                  </a:lnTo>
                  <a:lnTo>
                    <a:pt x="360" y="1562"/>
                  </a:lnTo>
                  <a:lnTo>
                    <a:pt x="366" y="1567"/>
                  </a:lnTo>
                  <a:lnTo>
                    <a:pt x="366" y="1571"/>
                  </a:lnTo>
                  <a:lnTo>
                    <a:pt x="366" y="1575"/>
                  </a:lnTo>
                  <a:lnTo>
                    <a:pt x="366" y="1575"/>
                  </a:lnTo>
                  <a:lnTo>
                    <a:pt x="366" y="1581"/>
                  </a:lnTo>
                  <a:lnTo>
                    <a:pt x="364" y="1585"/>
                  </a:lnTo>
                  <a:lnTo>
                    <a:pt x="360" y="1589"/>
                  </a:lnTo>
                  <a:lnTo>
                    <a:pt x="354" y="1589"/>
                  </a:lnTo>
                  <a:lnTo>
                    <a:pt x="349" y="1591"/>
                  </a:lnTo>
                  <a:lnTo>
                    <a:pt x="341" y="1587"/>
                  </a:lnTo>
                  <a:lnTo>
                    <a:pt x="328" y="1577"/>
                  </a:lnTo>
                  <a:lnTo>
                    <a:pt x="308" y="1564"/>
                  </a:lnTo>
                  <a:lnTo>
                    <a:pt x="283" y="1542"/>
                  </a:lnTo>
                  <a:lnTo>
                    <a:pt x="256" y="1515"/>
                  </a:lnTo>
                  <a:lnTo>
                    <a:pt x="227" y="1482"/>
                  </a:lnTo>
                  <a:lnTo>
                    <a:pt x="196" y="1441"/>
                  </a:lnTo>
                  <a:lnTo>
                    <a:pt x="164" y="1397"/>
                  </a:lnTo>
                  <a:lnTo>
                    <a:pt x="133" y="1346"/>
                  </a:lnTo>
                  <a:lnTo>
                    <a:pt x="104" y="1290"/>
                  </a:lnTo>
                  <a:lnTo>
                    <a:pt x="65" y="1201"/>
                  </a:lnTo>
                  <a:lnTo>
                    <a:pt x="38" y="1112"/>
                  </a:lnTo>
                  <a:lnTo>
                    <a:pt x="19" y="1023"/>
                  </a:lnTo>
                  <a:lnTo>
                    <a:pt x="8" y="939"/>
                  </a:lnTo>
                  <a:lnTo>
                    <a:pt x="2" y="863"/>
                  </a:lnTo>
                  <a:lnTo>
                    <a:pt x="0" y="796"/>
                  </a:lnTo>
                  <a:lnTo>
                    <a:pt x="2" y="726"/>
                  </a:lnTo>
                  <a:lnTo>
                    <a:pt x="8" y="650"/>
                  </a:lnTo>
                  <a:lnTo>
                    <a:pt x="19" y="569"/>
                  </a:lnTo>
                  <a:lnTo>
                    <a:pt x="38" y="485"/>
                  </a:lnTo>
                  <a:lnTo>
                    <a:pt x="63" y="398"/>
                  </a:lnTo>
                  <a:lnTo>
                    <a:pt x="98" y="311"/>
                  </a:lnTo>
                  <a:lnTo>
                    <a:pt x="129" y="253"/>
                  </a:lnTo>
                  <a:lnTo>
                    <a:pt x="160" y="200"/>
                  </a:lnTo>
                  <a:lnTo>
                    <a:pt x="191" y="154"/>
                  </a:lnTo>
                  <a:lnTo>
                    <a:pt x="223" y="113"/>
                  </a:lnTo>
                  <a:lnTo>
                    <a:pt x="254" y="80"/>
                  </a:lnTo>
                  <a:lnTo>
                    <a:pt x="281" y="51"/>
                  </a:lnTo>
                  <a:lnTo>
                    <a:pt x="306" y="30"/>
                  </a:lnTo>
                  <a:lnTo>
                    <a:pt x="328" y="14"/>
                  </a:lnTo>
                  <a:lnTo>
                    <a:pt x="341" y="4"/>
                  </a:lnTo>
                  <a:lnTo>
                    <a:pt x="3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3" name="Freeform 11"/>
            <p:cNvSpPr>
              <a:spLocks/>
            </p:cNvSpPr>
            <p:nvPr/>
          </p:nvSpPr>
          <p:spPr bwMode="auto">
            <a:xfrm>
              <a:off x="4821" y="1562"/>
              <a:ext cx="1287" cy="1139"/>
            </a:xfrm>
            <a:custGeom>
              <a:avLst/>
              <a:gdLst/>
              <a:ahLst/>
              <a:cxnLst>
                <a:cxn ang="0">
                  <a:pos x="1206" y="2"/>
                </a:cxn>
                <a:cxn ang="0">
                  <a:pos x="1272" y="25"/>
                </a:cxn>
                <a:cxn ang="0">
                  <a:pos x="1287" y="62"/>
                </a:cxn>
                <a:cxn ang="0">
                  <a:pos x="1251" y="117"/>
                </a:cxn>
                <a:cxn ang="0">
                  <a:pos x="1181" y="150"/>
                </a:cxn>
                <a:cxn ang="0">
                  <a:pos x="1156" y="151"/>
                </a:cxn>
                <a:cxn ang="0">
                  <a:pos x="1148" y="138"/>
                </a:cxn>
                <a:cxn ang="0">
                  <a:pos x="1131" y="105"/>
                </a:cxn>
                <a:cxn ang="0">
                  <a:pos x="1062" y="89"/>
                </a:cxn>
                <a:cxn ang="0">
                  <a:pos x="987" y="87"/>
                </a:cxn>
                <a:cxn ang="0">
                  <a:pos x="734" y="198"/>
                </a:cxn>
                <a:cxn ang="0">
                  <a:pos x="636" y="518"/>
                </a:cxn>
                <a:cxn ang="0">
                  <a:pos x="1031" y="518"/>
                </a:cxn>
                <a:cxn ang="0">
                  <a:pos x="1044" y="520"/>
                </a:cxn>
                <a:cxn ang="0">
                  <a:pos x="1040" y="547"/>
                </a:cxn>
                <a:cxn ang="0">
                  <a:pos x="985" y="599"/>
                </a:cxn>
                <a:cxn ang="0">
                  <a:pos x="919" y="621"/>
                </a:cxn>
                <a:cxn ang="0">
                  <a:pos x="906" y="615"/>
                </a:cxn>
                <a:cxn ang="0">
                  <a:pos x="908" y="605"/>
                </a:cxn>
                <a:cxn ang="0">
                  <a:pos x="588" y="638"/>
                </a:cxn>
                <a:cxn ang="0">
                  <a:pos x="530" y="776"/>
                </a:cxn>
                <a:cxn ang="0">
                  <a:pos x="464" y="921"/>
                </a:cxn>
                <a:cxn ang="0">
                  <a:pos x="406" y="1020"/>
                </a:cxn>
                <a:cxn ang="0">
                  <a:pos x="304" y="1102"/>
                </a:cxn>
                <a:cxn ang="0">
                  <a:pos x="179" y="1139"/>
                </a:cxn>
                <a:cxn ang="0">
                  <a:pos x="73" y="1108"/>
                </a:cxn>
                <a:cxn ang="0">
                  <a:pos x="4" y="1020"/>
                </a:cxn>
                <a:cxn ang="0">
                  <a:pos x="0" y="1011"/>
                </a:cxn>
                <a:cxn ang="0">
                  <a:pos x="38" y="970"/>
                </a:cxn>
                <a:cxn ang="0">
                  <a:pos x="104" y="935"/>
                </a:cxn>
                <a:cxn ang="0">
                  <a:pos x="131" y="935"/>
                </a:cxn>
                <a:cxn ang="0">
                  <a:pos x="137" y="945"/>
                </a:cxn>
                <a:cxn ang="0">
                  <a:pos x="185" y="1011"/>
                </a:cxn>
                <a:cxn ang="0">
                  <a:pos x="289" y="1049"/>
                </a:cxn>
                <a:cxn ang="0">
                  <a:pos x="322" y="993"/>
                </a:cxn>
                <a:cxn ang="0">
                  <a:pos x="368" y="898"/>
                </a:cxn>
                <a:cxn ang="0">
                  <a:pos x="401" y="822"/>
                </a:cxn>
                <a:cxn ang="0">
                  <a:pos x="470" y="656"/>
                </a:cxn>
                <a:cxn ang="0">
                  <a:pos x="572" y="355"/>
                </a:cxn>
                <a:cxn ang="0">
                  <a:pos x="632" y="117"/>
                </a:cxn>
                <a:cxn ang="0">
                  <a:pos x="636" y="97"/>
                </a:cxn>
                <a:cxn ang="0">
                  <a:pos x="636" y="87"/>
                </a:cxn>
                <a:cxn ang="0">
                  <a:pos x="393" y="89"/>
                </a:cxn>
                <a:cxn ang="0">
                  <a:pos x="316" y="138"/>
                </a:cxn>
                <a:cxn ang="0">
                  <a:pos x="281" y="142"/>
                </a:cxn>
                <a:cxn ang="0">
                  <a:pos x="273" y="132"/>
                </a:cxn>
                <a:cxn ang="0">
                  <a:pos x="341" y="54"/>
                </a:cxn>
                <a:cxn ang="0">
                  <a:pos x="451" y="10"/>
                </a:cxn>
                <a:cxn ang="0">
                  <a:pos x="1116" y="0"/>
                </a:cxn>
              </a:cxnLst>
              <a:rect l="0" t="0" r="r" b="b"/>
              <a:pathLst>
                <a:path w="1287" h="1139">
                  <a:moveTo>
                    <a:pt x="1156" y="0"/>
                  </a:moveTo>
                  <a:lnTo>
                    <a:pt x="1181" y="0"/>
                  </a:lnTo>
                  <a:lnTo>
                    <a:pt x="1206" y="2"/>
                  </a:lnTo>
                  <a:lnTo>
                    <a:pt x="1231" y="6"/>
                  </a:lnTo>
                  <a:lnTo>
                    <a:pt x="1254" y="14"/>
                  </a:lnTo>
                  <a:lnTo>
                    <a:pt x="1272" y="25"/>
                  </a:lnTo>
                  <a:lnTo>
                    <a:pt x="1283" y="41"/>
                  </a:lnTo>
                  <a:lnTo>
                    <a:pt x="1287" y="62"/>
                  </a:lnTo>
                  <a:lnTo>
                    <a:pt x="1287" y="62"/>
                  </a:lnTo>
                  <a:lnTo>
                    <a:pt x="1283" y="82"/>
                  </a:lnTo>
                  <a:lnTo>
                    <a:pt x="1270" y="99"/>
                  </a:lnTo>
                  <a:lnTo>
                    <a:pt x="1251" y="117"/>
                  </a:lnTo>
                  <a:lnTo>
                    <a:pt x="1227" y="130"/>
                  </a:lnTo>
                  <a:lnTo>
                    <a:pt x="1204" y="142"/>
                  </a:lnTo>
                  <a:lnTo>
                    <a:pt x="1181" y="150"/>
                  </a:lnTo>
                  <a:lnTo>
                    <a:pt x="1164" y="153"/>
                  </a:lnTo>
                  <a:lnTo>
                    <a:pt x="1160" y="153"/>
                  </a:lnTo>
                  <a:lnTo>
                    <a:pt x="1156" y="151"/>
                  </a:lnTo>
                  <a:lnTo>
                    <a:pt x="1152" y="151"/>
                  </a:lnTo>
                  <a:lnTo>
                    <a:pt x="1150" y="148"/>
                  </a:lnTo>
                  <a:lnTo>
                    <a:pt x="1148" y="138"/>
                  </a:lnTo>
                  <a:lnTo>
                    <a:pt x="1148" y="126"/>
                  </a:lnTo>
                  <a:lnTo>
                    <a:pt x="1146" y="115"/>
                  </a:lnTo>
                  <a:lnTo>
                    <a:pt x="1131" y="105"/>
                  </a:lnTo>
                  <a:lnTo>
                    <a:pt x="1112" y="97"/>
                  </a:lnTo>
                  <a:lnTo>
                    <a:pt x="1089" y="91"/>
                  </a:lnTo>
                  <a:lnTo>
                    <a:pt x="1062" y="89"/>
                  </a:lnTo>
                  <a:lnTo>
                    <a:pt x="1035" y="87"/>
                  </a:lnTo>
                  <a:lnTo>
                    <a:pt x="1010" y="87"/>
                  </a:lnTo>
                  <a:lnTo>
                    <a:pt x="987" y="87"/>
                  </a:lnTo>
                  <a:lnTo>
                    <a:pt x="969" y="87"/>
                  </a:lnTo>
                  <a:lnTo>
                    <a:pt x="759" y="87"/>
                  </a:lnTo>
                  <a:lnTo>
                    <a:pt x="734" y="198"/>
                  </a:lnTo>
                  <a:lnTo>
                    <a:pt x="701" y="305"/>
                  </a:lnTo>
                  <a:lnTo>
                    <a:pt x="669" y="411"/>
                  </a:lnTo>
                  <a:lnTo>
                    <a:pt x="636" y="518"/>
                  </a:lnTo>
                  <a:lnTo>
                    <a:pt x="1017" y="518"/>
                  </a:lnTo>
                  <a:lnTo>
                    <a:pt x="1023" y="518"/>
                  </a:lnTo>
                  <a:lnTo>
                    <a:pt x="1031" y="518"/>
                  </a:lnTo>
                  <a:lnTo>
                    <a:pt x="1037" y="518"/>
                  </a:lnTo>
                  <a:lnTo>
                    <a:pt x="1040" y="518"/>
                  </a:lnTo>
                  <a:lnTo>
                    <a:pt x="1044" y="520"/>
                  </a:lnTo>
                  <a:lnTo>
                    <a:pt x="1046" y="524"/>
                  </a:lnTo>
                  <a:lnTo>
                    <a:pt x="1046" y="528"/>
                  </a:lnTo>
                  <a:lnTo>
                    <a:pt x="1040" y="547"/>
                  </a:lnTo>
                  <a:lnTo>
                    <a:pt x="1027" y="566"/>
                  </a:lnTo>
                  <a:lnTo>
                    <a:pt x="1008" y="584"/>
                  </a:lnTo>
                  <a:lnTo>
                    <a:pt x="985" y="599"/>
                  </a:lnTo>
                  <a:lnTo>
                    <a:pt x="960" y="611"/>
                  </a:lnTo>
                  <a:lnTo>
                    <a:pt x="938" y="617"/>
                  </a:lnTo>
                  <a:lnTo>
                    <a:pt x="919" y="621"/>
                  </a:lnTo>
                  <a:lnTo>
                    <a:pt x="915" y="619"/>
                  </a:lnTo>
                  <a:lnTo>
                    <a:pt x="911" y="617"/>
                  </a:lnTo>
                  <a:lnTo>
                    <a:pt x="906" y="615"/>
                  </a:lnTo>
                  <a:lnTo>
                    <a:pt x="906" y="611"/>
                  </a:lnTo>
                  <a:lnTo>
                    <a:pt x="906" y="607"/>
                  </a:lnTo>
                  <a:lnTo>
                    <a:pt x="908" y="605"/>
                  </a:lnTo>
                  <a:lnTo>
                    <a:pt x="908" y="605"/>
                  </a:lnTo>
                  <a:lnTo>
                    <a:pt x="601" y="605"/>
                  </a:lnTo>
                  <a:lnTo>
                    <a:pt x="588" y="638"/>
                  </a:lnTo>
                  <a:lnTo>
                    <a:pt x="570" y="679"/>
                  </a:lnTo>
                  <a:lnTo>
                    <a:pt x="551" y="726"/>
                  </a:lnTo>
                  <a:lnTo>
                    <a:pt x="530" y="776"/>
                  </a:lnTo>
                  <a:lnTo>
                    <a:pt x="509" y="826"/>
                  </a:lnTo>
                  <a:lnTo>
                    <a:pt x="485" y="875"/>
                  </a:lnTo>
                  <a:lnTo>
                    <a:pt x="464" y="921"/>
                  </a:lnTo>
                  <a:lnTo>
                    <a:pt x="443" y="964"/>
                  </a:lnTo>
                  <a:lnTo>
                    <a:pt x="422" y="997"/>
                  </a:lnTo>
                  <a:lnTo>
                    <a:pt x="406" y="1020"/>
                  </a:lnTo>
                  <a:lnTo>
                    <a:pt x="376" y="1049"/>
                  </a:lnTo>
                  <a:lnTo>
                    <a:pt x="343" y="1077"/>
                  </a:lnTo>
                  <a:lnTo>
                    <a:pt x="304" y="1102"/>
                  </a:lnTo>
                  <a:lnTo>
                    <a:pt x="264" y="1121"/>
                  </a:lnTo>
                  <a:lnTo>
                    <a:pt x="221" y="1133"/>
                  </a:lnTo>
                  <a:lnTo>
                    <a:pt x="179" y="1139"/>
                  </a:lnTo>
                  <a:lnTo>
                    <a:pt x="142" y="1135"/>
                  </a:lnTo>
                  <a:lnTo>
                    <a:pt x="106" y="1125"/>
                  </a:lnTo>
                  <a:lnTo>
                    <a:pt x="73" y="1108"/>
                  </a:lnTo>
                  <a:lnTo>
                    <a:pt x="44" y="1084"/>
                  </a:lnTo>
                  <a:lnTo>
                    <a:pt x="21" y="1055"/>
                  </a:lnTo>
                  <a:lnTo>
                    <a:pt x="4" y="1020"/>
                  </a:lnTo>
                  <a:lnTo>
                    <a:pt x="2" y="1018"/>
                  </a:lnTo>
                  <a:lnTo>
                    <a:pt x="0" y="1014"/>
                  </a:lnTo>
                  <a:lnTo>
                    <a:pt x="0" y="1011"/>
                  </a:lnTo>
                  <a:lnTo>
                    <a:pt x="6" y="999"/>
                  </a:lnTo>
                  <a:lnTo>
                    <a:pt x="19" y="983"/>
                  </a:lnTo>
                  <a:lnTo>
                    <a:pt x="38" y="970"/>
                  </a:lnTo>
                  <a:lnTo>
                    <a:pt x="60" y="956"/>
                  </a:lnTo>
                  <a:lnTo>
                    <a:pt x="83" y="945"/>
                  </a:lnTo>
                  <a:lnTo>
                    <a:pt x="104" y="935"/>
                  </a:lnTo>
                  <a:lnTo>
                    <a:pt x="123" y="933"/>
                  </a:lnTo>
                  <a:lnTo>
                    <a:pt x="127" y="933"/>
                  </a:lnTo>
                  <a:lnTo>
                    <a:pt x="131" y="935"/>
                  </a:lnTo>
                  <a:lnTo>
                    <a:pt x="135" y="939"/>
                  </a:lnTo>
                  <a:lnTo>
                    <a:pt x="137" y="941"/>
                  </a:lnTo>
                  <a:lnTo>
                    <a:pt x="137" y="945"/>
                  </a:lnTo>
                  <a:lnTo>
                    <a:pt x="140" y="950"/>
                  </a:lnTo>
                  <a:lnTo>
                    <a:pt x="160" y="983"/>
                  </a:lnTo>
                  <a:lnTo>
                    <a:pt x="185" y="1011"/>
                  </a:lnTo>
                  <a:lnTo>
                    <a:pt x="214" y="1032"/>
                  </a:lnTo>
                  <a:lnTo>
                    <a:pt x="248" y="1046"/>
                  </a:lnTo>
                  <a:lnTo>
                    <a:pt x="289" y="1049"/>
                  </a:lnTo>
                  <a:lnTo>
                    <a:pt x="297" y="1040"/>
                  </a:lnTo>
                  <a:lnTo>
                    <a:pt x="308" y="1020"/>
                  </a:lnTo>
                  <a:lnTo>
                    <a:pt x="322" y="993"/>
                  </a:lnTo>
                  <a:lnTo>
                    <a:pt x="337" y="964"/>
                  </a:lnTo>
                  <a:lnTo>
                    <a:pt x="352" y="931"/>
                  </a:lnTo>
                  <a:lnTo>
                    <a:pt x="368" y="898"/>
                  </a:lnTo>
                  <a:lnTo>
                    <a:pt x="381" y="869"/>
                  </a:lnTo>
                  <a:lnTo>
                    <a:pt x="393" y="842"/>
                  </a:lnTo>
                  <a:lnTo>
                    <a:pt x="401" y="822"/>
                  </a:lnTo>
                  <a:lnTo>
                    <a:pt x="406" y="811"/>
                  </a:lnTo>
                  <a:lnTo>
                    <a:pt x="437" y="739"/>
                  </a:lnTo>
                  <a:lnTo>
                    <a:pt x="470" y="656"/>
                  </a:lnTo>
                  <a:lnTo>
                    <a:pt x="505" y="565"/>
                  </a:lnTo>
                  <a:lnTo>
                    <a:pt x="537" y="464"/>
                  </a:lnTo>
                  <a:lnTo>
                    <a:pt x="572" y="355"/>
                  </a:lnTo>
                  <a:lnTo>
                    <a:pt x="603" y="241"/>
                  </a:lnTo>
                  <a:lnTo>
                    <a:pt x="632" y="118"/>
                  </a:lnTo>
                  <a:lnTo>
                    <a:pt x="632" y="117"/>
                  </a:lnTo>
                  <a:lnTo>
                    <a:pt x="632" y="113"/>
                  </a:lnTo>
                  <a:lnTo>
                    <a:pt x="634" y="109"/>
                  </a:lnTo>
                  <a:lnTo>
                    <a:pt x="636" y="97"/>
                  </a:lnTo>
                  <a:lnTo>
                    <a:pt x="636" y="93"/>
                  </a:lnTo>
                  <a:lnTo>
                    <a:pt x="636" y="89"/>
                  </a:lnTo>
                  <a:lnTo>
                    <a:pt x="636" y="87"/>
                  </a:lnTo>
                  <a:lnTo>
                    <a:pt x="539" y="87"/>
                  </a:lnTo>
                  <a:lnTo>
                    <a:pt x="466" y="89"/>
                  </a:lnTo>
                  <a:lnTo>
                    <a:pt x="393" y="89"/>
                  </a:lnTo>
                  <a:lnTo>
                    <a:pt x="372" y="109"/>
                  </a:lnTo>
                  <a:lnTo>
                    <a:pt x="345" y="126"/>
                  </a:lnTo>
                  <a:lnTo>
                    <a:pt x="316" y="138"/>
                  </a:lnTo>
                  <a:lnTo>
                    <a:pt x="289" y="144"/>
                  </a:lnTo>
                  <a:lnTo>
                    <a:pt x="285" y="142"/>
                  </a:lnTo>
                  <a:lnTo>
                    <a:pt x="281" y="142"/>
                  </a:lnTo>
                  <a:lnTo>
                    <a:pt x="277" y="140"/>
                  </a:lnTo>
                  <a:lnTo>
                    <a:pt x="275" y="138"/>
                  </a:lnTo>
                  <a:lnTo>
                    <a:pt x="273" y="132"/>
                  </a:lnTo>
                  <a:lnTo>
                    <a:pt x="289" y="103"/>
                  </a:lnTo>
                  <a:lnTo>
                    <a:pt x="312" y="76"/>
                  </a:lnTo>
                  <a:lnTo>
                    <a:pt x="341" y="54"/>
                  </a:lnTo>
                  <a:lnTo>
                    <a:pt x="376" y="35"/>
                  </a:lnTo>
                  <a:lnTo>
                    <a:pt x="414" y="20"/>
                  </a:lnTo>
                  <a:lnTo>
                    <a:pt x="451" y="10"/>
                  </a:lnTo>
                  <a:lnTo>
                    <a:pt x="487" y="2"/>
                  </a:lnTo>
                  <a:lnTo>
                    <a:pt x="520" y="0"/>
                  </a:lnTo>
                  <a:lnTo>
                    <a:pt x="1116" y="0"/>
                  </a:lnTo>
                  <a:lnTo>
                    <a:pt x="1135" y="0"/>
                  </a:lnTo>
                  <a:lnTo>
                    <a:pt x="11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4" name="Freeform 12"/>
            <p:cNvSpPr>
              <a:spLocks noEditPoints="1"/>
            </p:cNvSpPr>
            <p:nvPr/>
          </p:nvSpPr>
          <p:spPr bwMode="auto">
            <a:xfrm>
              <a:off x="6181" y="1457"/>
              <a:ext cx="369" cy="1591"/>
            </a:xfrm>
            <a:custGeom>
              <a:avLst/>
              <a:gdLst/>
              <a:ahLst/>
              <a:cxnLst>
                <a:cxn ang="0">
                  <a:pos x="369" y="796"/>
                </a:cxn>
                <a:cxn ang="0">
                  <a:pos x="18" y="0"/>
                </a:cxn>
                <a:cxn ang="0">
                  <a:pos x="39" y="12"/>
                </a:cxn>
                <a:cxn ang="0">
                  <a:pos x="83" y="49"/>
                </a:cxn>
                <a:cxn ang="0">
                  <a:pos x="141" y="111"/>
                </a:cxn>
                <a:cxn ang="0">
                  <a:pos x="203" y="194"/>
                </a:cxn>
                <a:cxn ang="0">
                  <a:pos x="263" y="301"/>
                </a:cxn>
                <a:cxn ang="0">
                  <a:pos x="330" y="481"/>
                </a:cxn>
                <a:cxn ang="0">
                  <a:pos x="361" y="652"/>
                </a:cxn>
                <a:cxn ang="0">
                  <a:pos x="369" y="796"/>
                </a:cxn>
                <a:cxn ang="0">
                  <a:pos x="359" y="941"/>
                </a:cxn>
                <a:cxn ang="0">
                  <a:pos x="330" y="1106"/>
                </a:cxn>
                <a:cxn ang="0">
                  <a:pos x="268" y="1280"/>
                </a:cxn>
                <a:cxn ang="0">
                  <a:pos x="207" y="1391"/>
                </a:cxn>
                <a:cxn ang="0">
                  <a:pos x="143" y="1476"/>
                </a:cxn>
                <a:cxn ang="0">
                  <a:pos x="85" y="1540"/>
                </a:cxn>
                <a:cxn ang="0">
                  <a:pos x="41" y="1577"/>
                </a:cxn>
                <a:cxn ang="0">
                  <a:pos x="18" y="1591"/>
                </a:cxn>
                <a:cxn ang="0">
                  <a:pos x="4" y="1585"/>
                </a:cxn>
                <a:cxn ang="0">
                  <a:pos x="0" y="1575"/>
                </a:cxn>
                <a:cxn ang="0">
                  <a:pos x="0" y="1571"/>
                </a:cxn>
                <a:cxn ang="0">
                  <a:pos x="2" y="1566"/>
                </a:cxn>
                <a:cxn ang="0">
                  <a:pos x="10" y="1560"/>
                </a:cxn>
                <a:cxn ang="0">
                  <a:pos x="22" y="1548"/>
                </a:cxn>
                <a:cxn ang="0">
                  <a:pos x="124" y="1418"/>
                </a:cxn>
                <a:cxn ang="0">
                  <a:pos x="197" y="1275"/>
                </a:cxn>
                <a:cxn ang="0">
                  <a:pos x="243" y="1119"/>
                </a:cxn>
                <a:cxn ang="0">
                  <a:pos x="268" y="959"/>
                </a:cxn>
                <a:cxn ang="0">
                  <a:pos x="276" y="796"/>
                </a:cxn>
                <a:cxn ang="0">
                  <a:pos x="263" y="586"/>
                </a:cxn>
                <a:cxn ang="0">
                  <a:pos x="224" y="400"/>
                </a:cxn>
                <a:cxn ang="0">
                  <a:pos x="162" y="241"/>
                </a:cxn>
                <a:cxn ang="0">
                  <a:pos x="79" y="109"/>
                </a:cxn>
                <a:cxn ang="0">
                  <a:pos x="16" y="39"/>
                </a:cxn>
                <a:cxn ang="0">
                  <a:pos x="2" y="24"/>
                </a:cxn>
                <a:cxn ang="0">
                  <a:pos x="0" y="18"/>
                </a:cxn>
                <a:cxn ang="0">
                  <a:pos x="4" y="6"/>
                </a:cxn>
                <a:cxn ang="0">
                  <a:pos x="18" y="0"/>
                </a:cxn>
              </a:cxnLst>
              <a:rect l="0" t="0" r="r" b="b"/>
              <a:pathLst>
                <a:path w="369" h="1591">
                  <a:moveTo>
                    <a:pt x="369" y="796"/>
                  </a:moveTo>
                  <a:lnTo>
                    <a:pt x="369" y="796"/>
                  </a:lnTo>
                  <a:lnTo>
                    <a:pt x="369" y="796"/>
                  </a:lnTo>
                  <a:close/>
                  <a:moveTo>
                    <a:pt x="18" y="0"/>
                  </a:moveTo>
                  <a:lnTo>
                    <a:pt x="25" y="4"/>
                  </a:lnTo>
                  <a:lnTo>
                    <a:pt x="39" y="12"/>
                  </a:lnTo>
                  <a:lnTo>
                    <a:pt x="60" y="28"/>
                  </a:lnTo>
                  <a:lnTo>
                    <a:pt x="83" y="49"/>
                  </a:lnTo>
                  <a:lnTo>
                    <a:pt x="110" y="78"/>
                  </a:lnTo>
                  <a:lnTo>
                    <a:pt x="141" y="111"/>
                  </a:lnTo>
                  <a:lnTo>
                    <a:pt x="172" y="150"/>
                  </a:lnTo>
                  <a:lnTo>
                    <a:pt x="203" y="194"/>
                  </a:lnTo>
                  <a:lnTo>
                    <a:pt x="234" y="245"/>
                  </a:lnTo>
                  <a:lnTo>
                    <a:pt x="263" y="301"/>
                  </a:lnTo>
                  <a:lnTo>
                    <a:pt x="301" y="390"/>
                  </a:lnTo>
                  <a:lnTo>
                    <a:pt x="330" y="481"/>
                  </a:lnTo>
                  <a:lnTo>
                    <a:pt x="347" y="569"/>
                  </a:lnTo>
                  <a:lnTo>
                    <a:pt x="361" y="652"/>
                  </a:lnTo>
                  <a:lnTo>
                    <a:pt x="367" y="728"/>
                  </a:lnTo>
                  <a:lnTo>
                    <a:pt x="369" y="796"/>
                  </a:lnTo>
                  <a:lnTo>
                    <a:pt x="367" y="865"/>
                  </a:lnTo>
                  <a:lnTo>
                    <a:pt x="359" y="941"/>
                  </a:lnTo>
                  <a:lnTo>
                    <a:pt x="347" y="1023"/>
                  </a:lnTo>
                  <a:lnTo>
                    <a:pt x="330" y="1106"/>
                  </a:lnTo>
                  <a:lnTo>
                    <a:pt x="303" y="1193"/>
                  </a:lnTo>
                  <a:lnTo>
                    <a:pt x="268" y="1280"/>
                  </a:lnTo>
                  <a:lnTo>
                    <a:pt x="239" y="1339"/>
                  </a:lnTo>
                  <a:lnTo>
                    <a:pt x="207" y="1391"/>
                  </a:lnTo>
                  <a:lnTo>
                    <a:pt x="176" y="1438"/>
                  </a:lnTo>
                  <a:lnTo>
                    <a:pt x="143" y="1476"/>
                  </a:lnTo>
                  <a:lnTo>
                    <a:pt x="112" y="1511"/>
                  </a:lnTo>
                  <a:lnTo>
                    <a:pt x="85" y="1540"/>
                  </a:lnTo>
                  <a:lnTo>
                    <a:pt x="60" y="1562"/>
                  </a:lnTo>
                  <a:lnTo>
                    <a:pt x="41" y="1577"/>
                  </a:lnTo>
                  <a:lnTo>
                    <a:pt x="25" y="1587"/>
                  </a:lnTo>
                  <a:lnTo>
                    <a:pt x="18" y="1591"/>
                  </a:lnTo>
                  <a:lnTo>
                    <a:pt x="10" y="1589"/>
                  </a:lnTo>
                  <a:lnTo>
                    <a:pt x="4" y="1585"/>
                  </a:lnTo>
                  <a:lnTo>
                    <a:pt x="2" y="1581"/>
                  </a:lnTo>
                  <a:lnTo>
                    <a:pt x="0" y="1575"/>
                  </a:lnTo>
                  <a:lnTo>
                    <a:pt x="0" y="1573"/>
                  </a:lnTo>
                  <a:lnTo>
                    <a:pt x="0" y="1571"/>
                  </a:lnTo>
                  <a:lnTo>
                    <a:pt x="0" y="1569"/>
                  </a:lnTo>
                  <a:lnTo>
                    <a:pt x="2" y="1566"/>
                  </a:lnTo>
                  <a:lnTo>
                    <a:pt x="6" y="1564"/>
                  </a:lnTo>
                  <a:lnTo>
                    <a:pt x="10" y="1560"/>
                  </a:lnTo>
                  <a:lnTo>
                    <a:pt x="16" y="1554"/>
                  </a:lnTo>
                  <a:lnTo>
                    <a:pt x="22" y="1548"/>
                  </a:lnTo>
                  <a:lnTo>
                    <a:pt x="78" y="1486"/>
                  </a:lnTo>
                  <a:lnTo>
                    <a:pt x="124" y="1418"/>
                  </a:lnTo>
                  <a:lnTo>
                    <a:pt x="164" y="1348"/>
                  </a:lnTo>
                  <a:lnTo>
                    <a:pt x="197" y="1275"/>
                  </a:lnTo>
                  <a:lnTo>
                    <a:pt x="222" y="1199"/>
                  </a:lnTo>
                  <a:lnTo>
                    <a:pt x="243" y="1119"/>
                  </a:lnTo>
                  <a:lnTo>
                    <a:pt x="259" y="1040"/>
                  </a:lnTo>
                  <a:lnTo>
                    <a:pt x="268" y="959"/>
                  </a:lnTo>
                  <a:lnTo>
                    <a:pt x="274" y="877"/>
                  </a:lnTo>
                  <a:lnTo>
                    <a:pt x="276" y="796"/>
                  </a:lnTo>
                  <a:lnTo>
                    <a:pt x="272" y="687"/>
                  </a:lnTo>
                  <a:lnTo>
                    <a:pt x="263" y="586"/>
                  </a:lnTo>
                  <a:lnTo>
                    <a:pt x="247" y="489"/>
                  </a:lnTo>
                  <a:lnTo>
                    <a:pt x="224" y="400"/>
                  </a:lnTo>
                  <a:lnTo>
                    <a:pt x="197" y="319"/>
                  </a:lnTo>
                  <a:lnTo>
                    <a:pt x="162" y="241"/>
                  </a:lnTo>
                  <a:lnTo>
                    <a:pt x="124" y="171"/>
                  </a:lnTo>
                  <a:lnTo>
                    <a:pt x="79" y="109"/>
                  </a:lnTo>
                  <a:lnTo>
                    <a:pt x="29" y="53"/>
                  </a:lnTo>
                  <a:lnTo>
                    <a:pt x="16" y="39"/>
                  </a:lnTo>
                  <a:lnTo>
                    <a:pt x="6" y="30"/>
                  </a:lnTo>
                  <a:lnTo>
                    <a:pt x="2" y="24"/>
                  </a:lnTo>
                  <a:lnTo>
                    <a:pt x="0" y="20"/>
                  </a:lnTo>
                  <a:lnTo>
                    <a:pt x="0" y="18"/>
                  </a:lnTo>
                  <a:lnTo>
                    <a:pt x="2" y="10"/>
                  </a:lnTo>
                  <a:lnTo>
                    <a:pt x="4" y="6"/>
                  </a:lnTo>
                  <a:lnTo>
                    <a:pt x="10" y="2"/>
                  </a:lnTo>
                  <a:lnTo>
                    <a:pt x="1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 name="TextBox 14"/>
          <p:cNvSpPr txBox="1"/>
          <p:nvPr/>
        </p:nvSpPr>
        <p:spPr>
          <a:xfrm>
            <a:off x="3276600" y="2133600"/>
            <a:ext cx="2209800" cy="830997"/>
          </a:xfrm>
          <a:prstGeom prst="rect">
            <a:avLst/>
          </a:prstGeom>
          <a:noFill/>
        </p:spPr>
        <p:txBody>
          <a:bodyPr wrap="square" rtlCol="0">
            <a:spAutoFit/>
          </a:bodyPr>
          <a:lstStyle/>
          <a:p>
            <a:r>
              <a:rPr lang="en-US" sz="2400" dirty="0" err="1" smtClean="0"/>
              <a:t>Moduli</a:t>
            </a:r>
            <a:r>
              <a:rPr lang="en-US" sz="2400" dirty="0" smtClean="0"/>
              <a:t> of solutions of </a:t>
            </a:r>
            <a:endParaRPr lang="en-US" sz="2400" dirty="0"/>
          </a:p>
        </p:txBody>
      </p:sp>
      <p:grpSp>
        <p:nvGrpSpPr>
          <p:cNvPr id="16" name="Group 4"/>
          <p:cNvGrpSpPr>
            <a:grpSpLocks noChangeAspect="1"/>
          </p:cNvGrpSpPr>
          <p:nvPr>
            <p:custDataLst>
              <p:tags r:id="rId2"/>
            </p:custDataLst>
          </p:nvPr>
        </p:nvGrpSpPr>
        <p:grpSpPr bwMode="auto">
          <a:xfrm>
            <a:off x="5943600" y="2133600"/>
            <a:ext cx="2700284" cy="876300"/>
            <a:chOff x="1884" y="2389"/>
            <a:chExt cx="7679" cy="2492"/>
          </a:xfrm>
        </p:grpSpPr>
        <p:sp>
          <p:nvSpPr>
            <p:cNvPr id="17" name="Rectangle 6"/>
            <p:cNvSpPr>
              <a:spLocks noChangeArrowheads="1"/>
            </p:cNvSpPr>
            <p:nvPr/>
          </p:nvSpPr>
          <p:spPr bwMode="auto">
            <a:xfrm>
              <a:off x="2141" y="2623"/>
              <a:ext cx="572" cy="50"/>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noEditPoints="1"/>
            </p:cNvSpPr>
            <p:nvPr/>
          </p:nvSpPr>
          <p:spPr bwMode="auto">
            <a:xfrm>
              <a:off x="1884" y="2849"/>
              <a:ext cx="832" cy="1190"/>
            </a:xfrm>
            <a:custGeom>
              <a:avLst/>
              <a:gdLst/>
              <a:ahLst/>
              <a:cxnLst>
                <a:cxn ang="0">
                  <a:pos x="357" y="476"/>
                </a:cxn>
                <a:cxn ang="0">
                  <a:pos x="229" y="596"/>
                </a:cxn>
                <a:cxn ang="0">
                  <a:pos x="170" y="724"/>
                </a:cxn>
                <a:cxn ang="0">
                  <a:pos x="135" y="869"/>
                </a:cxn>
                <a:cxn ang="0">
                  <a:pos x="120" y="961"/>
                </a:cxn>
                <a:cxn ang="0">
                  <a:pos x="125" y="1002"/>
                </a:cxn>
                <a:cxn ang="0">
                  <a:pos x="149" y="1072"/>
                </a:cxn>
                <a:cxn ang="0">
                  <a:pos x="217" y="1130"/>
                </a:cxn>
                <a:cxn ang="0">
                  <a:pos x="352" y="1139"/>
                </a:cxn>
                <a:cxn ang="0">
                  <a:pos x="482" y="1060"/>
                </a:cxn>
                <a:cxn ang="0">
                  <a:pos x="572" y="925"/>
                </a:cxn>
                <a:cxn ang="0">
                  <a:pos x="624" y="777"/>
                </a:cxn>
                <a:cxn ang="0">
                  <a:pos x="640" y="664"/>
                </a:cxn>
                <a:cxn ang="0">
                  <a:pos x="638" y="613"/>
                </a:cxn>
                <a:cxn ang="0">
                  <a:pos x="612" y="534"/>
                </a:cxn>
                <a:cxn ang="0">
                  <a:pos x="546" y="469"/>
                </a:cxn>
                <a:cxn ang="0">
                  <a:pos x="491" y="0"/>
                </a:cxn>
                <a:cxn ang="0">
                  <a:pos x="666" y="51"/>
                </a:cxn>
                <a:cxn ang="0">
                  <a:pos x="787" y="194"/>
                </a:cxn>
                <a:cxn ang="0">
                  <a:pos x="832" y="415"/>
                </a:cxn>
                <a:cxn ang="0">
                  <a:pos x="815" y="572"/>
                </a:cxn>
                <a:cxn ang="0">
                  <a:pos x="761" y="763"/>
                </a:cxn>
                <a:cxn ang="0">
                  <a:pos x="669" y="949"/>
                </a:cxn>
                <a:cxn ang="0">
                  <a:pos x="536" y="1101"/>
                </a:cxn>
                <a:cxn ang="0">
                  <a:pos x="361" y="1183"/>
                </a:cxn>
                <a:cxn ang="0">
                  <a:pos x="187" y="1173"/>
                </a:cxn>
                <a:cxn ang="0">
                  <a:pos x="75" y="1101"/>
                </a:cxn>
                <a:cxn ang="0">
                  <a:pos x="16" y="999"/>
                </a:cxn>
                <a:cxn ang="0">
                  <a:pos x="0" y="903"/>
                </a:cxn>
                <a:cxn ang="0">
                  <a:pos x="14" y="792"/>
                </a:cxn>
                <a:cxn ang="0">
                  <a:pos x="94" y="625"/>
                </a:cxn>
                <a:cxn ang="0">
                  <a:pos x="260" y="473"/>
                </a:cxn>
                <a:cxn ang="0">
                  <a:pos x="418" y="418"/>
                </a:cxn>
                <a:cxn ang="0">
                  <a:pos x="558" y="437"/>
                </a:cxn>
                <a:cxn ang="0">
                  <a:pos x="645" y="524"/>
                </a:cxn>
                <a:cxn ang="0">
                  <a:pos x="671" y="606"/>
                </a:cxn>
                <a:cxn ang="0">
                  <a:pos x="688" y="534"/>
                </a:cxn>
                <a:cxn ang="0">
                  <a:pos x="714" y="372"/>
                </a:cxn>
                <a:cxn ang="0">
                  <a:pos x="699" y="210"/>
                </a:cxn>
                <a:cxn ang="0">
                  <a:pos x="631" y="92"/>
                </a:cxn>
                <a:cxn ang="0">
                  <a:pos x="527" y="44"/>
                </a:cxn>
                <a:cxn ang="0">
                  <a:pos x="435" y="44"/>
                </a:cxn>
                <a:cxn ang="0">
                  <a:pos x="328" y="92"/>
                </a:cxn>
                <a:cxn ang="0">
                  <a:pos x="274" y="169"/>
                </a:cxn>
                <a:cxn ang="0">
                  <a:pos x="321" y="186"/>
                </a:cxn>
                <a:cxn ang="0">
                  <a:pos x="331" y="247"/>
                </a:cxn>
                <a:cxn ang="0">
                  <a:pos x="276" y="304"/>
                </a:cxn>
                <a:cxn ang="0">
                  <a:pos x="205" y="295"/>
                </a:cxn>
                <a:cxn ang="0">
                  <a:pos x="189" y="254"/>
                </a:cxn>
                <a:cxn ang="0">
                  <a:pos x="205" y="186"/>
                </a:cxn>
                <a:cxn ang="0">
                  <a:pos x="267" y="95"/>
                </a:cxn>
                <a:cxn ang="0">
                  <a:pos x="383" y="17"/>
                </a:cxn>
              </a:cxnLst>
              <a:rect l="0" t="0" r="r" b="b"/>
              <a:pathLst>
                <a:path w="832" h="1190">
                  <a:moveTo>
                    <a:pt x="468" y="452"/>
                  </a:moveTo>
                  <a:lnTo>
                    <a:pt x="409" y="456"/>
                  </a:lnTo>
                  <a:lnTo>
                    <a:pt x="357" y="476"/>
                  </a:lnTo>
                  <a:lnTo>
                    <a:pt x="309" y="505"/>
                  </a:lnTo>
                  <a:lnTo>
                    <a:pt x="267" y="546"/>
                  </a:lnTo>
                  <a:lnTo>
                    <a:pt x="229" y="596"/>
                  </a:lnTo>
                  <a:lnTo>
                    <a:pt x="208" y="633"/>
                  </a:lnTo>
                  <a:lnTo>
                    <a:pt x="187" y="676"/>
                  </a:lnTo>
                  <a:lnTo>
                    <a:pt x="170" y="724"/>
                  </a:lnTo>
                  <a:lnTo>
                    <a:pt x="156" y="775"/>
                  </a:lnTo>
                  <a:lnTo>
                    <a:pt x="144" y="823"/>
                  </a:lnTo>
                  <a:lnTo>
                    <a:pt x="135" y="869"/>
                  </a:lnTo>
                  <a:lnTo>
                    <a:pt x="127" y="910"/>
                  </a:lnTo>
                  <a:lnTo>
                    <a:pt x="123" y="941"/>
                  </a:lnTo>
                  <a:lnTo>
                    <a:pt x="120" y="961"/>
                  </a:lnTo>
                  <a:lnTo>
                    <a:pt x="120" y="970"/>
                  </a:lnTo>
                  <a:lnTo>
                    <a:pt x="123" y="985"/>
                  </a:lnTo>
                  <a:lnTo>
                    <a:pt x="125" y="1002"/>
                  </a:lnTo>
                  <a:lnTo>
                    <a:pt x="130" y="1023"/>
                  </a:lnTo>
                  <a:lnTo>
                    <a:pt x="137" y="1048"/>
                  </a:lnTo>
                  <a:lnTo>
                    <a:pt x="149" y="1072"/>
                  </a:lnTo>
                  <a:lnTo>
                    <a:pt x="168" y="1093"/>
                  </a:lnTo>
                  <a:lnTo>
                    <a:pt x="189" y="1113"/>
                  </a:lnTo>
                  <a:lnTo>
                    <a:pt x="217" y="1130"/>
                  </a:lnTo>
                  <a:lnTo>
                    <a:pt x="253" y="1139"/>
                  </a:lnTo>
                  <a:lnTo>
                    <a:pt x="298" y="1144"/>
                  </a:lnTo>
                  <a:lnTo>
                    <a:pt x="352" y="1139"/>
                  </a:lnTo>
                  <a:lnTo>
                    <a:pt x="399" y="1120"/>
                  </a:lnTo>
                  <a:lnTo>
                    <a:pt x="444" y="1093"/>
                  </a:lnTo>
                  <a:lnTo>
                    <a:pt x="482" y="1060"/>
                  </a:lnTo>
                  <a:lnTo>
                    <a:pt x="517" y="1019"/>
                  </a:lnTo>
                  <a:lnTo>
                    <a:pt x="548" y="973"/>
                  </a:lnTo>
                  <a:lnTo>
                    <a:pt x="572" y="925"/>
                  </a:lnTo>
                  <a:lnTo>
                    <a:pt x="593" y="874"/>
                  </a:lnTo>
                  <a:lnTo>
                    <a:pt x="612" y="826"/>
                  </a:lnTo>
                  <a:lnTo>
                    <a:pt x="624" y="777"/>
                  </a:lnTo>
                  <a:lnTo>
                    <a:pt x="633" y="734"/>
                  </a:lnTo>
                  <a:lnTo>
                    <a:pt x="640" y="695"/>
                  </a:lnTo>
                  <a:lnTo>
                    <a:pt x="640" y="664"/>
                  </a:lnTo>
                  <a:lnTo>
                    <a:pt x="640" y="652"/>
                  </a:lnTo>
                  <a:lnTo>
                    <a:pt x="640" y="635"/>
                  </a:lnTo>
                  <a:lnTo>
                    <a:pt x="638" y="613"/>
                  </a:lnTo>
                  <a:lnTo>
                    <a:pt x="631" y="587"/>
                  </a:lnTo>
                  <a:lnTo>
                    <a:pt x="624" y="560"/>
                  </a:lnTo>
                  <a:lnTo>
                    <a:pt x="612" y="534"/>
                  </a:lnTo>
                  <a:lnTo>
                    <a:pt x="595" y="507"/>
                  </a:lnTo>
                  <a:lnTo>
                    <a:pt x="572" y="485"/>
                  </a:lnTo>
                  <a:lnTo>
                    <a:pt x="546" y="469"/>
                  </a:lnTo>
                  <a:lnTo>
                    <a:pt x="510" y="456"/>
                  </a:lnTo>
                  <a:lnTo>
                    <a:pt x="468" y="452"/>
                  </a:lnTo>
                  <a:close/>
                  <a:moveTo>
                    <a:pt x="491" y="0"/>
                  </a:moveTo>
                  <a:lnTo>
                    <a:pt x="555" y="5"/>
                  </a:lnTo>
                  <a:lnTo>
                    <a:pt x="612" y="22"/>
                  </a:lnTo>
                  <a:lnTo>
                    <a:pt x="666" y="51"/>
                  </a:lnTo>
                  <a:lnTo>
                    <a:pt x="714" y="87"/>
                  </a:lnTo>
                  <a:lnTo>
                    <a:pt x="754" y="136"/>
                  </a:lnTo>
                  <a:lnTo>
                    <a:pt x="787" y="194"/>
                  </a:lnTo>
                  <a:lnTo>
                    <a:pt x="813" y="259"/>
                  </a:lnTo>
                  <a:lnTo>
                    <a:pt x="827" y="333"/>
                  </a:lnTo>
                  <a:lnTo>
                    <a:pt x="832" y="415"/>
                  </a:lnTo>
                  <a:lnTo>
                    <a:pt x="829" y="461"/>
                  </a:lnTo>
                  <a:lnTo>
                    <a:pt x="825" y="514"/>
                  </a:lnTo>
                  <a:lnTo>
                    <a:pt x="815" y="572"/>
                  </a:lnTo>
                  <a:lnTo>
                    <a:pt x="801" y="635"/>
                  </a:lnTo>
                  <a:lnTo>
                    <a:pt x="782" y="698"/>
                  </a:lnTo>
                  <a:lnTo>
                    <a:pt x="761" y="763"/>
                  </a:lnTo>
                  <a:lnTo>
                    <a:pt x="735" y="826"/>
                  </a:lnTo>
                  <a:lnTo>
                    <a:pt x="704" y="888"/>
                  </a:lnTo>
                  <a:lnTo>
                    <a:pt x="669" y="949"/>
                  </a:lnTo>
                  <a:lnTo>
                    <a:pt x="629" y="1007"/>
                  </a:lnTo>
                  <a:lnTo>
                    <a:pt x="584" y="1057"/>
                  </a:lnTo>
                  <a:lnTo>
                    <a:pt x="536" y="1101"/>
                  </a:lnTo>
                  <a:lnTo>
                    <a:pt x="482" y="1139"/>
                  </a:lnTo>
                  <a:lnTo>
                    <a:pt x="423" y="1166"/>
                  </a:lnTo>
                  <a:lnTo>
                    <a:pt x="361" y="1183"/>
                  </a:lnTo>
                  <a:lnTo>
                    <a:pt x="293" y="1190"/>
                  </a:lnTo>
                  <a:lnTo>
                    <a:pt x="236" y="1185"/>
                  </a:lnTo>
                  <a:lnTo>
                    <a:pt x="187" y="1173"/>
                  </a:lnTo>
                  <a:lnTo>
                    <a:pt x="142" y="1154"/>
                  </a:lnTo>
                  <a:lnTo>
                    <a:pt x="106" y="1130"/>
                  </a:lnTo>
                  <a:lnTo>
                    <a:pt x="75" y="1101"/>
                  </a:lnTo>
                  <a:lnTo>
                    <a:pt x="49" y="1067"/>
                  </a:lnTo>
                  <a:lnTo>
                    <a:pt x="31" y="1033"/>
                  </a:lnTo>
                  <a:lnTo>
                    <a:pt x="16" y="999"/>
                  </a:lnTo>
                  <a:lnTo>
                    <a:pt x="7" y="963"/>
                  </a:lnTo>
                  <a:lnTo>
                    <a:pt x="0" y="932"/>
                  </a:lnTo>
                  <a:lnTo>
                    <a:pt x="0" y="903"/>
                  </a:lnTo>
                  <a:lnTo>
                    <a:pt x="0" y="876"/>
                  </a:lnTo>
                  <a:lnTo>
                    <a:pt x="5" y="838"/>
                  </a:lnTo>
                  <a:lnTo>
                    <a:pt x="14" y="792"/>
                  </a:lnTo>
                  <a:lnTo>
                    <a:pt x="31" y="741"/>
                  </a:lnTo>
                  <a:lnTo>
                    <a:pt x="57" y="683"/>
                  </a:lnTo>
                  <a:lnTo>
                    <a:pt x="94" y="625"/>
                  </a:lnTo>
                  <a:lnTo>
                    <a:pt x="144" y="567"/>
                  </a:lnTo>
                  <a:lnTo>
                    <a:pt x="203" y="514"/>
                  </a:lnTo>
                  <a:lnTo>
                    <a:pt x="260" y="473"/>
                  </a:lnTo>
                  <a:lnTo>
                    <a:pt x="314" y="444"/>
                  </a:lnTo>
                  <a:lnTo>
                    <a:pt x="366" y="428"/>
                  </a:lnTo>
                  <a:lnTo>
                    <a:pt x="418" y="418"/>
                  </a:lnTo>
                  <a:lnTo>
                    <a:pt x="468" y="415"/>
                  </a:lnTo>
                  <a:lnTo>
                    <a:pt x="515" y="420"/>
                  </a:lnTo>
                  <a:lnTo>
                    <a:pt x="558" y="437"/>
                  </a:lnTo>
                  <a:lnTo>
                    <a:pt x="593" y="459"/>
                  </a:lnTo>
                  <a:lnTo>
                    <a:pt x="621" y="490"/>
                  </a:lnTo>
                  <a:lnTo>
                    <a:pt x="645" y="524"/>
                  </a:lnTo>
                  <a:lnTo>
                    <a:pt x="659" y="565"/>
                  </a:lnTo>
                  <a:lnTo>
                    <a:pt x="671" y="606"/>
                  </a:lnTo>
                  <a:lnTo>
                    <a:pt x="671" y="606"/>
                  </a:lnTo>
                  <a:lnTo>
                    <a:pt x="671" y="606"/>
                  </a:lnTo>
                  <a:lnTo>
                    <a:pt x="671" y="606"/>
                  </a:lnTo>
                  <a:lnTo>
                    <a:pt x="688" y="534"/>
                  </a:lnTo>
                  <a:lnTo>
                    <a:pt x="702" y="471"/>
                  </a:lnTo>
                  <a:lnTo>
                    <a:pt x="709" y="418"/>
                  </a:lnTo>
                  <a:lnTo>
                    <a:pt x="714" y="372"/>
                  </a:lnTo>
                  <a:lnTo>
                    <a:pt x="716" y="331"/>
                  </a:lnTo>
                  <a:lnTo>
                    <a:pt x="711" y="266"/>
                  </a:lnTo>
                  <a:lnTo>
                    <a:pt x="699" y="210"/>
                  </a:lnTo>
                  <a:lnTo>
                    <a:pt x="683" y="165"/>
                  </a:lnTo>
                  <a:lnTo>
                    <a:pt x="659" y="124"/>
                  </a:lnTo>
                  <a:lnTo>
                    <a:pt x="631" y="92"/>
                  </a:lnTo>
                  <a:lnTo>
                    <a:pt x="598" y="70"/>
                  </a:lnTo>
                  <a:lnTo>
                    <a:pt x="565" y="54"/>
                  </a:lnTo>
                  <a:lnTo>
                    <a:pt x="527" y="44"/>
                  </a:lnTo>
                  <a:lnTo>
                    <a:pt x="489" y="39"/>
                  </a:lnTo>
                  <a:lnTo>
                    <a:pt x="465" y="42"/>
                  </a:lnTo>
                  <a:lnTo>
                    <a:pt x="435" y="44"/>
                  </a:lnTo>
                  <a:lnTo>
                    <a:pt x="402" y="54"/>
                  </a:lnTo>
                  <a:lnTo>
                    <a:pt x="364" y="68"/>
                  </a:lnTo>
                  <a:lnTo>
                    <a:pt x="328" y="92"/>
                  </a:lnTo>
                  <a:lnTo>
                    <a:pt x="293" y="124"/>
                  </a:lnTo>
                  <a:lnTo>
                    <a:pt x="260" y="169"/>
                  </a:lnTo>
                  <a:lnTo>
                    <a:pt x="274" y="169"/>
                  </a:lnTo>
                  <a:lnTo>
                    <a:pt x="291" y="172"/>
                  </a:lnTo>
                  <a:lnTo>
                    <a:pt x="307" y="177"/>
                  </a:lnTo>
                  <a:lnTo>
                    <a:pt x="321" y="186"/>
                  </a:lnTo>
                  <a:lnTo>
                    <a:pt x="331" y="201"/>
                  </a:lnTo>
                  <a:lnTo>
                    <a:pt x="335" y="225"/>
                  </a:lnTo>
                  <a:lnTo>
                    <a:pt x="331" y="247"/>
                  </a:lnTo>
                  <a:lnTo>
                    <a:pt x="319" y="271"/>
                  </a:lnTo>
                  <a:lnTo>
                    <a:pt x="300" y="290"/>
                  </a:lnTo>
                  <a:lnTo>
                    <a:pt x="276" y="304"/>
                  </a:lnTo>
                  <a:lnTo>
                    <a:pt x="248" y="309"/>
                  </a:lnTo>
                  <a:lnTo>
                    <a:pt x="224" y="304"/>
                  </a:lnTo>
                  <a:lnTo>
                    <a:pt x="205" y="295"/>
                  </a:lnTo>
                  <a:lnTo>
                    <a:pt x="196" y="283"/>
                  </a:lnTo>
                  <a:lnTo>
                    <a:pt x="189" y="268"/>
                  </a:lnTo>
                  <a:lnTo>
                    <a:pt x="189" y="254"/>
                  </a:lnTo>
                  <a:lnTo>
                    <a:pt x="191" y="237"/>
                  </a:lnTo>
                  <a:lnTo>
                    <a:pt x="196" y="215"/>
                  </a:lnTo>
                  <a:lnTo>
                    <a:pt x="205" y="186"/>
                  </a:lnTo>
                  <a:lnTo>
                    <a:pt x="222" y="157"/>
                  </a:lnTo>
                  <a:lnTo>
                    <a:pt x="241" y="126"/>
                  </a:lnTo>
                  <a:lnTo>
                    <a:pt x="267" y="95"/>
                  </a:lnTo>
                  <a:lnTo>
                    <a:pt x="300" y="63"/>
                  </a:lnTo>
                  <a:lnTo>
                    <a:pt x="338" y="39"/>
                  </a:lnTo>
                  <a:lnTo>
                    <a:pt x="383" y="17"/>
                  </a:lnTo>
                  <a:lnTo>
                    <a:pt x="432" y="5"/>
                  </a:lnTo>
                  <a:lnTo>
                    <a:pt x="49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8"/>
            <p:cNvSpPr>
              <a:spLocks noEditPoints="1"/>
            </p:cNvSpPr>
            <p:nvPr/>
          </p:nvSpPr>
          <p:spPr bwMode="auto">
            <a:xfrm>
              <a:off x="2834" y="2883"/>
              <a:ext cx="830" cy="1450"/>
            </a:xfrm>
            <a:custGeom>
              <a:avLst/>
              <a:gdLst/>
              <a:ahLst/>
              <a:cxnLst>
                <a:cxn ang="0">
                  <a:pos x="352" y="1105"/>
                </a:cxn>
                <a:cxn ang="0">
                  <a:pos x="485" y="1069"/>
                </a:cxn>
                <a:cxn ang="0">
                  <a:pos x="589" y="997"/>
                </a:cxn>
                <a:cxn ang="0">
                  <a:pos x="664" y="895"/>
                </a:cxn>
                <a:cxn ang="0">
                  <a:pos x="711" y="780"/>
                </a:cxn>
                <a:cxn ang="0">
                  <a:pos x="726" y="664"/>
                </a:cxn>
                <a:cxn ang="0">
                  <a:pos x="711" y="570"/>
                </a:cxn>
                <a:cxn ang="0">
                  <a:pos x="667" y="502"/>
                </a:cxn>
                <a:cxn ang="0">
                  <a:pos x="600" y="459"/>
                </a:cxn>
                <a:cxn ang="0">
                  <a:pos x="518" y="439"/>
                </a:cxn>
                <a:cxn ang="0">
                  <a:pos x="407" y="454"/>
                </a:cxn>
                <a:cxn ang="0">
                  <a:pos x="291" y="509"/>
                </a:cxn>
                <a:cxn ang="0">
                  <a:pos x="201" y="596"/>
                </a:cxn>
                <a:cxn ang="0">
                  <a:pos x="139" y="705"/>
                </a:cxn>
                <a:cxn ang="0">
                  <a:pos x="109" y="823"/>
                </a:cxn>
                <a:cxn ang="0">
                  <a:pos x="109" y="932"/>
                </a:cxn>
                <a:cxn ang="0">
                  <a:pos x="137" y="1009"/>
                </a:cxn>
                <a:cxn ang="0">
                  <a:pos x="187" y="1062"/>
                </a:cxn>
                <a:cxn ang="0">
                  <a:pos x="248" y="1093"/>
                </a:cxn>
                <a:cxn ang="0">
                  <a:pos x="314" y="1105"/>
                </a:cxn>
                <a:cxn ang="0">
                  <a:pos x="603" y="0"/>
                </a:cxn>
                <a:cxn ang="0">
                  <a:pos x="612" y="5"/>
                </a:cxn>
                <a:cxn ang="0">
                  <a:pos x="617" y="10"/>
                </a:cxn>
                <a:cxn ang="0">
                  <a:pos x="619" y="15"/>
                </a:cxn>
                <a:cxn ang="0">
                  <a:pos x="619" y="20"/>
                </a:cxn>
                <a:cxn ang="0">
                  <a:pos x="617" y="27"/>
                </a:cxn>
                <a:cxn ang="0">
                  <a:pos x="615" y="36"/>
                </a:cxn>
                <a:cxn ang="0">
                  <a:pos x="615" y="39"/>
                </a:cxn>
                <a:cxn ang="0">
                  <a:pos x="589" y="413"/>
                </a:cxn>
                <a:cxn ang="0">
                  <a:pos x="690" y="451"/>
                </a:cxn>
                <a:cxn ang="0">
                  <a:pos x="761" y="509"/>
                </a:cxn>
                <a:cxn ang="0">
                  <a:pos x="806" y="582"/>
                </a:cxn>
                <a:cxn ang="0">
                  <a:pos x="827" y="659"/>
                </a:cxn>
                <a:cxn ang="0">
                  <a:pos x="823" y="770"/>
                </a:cxn>
                <a:cxn ang="0">
                  <a:pos x="761" y="907"/>
                </a:cxn>
                <a:cxn ang="0">
                  <a:pos x="652" y="1023"/>
                </a:cxn>
                <a:cxn ang="0">
                  <a:pos x="511" y="1105"/>
                </a:cxn>
                <a:cxn ang="0">
                  <a:pos x="345" y="1141"/>
                </a:cxn>
                <a:cxn ang="0">
                  <a:pos x="281" y="1400"/>
                </a:cxn>
                <a:cxn ang="0">
                  <a:pos x="272" y="1438"/>
                </a:cxn>
                <a:cxn ang="0">
                  <a:pos x="265" y="1448"/>
                </a:cxn>
                <a:cxn ang="0">
                  <a:pos x="258" y="1450"/>
                </a:cxn>
                <a:cxn ang="0">
                  <a:pos x="248" y="1450"/>
                </a:cxn>
                <a:cxn ang="0">
                  <a:pos x="239" y="1448"/>
                </a:cxn>
                <a:cxn ang="0">
                  <a:pos x="234" y="1441"/>
                </a:cxn>
                <a:cxn ang="0">
                  <a:pos x="236" y="1424"/>
                </a:cxn>
                <a:cxn ang="0">
                  <a:pos x="248" y="1373"/>
                </a:cxn>
                <a:cxn ang="0">
                  <a:pos x="269" y="1291"/>
                </a:cxn>
                <a:cxn ang="0">
                  <a:pos x="303" y="1141"/>
                </a:cxn>
                <a:cxn ang="0">
                  <a:pos x="175" y="1112"/>
                </a:cxn>
                <a:cxn ang="0">
                  <a:pos x="80" y="1047"/>
                </a:cxn>
                <a:cxn ang="0">
                  <a:pos x="21" y="958"/>
                </a:cxn>
                <a:cxn ang="0">
                  <a:pos x="0" y="850"/>
                </a:cxn>
                <a:cxn ang="0">
                  <a:pos x="33" y="705"/>
                </a:cxn>
                <a:cxn ang="0">
                  <a:pos x="121" y="577"/>
                </a:cxn>
                <a:cxn ang="0">
                  <a:pos x="248" y="476"/>
                </a:cxn>
                <a:cxn ang="0">
                  <a:pos x="402" y="415"/>
                </a:cxn>
                <a:cxn ang="0">
                  <a:pos x="577" y="32"/>
                </a:cxn>
                <a:cxn ang="0">
                  <a:pos x="584" y="12"/>
                </a:cxn>
                <a:cxn ang="0">
                  <a:pos x="589" y="3"/>
                </a:cxn>
                <a:cxn ang="0">
                  <a:pos x="603" y="0"/>
                </a:cxn>
              </a:cxnLst>
              <a:rect l="0" t="0" r="r" b="b"/>
              <a:pathLst>
                <a:path w="830" h="1450">
                  <a:moveTo>
                    <a:pt x="518" y="439"/>
                  </a:moveTo>
                  <a:lnTo>
                    <a:pt x="352" y="1105"/>
                  </a:lnTo>
                  <a:lnTo>
                    <a:pt x="421" y="1093"/>
                  </a:lnTo>
                  <a:lnTo>
                    <a:pt x="485" y="1069"/>
                  </a:lnTo>
                  <a:lnTo>
                    <a:pt x="539" y="1038"/>
                  </a:lnTo>
                  <a:lnTo>
                    <a:pt x="589" y="997"/>
                  </a:lnTo>
                  <a:lnTo>
                    <a:pt x="629" y="948"/>
                  </a:lnTo>
                  <a:lnTo>
                    <a:pt x="664" y="895"/>
                  </a:lnTo>
                  <a:lnTo>
                    <a:pt x="690" y="840"/>
                  </a:lnTo>
                  <a:lnTo>
                    <a:pt x="711" y="780"/>
                  </a:lnTo>
                  <a:lnTo>
                    <a:pt x="723" y="722"/>
                  </a:lnTo>
                  <a:lnTo>
                    <a:pt x="726" y="664"/>
                  </a:lnTo>
                  <a:lnTo>
                    <a:pt x="721" y="613"/>
                  </a:lnTo>
                  <a:lnTo>
                    <a:pt x="711" y="570"/>
                  </a:lnTo>
                  <a:lnTo>
                    <a:pt x="693" y="533"/>
                  </a:lnTo>
                  <a:lnTo>
                    <a:pt x="667" y="502"/>
                  </a:lnTo>
                  <a:lnTo>
                    <a:pt x="636" y="476"/>
                  </a:lnTo>
                  <a:lnTo>
                    <a:pt x="600" y="459"/>
                  </a:lnTo>
                  <a:lnTo>
                    <a:pt x="560" y="447"/>
                  </a:lnTo>
                  <a:lnTo>
                    <a:pt x="518" y="439"/>
                  </a:lnTo>
                  <a:close/>
                  <a:moveTo>
                    <a:pt x="475" y="439"/>
                  </a:moveTo>
                  <a:lnTo>
                    <a:pt x="407" y="454"/>
                  </a:lnTo>
                  <a:lnTo>
                    <a:pt x="345" y="476"/>
                  </a:lnTo>
                  <a:lnTo>
                    <a:pt x="291" y="509"/>
                  </a:lnTo>
                  <a:lnTo>
                    <a:pt x="243" y="550"/>
                  </a:lnTo>
                  <a:lnTo>
                    <a:pt x="201" y="596"/>
                  </a:lnTo>
                  <a:lnTo>
                    <a:pt x="168" y="649"/>
                  </a:lnTo>
                  <a:lnTo>
                    <a:pt x="139" y="705"/>
                  </a:lnTo>
                  <a:lnTo>
                    <a:pt x="121" y="765"/>
                  </a:lnTo>
                  <a:lnTo>
                    <a:pt x="109" y="823"/>
                  </a:lnTo>
                  <a:lnTo>
                    <a:pt x="104" y="881"/>
                  </a:lnTo>
                  <a:lnTo>
                    <a:pt x="109" y="932"/>
                  </a:lnTo>
                  <a:lnTo>
                    <a:pt x="121" y="975"/>
                  </a:lnTo>
                  <a:lnTo>
                    <a:pt x="137" y="1009"/>
                  </a:lnTo>
                  <a:lnTo>
                    <a:pt x="161" y="1040"/>
                  </a:lnTo>
                  <a:lnTo>
                    <a:pt x="187" y="1062"/>
                  </a:lnTo>
                  <a:lnTo>
                    <a:pt x="215" y="1081"/>
                  </a:lnTo>
                  <a:lnTo>
                    <a:pt x="248" y="1093"/>
                  </a:lnTo>
                  <a:lnTo>
                    <a:pt x="281" y="1100"/>
                  </a:lnTo>
                  <a:lnTo>
                    <a:pt x="314" y="1105"/>
                  </a:lnTo>
                  <a:lnTo>
                    <a:pt x="475" y="439"/>
                  </a:lnTo>
                  <a:close/>
                  <a:moveTo>
                    <a:pt x="603" y="0"/>
                  </a:moveTo>
                  <a:lnTo>
                    <a:pt x="607" y="3"/>
                  </a:lnTo>
                  <a:lnTo>
                    <a:pt x="612" y="5"/>
                  </a:lnTo>
                  <a:lnTo>
                    <a:pt x="617" y="8"/>
                  </a:lnTo>
                  <a:lnTo>
                    <a:pt x="617" y="10"/>
                  </a:lnTo>
                  <a:lnTo>
                    <a:pt x="619" y="12"/>
                  </a:lnTo>
                  <a:lnTo>
                    <a:pt x="619" y="15"/>
                  </a:lnTo>
                  <a:lnTo>
                    <a:pt x="619" y="17"/>
                  </a:lnTo>
                  <a:lnTo>
                    <a:pt x="619" y="20"/>
                  </a:lnTo>
                  <a:lnTo>
                    <a:pt x="617" y="22"/>
                  </a:lnTo>
                  <a:lnTo>
                    <a:pt x="617" y="27"/>
                  </a:lnTo>
                  <a:lnTo>
                    <a:pt x="615" y="32"/>
                  </a:lnTo>
                  <a:lnTo>
                    <a:pt x="615" y="36"/>
                  </a:lnTo>
                  <a:lnTo>
                    <a:pt x="615" y="39"/>
                  </a:lnTo>
                  <a:lnTo>
                    <a:pt x="615" y="39"/>
                  </a:lnTo>
                  <a:lnTo>
                    <a:pt x="527" y="406"/>
                  </a:lnTo>
                  <a:lnTo>
                    <a:pt x="589" y="413"/>
                  </a:lnTo>
                  <a:lnTo>
                    <a:pt x="643" y="430"/>
                  </a:lnTo>
                  <a:lnTo>
                    <a:pt x="690" y="451"/>
                  </a:lnTo>
                  <a:lnTo>
                    <a:pt x="728" y="478"/>
                  </a:lnTo>
                  <a:lnTo>
                    <a:pt x="761" y="509"/>
                  </a:lnTo>
                  <a:lnTo>
                    <a:pt x="787" y="543"/>
                  </a:lnTo>
                  <a:lnTo>
                    <a:pt x="806" y="582"/>
                  </a:lnTo>
                  <a:lnTo>
                    <a:pt x="820" y="618"/>
                  </a:lnTo>
                  <a:lnTo>
                    <a:pt x="827" y="659"/>
                  </a:lnTo>
                  <a:lnTo>
                    <a:pt x="830" y="698"/>
                  </a:lnTo>
                  <a:lnTo>
                    <a:pt x="823" y="770"/>
                  </a:lnTo>
                  <a:lnTo>
                    <a:pt x="799" y="840"/>
                  </a:lnTo>
                  <a:lnTo>
                    <a:pt x="761" y="907"/>
                  </a:lnTo>
                  <a:lnTo>
                    <a:pt x="714" y="968"/>
                  </a:lnTo>
                  <a:lnTo>
                    <a:pt x="652" y="1023"/>
                  </a:lnTo>
                  <a:lnTo>
                    <a:pt x="586" y="1069"/>
                  </a:lnTo>
                  <a:lnTo>
                    <a:pt x="511" y="1105"/>
                  </a:lnTo>
                  <a:lnTo>
                    <a:pt x="430" y="1129"/>
                  </a:lnTo>
                  <a:lnTo>
                    <a:pt x="345" y="1141"/>
                  </a:lnTo>
                  <a:lnTo>
                    <a:pt x="286" y="1380"/>
                  </a:lnTo>
                  <a:lnTo>
                    <a:pt x="281" y="1400"/>
                  </a:lnTo>
                  <a:lnTo>
                    <a:pt x="277" y="1419"/>
                  </a:lnTo>
                  <a:lnTo>
                    <a:pt x="272" y="1438"/>
                  </a:lnTo>
                  <a:lnTo>
                    <a:pt x="269" y="1445"/>
                  </a:lnTo>
                  <a:lnTo>
                    <a:pt x="265" y="1448"/>
                  </a:lnTo>
                  <a:lnTo>
                    <a:pt x="262" y="1450"/>
                  </a:lnTo>
                  <a:lnTo>
                    <a:pt x="258" y="1450"/>
                  </a:lnTo>
                  <a:lnTo>
                    <a:pt x="251" y="1450"/>
                  </a:lnTo>
                  <a:lnTo>
                    <a:pt x="248" y="1450"/>
                  </a:lnTo>
                  <a:lnTo>
                    <a:pt x="243" y="1450"/>
                  </a:lnTo>
                  <a:lnTo>
                    <a:pt x="239" y="1448"/>
                  </a:lnTo>
                  <a:lnTo>
                    <a:pt x="236" y="1445"/>
                  </a:lnTo>
                  <a:lnTo>
                    <a:pt x="234" y="1441"/>
                  </a:lnTo>
                  <a:lnTo>
                    <a:pt x="234" y="1433"/>
                  </a:lnTo>
                  <a:lnTo>
                    <a:pt x="236" y="1424"/>
                  </a:lnTo>
                  <a:lnTo>
                    <a:pt x="241" y="1402"/>
                  </a:lnTo>
                  <a:lnTo>
                    <a:pt x="248" y="1373"/>
                  </a:lnTo>
                  <a:lnTo>
                    <a:pt x="258" y="1334"/>
                  </a:lnTo>
                  <a:lnTo>
                    <a:pt x="269" y="1291"/>
                  </a:lnTo>
                  <a:lnTo>
                    <a:pt x="286" y="1216"/>
                  </a:lnTo>
                  <a:lnTo>
                    <a:pt x="303" y="1141"/>
                  </a:lnTo>
                  <a:lnTo>
                    <a:pt x="236" y="1132"/>
                  </a:lnTo>
                  <a:lnTo>
                    <a:pt x="175" y="1112"/>
                  </a:lnTo>
                  <a:lnTo>
                    <a:pt x="123" y="1084"/>
                  </a:lnTo>
                  <a:lnTo>
                    <a:pt x="80" y="1047"/>
                  </a:lnTo>
                  <a:lnTo>
                    <a:pt x="45" y="1004"/>
                  </a:lnTo>
                  <a:lnTo>
                    <a:pt x="21" y="958"/>
                  </a:lnTo>
                  <a:lnTo>
                    <a:pt x="5" y="905"/>
                  </a:lnTo>
                  <a:lnTo>
                    <a:pt x="0" y="850"/>
                  </a:lnTo>
                  <a:lnTo>
                    <a:pt x="9" y="775"/>
                  </a:lnTo>
                  <a:lnTo>
                    <a:pt x="33" y="705"/>
                  </a:lnTo>
                  <a:lnTo>
                    <a:pt x="71" y="637"/>
                  </a:lnTo>
                  <a:lnTo>
                    <a:pt x="121" y="577"/>
                  </a:lnTo>
                  <a:lnTo>
                    <a:pt x="180" y="521"/>
                  </a:lnTo>
                  <a:lnTo>
                    <a:pt x="248" y="476"/>
                  </a:lnTo>
                  <a:lnTo>
                    <a:pt x="321" y="439"/>
                  </a:lnTo>
                  <a:lnTo>
                    <a:pt x="402" y="415"/>
                  </a:lnTo>
                  <a:lnTo>
                    <a:pt x="485" y="406"/>
                  </a:lnTo>
                  <a:lnTo>
                    <a:pt x="577" y="32"/>
                  </a:lnTo>
                  <a:lnTo>
                    <a:pt x="579" y="20"/>
                  </a:lnTo>
                  <a:lnTo>
                    <a:pt x="584" y="12"/>
                  </a:lnTo>
                  <a:lnTo>
                    <a:pt x="586" y="8"/>
                  </a:lnTo>
                  <a:lnTo>
                    <a:pt x="589" y="3"/>
                  </a:lnTo>
                  <a:lnTo>
                    <a:pt x="596" y="0"/>
                  </a:lnTo>
                  <a:lnTo>
                    <a:pt x="6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9"/>
            <p:cNvSpPr>
              <a:spLocks noEditPoints="1"/>
            </p:cNvSpPr>
            <p:nvPr/>
          </p:nvSpPr>
          <p:spPr bwMode="auto">
            <a:xfrm>
              <a:off x="4221" y="3412"/>
              <a:ext cx="1052" cy="376"/>
            </a:xfrm>
            <a:custGeom>
              <a:avLst/>
              <a:gdLst/>
              <a:ahLst/>
              <a:cxnLst>
                <a:cxn ang="0">
                  <a:pos x="52" y="313"/>
                </a:cxn>
                <a:cxn ang="0">
                  <a:pos x="998" y="313"/>
                </a:cxn>
                <a:cxn ang="0">
                  <a:pos x="1012" y="313"/>
                </a:cxn>
                <a:cxn ang="0">
                  <a:pos x="1029" y="313"/>
                </a:cxn>
                <a:cxn ang="0">
                  <a:pos x="1040" y="321"/>
                </a:cxn>
                <a:cxn ang="0">
                  <a:pos x="1050" y="330"/>
                </a:cxn>
                <a:cxn ang="0">
                  <a:pos x="1052" y="345"/>
                </a:cxn>
                <a:cxn ang="0">
                  <a:pos x="1050" y="359"/>
                </a:cxn>
                <a:cxn ang="0">
                  <a:pos x="1040" y="369"/>
                </a:cxn>
                <a:cxn ang="0">
                  <a:pos x="1029" y="374"/>
                </a:cxn>
                <a:cxn ang="0">
                  <a:pos x="1014" y="376"/>
                </a:cxn>
                <a:cxn ang="0">
                  <a:pos x="1000" y="376"/>
                </a:cxn>
                <a:cxn ang="0">
                  <a:pos x="52" y="376"/>
                </a:cxn>
                <a:cxn ang="0">
                  <a:pos x="38" y="376"/>
                </a:cxn>
                <a:cxn ang="0">
                  <a:pos x="24" y="374"/>
                </a:cxn>
                <a:cxn ang="0">
                  <a:pos x="12" y="369"/>
                </a:cxn>
                <a:cxn ang="0">
                  <a:pos x="3" y="359"/>
                </a:cxn>
                <a:cxn ang="0">
                  <a:pos x="0" y="345"/>
                </a:cxn>
                <a:cxn ang="0">
                  <a:pos x="3" y="330"/>
                </a:cxn>
                <a:cxn ang="0">
                  <a:pos x="12" y="321"/>
                </a:cxn>
                <a:cxn ang="0">
                  <a:pos x="24" y="313"/>
                </a:cxn>
                <a:cxn ang="0">
                  <a:pos x="38" y="313"/>
                </a:cxn>
                <a:cxn ang="0">
                  <a:pos x="52" y="313"/>
                </a:cxn>
                <a:cxn ang="0">
                  <a:pos x="52" y="0"/>
                </a:cxn>
                <a:cxn ang="0">
                  <a:pos x="1000" y="0"/>
                </a:cxn>
                <a:cxn ang="0">
                  <a:pos x="1014" y="0"/>
                </a:cxn>
                <a:cxn ang="0">
                  <a:pos x="1029" y="2"/>
                </a:cxn>
                <a:cxn ang="0">
                  <a:pos x="1040" y="7"/>
                </a:cxn>
                <a:cxn ang="0">
                  <a:pos x="1050" y="17"/>
                </a:cxn>
                <a:cxn ang="0">
                  <a:pos x="1052" y="31"/>
                </a:cxn>
                <a:cxn ang="0">
                  <a:pos x="1050" y="45"/>
                </a:cxn>
                <a:cxn ang="0">
                  <a:pos x="1040" y="58"/>
                </a:cxn>
                <a:cxn ang="0">
                  <a:pos x="1029" y="62"/>
                </a:cxn>
                <a:cxn ang="0">
                  <a:pos x="1012" y="62"/>
                </a:cxn>
                <a:cxn ang="0">
                  <a:pos x="998" y="62"/>
                </a:cxn>
                <a:cxn ang="0">
                  <a:pos x="52" y="62"/>
                </a:cxn>
                <a:cxn ang="0">
                  <a:pos x="38" y="62"/>
                </a:cxn>
                <a:cxn ang="0">
                  <a:pos x="24" y="62"/>
                </a:cxn>
                <a:cxn ang="0">
                  <a:pos x="12" y="58"/>
                </a:cxn>
                <a:cxn ang="0">
                  <a:pos x="3" y="45"/>
                </a:cxn>
                <a:cxn ang="0">
                  <a:pos x="0" y="31"/>
                </a:cxn>
                <a:cxn ang="0">
                  <a:pos x="3" y="17"/>
                </a:cxn>
                <a:cxn ang="0">
                  <a:pos x="12" y="7"/>
                </a:cxn>
                <a:cxn ang="0">
                  <a:pos x="24" y="2"/>
                </a:cxn>
                <a:cxn ang="0">
                  <a:pos x="38" y="0"/>
                </a:cxn>
                <a:cxn ang="0">
                  <a:pos x="52" y="0"/>
                </a:cxn>
              </a:cxnLst>
              <a:rect l="0" t="0" r="r" b="b"/>
              <a:pathLst>
                <a:path w="1052" h="376">
                  <a:moveTo>
                    <a:pt x="52" y="313"/>
                  </a:moveTo>
                  <a:lnTo>
                    <a:pt x="998" y="313"/>
                  </a:lnTo>
                  <a:lnTo>
                    <a:pt x="1012" y="313"/>
                  </a:lnTo>
                  <a:lnTo>
                    <a:pt x="1029" y="313"/>
                  </a:lnTo>
                  <a:lnTo>
                    <a:pt x="1040" y="321"/>
                  </a:lnTo>
                  <a:lnTo>
                    <a:pt x="1050" y="330"/>
                  </a:lnTo>
                  <a:lnTo>
                    <a:pt x="1052" y="345"/>
                  </a:lnTo>
                  <a:lnTo>
                    <a:pt x="1050" y="359"/>
                  </a:lnTo>
                  <a:lnTo>
                    <a:pt x="1040" y="369"/>
                  </a:lnTo>
                  <a:lnTo>
                    <a:pt x="1029" y="374"/>
                  </a:lnTo>
                  <a:lnTo>
                    <a:pt x="1014" y="376"/>
                  </a:lnTo>
                  <a:lnTo>
                    <a:pt x="1000" y="376"/>
                  </a:lnTo>
                  <a:lnTo>
                    <a:pt x="52" y="376"/>
                  </a:lnTo>
                  <a:lnTo>
                    <a:pt x="38" y="376"/>
                  </a:lnTo>
                  <a:lnTo>
                    <a:pt x="24" y="374"/>
                  </a:lnTo>
                  <a:lnTo>
                    <a:pt x="12" y="369"/>
                  </a:lnTo>
                  <a:lnTo>
                    <a:pt x="3" y="359"/>
                  </a:lnTo>
                  <a:lnTo>
                    <a:pt x="0" y="345"/>
                  </a:lnTo>
                  <a:lnTo>
                    <a:pt x="3" y="330"/>
                  </a:lnTo>
                  <a:lnTo>
                    <a:pt x="12" y="321"/>
                  </a:lnTo>
                  <a:lnTo>
                    <a:pt x="24" y="313"/>
                  </a:lnTo>
                  <a:lnTo>
                    <a:pt x="38" y="313"/>
                  </a:lnTo>
                  <a:lnTo>
                    <a:pt x="52" y="313"/>
                  </a:lnTo>
                  <a:close/>
                  <a:moveTo>
                    <a:pt x="52" y="0"/>
                  </a:moveTo>
                  <a:lnTo>
                    <a:pt x="1000" y="0"/>
                  </a:lnTo>
                  <a:lnTo>
                    <a:pt x="1014" y="0"/>
                  </a:lnTo>
                  <a:lnTo>
                    <a:pt x="1029" y="2"/>
                  </a:lnTo>
                  <a:lnTo>
                    <a:pt x="1040" y="7"/>
                  </a:lnTo>
                  <a:lnTo>
                    <a:pt x="1050" y="17"/>
                  </a:lnTo>
                  <a:lnTo>
                    <a:pt x="1052" y="31"/>
                  </a:lnTo>
                  <a:lnTo>
                    <a:pt x="1050" y="45"/>
                  </a:lnTo>
                  <a:lnTo>
                    <a:pt x="1040" y="58"/>
                  </a:lnTo>
                  <a:lnTo>
                    <a:pt x="1029" y="62"/>
                  </a:lnTo>
                  <a:lnTo>
                    <a:pt x="1012" y="62"/>
                  </a:lnTo>
                  <a:lnTo>
                    <a:pt x="998" y="62"/>
                  </a:lnTo>
                  <a:lnTo>
                    <a:pt x="52" y="62"/>
                  </a:lnTo>
                  <a:lnTo>
                    <a:pt x="38" y="62"/>
                  </a:lnTo>
                  <a:lnTo>
                    <a:pt x="24" y="62"/>
                  </a:lnTo>
                  <a:lnTo>
                    <a:pt x="12" y="58"/>
                  </a:lnTo>
                  <a:lnTo>
                    <a:pt x="3" y="45"/>
                  </a:lnTo>
                  <a:lnTo>
                    <a:pt x="0" y="31"/>
                  </a:lnTo>
                  <a:lnTo>
                    <a:pt x="3" y="17"/>
                  </a:lnTo>
                  <a:lnTo>
                    <a:pt x="12" y="7"/>
                  </a:lnTo>
                  <a:lnTo>
                    <a:pt x="24" y="2"/>
                  </a:lnTo>
                  <a:lnTo>
                    <a:pt x="38"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0"/>
            <p:cNvSpPr>
              <a:spLocks noEditPoints="1"/>
            </p:cNvSpPr>
            <p:nvPr/>
          </p:nvSpPr>
          <p:spPr bwMode="auto">
            <a:xfrm>
              <a:off x="6067" y="2512"/>
              <a:ext cx="244" cy="769"/>
            </a:xfrm>
            <a:custGeom>
              <a:avLst/>
              <a:gdLst/>
              <a:ahLst/>
              <a:cxnLst>
                <a:cxn ang="0">
                  <a:pos x="168" y="268"/>
                </a:cxn>
                <a:cxn ang="0">
                  <a:pos x="168" y="680"/>
                </a:cxn>
                <a:cxn ang="0">
                  <a:pos x="171" y="704"/>
                </a:cxn>
                <a:cxn ang="0">
                  <a:pos x="175" y="719"/>
                </a:cxn>
                <a:cxn ang="0">
                  <a:pos x="190" y="726"/>
                </a:cxn>
                <a:cxn ang="0">
                  <a:pos x="211" y="728"/>
                </a:cxn>
                <a:cxn ang="0">
                  <a:pos x="244" y="728"/>
                </a:cxn>
                <a:cxn ang="0">
                  <a:pos x="244" y="769"/>
                </a:cxn>
                <a:cxn ang="0">
                  <a:pos x="185" y="767"/>
                </a:cxn>
                <a:cxn ang="0">
                  <a:pos x="126" y="765"/>
                </a:cxn>
                <a:cxn ang="0">
                  <a:pos x="102" y="765"/>
                </a:cxn>
                <a:cxn ang="0">
                  <a:pos x="74" y="767"/>
                </a:cxn>
                <a:cxn ang="0">
                  <a:pos x="48" y="767"/>
                </a:cxn>
                <a:cxn ang="0">
                  <a:pos x="24" y="769"/>
                </a:cxn>
                <a:cxn ang="0">
                  <a:pos x="8" y="769"/>
                </a:cxn>
                <a:cxn ang="0">
                  <a:pos x="0" y="769"/>
                </a:cxn>
                <a:cxn ang="0">
                  <a:pos x="0" y="728"/>
                </a:cxn>
                <a:cxn ang="0">
                  <a:pos x="38" y="728"/>
                </a:cxn>
                <a:cxn ang="0">
                  <a:pos x="62" y="726"/>
                </a:cxn>
                <a:cxn ang="0">
                  <a:pos x="76" y="719"/>
                </a:cxn>
                <a:cxn ang="0">
                  <a:pos x="83" y="704"/>
                </a:cxn>
                <a:cxn ang="0">
                  <a:pos x="83" y="678"/>
                </a:cxn>
                <a:cxn ang="0">
                  <a:pos x="83" y="381"/>
                </a:cxn>
                <a:cxn ang="0">
                  <a:pos x="83" y="354"/>
                </a:cxn>
                <a:cxn ang="0">
                  <a:pos x="76" y="335"/>
                </a:cxn>
                <a:cxn ang="0">
                  <a:pos x="62" y="325"/>
                </a:cxn>
                <a:cxn ang="0">
                  <a:pos x="41" y="321"/>
                </a:cxn>
                <a:cxn ang="0">
                  <a:pos x="5" y="321"/>
                </a:cxn>
                <a:cxn ang="0">
                  <a:pos x="5" y="280"/>
                </a:cxn>
                <a:cxn ang="0">
                  <a:pos x="5" y="280"/>
                </a:cxn>
                <a:cxn ang="0">
                  <a:pos x="168" y="268"/>
                </a:cxn>
                <a:cxn ang="0">
                  <a:pos x="109" y="0"/>
                </a:cxn>
                <a:cxn ang="0">
                  <a:pos x="135" y="7"/>
                </a:cxn>
                <a:cxn ang="0">
                  <a:pos x="156" y="19"/>
                </a:cxn>
                <a:cxn ang="0">
                  <a:pos x="168" y="41"/>
                </a:cxn>
                <a:cxn ang="0">
                  <a:pos x="173" y="65"/>
                </a:cxn>
                <a:cxn ang="0">
                  <a:pos x="168" y="91"/>
                </a:cxn>
                <a:cxn ang="0">
                  <a:pos x="154" y="111"/>
                </a:cxn>
                <a:cxn ang="0">
                  <a:pos x="133" y="125"/>
                </a:cxn>
                <a:cxn ang="0">
                  <a:pos x="109" y="130"/>
                </a:cxn>
                <a:cxn ang="0">
                  <a:pos x="90" y="128"/>
                </a:cxn>
                <a:cxn ang="0">
                  <a:pos x="71" y="120"/>
                </a:cxn>
                <a:cxn ang="0">
                  <a:pos x="57" y="106"/>
                </a:cxn>
                <a:cxn ang="0">
                  <a:pos x="48" y="87"/>
                </a:cxn>
                <a:cxn ang="0">
                  <a:pos x="45" y="65"/>
                </a:cxn>
                <a:cxn ang="0">
                  <a:pos x="50" y="38"/>
                </a:cxn>
                <a:cxn ang="0">
                  <a:pos x="64" y="19"/>
                </a:cxn>
                <a:cxn ang="0">
                  <a:pos x="83" y="5"/>
                </a:cxn>
                <a:cxn ang="0">
                  <a:pos x="109" y="0"/>
                </a:cxn>
              </a:cxnLst>
              <a:rect l="0" t="0" r="r" b="b"/>
              <a:pathLst>
                <a:path w="244" h="769">
                  <a:moveTo>
                    <a:pt x="168" y="268"/>
                  </a:moveTo>
                  <a:lnTo>
                    <a:pt x="168" y="680"/>
                  </a:lnTo>
                  <a:lnTo>
                    <a:pt x="171" y="704"/>
                  </a:lnTo>
                  <a:lnTo>
                    <a:pt x="175" y="719"/>
                  </a:lnTo>
                  <a:lnTo>
                    <a:pt x="190" y="726"/>
                  </a:lnTo>
                  <a:lnTo>
                    <a:pt x="211" y="728"/>
                  </a:lnTo>
                  <a:lnTo>
                    <a:pt x="244" y="728"/>
                  </a:lnTo>
                  <a:lnTo>
                    <a:pt x="244" y="769"/>
                  </a:lnTo>
                  <a:lnTo>
                    <a:pt x="185" y="767"/>
                  </a:lnTo>
                  <a:lnTo>
                    <a:pt x="126" y="765"/>
                  </a:lnTo>
                  <a:lnTo>
                    <a:pt x="102" y="765"/>
                  </a:lnTo>
                  <a:lnTo>
                    <a:pt x="74" y="767"/>
                  </a:lnTo>
                  <a:lnTo>
                    <a:pt x="48" y="767"/>
                  </a:lnTo>
                  <a:lnTo>
                    <a:pt x="24" y="769"/>
                  </a:lnTo>
                  <a:lnTo>
                    <a:pt x="8" y="769"/>
                  </a:lnTo>
                  <a:lnTo>
                    <a:pt x="0" y="769"/>
                  </a:lnTo>
                  <a:lnTo>
                    <a:pt x="0" y="728"/>
                  </a:lnTo>
                  <a:lnTo>
                    <a:pt x="38" y="728"/>
                  </a:lnTo>
                  <a:lnTo>
                    <a:pt x="62" y="726"/>
                  </a:lnTo>
                  <a:lnTo>
                    <a:pt x="76" y="719"/>
                  </a:lnTo>
                  <a:lnTo>
                    <a:pt x="83" y="704"/>
                  </a:lnTo>
                  <a:lnTo>
                    <a:pt x="83" y="678"/>
                  </a:lnTo>
                  <a:lnTo>
                    <a:pt x="83" y="381"/>
                  </a:lnTo>
                  <a:lnTo>
                    <a:pt x="83" y="354"/>
                  </a:lnTo>
                  <a:lnTo>
                    <a:pt x="76" y="335"/>
                  </a:lnTo>
                  <a:lnTo>
                    <a:pt x="62" y="325"/>
                  </a:lnTo>
                  <a:lnTo>
                    <a:pt x="41" y="321"/>
                  </a:lnTo>
                  <a:lnTo>
                    <a:pt x="5" y="321"/>
                  </a:lnTo>
                  <a:lnTo>
                    <a:pt x="5" y="280"/>
                  </a:lnTo>
                  <a:lnTo>
                    <a:pt x="5" y="280"/>
                  </a:lnTo>
                  <a:lnTo>
                    <a:pt x="168" y="268"/>
                  </a:lnTo>
                  <a:close/>
                  <a:moveTo>
                    <a:pt x="109" y="0"/>
                  </a:moveTo>
                  <a:lnTo>
                    <a:pt x="135" y="7"/>
                  </a:lnTo>
                  <a:lnTo>
                    <a:pt x="156" y="19"/>
                  </a:lnTo>
                  <a:lnTo>
                    <a:pt x="168" y="41"/>
                  </a:lnTo>
                  <a:lnTo>
                    <a:pt x="173" y="65"/>
                  </a:lnTo>
                  <a:lnTo>
                    <a:pt x="168" y="91"/>
                  </a:lnTo>
                  <a:lnTo>
                    <a:pt x="154" y="111"/>
                  </a:lnTo>
                  <a:lnTo>
                    <a:pt x="133" y="125"/>
                  </a:lnTo>
                  <a:lnTo>
                    <a:pt x="109" y="130"/>
                  </a:lnTo>
                  <a:lnTo>
                    <a:pt x="90" y="128"/>
                  </a:lnTo>
                  <a:lnTo>
                    <a:pt x="71" y="120"/>
                  </a:lnTo>
                  <a:lnTo>
                    <a:pt x="57" y="106"/>
                  </a:lnTo>
                  <a:lnTo>
                    <a:pt x="48" y="87"/>
                  </a:lnTo>
                  <a:lnTo>
                    <a:pt x="45" y="65"/>
                  </a:lnTo>
                  <a:lnTo>
                    <a:pt x="50" y="38"/>
                  </a:lnTo>
                  <a:lnTo>
                    <a:pt x="64" y="19"/>
                  </a:lnTo>
                  <a:lnTo>
                    <a:pt x="83" y="5"/>
                  </a:lnTo>
                  <a:lnTo>
                    <a:pt x="10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noEditPoints="1"/>
            </p:cNvSpPr>
            <p:nvPr/>
          </p:nvSpPr>
          <p:spPr bwMode="auto">
            <a:xfrm>
              <a:off x="6439" y="2485"/>
              <a:ext cx="517" cy="1030"/>
            </a:xfrm>
            <a:custGeom>
              <a:avLst/>
              <a:gdLst/>
              <a:ahLst/>
              <a:cxnLst>
                <a:cxn ang="0">
                  <a:pos x="366" y="133"/>
                </a:cxn>
                <a:cxn ang="0">
                  <a:pos x="408" y="140"/>
                </a:cxn>
                <a:cxn ang="0">
                  <a:pos x="472" y="133"/>
                </a:cxn>
                <a:cxn ang="0">
                  <a:pos x="434" y="126"/>
                </a:cxn>
                <a:cxn ang="0">
                  <a:pos x="333" y="0"/>
                </a:cxn>
                <a:cxn ang="0">
                  <a:pos x="345" y="17"/>
                </a:cxn>
                <a:cxn ang="0">
                  <a:pos x="340" y="34"/>
                </a:cxn>
                <a:cxn ang="0">
                  <a:pos x="335" y="58"/>
                </a:cxn>
                <a:cxn ang="0">
                  <a:pos x="342" y="97"/>
                </a:cxn>
                <a:cxn ang="0">
                  <a:pos x="397" y="94"/>
                </a:cxn>
                <a:cxn ang="0">
                  <a:pos x="463" y="94"/>
                </a:cxn>
                <a:cxn ang="0">
                  <a:pos x="512" y="114"/>
                </a:cxn>
                <a:cxn ang="0">
                  <a:pos x="501" y="155"/>
                </a:cxn>
                <a:cxn ang="0">
                  <a:pos x="444" y="169"/>
                </a:cxn>
                <a:cxn ang="0">
                  <a:pos x="390" y="169"/>
                </a:cxn>
                <a:cxn ang="0">
                  <a:pos x="330" y="147"/>
                </a:cxn>
                <a:cxn ang="0">
                  <a:pos x="229" y="229"/>
                </a:cxn>
                <a:cxn ang="0">
                  <a:pos x="104" y="420"/>
                </a:cxn>
                <a:cxn ang="0">
                  <a:pos x="78" y="608"/>
                </a:cxn>
                <a:cxn ang="0">
                  <a:pos x="132" y="702"/>
                </a:cxn>
                <a:cxn ang="0">
                  <a:pos x="215" y="741"/>
                </a:cxn>
                <a:cxn ang="0">
                  <a:pos x="304" y="767"/>
                </a:cxn>
                <a:cxn ang="0">
                  <a:pos x="354" y="784"/>
                </a:cxn>
                <a:cxn ang="0">
                  <a:pos x="420" y="854"/>
                </a:cxn>
                <a:cxn ang="0">
                  <a:pos x="411" y="953"/>
                </a:cxn>
                <a:cxn ang="0">
                  <a:pos x="335" y="1023"/>
                </a:cxn>
                <a:cxn ang="0">
                  <a:pos x="241" y="1021"/>
                </a:cxn>
                <a:cxn ang="0">
                  <a:pos x="182" y="985"/>
                </a:cxn>
                <a:cxn ang="0">
                  <a:pos x="177" y="968"/>
                </a:cxn>
                <a:cxn ang="0">
                  <a:pos x="186" y="960"/>
                </a:cxn>
                <a:cxn ang="0">
                  <a:pos x="198" y="960"/>
                </a:cxn>
                <a:cxn ang="0">
                  <a:pos x="243" y="987"/>
                </a:cxn>
                <a:cxn ang="0">
                  <a:pos x="319" y="994"/>
                </a:cxn>
                <a:cxn ang="0">
                  <a:pos x="352" y="951"/>
                </a:cxn>
                <a:cxn ang="0">
                  <a:pos x="338" y="886"/>
                </a:cxn>
                <a:cxn ang="0">
                  <a:pos x="271" y="854"/>
                </a:cxn>
                <a:cxn ang="0">
                  <a:pos x="141" y="813"/>
                </a:cxn>
                <a:cxn ang="0">
                  <a:pos x="80" y="779"/>
                </a:cxn>
                <a:cxn ang="0">
                  <a:pos x="14" y="688"/>
                </a:cxn>
                <a:cxn ang="0">
                  <a:pos x="7" y="524"/>
                </a:cxn>
                <a:cxn ang="0">
                  <a:pos x="101" y="311"/>
                </a:cxn>
                <a:cxn ang="0">
                  <a:pos x="257" y="152"/>
                </a:cxn>
                <a:cxn ang="0">
                  <a:pos x="302" y="61"/>
                </a:cxn>
                <a:cxn ang="0">
                  <a:pos x="307" y="17"/>
                </a:cxn>
              </a:cxnLst>
              <a:rect l="0" t="0" r="r" b="b"/>
              <a:pathLst>
                <a:path w="517" h="1030">
                  <a:moveTo>
                    <a:pt x="416" y="123"/>
                  </a:moveTo>
                  <a:lnTo>
                    <a:pt x="392" y="126"/>
                  </a:lnTo>
                  <a:lnTo>
                    <a:pt x="366" y="133"/>
                  </a:lnTo>
                  <a:lnTo>
                    <a:pt x="375" y="138"/>
                  </a:lnTo>
                  <a:lnTo>
                    <a:pt x="387" y="140"/>
                  </a:lnTo>
                  <a:lnTo>
                    <a:pt x="408" y="140"/>
                  </a:lnTo>
                  <a:lnTo>
                    <a:pt x="446" y="138"/>
                  </a:lnTo>
                  <a:lnTo>
                    <a:pt x="472" y="133"/>
                  </a:lnTo>
                  <a:lnTo>
                    <a:pt x="472" y="133"/>
                  </a:lnTo>
                  <a:lnTo>
                    <a:pt x="460" y="128"/>
                  </a:lnTo>
                  <a:lnTo>
                    <a:pt x="449" y="126"/>
                  </a:lnTo>
                  <a:lnTo>
                    <a:pt x="434" y="126"/>
                  </a:lnTo>
                  <a:lnTo>
                    <a:pt x="416" y="123"/>
                  </a:lnTo>
                  <a:close/>
                  <a:moveTo>
                    <a:pt x="326" y="0"/>
                  </a:moveTo>
                  <a:lnTo>
                    <a:pt x="333" y="0"/>
                  </a:lnTo>
                  <a:lnTo>
                    <a:pt x="338" y="5"/>
                  </a:lnTo>
                  <a:lnTo>
                    <a:pt x="342" y="10"/>
                  </a:lnTo>
                  <a:lnTo>
                    <a:pt x="345" y="17"/>
                  </a:lnTo>
                  <a:lnTo>
                    <a:pt x="342" y="22"/>
                  </a:lnTo>
                  <a:lnTo>
                    <a:pt x="340" y="24"/>
                  </a:lnTo>
                  <a:lnTo>
                    <a:pt x="340" y="34"/>
                  </a:lnTo>
                  <a:lnTo>
                    <a:pt x="338" y="44"/>
                  </a:lnTo>
                  <a:lnTo>
                    <a:pt x="338" y="51"/>
                  </a:lnTo>
                  <a:lnTo>
                    <a:pt x="335" y="58"/>
                  </a:lnTo>
                  <a:lnTo>
                    <a:pt x="335" y="63"/>
                  </a:lnTo>
                  <a:lnTo>
                    <a:pt x="338" y="82"/>
                  </a:lnTo>
                  <a:lnTo>
                    <a:pt x="342" y="97"/>
                  </a:lnTo>
                  <a:lnTo>
                    <a:pt x="345" y="104"/>
                  </a:lnTo>
                  <a:lnTo>
                    <a:pt x="371" y="97"/>
                  </a:lnTo>
                  <a:lnTo>
                    <a:pt x="397" y="94"/>
                  </a:lnTo>
                  <a:lnTo>
                    <a:pt x="418" y="94"/>
                  </a:lnTo>
                  <a:lnTo>
                    <a:pt x="439" y="94"/>
                  </a:lnTo>
                  <a:lnTo>
                    <a:pt x="463" y="94"/>
                  </a:lnTo>
                  <a:lnTo>
                    <a:pt x="484" y="99"/>
                  </a:lnTo>
                  <a:lnTo>
                    <a:pt x="501" y="104"/>
                  </a:lnTo>
                  <a:lnTo>
                    <a:pt x="512" y="114"/>
                  </a:lnTo>
                  <a:lnTo>
                    <a:pt x="517" y="128"/>
                  </a:lnTo>
                  <a:lnTo>
                    <a:pt x="512" y="145"/>
                  </a:lnTo>
                  <a:lnTo>
                    <a:pt x="501" y="155"/>
                  </a:lnTo>
                  <a:lnTo>
                    <a:pt x="484" y="162"/>
                  </a:lnTo>
                  <a:lnTo>
                    <a:pt x="465" y="167"/>
                  </a:lnTo>
                  <a:lnTo>
                    <a:pt x="444" y="169"/>
                  </a:lnTo>
                  <a:lnTo>
                    <a:pt x="423" y="169"/>
                  </a:lnTo>
                  <a:lnTo>
                    <a:pt x="406" y="169"/>
                  </a:lnTo>
                  <a:lnTo>
                    <a:pt x="390" y="169"/>
                  </a:lnTo>
                  <a:lnTo>
                    <a:pt x="368" y="167"/>
                  </a:lnTo>
                  <a:lnTo>
                    <a:pt x="349" y="159"/>
                  </a:lnTo>
                  <a:lnTo>
                    <a:pt x="330" y="147"/>
                  </a:lnTo>
                  <a:lnTo>
                    <a:pt x="330" y="147"/>
                  </a:lnTo>
                  <a:lnTo>
                    <a:pt x="278" y="181"/>
                  </a:lnTo>
                  <a:lnTo>
                    <a:pt x="229" y="229"/>
                  </a:lnTo>
                  <a:lnTo>
                    <a:pt x="179" y="285"/>
                  </a:lnTo>
                  <a:lnTo>
                    <a:pt x="139" y="350"/>
                  </a:lnTo>
                  <a:lnTo>
                    <a:pt x="104" y="420"/>
                  </a:lnTo>
                  <a:lnTo>
                    <a:pt x="82" y="490"/>
                  </a:lnTo>
                  <a:lnTo>
                    <a:pt x="75" y="562"/>
                  </a:lnTo>
                  <a:lnTo>
                    <a:pt x="78" y="608"/>
                  </a:lnTo>
                  <a:lnTo>
                    <a:pt x="92" y="649"/>
                  </a:lnTo>
                  <a:lnTo>
                    <a:pt x="115" y="685"/>
                  </a:lnTo>
                  <a:lnTo>
                    <a:pt x="132" y="702"/>
                  </a:lnTo>
                  <a:lnTo>
                    <a:pt x="153" y="717"/>
                  </a:lnTo>
                  <a:lnTo>
                    <a:pt x="179" y="729"/>
                  </a:lnTo>
                  <a:lnTo>
                    <a:pt x="215" y="741"/>
                  </a:lnTo>
                  <a:lnTo>
                    <a:pt x="260" y="753"/>
                  </a:lnTo>
                  <a:lnTo>
                    <a:pt x="281" y="760"/>
                  </a:lnTo>
                  <a:lnTo>
                    <a:pt x="304" y="767"/>
                  </a:lnTo>
                  <a:lnTo>
                    <a:pt x="326" y="775"/>
                  </a:lnTo>
                  <a:lnTo>
                    <a:pt x="342" y="779"/>
                  </a:lnTo>
                  <a:lnTo>
                    <a:pt x="354" y="784"/>
                  </a:lnTo>
                  <a:lnTo>
                    <a:pt x="382" y="801"/>
                  </a:lnTo>
                  <a:lnTo>
                    <a:pt x="404" y="825"/>
                  </a:lnTo>
                  <a:lnTo>
                    <a:pt x="420" y="854"/>
                  </a:lnTo>
                  <a:lnTo>
                    <a:pt x="425" y="888"/>
                  </a:lnTo>
                  <a:lnTo>
                    <a:pt x="420" y="919"/>
                  </a:lnTo>
                  <a:lnTo>
                    <a:pt x="411" y="953"/>
                  </a:lnTo>
                  <a:lnTo>
                    <a:pt x="392" y="982"/>
                  </a:lnTo>
                  <a:lnTo>
                    <a:pt x="366" y="1006"/>
                  </a:lnTo>
                  <a:lnTo>
                    <a:pt x="335" y="1023"/>
                  </a:lnTo>
                  <a:lnTo>
                    <a:pt x="300" y="1030"/>
                  </a:lnTo>
                  <a:lnTo>
                    <a:pt x="269" y="1028"/>
                  </a:lnTo>
                  <a:lnTo>
                    <a:pt x="241" y="1021"/>
                  </a:lnTo>
                  <a:lnTo>
                    <a:pt x="217" y="1009"/>
                  </a:lnTo>
                  <a:lnTo>
                    <a:pt x="196" y="997"/>
                  </a:lnTo>
                  <a:lnTo>
                    <a:pt x="182" y="985"/>
                  </a:lnTo>
                  <a:lnTo>
                    <a:pt x="177" y="975"/>
                  </a:lnTo>
                  <a:lnTo>
                    <a:pt x="177" y="972"/>
                  </a:lnTo>
                  <a:lnTo>
                    <a:pt x="177" y="968"/>
                  </a:lnTo>
                  <a:lnTo>
                    <a:pt x="179" y="965"/>
                  </a:lnTo>
                  <a:lnTo>
                    <a:pt x="182" y="963"/>
                  </a:lnTo>
                  <a:lnTo>
                    <a:pt x="186" y="960"/>
                  </a:lnTo>
                  <a:lnTo>
                    <a:pt x="191" y="960"/>
                  </a:lnTo>
                  <a:lnTo>
                    <a:pt x="196" y="960"/>
                  </a:lnTo>
                  <a:lnTo>
                    <a:pt x="198" y="960"/>
                  </a:lnTo>
                  <a:lnTo>
                    <a:pt x="203" y="963"/>
                  </a:lnTo>
                  <a:lnTo>
                    <a:pt x="208" y="968"/>
                  </a:lnTo>
                  <a:lnTo>
                    <a:pt x="243" y="987"/>
                  </a:lnTo>
                  <a:lnTo>
                    <a:pt x="274" y="994"/>
                  </a:lnTo>
                  <a:lnTo>
                    <a:pt x="300" y="997"/>
                  </a:lnTo>
                  <a:lnTo>
                    <a:pt x="319" y="994"/>
                  </a:lnTo>
                  <a:lnTo>
                    <a:pt x="335" y="982"/>
                  </a:lnTo>
                  <a:lnTo>
                    <a:pt x="345" y="968"/>
                  </a:lnTo>
                  <a:lnTo>
                    <a:pt x="352" y="951"/>
                  </a:lnTo>
                  <a:lnTo>
                    <a:pt x="354" y="931"/>
                  </a:lnTo>
                  <a:lnTo>
                    <a:pt x="349" y="905"/>
                  </a:lnTo>
                  <a:lnTo>
                    <a:pt x="338" y="886"/>
                  </a:lnTo>
                  <a:lnTo>
                    <a:pt x="319" y="871"/>
                  </a:lnTo>
                  <a:lnTo>
                    <a:pt x="295" y="861"/>
                  </a:lnTo>
                  <a:lnTo>
                    <a:pt x="271" y="854"/>
                  </a:lnTo>
                  <a:lnTo>
                    <a:pt x="217" y="837"/>
                  </a:lnTo>
                  <a:lnTo>
                    <a:pt x="174" y="823"/>
                  </a:lnTo>
                  <a:lnTo>
                    <a:pt x="141" y="813"/>
                  </a:lnTo>
                  <a:lnTo>
                    <a:pt x="115" y="801"/>
                  </a:lnTo>
                  <a:lnTo>
                    <a:pt x="96" y="792"/>
                  </a:lnTo>
                  <a:lnTo>
                    <a:pt x="80" y="779"/>
                  </a:lnTo>
                  <a:lnTo>
                    <a:pt x="66" y="765"/>
                  </a:lnTo>
                  <a:lnTo>
                    <a:pt x="35" y="729"/>
                  </a:lnTo>
                  <a:lnTo>
                    <a:pt x="14" y="688"/>
                  </a:lnTo>
                  <a:lnTo>
                    <a:pt x="4" y="647"/>
                  </a:lnTo>
                  <a:lnTo>
                    <a:pt x="0" y="601"/>
                  </a:lnTo>
                  <a:lnTo>
                    <a:pt x="7" y="524"/>
                  </a:lnTo>
                  <a:lnTo>
                    <a:pt x="28" y="449"/>
                  </a:lnTo>
                  <a:lnTo>
                    <a:pt x="61" y="379"/>
                  </a:lnTo>
                  <a:lnTo>
                    <a:pt x="101" y="311"/>
                  </a:lnTo>
                  <a:lnTo>
                    <a:pt x="148" y="251"/>
                  </a:lnTo>
                  <a:lnTo>
                    <a:pt x="203" y="198"/>
                  </a:lnTo>
                  <a:lnTo>
                    <a:pt x="257" y="152"/>
                  </a:lnTo>
                  <a:lnTo>
                    <a:pt x="312" y="118"/>
                  </a:lnTo>
                  <a:lnTo>
                    <a:pt x="302" y="87"/>
                  </a:lnTo>
                  <a:lnTo>
                    <a:pt x="302" y="61"/>
                  </a:lnTo>
                  <a:lnTo>
                    <a:pt x="302" y="48"/>
                  </a:lnTo>
                  <a:lnTo>
                    <a:pt x="302" y="32"/>
                  </a:lnTo>
                  <a:lnTo>
                    <a:pt x="307" y="17"/>
                  </a:lnTo>
                  <a:lnTo>
                    <a:pt x="314" y="5"/>
                  </a:lnTo>
                  <a:lnTo>
                    <a:pt x="32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12"/>
            <p:cNvSpPr>
              <a:spLocks noChangeArrowheads="1"/>
            </p:cNvSpPr>
            <p:nvPr/>
          </p:nvSpPr>
          <p:spPr bwMode="auto">
            <a:xfrm>
              <a:off x="6011" y="3477"/>
              <a:ext cx="1011" cy="7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3"/>
            <p:cNvSpPr>
              <a:spLocks noEditPoints="1"/>
            </p:cNvSpPr>
            <p:nvPr/>
          </p:nvSpPr>
          <p:spPr bwMode="auto">
            <a:xfrm>
              <a:off x="6240" y="3800"/>
              <a:ext cx="548" cy="767"/>
            </a:xfrm>
            <a:custGeom>
              <a:avLst/>
              <a:gdLst/>
              <a:ahLst/>
              <a:cxnLst>
                <a:cxn ang="0">
                  <a:pos x="336" y="121"/>
                </a:cxn>
                <a:cxn ang="0">
                  <a:pos x="40" y="540"/>
                </a:cxn>
                <a:cxn ang="0">
                  <a:pos x="336" y="540"/>
                </a:cxn>
                <a:cxn ang="0">
                  <a:pos x="336" y="121"/>
                </a:cxn>
                <a:cxn ang="0">
                  <a:pos x="397" y="0"/>
                </a:cxn>
                <a:cxn ang="0">
                  <a:pos x="407" y="0"/>
                </a:cxn>
                <a:cxn ang="0">
                  <a:pos x="414" y="0"/>
                </a:cxn>
                <a:cxn ang="0">
                  <a:pos x="418" y="5"/>
                </a:cxn>
                <a:cxn ang="0">
                  <a:pos x="421" y="7"/>
                </a:cxn>
                <a:cxn ang="0">
                  <a:pos x="423" y="15"/>
                </a:cxn>
                <a:cxn ang="0">
                  <a:pos x="423" y="22"/>
                </a:cxn>
                <a:cxn ang="0">
                  <a:pos x="423" y="29"/>
                </a:cxn>
                <a:cxn ang="0">
                  <a:pos x="423" y="540"/>
                </a:cxn>
                <a:cxn ang="0">
                  <a:pos x="548" y="540"/>
                </a:cxn>
                <a:cxn ang="0">
                  <a:pos x="548" y="581"/>
                </a:cxn>
                <a:cxn ang="0">
                  <a:pos x="423" y="581"/>
                </a:cxn>
                <a:cxn ang="0">
                  <a:pos x="423" y="676"/>
                </a:cxn>
                <a:cxn ang="0">
                  <a:pos x="423" y="692"/>
                </a:cxn>
                <a:cxn ang="0">
                  <a:pos x="425" y="705"/>
                </a:cxn>
                <a:cxn ang="0">
                  <a:pos x="435" y="714"/>
                </a:cxn>
                <a:cxn ang="0">
                  <a:pos x="451" y="721"/>
                </a:cxn>
                <a:cxn ang="0">
                  <a:pos x="477" y="726"/>
                </a:cxn>
                <a:cxn ang="0">
                  <a:pos x="515" y="729"/>
                </a:cxn>
                <a:cxn ang="0">
                  <a:pos x="546" y="729"/>
                </a:cxn>
                <a:cxn ang="0">
                  <a:pos x="546" y="767"/>
                </a:cxn>
                <a:cxn ang="0">
                  <a:pos x="501" y="767"/>
                </a:cxn>
                <a:cxn ang="0">
                  <a:pos x="454" y="765"/>
                </a:cxn>
                <a:cxn ang="0">
                  <a:pos x="411" y="765"/>
                </a:cxn>
                <a:cxn ang="0">
                  <a:pos x="376" y="762"/>
                </a:cxn>
                <a:cxn ang="0">
                  <a:pos x="340" y="765"/>
                </a:cxn>
                <a:cxn ang="0">
                  <a:pos x="298" y="765"/>
                </a:cxn>
                <a:cxn ang="0">
                  <a:pos x="251" y="767"/>
                </a:cxn>
                <a:cxn ang="0">
                  <a:pos x="206" y="767"/>
                </a:cxn>
                <a:cxn ang="0">
                  <a:pos x="206" y="729"/>
                </a:cxn>
                <a:cxn ang="0">
                  <a:pos x="239" y="729"/>
                </a:cxn>
                <a:cxn ang="0">
                  <a:pos x="277" y="726"/>
                </a:cxn>
                <a:cxn ang="0">
                  <a:pos x="303" y="721"/>
                </a:cxn>
                <a:cxn ang="0">
                  <a:pos x="317" y="714"/>
                </a:cxn>
                <a:cxn ang="0">
                  <a:pos x="326" y="705"/>
                </a:cxn>
                <a:cxn ang="0">
                  <a:pos x="329" y="692"/>
                </a:cxn>
                <a:cxn ang="0">
                  <a:pos x="329" y="676"/>
                </a:cxn>
                <a:cxn ang="0">
                  <a:pos x="329" y="581"/>
                </a:cxn>
                <a:cxn ang="0">
                  <a:pos x="0" y="581"/>
                </a:cxn>
                <a:cxn ang="0">
                  <a:pos x="0" y="540"/>
                </a:cxn>
                <a:cxn ang="0">
                  <a:pos x="371" y="15"/>
                </a:cxn>
                <a:cxn ang="0">
                  <a:pos x="376" y="7"/>
                </a:cxn>
                <a:cxn ang="0">
                  <a:pos x="381" y="2"/>
                </a:cxn>
                <a:cxn ang="0">
                  <a:pos x="383" y="0"/>
                </a:cxn>
                <a:cxn ang="0">
                  <a:pos x="388" y="0"/>
                </a:cxn>
                <a:cxn ang="0">
                  <a:pos x="392" y="0"/>
                </a:cxn>
                <a:cxn ang="0">
                  <a:pos x="397" y="0"/>
                </a:cxn>
              </a:cxnLst>
              <a:rect l="0" t="0" r="r" b="b"/>
              <a:pathLst>
                <a:path w="548" h="767">
                  <a:moveTo>
                    <a:pt x="336" y="121"/>
                  </a:moveTo>
                  <a:lnTo>
                    <a:pt x="40" y="540"/>
                  </a:lnTo>
                  <a:lnTo>
                    <a:pt x="336" y="540"/>
                  </a:lnTo>
                  <a:lnTo>
                    <a:pt x="336" y="121"/>
                  </a:lnTo>
                  <a:close/>
                  <a:moveTo>
                    <a:pt x="397" y="0"/>
                  </a:moveTo>
                  <a:lnTo>
                    <a:pt x="407" y="0"/>
                  </a:lnTo>
                  <a:lnTo>
                    <a:pt x="414" y="0"/>
                  </a:lnTo>
                  <a:lnTo>
                    <a:pt x="418" y="5"/>
                  </a:lnTo>
                  <a:lnTo>
                    <a:pt x="421" y="7"/>
                  </a:lnTo>
                  <a:lnTo>
                    <a:pt x="423" y="15"/>
                  </a:lnTo>
                  <a:lnTo>
                    <a:pt x="423" y="22"/>
                  </a:lnTo>
                  <a:lnTo>
                    <a:pt x="423" y="29"/>
                  </a:lnTo>
                  <a:lnTo>
                    <a:pt x="423" y="540"/>
                  </a:lnTo>
                  <a:lnTo>
                    <a:pt x="548" y="540"/>
                  </a:lnTo>
                  <a:lnTo>
                    <a:pt x="548" y="581"/>
                  </a:lnTo>
                  <a:lnTo>
                    <a:pt x="423" y="581"/>
                  </a:lnTo>
                  <a:lnTo>
                    <a:pt x="423" y="676"/>
                  </a:lnTo>
                  <a:lnTo>
                    <a:pt x="423" y="692"/>
                  </a:lnTo>
                  <a:lnTo>
                    <a:pt x="425" y="705"/>
                  </a:lnTo>
                  <a:lnTo>
                    <a:pt x="435" y="714"/>
                  </a:lnTo>
                  <a:lnTo>
                    <a:pt x="451" y="721"/>
                  </a:lnTo>
                  <a:lnTo>
                    <a:pt x="477" y="726"/>
                  </a:lnTo>
                  <a:lnTo>
                    <a:pt x="515" y="729"/>
                  </a:lnTo>
                  <a:lnTo>
                    <a:pt x="546" y="729"/>
                  </a:lnTo>
                  <a:lnTo>
                    <a:pt x="546" y="767"/>
                  </a:lnTo>
                  <a:lnTo>
                    <a:pt x="501" y="767"/>
                  </a:lnTo>
                  <a:lnTo>
                    <a:pt x="454" y="765"/>
                  </a:lnTo>
                  <a:lnTo>
                    <a:pt x="411" y="765"/>
                  </a:lnTo>
                  <a:lnTo>
                    <a:pt x="376" y="762"/>
                  </a:lnTo>
                  <a:lnTo>
                    <a:pt x="340" y="765"/>
                  </a:lnTo>
                  <a:lnTo>
                    <a:pt x="298" y="765"/>
                  </a:lnTo>
                  <a:lnTo>
                    <a:pt x="251" y="767"/>
                  </a:lnTo>
                  <a:lnTo>
                    <a:pt x="206" y="767"/>
                  </a:lnTo>
                  <a:lnTo>
                    <a:pt x="206" y="729"/>
                  </a:lnTo>
                  <a:lnTo>
                    <a:pt x="239" y="729"/>
                  </a:lnTo>
                  <a:lnTo>
                    <a:pt x="277" y="726"/>
                  </a:lnTo>
                  <a:lnTo>
                    <a:pt x="303" y="721"/>
                  </a:lnTo>
                  <a:lnTo>
                    <a:pt x="317" y="714"/>
                  </a:lnTo>
                  <a:lnTo>
                    <a:pt x="326" y="705"/>
                  </a:lnTo>
                  <a:lnTo>
                    <a:pt x="329" y="692"/>
                  </a:lnTo>
                  <a:lnTo>
                    <a:pt x="329" y="676"/>
                  </a:lnTo>
                  <a:lnTo>
                    <a:pt x="329" y="581"/>
                  </a:lnTo>
                  <a:lnTo>
                    <a:pt x="0" y="581"/>
                  </a:lnTo>
                  <a:lnTo>
                    <a:pt x="0" y="540"/>
                  </a:lnTo>
                  <a:lnTo>
                    <a:pt x="371" y="15"/>
                  </a:lnTo>
                  <a:lnTo>
                    <a:pt x="376" y="7"/>
                  </a:lnTo>
                  <a:lnTo>
                    <a:pt x="381" y="2"/>
                  </a:lnTo>
                  <a:lnTo>
                    <a:pt x="383" y="0"/>
                  </a:lnTo>
                  <a:lnTo>
                    <a:pt x="388" y="0"/>
                  </a:lnTo>
                  <a:lnTo>
                    <a:pt x="392" y="0"/>
                  </a:lnTo>
                  <a:lnTo>
                    <a:pt x="39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4"/>
            <p:cNvSpPr>
              <a:spLocks noEditPoints="1"/>
            </p:cNvSpPr>
            <p:nvPr/>
          </p:nvSpPr>
          <p:spPr bwMode="auto">
            <a:xfrm>
              <a:off x="7467" y="2546"/>
              <a:ext cx="643" cy="837"/>
            </a:xfrm>
            <a:custGeom>
              <a:avLst/>
              <a:gdLst/>
              <a:ahLst/>
              <a:cxnLst>
                <a:cxn ang="0">
                  <a:pos x="269" y="342"/>
                </a:cxn>
                <a:cxn ang="0">
                  <a:pos x="182" y="410"/>
                </a:cxn>
                <a:cxn ang="0">
                  <a:pos x="134" y="484"/>
                </a:cxn>
                <a:cxn ang="0">
                  <a:pos x="113" y="569"/>
                </a:cxn>
                <a:cxn ang="0">
                  <a:pos x="97" y="668"/>
                </a:cxn>
                <a:cxn ang="0">
                  <a:pos x="104" y="718"/>
                </a:cxn>
                <a:cxn ang="0">
                  <a:pos x="144" y="774"/>
                </a:cxn>
                <a:cxn ang="0">
                  <a:pos x="238" y="800"/>
                </a:cxn>
                <a:cxn ang="0">
                  <a:pos x="238" y="800"/>
                </a:cxn>
                <a:cxn ang="0">
                  <a:pos x="366" y="755"/>
                </a:cxn>
                <a:cxn ang="0">
                  <a:pos x="449" y="651"/>
                </a:cxn>
                <a:cxn ang="0">
                  <a:pos x="491" y="538"/>
                </a:cxn>
                <a:cxn ang="0">
                  <a:pos x="496" y="455"/>
                </a:cxn>
                <a:cxn ang="0">
                  <a:pos x="465" y="376"/>
                </a:cxn>
                <a:cxn ang="0">
                  <a:pos x="390" y="328"/>
                </a:cxn>
                <a:cxn ang="0">
                  <a:pos x="416" y="2"/>
                </a:cxn>
                <a:cxn ang="0">
                  <a:pos x="543" y="62"/>
                </a:cxn>
                <a:cxn ang="0">
                  <a:pos x="626" y="188"/>
                </a:cxn>
                <a:cxn ang="0">
                  <a:pos x="640" y="347"/>
                </a:cxn>
                <a:cxn ang="0">
                  <a:pos x="607" y="499"/>
                </a:cxn>
                <a:cxn ang="0">
                  <a:pos x="532" y="658"/>
                </a:cxn>
                <a:cxn ang="0">
                  <a:pos x="409" y="786"/>
                </a:cxn>
                <a:cxn ang="0">
                  <a:pos x="236" y="837"/>
                </a:cxn>
                <a:cxn ang="0">
                  <a:pos x="94" y="800"/>
                </a:cxn>
                <a:cxn ang="0">
                  <a:pos x="21" y="718"/>
                </a:cxn>
                <a:cxn ang="0">
                  <a:pos x="0" y="629"/>
                </a:cxn>
                <a:cxn ang="0">
                  <a:pos x="14" y="535"/>
                </a:cxn>
                <a:cxn ang="0">
                  <a:pos x="75" y="427"/>
                </a:cxn>
                <a:cxn ang="0">
                  <a:pos x="222" y="320"/>
                </a:cxn>
                <a:cxn ang="0">
                  <a:pos x="392" y="299"/>
                </a:cxn>
                <a:cxn ang="0">
                  <a:pos x="480" y="347"/>
                </a:cxn>
                <a:cxn ang="0">
                  <a:pos x="522" y="429"/>
                </a:cxn>
                <a:cxn ang="0">
                  <a:pos x="541" y="340"/>
                </a:cxn>
                <a:cxn ang="0">
                  <a:pos x="548" y="248"/>
                </a:cxn>
                <a:cxn ang="0">
                  <a:pos x="520" y="120"/>
                </a:cxn>
                <a:cxn ang="0">
                  <a:pos x="449" y="53"/>
                </a:cxn>
                <a:cxn ang="0">
                  <a:pos x="364" y="31"/>
                </a:cxn>
                <a:cxn ang="0">
                  <a:pos x="307" y="38"/>
                </a:cxn>
                <a:cxn ang="0">
                  <a:pos x="224" y="86"/>
                </a:cxn>
                <a:cxn ang="0">
                  <a:pos x="227" y="127"/>
                </a:cxn>
                <a:cxn ang="0">
                  <a:pos x="238" y="178"/>
                </a:cxn>
                <a:cxn ang="0">
                  <a:pos x="201" y="219"/>
                </a:cxn>
                <a:cxn ang="0">
                  <a:pos x="144" y="212"/>
                </a:cxn>
                <a:cxn ang="0">
                  <a:pos x="132" y="183"/>
                </a:cxn>
                <a:cxn ang="0">
                  <a:pos x="149" y="127"/>
                </a:cxn>
                <a:cxn ang="0">
                  <a:pos x="205" y="53"/>
                </a:cxn>
                <a:cxn ang="0">
                  <a:pos x="316" y="2"/>
                </a:cxn>
              </a:cxnLst>
              <a:rect l="0" t="0" r="r" b="b"/>
              <a:pathLst>
                <a:path w="643" h="837">
                  <a:moveTo>
                    <a:pt x="352" y="323"/>
                  </a:moveTo>
                  <a:lnTo>
                    <a:pt x="307" y="328"/>
                  </a:lnTo>
                  <a:lnTo>
                    <a:pt x="269" y="342"/>
                  </a:lnTo>
                  <a:lnTo>
                    <a:pt x="234" y="361"/>
                  </a:lnTo>
                  <a:lnTo>
                    <a:pt x="205" y="383"/>
                  </a:lnTo>
                  <a:lnTo>
                    <a:pt x="182" y="410"/>
                  </a:lnTo>
                  <a:lnTo>
                    <a:pt x="160" y="436"/>
                  </a:lnTo>
                  <a:lnTo>
                    <a:pt x="146" y="463"/>
                  </a:lnTo>
                  <a:lnTo>
                    <a:pt x="134" y="484"/>
                  </a:lnTo>
                  <a:lnTo>
                    <a:pt x="130" y="504"/>
                  </a:lnTo>
                  <a:lnTo>
                    <a:pt x="120" y="535"/>
                  </a:lnTo>
                  <a:lnTo>
                    <a:pt x="113" y="569"/>
                  </a:lnTo>
                  <a:lnTo>
                    <a:pt x="104" y="607"/>
                  </a:lnTo>
                  <a:lnTo>
                    <a:pt x="99" y="641"/>
                  </a:lnTo>
                  <a:lnTo>
                    <a:pt x="97" y="668"/>
                  </a:lnTo>
                  <a:lnTo>
                    <a:pt x="97" y="680"/>
                  </a:lnTo>
                  <a:lnTo>
                    <a:pt x="99" y="699"/>
                  </a:lnTo>
                  <a:lnTo>
                    <a:pt x="104" y="718"/>
                  </a:lnTo>
                  <a:lnTo>
                    <a:pt x="113" y="738"/>
                  </a:lnTo>
                  <a:lnTo>
                    <a:pt x="127" y="757"/>
                  </a:lnTo>
                  <a:lnTo>
                    <a:pt x="144" y="774"/>
                  </a:lnTo>
                  <a:lnTo>
                    <a:pt x="168" y="788"/>
                  </a:lnTo>
                  <a:lnTo>
                    <a:pt x="198" y="798"/>
                  </a:lnTo>
                  <a:lnTo>
                    <a:pt x="238" y="800"/>
                  </a:lnTo>
                  <a:lnTo>
                    <a:pt x="238" y="800"/>
                  </a:lnTo>
                  <a:lnTo>
                    <a:pt x="238" y="800"/>
                  </a:lnTo>
                  <a:lnTo>
                    <a:pt x="238" y="800"/>
                  </a:lnTo>
                  <a:lnTo>
                    <a:pt x="286" y="796"/>
                  </a:lnTo>
                  <a:lnTo>
                    <a:pt x="328" y="779"/>
                  </a:lnTo>
                  <a:lnTo>
                    <a:pt x="366" y="755"/>
                  </a:lnTo>
                  <a:lnTo>
                    <a:pt x="399" y="723"/>
                  </a:lnTo>
                  <a:lnTo>
                    <a:pt x="425" y="690"/>
                  </a:lnTo>
                  <a:lnTo>
                    <a:pt x="449" y="651"/>
                  </a:lnTo>
                  <a:lnTo>
                    <a:pt x="468" y="612"/>
                  </a:lnTo>
                  <a:lnTo>
                    <a:pt x="482" y="574"/>
                  </a:lnTo>
                  <a:lnTo>
                    <a:pt x="491" y="538"/>
                  </a:lnTo>
                  <a:lnTo>
                    <a:pt x="496" y="506"/>
                  </a:lnTo>
                  <a:lnTo>
                    <a:pt x="498" y="482"/>
                  </a:lnTo>
                  <a:lnTo>
                    <a:pt x="496" y="455"/>
                  </a:lnTo>
                  <a:lnTo>
                    <a:pt x="491" y="429"/>
                  </a:lnTo>
                  <a:lnTo>
                    <a:pt x="482" y="402"/>
                  </a:lnTo>
                  <a:lnTo>
                    <a:pt x="465" y="376"/>
                  </a:lnTo>
                  <a:lnTo>
                    <a:pt x="446" y="357"/>
                  </a:lnTo>
                  <a:lnTo>
                    <a:pt x="420" y="340"/>
                  </a:lnTo>
                  <a:lnTo>
                    <a:pt x="390" y="328"/>
                  </a:lnTo>
                  <a:lnTo>
                    <a:pt x="352" y="323"/>
                  </a:lnTo>
                  <a:close/>
                  <a:moveTo>
                    <a:pt x="366" y="0"/>
                  </a:moveTo>
                  <a:lnTo>
                    <a:pt x="416" y="2"/>
                  </a:lnTo>
                  <a:lnTo>
                    <a:pt x="463" y="16"/>
                  </a:lnTo>
                  <a:lnTo>
                    <a:pt x="506" y="36"/>
                  </a:lnTo>
                  <a:lnTo>
                    <a:pt x="543" y="62"/>
                  </a:lnTo>
                  <a:lnTo>
                    <a:pt x="576" y="98"/>
                  </a:lnTo>
                  <a:lnTo>
                    <a:pt x="605" y="139"/>
                  </a:lnTo>
                  <a:lnTo>
                    <a:pt x="626" y="188"/>
                  </a:lnTo>
                  <a:lnTo>
                    <a:pt x="638" y="243"/>
                  </a:lnTo>
                  <a:lnTo>
                    <a:pt x="643" y="306"/>
                  </a:lnTo>
                  <a:lnTo>
                    <a:pt x="640" y="347"/>
                  </a:lnTo>
                  <a:lnTo>
                    <a:pt x="636" y="393"/>
                  </a:lnTo>
                  <a:lnTo>
                    <a:pt x="624" y="443"/>
                  </a:lnTo>
                  <a:lnTo>
                    <a:pt x="607" y="499"/>
                  </a:lnTo>
                  <a:lnTo>
                    <a:pt x="588" y="552"/>
                  </a:lnTo>
                  <a:lnTo>
                    <a:pt x="562" y="605"/>
                  </a:lnTo>
                  <a:lnTo>
                    <a:pt x="532" y="658"/>
                  </a:lnTo>
                  <a:lnTo>
                    <a:pt x="496" y="706"/>
                  </a:lnTo>
                  <a:lnTo>
                    <a:pt x="456" y="750"/>
                  </a:lnTo>
                  <a:lnTo>
                    <a:pt x="409" y="786"/>
                  </a:lnTo>
                  <a:lnTo>
                    <a:pt x="357" y="813"/>
                  </a:lnTo>
                  <a:lnTo>
                    <a:pt x="298" y="829"/>
                  </a:lnTo>
                  <a:lnTo>
                    <a:pt x="236" y="837"/>
                  </a:lnTo>
                  <a:lnTo>
                    <a:pt x="179" y="832"/>
                  </a:lnTo>
                  <a:lnTo>
                    <a:pt x="134" y="820"/>
                  </a:lnTo>
                  <a:lnTo>
                    <a:pt x="94" y="800"/>
                  </a:lnTo>
                  <a:lnTo>
                    <a:pt x="64" y="776"/>
                  </a:lnTo>
                  <a:lnTo>
                    <a:pt x="40" y="747"/>
                  </a:lnTo>
                  <a:lnTo>
                    <a:pt x="21" y="718"/>
                  </a:lnTo>
                  <a:lnTo>
                    <a:pt x="9" y="687"/>
                  </a:lnTo>
                  <a:lnTo>
                    <a:pt x="2" y="656"/>
                  </a:lnTo>
                  <a:lnTo>
                    <a:pt x="0" y="629"/>
                  </a:lnTo>
                  <a:lnTo>
                    <a:pt x="2" y="595"/>
                  </a:lnTo>
                  <a:lnTo>
                    <a:pt x="7" y="562"/>
                  </a:lnTo>
                  <a:lnTo>
                    <a:pt x="14" y="535"/>
                  </a:lnTo>
                  <a:lnTo>
                    <a:pt x="21" y="516"/>
                  </a:lnTo>
                  <a:lnTo>
                    <a:pt x="45" y="472"/>
                  </a:lnTo>
                  <a:lnTo>
                    <a:pt x="75" y="427"/>
                  </a:lnTo>
                  <a:lnTo>
                    <a:pt x="118" y="386"/>
                  </a:lnTo>
                  <a:lnTo>
                    <a:pt x="168" y="349"/>
                  </a:lnTo>
                  <a:lnTo>
                    <a:pt x="222" y="320"/>
                  </a:lnTo>
                  <a:lnTo>
                    <a:pt x="283" y="301"/>
                  </a:lnTo>
                  <a:lnTo>
                    <a:pt x="350" y="294"/>
                  </a:lnTo>
                  <a:lnTo>
                    <a:pt x="392" y="299"/>
                  </a:lnTo>
                  <a:lnTo>
                    <a:pt x="425" y="308"/>
                  </a:lnTo>
                  <a:lnTo>
                    <a:pt x="456" y="325"/>
                  </a:lnTo>
                  <a:lnTo>
                    <a:pt x="480" y="347"/>
                  </a:lnTo>
                  <a:lnTo>
                    <a:pt x="498" y="373"/>
                  </a:lnTo>
                  <a:lnTo>
                    <a:pt x="513" y="400"/>
                  </a:lnTo>
                  <a:lnTo>
                    <a:pt x="522" y="429"/>
                  </a:lnTo>
                  <a:lnTo>
                    <a:pt x="522" y="429"/>
                  </a:lnTo>
                  <a:lnTo>
                    <a:pt x="532" y="378"/>
                  </a:lnTo>
                  <a:lnTo>
                    <a:pt x="541" y="340"/>
                  </a:lnTo>
                  <a:lnTo>
                    <a:pt x="546" y="306"/>
                  </a:lnTo>
                  <a:lnTo>
                    <a:pt x="548" y="277"/>
                  </a:lnTo>
                  <a:lnTo>
                    <a:pt x="548" y="248"/>
                  </a:lnTo>
                  <a:lnTo>
                    <a:pt x="546" y="197"/>
                  </a:lnTo>
                  <a:lnTo>
                    <a:pt x="534" y="154"/>
                  </a:lnTo>
                  <a:lnTo>
                    <a:pt x="520" y="120"/>
                  </a:lnTo>
                  <a:lnTo>
                    <a:pt x="498" y="91"/>
                  </a:lnTo>
                  <a:lnTo>
                    <a:pt x="477" y="69"/>
                  </a:lnTo>
                  <a:lnTo>
                    <a:pt x="449" y="53"/>
                  </a:lnTo>
                  <a:lnTo>
                    <a:pt x="423" y="41"/>
                  </a:lnTo>
                  <a:lnTo>
                    <a:pt x="392" y="33"/>
                  </a:lnTo>
                  <a:lnTo>
                    <a:pt x="364" y="31"/>
                  </a:lnTo>
                  <a:lnTo>
                    <a:pt x="352" y="33"/>
                  </a:lnTo>
                  <a:lnTo>
                    <a:pt x="333" y="33"/>
                  </a:lnTo>
                  <a:lnTo>
                    <a:pt x="307" y="38"/>
                  </a:lnTo>
                  <a:lnTo>
                    <a:pt x="281" y="48"/>
                  </a:lnTo>
                  <a:lnTo>
                    <a:pt x="250" y="62"/>
                  </a:lnTo>
                  <a:lnTo>
                    <a:pt x="224" y="86"/>
                  </a:lnTo>
                  <a:lnTo>
                    <a:pt x="198" y="118"/>
                  </a:lnTo>
                  <a:lnTo>
                    <a:pt x="212" y="120"/>
                  </a:lnTo>
                  <a:lnTo>
                    <a:pt x="227" y="127"/>
                  </a:lnTo>
                  <a:lnTo>
                    <a:pt x="236" y="142"/>
                  </a:lnTo>
                  <a:lnTo>
                    <a:pt x="241" y="161"/>
                  </a:lnTo>
                  <a:lnTo>
                    <a:pt x="238" y="178"/>
                  </a:lnTo>
                  <a:lnTo>
                    <a:pt x="229" y="195"/>
                  </a:lnTo>
                  <a:lnTo>
                    <a:pt x="217" y="209"/>
                  </a:lnTo>
                  <a:lnTo>
                    <a:pt x="201" y="219"/>
                  </a:lnTo>
                  <a:lnTo>
                    <a:pt x="177" y="221"/>
                  </a:lnTo>
                  <a:lnTo>
                    <a:pt x="158" y="219"/>
                  </a:lnTo>
                  <a:lnTo>
                    <a:pt x="144" y="212"/>
                  </a:lnTo>
                  <a:lnTo>
                    <a:pt x="137" y="200"/>
                  </a:lnTo>
                  <a:lnTo>
                    <a:pt x="134" y="190"/>
                  </a:lnTo>
                  <a:lnTo>
                    <a:pt x="132" y="183"/>
                  </a:lnTo>
                  <a:lnTo>
                    <a:pt x="134" y="168"/>
                  </a:lnTo>
                  <a:lnTo>
                    <a:pt x="139" y="149"/>
                  </a:lnTo>
                  <a:lnTo>
                    <a:pt x="149" y="127"/>
                  </a:lnTo>
                  <a:lnTo>
                    <a:pt x="163" y="101"/>
                  </a:lnTo>
                  <a:lnTo>
                    <a:pt x="182" y="77"/>
                  </a:lnTo>
                  <a:lnTo>
                    <a:pt x="205" y="53"/>
                  </a:lnTo>
                  <a:lnTo>
                    <a:pt x="236" y="31"/>
                  </a:lnTo>
                  <a:lnTo>
                    <a:pt x="272" y="14"/>
                  </a:lnTo>
                  <a:lnTo>
                    <a:pt x="316" y="2"/>
                  </a:lnTo>
                  <a:lnTo>
                    <a:pt x="3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15"/>
            <p:cNvSpPr>
              <a:spLocks noChangeArrowheads="1"/>
            </p:cNvSpPr>
            <p:nvPr/>
          </p:nvSpPr>
          <p:spPr bwMode="auto">
            <a:xfrm>
              <a:off x="8601" y="2389"/>
              <a:ext cx="447" cy="43"/>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6"/>
            <p:cNvSpPr>
              <a:spLocks/>
            </p:cNvSpPr>
            <p:nvPr/>
          </p:nvSpPr>
          <p:spPr bwMode="auto">
            <a:xfrm>
              <a:off x="8230" y="2582"/>
              <a:ext cx="1227" cy="801"/>
            </a:xfrm>
            <a:custGeom>
              <a:avLst/>
              <a:gdLst/>
              <a:ahLst/>
              <a:cxnLst>
                <a:cxn ang="0">
                  <a:pos x="551" y="2"/>
                </a:cxn>
                <a:cxn ang="0">
                  <a:pos x="648" y="2"/>
                </a:cxn>
                <a:cxn ang="0">
                  <a:pos x="761" y="0"/>
                </a:cxn>
                <a:cxn ang="0">
                  <a:pos x="771" y="7"/>
                </a:cxn>
                <a:cxn ang="0">
                  <a:pos x="773" y="14"/>
                </a:cxn>
                <a:cxn ang="0">
                  <a:pos x="768" y="33"/>
                </a:cxn>
                <a:cxn ang="0">
                  <a:pos x="754" y="38"/>
                </a:cxn>
                <a:cxn ang="0">
                  <a:pos x="733" y="38"/>
                </a:cxn>
                <a:cxn ang="0">
                  <a:pos x="681" y="48"/>
                </a:cxn>
                <a:cxn ang="0">
                  <a:pos x="726" y="649"/>
                </a:cxn>
                <a:cxn ang="0">
                  <a:pos x="1057" y="94"/>
                </a:cxn>
                <a:cxn ang="0">
                  <a:pos x="1045" y="50"/>
                </a:cxn>
                <a:cxn ang="0">
                  <a:pos x="998" y="38"/>
                </a:cxn>
                <a:cxn ang="0">
                  <a:pos x="986" y="36"/>
                </a:cxn>
                <a:cxn ang="0">
                  <a:pos x="979" y="24"/>
                </a:cxn>
                <a:cxn ang="0">
                  <a:pos x="983" y="5"/>
                </a:cxn>
                <a:cxn ang="0">
                  <a:pos x="995" y="0"/>
                </a:cxn>
                <a:cxn ang="0">
                  <a:pos x="1040" y="0"/>
                </a:cxn>
                <a:cxn ang="0">
                  <a:pos x="1168" y="2"/>
                </a:cxn>
                <a:cxn ang="0">
                  <a:pos x="1222" y="2"/>
                </a:cxn>
                <a:cxn ang="0">
                  <a:pos x="1227" y="21"/>
                </a:cxn>
                <a:cxn ang="0">
                  <a:pos x="1215" y="36"/>
                </a:cxn>
                <a:cxn ang="0">
                  <a:pos x="1199" y="38"/>
                </a:cxn>
                <a:cxn ang="0">
                  <a:pos x="1113" y="82"/>
                </a:cxn>
                <a:cxn ang="0">
                  <a:pos x="1076" y="132"/>
                </a:cxn>
                <a:cxn ang="0">
                  <a:pos x="681" y="789"/>
                </a:cxn>
                <a:cxn ang="0">
                  <a:pos x="664" y="801"/>
                </a:cxn>
                <a:cxn ang="0">
                  <a:pos x="643" y="798"/>
                </a:cxn>
                <a:cxn ang="0">
                  <a:pos x="634" y="781"/>
                </a:cxn>
                <a:cxn ang="0">
                  <a:pos x="220" y="779"/>
                </a:cxn>
                <a:cxn ang="0">
                  <a:pos x="208" y="793"/>
                </a:cxn>
                <a:cxn ang="0">
                  <a:pos x="187" y="801"/>
                </a:cxn>
                <a:cxn ang="0">
                  <a:pos x="168" y="793"/>
                </a:cxn>
                <a:cxn ang="0">
                  <a:pos x="163" y="769"/>
                </a:cxn>
                <a:cxn ang="0">
                  <a:pos x="83" y="50"/>
                </a:cxn>
                <a:cxn ang="0">
                  <a:pos x="33" y="38"/>
                </a:cxn>
                <a:cxn ang="0">
                  <a:pos x="12" y="38"/>
                </a:cxn>
                <a:cxn ang="0">
                  <a:pos x="3" y="29"/>
                </a:cxn>
                <a:cxn ang="0">
                  <a:pos x="5" y="7"/>
                </a:cxn>
                <a:cxn ang="0">
                  <a:pos x="17" y="0"/>
                </a:cxn>
                <a:cxn ang="0">
                  <a:pos x="102" y="2"/>
                </a:cxn>
                <a:cxn ang="0">
                  <a:pos x="196" y="2"/>
                </a:cxn>
                <a:cxn ang="0">
                  <a:pos x="286" y="0"/>
                </a:cxn>
                <a:cxn ang="0">
                  <a:pos x="303" y="7"/>
                </a:cxn>
                <a:cxn ang="0">
                  <a:pos x="303" y="21"/>
                </a:cxn>
                <a:cxn ang="0">
                  <a:pos x="296" y="36"/>
                </a:cxn>
                <a:cxn ang="0">
                  <a:pos x="279" y="38"/>
                </a:cxn>
                <a:cxn ang="0">
                  <a:pos x="248" y="41"/>
                </a:cxn>
                <a:cxn ang="0">
                  <a:pos x="199" y="58"/>
                </a:cxn>
                <a:cxn ang="0">
                  <a:pos x="196" y="77"/>
                </a:cxn>
                <a:cxn ang="0">
                  <a:pos x="196" y="89"/>
                </a:cxn>
                <a:cxn ang="0">
                  <a:pos x="563" y="108"/>
                </a:cxn>
                <a:cxn ang="0">
                  <a:pos x="558" y="60"/>
                </a:cxn>
                <a:cxn ang="0">
                  <a:pos x="530" y="41"/>
                </a:cxn>
                <a:cxn ang="0">
                  <a:pos x="487" y="38"/>
                </a:cxn>
                <a:cxn ang="0">
                  <a:pos x="473" y="33"/>
                </a:cxn>
                <a:cxn ang="0">
                  <a:pos x="471" y="17"/>
                </a:cxn>
                <a:cxn ang="0">
                  <a:pos x="480" y="2"/>
                </a:cxn>
                <a:cxn ang="0">
                  <a:pos x="492" y="0"/>
                </a:cxn>
              </a:cxnLst>
              <a:rect l="0" t="0" r="r" b="b"/>
              <a:pathLst>
                <a:path w="1227" h="801">
                  <a:moveTo>
                    <a:pt x="494" y="0"/>
                  </a:moveTo>
                  <a:lnTo>
                    <a:pt x="518" y="0"/>
                  </a:lnTo>
                  <a:lnTo>
                    <a:pt x="551" y="2"/>
                  </a:lnTo>
                  <a:lnTo>
                    <a:pt x="584" y="2"/>
                  </a:lnTo>
                  <a:lnTo>
                    <a:pt x="610" y="5"/>
                  </a:lnTo>
                  <a:lnTo>
                    <a:pt x="648" y="2"/>
                  </a:lnTo>
                  <a:lnTo>
                    <a:pt x="686" y="2"/>
                  </a:lnTo>
                  <a:lnTo>
                    <a:pt x="754" y="0"/>
                  </a:lnTo>
                  <a:lnTo>
                    <a:pt x="761" y="0"/>
                  </a:lnTo>
                  <a:lnTo>
                    <a:pt x="766" y="2"/>
                  </a:lnTo>
                  <a:lnTo>
                    <a:pt x="768" y="5"/>
                  </a:lnTo>
                  <a:lnTo>
                    <a:pt x="771" y="7"/>
                  </a:lnTo>
                  <a:lnTo>
                    <a:pt x="773" y="12"/>
                  </a:lnTo>
                  <a:lnTo>
                    <a:pt x="773" y="12"/>
                  </a:lnTo>
                  <a:lnTo>
                    <a:pt x="773" y="14"/>
                  </a:lnTo>
                  <a:lnTo>
                    <a:pt x="773" y="21"/>
                  </a:lnTo>
                  <a:lnTo>
                    <a:pt x="771" y="29"/>
                  </a:lnTo>
                  <a:lnTo>
                    <a:pt x="768" y="33"/>
                  </a:lnTo>
                  <a:lnTo>
                    <a:pt x="764" y="36"/>
                  </a:lnTo>
                  <a:lnTo>
                    <a:pt x="759" y="38"/>
                  </a:lnTo>
                  <a:lnTo>
                    <a:pt x="754" y="38"/>
                  </a:lnTo>
                  <a:lnTo>
                    <a:pt x="747" y="38"/>
                  </a:lnTo>
                  <a:lnTo>
                    <a:pt x="742" y="38"/>
                  </a:lnTo>
                  <a:lnTo>
                    <a:pt x="733" y="38"/>
                  </a:lnTo>
                  <a:lnTo>
                    <a:pt x="716" y="41"/>
                  </a:lnTo>
                  <a:lnTo>
                    <a:pt x="697" y="43"/>
                  </a:lnTo>
                  <a:lnTo>
                    <a:pt x="681" y="48"/>
                  </a:lnTo>
                  <a:lnTo>
                    <a:pt x="669" y="58"/>
                  </a:lnTo>
                  <a:lnTo>
                    <a:pt x="664" y="72"/>
                  </a:lnTo>
                  <a:lnTo>
                    <a:pt x="726" y="649"/>
                  </a:lnTo>
                  <a:lnTo>
                    <a:pt x="1043" y="120"/>
                  </a:lnTo>
                  <a:lnTo>
                    <a:pt x="1050" y="108"/>
                  </a:lnTo>
                  <a:lnTo>
                    <a:pt x="1057" y="94"/>
                  </a:lnTo>
                  <a:lnTo>
                    <a:pt x="1061" y="79"/>
                  </a:lnTo>
                  <a:lnTo>
                    <a:pt x="1057" y="62"/>
                  </a:lnTo>
                  <a:lnTo>
                    <a:pt x="1045" y="50"/>
                  </a:lnTo>
                  <a:lnTo>
                    <a:pt x="1031" y="43"/>
                  </a:lnTo>
                  <a:lnTo>
                    <a:pt x="1014" y="41"/>
                  </a:lnTo>
                  <a:lnTo>
                    <a:pt x="998" y="38"/>
                  </a:lnTo>
                  <a:lnTo>
                    <a:pt x="995" y="38"/>
                  </a:lnTo>
                  <a:lnTo>
                    <a:pt x="991" y="38"/>
                  </a:lnTo>
                  <a:lnTo>
                    <a:pt x="986" y="36"/>
                  </a:lnTo>
                  <a:lnTo>
                    <a:pt x="981" y="33"/>
                  </a:lnTo>
                  <a:lnTo>
                    <a:pt x="979" y="29"/>
                  </a:lnTo>
                  <a:lnTo>
                    <a:pt x="979" y="24"/>
                  </a:lnTo>
                  <a:lnTo>
                    <a:pt x="979" y="17"/>
                  </a:lnTo>
                  <a:lnTo>
                    <a:pt x="981" y="9"/>
                  </a:lnTo>
                  <a:lnTo>
                    <a:pt x="983" y="5"/>
                  </a:lnTo>
                  <a:lnTo>
                    <a:pt x="988" y="2"/>
                  </a:lnTo>
                  <a:lnTo>
                    <a:pt x="991" y="0"/>
                  </a:lnTo>
                  <a:lnTo>
                    <a:pt x="995" y="0"/>
                  </a:lnTo>
                  <a:lnTo>
                    <a:pt x="998" y="0"/>
                  </a:lnTo>
                  <a:lnTo>
                    <a:pt x="1000" y="0"/>
                  </a:lnTo>
                  <a:lnTo>
                    <a:pt x="1040" y="0"/>
                  </a:lnTo>
                  <a:lnTo>
                    <a:pt x="1083" y="2"/>
                  </a:lnTo>
                  <a:lnTo>
                    <a:pt x="1125" y="5"/>
                  </a:lnTo>
                  <a:lnTo>
                    <a:pt x="1168" y="2"/>
                  </a:lnTo>
                  <a:lnTo>
                    <a:pt x="1210" y="0"/>
                  </a:lnTo>
                  <a:lnTo>
                    <a:pt x="1217" y="0"/>
                  </a:lnTo>
                  <a:lnTo>
                    <a:pt x="1222" y="2"/>
                  </a:lnTo>
                  <a:lnTo>
                    <a:pt x="1225" y="9"/>
                  </a:lnTo>
                  <a:lnTo>
                    <a:pt x="1227" y="14"/>
                  </a:lnTo>
                  <a:lnTo>
                    <a:pt x="1227" y="21"/>
                  </a:lnTo>
                  <a:lnTo>
                    <a:pt x="1225" y="29"/>
                  </a:lnTo>
                  <a:lnTo>
                    <a:pt x="1220" y="33"/>
                  </a:lnTo>
                  <a:lnTo>
                    <a:pt x="1215" y="36"/>
                  </a:lnTo>
                  <a:lnTo>
                    <a:pt x="1210" y="36"/>
                  </a:lnTo>
                  <a:lnTo>
                    <a:pt x="1206" y="38"/>
                  </a:lnTo>
                  <a:lnTo>
                    <a:pt x="1199" y="38"/>
                  </a:lnTo>
                  <a:lnTo>
                    <a:pt x="1163" y="48"/>
                  </a:lnTo>
                  <a:lnTo>
                    <a:pt x="1135" y="62"/>
                  </a:lnTo>
                  <a:lnTo>
                    <a:pt x="1113" y="82"/>
                  </a:lnTo>
                  <a:lnTo>
                    <a:pt x="1095" y="103"/>
                  </a:lnTo>
                  <a:lnTo>
                    <a:pt x="1076" y="132"/>
                  </a:lnTo>
                  <a:lnTo>
                    <a:pt x="1076" y="132"/>
                  </a:lnTo>
                  <a:lnTo>
                    <a:pt x="690" y="779"/>
                  </a:lnTo>
                  <a:lnTo>
                    <a:pt x="686" y="784"/>
                  </a:lnTo>
                  <a:lnTo>
                    <a:pt x="681" y="789"/>
                  </a:lnTo>
                  <a:lnTo>
                    <a:pt x="676" y="793"/>
                  </a:lnTo>
                  <a:lnTo>
                    <a:pt x="671" y="798"/>
                  </a:lnTo>
                  <a:lnTo>
                    <a:pt x="664" y="801"/>
                  </a:lnTo>
                  <a:lnTo>
                    <a:pt x="657" y="801"/>
                  </a:lnTo>
                  <a:lnTo>
                    <a:pt x="650" y="801"/>
                  </a:lnTo>
                  <a:lnTo>
                    <a:pt x="643" y="798"/>
                  </a:lnTo>
                  <a:lnTo>
                    <a:pt x="638" y="796"/>
                  </a:lnTo>
                  <a:lnTo>
                    <a:pt x="636" y="789"/>
                  </a:lnTo>
                  <a:lnTo>
                    <a:pt x="634" y="781"/>
                  </a:lnTo>
                  <a:lnTo>
                    <a:pt x="631" y="769"/>
                  </a:lnTo>
                  <a:lnTo>
                    <a:pt x="570" y="190"/>
                  </a:lnTo>
                  <a:lnTo>
                    <a:pt x="220" y="779"/>
                  </a:lnTo>
                  <a:lnTo>
                    <a:pt x="218" y="784"/>
                  </a:lnTo>
                  <a:lnTo>
                    <a:pt x="213" y="789"/>
                  </a:lnTo>
                  <a:lnTo>
                    <a:pt x="208" y="793"/>
                  </a:lnTo>
                  <a:lnTo>
                    <a:pt x="203" y="798"/>
                  </a:lnTo>
                  <a:lnTo>
                    <a:pt x="196" y="801"/>
                  </a:lnTo>
                  <a:lnTo>
                    <a:pt x="187" y="801"/>
                  </a:lnTo>
                  <a:lnTo>
                    <a:pt x="177" y="801"/>
                  </a:lnTo>
                  <a:lnTo>
                    <a:pt x="173" y="798"/>
                  </a:lnTo>
                  <a:lnTo>
                    <a:pt x="168" y="793"/>
                  </a:lnTo>
                  <a:lnTo>
                    <a:pt x="166" y="789"/>
                  </a:lnTo>
                  <a:lnTo>
                    <a:pt x="163" y="781"/>
                  </a:lnTo>
                  <a:lnTo>
                    <a:pt x="163" y="769"/>
                  </a:lnTo>
                  <a:lnTo>
                    <a:pt x="88" y="74"/>
                  </a:lnTo>
                  <a:lnTo>
                    <a:pt x="85" y="60"/>
                  </a:lnTo>
                  <a:lnTo>
                    <a:pt x="83" y="50"/>
                  </a:lnTo>
                  <a:lnTo>
                    <a:pt x="73" y="43"/>
                  </a:lnTo>
                  <a:lnTo>
                    <a:pt x="59" y="41"/>
                  </a:lnTo>
                  <a:lnTo>
                    <a:pt x="33" y="38"/>
                  </a:lnTo>
                  <a:lnTo>
                    <a:pt x="26" y="38"/>
                  </a:lnTo>
                  <a:lnTo>
                    <a:pt x="19" y="38"/>
                  </a:lnTo>
                  <a:lnTo>
                    <a:pt x="12" y="38"/>
                  </a:lnTo>
                  <a:lnTo>
                    <a:pt x="7" y="36"/>
                  </a:lnTo>
                  <a:lnTo>
                    <a:pt x="5" y="33"/>
                  </a:lnTo>
                  <a:lnTo>
                    <a:pt x="3" y="29"/>
                  </a:lnTo>
                  <a:lnTo>
                    <a:pt x="0" y="21"/>
                  </a:lnTo>
                  <a:lnTo>
                    <a:pt x="3" y="14"/>
                  </a:lnTo>
                  <a:lnTo>
                    <a:pt x="5" y="7"/>
                  </a:lnTo>
                  <a:lnTo>
                    <a:pt x="7" y="2"/>
                  </a:lnTo>
                  <a:lnTo>
                    <a:pt x="12" y="0"/>
                  </a:lnTo>
                  <a:lnTo>
                    <a:pt x="17" y="0"/>
                  </a:lnTo>
                  <a:lnTo>
                    <a:pt x="24" y="0"/>
                  </a:lnTo>
                  <a:lnTo>
                    <a:pt x="62" y="0"/>
                  </a:lnTo>
                  <a:lnTo>
                    <a:pt x="102" y="2"/>
                  </a:lnTo>
                  <a:lnTo>
                    <a:pt x="140" y="5"/>
                  </a:lnTo>
                  <a:lnTo>
                    <a:pt x="166" y="2"/>
                  </a:lnTo>
                  <a:lnTo>
                    <a:pt x="196" y="2"/>
                  </a:lnTo>
                  <a:lnTo>
                    <a:pt x="232" y="0"/>
                  </a:lnTo>
                  <a:lnTo>
                    <a:pt x="263" y="0"/>
                  </a:lnTo>
                  <a:lnTo>
                    <a:pt x="286" y="0"/>
                  </a:lnTo>
                  <a:lnTo>
                    <a:pt x="293" y="0"/>
                  </a:lnTo>
                  <a:lnTo>
                    <a:pt x="298" y="2"/>
                  </a:lnTo>
                  <a:lnTo>
                    <a:pt x="303" y="7"/>
                  </a:lnTo>
                  <a:lnTo>
                    <a:pt x="303" y="9"/>
                  </a:lnTo>
                  <a:lnTo>
                    <a:pt x="305" y="14"/>
                  </a:lnTo>
                  <a:lnTo>
                    <a:pt x="303" y="21"/>
                  </a:lnTo>
                  <a:lnTo>
                    <a:pt x="303" y="29"/>
                  </a:lnTo>
                  <a:lnTo>
                    <a:pt x="298" y="33"/>
                  </a:lnTo>
                  <a:lnTo>
                    <a:pt x="296" y="36"/>
                  </a:lnTo>
                  <a:lnTo>
                    <a:pt x="291" y="38"/>
                  </a:lnTo>
                  <a:lnTo>
                    <a:pt x="286" y="38"/>
                  </a:lnTo>
                  <a:lnTo>
                    <a:pt x="279" y="38"/>
                  </a:lnTo>
                  <a:lnTo>
                    <a:pt x="274" y="38"/>
                  </a:lnTo>
                  <a:lnTo>
                    <a:pt x="265" y="38"/>
                  </a:lnTo>
                  <a:lnTo>
                    <a:pt x="248" y="41"/>
                  </a:lnTo>
                  <a:lnTo>
                    <a:pt x="232" y="43"/>
                  </a:lnTo>
                  <a:lnTo>
                    <a:pt x="213" y="48"/>
                  </a:lnTo>
                  <a:lnTo>
                    <a:pt x="199" y="58"/>
                  </a:lnTo>
                  <a:lnTo>
                    <a:pt x="194" y="72"/>
                  </a:lnTo>
                  <a:lnTo>
                    <a:pt x="194" y="74"/>
                  </a:lnTo>
                  <a:lnTo>
                    <a:pt x="196" y="77"/>
                  </a:lnTo>
                  <a:lnTo>
                    <a:pt x="196" y="82"/>
                  </a:lnTo>
                  <a:lnTo>
                    <a:pt x="196" y="87"/>
                  </a:lnTo>
                  <a:lnTo>
                    <a:pt x="196" y="89"/>
                  </a:lnTo>
                  <a:lnTo>
                    <a:pt x="258" y="649"/>
                  </a:lnTo>
                  <a:lnTo>
                    <a:pt x="565" y="132"/>
                  </a:lnTo>
                  <a:lnTo>
                    <a:pt x="563" y="108"/>
                  </a:lnTo>
                  <a:lnTo>
                    <a:pt x="560" y="84"/>
                  </a:lnTo>
                  <a:lnTo>
                    <a:pt x="558" y="67"/>
                  </a:lnTo>
                  <a:lnTo>
                    <a:pt x="558" y="60"/>
                  </a:lnTo>
                  <a:lnTo>
                    <a:pt x="553" y="50"/>
                  </a:lnTo>
                  <a:lnTo>
                    <a:pt x="546" y="46"/>
                  </a:lnTo>
                  <a:lnTo>
                    <a:pt x="530" y="41"/>
                  </a:lnTo>
                  <a:lnTo>
                    <a:pt x="501" y="38"/>
                  </a:lnTo>
                  <a:lnTo>
                    <a:pt x="494" y="38"/>
                  </a:lnTo>
                  <a:lnTo>
                    <a:pt x="487" y="38"/>
                  </a:lnTo>
                  <a:lnTo>
                    <a:pt x="482" y="38"/>
                  </a:lnTo>
                  <a:lnTo>
                    <a:pt x="478" y="36"/>
                  </a:lnTo>
                  <a:lnTo>
                    <a:pt x="473" y="33"/>
                  </a:lnTo>
                  <a:lnTo>
                    <a:pt x="471" y="29"/>
                  </a:lnTo>
                  <a:lnTo>
                    <a:pt x="471" y="24"/>
                  </a:lnTo>
                  <a:lnTo>
                    <a:pt x="471" y="17"/>
                  </a:lnTo>
                  <a:lnTo>
                    <a:pt x="473" y="9"/>
                  </a:lnTo>
                  <a:lnTo>
                    <a:pt x="478" y="5"/>
                  </a:lnTo>
                  <a:lnTo>
                    <a:pt x="480" y="2"/>
                  </a:lnTo>
                  <a:lnTo>
                    <a:pt x="485" y="0"/>
                  </a:lnTo>
                  <a:lnTo>
                    <a:pt x="487" y="0"/>
                  </a:lnTo>
                  <a:lnTo>
                    <a:pt x="492" y="0"/>
                  </a:lnTo>
                  <a:lnTo>
                    <a:pt x="49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17"/>
            <p:cNvSpPr>
              <a:spLocks noChangeArrowheads="1"/>
            </p:cNvSpPr>
            <p:nvPr/>
          </p:nvSpPr>
          <p:spPr bwMode="auto">
            <a:xfrm>
              <a:off x="7443" y="3477"/>
              <a:ext cx="2120" cy="77"/>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8"/>
            <p:cNvSpPr>
              <a:spLocks noEditPoints="1"/>
            </p:cNvSpPr>
            <p:nvPr/>
          </p:nvSpPr>
          <p:spPr bwMode="auto">
            <a:xfrm>
              <a:off x="7772" y="3831"/>
              <a:ext cx="645" cy="838"/>
            </a:xfrm>
            <a:custGeom>
              <a:avLst/>
              <a:gdLst/>
              <a:ahLst/>
              <a:cxnLst>
                <a:cxn ang="0">
                  <a:pos x="269" y="343"/>
                </a:cxn>
                <a:cxn ang="0">
                  <a:pos x="182" y="411"/>
                </a:cxn>
                <a:cxn ang="0">
                  <a:pos x="137" y="485"/>
                </a:cxn>
                <a:cxn ang="0">
                  <a:pos x="113" y="572"/>
                </a:cxn>
                <a:cxn ang="0">
                  <a:pos x="97" y="669"/>
                </a:cxn>
                <a:cxn ang="0">
                  <a:pos x="106" y="719"/>
                </a:cxn>
                <a:cxn ang="0">
                  <a:pos x="146" y="775"/>
                </a:cxn>
                <a:cxn ang="0">
                  <a:pos x="238" y="804"/>
                </a:cxn>
                <a:cxn ang="0">
                  <a:pos x="366" y="756"/>
                </a:cxn>
                <a:cxn ang="0">
                  <a:pos x="449" y="652"/>
                </a:cxn>
                <a:cxn ang="0">
                  <a:pos x="491" y="538"/>
                </a:cxn>
                <a:cxn ang="0">
                  <a:pos x="498" y="456"/>
                </a:cxn>
                <a:cxn ang="0">
                  <a:pos x="468" y="379"/>
                </a:cxn>
                <a:cxn ang="0">
                  <a:pos x="390" y="329"/>
                </a:cxn>
                <a:cxn ang="0">
                  <a:pos x="416" y="5"/>
                </a:cxn>
                <a:cxn ang="0">
                  <a:pos x="543" y="63"/>
                </a:cxn>
                <a:cxn ang="0">
                  <a:pos x="626" y="191"/>
                </a:cxn>
                <a:cxn ang="0">
                  <a:pos x="643" y="348"/>
                </a:cxn>
                <a:cxn ang="0">
                  <a:pos x="609" y="500"/>
                </a:cxn>
                <a:cxn ang="0">
                  <a:pos x="531" y="659"/>
                </a:cxn>
                <a:cxn ang="0">
                  <a:pos x="409" y="787"/>
                </a:cxn>
                <a:cxn ang="0">
                  <a:pos x="236" y="838"/>
                </a:cxn>
                <a:cxn ang="0">
                  <a:pos x="97" y="801"/>
                </a:cxn>
                <a:cxn ang="0">
                  <a:pos x="21" y="719"/>
                </a:cxn>
                <a:cxn ang="0">
                  <a:pos x="0" y="630"/>
                </a:cxn>
                <a:cxn ang="0">
                  <a:pos x="16" y="536"/>
                </a:cxn>
                <a:cxn ang="0">
                  <a:pos x="78" y="427"/>
                </a:cxn>
                <a:cxn ang="0">
                  <a:pos x="224" y="321"/>
                </a:cxn>
                <a:cxn ang="0">
                  <a:pos x="392" y="300"/>
                </a:cxn>
                <a:cxn ang="0">
                  <a:pos x="479" y="348"/>
                </a:cxn>
                <a:cxn ang="0">
                  <a:pos x="522" y="430"/>
                </a:cxn>
                <a:cxn ang="0">
                  <a:pos x="546" y="307"/>
                </a:cxn>
                <a:cxn ang="0">
                  <a:pos x="546" y="198"/>
                </a:cxn>
                <a:cxn ang="0">
                  <a:pos x="501" y="92"/>
                </a:cxn>
                <a:cxn ang="0">
                  <a:pos x="423" y="41"/>
                </a:cxn>
                <a:cxn ang="0">
                  <a:pos x="352" y="34"/>
                </a:cxn>
                <a:cxn ang="0">
                  <a:pos x="281" y="49"/>
                </a:cxn>
                <a:cxn ang="0">
                  <a:pos x="198" y="119"/>
                </a:cxn>
                <a:cxn ang="0">
                  <a:pos x="238" y="143"/>
                </a:cxn>
                <a:cxn ang="0">
                  <a:pos x="231" y="196"/>
                </a:cxn>
                <a:cxn ang="0">
                  <a:pos x="179" y="225"/>
                </a:cxn>
                <a:cxn ang="0">
                  <a:pos x="139" y="203"/>
                </a:cxn>
                <a:cxn ang="0">
                  <a:pos x="137" y="169"/>
                </a:cxn>
                <a:cxn ang="0">
                  <a:pos x="163" y="104"/>
                </a:cxn>
                <a:cxn ang="0">
                  <a:pos x="236" y="34"/>
                </a:cxn>
                <a:cxn ang="0">
                  <a:pos x="368" y="0"/>
                </a:cxn>
              </a:cxnLst>
              <a:rect l="0" t="0" r="r" b="b"/>
              <a:pathLst>
                <a:path w="645" h="838">
                  <a:moveTo>
                    <a:pt x="352" y="326"/>
                  </a:moveTo>
                  <a:lnTo>
                    <a:pt x="309" y="331"/>
                  </a:lnTo>
                  <a:lnTo>
                    <a:pt x="269" y="343"/>
                  </a:lnTo>
                  <a:lnTo>
                    <a:pt x="236" y="362"/>
                  </a:lnTo>
                  <a:lnTo>
                    <a:pt x="208" y="386"/>
                  </a:lnTo>
                  <a:lnTo>
                    <a:pt x="182" y="411"/>
                  </a:lnTo>
                  <a:lnTo>
                    <a:pt x="163" y="437"/>
                  </a:lnTo>
                  <a:lnTo>
                    <a:pt x="146" y="464"/>
                  </a:lnTo>
                  <a:lnTo>
                    <a:pt x="137" y="485"/>
                  </a:lnTo>
                  <a:lnTo>
                    <a:pt x="130" y="505"/>
                  </a:lnTo>
                  <a:lnTo>
                    <a:pt x="123" y="536"/>
                  </a:lnTo>
                  <a:lnTo>
                    <a:pt x="113" y="572"/>
                  </a:lnTo>
                  <a:lnTo>
                    <a:pt x="106" y="608"/>
                  </a:lnTo>
                  <a:lnTo>
                    <a:pt x="99" y="642"/>
                  </a:lnTo>
                  <a:lnTo>
                    <a:pt x="97" y="669"/>
                  </a:lnTo>
                  <a:lnTo>
                    <a:pt x="97" y="683"/>
                  </a:lnTo>
                  <a:lnTo>
                    <a:pt x="99" y="700"/>
                  </a:lnTo>
                  <a:lnTo>
                    <a:pt x="106" y="719"/>
                  </a:lnTo>
                  <a:lnTo>
                    <a:pt x="113" y="739"/>
                  </a:lnTo>
                  <a:lnTo>
                    <a:pt x="127" y="758"/>
                  </a:lnTo>
                  <a:lnTo>
                    <a:pt x="146" y="775"/>
                  </a:lnTo>
                  <a:lnTo>
                    <a:pt x="170" y="789"/>
                  </a:lnTo>
                  <a:lnTo>
                    <a:pt x="201" y="799"/>
                  </a:lnTo>
                  <a:lnTo>
                    <a:pt x="238" y="804"/>
                  </a:lnTo>
                  <a:lnTo>
                    <a:pt x="286" y="797"/>
                  </a:lnTo>
                  <a:lnTo>
                    <a:pt x="331" y="782"/>
                  </a:lnTo>
                  <a:lnTo>
                    <a:pt x="366" y="756"/>
                  </a:lnTo>
                  <a:lnTo>
                    <a:pt x="399" y="727"/>
                  </a:lnTo>
                  <a:lnTo>
                    <a:pt x="427" y="690"/>
                  </a:lnTo>
                  <a:lnTo>
                    <a:pt x="449" y="652"/>
                  </a:lnTo>
                  <a:lnTo>
                    <a:pt x="468" y="613"/>
                  </a:lnTo>
                  <a:lnTo>
                    <a:pt x="482" y="575"/>
                  </a:lnTo>
                  <a:lnTo>
                    <a:pt x="491" y="538"/>
                  </a:lnTo>
                  <a:lnTo>
                    <a:pt x="498" y="507"/>
                  </a:lnTo>
                  <a:lnTo>
                    <a:pt x="501" y="483"/>
                  </a:lnTo>
                  <a:lnTo>
                    <a:pt x="498" y="456"/>
                  </a:lnTo>
                  <a:lnTo>
                    <a:pt x="491" y="430"/>
                  </a:lnTo>
                  <a:lnTo>
                    <a:pt x="482" y="403"/>
                  </a:lnTo>
                  <a:lnTo>
                    <a:pt x="468" y="379"/>
                  </a:lnTo>
                  <a:lnTo>
                    <a:pt x="446" y="357"/>
                  </a:lnTo>
                  <a:lnTo>
                    <a:pt x="423" y="341"/>
                  </a:lnTo>
                  <a:lnTo>
                    <a:pt x="390" y="329"/>
                  </a:lnTo>
                  <a:lnTo>
                    <a:pt x="352" y="326"/>
                  </a:lnTo>
                  <a:close/>
                  <a:moveTo>
                    <a:pt x="368" y="0"/>
                  </a:moveTo>
                  <a:lnTo>
                    <a:pt x="416" y="5"/>
                  </a:lnTo>
                  <a:lnTo>
                    <a:pt x="463" y="17"/>
                  </a:lnTo>
                  <a:lnTo>
                    <a:pt x="505" y="37"/>
                  </a:lnTo>
                  <a:lnTo>
                    <a:pt x="543" y="63"/>
                  </a:lnTo>
                  <a:lnTo>
                    <a:pt x="579" y="99"/>
                  </a:lnTo>
                  <a:lnTo>
                    <a:pt x="605" y="140"/>
                  </a:lnTo>
                  <a:lnTo>
                    <a:pt x="626" y="191"/>
                  </a:lnTo>
                  <a:lnTo>
                    <a:pt x="640" y="247"/>
                  </a:lnTo>
                  <a:lnTo>
                    <a:pt x="645" y="307"/>
                  </a:lnTo>
                  <a:lnTo>
                    <a:pt x="643" y="348"/>
                  </a:lnTo>
                  <a:lnTo>
                    <a:pt x="635" y="396"/>
                  </a:lnTo>
                  <a:lnTo>
                    <a:pt x="624" y="447"/>
                  </a:lnTo>
                  <a:lnTo>
                    <a:pt x="609" y="500"/>
                  </a:lnTo>
                  <a:lnTo>
                    <a:pt x="588" y="553"/>
                  </a:lnTo>
                  <a:lnTo>
                    <a:pt x="562" y="608"/>
                  </a:lnTo>
                  <a:lnTo>
                    <a:pt x="531" y="659"/>
                  </a:lnTo>
                  <a:lnTo>
                    <a:pt x="496" y="707"/>
                  </a:lnTo>
                  <a:lnTo>
                    <a:pt x="456" y="751"/>
                  </a:lnTo>
                  <a:lnTo>
                    <a:pt x="409" y="787"/>
                  </a:lnTo>
                  <a:lnTo>
                    <a:pt x="357" y="813"/>
                  </a:lnTo>
                  <a:lnTo>
                    <a:pt x="300" y="833"/>
                  </a:lnTo>
                  <a:lnTo>
                    <a:pt x="236" y="838"/>
                  </a:lnTo>
                  <a:lnTo>
                    <a:pt x="182" y="833"/>
                  </a:lnTo>
                  <a:lnTo>
                    <a:pt x="134" y="821"/>
                  </a:lnTo>
                  <a:lnTo>
                    <a:pt x="97" y="801"/>
                  </a:lnTo>
                  <a:lnTo>
                    <a:pt x="66" y="777"/>
                  </a:lnTo>
                  <a:lnTo>
                    <a:pt x="40" y="748"/>
                  </a:lnTo>
                  <a:lnTo>
                    <a:pt x="21" y="719"/>
                  </a:lnTo>
                  <a:lnTo>
                    <a:pt x="9" y="688"/>
                  </a:lnTo>
                  <a:lnTo>
                    <a:pt x="2" y="659"/>
                  </a:lnTo>
                  <a:lnTo>
                    <a:pt x="0" y="630"/>
                  </a:lnTo>
                  <a:lnTo>
                    <a:pt x="2" y="596"/>
                  </a:lnTo>
                  <a:lnTo>
                    <a:pt x="9" y="565"/>
                  </a:lnTo>
                  <a:lnTo>
                    <a:pt x="16" y="536"/>
                  </a:lnTo>
                  <a:lnTo>
                    <a:pt x="23" y="519"/>
                  </a:lnTo>
                  <a:lnTo>
                    <a:pt x="45" y="473"/>
                  </a:lnTo>
                  <a:lnTo>
                    <a:pt x="78" y="427"/>
                  </a:lnTo>
                  <a:lnTo>
                    <a:pt x="118" y="386"/>
                  </a:lnTo>
                  <a:lnTo>
                    <a:pt x="167" y="350"/>
                  </a:lnTo>
                  <a:lnTo>
                    <a:pt x="224" y="321"/>
                  </a:lnTo>
                  <a:lnTo>
                    <a:pt x="286" y="302"/>
                  </a:lnTo>
                  <a:lnTo>
                    <a:pt x="349" y="295"/>
                  </a:lnTo>
                  <a:lnTo>
                    <a:pt x="392" y="300"/>
                  </a:lnTo>
                  <a:lnTo>
                    <a:pt x="427" y="309"/>
                  </a:lnTo>
                  <a:lnTo>
                    <a:pt x="456" y="326"/>
                  </a:lnTo>
                  <a:lnTo>
                    <a:pt x="479" y="348"/>
                  </a:lnTo>
                  <a:lnTo>
                    <a:pt x="498" y="374"/>
                  </a:lnTo>
                  <a:lnTo>
                    <a:pt x="513" y="401"/>
                  </a:lnTo>
                  <a:lnTo>
                    <a:pt x="522" y="430"/>
                  </a:lnTo>
                  <a:lnTo>
                    <a:pt x="534" y="379"/>
                  </a:lnTo>
                  <a:lnTo>
                    <a:pt x="541" y="341"/>
                  </a:lnTo>
                  <a:lnTo>
                    <a:pt x="546" y="307"/>
                  </a:lnTo>
                  <a:lnTo>
                    <a:pt x="548" y="278"/>
                  </a:lnTo>
                  <a:lnTo>
                    <a:pt x="550" y="249"/>
                  </a:lnTo>
                  <a:lnTo>
                    <a:pt x="546" y="198"/>
                  </a:lnTo>
                  <a:lnTo>
                    <a:pt x="536" y="157"/>
                  </a:lnTo>
                  <a:lnTo>
                    <a:pt x="520" y="121"/>
                  </a:lnTo>
                  <a:lnTo>
                    <a:pt x="501" y="92"/>
                  </a:lnTo>
                  <a:lnTo>
                    <a:pt x="477" y="70"/>
                  </a:lnTo>
                  <a:lnTo>
                    <a:pt x="451" y="53"/>
                  </a:lnTo>
                  <a:lnTo>
                    <a:pt x="423" y="41"/>
                  </a:lnTo>
                  <a:lnTo>
                    <a:pt x="394" y="37"/>
                  </a:lnTo>
                  <a:lnTo>
                    <a:pt x="366" y="34"/>
                  </a:lnTo>
                  <a:lnTo>
                    <a:pt x="352" y="34"/>
                  </a:lnTo>
                  <a:lnTo>
                    <a:pt x="333" y="37"/>
                  </a:lnTo>
                  <a:lnTo>
                    <a:pt x="309" y="41"/>
                  </a:lnTo>
                  <a:lnTo>
                    <a:pt x="281" y="49"/>
                  </a:lnTo>
                  <a:lnTo>
                    <a:pt x="253" y="66"/>
                  </a:lnTo>
                  <a:lnTo>
                    <a:pt x="224" y="87"/>
                  </a:lnTo>
                  <a:lnTo>
                    <a:pt x="198" y="119"/>
                  </a:lnTo>
                  <a:lnTo>
                    <a:pt x="215" y="121"/>
                  </a:lnTo>
                  <a:lnTo>
                    <a:pt x="227" y="128"/>
                  </a:lnTo>
                  <a:lnTo>
                    <a:pt x="238" y="143"/>
                  </a:lnTo>
                  <a:lnTo>
                    <a:pt x="241" y="162"/>
                  </a:lnTo>
                  <a:lnTo>
                    <a:pt x="238" y="179"/>
                  </a:lnTo>
                  <a:lnTo>
                    <a:pt x="231" y="196"/>
                  </a:lnTo>
                  <a:lnTo>
                    <a:pt x="217" y="210"/>
                  </a:lnTo>
                  <a:lnTo>
                    <a:pt x="201" y="220"/>
                  </a:lnTo>
                  <a:lnTo>
                    <a:pt x="179" y="225"/>
                  </a:lnTo>
                  <a:lnTo>
                    <a:pt x="158" y="220"/>
                  </a:lnTo>
                  <a:lnTo>
                    <a:pt x="146" y="213"/>
                  </a:lnTo>
                  <a:lnTo>
                    <a:pt x="139" y="203"/>
                  </a:lnTo>
                  <a:lnTo>
                    <a:pt x="134" y="191"/>
                  </a:lnTo>
                  <a:lnTo>
                    <a:pt x="134" y="184"/>
                  </a:lnTo>
                  <a:lnTo>
                    <a:pt x="137" y="169"/>
                  </a:lnTo>
                  <a:lnTo>
                    <a:pt x="141" y="150"/>
                  </a:lnTo>
                  <a:lnTo>
                    <a:pt x="151" y="128"/>
                  </a:lnTo>
                  <a:lnTo>
                    <a:pt x="163" y="104"/>
                  </a:lnTo>
                  <a:lnTo>
                    <a:pt x="182" y="78"/>
                  </a:lnTo>
                  <a:lnTo>
                    <a:pt x="205" y="53"/>
                  </a:lnTo>
                  <a:lnTo>
                    <a:pt x="236" y="34"/>
                  </a:lnTo>
                  <a:lnTo>
                    <a:pt x="274" y="15"/>
                  </a:lnTo>
                  <a:lnTo>
                    <a:pt x="316" y="5"/>
                  </a:lnTo>
                  <a:lnTo>
                    <a:pt x="36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19"/>
            <p:cNvSpPr>
              <a:spLocks noChangeArrowheads="1"/>
            </p:cNvSpPr>
            <p:nvPr/>
          </p:nvSpPr>
          <p:spPr bwMode="auto">
            <a:xfrm>
              <a:off x="8696" y="3677"/>
              <a:ext cx="449" cy="43"/>
            </a:xfrm>
            <a:prstGeom prst="rect">
              <a:avLst/>
            </a:prstGeom>
            <a:solidFill>
              <a:srgbClr val="0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0"/>
            <p:cNvSpPr>
              <a:spLocks noEditPoints="1"/>
            </p:cNvSpPr>
            <p:nvPr/>
          </p:nvSpPr>
          <p:spPr bwMode="auto">
            <a:xfrm>
              <a:off x="8528" y="3856"/>
              <a:ext cx="648" cy="1025"/>
            </a:xfrm>
            <a:custGeom>
              <a:avLst/>
              <a:gdLst/>
              <a:ahLst/>
              <a:cxnLst>
                <a:cxn ang="0">
                  <a:pos x="399" y="318"/>
                </a:cxn>
                <a:cxn ang="0">
                  <a:pos x="345" y="760"/>
                </a:cxn>
                <a:cxn ang="0">
                  <a:pos x="440" y="716"/>
                </a:cxn>
                <a:cxn ang="0">
                  <a:pos x="508" y="646"/>
                </a:cxn>
                <a:cxn ang="0">
                  <a:pos x="551" y="564"/>
                </a:cxn>
                <a:cxn ang="0">
                  <a:pos x="565" y="477"/>
                </a:cxn>
                <a:cxn ang="0">
                  <a:pos x="548" y="400"/>
                </a:cxn>
                <a:cxn ang="0">
                  <a:pos x="501" y="347"/>
                </a:cxn>
                <a:cxn ang="0">
                  <a:pos x="435" y="323"/>
                </a:cxn>
                <a:cxn ang="0">
                  <a:pos x="359" y="318"/>
                </a:cxn>
                <a:cxn ang="0">
                  <a:pos x="246" y="349"/>
                </a:cxn>
                <a:cxn ang="0">
                  <a:pos x="163" y="410"/>
                </a:cxn>
                <a:cxn ang="0">
                  <a:pos x="111" y="487"/>
                </a:cxn>
                <a:cxn ang="0">
                  <a:pos x="83" y="571"/>
                </a:cxn>
                <a:cxn ang="0">
                  <a:pos x="85" y="653"/>
                </a:cxn>
                <a:cxn ang="0">
                  <a:pos x="118" y="718"/>
                </a:cxn>
                <a:cxn ang="0">
                  <a:pos x="177" y="757"/>
                </a:cxn>
                <a:cxn ang="0">
                  <a:pos x="248" y="769"/>
                </a:cxn>
                <a:cxn ang="0">
                  <a:pos x="359" y="318"/>
                </a:cxn>
                <a:cxn ang="0">
                  <a:pos x="456" y="0"/>
                </a:cxn>
                <a:cxn ang="0">
                  <a:pos x="463" y="0"/>
                </a:cxn>
                <a:cxn ang="0">
                  <a:pos x="470" y="4"/>
                </a:cxn>
                <a:cxn ang="0">
                  <a:pos x="473" y="14"/>
                </a:cxn>
                <a:cxn ang="0">
                  <a:pos x="407" y="284"/>
                </a:cxn>
                <a:cxn ang="0">
                  <a:pos x="515" y="308"/>
                </a:cxn>
                <a:cxn ang="0">
                  <a:pos x="596" y="364"/>
                </a:cxn>
                <a:cxn ang="0">
                  <a:pos x="641" y="446"/>
                </a:cxn>
                <a:cxn ang="0">
                  <a:pos x="641" y="554"/>
                </a:cxn>
                <a:cxn ang="0">
                  <a:pos x="581" y="661"/>
                </a:cxn>
                <a:cxn ang="0">
                  <a:pos x="480" y="745"/>
                </a:cxn>
                <a:cxn ang="0">
                  <a:pos x="350" y="793"/>
                </a:cxn>
                <a:cxn ang="0">
                  <a:pos x="232" y="996"/>
                </a:cxn>
                <a:cxn ang="0">
                  <a:pos x="227" y="1013"/>
                </a:cxn>
                <a:cxn ang="0">
                  <a:pos x="220" y="1022"/>
                </a:cxn>
                <a:cxn ang="0">
                  <a:pos x="208" y="1025"/>
                </a:cxn>
                <a:cxn ang="0">
                  <a:pos x="203" y="1022"/>
                </a:cxn>
                <a:cxn ang="0">
                  <a:pos x="196" y="1020"/>
                </a:cxn>
                <a:cxn ang="0">
                  <a:pos x="191" y="1015"/>
                </a:cxn>
                <a:cxn ang="0">
                  <a:pos x="191" y="1001"/>
                </a:cxn>
                <a:cxn ang="0">
                  <a:pos x="206" y="948"/>
                </a:cxn>
                <a:cxn ang="0">
                  <a:pos x="239" y="803"/>
                </a:cxn>
                <a:cxn ang="0">
                  <a:pos x="149" y="786"/>
                </a:cxn>
                <a:cxn ang="0">
                  <a:pos x="73" y="745"/>
                </a:cxn>
                <a:cxn ang="0">
                  <a:pos x="21" y="680"/>
                </a:cxn>
                <a:cxn ang="0">
                  <a:pos x="0" y="593"/>
                </a:cxn>
                <a:cxn ang="0">
                  <a:pos x="31" y="480"/>
                </a:cxn>
                <a:cxn ang="0">
                  <a:pos x="111" y="383"/>
                </a:cxn>
                <a:cxn ang="0">
                  <a:pos x="227" y="316"/>
                </a:cxn>
                <a:cxn ang="0">
                  <a:pos x="366" y="284"/>
                </a:cxn>
                <a:cxn ang="0">
                  <a:pos x="433" y="14"/>
                </a:cxn>
                <a:cxn ang="0">
                  <a:pos x="437" y="4"/>
                </a:cxn>
                <a:cxn ang="0">
                  <a:pos x="447" y="0"/>
                </a:cxn>
              </a:cxnLst>
              <a:rect l="0" t="0" r="r" b="b"/>
              <a:pathLst>
                <a:path w="648" h="1025">
                  <a:moveTo>
                    <a:pt x="399" y="318"/>
                  </a:moveTo>
                  <a:lnTo>
                    <a:pt x="399" y="318"/>
                  </a:lnTo>
                  <a:lnTo>
                    <a:pt x="286" y="769"/>
                  </a:lnTo>
                  <a:lnTo>
                    <a:pt x="345" y="760"/>
                  </a:lnTo>
                  <a:lnTo>
                    <a:pt x="395" y="743"/>
                  </a:lnTo>
                  <a:lnTo>
                    <a:pt x="440" y="716"/>
                  </a:lnTo>
                  <a:lnTo>
                    <a:pt x="477" y="682"/>
                  </a:lnTo>
                  <a:lnTo>
                    <a:pt x="508" y="646"/>
                  </a:lnTo>
                  <a:lnTo>
                    <a:pt x="534" y="605"/>
                  </a:lnTo>
                  <a:lnTo>
                    <a:pt x="551" y="564"/>
                  </a:lnTo>
                  <a:lnTo>
                    <a:pt x="563" y="521"/>
                  </a:lnTo>
                  <a:lnTo>
                    <a:pt x="565" y="477"/>
                  </a:lnTo>
                  <a:lnTo>
                    <a:pt x="560" y="436"/>
                  </a:lnTo>
                  <a:lnTo>
                    <a:pt x="548" y="400"/>
                  </a:lnTo>
                  <a:lnTo>
                    <a:pt x="527" y="371"/>
                  </a:lnTo>
                  <a:lnTo>
                    <a:pt x="501" y="347"/>
                  </a:lnTo>
                  <a:lnTo>
                    <a:pt x="468" y="332"/>
                  </a:lnTo>
                  <a:lnTo>
                    <a:pt x="435" y="323"/>
                  </a:lnTo>
                  <a:lnTo>
                    <a:pt x="399" y="318"/>
                  </a:lnTo>
                  <a:close/>
                  <a:moveTo>
                    <a:pt x="359" y="318"/>
                  </a:moveTo>
                  <a:lnTo>
                    <a:pt x="300" y="330"/>
                  </a:lnTo>
                  <a:lnTo>
                    <a:pt x="246" y="349"/>
                  </a:lnTo>
                  <a:lnTo>
                    <a:pt x="201" y="376"/>
                  </a:lnTo>
                  <a:lnTo>
                    <a:pt x="163" y="410"/>
                  </a:lnTo>
                  <a:lnTo>
                    <a:pt x="135" y="448"/>
                  </a:lnTo>
                  <a:lnTo>
                    <a:pt x="111" y="487"/>
                  </a:lnTo>
                  <a:lnTo>
                    <a:pt x="95" y="530"/>
                  </a:lnTo>
                  <a:lnTo>
                    <a:pt x="83" y="571"/>
                  </a:lnTo>
                  <a:lnTo>
                    <a:pt x="80" y="610"/>
                  </a:lnTo>
                  <a:lnTo>
                    <a:pt x="85" y="653"/>
                  </a:lnTo>
                  <a:lnTo>
                    <a:pt x="99" y="690"/>
                  </a:lnTo>
                  <a:lnTo>
                    <a:pt x="118" y="718"/>
                  </a:lnTo>
                  <a:lnTo>
                    <a:pt x="144" y="740"/>
                  </a:lnTo>
                  <a:lnTo>
                    <a:pt x="177" y="757"/>
                  </a:lnTo>
                  <a:lnTo>
                    <a:pt x="210" y="767"/>
                  </a:lnTo>
                  <a:lnTo>
                    <a:pt x="248" y="769"/>
                  </a:lnTo>
                  <a:lnTo>
                    <a:pt x="248" y="769"/>
                  </a:lnTo>
                  <a:lnTo>
                    <a:pt x="359" y="318"/>
                  </a:lnTo>
                  <a:close/>
                  <a:moveTo>
                    <a:pt x="454" y="0"/>
                  </a:moveTo>
                  <a:lnTo>
                    <a:pt x="456" y="0"/>
                  </a:lnTo>
                  <a:lnTo>
                    <a:pt x="461" y="0"/>
                  </a:lnTo>
                  <a:lnTo>
                    <a:pt x="463" y="0"/>
                  </a:lnTo>
                  <a:lnTo>
                    <a:pt x="468" y="2"/>
                  </a:lnTo>
                  <a:lnTo>
                    <a:pt x="470" y="4"/>
                  </a:lnTo>
                  <a:lnTo>
                    <a:pt x="473" y="7"/>
                  </a:lnTo>
                  <a:lnTo>
                    <a:pt x="473" y="14"/>
                  </a:lnTo>
                  <a:lnTo>
                    <a:pt x="473" y="14"/>
                  </a:lnTo>
                  <a:lnTo>
                    <a:pt x="407" y="284"/>
                  </a:lnTo>
                  <a:lnTo>
                    <a:pt x="463" y="291"/>
                  </a:lnTo>
                  <a:lnTo>
                    <a:pt x="515" y="308"/>
                  </a:lnTo>
                  <a:lnTo>
                    <a:pt x="558" y="332"/>
                  </a:lnTo>
                  <a:lnTo>
                    <a:pt x="596" y="364"/>
                  </a:lnTo>
                  <a:lnTo>
                    <a:pt x="624" y="402"/>
                  </a:lnTo>
                  <a:lnTo>
                    <a:pt x="641" y="446"/>
                  </a:lnTo>
                  <a:lnTo>
                    <a:pt x="648" y="497"/>
                  </a:lnTo>
                  <a:lnTo>
                    <a:pt x="641" y="554"/>
                  </a:lnTo>
                  <a:lnTo>
                    <a:pt x="617" y="610"/>
                  </a:lnTo>
                  <a:lnTo>
                    <a:pt x="581" y="661"/>
                  </a:lnTo>
                  <a:lnTo>
                    <a:pt x="537" y="706"/>
                  </a:lnTo>
                  <a:lnTo>
                    <a:pt x="480" y="745"/>
                  </a:lnTo>
                  <a:lnTo>
                    <a:pt x="418" y="774"/>
                  </a:lnTo>
                  <a:lnTo>
                    <a:pt x="350" y="793"/>
                  </a:lnTo>
                  <a:lnTo>
                    <a:pt x="279" y="803"/>
                  </a:lnTo>
                  <a:lnTo>
                    <a:pt x="232" y="996"/>
                  </a:lnTo>
                  <a:lnTo>
                    <a:pt x="229" y="1006"/>
                  </a:lnTo>
                  <a:lnTo>
                    <a:pt x="227" y="1013"/>
                  </a:lnTo>
                  <a:lnTo>
                    <a:pt x="225" y="1018"/>
                  </a:lnTo>
                  <a:lnTo>
                    <a:pt x="220" y="1022"/>
                  </a:lnTo>
                  <a:lnTo>
                    <a:pt x="215" y="1022"/>
                  </a:lnTo>
                  <a:lnTo>
                    <a:pt x="208" y="1025"/>
                  </a:lnTo>
                  <a:lnTo>
                    <a:pt x="206" y="1025"/>
                  </a:lnTo>
                  <a:lnTo>
                    <a:pt x="203" y="1022"/>
                  </a:lnTo>
                  <a:lnTo>
                    <a:pt x="199" y="1022"/>
                  </a:lnTo>
                  <a:lnTo>
                    <a:pt x="196" y="1020"/>
                  </a:lnTo>
                  <a:lnTo>
                    <a:pt x="194" y="1018"/>
                  </a:lnTo>
                  <a:lnTo>
                    <a:pt x="191" y="1015"/>
                  </a:lnTo>
                  <a:lnTo>
                    <a:pt x="189" y="1008"/>
                  </a:lnTo>
                  <a:lnTo>
                    <a:pt x="191" y="1001"/>
                  </a:lnTo>
                  <a:lnTo>
                    <a:pt x="196" y="979"/>
                  </a:lnTo>
                  <a:lnTo>
                    <a:pt x="206" y="948"/>
                  </a:lnTo>
                  <a:lnTo>
                    <a:pt x="215" y="909"/>
                  </a:lnTo>
                  <a:lnTo>
                    <a:pt x="239" y="803"/>
                  </a:lnTo>
                  <a:lnTo>
                    <a:pt x="194" y="798"/>
                  </a:lnTo>
                  <a:lnTo>
                    <a:pt x="149" y="786"/>
                  </a:lnTo>
                  <a:lnTo>
                    <a:pt x="109" y="769"/>
                  </a:lnTo>
                  <a:lnTo>
                    <a:pt x="73" y="745"/>
                  </a:lnTo>
                  <a:lnTo>
                    <a:pt x="45" y="714"/>
                  </a:lnTo>
                  <a:lnTo>
                    <a:pt x="21" y="680"/>
                  </a:lnTo>
                  <a:lnTo>
                    <a:pt x="7" y="639"/>
                  </a:lnTo>
                  <a:lnTo>
                    <a:pt x="0" y="593"/>
                  </a:lnTo>
                  <a:lnTo>
                    <a:pt x="9" y="535"/>
                  </a:lnTo>
                  <a:lnTo>
                    <a:pt x="31" y="480"/>
                  </a:lnTo>
                  <a:lnTo>
                    <a:pt x="64" y="429"/>
                  </a:lnTo>
                  <a:lnTo>
                    <a:pt x="111" y="383"/>
                  </a:lnTo>
                  <a:lnTo>
                    <a:pt x="165" y="345"/>
                  </a:lnTo>
                  <a:lnTo>
                    <a:pt x="227" y="316"/>
                  </a:lnTo>
                  <a:lnTo>
                    <a:pt x="295" y="294"/>
                  </a:lnTo>
                  <a:lnTo>
                    <a:pt x="366" y="284"/>
                  </a:lnTo>
                  <a:lnTo>
                    <a:pt x="430" y="24"/>
                  </a:lnTo>
                  <a:lnTo>
                    <a:pt x="433" y="14"/>
                  </a:lnTo>
                  <a:lnTo>
                    <a:pt x="435" y="9"/>
                  </a:lnTo>
                  <a:lnTo>
                    <a:pt x="437" y="4"/>
                  </a:lnTo>
                  <a:lnTo>
                    <a:pt x="442" y="0"/>
                  </a:lnTo>
                  <a:lnTo>
                    <a:pt x="447" y="0"/>
                  </a:lnTo>
                  <a:lnTo>
                    <a:pt x="45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 name="TextBox 31"/>
          <p:cNvSpPr txBox="1"/>
          <p:nvPr/>
        </p:nvSpPr>
        <p:spPr>
          <a:xfrm>
            <a:off x="609600" y="3352800"/>
            <a:ext cx="7543800" cy="584775"/>
          </a:xfrm>
          <a:prstGeom prst="rect">
            <a:avLst/>
          </a:prstGeom>
          <a:noFill/>
        </p:spPr>
        <p:txBody>
          <a:bodyPr wrap="square" rtlCol="0">
            <a:spAutoFit/>
          </a:bodyPr>
          <a:lstStyle/>
          <a:p>
            <a:r>
              <a:rPr lang="en-US" sz="3200" dirty="0" smtClean="0"/>
              <a:t>With fan boundary condition   </a:t>
            </a:r>
            <a:r>
              <a:rPr lang="en-US" sz="3200" dirty="0" smtClean="0">
                <a:latin typeface="Monotype Corsiva" pitchFamily="66" charset="0"/>
              </a:rPr>
              <a:t>F   </a:t>
            </a:r>
            <a:r>
              <a:rPr lang="en-US" sz="3200" dirty="0" smtClean="0"/>
              <a:t>at  </a:t>
            </a:r>
            <a:r>
              <a:rPr lang="en-US" sz="3200" dirty="0" smtClean="0">
                <a:sym typeface="Mathematica1"/>
              </a:rPr>
              <a:t></a:t>
            </a:r>
            <a:r>
              <a:rPr lang="en-US" sz="3200" dirty="0" smtClean="0"/>
              <a:t> </a:t>
            </a:r>
            <a:endParaRPr lang="en-US" sz="3200" dirty="0"/>
          </a:p>
        </p:txBody>
      </p:sp>
      <p:pic>
        <p:nvPicPr>
          <p:cNvPr id="8205" name="Picture 13"/>
          <p:cNvPicPr>
            <a:picLocks noChangeAspect="1" noChangeArrowheads="1"/>
          </p:cNvPicPr>
          <p:nvPr/>
        </p:nvPicPr>
        <p:blipFill>
          <a:blip r:embed="rId4" cstate="print"/>
          <a:srcRect/>
          <a:stretch>
            <a:fillRect/>
          </a:stretch>
        </p:blipFill>
        <p:spPr bwMode="auto">
          <a:xfrm>
            <a:off x="381000" y="3962400"/>
            <a:ext cx="8149087" cy="1981200"/>
          </a:xfrm>
          <a:prstGeom prst="rect">
            <a:avLst/>
          </a:prstGeom>
          <a:noFill/>
          <a:ln w="9525">
            <a:noFill/>
            <a:miter lim="800000"/>
            <a:headEnd/>
            <a:tailEnd/>
          </a:ln>
        </p:spPr>
      </p:pic>
      <p:pic>
        <p:nvPicPr>
          <p:cNvPr id="8206" name="Picture 14"/>
          <p:cNvPicPr>
            <a:picLocks noChangeAspect="1" noChangeArrowheads="1"/>
          </p:cNvPicPr>
          <p:nvPr/>
        </p:nvPicPr>
        <p:blipFill>
          <a:blip r:embed="rId5" cstate="print"/>
          <a:srcRect/>
          <a:stretch>
            <a:fillRect/>
          </a:stretch>
        </p:blipFill>
        <p:spPr bwMode="auto">
          <a:xfrm>
            <a:off x="1828800" y="5638800"/>
            <a:ext cx="5841241" cy="12192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smtClean="0"/>
              <a:t>Instanton</a:t>
            </a:r>
            <a:r>
              <a:rPr lang="en-US" dirty="0" smtClean="0"/>
              <a:t> Counting Defines an Interior Amplitude</a:t>
            </a:r>
            <a:endParaRPr lang="en-US" dirty="0"/>
          </a:p>
        </p:txBody>
      </p:sp>
      <p:pic>
        <p:nvPicPr>
          <p:cNvPr id="9218" name="Picture 2"/>
          <p:cNvPicPr>
            <a:picLocks noChangeAspect="1" noChangeArrowheads="1"/>
          </p:cNvPicPr>
          <p:nvPr/>
        </p:nvPicPr>
        <p:blipFill>
          <a:blip r:embed="rId2" cstate="print"/>
          <a:srcRect/>
          <a:stretch>
            <a:fillRect/>
          </a:stretch>
        </p:blipFill>
        <p:spPr bwMode="auto">
          <a:xfrm>
            <a:off x="620972" y="2057400"/>
            <a:ext cx="7303827" cy="2535525"/>
          </a:xfrm>
          <a:prstGeom prst="rect">
            <a:avLst/>
          </a:prstGeom>
          <a:noFill/>
          <a:ln w="9525">
            <a:noFill/>
            <a:miter lim="800000"/>
            <a:headEnd/>
            <a:tailEnd/>
          </a:ln>
        </p:spPr>
      </p:pic>
      <p:sp>
        <p:nvSpPr>
          <p:cNvPr id="5" name="TextBox 4"/>
          <p:cNvSpPr txBox="1"/>
          <p:nvPr/>
        </p:nvSpPr>
        <p:spPr>
          <a:xfrm>
            <a:off x="838200" y="5029200"/>
            <a:ext cx="7162800" cy="923330"/>
          </a:xfrm>
          <a:prstGeom prst="rect">
            <a:avLst/>
          </a:prstGeom>
          <a:noFill/>
        </p:spPr>
        <p:txBody>
          <a:bodyPr wrap="square" rtlCol="0">
            <a:spAutoFit/>
          </a:bodyPr>
          <a:lstStyle/>
          <a:p>
            <a:r>
              <a:rPr lang="en-US" dirty="0" smtClean="0"/>
              <a:t>Idea of proof:  We look at the contributions to d</a:t>
            </a:r>
            <a:r>
              <a:rPr lang="en-US" baseline="30000" dirty="0" smtClean="0"/>
              <a:t>2</a:t>
            </a:r>
            <a:r>
              <a:rPr lang="en-US" dirty="0" smtClean="0"/>
              <a:t>=0  for one-dimensional reduced </a:t>
            </a:r>
            <a:r>
              <a:rPr lang="en-US" dirty="0" err="1" smtClean="0"/>
              <a:t>moduli</a:t>
            </a:r>
            <a:r>
              <a:rPr lang="en-US" dirty="0" smtClean="0"/>
              <a:t> spaces of </a:t>
            </a:r>
            <a:r>
              <a:rPr lang="en-US" dirty="0" err="1" smtClean="0"/>
              <a:t>instantons</a:t>
            </a:r>
            <a:r>
              <a:rPr lang="en-US" dirty="0" smtClean="0"/>
              <a:t>. The boundaries look like taut webs. </a:t>
            </a:r>
            <a:endParaRPr lang="en-US"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Remarks &amp; Definitions</a:t>
            </a:r>
            <a:endParaRPr lang="en-US" dirty="0"/>
          </a:p>
        </p:txBody>
      </p:sp>
      <p:sp>
        <p:nvSpPr>
          <p:cNvPr id="7" name="TextBox 6"/>
          <p:cNvSpPr txBox="1"/>
          <p:nvPr/>
        </p:nvSpPr>
        <p:spPr>
          <a:xfrm>
            <a:off x="0" y="1143000"/>
            <a:ext cx="9144000" cy="830997"/>
          </a:xfrm>
          <a:prstGeom prst="rect">
            <a:avLst/>
          </a:prstGeom>
          <a:noFill/>
        </p:spPr>
        <p:txBody>
          <a:bodyPr wrap="square" rtlCol="0">
            <a:spAutoFit/>
          </a:bodyPr>
          <a:lstStyle/>
          <a:p>
            <a:r>
              <a:rPr lang="en-US" sz="2400" dirty="0" smtClean="0">
                <a:solidFill>
                  <a:srgbClr val="0000FF"/>
                </a:solidFill>
              </a:rPr>
              <a:t>Useful intuition: We are joining together straight strings under a tension </a:t>
            </a:r>
            <a:r>
              <a:rPr lang="en-US" sz="2400" dirty="0" err="1" smtClean="0">
                <a:solidFill>
                  <a:srgbClr val="0000FF"/>
                </a:solidFill>
              </a:rPr>
              <a:t>z</a:t>
            </a:r>
            <a:r>
              <a:rPr lang="en-US" sz="2400" baseline="-25000" dirty="0" err="1" smtClean="0">
                <a:solidFill>
                  <a:srgbClr val="0000FF"/>
                </a:solidFill>
              </a:rPr>
              <a:t>ij</a:t>
            </a:r>
            <a:r>
              <a:rPr lang="en-US" sz="2400" dirty="0" smtClean="0">
                <a:solidFill>
                  <a:srgbClr val="0000FF"/>
                </a:solidFill>
              </a:rPr>
              <a:t>. At each vertex there is a no-force condition: </a:t>
            </a:r>
            <a:endParaRPr lang="en-US" sz="2400" dirty="0">
              <a:solidFill>
                <a:srgbClr val="0000FF"/>
              </a:solidFill>
            </a:endParaRPr>
          </a:p>
        </p:txBody>
      </p:sp>
      <p:grpSp>
        <p:nvGrpSpPr>
          <p:cNvPr id="5124" name="Group 4"/>
          <p:cNvGrpSpPr>
            <a:grpSpLocks noChangeAspect="1"/>
          </p:cNvGrpSpPr>
          <p:nvPr>
            <p:custDataLst>
              <p:tags r:id="rId1"/>
            </p:custDataLst>
          </p:nvPr>
        </p:nvGrpSpPr>
        <p:grpSpPr bwMode="auto">
          <a:xfrm>
            <a:off x="1295401" y="2209800"/>
            <a:ext cx="6439237" cy="495300"/>
            <a:chOff x="833" y="1415"/>
            <a:chExt cx="19020" cy="1463"/>
          </a:xfrm>
          <a:solidFill>
            <a:srgbClr val="0000FF"/>
          </a:solidFill>
        </p:grpSpPr>
        <p:sp>
          <p:nvSpPr>
            <p:cNvPr id="5126" name="Freeform 6"/>
            <p:cNvSpPr>
              <a:spLocks/>
            </p:cNvSpPr>
            <p:nvPr/>
          </p:nvSpPr>
          <p:spPr bwMode="auto">
            <a:xfrm>
              <a:off x="833" y="1761"/>
              <a:ext cx="675" cy="697"/>
            </a:xfrm>
            <a:custGeom>
              <a:avLst/>
              <a:gdLst/>
              <a:ahLst/>
              <a:cxnLst>
                <a:cxn ang="0">
                  <a:pos x="367" y="5"/>
                </a:cxn>
                <a:cxn ang="0">
                  <a:pos x="437" y="62"/>
                </a:cxn>
                <a:cxn ang="0">
                  <a:pos x="460" y="96"/>
                </a:cxn>
                <a:cxn ang="0">
                  <a:pos x="495" y="113"/>
                </a:cxn>
                <a:cxn ang="0">
                  <a:pos x="553" y="108"/>
                </a:cxn>
                <a:cxn ang="0">
                  <a:pos x="635" y="17"/>
                </a:cxn>
                <a:cxn ang="0">
                  <a:pos x="646" y="0"/>
                </a:cxn>
                <a:cxn ang="0">
                  <a:pos x="664" y="0"/>
                </a:cxn>
                <a:cxn ang="0">
                  <a:pos x="670" y="5"/>
                </a:cxn>
                <a:cxn ang="0">
                  <a:pos x="670" y="22"/>
                </a:cxn>
                <a:cxn ang="0">
                  <a:pos x="617" y="96"/>
                </a:cxn>
                <a:cxn ang="0">
                  <a:pos x="489" y="238"/>
                </a:cxn>
                <a:cxn ang="0">
                  <a:pos x="408" y="312"/>
                </a:cxn>
                <a:cxn ang="0">
                  <a:pos x="344" y="368"/>
                </a:cxn>
                <a:cxn ang="0">
                  <a:pos x="291" y="414"/>
                </a:cxn>
                <a:cxn ang="0">
                  <a:pos x="204" y="493"/>
                </a:cxn>
                <a:cxn ang="0">
                  <a:pos x="158" y="550"/>
                </a:cxn>
                <a:cxn ang="0">
                  <a:pos x="181" y="550"/>
                </a:cxn>
                <a:cxn ang="0">
                  <a:pos x="216" y="550"/>
                </a:cxn>
                <a:cxn ang="0">
                  <a:pos x="297" y="578"/>
                </a:cxn>
                <a:cxn ang="0">
                  <a:pos x="390" y="595"/>
                </a:cxn>
                <a:cxn ang="0">
                  <a:pos x="472" y="578"/>
                </a:cxn>
                <a:cxn ang="0">
                  <a:pos x="553" y="516"/>
                </a:cxn>
                <a:cxn ang="0">
                  <a:pos x="588" y="459"/>
                </a:cxn>
                <a:cxn ang="0">
                  <a:pos x="606" y="448"/>
                </a:cxn>
                <a:cxn ang="0">
                  <a:pos x="623" y="454"/>
                </a:cxn>
                <a:cxn ang="0">
                  <a:pos x="617" y="493"/>
                </a:cxn>
                <a:cxn ang="0">
                  <a:pos x="559" y="595"/>
                </a:cxn>
                <a:cxn ang="0">
                  <a:pos x="448" y="686"/>
                </a:cxn>
                <a:cxn ang="0">
                  <a:pos x="332" y="692"/>
                </a:cxn>
                <a:cxn ang="0">
                  <a:pos x="274" y="641"/>
                </a:cxn>
                <a:cxn ang="0">
                  <a:pos x="239" y="607"/>
                </a:cxn>
                <a:cxn ang="0">
                  <a:pos x="210" y="590"/>
                </a:cxn>
                <a:cxn ang="0">
                  <a:pos x="181" y="584"/>
                </a:cxn>
                <a:cxn ang="0">
                  <a:pos x="82" y="629"/>
                </a:cxn>
                <a:cxn ang="0">
                  <a:pos x="35" y="692"/>
                </a:cxn>
                <a:cxn ang="0">
                  <a:pos x="30" y="697"/>
                </a:cxn>
                <a:cxn ang="0">
                  <a:pos x="18" y="697"/>
                </a:cxn>
                <a:cxn ang="0">
                  <a:pos x="6" y="697"/>
                </a:cxn>
                <a:cxn ang="0">
                  <a:pos x="0" y="686"/>
                </a:cxn>
                <a:cxn ang="0">
                  <a:pos x="24" y="641"/>
                </a:cxn>
                <a:cxn ang="0">
                  <a:pos x="105" y="539"/>
                </a:cxn>
                <a:cxn ang="0">
                  <a:pos x="309" y="351"/>
                </a:cxn>
                <a:cxn ang="0">
                  <a:pos x="367" y="300"/>
                </a:cxn>
                <a:cxn ang="0">
                  <a:pos x="454" y="227"/>
                </a:cxn>
                <a:cxn ang="0">
                  <a:pos x="530" y="147"/>
                </a:cxn>
                <a:cxn ang="0">
                  <a:pos x="478" y="147"/>
                </a:cxn>
                <a:cxn ang="0">
                  <a:pos x="408" y="125"/>
                </a:cxn>
                <a:cxn ang="0">
                  <a:pos x="309" y="102"/>
                </a:cxn>
                <a:cxn ang="0">
                  <a:pos x="262" y="108"/>
                </a:cxn>
                <a:cxn ang="0">
                  <a:pos x="198" y="142"/>
                </a:cxn>
                <a:cxn ang="0">
                  <a:pos x="169" y="181"/>
                </a:cxn>
                <a:cxn ang="0">
                  <a:pos x="158" y="187"/>
                </a:cxn>
                <a:cxn ang="0">
                  <a:pos x="140" y="187"/>
                </a:cxn>
                <a:cxn ang="0">
                  <a:pos x="134" y="176"/>
                </a:cxn>
                <a:cxn ang="0">
                  <a:pos x="158" y="113"/>
                </a:cxn>
                <a:cxn ang="0">
                  <a:pos x="222" y="34"/>
                </a:cxn>
                <a:cxn ang="0">
                  <a:pos x="326" y="0"/>
                </a:cxn>
              </a:cxnLst>
              <a:rect l="0" t="0" r="r" b="b"/>
              <a:pathLst>
                <a:path w="675" h="697">
                  <a:moveTo>
                    <a:pt x="326" y="0"/>
                  </a:moveTo>
                  <a:lnTo>
                    <a:pt x="367" y="5"/>
                  </a:lnTo>
                  <a:lnTo>
                    <a:pt x="402" y="34"/>
                  </a:lnTo>
                  <a:lnTo>
                    <a:pt x="437" y="62"/>
                  </a:lnTo>
                  <a:lnTo>
                    <a:pt x="448" y="79"/>
                  </a:lnTo>
                  <a:lnTo>
                    <a:pt x="460" y="96"/>
                  </a:lnTo>
                  <a:lnTo>
                    <a:pt x="478" y="108"/>
                  </a:lnTo>
                  <a:lnTo>
                    <a:pt x="495" y="113"/>
                  </a:lnTo>
                  <a:lnTo>
                    <a:pt x="512" y="113"/>
                  </a:lnTo>
                  <a:lnTo>
                    <a:pt x="553" y="108"/>
                  </a:lnTo>
                  <a:lnTo>
                    <a:pt x="588" y="73"/>
                  </a:lnTo>
                  <a:lnTo>
                    <a:pt x="635" y="17"/>
                  </a:lnTo>
                  <a:lnTo>
                    <a:pt x="640" y="5"/>
                  </a:lnTo>
                  <a:lnTo>
                    <a:pt x="646" y="0"/>
                  </a:lnTo>
                  <a:lnTo>
                    <a:pt x="658" y="0"/>
                  </a:lnTo>
                  <a:lnTo>
                    <a:pt x="664" y="0"/>
                  </a:lnTo>
                  <a:lnTo>
                    <a:pt x="670" y="0"/>
                  </a:lnTo>
                  <a:lnTo>
                    <a:pt x="670" y="5"/>
                  </a:lnTo>
                  <a:lnTo>
                    <a:pt x="675" y="11"/>
                  </a:lnTo>
                  <a:lnTo>
                    <a:pt x="670" y="22"/>
                  </a:lnTo>
                  <a:lnTo>
                    <a:pt x="652" y="51"/>
                  </a:lnTo>
                  <a:lnTo>
                    <a:pt x="617" y="96"/>
                  </a:lnTo>
                  <a:lnTo>
                    <a:pt x="565" y="159"/>
                  </a:lnTo>
                  <a:lnTo>
                    <a:pt x="489" y="238"/>
                  </a:lnTo>
                  <a:lnTo>
                    <a:pt x="448" y="272"/>
                  </a:lnTo>
                  <a:lnTo>
                    <a:pt x="408" y="312"/>
                  </a:lnTo>
                  <a:lnTo>
                    <a:pt x="373" y="346"/>
                  </a:lnTo>
                  <a:lnTo>
                    <a:pt x="344" y="368"/>
                  </a:lnTo>
                  <a:lnTo>
                    <a:pt x="332" y="380"/>
                  </a:lnTo>
                  <a:lnTo>
                    <a:pt x="291" y="414"/>
                  </a:lnTo>
                  <a:lnTo>
                    <a:pt x="251" y="448"/>
                  </a:lnTo>
                  <a:lnTo>
                    <a:pt x="204" y="493"/>
                  </a:lnTo>
                  <a:lnTo>
                    <a:pt x="146" y="556"/>
                  </a:lnTo>
                  <a:lnTo>
                    <a:pt x="158" y="550"/>
                  </a:lnTo>
                  <a:lnTo>
                    <a:pt x="169" y="550"/>
                  </a:lnTo>
                  <a:lnTo>
                    <a:pt x="181" y="550"/>
                  </a:lnTo>
                  <a:lnTo>
                    <a:pt x="187" y="550"/>
                  </a:lnTo>
                  <a:lnTo>
                    <a:pt x="216" y="550"/>
                  </a:lnTo>
                  <a:lnTo>
                    <a:pt x="251" y="561"/>
                  </a:lnTo>
                  <a:lnTo>
                    <a:pt x="297" y="578"/>
                  </a:lnTo>
                  <a:lnTo>
                    <a:pt x="344" y="590"/>
                  </a:lnTo>
                  <a:lnTo>
                    <a:pt x="390" y="595"/>
                  </a:lnTo>
                  <a:lnTo>
                    <a:pt x="431" y="590"/>
                  </a:lnTo>
                  <a:lnTo>
                    <a:pt x="472" y="578"/>
                  </a:lnTo>
                  <a:lnTo>
                    <a:pt x="512" y="556"/>
                  </a:lnTo>
                  <a:lnTo>
                    <a:pt x="553" y="516"/>
                  </a:lnTo>
                  <a:lnTo>
                    <a:pt x="582" y="465"/>
                  </a:lnTo>
                  <a:lnTo>
                    <a:pt x="588" y="459"/>
                  </a:lnTo>
                  <a:lnTo>
                    <a:pt x="594" y="448"/>
                  </a:lnTo>
                  <a:lnTo>
                    <a:pt x="606" y="448"/>
                  </a:lnTo>
                  <a:lnTo>
                    <a:pt x="617" y="448"/>
                  </a:lnTo>
                  <a:lnTo>
                    <a:pt x="623" y="454"/>
                  </a:lnTo>
                  <a:lnTo>
                    <a:pt x="623" y="459"/>
                  </a:lnTo>
                  <a:lnTo>
                    <a:pt x="617" y="493"/>
                  </a:lnTo>
                  <a:lnTo>
                    <a:pt x="594" y="544"/>
                  </a:lnTo>
                  <a:lnTo>
                    <a:pt x="559" y="595"/>
                  </a:lnTo>
                  <a:lnTo>
                    <a:pt x="507" y="646"/>
                  </a:lnTo>
                  <a:lnTo>
                    <a:pt x="448" y="686"/>
                  </a:lnTo>
                  <a:lnTo>
                    <a:pt x="373" y="697"/>
                  </a:lnTo>
                  <a:lnTo>
                    <a:pt x="332" y="692"/>
                  </a:lnTo>
                  <a:lnTo>
                    <a:pt x="303" y="669"/>
                  </a:lnTo>
                  <a:lnTo>
                    <a:pt x="274" y="641"/>
                  </a:lnTo>
                  <a:lnTo>
                    <a:pt x="256" y="624"/>
                  </a:lnTo>
                  <a:lnTo>
                    <a:pt x="239" y="607"/>
                  </a:lnTo>
                  <a:lnTo>
                    <a:pt x="227" y="595"/>
                  </a:lnTo>
                  <a:lnTo>
                    <a:pt x="210" y="590"/>
                  </a:lnTo>
                  <a:lnTo>
                    <a:pt x="198" y="584"/>
                  </a:lnTo>
                  <a:lnTo>
                    <a:pt x="181" y="584"/>
                  </a:lnTo>
                  <a:lnTo>
                    <a:pt x="128" y="595"/>
                  </a:lnTo>
                  <a:lnTo>
                    <a:pt x="82" y="629"/>
                  </a:lnTo>
                  <a:lnTo>
                    <a:pt x="47" y="680"/>
                  </a:lnTo>
                  <a:lnTo>
                    <a:pt x="35" y="692"/>
                  </a:lnTo>
                  <a:lnTo>
                    <a:pt x="35" y="697"/>
                  </a:lnTo>
                  <a:lnTo>
                    <a:pt x="30" y="697"/>
                  </a:lnTo>
                  <a:lnTo>
                    <a:pt x="18" y="697"/>
                  </a:lnTo>
                  <a:lnTo>
                    <a:pt x="18" y="697"/>
                  </a:lnTo>
                  <a:lnTo>
                    <a:pt x="12" y="697"/>
                  </a:lnTo>
                  <a:lnTo>
                    <a:pt x="6" y="697"/>
                  </a:lnTo>
                  <a:lnTo>
                    <a:pt x="0" y="692"/>
                  </a:lnTo>
                  <a:lnTo>
                    <a:pt x="0" y="686"/>
                  </a:lnTo>
                  <a:lnTo>
                    <a:pt x="6" y="669"/>
                  </a:lnTo>
                  <a:lnTo>
                    <a:pt x="24" y="641"/>
                  </a:lnTo>
                  <a:lnTo>
                    <a:pt x="59" y="595"/>
                  </a:lnTo>
                  <a:lnTo>
                    <a:pt x="105" y="539"/>
                  </a:lnTo>
                  <a:lnTo>
                    <a:pt x="163" y="482"/>
                  </a:lnTo>
                  <a:lnTo>
                    <a:pt x="309" y="351"/>
                  </a:lnTo>
                  <a:lnTo>
                    <a:pt x="332" y="334"/>
                  </a:lnTo>
                  <a:lnTo>
                    <a:pt x="367" y="300"/>
                  </a:lnTo>
                  <a:lnTo>
                    <a:pt x="408" y="266"/>
                  </a:lnTo>
                  <a:lnTo>
                    <a:pt x="454" y="227"/>
                  </a:lnTo>
                  <a:lnTo>
                    <a:pt x="495" y="187"/>
                  </a:lnTo>
                  <a:lnTo>
                    <a:pt x="530" y="147"/>
                  </a:lnTo>
                  <a:lnTo>
                    <a:pt x="501" y="147"/>
                  </a:lnTo>
                  <a:lnTo>
                    <a:pt x="478" y="147"/>
                  </a:lnTo>
                  <a:lnTo>
                    <a:pt x="448" y="142"/>
                  </a:lnTo>
                  <a:lnTo>
                    <a:pt x="408" y="125"/>
                  </a:lnTo>
                  <a:lnTo>
                    <a:pt x="355" y="108"/>
                  </a:lnTo>
                  <a:lnTo>
                    <a:pt x="309" y="102"/>
                  </a:lnTo>
                  <a:lnTo>
                    <a:pt x="291" y="102"/>
                  </a:lnTo>
                  <a:lnTo>
                    <a:pt x="262" y="108"/>
                  </a:lnTo>
                  <a:lnTo>
                    <a:pt x="227" y="119"/>
                  </a:lnTo>
                  <a:lnTo>
                    <a:pt x="198" y="142"/>
                  </a:lnTo>
                  <a:lnTo>
                    <a:pt x="169" y="176"/>
                  </a:lnTo>
                  <a:lnTo>
                    <a:pt x="169" y="181"/>
                  </a:lnTo>
                  <a:lnTo>
                    <a:pt x="163" y="187"/>
                  </a:lnTo>
                  <a:lnTo>
                    <a:pt x="158" y="187"/>
                  </a:lnTo>
                  <a:lnTo>
                    <a:pt x="152" y="193"/>
                  </a:lnTo>
                  <a:lnTo>
                    <a:pt x="140" y="187"/>
                  </a:lnTo>
                  <a:lnTo>
                    <a:pt x="134" y="181"/>
                  </a:lnTo>
                  <a:lnTo>
                    <a:pt x="134" y="176"/>
                  </a:lnTo>
                  <a:lnTo>
                    <a:pt x="140" y="147"/>
                  </a:lnTo>
                  <a:lnTo>
                    <a:pt x="158" y="113"/>
                  </a:lnTo>
                  <a:lnTo>
                    <a:pt x="181" y="73"/>
                  </a:lnTo>
                  <a:lnTo>
                    <a:pt x="222" y="34"/>
                  </a:lnTo>
                  <a:lnTo>
                    <a:pt x="268" y="11"/>
                  </a:lnTo>
                  <a:lnTo>
                    <a:pt x="3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7" name="Freeform 7"/>
            <p:cNvSpPr>
              <a:spLocks noEditPoints="1"/>
            </p:cNvSpPr>
            <p:nvPr/>
          </p:nvSpPr>
          <p:spPr bwMode="auto">
            <a:xfrm>
              <a:off x="1567" y="1942"/>
              <a:ext cx="343" cy="738"/>
            </a:xfrm>
            <a:custGeom>
              <a:avLst/>
              <a:gdLst/>
              <a:ahLst/>
              <a:cxnLst>
                <a:cxn ang="0">
                  <a:pos x="221" y="256"/>
                </a:cxn>
                <a:cxn ang="0">
                  <a:pos x="267" y="335"/>
                </a:cxn>
                <a:cxn ang="0">
                  <a:pos x="261" y="369"/>
                </a:cxn>
                <a:cxn ang="0">
                  <a:pos x="238" y="437"/>
                </a:cxn>
                <a:cxn ang="0">
                  <a:pos x="209" y="511"/>
                </a:cxn>
                <a:cxn ang="0">
                  <a:pos x="162" y="619"/>
                </a:cxn>
                <a:cxn ang="0">
                  <a:pos x="157" y="670"/>
                </a:cxn>
                <a:cxn ang="0">
                  <a:pos x="157" y="692"/>
                </a:cxn>
                <a:cxn ang="0">
                  <a:pos x="168" y="704"/>
                </a:cxn>
                <a:cxn ang="0">
                  <a:pos x="226" y="692"/>
                </a:cxn>
                <a:cxn ang="0">
                  <a:pos x="302" y="573"/>
                </a:cxn>
                <a:cxn ang="0">
                  <a:pos x="308" y="562"/>
                </a:cxn>
                <a:cxn ang="0">
                  <a:pos x="325" y="556"/>
                </a:cxn>
                <a:cxn ang="0">
                  <a:pos x="331" y="556"/>
                </a:cxn>
                <a:cxn ang="0">
                  <a:pos x="343" y="568"/>
                </a:cxn>
                <a:cxn ang="0">
                  <a:pos x="325" y="619"/>
                </a:cxn>
                <a:cxn ang="0">
                  <a:pos x="273" y="698"/>
                </a:cxn>
                <a:cxn ang="0">
                  <a:pos x="180" y="738"/>
                </a:cxn>
                <a:cxn ang="0">
                  <a:pos x="87" y="692"/>
                </a:cxn>
                <a:cxn ang="0">
                  <a:pos x="75" y="619"/>
                </a:cxn>
                <a:cxn ang="0">
                  <a:pos x="81" y="596"/>
                </a:cxn>
                <a:cxn ang="0">
                  <a:pos x="168" y="380"/>
                </a:cxn>
                <a:cxn ang="0">
                  <a:pos x="186" y="329"/>
                </a:cxn>
                <a:cxn ang="0">
                  <a:pos x="186" y="295"/>
                </a:cxn>
                <a:cxn ang="0">
                  <a:pos x="168" y="273"/>
                </a:cxn>
                <a:cxn ang="0">
                  <a:pos x="128" y="278"/>
                </a:cxn>
                <a:cxn ang="0">
                  <a:pos x="64" y="346"/>
                </a:cxn>
                <a:cxn ang="0">
                  <a:pos x="34" y="414"/>
                </a:cxn>
                <a:cxn ang="0">
                  <a:pos x="17" y="426"/>
                </a:cxn>
                <a:cxn ang="0">
                  <a:pos x="5" y="420"/>
                </a:cxn>
                <a:cxn ang="0">
                  <a:pos x="0" y="409"/>
                </a:cxn>
                <a:cxn ang="0">
                  <a:pos x="17" y="358"/>
                </a:cxn>
                <a:cxn ang="0">
                  <a:pos x="69" y="284"/>
                </a:cxn>
                <a:cxn ang="0">
                  <a:pos x="162" y="244"/>
                </a:cxn>
                <a:cxn ang="0">
                  <a:pos x="285" y="0"/>
                </a:cxn>
                <a:cxn ang="0">
                  <a:pos x="308" y="17"/>
                </a:cxn>
                <a:cxn ang="0">
                  <a:pos x="314" y="40"/>
                </a:cxn>
                <a:cxn ang="0">
                  <a:pos x="296" y="74"/>
                </a:cxn>
                <a:cxn ang="0">
                  <a:pos x="267" y="97"/>
                </a:cxn>
                <a:cxn ang="0">
                  <a:pos x="232" y="97"/>
                </a:cxn>
                <a:cxn ang="0">
                  <a:pos x="209" y="80"/>
                </a:cxn>
                <a:cxn ang="0">
                  <a:pos x="203" y="57"/>
                </a:cxn>
                <a:cxn ang="0">
                  <a:pos x="215" y="23"/>
                </a:cxn>
                <a:cxn ang="0">
                  <a:pos x="250" y="0"/>
                </a:cxn>
              </a:cxnLst>
              <a:rect l="0" t="0" r="r" b="b"/>
              <a:pathLst>
                <a:path w="343" h="738">
                  <a:moveTo>
                    <a:pt x="162" y="244"/>
                  </a:moveTo>
                  <a:lnTo>
                    <a:pt x="221" y="256"/>
                  </a:lnTo>
                  <a:lnTo>
                    <a:pt x="256" y="290"/>
                  </a:lnTo>
                  <a:lnTo>
                    <a:pt x="267" y="335"/>
                  </a:lnTo>
                  <a:lnTo>
                    <a:pt x="267" y="352"/>
                  </a:lnTo>
                  <a:lnTo>
                    <a:pt x="261" y="369"/>
                  </a:lnTo>
                  <a:lnTo>
                    <a:pt x="256" y="397"/>
                  </a:lnTo>
                  <a:lnTo>
                    <a:pt x="238" y="437"/>
                  </a:lnTo>
                  <a:lnTo>
                    <a:pt x="221" y="477"/>
                  </a:lnTo>
                  <a:lnTo>
                    <a:pt x="209" y="511"/>
                  </a:lnTo>
                  <a:lnTo>
                    <a:pt x="174" y="596"/>
                  </a:lnTo>
                  <a:lnTo>
                    <a:pt x="162" y="619"/>
                  </a:lnTo>
                  <a:lnTo>
                    <a:pt x="157" y="641"/>
                  </a:lnTo>
                  <a:lnTo>
                    <a:pt x="157" y="670"/>
                  </a:lnTo>
                  <a:lnTo>
                    <a:pt x="157" y="681"/>
                  </a:lnTo>
                  <a:lnTo>
                    <a:pt x="157" y="692"/>
                  </a:lnTo>
                  <a:lnTo>
                    <a:pt x="162" y="698"/>
                  </a:lnTo>
                  <a:lnTo>
                    <a:pt x="168" y="704"/>
                  </a:lnTo>
                  <a:lnTo>
                    <a:pt x="180" y="709"/>
                  </a:lnTo>
                  <a:lnTo>
                    <a:pt x="226" y="692"/>
                  </a:lnTo>
                  <a:lnTo>
                    <a:pt x="267" y="647"/>
                  </a:lnTo>
                  <a:lnTo>
                    <a:pt x="302" y="573"/>
                  </a:lnTo>
                  <a:lnTo>
                    <a:pt x="302" y="568"/>
                  </a:lnTo>
                  <a:lnTo>
                    <a:pt x="308" y="562"/>
                  </a:lnTo>
                  <a:lnTo>
                    <a:pt x="314" y="556"/>
                  </a:lnTo>
                  <a:lnTo>
                    <a:pt x="325" y="556"/>
                  </a:lnTo>
                  <a:lnTo>
                    <a:pt x="325" y="556"/>
                  </a:lnTo>
                  <a:lnTo>
                    <a:pt x="331" y="556"/>
                  </a:lnTo>
                  <a:lnTo>
                    <a:pt x="337" y="562"/>
                  </a:lnTo>
                  <a:lnTo>
                    <a:pt x="343" y="568"/>
                  </a:lnTo>
                  <a:lnTo>
                    <a:pt x="337" y="590"/>
                  </a:lnTo>
                  <a:lnTo>
                    <a:pt x="325" y="619"/>
                  </a:lnTo>
                  <a:lnTo>
                    <a:pt x="302" y="658"/>
                  </a:lnTo>
                  <a:lnTo>
                    <a:pt x="273" y="698"/>
                  </a:lnTo>
                  <a:lnTo>
                    <a:pt x="232" y="726"/>
                  </a:lnTo>
                  <a:lnTo>
                    <a:pt x="180" y="738"/>
                  </a:lnTo>
                  <a:lnTo>
                    <a:pt x="122" y="721"/>
                  </a:lnTo>
                  <a:lnTo>
                    <a:pt x="87" y="692"/>
                  </a:lnTo>
                  <a:lnTo>
                    <a:pt x="69" y="641"/>
                  </a:lnTo>
                  <a:lnTo>
                    <a:pt x="75" y="619"/>
                  </a:lnTo>
                  <a:lnTo>
                    <a:pt x="81" y="596"/>
                  </a:lnTo>
                  <a:lnTo>
                    <a:pt x="81" y="596"/>
                  </a:lnTo>
                  <a:lnTo>
                    <a:pt x="151" y="420"/>
                  </a:lnTo>
                  <a:lnTo>
                    <a:pt x="168" y="380"/>
                  </a:lnTo>
                  <a:lnTo>
                    <a:pt x="180" y="352"/>
                  </a:lnTo>
                  <a:lnTo>
                    <a:pt x="186" y="329"/>
                  </a:lnTo>
                  <a:lnTo>
                    <a:pt x="186" y="312"/>
                  </a:lnTo>
                  <a:lnTo>
                    <a:pt x="186" y="295"/>
                  </a:lnTo>
                  <a:lnTo>
                    <a:pt x="180" y="284"/>
                  </a:lnTo>
                  <a:lnTo>
                    <a:pt x="168" y="273"/>
                  </a:lnTo>
                  <a:lnTo>
                    <a:pt x="157" y="273"/>
                  </a:lnTo>
                  <a:lnTo>
                    <a:pt x="128" y="278"/>
                  </a:lnTo>
                  <a:lnTo>
                    <a:pt x="93" y="307"/>
                  </a:lnTo>
                  <a:lnTo>
                    <a:pt x="64" y="346"/>
                  </a:lnTo>
                  <a:lnTo>
                    <a:pt x="40" y="409"/>
                  </a:lnTo>
                  <a:lnTo>
                    <a:pt x="34" y="414"/>
                  </a:lnTo>
                  <a:lnTo>
                    <a:pt x="29" y="420"/>
                  </a:lnTo>
                  <a:lnTo>
                    <a:pt x="17" y="426"/>
                  </a:lnTo>
                  <a:lnTo>
                    <a:pt x="11" y="426"/>
                  </a:lnTo>
                  <a:lnTo>
                    <a:pt x="5" y="420"/>
                  </a:lnTo>
                  <a:lnTo>
                    <a:pt x="0" y="420"/>
                  </a:lnTo>
                  <a:lnTo>
                    <a:pt x="0" y="409"/>
                  </a:lnTo>
                  <a:lnTo>
                    <a:pt x="5" y="392"/>
                  </a:lnTo>
                  <a:lnTo>
                    <a:pt x="17" y="358"/>
                  </a:lnTo>
                  <a:lnTo>
                    <a:pt x="40" y="318"/>
                  </a:lnTo>
                  <a:lnTo>
                    <a:pt x="69" y="284"/>
                  </a:lnTo>
                  <a:lnTo>
                    <a:pt x="110" y="256"/>
                  </a:lnTo>
                  <a:lnTo>
                    <a:pt x="162" y="244"/>
                  </a:lnTo>
                  <a:close/>
                  <a:moveTo>
                    <a:pt x="267" y="0"/>
                  </a:moveTo>
                  <a:lnTo>
                    <a:pt x="285" y="0"/>
                  </a:lnTo>
                  <a:lnTo>
                    <a:pt x="296" y="12"/>
                  </a:lnTo>
                  <a:lnTo>
                    <a:pt x="308" y="17"/>
                  </a:lnTo>
                  <a:lnTo>
                    <a:pt x="308" y="29"/>
                  </a:lnTo>
                  <a:lnTo>
                    <a:pt x="314" y="40"/>
                  </a:lnTo>
                  <a:lnTo>
                    <a:pt x="308" y="57"/>
                  </a:lnTo>
                  <a:lnTo>
                    <a:pt x="296" y="74"/>
                  </a:lnTo>
                  <a:lnTo>
                    <a:pt x="285" y="91"/>
                  </a:lnTo>
                  <a:lnTo>
                    <a:pt x="267" y="97"/>
                  </a:lnTo>
                  <a:lnTo>
                    <a:pt x="250" y="102"/>
                  </a:lnTo>
                  <a:lnTo>
                    <a:pt x="232" y="97"/>
                  </a:lnTo>
                  <a:lnTo>
                    <a:pt x="221" y="91"/>
                  </a:lnTo>
                  <a:lnTo>
                    <a:pt x="209" y="80"/>
                  </a:lnTo>
                  <a:lnTo>
                    <a:pt x="203" y="68"/>
                  </a:lnTo>
                  <a:lnTo>
                    <a:pt x="203" y="57"/>
                  </a:lnTo>
                  <a:lnTo>
                    <a:pt x="209" y="40"/>
                  </a:lnTo>
                  <a:lnTo>
                    <a:pt x="215" y="23"/>
                  </a:lnTo>
                  <a:lnTo>
                    <a:pt x="232" y="12"/>
                  </a:lnTo>
                  <a:lnTo>
                    <a:pt x="250" y="0"/>
                  </a:lnTo>
                  <a:lnTo>
                    <a:pt x="2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8" name="Freeform 8"/>
            <p:cNvSpPr>
              <a:spLocks/>
            </p:cNvSpPr>
            <p:nvPr/>
          </p:nvSpPr>
          <p:spPr bwMode="auto">
            <a:xfrm>
              <a:off x="2067" y="2311"/>
              <a:ext cx="326" cy="505"/>
            </a:xfrm>
            <a:custGeom>
              <a:avLst/>
              <a:gdLst/>
              <a:ahLst/>
              <a:cxnLst>
                <a:cxn ang="0">
                  <a:pos x="169" y="0"/>
                </a:cxn>
                <a:cxn ang="0">
                  <a:pos x="186" y="0"/>
                </a:cxn>
                <a:cxn ang="0">
                  <a:pos x="198" y="6"/>
                </a:cxn>
                <a:cxn ang="0">
                  <a:pos x="198" y="11"/>
                </a:cxn>
                <a:cxn ang="0">
                  <a:pos x="204" y="23"/>
                </a:cxn>
                <a:cxn ang="0">
                  <a:pos x="204" y="442"/>
                </a:cxn>
                <a:cxn ang="0">
                  <a:pos x="204" y="448"/>
                </a:cxn>
                <a:cxn ang="0">
                  <a:pos x="204" y="459"/>
                </a:cxn>
                <a:cxn ang="0">
                  <a:pos x="209" y="465"/>
                </a:cxn>
                <a:cxn ang="0">
                  <a:pos x="215" y="471"/>
                </a:cxn>
                <a:cxn ang="0">
                  <a:pos x="233" y="471"/>
                </a:cxn>
                <a:cxn ang="0">
                  <a:pos x="250" y="471"/>
                </a:cxn>
                <a:cxn ang="0">
                  <a:pos x="285" y="471"/>
                </a:cxn>
                <a:cxn ang="0">
                  <a:pos x="326" y="471"/>
                </a:cxn>
                <a:cxn ang="0">
                  <a:pos x="326" y="505"/>
                </a:cxn>
                <a:cxn ang="0">
                  <a:pos x="244" y="505"/>
                </a:cxn>
                <a:cxn ang="0">
                  <a:pos x="163" y="505"/>
                </a:cxn>
                <a:cxn ang="0">
                  <a:pos x="81" y="505"/>
                </a:cxn>
                <a:cxn ang="0">
                  <a:pos x="6" y="505"/>
                </a:cxn>
                <a:cxn ang="0">
                  <a:pos x="6" y="471"/>
                </a:cxn>
                <a:cxn ang="0">
                  <a:pos x="46" y="471"/>
                </a:cxn>
                <a:cxn ang="0">
                  <a:pos x="76" y="471"/>
                </a:cxn>
                <a:cxn ang="0">
                  <a:pos x="99" y="471"/>
                </a:cxn>
                <a:cxn ang="0">
                  <a:pos x="110" y="471"/>
                </a:cxn>
                <a:cxn ang="0">
                  <a:pos x="122" y="465"/>
                </a:cxn>
                <a:cxn ang="0">
                  <a:pos x="128" y="459"/>
                </a:cxn>
                <a:cxn ang="0">
                  <a:pos x="128" y="448"/>
                </a:cxn>
                <a:cxn ang="0">
                  <a:pos x="128" y="442"/>
                </a:cxn>
                <a:cxn ang="0">
                  <a:pos x="128" y="62"/>
                </a:cxn>
                <a:cxn ang="0">
                  <a:pos x="81" y="74"/>
                </a:cxn>
                <a:cxn ang="0">
                  <a:pos x="41" y="79"/>
                </a:cxn>
                <a:cxn ang="0">
                  <a:pos x="12" y="79"/>
                </a:cxn>
                <a:cxn ang="0">
                  <a:pos x="0" y="79"/>
                </a:cxn>
                <a:cxn ang="0">
                  <a:pos x="0" y="51"/>
                </a:cxn>
                <a:cxn ang="0">
                  <a:pos x="12" y="51"/>
                </a:cxn>
                <a:cxn ang="0">
                  <a:pos x="35" y="45"/>
                </a:cxn>
                <a:cxn ang="0">
                  <a:pos x="76" y="45"/>
                </a:cxn>
                <a:cxn ang="0">
                  <a:pos x="128" y="28"/>
                </a:cxn>
                <a:cxn ang="0">
                  <a:pos x="169" y="0"/>
                </a:cxn>
              </a:cxnLst>
              <a:rect l="0" t="0" r="r" b="b"/>
              <a:pathLst>
                <a:path w="326" h="505">
                  <a:moveTo>
                    <a:pt x="169" y="0"/>
                  </a:moveTo>
                  <a:lnTo>
                    <a:pt x="186" y="0"/>
                  </a:lnTo>
                  <a:lnTo>
                    <a:pt x="198" y="6"/>
                  </a:lnTo>
                  <a:lnTo>
                    <a:pt x="198" y="11"/>
                  </a:lnTo>
                  <a:lnTo>
                    <a:pt x="204" y="23"/>
                  </a:lnTo>
                  <a:lnTo>
                    <a:pt x="204" y="442"/>
                  </a:lnTo>
                  <a:lnTo>
                    <a:pt x="204" y="448"/>
                  </a:lnTo>
                  <a:lnTo>
                    <a:pt x="204" y="459"/>
                  </a:lnTo>
                  <a:lnTo>
                    <a:pt x="209" y="465"/>
                  </a:lnTo>
                  <a:lnTo>
                    <a:pt x="215" y="471"/>
                  </a:lnTo>
                  <a:lnTo>
                    <a:pt x="233" y="471"/>
                  </a:lnTo>
                  <a:lnTo>
                    <a:pt x="250" y="471"/>
                  </a:lnTo>
                  <a:lnTo>
                    <a:pt x="285" y="471"/>
                  </a:lnTo>
                  <a:lnTo>
                    <a:pt x="326" y="471"/>
                  </a:lnTo>
                  <a:lnTo>
                    <a:pt x="326" y="505"/>
                  </a:lnTo>
                  <a:lnTo>
                    <a:pt x="244" y="505"/>
                  </a:lnTo>
                  <a:lnTo>
                    <a:pt x="163" y="505"/>
                  </a:lnTo>
                  <a:lnTo>
                    <a:pt x="81" y="505"/>
                  </a:lnTo>
                  <a:lnTo>
                    <a:pt x="6" y="505"/>
                  </a:lnTo>
                  <a:lnTo>
                    <a:pt x="6" y="471"/>
                  </a:lnTo>
                  <a:lnTo>
                    <a:pt x="46" y="471"/>
                  </a:lnTo>
                  <a:lnTo>
                    <a:pt x="76" y="471"/>
                  </a:lnTo>
                  <a:lnTo>
                    <a:pt x="99" y="471"/>
                  </a:lnTo>
                  <a:lnTo>
                    <a:pt x="110" y="471"/>
                  </a:lnTo>
                  <a:lnTo>
                    <a:pt x="122" y="465"/>
                  </a:lnTo>
                  <a:lnTo>
                    <a:pt x="128" y="459"/>
                  </a:lnTo>
                  <a:lnTo>
                    <a:pt x="128" y="448"/>
                  </a:lnTo>
                  <a:lnTo>
                    <a:pt x="128" y="442"/>
                  </a:lnTo>
                  <a:lnTo>
                    <a:pt x="128" y="62"/>
                  </a:lnTo>
                  <a:lnTo>
                    <a:pt x="81" y="74"/>
                  </a:lnTo>
                  <a:lnTo>
                    <a:pt x="41" y="79"/>
                  </a:lnTo>
                  <a:lnTo>
                    <a:pt x="12" y="79"/>
                  </a:lnTo>
                  <a:lnTo>
                    <a:pt x="0" y="79"/>
                  </a:lnTo>
                  <a:lnTo>
                    <a:pt x="0" y="51"/>
                  </a:lnTo>
                  <a:lnTo>
                    <a:pt x="12" y="51"/>
                  </a:lnTo>
                  <a:lnTo>
                    <a:pt x="35" y="45"/>
                  </a:lnTo>
                  <a:lnTo>
                    <a:pt x="76" y="45"/>
                  </a:lnTo>
                  <a:lnTo>
                    <a:pt x="128" y="28"/>
                  </a:lnTo>
                  <a:lnTo>
                    <a:pt x="1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9" name="Freeform 9"/>
            <p:cNvSpPr>
              <a:spLocks/>
            </p:cNvSpPr>
            <p:nvPr/>
          </p:nvSpPr>
          <p:spPr bwMode="auto">
            <a:xfrm>
              <a:off x="2713" y="2544"/>
              <a:ext cx="145" cy="334"/>
            </a:xfrm>
            <a:custGeom>
              <a:avLst/>
              <a:gdLst/>
              <a:ahLst/>
              <a:cxnLst>
                <a:cxn ang="0">
                  <a:pos x="64" y="0"/>
                </a:cxn>
                <a:cxn ang="0">
                  <a:pos x="99" y="5"/>
                </a:cxn>
                <a:cxn ang="0">
                  <a:pos x="128" y="34"/>
                </a:cxn>
                <a:cxn ang="0">
                  <a:pos x="139" y="68"/>
                </a:cxn>
                <a:cxn ang="0">
                  <a:pos x="145" y="119"/>
                </a:cxn>
                <a:cxn ang="0">
                  <a:pos x="134" y="192"/>
                </a:cxn>
                <a:cxn ang="0">
                  <a:pos x="110" y="249"/>
                </a:cxn>
                <a:cxn ang="0">
                  <a:pos x="81" y="295"/>
                </a:cxn>
                <a:cxn ang="0">
                  <a:pos x="52" y="329"/>
                </a:cxn>
                <a:cxn ang="0">
                  <a:pos x="35" y="334"/>
                </a:cxn>
                <a:cxn ang="0">
                  <a:pos x="23" y="334"/>
                </a:cxn>
                <a:cxn ang="0">
                  <a:pos x="17" y="323"/>
                </a:cxn>
                <a:cxn ang="0">
                  <a:pos x="17" y="312"/>
                </a:cxn>
                <a:cxn ang="0">
                  <a:pos x="23" y="306"/>
                </a:cxn>
                <a:cxn ang="0">
                  <a:pos x="81" y="238"/>
                </a:cxn>
                <a:cxn ang="0">
                  <a:pos x="110" y="170"/>
                </a:cxn>
                <a:cxn ang="0">
                  <a:pos x="110" y="107"/>
                </a:cxn>
                <a:cxn ang="0">
                  <a:pos x="110" y="107"/>
                </a:cxn>
                <a:cxn ang="0">
                  <a:pos x="110" y="107"/>
                </a:cxn>
                <a:cxn ang="0">
                  <a:pos x="110" y="107"/>
                </a:cxn>
                <a:cxn ang="0">
                  <a:pos x="110" y="107"/>
                </a:cxn>
                <a:cxn ang="0">
                  <a:pos x="104" y="113"/>
                </a:cxn>
                <a:cxn ang="0">
                  <a:pos x="93" y="119"/>
                </a:cxn>
                <a:cxn ang="0">
                  <a:pos x="81" y="124"/>
                </a:cxn>
                <a:cxn ang="0">
                  <a:pos x="70" y="124"/>
                </a:cxn>
                <a:cxn ang="0">
                  <a:pos x="46" y="119"/>
                </a:cxn>
                <a:cxn ang="0">
                  <a:pos x="29" y="113"/>
                </a:cxn>
                <a:cxn ang="0">
                  <a:pos x="11" y="96"/>
                </a:cxn>
                <a:cxn ang="0">
                  <a:pos x="6" y="79"/>
                </a:cxn>
                <a:cxn ang="0">
                  <a:pos x="0" y="62"/>
                </a:cxn>
                <a:cxn ang="0">
                  <a:pos x="6" y="39"/>
                </a:cxn>
                <a:cxn ang="0">
                  <a:pos x="11" y="22"/>
                </a:cxn>
                <a:cxn ang="0">
                  <a:pos x="29" y="11"/>
                </a:cxn>
                <a:cxn ang="0">
                  <a:pos x="46" y="0"/>
                </a:cxn>
                <a:cxn ang="0">
                  <a:pos x="64" y="0"/>
                </a:cxn>
              </a:cxnLst>
              <a:rect l="0" t="0" r="r" b="b"/>
              <a:pathLst>
                <a:path w="145" h="334">
                  <a:moveTo>
                    <a:pt x="64" y="0"/>
                  </a:moveTo>
                  <a:lnTo>
                    <a:pt x="99" y="5"/>
                  </a:lnTo>
                  <a:lnTo>
                    <a:pt x="128" y="34"/>
                  </a:lnTo>
                  <a:lnTo>
                    <a:pt x="139" y="68"/>
                  </a:lnTo>
                  <a:lnTo>
                    <a:pt x="145" y="119"/>
                  </a:lnTo>
                  <a:lnTo>
                    <a:pt x="134" y="192"/>
                  </a:lnTo>
                  <a:lnTo>
                    <a:pt x="110" y="249"/>
                  </a:lnTo>
                  <a:lnTo>
                    <a:pt x="81" y="295"/>
                  </a:lnTo>
                  <a:lnTo>
                    <a:pt x="52" y="329"/>
                  </a:lnTo>
                  <a:lnTo>
                    <a:pt x="35" y="334"/>
                  </a:lnTo>
                  <a:lnTo>
                    <a:pt x="23" y="334"/>
                  </a:lnTo>
                  <a:lnTo>
                    <a:pt x="17" y="323"/>
                  </a:lnTo>
                  <a:lnTo>
                    <a:pt x="17" y="312"/>
                  </a:lnTo>
                  <a:lnTo>
                    <a:pt x="23" y="306"/>
                  </a:lnTo>
                  <a:lnTo>
                    <a:pt x="81" y="238"/>
                  </a:lnTo>
                  <a:lnTo>
                    <a:pt x="110" y="170"/>
                  </a:lnTo>
                  <a:lnTo>
                    <a:pt x="110" y="107"/>
                  </a:lnTo>
                  <a:lnTo>
                    <a:pt x="110" y="107"/>
                  </a:lnTo>
                  <a:lnTo>
                    <a:pt x="110" y="107"/>
                  </a:lnTo>
                  <a:lnTo>
                    <a:pt x="110" y="107"/>
                  </a:lnTo>
                  <a:lnTo>
                    <a:pt x="110" y="107"/>
                  </a:lnTo>
                  <a:lnTo>
                    <a:pt x="104" y="113"/>
                  </a:lnTo>
                  <a:lnTo>
                    <a:pt x="93" y="119"/>
                  </a:lnTo>
                  <a:lnTo>
                    <a:pt x="81" y="124"/>
                  </a:lnTo>
                  <a:lnTo>
                    <a:pt x="70" y="124"/>
                  </a:lnTo>
                  <a:lnTo>
                    <a:pt x="46" y="119"/>
                  </a:lnTo>
                  <a:lnTo>
                    <a:pt x="29" y="113"/>
                  </a:lnTo>
                  <a:lnTo>
                    <a:pt x="11" y="96"/>
                  </a:lnTo>
                  <a:lnTo>
                    <a:pt x="6" y="79"/>
                  </a:lnTo>
                  <a:lnTo>
                    <a:pt x="0" y="62"/>
                  </a:lnTo>
                  <a:lnTo>
                    <a:pt x="6" y="39"/>
                  </a:lnTo>
                  <a:lnTo>
                    <a:pt x="11" y="22"/>
                  </a:lnTo>
                  <a:lnTo>
                    <a:pt x="29" y="11"/>
                  </a:lnTo>
                  <a:lnTo>
                    <a:pt x="46" y="0"/>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0" name="Freeform 10"/>
            <p:cNvSpPr>
              <a:spLocks noEditPoints="1"/>
            </p:cNvSpPr>
            <p:nvPr/>
          </p:nvSpPr>
          <p:spPr bwMode="auto">
            <a:xfrm>
              <a:off x="3027" y="1942"/>
              <a:ext cx="337" cy="738"/>
            </a:xfrm>
            <a:custGeom>
              <a:avLst/>
              <a:gdLst/>
              <a:ahLst/>
              <a:cxnLst>
                <a:cxn ang="0">
                  <a:pos x="215" y="256"/>
                </a:cxn>
                <a:cxn ang="0">
                  <a:pos x="268" y="335"/>
                </a:cxn>
                <a:cxn ang="0">
                  <a:pos x="262" y="369"/>
                </a:cxn>
                <a:cxn ang="0">
                  <a:pos x="238" y="437"/>
                </a:cxn>
                <a:cxn ang="0">
                  <a:pos x="209" y="511"/>
                </a:cxn>
                <a:cxn ang="0">
                  <a:pos x="163" y="619"/>
                </a:cxn>
                <a:cxn ang="0">
                  <a:pos x="151" y="670"/>
                </a:cxn>
                <a:cxn ang="0">
                  <a:pos x="157" y="692"/>
                </a:cxn>
                <a:cxn ang="0">
                  <a:pos x="169" y="704"/>
                </a:cxn>
                <a:cxn ang="0">
                  <a:pos x="227" y="692"/>
                </a:cxn>
                <a:cxn ang="0">
                  <a:pos x="302" y="573"/>
                </a:cxn>
                <a:cxn ang="0">
                  <a:pos x="308" y="562"/>
                </a:cxn>
                <a:cxn ang="0">
                  <a:pos x="320" y="556"/>
                </a:cxn>
                <a:cxn ang="0">
                  <a:pos x="332" y="556"/>
                </a:cxn>
                <a:cxn ang="0">
                  <a:pos x="337" y="568"/>
                </a:cxn>
                <a:cxn ang="0">
                  <a:pos x="326" y="619"/>
                </a:cxn>
                <a:cxn ang="0">
                  <a:pos x="268" y="698"/>
                </a:cxn>
                <a:cxn ang="0">
                  <a:pos x="180" y="738"/>
                </a:cxn>
                <a:cxn ang="0">
                  <a:pos x="81" y="692"/>
                </a:cxn>
                <a:cxn ang="0">
                  <a:pos x="76" y="619"/>
                </a:cxn>
                <a:cxn ang="0">
                  <a:pos x="151" y="420"/>
                </a:cxn>
                <a:cxn ang="0">
                  <a:pos x="180" y="352"/>
                </a:cxn>
                <a:cxn ang="0">
                  <a:pos x="186" y="312"/>
                </a:cxn>
                <a:cxn ang="0">
                  <a:pos x="180" y="284"/>
                </a:cxn>
                <a:cxn ang="0">
                  <a:pos x="157" y="273"/>
                </a:cxn>
                <a:cxn ang="0">
                  <a:pos x="93" y="307"/>
                </a:cxn>
                <a:cxn ang="0">
                  <a:pos x="41" y="409"/>
                </a:cxn>
                <a:cxn ang="0">
                  <a:pos x="29" y="420"/>
                </a:cxn>
                <a:cxn ang="0">
                  <a:pos x="12" y="426"/>
                </a:cxn>
                <a:cxn ang="0">
                  <a:pos x="0" y="420"/>
                </a:cxn>
                <a:cxn ang="0">
                  <a:pos x="0" y="392"/>
                </a:cxn>
                <a:cxn ang="0">
                  <a:pos x="41" y="318"/>
                </a:cxn>
                <a:cxn ang="0">
                  <a:pos x="110" y="256"/>
                </a:cxn>
                <a:cxn ang="0">
                  <a:pos x="268" y="0"/>
                </a:cxn>
                <a:cxn ang="0">
                  <a:pos x="297" y="12"/>
                </a:cxn>
                <a:cxn ang="0">
                  <a:pos x="308" y="29"/>
                </a:cxn>
                <a:cxn ang="0">
                  <a:pos x="308" y="57"/>
                </a:cxn>
                <a:cxn ang="0">
                  <a:pos x="285" y="91"/>
                </a:cxn>
                <a:cxn ang="0">
                  <a:pos x="250" y="102"/>
                </a:cxn>
                <a:cxn ang="0">
                  <a:pos x="221" y="91"/>
                </a:cxn>
                <a:cxn ang="0">
                  <a:pos x="204" y="68"/>
                </a:cxn>
                <a:cxn ang="0">
                  <a:pos x="204" y="40"/>
                </a:cxn>
                <a:cxn ang="0">
                  <a:pos x="233" y="12"/>
                </a:cxn>
                <a:cxn ang="0">
                  <a:pos x="268" y="0"/>
                </a:cxn>
              </a:cxnLst>
              <a:rect l="0" t="0" r="r" b="b"/>
              <a:pathLst>
                <a:path w="337" h="738">
                  <a:moveTo>
                    <a:pt x="163" y="244"/>
                  </a:moveTo>
                  <a:lnTo>
                    <a:pt x="215" y="256"/>
                  </a:lnTo>
                  <a:lnTo>
                    <a:pt x="256" y="290"/>
                  </a:lnTo>
                  <a:lnTo>
                    <a:pt x="268" y="335"/>
                  </a:lnTo>
                  <a:lnTo>
                    <a:pt x="268" y="352"/>
                  </a:lnTo>
                  <a:lnTo>
                    <a:pt x="262" y="369"/>
                  </a:lnTo>
                  <a:lnTo>
                    <a:pt x="256" y="397"/>
                  </a:lnTo>
                  <a:lnTo>
                    <a:pt x="238" y="437"/>
                  </a:lnTo>
                  <a:lnTo>
                    <a:pt x="221" y="477"/>
                  </a:lnTo>
                  <a:lnTo>
                    <a:pt x="209" y="511"/>
                  </a:lnTo>
                  <a:lnTo>
                    <a:pt x="169" y="596"/>
                  </a:lnTo>
                  <a:lnTo>
                    <a:pt x="163" y="619"/>
                  </a:lnTo>
                  <a:lnTo>
                    <a:pt x="157" y="641"/>
                  </a:lnTo>
                  <a:lnTo>
                    <a:pt x="151" y="670"/>
                  </a:lnTo>
                  <a:lnTo>
                    <a:pt x="151" y="681"/>
                  </a:lnTo>
                  <a:lnTo>
                    <a:pt x="157" y="692"/>
                  </a:lnTo>
                  <a:lnTo>
                    <a:pt x="163" y="698"/>
                  </a:lnTo>
                  <a:lnTo>
                    <a:pt x="169" y="704"/>
                  </a:lnTo>
                  <a:lnTo>
                    <a:pt x="180" y="709"/>
                  </a:lnTo>
                  <a:lnTo>
                    <a:pt x="227" y="692"/>
                  </a:lnTo>
                  <a:lnTo>
                    <a:pt x="268" y="647"/>
                  </a:lnTo>
                  <a:lnTo>
                    <a:pt x="302" y="573"/>
                  </a:lnTo>
                  <a:lnTo>
                    <a:pt x="302" y="568"/>
                  </a:lnTo>
                  <a:lnTo>
                    <a:pt x="308" y="562"/>
                  </a:lnTo>
                  <a:lnTo>
                    <a:pt x="314" y="556"/>
                  </a:lnTo>
                  <a:lnTo>
                    <a:pt x="320" y="556"/>
                  </a:lnTo>
                  <a:lnTo>
                    <a:pt x="326" y="556"/>
                  </a:lnTo>
                  <a:lnTo>
                    <a:pt x="332" y="556"/>
                  </a:lnTo>
                  <a:lnTo>
                    <a:pt x="337" y="562"/>
                  </a:lnTo>
                  <a:lnTo>
                    <a:pt x="337" y="568"/>
                  </a:lnTo>
                  <a:lnTo>
                    <a:pt x="337" y="590"/>
                  </a:lnTo>
                  <a:lnTo>
                    <a:pt x="326" y="619"/>
                  </a:lnTo>
                  <a:lnTo>
                    <a:pt x="302" y="658"/>
                  </a:lnTo>
                  <a:lnTo>
                    <a:pt x="268" y="698"/>
                  </a:lnTo>
                  <a:lnTo>
                    <a:pt x="227" y="726"/>
                  </a:lnTo>
                  <a:lnTo>
                    <a:pt x="180" y="738"/>
                  </a:lnTo>
                  <a:lnTo>
                    <a:pt x="122" y="721"/>
                  </a:lnTo>
                  <a:lnTo>
                    <a:pt x="81" y="692"/>
                  </a:lnTo>
                  <a:lnTo>
                    <a:pt x="70" y="641"/>
                  </a:lnTo>
                  <a:lnTo>
                    <a:pt x="76" y="619"/>
                  </a:lnTo>
                  <a:lnTo>
                    <a:pt x="81" y="596"/>
                  </a:lnTo>
                  <a:lnTo>
                    <a:pt x="151" y="420"/>
                  </a:lnTo>
                  <a:lnTo>
                    <a:pt x="169" y="380"/>
                  </a:lnTo>
                  <a:lnTo>
                    <a:pt x="180" y="352"/>
                  </a:lnTo>
                  <a:lnTo>
                    <a:pt x="186" y="329"/>
                  </a:lnTo>
                  <a:lnTo>
                    <a:pt x="186" y="312"/>
                  </a:lnTo>
                  <a:lnTo>
                    <a:pt x="186" y="295"/>
                  </a:lnTo>
                  <a:lnTo>
                    <a:pt x="180" y="284"/>
                  </a:lnTo>
                  <a:lnTo>
                    <a:pt x="169" y="273"/>
                  </a:lnTo>
                  <a:lnTo>
                    <a:pt x="157" y="273"/>
                  </a:lnTo>
                  <a:lnTo>
                    <a:pt x="128" y="278"/>
                  </a:lnTo>
                  <a:lnTo>
                    <a:pt x="93" y="307"/>
                  </a:lnTo>
                  <a:lnTo>
                    <a:pt x="64" y="346"/>
                  </a:lnTo>
                  <a:lnTo>
                    <a:pt x="41" y="409"/>
                  </a:lnTo>
                  <a:lnTo>
                    <a:pt x="35" y="414"/>
                  </a:lnTo>
                  <a:lnTo>
                    <a:pt x="29" y="420"/>
                  </a:lnTo>
                  <a:lnTo>
                    <a:pt x="17" y="426"/>
                  </a:lnTo>
                  <a:lnTo>
                    <a:pt x="12" y="426"/>
                  </a:lnTo>
                  <a:lnTo>
                    <a:pt x="6" y="420"/>
                  </a:lnTo>
                  <a:lnTo>
                    <a:pt x="0" y="420"/>
                  </a:lnTo>
                  <a:lnTo>
                    <a:pt x="0" y="409"/>
                  </a:lnTo>
                  <a:lnTo>
                    <a:pt x="0" y="392"/>
                  </a:lnTo>
                  <a:lnTo>
                    <a:pt x="17" y="358"/>
                  </a:lnTo>
                  <a:lnTo>
                    <a:pt x="41" y="318"/>
                  </a:lnTo>
                  <a:lnTo>
                    <a:pt x="70" y="284"/>
                  </a:lnTo>
                  <a:lnTo>
                    <a:pt x="110" y="256"/>
                  </a:lnTo>
                  <a:lnTo>
                    <a:pt x="163" y="244"/>
                  </a:lnTo>
                  <a:close/>
                  <a:moveTo>
                    <a:pt x="268" y="0"/>
                  </a:moveTo>
                  <a:lnTo>
                    <a:pt x="285" y="0"/>
                  </a:lnTo>
                  <a:lnTo>
                    <a:pt x="297" y="12"/>
                  </a:lnTo>
                  <a:lnTo>
                    <a:pt x="302" y="17"/>
                  </a:lnTo>
                  <a:lnTo>
                    <a:pt x="308" y="29"/>
                  </a:lnTo>
                  <a:lnTo>
                    <a:pt x="308" y="40"/>
                  </a:lnTo>
                  <a:lnTo>
                    <a:pt x="308" y="57"/>
                  </a:lnTo>
                  <a:lnTo>
                    <a:pt x="297" y="74"/>
                  </a:lnTo>
                  <a:lnTo>
                    <a:pt x="285" y="91"/>
                  </a:lnTo>
                  <a:lnTo>
                    <a:pt x="268" y="97"/>
                  </a:lnTo>
                  <a:lnTo>
                    <a:pt x="250" y="102"/>
                  </a:lnTo>
                  <a:lnTo>
                    <a:pt x="233" y="97"/>
                  </a:lnTo>
                  <a:lnTo>
                    <a:pt x="221" y="91"/>
                  </a:lnTo>
                  <a:lnTo>
                    <a:pt x="209" y="80"/>
                  </a:lnTo>
                  <a:lnTo>
                    <a:pt x="204" y="68"/>
                  </a:lnTo>
                  <a:lnTo>
                    <a:pt x="204" y="57"/>
                  </a:lnTo>
                  <a:lnTo>
                    <a:pt x="204" y="40"/>
                  </a:lnTo>
                  <a:lnTo>
                    <a:pt x="215" y="23"/>
                  </a:lnTo>
                  <a:lnTo>
                    <a:pt x="233" y="12"/>
                  </a:lnTo>
                  <a:lnTo>
                    <a:pt x="250" y="0"/>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1" name="Freeform 11"/>
            <p:cNvSpPr>
              <a:spLocks/>
            </p:cNvSpPr>
            <p:nvPr/>
          </p:nvSpPr>
          <p:spPr bwMode="auto">
            <a:xfrm>
              <a:off x="3487" y="2311"/>
              <a:ext cx="389" cy="505"/>
            </a:xfrm>
            <a:custGeom>
              <a:avLst/>
              <a:gdLst/>
              <a:ahLst/>
              <a:cxnLst>
                <a:cxn ang="0">
                  <a:pos x="180" y="0"/>
                </a:cxn>
                <a:cxn ang="0">
                  <a:pos x="250" y="6"/>
                </a:cxn>
                <a:cxn ang="0">
                  <a:pos x="302" y="23"/>
                </a:cxn>
                <a:cxn ang="0">
                  <a:pos x="349" y="57"/>
                </a:cxn>
                <a:cxn ang="0">
                  <a:pos x="378" y="96"/>
                </a:cxn>
                <a:cxn ang="0">
                  <a:pos x="389" y="153"/>
                </a:cxn>
                <a:cxn ang="0">
                  <a:pos x="378" y="204"/>
                </a:cxn>
                <a:cxn ang="0">
                  <a:pos x="349" y="250"/>
                </a:cxn>
                <a:cxn ang="0">
                  <a:pos x="302" y="289"/>
                </a:cxn>
                <a:cxn ang="0">
                  <a:pos x="250" y="323"/>
                </a:cxn>
                <a:cxn ang="0">
                  <a:pos x="174" y="374"/>
                </a:cxn>
                <a:cxn ang="0">
                  <a:pos x="93" y="437"/>
                </a:cxn>
                <a:cxn ang="0">
                  <a:pos x="250" y="437"/>
                </a:cxn>
                <a:cxn ang="0">
                  <a:pos x="261" y="431"/>
                </a:cxn>
                <a:cxn ang="0">
                  <a:pos x="273" y="431"/>
                </a:cxn>
                <a:cxn ang="0">
                  <a:pos x="296" y="431"/>
                </a:cxn>
                <a:cxn ang="0">
                  <a:pos x="314" y="431"/>
                </a:cxn>
                <a:cxn ang="0">
                  <a:pos x="325" y="431"/>
                </a:cxn>
                <a:cxn ang="0">
                  <a:pos x="331" y="431"/>
                </a:cxn>
                <a:cxn ang="0">
                  <a:pos x="337" y="420"/>
                </a:cxn>
                <a:cxn ang="0">
                  <a:pos x="343" y="408"/>
                </a:cxn>
                <a:cxn ang="0">
                  <a:pos x="349" y="391"/>
                </a:cxn>
                <a:cxn ang="0">
                  <a:pos x="354" y="374"/>
                </a:cxn>
                <a:cxn ang="0">
                  <a:pos x="354" y="363"/>
                </a:cxn>
                <a:cxn ang="0">
                  <a:pos x="389" y="363"/>
                </a:cxn>
                <a:cxn ang="0">
                  <a:pos x="389" y="363"/>
                </a:cxn>
                <a:cxn ang="0">
                  <a:pos x="360" y="505"/>
                </a:cxn>
                <a:cxn ang="0">
                  <a:pos x="0" y="505"/>
                </a:cxn>
                <a:cxn ang="0">
                  <a:pos x="0" y="488"/>
                </a:cxn>
                <a:cxn ang="0">
                  <a:pos x="0" y="482"/>
                </a:cxn>
                <a:cxn ang="0">
                  <a:pos x="0" y="476"/>
                </a:cxn>
                <a:cxn ang="0">
                  <a:pos x="5" y="471"/>
                </a:cxn>
                <a:cxn ang="0">
                  <a:pos x="197" y="312"/>
                </a:cxn>
                <a:cxn ang="0">
                  <a:pos x="256" y="261"/>
                </a:cxn>
                <a:cxn ang="0">
                  <a:pos x="290" y="210"/>
                </a:cxn>
                <a:cxn ang="0">
                  <a:pos x="302" y="153"/>
                </a:cxn>
                <a:cxn ang="0">
                  <a:pos x="296" y="102"/>
                </a:cxn>
                <a:cxn ang="0">
                  <a:pos x="261" y="62"/>
                </a:cxn>
                <a:cxn ang="0">
                  <a:pos x="221" y="40"/>
                </a:cxn>
                <a:cxn ang="0">
                  <a:pos x="162" y="34"/>
                </a:cxn>
                <a:cxn ang="0">
                  <a:pos x="116" y="40"/>
                </a:cxn>
                <a:cxn ang="0">
                  <a:pos x="75" y="62"/>
                </a:cxn>
                <a:cxn ang="0">
                  <a:pos x="46" y="91"/>
                </a:cxn>
                <a:cxn ang="0">
                  <a:pos x="58" y="91"/>
                </a:cxn>
                <a:cxn ang="0">
                  <a:pos x="69" y="96"/>
                </a:cxn>
                <a:cxn ang="0">
                  <a:pos x="81" y="108"/>
                </a:cxn>
                <a:cxn ang="0">
                  <a:pos x="87" y="119"/>
                </a:cxn>
                <a:cxn ang="0">
                  <a:pos x="87" y="136"/>
                </a:cxn>
                <a:cxn ang="0">
                  <a:pos x="87" y="153"/>
                </a:cxn>
                <a:cxn ang="0">
                  <a:pos x="81" y="164"/>
                </a:cxn>
                <a:cxn ang="0">
                  <a:pos x="69" y="176"/>
                </a:cxn>
                <a:cxn ang="0">
                  <a:pos x="58" y="182"/>
                </a:cxn>
                <a:cxn ang="0">
                  <a:pos x="46" y="182"/>
                </a:cxn>
                <a:cxn ang="0">
                  <a:pos x="34" y="182"/>
                </a:cxn>
                <a:cxn ang="0">
                  <a:pos x="29" y="176"/>
                </a:cxn>
                <a:cxn ang="0">
                  <a:pos x="17" y="170"/>
                </a:cxn>
                <a:cxn ang="0">
                  <a:pos x="11" y="164"/>
                </a:cxn>
                <a:cxn ang="0">
                  <a:pos x="0" y="153"/>
                </a:cxn>
                <a:cxn ang="0">
                  <a:pos x="0" y="136"/>
                </a:cxn>
                <a:cxn ang="0">
                  <a:pos x="11" y="79"/>
                </a:cxn>
                <a:cxn ang="0">
                  <a:pos x="52" y="40"/>
                </a:cxn>
                <a:cxn ang="0">
                  <a:pos x="110" y="11"/>
                </a:cxn>
                <a:cxn ang="0">
                  <a:pos x="180" y="0"/>
                </a:cxn>
              </a:cxnLst>
              <a:rect l="0" t="0" r="r" b="b"/>
              <a:pathLst>
                <a:path w="389" h="505">
                  <a:moveTo>
                    <a:pt x="180" y="0"/>
                  </a:moveTo>
                  <a:lnTo>
                    <a:pt x="250" y="6"/>
                  </a:lnTo>
                  <a:lnTo>
                    <a:pt x="302" y="23"/>
                  </a:lnTo>
                  <a:lnTo>
                    <a:pt x="349" y="57"/>
                  </a:lnTo>
                  <a:lnTo>
                    <a:pt x="378" y="96"/>
                  </a:lnTo>
                  <a:lnTo>
                    <a:pt x="389" y="153"/>
                  </a:lnTo>
                  <a:lnTo>
                    <a:pt x="378" y="204"/>
                  </a:lnTo>
                  <a:lnTo>
                    <a:pt x="349" y="250"/>
                  </a:lnTo>
                  <a:lnTo>
                    <a:pt x="302" y="289"/>
                  </a:lnTo>
                  <a:lnTo>
                    <a:pt x="250" y="323"/>
                  </a:lnTo>
                  <a:lnTo>
                    <a:pt x="174" y="374"/>
                  </a:lnTo>
                  <a:lnTo>
                    <a:pt x="93" y="437"/>
                  </a:lnTo>
                  <a:lnTo>
                    <a:pt x="250" y="437"/>
                  </a:lnTo>
                  <a:lnTo>
                    <a:pt x="261" y="431"/>
                  </a:lnTo>
                  <a:lnTo>
                    <a:pt x="273" y="431"/>
                  </a:lnTo>
                  <a:lnTo>
                    <a:pt x="296" y="431"/>
                  </a:lnTo>
                  <a:lnTo>
                    <a:pt x="314" y="431"/>
                  </a:lnTo>
                  <a:lnTo>
                    <a:pt x="325" y="431"/>
                  </a:lnTo>
                  <a:lnTo>
                    <a:pt x="331" y="431"/>
                  </a:lnTo>
                  <a:lnTo>
                    <a:pt x="337" y="420"/>
                  </a:lnTo>
                  <a:lnTo>
                    <a:pt x="343" y="408"/>
                  </a:lnTo>
                  <a:lnTo>
                    <a:pt x="349" y="391"/>
                  </a:lnTo>
                  <a:lnTo>
                    <a:pt x="354" y="374"/>
                  </a:lnTo>
                  <a:lnTo>
                    <a:pt x="354" y="363"/>
                  </a:lnTo>
                  <a:lnTo>
                    <a:pt x="389" y="363"/>
                  </a:lnTo>
                  <a:lnTo>
                    <a:pt x="389" y="363"/>
                  </a:lnTo>
                  <a:lnTo>
                    <a:pt x="360" y="505"/>
                  </a:lnTo>
                  <a:lnTo>
                    <a:pt x="0" y="505"/>
                  </a:lnTo>
                  <a:lnTo>
                    <a:pt x="0" y="488"/>
                  </a:lnTo>
                  <a:lnTo>
                    <a:pt x="0" y="482"/>
                  </a:lnTo>
                  <a:lnTo>
                    <a:pt x="0" y="476"/>
                  </a:lnTo>
                  <a:lnTo>
                    <a:pt x="5" y="471"/>
                  </a:lnTo>
                  <a:lnTo>
                    <a:pt x="197" y="312"/>
                  </a:lnTo>
                  <a:lnTo>
                    <a:pt x="256" y="261"/>
                  </a:lnTo>
                  <a:lnTo>
                    <a:pt x="290" y="210"/>
                  </a:lnTo>
                  <a:lnTo>
                    <a:pt x="302" y="153"/>
                  </a:lnTo>
                  <a:lnTo>
                    <a:pt x="296" y="102"/>
                  </a:lnTo>
                  <a:lnTo>
                    <a:pt x="261" y="62"/>
                  </a:lnTo>
                  <a:lnTo>
                    <a:pt x="221" y="40"/>
                  </a:lnTo>
                  <a:lnTo>
                    <a:pt x="162" y="34"/>
                  </a:lnTo>
                  <a:lnTo>
                    <a:pt x="116" y="40"/>
                  </a:lnTo>
                  <a:lnTo>
                    <a:pt x="75" y="62"/>
                  </a:lnTo>
                  <a:lnTo>
                    <a:pt x="46" y="91"/>
                  </a:lnTo>
                  <a:lnTo>
                    <a:pt x="58" y="91"/>
                  </a:lnTo>
                  <a:lnTo>
                    <a:pt x="69" y="96"/>
                  </a:lnTo>
                  <a:lnTo>
                    <a:pt x="81" y="108"/>
                  </a:lnTo>
                  <a:lnTo>
                    <a:pt x="87" y="119"/>
                  </a:lnTo>
                  <a:lnTo>
                    <a:pt x="87" y="136"/>
                  </a:lnTo>
                  <a:lnTo>
                    <a:pt x="87" y="153"/>
                  </a:lnTo>
                  <a:lnTo>
                    <a:pt x="81" y="164"/>
                  </a:lnTo>
                  <a:lnTo>
                    <a:pt x="69" y="176"/>
                  </a:lnTo>
                  <a:lnTo>
                    <a:pt x="58" y="182"/>
                  </a:lnTo>
                  <a:lnTo>
                    <a:pt x="46" y="182"/>
                  </a:lnTo>
                  <a:lnTo>
                    <a:pt x="34" y="182"/>
                  </a:lnTo>
                  <a:lnTo>
                    <a:pt x="29" y="176"/>
                  </a:lnTo>
                  <a:lnTo>
                    <a:pt x="17" y="170"/>
                  </a:lnTo>
                  <a:lnTo>
                    <a:pt x="11" y="164"/>
                  </a:lnTo>
                  <a:lnTo>
                    <a:pt x="0" y="153"/>
                  </a:lnTo>
                  <a:lnTo>
                    <a:pt x="0" y="136"/>
                  </a:lnTo>
                  <a:lnTo>
                    <a:pt x="11" y="79"/>
                  </a:lnTo>
                  <a:lnTo>
                    <a:pt x="52" y="40"/>
                  </a:lnTo>
                  <a:lnTo>
                    <a:pt x="110" y="11"/>
                  </a:lnTo>
                  <a:lnTo>
                    <a:pt x="1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 name="Freeform 12"/>
            <p:cNvSpPr>
              <a:spLocks/>
            </p:cNvSpPr>
            <p:nvPr/>
          </p:nvSpPr>
          <p:spPr bwMode="auto">
            <a:xfrm>
              <a:off x="4563" y="1539"/>
              <a:ext cx="1053" cy="1033"/>
            </a:xfrm>
            <a:custGeom>
              <a:avLst/>
              <a:gdLst/>
              <a:ahLst/>
              <a:cxnLst>
                <a:cxn ang="0">
                  <a:pos x="529" y="0"/>
                </a:cxn>
                <a:cxn ang="0">
                  <a:pos x="541" y="0"/>
                </a:cxn>
                <a:cxn ang="0">
                  <a:pos x="547" y="12"/>
                </a:cxn>
                <a:cxn ang="0">
                  <a:pos x="553" y="18"/>
                </a:cxn>
                <a:cxn ang="0">
                  <a:pos x="558" y="29"/>
                </a:cxn>
                <a:cxn ang="0">
                  <a:pos x="558" y="40"/>
                </a:cxn>
                <a:cxn ang="0">
                  <a:pos x="558" y="52"/>
                </a:cxn>
                <a:cxn ang="0">
                  <a:pos x="558" y="488"/>
                </a:cxn>
                <a:cxn ang="0">
                  <a:pos x="1001" y="488"/>
                </a:cxn>
                <a:cxn ang="0">
                  <a:pos x="1012" y="488"/>
                </a:cxn>
                <a:cxn ang="0">
                  <a:pos x="1024" y="488"/>
                </a:cxn>
                <a:cxn ang="0">
                  <a:pos x="1036" y="488"/>
                </a:cxn>
                <a:cxn ang="0">
                  <a:pos x="1047" y="494"/>
                </a:cxn>
                <a:cxn ang="0">
                  <a:pos x="1053" y="505"/>
                </a:cxn>
                <a:cxn ang="0">
                  <a:pos x="1053" y="517"/>
                </a:cxn>
                <a:cxn ang="0">
                  <a:pos x="1053" y="528"/>
                </a:cxn>
                <a:cxn ang="0">
                  <a:pos x="1047" y="539"/>
                </a:cxn>
                <a:cxn ang="0">
                  <a:pos x="1036" y="545"/>
                </a:cxn>
                <a:cxn ang="0">
                  <a:pos x="1024" y="545"/>
                </a:cxn>
                <a:cxn ang="0">
                  <a:pos x="1012" y="551"/>
                </a:cxn>
                <a:cxn ang="0">
                  <a:pos x="1001" y="551"/>
                </a:cxn>
                <a:cxn ang="0">
                  <a:pos x="558" y="551"/>
                </a:cxn>
                <a:cxn ang="0">
                  <a:pos x="558" y="982"/>
                </a:cxn>
                <a:cxn ang="0">
                  <a:pos x="558" y="993"/>
                </a:cxn>
                <a:cxn ang="0">
                  <a:pos x="558" y="1005"/>
                </a:cxn>
                <a:cxn ang="0">
                  <a:pos x="553" y="1016"/>
                </a:cxn>
                <a:cxn ang="0">
                  <a:pos x="547" y="1027"/>
                </a:cxn>
                <a:cxn ang="0">
                  <a:pos x="541" y="1033"/>
                </a:cxn>
                <a:cxn ang="0">
                  <a:pos x="529" y="1033"/>
                </a:cxn>
                <a:cxn ang="0">
                  <a:pos x="512" y="1033"/>
                </a:cxn>
                <a:cxn ang="0">
                  <a:pos x="506" y="1027"/>
                </a:cxn>
                <a:cxn ang="0">
                  <a:pos x="500" y="1016"/>
                </a:cxn>
                <a:cxn ang="0">
                  <a:pos x="494" y="1005"/>
                </a:cxn>
                <a:cxn ang="0">
                  <a:pos x="494" y="993"/>
                </a:cxn>
                <a:cxn ang="0">
                  <a:pos x="494" y="982"/>
                </a:cxn>
                <a:cxn ang="0">
                  <a:pos x="494" y="551"/>
                </a:cxn>
                <a:cxn ang="0">
                  <a:pos x="52" y="551"/>
                </a:cxn>
                <a:cxn ang="0">
                  <a:pos x="41" y="551"/>
                </a:cxn>
                <a:cxn ang="0">
                  <a:pos x="29" y="545"/>
                </a:cxn>
                <a:cxn ang="0">
                  <a:pos x="17" y="545"/>
                </a:cxn>
                <a:cxn ang="0">
                  <a:pos x="6" y="539"/>
                </a:cxn>
                <a:cxn ang="0">
                  <a:pos x="0" y="528"/>
                </a:cxn>
                <a:cxn ang="0">
                  <a:pos x="0" y="517"/>
                </a:cxn>
                <a:cxn ang="0">
                  <a:pos x="0" y="505"/>
                </a:cxn>
                <a:cxn ang="0">
                  <a:pos x="6" y="494"/>
                </a:cxn>
                <a:cxn ang="0">
                  <a:pos x="17" y="488"/>
                </a:cxn>
                <a:cxn ang="0">
                  <a:pos x="29" y="488"/>
                </a:cxn>
                <a:cxn ang="0">
                  <a:pos x="41" y="488"/>
                </a:cxn>
                <a:cxn ang="0">
                  <a:pos x="52" y="488"/>
                </a:cxn>
                <a:cxn ang="0">
                  <a:pos x="494" y="488"/>
                </a:cxn>
                <a:cxn ang="0">
                  <a:pos x="494" y="52"/>
                </a:cxn>
                <a:cxn ang="0">
                  <a:pos x="494" y="40"/>
                </a:cxn>
                <a:cxn ang="0">
                  <a:pos x="494" y="29"/>
                </a:cxn>
                <a:cxn ang="0">
                  <a:pos x="500" y="18"/>
                </a:cxn>
                <a:cxn ang="0">
                  <a:pos x="506" y="12"/>
                </a:cxn>
                <a:cxn ang="0">
                  <a:pos x="512" y="0"/>
                </a:cxn>
                <a:cxn ang="0">
                  <a:pos x="529" y="0"/>
                </a:cxn>
              </a:cxnLst>
              <a:rect l="0" t="0" r="r" b="b"/>
              <a:pathLst>
                <a:path w="1053" h="1033">
                  <a:moveTo>
                    <a:pt x="529" y="0"/>
                  </a:moveTo>
                  <a:lnTo>
                    <a:pt x="541" y="0"/>
                  </a:lnTo>
                  <a:lnTo>
                    <a:pt x="547" y="12"/>
                  </a:lnTo>
                  <a:lnTo>
                    <a:pt x="553" y="18"/>
                  </a:lnTo>
                  <a:lnTo>
                    <a:pt x="558" y="29"/>
                  </a:lnTo>
                  <a:lnTo>
                    <a:pt x="558" y="40"/>
                  </a:lnTo>
                  <a:lnTo>
                    <a:pt x="558" y="52"/>
                  </a:lnTo>
                  <a:lnTo>
                    <a:pt x="558" y="488"/>
                  </a:lnTo>
                  <a:lnTo>
                    <a:pt x="1001" y="488"/>
                  </a:lnTo>
                  <a:lnTo>
                    <a:pt x="1012" y="488"/>
                  </a:lnTo>
                  <a:lnTo>
                    <a:pt x="1024" y="488"/>
                  </a:lnTo>
                  <a:lnTo>
                    <a:pt x="1036" y="488"/>
                  </a:lnTo>
                  <a:lnTo>
                    <a:pt x="1047" y="494"/>
                  </a:lnTo>
                  <a:lnTo>
                    <a:pt x="1053" y="505"/>
                  </a:lnTo>
                  <a:lnTo>
                    <a:pt x="1053" y="517"/>
                  </a:lnTo>
                  <a:lnTo>
                    <a:pt x="1053" y="528"/>
                  </a:lnTo>
                  <a:lnTo>
                    <a:pt x="1047" y="539"/>
                  </a:lnTo>
                  <a:lnTo>
                    <a:pt x="1036" y="545"/>
                  </a:lnTo>
                  <a:lnTo>
                    <a:pt x="1024" y="545"/>
                  </a:lnTo>
                  <a:lnTo>
                    <a:pt x="1012" y="551"/>
                  </a:lnTo>
                  <a:lnTo>
                    <a:pt x="1001" y="551"/>
                  </a:lnTo>
                  <a:lnTo>
                    <a:pt x="558" y="551"/>
                  </a:lnTo>
                  <a:lnTo>
                    <a:pt x="558" y="982"/>
                  </a:lnTo>
                  <a:lnTo>
                    <a:pt x="558" y="993"/>
                  </a:lnTo>
                  <a:lnTo>
                    <a:pt x="558" y="1005"/>
                  </a:lnTo>
                  <a:lnTo>
                    <a:pt x="553" y="1016"/>
                  </a:lnTo>
                  <a:lnTo>
                    <a:pt x="547" y="1027"/>
                  </a:lnTo>
                  <a:lnTo>
                    <a:pt x="541" y="1033"/>
                  </a:lnTo>
                  <a:lnTo>
                    <a:pt x="529" y="1033"/>
                  </a:lnTo>
                  <a:lnTo>
                    <a:pt x="512" y="1033"/>
                  </a:lnTo>
                  <a:lnTo>
                    <a:pt x="506" y="1027"/>
                  </a:lnTo>
                  <a:lnTo>
                    <a:pt x="500" y="1016"/>
                  </a:lnTo>
                  <a:lnTo>
                    <a:pt x="494" y="1005"/>
                  </a:lnTo>
                  <a:lnTo>
                    <a:pt x="494" y="993"/>
                  </a:lnTo>
                  <a:lnTo>
                    <a:pt x="494" y="982"/>
                  </a:lnTo>
                  <a:lnTo>
                    <a:pt x="494" y="551"/>
                  </a:lnTo>
                  <a:lnTo>
                    <a:pt x="52" y="551"/>
                  </a:lnTo>
                  <a:lnTo>
                    <a:pt x="41" y="551"/>
                  </a:lnTo>
                  <a:lnTo>
                    <a:pt x="29" y="545"/>
                  </a:lnTo>
                  <a:lnTo>
                    <a:pt x="17" y="545"/>
                  </a:lnTo>
                  <a:lnTo>
                    <a:pt x="6" y="539"/>
                  </a:lnTo>
                  <a:lnTo>
                    <a:pt x="0" y="528"/>
                  </a:lnTo>
                  <a:lnTo>
                    <a:pt x="0" y="517"/>
                  </a:lnTo>
                  <a:lnTo>
                    <a:pt x="0" y="505"/>
                  </a:lnTo>
                  <a:lnTo>
                    <a:pt x="6" y="494"/>
                  </a:lnTo>
                  <a:lnTo>
                    <a:pt x="17" y="488"/>
                  </a:lnTo>
                  <a:lnTo>
                    <a:pt x="29" y="488"/>
                  </a:lnTo>
                  <a:lnTo>
                    <a:pt x="41" y="488"/>
                  </a:lnTo>
                  <a:lnTo>
                    <a:pt x="52" y="488"/>
                  </a:lnTo>
                  <a:lnTo>
                    <a:pt x="494" y="488"/>
                  </a:lnTo>
                  <a:lnTo>
                    <a:pt x="494" y="52"/>
                  </a:lnTo>
                  <a:lnTo>
                    <a:pt x="494" y="40"/>
                  </a:lnTo>
                  <a:lnTo>
                    <a:pt x="494" y="29"/>
                  </a:lnTo>
                  <a:lnTo>
                    <a:pt x="500" y="18"/>
                  </a:lnTo>
                  <a:lnTo>
                    <a:pt x="506" y="12"/>
                  </a:lnTo>
                  <a:lnTo>
                    <a:pt x="512" y="0"/>
                  </a:lnTo>
                  <a:lnTo>
                    <a:pt x="5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3" name="Freeform 13"/>
            <p:cNvSpPr>
              <a:spLocks/>
            </p:cNvSpPr>
            <p:nvPr/>
          </p:nvSpPr>
          <p:spPr bwMode="auto">
            <a:xfrm>
              <a:off x="6134" y="1761"/>
              <a:ext cx="675" cy="697"/>
            </a:xfrm>
            <a:custGeom>
              <a:avLst/>
              <a:gdLst/>
              <a:ahLst/>
              <a:cxnLst>
                <a:cxn ang="0">
                  <a:pos x="366" y="5"/>
                </a:cxn>
                <a:cxn ang="0">
                  <a:pos x="430" y="62"/>
                </a:cxn>
                <a:cxn ang="0">
                  <a:pos x="459" y="96"/>
                </a:cxn>
                <a:cxn ang="0">
                  <a:pos x="494" y="113"/>
                </a:cxn>
                <a:cxn ang="0">
                  <a:pos x="547" y="108"/>
                </a:cxn>
                <a:cxn ang="0">
                  <a:pos x="634" y="17"/>
                </a:cxn>
                <a:cxn ang="0">
                  <a:pos x="646" y="0"/>
                </a:cxn>
                <a:cxn ang="0">
                  <a:pos x="657" y="0"/>
                </a:cxn>
                <a:cxn ang="0">
                  <a:pos x="669" y="5"/>
                </a:cxn>
                <a:cxn ang="0">
                  <a:pos x="669" y="22"/>
                </a:cxn>
                <a:cxn ang="0">
                  <a:pos x="617" y="96"/>
                </a:cxn>
                <a:cxn ang="0">
                  <a:pos x="489" y="238"/>
                </a:cxn>
                <a:cxn ang="0">
                  <a:pos x="407" y="312"/>
                </a:cxn>
                <a:cxn ang="0">
                  <a:pos x="343" y="368"/>
                </a:cxn>
                <a:cxn ang="0">
                  <a:pos x="291" y="414"/>
                </a:cxn>
                <a:cxn ang="0">
                  <a:pos x="198" y="493"/>
                </a:cxn>
                <a:cxn ang="0">
                  <a:pos x="139" y="556"/>
                </a:cxn>
                <a:cxn ang="0">
                  <a:pos x="139" y="556"/>
                </a:cxn>
                <a:cxn ang="0">
                  <a:pos x="169" y="550"/>
                </a:cxn>
                <a:cxn ang="0">
                  <a:pos x="186" y="550"/>
                </a:cxn>
                <a:cxn ang="0">
                  <a:pos x="250" y="561"/>
                </a:cxn>
                <a:cxn ang="0">
                  <a:pos x="343" y="590"/>
                </a:cxn>
                <a:cxn ang="0">
                  <a:pos x="425" y="590"/>
                </a:cxn>
                <a:cxn ang="0">
                  <a:pos x="512" y="556"/>
                </a:cxn>
                <a:cxn ang="0">
                  <a:pos x="582" y="465"/>
                </a:cxn>
                <a:cxn ang="0">
                  <a:pos x="587" y="454"/>
                </a:cxn>
                <a:cxn ang="0">
                  <a:pos x="599" y="448"/>
                </a:cxn>
                <a:cxn ang="0">
                  <a:pos x="622" y="454"/>
                </a:cxn>
                <a:cxn ang="0">
                  <a:pos x="617" y="493"/>
                </a:cxn>
                <a:cxn ang="0">
                  <a:pos x="558" y="595"/>
                </a:cxn>
                <a:cxn ang="0">
                  <a:pos x="448" y="686"/>
                </a:cxn>
                <a:cxn ang="0">
                  <a:pos x="331" y="692"/>
                </a:cxn>
                <a:cxn ang="0">
                  <a:pos x="267" y="641"/>
                </a:cxn>
                <a:cxn ang="0">
                  <a:pos x="238" y="607"/>
                </a:cxn>
                <a:cxn ang="0">
                  <a:pos x="209" y="590"/>
                </a:cxn>
                <a:cxn ang="0">
                  <a:pos x="174" y="584"/>
                </a:cxn>
                <a:cxn ang="0">
                  <a:pos x="81" y="629"/>
                </a:cxn>
                <a:cxn ang="0">
                  <a:pos x="35" y="692"/>
                </a:cxn>
                <a:cxn ang="0">
                  <a:pos x="23" y="697"/>
                </a:cxn>
                <a:cxn ang="0">
                  <a:pos x="11" y="697"/>
                </a:cxn>
                <a:cxn ang="0">
                  <a:pos x="6" y="697"/>
                </a:cxn>
                <a:cxn ang="0">
                  <a:pos x="0" y="686"/>
                </a:cxn>
                <a:cxn ang="0">
                  <a:pos x="23" y="641"/>
                </a:cxn>
                <a:cxn ang="0">
                  <a:pos x="105" y="539"/>
                </a:cxn>
                <a:cxn ang="0">
                  <a:pos x="302" y="351"/>
                </a:cxn>
                <a:cxn ang="0">
                  <a:pos x="361" y="300"/>
                </a:cxn>
                <a:cxn ang="0">
                  <a:pos x="448" y="227"/>
                </a:cxn>
                <a:cxn ang="0">
                  <a:pos x="529" y="147"/>
                </a:cxn>
                <a:cxn ang="0">
                  <a:pos x="454" y="142"/>
                </a:cxn>
                <a:cxn ang="0">
                  <a:pos x="355" y="108"/>
                </a:cxn>
                <a:cxn ang="0">
                  <a:pos x="291" y="102"/>
                </a:cxn>
                <a:cxn ang="0">
                  <a:pos x="227" y="119"/>
                </a:cxn>
                <a:cxn ang="0">
                  <a:pos x="169" y="176"/>
                </a:cxn>
                <a:cxn ang="0">
                  <a:pos x="163" y="187"/>
                </a:cxn>
                <a:cxn ang="0">
                  <a:pos x="145" y="193"/>
                </a:cxn>
                <a:cxn ang="0">
                  <a:pos x="134" y="181"/>
                </a:cxn>
                <a:cxn ang="0">
                  <a:pos x="134" y="147"/>
                </a:cxn>
                <a:cxn ang="0">
                  <a:pos x="180" y="73"/>
                </a:cxn>
                <a:cxn ang="0">
                  <a:pos x="267" y="11"/>
                </a:cxn>
              </a:cxnLst>
              <a:rect l="0" t="0" r="r" b="b"/>
              <a:pathLst>
                <a:path w="675" h="697">
                  <a:moveTo>
                    <a:pt x="320" y="0"/>
                  </a:moveTo>
                  <a:lnTo>
                    <a:pt x="366" y="5"/>
                  </a:lnTo>
                  <a:lnTo>
                    <a:pt x="401" y="34"/>
                  </a:lnTo>
                  <a:lnTo>
                    <a:pt x="430" y="62"/>
                  </a:lnTo>
                  <a:lnTo>
                    <a:pt x="448" y="79"/>
                  </a:lnTo>
                  <a:lnTo>
                    <a:pt x="459" y="96"/>
                  </a:lnTo>
                  <a:lnTo>
                    <a:pt x="477" y="108"/>
                  </a:lnTo>
                  <a:lnTo>
                    <a:pt x="494" y="113"/>
                  </a:lnTo>
                  <a:lnTo>
                    <a:pt x="512" y="113"/>
                  </a:lnTo>
                  <a:lnTo>
                    <a:pt x="547" y="108"/>
                  </a:lnTo>
                  <a:lnTo>
                    <a:pt x="587" y="73"/>
                  </a:lnTo>
                  <a:lnTo>
                    <a:pt x="634" y="17"/>
                  </a:lnTo>
                  <a:lnTo>
                    <a:pt x="640" y="5"/>
                  </a:lnTo>
                  <a:lnTo>
                    <a:pt x="646" y="0"/>
                  </a:lnTo>
                  <a:lnTo>
                    <a:pt x="657" y="0"/>
                  </a:lnTo>
                  <a:lnTo>
                    <a:pt x="657" y="0"/>
                  </a:lnTo>
                  <a:lnTo>
                    <a:pt x="663" y="0"/>
                  </a:lnTo>
                  <a:lnTo>
                    <a:pt x="669" y="5"/>
                  </a:lnTo>
                  <a:lnTo>
                    <a:pt x="675" y="11"/>
                  </a:lnTo>
                  <a:lnTo>
                    <a:pt x="669" y="22"/>
                  </a:lnTo>
                  <a:lnTo>
                    <a:pt x="651" y="51"/>
                  </a:lnTo>
                  <a:lnTo>
                    <a:pt x="617" y="96"/>
                  </a:lnTo>
                  <a:lnTo>
                    <a:pt x="564" y="159"/>
                  </a:lnTo>
                  <a:lnTo>
                    <a:pt x="489" y="238"/>
                  </a:lnTo>
                  <a:lnTo>
                    <a:pt x="448" y="272"/>
                  </a:lnTo>
                  <a:lnTo>
                    <a:pt x="407" y="312"/>
                  </a:lnTo>
                  <a:lnTo>
                    <a:pt x="366" y="346"/>
                  </a:lnTo>
                  <a:lnTo>
                    <a:pt x="343" y="368"/>
                  </a:lnTo>
                  <a:lnTo>
                    <a:pt x="331" y="380"/>
                  </a:lnTo>
                  <a:lnTo>
                    <a:pt x="291" y="414"/>
                  </a:lnTo>
                  <a:lnTo>
                    <a:pt x="244" y="448"/>
                  </a:lnTo>
                  <a:lnTo>
                    <a:pt x="198" y="493"/>
                  </a:lnTo>
                  <a:lnTo>
                    <a:pt x="139" y="556"/>
                  </a:lnTo>
                  <a:lnTo>
                    <a:pt x="139" y="556"/>
                  </a:lnTo>
                  <a:lnTo>
                    <a:pt x="139" y="556"/>
                  </a:lnTo>
                  <a:lnTo>
                    <a:pt x="139" y="556"/>
                  </a:lnTo>
                  <a:lnTo>
                    <a:pt x="151" y="550"/>
                  </a:lnTo>
                  <a:lnTo>
                    <a:pt x="169" y="550"/>
                  </a:lnTo>
                  <a:lnTo>
                    <a:pt x="180" y="550"/>
                  </a:lnTo>
                  <a:lnTo>
                    <a:pt x="186" y="550"/>
                  </a:lnTo>
                  <a:lnTo>
                    <a:pt x="215" y="550"/>
                  </a:lnTo>
                  <a:lnTo>
                    <a:pt x="250" y="561"/>
                  </a:lnTo>
                  <a:lnTo>
                    <a:pt x="297" y="578"/>
                  </a:lnTo>
                  <a:lnTo>
                    <a:pt x="343" y="590"/>
                  </a:lnTo>
                  <a:lnTo>
                    <a:pt x="390" y="595"/>
                  </a:lnTo>
                  <a:lnTo>
                    <a:pt x="425" y="590"/>
                  </a:lnTo>
                  <a:lnTo>
                    <a:pt x="471" y="578"/>
                  </a:lnTo>
                  <a:lnTo>
                    <a:pt x="512" y="556"/>
                  </a:lnTo>
                  <a:lnTo>
                    <a:pt x="553" y="516"/>
                  </a:lnTo>
                  <a:lnTo>
                    <a:pt x="582" y="465"/>
                  </a:lnTo>
                  <a:lnTo>
                    <a:pt x="582" y="459"/>
                  </a:lnTo>
                  <a:lnTo>
                    <a:pt x="587" y="454"/>
                  </a:lnTo>
                  <a:lnTo>
                    <a:pt x="593" y="448"/>
                  </a:lnTo>
                  <a:lnTo>
                    <a:pt x="599" y="448"/>
                  </a:lnTo>
                  <a:lnTo>
                    <a:pt x="611" y="448"/>
                  </a:lnTo>
                  <a:lnTo>
                    <a:pt x="622" y="454"/>
                  </a:lnTo>
                  <a:lnTo>
                    <a:pt x="622" y="459"/>
                  </a:lnTo>
                  <a:lnTo>
                    <a:pt x="617" y="493"/>
                  </a:lnTo>
                  <a:lnTo>
                    <a:pt x="593" y="544"/>
                  </a:lnTo>
                  <a:lnTo>
                    <a:pt x="558" y="595"/>
                  </a:lnTo>
                  <a:lnTo>
                    <a:pt x="506" y="646"/>
                  </a:lnTo>
                  <a:lnTo>
                    <a:pt x="448" y="686"/>
                  </a:lnTo>
                  <a:lnTo>
                    <a:pt x="372" y="697"/>
                  </a:lnTo>
                  <a:lnTo>
                    <a:pt x="331" y="692"/>
                  </a:lnTo>
                  <a:lnTo>
                    <a:pt x="297" y="669"/>
                  </a:lnTo>
                  <a:lnTo>
                    <a:pt x="267" y="641"/>
                  </a:lnTo>
                  <a:lnTo>
                    <a:pt x="250" y="624"/>
                  </a:lnTo>
                  <a:lnTo>
                    <a:pt x="238" y="607"/>
                  </a:lnTo>
                  <a:lnTo>
                    <a:pt x="221" y="595"/>
                  </a:lnTo>
                  <a:lnTo>
                    <a:pt x="209" y="590"/>
                  </a:lnTo>
                  <a:lnTo>
                    <a:pt x="192" y="584"/>
                  </a:lnTo>
                  <a:lnTo>
                    <a:pt x="174" y="584"/>
                  </a:lnTo>
                  <a:lnTo>
                    <a:pt x="128" y="595"/>
                  </a:lnTo>
                  <a:lnTo>
                    <a:pt x="81" y="629"/>
                  </a:lnTo>
                  <a:lnTo>
                    <a:pt x="41" y="680"/>
                  </a:lnTo>
                  <a:lnTo>
                    <a:pt x="35" y="692"/>
                  </a:lnTo>
                  <a:lnTo>
                    <a:pt x="29" y="697"/>
                  </a:lnTo>
                  <a:lnTo>
                    <a:pt x="23" y="697"/>
                  </a:lnTo>
                  <a:lnTo>
                    <a:pt x="17" y="697"/>
                  </a:lnTo>
                  <a:lnTo>
                    <a:pt x="11" y="697"/>
                  </a:lnTo>
                  <a:lnTo>
                    <a:pt x="11" y="697"/>
                  </a:lnTo>
                  <a:lnTo>
                    <a:pt x="6" y="697"/>
                  </a:lnTo>
                  <a:lnTo>
                    <a:pt x="0" y="692"/>
                  </a:lnTo>
                  <a:lnTo>
                    <a:pt x="0" y="686"/>
                  </a:lnTo>
                  <a:lnTo>
                    <a:pt x="6" y="669"/>
                  </a:lnTo>
                  <a:lnTo>
                    <a:pt x="23" y="641"/>
                  </a:lnTo>
                  <a:lnTo>
                    <a:pt x="58" y="595"/>
                  </a:lnTo>
                  <a:lnTo>
                    <a:pt x="105" y="539"/>
                  </a:lnTo>
                  <a:lnTo>
                    <a:pt x="163" y="482"/>
                  </a:lnTo>
                  <a:lnTo>
                    <a:pt x="302" y="351"/>
                  </a:lnTo>
                  <a:lnTo>
                    <a:pt x="326" y="334"/>
                  </a:lnTo>
                  <a:lnTo>
                    <a:pt x="361" y="300"/>
                  </a:lnTo>
                  <a:lnTo>
                    <a:pt x="407" y="266"/>
                  </a:lnTo>
                  <a:lnTo>
                    <a:pt x="448" y="227"/>
                  </a:lnTo>
                  <a:lnTo>
                    <a:pt x="494" y="187"/>
                  </a:lnTo>
                  <a:lnTo>
                    <a:pt x="529" y="147"/>
                  </a:lnTo>
                  <a:lnTo>
                    <a:pt x="489" y="147"/>
                  </a:lnTo>
                  <a:lnTo>
                    <a:pt x="454" y="142"/>
                  </a:lnTo>
                  <a:lnTo>
                    <a:pt x="407" y="125"/>
                  </a:lnTo>
                  <a:lnTo>
                    <a:pt x="355" y="108"/>
                  </a:lnTo>
                  <a:lnTo>
                    <a:pt x="302" y="102"/>
                  </a:lnTo>
                  <a:lnTo>
                    <a:pt x="291" y="102"/>
                  </a:lnTo>
                  <a:lnTo>
                    <a:pt x="262" y="108"/>
                  </a:lnTo>
                  <a:lnTo>
                    <a:pt x="227" y="119"/>
                  </a:lnTo>
                  <a:lnTo>
                    <a:pt x="192" y="142"/>
                  </a:lnTo>
                  <a:lnTo>
                    <a:pt x="169" y="176"/>
                  </a:lnTo>
                  <a:lnTo>
                    <a:pt x="169" y="181"/>
                  </a:lnTo>
                  <a:lnTo>
                    <a:pt x="163" y="187"/>
                  </a:lnTo>
                  <a:lnTo>
                    <a:pt x="157" y="187"/>
                  </a:lnTo>
                  <a:lnTo>
                    <a:pt x="145" y="193"/>
                  </a:lnTo>
                  <a:lnTo>
                    <a:pt x="139" y="187"/>
                  </a:lnTo>
                  <a:lnTo>
                    <a:pt x="134" y="181"/>
                  </a:lnTo>
                  <a:lnTo>
                    <a:pt x="128" y="176"/>
                  </a:lnTo>
                  <a:lnTo>
                    <a:pt x="134" y="147"/>
                  </a:lnTo>
                  <a:lnTo>
                    <a:pt x="151" y="113"/>
                  </a:lnTo>
                  <a:lnTo>
                    <a:pt x="180" y="73"/>
                  </a:lnTo>
                  <a:lnTo>
                    <a:pt x="221" y="34"/>
                  </a:lnTo>
                  <a:lnTo>
                    <a:pt x="267" y="11"/>
                  </a:lnTo>
                  <a:lnTo>
                    <a:pt x="3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4" name="Freeform 14"/>
            <p:cNvSpPr>
              <a:spLocks noEditPoints="1"/>
            </p:cNvSpPr>
            <p:nvPr/>
          </p:nvSpPr>
          <p:spPr bwMode="auto">
            <a:xfrm>
              <a:off x="6867" y="1942"/>
              <a:ext cx="343" cy="738"/>
            </a:xfrm>
            <a:custGeom>
              <a:avLst/>
              <a:gdLst/>
              <a:ahLst/>
              <a:cxnLst>
                <a:cxn ang="0">
                  <a:pos x="215" y="256"/>
                </a:cxn>
                <a:cxn ang="0">
                  <a:pos x="268" y="335"/>
                </a:cxn>
                <a:cxn ang="0">
                  <a:pos x="262" y="369"/>
                </a:cxn>
                <a:cxn ang="0">
                  <a:pos x="238" y="437"/>
                </a:cxn>
                <a:cxn ang="0">
                  <a:pos x="209" y="511"/>
                </a:cxn>
                <a:cxn ang="0">
                  <a:pos x="163" y="619"/>
                </a:cxn>
                <a:cxn ang="0">
                  <a:pos x="151" y="670"/>
                </a:cxn>
                <a:cxn ang="0">
                  <a:pos x="157" y="692"/>
                </a:cxn>
                <a:cxn ang="0">
                  <a:pos x="169" y="704"/>
                </a:cxn>
                <a:cxn ang="0">
                  <a:pos x="227" y="692"/>
                </a:cxn>
                <a:cxn ang="0">
                  <a:pos x="302" y="573"/>
                </a:cxn>
                <a:cxn ang="0">
                  <a:pos x="308" y="562"/>
                </a:cxn>
                <a:cxn ang="0">
                  <a:pos x="326" y="556"/>
                </a:cxn>
                <a:cxn ang="0">
                  <a:pos x="332" y="556"/>
                </a:cxn>
                <a:cxn ang="0">
                  <a:pos x="343" y="568"/>
                </a:cxn>
                <a:cxn ang="0">
                  <a:pos x="326" y="619"/>
                </a:cxn>
                <a:cxn ang="0">
                  <a:pos x="273" y="698"/>
                </a:cxn>
                <a:cxn ang="0">
                  <a:pos x="180" y="738"/>
                </a:cxn>
                <a:cxn ang="0">
                  <a:pos x="87" y="692"/>
                </a:cxn>
                <a:cxn ang="0">
                  <a:pos x="76" y="619"/>
                </a:cxn>
                <a:cxn ang="0">
                  <a:pos x="81" y="596"/>
                </a:cxn>
                <a:cxn ang="0">
                  <a:pos x="169" y="380"/>
                </a:cxn>
                <a:cxn ang="0">
                  <a:pos x="186" y="329"/>
                </a:cxn>
                <a:cxn ang="0">
                  <a:pos x="186" y="295"/>
                </a:cxn>
                <a:cxn ang="0">
                  <a:pos x="169" y="273"/>
                </a:cxn>
                <a:cxn ang="0">
                  <a:pos x="128" y="278"/>
                </a:cxn>
                <a:cxn ang="0">
                  <a:pos x="64" y="346"/>
                </a:cxn>
                <a:cxn ang="0">
                  <a:pos x="35" y="414"/>
                </a:cxn>
                <a:cxn ang="0">
                  <a:pos x="17" y="426"/>
                </a:cxn>
                <a:cxn ang="0">
                  <a:pos x="6" y="420"/>
                </a:cxn>
                <a:cxn ang="0">
                  <a:pos x="0" y="409"/>
                </a:cxn>
                <a:cxn ang="0">
                  <a:pos x="17" y="358"/>
                </a:cxn>
                <a:cxn ang="0">
                  <a:pos x="70" y="284"/>
                </a:cxn>
                <a:cxn ang="0">
                  <a:pos x="163" y="244"/>
                </a:cxn>
                <a:cxn ang="0">
                  <a:pos x="285" y="0"/>
                </a:cxn>
                <a:cxn ang="0">
                  <a:pos x="302" y="17"/>
                </a:cxn>
                <a:cxn ang="0">
                  <a:pos x="308" y="40"/>
                </a:cxn>
                <a:cxn ang="0">
                  <a:pos x="308" y="57"/>
                </a:cxn>
                <a:cxn ang="0">
                  <a:pos x="285" y="91"/>
                </a:cxn>
                <a:cxn ang="0">
                  <a:pos x="250" y="102"/>
                </a:cxn>
                <a:cxn ang="0">
                  <a:pos x="221" y="91"/>
                </a:cxn>
                <a:cxn ang="0">
                  <a:pos x="204" y="68"/>
                </a:cxn>
                <a:cxn ang="0">
                  <a:pos x="209" y="40"/>
                </a:cxn>
                <a:cxn ang="0">
                  <a:pos x="233" y="12"/>
                </a:cxn>
                <a:cxn ang="0">
                  <a:pos x="268" y="0"/>
                </a:cxn>
              </a:cxnLst>
              <a:rect l="0" t="0" r="r" b="b"/>
              <a:pathLst>
                <a:path w="343" h="738">
                  <a:moveTo>
                    <a:pt x="163" y="244"/>
                  </a:moveTo>
                  <a:lnTo>
                    <a:pt x="215" y="256"/>
                  </a:lnTo>
                  <a:lnTo>
                    <a:pt x="256" y="290"/>
                  </a:lnTo>
                  <a:lnTo>
                    <a:pt x="268" y="335"/>
                  </a:lnTo>
                  <a:lnTo>
                    <a:pt x="268" y="352"/>
                  </a:lnTo>
                  <a:lnTo>
                    <a:pt x="262" y="369"/>
                  </a:lnTo>
                  <a:lnTo>
                    <a:pt x="256" y="397"/>
                  </a:lnTo>
                  <a:lnTo>
                    <a:pt x="238" y="437"/>
                  </a:lnTo>
                  <a:lnTo>
                    <a:pt x="221" y="477"/>
                  </a:lnTo>
                  <a:lnTo>
                    <a:pt x="209" y="511"/>
                  </a:lnTo>
                  <a:lnTo>
                    <a:pt x="169" y="596"/>
                  </a:lnTo>
                  <a:lnTo>
                    <a:pt x="163" y="619"/>
                  </a:lnTo>
                  <a:lnTo>
                    <a:pt x="157" y="641"/>
                  </a:lnTo>
                  <a:lnTo>
                    <a:pt x="151" y="670"/>
                  </a:lnTo>
                  <a:lnTo>
                    <a:pt x="151" y="681"/>
                  </a:lnTo>
                  <a:lnTo>
                    <a:pt x="157" y="692"/>
                  </a:lnTo>
                  <a:lnTo>
                    <a:pt x="163" y="698"/>
                  </a:lnTo>
                  <a:lnTo>
                    <a:pt x="169" y="704"/>
                  </a:lnTo>
                  <a:lnTo>
                    <a:pt x="180" y="709"/>
                  </a:lnTo>
                  <a:lnTo>
                    <a:pt x="227" y="692"/>
                  </a:lnTo>
                  <a:lnTo>
                    <a:pt x="268" y="647"/>
                  </a:lnTo>
                  <a:lnTo>
                    <a:pt x="302" y="573"/>
                  </a:lnTo>
                  <a:lnTo>
                    <a:pt x="302" y="568"/>
                  </a:lnTo>
                  <a:lnTo>
                    <a:pt x="308" y="562"/>
                  </a:lnTo>
                  <a:lnTo>
                    <a:pt x="314" y="556"/>
                  </a:lnTo>
                  <a:lnTo>
                    <a:pt x="326" y="556"/>
                  </a:lnTo>
                  <a:lnTo>
                    <a:pt x="326" y="556"/>
                  </a:lnTo>
                  <a:lnTo>
                    <a:pt x="332" y="556"/>
                  </a:lnTo>
                  <a:lnTo>
                    <a:pt x="337" y="562"/>
                  </a:lnTo>
                  <a:lnTo>
                    <a:pt x="343" y="568"/>
                  </a:lnTo>
                  <a:lnTo>
                    <a:pt x="337" y="590"/>
                  </a:lnTo>
                  <a:lnTo>
                    <a:pt x="326" y="619"/>
                  </a:lnTo>
                  <a:lnTo>
                    <a:pt x="302" y="658"/>
                  </a:lnTo>
                  <a:lnTo>
                    <a:pt x="273" y="698"/>
                  </a:lnTo>
                  <a:lnTo>
                    <a:pt x="227" y="726"/>
                  </a:lnTo>
                  <a:lnTo>
                    <a:pt x="180" y="738"/>
                  </a:lnTo>
                  <a:lnTo>
                    <a:pt x="122" y="721"/>
                  </a:lnTo>
                  <a:lnTo>
                    <a:pt x="87" y="692"/>
                  </a:lnTo>
                  <a:lnTo>
                    <a:pt x="70" y="641"/>
                  </a:lnTo>
                  <a:lnTo>
                    <a:pt x="76" y="619"/>
                  </a:lnTo>
                  <a:lnTo>
                    <a:pt x="81" y="596"/>
                  </a:lnTo>
                  <a:lnTo>
                    <a:pt x="81" y="596"/>
                  </a:lnTo>
                  <a:lnTo>
                    <a:pt x="151" y="420"/>
                  </a:lnTo>
                  <a:lnTo>
                    <a:pt x="169" y="380"/>
                  </a:lnTo>
                  <a:lnTo>
                    <a:pt x="180" y="352"/>
                  </a:lnTo>
                  <a:lnTo>
                    <a:pt x="186" y="329"/>
                  </a:lnTo>
                  <a:lnTo>
                    <a:pt x="186" y="312"/>
                  </a:lnTo>
                  <a:lnTo>
                    <a:pt x="186" y="295"/>
                  </a:lnTo>
                  <a:lnTo>
                    <a:pt x="180" y="284"/>
                  </a:lnTo>
                  <a:lnTo>
                    <a:pt x="169" y="273"/>
                  </a:lnTo>
                  <a:lnTo>
                    <a:pt x="157" y="273"/>
                  </a:lnTo>
                  <a:lnTo>
                    <a:pt x="128" y="278"/>
                  </a:lnTo>
                  <a:lnTo>
                    <a:pt x="93" y="307"/>
                  </a:lnTo>
                  <a:lnTo>
                    <a:pt x="64" y="346"/>
                  </a:lnTo>
                  <a:lnTo>
                    <a:pt x="41" y="409"/>
                  </a:lnTo>
                  <a:lnTo>
                    <a:pt x="35" y="414"/>
                  </a:lnTo>
                  <a:lnTo>
                    <a:pt x="29" y="420"/>
                  </a:lnTo>
                  <a:lnTo>
                    <a:pt x="17" y="426"/>
                  </a:lnTo>
                  <a:lnTo>
                    <a:pt x="12" y="426"/>
                  </a:lnTo>
                  <a:lnTo>
                    <a:pt x="6" y="420"/>
                  </a:lnTo>
                  <a:lnTo>
                    <a:pt x="0" y="420"/>
                  </a:lnTo>
                  <a:lnTo>
                    <a:pt x="0" y="409"/>
                  </a:lnTo>
                  <a:lnTo>
                    <a:pt x="6" y="392"/>
                  </a:lnTo>
                  <a:lnTo>
                    <a:pt x="17" y="358"/>
                  </a:lnTo>
                  <a:lnTo>
                    <a:pt x="41" y="318"/>
                  </a:lnTo>
                  <a:lnTo>
                    <a:pt x="70" y="284"/>
                  </a:lnTo>
                  <a:lnTo>
                    <a:pt x="110" y="256"/>
                  </a:lnTo>
                  <a:lnTo>
                    <a:pt x="163" y="244"/>
                  </a:lnTo>
                  <a:close/>
                  <a:moveTo>
                    <a:pt x="268" y="0"/>
                  </a:moveTo>
                  <a:lnTo>
                    <a:pt x="285" y="0"/>
                  </a:lnTo>
                  <a:lnTo>
                    <a:pt x="297" y="12"/>
                  </a:lnTo>
                  <a:lnTo>
                    <a:pt x="302" y="17"/>
                  </a:lnTo>
                  <a:lnTo>
                    <a:pt x="308" y="29"/>
                  </a:lnTo>
                  <a:lnTo>
                    <a:pt x="308" y="40"/>
                  </a:lnTo>
                  <a:lnTo>
                    <a:pt x="308" y="40"/>
                  </a:lnTo>
                  <a:lnTo>
                    <a:pt x="308" y="57"/>
                  </a:lnTo>
                  <a:lnTo>
                    <a:pt x="297" y="74"/>
                  </a:lnTo>
                  <a:lnTo>
                    <a:pt x="285" y="91"/>
                  </a:lnTo>
                  <a:lnTo>
                    <a:pt x="268" y="97"/>
                  </a:lnTo>
                  <a:lnTo>
                    <a:pt x="250" y="102"/>
                  </a:lnTo>
                  <a:lnTo>
                    <a:pt x="233" y="97"/>
                  </a:lnTo>
                  <a:lnTo>
                    <a:pt x="221" y="91"/>
                  </a:lnTo>
                  <a:lnTo>
                    <a:pt x="209" y="80"/>
                  </a:lnTo>
                  <a:lnTo>
                    <a:pt x="204" y="68"/>
                  </a:lnTo>
                  <a:lnTo>
                    <a:pt x="204" y="57"/>
                  </a:lnTo>
                  <a:lnTo>
                    <a:pt x="209" y="40"/>
                  </a:lnTo>
                  <a:lnTo>
                    <a:pt x="215" y="23"/>
                  </a:lnTo>
                  <a:lnTo>
                    <a:pt x="233" y="12"/>
                  </a:lnTo>
                  <a:lnTo>
                    <a:pt x="250" y="0"/>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5" name="Freeform 15"/>
            <p:cNvSpPr>
              <a:spLocks/>
            </p:cNvSpPr>
            <p:nvPr/>
          </p:nvSpPr>
          <p:spPr bwMode="auto">
            <a:xfrm>
              <a:off x="7327" y="2311"/>
              <a:ext cx="389" cy="505"/>
            </a:xfrm>
            <a:custGeom>
              <a:avLst/>
              <a:gdLst/>
              <a:ahLst/>
              <a:cxnLst>
                <a:cxn ang="0">
                  <a:pos x="180" y="0"/>
                </a:cxn>
                <a:cxn ang="0">
                  <a:pos x="250" y="6"/>
                </a:cxn>
                <a:cxn ang="0">
                  <a:pos x="302" y="23"/>
                </a:cxn>
                <a:cxn ang="0">
                  <a:pos x="349" y="57"/>
                </a:cxn>
                <a:cxn ang="0">
                  <a:pos x="378" y="96"/>
                </a:cxn>
                <a:cxn ang="0">
                  <a:pos x="389" y="153"/>
                </a:cxn>
                <a:cxn ang="0">
                  <a:pos x="378" y="204"/>
                </a:cxn>
                <a:cxn ang="0">
                  <a:pos x="349" y="250"/>
                </a:cxn>
                <a:cxn ang="0">
                  <a:pos x="302" y="289"/>
                </a:cxn>
                <a:cxn ang="0">
                  <a:pos x="250" y="323"/>
                </a:cxn>
                <a:cxn ang="0">
                  <a:pos x="174" y="374"/>
                </a:cxn>
                <a:cxn ang="0">
                  <a:pos x="93" y="437"/>
                </a:cxn>
                <a:cxn ang="0">
                  <a:pos x="250" y="437"/>
                </a:cxn>
                <a:cxn ang="0">
                  <a:pos x="261" y="431"/>
                </a:cxn>
                <a:cxn ang="0">
                  <a:pos x="273" y="431"/>
                </a:cxn>
                <a:cxn ang="0">
                  <a:pos x="296" y="431"/>
                </a:cxn>
                <a:cxn ang="0">
                  <a:pos x="314" y="431"/>
                </a:cxn>
                <a:cxn ang="0">
                  <a:pos x="325" y="431"/>
                </a:cxn>
                <a:cxn ang="0">
                  <a:pos x="331" y="431"/>
                </a:cxn>
                <a:cxn ang="0">
                  <a:pos x="337" y="420"/>
                </a:cxn>
                <a:cxn ang="0">
                  <a:pos x="343" y="408"/>
                </a:cxn>
                <a:cxn ang="0">
                  <a:pos x="349" y="391"/>
                </a:cxn>
                <a:cxn ang="0">
                  <a:pos x="354" y="374"/>
                </a:cxn>
                <a:cxn ang="0">
                  <a:pos x="354" y="363"/>
                </a:cxn>
                <a:cxn ang="0">
                  <a:pos x="389" y="363"/>
                </a:cxn>
                <a:cxn ang="0">
                  <a:pos x="389" y="363"/>
                </a:cxn>
                <a:cxn ang="0">
                  <a:pos x="360" y="505"/>
                </a:cxn>
                <a:cxn ang="0">
                  <a:pos x="0" y="505"/>
                </a:cxn>
                <a:cxn ang="0">
                  <a:pos x="0" y="488"/>
                </a:cxn>
                <a:cxn ang="0">
                  <a:pos x="0" y="482"/>
                </a:cxn>
                <a:cxn ang="0">
                  <a:pos x="0" y="476"/>
                </a:cxn>
                <a:cxn ang="0">
                  <a:pos x="5" y="471"/>
                </a:cxn>
                <a:cxn ang="0">
                  <a:pos x="197" y="312"/>
                </a:cxn>
                <a:cxn ang="0">
                  <a:pos x="256" y="261"/>
                </a:cxn>
                <a:cxn ang="0">
                  <a:pos x="290" y="210"/>
                </a:cxn>
                <a:cxn ang="0">
                  <a:pos x="302" y="153"/>
                </a:cxn>
                <a:cxn ang="0">
                  <a:pos x="296" y="102"/>
                </a:cxn>
                <a:cxn ang="0">
                  <a:pos x="261" y="62"/>
                </a:cxn>
                <a:cxn ang="0">
                  <a:pos x="221" y="40"/>
                </a:cxn>
                <a:cxn ang="0">
                  <a:pos x="162" y="34"/>
                </a:cxn>
                <a:cxn ang="0">
                  <a:pos x="116" y="40"/>
                </a:cxn>
                <a:cxn ang="0">
                  <a:pos x="75" y="62"/>
                </a:cxn>
                <a:cxn ang="0">
                  <a:pos x="46" y="91"/>
                </a:cxn>
                <a:cxn ang="0">
                  <a:pos x="58" y="91"/>
                </a:cxn>
                <a:cxn ang="0">
                  <a:pos x="69" y="96"/>
                </a:cxn>
                <a:cxn ang="0">
                  <a:pos x="81" y="108"/>
                </a:cxn>
                <a:cxn ang="0">
                  <a:pos x="87" y="119"/>
                </a:cxn>
                <a:cxn ang="0">
                  <a:pos x="87" y="136"/>
                </a:cxn>
                <a:cxn ang="0">
                  <a:pos x="87" y="153"/>
                </a:cxn>
                <a:cxn ang="0">
                  <a:pos x="81" y="164"/>
                </a:cxn>
                <a:cxn ang="0">
                  <a:pos x="69" y="176"/>
                </a:cxn>
                <a:cxn ang="0">
                  <a:pos x="58" y="182"/>
                </a:cxn>
                <a:cxn ang="0">
                  <a:pos x="46" y="182"/>
                </a:cxn>
                <a:cxn ang="0">
                  <a:pos x="34" y="182"/>
                </a:cxn>
                <a:cxn ang="0">
                  <a:pos x="29" y="176"/>
                </a:cxn>
                <a:cxn ang="0">
                  <a:pos x="17" y="170"/>
                </a:cxn>
                <a:cxn ang="0">
                  <a:pos x="11" y="164"/>
                </a:cxn>
                <a:cxn ang="0">
                  <a:pos x="0" y="153"/>
                </a:cxn>
                <a:cxn ang="0">
                  <a:pos x="0" y="136"/>
                </a:cxn>
                <a:cxn ang="0">
                  <a:pos x="11" y="79"/>
                </a:cxn>
                <a:cxn ang="0">
                  <a:pos x="52" y="40"/>
                </a:cxn>
                <a:cxn ang="0">
                  <a:pos x="110" y="11"/>
                </a:cxn>
                <a:cxn ang="0">
                  <a:pos x="180" y="0"/>
                </a:cxn>
              </a:cxnLst>
              <a:rect l="0" t="0" r="r" b="b"/>
              <a:pathLst>
                <a:path w="389" h="505">
                  <a:moveTo>
                    <a:pt x="180" y="0"/>
                  </a:moveTo>
                  <a:lnTo>
                    <a:pt x="250" y="6"/>
                  </a:lnTo>
                  <a:lnTo>
                    <a:pt x="302" y="23"/>
                  </a:lnTo>
                  <a:lnTo>
                    <a:pt x="349" y="57"/>
                  </a:lnTo>
                  <a:lnTo>
                    <a:pt x="378" y="96"/>
                  </a:lnTo>
                  <a:lnTo>
                    <a:pt x="389" y="153"/>
                  </a:lnTo>
                  <a:lnTo>
                    <a:pt x="378" y="204"/>
                  </a:lnTo>
                  <a:lnTo>
                    <a:pt x="349" y="250"/>
                  </a:lnTo>
                  <a:lnTo>
                    <a:pt x="302" y="289"/>
                  </a:lnTo>
                  <a:lnTo>
                    <a:pt x="250" y="323"/>
                  </a:lnTo>
                  <a:lnTo>
                    <a:pt x="174" y="374"/>
                  </a:lnTo>
                  <a:lnTo>
                    <a:pt x="93" y="437"/>
                  </a:lnTo>
                  <a:lnTo>
                    <a:pt x="250" y="437"/>
                  </a:lnTo>
                  <a:lnTo>
                    <a:pt x="261" y="431"/>
                  </a:lnTo>
                  <a:lnTo>
                    <a:pt x="273" y="431"/>
                  </a:lnTo>
                  <a:lnTo>
                    <a:pt x="296" y="431"/>
                  </a:lnTo>
                  <a:lnTo>
                    <a:pt x="314" y="431"/>
                  </a:lnTo>
                  <a:lnTo>
                    <a:pt x="325" y="431"/>
                  </a:lnTo>
                  <a:lnTo>
                    <a:pt x="331" y="431"/>
                  </a:lnTo>
                  <a:lnTo>
                    <a:pt x="337" y="420"/>
                  </a:lnTo>
                  <a:lnTo>
                    <a:pt x="343" y="408"/>
                  </a:lnTo>
                  <a:lnTo>
                    <a:pt x="349" y="391"/>
                  </a:lnTo>
                  <a:lnTo>
                    <a:pt x="354" y="374"/>
                  </a:lnTo>
                  <a:lnTo>
                    <a:pt x="354" y="363"/>
                  </a:lnTo>
                  <a:lnTo>
                    <a:pt x="389" y="363"/>
                  </a:lnTo>
                  <a:lnTo>
                    <a:pt x="389" y="363"/>
                  </a:lnTo>
                  <a:lnTo>
                    <a:pt x="360" y="505"/>
                  </a:lnTo>
                  <a:lnTo>
                    <a:pt x="0" y="505"/>
                  </a:lnTo>
                  <a:lnTo>
                    <a:pt x="0" y="488"/>
                  </a:lnTo>
                  <a:lnTo>
                    <a:pt x="0" y="482"/>
                  </a:lnTo>
                  <a:lnTo>
                    <a:pt x="0" y="476"/>
                  </a:lnTo>
                  <a:lnTo>
                    <a:pt x="5" y="471"/>
                  </a:lnTo>
                  <a:lnTo>
                    <a:pt x="197" y="312"/>
                  </a:lnTo>
                  <a:lnTo>
                    <a:pt x="256" y="261"/>
                  </a:lnTo>
                  <a:lnTo>
                    <a:pt x="290" y="210"/>
                  </a:lnTo>
                  <a:lnTo>
                    <a:pt x="302" y="153"/>
                  </a:lnTo>
                  <a:lnTo>
                    <a:pt x="296" y="102"/>
                  </a:lnTo>
                  <a:lnTo>
                    <a:pt x="261" y="62"/>
                  </a:lnTo>
                  <a:lnTo>
                    <a:pt x="221" y="40"/>
                  </a:lnTo>
                  <a:lnTo>
                    <a:pt x="162" y="34"/>
                  </a:lnTo>
                  <a:lnTo>
                    <a:pt x="116" y="40"/>
                  </a:lnTo>
                  <a:lnTo>
                    <a:pt x="75" y="62"/>
                  </a:lnTo>
                  <a:lnTo>
                    <a:pt x="46" y="91"/>
                  </a:lnTo>
                  <a:lnTo>
                    <a:pt x="58" y="91"/>
                  </a:lnTo>
                  <a:lnTo>
                    <a:pt x="69" y="96"/>
                  </a:lnTo>
                  <a:lnTo>
                    <a:pt x="81" y="108"/>
                  </a:lnTo>
                  <a:lnTo>
                    <a:pt x="87" y="119"/>
                  </a:lnTo>
                  <a:lnTo>
                    <a:pt x="87" y="136"/>
                  </a:lnTo>
                  <a:lnTo>
                    <a:pt x="87" y="153"/>
                  </a:lnTo>
                  <a:lnTo>
                    <a:pt x="81" y="164"/>
                  </a:lnTo>
                  <a:lnTo>
                    <a:pt x="69" y="176"/>
                  </a:lnTo>
                  <a:lnTo>
                    <a:pt x="58" y="182"/>
                  </a:lnTo>
                  <a:lnTo>
                    <a:pt x="46" y="182"/>
                  </a:lnTo>
                  <a:lnTo>
                    <a:pt x="34" y="182"/>
                  </a:lnTo>
                  <a:lnTo>
                    <a:pt x="29" y="176"/>
                  </a:lnTo>
                  <a:lnTo>
                    <a:pt x="17" y="170"/>
                  </a:lnTo>
                  <a:lnTo>
                    <a:pt x="11" y="164"/>
                  </a:lnTo>
                  <a:lnTo>
                    <a:pt x="0" y="153"/>
                  </a:lnTo>
                  <a:lnTo>
                    <a:pt x="0" y="136"/>
                  </a:lnTo>
                  <a:lnTo>
                    <a:pt x="11" y="79"/>
                  </a:lnTo>
                  <a:lnTo>
                    <a:pt x="52" y="40"/>
                  </a:lnTo>
                  <a:lnTo>
                    <a:pt x="110" y="11"/>
                  </a:lnTo>
                  <a:lnTo>
                    <a:pt x="1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6" name="Freeform 16"/>
            <p:cNvSpPr>
              <a:spLocks/>
            </p:cNvSpPr>
            <p:nvPr/>
          </p:nvSpPr>
          <p:spPr bwMode="auto">
            <a:xfrm>
              <a:off x="8013" y="2544"/>
              <a:ext cx="146" cy="334"/>
            </a:xfrm>
            <a:custGeom>
              <a:avLst/>
              <a:gdLst/>
              <a:ahLst/>
              <a:cxnLst>
                <a:cxn ang="0">
                  <a:pos x="64" y="0"/>
                </a:cxn>
                <a:cxn ang="0">
                  <a:pos x="99" y="5"/>
                </a:cxn>
                <a:cxn ang="0">
                  <a:pos x="122" y="34"/>
                </a:cxn>
                <a:cxn ang="0">
                  <a:pos x="140" y="68"/>
                </a:cxn>
                <a:cxn ang="0">
                  <a:pos x="146" y="119"/>
                </a:cxn>
                <a:cxn ang="0">
                  <a:pos x="134" y="192"/>
                </a:cxn>
                <a:cxn ang="0">
                  <a:pos x="111" y="249"/>
                </a:cxn>
                <a:cxn ang="0">
                  <a:pos x="76" y="295"/>
                </a:cxn>
                <a:cxn ang="0">
                  <a:pos x="52" y="329"/>
                </a:cxn>
                <a:cxn ang="0">
                  <a:pos x="35" y="334"/>
                </a:cxn>
                <a:cxn ang="0">
                  <a:pos x="23" y="334"/>
                </a:cxn>
                <a:cxn ang="0">
                  <a:pos x="18" y="323"/>
                </a:cxn>
                <a:cxn ang="0">
                  <a:pos x="18" y="312"/>
                </a:cxn>
                <a:cxn ang="0">
                  <a:pos x="23" y="306"/>
                </a:cxn>
                <a:cxn ang="0">
                  <a:pos x="82" y="238"/>
                </a:cxn>
                <a:cxn ang="0">
                  <a:pos x="105" y="170"/>
                </a:cxn>
                <a:cxn ang="0">
                  <a:pos x="111" y="107"/>
                </a:cxn>
                <a:cxn ang="0">
                  <a:pos x="111" y="107"/>
                </a:cxn>
                <a:cxn ang="0">
                  <a:pos x="111" y="107"/>
                </a:cxn>
                <a:cxn ang="0">
                  <a:pos x="111" y="107"/>
                </a:cxn>
                <a:cxn ang="0">
                  <a:pos x="111" y="107"/>
                </a:cxn>
                <a:cxn ang="0">
                  <a:pos x="105" y="113"/>
                </a:cxn>
                <a:cxn ang="0">
                  <a:pos x="93" y="119"/>
                </a:cxn>
                <a:cxn ang="0">
                  <a:pos x="82" y="124"/>
                </a:cxn>
                <a:cxn ang="0">
                  <a:pos x="70" y="124"/>
                </a:cxn>
                <a:cxn ang="0">
                  <a:pos x="47" y="119"/>
                </a:cxn>
                <a:cxn ang="0">
                  <a:pos x="29" y="113"/>
                </a:cxn>
                <a:cxn ang="0">
                  <a:pos x="12" y="96"/>
                </a:cxn>
                <a:cxn ang="0">
                  <a:pos x="0" y="79"/>
                </a:cxn>
                <a:cxn ang="0">
                  <a:pos x="0" y="62"/>
                </a:cxn>
                <a:cxn ang="0">
                  <a:pos x="0" y="39"/>
                </a:cxn>
                <a:cxn ang="0">
                  <a:pos x="12" y="22"/>
                </a:cxn>
                <a:cxn ang="0">
                  <a:pos x="23" y="11"/>
                </a:cxn>
                <a:cxn ang="0">
                  <a:pos x="41" y="0"/>
                </a:cxn>
                <a:cxn ang="0">
                  <a:pos x="64" y="0"/>
                </a:cxn>
              </a:cxnLst>
              <a:rect l="0" t="0" r="r" b="b"/>
              <a:pathLst>
                <a:path w="146" h="334">
                  <a:moveTo>
                    <a:pt x="64" y="0"/>
                  </a:moveTo>
                  <a:lnTo>
                    <a:pt x="99" y="5"/>
                  </a:lnTo>
                  <a:lnTo>
                    <a:pt x="122" y="34"/>
                  </a:lnTo>
                  <a:lnTo>
                    <a:pt x="140" y="68"/>
                  </a:lnTo>
                  <a:lnTo>
                    <a:pt x="146" y="119"/>
                  </a:lnTo>
                  <a:lnTo>
                    <a:pt x="134" y="192"/>
                  </a:lnTo>
                  <a:lnTo>
                    <a:pt x="111" y="249"/>
                  </a:lnTo>
                  <a:lnTo>
                    <a:pt x="76" y="295"/>
                  </a:lnTo>
                  <a:lnTo>
                    <a:pt x="52" y="329"/>
                  </a:lnTo>
                  <a:lnTo>
                    <a:pt x="35" y="334"/>
                  </a:lnTo>
                  <a:lnTo>
                    <a:pt x="23" y="334"/>
                  </a:lnTo>
                  <a:lnTo>
                    <a:pt x="18" y="323"/>
                  </a:lnTo>
                  <a:lnTo>
                    <a:pt x="18" y="312"/>
                  </a:lnTo>
                  <a:lnTo>
                    <a:pt x="23" y="306"/>
                  </a:lnTo>
                  <a:lnTo>
                    <a:pt x="82" y="238"/>
                  </a:lnTo>
                  <a:lnTo>
                    <a:pt x="105" y="170"/>
                  </a:lnTo>
                  <a:lnTo>
                    <a:pt x="111" y="107"/>
                  </a:lnTo>
                  <a:lnTo>
                    <a:pt x="111" y="107"/>
                  </a:lnTo>
                  <a:lnTo>
                    <a:pt x="111" y="107"/>
                  </a:lnTo>
                  <a:lnTo>
                    <a:pt x="111" y="107"/>
                  </a:lnTo>
                  <a:lnTo>
                    <a:pt x="111" y="107"/>
                  </a:lnTo>
                  <a:lnTo>
                    <a:pt x="105" y="113"/>
                  </a:lnTo>
                  <a:lnTo>
                    <a:pt x="93" y="119"/>
                  </a:lnTo>
                  <a:lnTo>
                    <a:pt x="82" y="124"/>
                  </a:lnTo>
                  <a:lnTo>
                    <a:pt x="70" y="124"/>
                  </a:lnTo>
                  <a:lnTo>
                    <a:pt x="47" y="119"/>
                  </a:lnTo>
                  <a:lnTo>
                    <a:pt x="29" y="113"/>
                  </a:lnTo>
                  <a:lnTo>
                    <a:pt x="12" y="96"/>
                  </a:lnTo>
                  <a:lnTo>
                    <a:pt x="0" y="79"/>
                  </a:lnTo>
                  <a:lnTo>
                    <a:pt x="0" y="62"/>
                  </a:lnTo>
                  <a:lnTo>
                    <a:pt x="0" y="39"/>
                  </a:lnTo>
                  <a:lnTo>
                    <a:pt x="12" y="22"/>
                  </a:lnTo>
                  <a:lnTo>
                    <a:pt x="23" y="11"/>
                  </a:lnTo>
                  <a:lnTo>
                    <a:pt x="41" y="0"/>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7" name="Freeform 17"/>
            <p:cNvSpPr>
              <a:spLocks noEditPoints="1"/>
            </p:cNvSpPr>
            <p:nvPr/>
          </p:nvSpPr>
          <p:spPr bwMode="auto">
            <a:xfrm>
              <a:off x="8321" y="1942"/>
              <a:ext cx="344" cy="738"/>
            </a:xfrm>
            <a:custGeom>
              <a:avLst/>
              <a:gdLst/>
              <a:ahLst/>
              <a:cxnLst>
                <a:cxn ang="0">
                  <a:pos x="222" y="256"/>
                </a:cxn>
                <a:cxn ang="0">
                  <a:pos x="274" y="335"/>
                </a:cxn>
                <a:cxn ang="0">
                  <a:pos x="268" y="369"/>
                </a:cxn>
                <a:cxn ang="0">
                  <a:pos x="245" y="437"/>
                </a:cxn>
                <a:cxn ang="0">
                  <a:pos x="216" y="511"/>
                </a:cxn>
                <a:cxn ang="0">
                  <a:pos x="169" y="619"/>
                </a:cxn>
                <a:cxn ang="0">
                  <a:pos x="158" y="670"/>
                </a:cxn>
                <a:cxn ang="0">
                  <a:pos x="163" y="692"/>
                </a:cxn>
                <a:cxn ang="0">
                  <a:pos x="175" y="704"/>
                </a:cxn>
                <a:cxn ang="0">
                  <a:pos x="233" y="692"/>
                </a:cxn>
                <a:cxn ang="0">
                  <a:pos x="303" y="573"/>
                </a:cxn>
                <a:cxn ang="0">
                  <a:pos x="315" y="562"/>
                </a:cxn>
                <a:cxn ang="0">
                  <a:pos x="326" y="556"/>
                </a:cxn>
                <a:cxn ang="0">
                  <a:pos x="338" y="556"/>
                </a:cxn>
                <a:cxn ang="0">
                  <a:pos x="344" y="568"/>
                </a:cxn>
                <a:cxn ang="0">
                  <a:pos x="326" y="619"/>
                </a:cxn>
                <a:cxn ang="0">
                  <a:pos x="274" y="698"/>
                </a:cxn>
                <a:cxn ang="0">
                  <a:pos x="181" y="738"/>
                </a:cxn>
                <a:cxn ang="0">
                  <a:pos x="88" y="692"/>
                </a:cxn>
                <a:cxn ang="0">
                  <a:pos x="76" y="619"/>
                </a:cxn>
                <a:cxn ang="0">
                  <a:pos x="158" y="420"/>
                </a:cxn>
                <a:cxn ang="0">
                  <a:pos x="187" y="352"/>
                </a:cxn>
                <a:cxn ang="0">
                  <a:pos x="192" y="312"/>
                </a:cxn>
                <a:cxn ang="0">
                  <a:pos x="181" y="284"/>
                </a:cxn>
                <a:cxn ang="0">
                  <a:pos x="163" y="273"/>
                </a:cxn>
                <a:cxn ang="0">
                  <a:pos x="99" y="307"/>
                </a:cxn>
                <a:cxn ang="0">
                  <a:pos x="41" y="409"/>
                </a:cxn>
                <a:cxn ang="0">
                  <a:pos x="35" y="420"/>
                </a:cxn>
                <a:cxn ang="0">
                  <a:pos x="24" y="426"/>
                </a:cxn>
                <a:cxn ang="0">
                  <a:pos x="12" y="420"/>
                </a:cxn>
                <a:cxn ang="0">
                  <a:pos x="0" y="409"/>
                </a:cxn>
                <a:cxn ang="0">
                  <a:pos x="24" y="358"/>
                </a:cxn>
                <a:cxn ang="0">
                  <a:pos x="76" y="284"/>
                </a:cxn>
                <a:cxn ang="0">
                  <a:pos x="169" y="244"/>
                </a:cxn>
                <a:cxn ang="0">
                  <a:pos x="286" y="0"/>
                </a:cxn>
                <a:cxn ang="0">
                  <a:pos x="309" y="17"/>
                </a:cxn>
                <a:cxn ang="0">
                  <a:pos x="315" y="40"/>
                </a:cxn>
                <a:cxn ang="0">
                  <a:pos x="303" y="74"/>
                </a:cxn>
                <a:cxn ang="0">
                  <a:pos x="274" y="97"/>
                </a:cxn>
                <a:cxn ang="0">
                  <a:pos x="239" y="97"/>
                </a:cxn>
                <a:cxn ang="0">
                  <a:pos x="216" y="80"/>
                </a:cxn>
                <a:cxn ang="0">
                  <a:pos x="210" y="57"/>
                </a:cxn>
                <a:cxn ang="0">
                  <a:pos x="222" y="23"/>
                </a:cxn>
                <a:cxn ang="0">
                  <a:pos x="251" y="0"/>
                </a:cxn>
              </a:cxnLst>
              <a:rect l="0" t="0" r="r" b="b"/>
              <a:pathLst>
                <a:path w="344" h="738">
                  <a:moveTo>
                    <a:pt x="169" y="244"/>
                  </a:moveTo>
                  <a:lnTo>
                    <a:pt x="222" y="256"/>
                  </a:lnTo>
                  <a:lnTo>
                    <a:pt x="256" y="290"/>
                  </a:lnTo>
                  <a:lnTo>
                    <a:pt x="274" y="335"/>
                  </a:lnTo>
                  <a:lnTo>
                    <a:pt x="274" y="352"/>
                  </a:lnTo>
                  <a:lnTo>
                    <a:pt x="268" y="369"/>
                  </a:lnTo>
                  <a:lnTo>
                    <a:pt x="256" y="397"/>
                  </a:lnTo>
                  <a:lnTo>
                    <a:pt x="245" y="437"/>
                  </a:lnTo>
                  <a:lnTo>
                    <a:pt x="227" y="477"/>
                  </a:lnTo>
                  <a:lnTo>
                    <a:pt x="216" y="511"/>
                  </a:lnTo>
                  <a:lnTo>
                    <a:pt x="175" y="596"/>
                  </a:lnTo>
                  <a:lnTo>
                    <a:pt x="169" y="619"/>
                  </a:lnTo>
                  <a:lnTo>
                    <a:pt x="163" y="641"/>
                  </a:lnTo>
                  <a:lnTo>
                    <a:pt x="158" y="670"/>
                  </a:lnTo>
                  <a:lnTo>
                    <a:pt x="158" y="681"/>
                  </a:lnTo>
                  <a:lnTo>
                    <a:pt x="163" y="692"/>
                  </a:lnTo>
                  <a:lnTo>
                    <a:pt x="163" y="698"/>
                  </a:lnTo>
                  <a:lnTo>
                    <a:pt x="175" y="704"/>
                  </a:lnTo>
                  <a:lnTo>
                    <a:pt x="187" y="709"/>
                  </a:lnTo>
                  <a:lnTo>
                    <a:pt x="233" y="692"/>
                  </a:lnTo>
                  <a:lnTo>
                    <a:pt x="274" y="647"/>
                  </a:lnTo>
                  <a:lnTo>
                    <a:pt x="303" y="573"/>
                  </a:lnTo>
                  <a:lnTo>
                    <a:pt x="309" y="568"/>
                  </a:lnTo>
                  <a:lnTo>
                    <a:pt x="315" y="562"/>
                  </a:lnTo>
                  <a:lnTo>
                    <a:pt x="320" y="556"/>
                  </a:lnTo>
                  <a:lnTo>
                    <a:pt x="326" y="556"/>
                  </a:lnTo>
                  <a:lnTo>
                    <a:pt x="332" y="556"/>
                  </a:lnTo>
                  <a:lnTo>
                    <a:pt x="338" y="556"/>
                  </a:lnTo>
                  <a:lnTo>
                    <a:pt x="344" y="562"/>
                  </a:lnTo>
                  <a:lnTo>
                    <a:pt x="344" y="568"/>
                  </a:lnTo>
                  <a:lnTo>
                    <a:pt x="344" y="590"/>
                  </a:lnTo>
                  <a:lnTo>
                    <a:pt x="326" y="619"/>
                  </a:lnTo>
                  <a:lnTo>
                    <a:pt x="309" y="658"/>
                  </a:lnTo>
                  <a:lnTo>
                    <a:pt x="274" y="698"/>
                  </a:lnTo>
                  <a:lnTo>
                    <a:pt x="233" y="726"/>
                  </a:lnTo>
                  <a:lnTo>
                    <a:pt x="181" y="738"/>
                  </a:lnTo>
                  <a:lnTo>
                    <a:pt x="128" y="721"/>
                  </a:lnTo>
                  <a:lnTo>
                    <a:pt x="88" y="692"/>
                  </a:lnTo>
                  <a:lnTo>
                    <a:pt x="76" y="641"/>
                  </a:lnTo>
                  <a:lnTo>
                    <a:pt x="76" y="619"/>
                  </a:lnTo>
                  <a:lnTo>
                    <a:pt x="88" y="596"/>
                  </a:lnTo>
                  <a:lnTo>
                    <a:pt x="158" y="420"/>
                  </a:lnTo>
                  <a:lnTo>
                    <a:pt x="175" y="380"/>
                  </a:lnTo>
                  <a:lnTo>
                    <a:pt x="187" y="352"/>
                  </a:lnTo>
                  <a:lnTo>
                    <a:pt x="187" y="329"/>
                  </a:lnTo>
                  <a:lnTo>
                    <a:pt x="192" y="312"/>
                  </a:lnTo>
                  <a:lnTo>
                    <a:pt x="187" y="295"/>
                  </a:lnTo>
                  <a:lnTo>
                    <a:pt x="181" y="284"/>
                  </a:lnTo>
                  <a:lnTo>
                    <a:pt x="175" y="273"/>
                  </a:lnTo>
                  <a:lnTo>
                    <a:pt x="163" y="273"/>
                  </a:lnTo>
                  <a:lnTo>
                    <a:pt x="128" y="278"/>
                  </a:lnTo>
                  <a:lnTo>
                    <a:pt x="99" y="307"/>
                  </a:lnTo>
                  <a:lnTo>
                    <a:pt x="70" y="346"/>
                  </a:lnTo>
                  <a:lnTo>
                    <a:pt x="41" y="409"/>
                  </a:lnTo>
                  <a:lnTo>
                    <a:pt x="41" y="414"/>
                  </a:lnTo>
                  <a:lnTo>
                    <a:pt x="35" y="420"/>
                  </a:lnTo>
                  <a:lnTo>
                    <a:pt x="30" y="426"/>
                  </a:lnTo>
                  <a:lnTo>
                    <a:pt x="24" y="426"/>
                  </a:lnTo>
                  <a:lnTo>
                    <a:pt x="18" y="426"/>
                  </a:lnTo>
                  <a:lnTo>
                    <a:pt x="12" y="420"/>
                  </a:lnTo>
                  <a:lnTo>
                    <a:pt x="6" y="420"/>
                  </a:lnTo>
                  <a:lnTo>
                    <a:pt x="0" y="409"/>
                  </a:lnTo>
                  <a:lnTo>
                    <a:pt x="6" y="392"/>
                  </a:lnTo>
                  <a:lnTo>
                    <a:pt x="24" y="358"/>
                  </a:lnTo>
                  <a:lnTo>
                    <a:pt x="41" y="318"/>
                  </a:lnTo>
                  <a:lnTo>
                    <a:pt x="76" y="284"/>
                  </a:lnTo>
                  <a:lnTo>
                    <a:pt x="117" y="256"/>
                  </a:lnTo>
                  <a:lnTo>
                    <a:pt x="169" y="244"/>
                  </a:lnTo>
                  <a:close/>
                  <a:moveTo>
                    <a:pt x="268" y="0"/>
                  </a:moveTo>
                  <a:lnTo>
                    <a:pt x="286" y="0"/>
                  </a:lnTo>
                  <a:lnTo>
                    <a:pt x="303" y="12"/>
                  </a:lnTo>
                  <a:lnTo>
                    <a:pt x="309" y="17"/>
                  </a:lnTo>
                  <a:lnTo>
                    <a:pt x="315" y="29"/>
                  </a:lnTo>
                  <a:lnTo>
                    <a:pt x="315" y="40"/>
                  </a:lnTo>
                  <a:lnTo>
                    <a:pt x="315" y="57"/>
                  </a:lnTo>
                  <a:lnTo>
                    <a:pt x="303" y="74"/>
                  </a:lnTo>
                  <a:lnTo>
                    <a:pt x="291" y="91"/>
                  </a:lnTo>
                  <a:lnTo>
                    <a:pt x="274" y="97"/>
                  </a:lnTo>
                  <a:lnTo>
                    <a:pt x="251" y="102"/>
                  </a:lnTo>
                  <a:lnTo>
                    <a:pt x="239" y="97"/>
                  </a:lnTo>
                  <a:lnTo>
                    <a:pt x="222" y="91"/>
                  </a:lnTo>
                  <a:lnTo>
                    <a:pt x="216" y="80"/>
                  </a:lnTo>
                  <a:lnTo>
                    <a:pt x="210" y="68"/>
                  </a:lnTo>
                  <a:lnTo>
                    <a:pt x="210" y="57"/>
                  </a:lnTo>
                  <a:lnTo>
                    <a:pt x="210" y="40"/>
                  </a:lnTo>
                  <a:lnTo>
                    <a:pt x="222" y="23"/>
                  </a:lnTo>
                  <a:lnTo>
                    <a:pt x="233" y="12"/>
                  </a:lnTo>
                  <a:lnTo>
                    <a:pt x="251" y="0"/>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8" name="Freeform 18"/>
            <p:cNvSpPr>
              <a:spLocks/>
            </p:cNvSpPr>
            <p:nvPr/>
          </p:nvSpPr>
          <p:spPr bwMode="auto">
            <a:xfrm>
              <a:off x="8775" y="2311"/>
              <a:ext cx="408" cy="522"/>
            </a:xfrm>
            <a:custGeom>
              <a:avLst/>
              <a:gdLst/>
              <a:ahLst/>
              <a:cxnLst>
                <a:cxn ang="0">
                  <a:pos x="274" y="6"/>
                </a:cxn>
                <a:cxn ang="0">
                  <a:pos x="367" y="62"/>
                </a:cxn>
                <a:cxn ang="0">
                  <a:pos x="378" y="142"/>
                </a:cxn>
                <a:cxn ang="0">
                  <a:pos x="320" y="210"/>
                </a:cxn>
                <a:cxn ang="0">
                  <a:pos x="338" y="267"/>
                </a:cxn>
                <a:cxn ang="0">
                  <a:pos x="408" y="374"/>
                </a:cxn>
                <a:cxn ang="0">
                  <a:pos x="373" y="459"/>
                </a:cxn>
                <a:cxn ang="0">
                  <a:pos x="274" y="516"/>
                </a:cxn>
                <a:cxn ang="0">
                  <a:pos x="140" y="522"/>
                </a:cxn>
                <a:cxn ang="0">
                  <a:pos x="41" y="482"/>
                </a:cxn>
                <a:cxn ang="0">
                  <a:pos x="0" y="408"/>
                </a:cxn>
                <a:cxn ang="0">
                  <a:pos x="12" y="380"/>
                </a:cxn>
                <a:cxn ang="0">
                  <a:pos x="35" y="363"/>
                </a:cxn>
                <a:cxn ang="0">
                  <a:pos x="64" y="363"/>
                </a:cxn>
                <a:cxn ang="0">
                  <a:pos x="88" y="380"/>
                </a:cxn>
                <a:cxn ang="0">
                  <a:pos x="99" y="408"/>
                </a:cxn>
                <a:cxn ang="0">
                  <a:pos x="93" y="431"/>
                </a:cxn>
                <a:cxn ang="0">
                  <a:pos x="70" y="448"/>
                </a:cxn>
                <a:cxn ang="0">
                  <a:pos x="93" y="476"/>
                </a:cxn>
                <a:cxn ang="0">
                  <a:pos x="175" y="494"/>
                </a:cxn>
                <a:cxn ang="0">
                  <a:pos x="245" y="482"/>
                </a:cxn>
                <a:cxn ang="0">
                  <a:pos x="309" y="425"/>
                </a:cxn>
                <a:cxn ang="0">
                  <a:pos x="309" y="323"/>
                </a:cxn>
                <a:cxn ang="0">
                  <a:pos x="245" y="261"/>
                </a:cxn>
                <a:cxn ang="0">
                  <a:pos x="198" y="255"/>
                </a:cxn>
                <a:cxn ang="0">
                  <a:pos x="134" y="255"/>
                </a:cxn>
                <a:cxn ang="0">
                  <a:pos x="122" y="250"/>
                </a:cxn>
                <a:cxn ang="0">
                  <a:pos x="122" y="233"/>
                </a:cxn>
                <a:cxn ang="0">
                  <a:pos x="134" y="227"/>
                </a:cxn>
                <a:cxn ang="0">
                  <a:pos x="152" y="227"/>
                </a:cxn>
                <a:cxn ang="0">
                  <a:pos x="175" y="227"/>
                </a:cxn>
                <a:cxn ang="0">
                  <a:pos x="239" y="210"/>
                </a:cxn>
                <a:cxn ang="0">
                  <a:pos x="291" y="142"/>
                </a:cxn>
                <a:cxn ang="0">
                  <a:pos x="285" y="62"/>
                </a:cxn>
                <a:cxn ang="0">
                  <a:pos x="204" y="28"/>
                </a:cxn>
                <a:cxn ang="0">
                  <a:pos x="146" y="34"/>
                </a:cxn>
                <a:cxn ang="0">
                  <a:pos x="82" y="68"/>
                </a:cxn>
                <a:cxn ang="0">
                  <a:pos x="105" y="79"/>
                </a:cxn>
                <a:cxn ang="0">
                  <a:pos x="117" y="96"/>
                </a:cxn>
                <a:cxn ang="0">
                  <a:pos x="117" y="125"/>
                </a:cxn>
                <a:cxn ang="0">
                  <a:pos x="99" y="142"/>
                </a:cxn>
                <a:cxn ang="0">
                  <a:pos x="76" y="153"/>
                </a:cxn>
                <a:cxn ang="0">
                  <a:pos x="53" y="147"/>
                </a:cxn>
                <a:cxn ang="0">
                  <a:pos x="35" y="136"/>
                </a:cxn>
                <a:cxn ang="0">
                  <a:pos x="29" y="108"/>
                </a:cxn>
                <a:cxn ang="0">
                  <a:pos x="82" y="28"/>
                </a:cxn>
                <a:cxn ang="0">
                  <a:pos x="204" y="0"/>
                </a:cxn>
              </a:cxnLst>
              <a:rect l="0" t="0" r="r" b="b"/>
              <a:pathLst>
                <a:path w="408" h="522">
                  <a:moveTo>
                    <a:pt x="204" y="0"/>
                  </a:moveTo>
                  <a:lnTo>
                    <a:pt x="274" y="6"/>
                  </a:lnTo>
                  <a:lnTo>
                    <a:pt x="326" y="28"/>
                  </a:lnTo>
                  <a:lnTo>
                    <a:pt x="367" y="62"/>
                  </a:lnTo>
                  <a:lnTo>
                    <a:pt x="378" y="108"/>
                  </a:lnTo>
                  <a:lnTo>
                    <a:pt x="378" y="142"/>
                  </a:lnTo>
                  <a:lnTo>
                    <a:pt x="355" y="182"/>
                  </a:lnTo>
                  <a:lnTo>
                    <a:pt x="320" y="210"/>
                  </a:lnTo>
                  <a:lnTo>
                    <a:pt x="262" y="238"/>
                  </a:lnTo>
                  <a:lnTo>
                    <a:pt x="338" y="267"/>
                  </a:lnTo>
                  <a:lnTo>
                    <a:pt x="390" y="318"/>
                  </a:lnTo>
                  <a:lnTo>
                    <a:pt x="408" y="374"/>
                  </a:lnTo>
                  <a:lnTo>
                    <a:pt x="402" y="420"/>
                  </a:lnTo>
                  <a:lnTo>
                    <a:pt x="373" y="459"/>
                  </a:lnTo>
                  <a:lnTo>
                    <a:pt x="332" y="494"/>
                  </a:lnTo>
                  <a:lnTo>
                    <a:pt x="274" y="516"/>
                  </a:lnTo>
                  <a:lnTo>
                    <a:pt x="198" y="522"/>
                  </a:lnTo>
                  <a:lnTo>
                    <a:pt x="140" y="522"/>
                  </a:lnTo>
                  <a:lnTo>
                    <a:pt x="82" y="505"/>
                  </a:lnTo>
                  <a:lnTo>
                    <a:pt x="41" y="482"/>
                  </a:lnTo>
                  <a:lnTo>
                    <a:pt x="12" y="448"/>
                  </a:lnTo>
                  <a:lnTo>
                    <a:pt x="0" y="408"/>
                  </a:lnTo>
                  <a:lnTo>
                    <a:pt x="6" y="391"/>
                  </a:lnTo>
                  <a:lnTo>
                    <a:pt x="12" y="380"/>
                  </a:lnTo>
                  <a:lnTo>
                    <a:pt x="24" y="369"/>
                  </a:lnTo>
                  <a:lnTo>
                    <a:pt x="35" y="363"/>
                  </a:lnTo>
                  <a:lnTo>
                    <a:pt x="53" y="363"/>
                  </a:lnTo>
                  <a:lnTo>
                    <a:pt x="64" y="363"/>
                  </a:lnTo>
                  <a:lnTo>
                    <a:pt x="76" y="369"/>
                  </a:lnTo>
                  <a:lnTo>
                    <a:pt x="88" y="380"/>
                  </a:lnTo>
                  <a:lnTo>
                    <a:pt x="93" y="391"/>
                  </a:lnTo>
                  <a:lnTo>
                    <a:pt x="99" y="408"/>
                  </a:lnTo>
                  <a:lnTo>
                    <a:pt x="99" y="420"/>
                  </a:lnTo>
                  <a:lnTo>
                    <a:pt x="93" y="431"/>
                  </a:lnTo>
                  <a:lnTo>
                    <a:pt x="88" y="442"/>
                  </a:lnTo>
                  <a:lnTo>
                    <a:pt x="70" y="448"/>
                  </a:lnTo>
                  <a:lnTo>
                    <a:pt x="58" y="454"/>
                  </a:lnTo>
                  <a:lnTo>
                    <a:pt x="93" y="476"/>
                  </a:lnTo>
                  <a:lnTo>
                    <a:pt x="140" y="488"/>
                  </a:lnTo>
                  <a:lnTo>
                    <a:pt x="175" y="494"/>
                  </a:lnTo>
                  <a:lnTo>
                    <a:pt x="198" y="494"/>
                  </a:lnTo>
                  <a:lnTo>
                    <a:pt x="245" y="482"/>
                  </a:lnTo>
                  <a:lnTo>
                    <a:pt x="285" y="459"/>
                  </a:lnTo>
                  <a:lnTo>
                    <a:pt x="309" y="425"/>
                  </a:lnTo>
                  <a:lnTo>
                    <a:pt x="314" y="374"/>
                  </a:lnTo>
                  <a:lnTo>
                    <a:pt x="309" y="323"/>
                  </a:lnTo>
                  <a:lnTo>
                    <a:pt x="285" y="284"/>
                  </a:lnTo>
                  <a:lnTo>
                    <a:pt x="245" y="261"/>
                  </a:lnTo>
                  <a:lnTo>
                    <a:pt x="198" y="255"/>
                  </a:lnTo>
                  <a:lnTo>
                    <a:pt x="198" y="255"/>
                  </a:lnTo>
                  <a:lnTo>
                    <a:pt x="146" y="255"/>
                  </a:lnTo>
                  <a:lnTo>
                    <a:pt x="134" y="255"/>
                  </a:lnTo>
                  <a:lnTo>
                    <a:pt x="128" y="250"/>
                  </a:lnTo>
                  <a:lnTo>
                    <a:pt x="122" y="250"/>
                  </a:lnTo>
                  <a:lnTo>
                    <a:pt x="122" y="244"/>
                  </a:lnTo>
                  <a:lnTo>
                    <a:pt x="122" y="233"/>
                  </a:lnTo>
                  <a:lnTo>
                    <a:pt x="128" y="233"/>
                  </a:lnTo>
                  <a:lnTo>
                    <a:pt x="134" y="227"/>
                  </a:lnTo>
                  <a:lnTo>
                    <a:pt x="140" y="227"/>
                  </a:lnTo>
                  <a:lnTo>
                    <a:pt x="152" y="227"/>
                  </a:lnTo>
                  <a:lnTo>
                    <a:pt x="163" y="227"/>
                  </a:lnTo>
                  <a:lnTo>
                    <a:pt x="175" y="227"/>
                  </a:lnTo>
                  <a:lnTo>
                    <a:pt x="186" y="227"/>
                  </a:lnTo>
                  <a:lnTo>
                    <a:pt x="239" y="210"/>
                  </a:lnTo>
                  <a:lnTo>
                    <a:pt x="274" y="182"/>
                  </a:lnTo>
                  <a:lnTo>
                    <a:pt x="291" y="142"/>
                  </a:lnTo>
                  <a:lnTo>
                    <a:pt x="297" y="108"/>
                  </a:lnTo>
                  <a:lnTo>
                    <a:pt x="285" y="62"/>
                  </a:lnTo>
                  <a:lnTo>
                    <a:pt x="250" y="34"/>
                  </a:lnTo>
                  <a:lnTo>
                    <a:pt x="204" y="28"/>
                  </a:lnTo>
                  <a:lnTo>
                    <a:pt x="181" y="28"/>
                  </a:lnTo>
                  <a:lnTo>
                    <a:pt x="146" y="34"/>
                  </a:lnTo>
                  <a:lnTo>
                    <a:pt x="111" y="45"/>
                  </a:lnTo>
                  <a:lnTo>
                    <a:pt x="82" y="68"/>
                  </a:lnTo>
                  <a:lnTo>
                    <a:pt x="93" y="68"/>
                  </a:lnTo>
                  <a:lnTo>
                    <a:pt x="105" y="79"/>
                  </a:lnTo>
                  <a:lnTo>
                    <a:pt x="111" y="85"/>
                  </a:lnTo>
                  <a:lnTo>
                    <a:pt x="117" y="96"/>
                  </a:lnTo>
                  <a:lnTo>
                    <a:pt x="117" y="108"/>
                  </a:lnTo>
                  <a:lnTo>
                    <a:pt x="117" y="125"/>
                  </a:lnTo>
                  <a:lnTo>
                    <a:pt x="111" y="136"/>
                  </a:lnTo>
                  <a:lnTo>
                    <a:pt x="99" y="142"/>
                  </a:lnTo>
                  <a:lnTo>
                    <a:pt x="88" y="147"/>
                  </a:lnTo>
                  <a:lnTo>
                    <a:pt x="76" y="153"/>
                  </a:lnTo>
                  <a:lnTo>
                    <a:pt x="64" y="153"/>
                  </a:lnTo>
                  <a:lnTo>
                    <a:pt x="53" y="147"/>
                  </a:lnTo>
                  <a:lnTo>
                    <a:pt x="47" y="142"/>
                  </a:lnTo>
                  <a:lnTo>
                    <a:pt x="35" y="136"/>
                  </a:lnTo>
                  <a:lnTo>
                    <a:pt x="29" y="125"/>
                  </a:lnTo>
                  <a:lnTo>
                    <a:pt x="29" y="108"/>
                  </a:lnTo>
                  <a:lnTo>
                    <a:pt x="41" y="62"/>
                  </a:lnTo>
                  <a:lnTo>
                    <a:pt x="82" y="28"/>
                  </a:lnTo>
                  <a:lnTo>
                    <a:pt x="134" y="6"/>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9" name="Freeform 19"/>
            <p:cNvSpPr>
              <a:spLocks/>
            </p:cNvSpPr>
            <p:nvPr/>
          </p:nvSpPr>
          <p:spPr bwMode="auto">
            <a:xfrm>
              <a:off x="9857" y="1539"/>
              <a:ext cx="1059" cy="1033"/>
            </a:xfrm>
            <a:custGeom>
              <a:avLst/>
              <a:gdLst/>
              <a:ahLst/>
              <a:cxnLst>
                <a:cxn ang="0">
                  <a:pos x="530" y="0"/>
                </a:cxn>
                <a:cxn ang="0">
                  <a:pos x="547" y="0"/>
                </a:cxn>
                <a:cxn ang="0">
                  <a:pos x="553" y="12"/>
                </a:cxn>
                <a:cxn ang="0">
                  <a:pos x="553" y="18"/>
                </a:cxn>
                <a:cxn ang="0">
                  <a:pos x="559" y="29"/>
                </a:cxn>
                <a:cxn ang="0">
                  <a:pos x="565" y="40"/>
                </a:cxn>
                <a:cxn ang="0">
                  <a:pos x="565" y="52"/>
                </a:cxn>
                <a:cxn ang="0">
                  <a:pos x="565" y="488"/>
                </a:cxn>
                <a:cxn ang="0">
                  <a:pos x="1007" y="488"/>
                </a:cxn>
                <a:cxn ang="0">
                  <a:pos x="1019" y="488"/>
                </a:cxn>
                <a:cxn ang="0">
                  <a:pos x="1030" y="488"/>
                </a:cxn>
                <a:cxn ang="0">
                  <a:pos x="1042" y="488"/>
                </a:cxn>
                <a:cxn ang="0">
                  <a:pos x="1054" y="494"/>
                </a:cxn>
                <a:cxn ang="0">
                  <a:pos x="1059" y="505"/>
                </a:cxn>
                <a:cxn ang="0">
                  <a:pos x="1059" y="517"/>
                </a:cxn>
                <a:cxn ang="0">
                  <a:pos x="1059" y="528"/>
                </a:cxn>
                <a:cxn ang="0">
                  <a:pos x="1054" y="539"/>
                </a:cxn>
                <a:cxn ang="0">
                  <a:pos x="1042" y="545"/>
                </a:cxn>
                <a:cxn ang="0">
                  <a:pos x="1030" y="545"/>
                </a:cxn>
                <a:cxn ang="0">
                  <a:pos x="1019" y="551"/>
                </a:cxn>
                <a:cxn ang="0">
                  <a:pos x="1007" y="551"/>
                </a:cxn>
                <a:cxn ang="0">
                  <a:pos x="565" y="551"/>
                </a:cxn>
                <a:cxn ang="0">
                  <a:pos x="565" y="982"/>
                </a:cxn>
                <a:cxn ang="0">
                  <a:pos x="565" y="993"/>
                </a:cxn>
                <a:cxn ang="0">
                  <a:pos x="559" y="1005"/>
                </a:cxn>
                <a:cxn ang="0">
                  <a:pos x="553" y="1016"/>
                </a:cxn>
                <a:cxn ang="0">
                  <a:pos x="553" y="1027"/>
                </a:cxn>
                <a:cxn ang="0">
                  <a:pos x="547" y="1033"/>
                </a:cxn>
                <a:cxn ang="0">
                  <a:pos x="530" y="1033"/>
                </a:cxn>
                <a:cxn ang="0">
                  <a:pos x="518" y="1033"/>
                </a:cxn>
                <a:cxn ang="0">
                  <a:pos x="512" y="1027"/>
                </a:cxn>
                <a:cxn ang="0">
                  <a:pos x="507" y="1016"/>
                </a:cxn>
                <a:cxn ang="0">
                  <a:pos x="501" y="1005"/>
                </a:cxn>
                <a:cxn ang="0">
                  <a:pos x="501" y="993"/>
                </a:cxn>
                <a:cxn ang="0">
                  <a:pos x="501" y="982"/>
                </a:cxn>
                <a:cxn ang="0">
                  <a:pos x="501" y="551"/>
                </a:cxn>
                <a:cxn ang="0">
                  <a:pos x="53" y="551"/>
                </a:cxn>
                <a:cxn ang="0">
                  <a:pos x="41" y="551"/>
                </a:cxn>
                <a:cxn ang="0">
                  <a:pos x="30" y="545"/>
                </a:cxn>
                <a:cxn ang="0">
                  <a:pos x="18" y="545"/>
                </a:cxn>
                <a:cxn ang="0">
                  <a:pos x="12" y="539"/>
                </a:cxn>
                <a:cxn ang="0">
                  <a:pos x="6" y="528"/>
                </a:cxn>
                <a:cxn ang="0">
                  <a:pos x="0" y="517"/>
                </a:cxn>
                <a:cxn ang="0">
                  <a:pos x="6" y="505"/>
                </a:cxn>
                <a:cxn ang="0">
                  <a:pos x="12" y="494"/>
                </a:cxn>
                <a:cxn ang="0">
                  <a:pos x="18" y="488"/>
                </a:cxn>
                <a:cxn ang="0">
                  <a:pos x="30" y="488"/>
                </a:cxn>
                <a:cxn ang="0">
                  <a:pos x="41" y="488"/>
                </a:cxn>
                <a:cxn ang="0">
                  <a:pos x="53" y="488"/>
                </a:cxn>
                <a:cxn ang="0">
                  <a:pos x="501" y="488"/>
                </a:cxn>
                <a:cxn ang="0">
                  <a:pos x="501" y="52"/>
                </a:cxn>
                <a:cxn ang="0">
                  <a:pos x="501" y="40"/>
                </a:cxn>
                <a:cxn ang="0">
                  <a:pos x="501" y="29"/>
                </a:cxn>
                <a:cxn ang="0">
                  <a:pos x="507" y="18"/>
                </a:cxn>
                <a:cxn ang="0">
                  <a:pos x="512" y="12"/>
                </a:cxn>
                <a:cxn ang="0">
                  <a:pos x="518" y="0"/>
                </a:cxn>
                <a:cxn ang="0">
                  <a:pos x="530" y="0"/>
                </a:cxn>
              </a:cxnLst>
              <a:rect l="0" t="0" r="r" b="b"/>
              <a:pathLst>
                <a:path w="1059" h="1033">
                  <a:moveTo>
                    <a:pt x="530" y="0"/>
                  </a:moveTo>
                  <a:lnTo>
                    <a:pt x="547" y="0"/>
                  </a:lnTo>
                  <a:lnTo>
                    <a:pt x="553" y="12"/>
                  </a:lnTo>
                  <a:lnTo>
                    <a:pt x="553" y="18"/>
                  </a:lnTo>
                  <a:lnTo>
                    <a:pt x="559" y="29"/>
                  </a:lnTo>
                  <a:lnTo>
                    <a:pt x="565" y="40"/>
                  </a:lnTo>
                  <a:lnTo>
                    <a:pt x="565" y="52"/>
                  </a:lnTo>
                  <a:lnTo>
                    <a:pt x="565" y="488"/>
                  </a:lnTo>
                  <a:lnTo>
                    <a:pt x="1007" y="488"/>
                  </a:lnTo>
                  <a:lnTo>
                    <a:pt x="1019" y="488"/>
                  </a:lnTo>
                  <a:lnTo>
                    <a:pt x="1030" y="488"/>
                  </a:lnTo>
                  <a:lnTo>
                    <a:pt x="1042" y="488"/>
                  </a:lnTo>
                  <a:lnTo>
                    <a:pt x="1054" y="494"/>
                  </a:lnTo>
                  <a:lnTo>
                    <a:pt x="1059" y="505"/>
                  </a:lnTo>
                  <a:lnTo>
                    <a:pt x="1059" y="517"/>
                  </a:lnTo>
                  <a:lnTo>
                    <a:pt x="1059" y="528"/>
                  </a:lnTo>
                  <a:lnTo>
                    <a:pt x="1054" y="539"/>
                  </a:lnTo>
                  <a:lnTo>
                    <a:pt x="1042" y="545"/>
                  </a:lnTo>
                  <a:lnTo>
                    <a:pt x="1030" y="545"/>
                  </a:lnTo>
                  <a:lnTo>
                    <a:pt x="1019" y="551"/>
                  </a:lnTo>
                  <a:lnTo>
                    <a:pt x="1007" y="551"/>
                  </a:lnTo>
                  <a:lnTo>
                    <a:pt x="565" y="551"/>
                  </a:lnTo>
                  <a:lnTo>
                    <a:pt x="565" y="982"/>
                  </a:lnTo>
                  <a:lnTo>
                    <a:pt x="565" y="993"/>
                  </a:lnTo>
                  <a:lnTo>
                    <a:pt x="559" y="1005"/>
                  </a:lnTo>
                  <a:lnTo>
                    <a:pt x="553" y="1016"/>
                  </a:lnTo>
                  <a:lnTo>
                    <a:pt x="553" y="1027"/>
                  </a:lnTo>
                  <a:lnTo>
                    <a:pt x="547" y="1033"/>
                  </a:lnTo>
                  <a:lnTo>
                    <a:pt x="530" y="1033"/>
                  </a:lnTo>
                  <a:lnTo>
                    <a:pt x="518" y="1033"/>
                  </a:lnTo>
                  <a:lnTo>
                    <a:pt x="512" y="1027"/>
                  </a:lnTo>
                  <a:lnTo>
                    <a:pt x="507" y="1016"/>
                  </a:lnTo>
                  <a:lnTo>
                    <a:pt x="501" y="1005"/>
                  </a:lnTo>
                  <a:lnTo>
                    <a:pt x="501" y="993"/>
                  </a:lnTo>
                  <a:lnTo>
                    <a:pt x="501" y="982"/>
                  </a:lnTo>
                  <a:lnTo>
                    <a:pt x="501" y="551"/>
                  </a:lnTo>
                  <a:lnTo>
                    <a:pt x="53" y="551"/>
                  </a:lnTo>
                  <a:lnTo>
                    <a:pt x="41" y="551"/>
                  </a:lnTo>
                  <a:lnTo>
                    <a:pt x="30" y="545"/>
                  </a:lnTo>
                  <a:lnTo>
                    <a:pt x="18" y="545"/>
                  </a:lnTo>
                  <a:lnTo>
                    <a:pt x="12" y="539"/>
                  </a:lnTo>
                  <a:lnTo>
                    <a:pt x="6" y="528"/>
                  </a:lnTo>
                  <a:lnTo>
                    <a:pt x="0" y="517"/>
                  </a:lnTo>
                  <a:lnTo>
                    <a:pt x="6" y="505"/>
                  </a:lnTo>
                  <a:lnTo>
                    <a:pt x="12" y="494"/>
                  </a:lnTo>
                  <a:lnTo>
                    <a:pt x="18" y="488"/>
                  </a:lnTo>
                  <a:lnTo>
                    <a:pt x="30" y="488"/>
                  </a:lnTo>
                  <a:lnTo>
                    <a:pt x="41" y="488"/>
                  </a:lnTo>
                  <a:lnTo>
                    <a:pt x="53" y="488"/>
                  </a:lnTo>
                  <a:lnTo>
                    <a:pt x="501" y="488"/>
                  </a:lnTo>
                  <a:lnTo>
                    <a:pt x="501" y="52"/>
                  </a:lnTo>
                  <a:lnTo>
                    <a:pt x="501" y="40"/>
                  </a:lnTo>
                  <a:lnTo>
                    <a:pt x="501" y="29"/>
                  </a:lnTo>
                  <a:lnTo>
                    <a:pt x="507" y="18"/>
                  </a:lnTo>
                  <a:lnTo>
                    <a:pt x="512" y="12"/>
                  </a:lnTo>
                  <a:lnTo>
                    <a:pt x="518" y="0"/>
                  </a:lnTo>
                  <a:lnTo>
                    <a:pt x="5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 name="Freeform 20"/>
            <p:cNvSpPr>
              <a:spLocks/>
            </p:cNvSpPr>
            <p:nvPr/>
          </p:nvSpPr>
          <p:spPr bwMode="auto">
            <a:xfrm>
              <a:off x="11498" y="1976"/>
              <a:ext cx="169" cy="165"/>
            </a:xfrm>
            <a:custGeom>
              <a:avLst/>
              <a:gdLst/>
              <a:ahLst/>
              <a:cxnLst>
                <a:cxn ang="0">
                  <a:pos x="87" y="0"/>
                </a:cxn>
                <a:cxn ang="0">
                  <a:pos x="111" y="0"/>
                </a:cxn>
                <a:cxn ang="0">
                  <a:pos x="134" y="12"/>
                </a:cxn>
                <a:cxn ang="0">
                  <a:pos x="151" y="34"/>
                </a:cxn>
                <a:cxn ang="0">
                  <a:pos x="163" y="57"/>
                </a:cxn>
                <a:cxn ang="0">
                  <a:pos x="169" y="80"/>
                </a:cxn>
                <a:cxn ang="0">
                  <a:pos x="163" y="108"/>
                </a:cxn>
                <a:cxn ang="0">
                  <a:pos x="151" y="131"/>
                </a:cxn>
                <a:cxn ang="0">
                  <a:pos x="134" y="148"/>
                </a:cxn>
                <a:cxn ang="0">
                  <a:pos x="111" y="159"/>
                </a:cxn>
                <a:cxn ang="0">
                  <a:pos x="87" y="165"/>
                </a:cxn>
                <a:cxn ang="0">
                  <a:pos x="64" y="159"/>
                </a:cxn>
                <a:cxn ang="0">
                  <a:pos x="47" y="153"/>
                </a:cxn>
                <a:cxn ang="0">
                  <a:pos x="29" y="136"/>
                </a:cxn>
                <a:cxn ang="0">
                  <a:pos x="12" y="119"/>
                </a:cxn>
                <a:cxn ang="0">
                  <a:pos x="6" y="102"/>
                </a:cxn>
                <a:cxn ang="0">
                  <a:pos x="0" y="80"/>
                </a:cxn>
                <a:cxn ang="0">
                  <a:pos x="6" y="57"/>
                </a:cxn>
                <a:cxn ang="0">
                  <a:pos x="12" y="40"/>
                </a:cxn>
                <a:cxn ang="0">
                  <a:pos x="29" y="23"/>
                </a:cxn>
                <a:cxn ang="0">
                  <a:pos x="47" y="12"/>
                </a:cxn>
                <a:cxn ang="0">
                  <a:pos x="64" y="0"/>
                </a:cxn>
                <a:cxn ang="0">
                  <a:pos x="87" y="0"/>
                </a:cxn>
              </a:cxnLst>
              <a:rect l="0" t="0" r="r" b="b"/>
              <a:pathLst>
                <a:path w="169" h="165">
                  <a:moveTo>
                    <a:pt x="87" y="0"/>
                  </a:moveTo>
                  <a:lnTo>
                    <a:pt x="111" y="0"/>
                  </a:lnTo>
                  <a:lnTo>
                    <a:pt x="134" y="12"/>
                  </a:lnTo>
                  <a:lnTo>
                    <a:pt x="151" y="34"/>
                  </a:lnTo>
                  <a:lnTo>
                    <a:pt x="163" y="57"/>
                  </a:lnTo>
                  <a:lnTo>
                    <a:pt x="169" y="80"/>
                  </a:lnTo>
                  <a:lnTo>
                    <a:pt x="163" y="108"/>
                  </a:lnTo>
                  <a:lnTo>
                    <a:pt x="151" y="131"/>
                  </a:lnTo>
                  <a:lnTo>
                    <a:pt x="134" y="148"/>
                  </a:lnTo>
                  <a:lnTo>
                    <a:pt x="111" y="159"/>
                  </a:lnTo>
                  <a:lnTo>
                    <a:pt x="87" y="165"/>
                  </a:lnTo>
                  <a:lnTo>
                    <a:pt x="64" y="159"/>
                  </a:lnTo>
                  <a:lnTo>
                    <a:pt x="47" y="153"/>
                  </a:lnTo>
                  <a:lnTo>
                    <a:pt x="29" y="136"/>
                  </a:lnTo>
                  <a:lnTo>
                    <a:pt x="12" y="119"/>
                  </a:lnTo>
                  <a:lnTo>
                    <a:pt x="6" y="102"/>
                  </a:lnTo>
                  <a:lnTo>
                    <a:pt x="0" y="80"/>
                  </a:lnTo>
                  <a:lnTo>
                    <a:pt x="6" y="57"/>
                  </a:lnTo>
                  <a:lnTo>
                    <a:pt x="12" y="40"/>
                  </a:lnTo>
                  <a:lnTo>
                    <a:pt x="29" y="23"/>
                  </a:lnTo>
                  <a:lnTo>
                    <a:pt x="47" y="12"/>
                  </a:lnTo>
                  <a:lnTo>
                    <a:pt x="64"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1" name="Freeform 21"/>
            <p:cNvSpPr>
              <a:spLocks/>
            </p:cNvSpPr>
            <p:nvPr/>
          </p:nvSpPr>
          <p:spPr bwMode="auto">
            <a:xfrm>
              <a:off x="12208" y="1976"/>
              <a:ext cx="169" cy="165"/>
            </a:xfrm>
            <a:custGeom>
              <a:avLst/>
              <a:gdLst/>
              <a:ahLst/>
              <a:cxnLst>
                <a:cxn ang="0">
                  <a:pos x="87" y="0"/>
                </a:cxn>
                <a:cxn ang="0">
                  <a:pos x="111" y="0"/>
                </a:cxn>
                <a:cxn ang="0">
                  <a:pos x="134" y="12"/>
                </a:cxn>
                <a:cxn ang="0">
                  <a:pos x="151" y="34"/>
                </a:cxn>
                <a:cxn ang="0">
                  <a:pos x="163" y="57"/>
                </a:cxn>
                <a:cxn ang="0">
                  <a:pos x="169" y="80"/>
                </a:cxn>
                <a:cxn ang="0">
                  <a:pos x="163" y="108"/>
                </a:cxn>
                <a:cxn ang="0">
                  <a:pos x="151" y="131"/>
                </a:cxn>
                <a:cxn ang="0">
                  <a:pos x="134" y="148"/>
                </a:cxn>
                <a:cxn ang="0">
                  <a:pos x="111" y="159"/>
                </a:cxn>
                <a:cxn ang="0">
                  <a:pos x="87" y="165"/>
                </a:cxn>
                <a:cxn ang="0">
                  <a:pos x="64" y="159"/>
                </a:cxn>
                <a:cxn ang="0">
                  <a:pos x="47" y="153"/>
                </a:cxn>
                <a:cxn ang="0">
                  <a:pos x="29" y="136"/>
                </a:cxn>
                <a:cxn ang="0">
                  <a:pos x="12" y="119"/>
                </a:cxn>
                <a:cxn ang="0">
                  <a:pos x="6" y="102"/>
                </a:cxn>
                <a:cxn ang="0">
                  <a:pos x="0" y="80"/>
                </a:cxn>
                <a:cxn ang="0">
                  <a:pos x="6" y="57"/>
                </a:cxn>
                <a:cxn ang="0">
                  <a:pos x="12" y="40"/>
                </a:cxn>
                <a:cxn ang="0">
                  <a:pos x="29" y="23"/>
                </a:cxn>
                <a:cxn ang="0">
                  <a:pos x="47" y="12"/>
                </a:cxn>
                <a:cxn ang="0">
                  <a:pos x="64" y="0"/>
                </a:cxn>
                <a:cxn ang="0">
                  <a:pos x="87" y="0"/>
                </a:cxn>
              </a:cxnLst>
              <a:rect l="0" t="0" r="r" b="b"/>
              <a:pathLst>
                <a:path w="169" h="165">
                  <a:moveTo>
                    <a:pt x="87" y="0"/>
                  </a:moveTo>
                  <a:lnTo>
                    <a:pt x="111" y="0"/>
                  </a:lnTo>
                  <a:lnTo>
                    <a:pt x="134" y="12"/>
                  </a:lnTo>
                  <a:lnTo>
                    <a:pt x="151" y="34"/>
                  </a:lnTo>
                  <a:lnTo>
                    <a:pt x="163" y="57"/>
                  </a:lnTo>
                  <a:lnTo>
                    <a:pt x="169" y="80"/>
                  </a:lnTo>
                  <a:lnTo>
                    <a:pt x="163" y="108"/>
                  </a:lnTo>
                  <a:lnTo>
                    <a:pt x="151" y="131"/>
                  </a:lnTo>
                  <a:lnTo>
                    <a:pt x="134" y="148"/>
                  </a:lnTo>
                  <a:lnTo>
                    <a:pt x="111" y="159"/>
                  </a:lnTo>
                  <a:lnTo>
                    <a:pt x="87" y="165"/>
                  </a:lnTo>
                  <a:lnTo>
                    <a:pt x="64" y="159"/>
                  </a:lnTo>
                  <a:lnTo>
                    <a:pt x="47" y="153"/>
                  </a:lnTo>
                  <a:lnTo>
                    <a:pt x="29" y="136"/>
                  </a:lnTo>
                  <a:lnTo>
                    <a:pt x="12" y="119"/>
                  </a:lnTo>
                  <a:lnTo>
                    <a:pt x="6" y="102"/>
                  </a:lnTo>
                  <a:lnTo>
                    <a:pt x="0" y="80"/>
                  </a:lnTo>
                  <a:lnTo>
                    <a:pt x="6" y="57"/>
                  </a:lnTo>
                  <a:lnTo>
                    <a:pt x="12" y="40"/>
                  </a:lnTo>
                  <a:lnTo>
                    <a:pt x="29" y="23"/>
                  </a:lnTo>
                  <a:lnTo>
                    <a:pt x="47" y="12"/>
                  </a:lnTo>
                  <a:lnTo>
                    <a:pt x="64"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2" name="Freeform 22"/>
            <p:cNvSpPr>
              <a:spLocks/>
            </p:cNvSpPr>
            <p:nvPr/>
          </p:nvSpPr>
          <p:spPr bwMode="auto">
            <a:xfrm>
              <a:off x="12918" y="1976"/>
              <a:ext cx="169" cy="165"/>
            </a:xfrm>
            <a:custGeom>
              <a:avLst/>
              <a:gdLst/>
              <a:ahLst/>
              <a:cxnLst>
                <a:cxn ang="0">
                  <a:pos x="87" y="0"/>
                </a:cxn>
                <a:cxn ang="0">
                  <a:pos x="116" y="0"/>
                </a:cxn>
                <a:cxn ang="0">
                  <a:pos x="134" y="12"/>
                </a:cxn>
                <a:cxn ang="0">
                  <a:pos x="151" y="34"/>
                </a:cxn>
                <a:cxn ang="0">
                  <a:pos x="163" y="57"/>
                </a:cxn>
                <a:cxn ang="0">
                  <a:pos x="169" y="80"/>
                </a:cxn>
                <a:cxn ang="0">
                  <a:pos x="163" y="108"/>
                </a:cxn>
                <a:cxn ang="0">
                  <a:pos x="151" y="131"/>
                </a:cxn>
                <a:cxn ang="0">
                  <a:pos x="134" y="148"/>
                </a:cxn>
                <a:cxn ang="0">
                  <a:pos x="116" y="159"/>
                </a:cxn>
                <a:cxn ang="0">
                  <a:pos x="87" y="165"/>
                </a:cxn>
                <a:cxn ang="0">
                  <a:pos x="64" y="159"/>
                </a:cxn>
                <a:cxn ang="0">
                  <a:pos x="46" y="153"/>
                </a:cxn>
                <a:cxn ang="0">
                  <a:pos x="29" y="136"/>
                </a:cxn>
                <a:cxn ang="0">
                  <a:pos x="11" y="119"/>
                </a:cxn>
                <a:cxn ang="0">
                  <a:pos x="6" y="102"/>
                </a:cxn>
                <a:cxn ang="0">
                  <a:pos x="0" y="80"/>
                </a:cxn>
                <a:cxn ang="0">
                  <a:pos x="6" y="57"/>
                </a:cxn>
                <a:cxn ang="0">
                  <a:pos x="11" y="40"/>
                </a:cxn>
                <a:cxn ang="0">
                  <a:pos x="29" y="23"/>
                </a:cxn>
                <a:cxn ang="0">
                  <a:pos x="46" y="12"/>
                </a:cxn>
                <a:cxn ang="0">
                  <a:pos x="64" y="0"/>
                </a:cxn>
                <a:cxn ang="0">
                  <a:pos x="87" y="0"/>
                </a:cxn>
              </a:cxnLst>
              <a:rect l="0" t="0" r="r" b="b"/>
              <a:pathLst>
                <a:path w="169" h="165">
                  <a:moveTo>
                    <a:pt x="87" y="0"/>
                  </a:moveTo>
                  <a:lnTo>
                    <a:pt x="116" y="0"/>
                  </a:lnTo>
                  <a:lnTo>
                    <a:pt x="134" y="12"/>
                  </a:lnTo>
                  <a:lnTo>
                    <a:pt x="151" y="34"/>
                  </a:lnTo>
                  <a:lnTo>
                    <a:pt x="163" y="57"/>
                  </a:lnTo>
                  <a:lnTo>
                    <a:pt x="169" y="80"/>
                  </a:lnTo>
                  <a:lnTo>
                    <a:pt x="163" y="108"/>
                  </a:lnTo>
                  <a:lnTo>
                    <a:pt x="151" y="131"/>
                  </a:lnTo>
                  <a:lnTo>
                    <a:pt x="134" y="148"/>
                  </a:lnTo>
                  <a:lnTo>
                    <a:pt x="116" y="159"/>
                  </a:lnTo>
                  <a:lnTo>
                    <a:pt x="87" y="165"/>
                  </a:lnTo>
                  <a:lnTo>
                    <a:pt x="64" y="159"/>
                  </a:lnTo>
                  <a:lnTo>
                    <a:pt x="46" y="153"/>
                  </a:lnTo>
                  <a:lnTo>
                    <a:pt x="29" y="136"/>
                  </a:lnTo>
                  <a:lnTo>
                    <a:pt x="11" y="119"/>
                  </a:lnTo>
                  <a:lnTo>
                    <a:pt x="6" y="102"/>
                  </a:lnTo>
                  <a:lnTo>
                    <a:pt x="0" y="80"/>
                  </a:lnTo>
                  <a:lnTo>
                    <a:pt x="6" y="57"/>
                  </a:lnTo>
                  <a:lnTo>
                    <a:pt x="11" y="40"/>
                  </a:lnTo>
                  <a:lnTo>
                    <a:pt x="29" y="23"/>
                  </a:lnTo>
                  <a:lnTo>
                    <a:pt x="46" y="12"/>
                  </a:lnTo>
                  <a:lnTo>
                    <a:pt x="64"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3" name="Freeform 23"/>
            <p:cNvSpPr>
              <a:spLocks/>
            </p:cNvSpPr>
            <p:nvPr/>
          </p:nvSpPr>
          <p:spPr bwMode="auto">
            <a:xfrm>
              <a:off x="13540" y="1761"/>
              <a:ext cx="675" cy="697"/>
            </a:xfrm>
            <a:custGeom>
              <a:avLst/>
              <a:gdLst/>
              <a:ahLst/>
              <a:cxnLst>
                <a:cxn ang="0">
                  <a:pos x="373" y="5"/>
                </a:cxn>
                <a:cxn ang="0">
                  <a:pos x="437" y="62"/>
                </a:cxn>
                <a:cxn ang="0">
                  <a:pos x="466" y="96"/>
                </a:cxn>
                <a:cxn ang="0">
                  <a:pos x="495" y="113"/>
                </a:cxn>
                <a:cxn ang="0">
                  <a:pos x="553" y="108"/>
                </a:cxn>
                <a:cxn ang="0">
                  <a:pos x="635" y="17"/>
                </a:cxn>
                <a:cxn ang="0">
                  <a:pos x="652" y="0"/>
                </a:cxn>
                <a:cxn ang="0">
                  <a:pos x="664" y="0"/>
                </a:cxn>
                <a:cxn ang="0">
                  <a:pos x="675" y="5"/>
                </a:cxn>
                <a:cxn ang="0">
                  <a:pos x="669" y="22"/>
                </a:cxn>
                <a:cxn ang="0">
                  <a:pos x="623" y="96"/>
                </a:cxn>
                <a:cxn ang="0">
                  <a:pos x="489" y="238"/>
                </a:cxn>
                <a:cxn ang="0">
                  <a:pos x="413" y="312"/>
                </a:cxn>
                <a:cxn ang="0">
                  <a:pos x="344" y="368"/>
                </a:cxn>
                <a:cxn ang="0">
                  <a:pos x="291" y="414"/>
                </a:cxn>
                <a:cxn ang="0">
                  <a:pos x="204" y="493"/>
                </a:cxn>
                <a:cxn ang="0">
                  <a:pos x="146" y="556"/>
                </a:cxn>
                <a:cxn ang="0">
                  <a:pos x="169" y="550"/>
                </a:cxn>
                <a:cxn ang="0">
                  <a:pos x="187" y="550"/>
                </a:cxn>
                <a:cxn ang="0">
                  <a:pos x="256" y="561"/>
                </a:cxn>
                <a:cxn ang="0">
                  <a:pos x="349" y="590"/>
                </a:cxn>
                <a:cxn ang="0">
                  <a:pos x="431" y="590"/>
                </a:cxn>
                <a:cxn ang="0">
                  <a:pos x="518" y="556"/>
                </a:cxn>
                <a:cxn ang="0">
                  <a:pos x="582" y="465"/>
                </a:cxn>
                <a:cxn ang="0">
                  <a:pos x="594" y="454"/>
                </a:cxn>
                <a:cxn ang="0">
                  <a:pos x="605" y="448"/>
                </a:cxn>
                <a:cxn ang="0">
                  <a:pos x="623" y="454"/>
                </a:cxn>
                <a:cxn ang="0">
                  <a:pos x="617" y="493"/>
                </a:cxn>
                <a:cxn ang="0">
                  <a:pos x="559" y="595"/>
                </a:cxn>
                <a:cxn ang="0">
                  <a:pos x="448" y="686"/>
                </a:cxn>
                <a:cxn ang="0">
                  <a:pos x="338" y="692"/>
                </a:cxn>
                <a:cxn ang="0">
                  <a:pos x="274" y="641"/>
                </a:cxn>
                <a:cxn ang="0">
                  <a:pos x="239" y="607"/>
                </a:cxn>
                <a:cxn ang="0">
                  <a:pos x="216" y="590"/>
                </a:cxn>
                <a:cxn ang="0">
                  <a:pos x="181" y="584"/>
                </a:cxn>
                <a:cxn ang="0">
                  <a:pos x="88" y="629"/>
                </a:cxn>
                <a:cxn ang="0">
                  <a:pos x="41" y="692"/>
                </a:cxn>
                <a:cxn ang="0">
                  <a:pos x="29" y="697"/>
                </a:cxn>
                <a:cxn ang="0">
                  <a:pos x="18" y="697"/>
                </a:cxn>
                <a:cxn ang="0">
                  <a:pos x="6" y="697"/>
                </a:cxn>
                <a:cxn ang="0">
                  <a:pos x="0" y="686"/>
                </a:cxn>
                <a:cxn ang="0">
                  <a:pos x="29" y="641"/>
                </a:cxn>
                <a:cxn ang="0">
                  <a:pos x="105" y="539"/>
                </a:cxn>
                <a:cxn ang="0">
                  <a:pos x="309" y="351"/>
                </a:cxn>
                <a:cxn ang="0">
                  <a:pos x="367" y="300"/>
                </a:cxn>
                <a:cxn ang="0">
                  <a:pos x="454" y="227"/>
                </a:cxn>
                <a:cxn ang="0">
                  <a:pos x="530" y="147"/>
                </a:cxn>
                <a:cxn ang="0">
                  <a:pos x="477" y="147"/>
                </a:cxn>
                <a:cxn ang="0">
                  <a:pos x="408" y="125"/>
                </a:cxn>
                <a:cxn ang="0">
                  <a:pos x="309" y="102"/>
                </a:cxn>
                <a:cxn ang="0">
                  <a:pos x="262" y="108"/>
                </a:cxn>
                <a:cxn ang="0">
                  <a:pos x="198" y="142"/>
                </a:cxn>
                <a:cxn ang="0">
                  <a:pos x="169" y="181"/>
                </a:cxn>
                <a:cxn ang="0">
                  <a:pos x="157" y="187"/>
                </a:cxn>
                <a:cxn ang="0">
                  <a:pos x="140" y="187"/>
                </a:cxn>
                <a:cxn ang="0">
                  <a:pos x="134" y="176"/>
                </a:cxn>
                <a:cxn ang="0">
                  <a:pos x="157" y="113"/>
                </a:cxn>
                <a:cxn ang="0">
                  <a:pos x="221" y="34"/>
                </a:cxn>
                <a:cxn ang="0">
                  <a:pos x="326" y="0"/>
                </a:cxn>
              </a:cxnLst>
              <a:rect l="0" t="0" r="r" b="b"/>
              <a:pathLst>
                <a:path w="675" h="697">
                  <a:moveTo>
                    <a:pt x="326" y="0"/>
                  </a:moveTo>
                  <a:lnTo>
                    <a:pt x="373" y="5"/>
                  </a:lnTo>
                  <a:lnTo>
                    <a:pt x="408" y="34"/>
                  </a:lnTo>
                  <a:lnTo>
                    <a:pt x="437" y="62"/>
                  </a:lnTo>
                  <a:lnTo>
                    <a:pt x="448" y="79"/>
                  </a:lnTo>
                  <a:lnTo>
                    <a:pt x="466" y="96"/>
                  </a:lnTo>
                  <a:lnTo>
                    <a:pt x="477" y="108"/>
                  </a:lnTo>
                  <a:lnTo>
                    <a:pt x="495" y="113"/>
                  </a:lnTo>
                  <a:lnTo>
                    <a:pt x="518" y="113"/>
                  </a:lnTo>
                  <a:lnTo>
                    <a:pt x="553" y="108"/>
                  </a:lnTo>
                  <a:lnTo>
                    <a:pt x="594" y="73"/>
                  </a:lnTo>
                  <a:lnTo>
                    <a:pt x="635" y="17"/>
                  </a:lnTo>
                  <a:lnTo>
                    <a:pt x="640" y="5"/>
                  </a:lnTo>
                  <a:lnTo>
                    <a:pt x="652" y="0"/>
                  </a:lnTo>
                  <a:lnTo>
                    <a:pt x="658" y="0"/>
                  </a:lnTo>
                  <a:lnTo>
                    <a:pt x="664" y="0"/>
                  </a:lnTo>
                  <a:lnTo>
                    <a:pt x="669" y="0"/>
                  </a:lnTo>
                  <a:lnTo>
                    <a:pt x="675" y="5"/>
                  </a:lnTo>
                  <a:lnTo>
                    <a:pt x="675" y="11"/>
                  </a:lnTo>
                  <a:lnTo>
                    <a:pt x="669" y="22"/>
                  </a:lnTo>
                  <a:lnTo>
                    <a:pt x="652" y="51"/>
                  </a:lnTo>
                  <a:lnTo>
                    <a:pt x="623" y="96"/>
                  </a:lnTo>
                  <a:lnTo>
                    <a:pt x="571" y="159"/>
                  </a:lnTo>
                  <a:lnTo>
                    <a:pt x="489" y="238"/>
                  </a:lnTo>
                  <a:lnTo>
                    <a:pt x="454" y="272"/>
                  </a:lnTo>
                  <a:lnTo>
                    <a:pt x="413" y="312"/>
                  </a:lnTo>
                  <a:lnTo>
                    <a:pt x="373" y="346"/>
                  </a:lnTo>
                  <a:lnTo>
                    <a:pt x="344" y="368"/>
                  </a:lnTo>
                  <a:lnTo>
                    <a:pt x="332" y="380"/>
                  </a:lnTo>
                  <a:lnTo>
                    <a:pt x="291" y="414"/>
                  </a:lnTo>
                  <a:lnTo>
                    <a:pt x="251" y="448"/>
                  </a:lnTo>
                  <a:lnTo>
                    <a:pt x="204" y="493"/>
                  </a:lnTo>
                  <a:lnTo>
                    <a:pt x="146" y="556"/>
                  </a:lnTo>
                  <a:lnTo>
                    <a:pt x="146" y="556"/>
                  </a:lnTo>
                  <a:lnTo>
                    <a:pt x="157" y="550"/>
                  </a:lnTo>
                  <a:lnTo>
                    <a:pt x="169" y="550"/>
                  </a:lnTo>
                  <a:lnTo>
                    <a:pt x="181" y="550"/>
                  </a:lnTo>
                  <a:lnTo>
                    <a:pt x="187" y="550"/>
                  </a:lnTo>
                  <a:lnTo>
                    <a:pt x="221" y="550"/>
                  </a:lnTo>
                  <a:lnTo>
                    <a:pt x="256" y="561"/>
                  </a:lnTo>
                  <a:lnTo>
                    <a:pt x="297" y="578"/>
                  </a:lnTo>
                  <a:lnTo>
                    <a:pt x="349" y="590"/>
                  </a:lnTo>
                  <a:lnTo>
                    <a:pt x="396" y="595"/>
                  </a:lnTo>
                  <a:lnTo>
                    <a:pt x="431" y="590"/>
                  </a:lnTo>
                  <a:lnTo>
                    <a:pt x="472" y="578"/>
                  </a:lnTo>
                  <a:lnTo>
                    <a:pt x="518" y="556"/>
                  </a:lnTo>
                  <a:lnTo>
                    <a:pt x="553" y="516"/>
                  </a:lnTo>
                  <a:lnTo>
                    <a:pt x="582" y="465"/>
                  </a:lnTo>
                  <a:lnTo>
                    <a:pt x="588" y="459"/>
                  </a:lnTo>
                  <a:lnTo>
                    <a:pt x="594" y="454"/>
                  </a:lnTo>
                  <a:lnTo>
                    <a:pt x="600" y="448"/>
                  </a:lnTo>
                  <a:lnTo>
                    <a:pt x="605" y="448"/>
                  </a:lnTo>
                  <a:lnTo>
                    <a:pt x="617" y="448"/>
                  </a:lnTo>
                  <a:lnTo>
                    <a:pt x="623" y="454"/>
                  </a:lnTo>
                  <a:lnTo>
                    <a:pt x="629" y="459"/>
                  </a:lnTo>
                  <a:lnTo>
                    <a:pt x="617" y="493"/>
                  </a:lnTo>
                  <a:lnTo>
                    <a:pt x="594" y="544"/>
                  </a:lnTo>
                  <a:lnTo>
                    <a:pt x="559" y="595"/>
                  </a:lnTo>
                  <a:lnTo>
                    <a:pt x="512" y="646"/>
                  </a:lnTo>
                  <a:lnTo>
                    <a:pt x="448" y="686"/>
                  </a:lnTo>
                  <a:lnTo>
                    <a:pt x="379" y="697"/>
                  </a:lnTo>
                  <a:lnTo>
                    <a:pt x="338" y="692"/>
                  </a:lnTo>
                  <a:lnTo>
                    <a:pt x="303" y="669"/>
                  </a:lnTo>
                  <a:lnTo>
                    <a:pt x="274" y="641"/>
                  </a:lnTo>
                  <a:lnTo>
                    <a:pt x="256" y="624"/>
                  </a:lnTo>
                  <a:lnTo>
                    <a:pt x="239" y="607"/>
                  </a:lnTo>
                  <a:lnTo>
                    <a:pt x="227" y="595"/>
                  </a:lnTo>
                  <a:lnTo>
                    <a:pt x="216" y="590"/>
                  </a:lnTo>
                  <a:lnTo>
                    <a:pt x="198" y="584"/>
                  </a:lnTo>
                  <a:lnTo>
                    <a:pt x="181" y="584"/>
                  </a:lnTo>
                  <a:lnTo>
                    <a:pt x="134" y="595"/>
                  </a:lnTo>
                  <a:lnTo>
                    <a:pt x="88" y="629"/>
                  </a:lnTo>
                  <a:lnTo>
                    <a:pt x="47" y="680"/>
                  </a:lnTo>
                  <a:lnTo>
                    <a:pt x="41" y="692"/>
                  </a:lnTo>
                  <a:lnTo>
                    <a:pt x="35" y="697"/>
                  </a:lnTo>
                  <a:lnTo>
                    <a:pt x="29" y="697"/>
                  </a:lnTo>
                  <a:lnTo>
                    <a:pt x="24" y="697"/>
                  </a:lnTo>
                  <a:lnTo>
                    <a:pt x="18" y="697"/>
                  </a:lnTo>
                  <a:lnTo>
                    <a:pt x="12" y="697"/>
                  </a:lnTo>
                  <a:lnTo>
                    <a:pt x="6" y="697"/>
                  </a:lnTo>
                  <a:lnTo>
                    <a:pt x="0" y="692"/>
                  </a:lnTo>
                  <a:lnTo>
                    <a:pt x="0" y="686"/>
                  </a:lnTo>
                  <a:lnTo>
                    <a:pt x="6" y="669"/>
                  </a:lnTo>
                  <a:lnTo>
                    <a:pt x="29" y="641"/>
                  </a:lnTo>
                  <a:lnTo>
                    <a:pt x="64" y="595"/>
                  </a:lnTo>
                  <a:lnTo>
                    <a:pt x="105" y="539"/>
                  </a:lnTo>
                  <a:lnTo>
                    <a:pt x="163" y="482"/>
                  </a:lnTo>
                  <a:lnTo>
                    <a:pt x="309" y="351"/>
                  </a:lnTo>
                  <a:lnTo>
                    <a:pt x="332" y="334"/>
                  </a:lnTo>
                  <a:lnTo>
                    <a:pt x="367" y="300"/>
                  </a:lnTo>
                  <a:lnTo>
                    <a:pt x="408" y="266"/>
                  </a:lnTo>
                  <a:lnTo>
                    <a:pt x="454" y="227"/>
                  </a:lnTo>
                  <a:lnTo>
                    <a:pt x="495" y="187"/>
                  </a:lnTo>
                  <a:lnTo>
                    <a:pt x="530" y="147"/>
                  </a:lnTo>
                  <a:lnTo>
                    <a:pt x="501" y="147"/>
                  </a:lnTo>
                  <a:lnTo>
                    <a:pt x="477" y="147"/>
                  </a:lnTo>
                  <a:lnTo>
                    <a:pt x="448" y="142"/>
                  </a:lnTo>
                  <a:lnTo>
                    <a:pt x="408" y="125"/>
                  </a:lnTo>
                  <a:lnTo>
                    <a:pt x="355" y="108"/>
                  </a:lnTo>
                  <a:lnTo>
                    <a:pt x="309" y="102"/>
                  </a:lnTo>
                  <a:lnTo>
                    <a:pt x="291" y="102"/>
                  </a:lnTo>
                  <a:lnTo>
                    <a:pt x="262" y="108"/>
                  </a:lnTo>
                  <a:lnTo>
                    <a:pt x="233" y="119"/>
                  </a:lnTo>
                  <a:lnTo>
                    <a:pt x="198" y="142"/>
                  </a:lnTo>
                  <a:lnTo>
                    <a:pt x="175" y="176"/>
                  </a:lnTo>
                  <a:lnTo>
                    <a:pt x="169" y="181"/>
                  </a:lnTo>
                  <a:lnTo>
                    <a:pt x="163" y="187"/>
                  </a:lnTo>
                  <a:lnTo>
                    <a:pt x="157" y="187"/>
                  </a:lnTo>
                  <a:lnTo>
                    <a:pt x="152" y="193"/>
                  </a:lnTo>
                  <a:lnTo>
                    <a:pt x="140" y="187"/>
                  </a:lnTo>
                  <a:lnTo>
                    <a:pt x="134" y="181"/>
                  </a:lnTo>
                  <a:lnTo>
                    <a:pt x="134" y="176"/>
                  </a:lnTo>
                  <a:lnTo>
                    <a:pt x="140" y="147"/>
                  </a:lnTo>
                  <a:lnTo>
                    <a:pt x="157" y="113"/>
                  </a:lnTo>
                  <a:lnTo>
                    <a:pt x="187" y="73"/>
                  </a:lnTo>
                  <a:lnTo>
                    <a:pt x="221" y="34"/>
                  </a:lnTo>
                  <a:lnTo>
                    <a:pt x="268" y="11"/>
                  </a:lnTo>
                  <a:lnTo>
                    <a:pt x="3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4" name="Freeform 24"/>
            <p:cNvSpPr>
              <a:spLocks noEditPoints="1"/>
            </p:cNvSpPr>
            <p:nvPr/>
          </p:nvSpPr>
          <p:spPr bwMode="auto">
            <a:xfrm>
              <a:off x="14279" y="1942"/>
              <a:ext cx="338" cy="738"/>
            </a:xfrm>
            <a:custGeom>
              <a:avLst/>
              <a:gdLst/>
              <a:ahLst/>
              <a:cxnLst>
                <a:cxn ang="0">
                  <a:pos x="216" y="256"/>
                </a:cxn>
                <a:cxn ang="0">
                  <a:pos x="268" y="335"/>
                </a:cxn>
                <a:cxn ang="0">
                  <a:pos x="262" y="369"/>
                </a:cxn>
                <a:cxn ang="0">
                  <a:pos x="239" y="437"/>
                </a:cxn>
                <a:cxn ang="0">
                  <a:pos x="210" y="511"/>
                </a:cxn>
                <a:cxn ang="0">
                  <a:pos x="163" y="619"/>
                </a:cxn>
                <a:cxn ang="0">
                  <a:pos x="152" y="670"/>
                </a:cxn>
                <a:cxn ang="0">
                  <a:pos x="157" y="692"/>
                </a:cxn>
                <a:cxn ang="0">
                  <a:pos x="169" y="704"/>
                </a:cxn>
                <a:cxn ang="0">
                  <a:pos x="227" y="692"/>
                </a:cxn>
                <a:cxn ang="0">
                  <a:pos x="303" y="573"/>
                </a:cxn>
                <a:cxn ang="0">
                  <a:pos x="309" y="562"/>
                </a:cxn>
                <a:cxn ang="0">
                  <a:pos x="320" y="556"/>
                </a:cxn>
                <a:cxn ang="0">
                  <a:pos x="332" y="556"/>
                </a:cxn>
                <a:cxn ang="0">
                  <a:pos x="338" y="568"/>
                </a:cxn>
                <a:cxn ang="0">
                  <a:pos x="320" y="619"/>
                </a:cxn>
                <a:cxn ang="0">
                  <a:pos x="268" y="698"/>
                </a:cxn>
                <a:cxn ang="0">
                  <a:pos x="175" y="738"/>
                </a:cxn>
                <a:cxn ang="0">
                  <a:pos x="82" y="692"/>
                </a:cxn>
                <a:cxn ang="0">
                  <a:pos x="76" y="619"/>
                </a:cxn>
                <a:cxn ang="0">
                  <a:pos x="152" y="420"/>
                </a:cxn>
                <a:cxn ang="0">
                  <a:pos x="181" y="352"/>
                </a:cxn>
                <a:cxn ang="0">
                  <a:pos x="186" y="312"/>
                </a:cxn>
                <a:cxn ang="0">
                  <a:pos x="181" y="284"/>
                </a:cxn>
                <a:cxn ang="0">
                  <a:pos x="157" y="273"/>
                </a:cxn>
                <a:cxn ang="0">
                  <a:pos x="93" y="307"/>
                </a:cxn>
                <a:cxn ang="0">
                  <a:pos x="35" y="409"/>
                </a:cxn>
                <a:cxn ang="0">
                  <a:pos x="35" y="420"/>
                </a:cxn>
                <a:cxn ang="0">
                  <a:pos x="18" y="426"/>
                </a:cxn>
                <a:cxn ang="0">
                  <a:pos x="6" y="420"/>
                </a:cxn>
                <a:cxn ang="0">
                  <a:pos x="0" y="409"/>
                </a:cxn>
                <a:cxn ang="0">
                  <a:pos x="18" y="358"/>
                </a:cxn>
                <a:cxn ang="0">
                  <a:pos x="70" y="284"/>
                </a:cxn>
                <a:cxn ang="0">
                  <a:pos x="163" y="244"/>
                </a:cxn>
                <a:cxn ang="0">
                  <a:pos x="280" y="0"/>
                </a:cxn>
                <a:cxn ang="0">
                  <a:pos x="303" y="17"/>
                </a:cxn>
                <a:cxn ang="0">
                  <a:pos x="309" y="40"/>
                </a:cxn>
                <a:cxn ang="0">
                  <a:pos x="297" y="74"/>
                </a:cxn>
                <a:cxn ang="0">
                  <a:pos x="268" y="97"/>
                </a:cxn>
                <a:cxn ang="0">
                  <a:pos x="233" y="97"/>
                </a:cxn>
                <a:cxn ang="0">
                  <a:pos x="210" y="80"/>
                </a:cxn>
                <a:cxn ang="0">
                  <a:pos x="204" y="57"/>
                </a:cxn>
                <a:cxn ang="0">
                  <a:pos x="216" y="23"/>
                </a:cxn>
                <a:cxn ang="0">
                  <a:pos x="245" y="0"/>
                </a:cxn>
              </a:cxnLst>
              <a:rect l="0" t="0" r="r" b="b"/>
              <a:pathLst>
                <a:path w="338" h="738">
                  <a:moveTo>
                    <a:pt x="163" y="244"/>
                  </a:moveTo>
                  <a:lnTo>
                    <a:pt x="216" y="256"/>
                  </a:lnTo>
                  <a:lnTo>
                    <a:pt x="256" y="290"/>
                  </a:lnTo>
                  <a:lnTo>
                    <a:pt x="268" y="335"/>
                  </a:lnTo>
                  <a:lnTo>
                    <a:pt x="268" y="352"/>
                  </a:lnTo>
                  <a:lnTo>
                    <a:pt x="262" y="369"/>
                  </a:lnTo>
                  <a:lnTo>
                    <a:pt x="250" y="397"/>
                  </a:lnTo>
                  <a:lnTo>
                    <a:pt x="239" y="437"/>
                  </a:lnTo>
                  <a:lnTo>
                    <a:pt x="221" y="477"/>
                  </a:lnTo>
                  <a:lnTo>
                    <a:pt x="210" y="511"/>
                  </a:lnTo>
                  <a:lnTo>
                    <a:pt x="169" y="596"/>
                  </a:lnTo>
                  <a:lnTo>
                    <a:pt x="163" y="619"/>
                  </a:lnTo>
                  <a:lnTo>
                    <a:pt x="157" y="641"/>
                  </a:lnTo>
                  <a:lnTo>
                    <a:pt x="152" y="670"/>
                  </a:lnTo>
                  <a:lnTo>
                    <a:pt x="152" y="681"/>
                  </a:lnTo>
                  <a:lnTo>
                    <a:pt x="157" y="692"/>
                  </a:lnTo>
                  <a:lnTo>
                    <a:pt x="163" y="698"/>
                  </a:lnTo>
                  <a:lnTo>
                    <a:pt x="169" y="704"/>
                  </a:lnTo>
                  <a:lnTo>
                    <a:pt x="181" y="709"/>
                  </a:lnTo>
                  <a:lnTo>
                    <a:pt x="227" y="692"/>
                  </a:lnTo>
                  <a:lnTo>
                    <a:pt x="268" y="647"/>
                  </a:lnTo>
                  <a:lnTo>
                    <a:pt x="303" y="573"/>
                  </a:lnTo>
                  <a:lnTo>
                    <a:pt x="303" y="568"/>
                  </a:lnTo>
                  <a:lnTo>
                    <a:pt x="309" y="562"/>
                  </a:lnTo>
                  <a:lnTo>
                    <a:pt x="314" y="556"/>
                  </a:lnTo>
                  <a:lnTo>
                    <a:pt x="320" y="556"/>
                  </a:lnTo>
                  <a:lnTo>
                    <a:pt x="326" y="556"/>
                  </a:lnTo>
                  <a:lnTo>
                    <a:pt x="332" y="556"/>
                  </a:lnTo>
                  <a:lnTo>
                    <a:pt x="338" y="562"/>
                  </a:lnTo>
                  <a:lnTo>
                    <a:pt x="338" y="568"/>
                  </a:lnTo>
                  <a:lnTo>
                    <a:pt x="338" y="590"/>
                  </a:lnTo>
                  <a:lnTo>
                    <a:pt x="320" y="619"/>
                  </a:lnTo>
                  <a:lnTo>
                    <a:pt x="303" y="658"/>
                  </a:lnTo>
                  <a:lnTo>
                    <a:pt x="268" y="698"/>
                  </a:lnTo>
                  <a:lnTo>
                    <a:pt x="227" y="726"/>
                  </a:lnTo>
                  <a:lnTo>
                    <a:pt x="175" y="738"/>
                  </a:lnTo>
                  <a:lnTo>
                    <a:pt x="122" y="721"/>
                  </a:lnTo>
                  <a:lnTo>
                    <a:pt x="82" y="692"/>
                  </a:lnTo>
                  <a:lnTo>
                    <a:pt x="70" y="641"/>
                  </a:lnTo>
                  <a:lnTo>
                    <a:pt x="76" y="619"/>
                  </a:lnTo>
                  <a:lnTo>
                    <a:pt x="82" y="596"/>
                  </a:lnTo>
                  <a:lnTo>
                    <a:pt x="152" y="420"/>
                  </a:lnTo>
                  <a:lnTo>
                    <a:pt x="169" y="380"/>
                  </a:lnTo>
                  <a:lnTo>
                    <a:pt x="181" y="352"/>
                  </a:lnTo>
                  <a:lnTo>
                    <a:pt x="186" y="329"/>
                  </a:lnTo>
                  <a:lnTo>
                    <a:pt x="186" y="312"/>
                  </a:lnTo>
                  <a:lnTo>
                    <a:pt x="181" y="295"/>
                  </a:lnTo>
                  <a:lnTo>
                    <a:pt x="181" y="284"/>
                  </a:lnTo>
                  <a:lnTo>
                    <a:pt x="169" y="273"/>
                  </a:lnTo>
                  <a:lnTo>
                    <a:pt x="157" y="273"/>
                  </a:lnTo>
                  <a:lnTo>
                    <a:pt x="122" y="278"/>
                  </a:lnTo>
                  <a:lnTo>
                    <a:pt x="93" y="307"/>
                  </a:lnTo>
                  <a:lnTo>
                    <a:pt x="64" y="346"/>
                  </a:lnTo>
                  <a:lnTo>
                    <a:pt x="35" y="409"/>
                  </a:lnTo>
                  <a:lnTo>
                    <a:pt x="35" y="414"/>
                  </a:lnTo>
                  <a:lnTo>
                    <a:pt x="35" y="420"/>
                  </a:lnTo>
                  <a:lnTo>
                    <a:pt x="29" y="426"/>
                  </a:lnTo>
                  <a:lnTo>
                    <a:pt x="18" y="426"/>
                  </a:lnTo>
                  <a:lnTo>
                    <a:pt x="12" y="426"/>
                  </a:lnTo>
                  <a:lnTo>
                    <a:pt x="6" y="420"/>
                  </a:lnTo>
                  <a:lnTo>
                    <a:pt x="0" y="420"/>
                  </a:lnTo>
                  <a:lnTo>
                    <a:pt x="0" y="409"/>
                  </a:lnTo>
                  <a:lnTo>
                    <a:pt x="0" y="392"/>
                  </a:lnTo>
                  <a:lnTo>
                    <a:pt x="18" y="358"/>
                  </a:lnTo>
                  <a:lnTo>
                    <a:pt x="35" y="318"/>
                  </a:lnTo>
                  <a:lnTo>
                    <a:pt x="70" y="284"/>
                  </a:lnTo>
                  <a:lnTo>
                    <a:pt x="111" y="256"/>
                  </a:lnTo>
                  <a:lnTo>
                    <a:pt x="163" y="244"/>
                  </a:lnTo>
                  <a:close/>
                  <a:moveTo>
                    <a:pt x="268" y="0"/>
                  </a:moveTo>
                  <a:lnTo>
                    <a:pt x="280" y="0"/>
                  </a:lnTo>
                  <a:lnTo>
                    <a:pt x="297" y="12"/>
                  </a:lnTo>
                  <a:lnTo>
                    <a:pt x="303" y="17"/>
                  </a:lnTo>
                  <a:lnTo>
                    <a:pt x="309" y="29"/>
                  </a:lnTo>
                  <a:lnTo>
                    <a:pt x="309" y="40"/>
                  </a:lnTo>
                  <a:lnTo>
                    <a:pt x="309" y="57"/>
                  </a:lnTo>
                  <a:lnTo>
                    <a:pt x="297" y="74"/>
                  </a:lnTo>
                  <a:lnTo>
                    <a:pt x="285" y="91"/>
                  </a:lnTo>
                  <a:lnTo>
                    <a:pt x="268" y="97"/>
                  </a:lnTo>
                  <a:lnTo>
                    <a:pt x="250" y="102"/>
                  </a:lnTo>
                  <a:lnTo>
                    <a:pt x="233" y="97"/>
                  </a:lnTo>
                  <a:lnTo>
                    <a:pt x="221" y="91"/>
                  </a:lnTo>
                  <a:lnTo>
                    <a:pt x="210" y="80"/>
                  </a:lnTo>
                  <a:lnTo>
                    <a:pt x="204" y="68"/>
                  </a:lnTo>
                  <a:lnTo>
                    <a:pt x="204" y="57"/>
                  </a:lnTo>
                  <a:lnTo>
                    <a:pt x="204" y="40"/>
                  </a:lnTo>
                  <a:lnTo>
                    <a:pt x="216" y="23"/>
                  </a:lnTo>
                  <a:lnTo>
                    <a:pt x="233" y="12"/>
                  </a:lnTo>
                  <a:lnTo>
                    <a:pt x="245" y="0"/>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5" name="Freeform 25"/>
            <p:cNvSpPr>
              <a:spLocks/>
            </p:cNvSpPr>
            <p:nvPr/>
          </p:nvSpPr>
          <p:spPr bwMode="auto">
            <a:xfrm>
              <a:off x="14739" y="2481"/>
              <a:ext cx="547" cy="346"/>
            </a:xfrm>
            <a:custGeom>
              <a:avLst/>
              <a:gdLst/>
              <a:ahLst/>
              <a:cxnLst>
                <a:cxn ang="0">
                  <a:pos x="128" y="6"/>
                </a:cxn>
                <a:cxn ang="0">
                  <a:pos x="180" y="40"/>
                </a:cxn>
                <a:cxn ang="0">
                  <a:pos x="227" y="40"/>
                </a:cxn>
                <a:cxn ang="0">
                  <a:pos x="343" y="0"/>
                </a:cxn>
                <a:cxn ang="0">
                  <a:pos x="448" y="40"/>
                </a:cxn>
                <a:cxn ang="0">
                  <a:pos x="454" y="131"/>
                </a:cxn>
                <a:cxn ang="0">
                  <a:pos x="425" y="216"/>
                </a:cxn>
                <a:cxn ang="0">
                  <a:pos x="401" y="267"/>
                </a:cxn>
                <a:cxn ang="0">
                  <a:pos x="401" y="289"/>
                </a:cxn>
                <a:cxn ang="0">
                  <a:pos x="401" y="312"/>
                </a:cxn>
                <a:cxn ang="0">
                  <a:pos x="419" y="318"/>
                </a:cxn>
                <a:cxn ang="0">
                  <a:pos x="465" y="301"/>
                </a:cxn>
                <a:cxn ang="0">
                  <a:pos x="500" y="261"/>
                </a:cxn>
                <a:cxn ang="0">
                  <a:pos x="512" y="227"/>
                </a:cxn>
                <a:cxn ang="0">
                  <a:pos x="524" y="216"/>
                </a:cxn>
                <a:cxn ang="0">
                  <a:pos x="535" y="216"/>
                </a:cxn>
                <a:cxn ang="0">
                  <a:pos x="547" y="221"/>
                </a:cxn>
                <a:cxn ang="0">
                  <a:pos x="541" y="250"/>
                </a:cxn>
                <a:cxn ang="0">
                  <a:pos x="500" y="306"/>
                </a:cxn>
                <a:cxn ang="0">
                  <a:pos x="419" y="346"/>
                </a:cxn>
                <a:cxn ang="0">
                  <a:pos x="378" y="335"/>
                </a:cxn>
                <a:cxn ang="0">
                  <a:pos x="343" y="312"/>
                </a:cxn>
                <a:cxn ang="0">
                  <a:pos x="332" y="278"/>
                </a:cxn>
                <a:cxn ang="0">
                  <a:pos x="343" y="250"/>
                </a:cxn>
                <a:cxn ang="0">
                  <a:pos x="372" y="165"/>
                </a:cxn>
                <a:cxn ang="0">
                  <a:pos x="396" y="80"/>
                </a:cxn>
                <a:cxn ang="0">
                  <a:pos x="384" y="46"/>
                </a:cxn>
                <a:cxn ang="0">
                  <a:pos x="361" y="29"/>
                </a:cxn>
                <a:cxn ang="0">
                  <a:pos x="285" y="34"/>
                </a:cxn>
                <a:cxn ang="0">
                  <a:pos x="209" y="97"/>
                </a:cxn>
                <a:cxn ang="0">
                  <a:pos x="174" y="153"/>
                </a:cxn>
                <a:cxn ang="0">
                  <a:pos x="174" y="165"/>
                </a:cxn>
                <a:cxn ang="0">
                  <a:pos x="157" y="210"/>
                </a:cxn>
                <a:cxn ang="0">
                  <a:pos x="145" y="272"/>
                </a:cxn>
                <a:cxn ang="0">
                  <a:pos x="140" y="306"/>
                </a:cxn>
                <a:cxn ang="0">
                  <a:pos x="134" y="318"/>
                </a:cxn>
                <a:cxn ang="0">
                  <a:pos x="116" y="341"/>
                </a:cxn>
                <a:cxn ang="0">
                  <a:pos x="93" y="346"/>
                </a:cxn>
                <a:cxn ang="0">
                  <a:pos x="76" y="335"/>
                </a:cxn>
                <a:cxn ang="0">
                  <a:pos x="64" y="318"/>
                </a:cxn>
                <a:cxn ang="0">
                  <a:pos x="70" y="301"/>
                </a:cxn>
                <a:cxn ang="0">
                  <a:pos x="76" y="272"/>
                </a:cxn>
                <a:cxn ang="0">
                  <a:pos x="81" y="261"/>
                </a:cxn>
                <a:cxn ang="0">
                  <a:pos x="99" y="182"/>
                </a:cxn>
                <a:cxn ang="0">
                  <a:pos x="110" y="142"/>
                </a:cxn>
                <a:cxn ang="0">
                  <a:pos x="116" y="108"/>
                </a:cxn>
                <a:cxn ang="0">
                  <a:pos x="128" y="80"/>
                </a:cxn>
                <a:cxn ang="0">
                  <a:pos x="128" y="57"/>
                </a:cxn>
                <a:cxn ang="0">
                  <a:pos x="116" y="34"/>
                </a:cxn>
                <a:cxn ang="0">
                  <a:pos x="93" y="23"/>
                </a:cxn>
                <a:cxn ang="0">
                  <a:pos x="64" y="40"/>
                </a:cxn>
                <a:cxn ang="0">
                  <a:pos x="46" y="74"/>
                </a:cxn>
                <a:cxn ang="0">
                  <a:pos x="29" y="114"/>
                </a:cxn>
                <a:cxn ang="0">
                  <a:pos x="23" y="131"/>
                </a:cxn>
                <a:cxn ang="0">
                  <a:pos x="12" y="131"/>
                </a:cxn>
                <a:cxn ang="0">
                  <a:pos x="0" y="125"/>
                </a:cxn>
                <a:cxn ang="0">
                  <a:pos x="0" y="108"/>
                </a:cxn>
                <a:cxn ang="0">
                  <a:pos x="29" y="40"/>
                </a:cxn>
                <a:cxn ang="0">
                  <a:pos x="99" y="0"/>
                </a:cxn>
              </a:cxnLst>
              <a:rect l="0" t="0" r="r" b="b"/>
              <a:pathLst>
                <a:path w="547" h="346">
                  <a:moveTo>
                    <a:pt x="99" y="0"/>
                  </a:moveTo>
                  <a:lnTo>
                    <a:pt x="128" y="6"/>
                  </a:lnTo>
                  <a:lnTo>
                    <a:pt x="157" y="17"/>
                  </a:lnTo>
                  <a:lnTo>
                    <a:pt x="180" y="40"/>
                  </a:lnTo>
                  <a:lnTo>
                    <a:pt x="192" y="74"/>
                  </a:lnTo>
                  <a:lnTo>
                    <a:pt x="227" y="40"/>
                  </a:lnTo>
                  <a:lnTo>
                    <a:pt x="279" y="12"/>
                  </a:lnTo>
                  <a:lnTo>
                    <a:pt x="343" y="0"/>
                  </a:lnTo>
                  <a:lnTo>
                    <a:pt x="407" y="12"/>
                  </a:lnTo>
                  <a:lnTo>
                    <a:pt x="448" y="40"/>
                  </a:lnTo>
                  <a:lnTo>
                    <a:pt x="460" y="91"/>
                  </a:lnTo>
                  <a:lnTo>
                    <a:pt x="454" y="131"/>
                  </a:lnTo>
                  <a:lnTo>
                    <a:pt x="436" y="176"/>
                  </a:lnTo>
                  <a:lnTo>
                    <a:pt x="425" y="216"/>
                  </a:lnTo>
                  <a:lnTo>
                    <a:pt x="407" y="250"/>
                  </a:lnTo>
                  <a:lnTo>
                    <a:pt x="401" y="267"/>
                  </a:lnTo>
                  <a:lnTo>
                    <a:pt x="401" y="278"/>
                  </a:lnTo>
                  <a:lnTo>
                    <a:pt x="401" y="289"/>
                  </a:lnTo>
                  <a:lnTo>
                    <a:pt x="401" y="301"/>
                  </a:lnTo>
                  <a:lnTo>
                    <a:pt x="401" y="312"/>
                  </a:lnTo>
                  <a:lnTo>
                    <a:pt x="413" y="318"/>
                  </a:lnTo>
                  <a:lnTo>
                    <a:pt x="419" y="318"/>
                  </a:lnTo>
                  <a:lnTo>
                    <a:pt x="442" y="318"/>
                  </a:lnTo>
                  <a:lnTo>
                    <a:pt x="465" y="301"/>
                  </a:lnTo>
                  <a:lnTo>
                    <a:pt x="483" y="284"/>
                  </a:lnTo>
                  <a:lnTo>
                    <a:pt x="500" y="261"/>
                  </a:lnTo>
                  <a:lnTo>
                    <a:pt x="512" y="233"/>
                  </a:lnTo>
                  <a:lnTo>
                    <a:pt x="512" y="227"/>
                  </a:lnTo>
                  <a:lnTo>
                    <a:pt x="518" y="221"/>
                  </a:lnTo>
                  <a:lnTo>
                    <a:pt x="524" y="216"/>
                  </a:lnTo>
                  <a:lnTo>
                    <a:pt x="529" y="216"/>
                  </a:lnTo>
                  <a:lnTo>
                    <a:pt x="535" y="216"/>
                  </a:lnTo>
                  <a:lnTo>
                    <a:pt x="541" y="221"/>
                  </a:lnTo>
                  <a:lnTo>
                    <a:pt x="547" y="221"/>
                  </a:lnTo>
                  <a:lnTo>
                    <a:pt x="547" y="227"/>
                  </a:lnTo>
                  <a:lnTo>
                    <a:pt x="541" y="250"/>
                  </a:lnTo>
                  <a:lnTo>
                    <a:pt x="524" y="278"/>
                  </a:lnTo>
                  <a:lnTo>
                    <a:pt x="500" y="306"/>
                  </a:lnTo>
                  <a:lnTo>
                    <a:pt x="465" y="335"/>
                  </a:lnTo>
                  <a:lnTo>
                    <a:pt x="419" y="346"/>
                  </a:lnTo>
                  <a:lnTo>
                    <a:pt x="396" y="341"/>
                  </a:lnTo>
                  <a:lnTo>
                    <a:pt x="378" y="335"/>
                  </a:lnTo>
                  <a:lnTo>
                    <a:pt x="361" y="324"/>
                  </a:lnTo>
                  <a:lnTo>
                    <a:pt x="343" y="312"/>
                  </a:lnTo>
                  <a:lnTo>
                    <a:pt x="337" y="295"/>
                  </a:lnTo>
                  <a:lnTo>
                    <a:pt x="332" y="278"/>
                  </a:lnTo>
                  <a:lnTo>
                    <a:pt x="337" y="261"/>
                  </a:lnTo>
                  <a:lnTo>
                    <a:pt x="343" y="250"/>
                  </a:lnTo>
                  <a:lnTo>
                    <a:pt x="355" y="210"/>
                  </a:lnTo>
                  <a:lnTo>
                    <a:pt x="372" y="165"/>
                  </a:lnTo>
                  <a:lnTo>
                    <a:pt x="390" y="119"/>
                  </a:lnTo>
                  <a:lnTo>
                    <a:pt x="396" y="80"/>
                  </a:lnTo>
                  <a:lnTo>
                    <a:pt x="390" y="63"/>
                  </a:lnTo>
                  <a:lnTo>
                    <a:pt x="384" y="46"/>
                  </a:lnTo>
                  <a:lnTo>
                    <a:pt x="372" y="34"/>
                  </a:lnTo>
                  <a:lnTo>
                    <a:pt x="361" y="29"/>
                  </a:lnTo>
                  <a:lnTo>
                    <a:pt x="337" y="23"/>
                  </a:lnTo>
                  <a:lnTo>
                    <a:pt x="285" y="34"/>
                  </a:lnTo>
                  <a:lnTo>
                    <a:pt x="244" y="63"/>
                  </a:lnTo>
                  <a:lnTo>
                    <a:pt x="209" y="97"/>
                  </a:lnTo>
                  <a:lnTo>
                    <a:pt x="186" y="131"/>
                  </a:lnTo>
                  <a:lnTo>
                    <a:pt x="174" y="153"/>
                  </a:lnTo>
                  <a:lnTo>
                    <a:pt x="174" y="159"/>
                  </a:lnTo>
                  <a:lnTo>
                    <a:pt x="174" y="165"/>
                  </a:lnTo>
                  <a:lnTo>
                    <a:pt x="169" y="182"/>
                  </a:lnTo>
                  <a:lnTo>
                    <a:pt x="157" y="210"/>
                  </a:lnTo>
                  <a:lnTo>
                    <a:pt x="145" y="261"/>
                  </a:lnTo>
                  <a:lnTo>
                    <a:pt x="145" y="272"/>
                  </a:lnTo>
                  <a:lnTo>
                    <a:pt x="140" y="289"/>
                  </a:lnTo>
                  <a:lnTo>
                    <a:pt x="140" y="306"/>
                  </a:lnTo>
                  <a:lnTo>
                    <a:pt x="134" y="312"/>
                  </a:lnTo>
                  <a:lnTo>
                    <a:pt x="134" y="318"/>
                  </a:lnTo>
                  <a:lnTo>
                    <a:pt x="122" y="335"/>
                  </a:lnTo>
                  <a:lnTo>
                    <a:pt x="116" y="341"/>
                  </a:lnTo>
                  <a:lnTo>
                    <a:pt x="105" y="346"/>
                  </a:lnTo>
                  <a:lnTo>
                    <a:pt x="93" y="346"/>
                  </a:lnTo>
                  <a:lnTo>
                    <a:pt x="81" y="341"/>
                  </a:lnTo>
                  <a:lnTo>
                    <a:pt x="76" y="335"/>
                  </a:lnTo>
                  <a:lnTo>
                    <a:pt x="70" y="329"/>
                  </a:lnTo>
                  <a:lnTo>
                    <a:pt x="64" y="318"/>
                  </a:lnTo>
                  <a:lnTo>
                    <a:pt x="70" y="312"/>
                  </a:lnTo>
                  <a:lnTo>
                    <a:pt x="70" y="301"/>
                  </a:lnTo>
                  <a:lnTo>
                    <a:pt x="70" y="289"/>
                  </a:lnTo>
                  <a:lnTo>
                    <a:pt x="76" y="272"/>
                  </a:lnTo>
                  <a:lnTo>
                    <a:pt x="81" y="261"/>
                  </a:lnTo>
                  <a:lnTo>
                    <a:pt x="81" y="261"/>
                  </a:lnTo>
                  <a:lnTo>
                    <a:pt x="99" y="193"/>
                  </a:lnTo>
                  <a:lnTo>
                    <a:pt x="99" y="182"/>
                  </a:lnTo>
                  <a:lnTo>
                    <a:pt x="105" y="165"/>
                  </a:lnTo>
                  <a:lnTo>
                    <a:pt x="110" y="142"/>
                  </a:lnTo>
                  <a:lnTo>
                    <a:pt x="116" y="125"/>
                  </a:lnTo>
                  <a:lnTo>
                    <a:pt x="116" y="108"/>
                  </a:lnTo>
                  <a:lnTo>
                    <a:pt x="122" y="91"/>
                  </a:lnTo>
                  <a:lnTo>
                    <a:pt x="128" y="80"/>
                  </a:lnTo>
                  <a:lnTo>
                    <a:pt x="128" y="68"/>
                  </a:lnTo>
                  <a:lnTo>
                    <a:pt x="128" y="57"/>
                  </a:lnTo>
                  <a:lnTo>
                    <a:pt x="122" y="46"/>
                  </a:lnTo>
                  <a:lnTo>
                    <a:pt x="116" y="34"/>
                  </a:lnTo>
                  <a:lnTo>
                    <a:pt x="110" y="29"/>
                  </a:lnTo>
                  <a:lnTo>
                    <a:pt x="93" y="23"/>
                  </a:lnTo>
                  <a:lnTo>
                    <a:pt x="81" y="29"/>
                  </a:lnTo>
                  <a:lnTo>
                    <a:pt x="64" y="40"/>
                  </a:lnTo>
                  <a:lnTo>
                    <a:pt x="52" y="51"/>
                  </a:lnTo>
                  <a:lnTo>
                    <a:pt x="46" y="74"/>
                  </a:lnTo>
                  <a:lnTo>
                    <a:pt x="41" y="91"/>
                  </a:lnTo>
                  <a:lnTo>
                    <a:pt x="29" y="114"/>
                  </a:lnTo>
                  <a:lnTo>
                    <a:pt x="29" y="125"/>
                  </a:lnTo>
                  <a:lnTo>
                    <a:pt x="23" y="131"/>
                  </a:lnTo>
                  <a:lnTo>
                    <a:pt x="12" y="131"/>
                  </a:lnTo>
                  <a:lnTo>
                    <a:pt x="12" y="131"/>
                  </a:lnTo>
                  <a:lnTo>
                    <a:pt x="6" y="131"/>
                  </a:lnTo>
                  <a:lnTo>
                    <a:pt x="0" y="125"/>
                  </a:lnTo>
                  <a:lnTo>
                    <a:pt x="0" y="119"/>
                  </a:lnTo>
                  <a:lnTo>
                    <a:pt x="0" y="108"/>
                  </a:lnTo>
                  <a:lnTo>
                    <a:pt x="12" y="74"/>
                  </a:lnTo>
                  <a:lnTo>
                    <a:pt x="29" y="40"/>
                  </a:lnTo>
                  <a:lnTo>
                    <a:pt x="58" y="12"/>
                  </a:lnTo>
                  <a:lnTo>
                    <a:pt x="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6" name="Freeform 26"/>
            <p:cNvSpPr>
              <a:spLocks/>
            </p:cNvSpPr>
            <p:nvPr/>
          </p:nvSpPr>
          <p:spPr bwMode="auto">
            <a:xfrm>
              <a:off x="15577" y="2544"/>
              <a:ext cx="145" cy="334"/>
            </a:xfrm>
            <a:custGeom>
              <a:avLst/>
              <a:gdLst/>
              <a:ahLst/>
              <a:cxnLst>
                <a:cxn ang="0">
                  <a:pos x="64" y="0"/>
                </a:cxn>
                <a:cxn ang="0">
                  <a:pos x="99" y="5"/>
                </a:cxn>
                <a:cxn ang="0">
                  <a:pos x="128" y="34"/>
                </a:cxn>
                <a:cxn ang="0">
                  <a:pos x="139" y="68"/>
                </a:cxn>
                <a:cxn ang="0">
                  <a:pos x="145" y="119"/>
                </a:cxn>
                <a:cxn ang="0">
                  <a:pos x="134" y="192"/>
                </a:cxn>
                <a:cxn ang="0">
                  <a:pos x="110" y="249"/>
                </a:cxn>
                <a:cxn ang="0">
                  <a:pos x="81" y="295"/>
                </a:cxn>
                <a:cxn ang="0">
                  <a:pos x="52" y="329"/>
                </a:cxn>
                <a:cxn ang="0">
                  <a:pos x="35" y="334"/>
                </a:cxn>
                <a:cxn ang="0">
                  <a:pos x="23" y="334"/>
                </a:cxn>
                <a:cxn ang="0">
                  <a:pos x="17" y="323"/>
                </a:cxn>
                <a:cxn ang="0">
                  <a:pos x="23" y="312"/>
                </a:cxn>
                <a:cxn ang="0">
                  <a:pos x="23" y="306"/>
                </a:cxn>
                <a:cxn ang="0">
                  <a:pos x="81" y="238"/>
                </a:cxn>
                <a:cxn ang="0">
                  <a:pos x="110" y="170"/>
                </a:cxn>
                <a:cxn ang="0">
                  <a:pos x="116" y="107"/>
                </a:cxn>
                <a:cxn ang="0">
                  <a:pos x="116" y="107"/>
                </a:cxn>
                <a:cxn ang="0">
                  <a:pos x="116" y="107"/>
                </a:cxn>
                <a:cxn ang="0">
                  <a:pos x="116" y="107"/>
                </a:cxn>
                <a:cxn ang="0">
                  <a:pos x="110" y="107"/>
                </a:cxn>
                <a:cxn ang="0">
                  <a:pos x="104" y="113"/>
                </a:cxn>
                <a:cxn ang="0">
                  <a:pos x="93" y="119"/>
                </a:cxn>
                <a:cxn ang="0">
                  <a:pos x="81" y="124"/>
                </a:cxn>
                <a:cxn ang="0">
                  <a:pos x="70" y="124"/>
                </a:cxn>
                <a:cxn ang="0">
                  <a:pos x="46" y="119"/>
                </a:cxn>
                <a:cxn ang="0">
                  <a:pos x="29" y="113"/>
                </a:cxn>
                <a:cxn ang="0">
                  <a:pos x="11" y="96"/>
                </a:cxn>
                <a:cxn ang="0">
                  <a:pos x="6" y="79"/>
                </a:cxn>
                <a:cxn ang="0">
                  <a:pos x="0" y="62"/>
                </a:cxn>
                <a:cxn ang="0">
                  <a:pos x="6" y="39"/>
                </a:cxn>
                <a:cxn ang="0">
                  <a:pos x="11" y="22"/>
                </a:cxn>
                <a:cxn ang="0">
                  <a:pos x="29" y="11"/>
                </a:cxn>
                <a:cxn ang="0">
                  <a:pos x="46" y="0"/>
                </a:cxn>
                <a:cxn ang="0">
                  <a:pos x="64" y="0"/>
                </a:cxn>
              </a:cxnLst>
              <a:rect l="0" t="0" r="r" b="b"/>
              <a:pathLst>
                <a:path w="145" h="334">
                  <a:moveTo>
                    <a:pt x="64" y="0"/>
                  </a:moveTo>
                  <a:lnTo>
                    <a:pt x="99" y="5"/>
                  </a:lnTo>
                  <a:lnTo>
                    <a:pt x="128" y="34"/>
                  </a:lnTo>
                  <a:lnTo>
                    <a:pt x="139" y="68"/>
                  </a:lnTo>
                  <a:lnTo>
                    <a:pt x="145" y="119"/>
                  </a:lnTo>
                  <a:lnTo>
                    <a:pt x="134" y="192"/>
                  </a:lnTo>
                  <a:lnTo>
                    <a:pt x="110" y="249"/>
                  </a:lnTo>
                  <a:lnTo>
                    <a:pt x="81" y="295"/>
                  </a:lnTo>
                  <a:lnTo>
                    <a:pt x="52" y="329"/>
                  </a:lnTo>
                  <a:lnTo>
                    <a:pt x="35" y="334"/>
                  </a:lnTo>
                  <a:lnTo>
                    <a:pt x="23" y="334"/>
                  </a:lnTo>
                  <a:lnTo>
                    <a:pt x="17" y="323"/>
                  </a:lnTo>
                  <a:lnTo>
                    <a:pt x="23" y="312"/>
                  </a:lnTo>
                  <a:lnTo>
                    <a:pt x="23" y="306"/>
                  </a:lnTo>
                  <a:lnTo>
                    <a:pt x="81" y="238"/>
                  </a:lnTo>
                  <a:lnTo>
                    <a:pt x="110" y="170"/>
                  </a:lnTo>
                  <a:lnTo>
                    <a:pt x="116" y="107"/>
                  </a:lnTo>
                  <a:lnTo>
                    <a:pt x="116" y="107"/>
                  </a:lnTo>
                  <a:lnTo>
                    <a:pt x="116" y="107"/>
                  </a:lnTo>
                  <a:lnTo>
                    <a:pt x="116" y="107"/>
                  </a:lnTo>
                  <a:lnTo>
                    <a:pt x="110" y="107"/>
                  </a:lnTo>
                  <a:lnTo>
                    <a:pt x="104" y="113"/>
                  </a:lnTo>
                  <a:lnTo>
                    <a:pt x="93" y="119"/>
                  </a:lnTo>
                  <a:lnTo>
                    <a:pt x="81" y="124"/>
                  </a:lnTo>
                  <a:lnTo>
                    <a:pt x="70" y="124"/>
                  </a:lnTo>
                  <a:lnTo>
                    <a:pt x="46" y="119"/>
                  </a:lnTo>
                  <a:lnTo>
                    <a:pt x="29" y="113"/>
                  </a:lnTo>
                  <a:lnTo>
                    <a:pt x="11" y="96"/>
                  </a:lnTo>
                  <a:lnTo>
                    <a:pt x="6" y="79"/>
                  </a:lnTo>
                  <a:lnTo>
                    <a:pt x="0" y="62"/>
                  </a:lnTo>
                  <a:lnTo>
                    <a:pt x="6" y="39"/>
                  </a:lnTo>
                  <a:lnTo>
                    <a:pt x="11" y="22"/>
                  </a:lnTo>
                  <a:lnTo>
                    <a:pt x="29" y="11"/>
                  </a:lnTo>
                  <a:lnTo>
                    <a:pt x="46" y="0"/>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7" name="Freeform 27"/>
            <p:cNvSpPr>
              <a:spLocks noEditPoints="1"/>
            </p:cNvSpPr>
            <p:nvPr/>
          </p:nvSpPr>
          <p:spPr bwMode="auto">
            <a:xfrm>
              <a:off x="15891" y="1942"/>
              <a:ext cx="343" cy="738"/>
            </a:xfrm>
            <a:custGeom>
              <a:avLst/>
              <a:gdLst/>
              <a:ahLst/>
              <a:cxnLst>
                <a:cxn ang="0">
                  <a:pos x="215" y="256"/>
                </a:cxn>
                <a:cxn ang="0">
                  <a:pos x="268" y="335"/>
                </a:cxn>
                <a:cxn ang="0">
                  <a:pos x="262" y="369"/>
                </a:cxn>
                <a:cxn ang="0">
                  <a:pos x="238" y="437"/>
                </a:cxn>
                <a:cxn ang="0">
                  <a:pos x="209" y="511"/>
                </a:cxn>
                <a:cxn ang="0">
                  <a:pos x="163" y="619"/>
                </a:cxn>
                <a:cxn ang="0">
                  <a:pos x="151" y="670"/>
                </a:cxn>
                <a:cxn ang="0">
                  <a:pos x="157" y="692"/>
                </a:cxn>
                <a:cxn ang="0">
                  <a:pos x="169" y="704"/>
                </a:cxn>
                <a:cxn ang="0">
                  <a:pos x="227" y="692"/>
                </a:cxn>
                <a:cxn ang="0">
                  <a:pos x="302" y="573"/>
                </a:cxn>
                <a:cxn ang="0">
                  <a:pos x="308" y="562"/>
                </a:cxn>
                <a:cxn ang="0">
                  <a:pos x="326" y="556"/>
                </a:cxn>
                <a:cxn ang="0">
                  <a:pos x="332" y="556"/>
                </a:cxn>
                <a:cxn ang="0">
                  <a:pos x="343" y="568"/>
                </a:cxn>
                <a:cxn ang="0">
                  <a:pos x="326" y="619"/>
                </a:cxn>
                <a:cxn ang="0">
                  <a:pos x="268" y="698"/>
                </a:cxn>
                <a:cxn ang="0">
                  <a:pos x="180" y="738"/>
                </a:cxn>
                <a:cxn ang="0">
                  <a:pos x="87" y="692"/>
                </a:cxn>
                <a:cxn ang="0">
                  <a:pos x="76" y="619"/>
                </a:cxn>
                <a:cxn ang="0">
                  <a:pos x="151" y="420"/>
                </a:cxn>
                <a:cxn ang="0">
                  <a:pos x="180" y="352"/>
                </a:cxn>
                <a:cxn ang="0">
                  <a:pos x="186" y="312"/>
                </a:cxn>
                <a:cxn ang="0">
                  <a:pos x="180" y="284"/>
                </a:cxn>
                <a:cxn ang="0">
                  <a:pos x="157" y="273"/>
                </a:cxn>
                <a:cxn ang="0">
                  <a:pos x="93" y="307"/>
                </a:cxn>
                <a:cxn ang="0">
                  <a:pos x="41" y="409"/>
                </a:cxn>
                <a:cxn ang="0">
                  <a:pos x="35" y="420"/>
                </a:cxn>
                <a:cxn ang="0">
                  <a:pos x="17" y="426"/>
                </a:cxn>
                <a:cxn ang="0">
                  <a:pos x="6" y="420"/>
                </a:cxn>
                <a:cxn ang="0">
                  <a:pos x="0" y="409"/>
                </a:cxn>
                <a:cxn ang="0">
                  <a:pos x="17" y="358"/>
                </a:cxn>
                <a:cxn ang="0">
                  <a:pos x="70" y="284"/>
                </a:cxn>
                <a:cxn ang="0">
                  <a:pos x="163" y="244"/>
                </a:cxn>
                <a:cxn ang="0">
                  <a:pos x="285" y="0"/>
                </a:cxn>
                <a:cxn ang="0">
                  <a:pos x="302" y="17"/>
                </a:cxn>
                <a:cxn ang="0">
                  <a:pos x="308" y="40"/>
                </a:cxn>
                <a:cxn ang="0">
                  <a:pos x="297" y="74"/>
                </a:cxn>
                <a:cxn ang="0">
                  <a:pos x="268" y="97"/>
                </a:cxn>
                <a:cxn ang="0">
                  <a:pos x="233" y="97"/>
                </a:cxn>
                <a:cxn ang="0">
                  <a:pos x="209" y="80"/>
                </a:cxn>
                <a:cxn ang="0">
                  <a:pos x="204" y="57"/>
                </a:cxn>
                <a:cxn ang="0">
                  <a:pos x="215" y="23"/>
                </a:cxn>
                <a:cxn ang="0">
                  <a:pos x="250" y="0"/>
                </a:cxn>
              </a:cxnLst>
              <a:rect l="0" t="0" r="r" b="b"/>
              <a:pathLst>
                <a:path w="343" h="738">
                  <a:moveTo>
                    <a:pt x="163" y="244"/>
                  </a:moveTo>
                  <a:lnTo>
                    <a:pt x="215" y="256"/>
                  </a:lnTo>
                  <a:lnTo>
                    <a:pt x="256" y="290"/>
                  </a:lnTo>
                  <a:lnTo>
                    <a:pt x="268" y="335"/>
                  </a:lnTo>
                  <a:lnTo>
                    <a:pt x="268" y="352"/>
                  </a:lnTo>
                  <a:lnTo>
                    <a:pt x="262" y="369"/>
                  </a:lnTo>
                  <a:lnTo>
                    <a:pt x="256" y="397"/>
                  </a:lnTo>
                  <a:lnTo>
                    <a:pt x="238" y="437"/>
                  </a:lnTo>
                  <a:lnTo>
                    <a:pt x="221" y="477"/>
                  </a:lnTo>
                  <a:lnTo>
                    <a:pt x="209" y="511"/>
                  </a:lnTo>
                  <a:lnTo>
                    <a:pt x="169" y="596"/>
                  </a:lnTo>
                  <a:lnTo>
                    <a:pt x="163" y="619"/>
                  </a:lnTo>
                  <a:lnTo>
                    <a:pt x="157" y="641"/>
                  </a:lnTo>
                  <a:lnTo>
                    <a:pt x="151" y="670"/>
                  </a:lnTo>
                  <a:lnTo>
                    <a:pt x="151" y="681"/>
                  </a:lnTo>
                  <a:lnTo>
                    <a:pt x="157" y="692"/>
                  </a:lnTo>
                  <a:lnTo>
                    <a:pt x="163" y="698"/>
                  </a:lnTo>
                  <a:lnTo>
                    <a:pt x="169" y="704"/>
                  </a:lnTo>
                  <a:lnTo>
                    <a:pt x="180" y="709"/>
                  </a:lnTo>
                  <a:lnTo>
                    <a:pt x="227" y="692"/>
                  </a:lnTo>
                  <a:lnTo>
                    <a:pt x="268" y="647"/>
                  </a:lnTo>
                  <a:lnTo>
                    <a:pt x="302" y="573"/>
                  </a:lnTo>
                  <a:lnTo>
                    <a:pt x="302" y="568"/>
                  </a:lnTo>
                  <a:lnTo>
                    <a:pt x="308" y="562"/>
                  </a:lnTo>
                  <a:lnTo>
                    <a:pt x="314" y="556"/>
                  </a:lnTo>
                  <a:lnTo>
                    <a:pt x="326" y="556"/>
                  </a:lnTo>
                  <a:lnTo>
                    <a:pt x="326" y="556"/>
                  </a:lnTo>
                  <a:lnTo>
                    <a:pt x="332" y="556"/>
                  </a:lnTo>
                  <a:lnTo>
                    <a:pt x="337" y="562"/>
                  </a:lnTo>
                  <a:lnTo>
                    <a:pt x="343" y="568"/>
                  </a:lnTo>
                  <a:lnTo>
                    <a:pt x="337" y="590"/>
                  </a:lnTo>
                  <a:lnTo>
                    <a:pt x="326" y="619"/>
                  </a:lnTo>
                  <a:lnTo>
                    <a:pt x="302" y="658"/>
                  </a:lnTo>
                  <a:lnTo>
                    <a:pt x="268" y="698"/>
                  </a:lnTo>
                  <a:lnTo>
                    <a:pt x="227" y="726"/>
                  </a:lnTo>
                  <a:lnTo>
                    <a:pt x="180" y="738"/>
                  </a:lnTo>
                  <a:lnTo>
                    <a:pt x="122" y="721"/>
                  </a:lnTo>
                  <a:lnTo>
                    <a:pt x="87" y="692"/>
                  </a:lnTo>
                  <a:lnTo>
                    <a:pt x="70" y="641"/>
                  </a:lnTo>
                  <a:lnTo>
                    <a:pt x="76" y="619"/>
                  </a:lnTo>
                  <a:lnTo>
                    <a:pt x="81" y="596"/>
                  </a:lnTo>
                  <a:lnTo>
                    <a:pt x="151" y="420"/>
                  </a:lnTo>
                  <a:lnTo>
                    <a:pt x="169" y="380"/>
                  </a:lnTo>
                  <a:lnTo>
                    <a:pt x="180" y="352"/>
                  </a:lnTo>
                  <a:lnTo>
                    <a:pt x="186" y="329"/>
                  </a:lnTo>
                  <a:lnTo>
                    <a:pt x="186" y="312"/>
                  </a:lnTo>
                  <a:lnTo>
                    <a:pt x="186" y="295"/>
                  </a:lnTo>
                  <a:lnTo>
                    <a:pt x="180" y="284"/>
                  </a:lnTo>
                  <a:lnTo>
                    <a:pt x="169" y="273"/>
                  </a:lnTo>
                  <a:lnTo>
                    <a:pt x="157" y="273"/>
                  </a:lnTo>
                  <a:lnTo>
                    <a:pt x="128" y="278"/>
                  </a:lnTo>
                  <a:lnTo>
                    <a:pt x="93" y="307"/>
                  </a:lnTo>
                  <a:lnTo>
                    <a:pt x="64" y="346"/>
                  </a:lnTo>
                  <a:lnTo>
                    <a:pt x="41" y="409"/>
                  </a:lnTo>
                  <a:lnTo>
                    <a:pt x="35" y="414"/>
                  </a:lnTo>
                  <a:lnTo>
                    <a:pt x="35" y="420"/>
                  </a:lnTo>
                  <a:lnTo>
                    <a:pt x="29" y="426"/>
                  </a:lnTo>
                  <a:lnTo>
                    <a:pt x="17" y="426"/>
                  </a:lnTo>
                  <a:lnTo>
                    <a:pt x="12" y="426"/>
                  </a:lnTo>
                  <a:lnTo>
                    <a:pt x="6" y="420"/>
                  </a:lnTo>
                  <a:lnTo>
                    <a:pt x="0" y="420"/>
                  </a:lnTo>
                  <a:lnTo>
                    <a:pt x="0" y="409"/>
                  </a:lnTo>
                  <a:lnTo>
                    <a:pt x="0" y="392"/>
                  </a:lnTo>
                  <a:lnTo>
                    <a:pt x="17" y="358"/>
                  </a:lnTo>
                  <a:lnTo>
                    <a:pt x="41" y="318"/>
                  </a:lnTo>
                  <a:lnTo>
                    <a:pt x="70" y="284"/>
                  </a:lnTo>
                  <a:lnTo>
                    <a:pt x="110" y="256"/>
                  </a:lnTo>
                  <a:lnTo>
                    <a:pt x="163" y="244"/>
                  </a:lnTo>
                  <a:close/>
                  <a:moveTo>
                    <a:pt x="268" y="0"/>
                  </a:moveTo>
                  <a:lnTo>
                    <a:pt x="285" y="0"/>
                  </a:lnTo>
                  <a:lnTo>
                    <a:pt x="297" y="12"/>
                  </a:lnTo>
                  <a:lnTo>
                    <a:pt x="302" y="17"/>
                  </a:lnTo>
                  <a:lnTo>
                    <a:pt x="308" y="29"/>
                  </a:lnTo>
                  <a:lnTo>
                    <a:pt x="308" y="40"/>
                  </a:lnTo>
                  <a:lnTo>
                    <a:pt x="308" y="57"/>
                  </a:lnTo>
                  <a:lnTo>
                    <a:pt x="297" y="74"/>
                  </a:lnTo>
                  <a:lnTo>
                    <a:pt x="285" y="91"/>
                  </a:lnTo>
                  <a:lnTo>
                    <a:pt x="268" y="97"/>
                  </a:lnTo>
                  <a:lnTo>
                    <a:pt x="250" y="102"/>
                  </a:lnTo>
                  <a:lnTo>
                    <a:pt x="233" y="97"/>
                  </a:lnTo>
                  <a:lnTo>
                    <a:pt x="221" y="91"/>
                  </a:lnTo>
                  <a:lnTo>
                    <a:pt x="209" y="80"/>
                  </a:lnTo>
                  <a:lnTo>
                    <a:pt x="204" y="68"/>
                  </a:lnTo>
                  <a:lnTo>
                    <a:pt x="204" y="57"/>
                  </a:lnTo>
                  <a:lnTo>
                    <a:pt x="209" y="40"/>
                  </a:lnTo>
                  <a:lnTo>
                    <a:pt x="215" y="23"/>
                  </a:lnTo>
                  <a:lnTo>
                    <a:pt x="233" y="12"/>
                  </a:lnTo>
                  <a:lnTo>
                    <a:pt x="250" y="0"/>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 name="Freeform 28"/>
            <p:cNvSpPr>
              <a:spLocks/>
            </p:cNvSpPr>
            <p:nvPr/>
          </p:nvSpPr>
          <p:spPr bwMode="auto">
            <a:xfrm>
              <a:off x="16391" y="2311"/>
              <a:ext cx="320" cy="505"/>
            </a:xfrm>
            <a:custGeom>
              <a:avLst/>
              <a:gdLst/>
              <a:ahLst/>
              <a:cxnLst>
                <a:cxn ang="0">
                  <a:pos x="169" y="0"/>
                </a:cxn>
                <a:cxn ang="0">
                  <a:pos x="186" y="0"/>
                </a:cxn>
                <a:cxn ang="0">
                  <a:pos x="198" y="6"/>
                </a:cxn>
                <a:cxn ang="0">
                  <a:pos x="198" y="11"/>
                </a:cxn>
                <a:cxn ang="0">
                  <a:pos x="198" y="23"/>
                </a:cxn>
                <a:cxn ang="0">
                  <a:pos x="198" y="23"/>
                </a:cxn>
                <a:cxn ang="0">
                  <a:pos x="198" y="442"/>
                </a:cxn>
                <a:cxn ang="0">
                  <a:pos x="198" y="448"/>
                </a:cxn>
                <a:cxn ang="0">
                  <a:pos x="204" y="459"/>
                </a:cxn>
                <a:cxn ang="0">
                  <a:pos x="204" y="465"/>
                </a:cxn>
                <a:cxn ang="0">
                  <a:pos x="216" y="471"/>
                </a:cxn>
                <a:cxn ang="0">
                  <a:pos x="227" y="471"/>
                </a:cxn>
                <a:cxn ang="0">
                  <a:pos x="250" y="471"/>
                </a:cxn>
                <a:cxn ang="0">
                  <a:pos x="280" y="471"/>
                </a:cxn>
                <a:cxn ang="0">
                  <a:pos x="320" y="471"/>
                </a:cxn>
                <a:cxn ang="0">
                  <a:pos x="320" y="505"/>
                </a:cxn>
                <a:cxn ang="0">
                  <a:pos x="245" y="505"/>
                </a:cxn>
                <a:cxn ang="0">
                  <a:pos x="163" y="505"/>
                </a:cxn>
                <a:cxn ang="0">
                  <a:pos x="82" y="505"/>
                </a:cxn>
                <a:cxn ang="0">
                  <a:pos x="6" y="505"/>
                </a:cxn>
                <a:cxn ang="0">
                  <a:pos x="6" y="471"/>
                </a:cxn>
                <a:cxn ang="0">
                  <a:pos x="47" y="471"/>
                </a:cxn>
                <a:cxn ang="0">
                  <a:pos x="76" y="471"/>
                </a:cxn>
                <a:cxn ang="0">
                  <a:pos x="99" y="471"/>
                </a:cxn>
                <a:cxn ang="0">
                  <a:pos x="111" y="471"/>
                </a:cxn>
                <a:cxn ang="0">
                  <a:pos x="122" y="465"/>
                </a:cxn>
                <a:cxn ang="0">
                  <a:pos x="128" y="459"/>
                </a:cxn>
                <a:cxn ang="0">
                  <a:pos x="128" y="448"/>
                </a:cxn>
                <a:cxn ang="0">
                  <a:pos x="128" y="442"/>
                </a:cxn>
                <a:cxn ang="0">
                  <a:pos x="128" y="62"/>
                </a:cxn>
                <a:cxn ang="0">
                  <a:pos x="82" y="74"/>
                </a:cxn>
                <a:cxn ang="0">
                  <a:pos x="41" y="79"/>
                </a:cxn>
                <a:cxn ang="0">
                  <a:pos x="12" y="79"/>
                </a:cxn>
                <a:cxn ang="0">
                  <a:pos x="0" y="79"/>
                </a:cxn>
                <a:cxn ang="0">
                  <a:pos x="0" y="51"/>
                </a:cxn>
                <a:cxn ang="0">
                  <a:pos x="12" y="51"/>
                </a:cxn>
                <a:cxn ang="0">
                  <a:pos x="35" y="45"/>
                </a:cxn>
                <a:cxn ang="0">
                  <a:pos x="76" y="45"/>
                </a:cxn>
                <a:cxn ang="0">
                  <a:pos x="122" y="28"/>
                </a:cxn>
                <a:cxn ang="0">
                  <a:pos x="169" y="0"/>
                </a:cxn>
              </a:cxnLst>
              <a:rect l="0" t="0" r="r" b="b"/>
              <a:pathLst>
                <a:path w="320" h="505">
                  <a:moveTo>
                    <a:pt x="169" y="0"/>
                  </a:moveTo>
                  <a:lnTo>
                    <a:pt x="186" y="0"/>
                  </a:lnTo>
                  <a:lnTo>
                    <a:pt x="198" y="6"/>
                  </a:lnTo>
                  <a:lnTo>
                    <a:pt x="198" y="11"/>
                  </a:lnTo>
                  <a:lnTo>
                    <a:pt x="198" y="23"/>
                  </a:lnTo>
                  <a:lnTo>
                    <a:pt x="198" y="23"/>
                  </a:lnTo>
                  <a:lnTo>
                    <a:pt x="198" y="442"/>
                  </a:lnTo>
                  <a:lnTo>
                    <a:pt x="198" y="448"/>
                  </a:lnTo>
                  <a:lnTo>
                    <a:pt x="204" y="459"/>
                  </a:lnTo>
                  <a:lnTo>
                    <a:pt x="204" y="465"/>
                  </a:lnTo>
                  <a:lnTo>
                    <a:pt x="216" y="471"/>
                  </a:lnTo>
                  <a:lnTo>
                    <a:pt x="227" y="471"/>
                  </a:lnTo>
                  <a:lnTo>
                    <a:pt x="250" y="471"/>
                  </a:lnTo>
                  <a:lnTo>
                    <a:pt x="280" y="471"/>
                  </a:lnTo>
                  <a:lnTo>
                    <a:pt x="320" y="471"/>
                  </a:lnTo>
                  <a:lnTo>
                    <a:pt x="320" y="505"/>
                  </a:lnTo>
                  <a:lnTo>
                    <a:pt x="245" y="505"/>
                  </a:lnTo>
                  <a:lnTo>
                    <a:pt x="163" y="505"/>
                  </a:lnTo>
                  <a:lnTo>
                    <a:pt x="82" y="505"/>
                  </a:lnTo>
                  <a:lnTo>
                    <a:pt x="6" y="505"/>
                  </a:lnTo>
                  <a:lnTo>
                    <a:pt x="6" y="471"/>
                  </a:lnTo>
                  <a:lnTo>
                    <a:pt x="47" y="471"/>
                  </a:lnTo>
                  <a:lnTo>
                    <a:pt x="76" y="471"/>
                  </a:lnTo>
                  <a:lnTo>
                    <a:pt x="99" y="471"/>
                  </a:lnTo>
                  <a:lnTo>
                    <a:pt x="111" y="471"/>
                  </a:lnTo>
                  <a:lnTo>
                    <a:pt x="122" y="465"/>
                  </a:lnTo>
                  <a:lnTo>
                    <a:pt x="128" y="459"/>
                  </a:lnTo>
                  <a:lnTo>
                    <a:pt x="128" y="448"/>
                  </a:lnTo>
                  <a:lnTo>
                    <a:pt x="128" y="442"/>
                  </a:lnTo>
                  <a:lnTo>
                    <a:pt x="128" y="62"/>
                  </a:lnTo>
                  <a:lnTo>
                    <a:pt x="82" y="74"/>
                  </a:lnTo>
                  <a:lnTo>
                    <a:pt x="41" y="79"/>
                  </a:lnTo>
                  <a:lnTo>
                    <a:pt x="12" y="79"/>
                  </a:lnTo>
                  <a:lnTo>
                    <a:pt x="0" y="79"/>
                  </a:lnTo>
                  <a:lnTo>
                    <a:pt x="0" y="51"/>
                  </a:lnTo>
                  <a:lnTo>
                    <a:pt x="12" y="51"/>
                  </a:lnTo>
                  <a:lnTo>
                    <a:pt x="35" y="45"/>
                  </a:lnTo>
                  <a:lnTo>
                    <a:pt x="76" y="45"/>
                  </a:lnTo>
                  <a:lnTo>
                    <a:pt x="122" y="28"/>
                  </a:lnTo>
                  <a:lnTo>
                    <a:pt x="1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 name="Freeform 29"/>
            <p:cNvSpPr>
              <a:spLocks noEditPoints="1"/>
            </p:cNvSpPr>
            <p:nvPr/>
          </p:nvSpPr>
          <p:spPr bwMode="auto">
            <a:xfrm>
              <a:off x="17520" y="1874"/>
              <a:ext cx="1059" cy="363"/>
            </a:xfrm>
            <a:custGeom>
              <a:avLst/>
              <a:gdLst/>
              <a:ahLst/>
              <a:cxnLst>
                <a:cxn ang="0">
                  <a:pos x="52" y="301"/>
                </a:cxn>
                <a:cxn ang="0">
                  <a:pos x="1001" y="301"/>
                </a:cxn>
                <a:cxn ang="0">
                  <a:pos x="1018" y="301"/>
                </a:cxn>
                <a:cxn ang="0">
                  <a:pos x="1030" y="301"/>
                </a:cxn>
                <a:cxn ang="0">
                  <a:pos x="1041" y="307"/>
                </a:cxn>
                <a:cxn ang="0">
                  <a:pos x="1047" y="312"/>
                </a:cxn>
                <a:cxn ang="0">
                  <a:pos x="1053" y="318"/>
                </a:cxn>
                <a:cxn ang="0">
                  <a:pos x="1059" y="335"/>
                </a:cxn>
                <a:cxn ang="0">
                  <a:pos x="1053" y="346"/>
                </a:cxn>
                <a:cxn ang="0">
                  <a:pos x="1047" y="352"/>
                </a:cxn>
                <a:cxn ang="0">
                  <a:pos x="1041" y="358"/>
                </a:cxn>
                <a:cxn ang="0">
                  <a:pos x="1030" y="363"/>
                </a:cxn>
                <a:cxn ang="0">
                  <a:pos x="1018" y="363"/>
                </a:cxn>
                <a:cxn ang="0">
                  <a:pos x="1007" y="363"/>
                </a:cxn>
                <a:cxn ang="0">
                  <a:pos x="52" y="363"/>
                </a:cxn>
                <a:cxn ang="0">
                  <a:pos x="41" y="363"/>
                </a:cxn>
                <a:cxn ang="0">
                  <a:pos x="29" y="363"/>
                </a:cxn>
                <a:cxn ang="0">
                  <a:pos x="17" y="358"/>
                </a:cxn>
                <a:cxn ang="0">
                  <a:pos x="12" y="352"/>
                </a:cxn>
                <a:cxn ang="0">
                  <a:pos x="0" y="346"/>
                </a:cxn>
                <a:cxn ang="0">
                  <a:pos x="0" y="335"/>
                </a:cxn>
                <a:cxn ang="0">
                  <a:pos x="0" y="318"/>
                </a:cxn>
                <a:cxn ang="0">
                  <a:pos x="12" y="312"/>
                </a:cxn>
                <a:cxn ang="0">
                  <a:pos x="17" y="307"/>
                </a:cxn>
                <a:cxn ang="0">
                  <a:pos x="29" y="301"/>
                </a:cxn>
                <a:cxn ang="0">
                  <a:pos x="41" y="301"/>
                </a:cxn>
                <a:cxn ang="0">
                  <a:pos x="52" y="301"/>
                </a:cxn>
                <a:cxn ang="0">
                  <a:pos x="52" y="0"/>
                </a:cxn>
                <a:cxn ang="0">
                  <a:pos x="1007" y="0"/>
                </a:cxn>
                <a:cxn ang="0">
                  <a:pos x="1018" y="0"/>
                </a:cxn>
                <a:cxn ang="0">
                  <a:pos x="1030" y="6"/>
                </a:cxn>
                <a:cxn ang="0">
                  <a:pos x="1041" y="6"/>
                </a:cxn>
                <a:cxn ang="0">
                  <a:pos x="1047" y="12"/>
                </a:cxn>
                <a:cxn ang="0">
                  <a:pos x="1053" y="17"/>
                </a:cxn>
                <a:cxn ang="0">
                  <a:pos x="1059" y="29"/>
                </a:cxn>
                <a:cxn ang="0">
                  <a:pos x="1053" y="46"/>
                </a:cxn>
                <a:cxn ang="0">
                  <a:pos x="1047" y="51"/>
                </a:cxn>
                <a:cxn ang="0">
                  <a:pos x="1041" y="57"/>
                </a:cxn>
                <a:cxn ang="0">
                  <a:pos x="1030" y="63"/>
                </a:cxn>
                <a:cxn ang="0">
                  <a:pos x="1018" y="63"/>
                </a:cxn>
                <a:cxn ang="0">
                  <a:pos x="1001" y="63"/>
                </a:cxn>
                <a:cxn ang="0">
                  <a:pos x="52" y="63"/>
                </a:cxn>
                <a:cxn ang="0">
                  <a:pos x="41" y="63"/>
                </a:cxn>
                <a:cxn ang="0">
                  <a:pos x="29" y="63"/>
                </a:cxn>
                <a:cxn ang="0">
                  <a:pos x="17" y="57"/>
                </a:cxn>
                <a:cxn ang="0">
                  <a:pos x="12" y="51"/>
                </a:cxn>
                <a:cxn ang="0">
                  <a:pos x="0" y="46"/>
                </a:cxn>
                <a:cxn ang="0">
                  <a:pos x="0" y="29"/>
                </a:cxn>
                <a:cxn ang="0">
                  <a:pos x="0" y="17"/>
                </a:cxn>
                <a:cxn ang="0">
                  <a:pos x="12" y="12"/>
                </a:cxn>
                <a:cxn ang="0">
                  <a:pos x="17" y="6"/>
                </a:cxn>
                <a:cxn ang="0">
                  <a:pos x="29" y="6"/>
                </a:cxn>
                <a:cxn ang="0">
                  <a:pos x="41" y="0"/>
                </a:cxn>
                <a:cxn ang="0">
                  <a:pos x="52" y="0"/>
                </a:cxn>
              </a:cxnLst>
              <a:rect l="0" t="0" r="r" b="b"/>
              <a:pathLst>
                <a:path w="1059" h="363">
                  <a:moveTo>
                    <a:pt x="52" y="301"/>
                  </a:moveTo>
                  <a:lnTo>
                    <a:pt x="1001" y="301"/>
                  </a:lnTo>
                  <a:lnTo>
                    <a:pt x="1018" y="301"/>
                  </a:lnTo>
                  <a:lnTo>
                    <a:pt x="1030" y="301"/>
                  </a:lnTo>
                  <a:lnTo>
                    <a:pt x="1041" y="307"/>
                  </a:lnTo>
                  <a:lnTo>
                    <a:pt x="1047" y="312"/>
                  </a:lnTo>
                  <a:lnTo>
                    <a:pt x="1053" y="318"/>
                  </a:lnTo>
                  <a:lnTo>
                    <a:pt x="1059" y="335"/>
                  </a:lnTo>
                  <a:lnTo>
                    <a:pt x="1053" y="346"/>
                  </a:lnTo>
                  <a:lnTo>
                    <a:pt x="1047" y="352"/>
                  </a:lnTo>
                  <a:lnTo>
                    <a:pt x="1041" y="358"/>
                  </a:lnTo>
                  <a:lnTo>
                    <a:pt x="1030" y="363"/>
                  </a:lnTo>
                  <a:lnTo>
                    <a:pt x="1018" y="363"/>
                  </a:lnTo>
                  <a:lnTo>
                    <a:pt x="1007" y="363"/>
                  </a:lnTo>
                  <a:lnTo>
                    <a:pt x="52" y="363"/>
                  </a:lnTo>
                  <a:lnTo>
                    <a:pt x="41" y="363"/>
                  </a:lnTo>
                  <a:lnTo>
                    <a:pt x="29" y="363"/>
                  </a:lnTo>
                  <a:lnTo>
                    <a:pt x="17" y="358"/>
                  </a:lnTo>
                  <a:lnTo>
                    <a:pt x="12" y="352"/>
                  </a:lnTo>
                  <a:lnTo>
                    <a:pt x="0" y="346"/>
                  </a:lnTo>
                  <a:lnTo>
                    <a:pt x="0" y="335"/>
                  </a:lnTo>
                  <a:lnTo>
                    <a:pt x="0" y="318"/>
                  </a:lnTo>
                  <a:lnTo>
                    <a:pt x="12" y="312"/>
                  </a:lnTo>
                  <a:lnTo>
                    <a:pt x="17" y="307"/>
                  </a:lnTo>
                  <a:lnTo>
                    <a:pt x="29" y="301"/>
                  </a:lnTo>
                  <a:lnTo>
                    <a:pt x="41" y="301"/>
                  </a:lnTo>
                  <a:lnTo>
                    <a:pt x="52" y="301"/>
                  </a:lnTo>
                  <a:close/>
                  <a:moveTo>
                    <a:pt x="52" y="0"/>
                  </a:moveTo>
                  <a:lnTo>
                    <a:pt x="1007" y="0"/>
                  </a:lnTo>
                  <a:lnTo>
                    <a:pt x="1018" y="0"/>
                  </a:lnTo>
                  <a:lnTo>
                    <a:pt x="1030" y="6"/>
                  </a:lnTo>
                  <a:lnTo>
                    <a:pt x="1041" y="6"/>
                  </a:lnTo>
                  <a:lnTo>
                    <a:pt x="1047" y="12"/>
                  </a:lnTo>
                  <a:lnTo>
                    <a:pt x="1053" y="17"/>
                  </a:lnTo>
                  <a:lnTo>
                    <a:pt x="1059" y="29"/>
                  </a:lnTo>
                  <a:lnTo>
                    <a:pt x="1053" y="46"/>
                  </a:lnTo>
                  <a:lnTo>
                    <a:pt x="1047" y="51"/>
                  </a:lnTo>
                  <a:lnTo>
                    <a:pt x="1041" y="57"/>
                  </a:lnTo>
                  <a:lnTo>
                    <a:pt x="1030" y="63"/>
                  </a:lnTo>
                  <a:lnTo>
                    <a:pt x="1018" y="63"/>
                  </a:lnTo>
                  <a:lnTo>
                    <a:pt x="1001" y="63"/>
                  </a:lnTo>
                  <a:lnTo>
                    <a:pt x="52" y="63"/>
                  </a:lnTo>
                  <a:lnTo>
                    <a:pt x="41" y="63"/>
                  </a:lnTo>
                  <a:lnTo>
                    <a:pt x="29" y="63"/>
                  </a:lnTo>
                  <a:lnTo>
                    <a:pt x="17" y="57"/>
                  </a:lnTo>
                  <a:lnTo>
                    <a:pt x="12" y="51"/>
                  </a:lnTo>
                  <a:lnTo>
                    <a:pt x="0" y="46"/>
                  </a:lnTo>
                  <a:lnTo>
                    <a:pt x="0" y="29"/>
                  </a:lnTo>
                  <a:lnTo>
                    <a:pt x="0" y="17"/>
                  </a:lnTo>
                  <a:lnTo>
                    <a:pt x="12" y="12"/>
                  </a:lnTo>
                  <a:lnTo>
                    <a:pt x="17" y="6"/>
                  </a:lnTo>
                  <a:lnTo>
                    <a:pt x="29" y="6"/>
                  </a:lnTo>
                  <a:lnTo>
                    <a:pt x="41"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 name="Freeform 30"/>
            <p:cNvSpPr>
              <a:spLocks noEditPoints="1"/>
            </p:cNvSpPr>
            <p:nvPr/>
          </p:nvSpPr>
          <p:spPr bwMode="auto">
            <a:xfrm>
              <a:off x="19184" y="1415"/>
              <a:ext cx="669" cy="1060"/>
            </a:xfrm>
            <a:custGeom>
              <a:avLst/>
              <a:gdLst/>
              <a:ahLst/>
              <a:cxnLst>
                <a:cxn ang="0">
                  <a:pos x="308" y="34"/>
                </a:cxn>
                <a:cxn ang="0">
                  <a:pos x="233" y="62"/>
                </a:cxn>
                <a:cxn ang="0">
                  <a:pos x="163" y="153"/>
                </a:cxn>
                <a:cxn ang="0">
                  <a:pos x="134" y="317"/>
                </a:cxn>
                <a:cxn ang="0">
                  <a:pos x="128" y="516"/>
                </a:cxn>
                <a:cxn ang="0">
                  <a:pos x="134" y="675"/>
                </a:cxn>
                <a:cxn ang="0">
                  <a:pos x="145" y="839"/>
                </a:cxn>
                <a:cxn ang="0">
                  <a:pos x="209" y="970"/>
                </a:cxn>
                <a:cxn ang="0">
                  <a:pos x="291" y="1026"/>
                </a:cxn>
                <a:cxn ang="0">
                  <a:pos x="332" y="1026"/>
                </a:cxn>
                <a:cxn ang="0">
                  <a:pos x="419" y="1004"/>
                </a:cxn>
                <a:cxn ang="0">
                  <a:pos x="495" y="913"/>
                </a:cxn>
                <a:cxn ang="0">
                  <a:pos x="535" y="680"/>
                </a:cxn>
                <a:cxn ang="0">
                  <a:pos x="535" y="414"/>
                </a:cxn>
                <a:cxn ang="0">
                  <a:pos x="524" y="210"/>
                </a:cxn>
                <a:cxn ang="0">
                  <a:pos x="471" y="96"/>
                </a:cxn>
                <a:cxn ang="0">
                  <a:pos x="396" y="45"/>
                </a:cxn>
                <a:cxn ang="0">
                  <a:pos x="332" y="34"/>
                </a:cxn>
                <a:cxn ang="0">
                  <a:pos x="378" y="0"/>
                </a:cxn>
                <a:cxn ang="0">
                  <a:pos x="495" y="45"/>
                </a:cxn>
                <a:cxn ang="0">
                  <a:pos x="605" y="170"/>
                </a:cxn>
                <a:cxn ang="0">
                  <a:pos x="663" y="408"/>
                </a:cxn>
                <a:cxn ang="0">
                  <a:pos x="669" y="533"/>
                </a:cxn>
                <a:cxn ang="0">
                  <a:pos x="646" y="771"/>
                </a:cxn>
                <a:cxn ang="0">
                  <a:pos x="559" y="958"/>
                </a:cxn>
                <a:cxn ang="0">
                  <a:pos x="448" y="1043"/>
                </a:cxn>
                <a:cxn ang="0">
                  <a:pos x="332" y="1060"/>
                </a:cxn>
                <a:cxn ang="0">
                  <a:pos x="227" y="1043"/>
                </a:cxn>
                <a:cxn ang="0">
                  <a:pos x="116" y="970"/>
                </a:cxn>
                <a:cxn ang="0">
                  <a:pos x="29" y="817"/>
                </a:cxn>
                <a:cxn ang="0">
                  <a:pos x="0" y="624"/>
                </a:cxn>
                <a:cxn ang="0">
                  <a:pos x="0" y="414"/>
                </a:cxn>
                <a:cxn ang="0">
                  <a:pos x="58" y="181"/>
                </a:cxn>
                <a:cxn ang="0">
                  <a:pos x="151" y="56"/>
                </a:cxn>
                <a:cxn ang="0">
                  <a:pos x="273" y="5"/>
                </a:cxn>
              </a:cxnLst>
              <a:rect l="0" t="0" r="r" b="b"/>
              <a:pathLst>
                <a:path w="669" h="1060">
                  <a:moveTo>
                    <a:pt x="332" y="34"/>
                  </a:moveTo>
                  <a:lnTo>
                    <a:pt x="308" y="34"/>
                  </a:lnTo>
                  <a:lnTo>
                    <a:pt x="273" y="39"/>
                  </a:lnTo>
                  <a:lnTo>
                    <a:pt x="233" y="62"/>
                  </a:lnTo>
                  <a:lnTo>
                    <a:pt x="198" y="96"/>
                  </a:lnTo>
                  <a:lnTo>
                    <a:pt x="163" y="153"/>
                  </a:lnTo>
                  <a:lnTo>
                    <a:pt x="145" y="232"/>
                  </a:lnTo>
                  <a:lnTo>
                    <a:pt x="134" y="317"/>
                  </a:lnTo>
                  <a:lnTo>
                    <a:pt x="134" y="414"/>
                  </a:lnTo>
                  <a:lnTo>
                    <a:pt x="128" y="516"/>
                  </a:lnTo>
                  <a:lnTo>
                    <a:pt x="134" y="590"/>
                  </a:lnTo>
                  <a:lnTo>
                    <a:pt x="134" y="675"/>
                  </a:lnTo>
                  <a:lnTo>
                    <a:pt x="140" y="766"/>
                  </a:lnTo>
                  <a:lnTo>
                    <a:pt x="145" y="839"/>
                  </a:lnTo>
                  <a:lnTo>
                    <a:pt x="175" y="919"/>
                  </a:lnTo>
                  <a:lnTo>
                    <a:pt x="209" y="970"/>
                  </a:lnTo>
                  <a:lnTo>
                    <a:pt x="250" y="1004"/>
                  </a:lnTo>
                  <a:lnTo>
                    <a:pt x="291" y="1026"/>
                  </a:lnTo>
                  <a:lnTo>
                    <a:pt x="332" y="1026"/>
                  </a:lnTo>
                  <a:lnTo>
                    <a:pt x="332" y="1026"/>
                  </a:lnTo>
                  <a:lnTo>
                    <a:pt x="378" y="1021"/>
                  </a:lnTo>
                  <a:lnTo>
                    <a:pt x="419" y="1004"/>
                  </a:lnTo>
                  <a:lnTo>
                    <a:pt x="460" y="970"/>
                  </a:lnTo>
                  <a:lnTo>
                    <a:pt x="495" y="913"/>
                  </a:lnTo>
                  <a:lnTo>
                    <a:pt x="518" y="834"/>
                  </a:lnTo>
                  <a:lnTo>
                    <a:pt x="535" y="680"/>
                  </a:lnTo>
                  <a:lnTo>
                    <a:pt x="535" y="516"/>
                  </a:lnTo>
                  <a:lnTo>
                    <a:pt x="535" y="414"/>
                  </a:lnTo>
                  <a:lnTo>
                    <a:pt x="529" y="306"/>
                  </a:lnTo>
                  <a:lnTo>
                    <a:pt x="524" y="210"/>
                  </a:lnTo>
                  <a:lnTo>
                    <a:pt x="500" y="147"/>
                  </a:lnTo>
                  <a:lnTo>
                    <a:pt x="471" y="96"/>
                  </a:lnTo>
                  <a:lnTo>
                    <a:pt x="436" y="62"/>
                  </a:lnTo>
                  <a:lnTo>
                    <a:pt x="396" y="45"/>
                  </a:lnTo>
                  <a:lnTo>
                    <a:pt x="361" y="34"/>
                  </a:lnTo>
                  <a:lnTo>
                    <a:pt x="332" y="34"/>
                  </a:lnTo>
                  <a:close/>
                  <a:moveTo>
                    <a:pt x="332" y="0"/>
                  </a:moveTo>
                  <a:lnTo>
                    <a:pt x="378" y="0"/>
                  </a:lnTo>
                  <a:lnTo>
                    <a:pt x="436" y="17"/>
                  </a:lnTo>
                  <a:lnTo>
                    <a:pt x="495" y="45"/>
                  </a:lnTo>
                  <a:lnTo>
                    <a:pt x="553" y="96"/>
                  </a:lnTo>
                  <a:lnTo>
                    <a:pt x="605" y="170"/>
                  </a:lnTo>
                  <a:lnTo>
                    <a:pt x="646" y="289"/>
                  </a:lnTo>
                  <a:lnTo>
                    <a:pt x="663" y="408"/>
                  </a:lnTo>
                  <a:lnTo>
                    <a:pt x="669" y="533"/>
                  </a:lnTo>
                  <a:lnTo>
                    <a:pt x="669" y="533"/>
                  </a:lnTo>
                  <a:lnTo>
                    <a:pt x="663" y="658"/>
                  </a:lnTo>
                  <a:lnTo>
                    <a:pt x="646" y="771"/>
                  </a:lnTo>
                  <a:lnTo>
                    <a:pt x="611" y="885"/>
                  </a:lnTo>
                  <a:lnTo>
                    <a:pt x="559" y="958"/>
                  </a:lnTo>
                  <a:lnTo>
                    <a:pt x="506" y="1009"/>
                  </a:lnTo>
                  <a:lnTo>
                    <a:pt x="448" y="1043"/>
                  </a:lnTo>
                  <a:lnTo>
                    <a:pt x="390" y="1060"/>
                  </a:lnTo>
                  <a:lnTo>
                    <a:pt x="332" y="1060"/>
                  </a:lnTo>
                  <a:lnTo>
                    <a:pt x="279" y="1060"/>
                  </a:lnTo>
                  <a:lnTo>
                    <a:pt x="227" y="1043"/>
                  </a:lnTo>
                  <a:lnTo>
                    <a:pt x="169" y="1015"/>
                  </a:lnTo>
                  <a:lnTo>
                    <a:pt x="116" y="970"/>
                  </a:lnTo>
                  <a:lnTo>
                    <a:pt x="70" y="907"/>
                  </a:lnTo>
                  <a:lnTo>
                    <a:pt x="29" y="817"/>
                  </a:lnTo>
                  <a:lnTo>
                    <a:pt x="12" y="720"/>
                  </a:lnTo>
                  <a:lnTo>
                    <a:pt x="0" y="624"/>
                  </a:lnTo>
                  <a:lnTo>
                    <a:pt x="0" y="533"/>
                  </a:lnTo>
                  <a:lnTo>
                    <a:pt x="0" y="414"/>
                  </a:lnTo>
                  <a:lnTo>
                    <a:pt x="17" y="295"/>
                  </a:lnTo>
                  <a:lnTo>
                    <a:pt x="58" y="181"/>
                  </a:lnTo>
                  <a:lnTo>
                    <a:pt x="99" y="107"/>
                  </a:lnTo>
                  <a:lnTo>
                    <a:pt x="151" y="56"/>
                  </a:lnTo>
                  <a:lnTo>
                    <a:pt x="215" y="22"/>
                  </a:lnTo>
                  <a:lnTo>
                    <a:pt x="273" y="5"/>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Box 37"/>
          <p:cNvSpPr txBox="1"/>
          <p:nvPr/>
        </p:nvSpPr>
        <p:spPr>
          <a:xfrm>
            <a:off x="0" y="2971800"/>
            <a:ext cx="7924800" cy="461665"/>
          </a:xfrm>
          <a:prstGeom prst="rect">
            <a:avLst/>
          </a:prstGeom>
          <a:noFill/>
        </p:spPr>
        <p:txBody>
          <a:bodyPr wrap="square" rtlCol="0">
            <a:spAutoFit/>
          </a:bodyPr>
          <a:lstStyle/>
          <a:p>
            <a:r>
              <a:rPr lang="en-US" sz="2400" b="1" i="1" u="sng" dirty="0" smtClean="0">
                <a:solidFill>
                  <a:srgbClr val="FF0000"/>
                </a:solidFill>
              </a:rPr>
              <a:t>Definition</a:t>
            </a:r>
            <a:r>
              <a:rPr lang="en-US" sz="2400" dirty="0" smtClean="0">
                <a:solidFill>
                  <a:srgbClr val="FF0000"/>
                </a:solidFill>
              </a:rPr>
              <a:t>: A cyclic fan of </a:t>
            </a:r>
            <a:r>
              <a:rPr lang="en-US" sz="2400" dirty="0" err="1" smtClean="0">
                <a:solidFill>
                  <a:srgbClr val="FF0000"/>
                </a:solidFill>
              </a:rPr>
              <a:t>vacua</a:t>
            </a:r>
            <a:r>
              <a:rPr lang="en-US" sz="2400" dirty="0" smtClean="0">
                <a:solidFill>
                  <a:srgbClr val="FF0000"/>
                </a:solidFill>
              </a:rPr>
              <a:t> is an ordered set  </a:t>
            </a:r>
            <a:endParaRPr lang="en-US" sz="2400" dirty="0">
              <a:solidFill>
                <a:srgbClr val="FF0000"/>
              </a:solidFill>
            </a:endParaRPr>
          </a:p>
        </p:txBody>
      </p:sp>
      <p:grpSp>
        <p:nvGrpSpPr>
          <p:cNvPr id="5153" name="Group 33"/>
          <p:cNvGrpSpPr>
            <a:grpSpLocks noChangeAspect="1"/>
          </p:cNvGrpSpPr>
          <p:nvPr>
            <p:custDataLst>
              <p:tags r:id="rId2"/>
            </p:custDataLst>
          </p:nvPr>
        </p:nvGrpSpPr>
        <p:grpSpPr bwMode="auto">
          <a:xfrm>
            <a:off x="2819400" y="3581400"/>
            <a:ext cx="2741398" cy="419100"/>
            <a:chOff x="3282" y="2063"/>
            <a:chExt cx="10649" cy="1628"/>
          </a:xfrm>
          <a:solidFill>
            <a:srgbClr val="FF0000"/>
          </a:solidFill>
        </p:grpSpPr>
        <p:sp>
          <p:nvSpPr>
            <p:cNvPr id="5155" name="Freeform 35"/>
            <p:cNvSpPr>
              <a:spLocks/>
            </p:cNvSpPr>
            <p:nvPr/>
          </p:nvSpPr>
          <p:spPr bwMode="auto">
            <a:xfrm>
              <a:off x="3282" y="2175"/>
              <a:ext cx="738" cy="1111"/>
            </a:xfrm>
            <a:custGeom>
              <a:avLst/>
              <a:gdLst/>
              <a:ahLst/>
              <a:cxnLst>
                <a:cxn ang="0">
                  <a:pos x="325" y="0"/>
                </a:cxn>
                <a:cxn ang="0">
                  <a:pos x="421" y="3"/>
                </a:cxn>
                <a:cxn ang="0">
                  <a:pos x="503" y="3"/>
                </a:cxn>
                <a:cxn ang="0">
                  <a:pos x="583" y="3"/>
                </a:cxn>
                <a:cxn ang="0">
                  <a:pos x="679" y="0"/>
                </a:cxn>
                <a:cxn ang="0">
                  <a:pos x="718" y="0"/>
                </a:cxn>
                <a:cxn ang="0">
                  <a:pos x="728" y="0"/>
                </a:cxn>
                <a:cxn ang="0">
                  <a:pos x="735" y="10"/>
                </a:cxn>
                <a:cxn ang="0">
                  <a:pos x="735" y="27"/>
                </a:cxn>
                <a:cxn ang="0">
                  <a:pos x="728" y="40"/>
                </a:cxn>
                <a:cxn ang="0">
                  <a:pos x="712" y="47"/>
                </a:cxn>
                <a:cxn ang="0">
                  <a:pos x="685" y="47"/>
                </a:cxn>
                <a:cxn ang="0">
                  <a:pos x="596" y="54"/>
                </a:cxn>
                <a:cxn ang="0">
                  <a:pos x="556" y="77"/>
                </a:cxn>
                <a:cxn ang="0">
                  <a:pos x="540" y="125"/>
                </a:cxn>
                <a:cxn ang="0">
                  <a:pos x="328" y="993"/>
                </a:cxn>
                <a:cxn ang="0">
                  <a:pos x="321" y="1016"/>
                </a:cxn>
                <a:cxn ang="0">
                  <a:pos x="321" y="1036"/>
                </a:cxn>
                <a:cxn ang="0">
                  <a:pos x="328" y="1047"/>
                </a:cxn>
                <a:cxn ang="0">
                  <a:pos x="348" y="1053"/>
                </a:cxn>
                <a:cxn ang="0">
                  <a:pos x="387" y="1057"/>
                </a:cxn>
                <a:cxn ang="0">
                  <a:pos x="431" y="1060"/>
                </a:cxn>
                <a:cxn ang="0">
                  <a:pos x="460" y="1060"/>
                </a:cxn>
                <a:cxn ang="0">
                  <a:pos x="474" y="1064"/>
                </a:cxn>
                <a:cxn ang="0">
                  <a:pos x="480" y="1080"/>
                </a:cxn>
                <a:cxn ang="0">
                  <a:pos x="474" y="1097"/>
                </a:cxn>
                <a:cxn ang="0">
                  <a:pos x="464" y="1107"/>
                </a:cxn>
                <a:cxn ang="0">
                  <a:pos x="450" y="1111"/>
                </a:cxn>
                <a:cxn ang="0">
                  <a:pos x="411" y="1111"/>
                </a:cxn>
                <a:cxn ang="0">
                  <a:pos x="315" y="1107"/>
                </a:cxn>
                <a:cxn ang="0">
                  <a:pos x="232" y="1104"/>
                </a:cxn>
                <a:cxn ang="0">
                  <a:pos x="152" y="1107"/>
                </a:cxn>
                <a:cxn ang="0">
                  <a:pos x="56" y="1111"/>
                </a:cxn>
                <a:cxn ang="0">
                  <a:pos x="17" y="1111"/>
                </a:cxn>
                <a:cxn ang="0">
                  <a:pos x="10" y="1107"/>
                </a:cxn>
                <a:cxn ang="0">
                  <a:pos x="0" y="1101"/>
                </a:cxn>
                <a:cxn ang="0">
                  <a:pos x="0" y="1080"/>
                </a:cxn>
                <a:cxn ang="0">
                  <a:pos x="7" y="1064"/>
                </a:cxn>
                <a:cxn ang="0">
                  <a:pos x="23" y="1060"/>
                </a:cxn>
                <a:cxn ang="0">
                  <a:pos x="50" y="1060"/>
                </a:cxn>
                <a:cxn ang="0">
                  <a:pos x="139" y="1053"/>
                </a:cxn>
                <a:cxn ang="0">
                  <a:pos x="179" y="1030"/>
                </a:cxn>
                <a:cxn ang="0">
                  <a:pos x="195" y="982"/>
                </a:cxn>
                <a:cxn ang="0">
                  <a:pos x="411" y="98"/>
                </a:cxn>
                <a:cxn ang="0">
                  <a:pos x="414" y="84"/>
                </a:cxn>
                <a:cxn ang="0">
                  <a:pos x="407" y="64"/>
                </a:cxn>
                <a:cxn ang="0">
                  <a:pos x="371" y="50"/>
                </a:cxn>
                <a:cxn ang="0">
                  <a:pos x="301" y="47"/>
                </a:cxn>
                <a:cxn ang="0">
                  <a:pos x="278" y="47"/>
                </a:cxn>
                <a:cxn ang="0">
                  <a:pos x="262" y="40"/>
                </a:cxn>
                <a:cxn ang="0">
                  <a:pos x="258" y="30"/>
                </a:cxn>
                <a:cxn ang="0">
                  <a:pos x="262" y="10"/>
                </a:cxn>
                <a:cxn ang="0">
                  <a:pos x="272" y="0"/>
                </a:cxn>
                <a:cxn ang="0">
                  <a:pos x="285" y="0"/>
                </a:cxn>
              </a:cxnLst>
              <a:rect l="0" t="0" r="r" b="b"/>
              <a:pathLst>
                <a:path w="738" h="1111">
                  <a:moveTo>
                    <a:pt x="291" y="0"/>
                  </a:moveTo>
                  <a:lnTo>
                    <a:pt x="325" y="0"/>
                  </a:lnTo>
                  <a:lnTo>
                    <a:pt x="371" y="0"/>
                  </a:lnTo>
                  <a:lnTo>
                    <a:pt x="421" y="3"/>
                  </a:lnTo>
                  <a:lnTo>
                    <a:pt x="467" y="3"/>
                  </a:lnTo>
                  <a:lnTo>
                    <a:pt x="503" y="3"/>
                  </a:lnTo>
                  <a:lnTo>
                    <a:pt x="540" y="3"/>
                  </a:lnTo>
                  <a:lnTo>
                    <a:pt x="583" y="3"/>
                  </a:lnTo>
                  <a:lnTo>
                    <a:pt x="632" y="0"/>
                  </a:lnTo>
                  <a:lnTo>
                    <a:pt x="679" y="0"/>
                  </a:lnTo>
                  <a:lnTo>
                    <a:pt x="715" y="0"/>
                  </a:lnTo>
                  <a:lnTo>
                    <a:pt x="718" y="0"/>
                  </a:lnTo>
                  <a:lnTo>
                    <a:pt x="722" y="0"/>
                  </a:lnTo>
                  <a:lnTo>
                    <a:pt x="728" y="0"/>
                  </a:lnTo>
                  <a:lnTo>
                    <a:pt x="732" y="3"/>
                  </a:lnTo>
                  <a:lnTo>
                    <a:pt x="735" y="10"/>
                  </a:lnTo>
                  <a:lnTo>
                    <a:pt x="738" y="17"/>
                  </a:lnTo>
                  <a:lnTo>
                    <a:pt x="735" y="27"/>
                  </a:lnTo>
                  <a:lnTo>
                    <a:pt x="735" y="37"/>
                  </a:lnTo>
                  <a:lnTo>
                    <a:pt x="728" y="40"/>
                  </a:lnTo>
                  <a:lnTo>
                    <a:pt x="722" y="44"/>
                  </a:lnTo>
                  <a:lnTo>
                    <a:pt x="712" y="47"/>
                  </a:lnTo>
                  <a:lnTo>
                    <a:pt x="702" y="47"/>
                  </a:lnTo>
                  <a:lnTo>
                    <a:pt x="685" y="47"/>
                  </a:lnTo>
                  <a:lnTo>
                    <a:pt x="632" y="50"/>
                  </a:lnTo>
                  <a:lnTo>
                    <a:pt x="596" y="54"/>
                  </a:lnTo>
                  <a:lnTo>
                    <a:pt x="573" y="64"/>
                  </a:lnTo>
                  <a:lnTo>
                    <a:pt x="556" y="77"/>
                  </a:lnTo>
                  <a:lnTo>
                    <a:pt x="550" y="98"/>
                  </a:lnTo>
                  <a:lnTo>
                    <a:pt x="540" y="125"/>
                  </a:lnTo>
                  <a:lnTo>
                    <a:pt x="540" y="125"/>
                  </a:lnTo>
                  <a:lnTo>
                    <a:pt x="328" y="993"/>
                  </a:lnTo>
                  <a:lnTo>
                    <a:pt x="325" y="1003"/>
                  </a:lnTo>
                  <a:lnTo>
                    <a:pt x="321" y="1016"/>
                  </a:lnTo>
                  <a:lnTo>
                    <a:pt x="321" y="1030"/>
                  </a:lnTo>
                  <a:lnTo>
                    <a:pt x="321" y="1036"/>
                  </a:lnTo>
                  <a:lnTo>
                    <a:pt x="325" y="1043"/>
                  </a:lnTo>
                  <a:lnTo>
                    <a:pt x="328" y="1047"/>
                  </a:lnTo>
                  <a:lnTo>
                    <a:pt x="335" y="1053"/>
                  </a:lnTo>
                  <a:lnTo>
                    <a:pt x="348" y="1053"/>
                  </a:lnTo>
                  <a:lnTo>
                    <a:pt x="361" y="1057"/>
                  </a:lnTo>
                  <a:lnTo>
                    <a:pt x="387" y="1057"/>
                  </a:lnTo>
                  <a:lnTo>
                    <a:pt x="407" y="1060"/>
                  </a:lnTo>
                  <a:lnTo>
                    <a:pt x="431" y="1060"/>
                  </a:lnTo>
                  <a:lnTo>
                    <a:pt x="447" y="1060"/>
                  </a:lnTo>
                  <a:lnTo>
                    <a:pt x="460" y="1060"/>
                  </a:lnTo>
                  <a:lnTo>
                    <a:pt x="467" y="1060"/>
                  </a:lnTo>
                  <a:lnTo>
                    <a:pt x="474" y="1064"/>
                  </a:lnTo>
                  <a:lnTo>
                    <a:pt x="477" y="1070"/>
                  </a:lnTo>
                  <a:lnTo>
                    <a:pt x="480" y="1080"/>
                  </a:lnTo>
                  <a:lnTo>
                    <a:pt x="477" y="1091"/>
                  </a:lnTo>
                  <a:lnTo>
                    <a:pt x="474" y="1097"/>
                  </a:lnTo>
                  <a:lnTo>
                    <a:pt x="470" y="1104"/>
                  </a:lnTo>
                  <a:lnTo>
                    <a:pt x="464" y="1107"/>
                  </a:lnTo>
                  <a:lnTo>
                    <a:pt x="457" y="1111"/>
                  </a:lnTo>
                  <a:lnTo>
                    <a:pt x="450" y="1111"/>
                  </a:lnTo>
                  <a:lnTo>
                    <a:pt x="447" y="1111"/>
                  </a:lnTo>
                  <a:lnTo>
                    <a:pt x="411" y="1111"/>
                  </a:lnTo>
                  <a:lnTo>
                    <a:pt x="364" y="1107"/>
                  </a:lnTo>
                  <a:lnTo>
                    <a:pt x="315" y="1107"/>
                  </a:lnTo>
                  <a:lnTo>
                    <a:pt x="268" y="1104"/>
                  </a:lnTo>
                  <a:lnTo>
                    <a:pt x="232" y="1104"/>
                  </a:lnTo>
                  <a:lnTo>
                    <a:pt x="195" y="1104"/>
                  </a:lnTo>
                  <a:lnTo>
                    <a:pt x="152" y="1107"/>
                  </a:lnTo>
                  <a:lnTo>
                    <a:pt x="103" y="1107"/>
                  </a:lnTo>
                  <a:lnTo>
                    <a:pt x="56" y="1111"/>
                  </a:lnTo>
                  <a:lnTo>
                    <a:pt x="20" y="1111"/>
                  </a:lnTo>
                  <a:lnTo>
                    <a:pt x="17" y="1111"/>
                  </a:lnTo>
                  <a:lnTo>
                    <a:pt x="13" y="1111"/>
                  </a:lnTo>
                  <a:lnTo>
                    <a:pt x="10" y="1107"/>
                  </a:lnTo>
                  <a:lnTo>
                    <a:pt x="4" y="1104"/>
                  </a:lnTo>
                  <a:lnTo>
                    <a:pt x="0" y="1101"/>
                  </a:lnTo>
                  <a:lnTo>
                    <a:pt x="0" y="1091"/>
                  </a:lnTo>
                  <a:lnTo>
                    <a:pt x="0" y="1080"/>
                  </a:lnTo>
                  <a:lnTo>
                    <a:pt x="4" y="1070"/>
                  </a:lnTo>
                  <a:lnTo>
                    <a:pt x="7" y="1064"/>
                  </a:lnTo>
                  <a:lnTo>
                    <a:pt x="13" y="1060"/>
                  </a:lnTo>
                  <a:lnTo>
                    <a:pt x="23" y="1060"/>
                  </a:lnTo>
                  <a:lnTo>
                    <a:pt x="33" y="1060"/>
                  </a:lnTo>
                  <a:lnTo>
                    <a:pt x="50" y="1060"/>
                  </a:lnTo>
                  <a:lnTo>
                    <a:pt x="103" y="1057"/>
                  </a:lnTo>
                  <a:lnTo>
                    <a:pt x="139" y="1053"/>
                  </a:lnTo>
                  <a:lnTo>
                    <a:pt x="162" y="1043"/>
                  </a:lnTo>
                  <a:lnTo>
                    <a:pt x="179" y="1030"/>
                  </a:lnTo>
                  <a:lnTo>
                    <a:pt x="189" y="1009"/>
                  </a:lnTo>
                  <a:lnTo>
                    <a:pt x="195" y="982"/>
                  </a:lnTo>
                  <a:lnTo>
                    <a:pt x="411" y="108"/>
                  </a:lnTo>
                  <a:lnTo>
                    <a:pt x="411" y="98"/>
                  </a:lnTo>
                  <a:lnTo>
                    <a:pt x="414" y="91"/>
                  </a:lnTo>
                  <a:lnTo>
                    <a:pt x="414" y="84"/>
                  </a:lnTo>
                  <a:lnTo>
                    <a:pt x="414" y="81"/>
                  </a:lnTo>
                  <a:lnTo>
                    <a:pt x="407" y="64"/>
                  </a:lnTo>
                  <a:lnTo>
                    <a:pt x="394" y="54"/>
                  </a:lnTo>
                  <a:lnTo>
                    <a:pt x="371" y="50"/>
                  </a:lnTo>
                  <a:lnTo>
                    <a:pt x="341" y="47"/>
                  </a:lnTo>
                  <a:lnTo>
                    <a:pt x="301" y="47"/>
                  </a:lnTo>
                  <a:lnTo>
                    <a:pt x="288" y="47"/>
                  </a:lnTo>
                  <a:lnTo>
                    <a:pt x="278" y="47"/>
                  </a:lnTo>
                  <a:lnTo>
                    <a:pt x="268" y="44"/>
                  </a:lnTo>
                  <a:lnTo>
                    <a:pt x="262" y="40"/>
                  </a:lnTo>
                  <a:lnTo>
                    <a:pt x="258" y="37"/>
                  </a:lnTo>
                  <a:lnTo>
                    <a:pt x="258" y="30"/>
                  </a:lnTo>
                  <a:lnTo>
                    <a:pt x="258" y="17"/>
                  </a:lnTo>
                  <a:lnTo>
                    <a:pt x="262" y="10"/>
                  </a:lnTo>
                  <a:lnTo>
                    <a:pt x="268" y="3"/>
                  </a:lnTo>
                  <a:lnTo>
                    <a:pt x="272" y="0"/>
                  </a:lnTo>
                  <a:lnTo>
                    <a:pt x="278" y="0"/>
                  </a:lnTo>
                  <a:lnTo>
                    <a:pt x="285" y="0"/>
                  </a:lnTo>
                  <a:lnTo>
                    <a:pt x="2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56" name="Freeform 36"/>
            <p:cNvSpPr>
              <a:spLocks noEditPoints="1"/>
            </p:cNvSpPr>
            <p:nvPr/>
          </p:nvSpPr>
          <p:spPr bwMode="auto">
            <a:xfrm>
              <a:off x="4590" y="2688"/>
              <a:ext cx="1059" cy="378"/>
            </a:xfrm>
            <a:custGeom>
              <a:avLst/>
              <a:gdLst/>
              <a:ahLst/>
              <a:cxnLst>
                <a:cxn ang="0">
                  <a:pos x="49" y="314"/>
                </a:cxn>
                <a:cxn ang="0">
                  <a:pos x="1006" y="314"/>
                </a:cxn>
                <a:cxn ang="0">
                  <a:pos x="1023" y="317"/>
                </a:cxn>
                <a:cxn ang="0">
                  <a:pos x="1042" y="321"/>
                </a:cxn>
                <a:cxn ang="0">
                  <a:pos x="1056" y="331"/>
                </a:cxn>
                <a:cxn ang="0">
                  <a:pos x="1059" y="348"/>
                </a:cxn>
                <a:cxn ang="0">
                  <a:pos x="1059" y="358"/>
                </a:cxn>
                <a:cxn ang="0">
                  <a:pos x="1056" y="365"/>
                </a:cxn>
                <a:cxn ang="0">
                  <a:pos x="1049" y="372"/>
                </a:cxn>
                <a:cxn ang="0">
                  <a:pos x="1042" y="375"/>
                </a:cxn>
                <a:cxn ang="0">
                  <a:pos x="1032" y="378"/>
                </a:cxn>
                <a:cxn ang="0">
                  <a:pos x="1026" y="378"/>
                </a:cxn>
                <a:cxn ang="0">
                  <a:pos x="1016" y="378"/>
                </a:cxn>
                <a:cxn ang="0">
                  <a:pos x="1006" y="378"/>
                </a:cxn>
                <a:cxn ang="0">
                  <a:pos x="49" y="378"/>
                </a:cxn>
                <a:cxn ang="0">
                  <a:pos x="43" y="378"/>
                </a:cxn>
                <a:cxn ang="0">
                  <a:pos x="33" y="378"/>
                </a:cxn>
                <a:cxn ang="0">
                  <a:pos x="23" y="378"/>
                </a:cxn>
                <a:cxn ang="0">
                  <a:pos x="16" y="375"/>
                </a:cxn>
                <a:cxn ang="0">
                  <a:pos x="10" y="372"/>
                </a:cxn>
                <a:cxn ang="0">
                  <a:pos x="3" y="365"/>
                </a:cxn>
                <a:cxn ang="0">
                  <a:pos x="0" y="358"/>
                </a:cxn>
                <a:cxn ang="0">
                  <a:pos x="0" y="348"/>
                </a:cxn>
                <a:cxn ang="0">
                  <a:pos x="0" y="338"/>
                </a:cxn>
                <a:cxn ang="0">
                  <a:pos x="3" y="331"/>
                </a:cxn>
                <a:cxn ang="0">
                  <a:pos x="10" y="324"/>
                </a:cxn>
                <a:cxn ang="0">
                  <a:pos x="16" y="321"/>
                </a:cxn>
                <a:cxn ang="0">
                  <a:pos x="23" y="317"/>
                </a:cxn>
                <a:cxn ang="0">
                  <a:pos x="33" y="317"/>
                </a:cxn>
                <a:cxn ang="0">
                  <a:pos x="43" y="314"/>
                </a:cxn>
                <a:cxn ang="0">
                  <a:pos x="49" y="314"/>
                </a:cxn>
                <a:cxn ang="0">
                  <a:pos x="49" y="0"/>
                </a:cxn>
                <a:cxn ang="0">
                  <a:pos x="1006" y="0"/>
                </a:cxn>
                <a:cxn ang="0">
                  <a:pos x="1016" y="0"/>
                </a:cxn>
                <a:cxn ang="0">
                  <a:pos x="1026" y="0"/>
                </a:cxn>
                <a:cxn ang="0">
                  <a:pos x="1032" y="3"/>
                </a:cxn>
                <a:cxn ang="0">
                  <a:pos x="1042" y="3"/>
                </a:cxn>
                <a:cxn ang="0">
                  <a:pos x="1049" y="7"/>
                </a:cxn>
                <a:cxn ang="0">
                  <a:pos x="1056" y="14"/>
                </a:cxn>
                <a:cxn ang="0">
                  <a:pos x="1059" y="20"/>
                </a:cxn>
                <a:cxn ang="0">
                  <a:pos x="1059" y="30"/>
                </a:cxn>
                <a:cxn ang="0">
                  <a:pos x="1056" y="51"/>
                </a:cxn>
                <a:cxn ang="0">
                  <a:pos x="1042" y="61"/>
                </a:cxn>
                <a:cxn ang="0">
                  <a:pos x="1023" y="64"/>
                </a:cxn>
                <a:cxn ang="0">
                  <a:pos x="1006" y="64"/>
                </a:cxn>
                <a:cxn ang="0">
                  <a:pos x="49" y="64"/>
                </a:cxn>
                <a:cxn ang="0">
                  <a:pos x="43" y="64"/>
                </a:cxn>
                <a:cxn ang="0">
                  <a:pos x="33" y="64"/>
                </a:cxn>
                <a:cxn ang="0">
                  <a:pos x="23" y="64"/>
                </a:cxn>
                <a:cxn ang="0">
                  <a:pos x="16" y="61"/>
                </a:cxn>
                <a:cxn ang="0">
                  <a:pos x="10" y="57"/>
                </a:cxn>
                <a:cxn ang="0">
                  <a:pos x="3" y="51"/>
                </a:cxn>
                <a:cxn ang="0">
                  <a:pos x="0" y="41"/>
                </a:cxn>
                <a:cxn ang="0">
                  <a:pos x="0" y="30"/>
                </a:cxn>
                <a:cxn ang="0">
                  <a:pos x="0" y="20"/>
                </a:cxn>
                <a:cxn ang="0">
                  <a:pos x="3" y="14"/>
                </a:cxn>
                <a:cxn ang="0">
                  <a:pos x="10" y="7"/>
                </a:cxn>
                <a:cxn ang="0">
                  <a:pos x="16" y="3"/>
                </a:cxn>
                <a:cxn ang="0">
                  <a:pos x="23" y="3"/>
                </a:cxn>
                <a:cxn ang="0">
                  <a:pos x="33" y="0"/>
                </a:cxn>
                <a:cxn ang="0">
                  <a:pos x="43" y="0"/>
                </a:cxn>
                <a:cxn ang="0">
                  <a:pos x="49" y="0"/>
                </a:cxn>
              </a:cxnLst>
              <a:rect l="0" t="0" r="r" b="b"/>
              <a:pathLst>
                <a:path w="1059" h="378">
                  <a:moveTo>
                    <a:pt x="49" y="314"/>
                  </a:moveTo>
                  <a:lnTo>
                    <a:pt x="1006" y="314"/>
                  </a:lnTo>
                  <a:lnTo>
                    <a:pt x="1023" y="317"/>
                  </a:lnTo>
                  <a:lnTo>
                    <a:pt x="1042" y="321"/>
                  </a:lnTo>
                  <a:lnTo>
                    <a:pt x="1056" y="331"/>
                  </a:lnTo>
                  <a:lnTo>
                    <a:pt x="1059" y="348"/>
                  </a:lnTo>
                  <a:lnTo>
                    <a:pt x="1059" y="358"/>
                  </a:lnTo>
                  <a:lnTo>
                    <a:pt x="1056" y="365"/>
                  </a:lnTo>
                  <a:lnTo>
                    <a:pt x="1049" y="372"/>
                  </a:lnTo>
                  <a:lnTo>
                    <a:pt x="1042" y="375"/>
                  </a:lnTo>
                  <a:lnTo>
                    <a:pt x="1032" y="378"/>
                  </a:lnTo>
                  <a:lnTo>
                    <a:pt x="1026" y="378"/>
                  </a:lnTo>
                  <a:lnTo>
                    <a:pt x="1016" y="378"/>
                  </a:lnTo>
                  <a:lnTo>
                    <a:pt x="1006" y="378"/>
                  </a:lnTo>
                  <a:lnTo>
                    <a:pt x="49" y="378"/>
                  </a:lnTo>
                  <a:lnTo>
                    <a:pt x="43" y="378"/>
                  </a:lnTo>
                  <a:lnTo>
                    <a:pt x="33" y="378"/>
                  </a:lnTo>
                  <a:lnTo>
                    <a:pt x="23" y="378"/>
                  </a:lnTo>
                  <a:lnTo>
                    <a:pt x="16" y="375"/>
                  </a:lnTo>
                  <a:lnTo>
                    <a:pt x="10" y="372"/>
                  </a:lnTo>
                  <a:lnTo>
                    <a:pt x="3" y="365"/>
                  </a:lnTo>
                  <a:lnTo>
                    <a:pt x="0" y="358"/>
                  </a:lnTo>
                  <a:lnTo>
                    <a:pt x="0" y="348"/>
                  </a:lnTo>
                  <a:lnTo>
                    <a:pt x="0" y="338"/>
                  </a:lnTo>
                  <a:lnTo>
                    <a:pt x="3" y="331"/>
                  </a:lnTo>
                  <a:lnTo>
                    <a:pt x="10" y="324"/>
                  </a:lnTo>
                  <a:lnTo>
                    <a:pt x="16" y="321"/>
                  </a:lnTo>
                  <a:lnTo>
                    <a:pt x="23" y="317"/>
                  </a:lnTo>
                  <a:lnTo>
                    <a:pt x="33" y="317"/>
                  </a:lnTo>
                  <a:lnTo>
                    <a:pt x="43" y="314"/>
                  </a:lnTo>
                  <a:lnTo>
                    <a:pt x="49" y="314"/>
                  </a:lnTo>
                  <a:close/>
                  <a:moveTo>
                    <a:pt x="49" y="0"/>
                  </a:moveTo>
                  <a:lnTo>
                    <a:pt x="1006" y="0"/>
                  </a:lnTo>
                  <a:lnTo>
                    <a:pt x="1016" y="0"/>
                  </a:lnTo>
                  <a:lnTo>
                    <a:pt x="1026" y="0"/>
                  </a:lnTo>
                  <a:lnTo>
                    <a:pt x="1032" y="3"/>
                  </a:lnTo>
                  <a:lnTo>
                    <a:pt x="1042" y="3"/>
                  </a:lnTo>
                  <a:lnTo>
                    <a:pt x="1049" y="7"/>
                  </a:lnTo>
                  <a:lnTo>
                    <a:pt x="1056" y="14"/>
                  </a:lnTo>
                  <a:lnTo>
                    <a:pt x="1059" y="20"/>
                  </a:lnTo>
                  <a:lnTo>
                    <a:pt x="1059" y="30"/>
                  </a:lnTo>
                  <a:lnTo>
                    <a:pt x="1056" y="51"/>
                  </a:lnTo>
                  <a:lnTo>
                    <a:pt x="1042" y="61"/>
                  </a:lnTo>
                  <a:lnTo>
                    <a:pt x="1023" y="64"/>
                  </a:lnTo>
                  <a:lnTo>
                    <a:pt x="1006" y="64"/>
                  </a:lnTo>
                  <a:lnTo>
                    <a:pt x="49" y="64"/>
                  </a:lnTo>
                  <a:lnTo>
                    <a:pt x="43" y="64"/>
                  </a:lnTo>
                  <a:lnTo>
                    <a:pt x="33" y="64"/>
                  </a:lnTo>
                  <a:lnTo>
                    <a:pt x="23" y="64"/>
                  </a:lnTo>
                  <a:lnTo>
                    <a:pt x="16" y="61"/>
                  </a:lnTo>
                  <a:lnTo>
                    <a:pt x="10" y="57"/>
                  </a:lnTo>
                  <a:lnTo>
                    <a:pt x="3" y="51"/>
                  </a:lnTo>
                  <a:lnTo>
                    <a:pt x="0" y="41"/>
                  </a:lnTo>
                  <a:lnTo>
                    <a:pt x="0" y="30"/>
                  </a:lnTo>
                  <a:lnTo>
                    <a:pt x="0" y="20"/>
                  </a:lnTo>
                  <a:lnTo>
                    <a:pt x="3" y="14"/>
                  </a:lnTo>
                  <a:lnTo>
                    <a:pt x="10" y="7"/>
                  </a:lnTo>
                  <a:lnTo>
                    <a:pt x="16" y="3"/>
                  </a:lnTo>
                  <a:lnTo>
                    <a:pt x="23" y="3"/>
                  </a:lnTo>
                  <a:lnTo>
                    <a:pt x="33" y="0"/>
                  </a:lnTo>
                  <a:lnTo>
                    <a:pt x="43"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57" name="Freeform 37"/>
            <p:cNvSpPr>
              <a:spLocks/>
            </p:cNvSpPr>
            <p:nvPr/>
          </p:nvSpPr>
          <p:spPr bwMode="auto">
            <a:xfrm>
              <a:off x="6308" y="2063"/>
              <a:ext cx="569" cy="1628"/>
            </a:xfrm>
            <a:custGeom>
              <a:avLst/>
              <a:gdLst/>
              <a:ahLst/>
              <a:cxnLst>
                <a:cxn ang="0">
                  <a:pos x="546" y="0"/>
                </a:cxn>
                <a:cxn ang="0">
                  <a:pos x="559" y="4"/>
                </a:cxn>
                <a:cxn ang="0">
                  <a:pos x="566" y="10"/>
                </a:cxn>
                <a:cxn ang="0">
                  <a:pos x="566" y="24"/>
                </a:cxn>
                <a:cxn ang="0">
                  <a:pos x="559" y="34"/>
                </a:cxn>
                <a:cxn ang="0">
                  <a:pos x="493" y="44"/>
                </a:cxn>
                <a:cxn ang="0">
                  <a:pos x="410" y="81"/>
                </a:cxn>
                <a:cxn ang="0">
                  <a:pos x="360" y="135"/>
                </a:cxn>
                <a:cxn ang="0">
                  <a:pos x="341" y="193"/>
                </a:cxn>
                <a:cxn ang="0">
                  <a:pos x="337" y="220"/>
                </a:cxn>
                <a:cxn ang="0">
                  <a:pos x="331" y="662"/>
                </a:cxn>
                <a:cxn ang="0">
                  <a:pos x="271" y="753"/>
                </a:cxn>
                <a:cxn ang="0">
                  <a:pos x="149" y="814"/>
                </a:cxn>
                <a:cxn ang="0">
                  <a:pos x="235" y="848"/>
                </a:cxn>
                <a:cxn ang="0">
                  <a:pos x="304" y="915"/>
                </a:cxn>
                <a:cxn ang="0">
                  <a:pos x="334" y="983"/>
                </a:cxn>
                <a:cxn ang="0">
                  <a:pos x="337" y="1375"/>
                </a:cxn>
                <a:cxn ang="0">
                  <a:pos x="337" y="1429"/>
                </a:cxn>
                <a:cxn ang="0">
                  <a:pos x="341" y="1452"/>
                </a:cxn>
                <a:cxn ang="0">
                  <a:pos x="394" y="1537"/>
                </a:cxn>
                <a:cxn ang="0">
                  <a:pos x="486" y="1584"/>
                </a:cxn>
                <a:cxn ang="0">
                  <a:pos x="552" y="1594"/>
                </a:cxn>
                <a:cxn ang="0">
                  <a:pos x="562" y="1598"/>
                </a:cxn>
                <a:cxn ang="0">
                  <a:pos x="569" y="1611"/>
                </a:cxn>
                <a:cxn ang="0">
                  <a:pos x="566" y="1625"/>
                </a:cxn>
                <a:cxn ang="0">
                  <a:pos x="552" y="1628"/>
                </a:cxn>
                <a:cxn ang="0">
                  <a:pos x="539" y="1628"/>
                </a:cxn>
                <a:cxn ang="0">
                  <a:pos x="446" y="1621"/>
                </a:cxn>
                <a:cxn ang="0">
                  <a:pos x="350" y="1588"/>
                </a:cxn>
                <a:cxn ang="0">
                  <a:pos x="271" y="1527"/>
                </a:cxn>
                <a:cxn ang="0">
                  <a:pos x="238" y="1456"/>
                </a:cxn>
                <a:cxn ang="0">
                  <a:pos x="231" y="1382"/>
                </a:cxn>
                <a:cxn ang="0">
                  <a:pos x="231" y="1024"/>
                </a:cxn>
                <a:cxn ang="0">
                  <a:pos x="228" y="990"/>
                </a:cxn>
                <a:cxn ang="0">
                  <a:pos x="208" y="932"/>
                </a:cxn>
                <a:cxn ang="0">
                  <a:pos x="139" y="865"/>
                </a:cxn>
                <a:cxn ang="0">
                  <a:pos x="26" y="834"/>
                </a:cxn>
                <a:cxn ang="0">
                  <a:pos x="10" y="831"/>
                </a:cxn>
                <a:cxn ang="0">
                  <a:pos x="3" y="821"/>
                </a:cxn>
                <a:cxn ang="0">
                  <a:pos x="3" y="807"/>
                </a:cxn>
                <a:cxn ang="0">
                  <a:pos x="10" y="801"/>
                </a:cxn>
                <a:cxn ang="0">
                  <a:pos x="46" y="794"/>
                </a:cxn>
                <a:cxn ang="0">
                  <a:pos x="125" y="774"/>
                </a:cxn>
                <a:cxn ang="0">
                  <a:pos x="205" y="706"/>
                </a:cxn>
                <a:cxn ang="0">
                  <a:pos x="231" y="622"/>
                </a:cxn>
                <a:cxn ang="0">
                  <a:pos x="231" y="206"/>
                </a:cxn>
                <a:cxn ang="0">
                  <a:pos x="264" y="112"/>
                </a:cxn>
                <a:cxn ang="0">
                  <a:pos x="350" y="44"/>
                </a:cxn>
                <a:cxn ang="0">
                  <a:pos x="470" y="7"/>
                </a:cxn>
              </a:cxnLst>
              <a:rect l="0" t="0" r="r" b="b"/>
              <a:pathLst>
                <a:path w="569" h="1628">
                  <a:moveTo>
                    <a:pt x="539" y="0"/>
                  </a:moveTo>
                  <a:lnTo>
                    <a:pt x="546" y="0"/>
                  </a:lnTo>
                  <a:lnTo>
                    <a:pt x="552" y="0"/>
                  </a:lnTo>
                  <a:lnTo>
                    <a:pt x="559" y="4"/>
                  </a:lnTo>
                  <a:lnTo>
                    <a:pt x="566" y="7"/>
                  </a:lnTo>
                  <a:lnTo>
                    <a:pt x="566" y="10"/>
                  </a:lnTo>
                  <a:lnTo>
                    <a:pt x="569" y="17"/>
                  </a:lnTo>
                  <a:lnTo>
                    <a:pt x="566" y="24"/>
                  </a:lnTo>
                  <a:lnTo>
                    <a:pt x="562" y="31"/>
                  </a:lnTo>
                  <a:lnTo>
                    <a:pt x="559" y="34"/>
                  </a:lnTo>
                  <a:lnTo>
                    <a:pt x="552" y="37"/>
                  </a:lnTo>
                  <a:lnTo>
                    <a:pt x="493" y="44"/>
                  </a:lnTo>
                  <a:lnTo>
                    <a:pt x="446" y="61"/>
                  </a:lnTo>
                  <a:lnTo>
                    <a:pt x="410" y="81"/>
                  </a:lnTo>
                  <a:lnTo>
                    <a:pt x="380" y="108"/>
                  </a:lnTo>
                  <a:lnTo>
                    <a:pt x="360" y="135"/>
                  </a:lnTo>
                  <a:lnTo>
                    <a:pt x="347" y="162"/>
                  </a:lnTo>
                  <a:lnTo>
                    <a:pt x="341" y="193"/>
                  </a:lnTo>
                  <a:lnTo>
                    <a:pt x="337" y="220"/>
                  </a:lnTo>
                  <a:lnTo>
                    <a:pt x="337" y="220"/>
                  </a:lnTo>
                  <a:lnTo>
                    <a:pt x="337" y="608"/>
                  </a:lnTo>
                  <a:lnTo>
                    <a:pt x="331" y="662"/>
                  </a:lnTo>
                  <a:lnTo>
                    <a:pt x="307" y="709"/>
                  </a:lnTo>
                  <a:lnTo>
                    <a:pt x="271" y="753"/>
                  </a:lnTo>
                  <a:lnTo>
                    <a:pt x="218" y="787"/>
                  </a:lnTo>
                  <a:lnTo>
                    <a:pt x="149" y="814"/>
                  </a:lnTo>
                  <a:lnTo>
                    <a:pt x="195" y="831"/>
                  </a:lnTo>
                  <a:lnTo>
                    <a:pt x="235" y="848"/>
                  </a:lnTo>
                  <a:lnTo>
                    <a:pt x="274" y="878"/>
                  </a:lnTo>
                  <a:lnTo>
                    <a:pt x="304" y="915"/>
                  </a:lnTo>
                  <a:lnTo>
                    <a:pt x="324" y="946"/>
                  </a:lnTo>
                  <a:lnTo>
                    <a:pt x="334" y="983"/>
                  </a:lnTo>
                  <a:lnTo>
                    <a:pt x="337" y="1034"/>
                  </a:lnTo>
                  <a:lnTo>
                    <a:pt x="337" y="1375"/>
                  </a:lnTo>
                  <a:lnTo>
                    <a:pt x="337" y="1412"/>
                  </a:lnTo>
                  <a:lnTo>
                    <a:pt x="337" y="1429"/>
                  </a:lnTo>
                  <a:lnTo>
                    <a:pt x="341" y="1442"/>
                  </a:lnTo>
                  <a:lnTo>
                    <a:pt x="341" y="1452"/>
                  </a:lnTo>
                  <a:lnTo>
                    <a:pt x="360" y="1496"/>
                  </a:lnTo>
                  <a:lnTo>
                    <a:pt x="394" y="1537"/>
                  </a:lnTo>
                  <a:lnTo>
                    <a:pt x="433" y="1564"/>
                  </a:lnTo>
                  <a:lnTo>
                    <a:pt x="486" y="1584"/>
                  </a:lnTo>
                  <a:lnTo>
                    <a:pt x="542" y="1594"/>
                  </a:lnTo>
                  <a:lnTo>
                    <a:pt x="552" y="1594"/>
                  </a:lnTo>
                  <a:lnTo>
                    <a:pt x="559" y="1598"/>
                  </a:lnTo>
                  <a:lnTo>
                    <a:pt x="562" y="1598"/>
                  </a:lnTo>
                  <a:lnTo>
                    <a:pt x="566" y="1604"/>
                  </a:lnTo>
                  <a:lnTo>
                    <a:pt x="569" y="1611"/>
                  </a:lnTo>
                  <a:lnTo>
                    <a:pt x="566" y="1618"/>
                  </a:lnTo>
                  <a:lnTo>
                    <a:pt x="566" y="1625"/>
                  </a:lnTo>
                  <a:lnTo>
                    <a:pt x="559" y="1628"/>
                  </a:lnTo>
                  <a:lnTo>
                    <a:pt x="552" y="1628"/>
                  </a:lnTo>
                  <a:lnTo>
                    <a:pt x="546" y="1628"/>
                  </a:lnTo>
                  <a:lnTo>
                    <a:pt x="539" y="1628"/>
                  </a:lnTo>
                  <a:lnTo>
                    <a:pt x="496" y="1628"/>
                  </a:lnTo>
                  <a:lnTo>
                    <a:pt x="446" y="1621"/>
                  </a:lnTo>
                  <a:lnTo>
                    <a:pt x="397" y="1608"/>
                  </a:lnTo>
                  <a:lnTo>
                    <a:pt x="350" y="1588"/>
                  </a:lnTo>
                  <a:lnTo>
                    <a:pt x="307" y="1564"/>
                  </a:lnTo>
                  <a:lnTo>
                    <a:pt x="271" y="1527"/>
                  </a:lnTo>
                  <a:lnTo>
                    <a:pt x="248" y="1490"/>
                  </a:lnTo>
                  <a:lnTo>
                    <a:pt x="238" y="1456"/>
                  </a:lnTo>
                  <a:lnTo>
                    <a:pt x="231" y="1419"/>
                  </a:lnTo>
                  <a:lnTo>
                    <a:pt x="231" y="1382"/>
                  </a:lnTo>
                  <a:lnTo>
                    <a:pt x="231" y="1057"/>
                  </a:lnTo>
                  <a:lnTo>
                    <a:pt x="231" y="1024"/>
                  </a:lnTo>
                  <a:lnTo>
                    <a:pt x="231" y="1003"/>
                  </a:lnTo>
                  <a:lnTo>
                    <a:pt x="228" y="990"/>
                  </a:lnTo>
                  <a:lnTo>
                    <a:pt x="228" y="980"/>
                  </a:lnTo>
                  <a:lnTo>
                    <a:pt x="208" y="932"/>
                  </a:lnTo>
                  <a:lnTo>
                    <a:pt x="178" y="895"/>
                  </a:lnTo>
                  <a:lnTo>
                    <a:pt x="139" y="865"/>
                  </a:lnTo>
                  <a:lnTo>
                    <a:pt x="86" y="845"/>
                  </a:lnTo>
                  <a:lnTo>
                    <a:pt x="26" y="834"/>
                  </a:lnTo>
                  <a:lnTo>
                    <a:pt x="16" y="831"/>
                  </a:lnTo>
                  <a:lnTo>
                    <a:pt x="10" y="831"/>
                  </a:lnTo>
                  <a:lnTo>
                    <a:pt x="6" y="828"/>
                  </a:lnTo>
                  <a:lnTo>
                    <a:pt x="3" y="821"/>
                  </a:lnTo>
                  <a:lnTo>
                    <a:pt x="0" y="814"/>
                  </a:lnTo>
                  <a:lnTo>
                    <a:pt x="3" y="807"/>
                  </a:lnTo>
                  <a:lnTo>
                    <a:pt x="3" y="804"/>
                  </a:lnTo>
                  <a:lnTo>
                    <a:pt x="10" y="801"/>
                  </a:lnTo>
                  <a:lnTo>
                    <a:pt x="16" y="797"/>
                  </a:lnTo>
                  <a:lnTo>
                    <a:pt x="46" y="794"/>
                  </a:lnTo>
                  <a:lnTo>
                    <a:pt x="82" y="787"/>
                  </a:lnTo>
                  <a:lnTo>
                    <a:pt x="125" y="774"/>
                  </a:lnTo>
                  <a:lnTo>
                    <a:pt x="165" y="747"/>
                  </a:lnTo>
                  <a:lnTo>
                    <a:pt x="205" y="706"/>
                  </a:lnTo>
                  <a:lnTo>
                    <a:pt x="225" y="666"/>
                  </a:lnTo>
                  <a:lnTo>
                    <a:pt x="231" y="622"/>
                  </a:lnTo>
                  <a:lnTo>
                    <a:pt x="231" y="578"/>
                  </a:lnTo>
                  <a:lnTo>
                    <a:pt x="231" y="206"/>
                  </a:lnTo>
                  <a:lnTo>
                    <a:pt x="241" y="156"/>
                  </a:lnTo>
                  <a:lnTo>
                    <a:pt x="264" y="112"/>
                  </a:lnTo>
                  <a:lnTo>
                    <a:pt x="301" y="75"/>
                  </a:lnTo>
                  <a:lnTo>
                    <a:pt x="350" y="44"/>
                  </a:lnTo>
                  <a:lnTo>
                    <a:pt x="407" y="21"/>
                  </a:lnTo>
                  <a:lnTo>
                    <a:pt x="470" y="7"/>
                  </a:lnTo>
                  <a:lnTo>
                    <a:pt x="5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58" name="Freeform 38"/>
            <p:cNvSpPr>
              <a:spLocks noEditPoints="1"/>
            </p:cNvSpPr>
            <p:nvPr/>
          </p:nvSpPr>
          <p:spPr bwMode="auto">
            <a:xfrm>
              <a:off x="7049" y="2208"/>
              <a:ext cx="424" cy="1095"/>
            </a:xfrm>
            <a:custGeom>
              <a:avLst/>
              <a:gdLst/>
              <a:ahLst/>
              <a:cxnLst>
                <a:cxn ang="0">
                  <a:pos x="255" y="365"/>
                </a:cxn>
                <a:cxn ang="0">
                  <a:pos x="318" y="413"/>
                </a:cxn>
                <a:cxn ang="0">
                  <a:pos x="344" y="490"/>
                </a:cxn>
                <a:cxn ang="0">
                  <a:pos x="321" y="578"/>
                </a:cxn>
                <a:cxn ang="0">
                  <a:pos x="305" y="622"/>
                </a:cxn>
                <a:cxn ang="0">
                  <a:pos x="285" y="673"/>
                </a:cxn>
                <a:cxn ang="0">
                  <a:pos x="225" y="841"/>
                </a:cxn>
                <a:cxn ang="0">
                  <a:pos x="192" y="929"/>
                </a:cxn>
                <a:cxn ang="0">
                  <a:pos x="179" y="983"/>
                </a:cxn>
                <a:cxn ang="0">
                  <a:pos x="179" y="1024"/>
                </a:cxn>
                <a:cxn ang="0">
                  <a:pos x="185" y="1047"/>
                </a:cxn>
                <a:cxn ang="0">
                  <a:pos x="202" y="1058"/>
                </a:cxn>
                <a:cxn ang="0">
                  <a:pos x="255" y="1051"/>
                </a:cxn>
                <a:cxn ang="0">
                  <a:pos x="318" y="997"/>
                </a:cxn>
                <a:cxn ang="0">
                  <a:pos x="361" y="909"/>
                </a:cxn>
                <a:cxn ang="0">
                  <a:pos x="381" y="848"/>
                </a:cxn>
                <a:cxn ang="0">
                  <a:pos x="387" y="835"/>
                </a:cxn>
                <a:cxn ang="0">
                  <a:pos x="397" y="828"/>
                </a:cxn>
                <a:cxn ang="0">
                  <a:pos x="407" y="828"/>
                </a:cxn>
                <a:cxn ang="0">
                  <a:pos x="414" y="831"/>
                </a:cxn>
                <a:cxn ang="0">
                  <a:pos x="420" y="838"/>
                </a:cxn>
                <a:cxn ang="0">
                  <a:pos x="420" y="858"/>
                </a:cxn>
                <a:cxn ang="0">
                  <a:pos x="401" y="916"/>
                </a:cxn>
                <a:cxn ang="0">
                  <a:pos x="361" y="997"/>
                </a:cxn>
                <a:cxn ang="0">
                  <a:pos x="298" y="1064"/>
                </a:cxn>
                <a:cxn ang="0">
                  <a:pos x="212" y="1095"/>
                </a:cxn>
                <a:cxn ang="0">
                  <a:pos x="132" y="1071"/>
                </a:cxn>
                <a:cxn ang="0">
                  <a:pos x="89" y="1003"/>
                </a:cxn>
                <a:cxn ang="0">
                  <a:pos x="86" y="933"/>
                </a:cxn>
                <a:cxn ang="0">
                  <a:pos x="106" y="865"/>
                </a:cxn>
                <a:cxn ang="0">
                  <a:pos x="132" y="794"/>
                </a:cxn>
                <a:cxn ang="0">
                  <a:pos x="169" y="696"/>
                </a:cxn>
                <a:cxn ang="0">
                  <a:pos x="205" y="595"/>
                </a:cxn>
                <a:cxn ang="0">
                  <a:pos x="228" y="527"/>
                </a:cxn>
                <a:cxn ang="0">
                  <a:pos x="245" y="480"/>
                </a:cxn>
                <a:cxn ang="0">
                  <a:pos x="245" y="429"/>
                </a:cxn>
                <a:cxn ang="0">
                  <a:pos x="238" y="409"/>
                </a:cxn>
                <a:cxn ang="0">
                  <a:pos x="228" y="399"/>
                </a:cxn>
                <a:cxn ang="0">
                  <a:pos x="219" y="392"/>
                </a:cxn>
                <a:cxn ang="0">
                  <a:pos x="209" y="392"/>
                </a:cxn>
                <a:cxn ang="0">
                  <a:pos x="149" y="413"/>
                </a:cxn>
                <a:cxn ang="0">
                  <a:pos x="93" y="473"/>
                </a:cxn>
                <a:cxn ang="0">
                  <a:pos x="43" y="595"/>
                </a:cxn>
                <a:cxn ang="0">
                  <a:pos x="36" y="615"/>
                </a:cxn>
                <a:cxn ang="0">
                  <a:pos x="27" y="622"/>
                </a:cxn>
                <a:cxn ang="0">
                  <a:pos x="17" y="625"/>
                </a:cxn>
                <a:cxn ang="0">
                  <a:pos x="7" y="622"/>
                </a:cxn>
                <a:cxn ang="0">
                  <a:pos x="0" y="615"/>
                </a:cxn>
                <a:cxn ang="0">
                  <a:pos x="0" y="595"/>
                </a:cxn>
                <a:cxn ang="0">
                  <a:pos x="20" y="537"/>
                </a:cxn>
                <a:cxn ang="0">
                  <a:pos x="60" y="456"/>
                </a:cxn>
                <a:cxn ang="0">
                  <a:pos x="126" y="389"/>
                </a:cxn>
                <a:cxn ang="0">
                  <a:pos x="212" y="358"/>
                </a:cxn>
                <a:cxn ang="0">
                  <a:pos x="374" y="7"/>
                </a:cxn>
                <a:cxn ang="0">
                  <a:pos x="404" y="38"/>
                </a:cxn>
                <a:cxn ang="0">
                  <a:pos x="401" y="95"/>
                </a:cxn>
                <a:cxn ang="0">
                  <a:pos x="351" y="139"/>
                </a:cxn>
                <a:cxn ang="0">
                  <a:pos x="298" y="139"/>
                </a:cxn>
                <a:cxn ang="0">
                  <a:pos x="265" y="109"/>
                </a:cxn>
                <a:cxn ang="0">
                  <a:pos x="268" y="55"/>
                </a:cxn>
                <a:cxn ang="0">
                  <a:pos x="318" y="7"/>
                </a:cxn>
              </a:cxnLst>
              <a:rect l="0" t="0" r="r" b="b"/>
              <a:pathLst>
                <a:path w="424" h="1095">
                  <a:moveTo>
                    <a:pt x="212" y="358"/>
                  </a:moveTo>
                  <a:lnTo>
                    <a:pt x="255" y="365"/>
                  </a:lnTo>
                  <a:lnTo>
                    <a:pt x="291" y="382"/>
                  </a:lnTo>
                  <a:lnTo>
                    <a:pt x="318" y="413"/>
                  </a:lnTo>
                  <a:lnTo>
                    <a:pt x="338" y="450"/>
                  </a:lnTo>
                  <a:lnTo>
                    <a:pt x="344" y="490"/>
                  </a:lnTo>
                  <a:lnTo>
                    <a:pt x="338" y="534"/>
                  </a:lnTo>
                  <a:lnTo>
                    <a:pt x="321" y="578"/>
                  </a:lnTo>
                  <a:lnTo>
                    <a:pt x="311" y="605"/>
                  </a:lnTo>
                  <a:lnTo>
                    <a:pt x="305" y="622"/>
                  </a:lnTo>
                  <a:lnTo>
                    <a:pt x="298" y="642"/>
                  </a:lnTo>
                  <a:lnTo>
                    <a:pt x="285" y="673"/>
                  </a:lnTo>
                  <a:lnTo>
                    <a:pt x="285" y="673"/>
                  </a:lnTo>
                  <a:lnTo>
                    <a:pt x="225" y="841"/>
                  </a:lnTo>
                  <a:lnTo>
                    <a:pt x="205" y="892"/>
                  </a:lnTo>
                  <a:lnTo>
                    <a:pt x="192" y="929"/>
                  </a:lnTo>
                  <a:lnTo>
                    <a:pt x="182" y="960"/>
                  </a:lnTo>
                  <a:lnTo>
                    <a:pt x="179" y="983"/>
                  </a:lnTo>
                  <a:lnTo>
                    <a:pt x="176" y="1007"/>
                  </a:lnTo>
                  <a:lnTo>
                    <a:pt x="179" y="1024"/>
                  </a:lnTo>
                  <a:lnTo>
                    <a:pt x="182" y="1037"/>
                  </a:lnTo>
                  <a:lnTo>
                    <a:pt x="185" y="1047"/>
                  </a:lnTo>
                  <a:lnTo>
                    <a:pt x="195" y="1054"/>
                  </a:lnTo>
                  <a:lnTo>
                    <a:pt x="202" y="1058"/>
                  </a:lnTo>
                  <a:lnTo>
                    <a:pt x="215" y="1058"/>
                  </a:lnTo>
                  <a:lnTo>
                    <a:pt x="255" y="1051"/>
                  </a:lnTo>
                  <a:lnTo>
                    <a:pt x="288" y="1031"/>
                  </a:lnTo>
                  <a:lnTo>
                    <a:pt x="318" y="997"/>
                  </a:lnTo>
                  <a:lnTo>
                    <a:pt x="341" y="956"/>
                  </a:lnTo>
                  <a:lnTo>
                    <a:pt x="361" y="909"/>
                  </a:lnTo>
                  <a:lnTo>
                    <a:pt x="377" y="858"/>
                  </a:lnTo>
                  <a:lnTo>
                    <a:pt x="381" y="848"/>
                  </a:lnTo>
                  <a:lnTo>
                    <a:pt x="384" y="838"/>
                  </a:lnTo>
                  <a:lnTo>
                    <a:pt x="387" y="835"/>
                  </a:lnTo>
                  <a:lnTo>
                    <a:pt x="391" y="831"/>
                  </a:lnTo>
                  <a:lnTo>
                    <a:pt x="397" y="828"/>
                  </a:lnTo>
                  <a:lnTo>
                    <a:pt x="404" y="828"/>
                  </a:lnTo>
                  <a:lnTo>
                    <a:pt x="407" y="828"/>
                  </a:lnTo>
                  <a:lnTo>
                    <a:pt x="411" y="828"/>
                  </a:lnTo>
                  <a:lnTo>
                    <a:pt x="414" y="831"/>
                  </a:lnTo>
                  <a:lnTo>
                    <a:pt x="420" y="835"/>
                  </a:lnTo>
                  <a:lnTo>
                    <a:pt x="420" y="838"/>
                  </a:lnTo>
                  <a:lnTo>
                    <a:pt x="424" y="845"/>
                  </a:lnTo>
                  <a:lnTo>
                    <a:pt x="420" y="858"/>
                  </a:lnTo>
                  <a:lnTo>
                    <a:pt x="414" y="882"/>
                  </a:lnTo>
                  <a:lnTo>
                    <a:pt x="401" y="916"/>
                  </a:lnTo>
                  <a:lnTo>
                    <a:pt x="384" y="956"/>
                  </a:lnTo>
                  <a:lnTo>
                    <a:pt x="361" y="997"/>
                  </a:lnTo>
                  <a:lnTo>
                    <a:pt x="334" y="1034"/>
                  </a:lnTo>
                  <a:lnTo>
                    <a:pt x="298" y="1064"/>
                  </a:lnTo>
                  <a:lnTo>
                    <a:pt x="258" y="1088"/>
                  </a:lnTo>
                  <a:lnTo>
                    <a:pt x="212" y="1095"/>
                  </a:lnTo>
                  <a:lnTo>
                    <a:pt x="169" y="1088"/>
                  </a:lnTo>
                  <a:lnTo>
                    <a:pt x="132" y="1071"/>
                  </a:lnTo>
                  <a:lnTo>
                    <a:pt x="106" y="1041"/>
                  </a:lnTo>
                  <a:lnTo>
                    <a:pt x="89" y="1003"/>
                  </a:lnTo>
                  <a:lnTo>
                    <a:pt x="83" y="963"/>
                  </a:lnTo>
                  <a:lnTo>
                    <a:pt x="86" y="933"/>
                  </a:lnTo>
                  <a:lnTo>
                    <a:pt x="93" y="899"/>
                  </a:lnTo>
                  <a:lnTo>
                    <a:pt x="106" y="865"/>
                  </a:lnTo>
                  <a:lnTo>
                    <a:pt x="119" y="831"/>
                  </a:lnTo>
                  <a:lnTo>
                    <a:pt x="132" y="794"/>
                  </a:lnTo>
                  <a:lnTo>
                    <a:pt x="149" y="750"/>
                  </a:lnTo>
                  <a:lnTo>
                    <a:pt x="169" y="696"/>
                  </a:lnTo>
                  <a:lnTo>
                    <a:pt x="189" y="646"/>
                  </a:lnTo>
                  <a:lnTo>
                    <a:pt x="205" y="595"/>
                  </a:lnTo>
                  <a:lnTo>
                    <a:pt x="222" y="554"/>
                  </a:lnTo>
                  <a:lnTo>
                    <a:pt x="228" y="527"/>
                  </a:lnTo>
                  <a:lnTo>
                    <a:pt x="235" y="507"/>
                  </a:lnTo>
                  <a:lnTo>
                    <a:pt x="245" y="480"/>
                  </a:lnTo>
                  <a:lnTo>
                    <a:pt x="248" y="443"/>
                  </a:lnTo>
                  <a:lnTo>
                    <a:pt x="245" y="429"/>
                  </a:lnTo>
                  <a:lnTo>
                    <a:pt x="245" y="416"/>
                  </a:lnTo>
                  <a:lnTo>
                    <a:pt x="238" y="409"/>
                  </a:lnTo>
                  <a:lnTo>
                    <a:pt x="235" y="402"/>
                  </a:lnTo>
                  <a:lnTo>
                    <a:pt x="228" y="399"/>
                  </a:lnTo>
                  <a:lnTo>
                    <a:pt x="222" y="396"/>
                  </a:lnTo>
                  <a:lnTo>
                    <a:pt x="219" y="392"/>
                  </a:lnTo>
                  <a:lnTo>
                    <a:pt x="212" y="392"/>
                  </a:lnTo>
                  <a:lnTo>
                    <a:pt x="209" y="392"/>
                  </a:lnTo>
                  <a:lnTo>
                    <a:pt x="179" y="399"/>
                  </a:lnTo>
                  <a:lnTo>
                    <a:pt x="149" y="413"/>
                  </a:lnTo>
                  <a:lnTo>
                    <a:pt x="123" y="436"/>
                  </a:lnTo>
                  <a:lnTo>
                    <a:pt x="93" y="473"/>
                  </a:lnTo>
                  <a:lnTo>
                    <a:pt x="66" y="527"/>
                  </a:lnTo>
                  <a:lnTo>
                    <a:pt x="43" y="595"/>
                  </a:lnTo>
                  <a:lnTo>
                    <a:pt x="40" y="608"/>
                  </a:lnTo>
                  <a:lnTo>
                    <a:pt x="36" y="615"/>
                  </a:lnTo>
                  <a:lnTo>
                    <a:pt x="33" y="622"/>
                  </a:lnTo>
                  <a:lnTo>
                    <a:pt x="27" y="622"/>
                  </a:lnTo>
                  <a:lnTo>
                    <a:pt x="20" y="625"/>
                  </a:lnTo>
                  <a:lnTo>
                    <a:pt x="17" y="625"/>
                  </a:lnTo>
                  <a:lnTo>
                    <a:pt x="13" y="622"/>
                  </a:lnTo>
                  <a:lnTo>
                    <a:pt x="7" y="622"/>
                  </a:lnTo>
                  <a:lnTo>
                    <a:pt x="3" y="619"/>
                  </a:lnTo>
                  <a:lnTo>
                    <a:pt x="0" y="615"/>
                  </a:lnTo>
                  <a:lnTo>
                    <a:pt x="0" y="608"/>
                  </a:lnTo>
                  <a:lnTo>
                    <a:pt x="0" y="595"/>
                  </a:lnTo>
                  <a:lnTo>
                    <a:pt x="10" y="571"/>
                  </a:lnTo>
                  <a:lnTo>
                    <a:pt x="20" y="537"/>
                  </a:lnTo>
                  <a:lnTo>
                    <a:pt x="40" y="497"/>
                  </a:lnTo>
                  <a:lnTo>
                    <a:pt x="60" y="456"/>
                  </a:lnTo>
                  <a:lnTo>
                    <a:pt x="89" y="419"/>
                  </a:lnTo>
                  <a:lnTo>
                    <a:pt x="126" y="389"/>
                  </a:lnTo>
                  <a:lnTo>
                    <a:pt x="166" y="365"/>
                  </a:lnTo>
                  <a:lnTo>
                    <a:pt x="212" y="358"/>
                  </a:lnTo>
                  <a:close/>
                  <a:moveTo>
                    <a:pt x="348" y="0"/>
                  </a:moveTo>
                  <a:lnTo>
                    <a:pt x="374" y="7"/>
                  </a:lnTo>
                  <a:lnTo>
                    <a:pt x="391" y="17"/>
                  </a:lnTo>
                  <a:lnTo>
                    <a:pt x="404" y="38"/>
                  </a:lnTo>
                  <a:lnTo>
                    <a:pt x="407" y="61"/>
                  </a:lnTo>
                  <a:lnTo>
                    <a:pt x="401" y="95"/>
                  </a:lnTo>
                  <a:lnTo>
                    <a:pt x="381" y="122"/>
                  </a:lnTo>
                  <a:lnTo>
                    <a:pt x="351" y="139"/>
                  </a:lnTo>
                  <a:lnTo>
                    <a:pt x="321" y="146"/>
                  </a:lnTo>
                  <a:lnTo>
                    <a:pt x="298" y="139"/>
                  </a:lnTo>
                  <a:lnTo>
                    <a:pt x="278" y="129"/>
                  </a:lnTo>
                  <a:lnTo>
                    <a:pt x="265" y="109"/>
                  </a:lnTo>
                  <a:lnTo>
                    <a:pt x="262" y="85"/>
                  </a:lnTo>
                  <a:lnTo>
                    <a:pt x="268" y="55"/>
                  </a:lnTo>
                  <a:lnTo>
                    <a:pt x="288" y="28"/>
                  </a:lnTo>
                  <a:lnTo>
                    <a:pt x="318" y="7"/>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59" name="Freeform 39"/>
            <p:cNvSpPr>
              <a:spLocks/>
            </p:cNvSpPr>
            <p:nvPr/>
          </p:nvSpPr>
          <p:spPr bwMode="auto">
            <a:xfrm>
              <a:off x="7685" y="2756"/>
              <a:ext cx="413" cy="766"/>
            </a:xfrm>
            <a:custGeom>
              <a:avLst/>
              <a:gdLst/>
              <a:ahLst/>
              <a:cxnLst>
                <a:cxn ang="0">
                  <a:pos x="221" y="0"/>
                </a:cxn>
                <a:cxn ang="0">
                  <a:pos x="235" y="0"/>
                </a:cxn>
                <a:cxn ang="0">
                  <a:pos x="245" y="0"/>
                </a:cxn>
                <a:cxn ang="0">
                  <a:pos x="251" y="3"/>
                </a:cxn>
                <a:cxn ang="0">
                  <a:pos x="254" y="10"/>
                </a:cxn>
                <a:cxn ang="0">
                  <a:pos x="258" y="20"/>
                </a:cxn>
                <a:cxn ang="0">
                  <a:pos x="258" y="33"/>
                </a:cxn>
                <a:cxn ang="0">
                  <a:pos x="258" y="668"/>
                </a:cxn>
                <a:cxn ang="0">
                  <a:pos x="258" y="689"/>
                </a:cxn>
                <a:cxn ang="0">
                  <a:pos x="261" y="702"/>
                </a:cxn>
                <a:cxn ang="0">
                  <a:pos x="271" y="712"/>
                </a:cxn>
                <a:cxn ang="0">
                  <a:pos x="291" y="719"/>
                </a:cxn>
                <a:cxn ang="0">
                  <a:pos x="324" y="722"/>
                </a:cxn>
                <a:cxn ang="0">
                  <a:pos x="370" y="722"/>
                </a:cxn>
                <a:cxn ang="0">
                  <a:pos x="413" y="722"/>
                </a:cxn>
                <a:cxn ang="0">
                  <a:pos x="413" y="766"/>
                </a:cxn>
                <a:cxn ang="0">
                  <a:pos x="390" y="763"/>
                </a:cxn>
                <a:cxn ang="0">
                  <a:pos x="357" y="763"/>
                </a:cxn>
                <a:cxn ang="0">
                  <a:pos x="314" y="763"/>
                </a:cxn>
                <a:cxn ang="0">
                  <a:pos x="271" y="759"/>
                </a:cxn>
                <a:cxn ang="0">
                  <a:pos x="235" y="759"/>
                </a:cxn>
                <a:cxn ang="0">
                  <a:pos x="208" y="759"/>
                </a:cxn>
                <a:cxn ang="0">
                  <a:pos x="182" y="759"/>
                </a:cxn>
                <a:cxn ang="0">
                  <a:pos x="145" y="759"/>
                </a:cxn>
                <a:cxn ang="0">
                  <a:pos x="102" y="763"/>
                </a:cxn>
                <a:cxn ang="0">
                  <a:pos x="59" y="763"/>
                </a:cxn>
                <a:cxn ang="0">
                  <a:pos x="26" y="763"/>
                </a:cxn>
                <a:cxn ang="0">
                  <a:pos x="10" y="766"/>
                </a:cxn>
                <a:cxn ang="0">
                  <a:pos x="10" y="722"/>
                </a:cxn>
                <a:cxn ang="0">
                  <a:pos x="53" y="722"/>
                </a:cxn>
                <a:cxn ang="0">
                  <a:pos x="99" y="722"/>
                </a:cxn>
                <a:cxn ang="0">
                  <a:pos x="132" y="719"/>
                </a:cxn>
                <a:cxn ang="0">
                  <a:pos x="149" y="712"/>
                </a:cxn>
                <a:cxn ang="0">
                  <a:pos x="159" y="702"/>
                </a:cxn>
                <a:cxn ang="0">
                  <a:pos x="165" y="689"/>
                </a:cxn>
                <a:cxn ang="0">
                  <a:pos x="165" y="668"/>
                </a:cxn>
                <a:cxn ang="0">
                  <a:pos x="165" y="84"/>
                </a:cxn>
                <a:cxn ang="0">
                  <a:pos x="119" y="101"/>
                </a:cxn>
                <a:cxn ang="0">
                  <a:pos x="69" y="111"/>
                </a:cxn>
                <a:cxn ang="0">
                  <a:pos x="29" y="114"/>
                </a:cxn>
                <a:cxn ang="0">
                  <a:pos x="0" y="114"/>
                </a:cxn>
                <a:cxn ang="0">
                  <a:pos x="0" y="74"/>
                </a:cxn>
                <a:cxn ang="0">
                  <a:pos x="36" y="74"/>
                </a:cxn>
                <a:cxn ang="0">
                  <a:pos x="79" y="67"/>
                </a:cxn>
                <a:cxn ang="0">
                  <a:pos x="129" y="57"/>
                </a:cxn>
                <a:cxn ang="0">
                  <a:pos x="175" y="37"/>
                </a:cxn>
                <a:cxn ang="0">
                  <a:pos x="221" y="0"/>
                </a:cxn>
              </a:cxnLst>
              <a:rect l="0" t="0" r="r" b="b"/>
              <a:pathLst>
                <a:path w="413" h="766">
                  <a:moveTo>
                    <a:pt x="221" y="0"/>
                  </a:moveTo>
                  <a:lnTo>
                    <a:pt x="235" y="0"/>
                  </a:lnTo>
                  <a:lnTo>
                    <a:pt x="245" y="0"/>
                  </a:lnTo>
                  <a:lnTo>
                    <a:pt x="251" y="3"/>
                  </a:lnTo>
                  <a:lnTo>
                    <a:pt x="254" y="10"/>
                  </a:lnTo>
                  <a:lnTo>
                    <a:pt x="258" y="20"/>
                  </a:lnTo>
                  <a:lnTo>
                    <a:pt x="258" y="33"/>
                  </a:lnTo>
                  <a:lnTo>
                    <a:pt x="258" y="668"/>
                  </a:lnTo>
                  <a:lnTo>
                    <a:pt x="258" y="689"/>
                  </a:lnTo>
                  <a:lnTo>
                    <a:pt x="261" y="702"/>
                  </a:lnTo>
                  <a:lnTo>
                    <a:pt x="271" y="712"/>
                  </a:lnTo>
                  <a:lnTo>
                    <a:pt x="291" y="719"/>
                  </a:lnTo>
                  <a:lnTo>
                    <a:pt x="324" y="722"/>
                  </a:lnTo>
                  <a:lnTo>
                    <a:pt x="370" y="722"/>
                  </a:lnTo>
                  <a:lnTo>
                    <a:pt x="413" y="722"/>
                  </a:lnTo>
                  <a:lnTo>
                    <a:pt x="413" y="766"/>
                  </a:lnTo>
                  <a:lnTo>
                    <a:pt x="390" y="763"/>
                  </a:lnTo>
                  <a:lnTo>
                    <a:pt x="357" y="763"/>
                  </a:lnTo>
                  <a:lnTo>
                    <a:pt x="314" y="763"/>
                  </a:lnTo>
                  <a:lnTo>
                    <a:pt x="271" y="759"/>
                  </a:lnTo>
                  <a:lnTo>
                    <a:pt x="235" y="759"/>
                  </a:lnTo>
                  <a:lnTo>
                    <a:pt x="208" y="759"/>
                  </a:lnTo>
                  <a:lnTo>
                    <a:pt x="182" y="759"/>
                  </a:lnTo>
                  <a:lnTo>
                    <a:pt x="145" y="759"/>
                  </a:lnTo>
                  <a:lnTo>
                    <a:pt x="102" y="763"/>
                  </a:lnTo>
                  <a:lnTo>
                    <a:pt x="59" y="763"/>
                  </a:lnTo>
                  <a:lnTo>
                    <a:pt x="26" y="763"/>
                  </a:lnTo>
                  <a:lnTo>
                    <a:pt x="10" y="766"/>
                  </a:lnTo>
                  <a:lnTo>
                    <a:pt x="10" y="722"/>
                  </a:lnTo>
                  <a:lnTo>
                    <a:pt x="53" y="722"/>
                  </a:lnTo>
                  <a:lnTo>
                    <a:pt x="99" y="722"/>
                  </a:lnTo>
                  <a:lnTo>
                    <a:pt x="132" y="719"/>
                  </a:lnTo>
                  <a:lnTo>
                    <a:pt x="149" y="712"/>
                  </a:lnTo>
                  <a:lnTo>
                    <a:pt x="159" y="702"/>
                  </a:lnTo>
                  <a:lnTo>
                    <a:pt x="165" y="689"/>
                  </a:lnTo>
                  <a:lnTo>
                    <a:pt x="165" y="668"/>
                  </a:lnTo>
                  <a:lnTo>
                    <a:pt x="165" y="84"/>
                  </a:lnTo>
                  <a:lnTo>
                    <a:pt x="119" y="101"/>
                  </a:lnTo>
                  <a:lnTo>
                    <a:pt x="69" y="111"/>
                  </a:lnTo>
                  <a:lnTo>
                    <a:pt x="29" y="114"/>
                  </a:lnTo>
                  <a:lnTo>
                    <a:pt x="0" y="114"/>
                  </a:lnTo>
                  <a:lnTo>
                    <a:pt x="0" y="74"/>
                  </a:lnTo>
                  <a:lnTo>
                    <a:pt x="36" y="74"/>
                  </a:lnTo>
                  <a:lnTo>
                    <a:pt x="79" y="67"/>
                  </a:lnTo>
                  <a:lnTo>
                    <a:pt x="129" y="57"/>
                  </a:lnTo>
                  <a:lnTo>
                    <a:pt x="175" y="37"/>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60" name="Freeform 40"/>
            <p:cNvSpPr>
              <a:spLocks/>
            </p:cNvSpPr>
            <p:nvPr/>
          </p:nvSpPr>
          <p:spPr bwMode="auto">
            <a:xfrm>
              <a:off x="8396" y="3114"/>
              <a:ext cx="186" cy="486"/>
            </a:xfrm>
            <a:custGeom>
              <a:avLst/>
              <a:gdLst/>
              <a:ahLst/>
              <a:cxnLst>
                <a:cxn ang="0">
                  <a:pos x="83" y="0"/>
                </a:cxn>
                <a:cxn ang="0">
                  <a:pos x="119" y="6"/>
                </a:cxn>
                <a:cxn ang="0">
                  <a:pos x="146" y="27"/>
                </a:cxn>
                <a:cxn ang="0">
                  <a:pos x="166" y="64"/>
                </a:cxn>
                <a:cxn ang="0">
                  <a:pos x="179" y="111"/>
                </a:cxn>
                <a:cxn ang="0">
                  <a:pos x="186" y="168"/>
                </a:cxn>
                <a:cxn ang="0">
                  <a:pos x="186" y="168"/>
                </a:cxn>
                <a:cxn ang="0">
                  <a:pos x="179" y="236"/>
                </a:cxn>
                <a:cxn ang="0">
                  <a:pos x="166" y="300"/>
                </a:cxn>
                <a:cxn ang="0">
                  <a:pos x="143" y="354"/>
                </a:cxn>
                <a:cxn ang="0">
                  <a:pos x="119" y="398"/>
                </a:cxn>
                <a:cxn ang="0">
                  <a:pos x="93" y="435"/>
                </a:cxn>
                <a:cxn ang="0">
                  <a:pos x="70" y="462"/>
                </a:cxn>
                <a:cxn ang="0">
                  <a:pos x="50" y="479"/>
                </a:cxn>
                <a:cxn ang="0">
                  <a:pos x="40" y="486"/>
                </a:cxn>
                <a:cxn ang="0">
                  <a:pos x="33" y="486"/>
                </a:cxn>
                <a:cxn ang="0">
                  <a:pos x="30" y="482"/>
                </a:cxn>
                <a:cxn ang="0">
                  <a:pos x="27" y="476"/>
                </a:cxn>
                <a:cxn ang="0">
                  <a:pos x="23" y="469"/>
                </a:cxn>
                <a:cxn ang="0">
                  <a:pos x="23" y="466"/>
                </a:cxn>
                <a:cxn ang="0">
                  <a:pos x="23" y="462"/>
                </a:cxn>
                <a:cxn ang="0">
                  <a:pos x="27" y="459"/>
                </a:cxn>
                <a:cxn ang="0">
                  <a:pos x="30" y="455"/>
                </a:cxn>
                <a:cxn ang="0">
                  <a:pos x="33" y="449"/>
                </a:cxn>
                <a:cxn ang="0">
                  <a:pos x="43" y="442"/>
                </a:cxn>
                <a:cxn ang="0">
                  <a:pos x="73" y="405"/>
                </a:cxn>
                <a:cxn ang="0">
                  <a:pos x="103" y="358"/>
                </a:cxn>
                <a:cxn ang="0">
                  <a:pos x="126" y="300"/>
                </a:cxn>
                <a:cxn ang="0">
                  <a:pos x="143" y="239"/>
                </a:cxn>
                <a:cxn ang="0">
                  <a:pos x="149" y="168"/>
                </a:cxn>
                <a:cxn ang="0">
                  <a:pos x="149" y="158"/>
                </a:cxn>
                <a:cxn ang="0">
                  <a:pos x="149" y="152"/>
                </a:cxn>
                <a:cxn ang="0">
                  <a:pos x="149" y="148"/>
                </a:cxn>
                <a:cxn ang="0">
                  <a:pos x="149" y="145"/>
                </a:cxn>
                <a:cxn ang="0">
                  <a:pos x="146" y="145"/>
                </a:cxn>
                <a:cxn ang="0">
                  <a:pos x="146" y="145"/>
                </a:cxn>
                <a:cxn ang="0">
                  <a:pos x="146" y="145"/>
                </a:cxn>
                <a:cxn ang="0">
                  <a:pos x="143" y="148"/>
                </a:cxn>
                <a:cxn ang="0">
                  <a:pos x="139" y="152"/>
                </a:cxn>
                <a:cxn ang="0">
                  <a:pos x="113" y="165"/>
                </a:cxn>
                <a:cxn ang="0">
                  <a:pos x="83" y="172"/>
                </a:cxn>
                <a:cxn ang="0">
                  <a:pos x="47" y="165"/>
                </a:cxn>
                <a:cxn ang="0">
                  <a:pos x="20" y="145"/>
                </a:cxn>
                <a:cxn ang="0">
                  <a:pos x="4" y="114"/>
                </a:cxn>
                <a:cxn ang="0">
                  <a:pos x="0" y="84"/>
                </a:cxn>
                <a:cxn ang="0">
                  <a:pos x="4" y="54"/>
                </a:cxn>
                <a:cxn ang="0">
                  <a:pos x="20" y="27"/>
                </a:cxn>
                <a:cxn ang="0">
                  <a:pos x="47" y="6"/>
                </a:cxn>
                <a:cxn ang="0">
                  <a:pos x="83" y="0"/>
                </a:cxn>
              </a:cxnLst>
              <a:rect l="0" t="0" r="r" b="b"/>
              <a:pathLst>
                <a:path w="186" h="486">
                  <a:moveTo>
                    <a:pt x="83" y="0"/>
                  </a:moveTo>
                  <a:lnTo>
                    <a:pt x="119" y="6"/>
                  </a:lnTo>
                  <a:lnTo>
                    <a:pt x="146" y="27"/>
                  </a:lnTo>
                  <a:lnTo>
                    <a:pt x="166" y="64"/>
                  </a:lnTo>
                  <a:lnTo>
                    <a:pt x="179" y="111"/>
                  </a:lnTo>
                  <a:lnTo>
                    <a:pt x="186" y="168"/>
                  </a:lnTo>
                  <a:lnTo>
                    <a:pt x="186" y="168"/>
                  </a:lnTo>
                  <a:lnTo>
                    <a:pt x="179" y="236"/>
                  </a:lnTo>
                  <a:lnTo>
                    <a:pt x="166" y="300"/>
                  </a:lnTo>
                  <a:lnTo>
                    <a:pt x="143" y="354"/>
                  </a:lnTo>
                  <a:lnTo>
                    <a:pt x="119" y="398"/>
                  </a:lnTo>
                  <a:lnTo>
                    <a:pt x="93" y="435"/>
                  </a:lnTo>
                  <a:lnTo>
                    <a:pt x="70" y="462"/>
                  </a:lnTo>
                  <a:lnTo>
                    <a:pt x="50" y="479"/>
                  </a:lnTo>
                  <a:lnTo>
                    <a:pt x="40" y="486"/>
                  </a:lnTo>
                  <a:lnTo>
                    <a:pt x="33" y="486"/>
                  </a:lnTo>
                  <a:lnTo>
                    <a:pt x="30" y="482"/>
                  </a:lnTo>
                  <a:lnTo>
                    <a:pt x="27" y="476"/>
                  </a:lnTo>
                  <a:lnTo>
                    <a:pt x="23" y="469"/>
                  </a:lnTo>
                  <a:lnTo>
                    <a:pt x="23" y="466"/>
                  </a:lnTo>
                  <a:lnTo>
                    <a:pt x="23" y="462"/>
                  </a:lnTo>
                  <a:lnTo>
                    <a:pt x="27" y="459"/>
                  </a:lnTo>
                  <a:lnTo>
                    <a:pt x="30" y="455"/>
                  </a:lnTo>
                  <a:lnTo>
                    <a:pt x="33" y="449"/>
                  </a:lnTo>
                  <a:lnTo>
                    <a:pt x="43" y="442"/>
                  </a:lnTo>
                  <a:lnTo>
                    <a:pt x="73" y="405"/>
                  </a:lnTo>
                  <a:lnTo>
                    <a:pt x="103" y="358"/>
                  </a:lnTo>
                  <a:lnTo>
                    <a:pt x="126" y="300"/>
                  </a:lnTo>
                  <a:lnTo>
                    <a:pt x="143" y="239"/>
                  </a:lnTo>
                  <a:lnTo>
                    <a:pt x="149" y="168"/>
                  </a:lnTo>
                  <a:lnTo>
                    <a:pt x="149" y="158"/>
                  </a:lnTo>
                  <a:lnTo>
                    <a:pt x="149" y="152"/>
                  </a:lnTo>
                  <a:lnTo>
                    <a:pt x="149" y="148"/>
                  </a:lnTo>
                  <a:lnTo>
                    <a:pt x="149" y="145"/>
                  </a:lnTo>
                  <a:lnTo>
                    <a:pt x="146" y="145"/>
                  </a:lnTo>
                  <a:lnTo>
                    <a:pt x="146" y="145"/>
                  </a:lnTo>
                  <a:lnTo>
                    <a:pt x="146" y="145"/>
                  </a:lnTo>
                  <a:lnTo>
                    <a:pt x="143" y="148"/>
                  </a:lnTo>
                  <a:lnTo>
                    <a:pt x="139" y="152"/>
                  </a:lnTo>
                  <a:lnTo>
                    <a:pt x="113" y="165"/>
                  </a:lnTo>
                  <a:lnTo>
                    <a:pt x="83" y="172"/>
                  </a:lnTo>
                  <a:lnTo>
                    <a:pt x="47" y="165"/>
                  </a:lnTo>
                  <a:lnTo>
                    <a:pt x="20" y="145"/>
                  </a:lnTo>
                  <a:lnTo>
                    <a:pt x="4" y="114"/>
                  </a:lnTo>
                  <a:lnTo>
                    <a:pt x="0" y="84"/>
                  </a:lnTo>
                  <a:lnTo>
                    <a:pt x="4" y="54"/>
                  </a:lnTo>
                  <a:lnTo>
                    <a:pt x="20" y="27"/>
                  </a:lnTo>
                  <a:lnTo>
                    <a:pt x="47" y="6"/>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61" name="Freeform 41"/>
            <p:cNvSpPr>
              <a:spLocks/>
            </p:cNvSpPr>
            <p:nvPr/>
          </p:nvSpPr>
          <p:spPr bwMode="auto">
            <a:xfrm>
              <a:off x="9108" y="3114"/>
              <a:ext cx="169" cy="172"/>
            </a:xfrm>
            <a:custGeom>
              <a:avLst/>
              <a:gdLst/>
              <a:ahLst/>
              <a:cxnLst>
                <a:cxn ang="0">
                  <a:pos x="86" y="0"/>
                </a:cxn>
                <a:cxn ang="0">
                  <a:pos x="116" y="6"/>
                </a:cxn>
                <a:cxn ang="0">
                  <a:pos x="142" y="23"/>
                </a:cxn>
                <a:cxn ang="0">
                  <a:pos x="162" y="50"/>
                </a:cxn>
                <a:cxn ang="0">
                  <a:pos x="169" y="84"/>
                </a:cxn>
                <a:cxn ang="0">
                  <a:pos x="162" y="118"/>
                </a:cxn>
                <a:cxn ang="0">
                  <a:pos x="142" y="145"/>
                </a:cxn>
                <a:cxn ang="0">
                  <a:pos x="116" y="165"/>
                </a:cxn>
                <a:cxn ang="0">
                  <a:pos x="86" y="172"/>
                </a:cxn>
                <a:cxn ang="0">
                  <a:pos x="53" y="165"/>
                </a:cxn>
                <a:cxn ang="0">
                  <a:pos x="23" y="145"/>
                </a:cxn>
                <a:cxn ang="0">
                  <a:pos x="7" y="118"/>
                </a:cxn>
                <a:cxn ang="0">
                  <a:pos x="0" y="84"/>
                </a:cxn>
                <a:cxn ang="0">
                  <a:pos x="7" y="50"/>
                </a:cxn>
                <a:cxn ang="0">
                  <a:pos x="23" y="23"/>
                </a:cxn>
                <a:cxn ang="0">
                  <a:pos x="53" y="6"/>
                </a:cxn>
                <a:cxn ang="0">
                  <a:pos x="86" y="0"/>
                </a:cxn>
              </a:cxnLst>
              <a:rect l="0" t="0" r="r" b="b"/>
              <a:pathLst>
                <a:path w="169" h="172">
                  <a:moveTo>
                    <a:pt x="86" y="0"/>
                  </a:moveTo>
                  <a:lnTo>
                    <a:pt x="116" y="6"/>
                  </a:lnTo>
                  <a:lnTo>
                    <a:pt x="142" y="23"/>
                  </a:lnTo>
                  <a:lnTo>
                    <a:pt x="162" y="50"/>
                  </a:lnTo>
                  <a:lnTo>
                    <a:pt x="169" y="84"/>
                  </a:lnTo>
                  <a:lnTo>
                    <a:pt x="162" y="118"/>
                  </a:lnTo>
                  <a:lnTo>
                    <a:pt x="142" y="145"/>
                  </a:lnTo>
                  <a:lnTo>
                    <a:pt x="116" y="165"/>
                  </a:lnTo>
                  <a:lnTo>
                    <a:pt x="86" y="172"/>
                  </a:lnTo>
                  <a:lnTo>
                    <a:pt x="53" y="165"/>
                  </a:lnTo>
                  <a:lnTo>
                    <a:pt x="23" y="145"/>
                  </a:lnTo>
                  <a:lnTo>
                    <a:pt x="7" y="118"/>
                  </a:lnTo>
                  <a:lnTo>
                    <a:pt x="0" y="84"/>
                  </a:lnTo>
                  <a:lnTo>
                    <a:pt x="7" y="50"/>
                  </a:lnTo>
                  <a:lnTo>
                    <a:pt x="23" y="23"/>
                  </a:lnTo>
                  <a:lnTo>
                    <a:pt x="53" y="6"/>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62" name="Freeform 42"/>
            <p:cNvSpPr>
              <a:spLocks/>
            </p:cNvSpPr>
            <p:nvPr/>
          </p:nvSpPr>
          <p:spPr bwMode="auto">
            <a:xfrm>
              <a:off x="9820" y="3114"/>
              <a:ext cx="168" cy="172"/>
            </a:xfrm>
            <a:custGeom>
              <a:avLst/>
              <a:gdLst/>
              <a:ahLst/>
              <a:cxnLst>
                <a:cxn ang="0">
                  <a:pos x="86" y="0"/>
                </a:cxn>
                <a:cxn ang="0">
                  <a:pos x="119" y="6"/>
                </a:cxn>
                <a:cxn ang="0">
                  <a:pos x="145" y="23"/>
                </a:cxn>
                <a:cxn ang="0">
                  <a:pos x="162" y="50"/>
                </a:cxn>
                <a:cxn ang="0">
                  <a:pos x="168" y="84"/>
                </a:cxn>
                <a:cxn ang="0">
                  <a:pos x="162" y="118"/>
                </a:cxn>
                <a:cxn ang="0">
                  <a:pos x="145" y="145"/>
                </a:cxn>
                <a:cxn ang="0">
                  <a:pos x="119" y="165"/>
                </a:cxn>
                <a:cxn ang="0">
                  <a:pos x="86" y="172"/>
                </a:cxn>
                <a:cxn ang="0">
                  <a:pos x="53" y="165"/>
                </a:cxn>
                <a:cxn ang="0">
                  <a:pos x="26" y="145"/>
                </a:cxn>
                <a:cxn ang="0">
                  <a:pos x="6" y="118"/>
                </a:cxn>
                <a:cxn ang="0">
                  <a:pos x="0" y="84"/>
                </a:cxn>
                <a:cxn ang="0">
                  <a:pos x="6" y="50"/>
                </a:cxn>
                <a:cxn ang="0">
                  <a:pos x="26" y="23"/>
                </a:cxn>
                <a:cxn ang="0">
                  <a:pos x="53" y="6"/>
                </a:cxn>
                <a:cxn ang="0">
                  <a:pos x="86" y="0"/>
                </a:cxn>
              </a:cxnLst>
              <a:rect l="0" t="0" r="r" b="b"/>
              <a:pathLst>
                <a:path w="168" h="172">
                  <a:moveTo>
                    <a:pt x="86" y="0"/>
                  </a:moveTo>
                  <a:lnTo>
                    <a:pt x="119" y="6"/>
                  </a:lnTo>
                  <a:lnTo>
                    <a:pt x="145" y="23"/>
                  </a:lnTo>
                  <a:lnTo>
                    <a:pt x="162" y="50"/>
                  </a:lnTo>
                  <a:lnTo>
                    <a:pt x="168" y="84"/>
                  </a:lnTo>
                  <a:lnTo>
                    <a:pt x="162" y="118"/>
                  </a:lnTo>
                  <a:lnTo>
                    <a:pt x="145" y="145"/>
                  </a:lnTo>
                  <a:lnTo>
                    <a:pt x="119" y="165"/>
                  </a:lnTo>
                  <a:lnTo>
                    <a:pt x="86" y="172"/>
                  </a:lnTo>
                  <a:lnTo>
                    <a:pt x="53" y="165"/>
                  </a:lnTo>
                  <a:lnTo>
                    <a:pt x="26" y="145"/>
                  </a:lnTo>
                  <a:lnTo>
                    <a:pt x="6" y="118"/>
                  </a:lnTo>
                  <a:lnTo>
                    <a:pt x="0" y="84"/>
                  </a:lnTo>
                  <a:lnTo>
                    <a:pt x="6" y="50"/>
                  </a:lnTo>
                  <a:lnTo>
                    <a:pt x="26" y="23"/>
                  </a:lnTo>
                  <a:lnTo>
                    <a:pt x="53" y="6"/>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63" name="Freeform 43"/>
            <p:cNvSpPr>
              <a:spLocks/>
            </p:cNvSpPr>
            <p:nvPr/>
          </p:nvSpPr>
          <p:spPr bwMode="auto">
            <a:xfrm>
              <a:off x="10535" y="3114"/>
              <a:ext cx="168" cy="172"/>
            </a:xfrm>
            <a:custGeom>
              <a:avLst/>
              <a:gdLst/>
              <a:ahLst/>
              <a:cxnLst>
                <a:cxn ang="0">
                  <a:pos x="82" y="0"/>
                </a:cxn>
                <a:cxn ang="0">
                  <a:pos x="115" y="6"/>
                </a:cxn>
                <a:cxn ang="0">
                  <a:pos x="142" y="23"/>
                </a:cxn>
                <a:cxn ang="0">
                  <a:pos x="162" y="50"/>
                </a:cxn>
                <a:cxn ang="0">
                  <a:pos x="168" y="84"/>
                </a:cxn>
                <a:cxn ang="0">
                  <a:pos x="162" y="118"/>
                </a:cxn>
                <a:cxn ang="0">
                  <a:pos x="142" y="145"/>
                </a:cxn>
                <a:cxn ang="0">
                  <a:pos x="115" y="165"/>
                </a:cxn>
                <a:cxn ang="0">
                  <a:pos x="82" y="172"/>
                </a:cxn>
                <a:cxn ang="0">
                  <a:pos x="49" y="165"/>
                </a:cxn>
                <a:cxn ang="0">
                  <a:pos x="23" y="145"/>
                </a:cxn>
                <a:cxn ang="0">
                  <a:pos x="6" y="118"/>
                </a:cxn>
                <a:cxn ang="0">
                  <a:pos x="0" y="84"/>
                </a:cxn>
                <a:cxn ang="0">
                  <a:pos x="6" y="50"/>
                </a:cxn>
                <a:cxn ang="0">
                  <a:pos x="23" y="23"/>
                </a:cxn>
                <a:cxn ang="0">
                  <a:pos x="49" y="6"/>
                </a:cxn>
                <a:cxn ang="0">
                  <a:pos x="82" y="0"/>
                </a:cxn>
              </a:cxnLst>
              <a:rect l="0" t="0" r="r" b="b"/>
              <a:pathLst>
                <a:path w="168" h="172">
                  <a:moveTo>
                    <a:pt x="82" y="0"/>
                  </a:moveTo>
                  <a:lnTo>
                    <a:pt x="115" y="6"/>
                  </a:lnTo>
                  <a:lnTo>
                    <a:pt x="142" y="23"/>
                  </a:lnTo>
                  <a:lnTo>
                    <a:pt x="162" y="50"/>
                  </a:lnTo>
                  <a:lnTo>
                    <a:pt x="168" y="84"/>
                  </a:lnTo>
                  <a:lnTo>
                    <a:pt x="162" y="118"/>
                  </a:lnTo>
                  <a:lnTo>
                    <a:pt x="142" y="145"/>
                  </a:lnTo>
                  <a:lnTo>
                    <a:pt x="115" y="165"/>
                  </a:lnTo>
                  <a:lnTo>
                    <a:pt x="82" y="172"/>
                  </a:lnTo>
                  <a:lnTo>
                    <a:pt x="49" y="165"/>
                  </a:lnTo>
                  <a:lnTo>
                    <a:pt x="23" y="145"/>
                  </a:lnTo>
                  <a:lnTo>
                    <a:pt x="6" y="118"/>
                  </a:lnTo>
                  <a:lnTo>
                    <a:pt x="0" y="84"/>
                  </a:lnTo>
                  <a:lnTo>
                    <a:pt x="6" y="50"/>
                  </a:lnTo>
                  <a:lnTo>
                    <a:pt x="23" y="23"/>
                  </a:lnTo>
                  <a:lnTo>
                    <a:pt x="49" y="6"/>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64" name="Freeform 44"/>
            <p:cNvSpPr>
              <a:spLocks/>
            </p:cNvSpPr>
            <p:nvPr/>
          </p:nvSpPr>
          <p:spPr bwMode="auto">
            <a:xfrm>
              <a:off x="11246" y="3114"/>
              <a:ext cx="186" cy="486"/>
            </a:xfrm>
            <a:custGeom>
              <a:avLst/>
              <a:gdLst/>
              <a:ahLst/>
              <a:cxnLst>
                <a:cxn ang="0">
                  <a:pos x="86" y="0"/>
                </a:cxn>
                <a:cxn ang="0">
                  <a:pos x="119" y="6"/>
                </a:cxn>
                <a:cxn ang="0">
                  <a:pos x="146" y="27"/>
                </a:cxn>
                <a:cxn ang="0">
                  <a:pos x="169" y="64"/>
                </a:cxn>
                <a:cxn ang="0">
                  <a:pos x="182" y="111"/>
                </a:cxn>
                <a:cxn ang="0">
                  <a:pos x="186" y="168"/>
                </a:cxn>
                <a:cxn ang="0">
                  <a:pos x="186" y="168"/>
                </a:cxn>
                <a:cxn ang="0">
                  <a:pos x="182" y="236"/>
                </a:cxn>
                <a:cxn ang="0">
                  <a:pos x="166" y="300"/>
                </a:cxn>
                <a:cxn ang="0">
                  <a:pos x="146" y="354"/>
                </a:cxn>
                <a:cxn ang="0">
                  <a:pos x="119" y="398"/>
                </a:cxn>
                <a:cxn ang="0">
                  <a:pos x="93" y="435"/>
                </a:cxn>
                <a:cxn ang="0">
                  <a:pos x="70" y="462"/>
                </a:cxn>
                <a:cxn ang="0">
                  <a:pos x="53" y="479"/>
                </a:cxn>
                <a:cxn ang="0">
                  <a:pos x="40" y="486"/>
                </a:cxn>
                <a:cxn ang="0">
                  <a:pos x="37" y="486"/>
                </a:cxn>
                <a:cxn ang="0">
                  <a:pos x="30" y="482"/>
                </a:cxn>
                <a:cxn ang="0">
                  <a:pos x="27" y="476"/>
                </a:cxn>
                <a:cxn ang="0">
                  <a:pos x="27" y="469"/>
                </a:cxn>
                <a:cxn ang="0">
                  <a:pos x="27" y="466"/>
                </a:cxn>
                <a:cxn ang="0">
                  <a:pos x="27" y="462"/>
                </a:cxn>
                <a:cxn ang="0">
                  <a:pos x="27" y="459"/>
                </a:cxn>
                <a:cxn ang="0">
                  <a:pos x="30" y="455"/>
                </a:cxn>
                <a:cxn ang="0">
                  <a:pos x="37" y="449"/>
                </a:cxn>
                <a:cxn ang="0">
                  <a:pos x="43" y="442"/>
                </a:cxn>
                <a:cxn ang="0">
                  <a:pos x="73" y="405"/>
                </a:cxn>
                <a:cxn ang="0">
                  <a:pos x="103" y="358"/>
                </a:cxn>
                <a:cxn ang="0">
                  <a:pos x="129" y="300"/>
                </a:cxn>
                <a:cxn ang="0">
                  <a:pos x="146" y="239"/>
                </a:cxn>
                <a:cxn ang="0">
                  <a:pos x="153" y="168"/>
                </a:cxn>
                <a:cxn ang="0">
                  <a:pos x="153" y="158"/>
                </a:cxn>
                <a:cxn ang="0">
                  <a:pos x="149" y="152"/>
                </a:cxn>
                <a:cxn ang="0">
                  <a:pos x="149" y="148"/>
                </a:cxn>
                <a:cxn ang="0">
                  <a:pos x="149" y="145"/>
                </a:cxn>
                <a:cxn ang="0">
                  <a:pos x="149" y="145"/>
                </a:cxn>
                <a:cxn ang="0">
                  <a:pos x="146" y="145"/>
                </a:cxn>
                <a:cxn ang="0">
                  <a:pos x="146" y="145"/>
                </a:cxn>
                <a:cxn ang="0">
                  <a:pos x="143" y="148"/>
                </a:cxn>
                <a:cxn ang="0">
                  <a:pos x="139" y="152"/>
                </a:cxn>
                <a:cxn ang="0">
                  <a:pos x="113" y="165"/>
                </a:cxn>
                <a:cxn ang="0">
                  <a:pos x="86" y="172"/>
                </a:cxn>
                <a:cxn ang="0">
                  <a:pos x="50" y="165"/>
                </a:cxn>
                <a:cxn ang="0">
                  <a:pos x="23" y="145"/>
                </a:cxn>
                <a:cxn ang="0">
                  <a:pos x="7" y="114"/>
                </a:cxn>
                <a:cxn ang="0">
                  <a:pos x="0" y="84"/>
                </a:cxn>
                <a:cxn ang="0">
                  <a:pos x="7" y="54"/>
                </a:cxn>
                <a:cxn ang="0">
                  <a:pos x="23" y="27"/>
                </a:cxn>
                <a:cxn ang="0">
                  <a:pos x="50" y="6"/>
                </a:cxn>
                <a:cxn ang="0">
                  <a:pos x="86" y="0"/>
                </a:cxn>
              </a:cxnLst>
              <a:rect l="0" t="0" r="r" b="b"/>
              <a:pathLst>
                <a:path w="186" h="486">
                  <a:moveTo>
                    <a:pt x="86" y="0"/>
                  </a:moveTo>
                  <a:lnTo>
                    <a:pt x="119" y="6"/>
                  </a:lnTo>
                  <a:lnTo>
                    <a:pt x="146" y="27"/>
                  </a:lnTo>
                  <a:lnTo>
                    <a:pt x="169" y="64"/>
                  </a:lnTo>
                  <a:lnTo>
                    <a:pt x="182" y="111"/>
                  </a:lnTo>
                  <a:lnTo>
                    <a:pt x="186" y="168"/>
                  </a:lnTo>
                  <a:lnTo>
                    <a:pt x="186" y="168"/>
                  </a:lnTo>
                  <a:lnTo>
                    <a:pt x="182" y="236"/>
                  </a:lnTo>
                  <a:lnTo>
                    <a:pt x="166" y="300"/>
                  </a:lnTo>
                  <a:lnTo>
                    <a:pt x="146" y="354"/>
                  </a:lnTo>
                  <a:lnTo>
                    <a:pt x="119" y="398"/>
                  </a:lnTo>
                  <a:lnTo>
                    <a:pt x="93" y="435"/>
                  </a:lnTo>
                  <a:lnTo>
                    <a:pt x="70" y="462"/>
                  </a:lnTo>
                  <a:lnTo>
                    <a:pt x="53" y="479"/>
                  </a:lnTo>
                  <a:lnTo>
                    <a:pt x="40" y="486"/>
                  </a:lnTo>
                  <a:lnTo>
                    <a:pt x="37" y="486"/>
                  </a:lnTo>
                  <a:lnTo>
                    <a:pt x="30" y="482"/>
                  </a:lnTo>
                  <a:lnTo>
                    <a:pt x="27" y="476"/>
                  </a:lnTo>
                  <a:lnTo>
                    <a:pt x="27" y="469"/>
                  </a:lnTo>
                  <a:lnTo>
                    <a:pt x="27" y="466"/>
                  </a:lnTo>
                  <a:lnTo>
                    <a:pt x="27" y="462"/>
                  </a:lnTo>
                  <a:lnTo>
                    <a:pt x="27" y="459"/>
                  </a:lnTo>
                  <a:lnTo>
                    <a:pt x="30" y="455"/>
                  </a:lnTo>
                  <a:lnTo>
                    <a:pt x="37" y="449"/>
                  </a:lnTo>
                  <a:lnTo>
                    <a:pt x="43" y="442"/>
                  </a:lnTo>
                  <a:lnTo>
                    <a:pt x="73" y="405"/>
                  </a:lnTo>
                  <a:lnTo>
                    <a:pt x="103" y="358"/>
                  </a:lnTo>
                  <a:lnTo>
                    <a:pt x="129" y="300"/>
                  </a:lnTo>
                  <a:lnTo>
                    <a:pt x="146" y="239"/>
                  </a:lnTo>
                  <a:lnTo>
                    <a:pt x="153" y="168"/>
                  </a:lnTo>
                  <a:lnTo>
                    <a:pt x="153" y="158"/>
                  </a:lnTo>
                  <a:lnTo>
                    <a:pt x="149" y="152"/>
                  </a:lnTo>
                  <a:lnTo>
                    <a:pt x="149" y="148"/>
                  </a:lnTo>
                  <a:lnTo>
                    <a:pt x="149" y="145"/>
                  </a:lnTo>
                  <a:lnTo>
                    <a:pt x="149" y="145"/>
                  </a:lnTo>
                  <a:lnTo>
                    <a:pt x="146" y="145"/>
                  </a:lnTo>
                  <a:lnTo>
                    <a:pt x="146" y="145"/>
                  </a:lnTo>
                  <a:lnTo>
                    <a:pt x="143" y="148"/>
                  </a:lnTo>
                  <a:lnTo>
                    <a:pt x="139" y="152"/>
                  </a:lnTo>
                  <a:lnTo>
                    <a:pt x="113" y="165"/>
                  </a:lnTo>
                  <a:lnTo>
                    <a:pt x="86" y="172"/>
                  </a:lnTo>
                  <a:lnTo>
                    <a:pt x="50" y="165"/>
                  </a:lnTo>
                  <a:lnTo>
                    <a:pt x="23" y="145"/>
                  </a:lnTo>
                  <a:lnTo>
                    <a:pt x="7" y="114"/>
                  </a:lnTo>
                  <a:lnTo>
                    <a:pt x="0" y="84"/>
                  </a:lnTo>
                  <a:lnTo>
                    <a:pt x="7" y="54"/>
                  </a:lnTo>
                  <a:lnTo>
                    <a:pt x="23" y="27"/>
                  </a:lnTo>
                  <a:lnTo>
                    <a:pt x="50" y="6"/>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65" name="Freeform 45"/>
            <p:cNvSpPr>
              <a:spLocks noEditPoints="1"/>
            </p:cNvSpPr>
            <p:nvPr/>
          </p:nvSpPr>
          <p:spPr bwMode="auto">
            <a:xfrm>
              <a:off x="11865" y="2208"/>
              <a:ext cx="424" cy="1095"/>
            </a:xfrm>
            <a:custGeom>
              <a:avLst/>
              <a:gdLst/>
              <a:ahLst/>
              <a:cxnLst>
                <a:cxn ang="0">
                  <a:pos x="258" y="365"/>
                </a:cxn>
                <a:cxn ang="0">
                  <a:pos x="321" y="413"/>
                </a:cxn>
                <a:cxn ang="0">
                  <a:pos x="345" y="490"/>
                </a:cxn>
                <a:cxn ang="0">
                  <a:pos x="335" y="548"/>
                </a:cxn>
                <a:cxn ang="0">
                  <a:pos x="315" y="605"/>
                </a:cxn>
                <a:cxn ang="0">
                  <a:pos x="298" y="642"/>
                </a:cxn>
                <a:cxn ang="0">
                  <a:pos x="288" y="673"/>
                </a:cxn>
                <a:cxn ang="0">
                  <a:pos x="209" y="892"/>
                </a:cxn>
                <a:cxn ang="0">
                  <a:pos x="186" y="960"/>
                </a:cxn>
                <a:cxn ang="0">
                  <a:pos x="179" y="1007"/>
                </a:cxn>
                <a:cxn ang="0">
                  <a:pos x="182" y="1037"/>
                </a:cxn>
                <a:cxn ang="0">
                  <a:pos x="196" y="1054"/>
                </a:cxn>
                <a:cxn ang="0">
                  <a:pos x="219" y="1058"/>
                </a:cxn>
                <a:cxn ang="0">
                  <a:pos x="292" y="1031"/>
                </a:cxn>
                <a:cxn ang="0">
                  <a:pos x="345" y="956"/>
                </a:cxn>
                <a:cxn ang="0">
                  <a:pos x="381" y="858"/>
                </a:cxn>
                <a:cxn ang="0">
                  <a:pos x="388" y="838"/>
                </a:cxn>
                <a:cxn ang="0">
                  <a:pos x="394" y="831"/>
                </a:cxn>
                <a:cxn ang="0">
                  <a:pos x="404" y="828"/>
                </a:cxn>
                <a:cxn ang="0">
                  <a:pos x="414" y="828"/>
                </a:cxn>
                <a:cxn ang="0">
                  <a:pos x="421" y="835"/>
                </a:cxn>
                <a:cxn ang="0">
                  <a:pos x="424" y="845"/>
                </a:cxn>
                <a:cxn ang="0">
                  <a:pos x="417" y="882"/>
                </a:cxn>
                <a:cxn ang="0">
                  <a:pos x="388" y="956"/>
                </a:cxn>
                <a:cxn ang="0">
                  <a:pos x="338" y="1034"/>
                </a:cxn>
                <a:cxn ang="0">
                  <a:pos x="262" y="1088"/>
                </a:cxn>
                <a:cxn ang="0">
                  <a:pos x="172" y="1088"/>
                </a:cxn>
                <a:cxn ang="0">
                  <a:pos x="110" y="1041"/>
                </a:cxn>
                <a:cxn ang="0">
                  <a:pos x="83" y="963"/>
                </a:cxn>
                <a:cxn ang="0">
                  <a:pos x="96" y="899"/>
                </a:cxn>
                <a:cxn ang="0">
                  <a:pos x="123" y="831"/>
                </a:cxn>
                <a:cxn ang="0">
                  <a:pos x="153" y="750"/>
                </a:cxn>
                <a:cxn ang="0">
                  <a:pos x="189" y="646"/>
                </a:cxn>
                <a:cxn ang="0">
                  <a:pos x="222" y="554"/>
                </a:cxn>
                <a:cxn ang="0">
                  <a:pos x="239" y="507"/>
                </a:cxn>
                <a:cxn ang="0">
                  <a:pos x="249" y="443"/>
                </a:cxn>
                <a:cxn ang="0">
                  <a:pos x="245" y="416"/>
                </a:cxn>
                <a:cxn ang="0">
                  <a:pos x="239" y="402"/>
                </a:cxn>
                <a:cxn ang="0">
                  <a:pos x="225" y="396"/>
                </a:cxn>
                <a:cxn ang="0">
                  <a:pos x="215" y="392"/>
                </a:cxn>
                <a:cxn ang="0">
                  <a:pos x="182" y="399"/>
                </a:cxn>
                <a:cxn ang="0">
                  <a:pos x="123" y="436"/>
                </a:cxn>
                <a:cxn ang="0">
                  <a:pos x="70" y="527"/>
                </a:cxn>
                <a:cxn ang="0">
                  <a:pos x="43" y="605"/>
                </a:cxn>
                <a:cxn ang="0">
                  <a:pos x="37" y="619"/>
                </a:cxn>
                <a:cxn ang="0">
                  <a:pos x="27" y="622"/>
                </a:cxn>
                <a:cxn ang="0">
                  <a:pos x="20" y="625"/>
                </a:cxn>
                <a:cxn ang="0">
                  <a:pos x="10" y="622"/>
                </a:cxn>
                <a:cxn ang="0">
                  <a:pos x="4" y="615"/>
                </a:cxn>
                <a:cxn ang="0">
                  <a:pos x="4" y="595"/>
                </a:cxn>
                <a:cxn ang="0">
                  <a:pos x="23" y="537"/>
                </a:cxn>
                <a:cxn ang="0">
                  <a:pos x="63" y="456"/>
                </a:cxn>
                <a:cxn ang="0">
                  <a:pos x="126" y="389"/>
                </a:cxn>
                <a:cxn ang="0">
                  <a:pos x="215" y="358"/>
                </a:cxn>
                <a:cxn ang="0">
                  <a:pos x="374" y="7"/>
                </a:cxn>
                <a:cxn ang="0">
                  <a:pos x="407" y="38"/>
                </a:cxn>
                <a:cxn ang="0">
                  <a:pos x="404" y="95"/>
                </a:cxn>
                <a:cxn ang="0">
                  <a:pos x="354" y="139"/>
                </a:cxn>
                <a:cxn ang="0">
                  <a:pos x="301" y="139"/>
                </a:cxn>
                <a:cxn ang="0">
                  <a:pos x="268" y="109"/>
                </a:cxn>
                <a:cxn ang="0">
                  <a:pos x="272" y="55"/>
                </a:cxn>
                <a:cxn ang="0">
                  <a:pos x="318" y="7"/>
                </a:cxn>
              </a:cxnLst>
              <a:rect l="0" t="0" r="r" b="b"/>
              <a:pathLst>
                <a:path w="424" h="1095">
                  <a:moveTo>
                    <a:pt x="215" y="358"/>
                  </a:moveTo>
                  <a:lnTo>
                    <a:pt x="258" y="365"/>
                  </a:lnTo>
                  <a:lnTo>
                    <a:pt x="295" y="382"/>
                  </a:lnTo>
                  <a:lnTo>
                    <a:pt x="321" y="413"/>
                  </a:lnTo>
                  <a:lnTo>
                    <a:pt x="338" y="450"/>
                  </a:lnTo>
                  <a:lnTo>
                    <a:pt x="345" y="490"/>
                  </a:lnTo>
                  <a:lnTo>
                    <a:pt x="341" y="521"/>
                  </a:lnTo>
                  <a:lnTo>
                    <a:pt x="335" y="548"/>
                  </a:lnTo>
                  <a:lnTo>
                    <a:pt x="321" y="578"/>
                  </a:lnTo>
                  <a:lnTo>
                    <a:pt x="315" y="605"/>
                  </a:lnTo>
                  <a:lnTo>
                    <a:pt x="308" y="622"/>
                  </a:lnTo>
                  <a:lnTo>
                    <a:pt x="298" y="642"/>
                  </a:lnTo>
                  <a:lnTo>
                    <a:pt x="288" y="673"/>
                  </a:lnTo>
                  <a:lnTo>
                    <a:pt x="288" y="673"/>
                  </a:lnTo>
                  <a:lnTo>
                    <a:pt x="229" y="841"/>
                  </a:lnTo>
                  <a:lnTo>
                    <a:pt x="209" y="892"/>
                  </a:lnTo>
                  <a:lnTo>
                    <a:pt x="196" y="929"/>
                  </a:lnTo>
                  <a:lnTo>
                    <a:pt x="186" y="960"/>
                  </a:lnTo>
                  <a:lnTo>
                    <a:pt x="182" y="983"/>
                  </a:lnTo>
                  <a:lnTo>
                    <a:pt x="179" y="1007"/>
                  </a:lnTo>
                  <a:lnTo>
                    <a:pt x="179" y="1024"/>
                  </a:lnTo>
                  <a:lnTo>
                    <a:pt x="182" y="1037"/>
                  </a:lnTo>
                  <a:lnTo>
                    <a:pt x="189" y="1047"/>
                  </a:lnTo>
                  <a:lnTo>
                    <a:pt x="196" y="1054"/>
                  </a:lnTo>
                  <a:lnTo>
                    <a:pt x="205" y="1058"/>
                  </a:lnTo>
                  <a:lnTo>
                    <a:pt x="219" y="1058"/>
                  </a:lnTo>
                  <a:lnTo>
                    <a:pt x="255" y="1051"/>
                  </a:lnTo>
                  <a:lnTo>
                    <a:pt x="292" y="1031"/>
                  </a:lnTo>
                  <a:lnTo>
                    <a:pt x="318" y="997"/>
                  </a:lnTo>
                  <a:lnTo>
                    <a:pt x="345" y="956"/>
                  </a:lnTo>
                  <a:lnTo>
                    <a:pt x="364" y="909"/>
                  </a:lnTo>
                  <a:lnTo>
                    <a:pt x="381" y="858"/>
                  </a:lnTo>
                  <a:lnTo>
                    <a:pt x="384" y="848"/>
                  </a:lnTo>
                  <a:lnTo>
                    <a:pt x="388" y="838"/>
                  </a:lnTo>
                  <a:lnTo>
                    <a:pt x="391" y="835"/>
                  </a:lnTo>
                  <a:lnTo>
                    <a:pt x="394" y="831"/>
                  </a:lnTo>
                  <a:lnTo>
                    <a:pt x="397" y="828"/>
                  </a:lnTo>
                  <a:lnTo>
                    <a:pt x="404" y="828"/>
                  </a:lnTo>
                  <a:lnTo>
                    <a:pt x="407" y="828"/>
                  </a:lnTo>
                  <a:lnTo>
                    <a:pt x="414" y="828"/>
                  </a:lnTo>
                  <a:lnTo>
                    <a:pt x="417" y="831"/>
                  </a:lnTo>
                  <a:lnTo>
                    <a:pt x="421" y="835"/>
                  </a:lnTo>
                  <a:lnTo>
                    <a:pt x="424" y="838"/>
                  </a:lnTo>
                  <a:lnTo>
                    <a:pt x="424" y="845"/>
                  </a:lnTo>
                  <a:lnTo>
                    <a:pt x="424" y="858"/>
                  </a:lnTo>
                  <a:lnTo>
                    <a:pt x="417" y="882"/>
                  </a:lnTo>
                  <a:lnTo>
                    <a:pt x="404" y="916"/>
                  </a:lnTo>
                  <a:lnTo>
                    <a:pt x="388" y="956"/>
                  </a:lnTo>
                  <a:lnTo>
                    <a:pt x="364" y="997"/>
                  </a:lnTo>
                  <a:lnTo>
                    <a:pt x="338" y="1034"/>
                  </a:lnTo>
                  <a:lnTo>
                    <a:pt x="301" y="1064"/>
                  </a:lnTo>
                  <a:lnTo>
                    <a:pt x="262" y="1088"/>
                  </a:lnTo>
                  <a:lnTo>
                    <a:pt x="215" y="1095"/>
                  </a:lnTo>
                  <a:lnTo>
                    <a:pt x="172" y="1088"/>
                  </a:lnTo>
                  <a:lnTo>
                    <a:pt x="136" y="1071"/>
                  </a:lnTo>
                  <a:lnTo>
                    <a:pt x="110" y="1041"/>
                  </a:lnTo>
                  <a:lnTo>
                    <a:pt x="90" y="1003"/>
                  </a:lnTo>
                  <a:lnTo>
                    <a:pt x="83" y="963"/>
                  </a:lnTo>
                  <a:lnTo>
                    <a:pt x="86" y="933"/>
                  </a:lnTo>
                  <a:lnTo>
                    <a:pt x="96" y="899"/>
                  </a:lnTo>
                  <a:lnTo>
                    <a:pt x="110" y="865"/>
                  </a:lnTo>
                  <a:lnTo>
                    <a:pt x="123" y="831"/>
                  </a:lnTo>
                  <a:lnTo>
                    <a:pt x="136" y="794"/>
                  </a:lnTo>
                  <a:lnTo>
                    <a:pt x="153" y="750"/>
                  </a:lnTo>
                  <a:lnTo>
                    <a:pt x="172" y="696"/>
                  </a:lnTo>
                  <a:lnTo>
                    <a:pt x="189" y="646"/>
                  </a:lnTo>
                  <a:lnTo>
                    <a:pt x="209" y="595"/>
                  </a:lnTo>
                  <a:lnTo>
                    <a:pt x="222" y="554"/>
                  </a:lnTo>
                  <a:lnTo>
                    <a:pt x="232" y="527"/>
                  </a:lnTo>
                  <a:lnTo>
                    <a:pt x="239" y="507"/>
                  </a:lnTo>
                  <a:lnTo>
                    <a:pt x="245" y="480"/>
                  </a:lnTo>
                  <a:lnTo>
                    <a:pt x="249" y="443"/>
                  </a:lnTo>
                  <a:lnTo>
                    <a:pt x="249" y="429"/>
                  </a:lnTo>
                  <a:lnTo>
                    <a:pt x="245" y="416"/>
                  </a:lnTo>
                  <a:lnTo>
                    <a:pt x="242" y="409"/>
                  </a:lnTo>
                  <a:lnTo>
                    <a:pt x="239" y="402"/>
                  </a:lnTo>
                  <a:lnTo>
                    <a:pt x="232" y="399"/>
                  </a:lnTo>
                  <a:lnTo>
                    <a:pt x="225" y="396"/>
                  </a:lnTo>
                  <a:lnTo>
                    <a:pt x="219" y="392"/>
                  </a:lnTo>
                  <a:lnTo>
                    <a:pt x="215" y="392"/>
                  </a:lnTo>
                  <a:lnTo>
                    <a:pt x="209" y="392"/>
                  </a:lnTo>
                  <a:lnTo>
                    <a:pt x="182" y="399"/>
                  </a:lnTo>
                  <a:lnTo>
                    <a:pt x="153" y="413"/>
                  </a:lnTo>
                  <a:lnTo>
                    <a:pt x="123" y="436"/>
                  </a:lnTo>
                  <a:lnTo>
                    <a:pt x="96" y="473"/>
                  </a:lnTo>
                  <a:lnTo>
                    <a:pt x="70" y="527"/>
                  </a:lnTo>
                  <a:lnTo>
                    <a:pt x="47" y="595"/>
                  </a:lnTo>
                  <a:lnTo>
                    <a:pt x="43" y="605"/>
                  </a:lnTo>
                  <a:lnTo>
                    <a:pt x="40" y="615"/>
                  </a:lnTo>
                  <a:lnTo>
                    <a:pt x="37" y="619"/>
                  </a:lnTo>
                  <a:lnTo>
                    <a:pt x="33" y="622"/>
                  </a:lnTo>
                  <a:lnTo>
                    <a:pt x="27" y="622"/>
                  </a:lnTo>
                  <a:lnTo>
                    <a:pt x="20" y="625"/>
                  </a:lnTo>
                  <a:lnTo>
                    <a:pt x="20" y="625"/>
                  </a:lnTo>
                  <a:lnTo>
                    <a:pt x="14" y="622"/>
                  </a:lnTo>
                  <a:lnTo>
                    <a:pt x="10" y="622"/>
                  </a:lnTo>
                  <a:lnTo>
                    <a:pt x="7" y="619"/>
                  </a:lnTo>
                  <a:lnTo>
                    <a:pt x="4" y="615"/>
                  </a:lnTo>
                  <a:lnTo>
                    <a:pt x="0" y="608"/>
                  </a:lnTo>
                  <a:lnTo>
                    <a:pt x="4" y="595"/>
                  </a:lnTo>
                  <a:lnTo>
                    <a:pt x="10" y="571"/>
                  </a:lnTo>
                  <a:lnTo>
                    <a:pt x="23" y="537"/>
                  </a:lnTo>
                  <a:lnTo>
                    <a:pt x="40" y="497"/>
                  </a:lnTo>
                  <a:lnTo>
                    <a:pt x="63" y="456"/>
                  </a:lnTo>
                  <a:lnTo>
                    <a:pt x="93" y="419"/>
                  </a:lnTo>
                  <a:lnTo>
                    <a:pt x="126" y="389"/>
                  </a:lnTo>
                  <a:lnTo>
                    <a:pt x="169" y="365"/>
                  </a:lnTo>
                  <a:lnTo>
                    <a:pt x="215" y="358"/>
                  </a:lnTo>
                  <a:close/>
                  <a:moveTo>
                    <a:pt x="351" y="0"/>
                  </a:moveTo>
                  <a:lnTo>
                    <a:pt x="374" y="7"/>
                  </a:lnTo>
                  <a:lnTo>
                    <a:pt x="394" y="17"/>
                  </a:lnTo>
                  <a:lnTo>
                    <a:pt x="407" y="38"/>
                  </a:lnTo>
                  <a:lnTo>
                    <a:pt x="411" y="61"/>
                  </a:lnTo>
                  <a:lnTo>
                    <a:pt x="404" y="95"/>
                  </a:lnTo>
                  <a:lnTo>
                    <a:pt x="381" y="122"/>
                  </a:lnTo>
                  <a:lnTo>
                    <a:pt x="354" y="139"/>
                  </a:lnTo>
                  <a:lnTo>
                    <a:pt x="325" y="146"/>
                  </a:lnTo>
                  <a:lnTo>
                    <a:pt x="301" y="139"/>
                  </a:lnTo>
                  <a:lnTo>
                    <a:pt x="282" y="129"/>
                  </a:lnTo>
                  <a:lnTo>
                    <a:pt x="268" y="109"/>
                  </a:lnTo>
                  <a:lnTo>
                    <a:pt x="265" y="85"/>
                  </a:lnTo>
                  <a:lnTo>
                    <a:pt x="272" y="55"/>
                  </a:lnTo>
                  <a:lnTo>
                    <a:pt x="292" y="28"/>
                  </a:lnTo>
                  <a:lnTo>
                    <a:pt x="318" y="7"/>
                  </a:lnTo>
                  <a:lnTo>
                    <a:pt x="3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66" name="Freeform 46"/>
            <p:cNvSpPr>
              <a:spLocks/>
            </p:cNvSpPr>
            <p:nvPr/>
          </p:nvSpPr>
          <p:spPr bwMode="auto">
            <a:xfrm>
              <a:off x="12435" y="3012"/>
              <a:ext cx="691" cy="520"/>
            </a:xfrm>
            <a:custGeom>
              <a:avLst/>
              <a:gdLst/>
              <a:ahLst/>
              <a:cxnLst>
                <a:cxn ang="0">
                  <a:pos x="182" y="10"/>
                </a:cxn>
                <a:cxn ang="0">
                  <a:pos x="241" y="71"/>
                </a:cxn>
                <a:cxn ang="0">
                  <a:pos x="307" y="51"/>
                </a:cxn>
                <a:cxn ang="0">
                  <a:pos x="443" y="0"/>
                </a:cxn>
                <a:cxn ang="0">
                  <a:pos x="526" y="17"/>
                </a:cxn>
                <a:cxn ang="0">
                  <a:pos x="585" y="88"/>
                </a:cxn>
                <a:cxn ang="0">
                  <a:pos x="576" y="210"/>
                </a:cxn>
                <a:cxn ang="0">
                  <a:pos x="539" y="331"/>
                </a:cxn>
                <a:cxn ang="0">
                  <a:pos x="509" y="412"/>
                </a:cxn>
                <a:cxn ang="0">
                  <a:pos x="506" y="460"/>
                </a:cxn>
                <a:cxn ang="0">
                  <a:pos x="516" y="483"/>
                </a:cxn>
                <a:cxn ang="0">
                  <a:pos x="566" y="480"/>
                </a:cxn>
                <a:cxn ang="0">
                  <a:pos x="652" y="348"/>
                </a:cxn>
                <a:cxn ang="0">
                  <a:pos x="662" y="331"/>
                </a:cxn>
                <a:cxn ang="0">
                  <a:pos x="675" y="328"/>
                </a:cxn>
                <a:cxn ang="0">
                  <a:pos x="688" y="335"/>
                </a:cxn>
                <a:cxn ang="0">
                  <a:pos x="691" y="358"/>
                </a:cxn>
                <a:cxn ang="0">
                  <a:pos x="655" y="436"/>
                </a:cxn>
                <a:cxn ang="0">
                  <a:pos x="569" y="514"/>
                </a:cxn>
                <a:cxn ang="0">
                  <a:pos x="466" y="503"/>
                </a:cxn>
                <a:cxn ang="0">
                  <a:pos x="420" y="422"/>
                </a:cxn>
                <a:cxn ang="0">
                  <a:pos x="440" y="362"/>
                </a:cxn>
                <a:cxn ang="0">
                  <a:pos x="486" y="216"/>
                </a:cxn>
                <a:cxn ang="0">
                  <a:pos x="503" y="102"/>
                </a:cxn>
                <a:cxn ang="0">
                  <a:pos x="486" y="48"/>
                </a:cxn>
                <a:cxn ang="0">
                  <a:pos x="390" y="37"/>
                </a:cxn>
                <a:cxn ang="0">
                  <a:pos x="291" y="112"/>
                </a:cxn>
                <a:cxn ang="0">
                  <a:pos x="238" y="189"/>
                </a:cxn>
                <a:cxn ang="0">
                  <a:pos x="202" y="318"/>
                </a:cxn>
                <a:cxn ang="0">
                  <a:pos x="175" y="426"/>
                </a:cxn>
                <a:cxn ang="0">
                  <a:pos x="155" y="497"/>
                </a:cxn>
                <a:cxn ang="0">
                  <a:pos x="129" y="517"/>
                </a:cxn>
                <a:cxn ang="0">
                  <a:pos x="96" y="514"/>
                </a:cxn>
                <a:cxn ang="0">
                  <a:pos x="76" y="493"/>
                </a:cxn>
                <a:cxn ang="0">
                  <a:pos x="76" y="473"/>
                </a:cxn>
                <a:cxn ang="0">
                  <a:pos x="82" y="446"/>
                </a:cxn>
                <a:cxn ang="0">
                  <a:pos x="119" y="287"/>
                </a:cxn>
                <a:cxn ang="0">
                  <a:pos x="145" y="186"/>
                </a:cxn>
                <a:cxn ang="0">
                  <a:pos x="165" y="88"/>
                </a:cxn>
                <a:cxn ang="0">
                  <a:pos x="145" y="37"/>
                </a:cxn>
                <a:cxn ang="0">
                  <a:pos x="86" y="58"/>
                </a:cxn>
                <a:cxn ang="0">
                  <a:pos x="46" y="159"/>
                </a:cxn>
                <a:cxn ang="0">
                  <a:pos x="36" y="186"/>
                </a:cxn>
                <a:cxn ang="0">
                  <a:pos x="19" y="193"/>
                </a:cxn>
                <a:cxn ang="0">
                  <a:pos x="10" y="189"/>
                </a:cxn>
                <a:cxn ang="0">
                  <a:pos x="0" y="176"/>
                </a:cxn>
                <a:cxn ang="0">
                  <a:pos x="16" y="118"/>
                </a:cxn>
                <a:cxn ang="0">
                  <a:pos x="53" y="44"/>
                </a:cxn>
                <a:cxn ang="0">
                  <a:pos x="132" y="0"/>
                </a:cxn>
              </a:cxnLst>
              <a:rect l="0" t="0" r="r" b="b"/>
              <a:pathLst>
                <a:path w="691" h="520">
                  <a:moveTo>
                    <a:pt x="132" y="0"/>
                  </a:moveTo>
                  <a:lnTo>
                    <a:pt x="155" y="4"/>
                  </a:lnTo>
                  <a:lnTo>
                    <a:pt x="182" y="10"/>
                  </a:lnTo>
                  <a:lnTo>
                    <a:pt x="205" y="24"/>
                  </a:lnTo>
                  <a:lnTo>
                    <a:pt x="225" y="44"/>
                  </a:lnTo>
                  <a:lnTo>
                    <a:pt x="241" y="71"/>
                  </a:lnTo>
                  <a:lnTo>
                    <a:pt x="251" y="105"/>
                  </a:lnTo>
                  <a:lnTo>
                    <a:pt x="274" y="78"/>
                  </a:lnTo>
                  <a:lnTo>
                    <a:pt x="307" y="51"/>
                  </a:lnTo>
                  <a:lnTo>
                    <a:pt x="344" y="24"/>
                  </a:lnTo>
                  <a:lnTo>
                    <a:pt x="390" y="7"/>
                  </a:lnTo>
                  <a:lnTo>
                    <a:pt x="443" y="0"/>
                  </a:lnTo>
                  <a:lnTo>
                    <a:pt x="470" y="4"/>
                  </a:lnTo>
                  <a:lnTo>
                    <a:pt x="496" y="7"/>
                  </a:lnTo>
                  <a:lnTo>
                    <a:pt x="526" y="17"/>
                  </a:lnTo>
                  <a:lnTo>
                    <a:pt x="549" y="34"/>
                  </a:lnTo>
                  <a:lnTo>
                    <a:pt x="572" y="58"/>
                  </a:lnTo>
                  <a:lnTo>
                    <a:pt x="585" y="88"/>
                  </a:lnTo>
                  <a:lnTo>
                    <a:pt x="589" y="132"/>
                  </a:lnTo>
                  <a:lnTo>
                    <a:pt x="585" y="169"/>
                  </a:lnTo>
                  <a:lnTo>
                    <a:pt x="576" y="210"/>
                  </a:lnTo>
                  <a:lnTo>
                    <a:pt x="566" y="254"/>
                  </a:lnTo>
                  <a:lnTo>
                    <a:pt x="549" y="294"/>
                  </a:lnTo>
                  <a:lnTo>
                    <a:pt x="539" y="331"/>
                  </a:lnTo>
                  <a:lnTo>
                    <a:pt x="529" y="355"/>
                  </a:lnTo>
                  <a:lnTo>
                    <a:pt x="516" y="389"/>
                  </a:lnTo>
                  <a:lnTo>
                    <a:pt x="509" y="412"/>
                  </a:lnTo>
                  <a:lnTo>
                    <a:pt x="506" y="429"/>
                  </a:lnTo>
                  <a:lnTo>
                    <a:pt x="503" y="446"/>
                  </a:lnTo>
                  <a:lnTo>
                    <a:pt x="506" y="460"/>
                  </a:lnTo>
                  <a:lnTo>
                    <a:pt x="506" y="470"/>
                  </a:lnTo>
                  <a:lnTo>
                    <a:pt x="509" y="476"/>
                  </a:lnTo>
                  <a:lnTo>
                    <a:pt x="516" y="483"/>
                  </a:lnTo>
                  <a:lnTo>
                    <a:pt x="523" y="487"/>
                  </a:lnTo>
                  <a:lnTo>
                    <a:pt x="533" y="487"/>
                  </a:lnTo>
                  <a:lnTo>
                    <a:pt x="566" y="480"/>
                  </a:lnTo>
                  <a:lnTo>
                    <a:pt x="599" y="453"/>
                  </a:lnTo>
                  <a:lnTo>
                    <a:pt x="629" y="409"/>
                  </a:lnTo>
                  <a:lnTo>
                    <a:pt x="652" y="348"/>
                  </a:lnTo>
                  <a:lnTo>
                    <a:pt x="655" y="341"/>
                  </a:lnTo>
                  <a:lnTo>
                    <a:pt x="658" y="338"/>
                  </a:lnTo>
                  <a:lnTo>
                    <a:pt x="662" y="331"/>
                  </a:lnTo>
                  <a:lnTo>
                    <a:pt x="665" y="331"/>
                  </a:lnTo>
                  <a:lnTo>
                    <a:pt x="672" y="328"/>
                  </a:lnTo>
                  <a:lnTo>
                    <a:pt x="675" y="328"/>
                  </a:lnTo>
                  <a:lnTo>
                    <a:pt x="681" y="331"/>
                  </a:lnTo>
                  <a:lnTo>
                    <a:pt x="685" y="331"/>
                  </a:lnTo>
                  <a:lnTo>
                    <a:pt x="688" y="335"/>
                  </a:lnTo>
                  <a:lnTo>
                    <a:pt x="691" y="338"/>
                  </a:lnTo>
                  <a:lnTo>
                    <a:pt x="691" y="345"/>
                  </a:lnTo>
                  <a:lnTo>
                    <a:pt x="691" y="358"/>
                  </a:lnTo>
                  <a:lnTo>
                    <a:pt x="681" y="378"/>
                  </a:lnTo>
                  <a:lnTo>
                    <a:pt x="672" y="406"/>
                  </a:lnTo>
                  <a:lnTo>
                    <a:pt x="655" y="436"/>
                  </a:lnTo>
                  <a:lnTo>
                    <a:pt x="632" y="466"/>
                  </a:lnTo>
                  <a:lnTo>
                    <a:pt x="602" y="493"/>
                  </a:lnTo>
                  <a:lnTo>
                    <a:pt x="569" y="514"/>
                  </a:lnTo>
                  <a:lnTo>
                    <a:pt x="529" y="520"/>
                  </a:lnTo>
                  <a:lnTo>
                    <a:pt x="496" y="514"/>
                  </a:lnTo>
                  <a:lnTo>
                    <a:pt x="466" y="503"/>
                  </a:lnTo>
                  <a:lnTo>
                    <a:pt x="443" y="483"/>
                  </a:lnTo>
                  <a:lnTo>
                    <a:pt x="427" y="456"/>
                  </a:lnTo>
                  <a:lnTo>
                    <a:pt x="420" y="422"/>
                  </a:lnTo>
                  <a:lnTo>
                    <a:pt x="423" y="402"/>
                  </a:lnTo>
                  <a:lnTo>
                    <a:pt x="430" y="385"/>
                  </a:lnTo>
                  <a:lnTo>
                    <a:pt x="440" y="362"/>
                  </a:lnTo>
                  <a:lnTo>
                    <a:pt x="453" y="321"/>
                  </a:lnTo>
                  <a:lnTo>
                    <a:pt x="470" y="274"/>
                  </a:lnTo>
                  <a:lnTo>
                    <a:pt x="486" y="216"/>
                  </a:lnTo>
                  <a:lnTo>
                    <a:pt x="499" y="162"/>
                  </a:lnTo>
                  <a:lnTo>
                    <a:pt x="503" y="115"/>
                  </a:lnTo>
                  <a:lnTo>
                    <a:pt x="503" y="102"/>
                  </a:lnTo>
                  <a:lnTo>
                    <a:pt x="503" y="81"/>
                  </a:lnTo>
                  <a:lnTo>
                    <a:pt x="496" y="64"/>
                  </a:lnTo>
                  <a:lnTo>
                    <a:pt x="486" y="48"/>
                  </a:lnTo>
                  <a:lnTo>
                    <a:pt x="466" y="37"/>
                  </a:lnTo>
                  <a:lnTo>
                    <a:pt x="440" y="31"/>
                  </a:lnTo>
                  <a:lnTo>
                    <a:pt x="390" y="37"/>
                  </a:lnTo>
                  <a:lnTo>
                    <a:pt x="350" y="58"/>
                  </a:lnTo>
                  <a:lnTo>
                    <a:pt x="317" y="81"/>
                  </a:lnTo>
                  <a:lnTo>
                    <a:pt x="291" y="112"/>
                  </a:lnTo>
                  <a:lnTo>
                    <a:pt x="268" y="139"/>
                  </a:lnTo>
                  <a:lnTo>
                    <a:pt x="248" y="169"/>
                  </a:lnTo>
                  <a:lnTo>
                    <a:pt x="238" y="189"/>
                  </a:lnTo>
                  <a:lnTo>
                    <a:pt x="228" y="213"/>
                  </a:lnTo>
                  <a:lnTo>
                    <a:pt x="221" y="243"/>
                  </a:lnTo>
                  <a:lnTo>
                    <a:pt x="202" y="318"/>
                  </a:lnTo>
                  <a:lnTo>
                    <a:pt x="195" y="355"/>
                  </a:lnTo>
                  <a:lnTo>
                    <a:pt x="185" y="392"/>
                  </a:lnTo>
                  <a:lnTo>
                    <a:pt x="175" y="426"/>
                  </a:lnTo>
                  <a:lnTo>
                    <a:pt x="168" y="449"/>
                  </a:lnTo>
                  <a:lnTo>
                    <a:pt x="162" y="476"/>
                  </a:lnTo>
                  <a:lnTo>
                    <a:pt x="155" y="497"/>
                  </a:lnTo>
                  <a:lnTo>
                    <a:pt x="149" y="503"/>
                  </a:lnTo>
                  <a:lnTo>
                    <a:pt x="139" y="510"/>
                  </a:lnTo>
                  <a:lnTo>
                    <a:pt x="129" y="517"/>
                  </a:lnTo>
                  <a:lnTo>
                    <a:pt x="112" y="520"/>
                  </a:lnTo>
                  <a:lnTo>
                    <a:pt x="102" y="517"/>
                  </a:lnTo>
                  <a:lnTo>
                    <a:pt x="96" y="514"/>
                  </a:lnTo>
                  <a:lnTo>
                    <a:pt x="86" y="510"/>
                  </a:lnTo>
                  <a:lnTo>
                    <a:pt x="79" y="503"/>
                  </a:lnTo>
                  <a:lnTo>
                    <a:pt x="76" y="493"/>
                  </a:lnTo>
                  <a:lnTo>
                    <a:pt x="72" y="483"/>
                  </a:lnTo>
                  <a:lnTo>
                    <a:pt x="72" y="480"/>
                  </a:lnTo>
                  <a:lnTo>
                    <a:pt x="76" y="473"/>
                  </a:lnTo>
                  <a:lnTo>
                    <a:pt x="76" y="466"/>
                  </a:lnTo>
                  <a:lnTo>
                    <a:pt x="79" y="456"/>
                  </a:lnTo>
                  <a:lnTo>
                    <a:pt x="82" y="446"/>
                  </a:lnTo>
                  <a:lnTo>
                    <a:pt x="86" y="436"/>
                  </a:lnTo>
                  <a:lnTo>
                    <a:pt x="86" y="436"/>
                  </a:lnTo>
                  <a:lnTo>
                    <a:pt x="119" y="287"/>
                  </a:lnTo>
                  <a:lnTo>
                    <a:pt x="129" y="257"/>
                  </a:lnTo>
                  <a:lnTo>
                    <a:pt x="139" y="220"/>
                  </a:lnTo>
                  <a:lnTo>
                    <a:pt x="145" y="186"/>
                  </a:lnTo>
                  <a:lnTo>
                    <a:pt x="155" y="152"/>
                  </a:lnTo>
                  <a:lnTo>
                    <a:pt x="162" y="115"/>
                  </a:lnTo>
                  <a:lnTo>
                    <a:pt x="165" y="88"/>
                  </a:lnTo>
                  <a:lnTo>
                    <a:pt x="165" y="68"/>
                  </a:lnTo>
                  <a:lnTo>
                    <a:pt x="158" y="48"/>
                  </a:lnTo>
                  <a:lnTo>
                    <a:pt x="145" y="37"/>
                  </a:lnTo>
                  <a:lnTo>
                    <a:pt x="129" y="31"/>
                  </a:lnTo>
                  <a:lnTo>
                    <a:pt x="102" y="37"/>
                  </a:lnTo>
                  <a:lnTo>
                    <a:pt x="86" y="58"/>
                  </a:lnTo>
                  <a:lnTo>
                    <a:pt x="69" y="85"/>
                  </a:lnTo>
                  <a:lnTo>
                    <a:pt x="56" y="118"/>
                  </a:lnTo>
                  <a:lnTo>
                    <a:pt x="46" y="159"/>
                  </a:lnTo>
                  <a:lnTo>
                    <a:pt x="43" y="172"/>
                  </a:lnTo>
                  <a:lnTo>
                    <a:pt x="39" y="179"/>
                  </a:lnTo>
                  <a:lnTo>
                    <a:pt x="36" y="186"/>
                  </a:lnTo>
                  <a:lnTo>
                    <a:pt x="33" y="189"/>
                  </a:lnTo>
                  <a:lnTo>
                    <a:pt x="26" y="189"/>
                  </a:lnTo>
                  <a:lnTo>
                    <a:pt x="19" y="193"/>
                  </a:lnTo>
                  <a:lnTo>
                    <a:pt x="16" y="189"/>
                  </a:lnTo>
                  <a:lnTo>
                    <a:pt x="13" y="189"/>
                  </a:lnTo>
                  <a:lnTo>
                    <a:pt x="10" y="189"/>
                  </a:lnTo>
                  <a:lnTo>
                    <a:pt x="3" y="186"/>
                  </a:lnTo>
                  <a:lnTo>
                    <a:pt x="0" y="183"/>
                  </a:lnTo>
                  <a:lnTo>
                    <a:pt x="0" y="176"/>
                  </a:lnTo>
                  <a:lnTo>
                    <a:pt x="3" y="166"/>
                  </a:lnTo>
                  <a:lnTo>
                    <a:pt x="6" y="145"/>
                  </a:lnTo>
                  <a:lnTo>
                    <a:pt x="16" y="118"/>
                  </a:lnTo>
                  <a:lnTo>
                    <a:pt x="26" y="91"/>
                  </a:lnTo>
                  <a:lnTo>
                    <a:pt x="39" y="64"/>
                  </a:lnTo>
                  <a:lnTo>
                    <a:pt x="53" y="44"/>
                  </a:lnTo>
                  <a:lnTo>
                    <a:pt x="72" y="24"/>
                  </a:lnTo>
                  <a:lnTo>
                    <a:pt x="99" y="7"/>
                  </a:lnTo>
                  <a:lnTo>
                    <a:pt x="1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sp>
          <p:nvSpPr>
            <p:cNvPr id="5167" name="Freeform 47"/>
            <p:cNvSpPr>
              <a:spLocks/>
            </p:cNvSpPr>
            <p:nvPr/>
          </p:nvSpPr>
          <p:spPr bwMode="auto">
            <a:xfrm>
              <a:off x="13365" y="2063"/>
              <a:ext cx="566" cy="1628"/>
            </a:xfrm>
            <a:custGeom>
              <a:avLst/>
              <a:gdLst/>
              <a:ahLst/>
              <a:cxnLst>
                <a:cxn ang="0">
                  <a:pos x="69" y="4"/>
                </a:cxn>
                <a:cxn ang="0">
                  <a:pos x="169" y="24"/>
                </a:cxn>
                <a:cxn ang="0">
                  <a:pos x="261" y="68"/>
                </a:cxn>
                <a:cxn ang="0">
                  <a:pos x="321" y="139"/>
                </a:cxn>
                <a:cxn ang="0">
                  <a:pos x="334" y="210"/>
                </a:cxn>
                <a:cxn ang="0">
                  <a:pos x="337" y="571"/>
                </a:cxn>
                <a:cxn ang="0">
                  <a:pos x="337" y="625"/>
                </a:cxn>
                <a:cxn ang="0">
                  <a:pos x="341" y="652"/>
                </a:cxn>
                <a:cxn ang="0">
                  <a:pos x="390" y="736"/>
                </a:cxn>
                <a:cxn ang="0">
                  <a:pos x="483" y="787"/>
                </a:cxn>
                <a:cxn ang="0">
                  <a:pos x="549" y="797"/>
                </a:cxn>
                <a:cxn ang="0">
                  <a:pos x="562" y="804"/>
                </a:cxn>
                <a:cxn ang="0">
                  <a:pos x="566" y="814"/>
                </a:cxn>
                <a:cxn ang="0">
                  <a:pos x="562" y="828"/>
                </a:cxn>
                <a:cxn ang="0">
                  <a:pos x="553" y="834"/>
                </a:cxn>
                <a:cxn ang="0">
                  <a:pos x="483" y="841"/>
                </a:cxn>
                <a:cxn ang="0">
                  <a:pos x="400" y="885"/>
                </a:cxn>
                <a:cxn ang="0">
                  <a:pos x="344" y="966"/>
                </a:cxn>
                <a:cxn ang="0">
                  <a:pos x="337" y="1054"/>
                </a:cxn>
                <a:cxn ang="0">
                  <a:pos x="327" y="1476"/>
                </a:cxn>
                <a:cxn ang="0">
                  <a:pos x="265" y="1557"/>
                </a:cxn>
                <a:cxn ang="0">
                  <a:pos x="159" y="1611"/>
                </a:cxn>
                <a:cxn ang="0">
                  <a:pos x="33" y="1628"/>
                </a:cxn>
                <a:cxn ang="0">
                  <a:pos x="16" y="1628"/>
                </a:cxn>
                <a:cxn ang="0">
                  <a:pos x="6" y="1625"/>
                </a:cxn>
                <a:cxn ang="0">
                  <a:pos x="0" y="1611"/>
                </a:cxn>
                <a:cxn ang="0">
                  <a:pos x="3" y="1601"/>
                </a:cxn>
                <a:cxn ang="0">
                  <a:pos x="16" y="1594"/>
                </a:cxn>
                <a:cxn ang="0">
                  <a:pos x="122" y="1571"/>
                </a:cxn>
                <a:cxn ang="0">
                  <a:pos x="188" y="1523"/>
                </a:cxn>
                <a:cxn ang="0">
                  <a:pos x="222" y="1466"/>
                </a:cxn>
                <a:cxn ang="0">
                  <a:pos x="231" y="1412"/>
                </a:cxn>
                <a:cxn ang="0">
                  <a:pos x="231" y="1024"/>
                </a:cxn>
                <a:cxn ang="0">
                  <a:pos x="251" y="936"/>
                </a:cxn>
                <a:cxn ang="0">
                  <a:pos x="311" y="865"/>
                </a:cxn>
                <a:cxn ang="0">
                  <a:pos x="420" y="814"/>
                </a:cxn>
                <a:cxn ang="0">
                  <a:pos x="331" y="780"/>
                </a:cxn>
                <a:cxn ang="0">
                  <a:pos x="261" y="716"/>
                </a:cxn>
                <a:cxn ang="0">
                  <a:pos x="235" y="645"/>
                </a:cxn>
                <a:cxn ang="0">
                  <a:pos x="231" y="254"/>
                </a:cxn>
                <a:cxn ang="0">
                  <a:pos x="231" y="200"/>
                </a:cxn>
                <a:cxn ang="0">
                  <a:pos x="225" y="176"/>
                </a:cxn>
                <a:cxn ang="0">
                  <a:pos x="175" y="95"/>
                </a:cxn>
                <a:cxn ang="0">
                  <a:pos x="82" y="48"/>
                </a:cxn>
                <a:cxn ang="0">
                  <a:pos x="16" y="37"/>
                </a:cxn>
                <a:cxn ang="0">
                  <a:pos x="3" y="34"/>
                </a:cxn>
                <a:cxn ang="0">
                  <a:pos x="0" y="17"/>
                </a:cxn>
                <a:cxn ang="0">
                  <a:pos x="6" y="7"/>
                </a:cxn>
                <a:cxn ang="0">
                  <a:pos x="16" y="0"/>
                </a:cxn>
                <a:cxn ang="0">
                  <a:pos x="33" y="0"/>
                </a:cxn>
              </a:cxnLst>
              <a:rect l="0" t="0" r="r" b="b"/>
              <a:pathLst>
                <a:path w="566" h="1628">
                  <a:moveTo>
                    <a:pt x="33" y="0"/>
                  </a:moveTo>
                  <a:lnTo>
                    <a:pt x="69" y="4"/>
                  </a:lnTo>
                  <a:lnTo>
                    <a:pt x="116" y="10"/>
                  </a:lnTo>
                  <a:lnTo>
                    <a:pt x="169" y="24"/>
                  </a:lnTo>
                  <a:lnTo>
                    <a:pt x="218" y="41"/>
                  </a:lnTo>
                  <a:lnTo>
                    <a:pt x="261" y="68"/>
                  </a:lnTo>
                  <a:lnTo>
                    <a:pt x="298" y="102"/>
                  </a:lnTo>
                  <a:lnTo>
                    <a:pt x="321" y="139"/>
                  </a:lnTo>
                  <a:lnTo>
                    <a:pt x="331" y="173"/>
                  </a:lnTo>
                  <a:lnTo>
                    <a:pt x="334" y="210"/>
                  </a:lnTo>
                  <a:lnTo>
                    <a:pt x="337" y="250"/>
                  </a:lnTo>
                  <a:lnTo>
                    <a:pt x="337" y="571"/>
                  </a:lnTo>
                  <a:lnTo>
                    <a:pt x="337" y="605"/>
                  </a:lnTo>
                  <a:lnTo>
                    <a:pt x="337" y="625"/>
                  </a:lnTo>
                  <a:lnTo>
                    <a:pt x="337" y="639"/>
                  </a:lnTo>
                  <a:lnTo>
                    <a:pt x="341" y="652"/>
                  </a:lnTo>
                  <a:lnTo>
                    <a:pt x="357" y="696"/>
                  </a:lnTo>
                  <a:lnTo>
                    <a:pt x="390" y="736"/>
                  </a:lnTo>
                  <a:lnTo>
                    <a:pt x="430" y="767"/>
                  </a:lnTo>
                  <a:lnTo>
                    <a:pt x="483" y="787"/>
                  </a:lnTo>
                  <a:lnTo>
                    <a:pt x="543" y="797"/>
                  </a:lnTo>
                  <a:lnTo>
                    <a:pt x="549" y="797"/>
                  </a:lnTo>
                  <a:lnTo>
                    <a:pt x="556" y="801"/>
                  </a:lnTo>
                  <a:lnTo>
                    <a:pt x="562" y="804"/>
                  </a:lnTo>
                  <a:lnTo>
                    <a:pt x="566" y="807"/>
                  </a:lnTo>
                  <a:lnTo>
                    <a:pt x="566" y="814"/>
                  </a:lnTo>
                  <a:lnTo>
                    <a:pt x="566" y="821"/>
                  </a:lnTo>
                  <a:lnTo>
                    <a:pt x="562" y="828"/>
                  </a:lnTo>
                  <a:lnTo>
                    <a:pt x="559" y="831"/>
                  </a:lnTo>
                  <a:lnTo>
                    <a:pt x="553" y="834"/>
                  </a:lnTo>
                  <a:lnTo>
                    <a:pt x="523" y="834"/>
                  </a:lnTo>
                  <a:lnTo>
                    <a:pt x="483" y="841"/>
                  </a:lnTo>
                  <a:lnTo>
                    <a:pt x="443" y="858"/>
                  </a:lnTo>
                  <a:lnTo>
                    <a:pt x="400" y="885"/>
                  </a:lnTo>
                  <a:lnTo>
                    <a:pt x="364" y="926"/>
                  </a:lnTo>
                  <a:lnTo>
                    <a:pt x="344" y="966"/>
                  </a:lnTo>
                  <a:lnTo>
                    <a:pt x="337" y="1010"/>
                  </a:lnTo>
                  <a:lnTo>
                    <a:pt x="337" y="1054"/>
                  </a:lnTo>
                  <a:lnTo>
                    <a:pt x="337" y="1425"/>
                  </a:lnTo>
                  <a:lnTo>
                    <a:pt x="327" y="1476"/>
                  </a:lnTo>
                  <a:lnTo>
                    <a:pt x="304" y="1520"/>
                  </a:lnTo>
                  <a:lnTo>
                    <a:pt x="265" y="1557"/>
                  </a:lnTo>
                  <a:lnTo>
                    <a:pt x="215" y="1588"/>
                  </a:lnTo>
                  <a:lnTo>
                    <a:pt x="159" y="1611"/>
                  </a:lnTo>
                  <a:lnTo>
                    <a:pt x="99" y="1625"/>
                  </a:lnTo>
                  <a:lnTo>
                    <a:pt x="33" y="1628"/>
                  </a:lnTo>
                  <a:lnTo>
                    <a:pt x="26" y="1628"/>
                  </a:lnTo>
                  <a:lnTo>
                    <a:pt x="16" y="1628"/>
                  </a:lnTo>
                  <a:lnTo>
                    <a:pt x="10" y="1628"/>
                  </a:lnTo>
                  <a:lnTo>
                    <a:pt x="6" y="1625"/>
                  </a:lnTo>
                  <a:lnTo>
                    <a:pt x="0" y="1618"/>
                  </a:lnTo>
                  <a:lnTo>
                    <a:pt x="0" y="1611"/>
                  </a:lnTo>
                  <a:lnTo>
                    <a:pt x="0" y="1604"/>
                  </a:lnTo>
                  <a:lnTo>
                    <a:pt x="3" y="1601"/>
                  </a:lnTo>
                  <a:lnTo>
                    <a:pt x="10" y="1594"/>
                  </a:lnTo>
                  <a:lnTo>
                    <a:pt x="16" y="1594"/>
                  </a:lnTo>
                  <a:lnTo>
                    <a:pt x="73" y="1584"/>
                  </a:lnTo>
                  <a:lnTo>
                    <a:pt x="122" y="1571"/>
                  </a:lnTo>
                  <a:lnTo>
                    <a:pt x="159" y="1550"/>
                  </a:lnTo>
                  <a:lnTo>
                    <a:pt x="188" y="1523"/>
                  </a:lnTo>
                  <a:lnTo>
                    <a:pt x="208" y="1496"/>
                  </a:lnTo>
                  <a:lnTo>
                    <a:pt x="222" y="1466"/>
                  </a:lnTo>
                  <a:lnTo>
                    <a:pt x="228" y="1439"/>
                  </a:lnTo>
                  <a:lnTo>
                    <a:pt x="231" y="1412"/>
                  </a:lnTo>
                  <a:lnTo>
                    <a:pt x="231" y="1412"/>
                  </a:lnTo>
                  <a:lnTo>
                    <a:pt x="231" y="1024"/>
                  </a:lnTo>
                  <a:lnTo>
                    <a:pt x="235" y="976"/>
                  </a:lnTo>
                  <a:lnTo>
                    <a:pt x="251" y="936"/>
                  </a:lnTo>
                  <a:lnTo>
                    <a:pt x="274" y="899"/>
                  </a:lnTo>
                  <a:lnTo>
                    <a:pt x="311" y="865"/>
                  </a:lnTo>
                  <a:lnTo>
                    <a:pt x="357" y="838"/>
                  </a:lnTo>
                  <a:lnTo>
                    <a:pt x="420" y="814"/>
                  </a:lnTo>
                  <a:lnTo>
                    <a:pt x="374" y="801"/>
                  </a:lnTo>
                  <a:lnTo>
                    <a:pt x="331" y="780"/>
                  </a:lnTo>
                  <a:lnTo>
                    <a:pt x="294" y="750"/>
                  </a:lnTo>
                  <a:lnTo>
                    <a:pt x="261" y="716"/>
                  </a:lnTo>
                  <a:lnTo>
                    <a:pt x="245" y="682"/>
                  </a:lnTo>
                  <a:lnTo>
                    <a:pt x="235" y="645"/>
                  </a:lnTo>
                  <a:lnTo>
                    <a:pt x="231" y="598"/>
                  </a:lnTo>
                  <a:lnTo>
                    <a:pt x="231" y="254"/>
                  </a:lnTo>
                  <a:lnTo>
                    <a:pt x="231" y="220"/>
                  </a:lnTo>
                  <a:lnTo>
                    <a:pt x="231" y="200"/>
                  </a:lnTo>
                  <a:lnTo>
                    <a:pt x="228" y="186"/>
                  </a:lnTo>
                  <a:lnTo>
                    <a:pt x="225" y="176"/>
                  </a:lnTo>
                  <a:lnTo>
                    <a:pt x="205" y="132"/>
                  </a:lnTo>
                  <a:lnTo>
                    <a:pt x="175" y="95"/>
                  </a:lnTo>
                  <a:lnTo>
                    <a:pt x="132" y="64"/>
                  </a:lnTo>
                  <a:lnTo>
                    <a:pt x="82" y="48"/>
                  </a:lnTo>
                  <a:lnTo>
                    <a:pt x="26" y="37"/>
                  </a:lnTo>
                  <a:lnTo>
                    <a:pt x="16" y="37"/>
                  </a:lnTo>
                  <a:lnTo>
                    <a:pt x="10" y="34"/>
                  </a:lnTo>
                  <a:lnTo>
                    <a:pt x="3" y="34"/>
                  </a:lnTo>
                  <a:lnTo>
                    <a:pt x="0" y="27"/>
                  </a:lnTo>
                  <a:lnTo>
                    <a:pt x="0" y="17"/>
                  </a:lnTo>
                  <a:lnTo>
                    <a:pt x="0" y="10"/>
                  </a:lnTo>
                  <a:lnTo>
                    <a:pt x="6" y="7"/>
                  </a:lnTo>
                  <a:lnTo>
                    <a:pt x="10" y="4"/>
                  </a:lnTo>
                  <a:lnTo>
                    <a:pt x="16" y="0"/>
                  </a:lnTo>
                  <a:lnTo>
                    <a:pt x="26" y="0"/>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0000"/>
                </a:solidFill>
              </a:endParaRPr>
            </a:p>
          </p:txBody>
        </p:sp>
      </p:grpSp>
      <p:sp>
        <p:nvSpPr>
          <p:cNvPr id="71" name="TextBox 70"/>
          <p:cNvSpPr txBox="1"/>
          <p:nvPr/>
        </p:nvSpPr>
        <p:spPr>
          <a:xfrm>
            <a:off x="228600" y="4191000"/>
            <a:ext cx="2743200" cy="523220"/>
          </a:xfrm>
          <a:prstGeom prst="rect">
            <a:avLst/>
          </a:prstGeom>
          <a:noFill/>
        </p:spPr>
        <p:txBody>
          <a:bodyPr wrap="square" rtlCol="0">
            <a:spAutoFit/>
          </a:bodyPr>
          <a:lstStyle/>
          <a:p>
            <a:r>
              <a:rPr lang="en-US" sz="2800" dirty="0" smtClean="0">
                <a:solidFill>
                  <a:srgbClr val="FF0000"/>
                </a:solidFill>
              </a:rPr>
              <a:t>so that the rays </a:t>
            </a:r>
            <a:endParaRPr lang="en-US" sz="2800" dirty="0">
              <a:solidFill>
                <a:srgbClr val="FF0000"/>
              </a:solidFill>
            </a:endParaRPr>
          </a:p>
        </p:txBody>
      </p:sp>
      <p:grpSp>
        <p:nvGrpSpPr>
          <p:cNvPr id="5170" name="Group 50"/>
          <p:cNvGrpSpPr>
            <a:grpSpLocks noChangeAspect="1"/>
          </p:cNvGrpSpPr>
          <p:nvPr>
            <p:custDataLst>
              <p:tags r:id="rId3"/>
            </p:custDataLst>
          </p:nvPr>
        </p:nvGrpSpPr>
        <p:grpSpPr bwMode="auto">
          <a:xfrm>
            <a:off x="3276600" y="4191000"/>
            <a:ext cx="2558666" cy="609600"/>
            <a:chOff x="2081" y="2794"/>
            <a:chExt cx="6808" cy="1622"/>
          </a:xfrm>
          <a:solidFill>
            <a:srgbClr val="FF0000"/>
          </a:solidFill>
        </p:grpSpPr>
        <p:sp>
          <p:nvSpPr>
            <p:cNvPr id="5172" name="Freeform 52"/>
            <p:cNvSpPr>
              <a:spLocks/>
            </p:cNvSpPr>
            <p:nvPr/>
          </p:nvSpPr>
          <p:spPr bwMode="auto">
            <a:xfrm>
              <a:off x="2081" y="3178"/>
              <a:ext cx="671" cy="723"/>
            </a:xfrm>
            <a:custGeom>
              <a:avLst/>
              <a:gdLst/>
              <a:ahLst/>
              <a:cxnLst>
                <a:cxn ang="0">
                  <a:pos x="375" y="15"/>
                </a:cxn>
                <a:cxn ang="0">
                  <a:pos x="431" y="69"/>
                </a:cxn>
                <a:cxn ang="0">
                  <a:pos x="487" y="117"/>
                </a:cxn>
                <a:cxn ang="0">
                  <a:pos x="555" y="107"/>
                </a:cxn>
                <a:cxn ang="0">
                  <a:pos x="630" y="19"/>
                </a:cxn>
                <a:cxn ang="0">
                  <a:pos x="642" y="3"/>
                </a:cxn>
                <a:cxn ang="0">
                  <a:pos x="655" y="0"/>
                </a:cxn>
                <a:cxn ang="0">
                  <a:pos x="665" y="5"/>
                </a:cxn>
                <a:cxn ang="0">
                  <a:pos x="671" y="15"/>
                </a:cxn>
                <a:cxn ang="0">
                  <a:pos x="657" y="46"/>
                </a:cxn>
                <a:cxn ang="0">
                  <a:pos x="601" y="124"/>
                </a:cxn>
                <a:cxn ang="0">
                  <a:pos x="487" y="249"/>
                </a:cxn>
                <a:cxn ang="0">
                  <a:pos x="420" y="309"/>
                </a:cxn>
                <a:cxn ang="0">
                  <a:pos x="358" y="366"/>
                </a:cxn>
                <a:cxn ang="0">
                  <a:pos x="329" y="391"/>
                </a:cxn>
                <a:cxn ang="0">
                  <a:pos x="248" y="464"/>
                </a:cxn>
                <a:cxn ang="0">
                  <a:pos x="143" y="572"/>
                </a:cxn>
                <a:cxn ang="0">
                  <a:pos x="143" y="572"/>
                </a:cxn>
                <a:cxn ang="0">
                  <a:pos x="180" y="566"/>
                </a:cxn>
                <a:cxn ang="0">
                  <a:pos x="234" y="572"/>
                </a:cxn>
                <a:cxn ang="0">
                  <a:pos x="327" y="606"/>
                </a:cxn>
                <a:cxn ang="0">
                  <a:pos x="412" y="612"/>
                </a:cxn>
                <a:cxn ang="0">
                  <a:pos x="491" y="587"/>
                </a:cxn>
                <a:cxn ang="0">
                  <a:pos x="561" y="516"/>
                </a:cxn>
                <a:cxn ang="0">
                  <a:pos x="584" y="472"/>
                </a:cxn>
                <a:cxn ang="0">
                  <a:pos x="594" y="462"/>
                </a:cxn>
                <a:cxn ang="0">
                  <a:pos x="613" y="464"/>
                </a:cxn>
                <a:cxn ang="0">
                  <a:pos x="621" y="476"/>
                </a:cxn>
                <a:cxn ang="0">
                  <a:pos x="597" y="547"/>
                </a:cxn>
                <a:cxn ang="0">
                  <a:pos x="528" y="647"/>
                </a:cxn>
                <a:cxn ang="0">
                  <a:pos x="416" y="716"/>
                </a:cxn>
                <a:cxn ang="0">
                  <a:pos x="315" y="706"/>
                </a:cxn>
                <a:cxn ang="0">
                  <a:pos x="248" y="639"/>
                </a:cxn>
                <a:cxn ang="0">
                  <a:pos x="199" y="604"/>
                </a:cxn>
                <a:cxn ang="0">
                  <a:pos x="120" y="620"/>
                </a:cxn>
                <a:cxn ang="0">
                  <a:pos x="43" y="702"/>
                </a:cxn>
                <a:cxn ang="0">
                  <a:pos x="33" y="718"/>
                </a:cxn>
                <a:cxn ang="0">
                  <a:pos x="18" y="723"/>
                </a:cxn>
                <a:cxn ang="0">
                  <a:pos x="10" y="720"/>
                </a:cxn>
                <a:cxn ang="0">
                  <a:pos x="0" y="712"/>
                </a:cxn>
                <a:cxn ang="0">
                  <a:pos x="12" y="679"/>
                </a:cxn>
                <a:cxn ang="0">
                  <a:pos x="85" y="583"/>
                </a:cxn>
                <a:cxn ang="0">
                  <a:pos x="304" y="364"/>
                </a:cxn>
                <a:cxn ang="0">
                  <a:pos x="362" y="313"/>
                </a:cxn>
                <a:cxn ang="0">
                  <a:pos x="449" y="234"/>
                </a:cxn>
                <a:cxn ang="0">
                  <a:pos x="526" y="157"/>
                </a:cxn>
                <a:cxn ang="0">
                  <a:pos x="472" y="153"/>
                </a:cxn>
                <a:cxn ang="0">
                  <a:pos x="404" y="132"/>
                </a:cxn>
                <a:cxn ang="0">
                  <a:pos x="304" y="109"/>
                </a:cxn>
                <a:cxn ang="0">
                  <a:pos x="257" y="115"/>
                </a:cxn>
                <a:cxn ang="0">
                  <a:pos x="186" y="155"/>
                </a:cxn>
                <a:cxn ang="0">
                  <a:pos x="165" y="190"/>
                </a:cxn>
                <a:cxn ang="0">
                  <a:pos x="155" y="199"/>
                </a:cxn>
                <a:cxn ang="0">
                  <a:pos x="136" y="195"/>
                </a:cxn>
                <a:cxn ang="0">
                  <a:pos x="130" y="182"/>
                </a:cxn>
                <a:cxn ang="0">
                  <a:pos x="155" y="119"/>
                </a:cxn>
                <a:cxn ang="0">
                  <a:pos x="219" y="40"/>
                </a:cxn>
                <a:cxn ang="0">
                  <a:pos x="323" y="0"/>
                </a:cxn>
              </a:cxnLst>
              <a:rect l="0" t="0" r="r" b="b"/>
              <a:pathLst>
                <a:path w="671" h="723">
                  <a:moveTo>
                    <a:pt x="323" y="0"/>
                  </a:moveTo>
                  <a:lnTo>
                    <a:pt x="350" y="5"/>
                  </a:lnTo>
                  <a:lnTo>
                    <a:pt x="375" y="15"/>
                  </a:lnTo>
                  <a:lnTo>
                    <a:pt x="393" y="30"/>
                  </a:lnTo>
                  <a:lnTo>
                    <a:pt x="412" y="48"/>
                  </a:lnTo>
                  <a:lnTo>
                    <a:pt x="431" y="69"/>
                  </a:lnTo>
                  <a:lnTo>
                    <a:pt x="447" y="88"/>
                  </a:lnTo>
                  <a:lnTo>
                    <a:pt x="466" y="105"/>
                  </a:lnTo>
                  <a:lnTo>
                    <a:pt x="487" y="117"/>
                  </a:lnTo>
                  <a:lnTo>
                    <a:pt x="512" y="121"/>
                  </a:lnTo>
                  <a:lnTo>
                    <a:pt x="534" y="117"/>
                  </a:lnTo>
                  <a:lnTo>
                    <a:pt x="555" y="107"/>
                  </a:lnTo>
                  <a:lnTo>
                    <a:pt x="578" y="88"/>
                  </a:lnTo>
                  <a:lnTo>
                    <a:pt x="603" y="59"/>
                  </a:lnTo>
                  <a:lnTo>
                    <a:pt x="630" y="19"/>
                  </a:lnTo>
                  <a:lnTo>
                    <a:pt x="634" y="11"/>
                  </a:lnTo>
                  <a:lnTo>
                    <a:pt x="638" y="7"/>
                  </a:lnTo>
                  <a:lnTo>
                    <a:pt x="642" y="3"/>
                  </a:lnTo>
                  <a:lnTo>
                    <a:pt x="648" y="0"/>
                  </a:lnTo>
                  <a:lnTo>
                    <a:pt x="652" y="0"/>
                  </a:lnTo>
                  <a:lnTo>
                    <a:pt x="655" y="0"/>
                  </a:lnTo>
                  <a:lnTo>
                    <a:pt x="659" y="0"/>
                  </a:lnTo>
                  <a:lnTo>
                    <a:pt x="661" y="3"/>
                  </a:lnTo>
                  <a:lnTo>
                    <a:pt x="665" y="5"/>
                  </a:lnTo>
                  <a:lnTo>
                    <a:pt x="667" y="7"/>
                  </a:lnTo>
                  <a:lnTo>
                    <a:pt x="669" y="11"/>
                  </a:lnTo>
                  <a:lnTo>
                    <a:pt x="671" y="15"/>
                  </a:lnTo>
                  <a:lnTo>
                    <a:pt x="669" y="21"/>
                  </a:lnTo>
                  <a:lnTo>
                    <a:pt x="665" y="32"/>
                  </a:lnTo>
                  <a:lnTo>
                    <a:pt x="657" y="46"/>
                  </a:lnTo>
                  <a:lnTo>
                    <a:pt x="642" y="67"/>
                  </a:lnTo>
                  <a:lnTo>
                    <a:pt x="623" y="92"/>
                  </a:lnTo>
                  <a:lnTo>
                    <a:pt x="601" y="124"/>
                  </a:lnTo>
                  <a:lnTo>
                    <a:pt x="570" y="159"/>
                  </a:lnTo>
                  <a:lnTo>
                    <a:pt x="532" y="201"/>
                  </a:lnTo>
                  <a:lnTo>
                    <a:pt x="487" y="249"/>
                  </a:lnTo>
                  <a:lnTo>
                    <a:pt x="466" y="268"/>
                  </a:lnTo>
                  <a:lnTo>
                    <a:pt x="443" y="288"/>
                  </a:lnTo>
                  <a:lnTo>
                    <a:pt x="420" y="309"/>
                  </a:lnTo>
                  <a:lnTo>
                    <a:pt x="398" y="330"/>
                  </a:lnTo>
                  <a:lnTo>
                    <a:pt x="377" y="349"/>
                  </a:lnTo>
                  <a:lnTo>
                    <a:pt x="358" y="366"/>
                  </a:lnTo>
                  <a:lnTo>
                    <a:pt x="344" y="378"/>
                  </a:lnTo>
                  <a:lnTo>
                    <a:pt x="333" y="389"/>
                  </a:lnTo>
                  <a:lnTo>
                    <a:pt x="329" y="391"/>
                  </a:lnTo>
                  <a:lnTo>
                    <a:pt x="302" y="416"/>
                  </a:lnTo>
                  <a:lnTo>
                    <a:pt x="275" y="439"/>
                  </a:lnTo>
                  <a:lnTo>
                    <a:pt x="248" y="464"/>
                  </a:lnTo>
                  <a:lnTo>
                    <a:pt x="217" y="495"/>
                  </a:lnTo>
                  <a:lnTo>
                    <a:pt x="182" y="528"/>
                  </a:lnTo>
                  <a:lnTo>
                    <a:pt x="143" y="572"/>
                  </a:lnTo>
                  <a:lnTo>
                    <a:pt x="143" y="572"/>
                  </a:lnTo>
                  <a:lnTo>
                    <a:pt x="143" y="572"/>
                  </a:lnTo>
                  <a:lnTo>
                    <a:pt x="143" y="572"/>
                  </a:lnTo>
                  <a:lnTo>
                    <a:pt x="155" y="568"/>
                  </a:lnTo>
                  <a:lnTo>
                    <a:pt x="167" y="568"/>
                  </a:lnTo>
                  <a:lnTo>
                    <a:pt x="180" y="566"/>
                  </a:lnTo>
                  <a:lnTo>
                    <a:pt x="186" y="566"/>
                  </a:lnTo>
                  <a:lnTo>
                    <a:pt x="209" y="568"/>
                  </a:lnTo>
                  <a:lnTo>
                    <a:pt x="234" y="572"/>
                  </a:lnTo>
                  <a:lnTo>
                    <a:pt x="261" y="581"/>
                  </a:lnTo>
                  <a:lnTo>
                    <a:pt x="294" y="593"/>
                  </a:lnTo>
                  <a:lnTo>
                    <a:pt x="327" y="606"/>
                  </a:lnTo>
                  <a:lnTo>
                    <a:pt x="358" y="612"/>
                  </a:lnTo>
                  <a:lnTo>
                    <a:pt x="389" y="614"/>
                  </a:lnTo>
                  <a:lnTo>
                    <a:pt x="412" y="612"/>
                  </a:lnTo>
                  <a:lnTo>
                    <a:pt x="437" y="608"/>
                  </a:lnTo>
                  <a:lnTo>
                    <a:pt x="464" y="599"/>
                  </a:lnTo>
                  <a:lnTo>
                    <a:pt x="491" y="587"/>
                  </a:lnTo>
                  <a:lnTo>
                    <a:pt x="518" y="568"/>
                  </a:lnTo>
                  <a:lnTo>
                    <a:pt x="541" y="545"/>
                  </a:lnTo>
                  <a:lnTo>
                    <a:pt x="561" y="516"/>
                  </a:lnTo>
                  <a:lnTo>
                    <a:pt x="578" y="480"/>
                  </a:lnTo>
                  <a:lnTo>
                    <a:pt x="580" y="476"/>
                  </a:lnTo>
                  <a:lnTo>
                    <a:pt x="584" y="472"/>
                  </a:lnTo>
                  <a:lnTo>
                    <a:pt x="586" y="468"/>
                  </a:lnTo>
                  <a:lnTo>
                    <a:pt x="590" y="464"/>
                  </a:lnTo>
                  <a:lnTo>
                    <a:pt x="594" y="462"/>
                  </a:lnTo>
                  <a:lnTo>
                    <a:pt x="601" y="462"/>
                  </a:lnTo>
                  <a:lnTo>
                    <a:pt x="607" y="462"/>
                  </a:lnTo>
                  <a:lnTo>
                    <a:pt x="613" y="464"/>
                  </a:lnTo>
                  <a:lnTo>
                    <a:pt x="617" y="468"/>
                  </a:lnTo>
                  <a:lnTo>
                    <a:pt x="619" y="472"/>
                  </a:lnTo>
                  <a:lnTo>
                    <a:pt x="621" y="476"/>
                  </a:lnTo>
                  <a:lnTo>
                    <a:pt x="617" y="493"/>
                  </a:lnTo>
                  <a:lnTo>
                    <a:pt x="609" y="518"/>
                  </a:lnTo>
                  <a:lnTo>
                    <a:pt x="597" y="547"/>
                  </a:lnTo>
                  <a:lnTo>
                    <a:pt x="578" y="581"/>
                  </a:lnTo>
                  <a:lnTo>
                    <a:pt x="555" y="614"/>
                  </a:lnTo>
                  <a:lnTo>
                    <a:pt x="528" y="647"/>
                  </a:lnTo>
                  <a:lnTo>
                    <a:pt x="495" y="677"/>
                  </a:lnTo>
                  <a:lnTo>
                    <a:pt x="458" y="700"/>
                  </a:lnTo>
                  <a:lnTo>
                    <a:pt x="416" y="716"/>
                  </a:lnTo>
                  <a:lnTo>
                    <a:pt x="373" y="723"/>
                  </a:lnTo>
                  <a:lnTo>
                    <a:pt x="342" y="716"/>
                  </a:lnTo>
                  <a:lnTo>
                    <a:pt x="315" y="706"/>
                  </a:lnTo>
                  <a:lnTo>
                    <a:pt x="292" y="685"/>
                  </a:lnTo>
                  <a:lnTo>
                    <a:pt x="271" y="662"/>
                  </a:lnTo>
                  <a:lnTo>
                    <a:pt x="248" y="639"/>
                  </a:lnTo>
                  <a:lnTo>
                    <a:pt x="232" y="620"/>
                  </a:lnTo>
                  <a:lnTo>
                    <a:pt x="215" y="610"/>
                  </a:lnTo>
                  <a:lnTo>
                    <a:pt x="199" y="604"/>
                  </a:lnTo>
                  <a:lnTo>
                    <a:pt x="178" y="601"/>
                  </a:lnTo>
                  <a:lnTo>
                    <a:pt x="149" y="606"/>
                  </a:lnTo>
                  <a:lnTo>
                    <a:pt x="120" y="620"/>
                  </a:lnTo>
                  <a:lnTo>
                    <a:pt x="93" y="641"/>
                  </a:lnTo>
                  <a:lnTo>
                    <a:pt x="68" y="668"/>
                  </a:lnTo>
                  <a:lnTo>
                    <a:pt x="43" y="702"/>
                  </a:lnTo>
                  <a:lnTo>
                    <a:pt x="39" y="710"/>
                  </a:lnTo>
                  <a:lnTo>
                    <a:pt x="35" y="714"/>
                  </a:lnTo>
                  <a:lnTo>
                    <a:pt x="33" y="718"/>
                  </a:lnTo>
                  <a:lnTo>
                    <a:pt x="29" y="720"/>
                  </a:lnTo>
                  <a:lnTo>
                    <a:pt x="24" y="720"/>
                  </a:lnTo>
                  <a:lnTo>
                    <a:pt x="18" y="723"/>
                  </a:lnTo>
                  <a:lnTo>
                    <a:pt x="16" y="723"/>
                  </a:lnTo>
                  <a:lnTo>
                    <a:pt x="14" y="720"/>
                  </a:lnTo>
                  <a:lnTo>
                    <a:pt x="10" y="720"/>
                  </a:lnTo>
                  <a:lnTo>
                    <a:pt x="6" y="718"/>
                  </a:lnTo>
                  <a:lnTo>
                    <a:pt x="4" y="716"/>
                  </a:lnTo>
                  <a:lnTo>
                    <a:pt x="0" y="712"/>
                  </a:lnTo>
                  <a:lnTo>
                    <a:pt x="0" y="706"/>
                  </a:lnTo>
                  <a:lnTo>
                    <a:pt x="2" y="697"/>
                  </a:lnTo>
                  <a:lnTo>
                    <a:pt x="12" y="679"/>
                  </a:lnTo>
                  <a:lnTo>
                    <a:pt x="31" y="652"/>
                  </a:lnTo>
                  <a:lnTo>
                    <a:pt x="53" y="620"/>
                  </a:lnTo>
                  <a:lnTo>
                    <a:pt x="85" y="583"/>
                  </a:lnTo>
                  <a:lnTo>
                    <a:pt x="120" y="541"/>
                  </a:lnTo>
                  <a:lnTo>
                    <a:pt x="163" y="497"/>
                  </a:lnTo>
                  <a:lnTo>
                    <a:pt x="304" y="364"/>
                  </a:lnTo>
                  <a:lnTo>
                    <a:pt x="319" y="353"/>
                  </a:lnTo>
                  <a:lnTo>
                    <a:pt x="337" y="334"/>
                  </a:lnTo>
                  <a:lnTo>
                    <a:pt x="362" y="313"/>
                  </a:lnTo>
                  <a:lnTo>
                    <a:pt x="391" y="288"/>
                  </a:lnTo>
                  <a:lnTo>
                    <a:pt x="420" y="261"/>
                  </a:lnTo>
                  <a:lnTo>
                    <a:pt x="449" y="234"/>
                  </a:lnTo>
                  <a:lnTo>
                    <a:pt x="478" y="207"/>
                  </a:lnTo>
                  <a:lnTo>
                    <a:pt x="505" y="180"/>
                  </a:lnTo>
                  <a:lnTo>
                    <a:pt x="526" y="157"/>
                  </a:lnTo>
                  <a:lnTo>
                    <a:pt x="507" y="157"/>
                  </a:lnTo>
                  <a:lnTo>
                    <a:pt x="489" y="155"/>
                  </a:lnTo>
                  <a:lnTo>
                    <a:pt x="472" y="153"/>
                  </a:lnTo>
                  <a:lnTo>
                    <a:pt x="454" y="149"/>
                  </a:lnTo>
                  <a:lnTo>
                    <a:pt x="433" y="142"/>
                  </a:lnTo>
                  <a:lnTo>
                    <a:pt x="404" y="132"/>
                  </a:lnTo>
                  <a:lnTo>
                    <a:pt x="369" y="119"/>
                  </a:lnTo>
                  <a:lnTo>
                    <a:pt x="337" y="111"/>
                  </a:lnTo>
                  <a:lnTo>
                    <a:pt x="304" y="109"/>
                  </a:lnTo>
                  <a:lnTo>
                    <a:pt x="296" y="109"/>
                  </a:lnTo>
                  <a:lnTo>
                    <a:pt x="277" y="111"/>
                  </a:lnTo>
                  <a:lnTo>
                    <a:pt x="257" y="115"/>
                  </a:lnTo>
                  <a:lnTo>
                    <a:pt x="232" y="121"/>
                  </a:lnTo>
                  <a:lnTo>
                    <a:pt x="209" y="134"/>
                  </a:lnTo>
                  <a:lnTo>
                    <a:pt x="186" y="155"/>
                  </a:lnTo>
                  <a:lnTo>
                    <a:pt x="172" y="182"/>
                  </a:lnTo>
                  <a:lnTo>
                    <a:pt x="167" y="186"/>
                  </a:lnTo>
                  <a:lnTo>
                    <a:pt x="165" y="190"/>
                  </a:lnTo>
                  <a:lnTo>
                    <a:pt x="163" y="195"/>
                  </a:lnTo>
                  <a:lnTo>
                    <a:pt x="159" y="197"/>
                  </a:lnTo>
                  <a:lnTo>
                    <a:pt x="155" y="199"/>
                  </a:lnTo>
                  <a:lnTo>
                    <a:pt x="149" y="199"/>
                  </a:lnTo>
                  <a:lnTo>
                    <a:pt x="143" y="199"/>
                  </a:lnTo>
                  <a:lnTo>
                    <a:pt x="136" y="195"/>
                  </a:lnTo>
                  <a:lnTo>
                    <a:pt x="134" y="192"/>
                  </a:lnTo>
                  <a:lnTo>
                    <a:pt x="132" y="186"/>
                  </a:lnTo>
                  <a:lnTo>
                    <a:pt x="130" y="182"/>
                  </a:lnTo>
                  <a:lnTo>
                    <a:pt x="134" y="167"/>
                  </a:lnTo>
                  <a:lnTo>
                    <a:pt x="141" y="144"/>
                  </a:lnTo>
                  <a:lnTo>
                    <a:pt x="155" y="119"/>
                  </a:lnTo>
                  <a:lnTo>
                    <a:pt x="172" y="92"/>
                  </a:lnTo>
                  <a:lnTo>
                    <a:pt x="194" y="65"/>
                  </a:lnTo>
                  <a:lnTo>
                    <a:pt x="219" y="40"/>
                  </a:lnTo>
                  <a:lnTo>
                    <a:pt x="250" y="19"/>
                  </a:lnTo>
                  <a:lnTo>
                    <a:pt x="284" y="7"/>
                  </a:lnTo>
                  <a:lnTo>
                    <a:pt x="3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 name="Freeform 53"/>
            <p:cNvSpPr>
              <a:spLocks noEditPoints="1"/>
            </p:cNvSpPr>
            <p:nvPr/>
          </p:nvSpPr>
          <p:spPr bwMode="auto">
            <a:xfrm>
              <a:off x="2810" y="3366"/>
              <a:ext cx="340" cy="756"/>
            </a:xfrm>
            <a:custGeom>
              <a:avLst/>
              <a:gdLst/>
              <a:ahLst/>
              <a:cxnLst>
                <a:cxn ang="0">
                  <a:pos x="197" y="255"/>
                </a:cxn>
                <a:cxn ang="0">
                  <a:pos x="249" y="290"/>
                </a:cxn>
                <a:cxn ang="0">
                  <a:pos x="268" y="347"/>
                </a:cxn>
                <a:cxn ang="0">
                  <a:pos x="263" y="380"/>
                </a:cxn>
                <a:cxn ang="0">
                  <a:pos x="251" y="411"/>
                </a:cxn>
                <a:cxn ang="0">
                  <a:pos x="232" y="461"/>
                </a:cxn>
                <a:cxn ang="0">
                  <a:pos x="214" y="509"/>
                </a:cxn>
                <a:cxn ang="0">
                  <a:pos x="172" y="614"/>
                </a:cxn>
                <a:cxn ang="0">
                  <a:pos x="154" y="687"/>
                </a:cxn>
                <a:cxn ang="0">
                  <a:pos x="160" y="716"/>
                </a:cxn>
                <a:cxn ang="0">
                  <a:pos x="181" y="727"/>
                </a:cxn>
                <a:cxn ang="0">
                  <a:pos x="234" y="704"/>
                </a:cxn>
                <a:cxn ang="0">
                  <a:pos x="282" y="637"/>
                </a:cxn>
                <a:cxn ang="0">
                  <a:pos x="303" y="585"/>
                </a:cxn>
                <a:cxn ang="0">
                  <a:pos x="305" y="578"/>
                </a:cxn>
                <a:cxn ang="0">
                  <a:pos x="311" y="572"/>
                </a:cxn>
                <a:cxn ang="0">
                  <a:pos x="324" y="572"/>
                </a:cxn>
                <a:cxn ang="0">
                  <a:pos x="328" y="572"/>
                </a:cxn>
                <a:cxn ang="0">
                  <a:pos x="334" y="574"/>
                </a:cxn>
                <a:cxn ang="0">
                  <a:pos x="340" y="580"/>
                </a:cxn>
                <a:cxn ang="0">
                  <a:pos x="338" y="595"/>
                </a:cxn>
                <a:cxn ang="0">
                  <a:pos x="324" y="637"/>
                </a:cxn>
                <a:cxn ang="0">
                  <a:pos x="292" y="691"/>
                </a:cxn>
                <a:cxn ang="0">
                  <a:pos x="245" y="737"/>
                </a:cxn>
                <a:cxn ang="0">
                  <a:pos x="178" y="756"/>
                </a:cxn>
                <a:cxn ang="0">
                  <a:pos x="114" y="739"/>
                </a:cxn>
                <a:cxn ang="0">
                  <a:pos x="77" y="691"/>
                </a:cxn>
                <a:cxn ang="0">
                  <a:pos x="75" y="637"/>
                </a:cxn>
                <a:cxn ang="0">
                  <a:pos x="81" y="614"/>
                </a:cxn>
                <a:cxn ang="0">
                  <a:pos x="164" y="403"/>
                </a:cxn>
                <a:cxn ang="0">
                  <a:pos x="181" y="361"/>
                </a:cxn>
                <a:cxn ang="0">
                  <a:pos x="185" y="332"/>
                </a:cxn>
                <a:cxn ang="0">
                  <a:pos x="185" y="303"/>
                </a:cxn>
                <a:cxn ang="0">
                  <a:pos x="170" y="282"/>
                </a:cxn>
                <a:cxn ang="0">
                  <a:pos x="137" y="284"/>
                </a:cxn>
                <a:cxn ang="0">
                  <a:pos x="93" y="313"/>
                </a:cxn>
                <a:cxn ang="0">
                  <a:pos x="56" y="374"/>
                </a:cxn>
                <a:cxn ang="0">
                  <a:pos x="37" y="424"/>
                </a:cxn>
                <a:cxn ang="0">
                  <a:pos x="33" y="432"/>
                </a:cxn>
                <a:cxn ang="0">
                  <a:pos x="25" y="436"/>
                </a:cxn>
                <a:cxn ang="0">
                  <a:pos x="17" y="436"/>
                </a:cxn>
                <a:cxn ang="0">
                  <a:pos x="11" y="434"/>
                </a:cxn>
                <a:cxn ang="0">
                  <a:pos x="2" y="430"/>
                </a:cxn>
                <a:cxn ang="0">
                  <a:pos x="0" y="422"/>
                </a:cxn>
                <a:cxn ang="0">
                  <a:pos x="8" y="393"/>
                </a:cxn>
                <a:cxn ang="0">
                  <a:pos x="31" y="343"/>
                </a:cxn>
                <a:cxn ang="0">
                  <a:pos x="71" y="290"/>
                </a:cxn>
                <a:cxn ang="0">
                  <a:pos x="129" y="257"/>
                </a:cxn>
                <a:cxn ang="0">
                  <a:pos x="265" y="0"/>
                </a:cxn>
                <a:cxn ang="0">
                  <a:pos x="295" y="11"/>
                </a:cxn>
                <a:cxn ang="0">
                  <a:pos x="309" y="32"/>
                </a:cxn>
                <a:cxn ang="0">
                  <a:pos x="305" y="65"/>
                </a:cxn>
                <a:cxn ang="0">
                  <a:pos x="272" y="100"/>
                </a:cxn>
                <a:cxn ang="0">
                  <a:pos x="228" y="103"/>
                </a:cxn>
                <a:cxn ang="0">
                  <a:pos x="205" y="75"/>
                </a:cxn>
                <a:cxn ang="0">
                  <a:pos x="210" y="38"/>
                </a:cxn>
                <a:cxn ang="0">
                  <a:pos x="243" y="4"/>
                </a:cxn>
              </a:cxnLst>
              <a:rect l="0" t="0" r="r" b="b"/>
              <a:pathLst>
                <a:path w="340" h="756">
                  <a:moveTo>
                    <a:pt x="164" y="251"/>
                  </a:moveTo>
                  <a:lnTo>
                    <a:pt x="197" y="255"/>
                  </a:lnTo>
                  <a:lnTo>
                    <a:pt x="226" y="269"/>
                  </a:lnTo>
                  <a:lnTo>
                    <a:pt x="249" y="290"/>
                  </a:lnTo>
                  <a:lnTo>
                    <a:pt x="263" y="315"/>
                  </a:lnTo>
                  <a:lnTo>
                    <a:pt x="268" y="347"/>
                  </a:lnTo>
                  <a:lnTo>
                    <a:pt x="265" y="363"/>
                  </a:lnTo>
                  <a:lnTo>
                    <a:pt x="263" y="380"/>
                  </a:lnTo>
                  <a:lnTo>
                    <a:pt x="259" y="393"/>
                  </a:lnTo>
                  <a:lnTo>
                    <a:pt x="251" y="411"/>
                  </a:lnTo>
                  <a:lnTo>
                    <a:pt x="243" y="436"/>
                  </a:lnTo>
                  <a:lnTo>
                    <a:pt x="232" y="461"/>
                  </a:lnTo>
                  <a:lnTo>
                    <a:pt x="222" y="487"/>
                  </a:lnTo>
                  <a:lnTo>
                    <a:pt x="214" y="509"/>
                  </a:lnTo>
                  <a:lnTo>
                    <a:pt x="207" y="524"/>
                  </a:lnTo>
                  <a:lnTo>
                    <a:pt x="172" y="614"/>
                  </a:lnTo>
                  <a:lnTo>
                    <a:pt x="158" y="649"/>
                  </a:lnTo>
                  <a:lnTo>
                    <a:pt x="154" y="687"/>
                  </a:lnTo>
                  <a:lnTo>
                    <a:pt x="156" y="704"/>
                  </a:lnTo>
                  <a:lnTo>
                    <a:pt x="160" y="716"/>
                  </a:lnTo>
                  <a:lnTo>
                    <a:pt x="168" y="724"/>
                  </a:lnTo>
                  <a:lnTo>
                    <a:pt x="181" y="727"/>
                  </a:lnTo>
                  <a:lnTo>
                    <a:pt x="207" y="720"/>
                  </a:lnTo>
                  <a:lnTo>
                    <a:pt x="234" y="704"/>
                  </a:lnTo>
                  <a:lnTo>
                    <a:pt x="261" y="676"/>
                  </a:lnTo>
                  <a:lnTo>
                    <a:pt x="282" y="637"/>
                  </a:lnTo>
                  <a:lnTo>
                    <a:pt x="301" y="589"/>
                  </a:lnTo>
                  <a:lnTo>
                    <a:pt x="303" y="585"/>
                  </a:lnTo>
                  <a:lnTo>
                    <a:pt x="305" y="580"/>
                  </a:lnTo>
                  <a:lnTo>
                    <a:pt x="305" y="578"/>
                  </a:lnTo>
                  <a:lnTo>
                    <a:pt x="309" y="574"/>
                  </a:lnTo>
                  <a:lnTo>
                    <a:pt x="311" y="572"/>
                  </a:lnTo>
                  <a:lnTo>
                    <a:pt x="317" y="572"/>
                  </a:lnTo>
                  <a:lnTo>
                    <a:pt x="324" y="572"/>
                  </a:lnTo>
                  <a:lnTo>
                    <a:pt x="324" y="572"/>
                  </a:lnTo>
                  <a:lnTo>
                    <a:pt x="328" y="572"/>
                  </a:lnTo>
                  <a:lnTo>
                    <a:pt x="330" y="572"/>
                  </a:lnTo>
                  <a:lnTo>
                    <a:pt x="334" y="574"/>
                  </a:lnTo>
                  <a:lnTo>
                    <a:pt x="338" y="576"/>
                  </a:lnTo>
                  <a:lnTo>
                    <a:pt x="340" y="580"/>
                  </a:lnTo>
                  <a:lnTo>
                    <a:pt x="340" y="587"/>
                  </a:lnTo>
                  <a:lnTo>
                    <a:pt x="338" y="595"/>
                  </a:lnTo>
                  <a:lnTo>
                    <a:pt x="332" y="614"/>
                  </a:lnTo>
                  <a:lnTo>
                    <a:pt x="324" y="637"/>
                  </a:lnTo>
                  <a:lnTo>
                    <a:pt x="309" y="664"/>
                  </a:lnTo>
                  <a:lnTo>
                    <a:pt x="292" y="691"/>
                  </a:lnTo>
                  <a:lnTo>
                    <a:pt x="270" y="716"/>
                  </a:lnTo>
                  <a:lnTo>
                    <a:pt x="245" y="737"/>
                  </a:lnTo>
                  <a:lnTo>
                    <a:pt x="214" y="752"/>
                  </a:lnTo>
                  <a:lnTo>
                    <a:pt x="178" y="756"/>
                  </a:lnTo>
                  <a:lnTo>
                    <a:pt x="143" y="752"/>
                  </a:lnTo>
                  <a:lnTo>
                    <a:pt x="114" y="739"/>
                  </a:lnTo>
                  <a:lnTo>
                    <a:pt x="91" y="718"/>
                  </a:lnTo>
                  <a:lnTo>
                    <a:pt x="77" y="691"/>
                  </a:lnTo>
                  <a:lnTo>
                    <a:pt x="73" y="662"/>
                  </a:lnTo>
                  <a:lnTo>
                    <a:pt x="75" y="637"/>
                  </a:lnTo>
                  <a:lnTo>
                    <a:pt x="81" y="614"/>
                  </a:lnTo>
                  <a:lnTo>
                    <a:pt x="81" y="614"/>
                  </a:lnTo>
                  <a:lnTo>
                    <a:pt x="151" y="434"/>
                  </a:lnTo>
                  <a:lnTo>
                    <a:pt x="164" y="403"/>
                  </a:lnTo>
                  <a:lnTo>
                    <a:pt x="174" y="378"/>
                  </a:lnTo>
                  <a:lnTo>
                    <a:pt x="181" y="361"/>
                  </a:lnTo>
                  <a:lnTo>
                    <a:pt x="183" y="347"/>
                  </a:lnTo>
                  <a:lnTo>
                    <a:pt x="185" y="332"/>
                  </a:lnTo>
                  <a:lnTo>
                    <a:pt x="187" y="322"/>
                  </a:lnTo>
                  <a:lnTo>
                    <a:pt x="185" y="303"/>
                  </a:lnTo>
                  <a:lnTo>
                    <a:pt x="178" y="290"/>
                  </a:lnTo>
                  <a:lnTo>
                    <a:pt x="170" y="282"/>
                  </a:lnTo>
                  <a:lnTo>
                    <a:pt x="160" y="280"/>
                  </a:lnTo>
                  <a:lnTo>
                    <a:pt x="137" y="284"/>
                  </a:lnTo>
                  <a:lnTo>
                    <a:pt x="116" y="295"/>
                  </a:lnTo>
                  <a:lnTo>
                    <a:pt x="93" y="313"/>
                  </a:lnTo>
                  <a:lnTo>
                    <a:pt x="75" y="340"/>
                  </a:lnTo>
                  <a:lnTo>
                    <a:pt x="56" y="374"/>
                  </a:lnTo>
                  <a:lnTo>
                    <a:pt x="40" y="418"/>
                  </a:lnTo>
                  <a:lnTo>
                    <a:pt x="37" y="424"/>
                  </a:lnTo>
                  <a:lnTo>
                    <a:pt x="37" y="428"/>
                  </a:lnTo>
                  <a:lnTo>
                    <a:pt x="33" y="432"/>
                  </a:lnTo>
                  <a:lnTo>
                    <a:pt x="31" y="434"/>
                  </a:lnTo>
                  <a:lnTo>
                    <a:pt x="25" y="436"/>
                  </a:lnTo>
                  <a:lnTo>
                    <a:pt x="19" y="436"/>
                  </a:lnTo>
                  <a:lnTo>
                    <a:pt x="17" y="436"/>
                  </a:lnTo>
                  <a:lnTo>
                    <a:pt x="13" y="436"/>
                  </a:lnTo>
                  <a:lnTo>
                    <a:pt x="11" y="434"/>
                  </a:lnTo>
                  <a:lnTo>
                    <a:pt x="6" y="434"/>
                  </a:lnTo>
                  <a:lnTo>
                    <a:pt x="2" y="430"/>
                  </a:lnTo>
                  <a:lnTo>
                    <a:pt x="0" y="426"/>
                  </a:lnTo>
                  <a:lnTo>
                    <a:pt x="0" y="422"/>
                  </a:lnTo>
                  <a:lnTo>
                    <a:pt x="2" y="411"/>
                  </a:lnTo>
                  <a:lnTo>
                    <a:pt x="8" y="393"/>
                  </a:lnTo>
                  <a:lnTo>
                    <a:pt x="17" y="370"/>
                  </a:lnTo>
                  <a:lnTo>
                    <a:pt x="31" y="343"/>
                  </a:lnTo>
                  <a:lnTo>
                    <a:pt x="50" y="315"/>
                  </a:lnTo>
                  <a:lnTo>
                    <a:pt x="71" y="290"/>
                  </a:lnTo>
                  <a:lnTo>
                    <a:pt x="98" y="269"/>
                  </a:lnTo>
                  <a:lnTo>
                    <a:pt x="129" y="257"/>
                  </a:lnTo>
                  <a:lnTo>
                    <a:pt x="164" y="251"/>
                  </a:lnTo>
                  <a:close/>
                  <a:moveTo>
                    <a:pt x="265" y="0"/>
                  </a:moveTo>
                  <a:lnTo>
                    <a:pt x="282" y="2"/>
                  </a:lnTo>
                  <a:lnTo>
                    <a:pt x="295" y="11"/>
                  </a:lnTo>
                  <a:lnTo>
                    <a:pt x="305" y="21"/>
                  </a:lnTo>
                  <a:lnTo>
                    <a:pt x="309" y="32"/>
                  </a:lnTo>
                  <a:lnTo>
                    <a:pt x="311" y="44"/>
                  </a:lnTo>
                  <a:lnTo>
                    <a:pt x="305" y="65"/>
                  </a:lnTo>
                  <a:lnTo>
                    <a:pt x="290" y="86"/>
                  </a:lnTo>
                  <a:lnTo>
                    <a:pt x="272" y="100"/>
                  </a:lnTo>
                  <a:lnTo>
                    <a:pt x="249" y="107"/>
                  </a:lnTo>
                  <a:lnTo>
                    <a:pt x="228" y="103"/>
                  </a:lnTo>
                  <a:lnTo>
                    <a:pt x="214" y="90"/>
                  </a:lnTo>
                  <a:lnTo>
                    <a:pt x="205" y="75"/>
                  </a:lnTo>
                  <a:lnTo>
                    <a:pt x="203" y="61"/>
                  </a:lnTo>
                  <a:lnTo>
                    <a:pt x="210" y="38"/>
                  </a:lnTo>
                  <a:lnTo>
                    <a:pt x="224" y="19"/>
                  </a:lnTo>
                  <a:lnTo>
                    <a:pt x="243" y="4"/>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 name="Freeform 54"/>
            <p:cNvSpPr>
              <a:spLocks/>
            </p:cNvSpPr>
            <p:nvPr/>
          </p:nvSpPr>
          <p:spPr bwMode="auto">
            <a:xfrm>
              <a:off x="3293" y="3742"/>
              <a:ext cx="423" cy="551"/>
            </a:xfrm>
            <a:custGeom>
              <a:avLst/>
              <a:gdLst/>
              <a:ahLst/>
              <a:cxnLst>
                <a:cxn ang="0">
                  <a:pos x="183" y="2"/>
                </a:cxn>
                <a:cxn ang="0">
                  <a:pos x="193" y="8"/>
                </a:cxn>
                <a:cxn ang="0">
                  <a:pos x="195" y="17"/>
                </a:cxn>
                <a:cxn ang="0">
                  <a:pos x="191" y="25"/>
                </a:cxn>
                <a:cxn ang="0">
                  <a:pos x="114" y="334"/>
                </a:cxn>
                <a:cxn ang="0">
                  <a:pos x="241" y="248"/>
                </a:cxn>
                <a:cxn ang="0">
                  <a:pos x="355" y="198"/>
                </a:cxn>
                <a:cxn ang="0">
                  <a:pos x="408" y="221"/>
                </a:cxn>
                <a:cxn ang="0">
                  <a:pos x="417" y="282"/>
                </a:cxn>
                <a:cxn ang="0">
                  <a:pos x="384" y="315"/>
                </a:cxn>
                <a:cxn ang="0">
                  <a:pos x="346" y="305"/>
                </a:cxn>
                <a:cxn ang="0">
                  <a:pos x="338" y="280"/>
                </a:cxn>
                <a:cxn ang="0">
                  <a:pos x="357" y="246"/>
                </a:cxn>
                <a:cxn ang="0">
                  <a:pos x="382" y="234"/>
                </a:cxn>
                <a:cxn ang="0">
                  <a:pos x="371" y="227"/>
                </a:cxn>
                <a:cxn ang="0">
                  <a:pos x="355" y="223"/>
                </a:cxn>
                <a:cxn ang="0">
                  <a:pos x="253" y="267"/>
                </a:cxn>
                <a:cxn ang="0">
                  <a:pos x="191" y="317"/>
                </a:cxn>
                <a:cxn ang="0">
                  <a:pos x="174" y="344"/>
                </a:cxn>
                <a:cxn ang="0">
                  <a:pos x="243" y="361"/>
                </a:cxn>
                <a:cxn ang="0">
                  <a:pos x="288" y="405"/>
                </a:cxn>
                <a:cxn ang="0">
                  <a:pos x="288" y="442"/>
                </a:cxn>
                <a:cxn ang="0">
                  <a:pos x="284" y="472"/>
                </a:cxn>
                <a:cxn ang="0">
                  <a:pos x="284" y="490"/>
                </a:cxn>
                <a:cxn ang="0">
                  <a:pos x="303" y="524"/>
                </a:cxn>
                <a:cxn ang="0">
                  <a:pos x="352" y="509"/>
                </a:cxn>
                <a:cxn ang="0">
                  <a:pos x="384" y="455"/>
                </a:cxn>
                <a:cxn ang="0">
                  <a:pos x="392" y="428"/>
                </a:cxn>
                <a:cxn ang="0">
                  <a:pos x="402" y="421"/>
                </a:cxn>
                <a:cxn ang="0">
                  <a:pos x="413" y="421"/>
                </a:cxn>
                <a:cxn ang="0">
                  <a:pos x="423" y="428"/>
                </a:cxn>
                <a:cxn ang="0">
                  <a:pos x="417" y="455"/>
                </a:cxn>
                <a:cxn ang="0">
                  <a:pos x="384" y="515"/>
                </a:cxn>
                <a:cxn ang="0">
                  <a:pos x="313" y="551"/>
                </a:cxn>
                <a:cxn ang="0">
                  <a:pos x="249" y="530"/>
                </a:cxn>
                <a:cxn ang="0">
                  <a:pos x="220" y="469"/>
                </a:cxn>
                <a:cxn ang="0">
                  <a:pos x="220" y="455"/>
                </a:cxn>
                <a:cxn ang="0">
                  <a:pos x="224" y="438"/>
                </a:cxn>
                <a:cxn ang="0">
                  <a:pos x="220" y="411"/>
                </a:cxn>
                <a:cxn ang="0">
                  <a:pos x="172" y="378"/>
                </a:cxn>
                <a:cxn ang="0">
                  <a:pos x="116" y="369"/>
                </a:cxn>
                <a:cxn ang="0">
                  <a:pos x="69" y="520"/>
                </a:cxn>
                <a:cxn ang="0">
                  <a:pos x="46" y="549"/>
                </a:cxn>
                <a:cxn ang="0">
                  <a:pos x="17" y="549"/>
                </a:cxn>
                <a:cxn ang="0">
                  <a:pos x="2" y="532"/>
                </a:cxn>
                <a:cxn ang="0">
                  <a:pos x="0" y="520"/>
                </a:cxn>
                <a:cxn ang="0">
                  <a:pos x="2" y="507"/>
                </a:cxn>
                <a:cxn ang="0">
                  <a:pos x="114" y="63"/>
                </a:cxn>
                <a:cxn ang="0">
                  <a:pos x="114" y="56"/>
                </a:cxn>
                <a:cxn ang="0">
                  <a:pos x="112" y="48"/>
                </a:cxn>
                <a:cxn ang="0">
                  <a:pos x="93" y="44"/>
                </a:cxn>
                <a:cxn ang="0">
                  <a:pos x="75" y="44"/>
                </a:cxn>
                <a:cxn ang="0">
                  <a:pos x="62" y="42"/>
                </a:cxn>
                <a:cxn ang="0">
                  <a:pos x="52" y="35"/>
                </a:cxn>
                <a:cxn ang="0">
                  <a:pos x="52" y="21"/>
                </a:cxn>
                <a:cxn ang="0">
                  <a:pos x="56" y="12"/>
                </a:cxn>
                <a:cxn ang="0">
                  <a:pos x="66" y="8"/>
                </a:cxn>
              </a:cxnLst>
              <a:rect l="0" t="0" r="r" b="b"/>
              <a:pathLst>
                <a:path w="423" h="551">
                  <a:moveTo>
                    <a:pt x="170" y="0"/>
                  </a:moveTo>
                  <a:lnTo>
                    <a:pt x="176" y="0"/>
                  </a:lnTo>
                  <a:lnTo>
                    <a:pt x="183" y="2"/>
                  </a:lnTo>
                  <a:lnTo>
                    <a:pt x="187" y="2"/>
                  </a:lnTo>
                  <a:lnTo>
                    <a:pt x="191" y="4"/>
                  </a:lnTo>
                  <a:lnTo>
                    <a:pt x="193" y="8"/>
                  </a:lnTo>
                  <a:lnTo>
                    <a:pt x="195" y="12"/>
                  </a:lnTo>
                  <a:lnTo>
                    <a:pt x="195" y="15"/>
                  </a:lnTo>
                  <a:lnTo>
                    <a:pt x="195" y="17"/>
                  </a:lnTo>
                  <a:lnTo>
                    <a:pt x="193" y="19"/>
                  </a:lnTo>
                  <a:lnTo>
                    <a:pt x="193" y="21"/>
                  </a:lnTo>
                  <a:lnTo>
                    <a:pt x="191" y="25"/>
                  </a:lnTo>
                  <a:lnTo>
                    <a:pt x="189" y="31"/>
                  </a:lnTo>
                  <a:lnTo>
                    <a:pt x="189" y="31"/>
                  </a:lnTo>
                  <a:lnTo>
                    <a:pt x="114" y="334"/>
                  </a:lnTo>
                  <a:lnTo>
                    <a:pt x="158" y="311"/>
                  </a:lnTo>
                  <a:lnTo>
                    <a:pt x="199" y="282"/>
                  </a:lnTo>
                  <a:lnTo>
                    <a:pt x="241" y="248"/>
                  </a:lnTo>
                  <a:lnTo>
                    <a:pt x="278" y="221"/>
                  </a:lnTo>
                  <a:lnTo>
                    <a:pt x="315" y="204"/>
                  </a:lnTo>
                  <a:lnTo>
                    <a:pt x="355" y="198"/>
                  </a:lnTo>
                  <a:lnTo>
                    <a:pt x="375" y="200"/>
                  </a:lnTo>
                  <a:lnTo>
                    <a:pt x="394" y="209"/>
                  </a:lnTo>
                  <a:lnTo>
                    <a:pt x="408" y="221"/>
                  </a:lnTo>
                  <a:lnTo>
                    <a:pt x="417" y="238"/>
                  </a:lnTo>
                  <a:lnTo>
                    <a:pt x="421" y="259"/>
                  </a:lnTo>
                  <a:lnTo>
                    <a:pt x="417" y="282"/>
                  </a:lnTo>
                  <a:lnTo>
                    <a:pt x="408" y="298"/>
                  </a:lnTo>
                  <a:lnTo>
                    <a:pt x="396" y="309"/>
                  </a:lnTo>
                  <a:lnTo>
                    <a:pt x="384" y="315"/>
                  </a:lnTo>
                  <a:lnTo>
                    <a:pt x="373" y="315"/>
                  </a:lnTo>
                  <a:lnTo>
                    <a:pt x="357" y="313"/>
                  </a:lnTo>
                  <a:lnTo>
                    <a:pt x="346" y="305"/>
                  </a:lnTo>
                  <a:lnTo>
                    <a:pt x="340" y="294"/>
                  </a:lnTo>
                  <a:lnTo>
                    <a:pt x="338" y="284"/>
                  </a:lnTo>
                  <a:lnTo>
                    <a:pt x="338" y="280"/>
                  </a:lnTo>
                  <a:lnTo>
                    <a:pt x="340" y="269"/>
                  </a:lnTo>
                  <a:lnTo>
                    <a:pt x="346" y="257"/>
                  </a:lnTo>
                  <a:lnTo>
                    <a:pt x="357" y="246"/>
                  </a:lnTo>
                  <a:lnTo>
                    <a:pt x="373" y="236"/>
                  </a:lnTo>
                  <a:lnTo>
                    <a:pt x="377" y="234"/>
                  </a:lnTo>
                  <a:lnTo>
                    <a:pt x="382" y="234"/>
                  </a:lnTo>
                  <a:lnTo>
                    <a:pt x="377" y="232"/>
                  </a:lnTo>
                  <a:lnTo>
                    <a:pt x="375" y="229"/>
                  </a:lnTo>
                  <a:lnTo>
                    <a:pt x="371" y="227"/>
                  </a:lnTo>
                  <a:lnTo>
                    <a:pt x="367" y="225"/>
                  </a:lnTo>
                  <a:lnTo>
                    <a:pt x="361" y="223"/>
                  </a:lnTo>
                  <a:lnTo>
                    <a:pt x="355" y="223"/>
                  </a:lnTo>
                  <a:lnTo>
                    <a:pt x="319" y="229"/>
                  </a:lnTo>
                  <a:lnTo>
                    <a:pt x="286" y="246"/>
                  </a:lnTo>
                  <a:lnTo>
                    <a:pt x="253" y="267"/>
                  </a:lnTo>
                  <a:lnTo>
                    <a:pt x="222" y="294"/>
                  </a:lnTo>
                  <a:lnTo>
                    <a:pt x="209" y="305"/>
                  </a:lnTo>
                  <a:lnTo>
                    <a:pt x="191" y="317"/>
                  </a:lnTo>
                  <a:lnTo>
                    <a:pt x="172" y="332"/>
                  </a:lnTo>
                  <a:lnTo>
                    <a:pt x="156" y="344"/>
                  </a:lnTo>
                  <a:lnTo>
                    <a:pt x="174" y="344"/>
                  </a:lnTo>
                  <a:lnTo>
                    <a:pt x="197" y="348"/>
                  </a:lnTo>
                  <a:lnTo>
                    <a:pt x="220" y="353"/>
                  </a:lnTo>
                  <a:lnTo>
                    <a:pt x="243" y="361"/>
                  </a:lnTo>
                  <a:lnTo>
                    <a:pt x="261" y="371"/>
                  </a:lnTo>
                  <a:lnTo>
                    <a:pt x="278" y="386"/>
                  </a:lnTo>
                  <a:lnTo>
                    <a:pt x="288" y="405"/>
                  </a:lnTo>
                  <a:lnTo>
                    <a:pt x="292" y="428"/>
                  </a:lnTo>
                  <a:lnTo>
                    <a:pt x="290" y="434"/>
                  </a:lnTo>
                  <a:lnTo>
                    <a:pt x="288" y="442"/>
                  </a:lnTo>
                  <a:lnTo>
                    <a:pt x="286" y="453"/>
                  </a:lnTo>
                  <a:lnTo>
                    <a:pt x="284" y="463"/>
                  </a:lnTo>
                  <a:lnTo>
                    <a:pt x="284" y="472"/>
                  </a:lnTo>
                  <a:lnTo>
                    <a:pt x="284" y="478"/>
                  </a:lnTo>
                  <a:lnTo>
                    <a:pt x="284" y="478"/>
                  </a:lnTo>
                  <a:lnTo>
                    <a:pt x="284" y="490"/>
                  </a:lnTo>
                  <a:lnTo>
                    <a:pt x="288" y="503"/>
                  </a:lnTo>
                  <a:lnTo>
                    <a:pt x="292" y="515"/>
                  </a:lnTo>
                  <a:lnTo>
                    <a:pt x="303" y="524"/>
                  </a:lnTo>
                  <a:lnTo>
                    <a:pt x="317" y="526"/>
                  </a:lnTo>
                  <a:lnTo>
                    <a:pt x="336" y="522"/>
                  </a:lnTo>
                  <a:lnTo>
                    <a:pt x="352" y="509"/>
                  </a:lnTo>
                  <a:lnTo>
                    <a:pt x="365" y="492"/>
                  </a:lnTo>
                  <a:lnTo>
                    <a:pt x="375" y="474"/>
                  </a:lnTo>
                  <a:lnTo>
                    <a:pt x="384" y="455"/>
                  </a:lnTo>
                  <a:lnTo>
                    <a:pt x="388" y="438"/>
                  </a:lnTo>
                  <a:lnTo>
                    <a:pt x="390" y="432"/>
                  </a:lnTo>
                  <a:lnTo>
                    <a:pt x="392" y="428"/>
                  </a:lnTo>
                  <a:lnTo>
                    <a:pt x="394" y="424"/>
                  </a:lnTo>
                  <a:lnTo>
                    <a:pt x="398" y="421"/>
                  </a:lnTo>
                  <a:lnTo>
                    <a:pt x="402" y="421"/>
                  </a:lnTo>
                  <a:lnTo>
                    <a:pt x="408" y="421"/>
                  </a:lnTo>
                  <a:lnTo>
                    <a:pt x="411" y="421"/>
                  </a:lnTo>
                  <a:lnTo>
                    <a:pt x="413" y="421"/>
                  </a:lnTo>
                  <a:lnTo>
                    <a:pt x="417" y="421"/>
                  </a:lnTo>
                  <a:lnTo>
                    <a:pt x="421" y="424"/>
                  </a:lnTo>
                  <a:lnTo>
                    <a:pt x="423" y="428"/>
                  </a:lnTo>
                  <a:lnTo>
                    <a:pt x="423" y="432"/>
                  </a:lnTo>
                  <a:lnTo>
                    <a:pt x="421" y="438"/>
                  </a:lnTo>
                  <a:lnTo>
                    <a:pt x="417" y="455"/>
                  </a:lnTo>
                  <a:lnTo>
                    <a:pt x="411" y="474"/>
                  </a:lnTo>
                  <a:lnTo>
                    <a:pt x="398" y="495"/>
                  </a:lnTo>
                  <a:lnTo>
                    <a:pt x="384" y="515"/>
                  </a:lnTo>
                  <a:lnTo>
                    <a:pt x="365" y="534"/>
                  </a:lnTo>
                  <a:lnTo>
                    <a:pt x="342" y="547"/>
                  </a:lnTo>
                  <a:lnTo>
                    <a:pt x="313" y="551"/>
                  </a:lnTo>
                  <a:lnTo>
                    <a:pt x="290" y="549"/>
                  </a:lnTo>
                  <a:lnTo>
                    <a:pt x="270" y="543"/>
                  </a:lnTo>
                  <a:lnTo>
                    <a:pt x="249" y="530"/>
                  </a:lnTo>
                  <a:lnTo>
                    <a:pt x="234" y="515"/>
                  </a:lnTo>
                  <a:lnTo>
                    <a:pt x="224" y="495"/>
                  </a:lnTo>
                  <a:lnTo>
                    <a:pt x="220" y="469"/>
                  </a:lnTo>
                  <a:lnTo>
                    <a:pt x="220" y="465"/>
                  </a:lnTo>
                  <a:lnTo>
                    <a:pt x="220" y="461"/>
                  </a:lnTo>
                  <a:lnTo>
                    <a:pt x="220" y="455"/>
                  </a:lnTo>
                  <a:lnTo>
                    <a:pt x="222" y="449"/>
                  </a:lnTo>
                  <a:lnTo>
                    <a:pt x="224" y="442"/>
                  </a:lnTo>
                  <a:lnTo>
                    <a:pt x="224" y="438"/>
                  </a:lnTo>
                  <a:lnTo>
                    <a:pt x="224" y="434"/>
                  </a:lnTo>
                  <a:lnTo>
                    <a:pt x="224" y="432"/>
                  </a:lnTo>
                  <a:lnTo>
                    <a:pt x="220" y="411"/>
                  </a:lnTo>
                  <a:lnTo>
                    <a:pt x="209" y="396"/>
                  </a:lnTo>
                  <a:lnTo>
                    <a:pt x="193" y="386"/>
                  </a:lnTo>
                  <a:lnTo>
                    <a:pt x="172" y="378"/>
                  </a:lnTo>
                  <a:lnTo>
                    <a:pt x="151" y="373"/>
                  </a:lnTo>
                  <a:lnTo>
                    <a:pt x="133" y="369"/>
                  </a:lnTo>
                  <a:lnTo>
                    <a:pt x="116" y="369"/>
                  </a:lnTo>
                  <a:lnTo>
                    <a:pt x="106" y="369"/>
                  </a:lnTo>
                  <a:lnTo>
                    <a:pt x="71" y="511"/>
                  </a:lnTo>
                  <a:lnTo>
                    <a:pt x="69" y="520"/>
                  </a:lnTo>
                  <a:lnTo>
                    <a:pt x="64" y="530"/>
                  </a:lnTo>
                  <a:lnTo>
                    <a:pt x="56" y="540"/>
                  </a:lnTo>
                  <a:lnTo>
                    <a:pt x="46" y="549"/>
                  </a:lnTo>
                  <a:lnTo>
                    <a:pt x="31" y="551"/>
                  </a:lnTo>
                  <a:lnTo>
                    <a:pt x="23" y="551"/>
                  </a:lnTo>
                  <a:lnTo>
                    <a:pt x="17" y="549"/>
                  </a:lnTo>
                  <a:lnTo>
                    <a:pt x="10" y="545"/>
                  </a:lnTo>
                  <a:lnTo>
                    <a:pt x="4" y="538"/>
                  </a:lnTo>
                  <a:lnTo>
                    <a:pt x="2" y="532"/>
                  </a:lnTo>
                  <a:lnTo>
                    <a:pt x="0" y="524"/>
                  </a:lnTo>
                  <a:lnTo>
                    <a:pt x="0" y="522"/>
                  </a:lnTo>
                  <a:lnTo>
                    <a:pt x="0" y="520"/>
                  </a:lnTo>
                  <a:lnTo>
                    <a:pt x="0" y="515"/>
                  </a:lnTo>
                  <a:lnTo>
                    <a:pt x="2" y="513"/>
                  </a:lnTo>
                  <a:lnTo>
                    <a:pt x="2" y="507"/>
                  </a:lnTo>
                  <a:lnTo>
                    <a:pt x="110" y="73"/>
                  </a:lnTo>
                  <a:lnTo>
                    <a:pt x="112" y="67"/>
                  </a:lnTo>
                  <a:lnTo>
                    <a:pt x="114" y="63"/>
                  </a:lnTo>
                  <a:lnTo>
                    <a:pt x="114" y="58"/>
                  </a:lnTo>
                  <a:lnTo>
                    <a:pt x="114" y="56"/>
                  </a:lnTo>
                  <a:lnTo>
                    <a:pt x="114" y="56"/>
                  </a:lnTo>
                  <a:lnTo>
                    <a:pt x="114" y="52"/>
                  </a:lnTo>
                  <a:lnTo>
                    <a:pt x="114" y="50"/>
                  </a:lnTo>
                  <a:lnTo>
                    <a:pt x="112" y="48"/>
                  </a:lnTo>
                  <a:lnTo>
                    <a:pt x="108" y="48"/>
                  </a:lnTo>
                  <a:lnTo>
                    <a:pt x="100" y="46"/>
                  </a:lnTo>
                  <a:lnTo>
                    <a:pt x="93" y="44"/>
                  </a:lnTo>
                  <a:lnTo>
                    <a:pt x="85" y="44"/>
                  </a:lnTo>
                  <a:lnTo>
                    <a:pt x="79" y="44"/>
                  </a:lnTo>
                  <a:lnTo>
                    <a:pt x="75" y="44"/>
                  </a:lnTo>
                  <a:lnTo>
                    <a:pt x="73" y="44"/>
                  </a:lnTo>
                  <a:lnTo>
                    <a:pt x="69" y="44"/>
                  </a:lnTo>
                  <a:lnTo>
                    <a:pt x="62" y="42"/>
                  </a:lnTo>
                  <a:lnTo>
                    <a:pt x="58" y="42"/>
                  </a:lnTo>
                  <a:lnTo>
                    <a:pt x="54" y="40"/>
                  </a:lnTo>
                  <a:lnTo>
                    <a:pt x="52" y="35"/>
                  </a:lnTo>
                  <a:lnTo>
                    <a:pt x="50" y="31"/>
                  </a:lnTo>
                  <a:lnTo>
                    <a:pt x="50" y="27"/>
                  </a:lnTo>
                  <a:lnTo>
                    <a:pt x="52" y="21"/>
                  </a:lnTo>
                  <a:lnTo>
                    <a:pt x="54" y="17"/>
                  </a:lnTo>
                  <a:lnTo>
                    <a:pt x="56" y="12"/>
                  </a:lnTo>
                  <a:lnTo>
                    <a:pt x="56" y="12"/>
                  </a:lnTo>
                  <a:lnTo>
                    <a:pt x="58" y="10"/>
                  </a:lnTo>
                  <a:lnTo>
                    <a:pt x="62" y="8"/>
                  </a:lnTo>
                  <a:lnTo>
                    <a:pt x="66" y="8"/>
                  </a:lnTo>
                  <a:lnTo>
                    <a:pt x="73" y="8"/>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 name="Freeform 55"/>
            <p:cNvSpPr>
              <a:spLocks/>
            </p:cNvSpPr>
            <p:nvPr/>
          </p:nvSpPr>
          <p:spPr bwMode="auto">
            <a:xfrm>
              <a:off x="4027" y="3982"/>
              <a:ext cx="145" cy="348"/>
            </a:xfrm>
            <a:custGeom>
              <a:avLst/>
              <a:gdLst/>
              <a:ahLst/>
              <a:cxnLst>
                <a:cxn ang="0">
                  <a:pos x="64" y="0"/>
                </a:cxn>
                <a:cxn ang="0">
                  <a:pos x="89" y="4"/>
                </a:cxn>
                <a:cxn ang="0">
                  <a:pos x="108" y="17"/>
                </a:cxn>
                <a:cxn ang="0">
                  <a:pos x="124" y="35"/>
                </a:cxn>
                <a:cxn ang="0">
                  <a:pos x="135" y="60"/>
                </a:cxn>
                <a:cxn ang="0">
                  <a:pos x="141" y="90"/>
                </a:cxn>
                <a:cxn ang="0">
                  <a:pos x="145" y="123"/>
                </a:cxn>
                <a:cxn ang="0">
                  <a:pos x="141" y="171"/>
                </a:cxn>
                <a:cxn ang="0">
                  <a:pos x="128" y="215"/>
                </a:cxn>
                <a:cxn ang="0">
                  <a:pos x="112" y="255"/>
                </a:cxn>
                <a:cxn ang="0">
                  <a:pos x="93" y="286"/>
                </a:cxn>
                <a:cxn ang="0">
                  <a:pos x="74" y="313"/>
                </a:cxn>
                <a:cxn ang="0">
                  <a:pos x="56" y="332"/>
                </a:cxn>
                <a:cxn ang="0">
                  <a:pos x="41" y="344"/>
                </a:cxn>
                <a:cxn ang="0">
                  <a:pos x="33" y="348"/>
                </a:cxn>
                <a:cxn ang="0">
                  <a:pos x="27" y="346"/>
                </a:cxn>
                <a:cxn ang="0">
                  <a:pos x="23" y="344"/>
                </a:cxn>
                <a:cxn ang="0">
                  <a:pos x="19" y="338"/>
                </a:cxn>
                <a:cxn ang="0">
                  <a:pos x="16" y="334"/>
                </a:cxn>
                <a:cxn ang="0">
                  <a:pos x="19" y="328"/>
                </a:cxn>
                <a:cxn ang="0">
                  <a:pos x="19" y="325"/>
                </a:cxn>
                <a:cxn ang="0">
                  <a:pos x="21" y="321"/>
                </a:cxn>
                <a:cxn ang="0">
                  <a:pos x="25" y="317"/>
                </a:cxn>
                <a:cxn ang="0">
                  <a:pos x="58" y="282"/>
                </a:cxn>
                <a:cxn ang="0">
                  <a:pos x="81" y="246"/>
                </a:cxn>
                <a:cxn ang="0">
                  <a:pos x="97" y="211"/>
                </a:cxn>
                <a:cxn ang="0">
                  <a:pos x="106" y="177"/>
                </a:cxn>
                <a:cxn ang="0">
                  <a:pos x="110" y="144"/>
                </a:cxn>
                <a:cxn ang="0">
                  <a:pos x="112" y="113"/>
                </a:cxn>
                <a:cxn ang="0">
                  <a:pos x="112" y="113"/>
                </a:cxn>
                <a:cxn ang="0">
                  <a:pos x="108" y="115"/>
                </a:cxn>
                <a:cxn ang="0">
                  <a:pos x="99" y="121"/>
                </a:cxn>
                <a:cxn ang="0">
                  <a:pos x="85" y="127"/>
                </a:cxn>
                <a:cxn ang="0">
                  <a:pos x="66" y="131"/>
                </a:cxn>
                <a:cxn ang="0">
                  <a:pos x="39" y="125"/>
                </a:cxn>
                <a:cxn ang="0">
                  <a:pos x="19" y="111"/>
                </a:cxn>
                <a:cxn ang="0">
                  <a:pos x="4" y="90"/>
                </a:cxn>
                <a:cxn ang="0">
                  <a:pos x="0" y="65"/>
                </a:cxn>
                <a:cxn ang="0">
                  <a:pos x="4" y="40"/>
                </a:cxn>
                <a:cxn ang="0">
                  <a:pos x="19" y="19"/>
                </a:cxn>
                <a:cxn ang="0">
                  <a:pos x="39" y="6"/>
                </a:cxn>
                <a:cxn ang="0">
                  <a:pos x="64" y="0"/>
                </a:cxn>
              </a:cxnLst>
              <a:rect l="0" t="0" r="r" b="b"/>
              <a:pathLst>
                <a:path w="145" h="348">
                  <a:moveTo>
                    <a:pt x="64" y="0"/>
                  </a:moveTo>
                  <a:lnTo>
                    <a:pt x="89" y="4"/>
                  </a:lnTo>
                  <a:lnTo>
                    <a:pt x="108" y="17"/>
                  </a:lnTo>
                  <a:lnTo>
                    <a:pt x="124" y="35"/>
                  </a:lnTo>
                  <a:lnTo>
                    <a:pt x="135" y="60"/>
                  </a:lnTo>
                  <a:lnTo>
                    <a:pt x="141" y="90"/>
                  </a:lnTo>
                  <a:lnTo>
                    <a:pt x="145" y="123"/>
                  </a:lnTo>
                  <a:lnTo>
                    <a:pt x="141" y="171"/>
                  </a:lnTo>
                  <a:lnTo>
                    <a:pt x="128" y="215"/>
                  </a:lnTo>
                  <a:lnTo>
                    <a:pt x="112" y="255"/>
                  </a:lnTo>
                  <a:lnTo>
                    <a:pt x="93" y="286"/>
                  </a:lnTo>
                  <a:lnTo>
                    <a:pt x="74" y="313"/>
                  </a:lnTo>
                  <a:lnTo>
                    <a:pt x="56" y="332"/>
                  </a:lnTo>
                  <a:lnTo>
                    <a:pt x="41" y="344"/>
                  </a:lnTo>
                  <a:lnTo>
                    <a:pt x="33" y="348"/>
                  </a:lnTo>
                  <a:lnTo>
                    <a:pt x="27" y="346"/>
                  </a:lnTo>
                  <a:lnTo>
                    <a:pt x="23" y="344"/>
                  </a:lnTo>
                  <a:lnTo>
                    <a:pt x="19" y="338"/>
                  </a:lnTo>
                  <a:lnTo>
                    <a:pt x="16" y="334"/>
                  </a:lnTo>
                  <a:lnTo>
                    <a:pt x="19" y="328"/>
                  </a:lnTo>
                  <a:lnTo>
                    <a:pt x="19" y="325"/>
                  </a:lnTo>
                  <a:lnTo>
                    <a:pt x="21" y="321"/>
                  </a:lnTo>
                  <a:lnTo>
                    <a:pt x="25" y="317"/>
                  </a:lnTo>
                  <a:lnTo>
                    <a:pt x="58" y="282"/>
                  </a:lnTo>
                  <a:lnTo>
                    <a:pt x="81" y="246"/>
                  </a:lnTo>
                  <a:lnTo>
                    <a:pt x="97" y="211"/>
                  </a:lnTo>
                  <a:lnTo>
                    <a:pt x="106" y="177"/>
                  </a:lnTo>
                  <a:lnTo>
                    <a:pt x="110" y="144"/>
                  </a:lnTo>
                  <a:lnTo>
                    <a:pt x="112" y="113"/>
                  </a:lnTo>
                  <a:lnTo>
                    <a:pt x="112" y="113"/>
                  </a:lnTo>
                  <a:lnTo>
                    <a:pt x="108" y="115"/>
                  </a:lnTo>
                  <a:lnTo>
                    <a:pt x="99" y="121"/>
                  </a:lnTo>
                  <a:lnTo>
                    <a:pt x="85" y="127"/>
                  </a:lnTo>
                  <a:lnTo>
                    <a:pt x="66" y="131"/>
                  </a:lnTo>
                  <a:lnTo>
                    <a:pt x="39" y="125"/>
                  </a:lnTo>
                  <a:lnTo>
                    <a:pt x="19" y="111"/>
                  </a:lnTo>
                  <a:lnTo>
                    <a:pt x="4" y="90"/>
                  </a:lnTo>
                  <a:lnTo>
                    <a:pt x="0" y="65"/>
                  </a:lnTo>
                  <a:lnTo>
                    <a:pt x="4" y="40"/>
                  </a:lnTo>
                  <a:lnTo>
                    <a:pt x="19" y="19"/>
                  </a:lnTo>
                  <a:lnTo>
                    <a:pt x="39" y="6"/>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6" name="Freeform 56"/>
            <p:cNvSpPr>
              <a:spLocks noEditPoints="1"/>
            </p:cNvSpPr>
            <p:nvPr/>
          </p:nvSpPr>
          <p:spPr bwMode="auto">
            <a:xfrm>
              <a:off x="4336" y="3366"/>
              <a:ext cx="342" cy="756"/>
            </a:xfrm>
            <a:custGeom>
              <a:avLst/>
              <a:gdLst/>
              <a:ahLst/>
              <a:cxnLst>
                <a:cxn ang="0">
                  <a:pos x="199" y="255"/>
                </a:cxn>
                <a:cxn ang="0">
                  <a:pos x="248" y="290"/>
                </a:cxn>
                <a:cxn ang="0">
                  <a:pos x="269" y="347"/>
                </a:cxn>
                <a:cxn ang="0">
                  <a:pos x="263" y="380"/>
                </a:cxn>
                <a:cxn ang="0">
                  <a:pos x="253" y="411"/>
                </a:cxn>
                <a:cxn ang="0">
                  <a:pos x="234" y="461"/>
                </a:cxn>
                <a:cxn ang="0">
                  <a:pos x="215" y="509"/>
                </a:cxn>
                <a:cxn ang="0">
                  <a:pos x="172" y="614"/>
                </a:cxn>
                <a:cxn ang="0">
                  <a:pos x="155" y="687"/>
                </a:cxn>
                <a:cxn ang="0">
                  <a:pos x="159" y="716"/>
                </a:cxn>
                <a:cxn ang="0">
                  <a:pos x="182" y="727"/>
                </a:cxn>
                <a:cxn ang="0">
                  <a:pos x="236" y="704"/>
                </a:cxn>
                <a:cxn ang="0">
                  <a:pos x="284" y="637"/>
                </a:cxn>
                <a:cxn ang="0">
                  <a:pos x="302" y="585"/>
                </a:cxn>
                <a:cxn ang="0">
                  <a:pos x="309" y="576"/>
                </a:cxn>
                <a:cxn ang="0">
                  <a:pos x="317" y="572"/>
                </a:cxn>
                <a:cxn ang="0">
                  <a:pos x="325" y="572"/>
                </a:cxn>
                <a:cxn ang="0">
                  <a:pos x="331" y="572"/>
                </a:cxn>
                <a:cxn ang="0">
                  <a:pos x="338" y="576"/>
                </a:cxn>
                <a:cxn ang="0">
                  <a:pos x="342" y="587"/>
                </a:cxn>
                <a:cxn ang="0">
                  <a:pos x="333" y="614"/>
                </a:cxn>
                <a:cxn ang="0">
                  <a:pos x="311" y="664"/>
                </a:cxn>
                <a:cxn ang="0">
                  <a:pos x="271" y="716"/>
                </a:cxn>
                <a:cxn ang="0">
                  <a:pos x="215" y="752"/>
                </a:cxn>
                <a:cxn ang="0">
                  <a:pos x="145" y="752"/>
                </a:cxn>
                <a:cxn ang="0">
                  <a:pos x="93" y="718"/>
                </a:cxn>
                <a:cxn ang="0">
                  <a:pos x="72" y="662"/>
                </a:cxn>
                <a:cxn ang="0">
                  <a:pos x="83" y="614"/>
                </a:cxn>
                <a:cxn ang="0">
                  <a:pos x="151" y="434"/>
                </a:cxn>
                <a:cxn ang="0">
                  <a:pos x="174" y="378"/>
                </a:cxn>
                <a:cxn ang="0">
                  <a:pos x="184" y="347"/>
                </a:cxn>
                <a:cxn ang="0">
                  <a:pos x="186" y="322"/>
                </a:cxn>
                <a:cxn ang="0">
                  <a:pos x="180" y="290"/>
                </a:cxn>
                <a:cxn ang="0">
                  <a:pos x="159" y="280"/>
                </a:cxn>
                <a:cxn ang="0">
                  <a:pos x="116" y="295"/>
                </a:cxn>
                <a:cxn ang="0">
                  <a:pos x="74" y="340"/>
                </a:cxn>
                <a:cxn ang="0">
                  <a:pos x="39" y="418"/>
                </a:cxn>
                <a:cxn ang="0">
                  <a:pos x="37" y="428"/>
                </a:cxn>
                <a:cxn ang="0">
                  <a:pos x="31" y="434"/>
                </a:cxn>
                <a:cxn ang="0">
                  <a:pos x="20" y="436"/>
                </a:cxn>
                <a:cxn ang="0">
                  <a:pos x="14" y="436"/>
                </a:cxn>
                <a:cxn ang="0">
                  <a:pos x="6" y="434"/>
                </a:cxn>
                <a:cxn ang="0">
                  <a:pos x="2" y="426"/>
                </a:cxn>
                <a:cxn ang="0">
                  <a:pos x="2" y="411"/>
                </a:cxn>
                <a:cxn ang="0">
                  <a:pos x="18" y="370"/>
                </a:cxn>
                <a:cxn ang="0">
                  <a:pos x="49" y="315"/>
                </a:cxn>
                <a:cxn ang="0">
                  <a:pos x="99" y="269"/>
                </a:cxn>
                <a:cxn ang="0">
                  <a:pos x="163" y="251"/>
                </a:cxn>
                <a:cxn ang="0">
                  <a:pos x="284" y="2"/>
                </a:cxn>
                <a:cxn ang="0">
                  <a:pos x="304" y="21"/>
                </a:cxn>
                <a:cxn ang="0">
                  <a:pos x="311" y="44"/>
                </a:cxn>
                <a:cxn ang="0">
                  <a:pos x="306" y="65"/>
                </a:cxn>
                <a:cxn ang="0">
                  <a:pos x="271" y="100"/>
                </a:cxn>
                <a:cxn ang="0">
                  <a:pos x="230" y="103"/>
                </a:cxn>
                <a:cxn ang="0">
                  <a:pos x="207" y="75"/>
                </a:cxn>
                <a:cxn ang="0">
                  <a:pos x="209" y="38"/>
                </a:cxn>
                <a:cxn ang="0">
                  <a:pos x="244" y="4"/>
                </a:cxn>
              </a:cxnLst>
              <a:rect l="0" t="0" r="r" b="b"/>
              <a:pathLst>
                <a:path w="342" h="756">
                  <a:moveTo>
                    <a:pt x="163" y="251"/>
                  </a:moveTo>
                  <a:lnTo>
                    <a:pt x="199" y="255"/>
                  </a:lnTo>
                  <a:lnTo>
                    <a:pt x="228" y="269"/>
                  </a:lnTo>
                  <a:lnTo>
                    <a:pt x="248" y="290"/>
                  </a:lnTo>
                  <a:lnTo>
                    <a:pt x="263" y="315"/>
                  </a:lnTo>
                  <a:lnTo>
                    <a:pt x="269" y="347"/>
                  </a:lnTo>
                  <a:lnTo>
                    <a:pt x="267" y="363"/>
                  </a:lnTo>
                  <a:lnTo>
                    <a:pt x="263" y="380"/>
                  </a:lnTo>
                  <a:lnTo>
                    <a:pt x="259" y="393"/>
                  </a:lnTo>
                  <a:lnTo>
                    <a:pt x="253" y="411"/>
                  </a:lnTo>
                  <a:lnTo>
                    <a:pt x="244" y="436"/>
                  </a:lnTo>
                  <a:lnTo>
                    <a:pt x="234" y="461"/>
                  </a:lnTo>
                  <a:lnTo>
                    <a:pt x="224" y="487"/>
                  </a:lnTo>
                  <a:lnTo>
                    <a:pt x="215" y="509"/>
                  </a:lnTo>
                  <a:lnTo>
                    <a:pt x="209" y="524"/>
                  </a:lnTo>
                  <a:lnTo>
                    <a:pt x="172" y="614"/>
                  </a:lnTo>
                  <a:lnTo>
                    <a:pt x="159" y="649"/>
                  </a:lnTo>
                  <a:lnTo>
                    <a:pt x="155" y="687"/>
                  </a:lnTo>
                  <a:lnTo>
                    <a:pt x="155" y="704"/>
                  </a:lnTo>
                  <a:lnTo>
                    <a:pt x="159" y="716"/>
                  </a:lnTo>
                  <a:lnTo>
                    <a:pt x="168" y="724"/>
                  </a:lnTo>
                  <a:lnTo>
                    <a:pt x="182" y="727"/>
                  </a:lnTo>
                  <a:lnTo>
                    <a:pt x="209" y="720"/>
                  </a:lnTo>
                  <a:lnTo>
                    <a:pt x="236" y="704"/>
                  </a:lnTo>
                  <a:lnTo>
                    <a:pt x="261" y="676"/>
                  </a:lnTo>
                  <a:lnTo>
                    <a:pt x="284" y="637"/>
                  </a:lnTo>
                  <a:lnTo>
                    <a:pt x="300" y="589"/>
                  </a:lnTo>
                  <a:lnTo>
                    <a:pt x="302" y="585"/>
                  </a:lnTo>
                  <a:lnTo>
                    <a:pt x="304" y="580"/>
                  </a:lnTo>
                  <a:lnTo>
                    <a:pt x="309" y="576"/>
                  </a:lnTo>
                  <a:lnTo>
                    <a:pt x="311" y="574"/>
                  </a:lnTo>
                  <a:lnTo>
                    <a:pt x="317" y="572"/>
                  </a:lnTo>
                  <a:lnTo>
                    <a:pt x="323" y="572"/>
                  </a:lnTo>
                  <a:lnTo>
                    <a:pt x="325" y="572"/>
                  </a:lnTo>
                  <a:lnTo>
                    <a:pt x="327" y="572"/>
                  </a:lnTo>
                  <a:lnTo>
                    <a:pt x="331" y="572"/>
                  </a:lnTo>
                  <a:lnTo>
                    <a:pt x="335" y="574"/>
                  </a:lnTo>
                  <a:lnTo>
                    <a:pt x="338" y="576"/>
                  </a:lnTo>
                  <a:lnTo>
                    <a:pt x="340" y="580"/>
                  </a:lnTo>
                  <a:lnTo>
                    <a:pt x="342" y="587"/>
                  </a:lnTo>
                  <a:lnTo>
                    <a:pt x="340" y="595"/>
                  </a:lnTo>
                  <a:lnTo>
                    <a:pt x="333" y="614"/>
                  </a:lnTo>
                  <a:lnTo>
                    <a:pt x="323" y="637"/>
                  </a:lnTo>
                  <a:lnTo>
                    <a:pt x="311" y="664"/>
                  </a:lnTo>
                  <a:lnTo>
                    <a:pt x="292" y="691"/>
                  </a:lnTo>
                  <a:lnTo>
                    <a:pt x="271" y="716"/>
                  </a:lnTo>
                  <a:lnTo>
                    <a:pt x="244" y="737"/>
                  </a:lnTo>
                  <a:lnTo>
                    <a:pt x="215" y="752"/>
                  </a:lnTo>
                  <a:lnTo>
                    <a:pt x="180" y="756"/>
                  </a:lnTo>
                  <a:lnTo>
                    <a:pt x="145" y="752"/>
                  </a:lnTo>
                  <a:lnTo>
                    <a:pt x="116" y="739"/>
                  </a:lnTo>
                  <a:lnTo>
                    <a:pt x="93" y="718"/>
                  </a:lnTo>
                  <a:lnTo>
                    <a:pt x="78" y="691"/>
                  </a:lnTo>
                  <a:lnTo>
                    <a:pt x="72" y="662"/>
                  </a:lnTo>
                  <a:lnTo>
                    <a:pt x="76" y="637"/>
                  </a:lnTo>
                  <a:lnTo>
                    <a:pt x="83" y="614"/>
                  </a:lnTo>
                  <a:lnTo>
                    <a:pt x="83" y="614"/>
                  </a:lnTo>
                  <a:lnTo>
                    <a:pt x="151" y="434"/>
                  </a:lnTo>
                  <a:lnTo>
                    <a:pt x="166" y="403"/>
                  </a:lnTo>
                  <a:lnTo>
                    <a:pt x="174" y="378"/>
                  </a:lnTo>
                  <a:lnTo>
                    <a:pt x="180" y="361"/>
                  </a:lnTo>
                  <a:lnTo>
                    <a:pt x="184" y="347"/>
                  </a:lnTo>
                  <a:lnTo>
                    <a:pt x="186" y="332"/>
                  </a:lnTo>
                  <a:lnTo>
                    <a:pt x="186" y="322"/>
                  </a:lnTo>
                  <a:lnTo>
                    <a:pt x="184" y="303"/>
                  </a:lnTo>
                  <a:lnTo>
                    <a:pt x="180" y="290"/>
                  </a:lnTo>
                  <a:lnTo>
                    <a:pt x="172" y="282"/>
                  </a:lnTo>
                  <a:lnTo>
                    <a:pt x="159" y="280"/>
                  </a:lnTo>
                  <a:lnTo>
                    <a:pt x="139" y="284"/>
                  </a:lnTo>
                  <a:lnTo>
                    <a:pt x="116" y="295"/>
                  </a:lnTo>
                  <a:lnTo>
                    <a:pt x="95" y="313"/>
                  </a:lnTo>
                  <a:lnTo>
                    <a:pt x="74" y="340"/>
                  </a:lnTo>
                  <a:lnTo>
                    <a:pt x="56" y="374"/>
                  </a:lnTo>
                  <a:lnTo>
                    <a:pt x="39" y="418"/>
                  </a:lnTo>
                  <a:lnTo>
                    <a:pt x="39" y="424"/>
                  </a:lnTo>
                  <a:lnTo>
                    <a:pt x="37" y="428"/>
                  </a:lnTo>
                  <a:lnTo>
                    <a:pt x="35" y="432"/>
                  </a:lnTo>
                  <a:lnTo>
                    <a:pt x="31" y="434"/>
                  </a:lnTo>
                  <a:lnTo>
                    <a:pt x="27" y="436"/>
                  </a:lnTo>
                  <a:lnTo>
                    <a:pt x="20" y="436"/>
                  </a:lnTo>
                  <a:lnTo>
                    <a:pt x="18" y="436"/>
                  </a:lnTo>
                  <a:lnTo>
                    <a:pt x="14" y="436"/>
                  </a:lnTo>
                  <a:lnTo>
                    <a:pt x="10" y="434"/>
                  </a:lnTo>
                  <a:lnTo>
                    <a:pt x="6" y="434"/>
                  </a:lnTo>
                  <a:lnTo>
                    <a:pt x="4" y="430"/>
                  </a:lnTo>
                  <a:lnTo>
                    <a:pt x="2" y="426"/>
                  </a:lnTo>
                  <a:lnTo>
                    <a:pt x="0" y="422"/>
                  </a:lnTo>
                  <a:lnTo>
                    <a:pt x="2" y="411"/>
                  </a:lnTo>
                  <a:lnTo>
                    <a:pt x="8" y="393"/>
                  </a:lnTo>
                  <a:lnTo>
                    <a:pt x="18" y="370"/>
                  </a:lnTo>
                  <a:lnTo>
                    <a:pt x="33" y="343"/>
                  </a:lnTo>
                  <a:lnTo>
                    <a:pt x="49" y="315"/>
                  </a:lnTo>
                  <a:lnTo>
                    <a:pt x="72" y="290"/>
                  </a:lnTo>
                  <a:lnTo>
                    <a:pt x="99" y="269"/>
                  </a:lnTo>
                  <a:lnTo>
                    <a:pt x="128" y="257"/>
                  </a:lnTo>
                  <a:lnTo>
                    <a:pt x="163" y="251"/>
                  </a:lnTo>
                  <a:close/>
                  <a:moveTo>
                    <a:pt x="267" y="0"/>
                  </a:moveTo>
                  <a:lnTo>
                    <a:pt x="284" y="2"/>
                  </a:lnTo>
                  <a:lnTo>
                    <a:pt x="296" y="11"/>
                  </a:lnTo>
                  <a:lnTo>
                    <a:pt x="304" y="21"/>
                  </a:lnTo>
                  <a:lnTo>
                    <a:pt x="309" y="32"/>
                  </a:lnTo>
                  <a:lnTo>
                    <a:pt x="311" y="44"/>
                  </a:lnTo>
                  <a:lnTo>
                    <a:pt x="311" y="44"/>
                  </a:lnTo>
                  <a:lnTo>
                    <a:pt x="306" y="65"/>
                  </a:lnTo>
                  <a:lnTo>
                    <a:pt x="292" y="86"/>
                  </a:lnTo>
                  <a:lnTo>
                    <a:pt x="271" y="100"/>
                  </a:lnTo>
                  <a:lnTo>
                    <a:pt x="248" y="107"/>
                  </a:lnTo>
                  <a:lnTo>
                    <a:pt x="230" y="103"/>
                  </a:lnTo>
                  <a:lnTo>
                    <a:pt x="215" y="90"/>
                  </a:lnTo>
                  <a:lnTo>
                    <a:pt x="207" y="75"/>
                  </a:lnTo>
                  <a:lnTo>
                    <a:pt x="205" y="61"/>
                  </a:lnTo>
                  <a:lnTo>
                    <a:pt x="209" y="38"/>
                  </a:lnTo>
                  <a:lnTo>
                    <a:pt x="224" y="19"/>
                  </a:lnTo>
                  <a:lnTo>
                    <a:pt x="244" y="4"/>
                  </a:lnTo>
                  <a:lnTo>
                    <a:pt x="2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 name="Freeform 57"/>
            <p:cNvSpPr>
              <a:spLocks/>
            </p:cNvSpPr>
            <p:nvPr/>
          </p:nvSpPr>
          <p:spPr bwMode="auto">
            <a:xfrm>
              <a:off x="4821" y="3742"/>
              <a:ext cx="423" cy="551"/>
            </a:xfrm>
            <a:custGeom>
              <a:avLst/>
              <a:gdLst/>
              <a:ahLst/>
              <a:cxnLst>
                <a:cxn ang="0">
                  <a:pos x="180" y="2"/>
                </a:cxn>
                <a:cxn ang="0">
                  <a:pos x="192" y="8"/>
                </a:cxn>
                <a:cxn ang="0">
                  <a:pos x="192" y="17"/>
                </a:cxn>
                <a:cxn ang="0">
                  <a:pos x="190" y="25"/>
                </a:cxn>
                <a:cxn ang="0">
                  <a:pos x="114" y="334"/>
                </a:cxn>
                <a:cxn ang="0">
                  <a:pos x="238" y="248"/>
                </a:cxn>
                <a:cxn ang="0">
                  <a:pos x="352" y="198"/>
                </a:cxn>
                <a:cxn ang="0">
                  <a:pos x="406" y="221"/>
                </a:cxn>
                <a:cxn ang="0">
                  <a:pos x="416" y="282"/>
                </a:cxn>
                <a:cxn ang="0">
                  <a:pos x="383" y="315"/>
                </a:cxn>
                <a:cxn ang="0">
                  <a:pos x="344" y="305"/>
                </a:cxn>
                <a:cxn ang="0">
                  <a:pos x="338" y="280"/>
                </a:cxn>
                <a:cxn ang="0">
                  <a:pos x="356" y="246"/>
                </a:cxn>
                <a:cxn ang="0">
                  <a:pos x="379" y="234"/>
                </a:cxn>
                <a:cxn ang="0">
                  <a:pos x="369" y="225"/>
                </a:cxn>
                <a:cxn ang="0">
                  <a:pos x="319" y="229"/>
                </a:cxn>
                <a:cxn ang="0">
                  <a:pos x="222" y="294"/>
                </a:cxn>
                <a:cxn ang="0">
                  <a:pos x="170" y="332"/>
                </a:cxn>
                <a:cxn ang="0">
                  <a:pos x="197" y="348"/>
                </a:cxn>
                <a:cxn ang="0">
                  <a:pos x="261" y="371"/>
                </a:cxn>
                <a:cxn ang="0">
                  <a:pos x="290" y="428"/>
                </a:cxn>
                <a:cxn ang="0">
                  <a:pos x="286" y="453"/>
                </a:cxn>
                <a:cxn ang="0">
                  <a:pos x="284" y="478"/>
                </a:cxn>
                <a:cxn ang="0">
                  <a:pos x="286" y="503"/>
                </a:cxn>
                <a:cxn ang="0">
                  <a:pos x="315" y="526"/>
                </a:cxn>
                <a:cxn ang="0">
                  <a:pos x="365" y="492"/>
                </a:cxn>
                <a:cxn ang="0">
                  <a:pos x="387" y="438"/>
                </a:cxn>
                <a:cxn ang="0">
                  <a:pos x="394" y="424"/>
                </a:cxn>
                <a:cxn ang="0">
                  <a:pos x="408" y="421"/>
                </a:cxn>
                <a:cxn ang="0">
                  <a:pos x="416" y="421"/>
                </a:cxn>
                <a:cxn ang="0">
                  <a:pos x="423" y="432"/>
                </a:cxn>
                <a:cxn ang="0">
                  <a:pos x="408" y="474"/>
                </a:cxn>
                <a:cxn ang="0">
                  <a:pos x="362" y="534"/>
                </a:cxn>
                <a:cxn ang="0">
                  <a:pos x="290" y="549"/>
                </a:cxn>
                <a:cxn ang="0">
                  <a:pos x="232" y="515"/>
                </a:cxn>
                <a:cxn ang="0">
                  <a:pos x="217" y="465"/>
                </a:cxn>
                <a:cxn ang="0">
                  <a:pos x="222" y="449"/>
                </a:cxn>
                <a:cxn ang="0">
                  <a:pos x="224" y="434"/>
                </a:cxn>
                <a:cxn ang="0">
                  <a:pos x="207" y="396"/>
                </a:cxn>
                <a:cxn ang="0">
                  <a:pos x="151" y="373"/>
                </a:cxn>
                <a:cxn ang="0">
                  <a:pos x="103" y="369"/>
                </a:cxn>
                <a:cxn ang="0">
                  <a:pos x="62" y="530"/>
                </a:cxn>
                <a:cxn ang="0">
                  <a:pos x="29" y="551"/>
                </a:cxn>
                <a:cxn ang="0">
                  <a:pos x="8" y="545"/>
                </a:cxn>
                <a:cxn ang="0">
                  <a:pos x="0" y="524"/>
                </a:cxn>
                <a:cxn ang="0">
                  <a:pos x="0" y="515"/>
                </a:cxn>
                <a:cxn ang="0">
                  <a:pos x="110" y="73"/>
                </a:cxn>
                <a:cxn ang="0">
                  <a:pos x="114" y="58"/>
                </a:cxn>
                <a:cxn ang="0">
                  <a:pos x="114" y="52"/>
                </a:cxn>
                <a:cxn ang="0">
                  <a:pos x="105" y="48"/>
                </a:cxn>
                <a:cxn ang="0">
                  <a:pos x="85" y="44"/>
                </a:cxn>
                <a:cxn ang="0">
                  <a:pos x="72" y="44"/>
                </a:cxn>
                <a:cxn ang="0">
                  <a:pos x="56" y="42"/>
                </a:cxn>
                <a:cxn ang="0">
                  <a:pos x="49" y="31"/>
                </a:cxn>
                <a:cxn ang="0">
                  <a:pos x="52" y="17"/>
                </a:cxn>
                <a:cxn ang="0">
                  <a:pos x="58" y="10"/>
                </a:cxn>
                <a:cxn ang="0">
                  <a:pos x="72" y="8"/>
                </a:cxn>
              </a:cxnLst>
              <a:rect l="0" t="0" r="r" b="b"/>
              <a:pathLst>
                <a:path w="423" h="551">
                  <a:moveTo>
                    <a:pt x="168" y="0"/>
                  </a:moveTo>
                  <a:lnTo>
                    <a:pt x="174" y="0"/>
                  </a:lnTo>
                  <a:lnTo>
                    <a:pt x="180" y="2"/>
                  </a:lnTo>
                  <a:lnTo>
                    <a:pt x="186" y="2"/>
                  </a:lnTo>
                  <a:lnTo>
                    <a:pt x="190" y="4"/>
                  </a:lnTo>
                  <a:lnTo>
                    <a:pt x="192" y="8"/>
                  </a:lnTo>
                  <a:lnTo>
                    <a:pt x="192" y="12"/>
                  </a:lnTo>
                  <a:lnTo>
                    <a:pt x="192" y="15"/>
                  </a:lnTo>
                  <a:lnTo>
                    <a:pt x="192" y="17"/>
                  </a:lnTo>
                  <a:lnTo>
                    <a:pt x="192" y="19"/>
                  </a:lnTo>
                  <a:lnTo>
                    <a:pt x="192" y="21"/>
                  </a:lnTo>
                  <a:lnTo>
                    <a:pt x="190" y="25"/>
                  </a:lnTo>
                  <a:lnTo>
                    <a:pt x="188" y="31"/>
                  </a:lnTo>
                  <a:lnTo>
                    <a:pt x="188" y="31"/>
                  </a:lnTo>
                  <a:lnTo>
                    <a:pt x="114" y="334"/>
                  </a:lnTo>
                  <a:lnTo>
                    <a:pt x="157" y="311"/>
                  </a:lnTo>
                  <a:lnTo>
                    <a:pt x="199" y="282"/>
                  </a:lnTo>
                  <a:lnTo>
                    <a:pt x="238" y="248"/>
                  </a:lnTo>
                  <a:lnTo>
                    <a:pt x="277" y="221"/>
                  </a:lnTo>
                  <a:lnTo>
                    <a:pt x="315" y="204"/>
                  </a:lnTo>
                  <a:lnTo>
                    <a:pt x="352" y="198"/>
                  </a:lnTo>
                  <a:lnTo>
                    <a:pt x="373" y="200"/>
                  </a:lnTo>
                  <a:lnTo>
                    <a:pt x="391" y="209"/>
                  </a:lnTo>
                  <a:lnTo>
                    <a:pt x="406" y="221"/>
                  </a:lnTo>
                  <a:lnTo>
                    <a:pt x="416" y="238"/>
                  </a:lnTo>
                  <a:lnTo>
                    <a:pt x="420" y="259"/>
                  </a:lnTo>
                  <a:lnTo>
                    <a:pt x="416" y="282"/>
                  </a:lnTo>
                  <a:lnTo>
                    <a:pt x="408" y="298"/>
                  </a:lnTo>
                  <a:lnTo>
                    <a:pt x="396" y="309"/>
                  </a:lnTo>
                  <a:lnTo>
                    <a:pt x="383" y="315"/>
                  </a:lnTo>
                  <a:lnTo>
                    <a:pt x="373" y="315"/>
                  </a:lnTo>
                  <a:lnTo>
                    <a:pt x="356" y="313"/>
                  </a:lnTo>
                  <a:lnTo>
                    <a:pt x="344" y="305"/>
                  </a:lnTo>
                  <a:lnTo>
                    <a:pt x="340" y="294"/>
                  </a:lnTo>
                  <a:lnTo>
                    <a:pt x="338" y="284"/>
                  </a:lnTo>
                  <a:lnTo>
                    <a:pt x="338" y="280"/>
                  </a:lnTo>
                  <a:lnTo>
                    <a:pt x="340" y="269"/>
                  </a:lnTo>
                  <a:lnTo>
                    <a:pt x="346" y="257"/>
                  </a:lnTo>
                  <a:lnTo>
                    <a:pt x="356" y="246"/>
                  </a:lnTo>
                  <a:lnTo>
                    <a:pt x="373" y="236"/>
                  </a:lnTo>
                  <a:lnTo>
                    <a:pt x="377" y="234"/>
                  </a:lnTo>
                  <a:lnTo>
                    <a:pt x="379" y="234"/>
                  </a:lnTo>
                  <a:lnTo>
                    <a:pt x="377" y="229"/>
                  </a:lnTo>
                  <a:lnTo>
                    <a:pt x="373" y="227"/>
                  </a:lnTo>
                  <a:lnTo>
                    <a:pt x="369" y="225"/>
                  </a:lnTo>
                  <a:lnTo>
                    <a:pt x="360" y="223"/>
                  </a:lnTo>
                  <a:lnTo>
                    <a:pt x="352" y="223"/>
                  </a:lnTo>
                  <a:lnTo>
                    <a:pt x="319" y="229"/>
                  </a:lnTo>
                  <a:lnTo>
                    <a:pt x="286" y="246"/>
                  </a:lnTo>
                  <a:lnTo>
                    <a:pt x="253" y="267"/>
                  </a:lnTo>
                  <a:lnTo>
                    <a:pt x="222" y="294"/>
                  </a:lnTo>
                  <a:lnTo>
                    <a:pt x="207" y="305"/>
                  </a:lnTo>
                  <a:lnTo>
                    <a:pt x="190" y="317"/>
                  </a:lnTo>
                  <a:lnTo>
                    <a:pt x="170" y="332"/>
                  </a:lnTo>
                  <a:lnTo>
                    <a:pt x="153" y="344"/>
                  </a:lnTo>
                  <a:lnTo>
                    <a:pt x="174" y="344"/>
                  </a:lnTo>
                  <a:lnTo>
                    <a:pt x="197" y="348"/>
                  </a:lnTo>
                  <a:lnTo>
                    <a:pt x="219" y="353"/>
                  </a:lnTo>
                  <a:lnTo>
                    <a:pt x="240" y="361"/>
                  </a:lnTo>
                  <a:lnTo>
                    <a:pt x="261" y="371"/>
                  </a:lnTo>
                  <a:lnTo>
                    <a:pt x="275" y="386"/>
                  </a:lnTo>
                  <a:lnTo>
                    <a:pt x="286" y="405"/>
                  </a:lnTo>
                  <a:lnTo>
                    <a:pt x="290" y="428"/>
                  </a:lnTo>
                  <a:lnTo>
                    <a:pt x="290" y="434"/>
                  </a:lnTo>
                  <a:lnTo>
                    <a:pt x="288" y="442"/>
                  </a:lnTo>
                  <a:lnTo>
                    <a:pt x="286" y="453"/>
                  </a:lnTo>
                  <a:lnTo>
                    <a:pt x="284" y="463"/>
                  </a:lnTo>
                  <a:lnTo>
                    <a:pt x="284" y="472"/>
                  </a:lnTo>
                  <a:lnTo>
                    <a:pt x="284" y="478"/>
                  </a:lnTo>
                  <a:lnTo>
                    <a:pt x="284" y="478"/>
                  </a:lnTo>
                  <a:lnTo>
                    <a:pt x="284" y="490"/>
                  </a:lnTo>
                  <a:lnTo>
                    <a:pt x="286" y="503"/>
                  </a:lnTo>
                  <a:lnTo>
                    <a:pt x="292" y="515"/>
                  </a:lnTo>
                  <a:lnTo>
                    <a:pt x="300" y="524"/>
                  </a:lnTo>
                  <a:lnTo>
                    <a:pt x="315" y="526"/>
                  </a:lnTo>
                  <a:lnTo>
                    <a:pt x="336" y="522"/>
                  </a:lnTo>
                  <a:lnTo>
                    <a:pt x="350" y="509"/>
                  </a:lnTo>
                  <a:lnTo>
                    <a:pt x="365" y="492"/>
                  </a:lnTo>
                  <a:lnTo>
                    <a:pt x="375" y="474"/>
                  </a:lnTo>
                  <a:lnTo>
                    <a:pt x="383" y="455"/>
                  </a:lnTo>
                  <a:lnTo>
                    <a:pt x="387" y="438"/>
                  </a:lnTo>
                  <a:lnTo>
                    <a:pt x="389" y="432"/>
                  </a:lnTo>
                  <a:lnTo>
                    <a:pt x="391" y="428"/>
                  </a:lnTo>
                  <a:lnTo>
                    <a:pt x="394" y="424"/>
                  </a:lnTo>
                  <a:lnTo>
                    <a:pt x="396" y="421"/>
                  </a:lnTo>
                  <a:lnTo>
                    <a:pt x="400" y="421"/>
                  </a:lnTo>
                  <a:lnTo>
                    <a:pt x="408" y="421"/>
                  </a:lnTo>
                  <a:lnTo>
                    <a:pt x="408" y="421"/>
                  </a:lnTo>
                  <a:lnTo>
                    <a:pt x="412" y="421"/>
                  </a:lnTo>
                  <a:lnTo>
                    <a:pt x="416" y="421"/>
                  </a:lnTo>
                  <a:lnTo>
                    <a:pt x="418" y="424"/>
                  </a:lnTo>
                  <a:lnTo>
                    <a:pt x="420" y="428"/>
                  </a:lnTo>
                  <a:lnTo>
                    <a:pt x="423" y="432"/>
                  </a:lnTo>
                  <a:lnTo>
                    <a:pt x="420" y="438"/>
                  </a:lnTo>
                  <a:lnTo>
                    <a:pt x="416" y="455"/>
                  </a:lnTo>
                  <a:lnTo>
                    <a:pt x="408" y="474"/>
                  </a:lnTo>
                  <a:lnTo>
                    <a:pt x="398" y="495"/>
                  </a:lnTo>
                  <a:lnTo>
                    <a:pt x="381" y="515"/>
                  </a:lnTo>
                  <a:lnTo>
                    <a:pt x="362" y="534"/>
                  </a:lnTo>
                  <a:lnTo>
                    <a:pt x="340" y="547"/>
                  </a:lnTo>
                  <a:lnTo>
                    <a:pt x="313" y="551"/>
                  </a:lnTo>
                  <a:lnTo>
                    <a:pt x="290" y="549"/>
                  </a:lnTo>
                  <a:lnTo>
                    <a:pt x="269" y="543"/>
                  </a:lnTo>
                  <a:lnTo>
                    <a:pt x="248" y="530"/>
                  </a:lnTo>
                  <a:lnTo>
                    <a:pt x="232" y="515"/>
                  </a:lnTo>
                  <a:lnTo>
                    <a:pt x="222" y="495"/>
                  </a:lnTo>
                  <a:lnTo>
                    <a:pt x="217" y="469"/>
                  </a:lnTo>
                  <a:lnTo>
                    <a:pt x="217" y="465"/>
                  </a:lnTo>
                  <a:lnTo>
                    <a:pt x="217" y="461"/>
                  </a:lnTo>
                  <a:lnTo>
                    <a:pt x="219" y="455"/>
                  </a:lnTo>
                  <a:lnTo>
                    <a:pt x="222" y="449"/>
                  </a:lnTo>
                  <a:lnTo>
                    <a:pt x="222" y="442"/>
                  </a:lnTo>
                  <a:lnTo>
                    <a:pt x="224" y="438"/>
                  </a:lnTo>
                  <a:lnTo>
                    <a:pt x="224" y="434"/>
                  </a:lnTo>
                  <a:lnTo>
                    <a:pt x="224" y="432"/>
                  </a:lnTo>
                  <a:lnTo>
                    <a:pt x="219" y="411"/>
                  </a:lnTo>
                  <a:lnTo>
                    <a:pt x="207" y="396"/>
                  </a:lnTo>
                  <a:lnTo>
                    <a:pt x="190" y="386"/>
                  </a:lnTo>
                  <a:lnTo>
                    <a:pt x="172" y="378"/>
                  </a:lnTo>
                  <a:lnTo>
                    <a:pt x="151" y="373"/>
                  </a:lnTo>
                  <a:lnTo>
                    <a:pt x="130" y="369"/>
                  </a:lnTo>
                  <a:lnTo>
                    <a:pt x="114" y="369"/>
                  </a:lnTo>
                  <a:lnTo>
                    <a:pt x="103" y="369"/>
                  </a:lnTo>
                  <a:lnTo>
                    <a:pt x="68" y="511"/>
                  </a:lnTo>
                  <a:lnTo>
                    <a:pt x="66" y="520"/>
                  </a:lnTo>
                  <a:lnTo>
                    <a:pt x="62" y="530"/>
                  </a:lnTo>
                  <a:lnTo>
                    <a:pt x="56" y="540"/>
                  </a:lnTo>
                  <a:lnTo>
                    <a:pt x="45" y="549"/>
                  </a:lnTo>
                  <a:lnTo>
                    <a:pt x="29" y="551"/>
                  </a:lnTo>
                  <a:lnTo>
                    <a:pt x="23" y="551"/>
                  </a:lnTo>
                  <a:lnTo>
                    <a:pt x="14" y="549"/>
                  </a:lnTo>
                  <a:lnTo>
                    <a:pt x="8" y="545"/>
                  </a:lnTo>
                  <a:lnTo>
                    <a:pt x="4" y="538"/>
                  </a:lnTo>
                  <a:lnTo>
                    <a:pt x="0" y="532"/>
                  </a:lnTo>
                  <a:lnTo>
                    <a:pt x="0" y="524"/>
                  </a:lnTo>
                  <a:lnTo>
                    <a:pt x="0" y="522"/>
                  </a:lnTo>
                  <a:lnTo>
                    <a:pt x="0" y="520"/>
                  </a:lnTo>
                  <a:lnTo>
                    <a:pt x="0" y="515"/>
                  </a:lnTo>
                  <a:lnTo>
                    <a:pt x="0" y="513"/>
                  </a:lnTo>
                  <a:lnTo>
                    <a:pt x="2" y="507"/>
                  </a:lnTo>
                  <a:lnTo>
                    <a:pt x="110" y="73"/>
                  </a:lnTo>
                  <a:lnTo>
                    <a:pt x="112" y="67"/>
                  </a:lnTo>
                  <a:lnTo>
                    <a:pt x="112" y="63"/>
                  </a:lnTo>
                  <a:lnTo>
                    <a:pt x="114" y="58"/>
                  </a:lnTo>
                  <a:lnTo>
                    <a:pt x="114" y="56"/>
                  </a:lnTo>
                  <a:lnTo>
                    <a:pt x="114" y="56"/>
                  </a:lnTo>
                  <a:lnTo>
                    <a:pt x="114" y="52"/>
                  </a:lnTo>
                  <a:lnTo>
                    <a:pt x="114" y="50"/>
                  </a:lnTo>
                  <a:lnTo>
                    <a:pt x="110" y="48"/>
                  </a:lnTo>
                  <a:lnTo>
                    <a:pt x="105" y="48"/>
                  </a:lnTo>
                  <a:lnTo>
                    <a:pt x="99" y="46"/>
                  </a:lnTo>
                  <a:lnTo>
                    <a:pt x="91" y="44"/>
                  </a:lnTo>
                  <a:lnTo>
                    <a:pt x="85" y="44"/>
                  </a:lnTo>
                  <a:lnTo>
                    <a:pt x="78" y="44"/>
                  </a:lnTo>
                  <a:lnTo>
                    <a:pt x="72" y="44"/>
                  </a:lnTo>
                  <a:lnTo>
                    <a:pt x="72" y="44"/>
                  </a:lnTo>
                  <a:lnTo>
                    <a:pt x="66" y="44"/>
                  </a:lnTo>
                  <a:lnTo>
                    <a:pt x="62" y="42"/>
                  </a:lnTo>
                  <a:lnTo>
                    <a:pt x="56" y="42"/>
                  </a:lnTo>
                  <a:lnTo>
                    <a:pt x="54" y="40"/>
                  </a:lnTo>
                  <a:lnTo>
                    <a:pt x="49" y="35"/>
                  </a:lnTo>
                  <a:lnTo>
                    <a:pt x="49" y="31"/>
                  </a:lnTo>
                  <a:lnTo>
                    <a:pt x="49" y="27"/>
                  </a:lnTo>
                  <a:lnTo>
                    <a:pt x="52" y="21"/>
                  </a:lnTo>
                  <a:lnTo>
                    <a:pt x="52" y="17"/>
                  </a:lnTo>
                  <a:lnTo>
                    <a:pt x="54" y="12"/>
                  </a:lnTo>
                  <a:lnTo>
                    <a:pt x="56" y="12"/>
                  </a:lnTo>
                  <a:lnTo>
                    <a:pt x="58" y="10"/>
                  </a:lnTo>
                  <a:lnTo>
                    <a:pt x="60" y="8"/>
                  </a:lnTo>
                  <a:lnTo>
                    <a:pt x="66" y="8"/>
                  </a:lnTo>
                  <a:lnTo>
                    <a:pt x="72" y="8"/>
                  </a:lnTo>
                  <a:lnTo>
                    <a:pt x="1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 name="Freeform 58"/>
            <p:cNvSpPr>
              <a:spLocks/>
            </p:cNvSpPr>
            <p:nvPr/>
          </p:nvSpPr>
          <p:spPr bwMode="auto">
            <a:xfrm>
              <a:off x="5409" y="3763"/>
              <a:ext cx="651" cy="653"/>
            </a:xfrm>
            <a:custGeom>
              <a:avLst/>
              <a:gdLst/>
              <a:ahLst/>
              <a:cxnLst>
                <a:cxn ang="0">
                  <a:pos x="332" y="0"/>
                </a:cxn>
                <a:cxn ang="0">
                  <a:pos x="340" y="6"/>
                </a:cxn>
                <a:cxn ang="0">
                  <a:pos x="347" y="14"/>
                </a:cxn>
                <a:cxn ang="0">
                  <a:pos x="347" y="25"/>
                </a:cxn>
                <a:cxn ang="0">
                  <a:pos x="349" y="33"/>
                </a:cxn>
                <a:cxn ang="0">
                  <a:pos x="618" y="304"/>
                </a:cxn>
                <a:cxn ang="0">
                  <a:pos x="626" y="304"/>
                </a:cxn>
                <a:cxn ang="0">
                  <a:pos x="637" y="307"/>
                </a:cxn>
                <a:cxn ang="0">
                  <a:pos x="645" y="311"/>
                </a:cxn>
                <a:cxn ang="0">
                  <a:pos x="651" y="321"/>
                </a:cxn>
                <a:cxn ang="0">
                  <a:pos x="651" y="334"/>
                </a:cxn>
                <a:cxn ang="0">
                  <a:pos x="645" y="344"/>
                </a:cxn>
                <a:cxn ang="0">
                  <a:pos x="637" y="348"/>
                </a:cxn>
                <a:cxn ang="0">
                  <a:pos x="626" y="350"/>
                </a:cxn>
                <a:cxn ang="0">
                  <a:pos x="618" y="350"/>
                </a:cxn>
                <a:cxn ang="0">
                  <a:pos x="349" y="620"/>
                </a:cxn>
                <a:cxn ang="0">
                  <a:pos x="347" y="630"/>
                </a:cxn>
                <a:cxn ang="0">
                  <a:pos x="344" y="640"/>
                </a:cxn>
                <a:cxn ang="0">
                  <a:pos x="338" y="649"/>
                </a:cxn>
                <a:cxn ang="0">
                  <a:pos x="326" y="653"/>
                </a:cxn>
                <a:cxn ang="0">
                  <a:pos x="313" y="649"/>
                </a:cxn>
                <a:cxn ang="0">
                  <a:pos x="305" y="640"/>
                </a:cxn>
                <a:cxn ang="0">
                  <a:pos x="303" y="630"/>
                </a:cxn>
                <a:cxn ang="0">
                  <a:pos x="303" y="620"/>
                </a:cxn>
                <a:cxn ang="0">
                  <a:pos x="31" y="350"/>
                </a:cxn>
                <a:cxn ang="0">
                  <a:pos x="23" y="350"/>
                </a:cxn>
                <a:cxn ang="0">
                  <a:pos x="15" y="348"/>
                </a:cxn>
                <a:cxn ang="0">
                  <a:pos x="7" y="344"/>
                </a:cxn>
                <a:cxn ang="0">
                  <a:pos x="0" y="334"/>
                </a:cxn>
                <a:cxn ang="0">
                  <a:pos x="0" y="321"/>
                </a:cxn>
                <a:cxn ang="0">
                  <a:pos x="7" y="311"/>
                </a:cxn>
                <a:cxn ang="0">
                  <a:pos x="15" y="307"/>
                </a:cxn>
                <a:cxn ang="0">
                  <a:pos x="23" y="304"/>
                </a:cxn>
                <a:cxn ang="0">
                  <a:pos x="31" y="304"/>
                </a:cxn>
                <a:cxn ang="0">
                  <a:pos x="303" y="33"/>
                </a:cxn>
                <a:cxn ang="0">
                  <a:pos x="303" y="25"/>
                </a:cxn>
                <a:cxn ang="0">
                  <a:pos x="305" y="14"/>
                </a:cxn>
                <a:cxn ang="0">
                  <a:pos x="309" y="6"/>
                </a:cxn>
                <a:cxn ang="0">
                  <a:pos x="320" y="0"/>
                </a:cxn>
              </a:cxnLst>
              <a:rect l="0" t="0" r="r" b="b"/>
              <a:pathLst>
                <a:path w="651" h="653">
                  <a:moveTo>
                    <a:pt x="326" y="0"/>
                  </a:moveTo>
                  <a:lnTo>
                    <a:pt x="332" y="0"/>
                  </a:lnTo>
                  <a:lnTo>
                    <a:pt x="338" y="2"/>
                  </a:lnTo>
                  <a:lnTo>
                    <a:pt x="340" y="6"/>
                  </a:lnTo>
                  <a:lnTo>
                    <a:pt x="344" y="10"/>
                  </a:lnTo>
                  <a:lnTo>
                    <a:pt x="347" y="14"/>
                  </a:lnTo>
                  <a:lnTo>
                    <a:pt x="347" y="19"/>
                  </a:lnTo>
                  <a:lnTo>
                    <a:pt x="347" y="25"/>
                  </a:lnTo>
                  <a:lnTo>
                    <a:pt x="349" y="29"/>
                  </a:lnTo>
                  <a:lnTo>
                    <a:pt x="349" y="33"/>
                  </a:lnTo>
                  <a:lnTo>
                    <a:pt x="349" y="304"/>
                  </a:lnTo>
                  <a:lnTo>
                    <a:pt x="618" y="304"/>
                  </a:lnTo>
                  <a:lnTo>
                    <a:pt x="622" y="304"/>
                  </a:lnTo>
                  <a:lnTo>
                    <a:pt x="626" y="304"/>
                  </a:lnTo>
                  <a:lnTo>
                    <a:pt x="630" y="307"/>
                  </a:lnTo>
                  <a:lnTo>
                    <a:pt x="637" y="307"/>
                  </a:lnTo>
                  <a:lnTo>
                    <a:pt x="641" y="309"/>
                  </a:lnTo>
                  <a:lnTo>
                    <a:pt x="645" y="311"/>
                  </a:lnTo>
                  <a:lnTo>
                    <a:pt x="647" y="315"/>
                  </a:lnTo>
                  <a:lnTo>
                    <a:pt x="651" y="321"/>
                  </a:lnTo>
                  <a:lnTo>
                    <a:pt x="651" y="327"/>
                  </a:lnTo>
                  <a:lnTo>
                    <a:pt x="651" y="334"/>
                  </a:lnTo>
                  <a:lnTo>
                    <a:pt x="647" y="340"/>
                  </a:lnTo>
                  <a:lnTo>
                    <a:pt x="645" y="344"/>
                  </a:lnTo>
                  <a:lnTo>
                    <a:pt x="641" y="346"/>
                  </a:lnTo>
                  <a:lnTo>
                    <a:pt x="637" y="348"/>
                  </a:lnTo>
                  <a:lnTo>
                    <a:pt x="630" y="348"/>
                  </a:lnTo>
                  <a:lnTo>
                    <a:pt x="626" y="350"/>
                  </a:lnTo>
                  <a:lnTo>
                    <a:pt x="622" y="350"/>
                  </a:lnTo>
                  <a:lnTo>
                    <a:pt x="618" y="350"/>
                  </a:lnTo>
                  <a:lnTo>
                    <a:pt x="349" y="350"/>
                  </a:lnTo>
                  <a:lnTo>
                    <a:pt x="349" y="620"/>
                  </a:lnTo>
                  <a:lnTo>
                    <a:pt x="349" y="626"/>
                  </a:lnTo>
                  <a:lnTo>
                    <a:pt x="347" y="630"/>
                  </a:lnTo>
                  <a:lnTo>
                    <a:pt x="347" y="636"/>
                  </a:lnTo>
                  <a:lnTo>
                    <a:pt x="344" y="640"/>
                  </a:lnTo>
                  <a:lnTo>
                    <a:pt x="342" y="647"/>
                  </a:lnTo>
                  <a:lnTo>
                    <a:pt x="338" y="649"/>
                  </a:lnTo>
                  <a:lnTo>
                    <a:pt x="332" y="653"/>
                  </a:lnTo>
                  <a:lnTo>
                    <a:pt x="326" y="653"/>
                  </a:lnTo>
                  <a:lnTo>
                    <a:pt x="318" y="653"/>
                  </a:lnTo>
                  <a:lnTo>
                    <a:pt x="313" y="649"/>
                  </a:lnTo>
                  <a:lnTo>
                    <a:pt x="309" y="647"/>
                  </a:lnTo>
                  <a:lnTo>
                    <a:pt x="305" y="640"/>
                  </a:lnTo>
                  <a:lnTo>
                    <a:pt x="305" y="636"/>
                  </a:lnTo>
                  <a:lnTo>
                    <a:pt x="303" y="630"/>
                  </a:lnTo>
                  <a:lnTo>
                    <a:pt x="303" y="626"/>
                  </a:lnTo>
                  <a:lnTo>
                    <a:pt x="303" y="620"/>
                  </a:lnTo>
                  <a:lnTo>
                    <a:pt x="303" y="350"/>
                  </a:lnTo>
                  <a:lnTo>
                    <a:pt x="31" y="350"/>
                  </a:lnTo>
                  <a:lnTo>
                    <a:pt x="27" y="350"/>
                  </a:lnTo>
                  <a:lnTo>
                    <a:pt x="23" y="350"/>
                  </a:lnTo>
                  <a:lnTo>
                    <a:pt x="19" y="348"/>
                  </a:lnTo>
                  <a:lnTo>
                    <a:pt x="15" y="348"/>
                  </a:lnTo>
                  <a:lnTo>
                    <a:pt x="11" y="346"/>
                  </a:lnTo>
                  <a:lnTo>
                    <a:pt x="7" y="344"/>
                  </a:lnTo>
                  <a:lnTo>
                    <a:pt x="2" y="340"/>
                  </a:lnTo>
                  <a:lnTo>
                    <a:pt x="0" y="334"/>
                  </a:lnTo>
                  <a:lnTo>
                    <a:pt x="0" y="327"/>
                  </a:lnTo>
                  <a:lnTo>
                    <a:pt x="0" y="321"/>
                  </a:lnTo>
                  <a:lnTo>
                    <a:pt x="2" y="315"/>
                  </a:lnTo>
                  <a:lnTo>
                    <a:pt x="7" y="311"/>
                  </a:lnTo>
                  <a:lnTo>
                    <a:pt x="11" y="309"/>
                  </a:lnTo>
                  <a:lnTo>
                    <a:pt x="15" y="307"/>
                  </a:lnTo>
                  <a:lnTo>
                    <a:pt x="19" y="307"/>
                  </a:lnTo>
                  <a:lnTo>
                    <a:pt x="23" y="304"/>
                  </a:lnTo>
                  <a:lnTo>
                    <a:pt x="27" y="304"/>
                  </a:lnTo>
                  <a:lnTo>
                    <a:pt x="31" y="304"/>
                  </a:lnTo>
                  <a:lnTo>
                    <a:pt x="303" y="304"/>
                  </a:lnTo>
                  <a:lnTo>
                    <a:pt x="303" y="33"/>
                  </a:lnTo>
                  <a:lnTo>
                    <a:pt x="303" y="29"/>
                  </a:lnTo>
                  <a:lnTo>
                    <a:pt x="303" y="25"/>
                  </a:lnTo>
                  <a:lnTo>
                    <a:pt x="303" y="19"/>
                  </a:lnTo>
                  <a:lnTo>
                    <a:pt x="305" y="14"/>
                  </a:lnTo>
                  <a:lnTo>
                    <a:pt x="307" y="10"/>
                  </a:lnTo>
                  <a:lnTo>
                    <a:pt x="309" y="6"/>
                  </a:lnTo>
                  <a:lnTo>
                    <a:pt x="313" y="2"/>
                  </a:lnTo>
                  <a:lnTo>
                    <a:pt x="320" y="0"/>
                  </a:lnTo>
                  <a:lnTo>
                    <a:pt x="3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 name="Freeform 59"/>
            <p:cNvSpPr>
              <a:spLocks/>
            </p:cNvSpPr>
            <p:nvPr/>
          </p:nvSpPr>
          <p:spPr bwMode="auto">
            <a:xfrm>
              <a:off x="6265" y="3765"/>
              <a:ext cx="322" cy="522"/>
            </a:xfrm>
            <a:custGeom>
              <a:avLst/>
              <a:gdLst/>
              <a:ahLst/>
              <a:cxnLst>
                <a:cxn ang="0">
                  <a:pos x="170" y="0"/>
                </a:cxn>
                <a:cxn ang="0">
                  <a:pos x="181" y="0"/>
                </a:cxn>
                <a:cxn ang="0">
                  <a:pos x="189" y="0"/>
                </a:cxn>
                <a:cxn ang="0">
                  <a:pos x="193" y="2"/>
                </a:cxn>
                <a:cxn ang="0">
                  <a:pos x="197" y="4"/>
                </a:cxn>
                <a:cxn ang="0">
                  <a:pos x="199" y="8"/>
                </a:cxn>
                <a:cxn ang="0">
                  <a:pos x="199" y="14"/>
                </a:cxn>
                <a:cxn ang="0">
                  <a:pos x="199" y="23"/>
                </a:cxn>
                <a:cxn ang="0">
                  <a:pos x="199" y="23"/>
                </a:cxn>
                <a:cxn ang="0">
                  <a:pos x="199" y="453"/>
                </a:cxn>
                <a:cxn ang="0">
                  <a:pos x="201" y="463"/>
                </a:cxn>
                <a:cxn ang="0">
                  <a:pos x="204" y="474"/>
                </a:cxn>
                <a:cxn ang="0">
                  <a:pos x="210" y="478"/>
                </a:cxn>
                <a:cxn ang="0">
                  <a:pos x="224" y="482"/>
                </a:cxn>
                <a:cxn ang="0">
                  <a:pos x="247" y="484"/>
                </a:cxn>
                <a:cxn ang="0">
                  <a:pos x="282" y="486"/>
                </a:cxn>
                <a:cxn ang="0">
                  <a:pos x="322" y="486"/>
                </a:cxn>
                <a:cxn ang="0">
                  <a:pos x="322" y="522"/>
                </a:cxn>
                <a:cxn ang="0">
                  <a:pos x="272" y="520"/>
                </a:cxn>
                <a:cxn ang="0">
                  <a:pos x="216" y="517"/>
                </a:cxn>
                <a:cxn ang="0">
                  <a:pos x="162" y="517"/>
                </a:cxn>
                <a:cxn ang="0">
                  <a:pos x="125" y="517"/>
                </a:cxn>
                <a:cxn ang="0">
                  <a:pos x="83" y="520"/>
                </a:cxn>
                <a:cxn ang="0">
                  <a:pos x="42" y="520"/>
                </a:cxn>
                <a:cxn ang="0">
                  <a:pos x="7" y="522"/>
                </a:cxn>
                <a:cxn ang="0">
                  <a:pos x="7" y="486"/>
                </a:cxn>
                <a:cxn ang="0">
                  <a:pos x="46" y="486"/>
                </a:cxn>
                <a:cxn ang="0">
                  <a:pos x="81" y="484"/>
                </a:cxn>
                <a:cxn ang="0">
                  <a:pos x="104" y="482"/>
                </a:cxn>
                <a:cxn ang="0">
                  <a:pos x="119" y="478"/>
                </a:cxn>
                <a:cxn ang="0">
                  <a:pos x="125" y="474"/>
                </a:cxn>
                <a:cxn ang="0">
                  <a:pos x="127" y="463"/>
                </a:cxn>
                <a:cxn ang="0">
                  <a:pos x="129" y="453"/>
                </a:cxn>
                <a:cxn ang="0">
                  <a:pos x="129" y="62"/>
                </a:cxn>
                <a:cxn ang="0">
                  <a:pos x="94" y="73"/>
                </a:cxn>
                <a:cxn ang="0">
                  <a:pos x="61" y="79"/>
                </a:cxn>
                <a:cxn ang="0">
                  <a:pos x="34" y="81"/>
                </a:cxn>
                <a:cxn ang="0">
                  <a:pos x="13" y="83"/>
                </a:cxn>
                <a:cxn ang="0">
                  <a:pos x="0" y="83"/>
                </a:cxn>
                <a:cxn ang="0">
                  <a:pos x="0" y="50"/>
                </a:cxn>
                <a:cxn ang="0">
                  <a:pos x="13" y="50"/>
                </a:cxn>
                <a:cxn ang="0">
                  <a:pos x="27" y="50"/>
                </a:cxn>
                <a:cxn ang="0">
                  <a:pos x="48" y="48"/>
                </a:cxn>
                <a:cxn ang="0">
                  <a:pos x="77" y="44"/>
                </a:cxn>
                <a:cxn ang="0">
                  <a:pos x="108" y="35"/>
                </a:cxn>
                <a:cxn ang="0">
                  <a:pos x="141" y="21"/>
                </a:cxn>
                <a:cxn ang="0">
                  <a:pos x="170" y="0"/>
                </a:cxn>
              </a:cxnLst>
              <a:rect l="0" t="0" r="r" b="b"/>
              <a:pathLst>
                <a:path w="322" h="522">
                  <a:moveTo>
                    <a:pt x="170" y="0"/>
                  </a:moveTo>
                  <a:lnTo>
                    <a:pt x="181" y="0"/>
                  </a:lnTo>
                  <a:lnTo>
                    <a:pt x="189" y="0"/>
                  </a:lnTo>
                  <a:lnTo>
                    <a:pt x="193" y="2"/>
                  </a:lnTo>
                  <a:lnTo>
                    <a:pt x="197" y="4"/>
                  </a:lnTo>
                  <a:lnTo>
                    <a:pt x="199" y="8"/>
                  </a:lnTo>
                  <a:lnTo>
                    <a:pt x="199" y="14"/>
                  </a:lnTo>
                  <a:lnTo>
                    <a:pt x="199" y="23"/>
                  </a:lnTo>
                  <a:lnTo>
                    <a:pt x="199" y="23"/>
                  </a:lnTo>
                  <a:lnTo>
                    <a:pt x="199" y="453"/>
                  </a:lnTo>
                  <a:lnTo>
                    <a:pt x="201" y="463"/>
                  </a:lnTo>
                  <a:lnTo>
                    <a:pt x="204" y="474"/>
                  </a:lnTo>
                  <a:lnTo>
                    <a:pt x="210" y="478"/>
                  </a:lnTo>
                  <a:lnTo>
                    <a:pt x="224" y="482"/>
                  </a:lnTo>
                  <a:lnTo>
                    <a:pt x="247" y="484"/>
                  </a:lnTo>
                  <a:lnTo>
                    <a:pt x="282" y="486"/>
                  </a:lnTo>
                  <a:lnTo>
                    <a:pt x="322" y="486"/>
                  </a:lnTo>
                  <a:lnTo>
                    <a:pt x="322" y="522"/>
                  </a:lnTo>
                  <a:lnTo>
                    <a:pt x="272" y="520"/>
                  </a:lnTo>
                  <a:lnTo>
                    <a:pt x="216" y="517"/>
                  </a:lnTo>
                  <a:lnTo>
                    <a:pt x="162" y="517"/>
                  </a:lnTo>
                  <a:lnTo>
                    <a:pt x="125" y="517"/>
                  </a:lnTo>
                  <a:lnTo>
                    <a:pt x="83" y="520"/>
                  </a:lnTo>
                  <a:lnTo>
                    <a:pt x="42" y="520"/>
                  </a:lnTo>
                  <a:lnTo>
                    <a:pt x="7" y="522"/>
                  </a:lnTo>
                  <a:lnTo>
                    <a:pt x="7" y="486"/>
                  </a:lnTo>
                  <a:lnTo>
                    <a:pt x="46" y="486"/>
                  </a:lnTo>
                  <a:lnTo>
                    <a:pt x="81" y="484"/>
                  </a:lnTo>
                  <a:lnTo>
                    <a:pt x="104" y="482"/>
                  </a:lnTo>
                  <a:lnTo>
                    <a:pt x="119" y="478"/>
                  </a:lnTo>
                  <a:lnTo>
                    <a:pt x="125" y="474"/>
                  </a:lnTo>
                  <a:lnTo>
                    <a:pt x="127" y="463"/>
                  </a:lnTo>
                  <a:lnTo>
                    <a:pt x="129" y="453"/>
                  </a:lnTo>
                  <a:lnTo>
                    <a:pt x="129" y="62"/>
                  </a:lnTo>
                  <a:lnTo>
                    <a:pt x="94" y="73"/>
                  </a:lnTo>
                  <a:lnTo>
                    <a:pt x="61" y="79"/>
                  </a:lnTo>
                  <a:lnTo>
                    <a:pt x="34" y="81"/>
                  </a:lnTo>
                  <a:lnTo>
                    <a:pt x="13" y="83"/>
                  </a:lnTo>
                  <a:lnTo>
                    <a:pt x="0" y="83"/>
                  </a:lnTo>
                  <a:lnTo>
                    <a:pt x="0" y="50"/>
                  </a:lnTo>
                  <a:lnTo>
                    <a:pt x="13" y="50"/>
                  </a:lnTo>
                  <a:lnTo>
                    <a:pt x="27" y="50"/>
                  </a:lnTo>
                  <a:lnTo>
                    <a:pt x="48" y="48"/>
                  </a:lnTo>
                  <a:lnTo>
                    <a:pt x="77" y="44"/>
                  </a:lnTo>
                  <a:lnTo>
                    <a:pt x="108" y="35"/>
                  </a:lnTo>
                  <a:lnTo>
                    <a:pt x="141" y="21"/>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 name="Freeform 60"/>
            <p:cNvSpPr>
              <a:spLocks noEditPoints="1"/>
            </p:cNvSpPr>
            <p:nvPr/>
          </p:nvSpPr>
          <p:spPr bwMode="auto">
            <a:xfrm>
              <a:off x="6867" y="2794"/>
              <a:ext cx="1090" cy="1088"/>
            </a:xfrm>
            <a:custGeom>
              <a:avLst/>
              <a:gdLst/>
              <a:ahLst/>
              <a:cxnLst>
                <a:cxn ang="0">
                  <a:pos x="553" y="585"/>
                </a:cxn>
                <a:cxn ang="0">
                  <a:pos x="522" y="587"/>
                </a:cxn>
                <a:cxn ang="0">
                  <a:pos x="806" y="1033"/>
                </a:cxn>
                <a:cxn ang="0">
                  <a:pos x="856" y="912"/>
                </a:cxn>
                <a:cxn ang="0">
                  <a:pos x="725" y="727"/>
                </a:cxn>
                <a:cxn ang="0">
                  <a:pos x="642" y="595"/>
                </a:cxn>
                <a:cxn ang="0">
                  <a:pos x="735" y="157"/>
                </a:cxn>
                <a:cxn ang="0">
                  <a:pos x="752" y="341"/>
                </a:cxn>
                <a:cxn ang="0">
                  <a:pos x="706" y="510"/>
                </a:cxn>
                <a:cxn ang="0">
                  <a:pos x="843" y="457"/>
                </a:cxn>
                <a:cxn ang="0">
                  <a:pos x="912" y="332"/>
                </a:cxn>
                <a:cxn ang="0">
                  <a:pos x="878" y="178"/>
                </a:cxn>
                <a:cxn ang="0">
                  <a:pos x="771" y="96"/>
                </a:cxn>
                <a:cxn ang="0">
                  <a:pos x="497" y="55"/>
                </a:cxn>
                <a:cxn ang="0">
                  <a:pos x="412" y="86"/>
                </a:cxn>
                <a:cxn ang="0">
                  <a:pos x="400" y="140"/>
                </a:cxn>
                <a:cxn ang="0">
                  <a:pos x="526" y="528"/>
                </a:cxn>
                <a:cxn ang="0">
                  <a:pos x="665" y="468"/>
                </a:cxn>
                <a:cxn ang="0">
                  <a:pos x="698" y="297"/>
                </a:cxn>
                <a:cxn ang="0">
                  <a:pos x="659" y="119"/>
                </a:cxn>
                <a:cxn ang="0">
                  <a:pos x="540" y="57"/>
                </a:cxn>
                <a:cxn ang="0">
                  <a:pos x="194" y="103"/>
                </a:cxn>
                <a:cxn ang="0">
                  <a:pos x="196" y="960"/>
                </a:cxn>
                <a:cxn ang="0">
                  <a:pos x="356" y="1033"/>
                </a:cxn>
                <a:cxn ang="0">
                  <a:pos x="344" y="946"/>
                </a:cxn>
                <a:cxn ang="0">
                  <a:pos x="352" y="76"/>
                </a:cxn>
                <a:cxn ang="0">
                  <a:pos x="553" y="0"/>
                </a:cxn>
                <a:cxn ang="0">
                  <a:pos x="744" y="28"/>
                </a:cxn>
                <a:cxn ang="0">
                  <a:pos x="905" y="121"/>
                </a:cxn>
                <a:cxn ang="0">
                  <a:pos x="972" y="295"/>
                </a:cxn>
                <a:cxn ang="0">
                  <a:pos x="916" y="466"/>
                </a:cxn>
                <a:cxn ang="0">
                  <a:pos x="777" y="549"/>
                </a:cxn>
                <a:cxn ang="0">
                  <a:pos x="768" y="687"/>
                </a:cxn>
                <a:cxn ang="0">
                  <a:pos x="870" y="835"/>
                </a:cxn>
                <a:cxn ang="0">
                  <a:pos x="930" y="917"/>
                </a:cxn>
                <a:cxn ang="0">
                  <a:pos x="1038" y="1023"/>
                </a:cxn>
                <a:cxn ang="0">
                  <a:pos x="1084" y="1046"/>
                </a:cxn>
                <a:cxn ang="0">
                  <a:pos x="1077" y="1081"/>
                </a:cxn>
                <a:cxn ang="0">
                  <a:pos x="818" y="1088"/>
                </a:cxn>
                <a:cxn ang="0">
                  <a:pos x="766" y="1069"/>
                </a:cxn>
                <a:cxn ang="0">
                  <a:pos x="704" y="977"/>
                </a:cxn>
                <a:cxn ang="0">
                  <a:pos x="400" y="944"/>
                </a:cxn>
                <a:cxn ang="0">
                  <a:pos x="431" y="1027"/>
                </a:cxn>
                <a:cxn ang="0">
                  <a:pos x="518" y="1036"/>
                </a:cxn>
                <a:cxn ang="0">
                  <a:pos x="536" y="1073"/>
                </a:cxn>
                <a:cxn ang="0">
                  <a:pos x="487" y="1088"/>
                </a:cxn>
                <a:cxn ang="0">
                  <a:pos x="10" y="1081"/>
                </a:cxn>
                <a:cxn ang="0">
                  <a:pos x="12" y="1040"/>
                </a:cxn>
                <a:cxn ang="0">
                  <a:pos x="82" y="1031"/>
                </a:cxn>
                <a:cxn ang="0">
                  <a:pos x="140" y="977"/>
                </a:cxn>
                <a:cxn ang="0">
                  <a:pos x="136" y="86"/>
                </a:cxn>
                <a:cxn ang="0">
                  <a:pos x="43" y="55"/>
                </a:cxn>
                <a:cxn ang="0">
                  <a:pos x="4" y="40"/>
                </a:cxn>
                <a:cxn ang="0">
                  <a:pos x="22" y="0"/>
                </a:cxn>
              </a:cxnLst>
              <a:rect l="0" t="0" r="r" b="b"/>
              <a:pathLst>
                <a:path w="1090" h="1088">
                  <a:moveTo>
                    <a:pt x="634" y="581"/>
                  </a:moveTo>
                  <a:lnTo>
                    <a:pt x="607" y="583"/>
                  </a:lnTo>
                  <a:lnTo>
                    <a:pt x="578" y="585"/>
                  </a:lnTo>
                  <a:lnTo>
                    <a:pt x="553" y="585"/>
                  </a:lnTo>
                  <a:lnTo>
                    <a:pt x="543" y="585"/>
                  </a:lnTo>
                  <a:lnTo>
                    <a:pt x="536" y="587"/>
                  </a:lnTo>
                  <a:lnTo>
                    <a:pt x="530" y="587"/>
                  </a:lnTo>
                  <a:lnTo>
                    <a:pt x="522" y="587"/>
                  </a:lnTo>
                  <a:lnTo>
                    <a:pt x="522" y="587"/>
                  </a:lnTo>
                  <a:lnTo>
                    <a:pt x="522" y="587"/>
                  </a:lnTo>
                  <a:lnTo>
                    <a:pt x="522" y="587"/>
                  </a:lnTo>
                  <a:lnTo>
                    <a:pt x="806" y="1033"/>
                  </a:lnTo>
                  <a:lnTo>
                    <a:pt x="959" y="1033"/>
                  </a:lnTo>
                  <a:lnTo>
                    <a:pt x="926" y="998"/>
                  </a:lnTo>
                  <a:lnTo>
                    <a:pt x="891" y="956"/>
                  </a:lnTo>
                  <a:lnTo>
                    <a:pt x="856" y="912"/>
                  </a:lnTo>
                  <a:lnTo>
                    <a:pt x="822" y="864"/>
                  </a:lnTo>
                  <a:lnTo>
                    <a:pt x="787" y="819"/>
                  </a:lnTo>
                  <a:lnTo>
                    <a:pt x="756" y="771"/>
                  </a:lnTo>
                  <a:lnTo>
                    <a:pt x="725" y="727"/>
                  </a:lnTo>
                  <a:lnTo>
                    <a:pt x="698" y="685"/>
                  </a:lnTo>
                  <a:lnTo>
                    <a:pt x="675" y="647"/>
                  </a:lnTo>
                  <a:lnTo>
                    <a:pt x="657" y="618"/>
                  </a:lnTo>
                  <a:lnTo>
                    <a:pt x="642" y="595"/>
                  </a:lnTo>
                  <a:lnTo>
                    <a:pt x="634" y="581"/>
                  </a:lnTo>
                  <a:close/>
                  <a:moveTo>
                    <a:pt x="694" y="71"/>
                  </a:moveTo>
                  <a:lnTo>
                    <a:pt x="719" y="113"/>
                  </a:lnTo>
                  <a:lnTo>
                    <a:pt x="735" y="157"/>
                  </a:lnTo>
                  <a:lnTo>
                    <a:pt x="746" y="205"/>
                  </a:lnTo>
                  <a:lnTo>
                    <a:pt x="752" y="251"/>
                  </a:lnTo>
                  <a:lnTo>
                    <a:pt x="754" y="297"/>
                  </a:lnTo>
                  <a:lnTo>
                    <a:pt x="752" y="341"/>
                  </a:lnTo>
                  <a:lnTo>
                    <a:pt x="750" y="387"/>
                  </a:lnTo>
                  <a:lnTo>
                    <a:pt x="742" y="430"/>
                  </a:lnTo>
                  <a:lnTo>
                    <a:pt x="727" y="472"/>
                  </a:lnTo>
                  <a:lnTo>
                    <a:pt x="706" y="510"/>
                  </a:lnTo>
                  <a:lnTo>
                    <a:pt x="706" y="510"/>
                  </a:lnTo>
                  <a:lnTo>
                    <a:pt x="762" y="497"/>
                  </a:lnTo>
                  <a:lnTo>
                    <a:pt x="806" y="478"/>
                  </a:lnTo>
                  <a:lnTo>
                    <a:pt x="843" y="457"/>
                  </a:lnTo>
                  <a:lnTo>
                    <a:pt x="870" y="430"/>
                  </a:lnTo>
                  <a:lnTo>
                    <a:pt x="891" y="401"/>
                  </a:lnTo>
                  <a:lnTo>
                    <a:pt x="905" y="368"/>
                  </a:lnTo>
                  <a:lnTo>
                    <a:pt x="912" y="332"/>
                  </a:lnTo>
                  <a:lnTo>
                    <a:pt x="916" y="295"/>
                  </a:lnTo>
                  <a:lnTo>
                    <a:pt x="909" y="251"/>
                  </a:lnTo>
                  <a:lnTo>
                    <a:pt x="897" y="211"/>
                  </a:lnTo>
                  <a:lnTo>
                    <a:pt x="878" y="178"/>
                  </a:lnTo>
                  <a:lnTo>
                    <a:pt x="856" y="151"/>
                  </a:lnTo>
                  <a:lnTo>
                    <a:pt x="829" y="128"/>
                  </a:lnTo>
                  <a:lnTo>
                    <a:pt x="800" y="109"/>
                  </a:lnTo>
                  <a:lnTo>
                    <a:pt x="771" y="96"/>
                  </a:lnTo>
                  <a:lnTo>
                    <a:pt x="742" y="84"/>
                  </a:lnTo>
                  <a:lnTo>
                    <a:pt x="715" y="78"/>
                  </a:lnTo>
                  <a:lnTo>
                    <a:pt x="694" y="71"/>
                  </a:lnTo>
                  <a:close/>
                  <a:moveTo>
                    <a:pt x="497" y="55"/>
                  </a:moveTo>
                  <a:lnTo>
                    <a:pt x="466" y="57"/>
                  </a:lnTo>
                  <a:lnTo>
                    <a:pt x="441" y="63"/>
                  </a:lnTo>
                  <a:lnTo>
                    <a:pt x="424" y="73"/>
                  </a:lnTo>
                  <a:lnTo>
                    <a:pt x="412" y="86"/>
                  </a:lnTo>
                  <a:lnTo>
                    <a:pt x="406" y="99"/>
                  </a:lnTo>
                  <a:lnTo>
                    <a:pt x="402" y="113"/>
                  </a:lnTo>
                  <a:lnTo>
                    <a:pt x="400" y="128"/>
                  </a:lnTo>
                  <a:lnTo>
                    <a:pt x="400" y="140"/>
                  </a:lnTo>
                  <a:lnTo>
                    <a:pt x="400" y="140"/>
                  </a:lnTo>
                  <a:lnTo>
                    <a:pt x="400" y="533"/>
                  </a:lnTo>
                  <a:lnTo>
                    <a:pt x="470" y="531"/>
                  </a:lnTo>
                  <a:lnTo>
                    <a:pt x="526" y="528"/>
                  </a:lnTo>
                  <a:lnTo>
                    <a:pt x="574" y="520"/>
                  </a:lnTo>
                  <a:lnTo>
                    <a:pt x="613" y="510"/>
                  </a:lnTo>
                  <a:lnTo>
                    <a:pt x="642" y="491"/>
                  </a:lnTo>
                  <a:lnTo>
                    <a:pt x="665" y="468"/>
                  </a:lnTo>
                  <a:lnTo>
                    <a:pt x="681" y="439"/>
                  </a:lnTo>
                  <a:lnTo>
                    <a:pt x="692" y="401"/>
                  </a:lnTo>
                  <a:lnTo>
                    <a:pt x="696" y="353"/>
                  </a:lnTo>
                  <a:lnTo>
                    <a:pt x="698" y="297"/>
                  </a:lnTo>
                  <a:lnTo>
                    <a:pt x="696" y="240"/>
                  </a:lnTo>
                  <a:lnTo>
                    <a:pt x="688" y="190"/>
                  </a:lnTo>
                  <a:lnTo>
                    <a:pt x="675" y="151"/>
                  </a:lnTo>
                  <a:lnTo>
                    <a:pt x="659" y="119"/>
                  </a:lnTo>
                  <a:lnTo>
                    <a:pt x="636" y="94"/>
                  </a:lnTo>
                  <a:lnTo>
                    <a:pt x="609" y="76"/>
                  </a:lnTo>
                  <a:lnTo>
                    <a:pt x="576" y="63"/>
                  </a:lnTo>
                  <a:lnTo>
                    <a:pt x="540" y="57"/>
                  </a:lnTo>
                  <a:lnTo>
                    <a:pt x="497" y="55"/>
                  </a:lnTo>
                  <a:close/>
                  <a:moveTo>
                    <a:pt x="184" y="55"/>
                  </a:moveTo>
                  <a:lnTo>
                    <a:pt x="192" y="78"/>
                  </a:lnTo>
                  <a:lnTo>
                    <a:pt x="194" y="103"/>
                  </a:lnTo>
                  <a:lnTo>
                    <a:pt x="196" y="126"/>
                  </a:lnTo>
                  <a:lnTo>
                    <a:pt x="196" y="142"/>
                  </a:lnTo>
                  <a:lnTo>
                    <a:pt x="196" y="946"/>
                  </a:lnTo>
                  <a:lnTo>
                    <a:pt x="196" y="960"/>
                  </a:lnTo>
                  <a:lnTo>
                    <a:pt x="194" y="983"/>
                  </a:lnTo>
                  <a:lnTo>
                    <a:pt x="192" y="1008"/>
                  </a:lnTo>
                  <a:lnTo>
                    <a:pt x="184" y="1033"/>
                  </a:lnTo>
                  <a:lnTo>
                    <a:pt x="356" y="1033"/>
                  </a:lnTo>
                  <a:lnTo>
                    <a:pt x="348" y="1008"/>
                  </a:lnTo>
                  <a:lnTo>
                    <a:pt x="346" y="983"/>
                  </a:lnTo>
                  <a:lnTo>
                    <a:pt x="344" y="960"/>
                  </a:lnTo>
                  <a:lnTo>
                    <a:pt x="344" y="946"/>
                  </a:lnTo>
                  <a:lnTo>
                    <a:pt x="344" y="134"/>
                  </a:lnTo>
                  <a:lnTo>
                    <a:pt x="344" y="115"/>
                  </a:lnTo>
                  <a:lnTo>
                    <a:pt x="346" y="96"/>
                  </a:lnTo>
                  <a:lnTo>
                    <a:pt x="352" y="76"/>
                  </a:lnTo>
                  <a:lnTo>
                    <a:pt x="366" y="55"/>
                  </a:lnTo>
                  <a:lnTo>
                    <a:pt x="184" y="55"/>
                  </a:lnTo>
                  <a:close/>
                  <a:moveTo>
                    <a:pt x="55" y="0"/>
                  </a:moveTo>
                  <a:lnTo>
                    <a:pt x="553" y="0"/>
                  </a:lnTo>
                  <a:lnTo>
                    <a:pt x="599" y="0"/>
                  </a:lnTo>
                  <a:lnTo>
                    <a:pt x="648" y="7"/>
                  </a:lnTo>
                  <a:lnTo>
                    <a:pt x="696" y="15"/>
                  </a:lnTo>
                  <a:lnTo>
                    <a:pt x="744" y="28"/>
                  </a:lnTo>
                  <a:lnTo>
                    <a:pt x="789" y="44"/>
                  </a:lnTo>
                  <a:lnTo>
                    <a:pt x="833" y="65"/>
                  </a:lnTo>
                  <a:lnTo>
                    <a:pt x="870" y="90"/>
                  </a:lnTo>
                  <a:lnTo>
                    <a:pt x="905" y="121"/>
                  </a:lnTo>
                  <a:lnTo>
                    <a:pt x="932" y="155"/>
                  </a:lnTo>
                  <a:lnTo>
                    <a:pt x="953" y="197"/>
                  </a:lnTo>
                  <a:lnTo>
                    <a:pt x="967" y="243"/>
                  </a:lnTo>
                  <a:lnTo>
                    <a:pt x="972" y="295"/>
                  </a:lnTo>
                  <a:lnTo>
                    <a:pt x="967" y="349"/>
                  </a:lnTo>
                  <a:lnTo>
                    <a:pt x="957" y="395"/>
                  </a:lnTo>
                  <a:lnTo>
                    <a:pt x="938" y="432"/>
                  </a:lnTo>
                  <a:lnTo>
                    <a:pt x="916" y="466"/>
                  </a:lnTo>
                  <a:lnTo>
                    <a:pt x="887" y="495"/>
                  </a:lnTo>
                  <a:lnTo>
                    <a:pt x="853" y="518"/>
                  </a:lnTo>
                  <a:lnTo>
                    <a:pt x="816" y="535"/>
                  </a:lnTo>
                  <a:lnTo>
                    <a:pt x="777" y="549"/>
                  </a:lnTo>
                  <a:lnTo>
                    <a:pt x="735" y="562"/>
                  </a:lnTo>
                  <a:lnTo>
                    <a:pt x="694" y="570"/>
                  </a:lnTo>
                  <a:lnTo>
                    <a:pt x="733" y="631"/>
                  </a:lnTo>
                  <a:lnTo>
                    <a:pt x="768" y="687"/>
                  </a:lnTo>
                  <a:lnTo>
                    <a:pt x="800" y="735"/>
                  </a:lnTo>
                  <a:lnTo>
                    <a:pt x="829" y="775"/>
                  </a:lnTo>
                  <a:lnTo>
                    <a:pt x="851" y="810"/>
                  </a:lnTo>
                  <a:lnTo>
                    <a:pt x="870" y="835"/>
                  </a:lnTo>
                  <a:lnTo>
                    <a:pt x="882" y="854"/>
                  </a:lnTo>
                  <a:lnTo>
                    <a:pt x="891" y="862"/>
                  </a:lnTo>
                  <a:lnTo>
                    <a:pt x="907" y="887"/>
                  </a:lnTo>
                  <a:lnTo>
                    <a:pt x="930" y="917"/>
                  </a:lnTo>
                  <a:lnTo>
                    <a:pt x="955" y="948"/>
                  </a:lnTo>
                  <a:lnTo>
                    <a:pt x="984" y="977"/>
                  </a:lnTo>
                  <a:lnTo>
                    <a:pt x="1011" y="1002"/>
                  </a:lnTo>
                  <a:lnTo>
                    <a:pt x="1038" y="1023"/>
                  </a:lnTo>
                  <a:lnTo>
                    <a:pt x="1065" y="1033"/>
                  </a:lnTo>
                  <a:lnTo>
                    <a:pt x="1073" y="1036"/>
                  </a:lnTo>
                  <a:lnTo>
                    <a:pt x="1079" y="1040"/>
                  </a:lnTo>
                  <a:lnTo>
                    <a:pt x="1084" y="1046"/>
                  </a:lnTo>
                  <a:lnTo>
                    <a:pt x="1088" y="1052"/>
                  </a:lnTo>
                  <a:lnTo>
                    <a:pt x="1090" y="1061"/>
                  </a:lnTo>
                  <a:lnTo>
                    <a:pt x="1086" y="1073"/>
                  </a:lnTo>
                  <a:lnTo>
                    <a:pt x="1077" y="1081"/>
                  </a:lnTo>
                  <a:lnTo>
                    <a:pt x="1067" y="1086"/>
                  </a:lnTo>
                  <a:lnTo>
                    <a:pt x="1052" y="1088"/>
                  </a:lnTo>
                  <a:lnTo>
                    <a:pt x="1036" y="1088"/>
                  </a:lnTo>
                  <a:lnTo>
                    <a:pt x="818" y="1088"/>
                  </a:lnTo>
                  <a:lnTo>
                    <a:pt x="795" y="1088"/>
                  </a:lnTo>
                  <a:lnTo>
                    <a:pt x="781" y="1086"/>
                  </a:lnTo>
                  <a:lnTo>
                    <a:pt x="773" y="1079"/>
                  </a:lnTo>
                  <a:lnTo>
                    <a:pt x="766" y="1069"/>
                  </a:lnTo>
                  <a:lnTo>
                    <a:pt x="752" y="1050"/>
                  </a:lnTo>
                  <a:lnTo>
                    <a:pt x="737" y="1027"/>
                  </a:lnTo>
                  <a:lnTo>
                    <a:pt x="721" y="1000"/>
                  </a:lnTo>
                  <a:lnTo>
                    <a:pt x="704" y="977"/>
                  </a:lnTo>
                  <a:lnTo>
                    <a:pt x="694" y="958"/>
                  </a:lnTo>
                  <a:lnTo>
                    <a:pt x="458" y="587"/>
                  </a:lnTo>
                  <a:lnTo>
                    <a:pt x="400" y="587"/>
                  </a:lnTo>
                  <a:lnTo>
                    <a:pt x="400" y="944"/>
                  </a:lnTo>
                  <a:lnTo>
                    <a:pt x="402" y="977"/>
                  </a:lnTo>
                  <a:lnTo>
                    <a:pt x="406" y="1000"/>
                  </a:lnTo>
                  <a:lnTo>
                    <a:pt x="414" y="1017"/>
                  </a:lnTo>
                  <a:lnTo>
                    <a:pt x="431" y="1027"/>
                  </a:lnTo>
                  <a:lnTo>
                    <a:pt x="458" y="1031"/>
                  </a:lnTo>
                  <a:lnTo>
                    <a:pt x="495" y="1033"/>
                  </a:lnTo>
                  <a:lnTo>
                    <a:pt x="505" y="1033"/>
                  </a:lnTo>
                  <a:lnTo>
                    <a:pt x="518" y="1036"/>
                  </a:lnTo>
                  <a:lnTo>
                    <a:pt x="528" y="1040"/>
                  </a:lnTo>
                  <a:lnTo>
                    <a:pt x="536" y="1048"/>
                  </a:lnTo>
                  <a:lnTo>
                    <a:pt x="540" y="1061"/>
                  </a:lnTo>
                  <a:lnTo>
                    <a:pt x="536" y="1073"/>
                  </a:lnTo>
                  <a:lnTo>
                    <a:pt x="530" y="1081"/>
                  </a:lnTo>
                  <a:lnTo>
                    <a:pt x="518" y="1086"/>
                  </a:lnTo>
                  <a:lnTo>
                    <a:pt x="503" y="1088"/>
                  </a:lnTo>
                  <a:lnTo>
                    <a:pt x="487" y="1088"/>
                  </a:lnTo>
                  <a:lnTo>
                    <a:pt x="55" y="1088"/>
                  </a:lnTo>
                  <a:lnTo>
                    <a:pt x="37" y="1088"/>
                  </a:lnTo>
                  <a:lnTo>
                    <a:pt x="22" y="1086"/>
                  </a:lnTo>
                  <a:lnTo>
                    <a:pt x="10" y="1081"/>
                  </a:lnTo>
                  <a:lnTo>
                    <a:pt x="4" y="1073"/>
                  </a:lnTo>
                  <a:lnTo>
                    <a:pt x="0" y="1061"/>
                  </a:lnTo>
                  <a:lnTo>
                    <a:pt x="4" y="1048"/>
                  </a:lnTo>
                  <a:lnTo>
                    <a:pt x="12" y="1040"/>
                  </a:lnTo>
                  <a:lnTo>
                    <a:pt x="22" y="1036"/>
                  </a:lnTo>
                  <a:lnTo>
                    <a:pt x="33" y="1033"/>
                  </a:lnTo>
                  <a:lnTo>
                    <a:pt x="43" y="1033"/>
                  </a:lnTo>
                  <a:lnTo>
                    <a:pt x="82" y="1031"/>
                  </a:lnTo>
                  <a:lnTo>
                    <a:pt x="109" y="1027"/>
                  </a:lnTo>
                  <a:lnTo>
                    <a:pt x="126" y="1017"/>
                  </a:lnTo>
                  <a:lnTo>
                    <a:pt x="136" y="1000"/>
                  </a:lnTo>
                  <a:lnTo>
                    <a:pt x="140" y="977"/>
                  </a:lnTo>
                  <a:lnTo>
                    <a:pt x="143" y="944"/>
                  </a:lnTo>
                  <a:lnTo>
                    <a:pt x="143" y="144"/>
                  </a:lnTo>
                  <a:lnTo>
                    <a:pt x="140" y="111"/>
                  </a:lnTo>
                  <a:lnTo>
                    <a:pt x="136" y="86"/>
                  </a:lnTo>
                  <a:lnTo>
                    <a:pt x="126" y="69"/>
                  </a:lnTo>
                  <a:lnTo>
                    <a:pt x="109" y="61"/>
                  </a:lnTo>
                  <a:lnTo>
                    <a:pt x="82" y="57"/>
                  </a:lnTo>
                  <a:lnTo>
                    <a:pt x="43" y="55"/>
                  </a:lnTo>
                  <a:lnTo>
                    <a:pt x="33" y="55"/>
                  </a:lnTo>
                  <a:lnTo>
                    <a:pt x="22" y="53"/>
                  </a:lnTo>
                  <a:lnTo>
                    <a:pt x="12" y="48"/>
                  </a:lnTo>
                  <a:lnTo>
                    <a:pt x="4" y="40"/>
                  </a:lnTo>
                  <a:lnTo>
                    <a:pt x="0" y="28"/>
                  </a:lnTo>
                  <a:lnTo>
                    <a:pt x="4" y="13"/>
                  </a:lnTo>
                  <a:lnTo>
                    <a:pt x="10" y="5"/>
                  </a:lnTo>
                  <a:lnTo>
                    <a:pt x="22" y="0"/>
                  </a:lnTo>
                  <a:lnTo>
                    <a:pt x="37" y="0"/>
                  </a:lnTo>
                  <a:lnTo>
                    <a:pt x="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 name="Freeform 61"/>
            <p:cNvSpPr>
              <a:spLocks/>
            </p:cNvSpPr>
            <p:nvPr/>
          </p:nvSpPr>
          <p:spPr bwMode="auto">
            <a:xfrm>
              <a:off x="8067" y="3414"/>
              <a:ext cx="822" cy="831"/>
            </a:xfrm>
            <a:custGeom>
              <a:avLst/>
              <a:gdLst/>
              <a:ahLst/>
              <a:cxnLst>
                <a:cxn ang="0">
                  <a:pos x="412" y="0"/>
                </a:cxn>
                <a:cxn ang="0">
                  <a:pos x="427" y="2"/>
                </a:cxn>
                <a:cxn ang="0">
                  <a:pos x="435" y="11"/>
                </a:cxn>
                <a:cxn ang="0">
                  <a:pos x="439" y="21"/>
                </a:cxn>
                <a:cxn ang="0">
                  <a:pos x="439" y="32"/>
                </a:cxn>
                <a:cxn ang="0">
                  <a:pos x="439" y="42"/>
                </a:cxn>
                <a:cxn ang="0">
                  <a:pos x="439" y="388"/>
                </a:cxn>
                <a:cxn ang="0">
                  <a:pos x="783" y="388"/>
                </a:cxn>
                <a:cxn ang="0">
                  <a:pos x="793" y="388"/>
                </a:cxn>
                <a:cxn ang="0">
                  <a:pos x="804" y="391"/>
                </a:cxn>
                <a:cxn ang="0">
                  <a:pos x="812" y="395"/>
                </a:cxn>
                <a:cxn ang="0">
                  <a:pos x="820" y="403"/>
                </a:cxn>
                <a:cxn ang="0">
                  <a:pos x="822" y="418"/>
                </a:cxn>
                <a:cxn ang="0">
                  <a:pos x="820" y="430"/>
                </a:cxn>
                <a:cxn ang="0">
                  <a:pos x="812" y="439"/>
                </a:cxn>
                <a:cxn ang="0">
                  <a:pos x="802" y="441"/>
                </a:cxn>
                <a:cxn ang="0">
                  <a:pos x="791" y="443"/>
                </a:cxn>
                <a:cxn ang="0">
                  <a:pos x="783" y="443"/>
                </a:cxn>
                <a:cxn ang="0">
                  <a:pos x="439" y="443"/>
                </a:cxn>
                <a:cxn ang="0">
                  <a:pos x="439" y="789"/>
                </a:cxn>
                <a:cxn ang="0">
                  <a:pos x="439" y="800"/>
                </a:cxn>
                <a:cxn ang="0">
                  <a:pos x="439" y="810"/>
                </a:cxn>
                <a:cxn ang="0">
                  <a:pos x="433" y="820"/>
                </a:cxn>
                <a:cxn ang="0">
                  <a:pos x="425" y="829"/>
                </a:cxn>
                <a:cxn ang="0">
                  <a:pos x="410" y="831"/>
                </a:cxn>
                <a:cxn ang="0">
                  <a:pos x="398" y="829"/>
                </a:cxn>
                <a:cxn ang="0">
                  <a:pos x="391" y="820"/>
                </a:cxn>
                <a:cxn ang="0">
                  <a:pos x="387" y="810"/>
                </a:cxn>
                <a:cxn ang="0">
                  <a:pos x="385" y="800"/>
                </a:cxn>
                <a:cxn ang="0">
                  <a:pos x="385" y="789"/>
                </a:cxn>
                <a:cxn ang="0">
                  <a:pos x="385" y="443"/>
                </a:cxn>
                <a:cxn ang="0">
                  <a:pos x="39" y="443"/>
                </a:cxn>
                <a:cxn ang="0">
                  <a:pos x="31" y="443"/>
                </a:cxn>
                <a:cxn ang="0">
                  <a:pos x="20" y="441"/>
                </a:cxn>
                <a:cxn ang="0">
                  <a:pos x="10" y="436"/>
                </a:cxn>
                <a:cxn ang="0">
                  <a:pos x="2" y="428"/>
                </a:cxn>
                <a:cxn ang="0">
                  <a:pos x="0" y="416"/>
                </a:cxn>
                <a:cxn ang="0">
                  <a:pos x="2" y="403"/>
                </a:cxn>
                <a:cxn ang="0">
                  <a:pos x="10" y="395"/>
                </a:cxn>
                <a:cxn ang="0">
                  <a:pos x="20" y="391"/>
                </a:cxn>
                <a:cxn ang="0">
                  <a:pos x="31" y="388"/>
                </a:cxn>
                <a:cxn ang="0">
                  <a:pos x="39" y="388"/>
                </a:cxn>
                <a:cxn ang="0">
                  <a:pos x="385" y="388"/>
                </a:cxn>
                <a:cxn ang="0">
                  <a:pos x="385" y="42"/>
                </a:cxn>
                <a:cxn ang="0">
                  <a:pos x="385" y="32"/>
                </a:cxn>
                <a:cxn ang="0">
                  <a:pos x="387" y="21"/>
                </a:cxn>
                <a:cxn ang="0">
                  <a:pos x="391" y="11"/>
                </a:cxn>
                <a:cxn ang="0">
                  <a:pos x="400" y="2"/>
                </a:cxn>
                <a:cxn ang="0">
                  <a:pos x="412" y="0"/>
                </a:cxn>
              </a:cxnLst>
              <a:rect l="0" t="0" r="r" b="b"/>
              <a:pathLst>
                <a:path w="822" h="831">
                  <a:moveTo>
                    <a:pt x="412" y="0"/>
                  </a:moveTo>
                  <a:lnTo>
                    <a:pt x="427" y="2"/>
                  </a:lnTo>
                  <a:lnTo>
                    <a:pt x="435" y="11"/>
                  </a:lnTo>
                  <a:lnTo>
                    <a:pt x="439" y="21"/>
                  </a:lnTo>
                  <a:lnTo>
                    <a:pt x="439" y="32"/>
                  </a:lnTo>
                  <a:lnTo>
                    <a:pt x="439" y="42"/>
                  </a:lnTo>
                  <a:lnTo>
                    <a:pt x="439" y="388"/>
                  </a:lnTo>
                  <a:lnTo>
                    <a:pt x="783" y="388"/>
                  </a:lnTo>
                  <a:lnTo>
                    <a:pt x="793" y="388"/>
                  </a:lnTo>
                  <a:lnTo>
                    <a:pt x="804" y="391"/>
                  </a:lnTo>
                  <a:lnTo>
                    <a:pt x="812" y="395"/>
                  </a:lnTo>
                  <a:lnTo>
                    <a:pt x="820" y="403"/>
                  </a:lnTo>
                  <a:lnTo>
                    <a:pt x="822" y="418"/>
                  </a:lnTo>
                  <a:lnTo>
                    <a:pt x="820" y="430"/>
                  </a:lnTo>
                  <a:lnTo>
                    <a:pt x="812" y="439"/>
                  </a:lnTo>
                  <a:lnTo>
                    <a:pt x="802" y="441"/>
                  </a:lnTo>
                  <a:lnTo>
                    <a:pt x="791" y="443"/>
                  </a:lnTo>
                  <a:lnTo>
                    <a:pt x="783" y="443"/>
                  </a:lnTo>
                  <a:lnTo>
                    <a:pt x="439" y="443"/>
                  </a:lnTo>
                  <a:lnTo>
                    <a:pt x="439" y="789"/>
                  </a:lnTo>
                  <a:lnTo>
                    <a:pt x="439" y="800"/>
                  </a:lnTo>
                  <a:lnTo>
                    <a:pt x="439" y="810"/>
                  </a:lnTo>
                  <a:lnTo>
                    <a:pt x="433" y="820"/>
                  </a:lnTo>
                  <a:lnTo>
                    <a:pt x="425" y="829"/>
                  </a:lnTo>
                  <a:lnTo>
                    <a:pt x="410" y="831"/>
                  </a:lnTo>
                  <a:lnTo>
                    <a:pt x="398" y="829"/>
                  </a:lnTo>
                  <a:lnTo>
                    <a:pt x="391" y="820"/>
                  </a:lnTo>
                  <a:lnTo>
                    <a:pt x="387" y="810"/>
                  </a:lnTo>
                  <a:lnTo>
                    <a:pt x="385" y="800"/>
                  </a:lnTo>
                  <a:lnTo>
                    <a:pt x="385" y="789"/>
                  </a:lnTo>
                  <a:lnTo>
                    <a:pt x="385" y="443"/>
                  </a:lnTo>
                  <a:lnTo>
                    <a:pt x="39" y="443"/>
                  </a:lnTo>
                  <a:lnTo>
                    <a:pt x="31" y="443"/>
                  </a:lnTo>
                  <a:lnTo>
                    <a:pt x="20" y="441"/>
                  </a:lnTo>
                  <a:lnTo>
                    <a:pt x="10" y="436"/>
                  </a:lnTo>
                  <a:lnTo>
                    <a:pt x="2" y="428"/>
                  </a:lnTo>
                  <a:lnTo>
                    <a:pt x="0" y="416"/>
                  </a:lnTo>
                  <a:lnTo>
                    <a:pt x="2" y="403"/>
                  </a:lnTo>
                  <a:lnTo>
                    <a:pt x="10" y="395"/>
                  </a:lnTo>
                  <a:lnTo>
                    <a:pt x="20" y="391"/>
                  </a:lnTo>
                  <a:lnTo>
                    <a:pt x="31" y="388"/>
                  </a:lnTo>
                  <a:lnTo>
                    <a:pt x="39" y="388"/>
                  </a:lnTo>
                  <a:lnTo>
                    <a:pt x="385" y="388"/>
                  </a:lnTo>
                  <a:lnTo>
                    <a:pt x="385" y="42"/>
                  </a:lnTo>
                  <a:lnTo>
                    <a:pt x="385" y="32"/>
                  </a:lnTo>
                  <a:lnTo>
                    <a:pt x="387" y="21"/>
                  </a:lnTo>
                  <a:lnTo>
                    <a:pt x="391" y="11"/>
                  </a:lnTo>
                  <a:lnTo>
                    <a:pt x="400" y="2"/>
                  </a:lnTo>
                  <a:lnTo>
                    <a:pt x="4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7" name="TextBox 86"/>
          <p:cNvSpPr txBox="1"/>
          <p:nvPr/>
        </p:nvSpPr>
        <p:spPr>
          <a:xfrm>
            <a:off x="6019800" y="4038600"/>
            <a:ext cx="2590800" cy="830997"/>
          </a:xfrm>
          <a:prstGeom prst="rect">
            <a:avLst/>
          </a:prstGeom>
          <a:noFill/>
        </p:spPr>
        <p:txBody>
          <a:bodyPr wrap="square" rtlCol="0">
            <a:spAutoFit/>
          </a:bodyPr>
          <a:lstStyle/>
          <a:p>
            <a:r>
              <a:rPr lang="en-US" sz="2400" dirty="0" smtClean="0">
                <a:solidFill>
                  <a:srgbClr val="FF0000"/>
                </a:solidFill>
              </a:rPr>
              <a:t>are ordered counterclockwise</a:t>
            </a:r>
            <a:endParaRPr lang="en-US" sz="2400" dirty="0">
              <a:solidFill>
                <a:srgbClr val="FF0000"/>
              </a:solidFill>
            </a:endParaRPr>
          </a:p>
        </p:txBody>
      </p:sp>
      <p:sp>
        <p:nvSpPr>
          <p:cNvPr id="89" name="TextBox 88"/>
          <p:cNvSpPr txBox="1"/>
          <p:nvPr/>
        </p:nvSpPr>
        <p:spPr>
          <a:xfrm>
            <a:off x="0" y="5105400"/>
            <a:ext cx="7086600" cy="523220"/>
          </a:xfrm>
          <a:prstGeom prst="rect">
            <a:avLst/>
          </a:prstGeom>
          <a:noFill/>
        </p:spPr>
        <p:txBody>
          <a:bodyPr wrap="square" rtlCol="0">
            <a:spAutoFit/>
          </a:bodyPr>
          <a:lstStyle/>
          <a:p>
            <a:r>
              <a:rPr lang="en-US" sz="2800" dirty="0" smtClean="0">
                <a:solidFill>
                  <a:srgbClr val="800080"/>
                </a:solidFill>
              </a:rPr>
              <a:t>The set of vertices of a web </a:t>
            </a:r>
            <a:r>
              <a:rPr lang="en-US" sz="2800" dirty="0" smtClean="0">
                <a:solidFill>
                  <a:srgbClr val="800080"/>
                </a:solidFill>
                <a:latin typeface="eufb10" pitchFamily="34" charset="0"/>
              </a:rPr>
              <a:t>w</a:t>
            </a:r>
            <a:r>
              <a:rPr lang="en-US" sz="2800" dirty="0" smtClean="0">
                <a:solidFill>
                  <a:srgbClr val="800080"/>
                </a:solidFill>
              </a:rPr>
              <a:t> is denoted </a:t>
            </a:r>
            <a:endParaRPr lang="en-US" sz="2800" dirty="0">
              <a:solidFill>
                <a:srgbClr val="800080"/>
              </a:solidFill>
            </a:endParaRPr>
          </a:p>
        </p:txBody>
      </p:sp>
      <p:sp>
        <p:nvSpPr>
          <p:cNvPr id="99" name="TextBox 98"/>
          <p:cNvSpPr txBox="1"/>
          <p:nvPr/>
        </p:nvSpPr>
        <p:spPr>
          <a:xfrm>
            <a:off x="0" y="5903893"/>
            <a:ext cx="3810000" cy="954107"/>
          </a:xfrm>
          <a:prstGeom prst="rect">
            <a:avLst/>
          </a:prstGeom>
          <a:noFill/>
        </p:spPr>
        <p:txBody>
          <a:bodyPr wrap="square" rtlCol="0">
            <a:spAutoFit/>
          </a:bodyPr>
          <a:lstStyle/>
          <a:p>
            <a:r>
              <a:rPr lang="en-US" sz="2800" dirty="0" smtClean="0">
                <a:solidFill>
                  <a:srgbClr val="C00000"/>
                </a:solidFill>
              </a:rPr>
              <a:t>Local fan of </a:t>
            </a:r>
            <a:r>
              <a:rPr lang="en-US" sz="2800" dirty="0" err="1" smtClean="0">
                <a:solidFill>
                  <a:srgbClr val="C00000"/>
                </a:solidFill>
              </a:rPr>
              <a:t>vacua</a:t>
            </a:r>
            <a:r>
              <a:rPr lang="en-US" sz="2800" dirty="0" smtClean="0">
                <a:solidFill>
                  <a:srgbClr val="C00000"/>
                </a:solidFill>
              </a:rPr>
              <a:t> </a:t>
            </a:r>
          </a:p>
          <a:p>
            <a:r>
              <a:rPr lang="en-US" sz="2800" dirty="0" smtClean="0">
                <a:solidFill>
                  <a:srgbClr val="C00000"/>
                </a:solidFill>
              </a:rPr>
              <a:t>at a vertex </a:t>
            </a:r>
            <a:r>
              <a:rPr lang="en-US" sz="2800" i="1" dirty="0" smtClean="0">
                <a:solidFill>
                  <a:srgbClr val="C00000"/>
                </a:solidFill>
              </a:rPr>
              <a:t>v</a:t>
            </a:r>
            <a:r>
              <a:rPr lang="en-US" sz="2800" dirty="0" smtClean="0">
                <a:solidFill>
                  <a:srgbClr val="C00000"/>
                </a:solidFill>
              </a:rPr>
              <a:t>: </a:t>
            </a:r>
            <a:endParaRPr lang="en-US" sz="2800" dirty="0">
              <a:solidFill>
                <a:srgbClr val="C00000"/>
              </a:solidFill>
            </a:endParaRPr>
          </a:p>
        </p:txBody>
      </p:sp>
      <p:grpSp>
        <p:nvGrpSpPr>
          <p:cNvPr id="100" name="Group 64"/>
          <p:cNvGrpSpPr>
            <a:grpSpLocks noChangeAspect="1"/>
          </p:cNvGrpSpPr>
          <p:nvPr>
            <p:custDataLst>
              <p:tags r:id="rId4"/>
            </p:custDataLst>
          </p:nvPr>
        </p:nvGrpSpPr>
        <p:grpSpPr bwMode="auto">
          <a:xfrm>
            <a:off x="6934200" y="5105400"/>
            <a:ext cx="1193581" cy="571500"/>
            <a:chOff x="3621" y="3410"/>
            <a:chExt cx="3398" cy="1627"/>
          </a:xfrm>
          <a:solidFill>
            <a:srgbClr val="800080"/>
          </a:solidFill>
        </p:grpSpPr>
        <p:sp>
          <p:nvSpPr>
            <p:cNvPr id="101" name="Freeform 66"/>
            <p:cNvSpPr>
              <a:spLocks/>
            </p:cNvSpPr>
            <p:nvPr/>
          </p:nvSpPr>
          <p:spPr bwMode="auto">
            <a:xfrm>
              <a:off x="3621" y="3520"/>
              <a:ext cx="1005" cy="1185"/>
            </a:xfrm>
            <a:custGeom>
              <a:avLst/>
              <a:gdLst/>
              <a:ahLst/>
              <a:cxnLst>
                <a:cxn ang="0">
                  <a:pos x="180" y="11"/>
                </a:cxn>
                <a:cxn ang="0">
                  <a:pos x="262" y="60"/>
                </a:cxn>
                <a:cxn ang="0">
                  <a:pos x="321" y="140"/>
                </a:cxn>
                <a:cxn ang="0">
                  <a:pos x="360" y="239"/>
                </a:cxn>
                <a:cxn ang="0">
                  <a:pos x="384" y="345"/>
                </a:cxn>
                <a:cxn ang="0">
                  <a:pos x="397" y="449"/>
                </a:cxn>
                <a:cxn ang="0">
                  <a:pos x="401" y="537"/>
                </a:cxn>
                <a:cxn ang="0">
                  <a:pos x="401" y="599"/>
                </a:cxn>
                <a:cxn ang="0">
                  <a:pos x="401" y="662"/>
                </a:cxn>
                <a:cxn ang="0">
                  <a:pos x="394" y="790"/>
                </a:cxn>
                <a:cxn ang="0">
                  <a:pos x="379" y="969"/>
                </a:cxn>
                <a:cxn ang="0">
                  <a:pos x="470" y="893"/>
                </a:cxn>
                <a:cxn ang="0">
                  <a:pos x="603" y="769"/>
                </a:cxn>
                <a:cxn ang="0">
                  <a:pos x="724" y="640"/>
                </a:cxn>
                <a:cxn ang="0">
                  <a:pos x="824" y="514"/>
                </a:cxn>
                <a:cxn ang="0">
                  <a:pos x="896" y="401"/>
                </a:cxn>
                <a:cxn ang="0">
                  <a:pos x="932" y="311"/>
                </a:cxn>
                <a:cxn ang="0">
                  <a:pos x="932" y="262"/>
                </a:cxn>
                <a:cxn ang="0">
                  <a:pos x="918" y="215"/>
                </a:cxn>
                <a:cxn ang="0">
                  <a:pos x="878" y="173"/>
                </a:cxn>
                <a:cxn ang="0">
                  <a:pos x="808" y="149"/>
                </a:cxn>
                <a:cxn ang="0">
                  <a:pos x="784" y="143"/>
                </a:cxn>
                <a:cxn ang="0">
                  <a:pos x="781" y="115"/>
                </a:cxn>
                <a:cxn ang="0">
                  <a:pos x="791" y="70"/>
                </a:cxn>
                <a:cxn ang="0">
                  <a:pos x="814" y="23"/>
                </a:cxn>
                <a:cxn ang="0">
                  <a:pos x="849" y="0"/>
                </a:cxn>
                <a:cxn ang="0">
                  <a:pos x="907" y="12"/>
                </a:cxn>
                <a:cxn ang="0">
                  <a:pos x="960" y="51"/>
                </a:cxn>
                <a:cxn ang="0">
                  <a:pos x="998" y="122"/>
                </a:cxn>
                <a:cxn ang="0">
                  <a:pos x="1003" y="227"/>
                </a:cxn>
                <a:cxn ang="0">
                  <a:pos x="973" y="350"/>
                </a:cxn>
                <a:cxn ang="0">
                  <a:pos x="914" y="482"/>
                </a:cxn>
                <a:cxn ang="0">
                  <a:pos x="835" y="611"/>
                </a:cxn>
                <a:cxn ang="0">
                  <a:pos x="737" y="737"/>
                </a:cxn>
                <a:cxn ang="0">
                  <a:pos x="630" y="855"/>
                </a:cxn>
                <a:cxn ang="0">
                  <a:pos x="523" y="962"/>
                </a:cxn>
                <a:cxn ang="0">
                  <a:pos x="422" y="1053"/>
                </a:cxn>
                <a:cxn ang="0">
                  <a:pos x="338" y="1123"/>
                </a:cxn>
                <a:cxn ang="0">
                  <a:pos x="279" y="1168"/>
                </a:cxn>
                <a:cxn ang="0">
                  <a:pos x="252" y="1185"/>
                </a:cxn>
                <a:cxn ang="0">
                  <a:pos x="241" y="1169"/>
                </a:cxn>
                <a:cxn ang="0">
                  <a:pos x="240" y="1151"/>
                </a:cxn>
                <a:cxn ang="0">
                  <a:pos x="242" y="1126"/>
                </a:cxn>
                <a:cxn ang="0">
                  <a:pos x="263" y="974"/>
                </a:cxn>
                <a:cxn ang="0">
                  <a:pos x="279" y="784"/>
                </a:cxn>
                <a:cxn ang="0">
                  <a:pos x="283" y="628"/>
                </a:cxn>
                <a:cxn ang="0">
                  <a:pos x="279" y="529"/>
                </a:cxn>
                <a:cxn ang="0">
                  <a:pos x="268" y="418"/>
                </a:cxn>
                <a:cxn ang="0">
                  <a:pos x="244" y="309"/>
                </a:cxn>
                <a:cxn ang="0">
                  <a:pos x="205" y="210"/>
                </a:cxn>
                <a:cxn ang="0">
                  <a:pos x="146" y="132"/>
                </a:cxn>
                <a:cxn ang="0">
                  <a:pos x="64" y="88"/>
                </a:cxn>
                <a:cxn ang="0">
                  <a:pos x="6" y="78"/>
                </a:cxn>
                <a:cxn ang="0">
                  <a:pos x="2" y="58"/>
                </a:cxn>
                <a:cxn ang="0">
                  <a:pos x="35" y="26"/>
                </a:cxn>
                <a:cxn ang="0">
                  <a:pos x="90" y="2"/>
                </a:cxn>
              </a:cxnLst>
              <a:rect l="0" t="0" r="r" b="b"/>
              <a:pathLst>
                <a:path w="1005" h="1185">
                  <a:moveTo>
                    <a:pt x="110" y="0"/>
                  </a:moveTo>
                  <a:lnTo>
                    <a:pt x="147" y="3"/>
                  </a:lnTo>
                  <a:lnTo>
                    <a:pt x="180" y="11"/>
                  </a:lnTo>
                  <a:lnTo>
                    <a:pt x="210" y="23"/>
                  </a:lnTo>
                  <a:lnTo>
                    <a:pt x="238" y="40"/>
                  </a:lnTo>
                  <a:lnTo>
                    <a:pt x="262" y="60"/>
                  </a:lnTo>
                  <a:lnTo>
                    <a:pt x="284" y="84"/>
                  </a:lnTo>
                  <a:lnTo>
                    <a:pt x="304" y="110"/>
                  </a:lnTo>
                  <a:lnTo>
                    <a:pt x="321" y="140"/>
                  </a:lnTo>
                  <a:lnTo>
                    <a:pt x="336" y="171"/>
                  </a:lnTo>
                  <a:lnTo>
                    <a:pt x="349" y="204"/>
                  </a:lnTo>
                  <a:lnTo>
                    <a:pt x="360" y="239"/>
                  </a:lnTo>
                  <a:lnTo>
                    <a:pt x="369" y="275"/>
                  </a:lnTo>
                  <a:lnTo>
                    <a:pt x="377" y="310"/>
                  </a:lnTo>
                  <a:lnTo>
                    <a:pt x="384" y="345"/>
                  </a:lnTo>
                  <a:lnTo>
                    <a:pt x="389" y="381"/>
                  </a:lnTo>
                  <a:lnTo>
                    <a:pt x="393" y="415"/>
                  </a:lnTo>
                  <a:lnTo>
                    <a:pt x="397" y="449"/>
                  </a:lnTo>
                  <a:lnTo>
                    <a:pt x="399" y="480"/>
                  </a:lnTo>
                  <a:lnTo>
                    <a:pt x="400" y="510"/>
                  </a:lnTo>
                  <a:lnTo>
                    <a:pt x="401" y="537"/>
                  </a:lnTo>
                  <a:lnTo>
                    <a:pt x="401" y="561"/>
                  </a:lnTo>
                  <a:lnTo>
                    <a:pt x="401" y="581"/>
                  </a:lnTo>
                  <a:lnTo>
                    <a:pt x="401" y="599"/>
                  </a:lnTo>
                  <a:lnTo>
                    <a:pt x="401" y="611"/>
                  </a:lnTo>
                  <a:lnTo>
                    <a:pt x="401" y="633"/>
                  </a:lnTo>
                  <a:lnTo>
                    <a:pt x="401" y="662"/>
                  </a:lnTo>
                  <a:lnTo>
                    <a:pt x="400" y="698"/>
                  </a:lnTo>
                  <a:lnTo>
                    <a:pt x="398" y="741"/>
                  </a:lnTo>
                  <a:lnTo>
                    <a:pt x="394" y="790"/>
                  </a:lnTo>
                  <a:lnTo>
                    <a:pt x="391" y="845"/>
                  </a:lnTo>
                  <a:lnTo>
                    <a:pt x="385" y="905"/>
                  </a:lnTo>
                  <a:lnTo>
                    <a:pt x="379" y="969"/>
                  </a:lnTo>
                  <a:lnTo>
                    <a:pt x="379" y="969"/>
                  </a:lnTo>
                  <a:lnTo>
                    <a:pt x="425" y="933"/>
                  </a:lnTo>
                  <a:lnTo>
                    <a:pt x="470" y="893"/>
                  </a:lnTo>
                  <a:lnTo>
                    <a:pt x="515" y="853"/>
                  </a:lnTo>
                  <a:lnTo>
                    <a:pt x="560" y="811"/>
                  </a:lnTo>
                  <a:lnTo>
                    <a:pt x="603" y="769"/>
                  </a:lnTo>
                  <a:lnTo>
                    <a:pt x="646" y="725"/>
                  </a:lnTo>
                  <a:lnTo>
                    <a:pt x="685" y="682"/>
                  </a:lnTo>
                  <a:lnTo>
                    <a:pt x="724" y="640"/>
                  </a:lnTo>
                  <a:lnTo>
                    <a:pt x="760" y="596"/>
                  </a:lnTo>
                  <a:lnTo>
                    <a:pt x="793" y="554"/>
                  </a:lnTo>
                  <a:lnTo>
                    <a:pt x="824" y="514"/>
                  </a:lnTo>
                  <a:lnTo>
                    <a:pt x="852" y="474"/>
                  </a:lnTo>
                  <a:lnTo>
                    <a:pt x="876" y="437"/>
                  </a:lnTo>
                  <a:lnTo>
                    <a:pt x="896" y="401"/>
                  </a:lnTo>
                  <a:lnTo>
                    <a:pt x="913" y="368"/>
                  </a:lnTo>
                  <a:lnTo>
                    <a:pt x="925" y="338"/>
                  </a:lnTo>
                  <a:lnTo>
                    <a:pt x="932" y="311"/>
                  </a:lnTo>
                  <a:lnTo>
                    <a:pt x="934" y="287"/>
                  </a:lnTo>
                  <a:lnTo>
                    <a:pt x="934" y="275"/>
                  </a:lnTo>
                  <a:lnTo>
                    <a:pt x="932" y="262"/>
                  </a:lnTo>
                  <a:lnTo>
                    <a:pt x="930" y="247"/>
                  </a:lnTo>
                  <a:lnTo>
                    <a:pt x="924" y="231"/>
                  </a:lnTo>
                  <a:lnTo>
                    <a:pt x="918" y="215"/>
                  </a:lnTo>
                  <a:lnTo>
                    <a:pt x="907" y="200"/>
                  </a:lnTo>
                  <a:lnTo>
                    <a:pt x="894" y="186"/>
                  </a:lnTo>
                  <a:lnTo>
                    <a:pt x="878" y="173"/>
                  </a:lnTo>
                  <a:lnTo>
                    <a:pt x="859" y="163"/>
                  </a:lnTo>
                  <a:lnTo>
                    <a:pt x="836" y="154"/>
                  </a:lnTo>
                  <a:lnTo>
                    <a:pt x="808" y="149"/>
                  </a:lnTo>
                  <a:lnTo>
                    <a:pt x="798" y="148"/>
                  </a:lnTo>
                  <a:lnTo>
                    <a:pt x="790" y="147"/>
                  </a:lnTo>
                  <a:lnTo>
                    <a:pt x="784" y="143"/>
                  </a:lnTo>
                  <a:lnTo>
                    <a:pt x="781" y="135"/>
                  </a:lnTo>
                  <a:lnTo>
                    <a:pt x="781" y="123"/>
                  </a:lnTo>
                  <a:lnTo>
                    <a:pt x="781" y="115"/>
                  </a:lnTo>
                  <a:lnTo>
                    <a:pt x="783" y="102"/>
                  </a:lnTo>
                  <a:lnTo>
                    <a:pt x="787" y="88"/>
                  </a:lnTo>
                  <a:lnTo>
                    <a:pt x="791" y="70"/>
                  </a:lnTo>
                  <a:lnTo>
                    <a:pt x="798" y="54"/>
                  </a:lnTo>
                  <a:lnTo>
                    <a:pt x="805" y="37"/>
                  </a:lnTo>
                  <a:lnTo>
                    <a:pt x="814" y="23"/>
                  </a:lnTo>
                  <a:lnTo>
                    <a:pt x="824" y="11"/>
                  </a:lnTo>
                  <a:lnTo>
                    <a:pt x="836" y="3"/>
                  </a:lnTo>
                  <a:lnTo>
                    <a:pt x="849" y="0"/>
                  </a:lnTo>
                  <a:lnTo>
                    <a:pt x="868" y="2"/>
                  </a:lnTo>
                  <a:lnTo>
                    <a:pt x="887" y="5"/>
                  </a:lnTo>
                  <a:lnTo>
                    <a:pt x="907" y="12"/>
                  </a:lnTo>
                  <a:lnTo>
                    <a:pt x="927" y="21"/>
                  </a:lnTo>
                  <a:lnTo>
                    <a:pt x="945" y="34"/>
                  </a:lnTo>
                  <a:lnTo>
                    <a:pt x="960" y="51"/>
                  </a:lnTo>
                  <a:lnTo>
                    <a:pt x="976" y="70"/>
                  </a:lnTo>
                  <a:lnTo>
                    <a:pt x="989" y="94"/>
                  </a:lnTo>
                  <a:lnTo>
                    <a:pt x="998" y="122"/>
                  </a:lnTo>
                  <a:lnTo>
                    <a:pt x="1003" y="154"/>
                  </a:lnTo>
                  <a:lnTo>
                    <a:pt x="1005" y="189"/>
                  </a:lnTo>
                  <a:lnTo>
                    <a:pt x="1003" y="227"/>
                  </a:lnTo>
                  <a:lnTo>
                    <a:pt x="996" y="267"/>
                  </a:lnTo>
                  <a:lnTo>
                    <a:pt x="986" y="308"/>
                  </a:lnTo>
                  <a:lnTo>
                    <a:pt x="973" y="350"/>
                  </a:lnTo>
                  <a:lnTo>
                    <a:pt x="956" y="394"/>
                  </a:lnTo>
                  <a:lnTo>
                    <a:pt x="937" y="438"/>
                  </a:lnTo>
                  <a:lnTo>
                    <a:pt x="914" y="482"/>
                  </a:lnTo>
                  <a:lnTo>
                    <a:pt x="890" y="526"/>
                  </a:lnTo>
                  <a:lnTo>
                    <a:pt x="865" y="568"/>
                  </a:lnTo>
                  <a:lnTo>
                    <a:pt x="835" y="611"/>
                  </a:lnTo>
                  <a:lnTo>
                    <a:pt x="804" y="653"/>
                  </a:lnTo>
                  <a:lnTo>
                    <a:pt x="771" y="696"/>
                  </a:lnTo>
                  <a:lnTo>
                    <a:pt x="737" y="737"/>
                  </a:lnTo>
                  <a:lnTo>
                    <a:pt x="702" y="778"/>
                  </a:lnTo>
                  <a:lnTo>
                    <a:pt x="666" y="816"/>
                  </a:lnTo>
                  <a:lnTo>
                    <a:pt x="630" y="855"/>
                  </a:lnTo>
                  <a:lnTo>
                    <a:pt x="594" y="892"/>
                  </a:lnTo>
                  <a:lnTo>
                    <a:pt x="558" y="928"/>
                  </a:lnTo>
                  <a:lnTo>
                    <a:pt x="523" y="962"/>
                  </a:lnTo>
                  <a:lnTo>
                    <a:pt x="488" y="994"/>
                  </a:lnTo>
                  <a:lnTo>
                    <a:pt x="454" y="1024"/>
                  </a:lnTo>
                  <a:lnTo>
                    <a:pt x="422" y="1053"/>
                  </a:lnTo>
                  <a:lnTo>
                    <a:pt x="392" y="1079"/>
                  </a:lnTo>
                  <a:lnTo>
                    <a:pt x="364" y="1102"/>
                  </a:lnTo>
                  <a:lnTo>
                    <a:pt x="338" y="1123"/>
                  </a:lnTo>
                  <a:lnTo>
                    <a:pt x="315" y="1142"/>
                  </a:lnTo>
                  <a:lnTo>
                    <a:pt x="295" y="1156"/>
                  </a:lnTo>
                  <a:lnTo>
                    <a:pt x="279" y="1168"/>
                  </a:lnTo>
                  <a:lnTo>
                    <a:pt x="266" y="1177"/>
                  </a:lnTo>
                  <a:lnTo>
                    <a:pt x="257" y="1183"/>
                  </a:lnTo>
                  <a:lnTo>
                    <a:pt x="252" y="1185"/>
                  </a:lnTo>
                  <a:lnTo>
                    <a:pt x="247" y="1183"/>
                  </a:lnTo>
                  <a:lnTo>
                    <a:pt x="242" y="1177"/>
                  </a:lnTo>
                  <a:lnTo>
                    <a:pt x="241" y="1169"/>
                  </a:lnTo>
                  <a:lnTo>
                    <a:pt x="240" y="1162"/>
                  </a:lnTo>
                  <a:lnTo>
                    <a:pt x="240" y="1156"/>
                  </a:lnTo>
                  <a:lnTo>
                    <a:pt x="240" y="1151"/>
                  </a:lnTo>
                  <a:lnTo>
                    <a:pt x="240" y="1146"/>
                  </a:lnTo>
                  <a:lnTo>
                    <a:pt x="241" y="1138"/>
                  </a:lnTo>
                  <a:lnTo>
                    <a:pt x="242" y="1126"/>
                  </a:lnTo>
                  <a:lnTo>
                    <a:pt x="250" y="1081"/>
                  </a:lnTo>
                  <a:lnTo>
                    <a:pt x="257" y="1030"/>
                  </a:lnTo>
                  <a:lnTo>
                    <a:pt x="263" y="974"/>
                  </a:lnTo>
                  <a:lnTo>
                    <a:pt x="270" y="912"/>
                  </a:lnTo>
                  <a:lnTo>
                    <a:pt x="275" y="850"/>
                  </a:lnTo>
                  <a:lnTo>
                    <a:pt x="279" y="784"/>
                  </a:lnTo>
                  <a:lnTo>
                    <a:pt x="282" y="721"/>
                  </a:lnTo>
                  <a:lnTo>
                    <a:pt x="283" y="658"/>
                  </a:lnTo>
                  <a:lnTo>
                    <a:pt x="283" y="628"/>
                  </a:lnTo>
                  <a:lnTo>
                    <a:pt x="282" y="597"/>
                  </a:lnTo>
                  <a:lnTo>
                    <a:pt x="280" y="564"/>
                  </a:lnTo>
                  <a:lnTo>
                    <a:pt x="279" y="529"/>
                  </a:lnTo>
                  <a:lnTo>
                    <a:pt x="276" y="492"/>
                  </a:lnTo>
                  <a:lnTo>
                    <a:pt x="273" y="456"/>
                  </a:lnTo>
                  <a:lnTo>
                    <a:pt x="268" y="418"/>
                  </a:lnTo>
                  <a:lnTo>
                    <a:pt x="261" y="382"/>
                  </a:lnTo>
                  <a:lnTo>
                    <a:pt x="253" y="344"/>
                  </a:lnTo>
                  <a:lnTo>
                    <a:pt x="244" y="309"/>
                  </a:lnTo>
                  <a:lnTo>
                    <a:pt x="233" y="273"/>
                  </a:lnTo>
                  <a:lnTo>
                    <a:pt x="221" y="240"/>
                  </a:lnTo>
                  <a:lnTo>
                    <a:pt x="205" y="210"/>
                  </a:lnTo>
                  <a:lnTo>
                    <a:pt x="188" y="181"/>
                  </a:lnTo>
                  <a:lnTo>
                    <a:pt x="169" y="155"/>
                  </a:lnTo>
                  <a:lnTo>
                    <a:pt x="146" y="132"/>
                  </a:lnTo>
                  <a:lnTo>
                    <a:pt x="121" y="113"/>
                  </a:lnTo>
                  <a:lnTo>
                    <a:pt x="94" y="98"/>
                  </a:lnTo>
                  <a:lnTo>
                    <a:pt x="64" y="88"/>
                  </a:lnTo>
                  <a:lnTo>
                    <a:pt x="30" y="82"/>
                  </a:lnTo>
                  <a:lnTo>
                    <a:pt x="15" y="81"/>
                  </a:lnTo>
                  <a:lnTo>
                    <a:pt x="6" y="78"/>
                  </a:lnTo>
                  <a:lnTo>
                    <a:pt x="1" y="74"/>
                  </a:lnTo>
                  <a:lnTo>
                    <a:pt x="0" y="67"/>
                  </a:lnTo>
                  <a:lnTo>
                    <a:pt x="2" y="58"/>
                  </a:lnTo>
                  <a:lnTo>
                    <a:pt x="9" y="48"/>
                  </a:lnTo>
                  <a:lnTo>
                    <a:pt x="20" y="37"/>
                  </a:lnTo>
                  <a:lnTo>
                    <a:pt x="35" y="26"/>
                  </a:lnTo>
                  <a:lnTo>
                    <a:pt x="52" y="16"/>
                  </a:lnTo>
                  <a:lnTo>
                    <a:pt x="70" y="8"/>
                  </a:lnTo>
                  <a:lnTo>
                    <a:pt x="90" y="2"/>
                  </a:lnTo>
                  <a:lnTo>
                    <a:pt x="1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67"/>
            <p:cNvSpPr>
              <a:spLocks/>
            </p:cNvSpPr>
            <p:nvPr/>
          </p:nvSpPr>
          <p:spPr bwMode="auto">
            <a:xfrm>
              <a:off x="4850" y="3410"/>
              <a:ext cx="374" cy="1627"/>
            </a:xfrm>
            <a:custGeom>
              <a:avLst/>
              <a:gdLst/>
              <a:ahLst/>
              <a:cxnLst>
                <a:cxn ang="0">
                  <a:pos x="361" y="0"/>
                </a:cxn>
                <a:cxn ang="0">
                  <a:pos x="367" y="4"/>
                </a:cxn>
                <a:cxn ang="0">
                  <a:pos x="372" y="9"/>
                </a:cxn>
                <a:cxn ang="0">
                  <a:pos x="374" y="18"/>
                </a:cxn>
                <a:cxn ang="0">
                  <a:pos x="372" y="23"/>
                </a:cxn>
                <a:cxn ang="0">
                  <a:pos x="362" y="34"/>
                </a:cxn>
                <a:cxn ang="0">
                  <a:pos x="304" y="96"/>
                </a:cxn>
                <a:cxn ang="0">
                  <a:pos x="228" y="210"/>
                </a:cxn>
                <a:cxn ang="0">
                  <a:pos x="170" y="334"/>
                </a:cxn>
                <a:cxn ang="0">
                  <a:pos x="131" y="466"/>
                </a:cxn>
                <a:cxn ang="0">
                  <a:pos x="106" y="602"/>
                </a:cxn>
                <a:cxn ang="0">
                  <a:pos x="94" y="743"/>
                </a:cxn>
                <a:cxn ang="0">
                  <a:pos x="94" y="872"/>
                </a:cxn>
                <a:cxn ang="0">
                  <a:pos x="102" y="993"/>
                </a:cxn>
                <a:cxn ang="0">
                  <a:pos x="122" y="1117"/>
                </a:cxn>
                <a:cxn ang="0">
                  <a:pos x="153" y="1240"/>
                </a:cxn>
                <a:cxn ang="0">
                  <a:pos x="199" y="1361"/>
                </a:cxn>
                <a:cxn ang="0">
                  <a:pos x="264" y="1474"/>
                </a:cxn>
                <a:cxn ang="0">
                  <a:pos x="346" y="1575"/>
                </a:cxn>
                <a:cxn ang="0">
                  <a:pos x="365" y="1595"/>
                </a:cxn>
                <a:cxn ang="0">
                  <a:pos x="373" y="1605"/>
                </a:cxn>
                <a:cxn ang="0">
                  <a:pos x="374" y="1611"/>
                </a:cxn>
                <a:cxn ang="0">
                  <a:pos x="373" y="1617"/>
                </a:cxn>
                <a:cxn ang="0">
                  <a:pos x="368" y="1623"/>
                </a:cxn>
                <a:cxn ang="0">
                  <a:pos x="361" y="1627"/>
                </a:cxn>
                <a:cxn ang="0">
                  <a:pos x="350" y="1625"/>
                </a:cxn>
                <a:cxn ang="0">
                  <a:pos x="328" y="1610"/>
                </a:cxn>
                <a:cxn ang="0">
                  <a:pos x="293" y="1581"/>
                </a:cxn>
                <a:cxn ang="0">
                  <a:pos x="250" y="1537"/>
                </a:cxn>
                <a:cxn ang="0">
                  <a:pos x="202" y="1479"/>
                </a:cxn>
                <a:cxn ang="0">
                  <a:pos x="153" y="1407"/>
                </a:cxn>
                <a:cxn ang="0">
                  <a:pos x="106" y="1320"/>
                </a:cxn>
                <a:cxn ang="0">
                  <a:pos x="52" y="1182"/>
                </a:cxn>
                <a:cxn ang="0">
                  <a:pos x="20" y="1046"/>
                </a:cxn>
                <a:cxn ang="0">
                  <a:pos x="4" y="921"/>
                </a:cxn>
                <a:cxn ang="0">
                  <a:pos x="0" y="813"/>
                </a:cxn>
                <a:cxn ang="0">
                  <a:pos x="5" y="687"/>
                </a:cxn>
                <a:cxn ang="0">
                  <a:pos x="27" y="545"/>
                </a:cxn>
                <a:cxn ang="0">
                  <a:pos x="70" y="394"/>
                </a:cxn>
                <a:cxn ang="0">
                  <a:pos x="124" y="272"/>
                </a:cxn>
                <a:cxn ang="0">
                  <a:pos x="172" y="190"/>
                </a:cxn>
                <a:cxn ang="0">
                  <a:pos x="223" y="122"/>
                </a:cxn>
                <a:cxn ang="0">
                  <a:pos x="270" y="70"/>
                </a:cxn>
                <a:cxn ang="0">
                  <a:pos x="311" y="31"/>
                </a:cxn>
                <a:cxn ang="0">
                  <a:pos x="340" y="8"/>
                </a:cxn>
                <a:cxn ang="0">
                  <a:pos x="356" y="0"/>
                </a:cxn>
              </a:cxnLst>
              <a:rect l="0" t="0" r="r" b="b"/>
              <a:pathLst>
                <a:path w="374" h="1627">
                  <a:moveTo>
                    <a:pt x="356" y="0"/>
                  </a:moveTo>
                  <a:lnTo>
                    <a:pt x="361" y="0"/>
                  </a:lnTo>
                  <a:lnTo>
                    <a:pt x="364" y="1"/>
                  </a:lnTo>
                  <a:lnTo>
                    <a:pt x="367" y="4"/>
                  </a:lnTo>
                  <a:lnTo>
                    <a:pt x="370" y="6"/>
                  </a:lnTo>
                  <a:lnTo>
                    <a:pt x="372" y="9"/>
                  </a:lnTo>
                  <a:lnTo>
                    <a:pt x="373" y="13"/>
                  </a:lnTo>
                  <a:lnTo>
                    <a:pt x="374" y="18"/>
                  </a:lnTo>
                  <a:lnTo>
                    <a:pt x="374" y="21"/>
                  </a:lnTo>
                  <a:lnTo>
                    <a:pt x="372" y="23"/>
                  </a:lnTo>
                  <a:lnTo>
                    <a:pt x="368" y="28"/>
                  </a:lnTo>
                  <a:lnTo>
                    <a:pt x="362" y="34"/>
                  </a:lnTo>
                  <a:lnTo>
                    <a:pt x="352" y="44"/>
                  </a:lnTo>
                  <a:lnTo>
                    <a:pt x="304" y="96"/>
                  </a:lnTo>
                  <a:lnTo>
                    <a:pt x="264" y="152"/>
                  </a:lnTo>
                  <a:lnTo>
                    <a:pt x="228" y="210"/>
                  </a:lnTo>
                  <a:lnTo>
                    <a:pt x="197" y="272"/>
                  </a:lnTo>
                  <a:lnTo>
                    <a:pt x="170" y="334"/>
                  </a:lnTo>
                  <a:lnTo>
                    <a:pt x="149" y="399"/>
                  </a:lnTo>
                  <a:lnTo>
                    <a:pt x="131" y="466"/>
                  </a:lnTo>
                  <a:lnTo>
                    <a:pt x="116" y="533"/>
                  </a:lnTo>
                  <a:lnTo>
                    <a:pt x="106" y="602"/>
                  </a:lnTo>
                  <a:lnTo>
                    <a:pt x="99" y="672"/>
                  </a:lnTo>
                  <a:lnTo>
                    <a:pt x="94" y="743"/>
                  </a:lnTo>
                  <a:lnTo>
                    <a:pt x="93" y="813"/>
                  </a:lnTo>
                  <a:lnTo>
                    <a:pt x="94" y="872"/>
                  </a:lnTo>
                  <a:lnTo>
                    <a:pt x="97" y="932"/>
                  </a:lnTo>
                  <a:lnTo>
                    <a:pt x="102" y="993"/>
                  </a:lnTo>
                  <a:lnTo>
                    <a:pt x="110" y="1054"/>
                  </a:lnTo>
                  <a:lnTo>
                    <a:pt x="122" y="1117"/>
                  </a:lnTo>
                  <a:lnTo>
                    <a:pt x="135" y="1179"/>
                  </a:lnTo>
                  <a:lnTo>
                    <a:pt x="153" y="1240"/>
                  </a:lnTo>
                  <a:lnTo>
                    <a:pt x="175" y="1302"/>
                  </a:lnTo>
                  <a:lnTo>
                    <a:pt x="199" y="1361"/>
                  </a:lnTo>
                  <a:lnTo>
                    <a:pt x="229" y="1418"/>
                  </a:lnTo>
                  <a:lnTo>
                    <a:pt x="264" y="1474"/>
                  </a:lnTo>
                  <a:lnTo>
                    <a:pt x="302" y="1526"/>
                  </a:lnTo>
                  <a:lnTo>
                    <a:pt x="346" y="1575"/>
                  </a:lnTo>
                  <a:lnTo>
                    <a:pt x="358" y="1587"/>
                  </a:lnTo>
                  <a:lnTo>
                    <a:pt x="365" y="1595"/>
                  </a:lnTo>
                  <a:lnTo>
                    <a:pt x="371" y="1602"/>
                  </a:lnTo>
                  <a:lnTo>
                    <a:pt x="373" y="1605"/>
                  </a:lnTo>
                  <a:lnTo>
                    <a:pt x="374" y="1609"/>
                  </a:lnTo>
                  <a:lnTo>
                    <a:pt x="374" y="1611"/>
                  </a:lnTo>
                  <a:lnTo>
                    <a:pt x="374" y="1611"/>
                  </a:lnTo>
                  <a:lnTo>
                    <a:pt x="373" y="1617"/>
                  </a:lnTo>
                  <a:lnTo>
                    <a:pt x="372" y="1620"/>
                  </a:lnTo>
                  <a:lnTo>
                    <a:pt x="368" y="1623"/>
                  </a:lnTo>
                  <a:lnTo>
                    <a:pt x="365" y="1625"/>
                  </a:lnTo>
                  <a:lnTo>
                    <a:pt x="361" y="1627"/>
                  </a:lnTo>
                  <a:lnTo>
                    <a:pt x="356" y="1627"/>
                  </a:lnTo>
                  <a:lnTo>
                    <a:pt x="350" y="1625"/>
                  </a:lnTo>
                  <a:lnTo>
                    <a:pt x="341" y="1619"/>
                  </a:lnTo>
                  <a:lnTo>
                    <a:pt x="328" y="1610"/>
                  </a:lnTo>
                  <a:lnTo>
                    <a:pt x="312" y="1597"/>
                  </a:lnTo>
                  <a:lnTo>
                    <a:pt x="293" y="1581"/>
                  </a:lnTo>
                  <a:lnTo>
                    <a:pt x="273" y="1561"/>
                  </a:lnTo>
                  <a:lnTo>
                    <a:pt x="250" y="1537"/>
                  </a:lnTo>
                  <a:lnTo>
                    <a:pt x="226" y="1509"/>
                  </a:lnTo>
                  <a:lnTo>
                    <a:pt x="202" y="1479"/>
                  </a:lnTo>
                  <a:lnTo>
                    <a:pt x="177" y="1444"/>
                  </a:lnTo>
                  <a:lnTo>
                    <a:pt x="153" y="1407"/>
                  </a:lnTo>
                  <a:lnTo>
                    <a:pt x="128" y="1364"/>
                  </a:lnTo>
                  <a:lnTo>
                    <a:pt x="106" y="1320"/>
                  </a:lnTo>
                  <a:lnTo>
                    <a:pt x="75" y="1252"/>
                  </a:lnTo>
                  <a:lnTo>
                    <a:pt x="52" y="1182"/>
                  </a:lnTo>
                  <a:lnTo>
                    <a:pt x="34" y="1113"/>
                  </a:lnTo>
                  <a:lnTo>
                    <a:pt x="20" y="1046"/>
                  </a:lnTo>
                  <a:lnTo>
                    <a:pt x="10" y="982"/>
                  </a:lnTo>
                  <a:lnTo>
                    <a:pt x="4" y="921"/>
                  </a:lnTo>
                  <a:lnTo>
                    <a:pt x="1" y="865"/>
                  </a:lnTo>
                  <a:lnTo>
                    <a:pt x="0" y="813"/>
                  </a:lnTo>
                  <a:lnTo>
                    <a:pt x="1" y="753"/>
                  </a:lnTo>
                  <a:lnTo>
                    <a:pt x="5" y="687"/>
                  </a:lnTo>
                  <a:lnTo>
                    <a:pt x="14" y="617"/>
                  </a:lnTo>
                  <a:lnTo>
                    <a:pt x="27" y="545"/>
                  </a:lnTo>
                  <a:lnTo>
                    <a:pt x="45" y="470"/>
                  </a:lnTo>
                  <a:lnTo>
                    <a:pt x="70" y="394"/>
                  </a:lnTo>
                  <a:lnTo>
                    <a:pt x="101" y="317"/>
                  </a:lnTo>
                  <a:lnTo>
                    <a:pt x="124" y="272"/>
                  </a:lnTo>
                  <a:lnTo>
                    <a:pt x="147" y="228"/>
                  </a:lnTo>
                  <a:lnTo>
                    <a:pt x="172" y="190"/>
                  </a:lnTo>
                  <a:lnTo>
                    <a:pt x="198" y="154"/>
                  </a:lnTo>
                  <a:lnTo>
                    <a:pt x="223" y="122"/>
                  </a:lnTo>
                  <a:lnTo>
                    <a:pt x="247" y="94"/>
                  </a:lnTo>
                  <a:lnTo>
                    <a:pt x="270" y="70"/>
                  </a:lnTo>
                  <a:lnTo>
                    <a:pt x="292" y="48"/>
                  </a:lnTo>
                  <a:lnTo>
                    <a:pt x="311" y="31"/>
                  </a:lnTo>
                  <a:lnTo>
                    <a:pt x="327" y="17"/>
                  </a:lnTo>
                  <a:lnTo>
                    <a:pt x="340" y="8"/>
                  </a:lnTo>
                  <a:lnTo>
                    <a:pt x="350" y="2"/>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68"/>
            <p:cNvSpPr>
              <a:spLocks noEditPoints="1"/>
            </p:cNvSpPr>
            <p:nvPr/>
          </p:nvSpPr>
          <p:spPr bwMode="auto">
            <a:xfrm>
              <a:off x="5382" y="3764"/>
              <a:ext cx="1044" cy="912"/>
            </a:xfrm>
            <a:custGeom>
              <a:avLst/>
              <a:gdLst/>
              <a:ahLst/>
              <a:cxnLst>
                <a:cxn ang="0">
                  <a:pos x="700" y="248"/>
                </a:cxn>
                <a:cxn ang="0">
                  <a:pos x="646" y="280"/>
                </a:cxn>
                <a:cxn ang="0">
                  <a:pos x="602" y="311"/>
                </a:cxn>
                <a:cxn ang="0">
                  <a:pos x="600" y="486"/>
                </a:cxn>
                <a:cxn ang="0">
                  <a:pos x="608" y="643"/>
                </a:cxn>
                <a:cxn ang="0">
                  <a:pos x="651" y="713"/>
                </a:cxn>
                <a:cxn ang="0">
                  <a:pos x="711" y="761"/>
                </a:cxn>
                <a:cxn ang="0">
                  <a:pos x="785" y="791"/>
                </a:cxn>
                <a:cxn ang="0">
                  <a:pos x="838" y="783"/>
                </a:cxn>
                <a:cxn ang="0">
                  <a:pos x="876" y="732"/>
                </a:cxn>
                <a:cxn ang="0">
                  <a:pos x="898" y="659"/>
                </a:cxn>
                <a:cxn ang="0">
                  <a:pos x="910" y="437"/>
                </a:cxn>
                <a:cxn ang="0">
                  <a:pos x="901" y="336"/>
                </a:cxn>
                <a:cxn ang="0">
                  <a:pos x="830" y="268"/>
                </a:cxn>
                <a:cxn ang="0">
                  <a:pos x="731" y="239"/>
                </a:cxn>
                <a:cxn ang="0">
                  <a:pos x="152" y="7"/>
                </a:cxn>
                <a:cxn ang="0">
                  <a:pos x="129" y="61"/>
                </a:cxn>
                <a:cxn ang="0">
                  <a:pos x="132" y="102"/>
                </a:cxn>
                <a:cxn ang="0">
                  <a:pos x="151" y="142"/>
                </a:cxn>
                <a:cxn ang="0">
                  <a:pos x="176" y="178"/>
                </a:cxn>
                <a:cxn ang="0">
                  <a:pos x="200" y="255"/>
                </a:cxn>
                <a:cxn ang="0">
                  <a:pos x="352" y="139"/>
                </a:cxn>
                <a:cxn ang="0">
                  <a:pos x="534" y="174"/>
                </a:cxn>
                <a:cxn ang="0">
                  <a:pos x="602" y="268"/>
                </a:cxn>
                <a:cxn ang="0">
                  <a:pos x="965" y="174"/>
                </a:cxn>
                <a:cxn ang="0">
                  <a:pos x="1040" y="259"/>
                </a:cxn>
                <a:cxn ang="0">
                  <a:pos x="1044" y="363"/>
                </a:cxn>
                <a:cxn ang="0">
                  <a:pos x="1043" y="479"/>
                </a:cxn>
                <a:cxn ang="0">
                  <a:pos x="1028" y="592"/>
                </a:cxn>
                <a:cxn ang="0">
                  <a:pos x="1001" y="684"/>
                </a:cxn>
                <a:cxn ang="0">
                  <a:pos x="678" y="912"/>
                </a:cxn>
                <a:cxn ang="0">
                  <a:pos x="463" y="793"/>
                </a:cxn>
                <a:cxn ang="0">
                  <a:pos x="474" y="407"/>
                </a:cxn>
                <a:cxn ang="0">
                  <a:pos x="427" y="284"/>
                </a:cxn>
                <a:cxn ang="0">
                  <a:pos x="368" y="247"/>
                </a:cxn>
                <a:cxn ang="0">
                  <a:pos x="329" y="231"/>
                </a:cxn>
                <a:cxn ang="0">
                  <a:pos x="299" y="233"/>
                </a:cxn>
                <a:cxn ang="0">
                  <a:pos x="228" y="279"/>
                </a:cxn>
                <a:cxn ang="0">
                  <a:pos x="197" y="350"/>
                </a:cxn>
                <a:cxn ang="0">
                  <a:pos x="196" y="456"/>
                </a:cxn>
                <a:cxn ang="0">
                  <a:pos x="195" y="574"/>
                </a:cxn>
                <a:cxn ang="0">
                  <a:pos x="203" y="668"/>
                </a:cxn>
                <a:cxn ang="0">
                  <a:pos x="248" y="757"/>
                </a:cxn>
                <a:cxn ang="0">
                  <a:pos x="129" y="875"/>
                </a:cxn>
                <a:cxn ang="0">
                  <a:pos x="56" y="782"/>
                </a:cxn>
                <a:cxn ang="0">
                  <a:pos x="71" y="592"/>
                </a:cxn>
                <a:cxn ang="0">
                  <a:pos x="66" y="307"/>
                </a:cxn>
                <a:cxn ang="0">
                  <a:pos x="51" y="276"/>
                </a:cxn>
                <a:cxn ang="0">
                  <a:pos x="10" y="227"/>
                </a:cxn>
                <a:cxn ang="0">
                  <a:pos x="2" y="177"/>
                </a:cxn>
                <a:cxn ang="0">
                  <a:pos x="13" y="145"/>
                </a:cxn>
                <a:cxn ang="0">
                  <a:pos x="130" y="0"/>
                </a:cxn>
              </a:cxnLst>
              <a:rect l="0" t="0" r="r" b="b"/>
              <a:pathLst>
                <a:path w="1044" h="912">
                  <a:moveTo>
                    <a:pt x="731" y="239"/>
                  </a:moveTo>
                  <a:lnTo>
                    <a:pt x="716" y="242"/>
                  </a:lnTo>
                  <a:lnTo>
                    <a:pt x="700" y="248"/>
                  </a:lnTo>
                  <a:lnTo>
                    <a:pt x="682" y="258"/>
                  </a:lnTo>
                  <a:lnTo>
                    <a:pt x="664" y="269"/>
                  </a:lnTo>
                  <a:lnTo>
                    <a:pt x="646" y="280"/>
                  </a:lnTo>
                  <a:lnTo>
                    <a:pt x="629" y="293"/>
                  </a:lnTo>
                  <a:lnTo>
                    <a:pt x="615" y="303"/>
                  </a:lnTo>
                  <a:lnTo>
                    <a:pt x="602" y="311"/>
                  </a:lnTo>
                  <a:lnTo>
                    <a:pt x="601" y="371"/>
                  </a:lnTo>
                  <a:lnTo>
                    <a:pt x="600" y="428"/>
                  </a:lnTo>
                  <a:lnTo>
                    <a:pt x="600" y="486"/>
                  </a:lnTo>
                  <a:lnTo>
                    <a:pt x="601" y="548"/>
                  </a:lnTo>
                  <a:lnTo>
                    <a:pt x="604" y="616"/>
                  </a:lnTo>
                  <a:lnTo>
                    <a:pt x="608" y="643"/>
                  </a:lnTo>
                  <a:lnTo>
                    <a:pt x="617" y="669"/>
                  </a:lnTo>
                  <a:lnTo>
                    <a:pt x="631" y="692"/>
                  </a:lnTo>
                  <a:lnTo>
                    <a:pt x="651" y="713"/>
                  </a:lnTo>
                  <a:lnTo>
                    <a:pt x="669" y="730"/>
                  </a:lnTo>
                  <a:lnTo>
                    <a:pt x="689" y="746"/>
                  </a:lnTo>
                  <a:lnTo>
                    <a:pt x="711" y="761"/>
                  </a:lnTo>
                  <a:lnTo>
                    <a:pt x="734" y="774"/>
                  </a:lnTo>
                  <a:lnTo>
                    <a:pt x="759" y="785"/>
                  </a:lnTo>
                  <a:lnTo>
                    <a:pt x="785" y="791"/>
                  </a:lnTo>
                  <a:lnTo>
                    <a:pt x="812" y="795"/>
                  </a:lnTo>
                  <a:lnTo>
                    <a:pt x="825" y="791"/>
                  </a:lnTo>
                  <a:lnTo>
                    <a:pt x="838" y="783"/>
                  </a:lnTo>
                  <a:lnTo>
                    <a:pt x="850" y="772"/>
                  </a:lnTo>
                  <a:lnTo>
                    <a:pt x="865" y="753"/>
                  </a:lnTo>
                  <a:lnTo>
                    <a:pt x="876" y="732"/>
                  </a:lnTo>
                  <a:lnTo>
                    <a:pt x="885" y="708"/>
                  </a:lnTo>
                  <a:lnTo>
                    <a:pt x="893" y="684"/>
                  </a:lnTo>
                  <a:lnTo>
                    <a:pt x="898" y="659"/>
                  </a:lnTo>
                  <a:lnTo>
                    <a:pt x="905" y="586"/>
                  </a:lnTo>
                  <a:lnTo>
                    <a:pt x="910" y="511"/>
                  </a:lnTo>
                  <a:lnTo>
                    <a:pt x="910" y="437"/>
                  </a:lnTo>
                  <a:lnTo>
                    <a:pt x="910" y="402"/>
                  </a:lnTo>
                  <a:lnTo>
                    <a:pt x="907" y="369"/>
                  </a:lnTo>
                  <a:lnTo>
                    <a:pt x="901" y="336"/>
                  </a:lnTo>
                  <a:lnTo>
                    <a:pt x="893" y="301"/>
                  </a:lnTo>
                  <a:lnTo>
                    <a:pt x="863" y="284"/>
                  </a:lnTo>
                  <a:lnTo>
                    <a:pt x="830" y="268"/>
                  </a:lnTo>
                  <a:lnTo>
                    <a:pt x="796" y="255"/>
                  </a:lnTo>
                  <a:lnTo>
                    <a:pt x="762" y="246"/>
                  </a:lnTo>
                  <a:lnTo>
                    <a:pt x="731" y="239"/>
                  </a:lnTo>
                  <a:lnTo>
                    <a:pt x="731" y="239"/>
                  </a:lnTo>
                  <a:close/>
                  <a:moveTo>
                    <a:pt x="130" y="0"/>
                  </a:moveTo>
                  <a:lnTo>
                    <a:pt x="152" y="7"/>
                  </a:lnTo>
                  <a:lnTo>
                    <a:pt x="142" y="24"/>
                  </a:lnTo>
                  <a:lnTo>
                    <a:pt x="134" y="42"/>
                  </a:lnTo>
                  <a:lnTo>
                    <a:pt x="129" y="61"/>
                  </a:lnTo>
                  <a:lnTo>
                    <a:pt x="126" y="81"/>
                  </a:lnTo>
                  <a:lnTo>
                    <a:pt x="129" y="90"/>
                  </a:lnTo>
                  <a:lnTo>
                    <a:pt x="132" y="102"/>
                  </a:lnTo>
                  <a:lnTo>
                    <a:pt x="138" y="115"/>
                  </a:lnTo>
                  <a:lnTo>
                    <a:pt x="143" y="129"/>
                  </a:lnTo>
                  <a:lnTo>
                    <a:pt x="151" y="142"/>
                  </a:lnTo>
                  <a:lnTo>
                    <a:pt x="157" y="155"/>
                  </a:lnTo>
                  <a:lnTo>
                    <a:pt x="165" y="165"/>
                  </a:lnTo>
                  <a:lnTo>
                    <a:pt x="176" y="178"/>
                  </a:lnTo>
                  <a:lnTo>
                    <a:pt x="188" y="190"/>
                  </a:lnTo>
                  <a:lnTo>
                    <a:pt x="200" y="204"/>
                  </a:lnTo>
                  <a:lnTo>
                    <a:pt x="200" y="255"/>
                  </a:lnTo>
                  <a:lnTo>
                    <a:pt x="251" y="218"/>
                  </a:lnTo>
                  <a:lnTo>
                    <a:pt x="302" y="180"/>
                  </a:lnTo>
                  <a:lnTo>
                    <a:pt x="352" y="139"/>
                  </a:lnTo>
                  <a:lnTo>
                    <a:pt x="397" y="97"/>
                  </a:lnTo>
                  <a:lnTo>
                    <a:pt x="465" y="138"/>
                  </a:lnTo>
                  <a:lnTo>
                    <a:pt x="534" y="174"/>
                  </a:lnTo>
                  <a:lnTo>
                    <a:pt x="604" y="209"/>
                  </a:lnTo>
                  <a:lnTo>
                    <a:pt x="602" y="268"/>
                  </a:lnTo>
                  <a:lnTo>
                    <a:pt x="602" y="268"/>
                  </a:lnTo>
                  <a:lnTo>
                    <a:pt x="832" y="101"/>
                  </a:lnTo>
                  <a:lnTo>
                    <a:pt x="898" y="139"/>
                  </a:lnTo>
                  <a:lnTo>
                    <a:pt x="965" y="174"/>
                  </a:lnTo>
                  <a:lnTo>
                    <a:pt x="1034" y="209"/>
                  </a:lnTo>
                  <a:lnTo>
                    <a:pt x="1037" y="231"/>
                  </a:lnTo>
                  <a:lnTo>
                    <a:pt x="1040" y="259"/>
                  </a:lnTo>
                  <a:lnTo>
                    <a:pt x="1042" y="292"/>
                  </a:lnTo>
                  <a:lnTo>
                    <a:pt x="1043" y="326"/>
                  </a:lnTo>
                  <a:lnTo>
                    <a:pt x="1044" y="363"/>
                  </a:lnTo>
                  <a:lnTo>
                    <a:pt x="1044" y="398"/>
                  </a:lnTo>
                  <a:lnTo>
                    <a:pt x="1044" y="431"/>
                  </a:lnTo>
                  <a:lnTo>
                    <a:pt x="1043" y="479"/>
                  </a:lnTo>
                  <a:lnTo>
                    <a:pt x="1041" y="520"/>
                  </a:lnTo>
                  <a:lnTo>
                    <a:pt x="1035" y="558"/>
                  </a:lnTo>
                  <a:lnTo>
                    <a:pt x="1028" y="592"/>
                  </a:lnTo>
                  <a:lnTo>
                    <a:pt x="1020" y="624"/>
                  </a:lnTo>
                  <a:lnTo>
                    <a:pt x="1011" y="655"/>
                  </a:lnTo>
                  <a:lnTo>
                    <a:pt x="1001" y="684"/>
                  </a:lnTo>
                  <a:lnTo>
                    <a:pt x="990" y="716"/>
                  </a:lnTo>
                  <a:lnTo>
                    <a:pt x="979" y="748"/>
                  </a:lnTo>
                  <a:lnTo>
                    <a:pt x="678" y="912"/>
                  </a:lnTo>
                  <a:lnTo>
                    <a:pt x="607" y="870"/>
                  </a:lnTo>
                  <a:lnTo>
                    <a:pt x="534" y="829"/>
                  </a:lnTo>
                  <a:lnTo>
                    <a:pt x="463" y="793"/>
                  </a:lnTo>
                  <a:lnTo>
                    <a:pt x="472" y="648"/>
                  </a:lnTo>
                  <a:lnTo>
                    <a:pt x="476" y="505"/>
                  </a:lnTo>
                  <a:lnTo>
                    <a:pt x="474" y="407"/>
                  </a:lnTo>
                  <a:lnTo>
                    <a:pt x="468" y="311"/>
                  </a:lnTo>
                  <a:lnTo>
                    <a:pt x="448" y="298"/>
                  </a:lnTo>
                  <a:lnTo>
                    <a:pt x="427" y="284"/>
                  </a:lnTo>
                  <a:lnTo>
                    <a:pt x="406" y="270"/>
                  </a:lnTo>
                  <a:lnTo>
                    <a:pt x="386" y="259"/>
                  </a:lnTo>
                  <a:lnTo>
                    <a:pt x="368" y="247"/>
                  </a:lnTo>
                  <a:lnTo>
                    <a:pt x="354" y="239"/>
                  </a:lnTo>
                  <a:lnTo>
                    <a:pt x="343" y="235"/>
                  </a:lnTo>
                  <a:lnTo>
                    <a:pt x="329" y="231"/>
                  </a:lnTo>
                  <a:lnTo>
                    <a:pt x="317" y="229"/>
                  </a:lnTo>
                  <a:lnTo>
                    <a:pt x="308" y="230"/>
                  </a:lnTo>
                  <a:lnTo>
                    <a:pt x="299" y="233"/>
                  </a:lnTo>
                  <a:lnTo>
                    <a:pt x="291" y="237"/>
                  </a:lnTo>
                  <a:lnTo>
                    <a:pt x="258" y="258"/>
                  </a:lnTo>
                  <a:lnTo>
                    <a:pt x="228" y="279"/>
                  </a:lnTo>
                  <a:lnTo>
                    <a:pt x="197" y="301"/>
                  </a:lnTo>
                  <a:lnTo>
                    <a:pt x="197" y="323"/>
                  </a:lnTo>
                  <a:lnTo>
                    <a:pt x="197" y="350"/>
                  </a:lnTo>
                  <a:lnTo>
                    <a:pt x="197" y="382"/>
                  </a:lnTo>
                  <a:lnTo>
                    <a:pt x="196" y="417"/>
                  </a:lnTo>
                  <a:lnTo>
                    <a:pt x="196" y="456"/>
                  </a:lnTo>
                  <a:lnTo>
                    <a:pt x="196" y="495"/>
                  </a:lnTo>
                  <a:lnTo>
                    <a:pt x="195" y="535"/>
                  </a:lnTo>
                  <a:lnTo>
                    <a:pt x="195" y="574"/>
                  </a:lnTo>
                  <a:lnTo>
                    <a:pt x="195" y="610"/>
                  </a:lnTo>
                  <a:lnTo>
                    <a:pt x="197" y="640"/>
                  </a:lnTo>
                  <a:lnTo>
                    <a:pt x="203" y="668"/>
                  </a:lnTo>
                  <a:lnTo>
                    <a:pt x="213" y="697"/>
                  </a:lnTo>
                  <a:lnTo>
                    <a:pt x="228" y="723"/>
                  </a:lnTo>
                  <a:lnTo>
                    <a:pt x="248" y="757"/>
                  </a:lnTo>
                  <a:lnTo>
                    <a:pt x="271" y="787"/>
                  </a:lnTo>
                  <a:lnTo>
                    <a:pt x="150" y="910"/>
                  </a:lnTo>
                  <a:lnTo>
                    <a:pt x="129" y="875"/>
                  </a:lnTo>
                  <a:lnTo>
                    <a:pt x="107" y="842"/>
                  </a:lnTo>
                  <a:lnTo>
                    <a:pt x="82" y="811"/>
                  </a:lnTo>
                  <a:lnTo>
                    <a:pt x="56" y="782"/>
                  </a:lnTo>
                  <a:lnTo>
                    <a:pt x="64" y="720"/>
                  </a:lnTo>
                  <a:lnTo>
                    <a:pt x="69" y="656"/>
                  </a:lnTo>
                  <a:lnTo>
                    <a:pt x="71" y="592"/>
                  </a:lnTo>
                  <a:lnTo>
                    <a:pt x="71" y="529"/>
                  </a:lnTo>
                  <a:lnTo>
                    <a:pt x="71" y="417"/>
                  </a:lnTo>
                  <a:lnTo>
                    <a:pt x="66" y="307"/>
                  </a:lnTo>
                  <a:lnTo>
                    <a:pt x="63" y="294"/>
                  </a:lnTo>
                  <a:lnTo>
                    <a:pt x="59" y="284"/>
                  </a:lnTo>
                  <a:lnTo>
                    <a:pt x="51" y="276"/>
                  </a:lnTo>
                  <a:lnTo>
                    <a:pt x="38" y="258"/>
                  </a:lnTo>
                  <a:lnTo>
                    <a:pt x="25" y="243"/>
                  </a:lnTo>
                  <a:lnTo>
                    <a:pt x="10" y="227"/>
                  </a:lnTo>
                  <a:lnTo>
                    <a:pt x="3" y="205"/>
                  </a:lnTo>
                  <a:lnTo>
                    <a:pt x="0" y="186"/>
                  </a:lnTo>
                  <a:lnTo>
                    <a:pt x="2" y="177"/>
                  </a:lnTo>
                  <a:lnTo>
                    <a:pt x="4" y="165"/>
                  </a:lnTo>
                  <a:lnTo>
                    <a:pt x="9" y="154"/>
                  </a:lnTo>
                  <a:lnTo>
                    <a:pt x="13" y="145"/>
                  </a:lnTo>
                  <a:lnTo>
                    <a:pt x="48" y="93"/>
                  </a:lnTo>
                  <a:lnTo>
                    <a:pt x="88" y="44"/>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69"/>
            <p:cNvSpPr>
              <a:spLocks noEditPoints="1"/>
            </p:cNvSpPr>
            <p:nvPr/>
          </p:nvSpPr>
          <p:spPr bwMode="auto">
            <a:xfrm>
              <a:off x="6645" y="3410"/>
              <a:ext cx="374" cy="1627"/>
            </a:xfrm>
            <a:custGeom>
              <a:avLst/>
              <a:gdLst/>
              <a:ahLst/>
              <a:cxnLst>
                <a:cxn ang="0">
                  <a:pos x="374" y="813"/>
                </a:cxn>
                <a:cxn ang="0">
                  <a:pos x="18" y="0"/>
                </a:cxn>
                <a:cxn ang="0">
                  <a:pos x="33" y="8"/>
                </a:cxn>
                <a:cxn ang="0">
                  <a:pos x="62" y="31"/>
                </a:cxn>
                <a:cxn ang="0">
                  <a:pos x="101" y="67"/>
                </a:cxn>
                <a:cxn ang="0">
                  <a:pos x="148" y="119"/>
                </a:cxn>
                <a:cxn ang="0">
                  <a:pos x="197" y="184"/>
                </a:cxn>
                <a:cxn ang="0">
                  <a:pos x="246" y="263"/>
                </a:cxn>
                <a:cxn ang="0">
                  <a:pos x="298" y="377"/>
                </a:cxn>
                <a:cxn ang="0">
                  <a:pos x="340" y="515"/>
                </a:cxn>
                <a:cxn ang="0">
                  <a:pos x="364" y="646"/>
                </a:cxn>
                <a:cxn ang="0">
                  <a:pos x="373" y="762"/>
                </a:cxn>
                <a:cxn ang="0">
                  <a:pos x="373" y="874"/>
                </a:cxn>
                <a:cxn ang="0">
                  <a:pos x="360" y="1010"/>
                </a:cxn>
                <a:cxn ang="0">
                  <a:pos x="328" y="1157"/>
                </a:cxn>
                <a:cxn ang="0">
                  <a:pos x="273" y="1310"/>
                </a:cxn>
                <a:cxn ang="0">
                  <a:pos x="227" y="1399"/>
                </a:cxn>
                <a:cxn ang="0">
                  <a:pos x="176" y="1473"/>
                </a:cxn>
                <a:cxn ang="0">
                  <a:pos x="127" y="1533"/>
                </a:cxn>
                <a:cxn ang="0">
                  <a:pos x="82" y="1579"/>
                </a:cxn>
                <a:cxn ang="0">
                  <a:pos x="47" y="1610"/>
                </a:cxn>
                <a:cxn ang="0">
                  <a:pos x="24" y="1625"/>
                </a:cxn>
                <a:cxn ang="0">
                  <a:pos x="13" y="1626"/>
                </a:cxn>
                <a:cxn ang="0">
                  <a:pos x="6" y="1622"/>
                </a:cxn>
                <a:cxn ang="0">
                  <a:pos x="1" y="1615"/>
                </a:cxn>
                <a:cxn ang="0">
                  <a:pos x="0" y="1609"/>
                </a:cxn>
                <a:cxn ang="0">
                  <a:pos x="6" y="1599"/>
                </a:cxn>
                <a:cxn ang="0">
                  <a:pos x="22" y="1583"/>
                </a:cxn>
                <a:cxn ang="0">
                  <a:pos x="105" y="1483"/>
                </a:cxn>
                <a:cxn ang="0">
                  <a:pos x="169" y="1374"/>
                </a:cxn>
                <a:cxn ang="0">
                  <a:pos x="218" y="1256"/>
                </a:cxn>
                <a:cxn ang="0">
                  <a:pos x="250" y="1133"/>
                </a:cxn>
                <a:cxn ang="0">
                  <a:pos x="271" y="1006"/>
                </a:cxn>
                <a:cxn ang="0">
                  <a:pos x="280" y="877"/>
                </a:cxn>
                <a:cxn ang="0">
                  <a:pos x="278" y="722"/>
                </a:cxn>
                <a:cxn ang="0">
                  <a:pos x="260" y="553"/>
                </a:cxn>
                <a:cxn ang="0">
                  <a:pos x="227" y="402"/>
                </a:cxn>
                <a:cxn ang="0">
                  <a:pos x="176" y="267"/>
                </a:cxn>
                <a:cxn ang="0">
                  <a:pos x="110" y="152"/>
                </a:cxn>
                <a:cxn ang="0">
                  <a:pos x="30" y="54"/>
                </a:cxn>
                <a:cxn ang="0">
                  <a:pos x="9" y="33"/>
                </a:cxn>
                <a:cxn ang="0">
                  <a:pos x="1" y="23"/>
                </a:cxn>
                <a:cxn ang="0">
                  <a:pos x="0" y="18"/>
                </a:cxn>
                <a:cxn ang="0">
                  <a:pos x="2" y="9"/>
                </a:cxn>
                <a:cxn ang="0">
                  <a:pos x="9" y="2"/>
                </a:cxn>
                <a:cxn ang="0">
                  <a:pos x="18" y="0"/>
                </a:cxn>
              </a:cxnLst>
              <a:rect l="0" t="0" r="r" b="b"/>
              <a:pathLst>
                <a:path w="374" h="1627">
                  <a:moveTo>
                    <a:pt x="374" y="813"/>
                  </a:moveTo>
                  <a:lnTo>
                    <a:pt x="374" y="813"/>
                  </a:lnTo>
                  <a:lnTo>
                    <a:pt x="374" y="813"/>
                  </a:lnTo>
                  <a:close/>
                  <a:moveTo>
                    <a:pt x="18" y="0"/>
                  </a:moveTo>
                  <a:lnTo>
                    <a:pt x="24" y="2"/>
                  </a:lnTo>
                  <a:lnTo>
                    <a:pt x="33" y="8"/>
                  </a:lnTo>
                  <a:lnTo>
                    <a:pt x="46" y="17"/>
                  </a:lnTo>
                  <a:lnTo>
                    <a:pt x="62" y="31"/>
                  </a:lnTo>
                  <a:lnTo>
                    <a:pt x="81" y="47"/>
                  </a:lnTo>
                  <a:lnTo>
                    <a:pt x="101" y="67"/>
                  </a:lnTo>
                  <a:lnTo>
                    <a:pt x="124" y="91"/>
                  </a:lnTo>
                  <a:lnTo>
                    <a:pt x="148" y="119"/>
                  </a:lnTo>
                  <a:lnTo>
                    <a:pt x="172" y="150"/>
                  </a:lnTo>
                  <a:lnTo>
                    <a:pt x="197" y="184"/>
                  </a:lnTo>
                  <a:lnTo>
                    <a:pt x="221" y="221"/>
                  </a:lnTo>
                  <a:lnTo>
                    <a:pt x="246" y="263"/>
                  </a:lnTo>
                  <a:lnTo>
                    <a:pt x="268" y="307"/>
                  </a:lnTo>
                  <a:lnTo>
                    <a:pt x="298" y="377"/>
                  </a:lnTo>
                  <a:lnTo>
                    <a:pt x="322" y="446"/>
                  </a:lnTo>
                  <a:lnTo>
                    <a:pt x="340" y="515"/>
                  </a:lnTo>
                  <a:lnTo>
                    <a:pt x="354" y="582"/>
                  </a:lnTo>
                  <a:lnTo>
                    <a:pt x="364" y="646"/>
                  </a:lnTo>
                  <a:lnTo>
                    <a:pt x="370" y="706"/>
                  </a:lnTo>
                  <a:lnTo>
                    <a:pt x="373" y="762"/>
                  </a:lnTo>
                  <a:lnTo>
                    <a:pt x="374" y="813"/>
                  </a:lnTo>
                  <a:lnTo>
                    <a:pt x="373" y="874"/>
                  </a:lnTo>
                  <a:lnTo>
                    <a:pt x="369" y="940"/>
                  </a:lnTo>
                  <a:lnTo>
                    <a:pt x="360" y="1010"/>
                  </a:lnTo>
                  <a:lnTo>
                    <a:pt x="347" y="1082"/>
                  </a:lnTo>
                  <a:lnTo>
                    <a:pt x="328" y="1157"/>
                  </a:lnTo>
                  <a:lnTo>
                    <a:pt x="304" y="1233"/>
                  </a:lnTo>
                  <a:lnTo>
                    <a:pt x="273" y="1310"/>
                  </a:lnTo>
                  <a:lnTo>
                    <a:pt x="250" y="1355"/>
                  </a:lnTo>
                  <a:lnTo>
                    <a:pt x="227" y="1399"/>
                  </a:lnTo>
                  <a:lnTo>
                    <a:pt x="201" y="1437"/>
                  </a:lnTo>
                  <a:lnTo>
                    <a:pt x="176" y="1473"/>
                  </a:lnTo>
                  <a:lnTo>
                    <a:pt x="151" y="1505"/>
                  </a:lnTo>
                  <a:lnTo>
                    <a:pt x="127" y="1533"/>
                  </a:lnTo>
                  <a:lnTo>
                    <a:pt x="104" y="1557"/>
                  </a:lnTo>
                  <a:lnTo>
                    <a:pt x="82" y="1579"/>
                  </a:lnTo>
                  <a:lnTo>
                    <a:pt x="63" y="1596"/>
                  </a:lnTo>
                  <a:lnTo>
                    <a:pt x="47" y="1610"/>
                  </a:lnTo>
                  <a:lnTo>
                    <a:pt x="34" y="1619"/>
                  </a:lnTo>
                  <a:lnTo>
                    <a:pt x="24" y="1625"/>
                  </a:lnTo>
                  <a:lnTo>
                    <a:pt x="18" y="1627"/>
                  </a:lnTo>
                  <a:lnTo>
                    <a:pt x="13" y="1626"/>
                  </a:lnTo>
                  <a:lnTo>
                    <a:pt x="9" y="1625"/>
                  </a:lnTo>
                  <a:lnTo>
                    <a:pt x="6" y="1622"/>
                  </a:lnTo>
                  <a:lnTo>
                    <a:pt x="2" y="1619"/>
                  </a:lnTo>
                  <a:lnTo>
                    <a:pt x="1" y="1615"/>
                  </a:lnTo>
                  <a:lnTo>
                    <a:pt x="0" y="1611"/>
                  </a:lnTo>
                  <a:lnTo>
                    <a:pt x="0" y="1609"/>
                  </a:lnTo>
                  <a:lnTo>
                    <a:pt x="2" y="1604"/>
                  </a:lnTo>
                  <a:lnTo>
                    <a:pt x="6" y="1599"/>
                  </a:lnTo>
                  <a:lnTo>
                    <a:pt x="12" y="1593"/>
                  </a:lnTo>
                  <a:lnTo>
                    <a:pt x="22" y="1583"/>
                  </a:lnTo>
                  <a:lnTo>
                    <a:pt x="66" y="1534"/>
                  </a:lnTo>
                  <a:lnTo>
                    <a:pt x="105" y="1483"/>
                  </a:lnTo>
                  <a:lnTo>
                    <a:pt x="140" y="1429"/>
                  </a:lnTo>
                  <a:lnTo>
                    <a:pt x="169" y="1374"/>
                  </a:lnTo>
                  <a:lnTo>
                    <a:pt x="195" y="1315"/>
                  </a:lnTo>
                  <a:lnTo>
                    <a:pt x="218" y="1256"/>
                  </a:lnTo>
                  <a:lnTo>
                    <a:pt x="236" y="1196"/>
                  </a:lnTo>
                  <a:lnTo>
                    <a:pt x="250" y="1133"/>
                  </a:lnTo>
                  <a:lnTo>
                    <a:pt x="262" y="1070"/>
                  </a:lnTo>
                  <a:lnTo>
                    <a:pt x="271" y="1006"/>
                  </a:lnTo>
                  <a:lnTo>
                    <a:pt x="276" y="942"/>
                  </a:lnTo>
                  <a:lnTo>
                    <a:pt x="280" y="877"/>
                  </a:lnTo>
                  <a:lnTo>
                    <a:pt x="281" y="813"/>
                  </a:lnTo>
                  <a:lnTo>
                    <a:pt x="278" y="722"/>
                  </a:lnTo>
                  <a:lnTo>
                    <a:pt x="272" y="637"/>
                  </a:lnTo>
                  <a:lnTo>
                    <a:pt x="260" y="553"/>
                  </a:lnTo>
                  <a:lnTo>
                    <a:pt x="246" y="476"/>
                  </a:lnTo>
                  <a:lnTo>
                    <a:pt x="227" y="402"/>
                  </a:lnTo>
                  <a:lnTo>
                    <a:pt x="203" y="332"/>
                  </a:lnTo>
                  <a:lnTo>
                    <a:pt x="176" y="267"/>
                  </a:lnTo>
                  <a:lnTo>
                    <a:pt x="145" y="208"/>
                  </a:lnTo>
                  <a:lnTo>
                    <a:pt x="110" y="152"/>
                  </a:lnTo>
                  <a:lnTo>
                    <a:pt x="72" y="101"/>
                  </a:lnTo>
                  <a:lnTo>
                    <a:pt x="30" y="54"/>
                  </a:lnTo>
                  <a:lnTo>
                    <a:pt x="18" y="42"/>
                  </a:lnTo>
                  <a:lnTo>
                    <a:pt x="9" y="33"/>
                  </a:lnTo>
                  <a:lnTo>
                    <a:pt x="4" y="26"/>
                  </a:lnTo>
                  <a:lnTo>
                    <a:pt x="1" y="23"/>
                  </a:lnTo>
                  <a:lnTo>
                    <a:pt x="0" y="20"/>
                  </a:lnTo>
                  <a:lnTo>
                    <a:pt x="0" y="18"/>
                  </a:lnTo>
                  <a:lnTo>
                    <a:pt x="1" y="14"/>
                  </a:lnTo>
                  <a:lnTo>
                    <a:pt x="2" y="9"/>
                  </a:lnTo>
                  <a:lnTo>
                    <a:pt x="6" y="6"/>
                  </a:lnTo>
                  <a:lnTo>
                    <a:pt x="9" y="2"/>
                  </a:lnTo>
                  <a:lnTo>
                    <a:pt x="13" y="1"/>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92" name="Group 72"/>
          <p:cNvGrpSpPr>
            <a:grpSpLocks noChangeAspect="1"/>
          </p:cNvGrpSpPr>
          <p:nvPr>
            <p:custDataLst>
              <p:tags r:id="rId5"/>
            </p:custDataLst>
          </p:nvPr>
        </p:nvGrpSpPr>
        <p:grpSpPr bwMode="auto">
          <a:xfrm>
            <a:off x="3124200" y="6096000"/>
            <a:ext cx="1291062" cy="571500"/>
            <a:chOff x="2658" y="3891"/>
            <a:chExt cx="3671" cy="1625"/>
          </a:xfrm>
          <a:solidFill>
            <a:srgbClr val="C00000"/>
          </a:solidFill>
        </p:grpSpPr>
        <p:sp>
          <p:nvSpPr>
            <p:cNvPr id="5194" name="Freeform 74"/>
            <p:cNvSpPr>
              <a:spLocks/>
            </p:cNvSpPr>
            <p:nvPr/>
          </p:nvSpPr>
          <p:spPr bwMode="auto">
            <a:xfrm>
              <a:off x="2658" y="4000"/>
              <a:ext cx="727" cy="1111"/>
            </a:xfrm>
            <a:custGeom>
              <a:avLst/>
              <a:gdLst/>
              <a:ahLst/>
              <a:cxnLst>
                <a:cxn ang="0">
                  <a:pos x="311" y="1"/>
                </a:cxn>
                <a:cxn ang="0">
                  <a:pos x="374" y="2"/>
                </a:cxn>
                <a:cxn ang="0">
                  <a:pos x="444" y="5"/>
                </a:cxn>
                <a:cxn ang="0">
                  <a:pos x="498" y="6"/>
                </a:cxn>
                <a:cxn ang="0">
                  <a:pos x="550" y="5"/>
                </a:cxn>
                <a:cxn ang="0">
                  <a:pos x="618" y="2"/>
                </a:cxn>
                <a:cxn ang="0">
                  <a:pos x="682" y="1"/>
                </a:cxn>
                <a:cxn ang="0">
                  <a:pos x="709" y="0"/>
                </a:cxn>
                <a:cxn ang="0">
                  <a:pos x="721" y="4"/>
                </a:cxn>
                <a:cxn ang="0">
                  <a:pos x="727" y="19"/>
                </a:cxn>
                <a:cxn ang="0">
                  <a:pos x="724" y="40"/>
                </a:cxn>
                <a:cxn ang="0">
                  <a:pos x="708" y="48"/>
                </a:cxn>
                <a:cxn ang="0">
                  <a:pos x="678" y="50"/>
                </a:cxn>
                <a:cxn ang="0">
                  <a:pos x="617" y="51"/>
                </a:cxn>
                <a:cxn ang="0">
                  <a:pos x="578" y="59"/>
                </a:cxn>
                <a:cxn ang="0">
                  <a:pos x="556" y="73"/>
                </a:cxn>
                <a:cxn ang="0">
                  <a:pos x="544" y="95"/>
                </a:cxn>
                <a:cxn ang="0">
                  <a:pos x="535" y="125"/>
                </a:cxn>
                <a:cxn ang="0">
                  <a:pos x="324" y="993"/>
                </a:cxn>
                <a:cxn ang="0">
                  <a:pos x="317" y="1029"/>
                </a:cxn>
                <a:cxn ang="0">
                  <a:pos x="322" y="1045"/>
                </a:cxn>
                <a:cxn ang="0">
                  <a:pos x="340" y="1054"/>
                </a:cxn>
                <a:cxn ang="0">
                  <a:pos x="373" y="1057"/>
                </a:cxn>
                <a:cxn ang="0">
                  <a:pos x="398" y="1059"/>
                </a:cxn>
                <a:cxn ang="0">
                  <a:pos x="426" y="1059"/>
                </a:cxn>
                <a:cxn ang="0">
                  <a:pos x="457" y="1060"/>
                </a:cxn>
                <a:cxn ang="0">
                  <a:pos x="472" y="1070"/>
                </a:cxn>
                <a:cxn ang="0">
                  <a:pos x="472" y="1092"/>
                </a:cxn>
                <a:cxn ang="0">
                  <a:pos x="462" y="1106"/>
                </a:cxn>
                <a:cxn ang="0">
                  <a:pos x="448" y="1109"/>
                </a:cxn>
                <a:cxn ang="0">
                  <a:pos x="416" y="1109"/>
                </a:cxn>
                <a:cxn ang="0">
                  <a:pos x="353" y="1108"/>
                </a:cxn>
                <a:cxn ang="0">
                  <a:pos x="284" y="1106"/>
                </a:cxn>
                <a:cxn ang="0">
                  <a:pos x="230" y="1104"/>
                </a:cxn>
                <a:cxn ang="0">
                  <a:pos x="176" y="1106"/>
                </a:cxn>
                <a:cxn ang="0">
                  <a:pos x="109" y="1108"/>
                </a:cxn>
                <a:cxn ang="0">
                  <a:pos x="47" y="1109"/>
                </a:cxn>
                <a:cxn ang="0">
                  <a:pos x="18" y="1109"/>
                </a:cxn>
                <a:cxn ang="0">
                  <a:pos x="6" y="1106"/>
                </a:cxn>
                <a:cxn ang="0">
                  <a:pos x="0" y="1092"/>
                </a:cxn>
                <a:cxn ang="0">
                  <a:pos x="5" y="1069"/>
                </a:cxn>
                <a:cxn ang="0">
                  <a:pos x="20" y="1060"/>
                </a:cxn>
                <a:cxn ang="0">
                  <a:pos x="49" y="1059"/>
                </a:cxn>
                <a:cxn ang="0">
                  <a:pos x="110" y="1057"/>
                </a:cxn>
                <a:cxn ang="0">
                  <a:pos x="149" y="1050"/>
                </a:cxn>
                <a:cxn ang="0">
                  <a:pos x="172" y="1036"/>
                </a:cxn>
                <a:cxn ang="0">
                  <a:pos x="185" y="1014"/>
                </a:cxn>
                <a:cxn ang="0">
                  <a:pos x="193" y="982"/>
                </a:cxn>
                <a:cxn ang="0">
                  <a:pos x="408" y="98"/>
                </a:cxn>
                <a:cxn ang="0">
                  <a:pos x="408" y="87"/>
                </a:cxn>
                <a:cxn ang="0">
                  <a:pos x="406" y="69"/>
                </a:cxn>
                <a:cxn ang="0">
                  <a:pos x="386" y="56"/>
                </a:cxn>
                <a:cxn ang="0">
                  <a:pos x="350" y="50"/>
                </a:cxn>
                <a:cxn ang="0">
                  <a:pos x="300" y="50"/>
                </a:cxn>
                <a:cxn ang="0">
                  <a:pos x="271" y="48"/>
                </a:cxn>
                <a:cxn ang="0">
                  <a:pos x="257" y="40"/>
                </a:cxn>
                <a:cxn ang="0">
                  <a:pos x="257" y="19"/>
                </a:cxn>
                <a:cxn ang="0">
                  <a:pos x="268" y="4"/>
                </a:cxn>
                <a:cxn ang="0">
                  <a:pos x="281" y="0"/>
                </a:cxn>
              </a:cxnLst>
              <a:rect l="0" t="0" r="r" b="b"/>
              <a:pathLst>
                <a:path w="727" h="1111">
                  <a:moveTo>
                    <a:pt x="287" y="0"/>
                  </a:moveTo>
                  <a:lnTo>
                    <a:pt x="311" y="1"/>
                  </a:lnTo>
                  <a:lnTo>
                    <a:pt x="341" y="1"/>
                  </a:lnTo>
                  <a:lnTo>
                    <a:pt x="374" y="2"/>
                  </a:lnTo>
                  <a:lnTo>
                    <a:pt x="410" y="4"/>
                  </a:lnTo>
                  <a:lnTo>
                    <a:pt x="444" y="5"/>
                  </a:lnTo>
                  <a:lnTo>
                    <a:pt x="474" y="5"/>
                  </a:lnTo>
                  <a:lnTo>
                    <a:pt x="498" y="6"/>
                  </a:lnTo>
                  <a:lnTo>
                    <a:pt x="521" y="5"/>
                  </a:lnTo>
                  <a:lnTo>
                    <a:pt x="550" y="5"/>
                  </a:lnTo>
                  <a:lnTo>
                    <a:pt x="583" y="4"/>
                  </a:lnTo>
                  <a:lnTo>
                    <a:pt x="618" y="2"/>
                  </a:lnTo>
                  <a:lnTo>
                    <a:pt x="652" y="1"/>
                  </a:lnTo>
                  <a:lnTo>
                    <a:pt x="682" y="1"/>
                  </a:lnTo>
                  <a:lnTo>
                    <a:pt x="706" y="0"/>
                  </a:lnTo>
                  <a:lnTo>
                    <a:pt x="709" y="0"/>
                  </a:lnTo>
                  <a:lnTo>
                    <a:pt x="715" y="1"/>
                  </a:lnTo>
                  <a:lnTo>
                    <a:pt x="721" y="4"/>
                  </a:lnTo>
                  <a:lnTo>
                    <a:pt x="726" y="10"/>
                  </a:lnTo>
                  <a:lnTo>
                    <a:pt x="727" y="19"/>
                  </a:lnTo>
                  <a:lnTo>
                    <a:pt x="727" y="31"/>
                  </a:lnTo>
                  <a:lnTo>
                    <a:pt x="724" y="40"/>
                  </a:lnTo>
                  <a:lnTo>
                    <a:pt x="716" y="45"/>
                  </a:lnTo>
                  <a:lnTo>
                    <a:pt x="708" y="48"/>
                  </a:lnTo>
                  <a:lnTo>
                    <a:pt x="695" y="48"/>
                  </a:lnTo>
                  <a:lnTo>
                    <a:pt x="678" y="50"/>
                  </a:lnTo>
                  <a:lnTo>
                    <a:pt x="644" y="50"/>
                  </a:lnTo>
                  <a:lnTo>
                    <a:pt x="617" y="51"/>
                  </a:lnTo>
                  <a:lnTo>
                    <a:pt x="595" y="54"/>
                  </a:lnTo>
                  <a:lnTo>
                    <a:pt x="578" y="59"/>
                  </a:lnTo>
                  <a:lnTo>
                    <a:pt x="565" y="66"/>
                  </a:lnTo>
                  <a:lnTo>
                    <a:pt x="556" y="73"/>
                  </a:lnTo>
                  <a:lnTo>
                    <a:pt x="548" y="83"/>
                  </a:lnTo>
                  <a:lnTo>
                    <a:pt x="544" y="95"/>
                  </a:lnTo>
                  <a:lnTo>
                    <a:pt x="539" y="109"/>
                  </a:lnTo>
                  <a:lnTo>
                    <a:pt x="535" y="125"/>
                  </a:lnTo>
                  <a:lnTo>
                    <a:pt x="535" y="125"/>
                  </a:lnTo>
                  <a:lnTo>
                    <a:pt x="324" y="993"/>
                  </a:lnTo>
                  <a:lnTo>
                    <a:pt x="319" y="1009"/>
                  </a:lnTo>
                  <a:lnTo>
                    <a:pt x="317" y="1029"/>
                  </a:lnTo>
                  <a:lnTo>
                    <a:pt x="318" y="1038"/>
                  </a:lnTo>
                  <a:lnTo>
                    <a:pt x="322" y="1045"/>
                  </a:lnTo>
                  <a:lnTo>
                    <a:pt x="329" y="1051"/>
                  </a:lnTo>
                  <a:lnTo>
                    <a:pt x="340" y="1054"/>
                  </a:lnTo>
                  <a:lnTo>
                    <a:pt x="356" y="1056"/>
                  </a:lnTo>
                  <a:lnTo>
                    <a:pt x="373" y="1057"/>
                  </a:lnTo>
                  <a:lnTo>
                    <a:pt x="386" y="1059"/>
                  </a:lnTo>
                  <a:lnTo>
                    <a:pt x="398" y="1059"/>
                  </a:lnTo>
                  <a:lnTo>
                    <a:pt x="410" y="1059"/>
                  </a:lnTo>
                  <a:lnTo>
                    <a:pt x="426" y="1059"/>
                  </a:lnTo>
                  <a:lnTo>
                    <a:pt x="444" y="1059"/>
                  </a:lnTo>
                  <a:lnTo>
                    <a:pt x="457" y="1060"/>
                  </a:lnTo>
                  <a:lnTo>
                    <a:pt x="467" y="1064"/>
                  </a:lnTo>
                  <a:lnTo>
                    <a:pt x="472" y="1070"/>
                  </a:lnTo>
                  <a:lnTo>
                    <a:pt x="473" y="1080"/>
                  </a:lnTo>
                  <a:lnTo>
                    <a:pt x="472" y="1092"/>
                  </a:lnTo>
                  <a:lnTo>
                    <a:pt x="467" y="1101"/>
                  </a:lnTo>
                  <a:lnTo>
                    <a:pt x="462" y="1106"/>
                  </a:lnTo>
                  <a:lnTo>
                    <a:pt x="455" y="1109"/>
                  </a:lnTo>
                  <a:lnTo>
                    <a:pt x="448" y="1109"/>
                  </a:lnTo>
                  <a:lnTo>
                    <a:pt x="440" y="1111"/>
                  </a:lnTo>
                  <a:lnTo>
                    <a:pt x="416" y="1109"/>
                  </a:lnTo>
                  <a:lnTo>
                    <a:pt x="386" y="1109"/>
                  </a:lnTo>
                  <a:lnTo>
                    <a:pt x="353" y="1108"/>
                  </a:lnTo>
                  <a:lnTo>
                    <a:pt x="318" y="1107"/>
                  </a:lnTo>
                  <a:lnTo>
                    <a:pt x="284" y="1106"/>
                  </a:lnTo>
                  <a:lnTo>
                    <a:pt x="254" y="1106"/>
                  </a:lnTo>
                  <a:lnTo>
                    <a:pt x="230" y="1104"/>
                  </a:lnTo>
                  <a:lnTo>
                    <a:pt x="206" y="1106"/>
                  </a:lnTo>
                  <a:lnTo>
                    <a:pt x="176" y="1106"/>
                  </a:lnTo>
                  <a:lnTo>
                    <a:pt x="144" y="1107"/>
                  </a:lnTo>
                  <a:lnTo>
                    <a:pt x="109" y="1108"/>
                  </a:lnTo>
                  <a:lnTo>
                    <a:pt x="76" y="1109"/>
                  </a:lnTo>
                  <a:lnTo>
                    <a:pt x="47" y="1109"/>
                  </a:lnTo>
                  <a:lnTo>
                    <a:pt x="23" y="1111"/>
                  </a:lnTo>
                  <a:lnTo>
                    <a:pt x="18" y="1109"/>
                  </a:lnTo>
                  <a:lnTo>
                    <a:pt x="12" y="1109"/>
                  </a:lnTo>
                  <a:lnTo>
                    <a:pt x="6" y="1106"/>
                  </a:lnTo>
                  <a:lnTo>
                    <a:pt x="2" y="1101"/>
                  </a:lnTo>
                  <a:lnTo>
                    <a:pt x="0" y="1092"/>
                  </a:lnTo>
                  <a:lnTo>
                    <a:pt x="1" y="1078"/>
                  </a:lnTo>
                  <a:lnTo>
                    <a:pt x="5" y="1069"/>
                  </a:lnTo>
                  <a:lnTo>
                    <a:pt x="11" y="1064"/>
                  </a:lnTo>
                  <a:lnTo>
                    <a:pt x="20" y="1060"/>
                  </a:lnTo>
                  <a:lnTo>
                    <a:pt x="34" y="1059"/>
                  </a:lnTo>
                  <a:lnTo>
                    <a:pt x="49" y="1059"/>
                  </a:lnTo>
                  <a:lnTo>
                    <a:pt x="83" y="1059"/>
                  </a:lnTo>
                  <a:lnTo>
                    <a:pt x="110" y="1057"/>
                  </a:lnTo>
                  <a:lnTo>
                    <a:pt x="132" y="1054"/>
                  </a:lnTo>
                  <a:lnTo>
                    <a:pt x="149" y="1050"/>
                  </a:lnTo>
                  <a:lnTo>
                    <a:pt x="162" y="1044"/>
                  </a:lnTo>
                  <a:lnTo>
                    <a:pt x="172" y="1036"/>
                  </a:lnTo>
                  <a:lnTo>
                    <a:pt x="179" y="1026"/>
                  </a:lnTo>
                  <a:lnTo>
                    <a:pt x="185" y="1014"/>
                  </a:lnTo>
                  <a:lnTo>
                    <a:pt x="188" y="999"/>
                  </a:lnTo>
                  <a:lnTo>
                    <a:pt x="193" y="982"/>
                  </a:lnTo>
                  <a:lnTo>
                    <a:pt x="406" y="108"/>
                  </a:lnTo>
                  <a:lnTo>
                    <a:pt x="408" y="98"/>
                  </a:lnTo>
                  <a:lnTo>
                    <a:pt x="408" y="92"/>
                  </a:lnTo>
                  <a:lnTo>
                    <a:pt x="408" y="87"/>
                  </a:lnTo>
                  <a:lnTo>
                    <a:pt x="408" y="82"/>
                  </a:lnTo>
                  <a:lnTo>
                    <a:pt x="406" y="69"/>
                  </a:lnTo>
                  <a:lnTo>
                    <a:pt x="398" y="61"/>
                  </a:lnTo>
                  <a:lnTo>
                    <a:pt x="386" y="56"/>
                  </a:lnTo>
                  <a:lnTo>
                    <a:pt x="371" y="52"/>
                  </a:lnTo>
                  <a:lnTo>
                    <a:pt x="350" y="50"/>
                  </a:lnTo>
                  <a:lnTo>
                    <a:pt x="326" y="50"/>
                  </a:lnTo>
                  <a:lnTo>
                    <a:pt x="300" y="50"/>
                  </a:lnTo>
                  <a:lnTo>
                    <a:pt x="283" y="48"/>
                  </a:lnTo>
                  <a:lnTo>
                    <a:pt x="271" y="48"/>
                  </a:lnTo>
                  <a:lnTo>
                    <a:pt x="263" y="45"/>
                  </a:lnTo>
                  <a:lnTo>
                    <a:pt x="257" y="40"/>
                  </a:lnTo>
                  <a:lnTo>
                    <a:pt x="256" y="31"/>
                  </a:lnTo>
                  <a:lnTo>
                    <a:pt x="257" y="19"/>
                  </a:lnTo>
                  <a:lnTo>
                    <a:pt x="262" y="10"/>
                  </a:lnTo>
                  <a:lnTo>
                    <a:pt x="268" y="4"/>
                  </a:lnTo>
                  <a:lnTo>
                    <a:pt x="275" y="1"/>
                  </a:lnTo>
                  <a:lnTo>
                    <a:pt x="281" y="0"/>
                  </a:lnTo>
                  <a:lnTo>
                    <a:pt x="2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 name="Freeform 75"/>
            <p:cNvSpPr>
              <a:spLocks noEditPoints="1"/>
            </p:cNvSpPr>
            <p:nvPr/>
          </p:nvSpPr>
          <p:spPr bwMode="auto">
            <a:xfrm>
              <a:off x="3340" y="4837"/>
              <a:ext cx="544" cy="519"/>
            </a:xfrm>
            <a:custGeom>
              <a:avLst/>
              <a:gdLst/>
              <a:ahLst/>
              <a:cxnLst>
                <a:cxn ang="0">
                  <a:pos x="544" y="91"/>
                </a:cxn>
                <a:cxn ang="0">
                  <a:pos x="489" y="0"/>
                </a:cxn>
                <a:cxn ang="0">
                  <a:pos x="508" y="6"/>
                </a:cxn>
                <a:cxn ang="0">
                  <a:pos x="532" y="32"/>
                </a:cxn>
                <a:cxn ang="0">
                  <a:pos x="544" y="91"/>
                </a:cxn>
                <a:cxn ang="0">
                  <a:pos x="537" y="161"/>
                </a:cxn>
                <a:cxn ang="0">
                  <a:pos x="513" y="255"/>
                </a:cxn>
                <a:cxn ang="0">
                  <a:pos x="474" y="357"/>
                </a:cxn>
                <a:cxn ang="0">
                  <a:pos x="416" y="447"/>
                </a:cxn>
                <a:cxn ang="0">
                  <a:pos x="339" y="505"/>
                </a:cxn>
                <a:cxn ang="0">
                  <a:pos x="254" y="518"/>
                </a:cxn>
                <a:cxn ang="0">
                  <a:pos x="189" y="503"/>
                </a:cxn>
                <a:cxn ang="0">
                  <a:pos x="136" y="465"/>
                </a:cxn>
                <a:cxn ang="0">
                  <a:pos x="109" y="399"/>
                </a:cxn>
                <a:cxn ang="0">
                  <a:pos x="109" y="339"/>
                </a:cxn>
                <a:cxn ang="0">
                  <a:pos x="122" y="280"/>
                </a:cxn>
                <a:cxn ang="0">
                  <a:pos x="151" y="191"/>
                </a:cxn>
                <a:cxn ang="0">
                  <a:pos x="183" y="99"/>
                </a:cxn>
                <a:cxn ang="0">
                  <a:pos x="180" y="43"/>
                </a:cxn>
                <a:cxn ang="0">
                  <a:pos x="139" y="36"/>
                </a:cxn>
                <a:cxn ang="0">
                  <a:pos x="84" y="78"/>
                </a:cxn>
                <a:cxn ang="0">
                  <a:pos x="39" y="173"/>
                </a:cxn>
                <a:cxn ang="0">
                  <a:pos x="28" y="191"/>
                </a:cxn>
                <a:cxn ang="0">
                  <a:pos x="10" y="191"/>
                </a:cxn>
                <a:cxn ang="0">
                  <a:pos x="0" y="176"/>
                </a:cxn>
                <a:cxn ang="0">
                  <a:pos x="9" y="141"/>
                </a:cxn>
                <a:cxn ang="0">
                  <a:pos x="39" y="83"/>
                </a:cxn>
                <a:cxn ang="0">
                  <a:pos x="90" y="27"/>
                </a:cxn>
                <a:cxn ang="0">
                  <a:pos x="163" y="2"/>
                </a:cxn>
                <a:cxn ang="0">
                  <a:pos x="228" y="22"/>
                </a:cxn>
                <a:cxn ang="0">
                  <a:pos x="265" y="75"/>
                </a:cxn>
                <a:cxn ang="0">
                  <a:pos x="261" y="139"/>
                </a:cxn>
                <a:cxn ang="0">
                  <a:pos x="222" y="243"/>
                </a:cxn>
                <a:cxn ang="0">
                  <a:pos x="195" y="336"/>
                </a:cxn>
                <a:cxn ang="0">
                  <a:pos x="190" y="393"/>
                </a:cxn>
                <a:cxn ang="0">
                  <a:pos x="195" y="425"/>
                </a:cxn>
                <a:cxn ang="0">
                  <a:pos x="214" y="462"/>
                </a:cxn>
                <a:cxn ang="0">
                  <a:pos x="259" y="486"/>
                </a:cxn>
                <a:cxn ang="0">
                  <a:pos x="334" y="474"/>
                </a:cxn>
                <a:cxn ang="0">
                  <a:pos x="400" y="414"/>
                </a:cxn>
                <a:cxn ang="0">
                  <a:pos x="448" y="328"/>
                </a:cxn>
                <a:cxn ang="0">
                  <a:pos x="477" y="244"/>
                </a:cxn>
                <a:cxn ang="0">
                  <a:pos x="488" y="188"/>
                </a:cxn>
                <a:cxn ang="0">
                  <a:pos x="469" y="122"/>
                </a:cxn>
                <a:cxn ang="0">
                  <a:pos x="440" y="90"/>
                </a:cxn>
                <a:cxn ang="0">
                  <a:pos x="428" y="60"/>
                </a:cxn>
                <a:cxn ang="0">
                  <a:pos x="454" y="12"/>
                </a:cxn>
              </a:cxnLst>
              <a:rect l="0" t="0" r="r" b="b"/>
              <a:pathLst>
                <a:path w="544" h="519">
                  <a:moveTo>
                    <a:pt x="544" y="91"/>
                  </a:moveTo>
                  <a:lnTo>
                    <a:pt x="544" y="91"/>
                  </a:lnTo>
                  <a:lnTo>
                    <a:pt x="544" y="91"/>
                  </a:lnTo>
                  <a:lnTo>
                    <a:pt x="544" y="91"/>
                  </a:lnTo>
                  <a:close/>
                  <a:moveTo>
                    <a:pt x="488" y="0"/>
                  </a:moveTo>
                  <a:lnTo>
                    <a:pt x="489" y="0"/>
                  </a:lnTo>
                  <a:lnTo>
                    <a:pt x="494" y="1"/>
                  </a:lnTo>
                  <a:lnTo>
                    <a:pt x="501" y="2"/>
                  </a:lnTo>
                  <a:lnTo>
                    <a:pt x="508" y="6"/>
                  </a:lnTo>
                  <a:lnTo>
                    <a:pt x="517" y="12"/>
                  </a:lnTo>
                  <a:lnTo>
                    <a:pt x="525" y="21"/>
                  </a:lnTo>
                  <a:lnTo>
                    <a:pt x="532" y="32"/>
                  </a:lnTo>
                  <a:lnTo>
                    <a:pt x="538" y="48"/>
                  </a:lnTo>
                  <a:lnTo>
                    <a:pt x="543" y="67"/>
                  </a:lnTo>
                  <a:lnTo>
                    <a:pt x="544" y="91"/>
                  </a:lnTo>
                  <a:lnTo>
                    <a:pt x="543" y="110"/>
                  </a:lnTo>
                  <a:lnTo>
                    <a:pt x="541" y="134"/>
                  </a:lnTo>
                  <a:lnTo>
                    <a:pt x="537" y="161"/>
                  </a:lnTo>
                  <a:lnTo>
                    <a:pt x="531" y="191"/>
                  </a:lnTo>
                  <a:lnTo>
                    <a:pt x="523" y="222"/>
                  </a:lnTo>
                  <a:lnTo>
                    <a:pt x="513" y="255"/>
                  </a:lnTo>
                  <a:lnTo>
                    <a:pt x="502" y="290"/>
                  </a:lnTo>
                  <a:lnTo>
                    <a:pt x="489" y="323"/>
                  </a:lnTo>
                  <a:lnTo>
                    <a:pt x="474" y="357"/>
                  </a:lnTo>
                  <a:lnTo>
                    <a:pt x="457" y="389"/>
                  </a:lnTo>
                  <a:lnTo>
                    <a:pt x="436" y="420"/>
                  </a:lnTo>
                  <a:lnTo>
                    <a:pt x="416" y="447"/>
                  </a:lnTo>
                  <a:lnTo>
                    <a:pt x="392" y="471"/>
                  </a:lnTo>
                  <a:lnTo>
                    <a:pt x="367" y="491"/>
                  </a:lnTo>
                  <a:lnTo>
                    <a:pt x="339" y="505"/>
                  </a:lnTo>
                  <a:lnTo>
                    <a:pt x="309" y="515"/>
                  </a:lnTo>
                  <a:lnTo>
                    <a:pt x="277" y="519"/>
                  </a:lnTo>
                  <a:lnTo>
                    <a:pt x="254" y="518"/>
                  </a:lnTo>
                  <a:lnTo>
                    <a:pt x="231" y="515"/>
                  </a:lnTo>
                  <a:lnTo>
                    <a:pt x="210" y="509"/>
                  </a:lnTo>
                  <a:lnTo>
                    <a:pt x="189" y="503"/>
                  </a:lnTo>
                  <a:lnTo>
                    <a:pt x="169" y="493"/>
                  </a:lnTo>
                  <a:lnTo>
                    <a:pt x="152" y="479"/>
                  </a:lnTo>
                  <a:lnTo>
                    <a:pt x="136" y="465"/>
                  </a:lnTo>
                  <a:lnTo>
                    <a:pt x="124" y="446"/>
                  </a:lnTo>
                  <a:lnTo>
                    <a:pt x="115" y="424"/>
                  </a:lnTo>
                  <a:lnTo>
                    <a:pt x="109" y="399"/>
                  </a:lnTo>
                  <a:lnTo>
                    <a:pt x="106" y="370"/>
                  </a:lnTo>
                  <a:lnTo>
                    <a:pt x="106" y="355"/>
                  </a:lnTo>
                  <a:lnTo>
                    <a:pt x="109" y="339"/>
                  </a:lnTo>
                  <a:lnTo>
                    <a:pt x="111" y="322"/>
                  </a:lnTo>
                  <a:lnTo>
                    <a:pt x="116" y="302"/>
                  </a:lnTo>
                  <a:lnTo>
                    <a:pt x="122" y="280"/>
                  </a:lnTo>
                  <a:lnTo>
                    <a:pt x="129" y="255"/>
                  </a:lnTo>
                  <a:lnTo>
                    <a:pt x="139" y="224"/>
                  </a:lnTo>
                  <a:lnTo>
                    <a:pt x="151" y="191"/>
                  </a:lnTo>
                  <a:lnTo>
                    <a:pt x="165" y="151"/>
                  </a:lnTo>
                  <a:lnTo>
                    <a:pt x="176" y="125"/>
                  </a:lnTo>
                  <a:lnTo>
                    <a:pt x="183" y="99"/>
                  </a:lnTo>
                  <a:lnTo>
                    <a:pt x="186" y="74"/>
                  </a:lnTo>
                  <a:lnTo>
                    <a:pt x="184" y="55"/>
                  </a:lnTo>
                  <a:lnTo>
                    <a:pt x="180" y="43"/>
                  </a:lnTo>
                  <a:lnTo>
                    <a:pt x="171" y="36"/>
                  </a:lnTo>
                  <a:lnTo>
                    <a:pt x="158" y="33"/>
                  </a:lnTo>
                  <a:lnTo>
                    <a:pt x="139" y="36"/>
                  </a:lnTo>
                  <a:lnTo>
                    <a:pt x="120" y="44"/>
                  </a:lnTo>
                  <a:lnTo>
                    <a:pt x="102" y="58"/>
                  </a:lnTo>
                  <a:lnTo>
                    <a:pt x="84" y="78"/>
                  </a:lnTo>
                  <a:lnTo>
                    <a:pt x="67" y="104"/>
                  </a:lnTo>
                  <a:lnTo>
                    <a:pt x="52" y="136"/>
                  </a:lnTo>
                  <a:lnTo>
                    <a:pt x="39" y="173"/>
                  </a:lnTo>
                  <a:lnTo>
                    <a:pt x="38" y="182"/>
                  </a:lnTo>
                  <a:lnTo>
                    <a:pt x="34" y="187"/>
                  </a:lnTo>
                  <a:lnTo>
                    <a:pt x="28" y="191"/>
                  </a:lnTo>
                  <a:lnTo>
                    <a:pt x="20" y="192"/>
                  </a:lnTo>
                  <a:lnTo>
                    <a:pt x="16" y="191"/>
                  </a:lnTo>
                  <a:lnTo>
                    <a:pt x="10" y="191"/>
                  </a:lnTo>
                  <a:lnTo>
                    <a:pt x="6" y="188"/>
                  </a:lnTo>
                  <a:lnTo>
                    <a:pt x="2" y="183"/>
                  </a:lnTo>
                  <a:lnTo>
                    <a:pt x="0" y="176"/>
                  </a:lnTo>
                  <a:lnTo>
                    <a:pt x="1" y="168"/>
                  </a:lnTo>
                  <a:lnTo>
                    <a:pt x="4" y="157"/>
                  </a:lnTo>
                  <a:lnTo>
                    <a:pt x="9" y="141"/>
                  </a:lnTo>
                  <a:lnTo>
                    <a:pt x="18" y="122"/>
                  </a:lnTo>
                  <a:lnTo>
                    <a:pt x="27" y="103"/>
                  </a:lnTo>
                  <a:lnTo>
                    <a:pt x="39" y="83"/>
                  </a:lnTo>
                  <a:lnTo>
                    <a:pt x="54" y="62"/>
                  </a:lnTo>
                  <a:lnTo>
                    <a:pt x="70" y="43"/>
                  </a:lnTo>
                  <a:lnTo>
                    <a:pt x="90" y="27"/>
                  </a:lnTo>
                  <a:lnTo>
                    <a:pt x="111" y="13"/>
                  </a:lnTo>
                  <a:lnTo>
                    <a:pt x="136" y="5"/>
                  </a:lnTo>
                  <a:lnTo>
                    <a:pt x="163" y="2"/>
                  </a:lnTo>
                  <a:lnTo>
                    <a:pt x="187" y="5"/>
                  </a:lnTo>
                  <a:lnTo>
                    <a:pt x="208" y="11"/>
                  </a:lnTo>
                  <a:lnTo>
                    <a:pt x="228" y="22"/>
                  </a:lnTo>
                  <a:lnTo>
                    <a:pt x="244" y="37"/>
                  </a:lnTo>
                  <a:lnTo>
                    <a:pt x="256" y="54"/>
                  </a:lnTo>
                  <a:lnTo>
                    <a:pt x="265" y="75"/>
                  </a:lnTo>
                  <a:lnTo>
                    <a:pt x="267" y="99"/>
                  </a:lnTo>
                  <a:lnTo>
                    <a:pt x="266" y="119"/>
                  </a:lnTo>
                  <a:lnTo>
                    <a:pt x="261" y="139"/>
                  </a:lnTo>
                  <a:lnTo>
                    <a:pt x="253" y="161"/>
                  </a:lnTo>
                  <a:lnTo>
                    <a:pt x="236" y="204"/>
                  </a:lnTo>
                  <a:lnTo>
                    <a:pt x="222" y="243"/>
                  </a:lnTo>
                  <a:lnTo>
                    <a:pt x="211" y="277"/>
                  </a:lnTo>
                  <a:lnTo>
                    <a:pt x="201" y="308"/>
                  </a:lnTo>
                  <a:lnTo>
                    <a:pt x="195" y="336"/>
                  </a:lnTo>
                  <a:lnTo>
                    <a:pt x="192" y="362"/>
                  </a:lnTo>
                  <a:lnTo>
                    <a:pt x="190" y="385"/>
                  </a:lnTo>
                  <a:lnTo>
                    <a:pt x="190" y="393"/>
                  </a:lnTo>
                  <a:lnTo>
                    <a:pt x="192" y="401"/>
                  </a:lnTo>
                  <a:lnTo>
                    <a:pt x="193" y="413"/>
                  </a:lnTo>
                  <a:lnTo>
                    <a:pt x="195" y="425"/>
                  </a:lnTo>
                  <a:lnTo>
                    <a:pt x="199" y="439"/>
                  </a:lnTo>
                  <a:lnTo>
                    <a:pt x="205" y="451"/>
                  </a:lnTo>
                  <a:lnTo>
                    <a:pt x="214" y="462"/>
                  </a:lnTo>
                  <a:lnTo>
                    <a:pt x="225" y="472"/>
                  </a:lnTo>
                  <a:lnTo>
                    <a:pt x="241" y="481"/>
                  </a:lnTo>
                  <a:lnTo>
                    <a:pt x="259" y="486"/>
                  </a:lnTo>
                  <a:lnTo>
                    <a:pt x="282" y="488"/>
                  </a:lnTo>
                  <a:lnTo>
                    <a:pt x="309" y="484"/>
                  </a:lnTo>
                  <a:lnTo>
                    <a:pt x="334" y="474"/>
                  </a:lnTo>
                  <a:lnTo>
                    <a:pt x="358" y="458"/>
                  </a:lnTo>
                  <a:lnTo>
                    <a:pt x="380" y="437"/>
                  </a:lnTo>
                  <a:lnTo>
                    <a:pt x="400" y="414"/>
                  </a:lnTo>
                  <a:lnTo>
                    <a:pt x="418" y="386"/>
                  </a:lnTo>
                  <a:lnTo>
                    <a:pt x="434" y="358"/>
                  </a:lnTo>
                  <a:lnTo>
                    <a:pt x="448" y="328"/>
                  </a:lnTo>
                  <a:lnTo>
                    <a:pt x="460" y="298"/>
                  </a:lnTo>
                  <a:lnTo>
                    <a:pt x="470" y="270"/>
                  </a:lnTo>
                  <a:lnTo>
                    <a:pt x="477" y="244"/>
                  </a:lnTo>
                  <a:lnTo>
                    <a:pt x="483" y="222"/>
                  </a:lnTo>
                  <a:lnTo>
                    <a:pt x="487" y="203"/>
                  </a:lnTo>
                  <a:lnTo>
                    <a:pt x="488" y="188"/>
                  </a:lnTo>
                  <a:lnTo>
                    <a:pt x="486" y="163"/>
                  </a:lnTo>
                  <a:lnTo>
                    <a:pt x="478" y="141"/>
                  </a:lnTo>
                  <a:lnTo>
                    <a:pt x="469" y="122"/>
                  </a:lnTo>
                  <a:lnTo>
                    <a:pt x="458" y="108"/>
                  </a:lnTo>
                  <a:lnTo>
                    <a:pt x="446" y="96"/>
                  </a:lnTo>
                  <a:lnTo>
                    <a:pt x="440" y="90"/>
                  </a:lnTo>
                  <a:lnTo>
                    <a:pt x="434" y="84"/>
                  </a:lnTo>
                  <a:lnTo>
                    <a:pt x="429" y="74"/>
                  </a:lnTo>
                  <a:lnTo>
                    <a:pt x="428" y="60"/>
                  </a:lnTo>
                  <a:lnTo>
                    <a:pt x="432" y="43"/>
                  </a:lnTo>
                  <a:lnTo>
                    <a:pt x="440" y="26"/>
                  </a:lnTo>
                  <a:lnTo>
                    <a:pt x="454" y="12"/>
                  </a:lnTo>
                  <a:lnTo>
                    <a:pt x="470" y="3"/>
                  </a:lnTo>
                  <a:lnTo>
                    <a:pt x="4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 name="Freeform 76"/>
            <p:cNvSpPr>
              <a:spLocks/>
            </p:cNvSpPr>
            <p:nvPr/>
          </p:nvSpPr>
          <p:spPr bwMode="auto">
            <a:xfrm>
              <a:off x="4205" y="3891"/>
              <a:ext cx="366" cy="1625"/>
            </a:xfrm>
            <a:custGeom>
              <a:avLst/>
              <a:gdLst/>
              <a:ahLst/>
              <a:cxnLst>
                <a:cxn ang="0">
                  <a:pos x="353" y="0"/>
                </a:cxn>
                <a:cxn ang="0">
                  <a:pos x="360" y="2"/>
                </a:cxn>
                <a:cxn ang="0">
                  <a:pos x="365" y="9"/>
                </a:cxn>
                <a:cxn ang="0">
                  <a:pos x="366" y="17"/>
                </a:cxn>
                <a:cxn ang="0">
                  <a:pos x="365" y="22"/>
                </a:cxn>
                <a:cxn ang="0">
                  <a:pos x="354" y="33"/>
                </a:cxn>
                <a:cxn ang="0">
                  <a:pos x="297" y="95"/>
                </a:cxn>
                <a:cxn ang="0">
                  <a:pos x="223" y="209"/>
                </a:cxn>
                <a:cxn ang="0">
                  <a:pos x="167" y="333"/>
                </a:cxn>
                <a:cxn ang="0">
                  <a:pos x="127" y="465"/>
                </a:cxn>
                <a:cxn ang="0">
                  <a:pos x="103" y="601"/>
                </a:cxn>
                <a:cxn ang="0">
                  <a:pos x="92" y="741"/>
                </a:cxn>
                <a:cxn ang="0">
                  <a:pos x="92" y="871"/>
                </a:cxn>
                <a:cxn ang="0">
                  <a:pos x="101" y="992"/>
                </a:cxn>
                <a:cxn ang="0">
                  <a:pos x="119" y="1116"/>
                </a:cxn>
                <a:cxn ang="0">
                  <a:pos x="150" y="1239"/>
                </a:cxn>
                <a:cxn ang="0">
                  <a:pos x="195" y="1360"/>
                </a:cxn>
                <a:cxn ang="0">
                  <a:pos x="258" y="1473"/>
                </a:cxn>
                <a:cxn ang="0">
                  <a:pos x="338" y="1574"/>
                </a:cxn>
                <a:cxn ang="0">
                  <a:pos x="357" y="1594"/>
                </a:cxn>
                <a:cxn ang="0">
                  <a:pos x="365" y="1604"/>
                </a:cxn>
                <a:cxn ang="0">
                  <a:pos x="366" y="1610"/>
                </a:cxn>
                <a:cxn ang="0">
                  <a:pos x="365" y="1615"/>
                </a:cxn>
                <a:cxn ang="0">
                  <a:pos x="361" y="1621"/>
                </a:cxn>
                <a:cxn ang="0">
                  <a:pos x="353" y="1625"/>
                </a:cxn>
                <a:cxn ang="0">
                  <a:pos x="342" y="1624"/>
                </a:cxn>
                <a:cxn ang="0">
                  <a:pos x="317" y="1606"/>
                </a:cxn>
                <a:cxn ang="0">
                  <a:pos x="278" y="1572"/>
                </a:cxn>
                <a:cxn ang="0">
                  <a:pos x="231" y="1520"/>
                </a:cxn>
                <a:cxn ang="0">
                  <a:pos x="179" y="1451"/>
                </a:cxn>
                <a:cxn ang="0">
                  <a:pos x="127" y="1367"/>
                </a:cxn>
                <a:cxn ang="0">
                  <a:pos x="74" y="1251"/>
                </a:cxn>
                <a:cxn ang="0">
                  <a:pos x="32" y="1113"/>
                </a:cxn>
                <a:cxn ang="0">
                  <a:pos x="9" y="982"/>
                </a:cxn>
                <a:cxn ang="0">
                  <a:pos x="0" y="864"/>
                </a:cxn>
                <a:cxn ang="0">
                  <a:pos x="1" y="752"/>
                </a:cxn>
                <a:cxn ang="0">
                  <a:pos x="13" y="617"/>
                </a:cxn>
                <a:cxn ang="0">
                  <a:pos x="44" y="470"/>
                </a:cxn>
                <a:cxn ang="0">
                  <a:pos x="98" y="316"/>
                </a:cxn>
                <a:cxn ang="0">
                  <a:pos x="145" y="228"/>
                </a:cxn>
                <a:cxn ang="0">
                  <a:pos x="193" y="154"/>
                </a:cxn>
                <a:cxn ang="0">
                  <a:pos x="242" y="93"/>
                </a:cxn>
                <a:cxn ang="0">
                  <a:pos x="285" y="48"/>
                </a:cxn>
                <a:cxn ang="0">
                  <a:pos x="320" y="17"/>
                </a:cxn>
                <a:cxn ang="0">
                  <a:pos x="343" y="1"/>
                </a:cxn>
              </a:cxnLst>
              <a:rect l="0" t="0" r="r" b="b"/>
              <a:pathLst>
                <a:path w="366" h="1625">
                  <a:moveTo>
                    <a:pt x="348" y="0"/>
                  </a:moveTo>
                  <a:lnTo>
                    <a:pt x="353" y="0"/>
                  </a:lnTo>
                  <a:lnTo>
                    <a:pt x="356" y="1"/>
                  </a:lnTo>
                  <a:lnTo>
                    <a:pt x="360" y="2"/>
                  </a:lnTo>
                  <a:lnTo>
                    <a:pt x="362" y="5"/>
                  </a:lnTo>
                  <a:lnTo>
                    <a:pt x="365" y="9"/>
                  </a:lnTo>
                  <a:lnTo>
                    <a:pt x="366" y="12"/>
                  </a:lnTo>
                  <a:lnTo>
                    <a:pt x="366" y="17"/>
                  </a:lnTo>
                  <a:lnTo>
                    <a:pt x="366" y="20"/>
                  </a:lnTo>
                  <a:lnTo>
                    <a:pt x="365" y="22"/>
                  </a:lnTo>
                  <a:lnTo>
                    <a:pt x="361" y="27"/>
                  </a:lnTo>
                  <a:lnTo>
                    <a:pt x="354" y="33"/>
                  </a:lnTo>
                  <a:lnTo>
                    <a:pt x="343" y="43"/>
                  </a:lnTo>
                  <a:lnTo>
                    <a:pt x="297" y="95"/>
                  </a:lnTo>
                  <a:lnTo>
                    <a:pt x="258" y="151"/>
                  </a:lnTo>
                  <a:lnTo>
                    <a:pt x="223" y="209"/>
                  </a:lnTo>
                  <a:lnTo>
                    <a:pt x="192" y="270"/>
                  </a:lnTo>
                  <a:lnTo>
                    <a:pt x="167" y="333"/>
                  </a:lnTo>
                  <a:lnTo>
                    <a:pt x="145" y="398"/>
                  </a:lnTo>
                  <a:lnTo>
                    <a:pt x="127" y="465"/>
                  </a:lnTo>
                  <a:lnTo>
                    <a:pt x="114" y="533"/>
                  </a:lnTo>
                  <a:lnTo>
                    <a:pt x="103" y="601"/>
                  </a:lnTo>
                  <a:lnTo>
                    <a:pt x="96" y="672"/>
                  </a:lnTo>
                  <a:lnTo>
                    <a:pt x="92" y="741"/>
                  </a:lnTo>
                  <a:lnTo>
                    <a:pt x="91" y="813"/>
                  </a:lnTo>
                  <a:lnTo>
                    <a:pt x="92" y="871"/>
                  </a:lnTo>
                  <a:lnTo>
                    <a:pt x="95" y="931"/>
                  </a:lnTo>
                  <a:lnTo>
                    <a:pt x="101" y="992"/>
                  </a:lnTo>
                  <a:lnTo>
                    <a:pt x="108" y="1054"/>
                  </a:lnTo>
                  <a:lnTo>
                    <a:pt x="119" y="1116"/>
                  </a:lnTo>
                  <a:lnTo>
                    <a:pt x="132" y="1178"/>
                  </a:lnTo>
                  <a:lnTo>
                    <a:pt x="150" y="1239"/>
                  </a:lnTo>
                  <a:lnTo>
                    <a:pt x="170" y="1300"/>
                  </a:lnTo>
                  <a:lnTo>
                    <a:pt x="195" y="1360"/>
                  </a:lnTo>
                  <a:lnTo>
                    <a:pt x="224" y="1417"/>
                  </a:lnTo>
                  <a:lnTo>
                    <a:pt x="258" y="1473"/>
                  </a:lnTo>
                  <a:lnTo>
                    <a:pt x="295" y="1525"/>
                  </a:lnTo>
                  <a:lnTo>
                    <a:pt x="338" y="1574"/>
                  </a:lnTo>
                  <a:lnTo>
                    <a:pt x="350" y="1585"/>
                  </a:lnTo>
                  <a:lnTo>
                    <a:pt x="357" y="1594"/>
                  </a:lnTo>
                  <a:lnTo>
                    <a:pt x="362" y="1600"/>
                  </a:lnTo>
                  <a:lnTo>
                    <a:pt x="365" y="1604"/>
                  </a:lnTo>
                  <a:lnTo>
                    <a:pt x="366" y="1608"/>
                  </a:lnTo>
                  <a:lnTo>
                    <a:pt x="366" y="1610"/>
                  </a:lnTo>
                  <a:lnTo>
                    <a:pt x="366" y="1610"/>
                  </a:lnTo>
                  <a:lnTo>
                    <a:pt x="365" y="1615"/>
                  </a:lnTo>
                  <a:lnTo>
                    <a:pt x="363" y="1619"/>
                  </a:lnTo>
                  <a:lnTo>
                    <a:pt x="361" y="1621"/>
                  </a:lnTo>
                  <a:lnTo>
                    <a:pt x="357" y="1624"/>
                  </a:lnTo>
                  <a:lnTo>
                    <a:pt x="353" y="1625"/>
                  </a:lnTo>
                  <a:lnTo>
                    <a:pt x="348" y="1625"/>
                  </a:lnTo>
                  <a:lnTo>
                    <a:pt x="342" y="1624"/>
                  </a:lnTo>
                  <a:lnTo>
                    <a:pt x="331" y="1616"/>
                  </a:lnTo>
                  <a:lnTo>
                    <a:pt x="317" y="1606"/>
                  </a:lnTo>
                  <a:lnTo>
                    <a:pt x="299" y="1592"/>
                  </a:lnTo>
                  <a:lnTo>
                    <a:pt x="278" y="1572"/>
                  </a:lnTo>
                  <a:lnTo>
                    <a:pt x="255" y="1548"/>
                  </a:lnTo>
                  <a:lnTo>
                    <a:pt x="231" y="1520"/>
                  </a:lnTo>
                  <a:lnTo>
                    <a:pt x="205" y="1489"/>
                  </a:lnTo>
                  <a:lnTo>
                    <a:pt x="179" y="1451"/>
                  </a:lnTo>
                  <a:lnTo>
                    <a:pt x="153" y="1412"/>
                  </a:lnTo>
                  <a:lnTo>
                    <a:pt x="127" y="1367"/>
                  </a:lnTo>
                  <a:lnTo>
                    <a:pt x="103" y="1319"/>
                  </a:lnTo>
                  <a:lnTo>
                    <a:pt x="74" y="1251"/>
                  </a:lnTo>
                  <a:lnTo>
                    <a:pt x="50" y="1181"/>
                  </a:lnTo>
                  <a:lnTo>
                    <a:pt x="32" y="1113"/>
                  </a:lnTo>
                  <a:lnTo>
                    <a:pt x="19" y="1046"/>
                  </a:lnTo>
                  <a:lnTo>
                    <a:pt x="9" y="982"/>
                  </a:lnTo>
                  <a:lnTo>
                    <a:pt x="3" y="920"/>
                  </a:lnTo>
                  <a:lnTo>
                    <a:pt x="0" y="864"/>
                  </a:lnTo>
                  <a:lnTo>
                    <a:pt x="0" y="813"/>
                  </a:lnTo>
                  <a:lnTo>
                    <a:pt x="1" y="752"/>
                  </a:lnTo>
                  <a:lnTo>
                    <a:pt x="5" y="687"/>
                  </a:lnTo>
                  <a:lnTo>
                    <a:pt x="13" y="617"/>
                  </a:lnTo>
                  <a:lnTo>
                    <a:pt x="26" y="544"/>
                  </a:lnTo>
                  <a:lnTo>
                    <a:pt x="44" y="470"/>
                  </a:lnTo>
                  <a:lnTo>
                    <a:pt x="68" y="393"/>
                  </a:lnTo>
                  <a:lnTo>
                    <a:pt x="98" y="316"/>
                  </a:lnTo>
                  <a:lnTo>
                    <a:pt x="121" y="270"/>
                  </a:lnTo>
                  <a:lnTo>
                    <a:pt x="145" y="228"/>
                  </a:lnTo>
                  <a:lnTo>
                    <a:pt x="169" y="188"/>
                  </a:lnTo>
                  <a:lnTo>
                    <a:pt x="193" y="154"/>
                  </a:lnTo>
                  <a:lnTo>
                    <a:pt x="218" y="121"/>
                  </a:lnTo>
                  <a:lnTo>
                    <a:pt x="242" y="93"/>
                  </a:lnTo>
                  <a:lnTo>
                    <a:pt x="264" y="68"/>
                  </a:lnTo>
                  <a:lnTo>
                    <a:pt x="285" y="48"/>
                  </a:lnTo>
                  <a:lnTo>
                    <a:pt x="303" y="31"/>
                  </a:lnTo>
                  <a:lnTo>
                    <a:pt x="320" y="17"/>
                  </a:lnTo>
                  <a:lnTo>
                    <a:pt x="333" y="7"/>
                  </a:lnTo>
                  <a:lnTo>
                    <a:pt x="343" y="1"/>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 name="Freeform 77"/>
            <p:cNvSpPr>
              <a:spLocks noEditPoints="1"/>
            </p:cNvSpPr>
            <p:nvPr/>
          </p:nvSpPr>
          <p:spPr bwMode="auto">
            <a:xfrm>
              <a:off x="4726" y="4243"/>
              <a:ext cx="1022" cy="914"/>
            </a:xfrm>
            <a:custGeom>
              <a:avLst/>
              <a:gdLst/>
              <a:ahLst/>
              <a:cxnLst>
                <a:cxn ang="0">
                  <a:pos x="685" y="249"/>
                </a:cxn>
                <a:cxn ang="0">
                  <a:pos x="632" y="281"/>
                </a:cxn>
                <a:cxn ang="0">
                  <a:pos x="589" y="312"/>
                </a:cxn>
                <a:cxn ang="0">
                  <a:pos x="586" y="486"/>
                </a:cxn>
                <a:cxn ang="0">
                  <a:pos x="595" y="645"/>
                </a:cxn>
                <a:cxn ang="0">
                  <a:pos x="636" y="714"/>
                </a:cxn>
                <a:cxn ang="0">
                  <a:pos x="706" y="768"/>
                </a:cxn>
                <a:cxn ang="0">
                  <a:pos x="794" y="796"/>
                </a:cxn>
                <a:cxn ang="0">
                  <a:pos x="831" y="772"/>
                </a:cxn>
                <a:cxn ang="0">
                  <a:pos x="867" y="709"/>
                </a:cxn>
                <a:cxn ang="0">
                  <a:pos x="886" y="587"/>
                </a:cxn>
                <a:cxn ang="0">
                  <a:pos x="890" y="404"/>
                </a:cxn>
                <a:cxn ang="0">
                  <a:pos x="873" y="302"/>
                </a:cxn>
                <a:cxn ang="0">
                  <a:pos x="778" y="257"/>
                </a:cxn>
                <a:cxn ang="0">
                  <a:pos x="715" y="240"/>
                </a:cxn>
                <a:cxn ang="0">
                  <a:pos x="139" y="26"/>
                </a:cxn>
                <a:cxn ang="0">
                  <a:pos x="123" y="82"/>
                </a:cxn>
                <a:cxn ang="0">
                  <a:pos x="138" y="125"/>
                </a:cxn>
                <a:cxn ang="0">
                  <a:pos x="162" y="167"/>
                </a:cxn>
                <a:cxn ang="0">
                  <a:pos x="195" y="204"/>
                </a:cxn>
                <a:cxn ang="0">
                  <a:pos x="296" y="181"/>
                </a:cxn>
                <a:cxn ang="0">
                  <a:pos x="454" y="139"/>
                </a:cxn>
                <a:cxn ang="0">
                  <a:pos x="589" y="269"/>
                </a:cxn>
                <a:cxn ang="0">
                  <a:pos x="879" y="140"/>
                </a:cxn>
                <a:cxn ang="0">
                  <a:pos x="1015" y="232"/>
                </a:cxn>
                <a:cxn ang="0">
                  <a:pos x="1021" y="327"/>
                </a:cxn>
                <a:cxn ang="0">
                  <a:pos x="1022" y="433"/>
                </a:cxn>
                <a:cxn ang="0">
                  <a:pos x="1014" y="559"/>
                </a:cxn>
                <a:cxn ang="0">
                  <a:pos x="990" y="656"/>
                </a:cxn>
                <a:cxn ang="0">
                  <a:pos x="957" y="750"/>
                </a:cxn>
                <a:cxn ang="0">
                  <a:pos x="523" y="830"/>
                </a:cxn>
                <a:cxn ang="0">
                  <a:pos x="465" y="507"/>
                </a:cxn>
                <a:cxn ang="0">
                  <a:pos x="439" y="299"/>
                </a:cxn>
                <a:cxn ang="0">
                  <a:pos x="376" y="259"/>
                </a:cxn>
                <a:cxn ang="0">
                  <a:pos x="336" y="235"/>
                </a:cxn>
                <a:cxn ang="0">
                  <a:pos x="301" y="232"/>
                </a:cxn>
                <a:cxn ang="0">
                  <a:pos x="252" y="259"/>
                </a:cxn>
                <a:cxn ang="0">
                  <a:pos x="193" y="326"/>
                </a:cxn>
                <a:cxn ang="0">
                  <a:pos x="192" y="437"/>
                </a:cxn>
                <a:cxn ang="0">
                  <a:pos x="190" y="570"/>
                </a:cxn>
                <a:cxn ang="0">
                  <a:pos x="199" y="669"/>
                </a:cxn>
                <a:cxn ang="0">
                  <a:pos x="243" y="757"/>
                </a:cxn>
                <a:cxn ang="0">
                  <a:pos x="126" y="876"/>
                </a:cxn>
                <a:cxn ang="0">
                  <a:pos x="55" y="782"/>
                </a:cxn>
                <a:cxn ang="0">
                  <a:pos x="69" y="594"/>
                </a:cxn>
                <a:cxn ang="0">
                  <a:pos x="64" y="307"/>
                </a:cxn>
                <a:cxn ang="0">
                  <a:pos x="50" y="276"/>
                </a:cxn>
                <a:cxn ang="0">
                  <a:pos x="10" y="228"/>
                </a:cxn>
                <a:cxn ang="0">
                  <a:pos x="1" y="177"/>
                </a:cxn>
                <a:cxn ang="0">
                  <a:pos x="13" y="146"/>
                </a:cxn>
                <a:cxn ang="0">
                  <a:pos x="126" y="0"/>
                </a:cxn>
              </a:cxnLst>
              <a:rect l="0" t="0" r="r" b="b"/>
              <a:pathLst>
                <a:path w="1022" h="914">
                  <a:moveTo>
                    <a:pt x="715" y="240"/>
                  </a:moveTo>
                  <a:lnTo>
                    <a:pt x="702" y="243"/>
                  </a:lnTo>
                  <a:lnTo>
                    <a:pt x="685" y="249"/>
                  </a:lnTo>
                  <a:lnTo>
                    <a:pt x="667" y="259"/>
                  </a:lnTo>
                  <a:lnTo>
                    <a:pt x="649" y="270"/>
                  </a:lnTo>
                  <a:lnTo>
                    <a:pt x="632" y="281"/>
                  </a:lnTo>
                  <a:lnTo>
                    <a:pt x="615" y="294"/>
                  </a:lnTo>
                  <a:lnTo>
                    <a:pt x="601" y="304"/>
                  </a:lnTo>
                  <a:lnTo>
                    <a:pt x="589" y="312"/>
                  </a:lnTo>
                  <a:lnTo>
                    <a:pt x="589" y="372"/>
                  </a:lnTo>
                  <a:lnTo>
                    <a:pt x="588" y="429"/>
                  </a:lnTo>
                  <a:lnTo>
                    <a:pt x="586" y="486"/>
                  </a:lnTo>
                  <a:lnTo>
                    <a:pt x="588" y="549"/>
                  </a:lnTo>
                  <a:lnTo>
                    <a:pt x="591" y="616"/>
                  </a:lnTo>
                  <a:lnTo>
                    <a:pt x="595" y="645"/>
                  </a:lnTo>
                  <a:lnTo>
                    <a:pt x="603" y="669"/>
                  </a:lnTo>
                  <a:lnTo>
                    <a:pt x="618" y="693"/>
                  </a:lnTo>
                  <a:lnTo>
                    <a:pt x="636" y="714"/>
                  </a:lnTo>
                  <a:lnTo>
                    <a:pt x="658" y="733"/>
                  </a:lnTo>
                  <a:lnTo>
                    <a:pt x="681" y="752"/>
                  </a:lnTo>
                  <a:lnTo>
                    <a:pt x="706" y="768"/>
                  </a:lnTo>
                  <a:lnTo>
                    <a:pt x="734" y="783"/>
                  </a:lnTo>
                  <a:lnTo>
                    <a:pt x="763" y="792"/>
                  </a:lnTo>
                  <a:lnTo>
                    <a:pt x="794" y="796"/>
                  </a:lnTo>
                  <a:lnTo>
                    <a:pt x="807" y="792"/>
                  </a:lnTo>
                  <a:lnTo>
                    <a:pt x="820" y="785"/>
                  </a:lnTo>
                  <a:lnTo>
                    <a:pt x="831" y="772"/>
                  </a:lnTo>
                  <a:lnTo>
                    <a:pt x="846" y="754"/>
                  </a:lnTo>
                  <a:lnTo>
                    <a:pt x="858" y="733"/>
                  </a:lnTo>
                  <a:lnTo>
                    <a:pt x="867" y="709"/>
                  </a:lnTo>
                  <a:lnTo>
                    <a:pt x="873" y="684"/>
                  </a:lnTo>
                  <a:lnTo>
                    <a:pt x="878" y="659"/>
                  </a:lnTo>
                  <a:lnTo>
                    <a:pt x="886" y="587"/>
                  </a:lnTo>
                  <a:lnTo>
                    <a:pt x="890" y="512"/>
                  </a:lnTo>
                  <a:lnTo>
                    <a:pt x="891" y="437"/>
                  </a:lnTo>
                  <a:lnTo>
                    <a:pt x="890" y="404"/>
                  </a:lnTo>
                  <a:lnTo>
                    <a:pt x="886" y="371"/>
                  </a:lnTo>
                  <a:lnTo>
                    <a:pt x="882" y="337"/>
                  </a:lnTo>
                  <a:lnTo>
                    <a:pt x="873" y="302"/>
                  </a:lnTo>
                  <a:lnTo>
                    <a:pt x="844" y="285"/>
                  </a:lnTo>
                  <a:lnTo>
                    <a:pt x="812" y="269"/>
                  </a:lnTo>
                  <a:lnTo>
                    <a:pt x="778" y="257"/>
                  </a:lnTo>
                  <a:lnTo>
                    <a:pt x="746" y="247"/>
                  </a:lnTo>
                  <a:lnTo>
                    <a:pt x="715" y="240"/>
                  </a:lnTo>
                  <a:lnTo>
                    <a:pt x="715" y="240"/>
                  </a:lnTo>
                  <a:close/>
                  <a:moveTo>
                    <a:pt x="126" y="0"/>
                  </a:moveTo>
                  <a:lnTo>
                    <a:pt x="148" y="9"/>
                  </a:lnTo>
                  <a:lnTo>
                    <a:pt x="139" y="26"/>
                  </a:lnTo>
                  <a:lnTo>
                    <a:pt x="130" y="43"/>
                  </a:lnTo>
                  <a:lnTo>
                    <a:pt x="126" y="62"/>
                  </a:lnTo>
                  <a:lnTo>
                    <a:pt x="123" y="82"/>
                  </a:lnTo>
                  <a:lnTo>
                    <a:pt x="126" y="94"/>
                  </a:lnTo>
                  <a:lnTo>
                    <a:pt x="130" y="108"/>
                  </a:lnTo>
                  <a:lnTo>
                    <a:pt x="138" y="125"/>
                  </a:lnTo>
                  <a:lnTo>
                    <a:pt x="146" y="141"/>
                  </a:lnTo>
                  <a:lnTo>
                    <a:pt x="153" y="156"/>
                  </a:lnTo>
                  <a:lnTo>
                    <a:pt x="162" y="167"/>
                  </a:lnTo>
                  <a:lnTo>
                    <a:pt x="171" y="178"/>
                  </a:lnTo>
                  <a:lnTo>
                    <a:pt x="183" y="192"/>
                  </a:lnTo>
                  <a:lnTo>
                    <a:pt x="195" y="204"/>
                  </a:lnTo>
                  <a:lnTo>
                    <a:pt x="195" y="257"/>
                  </a:lnTo>
                  <a:lnTo>
                    <a:pt x="246" y="219"/>
                  </a:lnTo>
                  <a:lnTo>
                    <a:pt x="296" y="181"/>
                  </a:lnTo>
                  <a:lnTo>
                    <a:pt x="344" y="140"/>
                  </a:lnTo>
                  <a:lnTo>
                    <a:pt x="388" y="98"/>
                  </a:lnTo>
                  <a:lnTo>
                    <a:pt x="454" y="139"/>
                  </a:lnTo>
                  <a:lnTo>
                    <a:pt x="523" y="176"/>
                  </a:lnTo>
                  <a:lnTo>
                    <a:pt x="591" y="209"/>
                  </a:lnTo>
                  <a:lnTo>
                    <a:pt x="589" y="269"/>
                  </a:lnTo>
                  <a:lnTo>
                    <a:pt x="589" y="269"/>
                  </a:lnTo>
                  <a:lnTo>
                    <a:pt x="814" y="103"/>
                  </a:lnTo>
                  <a:lnTo>
                    <a:pt x="879" y="140"/>
                  </a:lnTo>
                  <a:lnTo>
                    <a:pt x="944" y="176"/>
                  </a:lnTo>
                  <a:lnTo>
                    <a:pt x="1012" y="209"/>
                  </a:lnTo>
                  <a:lnTo>
                    <a:pt x="1015" y="232"/>
                  </a:lnTo>
                  <a:lnTo>
                    <a:pt x="1017" y="260"/>
                  </a:lnTo>
                  <a:lnTo>
                    <a:pt x="1020" y="292"/>
                  </a:lnTo>
                  <a:lnTo>
                    <a:pt x="1021" y="327"/>
                  </a:lnTo>
                  <a:lnTo>
                    <a:pt x="1022" y="363"/>
                  </a:lnTo>
                  <a:lnTo>
                    <a:pt x="1022" y="399"/>
                  </a:lnTo>
                  <a:lnTo>
                    <a:pt x="1022" y="433"/>
                  </a:lnTo>
                  <a:lnTo>
                    <a:pt x="1021" y="480"/>
                  </a:lnTo>
                  <a:lnTo>
                    <a:pt x="1018" y="522"/>
                  </a:lnTo>
                  <a:lnTo>
                    <a:pt x="1014" y="559"/>
                  </a:lnTo>
                  <a:lnTo>
                    <a:pt x="1006" y="592"/>
                  </a:lnTo>
                  <a:lnTo>
                    <a:pt x="999" y="625"/>
                  </a:lnTo>
                  <a:lnTo>
                    <a:pt x="990" y="656"/>
                  </a:lnTo>
                  <a:lnTo>
                    <a:pt x="980" y="685"/>
                  </a:lnTo>
                  <a:lnTo>
                    <a:pt x="969" y="716"/>
                  </a:lnTo>
                  <a:lnTo>
                    <a:pt x="957" y="750"/>
                  </a:lnTo>
                  <a:lnTo>
                    <a:pt x="663" y="914"/>
                  </a:lnTo>
                  <a:lnTo>
                    <a:pt x="594" y="870"/>
                  </a:lnTo>
                  <a:lnTo>
                    <a:pt x="523" y="830"/>
                  </a:lnTo>
                  <a:lnTo>
                    <a:pt x="453" y="793"/>
                  </a:lnTo>
                  <a:lnTo>
                    <a:pt x="462" y="648"/>
                  </a:lnTo>
                  <a:lnTo>
                    <a:pt x="465" y="507"/>
                  </a:lnTo>
                  <a:lnTo>
                    <a:pt x="464" y="409"/>
                  </a:lnTo>
                  <a:lnTo>
                    <a:pt x="458" y="312"/>
                  </a:lnTo>
                  <a:lnTo>
                    <a:pt x="439" y="299"/>
                  </a:lnTo>
                  <a:lnTo>
                    <a:pt x="417" y="285"/>
                  </a:lnTo>
                  <a:lnTo>
                    <a:pt x="397" y="271"/>
                  </a:lnTo>
                  <a:lnTo>
                    <a:pt x="376" y="259"/>
                  </a:lnTo>
                  <a:lnTo>
                    <a:pt x="360" y="249"/>
                  </a:lnTo>
                  <a:lnTo>
                    <a:pt x="346" y="240"/>
                  </a:lnTo>
                  <a:lnTo>
                    <a:pt x="336" y="235"/>
                  </a:lnTo>
                  <a:lnTo>
                    <a:pt x="322" y="232"/>
                  </a:lnTo>
                  <a:lnTo>
                    <a:pt x="309" y="230"/>
                  </a:lnTo>
                  <a:lnTo>
                    <a:pt x="301" y="232"/>
                  </a:lnTo>
                  <a:lnTo>
                    <a:pt x="291" y="234"/>
                  </a:lnTo>
                  <a:lnTo>
                    <a:pt x="284" y="238"/>
                  </a:lnTo>
                  <a:lnTo>
                    <a:pt x="252" y="259"/>
                  </a:lnTo>
                  <a:lnTo>
                    <a:pt x="223" y="280"/>
                  </a:lnTo>
                  <a:lnTo>
                    <a:pt x="193" y="302"/>
                  </a:lnTo>
                  <a:lnTo>
                    <a:pt x="193" y="326"/>
                  </a:lnTo>
                  <a:lnTo>
                    <a:pt x="193" y="358"/>
                  </a:lnTo>
                  <a:lnTo>
                    <a:pt x="193" y="395"/>
                  </a:lnTo>
                  <a:lnTo>
                    <a:pt x="192" y="437"/>
                  </a:lnTo>
                  <a:lnTo>
                    <a:pt x="192" y="482"/>
                  </a:lnTo>
                  <a:lnTo>
                    <a:pt x="190" y="527"/>
                  </a:lnTo>
                  <a:lnTo>
                    <a:pt x="190" y="570"/>
                  </a:lnTo>
                  <a:lnTo>
                    <a:pt x="190" y="611"/>
                  </a:lnTo>
                  <a:lnTo>
                    <a:pt x="193" y="641"/>
                  </a:lnTo>
                  <a:lnTo>
                    <a:pt x="199" y="669"/>
                  </a:lnTo>
                  <a:lnTo>
                    <a:pt x="208" y="698"/>
                  </a:lnTo>
                  <a:lnTo>
                    <a:pt x="223" y="724"/>
                  </a:lnTo>
                  <a:lnTo>
                    <a:pt x="243" y="757"/>
                  </a:lnTo>
                  <a:lnTo>
                    <a:pt x="265" y="788"/>
                  </a:lnTo>
                  <a:lnTo>
                    <a:pt x="146" y="911"/>
                  </a:lnTo>
                  <a:lnTo>
                    <a:pt x="126" y="876"/>
                  </a:lnTo>
                  <a:lnTo>
                    <a:pt x="104" y="843"/>
                  </a:lnTo>
                  <a:lnTo>
                    <a:pt x="80" y="812"/>
                  </a:lnTo>
                  <a:lnTo>
                    <a:pt x="55" y="782"/>
                  </a:lnTo>
                  <a:lnTo>
                    <a:pt x="62" y="720"/>
                  </a:lnTo>
                  <a:lnTo>
                    <a:pt x="67" y="657"/>
                  </a:lnTo>
                  <a:lnTo>
                    <a:pt x="69" y="594"/>
                  </a:lnTo>
                  <a:lnTo>
                    <a:pt x="69" y="529"/>
                  </a:lnTo>
                  <a:lnTo>
                    <a:pt x="69" y="419"/>
                  </a:lnTo>
                  <a:lnTo>
                    <a:pt x="64" y="307"/>
                  </a:lnTo>
                  <a:lnTo>
                    <a:pt x="62" y="295"/>
                  </a:lnTo>
                  <a:lnTo>
                    <a:pt x="57" y="285"/>
                  </a:lnTo>
                  <a:lnTo>
                    <a:pt x="50" y="276"/>
                  </a:lnTo>
                  <a:lnTo>
                    <a:pt x="37" y="259"/>
                  </a:lnTo>
                  <a:lnTo>
                    <a:pt x="24" y="244"/>
                  </a:lnTo>
                  <a:lnTo>
                    <a:pt x="10" y="228"/>
                  </a:lnTo>
                  <a:lnTo>
                    <a:pt x="3" y="207"/>
                  </a:lnTo>
                  <a:lnTo>
                    <a:pt x="0" y="187"/>
                  </a:lnTo>
                  <a:lnTo>
                    <a:pt x="1" y="177"/>
                  </a:lnTo>
                  <a:lnTo>
                    <a:pt x="4" y="166"/>
                  </a:lnTo>
                  <a:lnTo>
                    <a:pt x="8" y="155"/>
                  </a:lnTo>
                  <a:lnTo>
                    <a:pt x="13" y="146"/>
                  </a:lnTo>
                  <a:lnTo>
                    <a:pt x="46" y="94"/>
                  </a:lnTo>
                  <a:lnTo>
                    <a:pt x="85" y="46"/>
                  </a:lnTo>
                  <a:lnTo>
                    <a:pt x="1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 name="Freeform 78"/>
            <p:cNvSpPr>
              <a:spLocks noEditPoints="1"/>
            </p:cNvSpPr>
            <p:nvPr/>
          </p:nvSpPr>
          <p:spPr bwMode="auto">
            <a:xfrm>
              <a:off x="5963" y="3891"/>
              <a:ext cx="366" cy="1625"/>
            </a:xfrm>
            <a:custGeom>
              <a:avLst/>
              <a:gdLst/>
              <a:ahLst/>
              <a:cxnLst>
                <a:cxn ang="0">
                  <a:pos x="366" y="813"/>
                </a:cxn>
                <a:cxn ang="0">
                  <a:pos x="366" y="813"/>
                </a:cxn>
                <a:cxn ang="0">
                  <a:pos x="23" y="2"/>
                </a:cxn>
                <a:cxn ang="0">
                  <a:pos x="48" y="20"/>
                </a:cxn>
                <a:cxn ang="0">
                  <a:pos x="86" y="54"/>
                </a:cxn>
                <a:cxn ang="0">
                  <a:pos x="134" y="106"/>
                </a:cxn>
                <a:cxn ang="0">
                  <a:pos x="186" y="175"/>
                </a:cxn>
                <a:cxn ang="0">
                  <a:pos x="237" y="259"/>
                </a:cxn>
                <a:cxn ang="0">
                  <a:pos x="291" y="375"/>
                </a:cxn>
                <a:cxn ang="0">
                  <a:pos x="332" y="514"/>
                </a:cxn>
                <a:cxn ang="0">
                  <a:pos x="355" y="644"/>
                </a:cxn>
                <a:cxn ang="0">
                  <a:pos x="365" y="762"/>
                </a:cxn>
                <a:cxn ang="0">
                  <a:pos x="365" y="874"/>
                </a:cxn>
                <a:cxn ang="0">
                  <a:pos x="351" y="1008"/>
                </a:cxn>
                <a:cxn ang="0">
                  <a:pos x="320" y="1155"/>
                </a:cxn>
                <a:cxn ang="0">
                  <a:pos x="266" y="1309"/>
                </a:cxn>
                <a:cxn ang="0">
                  <a:pos x="221" y="1397"/>
                </a:cxn>
                <a:cxn ang="0">
                  <a:pos x="171" y="1471"/>
                </a:cxn>
                <a:cxn ang="0">
                  <a:pos x="123" y="1532"/>
                </a:cxn>
                <a:cxn ang="0">
                  <a:pos x="80" y="1578"/>
                </a:cxn>
                <a:cxn ang="0">
                  <a:pos x="45" y="1608"/>
                </a:cxn>
                <a:cxn ang="0">
                  <a:pos x="23" y="1624"/>
                </a:cxn>
                <a:cxn ang="0">
                  <a:pos x="11" y="1625"/>
                </a:cxn>
                <a:cxn ang="0">
                  <a:pos x="2" y="1619"/>
                </a:cxn>
                <a:cxn ang="0">
                  <a:pos x="0" y="1610"/>
                </a:cxn>
                <a:cxn ang="0">
                  <a:pos x="1" y="1603"/>
                </a:cxn>
                <a:cxn ang="0">
                  <a:pos x="11" y="1592"/>
                </a:cxn>
                <a:cxn ang="0">
                  <a:pos x="67" y="1530"/>
                </a:cxn>
                <a:cxn ang="0">
                  <a:pos x="144" y="1414"/>
                </a:cxn>
                <a:cxn ang="0">
                  <a:pos x="200" y="1290"/>
                </a:cxn>
                <a:cxn ang="0">
                  <a:pos x="239" y="1159"/>
                </a:cxn>
                <a:cxn ang="0">
                  <a:pos x="261" y="1021"/>
                </a:cxn>
                <a:cxn ang="0">
                  <a:pos x="272" y="882"/>
                </a:cxn>
                <a:cxn ang="0">
                  <a:pos x="272" y="721"/>
                </a:cxn>
                <a:cxn ang="0">
                  <a:pos x="254" y="553"/>
                </a:cxn>
                <a:cxn ang="0">
                  <a:pos x="221" y="401"/>
                </a:cxn>
                <a:cxn ang="0">
                  <a:pos x="171" y="266"/>
                </a:cxn>
                <a:cxn ang="0">
                  <a:pos x="108" y="151"/>
                </a:cxn>
                <a:cxn ang="0">
                  <a:pos x="29" y="53"/>
                </a:cxn>
                <a:cxn ang="0">
                  <a:pos x="8" y="32"/>
                </a:cxn>
                <a:cxn ang="0">
                  <a:pos x="0" y="22"/>
                </a:cxn>
                <a:cxn ang="0">
                  <a:pos x="0" y="17"/>
                </a:cxn>
                <a:cxn ang="0">
                  <a:pos x="1" y="9"/>
                </a:cxn>
                <a:cxn ang="0">
                  <a:pos x="8" y="2"/>
                </a:cxn>
                <a:cxn ang="0">
                  <a:pos x="17" y="0"/>
                </a:cxn>
              </a:cxnLst>
              <a:rect l="0" t="0" r="r" b="b"/>
              <a:pathLst>
                <a:path w="366" h="1625">
                  <a:moveTo>
                    <a:pt x="366" y="813"/>
                  </a:moveTo>
                  <a:lnTo>
                    <a:pt x="366" y="813"/>
                  </a:lnTo>
                  <a:lnTo>
                    <a:pt x="366" y="813"/>
                  </a:lnTo>
                  <a:lnTo>
                    <a:pt x="366" y="813"/>
                  </a:lnTo>
                  <a:close/>
                  <a:moveTo>
                    <a:pt x="17" y="0"/>
                  </a:moveTo>
                  <a:lnTo>
                    <a:pt x="23" y="2"/>
                  </a:lnTo>
                  <a:lnTo>
                    <a:pt x="33" y="9"/>
                  </a:lnTo>
                  <a:lnTo>
                    <a:pt x="48" y="20"/>
                  </a:lnTo>
                  <a:lnTo>
                    <a:pt x="66" y="35"/>
                  </a:lnTo>
                  <a:lnTo>
                    <a:pt x="86" y="54"/>
                  </a:lnTo>
                  <a:lnTo>
                    <a:pt x="109" y="78"/>
                  </a:lnTo>
                  <a:lnTo>
                    <a:pt x="134" y="106"/>
                  </a:lnTo>
                  <a:lnTo>
                    <a:pt x="159" y="139"/>
                  </a:lnTo>
                  <a:lnTo>
                    <a:pt x="186" y="175"/>
                  </a:lnTo>
                  <a:lnTo>
                    <a:pt x="212" y="214"/>
                  </a:lnTo>
                  <a:lnTo>
                    <a:pt x="237" y="259"/>
                  </a:lnTo>
                  <a:lnTo>
                    <a:pt x="261" y="306"/>
                  </a:lnTo>
                  <a:lnTo>
                    <a:pt x="291" y="375"/>
                  </a:lnTo>
                  <a:lnTo>
                    <a:pt x="314" y="445"/>
                  </a:lnTo>
                  <a:lnTo>
                    <a:pt x="332" y="514"/>
                  </a:lnTo>
                  <a:lnTo>
                    <a:pt x="347" y="580"/>
                  </a:lnTo>
                  <a:lnTo>
                    <a:pt x="355" y="644"/>
                  </a:lnTo>
                  <a:lnTo>
                    <a:pt x="361" y="705"/>
                  </a:lnTo>
                  <a:lnTo>
                    <a:pt x="365" y="762"/>
                  </a:lnTo>
                  <a:lnTo>
                    <a:pt x="366" y="813"/>
                  </a:lnTo>
                  <a:lnTo>
                    <a:pt x="365" y="874"/>
                  </a:lnTo>
                  <a:lnTo>
                    <a:pt x="360" y="938"/>
                  </a:lnTo>
                  <a:lnTo>
                    <a:pt x="351" y="1008"/>
                  </a:lnTo>
                  <a:lnTo>
                    <a:pt x="338" y="1081"/>
                  </a:lnTo>
                  <a:lnTo>
                    <a:pt x="320" y="1155"/>
                  </a:lnTo>
                  <a:lnTo>
                    <a:pt x="297" y="1232"/>
                  </a:lnTo>
                  <a:lnTo>
                    <a:pt x="266" y="1309"/>
                  </a:lnTo>
                  <a:lnTo>
                    <a:pt x="245" y="1355"/>
                  </a:lnTo>
                  <a:lnTo>
                    <a:pt x="221" y="1397"/>
                  </a:lnTo>
                  <a:lnTo>
                    <a:pt x="197" y="1437"/>
                  </a:lnTo>
                  <a:lnTo>
                    <a:pt x="171" y="1471"/>
                  </a:lnTo>
                  <a:lnTo>
                    <a:pt x="147" y="1504"/>
                  </a:lnTo>
                  <a:lnTo>
                    <a:pt x="123" y="1532"/>
                  </a:lnTo>
                  <a:lnTo>
                    <a:pt x="101" y="1557"/>
                  </a:lnTo>
                  <a:lnTo>
                    <a:pt x="80" y="1578"/>
                  </a:lnTo>
                  <a:lnTo>
                    <a:pt x="61" y="1595"/>
                  </a:lnTo>
                  <a:lnTo>
                    <a:pt x="45" y="1608"/>
                  </a:lnTo>
                  <a:lnTo>
                    <a:pt x="32" y="1618"/>
                  </a:lnTo>
                  <a:lnTo>
                    <a:pt x="23" y="1624"/>
                  </a:lnTo>
                  <a:lnTo>
                    <a:pt x="17" y="1625"/>
                  </a:lnTo>
                  <a:lnTo>
                    <a:pt x="11" y="1625"/>
                  </a:lnTo>
                  <a:lnTo>
                    <a:pt x="6" y="1623"/>
                  </a:lnTo>
                  <a:lnTo>
                    <a:pt x="2" y="1619"/>
                  </a:lnTo>
                  <a:lnTo>
                    <a:pt x="0" y="1615"/>
                  </a:lnTo>
                  <a:lnTo>
                    <a:pt x="0" y="1610"/>
                  </a:lnTo>
                  <a:lnTo>
                    <a:pt x="0" y="1608"/>
                  </a:lnTo>
                  <a:lnTo>
                    <a:pt x="1" y="1603"/>
                  </a:lnTo>
                  <a:lnTo>
                    <a:pt x="5" y="1598"/>
                  </a:lnTo>
                  <a:lnTo>
                    <a:pt x="11" y="1592"/>
                  </a:lnTo>
                  <a:lnTo>
                    <a:pt x="21" y="1582"/>
                  </a:lnTo>
                  <a:lnTo>
                    <a:pt x="67" y="1530"/>
                  </a:lnTo>
                  <a:lnTo>
                    <a:pt x="108" y="1474"/>
                  </a:lnTo>
                  <a:lnTo>
                    <a:pt x="144" y="1414"/>
                  </a:lnTo>
                  <a:lnTo>
                    <a:pt x="174" y="1354"/>
                  </a:lnTo>
                  <a:lnTo>
                    <a:pt x="200" y="1290"/>
                  </a:lnTo>
                  <a:lnTo>
                    <a:pt x="221" y="1225"/>
                  </a:lnTo>
                  <a:lnTo>
                    <a:pt x="239" y="1159"/>
                  </a:lnTo>
                  <a:lnTo>
                    <a:pt x="252" y="1091"/>
                  </a:lnTo>
                  <a:lnTo>
                    <a:pt x="261" y="1021"/>
                  </a:lnTo>
                  <a:lnTo>
                    <a:pt x="269" y="952"/>
                  </a:lnTo>
                  <a:lnTo>
                    <a:pt x="272" y="882"/>
                  </a:lnTo>
                  <a:lnTo>
                    <a:pt x="273" y="813"/>
                  </a:lnTo>
                  <a:lnTo>
                    <a:pt x="272" y="721"/>
                  </a:lnTo>
                  <a:lnTo>
                    <a:pt x="265" y="636"/>
                  </a:lnTo>
                  <a:lnTo>
                    <a:pt x="254" y="553"/>
                  </a:lnTo>
                  <a:lnTo>
                    <a:pt x="240" y="475"/>
                  </a:lnTo>
                  <a:lnTo>
                    <a:pt x="221" y="401"/>
                  </a:lnTo>
                  <a:lnTo>
                    <a:pt x="198" y="332"/>
                  </a:lnTo>
                  <a:lnTo>
                    <a:pt x="171" y="266"/>
                  </a:lnTo>
                  <a:lnTo>
                    <a:pt x="141" y="207"/>
                  </a:lnTo>
                  <a:lnTo>
                    <a:pt x="108" y="151"/>
                  </a:lnTo>
                  <a:lnTo>
                    <a:pt x="69" y="99"/>
                  </a:lnTo>
                  <a:lnTo>
                    <a:pt x="29" y="53"/>
                  </a:lnTo>
                  <a:lnTo>
                    <a:pt x="17" y="41"/>
                  </a:lnTo>
                  <a:lnTo>
                    <a:pt x="8" y="32"/>
                  </a:lnTo>
                  <a:lnTo>
                    <a:pt x="3" y="26"/>
                  </a:lnTo>
                  <a:lnTo>
                    <a:pt x="0" y="22"/>
                  </a:lnTo>
                  <a:lnTo>
                    <a:pt x="0" y="18"/>
                  </a:lnTo>
                  <a:lnTo>
                    <a:pt x="0" y="17"/>
                  </a:lnTo>
                  <a:lnTo>
                    <a:pt x="0" y="12"/>
                  </a:lnTo>
                  <a:lnTo>
                    <a:pt x="1" y="9"/>
                  </a:lnTo>
                  <a:lnTo>
                    <a:pt x="5" y="5"/>
                  </a:lnTo>
                  <a:lnTo>
                    <a:pt x="8" y="2"/>
                  </a:lnTo>
                  <a:lnTo>
                    <a:pt x="12"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5" name="TextBox 114"/>
          <p:cNvSpPr txBox="1"/>
          <p:nvPr/>
        </p:nvSpPr>
        <p:spPr>
          <a:xfrm>
            <a:off x="5029200" y="6096000"/>
            <a:ext cx="2895600" cy="584775"/>
          </a:xfrm>
          <a:prstGeom prst="rect">
            <a:avLst/>
          </a:prstGeom>
          <a:noFill/>
        </p:spPr>
        <p:txBody>
          <a:bodyPr wrap="square" rtlCol="0">
            <a:spAutoFit/>
          </a:bodyPr>
          <a:lstStyle/>
          <a:p>
            <a:r>
              <a:rPr lang="en-US" sz="3200" dirty="0" smtClean="0">
                <a:solidFill>
                  <a:srgbClr val="FF0066"/>
                </a:solidFill>
              </a:rPr>
              <a:t>and at </a:t>
            </a:r>
            <a:r>
              <a:rPr lang="en-US" sz="3200" dirty="0" smtClean="0">
                <a:solidFill>
                  <a:srgbClr val="FF0066"/>
                </a:solidFill>
                <a:sym typeface="Mathematica1"/>
              </a:rPr>
              <a:t></a:t>
            </a:r>
            <a:endParaRPr lang="en-US" sz="3200" dirty="0">
              <a:solidFill>
                <a:srgbClr val="FF0066"/>
              </a:solidFill>
            </a:endParaRPr>
          </a:p>
        </p:txBody>
      </p:sp>
      <p:grpSp>
        <p:nvGrpSpPr>
          <p:cNvPr id="5201" name="Group 81"/>
          <p:cNvGrpSpPr>
            <a:grpSpLocks noChangeAspect="1"/>
          </p:cNvGrpSpPr>
          <p:nvPr>
            <p:custDataLst>
              <p:tags r:id="rId6"/>
            </p:custDataLst>
          </p:nvPr>
        </p:nvGrpSpPr>
        <p:grpSpPr bwMode="auto">
          <a:xfrm>
            <a:off x="7086601" y="6096000"/>
            <a:ext cx="1499045" cy="571500"/>
            <a:chOff x="4627" y="3890"/>
            <a:chExt cx="4265" cy="1626"/>
          </a:xfrm>
          <a:solidFill>
            <a:srgbClr val="FF0066"/>
          </a:solidFill>
        </p:grpSpPr>
        <p:sp>
          <p:nvSpPr>
            <p:cNvPr id="5203" name="Freeform 83"/>
            <p:cNvSpPr>
              <a:spLocks/>
            </p:cNvSpPr>
            <p:nvPr/>
          </p:nvSpPr>
          <p:spPr bwMode="auto">
            <a:xfrm>
              <a:off x="4627" y="4000"/>
              <a:ext cx="728" cy="1111"/>
            </a:xfrm>
            <a:custGeom>
              <a:avLst/>
              <a:gdLst/>
              <a:ahLst/>
              <a:cxnLst>
                <a:cxn ang="0">
                  <a:pos x="311" y="0"/>
                </a:cxn>
                <a:cxn ang="0">
                  <a:pos x="375" y="3"/>
                </a:cxn>
                <a:cxn ang="0">
                  <a:pos x="444" y="4"/>
                </a:cxn>
                <a:cxn ang="0">
                  <a:pos x="498" y="5"/>
                </a:cxn>
                <a:cxn ang="0">
                  <a:pos x="550" y="4"/>
                </a:cxn>
                <a:cxn ang="0">
                  <a:pos x="618" y="3"/>
                </a:cxn>
                <a:cxn ang="0">
                  <a:pos x="682" y="0"/>
                </a:cxn>
                <a:cxn ang="0">
                  <a:pos x="710" y="0"/>
                </a:cxn>
                <a:cxn ang="0">
                  <a:pos x="721" y="4"/>
                </a:cxn>
                <a:cxn ang="0">
                  <a:pos x="728" y="18"/>
                </a:cxn>
                <a:cxn ang="0">
                  <a:pos x="721" y="43"/>
                </a:cxn>
                <a:cxn ang="0">
                  <a:pos x="698" y="48"/>
                </a:cxn>
                <a:cxn ang="0">
                  <a:pos x="642" y="50"/>
                </a:cxn>
                <a:cxn ang="0">
                  <a:pos x="589" y="55"/>
                </a:cxn>
                <a:cxn ang="0">
                  <a:pos x="560" y="69"/>
                </a:cxn>
                <a:cxn ang="0">
                  <a:pos x="545" y="93"/>
                </a:cxn>
                <a:cxn ang="0">
                  <a:pos x="534" y="126"/>
                </a:cxn>
                <a:cxn ang="0">
                  <a:pos x="324" y="993"/>
                </a:cxn>
                <a:cxn ang="0">
                  <a:pos x="316" y="1029"/>
                </a:cxn>
                <a:cxn ang="0">
                  <a:pos x="322" y="1046"/>
                </a:cxn>
                <a:cxn ang="0">
                  <a:pos x="339" y="1054"/>
                </a:cxn>
                <a:cxn ang="0">
                  <a:pos x="377" y="1058"/>
                </a:cxn>
                <a:cxn ang="0">
                  <a:pos x="406" y="1059"/>
                </a:cxn>
                <a:cxn ang="0">
                  <a:pos x="444" y="1059"/>
                </a:cxn>
                <a:cxn ang="0">
                  <a:pos x="466" y="1064"/>
                </a:cxn>
                <a:cxn ang="0">
                  <a:pos x="472" y="1079"/>
                </a:cxn>
                <a:cxn ang="0">
                  <a:pos x="467" y="1101"/>
                </a:cxn>
                <a:cxn ang="0">
                  <a:pos x="455" y="1109"/>
                </a:cxn>
                <a:cxn ang="0">
                  <a:pos x="440" y="1111"/>
                </a:cxn>
                <a:cxn ang="0">
                  <a:pos x="386" y="1109"/>
                </a:cxn>
                <a:cxn ang="0">
                  <a:pos x="317" y="1107"/>
                </a:cxn>
                <a:cxn ang="0">
                  <a:pos x="254" y="1105"/>
                </a:cxn>
                <a:cxn ang="0">
                  <a:pos x="206" y="1105"/>
                </a:cxn>
                <a:cxn ang="0">
                  <a:pos x="143" y="1107"/>
                </a:cxn>
                <a:cxn ang="0">
                  <a:pos x="75" y="1109"/>
                </a:cxn>
                <a:cxn ang="0">
                  <a:pos x="21" y="1111"/>
                </a:cxn>
                <a:cxn ang="0">
                  <a:pos x="12" y="1109"/>
                </a:cxn>
                <a:cxn ang="0">
                  <a:pos x="1" y="1101"/>
                </a:cxn>
                <a:cxn ang="0">
                  <a:pos x="1" y="1076"/>
                </a:cxn>
                <a:cxn ang="0">
                  <a:pos x="16" y="1061"/>
                </a:cxn>
                <a:cxn ang="0">
                  <a:pos x="48" y="1059"/>
                </a:cxn>
                <a:cxn ang="0">
                  <a:pos x="116" y="1057"/>
                </a:cxn>
                <a:cxn ang="0">
                  <a:pos x="155" y="1047"/>
                </a:cxn>
                <a:cxn ang="0">
                  <a:pos x="176" y="1029"/>
                </a:cxn>
                <a:cxn ang="0">
                  <a:pos x="188" y="1001"/>
                </a:cxn>
                <a:cxn ang="0">
                  <a:pos x="406" y="108"/>
                </a:cxn>
                <a:cxn ang="0">
                  <a:pos x="408" y="89"/>
                </a:cxn>
                <a:cxn ang="0">
                  <a:pos x="406" y="69"/>
                </a:cxn>
                <a:cxn ang="0">
                  <a:pos x="386" y="55"/>
                </a:cxn>
                <a:cxn ang="0">
                  <a:pos x="350" y="50"/>
                </a:cxn>
                <a:cxn ang="0">
                  <a:pos x="299" y="48"/>
                </a:cxn>
                <a:cxn ang="0">
                  <a:pos x="270" y="47"/>
                </a:cxn>
                <a:cxn ang="0">
                  <a:pos x="257" y="40"/>
                </a:cxn>
                <a:cxn ang="0">
                  <a:pos x="257" y="18"/>
                </a:cxn>
                <a:cxn ang="0">
                  <a:pos x="266" y="4"/>
                </a:cxn>
                <a:cxn ang="0">
                  <a:pos x="281" y="0"/>
                </a:cxn>
              </a:cxnLst>
              <a:rect l="0" t="0" r="r" b="b"/>
              <a:pathLst>
                <a:path w="728" h="1111">
                  <a:moveTo>
                    <a:pt x="287" y="0"/>
                  </a:moveTo>
                  <a:lnTo>
                    <a:pt x="311" y="0"/>
                  </a:lnTo>
                  <a:lnTo>
                    <a:pt x="340" y="1"/>
                  </a:lnTo>
                  <a:lnTo>
                    <a:pt x="375" y="3"/>
                  </a:lnTo>
                  <a:lnTo>
                    <a:pt x="409" y="4"/>
                  </a:lnTo>
                  <a:lnTo>
                    <a:pt x="444" y="4"/>
                  </a:lnTo>
                  <a:lnTo>
                    <a:pt x="474" y="5"/>
                  </a:lnTo>
                  <a:lnTo>
                    <a:pt x="498" y="5"/>
                  </a:lnTo>
                  <a:lnTo>
                    <a:pt x="521" y="5"/>
                  </a:lnTo>
                  <a:lnTo>
                    <a:pt x="550" y="4"/>
                  </a:lnTo>
                  <a:lnTo>
                    <a:pt x="584" y="4"/>
                  </a:lnTo>
                  <a:lnTo>
                    <a:pt x="618" y="3"/>
                  </a:lnTo>
                  <a:lnTo>
                    <a:pt x="651" y="1"/>
                  </a:lnTo>
                  <a:lnTo>
                    <a:pt x="682" y="0"/>
                  </a:lnTo>
                  <a:lnTo>
                    <a:pt x="706" y="0"/>
                  </a:lnTo>
                  <a:lnTo>
                    <a:pt x="710" y="0"/>
                  </a:lnTo>
                  <a:lnTo>
                    <a:pt x="716" y="1"/>
                  </a:lnTo>
                  <a:lnTo>
                    <a:pt x="721" y="4"/>
                  </a:lnTo>
                  <a:lnTo>
                    <a:pt x="727" y="9"/>
                  </a:lnTo>
                  <a:lnTo>
                    <a:pt x="728" y="18"/>
                  </a:lnTo>
                  <a:lnTo>
                    <a:pt x="727" y="33"/>
                  </a:lnTo>
                  <a:lnTo>
                    <a:pt x="721" y="43"/>
                  </a:lnTo>
                  <a:lnTo>
                    <a:pt x="712" y="47"/>
                  </a:lnTo>
                  <a:lnTo>
                    <a:pt x="698" y="48"/>
                  </a:lnTo>
                  <a:lnTo>
                    <a:pt x="678" y="48"/>
                  </a:lnTo>
                  <a:lnTo>
                    <a:pt x="642" y="50"/>
                  </a:lnTo>
                  <a:lnTo>
                    <a:pt x="612" y="51"/>
                  </a:lnTo>
                  <a:lnTo>
                    <a:pt x="589" y="55"/>
                  </a:lnTo>
                  <a:lnTo>
                    <a:pt x="572" y="61"/>
                  </a:lnTo>
                  <a:lnTo>
                    <a:pt x="560" y="69"/>
                  </a:lnTo>
                  <a:lnTo>
                    <a:pt x="550" y="79"/>
                  </a:lnTo>
                  <a:lnTo>
                    <a:pt x="545" y="93"/>
                  </a:lnTo>
                  <a:lnTo>
                    <a:pt x="540" y="108"/>
                  </a:lnTo>
                  <a:lnTo>
                    <a:pt x="534" y="126"/>
                  </a:lnTo>
                  <a:lnTo>
                    <a:pt x="534" y="126"/>
                  </a:lnTo>
                  <a:lnTo>
                    <a:pt x="324" y="993"/>
                  </a:lnTo>
                  <a:lnTo>
                    <a:pt x="319" y="1009"/>
                  </a:lnTo>
                  <a:lnTo>
                    <a:pt x="316" y="1029"/>
                  </a:lnTo>
                  <a:lnTo>
                    <a:pt x="317" y="1039"/>
                  </a:lnTo>
                  <a:lnTo>
                    <a:pt x="322" y="1046"/>
                  </a:lnTo>
                  <a:lnTo>
                    <a:pt x="328" y="1051"/>
                  </a:lnTo>
                  <a:lnTo>
                    <a:pt x="339" y="1054"/>
                  </a:lnTo>
                  <a:lnTo>
                    <a:pt x="357" y="1057"/>
                  </a:lnTo>
                  <a:lnTo>
                    <a:pt x="377" y="1058"/>
                  </a:lnTo>
                  <a:lnTo>
                    <a:pt x="391" y="1058"/>
                  </a:lnTo>
                  <a:lnTo>
                    <a:pt x="406" y="1059"/>
                  </a:lnTo>
                  <a:lnTo>
                    <a:pt x="425" y="1059"/>
                  </a:lnTo>
                  <a:lnTo>
                    <a:pt x="444" y="1059"/>
                  </a:lnTo>
                  <a:lnTo>
                    <a:pt x="457" y="1061"/>
                  </a:lnTo>
                  <a:lnTo>
                    <a:pt x="466" y="1064"/>
                  </a:lnTo>
                  <a:lnTo>
                    <a:pt x="471" y="1069"/>
                  </a:lnTo>
                  <a:lnTo>
                    <a:pt x="472" y="1079"/>
                  </a:lnTo>
                  <a:lnTo>
                    <a:pt x="471" y="1093"/>
                  </a:lnTo>
                  <a:lnTo>
                    <a:pt x="467" y="1101"/>
                  </a:lnTo>
                  <a:lnTo>
                    <a:pt x="461" y="1107"/>
                  </a:lnTo>
                  <a:lnTo>
                    <a:pt x="455" y="1109"/>
                  </a:lnTo>
                  <a:lnTo>
                    <a:pt x="447" y="1109"/>
                  </a:lnTo>
                  <a:lnTo>
                    <a:pt x="440" y="1111"/>
                  </a:lnTo>
                  <a:lnTo>
                    <a:pt x="417" y="1109"/>
                  </a:lnTo>
                  <a:lnTo>
                    <a:pt x="386" y="1109"/>
                  </a:lnTo>
                  <a:lnTo>
                    <a:pt x="352" y="1108"/>
                  </a:lnTo>
                  <a:lnTo>
                    <a:pt x="317" y="1107"/>
                  </a:lnTo>
                  <a:lnTo>
                    <a:pt x="284" y="1107"/>
                  </a:lnTo>
                  <a:lnTo>
                    <a:pt x="254" y="1105"/>
                  </a:lnTo>
                  <a:lnTo>
                    <a:pt x="230" y="1105"/>
                  </a:lnTo>
                  <a:lnTo>
                    <a:pt x="206" y="1105"/>
                  </a:lnTo>
                  <a:lnTo>
                    <a:pt x="176" y="1107"/>
                  </a:lnTo>
                  <a:lnTo>
                    <a:pt x="143" y="1107"/>
                  </a:lnTo>
                  <a:lnTo>
                    <a:pt x="109" y="1108"/>
                  </a:lnTo>
                  <a:lnTo>
                    <a:pt x="75" y="1109"/>
                  </a:lnTo>
                  <a:lnTo>
                    <a:pt x="46" y="1109"/>
                  </a:lnTo>
                  <a:lnTo>
                    <a:pt x="21" y="1111"/>
                  </a:lnTo>
                  <a:lnTo>
                    <a:pt x="17" y="1109"/>
                  </a:lnTo>
                  <a:lnTo>
                    <a:pt x="12" y="1109"/>
                  </a:lnTo>
                  <a:lnTo>
                    <a:pt x="5" y="1107"/>
                  </a:lnTo>
                  <a:lnTo>
                    <a:pt x="1" y="1101"/>
                  </a:lnTo>
                  <a:lnTo>
                    <a:pt x="0" y="1093"/>
                  </a:lnTo>
                  <a:lnTo>
                    <a:pt x="1" y="1076"/>
                  </a:lnTo>
                  <a:lnTo>
                    <a:pt x="7" y="1066"/>
                  </a:lnTo>
                  <a:lnTo>
                    <a:pt x="16" y="1061"/>
                  </a:lnTo>
                  <a:lnTo>
                    <a:pt x="29" y="1059"/>
                  </a:lnTo>
                  <a:lnTo>
                    <a:pt x="48" y="1059"/>
                  </a:lnTo>
                  <a:lnTo>
                    <a:pt x="86" y="1058"/>
                  </a:lnTo>
                  <a:lnTo>
                    <a:pt x="116" y="1057"/>
                  </a:lnTo>
                  <a:lnTo>
                    <a:pt x="138" y="1053"/>
                  </a:lnTo>
                  <a:lnTo>
                    <a:pt x="155" y="1047"/>
                  </a:lnTo>
                  <a:lnTo>
                    <a:pt x="167" y="1040"/>
                  </a:lnTo>
                  <a:lnTo>
                    <a:pt x="176" y="1029"/>
                  </a:lnTo>
                  <a:lnTo>
                    <a:pt x="183" y="1016"/>
                  </a:lnTo>
                  <a:lnTo>
                    <a:pt x="188" y="1001"/>
                  </a:lnTo>
                  <a:lnTo>
                    <a:pt x="192" y="982"/>
                  </a:lnTo>
                  <a:lnTo>
                    <a:pt x="406" y="108"/>
                  </a:lnTo>
                  <a:lnTo>
                    <a:pt x="408" y="96"/>
                  </a:lnTo>
                  <a:lnTo>
                    <a:pt x="408" y="89"/>
                  </a:lnTo>
                  <a:lnTo>
                    <a:pt x="409" y="82"/>
                  </a:lnTo>
                  <a:lnTo>
                    <a:pt x="406" y="69"/>
                  </a:lnTo>
                  <a:lnTo>
                    <a:pt x="398" y="61"/>
                  </a:lnTo>
                  <a:lnTo>
                    <a:pt x="386" y="55"/>
                  </a:lnTo>
                  <a:lnTo>
                    <a:pt x="370" y="51"/>
                  </a:lnTo>
                  <a:lnTo>
                    <a:pt x="350" y="50"/>
                  </a:lnTo>
                  <a:lnTo>
                    <a:pt x="327" y="48"/>
                  </a:lnTo>
                  <a:lnTo>
                    <a:pt x="299" y="48"/>
                  </a:lnTo>
                  <a:lnTo>
                    <a:pt x="284" y="48"/>
                  </a:lnTo>
                  <a:lnTo>
                    <a:pt x="270" y="47"/>
                  </a:lnTo>
                  <a:lnTo>
                    <a:pt x="262" y="46"/>
                  </a:lnTo>
                  <a:lnTo>
                    <a:pt x="257" y="40"/>
                  </a:lnTo>
                  <a:lnTo>
                    <a:pt x="254" y="30"/>
                  </a:lnTo>
                  <a:lnTo>
                    <a:pt x="257" y="18"/>
                  </a:lnTo>
                  <a:lnTo>
                    <a:pt x="261" y="9"/>
                  </a:lnTo>
                  <a:lnTo>
                    <a:pt x="266" y="4"/>
                  </a:lnTo>
                  <a:lnTo>
                    <a:pt x="274" y="1"/>
                  </a:lnTo>
                  <a:lnTo>
                    <a:pt x="281" y="0"/>
                  </a:lnTo>
                  <a:lnTo>
                    <a:pt x="2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 name="Freeform 84"/>
            <p:cNvSpPr>
              <a:spLocks noEditPoints="1"/>
            </p:cNvSpPr>
            <p:nvPr/>
          </p:nvSpPr>
          <p:spPr bwMode="auto">
            <a:xfrm>
              <a:off x="5344" y="4839"/>
              <a:ext cx="1098" cy="516"/>
            </a:xfrm>
            <a:custGeom>
              <a:avLst/>
              <a:gdLst/>
              <a:ahLst/>
              <a:cxnLst>
                <a:cxn ang="0">
                  <a:pos x="147" y="77"/>
                </a:cxn>
                <a:cxn ang="0">
                  <a:pos x="62" y="148"/>
                </a:cxn>
                <a:cxn ang="0">
                  <a:pos x="30" y="258"/>
                </a:cxn>
                <a:cxn ang="0">
                  <a:pos x="54" y="364"/>
                </a:cxn>
                <a:cxn ang="0">
                  <a:pos x="123" y="443"/>
                </a:cxn>
                <a:cxn ang="0">
                  <a:pos x="225" y="473"/>
                </a:cxn>
                <a:cxn ang="0">
                  <a:pos x="337" y="447"/>
                </a:cxn>
                <a:cxn ang="0">
                  <a:pos x="425" y="383"/>
                </a:cxn>
                <a:cxn ang="0">
                  <a:pos x="489" y="308"/>
                </a:cxn>
                <a:cxn ang="0">
                  <a:pos x="469" y="241"/>
                </a:cxn>
                <a:cxn ang="0">
                  <a:pos x="376" y="137"/>
                </a:cxn>
                <a:cxn ang="0">
                  <a:pos x="286" y="75"/>
                </a:cxn>
                <a:cxn ang="0">
                  <a:pos x="872" y="44"/>
                </a:cxn>
                <a:cxn ang="0">
                  <a:pos x="761" y="70"/>
                </a:cxn>
                <a:cxn ang="0">
                  <a:pos x="672" y="134"/>
                </a:cxn>
                <a:cxn ang="0">
                  <a:pos x="610" y="209"/>
                </a:cxn>
                <a:cxn ang="0">
                  <a:pos x="595" y="233"/>
                </a:cxn>
                <a:cxn ang="0">
                  <a:pos x="661" y="315"/>
                </a:cxn>
                <a:cxn ang="0">
                  <a:pos x="751" y="407"/>
                </a:cxn>
                <a:cxn ang="0">
                  <a:pos x="844" y="452"/>
                </a:cxn>
                <a:cxn ang="0">
                  <a:pos x="949" y="440"/>
                </a:cxn>
                <a:cxn ang="0">
                  <a:pos x="1032" y="369"/>
                </a:cxn>
                <a:cxn ang="0">
                  <a:pos x="1066" y="258"/>
                </a:cxn>
                <a:cxn ang="0">
                  <a:pos x="1041" y="154"/>
                </a:cxn>
                <a:cxn ang="0">
                  <a:pos x="973" y="75"/>
                </a:cxn>
                <a:cxn ang="0">
                  <a:pos x="872" y="44"/>
                </a:cxn>
                <a:cxn ang="0">
                  <a:pos x="316" y="9"/>
                </a:cxn>
                <a:cxn ang="0">
                  <a:pos x="439" y="69"/>
                </a:cxn>
                <a:cxn ang="0">
                  <a:pos x="485" y="108"/>
                </a:cxn>
                <a:cxn ang="0">
                  <a:pos x="536" y="164"/>
                </a:cxn>
                <a:cxn ang="0">
                  <a:pos x="591" y="148"/>
                </a:cxn>
                <a:cxn ang="0">
                  <a:pos x="668" y="73"/>
                </a:cxn>
                <a:cxn ang="0">
                  <a:pos x="774" y="14"/>
                </a:cxn>
                <a:cxn ang="0">
                  <a:pos x="903" y="4"/>
                </a:cxn>
                <a:cxn ang="0">
                  <a:pos x="1006" y="52"/>
                </a:cxn>
                <a:cxn ang="0">
                  <a:pos x="1073" y="143"/>
                </a:cxn>
                <a:cxn ang="0">
                  <a:pos x="1098" y="258"/>
                </a:cxn>
                <a:cxn ang="0">
                  <a:pos x="1073" y="375"/>
                </a:cxn>
                <a:cxn ang="0">
                  <a:pos x="1004" y="466"/>
                </a:cxn>
                <a:cxn ang="0">
                  <a:pos x="901" y="514"/>
                </a:cxn>
                <a:cxn ang="0">
                  <a:pos x="782" y="507"/>
                </a:cxn>
                <a:cxn ang="0">
                  <a:pos x="660" y="448"/>
                </a:cxn>
                <a:cxn ang="0">
                  <a:pos x="617" y="415"/>
                </a:cxn>
                <a:cxn ang="0">
                  <a:pos x="575" y="370"/>
                </a:cxn>
                <a:cxn ang="0">
                  <a:pos x="524" y="345"/>
                </a:cxn>
                <a:cxn ang="0">
                  <a:pos x="458" y="419"/>
                </a:cxn>
                <a:cxn ang="0">
                  <a:pos x="361" y="487"/>
                </a:cxn>
                <a:cxn ang="0">
                  <a:pos x="236" y="516"/>
                </a:cxn>
                <a:cxn ang="0">
                  <a:pos x="123" y="487"/>
                </a:cxn>
                <a:cxn ang="0">
                  <a:pos x="42" y="408"/>
                </a:cxn>
                <a:cxn ang="0">
                  <a:pos x="3" y="298"/>
                </a:cxn>
                <a:cxn ang="0">
                  <a:pos x="11" y="179"/>
                </a:cxn>
                <a:cxn ang="0">
                  <a:pos x="66" y="77"/>
                </a:cxn>
                <a:cxn ang="0">
                  <a:pos x="160" y="14"/>
                </a:cxn>
              </a:cxnLst>
              <a:rect l="0" t="0" r="r" b="b"/>
              <a:pathLst>
                <a:path w="1098" h="516">
                  <a:moveTo>
                    <a:pt x="221" y="61"/>
                  </a:moveTo>
                  <a:lnTo>
                    <a:pt x="182" y="65"/>
                  </a:lnTo>
                  <a:lnTo>
                    <a:pt x="147" y="77"/>
                  </a:lnTo>
                  <a:lnTo>
                    <a:pt x="115" y="95"/>
                  </a:lnTo>
                  <a:lnTo>
                    <a:pt x="86" y="119"/>
                  </a:lnTo>
                  <a:lnTo>
                    <a:pt x="62" y="148"/>
                  </a:lnTo>
                  <a:lnTo>
                    <a:pt x="45" y="182"/>
                  </a:lnTo>
                  <a:lnTo>
                    <a:pt x="34" y="219"/>
                  </a:lnTo>
                  <a:lnTo>
                    <a:pt x="30" y="258"/>
                  </a:lnTo>
                  <a:lnTo>
                    <a:pt x="32" y="295"/>
                  </a:lnTo>
                  <a:lnTo>
                    <a:pt x="41" y="330"/>
                  </a:lnTo>
                  <a:lnTo>
                    <a:pt x="54" y="364"/>
                  </a:lnTo>
                  <a:lnTo>
                    <a:pt x="73" y="393"/>
                  </a:lnTo>
                  <a:lnTo>
                    <a:pt x="96" y="420"/>
                  </a:lnTo>
                  <a:lnTo>
                    <a:pt x="123" y="443"/>
                  </a:lnTo>
                  <a:lnTo>
                    <a:pt x="154" y="459"/>
                  </a:lnTo>
                  <a:lnTo>
                    <a:pt x="189" y="469"/>
                  </a:lnTo>
                  <a:lnTo>
                    <a:pt x="225" y="473"/>
                  </a:lnTo>
                  <a:lnTo>
                    <a:pt x="265" y="470"/>
                  </a:lnTo>
                  <a:lnTo>
                    <a:pt x="302" y="461"/>
                  </a:lnTo>
                  <a:lnTo>
                    <a:pt x="337" y="447"/>
                  </a:lnTo>
                  <a:lnTo>
                    <a:pt x="369" y="427"/>
                  </a:lnTo>
                  <a:lnTo>
                    <a:pt x="399" y="407"/>
                  </a:lnTo>
                  <a:lnTo>
                    <a:pt x="425" y="383"/>
                  </a:lnTo>
                  <a:lnTo>
                    <a:pt x="450" y="358"/>
                  </a:lnTo>
                  <a:lnTo>
                    <a:pt x="470" y="332"/>
                  </a:lnTo>
                  <a:lnTo>
                    <a:pt x="489" y="308"/>
                  </a:lnTo>
                  <a:lnTo>
                    <a:pt x="504" y="284"/>
                  </a:lnTo>
                  <a:lnTo>
                    <a:pt x="504" y="284"/>
                  </a:lnTo>
                  <a:lnTo>
                    <a:pt x="469" y="241"/>
                  </a:lnTo>
                  <a:lnTo>
                    <a:pt x="436" y="202"/>
                  </a:lnTo>
                  <a:lnTo>
                    <a:pt x="405" y="168"/>
                  </a:lnTo>
                  <a:lnTo>
                    <a:pt x="376" y="137"/>
                  </a:lnTo>
                  <a:lnTo>
                    <a:pt x="346" y="111"/>
                  </a:lnTo>
                  <a:lnTo>
                    <a:pt x="316" y="90"/>
                  </a:lnTo>
                  <a:lnTo>
                    <a:pt x="286" y="75"/>
                  </a:lnTo>
                  <a:lnTo>
                    <a:pt x="255" y="65"/>
                  </a:lnTo>
                  <a:lnTo>
                    <a:pt x="221" y="61"/>
                  </a:lnTo>
                  <a:close/>
                  <a:moveTo>
                    <a:pt x="872" y="44"/>
                  </a:moveTo>
                  <a:lnTo>
                    <a:pt x="832" y="47"/>
                  </a:lnTo>
                  <a:lnTo>
                    <a:pt x="796" y="57"/>
                  </a:lnTo>
                  <a:lnTo>
                    <a:pt x="761" y="70"/>
                  </a:lnTo>
                  <a:lnTo>
                    <a:pt x="728" y="89"/>
                  </a:lnTo>
                  <a:lnTo>
                    <a:pt x="699" y="111"/>
                  </a:lnTo>
                  <a:lnTo>
                    <a:pt x="672" y="134"/>
                  </a:lnTo>
                  <a:lnTo>
                    <a:pt x="649" y="159"/>
                  </a:lnTo>
                  <a:lnTo>
                    <a:pt x="627" y="184"/>
                  </a:lnTo>
                  <a:lnTo>
                    <a:pt x="610" y="209"/>
                  </a:lnTo>
                  <a:lnTo>
                    <a:pt x="595" y="233"/>
                  </a:lnTo>
                  <a:lnTo>
                    <a:pt x="595" y="233"/>
                  </a:lnTo>
                  <a:lnTo>
                    <a:pt x="595" y="233"/>
                  </a:lnTo>
                  <a:lnTo>
                    <a:pt x="595" y="233"/>
                  </a:lnTo>
                  <a:lnTo>
                    <a:pt x="629" y="276"/>
                  </a:lnTo>
                  <a:lnTo>
                    <a:pt x="661" y="315"/>
                  </a:lnTo>
                  <a:lnTo>
                    <a:pt x="692" y="351"/>
                  </a:lnTo>
                  <a:lnTo>
                    <a:pt x="722" y="382"/>
                  </a:lnTo>
                  <a:lnTo>
                    <a:pt x="751" y="407"/>
                  </a:lnTo>
                  <a:lnTo>
                    <a:pt x="781" y="427"/>
                  </a:lnTo>
                  <a:lnTo>
                    <a:pt x="812" y="443"/>
                  </a:lnTo>
                  <a:lnTo>
                    <a:pt x="844" y="452"/>
                  </a:lnTo>
                  <a:lnTo>
                    <a:pt x="878" y="455"/>
                  </a:lnTo>
                  <a:lnTo>
                    <a:pt x="914" y="451"/>
                  </a:lnTo>
                  <a:lnTo>
                    <a:pt x="949" y="440"/>
                  </a:lnTo>
                  <a:lnTo>
                    <a:pt x="981" y="422"/>
                  </a:lnTo>
                  <a:lnTo>
                    <a:pt x="1010" y="398"/>
                  </a:lnTo>
                  <a:lnTo>
                    <a:pt x="1032" y="369"/>
                  </a:lnTo>
                  <a:lnTo>
                    <a:pt x="1050" y="336"/>
                  </a:lnTo>
                  <a:lnTo>
                    <a:pt x="1062" y="298"/>
                  </a:lnTo>
                  <a:lnTo>
                    <a:pt x="1066" y="258"/>
                  </a:lnTo>
                  <a:lnTo>
                    <a:pt x="1062" y="222"/>
                  </a:lnTo>
                  <a:lnTo>
                    <a:pt x="1054" y="187"/>
                  </a:lnTo>
                  <a:lnTo>
                    <a:pt x="1041" y="154"/>
                  </a:lnTo>
                  <a:lnTo>
                    <a:pt x="1023" y="123"/>
                  </a:lnTo>
                  <a:lnTo>
                    <a:pt x="1000" y="97"/>
                  </a:lnTo>
                  <a:lnTo>
                    <a:pt x="973" y="75"/>
                  </a:lnTo>
                  <a:lnTo>
                    <a:pt x="942" y="58"/>
                  </a:lnTo>
                  <a:lnTo>
                    <a:pt x="909" y="47"/>
                  </a:lnTo>
                  <a:lnTo>
                    <a:pt x="872" y="44"/>
                  </a:lnTo>
                  <a:close/>
                  <a:moveTo>
                    <a:pt x="238" y="0"/>
                  </a:moveTo>
                  <a:lnTo>
                    <a:pt x="276" y="2"/>
                  </a:lnTo>
                  <a:lnTo>
                    <a:pt x="316" y="9"/>
                  </a:lnTo>
                  <a:lnTo>
                    <a:pt x="357" y="23"/>
                  </a:lnTo>
                  <a:lnTo>
                    <a:pt x="399" y="43"/>
                  </a:lnTo>
                  <a:lnTo>
                    <a:pt x="439" y="69"/>
                  </a:lnTo>
                  <a:lnTo>
                    <a:pt x="455" y="82"/>
                  </a:lnTo>
                  <a:lnTo>
                    <a:pt x="471" y="94"/>
                  </a:lnTo>
                  <a:lnTo>
                    <a:pt x="485" y="108"/>
                  </a:lnTo>
                  <a:lnTo>
                    <a:pt x="500" y="123"/>
                  </a:lnTo>
                  <a:lnTo>
                    <a:pt x="517" y="141"/>
                  </a:lnTo>
                  <a:lnTo>
                    <a:pt x="536" y="164"/>
                  </a:lnTo>
                  <a:lnTo>
                    <a:pt x="557" y="191"/>
                  </a:lnTo>
                  <a:lnTo>
                    <a:pt x="572" y="172"/>
                  </a:lnTo>
                  <a:lnTo>
                    <a:pt x="591" y="148"/>
                  </a:lnTo>
                  <a:lnTo>
                    <a:pt x="613" y="123"/>
                  </a:lnTo>
                  <a:lnTo>
                    <a:pt x="638" y="98"/>
                  </a:lnTo>
                  <a:lnTo>
                    <a:pt x="668" y="73"/>
                  </a:lnTo>
                  <a:lnTo>
                    <a:pt x="700" y="50"/>
                  </a:lnTo>
                  <a:lnTo>
                    <a:pt x="735" y="30"/>
                  </a:lnTo>
                  <a:lnTo>
                    <a:pt x="774" y="14"/>
                  </a:lnTo>
                  <a:lnTo>
                    <a:pt x="817" y="4"/>
                  </a:lnTo>
                  <a:lnTo>
                    <a:pt x="863" y="0"/>
                  </a:lnTo>
                  <a:lnTo>
                    <a:pt x="903" y="4"/>
                  </a:lnTo>
                  <a:lnTo>
                    <a:pt x="940" y="14"/>
                  </a:lnTo>
                  <a:lnTo>
                    <a:pt x="975" y="30"/>
                  </a:lnTo>
                  <a:lnTo>
                    <a:pt x="1006" y="52"/>
                  </a:lnTo>
                  <a:lnTo>
                    <a:pt x="1032" y="79"/>
                  </a:lnTo>
                  <a:lnTo>
                    <a:pt x="1055" y="109"/>
                  </a:lnTo>
                  <a:lnTo>
                    <a:pt x="1073" y="143"/>
                  </a:lnTo>
                  <a:lnTo>
                    <a:pt x="1086" y="180"/>
                  </a:lnTo>
                  <a:lnTo>
                    <a:pt x="1094" y="218"/>
                  </a:lnTo>
                  <a:lnTo>
                    <a:pt x="1098" y="258"/>
                  </a:lnTo>
                  <a:lnTo>
                    <a:pt x="1094" y="300"/>
                  </a:lnTo>
                  <a:lnTo>
                    <a:pt x="1086" y="339"/>
                  </a:lnTo>
                  <a:lnTo>
                    <a:pt x="1073" y="375"/>
                  </a:lnTo>
                  <a:lnTo>
                    <a:pt x="1054" y="409"/>
                  </a:lnTo>
                  <a:lnTo>
                    <a:pt x="1031" y="440"/>
                  </a:lnTo>
                  <a:lnTo>
                    <a:pt x="1004" y="466"/>
                  </a:lnTo>
                  <a:lnTo>
                    <a:pt x="972" y="487"/>
                  </a:lnTo>
                  <a:lnTo>
                    <a:pt x="938" y="504"/>
                  </a:lnTo>
                  <a:lnTo>
                    <a:pt x="901" y="514"/>
                  </a:lnTo>
                  <a:lnTo>
                    <a:pt x="860" y="516"/>
                  </a:lnTo>
                  <a:lnTo>
                    <a:pt x="821" y="515"/>
                  </a:lnTo>
                  <a:lnTo>
                    <a:pt x="782" y="507"/>
                  </a:lnTo>
                  <a:lnTo>
                    <a:pt x="740" y="494"/>
                  </a:lnTo>
                  <a:lnTo>
                    <a:pt x="700" y="475"/>
                  </a:lnTo>
                  <a:lnTo>
                    <a:pt x="660" y="448"/>
                  </a:lnTo>
                  <a:lnTo>
                    <a:pt x="644" y="437"/>
                  </a:lnTo>
                  <a:lnTo>
                    <a:pt x="630" y="426"/>
                  </a:lnTo>
                  <a:lnTo>
                    <a:pt x="617" y="415"/>
                  </a:lnTo>
                  <a:lnTo>
                    <a:pt x="604" y="401"/>
                  </a:lnTo>
                  <a:lnTo>
                    <a:pt x="591" y="387"/>
                  </a:lnTo>
                  <a:lnTo>
                    <a:pt x="575" y="370"/>
                  </a:lnTo>
                  <a:lnTo>
                    <a:pt x="559" y="350"/>
                  </a:lnTo>
                  <a:lnTo>
                    <a:pt x="537" y="325"/>
                  </a:lnTo>
                  <a:lnTo>
                    <a:pt x="524" y="345"/>
                  </a:lnTo>
                  <a:lnTo>
                    <a:pt x="506" y="369"/>
                  </a:lnTo>
                  <a:lnTo>
                    <a:pt x="483" y="394"/>
                  </a:lnTo>
                  <a:lnTo>
                    <a:pt x="458" y="419"/>
                  </a:lnTo>
                  <a:lnTo>
                    <a:pt x="430" y="444"/>
                  </a:lnTo>
                  <a:lnTo>
                    <a:pt x="397" y="466"/>
                  </a:lnTo>
                  <a:lnTo>
                    <a:pt x="361" y="487"/>
                  </a:lnTo>
                  <a:lnTo>
                    <a:pt x="322" y="502"/>
                  </a:lnTo>
                  <a:lnTo>
                    <a:pt x="280" y="514"/>
                  </a:lnTo>
                  <a:lnTo>
                    <a:pt x="236" y="516"/>
                  </a:lnTo>
                  <a:lnTo>
                    <a:pt x="194" y="514"/>
                  </a:lnTo>
                  <a:lnTo>
                    <a:pt x="156" y="502"/>
                  </a:lnTo>
                  <a:lnTo>
                    <a:pt x="123" y="487"/>
                  </a:lnTo>
                  <a:lnTo>
                    <a:pt x="92" y="465"/>
                  </a:lnTo>
                  <a:lnTo>
                    <a:pt x="65" y="439"/>
                  </a:lnTo>
                  <a:lnTo>
                    <a:pt x="42" y="408"/>
                  </a:lnTo>
                  <a:lnTo>
                    <a:pt x="24" y="375"/>
                  </a:lnTo>
                  <a:lnTo>
                    <a:pt x="11" y="337"/>
                  </a:lnTo>
                  <a:lnTo>
                    <a:pt x="3" y="298"/>
                  </a:lnTo>
                  <a:lnTo>
                    <a:pt x="0" y="258"/>
                  </a:lnTo>
                  <a:lnTo>
                    <a:pt x="3" y="218"/>
                  </a:lnTo>
                  <a:lnTo>
                    <a:pt x="11" y="179"/>
                  </a:lnTo>
                  <a:lnTo>
                    <a:pt x="24" y="141"/>
                  </a:lnTo>
                  <a:lnTo>
                    <a:pt x="43" y="108"/>
                  </a:lnTo>
                  <a:lnTo>
                    <a:pt x="66" y="77"/>
                  </a:lnTo>
                  <a:lnTo>
                    <a:pt x="94" y="51"/>
                  </a:lnTo>
                  <a:lnTo>
                    <a:pt x="125" y="30"/>
                  </a:lnTo>
                  <a:lnTo>
                    <a:pt x="160" y="14"/>
                  </a:lnTo>
                  <a:lnTo>
                    <a:pt x="198" y="4"/>
                  </a:lnTo>
                  <a:lnTo>
                    <a:pt x="2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 name="Freeform 85"/>
            <p:cNvSpPr>
              <a:spLocks/>
            </p:cNvSpPr>
            <p:nvPr/>
          </p:nvSpPr>
          <p:spPr bwMode="auto">
            <a:xfrm>
              <a:off x="6764" y="3890"/>
              <a:ext cx="367" cy="1626"/>
            </a:xfrm>
            <a:custGeom>
              <a:avLst/>
              <a:gdLst/>
              <a:ahLst/>
              <a:cxnLst>
                <a:cxn ang="0">
                  <a:pos x="355" y="1"/>
                </a:cxn>
                <a:cxn ang="0">
                  <a:pos x="362" y="4"/>
                </a:cxn>
                <a:cxn ang="0">
                  <a:pos x="366" y="13"/>
                </a:cxn>
                <a:cxn ang="0">
                  <a:pos x="367" y="19"/>
                </a:cxn>
                <a:cxn ang="0">
                  <a:pos x="362" y="28"/>
                </a:cxn>
                <a:cxn ang="0">
                  <a:pos x="345" y="43"/>
                </a:cxn>
                <a:cxn ang="0">
                  <a:pos x="253" y="163"/>
                </a:cxn>
                <a:cxn ang="0">
                  <a:pos x="183" y="294"/>
                </a:cxn>
                <a:cxn ang="0">
                  <a:pos x="136" y="435"/>
                </a:cxn>
                <a:cxn ang="0">
                  <a:pos x="108" y="583"/>
                </a:cxn>
                <a:cxn ang="0">
                  <a:pos x="94" y="736"/>
                </a:cxn>
                <a:cxn ang="0">
                  <a:pos x="93" y="876"/>
                </a:cxn>
                <a:cxn ang="0">
                  <a:pos x="104" y="1008"/>
                </a:cxn>
                <a:cxn ang="0">
                  <a:pos x="125" y="1143"/>
                </a:cxn>
                <a:cxn ang="0">
                  <a:pos x="163" y="1276"/>
                </a:cxn>
                <a:cxn ang="0">
                  <a:pos x="218" y="1404"/>
                </a:cxn>
                <a:cxn ang="0">
                  <a:pos x="293" y="1522"/>
                </a:cxn>
                <a:cxn ang="0">
                  <a:pos x="351" y="1588"/>
                </a:cxn>
                <a:cxn ang="0">
                  <a:pos x="363" y="1601"/>
                </a:cxn>
                <a:cxn ang="0">
                  <a:pos x="367" y="1608"/>
                </a:cxn>
                <a:cxn ang="0">
                  <a:pos x="367" y="1611"/>
                </a:cxn>
                <a:cxn ang="0">
                  <a:pos x="365" y="1619"/>
                </a:cxn>
                <a:cxn ang="0">
                  <a:pos x="359" y="1625"/>
                </a:cxn>
                <a:cxn ang="0">
                  <a:pos x="350" y="1626"/>
                </a:cxn>
                <a:cxn ang="0">
                  <a:pos x="334" y="1618"/>
                </a:cxn>
                <a:cxn ang="0">
                  <a:pos x="300" y="1592"/>
                </a:cxn>
                <a:cxn ang="0">
                  <a:pos x="257" y="1549"/>
                </a:cxn>
                <a:cxn ang="0">
                  <a:pos x="207" y="1489"/>
                </a:cxn>
                <a:cxn ang="0">
                  <a:pos x="155" y="1413"/>
                </a:cxn>
                <a:cxn ang="0">
                  <a:pos x="105" y="1319"/>
                </a:cxn>
                <a:cxn ang="0">
                  <a:pos x="46" y="1163"/>
                </a:cxn>
                <a:cxn ang="0">
                  <a:pos x="15" y="1010"/>
                </a:cxn>
                <a:cxn ang="0">
                  <a:pos x="1" y="872"/>
                </a:cxn>
                <a:cxn ang="0">
                  <a:pos x="3" y="742"/>
                </a:cxn>
                <a:cxn ang="0">
                  <a:pos x="20" y="582"/>
                </a:cxn>
                <a:cxn ang="0">
                  <a:pos x="65" y="407"/>
                </a:cxn>
                <a:cxn ang="0">
                  <a:pos x="124" y="268"/>
                </a:cxn>
                <a:cxn ang="0">
                  <a:pos x="176" y="181"/>
                </a:cxn>
                <a:cxn ang="0">
                  <a:pos x="229" y="110"/>
                </a:cxn>
                <a:cxn ang="0">
                  <a:pos x="279" y="57"/>
                </a:cxn>
                <a:cxn ang="0">
                  <a:pos x="318" y="21"/>
                </a:cxn>
                <a:cxn ang="0">
                  <a:pos x="343" y="3"/>
                </a:cxn>
              </a:cxnLst>
              <a:rect l="0" t="0" r="r" b="b"/>
              <a:pathLst>
                <a:path w="367" h="1626">
                  <a:moveTo>
                    <a:pt x="350" y="0"/>
                  </a:moveTo>
                  <a:lnTo>
                    <a:pt x="355" y="1"/>
                  </a:lnTo>
                  <a:lnTo>
                    <a:pt x="359" y="1"/>
                  </a:lnTo>
                  <a:lnTo>
                    <a:pt x="362" y="4"/>
                  </a:lnTo>
                  <a:lnTo>
                    <a:pt x="365" y="8"/>
                  </a:lnTo>
                  <a:lnTo>
                    <a:pt x="366" y="13"/>
                  </a:lnTo>
                  <a:lnTo>
                    <a:pt x="367" y="18"/>
                  </a:lnTo>
                  <a:lnTo>
                    <a:pt x="367" y="19"/>
                  </a:lnTo>
                  <a:lnTo>
                    <a:pt x="366" y="24"/>
                  </a:lnTo>
                  <a:lnTo>
                    <a:pt x="362" y="28"/>
                  </a:lnTo>
                  <a:lnTo>
                    <a:pt x="355" y="35"/>
                  </a:lnTo>
                  <a:lnTo>
                    <a:pt x="345" y="43"/>
                  </a:lnTo>
                  <a:lnTo>
                    <a:pt x="296" y="101"/>
                  </a:lnTo>
                  <a:lnTo>
                    <a:pt x="253" y="163"/>
                  </a:lnTo>
                  <a:lnTo>
                    <a:pt x="215" y="226"/>
                  </a:lnTo>
                  <a:lnTo>
                    <a:pt x="183" y="294"/>
                  </a:lnTo>
                  <a:lnTo>
                    <a:pt x="158" y="364"/>
                  </a:lnTo>
                  <a:lnTo>
                    <a:pt x="136" y="435"/>
                  </a:lnTo>
                  <a:lnTo>
                    <a:pt x="120" y="508"/>
                  </a:lnTo>
                  <a:lnTo>
                    <a:pt x="108" y="583"/>
                  </a:lnTo>
                  <a:lnTo>
                    <a:pt x="98" y="660"/>
                  </a:lnTo>
                  <a:lnTo>
                    <a:pt x="94" y="736"/>
                  </a:lnTo>
                  <a:lnTo>
                    <a:pt x="93" y="814"/>
                  </a:lnTo>
                  <a:lnTo>
                    <a:pt x="93" y="876"/>
                  </a:lnTo>
                  <a:lnTo>
                    <a:pt x="97" y="942"/>
                  </a:lnTo>
                  <a:lnTo>
                    <a:pt x="104" y="1008"/>
                  </a:lnTo>
                  <a:lnTo>
                    <a:pt x="113" y="1075"/>
                  </a:lnTo>
                  <a:lnTo>
                    <a:pt x="125" y="1143"/>
                  </a:lnTo>
                  <a:lnTo>
                    <a:pt x="141" y="1210"/>
                  </a:lnTo>
                  <a:lnTo>
                    <a:pt x="163" y="1276"/>
                  </a:lnTo>
                  <a:lnTo>
                    <a:pt x="187" y="1342"/>
                  </a:lnTo>
                  <a:lnTo>
                    <a:pt x="218" y="1404"/>
                  </a:lnTo>
                  <a:lnTo>
                    <a:pt x="253" y="1465"/>
                  </a:lnTo>
                  <a:lnTo>
                    <a:pt x="293" y="1522"/>
                  </a:lnTo>
                  <a:lnTo>
                    <a:pt x="341" y="1576"/>
                  </a:lnTo>
                  <a:lnTo>
                    <a:pt x="351" y="1588"/>
                  </a:lnTo>
                  <a:lnTo>
                    <a:pt x="359" y="1596"/>
                  </a:lnTo>
                  <a:lnTo>
                    <a:pt x="363" y="1601"/>
                  </a:lnTo>
                  <a:lnTo>
                    <a:pt x="366" y="1606"/>
                  </a:lnTo>
                  <a:lnTo>
                    <a:pt x="367" y="1608"/>
                  </a:lnTo>
                  <a:lnTo>
                    <a:pt x="367" y="1611"/>
                  </a:lnTo>
                  <a:lnTo>
                    <a:pt x="367" y="1611"/>
                  </a:lnTo>
                  <a:lnTo>
                    <a:pt x="366" y="1617"/>
                  </a:lnTo>
                  <a:lnTo>
                    <a:pt x="365" y="1619"/>
                  </a:lnTo>
                  <a:lnTo>
                    <a:pt x="362" y="1624"/>
                  </a:lnTo>
                  <a:lnTo>
                    <a:pt x="359" y="1625"/>
                  </a:lnTo>
                  <a:lnTo>
                    <a:pt x="355" y="1626"/>
                  </a:lnTo>
                  <a:lnTo>
                    <a:pt x="350" y="1626"/>
                  </a:lnTo>
                  <a:lnTo>
                    <a:pt x="343" y="1625"/>
                  </a:lnTo>
                  <a:lnTo>
                    <a:pt x="334" y="1618"/>
                  </a:lnTo>
                  <a:lnTo>
                    <a:pt x="319" y="1607"/>
                  </a:lnTo>
                  <a:lnTo>
                    <a:pt x="300" y="1592"/>
                  </a:lnTo>
                  <a:lnTo>
                    <a:pt x="280" y="1572"/>
                  </a:lnTo>
                  <a:lnTo>
                    <a:pt x="257" y="1549"/>
                  </a:lnTo>
                  <a:lnTo>
                    <a:pt x="233" y="1521"/>
                  </a:lnTo>
                  <a:lnTo>
                    <a:pt x="207" y="1489"/>
                  </a:lnTo>
                  <a:lnTo>
                    <a:pt x="180" y="1453"/>
                  </a:lnTo>
                  <a:lnTo>
                    <a:pt x="155" y="1413"/>
                  </a:lnTo>
                  <a:lnTo>
                    <a:pt x="129" y="1368"/>
                  </a:lnTo>
                  <a:lnTo>
                    <a:pt x="105" y="1319"/>
                  </a:lnTo>
                  <a:lnTo>
                    <a:pt x="71" y="1242"/>
                  </a:lnTo>
                  <a:lnTo>
                    <a:pt x="46" y="1163"/>
                  </a:lnTo>
                  <a:lnTo>
                    <a:pt x="27" y="1085"/>
                  </a:lnTo>
                  <a:lnTo>
                    <a:pt x="15" y="1010"/>
                  </a:lnTo>
                  <a:lnTo>
                    <a:pt x="5" y="938"/>
                  </a:lnTo>
                  <a:lnTo>
                    <a:pt x="1" y="872"/>
                  </a:lnTo>
                  <a:lnTo>
                    <a:pt x="0" y="814"/>
                  </a:lnTo>
                  <a:lnTo>
                    <a:pt x="3" y="742"/>
                  </a:lnTo>
                  <a:lnTo>
                    <a:pt x="8" y="664"/>
                  </a:lnTo>
                  <a:lnTo>
                    <a:pt x="20" y="582"/>
                  </a:lnTo>
                  <a:lnTo>
                    <a:pt x="39" y="496"/>
                  </a:lnTo>
                  <a:lnTo>
                    <a:pt x="65" y="407"/>
                  </a:lnTo>
                  <a:lnTo>
                    <a:pt x="100" y="317"/>
                  </a:lnTo>
                  <a:lnTo>
                    <a:pt x="124" y="268"/>
                  </a:lnTo>
                  <a:lnTo>
                    <a:pt x="149" y="222"/>
                  </a:lnTo>
                  <a:lnTo>
                    <a:pt x="176" y="181"/>
                  </a:lnTo>
                  <a:lnTo>
                    <a:pt x="203" y="143"/>
                  </a:lnTo>
                  <a:lnTo>
                    <a:pt x="229" y="110"/>
                  </a:lnTo>
                  <a:lnTo>
                    <a:pt x="254" y="81"/>
                  </a:lnTo>
                  <a:lnTo>
                    <a:pt x="279" y="57"/>
                  </a:lnTo>
                  <a:lnTo>
                    <a:pt x="299" y="36"/>
                  </a:lnTo>
                  <a:lnTo>
                    <a:pt x="318" y="21"/>
                  </a:lnTo>
                  <a:lnTo>
                    <a:pt x="333" y="10"/>
                  </a:lnTo>
                  <a:lnTo>
                    <a:pt x="343" y="3"/>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 name="Freeform 86"/>
            <p:cNvSpPr>
              <a:spLocks noEditPoints="1"/>
            </p:cNvSpPr>
            <p:nvPr/>
          </p:nvSpPr>
          <p:spPr bwMode="auto">
            <a:xfrm>
              <a:off x="7288" y="4243"/>
              <a:ext cx="1022" cy="914"/>
            </a:xfrm>
            <a:custGeom>
              <a:avLst/>
              <a:gdLst/>
              <a:ahLst/>
              <a:cxnLst>
                <a:cxn ang="0">
                  <a:pos x="679" y="251"/>
                </a:cxn>
                <a:cxn ang="0">
                  <a:pos x="620" y="290"/>
                </a:cxn>
                <a:cxn ang="0">
                  <a:pos x="588" y="372"/>
                </a:cxn>
                <a:cxn ang="0">
                  <a:pos x="588" y="550"/>
                </a:cxn>
                <a:cxn ang="0">
                  <a:pos x="604" y="671"/>
                </a:cxn>
                <a:cxn ang="0">
                  <a:pos x="658" y="733"/>
                </a:cxn>
                <a:cxn ang="0">
                  <a:pos x="734" y="783"/>
                </a:cxn>
                <a:cxn ang="0">
                  <a:pos x="807" y="793"/>
                </a:cxn>
                <a:cxn ang="0">
                  <a:pos x="846" y="754"/>
                </a:cxn>
                <a:cxn ang="0">
                  <a:pos x="873" y="685"/>
                </a:cxn>
                <a:cxn ang="0">
                  <a:pos x="891" y="512"/>
                </a:cxn>
                <a:cxn ang="0">
                  <a:pos x="884" y="348"/>
                </a:cxn>
                <a:cxn ang="0">
                  <a:pos x="795" y="262"/>
                </a:cxn>
                <a:cxn ang="0">
                  <a:pos x="716" y="240"/>
                </a:cxn>
                <a:cxn ang="0">
                  <a:pos x="134" y="32"/>
                </a:cxn>
                <a:cxn ang="0">
                  <a:pos x="125" y="93"/>
                </a:cxn>
                <a:cxn ang="0">
                  <a:pos x="145" y="141"/>
                </a:cxn>
                <a:cxn ang="0">
                  <a:pos x="171" y="179"/>
                </a:cxn>
                <a:cxn ang="0">
                  <a:pos x="195" y="255"/>
                </a:cxn>
                <a:cxn ang="0">
                  <a:pos x="343" y="140"/>
                </a:cxn>
                <a:cxn ang="0">
                  <a:pos x="522" y="176"/>
                </a:cxn>
                <a:cxn ang="0">
                  <a:pos x="589" y="269"/>
                </a:cxn>
                <a:cxn ang="0">
                  <a:pos x="944" y="176"/>
                </a:cxn>
                <a:cxn ang="0">
                  <a:pos x="1018" y="271"/>
                </a:cxn>
                <a:cxn ang="0">
                  <a:pos x="1022" y="393"/>
                </a:cxn>
                <a:cxn ang="0">
                  <a:pos x="1017" y="532"/>
                </a:cxn>
                <a:cxn ang="0">
                  <a:pos x="994" y="644"/>
                </a:cxn>
                <a:cxn ang="0">
                  <a:pos x="958" y="750"/>
                </a:cxn>
                <a:cxn ang="0">
                  <a:pos x="523" y="830"/>
                </a:cxn>
                <a:cxn ang="0">
                  <a:pos x="465" y="507"/>
                </a:cxn>
                <a:cxn ang="0">
                  <a:pos x="438" y="298"/>
                </a:cxn>
                <a:cxn ang="0">
                  <a:pos x="376" y="260"/>
                </a:cxn>
                <a:cxn ang="0">
                  <a:pos x="335" y="236"/>
                </a:cxn>
                <a:cxn ang="0">
                  <a:pos x="300" y="232"/>
                </a:cxn>
                <a:cxn ang="0">
                  <a:pos x="251" y="258"/>
                </a:cxn>
                <a:cxn ang="0">
                  <a:pos x="192" y="326"/>
                </a:cxn>
                <a:cxn ang="0">
                  <a:pos x="191" y="437"/>
                </a:cxn>
                <a:cxn ang="0">
                  <a:pos x="189" y="571"/>
                </a:cxn>
                <a:cxn ang="0">
                  <a:pos x="197" y="669"/>
                </a:cxn>
                <a:cxn ang="0">
                  <a:pos x="242" y="758"/>
                </a:cxn>
                <a:cxn ang="0">
                  <a:pos x="125" y="876"/>
                </a:cxn>
                <a:cxn ang="0">
                  <a:pos x="53" y="783"/>
                </a:cxn>
                <a:cxn ang="0">
                  <a:pos x="68" y="529"/>
                </a:cxn>
                <a:cxn ang="0">
                  <a:pos x="60" y="296"/>
                </a:cxn>
                <a:cxn ang="0">
                  <a:pos x="36" y="258"/>
                </a:cxn>
                <a:cxn ang="0">
                  <a:pos x="2" y="207"/>
                </a:cxn>
                <a:cxn ang="0">
                  <a:pos x="4" y="166"/>
                </a:cxn>
                <a:cxn ang="0">
                  <a:pos x="45" y="94"/>
                </a:cxn>
              </a:cxnLst>
              <a:rect l="0" t="0" r="r" b="b"/>
              <a:pathLst>
                <a:path w="1022" h="914">
                  <a:moveTo>
                    <a:pt x="716" y="240"/>
                  </a:moveTo>
                  <a:lnTo>
                    <a:pt x="698" y="244"/>
                  </a:lnTo>
                  <a:lnTo>
                    <a:pt x="679" y="251"/>
                  </a:lnTo>
                  <a:lnTo>
                    <a:pt x="659" y="264"/>
                  </a:lnTo>
                  <a:lnTo>
                    <a:pt x="639" y="276"/>
                  </a:lnTo>
                  <a:lnTo>
                    <a:pt x="620" y="290"/>
                  </a:lnTo>
                  <a:lnTo>
                    <a:pt x="603" y="303"/>
                  </a:lnTo>
                  <a:lnTo>
                    <a:pt x="589" y="312"/>
                  </a:lnTo>
                  <a:lnTo>
                    <a:pt x="588" y="372"/>
                  </a:lnTo>
                  <a:lnTo>
                    <a:pt x="586" y="429"/>
                  </a:lnTo>
                  <a:lnTo>
                    <a:pt x="586" y="486"/>
                  </a:lnTo>
                  <a:lnTo>
                    <a:pt x="588" y="550"/>
                  </a:lnTo>
                  <a:lnTo>
                    <a:pt x="592" y="616"/>
                  </a:lnTo>
                  <a:lnTo>
                    <a:pt x="594" y="644"/>
                  </a:lnTo>
                  <a:lnTo>
                    <a:pt x="604" y="671"/>
                  </a:lnTo>
                  <a:lnTo>
                    <a:pt x="617" y="693"/>
                  </a:lnTo>
                  <a:lnTo>
                    <a:pt x="636" y="714"/>
                  </a:lnTo>
                  <a:lnTo>
                    <a:pt x="658" y="733"/>
                  </a:lnTo>
                  <a:lnTo>
                    <a:pt x="682" y="753"/>
                  </a:lnTo>
                  <a:lnTo>
                    <a:pt x="706" y="769"/>
                  </a:lnTo>
                  <a:lnTo>
                    <a:pt x="734" y="783"/>
                  </a:lnTo>
                  <a:lnTo>
                    <a:pt x="763" y="793"/>
                  </a:lnTo>
                  <a:lnTo>
                    <a:pt x="795" y="796"/>
                  </a:lnTo>
                  <a:lnTo>
                    <a:pt x="807" y="793"/>
                  </a:lnTo>
                  <a:lnTo>
                    <a:pt x="821" y="785"/>
                  </a:lnTo>
                  <a:lnTo>
                    <a:pt x="831" y="772"/>
                  </a:lnTo>
                  <a:lnTo>
                    <a:pt x="846" y="754"/>
                  </a:lnTo>
                  <a:lnTo>
                    <a:pt x="858" y="733"/>
                  </a:lnTo>
                  <a:lnTo>
                    <a:pt x="866" y="710"/>
                  </a:lnTo>
                  <a:lnTo>
                    <a:pt x="873" y="685"/>
                  </a:lnTo>
                  <a:lnTo>
                    <a:pt x="878" y="660"/>
                  </a:lnTo>
                  <a:lnTo>
                    <a:pt x="887" y="587"/>
                  </a:lnTo>
                  <a:lnTo>
                    <a:pt x="891" y="512"/>
                  </a:lnTo>
                  <a:lnTo>
                    <a:pt x="891" y="437"/>
                  </a:lnTo>
                  <a:lnTo>
                    <a:pt x="889" y="393"/>
                  </a:lnTo>
                  <a:lnTo>
                    <a:pt x="884" y="348"/>
                  </a:lnTo>
                  <a:lnTo>
                    <a:pt x="874" y="303"/>
                  </a:lnTo>
                  <a:lnTo>
                    <a:pt x="837" y="280"/>
                  </a:lnTo>
                  <a:lnTo>
                    <a:pt x="795" y="262"/>
                  </a:lnTo>
                  <a:lnTo>
                    <a:pt x="755" y="250"/>
                  </a:lnTo>
                  <a:lnTo>
                    <a:pt x="716" y="240"/>
                  </a:lnTo>
                  <a:lnTo>
                    <a:pt x="716" y="240"/>
                  </a:lnTo>
                  <a:close/>
                  <a:moveTo>
                    <a:pt x="125" y="0"/>
                  </a:moveTo>
                  <a:lnTo>
                    <a:pt x="148" y="8"/>
                  </a:lnTo>
                  <a:lnTo>
                    <a:pt x="134" y="32"/>
                  </a:lnTo>
                  <a:lnTo>
                    <a:pt x="126" y="55"/>
                  </a:lnTo>
                  <a:lnTo>
                    <a:pt x="123" y="82"/>
                  </a:lnTo>
                  <a:lnTo>
                    <a:pt x="125" y="93"/>
                  </a:lnTo>
                  <a:lnTo>
                    <a:pt x="130" y="108"/>
                  </a:lnTo>
                  <a:lnTo>
                    <a:pt x="137" y="125"/>
                  </a:lnTo>
                  <a:lnTo>
                    <a:pt x="145" y="141"/>
                  </a:lnTo>
                  <a:lnTo>
                    <a:pt x="153" y="157"/>
                  </a:lnTo>
                  <a:lnTo>
                    <a:pt x="160" y="166"/>
                  </a:lnTo>
                  <a:lnTo>
                    <a:pt x="171" y="179"/>
                  </a:lnTo>
                  <a:lnTo>
                    <a:pt x="183" y="191"/>
                  </a:lnTo>
                  <a:lnTo>
                    <a:pt x="195" y="205"/>
                  </a:lnTo>
                  <a:lnTo>
                    <a:pt x="195" y="255"/>
                  </a:lnTo>
                  <a:lnTo>
                    <a:pt x="245" y="219"/>
                  </a:lnTo>
                  <a:lnTo>
                    <a:pt x="296" y="180"/>
                  </a:lnTo>
                  <a:lnTo>
                    <a:pt x="343" y="140"/>
                  </a:lnTo>
                  <a:lnTo>
                    <a:pt x="389" y="97"/>
                  </a:lnTo>
                  <a:lnTo>
                    <a:pt x="455" y="139"/>
                  </a:lnTo>
                  <a:lnTo>
                    <a:pt x="522" y="176"/>
                  </a:lnTo>
                  <a:lnTo>
                    <a:pt x="592" y="210"/>
                  </a:lnTo>
                  <a:lnTo>
                    <a:pt x="589" y="269"/>
                  </a:lnTo>
                  <a:lnTo>
                    <a:pt x="589" y="269"/>
                  </a:lnTo>
                  <a:lnTo>
                    <a:pt x="814" y="103"/>
                  </a:lnTo>
                  <a:lnTo>
                    <a:pt x="878" y="140"/>
                  </a:lnTo>
                  <a:lnTo>
                    <a:pt x="944" y="176"/>
                  </a:lnTo>
                  <a:lnTo>
                    <a:pt x="1013" y="210"/>
                  </a:lnTo>
                  <a:lnTo>
                    <a:pt x="1016" y="236"/>
                  </a:lnTo>
                  <a:lnTo>
                    <a:pt x="1018" y="271"/>
                  </a:lnTo>
                  <a:lnTo>
                    <a:pt x="1020" y="310"/>
                  </a:lnTo>
                  <a:lnTo>
                    <a:pt x="1021" y="351"/>
                  </a:lnTo>
                  <a:lnTo>
                    <a:pt x="1022" y="393"/>
                  </a:lnTo>
                  <a:lnTo>
                    <a:pt x="1022" y="432"/>
                  </a:lnTo>
                  <a:lnTo>
                    <a:pt x="1021" y="485"/>
                  </a:lnTo>
                  <a:lnTo>
                    <a:pt x="1017" y="532"/>
                  </a:lnTo>
                  <a:lnTo>
                    <a:pt x="1012" y="572"/>
                  </a:lnTo>
                  <a:lnTo>
                    <a:pt x="1004" y="610"/>
                  </a:lnTo>
                  <a:lnTo>
                    <a:pt x="994" y="644"/>
                  </a:lnTo>
                  <a:lnTo>
                    <a:pt x="983" y="678"/>
                  </a:lnTo>
                  <a:lnTo>
                    <a:pt x="971" y="712"/>
                  </a:lnTo>
                  <a:lnTo>
                    <a:pt x="958" y="750"/>
                  </a:lnTo>
                  <a:lnTo>
                    <a:pt x="663" y="914"/>
                  </a:lnTo>
                  <a:lnTo>
                    <a:pt x="593" y="871"/>
                  </a:lnTo>
                  <a:lnTo>
                    <a:pt x="523" y="830"/>
                  </a:lnTo>
                  <a:lnTo>
                    <a:pt x="452" y="793"/>
                  </a:lnTo>
                  <a:lnTo>
                    <a:pt x="461" y="648"/>
                  </a:lnTo>
                  <a:lnTo>
                    <a:pt x="465" y="507"/>
                  </a:lnTo>
                  <a:lnTo>
                    <a:pt x="463" y="408"/>
                  </a:lnTo>
                  <a:lnTo>
                    <a:pt x="457" y="312"/>
                  </a:lnTo>
                  <a:lnTo>
                    <a:pt x="438" y="298"/>
                  </a:lnTo>
                  <a:lnTo>
                    <a:pt x="417" y="285"/>
                  </a:lnTo>
                  <a:lnTo>
                    <a:pt x="397" y="272"/>
                  </a:lnTo>
                  <a:lnTo>
                    <a:pt x="376" y="260"/>
                  </a:lnTo>
                  <a:lnTo>
                    <a:pt x="359" y="248"/>
                  </a:lnTo>
                  <a:lnTo>
                    <a:pt x="346" y="240"/>
                  </a:lnTo>
                  <a:lnTo>
                    <a:pt x="335" y="236"/>
                  </a:lnTo>
                  <a:lnTo>
                    <a:pt x="321" y="232"/>
                  </a:lnTo>
                  <a:lnTo>
                    <a:pt x="309" y="230"/>
                  </a:lnTo>
                  <a:lnTo>
                    <a:pt x="300" y="232"/>
                  </a:lnTo>
                  <a:lnTo>
                    <a:pt x="290" y="233"/>
                  </a:lnTo>
                  <a:lnTo>
                    <a:pt x="284" y="239"/>
                  </a:lnTo>
                  <a:lnTo>
                    <a:pt x="251" y="258"/>
                  </a:lnTo>
                  <a:lnTo>
                    <a:pt x="222" y="280"/>
                  </a:lnTo>
                  <a:lnTo>
                    <a:pt x="192" y="303"/>
                  </a:lnTo>
                  <a:lnTo>
                    <a:pt x="192" y="326"/>
                  </a:lnTo>
                  <a:lnTo>
                    <a:pt x="192" y="358"/>
                  </a:lnTo>
                  <a:lnTo>
                    <a:pt x="192" y="396"/>
                  </a:lnTo>
                  <a:lnTo>
                    <a:pt x="191" y="437"/>
                  </a:lnTo>
                  <a:lnTo>
                    <a:pt x="191" y="482"/>
                  </a:lnTo>
                  <a:lnTo>
                    <a:pt x="191" y="526"/>
                  </a:lnTo>
                  <a:lnTo>
                    <a:pt x="189" y="571"/>
                  </a:lnTo>
                  <a:lnTo>
                    <a:pt x="189" y="611"/>
                  </a:lnTo>
                  <a:lnTo>
                    <a:pt x="192" y="640"/>
                  </a:lnTo>
                  <a:lnTo>
                    <a:pt x="197" y="669"/>
                  </a:lnTo>
                  <a:lnTo>
                    <a:pt x="208" y="698"/>
                  </a:lnTo>
                  <a:lnTo>
                    <a:pt x="222" y="723"/>
                  </a:lnTo>
                  <a:lnTo>
                    <a:pt x="242" y="758"/>
                  </a:lnTo>
                  <a:lnTo>
                    <a:pt x="265" y="787"/>
                  </a:lnTo>
                  <a:lnTo>
                    <a:pt x="145" y="911"/>
                  </a:lnTo>
                  <a:lnTo>
                    <a:pt x="125" y="876"/>
                  </a:lnTo>
                  <a:lnTo>
                    <a:pt x="103" y="843"/>
                  </a:lnTo>
                  <a:lnTo>
                    <a:pt x="79" y="811"/>
                  </a:lnTo>
                  <a:lnTo>
                    <a:pt x="53" y="783"/>
                  </a:lnTo>
                  <a:lnTo>
                    <a:pt x="63" y="700"/>
                  </a:lnTo>
                  <a:lnTo>
                    <a:pt x="67" y="615"/>
                  </a:lnTo>
                  <a:lnTo>
                    <a:pt x="68" y="529"/>
                  </a:lnTo>
                  <a:lnTo>
                    <a:pt x="68" y="418"/>
                  </a:lnTo>
                  <a:lnTo>
                    <a:pt x="63" y="307"/>
                  </a:lnTo>
                  <a:lnTo>
                    <a:pt x="60" y="296"/>
                  </a:lnTo>
                  <a:lnTo>
                    <a:pt x="56" y="285"/>
                  </a:lnTo>
                  <a:lnTo>
                    <a:pt x="48" y="276"/>
                  </a:lnTo>
                  <a:lnTo>
                    <a:pt x="36" y="258"/>
                  </a:lnTo>
                  <a:lnTo>
                    <a:pt x="22" y="244"/>
                  </a:lnTo>
                  <a:lnTo>
                    <a:pt x="9" y="228"/>
                  </a:lnTo>
                  <a:lnTo>
                    <a:pt x="2" y="207"/>
                  </a:lnTo>
                  <a:lnTo>
                    <a:pt x="0" y="187"/>
                  </a:lnTo>
                  <a:lnTo>
                    <a:pt x="0" y="178"/>
                  </a:lnTo>
                  <a:lnTo>
                    <a:pt x="4" y="166"/>
                  </a:lnTo>
                  <a:lnTo>
                    <a:pt x="8" y="155"/>
                  </a:lnTo>
                  <a:lnTo>
                    <a:pt x="12" y="146"/>
                  </a:lnTo>
                  <a:lnTo>
                    <a:pt x="45" y="94"/>
                  </a:lnTo>
                  <a:lnTo>
                    <a:pt x="84" y="46"/>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 name="Freeform 87"/>
            <p:cNvSpPr>
              <a:spLocks noEditPoints="1"/>
            </p:cNvSpPr>
            <p:nvPr/>
          </p:nvSpPr>
          <p:spPr bwMode="auto">
            <a:xfrm>
              <a:off x="8524" y="3890"/>
              <a:ext cx="368" cy="1626"/>
            </a:xfrm>
            <a:custGeom>
              <a:avLst/>
              <a:gdLst/>
              <a:ahLst/>
              <a:cxnLst>
                <a:cxn ang="0">
                  <a:pos x="368" y="814"/>
                </a:cxn>
                <a:cxn ang="0">
                  <a:pos x="18" y="0"/>
                </a:cxn>
                <a:cxn ang="0">
                  <a:pos x="35" y="10"/>
                </a:cxn>
                <a:cxn ang="0">
                  <a:pos x="68" y="36"/>
                </a:cxn>
                <a:cxn ang="0">
                  <a:pos x="111" y="79"/>
                </a:cxn>
                <a:cxn ang="0">
                  <a:pos x="162" y="139"/>
                </a:cxn>
                <a:cxn ang="0">
                  <a:pos x="214" y="215"/>
                </a:cxn>
                <a:cxn ang="0">
                  <a:pos x="264" y="307"/>
                </a:cxn>
                <a:cxn ang="0">
                  <a:pos x="322" y="465"/>
                </a:cxn>
                <a:cxn ang="0">
                  <a:pos x="354" y="618"/>
                </a:cxn>
                <a:cxn ang="0">
                  <a:pos x="367" y="754"/>
                </a:cxn>
                <a:cxn ang="0">
                  <a:pos x="365" y="885"/>
                </a:cxn>
                <a:cxn ang="0">
                  <a:pos x="348" y="1046"/>
                </a:cxn>
                <a:cxn ang="0">
                  <a:pos x="303" y="1221"/>
                </a:cxn>
                <a:cxn ang="0">
                  <a:pos x="244" y="1360"/>
                </a:cxn>
                <a:cxn ang="0">
                  <a:pos x="192" y="1447"/>
                </a:cxn>
                <a:cxn ang="0">
                  <a:pos x="139" y="1517"/>
                </a:cxn>
                <a:cxn ang="0">
                  <a:pos x="91" y="1571"/>
                </a:cxn>
                <a:cxn ang="0">
                  <a:pos x="50" y="1607"/>
                </a:cxn>
                <a:cxn ang="0">
                  <a:pos x="25" y="1625"/>
                </a:cxn>
                <a:cxn ang="0">
                  <a:pos x="13" y="1626"/>
                </a:cxn>
                <a:cxn ang="0">
                  <a:pos x="5" y="1621"/>
                </a:cxn>
                <a:cxn ang="0">
                  <a:pos x="0" y="1611"/>
                </a:cxn>
                <a:cxn ang="0">
                  <a:pos x="2" y="1604"/>
                </a:cxn>
                <a:cxn ang="0">
                  <a:pos x="13" y="1593"/>
                </a:cxn>
                <a:cxn ang="0">
                  <a:pos x="69" y="1531"/>
                </a:cxn>
                <a:cxn ang="0">
                  <a:pos x="146" y="1415"/>
                </a:cxn>
                <a:cxn ang="0">
                  <a:pos x="201" y="1292"/>
                </a:cxn>
                <a:cxn ang="0">
                  <a:pos x="240" y="1160"/>
                </a:cxn>
                <a:cxn ang="0">
                  <a:pos x="264" y="1022"/>
                </a:cxn>
                <a:cxn ang="0">
                  <a:pos x="275" y="883"/>
                </a:cxn>
                <a:cxn ang="0">
                  <a:pos x="274" y="714"/>
                </a:cxn>
                <a:cxn ang="0">
                  <a:pos x="252" y="531"/>
                </a:cxn>
                <a:cxn ang="0">
                  <a:pos x="212" y="367"/>
                </a:cxn>
                <a:cxn ang="0">
                  <a:pos x="153" y="225"/>
                </a:cxn>
                <a:cxn ang="0">
                  <a:pos x="76" y="106"/>
                </a:cxn>
                <a:cxn ang="0">
                  <a:pos x="18" y="42"/>
                </a:cxn>
                <a:cxn ang="0">
                  <a:pos x="5" y="26"/>
                </a:cxn>
                <a:cxn ang="0">
                  <a:pos x="0" y="19"/>
                </a:cxn>
                <a:cxn ang="0">
                  <a:pos x="2" y="13"/>
                </a:cxn>
                <a:cxn ang="0">
                  <a:pos x="7" y="4"/>
                </a:cxn>
                <a:cxn ang="0">
                  <a:pos x="18" y="0"/>
                </a:cxn>
              </a:cxnLst>
              <a:rect l="0" t="0" r="r" b="b"/>
              <a:pathLst>
                <a:path w="368" h="1626">
                  <a:moveTo>
                    <a:pt x="368" y="814"/>
                  </a:moveTo>
                  <a:lnTo>
                    <a:pt x="368" y="814"/>
                  </a:lnTo>
                  <a:lnTo>
                    <a:pt x="368" y="814"/>
                  </a:lnTo>
                  <a:close/>
                  <a:moveTo>
                    <a:pt x="18" y="0"/>
                  </a:moveTo>
                  <a:lnTo>
                    <a:pt x="25" y="3"/>
                  </a:lnTo>
                  <a:lnTo>
                    <a:pt x="35" y="10"/>
                  </a:lnTo>
                  <a:lnTo>
                    <a:pt x="50" y="21"/>
                  </a:lnTo>
                  <a:lnTo>
                    <a:pt x="68" y="36"/>
                  </a:lnTo>
                  <a:lnTo>
                    <a:pt x="88" y="56"/>
                  </a:lnTo>
                  <a:lnTo>
                    <a:pt x="111" y="79"/>
                  </a:lnTo>
                  <a:lnTo>
                    <a:pt x="136" y="107"/>
                  </a:lnTo>
                  <a:lnTo>
                    <a:pt x="162" y="139"/>
                  </a:lnTo>
                  <a:lnTo>
                    <a:pt x="188" y="175"/>
                  </a:lnTo>
                  <a:lnTo>
                    <a:pt x="214" y="215"/>
                  </a:lnTo>
                  <a:lnTo>
                    <a:pt x="239" y="260"/>
                  </a:lnTo>
                  <a:lnTo>
                    <a:pt x="264" y="307"/>
                  </a:lnTo>
                  <a:lnTo>
                    <a:pt x="297" y="386"/>
                  </a:lnTo>
                  <a:lnTo>
                    <a:pt x="322" y="465"/>
                  </a:lnTo>
                  <a:lnTo>
                    <a:pt x="341" y="543"/>
                  </a:lnTo>
                  <a:lnTo>
                    <a:pt x="354" y="618"/>
                  </a:lnTo>
                  <a:lnTo>
                    <a:pt x="363" y="689"/>
                  </a:lnTo>
                  <a:lnTo>
                    <a:pt x="367" y="754"/>
                  </a:lnTo>
                  <a:lnTo>
                    <a:pt x="368" y="814"/>
                  </a:lnTo>
                  <a:lnTo>
                    <a:pt x="365" y="885"/>
                  </a:lnTo>
                  <a:lnTo>
                    <a:pt x="360" y="963"/>
                  </a:lnTo>
                  <a:lnTo>
                    <a:pt x="348" y="1046"/>
                  </a:lnTo>
                  <a:lnTo>
                    <a:pt x="329" y="1132"/>
                  </a:lnTo>
                  <a:lnTo>
                    <a:pt x="303" y="1221"/>
                  </a:lnTo>
                  <a:lnTo>
                    <a:pt x="268" y="1310"/>
                  </a:lnTo>
                  <a:lnTo>
                    <a:pt x="244" y="1360"/>
                  </a:lnTo>
                  <a:lnTo>
                    <a:pt x="218" y="1406"/>
                  </a:lnTo>
                  <a:lnTo>
                    <a:pt x="192" y="1447"/>
                  </a:lnTo>
                  <a:lnTo>
                    <a:pt x="165" y="1483"/>
                  </a:lnTo>
                  <a:lnTo>
                    <a:pt x="139" y="1517"/>
                  </a:lnTo>
                  <a:lnTo>
                    <a:pt x="114" y="1546"/>
                  </a:lnTo>
                  <a:lnTo>
                    <a:pt x="91" y="1571"/>
                  </a:lnTo>
                  <a:lnTo>
                    <a:pt x="69" y="1590"/>
                  </a:lnTo>
                  <a:lnTo>
                    <a:pt x="50" y="1607"/>
                  </a:lnTo>
                  <a:lnTo>
                    <a:pt x="35" y="1618"/>
                  </a:lnTo>
                  <a:lnTo>
                    <a:pt x="25" y="1625"/>
                  </a:lnTo>
                  <a:lnTo>
                    <a:pt x="18" y="1626"/>
                  </a:lnTo>
                  <a:lnTo>
                    <a:pt x="13" y="1626"/>
                  </a:lnTo>
                  <a:lnTo>
                    <a:pt x="7" y="1624"/>
                  </a:lnTo>
                  <a:lnTo>
                    <a:pt x="5" y="1621"/>
                  </a:lnTo>
                  <a:lnTo>
                    <a:pt x="2" y="1617"/>
                  </a:lnTo>
                  <a:lnTo>
                    <a:pt x="0" y="1611"/>
                  </a:lnTo>
                  <a:lnTo>
                    <a:pt x="2" y="1608"/>
                  </a:lnTo>
                  <a:lnTo>
                    <a:pt x="2" y="1604"/>
                  </a:lnTo>
                  <a:lnTo>
                    <a:pt x="6" y="1600"/>
                  </a:lnTo>
                  <a:lnTo>
                    <a:pt x="13" y="1593"/>
                  </a:lnTo>
                  <a:lnTo>
                    <a:pt x="23" y="1583"/>
                  </a:lnTo>
                  <a:lnTo>
                    <a:pt x="69" y="1531"/>
                  </a:lnTo>
                  <a:lnTo>
                    <a:pt x="109" y="1475"/>
                  </a:lnTo>
                  <a:lnTo>
                    <a:pt x="146" y="1415"/>
                  </a:lnTo>
                  <a:lnTo>
                    <a:pt x="175" y="1354"/>
                  </a:lnTo>
                  <a:lnTo>
                    <a:pt x="201" y="1292"/>
                  </a:lnTo>
                  <a:lnTo>
                    <a:pt x="223" y="1226"/>
                  </a:lnTo>
                  <a:lnTo>
                    <a:pt x="240" y="1160"/>
                  </a:lnTo>
                  <a:lnTo>
                    <a:pt x="253" y="1092"/>
                  </a:lnTo>
                  <a:lnTo>
                    <a:pt x="264" y="1022"/>
                  </a:lnTo>
                  <a:lnTo>
                    <a:pt x="271" y="953"/>
                  </a:lnTo>
                  <a:lnTo>
                    <a:pt x="275" y="883"/>
                  </a:lnTo>
                  <a:lnTo>
                    <a:pt x="276" y="814"/>
                  </a:lnTo>
                  <a:lnTo>
                    <a:pt x="274" y="714"/>
                  </a:lnTo>
                  <a:lnTo>
                    <a:pt x="266" y="619"/>
                  </a:lnTo>
                  <a:lnTo>
                    <a:pt x="252" y="531"/>
                  </a:lnTo>
                  <a:lnTo>
                    <a:pt x="235" y="446"/>
                  </a:lnTo>
                  <a:lnTo>
                    <a:pt x="212" y="367"/>
                  </a:lnTo>
                  <a:lnTo>
                    <a:pt x="185" y="293"/>
                  </a:lnTo>
                  <a:lnTo>
                    <a:pt x="153" y="225"/>
                  </a:lnTo>
                  <a:lnTo>
                    <a:pt x="116" y="163"/>
                  </a:lnTo>
                  <a:lnTo>
                    <a:pt x="76" y="106"/>
                  </a:lnTo>
                  <a:lnTo>
                    <a:pt x="30" y="54"/>
                  </a:lnTo>
                  <a:lnTo>
                    <a:pt x="18" y="42"/>
                  </a:lnTo>
                  <a:lnTo>
                    <a:pt x="10" y="33"/>
                  </a:lnTo>
                  <a:lnTo>
                    <a:pt x="5" y="26"/>
                  </a:lnTo>
                  <a:lnTo>
                    <a:pt x="2" y="22"/>
                  </a:lnTo>
                  <a:lnTo>
                    <a:pt x="0" y="19"/>
                  </a:lnTo>
                  <a:lnTo>
                    <a:pt x="0" y="18"/>
                  </a:lnTo>
                  <a:lnTo>
                    <a:pt x="2" y="13"/>
                  </a:lnTo>
                  <a:lnTo>
                    <a:pt x="5" y="7"/>
                  </a:lnTo>
                  <a:lnTo>
                    <a:pt x="7" y="4"/>
                  </a:lnTo>
                  <a:lnTo>
                    <a:pt x="13" y="1"/>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15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17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9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71" grpId="0"/>
      <p:bldP spid="87" grpId="0"/>
      <p:bldP spid="89" grpId="0"/>
      <p:bldP spid="99" grpId="0"/>
      <p:bldP spid="11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Vacuum Category</a:t>
            </a:r>
            <a:endParaRPr lang="en-US" dirty="0"/>
          </a:p>
        </p:txBody>
      </p:sp>
      <p:sp>
        <p:nvSpPr>
          <p:cNvPr id="3" name="TextBox 2"/>
          <p:cNvSpPr txBox="1"/>
          <p:nvPr/>
        </p:nvSpPr>
        <p:spPr>
          <a:xfrm>
            <a:off x="228600" y="1676400"/>
            <a:ext cx="8382000" cy="954107"/>
          </a:xfrm>
          <a:prstGeom prst="rect">
            <a:avLst/>
          </a:prstGeom>
          <a:noFill/>
        </p:spPr>
        <p:txBody>
          <a:bodyPr wrap="square" rtlCol="0">
            <a:spAutoFit/>
          </a:bodyPr>
          <a:lstStyle/>
          <a:p>
            <a:r>
              <a:rPr lang="en-US" sz="2800" dirty="0" smtClean="0"/>
              <a:t>Thanks to </a:t>
            </a:r>
            <a:r>
              <a:rPr lang="en-US" sz="2800" dirty="0" err="1" smtClean="0"/>
              <a:t>webology</a:t>
            </a:r>
            <a:r>
              <a:rPr lang="en-US" sz="2800" dirty="0" smtClean="0"/>
              <a:t> we get an  A</a:t>
            </a:r>
            <a:r>
              <a:rPr lang="en-US" sz="2800" dirty="0" smtClean="0">
                <a:sym typeface="Mathematica1"/>
              </a:rPr>
              <a:t></a:t>
            </a:r>
            <a:r>
              <a:rPr lang="en-US" sz="2800" dirty="0" smtClean="0"/>
              <a:t>  category  </a:t>
            </a:r>
          </a:p>
          <a:p>
            <a:endParaRPr lang="en-US" sz="2800" dirty="0"/>
          </a:p>
        </p:txBody>
      </p:sp>
      <p:sp>
        <p:nvSpPr>
          <p:cNvPr id="5" name="TextBox 4"/>
          <p:cNvSpPr txBox="1"/>
          <p:nvPr/>
        </p:nvSpPr>
        <p:spPr>
          <a:xfrm>
            <a:off x="533400" y="5334000"/>
            <a:ext cx="7543800" cy="584775"/>
          </a:xfrm>
          <a:prstGeom prst="rect">
            <a:avLst/>
          </a:prstGeom>
          <a:noFill/>
        </p:spPr>
        <p:txBody>
          <a:bodyPr wrap="square" rtlCol="0">
            <a:spAutoFit/>
          </a:bodyPr>
          <a:lstStyle/>
          <a:p>
            <a:r>
              <a:rPr lang="en-US" sz="3200" dirty="0" smtClean="0"/>
              <a:t>Define </a:t>
            </a:r>
            <a:r>
              <a:rPr lang="en-US" sz="3200" dirty="0" err="1" smtClean="0">
                <a:latin typeface="eufb10" pitchFamily="34" charset="0"/>
              </a:rPr>
              <a:t>Vac</a:t>
            </a:r>
            <a:r>
              <a:rPr lang="en-US" sz="3200" dirty="0" smtClean="0"/>
              <a:t>[W]  to be this  A</a:t>
            </a:r>
            <a:r>
              <a:rPr lang="en-US" sz="3200" dirty="0" smtClean="0">
                <a:sym typeface="Mathematica1"/>
              </a:rPr>
              <a:t></a:t>
            </a:r>
            <a:r>
              <a:rPr lang="en-US" sz="3200" dirty="0" smtClean="0"/>
              <a:t> category. </a:t>
            </a:r>
            <a:endParaRPr lang="en-US" sz="3200" dirty="0"/>
          </a:p>
        </p:txBody>
      </p:sp>
      <p:grpSp>
        <p:nvGrpSpPr>
          <p:cNvPr id="1028" name="Group 4"/>
          <p:cNvGrpSpPr>
            <a:grpSpLocks noChangeAspect="1"/>
          </p:cNvGrpSpPr>
          <p:nvPr>
            <p:custDataLst>
              <p:tags r:id="rId1"/>
            </p:custDataLst>
          </p:nvPr>
        </p:nvGrpSpPr>
        <p:grpSpPr bwMode="auto">
          <a:xfrm>
            <a:off x="3429000" y="2743200"/>
            <a:ext cx="1229170" cy="495300"/>
            <a:chOff x="730" y="1808"/>
            <a:chExt cx="3452" cy="1391"/>
          </a:xfrm>
        </p:grpSpPr>
        <p:sp>
          <p:nvSpPr>
            <p:cNvPr id="1030" name="Freeform 6"/>
            <p:cNvSpPr>
              <a:spLocks noEditPoints="1"/>
            </p:cNvSpPr>
            <p:nvPr/>
          </p:nvSpPr>
          <p:spPr bwMode="auto">
            <a:xfrm>
              <a:off x="730" y="2080"/>
              <a:ext cx="1285" cy="1105"/>
            </a:xfrm>
            <a:custGeom>
              <a:avLst/>
              <a:gdLst/>
              <a:ahLst/>
              <a:cxnLst>
                <a:cxn ang="0">
                  <a:pos x="801" y="130"/>
                </a:cxn>
                <a:cxn ang="0">
                  <a:pos x="758" y="163"/>
                </a:cxn>
                <a:cxn ang="0">
                  <a:pos x="650" y="386"/>
                </a:cxn>
                <a:cxn ang="0">
                  <a:pos x="564" y="716"/>
                </a:cxn>
                <a:cxn ang="0">
                  <a:pos x="481" y="845"/>
                </a:cxn>
                <a:cxn ang="0">
                  <a:pos x="625" y="924"/>
                </a:cxn>
                <a:cxn ang="0">
                  <a:pos x="807" y="1008"/>
                </a:cxn>
                <a:cxn ang="0">
                  <a:pos x="942" y="993"/>
                </a:cxn>
                <a:cxn ang="0">
                  <a:pos x="1004" y="890"/>
                </a:cxn>
                <a:cxn ang="0">
                  <a:pos x="1016" y="678"/>
                </a:cxn>
                <a:cxn ang="0">
                  <a:pos x="1002" y="453"/>
                </a:cxn>
                <a:cxn ang="0">
                  <a:pos x="1111" y="212"/>
                </a:cxn>
                <a:cxn ang="0">
                  <a:pos x="983" y="147"/>
                </a:cxn>
                <a:cxn ang="0">
                  <a:pos x="377" y="0"/>
                </a:cxn>
                <a:cxn ang="0">
                  <a:pos x="524" y="63"/>
                </a:cxn>
                <a:cxn ang="0">
                  <a:pos x="616" y="189"/>
                </a:cxn>
                <a:cxn ang="0">
                  <a:pos x="675" y="195"/>
                </a:cxn>
                <a:cxn ang="0">
                  <a:pos x="756" y="104"/>
                </a:cxn>
                <a:cxn ang="0">
                  <a:pos x="904" y="9"/>
                </a:cxn>
                <a:cxn ang="0">
                  <a:pos x="1056" y="22"/>
                </a:cxn>
                <a:cxn ang="0">
                  <a:pos x="1181" y="94"/>
                </a:cxn>
                <a:cxn ang="0">
                  <a:pos x="1265" y="104"/>
                </a:cxn>
                <a:cxn ang="0">
                  <a:pos x="1189" y="209"/>
                </a:cxn>
                <a:cxn ang="0">
                  <a:pos x="1122" y="388"/>
                </a:cxn>
                <a:cxn ang="0">
                  <a:pos x="1147" y="601"/>
                </a:cxn>
                <a:cxn ang="0">
                  <a:pos x="1163" y="724"/>
                </a:cxn>
                <a:cxn ang="0">
                  <a:pos x="1117" y="890"/>
                </a:cxn>
                <a:cxn ang="0">
                  <a:pos x="857" y="1094"/>
                </a:cxn>
                <a:cxn ang="0">
                  <a:pos x="770" y="1104"/>
                </a:cxn>
                <a:cxn ang="0">
                  <a:pos x="651" y="1073"/>
                </a:cxn>
                <a:cxn ang="0">
                  <a:pos x="523" y="1009"/>
                </a:cxn>
                <a:cxn ang="0">
                  <a:pos x="413" y="956"/>
                </a:cxn>
                <a:cxn ang="0">
                  <a:pos x="298" y="924"/>
                </a:cxn>
                <a:cxn ang="0">
                  <a:pos x="128" y="995"/>
                </a:cxn>
                <a:cxn ang="0">
                  <a:pos x="233" y="861"/>
                </a:cxn>
                <a:cxn ang="0">
                  <a:pos x="422" y="777"/>
                </a:cxn>
                <a:cxn ang="0">
                  <a:pos x="502" y="642"/>
                </a:cxn>
                <a:cxn ang="0">
                  <a:pos x="523" y="404"/>
                </a:cxn>
                <a:cxn ang="0">
                  <a:pos x="477" y="237"/>
                </a:cxn>
                <a:cxn ang="0">
                  <a:pos x="364" y="124"/>
                </a:cxn>
                <a:cxn ang="0">
                  <a:pos x="212" y="102"/>
                </a:cxn>
                <a:cxn ang="0">
                  <a:pos x="123" y="151"/>
                </a:cxn>
                <a:cxn ang="0">
                  <a:pos x="117" y="242"/>
                </a:cxn>
                <a:cxn ang="0">
                  <a:pos x="172" y="324"/>
                </a:cxn>
                <a:cxn ang="0">
                  <a:pos x="235" y="410"/>
                </a:cxn>
                <a:cxn ang="0">
                  <a:pos x="259" y="468"/>
                </a:cxn>
                <a:cxn ang="0">
                  <a:pos x="206" y="580"/>
                </a:cxn>
                <a:cxn ang="0">
                  <a:pos x="58" y="675"/>
                </a:cxn>
                <a:cxn ang="0">
                  <a:pos x="128" y="575"/>
                </a:cxn>
                <a:cxn ang="0">
                  <a:pos x="125" y="500"/>
                </a:cxn>
                <a:cxn ang="0">
                  <a:pos x="68" y="424"/>
                </a:cxn>
                <a:cxn ang="0">
                  <a:pos x="3" y="313"/>
                </a:cxn>
                <a:cxn ang="0">
                  <a:pos x="32" y="191"/>
                </a:cxn>
                <a:cxn ang="0">
                  <a:pos x="114" y="105"/>
                </a:cxn>
                <a:cxn ang="0">
                  <a:pos x="255" y="21"/>
                </a:cxn>
              </a:cxnLst>
              <a:rect l="0" t="0" r="r" b="b"/>
              <a:pathLst>
                <a:path w="1285" h="1105">
                  <a:moveTo>
                    <a:pt x="865" y="107"/>
                  </a:moveTo>
                  <a:lnTo>
                    <a:pt x="848" y="109"/>
                  </a:lnTo>
                  <a:lnTo>
                    <a:pt x="833" y="114"/>
                  </a:lnTo>
                  <a:lnTo>
                    <a:pt x="816" y="121"/>
                  </a:lnTo>
                  <a:lnTo>
                    <a:pt x="801" y="130"/>
                  </a:lnTo>
                  <a:lnTo>
                    <a:pt x="788" y="140"/>
                  </a:lnTo>
                  <a:lnTo>
                    <a:pt x="775" y="149"/>
                  </a:lnTo>
                  <a:lnTo>
                    <a:pt x="766" y="156"/>
                  </a:lnTo>
                  <a:lnTo>
                    <a:pt x="760" y="162"/>
                  </a:lnTo>
                  <a:lnTo>
                    <a:pt x="758" y="163"/>
                  </a:lnTo>
                  <a:lnTo>
                    <a:pt x="727" y="195"/>
                  </a:lnTo>
                  <a:lnTo>
                    <a:pt x="698" y="231"/>
                  </a:lnTo>
                  <a:lnTo>
                    <a:pt x="674" y="269"/>
                  </a:lnTo>
                  <a:lnTo>
                    <a:pt x="652" y="310"/>
                  </a:lnTo>
                  <a:lnTo>
                    <a:pt x="650" y="386"/>
                  </a:lnTo>
                  <a:lnTo>
                    <a:pt x="644" y="456"/>
                  </a:lnTo>
                  <a:lnTo>
                    <a:pt x="633" y="525"/>
                  </a:lnTo>
                  <a:lnTo>
                    <a:pt x="616" y="590"/>
                  </a:lnTo>
                  <a:lnTo>
                    <a:pt x="594" y="654"/>
                  </a:lnTo>
                  <a:lnTo>
                    <a:pt x="564" y="716"/>
                  </a:lnTo>
                  <a:lnTo>
                    <a:pt x="564" y="716"/>
                  </a:lnTo>
                  <a:lnTo>
                    <a:pt x="412" y="830"/>
                  </a:lnTo>
                  <a:lnTo>
                    <a:pt x="436" y="832"/>
                  </a:lnTo>
                  <a:lnTo>
                    <a:pt x="458" y="837"/>
                  </a:lnTo>
                  <a:lnTo>
                    <a:pt x="481" y="845"/>
                  </a:lnTo>
                  <a:lnTo>
                    <a:pt x="505" y="856"/>
                  </a:lnTo>
                  <a:lnTo>
                    <a:pt x="529" y="869"/>
                  </a:lnTo>
                  <a:lnTo>
                    <a:pt x="558" y="884"/>
                  </a:lnTo>
                  <a:lnTo>
                    <a:pt x="589" y="902"/>
                  </a:lnTo>
                  <a:lnTo>
                    <a:pt x="625" y="924"/>
                  </a:lnTo>
                  <a:lnTo>
                    <a:pt x="668" y="949"/>
                  </a:lnTo>
                  <a:lnTo>
                    <a:pt x="709" y="970"/>
                  </a:lnTo>
                  <a:lnTo>
                    <a:pt x="745" y="986"/>
                  </a:lnTo>
                  <a:lnTo>
                    <a:pt x="777" y="999"/>
                  </a:lnTo>
                  <a:lnTo>
                    <a:pt x="807" y="1008"/>
                  </a:lnTo>
                  <a:lnTo>
                    <a:pt x="833" y="1012"/>
                  </a:lnTo>
                  <a:lnTo>
                    <a:pt x="855" y="1014"/>
                  </a:lnTo>
                  <a:lnTo>
                    <a:pt x="885" y="1012"/>
                  </a:lnTo>
                  <a:lnTo>
                    <a:pt x="915" y="1005"/>
                  </a:lnTo>
                  <a:lnTo>
                    <a:pt x="942" y="993"/>
                  </a:lnTo>
                  <a:lnTo>
                    <a:pt x="968" y="975"/>
                  </a:lnTo>
                  <a:lnTo>
                    <a:pt x="982" y="956"/>
                  </a:lnTo>
                  <a:lnTo>
                    <a:pt x="992" y="935"/>
                  </a:lnTo>
                  <a:lnTo>
                    <a:pt x="1000" y="913"/>
                  </a:lnTo>
                  <a:lnTo>
                    <a:pt x="1004" y="890"/>
                  </a:lnTo>
                  <a:lnTo>
                    <a:pt x="1013" y="842"/>
                  </a:lnTo>
                  <a:lnTo>
                    <a:pt x="1018" y="791"/>
                  </a:lnTo>
                  <a:lnTo>
                    <a:pt x="1019" y="741"/>
                  </a:lnTo>
                  <a:lnTo>
                    <a:pt x="1019" y="711"/>
                  </a:lnTo>
                  <a:lnTo>
                    <a:pt x="1016" y="678"/>
                  </a:lnTo>
                  <a:lnTo>
                    <a:pt x="1013" y="644"/>
                  </a:lnTo>
                  <a:lnTo>
                    <a:pt x="1009" y="610"/>
                  </a:lnTo>
                  <a:lnTo>
                    <a:pt x="1006" y="558"/>
                  </a:lnTo>
                  <a:lnTo>
                    <a:pt x="1003" y="505"/>
                  </a:lnTo>
                  <a:lnTo>
                    <a:pt x="1002" y="453"/>
                  </a:lnTo>
                  <a:lnTo>
                    <a:pt x="1003" y="417"/>
                  </a:lnTo>
                  <a:lnTo>
                    <a:pt x="1009" y="381"/>
                  </a:lnTo>
                  <a:lnTo>
                    <a:pt x="1019" y="347"/>
                  </a:lnTo>
                  <a:lnTo>
                    <a:pt x="1138" y="215"/>
                  </a:lnTo>
                  <a:lnTo>
                    <a:pt x="1111" y="212"/>
                  </a:lnTo>
                  <a:lnTo>
                    <a:pt x="1084" y="203"/>
                  </a:lnTo>
                  <a:lnTo>
                    <a:pt x="1058" y="192"/>
                  </a:lnTo>
                  <a:lnTo>
                    <a:pt x="1033" y="178"/>
                  </a:lnTo>
                  <a:lnTo>
                    <a:pt x="1009" y="163"/>
                  </a:lnTo>
                  <a:lnTo>
                    <a:pt x="983" y="147"/>
                  </a:lnTo>
                  <a:lnTo>
                    <a:pt x="956" y="132"/>
                  </a:lnTo>
                  <a:lnTo>
                    <a:pt x="926" y="119"/>
                  </a:lnTo>
                  <a:lnTo>
                    <a:pt x="896" y="110"/>
                  </a:lnTo>
                  <a:lnTo>
                    <a:pt x="865" y="107"/>
                  </a:lnTo>
                  <a:close/>
                  <a:moveTo>
                    <a:pt x="377" y="0"/>
                  </a:moveTo>
                  <a:lnTo>
                    <a:pt x="409" y="3"/>
                  </a:lnTo>
                  <a:lnTo>
                    <a:pt x="440" y="11"/>
                  </a:lnTo>
                  <a:lnTo>
                    <a:pt x="470" y="25"/>
                  </a:lnTo>
                  <a:lnTo>
                    <a:pt x="498" y="42"/>
                  </a:lnTo>
                  <a:lnTo>
                    <a:pt x="524" y="63"/>
                  </a:lnTo>
                  <a:lnTo>
                    <a:pt x="547" y="85"/>
                  </a:lnTo>
                  <a:lnTo>
                    <a:pt x="569" y="109"/>
                  </a:lnTo>
                  <a:lnTo>
                    <a:pt x="586" y="131"/>
                  </a:lnTo>
                  <a:lnTo>
                    <a:pt x="602" y="158"/>
                  </a:lnTo>
                  <a:lnTo>
                    <a:pt x="616" y="189"/>
                  </a:lnTo>
                  <a:lnTo>
                    <a:pt x="630" y="219"/>
                  </a:lnTo>
                  <a:lnTo>
                    <a:pt x="640" y="249"/>
                  </a:lnTo>
                  <a:lnTo>
                    <a:pt x="650" y="231"/>
                  </a:lnTo>
                  <a:lnTo>
                    <a:pt x="661" y="214"/>
                  </a:lnTo>
                  <a:lnTo>
                    <a:pt x="675" y="195"/>
                  </a:lnTo>
                  <a:lnTo>
                    <a:pt x="689" y="176"/>
                  </a:lnTo>
                  <a:lnTo>
                    <a:pt x="707" y="155"/>
                  </a:lnTo>
                  <a:lnTo>
                    <a:pt x="729" y="131"/>
                  </a:lnTo>
                  <a:lnTo>
                    <a:pt x="729" y="131"/>
                  </a:lnTo>
                  <a:lnTo>
                    <a:pt x="756" y="104"/>
                  </a:lnTo>
                  <a:lnTo>
                    <a:pt x="786" y="78"/>
                  </a:lnTo>
                  <a:lnTo>
                    <a:pt x="819" y="55"/>
                  </a:lnTo>
                  <a:lnTo>
                    <a:pt x="852" y="34"/>
                  </a:lnTo>
                  <a:lnTo>
                    <a:pt x="878" y="20"/>
                  </a:lnTo>
                  <a:lnTo>
                    <a:pt x="904" y="9"/>
                  </a:lnTo>
                  <a:lnTo>
                    <a:pt x="931" y="3"/>
                  </a:lnTo>
                  <a:lnTo>
                    <a:pt x="959" y="0"/>
                  </a:lnTo>
                  <a:lnTo>
                    <a:pt x="993" y="3"/>
                  </a:lnTo>
                  <a:lnTo>
                    <a:pt x="1024" y="10"/>
                  </a:lnTo>
                  <a:lnTo>
                    <a:pt x="1056" y="22"/>
                  </a:lnTo>
                  <a:lnTo>
                    <a:pt x="1085" y="38"/>
                  </a:lnTo>
                  <a:lnTo>
                    <a:pt x="1112" y="56"/>
                  </a:lnTo>
                  <a:lnTo>
                    <a:pt x="1137" y="72"/>
                  </a:lnTo>
                  <a:lnTo>
                    <a:pt x="1161" y="85"/>
                  </a:lnTo>
                  <a:lnTo>
                    <a:pt x="1181" y="94"/>
                  </a:lnTo>
                  <a:lnTo>
                    <a:pt x="1199" y="101"/>
                  </a:lnTo>
                  <a:lnTo>
                    <a:pt x="1216" y="105"/>
                  </a:lnTo>
                  <a:lnTo>
                    <a:pt x="1230" y="106"/>
                  </a:lnTo>
                  <a:lnTo>
                    <a:pt x="1242" y="107"/>
                  </a:lnTo>
                  <a:lnTo>
                    <a:pt x="1265" y="104"/>
                  </a:lnTo>
                  <a:lnTo>
                    <a:pt x="1285" y="97"/>
                  </a:lnTo>
                  <a:lnTo>
                    <a:pt x="1285" y="121"/>
                  </a:lnTo>
                  <a:lnTo>
                    <a:pt x="1249" y="150"/>
                  </a:lnTo>
                  <a:lnTo>
                    <a:pt x="1216" y="180"/>
                  </a:lnTo>
                  <a:lnTo>
                    <a:pt x="1189" y="209"/>
                  </a:lnTo>
                  <a:lnTo>
                    <a:pt x="1166" y="241"/>
                  </a:lnTo>
                  <a:lnTo>
                    <a:pt x="1147" y="275"/>
                  </a:lnTo>
                  <a:lnTo>
                    <a:pt x="1134" y="311"/>
                  </a:lnTo>
                  <a:lnTo>
                    <a:pt x="1126" y="349"/>
                  </a:lnTo>
                  <a:lnTo>
                    <a:pt x="1122" y="388"/>
                  </a:lnTo>
                  <a:lnTo>
                    <a:pt x="1125" y="439"/>
                  </a:lnTo>
                  <a:lnTo>
                    <a:pt x="1130" y="491"/>
                  </a:lnTo>
                  <a:lnTo>
                    <a:pt x="1138" y="543"/>
                  </a:lnTo>
                  <a:lnTo>
                    <a:pt x="1143" y="572"/>
                  </a:lnTo>
                  <a:lnTo>
                    <a:pt x="1147" y="601"/>
                  </a:lnTo>
                  <a:lnTo>
                    <a:pt x="1152" y="630"/>
                  </a:lnTo>
                  <a:lnTo>
                    <a:pt x="1156" y="659"/>
                  </a:lnTo>
                  <a:lnTo>
                    <a:pt x="1160" y="685"/>
                  </a:lnTo>
                  <a:lnTo>
                    <a:pt x="1162" y="708"/>
                  </a:lnTo>
                  <a:lnTo>
                    <a:pt x="1163" y="724"/>
                  </a:lnTo>
                  <a:lnTo>
                    <a:pt x="1161" y="761"/>
                  </a:lnTo>
                  <a:lnTo>
                    <a:pt x="1155" y="797"/>
                  </a:lnTo>
                  <a:lnTo>
                    <a:pt x="1145" y="832"/>
                  </a:lnTo>
                  <a:lnTo>
                    <a:pt x="1130" y="865"/>
                  </a:lnTo>
                  <a:lnTo>
                    <a:pt x="1117" y="890"/>
                  </a:lnTo>
                  <a:lnTo>
                    <a:pt x="1101" y="913"/>
                  </a:lnTo>
                  <a:lnTo>
                    <a:pt x="1082" y="934"/>
                  </a:lnTo>
                  <a:lnTo>
                    <a:pt x="1059" y="954"/>
                  </a:lnTo>
                  <a:lnTo>
                    <a:pt x="872" y="1085"/>
                  </a:lnTo>
                  <a:lnTo>
                    <a:pt x="857" y="1094"/>
                  </a:lnTo>
                  <a:lnTo>
                    <a:pt x="842" y="1099"/>
                  </a:lnTo>
                  <a:lnTo>
                    <a:pt x="824" y="1103"/>
                  </a:lnTo>
                  <a:lnTo>
                    <a:pt x="804" y="1104"/>
                  </a:lnTo>
                  <a:lnTo>
                    <a:pt x="786" y="1105"/>
                  </a:lnTo>
                  <a:lnTo>
                    <a:pt x="770" y="1104"/>
                  </a:lnTo>
                  <a:lnTo>
                    <a:pt x="750" y="1102"/>
                  </a:lnTo>
                  <a:lnTo>
                    <a:pt x="729" y="1098"/>
                  </a:lnTo>
                  <a:lnTo>
                    <a:pt x="705" y="1093"/>
                  </a:lnTo>
                  <a:lnTo>
                    <a:pt x="679" y="1084"/>
                  </a:lnTo>
                  <a:lnTo>
                    <a:pt x="651" y="1073"/>
                  </a:lnTo>
                  <a:lnTo>
                    <a:pt x="620" y="1060"/>
                  </a:lnTo>
                  <a:lnTo>
                    <a:pt x="585" y="1043"/>
                  </a:lnTo>
                  <a:lnTo>
                    <a:pt x="546" y="1022"/>
                  </a:lnTo>
                  <a:lnTo>
                    <a:pt x="536" y="1017"/>
                  </a:lnTo>
                  <a:lnTo>
                    <a:pt x="523" y="1009"/>
                  </a:lnTo>
                  <a:lnTo>
                    <a:pt x="505" y="999"/>
                  </a:lnTo>
                  <a:lnTo>
                    <a:pt x="484" y="988"/>
                  </a:lnTo>
                  <a:lnTo>
                    <a:pt x="462" y="978"/>
                  </a:lnTo>
                  <a:lnTo>
                    <a:pt x="438" y="967"/>
                  </a:lnTo>
                  <a:lnTo>
                    <a:pt x="413" y="956"/>
                  </a:lnTo>
                  <a:lnTo>
                    <a:pt x="387" y="946"/>
                  </a:lnTo>
                  <a:lnTo>
                    <a:pt x="362" y="937"/>
                  </a:lnTo>
                  <a:lnTo>
                    <a:pt x="340" y="930"/>
                  </a:lnTo>
                  <a:lnTo>
                    <a:pt x="317" y="925"/>
                  </a:lnTo>
                  <a:lnTo>
                    <a:pt x="298" y="924"/>
                  </a:lnTo>
                  <a:lnTo>
                    <a:pt x="260" y="927"/>
                  </a:lnTo>
                  <a:lnTo>
                    <a:pt x="224" y="937"/>
                  </a:lnTo>
                  <a:lnTo>
                    <a:pt x="190" y="951"/>
                  </a:lnTo>
                  <a:lnTo>
                    <a:pt x="157" y="971"/>
                  </a:lnTo>
                  <a:lnTo>
                    <a:pt x="128" y="995"/>
                  </a:lnTo>
                  <a:lnTo>
                    <a:pt x="102" y="1022"/>
                  </a:lnTo>
                  <a:lnTo>
                    <a:pt x="84" y="997"/>
                  </a:lnTo>
                  <a:lnTo>
                    <a:pt x="131" y="949"/>
                  </a:lnTo>
                  <a:lnTo>
                    <a:pt x="181" y="904"/>
                  </a:lnTo>
                  <a:lnTo>
                    <a:pt x="233" y="861"/>
                  </a:lnTo>
                  <a:lnTo>
                    <a:pt x="288" y="824"/>
                  </a:lnTo>
                  <a:lnTo>
                    <a:pt x="325" y="821"/>
                  </a:lnTo>
                  <a:lnTo>
                    <a:pt x="360" y="812"/>
                  </a:lnTo>
                  <a:lnTo>
                    <a:pt x="393" y="797"/>
                  </a:lnTo>
                  <a:lnTo>
                    <a:pt x="422" y="777"/>
                  </a:lnTo>
                  <a:lnTo>
                    <a:pt x="448" y="752"/>
                  </a:lnTo>
                  <a:lnTo>
                    <a:pt x="471" y="724"/>
                  </a:lnTo>
                  <a:lnTo>
                    <a:pt x="485" y="698"/>
                  </a:lnTo>
                  <a:lnTo>
                    <a:pt x="496" y="671"/>
                  </a:lnTo>
                  <a:lnTo>
                    <a:pt x="502" y="642"/>
                  </a:lnTo>
                  <a:lnTo>
                    <a:pt x="509" y="612"/>
                  </a:lnTo>
                  <a:lnTo>
                    <a:pt x="517" y="554"/>
                  </a:lnTo>
                  <a:lnTo>
                    <a:pt x="521" y="497"/>
                  </a:lnTo>
                  <a:lnTo>
                    <a:pt x="524" y="439"/>
                  </a:lnTo>
                  <a:lnTo>
                    <a:pt x="523" y="404"/>
                  </a:lnTo>
                  <a:lnTo>
                    <a:pt x="518" y="368"/>
                  </a:lnTo>
                  <a:lnTo>
                    <a:pt x="512" y="333"/>
                  </a:lnTo>
                  <a:lnTo>
                    <a:pt x="503" y="299"/>
                  </a:lnTo>
                  <a:lnTo>
                    <a:pt x="492" y="266"/>
                  </a:lnTo>
                  <a:lnTo>
                    <a:pt x="477" y="237"/>
                  </a:lnTo>
                  <a:lnTo>
                    <a:pt x="461" y="209"/>
                  </a:lnTo>
                  <a:lnTo>
                    <a:pt x="440" y="184"/>
                  </a:lnTo>
                  <a:lnTo>
                    <a:pt x="418" y="162"/>
                  </a:lnTo>
                  <a:lnTo>
                    <a:pt x="392" y="141"/>
                  </a:lnTo>
                  <a:lnTo>
                    <a:pt x="364" y="124"/>
                  </a:lnTo>
                  <a:lnTo>
                    <a:pt x="334" y="109"/>
                  </a:lnTo>
                  <a:lnTo>
                    <a:pt x="303" y="101"/>
                  </a:lnTo>
                  <a:lnTo>
                    <a:pt x="271" y="97"/>
                  </a:lnTo>
                  <a:lnTo>
                    <a:pt x="240" y="99"/>
                  </a:lnTo>
                  <a:lnTo>
                    <a:pt x="212" y="102"/>
                  </a:lnTo>
                  <a:lnTo>
                    <a:pt x="190" y="108"/>
                  </a:lnTo>
                  <a:lnTo>
                    <a:pt x="168" y="116"/>
                  </a:lnTo>
                  <a:lnTo>
                    <a:pt x="150" y="127"/>
                  </a:lnTo>
                  <a:lnTo>
                    <a:pt x="135" y="139"/>
                  </a:lnTo>
                  <a:lnTo>
                    <a:pt x="123" y="151"/>
                  </a:lnTo>
                  <a:lnTo>
                    <a:pt x="115" y="166"/>
                  </a:lnTo>
                  <a:lnTo>
                    <a:pt x="111" y="184"/>
                  </a:lnTo>
                  <a:lnTo>
                    <a:pt x="109" y="207"/>
                  </a:lnTo>
                  <a:lnTo>
                    <a:pt x="111" y="224"/>
                  </a:lnTo>
                  <a:lnTo>
                    <a:pt x="117" y="242"/>
                  </a:lnTo>
                  <a:lnTo>
                    <a:pt x="126" y="261"/>
                  </a:lnTo>
                  <a:lnTo>
                    <a:pt x="137" y="279"/>
                  </a:lnTo>
                  <a:lnTo>
                    <a:pt x="148" y="297"/>
                  </a:lnTo>
                  <a:lnTo>
                    <a:pt x="161" y="312"/>
                  </a:lnTo>
                  <a:lnTo>
                    <a:pt x="172" y="324"/>
                  </a:lnTo>
                  <a:lnTo>
                    <a:pt x="184" y="339"/>
                  </a:lnTo>
                  <a:lnTo>
                    <a:pt x="198" y="356"/>
                  </a:lnTo>
                  <a:lnTo>
                    <a:pt x="211" y="374"/>
                  </a:lnTo>
                  <a:lnTo>
                    <a:pt x="225" y="392"/>
                  </a:lnTo>
                  <a:lnTo>
                    <a:pt x="235" y="410"/>
                  </a:lnTo>
                  <a:lnTo>
                    <a:pt x="242" y="421"/>
                  </a:lnTo>
                  <a:lnTo>
                    <a:pt x="247" y="434"/>
                  </a:lnTo>
                  <a:lnTo>
                    <a:pt x="253" y="446"/>
                  </a:lnTo>
                  <a:lnTo>
                    <a:pt x="256" y="458"/>
                  </a:lnTo>
                  <a:lnTo>
                    <a:pt x="259" y="468"/>
                  </a:lnTo>
                  <a:lnTo>
                    <a:pt x="255" y="493"/>
                  </a:lnTo>
                  <a:lnTo>
                    <a:pt x="249" y="517"/>
                  </a:lnTo>
                  <a:lnTo>
                    <a:pt x="237" y="540"/>
                  </a:lnTo>
                  <a:lnTo>
                    <a:pt x="223" y="561"/>
                  </a:lnTo>
                  <a:lnTo>
                    <a:pt x="206" y="580"/>
                  </a:lnTo>
                  <a:lnTo>
                    <a:pt x="181" y="603"/>
                  </a:lnTo>
                  <a:lnTo>
                    <a:pt x="154" y="624"/>
                  </a:lnTo>
                  <a:lnTo>
                    <a:pt x="122" y="642"/>
                  </a:lnTo>
                  <a:lnTo>
                    <a:pt x="91" y="660"/>
                  </a:lnTo>
                  <a:lnTo>
                    <a:pt x="58" y="675"/>
                  </a:lnTo>
                  <a:lnTo>
                    <a:pt x="35" y="659"/>
                  </a:lnTo>
                  <a:lnTo>
                    <a:pt x="64" y="640"/>
                  </a:lnTo>
                  <a:lnTo>
                    <a:pt x="91" y="619"/>
                  </a:lnTo>
                  <a:lnTo>
                    <a:pt x="114" y="592"/>
                  </a:lnTo>
                  <a:lnTo>
                    <a:pt x="128" y="575"/>
                  </a:lnTo>
                  <a:lnTo>
                    <a:pt x="136" y="555"/>
                  </a:lnTo>
                  <a:lnTo>
                    <a:pt x="139" y="534"/>
                  </a:lnTo>
                  <a:lnTo>
                    <a:pt x="137" y="522"/>
                  </a:lnTo>
                  <a:lnTo>
                    <a:pt x="131" y="510"/>
                  </a:lnTo>
                  <a:lnTo>
                    <a:pt x="125" y="500"/>
                  </a:lnTo>
                  <a:lnTo>
                    <a:pt x="117" y="490"/>
                  </a:lnTo>
                  <a:lnTo>
                    <a:pt x="106" y="474"/>
                  </a:lnTo>
                  <a:lnTo>
                    <a:pt x="94" y="458"/>
                  </a:lnTo>
                  <a:lnTo>
                    <a:pt x="81" y="440"/>
                  </a:lnTo>
                  <a:lnTo>
                    <a:pt x="68" y="424"/>
                  </a:lnTo>
                  <a:lnTo>
                    <a:pt x="50" y="403"/>
                  </a:lnTo>
                  <a:lnTo>
                    <a:pt x="34" y="381"/>
                  </a:lnTo>
                  <a:lnTo>
                    <a:pt x="21" y="361"/>
                  </a:lnTo>
                  <a:lnTo>
                    <a:pt x="10" y="338"/>
                  </a:lnTo>
                  <a:lnTo>
                    <a:pt x="3" y="313"/>
                  </a:lnTo>
                  <a:lnTo>
                    <a:pt x="0" y="286"/>
                  </a:lnTo>
                  <a:lnTo>
                    <a:pt x="3" y="258"/>
                  </a:lnTo>
                  <a:lnTo>
                    <a:pt x="8" y="234"/>
                  </a:lnTo>
                  <a:lnTo>
                    <a:pt x="19" y="212"/>
                  </a:lnTo>
                  <a:lnTo>
                    <a:pt x="32" y="191"/>
                  </a:lnTo>
                  <a:lnTo>
                    <a:pt x="48" y="171"/>
                  </a:lnTo>
                  <a:lnTo>
                    <a:pt x="65" y="152"/>
                  </a:lnTo>
                  <a:lnTo>
                    <a:pt x="84" y="134"/>
                  </a:lnTo>
                  <a:lnTo>
                    <a:pt x="97" y="120"/>
                  </a:lnTo>
                  <a:lnTo>
                    <a:pt x="114" y="105"/>
                  </a:lnTo>
                  <a:lnTo>
                    <a:pt x="136" y="88"/>
                  </a:lnTo>
                  <a:lnTo>
                    <a:pt x="161" y="70"/>
                  </a:lnTo>
                  <a:lnTo>
                    <a:pt x="189" y="52"/>
                  </a:lnTo>
                  <a:lnTo>
                    <a:pt x="220" y="35"/>
                  </a:lnTo>
                  <a:lnTo>
                    <a:pt x="255" y="21"/>
                  </a:lnTo>
                  <a:lnTo>
                    <a:pt x="293" y="10"/>
                  </a:lnTo>
                  <a:lnTo>
                    <a:pt x="333" y="3"/>
                  </a:lnTo>
                  <a:lnTo>
                    <a:pt x="3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noEditPoints="1"/>
            </p:cNvSpPr>
            <p:nvPr/>
          </p:nvSpPr>
          <p:spPr bwMode="auto">
            <a:xfrm>
              <a:off x="2128" y="2413"/>
              <a:ext cx="695" cy="786"/>
            </a:xfrm>
            <a:custGeom>
              <a:avLst/>
              <a:gdLst/>
              <a:ahLst/>
              <a:cxnLst>
                <a:cxn ang="0">
                  <a:pos x="178" y="144"/>
                </a:cxn>
                <a:cxn ang="0">
                  <a:pos x="155" y="192"/>
                </a:cxn>
                <a:cxn ang="0">
                  <a:pos x="143" y="244"/>
                </a:cxn>
                <a:cxn ang="0">
                  <a:pos x="132" y="345"/>
                </a:cxn>
                <a:cxn ang="0">
                  <a:pos x="130" y="480"/>
                </a:cxn>
                <a:cxn ang="0">
                  <a:pos x="150" y="560"/>
                </a:cxn>
                <a:cxn ang="0">
                  <a:pos x="188" y="601"/>
                </a:cxn>
                <a:cxn ang="0">
                  <a:pos x="230" y="642"/>
                </a:cxn>
                <a:cxn ang="0">
                  <a:pos x="235" y="645"/>
                </a:cxn>
                <a:cxn ang="0">
                  <a:pos x="242" y="645"/>
                </a:cxn>
                <a:cxn ang="0">
                  <a:pos x="267" y="638"/>
                </a:cxn>
                <a:cxn ang="0">
                  <a:pos x="306" y="618"/>
                </a:cxn>
                <a:cxn ang="0">
                  <a:pos x="358" y="587"/>
                </a:cxn>
                <a:cxn ang="0">
                  <a:pos x="425" y="544"/>
                </a:cxn>
                <a:cxn ang="0">
                  <a:pos x="425" y="544"/>
                </a:cxn>
                <a:cxn ang="0">
                  <a:pos x="425" y="165"/>
                </a:cxn>
                <a:cxn ang="0">
                  <a:pos x="310" y="152"/>
                </a:cxn>
                <a:cxn ang="0">
                  <a:pos x="195" y="122"/>
                </a:cxn>
                <a:cxn ang="0">
                  <a:pos x="340" y="21"/>
                </a:cxn>
                <a:cxn ang="0">
                  <a:pos x="416" y="53"/>
                </a:cxn>
                <a:cxn ang="0">
                  <a:pos x="563" y="8"/>
                </a:cxn>
                <a:cxn ang="0">
                  <a:pos x="561" y="122"/>
                </a:cxn>
                <a:cxn ang="0">
                  <a:pos x="551" y="332"/>
                </a:cxn>
                <a:cxn ang="0">
                  <a:pos x="553" y="544"/>
                </a:cxn>
                <a:cxn ang="0">
                  <a:pos x="633" y="609"/>
                </a:cxn>
                <a:cxn ang="0">
                  <a:pos x="668" y="591"/>
                </a:cxn>
                <a:cxn ang="0">
                  <a:pos x="695" y="601"/>
                </a:cxn>
                <a:cxn ang="0">
                  <a:pos x="429" y="660"/>
                </a:cxn>
                <a:cxn ang="0">
                  <a:pos x="425" y="589"/>
                </a:cxn>
                <a:cxn ang="0">
                  <a:pos x="73" y="710"/>
                </a:cxn>
                <a:cxn ang="0">
                  <a:pos x="1" y="584"/>
                </a:cxn>
                <a:cxn ang="0">
                  <a:pos x="0" y="489"/>
                </a:cxn>
                <a:cxn ang="0">
                  <a:pos x="7" y="325"/>
                </a:cxn>
                <a:cxn ang="0">
                  <a:pos x="32" y="165"/>
                </a:cxn>
              </a:cxnLst>
              <a:rect l="0" t="0" r="r" b="b"/>
              <a:pathLst>
                <a:path w="695" h="786">
                  <a:moveTo>
                    <a:pt x="195" y="122"/>
                  </a:moveTo>
                  <a:lnTo>
                    <a:pt x="178" y="144"/>
                  </a:lnTo>
                  <a:lnTo>
                    <a:pt x="164" y="167"/>
                  </a:lnTo>
                  <a:lnTo>
                    <a:pt x="155" y="192"/>
                  </a:lnTo>
                  <a:lnTo>
                    <a:pt x="148" y="218"/>
                  </a:lnTo>
                  <a:lnTo>
                    <a:pt x="143" y="244"/>
                  </a:lnTo>
                  <a:lnTo>
                    <a:pt x="138" y="271"/>
                  </a:lnTo>
                  <a:lnTo>
                    <a:pt x="132" y="345"/>
                  </a:lnTo>
                  <a:lnTo>
                    <a:pt x="128" y="418"/>
                  </a:lnTo>
                  <a:lnTo>
                    <a:pt x="130" y="480"/>
                  </a:lnTo>
                  <a:lnTo>
                    <a:pt x="134" y="542"/>
                  </a:lnTo>
                  <a:lnTo>
                    <a:pt x="150" y="560"/>
                  </a:lnTo>
                  <a:lnTo>
                    <a:pt x="168" y="580"/>
                  </a:lnTo>
                  <a:lnTo>
                    <a:pt x="188" y="601"/>
                  </a:lnTo>
                  <a:lnTo>
                    <a:pt x="209" y="623"/>
                  </a:lnTo>
                  <a:lnTo>
                    <a:pt x="230" y="642"/>
                  </a:lnTo>
                  <a:lnTo>
                    <a:pt x="232" y="643"/>
                  </a:lnTo>
                  <a:lnTo>
                    <a:pt x="235" y="645"/>
                  </a:lnTo>
                  <a:lnTo>
                    <a:pt x="239" y="645"/>
                  </a:lnTo>
                  <a:lnTo>
                    <a:pt x="242" y="645"/>
                  </a:lnTo>
                  <a:lnTo>
                    <a:pt x="253" y="643"/>
                  </a:lnTo>
                  <a:lnTo>
                    <a:pt x="267" y="638"/>
                  </a:lnTo>
                  <a:lnTo>
                    <a:pt x="285" y="630"/>
                  </a:lnTo>
                  <a:lnTo>
                    <a:pt x="306" y="618"/>
                  </a:lnTo>
                  <a:lnTo>
                    <a:pt x="331" y="604"/>
                  </a:lnTo>
                  <a:lnTo>
                    <a:pt x="358" y="587"/>
                  </a:lnTo>
                  <a:lnTo>
                    <a:pt x="390" y="567"/>
                  </a:lnTo>
                  <a:lnTo>
                    <a:pt x="425" y="544"/>
                  </a:lnTo>
                  <a:lnTo>
                    <a:pt x="425" y="544"/>
                  </a:lnTo>
                  <a:lnTo>
                    <a:pt x="425" y="544"/>
                  </a:lnTo>
                  <a:lnTo>
                    <a:pt x="425" y="544"/>
                  </a:lnTo>
                  <a:lnTo>
                    <a:pt x="425" y="165"/>
                  </a:lnTo>
                  <a:lnTo>
                    <a:pt x="367" y="161"/>
                  </a:lnTo>
                  <a:lnTo>
                    <a:pt x="310" y="152"/>
                  </a:lnTo>
                  <a:lnTo>
                    <a:pt x="252" y="139"/>
                  </a:lnTo>
                  <a:lnTo>
                    <a:pt x="195" y="122"/>
                  </a:lnTo>
                  <a:close/>
                  <a:moveTo>
                    <a:pt x="305" y="0"/>
                  </a:moveTo>
                  <a:lnTo>
                    <a:pt x="340" y="21"/>
                  </a:lnTo>
                  <a:lnTo>
                    <a:pt x="377" y="39"/>
                  </a:lnTo>
                  <a:lnTo>
                    <a:pt x="416" y="53"/>
                  </a:lnTo>
                  <a:lnTo>
                    <a:pt x="455" y="61"/>
                  </a:lnTo>
                  <a:lnTo>
                    <a:pt x="563" y="8"/>
                  </a:lnTo>
                  <a:lnTo>
                    <a:pt x="576" y="18"/>
                  </a:lnTo>
                  <a:lnTo>
                    <a:pt x="561" y="122"/>
                  </a:lnTo>
                  <a:lnTo>
                    <a:pt x="553" y="228"/>
                  </a:lnTo>
                  <a:lnTo>
                    <a:pt x="551" y="332"/>
                  </a:lnTo>
                  <a:lnTo>
                    <a:pt x="551" y="439"/>
                  </a:lnTo>
                  <a:lnTo>
                    <a:pt x="553" y="544"/>
                  </a:lnTo>
                  <a:lnTo>
                    <a:pt x="612" y="615"/>
                  </a:lnTo>
                  <a:lnTo>
                    <a:pt x="633" y="609"/>
                  </a:lnTo>
                  <a:lnTo>
                    <a:pt x="651" y="600"/>
                  </a:lnTo>
                  <a:lnTo>
                    <a:pt x="668" y="591"/>
                  </a:lnTo>
                  <a:lnTo>
                    <a:pt x="685" y="581"/>
                  </a:lnTo>
                  <a:lnTo>
                    <a:pt x="695" y="601"/>
                  </a:lnTo>
                  <a:lnTo>
                    <a:pt x="498" y="772"/>
                  </a:lnTo>
                  <a:lnTo>
                    <a:pt x="429" y="660"/>
                  </a:lnTo>
                  <a:lnTo>
                    <a:pt x="425" y="589"/>
                  </a:lnTo>
                  <a:lnTo>
                    <a:pt x="425" y="589"/>
                  </a:lnTo>
                  <a:lnTo>
                    <a:pt x="144" y="786"/>
                  </a:lnTo>
                  <a:lnTo>
                    <a:pt x="73" y="710"/>
                  </a:lnTo>
                  <a:lnTo>
                    <a:pt x="5" y="630"/>
                  </a:lnTo>
                  <a:lnTo>
                    <a:pt x="1" y="584"/>
                  </a:lnTo>
                  <a:lnTo>
                    <a:pt x="0" y="536"/>
                  </a:lnTo>
                  <a:lnTo>
                    <a:pt x="0" y="489"/>
                  </a:lnTo>
                  <a:lnTo>
                    <a:pt x="2" y="406"/>
                  </a:lnTo>
                  <a:lnTo>
                    <a:pt x="7" y="325"/>
                  </a:lnTo>
                  <a:lnTo>
                    <a:pt x="18" y="244"/>
                  </a:lnTo>
                  <a:lnTo>
                    <a:pt x="32" y="165"/>
                  </a:lnTo>
                  <a:lnTo>
                    <a:pt x="3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2955" y="2421"/>
              <a:ext cx="463" cy="766"/>
            </a:xfrm>
            <a:custGeom>
              <a:avLst/>
              <a:gdLst/>
              <a:ahLst/>
              <a:cxnLst>
                <a:cxn ang="0">
                  <a:pos x="463" y="581"/>
                </a:cxn>
                <a:cxn ang="0">
                  <a:pos x="463" y="581"/>
                </a:cxn>
                <a:cxn ang="0">
                  <a:pos x="463" y="581"/>
                </a:cxn>
                <a:cxn ang="0">
                  <a:pos x="463" y="581"/>
                </a:cxn>
                <a:cxn ang="0">
                  <a:pos x="287" y="0"/>
                </a:cxn>
                <a:cxn ang="0">
                  <a:pos x="323" y="6"/>
                </a:cxn>
                <a:cxn ang="0">
                  <a:pos x="358" y="16"/>
                </a:cxn>
                <a:cxn ang="0">
                  <a:pos x="393" y="32"/>
                </a:cxn>
                <a:cxn ang="0">
                  <a:pos x="425" y="49"/>
                </a:cxn>
                <a:cxn ang="0">
                  <a:pos x="458" y="69"/>
                </a:cxn>
                <a:cxn ang="0">
                  <a:pos x="375" y="190"/>
                </a:cxn>
                <a:cxn ang="0">
                  <a:pos x="360" y="196"/>
                </a:cxn>
                <a:cxn ang="0">
                  <a:pos x="335" y="176"/>
                </a:cxn>
                <a:cxn ang="0">
                  <a:pos x="309" y="159"/>
                </a:cxn>
                <a:cxn ang="0">
                  <a:pos x="281" y="144"/>
                </a:cxn>
                <a:cxn ang="0">
                  <a:pos x="252" y="131"/>
                </a:cxn>
                <a:cxn ang="0">
                  <a:pos x="222" y="121"/>
                </a:cxn>
                <a:cxn ang="0">
                  <a:pos x="194" y="114"/>
                </a:cxn>
                <a:cxn ang="0">
                  <a:pos x="167" y="112"/>
                </a:cxn>
                <a:cxn ang="0">
                  <a:pos x="158" y="133"/>
                </a:cxn>
                <a:cxn ang="0">
                  <a:pos x="150" y="157"/>
                </a:cxn>
                <a:cxn ang="0">
                  <a:pos x="145" y="185"/>
                </a:cxn>
                <a:cxn ang="0">
                  <a:pos x="140" y="216"/>
                </a:cxn>
                <a:cxn ang="0">
                  <a:pos x="138" y="247"/>
                </a:cxn>
                <a:cxn ang="0">
                  <a:pos x="136" y="280"/>
                </a:cxn>
                <a:cxn ang="0">
                  <a:pos x="134" y="311"/>
                </a:cxn>
                <a:cxn ang="0">
                  <a:pos x="134" y="342"/>
                </a:cxn>
                <a:cxn ang="0">
                  <a:pos x="136" y="395"/>
                </a:cxn>
                <a:cxn ang="0">
                  <a:pos x="139" y="446"/>
                </a:cxn>
                <a:cxn ang="0">
                  <a:pos x="145" y="495"/>
                </a:cxn>
                <a:cxn ang="0">
                  <a:pos x="166" y="522"/>
                </a:cxn>
                <a:cxn ang="0">
                  <a:pos x="191" y="549"/>
                </a:cxn>
                <a:cxn ang="0">
                  <a:pos x="220" y="578"/>
                </a:cxn>
                <a:cxn ang="0">
                  <a:pos x="251" y="605"/>
                </a:cxn>
                <a:cxn ang="0">
                  <a:pos x="281" y="632"/>
                </a:cxn>
                <a:cxn ang="0">
                  <a:pos x="313" y="621"/>
                </a:cxn>
                <a:cxn ang="0">
                  <a:pos x="346" y="606"/>
                </a:cxn>
                <a:cxn ang="0">
                  <a:pos x="381" y="590"/>
                </a:cxn>
                <a:cxn ang="0">
                  <a:pos x="415" y="572"/>
                </a:cxn>
                <a:cxn ang="0">
                  <a:pos x="448" y="554"/>
                </a:cxn>
                <a:cxn ang="0">
                  <a:pos x="463" y="581"/>
                </a:cxn>
                <a:cxn ang="0">
                  <a:pos x="185" y="766"/>
                </a:cxn>
                <a:cxn ang="0">
                  <a:pos x="139" y="726"/>
                </a:cxn>
                <a:cxn ang="0">
                  <a:pos x="94" y="683"/>
                </a:cxn>
                <a:cxn ang="0">
                  <a:pos x="50" y="639"/>
                </a:cxn>
                <a:cxn ang="0">
                  <a:pos x="8" y="593"/>
                </a:cxn>
                <a:cxn ang="0">
                  <a:pos x="3" y="487"/>
                </a:cxn>
                <a:cxn ang="0">
                  <a:pos x="0" y="383"/>
                </a:cxn>
                <a:cxn ang="0">
                  <a:pos x="0" y="357"/>
                </a:cxn>
                <a:cxn ang="0">
                  <a:pos x="1" y="325"/>
                </a:cxn>
                <a:cxn ang="0">
                  <a:pos x="3" y="287"/>
                </a:cxn>
                <a:cxn ang="0">
                  <a:pos x="6" y="246"/>
                </a:cxn>
                <a:cxn ang="0">
                  <a:pos x="10" y="202"/>
                </a:cxn>
                <a:cxn ang="0">
                  <a:pos x="18" y="159"/>
                </a:cxn>
                <a:cxn ang="0">
                  <a:pos x="287" y="0"/>
                </a:cxn>
              </a:cxnLst>
              <a:rect l="0" t="0" r="r" b="b"/>
              <a:pathLst>
                <a:path w="463" h="766">
                  <a:moveTo>
                    <a:pt x="463" y="581"/>
                  </a:moveTo>
                  <a:lnTo>
                    <a:pt x="463" y="581"/>
                  </a:lnTo>
                  <a:lnTo>
                    <a:pt x="463" y="581"/>
                  </a:lnTo>
                  <a:lnTo>
                    <a:pt x="463" y="581"/>
                  </a:lnTo>
                  <a:close/>
                  <a:moveTo>
                    <a:pt x="287" y="0"/>
                  </a:moveTo>
                  <a:lnTo>
                    <a:pt x="323" y="6"/>
                  </a:lnTo>
                  <a:lnTo>
                    <a:pt x="358" y="16"/>
                  </a:lnTo>
                  <a:lnTo>
                    <a:pt x="393" y="32"/>
                  </a:lnTo>
                  <a:lnTo>
                    <a:pt x="425" y="49"/>
                  </a:lnTo>
                  <a:lnTo>
                    <a:pt x="458" y="69"/>
                  </a:lnTo>
                  <a:lnTo>
                    <a:pt x="375" y="190"/>
                  </a:lnTo>
                  <a:lnTo>
                    <a:pt x="360" y="196"/>
                  </a:lnTo>
                  <a:lnTo>
                    <a:pt x="335" y="176"/>
                  </a:lnTo>
                  <a:lnTo>
                    <a:pt x="309" y="159"/>
                  </a:lnTo>
                  <a:lnTo>
                    <a:pt x="281" y="144"/>
                  </a:lnTo>
                  <a:lnTo>
                    <a:pt x="252" y="131"/>
                  </a:lnTo>
                  <a:lnTo>
                    <a:pt x="222" y="121"/>
                  </a:lnTo>
                  <a:lnTo>
                    <a:pt x="194" y="114"/>
                  </a:lnTo>
                  <a:lnTo>
                    <a:pt x="167" y="112"/>
                  </a:lnTo>
                  <a:lnTo>
                    <a:pt x="158" y="133"/>
                  </a:lnTo>
                  <a:lnTo>
                    <a:pt x="150" y="157"/>
                  </a:lnTo>
                  <a:lnTo>
                    <a:pt x="145" y="185"/>
                  </a:lnTo>
                  <a:lnTo>
                    <a:pt x="140" y="216"/>
                  </a:lnTo>
                  <a:lnTo>
                    <a:pt x="138" y="247"/>
                  </a:lnTo>
                  <a:lnTo>
                    <a:pt x="136" y="280"/>
                  </a:lnTo>
                  <a:lnTo>
                    <a:pt x="134" y="311"/>
                  </a:lnTo>
                  <a:lnTo>
                    <a:pt x="134" y="342"/>
                  </a:lnTo>
                  <a:lnTo>
                    <a:pt x="136" y="395"/>
                  </a:lnTo>
                  <a:lnTo>
                    <a:pt x="139" y="446"/>
                  </a:lnTo>
                  <a:lnTo>
                    <a:pt x="145" y="495"/>
                  </a:lnTo>
                  <a:lnTo>
                    <a:pt x="166" y="522"/>
                  </a:lnTo>
                  <a:lnTo>
                    <a:pt x="191" y="549"/>
                  </a:lnTo>
                  <a:lnTo>
                    <a:pt x="220" y="578"/>
                  </a:lnTo>
                  <a:lnTo>
                    <a:pt x="251" y="605"/>
                  </a:lnTo>
                  <a:lnTo>
                    <a:pt x="281" y="632"/>
                  </a:lnTo>
                  <a:lnTo>
                    <a:pt x="313" y="621"/>
                  </a:lnTo>
                  <a:lnTo>
                    <a:pt x="346" y="606"/>
                  </a:lnTo>
                  <a:lnTo>
                    <a:pt x="381" y="590"/>
                  </a:lnTo>
                  <a:lnTo>
                    <a:pt x="415" y="572"/>
                  </a:lnTo>
                  <a:lnTo>
                    <a:pt x="448" y="554"/>
                  </a:lnTo>
                  <a:lnTo>
                    <a:pt x="463" y="581"/>
                  </a:lnTo>
                  <a:lnTo>
                    <a:pt x="185" y="766"/>
                  </a:lnTo>
                  <a:lnTo>
                    <a:pt x="139" y="726"/>
                  </a:lnTo>
                  <a:lnTo>
                    <a:pt x="94" y="683"/>
                  </a:lnTo>
                  <a:lnTo>
                    <a:pt x="50" y="639"/>
                  </a:lnTo>
                  <a:lnTo>
                    <a:pt x="8" y="593"/>
                  </a:lnTo>
                  <a:lnTo>
                    <a:pt x="3" y="487"/>
                  </a:lnTo>
                  <a:lnTo>
                    <a:pt x="0" y="383"/>
                  </a:lnTo>
                  <a:lnTo>
                    <a:pt x="0" y="357"/>
                  </a:lnTo>
                  <a:lnTo>
                    <a:pt x="1" y="325"/>
                  </a:lnTo>
                  <a:lnTo>
                    <a:pt x="3" y="287"/>
                  </a:lnTo>
                  <a:lnTo>
                    <a:pt x="6" y="246"/>
                  </a:lnTo>
                  <a:lnTo>
                    <a:pt x="10" y="202"/>
                  </a:lnTo>
                  <a:lnTo>
                    <a:pt x="18" y="159"/>
                  </a:lnTo>
                  <a:lnTo>
                    <a:pt x="28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noEditPoints="1"/>
            </p:cNvSpPr>
            <p:nvPr/>
          </p:nvSpPr>
          <p:spPr bwMode="auto">
            <a:xfrm>
              <a:off x="3517" y="1808"/>
              <a:ext cx="665" cy="985"/>
            </a:xfrm>
            <a:custGeom>
              <a:avLst/>
              <a:gdLst/>
              <a:ahLst/>
              <a:cxnLst>
                <a:cxn ang="0">
                  <a:pos x="362" y="332"/>
                </a:cxn>
                <a:cxn ang="0">
                  <a:pos x="328" y="339"/>
                </a:cxn>
                <a:cxn ang="0">
                  <a:pos x="357" y="343"/>
                </a:cxn>
                <a:cxn ang="0">
                  <a:pos x="399" y="343"/>
                </a:cxn>
                <a:cxn ang="0">
                  <a:pos x="429" y="338"/>
                </a:cxn>
                <a:cxn ang="0">
                  <a:pos x="411" y="332"/>
                </a:cxn>
                <a:cxn ang="0">
                  <a:pos x="475" y="29"/>
                </a:cxn>
                <a:cxn ang="0">
                  <a:pos x="383" y="55"/>
                </a:cxn>
                <a:cxn ang="0">
                  <a:pos x="308" y="120"/>
                </a:cxn>
                <a:cxn ang="0">
                  <a:pos x="250" y="205"/>
                </a:cxn>
                <a:cxn ang="0">
                  <a:pos x="217" y="290"/>
                </a:cxn>
                <a:cxn ang="0">
                  <a:pos x="139" y="614"/>
                </a:cxn>
                <a:cxn ang="0">
                  <a:pos x="162" y="695"/>
                </a:cxn>
                <a:cxn ang="0">
                  <a:pos x="228" y="741"/>
                </a:cxn>
                <a:cxn ang="0">
                  <a:pos x="326" y="748"/>
                </a:cxn>
                <a:cxn ang="0">
                  <a:pos x="425" y="709"/>
                </a:cxn>
                <a:cxn ang="0">
                  <a:pos x="499" y="628"/>
                </a:cxn>
                <a:cxn ang="0">
                  <a:pos x="538" y="517"/>
                </a:cxn>
                <a:cxn ang="0">
                  <a:pos x="534" y="428"/>
                </a:cxn>
                <a:cxn ang="0">
                  <a:pos x="503" y="372"/>
                </a:cxn>
                <a:cxn ang="0">
                  <a:pos x="416" y="372"/>
                </a:cxn>
                <a:cxn ang="0">
                  <a:pos x="335" y="372"/>
                </a:cxn>
                <a:cxn ang="0">
                  <a:pos x="294" y="360"/>
                </a:cxn>
                <a:cxn ang="0">
                  <a:pos x="288" y="328"/>
                </a:cxn>
                <a:cxn ang="0">
                  <a:pos x="319" y="306"/>
                </a:cxn>
                <a:cxn ang="0">
                  <a:pos x="366" y="300"/>
                </a:cxn>
                <a:cxn ang="0">
                  <a:pos x="434" y="302"/>
                </a:cxn>
                <a:cxn ang="0">
                  <a:pos x="479" y="311"/>
                </a:cxn>
                <a:cxn ang="0">
                  <a:pos x="535" y="278"/>
                </a:cxn>
                <a:cxn ang="0">
                  <a:pos x="578" y="205"/>
                </a:cxn>
                <a:cxn ang="0">
                  <a:pos x="592" y="131"/>
                </a:cxn>
                <a:cxn ang="0">
                  <a:pos x="583" y="88"/>
                </a:cxn>
                <a:cxn ang="0">
                  <a:pos x="542" y="44"/>
                </a:cxn>
                <a:cxn ang="0">
                  <a:pos x="475" y="29"/>
                </a:cxn>
                <a:cxn ang="0">
                  <a:pos x="535" y="6"/>
                </a:cxn>
                <a:cxn ang="0">
                  <a:pos x="609" y="40"/>
                </a:cxn>
                <a:cxn ang="0">
                  <a:pos x="655" y="99"/>
                </a:cxn>
                <a:cxn ang="0">
                  <a:pos x="665" y="151"/>
                </a:cxn>
                <a:cxn ang="0">
                  <a:pos x="644" y="231"/>
                </a:cxn>
                <a:cxn ang="0">
                  <a:pos x="594" y="293"/>
                </a:cxn>
                <a:cxn ang="0">
                  <a:pos x="535" y="337"/>
                </a:cxn>
                <a:cxn ang="0">
                  <a:pos x="595" y="398"/>
                </a:cxn>
                <a:cxn ang="0">
                  <a:pos x="622" y="476"/>
                </a:cxn>
                <a:cxn ang="0">
                  <a:pos x="612" y="578"/>
                </a:cxn>
                <a:cxn ang="0">
                  <a:pos x="556" y="670"/>
                </a:cxn>
                <a:cxn ang="0">
                  <a:pos x="467" y="737"/>
                </a:cxn>
                <a:cxn ang="0">
                  <a:pos x="360" y="775"/>
                </a:cxn>
                <a:cxn ang="0">
                  <a:pos x="252" y="781"/>
                </a:cxn>
                <a:cxn ang="0">
                  <a:pos x="173" y="753"/>
                </a:cxn>
                <a:cxn ang="0">
                  <a:pos x="124" y="704"/>
                </a:cxn>
                <a:cxn ang="0">
                  <a:pos x="35" y="982"/>
                </a:cxn>
                <a:cxn ang="0">
                  <a:pos x="14" y="985"/>
                </a:cxn>
                <a:cxn ang="0">
                  <a:pos x="7" y="983"/>
                </a:cxn>
                <a:cxn ang="0">
                  <a:pos x="0" y="976"/>
                </a:cxn>
                <a:cxn ang="0">
                  <a:pos x="188" y="252"/>
                </a:cxn>
                <a:cxn ang="0">
                  <a:pos x="234" y="158"/>
                </a:cxn>
                <a:cxn ang="0">
                  <a:pos x="309" y="72"/>
                </a:cxn>
                <a:cxn ang="0">
                  <a:pos x="404" y="13"/>
                </a:cxn>
              </a:cxnLst>
              <a:rect l="0" t="0" r="r" b="b"/>
              <a:pathLst>
                <a:path w="665" h="985">
                  <a:moveTo>
                    <a:pt x="381" y="331"/>
                  </a:moveTo>
                  <a:lnTo>
                    <a:pt x="373" y="331"/>
                  </a:lnTo>
                  <a:lnTo>
                    <a:pt x="362" y="332"/>
                  </a:lnTo>
                  <a:lnTo>
                    <a:pt x="348" y="334"/>
                  </a:lnTo>
                  <a:lnTo>
                    <a:pt x="337" y="336"/>
                  </a:lnTo>
                  <a:lnTo>
                    <a:pt x="328" y="339"/>
                  </a:lnTo>
                  <a:lnTo>
                    <a:pt x="335" y="341"/>
                  </a:lnTo>
                  <a:lnTo>
                    <a:pt x="345" y="342"/>
                  </a:lnTo>
                  <a:lnTo>
                    <a:pt x="357" y="343"/>
                  </a:lnTo>
                  <a:lnTo>
                    <a:pt x="370" y="343"/>
                  </a:lnTo>
                  <a:lnTo>
                    <a:pt x="381" y="343"/>
                  </a:lnTo>
                  <a:lnTo>
                    <a:pt x="399" y="343"/>
                  </a:lnTo>
                  <a:lnTo>
                    <a:pt x="411" y="342"/>
                  </a:lnTo>
                  <a:lnTo>
                    <a:pt x="420" y="340"/>
                  </a:lnTo>
                  <a:lnTo>
                    <a:pt x="429" y="338"/>
                  </a:lnTo>
                  <a:lnTo>
                    <a:pt x="440" y="337"/>
                  </a:lnTo>
                  <a:lnTo>
                    <a:pt x="427" y="334"/>
                  </a:lnTo>
                  <a:lnTo>
                    <a:pt x="411" y="332"/>
                  </a:lnTo>
                  <a:lnTo>
                    <a:pt x="396" y="331"/>
                  </a:lnTo>
                  <a:lnTo>
                    <a:pt x="381" y="331"/>
                  </a:lnTo>
                  <a:close/>
                  <a:moveTo>
                    <a:pt x="475" y="29"/>
                  </a:moveTo>
                  <a:lnTo>
                    <a:pt x="443" y="32"/>
                  </a:lnTo>
                  <a:lnTo>
                    <a:pt x="413" y="41"/>
                  </a:lnTo>
                  <a:lnTo>
                    <a:pt x="383" y="55"/>
                  </a:lnTo>
                  <a:lnTo>
                    <a:pt x="356" y="74"/>
                  </a:lnTo>
                  <a:lnTo>
                    <a:pt x="330" y="95"/>
                  </a:lnTo>
                  <a:lnTo>
                    <a:pt x="308" y="120"/>
                  </a:lnTo>
                  <a:lnTo>
                    <a:pt x="286" y="147"/>
                  </a:lnTo>
                  <a:lnTo>
                    <a:pt x="267" y="176"/>
                  </a:lnTo>
                  <a:lnTo>
                    <a:pt x="250" y="205"/>
                  </a:lnTo>
                  <a:lnTo>
                    <a:pt x="237" y="235"/>
                  </a:lnTo>
                  <a:lnTo>
                    <a:pt x="225" y="263"/>
                  </a:lnTo>
                  <a:lnTo>
                    <a:pt x="217" y="290"/>
                  </a:lnTo>
                  <a:lnTo>
                    <a:pt x="142" y="583"/>
                  </a:lnTo>
                  <a:lnTo>
                    <a:pt x="140" y="598"/>
                  </a:lnTo>
                  <a:lnTo>
                    <a:pt x="139" y="614"/>
                  </a:lnTo>
                  <a:lnTo>
                    <a:pt x="142" y="645"/>
                  </a:lnTo>
                  <a:lnTo>
                    <a:pt x="150" y="672"/>
                  </a:lnTo>
                  <a:lnTo>
                    <a:pt x="162" y="695"/>
                  </a:lnTo>
                  <a:lnTo>
                    <a:pt x="180" y="714"/>
                  </a:lnTo>
                  <a:lnTo>
                    <a:pt x="202" y="731"/>
                  </a:lnTo>
                  <a:lnTo>
                    <a:pt x="228" y="741"/>
                  </a:lnTo>
                  <a:lnTo>
                    <a:pt x="256" y="749"/>
                  </a:lnTo>
                  <a:lnTo>
                    <a:pt x="288" y="751"/>
                  </a:lnTo>
                  <a:lnTo>
                    <a:pt x="326" y="748"/>
                  </a:lnTo>
                  <a:lnTo>
                    <a:pt x="361" y="740"/>
                  </a:lnTo>
                  <a:lnTo>
                    <a:pt x="394" y="726"/>
                  </a:lnTo>
                  <a:lnTo>
                    <a:pt x="425" y="709"/>
                  </a:lnTo>
                  <a:lnTo>
                    <a:pt x="453" y="686"/>
                  </a:lnTo>
                  <a:lnTo>
                    <a:pt x="479" y="659"/>
                  </a:lnTo>
                  <a:lnTo>
                    <a:pt x="499" y="628"/>
                  </a:lnTo>
                  <a:lnTo>
                    <a:pt x="517" y="595"/>
                  </a:lnTo>
                  <a:lnTo>
                    <a:pt x="530" y="558"/>
                  </a:lnTo>
                  <a:lnTo>
                    <a:pt x="538" y="517"/>
                  </a:lnTo>
                  <a:lnTo>
                    <a:pt x="541" y="475"/>
                  </a:lnTo>
                  <a:lnTo>
                    <a:pt x="539" y="451"/>
                  </a:lnTo>
                  <a:lnTo>
                    <a:pt x="534" y="428"/>
                  </a:lnTo>
                  <a:lnTo>
                    <a:pt x="526" y="406"/>
                  </a:lnTo>
                  <a:lnTo>
                    <a:pt x="516" y="388"/>
                  </a:lnTo>
                  <a:lnTo>
                    <a:pt x="503" y="372"/>
                  </a:lnTo>
                  <a:lnTo>
                    <a:pt x="488" y="359"/>
                  </a:lnTo>
                  <a:lnTo>
                    <a:pt x="452" y="366"/>
                  </a:lnTo>
                  <a:lnTo>
                    <a:pt x="416" y="372"/>
                  </a:lnTo>
                  <a:lnTo>
                    <a:pt x="379" y="373"/>
                  </a:lnTo>
                  <a:lnTo>
                    <a:pt x="355" y="373"/>
                  </a:lnTo>
                  <a:lnTo>
                    <a:pt x="335" y="372"/>
                  </a:lnTo>
                  <a:lnTo>
                    <a:pt x="318" y="369"/>
                  </a:lnTo>
                  <a:lnTo>
                    <a:pt x="304" y="365"/>
                  </a:lnTo>
                  <a:lnTo>
                    <a:pt x="294" y="360"/>
                  </a:lnTo>
                  <a:lnTo>
                    <a:pt x="287" y="352"/>
                  </a:lnTo>
                  <a:lnTo>
                    <a:pt x="285" y="341"/>
                  </a:lnTo>
                  <a:lnTo>
                    <a:pt x="288" y="328"/>
                  </a:lnTo>
                  <a:lnTo>
                    <a:pt x="295" y="318"/>
                  </a:lnTo>
                  <a:lnTo>
                    <a:pt x="305" y="311"/>
                  </a:lnTo>
                  <a:lnTo>
                    <a:pt x="319" y="306"/>
                  </a:lnTo>
                  <a:lnTo>
                    <a:pt x="335" y="303"/>
                  </a:lnTo>
                  <a:lnTo>
                    <a:pt x="351" y="301"/>
                  </a:lnTo>
                  <a:lnTo>
                    <a:pt x="366" y="300"/>
                  </a:lnTo>
                  <a:lnTo>
                    <a:pt x="381" y="300"/>
                  </a:lnTo>
                  <a:lnTo>
                    <a:pt x="410" y="301"/>
                  </a:lnTo>
                  <a:lnTo>
                    <a:pt x="434" y="302"/>
                  </a:lnTo>
                  <a:lnTo>
                    <a:pt x="452" y="304"/>
                  </a:lnTo>
                  <a:lnTo>
                    <a:pt x="467" y="307"/>
                  </a:lnTo>
                  <a:lnTo>
                    <a:pt x="479" y="311"/>
                  </a:lnTo>
                  <a:lnTo>
                    <a:pt x="490" y="315"/>
                  </a:lnTo>
                  <a:lnTo>
                    <a:pt x="515" y="298"/>
                  </a:lnTo>
                  <a:lnTo>
                    <a:pt x="535" y="278"/>
                  </a:lnTo>
                  <a:lnTo>
                    <a:pt x="553" y="255"/>
                  </a:lnTo>
                  <a:lnTo>
                    <a:pt x="567" y="230"/>
                  </a:lnTo>
                  <a:lnTo>
                    <a:pt x="578" y="205"/>
                  </a:lnTo>
                  <a:lnTo>
                    <a:pt x="585" y="179"/>
                  </a:lnTo>
                  <a:lnTo>
                    <a:pt x="590" y="155"/>
                  </a:lnTo>
                  <a:lnTo>
                    <a:pt x="592" y="131"/>
                  </a:lnTo>
                  <a:lnTo>
                    <a:pt x="592" y="131"/>
                  </a:lnTo>
                  <a:lnTo>
                    <a:pt x="590" y="108"/>
                  </a:lnTo>
                  <a:lnTo>
                    <a:pt x="583" y="88"/>
                  </a:lnTo>
                  <a:lnTo>
                    <a:pt x="573" y="70"/>
                  </a:lnTo>
                  <a:lnTo>
                    <a:pt x="559" y="56"/>
                  </a:lnTo>
                  <a:lnTo>
                    <a:pt x="542" y="44"/>
                  </a:lnTo>
                  <a:lnTo>
                    <a:pt x="522" y="35"/>
                  </a:lnTo>
                  <a:lnTo>
                    <a:pt x="499" y="31"/>
                  </a:lnTo>
                  <a:lnTo>
                    <a:pt x="475" y="29"/>
                  </a:lnTo>
                  <a:close/>
                  <a:moveTo>
                    <a:pt x="478" y="0"/>
                  </a:moveTo>
                  <a:lnTo>
                    <a:pt x="507" y="2"/>
                  </a:lnTo>
                  <a:lnTo>
                    <a:pt x="535" y="6"/>
                  </a:lnTo>
                  <a:lnTo>
                    <a:pt x="562" y="15"/>
                  </a:lnTo>
                  <a:lnTo>
                    <a:pt x="587" y="26"/>
                  </a:lnTo>
                  <a:lnTo>
                    <a:pt x="609" y="40"/>
                  </a:lnTo>
                  <a:lnTo>
                    <a:pt x="628" y="57"/>
                  </a:lnTo>
                  <a:lnTo>
                    <a:pt x="644" y="77"/>
                  </a:lnTo>
                  <a:lnTo>
                    <a:pt x="655" y="99"/>
                  </a:lnTo>
                  <a:lnTo>
                    <a:pt x="662" y="124"/>
                  </a:lnTo>
                  <a:lnTo>
                    <a:pt x="665" y="151"/>
                  </a:lnTo>
                  <a:lnTo>
                    <a:pt x="665" y="151"/>
                  </a:lnTo>
                  <a:lnTo>
                    <a:pt x="662" y="180"/>
                  </a:lnTo>
                  <a:lnTo>
                    <a:pt x="655" y="207"/>
                  </a:lnTo>
                  <a:lnTo>
                    <a:pt x="644" y="231"/>
                  </a:lnTo>
                  <a:lnTo>
                    <a:pt x="629" y="254"/>
                  </a:lnTo>
                  <a:lnTo>
                    <a:pt x="612" y="275"/>
                  </a:lnTo>
                  <a:lnTo>
                    <a:pt x="594" y="293"/>
                  </a:lnTo>
                  <a:lnTo>
                    <a:pt x="575" y="310"/>
                  </a:lnTo>
                  <a:lnTo>
                    <a:pt x="555" y="324"/>
                  </a:lnTo>
                  <a:lnTo>
                    <a:pt x="535" y="337"/>
                  </a:lnTo>
                  <a:lnTo>
                    <a:pt x="559" y="354"/>
                  </a:lnTo>
                  <a:lnTo>
                    <a:pt x="578" y="374"/>
                  </a:lnTo>
                  <a:lnTo>
                    <a:pt x="595" y="398"/>
                  </a:lnTo>
                  <a:lnTo>
                    <a:pt x="608" y="423"/>
                  </a:lnTo>
                  <a:lnTo>
                    <a:pt x="617" y="449"/>
                  </a:lnTo>
                  <a:lnTo>
                    <a:pt x="622" y="476"/>
                  </a:lnTo>
                  <a:lnTo>
                    <a:pt x="625" y="504"/>
                  </a:lnTo>
                  <a:lnTo>
                    <a:pt x="621" y="542"/>
                  </a:lnTo>
                  <a:lnTo>
                    <a:pt x="612" y="578"/>
                  </a:lnTo>
                  <a:lnTo>
                    <a:pt x="597" y="611"/>
                  </a:lnTo>
                  <a:lnTo>
                    <a:pt x="579" y="642"/>
                  </a:lnTo>
                  <a:lnTo>
                    <a:pt x="556" y="670"/>
                  </a:lnTo>
                  <a:lnTo>
                    <a:pt x="529" y="696"/>
                  </a:lnTo>
                  <a:lnTo>
                    <a:pt x="499" y="718"/>
                  </a:lnTo>
                  <a:lnTo>
                    <a:pt x="467" y="737"/>
                  </a:lnTo>
                  <a:lnTo>
                    <a:pt x="433" y="753"/>
                  </a:lnTo>
                  <a:lnTo>
                    <a:pt x="397" y="765"/>
                  </a:lnTo>
                  <a:lnTo>
                    <a:pt x="360" y="775"/>
                  </a:lnTo>
                  <a:lnTo>
                    <a:pt x="322" y="781"/>
                  </a:lnTo>
                  <a:lnTo>
                    <a:pt x="285" y="783"/>
                  </a:lnTo>
                  <a:lnTo>
                    <a:pt x="252" y="781"/>
                  </a:lnTo>
                  <a:lnTo>
                    <a:pt x="223" y="775"/>
                  </a:lnTo>
                  <a:lnTo>
                    <a:pt x="196" y="765"/>
                  </a:lnTo>
                  <a:lnTo>
                    <a:pt x="173" y="753"/>
                  </a:lnTo>
                  <a:lnTo>
                    <a:pt x="154" y="738"/>
                  </a:lnTo>
                  <a:lnTo>
                    <a:pt x="137" y="722"/>
                  </a:lnTo>
                  <a:lnTo>
                    <a:pt x="124" y="704"/>
                  </a:lnTo>
                  <a:lnTo>
                    <a:pt x="114" y="685"/>
                  </a:lnTo>
                  <a:lnTo>
                    <a:pt x="38" y="978"/>
                  </a:lnTo>
                  <a:lnTo>
                    <a:pt x="35" y="982"/>
                  </a:lnTo>
                  <a:lnTo>
                    <a:pt x="29" y="984"/>
                  </a:lnTo>
                  <a:lnTo>
                    <a:pt x="22" y="985"/>
                  </a:lnTo>
                  <a:lnTo>
                    <a:pt x="14" y="985"/>
                  </a:lnTo>
                  <a:lnTo>
                    <a:pt x="12" y="985"/>
                  </a:lnTo>
                  <a:lnTo>
                    <a:pt x="9" y="984"/>
                  </a:lnTo>
                  <a:lnTo>
                    <a:pt x="7" y="983"/>
                  </a:lnTo>
                  <a:lnTo>
                    <a:pt x="3" y="981"/>
                  </a:lnTo>
                  <a:lnTo>
                    <a:pt x="1" y="979"/>
                  </a:lnTo>
                  <a:lnTo>
                    <a:pt x="0" y="976"/>
                  </a:lnTo>
                  <a:lnTo>
                    <a:pt x="0" y="973"/>
                  </a:lnTo>
                  <a:lnTo>
                    <a:pt x="179" y="280"/>
                  </a:lnTo>
                  <a:lnTo>
                    <a:pt x="188" y="252"/>
                  </a:lnTo>
                  <a:lnTo>
                    <a:pt x="201" y="221"/>
                  </a:lnTo>
                  <a:lnTo>
                    <a:pt x="216" y="190"/>
                  </a:lnTo>
                  <a:lnTo>
                    <a:pt x="234" y="158"/>
                  </a:lnTo>
                  <a:lnTo>
                    <a:pt x="257" y="128"/>
                  </a:lnTo>
                  <a:lnTo>
                    <a:pt x="281" y="99"/>
                  </a:lnTo>
                  <a:lnTo>
                    <a:pt x="309" y="72"/>
                  </a:lnTo>
                  <a:lnTo>
                    <a:pt x="338" y="49"/>
                  </a:lnTo>
                  <a:lnTo>
                    <a:pt x="370" y="28"/>
                  </a:lnTo>
                  <a:lnTo>
                    <a:pt x="404" y="13"/>
                  </a:lnTo>
                  <a:lnTo>
                    <a:pt x="440" y="3"/>
                  </a:lnTo>
                  <a:lnTo>
                    <a:pt x="47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 name="TextBox 14"/>
          <p:cNvSpPr txBox="1"/>
          <p:nvPr/>
        </p:nvSpPr>
        <p:spPr>
          <a:xfrm>
            <a:off x="0" y="3733800"/>
            <a:ext cx="9144000" cy="1077218"/>
          </a:xfrm>
          <a:prstGeom prst="rect">
            <a:avLst/>
          </a:prstGeom>
          <a:noFill/>
        </p:spPr>
        <p:txBody>
          <a:bodyPr wrap="square" rtlCol="0">
            <a:spAutoFit/>
          </a:bodyPr>
          <a:lstStyle/>
          <a:p>
            <a:r>
              <a:rPr lang="en-US" sz="3200" dirty="0" smtClean="0"/>
              <a:t>Intrinsically associated to the </a:t>
            </a:r>
            <a:r>
              <a:rPr lang="en-US" sz="3200" dirty="0" err="1" smtClean="0"/>
              <a:t>holomorphic</a:t>
            </a:r>
            <a:r>
              <a:rPr lang="en-US" sz="3200" dirty="0" smtClean="0"/>
              <a:t> Morse function W</a:t>
            </a:r>
            <a:endParaRPr lang="en-US" sz="3200" dirty="0"/>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0"/>
            <a:ext cx="8229600" cy="1143000"/>
          </a:xfrm>
        </p:spPr>
        <p:txBody>
          <a:bodyPr/>
          <a:lstStyle/>
          <a:p>
            <a:r>
              <a:rPr lang="en-US" dirty="0" smtClean="0"/>
              <a:t>The Morse Complex on </a:t>
            </a:r>
            <a:r>
              <a:rPr lang="en-US" dirty="0" smtClean="0">
                <a:latin typeface="Mathematica7Mono" pitchFamily="2" charset="0"/>
                <a:ea typeface="Mathematica7Mono" pitchFamily="2" charset="0"/>
              </a:rPr>
              <a:t>R</a:t>
            </a:r>
            <a:r>
              <a:rPr lang="en-US" baseline="-25000" dirty="0" smtClean="0"/>
              <a:t>+</a:t>
            </a:r>
            <a:r>
              <a:rPr lang="en-US" dirty="0" smtClean="0"/>
              <a:t> Gives Chan-Paton Factors</a:t>
            </a:r>
            <a:endParaRPr lang="en-US" dirty="0"/>
          </a:p>
        </p:txBody>
      </p:sp>
      <p:sp>
        <p:nvSpPr>
          <p:cNvPr id="7" name="TextBox 6"/>
          <p:cNvSpPr txBox="1"/>
          <p:nvPr/>
        </p:nvSpPr>
        <p:spPr>
          <a:xfrm>
            <a:off x="533400" y="3048000"/>
            <a:ext cx="8001000" cy="523220"/>
          </a:xfrm>
          <a:prstGeom prst="rect">
            <a:avLst/>
          </a:prstGeom>
          <a:noFill/>
        </p:spPr>
        <p:txBody>
          <a:bodyPr wrap="square" rtlCol="0">
            <a:spAutoFit/>
          </a:bodyPr>
          <a:lstStyle/>
          <a:p>
            <a:r>
              <a:rPr lang="en-US" sz="2800" dirty="0" smtClean="0">
                <a:solidFill>
                  <a:srgbClr val="0000FF"/>
                </a:solidFill>
              </a:rPr>
              <a:t>For a half-plane fan  J = {j</a:t>
            </a:r>
            <a:r>
              <a:rPr lang="en-US" sz="2800" baseline="-25000" dirty="0" smtClean="0">
                <a:solidFill>
                  <a:srgbClr val="0000FF"/>
                </a:solidFill>
              </a:rPr>
              <a:t>1</a:t>
            </a:r>
            <a:r>
              <a:rPr lang="en-US" sz="2800" dirty="0" smtClean="0">
                <a:solidFill>
                  <a:srgbClr val="0000FF"/>
                </a:solidFill>
              </a:rPr>
              <a:t>, … , </a:t>
            </a:r>
            <a:r>
              <a:rPr lang="en-US" sz="2800" dirty="0" err="1" smtClean="0">
                <a:solidFill>
                  <a:srgbClr val="0000FF"/>
                </a:solidFill>
              </a:rPr>
              <a:t>j</a:t>
            </a:r>
            <a:r>
              <a:rPr lang="en-US" sz="2800" baseline="-25000" dirty="0" err="1" smtClean="0">
                <a:solidFill>
                  <a:srgbClr val="0000FF"/>
                </a:solidFill>
              </a:rPr>
              <a:t>n</a:t>
            </a:r>
            <a:r>
              <a:rPr lang="en-US" sz="2800" dirty="0" smtClean="0">
                <a:solidFill>
                  <a:srgbClr val="0000FF"/>
                </a:solidFill>
              </a:rPr>
              <a:t>} define </a:t>
            </a:r>
            <a:endParaRPr lang="en-US" sz="2800" dirty="0">
              <a:solidFill>
                <a:srgbClr val="0000FF"/>
              </a:solidFill>
            </a:endParaRPr>
          </a:p>
        </p:txBody>
      </p:sp>
      <p:sp>
        <p:nvSpPr>
          <p:cNvPr id="37" name="TextBox 36"/>
          <p:cNvSpPr txBox="1"/>
          <p:nvPr/>
        </p:nvSpPr>
        <p:spPr>
          <a:xfrm>
            <a:off x="2438400" y="4724400"/>
            <a:ext cx="3429000" cy="584775"/>
          </a:xfrm>
          <a:prstGeom prst="rect">
            <a:avLst/>
          </a:prstGeom>
          <a:noFill/>
        </p:spPr>
        <p:txBody>
          <a:bodyPr wrap="square" rtlCol="0">
            <a:spAutoFit/>
          </a:bodyPr>
          <a:lstStyle/>
          <a:p>
            <a:r>
              <a:rPr lang="en-US" sz="3200" dirty="0" smtClean="0">
                <a:solidFill>
                  <a:srgbClr val="800080"/>
                </a:solidFill>
              </a:rPr>
              <a:t>then  we define </a:t>
            </a:r>
            <a:endParaRPr lang="en-US" sz="3200" dirty="0">
              <a:solidFill>
                <a:srgbClr val="800080"/>
              </a:solidFill>
            </a:endParaRPr>
          </a:p>
        </p:txBody>
      </p:sp>
      <p:sp>
        <p:nvSpPr>
          <p:cNvPr id="38" name="TextBox 37"/>
          <p:cNvSpPr txBox="1"/>
          <p:nvPr/>
        </p:nvSpPr>
        <p:spPr>
          <a:xfrm>
            <a:off x="1905000" y="6096000"/>
            <a:ext cx="5486400" cy="523220"/>
          </a:xfrm>
          <a:prstGeom prst="rect">
            <a:avLst/>
          </a:prstGeom>
          <a:noFill/>
        </p:spPr>
        <p:txBody>
          <a:bodyPr wrap="square" rtlCol="0">
            <a:spAutoFit/>
          </a:bodyPr>
          <a:lstStyle/>
          <a:p>
            <a:r>
              <a:rPr lang="en-US" sz="2800" dirty="0" smtClean="0">
                <a:solidFill>
                  <a:srgbClr val="800080"/>
                </a:solidFill>
              </a:rPr>
              <a:t>by </a:t>
            </a:r>
            <a:r>
              <a:rPr lang="en-US" sz="2800" dirty="0" err="1" smtClean="0">
                <a:solidFill>
                  <a:srgbClr val="800080"/>
                </a:solidFill>
              </a:rPr>
              <a:t>instanton</a:t>
            </a:r>
            <a:r>
              <a:rPr lang="en-US" sz="2800" dirty="0" smtClean="0">
                <a:solidFill>
                  <a:srgbClr val="800080"/>
                </a:solidFill>
              </a:rPr>
              <a:t> counting: </a:t>
            </a:r>
            <a:endParaRPr lang="en-US" sz="2800" dirty="0">
              <a:solidFill>
                <a:srgbClr val="800080"/>
              </a:solidFill>
            </a:endParaRPr>
          </a:p>
        </p:txBody>
      </p:sp>
      <p:grpSp>
        <p:nvGrpSpPr>
          <p:cNvPr id="3076" name="Group 4"/>
          <p:cNvGrpSpPr>
            <a:grpSpLocks noChangeAspect="1"/>
          </p:cNvGrpSpPr>
          <p:nvPr>
            <p:custDataLst>
              <p:tags r:id="rId1"/>
            </p:custDataLst>
          </p:nvPr>
        </p:nvGrpSpPr>
        <p:grpSpPr bwMode="auto">
          <a:xfrm>
            <a:off x="838200" y="4038600"/>
            <a:ext cx="7506229" cy="571500"/>
            <a:chOff x="655" y="2700"/>
            <a:chExt cx="20739" cy="1579"/>
          </a:xfrm>
          <a:solidFill>
            <a:srgbClr val="0000FF"/>
          </a:solidFill>
        </p:grpSpPr>
        <p:sp>
          <p:nvSpPr>
            <p:cNvPr id="3078" name="Freeform 6"/>
            <p:cNvSpPr>
              <a:spLocks noEditPoints="1"/>
            </p:cNvSpPr>
            <p:nvPr/>
          </p:nvSpPr>
          <p:spPr bwMode="auto">
            <a:xfrm>
              <a:off x="655" y="2700"/>
              <a:ext cx="1451" cy="1111"/>
            </a:xfrm>
            <a:custGeom>
              <a:avLst/>
              <a:gdLst/>
              <a:ahLst/>
              <a:cxnLst>
                <a:cxn ang="0">
                  <a:pos x="172" y="1040"/>
                </a:cxn>
                <a:cxn ang="0">
                  <a:pos x="191" y="1053"/>
                </a:cxn>
                <a:cxn ang="0">
                  <a:pos x="1114" y="942"/>
                </a:cxn>
                <a:cxn ang="0">
                  <a:pos x="1076" y="1053"/>
                </a:cxn>
                <a:cxn ang="0">
                  <a:pos x="1248" y="975"/>
                </a:cxn>
                <a:cxn ang="0">
                  <a:pos x="1248" y="136"/>
                </a:cxn>
                <a:cxn ang="0">
                  <a:pos x="1114" y="52"/>
                </a:cxn>
                <a:cxn ang="0">
                  <a:pos x="248" y="84"/>
                </a:cxn>
                <a:cxn ang="0">
                  <a:pos x="630" y="1007"/>
                </a:cxn>
                <a:cxn ang="0">
                  <a:pos x="694" y="832"/>
                </a:cxn>
                <a:cxn ang="0">
                  <a:pos x="681" y="812"/>
                </a:cxn>
                <a:cxn ang="0">
                  <a:pos x="363" y="52"/>
                </a:cxn>
                <a:cxn ang="0">
                  <a:pos x="357" y="0"/>
                </a:cxn>
                <a:cxn ang="0">
                  <a:pos x="401" y="6"/>
                </a:cxn>
                <a:cxn ang="0">
                  <a:pos x="719" y="767"/>
                </a:cxn>
                <a:cxn ang="0">
                  <a:pos x="1031" y="13"/>
                </a:cxn>
                <a:cxn ang="0">
                  <a:pos x="1063" y="0"/>
                </a:cxn>
                <a:cxn ang="0">
                  <a:pos x="1407" y="0"/>
                </a:cxn>
                <a:cxn ang="0">
                  <a:pos x="1438" y="13"/>
                </a:cxn>
                <a:cxn ang="0">
                  <a:pos x="1432" y="45"/>
                </a:cxn>
                <a:cxn ang="0">
                  <a:pos x="1356" y="65"/>
                </a:cxn>
                <a:cxn ang="0">
                  <a:pos x="1305" y="143"/>
                </a:cxn>
                <a:cxn ang="0">
                  <a:pos x="1305" y="962"/>
                </a:cxn>
                <a:cxn ang="0">
                  <a:pos x="1368" y="1040"/>
                </a:cxn>
                <a:cxn ang="0">
                  <a:pos x="1445" y="1066"/>
                </a:cxn>
                <a:cxn ang="0">
                  <a:pos x="1438" y="1105"/>
                </a:cxn>
                <a:cxn ang="0">
                  <a:pos x="1400" y="1111"/>
                </a:cxn>
                <a:cxn ang="0">
                  <a:pos x="948" y="1111"/>
                </a:cxn>
                <a:cxn ang="0">
                  <a:pos x="917" y="1092"/>
                </a:cxn>
                <a:cxn ang="0">
                  <a:pos x="917" y="1072"/>
                </a:cxn>
                <a:cxn ang="0">
                  <a:pos x="948" y="1053"/>
                </a:cxn>
                <a:cxn ang="0">
                  <a:pos x="1050" y="994"/>
                </a:cxn>
                <a:cxn ang="0">
                  <a:pos x="1057" y="130"/>
                </a:cxn>
                <a:cxn ang="0">
                  <a:pos x="662" y="1092"/>
                </a:cxn>
                <a:cxn ang="0">
                  <a:pos x="630" y="1111"/>
                </a:cxn>
                <a:cxn ang="0">
                  <a:pos x="611" y="1092"/>
                </a:cxn>
                <a:cxn ang="0">
                  <a:pos x="210" y="130"/>
                </a:cxn>
                <a:cxn ang="0">
                  <a:pos x="217" y="994"/>
                </a:cxn>
                <a:cxn ang="0">
                  <a:pos x="331" y="1053"/>
                </a:cxn>
                <a:cxn ang="0">
                  <a:pos x="357" y="1085"/>
                </a:cxn>
                <a:cxn ang="0">
                  <a:pos x="338" y="1111"/>
                </a:cxn>
                <a:cxn ang="0">
                  <a:pos x="58" y="1111"/>
                </a:cxn>
                <a:cxn ang="0">
                  <a:pos x="13" y="1105"/>
                </a:cxn>
                <a:cxn ang="0">
                  <a:pos x="7" y="1079"/>
                </a:cxn>
                <a:cxn ang="0">
                  <a:pos x="19" y="1059"/>
                </a:cxn>
                <a:cxn ang="0">
                  <a:pos x="115" y="1020"/>
                </a:cxn>
                <a:cxn ang="0">
                  <a:pos x="140" y="942"/>
                </a:cxn>
                <a:cxn ang="0">
                  <a:pos x="89" y="58"/>
                </a:cxn>
                <a:cxn ang="0">
                  <a:pos x="38" y="52"/>
                </a:cxn>
                <a:cxn ang="0">
                  <a:pos x="13" y="45"/>
                </a:cxn>
                <a:cxn ang="0">
                  <a:pos x="13" y="13"/>
                </a:cxn>
                <a:cxn ang="0">
                  <a:pos x="45" y="0"/>
                </a:cxn>
              </a:cxnLst>
              <a:rect l="0" t="0" r="r" b="b"/>
              <a:pathLst>
                <a:path w="1451" h="1111">
                  <a:moveTo>
                    <a:pt x="178" y="1040"/>
                  </a:moveTo>
                  <a:lnTo>
                    <a:pt x="172" y="1040"/>
                  </a:lnTo>
                  <a:lnTo>
                    <a:pt x="172" y="1040"/>
                  </a:lnTo>
                  <a:lnTo>
                    <a:pt x="166" y="1046"/>
                  </a:lnTo>
                  <a:lnTo>
                    <a:pt x="159" y="1053"/>
                  </a:lnTo>
                  <a:lnTo>
                    <a:pt x="191" y="1053"/>
                  </a:lnTo>
                  <a:lnTo>
                    <a:pt x="178" y="1040"/>
                  </a:lnTo>
                  <a:close/>
                  <a:moveTo>
                    <a:pt x="1114" y="52"/>
                  </a:moveTo>
                  <a:lnTo>
                    <a:pt x="1114" y="942"/>
                  </a:lnTo>
                  <a:lnTo>
                    <a:pt x="1114" y="975"/>
                  </a:lnTo>
                  <a:lnTo>
                    <a:pt x="1101" y="1014"/>
                  </a:lnTo>
                  <a:lnTo>
                    <a:pt x="1076" y="1053"/>
                  </a:lnTo>
                  <a:lnTo>
                    <a:pt x="1286" y="1053"/>
                  </a:lnTo>
                  <a:lnTo>
                    <a:pt x="1254" y="1014"/>
                  </a:lnTo>
                  <a:lnTo>
                    <a:pt x="1248" y="975"/>
                  </a:lnTo>
                  <a:lnTo>
                    <a:pt x="1248" y="942"/>
                  </a:lnTo>
                  <a:lnTo>
                    <a:pt x="1248" y="169"/>
                  </a:lnTo>
                  <a:lnTo>
                    <a:pt x="1248" y="136"/>
                  </a:lnTo>
                  <a:lnTo>
                    <a:pt x="1254" y="97"/>
                  </a:lnTo>
                  <a:lnTo>
                    <a:pt x="1279" y="52"/>
                  </a:lnTo>
                  <a:lnTo>
                    <a:pt x="1114" y="52"/>
                  </a:lnTo>
                  <a:close/>
                  <a:moveTo>
                    <a:pt x="223" y="52"/>
                  </a:moveTo>
                  <a:lnTo>
                    <a:pt x="236" y="71"/>
                  </a:lnTo>
                  <a:lnTo>
                    <a:pt x="248" y="84"/>
                  </a:lnTo>
                  <a:lnTo>
                    <a:pt x="261" y="104"/>
                  </a:lnTo>
                  <a:lnTo>
                    <a:pt x="268" y="123"/>
                  </a:lnTo>
                  <a:lnTo>
                    <a:pt x="630" y="1007"/>
                  </a:lnTo>
                  <a:lnTo>
                    <a:pt x="637" y="1007"/>
                  </a:lnTo>
                  <a:lnTo>
                    <a:pt x="707" y="832"/>
                  </a:lnTo>
                  <a:lnTo>
                    <a:pt x="694" y="832"/>
                  </a:lnTo>
                  <a:lnTo>
                    <a:pt x="688" y="825"/>
                  </a:lnTo>
                  <a:lnTo>
                    <a:pt x="681" y="819"/>
                  </a:lnTo>
                  <a:lnTo>
                    <a:pt x="681" y="812"/>
                  </a:lnTo>
                  <a:lnTo>
                    <a:pt x="675" y="799"/>
                  </a:lnTo>
                  <a:lnTo>
                    <a:pt x="675" y="799"/>
                  </a:lnTo>
                  <a:lnTo>
                    <a:pt x="363" y="52"/>
                  </a:lnTo>
                  <a:lnTo>
                    <a:pt x="223" y="52"/>
                  </a:lnTo>
                  <a:close/>
                  <a:moveTo>
                    <a:pt x="64" y="0"/>
                  </a:moveTo>
                  <a:lnTo>
                    <a:pt x="357" y="0"/>
                  </a:lnTo>
                  <a:lnTo>
                    <a:pt x="376" y="0"/>
                  </a:lnTo>
                  <a:lnTo>
                    <a:pt x="388" y="0"/>
                  </a:lnTo>
                  <a:lnTo>
                    <a:pt x="401" y="6"/>
                  </a:lnTo>
                  <a:lnTo>
                    <a:pt x="408" y="13"/>
                  </a:lnTo>
                  <a:lnTo>
                    <a:pt x="414" y="26"/>
                  </a:lnTo>
                  <a:lnTo>
                    <a:pt x="719" y="767"/>
                  </a:lnTo>
                  <a:lnTo>
                    <a:pt x="719" y="767"/>
                  </a:lnTo>
                  <a:lnTo>
                    <a:pt x="1025" y="32"/>
                  </a:lnTo>
                  <a:lnTo>
                    <a:pt x="1031" y="13"/>
                  </a:lnTo>
                  <a:lnTo>
                    <a:pt x="1038" y="6"/>
                  </a:lnTo>
                  <a:lnTo>
                    <a:pt x="1044" y="0"/>
                  </a:lnTo>
                  <a:lnTo>
                    <a:pt x="1063" y="0"/>
                  </a:lnTo>
                  <a:lnTo>
                    <a:pt x="1082" y="0"/>
                  </a:lnTo>
                  <a:lnTo>
                    <a:pt x="1388" y="0"/>
                  </a:lnTo>
                  <a:lnTo>
                    <a:pt x="1407" y="0"/>
                  </a:lnTo>
                  <a:lnTo>
                    <a:pt x="1419" y="0"/>
                  </a:lnTo>
                  <a:lnTo>
                    <a:pt x="1432" y="6"/>
                  </a:lnTo>
                  <a:lnTo>
                    <a:pt x="1438" y="13"/>
                  </a:lnTo>
                  <a:lnTo>
                    <a:pt x="1438" y="26"/>
                  </a:lnTo>
                  <a:lnTo>
                    <a:pt x="1438" y="39"/>
                  </a:lnTo>
                  <a:lnTo>
                    <a:pt x="1432" y="45"/>
                  </a:lnTo>
                  <a:lnTo>
                    <a:pt x="1419" y="52"/>
                  </a:lnTo>
                  <a:lnTo>
                    <a:pt x="1413" y="52"/>
                  </a:lnTo>
                  <a:lnTo>
                    <a:pt x="1356" y="65"/>
                  </a:lnTo>
                  <a:lnTo>
                    <a:pt x="1324" y="91"/>
                  </a:lnTo>
                  <a:lnTo>
                    <a:pt x="1311" y="117"/>
                  </a:lnTo>
                  <a:lnTo>
                    <a:pt x="1305" y="143"/>
                  </a:lnTo>
                  <a:lnTo>
                    <a:pt x="1305" y="169"/>
                  </a:lnTo>
                  <a:lnTo>
                    <a:pt x="1305" y="942"/>
                  </a:lnTo>
                  <a:lnTo>
                    <a:pt x="1305" y="962"/>
                  </a:lnTo>
                  <a:lnTo>
                    <a:pt x="1311" y="994"/>
                  </a:lnTo>
                  <a:lnTo>
                    <a:pt x="1330" y="1020"/>
                  </a:lnTo>
                  <a:lnTo>
                    <a:pt x="1368" y="1040"/>
                  </a:lnTo>
                  <a:lnTo>
                    <a:pt x="1426" y="1053"/>
                  </a:lnTo>
                  <a:lnTo>
                    <a:pt x="1438" y="1059"/>
                  </a:lnTo>
                  <a:lnTo>
                    <a:pt x="1445" y="1066"/>
                  </a:lnTo>
                  <a:lnTo>
                    <a:pt x="1451" y="1085"/>
                  </a:lnTo>
                  <a:lnTo>
                    <a:pt x="1451" y="1098"/>
                  </a:lnTo>
                  <a:lnTo>
                    <a:pt x="1438" y="1105"/>
                  </a:lnTo>
                  <a:lnTo>
                    <a:pt x="1426" y="1111"/>
                  </a:lnTo>
                  <a:lnTo>
                    <a:pt x="1413" y="1111"/>
                  </a:lnTo>
                  <a:lnTo>
                    <a:pt x="1400" y="1111"/>
                  </a:lnTo>
                  <a:lnTo>
                    <a:pt x="974" y="1111"/>
                  </a:lnTo>
                  <a:lnTo>
                    <a:pt x="961" y="1111"/>
                  </a:lnTo>
                  <a:lnTo>
                    <a:pt x="948" y="1111"/>
                  </a:lnTo>
                  <a:lnTo>
                    <a:pt x="936" y="1105"/>
                  </a:lnTo>
                  <a:lnTo>
                    <a:pt x="923" y="1105"/>
                  </a:lnTo>
                  <a:lnTo>
                    <a:pt x="917" y="1092"/>
                  </a:lnTo>
                  <a:lnTo>
                    <a:pt x="917" y="1085"/>
                  </a:lnTo>
                  <a:lnTo>
                    <a:pt x="917" y="1079"/>
                  </a:lnTo>
                  <a:lnTo>
                    <a:pt x="917" y="1072"/>
                  </a:lnTo>
                  <a:lnTo>
                    <a:pt x="923" y="1066"/>
                  </a:lnTo>
                  <a:lnTo>
                    <a:pt x="936" y="1059"/>
                  </a:lnTo>
                  <a:lnTo>
                    <a:pt x="948" y="1053"/>
                  </a:lnTo>
                  <a:lnTo>
                    <a:pt x="999" y="1040"/>
                  </a:lnTo>
                  <a:lnTo>
                    <a:pt x="1031" y="1020"/>
                  </a:lnTo>
                  <a:lnTo>
                    <a:pt x="1050" y="994"/>
                  </a:lnTo>
                  <a:lnTo>
                    <a:pt x="1057" y="962"/>
                  </a:lnTo>
                  <a:lnTo>
                    <a:pt x="1057" y="942"/>
                  </a:lnTo>
                  <a:lnTo>
                    <a:pt x="1057" y="130"/>
                  </a:lnTo>
                  <a:lnTo>
                    <a:pt x="1057" y="123"/>
                  </a:lnTo>
                  <a:lnTo>
                    <a:pt x="662" y="1079"/>
                  </a:lnTo>
                  <a:lnTo>
                    <a:pt x="662" y="1092"/>
                  </a:lnTo>
                  <a:lnTo>
                    <a:pt x="656" y="1105"/>
                  </a:lnTo>
                  <a:lnTo>
                    <a:pt x="643" y="1111"/>
                  </a:lnTo>
                  <a:lnTo>
                    <a:pt x="630" y="1111"/>
                  </a:lnTo>
                  <a:lnTo>
                    <a:pt x="624" y="1111"/>
                  </a:lnTo>
                  <a:lnTo>
                    <a:pt x="618" y="1105"/>
                  </a:lnTo>
                  <a:lnTo>
                    <a:pt x="611" y="1092"/>
                  </a:lnTo>
                  <a:lnTo>
                    <a:pt x="598" y="1079"/>
                  </a:lnTo>
                  <a:lnTo>
                    <a:pt x="210" y="123"/>
                  </a:lnTo>
                  <a:lnTo>
                    <a:pt x="210" y="130"/>
                  </a:lnTo>
                  <a:lnTo>
                    <a:pt x="210" y="942"/>
                  </a:lnTo>
                  <a:lnTo>
                    <a:pt x="210" y="962"/>
                  </a:lnTo>
                  <a:lnTo>
                    <a:pt x="217" y="994"/>
                  </a:lnTo>
                  <a:lnTo>
                    <a:pt x="236" y="1020"/>
                  </a:lnTo>
                  <a:lnTo>
                    <a:pt x="274" y="1040"/>
                  </a:lnTo>
                  <a:lnTo>
                    <a:pt x="331" y="1053"/>
                  </a:lnTo>
                  <a:lnTo>
                    <a:pt x="344" y="1059"/>
                  </a:lnTo>
                  <a:lnTo>
                    <a:pt x="350" y="1066"/>
                  </a:lnTo>
                  <a:lnTo>
                    <a:pt x="357" y="1085"/>
                  </a:lnTo>
                  <a:lnTo>
                    <a:pt x="357" y="1098"/>
                  </a:lnTo>
                  <a:lnTo>
                    <a:pt x="344" y="1105"/>
                  </a:lnTo>
                  <a:lnTo>
                    <a:pt x="338" y="1111"/>
                  </a:lnTo>
                  <a:lnTo>
                    <a:pt x="318" y="1111"/>
                  </a:lnTo>
                  <a:lnTo>
                    <a:pt x="306" y="1111"/>
                  </a:lnTo>
                  <a:lnTo>
                    <a:pt x="58" y="1111"/>
                  </a:lnTo>
                  <a:lnTo>
                    <a:pt x="38" y="1111"/>
                  </a:lnTo>
                  <a:lnTo>
                    <a:pt x="26" y="1111"/>
                  </a:lnTo>
                  <a:lnTo>
                    <a:pt x="13" y="1105"/>
                  </a:lnTo>
                  <a:lnTo>
                    <a:pt x="7" y="1098"/>
                  </a:lnTo>
                  <a:lnTo>
                    <a:pt x="0" y="1085"/>
                  </a:lnTo>
                  <a:lnTo>
                    <a:pt x="7" y="1079"/>
                  </a:lnTo>
                  <a:lnTo>
                    <a:pt x="7" y="1072"/>
                  </a:lnTo>
                  <a:lnTo>
                    <a:pt x="7" y="1066"/>
                  </a:lnTo>
                  <a:lnTo>
                    <a:pt x="19" y="1059"/>
                  </a:lnTo>
                  <a:lnTo>
                    <a:pt x="32" y="1053"/>
                  </a:lnTo>
                  <a:lnTo>
                    <a:pt x="83" y="1040"/>
                  </a:lnTo>
                  <a:lnTo>
                    <a:pt x="115" y="1020"/>
                  </a:lnTo>
                  <a:lnTo>
                    <a:pt x="134" y="994"/>
                  </a:lnTo>
                  <a:lnTo>
                    <a:pt x="140" y="962"/>
                  </a:lnTo>
                  <a:lnTo>
                    <a:pt x="140" y="942"/>
                  </a:lnTo>
                  <a:lnTo>
                    <a:pt x="140" y="71"/>
                  </a:lnTo>
                  <a:lnTo>
                    <a:pt x="115" y="65"/>
                  </a:lnTo>
                  <a:lnTo>
                    <a:pt x="89" y="58"/>
                  </a:lnTo>
                  <a:lnTo>
                    <a:pt x="64" y="58"/>
                  </a:lnTo>
                  <a:lnTo>
                    <a:pt x="45" y="52"/>
                  </a:lnTo>
                  <a:lnTo>
                    <a:pt x="38" y="52"/>
                  </a:lnTo>
                  <a:lnTo>
                    <a:pt x="32" y="52"/>
                  </a:lnTo>
                  <a:lnTo>
                    <a:pt x="26" y="52"/>
                  </a:lnTo>
                  <a:lnTo>
                    <a:pt x="13" y="45"/>
                  </a:lnTo>
                  <a:lnTo>
                    <a:pt x="13" y="39"/>
                  </a:lnTo>
                  <a:lnTo>
                    <a:pt x="7" y="26"/>
                  </a:lnTo>
                  <a:lnTo>
                    <a:pt x="13" y="13"/>
                  </a:lnTo>
                  <a:lnTo>
                    <a:pt x="19" y="6"/>
                  </a:lnTo>
                  <a:lnTo>
                    <a:pt x="32" y="0"/>
                  </a:lnTo>
                  <a:lnTo>
                    <a:pt x="45" y="0"/>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7"/>
            <p:cNvSpPr>
              <a:spLocks/>
            </p:cNvSpPr>
            <p:nvPr/>
          </p:nvSpPr>
          <p:spPr bwMode="auto">
            <a:xfrm>
              <a:off x="2246" y="3259"/>
              <a:ext cx="662" cy="812"/>
            </a:xfrm>
            <a:custGeom>
              <a:avLst/>
              <a:gdLst/>
              <a:ahLst/>
              <a:cxnLst>
                <a:cxn ang="0">
                  <a:pos x="395" y="6"/>
                </a:cxn>
                <a:cxn ang="0">
                  <a:pos x="458" y="6"/>
                </a:cxn>
                <a:cxn ang="0">
                  <a:pos x="503" y="6"/>
                </a:cxn>
                <a:cxn ang="0">
                  <a:pos x="560" y="6"/>
                </a:cxn>
                <a:cxn ang="0">
                  <a:pos x="649" y="0"/>
                </a:cxn>
                <a:cxn ang="0">
                  <a:pos x="662" y="6"/>
                </a:cxn>
                <a:cxn ang="0">
                  <a:pos x="662" y="32"/>
                </a:cxn>
                <a:cxn ang="0">
                  <a:pos x="649" y="39"/>
                </a:cxn>
                <a:cxn ang="0">
                  <a:pos x="637" y="45"/>
                </a:cxn>
                <a:cxn ang="0">
                  <a:pos x="586" y="45"/>
                </a:cxn>
                <a:cxn ang="0">
                  <a:pos x="567" y="58"/>
                </a:cxn>
                <a:cxn ang="0">
                  <a:pos x="560" y="91"/>
                </a:cxn>
                <a:cxn ang="0">
                  <a:pos x="427" y="624"/>
                </a:cxn>
                <a:cxn ang="0">
                  <a:pos x="357" y="741"/>
                </a:cxn>
                <a:cxn ang="0">
                  <a:pos x="229" y="799"/>
                </a:cxn>
                <a:cxn ang="0">
                  <a:pos x="96" y="799"/>
                </a:cxn>
                <a:cxn ang="0">
                  <a:pos x="13" y="734"/>
                </a:cxn>
                <a:cxn ang="0">
                  <a:pos x="0" y="656"/>
                </a:cxn>
                <a:cxn ang="0">
                  <a:pos x="19" y="624"/>
                </a:cxn>
                <a:cxn ang="0">
                  <a:pos x="45" y="598"/>
                </a:cxn>
                <a:cxn ang="0">
                  <a:pos x="77" y="591"/>
                </a:cxn>
                <a:cxn ang="0">
                  <a:pos x="102" y="604"/>
                </a:cxn>
                <a:cxn ang="0">
                  <a:pos x="127" y="624"/>
                </a:cxn>
                <a:cxn ang="0">
                  <a:pos x="127" y="656"/>
                </a:cxn>
                <a:cxn ang="0">
                  <a:pos x="115" y="682"/>
                </a:cxn>
                <a:cxn ang="0">
                  <a:pos x="89" y="708"/>
                </a:cxn>
                <a:cxn ang="0">
                  <a:pos x="45" y="721"/>
                </a:cxn>
                <a:cxn ang="0">
                  <a:pos x="108" y="767"/>
                </a:cxn>
                <a:cxn ang="0">
                  <a:pos x="159" y="780"/>
                </a:cxn>
                <a:cxn ang="0">
                  <a:pos x="293" y="695"/>
                </a:cxn>
                <a:cxn ang="0">
                  <a:pos x="458" y="91"/>
                </a:cxn>
                <a:cxn ang="0">
                  <a:pos x="458" y="71"/>
                </a:cxn>
                <a:cxn ang="0">
                  <a:pos x="458" y="58"/>
                </a:cxn>
                <a:cxn ang="0">
                  <a:pos x="446" y="45"/>
                </a:cxn>
                <a:cxn ang="0">
                  <a:pos x="407" y="45"/>
                </a:cxn>
                <a:cxn ang="0">
                  <a:pos x="382" y="45"/>
                </a:cxn>
                <a:cxn ang="0">
                  <a:pos x="344" y="45"/>
                </a:cxn>
                <a:cxn ang="0">
                  <a:pos x="325" y="32"/>
                </a:cxn>
                <a:cxn ang="0">
                  <a:pos x="325" y="13"/>
                </a:cxn>
                <a:cxn ang="0">
                  <a:pos x="337" y="6"/>
                </a:cxn>
                <a:cxn ang="0">
                  <a:pos x="350" y="0"/>
                </a:cxn>
              </a:cxnLst>
              <a:rect l="0" t="0" r="r" b="b"/>
              <a:pathLst>
                <a:path w="662" h="812">
                  <a:moveTo>
                    <a:pt x="350" y="0"/>
                  </a:moveTo>
                  <a:lnTo>
                    <a:pt x="395" y="6"/>
                  </a:lnTo>
                  <a:lnTo>
                    <a:pt x="433" y="6"/>
                  </a:lnTo>
                  <a:lnTo>
                    <a:pt x="458" y="6"/>
                  </a:lnTo>
                  <a:lnTo>
                    <a:pt x="484" y="6"/>
                  </a:lnTo>
                  <a:lnTo>
                    <a:pt x="503" y="6"/>
                  </a:lnTo>
                  <a:lnTo>
                    <a:pt x="522" y="6"/>
                  </a:lnTo>
                  <a:lnTo>
                    <a:pt x="560" y="6"/>
                  </a:lnTo>
                  <a:lnTo>
                    <a:pt x="611" y="6"/>
                  </a:lnTo>
                  <a:lnTo>
                    <a:pt x="649" y="0"/>
                  </a:lnTo>
                  <a:lnTo>
                    <a:pt x="656" y="6"/>
                  </a:lnTo>
                  <a:lnTo>
                    <a:pt x="662" y="6"/>
                  </a:lnTo>
                  <a:lnTo>
                    <a:pt x="662" y="19"/>
                  </a:lnTo>
                  <a:lnTo>
                    <a:pt x="662" y="32"/>
                  </a:lnTo>
                  <a:lnTo>
                    <a:pt x="656" y="39"/>
                  </a:lnTo>
                  <a:lnTo>
                    <a:pt x="649" y="39"/>
                  </a:lnTo>
                  <a:lnTo>
                    <a:pt x="643" y="45"/>
                  </a:lnTo>
                  <a:lnTo>
                    <a:pt x="637" y="45"/>
                  </a:lnTo>
                  <a:lnTo>
                    <a:pt x="605" y="45"/>
                  </a:lnTo>
                  <a:lnTo>
                    <a:pt x="586" y="45"/>
                  </a:lnTo>
                  <a:lnTo>
                    <a:pt x="579" y="52"/>
                  </a:lnTo>
                  <a:lnTo>
                    <a:pt x="567" y="58"/>
                  </a:lnTo>
                  <a:lnTo>
                    <a:pt x="567" y="71"/>
                  </a:lnTo>
                  <a:lnTo>
                    <a:pt x="560" y="91"/>
                  </a:lnTo>
                  <a:lnTo>
                    <a:pt x="560" y="91"/>
                  </a:lnTo>
                  <a:lnTo>
                    <a:pt x="427" y="624"/>
                  </a:lnTo>
                  <a:lnTo>
                    <a:pt x="401" y="689"/>
                  </a:lnTo>
                  <a:lnTo>
                    <a:pt x="357" y="741"/>
                  </a:lnTo>
                  <a:lnTo>
                    <a:pt x="293" y="780"/>
                  </a:lnTo>
                  <a:lnTo>
                    <a:pt x="229" y="799"/>
                  </a:lnTo>
                  <a:lnTo>
                    <a:pt x="166" y="812"/>
                  </a:lnTo>
                  <a:lnTo>
                    <a:pt x="96" y="799"/>
                  </a:lnTo>
                  <a:lnTo>
                    <a:pt x="45" y="773"/>
                  </a:lnTo>
                  <a:lnTo>
                    <a:pt x="13" y="734"/>
                  </a:lnTo>
                  <a:lnTo>
                    <a:pt x="0" y="682"/>
                  </a:lnTo>
                  <a:lnTo>
                    <a:pt x="0" y="656"/>
                  </a:lnTo>
                  <a:lnTo>
                    <a:pt x="13" y="637"/>
                  </a:lnTo>
                  <a:lnTo>
                    <a:pt x="19" y="624"/>
                  </a:lnTo>
                  <a:lnTo>
                    <a:pt x="32" y="611"/>
                  </a:lnTo>
                  <a:lnTo>
                    <a:pt x="45" y="598"/>
                  </a:lnTo>
                  <a:lnTo>
                    <a:pt x="64" y="598"/>
                  </a:lnTo>
                  <a:lnTo>
                    <a:pt x="77" y="591"/>
                  </a:lnTo>
                  <a:lnTo>
                    <a:pt x="89" y="598"/>
                  </a:lnTo>
                  <a:lnTo>
                    <a:pt x="102" y="604"/>
                  </a:lnTo>
                  <a:lnTo>
                    <a:pt x="115" y="611"/>
                  </a:lnTo>
                  <a:lnTo>
                    <a:pt x="127" y="624"/>
                  </a:lnTo>
                  <a:lnTo>
                    <a:pt x="127" y="643"/>
                  </a:lnTo>
                  <a:lnTo>
                    <a:pt x="127" y="656"/>
                  </a:lnTo>
                  <a:lnTo>
                    <a:pt x="121" y="669"/>
                  </a:lnTo>
                  <a:lnTo>
                    <a:pt x="115" y="682"/>
                  </a:lnTo>
                  <a:lnTo>
                    <a:pt x="108" y="695"/>
                  </a:lnTo>
                  <a:lnTo>
                    <a:pt x="89" y="708"/>
                  </a:lnTo>
                  <a:lnTo>
                    <a:pt x="70" y="715"/>
                  </a:lnTo>
                  <a:lnTo>
                    <a:pt x="45" y="721"/>
                  </a:lnTo>
                  <a:lnTo>
                    <a:pt x="77" y="754"/>
                  </a:lnTo>
                  <a:lnTo>
                    <a:pt x="108" y="767"/>
                  </a:lnTo>
                  <a:lnTo>
                    <a:pt x="140" y="773"/>
                  </a:lnTo>
                  <a:lnTo>
                    <a:pt x="159" y="780"/>
                  </a:lnTo>
                  <a:lnTo>
                    <a:pt x="229" y="754"/>
                  </a:lnTo>
                  <a:lnTo>
                    <a:pt x="293" y="695"/>
                  </a:lnTo>
                  <a:lnTo>
                    <a:pt x="331" y="617"/>
                  </a:lnTo>
                  <a:lnTo>
                    <a:pt x="458" y="91"/>
                  </a:lnTo>
                  <a:lnTo>
                    <a:pt x="458" y="78"/>
                  </a:lnTo>
                  <a:lnTo>
                    <a:pt x="458" y="71"/>
                  </a:lnTo>
                  <a:lnTo>
                    <a:pt x="458" y="65"/>
                  </a:lnTo>
                  <a:lnTo>
                    <a:pt x="458" y="58"/>
                  </a:lnTo>
                  <a:lnTo>
                    <a:pt x="458" y="52"/>
                  </a:lnTo>
                  <a:lnTo>
                    <a:pt x="446" y="45"/>
                  </a:lnTo>
                  <a:lnTo>
                    <a:pt x="427" y="45"/>
                  </a:lnTo>
                  <a:lnTo>
                    <a:pt x="407" y="45"/>
                  </a:lnTo>
                  <a:lnTo>
                    <a:pt x="395" y="45"/>
                  </a:lnTo>
                  <a:lnTo>
                    <a:pt x="382" y="45"/>
                  </a:lnTo>
                  <a:lnTo>
                    <a:pt x="363" y="45"/>
                  </a:lnTo>
                  <a:lnTo>
                    <a:pt x="344" y="45"/>
                  </a:lnTo>
                  <a:lnTo>
                    <a:pt x="331" y="39"/>
                  </a:lnTo>
                  <a:lnTo>
                    <a:pt x="325" y="32"/>
                  </a:lnTo>
                  <a:lnTo>
                    <a:pt x="325" y="26"/>
                  </a:lnTo>
                  <a:lnTo>
                    <a:pt x="325" y="13"/>
                  </a:lnTo>
                  <a:lnTo>
                    <a:pt x="331" y="6"/>
                  </a:lnTo>
                  <a:lnTo>
                    <a:pt x="337" y="6"/>
                  </a:lnTo>
                  <a:lnTo>
                    <a:pt x="344" y="0"/>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8"/>
            <p:cNvSpPr>
              <a:spLocks noEditPoints="1"/>
            </p:cNvSpPr>
            <p:nvPr/>
          </p:nvSpPr>
          <p:spPr bwMode="auto">
            <a:xfrm>
              <a:off x="3614" y="3109"/>
              <a:ext cx="172" cy="702"/>
            </a:xfrm>
            <a:custGeom>
              <a:avLst/>
              <a:gdLst/>
              <a:ahLst/>
              <a:cxnLst>
                <a:cxn ang="0">
                  <a:pos x="89" y="533"/>
                </a:cxn>
                <a:cxn ang="0">
                  <a:pos x="115" y="533"/>
                </a:cxn>
                <a:cxn ang="0">
                  <a:pos x="134" y="546"/>
                </a:cxn>
                <a:cxn ang="0">
                  <a:pos x="153" y="566"/>
                </a:cxn>
                <a:cxn ang="0">
                  <a:pos x="166" y="592"/>
                </a:cxn>
                <a:cxn ang="0">
                  <a:pos x="172" y="618"/>
                </a:cxn>
                <a:cxn ang="0">
                  <a:pos x="166" y="644"/>
                </a:cxn>
                <a:cxn ang="0">
                  <a:pos x="153" y="670"/>
                </a:cxn>
                <a:cxn ang="0">
                  <a:pos x="134" y="683"/>
                </a:cxn>
                <a:cxn ang="0">
                  <a:pos x="115" y="696"/>
                </a:cxn>
                <a:cxn ang="0">
                  <a:pos x="89" y="702"/>
                </a:cxn>
                <a:cxn ang="0">
                  <a:pos x="58" y="696"/>
                </a:cxn>
                <a:cxn ang="0">
                  <a:pos x="39" y="683"/>
                </a:cxn>
                <a:cxn ang="0">
                  <a:pos x="19" y="670"/>
                </a:cxn>
                <a:cxn ang="0">
                  <a:pos x="7" y="644"/>
                </a:cxn>
                <a:cxn ang="0">
                  <a:pos x="0" y="618"/>
                </a:cxn>
                <a:cxn ang="0">
                  <a:pos x="7" y="592"/>
                </a:cxn>
                <a:cxn ang="0">
                  <a:pos x="19" y="566"/>
                </a:cxn>
                <a:cxn ang="0">
                  <a:pos x="39" y="546"/>
                </a:cxn>
                <a:cxn ang="0">
                  <a:pos x="58" y="533"/>
                </a:cxn>
                <a:cxn ang="0">
                  <a:pos x="89" y="533"/>
                </a:cxn>
                <a:cxn ang="0">
                  <a:pos x="89" y="0"/>
                </a:cxn>
                <a:cxn ang="0">
                  <a:pos x="115" y="7"/>
                </a:cxn>
                <a:cxn ang="0">
                  <a:pos x="134" y="20"/>
                </a:cxn>
                <a:cxn ang="0">
                  <a:pos x="153" y="39"/>
                </a:cxn>
                <a:cxn ang="0">
                  <a:pos x="166" y="59"/>
                </a:cxn>
                <a:cxn ang="0">
                  <a:pos x="172" y="91"/>
                </a:cxn>
                <a:cxn ang="0">
                  <a:pos x="166" y="117"/>
                </a:cxn>
                <a:cxn ang="0">
                  <a:pos x="153" y="137"/>
                </a:cxn>
                <a:cxn ang="0">
                  <a:pos x="134" y="156"/>
                </a:cxn>
                <a:cxn ang="0">
                  <a:pos x="115" y="169"/>
                </a:cxn>
                <a:cxn ang="0">
                  <a:pos x="89" y="169"/>
                </a:cxn>
                <a:cxn ang="0">
                  <a:pos x="58" y="169"/>
                </a:cxn>
                <a:cxn ang="0">
                  <a:pos x="39" y="156"/>
                </a:cxn>
                <a:cxn ang="0">
                  <a:pos x="19" y="137"/>
                </a:cxn>
                <a:cxn ang="0">
                  <a:pos x="7" y="117"/>
                </a:cxn>
                <a:cxn ang="0">
                  <a:pos x="0" y="91"/>
                </a:cxn>
                <a:cxn ang="0">
                  <a:pos x="7" y="59"/>
                </a:cxn>
                <a:cxn ang="0">
                  <a:pos x="19" y="39"/>
                </a:cxn>
                <a:cxn ang="0">
                  <a:pos x="39" y="20"/>
                </a:cxn>
                <a:cxn ang="0">
                  <a:pos x="58" y="7"/>
                </a:cxn>
                <a:cxn ang="0">
                  <a:pos x="89" y="0"/>
                </a:cxn>
              </a:cxnLst>
              <a:rect l="0" t="0" r="r" b="b"/>
              <a:pathLst>
                <a:path w="172" h="702">
                  <a:moveTo>
                    <a:pt x="89" y="533"/>
                  </a:moveTo>
                  <a:lnTo>
                    <a:pt x="115" y="533"/>
                  </a:lnTo>
                  <a:lnTo>
                    <a:pt x="134" y="546"/>
                  </a:lnTo>
                  <a:lnTo>
                    <a:pt x="153" y="566"/>
                  </a:lnTo>
                  <a:lnTo>
                    <a:pt x="166" y="592"/>
                  </a:lnTo>
                  <a:lnTo>
                    <a:pt x="172" y="618"/>
                  </a:lnTo>
                  <a:lnTo>
                    <a:pt x="166" y="644"/>
                  </a:lnTo>
                  <a:lnTo>
                    <a:pt x="153" y="670"/>
                  </a:lnTo>
                  <a:lnTo>
                    <a:pt x="134" y="683"/>
                  </a:lnTo>
                  <a:lnTo>
                    <a:pt x="115" y="696"/>
                  </a:lnTo>
                  <a:lnTo>
                    <a:pt x="89" y="702"/>
                  </a:lnTo>
                  <a:lnTo>
                    <a:pt x="58" y="696"/>
                  </a:lnTo>
                  <a:lnTo>
                    <a:pt x="39" y="683"/>
                  </a:lnTo>
                  <a:lnTo>
                    <a:pt x="19" y="670"/>
                  </a:lnTo>
                  <a:lnTo>
                    <a:pt x="7" y="644"/>
                  </a:lnTo>
                  <a:lnTo>
                    <a:pt x="0" y="618"/>
                  </a:lnTo>
                  <a:lnTo>
                    <a:pt x="7" y="592"/>
                  </a:lnTo>
                  <a:lnTo>
                    <a:pt x="19" y="566"/>
                  </a:lnTo>
                  <a:lnTo>
                    <a:pt x="39" y="546"/>
                  </a:lnTo>
                  <a:lnTo>
                    <a:pt x="58" y="533"/>
                  </a:lnTo>
                  <a:lnTo>
                    <a:pt x="89" y="533"/>
                  </a:lnTo>
                  <a:close/>
                  <a:moveTo>
                    <a:pt x="89" y="0"/>
                  </a:moveTo>
                  <a:lnTo>
                    <a:pt x="115" y="7"/>
                  </a:lnTo>
                  <a:lnTo>
                    <a:pt x="134" y="20"/>
                  </a:lnTo>
                  <a:lnTo>
                    <a:pt x="153" y="39"/>
                  </a:lnTo>
                  <a:lnTo>
                    <a:pt x="166" y="59"/>
                  </a:lnTo>
                  <a:lnTo>
                    <a:pt x="172" y="91"/>
                  </a:lnTo>
                  <a:lnTo>
                    <a:pt x="166" y="117"/>
                  </a:lnTo>
                  <a:lnTo>
                    <a:pt x="153" y="137"/>
                  </a:lnTo>
                  <a:lnTo>
                    <a:pt x="134" y="156"/>
                  </a:lnTo>
                  <a:lnTo>
                    <a:pt x="115" y="169"/>
                  </a:lnTo>
                  <a:lnTo>
                    <a:pt x="89" y="169"/>
                  </a:lnTo>
                  <a:lnTo>
                    <a:pt x="58" y="169"/>
                  </a:lnTo>
                  <a:lnTo>
                    <a:pt x="39" y="156"/>
                  </a:lnTo>
                  <a:lnTo>
                    <a:pt x="19" y="137"/>
                  </a:lnTo>
                  <a:lnTo>
                    <a:pt x="7" y="117"/>
                  </a:lnTo>
                  <a:lnTo>
                    <a:pt x="0" y="91"/>
                  </a:lnTo>
                  <a:lnTo>
                    <a:pt x="7" y="59"/>
                  </a:lnTo>
                  <a:lnTo>
                    <a:pt x="19" y="39"/>
                  </a:lnTo>
                  <a:lnTo>
                    <a:pt x="39" y="20"/>
                  </a:lnTo>
                  <a:lnTo>
                    <a:pt x="58" y="7"/>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9"/>
            <p:cNvSpPr>
              <a:spLocks noEditPoints="1"/>
            </p:cNvSpPr>
            <p:nvPr/>
          </p:nvSpPr>
          <p:spPr bwMode="auto">
            <a:xfrm>
              <a:off x="4009" y="3213"/>
              <a:ext cx="1063" cy="384"/>
            </a:xfrm>
            <a:custGeom>
              <a:avLst/>
              <a:gdLst/>
              <a:ahLst/>
              <a:cxnLst>
                <a:cxn ang="0">
                  <a:pos x="51" y="319"/>
                </a:cxn>
                <a:cxn ang="0">
                  <a:pos x="1005" y="319"/>
                </a:cxn>
                <a:cxn ang="0">
                  <a:pos x="1018" y="319"/>
                </a:cxn>
                <a:cxn ang="0">
                  <a:pos x="1031" y="319"/>
                </a:cxn>
                <a:cxn ang="0">
                  <a:pos x="1044" y="319"/>
                </a:cxn>
                <a:cxn ang="0">
                  <a:pos x="1050" y="325"/>
                </a:cxn>
                <a:cxn ang="0">
                  <a:pos x="1056" y="338"/>
                </a:cxn>
                <a:cxn ang="0">
                  <a:pos x="1063" y="351"/>
                </a:cxn>
                <a:cxn ang="0">
                  <a:pos x="1056" y="364"/>
                </a:cxn>
                <a:cxn ang="0">
                  <a:pos x="1050" y="371"/>
                </a:cxn>
                <a:cxn ang="0">
                  <a:pos x="1044" y="377"/>
                </a:cxn>
                <a:cxn ang="0">
                  <a:pos x="1031" y="377"/>
                </a:cxn>
                <a:cxn ang="0">
                  <a:pos x="1018" y="384"/>
                </a:cxn>
                <a:cxn ang="0">
                  <a:pos x="1005" y="384"/>
                </a:cxn>
                <a:cxn ang="0">
                  <a:pos x="51" y="384"/>
                </a:cxn>
                <a:cxn ang="0">
                  <a:pos x="44" y="384"/>
                </a:cxn>
                <a:cxn ang="0">
                  <a:pos x="32" y="377"/>
                </a:cxn>
                <a:cxn ang="0">
                  <a:pos x="19" y="377"/>
                </a:cxn>
                <a:cxn ang="0">
                  <a:pos x="13" y="371"/>
                </a:cxn>
                <a:cxn ang="0">
                  <a:pos x="6" y="364"/>
                </a:cxn>
                <a:cxn ang="0">
                  <a:pos x="0" y="351"/>
                </a:cxn>
                <a:cxn ang="0">
                  <a:pos x="6" y="338"/>
                </a:cxn>
                <a:cxn ang="0">
                  <a:pos x="13" y="325"/>
                </a:cxn>
                <a:cxn ang="0">
                  <a:pos x="19" y="319"/>
                </a:cxn>
                <a:cxn ang="0">
                  <a:pos x="32" y="319"/>
                </a:cxn>
                <a:cxn ang="0">
                  <a:pos x="44" y="319"/>
                </a:cxn>
                <a:cxn ang="0">
                  <a:pos x="51" y="319"/>
                </a:cxn>
                <a:cxn ang="0">
                  <a:pos x="51" y="0"/>
                </a:cxn>
                <a:cxn ang="0">
                  <a:pos x="1005" y="0"/>
                </a:cxn>
                <a:cxn ang="0">
                  <a:pos x="1018" y="0"/>
                </a:cxn>
                <a:cxn ang="0">
                  <a:pos x="1031" y="0"/>
                </a:cxn>
                <a:cxn ang="0">
                  <a:pos x="1044" y="7"/>
                </a:cxn>
                <a:cxn ang="0">
                  <a:pos x="1050" y="13"/>
                </a:cxn>
                <a:cxn ang="0">
                  <a:pos x="1056" y="20"/>
                </a:cxn>
                <a:cxn ang="0">
                  <a:pos x="1063" y="33"/>
                </a:cxn>
                <a:cxn ang="0">
                  <a:pos x="1056" y="46"/>
                </a:cxn>
                <a:cxn ang="0">
                  <a:pos x="1050" y="59"/>
                </a:cxn>
                <a:cxn ang="0">
                  <a:pos x="1044" y="59"/>
                </a:cxn>
                <a:cxn ang="0">
                  <a:pos x="1031" y="65"/>
                </a:cxn>
                <a:cxn ang="0">
                  <a:pos x="1018" y="65"/>
                </a:cxn>
                <a:cxn ang="0">
                  <a:pos x="1005" y="65"/>
                </a:cxn>
                <a:cxn ang="0">
                  <a:pos x="51" y="65"/>
                </a:cxn>
                <a:cxn ang="0">
                  <a:pos x="44" y="65"/>
                </a:cxn>
                <a:cxn ang="0">
                  <a:pos x="32" y="65"/>
                </a:cxn>
                <a:cxn ang="0">
                  <a:pos x="19" y="59"/>
                </a:cxn>
                <a:cxn ang="0">
                  <a:pos x="13" y="59"/>
                </a:cxn>
                <a:cxn ang="0">
                  <a:pos x="6" y="46"/>
                </a:cxn>
                <a:cxn ang="0">
                  <a:pos x="0" y="33"/>
                </a:cxn>
                <a:cxn ang="0">
                  <a:pos x="6" y="20"/>
                </a:cxn>
                <a:cxn ang="0">
                  <a:pos x="13" y="13"/>
                </a:cxn>
                <a:cxn ang="0">
                  <a:pos x="19" y="7"/>
                </a:cxn>
                <a:cxn ang="0">
                  <a:pos x="32" y="0"/>
                </a:cxn>
                <a:cxn ang="0">
                  <a:pos x="44" y="0"/>
                </a:cxn>
                <a:cxn ang="0">
                  <a:pos x="51" y="0"/>
                </a:cxn>
              </a:cxnLst>
              <a:rect l="0" t="0" r="r" b="b"/>
              <a:pathLst>
                <a:path w="1063" h="384">
                  <a:moveTo>
                    <a:pt x="51" y="319"/>
                  </a:moveTo>
                  <a:lnTo>
                    <a:pt x="1005" y="319"/>
                  </a:lnTo>
                  <a:lnTo>
                    <a:pt x="1018" y="319"/>
                  </a:lnTo>
                  <a:lnTo>
                    <a:pt x="1031" y="319"/>
                  </a:lnTo>
                  <a:lnTo>
                    <a:pt x="1044" y="319"/>
                  </a:lnTo>
                  <a:lnTo>
                    <a:pt x="1050" y="325"/>
                  </a:lnTo>
                  <a:lnTo>
                    <a:pt x="1056" y="338"/>
                  </a:lnTo>
                  <a:lnTo>
                    <a:pt x="1063" y="351"/>
                  </a:lnTo>
                  <a:lnTo>
                    <a:pt x="1056" y="364"/>
                  </a:lnTo>
                  <a:lnTo>
                    <a:pt x="1050" y="371"/>
                  </a:lnTo>
                  <a:lnTo>
                    <a:pt x="1044" y="377"/>
                  </a:lnTo>
                  <a:lnTo>
                    <a:pt x="1031" y="377"/>
                  </a:lnTo>
                  <a:lnTo>
                    <a:pt x="1018" y="384"/>
                  </a:lnTo>
                  <a:lnTo>
                    <a:pt x="1005" y="384"/>
                  </a:lnTo>
                  <a:lnTo>
                    <a:pt x="51" y="384"/>
                  </a:lnTo>
                  <a:lnTo>
                    <a:pt x="44" y="384"/>
                  </a:lnTo>
                  <a:lnTo>
                    <a:pt x="32" y="377"/>
                  </a:lnTo>
                  <a:lnTo>
                    <a:pt x="19" y="377"/>
                  </a:lnTo>
                  <a:lnTo>
                    <a:pt x="13" y="371"/>
                  </a:lnTo>
                  <a:lnTo>
                    <a:pt x="6" y="364"/>
                  </a:lnTo>
                  <a:lnTo>
                    <a:pt x="0" y="351"/>
                  </a:lnTo>
                  <a:lnTo>
                    <a:pt x="6" y="338"/>
                  </a:lnTo>
                  <a:lnTo>
                    <a:pt x="13" y="325"/>
                  </a:lnTo>
                  <a:lnTo>
                    <a:pt x="19" y="319"/>
                  </a:lnTo>
                  <a:lnTo>
                    <a:pt x="32" y="319"/>
                  </a:lnTo>
                  <a:lnTo>
                    <a:pt x="44" y="319"/>
                  </a:lnTo>
                  <a:lnTo>
                    <a:pt x="51" y="319"/>
                  </a:lnTo>
                  <a:close/>
                  <a:moveTo>
                    <a:pt x="51" y="0"/>
                  </a:moveTo>
                  <a:lnTo>
                    <a:pt x="1005" y="0"/>
                  </a:lnTo>
                  <a:lnTo>
                    <a:pt x="1018" y="0"/>
                  </a:lnTo>
                  <a:lnTo>
                    <a:pt x="1031" y="0"/>
                  </a:lnTo>
                  <a:lnTo>
                    <a:pt x="1044" y="7"/>
                  </a:lnTo>
                  <a:lnTo>
                    <a:pt x="1050" y="13"/>
                  </a:lnTo>
                  <a:lnTo>
                    <a:pt x="1056" y="20"/>
                  </a:lnTo>
                  <a:lnTo>
                    <a:pt x="1063" y="33"/>
                  </a:lnTo>
                  <a:lnTo>
                    <a:pt x="1056" y="46"/>
                  </a:lnTo>
                  <a:lnTo>
                    <a:pt x="1050" y="59"/>
                  </a:lnTo>
                  <a:lnTo>
                    <a:pt x="1044" y="59"/>
                  </a:lnTo>
                  <a:lnTo>
                    <a:pt x="1031" y="65"/>
                  </a:lnTo>
                  <a:lnTo>
                    <a:pt x="1018" y="65"/>
                  </a:lnTo>
                  <a:lnTo>
                    <a:pt x="1005" y="65"/>
                  </a:lnTo>
                  <a:lnTo>
                    <a:pt x="51" y="65"/>
                  </a:lnTo>
                  <a:lnTo>
                    <a:pt x="44" y="65"/>
                  </a:lnTo>
                  <a:lnTo>
                    <a:pt x="32" y="65"/>
                  </a:lnTo>
                  <a:lnTo>
                    <a:pt x="19" y="59"/>
                  </a:lnTo>
                  <a:lnTo>
                    <a:pt x="13" y="59"/>
                  </a:lnTo>
                  <a:lnTo>
                    <a:pt x="6" y="46"/>
                  </a:lnTo>
                  <a:lnTo>
                    <a:pt x="0" y="33"/>
                  </a:lnTo>
                  <a:lnTo>
                    <a:pt x="6" y="20"/>
                  </a:lnTo>
                  <a:lnTo>
                    <a:pt x="13" y="13"/>
                  </a:lnTo>
                  <a:lnTo>
                    <a:pt x="19" y="7"/>
                  </a:lnTo>
                  <a:lnTo>
                    <a:pt x="32" y="0"/>
                  </a:lnTo>
                  <a:lnTo>
                    <a:pt x="44" y="0"/>
                  </a:lnTo>
                  <a:lnTo>
                    <a:pt x="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0"/>
            <p:cNvSpPr>
              <a:spLocks noEditPoints="1"/>
            </p:cNvSpPr>
            <p:nvPr/>
          </p:nvSpPr>
          <p:spPr bwMode="auto">
            <a:xfrm>
              <a:off x="5638" y="2700"/>
              <a:ext cx="1451" cy="1111"/>
            </a:xfrm>
            <a:custGeom>
              <a:avLst/>
              <a:gdLst/>
              <a:ahLst/>
              <a:cxnLst>
                <a:cxn ang="0">
                  <a:pos x="172" y="1040"/>
                </a:cxn>
                <a:cxn ang="0">
                  <a:pos x="185" y="1053"/>
                </a:cxn>
                <a:cxn ang="0">
                  <a:pos x="1114" y="942"/>
                </a:cxn>
                <a:cxn ang="0">
                  <a:pos x="1075" y="1053"/>
                </a:cxn>
                <a:cxn ang="0">
                  <a:pos x="1247" y="975"/>
                </a:cxn>
                <a:cxn ang="0">
                  <a:pos x="1247" y="136"/>
                </a:cxn>
                <a:cxn ang="0">
                  <a:pos x="1114" y="52"/>
                </a:cxn>
                <a:cxn ang="0">
                  <a:pos x="248" y="84"/>
                </a:cxn>
                <a:cxn ang="0">
                  <a:pos x="630" y="1007"/>
                </a:cxn>
                <a:cxn ang="0">
                  <a:pos x="694" y="832"/>
                </a:cxn>
                <a:cxn ang="0">
                  <a:pos x="675" y="812"/>
                </a:cxn>
                <a:cxn ang="0">
                  <a:pos x="223" y="52"/>
                </a:cxn>
                <a:cxn ang="0">
                  <a:pos x="375" y="0"/>
                </a:cxn>
                <a:cxn ang="0">
                  <a:pos x="407" y="13"/>
                </a:cxn>
                <a:cxn ang="0">
                  <a:pos x="719" y="767"/>
                </a:cxn>
                <a:cxn ang="0">
                  <a:pos x="1037" y="6"/>
                </a:cxn>
                <a:cxn ang="0">
                  <a:pos x="1082" y="0"/>
                </a:cxn>
                <a:cxn ang="0">
                  <a:pos x="1419" y="0"/>
                </a:cxn>
                <a:cxn ang="0">
                  <a:pos x="1438" y="26"/>
                </a:cxn>
                <a:cxn ang="0">
                  <a:pos x="1419" y="52"/>
                </a:cxn>
                <a:cxn ang="0">
                  <a:pos x="1324" y="91"/>
                </a:cxn>
                <a:cxn ang="0">
                  <a:pos x="1305" y="169"/>
                </a:cxn>
                <a:cxn ang="0">
                  <a:pos x="1311" y="994"/>
                </a:cxn>
                <a:cxn ang="0">
                  <a:pos x="1425" y="1053"/>
                </a:cxn>
                <a:cxn ang="0">
                  <a:pos x="1451" y="1085"/>
                </a:cxn>
                <a:cxn ang="0">
                  <a:pos x="1425" y="1111"/>
                </a:cxn>
                <a:cxn ang="0">
                  <a:pos x="974" y="1111"/>
                </a:cxn>
                <a:cxn ang="0">
                  <a:pos x="935" y="1105"/>
                </a:cxn>
                <a:cxn ang="0">
                  <a:pos x="916" y="1085"/>
                </a:cxn>
                <a:cxn ang="0">
                  <a:pos x="923" y="1066"/>
                </a:cxn>
                <a:cxn ang="0">
                  <a:pos x="999" y="1040"/>
                </a:cxn>
                <a:cxn ang="0">
                  <a:pos x="1056" y="962"/>
                </a:cxn>
                <a:cxn ang="0">
                  <a:pos x="1056" y="123"/>
                </a:cxn>
                <a:cxn ang="0">
                  <a:pos x="649" y="1105"/>
                </a:cxn>
                <a:cxn ang="0">
                  <a:pos x="624" y="1111"/>
                </a:cxn>
                <a:cxn ang="0">
                  <a:pos x="598" y="1079"/>
                </a:cxn>
                <a:cxn ang="0">
                  <a:pos x="210" y="942"/>
                </a:cxn>
                <a:cxn ang="0">
                  <a:pos x="235" y="1020"/>
                </a:cxn>
                <a:cxn ang="0">
                  <a:pos x="344" y="1059"/>
                </a:cxn>
                <a:cxn ang="0">
                  <a:pos x="350" y="1098"/>
                </a:cxn>
                <a:cxn ang="0">
                  <a:pos x="318" y="1111"/>
                </a:cxn>
                <a:cxn ang="0">
                  <a:pos x="38" y="1111"/>
                </a:cxn>
                <a:cxn ang="0">
                  <a:pos x="6" y="1098"/>
                </a:cxn>
                <a:cxn ang="0">
                  <a:pos x="6" y="1072"/>
                </a:cxn>
                <a:cxn ang="0">
                  <a:pos x="32" y="1053"/>
                </a:cxn>
                <a:cxn ang="0">
                  <a:pos x="134" y="994"/>
                </a:cxn>
                <a:cxn ang="0">
                  <a:pos x="140" y="71"/>
                </a:cxn>
                <a:cxn ang="0">
                  <a:pos x="57" y="58"/>
                </a:cxn>
                <a:cxn ang="0">
                  <a:pos x="32" y="52"/>
                </a:cxn>
                <a:cxn ang="0">
                  <a:pos x="6" y="39"/>
                </a:cxn>
                <a:cxn ang="0">
                  <a:pos x="19" y="6"/>
                </a:cxn>
                <a:cxn ang="0">
                  <a:pos x="57" y="0"/>
                </a:cxn>
              </a:cxnLst>
              <a:rect l="0" t="0" r="r" b="b"/>
              <a:pathLst>
                <a:path w="1451" h="1111">
                  <a:moveTo>
                    <a:pt x="172" y="1040"/>
                  </a:moveTo>
                  <a:lnTo>
                    <a:pt x="172" y="1040"/>
                  </a:lnTo>
                  <a:lnTo>
                    <a:pt x="172" y="1040"/>
                  </a:lnTo>
                  <a:lnTo>
                    <a:pt x="165" y="1046"/>
                  </a:lnTo>
                  <a:lnTo>
                    <a:pt x="159" y="1053"/>
                  </a:lnTo>
                  <a:lnTo>
                    <a:pt x="185" y="1053"/>
                  </a:lnTo>
                  <a:lnTo>
                    <a:pt x="172" y="1040"/>
                  </a:lnTo>
                  <a:close/>
                  <a:moveTo>
                    <a:pt x="1114" y="52"/>
                  </a:moveTo>
                  <a:lnTo>
                    <a:pt x="1114" y="942"/>
                  </a:lnTo>
                  <a:lnTo>
                    <a:pt x="1107" y="975"/>
                  </a:lnTo>
                  <a:lnTo>
                    <a:pt x="1101" y="1014"/>
                  </a:lnTo>
                  <a:lnTo>
                    <a:pt x="1075" y="1053"/>
                  </a:lnTo>
                  <a:lnTo>
                    <a:pt x="1279" y="1053"/>
                  </a:lnTo>
                  <a:lnTo>
                    <a:pt x="1254" y="1014"/>
                  </a:lnTo>
                  <a:lnTo>
                    <a:pt x="1247" y="975"/>
                  </a:lnTo>
                  <a:lnTo>
                    <a:pt x="1241" y="942"/>
                  </a:lnTo>
                  <a:lnTo>
                    <a:pt x="1241" y="169"/>
                  </a:lnTo>
                  <a:lnTo>
                    <a:pt x="1247" y="136"/>
                  </a:lnTo>
                  <a:lnTo>
                    <a:pt x="1254" y="97"/>
                  </a:lnTo>
                  <a:lnTo>
                    <a:pt x="1279" y="52"/>
                  </a:lnTo>
                  <a:lnTo>
                    <a:pt x="1114" y="52"/>
                  </a:lnTo>
                  <a:close/>
                  <a:moveTo>
                    <a:pt x="223" y="52"/>
                  </a:moveTo>
                  <a:lnTo>
                    <a:pt x="235" y="71"/>
                  </a:lnTo>
                  <a:lnTo>
                    <a:pt x="248" y="84"/>
                  </a:lnTo>
                  <a:lnTo>
                    <a:pt x="261" y="104"/>
                  </a:lnTo>
                  <a:lnTo>
                    <a:pt x="267" y="123"/>
                  </a:lnTo>
                  <a:lnTo>
                    <a:pt x="630" y="1007"/>
                  </a:lnTo>
                  <a:lnTo>
                    <a:pt x="630" y="1007"/>
                  </a:lnTo>
                  <a:lnTo>
                    <a:pt x="700" y="832"/>
                  </a:lnTo>
                  <a:lnTo>
                    <a:pt x="694" y="832"/>
                  </a:lnTo>
                  <a:lnTo>
                    <a:pt x="687" y="825"/>
                  </a:lnTo>
                  <a:lnTo>
                    <a:pt x="681" y="819"/>
                  </a:lnTo>
                  <a:lnTo>
                    <a:pt x="675" y="812"/>
                  </a:lnTo>
                  <a:lnTo>
                    <a:pt x="668" y="799"/>
                  </a:lnTo>
                  <a:lnTo>
                    <a:pt x="363" y="52"/>
                  </a:lnTo>
                  <a:lnTo>
                    <a:pt x="223" y="52"/>
                  </a:lnTo>
                  <a:close/>
                  <a:moveTo>
                    <a:pt x="57" y="0"/>
                  </a:moveTo>
                  <a:lnTo>
                    <a:pt x="356" y="0"/>
                  </a:lnTo>
                  <a:lnTo>
                    <a:pt x="375" y="0"/>
                  </a:lnTo>
                  <a:lnTo>
                    <a:pt x="388" y="0"/>
                  </a:lnTo>
                  <a:lnTo>
                    <a:pt x="401" y="6"/>
                  </a:lnTo>
                  <a:lnTo>
                    <a:pt x="407" y="13"/>
                  </a:lnTo>
                  <a:lnTo>
                    <a:pt x="414" y="26"/>
                  </a:lnTo>
                  <a:lnTo>
                    <a:pt x="719" y="767"/>
                  </a:lnTo>
                  <a:lnTo>
                    <a:pt x="719" y="767"/>
                  </a:lnTo>
                  <a:lnTo>
                    <a:pt x="1018" y="32"/>
                  </a:lnTo>
                  <a:lnTo>
                    <a:pt x="1031" y="13"/>
                  </a:lnTo>
                  <a:lnTo>
                    <a:pt x="1037" y="6"/>
                  </a:lnTo>
                  <a:lnTo>
                    <a:pt x="1044" y="0"/>
                  </a:lnTo>
                  <a:lnTo>
                    <a:pt x="1056" y="0"/>
                  </a:lnTo>
                  <a:lnTo>
                    <a:pt x="1082" y="0"/>
                  </a:lnTo>
                  <a:lnTo>
                    <a:pt x="1387" y="0"/>
                  </a:lnTo>
                  <a:lnTo>
                    <a:pt x="1406" y="0"/>
                  </a:lnTo>
                  <a:lnTo>
                    <a:pt x="1419" y="0"/>
                  </a:lnTo>
                  <a:lnTo>
                    <a:pt x="1432" y="6"/>
                  </a:lnTo>
                  <a:lnTo>
                    <a:pt x="1438" y="13"/>
                  </a:lnTo>
                  <a:lnTo>
                    <a:pt x="1438" y="26"/>
                  </a:lnTo>
                  <a:lnTo>
                    <a:pt x="1438" y="39"/>
                  </a:lnTo>
                  <a:lnTo>
                    <a:pt x="1432" y="45"/>
                  </a:lnTo>
                  <a:lnTo>
                    <a:pt x="1419" y="52"/>
                  </a:lnTo>
                  <a:lnTo>
                    <a:pt x="1406" y="52"/>
                  </a:lnTo>
                  <a:lnTo>
                    <a:pt x="1355" y="65"/>
                  </a:lnTo>
                  <a:lnTo>
                    <a:pt x="1324" y="91"/>
                  </a:lnTo>
                  <a:lnTo>
                    <a:pt x="1311" y="117"/>
                  </a:lnTo>
                  <a:lnTo>
                    <a:pt x="1305" y="143"/>
                  </a:lnTo>
                  <a:lnTo>
                    <a:pt x="1305" y="169"/>
                  </a:lnTo>
                  <a:lnTo>
                    <a:pt x="1305" y="942"/>
                  </a:lnTo>
                  <a:lnTo>
                    <a:pt x="1305" y="962"/>
                  </a:lnTo>
                  <a:lnTo>
                    <a:pt x="1311" y="994"/>
                  </a:lnTo>
                  <a:lnTo>
                    <a:pt x="1330" y="1020"/>
                  </a:lnTo>
                  <a:lnTo>
                    <a:pt x="1362" y="1040"/>
                  </a:lnTo>
                  <a:lnTo>
                    <a:pt x="1425" y="1053"/>
                  </a:lnTo>
                  <a:lnTo>
                    <a:pt x="1438" y="1059"/>
                  </a:lnTo>
                  <a:lnTo>
                    <a:pt x="1445" y="1066"/>
                  </a:lnTo>
                  <a:lnTo>
                    <a:pt x="1451" y="1085"/>
                  </a:lnTo>
                  <a:lnTo>
                    <a:pt x="1445" y="1098"/>
                  </a:lnTo>
                  <a:lnTo>
                    <a:pt x="1438" y="1105"/>
                  </a:lnTo>
                  <a:lnTo>
                    <a:pt x="1425" y="1111"/>
                  </a:lnTo>
                  <a:lnTo>
                    <a:pt x="1413" y="1111"/>
                  </a:lnTo>
                  <a:lnTo>
                    <a:pt x="1394" y="1111"/>
                  </a:lnTo>
                  <a:lnTo>
                    <a:pt x="974" y="1111"/>
                  </a:lnTo>
                  <a:lnTo>
                    <a:pt x="955" y="1111"/>
                  </a:lnTo>
                  <a:lnTo>
                    <a:pt x="942" y="1111"/>
                  </a:lnTo>
                  <a:lnTo>
                    <a:pt x="935" y="1105"/>
                  </a:lnTo>
                  <a:lnTo>
                    <a:pt x="923" y="1105"/>
                  </a:lnTo>
                  <a:lnTo>
                    <a:pt x="916" y="1092"/>
                  </a:lnTo>
                  <a:lnTo>
                    <a:pt x="916" y="1085"/>
                  </a:lnTo>
                  <a:lnTo>
                    <a:pt x="916" y="1079"/>
                  </a:lnTo>
                  <a:lnTo>
                    <a:pt x="916" y="1072"/>
                  </a:lnTo>
                  <a:lnTo>
                    <a:pt x="923" y="1066"/>
                  </a:lnTo>
                  <a:lnTo>
                    <a:pt x="929" y="1059"/>
                  </a:lnTo>
                  <a:lnTo>
                    <a:pt x="948" y="1053"/>
                  </a:lnTo>
                  <a:lnTo>
                    <a:pt x="999" y="1040"/>
                  </a:lnTo>
                  <a:lnTo>
                    <a:pt x="1031" y="1020"/>
                  </a:lnTo>
                  <a:lnTo>
                    <a:pt x="1050" y="994"/>
                  </a:lnTo>
                  <a:lnTo>
                    <a:pt x="1056" y="962"/>
                  </a:lnTo>
                  <a:lnTo>
                    <a:pt x="1056" y="942"/>
                  </a:lnTo>
                  <a:lnTo>
                    <a:pt x="1056" y="130"/>
                  </a:lnTo>
                  <a:lnTo>
                    <a:pt x="1056" y="123"/>
                  </a:lnTo>
                  <a:lnTo>
                    <a:pt x="662" y="1079"/>
                  </a:lnTo>
                  <a:lnTo>
                    <a:pt x="655" y="1092"/>
                  </a:lnTo>
                  <a:lnTo>
                    <a:pt x="649" y="1105"/>
                  </a:lnTo>
                  <a:lnTo>
                    <a:pt x="643" y="1111"/>
                  </a:lnTo>
                  <a:lnTo>
                    <a:pt x="630" y="1111"/>
                  </a:lnTo>
                  <a:lnTo>
                    <a:pt x="624" y="1111"/>
                  </a:lnTo>
                  <a:lnTo>
                    <a:pt x="617" y="1105"/>
                  </a:lnTo>
                  <a:lnTo>
                    <a:pt x="605" y="1092"/>
                  </a:lnTo>
                  <a:lnTo>
                    <a:pt x="598" y="1079"/>
                  </a:lnTo>
                  <a:lnTo>
                    <a:pt x="210" y="123"/>
                  </a:lnTo>
                  <a:lnTo>
                    <a:pt x="210" y="130"/>
                  </a:lnTo>
                  <a:lnTo>
                    <a:pt x="210" y="942"/>
                  </a:lnTo>
                  <a:lnTo>
                    <a:pt x="210" y="962"/>
                  </a:lnTo>
                  <a:lnTo>
                    <a:pt x="216" y="994"/>
                  </a:lnTo>
                  <a:lnTo>
                    <a:pt x="235" y="1020"/>
                  </a:lnTo>
                  <a:lnTo>
                    <a:pt x="267" y="1040"/>
                  </a:lnTo>
                  <a:lnTo>
                    <a:pt x="331" y="1053"/>
                  </a:lnTo>
                  <a:lnTo>
                    <a:pt x="344" y="1059"/>
                  </a:lnTo>
                  <a:lnTo>
                    <a:pt x="350" y="1066"/>
                  </a:lnTo>
                  <a:lnTo>
                    <a:pt x="356" y="1085"/>
                  </a:lnTo>
                  <a:lnTo>
                    <a:pt x="350" y="1098"/>
                  </a:lnTo>
                  <a:lnTo>
                    <a:pt x="344" y="1105"/>
                  </a:lnTo>
                  <a:lnTo>
                    <a:pt x="331" y="1111"/>
                  </a:lnTo>
                  <a:lnTo>
                    <a:pt x="318" y="1111"/>
                  </a:lnTo>
                  <a:lnTo>
                    <a:pt x="299" y="1111"/>
                  </a:lnTo>
                  <a:lnTo>
                    <a:pt x="57" y="1111"/>
                  </a:lnTo>
                  <a:lnTo>
                    <a:pt x="38" y="1111"/>
                  </a:lnTo>
                  <a:lnTo>
                    <a:pt x="25" y="1111"/>
                  </a:lnTo>
                  <a:lnTo>
                    <a:pt x="13" y="1105"/>
                  </a:lnTo>
                  <a:lnTo>
                    <a:pt x="6" y="1098"/>
                  </a:lnTo>
                  <a:lnTo>
                    <a:pt x="0" y="1085"/>
                  </a:lnTo>
                  <a:lnTo>
                    <a:pt x="0" y="1079"/>
                  </a:lnTo>
                  <a:lnTo>
                    <a:pt x="6" y="1072"/>
                  </a:lnTo>
                  <a:lnTo>
                    <a:pt x="6" y="1066"/>
                  </a:lnTo>
                  <a:lnTo>
                    <a:pt x="19" y="1059"/>
                  </a:lnTo>
                  <a:lnTo>
                    <a:pt x="32" y="1053"/>
                  </a:lnTo>
                  <a:lnTo>
                    <a:pt x="83" y="1040"/>
                  </a:lnTo>
                  <a:lnTo>
                    <a:pt x="115" y="1020"/>
                  </a:lnTo>
                  <a:lnTo>
                    <a:pt x="134" y="994"/>
                  </a:lnTo>
                  <a:lnTo>
                    <a:pt x="140" y="962"/>
                  </a:lnTo>
                  <a:lnTo>
                    <a:pt x="140" y="942"/>
                  </a:lnTo>
                  <a:lnTo>
                    <a:pt x="140" y="71"/>
                  </a:lnTo>
                  <a:lnTo>
                    <a:pt x="115" y="65"/>
                  </a:lnTo>
                  <a:lnTo>
                    <a:pt x="83" y="58"/>
                  </a:lnTo>
                  <a:lnTo>
                    <a:pt x="57" y="58"/>
                  </a:lnTo>
                  <a:lnTo>
                    <a:pt x="45" y="52"/>
                  </a:lnTo>
                  <a:lnTo>
                    <a:pt x="38" y="52"/>
                  </a:lnTo>
                  <a:lnTo>
                    <a:pt x="32" y="52"/>
                  </a:lnTo>
                  <a:lnTo>
                    <a:pt x="19" y="52"/>
                  </a:lnTo>
                  <a:lnTo>
                    <a:pt x="13" y="45"/>
                  </a:lnTo>
                  <a:lnTo>
                    <a:pt x="6" y="39"/>
                  </a:lnTo>
                  <a:lnTo>
                    <a:pt x="6" y="26"/>
                  </a:lnTo>
                  <a:lnTo>
                    <a:pt x="6" y="13"/>
                  </a:lnTo>
                  <a:lnTo>
                    <a:pt x="19" y="6"/>
                  </a:lnTo>
                  <a:lnTo>
                    <a:pt x="25" y="0"/>
                  </a:lnTo>
                  <a:lnTo>
                    <a:pt x="45" y="0"/>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1"/>
            <p:cNvSpPr>
              <a:spLocks noEditPoints="1"/>
            </p:cNvSpPr>
            <p:nvPr/>
          </p:nvSpPr>
          <p:spPr bwMode="auto">
            <a:xfrm>
              <a:off x="7114" y="3285"/>
              <a:ext cx="497" cy="994"/>
            </a:xfrm>
            <a:custGeom>
              <a:avLst/>
              <a:gdLst/>
              <a:ahLst/>
              <a:cxnLst>
                <a:cxn ang="0">
                  <a:pos x="395" y="266"/>
                </a:cxn>
                <a:cxn ang="0">
                  <a:pos x="452" y="364"/>
                </a:cxn>
                <a:cxn ang="0">
                  <a:pos x="452" y="390"/>
                </a:cxn>
                <a:cxn ang="0">
                  <a:pos x="344" y="812"/>
                </a:cxn>
                <a:cxn ang="0">
                  <a:pos x="268" y="942"/>
                </a:cxn>
                <a:cxn ang="0">
                  <a:pos x="159" y="994"/>
                </a:cxn>
                <a:cxn ang="0">
                  <a:pos x="51" y="988"/>
                </a:cxn>
                <a:cxn ang="0">
                  <a:pos x="0" y="923"/>
                </a:cxn>
                <a:cxn ang="0">
                  <a:pos x="13" y="884"/>
                </a:cxn>
                <a:cxn ang="0">
                  <a:pos x="45" y="858"/>
                </a:cxn>
                <a:cxn ang="0">
                  <a:pos x="83" y="858"/>
                </a:cxn>
                <a:cxn ang="0">
                  <a:pos x="102" y="884"/>
                </a:cxn>
                <a:cxn ang="0">
                  <a:pos x="109" y="910"/>
                </a:cxn>
                <a:cxn ang="0">
                  <a:pos x="96" y="936"/>
                </a:cxn>
                <a:cxn ang="0">
                  <a:pos x="70" y="955"/>
                </a:cxn>
                <a:cxn ang="0">
                  <a:pos x="109" y="962"/>
                </a:cxn>
                <a:cxn ang="0">
                  <a:pos x="223" y="890"/>
                </a:cxn>
                <a:cxn ang="0">
                  <a:pos x="255" y="819"/>
                </a:cxn>
                <a:cxn ang="0">
                  <a:pos x="363" y="370"/>
                </a:cxn>
                <a:cxn ang="0">
                  <a:pos x="369" y="344"/>
                </a:cxn>
                <a:cxn ang="0">
                  <a:pos x="363" y="305"/>
                </a:cxn>
                <a:cxn ang="0">
                  <a:pos x="344" y="286"/>
                </a:cxn>
                <a:cxn ang="0">
                  <a:pos x="280" y="299"/>
                </a:cxn>
                <a:cxn ang="0">
                  <a:pos x="204" y="377"/>
                </a:cxn>
                <a:cxn ang="0">
                  <a:pos x="172" y="435"/>
                </a:cxn>
                <a:cxn ang="0">
                  <a:pos x="166" y="442"/>
                </a:cxn>
                <a:cxn ang="0">
                  <a:pos x="147" y="442"/>
                </a:cxn>
                <a:cxn ang="0">
                  <a:pos x="140" y="435"/>
                </a:cxn>
                <a:cxn ang="0">
                  <a:pos x="140" y="409"/>
                </a:cxn>
                <a:cxn ang="0">
                  <a:pos x="185" y="338"/>
                </a:cxn>
                <a:cxn ang="0">
                  <a:pos x="274" y="266"/>
                </a:cxn>
                <a:cxn ang="0">
                  <a:pos x="452" y="0"/>
                </a:cxn>
                <a:cxn ang="0">
                  <a:pos x="478" y="6"/>
                </a:cxn>
                <a:cxn ang="0">
                  <a:pos x="497" y="32"/>
                </a:cxn>
                <a:cxn ang="0">
                  <a:pos x="490" y="65"/>
                </a:cxn>
                <a:cxn ang="0">
                  <a:pos x="465" y="91"/>
                </a:cxn>
                <a:cxn ang="0">
                  <a:pos x="433" y="104"/>
                </a:cxn>
                <a:cxn ang="0">
                  <a:pos x="401" y="97"/>
                </a:cxn>
                <a:cxn ang="0">
                  <a:pos x="389" y="71"/>
                </a:cxn>
                <a:cxn ang="0">
                  <a:pos x="395" y="39"/>
                </a:cxn>
                <a:cxn ang="0">
                  <a:pos x="427" y="6"/>
                </a:cxn>
              </a:cxnLst>
              <a:rect l="0" t="0" r="r" b="b"/>
              <a:pathLst>
                <a:path w="497" h="994">
                  <a:moveTo>
                    <a:pt x="331" y="253"/>
                  </a:moveTo>
                  <a:lnTo>
                    <a:pt x="395" y="266"/>
                  </a:lnTo>
                  <a:lnTo>
                    <a:pt x="439" y="305"/>
                  </a:lnTo>
                  <a:lnTo>
                    <a:pt x="452" y="364"/>
                  </a:lnTo>
                  <a:lnTo>
                    <a:pt x="452" y="377"/>
                  </a:lnTo>
                  <a:lnTo>
                    <a:pt x="452" y="390"/>
                  </a:lnTo>
                  <a:lnTo>
                    <a:pt x="446" y="403"/>
                  </a:lnTo>
                  <a:lnTo>
                    <a:pt x="344" y="812"/>
                  </a:lnTo>
                  <a:lnTo>
                    <a:pt x="312" y="890"/>
                  </a:lnTo>
                  <a:lnTo>
                    <a:pt x="268" y="942"/>
                  </a:lnTo>
                  <a:lnTo>
                    <a:pt x="210" y="975"/>
                  </a:lnTo>
                  <a:lnTo>
                    <a:pt x="159" y="994"/>
                  </a:lnTo>
                  <a:lnTo>
                    <a:pt x="115" y="994"/>
                  </a:lnTo>
                  <a:lnTo>
                    <a:pt x="51" y="988"/>
                  </a:lnTo>
                  <a:lnTo>
                    <a:pt x="13" y="962"/>
                  </a:lnTo>
                  <a:lnTo>
                    <a:pt x="0" y="923"/>
                  </a:lnTo>
                  <a:lnTo>
                    <a:pt x="0" y="903"/>
                  </a:lnTo>
                  <a:lnTo>
                    <a:pt x="13" y="884"/>
                  </a:lnTo>
                  <a:lnTo>
                    <a:pt x="26" y="871"/>
                  </a:lnTo>
                  <a:lnTo>
                    <a:pt x="45" y="858"/>
                  </a:lnTo>
                  <a:lnTo>
                    <a:pt x="64" y="858"/>
                  </a:lnTo>
                  <a:lnTo>
                    <a:pt x="83" y="858"/>
                  </a:lnTo>
                  <a:lnTo>
                    <a:pt x="96" y="864"/>
                  </a:lnTo>
                  <a:lnTo>
                    <a:pt x="102" y="884"/>
                  </a:lnTo>
                  <a:lnTo>
                    <a:pt x="109" y="897"/>
                  </a:lnTo>
                  <a:lnTo>
                    <a:pt x="109" y="910"/>
                  </a:lnTo>
                  <a:lnTo>
                    <a:pt x="102" y="923"/>
                  </a:lnTo>
                  <a:lnTo>
                    <a:pt x="96" y="936"/>
                  </a:lnTo>
                  <a:lnTo>
                    <a:pt x="83" y="949"/>
                  </a:lnTo>
                  <a:lnTo>
                    <a:pt x="70" y="955"/>
                  </a:lnTo>
                  <a:lnTo>
                    <a:pt x="89" y="962"/>
                  </a:lnTo>
                  <a:lnTo>
                    <a:pt x="109" y="962"/>
                  </a:lnTo>
                  <a:lnTo>
                    <a:pt x="172" y="942"/>
                  </a:lnTo>
                  <a:lnTo>
                    <a:pt x="223" y="890"/>
                  </a:lnTo>
                  <a:lnTo>
                    <a:pt x="255" y="819"/>
                  </a:lnTo>
                  <a:lnTo>
                    <a:pt x="255" y="819"/>
                  </a:lnTo>
                  <a:lnTo>
                    <a:pt x="363" y="377"/>
                  </a:lnTo>
                  <a:lnTo>
                    <a:pt x="363" y="370"/>
                  </a:lnTo>
                  <a:lnTo>
                    <a:pt x="369" y="357"/>
                  </a:lnTo>
                  <a:lnTo>
                    <a:pt x="369" y="344"/>
                  </a:lnTo>
                  <a:lnTo>
                    <a:pt x="369" y="325"/>
                  </a:lnTo>
                  <a:lnTo>
                    <a:pt x="363" y="305"/>
                  </a:lnTo>
                  <a:lnTo>
                    <a:pt x="357" y="292"/>
                  </a:lnTo>
                  <a:lnTo>
                    <a:pt x="344" y="286"/>
                  </a:lnTo>
                  <a:lnTo>
                    <a:pt x="331" y="286"/>
                  </a:lnTo>
                  <a:lnTo>
                    <a:pt x="280" y="299"/>
                  </a:lnTo>
                  <a:lnTo>
                    <a:pt x="236" y="331"/>
                  </a:lnTo>
                  <a:lnTo>
                    <a:pt x="204" y="377"/>
                  </a:lnTo>
                  <a:lnTo>
                    <a:pt x="179" y="422"/>
                  </a:lnTo>
                  <a:lnTo>
                    <a:pt x="172" y="435"/>
                  </a:lnTo>
                  <a:lnTo>
                    <a:pt x="166" y="442"/>
                  </a:lnTo>
                  <a:lnTo>
                    <a:pt x="166" y="442"/>
                  </a:lnTo>
                  <a:lnTo>
                    <a:pt x="153" y="442"/>
                  </a:lnTo>
                  <a:lnTo>
                    <a:pt x="147" y="442"/>
                  </a:lnTo>
                  <a:lnTo>
                    <a:pt x="140" y="442"/>
                  </a:lnTo>
                  <a:lnTo>
                    <a:pt x="140" y="435"/>
                  </a:lnTo>
                  <a:lnTo>
                    <a:pt x="134" y="429"/>
                  </a:lnTo>
                  <a:lnTo>
                    <a:pt x="140" y="409"/>
                  </a:lnTo>
                  <a:lnTo>
                    <a:pt x="159" y="377"/>
                  </a:lnTo>
                  <a:lnTo>
                    <a:pt x="185" y="338"/>
                  </a:lnTo>
                  <a:lnTo>
                    <a:pt x="223" y="299"/>
                  </a:lnTo>
                  <a:lnTo>
                    <a:pt x="274" y="266"/>
                  </a:lnTo>
                  <a:lnTo>
                    <a:pt x="331" y="253"/>
                  </a:lnTo>
                  <a:close/>
                  <a:moveTo>
                    <a:pt x="452" y="0"/>
                  </a:moveTo>
                  <a:lnTo>
                    <a:pt x="465" y="0"/>
                  </a:lnTo>
                  <a:lnTo>
                    <a:pt x="478" y="6"/>
                  </a:lnTo>
                  <a:lnTo>
                    <a:pt x="490" y="19"/>
                  </a:lnTo>
                  <a:lnTo>
                    <a:pt x="497" y="32"/>
                  </a:lnTo>
                  <a:lnTo>
                    <a:pt x="497" y="45"/>
                  </a:lnTo>
                  <a:lnTo>
                    <a:pt x="490" y="65"/>
                  </a:lnTo>
                  <a:lnTo>
                    <a:pt x="484" y="78"/>
                  </a:lnTo>
                  <a:lnTo>
                    <a:pt x="465" y="91"/>
                  </a:lnTo>
                  <a:lnTo>
                    <a:pt x="452" y="104"/>
                  </a:lnTo>
                  <a:lnTo>
                    <a:pt x="433" y="104"/>
                  </a:lnTo>
                  <a:lnTo>
                    <a:pt x="414" y="104"/>
                  </a:lnTo>
                  <a:lnTo>
                    <a:pt x="401" y="97"/>
                  </a:lnTo>
                  <a:lnTo>
                    <a:pt x="395" y="84"/>
                  </a:lnTo>
                  <a:lnTo>
                    <a:pt x="389" y="71"/>
                  </a:lnTo>
                  <a:lnTo>
                    <a:pt x="389" y="58"/>
                  </a:lnTo>
                  <a:lnTo>
                    <a:pt x="395" y="39"/>
                  </a:lnTo>
                  <a:lnTo>
                    <a:pt x="408" y="19"/>
                  </a:lnTo>
                  <a:lnTo>
                    <a:pt x="427" y="6"/>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2"/>
            <p:cNvSpPr>
              <a:spLocks/>
            </p:cNvSpPr>
            <p:nvPr/>
          </p:nvSpPr>
          <p:spPr bwMode="auto">
            <a:xfrm>
              <a:off x="7744" y="3675"/>
              <a:ext cx="325" cy="526"/>
            </a:xfrm>
            <a:custGeom>
              <a:avLst/>
              <a:gdLst/>
              <a:ahLst/>
              <a:cxnLst>
                <a:cxn ang="0">
                  <a:pos x="172" y="0"/>
                </a:cxn>
                <a:cxn ang="0">
                  <a:pos x="185" y="0"/>
                </a:cxn>
                <a:cxn ang="0">
                  <a:pos x="198" y="0"/>
                </a:cxn>
                <a:cxn ang="0">
                  <a:pos x="204" y="6"/>
                </a:cxn>
                <a:cxn ang="0">
                  <a:pos x="204" y="19"/>
                </a:cxn>
                <a:cxn ang="0">
                  <a:pos x="204" y="19"/>
                </a:cxn>
                <a:cxn ang="0">
                  <a:pos x="204" y="461"/>
                </a:cxn>
                <a:cxn ang="0">
                  <a:pos x="204" y="468"/>
                </a:cxn>
                <a:cxn ang="0">
                  <a:pos x="204" y="481"/>
                </a:cxn>
                <a:cxn ang="0">
                  <a:pos x="210" y="481"/>
                </a:cxn>
                <a:cxn ang="0">
                  <a:pos x="217" y="487"/>
                </a:cxn>
                <a:cxn ang="0">
                  <a:pos x="229" y="494"/>
                </a:cxn>
                <a:cxn ang="0">
                  <a:pos x="255" y="494"/>
                </a:cxn>
                <a:cxn ang="0">
                  <a:pos x="287" y="494"/>
                </a:cxn>
                <a:cxn ang="0">
                  <a:pos x="325" y="494"/>
                </a:cxn>
                <a:cxn ang="0">
                  <a:pos x="325" y="526"/>
                </a:cxn>
                <a:cxn ang="0">
                  <a:pos x="242" y="526"/>
                </a:cxn>
                <a:cxn ang="0">
                  <a:pos x="166" y="526"/>
                </a:cxn>
                <a:cxn ang="0">
                  <a:pos x="83" y="526"/>
                </a:cxn>
                <a:cxn ang="0">
                  <a:pos x="7" y="526"/>
                </a:cxn>
                <a:cxn ang="0">
                  <a:pos x="7" y="494"/>
                </a:cxn>
                <a:cxn ang="0">
                  <a:pos x="45" y="494"/>
                </a:cxn>
                <a:cxn ang="0">
                  <a:pos x="77" y="494"/>
                </a:cxn>
                <a:cxn ang="0">
                  <a:pos x="102" y="494"/>
                </a:cxn>
                <a:cxn ang="0">
                  <a:pos x="115" y="487"/>
                </a:cxn>
                <a:cxn ang="0">
                  <a:pos x="121" y="481"/>
                </a:cxn>
                <a:cxn ang="0">
                  <a:pos x="128" y="481"/>
                </a:cxn>
                <a:cxn ang="0">
                  <a:pos x="128" y="468"/>
                </a:cxn>
                <a:cxn ang="0">
                  <a:pos x="128" y="461"/>
                </a:cxn>
                <a:cxn ang="0">
                  <a:pos x="128" y="58"/>
                </a:cxn>
                <a:cxn ang="0">
                  <a:pos x="83" y="71"/>
                </a:cxn>
                <a:cxn ang="0">
                  <a:pos x="39" y="78"/>
                </a:cxn>
                <a:cxn ang="0">
                  <a:pos x="13" y="84"/>
                </a:cxn>
                <a:cxn ang="0">
                  <a:pos x="0" y="84"/>
                </a:cxn>
                <a:cxn ang="0">
                  <a:pos x="0" y="45"/>
                </a:cxn>
                <a:cxn ang="0">
                  <a:pos x="13" y="45"/>
                </a:cxn>
                <a:cxn ang="0">
                  <a:pos x="39" y="45"/>
                </a:cxn>
                <a:cxn ang="0">
                  <a:pos x="77" y="39"/>
                </a:cxn>
                <a:cxn ang="0">
                  <a:pos x="128" y="26"/>
                </a:cxn>
                <a:cxn ang="0">
                  <a:pos x="172" y="0"/>
                </a:cxn>
              </a:cxnLst>
              <a:rect l="0" t="0" r="r" b="b"/>
              <a:pathLst>
                <a:path w="325" h="526">
                  <a:moveTo>
                    <a:pt x="172" y="0"/>
                  </a:moveTo>
                  <a:lnTo>
                    <a:pt x="185" y="0"/>
                  </a:lnTo>
                  <a:lnTo>
                    <a:pt x="198" y="0"/>
                  </a:lnTo>
                  <a:lnTo>
                    <a:pt x="204" y="6"/>
                  </a:lnTo>
                  <a:lnTo>
                    <a:pt x="204" y="19"/>
                  </a:lnTo>
                  <a:lnTo>
                    <a:pt x="204" y="19"/>
                  </a:lnTo>
                  <a:lnTo>
                    <a:pt x="204" y="461"/>
                  </a:lnTo>
                  <a:lnTo>
                    <a:pt x="204" y="468"/>
                  </a:lnTo>
                  <a:lnTo>
                    <a:pt x="204" y="481"/>
                  </a:lnTo>
                  <a:lnTo>
                    <a:pt x="210" y="481"/>
                  </a:lnTo>
                  <a:lnTo>
                    <a:pt x="217" y="487"/>
                  </a:lnTo>
                  <a:lnTo>
                    <a:pt x="229" y="494"/>
                  </a:lnTo>
                  <a:lnTo>
                    <a:pt x="255" y="494"/>
                  </a:lnTo>
                  <a:lnTo>
                    <a:pt x="287" y="494"/>
                  </a:lnTo>
                  <a:lnTo>
                    <a:pt x="325" y="494"/>
                  </a:lnTo>
                  <a:lnTo>
                    <a:pt x="325" y="526"/>
                  </a:lnTo>
                  <a:lnTo>
                    <a:pt x="242" y="526"/>
                  </a:lnTo>
                  <a:lnTo>
                    <a:pt x="166" y="526"/>
                  </a:lnTo>
                  <a:lnTo>
                    <a:pt x="83" y="526"/>
                  </a:lnTo>
                  <a:lnTo>
                    <a:pt x="7" y="526"/>
                  </a:lnTo>
                  <a:lnTo>
                    <a:pt x="7" y="494"/>
                  </a:lnTo>
                  <a:lnTo>
                    <a:pt x="45" y="494"/>
                  </a:lnTo>
                  <a:lnTo>
                    <a:pt x="77" y="494"/>
                  </a:lnTo>
                  <a:lnTo>
                    <a:pt x="102" y="494"/>
                  </a:lnTo>
                  <a:lnTo>
                    <a:pt x="115" y="487"/>
                  </a:lnTo>
                  <a:lnTo>
                    <a:pt x="121" y="481"/>
                  </a:lnTo>
                  <a:lnTo>
                    <a:pt x="128" y="481"/>
                  </a:lnTo>
                  <a:lnTo>
                    <a:pt x="128" y="468"/>
                  </a:lnTo>
                  <a:lnTo>
                    <a:pt x="128" y="461"/>
                  </a:lnTo>
                  <a:lnTo>
                    <a:pt x="128" y="58"/>
                  </a:lnTo>
                  <a:lnTo>
                    <a:pt x="83" y="71"/>
                  </a:lnTo>
                  <a:lnTo>
                    <a:pt x="39" y="78"/>
                  </a:lnTo>
                  <a:lnTo>
                    <a:pt x="13" y="84"/>
                  </a:lnTo>
                  <a:lnTo>
                    <a:pt x="0" y="84"/>
                  </a:lnTo>
                  <a:lnTo>
                    <a:pt x="0" y="45"/>
                  </a:lnTo>
                  <a:lnTo>
                    <a:pt x="13" y="45"/>
                  </a:lnTo>
                  <a:lnTo>
                    <a:pt x="39" y="45"/>
                  </a:lnTo>
                  <a:lnTo>
                    <a:pt x="77" y="39"/>
                  </a:lnTo>
                  <a:lnTo>
                    <a:pt x="128" y="26"/>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3"/>
            <p:cNvSpPr>
              <a:spLocks/>
            </p:cNvSpPr>
            <p:nvPr/>
          </p:nvSpPr>
          <p:spPr bwMode="auto">
            <a:xfrm>
              <a:off x="8393" y="3915"/>
              <a:ext cx="147" cy="351"/>
            </a:xfrm>
            <a:custGeom>
              <a:avLst/>
              <a:gdLst/>
              <a:ahLst/>
              <a:cxnLst>
                <a:cxn ang="0">
                  <a:pos x="64" y="0"/>
                </a:cxn>
                <a:cxn ang="0">
                  <a:pos x="102" y="7"/>
                </a:cxn>
                <a:cxn ang="0">
                  <a:pos x="128" y="33"/>
                </a:cxn>
                <a:cxn ang="0">
                  <a:pos x="140" y="72"/>
                </a:cxn>
                <a:cxn ang="0">
                  <a:pos x="147" y="124"/>
                </a:cxn>
                <a:cxn ang="0">
                  <a:pos x="134" y="202"/>
                </a:cxn>
                <a:cxn ang="0">
                  <a:pos x="109" y="267"/>
                </a:cxn>
                <a:cxn ang="0">
                  <a:pos x="77" y="312"/>
                </a:cxn>
                <a:cxn ang="0">
                  <a:pos x="51" y="345"/>
                </a:cxn>
                <a:cxn ang="0">
                  <a:pos x="32" y="351"/>
                </a:cxn>
                <a:cxn ang="0">
                  <a:pos x="20" y="351"/>
                </a:cxn>
                <a:cxn ang="0">
                  <a:pos x="20" y="338"/>
                </a:cxn>
                <a:cxn ang="0">
                  <a:pos x="20" y="332"/>
                </a:cxn>
                <a:cxn ang="0">
                  <a:pos x="26" y="325"/>
                </a:cxn>
                <a:cxn ang="0">
                  <a:pos x="83" y="247"/>
                </a:cxn>
                <a:cxn ang="0">
                  <a:pos x="109" y="182"/>
                </a:cxn>
                <a:cxn ang="0">
                  <a:pos x="115" y="111"/>
                </a:cxn>
                <a:cxn ang="0">
                  <a:pos x="115" y="111"/>
                </a:cxn>
                <a:cxn ang="0">
                  <a:pos x="115" y="111"/>
                </a:cxn>
                <a:cxn ang="0">
                  <a:pos x="115" y="111"/>
                </a:cxn>
                <a:cxn ang="0">
                  <a:pos x="109" y="117"/>
                </a:cxn>
                <a:cxn ang="0">
                  <a:pos x="102" y="117"/>
                </a:cxn>
                <a:cxn ang="0">
                  <a:pos x="96" y="124"/>
                </a:cxn>
                <a:cxn ang="0">
                  <a:pos x="83" y="130"/>
                </a:cxn>
                <a:cxn ang="0">
                  <a:pos x="70" y="130"/>
                </a:cxn>
                <a:cxn ang="0">
                  <a:pos x="45" y="130"/>
                </a:cxn>
                <a:cxn ang="0">
                  <a:pos x="26" y="117"/>
                </a:cxn>
                <a:cxn ang="0">
                  <a:pos x="13" y="104"/>
                </a:cxn>
                <a:cxn ang="0">
                  <a:pos x="0" y="85"/>
                </a:cxn>
                <a:cxn ang="0">
                  <a:pos x="0" y="65"/>
                </a:cxn>
                <a:cxn ang="0">
                  <a:pos x="0" y="46"/>
                </a:cxn>
                <a:cxn ang="0">
                  <a:pos x="13" y="26"/>
                </a:cxn>
                <a:cxn ang="0">
                  <a:pos x="26" y="13"/>
                </a:cxn>
                <a:cxn ang="0">
                  <a:pos x="45" y="0"/>
                </a:cxn>
                <a:cxn ang="0">
                  <a:pos x="64" y="0"/>
                </a:cxn>
              </a:cxnLst>
              <a:rect l="0" t="0" r="r" b="b"/>
              <a:pathLst>
                <a:path w="147" h="351">
                  <a:moveTo>
                    <a:pt x="64" y="0"/>
                  </a:moveTo>
                  <a:lnTo>
                    <a:pt x="102" y="7"/>
                  </a:lnTo>
                  <a:lnTo>
                    <a:pt x="128" y="33"/>
                  </a:lnTo>
                  <a:lnTo>
                    <a:pt x="140" y="72"/>
                  </a:lnTo>
                  <a:lnTo>
                    <a:pt x="147" y="124"/>
                  </a:lnTo>
                  <a:lnTo>
                    <a:pt x="134" y="202"/>
                  </a:lnTo>
                  <a:lnTo>
                    <a:pt x="109" y="267"/>
                  </a:lnTo>
                  <a:lnTo>
                    <a:pt x="77" y="312"/>
                  </a:lnTo>
                  <a:lnTo>
                    <a:pt x="51" y="345"/>
                  </a:lnTo>
                  <a:lnTo>
                    <a:pt x="32" y="351"/>
                  </a:lnTo>
                  <a:lnTo>
                    <a:pt x="20" y="351"/>
                  </a:lnTo>
                  <a:lnTo>
                    <a:pt x="20" y="338"/>
                  </a:lnTo>
                  <a:lnTo>
                    <a:pt x="20" y="332"/>
                  </a:lnTo>
                  <a:lnTo>
                    <a:pt x="26" y="325"/>
                  </a:lnTo>
                  <a:lnTo>
                    <a:pt x="83" y="247"/>
                  </a:lnTo>
                  <a:lnTo>
                    <a:pt x="109" y="182"/>
                  </a:lnTo>
                  <a:lnTo>
                    <a:pt x="115" y="111"/>
                  </a:lnTo>
                  <a:lnTo>
                    <a:pt x="115" y="111"/>
                  </a:lnTo>
                  <a:lnTo>
                    <a:pt x="115" y="111"/>
                  </a:lnTo>
                  <a:lnTo>
                    <a:pt x="115" y="111"/>
                  </a:lnTo>
                  <a:lnTo>
                    <a:pt x="109" y="117"/>
                  </a:lnTo>
                  <a:lnTo>
                    <a:pt x="102" y="117"/>
                  </a:lnTo>
                  <a:lnTo>
                    <a:pt x="96" y="124"/>
                  </a:lnTo>
                  <a:lnTo>
                    <a:pt x="83" y="130"/>
                  </a:lnTo>
                  <a:lnTo>
                    <a:pt x="70" y="130"/>
                  </a:lnTo>
                  <a:lnTo>
                    <a:pt x="45" y="130"/>
                  </a:lnTo>
                  <a:lnTo>
                    <a:pt x="26" y="117"/>
                  </a:lnTo>
                  <a:lnTo>
                    <a:pt x="13" y="104"/>
                  </a:lnTo>
                  <a:lnTo>
                    <a:pt x="0" y="85"/>
                  </a:lnTo>
                  <a:lnTo>
                    <a:pt x="0" y="65"/>
                  </a:lnTo>
                  <a:lnTo>
                    <a:pt x="0" y="46"/>
                  </a:lnTo>
                  <a:lnTo>
                    <a:pt x="13" y="26"/>
                  </a:lnTo>
                  <a:lnTo>
                    <a:pt x="26" y="13"/>
                  </a:lnTo>
                  <a:lnTo>
                    <a:pt x="45" y="0"/>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4"/>
            <p:cNvSpPr>
              <a:spLocks noEditPoints="1"/>
            </p:cNvSpPr>
            <p:nvPr/>
          </p:nvSpPr>
          <p:spPr bwMode="auto">
            <a:xfrm>
              <a:off x="8654" y="3285"/>
              <a:ext cx="497" cy="994"/>
            </a:xfrm>
            <a:custGeom>
              <a:avLst/>
              <a:gdLst/>
              <a:ahLst/>
              <a:cxnLst>
                <a:cxn ang="0">
                  <a:pos x="395" y="266"/>
                </a:cxn>
                <a:cxn ang="0">
                  <a:pos x="452" y="364"/>
                </a:cxn>
                <a:cxn ang="0">
                  <a:pos x="446" y="390"/>
                </a:cxn>
                <a:cxn ang="0">
                  <a:pos x="344" y="812"/>
                </a:cxn>
                <a:cxn ang="0">
                  <a:pos x="268" y="942"/>
                </a:cxn>
                <a:cxn ang="0">
                  <a:pos x="159" y="994"/>
                </a:cxn>
                <a:cxn ang="0">
                  <a:pos x="51" y="988"/>
                </a:cxn>
                <a:cxn ang="0">
                  <a:pos x="0" y="923"/>
                </a:cxn>
                <a:cxn ang="0">
                  <a:pos x="13" y="884"/>
                </a:cxn>
                <a:cxn ang="0">
                  <a:pos x="45" y="858"/>
                </a:cxn>
                <a:cxn ang="0">
                  <a:pos x="77" y="858"/>
                </a:cxn>
                <a:cxn ang="0">
                  <a:pos x="102" y="884"/>
                </a:cxn>
                <a:cxn ang="0">
                  <a:pos x="102" y="910"/>
                </a:cxn>
                <a:cxn ang="0">
                  <a:pos x="96" y="936"/>
                </a:cxn>
                <a:cxn ang="0">
                  <a:pos x="70" y="955"/>
                </a:cxn>
                <a:cxn ang="0">
                  <a:pos x="109" y="962"/>
                </a:cxn>
                <a:cxn ang="0">
                  <a:pos x="223" y="890"/>
                </a:cxn>
                <a:cxn ang="0">
                  <a:pos x="255" y="819"/>
                </a:cxn>
                <a:cxn ang="0">
                  <a:pos x="363" y="370"/>
                </a:cxn>
                <a:cxn ang="0">
                  <a:pos x="369" y="344"/>
                </a:cxn>
                <a:cxn ang="0">
                  <a:pos x="363" y="305"/>
                </a:cxn>
                <a:cxn ang="0">
                  <a:pos x="344" y="286"/>
                </a:cxn>
                <a:cxn ang="0">
                  <a:pos x="280" y="299"/>
                </a:cxn>
                <a:cxn ang="0">
                  <a:pos x="204" y="377"/>
                </a:cxn>
                <a:cxn ang="0">
                  <a:pos x="172" y="435"/>
                </a:cxn>
                <a:cxn ang="0">
                  <a:pos x="159" y="442"/>
                </a:cxn>
                <a:cxn ang="0">
                  <a:pos x="147" y="442"/>
                </a:cxn>
                <a:cxn ang="0">
                  <a:pos x="134" y="435"/>
                </a:cxn>
                <a:cxn ang="0">
                  <a:pos x="140" y="409"/>
                </a:cxn>
                <a:cxn ang="0">
                  <a:pos x="185" y="338"/>
                </a:cxn>
                <a:cxn ang="0">
                  <a:pos x="274" y="266"/>
                </a:cxn>
                <a:cxn ang="0">
                  <a:pos x="446" y="0"/>
                </a:cxn>
                <a:cxn ang="0">
                  <a:pos x="478" y="6"/>
                </a:cxn>
                <a:cxn ang="0">
                  <a:pos x="490" y="32"/>
                </a:cxn>
                <a:cxn ang="0">
                  <a:pos x="497" y="45"/>
                </a:cxn>
                <a:cxn ang="0">
                  <a:pos x="478" y="78"/>
                </a:cxn>
                <a:cxn ang="0">
                  <a:pos x="452" y="104"/>
                </a:cxn>
                <a:cxn ang="0">
                  <a:pos x="414" y="104"/>
                </a:cxn>
                <a:cxn ang="0">
                  <a:pos x="395" y="84"/>
                </a:cxn>
                <a:cxn ang="0">
                  <a:pos x="389" y="58"/>
                </a:cxn>
                <a:cxn ang="0">
                  <a:pos x="408" y="19"/>
                </a:cxn>
                <a:cxn ang="0">
                  <a:pos x="446" y="0"/>
                </a:cxn>
              </a:cxnLst>
              <a:rect l="0" t="0" r="r" b="b"/>
              <a:pathLst>
                <a:path w="497" h="994">
                  <a:moveTo>
                    <a:pt x="331" y="253"/>
                  </a:moveTo>
                  <a:lnTo>
                    <a:pt x="395" y="266"/>
                  </a:lnTo>
                  <a:lnTo>
                    <a:pt x="433" y="305"/>
                  </a:lnTo>
                  <a:lnTo>
                    <a:pt x="452" y="364"/>
                  </a:lnTo>
                  <a:lnTo>
                    <a:pt x="452" y="377"/>
                  </a:lnTo>
                  <a:lnTo>
                    <a:pt x="446" y="390"/>
                  </a:lnTo>
                  <a:lnTo>
                    <a:pt x="446" y="403"/>
                  </a:lnTo>
                  <a:lnTo>
                    <a:pt x="344" y="812"/>
                  </a:lnTo>
                  <a:lnTo>
                    <a:pt x="312" y="890"/>
                  </a:lnTo>
                  <a:lnTo>
                    <a:pt x="268" y="942"/>
                  </a:lnTo>
                  <a:lnTo>
                    <a:pt x="210" y="975"/>
                  </a:lnTo>
                  <a:lnTo>
                    <a:pt x="159" y="994"/>
                  </a:lnTo>
                  <a:lnTo>
                    <a:pt x="109" y="994"/>
                  </a:lnTo>
                  <a:lnTo>
                    <a:pt x="51" y="988"/>
                  </a:lnTo>
                  <a:lnTo>
                    <a:pt x="13" y="962"/>
                  </a:lnTo>
                  <a:lnTo>
                    <a:pt x="0" y="923"/>
                  </a:lnTo>
                  <a:lnTo>
                    <a:pt x="0" y="903"/>
                  </a:lnTo>
                  <a:lnTo>
                    <a:pt x="13" y="884"/>
                  </a:lnTo>
                  <a:lnTo>
                    <a:pt x="26" y="871"/>
                  </a:lnTo>
                  <a:lnTo>
                    <a:pt x="45" y="858"/>
                  </a:lnTo>
                  <a:lnTo>
                    <a:pt x="64" y="858"/>
                  </a:lnTo>
                  <a:lnTo>
                    <a:pt x="77" y="858"/>
                  </a:lnTo>
                  <a:lnTo>
                    <a:pt x="96" y="864"/>
                  </a:lnTo>
                  <a:lnTo>
                    <a:pt x="102" y="884"/>
                  </a:lnTo>
                  <a:lnTo>
                    <a:pt x="109" y="897"/>
                  </a:lnTo>
                  <a:lnTo>
                    <a:pt x="102" y="910"/>
                  </a:lnTo>
                  <a:lnTo>
                    <a:pt x="102" y="923"/>
                  </a:lnTo>
                  <a:lnTo>
                    <a:pt x="96" y="936"/>
                  </a:lnTo>
                  <a:lnTo>
                    <a:pt x="83" y="949"/>
                  </a:lnTo>
                  <a:lnTo>
                    <a:pt x="70" y="955"/>
                  </a:lnTo>
                  <a:lnTo>
                    <a:pt x="89" y="962"/>
                  </a:lnTo>
                  <a:lnTo>
                    <a:pt x="109" y="962"/>
                  </a:lnTo>
                  <a:lnTo>
                    <a:pt x="172" y="942"/>
                  </a:lnTo>
                  <a:lnTo>
                    <a:pt x="223" y="890"/>
                  </a:lnTo>
                  <a:lnTo>
                    <a:pt x="255" y="819"/>
                  </a:lnTo>
                  <a:lnTo>
                    <a:pt x="255" y="819"/>
                  </a:lnTo>
                  <a:lnTo>
                    <a:pt x="363" y="377"/>
                  </a:lnTo>
                  <a:lnTo>
                    <a:pt x="363" y="370"/>
                  </a:lnTo>
                  <a:lnTo>
                    <a:pt x="363" y="357"/>
                  </a:lnTo>
                  <a:lnTo>
                    <a:pt x="369" y="344"/>
                  </a:lnTo>
                  <a:lnTo>
                    <a:pt x="363" y="325"/>
                  </a:lnTo>
                  <a:lnTo>
                    <a:pt x="363" y="305"/>
                  </a:lnTo>
                  <a:lnTo>
                    <a:pt x="357" y="292"/>
                  </a:lnTo>
                  <a:lnTo>
                    <a:pt x="344" y="286"/>
                  </a:lnTo>
                  <a:lnTo>
                    <a:pt x="331" y="286"/>
                  </a:lnTo>
                  <a:lnTo>
                    <a:pt x="280" y="299"/>
                  </a:lnTo>
                  <a:lnTo>
                    <a:pt x="236" y="331"/>
                  </a:lnTo>
                  <a:lnTo>
                    <a:pt x="204" y="377"/>
                  </a:lnTo>
                  <a:lnTo>
                    <a:pt x="179" y="422"/>
                  </a:lnTo>
                  <a:lnTo>
                    <a:pt x="172" y="435"/>
                  </a:lnTo>
                  <a:lnTo>
                    <a:pt x="166" y="442"/>
                  </a:lnTo>
                  <a:lnTo>
                    <a:pt x="159" y="442"/>
                  </a:lnTo>
                  <a:lnTo>
                    <a:pt x="153" y="442"/>
                  </a:lnTo>
                  <a:lnTo>
                    <a:pt x="147" y="442"/>
                  </a:lnTo>
                  <a:lnTo>
                    <a:pt x="140" y="442"/>
                  </a:lnTo>
                  <a:lnTo>
                    <a:pt x="134" y="435"/>
                  </a:lnTo>
                  <a:lnTo>
                    <a:pt x="134" y="429"/>
                  </a:lnTo>
                  <a:lnTo>
                    <a:pt x="140" y="409"/>
                  </a:lnTo>
                  <a:lnTo>
                    <a:pt x="159" y="377"/>
                  </a:lnTo>
                  <a:lnTo>
                    <a:pt x="185" y="338"/>
                  </a:lnTo>
                  <a:lnTo>
                    <a:pt x="223" y="299"/>
                  </a:lnTo>
                  <a:lnTo>
                    <a:pt x="274" y="266"/>
                  </a:lnTo>
                  <a:lnTo>
                    <a:pt x="331" y="253"/>
                  </a:lnTo>
                  <a:close/>
                  <a:moveTo>
                    <a:pt x="446" y="0"/>
                  </a:moveTo>
                  <a:lnTo>
                    <a:pt x="465" y="0"/>
                  </a:lnTo>
                  <a:lnTo>
                    <a:pt x="478" y="6"/>
                  </a:lnTo>
                  <a:lnTo>
                    <a:pt x="484" y="19"/>
                  </a:lnTo>
                  <a:lnTo>
                    <a:pt x="490" y="32"/>
                  </a:lnTo>
                  <a:lnTo>
                    <a:pt x="497" y="45"/>
                  </a:lnTo>
                  <a:lnTo>
                    <a:pt x="497" y="45"/>
                  </a:lnTo>
                  <a:lnTo>
                    <a:pt x="490" y="65"/>
                  </a:lnTo>
                  <a:lnTo>
                    <a:pt x="478" y="78"/>
                  </a:lnTo>
                  <a:lnTo>
                    <a:pt x="465" y="91"/>
                  </a:lnTo>
                  <a:lnTo>
                    <a:pt x="452" y="104"/>
                  </a:lnTo>
                  <a:lnTo>
                    <a:pt x="433" y="104"/>
                  </a:lnTo>
                  <a:lnTo>
                    <a:pt x="414" y="104"/>
                  </a:lnTo>
                  <a:lnTo>
                    <a:pt x="401" y="97"/>
                  </a:lnTo>
                  <a:lnTo>
                    <a:pt x="395" y="84"/>
                  </a:lnTo>
                  <a:lnTo>
                    <a:pt x="389" y="71"/>
                  </a:lnTo>
                  <a:lnTo>
                    <a:pt x="389" y="58"/>
                  </a:lnTo>
                  <a:lnTo>
                    <a:pt x="389" y="39"/>
                  </a:lnTo>
                  <a:lnTo>
                    <a:pt x="408" y="19"/>
                  </a:lnTo>
                  <a:lnTo>
                    <a:pt x="427" y="6"/>
                  </a:lnTo>
                  <a:lnTo>
                    <a:pt x="4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5"/>
            <p:cNvSpPr>
              <a:spLocks/>
            </p:cNvSpPr>
            <p:nvPr/>
          </p:nvSpPr>
          <p:spPr bwMode="auto">
            <a:xfrm>
              <a:off x="9246" y="3675"/>
              <a:ext cx="388" cy="526"/>
            </a:xfrm>
            <a:custGeom>
              <a:avLst/>
              <a:gdLst/>
              <a:ahLst/>
              <a:cxnLst>
                <a:cxn ang="0">
                  <a:pos x="178" y="0"/>
                </a:cxn>
                <a:cxn ang="0">
                  <a:pos x="248" y="6"/>
                </a:cxn>
                <a:cxn ang="0">
                  <a:pos x="306" y="26"/>
                </a:cxn>
                <a:cxn ang="0">
                  <a:pos x="350" y="58"/>
                </a:cxn>
                <a:cxn ang="0">
                  <a:pos x="376" y="97"/>
                </a:cxn>
                <a:cxn ang="0">
                  <a:pos x="388" y="156"/>
                </a:cxn>
                <a:cxn ang="0">
                  <a:pos x="376" y="214"/>
                </a:cxn>
                <a:cxn ang="0">
                  <a:pos x="344" y="260"/>
                </a:cxn>
                <a:cxn ang="0">
                  <a:pos x="306" y="299"/>
                </a:cxn>
                <a:cxn ang="0">
                  <a:pos x="248" y="338"/>
                </a:cxn>
                <a:cxn ang="0">
                  <a:pos x="172" y="390"/>
                </a:cxn>
                <a:cxn ang="0">
                  <a:pos x="96" y="455"/>
                </a:cxn>
                <a:cxn ang="0">
                  <a:pos x="248" y="455"/>
                </a:cxn>
                <a:cxn ang="0">
                  <a:pos x="261" y="455"/>
                </a:cxn>
                <a:cxn ang="0">
                  <a:pos x="274" y="455"/>
                </a:cxn>
                <a:cxn ang="0">
                  <a:pos x="293" y="448"/>
                </a:cxn>
                <a:cxn ang="0">
                  <a:pos x="312" y="448"/>
                </a:cxn>
                <a:cxn ang="0">
                  <a:pos x="325" y="448"/>
                </a:cxn>
                <a:cxn ang="0">
                  <a:pos x="331" y="448"/>
                </a:cxn>
                <a:cxn ang="0">
                  <a:pos x="337" y="435"/>
                </a:cxn>
                <a:cxn ang="0">
                  <a:pos x="344" y="422"/>
                </a:cxn>
                <a:cxn ang="0">
                  <a:pos x="350" y="403"/>
                </a:cxn>
                <a:cxn ang="0">
                  <a:pos x="350" y="390"/>
                </a:cxn>
                <a:cxn ang="0">
                  <a:pos x="357" y="377"/>
                </a:cxn>
                <a:cxn ang="0">
                  <a:pos x="388" y="377"/>
                </a:cxn>
                <a:cxn ang="0">
                  <a:pos x="388" y="377"/>
                </a:cxn>
                <a:cxn ang="0">
                  <a:pos x="363" y="526"/>
                </a:cxn>
                <a:cxn ang="0">
                  <a:pos x="0" y="526"/>
                </a:cxn>
                <a:cxn ang="0">
                  <a:pos x="0" y="507"/>
                </a:cxn>
                <a:cxn ang="0">
                  <a:pos x="0" y="500"/>
                </a:cxn>
                <a:cxn ang="0">
                  <a:pos x="0" y="494"/>
                </a:cxn>
                <a:cxn ang="0">
                  <a:pos x="7" y="494"/>
                </a:cxn>
                <a:cxn ang="0">
                  <a:pos x="197" y="325"/>
                </a:cxn>
                <a:cxn ang="0">
                  <a:pos x="255" y="273"/>
                </a:cxn>
                <a:cxn ang="0">
                  <a:pos x="293" y="214"/>
                </a:cxn>
                <a:cxn ang="0">
                  <a:pos x="306" y="156"/>
                </a:cxn>
                <a:cxn ang="0">
                  <a:pos x="293" y="104"/>
                </a:cxn>
                <a:cxn ang="0">
                  <a:pos x="261" y="65"/>
                </a:cxn>
                <a:cxn ang="0">
                  <a:pos x="217" y="39"/>
                </a:cxn>
                <a:cxn ang="0">
                  <a:pos x="166" y="32"/>
                </a:cxn>
                <a:cxn ang="0">
                  <a:pos x="89" y="45"/>
                </a:cxn>
                <a:cxn ang="0">
                  <a:pos x="45" y="91"/>
                </a:cxn>
                <a:cxn ang="0">
                  <a:pos x="64" y="97"/>
                </a:cxn>
                <a:cxn ang="0">
                  <a:pos x="77" y="104"/>
                </a:cxn>
                <a:cxn ang="0">
                  <a:pos x="83" y="117"/>
                </a:cxn>
                <a:cxn ang="0">
                  <a:pos x="89" y="136"/>
                </a:cxn>
                <a:cxn ang="0">
                  <a:pos x="83" y="156"/>
                </a:cxn>
                <a:cxn ang="0">
                  <a:pos x="77" y="169"/>
                </a:cxn>
                <a:cxn ang="0">
                  <a:pos x="70" y="175"/>
                </a:cxn>
                <a:cxn ang="0">
                  <a:pos x="57" y="182"/>
                </a:cxn>
                <a:cxn ang="0">
                  <a:pos x="45" y="188"/>
                </a:cxn>
                <a:cxn ang="0">
                  <a:pos x="38" y="188"/>
                </a:cxn>
                <a:cxn ang="0">
                  <a:pos x="26" y="182"/>
                </a:cxn>
                <a:cxn ang="0">
                  <a:pos x="19" y="175"/>
                </a:cxn>
                <a:cxn ang="0">
                  <a:pos x="7" y="169"/>
                </a:cxn>
                <a:cxn ang="0">
                  <a:pos x="0" y="156"/>
                </a:cxn>
                <a:cxn ang="0">
                  <a:pos x="0" y="136"/>
                </a:cxn>
                <a:cxn ang="0">
                  <a:pos x="13" y="84"/>
                </a:cxn>
                <a:cxn ang="0">
                  <a:pos x="51" y="39"/>
                </a:cxn>
                <a:cxn ang="0">
                  <a:pos x="108" y="6"/>
                </a:cxn>
                <a:cxn ang="0">
                  <a:pos x="178" y="0"/>
                </a:cxn>
              </a:cxnLst>
              <a:rect l="0" t="0" r="r" b="b"/>
              <a:pathLst>
                <a:path w="388" h="526">
                  <a:moveTo>
                    <a:pt x="178" y="0"/>
                  </a:moveTo>
                  <a:lnTo>
                    <a:pt x="248" y="6"/>
                  </a:lnTo>
                  <a:lnTo>
                    <a:pt x="306" y="26"/>
                  </a:lnTo>
                  <a:lnTo>
                    <a:pt x="350" y="58"/>
                  </a:lnTo>
                  <a:lnTo>
                    <a:pt x="376" y="97"/>
                  </a:lnTo>
                  <a:lnTo>
                    <a:pt x="388" y="156"/>
                  </a:lnTo>
                  <a:lnTo>
                    <a:pt x="376" y="214"/>
                  </a:lnTo>
                  <a:lnTo>
                    <a:pt x="344" y="260"/>
                  </a:lnTo>
                  <a:lnTo>
                    <a:pt x="306" y="299"/>
                  </a:lnTo>
                  <a:lnTo>
                    <a:pt x="248" y="338"/>
                  </a:lnTo>
                  <a:lnTo>
                    <a:pt x="172" y="390"/>
                  </a:lnTo>
                  <a:lnTo>
                    <a:pt x="96" y="455"/>
                  </a:lnTo>
                  <a:lnTo>
                    <a:pt x="248" y="455"/>
                  </a:lnTo>
                  <a:lnTo>
                    <a:pt x="261" y="455"/>
                  </a:lnTo>
                  <a:lnTo>
                    <a:pt x="274" y="455"/>
                  </a:lnTo>
                  <a:lnTo>
                    <a:pt x="293" y="448"/>
                  </a:lnTo>
                  <a:lnTo>
                    <a:pt x="312" y="448"/>
                  </a:lnTo>
                  <a:lnTo>
                    <a:pt x="325" y="448"/>
                  </a:lnTo>
                  <a:lnTo>
                    <a:pt x="331" y="448"/>
                  </a:lnTo>
                  <a:lnTo>
                    <a:pt x="337" y="435"/>
                  </a:lnTo>
                  <a:lnTo>
                    <a:pt x="344" y="422"/>
                  </a:lnTo>
                  <a:lnTo>
                    <a:pt x="350" y="403"/>
                  </a:lnTo>
                  <a:lnTo>
                    <a:pt x="350" y="390"/>
                  </a:lnTo>
                  <a:lnTo>
                    <a:pt x="357" y="377"/>
                  </a:lnTo>
                  <a:lnTo>
                    <a:pt x="388" y="377"/>
                  </a:lnTo>
                  <a:lnTo>
                    <a:pt x="388" y="377"/>
                  </a:lnTo>
                  <a:lnTo>
                    <a:pt x="363" y="526"/>
                  </a:lnTo>
                  <a:lnTo>
                    <a:pt x="0" y="526"/>
                  </a:lnTo>
                  <a:lnTo>
                    <a:pt x="0" y="507"/>
                  </a:lnTo>
                  <a:lnTo>
                    <a:pt x="0" y="500"/>
                  </a:lnTo>
                  <a:lnTo>
                    <a:pt x="0" y="494"/>
                  </a:lnTo>
                  <a:lnTo>
                    <a:pt x="7" y="494"/>
                  </a:lnTo>
                  <a:lnTo>
                    <a:pt x="197" y="325"/>
                  </a:lnTo>
                  <a:lnTo>
                    <a:pt x="255" y="273"/>
                  </a:lnTo>
                  <a:lnTo>
                    <a:pt x="293" y="214"/>
                  </a:lnTo>
                  <a:lnTo>
                    <a:pt x="306" y="156"/>
                  </a:lnTo>
                  <a:lnTo>
                    <a:pt x="293" y="104"/>
                  </a:lnTo>
                  <a:lnTo>
                    <a:pt x="261" y="65"/>
                  </a:lnTo>
                  <a:lnTo>
                    <a:pt x="217" y="39"/>
                  </a:lnTo>
                  <a:lnTo>
                    <a:pt x="166" y="32"/>
                  </a:lnTo>
                  <a:lnTo>
                    <a:pt x="89" y="45"/>
                  </a:lnTo>
                  <a:lnTo>
                    <a:pt x="45" y="91"/>
                  </a:lnTo>
                  <a:lnTo>
                    <a:pt x="64" y="97"/>
                  </a:lnTo>
                  <a:lnTo>
                    <a:pt x="77" y="104"/>
                  </a:lnTo>
                  <a:lnTo>
                    <a:pt x="83" y="117"/>
                  </a:lnTo>
                  <a:lnTo>
                    <a:pt x="89" y="136"/>
                  </a:lnTo>
                  <a:lnTo>
                    <a:pt x="83" y="156"/>
                  </a:lnTo>
                  <a:lnTo>
                    <a:pt x="77" y="169"/>
                  </a:lnTo>
                  <a:lnTo>
                    <a:pt x="70" y="175"/>
                  </a:lnTo>
                  <a:lnTo>
                    <a:pt x="57" y="182"/>
                  </a:lnTo>
                  <a:lnTo>
                    <a:pt x="45" y="188"/>
                  </a:lnTo>
                  <a:lnTo>
                    <a:pt x="38" y="188"/>
                  </a:lnTo>
                  <a:lnTo>
                    <a:pt x="26" y="182"/>
                  </a:lnTo>
                  <a:lnTo>
                    <a:pt x="19" y="175"/>
                  </a:lnTo>
                  <a:lnTo>
                    <a:pt x="7" y="169"/>
                  </a:lnTo>
                  <a:lnTo>
                    <a:pt x="0" y="156"/>
                  </a:lnTo>
                  <a:lnTo>
                    <a:pt x="0" y="136"/>
                  </a:lnTo>
                  <a:lnTo>
                    <a:pt x="13" y="84"/>
                  </a:lnTo>
                  <a:lnTo>
                    <a:pt x="51" y="39"/>
                  </a:lnTo>
                  <a:lnTo>
                    <a:pt x="108" y="6"/>
                  </a:lnTo>
                  <a:lnTo>
                    <a:pt x="1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6"/>
            <p:cNvSpPr>
              <a:spLocks noEditPoints="1"/>
            </p:cNvSpPr>
            <p:nvPr/>
          </p:nvSpPr>
          <p:spPr bwMode="auto">
            <a:xfrm>
              <a:off x="10315" y="2862"/>
              <a:ext cx="1069" cy="1086"/>
            </a:xfrm>
            <a:custGeom>
              <a:avLst/>
              <a:gdLst/>
              <a:ahLst/>
              <a:cxnLst>
                <a:cxn ang="0">
                  <a:pos x="204" y="910"/>
                </a:cxn>
                <a:cxn ang="0">
                  <a:pos x="395" y="1027"/>
                </a:cxn>
                <a:cxn ang="0">
                  <a:pos x="535" y="1047"/>
                </a:cxn>
                <a:cxn ang="0">
                  <a:pos x="713" y="1008"/>
                </a:cxn>
                <a:cxn ang="0">
                  <a:pos x="828" y="949"/>
                </a:cxn>
                <a:cxn ang="0">
                  <a:pos x="866" y="910"/>
                </a:cxn>
                <a:cxn ang="0">
                  <a:pos x="859" y="897"/>
                </a:cxn>
                <a:cxn ang="0">
                  <a:pos x="853" y="891"/>
                </a:cxn>
                <a:cxn ang="0">
                  <a:pos x="898" y="202"/>
                </a:cxn>
                <a:cxn ang="0">
                  <a:pos x="898" y="884"/>
                </a:cxn>
                <a:cxn ang="0">
                  <a:pos x="1012" y="663"/>
                </a:cxn>
                <a:cxn ang="0">
                  <a:pos x="1012" y="416"/>
                </a:cxn>
                <a:cxn ang="0">
                  <a:pos x="898" y="202"/>
                </a:cxn>
                <a:cxn ang="0">
                  <a:pos x="102" y="306"/>
                </a:cxn>
                <a:cxn ang="0">
                  <a:pos x="45" y="540"/>
                </a:cxn>
                <a:cxn ang="0">
                  <a:pos x="70" y="709"/>
                </a:cxn>
                <a:cxn ang="0">
                  <a:pos x="172" y="884"/>
                </a:cxn>
                <a:cxn ang="0">
                  <a:pos x="172" y="202"/>
                </a:cxn>
                <a:cxn ang="0">
                  <a:pos x="439" y="52"/>
                </a:cxn>
                <a:cxn ang="0">
                  <a:pos x="293" y="104"/>
                </a:cxn>
                <a:cxn ang="0">
                  <a:pos x="210" y="163"/>
                </a:cxn>
                <a:cxn ang="0">
                  <a:pos x="204" y="182"/>
                </a:cxn>
                <a:cxn ang="0">
                  <a:pos x="217" y="189"/>
                </a:cxn>
                <a:cxn ang="0">
                  <a:pos x="535" y="514"/>
                </a:cxn>
                <a:cxn ang="0">
                  <a:pos x="770" y="98"/>
                </a:cxn>
                <a:cxn ang="0">
                  <a:pos x="592" y="46"/>
                </a:cxn>
                <a:cxn ang="0">
                  <a:pos x="535" y="0"/>
                </a:cxn>
                <a:cxn ang="0">
                  <a:pos x="802" y="72"/>
                </a:cxn>
                <a:cxn ang="0">
                  <a:pos x="993" y="267"/>
                </a:cxn>
                <a:cxn ang="0">
                  <a:pos x="1069" y="540"/>
                </a:cxn>
                <a:cxn ang="0">
                  <a:pos x="1050" y="683"/>
                </a:cxn>
                <a:cxn ang="0">
                  <a:pos x="910" y="923"/>
                </a:cxn>
                <a:cxn ang="0">
                  <a:pos x="675" y="1066"/>
                </a:cxn>
                <a:cxn ang="0">
                  <a:pos x="395" y="1066"/>
                </a:cxn>
                <a:cxn ang="0">
                  <a:pos x="159" y="923"/>
                </a:cxn>
                <a:cxn ang="0">
                  <a:pos x="19" y="689"/>
                </a:cxn>
                <a:cxn ang="0">
                  <a:pos x="19" y="397"/>
                </a:cxn>
                <a:cxn ang="0">
                  <a:pos x="159" y="163"/>
                </a:cxn>
                <a:cxn ang="0">
                  <a:pos x="395" y="20"/>
                </a:cxn>
              </a:cxnLst>
              <a:rect l="0" t="0" r="r" b="b"/>
              <a:pathLst>
                <a:path w="1069" h="1086">
                  <a:moveTo>
                    <a:pt x="535" y="572"/>
                  </a:moveTo>
                  <a:lnTo>
                    <a:pt x="204" y="910"/>
                  </a:lnTo>
                  <a:lnTo>
                    <a:pt x="299" y="982"/>
                  </a:lnTo>
                  <a:lnTo>
                    <a:pt x="395" y="1027"/>
                  </a:lnTo>
                  <a:lnTo>
                    <a:pt x="478" y="1040"/>
                  </a:lnTo>
                  <a:lnTo>
                    <a:pt x="535" y="1047"/>
                  </a:lnTo>
                  <a:lnTo>
                    <a:pt x="630" y="1034"/>
                  </a:lnTo>
                  <a:lnTo>
                    <a:pt x="713" y="1008"/>
                  </a:lnTo>
                  <a:lnTo>
                    <a:pt x="777" y="982"/>
                  </a:lnTo>
                  <a:lnTo>
                    <a:pt x="828" y="949"/>
                  </a:lnTo>
                  <a:lnTo>
                    <a:pt x="853" y="923"/>
                  </a:lnTo>
                  <a:lnTo>
                    <a:pt x="866" y="910"/>
                  </a:lnTo>
                  <a:lnTo>
                    <a:pt x="866" y="904"/>
                  </a:lnTo>
                  <a:lnTo>
                    <a:pt x="859" y="897"/>
                  </a:lnTo>
                  <a:lnTo>
                    <a:pt x="853" y="891"/>
                  </a:lnTo>
                  <a:lnTo>
                    <a:pt x="853" y="891"/>
                  </a:lnTo>
                  <a:lnTo>
                    <a:pt x="535" y="572"/>
                  </a:lnTo>
                  <a:close/>
                  <a:moveTo>
                    <a:pt x="898" y="202"/>
                  </a:moveTo>
                  <a:lnTo>
                    <a:pt x="560" y="540"/>
                  </a:lnTo>
                  <a:lnTo>
                    <a:pt x="898" y="884"/>
                  </a:lnTo>
                  <a:lnTo>
                    <a:pt x="968" y="780"/>
                  </a:lnTo>
                  <a:lnTo>
                    <a:pt x="1012" y="663"/>
                  </a:lnTo>
                  <a:lnTo>
                    <a:pt x="1025" y="540"/>
                  </a:lnTo>
                  <a:lnTo>
                    <a:pt x="1012" y="416"/>
                  </a:lnTo>
                  <a:lnTo>
                    <a:pt x="961" y="299"/>
                  </a:lnTo>
                  <a:lnTo>
                    <a:pt x="898" y="202"/>
                  </a:lnTo>
                  <a:close/>
                  <a:moveTo>
                    <a:pt x="172" y="202"/>
                  </a:moveTo>
                  <a:lnTo>
                    <a:pt x="102" y="306"/>
                  </a:lnTo>
                  <a:lnTo>
                    <a:pt x="58" y="423"/>
                  </a:lnTo>
                  <a:lnTo>
                    <a:pt x="45" y="540"/>
                  </a:lnTo>
                  <a:lnTo>
                    <a:pt x="51" y="624"/>
                  </a:lnTo>
                  <a:lnTo>
                    <a:pt x="70" y="709"/>
                  </a:lnTo>
                  <a:lnTo>
                    <a:pt x="108" y="800"/>
                  </a:lnTo>
                  <a:lnTo>
                    <a:pt x="172" y="884"/>
                  </a:lnTo>
                  <a:lnTo>
                    <a:pt x="503" y="540"/>
                  </a:lnTo>
                  <a:lnTo>
                    <a:pt x="172" y="202"/>
                  </a:lnTo>
                  <a:close/>
                  <a:moveTo>
                    <a:pt x="535" y="39"/>
                  </a:moveTo>
                  <a:lnTo>
                    <a:pt x="439" y="52"/>
                  </a:lnTo>
                  <a:lnTo>
                    <a:pt x="357" y="72"/>
                  </a:lnTo>
                  <a:lnTo>
                    <a:pt x="293" y="104"/>
                  </a:lnTo>
                  <a:lnTo>
                    <a:pt x="242" y="137"/>
                  </a:lnTo>
                  <a:lnTo>
                    <a:pt x="210" y="163"/>
                  </a:lnTo>
                  <a:lnTo>
                    <a:pt x="204" y="176"/>
                  </a:lnTo>
                  <a:lnTo>
                    <a:pt x="204" y="182"/>
                  </a:lnTo>
                  <a:lnTo>
                    <a:pt x="210" y="189"/>
                  </a:lnTo>
                  <a:lnTo>
                    <a:pt x="217" y="189"/>
                  </a:lnTo>
                  <a:lnTo>
                    <a:pt x="217" y="189"/>
                  </a:lnTo>
                  <a:lnTo>
                    <a:pt x="535" y="514"/>
                  </a:lnTo>
                  <a:lnTo>
                    <a:pt x="866" y="176"/>
                  </a:lnTo>
                  <a:lnTo>
                    <a:pt x="770" y="98"/>
                  </a:lnTo>
                  <a:lnTo>
                    <a:pt x="668" y="59"/>
                  </a:lnTo>
                  <a:lnTo>
                    <a:pt x="592" y="46"/>
                  </a:lnTo>
                  <a:lnTo>
                    <a:pt x="535" y="39"/>
                  </a:lnTo>
                  <a:close/>
                  <a:moveTo>
                    <a:pt x="535" y="0"/>
                  </a:moveTo>
                  <a:lnTo>
                    <a:pt x="675" y="20"/>
                  </a:lnTo>
                  <a:lnTo>
                    <a:pt x="802" y="72"/>
                  </a:lnTo>
                  <a:lnTo>
                    <a:pt x="910" y="156"/>
                  </a:lnTo>
                  <a:lnTo>
                    <a:pt x="993" y="267"/>
                  </a:lnTo>
                  <a:lnTo>
                    <a:pt x="1050" y="397"/>
                  </a:lnTo>
                  <a:lnTo>
                    <a:pt x="1069" y="540"/>
                  </a:lnTo>
                  <a:lnTo>
                    <a:pt x="1069" y="540"/>
                  </a:lnTo>
                  <a:lnTo>
                    <a:pt x="1050" y="683"/>
                  </a:lnTo>
                  <a:lnTo>
                    <a:pt x="993" y="813"/>
                  </a:lnTo>
                  <a:lnTo>
                    <a:pt x="910" y="923"/>
                  </a:lnTo>
                  <a:lnTo>
                    <a:pt x="802" y="1008"/>
                  </a:lnTo>
                  <a:lnTo>
                    <a:pt x="675" y="1066"/>
                  </a:lnTo>
                  <a:lnTo>
                    <a:pt x="535" y="1086"/>
                  </a:lnTo>
                  <a:lnTo>
                    <a:pt x="395" y="1066"/>
                  </a:lnTo>
                  <a:lnTo>
                    <a:pt x="268" y="1008"/>
                  </a:lnTo>
                  <a:lnTo>
                    <a:pt x="159" y="923"/>
                  </a:lnTo>
                  <a:lnTo>
                    <a:pt x="77" y="813"/>
                  </a:lnTo>
                  <a:lnTo>
                    <a:pt x="19" y="689"/>
                  </a:lnTo>
                  <a:lnTo>
                    <a:pt x="0" y="540"/>
                  </a:lnTo>
                  <a:lnTo>
                    <a:pt x="19" y="397"/>
                  </a:lnTo>
                  <a:lnTo>
                    <a:pt x="77" y="267"/>
                  </a:lnTo>
                  <a:lnTo>
                    <a:pt x="159" y="163"/>
                  </a:lnTo>
                  <a:lnTo>
                    <a:pt x="268" y="72"/>
                  </a:lnTo>
                  <a:lnTo>
                    <a:pt x="395" y="20"/>
                  </a:lnTo>
                  <a:lnTo>
                    <a:pt x="5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17"/>
            <p:cNvSpPr>
              <a:spLocks/>
            </p:cNvSpPr>
            <p:nvPr/>
          </p:nvSpPr>
          <p:spPr bwMode="auto">
            <a:xfrm>
              <a:off x="11963" y="3317"/>
              <a:ext cx="166" cy="176"/>
            </a:xfrm>
            <a:custGeom>
              <a:avLst/>
              <a:gdLst/>
              <a:ahLst/>
              <a:cxnLst>
                <a:cxn ang="0">
                  <a:pos x="83" y="0"/>
                </a:cxn>
                <a:cxn ang="0">
                  <a:pos x="109" y="7"/>
                </a:cxn>
                <a:cxn ang="0">
                  <a:pos x="134" y="20"/>
                </a:cxn>
                <a:cxn ang="0">
                  <a:pos x="153" y="39"/>
                </a:cxn>
                <a:cxn ang="0">
                  <a:pos x="166" y="59"/>
                </a:cxn>
                <a:cxn ang="0">
                  <a:pos x="166" y="85"/>
                </a:cxn>
                <a:cxn ang="0">
                  <a:pos x="166" y="117"/>
                </a:cxn>
                <a:cxn ang="0">
                  <a:pos x="153" y="137"/>
                </a:cxn>
                <a:cxn ang="0">
                  <a:pos x="134" y="156"/>
                </a:cxn>
                <a:cxn ang="0">
                  <a:pos x="109" y="169"/>
                </a:cxn>
                <a:cxn ang="0">
                  <a:pos x="83" y="176"/>
                </a:cxn>
                <a:cxn ang="0">
                  <a:pos x="58" y="169"/>
                </a:cxn>
                <a:cxn ang="0">
                  <a:pos x="32" y="156"/>
                </a:cxn>
                <a:cxn ang="0">
                  <a:pos x="20" y="137"/>
                </a:cxn>
                <a:cxn ang="0">
                  <a:pos x="7" y="117"/>
                </a:cxn>
                <a:cxn ang="0">
                  <a:pos x="0" y="85"/>
                </a:cxn>
                <a:cxn ang="0">
                  <a:pos x="7" y="59"/>
                </a:cxn>
                <a:cxn ang="0">
                  <a:pos x="20" y="39"/>
                </a:cxn>
                <a:cxn ang="0">
                  <a:pos x="32" y="20"/>
                </a:cxn>
                <a:cxn ang="0">
                  <a:pos x="58" y="7"/>
                </a:cxn>
                <a:cxn ang="0">
                  <a:pos x="83" y="0"/>
                </a:cxn>
              </a:cxnLst>
              <a:rect l="0" t="0" r="r" b="b"/>
              <a:pathLst>
                <a:path w="166" h="176">
                  <a:moveTo>
                    <a:pt x="83" y="0"/>
                  </a:moveTo>
                  <a:lnTo>
                    <a:pt x="109" y="7"/>
                  </a:lnTo>
                  <a:lnTo>
                    <a:pt x="134" y="20"/>
                  </a:lnTo>
                  <a:lnTo>
                    <a:pt x="153" y="39"/>
                  </a:lnTo>
                  <a:lnTo>
                    <a:pt x="166" y="59"/>
                  </a:lnTo>
                  <a:lnTo>
                    <a:pt x="166" y="85"/>
                  </a:lnTo>
                  <a:lnTo>
                    <a:pt x="166" y="117"/>
                  </a:lnTo>
                  <a:lnTo>
                    <a:pt x="153" y="137"/>
                  </a:lnTo>
                  <a:lnTo>
                    <a:pt x="134" y="156"/>
                  </a:lnTo>
                  <a:lnTo>
                    <a:pt x="109" y="169"/>
                  </a:lnTo>
                  <a:lnTo>
                    <a:pt x="83" y="176"/>
                  </a:lnTo>
                  <a:lnTo>
                    <a:pt x="58" y="169"/>
                  </a:lnTo>
                  <a:lnTo>
                    <a:pt x="32" y="156"/>
                  </a:lnTo>
                  <a:lnTo>
                    <a:pt x="20" y="137"/>
                  </a:lnTo>
                  <a:lnTo>
                    <a:pt x="7" y="117"/>
                  </a:lnTo>
                  <a:lnTo>
                    <a:pt x="0" y="85"/>
                  </a:lnTo>
                  <a:lnTo>
                    <a:pt x="7" y="59"/>
                  </a:lnTo>
                  <a:lnTo>
                    <a:pt x="20" y="39"/>
                  </a:lnTo>
                  <a:lnTo>
                    <a:pt x="32" y="20"/>
                  </a:lnTo>
                  <a:lnTo>
                    <a:pt x="58" y="7"/>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
            <p:cNvSpPr>
              <a:spLocks/>
            </p:cNvSpPr>
            <p:nvPr/>
          </p:nvSpPr>
          <p:spPr bwMode="auto">
            <a:xfrm>
              <a:off x="12676" y="3317"/>
              <a:ext cx="166" cy="176"/>
            </a:xfrm>
            <a:custGeom>
              <a:avLst/>
              <a:gdLst/>
              <a:ahLst/>
              <a:cxnLst>
                <a:cxn ang="0">
                  <a:pos x="83" y="0"/>
                </a:cxn>
                <a:cxn ang="0">
                  <a:pos x="108" y="7"/>
                </a:cxn>
                <a:cxn ang="0">
                  <a:pos x="134" y="20"/>
                </a:cxn>
                <a:cxn ang="0">
                  <a:pos x="153" y="39"/>
                </a:cxn>
                <a:cxn ang="0">
                  <a:pos x="159" y="59"/>
                </a:cxn>
                <a:cxn ang="0">
                  <a:pos x="166" y="85"/>
                </a:cxn>
                <a:cxn ang="0">
                  <a:pos x="159" y="117"/>
                </a:cxn>
                <a:cxn ang="0">
                  <a:pos x="153" y="137"/>
                </a:cxn>
                <a:cxn ang="0">
                  <a:pos x="134" y="156"/>
                </a:cxn>
                <a:cxn ang="0">
                  <a:pos x="108" y="169"/>
                </a:cxn>
                <a:cxn ang="0">
                  <a:pos x="83" y="176"/>
                </a:cxn>
                <a:cxn ang="0">
                  <a:pos x="57" y="169"/>
                </a:cxn>
                <a:cxn ang="0">
                  <a:pos x="32" y="156"/>
                </a:cxn>
                <a:cxn ang="0">
                  <a:pos x="13" y="137"/>
                </a:cxn>
                <a:cxn ang="0">
                  <a:pos x="0" y="117"/>
                </a:cxn>
                <a:cxn ang="0">
                  <a:pos x="0" y="85"/>
                </a:cxn>
                <a:cxn ang="0">
                  <a:pos x="0" y="59"/>
                </a:cxn>
                <a:cxn ang="0">
                  <a:pos x="13" y="39"/>
                </a:cxn>
                <a:cxn ang="0">
                  <a:pos x="32" y="20"/>
                </a:cxn>
                <a:cxn ang="0">
                  <a:pos x="57" y="7"/>
                </a:cxn>
                <a:cxn ang="0">
                  <a:pos x="83" y="0"/>
                </a:cxn>
              </a:cxnLst>
              <a:rect l="0" t="0" r="r" b="b"/>
              <a:pathLst>
                <a:path w="166" h="176">
                  <a:moveTo>
                    <a:pt x="83" y="0"/>
                  </a:moveTo>
                  <a:lnTo>
                    <a:pt x="108" y="7"/>
                  </a:lnTo>
                  <a:lnTo>
                    <a:pt x="134" y="20"/>
                  </a:lnTo>
                  <a:lnTo>
                    <a:pt x="153" y="39"/>
                  </a:lnTo>
                  <a:lnTo>
                    <a:pt x="159" y="59"/>
                  </a:lnTo>
                  <a:lnTo>
                    <a:pt x="166" y="85"/>
                  </a:lnTo>
                  <a:lnTo>
                    <a:pt x="159" y="117"/>
                  </a:lnTo>
                  <a:lnTo>
                    <a:pt x="153" y="137"/>
                  </a:lnTo>
                  <a:lnTo>
                    <a:pt x="134" y="156"/>
                  </a:lnTo>
                  <a:lnTo>
                    <a:pt x="108" y="169"/>
                  </a:lnTo>
                  <a:lnTo>
                    <a:pt x="83" y="176"/>
                  </a:lnTo>
                  <a:lnTo>
                    <a:pt x="57" y="169"/>
                  </a:lnTo>
                  <a:lnTo>
                    <a:pt x="32" y="156"/>
                  </a:lnTo>
                  <a:lnTo>
                    <a:pt x="13" y="137"/>
                  </a:lnTo>
                  <a:lnTo>
                    <a:pt x="0" y="117"/>
                  </a:lnTo>
                  <a:lnTo>
                    <a:pt x="0" y="85"/>
                  </a:lnTo>
                  <a:lnTo>
                    <a:pt x="0" y="59"/>
                  </a:lnTo>
                  <a:lnTo>
                    <a:pt x="13" y="39"/>
                  </a:lnTo>
                  <a:lnTo>
                    <a:pt x="32" y="20"/>
                  </a:lnTo>
                  <a:lnTo>
                    <a:pt x="57" y="7"/>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9"/>
            <p:cNvSpPr>
              <a:spLocks/>
            </p:cNvSpPr>
            <p:nvPr/>
          </p:nvSpPr>
          <p:spPr bwMode="auto">
            <a:xfrm>
              <a:off x="13389" y="3317"/>
              <a:ext cx="165" cy="176"/>
            </a:xfrm>
            <a:custGeom>
              <a:avLst/>
              <a:gdLst/>
              <a:ahLst/>
              <a:cxnLst>
                <a:cxn ang="0">
                  <a:pos x="83" y="0"/>
                </a:cxn>
                <a:cxn ang="0">
                  <a:pos x="108" y="7"/>
                </a:cxn>
                <a:cxn ang="0">
                  <a:pos x="134" y="20"/>
                </a:cxn>
                <a:cxn ang="0">
                  <a:pos x="146" y="39"/>
                </a:cxn>
                <a:cxn ang="0">
                  <a:pos x="159" y="59"/>
                </a:cxn>
                <a:cxn ang="0">
                  <a:pos x="165" y="85"/>
                </a:cxn>
                <a:cxn ang="0">
                  <a:pos x="159" y="117"/>
                </a:cxn>
                <a:cxn ang="0">
                  <a:pos x="146" y="137"/>
                </a:cxn>
                <a:cxn ang="0">
                  <a:pos x="134" y="156"/>
                </a:cxn>
                <a:cxn ang="0">
                  <a:pos x="108" y="169"/>
                </a:cxn>
                <a:cxn ang="0">
                  <a:pos x="83" y="176"/>
                </a:cxn>
                <a:cxn ang="0">
                  <a:pos x="57" y="169"/>
                </a:cxn>
                <a:cxn ang="0">
                  <a:pos x="32" y="156"/>
                </a:cxn>
                <a:cxn ang="0">
                  <a:pos x="13" y="137"/>
                </a:cxn>
                <a:cxn ang="0">
                  <a:pos x="0" y="117"/>
                </a:cxn>
                <a:cxn ang="0">
                  <a:pos x="0" y="85"/>
                </a:cxn>
                <a:cxn ang="0">
                  <a:pos x="0" y="59"/>
                </a:cxn>
                <a:cxn ang="0">
                  <a:pos x="13" y="39"/>
                </a:cxn>
                <a:cxn ang="0">
                  <a:pos x="32" y="20"/>
                </a:cxn>
                <a:cxn ang="0">
                  <a:pos x="57" y="7"/>
                </a:cxn>
                <a:cxn ang="0">
                  <a:pos x="83" y="0"/>
                </a:cxn>
              </a:cxnLst>
              <a:rect l="0" t="0" r="r" b="b"/>
              <a:pathLst>
                <a:path w="165" h="176">
                  <a:moveTo>
                    <a:pt x="83" y="0"/>
                  </a:moveTo>
                  <a:lnTo>
                    <a:pt x="108" y="7"/>
                  </a:lnTo>
                  <a:lnTo>
                    <a:pt x="134" y="20"/>
                  </a:lnTo>
                  <a:lnTo>
                    <a:pt x="146" y="39"/>
                  </a:lnTo>
                  <a:lnTo>
                    <a:pt x="159" y="59"/>
                  </a:lnTo>
                  <a:lnTo>
                    <a:pt x="165" y="85"/>
                  </a:lnTo>
                  <a:lnTo>
                    <a:pt x="159" y="117"/>
                  </a:lnTo>
                  <a:lnTo>
                    <a:pt x="146" y="137"/>
                  </a:lnTo>
                  <a:lnTo>
                    <a:pt x="134" y="156"/>
                  </a:lnTo>
                  <a:lnTo>
                    <a:pt x="108" y="169"/>
                  </a:lnTo>
                  <a:lnTo>
                    <a:pt x="83" y="176"/>
                  </a:lnTo>
                  <a:lnTo>
                    <a:pt x="57" y="169"/>
                  </a:lnTo>
                  <a:lnTo>
                    <a:pt x="32" y="156"/>
                  </a:lnTo>
                  <a:lnTo>
                    <a:pt x="13" y="137"/>
                  </a:lnTo>
                  <a:lnTo>
                    <a:pt x="0" y="117"/>
                  </a:lnTo>
                  <a:lnTo>
                    <a:pt x="0" y="85"/>
                  </a:lnTo>
                  <a:lnTo>
                    <a:pt x="0" y="59"/>
                  </a:lnTo>
                  <a:lnTo>
                    <a:pt x="13" y="39"/>
                  </a:lnTo>
                  <a:lnTo>
                    <a:pt x="32" y="20"/>
                  </a:lnTo>
                  <a:lnTo>
                    <a:pt x="57" y="7"/>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20"/>
            <p:cNvSpPr>
              <a:spLocks noEditPoints="1"/>
            </p:cNvSpPr>
            <p:nvPr/>
          </p:nvSpPr>
          <p:spPr bwMode="auto">
            <a:xfrm>
              <a:off x="14146" y="2862"/>
              <a:ext cx="1063" cy="1086"/>
            </a:xfrm>
            <a:custGeom>
              <a:avLst/>
              <a:gdLst/>
              <a:ahLst/>
              <a:cxnLst>
                <a:cxn ang="0">
                  <a:pos x="197" y="910"/>
                </a:cxn>
                <a:cxn ang="0">
                  <a:pos x="395" y="1027"/>
                </a:cxn>
                <a:cxn ang="0">
                  <a:pos x="528" y="1047"/>
                </a:cxn>
                <a:cxn ang="0">
                  <a:pos x="707" y="1008"/>
                </a:cxn>
                <a:cxn ang="0">
                  <a:pos x="821" y="949"/>
                </a:cxn>
                <a:cxn ang="0">
                  <a:pos x="859" y="910"/>
                </a:cxn>
                <a:cxn ang="0">
                  <a:pos x="853" y="897"/>
                </a:cxn>
                <a:cxn ang="0">
                  <a:pos x="528" y="572"/>
                </a:cxn>
                <a:cxn ang="0">
                  <a:pos x="560" y="540"/>
                </a:cxn>
                <a:cxn ang="0">
                  <a:pos x="961" y="780"/>
                </a:cxn>
                <a:cxn ang="0">
                  <a:pos x="1025" y="540"/>
                </a:cxn>
                <a:cxn ang="0">
                  <a:pos x="961" y="299"/>
                </a:cxn>
                <a:cxn ang="0">
                  <a:pos x="166" y="202"/>
                </a:cxn>
                <a:cxn ang="0">
                  <a:pos x="51" y="423"/>
                </a:cxn>
                <a:cxn ang="0">
                  <a:pos x="45" y="624"/>
                </a:cxn>
                <a:cxn ang="0">
                  <a:pos x="108" y="800"/>
                </a:cxn>
                <a:cxn ang="0">
                  <a:pos x="503" y="540"/>
                </a:cxn>
                <a:cxn ang="0">
                  <a:pos x="528" y="39"/>
                </a:cxn>
                <a:cxn ang="0">
                  <a:pos x="357" y="72"/>
                </a:cxn>
                <a:cxn ang="0">
                  <a:pos x="242" y="137"/>
                </a:cxn>
                <a:cxn ang="0">
                  <a:pos x="197" y="176"/>
                </a:cxn>
                <a:cxn ang="0">
                  <a:pos x="210" y="189"/>
                </a:cxn>
                <a:cxn ang="0">
                  <a:pos x="210" y="189"/>
                </a:cxn>
                <a:cxn ang="0">
                  <a:pos x="859" y="176"/>
                </a:cxn>
                <a:cxn ang="0">
                  <a:pos x="668" y="59"/>
                </a:cxn>
                <a:cxn ang="0">
                  <a:pos x="528" y="39"/>
                </a:cxn>
                <a:cxn ang="0">
                  <a:pos x="675" y="20"/>
                </a:cxn>
                <a:cxn ang="0">
                  <a:pos x="904" y="156"/>
                </a:cxn>
                <a:cxn ang="0">
                  <a:pos x="1044" y="397"/>
                </a:cxn>
                <a:cxn ang="0">
                  <a:pos x="1044" y="683"/>
                </a:cxn>
                <a:cxn ang="0">
                  <a:pos x="904" y="923"/>
                </a:cxn>
                <a:cxn ang="0">
                  <a:pos x="668" y="1066"/>
                </a:cxn>
                <a:cxn ang="0">
                  <a:pos x="388" y="1066"/>
                </a:cxn>
                <a:cxn ang="0">
                  <a:pos x="153" y="923"/>
                </a:cxn>
                <a:cxn ang="0">
                  <a:pos x="19" y="689"/>
                </a:cxn>
                <a:cxn ang="0">
                  <a:pos x="19" y="397"/>
                </a:cxn>
                <a:cxn ang="0">
                  <a:pos x="153" y="163"/>
                </a:cxn>
                <a:cxn ang="0">
                  <a:pos x="388" y="20"/>
                </a:cxn>
              </a:cxnLst>
              <a:rect l="0" t="0" r="r" b="b"/>
              <a:pathLst>
                <a:path w="1063" h="1086">
                  <a:moveTo>
                    <a:pt x="528" y="572"/>
                  </a:moveTo>
                  <a:lnTo>
                    <a:pt x="197" y="910"/>
                  </a:lnTo>
                  <a:lnTo>
                    <a:pt x="299" y="982"/>
                  </a:lnTo>
                  <a:lnTo>
                    <a:pt x="395" y="1027"/>
                  </a:lnTo>
                  <a:lnTo>
                    <a:pt x="471" y="1040"/>
                  </a:lnTo>
                  <a:lnTo>
                    <a:pt x="528" y="1047"/>
                  </a:lnTo>
                  <a:lnTo>
                    <a:pt x="624" y="1034"/>
                  </a:lnTo>
                  <a:lnTo>
                    <a:pt x="707" y="1008"/>
                  </a:lnTo>
                  <a:lnTo>
                    <a:pt x="770" y="982"/>
                  </a:lnTo>
                  <a:lnTo>
                    <a:pt x="821" y="949"/>
                  </a:lnTo>
                  <a:lnTo>
                    <a:pt x="853" y="923"/>
                  </a:lnTo>
                  <a:lnTo>
                    <a:pt x="859" y="910"/>
                  </a:lnTo>
                  <a:lnTo>
                    <a:pt x="859" y="904"/>
                  </a:lnTo>
                  <a:lnTo>
                    <a:pt x="853" y="897"/>
                  </a:lnTo>
                  <a:lnTo>
                    <a:pt x="847" y="891"/>
                  </a:lnTo>
                  <a:lnTo>
                    <a:pt x="528" y="572"/>
                  </a:lnTo>
                  <a:close/>
                  <a:moveTo>
                    <a:pt x="891" y="202"/>
                  </a:moveTo>
                  <a:lnTo>
                    <a:pt x="560" y="540"/>
                  </a:lnTo>
                  <a:lnTo>
                    <a:pt x="891" y="884"/>
                  </a:lnTo>
                  <a:lnTo>
                    <a:pt x="961" y="780"/>
                  </a:lnTo>
                  <a:lnTo>
                    <a:pt x="1006" y="663"/>
                  </a:lnTo>
                  <a:lnTo>
                    <a:pt x="1025" y="540"/>
                  </a:lnTo>
                  <a:lnTo>
                    <a:pt x="1006" y="416"/>
                  </a:lnTo>
                  <a:lnTo>
                    <a:pt x="961" y="299"/>
                  </a:lnTo>
                  <a:lnTo>
                    <a:pt x="891" y="202"/>
                  </a:lnTo>
                  <a:close/>
                  <a:moveTo>
                    <a:pt x="166" y="202"/>
                  </a:moveTo>
                  <a:lnTo>
                    <a:pt x="96" y="306"/>
                  </a:lnTo>
                  <a:lnTo>
                    <a:pt x="51" y="423"/>
                  </a:lnTo>
                  <a:lnTo>
                    <a:pt x="38" y="540"/>
                  </a:lnTo>
                  <a:lnTo>
                    <a:pt x="45" y="624"/>
                  </a:lnTo>
                  <a:lnTo>
                    <a:pt x="64" y="709"/>
                  </a:lnTo>
                  <a:lnTo>
                    <a:pt x="108" y="800"/>
                  </a:lnTo>
                  <a:lnTo>
                    <a:pt x="166" y="884"/>
                  </a:lnTo>
                  <a:lnTo>
                    <a:pt x="503" y="540"/>
                  </a:lnTo>
                  <a:lnTo>
                    <a:pt x="166" y="202"/>
                  </a:lnTo>
                  <a:close/>
                  <a:moveTo>
                    <a:pt x="528" y="39"/>
                  </a:moveTo>
                  <a:lnTo>
                    <a:pt x="433" y="52"/>
                  </a:lnTo>
                  <a:lnTo>
                    <a:pt x="357" y="72"/>
                  </a:lnTo>
                  <a:lnTo>
                    <a:pt x="287" y="104"/>
                  </a:lnTo>
                  <a:lnTo>
                    <a:pt x="242" y="137"/>
                  </a:lnTo>
                  <a:lnTo>
                    <a:pt x="210" y="163"/>
                  </a:lnTo>
                  <a:lnTo>
                    <a:pt x="197" y="176"/>
                  </a:lnTo>
                  <a:lnTo>
                    <a:pt x="204" y="182"/>
                  </a:lnTo>
                  <a:lnTo>
                    <a:pt x="210" y="189"/>
                  </a:lnTo>
                  <a:lnTo>
                    <a:pt x="210" y="189"/>
                  </a:lnTo>
                  <a:lnTo>
                    <a:pt x="210" y="189"/>
                  </a:lnTo>
                  <a:lnTo>
                    <a:pt x="528" y="514"/>
                  </a:lnTo>
                  <a:lnTo>
                    <a:pt x="859" y="176"/>
                  </a:lnTo>
                  <a:lnTo>
                    <a:pt x="764" y="98"/>
                  </a:lnTo>
                  <a:lnTo>
                    <a:pt x="668" y="59"/>
                  </a:lnTo>
                  <a:lnTo>
                    <a:pt x="586" y="46"/>
                  </a:lnTo>
                  <a:lnTo>
                    <a:pt x="528" y="39"/>
                  </a:lnTo>
                  <a:close/>
                  <a:moveTo>
                    <a:pt x="528" y="0"/>
                  </a:moveTo>
                  <a:lnTo>
                    <a:pt x="675" y="20"/>
                  </a:lnTo>
                  <a:lnTo>
                    <a:pt x="796" y="72"/>
                  </a:lnTo>
                  <a:lnTo>
                    <a:pt x="904" y="156"/>
                  </a:lnTo>
                  <a:lnTo>
                    <a:pt x="987" y="267"/>
                  </a:lnTo>
                  <a:lnTo>
                    <a:pt x="1044" y="397"/>
                  </a:lnTo>
                  <a:lnTo>
                    <a:pt x="1063" y="540"/>
                  </a:lnTo>
                  <a:lnTo>
                    <a:pt x="1044" y="683"/>
                  </a:lnTo>
                  <a:lnTo>
                    <a:pt x="987" y="813"/>
                  </a:lnTo>
                  <a:lnTo>
                    <a:pt x="904" y="923"/>
                  </a:lnTo>
                  <a:lnTo>
                    <a:pt x="796" y="1008"/>
                  </a:lnTo>
                  <a:lnTo>
                    <a:pt x="668" y="1066"/>
                  </a:lnTo>
                  <a:lnTo>
                    <a:pt x="528" y="1086"/>
                  </a:lnTo>
                  <a:lnTo>
                    <a:pt x="388" y="1066"/>
                  </a:lnTo>
                  <a:lnTo>
                    <a:pt x="261" y="1008"/>
                  </a:lnTo>
                  <a:lnTo>
                    <a:pt x="153" y="923"/>
                  </a:lnTo>
                  <a:lnTo>
                    <a:pt x="70" y="813"/>
                  </a:lnTo>
                  <a:lnTo>
                    <a:pt x="19" y="689"/>
                  </a:lnTo>
                  <a:lnTo>
                    <a:pt x="0" y="540"/>
                  </a:lnTo>
                  <a:lnTo>
                    <a:pt x="19" y="397"/>
                  </a:lnTo>
                  <a:lnTo>
                    <a:pt x="70" y="267"/>
                  </a:lnTo>
                  <a:lnTo>
                    <a:pt x="153" y="163"/>
                  </a:lnTo>
                  <a:lnTo>
                    <a:pt x="261" y="72"/>
                  </a:lnTo>
                  <a:lnTo>
                    <a:pt x="388" y="20"/>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21"/>
            <p:cNvSpPr>
              <a:spLocks noEditPoints="1"/>
            </p:cNvSpPr>
            <p:nvPr/>
          </p:nvSpPr>
          <p:spPr bwMode="auto">
            <a:xfrm>
              <a:off x="15680" y="2700"/>
              <a:ext cx="1451" cy="1111"/>
            </a:xfrm>
            <a:custGeom>
              <a:avLst/>
              <a:gdLst/>
              <a:ahLst/>
              <a:cxnLst>
                <a:cxn ang="0">
                  <a:pos x="165" y="1040"/>
                </a:cxn>
                <a:cxn ang="0">
                  <a:pos x="184" y="1053"/>
                </a:cxn>
                <a:cxn ang="0">
                  <a:pos x="1107" y="942"/>
                </a:cxn>
                <a:cxn ang="0">
                  <a:pos x="1075" y="1053"/>
                </a:cxn>
                <a:cxn ang="0">
                  <a:pos x="1241" y="975"/>
                </a:cxn>
                <a:cxn ang="0">
                  <a:pos x="1241" y="136"/>
                </a:cxn>
                <a:cxn ang="0">
                  <a:pos x="1107" y="52"/>
                </a:cxn>
                <a:cxn ang="0">
                  <a:pos x="248" y="84"/>
                </a:cxn>
                <a:cxn ang="0">
                  <a:pos x="630" y="1007"/>
                </a:cxn>
                <a:cxn ang="0">
                  <a:pos x="693" y="832"/>
                </a:cxn>
                <a:cxn ang="0">
                  <a:pos x="674" y="812"/>
                </a:cxn>
                <a:cxn ang="0">
                  <a:pos x="363" y="52"/>
                </a:cxn>
                <a:cxn ang="0">
                  <a:pos x="356" y="0"/>
                </a:cxn>
                <a:cxn ang="0">
                  <a:pos x="394" y="6"/>
                </a:cxn>
                <a:cxn ang="0">
                  <a:pos x="719" y="767"/>
                </a:cxn>
                <a:cxn ang="0">
                  <a:pos x="1031" y="6"/>
                </a:cxn>
                <a:cxn ang="0">
                  <a:pos x="1075" y="0"/>
                </a:cxn>
                <a:cxn ang="0">
                  <a:pos x="1419" y="0"/>
                </a:cxn>
                <a:cxn ang="0">
                  <a:pos x="1438" y="26"/>
                </a:cxn>
                <a:cxn ang="0">
                  <a:pos x="1419" y="52"/>
                </a:cxn>
                <a:cxn ang="0">
                  <a:pos x="1323" y="91"/>
                </a:cxn>
                <a:cxn ang="0">
                  <a:pos x="1298" y="169"/>
                </a:cxn>
                <a:cxn ang="0">
                  <a:pos x="1311" y="994"/>
                </a:cxn>
                <a:cxn ang="0">
                  <a:pos x="1425" y="1053"/>
                </a:cxn>
                <a:cxn ang="0">
                  <a:pos x="1451" y="1085"/>
                </a:cxn>
                <a:cxn ang="0">
                  <a:pos x="1425" y="1111"/>
                </a:cxn>
                <a:cxn ang="0">
                  <a:pos x="967" y="1111"/>
                </a:cxn>
                <a:cxn ang="0">
                  <a:pos x="929" y="1105"/>
                </a:cxn>
                <a:cxn ang="0">
                  <a:pos x="916" y="1085"/>
                </a:cxn>
                <a:cxn ang="0">
                  <a:pos x="923" y="1066"/>
                </a:cxn>
                <a:cxn ang="0">
                  <a:pos x="999" y="1040"/>
                </a:cxn>
                <a:cxn ang="0">
                  <a:pos x="1056" y="962"/>
                </a:cxn>
                <a:cxn ang="0">
                  <a:pos x="1050" y="123"/>
                </a:cxn>
                <a:cxn ang="0">
                  <a:pos x="649" y="1105"/>
                </a:cxn>
                <a:cxn ang="0">
                  <a:pos x="623" y="1111"/>
                </a:cxn>
                <a:cxn ang="0">
                  <a:pos x="598" y="1079"/>
                </a:cxn>
                <a:cxn ang="0">
                  <a:pos x="203" y="942"/>
                </a:cxn>
                <a:cxn ang="0">
                  <a:pos x="229" y="1020"/>
                </a:cxn>
                <a:cxn ang="0">
                  <a:pos x="337" y="1059"/>
                </a:cxn>
                <a:cxn ang="0">
                  <a:pos x="350" y="1098"/>
                </a:cxn>
                <a:cxn ang="0">
                  <a:pos x="318" y="1111"/>
                </a:cxn>
                <a:cxn ang="0">
                  <a:pos x="38" y="1111"/>
                </a:cxn>
                <a:cxn ang="0">
                  <a:pos x="0" y="1098"/>
                </a:cxn>
                <a:cxn ang="0">
                  <a:pos x="0" y="1072"/>
                </a:cxn>
                <a:cxn ang="0">
                  <a:pos x="32" y="1053"/>
                </a:cxn>
                <a:cxn ang="0">
                  <a:pos x="133" y="994"/>
                </a:cxn>
                <a:cxn ang="0">
                  <a:pos x="140" y="71"/>
                </a:cxn>
                <a:cxn ang="0">
                  <a:pos x="57" y="58"/>
                </a:cxn>
                <a:cxn ang="0">
                  <a:pos x="25" y="52"/>
                </a:cxn>
                <a:cxn ang="0">
                  <a:pos x="6" y="39"/>
                </a:cxn>
                <a:cxn ang="0">
                  <a:pos x="13" y="6"/>
                </a:cxn>
                <a:cxn ang="0">
                  <a:pos x="57" y="0"/>
                </a:cxn>
              </a:cxnLst>
              <a:rect l="0" t="0" r="r" b="b"/>
              <a:pathLst>
                <a:path w="1451" h="1111">
                  <a:moveTo>
                    <a:pt x="172" y="1040"/>
                  </a:moveTo>
                  <a:lnTo>
                    <a:pt x="172" y="1040"/>
                  </a:lnTo>
                  <a:lnTo>
                    <a:pt x="165" y="1040"/>
                  </a:lnTo>
                  <a:lnTo>
                    <a:pt x="165" y="1046"/>
                  </a:lnTo>
                  <a:lnTo>
                    <a:pt x="159" y="1053"/>
                  </a:lnTo>
                  <a:lnTo>
                    <a:pt x="184" y="1053"/>
                  </a:lnTo>
                  <a:lnTo>
                    <a:pt x="172" y="1040"/>
                  </a:lnTo>
                  <a:close/>
                  <a:moveTo>
                    <a:pt x="1107" y="52"/>
                  </a:moveTo>
                  <a:lnTo>
                    <a:pt x="1107" y="942"/>
                  </a:lnTo>
                  <a:lnTo>
                    <a:pt x="1107" y="975"/>
                  </a:lnTo>
                  <a:lnTo>
                    <a:pt x="1101" y="1014"/>
                  </a:lnTo>
                  <a:lnTo>
                    <a:pt x="1075" y="1053"/>
                  </a:lnTo>
                  <a:lnTo>
                    <a:pt x="1279" y="1053"/>
                  </a:lnTo>
                  <a:lnTo>
                    <a:pt x="1253" y="1014"/>
                  </a:lnTo>
                  <a:lnTo>
                    <a:pt x="1241" y="975"/>
                  </a:lnTo>
                  <a:lnTo>
                    <a:pt x="1241" y="942"/>
                  </a:lnTo>
                  <a:lnTo>
                    <a:pt x="1241" y="169"/>
                  </a:lnTo>
                  <a:lnTo>
                    <a:pt x="1241" y="136"/>
                  </a:lnTo>
                  <a:lnTo>
                    <a:pt x="1253" y="97"/>
                  </a:lnTo>
                  <a:lnTo>
                    <a:pt x="1279" y="52"/>
                  </a:lnTo>
                  <a:lnTo>
                    <a:pt x="1107" y="52"/>
                  </a:lnTo>
                  <a:close/>
                  <a:moveTo>
                    <a:pt x="223" y="52"/>
                  </a:moveTo>
                  <a:lnTo>
                    <a:pt x="235" y="71"/>
                  </a:lnTo>
                  <a:lnTo>
                    <a:pt x="248" y="84"/>
                  </a:lnTo>
                  <a:lnTo>
                    <a:pt x="254" y="104"/>
                  </a:lnTo>
                  <a:lnTo>
                    <a:pt x="267" y="123"/>
                  </a:lnTo>
                  <a:lnTo>
                    <a:pt x="630" y="1007"/>
                  </a:lnTo>
                  <a:lnTo>
                    <a:pt x="630" y="1007"/>
                  </a:lnTo>
                  <a:lnTo>
                    <a:pt x="700" y="832"/>
                  </a:lnTo>
                  <a:lnTo>
                    <a:pt x="693" y="832"/>
                  </a:lnTo>
                  <a:lnTo>
                    <a:pt x="687" y="825"/>
                  </a:lnTo>
                  <a:lnTo>
                    <a:pt x="681" y="819"/>
                  </a:lnTo>
                  <a:lnTo>
                    <a:pt x="674" y="812"/>
                  </a:lnTo>
                  <a:lnTo>
                    <a:pt x="668" y="799"/>
                  </a:lnTo>
                  <a:lnTo>
                    <a:pt x="668" y="799"/>
                  </a:lnTo>
                  <a:lnTo>
                    <a:pt x="363" y="52"/>
                  </a:lnTo>
                  <a:lnTo>
                    <a:pt x="223" y="52"/>
                  </a:lnTo>
                  <a:close/>
                  <a:moveTo>
                    <a:pt x="57" y="0"/>
                  </a:moveTo>
                  <a:lnTo>
                    <a:pt x="356" y="0"/>
                  </a:lnTo>
                  <a:lnTo>
                    <a:pt x="375" y="0"/>
                  </a:lnTo>
                  <a:lnTo>
                    <a:pt x="388" y="0"/>
                  </a:lnTo>
                  <a:lnTo>
                    <a:pt x="394" y="6"/>
                  </a:lnTo>
                  <a:lnTo>
                    <a:pt x="407" y="13"/>
                  </a:lnTo>
                  <a:lnTo>
                    <a:pt x="413" y="26"/>
                  </a:lnTo>
                  <a:lnTo>
                    <a:pt x="719" y="767"/>
                  </a:lnTo>
                  <a:lnTo>
                    <a:pt x="1018" y="32"/>
                  </a:lnTo>
                  <a:lnTo>
                    <a:pt x="1024" y="13"/>
                  </a:lnTo>
                  <a:lnTo>
                    <a:pt x="1031" y="6"/>
                  </a:lnTo>
                  <a:lnTo>
                    <a:pt x="1043" y="0"/>
                  </a:lnTo>
                  <a:lnTo>
                    <a:pt x="1056" y="0"/>
                  </a:lnTo>
                  <a:lnTo>
                    <a:pt x="1075" y="0"/>
                  </a:lnTo>
                  <a:lnTo>
                    <a:pt x="1387" y="0"/>
                  </a:lnTo>
                  <a:lnTo>
                    <a:pt x="1400" y="0"/>
                  </a:lnTo>
                  <a:lnTo>
                    <a:pt x="1419" y="0"/>
                  </a:lnTo>
                  <a:lnTo>
                    <a:pt x="1425" y="6"/>
                  </a:lnTo>
                  <a:lnTo>
                    <a:pt x="1438" y="13"/>
                  </a:lnTo>
                  <a:lnTo>
                    <a:pt x="1438" y="26"/>
                  </a:lnTo>
                  <a:lnTo>
                    <a:pt x="1438" y="39"/>
                  </a:lnTo>
                  <a:lnTo>
                    <a:pt x="1425" y="45"/>
                  </a:lnTo>
                  <a:lnTo>
                    <a:pt x="1419" y="52"/>
                  </a:lnTo>
                  <a:lnTo>
                    <a:pt x="1406" y="52"/>
                  </a:lnTo>
                  <a:lnTo>
                    <a:pt x="1355" y="65"/>
                  </a:lnTo>
                  <a:lnTo>
                    <a:pt x="1323" y="91"/>
                  </a:lnTo>
                  <a:lnTo>
                    <a:pt x="1304" y="117"/>
                  </a:lnTo>
                  <a:lnTo>
                    <a:pt x="1298" y="143"/>
                  </a:lnTo>
                  <a:lnTo>
                    <a:pt x="1298" y="169"/>
                  </a:lnTo>
                  <a:lnTo>
                    <a:pt x="1298" y="942"/>
                  </a:lnTo>
                  <a:lnTo>
                    <a:pt x="1298" y="962"/>
                  </a:lnTo>
                  <a:lnTo>
                    <a:pt x="1311" y="994"/>
                  </a:lnTo>
                  <a:lnTo>
                    <a:pt x="1323" y="1020"/>
                  </a:lnTo>
                  <a:lnTo>
                    <a:pt x="1362" y="1040"/>
                  </a:lnTo>
                  <a:lnTo>
                    <a:pt x="1425" y="1053"/>
                  </a:lnTo>
                  <a:lnTo>
                    <a:pt x="1432" y="1059"/>
                  </a:lnTo>
                  <a:lnTo>
                    <a:pt x="1444" y="1066"/>
                  </a:lnTo>
                  <a:lnTo>
                    <a:pt x="1451" y="1085"/>
                  </a:lnTo>
                  <a:lnTo>
                    <a:pt x="1444" y="1098"/>
                  </a:lnTo>
                  <a:lnTo>
                    <a:pt x="1438" y="1105"/>
                  </a:lnTo>
                  <a:lnTo>
                    <a:pt x="1425" y="1111"/>
                  </a:lnTo>
                  <a:lnTo>
                    <a:pt x="1413" y="1111"/>
                  </a:lnTo>
                  <a:lnTo>
                    <a:pt x="1393" y="1111"/>
                  </a:lnTo>
                  <a:lnTo>
                    <a:pt x="967" y="1111"/>
                  </a:lnTo>
                  <a:lnTo>
                    <a:pt x="954" y="1111"/>
                  </a:lnTo>
                  <a:lnTo>
                    <a:pt x="942" y="1111"/>
                  </a:lnTo>
                  <a:lnTo>
                    <a:pt x="929" y="1105"/>
                  </a:lnTo>
                  <a:lnTo>
                    <a:pt x="923" y="1105"/>
                  </a:lnTo>
                  <a:lnTo>
                    <a:pt x="916" y="1092"/>
                  </a:lnTo>
                  <a:lnTo>
                    <a:pt x="916" y="1085"/>
                  </a:lnTo>
                  <a:lnTo>
                    <a:pt x="916" y="1079"/>
                  </a:lnTo>
                  <a:lnTo>
                    <a:pt x="916" y="1072"/>
                  </a:lnTo>
                  <a:lnTo>
                    <a:pt x="923" y="1066"/>
                  </a:lnTo>
                  <a:lnTo>
                    <a:pt x="929" y="1059"/>
                  </a:lnTo>
                  <a:lnTo>
                    <a:pt x="942" y="1053"/>
                  </a:lnTo>
                  <a:lnTo>
                    <a:pt x="999" y="1040"/>
                  </a:lnTo>
                  <a:lnTo>
                    <a:pt x="1031" y="1020"/>
                  </a:lnTo>
                  <a:lnTo>
                    <a:pt x="1050" y="994"/>
                  </a:lnTo>
                  <a:lnTo>
                    <a:pt x="1056" y="962"/>
                  </a:lnTo>
                  <a:lnTo>
                    <a:pt x="1056" y="942"/>
                  </a:lnTo>
                  <a:lnTo>
                    <a:pt x="1056" y="130"/>
                  </a:lnTo>
                  <a:lnTo>
                    <a:pt x="1050" y="123"/>
                  </a:lnTo>
                  <a:lnTo>
                    <a:pt x="662" y="1079"/>
                  </a:lnTo>
                  <a:lnTo>
                    <a:pt x="655" y="1092"/>
                  </a:lnTo>
                  <a:lnTo>
                    <a:pt x="649" y="1105"/>
                  </a:lnTo>
                  <a:lnTo>
                    <a:pt x="643" y="1111"/>
                  </a:lnTo>
                  <a:lnTo>
                    <a:pt x="630" y="1111"/>
                  </a:lnTo>
                  <a:lnTo>
                    <a:pt x="623" y="1111"/>
                  </a:lnTo>
                  <a:lnTo>
                    <a:pt x="617" y="1105"/>
                  </a:lnTo>
                  <a:lnTo>
                    <a:pt x="604" y="1092"/>
                  </a:lnTo>
                  <a:lnTo>
                    <a:pt x="598" y="1079"/>
                  </a:lnTo>
                  <a:lnTo>
                    <a:pt x="210" y="123"/>
                  </a:lnTo>
                  <a:lnTo>
                    <a:pt x="203" y="130"/>
                  </a:lnTo>
                  <a:lnTo>
                    <a:pt x="203" y="942"/>
                  </a:lnTo>
                  <a:lnTo>
                    <a:pt x="203" y="962"/>
                  </a:lnTo>
                  <a:lnTo>
                    <a:pt x="216" y="994"/>
                  </a:lnTo>
                  <a:lnTo>
                    <a:pt x="229" y="1020"/>
                  </a:lnTo>
                  <a:lnTo>
                    <a:pt x="267" y="1040"/>
                  </a:lnTo>
                  <a:lnTo>
                    <a:pt x="331" y="1053"/>
                  </a:lnTo>
                  <a:lnTo>
                    <a:pt x="337" y="1059"/>
                  </a:lnTo>
                  <a:lnTo>
                    <a:pt x="350" y="1066"/>
                  </a:lnTo>
                  <a:lnTo>
                    <a:pt x="356" y="1085"/>
                  </a:lnTo>
                  <a:lnTo>
                    <a:pt x="350" y="1098"/>
                  </a:lnTo>
                  <a:lnTo>
                    <a:pt x="343" y="1105"/>
                  </a:lnTo>
                  <a:lnTo>
                    <a:pt x="331" y="1111"/>
                  </a:lnTo>
                  <a:lnTo>
                    <a:pt x="318" y="1111"/>
                  </a:lnTo>
                  <a:lnTo>
                    <a:pt x="299" y="1111"/>
                  </a:lnTo>
                  <a:lnTo>
                    <a:pt x="51" y="1111"/>
                  </a:lnTo>
                  <a:lnTo>
                    <a:pt x="38" y="1111"/>
                  </a:lnTo>
                  <a:lnTo>
                    <a:pt x="25" y="1111"/>
                  </a:lnTo>
                  <a:lnTo>
                    <a:pt x="13" y="1105"/>
                  </a:lnTo>
                  <a:lnTo>
                    <a:pt x="0" y="1098"/>
                  </a:lnTo>
                  <a:lnTo>
                    <a:pt x="0" y="1085"/>
                  </a:lnTo>
                  <a:lnTo>
                    <a:pt x="0" y="1079"/>
                  </a:lnTo>
                  <a:lnTo>
                    <a:pt x="0" y="1072"/>
                  </a:lnTo>
                  <a:lnTo>
                    <a:pt x="6" y="1066"/>
                  </a:lnTo>
                  <a:lnTo>
                    <a:pt x="13" y="1059"/>
                  </a:lnTo>
                  <a:lnTo>
                    <a:pt x="32" y="1053"/>
                  </a:lnTo>
                  <a:lnTo>
                    <a:pt x="83" y="1040"/>
                  </a:lnTo>
                  <a:lnTo>
                    <a:pt x="114" y="1020"/>
                  </a:lnTo>
                  <a:lnTo>
                    <a:pt x="133" y="994"/>
                  </a:lnTo>
                  <a:lnTo>
                    <a:pt x="140" y="962"/>
                  </a:lnTo>
                  <a:lnTo>
                    <a:pt x="140" y="942"/>
                  </a:lnTo>
                  <a:lnTo>
                    <a:pt x="140" y="71"/>
                  </a:lnTo>
                  <a:lnTo>
                    <a:pt x="108" y="65"/>
                  </a:lnTo>
                  <a:lnTo>
                    <a:pt x="83" y="58"/>
                  </a:lnTo>
                  <a:lnTo>
                    <a:pt x="57" y="58"/>
                  </a:lnTo>
                  <a:lnTo>
                    <a:pt x="38" y="52"/>
                  </a:lnTo>
                  <a:lnTo>
                    <a:pt x="32" y="52"/>
                  </a:lnTo>
                  <a:lnTo>
                    <a:pt x="25" y="52"/>
                  </a:lnTo>
                  <a:lnTo>
                    <a:pt x="19" y="52"/>
                  </a:lnTo>
                  <a:lnTo>
                    <a:pt x="13" y="45"/>
                  </a:lnTo>
                  <a:lnTo>
                    <a:pt x="6" y="39"/>
                  </a:lnTo>
                  <a:lnTo>
                    <a:pt x="6" y="26"/>
                  </a:lnTo>
                  <a:lnTo>
                    <a:pt x="6" y="13"/>
                  </a:lnTo>
                  <a:lnTo>
                    <a:pt x="13" y="6"/>
                  </a:lnTo>
                  <a:lnTo>
                    <a:pt x="25" y="0"/>
                  </a:lnTo>
                  <a:lnTo>
                    <a:pt x="38" y="0"/>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4" name="Freeform 22"/>
            <p:cNvSpPr>
              <a:spLocks noEditPoints="1"/>
            </p:cNvSpPr>
            <p:nvPr/>
          </p:nvSpPr>
          <p:spPr bwMode="auto">
            <a:xfrm>
              <a:off x="17156" y="3285"/>
              <a:ext cx="497" cy="994"/>
            </a:xfrm>
            <a:custGeom>
              <a:avLst/>
              <a:gdLst/>
              <a:ahLst/>
              <a:cxnLst>
                <a:cxn ang="0">
                  <a:pos x="395" y="266"/>
                </a:cxn>
                <a:cxn ang="0">
                  <a:pos x="452" y="364"/>
                </a:cxn>
                <a:cxn ang="0">
                  <a:pos x="452" y="390"/>
                </a:cxn>
                <a:cxn ang="0">
                  <a:pos x="344" y="812"/>
                </a:cxn>
                <a:cxn ang="0">
                  <a:pos x="267" y="942"/>
                </a:cxn>
                <a:cxn ang="0">
                  <a:pos x="159" y="994"/>
                </a:cxn>
                <a:cxn ang="0">
                  <a:pos x="51" y="988"/>
                </a:cxn>
                <a:cxn ang="0">
                  <a:pos x="0" y="923"/>
                </a:cxn>
                <a:cxn ang="0">
                  <a:pos x="13" y="884"/>
                </a:cxn>
                <a:cxn ang="0">
                  <a:pos x="45" y="858"/>
                </a:cxn>
                <a:cxn ang="0">
                  <a:pos x="83" y="858"/>
                </a:cxn>
                <a:cxn ang="0">
                  <a:pos x="102" y="884"/>
                </a:cxn>
                <a:cxn ang="0">
                  <a:pos x="108" y="910"/>
                </a:cxn>
                <a:cxn ang="0">
                  <a:pos x="96" y="936"/>
                </a:cxn>
                <a:cxn ang="0">
                  <a:pos x="70" y="955"/>
                </a:cxn>
                <a:cxn ang="0">
                  <a:pos x="108" y="962"/>
                </a:cxn>
                <a:cxn ang="0">
                  <a:pos x="223" y="890"/>
                </a:cxn>
                <a:cxn ang="0">
                  <a:pos x="255" y="819"/>
                </a:cxn>
                <a:cxn ang="0">
                  <a:pos x="363" y="370"/>
                </a:cxn>
                <a:cxn ang="0">
                  <a:pos x="369" y="344"/>
                </a:cxn>
                <a:cxn ang="0">
                  <a:pos x="363" y="305"/>
                </a:cxn>
                <a:cxn ang="0">
                  <a:pos x="344" y="286"/>
                </a:cxn>
                <a:cxn ang="0">
                  <a:pos x="280" y="299"/>
                </a:cxn>
                <a:cxn ang="0">
                  <a:pos x="204" y="377"/>
                </a:cxn>
                <a:cxn ang="0">
                  <a:pos x="172" y="435"/>
                </a:cxn>
                <a:cxn ang="0">
                  <a:pos x="159" y="442"/>
                </a:cxn>
                <a:cxn ang="0">
                  <a:pos x="147" y="442"/>
                </a:cxn>
                <a:cxn ang="0">
                  <a:pos x="134" y="435"/>
                </a:cxn>
                <a:cxn ang="0">
                  <a:pos x="140" y="409"/>
                </a:cxn>
                <a:cxn ang="0">
                  <a:pos x="185" y="338"/>
                </a:cxn>
                <a:cxn ang="0">
                  <a:pos x="274" y="266"/>
                </a:cxn>
                <a:cxn ang="0">
                  <a:pos x="452" y="0"/>
                </a:cxn>
                <a:cxn ang="0">
                  <a:pos x="477" y="6"/>
                </a:cxn>
                <a:cxn ang="0">
                  <a:pos x="490" y="32"/>
                </a:cxn>
                <a:cxn ang="0">
                  <a:pos x="490" y="65"/>
                </a:cxn>
                <a:cxn ang="0">
                  <a:pos x="465" y="91"/>
                </a:cxn>
                <a:cxn ang="0">
                  <a:pos x="433" y="104"/>
                </a:cxn>
                <a:cxn ang="0">
                  <a:pos x="401" y="97"/>
                </a:cxn>
                <a:cxn ang="0">
                  <a:pos x="388" y="71"/>
                </a:cxn>
                <a:cxn ang="0">
                  <a:pos x="395" y="39"/>
                </a:cxn>
                <a:cxn ang="0">
                  <a:pos x="427" y="6"/>
                </a:cxn>
              </a:cxnLst>
              <a:rect l="0" t="0" r="r" b="b"/>
              <a:pathLst>
                <a:path w="497" h="994">
                  <a:moveTo>
                    <a:pt x="331" y="253"/>
                  </a:moveTo>
                  <a:lnTo>
                    <a:pt x="395" y="266"/>
                  </a:lnTo>
                  <a:lnTo>
                    <a:pt x="439" y="305"/>
                  </a:lnTo>
                  <a:lnTo>
                    <a:pt x="452" y="364"/>
                  </a:lnTo>
                  <a:lnTo>
                    <a:pt x="452" y="377"/>
                  </a:lnTo>
                  <a:lnTo>
                    <a:pt x="452" y="390"/>
                  </a:lnTo>
                  <a:lnTo>
                    <a:pt x="446" y="403"/>
                  </a:lnTo>
                  <a:lnTo>
                    <a:pt x="344" y="812"/>
                  </a:lnTo>
                  <a:lnTo>
                    <a:pt x="312" y="890"/>
                  </a:lnTo>
                  <a:lnTo>
                    <a:pt x="267" y="942"/>
                  </a:lnTo>
                  <a:lnTo>
                    <a:pt x="210" y="975"/>
                  </a:lnTo>
                  <a:lnTo>
                    <a:pt x="159" y="994"/>
                  </a:lnTo>
                  <a:lnTo>
                    <a:pt x="115" y="994"/>
                  </a:lnTo>
                  <a:lnTo>
                    <a:pt x="51" y="988"/>
                  </a:lnTo>
                  <a:lnTo>
                    <a:pt x="13" y="962"/>
                  </a:lnTo>
                  <a:lnTo>
                    <a:pt x="0" y="923"/>
                  </a:lnTo>
                  <a:lnTo>
                    <a:pt x="0" y="903"/>
                  </a:lnTo>
                  <a:lnTo>
                    <a:pt x="13" y="884"/>
                  </a:lnTo>
                  <a:lnTo>
                    <a:pt x="26" y="871"/>
                  </a:lnTo>
                  <a:lnTo>
                    <a:pt x="45" y="858"/>
                  </a:lnTo>
                  <a:lnTo>
                    <a:pt x="64" y="858"/>
                  </a:lnTo>
                  <a:lnTo>
                    <a:pt x="83" y="858"/>
                  </a:lnTo>
                  <a:lnTo>
                    <a:pt x="96" y="864"/>
                  </a:lnTo>
                  <a:lnTo>
                    <a:pt x="102" y="884"/>
                  </a:lnTo>
                  <a:lnTo>
                    <a:pt x="108" y="897"/>
                  </a:lnTo>
                  <a:lnTo>
                    <a:pt x="108" y="910"/>
                  </a:lnTo>
                  <a:lnTo>
                    <a:pt x="102" y="923"/>
                  </a:lnTo>
                  <a:lnTo>
                    <a:pt x="96" y="936"/>
                  </a:lnTo>
                  <a:lnTo>
                    <a:pt x="83" y="949"/>
                  </a:lnTo>
                  <a:lnTo>
                    <a:pt x="70" y="955"/>
                  </a:lnTo>
                  <a:lnTo>
                    <a:pt x="89" y="962"/>
                  </a:lnTo>
                  <a:lnTo>
                    <a:pt x="108" y="962"/>
                  </a:lnTo>
                  <a:lnTo>
                    <a:pt x="172" y="942"/>
                  </a:lnTo>
                  <a:lnTo>
                    <a:pt x="223" y="890"/>
                  </a:lnTo>
                  <a:lnTo>
                    <a:pt x="255" y="819"/>
                  </a:lnTo>
                  <a:lnTo>
                    <a:pt x="255" y="819"/>
                  </a:lnTo>
                  <a:lnTo>
                    <a:pt x="363" y="377"/>
                  </a:lnTo>
                  <a:lnTo>
                    <a:pt x="363" y="370"/>
                  </a:lnTo>
                  <a:lnTo>
                    <a:pt x="369" y="357"/>
                  </a:lnTo>
                  <a:lnTo>
                    <a:pt x="369" y="344"/>
                  </a:lnTo>
                  <a:lnTo>
                    <a:pt x="369" y="325"/>
                  </a:lnTo>
                  <a:lnTo>
                    <a:pt x="363" y="305"/>
                  </a:lnTo>
                  <a:lnTo>
                    <a:pt x="357" y="292"/>
                  </a:lnTo>
                  <a:lnTo>
                    <a:pt x="344" y="286"/>
                  </a:lnTo>
                  <a:lnTo>
                    <a:pt x="331" y="286"/>
                  </a:lnTo>
                  <a:lnTo>
                    <a:pt x="280" y="299"/>
                  </a:lnTo>
                  <a:lnTo>
                    <a:pt x="236" y="331"/>
                  </a:lnTo>
                  <a:lnTo>
                    <a:pt x="204" y="377"/>
                  </a:lnTo>
                  <a:lnTo>
                    <a:pt x="178" y="422"/>
                  </a:lnTo>
                  <a:lnTo>
                    <a:pt x="172" y="435"/>
                  </a:lnTo>
                  <a:lnTo>
                    <a:pt x="166" y="442"/>
                  </a:lnTo>
                  <a:lnTo>
                    <a:pt x="159" y="442"/>
                  </a:lnTo>
                  <a:lnTo>
                    <a:pt x="153" y="442"/>
                  </a:lnTo>
                  <a:lnTo>
                    <a:pt x="147" y="442"/>
                  </a:lnTo>
                  <a:lnTo>
                    <a:pt x="140" y="442"/>
                  </a:lnTo>
                  <a:lnTo>
                    <a:pt x="134" y="435"/>
                  </a:lnTo>
                  <a:lnTo>
                    <a:pt x="134" y="429"/>
                  </a:lnTo>
                  <a:lnTo>
                    <a:pt x="140" y="409"/>
                  </a:lnTo>
                  <a:lnTo>
                    <a:pt x="159" y="377"/>
                  </a:lnTo>
                  <a:lnTo>
                    <a:pt x="185" y="338"/>
                  </a:lnTo>
                  <a:lnTo>
                    <a:pt x="223" y="299"/>
                  </a:lnTo>
                  <a:lnTo>
                    <a:pt x="274" y="266"/>
                  </a:lnTo>
                  <a:lnTo>
                    <a:pt x="331" y="253"/>
                  </a:lnTo>
                  <a:close/>
                  <a:moveTo>
                    <a:pt x="452" y="0"/>
                  </a:moveTo>
                  <a:lnTo>
                    <a:pt x="465" y="0"/>
                  </a:lnTo>
                  <a:lnTo>
                    <a:pt x="477" y="6"/>
                  </a:lnTo>
                  <a:lnTo>
                    <a:pt x="490" y="19"/>
                  </a:lnTo>
                  <a:lnTo>
                    <a:pt x="490" y="32"/>
                  </a:lnTo>
                  <a:lnTo>
                    <a:pt x="497" y="45"/>
                  </a:lnTo>
                  <a:lnTo>
                    <a:pt x="490" y="65"/>
                  </a:lnTo>
                  <a:lnTo>
                    <a:pt x="484" y="78"/>
                  </a:lnTo>
                  <a:lnTo>
                    <a:pt x="465" y="91"/>
                  </a:lnTo>
                  <a:lnTo>
                    <a:pt x="452" y="104"/>
                  </a:lnTo>
                  <a:lnTo>
                    <a:pt x="433" y="104"/>
                  </a:lnTo>
                  <a:lnTo>
                    <a:pt x="414" y="104"/>
                  </a:lnTo>
                  <a:lnTo>
                    <a:pt x="401" y="97"/>
                  </a:lnTo>
                  <a:lnTo>
                    <a:pt x="395" y="84"/>
                  </a:lnTo>
                  <a:lnTo>
                    <a:pt x="388" y="71"/>
                  </a:lnTo>
                  <a:lnTo>
                    <a:pt x="388" y="58"/>
                  </a:lnTo>
                  <a:lnTo>
                    <a:pt x="395" y="39"/>
                  </a:lnTo>
                  <a:lnTo>
                    <a:pt x="407" y="19"/>
                  </a:lnTo>
                  <a:lnTo>
                    <a:pt x="427" y="6"/>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5" name="Freeform 23"/>
            <p:cNvSpPr>
              <a:spLocks/>
            </p:cNvSpPr>
            <p:nvPr/>
          </p:nvSpPr>
          <p:spPr bwMode="auto">
            <a:xfrm>
              <a:off x="17748" y="3850"/>
              <a:ext cx="547" cy="364"/>
            </a:xfrm>
            <a:custGeom>
              <a:avLst/>
              <a:gdLst/>
              <a:ahLst/>
              <a:cxnLst>
                <a:cxn ang="0">
                  <a:pos x="115" y="0"/>
                </a:cxn>
                <a:cxn ang="0">
                  <a:pos x="140" y="7"/>
                </a:cxn>
                <a:cxn ang="0">
                  <a:pos x="172" y="26"/>
                </a:cxn>
                <a:cxn ang="0">
                  <a:pos x="191" y="59"/>
                </a:cxn>
                <a:cxn ang="0">
                  <a:pos x="229" y="46"/>
                </a:cxn>
                <a:cxn ang="0">
                  <a:pos x="344" y="0"/>
                </a:cxn>
                <a:cxn ang="0">
                  <a:pos x="445" y="46"/>
                </a:cxn>
                <a:cxn ang="0">
                  <a:pos x="452" y="137"/>
                </a:cxn>
                <a:cxn ang="0">
                  <a:pos x="420" y="228"/>
                </a:cxn>
                <a:cxn ang="0">
                  <a:pos x="401" y="280"/>
                </a:cxn>
                <a:cxn ang="0">
                  <a:pos x="401" y="306"/>
                </a:cxn>
                <a:cxn ang="0">
                  <a:pos x="407" y="325"/>
                </a:cxn>
                <a:cxn ang="0">
                  <a:pos x="420" y="338"/>
                </a:cxn>
                <a:cxn ang="0">
                  <a:pos x="465" y="319"/>
                </a:cxn>
                <a:cxn ang="0">
                  <a:pos x="503" y="273"/>
                </a:cxn>
                <a:cxn ang="0">
                  <a:pos x="515" y="234"/>
                </a:cxn>
                <a:cxn ang="0">
                  <a:pos x="528" y="228"/>
                </a:cxn>
                <a:cxn ang="0">
                  <a:pos x="541" y="228"/>
                </a:cxn>
                <a:cxn ang="0">
                  <a:pos x="547" y="241"/>
                </a:cxn>
                <a:cxn ang="0">
                  <a:pos x="528" y="293"/>
                </a:cxn>
                <a:cxn ang="0">
                  <a:pos x="465" y="351"/>
                </a:cxn>
                <a:cxn ang="0">
                  <a:pos x="395" y="358"/>
                </a:cxn>
                <a:cxn ang="0">
                  <a:pos x="350" y="332"/>
                </a:cxn>
                <a:cxn ang="0">
                  <a:pos x="337" y="293"/>
                </a:cxn>
                <a:cxn ang="0">
                  <a:pos x="344" y="260"/>
                </a:cxn>
                <a:cxn ang="0">
                  <a:pos x="382" y="143"/>
                </a:cxn>
                <a:cxn ang="0">
                  <a:pos x="395" y="65"/>
                </a:cxn>
                <a:cxn ang="0">
                  <a:pos x="375" y="39"/>
                </a:cxn>
                <a:cxn ang="0">
                  <a:pos x="337" y="26"/>
                </a:cxn>
                <a:cxn ang="0">
                  <a:pos x="242" y="65"/>
                </a:cxn>
                <a:cxn ang="0">
                  <a:pos x="191" y="137"/>
                </a:cxn>
                <a:cxn ang="0">
                  <a:pos x="172" y="163"/>
                </a:cxn>
                <a:cxn ang="0">
                  <a:pos x="165" y="208"/>
                </a:cxn>
                <a:cxn ang="0">
                  <a:pos x="146" y="286"/>
                </a:cxn>
                <a:cxn ang="0">
                  <a:pos x="140" y="319"/>
                </a:cxn>
                <a:cxn ang="0">
                  <a:pos x="134" y="338"/>
                </a:cxn>
                <a:cxn ang="0">
                  <a:pos x="115" y="358"/>
                </a:cxn>
                <a:cxn ang="0">
                  <a:pos x="95" y="364"/>
                </a:cxn>
                <a:cxn ang="0">
                  <a:pos x="76" y="351"/>
                </a:cxn>
                <a:cxn ang="0">
                  <a:pos x="64" y="332"/>
                </a:cxn>
                <a:cxn ang="0">
                  <a:pos x="70" y="319"/>
                </a:cxn>
                <a:cxn ang="0">
                  <a:pos x="76" y="286"/>
                </a:cxn>
                <a:cxn ang="0">
                  <a:pos x="76" y="273"/>
                </a:cxn>
                <a:cxn ang="0">
                  <a:pos x="102" y="189"/>
                </a:cxn>
                <a:cxn ang="0">
                  <a:pos x="108" y="150"/>
                </a:cxn>
                <a:cxn ang="0">
                  <a:pos x="121" y="117"/>
                </a:cxn>
                <a:cxn ang="0">
                  <a:pos x="127" y="78"/>
                </a:cxn>
                <a:cxn ang="0">
                  <a:pos x="127" y="59"/>
                </a:cxn>
                <a:cxn ang="0">
                  <a:pos x="115" y="39"/>
                </a:cxn>
                <a:cxn ang="0">
                  <a:pos x="95" y="26"/>
                </a:cxn>
                <a:cxn ang="0">
                  <a:pos x="64" y="39"/>
                </a:cxn>
                <a:cxn ang="0">
                  <a:pos x="45" y="72"/>
                </a:cxn>
                <a:cxn ang="0">
                  <a:pos x="32" y="124"/>
                </a:cxn>
                <a:cxn ang="0">
                  <a:pos x="25" y="137"/>
                </a:cxn>
                <a:cxn ang="0">
                  <a:pos x="13" y="137"/>
                </a:cxn>
                <a:cxn ang="0">
                  <a:pos x="0" y="130"/>
                </a:cxn>
                <a:cxn ang="0">
                  <a:pos x="0" y="111"/>
                </a:cxn>
                <a:cxn ang="0">
                  <a:pos x="32" y="46"/>
                </a:cxn>
                <a:cxn ang="0">
                  <a:pos x="102" y="0"/>
                </a:cxn>
              </a:cxnLst>
              <a:rect l="0" t="0" r="r" b="b"/>
              <a:pathLst>
                <a:path w="547" h="364">
                  <a:moveTo>
                    <a:pt x="102" y="0"/>
                  </a:moveTo>
                  <a:lnTo>
                    <a:pt x="115" y="0"/>
                  </a:lnTo>
                  <a:lnTo>
                    <a:pt x="127" y="7"/>
                  </a:lnTo>
                  <a:lnTo>
                    <a:pt x="140" y="7"/>
                  </a:lnTo>
                  <a:lnTo>
                    <a:pt x="159" y="13"/>
                  </a:lnTo>
                  <a:lnTo>
                    <a:pt x="172" y="26"/>
                  </a:lnTo>
                  <a:lnTo>
                    <a:pt x="185" y="39"/>
                  </a:lnTo>
                  <a:lnTo>
                    <a:pt x="191" y="59"/>
                  </a:lnTo>
                  <a:lnTo>
                    <a:pt x="197" y="78"/>
                  </a:lnTo>
                  <a:lnTo>
                    <a:pt x="229" y="46"/>
                  </a:lnTo>
                  <a:lnTo>
                    <a:pt x="280" y="13"/>
                  </a:lnTo>
                  <a:lnTo>
                    <a:pt x="344" y="0"/>
                  </a:lnTo>
                  <a:lnTo>
                    <a:pt x="407" y="13"/>
                  </a:lnTo>
                  <a:lnTo>
                    <a:pt x="445" y="46"/>
                  </a:lnTo>
                  <a:lnTo>
                    <a:pt x="458" y="98"/>
                  </a:lnTo>
                  <a:lnTo>
                    <a:pt x="452" y="137"/>
                  </a:lnTo>
                  <a:lnTo>
                    <a:pt x="439" y="182"/>
                  </a:lnTo>
                  <a:lnTo>
                    <a:pt x="420" y="228"/>
                  </a:lnTo>
                  <a:lnTo>
                    <a:pt x="407" y="260"/>
                  </a:lnTo>
                  <a:lnTo>
                    <a:pt x="401" y="280"/>
                  </a:lnTo>
                  <a:lnTo>
                    <a:pt x="401" y="293"/>
                  </a:lnTo>
                  <a:lnTo>
                    <a:pt x="401" y="306"/>
                  </a:lnTo>
                  <a:lnTo>
                    <a:pt x="401" y="319"/>
                  </a:lnTo>
                  <a:lnTo>
                    <a:pt x="407" y="325"/>
                  </a:lnTo>
                  <a:lnTo>
                    <a:pt x="414" y="332"/>
                  </a:lnTo>
                  <a:lnTo>
                    <a:pt x="420" y="338"/>
                  </a:lnTo>
                  <a:lnTo>
                    <a:pt x="445" y="332"/>
                  </a:lnTo>
                  <a:lnTo>
                    <a:pt x="465" y="319"/>
                  </a:lnTo>
                  <a:lnTo>
                    <a:pt x="484" y="299"/>
                  </a:lnTo>
                  <a:lnTo>
                    <a:pt x="503" y="273"/>
                  </a:lnTo>
                  <a:lnTo>
                    <a:pt x="515" y="247"/>
                  </a:lnTo>
                  <a:lnTo>
                    <a:pt x="515" y="234"/>
                  </a:lnTo>
                  <a:lnTo>
                    <a:pt x="522" y="228"/>
                  </a:lnTo>
                  <a:lnTo>
                    <a:pt x="528" y="228"/>
                  </a:lnTo>
                  <a:lnTo>
                    <a:pt x="535" y="228"/>
                  </a:lnTo>
                  <a:lnTo>
                    <a:pt x="541" y="228"/>
                  </a:lnTo>
                  <a:lnTo>
                    <a:pt x="547" y="234"/>
                  </a:lnTo>
                  <a:lnTo>
                    <a:pt x="547" y="241"/>
                  </a:lnTo>
                  <a:lnTo>
                    <a:pt x="541" y="260"/>
                  </a:lnTo>
                  <a:lnTo>
                    <a:pt x="528" y="293"/>
                  </a:lnTo>
                  <a:lnTo>
                    <a:pt x="503" y="325"/>
                  </a:lnTo>
                  <a:lnTo>
                    <a:pt x="465" y="351"/>
                  </a:lnTo>
                  <a:lnTo>
                    <a:pt x="420" y="364"/>
                  </a:lnTo>
                  <a:lnTo>
                    <a:pt x="395" y="358"/>
                  </a:lnTo>
                  <a:lnTo>
                    <a:pt x="369" y="351"/>
                  </a:lnTo>
                  <a:lnTo>
                    <a:pt x="350" y="332"/>
                  </a:lnTo>
                  <a:lnTo>
                    <a:pt x="337" y="312"/>
                  </a:lnTo>
                  <a:lnTo>
                    <a:pt x="337" y="293"/>
                  </a:lnTo>
                  <a:lnTo>
                    <a:pt x="337" y="273"/>
                  </a:lnTo>
                  <a:lnTo>
                    <a:pt x="344" y="260"/>
                  </a:lnTo>
                  <a:lnTo>
                    <a:pt x="363" y="202"/>
                  </a:lnTo>
                  <a:lnTo>
                    <a:pt x="382" y="143"/>
                  </a:lnTo>
                  <a:lnTo>
                    <a:pt x="395" y="85"/>
                  </a:lnTo>
                  <a:lnTo>
                    <a:pt x="395" y="65"/>
                  </a:lnTo>
                  <a:lnTo>
                    <a:pt x="388" y="52"/>
                  </a:lnTo>
                  <a:lnTo>
                    <a:pt x="375" y="39"/>
                  </a:lnTo>
                  <a:lnTo>
                    <a:pt x="363" y="26"/>
                  </a:lnTo>
                  <a:lnTo>
                    <a:pt x="337" y="26"/>
                  </a:lnTo>
                  <a:lnTo>
                    <a:pt x="286" y="39"/>
                  </a:lnTo>
                  <a:lnTo>
                    <a:pt x="242" y="65"/>
                  </a:lnTo>
                  <a:lnTo>
                    <a:pt x="210" y="104"/>
                  </a:lnTo>
                  <a:lnTo>
                    <a:pt x="191" y="137"/>
                  </a:lnTo>
                  <a:lnTo>
                    <a:pt x="178" y="163"/>
                  </a:lnTo>
                  <a:lnTo>
                    <a:pt x="172" y="163"/>
                  </a:lnTo>
                  <a:lnTo>
                    <a:pt x="172" y="176"/>
                  </a:lnTo>
                  <a:lnTo>
                    <a:pt x="165" y="208"/>
                  </a:lnTo>
                  <a:lnTo>
                    <a:pt x="146" y="273"/>
                  </a:lnTo>
                  <a:lnTo>
                    <a:pt x="146" y="286"/>
                  </a:lnTo>
                  <a:lnTo>
                    <a:pt x="140" y="306"/>
                  </a:lnTo>
                  <a:lnTo>
                    <a:pt x="140" y="319"/>
                  </a:lnTo>
                  <a:lnTo>
                    <a:pt x="134" y="332"/>
                  </a:lnTo>
                  <a:lnTo>
                    <a:pt x="134" y="338"/>
                  </a:lnTo>
                  <a:lnTo>
                    <a:pt x="127" y="351"/>
                  </a:lnTo>
                  <a:lnTo>
                    <a:pt x="115" y="358"/>
                  </a:lnTo>
                  <a:lnTo>
                    <a:pt x="102" y="358"/>
                  </a:lnTo>
                  <a:lnTo>
                    <a:pt x="95" y="364"/>
                  </a:lnTo>
                  <a:lnTo>
                    <a:pt x="83" y="358"/>
                  </a:lnTo>
                  <a:lnTo>
                    <a:pt x="76" y="351"/>
                  </a:lnTo>
                  <a:lnTo>
                    <a:pt x="70" y="345"/>
                  </a:lnTo>
                  <a:lnTo>
                    <a:pt x="64" y="332"/>
                  </a:lnTo>
                  <a:lnTo>
                    <a:pt x="70" y="325"/>
                  </a:lnTo>
                  <a:lnTo>
                    <a:pt x="70" y="319"/>
                  </a:lnTo>
                  <a:lnTo>
                    <a:pt x="70" y="306"/>
                  </a:lnTo>
                  <a:lnTo>
                    <a:pt x="76" y="286"/>
                  </a:lnTo>
                  <a:lnTo>
                    <a:pt x="76" y="273"/>
                  </a:lnTo>
                  <a:lnTo>
                    <a:pt x="76" y="273"/>
                  </a:lnTo>
                  <a:lnTo>
                    <a:pt x="95" y="202"/>
                  </a:lnTo>
                  <a:lnTo>
                    <a:pt x="102" y="189"/>
                  </a:lnTo>
                  <a:lnTo>
                    <a:pt x="108" y="169"/>
                  </a:lnTo>
                  <a:lnTo>
                    <a:pt x="108" y="150"/>
                  </a:lnTo>
                  <a:lnTo>
                    <a:pt x="115" y="130"/>
                  </a:lnTo>
                  <a:lnTo>
                    <a:pt x="121" y="117"/>
                  </a:lnTo>
                  <a:lnTo>
                    <a:pt x="121" y="98"/>
                  </a:lnTo>
                  <a:lnTo>
                    <a:pt x="127" y="78"/>
                  </a:lnTo>
                  <a:lnTo>
                    <a:pt x="127" y="72"/>
                  </a:lnTo>
                  <a:lnTo>
                    <a:pt x="127" y="59"/>
                  </a:lnTo>
                  <a:lnTo>
                    <a:pt x="121" y="46"/>
                  </a:lnTo>
                  <a:lnTo>
                    <a:pt x="115" y="39"/>
                  </a:lnTo>
                  <a:lnTo>
                    <a:pt x="108" y="26"/>
                  </a:lnTo>
                  <a:lnTo>
                    <a:pt x="95" y="26"/>
                  </a:lnTo>
                  <a:lnTo>
                    <a:pt x="76" y="33"/>
                  </a:lnTo>
                  <a:lnTo>
                    <a:pt x="64" y="39"/>
                  </a:lnTo>
                  <a:lnTo>
                    <a:pt x="57" y="52"/>
                  </a:lnTo>
                  <a:lnTo>
                    <a:pt x="45" y="72"/>
                  </a:lnTo>
                  <a:lnTo>
                    <a:pt x="38" y="98"/>
                  </a:lnTo>
                  <a:lnTo>
                    <a:pt x="32" y="124"/>
                  </a:lnTo>
                  <a:lnTo>
                    <a:pt x="32" y="130"/>
                  </a:lnTo>
                  <a:lnTo>
                    <a:pt x="25" y="137"/>
                  </a:lnTo>
                  <a:lnTo>
                    <a:pt x="13" y="137"/>
                  </a:lnTo>
                  <a:lnTo>
                    <a:pt x="13" y="137"/>
                  </a:lnTo>
                  <a:lnTo>
                    <a:pt x="6" y="137"/>
                  </a:lnTo>
                  <a:lnTo>
                    <a:pt x="0" y="130"/>
                  </a:lnTo>
                  <a:lnTo>
                    <a:pt x="0" y="124"/>
                  </a:lnTo>
                  <a:lnTo>
                    <a:pt x="0" y="111"/>
                  </a:lnTo>
                  <a:lnTo>
                    <a:pt x="13" y="78"/>
                  </a:lnTo>
                  <a:lnTo>
                    <a:pt x="32" y="46"/>
                  </a:lnTo>
                  <a:lnTo>
                    <a:pt x="57" y="1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6" name="Freeform 24"/>
            <p:cNvSpPr>
              <a:spLocks/>
            </p:cNvSpPr>
            <p:nvPr/>
          </p:nvSpPr>
          <p:spPr bwMode="auto">
            <a:xfrm>
              <a:off x="18512" y="3980"/>
              <a:ext cx="598" cy="46"/>
            </a:xfrm>
            <a:custGeom>
              <a:avLst/>
              <a:gdLst/>
              <a:ahLst/>
              <a:cxnLst>
                <a:cxn ang="0">
                  <a:pos x="31" y="0"/>
                </a:cxn>
                <a:cxn ang="0">
                  <a:pos x="566" y="0"/>
                </a:cxn>
                <a:cxn ang="0">
                  <a:pos x="572" y="0"/>
                </a:cxn>
                <a:cxn ang="0">
                  <a:pos x="579" y="0"/>
                </a:cxn>
                <a:cxn ang="0">
                  <a:pos x="591" y="7"/>
                </a:cxn>
                <a:cxn ang="0">
                  <a:pos x="598" y="13"/>
                </a:cxn>
                <a:cxn ang="0">
                  <a:pos x="598" y="26"/>
                </a:cxn>
                <a:cxn ang="0">
                  <a:pos x="598" y="33"/>
                </a:cxn>
                <a:cxn ang="0">
                  <a:pos x="591" y="39"/>
                </a:cxn>
                <a:cxn ang="0">
                  <a:pos x="579" y="46"/>
                </a:cxn>
                <a:cxn ang="0">
                  <a:pos x="572" y="46"/>
                </a:cxn>
                <a:cxn ang="0">
                  <a:pos x="566" y="46"/>
                </a:cxn>
                <a:cxn ang="0">
                  <a:pos x="31" y="46"/>
                </a:cxn>
                <a:cxn ang="0">
                  <a:pos x="25" y="46"/>
                </a:cxn>
                <a:cxn ang="0">
                  <a:pos x="19" y="46"/>
                </a:cxn>
                <a:cxn ang="0">
                  <a:pos x="6" y="39"/>
                </a:cxn>
                <a:cxn ang="0">
                  <a:pos x="0" y="33"/>
                </a:cxn>
                <a:cxn ang="0">
                  <a:pos x="0" y="26"/>
                </a:cxn>
                <a:cxn ang="0">
                  <a:pos x="0" y="13"/>
                </a:cxn>
                <a:cxn ang="0">
                  <a:pos x="6" y="7"/>
                </a:cxn>
                <a:cxn ang="0">
                  <a:pos x="19" y="0"/>
                </a:cxn>
                <a:cxn ang="0">
                  <a:pos x="25" y="0"/>
                </a:cxn>
                <a:cxn ang="0">
                  <a:pos x="31" y="0"/>
                </a:cxn>
              </a:cxnLst>
              <a:rect l="0" t="0" r="r" b="b"/>
              <a:pathLst>
                <a:path w="598" h="46">
                  <a:moveTo>
                    <a:pt x="31" y="0"/>
                  </a:moveTo>
                  <a:lnTo>
                    <a:pt x="566" y="0"/>
                  </a:lnTo>
                  <a:lnTo>
                    <a:pt x="572" y="0"/>
                  </a:lnTo>
                  <a:lnTo>
                    <a:pt x="579" y="0"/>
                  </a:lnTo>
                  <a:lnTo>
                    <a:pt x="591" y="7"/>
                  </a:lnTo>
                  <a:lnTo>
                    <a:pt x="598" y="13"/>
                  </a:lnTo>
                  <a:lnTo>
                    <a:pt x="598" y="26"/>
                  </a:lnTo>
                  <a:lnTo>
                    <a:pt x="598" y="33"/>
                  </a:lnTo>
                  <a:lnTo>
                    <a:pt x="591" y="39"/>
                  </a:lnTo>
                  <a:lnTo>
                    <a:pt x="579" y="46"/>
                  </a:lnTo>
                  <a:lnTo>
                    <a:pt x="572" y="46"/>
                  </a:lnTo>
                  <a:lnTo>
                    <a:pt x="566" y="46"/>
                  </a:lnTo>
                  <a:lnTo>
                    <a:pt x="31" y="46"/>
                  </a:lnTo>
                  <a:lnTo>
                    <a:pt x="25" y="46"/>
                  </a:lnTo>
                  <a:lnTo>
                    <a:pt x="19" y="46"/>
                  </a:lnTo>
                  <a:lnTo>
                    <a:pt x="6" y="39"/>
                  </a:lnTo>
                  <a:lnTo>
                    <a:pt x="0" y="33"/>
                  </a:lnTo>
                  <a:lnTo>
                    <a:pt x="0" y="26"/>
                  </a:lnTo>
                  <a:lnTo>
                    <a:pt x="0" y="13"/>
                  </a:lnTo>
                  <a:lnTo>
                    <a:pt x="6" y="7"/>
                  </a:lnTo>
                  <a:lnTo>
                    <a:pt x="19" y="0"/>
                  </a:lnTo>
                  <a:lnTo>
                    <a:pt x="25" y="0"/>
                  </a:lnTo>
                  <a:lnTo>
                    <a:pt x="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25"/>
            <p:cNvSpPr>
              <a:spLocks/>
            </p:cNvSpPr>
            <p:nvPr/>
          </p:nvSpPr>
          <p:spPr bwMode="auto">
            <a:xfrm>
              <a:off x="19364" y="3675"/>
              <a:ext cx="325" cy="526"/>
            </a:xfrm>
            <a:custGeom>
              <a:avLst/>
              <a:gdLst/>
              <a:ahLst/>
              <a:cxnLst>
                <a:cxn ang="0">
                  <a:pos x="172" y="0"/>
                </a:cxn>
                <a:cxn ang="0">
                  <a:pos x="185" y="0"/>
                </a:cxn>
                <a:cxn ang="0">
                  <a:pos x="198" y="0"/>
                </a:cxn>
                <a:cxn ang="0">
                  <a:pos x="198" y="6"/>
                </a:cxn>
                <a:cxn ang="0">
                  <a:pos x="198" y="19"/>
                </a:cxn>
                <a:cxn ang="0">
                  <a:pos x="198" y="461"/>
                </a:cxn>
                <a:cxn ang="0">
                  <a:pos x="198" y="468"/>
                </a:cxn>
                <a:cxn ang="0">
                  <a:pos x="204" y="481"/>
                </a:cxn>
                <a:cxn ang="0">
                  <a:pos x="204" y="481"/>
                </a:cxn>
                <a:cxn ang="0">
                  <a:pos x="217" y="487"/>
                </a:cxn>
                <a:cxn ang="0">
                  <a:pos x="229" y="494"/>
                </a:cxn>
                <a:cxn ang="0">
                  <a:pos x="255" y="494"/>
                </a:cxn>
                <a:cxn ang="0">
                  <a:pos x="280" y="494"/>
                </a:cxn>
                <a:cxn ang="0">
                  <a:pos x="325" y="494"/>
                </a:cxn>
                <a:cxn ang="0">
                  <a:pos x="325" y="526"/>
                </a:cxn>
                <a:cxn ang="0">
                  <a:pos x="242" y="526"/>
                </a:cxn>
                <a:cxn ang="0">
                  <a:pos x="159" y="526"/>
                </a:cxn>
                <a:cxn ang="0">
                  <a:pos x="83" y="526"/>
                </a:cxn>
                <a:cxn ang="0">
                  <a:pos x="7" y="526"/>
                </a:cxn>
                <a:cxn ang="0">
                  <a:pos x="7" y="494"/>
                </a:cxn>
                <a:cxn ang="0">
                  <a:pos x="45" y="494"/>
                </a:cxn>
                <a:cxn ang="0">
                  <a:pos x="77" y="494"/>
                </a:cxn>
                <a:cxn ang="0">
                  <a:pos x="96" y="494"/>
                </a:cxn>
                <a:cxn ang="0">
                  <a:pos x="115" y="487"/>
                </a:cxn>
                <a:cxn ang="0">
                  <a:pos x="121" y="481"/>
                </a:cxn>
                <a:cxn ang="0">
                  <a:pos x="128" y="481"/>
                </a:cxn>
                <a:cxn ang="0">
                  <a:pos x="128" y="468"/>
                </a:cxn>
                <a:cxn ang="0">
                  <a:pos x="128" y="461"/>
                </a:cxn>
                <a:cxn ang="0">
                  <a:pos x="128" y="58"/>
                </a:cxn>
                <a:cxn ang="0">
                  <a:pos x="83" y="71"/>
                </a:cxn>
                <a:cxn ang="0">
                  <a:pos x="39" y="78"/>
                </a:cxn>
                <a:cxn ang="0">
                  <a:pos x="13" y="84"/>
                </a:cxn>
                <a:cxn ang="0">
                  <a:pos x="0" y="84"/>
                </a:cxn>
                <a:cxn ang="0">
                  <a:pos x="0" y="45"/>
                </a:cxn>
                <a:cxn ang="0">
                  <a:pos x="13" y="45"/>
                </a:cxn>
                <a:cxn ang="0">
                  <a:pos x="39" y="45"/>
                </a:cxn>
                <a:cxn ang="0">
                  <a:pos x="77" y="39"/>
                </a:cxn>
                <a:cxn ang="0">
                  <a:pos x="121" y="26"/>
                </a:cxn>
                <a:cxn ang="0">
                  <a:pos x="172" y="0"/>
                </a:cxn>
              </a:cxnLst>
              <a:rect l="0" t="0" r="r" b="b"/>
              <a:pathLst>
                <a:path w="325" h="526">
                  <a:moveTo>
                    <a:pt x="172" y="0"/>
                  </a:moveTo>
                  <a:lnTo>
                    <a:pt x="185" y="0"/>
                  </a:lnTo>
                  <a:lnTo>
                    <a:pt x="198" y="0"/>
                  </a:lnTo>
                  <a:lnTo>
                    <a:pt x="198" y="6"/>
                  </a:lnTo>
                  <a:lnTo>
                    <a:pt x="198" y="19"/>
                  </a:lnTo>
                  <a:lnTo>
                    <a:pt x="198" y="461"/>
                  </a:lnTo>
                  <a:lnTo>
                    <a:pt x="198" y="468"/>
                  </a:lnTo>
                  <a:lnTo>
                    <a:pt x="204" y="481"/>
                  </a:lnTo>
                  <a:lnTo>
                    <a:pt x="204" y="481"/>
                  </a:lnTo>
                  <a:lnTo>
                    <a:pt x="217" y="487"/>
                  </a:lnTo>
                  <a:lnTo>
                    <a:pt x="229" y="494"/>
                  </a:lnTo>
                  <a:lnTo>
                    <a:pt x="255" y="494"/>
                  </a:lnTo>
                  <a:lnTo>
                    <a:pt x="280" y="494"/>
                  </a:lnTo>
                  <a:lnTo>
                    <a:pt x="325" y="494"/>
                  </a:lnTo>
                  <a:lnTo>
                    <a:pt x="325" y="526"/>
                  </a:lnTo>
                  <a:lnTo>
                    <a:pt x="242" y="526"/>
                  </a:lnTo>
                  <a:lnTo>
                    <a:pt x="159" y="526"/>
                  </a:lnTo>
                  <a:lnTo>
                    <a:pt x="83" y="526"/>
                  </a:lnTo>
                  <a:lnTo>
                    <a:pt x="7" y="526"/>
                  </a:lnTo>
                  <a:lnTo>
                    <a:pt x="7" y="494"/>
                  </a:lnTo>
                  <a:lnTo>
                    <a:pt x="45" y="494"/>
                  </a:lnTo>
                  <a:lnTo>
                    <a:pt x="77" y="494"/>
                  </a:lnTo>
                  <a:lnTo>
                    <a:pt x="96" y="494"/>
                  </a:lnTo>
                  <a:lnTo>
                    <a:pt x="115" y="487"/>
                  </a:lnTo>
                  <a:lnTo>
                    <a:pt x="121" y="481"/>
                  </a:lnTo>
                  <a:lnTo>
                    <a:pt x="128" y="481"/>
                  </a:lnTo>
                  <a:lnTo>
                    <a:pt x="128" y="468"/>
                  </a:lnTo>
                  <a:lnTo>
                    <a:pt x="128" y="461"/>
                  </a:lnTo>
                  <a:lnTo>
                    <a:pt x="128" y="58"/>
                  </a:lnTo>
                  <a:lnTo>
                    <a:pt x="83" y="71"/>
                  </a:lnTo>
                  <a:lnTo>
                    <a:pt x="39" y="78"/>
                  </a:lnTo>
                  <a:lnTo>
                    <a:pt x="13" y="84"/>
                  </a:lnTo>
                  <a:lnTo>
                    <a:pt x="0" y="84"/>
                  </a:lnTo>
                  <a:lnTo>
                    <a:pt x="0" y="45"/>
                  </a:lnTo>
                  <a:lnTo>
                    <a:pt x="13" y="45"/>
                  </a:lnTo>
                  <a:lnTo>
                    <a:pt x="39" y="45"/>
                  </a:lnTo>
                  <a:lnTo>
                    <a:pt x="77" y="39"/>
                  </a:lnTo>
                  <a:lnTo>
                    <a:pt x="121" y="26"/>
                  </a:lnTo>
                  <a:lnTo>
                    <a:pt x="1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26"/>
            <p:cNvSpPr>
              <a:spLocks/>
            </p:cNvSpPr>
            <p:nvPr/>
          </p:nvSpPr>
          <p:spPr bwMode="auto">
            <a:xfrm>
              <a:off x="19994" y="3915"/>
              <a:ext cx="147" cy="351"/>
            </a:xfrm>
            <a:custGeom>
              <a:avLst/>
              <a:gdLst/>
              <a:ahLst/>
              <a:cxnLst>
                <a:cxn ang="0">
                  <a:pos x="64" y="0"/>
                </a:cxn>
                <a:cxn ang="0">
                  <a:pos x="96" y="7"/>
                </a:cxn>
                <a:cxn ang="0">
                  <a:pos x="121" y="33"/>
                </a:cxn>
                <a:cxn ang="0">
                  <a:pos x="140" y="72"/>
                </a:cxn>
                <a:cxn ang="0">
                  <a:pos x="147" y="124"/>
                </a:cxn>
                <a:cxn ang="0">
                  <a:pos x="134" y="202"/>
                </a:cxn>
                <a:cxn ang="0">
                  <a:pos x="109" y="267"/>
                </a:cxn>
                <a:cxn ang="0">
                  <a:pos x="77" y="312"/>
                </a:cxn>
                <a:cxn ang="0">
                  <a:pos x="51" y="345"/>
                </a:cxn>
                <a:cxn ang="0">
                  <a:pos x="32" y="351"/>
                </a:cxn>
                <a:cxn ang="0">
                  <a:pos x="19" y="351"/>
                </a:cxn>
                <a:cxn ang="0">
                  <a:pos x="13" y="338"/>
                </a:cxn>
                <a:cxn ang="0">
                  <a:pos x="19" y="332"/>
                </a:cxn>
                <a:cxn ang="0">
                  <a:pos x="26" y="325"/>
                </a:cxn>
                <a:cxn ang="0">
                  <a:pos x="83" y="247"/>
                </a:cxn>
                <a:cxn ang="0">
                  <a:pos x="109" y="182"/>
                </a:cxn>
                <a:cxn ang="0">
                  <a:pos x="109" y="111"/>
                </a:cxn>
                <a:cxn ang="0">
                  <a:pos x="109" y="111"/>
                </a:cxn>
                <a:cxn ang="0">
                  <a:pos x="109" y="111"/>
                </a:cxn>
                <a:cxn ang="0">
                  <a:pos x="109" y="111"/>
                </a:cxn>
                <a:cxn ang="0">
                  <a:pos x="109" y="117"/>
                </a:cxn>
                <a:cxn ang="0">
                  <a:pos x="102" y="117"/>
                </a:cxn>
                <a:cxn ang="0">
                  <a:pos x="96" y="124"/>
                </a:cxn>
                <a:cxn ang="0">
                  <a:pos x="83" y="130"/>
                </a:cxn>
                <a:cxn ang="0">
                  <a:pos x="64" y="130"/>
                </a:cxn>
                <a:cxn ang="0">
                  <a:pos x="45" y="130"/>
                </a:cxn>
                <a:cxn ang="0">
                  <a:pos x="26" y="117"/>
                </a:cxn>
                <a:cxn ang="0">
                  <a:pos x="13" y="104"/>
                </a:cxn>
                <a:cxn ang="0">
                  <a:pos x="0" y="85"/>
                </a:cxn>
                <a:cxn ang="0">
                  <a:pos x="0" y="65"/>
                </a:cxn>
                <a:cxn ang="0">
                  <a:pos x="0" y="46"/>
                </a:cxn>
                <a:cxn ang="0">
                  <a:pos x="13" y="26"/>
                </a:cxn>
                <a:cxn ang="0">
                  <a:pos x="26" y="13"/>
                </a:cxn>
                <a:cxn ang="0">
                  <a:pos x="45" y="0"/>
                </a:cxn>
                <a:cxn ang="0">
                  <a:pos x="64" y="0"/>
                </a:cxn>
              </a:cxnLst>
              <a:rect l="0" t="0" r="r" b="b"/>
              <a:pathLst>
                <a:path w="147" h="351">
                  <a:moveTo>
                    <a:pt x="64" y="0"/>
                  </a:moveTo>
                  <a:lnTo>
                    <a:pt x="96" y="7"/>
                  </a:lnTo>
                  <a:lnTo>
                    <a:pt x="121" y="33"/>
                  </a:lnTo>
                  <a:lnTo>
                    <a:pt x="140" y="72"/>
                  </a:lnTo>
                  <a:lnTo>
                    <a:pt x="147" y="124"/>
                  </a:lnTo>
                  <a:lnTo>
                    <a:pt x="134" y="202"/>
                  </a:lnTo>
                  <a:lnTo>
                    <a:pt x="109" y="267"/>
                  </a:lnTo>
                  <a:lnTo>
                    <a:pt x="77" y="312"/>
                  </a:lnTo>
                  <a:lnTo>
                    <a:pt x="51" y="345"/>
                  </a:lnTo>
                  <a:lnTo>
                    <a:pt x="32" y="351"/>
                  </a:lnTo>
                  <a:lnTo>
                    <a:pt x="19" y="351"/>
                  </a:lnTo>
                  <a:lnTo>
                    <a:pt x="13" y="338"/>
                  </a:lnTo>
                  <a:lnTo>
                    <a:pt x="19" y="332"/>
                  </a:lnTo>
                  <a:lnTo>
                    <a:pt x="26" y="325"/>
                  </a:lnTo>
                  <a:lnTo>
                    <a:pt x="83" y="247"/>
                  </a:lnTo>
                  <a:lnTo>
                    <a:pt x="109" y="182"/>
                  </a:lnTo>
                  <a:lnTo>
                    <a:pt x="109" y="111"/>
                  </a:lnTo>
                  <a:lnTo>
                    <a:pt x="109" y="111"/>
                  </a:lnTo>
                  <a:lnTo>
                    <a:pt x="109" y="111"/>
                  </a:lnTo>
                  <a:lnTo>
                    <a:pt x="109" y="111"/>
                  </a:lnTo>
                  <a:lnTo>
                    <a:pt x="109" y="117"/>
                  </a:lnTo>
                  <a:lnTo>
                    <a:pt x="102" y="117"/>
                  </a:lnTo>
                  <a:lnTo>
                    <a:pt x="96" y="124"/>
                  </a:lnTo>
                  <a:lnTo>
                    <a:pt x="83" y="130"/>
                  </a:lnTo>
                  <a:lnTo>
                    <a:pt x="64" y="130"/>
                  </a:lnTo>
                  <a:lnTo>
                    <a:pt x="45" y="130"/>
                  </a:lnTo>
                  <a:lnTo>
                    <a:pt x="26" y="117"/>
                  </a:lnTo>
                  <a:lnTo>
                    <a:pt x="13" y="104"/>
                  </a:lnTo>
                  <a:lnTo>
                    <a:pt x="0" y="85"/>
                  </a:lnTo>
                  <a:lnTo>
                    <a:pt x="0" y="65"/>
                  </a:lnTo>
                  <a:lnTo>
                    <a:pt x="0" y="46"/>
                  </a:lnTo>
                  <a:lnTo>
                    <a:pt x="13" y="26"/>
                  </a:lnTo>
                  <a:lnTo>
                    <a:pt x="26" y="13"/>
                  </a:lnTo>
                  <a:lnTo>
                    <a:pt x="45" y="0"/>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27"/>
            <p:cNvSpPr>
              <a:spLocks noEditPoints="1"/>
            </p:cNvSpPr>
            <p:nvPr/>
          </p:nvSpPr>
          <p:spPr bwMode="auto">
            <a:xfrm>
              <a:off x="20249" y="3285"/>
              <a:ext cx="496" cy="994"/>
            </a:xfrm>
            <a:custGeom>
              <a:avLst/>
              <a:gdLst/>
              <a:ahLst/>
              <a:cxnLst>
                <a:cxn ang="0">
                  <a:pos x="394" y="266"/>
                </a:cxn>
                <a:cxn ang="0">
                  <a:pos x="458" y="364"/>
                </a:cxn>
                <a:cxn ang="0">
                  <a:pos x="452" y="390"/>
                </a:cxn>
                <a:cxn ang="0">
                  <a:pos x="350" y="812"/>
                </a:cxn>
                <a:cxn ang="0">
                  <a:pos x="274" y="942"/>
                </a:cxn>
                <a:cxn ang="0">
                  <a:pos x="165" y="994"/>
                </a:cxn>
                <a:cxn ang="0">
                  <a:pos x="57" y="988"/>
                </a:cxn>
                <a:cxn ang="0">
                  <a:pos x="0" y="923"/>
                </a:cxn>
                <a:cxn ang="0">
                  <a:pos x="13" y="884"/>
                </a:cxn>
                <a:cxn ang="0">
                  <a:pos x="44" y="858"/>
                </a:cxn>
                <a:cxn ang="0">
                  <a:pos x="83" y="858"/>
                </a:cxn>
                <a:cxn ang="0">
                  <a:pos x="108" y="884"/>
                </a:cxn>
                <a:cxn ang="0">
                  <a:pos x="108" y="910"/>
                </a:cxn>
                <a:cxn ang="0">
                  <a:pos x="102" y="936"/>
                </a:cxn>
                <a:cxn ang="0">
                  <a:pos x="70" y="955"/>
                </a:cxn>
                <a:cxn ang="0">
                  <a:pos x="114" y="962"/>
                </a:cxn>
                <a:cxn ang="0">
                  <a:pos x="229" y="890"/>
                </a:cxn>
                <a:cxn ang="0">
                  <a:pos x="261" y="819"/>
                </a:cxn>
                <a:cxn ang="0">
                  <a:pos x="369" y="370"/>
                </a:cxn>
                <a:cxn ang="0">
                  <a:pos x="369" y="344"/>
                </a:cxn>
                <a:cxn ang="0">
                  <a:pos x="363" y="305"/>
                </a:cxn>
                <a:cxn ang="0">
                  <a:pos x="350" y="286"/>
                </a:cxn>
                <a:cxn ang="0">
                  <a:pos x="286" y="299"/>
                </a:cxn>
                <a:cxn ang="0">
                  <a:pos x="204" y="377"/>
                </a:cxn>
                <a:cxn ang="0">
                  <a:pos x="178" y="435"/>
                </a:cxn>
                <a:cxn ang="0">
                  <a:pos x="165" y="442"/>
                </a:cxn>
                <a:cxn ang="0">
                  <a:pos x="153" y="442"/>
                </a:cxn>
                <a:cxn ang="0">
                  <a:pos x="140" y="435"/>
                </a:cxn>
                <a:cxn ang="0">
                  <a:pos x="146" y="409"/>
                </a:cxn>
                <a:cxn ang="0">
                  <a:pos x="191" y="338"/>
                </a:cxn>
                <a:cxn ang="0">
                  <a:pos x="280" y="266"/>
                </a:cxn>
                <a:cxn ang="0">
                  <a:pos x="452" y="0"/>
                </a:cxn>
                <a:cxn ang="0">
                  <a:pos x="484" y="6"/>
                </a:cxn>
                <a:cxn ang="0">
                  <a:pos x="496" y="32"/>
                </a:cxn>
                <a:cxn ang="0">
                  <a:pos x="496" y="65"/>
                </a:cxn>
                <a:cxn ang="0">
                  <a:pos x="471" y="91"/>
                </a:cxn>
                <a:cxn ang="0">
                  <a:pos x="439" y="104"/>
                </a:cxn>
                <a:cxn ang="0">
                  <a:pos x="407" y="97"/>
                </a:cxn>
                <a:cxn ang="0">
                  <a:pos x="394" y="71"/>
                </a:cxn>
                <a:cxn ang="0">
                  <a:pos x="394" y="39"/>
                </a:cxn>
                <a:cxn ang="0">
                  <a:pos x="433" y="6"/>
                </a:cxn>
              </a:cxnLst>
              <a:rect l="0" t="0" r="r" b="b"/>
              <a:pathLst>
                <a:path w="496" h="994">
                  <a:moveTo>
                    <a:pt x="337" y="253"/>
                  </a:moveTo>
                  <a:lnTo>
                    <a:pt x="394" y="266"/>
                  </a:lnTo>
                  <a:lnTo>
                    <a:pt x="439" y="305"/>
                  </a:lnTo>
                  <a:lnTo>
                    <a:pt x="458" y="364"/>
                  </a:lnTo>
                  <a:lnTo>
                    <a:pt x="458" y="377"/>
                  </a:lnTo>
                  <a:lnTo>
                    <a:pt x="452" y="390"/>
                  </a:lnTo>
                  <a:lnTo>
                    <a:pt x="452" y="403"/>
                  </a:lnTo>
                  <a:lnTo>
                    <a:pt x="350" y="812"/>
                  </a:lnTo>
                  <a:lnTo>
                    <a:pt x="318" y="890"/>
                  </a:lnTo>
                  <a:lnTo>
                    <a:pt x="274" y="942"/>
                  </a:lnTo>
                  <a:lnTo>
                    <a:pt x="216" y="975"/>
                  </a:lnTo>
                  <a:lnTo>
                    <a:pt x="165" y="994"/>
                  </a:lnTo>
                  <a:lnTo>
                    <a:pt x="114" y="994"/>
                  </a:lnTo>
                  <a:lnTo>
                    <a:pt x="57" y="988"/>
                  </a:lnTo>
                  <a:lnTo>
                    <a:pt x="19" y="962"/>
                  </a:lnTo>
                  <a:lnTo>
                    <a:pt x="0" y="923"/>
                  </a:lnTo>
                  <a:lnTo>
                    <a:pt x="6" y="903"/>
                  </a:lnTo>
                  <a:lnTo>
                    <a:pt x="13" y="884"/>
                  </a:lnTo>
                  <a:lnTo>
                    <a:pt x="32" y="871"/>
                  </a:lnTo>
                  <a:lnTo>
                    <a:pt x="44" y="858"/>
                  </a:lnTo>
                  <a:lnTo>
                    <a:pt x="70" y="858"/>
                  </a:lnTo>
                  <a:lnTo>
                    <a:pt x="83" y="858"/>
                  </a:lnTo>
                  <a:lnTo>
                    <a:pt x="95" y="864"/>
                  </a:lnTo>
                  <a:lnTo>
                    <a:pt x="108" y="884"/>
                  </a:lnTo>
                  <a:lnTo>
                    <a:pt x="108" y="897"/>
                  </a:lnTo>
                  <a:lnTo>
                    <a:pt x="108" y="910"/>
                  </a:lnTo>
                  <a:lnTo>
                    <a:pt x="108" y="923"/>
                  </a:lnTo>
                  <a:lnTo>
                    <a:pt x="102" y="936"/>
                  </a:lnTo>
                  <a:lnTo>
                    <a:pt x="89" y="949"/>
                  </a:lnTo>
                  <a:lnTo>
                    <a:pt x="70" y="955"/>
                  </a:lnTo>
                  <a:lnTo>
                    <a:pt x="89" y="962"/>
                  </a:lnTo>
                  <a:lnTo>
                    <a:pt x="114" y="962"/>
                  </a:lnTo>
                  <a:lnTo>
                    <a:pt x="178" y="942"/>
                  </a:lnTo>
                  <a:lnTo>
                    <a:pt x="229" y="890"/>
                  </a:lnTo>
                  <a:lnTo>
                    <a:pt x="261" y="819"/>
                  </a:lnTo>
                  <a:lnTo>
                    <a:pt x="261" y="819"/>
                  </a:lnTo>
                  <a:lnTo>
                    <a:pt x="369" y="377"/>
                  </a:lnTo>
                  <a:lnTo>
                    <a:pt x="369" y="370"/>
                  </a:lnTo>
                  <a:lnTo>
                    <a:pt x="369" y="357"/>
                  </a:lnTo>
                  <a:lnTo>
                    <a:pt x="369" y="344"/>
                  </a:lnTo>
                  <a:lnTo>
                    <a:pt x="369" y="325"/>
                  </a:lnTo>
                  <a:lnTo>
                    <a:pt x="363" y="305"/>
                  </a:lnTo>
                  <a:lnTo>
                    <a:pt x="356" y="292"/>
                  </a:lnTo>
                  <a:lnTo>
                    <a:pt x="350" y="286"/>
                  </a:lnTo>
                  <a:lnTo>
                    <a:pt x="331" y="286"/>
                  </a:lnTo>
                  <a:lnTo>
                    <a:pt x="286" y="299"/>
                  </a:lnTo>
                  <a:lnTo>
                    <a:pt x="242" y="331"/>
                  </a:lnTo>
                  <a:lnTo>
                    <a:pt x="204" y="377"/>
                  </a:lnTo>
                  <a:lnTo>
                    <a:pt x="178" y="422"/>
                  </a:lnTo>
                  <a:lnTo>
                    <a:pt x="178" y="435"/>
                  </a:lnTo>
                  <a:lnTo>
                    <a:pt x="172" y="442"/>
                  </a:lnTo>
                  <a:lnTo>
                    <a:pt x="165" y="442"/>
                  </a:lnTo>
                  <a:lnTo>
                    <a:pt x="159" y="442"/>
                  </a:lnTo>
                  <a:lnTo>
                    <a:pt x="153" y="442"/>
                  </a:lnTo>
                  <a:lnTo>
                    <a:pt x="146" y="442"/>
                  </a:lnTo>
                  <a:lnTo>
                    <a:pt x="140" y="435"/>
                  </a:lnTo>
                  <a:lnTo>
                    <a:pt x="140" y="429"/>
                  </a:lnTo>
                  <a:lnTo>
                    <a:pt x="146" y="409"/>
                  </a:lnTo>
                  <a:lnTo>
                    <a:pt x="159" y="377"/>
                  </a:lnTo>
                  <a:lnTo>
                    <a:pt x="191" y="338"/>
                  </a:lnTo>
                  <a:lnTo>
                    <a:pt x="229" y="299"/>
                  </a:lnTo>
                  <a:lnTo>
                    <a:pt x="280" y="266"/>
                  </a:lnTo>
                  <a:lnTo>
                    <a:pt x="337" y="253"/>
                  </a:lnTo>
                  <a:close/>
                  <a:moveTo>
                    <a:pt x="452" y="0"/>
                  </a:moveTo>
                  <a:lnTo>
                    <a:pt x="471" y="0"/>
                  </a:lnTo>
                  <a:lnTo>
                    <a:pt x="484" y="6"/>
                  </a:lnTo>
                  <a:lnTo>
                    <a:pt x="490" y="19"/>
                  </a:lnTo>
                  <a:lnTo>
                    <a:pt x="496" y="32"/>
                  </a:lnTo>
                  <a:lnTo>
                    <a:pt x="496" y="45"/>
                  </a:lnTo>
                  <a:lnTo>
                    <a:pt x="496" y="65"/>
                  </a:lnTo>
                  <a:lnTo>
                    <a:pt x="484" y="78"/>
                  </a:lnTo>
                  <a:lnTo>
                    <a:pt x="471" y="91"/>
                  </a:lnTo>
                  <a:lnTo>
                    <a:pt x="452" y="104"/>
                  </a:lnTo>
                  <a:lnTo>
                    <a:pt x="439" y="104"/>
                  </a:lnTo>
                  <a:lnTo>
                    <a:pt x="420" y="104"/>
                  </a:lnTo>
                  <a:lnTo>
                    <a:pt x="407" y="97"/>
                  </a:lnTo>
                  <a:lnTo>
                    <a:pt x="394" y="84"/>
                  </a:lnTo>
                  <a:lnTo>
                    <a:pt x="394" y="71"/>
                  </a:lnTo>
                  <a:lnTo>
                    <a:pt x="388" y="58"/>
                  </a:lnTo>
                  <a:lnTo>
                    <a:pt x="394" y="39"/>
                  </a:lnTo>
                  <a:lnTo>
                    <a:pt x="407" y="19"/>
                  </a:lnTo>
                  <a:lnTo>
                    <a:pt x="433" y="6"/>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Freeform 28"/>
            <p:cNvSpPr>
              <a:spLocks noEditPoints="1"/>
            </p:cNvSpPr>
            <p:nvPr/>
          </p:nvSpPr>
          <p:spPr bwMode="auto">
            <a:xfrm>
              <a:off x="20847" y="3850"/>
              <a:ext cx="547" cy="364"/>
            </a:xfrm>
            <a:custGeom>
              <a:avLst/>
              <a:gdLst/>
              <a:ahLst/>
              <a:cxnLst>
                <a:cxn ang="0">
                  <a:pos x="76" y="273"/>
                </a:cxn>
                <a:cxn ang="0">
                  <a:pos x="76" y="273"/>
                </a:cxn>
                <a:cxn ang="0">
                  <a:pos x="108" y="0"/>
                </a:cxn>
                <a:cxn ang="0">
                  <a:pos x="140" y="7"/>
                </a:cxn>
                <a:cxn ang="0">
                  <a:pos x="172" y="26"/>
                </a:cxn>
                <a:cxn ang="0">
                  <a:pos x="191" y="59"/>
                </a:cxn>
                <a:cxn ang="0">
                  <a:pos x="229" y="46"/>
                </a:cxn>
                <a:cxn ang="0">
                  <a:pos x="337" y="0"/>
                </a:cxn>
                <a:cxn ang="0">
                  <a:pos x="446" y="46"/>
                </a:cxn>
                <a:cxn ang="0">
                  <a:pos x="452" y="137"/>
                </a:cxn>
                <a:cxn ang="0">
                  <a:pos x="420" y="228"/>
                </a:cxn>
                <a:cxn ang="0">
                  <a:pos x="401" y="280"/>
                </a:cxn>
                <a:cxn ang="0">
                  <a:pos x="395" y="306"/>
                </a:cxn>
                <a:cxn ang="0">
                  <a:pos x="401" y="325"/>
                </a:cxn>
                <a:cxn ang="0">
                  <a:pos x="420" y="338"/>
                </a:cxn>
                <a:cxn ang="0">
                  <a:pos x="465" y="319"/>
                </a:cxn>
                <a:cxn ang="0">
                  <a:pos x="496" y="273"/>
                </a:cxn>
                <a:cxn ang="0">
                  <a:pos x="516" y="234"/>
                </a:cxn>
                <a:cxn ang="0">
                  <a:pos x="528" y="228"/>
                </a:cxn>
                <a:cxn ang="0">
                  <a:pos x="541" y="228"/>
                </a:cxn>
                <a:cxn ang="0">
                  <a:pos x="547" y="241"/>
                </a:cxn>
                <a:cxn ang="0">
                  <a:pos x="528" y="293"/>
                </a:cxn>
                <a:cxn ang="0">
                  <a:pos x="465" y="351"/>
                </a:cxn>
                <a:cxn ang="0">
                  <a:pos x="395" y="358"/>
                </a:cxn>
                <a:cxn ang="0">
                  <a:pos x="350" y="332"/>
                </a:cxn>
                <a:cxn ang="0">
                  <a:pos x="331" y="293"/>
                </a:cxn>
                <a:cxn ang="0">
                  <a:pos x="337" y="260"/>
                </a:cxn>
                <a:cxn ang="0">
                  <a:pos x="382" y="143"/>
                </a:cxn>
                <a:cxn ang="0">
                  <a:pos x="388" y="65"/>
                </a:cxn>
                <a:cxn ang="0">
                  <a:pos x="376" y="39"/>
                </a:cxn>
                <a:cxn ang="0">
                  <a:pos x="337" y="26"/>
                </a:cxn>
                <a:cxn ang="0">
                  <a:pos x="242" y="65"/>
                </a:cxn>
                <a:cxn ang="0">
                  <a:pos x="185" y="137"/>
                </a:cxn>
                <a:cxn ang="0">
                  <a:pos x="172" y="163"/>
                </a:cxn>
                <a:cxn ang="0">
                  <a:pos x="159" y="208"/>
                </a:cxn>
                <a:cxn ang="0">
                  <a:pos x="140" y="286"/>
                </a:cxn>
                <a:cxn ang="0">
                  <a:pos x="134" y="319"/>
                </a:cxn>
                <a:cxn ang="0">
                  <a:pos x="127" y="338"/>
                </a:cxn>
                <a:cxn ang="0">
                  <a:pos x="115" y="358"/>
                </a:cxn>
                <a:cxn ang="0">
                  <a:pos x="89" y="364"/>
                </a:cxn>
                <a:cxn ang="0">
                  <a:pos x="70" y="351"/>
                </a:cxn>
                <a:cxn ang="0">
                  <a:pos x="64" y="332"/>
                </a:cxn>
                <a:cxn ang="0">
                  <a:pos x="70" y="319"/>
                </a:cxn>
                <a:cxn ang="0">
                  <a:pos x="76" y="286"/>
                </a:cxn>
                <a:cxn ang="0">
                  <a:pos x="96" y="202"/>
                </a:cxn>
                <a:cxn ang="0">
                  <a:pos x="102" y="169"/>
                </a:cxn>
                <a:cxn ang="0">
                  <a:pos x="115" y="130"/>
                </a:cxn>
                <a:cxn ang="0">
                  <a:pos x="121" y="98"/>
                </a:cxn>
                <a:cxn ang="0">
                  <a:pos x="127" y="72"/>
                </a:cxn>
                <a:cxn ang="0">
                  <a:pos x="121" y="46"/>
                </a:cxn>
                <a:cxn ang="0">
                  <a:pos x="108" y="26"/>
                </a:cxn>
                <a:cxn ang="0">
                  <a:pos x="76" y="33"/>
                </a:cxn>
                <a:cxn ang="0">
                  <a:pos x="51" y="52"/>
                </a:cxn>
                <a:cxn ang="0">
                  <a:pos x="38" y="98"/>
                </a:cxn>
                <a:cxn ang="0">
                  <a:pos x="26" y="130"/>
                </a:cxn>
                <a:cxn ang="0">
                  <a:pos x="13" y="137"/>
                </a:cxn>
                <a:cxn ang="0">
                  <a:pos x="6" y="137"/>
                </a:cxn>
                <a:cxn ang="0">
                  <a:pos x="0" y="124"/>
                </a:cxn>
                <a:cxn ang="0">
                  <a:pos x="13" y="78"/>
                </a:cxn>
                <a:cxn ang="0">
                  <a:pos x="57" y="13"/>
                </a:cxn>
              </a:cxnLst>
              <a:rect l="0" t="0" r="r" b="b"/>
              <a:pathLst>
                <a:path w="547" h="364">
                  <a:moveTo>
                    <a:pt x="76" y="273"/>
                  </a:moveTo>
                  <a:lnTo>
                    <a:pt x="76" y="273"/>
                  </a:lnTo>
                  <a:lnTo>
                    <a:pt x="76" y="273"/>
                  </a:lnTo>
                  <a:lnTo>
                    <a:pt x="76" y="273"/>
                  </a:lnTo>
                  <a:close/>
                  <a:moveTo>
                    <a:pt x="96" y="0"/>
                  </a:moveTo>
                  <a:lnTo>
                    <a:pt x="108" y="0"/>
                  </a:lnTo>
                  <a:lnTo>
                    <a:pt x="127" y="7"/>
                  </a:lnTo>
                  <a:lnTo>
                    <a:pt x="140" y="7"/>
                  </a:lnTo>
                  <a:lnTo>
                    <a:pt x="153" y="13"/>
                  </a:lnTo>
                  <a:lnTo>
                    <a:pt x="172" y="26"/>
                  </a:lnTo>
                  <a:lnTo>
                    <a:pt x="178" y="39"/>
                  </a:lnTo>
                  <a:lnTo>
                    <a:pt x="191" y="59"/>
                  </a:lnTo>
                  <a:lnTo>
                    <a:pt x="191" y="78"/>
                  </a:lnTo>
                  <a:lnTo>
                    <a:pt x="229" y="46"/>
                  </a:lnTo>
                  <a:lnTo>
                    <a:pt x="274" y="13"/>
                  </a:lnTo>
                  <a:lnTo>
                    <a:pt x="337" y="0"/>
                  </a:lnTo>
                  <a:lnTo>
                    <a:pt x="401" y="13"/>
                  </a:lnTo>
                  <a:lnTo>
                    <a:pt x="446" y="46"/>
                  </a:lnTo>
                  <a:lnTo>
                    <a:pt x="458" y="98"/>
                  </a:lnTo>
                  <a:lnTo>
                    <a:pt x="452" y="137"/>
                  </a:lnTo>
                  <a:lnTo>
                    <a:pt x="439" y="182"/>
                  </a:lnTo>
                  <a:lnTo>
                    <a:pt x="420" y="228"/>
                  </a:lnTo>
                  <a:lnTo>
                    <a:pt x="407" y="260"/>
                  </a:lnTo>
                  <a:lnTo>
                    <a:pt x="401" y="280"/>
                  </a:lnTo>
                  <a:lnTo>
                    <a:pt x="401" y="293"/>
                  </a:lnTo>
                  <a:lnTo>
                    <a:pt x="395" y="306"/>
                  </a:lnTo>
                  <a:lnTo>
                    <a:pt x="401" y="319"/>
                  </a:lnTo>
                  <a:lnTo>
                    <a:pt x="401" y="325"/>
                  </a:lnTo>
                  <a:lnTo>
                    <a:pt x="407" y="332"/>
                  </a:lnTo>
                  <a:lnTo>
                    <a:pt x="420" y="338"/>
                  </a:lnTo>
                  <a:lnTo>
                    <a:pt x="446" y="332"/>
                  </a:lnTo>
                  <a:lnTo>
                    <a:pt x="465" y="319"/>
                  </a:lnTo>
                  <a:lnTo>
                    <a:pt x="484" y="299"/>
                  </a:lnTo>
                  <a:lnTo>
                    <a:pt x="496" y="273"/>
                  </a:lnTo>
                  <a:lnTo>
                    <a:pt x="509" y="247"/>
                  </a:lnTo>
                  <a:lnTo>
                    <a:pt x="516" y="234"/>
                  </a:lnTo>
                  <a:lnTo>
                    <a:pt x="522" y="228"/>
                  </a:lnTo>
                  <a:lnTo>
                    <a:pt x="528" y="228"/>
                  </a:lnTo>
                  <a:lnTo>
                    <a:pt x="535" y="228"/>
                  </a:lnTo>
                  <a:lnTo>
                    <a:pt x="541" y="228"/>
                  </a:lnTo>
                  <a:lnTo>
                    <a:pt x="541" y="234"/>
                  </a:lnTo>
                  <a:lnTo>
                    <a:pt x="547" y="241"/>
                  </a:lnTo>
                  <a:lnTo>
                    <a:pt x="541" y="260"/>
                  </a:lnTo>
                  <a:lnTo>
                    <a:pt x="528" y="293"/>
                  </a:lnTo>
                  <a:lnTo>
                    <a:pt x="503" y="325"/>
                  </a:lnTo>
                  <a:lnTo>
                    <a:pt x="465" y="351"/>
                  </a:lnTo>
                  <a:lnTo>
                    <a:pt x="420" y="364"/>
                  </a:lnTo>
                  <a:lnTo>
                    <a:pt x="395" y="358"/>
                  </a:lnTo>
                  <a:lnTo>
                    <a:pt x="369" y="351"/>
                  </a:lnTo>
                  <a:lnTo>
                    <a:pt x="350" y="332"/>
                  </a:lnTo>
                  <a:lnTo>
                    <a:pt x="337" y="312"/>
                  </a:lnTo>
                  <a:lnTo>
                    <a:pt x="331" y="293"/>
                  </a:lnTo>
                  <a:lnTo>
                    <a:pt x="337" y="273"/>
                  </a:lnTo>
                  <a:lnTo>
                    <a:pt x="337" y="260"/>
                  </a:lnTo>
                  <a:lnTo>
                    <a:pt x="363" y="202"/>
                  </a:lnTo>
                  <a:lnTo>
                    <a:pt x="382" y="143"/>
                  </a:lnTo>
                  <a:lnTo>
                    <a:pt x="395" y="85"/>
                  </a:lnTo>
                  <a:lnTo>
                    <a:pt x="388" y="65"/>
                  </a:lnTo>
                  <a:lnTo>
                    <a:pt x="382" y="52"/>
                  </a:lnTo>
                  <a:lnTo>
                    <a:pt x="376" y="39"/>
                  </a:lnTo>
                  <a:lnTo>
                    <a:pt x="356" y="26"/>
                  </a:lnTo>
                  <a:lnTo>
                    <a:pt x="337" y="26"/>
                  </a:lnTo>
                  <a:lnTo>
                    <a:pt x="286" y="39"/>
                  </a:lnTo>
                  <a:lnTo>
                    <a:pt x="242" y="65"/>
                  </a:lnTo>
                  <a:lnTo>
                    <a:pt x="210" y="104"/>
                  </a:lnTo>
                  <a:lnTo>
                    <a:pt x="185" y="137"/>
                  </a:lnTo>
                  <a:lnTo>
                    <a:pt x="172" y="163"/>
                  </a:lnTo>
                  <a:lnTo>
                    <a:pt x="172" y="163"/>
                  </a:lnTo>
                  <a:lnTo>
                    <a:pt x="172" y="176"/>
                  </a:lnTo>
                  <a:lnTo>
                    <a:pt x="159" y="208"/>
                  </a:lnTo>
                  <a:lnTo>
                    <a:pt x="146" y="273"/>
                  </a:lnTo>
                  <a:lnTo>
                    <a:pt x="140" y="286"/>
                  </a:lnTo>
                  <a:lnTo>
                    <a:pt x="140" y="306"/>
                  </a:lnTo>
                  <a:lnTo>
                    <a:pt x="134" y="319"/>
                  </a:lnTo>
                  <a:lnTo>
                    <a:pt x="134" y="332"/>
                  </a:lnTo>
                  <a:lnTo>
                    <a:pt x="127" y="338"/>
                  </a:lnTo>
                  <a:lnTo>
                    <a:pt x="121" y="351"/>
                  </a:lnTo>
                  <a:lnTo>
                    <a:pt x="115" y="358"/>
                  </a:lnTo>
                  <a:lnTo>
                    <a:pt x="102" y="358"/>
                  </a:lnTo>
                  <a:lnTo>
                    <a:pt x="89" y="364"/>
                  </a:lnTo>
                  <a:lnTo>
                    <a:pt x="83" y="358"/>
                  </a:lnTo>
                  <a:lnTo>
                    <a:pt x="70" y="351"/>
                  </a:lnTo>
                  <a:lnTo>
                    <a:pt x="64" y="345"/>
                  </a:lnTo>
                  <a:lnTo>
                    <a:pt x="64" y="332"/>
                  </a:lnTo>
                  <a:lnTo>
                    <a:pt x="64" y="325"/>
                  </a:lnTo>
                  <a:lnTo>
                    <a:pt x="70" y="319"/>
                  </a:lnTo>
                  <a:lnTo>
                    <a:pt x="70" y="306"/>
                  </a:lnTo>
                  <a:lnTo>
                    <a:pt x="76" y="286"/>
                  </a:lnTo>
                  <a:lnTo>
                    <a:pt x="76" y="273"/>
                  </a:lnTo>
                  <a:lnTo>
                    <a:pt x="96" y="202"/>
                  </a:lnTo>
                  <a:lnTo>
                    <a:pt x="102" y="189"/>
                  </a:lnTo>
                  <a:lnTo>
                    <a:pt x="102" y="169"/>
                  </a:lnTo>
                  <a:lnTo>
                    <a:pt x="108" y="150"/>
                  </a:lnTo>
                  <a:lnTo>
                    <a:pt x="115" y="130"/>
                  </a:lnTo>
                  <a:lnTo>
                    <a:pt x="115" y="117"/>
                  </a:lnTo>
                  <a:lnTo>
                    <a:pt x="121" y="98"/>
                  </a:lnTo>
                  <a:lnTo>
                    <a:pt x="121" y="78"/>
                  </a:lnTo>
                  <a:lnTo>
                    <a:pt x="127" y="72"/>
                  </a:lnTo>
                  <a:lnTo>
                    <a:pt x="121" y="59"/>
                  </a:lnTo>
                  <a:lnTo>
                    <a:pt x="121" y="46"/>
                  </a:lnTo>
                  <a:lnTo>
                    <a:pt x="115" y="39"/>
                  </a:lnTo>
                  <a:lnTo>
                    <a:pt x="108" y="26"/>
                  </a:lnTo>
                  <a:lnTo>
                    <a:pt x="89" y="26"/>
                  </a:lnTo>
                  <a:lnTo>
                    <a:pt x="76" y="33"/>
                  </a:lnTo>
                  <a:lnTo>
                    <a:pt x="64" y="39"/>
                  </a:lnTo>
                  <a:lnTo>
                    <a:pt x="51" y="52"/>
                  </a:lnTo>
                  <a:lnTo>
                    <a:pt x="45" y="72"/>
                  </a:lnTo>
                  <a:lnTo>
                    <a:pt x="38" y="98"/>
                  </a:lnTo>
                  <a:lnTo>
                    <a:pt x="32" y="124"/>
                  </a:lnTo>
                  <a:lnTo>
                    <a:pt x="26" y="130"/>
                  </a:lnTo>
                  <a:lnTo>
                    <a:pt x="19" y="137"/>
                  </a:lnTo>
                  <a:lnTo>
                    <a:pt x="13" y="137"/>
                  </a:lnTo>
                  <a:lnTo>
                    <a:pt x="6" y="137"/>
                  </a:lnTo>
                  <a:lnTo>
                    <a:pt x="6" y="137"/>
                  </a:lnTo>
                  <a:lnTo>
                    <a:pt x="0" y="130"/>
                  </a:lnTo>
                  <a:lnTo>
                    <a:pt x="0" y="124"/>
                  </a:lnTo>
                  <a:lnTo>
                    <a:pt x="0" y="111"/>
                  </a:lnTo>
                  <a:lnTo>
                    <a:pt x="13" y="78"/>
                  </a:lnTo>
                  <a:lnTo>
                    <a:pt x="26" y="46"/>
                  </a:lnTo>
                  <a:lnTo>
                    <a:pt x="57" y="13"/>
                  </a:lnTo>
                  <a:lnTo>
                    <a:pt x="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03" name="Group 31"/>
          <p:cNvGrpSpPr>
            <a:grpSpLocks noChangeAspect="1"/>
          </p:cNvGrpSpPr>
          <p:nvPr>
            <p:custDataLst>
              <p:tags r:id="rId2"/>
            </p:custDataLst>
          </p:nvPr>
        </p:nvGrpSpPr>
        <p:grpSpPr bwMode="auto">
          <a:xfrm>
            <a:off x="1524000" y="2286000"/>
            <a:ext cx="2594356" cy="571500"/>
            <a:chOff x="393" y="1612"/>
            <a:chExt cx="7345" cy="1618"/>
          </a:xfrm>
          <a:solidFill>
            <a:srgbClr val="FF0000"/>
          </a:solidFill>
        </p:grpSpPr>
        <p:sp>
          <p:nvSpPr>
            <p:cNvPr id="3105" name="Freeform 33"/>
            <p:cNvSpPr>
              <a:spLocks/>
            </p:cNvSpPr>
            <p:nvPr/>
          </p:nvSpPr>
          <p:spPr bwMode="auto">
            <a:xfrm>
              <a:off x="393" y="1612"/>
              <a:ext cx="862" cy="1182"/>
            </a:xfrm>
            <a:custGeom>
              <a:avLst/>
              <a:gdLst/>
              <a:ahLst/>
              <a:cxnLst>
                <a:cxn ang="0">
                  <a:pos x="738" y="4"/>
                </a:cxn>
                <a:cxn ang="0">
                  <a:pos x="823" y="35"/>
                </a:cxn>
                <a:cxn ang="0">
                  <a:pos x="862" y="111"/>
                </a:cxn>
                <a:cxn ang="0">
                  <a:pos x="818" y="209"/>
                </a:cxn>
                <a:cxn ang="0">
                  <a:pos x="736" y="263"/>
                </a:cxn>
                <a:cxn ang="0">
                  <a:pos x="706" y="265"/>
                </a:cxn>
                <a:cxn ang="0">
                  <a:pos x="699" y="261"/>
                </a:cxn>
                <a:cxn ang="0">
                  <a:pos x="702" y="247"/>
                </a:cxn>
                <a:cxn ang="0">
                  <a:pos x="713" y="223"/>
                </a:cxn>
                <a:cxn ang="0">
                  <a:pos x="722" y="153"/>
                </a:cxn>
                <a:cxn ang="0">
                  <a:pos x="672" y="107"/>
                </a:cxn>
                <a:cxn ang="0">
                  <a:pos x="603" y="91"/>
                </a:cxn>
                <a:cxn ang="0">
                  <a:pos x="521" y="93"/>
                </a:cxn>
                <a:cxn ang="0">
                  <a:pos x="408" y="137"/>
                </a:cxn>
                <a:cxn ang="0">
                  <a:pos x="349" y="207"/>
                </a:cxn>
                <a:cxn ang="0">
                  <a:pos x="326" y="275"/>
                </a:cxn>
                <a:cxn ang="0">
                  <a:pos x="326" y="326"/>
                </a:cxn>
                <a:cxn ang="0">
                  <a:pos x="353" y="396"/>
                </a:cxn>
                <a:cxn ang="0">
                  <a:pos x="436" y="459"/>
                </a:cxn>
                <a:cxn ang="0">
                  <a:pos x="594" y="492"/>
                </a:cxn>
                <a:cxn ang="0">
                  <a:pos x="608" y="494"/>
                </a:cxn>
                <a:cxn ang="0">
                  <a:pos x="605" y="513"/>
                </a:cxn>
                <a:cxn ang="0">
                  <a:pos x="546" y="561"/>
                </a:cxn>
                <a:cxn ang="0">
                  <a:pos x="420" y="587"/>
                </a:cxn>
                <a:cxn ang="0">
                  <a:pos x="278" y="652"/>
                </a:cxn>
                <a:cxn ang="0">
                  <a:pos x="191" y="757"/>
                </a:cxn>
                <a:cxn ang="0">
                  <a:pos x="145" y="860"/>
                </a:cxn>
                <a:cxn ang="0">
                  <a:pos x="143" y="953"/>
                </a:cxn>
                <a:cxn ang="0">
                  <a:pos x="214" y="1046"/>
                </a:cxn>
                <a:cxn ang="0">
                  <a:pos x="333" y="1091"/>
                </a:cxn>
                <a:cxn ang="0">
                  <a:pos x="470" y="1077"/>
                </a:cxn>
                <a:cxn ang="0">
                  <a:pos x="566" y="1016"/>
                </a:cxn>
                <a:cxn ang="0">
                  <a:pos x="619" y="951"/>
                </a:cxn>
                <a:cxn ang="0">
                  <a:pos x="699" y="890"/>
                </a:cxn>
                <a:cxn ang="0">
                  <a:pos x="743" y="881"/>
                </a:cxn>
                <a:cxn ang="0">
                  <a:pos x="752" y="886"/>
                </a:cxn>
                <a:cxn ang="0">
                  <a:pos x="736" y="925"/>
                </a:cxn>
                <a:cxn ang="0">
                  <a:pos x="653" y="1016"/>
                </a:cxn>
                <a:cxn ang="0">
                  <a:pos x="516" y="1114"/>
                </a:cxn>
                <a:cxn ang="0">
                  <a:pos x="337" y="1177"/>
                </a:cxn>
                <a:cxn ang="0">
                  <a:pos x="165" y="1168"/>
                </a:cxn>
                <a:cxn ang="0">
                  <a:pos x="46" y="1098"/>
                </a:cxn>
                <a:cxn ang="0">
                  <a:pos x="0" y="979"/>
                </a:cxn>
                <a:cxn ang="0">
                  <a:pos x="12" y="914"/>
                </a:cxn>
                <a:cxn ang="0">
                  <a:pos x="62" y="797"/>
                </a:cxn>
                <a:cxn ang="0">
                  <a:pos x="193" y="655"/>
                </a:cxn>
                <a:cxn ang="0">
                  <a:pos x="340" y="554"/>
                </a:cxn>
                <a:cxn ang="0">
                  <a:pos x="246" y="503"/>
                </a:cxn>
                <a:cxn ang="0">
                  <a:pos x="193" y="412"/>
                </a:cxn>
                <a:cxn ang="0">
                  <a:pos x="218" y="258"/>
                </a:cxn>
                <a:cxn ang="0">
                  <a:pos x="351" y="111"/>
                </a:cxn>
                <a:cxn ang="0">
                  <a:pos x="543" y="21"/>
                </a:cxn>
              </a:cxnLst>
              <a:rect l="0" t="0" r="r" b="b"/>
              <a:pathLst>
                <a:path w="862" h="1182">
                  <a:moveTo>
                    <a:pt x="679" y="0"/>
                  </a:moveTo>
                  <a:lnTo>
                    <a:pt x="706" y="2"/>
                  </a:lnTo>
                  <a:lnTo>
                    <a:pt x="738" y="4"/>
                  </a:lnTo>
                  <a:lnTo>
                    <a:pt x="768" y="11"/>
                  </a:lnTo>
                  <a:lnTo>
                    <a:pt x="798" y="21"/>
                  </a:lnTo>
                  <a:lnTo>
                    <a:pt x="823" y="35"/>
                  </a:lnTo>
                  <a:lnTo>
                    <a:pt x="844" y="53"/>
                  </a:lnTo>
                  <a:lnTo>
                    <a:pt x="857" y="79"/>
                  </a:lnTo>
                  <a:lnTo>
                    <a:pt x="862" y="111"/>
                  </a:lnTo>
                  <a:lnTo>
                    <a:pt x="855" y="149"/>
                  </a:lnTo>
                  <a:lnTo>
                    <a:pt x="841" y="181"/>
                  </a:lnTo>
                  <a:lnTo>
                    <a:pt x="818" y="209"/>
                  </a:lnTo>
                  <a:lnTo>
                    <a:pt x="791" y="235"/>
                  </a:lnTo>
                  <a:lnTo>
                    <a:pt x="763" y="251"/>
                  </a:lnTo>
                  <a:lnTo>
                    <a:pt x="736" y="263"/>
                  </a:lnTo>
                  <a:lnTo>
                    <a:pt x="713" y="265"/>
                  </a:lnTo>
                  <a:lnTo>
                    <a:pt x="711" y="265"/>
                  </a:lnTo>
                  <a:lnTo>
                    <a:pt x="706" y="265"/>
                  </a:lnTo>
                  <a:lnTo>
                    <a:pt x="704" y="265"/>
                  </a:lnTo>
                  <a:lnTo>
                    <a:pt x="702" y="263"/>
                  </a:lnTo>
                  <a:lnTo>
                    <a:pt x="699" y="261"/>
                  </a:lnTo>
                  <a:lnTo>
                    <a:pt x="697" y="256"/>
                  </a:lnTo>
                  <a:lnTo>
                    <a:pt x="699" y="251"/>
                  </a:lnTo>
                  <a:lnTo>
                    <a:pt x="702" y="247"/>
                  </a:lnTo>
                  <a:lnTo>
                    <a:pt x="704" y="242"/>
                  </a:lnTo>
                  <a:lnTo>
                    <a:pt x="706" y="237"/>
                  </a:lnTo>
                  <a:lnTo>
                    <a:pt x="713" y="223"/>
                  </a:lnTo>
                  <a:lnTo>
                    <a:pt x="722" y="205"/>
                  </a:lnTo>
                  <a:lnTo>
                    <a:pt x="724" y="179"/>
                  </a:lnTo>
                  <a:lnTo>
                    <a:pt x="722" y="153"/>
                  </a:lnTo>
                  <a:lnTo>
                    <a:pt x="711" y="135"/>
                  </a:lnTo>
                  <a:lnTo>
                    <a:pt x="692" y="118"/>
                  </a:lnTo>
                  <a:lnTo>
                    <a:pt x="672" y="107"/>
                  </a:lnTo>
                  <a:lnTo>
                    <a:pt x="649" y="100"/>
                  </a:lnTo>
                  <a:lnTo>
                    <a:pt x="626" y="95"/>
                  </a:lnTo>
                  <a:lnTo>
                    <a:pt x="603" y="91"/>
                  </a:lnTo>
                  <a:lnTo>
                    <a:pt x="585" y="91"/>
                  </a:lnTo>
                  <a:lnTo>
                    <a:pt x="573" y="91"/>
                  </a:lnTo>
                  <a:lnTo>
                    <a:pt x="521" y="93"/>
                  </a:lnTo>
                  <a:lnTo>
                    <a:pt x="477" y="102"/>
                  </a:lnTo>
                  <a:lnTo>
                    <a:pt x="438" y="118"/>
                  </a:lnTo>
                  <a:lnTo>
                    <a:pt x="408" y="137"/>
                  </a:lnTo>
                  <a:lnTo>
                    <a:pt x="383" y="158"/>
                  </a:lnTo>
                  <a:lnTo>
                    <a:pt x="365" y="184"/>
                  </a:lnTo>
                  <a:lnTo>
                    <a:pt x="349" y="207"/>
                  </a:lnTo>
                  <a:lnTo>
                    <a:pt x="337" y="233"/>
                  </a:lnTo>
                  <a:lnTo>
                    <a:pt x="330" y="256"/>
                  </a:lnTo>
                  <a:lnTo>
                    <a:pt x="326" y="275"/>
                  </a:lnTo>
                  <a:lnTo>
                    <a:pt x="324" y="293"/>
                  </a:lnTo>
                  <a:lnTo>
                    <a:pt x="324" y="305"/>
                  </a:lnTo>
                  <a:lnTo>
                    <a:pt x="326" y="326"/>
                  </a:lnTo>
                  <a:lnTo>
                    <a:pt x="330" y="347"/>
                  </a:lnTo>
                  <a:lnTo>
                    <a:pt x="340" y="370"/>
                  </a:lnTo>
                  <a:lnTo>
                    <a:pt x="353" y="396"/>
                  </a:lnTo>
                  <a:lnTo>
                    <a:pt x="374" y="419"/>
                  </a:lnTo>
                  <a:lnTo>
                    <a:pt x="401" y="440"/>
                  </a:lnTo>
                  <a:lnTo>
                    <a:pt x="436" y="459"/>
                  </a:lnTo>
                  <a:lnTo>
                    <a:pt x="479" y="475"/>
                  </a:lnTo>
                  <a:lnTo>
                    <a:pt x="532" y="485"/>
                  </a:lnTo>
                  <a:lnTo>
                    <a:pt x="594" y="492"/>
                  </a:lnTo>
                  <a:lnTo>
                    <a:pt x="598" y="492"/>
                  </a:lnTo>
                  <a:lnTo>
                    <a:pt x="603" y="492"/>
                  </a:lnTo>
                  <a:lnTo>
                    <a:pt x="608" y="494"/>
                  </a:lnTo>
                  <a:lnTo>
                    <a:pt x="610" y="496"/>
                  </a:lnTo>
                  <a:lnTo>
                    <a:pt x="610" y="501"/>
                  </a:lnTo>
                  <a:lnTo>
                    <a:pt x="605" y="513"/>
                  </a:lnTo>
                  <a:lnTo>
                    <a:pt x="592" y="529"/>
                  </a:lnTo>
                  <a:lnTo>
                    <a:pt x="573" y="545"/>
                  </a:lnTo>
                  <a:lnTo>
                    <a:pt x="546" y="561"/>
                  </a:lnTo>
                  <a:lnTo>
                    <a:pt x="516" y="575"/>
                  </a:lnTo>
                  <a:lnTo>
                    <a:pt x="479" y="580"/>
                  </a:lnTo>
                  <a:lnTo>
                    <a:pt x="420" y="587"/>
                  </a:lnTo>
                  <a:lnTo>
                    <a:pt x="367" y="603"/>
                  </a:lnTo>
                  <a:lnTo>
                    <a:pt x="319" y="627"/>
                  </a:lnTo>
                  <a:lnTo>
                    <a:pt x="278" y="652"/>
                  </a:lnTo>
                  <a:lnTo>
                    <a:pt x="243" y="685"/>
                  </a:lnTo>
                  <a:lnTo>
                    <a:pt x="214" y="720"/>
                  </a:lnTo>
                  <a:lnTo>
                    <a:pt x="191" y="757"/>
                  </a:lnTo>
                  <a:lnTo>
                    <a:pt x="170" y="792"/>
                  </a:lnTo>
                  <a:lnTo>
                    <a:pt x="156" y="827"/>
                  </a:lnTo>
                  <a:lnTo>
                    <a:pt x="145" y="860"/>
                  </a:lnTo>
                  <a:lnTo>
                    <a:pt x="140" y="888"/>
                  </a:lnTo>
                  <a:lnTo>
                    <a:pt x="138" y="911"/>
                  </a:lnTo>
                  <a:lnTo>
                    <a:pt x="143" y="953"/>
                  </a:lnTo>
                  <a:lnTo>
                    <a:pt x="159" y="991"/>
                  </a:lnTo>
                  <a:lnTo>
                    <a:pt x="184" y="1021"/>
                  </a:lnTo>
                  <a:lnTo>
                    <a:pt x="214" y="1046"/>
                  </a:lnTo>
                  <a:lnTo>
                    <a:pt x="250" y="1067"/>
                  </a:lnTo>
                  <a:lnTo>
                    <a:pt x="291" y="1081"/>
                  </a:lnTo>
                  <a:lnTo>
                    <a:pt x="333" y="1091"/>
                  </a:lnTo>
                  <a:lnTo>
                    <a:pt x="376" y="1093"/>
                  </a:lnTo>
                  <a:lnTo>
                    <a:pt x="427" y="1088"/>
                  </a:lnTo>
                  <a:lnTo>
                    <a:pt x="470" y="1077"/>
                  </a:lnTo>
                  <a:lnTo>
                    <a:pt x="507" y="1060"/>
                  </a:lnTo>
                  <a:lnTo>
                    <a:pt x="539" y="1039"/>
                  </a:lnTo>
                  <a:lnTo>
                    <a:pt x="566" y="1016"/>
                  </a:lnTo>
                  <a:lnTo>
                    <a:pt x="589" y="993"/>
                  </a:lnTo>
                  <a:lnTo>
                    <a:pt x="605" y="972"/>
                  </a:lnTo>
                  <a:lnTo>
                    <a:pt x="619" y="951"/>
                  </a:lnTo>
                  <a:lnTo>
                    <a:pt x="644" y="925"/>
                  </a:lnTo>
                  <a:lnTo>
                    <a:pt x="672" y="904"/>
                  </a:lnTo>
                  <a:lnTo>
                    <a:pt x="699" y="890"/>
                  </a:lnTo>
                  <a:lnTo>
                    <a:pt x="722" y="883"/>
                  </a:lnTo>
                  <a:lnTo>
                    <a:pt x="738" y="881"/>
                  </a:lnTo>
                  <a:lnTo>
                    <a:pt x="743" y="881"/>
                  </a:lnTo>
                  <a:lnTo>
                    <a:pt x="747" y="881"/>
                  </a:lnTo>
                  <a:lnTo>
                    <a:pt x="750" y="883"/>
                  </a:lnTo>
                  <a:lnTo>
                    <a:pt x="752" y="886"/>
                  </a:lnTo>
                  <a:lnTo>
                    <a:pt x="754" y="890"/>
                  </a:lnTo>
                  <a:lnTo>
                    <a:pt x="750" y="904"/>
                  </a:lnTo>
                  <a:lnTo>
                    <a:pt x="736" y="925"/>
                  </a:lnTo>
                  <a:lnTo>
                    <a:pt x="715" y="951"/>
                  </a:lnTo>
                  <a:lnTo>
                    <a:pt x="688" y="981"/>
                  </a:lnTo>
                  <a:lnTo>
                    <a:pt x="653" y="1016"/>
                  </a:lnTo>
                  <a:lnTo>
                    <a:pt x="612" y="1049"/>
                  </a:lnTo>
                  <a:lnTo>
                    <a:pt x="566" y="1084"/>
                  </a:lnTo>
                  <a:lnTo>
                    <a:pt x="516" y="1114"/>
                  </a:lnTo>
                  <a:lnTo>
                    <a:pt x="459" y="1142"/>
                  </a:lnTo>
                  <a:lnTo>
                    <a:pt x="399" y="1163"/>
                  </a:lnTo>
                  <a:lnTo>
                    <a:pt x="337" y="1177"/>
                  </a:lnTo>
                  <a:lnTo>
                    <a:pt x="271" y="1182"/>
                  </a:lnTo>
                  <a:lnTo>
                    <a:pt x="216" y="1179"/>
                  </a:lnTo>
                  <a:lnTo>
                    <a:pt x="165" y="1168"/>
                  </a:lnTo>
                  <a:lnTo>
                    <a:pt x="120" y="1151"/>
                  </a:lnTo>
                  <a:lnTo>
                    <a:pt x="78" y="1128"/>
                  </a:lnTo>
                  <a:lnTo>
                    <a:pt x="46" y="1098"/>
                  </a:lnTo>
                  <a:lnTo>
                    <a:pt x="23" y="1063"/>
                  </a:lnTo>
                  <a:lnTo>
                    <a:pt x="7" y="1023"/>
                  </a:lnTo>
                  <a:lnTo>
                    <a:pt x="0" y="979"/>
                  </a:lnTo>
                  <a:lnTo>
                    <a:pt x="3" y="965"/>
                  </a:lnTo>
                  <a:lnTo>
                    <a:pt x="5" y="944"/>
                  </a:lnTo>
                  <a:lnTo>
                    <a:pt x="12" y="914"/>
                  </a:lnTo>
                  <a:lnTo>
                    <a:pt x="21" y="881"/>
                  </a:lnTo>
                  <a:lnTo>
                    <a:pt x="39" y="841"/>
                  </a:lnTo>
                  <a:lnTo>
                    <a:pt x="62" y="797"/>
                  </a:lnTo>
                  <a:lnTo>
                    <a:pt x="97" y="750"/>
                  </a:lnTo>
                  <a:lnTo>
                    <a:pt x="138" y="704"/>
                  </a:lnTo>
                  <a:lnTo>
                    <a:pt x="193" y="655"/>
                  </a:lnTo>
                  <a:lnTo>
                    <a:pt x="259" y="603"/>
                  </a:lnTo>
                  <a:lnTo>
                    <a:pt x="337" y="554"/>
                  </a:lnTo>
                  <a:lnTo>
                    <a:pt x="340" y="554"/>
                  </a:lnTo>
                  <a:lnTo>
                    <a:pt x="305" y="541"/>
                  </a:lnTo>
                  <a:lnTo>
                    <a:pt x="275" y="524"/>
                  </a:lnTo>
                  <a:lnTo>
                    <a:pt x="246" y="503"/>
                  </a:lnTo>
                  <a:lnTo>
                    <a:pt x="223" y="478"/>
                  </a:lnTo>
                  <a:lnTo>
                    <a:pt x="204" y="447"/>
                  </a:lnTo>
                  <a:lnTo>
                    <a:pt x="193" y="412"/>
                  </a:lnTo>
                  <a:lnTo>
                    <a:pt x="188" y="373"/>
                  </a:lnTo>
                  <a:lnTo>
                    <a:pt x="195" y="314"/>
                  </a:lnTo>
                  <a:lnTo>
                    <a:pt x="218" y="258"/>
                  </a:lnTo>
                  <a:lnTo>
                    <a:pt x="252" y="205"/>
                  </a:lnTo>
                  <a:lnTo>
                    <a:pt x="298" y="156"/>
                  </a:lnTo>
                  <a:lnTo>
                    <a:pt x="351" y="111"/>
                  </a:lnTo>
                  <a:lnTo>
                    <a:pt x="413" y="74"/>
                  </a:lnTo>
                  <a:lnTo>
                    <a:pt x="477" y="44"/>
                  </a:lnTo>
                  <a:lnTo>
                    <a:pt x="543" y="21"/>
                  </a:lnTo>
                  <a:lnTo>
                    <a:pt x="612" y="4"/>
                  </a:lnTo>
                  <a:lnTo>
                    <a:pt x="6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34"/>
            <p:cNvSpPr>
              <a:spLocks noEditPoints="1"/>
            </p:cNvSpPr>
            <p:nvPr/>
          </p:nvSpPr>
          <p:spPr bwMode="auto">
            <a:xfrm>
              <a:off x="1200" y="2232"/>
              <a:ext cx="497" cy="998"/>
            </a:xfrm>
            <a:custGeom>
              <a:avLst/>
              <a:gdLst/>
              <a:ahLst/>
              <a:cxnLst>
                <a:cxn ang="0">
                  <a:pos x="371" y="261"/>
                </a:cxn>
                <a:cxn ang="0">
                  <a:pos x="431" y="298"/>
                </a:cxn>
                <a:cxn ang="0">
                  <a:pos x="453" y="364"/>
                </a:cxn>
                <a:cxn ang="0">
                  <a:pos x="449" y="403"/>
                </a:cxn>
                <a:cxn ang="0">
                  <a:pos x="327" y="862"/>
                </a:cxn>
                <a:cxn ang="0">
                  <a:pos x="275" y="935"/>
                </a:cxn>
                <a:cxn ang="0">
                  <a:pos x="206" y="977"/>
                </a:cxn>
                <a:cxn ang="0">
                  <a:pos x="140" y="995"/>
                </a:cxn>
                <a:cxn ang="0">
                  <a:pos x="73" y="993"/>
                </a:cxn>
                <a:cxn ang="0">
                  <a:pos x="18" y="970"/>
                </a:cxn>
                <a:cxn ang="0">
                  <a:pos x="0" y="923"/>
                </a:cxn>
                <a:cxn ang="0">
                  <a:pos x="18" y="876"/>
                </a:cxn>
                <a:cxn ang="0">
                  <a:pos x="64" y="855"/>
                </a:cxn>
                <a:cxn ang="0">
                  <a:pos x="94" y="867"/>
                </a:cxn>
                <a:cxn ang="0">
                  <a:pos x="108" y="900"/>
                </a:cxn>
                <a:cxn ang="0">
                  <a:pos x="98" y="928"/>
                </a:cxn>
                <a:cxn ang="0">
                  <a:pos x="69" y="956"/>
                </a:cxn>
                <a:cxn ang="0">
                  <a:pos x="110" y="963"/>
                </a:cxn>
                <a:cxn ang="0">
                  <a:pos x="185" y="935"/>
                </a:cxn>
                <a:cxn ang="0">
                  <a:pos x="240" y="862"/>
                </a:cxn>
                <a:cxn ang="0">
                  <a:pos x="254" y="818"/>
                </a:cxn>
                <a:cxn ang="0">
                  <a:pos x="366" y="371"/>
                </a:cxn>
                <a:cxn ang="0">
                  <a:pos x="369" y="352"/>
                </a:cxn>
                <a:cxn ang="0">
                  <a:pos x="366" y="319"/>
                </a:cxn>
                <a:cxn ang="0">
                  <a:pos x="348" y="289"/>
                </a:cxn>
                <a:cxn ang="0">
                  <a:pos x="298" y="291"/>
                </a:cxn>
                <a:cxn ang="0">
                  <a:pos x="238" y="331"/>
                </a:cxn>
                <a:cxn ang="0">
                  <a:pos x="195" y="391"/>
                </a:cxn>
                <a:cxn ang="0">
                  <a:pos x="174" y="431"/>
                </a:cxn>
                <a:cxn ang="0">
                  <a:pos x="167" y="440"/>
                </a:cxn>
                <a:cxn ang="0">
                  <a:pos x="160" y="445"/>
                </a:cxn>
                <a:cxn ang="0">
                  <a:pos x="151" y="445"/>
                </a:cxn>
                <a:cxn ang="0">
                  <a:pos x="144" y="443"/>
                </a:cxn>
                <a:cxn ang="0">
                  <a:pos x="137" y="438"/>
                </a:cxn>
                <a:cxn ang="0">
                  <a:pos x="135" y="429"/>
                </a:cxn>
                <a:cxn ang="0">
                  <a:pos x="144" y="401"/>
                </a:cxn>
                <a:cxn ang="0">
                  <a:pos x="176" y="350"/>
                </a:cxn>
                <a:cxn ang="0">
                  <a:pos x="227" y="296"/>
                </a:cxn>
                <a:cxn ang="0">
                  <a:pos x="293" y="261"/>
                </a:cxn>
                <a:cxn ang="0">
                  <a:pos x="451" y="0"/>
                </a:cxn>
                <a:cxn ang="0">
                  <a:pos x="486" y="14"/>
                </a:cxn>
                <a:cxn ang="0">
                  <a:pos x="497" y="42"/>
                </a:cxn>
                <a:cxn ang="0">
                  <a:pos x="490" y="67"/>
                </a:cxn>
                <a:cxn ang="0">
                  <a:pos x="456" y="102"/>
                </a:cxn>
                <a:cxn ang="0">
                  <a:pos x="412" y="102"/>
                </a:cxn>
                <a:cxn ang="0">
                  <a:pos x="392" y="77"/>
                </a:cxn>
                <a:cxn ang="0">
                  <a:pos x="394" y="37"/>
                </a:cxn>
                <a:cxn ang="0">
                  <a:pos x="428" y="4"/>
                </a:cxn>
              </a:cxnLst>
              <a:rect l="0" t="0" r="r" b="b"/>
              <a:pathLst>
                <a:path w="497" h="998">
                  <a:moveTo>
                    <a:pt x="332" y="254"/>
                  </a:moveTo>
                  <a:lnTo>
                    <a:pt x="371" y="261"/>
                  </a:lnTo>
                  <a:lnTo>
                    <a:pt x="405" y="275"/>
                  </a:lnTo>
                  <a:lnTo>
                    <a:pt x="431" y="298"/>
                  </a:lnTo>
                  <a:lnTo>
                    <a:pt x="447" y="326"/>
                  </a:lnTo>
                  <a:lnTo>
                    <a:pt x="453" y="364"/>
                  </a:lnTo>
                  <a:lnTo>
                    <a:pt x="451" y="384"/>
                  </a:lnTo>
                  <a:lnTo>
                    <a:pt x="449" y="403"/>
                  </a:lnTo>
                  <a:lnTo>
                    <a:pt x="346" y="816"/>
                  </a:lnTo>
                  <a:lnTo>
                    <a:pt x="327" y="862"/>
                  </a:lnTo>
                  <a:lnTo>
                    <a:pt x="305" y="902"/>
                  </a:lnTo>
                  <a:lnTo>
                    <a:pt x="275" y="935"/>
                  </a:lnTo>
                  <a:lnTo>
                    <a:pt x="240" y="958"/>
                  </a:lnTo>
                  <a:lnTo>
                    <a:pt x="206" y="977"/>
                  </a:lnTo>
                  <a:lnTo>
                    <a:pt x="172" y="988"/>
                  </a:lnTo>
                  <a:lnTo>
                    <a:pt x="140" y="995"/>
                  </a:lnTo>
                  <a:lnTo>
                    <a:pt x="112" y="998"/>
                  </a:lnTo>
                  <a:lnTo>
                    <a:pt x="73" y="993"/>
                  </a:lnTo>
                  <a:lnTo>
                    <a:pt x="43" y="984"/>
                  </a:lnTo>
                  <a:lnTo>
                    <a:pt x="18" y="970"/>
                  </a:lnTo>
                  <a:lnTo>
                    <a:pt x="4" y="949"/>
                  </a:lnTo>
                  <a:lnTo>
                    <a:pt x="0" y="923"/>
                  </a:lnTo>
                  <a:lnTo>
                    <a:pt x="4" y="897"/>
                  </a:lnTo>
                  <a:lnTo>
                    <a:pt x="18" y="876"/>
                  </a:lnTo>
                  <a:lnTo>
                    <a:pt x="39" y="862"/>
                  </a:lnTo>
                  <a:lnTo>
                    <a:pt x="64" y="855"/>
                  </a:lnTo>
                  <a:lnTo>
                    <a:pt x="80" y="860"/>
                  </a:lnTo>
                  <a:lnTo>
                    <a:pt x="94" y="867"/>
                  </a:lnTo>
                  <a:lnTo>
                    <a:pt x="103" y="881"/>
                  </a:lnTo>
                  <a:lnTo>
                    <a:pt x="108" y="900"/>
                  </a:lnTo>
                  <a:lnTo>
                    <a:pt x="105" y="914"/>
                  </a:lnTo>
                  <a:lnTo>
                    <a:pt x="98" y="928"/>
                  </a:lnTo>
                  <a:lnTo>
                    <a:pt x="87" y="944"/>
                  </a:lnTo>
                  <a:lnTo>
                    <a:pt x="69" y="956"/>
                  </a:lnTo>
                  <a:lnTo>
                    <a:pt x="89" y="963"/>
                  </a:lnTo>
                  <a:lnTo>
                    <a:pt x="110" y="963"/>
                  </a:lnTo>
                  <a:lnTo>
                    <a:pt x="149" y="956"/>
                  </a:lnTo>
                  <a:lnTo>
                    <a:pt x="185" y="935"/>
                  </a:lnTo>
                  <a:lnTo>
                    <a:pt x="215" y="904"/>
                  </a:lnTo>
                  <a:lnTo>
                    <a:pt x="240" y="862"/>
                  </a:lnTo>
                  <a:lnTo>
                    <a:pt x="254" y="818"/>
                  </a:lnTo>
                  <a:lnTo>
                    <a:pt x="254" y="818"/>
                  </a:lnTo>
                  <a:lnTo>
                    <a:pt x="366" y="378"/>
                  </a:lnTo>
                  <a:lnTo>
                    <a:pt x="366" y="371"/>
                  </a:lnTo>
                  <a:lnTo>
                    <a:pt x="366" y="361"/>
                  </a:lnTo>
                  <a:lnTo>
                    <a:pt x="369" y="352"/>
                  </a:lnTo>
                  <a:lnTo>
                    <a:pt x="369" y="343"/>
                  </a:lnTo>
                  <a:lnTo>
                    <a:pt x="366" y="319"/>
                  </a:lnTo>
                  <a:lnTo>
                    <a:pt x="360" y="301"/>
                  </a:lnTo>
                  <a:lnTo>
                    <a:pt x="348" y="289"/>
                  </a:lnTo>
                  <a:lnTo>
                    <a:pt x="330" y="287"/>
                  </a:lnTo>
                  <a:lnTo>
                    <a:pt x="298" y="291"/>
                  </a:lnTo>
                  <a:lnTo>
                    <a:pt x="268" y="308"/>
                  </a:lnTo>
                  <a:lnTo>
                    <a:pt x="238" y="331"/>
                  </a:lnTo>
                  <a:lnTo>
                    <a:pt x="215" y="359"/>
                  </a:lnTo>
                  <a:lnTo>
                    <a:pt x="195" y="391"/>
                  </a:lnTo>
                  <a:lnTo>
                    <a:pt x="176" y="424"/>
                  </a:lnTo>
                  <a:lnTo>
                    <a:pt x="174" y="431"/>
                  </a:lnTo>
                  <a:lnTo>
                    <a:pt x="172" y="438"/>
                  </a:lnTo>
                  <a:lnTo>
                    <a:pt x="167" y="440"/>
                  </a:lnTo>
                  <a:lnTo>
                    <a:pt x="165" y="443"/>
                  </a:lnTo>
                  <a:lnTo>
                    <a:pt x="160" y="445"/>
                  </a:lnTo>
                  <a:lnTo>
                    <a:pt x="156" y="445"/>
                  </a:lnTo>
                  <a:lnTo>
                    <a:pt x="151" y="445"/>
                  </a:lnTo>
                  <a:lnTo>
                    <a:pt x="149" y="445"/>
                  </a:lnTo>
                  <a:lnTo>
                    <a:pt x="144" y="443"/>
                  </a:lnTo>
                  <a:lnTo>
                    <a:pt x="142" y="440"/>
                  </a:lnTo>
                  <a:lnTo>
                    <a:pt x="137" y="438"/>
                  </a:lnTo>
                  <a:lnTo>
                    <a:pt x="135" y="436"/>
                  </a:lnTo>
                  <a:lnTo>
                    <a:pt x="135" y="429"/>
                  </a:lnTo>
                  <a:lnTo>
                    <a:pt x="137" y="419"/>
                  </a:lnTo>
                  <a:lnTo>
                    <a:pt x="144" y="401"/>
                  </a:lnTo>
                  <a:lnTo>
                    <a:pt x="158" y="378"/>
                  </a:lnTo>
                  <a:lnTo>
                    <a:pt x="176" y="350"/>
                  </a:lnTo>
                  <a:lnTo>
                    <a:pt x="199" y="322"/>
                  </a:lnTo>
                  <a:lnTo>
                    <a:pt x="227" y="296"/>
                  </a:lnTo>
                  <a:lnTo>
                    <a:pt x="256" y="275"/>
                  </a:lnTo>
                  <a:lnTo>
                    <a:pt x="293" y="261"/>
                  </a:lnTo>
                  <a:lnTo>
                    <a:pt x="332" y="254"/>
                  </a:lnTo>
                  <a:close/>
                  <a:moveTo>
                    <a:pt x="451" y="0"/>
                  </a:moveTo>
                  <a:lnTo>
                    <a:pt x="472" y="2"/>
                  </a:lnTo>
                  <a:lnTo>
                    <a:pt x="486" y="14"/>
                  </a:lnTo>
                  <a:lnTo>
                    <a:pt x="495" y="28"/>
                  </a:lnTo>
                  <a:lnTo>
                    <a:pt x="497" y="42"/>
                  </a:lnTo>
                  <a:lnTo>
                    <a:pt x="497" y="42"/>
                  </a:lnTo>
                  <a:lnTo>
                    <a:pt x="490" y="67"/>
                  </a:lnTo>
                  <a:lnTo>
                    <a:pt x="476" y="88"/>
                  </a:lnTo>
                  <a:lnTo>
                    <a:pt x="456" y="102"/>
                  </a:lnTo>
                  <a:lnTo>
                    <a:pt x="433" y="107"/>
                  </a:lnTo>
                  <a:lnTo>
                    <a:pt x="412" y="102"/>
                  </a:lnTo>
                  <a:lnTo>
                    <a:pt x="399" y="91"/>
                  </a:lnTo>
                  <a:lnTo>
                    <a:pt x="392" y="77"/>
                  </a:lnTo>
                  <a:lnTo>
                    <a:pt x="389" y="60"/>
                  </a:lnTo>
                  <a:lnTo>
                    <a:pt x="394" y="37"/>
                  </a:lnTo>
                  <a:lnTo>
                    <a:pt x="408" y="18"/>
                  </a:lnTo>
                  <a:lnTo>
                    <a:pt x="428"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7" name="Freeform 35"/>
            <p:cNvSpPr>
              <a:spLocks noEditPoints="1"/>
            </p:cNvSpPr>
            <p:nvPr/>
          </p:nvSpPr>
          <p:spPr bwMode="auto">
            <a:xfrm>
              <a:off x="2458" y="2057"/>
              <a:ext cx="167" cy="702"/>
            </a:xfrm>
            <a:custGeom>
              <a:avLst/>
              <a:gdLst/>
              <a:ahLst/>
              <a:cxnLst>
                <a:cxn ang="0">
                  <a:pos x="84" y="529"/>
                </a:cxn>
                <a:cxn ang="0">
                  <a:pos x="116" y="536"/>
                </a:cxn>
                <a:cxn ang="0">
                  <a:pos x="142" y="555"/>
                </a:cxn>
                <a:cxn ang="0">
                  <a:pos x="160" y="580"/>
                </a:cxn>
                <a:cxn ang="0">
                  <a:pos x="167" y="613"/>
                </a:cxn>
                <a:cxn ang="0">
                  <a:pos x="160" y="648"/>
                </a:cxn>
                <a:cxn ang="0">
                  <a:pos x="142" y="676"/>
                </a:cxn>
                <a:cxn ang="0">
                  <a:pos x="116" y="695"/>
                </a:cxn>
                <a:cxn ang="0">
                  <a:pos x="84" y="702"/>
                </a:cxn>
                <a:cxn ang="0">
                  <a:pos x="50" y="695"/>
                </a:cxn>
                <a:cxn ang="0">
                  <a:pos x="23" y="676"/>
                </a:cxn>
                <a:cxn ang="0">
                  <a:pos x="6" y="648"/>
                </a:cxn>
                <a:cxn ang="0">
                  <a:pos x="0" y="613"/>
                </a:cxn>
                <a:cxn ang="0">
                  <a:pos x="6" y="580"/>
                </a:cxn>
                <a:cxn ang="0">
                  <a:pos x="23" y="555"/>
                </a:cxn>
                <a:cxn ang="0">
                  <a:pos x="50" y="536"/>
                </a:cxn>
                <a:cxn ang="0">
                  <a:pos x="84" y="529"/>
                </a:cxn>
                <a:cxn ang="0">
                  <a:pos x="84" y="0"/>
                </a:cxn>
                <a:cxn ang="0">
                  <a:pos x="116" y="7"/>
                </a:cxn>
                <a:cxn ang="0">
                  <a:pos x="142" y="26"/>
                </a:cxn>
                <a:cxn ang="0">
                  <a:pos x="160" y="54"/>
                </a:cxn>
                <a:cxn ang="0">
                  <a:pos x="167" y="89"/>
                </a:cxn>
                <a:cxn ang="0">
                  <a:pos x="160" y="119"/>
                </a:cxn>
                <a:cxn ang="0">
                  <a:pos x="142" y="147"/>
                </a:cxn>
                <a:cxn ang="0">
                  <a:pos x="116" y="165"/>
                </a:cxn>
                <a:cxn ang="0">
                  <a:pos x="84" y="172"/>
                </a:cxn>
                <a:cxn ang="0">
                  <a:pos x="50" y="165"/>
                </a:cxn>
                <a:cxn ang="0">
                  <a:pos x="23" y="147"/>
                </a:cxn>
                <a:cxn ang="0">
                  <a:pos x="6" y="119"/>
                </a:cxn>
                <a:cxn ang="0">
                  <a:pos x="0" y="89"/>
                </a:cxn>
                <a:cxn ang="0">
                  <a:pos x="6" y="54"/>
                </a:cxn>
                <a:cxn ang="0">
                  <a:pos x="23" y="26"/>
                </a:cxn>
                <a:cxn ang="0">
                  <a:pos x="50" y="7"/>
                </a:cxn>
                <a:cxn ang="0">
                  <a:pos x="84" y="0"/>
                </a:cxn>
              </a:cxnLst>
              <a:rect l="0" t="0" r="r" b="b"/>
              <a:pathLst>
                <a:path w="167" h="702">
                  <a:moveTo>
                    <a:pt x="84" y="529"/>
                  </a:moveTo>
                  <a:lnTo>
                    <a:pt x="116" y="536"/>
                  </a:lnTo>
                  <a:lnTo>
                    <a:pt x="142" y="555"/>
                  </a:lnTo>
                  <a:lnTo>
                    <a:pt x="160" y="580"/>
                  </a:lnTo>
                  <a:lnTo>
                    <a:pt x="167" y="613"/>
                  </a:lnTo>
                  <a:lnTo>
                    <a:pt x="160" y="648"/>
                  </a:lnTo>
                  <a:lnTo>
                    <a:pt x="142" y="676"/>
                  </a:lnTo>
                  <a:lnTo>
                    <a:pt x="116" y="695"/>
                  </a:lnTo>
                  <a:lnTo>
                    <a:pt x="84" y="702"/>
                  </a:lnTo>
                  <a:lnTo>
                    <a:pt x="50" y="695"/>
                  </a:lnTo>
                  <a:lnTo>
                    <a:pt x="23" y="676"/>
                  </a:lnTo>
                  <a:lnTo>
                    <a:pt x="6" y="648"/>
                  </a:lnTo>
                  <a:lnTo>
                    <a:pt x="0" y="613"/>
                  </a:lnTo>
                  <a:lnTo>
                    <a:pt x="6" y="580"/>
                  </a:lnTo>
                  <a:lnTo>
                    <a:pt x="23" y="555"/>
                  </a:lnTo>
                  <a:lnTo>
                    <a:pt x="50" y="536"/>
                  </a:lnTo>
                  <a:lnTo>
                    <a:pt x="84" y="529"/>
                  </a:lnTo>
                  <a:close/>
                  <a:moveTo>
                    <a:pt x="84" y="0"/>
                  </a:moveTo>
                  <a:lnTo>
                    <a:pt x="116" y="7"/>
                  </a:lnTo>
                  <a:lnTo>
                    <a:pt x="142" y="26"/>
                  </a:lnTo>
                  <a:lnTo>
                    <a:pt x="160" y="54"/>
                  </a:lnTo>
                  <a:lnTo>
                    <a:pt x="167" y="89"/>
                  </a:lnTo>
                  <a:lnTo>
                    <a:pt x="160" y="119"/>
                  </a:lnTo>
                  <a:lnTo>
                    <a:pt x="142" y="147"/>
                  </a:lnTo>
                  <a:lnTo>
                    <a:pt x="116" y="165"/>
                  </a:lnTo>
                  <a:lnTo>
                    <a:pt x="84" y="172"/>
                  </a:lnTo>
                  <a:lnTo>
                    <a:pt x="50" y="165"/>
                  </a:lnTo>
                  <a:lnTo>
                    <a:pt x="23" y="147"/>
                  </a:lnTo>
                  <a:lnTo>
                    <a:pt x="6" y="119"/>
                  </a:lnTo>
                  <a:lnTo>
                    <a:pt x="0" y="89"/>
                  </a:lnTo>
                  <a:lnTo>
                    <a:pt x="6" y="54"/>
                  </a:lnTo>
                  <a:lnTo>
                    <a:pt x="23" y="26"/>
                  </a:lnTo>
                  <a:lnTo>
                    <a:pt x="50"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8" name="Freeform 36"/>
            <p:cNvSpPr>
              <a:spLocks noEditPoints="1"/>
            </p:cNvSpPr>
            <p:nvPr/>
          </p:nvSpPr>
          <p:spPr bwMode="auto">
            <a:xfrm>
              <a:off x="2852" y="2162"/>
              <a:ext cx="1065" cy="380"/>
            </a:xfrm>
            <a:custGeom>
              <a:avLst/>
              <a:gdLst/>
              <a:ahLst/>
              <a:cxnLst>
                <a:cxn ang="0">
                  <a:pos x="52" y="315"/>
                </a:cxn>
                <a:cxn ang="0">
                  <a:pos x="1008" y="315"/>
                </a:cxn>
                <a:cxn ang="0">
                  <a:pos x="1024" y="315"/>
                </a:cxn>
                <a:cxn ang="0">
                  <a:pos x="1040" y="317"/>
                </a:cxn>
                <a:cxn ang="0">
                  <a:pos x="1051" y="322"/>
                </a:cxn>
                <a:cxn ang="0">
                  <a:pos x="1060" y="331"/>
                </a:cxn>
                <a:cxn ang="0">
                  <a:pos x="1065" y="347"/>
                </a:cxn>
                <a:cxn ang="0">
                  <a:pos x="1060" y="364"/>
                </a:cxn>
                <a:cxn ang="0">
                  <a:pos x="1051" y="373"/>
                </a:cxn>
                <a:cxn ang="0">
                  <a:pos x="1040" y="378"/>
                </a:cxn>
                <a:cxn ang="0">
                  <a:pos x="1026" y="378"/>
                </a:cxn>
                <a:cxn ang="0">
                  <a:pos x="1010" y="380"/>
                </a:cxn>
                <a:cxn ang="0">
                  <a:pos x="52" y="380"/>
                </a:cxn>
                <a:cxn ang="0">
                  <a:pos x="39" y="378"/>
                </a:cxn>
                <a:cxn ang="0">
                  <a:pos x="25" y="378"/>
                </a:cxn>
                <a:cxn ang="0">
                  <a:pos x="13" y="373"/>
                </a:cxn>
                <a:cxn ang="0">
                  <a:pos x="4" y="364"/>
                </a:cxn>
                <a:cxn ang="0">
                  <a:pos x="0" y="347"/>
                </a:cxn>
                <a:cxn ang="0">
                  <a:pos x="4" y="331"/>
                </a:cxn>
                <a:cxn ang="0">
                  <a:pos x="13" y="322"/>
                </a:cxn>
                <a:cxn ang="0">
                  <a:pos x="25" y="317"/>
                </a:cxn>
                <a:cxn ang="0">
                  <a:pos x="39" y="315"/>
                </a:cxn>
                <a:cxn ang="0">
                  <a:pos x="52" y="315"/>
                </a:cxn>
                <a:cxn ang="0">
                  <a:pos x="52" y="0"/>
                </a:cxn>
                <a:cxn ang="0">
                  <a:pos x="1010" y="0"/>
                </a:cxn>
                <a:cxn ang="0">
                  <a:pos x="1026" y="0"/>
                </a:cxn>
                <a:cxn ang="0">
                  <a:pos x="1040" y="2"/>
                </a:cxn>
                <a:cxn ang="0">
                  <a:pos x="1051" y="7"/>
                </a:cxn>
                <a:cxn ang="0">
                  <a:pos x="1060" y="16"/>
                </a:cxn>
                <a:cxn ang="0">
                  <a:pos x="1065" y="30"/>
                </a:cxn>
                <a:cxn ang="0">
                  <a:pos x="1060" y="46"/>
                </a:cxn>
                <a:cxn ang="0">
                  <a:pos x="1051" y="58"/>
                </a:cxn>
                <a:cxn ang="0">
                  <a:pos x="1040" y="63"/>
                </a:cxn>
                <a:cxn ang="0">
                  <a:pos x="1024" y="65"/>
                </a:cxn>
                <a:cxn ang="0">
                  <a:pos x="1008" y="65"/>
                </a:cxn>
                <a:cxn ang="0">
                  <a:pos x="52" y="65"/>
                </a:cxn>
                <a:cxn ang="0">
                  <a:pos x="39" y="65"/>
                </a:cxn>
                <a:cxn ang="0">
                  <a:pos x="25" y="63"/>
                </a:cxn>
                <a:cxn ang="0">
                  <a:pos x="13" y="58"/>
                </a:cxn>
                <a:cxn ang="0">
                  <a:pos x="4" y="46"/>
                </a:cxn>
                <a:cxn ang="0">
                  <a:pos x="0" y="30"/>
                </a:cxn>
                <a:cxn ang="0">
                  <a:pos x="4" y="16"/>
                </a:cxn>
                <a:cxn ang="0">
                  <a:pos x="13" y="7"/>
                </a:cxn>
                <a:cxn ang="0">
                  <a:pos x="25" y="2"/>
                </a:cxn>
                <a:cxn ang="0">
                  <a:pos x="39" y="0"/>
                </a:cxn>
                <a:cxn ang="0">
                  <a:pos x="52" y="0"/>
                </a:cxn>
              </a:cxnLst>
              <a:rect l="0" t="0" r="r" b="b"/>
              <a:pathLst>
                <a:path w="1065" h="380">
                  <a:moveTo>
                    <a:pt x="52" y="315"/>
                  </a:moveTo>
                  <a:lnTo>
                    <a:pt x="1008" y="315"/>
                  </a:lnTo>
                  <a:lnTo>
                    <a:pt x="1024" y="315"/>
                  </a:lnTo>
                  <a:lnTo>
                    <a:pt x="1040" y="317"/>
                  </a:lnTo>
                  <a:lnTo>
                    <a:pt x="1051" y="322"/>
                  </a:lnTo>
                  <a:lnTo>
                    <a:pt x="1060" y="331"/>
                  </a:lnTo>
                  <a:lnTo>
                    <a:pt x="1065" y="347"/>
                  </a:lnTo>
                  <a:lnTo>
                    <a:pt x="1060" y="364"/>
                  </a:lnTo>
                  <a:lnTo>
                    <a:pt x="1051" y="373"/>
                  </a:lnTo>
                  <a:lnTo>
                    <a:pt x="1040" y="378"/>
                  </a:lnTo>
                  <a:lnTo>
                    <a:pt x="1026" y="378"/>
                  </a:lnTo>
                  <a:lnTo>
                    <a:pt x="1010" y="380"/>
                  </a:lnTo>
                  <a:lnTo>
                    <a:pt x="52" y="380"/>
                  </a:lnTo>
                  <a:lnTo>
                    <a:pt x="39" y="378"/>
                  </a:lnTo>
                  <a:lnTo>
                    <a:pt x="25" y="378"/>
                  </a:lnTo>
                  <a:lnTo>
                    <a:pt x="13" y="373"/>
                  </a:lnTo>
                  <a:lnTo>
                    <a:pt x="4" y="364"/>
                  </a:lnTo>
                  <a:lnTo>
                    <a:pt x="0" y="347"/>
                  </a:lnTo>
                  <a:lnTo>
                    <a:pt x="4" y="331"/>
                  </a:lnTo>
                  <a:lnTo>
                    <a:pt x="13" y="322"/>
                  </a:lnTo>
                  <a:lnTo>
                    <a:pt x="25" y="317"/>
                  </a:lnTo>
                  <a:lnTo>
                    <a:pt x="39" y="315"/>
                  </a:lnTo>
                  <a:lnTo>
                    <a:pt x="52" y="315"/>
                  </a:lnTo>
                  <a:close/>
                  <a:moveTo>
                    <a:pt x="52" y="0"/>
                  </a:moveTo>
                  <a:lnTo>
                    <a:pt x="1010" y="0"/>
                  </a:lnTo>
                  <a:lnTo>
                    <a:pt x="1026" y="0"/>
                  </a:lnTo>
                  <a:lnTo>
                    <a:pt x="1040" y="2"/>
                  </a:lnTo>
                  <a:lnTo>
                    <a:pt x="1051" y="7"/>
                  </a:lnTo>
                  <a:lnTo>
                    <a:pt x="1060" y="16"/>
                  </a:lnTo>
                  <a:lnTo>
                    <a:pt x="1065" y="30"/>
                  </a:lnTo>
                  <a:lnTo>
                    <a:pt x="1060" y="46"/>
                  </a:lnTo>
                  <a:lnTo>
                    <a:pt x="1051" y="58"/>
                  </a:lnTo>
                  <a:lnTo>
                    <a:pt x="1040" y="63"/>
                  </a:lnTo>
                  <a:lnTo>
                    <a:pt x="1024" y="65"/>
                  </a:lnTo>
                  <a:lnTo>
                    <a:pt x="1008" y="65"/>
                  </a:lnTo>
                  <a:lnTo>
                    <a:pt x="52" y="65"/>
                  </a:lnTo>
                  <a:lnTo>
                    <a:pt x="39" y="65"/>
                  </a:lnTo>
                  <a:lnTo>
                    <a:pt x="25" y="63"/>
                  </a:lnTo>
                  <a:lnTo>
                    <a:pt x="13" y="58"/>
                  </a:lnTo>
                  <a:lnTo>
                    <a:pt x="4" y="46"/>
                  </a:lnTo>
                  <a:lnTo>
                    <a:pt x="0" y="30"/>
                  </a:lnTo>
                  <a:lnTo>
                    <a:pt x="4" y="16"/>
                  </a:lnTo>
                  <a:lnTo>
                    <a:pt x="13" y="7"/>
                  </a:lnTo>
                  <a:lnTo>
                    <a:pt x="25" y="2"/>
                  </a:lnTo>
                  <a:lnTo>
                    <a:pt x="3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9" name="Freeform 37"/>
            <p:cNvSpPr>
              <a:spLocks noEditPoints="1"/>
            </p:cNvSpPr>
            <p:nvPr/>
          </p:nvSpPr>
          <p:spPr bwMode="auto">
            <a:xfrm>
              <a:off x="4487" y="1647"/>
              <a:ext cx="1453" cy="1112"/>
            </a:xfrm>
            <a:custGeom>
              <a:avLst/>
              <a:gdLst/>
              <a:ahLst/>
              <a:cxnLst>
                <a:cxn ang="0">
                  <a:pos x="170" y="1042"/>
                </a:cxn>
                <a:cxn ang="0">
                  <a:pos x="174" y="1037"/>
                </a:cxn>
                <a:cxn ang="0">
                  <a:pos x="1109" y="993"/>
                </a:cxn>
                <a:cxn ang="0">
                  <a:pos x="1263" y="1023"/>
                </a:cxn>
                <a:cxn ang="0">
                  <a:pos x="1247" y="167"/>
                </a:cxn>
                <a:cxn ang="0">
                  <a:pos x="1283" y="56"/>
                </a:cxn>
                <a:cxn ang="0">
                  <a:pos x="255" y="100"/>
                </a:cxn>
                <a:cxn ang="0">
                  <a:pos x="704" y="834"/>
                </a:cxn>
                <a:cxn ang="0">
                  <a:pos x="685" y="825"/>
                </a:cxn>
                <a:cxn ang="0">
                  <a:pos x="672" y="799"/>
                </a:cxn>
                <a:cxn ang="0">
                  <a:pos x="355" y="0"/>
                </a:cxn>
                <a:cxn ang="0">
                  <a:pos x="413" y="30"/>
                </a:cxn>
                <a:cxn ang="0">
                  <a:pos x="1043" y="2"/>
                </a:cxn>
                <a:cxn ang="0">
                  <a:pos x="1407" y="0"/>
                </a:cxn>
                <a:cxn ang="0">
                  <a:pos x="1444" y="28"/>
                </a:cxn>
                <a:cxn ang="0">
                  <a:pos x="1428" y="51"/>
                </a:cxn>
                <a:cxn ang="0">
                  <a:pos x="1350" y="72"/>
                </a:cxn>
                <a:cxn ang="0">
                  <a:pos x="1306" y="139"/>
                </a:cxn>
                <a:cxn ang="0">
                  <a:pos x="1306" y="956"/>
                </a:cxn>
                <a:cxn ang="0">
                  <a:pos x="1336" y="1023"/>
                </a:cxn>
                <a:cxn ang="0">
                  <a:pos x="1434" y="1056"/>
                </a:cxn>
                <a:cxn ang="0">
                  <a:pos x="1453" y="1084"/>
                </a:cxn>
                <a:cxn ang="0">
                  <a:pos x="1416" y="1112"/>
                </a:cxn>
                <a:cxn ang="0">
                  <a:pos x="942" y="1109"/>
                </a:cxn>
                <a:cxn ang="0">
                  <a:pos x="917" y="1081"/>
                </a:cxn>
                <a:cxn ang="0">
                  <a:pos x="924" y="1067"/>
                </a:cxn>
                <a:cxn ang="0">
                  <a:pos x="949" y="1056"/>
                </a:cxn>
                <a:cxn ang="0">
                  <a:pos x="1045" y="1007"/>
                </a:cxn>
                <a:cxn ang="0">
                  <a:pos x="1059" y="939"/>
                </a:cxn>
                <a:cxn ang="0">
                  <a:pos x="660" y="1086"/>
                </a:cxn>
                <a:cxn ang="0">
                  <a:pos x="644" y="1109"/>
                </a:cxn>
                <a:cxn ang="0">
                  <a:pos x="621" y="1109"/>
                </a:cxn>
                <a:cxn ang="0">
                  <a:pos x="598" y="1079"/>
                </a:cxn>
                <a:cxn ang="0">
                  <a:pos x="207" y="956"/>
                </a:cxn>
                <a:cxn ang="0">
                  <a:pos x="236" y="1023"/>
                </a:cxn>
                <a:cxn ang="0">
                  <a:pos x="337" y="1056"/>
                </a:cxn>
                <a:cxn ang="0">
                  <a:pos x="355" y="1084"/>
                </a:cxn>
                <a:cxn ang="0">
                  <a:pos x="319" y="1112"/>
                </a:cxn>
                <a:cxn ang="0">
                  <a:pos x="23" y="1109"/>
                </a:cxn>
                <a:cxn ang="0">
                  <a:pos x="0" y="1081"/>
                </a:cxn>
                <a:cxn ang="0">
                  <a:pos x="5" y="1067"/>
                </a:cxn>
                <a:cxn ang="0">
                  <a:pos x="30" y="1056"/>
                </a:cxn>
                <a:cxn ang="0">
                  <a:pos x="126" y="1007"/>
                </a:cxn>
                <a:cxn ang="0">
                  <a:pos x="138" y="939"/>
                </a:cxn>
                <a:cxn ang="0">
                  <a:pos x="42" y="56"/>
                </a:cxn>
                <a:cxn ang="0">
                  <a:pos x="23" y="53"/>
                </a:cxn>
                <a:cxn ang="0">
                  <a:pos x="7" y="35"/>
                </a:cxn>
                <a:cxn ang="0">
                  <a:pos x="28" y="0"/>
                </a:cxn>
              </a:cxnLst>
              <a:rect l="0" t="0" r="r" b="b"/>
              <a:pathLst>
                <a:path w="1453" h="1112">
                  <a:moveTo>
                    <a:pt x="174" y="1037"/>
                  </a:moveTo>
                  <a:lnTo>
                    <a:pt x="172" y="1037"/>
                  </a:lnTo>
                  <a:lnTo>
                    <a:pt x="170" y="1039"/>
                  </a:lnTo>
                  <a:lnTo>
                    <a:pt x="170" y="1042"/>
                  </a:lnTo>
                  <a:lnTo>
                    <a:pt x="165" y="1049"/>
                  </a:lnTo>
                  <a:lnTo>
                    <a:pt x="158" y="1056"/>
                  </a:lnTo>
                  <a:lnTo>
                    <a:pt x="186" y="1056"/>
                  </a:lnTo>
                  <a:lnTo>
                    <a:pt x="174" y="1037"/>
                  </a:lnTo>
                  <a:close/>
                  <a:moveTo>
                    <a:pt x="1114" y="56"/>
                  </a:moveTo>
                  <a:lnTo>
                    <a:pt x="1114" y="942"/>
                  </a:lnTo>
                  <a:lnTo>
                    <a:pt x="1114" y="967"/>
                  </a:lnTo>
                  <a:lnTo>
                    <a:pt x="1109" y="993"/>
                  </a:lnTo>
                  <a:lnTo>
                    <a:pt x="1100" y="1023"/>
                  </a:lnTo>
                  <a:lnTo>
                    <a:pt x="1079" y="1056"/>
                  </a:lnTo>
                  <a:lnTo>
                    <a:pt x="1286" y="1056"/>
                  </a:lnTo>
                  <a:lnTo>
                    <a:pt x="1263" y="1023"/>
                  </a:lnTo>
                  <a:lnTo>
                    <a:pt x="1251" y="993"/>
                  </a:lnTo>
                  <a:lnTo>
                    <a:pt x="1247" y="967"/>
                  </a:lnTo>
                  <a:lnTo>
                    <a:pt x="1247" y="942"/>
                  </a:lnTo>
                  <a:lnTo>
                    <a:pt x="1247" y="167"/>
                  </a:lnTo>
                  <a:lnTo>
                    <a:pt x="1247" y="142"/>
                  </a:lnTo>
                  <a:lnTo>
                    <a:pt x="1251" y="116"/>
                  </a:lnTo>
                  <a:lnTo>
                    <a:pt x="1263" y="86"/>
                  </a:lnTo>
                  <a:lnTo>
                    <a:pt x="1283" y="56"/>
                  </a:lnTo>
                  <a:lnTo>
                    <a:pt x="1114" y="56"/>
                  </a:lnTo>
                  <a:close/>
                  <a:moveTo>
                    <a:pt x="223" y="56"/>
                  </a:moveTo>
                  <a:lnTo>
                    <a:pt x="241" y="76"/>
                  </a:lnTo>
                  <a:lnTo>
                    <a:pt x="255" y="100"/>
                  </a:lnTo>
                  <a:lnTo>
                    <a:pt x="266" y="121"/>
                  </a:lnTo>
                  <a:lnTo>
                    <a:pt x="630" y="1007"/>
                  </a:lnTo>
                  <a:lnTo>
                    <a:pt x="635" y="1007"/>
                  </a:lnTo>
                  <a:lnTo>
                    <a:pt x="704" y="834"/>
                  </a:lnTo>
                  <a:lnTo>
                    <a:pt x="697" y="832"/>
                  </a:lnTo>
                  <a:lnTo>
                    <a:pt x="692" y="830"/>
                  </a:lnTo>
                  <a:lnTo>
                    <a:pt x="688" y="827"/>
                  </a:lnTo>
                  <a:lnTo>
                    <a:pt x="685" y="825"/>
                  </a:lnTo>
                  <a:lnTo>
                    <a:pt x="683" y="820"/>
                  </a:lnTo>
                  <a:lnTo>
                    <a:pt x="678" y="816"/>
                  </a:lnTo>
                  <a:lnTo>
                    <a:pt x="676" y="809"/>
                  </a:lnTo>
                  <a:lnTo>
                    <a:pt x="672" y="799"/>
                  </a:lnTo>
                  <a:lnTo>
                    <a:pt x="362" y="56"/>
                  </a:lnTo>
                  <a:lnTo>
                    <a:pt x="223" y="56"/>
                  </a:lnTo>
                  <a:close/>
                  <a:moveTo>
                    <a:pt x="58" y="0"/>
                  </a:moveTo>
                  <a:lnTo>
                    <a:pt x="355" y="0"/>
                  </a:lnTo>
                  <a:lnTo>
                    <a:pt x="381" y="0"/>
                  </a:lnTo>
                  <a:lnTo>
                    <a:pt x="394" y="2"/>
                  </a:lnTo>
                  <a:lnTo>
                    <a:pt x="404" y="11"/>
                  </a:lnTo>
                  <a:lnTo>
                    <a:pt x="413" y="30"/>
                  </a:lnTo>
                  <a:lnTo>
                    <a:pt x="720" y="769"/>
                  </a:lnTo>
                  <a:lnTo>
                    <a:pt x="1024" y="32"/>
                  </a:lnTo>
                  <a:lnTo>
                    <a:pt x="1031" y="14"/>
                  </a:lnTo>
                  <a:lnTo>
                    <a:pt x="1043" y="2"/>
                  </a:lnTo>
                  <a:lnTo>
                    <a:pt x="1056" y="0"/>
                  </a:lnTo>
                  <a:lnTo>
                    <a:pt x="1082" y="0"/>
                  </a:lnTo>
                  <a:lnTo>
                    <a:pt x="1391" y="0"/>
                  </a:lnTo>
                  <a:lnTo>
                    <a:pt x="1407" y="0"/>
                  </a:lnTo>
                  <a:lnTo>
                    <a:pt x="1423" y="0"/>
                  </a:lnTo>
                  <a:lnTo>
                    <a:pt x="1432" y="4"/>
                  </a:lnTo>
                  <a:lnTo>
                    <a:pt x="1441" y="14"/>
                  </a:lnTo>
                  <a:lnTo>
                    <a:pt x="1444" y="28"/>
                  </a:lnTo>
                  <a:lnTo>
                    <a:pt x="1441" y="35"/>
                  </a:lnTo>
                  <a:lnTo>
                    <a:pt x="1439" y="42"/>
                  </a:lnTo>
                  <a:lnTo>
                    <a:pt x="1434" y="46"/>
                  </a:lnTo>
                  <a:lnTo>
                    <a:pt x="1428" y="51"/>
                  </a:lnTo>
                  <a:lnTo>
                    <a:pt x="1421" y="53"/>
                  </a:lnTo>
                  <a:lnTo>
                    <a:pt x="1414" y="56"/>
                  </a:lnTo>
                  <a:lnTo>
                    <a:pt x="1377" y="63"/>
                  </a:lnTo>
                  <a:lnTo>
                    <a:pt x="1350" y="72"/>
                  </a:lnTo>
                  <a:lnTo>
                    <a:pt x="1331" y="88"/>
                  </a:lnTo>
                  <a:lnTo>
                    <a:pt x="1318" y="104"/>
                  </a:lnTo>
                  <a:lnTo>
                    <a:pt x="1311" y="121"/>
                  </a:lnTo>
                  <a:lnTo>
                    <a:pt x="1306" y="139"/>
                  </a:lnTo>
                  <a:lnTo>
                    <a:pt x="1306" y="156"/>
                  </a:lnTo>
                  <a:lnTo>
                    <a:pt x="1304" y="170"/>
                  </a:lnTo>
                  <a:lnTo>
                    <a:pt x="1304" y="939"/>
                  </a:lnTo>
                  <a:lnTo>
                    <a:pt x="1306" y="956"/>
                  </a:lnTo>
                  <a:lnTo>
                    <a:pt x="1306" y="972"/>
                  </a:lnTo>
                  <a:lnTo>
                    <a:pt x="1311" y="990"/>
                  </a:lnTo>
                  <a:lnTo>
                    <a:pt x="1320" y="1007"/>
                  </a:lnTo>
                  <a:lnTo>
                    <a:pt x="1336" y="1023"/>
                  </a:lnTo>
                  <a:lnTo>
                    <a:pt x="1357" y="1037"/>
                  </a:lnTo>
                  <a:lnTo>
                    <a:pt x="1386" y="1049"/>
                  </a:lnTo>
                  <a:lnTo>
                    <a:pt x="1428" y="1056"/>
                  </a:lnTo>
                  <a:lnTo>
                    <a:pt x="1434" y="1056"/>
                  </a:lnTo>
                  <a:lnTo>
                    <a:pt x="1441" y="1060"/>
                  </a:lnTo>
                  <a:lnTo>
                    <a:pt x="1448" y="1067"/>
                  </a:lnTo>
                  <a:lnTo>
                    <a:pt x="1453" y="1074"/>
                  </a:lnTo>
                  <a:lnTo>
                    <a:pt x="1453" y="1084"/>
                  </a:lnTo>
                  <a:lnTo>
                    <a:pt x="1450" y="1098"/>
                  </a:lnTo>
                  <a:lnTo>
                    <a:pt x="1444" y="1105"/>
                  </a:lnTo>
                  <a:lnTo>
                    <a:pt x="1430" y="1109"/>
                  </a:lnTo>
                  <a:lnTo>
                    <a:pt x="1416" y="1112"/>
                  </a:lnTo>
                  <a:lnTo>
                    <a:pt x="1400" y="1112"/>
                  </a:lnTo>
                  <a:lnTo>
                    <a:pt x="974" y="1112"/>
                  </a:lnTo>
                  <a:lnTo>
                    <a:pt x="956" y="1112"/>
                  </a:lnTo>
                  <a:lnTo>
                    <a:pt x="942" y="1109"/>
                  </a:lnTo>
                  <a:lnTo>
                    <a:pt x="928" y="1105"/>
                  </a:lnTo>
                  <a:lnTo>
                    <a:pt x="921" y="1098"/>
                  </a:lnTo>
                  <a:lnTo>
                    <a:pt x="917" y="1084"/>
                  </a:lnTo>
                  <a:lnTo>
                    <a:pt x="917" y="1081"/>
                  </a:lnTo>
                  <a:lnTo>
                    <a:pt x="919" y="1079"/>
                  </a:lnTo>
                  <a:lnTo>
                    <a:pt x="919" y="1074"/>
                  </a:lnTo>
                  <a:lnTo>
                    <a:pt x="921" y="1072"/>
                  </a:lnTo>
                  <a:lnTo>
                    <a:pt x="924" y="1067"/>
                  </a:lnTo>
                  <a:lnTo>
                    <a:pt x="926" y="1063"/>
                  </a:lnTo>
                  <a:lnTo>
                    <a:pt x="933" y="1060"/>
                  </a:lnTo>
                  <a:lnTo>
                    <a:pt x="940" y="1056"/>
                  </a:lnTo>
                  <a:lnTo>
                    <a:pt x="949" y="1056"/>
                  </a:lnTo>
                  <a:lnTo>
                    <a:pt x="985" y="1049"/>
                  </a:lnTo>
                  <a:lnTo>
                    <a:pt x="1013" y="1037"/>
                  </a:lnTo>
                  <a:lnTo>
                    <a:pt x="1031" y="1023"/>
                  </a:lnTo>
                  <a:lnTo>
                    <a:pt x="1045" y="1007"/>
                  </a:lnTo>
                  <a:lnTo>
                    <a:pt x="1052" y="988"/>
                  </a:lnTo>
                  <a:lnTo>
                    <a:pt x="1056" y="969"/>
                  </a:lnTo>
                  <a:lnTo>
                    <a:pt x="1059" y="953"/>
                  </a:lnTo>
                  <a:lnTo>
                    <a:pt x="1059" y="939"/>
                  </a:lnTo>
                  <a:lnTo>
                    <a:pt x="1059" y="130"/>
                  </a:lnTo>
                  <a:lnTo>
                    <a:pt x="1056" y="125"/>
                  </a:lnTo>
                  <a:lnTo>
                    <a:pt x="665" y="1079"/>
                  </a:lnTo>
                  <a:lnTo>
                    <a:pt x="660" y="1086"/>
                  </a:lnTo>
                  <a:lnTo>
                    <a:pt x="658" y="1093"/>
                  </a:lnTo>
                  <a:lnTo>
                    <a:pt x="653" y="1100"/>
                  </a:lnTo>
                  <a:lnTo>
                    <a:pt x="651" y="1105"/>
                  </a:lnTo>
                  <a:lnTo>
                    <a:pt x="644" y="1109"/>
                  </a:lnTo>
                  <a:lnTo>
                    <a:pt x="640" y="1109"/>
                  </a:lnTo>
                  <a:lnTo>
                    <a:pt x="630" y="1112"/>
                  </a:lnTo>
                  <a:lnTo>
                    <a:pt x="628" y="1112"/>
                  </a:lnTo>
                  <a:lnTo>
                    <a:pt x="621" y="1109"/>
                  </a:lnTo>
                  <a:lnTo>
                    <a:pt x="617" y="1105"/>
                  </a:lnTo>
                  <a:lnTo>
                    <a:pt x="612" y="1100"/>
                  </a:lnTo>
                  <a:lnTo>
                    <a:pt x="605" y="1091"/>
                  </a:lnTo>
                  <a:lnTo>
                    <a:pt x="598" y="1079"/>
                  </a:lnTo>
                  <a:lnTo>
                    <a:pt x="209" y="125"/>
                  </a:lnTo>
                  <a:lnTo>
                    <a:pt x="207" y="130"/>
                  </a:lnTo>
                  <a:lnTo>
                    <a:pt x="207" y="939"/>
                  </a:lnTo>
                  <a:lnTo>
                    <a:pt x="207" y="956"/>
                  </a:lnTo>
                  <a:lnTo>
                    <a:pt x="209" y="972"/>
                  </a:lnTo>
                  <a:lnTo>
                    <a:pt x="213" y="990"/>
                  </a:lnTo>
                  <a:lnTo>
                    <a:pt x="223" y="1007"/>
                  </a:lnTo>
                  <a:lnTo>
                    <a:pt x="236" y="1023"/>
                  </a:lnTo>
                  <a:lnTo>
                    <a:pt x="259" y="1037"/>
                  </a:lnTo>
                  <a:lnTo>
                    <a:pt x="289" y="1049"/>
                  </a:lnTo>
                  <a:lnTo>
                    <a:pt x="330" y="1056"/>
                  </a:lnTo>
                  <a:lnTo>
                    <a:pt x="337" y="1056"/>
                  </a:lnTo>
                  <a:lnTo>
                    <a:pt x="344" y="1060"/>
                  </a:lnTo>
                  <a:lnTo>
                    <a:pt x="349" y="1067"/>
                  </a:lnTo>
                  <a:lnTo>
                    <a:pt x="353" y="1074"/>
                  </a:lnTo>
                  <a:lnTo>
                    <a:pt x="355" y="1084"/>
                  </a:lnTo>
                  <a:lnTo>
                    <a:pt x="353" y="1098"/>
                  </a:lnTo>
                  <a:lnTo>
                    <a:pt x="344" y="1105"/>
                  </a:lnTo>
                  <a:lnTo>
                    <a:pt x="333" y="1109"/>
                  </a:lnTo>
                  <a:lnTo>
                    <a:pt x="319" y="1112"/>
                  </a:lnTo>
                  <a:lnTo>
                    <a:pt x="303" y="1112"/>
                  </a:lnTo>
                  <a:lnTo>
                    <a:pt x="53" y="1112"/>
                  </a:lnTo>
                  <a:lnTo>
                    <a:pt x="37" y="1112"/>
                  </a:lnTo>
                  <a:lnTo>
                    <a:pt x="23" y="1109"/>
                  </a:lnTo>
                  <a:lnTo>
                    <a:pt x="12" y="1105"/>
                  </a:lnTo>
                  <a:lnTo>
                    <a:pt x="3" y="1098"/>
                  </a:lnTo>
                  <a:lnTo>
                    <a:pt x="0" y="1084"/>
                  </a:lnTo>
                  <a:lnTo>
                    <a:pt x="0" y="1081"/>
                  </a:lnTo>
                  <a:lnTo>
                    <a:pt x="0" y="1079"/>
                  </a:lnTo>
                  <a:lnTo>
                    <a:pt x="3" y="1074"/>
                  </a:lnTo>
                  <a:lnTo>
                    <a:pt x="3" y="1072"/>
                  </a:lnTo>
                  <a:lnTo>
                    <a:pt x="5" y="1067"/>
                  </a:lnTo>
                  <a:lnTo>
                    <a:pt x="10" y="1063"/>
                  </a:lnTo>
                  <a:lnTo>
                    <a:pt x="14" y="1060"/>
                  </a:lnTo>
                  <a:lnTo>
                    <a:pt x="21" y="1056"/>
                  </a:lnTo>
                  <a:lnTo>
                    <a:pt x="30" y="1056"/>
                  </a:lnTo>
                  <a:lnTo>
                    <a:pt x="67" y="1049"/>
                  </a:lnTo>
                  <a:lnTo>
                    <a:pt x="94" y="1037"/>
                  </a:lnTo>
                  <a:lnTo>
                    <a:pt x="113" y="1023"/>
                  </a:lnTo>
                  <a:lnTo>
                    <a:pt x="126" y="1007"/>
                  </a:lnTo>
                  <a:lnTo>
                    <a:pt x="133" y="988"/>
                  </a:lnTo>
                  <a:lnTo>
                    <a:pt x="138" y="969"/>
                  </a:lnTo>
                  <a:lnTo>
                    <a:pt x="138" y="953"/>
                  </a:lnTo>
                  <a:lnTo>
                    <a:pt x="138" y="939"/>
                  </a:lnTo>
                  <a:lnTo>
                    <a:pt x="138" y="69"/>
                  </a:lnTo>
                  <a:lnTo>
                    <a:pt x="101" y="60"/>
                  </a:lnTo>
                  <a:lnTo>
                    <a:pt x="67" y="56"/>
                  </a:lnTo>
                  <a:lnTo>
                    <a:pt x="42" y="56"/>
                  </a:lnTo>
                  <a:lnTo>
                    <a:pt x="37" y="56"/>
                  </a:lnTo>
                  <a:lnTo>
                    <a:pt x="32" y="56"/>
                  </a:lnTo>
                  <a:lnTo>
                    <a:pt x="28" y="53"/>
                  </a:lnTo>
                  <a:lnTo>
                    <a:pt x="23" y="53"/>
                  </a:lnTo>
                  <a:lnTo>
                    <a:pt x="19" y="51"/>
                  </a:lnTo>
                  <a:lnTo>
                    <a:pt x="14" y="46"/>
                  </a:lnTo>
                  <a:lnTo>
                    <a:pt x="10" y="42"/>
                  </a:lnTo>
                  <a:lnTo>
                    <a:pt x="7" y="35"/>
                  </a:lnTo>
                  <a:lnTo>
                    <a:pt x="5" y="28"/>
                  </a:lnTo>
                  <a:lnTo>
                    <a:pt x="7" y="14"/>
                  </a:lnTo>
                  <a:lnTo>
                    <a:pt x="16" y="4"/>
                  </a:lnTo>
                  <a:lnTo>
                    <a:pt x="28" y="0"/>
                  </a:lnTo>
                  <a:lnTo>
                    <a:pt x="42" y="0"/>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0" name="Freeform 38"/>
            <p:cNvSpPr>
              <a:spLocks/>
            </p:cNvSpPr>
            <p:nvPr/>
          </p:nvSpPr>
          <p:spPr bwMode="auto">
            <a:xfrm>
              <a:off x="6025" y="2185"/>
              <a:ext cx="778" cy="833"/>
            </a:xfrm>
            <a:custGeom>
              <a:avLst/>
              <a:gdLst/>
              <a:ahLst/>
              <a:cxnLst>
                <a:cxn ang="0">
                  <a:pos x="636" y="5"/>
                </a:cxn>
                <a:cxn ang="0">
                  <a:pos x="685" y="28"/>
                </a:cxn>
                <a:cxn ang="0">
                  <a:pos x="710" y="68"/>
                </a:cxn>
                <a:cxn ang="0">
                  <a:pos x="719" y="112"/>
                </a:cxn>
                <a:cxn ang="0">
                  <a:pos x="710" y="159"/>
                </a:cxn>
                <a:cxn ang="0">
                  <a:pos x="680" y="187"/>
                </a:cxn>
                <a:cxn ang="0">
                  <a:pos x="639" y="210"/>
                </a:cxn>
                <a:cxn ang="0">
                  <a:pos x="611" y="217"/>
                </a:cxn>
                <a:cxn ang="0">
                  <a:pos x="600" y="215"/>
                </a:cxn>
                <a:cxn ang="0">
                  <a:pos x="597" y="208"/>
                </a:cxn>
                <a:cxn ang="0">
                  <a:pos x="597" y="201"/>
                </a:cxn>
                <a:cxn ang="0">
                  <a:pos x="600" y="184"/>
                </a:cxn>
                <a:cxn ang="0">
                  <a:pos x="595" y="142"/>
                </a:cxn>
                <a:cxn ang="0">
                  <a:pos x="565" y="93"/>
                </a:cxn>
                <a:cxn ang="0">
                  <a:pos x="513" y="75"/>
                </a:cxn>
                <a:cxn ang="0">
                  <a:pos x="469" y="82"/>
                </a:cxn>
                <a:cxn ang="0">
                  <a:pos x="414" y="138"/>
                </a:cxn>
                <a:cxn ang="0">
                  <a:pos x="352" y="247"/>
                </a:cxn>
                <a:cxn ang="0">
                  <a:pos x="309" y="369"/>
                </a:cxn>
                <a:cxn ang="0">
                  <a:pos x="279" y="478"/>
                </a:cxn>
                <a:cxn ang="0">
                  <a:pos x="249" y="574"/>
                </a:cxn>
                <a:cxn ang="0">
                  <a:pos x="183" y="695"/>
                </a:cxn>
                <a:cxn ang="0">
                  <a:pos x="226" y="693"/>
                </a:cxn>
                <a:cxn ang="0">
                  <a:pos x="359" y="711"/>
                </a:cxn>
                <a:cxn ang="0">
                  <a:pos x="451" y="732"/>
                </a:cxn>
                <a:cxn ang="0">
                  <a:pos x="526" y="746"/>
                </a:cxn>
                <a:cxn ang="0">
                  <a:pos x="604" y="756"/>
                </a:cxn>
                <a:cxn ang="0">
                  <a:pos x="636" y="749"/>
                </a:cxn>
                <a:cxn ang="0">
                  <a:pos x="659" y="707"/>
                </a:cxn>
                <a:cxn ang="0">
                  <a:pos x="691" y="669"/>
                </a:cxn>
                <a:cxn ang="0">
                  <a:pos x="735" y="646"/>
                </a:cxn>
                <a:cxn ang="0">
                  <a:pos x="767" y="637"/>
                </a:cxn>
                <a:cxn ang="0">
                  <a:pos x="776" y="639"/>
                </a:cxn>
                <a:cxn ang="0">
                  <a:pos x="778" y="648"/>
                </a:cxn>
                <a:cxn ang="0">
                  <a:pos x="774" y="665"/>
                </a:cxn>
                <a:cxn ang="0">
                  <a:pos x="749" y="707"/>
                </a:cxn>
                <a:cxn ang="0">
                  <a:pos x="691" y="765"/>
                </a:cxn>
                <a:cxn ang="0">
                  <a:pos x="616" y="809"/>
                </a:cxn>
                <a:cxn ang="0">
                  <a:pos x="513" y="833"/>
                </a:cxn>
                <a:cxn ang="0">
                  <a:pos x="384" y="816"/>
                </a:cxn>
                <a:cxn ang="0">
                  <a:pos x="270" y="788"/>
                </a:cxn>
                <a:cxn ang="0">
                  <a:pos x="187" y="772"/>
                </a:cxn>
                <a:cxn ang="0">
                  <a:pos x="121" y="767"/>
                </a:cxn>
                <a:cxn ang="0">
                  <a:pos x="61" y="816"/>
                </a:cxn>
                <a:cxn ang="0">
                  <a:pos x="22" y="830"/>
                </a:cxn>
                <a:cxn ang="0">
                  <a:pos x="9" y="833"/>
                </a:cxn>
                <a:cxn ang="0">
                  <a:pos x="4" y="830"/>
                </a:cxn>
                <a:cxn ang="0">
                  <a:pos x="0" y="823"/>
                </a:cxn>
                <a:cxn ang="0">
                  <a:pos x="16" y="798"/>
                </a:cxn>
                <a:cxn ang="0">
                  <a:pos x="43" y="770"/>
                </a:cxn>
                <a:cxn ang="0">
                  <a:pos x="59" y="756"/>
                </a:cxn>
                <a:cxn ang="0">
                  <a:pos x="87" y="718"/>
                </a:cxn>
                <a:cxn ang="0">
                  <a:pos x="123" y="651"/>
                </a:cxn>
                <a:cxn ang="0">
                  <a:pos x="158" y="555"/>
                </a:cxn>
                <a:cxn ang="0">
                  <a:pos x="187" y="438"/>
                </a:cxn>
                <a:cxn ang="0">
                  <a:pos x="233" y="313"/>
                </a:cxn>
                <a:cxn ang="0">
                  <a:pos x="297" y="191"/>
                </a:cxn>
                <a:cxn ang="0">
                  <a:pos x="382" y="93"/>
                </a:cxn>
                <a:cxn ang="0">
                  <a:pos x="488" y="28"/>
                </a:cxn>
                <a:cxn ang="0">
                  <a:pos x="604" y="0"/>
                </a:cxn>
              </a:cxnLst>
              <a:rect l="0" t="0" r="r" b="b"/>
              <a:pathLst>
                <a:path w="778" h="833">
                  <a:moveTo>
                    <a:pt x="604" y="0"/>
                  </a:moveTo>
                  <a:lnTo>
                    <a:pt x="636" y="5"/>
                  </a:lnTo>
                  <a:lnTo>
                    <a:pt x="664" y="14"/>
                  </a:lnTo>
                  <a:lnTo>
                    <a:pt x="685" y="28"/>
                  </a:lnTo>
                  <a:lnTo>
                    <a:pt x="701" y="47"/>
                  </a:lnTo>
                  <a:lnTo>
                    <a:pt x="710" y="68"/>
                  </a:lnTo>
                  <a:lnTo>
                    <a:pt x="717" y="91"/>
                  </a:lnTo>
                  <a:lnTo>
                    <a:pt x="719" y="112"/>
                  </a:lnTo>
                  <a:lnTo>
                    <a:pt x="717" y="140"/>
                  </a:lnTo>
                  <a:lnTo>
                    <a:pt x="710" y="159"/>
                  </a:lnTo>
                  <a:lnTo>
                    <a:pt x="696" y="175"/>
                  </a:lnTo>
                  <a:lnTo>
                    <a:pt x="680" y="187"/>
                  </a:lnTo>
                  <a:lnTo>
                    <a:pt x="657" y="201"/>
                  </a:lnTo>
                  <a:lnTo>
                    <a:pt x="639" y="210"/>
                  </a:lnTo>
                  <a:lnTo>
                    <a:pt x="620" y="217"/>
                  </a:lnTo>
                  <a:lnTo>
                    <a:pt x="611" y="217"/>
                  </a:lnTo>
                  <a:lnTo>
                    <a:pt x="604" y="217"/>
                  </a:lnTo>
                  <a:lnTo>
                    <a:pt x="600" y="215"/>
                  </a:lnTo>
                  <a:lnTo>
                    <a:pt x="597" y="212"/>
                  </a:lnTo>
                  <a:lnTo>
                    <a:pt x="597" y="208"/>
                  </a:lnTo>
                  <a:lnTo>
                    <a:pt x="597" y="205"/>
                  </a:lnTo>
                  <a:lnTo>
                    <a:pt x="597" y="201"/>
                  </a:lnTo>
                  <a:lnTo>
                    <a:pt x="600" y="194"/>
                  </a:lnTo>
                  <a:lnTo>
                    <a:pt x="600" y="184"/>
                  </a:lnTo>
                  <a:lnTo>
                    <a:pt x="600" y="175"/>
                  </a:lnTo>
                  <a:lnTo>
                    <a:pt x="595" y="142"/>
                  </a:lnTo>
                  <a:lnTo>
                    <a:pt x="584" y="114"/>
                  </a:lnTo>
                  <a:lnTo>
                    <a:pt x="565" y="93"/>
                  </a:lnTo>
                  <a:lnTo>
                    <a:pt x="542" y="79"/>
                  </a:lnTo>
                  <a:lnTo>
                    <a:pt x="513" y="75"/>
                  </a:lnTo>
                  <a:lnTo>
                    <a:pt x="490" y="77"/>
                  </a:lnTo>
                  <a:lnTo>
                    <a:pt x="469" y="82"/>
                  </a:lnTo>
                  <a:lnTo>
                    <a:pt x="451" y="96"/>
                  </a:lnTo>
                  <a:lnTo>
                    <a:pt x="414" y="138"/>
                  </a:lnTo>
                  <a:lnTo>
                    <a:pt x="382" y="189"/>
                  </a:lnTo>
                  <a:lnTo>
                    <a:pt x="352" y="247"/>
                  </a:lnTo>
                  <a:lnTo>
                    <a:pt x="329" y="308"/>
                  </a:lnTo>
                  <a:lnTo>
                    <a:pt x="309" y="369"/>
                  </a:lnTo>
                  <a:lnTo>
                    <a:pt x="293" y="427"/>
                  </a:lnTo>
                  <a:lnTo>
                    <a:pt x="279" y="478"/>
                  </a:lnTo>
                  <a:lnTo>
                    <a:pt x="268" y="520"/>
                  </a:lnTo>
                  <a:lnTo>
                    <a:pt x="249" y="574"/>
                  </a:lnTo>
                  <a:lnTo>
                    <a:pt x="222" y="634"/>
                  </a:lnTo>
                  <a:lnTo>
                    <a:pt x="183" y="695"/>
                  </a:lnTo>
                  <a:lnTo>
                    <a:pt x="183" y="695"/>
                  </a:lnTo>
                  <a:lnTo>
                    <a:pt x="226" y="693"/>
                  </a:lnTo>
                  <a:lnTo>
                    <a:pt x="293" y="697"/>
                  </a:lnTo>
                  <a:lnTo>
                    <a:pt x="359" y="711"/>
                  </a:lnTo>
                  <a:lnTo>
                    <a:pt x="423" y="728"/>
                  </a:lnTo>
                  <a:lnTo>
                    <a:pt x="451" y="732"/>
                  </a:lnTo>
                  <a:lnTo>
                    <a:pt x="485" y="739"/>
                  </a:lnTo>
                  <a:lnTo>
                    <a:pt x="526" y="746"/>
                  </a:lnTo>
                  <a:lnTo>
                    <a:pt x="565" y="753"/>
                  </a:lnTo>
                  <a:lnTo>
                    <a:pt x="604" y="756"/>
                  </a:lnTo>
                  <a:lnTo>
                    <a:pt x="623" y="753"/>
                  </a:lnTo>
                  <a:lnTo>
                    <a:pt x="636" y="749"/>
                  </a:lnTo>
                  <a:lnTo>
                    <a:pt x="648" y="735"/>
                  </a:lnTo>
                  <a:lnTo>
                    <a:pt x="659" y="707"/>
                  </a:lnTo>
                  <a:lnTo>
                    <a:pt x="673" y="686"/>
                  </a:lnTo>
                  <a:lnTo>
                    <a:pt x="691" y="669"/>
                  </a:lnTo>
                  <a:lnTo>
                    <a:pt x="712" y="655"/>
                  </a:lnTo>
                  <a:lnTo>
                    <a:pt x="735" y="646"/>
                  </a:lnTo>
                  <a:lnTo>
                    <a:pt x="753" y="639"/>
                  </a:lnTo>
                  <a:lnTo>
                    <a:pt x="767" y="637"/>
                  </a:lnTo>
                  <a:lnTo>
                    <a:pt x="772" y="637"/>
                  </a:lnTo>
                  <a:lnTo>
                    <a:pt x="776" y="639"/>
                  </a:lnTo>
                  <a:lnTo>
                    <a:pt x="778" y="644"/>
                  </a:lnTo>
                  <a:lnTo>
                    <a:pt x="778" y="648"/>
                  </a:lnTo>
                  <a:lnTo>
                    <a:pt x="778" y="653"/>
                  </a:lnTo>
                  <a:lnTo>
                    <a:pt x="774" y="665"/>
                  </a:lnTo>
                  <a:lnTo>
                    <a:pt x="765" y="683"/>
                  </a:lnTo>
                  <a:lnTo>
                    <a:pt x="749" y="707"/>
                  </a:lnTo>
                  <a:lnTo>
                    <a:pt x="726" y="735"/>
                  </a:lnTo>
                  <a:lnTo>
                    <a:pt x="691" y="765"/>
                  </a:lnTo>
                  <a:lnTo>
                    <a:pt x="657" y="788"/>
                  </a:lnTo>
                  <a:lnTo>
                    <a:pt x="616" y="809"/>
                  </a:lnTo>
                  <a:lnTo>
                    <a:pt x="565" y="826"/>
                  </a:lnTo>
                  <a:lnTo>
                    <a:pt x="513" y="833"/>
                  </a:lnTo>
                  <a:lnTo>
                    <a:pt x="449" y="828"/>
                  </a:lnTo>
                  <a:lnTo>
                    <a:pt x="384" y="816"/>
                  </a:lnTo>
                  <a:lnTo>
                    <a:pt x="320" y="800"/>
                  </a:lnTo>
                  <a:lnTo>
                    <a:pt x="270" y="788"/>
                  </a:lnTo>
                  <a:lnTo>
                    <a:pt x="226" y="779"/>
                  </a:lnTo>
                  <a:lnTo>
                    <a:pt x="187" y="772"/>
                  </a:lnTo>
                  <a:lnTo>
                    <a:pt x="153" y="770"/>
                  </a:lnTo>
                  <a:lnTo>
                    <a:pt x="121" y="767"/>
                  </a:lnTo>
                  <a:lnTo>
                    <a:pt x="89" y="798"/>
                  </a:lnTo>
                  <a:lnTo>
                    <a:pt x="61" y="816"/>
                  </a:lnTo>
                  <a:lnTo>
                    <a:pt x="38" y="826"/>
                  </a:lnTo>
                  <a:lnTo>
                    <a:pt x="22" y="830"/>
                  </a:lnTo>
                  <a:lnTo>
                    <a:pt x="11" y="833"/>
                  </a:lnTo>
                  <a:lnTo>
                    <a:pt x="9" y="833"/>
                  </a:lnTo>
                  <a:lnTo>
                    <a:pt x="6" y="830"/>
                  </a:lnTo>
                  <a:lnTo>
                    <a:pt x="4" y="830"/>
                  </a:lnTo>
                  <a:lnTo>
                    <a:pt x="0" y="828"/>
                  </a:lnTo>
                  <a:lnTo>
                    <a:pt x="0" y="823"/>
                  </a:lnTo>
                  <a:lnTo>
                    <a:pt x="4" y="812"/>
                  </a:lnTo>
                  <a:lnTo>
                    <a:pt x="16" y="798"/>
                  </a:lnTo>
                  <a:lnTo>
                    <a:pt x="29" y="784"/>
                  </a:lnTo>
                  <a:lnTo>
                    <a:pt x="43" y="770"/>
                  </a:lnTo>
                  <a:lnTo>
                    <a:pt x="52" y="763"/>
                  </a:lnTo>
                  <a:lnTo>
                    <a:pt x="59" y="756"/>
                  </a:lnTo>
                  <a:lnTo>
                    <a:pt x="71" y="742"/>
                  </a:lnTo>
                  <a:lnTo>
                    <a:pt x="87" y="718"/>
                  </a:lnTo>
                  <a:lnTo>
                    <a:pt x="105" y="688"/>
                  </a:lnTo>
                  <a:lnTo>
                    <a:pt x="123" y="651"/>
                  </a:lnTo>
                  <a:lnTo>
                    <a:pt x="142" y="606"/>
                  </a:lnTo>
                  <a:lnTo>
                    <a:pt x="158" y="555"/>
                  </a:lnTo>
                  <a:lnTo>
                    <a:pt x="171" y="499"/>
                  </a:lnTo>
                  <a:lnTo>
                    <a:pt x="187" y="438"/>
                  </a:lnTo>
                  <a:lnTo>
                    <a:pt x="208" y="376"/>
                  </a:lnTo>
                  <a:lnTo>
                    <a:pt x="233" y="313"/>
                  </a:lnTo>
                  <a:lnTo>
                    <a:pt x="263" y="250"/>
                  </a:lnTo>
                  <a:lnTo>
                    <a:pt x="297" y="191"/>
                  </a:lnTo>
                  <a:lnTo>
                    <a:pt x="339" y="135"/>
                  </a:lnTo>
                  <a:lnTo>
                    <a:pt x="382" y="93"/>
                  </a:lnTo>
                  <a:lnTo>
                    <a:pt x="430" y="56"/>
                  </a:lnTo>
                  <a:lnTo>
                    <a:pt x="488" y="28"/>
                  </a:lnTo>
                  <a:lnTo>
                    <a:pt x="545" y="7"/>
                  </a:lnTo>
                  <a:lnTo>
                    <a:pt x="6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1" name="Freeform 39"/>
            <p:cNvSpPr>
              <a:spLocks/>
            </p:cNvSpPr>
            <p:nvPr/>
          </p:nvSpPr>
          <p:spPr bwMode="auto">
            <a:xfrm>
              <a:off x="6980" y="2861"/>
              <a:ext cx="146" cy="355"/>
            </a:xfrm>
            <a:custGeom>
              <a:avLst/>
              <a:gdLst/>
              <a:ahLst/>
              <a:cxnLst>
                <a:cxn ang="0">
                  <a:pos x="66" y="0"/>
                </a:cxn>
                <a:cxn ang="0">
                  <a:pos x="89" y="5"/>
                </a:cxn>
                <a:cxn ang="0">
                  <a:pos x="110" y="17"/>
                </a:cxn>
                <a:cxn ang="0">
                  <a:pos x="126" y="35"/>
                </a:cxn>
                <a:cxn ang="0">
                  <a:pos x="137" y="61"/>
                </a:cxn>
                <a:cxn ang="0">
                  <a:pos x="144" y="91"/>
                </a:cxn>
                <a:cxn ang="0">
                  <a:pos x="146" y="124"/>
                </a:cxn>
                <a:cxn ang="0">
                  <a:pos x="142" y="175"/>
                </a:cxn>
                <a:cxn ang="0">
                  <a:pos x="130" y="219"/>
                </a:cxn>
                <a:cxn ang="0">
                  <a:pos x="114" y="259"/>
                </a:cxn>
                <a:cxn ang="0">
                  <a:pos x="94" y="292"/>
                </a:cxn>
                <a:cxn ang="0">
                  <a:pos x="75" y="320"/>
                </a:cxn>
                <a:cxn ang="0">
                  <a:pos x="57" y="338"/>
                </a:cxn>
                <a:cxn ang="0">
                  <a:pos x="41" y="350"/>
                </a:cxn>
                <a:cxn ang="0">
                  <a:pos x="32" y="355"/>
                </a:cxn>
                <a:cxn ang="0">
                  <a:pos x="27" y="355"/>
                </a:cxn>
                <a:cxn ang="0">
                  <a:pos x="23" y="350"/>
                </a:cxn>
                <a:cxn ang="0">
                  <a:pos x="18" y="345"/>
                </a:cxn>
                <a:cxn ang="0">
                  <a:pos x="18" y="341"/>
                </a:cxn>
                <a:cxn ang="0">
                  <a:pos x="18" y="334"/>
                </a:cxn>
                <a:cxn ang="0">
                  <a:pos x="20" y="331"/>
                </a:cxn>
                <a:cxn ang="0">
                  <a:pos x="23" y="327"/>
                </a:cxn>
                <a:cxn ang="0">
                  <a:pos x="25" y="324"/>
                </a:cxn>
                <a:cxn ang="0">
                  <a:pos x="64" y="280"/>
                </a:cxn>
                <a:cxn ang="0">
                  <a:pos x="89" y="236"/>
                </a:cxn>
                <a:cxn ang="0">
                  <a:pos x="105" y="194"/>
                </a:cxn>
                <a:cxn ang="0">
                  <a:pos x="112" y="154"/>
                </a:cxn>
                <a:cxn ang="0">
                  <a:pos x="112" y="115"/>
                </a:cxn>
                <a:cxn ang="0">
                  <a:pos x="112" y="115"/>
                </a:cxn>
                <a:cxn ang="0">
                  <a:pos x="112" y="115"/>
                </a:cxn>
                <a:cxn ang="0">
                  <a:pos x="112" y="115"/>
                </a:cxn>
                <a:cxn ang="0">
                  <a:pos x="110" y="117"/>
                </a:cxn>
                <a:cxn ang="0">
                  <a:pos x="101" y="124"/>
                </a:cxn>
                <a:cxn ang="0">
                  <a:pos x="85" y="131"/>
                </a:cxn>
                <a:cxn ang="0">
                  <a:pos x="69" y="133"/>
                </a:cxn>
                <a:cxn ang="0">
                  <a:pos x="41" y="126"/>
                </a:cxn>
                <a:cxn ang="0">
                  <a:pos x="18" y="112"/>
                </a:cxn>
                <a:cxn ang="0">
                  <a:pos x="4" y="91"/>
                </a:cxn>
                <a:cxn ang="0">
                  <a:pos x="0" y="66"/>
                </a:cxn>
                <a:cxn ang="0">
                  <a:pos x="4" y="40"/>
                </a:cxn>
                <a:cxn ang="0">
                  <a:pos x="18" y="19"/>
                </a:cxn>
                <a:cxn ang="0">
                  <a:pos x="39" y="5"/>
                </a:cxn>
                <a:cxn ang="0">
                  <a:pos x="66" y="0"/>
                </a:cxn>
              </a:cxnLst>
              <a:rect l="0" t="0" r="r" b="b"/>
              <a:pathLst>
                <a:path w="146" h="355">
                  <a:moveTo>
                    <a:pt x="66" y="0"/>
                  </a:moveTo>
                  <a:lnTo>
                    <a:pt x="89" y="5"/>
                  </a:lnTo>
                  <a:lnTo>
                    <a:pt x="110" y="17"/>
                  </a:lnTo>
                  <a:lnTo>
                    <a:pt x="126" y="35"/>
                  </a:lnTo>
                  <a:lnTo>
                    <a:pt x="137" y="61"/>
                  </a:lnTo>
                  <a:lnTo>
                    <a:pt x="144" y="91"/>
                  </a:lnTo>
                  <a:lnTo>
                    <a:pt x="146" y="124"/>
                  </a:lnTo>
                  <a:lnTo>
                    <a:pt x="142" y="175"/>
                  </a:lnTo>
                  <a:lnTo>
                    <a:pt x="130" y="219"/>
                  </a:lnTo>
                  <a:lnTo>
                    <a:pt x="114" y="259"/>
                  </a:lnTo>
                  <a:lnTo>
                    <a:pt x="94" y="292"/>
                  </a:lnTo>
                  <a:lnTo>
                    <a:pt x="75" y="320"/>
                  </a:lnTo>
                  <a:lnTo>
                    <a:pt x="57" y="338"/>
                  </a:lnTo>
                  <a:lnTo>
                    <a:pt x="41" y="350"/>
                  </a:lnTo>
                  <a:lnTo>
                    <a:pt x="32" y="355"/>
                  </a:lnTo>
                  <a:lnTo>
                    <a:pt x="27" y="355"/>
                  </a:lnTo>
                  <a:lnTo>
                    <a:pt x="23" y="350"/>
                  </a:lnTo>
                  <a:lnTo>
                    <a:pt x="18" y="345"/>
                  </a:lnTo>
                  <a:lnTo>
                    <a:pt x="18" y="341"/>
                  </a:lnTo>
                  <a:lnTo>
                    <a:pt x="18" y="334"/>
                  </a:lnTo>
                  <a:lnTo>
                    <a:pt x="20" y="331"/>
                  </a:lnTo>
                  <a:lnTo>
                    <a:pt x="23" y="327"/>
                  </a:lnTo>
                  <a:lnTo>
                    <a:pt x="25" y="324"/>
                  </a:lnTo>
                  <a:lnTo>
                    <a:pt x="64" y="280"/>
                  </a:lnTo>
                  <a:lnTo>
                    <a:pt x="89" y="236"/>
                  </a:lnTo>
                  <a:lnTo>
                    <a:pt x="105" y="194"/>
                  </a:lnTo>
                  <a:lnTo>
                    <a:pt x="112" y="154"/>
                  </a:lnTo>
                  <a:lnTo>
                    <a:pt x="112" y="115"/>
                  </a:lnTo>
                  <a:lnTo>
                    <a:pt x="112" y="115"/>
                  </a:lnTo>
                  <a:lnTo>
                    <a:pt x="112" y="115"/>
                  </a:lnTo>
                  <a:lnTo>
                    <a:pt x="112" y="115"/>
                  </a:lnTo>
                  <a:lnTo>
                    <a:pt x="110" y="117"/>
                  </a:lnTo>
                  <a:lnTo>
                    <a:pt x="101" y="124"/>
                  </a:lnTo>
                  <a:lnTo>
                    <a:pt x="85" y="131"/>
                  </a:lnTo>
                  <a:lnTo>
                    <a:pt x="69" y="133"/>
                  </a:lnTo>
                  <a:lnTo>
                    <a:pt x="41" y="126"/>
                  </a:lnTo>
                  <a:lnTo>
                    <a:pt x="18" y="112"/>
                  </a:lnTo>
                  <a:lnTo>
                    <a:pt x="4" y="91"/>
                  </a:lnTo>
                  <a:lnTo>
                    <a:pt x="0" y="66"/>
                  </a:lnTo>
                  <a:lnTo>
                    <a:pt x="4" y="40"/>
                  </a:lnTo>
                  <a:lnTo>
                    <a:pt x="18" y="19"/>
                  </a:lnTo>
                  <a:lnTo>
                    <a:pt x="39" y="5"/>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2" name="Freeform 40"/>
            <p:cNvSpPr>
              <a:spLocks noEditPoints="1"/>
            </p:cNvSpPr>
            <p:nvPr/>
          </p:nvSpPr>
          <p:spPr bwMode="auto">
            <a:xfrm>
              <a:off x="7241" y="2232"/>
              <a:ext cx="497" cy="998"/>
            </a:xfrm>
            <a:custGeom>
              <a:avLst/>
              <a:gdLst/>
              <a:ahLst/>
              <a:cxnLst>
                <a:cxn ang="0">
                  <a:pos x="371" y="261"/>
                </a:cxn>
                <a:cxn ang="0">
                  <a:pos x="431" y="298"/>
                </a:cxn>
                <a:cxn ang="0">
                  <a:pos x="454" y="364"/>
                </a:cxn>
                <a:cxn ang="0">
                  <a:pos x="449" y="403"/>
                </a:cxn>
                <a:cxn ang="0">
                  <a:pos x="328" y="862"/>
                </a:cxn>
                <a:cxn ang="0">
                  <a:pos x="275" y="935"/>
                </a:cxn>
                <a:cxn ang="0">
                  <a:pos x="206" y="977"/>
                </a:cxn>
                <a:cxn ang="0">
                  <a:pos x="140" y="995"/>
                </a:cxn>
                <a:cxn ang="0">
                  <a:pos x="76" y="993"/>
                </a:cxn>
                <a:cxn ang="0">
                  <a:pos x="18" y="970"/>
                </a:cxn>
                <a:cxn ang="0">
                  <a:pos x="0" y="923"/>
                </a:cxn>
                <a:cxn ang="0">
                  <a:pos x="18" y="876"/>
                </a:cxn>
                <a:cxn ang="0">
                  <a:pos x="64" y="855"/>
                </a:cxn>
                <a:cxn ang="0">
                  <a:pos x="94" y="867"/>
                </a:cxn>
                <a:cxn ang="0">
                  <a:pos x="108" y="900"/>
                </a:cxn>
                <a:cxn ang="0">
                  <a:pos x="101" y="928"/>
                </a:cxn>
                <a:cxn ang="0">
                  <a:pos x="69" y="956"/>
                </a:cxn>
                <a:cxn ang="0">
                  <a:pos x="110" y="963"/>
                </a:cxn>
                <a:cxn ang="0">
                  <a:pos x="186" y="935"/>
                </a:cxn>
                <a:cxn ang="0">
                  <a:pos x="241" y="862"/>
                </a:cxn>
                <a:cxn ang="0">
                  <a:pos x="257" y="818"/>
                </a:cxn>
                <a:cxn ang="0">
                  <a:pos x="367" y="371"/>
                </a:cxn>
                <a:cxn ang="0">
                  <a:pos x="369" y="352"/>
                </a:cxn>
                <a:cxn ang="0">
                  <a:pos x="367" y="319"/>
                </a:cxn>
                <a:cxn ang="0">
                  <a:pos x="348" y="289"/>
                </a:cxn>
                <a:cxn ang="0">
                  <a:pos x="298" y="291"/>
                </a:cxn>
                <a:cxn ang="0">
                  <a:pos x="238" y="331"/>
                </a:cxn>
                <a:cxn ang="0">
                  <a:pos x="195" y="391"/>
                </a:cxn>
                <a:cxn ang="0">
                  <a:pos x="174" y="431"/>
                </a:cxn>
                <a:cxn ang="0">
                  <a:pos x="167" y="440"/>
                </a:cxn>
                <a:cxn ang="0">
                  <a:pos x="160" y="445"/>
                </a:cxn>
                <a:cxn ang="0">
                  <a:pos x="151" y="445"/>
                </a:cxn>
                <a:cxn ang="0">
                  <a:pos x="144" y="443"/>
                </a:cxn>
                <a:cxn ang="0">
                  <a:pos x="137" y="438"/>
                </a:cxn>
                <a:cxn ang="0">
                  <a:pos x="135" y="429"/>
                </a:cxn>
                <a:cxn ang="0">
                  <a:pos x="144" y="401"/>
                </a:cxn>
                <a:cxn ang="0">
                  <a:pos x="176" y="350"/>
                </a:cxn>
                <a:cxn ang="0">
                  <a:pos x="227" y="296"/>
                </a:cxn>
                <a:cxn ang="0">
                  <a:pos x="293" y="261"/>
                </a:cxn>
                <a:cxn ang="0">
                  <a:pos x="451" y="0"/>
                </a:cxn>
                <a:cxn ang="0">
                  <a:pos x="486" y="14"/>
                </a:cxn>
                <a:cxn ang="0">
                  <a:pos x="497" y="42"/>
                </a:cxn>
                <a:cxn ang="0">
                  <a:pos x="477" y="88"/>
                </a:cxn>
                <a:cxn ang="0">
                  <a:pos x="433" y="107"/>
                </a:cxn>
                <a:cxn ang="0">
                  <a:pos x="399" y="91"/>
                </a:cxn>
                <a:cxn ang="0">
                  <a:pos x="389" y="60"/>
                </a:cxn>
                <a:cxn ang="0">
                  <a:pos x="408" y="18"/>
                </a:cxn>
                <a:cxn ang="0">
                  <a:pos x="451" y="0"/>
                </a:cxn>
              </a:cxnLst>
              <a:rect l="0" t="0" r="r" b="b"/>
              <a:pathLst>
                <a:path w="497" h="998">
                  <a:moveTo>
                    <a:pt x="334" y="254"/>
                  </a:moveTo>
                  <a:lnTo>
                    <a:pt x="371" y="261"/>
                  </a:lnTo>
                  <a:lnTo>
                    <a:pt x="406" y="275"/>
                  </a:lnTo>
                  <a:lnTo>
                    <a:pt x="431" y="298"/>
                  </a:lnTo>
                  <a:lnTo>
                    <a:pt x="449" y="326"/>
                  </a:lnTo>
                  <a:lnTo>
                    <a:pt x="454" y="364"/>
                  </a:lnTo>
                  <a:lnTo>
                    <a:pt x="454" y="384"/>
                  </a:lnTo>
                  <a:lnTo>
                    <a:pt x="449" y="403"/>
                  </a:lnTo>
                  <a:lnTo>
                    <a:pt x="346" y="816"/>
                  </a:lnTo>
                  <a:lnTo>
                    <a:pt x="328" y="862"/>
                  </a:lnTo>
                  <a:lnTo>
                    <a:pt x="305" y="902"/>
                  </a:lnTo>
                  <a:lnTo>
                    <a:pt x="275" y="935"/>
                  </a:lnTo>
                  <a:lnTo>
                    <a:pt x="241" y="958"/>
                  </a:lnTo>
                  <a:lnTo>
                    <a:pt x="206" y="977"/>
                  </a:lnTo>
                  <a:lnTo>
                    <a:pt x="172" y="988"/>
                  </a:lnTo>
                  <a:lnTo>
                    <a:pt x="140" y="995"/>
                  </a:lnTo>
                  <a:lnTo>
                    <a:pt x="112" y="998"/>
                  </a:lnTo>
                  <a:lnTo>
                    <a:pt x="76" y="993"/>
                  </a:lnTo>
                  <a:lnTo>
                    <a:pt x="44" y="984"/>
                  </a:lnTo>
                  <a:lnTo>
                    <a:pt x="18" y="970"/>
                  </a:lnTo>
                  <a:lnTo>
                    <a:pt x="5" y="949"/>
                  </a:lnTo>
                  <a:lnTo>
                    <a:pt x="0" y="923"/>
                  </a:lnTo>
                  <a:lnTo>
                    <a:pt x="5" y="897"/>
                  </a:lnTo>
                  <a:lnTo>
                    <a:pt x="18" y="876"/>
                  </a:lnTo>
                  <a:lnTo>
                    <a:pt x="39" y="862"/>
                  </a:lnTo>
                  <a:lnTo>
                    <a:pt x="64" y="855"/>
                  </a:lnTo>
                  <a:lnTo>
                    <a:pt x="80" y="860"/>
                  </a:lnTo>
                  <a:lnTo>
                    <a:pt x="94" y="867"/>
                  </a:lnTo>
                  <a:lnTo>
                    <a:pt x="103" y="881"/>
                  </a:lnTo>
                  <a:lnTo>
                    <a:pt x="108" y="900"/>
                  </a:lnTo>
                  <a:lnTo>
                    <a:pt x="105" y="914"/>
                  </a:lnTo>
                  <a:lnTo>
                    <a:pt x="101" y="928"/>
                  </a:lnTo>
                  <a:lnTo>
                    <a:pt x="87" y="944"/>
                  </a:lnTo>
                  <a:lnTo>
                    <a:pt x="69" y="956"/>
                  </a:lnTo>
                  <a:lnTo>
                    <a:pt x="89" y="963"/>
                  </a:lnTo>
                  <a:lnTo>
                    <a:pt x="110" y="963"/>
                  </a:lnTo>
                  <a:lnTo>
                    <a:pt x="149" y="956"/>
                  </a:lnTo>
                  <a:lnTo>
                    <a:pt x="186" y="935"/>
                  </a:lnTo>
                  <a:lnTo>
                    <a:pt x="215" y="904"/>
                  </a:lnTo>
                  <a:lnTo>
                    <a:pt x="241" y="862"/>
                  </a:lnTo>
                  <a:lnTo>
                    <a:pt x="257" y="818"/>
                  </a:lnTo>
                  <a:lnTo>
                    <a:pt x="257" y="818"/>
                  </a:lnTo>
                  <a:lnTo>
                    <a:pt x="367" y="378"/>
                  </a:lnTo>
                  <a:lnTo>
                    <a:pt x="367" y="371"/>
                  </a:lnTo>
                  <a:lnTo>
                    <a:pt x="367" y="361"/>
                  </a:lnTo>
                  <a:lnTo>
                    <a:pt x="369" y="352"/>
                  </a:lnTo>
                  <a:lnTo>
                    <a:pt x="369" y="343"/>
                  </a:lnTo>
                  <a:lnTo>
                    <a:pt x="367" y="319"/>
                  </a:lnTo>
                  <a:lnTo>
                    <a:pt x="360" y="301"/>
                  </a:lnTo>
                  <a:lnTo>
                    <a:pt x="348" y="289"/>
                  </a:lnTo>
                  <a:lnTo>
                    <a:pt x="330" y="287"/>
                  </a:lnTo>
                  <a:lnTo>
                    <a:pt x="298" y="291"/>
                  </a:lnTo>
                  <a:lnTo>
                    <a:pt x="268" y="308"/>
                  </a:lnTo>
                  <a:lnTo>
                    <a:pt x="238" y="331"/>
                  </a:lnTo>
                  <a:lnTo>
                    <a:pt x="215" y="359"/>
                  </a:lnTo>
                  <a:lnTo>
                    <a:pt x="195" y="391"/>
                  </a:lnTo>
                  <a:lnTo>
                    <a:pt x="179" y="424"/>
                  </a:lnTo>
                  <a:lnTo>
                    <a:pt x="174" y="431"/>
                  </a:lnTo>
                  <a:lnTo>
                    <a:pt x="172" y="438"/>
                  </a:lnTo>
                  <a:lnTo>
                    <a:pt x="167" y="440"/>
                  </a:lnTo>
                  <a:lnTo>
                    <a:pt x="165" y="443"/>
                  </a:lnTo>
                  <a:lnTo>
                    <a:pt x="160" y="445"/>
                  </a:lnTo>
                  <a:lnTo>
                    <a:pt x="156" y="445"/>
                  </a:lnTo>
                  <a:lnTo>
                    <a:pt x="151" y="445"/>
                  </a:lnTo>
                  <a:lnTo>
                    <a:pt x="149" y="445"/>
                  </a:lnTo>
                  <a:lnTo>
                    <a:pt x="144" y="443"/>
                  </a:lnTo>
                  <a:lnTo>
                    <a:pt x="142" y="440"/>
                  </a:lnTo>
                  <a:lnTo>
                    <a:pt x="137" y="438"/>
                  </a:lnTo>
                  <a:lnTo>
                    <a:pt x="135" y="436"/>
                  </a:lnTo>
                  <a:lnTo>
                    <a:pt x="135" y="429"/>
                  </a:lnTo>
                  <a:lnTo>
                    <a:pt x="137" y="419"/>
                  </a:lnTo>
                  <a:lnTo>
                    <a:pt x="144" y="401"/>
                  </a:lnTo>
                  <a:lnTo>
                    <a:pt x="158" y="378"/>
                  </a:lnTo>
                  <a:lnTo>
                    <a:pt x="176" y="350"/>
                  </a:lnTo>
                  <a:lnTo>
                    <a:pt x="199" y="322"/>
                  </a:lnTo>
                  <a:lnTo>
                    <a:pt x="227" y="296"/>
                  </a:lnTo>
                  <a:lnTo>
                    <a:pt x="257" y="275"/>
                  </a:lnTo>
                  <a:lnTo>
                    <a:pt x="293" y="261"/>
                  </a:lnTo>
                  <a:lnTo>
                    <a:pt x="334" y="254"/>
                  </a:lnTo>
                  <a:close/>
                  <a:moveTo>
                    <a:pt x="451" y="0"/>
                  </a:moveTo>
                  <a:lnTo>
                    <a:pt x="472" y="2"/>
                  </a:lnTo>
                  <a:lnTo>
                    <a:pt x="486" y="14"/>
                  </a:lnTo>
                  <a:lnTo>
                    <a:pt x="495" y="28"/>
                  </a:lnTo>
                  <a:lnTo>
                    <a:pt x="497" y="42"/>
                  </a:lnTo>
                  <a:lnTo>
                    <a:pt x="490" y="67"/>
                  </a:lnTo>
                  <a:lnTo>
                    <a:pt x="477" y="88"/>
                  </a:lnTo>
                  <a:lnTo>
                    <a:pt x="456" y="102"/>
                  </a:lnTo>
                  <a:lnTo>
                    <a:pt x="433" y="107"/>
                  </a:lnTo>
                  <a:lnTo>
                    <a:pt x="412" y="102"/>
                  </a:lnTo>
                  <a:lnTo>
                    <a:pt x="399" y="91"/>
                  </a:lnTo>
                  <a:lnTo>
                    <a:pt x="392" y="77"/>
                  </a:lnTo>
                  <a:lnTo>
                    <a:pt x="389" y="60"/>
                  </a:lnTo>
                  <a:lnTo>
                    <a:pt x="394" y="37"/>
                  </a:lnTo>
                  <a:lnTo>
                    <a:pt x="408" y="18"/>
                  </a:lnTo>
                  <a:lnTo>
                    <a:pt x="428"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15" name="Group 43"/>
          <p:cNvGrpSpPr>
            <a:grpSpLocks noChangeAspect="1"/>
          </p:cNvGrpSpPr>
          <p:nvPr>
            <p:custDataLst>
              <p:tags r:id="rId3"/>
            </p:custDataLst>
          </p:nvPr>
        </p:nvGrpSpPr>
        <p:grpSpPr bwMode="auto">
          <a:xfrm>
            <a:off x="4953000" y="2209799"/>
            <a:ext cx="2971800" cy="767519"/>
            <a:chOff x="3177" y="1582"/>
            <a:chExt cx="7318" cy="1890"/>
          </a:xfrm>
          <a:solidFill>
            <a:srgbClr val="FF0000"/>
          </a:solidFill>
        </p:grpSpPr>
        <p:sp>
          <p:nvSpPr>
            <p:cNvPr id="3117" name="Freeform 45"/>
            <p:cNvSpPr>
              <a:spLocks/>
            </p:cNvSpPr>
            <p:nvPr/>
          </p:nvSpPr>
          <p:spPr bwMode="auto">
            <a:xfrm>
              <a:off x="3537" y="1582"/>
              <a:ext cx="532" cy="143"/>
            </a:xfrm>
            <a:custGeom>
              <a:avLst/>
              <a:gdLst/>
              <a:ahLst/>
              <a:cxnLst>
                <a:cxn ang="0">
                  <a:pos x="174" y="0"/>
                </a:cxn>
                <a:cxn ang="0">
                  <a:pos x="199" y="2"/>
                </a:cxn>
                <a:cxn ang="0">
                  <a:pos x="232" y="16"/>
                </a:cxn>
                <a:cxn ang="0">
                  <a:pos x="270" y="36"/>
                </a:cxn>
                <a:cxn ang="0">
                  <a:pos x="293" y="49"/>
                </a:cxn>
                <a:cxn ang="0">
                  <a:pos x="321" y="60"/>
                </a:cxn>
                <a:cxn ang="0">
                  <a:pos x="346" y="72"/>
                </a:cxn>
                <a:cxn ang="0">
                  <a:pos x="374" y="76"/>
                </a:cxn>
                <a:cxn ang="0">
                  <a:pos x="406" y="72"/>
                </a:cxn>
                <a:cxn ang="0">
                  <a:pos x="433" y="60"/>
                </a:cxn>
                <a:cxn ang="0">
                  <a:pos x="458" y="47"/>
                </a:cxn>
                <a:cxn ang="0">
                  <a:pos x="479" y="29"/>
                </a:cxn>
                <a:cxn ang="0">
                  <a:pos x="493" y="16"/>
                </a:cxn>
                <a:cxn ang="0">
                  <a:pos x="504" y="4"/>
                </a:cxn>
                <a:cxn ang="0">
                  <a:pos x="506" y="0"/>
                </a:cxn>
                <a:cxn ang="0">
                  <a:pos x="532" y="25"/>
                </a:cxn>
                <a:cxn ang="0">
                  <a:pos x="532" y="25"/>
                </a:cxn>
                <a:cxn ang="0">
                  <a:pos x="495" y="63"/>
                </a:cxn>
                <a:cxn ang="0">
                  <a:pos x="465" y="94"/>
                </a:cxn>
                <a:cxn ang="0">
                  <a:pos x="438" y="116"/>
                </a:cxn>
                <a:cxn ang="0">
                  <a:pos x="413" y="132"/>
                </a:cxn>
                <a:cxn ang="0">
                  <a:pos x="387" y="141"/>
                </a:cxn>
                <a:cxn ang="0">
                  <a:pos x="360" y="143"/>
                </a:cxn>
                <a:cxn ang="0">
                  <a:pos x="339" y="141"/>
                </a:cxn>
                <a:cxn ang="0">
                  <a:pos x="316" y="136"/>
                </a:cxn>
                <a:cxn ang="0">
                  <a:pos x="291" y="125"/>
                </a:cxn>
                <a:cxn ang="0">
                  <a:pos x="261" y="110"/>
                </a:cxn>
                <a:cxn ang="0">
                  <a:pos x="229" y="92"/>
                </a:cxn>
                <a:cxn ang="0">
                  <a:pos x="193" y="76"/>
                </a:cxn>
                <a:cxn ang="0">
                  <a:pos x="156" y="69"/>
                </a:cxn>
                <a:cxn ang="0">
                  <a:pos x="126" y="74"/>
                </a:cxn>
                <a:cxn ang="0">
                  <a:pos x="99" y="85"/>
                </a:cxn>
                <a:cxn ang="0">
                  <a:pos x="73" y="98"/>
                </a:cxn>
                <a:cxn ang="0">
                  <a:pos x="55" y="114"/>
                </a:cxn>
                <a:cxn ang="0">
                  <a:pos x="39" y="130"/>
                </a:cxn>
                <a:cxn ang="0">
                  <a:pos x="28" y="141"/>
                </a:cxn>
                <a:cxn ang="0">
                  <a:pos x="25" y="143"/>
                </a:cxn>
                <a:cxn ang="0">
                  <a:pos x="0" y="121"/>
                </a:cxn>
                <a:cxn ang="0">
                  <a:pos x="37" y="83"/>
                </a:cxn>
                <a:cxn ang="0">
                  <a:pos x="67" y="51"/>
                </a:cxn>
                <a:cxn ang="0">
                  <a:pos x="94" y="27"/>
                </a:cxn>
                <a:cxn ang="0">
                  <a:pos x="119" y="11"/>
                </a:cxn>
                <a:cxn ang="0">
                  <a:pos x="144" y="2"/>
                </a:cxn>
                <a:cxn ang="0">
                  <a:pos x="174" y="0"/>
                </a:cxn>
              </a:cxnLst>
              <a:rect l="0" t="0" r="r" b="b"/>
              <a:pathLst>
                <a:path w="532" h="143">
                  <a:moveTo>
                    <a:pt x="174" y="0"/>
                  </a:moveTo>
                  <a:lnTo>
                    <a:pt x="199" y="2"/>
                  </a:lnTo>
                  <a:lnTo>
                    <a:pt x="232" y="16"/>
                  </a:lnTo>
                  <a:lnTo>
                    <a:pt x="270" y="36"/>
                  </a:lnTo>
                  <a:lnTo>
                    <a:pt x="293" y="49"/>
                  </a:lnTo>
                  <a:lnTo>
                    <a:pt x="321" y="60"/>
                  </a:lnTo>
                  <a:lnTo>
                    <a:pt x="346" y="72"/>
                  </a:lnTo>
                  <a:lnTo>
                    <a:pt x="374" y="76"/>
                  </a:lnTo>
                  <a:lnTo>
                    <a:pt x="406" y="72"/>
                  </a:lnTo>
                  <a:lnTo>
                    <a:pt x="433" y="60"/>
                  </a:lnTo>
                  <a:lnTo>
                    <a:pt x="458" y="47"/>
                  </a:lnTo>
                  <a:lnTo>
                    <a:pt x="479" y="29"/>
                  </a:lnTo>
                  <a:lnTo>
                    <a:pt x="493" y="16"/>
                  </a:lnTo>
                  <a:lnTo>
                    <a:pt x="504" y="4"/>
                  </a:lnTo>
                  <a:lnTo>
                    <a:pt x="506" y="0"/>
                  </a:lnTo>
                  <a:lnTo>
                    <a:pt x="532" y="25"/>
                  </a:lnTo>
                  <a:lnTo>
                    <a:pt x="532" y="25"/>
                  </a:lnTo>
                  <a:lnTo>
                    <a:pt x="495" y="63"/>
                  </a:lnTo>
                  <a:lnTo>
                    <a:pt x="465" y="94"/>
                  </a:lnTo>
                  <a:lnTo>
                    <a:pt x="438" y="116"/>
                  </a:lnTo>
                  <a:lnTo>
                    <a:pt x="413" y="132"/>
                  </a:lnTo>
                  <a:lnTo>
                    <a:pt x="387" y="141"/>
                  </a:lnTo>
                  <a:lnTo>
                    <a:pt x="360" y="143"/>
                  </a:lnTo>
                  <a:lnTo>
                    <a:pt x="339" y="141"/>
                  </a:lnTo>
                  <a:lnTo>
                    <a:pt x="316" y="136"/>
                  </a:lnTo>
                  <a:lnTo>
                    <a:pt x="291" y="125"/>
                  </a:lnTo>
                  <a:lnTo>
                    <a:pt x="261" y="110"/>
                  </a:lnTo>
                  <a:lnTo>
                    <a:pt x="229" y="92"/>
                  </a:lnTo>
                  <a:lnTo>
                    <a:pt x="193" y="76"/>
                  </a:lnTo>
                  <a:lnTo>
                    <a:pt x="156" y="69"/>
                  </a:lnTo>
                  <a:lnTo>
                    <a:pt x="126" y="74"/>
                  </a:lnTo>
                  <a:lnTo>
                    <a:pt x="99" y="85"/>
                  </a:lnTo>
                  <a:lnTo>
                    <a:pt x="73" y="98"/>
                  </a:lnTo>
                  <a:lnTo>
                    <a:pt x="55" y="114"/>
                  </a:lnTo>
                  <a:lnTo>
                    <a:pt x="39" y="130"/>
                  </a:lnTo>
                  <a:lnTo>
                    <a:pt x="28" y="141"/>
                  </a:lnTo>
                  <a:lnTo>
                    <a:pt x="25" y="143"/>
                  </a:lnTo>
                  <a:lnTo>
                    <a:pt x="0" y="121"/>
                  </a:lnTo>
                  <a:lnTo>
                    <a:pt x="37" y="83"/>
                  </a:lnTo>
                  <a:lnTo>
                    <a:pt x="67" y="51"/>
                  </a:lnTo>
                  <a:lnTo>
                    <a:pt x="94" y="27"/>
                  </a:lnTo>
                  <a:lnTo>
                    <a:pt x="119" y="11"/>
                  </a:lnTo>
                  <a:lnTo>
                    <a:pt x="144" y="2"/>
                  </a:lnTo>
                  <a:lnTo>
                    <a:pt x="1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8" name="Freeform 46"/>
            <p:cNvSpPr>
              <a:spLocks/>
            </p:cNvSpPr>
            <p:nvPr/>
          </p:nvSpPr>
          <p:spPr bwMode="auto">
            <a:xfrm>
              <a:off x="3177" y="1922"/>
              <a:ext cx="862" cy="1132"/>
            </a:xfrm>
            <a:custGeom>
              <a:avLst/>
              <a:gdLst/>
              <a:ahLst/>
              <a:cxnLst>
                <a:cxn ang="0">
                  <a:pos x="738" y="2"/>
                </a:cxn>
                <a:cxn ang="0">
                  <a:pos x="823" y="31"/>
                </a:cxn>
                <a:cxn ang="0">
                  <a:pos x="862" y="105"/>
                </a:cxn>
                <a:cxn ang="0">
                  <a:pos x="818" y="201"/>
                </a:cxn>
                <a:cxn ang="0">
                  <a:pos x="736" y="250"/>
                </a:cxn>
                <a:cxn ang="0">
                  <a:pos x="706" y="253"/>
                </a:cxn>
                <a:cxn ang="0">
                  <a:pos x="699" y="248"/>
                </a:cxn>
                <a:cxn ang="0">
                  <a:pos x="702" y="235"/>
                </a:cxn>
                <a:cxn ang="0">
                  <a:pos x="713" y="212"/>
                </a:cxn>
                <a:cxn ang="0">
                  <a:pos x="722" y="145"/>
                </a:cxn>
                <a:cxn ang="0">
                  <a:pos x="672" y="101"/>
                </a:cxn>
                <a:cxn ang="0">
                  <a:pos x="603" y="87"/>
                </a:cxn>
                <a:cxn ang="0">
                  <a:pos x="521" y="87"/>
                </a:cxn>
                <a:cxn ang="0">
                  <a:pos x="408" y="130"/>
                </a:cxn>
                <a:cxn ang="0">
                  <a:pos x="349" y="197"/>
                </a:cxn>
                <a:cxn ang="0">
                  <a:pos x="326" y="264"/>
                </a:cxn>
                <a:cxn ang="0">
                  <a:pos x="326" y="311"/>
                </a:cxn>
                <a:cxn ang="0">
                  <a:pos x="353" y="378"/>
                </a:cxn>
                <a:cxn ang="0">
                  <a:pos x="436" y="438"/>
                </a:cxn>
                <a:cxn ang="0">
                  <a:pos x="594" y="470"/>
                </a:cxn>
                <a:cxn ang="0">
                  <a:pos x="608" y="472"/>
                </a:cxn>
                <a:cxn ang="0">
                  <a:pos x="605" y="492"/>
                </a:cxn>
                <a:cxn ang="0">
                  <a:pos x="546" y="537"/>
                </a:cxn>
                <a:cxn ang="0">
                  <a:pos x="420" y="564"/>
                </a:cxn>
                <a:cxn ang="0">
                  <a:pos x="278" y="626"/>
                </a:cxn>
                <a:cxn ang="0">
                  <a:pos x="191" y="725"/>
                </a:cxn>
                <a:cxn ang="0">
                  <a:pos x="145" y="823"/>
                </a:cxn>
                <a:cxn ang="0">
                  <a:pos x="143" y="913"/>
                </a:cxn>
                <a:cxn ang="0">
                  <a:pos x="214" y="1002"/>
                </a:cxn>
                <a:cxn ang="0">
                  <a:pos x="333" y="1045"/>
                </a:cxn>
                <a:cxn ang="0">
                  <a:pos x="470" y="1031"/>
                </a:cxn>
                <a:cxn ang="0">
                  <a:pos x="566" y="973"/>
                </a:cxn>
                <a:cxn ang="0">
                  <a:pos x="619" y="913"/>
                </a:cxn>
                <a:cxn ang="0">
                  <a:pos x="699" y="852"/>
                </a:cxn>
                <a:cxn ang="0">
                  <a:pos x="743" y="843"/>
                </a:cxn>
                <a:cxn ang="0">
                  <a:pos x="752" y="848"/>
                </a:cxn>
                <a:cxn ang="0">
                  <a:pos x="736" y="886"/>
                </a:cxn>
                <a:cxn ang="0">
                  <a:pos x="653" y="973"/>
                </a:cxn>
                <a:cxn ang="0">
                  <a:pos x="516" y="1067"/>
                </a:cxn>
                <a:cxn ang="0">
                  <a:pos x="337" y="1127"/>
                </a:cxn>
                <a:cxn ang="0">
                  <a:pos x="165" y="1118"/>
                </a:cxn>
                <a:cxn ang="0">
                  <a:pos x="46" y="1051"/>
                </a:cxn>
                <a:cxn ang="0">
                  <a:pos x="0" y="939"/>
                </a:cxn>
                <a:cxn ang="0">
                  <a:pos x="12" y="877"/>
                </a:cxn>
                <a:cxn ang="0">
                  <a:pos x="62" y="763"/>
                </a:cxn>
                <a:cxn ang="0">
                  <a:pos x="193" y="626"/>
                </a:cxn>
                <a:cxn ang="0">
                  <a:pos x="340" y="532"/>
                </a:cxn>
                <a:cxn ang="0">
                  <a:pos x="246" y="481"/>
                </a:cxn>
                <a:cxn ang="0">
                  <a:pos x="193" y="396"/>
                </a:cxn>
                <a:cxn ang="0">
                  <a:pos x="218" y="246"/>
                </a:cxn>
                <a:cxn ang="0">
                  <a:pos x="351" y="107"/>
                </a:cxn>
                <a:cxn ang="0">
                  <a:pos x="543" y="18"/>
                </a:cxn>
              </a:cxnLst>
              <a:rect l="0" t="0" r="r" b="b"/>
              <a:pathLst>
                <a:path w="862" h="1132">
                  <a:moveTo>
                    <a:pt x="679" y="0"/>
                  </a:moveTo>
                  <a:lnTo>
                    <a:pt x="706" y="0"/>
                  </a:lnTo>
                  <a:lnTo>
                    <a:pt x="738" y="2"/>
                  </a:lnTo>
                  <a:lnTo>
                    <a:pt x="768" y="9"/>
                  </a:lnTo>
                  <a:lnTo>
                    <a:pt x="798" y="18"/>
                  </a:lnTo>
                  <a:lnTo>
                    <a:pt x="823" y="31"/>
                  </a:lnTo>
                  <a:lnTo>
                    <a:pt x="844" y="49"/>
                  </a:lnTo>
                  <a:lnTo>
                    <a:pt x="857" y="74"/>
                  </a:lnTo>
                  <a:lnTo>
                    <a:pt x="862" y="105"/>
                  </a:lnTo>
                  <a:lnTo>
                    <a:pt x="855" y="141"/>
                  </a:lnTo>
                  <a:lnTo>
                    <a:pt x="841" y="172"/>
                  </a:lnTo>
                  <a:lnTo>
                    <a:pt x="818" y="201"/>
                  </a:lnTo>
                  <a:lnTo>
                    <a:pt x="791" y="224"/>
                  </a:lnTo>
                  <a:lnTo>
                    <a:pt x="763" y="239"/>
                  </a:lnTo>
                  <a:lnTo>
                    <a:pt x="736" y="250"/>
                  </a:lnTo>
                  <a:lnTo>
                    <a:pt x="713" y="255"/>
                  </a:lnTo>
                  <a:lnTo>
                    <a:pt x="711" y="255"/>
                  </a:lnTo>
                  <a:lnTo>
                    <a:pt x="706" y="253"/>
                  </a:lnTo>
                  <a:lnTo>
                    <a:pt x="704" y="253"/>
                  </a:lnTo>
                  <a:lnTo>
                    <a:pt x="702" y="250"/>
                  </a:lnTo>
                  <a:lnTo>
                    <a:pt x="699" y="248"/>
                  </a:lnTo>
                  <a:lnTo>
                    <a:pt x="697" y="244"/>
                  </a:lnTo>
                  <a:lnTo>
                    <a:pt x="699" y="239"/>
                  </a:lnTo>
                  <a:lnTo>
                    <a:pt x="702" y="235"/>
                  </a:lnTo>
                  <a:lnTo>
                    <a:pt x="704" y="230"/>
                  </a:lnTo>
                  <a:lnTo>
                    <a:pt x="706" y="228"/>
                  </a:lnTo>
                  <a:lnTo>
                    <a:pt x="713" y="212"/>
                  </a:lnTo>
                  <a:lnTo>
                    <a:pt x="722" y="195"/>
                  </a:lnTo>
                  <a:lnTo>
                    <a:pt x="724" y="170"/>
                  </a:lnTo>
                  <a:lnTo>
                    <a:pt x="722" y="145"/>
                  </a:lnTo>
                  <a:lnTo>
                    <a:pt x="711" y="127"/>
                  </a:lnTo>
                  <a:lnTo>
                    <a:pt x="692" y="112"/>
                  </a:lnTo>
                  <a:lnTo>
                    <a:pt x="672" y="101"/>
                  </a:lnTo>
                  <a:lnTo>
                    <a:pt x="649" y="94"/>
                  </a:lnTo>
                  <a:lnTo>
                    <a:pt x="626" y="89"/>
                  </a:lnTo>
                  <a:lnTo>
                    <a:pt x="603" y="87"/>
                  </a:lnTo>
                  <a:lnTo>
                    <a:pt x="585" y="85"/>
                  </a:lnTo>
                  <a:lnTo>
                    <a:pt x="573" y="85"/>
                  </a:lnTo>
                  <a:lnTo>
                    <a:pt x="521" y="87"/>
                  </a:lnTo>
                  <a:lnTo>
                    <a:pt x="477" y="98"/>
                  </a:lnTo>
                  <a:lnTo>
                    <a:pt x="438" y="112"/>
                  </a:lnTo>
                  <a:lnTo>
                    <a:pt x="408" y="130"/>
                  </a:lnTo>
                  <a:lnTo>
                    <a:pt x="383" y="152"/>
                  </a:lnTo>
                  <a:lnTo>
                    <a:pt x="365" y="174"/>
                  </a:lnTo>
                  <a:lnTo>
                    <a:pt x="349" y="197"/>
                  </a:lnTo>
                  <a:lnTo>
                    <a:pt x="337" y="221"/>
                  </a:lnTo>
                  <a:lnTo>
                    <a:pt x="330" y="244"/>
                  </a:lnTo>
                  <a:lnTo>
                    <a:pt x="326" y="264"/>
                  </a:lnTo>
                  <a:lnTo>
                    <a:pt x="324" y="280"/>
                  </a:lnTo>
                  <a:lnTo>
                    <a:pt x="324" y="291"/>
                  </a:lnTo>
                  <a:lnTo>
                    <a:pt x="326" y="311"/>
                  </a:lnTo>
                  <a:lnTo>
                    <a:pt x="330" y="333"/>
                  </a:lnTo>
                  <a:lnTo>
                    <a:pt x="340" y="356"/>
                  </a:lnTo>
                  <a:lnTo>
                    <a:pt x="353" y="378"/>
                  </a:lnTo>
                  <a:lnTo>
                    <a:pt x="374" y="400"/>
                  </a:lnTo>
                  <a:lnTo>
                    <a:pt x="401" y="420"/>
                  </a:lnTo>
                  <a:lnTo>
                    <a:pt x="436" y="438"/>
                  </a:lnTo>
                  <a:lnTo>
                    <a:pt x="479" y="454"/>
                  </a:lnTo>
                  <a:lnTo>
                    <a:pt x="532" y="465"/>
                  </a:lnTo>
                  <a:lnTo>
                    <a:pt x="594" y="470"/>
                  </a:lnTo>
                  <a:lnTo>
                    <a:pt x="598" y="470"/>
                  </a:lnTo>
                  <a:lnTo>
                    <a:pt x="603" y="470"/>
                  </a:lnTo>
                  <a:lnTo>
                    <a:pt x="608" y="472"/>
                  </a:lnTo>
                  <a:lnTo>
                    <a:pt x="610" y="474"/>
                  </a:lnTo>
                  <a:lnTo>
                    <a:pt x="610" y="481"/>
                  </a:lnTo>
                  <a:lnTo>
                    <a:pt x="605" y="492"/>
                  </a:lnTo>
                  <a:lnTo>
                    <a:pt x="592" y="505"/>
                  </a:lnTo>
                  <a:lnTo>
                    <a:pt x="573" y="523"/>
                  </a:lnTo>
                  <a:lnTo>
                    <a:pt x="546" y="537"/>
                  </a:lnTo>
                  <a:lnTo>
                    <a:pt x="516" y="550"/>
                  </a:lnTo>
                  <a:lnTo>
                    <a:pt x="479" y="557"/>
                  </a:lnTo>
                  <a:lnTo>
                    <a:pt x="420" y="564"/>
                  </a:lnTo>
                  <a:lnTo>
                    <a:pt x="367" y="577"/>
                  </a:lnTo>
                  <a:lnTo>
                    <a:pt x="319" y="599"/>
                  </a:lnTo>
                  <a:lnTo>
                    <a:pt x="278" y="626"/>
                  </a:lnTo>
                  <a:lnTo>
                    <a:pt x="243" y="655"/>
                  </a:lnTo>
                  <a:lnTo>
                    <a:pt x="214" y="689"/>
                  </a:lnTo>
                  <a:lnTo>
                    <a:pt x="191" y="725"/>
                  </a:lnTo>
                  <a:lnTo>
                    <a:pt x="170" y="758"/>
                  </a:lnTo>
                  <a:lnTo>
                    <a:pt x="156" y="792"/>
                  </a:lnTo>
                  <a:lnTo>
                    <a:pt x="145" y="823"/>
                  </a:lnTo>
                  <a:lnTo>
                    <a:pt x="140" y="850"/>
                  </a:lnTo>
                  <a:lnTo>
                    <a:pt x="138" y="872"/>
                  </a:lnTo>
                  <a:lnTo>
                    <a:pt x="143" y="913"/>
                  </a:lnTo>
                  <a:lnTo>
                    <a:pt x="159" y="948"/>
                  </a:lnTo>
                  <a:lnTo>
                    <a:pt x="184" y="977"/>
                  </a:lnTo>
                  <a:lnTo>
                    <a:pt x="214" y="1002"/>
                  </a:lnTo>
                  <a:lnTo>
                    <a:pt x="250" y="1022"/>
                  </a:lnTo>
                  <a:lnTo>
                    <a:pt x="291" y="1036"/>
                  </a:lnTo>
                  <a:lnTo>
                    <a:pt x="333" y="1045"/>
                  </a:lnTo>
                  <a:lnTo>
                    <a:pt x="376" y="1047"/>
                  </a:lnTo>
                  <a:lnTo>
                    <a:pt x="427" y="1042"/>
                  </a:lnTo>
                  <a:lnTo>
                    <a:pt x="470" y="1031"/>
                  </a:lnTo>
                  <a:lnTo>
                    <a:pt x="507" y="1015"/>
                  </a:lnTo>
                  <a:lnTo>
                    <a:pt x="539" y="995"/>
                  </a:lnTo>
                  <a:lnTo>
                    <a:pt x="566" y="973"/>
                  </a:lnTo>
                  <a:lnTo>
                    <a:pt x="589" y="951"/>
                  </a:lnTo>
                  <a:lnTo>
                    <a:pt x="605" y="930"/>
                  </a:lnTo>
                  <a:lnTo>
                    <a:pt x="619" y="913"/>
                  </a:lnTo>
                  <a:lnTo>
                    <a:pt x="644" y="886"/>
                  </a:lnTo>
                  <a:lnTo>
                    <a:pt x="672" y="866"/>
                  </a:lnTo>
                  <a:lnTo>
                    <a:pt x="699" y="852"/>
                  </a:lnTo>
                  <a:lnTo>
                    <a:pt x="722" y="845"/>
                  </a:lnTo>
                  <a:lnTo>
                    <a:pt x="738" y="843"/>
                  </a:lnTo>
                  <a:lnTo>
                    <a:pt x="743" y="843"/>
                  </a:lnTo>
                  <a:lnTo>
                    <a:pt x="747" y="843"/>
                  </a:lnTo>
                  <a:lnTo>
                    <a:pt x="750" y="845"/>
                  </a:lnTo>
                  <a:lnTo>
                    <a:pt x="752" y="848"/>
                  </a:lnTo>
                  <a:lnTo>
                    <a:pt x="754" y="852"/>
                  </a:lnTo>
                  <a:lnTo>
                    <a:pt x="750" y="866"/>
                  </a:lnTo>
                  <a:lnTo>
                    <a:pt x="736" y="886"/>
                  </a:lnTo>
                  <a:lnTo>
                    <a:pt x="715" y="910"/>
                  </a:lnTo>
                  <a:lnTo>
                    <a:pt x="688" y="942"/>
                  </a:lnTo>
                  <a:lnTo>
                    <a:pt x="653" y="973"/>
                  </a:lnTo>
                  <a:lnTo>
                    <a:pt x="612" y="1007"/>
                  </a:lnTo>
                  <a:lnTo>
                    <a:pt x="566" y="1038"/>
                  </a:lnTo>
                  <a:lnTo>
                    <a:pt x="516" y="1067"/>
                  </a:lnTo>
                  <a:lnTo>
                    <a:pt x="459" y="1094"/>
                  </a:lnTo>
                  <a:lnTo>
                    <a:pt x="399" y="1114"/>
                  </a:lnTo>
                  <a:lnTo>
                    <a:pt x="337" y="1127"/>
                  </a:lnTo>
                  <a:lnTo>
                    <a:pt x="271" y="1132"/>
                  </a:lnTo>
                  <a:lnTo>
                    <a:pt x="216" y="1130"/>
                  </a:lnTo>
                  <a:lnTo>
                    <a:pt x="165" y="1118"/>
                  </a:lnTo>
                  <a:lnTo>
                    <a:pt x="120" y="1103"/>
                  </a:lnTo>
                  <a:lnTo>
                    <a:pt x="78" y="1080"/>
                  </a:lnTo>
                  <a:lnTo>
                    <a:pt x="46" y="1051"/>
                  </a:lnTo>
                  <a:lnTo>
                    <a:pt x="23" y="1018"/>
                  </a:lnTo>
                  <a:lnTo>
                    <a:pt x="7" y="982"/>
                  </a:lnTo>
                  <a:lnTo>
                    <a:pt x="0" y="939"/>
                  </a:lnTo>
                  <a:lnTo>
                    <a:pt x="3" y="924"/>
                  </a:lnTo>
                  <a:lnTo>
                    <a:pt x="5" y="904"/>
                  </a:lnTo>
                  <a:lnTo>
                    <a:pt x="12" y="877"/>
                  </a:lnTo>
                  <a:lnTo>
                    <a:pt x="21" y="843"/>
                  </a:lnTo>
                  <a:lnTo>
                    <a:pt x="39" y="805"/>
                  </a:lnTo>
                  <a:lnTo>
                    <a:pt x="62" y="763"/>
                  </a:lnTo>
                  <a:lnTo>
                    <a:pt x="97" y="720"/>
                  </a:lnTo>
                  <a:lnTo>
                    <a:pt x="138" y="673"/>
                  </a:lnTo>
                  <a:lnTo>
                    <a:pt x="193" y="626"/>
                  </a:lnTo>
                  <a:lnTo>
                    <a:pt x="259" y="577"/>
                  </a:lnTo>
                  <a:lnTo>
                    <a:pt x="337" y="532"/>
                  </a:lnTo>
                  <a:lnTo>
                    <a:pt x="340" y="532"/>
                  </a:lnTo>
                  <a:lnTo>
                    <a:pt x="305" y="519"/>
                  </a:lnTo>
                  <a:lnTo>
                    <a:pt x="275" y="501"/>
                  </a:lnTo>
                  <a:lnTo>
                    <a:pt x="246" y="481"/>
                  </a:lnTo>
                  <a:lnTo>
                    <a:pt x="223" y="456"/>
                  </a:lnTo>
                  <a:lnTo>
                    <a:pt x="204" y="427"/>
                  </a:lnTo>
                  <a:lnTo>
                    <a:pt x="193" y="396"/>
                  </a:lnTo>
                  <a:lnTo>
                    <a:pt x="188" y="358"/>
                  </a:lnTo>
                  <a:lnTo>
                    <a:pt x="195" y="300"/>
                  </a:lnTo>
                  <a:lnTo>
                    <a:pt x="218" y="246"/>
                  </a:lnTo>
                  <a:lnTo>
                    <a:pt x="252" y="195"/>
                  </a:lnTo>
                  <a:lnTo>
                    <a:pt x="298" y="148"/>
                  </a:lnTo>
                  <a:lnTo>
                    <a:pt x="351" y="107"/>
                  </a:lnTo>
                  <a:lnTo>
                    <a:pt x="413" y="69"/>
                  </a:lnTo>
                  <a:lnTo>
                    <a:pt x="477" y="40"/>
                  </a:lnTo>
                  <a:lnTo>
                    <a:pt x="543" y="18"/>
                  </a:lnTo>
                  <a:lnTo>
                    <a:pt x="612" y="4"/>
                  </a:lnTo>
                  <a:lnTo>
                    <a:pt x="6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9" name="Freeform 47"/>
            <p:cNvSpPr>
              <a:spLocks noEditPoints="1"/>
            </p:cNvSpPr>
            <p:nvPr/>
          </p:nvSpPr>
          <p:spPr bwMode="auto">
            <a:xfrm>
              <a:off x="3984" y="2515"/>
              <a:ext cx="497" cy="957"/>
            </a:xfrm>
            <a:custGeom>
              <a:avLst/>
              <a:gdLst/>
              <a:ahLst/>
              <a:cxnLst>
                <a:cxn ang="0">
                  <a:pos x="371" y="250"/>
                </a:cxn>
                <a:cxn ang="0">
                  <a:pos x="431" y="286"/>
                </a:cxn>
                <a:cxn ang="0">
                  <a:pos x="453" y="349"/>
                </a:cxn>
                <a:cxn ang="0">
                  <a:pos x="449" y="387"/>
                </a:cxn>
                <a:cxn ang="0">
                  <a:pos x="327" y="830"/>
                </a:cxn>
                <a:cxn ang="0">
                  <a:pos x="275" y="897"/>
                </a:cxn>
                <a:cxn ang="0">
                  <a:pos x="206" y="937"/>
                </a:cxn>
                <a:cxn ang="0">
                  <a:pos x="140" y="955"/>
                </a:cxn>
                <a:cxn ang="0">
                  <a:pos x="73" y="953"/>
                </a:cxn>
                <a:cxn ang="0">
                  <a:pos x="18" y="930"/>
                </a:cxn>
                <a:cxn ang="0">
                  <a:pos x="0" y="886"/>
                </a:cxn>
                <a:cxn ang="0">
                  <a:pos x="18" y="841"/>
                </a:cxn>
                <a:cxn ang="0">
                  <a:pos x="64" y="823"/>
                </a:cxn>
                <a:cxn ang="0">
                  <a:pos x="94" y="832"/>
                </a:cxn>
                <a:cxn ang="0">
                  <a:pos x="108" y="863"/>
                </a:cxn>
                <a:cxn ang="0">
                  <a:pos x="98" y="892"/>
                </a:cxn>
                <a:cxn ang="0">
                  <a:pos x="69" y="917"/>
                </a:cxn>
                <a:cxn ang="0">
                  <a:pos x="110" y="926"/>
                </a:cxn>
                <a:cxn ang="0">
                  <a:pos x="185" y="897"/>
                </a:cxn>
                <a:cxn ang="0">
                  <a:pos x="240" y="830"/>
                </a:cxn>
                <a:cxn ang="0">
                  <a:pos x="254" y="785"/>
                </a:cxn>
                <a:cxn ang="0">
                  <a:pos x="366" y="355"/>
                </a:cxn>
                <a:cxn ang="0">
                  <a:pos x="369" y="337"/>
                </a:cxn>
                <a:cxn ang="0">
                  <a:pos x="366" y="306"/>
                </a:cxn>
                <a:cxn ang="0">
                  <a:pos x="348" y="279"/>
                </a:cxn>
                <a:cxn ang="0">
                  <a:pos x="298" y="279"/>
                </a:cxn>
                <a:cxn ang="0">
                  <a:pos x="238" y="317"/>
                </a:cxn>
                <a:cxn ang="0">
                  <a:pos x="195" y="376"/>
                </a:cxn>
                <a:cxn ang="0">
                  <a:pos x="174" y="414"/>
                </a:cxn>
                <a:cxn ang="0">
                  <a:pos x="167" y="422"/>
                </a:cxn>
                <a:cxn ang="0">
                  <a:pos x="160" y="427"/>
                </a:cxn>
                <a:cxn ang="0">
                  <a:pos x="151" y="427"/>
                </a:cxn>
                <a:cxn ang="0">
                  <a:pos x="144" y="425"/>
                </a:cxn>
                <a:cxn ang="0">
                  <a:pos x="137" y="422"/>
                </a:cxn>
                <a:cxn ang="0">
                  <a:pos x="135" y="411"/>
                </a:cxn>
                <a:cxn ang="0">
                  <a:pos x="144" y="384"/>
                </a:cxn>
                <a:cxn ang="0">
                  <a:pos x="176" y="335"/>
                </a:cxn>
                <a:cxn ang="0">
                  <a:pos x="227" y="286"/>
                </a:cxn>
                <a:cxn ang="0">
                  <a:pos x="293" y="250"/>
                </a:cxn>
                <a:cxn ang="0">
                  <a:pos x="451" y="0"/>
                </a:cxn>
                <a:cxn ang="0">
                  <a:pos x="486" y="13"/>
                </a:cxn>
                <a:cxn ang="0">
                  <a:pos x="497" y="42"/>
                </a:cxn>
                <a:cxn ang="0">
                  <a:pos x="490" y="65"/>
                </a:cxn>
                <a:cxn ang="0">
                  <a:pos x="456" y="98"/>
                </a:cxn>
                <a:cxn ang="0">
                  <a:pos x="412" y="98"/>
                </a:cxn>
                <a:cxn ang="0">
                  <a:pos x="392" y="74"/>
                </a:cxn>
                <a:cxn ang="0">
                  <a:pos x="394" y="38"/>
                </a:cxn>
                <a:cxn ang="0">
                  <a:pos x="428" y="4"/>
                </a:cxn>
              </a:cxnLst>
              <a:rect l="0" t="0" r="r" b="b"/>
              <a:pathLst>
                <a:path w="497" h="957">
                  <a:moveTo>
                    <a:pt x="332" y="246"/>
                  </a:moveTo>
                  <a:lnTo>
                    <a:pt x="371" y="250"/>
                  </a:lnTo>
                  <a:lnTo>
                    <a:pt x="405" y="264"/>
                  </a:lnTo>
                  <a:lnTo>
                    <a:pt x="431" y="286"/>
                  </a:lnTo>
                  <a:lnTo>
                    <a:pt x="447" y="313"/>
                  </a:lnTo>
                  <a:lnTo>
                    <a:pt x="453" y="349"/>
                  </a:lnTo>
                  <a:lnTo>
                    <a:pt x="451" y="369"/>
                  </a:lnTo>
                  <a:lnTo>
                    <a:pt x="449" y="387"/>
                  </a:lnTo>
                  <a:lnTo>
                    <a:pt x="346" y="783"/>
                  </a:lnTo>
                  <a:lnTo>
                    <a:pt x="327" y="830"/>
                  </a:lnTo>
                  <a:lnTo>
                    <a:pt x="305" y="868"/>
                  </a:lnTo>
                  <a:lnTo>
                    <a:pt x="275" y="897"/>
                  </a:lnTo>
                  <a:lnTo>
                    <a:pt x="240" y="921"/>
                  </a:lnTo>
                  <a:lnTo>
                    <a:pt x="206" y="937"/>
                  </a:lnTo>
                  <a:lnTo>
                    <a:pt x="172" y="948"/>
                  </a:lnTo>
                  <a:lnTo>
                    <a:pt x="140" y="955"/>
                  </a:lnTo>
                  <a:lnTo>
                    <a:pt x="112" y="957"/>
                  </a:lnTo>
                  <a:lnTo>
                    <a:pt x="73" y="953"/>
                  </a:lnTo>
                  <a:lnTo>
                    <a:pt x="43" y="944"/>
                  </a:lnTo>
                  <a:lnTo>
                    <a:pt x="18" y="930"/>
                  </a:lnTo>
                  <a:lnTo>
                    <a:pt x="4" y="910"/>
                  </a:lnTo>
                  <a:lnTo>
                    <a:pt x="0" y="886"/>
                  </a:lnTo>
                  <a:lnTo>
                    <a:pt x="4" y="861"/>
                  </a:lnTo>
                  <a:lnTo>
                    <a:pt x="18" y="841"/>
                  </a:lnTo>
                  <a:lnTo>
                    <a:pt x="39" y="827"/>
                  </a:lnTo>
                  <a:lnTo>
                    <a:pt x="64" y="823"/>
                  </a:lnTo>
                  <a:lnTo>
                    <a:pt x="80" y="825"/>
                  </a:lnTo>
                  <a:lnTo>
                    <a:pt x="94" y="832"/>
                  </a:lnTo>
                  <a:lnTo>
                    <a:pt x="103" y="845"/>
                  </a:lnTo>
                  <a:lnTo>
                    <a:pt x="108" y="863"/>
                  </a:lnTo>
                  <a:lnTo>
                    <a:pt x="105" y="877"/>
                  </a:lnTo>
                  <a:lnTo>
                    <a:pt x="98" y="892"/>
                  </a:lnTo>
                  <a:lnTo>
                    <a:pt x="87" y="906"/>
                  </a:lnTo>
                  <a:lnTo>
                    <a:pt x="69" y="917"/>
                  </a:lnTo>
                  <a:lnTo>
                    <a:pt x="89" y="924"/>
                  </a:lnTo>
                  <a:lnTo>
                    <a:pt x="110" y="926"/>
                  </a:lnTo>
                  <a:lnTo>
                    <a:pt x="149" y="917"/>
                  </a:lnTo>
                  <a:lnTo>
                    <a:pt x="185" y="897"/>
                  </a:lnTo>
                  <a:lnTo>
                    <a:pt x="215" y="868"/>
                  </a:lnTo>
                  <a:lnTo>
                    <a:pt x="240" y="830"/>
                  </a:lnTo>
                  <a:lnTo>
                    <a:pt x="254" y="785"/>
                  </a:lnTo>
                  <a:lnTo>
                    <a:pt x="254" y="785"/>
                  </a:lnTo>
                  <a:lnTo>
                    <a:pt x="366" y="362"/>
                  </a:lnTo>
                  <a:lnTo>
                    <a:pt x="366" y="355"/>
                  </a:lnTo>
                  <a:lnTo>
                    <a:pt x="366" y="349"/>
                  </a:lnTo>
                  <a:lnTo>
                    <a:pt x="369" y="337"/>
                  </a:lnTo>
                  <a:lnTo>
                    <a:pt x="369" y="329"/>
                  </a:lnTo>
                  <a:lnTo>
                    <a:pt x="366" y="306"/>
                  </a:lnTo>
                  <a:lnTo>
                    <a:pt x="360" y="288"/>
                  </a:lnTo>
                  <a:lnTo>
                    <a:pt x="348" y="279"/>
                  </a:lnTo>
                  <a:lnTo>
                    <a:pt x="330" y="275"/>
                  </a:lnTo>
                  <a:lnTo>
                    <a:pt x="298" y="279"/>
                  </a:lnTo>
                  <a:lnTo>
                    <a:pt x="268" y="295"/>
                  </a:lnTo>
                  <a:lnTo>
                    <a:pt x="238" y="317"/>
                  </a:lnTo>
                  <a:lnTo>
                    <a:pt x="215" y="344"/>
                  </a:lnTo>
                  <a:lnTo>
                    <a:pt x="195" y="376"/>
                  </a:lnTo>
                  <a:lnTo>
                    <a:pt x="176" y="407"/>
                  </a:lnTo>
                  <a:lnTo>
                    <a:pt x="174" y="414"/>
                  </a:lnTo>
                  <a:lnTo>
                    <a:pt x="172" y="420"/>
                  </a:lnTo>
                  <a:lnTo>
                    <a:pt x="167" y="422"/>
                  </a:lnTo>
                  <a:lnTo>
                    <a:pt x="165" y="425"/>
                  </a:lnTo>
                  <a:lnTo>
                    <a:pt x="160" y="427"/>
                  </a:lnTo>
                  <a:lnTo>
                    <a:pt x="156" y="427"/>
                  </a:lnTo>
                  <a:lnTo>
                    <a:pt x="151" y="427"/>
                  </a:lnTo>
                  <a:lnTo>
                    <a:pt x="149" y="427"/>
                  </a:lnTo>
                  <a:lnTo>
                    <a:pt x="144" y="425"/>
                  </a:lnTo>
                  <a:lnTo>
                    <a:pt x="142" y="425"/>
                  </a:lnTo>
                  <a:lnTo>
                    <a:pt x="137" y="422"/>
                  </a:lnTo>
                  <a:lnTo>
                    <a:pt x="135" y="418"/>
                  </a:lnTo>
                  <a:lnTo>
                    <a:pt x="135" y="411"/>
                  </a:lnTo>
                  <a:lnTo>
                    <a:pt x="137" y="402"/>
                  </a:lnTo>
                  <a:lnTo>
                    <a:pt x="144" y="384"/>
                  </a:lnTo>
                  <a:lnTo>
                    <a:pt x="158" y="362"/>
                  </a:lnTo>
                  <a:lnTo>
                    <a:pt x="176" y="335"/>
                  </a:lnTo>
                  <a:lnTo>
                    <a:pt x="199" y="311"/>
                  </a:lnTo>
                  <a:lnTo>
                    <a:pt x="227" y="286"/>
                  </a:lnTo>
                  <a:lnTo>
                    <a:pt x="256" y="264"/>
                  </a:lnTo>
                  <a:lnTo>
                    <a:pt x="293" y="250"/>
                  </a:lnTo>
                  <a:lnTo>
                    <a:pt x="332" y="246"/>
                  </a:lnTo>
                  <a:close/>
                  <a:moveTo>
                    <a:pt x="451" y="0"/>
                  </a:moveTo>
                  <a:lnTo>
                    <a:pt x="472" y="4"/>
                  </a:lnTo>
                  <a:lnTo>
                    <a:pt x="486" y="13"/>
                  </a:lnTo>
                  <a:lnTo>
                    <a:pt x="495" y="27"/>
                  </a:lnTo>
                  <a:lnTo>
                    <a:pt x="497" y="42"/>
                  </a:lnTo>
                  <a:lnTo>
                    <a:pt x="497" y="42"/>
                  </a:lnTo>
                  <a:lnTo>
                    <a:pt x="490" y="65"/>
                  </a:lnTo>
                  <a:lnTo>
                    <a:pt x="476" y="85"/>
                  </a:lnTo>
                  <a:lnTo>
                    <a:pt x="456" y="98"/>
                  </a:lnTo>
                  <a:lnTo>
                    <a:pt x="433" y="103"/>
                  </a:lnTo>
                  <a:lnTo>
                    <a:pt x="412" y="98"/>
                  </a:lnTo>
                  <a:lnTo>
                    <a:pt x="399" y="89"/>
                  </a:lnTo>
                  <a:lnTo>
                    <a:pt x="392" y="74"/>
                  </a:lnTo>
                  <a:lnTo>
                    <a:pt x="389" y="58"/>
                  </a:lnTo>
                  <a:lnTo>
                    <a:pt x="394" y="38"/>
                  </a:lnTo>
                  <a:lnTo>
                    <a:pt x="408" y="18"/>
                  </a:lnTo>
                  <a:lnTo>
                    <a:pt x="428"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0" name="Freeform 48"/>
            <p:cNvSpPr>
              <a:spLocks noEditPoints="1"/>
            </p:cNvSpPr>
            <p:nvPr/>
          </p:nvSpPr>
          <p:spPr bwMode="auto">
            <a:xfrm>
              <a:off x="5242" y="2347"/>
              <a:ext cx="167" cy="673"/>
            </a:xfrm>
            <a:custGeom>
              <a:avLst/>
              <a:gdLst/>
              <a:ahLst/>
              <a:cxnLst>
                <a:cxn ang="0">
                  <a:pos x="84" y="510"/>
                </a:cxn>
                <a:cxn ang="0">
                  <a:pos x="116" y="514"/>
                </a:cxn>
                <a:cxn ang="0">
                  <a:pos x="142" y="532"/>
                </a:cxn>
                <a:cxn ang="0">
                  <a:pos x="160" y="559"/>
                </a:cxn>
                <a:cxn ang="0">
                  <a:pos x="167" y="590"/>
                </a:cxn>
                <a:cxn ang="0">
                  <a:pos x="160" y="622"/>
                </a:cxn>
                <a:cxn ang="0">
                  <a:pos x="142" y="649"/>
                </a:cxn>
                <a:cxn ang="0">
                  <a:pos x="116" y="667"/>
                </a:cxn>
                <a:cxn ang="0">
                  <a:pos x="84" y="673"/>
                </a:cxn>
                <a:cxn ang="0">
                  <a:pos x="50" y="667"/>
                </a:cxn>
                <a:cxn ang="0">
                  <a:pos x="23" y="649"/>
                </a:cxn>
                <a:cxn ang="0">
                  <a:pos x="6" y="622"/>
                </a:cxn>
                <a:cxn ang="0">
                  <a:pos x="0" y="590"/>
                </a:cxn>
                <a:cxn ang="0">
                  <a:pos x="6" y="559"/>
                </a:cxn>
                <a:cxn ang="0">
                  <a:pos x="23" y="532"/>
                </a:cxn>
                <a:cxn ang="0">
                  <a:pos x="50" y="514"/>
                </a:cxn>
                <a:cxn ang="0">
                  <a:pos x="84" y="510"/>
                </a:cxn>
                <a:cxn ang="0">
                  <a:pos x="84" y="0"/>
                </a:cxn>
                <a:cxn ang="0">
                  <a:pos x="116" y="7"/>
                </a:cxn>
                <a:cxn ang="0">
                  <a:pos x="142" y="25"/>
                </a:cxn>
                <a:cxn ang="0">
                  <a:pos x="160" y="51"/>
                </a:cxn>
                <a:cxn ang="0">
                  <a:pos x="167" y="85"/>
                </a:cxn>
                <a:cxn ang="0">
                  <a:pos x="160" y="116"/>
                </a:cxn>
                <a:cxn ang="0">
                  <a:pos x="142" y="141"/>
                </a:cxn>
                <a:cxn ang="0">
                  <a:pos x="116" y="159"/>
                </a:cxn>
                <a:cxn ang="0">
                  <a:pos x="84" y="165"/>
                </a:cxn>
                <a:cxn ang="0">
                  <a:pos x="50" y="159"/>
                </a:cxn>
                <a:cxn ang="0">
                  <a:pos x="23" y="141"/>
                </a:cxn>
                <a:cxn ang="0">
                  <a:pos x="6" y="116"/>
                </a:cxn>
                <a:cxn ang="0">
                  <a:pos x="0" y="85"/>
                </a:cxn>
                <a:cxn ang="0">
                  <a:pos x="6" y="51"/>
                </a:cxn>
                <a:cxn ang="0">
                  <a:pos x="23" y="25"/>
                </a:cxn>
                <a:cxn ang="0">
                  <a:pos x="50" y="7"/>
                </a:cxn>
                <a:cxn ang="0">
                  <a:pos x="84" y="0"/>
                </a:cxn>
              </a:cxnLst>
              <a:rect l="0" t="0" r="r" b="b"/>
              <a:pathLst>
                <a:path w="167" h="673">
                  <a:moveTo>
                    <a:pt x="84" y="510"/>
                  </a:moveTo>
                  <a:lnTo>
                    <a:pt x="116" y="514"/>
                  </a:lnTo>
                  <a:lnTo>
                    <a:pt x="142" y="532"/>
                  </a:lnTo>
                  <a:lnTo>
                    <a:pt x="160" y="559"/>
                  </a:lnTo>
                  <a:lnTo>
                    <a:pt x="167" y="590"/>
                  </a:lnTo>
                  <a:lnTo>
                    <a:pt x="160" y="622"/>
                  </a:lnTo>
                  <a:lnTo>
                    <a:pt x="142" y="649"/>
                  </a:lnTo>
                  <a:lnTo>
                    <a:pt x="116" y="667"/>
                  </a:lnTo>
                  <a:lnTo>
                    <a:pt x="84" y="673"/>
                  </a:lnTo>
                  <a:lnTo>
                    <a:pt x="50" y="667"/>
                  </a:lnTo>
                  <a:lnTo>
                    <a:pt x="23" y="649"/>
                  </a:lnTo>
                  <a:lnTo>
                    <a:pt x="6" y="622"/>
                  </a:lnTo>
                  <a:lnTo>
                    <a:pt x="0" y="590"/>
                  </a:lnTo>
                  <a:lnTo>
                    <a:pt x="6" y="559"/>
                  </a:lnTo>
                  <a:lnTo>
                    <a:pt x="23" y="532"/>
                  </a:lnTo>
                  <a:lnTo>
                    <a:pt x="50" y="514"/>
                  </a:lnTo>
                  <a:lnTo>
                    <a:pt x="84" y="510"/>
                  </a:lnTo>
                  <a:close/>
                  <a:moveTo>
                    <a:pt x="84" y="0"/>
                  </a:moveTo>
                  <a:lnTo>
                    <a:pt x="116" y="7"/>
                  </a:lnTo>
                  <a:lnTo>
                    <a:pt x="142" y="25"/>
                  </a:lnTo>
                  <a:lnTo>
                    <a:pt x="160" y="51"/>
                  </a:lnTo>
                  <a:lnTo>
                    <a:pt x="167" y="85"/>
                  </a:lnTo>
                  <a:lnTo>
                    <a:pt x="160" y="116"/>
                  </a:lnTo>
                  <a:lnTo>
                    <a:pt x="142" y="141"/>
                  </a:lnTo>
                  <a:lnTo>
                    <a:pt x="116" y="159"/>
                  </a:lnTo>
                  <a:lnTo>
                    <a:pt x="84" y="165"/>
                  </a:lnTo>
                  <a:lnTo>
                    <a:pt x="50" y="159"/>
                  </a:lnTo>
                  <a:lnTo>
                    <a:pt x="23" y="141"/>
                  </a:lnTo>
                  <a:lnTo>
                    <a:pt x="6" y="116"/>
                  </a:lnTo>
                  <a:lnTo>
                    <a:pt x="0" y="85"/>
                  </a:lnTo>
                  <a:lnTo>
                    <a:pt x="6" y="51"/>
                  </a:lnTo>
                  <a:lnTo>
                    <a:pt x="23" y="25"/>
                  </a:lnTo>
                  <a:lnTo>
                    <a:pt x="50" y="7"/>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1" name="Freeform 49"/>
            <p:cNvSpPr>
              <a:spLocks noEditPoints="1"/>
            </p:cNvSpPr>
            <p:nvPr/>
          </p:nvSpPr>
          <p:spPr bwMode="auto">
            <a:xfrm>
              <a:off x="5636" y="2448"/>
              <a:ext cx="1065" cy="364"/>
            </a:xfrm>
            <a:custGeom>
              <a:avLst/>
              <a:gdLst/>
              <a:ahLst/>
              <a:cxnLst>
                <a:cxn ang="0">
                  <a:pos x="52" y="302"/>
                </a:cxn>
                <a:cxn ang="0">
                  <a:pos x="1008" y="302"/>
                </a:cxn>
                <a:cxn ang="0">
                  <a:pos x="1024" y="302"/>
                </a:cxn>
                <a:cxn ang="0">
                  <a:pos x="1040" y="304"/>
                </a:cxn>
                <a:cxn ang="0">
                  <a:pos x="1051" y="308"/>
                </a:cxn>
                <a:cxn ang="0">
                  <a:pos x="1060" y="319"/>
                </a:cxn>
                <a:cxn ang="0">
                  <a:pos x="1065" y="335"/>
                </a:cxn>
                <a:cxn ang="0">
                  <a:pos x="1060" y="349"/>
                </a:cxn>
                <a:cxn ang="0">
                  <a:pos x="1051" y="358"/>
                </a:cxn>
                <a:cxn ang="0">
                  <a:pos x="1040" y="362"/>
                </a:cxn>
                <a:cxn ang="0">
                  <a:pos x="1026" y="364"/>
                </a:cxn>
                <a:cxn ang="0">
                  <a:pos x="1010" y="364"/>
                </a:cxn>
                <a:cxn ang="0">
                  <a:pos x="52" y="364"/>
                </a:cxn>
                <a:cxn ang="0">
                  <a:pos x="39" y="364"/>
                </a:cxn>
                <a:cxn ang="0">
                  <a:pos x="25" y="362"/>
                </a:cxn>
                <a:cxn ang="0">
                  <a:pos x="13" y="358"/>
                </a:cxn>
                <a:cxn ang="0">
                  <a:pos x="4" y="349"/>
                </a:cxn>
                <a:cxn ang="0">
                  <a:pos x="0" y="335"/>
                </a:cxn>
                <a:cxn ang="0">
                  <a:pos x="4" y="319"/>
                </a:cxn>
                <a:cxn ang="0">
                  <a:pos x="13" y="308"/>
                </a:cxn>
                <a:cxn ang="0">
                  <a:pos x="25" y="304"/>
                </a:cxn>
                <a:cxn ang="0">
                  <a:pos x="39" y="302"/>
                </a:cxn>
                <a:cxn ang="0">
                  <a:pos x="52" y="302"/>
                </a:cxn>
                <a:cxn ang="0">
                  <a:pos x="52" y="0"/>
                </a:cxn>
                <a:cxn ang="0">
                  <a:pos x="1010" y="0"/>
                </a:cxn>
                <a:cxn ang="0">
                  <a:pos x="1026" y="0"/>
                </a:cxn>
                <a:cxn ang="0">
                  <a:pos x="1040" y="2"/>
                </a:cxn>
                <a:cxn ang="0">
                  <a:pos x="1051" y="6"/>
                </a:cxn>
                <a:cxn ang="0">
                  <a:pos x="1060" y="15"/>
                </a:cxn>
                <a:cxn ang="0">
                  <a:pos x="1065" y="31"/>
                </a:cxn>
                <a:cxn ang="0">
                  <a:pos x="1060" y="47"/>
                </a:cxn>
                <a:cxn ang="0">
                  <a:pos x="1051" y="56"/>
                </a:cxn>
                <a:cxn ang="0">
                  <a:pos x="1040" y="58"/>
                </a:cxn>
                <a:cxn ang="0">
                  <a:pos x="1024" y="62"/>
                </a:cxn>
                <a:cxn ang="0">
                  <a:pos x="1008" y="62"/>
                </a:cxn>
                <a:cxn ang="0">
                  <a:pos x="52" y="62"/>
                </a:cxn>
                <a:cxn ang="0">
                  <a:pos x="39" y="62"/>
                </a:cxn>
                <a:cxn ang="0">
                  <a:pos x="25" y="58"/>
                </a:cxn>
                <a:cxn ang="0">
                  <a:pos x="13" y="56"/>
                </a:cxn>
                <a:cxn ang="0">
                  <a:pos x="4" y="47"/>
                </a:cxn>
                <a:cxn ang="0">
                  <a:pos x="0" y="31"/>
                </a:cxn>
                <a:cxn ang="0">
                  <a:pos x="4" y="15"/>
                </a:cxn>
                <a:cxn ang="0">
                  <a:pos x="13" y="6"/>
                </a:cxn>
                <a:cxn ang="0">
                  <a:pos x="25" y="2"/>
                </a:cxn>
                <a:cxn ang="0">
                  <a:pos x="39" y="0"/>
                </a:cxn>
                <a:cxn ang="0">
                  <a:pos x="52" y="0"/>
                </a:cxn>
              </a:cxnLst>
              <a:rect l="0" t="0" r="r" b="b"/>
              <a:pathLst>
                <a:path w="1065" h="364">
                  <a:moveTo>
                    <a:pt x="52" y="302"/>
                  </a:moveTo>
                  <a:lnTo>
                    <a:pt x="1008" y="302"/>
                  </a:lnTo>
                  <a:lnTo>
                    <a:pt x="1024" y="302"/>
                  </a:lnTo>
                  <a:lnTo>
                    <a:pt x="1040" y="304"/>
                  </a:lnTo>
                  <a:lnTo>
                    <a:pt x="1051" y="308"/>
                  </a:lnTo>
                  <a:lnTo>
                    <a:pt x="1060" y="319"/>
                  </a:lnTo>
                  <a:lnTo>
                    <a:pt x="1065" y="335"/>
                  </a:lnTo>
                  <a:lnTo>
                    <a:pt x="1060" y="349"/>
                  </a:lnTo>
                  <a:lnTo>
                    <a:pt x="1051" y="358"/>
                  </a:lnTo>
                  <a:lnTo>
                    <a:pt x="1040" y="362"/>
                  </a:lnTo>
                  <a:lnTo>
                    <a:pt x="1026" y="364"/>
                  </a:lnTo>
                  <a:lnTo>
                    <a:pt x="1010" y="364"/>
                  </a:lnTo>
                  <a:lnTo>
                    <a:pt x="52" y="364"/>
                  </a:lnTo>
                  <a:lnTo>
                    <a:pt x="39" y="364"/>
                  </a:lnTo>
                  <a:lnTo>
                    <a:pt x="25" y="362"/>
                  </a:lnTo>
                  <a:lnTo>
                    <a:pt x="13" y="358"/>
                  </a:lnTo>
                  <a:lnTo>
                    <a:pt x="4" y="349"/>
                  </a:lnTo>
                  <a:lnTo>
                    <a:pt x="0" y="335"/>
                  </a:lnTo>
                  <a:lnTo>
                    <a:pt x="4" y="319"/>
                  </a:lnTo>
                  <a:lnTo>
                    <a:pt x="13" y="308"/>
                  </a:lnTo>
                  <a:lnTo>
                    <a:pt x="25" y="304"/>
                  </a:lnTo>
                  <a:lnTo>
                    <a:pt x="39" y="302"/>
                  </a:lnTo>
                  <a:lnTo>
                    <a:pt x="52" y="302"/>
                  </a:lnTo>
                  <a:close/>
                  <a:moveTo>
                    <a:pt x="52" y="0"/>
                  </a:moveTo>
                  <a:lnTo>
                    <a:pt x="1010" y="0"/>
                  </a:lnTo>
                  <a:lnTo>
                    <a:pt x="1026" y="0"/>
                  </a:lnTo>
                  <a:lnTo>
                    <a:pt x="1040" y="2"/>
                  </a:lnTo>
                  <a:lnTo>
                    <a:pt x="1051" y="6"/>
                  </a:lnTo>
                  <a:lnTo>
                    <a:pt x="1060" y="15"/>
                  </a:lnTo>
                  <a:lnTo>
                    <a:pt x="1065" y="31"/>
                  </a:lnTo>
                  <a:lnTo>
                    <a:pt x="1060" y="47"/>
                  </a:lnTo>
                  <a:lnTo>
                    <a:pt x="1051" y="56"/>
                  </a:lnTo>
                  <a:lnTo>
                    <a:pt x="1040" y="58"/>
                  </a:lnTo>
                  <a:lnTo>
                    <a:pt x="1024" y="62"/>
                  </a:lnTo>
                  <a:lnTo>
                    <a:pt x="1008" y="62"/>
                  </a:lnTo>
                  <a:lnTo>
                    <a:pt x="52" y="62"/>
                  </a:lnTo>
                  <a:lnTo>
                    <a:pt x="39" y="62"/>
                  </a:lnTo>
                  <a:lnTo>
                    <a:pt x="25" y="58"/>
                  </a:lnTo>
                  <a:lnTo>
                    <a:pt x="13" y="56"/>
                  </a:lnTo>
                  <a:lnTo>
                    <a:pt x="4" y="47"/>
                  </a:lnTo>
                  <a:lnTo>
                    <a:pt x="0" y="31"/>
                  </a:lnTo>
                  <a:lnTo>
                    <a:pt x="4" y="15"/>
                  </a:lnTo>
                  <a:lnTo>
                    <a:pt x="13" y="6"/>
                  </a:lnTo>
                  <a:lnTo>
                    <a:pt x="25" y="2"/>
                  </a:lnTo>
                  <a:lnTo>
                    <a:pt x="3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2" name="Freeform 50"/>
            <p:cNvSpPr>
              <a:spLocks noEditPoints="1"/>
            </p:cNvSpPr>
            <p:nvPr/>
          </p:nvSpPr>
          <p:spPr bwMode="auto">
            <a:xfrm>
              <a:off x="7271" y="1953"/>
              <a:ext cx="1453" cy="1067"/>
            </a:xfrm>
            <a:custGeom>
              <a:avLst/>
              <a:gdLst/>
              <a:ahLst/>
              <a:cxnLst>
                <a:cxn ang="0">
                  <a:pos x="170" y="1000"/>
                </a:cxn>
                <a:cxn ang="0">
                  <a:pos x="174" y="996"/>
                </a:cxn>
                <a:cxn ang="0">
                  <a:pos x="1109" y="955"/>
                </a:cxn>
                <a:cxn ang="0">
                  <a:pos x="1263" y="984"/>
                </a:cxn>
                <a:cxn ang="0">
                  <a:pos x="1247" y="161"/>
                </a:cxn>
                <a:cxn ang="0">
                  <a:pos x="1283" y="54"/>
                </a:cxn>
                <a:cxn ang="0">
                  <a:pos x="255" y="96"/>
                </a:cxn>
                <a:cxn ang="0">
                  <a:pos x="704" y="803"/>
                </a:cxn>
                <a:cxn ang="0">
                  <a:pos x="685" y="792"/>
                </a:cxn>
                <a:cxn ang="0">
                  <a:pos x="672" y="768"/>
                </a:cxn>
                <a:cxn ang="0">
                  <a:pos x="355" y="0"/>
                </a:cxn>
                <a:cxn ang="0">
                  <a:pos x="413" y="29"/>
                </a:cxn>
                <a:cxn ang="0">
                  <a:pos x="1043" y="5"/>
                </a:cxn>
                <a:cxn ang="0">
                  <a:pos x="1407" y="0"/>
                </a:cxn>
                <a:cxn ang="0">
                  <a:pos x="1444" y="27"/>
                </a:cxn>
                <a:cxn ang="0">
                  <a:pos x="1428" y="49"/>
                </a:cxn>
                <a:cxn ang="0">
                  <a:pos x="1350" y="72"/>
                </a:cxn>
                <a:cxn ang="0">
                  <a:pos x="1306" y="134"/>
                </a:cxn>
                <a:cxn ang="0">
                  <a:pos x="1306" y="917"/>
                </a:cxn>
                <a:cxn ang="0">
                  <a:pos x="1336" y="982"/>
                </a:cxn>
                <a:cxn ang="0">
                  <a:pos x="1434" y="1016"/>
                </a:cxn>
                <a:cxn ang="0">
                  <a:pos x="1453" y="1040"/>
                </a:cxn>
                <a:cxn ang="0">
                  <a:pos x="1416" y="1067"/>
                </a:cxn>
                <a:cxn ang="0">
                  <a:pos x="942" y="1065"/>
                </a:cxn>
                <a:cxn ang="0">
                  <a:pos x="917" y="1038"/>
                </a:cxn>
                <a:cxn ang="0">
                  <a:pos x="924" y="1025"/>
                </a:cxn>
                <a:cxn ang="0">
                  <a:pos x="949" y="1014"/>
                </a:cxn>
                <a:cxn ang="0">
                  <a:pos x="1045" y="967"/>
                </a:cxn>
                <a:cxn ang="0">
                  <a:pos x="1059" y="904"/>
                </a:cxn>
                <a:cxn ang="0">
                  <a:pos x="660" y="1043"/>
                </a:cxn>
                <a:cxn ang="0">
                  <a:pos x="644" y="1065"/>
                </a:cxn>
                <a:cxn ang="0">
                  <a:pos x="621" y="1065"/>
                </a:cxn>
                <a:cxn ang="0">
                  <a:pos x="598" y="1036"/>
                </a:cxn>
                <a:cxn ang="0">
                  <a:pos x="207" y="917"/>
                </a:cxn>
                <a:cxn ang="0">
                  <a:pos x="236" y="982"/>
                </a:cxn>
                <a:cxn ang="0">
                  <a:pos x="337" y="1016"/>
                </a:cxn>
                <a:cxn ang="0">
                  <a:pos x="355" y="1040"/>
                </a:cxn>
                <a:cxn ang="0">
                  <a:pos x="319" y="1067"/>
                </a:cxn>
                <a:cxn ang="0">
                  <a:pos x="23" y="1065"/>
                </a:cxn>
                <a:cxn ang="0">
                  <a:pos x="0" y="1038"/>
                </a:cxn>
                <a:cxn ang="0">
                  <a:pos x="5" y="1025"/>
                </a:cxn>
                <a:cxn ang="0">
                  <a:pos x="30" y="1014"/>
                </a:cxn>
                <a:cxn ang="0">
                  <a:pos x="126" y="967"/>
                </a:cxn>
                <a:cxn ang="0">
                  <a:pos x="138" y="904"/>
                </a:cxn>
                <a:cxn ang="0">
                  <a:pos x="42" y="54"/>
                </a:cxn>
                <a:cxn ang="0">
                  <a:pos x="23" y="52"/>
                </a:cxn>
                <a:cxn ang="0">
                  <a:pos x="7" y="34"/>
                </a:cxn>
                <a:cxn ang="0">
                  <a:pos x="28" y="3"/>
                </a:cxn>
              </a:cxnLst>
              <a:rect l="0" t="0" r="r" b="b"/>
              <a:pathLst>
                <a:path w="1453" h="1067">
                  <a:moveTo>
                    <a:pt x="174" y="996"/>
                  </a:moveTo>
                  <a:lnTo>
                    <a:pt x="172" y="998"/>
                  </a:lnTo>
                  <a:lnTo>
                    <a:pt x="170" y="998"/>
                  </a:lnTo>
                  <a:lnTo>
                    <a:pt x="170" y="1000"/>
                  </a:lnTo>
                  <a:lnTo>
                    <a:pt x="165" y="1007"/>
                  </a:lnTo>
                  <a:lnTo>
                    <a:pt x="158" y="1014"/>
                  </a:lnTo>
                  <a:lnTo>
                    <a:pt x="186" y="1014"/>
                  </a:lnTo>
                  <a:lnTo>
                    <a:pt x="174" y="996"/>
                  </a:lnTo>
                  <a:close/>
                  <a:moveTo>
                    <a:pt x="1114" y="54"/>
                  </a:moveTo>
                  <a:lnTo>
                    <a:pt x="1114" y="906"/>
                  </a:lnTo>
                  <a:lnTo>
                    <a:pt x="1114" y="929"/>
                  </a:lnTo>
                  <a:lnTo>
                    <a:pt x="1109" y="955"/>
                  </a:lnTo>
                  <a:lnTo>
                    <a:pt x="1100" y="984"/>
                  </a:lnTo>
                  <a:lnTo>
                    <a:pt x="1079" y="1014"/>
                  </a:lnTo>
                  <a:lnTo>
                    <a:pt x="1286" y="1014"/>
                  </a:lnTo>
                  <a:lnTo>
                    <a:pt x="1263" y="984"/>
                  </a:lnTo>
                  <a:lnTo>
                    <a:pt x="1251" y="955"/>
                  </a:lnTo>
                  <a:lnTo>
                    <a:pt x="1247" y="929"/>
                  </a:lnTo>
                  <a:lnTo>
                    <a:pt x="1247" y="906"/>
                  </a:lnTo>
                  <a:lnTo>
                    <a:pt x="1247" y="161"/>
                  </a:lnTo>
                  <a:lnTo>
                    <a:pt x="1247" y="139"/>
                  </a:lnTo>
                  <a:lnTo>
                    <a:pt x="1251" y="112"/>
                  </a:lnTo>
                  <a:lnTo>
                    <a:pt x="1263" y="83"/>
                  </a:lnTo>
                  <a:lnTo>
                    <a:pt x="1283" y="54"/>
                  </a:lnTo>
                  <a:lnTo>
                    <a:pt x="1114" y="54"/>
                  </a:lnTo>
                  <a:close/>
                  <a:moveTo>
                    <a:pt x="223" y="54"/>
                  </a:moveTo>
                  <a:lnTo>
                    <a:pt x="241" y="74"/>
                  </a:lnTo>
                  <a:lnTo>
                    <a:pt x="255" y="96"/>
                  </a:lnTo>
                  <a:lnTo>
                    <a:pt x="266" y="117"/>
                  </a:lnTo>
                  <a:lnTo>
                    <a:pt x="630" y="967"/>
                  </a:lnTo>
                  <a:lnTo>
                    <a:pt x="635" y="967"/>
                  </a:lnTo>
                  <a:lnTo>
                    <a:pt x="704" y="803"/>
                  </a:lnTo>
                  <a:lnTo>
                    <a:pt x="697" y="799"/>
                  </a:lnTo>
                  <a:lnTo>
                    <a:pt x="692" y="797"/>
                  </a:lnTo>
                  <a:lnTo>
                    <a:pt x="688" y="794"/>
                  </a:lnTo>
                  <a:lnTo>
                    <a:pt x="685" y="792"/>
                  </a:lnTo>
                  <a:lnTo>
                    <a:pt x="683" y="788"/>
                  </a:lnTo>
                  <a:lnTo>
                    <a:pt x="678" y="783"/>
                  </a:lnTo>
                  <a:lnTo>
                    <a:pt x="676" y="776"/>
                  </a:lnTo>
                  <a:lnTo>
                    <a:pt x="672" y="768"/>
                  </a:lnTo>
                  <a:lnTo>
                    <a:pt x="362" y="54"/>
                  </a:lnTo>
                  <a:lnTo>
                    <a:pt x="223" y="54"/>
                  </a:lnTo>
                  <a:close/>
                  <a:moveTo>
                    <a:pt x="58" y="0"/>
                  </a:moveTo>
                  <a:lnTo>
                    <a:pt x="355" y="0"/>
                  </a:lnTo>
                  <a:lnTo>
                    <a:pt x="381" y="0"/>
                  </a:lnTo>
                  <a:lnTo>
                    <a:pt x="394" y="3"/>
                  </a:lnTo>
                  <a:lnTo>
                    <a:pt x="404" y="11"/>
                  </a:lnTo>
                  <a:lnTo>
                    <a:pt x="413" y="29"/>
                  </a:lnTo>
                  <a:lnTo>
                    <a:pt x="720" y="738"/>
                  </a:lnTo>
                  <a:lnTo>
                    <a:pt x="1024" y="32"/>
                  </a:lnTo>
                  <a:lnTo>
                    <a:pt x="1031" y="14"/>
                  </a:lnTo>
                  <a:lnTo>
                    <a:pt x="1043" y="5"/>
                  </a:lnTo>
                  <a:lnTo>
                    <a:pt x="1056" y="0"/>
                  </a:lnTo>
                  <a:lnTo>
                    <a:pt x="1082" y="0"/>
                  </a:lnTo>
                  <a:lnTo>
                    <a:pt x="1391" y="0"/>
                  </a:lnTo>
                  <a:lnTo>
                    <a:pt x="1407" y="0"/>
                  </a:lnTo>
                  <a:lnTo>
                    <a:pt x="1423" y="3"/>
                  </a:lnTo>
                  <a:lnTo>
                    <a:pt x="1432" y="5"/>
                  </a:lnTo>
                  <a:lnTo>
                    <a:pt x="1441" y="14"/>
                  </a:lnTo>
                  <a:lnTo>
                    <a:pt x="1444" y="27"/>
                  </a:lnTo>
                  <a:lnTo>
                    <a:pt x="1441" y="34"/>
                  </a:lnTo>
                  <a:lnTo>
                    <a:pt x="1439" y="41"/>
                  </a:lnTo>
                  <a:lnTo>
                    <a:pt x="1434" y="45"/>
                  </a:lnTo>
                  <a:lnTo>
                    <a:pt x="1428" y="49"/>
                  </a:lnTo>
                  <a:lnTo>
                    <a:pt x="1421" y="52"/>
                  </a:lnTo>
                  <a:lnTo>
                    <a:pt x="1414" y="54"/>
                  </a:lnTo>
                  <a:lnTo>
                    <a:pt x="1377" y="61"/>
                  </a:lnTo>
                  <a:lnTo>
                    <a:pt x="1350" y="72"/>
                  </a:lnTo>
                  <a:lnTo>
                    <a:pt x="1331" y="85"/>
                  </a:lnTo>
                  <a:lnTo>
                    <a:pt x="1318" y="101"/>
                  </a:lnTo>
                  <a:lnTo>
                    <a:pt x="1311" y="119"/>
                  </a:lnTo>
                  <a:lnTo>
                    <a:pt x="1306" y="134"/>
                  </a:lnTo>
                  <a:lnTo>
                    <a:pt x="1306" y="150"/>
                  </a:lnTo>
                  <a:lnTo>
                    <a:pt x="1304" y="164"/>
                  </a:lnTo>
                  <a:lnTo>
                    <a:pt x="1304" y="904"/>
                  </a:lnTo>
                  <a:lnTo>
                    <a:pt x="1306" y="917"/>
                  </a:lnTo>
                  <a:lnTo>
                    <a:pt x="1306" y="933"/>
                  </a:lnTo>
                  <a:lnTo>
                    <a:pt x="1311" y="951"/>
                  </a:lnTo>
                  <a:lnTo>
                    <a:pt x="1320" y="967"/>
                  </a:lnTo>
                  <a:lnTo>
                    <a:pt x="1336" y="982"/>
                  </a:lnTo>
                  <a:lnTo>
                    <a:pt x="1357" y="996"/>
                  </a:lnTo>
                  <a:lnTo>
                    <a:pt x="1386" y="1007"/>
                  </a:lnTo>
                  <a:lnTo>
                    <a:pt x="1428" y="1014"/>
                  </a:lnTo>
                  <a:lnTo>
                    <a:pt x="1434" y="1016"/>
                  </a:lnTo>
                  <a:lnTo>
                    <a:pt x="1441" y="1018"/>
                  </a:lnTo>
                  <a:lnTo>
                    <a:pt x="1448" y="1025"/>
                  </a:lnTo>
                  <a:lnTo>
                    <a:pt x="1453" y="1031"/>
                  </a:lnTo>
                  <a:lnTo>
                    <a:pt x="1453" y="1040"/>
                  </a:lnTo>
                  <a:lnTo>
                    <a:pt x="1450" y="1054"/>
                  </a:lnTo>
                  <a:lnTo>
                    <a:pt x="1444" y="1061"/>
                  </a:lnTo>
                  <a:lnTo>
                    <a:pt x="1430" y="1065"/>
                  </a:lnTo>
                  <a:lnTo>
                    <a:pt x="1416" y="1067"/>
                  </a:lnTo>
                  <a:lnTo>
                    <a:pt x="1400" y="1067"/>
                  </a:lnTo>
                  <a:lnTo>
                    <a:pt x="974" y="1067"/>
                  </a:lnTo>
                  <a:lnTo>
                    <a:pt x="956" y="1067"/>
                  </a:lnTo>
                  <a:lnTo>
                    <a:pt x="942" y="1065"/>
                  </a:lnTo>
                  <a:lnTo>
                    <a:pt x="928" y="1061"/>
                  </a:lnTo>
                  <a:lnTo>
                    <a:pt x="921" y="1054"/>
                  </a:lnTo>
                  <a:lnTo>
                    <a:pt x="917" y="1040"/>
                  </a:lnTo>
                  <a:lnTo>
                    <a:pt x="917" y="1038"/>
                  </a:lnTo>
                  <a:lnTo>
                    <a:pt x="919" y="1036"/>
                  </a:lnTo>
                  <a:lnTo>
                    <a:pt x="919" y="1034"/>
                  </a:lnTo>
                  <a:lnTo>
                    <a:pt x="921" y="1029"/>
                  </a:lnTo>
                  <a:lnTo>
                    <a:pt x="924" y="1025"/>
                  </a:lnTo>
                  <a:lnTo>
                    <a:pt x="926" y="1020"/>
                  </a:lnTo>
                  <a:lnTo>
                    <a:pt x="933" y="1018"/>
                  </a:lnTo>
                  <a:lnTo>
                    <a:pt x="940" y="1016"/>
                  </a:lnTo>
                  <a:lnTo>
                    <a:pt x="949" y="1014"/>
                  </a:lnTo>
                  <a:lnTo>
                    <a:pt x="985" y="1007"/>
                  </a:lnTo>
                  <a:lnTo>
                    <a:pt x="1013" y="996"/>
                  </a:lnTo>
                  <a:lnTo>
                    <a:pt x="1031" y="982"/>
                  </a:lnTo>
                  <a:lnTo>
                    <a:pt x="1045" y="967"/>
                  </a:lnTo>
                  <a:lnTo>
                    <a:pt x="1052" y="949"/>
                  </a:lnTo>
                  <a:lnTo>
                    <a:pt x="1056" y="933"/>
                  </a:lnTo>
                  <a:lnTo>
                    <a:pt x="1059" y="917"/>
                  </a:lnTo>
                  <a:lnTo>
                    <a:pt x="1059" y="904"/>
                  </a:lnTo>
                  <a:lnTo>
                    <a:pt x="1059" y="126"/>
                  </a:lnTo>
                  <a:lnTo>
                    <a:pt x="1056" y="123"/>
                  </a:lnTo>
                  <a:lnTo>
                    <a:pt x="665" y="1036"/>
                  </a:lnTo>
                  <a:lnTo>
                    <a:pt x="660" y="1043"/>
                  </a:lnTo>
                  <a:lnTo>
                    <a:pt x="658" y="1049"/>
                  </a:lnTo>
                  <a:lnTo>
                    <a:pt x="653" y="1056"/>
                  </a:lnTo>
                  <a:lnTo>
                    <a:pt x="651" y="1061"/>
                  </a:lnTo>
                  <a:lnTo>
                    <a:pt x="644" y="1065"/>
                  </a:lnTo>
                  <a:lnTo>
                    <a:pt x="640" y="1067"/>
                  </a:lnTo>
                  <a:lnTo>
                    <a:pt x="630" y="1067"/>
                  </a:lnTo>
                  <a:lnTo>
                    <a:pt x="628" y="1067"/>
                  </a:lnTo>
                  <a:lnTo>
                    <a:pt x="621" y="1065"/>
                  </a:lnTo>
                  <a:lnTo>
                    <a:pt x="617" y="1061"/>
                  </a:lnTo>
                  <a:lnTo>
                    <a:pt x="612" y="1056"/>
                  </a:lnTo>
                  <a:lnTo>
                    <a:pt x="605" y="1047"/>
                  </a:lnTo>
                  <a:lnTo>
                    <a:pt x="598" y="1036"/>
                  </a:lnTo>
                  <a:lnTo>
                    <a:pt x="209" y="123"/>
                  </a:lnTo>
                  <a:lnTo>
                    <a:pt x="207" y="126"/>
                  </a:lnTo>
                  <a:lnTo>
                    <a:pt x="207" y="904"/>
                  </a:lnTo>
                  <a:lnTo>
                    <a:pt x="207" y="917"/>
                  </a:lnTo>
                  <a:lnTo>
                    <a:pt x="209" y="933"/>
                  </a:lnTo>
                  <a:lnTo>
                    <a:pt x="213" y="951"/>
                  </a:lnTo>
                  <a:lnTo>
                    <a:pt x="223" y="967"/>
                  </a:lnTo>
                  <a:lnTo>
                    <a:pt x="236" y="982"/>
                  </a:lnTo>
                  <a:lnTo>
                    <a:pt x="259" y="996"/>
                  </a:lnTo>
                  <a:lnTo>
                    <a:pt x="289" y="1007"/>
                  </a:lnTo>
                  <a:lnTo>
                    <a:pt x="330" y="1014"/>
                  </a:lnTo>
                  <a:lnTo>
                    <a:pt x="337" y="1016"/>
                  </a:lnTo>
                  <a:lnTo>
                    <a:pt x="344" y="1018"/>
                  </a:lnTo>
                  <a:lnTo>
                    <a:pt x="349" y="1025"/>
                  </a:lnTo>
                  <a:lnTo>
                    <a:pt x="353" y="1031"/>
                  </a:lnTo>
                  <a:lnTo>
                    <a:pt x="355" y="1040"/>
                  </a:lnTo>
                  <a:lnTo>
                    <a:pt x="353" y="1054"/>
                  </a:lnTo>
                  <a:lnTo>
                    <a:pt x="344" y="1061"/>
                  </a:lnTo>
                  <a:lnTo>
                    <a:pt x="333" y="1065"/>
                  </a:lnTo>
                  <a:lnTo>
                    <a:pt x="319" y="1067"/>
                  </a:lnTo>
                  <a:lnTo>
                    <a:pt x="303" y="1067"/>
                  </a:lnTo>
                  <a:lnTo>
                    <a:pt x="53" y="1067"/>
                  </a:lnTo>
                  <a:lnTo>
                    <a:pt x="37" y="1067"/>
                  </a:lnTo>
                  <a:lnTo>
                    <a:pt x="23" y="1065"/>
                  </a:lnTo>
                  <a:lnTo>
                    <a:pt x="12" y="1061"/>
                  </a:lnTo>
                  <a:lnTo>
                    <a:pt x="3" y="1054"/>
                  </a:lnTo>
                  <a:lnTo>
                    <a:pt x="0" y="1040"/>
                  </a:lnTo>
                  <a:lnTo>
                    <a:pt x="0" y="1038"/>
                  </a:lnTo>
                  <a:lnTo>
                    <a:pt x="0" y="1036"/>
                  </a:lnTo>
                  <a:lnTo>
                    <a:pt x="3" y="1034"/>
                  </a:lnTo>
                  <a:lnTo>
                    <a:pt x="3" y="1029"/>
                  </a:lnTo>
                  <a:lnTo>
                    <a:pt x="5" y="1025"/>
                  </a:lnTo>
                  <a:lnTo>
                    <a:pt x="10" y="1020"/>
                  </a:lnTo>
                  <a:lnTo>
                    <a:pt x="14" y="1018"/>
                  </a:lnTo>
                  <a:lnTo>
                    <a:pt x="21" y="1016"/>
                  </a:lnTo>
                  <a:lnTo>
                    <a:pt x="30" y="1014"/>
                  </a:lnTo>
                  <a:lnTo>
                    <a:pt x="67" y="1007"/>
                  </a:lnTo>
                  <a:lnTo>
                    <a:pt x="94" y="996"/>
                  </a:lnTo>
                  <a:lnTo>
                    <a:pt x="113" y="982"/>
                  </a:lnTo>
                  <a:lnTo>
                    <a:pt x="126" y="967"/>
                  </a:lnTo>
                  <a:lnTo>
                    <a:pt x="133" y="949"/>
                  </a:lnTo>
                  <a:lnTo>
                    <a:pt x="138" y="933"/>
                  </a:lnTo>
                  <a:lnTo>
                    <a:pt x="138" y="917"/>
                  </a:lnTo>
                  <a:lnTo>
                    <a:pt x="138" y="904"/>
                  </a:lnTo>
                  <a:lnTo>
                    <a:pt x="138" y="67"/>
                  </a:lnTo>
                  <a:lnTo>
                    <a:pt x="101" y="58"/>
                  </a:lnTo>
                  <a:lnTo>
                    <a:pt x="67" y="54"/>
                  </a:lnTo>
                  <a:lnTo>
                    <a:pt x="42" y="54"/>
                  </a:lnTo>
                  <a:lnTo>
                    <a:pt x="37" y="54"/>
                  </a:lnTo>
                  <a:lnTo>
                    <a:pt x="32" y="54"/>
                  </a:lnTo>
                  <a:lnTo>
                    <a:pt x="28" y="54"/>
                  </a:lnTo>
                  <a:lnTo>
                    <a:pt x="23" y="52"/>
                  </a:lnTo>
                  <a:lnTo>
                    <a:pt x="19" y="49"/>
                  </a:lnTo>
                  <a:lnTo>
                    <a:pt x="14" y="45"/>
                  </a:lnTo>
                  <a:lnTo>
                    <a:pt x="10" y="41"/>
                  </a:lnTo>
                  <a:lnTo>
                    <a:pt x="7" y="34"/>
                  </a:lnTo>
                  <a:lnTo>
                    <a:pt x="5" y="27"/>
                  </a:lnTo>
                  <a:lnTo>
                    <a:pt x="7" y="14"/>
                  </a:lnTo>
                  <a:lnTo>
                    <a:pt x="16" y="5"/>
                  </a:lnTo>
                  <a:lnTo>
                    <a:pt x="28" y="3"/>
                  </a:lnTo>
                  <a:lnTo>
                    <a:pt x="42" y="0"/>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3" name="Freeform 51"/>
            <p:cNvSpPr>
              <a:spLocks noEditPoints="1"/>
            </p:cNvSpPr>
            <p:nvPr/>
          </p:nvSpPr>
          <p:spPr bwMode="auto">
            <a:xfrm>
              <a:off x="8751" y="2515"/>
              <a:ext cx="497" cy="957"/>
            </a:xfrm>
            <a:custGeom>
              <a:avLst/>
              <a:gdLst/>
              <a:ahLst/>
              <a:cxnLst>
                <a:cxn ang="0">
                  <a:pos x="371" y="250"/>
                </a:cxn>
                <a:cxn ang="0">
                  <a:pos x="431" y="286"/>
                </a:cxn>
                <a:cxn ang="0">
                  <a:pos x="454" y="349"/>
                </a:cxn>
                <a:cxn ang="0">
                  <a:pos x="449" y="387"/>
                </a:cxn>
                <a:cxn ang="0">
                  <a:pos x="330" y="830"/>
                </a:cxn>
                <a:cxn ang="0">
                  <a:pos x="275" y="897"/>
                </a:cxn>
                <a:cxn ang="0">
                  <a:pos x="206" y="937"/>
                </a:cxn>
                <a:cxn ang="0">
                  <a:pos x="140" y="955"/>
                </a:cxn>
                <a:cxn ang="0">
                  <a:pos x="76" y="953"/>
                </a:cxn>
                <a:cxn ang="0">
                  <a:pos x="21" y="930"/>
                </a:cxn>
                <a:cxn ang="0">
                  <a:pos x="0" y="886"/>
                </a:cxn>
                <a:cxn ang="0">
                  <a:pos x="19" y="841"/>
                </a:cxn>
                <a:cxn ang="0">
                  <a:pos x="64" y="823"/>
                </a:cxn>
                <a:cxn ang="0">
                  <a:pos x="94" y="832"/>
                </a:cxn>
                <a:cxn ang="0">
                  <a:pos x="108" y="863"/>
                </a:cxn>
                <a:cxn ang="0">
                  <a:pos x="101" y="892"/>
                </a:cxn>
                <a:cxn ang="0">
                  <a:pos x="69" y="917"/>
                </a:cxn>
                <a:cxn ang="0">
                  <a:pos x="110" y="926"/>
                </a:cxn>
                <a:cxn ang="0">
                  <a:pos x="186" y="897"/>
                </a:cxn>
                <a:cxn ang="0">
                  <a:pos x="241" y="830"/>
                </a:cxn>
                <a:cxn ang="0">
                  <a:pos x="257" y="785"/>
                </a:cxn>
                <a:cxn ang="0">
                  <a:pos x="367" y="355"/>
                </a:cxn>
                <a:cxn ang="0">
                  <a:pos x="369" y="337"/>
                </a:cxn>
                <a:cxn ang="0">
                  <a:pos x="367" y="306"/>
                </a:cxn>
                <a:cxn ang="0">
                  <a:pos x="348" y="279"/>
                </a:cxn>
                <a:cxn ang="0">
                  <a:pos x="298" y="279"/>
                </a:cxn>
                <a:cxn ang="0">
                  <a:pos x="239" y="317"/>
                </a:cxn>
                <a:cxn ang="0">
                  <a:pos x="195" y="376"/>
                </a:cxn>
                <a:cxn ang="0">
                  <a:pos x="174" y="414"/>
                </a:cxn>
                <a:cxn ang="0">
                  <a:pos x="168" y="422"/>
                </a:cxn>
                <a:cxn ang="0">
                  <a:pos x="161" y="427"/>
                </a:cxn>
                <a:cxn ang="0">
                  <a:pos x="154" y="427"/>
                </a:cxn>
                <a:cxn ang="0">
                  <a:pos x="145" y="425"/>
                </a:cxn>
                <a:cxn ang="0">
                  <a:pos x="138" y="422"/>
                </a:cxn>
                <a:cxn ang="0">
                  <a:pos x="135" y="411"/>
                </a:cxn>
                <a:cxn ang="0">
                  <a:pos x="147" y="384"/>
                </a:cxn>
                <a:cxn ang="0">
                  <a:pos x="177" y="335"/>
                </a:cxn>
                <a:cxn ang="0">
                  <a:pos x="227" y="286"/>
                </a:cxn>
                <a:cxn ang="0">
                  <a:pos x="294" y="250"/>
                </a:cxn>
                <a:cxn ang="0">
                  <a:pos x="452" y="0"/>
                </a:cxn>
                <a:cxn ang="0">
                  <a:pos x="486" y="13"/>
                </a:cxn>
                <a:cxn ang="0">
                  <a:pos x="497" y="42"/>
                </a:cxn>
                <a:cxn ang="0">
                  <a:pos x="477" y="85"/>
                </a:cxn>
                <a:cxn ang="0">
                  <a:pos x="433" y="103"/>
                </a:cxn>
                <a:cxn ang="0">
                  <a:pos x="399" y="89"/>
                </a:cxn>
                <a:cxn ang="0">
                  <a:pos x="390" y="58"/>
                </a:cxn>
                <a:cxn ang="0">
                  <a:pos x="408" y="18"/>
                </a:cxn>
                <a:cxn ang="0">
                  <a:pos x="452" y="0"/>
                </a:cxn>
              </a:cxnLst>
              <a:rect l="0" t="0" r="r" b="b"/>
              <a:pathLst>
                <a:path w="497" h="957">
                  <a:moveTo>
                    <a:pt x="335" y="246"/>
                  </a:moveTo>
                  <a:lnTo>
                    <a:pt x="371" y="250"/>
                  </a:lnTo>
                  <a:lnTo>
                    <a:pt x="406" y="264"/>
                  </a:lnTo>
                  <a:lnTo>
                    <a:pt x="431" y="286"/>
                  </a:lnTo>
                  <a:lnTo>
                    <a:pt x="449" y="313"/>
                  </a:lnTo>
                  <a:lnTo>
                    <a:pt x="454" y="349"/>
                  </a:lnTo>
                  <a:lnTo>
                    <a:pt x="454" y="369"/>
                  </a:lnTo>
                  <a:lnTo>
                    <a:pt x="449" y="387"/>
                  </a:lnTo>
                  <a:lnTo>
                    <a:pt x="346" y="783"/>
                  </a:lnTo>
                  <a:lnTo>
                    <a:pt x="330" y="830"/>
                  </a:lnTo>
                  <a:lnTo>
                    <a:pt x="305" y="868"/>
                  </a:lnTo>
                  <a:lnTo>
                    <a:pt x="275" y="897"/>
                  </a:lnTo>
                  <a:lnTo>
                    <a:pt x="241" y="921"/>
                  </a:lnTo>
                  <a:lnTo>
                    <a:pt x="206" y="937"/>
                  </a:lnTo>
                  <a:lnTo>
                    <a:pt x="172" y="948"/>
                  </a:lnTo>
                  <a:lnTo>
                    <a:pt x="140" y="955"/>
                  </a:lnTo>
                  <a:lnTo>
                    <a:pt x="113" y="957"/>
                  </a:lnTo>
                  <a:lnTo>
                    <a:pt x="76" y="953"/>
                  </a:lnTo>
                  <a:lnTo>
                    <a:pt x="44" y="944"/>
                  </a:lnTo>
                  <a:lnTo>
                    <a:pt x="21" y="930"/>
                  </a:lnTo>
                  <a:lnTo>
                    <a:pt x="5" y="910"/>
                  </a:lnTo>
                  <a:lnTo>
                    <a:pt x="0" y="886"/>
                  </a:lnTo>
                  <a:lnTo>
                    <a:pt x="5" y="861"/>
                  </a:lnTo>
                  <a:lnTo>
                    <a:pt x="19" y="841"/>
                  </a:lnTo>
                  <a:lnTo>
                    <a:pt x="39" y="827"/>
                  </a:lnTo>
                  <a:lnTo>
                    <a:pt x="64" y="823"/>
                  </a:lnTo>
                  <a:lnTo>
                    <a:pt x="80" y="825"/>
                  </a:lnTo>
                  <a:lnTo>
                    <a:pt x="94" y="832"/>
                  </a:lnTo>
                  <a:lnTo>
                    <a:pt x="103" y="845"/>
                  </a:lnTo>
                  <a:lnTo>
                    <a:pt x="108" y="863"/>
                  </a:lnTo>
                  <a:lnTo>
                    <a:pt x="106" y="877"/>
                  </a:lnTo>
                  <a:lnTo>
                    <a:pt x="101" y="892"/>
                  </a:lnTo>
                  <a:lnTo>
                    <a:pt x="90" y="906"/>
                  </a:lnTo>
                  <a:lnTo>
                    <a:pt x="69" y="917"/>
                  </a:lnTo>
                  <a:lnTo>
                    <a:pt x="90" y="924"/>
                  </a:lnTo>
                  <a:lnTo>
                    <a:pt x="110" y="926"/>
                  </a:lnTo>
                  <a:lnTo>
                    <a:pt x="149" y="917"/>
                  </a:lnTo>
                  <a:lnTo>
                    <a:pt x="186" y="897"/>
                  </a:lnTo>
                  <a:lnTo>
                    <a:pt x="216" y="868"/>
                  </a:lnTo>
                  <a:lnTo>
                    <a:pt x="241" y="830"/>
                  </a:lnTo>
                  <a:lnTo>
                    <a:pt x="257" y="785"/>
                  </a:lnTo>
                  <a:lnTo>
                    <a:pt x="257" y="785"/>
                  </a:lnTo>
                  <a:lnTo>
                    <a:pt x="367" y="362"/>
                  </a:lnTo>
                  <a:lnTo>
                    <a:pt x="367" y="355"/>
                  </a:lnTo>
                  <a:lnTo>
                    <a:pt x="367" y="349"/>
                  </a:lnTo>
                  <a:lnTo>
                    <a:pt x="369" y="337"/>
                  </a:lnTo>
                  <a:lnTo>
                    <a:pt x="369" y="329"/>
                  </a:lnTo>
                  <a:lnTo>
                    <a:pt x="367" y="306"/>
                  </a:lnTo>
                  <a:lnTo>
                    <a:pt x="360" y="288"/>
                  </a:lnTo>
                  <a:lnTo>
                    <a:pt x="348" y="279"/>
                  </a:lnTo>
                  <a:lnTo>
                    <a:pt x="330" y="275"/>
                  </a:lnTo>
                  <a:lnTo>
                    <a:pt x="298" y="279"/>
                  </a:lnTo>
                  <a:lnTo>
                    <a:pt x="268" y="295"/>
                  </a:lnTo>
                  <a:lnTo>
                    <a:pt x="239" y="317"/>
                  </a:lnTo>
                  <a:lnTo>
                    <a:pt x="216" y="344"/>
                  </a:lnTo>
                  <a:lnTo>
                    <a:pt x="195" y="376"/>
                  </a:lnTo>
                  <a:lnTo>
                    <a:pt x="179" y="407"/>
                  </a:lnTo>
                  <a:lnTo>
                    <a:pt x="174" y="414"/>
                  </a:lnTo>
                  <a:lnTo>
                    <a:pt x="172" y="420"/>
                  </a:lnTo>
                  <a:lnTo>
                    <a:pt x="168" y="422"/>
                  </a:lnTo>
                  <a:lnTo>
                    <a:pt x="165" y="425"/>
                  </a:lnTo>
                  <a:lnTo>
                    <a:pt x="161" y="427"/>
                  </a:lnTo>
                  <a:lnTo>
                    <a:pt x="156" y="427"/>
                  </a:lnTo>
                  <a:lnTo>
                    <a:pt x="154" y="427"/>
                  </a:lnTo>
                  <a:lnTo>
                    <a:pt x="149" y="427"/>
                  </a:lnTo>
                  <a:lnTo>
                    <a:pt x="145" y="425"/>
                  </a:lnTo>
                  <a:lnTo>
                    <a:pt x="142" y="425"/>
                  </a:lnTo>
                  <a:lnTo>
                    <a:pt x="138" y="422"/>
                  </a:lnTo>
                  <a:lnTo>
                    <a:pt x="135" y="418"/>
                  </a:lnTo>
                  <a:lnTo>
                    <a:pt x="135" y="411"/>
                  </a:lnTo>
                  <a:lnTo>
                    <a:pt x="138" y="402"/>
                  </a:lnTo>
                  <a:lnTo>
                    <a:pt x="147" y="384"/>
                  </a:lnTo>
                  <a:lnTo>
                    <a:pt x="158" y="362"/>
                  </a:lnTo>
                  <a:lnTo>
                    <a:pt x="177" y="335"/>
                  </a:lnTo>
                  <a:lnTo>
                    <a:pt x="200" y="311"/>
                  </a:lnTo>
                  <a:lnTo>
                    <a:pt x="227" y="286"/>
                  </a:lnTo>
                  <a:lnTo>
                    <a:pt x="259" y="264"/>
                  </a:lnTo>
                  <a:lnTo>
                    <a:pt x="294" y="250"/>
                  </a:lnTo>
                  <a:lnTo>
                    <a:pt x="335" y="246"/>
                  </a:lnTo>
                  <a:close/>
                  <a:moveTo>
                    <a:pt x="452" y="0"/>
                  </a:moveTo>
                  <a:lnTo>
                    <a:pt x="472" y="4"/>
                  </a:lnTo>
                  <a:lnTo>
                    <a:pt x="486" y="13"/>
                  </a:lnTo>
                  <a:lnTo>
                    <a:pt x="495" y="27"/>
                  </a:lnTo>
                  <a:lnTo>
                    <a:pt x="497" y="42"/>
                  </a:lnTo>
                  <a:lnTo>
                    <a:pt x="491" y="65"/>
                  </a:lnTo>
                  <a:lnTo>
                    <a:pt x="477" y="85"/>
                  </a:lnTo>
                  <a:lnTo>
                    <a:pt x="456" y="98"/>
                  </a:lnTo>
                  <a:lnTo>
                    <a:pt x="433" y="103"/>
                  </a:lnTo>
                  <a:lnTo>
                    <a:pt x="413" y="98"/>
                  </a:lnTo>
                  <a:lnTo>
                    <a:pt x="399" y="89"/>
                  </a:lnTo>
                  <a:lnTo>
                    <a:pt x="392" y="74"/>
                  </a:lnTo>
                  <a:lnTo>
                    <a:pt x="390" y="58"/>
                  </a:lnTo>
                  <a:lnTo>
                    <a:pt x="394" y="38"/>
                  </a:lnTo>
                  <a:lnTo>
                    <a:pt x="408" y="18"/>
                  </a:lnTo>
                  <a:lnTo>
                    <a:pt x="429" y="4"/>
                  </a:lnTo>
                  <a:lnTo>
                    <a:pt x="4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4" name="Freeform 52"/>
            <p:cNvSpPr>
              <a:spLocks/>
            </p:cNvSpPr>
            <p:nvPr/>
          </p:nvSpPr>
          <p:spPr bwMode="auto">
            <a:xfrm>
              <a:off x="9397" y="3119"/>
              <a:ext cx="147" cy="340"/>
            </a:xfrm>
            <a:custGeom>
              <a:avLst/>
              <a:gdLst/>
              <a:ahLst/>
              <a:cxnLst>
                <a:cxn ang="0">
                  <a:pos x="64" y="0"/>
                </a:cxn>
                <a:cxn ang="0">
                  <a:pos x="90" y="4"/>
                </a:cxn>
                <a:cxn ang="0">
                  <a:pos x="110" y="15"/>
                </a:cxn>
                <a:cxn ang="0">
                  <a:pos x="126" y="33"/>
                </a:cxn>
                <a:cxn ang="0">
                  <a:pos x="138" y="58"/>
                </a:cxn>
                <a:cxn ang="0">
                  <a:pos x="145" y="87"/>
                </a:cxn>
                <a:cxn ang="0">
                  <a:pos x="147" y="120"/>
                </a:cxn>
                <a:cxn ang="0">
                  <a:pos x="142" y="167"/>
                </a:cxn>
                <a:cxn ang="0">
                  <a:pos x="131" y="210"/>
                </a:cxn>
                <a:cxn ang="0">
                  <a:pos x="115" y="248"/>
                </a:cxn>
                <a:cxn ang="0">
                  <a:pos x="94" y="279"/>
                </a:cxn>
                <a:cxn ang="0">
                  <a:pos x="76" y="306"/>
                </a:cxn>
                <a:cxn ang="0">
                  <a:pos x="58" y="324"/>
                </a:cxn>
                <a:cxn ang="0">
                  <a:pos x="42" y="337"/>
                </a:cxn>
                <a:cxn ang="0">
                  <a:pos x="32" y="340"/>
                </a:cxn>
                <a:cxn ang="0">
                  <a:pos x="28" y="340"/>
                </a:cxn>
                <a:cxn ang="0">
                  <a:pos x="23" y="335"/>
                </a:cxn>
                <a:cxn ang="0">
                  <a:pos x="19" y="331"/>
                </a:cxn>
                <a:cxn ang="0">
                  <a:pos x="19" y="326"/>
                </a:cxn>
                <a:cxn ang="0">
                  <a:pos x="19" y="322"/>
                </a:cxn>
                <a:cxn ang="0">
                  <a:pos x="19" y="317"/>
                </a:cxn>
                <a:cxn ang="0">
                  <a:pos x="21" y="315"/>
                </a:cxn>
                <a:cxn ang="0">
                  <a:pos x="26" y="311"/>
                </a:cxn>
                <a:cxn ang="0">
                  <a:pos x="64" y="268"/>
                </a:cxn>
                <a:cxn ang="0">
                  <a:pos x="90" y="228"/>
                </a:cxn>
                <a:cxn ang="0">
                  <a:pos x="106" y="188"/>
                </a:cxn>
                <a:cxn ang="0">
                  <a:pos x="113" y="147"/>
                </a:cxn>
                <a:cxn ang="0">
                  <a:pos x="113" y="109"/>
                </a:cxn>
                <a:cxn ang="0">
                  <a:pos x="113" y="109"/>
                </a:cxn>
                <a:cxn ang="0">
                  <a:pos x="113" y="109"/>
                </a:cxn>
                <a:cxn ang="0">
                  <a:pos x="113" y="109"/>
                </a:cxn>
                <a:cxn ang="0">
                  <a:pos x="110" y="112"/>
                </a:cxn>
                <a:cxn ang="0">
                  <a:pos x="101" y="118"/>
                </a:cxn>
                <a:cxn ang="0">
                  <a:pos x="85" y="125"/>
                </a:cxn>
                <a:cxn ang="0">
                  <a:pos x="69" y="127"/>
                </a:cxn>
                <a:cxn ang="0">
                  <a:pos x="39" y="123"/>
                </a:cxn>
                <a:cxn ang="0">
                  <a:pos x="19" y="107"/>
                </a:cxn>
                <a:cxn ang="0">
                  <a:pos x="5" y="87"/>
                </a:cxn>
                <a:cxn ang="0">
                  <a:pos x="0" y="62"/>
                </a:cxn>
                <a:cxn ang="0">
                  <a:pos x="5" y="38"/>
                </a:cxn>
                <a:cxn ang="0">
                  <a:pos x="19" y="18"/>
                </a:cxn>
                <a:cxn ang="0">
                  <a:pos x="39" y="4"/>
                </a:cxn>
                <a:cxn ang="0">
                  <a:pos x="64" y="0"/>
                </a:cxn>
              </a:cxnLst>
              <a:rect l="0" t="0" r="r" b="b"/>
              <a:pathLst>
                <a:path w="147" h="340">
                  <a:moveTo>
                    <a:pt x="64" y="0"/>
                  </a:moveTo>
                  <a:lnTo>
                    <a:pt x="90" y="4"/>
                  </a:lnTo>
                  <a:lnTo>
                    <a:pt x="110" y="15"/>
                  </a:lnTo>
                  <a:lnTo>
                    <a:pt x="126" y="33"/>
                  </a:lnTo>
                  <a:lnTo>
                    <a:pt x="138" y="58"/>
                  </a:lnTo>
                  <a:lnTo>
                    <a:pt x="145" y="87"/>
                  </a:lnTo>
                  <a:lnTo>
                    <a:pt x="147" y="120"/>
                  </a:lnTo>
                  <a:lnTo>
                    <a:pt x="142" y="167"/>
                  </a:lnTo>
                  <a:lnTo>
                    <a:pt x="131" y="210"/>
                  </a:lnTo>
                  <a:lnTo>
                    <a:pt x="115" y="248"/>
                  </a:lnTo>
                  <a:lnTo>
                    <a:pt x="94" y="279"/>
                  </a:lnTo>
                  <a:lnTo>
                    <a:pt x="76" y="306"/>
                  </a:lnTo>
                  <a:lnTo>
                    <a:pt x="58" y="324"/>
                  </a:lnTo>
                  <a:lnTo>
                    <a:pt x="42" y="337"/>
                  </a:lnTo>
                  <a:lnTo>
                    <a:pt x="32" y="340"/>
                  </a:lnTo>
                  <a:lnTo>
                    <a:pt x="28" y="340"/>
                  </a:lnTo>
                  <a:lnTo>
                    <a:pt x="23" y="335"/>
                  </a:lnTo>
                  <a:lnTo>
                    <a:pt x="19" y="331"/>
                  </a:lnTo>
                  <a:lnTo>
                    <a:pt x="19" y="326"/>
                  </a:lnTo>
                  <a:lnTo>
                    <a:pt x="19" y="322"/>
                  </a:lnTo>
                  <a:lnTo>
                    <a:pt x="19" y="317"/>
                  </a:lnTo>
                  <a:lnTo>
                    <a:pt x="21" y="315"/>
                  </a:lnTo>
                  <a:lnTo>
                    <a:pt x="26" y="311"/>
                  </a:lnTo>
                  <a:lnTo>
                    <a:pt x="64" y="268"/>
                  </a:lnTo>
                  <a:lnTo>
                    <a:pt x="90" y="228"/>
                  </a:lnTo>
                  <a:lnTo>
                    <a:pt x="106" y="188"/>
                  </a:lnTo>
                  <a:lnTo>
                    <a:pt x="113" y="147"/>
                  </a:lnTo>
                  <a:lnTo>
                    <a:pt x="113" y="109"/>
                  </a:lnTo>
                  <a:lnTo>
                    <a:pt x="113" y="109"/>
                  </a:lnTo>
                  <a:lnTo>
                    <a:pt x="113" y="109"/>
                  </a:lnTo>
                  <a:lnTo>
                    <a:pt x="113" y="109"/>
                  </a:lnTo>
                  <a:lnTo>
                    <a:pt x="110" y="112"/>
                  </a:lnTo>
                  <a:lnTo>
                    <a:pt x="101" y="118"/>
                  </a:lnTo>
                  <a:lnTo>
                    <a:pt x="85" y="125"/>
                  </a:lnTo>
                  <a:lnTo>
                    <a:pt x="69" y="127"/>
                  </a:lnTo>
                  <a:lnTo>
                    <a:pt x="39" y="123"/>
                  </a:lnTo>
                  <a:lnTo>
                    <a:pt x="19" y="107"/>
                  </a:lnTo>
                  <a:lnTo>
                    <a:pt x="5" y="87"/>
                  </a:lnTo>
                  <a:lnTo>
                    <a:pt x="0" y="62"/>
                  </a:lnTo>
                  <a:lnTo>
                    <a:pt x="5" y="38"/>
                  </a:lnTo>
                  <a:lnTo>
                    <a:pt x="19" y="18"/>
                  </a:lnTo>
                  <a:lnTo>
                    <a:pt x="39" y="4"/>
                  </a:lnTo>
                  <a:lnTo>
                    <a:pt x="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5" name="Freeform 53"/>
            <p:cNvSpPr>
              <a:spLocks/>
            </p:cNvSpPr>
            <p:nvPr/>
          </p:nvSpPr>
          <p:spPr bwMode="auto">
            <a:xfrm>
              <a:off x="9716" y="2470"/>
              <a:ext cx="779" cy="799"/>
            </a:xfrm>
            <a:custGeom>
              <a:avLst/>
              <a:gdLst/>
              <a:ahLst/>
              <a:cxnLst>
                <a:cxn ang="0">
                  <a:pos x="637" y="4"/>
                </a:cxn>
                <a:cxn ang="0">
                  <a:pos x="685" y="27"/>
                </a:cxn>
                <a:cxn ang="0">
                  <a:pos x="710" y="65"/>
                </a:cxn>
                <a:cxn ang="0">
                  <a:pos x="717" y="110"/>
                </a:cxn>
                <a:cxn ang="0">
                  <a:pos x="708" y="154"/>
                </a:cxn>
                <a:cxn ang="0">
                  <a:pos x="680" y="179"/>
                </a:cxn>
                <a:cxn ang="0">
                  <a:pos x="637" y="204"/>
                </a:cxn>
                <a:cxn ang="0">
                  <a:pos x="609" y="210"/>
                </a:cxn>
                <a:cxn ang="0">
                  <a:pos x="600" y="208"/>
                </a:cxn>
                <a:cxn ang="0">
                  <a:pos x="598" y="199"/>
                </a:cxn>
                <a:cxn ang="0">
                  <a:pos x="598" y="192"/>
                </a:cxn>
                <a:cxn ang="0">
                  <a:pos x="600" y="177"/>
                </a:cxn>
                <a:cxn ang="0">
                  <a:pos x="595" y="136"/>
                </a:cxn>
                <a:cxn ang="0">
                  <a:pos x="566" y="89"/>
                </a:cxn>
                <a:cxn ang="0">
                  <a:pos x="511" y="72"/>
                </a:cxn>
                <a:cxn ang="0">
                  <a:pos x="469" y="81"/>
                </a:cxn>
                <a:cxn ang="0">
                  <a:pos x="414" y="132"/>
                </a:cxn>
                <a:cxn ang="0">
                  <a:pos x="353" y="237"/>
                </a:cxn>
                <a:cxn ang="0">
                  <a:pos x="309" y="356"/>
                </a:cxn>
                <a:cxn ang="0">
                  <a:pos x="277" y="459"/>
                </a:cxn>
                <a:cxn ang="0">
                  <a:pos x="247" y="550"/>
                </a:cxn>
                <a:cxn ang="0">
                  <a:pos x="183" y="669"/>
                </a:cxn>
                <a:cxn ang="0">
                  <a:pos x="224" y="667"/>
                </a:cxn>
                <a:cxn ang="0">
                  <a:pos x="359" y="682"/>
                </a:cxn>
                <a:cxn ang="0">
                  <a:pos x="451" y="702"/>
                </a:cxn>
                <a:cxn ang="0">
                  <a:pos x="524" y="718"/>
                </a:cxn>
                <a:cxn ang="0">
                  <a:pos x="605" y="725"/>
                </a:cxn>
                <a:cxn ang="0">
                  <a:pos x="637" y="718"/>
                </a:cxn>
                <a:cxn ang="0">
                  <a:pos x="660" y="678"/>
                </a:cxn>
                <a:cxn ang="0">
                  <a:pos x="689" y="642"/>
                </a:cxn>
                <a:cxn ang="0">
                  <a:pos x="733" y="620"/>
                </a:cxn>
                <a:cxn ang="0">
                  <a:pos x="765" y="611"/>
                </a:cxn>
                <a:cxn ang="0">
                  <a:pos x="774" y="613"/>
                </a:cxn>
                <a:cxn ang="0">
                  <a:pos x="779" y="622"/>
                </a:cxn>
                <a:cxn ang="0">
                  <a:pos x="774" y="637"/>
                </a:cxn>
                <a:cxn ang="0">
                  <a:pos x="749" y="680"/>
                </a:cxn>
                <a:cxn ang="0">
                  <a:pos x="689" y="734"/>
                </a:cxn>
                <a:cxn ang="0">
                  <a:pos x="616" y="776"/>
                </a:cxn>
                <a:cxn ang="0">
                  <a:pos x="511" y="799"/>
                </a:cxn>
                <a:cxn ang="0">
                  <a:pos x="385" y="783"/>
                </a:cxn>
                <a:cxn ang="0">
                  <a:pos x="268" y="756"/>
                </a:cxn>
                <a:cxn ang="0">
                  <a:pos x="188" y="740"/>
                </a:cxn>
                <a:cxn ang="0">
                  <a:pos x="119" y="736"/>
                </a:cxn>
                <a:cxn ang="0">
                  <a:pos x="62" y="783"/>
                </a:cxn>
                <a:cxn ang="0">
                  <a:pos x="20" y="796"/>
                </a:cxn>
                <a:cxn ang="0">
                  <a:pos x="9" y="799"/>
                </a:cxn>
                <a:cxn ang="0">
                  <a:pos x="2" y="796"/>
                </a:cxn>
                <a:cxn ang="0">
                  <a:pos x="0" y="792"/>
                </a:cxn>
                <a:cxn ang="0">
                  <a:pos x="16" y="765"/>
                </a:cxn>
                <a:cxn ang="0">
                  <a:pos x="43" y="740"/>
                </a:cxn>
                <a:cxn ang="0">
                  <a:pos x="59" y="725"/>
                </a:cxn>
                <a:cxn ang="0">
                  <a:pos x="87" y="689"/>
                </a:cxn>
                <a:cxn ang="0">
                  <a:pos x="123" y="624"/>
                </a:cxn>
                <a:cxn ang="0">
                  <a:pos x="158" y="532"/>
                </a:cxn>
                <a:cxn ang="0">
                  <a:pos x="188" y="421"/>
                </a:cxn>
                <a:cxn ang="0">
                  <a:pos x="233" y="300"/>
                </a:cxn>
                <a:cxn ang="0">
                  <a:pos x="298" y="183"/>
                </a:cxn>
                <a:cxn ang="0">
                  <a:pos x="380" y="92"/>
                </a:cxn>
                <a:cxn ang="0">
                  <a:pos x="488" y="27"/>
                </a:cxn>
                <a:cxn ang="0">
                  <a:pos x="605" y="0"/>
                </a:cxn>
              </a:cxnLst>
              <a:rect l="0" t="0" r="r" b="b"/>
              <a:pathLst>
                <a:path w="779" h="799">
                  <a:moveTo>
                    <a:pt x="605" y="0"/>
                  </a:moveTo>
                  <a:lnTo>
                    <a:pt x="637" y="4"/>
                  </a:lnTo>
                  <a:lnTo>
                    <a:pt x="664" y="13"/>
                  </a:lnTo>
                  <a:lnTo>
                    <a:pt x="685" y="27"/>
                  </a:lnTo>
                  <a:lnTo>
                    <a:pt x="698" y="45"/>
                  </a:lnTo>
                  <a:lnTo>
                    <a:pt x="710" y="65"/>
                  </a:lnTo>
                  <a:lnTo>
                    <a:pt x="717" y="87"/>
                  </a:lnTo>
                  <a:lnTo>
                    <a:pt x="717" y="110"/>
                  </a:lnTo>
                  <a:lnTo>
                    <a:pt x="715" y="134"/>
                  </a:lnTo>
                  <a:lnTo>
                    <a:pt x="708" y="154"/>
                  </a:lnTo>
                  <a:lnTo>
                    <a:pt x="696" y="168"/>
                  </a:lnTo>
                  <a:lnTo>
                    <a:pt x="680" y="179"/>
                  </a:lnTo>
                  <a:lnTo>
                    <a:pt x="657" y="195"/>
                  </a:lnTo>
                  <a:lnTo>
                    <a:pt x="637" y="204"/>
                  </a:lnTo>
                  <a:lnTo>
                    <a:pt x="621" y="208"/>
                  </a:lnTo>
                  <a:lnTo>
                    <a:pt x="609" y="210"/>
                  </a:lnTo>
                  <a:lnTo>
                    <a:pt x="605" y="208"/>
                  </a:lnTo>
                  <a:lnTo>
                    <a:pt x="600" y="208"/>
                  </a:lnTo>
                  <a:lnTo>
                    <a:pt x="598" y="204"/>
                  </a:lnTo>
                  <a:lnTo>
                    <a:pt x="598" y="199"/>
                  </a:lnTo>
                  <a:lnTo>
                    <a:pt x="598" y="197"/>
                  </a:lnTo>
                  <a:lnTo>
                    <a:pt x="598" y="192"/>
                  </a:lnTo>
                  <a:lnTo>
                    <a:pt x="598" y="186"/>
                  </a:lnTo>
                  <a:lnTo>
                    <a:pt x="600" y="177"/>
                  </a:lnTo>
                  <a:lnTo>
                    <a:pt x="600" y="168"/>
                  </a:lnTo>
                  <a:lnTo>
                    <a:pt x="595" y="136"/>
                  </a:lnTo>
                  <a:lnTo>
                    <a:pt x="584" y="110"/>
                  </a:lnTo>
                  <a:lnTo>
                    <a:pt x="566" y="89"/>
                  </a:lnTo>
                  <a:lnTo>
                    <a:pt x="540" y="76"/>
                  </a:lnTo>
                  <a:lnTo>
                    <a:pt x="511" y="72"/>
                  </a:lnTo>
                  <a:lnTo>
                    <a:pt x="490" y="74"/>
                  </a:lnTo>
                  <a:lnTo>
                    <a:pt x="469" y="81"/>
                  </a:lnTo>
                  <a:lnTo>
                    <a:pt x="451" y="92"/>
                  </a:lnTo>
                  <a:lnTo>
                    <a:pt x="414" y="132"/>
                  </a:lnTo>
                  <a:lnTo>
                    <a:pt x="382" y="183"/>
                  </a:lnTo>
                  <a:lnTo>
                    <a:pt x="353" y="237"/>
                  </a:lnTo>
                  <a:lnTo>
                    <a:pt x="330" y="297"/>
                  </a:lnTo>
                  <a:lnTo>
                    <a:pt x="309" y="356"/>
                  </a:lnTo>
                  <a:lnTo>
                    <a:pt x="291" y="409"/>
                  </a:lnTo>
                  <a:lnTo>
                    <a:pt x="277" y="459"/>
                  </a:lnTo>
                  <a:lnTo>
                    <a:pt x="265" y="501"/>
                  </a:lnTo>
                  <a:lnTo>
                    <a:pt x="247" y="550"/>
                  </a:lnTo>
                  <a:lnTo>
                    <a:pt x="222" y="608"/>
                  </a:lnTo>
                  <a:lnTo>
                    <a:pt x="183" y="669"/>
                  </a:lnTo>
                  <a:lnTo>
                    <a:pt x="183" y="669"/>
                  </a:lnTo>
                  <a:lnTo>
                    <a:pt x="224" y="667"/>
                  </a:lnTo>
                  <a:lnTo>
                    <a:pt x="293" y="671"/>
                  </a:lnTo>
                  <a:lnTo>
                    <a:pt x="359" y="682"/>
                  </a:lnTo>
                  <a:lnTo>
                    <a:pt x="424" y="698"/>
                  </a:lnTo>
                  <a:lnTo>
                    <a:pt x="451" y="702"/>
                  </a:lnTo>
                  <a:lnTo>
                    <a:pt x="485" y="711"/>
                  </a:lnTo>
                  <a:lnTo>
                    <a:pt x="524" y="718"/>
                  </a:lnTo>
                  <a:lnTo>
                    <a:pt x="566" y="722"/>
                  </a:lnTo>
                  <a:lnTo>
                    <a:pt x="605" y="725"/>
                  </a:lnTo>
                  <a:lnTo>
                    <a:pt x="623" y="725"/>
                  </a:lnTo>
                  <a:lnTo>
                    <a:pt x="637" y="718"/>
                  </a:lnTo>
                  <a:lnTo>
                    <a:pt x="648" y="705"/>
                  </a:lnTo>
                  <a:lnTo>
                    <a:pt x="660" y="678"/>
                  </a:lnTo>
                  <a:lnTo>
                    <a:pt x="671" y="658"/>
                  </a:lnTo>
                  <a:lnTo>
                    <a:pt x="689" y="642"/>
                  </a:lnTo>
                  <a:lnTo>
                    <a:pt x="712" y="629"/>
                  </a:lnTo>
                  <a:lnTo>
                    <a:pt x="733" y="620"/>
                  </a:lnTo>
                  <a:lnTo>
                    <a:pt x="753" y="613"/>
                  </a:lnTo>
                  <a:lnTo>
                    <a:pt x="765" y="611"/>
                  </a:lnTo>
                  <a:lnTo>
                    <a:pt x="772" y="613"/>
                  </a:lnTo>
                  <a:lnTo>
                    <a:pt x="774" y="613"/>
                  </a:lnTo>
                  <a:lnTo>
                    <a:pt x="776" y="617"/>
                  </a:lnTo>
                  <a:lnTo>
                    <a:pt x="779" y="622"/>
                  </a:lnTo>
                  <a:lnTo>
                    <a:pt x="776" y="626"/>
                  </a:lnTo>
                  <a:lnTo>
                    <a:pt x="774" y="637"/>
                  </a:lnTo>
                  <a:lnTo>
                    <a:pt x="765" y="655"/>
                  </a:lnTo>
                  <a:lnTo>
                    <a:pt x="749" y="680"/>
                  </a:lnTo>
                  <a:lnTo>
                    <a:pt x="724" y="705"/>
                  </a:lnTo>
                  <a:lnTo>
                    <a:pt x="689" y="734"/>
                  </a:lnTo>
                  <a:lnTo>
                    <a:pt x="657" y="756"/>
                  </a:lnTo>
                  <a:lnTo>
                    <a:pt x="616" y="776"/>
                  </a:lnTo>
                  <a:lnTo>
                    <a:pt x="566" y="792"/>
                  </a:lnTo>
                  <a:lnTo>
                    <a:pt x="511" y="799"/>
                  </a:lnTo>
                  <a:lnTo>
                    <a:pt x="446" y="794"/>
                  </a:lnTo>
                  <a:lnTo>
                    <a:pt x="385" y="783"/>
                  </a:lnTo>
                  <a:lnTo>
                    <a:pt x="320" y="769"/>
                  </a:lnTo>
                  <a:lnTo>
                    <a:pt x="268" y="756"/>
                  </a:lnTo>
                  <a:lnTo>
                    <a:pt x="224" y="747"/>
                  </a:lnTo>
                  <a:lnTo>
                    <a:pt x="188" y="740"/>
                  </a:lnTo>
                  <a:lnTo>
                    <a:pt x="153" y="738"/>
                  </a:lnTo>
                  <a:lnTo>
                    <a:pt x="119" y="736"/>
                  </a:lnTo>
                  <a:lnTo>
                    <a:pt x="89" y="765"/>
                  </a:lnTo>
                  <a:lnTo>
                    <a:pt x="62" y="783"/>
                  </a:lnTo>
                  <a:lnTo>
                    <a:pt x="39" y="792"/>
                  </a:lnTo>
                  <a:lnTo>
                    <a:pt x="20" y="796"/>
                  </a:lnTo>
                  <a:lnTo>
                    <a:pt x="11" y="799"/>
                  </a:lnTo>
                  <a:lnTo>
                    <a:pt x="9" y="799"/>
                  </a:lnTo>
                  <a:lnTo>
                    <a:pt x="7" y="799"/>
                  </a:lnTo>
                  <a:lnTo>
                    <a:pt x="2" y="796"/>
                  </a:lnTo>
                  <a:lnTo>
                    <a:pt x="0" y="794"/>
                  </a:lnTo>
                  <a:lnTo>
                    <a:pt x="0" y="792"/>
                  </a:lnTo>
                  <a:lnTo>
                    <a:pt x="4" y="781"/>
                  </a:lnTo>
                  <a:lnTo>
                    <a:pt x="16" y="765"/>
                  </a:lnTo>
                  <a:lnTo>
                    <a:pt x="30" y="752"/>
                  </a:lnTo>
                  <a:lnTo>
                    <a:pt x="43" y="740"/>
                  </a:lnTo>
                  <a:lnTo>
                    <a:pt x="52" y="731"/>
                  </a:lnTo>
                  <a:lnTo>
                    <a:pt x="59" y="725"/>
                  </a:lnTo>
                  <a:lnTo>
                    <a:pt x="71" y="711"/>
                  </a:lnTo>
                  <a:lnTo>
                    <a:pt x="87" y="689"/>
                  </a:lnTo>
                  <a:lnTo>
                    <a:pt x="105" y="660"/>
                  </a:lnTo>
                  <a:lnTo>
                    <a:pt x="123" y="624"/>
                  </a:lnTo>
                  <a:lnTo>
                    <a:pt x="142" y="582"/>
                  </a:lnTo>
                  <a:lnTo>
                    <a:pt x="158" y="532"/>
                  </a:lnTo>
                  <a:lnTo>
                    <a:pt x="172" y="479"/>
                  </a:lnTo>
                  <a:lnTo>
                    <a:pt x="188" y="421"/>
                  </a:lnTo>
                  <a:lnTo>
                    <a:pt x="208" y="360"/>
                  </a:lnTo>
                  <a:lnTo>
                    <a:pt x="233" y="300"/>
                  </a:lnTo>
                  <a:lnTo>
                    <a:pt x="261" y="239"/>
                  </a:lnTo>
                  <a:lnTo>
                    <a:pt x="298" y="183"/>
                  </a:lnTo>
                  <a:lnTo>
                    <a:pt x="339" y="130"/>
                  </a:lnTo>
                  <a:lnTo>
                    <a:pt x="380" y="92"/>
                  </a:lnTo>
                  <a:lnTo>
                    <a:pt x="430" y="56"/>
                  </a:lnTo>
                  <a:lnTo>
                    <a:pt x="488" y="27"/>
                  </a:lnTo>
                  <a:lnTo>
                    <a:pt x="545" y="7"/>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1" name="Group 4"/>
          <p:cNvGrpSpPr>
            <a:grpSpLocks noChangeAspect="1"/>
          </p:cNvGrpSpPr>
          <p:nvPr>
            <p:custDataLst>
              <p:tags r:id="rId4"/>
            </p:custDataLst>
          </p:nvPr>
        </p:nvGrpSpPr>
        <p:grpSpPr bwMode="auto">
          <a:xfrm>
            <a:off x="0" y="5562600"/>
            <a:ext cx="8686800" cy="352585"/>
            <a:chOff x="209" y="3552"/>
            <a:chExt cx="43017" cy="1746"/>
          </a:xfrm>
          <a:solidFill>
            <a:srgbClr val="800080"/>
          </a:solidFill>
        </p:grpSpPr>
        <p:sp>
          <p:nvSpPr>
            <p:cNvPr id="102" name="Freeform 6"/>
            <p:cNvSpPr>
              <a:spLocks/>
            </p:cNvSpPr>
            <p:nvPr/>
          </p:nvSpPr>
          <p:spPr bwMode="auto">
            <a:xfrm>
              <a:off x="209" y="3552"/>
              <a:ext cx="1598" cy="1357"/>
            </a:xfrm>
            <a:custGeom>
              <a:avLst/>
              <a:gdLst/>
              <a:ahLst/>
              <a:cxnLst>
                <a:cxn ang="0">
                  <a:pos x="1584" y="13"/>
                </a:cxn>
                <a:cxn ang="0">
                  <a:pos x="1598" y="27"/>
                </a:cxn>
                <a:cxn ang="0">
                  <a:pos x="1584" y="94"/>
                </a:cxn>
                <a:cxn ang="0">
                  <a:pos x="1558" y="148"/>
                </a:cxn>
                <a:cxn ang="0">
                  <a:pos x="1427" y="175"/>
                </a:cxn>
                <a:cxn ang="0">
                  <a:pos x="1323" y="215"/>
                </a:cxn>
                <a:cxn ang="0">
                  <a:pos x="1283" y="296"/>
                </a:cxn>
                <a:cxn ang="0">
                  <a:pos x="1205" y="564"/>
                </a:cxn>
                <a:cxn ang="0">
                  <a:pos x="1113" y="967"/>
                </a:cxn>
                <a:cxn ang="0">
                  <a:pos x="1048" y="1222"/>
                </a:cxn>
                <a:cxn ang="0">
                  <a:pos x="1035" y="1263"/>
                </a:cxn>
                <a:cxn ang="0">
                  <a:pos x="1022" y="1276"/>
                </a:cxn>
                <a:cxn ang="0">
                  <a:pos x="969" y="1303"/>
                </a:cxn>
                <a:cxn ang="0">
                  <a:pos x="943" y="1316"/>
                </a:cxn>
                <a:cxn ang="0">
                  <a:pos x="917" y="1290"/>
                </a:cxn>
                <a:cxn ang="0">
                  <a:pos x="838" y="1169"/>
                </a:cxn>
                <a:cxn ang="0">
                  <a:pos x="734" y="927"/>
                </a:cxn>
                <a:cxn ang="0">
                  <a:pos x="603" y="564"/>
                </a:cxn>
                <a:cxn ang="0">
                  <a:pos x="537" y="336"/>
                </a:cxn>
                <a:cxn ang="0">
                  <a:pos x="498" y="537"/>
                </a:cxn>
                <a:cxn ang="0">
                  <a:pos x="354" y="1048"/>
                </a:cxn>
                <a:cxn ang="0">
                  <a:pos x="275" y="1222"/>
                </a:cxn>
                <a:cxn ang="0">
                  <a:pos x="144" y="1357"/>
                </a:cxn>
                <a:cxn ang="0">
                  <a:pos x="79" y="1343"/>
                </a:cxn>
                <a:cxn ang="0">
                  <a:pos x="27" y="1316"/>
                </a:cxn>
                <a:cxn ang="0">
                  <a:pos x="0" y="1263"/>
                </a:cxn>
                <a:cxn ang="0">
                  <a:pos x="14" y="1209"/>
                </a:cxn>
                <a:cxn ang="0">
                  <a:pos x="40" y="1155"/>
                </a:cxn>
                <a:cxn ang="0">
                  <a:pos x="66" y="1155"/>
                </a:cxn>
                <a:cxn ang="0">
                  <a:pos x="105" y="1182"/>
                </a:cxn>
                <a:cxn ang="0">
                  <a:pos x="171" y="1196"/>
                </a:cxn>
                <a:cxn ang="0">
                  <a:pos x="210" y="1196"/>
                </a:cxn>
                <a:cxn ang="0">
                  <a:pos x="236" y="1169"/>
                </a:cxn>
                <a:cxn ang="0">
                  <a:pos x="275" y="1088"/>
                </a:cxn>
                <a:cxn ang="0">
                  <a:pos x="367" y="806"/>
                </a:cxn>
                <a:cxn ang="0">
                  <a:pos x="459" y="416"/>
                </a:cxn>
                <a:cxn ang="0">
                  <a:pos x="498" y="188"/>
                </a:cxn>
                <a:cxn ang="0">
                  <a:pos x="537" y="134"/>
                </a:cxn>
                <a:cxn ang="0">
                  <a:pos x="576" y="121"/>
                </a:cxn>
                <a:cxn ang="0">
                  <a:pos x="603" y="121"/>
                </a:cxn>
                <a:cxn ang="0">
                  <a:pos x="616" y="134"/>
                </a:cxn>
                <a:cxn ang="0">
                  <a:pos x="668" y="309"/>
                </a:cxn>
                <a:cxn ang="0">
                  <a:pos x="799" y="699"/>
                </a:cxn>
                <a:cxn ang="0">
                  <a:pos x="930" y="1048"/>
                </a:cxn>
                <a:cxn ang="0">
                  <a:pos x="1166" y="551"/>
                </a:cxn>
                <a:cxn ang="0">
                  <a:pos x="1257" y="242"/>
                </a:cxn>
                <a:cxn ang="0">
                  <a:pos x="1323" y="94"/>
                </a:cxn>
                <a:cxn ang="0">
                  <a:pos x="1388" y="40"/>
                </a:cxn>
                <a:cxn ang="0">
                  <a:pos x="1571" y="0"/>
                </a:cxn>
              </a:cxnLst>
              <a:rect l="0" t="0" r="r" b="b"/>
              <a:pathLst>
                <a:path w="1598" h="1357">
                  <a:moveTo>
                    <a:pt x="1571" y="0"/>
                  </a:moveTo>
                  <a:lnTo>
                    <a:pt x="1584" y="13"/>
                  </a:lnTo>
                  <a:lnTo>
                    <a:pt x="1598" y="13"/>
                  </a:lnTo>
                  <a:lnTo>
                    <a:pt x="1598" y="27"/>
                  </a:lnTo>
                  <a:lnTo>
                    <a:pt x="1598" y="54"/>
                  </a:lnTo>
                  <a:lnTo>
                    <a:pt x="1584" y="94"/>
                  </a:lnTo>
                  <a:lnTo>
                    <a:pt x="1571" y="121"/>
                  </a:lnTo>
                  <a:lnTo>
                    <a:pt x="1558" y="148"/>
                  </a:lnTo>
                  <a:lnTo>
                    <a:pt x="1545" y="161"/>
                  </a:lnTo>
                  <a:lnTo>
                    <a:pt x="1427" y="175"/>
                  </a:lnTo>
                  <a:lnTo>
                    <a:pt x="1349" y="188"/>
                  </a:lnTo>
                  <a:lnTo>
                    <a:pt x="1323" y="215"/>
                  </a:lnTo>
                  <a:lnTo>
                    <a:pt x="1310" y="228"/>
                  </a:lnTo>
                  <a:lnTo>
                    <a:pt x="1283" y="296"/>
                  </a:lnTo>
                  <a:lnTo>
                    <a:pt x="1257" y="416"/>
                  </a:lnTo>
                  <a:lnTo>
                    <a:pt x="1205" y="564"/>
                  </a:lnTo>
                  <a:lnTo>
                    <a:pt x="1166" y="752"/>
                  </a:lnTo>
                  <a:lnTo>
                    <a:pt x="1113" y="967"/>
                  </a:lnTo>
                  <a:lnTo>
                    <a:pt x="1061" y="1182"/>
                  </a:lnTo>
                  <a:lnTo>
                    <a:pt x="1048" y="1222"/>
                  </a:lnTo>
                  <a:lnTo>
                    <a:pt x="1048" y="1236"/>
                  </a:lnTo>
                  <a:lnTo>
                    <a:pt x="1035" y="1263"/>
                  </a:lnTo>
                  <a:lnTo>
                    <a:pt x="1035" y="1263"/>
                  </a:lnTo>
                  <a:lnTo>
                    <a:pt x="1022" y="1276"/>
                  </a:lnTo>
                  <a:lnTo>
                    <a:pt x="995" y="1290"/>
                  </a:lnTo>
                  <a:lnTo>
                    <a:pt x="969" y="1303"/>
                  </a:lnTo>
                  <a:lnTo>
                    <a:pt x="943" y="1316"/>
                  </a:lnTo>
                  <a:lnTo>
                    <a:pt x="943" y="1316"/>
                  </a:lnTo>
                  <a:lnTo>
                    <a:pt x="930" y="1303"/>
                  </a:lnTo>
                  <a:lnTo>
                    <a:pt x="917" y="1290"/>
                  </a:lnTo>
                  <a:lnTo>
                    <a:pt x="904" y="1276"/>
                  </a:lnTo>
                  <a:lnTo>
                    <a:pt x="838" y="1169"/>
                  </a:lnTo>
                  <a:lnTo>
                    <a:pt x="786" y="1061"/>
                  </a:lnTo>
                  <a:lnTo>
                    <a:pt x="734" y="927"/>
                  </a:lnTo>
                  <a:lnTo>
                    <a:pt x="668" y="739"/>
                  </a:lnTo>
                  <a:lnTo>
                    <a:pt x="603" y="564"/>
                  </a:lnTo>
                  <a:lnTo>
                    <a:pt x="563" y="430"/>
                  </a:lnTo>
                  <a:lnTo>
                    <a:pt x="537" y="336"/>
                  </a:lnTo>
                  <a:lnTo>
                    <a:pt x="537" y="336"/>
                  </a:lnTo>
                  <a:lnTo>
                    <a:pt x="498" y="537"/>
                  </a:lnTo>
                  <a:lnTo>
                    <a:pt x="432" y="766"/>
                  </a:lnTo>
                  <a:lnTo>
                    <a:pt x="354" y="1048"/>
                  </a:lnTo>
                  <a:lnTo>
                    <a:pt x="315" y="1128"/>
                  </a:lnTo>
                  <a:lnTo>
                    <a:pt x="275" y="1222"/>
                  </a:lnTo>
                  <a:lnTo>
                    <a:pt x="210" y="1316"/>
                  </a:lnTo>
                  <a:lnTo>
                    <a:pt x="144" y="1357"/>
                  </a:lnTo>
                  <a:lnTo>
                    <a:pt x="118" y="1357"/>
                  </a:lnTo>
                  <a:lnTo>
                    <a:pt x="79" y="1343"/>
                  </a:lnTo>
                  <a:lnTo>
                    <a:pt x="53" y="1330"/>
                  </a:lnTo>
                  <a:lnTo>
                    <a:pt x="27" y="1316"/>
                  </a:lnTo>
                  <a:lnTo>
                    <a:pt x="0" y="1290"/>
                  </a:lnTo>
                  <a:lnTo>
                    <a:pt x="0" y="1263"/>
                  </a:lnTo>
                  <a:lnTo>
                    <a:pt x="0" y="1236"/>
                  </a:lnTo>
                  <a:lnTo>
                    <a:pt x="14" y="1209"/>
                  </a:lnTo>
                  <a:lnTo>
                    <a:pt x="27" y="1182"/>
                  </a:lnTo>
                  <a:lnTo>
                    <a:pt x="40" y="1155"/>
                  </a:lnTo>
                  <a:lnTo>
                    <a:pt x="53" y="1142"/>
                  </a:lnTo>
                  <a:lnTo>
                    <a:pt x="66" y="1155"/>
                  </a:lnTo>
                  <a:lnTo>
                    <a:pt x="66" y="1155"/>
                  </a:lnTo>
                  <a:lnTo>
                    <a:pt x="105" y="1182"/>
                  </a:lnTo>
                  <a:lnTo>
                    <a:pt x="144" y="1196"/>
                  </a:lnTo>
                  <a:lnTo>
                    <a:pt x="171" y="1196"/>
                  </a:lnTo>
                  <a:lnTo>
                    <a:pt x="184" y="1196"/>
                  </a:lnTo>
                  <a:lnTo>
                    <a:pt x="210" y="1196"/>
                  </a:lnTo>
                  <a:lnTo>
                    <a:pt x="223" y="1182"/>
                  </a:lnTo>
                  <a:lnTo>
                    <a:pt x="236" y="1169"/>
                  </a:lnTo>
                  <a:lnTo>
                    <a:pt x="249" y="1142"/>
                  </a:lnTo>
                  <a:lnTo>
                    <a:pt x="275" y="1088"/>
                  </a:lnTo>
                  <a:lnTo>
                    <a:pt x="328" y="967"/>
                  </a:lnTo>
                  <a:lnTo>
                    <a:pt x="367" y="806"/>
                  </a:lnTo>
                  <a:lnTo>
                    <a:pt x="419" y="631"/>
                  </a:lnTo>
                  <a:lnTo>
                    <a:pt x="459" y="416"/>
                  </a:lnTo>
                  <a:lnTo>
                    <a:pt x="485" y="201"/>
                  </a:lnTo>
                  <a:lnTo>
                    <a:pt x="498" y="188"/>
                  </a:lnTo>
                  <a:lnTo>
                    <a:pt x="511" y="161"/>
                  </a:lnTo>
                  <a:lnTo>
                    <a:pt x="537" y="134"/>
                  </a:lnTo>
                  <a:lnTo>
                    <a:pt x="563" y="121"/>
                  </a:lnTo>
                  <a:lnTo>
                    <a:pt x="576" y="121"/>
                  </a:lnTo>
                  <a:lnTo>
                    <a:pt x="590" y="121"/>
                  </a:lnTo>
                  <a:lnTo>
                    <a:pt x="603" y="121"/>
                  </a:lnTo>
                  <a:lnTo>
                    <a:pt x="603" y="121"/>
                  </a:lnTo>
                  <a:lnTo>
                    <a:pt x="616" y="134"/>
                  </a:lnTo>
                  <a:lnTo>
                    <a:pt x="616" y="161"/>
                  </a:lnTo>
                  <a:lnTo>
                    <a:pt x="668" y="309"/>
                  </a:lnTo>
                  <a:lnTo>
                    <a:pt x="720" y="497"/>
                  </a:lnTo>
                  <a:lnTo>
                    <a:pt x="799" y="699"/>
                  </a:lnTo>
                  <a:lnTo>
                    <a:pt x="864" y="887"/>
                  </a:lnTo>
                  <a:lnTo>
                    <a:pt x="930" y="1048"/>
                  </a:lnTo>
                  <a:lnTo>
                    <a:pt x="1008" y="1182"/>
                  </a:lnTo>
                  <a:lnTo>
                    <a:pt x="1166" y="551"/>
                  </a:lnTo>
                  <a:lnTo>
                    <a:pt x="1218" y="376"/>
                  </a:lnTo>
                  <a:lnTo>
                    <a:pt x="1257" y="242"/>
                  </a:lnTo>
                  <a:lnTo>
                    <a:pt x="1283" y="148"/>
                  </a:lnTo>
                  <a:lnTo>
                    <a:pt x="1323" y="94"/>
                  </a:lnTo>
                  <a:lnTo>
                    <a:pt x="1349" y="67"/>
                  </a:lnTo>
                  <a:lnTo>
                    <a:pt x="1388" y="40"/>
                  </a:lnTo>
                  <a:lnTo>
                    <a:pt x="1467" y="13"/>
                  </a:lnTo>
                  <a:lnTo>
                    <a:pt x="15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7"/>
            <p:cNvSpPr>
              <a:spLocks/>
            </p:cNvSpPr>
            <p:nvPr/>
          </p:nvSpPr>
          <p:spPr bwMode="auto">
            <a:xfrm>
              <a:off x="1676" y="4277"/>
              <a:ext cx="654" cy="806"/>
            </a:xfrm>
            <a:custGeom>
              <a:avLst/>
              <a:gdLst/>
              <a:ahLst/>
              <a:cxnLst>
                <a:cxn ang="0">
                  <a:pos x="392" y="0"/>
                </a:cxn>
                <a:cxn ang="0">
                  <a:pos x="458" y="0"/>
                </a:cxn>
                <a:cxn ang="0">
                  <a:pos x="523" y="0"/>
                </a:cxn>
                <a:cxn ang="0">
                  <a:pos x="576" y="0"/>
                </a:cxn>
                <a:cxn ang="0">
                  <a:pos x="641" y="0"/>
                </a:cxn>
                <a:cxn ang="0">
                  <a:pos x="654" y="14"/>
                </a:cxn>
                <a:cxn ang="0">
                  <a:pos x="654" y="27"/>
                </a:cxn>
                <a:cxn ang="0">
                  <a:pos x="628" y="41"/>
                </a:cxn>
                <a:cxn ang="0">
                  <a:pos x="576" y="41"/>
                </a:cxn>
                <a:cxn ang="0">
                  <a:pos x="549" y="81"/>
                </a:cxn>
                <a:cxn ang="0">
                  <a:pos x="419" y="618"/>
                </a:cxn>
                <a:cxn ang="0">
                  <a:pos x="275" y="779"/>
                </a:cxn>
                <a:cxn ang="0">
                  <a:pos x="104" y="793"/>
                </a:cxn>
                <a:cxn ang="0">
                  <a:pos x="26" y="753"/>
                </a:cxn>
                <a:cxn ang="0">
                  <a:pos x="0" y="685"/>
                </a:cxn>
                <a:cxn ang="0">
                  <a:pos x="13" y="618"/>
                </a:cxn>
                <a:cxn ang="0">
                  <a:pos x="52" y="591"/>
                </a:cxn>
                <a:cxn ang="0">
                  <a:pos x="91" y="591"/>
                </a:cxn>
                <a:cxn ang="0">
                  <a:pos x="117" y="618"/>
                </a:cxn>
                <a:cxn ang="0">
                  <a:pos x="117" y="659"/>
                </a:cxn>
                <a:cxn ang="0">
                  <a:pos x="104" y="699"/>
                </a:cxn>
                <a:cxn ang="0">
                  <a:pos x="39" y="712"/>
                </a:cxn>
                <a:cxn ang="0">
                  <a:pos x="91" y="753"/>
                </a:cxn>
                <a:cxn ang="0">
                  <a:pos x="144" y="766"/>
                </a:cxn>
                <a:cxn ang="0">
                  <a:pos x="196" y="766"/>
                </a:cxn>
                <a:cxn ang="0">
                  <a:pos x="275" y="712"/>
                </a:cxn>
                <a:cxn ang="0">
                  <a:pos x="327" y="618"/>
                </a:cxn>
                <a:cxn ang="0">
                  <a:pos x="458" y="68"/>
                </a:cxn>
                <a:cxn ang="0">
                  <a:pos x="458" y="54"/>
                </a:cxn>
                <a:cxn ang="0">
                  <a:pos x="445" y="41"/>
                </a:cxn>
                <a:cxn ang="0">
                  <a:pos x="405" y="41"/>
                </a:cxn>
                <a:cxn ang="0">
                  <a:pos x="366" y="41"/>
                </a:cxn>
                <a:cxn ang="0">
                  <a:pos x="327" y="27"/>
                </a:cxn>
                <a:cxn ang="0">
                  <a:pos x="327" y="0"/>
                </a:cxn>
                <a:cxn ang="0">
                  <a:pos x="340" y="0"/>
                </a:cxn>
              </a:cxnLst>
              <a:rect l="0" t="0" r="r" b="b"/>
              <a:pathLst>
                <a:path w="654" h="806">
                  <a:moveTo>
                    <a:pt x="340" y="0"/>
                  </a:moveTo>
                  <a:lnTo>
                    <a:pt x="392" y="0"/>
                  </a:lnTo>
                  <a:lnTo>
                    <a:pt x="432" y="0"/>
                  </a:lnTo>
                  <a:lnTo>
                    <a:pt x="458" y="0"/>
                  </a:lnTo>
                  <a:lnTo>
                    <a:pt x="497" y="0"/>
                  </a:lnTo>
                  <a:lnTo>
                    <a:pt x="523" y="0"/>
                  </a:lnTo>
                  <a:lnTo>
                    <a:pt x="549" y="0"/>
                  </a:lnTo>
                  <a:lnTo>
                    <a:pt x="576" y="0"/>
                  </a:lnTo>
                  <a:lnTo>
                    <a:pt x="615" y="0"/>
                  </a:lnTo>
                  <a:lnTo>
                    <a:pt x="641" y="0"/>
                  </a:lnTo>
                  <a:lnTo>
                    <a:pt x="654" y="0"/>
                  </a:lnTo>
                  <a:lnTo>
                    <a:pt x="654" y="14"/>
                  </a:lnTo>
                  <a:lnTo>
                    <a:pt x="654" y="27"/>
                  </a:lnTo>
                  <a:lnTo>
                    <a:pt x="654" y="27"/>
                  </a:lnTo>
                  <a:lnTo>
                    <a:pt x="641" y="41"/>
                  </a:lnTo>
                  <a:lnTo>
                    <a:pt x="628" y="41"/>
                  </a:lnTo>
                  <a:lnTo>
                    <a:pt x="589" y="41"/>
                  </a:lnTo>
                  <a:lnTo>
                    <a:pt x="576" y="41"/>
                  </a:lnTo>
                  <a:lnTo>
                    <a:pt x="563" y="54"/>
                  </a:lnTo>
                  <a:lnTo>
                    <a:pt x="549" y="81"/>
                  </a:lnTo>
                  <a:lnTo>
                    <a:pt x="549" y="81"/>
                  </a:lnTo>
                  <a:lnTo>
                    <a:pt x="419" y="618"/>
                  </a:lnTo>
                  <a:lnTo>
                    <a:pt x="366" y="712"/>
                  </a:lnTo>
                  <a:lnTo>
                    <a:pt x="275" y="779"/>
                  </a:lnTo>
                  <a:lnTo>
                    <a:pt x="157" y="806"/>
                  </a:lnTo>
                  <a:lnTo>
                    <a:pt x="104" y="793"/>
                  </a:lnTo>
                  <a:lnTo>
                    <a:pt x="65" y="779"/>
                  </a:lnTo>
                  <a:lnTo>
                    <a:pt x="26" y="753"/>
                  </a:lnTo>
                  <a:lnTo>
                    <a:pt x="0" y="726"/>
                  </a:lnTo>
                  <a:lnTo>
                    <a:pt x="0" y="685"/>
                  </a:lnTo>
                  <a:lnTo>
                    <a:pt x="0" y="645"/>
                  </a:lnTo>
                  <a:lnTo>
                    <a:pt x="13" y="618"/>
                  </a:lnTo>
                  <a:lnTo>
                    <a:pt x="39" y="605"/>
                  </a:lnTo>
                  <a:lnTo>
                    <a:pt x="52" y="591"/>
                  </a:lnTo>
                  <a:lnTo>
                    <a:pt x="78" y="591"/>
                  </a:lnTo>
                  <a:lnTo>
                    <a:pt x="91" y="591"/>
                  </a:lnTo>
                  <a:lnTo>
                    <a:pt x="104" y="605"/>
                  </a:lnTo>
                  <a:lnTo>
                    <a:pt x="117" y="618"/>
                  </a:lnTo>
                  <a:lnTo>
                    <a:pt x="131" y="645"/>
                  </a:lnTo>
                  <a:lnTo>
                    <a:pt x="117" y="659"/>
                  </a:lnTo>
                  <a:lnTo>
                    <a:pt x="117" y="672"/>
                  </a:lnTo>
                  <a:lnTo>
                    <a:pt x="104" y="699"/>
                  </a:lnTo>
                  <a:lnTo>
                    <a:pt x="78" y="712"/>
                  </a:lnTo>
                  <a:lnTo>
                    <a:pt x="39" y="712"/>
                  </a:lnTo>
                  <a:lnTo>
                    <a:pt x="65" y="739"/>
                  </a:lnTo>
                  <a:lnTo>
                    <a:pt x="91" y="753"/>
                  </a:lnTo>
                  <a:lnTo>
                    <a:pt x="117" y="766"/>
                  </a:lnTo>
                  <a:lnTo>
                    <a:pt x="144" y="766"/>
                  </a:lnTo>
                  <a:lnTo>
                    <a:pt x="157" y="766"/>
                  </a:lnTo>
                  <a:lnTo>
                    <a:pt x="196" y="766"/>
                  </a:lnTo>
                  <a:lnTo>
                    <a:pt x="235" y="739"/>
                  </a:lnTo>
                  <a:lnTo>
                    <a:pt x="275" y="712"/>
                  </a:lnTo>
                  <a:lnTo>
                    <a:pt x="301" y="659"/>
                  </a:lnTo>
                  <a:lnTo>
                    <a:pt x="327" y="618"/>
                  </a:lnTo>
                  <a:lnTo>
                    <a:pt x="458" y="81"/>
                  </a:lnTo>
                  <a:lnTo>
                    <a:pt x="458" y="68"/>
                  </a:lnTo>
                  <a:lnTo>
                    <a:pt x="458" y="68"/>
                  </a:lnTo>
                  <a:lnTo>
                    <a:pt x="458" y="54"/>
                  </a:lnTo>
                  <a:lnTo>
                    <a:pt x="458" y="54"/>
                  </a:lnTo>
                  <a:lnTo>
                    <a:pt x="445" y="41"/>
                  </a:lnTo>
                  <a:lnTo>
                    <a:pt x="419" y="41"/>
                  </a:lnTo>
                  <a:lnTo>
                    <a:pt x="405" y="41"/>
                  </a:lnTo>
                  <a:lnTo>
                    <a:pt x="379" y="41"/>
                  </a:lnTo>
                  <a:lnTo>
                    <a:pt x="366" y="41"/>
                  </a:lnTo>
                  <a:lnTo>
                    <a:pt x="340" y="41"/>
                  </a:lnTo>
                  <a:lnTo>
                    <a:pt x="327" y="27"/>
                  </a:lnTo>
                  <a:lnTo>
                    <a:pt x="314" y="14"/>
                  </a:lnTo>
                  <a:lnTo>
                    <a:pt x="327" y="0"/>
                  </a:lnTo>
                  <a:lnTo>
                    <a:pt x="327" y="0"/>
                  </a:lnTo>
                  <a:lnTo>
                    <a:pt x="340" y="0"/>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8"/>
            <p:cNvSpPr>
              <a:spLocks/>
            </p:cNvSpPr>
            <p:nvPr/>
          </p:nvSpPr>
          <p:spPr bwMode="auto">
            <a:xfrm>
              <a:off x="3037" y="3942"/>
              <a:ext cx="799" cy="940"/>
            </a:xfrm>
            <a:custGeom>
              <a:avLst/>
              <a:gdLst/>
              <a:ahLst/>
              <a:cxnLst>
                <a:cxn ang="0">
                  <a:pos x="484" y="0"/>
                </a:cxn>
                <a:cxn ang="0">
                  <a:pos x="733" y="0"/>
                </a:cxn>
                <a:cxn ang="0">
                  <a:pos x="759" y="0"/>
                </a:cxn>
                <a:cxn ang="0">
                  <a:pos x="772" y="0"/>
                </a:cxn>
                <a:cxn ang="0">
                  <a:pos x="786" y="13"/>
                </a:cxn>
                <a:cxn ang="0">
                  <a:pos x="799" y="26"/>
                </a:cxn>
                <a:cxn ang="0">
                  <a:pos x="786" y="53"/>
                </a:cxn>
                <a:cxn ang="0">
                  <a:pos x="772" y="67"/>
                </a:cxn>
                <a:cxn ang="0">
                  <a:pos x="759" y="67"/>
                </a:cxn>
                <a:cxn ang="0">
                  <a:pos x="733" y="67"/>
                </a:cxn>
                <a:cxn ang="0">
                  <a:pos x="484" y="67"/>
                </a:cxn>
                <a:cxn ang="0">
                  <a:pos x="327" y="94"/>
                </a:cxn>
                <a:cxn ang="0">
                  <a:pos x="196" y="174"/>
                </a:cxn>
                <a:cxn ang="0">
                  <a:pos x="105" y="295"/>
                </a:cxn>
                <a:cxn ang="0">
                  <a:pos x="66" y="443"/>
                </a:cxn>
                <a:cxn ang="0">
                  <a:pos x="733" y="443"/>
                </a:cxn>
                <a:cxn ang="0">
                  <a:pos x="759" y="443"/>
                </a:cxn>
                <a:cxn ang="0">
                  <a:pos x="772" y="443"/>
                </a:cxn>
                <a:cxn ang="0">
                  <a:pos x="786" y="456"/>
                </a:cxn>
                <a:cxn ang="0">
                  <a:pos x="799" y="470"/>
                </a:cxn>
                <a:cxn ang="0">
                  <a:pos x="786" y="497"/>
                </a:cxn>
                <a:cxn ang="0">
                  <a:pos x="772" y="497"/>
                </a:cxn>
                <a:cxn ang="0">
                  <a:pos x="759" y="497"/>
                </a:cxn>
                <a:cxn ang="0">
                  <a:pos x="733" y="497"/>
                </a:cxn>
                <a:cxn ang="0">
                  <a:pos x="733" y="497"/>
                </a:cxn>
                <a:cxn ang="0">
                  <a:pos x="66" y="497"/>
                </a:cxn>
                <a:cxn ang="0">
                  <a:pos x="105" y="658"/>
                </a:cxn>
                <a:cxn ang="0">
                  <a:pos x="196" y="779"/>
                </a:cxn>
                <a:cxn ang="0">
                  <a:pos x="327" y="859"/>
                </a:cxn>
                <a:cxn ang="0">
                  <a:pos x="484" y="886"/>
                </a:cxn>
                <a:cxn ang="0">
                  <a:pos x="733" y="886"/>
                </a:cxn>
                <a:cxn ang="0">
                  <a:pos x="759" y="886"/>
                </a:cxn>
                <a:cxn ang="0">
                  <a:pos x="772" y="886"/>
                </a:cxn>
                <a:cxn ang="0">
                  <a:pos x="786" y="900"/>
                </a:cxn>
                <a:cxn ang="0">
                  <a:pos x="799" y="913"/>
                </a:cxn>
                <a:cxn ang="0">
                  <a:pos x="786" y="926"/>
                </a:cxn>
                <a:cxn ang="0">
                  <a:pos x="772" y="940"/>
                </a:cxn>
                <a:cxn ang="0">
                  <a:pos x="759" y="940"/>
                </a:cxn>
                <a:cxn ang="0">
                  <a:pos x="733" y="940"/>
                </a:cxn>
                <a:cxn ang="0">
                  <a:pos x="484" y="940"/>
                </a:cxn>
                <a:cxn ang="0">
                  <a:pos x="288" y="913"/>
                </a:cxn>
                <a:cxn ang="0">
                  <a:pos x="144" y="806"/>
                </a:cxn>
                <a:cxn ang="0">
                  <a:pos x="39" y="658"/>
                </a:cxn>
                <a:cxn ang="0">
                  <a:pos x="0" y="470"/>
                </a:cxn>
                <a:cxn ang="0">
                  <a:pos x="39" y="295"/>
                </a:cxn>
                <a:cxn ang="0">
                  <a:pos x="144" y="134"/>
                </a:cxn>
                <a:cxn ang="0">
                  <a:pos x="288" y="40"/>
                </a:cxn>
                <a:cxn ang="0">
                  <a:pos x="484" y="0"/>
                </a:cxn>
              </a:cxnLst>
              <a:rect l="0" t="0" r="r" b="b"/>
              <a:pathLst>
                <a:path w="799" h="940">
                  <a:moveTo>
                    <a:pt x="484" y="0"/>
                  </a:moveTo>
                  <a:lnTo>
                    <a:pt x="733" y="0"/>
                  </a:lnTo>
                  <a:lnTo>
                    <a:pt x="759" y="0"/>
                  </a:lnTo>
                  <a:lnTo>
                    <a:pt x="772" y="0"/>
                  </a:lnTo>
                  <a:lnTo>
                    <a:pt x="786" y="13"/>
                  </a:lnTo>
                  <a:lnTo>
                    <a:pt x="799" y="26"/>
                  </a:lnTo>
                  <a:lnTo>
                    <a:pt x="786" y="53"/>
                  </a:lnTo>
                  <a:lnTo>
                    <a:pt x="772" y="67"/>
                  </a:lnTo>
                  <a:lnTo>
                    <a:pt x="759" y="67"/>
                  </a:lnTo>
                  <a:lnTo>
                    <a:pt x="733" y="67"/>
                  </a:lnTo>
                  <a:lnTo>
                    <a:pt x="484" y="67"/>
                  </a:lnTo>
                  <a:lnTo>
                    <a:pt x="327" y="94"/>
                  </a:lnTo>
                  <a:lnTo>
                    <a:pt x="196" y="174"/>
                  </a:lnTo>
                  <a:lnTo>
                    <a:pt x="105" y="295"/>
                  </a:lnTo>
                  <a:lnTo>
                    <a:pt x="66" y="443"/>
                  </a:lnTo>
                  <a:lnTo>
                    <a:pt x="733" y="443"/>
                  </a:lnTo>
                  <a:lnTo>
                    <a:pt x="759" y="443"/>
                  </a:lnTo>
                  <a:lnTo>
                    <a:pt x="772" y="443"/>
                  </a:lnTo>
                  <a:lnTo>
                    <a:pt x="786" y="456"/>
                  </a:lnTo>
                  <a:lnTo>
                    <a:pt x="799" y="470"/>
                  </a:lnTo>
                  <a:lnTo>
                    <a:pt x="786" y="497"/>
                  </a:lnTo>
                  <a:lnTo>
                    <a:pt x="772" y="497"/>
                  </a:lnTo>
                  <a:lnTo>
                    <a:pt x="759" y="497"/>
                  </a:lnTo>
                  <a:lnTo>
                    <a:pt x="733" y="497"/>
                  </a:lnTo>
                  <a:lnTo>
                    <a:pt x="733" y="497"/>
                  </a:lnTo>
                  <a:lnTo>
                    <a:pt x="66" y="497"/>
                  </a:lnTo>
                  <a:lnTo>
                    <a:pt x="105" y="658"/>
                  </a:lnTo>
                  <a:lnTo>
                    <a:pt x="196" y="779"/>
                  </a:lnTo>
                  <a:lnTo>
                    <a:pt x="327" y="859"/>
                  </a:lnTo>
                  <a:lnTo>
                    <a:pt x="484" y="886"/>
                  </a:lnTo>
                  <a:lnTo>
                    <a:pt x="733" y="886"/>
                  </a:lnTo>
                  <a:lnTo>
                    <a:pt x="759" y="886"/>
                  </a:lnTo>
                  <a:lnTo>
                    <a:pt x="772" y="886"/>
                  </a:lnTo>
                  <a:lnTo>
                    <a:pt x="786" y="900"/>
                  </a:lnTo>
                  <a:lnTo>
                    <a:pt x="799" y="913"/>
                  </a:lnTo>
                  <a:lnTo>
                    <a:pt x="786" y="926"/>
                  </a:lnTo>
                  <a:lnTo>
                    <a:pt x="772" y="940"/>
                  </a:lnTo>
                  <a:lnTo>
                    <a:pt x="759" y="940"/>
                  </a:lnTo>
                  <a:lnTo>
                    <a:pt x="733" y="940"/>
                  </a:lnTo>
                  <a:lnTo>
                    <a:pt x="484" y="940"/>
                  </a:lnTo>
                  <a:lnTo>
                    <a:pt x="288" y="913"/>
                  </a:lnTo>
                  <a:lnTo>
                    <a:pt x="144" y="806"/>
                  </a:lnTo>
                  <a:lnTo>
                    <a:pt x="39" y="658"/>
                  </a:lnTo>
                  <a:lnTo>
                    <a:pt x="0" y="470"/>
                  </a:lnTo>
                  <a:lnTo>
                    <a:pt x="39" y="295"/>
                  </a:lnTo>
                  <a:lnTo>
                    <a:pt x="144" y="134"/>
                  </a:lnTo>
                  <a:lnTo>
                    <a:pt x="288" y="40"/>
                  </a:lnTo>
                  <a:lnTo>
                    <a:pt x="4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9"/>
            <p:cNvSpPr>
              <a:spLocks/>
            </p:cNvSpPr>
            <p:nvPr/>
          </p:nvSpPr>
          <p:spPr bwMode="auto">
            <a:xfrm>
              <a:off x="4451" y="3713"/>
              <a:ext cx="1086" cy="1115"/>
            </a:xfrm>
            <a:custGeom>
              <a:avLst/>
              <a:gdLst/>
              <a:ahLst/>
              <a:cxnLst>
                <a:cxn ang="0">
                  <a:pos x="78" y="0"/>
                </a:cxn>
                <a:cxn ang="0">
                  <a:pos x="236" y="0"/>
                </a:cxn>
                <a:cxn ang="0">
                  <a:pos x="393" y="0"/>
                </a:cxn>
                <a:cxn ang="0">
                  <a:pos x="471" y="40"/>
                </a:cxn>
                <a:cxn ang="0">
                  <a:pos x="380" y="54"/>
                </a:cxn>
                <a:cxn ang="0">
                  <a:pos x="327" y="67"/>
                </a:cxn>
                <a:cxn ang="0">
                  <a:pos x="301" y="94"/>
                </a:cxn>
                <a:cxn ang="0">
                  <a:pos x="301" y="511"/>
                </a:cxn>
                <a:cxn ang="0">
                  <a:pos x="785" y="121"/>
                </a:cxn>
                <a:cxn ang="0">
                  <a:pos x="772" y="81"/>
                </a:cxn>
                <a:cxn ang="0">
                  <a:pos x="746" y="54"/>
                </a:cxn>
                <a:cxn ang="0">
                  <a:pos x="654" y="40"/>
                </a:cxn>
                <a:cxn ang="0">
                  <a:pos x="615" y="0"/>
                </a:cxn>
                <a:cxn ang="0">
                  <a:pos x="772" y="0"/>
                </a:cxn>
                <a:cxn ang="0">
                  <a:pos x="969" y="0"/>
                </a:cxn>
                <a:cxn ang="0">
                  <a:pos x="1086" y="40"/>
                </a:cxn>
                <a:cxn ang="0">
                  <a:pos x="995" y="54"/>
                </a:cxn>
                <a:cxn ang="0">
                  <a:pos x="942" y="67"/>
                </a:cxn>
                <a:cxn ang="0">
                  <a:pos x="929" y="94"/>
                </a:cxn>
                <a:cxn ang="0">
                  <a:pos x="929" y="121"/>
                </a:cxn>
                <a:cxn ang="0">
                  <a:pos x="929" y="1008"/>
                </a:cxn>
                <a:cxn ang="0">
                  <a:pos x="942" y="1048"/>
                </a:cxn>
                <a:cxn ang="0">
                  <a:pos x="995" y="1061"/>
                </a:cxn>
                <a:cxn ang="0">
                  <a:pos x="1086" y="1061"/>
                </a:cxn>
                <a:cxn ang="0">
                  <a:pos x="1021" y="1102"/>
                </a:cxn>
                <a:cxn ang="0">
                  <a:pos x="851" y="1102"/>
                </a:cxn>
                <a:cxn ang="0">
                  <a:pos x="615" y="1115"/>
                </a:cxn>
                <a:cxn ang="0">
                  <a:pos x="654" y="1061"/>
                </a:cxn>
                <a:cxn ang="0">
                  <a:pos x="746" y="1048"/>
                </a:cxn>
                <a:cxn ang="0">
                  <a:pos x="772" y="1035"/>
                </a:cxn>
                <a:cxn ang="0">
                  <a:pos x="785" y="981"/>
                </a:cxn>
                <a:cxn ang="0">
                  <a:pos x="301" y="551"/>
                </a:cxn>
                <a:cxn ang="0">
                  <a:pos x="301" y="1008"/>
                </a:cxn>
                <a:cxn ang="0">
                  <a:pos x="327" y="1048"/>
                </a:cxn>
                <a:cxn ang="0">
                  <a:pos x="380" y="1061"/>
                </a:cxn>
                <a:cxn ang="0">
                  <a:pos x="471" y="1061"/>
                </a:cxn>
                <a:cxn ang="0">
                  <a:pos x="393" y="1102"/>
                </a:cxn>
                <a:cxn ang="0">
                  <a:pos x="236" y="1102"/>
                </a:cxn>
                <a:cxn ang="0">
                  <a:pos x="0" y="1115"/>
                </a:cxn>
                <a:cxn ang="0">
                  <a:pos x="39" y="1061"/>
                </a:cxn>
                <a:cxn ang="0">
                  <a:pos x="131" y="1048"/>
                </a:cxn>
                <a:cxn ang="0">
                  <a:pos x="157" y="1035"/>
                </a:cxn>
                <a:cxn ang="0">
                  <a:pos x="170" y="981"/>
                </a:cxn>
                <a:cxn ang="0">
                  <a:pos x="170" y="94"/>
                </a:cxn>
                <a:cxn ang="0">
                  <a:pos x="144" y="67"/>
                </a:cxn>
                <a:cxn ang="0">
                  <a:pos x="92" y="54"/>
                </a:cxn>
                <a:cxn ang="0">
                  <a:pos x="0" y="40"/>
                </a:cxn>
              </a:cxnLst>
              <a:rect l="0" t="0" r="r" b="b"/>
              <a:pathLst>
                <a:path w="1086" h="1115">
                  <a:moveTo>
                    <a:pt x="0" y="0"/>
                  </a:moveTo>
                  <a:lnTo>
                    <a:pt x="78" y="0"/>
                  </a:lnTo>
                  <a:lnTo>
                    <a:pt x="157" y="0"/>
                  </a:lnTo>
                  <a:lnTo>
                    <a:pt x="236" y="0"/>
                  </a:lnTo>
                  <a:lnTo>
                    <a:pt x="314" y="0"/>
                  </a:lnTo>
                  <a:lnTo>
                    <a:pt x="393" y="0"/>
                  </a:lnTo>
                  <a:lnTo>
                    <a:pt x="471" y="0"/>
                  </a:lnTo>
                  <a:lnTo>
                    <a:pt x="471" y="40"/>
                  </a:lnTo>
                  <a:lnTo>
                    <a:pt x="432" y="40"/>
                  </a:lnTo>
                  <a:lnTo>
                    <a:pt x="380" y="54"/>
                  </a:lnTo>
                  <a:lnTo>
                    <a:pt x="340" y="54"/>
                  </a:lnTo>
                  <a:lnTo>
                    <a:pt x="327" y="67"/>
                  </a:lnTo>
                  <a:lnTo>
                    <a:pt x="314" y="81"/>
                  </a:lnTo>
                  <a:lnTo>
                    <a:pt x="301" y="94"/>
                  </a:lnTo>
                  <a:lnTo>
                    <a:pt x="301" y="121"/>
                  </a:lnTo>
                  <a:lnTo>
                    <a:pt x="301" y="511"/>
                  </a:lnTo>
                  <a:lnTo>
                    <a:pt x="785" y="511"/>
                  </a:lnTo>
                  <a:lnTo>
                    <a:pt x="785" y="121"/>
                  </a:lnTo>
                  <a:lnTo>
                    <a:pt x="785" y="94"/>
                  </a:lnTo>
                  <a:lnTo>
                    <a:pt x="772" y="81"/>
                  </a:lnTo>
                  <a:lnTo>
                    <a:pt x="772" y="67"/>
                  </a:lnTo>
                  <a:lnTo>
                    <a:pt x="746" y="54"/>
                  </a:lnTo>
                  <a:lnTo>
                    <a:pt x="707" y="54"/>
                  </a:lnTo>
                  <a:lnTo>
                    <a:pt x="654" y="40"/>
                  </a:lnTo>
                  <a:lnTo>
                    <a:pt x="615" y="40"/>
                  </a:lnTo>
                  <a:lnTo>
                    <a:pt x="615" y="0"/>
                  </a:lnTo>
                  <a:lnTo>
                    <a:pt x="694" y="0"/>
                  </a:lnTo>
                  <a:lnTo>
                    <a:pt x="772" y="0"/>
                  </a:lnTo>
                  <a:lnTo>
                    <a:pt x="851" y="0"/>
                  </a:lnTo>
                  <a:lnTo>
                    <a:pt x="969" y="0"/>
                  </a:lnTo>
                  <a:lnTo>
                    <a:pt x="1086" y="0"/>
                  </a:lnTo>
                  <a:lnTo>
                    <a:pt x="1086" y="40"/>
                  </a:lnTo>
                  <a:lnTo>
                    <a:pt x="1047" y="40"/>
                  </a:lnTo>
                  <a:lnTo>
                    <a:pt x="995" y="54"/>
                  </a:lnTo>
                  <a:lnTo>
                    <a:pt x="969" y="54"/>
                  </a:lnTo>
                  <a:lnTo>
                    <a:pt x="942" y="67"/>
                  </a:lnTo>
                  <a:lnTo>
                    <a:pt x="929" y="81"/>
                  </a:lnTo>
                  <a:lnTo>
                    <a:pt x="929" y="94"/>
                  </a:lnTo>
                  <a:lnTo>
                    <a:pt x="929" y="121"/>
                  </a:lnTo>
                  <a:lnTo>
                    <a:pt x="929" y="121"/>
                  </a:lnTo>
                  <a:lnTo>
                    <a:pt x="929" y="981"/>
                  </a:lnTo>
                  <a:lnTo>
                    <a:pt x="929" y="1008"/>
                  </a:lnTo>
                  <a:lnTo>
                    <a:pt x="929" y="1035"/>
                  </a:lnTo>
                  <a:lnTo>
                    <a:pt x="942" y="1048"/>
                  </a:lnTo>
                  <a:lnTo>
                    <a:pt x="969" y="1048"/>
                  </a:lnTo>
                  <a:lnTo>
                    <a:pt x="995" y="1061"/>
                  </a:lnTo>
                  <a:lnTo>
                    <a:pt x="1047" y="1061"/>
                  </a:lnTo>
                  <a:lnTo>
                    <a:pt x="1086" y="1061"/>
                  </a:lnTo>
                  <a:lnTo>
                    <a:pt x="1086" y="1115"/>
                  </a:lnTo>
                  <a:lnTo>
                    <a:pt x="1021" y="1102"/>
                  </a:lnTo>
                  <a:lnTo>
                    <a:pt x="929" y="1102"/>
                  </a:lnTo>
                  <a:lnTo>
                    <a:pt x="851" y="1102"/>
                  </a:lnTo>
                  <a:lnTo>
                    <a:pt x="733" y="1102"/>
                  </a:lnTo>
                  <a:lnTo>
                    <a:pt x="615" y="1115"/>
                  </a:lnTo>
                  <a:lnTo>
                    <a:pt x="615" y="1061"/>
                  </a:lnTo>
                  <a:lnTo>
                    <a:pt x="654" y="1061"/>
                  </a:lnTo>
                  <a:lnTo>
                    <a:pt x="707" y="1061"/>
                  </a:lnTo>
                  <a:lnTo>
                    <a:pt x="746" y="1048"/>
                  </a:lnTo>
                  <a:lnTo>
                    <a:pt x="772" y="1048"/>
                  </a:lnTo>
                  <a:lnTo>
                    <a:pt x="772" y="1035"/>
                  </a:lnTo>
                  <a:lnTo>
                    <a:pt x="785" y="1008"/>
                  </a:lnTo>
                  <a:lnTo>
                    <a:pt x="785" y="981"/>
                  </a:lnTo>
                  <a:lnTo>
                    <a:pt x="785" y="551"/>
                  </a:lnTo>
                  <a:lnTo>
                    <a:pt x="301" y="551"/>
                  </a:lnTo>
                  <a:lnTo>
                    <a:pt x="301" y="981"/>
                  </a:lnTo>
                  <a:lnTo>
                    <a:pt x="301" y="1008"/>
                  </a:lnTo>
                  <a:lnTo>
                    <a:pt x="314" y="1035"/>
                  </a:lnTo>
                  <a:lnTo>
                    <a:pt x="327" y="1048"/>
                  </a:lnTo>
                  <a:lnTo>
                    <a:pt x="340" y="1048"/>
                  </a:lnTo>
                  <a:lnTo>
                    <a:pt x="380" y="1061"/>
                  </a:lnTo>
                  <a:lnTo>
                    <a:pt x="432" y="1061"/>
                  </a:lnTo>
                  <a:lnTo>
                    <a:pt x="471" y="1061"/>
                  </a:lnTo>
                  <a:lnTo>
                    <a:pt x="471" y="1115"/>
                  </a:lnTo>
                  <a:lnTo>
                    <a:pt x="393" y="1102"/>
                  </a:lnTo>
                  <a:lnTo>
                    <a:pt x="314" y="1102"/>
                  </a:lnTo>
                  <a:lnTo>
                    <a:pt x="236" y="1102"/>
                  </a:lnTo>
                  <a:lnTo>
                    <a:pt x="118" y="1102"/>
                  </a:lnTo>
                  <a:lnTo>
                    <a:pt x="0" y="1115"/>
                  </a:lnTo>
                  <a:lnTo>
                    <a:pt x="0" y="1061"/>
                  </a:lnTo>
                  <a:lnTo>
                    <a:pt x="39" y="1061"/>
                  </a:lnTo>
                  <a:lnTo>
                    <a:pt x="92" y="1061"/>
                  </a:lnTo>
                  <a:lnTo>
                    <a:pt x="131" y="1048"/>
                  </a:lnTo>
                  <a:lnTo>
                    <a:pt x="144" y="1048"/>
                  </a:lnTo>
                  <a:lnTo>
                    <a:pt x="157" y="1035"/>
                  </a:lnTo>
                  <a:lnTo>
                    <a:pt x="170" y="1008"/>
                  </a:lnTo>
                  <a:lnTo>
                    <a:pt x="170" y="981"/>
                  </a:lnTo>
                  <a:lnTo>
                    <a:pt x="170" y="121"/>
                  </a:lnTo>
                  <a:lnTo>
                    <a:pt x="170" y="94"/>
                  </a:lnTo>
                  <a:lnTo>
                    <a:pt x="157" y="81"/>
                  </a:lnTo>
                  <a:lnTo>
                    <a:pt x="144" y="67"/>
                  </a:lnTo>
                  <a:lnTo>
                    <a:pt x="131" y="54"/>
                  </a:lnTo>
                  <a:lnTo>
                    <a:pt x="92" y="54"/>
                  </a:lnTo>
                  <a:lnTo>
                    <a:pt x="39" y="40"/>
                  </a:lnTo>
                  <a:lnTo>
                    <a:pt x="0" y="4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0"/>
            <p:cNvSpPr>
              <a:spLocks noEditPoints="1"/>
            </p:cNvSpPr>
            <p:nvPr/>
          </p:nvSpPr>
          <p:spPr bwMode="auto">
            <a:xfrm>
              <a:off x="5629" y="4089"/>
              <a:ext cx="707" cy="753"/>
            </a:xfrm>
            <a:custGeom>
              <a:avLst/>
              <a:gdLst/>
              <a:ahLst/>
              <a:cxnLst>
                <a:cxn ang="0">
                  <a:pos x="354" y="41"/>
                </a:cxn>
                <a:cxn ang="0">
                  <a:pos x="314" y="41"/>
                </a:cxn>
                <a:cxn ang="0">
                  <a:pos x="262" y="67"/>
                </a:cxn>
                <a:cxn ang="0">
                  <a:pos x="210" y="94"/>
                </a:cxn>
                <a:cxn ang="0">
                  <a:pos x="170" y="148"/>
                </a:cxn>
                <a:cxn ang="0">
                  <a:pos x="144" y="269"/>
                </a:cxn>
                <a:cxn ang="0">
                  <a:pos x="144" y="376"/>
                </a:cxn>
                <a:cxn ang="0">
                  <a:pos x="144" y="484"/>
                </a:cxn>
                <a:cxn ang="0">
                  <a:pos x="183" y="605"/>
                </a:cxn>
                <a:cxn ang="0">
                  <a:pos x="210" y="645"/>
                </a:cxn>
                <a:cxn ang="0">
                  <a:pos x="262" y="685"/>
                </a:cxn>
                <a:cxn ang="0">
                  <a:pos x="301" y="699"/>
                </a:cxn>
                <a:cxn ang="0">
                  <a:pos x="354" y="712"/>
                </a:cxn>
                <a:cxn ang="0">
                  <a:pos x="354" y="712"/>
                </a:cxn>
                <a:cxn ang="0">
                  <a:pos x="419" y="699"/>
                </a:cxn>
                <a:cxn ang="0">
                  <a:pos x="471" y="685"/>
                </a:cxn>
                <a:cxn ang="0">
                  <a:pos x="511" y="645"/>
                </a:cxn>
                <a:cxn ang="0">
                  <a:pos x="537" y="591"/>
                </a:cxn>
                <a:cxn ang="0">
                  <a:pos x="576" y="470"/>
                </a:cxn>
                <a:cxn ang="0">
                  <a:pos x="576" y="376"/>
                </a:cxn>
                <a:cxn ang="0">
                  <a:pos x="576" y="269"/>
                </a:cxn>
                <a:cxn ang="0">
                  <a:pos x="537" y="148"/>
                </a:cxn>
                <a:cxn ang="0">
                  <a:pos x="498" y="94"/>
                </a:cxn>
                <a:cxn ang="0">
                  <a:pos x="458" y="67"/>
                </a:cxn>
                <a:cxn ang="0">
                  <a:pos x="406" y="41"/>
                </a:cxn>
                <a:cxn ang="0">
                  <a:pos x="354" y="41"/>
                </a:cxn>
                <a:cxn ang="0">
                  <a:pos x="354" y="0"/>
                </a:cxn>
                <a:cxn ang="0">
                  <a:pos x="498" y="27"/>
                </a:cxn>
                <a:cxn ang="0">
                  <a:pos x="602" y="121"/>
                </a:cxn>
                <a:cxn ang="0">
                  <a:pos x="681" y="242"/>
                </a:cxn>
                <a:cxn ang="0">
                  <a:pos x="707" y="390"/>
                </a:cxn>
                <a:cxn ang="0">
                  <a:pos x="681" y="524"/>
                </a:cxn>
                <a:cxn ang="0">
                  <a:pos x="602" y="645"/>
                </a:cxn>
                <a:cxn ang="0">
                  <a:pos x="498" y="726"/>
                </a:cxn>
                <a:cxn ang="0">
                  <a:pos x="354" y="753"/>
                </a:cxn>
                <a:cxn ang="0">
                  <a:pos x="223" y="726"/>
                </a:cxn>
                <a:cxn ang="0">
                  <a:pos x="118" y="645"/>
                </a:cxn>
                <a:cxn ang="0">
                  <a:pos x="39" y="538"/>
                </a:cxn>
                <a:cxn ang="0">
                  <a:pos x="0" y="390"/>
                </a:cxn>
                <a:cxn ang="0">
                  <a:pos x="39" y="242"/>
                </a:cxn>
                <a:cxn ang="0">
                  <a:pos x="105" y="121"/>
                </a:cxn>
                <a:cxn ang="0">
                  <a:pos x="223" y="41"/>
                </a:cxn>
                <a:cxn ang="0">
                  <a:pos x="354" y="0"/>
                </a:cxn>
              </a:cxnLst>
              <a:rect l="0" t="0" r="r" b="b"/>
              <a:pathLst>
                <a:path w="707" h="753">
                  <a:moveTo>
                    <a:pt x="354" y="41"/>
                  </a:moveTo>
                  <a:lnTo>
                    <a:pt x="314" y="41"/>
                  </a:lnTo>
                  <a:lnTo>
                    <a:pt x="262" y="67"/>
                  </a:lnTo>
                  <a:lnTo>
                    <a:pt x="210" y="94"/>
                  </a:lnTo>
                  <a:lnTo>
                    <a:pt x="170" y="148"/>
                  </a:lnTo>
                  <a:lnTo>
                    <a:pt x="144" y="269"/>
                  </a:lnTo>
                  <a:lnTo>
                    <a:pt x="144" y="376"/>
                  </a:lnTo>
                  <a:lnTo>
                    <a:pt x="144" y="484"/>
                  </a:lnTo>
                  <a:lnTo>
                    <a:pt x="183" y="605"/>
                  </a:lnTo>
                  <a:lnTo>
                    <a:pt x="210" y="645"/>
                  </a:lnTo>
                  <a:lnTo>
                    <a:pt x="262" y="685"/>
                  </a:lnTo>
                  <a:lnTo>
                    <a:pt x="301" y="699"/>
                  </a:lnTo>
                  <a:lnTo>
                    <a:pt x="354" y="712"/>
                  </a:lnTo>
                  <a:lnTo>
                    <a:pt x="354" y="712"/>
                  </a:lnTo>
                  <a:lnTo>
                    <a:pt x="419" y="699"/>
                  </a:lnTo>
                  <a:lnTo>
                    <a:pt x="471" y="685"/>
                  </a:lnTo>
                  <a:lnTo>
                    <a:pt x="511" y="645"/>
                  </a:lnTo>
                  <a:lnTo>
                    <a:pt x="537" y="591"/>
                  </a:lnTo>
                  <a:lnTo>
                    <a:pt x="576" y="470"/>
                  </a:lnTo>
                  <a:lnTo>
                    <a:pt x="576" y="376"/>
                  </a:lnTo>
                  <a:lnTo>
                    <a:pt x="576" y="269"/>
                  </a:lnTo>
                  <a:lnTo>
                    <a:pt x="537" y="148"/>
                  </a:lnTo>
                  <a:lnTo>
                    <a:pt x="498" y="94"/>
                  </a:lnTo>
                  <a:lnTo>
                    <a:pt x="458" y="67"/>
                  </a:lnTo>
                  <a:lnTo>
                    <a:pt x="406" y="41"/>
                  </a:lnTo>
                  <a:lnTo>
                    <a:pt x="354" y="41"/>
                  </a:lnTo>
                  <a:close/>
                  <a:moveTo>
                    <a:pt x="354" y="0"/>
                  </a:moveTo>
                  <a:lnTo>
                    <a:pt x="498" y="27"/>
                  </a:lnTo>
                  <a:lnTo>
                    <a:pt x="602" y="121"/>
                  </a:lnTo>
                  <a:lnTo>
                    <a:pt x="681" y="242"/>
                  </a:lnTo>
                  <a:lnTo>
                    <a:pt x="707" y="390"/>
                  </a:lnTo>
                  <a:lnTo>
                    <a:pt x="681" y="524"/>
                  </a:lnTo>
                  <a:lnTo>
                    <a:pt x="602" y="645"/>
                  </a:lnTo>
                  <a:lnTo>
                    <a:pt x="498" y="726"/>
                  </a:lnTo>
                  <a:lnTo>
                    <a:pt x="354" y="753"/>
                  </a:lnTo>
                  <a:lnTo>
                    <a:pt x="223" y="726"/>
                  </a:lnTo>
                  <a:lnTo>
                    <a:pt x="118" y="645"/>
                  </a:lnTo>
                  <a:lnTo>
                    <a:pt x="39" y="538"/>
                  </a:lnTo>
                  <a:lnTo>
                    <a:pt x="0" y="390"/>
                  </a:lnTo>
                  <a:lnTo>
                    <a:pt x="39" y="242"/>
                  </a:lnTo>
                  <a:lnTo>
                    <a:pt x="105" y="121"/>
                  </a:lnTo>
                  <a:lnTo>
                    <a:pt x="223" y="41"/>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1"/>
            <p:cNvSpPr>
              <a:spLocks/>
            </p:cNvSpPr>
            <p:nvPr/>
          </p:nvSpPr>
          <p:spPr bwMode="auto">
            <a:xfrm>
              <a:off x="6441" y="4103"/>
              <a:ext cx="1243" cy="725"/>
            </a:xfrm>
            <a:custGeom>
              <a:avLst/>
              <a:gdLst/>
              <a:ahLst/>
              <a:cxnLst>
                <a:cxn ang="0">
                  <a:pos x="235" y="174"/>
                </a:cxn>
                <a:cxn ang="0">
                  <a:pos x="366" y="27"/>
                </a:cxn>
                <a:cxn ang="0">
                  <a:pos x="523" y="0"/>
                </a:cxn>
                <a:cxn ang="0">
                  <a:pos x="641" y="80"/>
                </a:cxn>
                <a:cxn ang="0">
                  <a:pos x="707" y="107"/>
                </a:cxn>
                <a:cxn ang="0">
                  <a:pos x="824" y="13"/>
                </a:cxn>
                <a:cxn ang="0">
                  <a:pos x="955" y="0"/>
                </a:cxn>
                <a:cxn ang="0">
                  <a:pos x="1034" y="27"/>
                </a:cxn>
                <a:cxn ang="0">
                  <a:pos x="1073" y="67"/>
                </a:cxn>
                <a:cxn ang="0">
                  <a:pos x="1126" y="201"/>
                </a:cxn>
                <a:cxn ang="0">
                  <a:pos x="1126" y="618"/>
                </a:cxn>
                <a:cxn ang="0">
                  <a:pos x="1152" y="658"/>
                </a:cxn>
                <a:cxn ang="0">
                  <a:pos x="1204" y="671"/>
                </a:cxn>
                <a:cxn ang="0">
                  <a:pos x="1243" y="725"/>
                </a:cxn>
                <a:cxn ang="0">
                  <a:pos x="1152" y="712"/>
                </a:cxn>
                <a:cxn ang="0">
                  <a:pos x="1073" y="712"/>
                </a:cxn>
                <a:cxn ang="0">
                  <a:pos x="982" y="712"/>
                </a:cxn>
                <a:cxn ang="0">
                  <a:pos x="890" y="725"/>
                </a:cxn>
                <a:cxn ang="0">
                  <a:pos x="942" y="671"/>
                </a:cxn>
                <a:cxn ang="0">
                  <a:pos x="1008" y="658"/>
                </a:cxn>
                <a:cxn ang="0">
                  <a:pos x="1021" y="591"/>
                </a:cxn>
                <a:cxn ang="0">
                  <a:pos x="1008" y="174"/>
                </a:cxn>
                <a:cxn ang="0">
                  <a:pos x="995" y="107"/>
                </a:cxn>
                <a:cxn ang="0">
                  <a:pos x="968" y="53"/>
                </a:cxn>
                <a:cxn ang="0">
                  <a:pos x="903" y="40"/>
                </a:cxn>
                <a:cxn ang="0">
                  <a:pos x="746" y="107"/>
                </a:cxn>
                <a:cxn ang="0">
                  <a:pos x="680" y="295"/>
                </a:cxn>
                <a:cxn ang="0">
                  <a:pos x="680" y="631"/>
                </a:cxn>
                <a:cxn ang="0">
                  <a:pos x="720" y="658"/>
                </a:cxn>
                <a:cxn ang="0">
                  <a:pos x="811" y="671"/>
                </a:cxn>
                <a:cxn ang="0">
                  <a:pos x="759" y="725"/>
                </a:cxn>
                <a:cxn ang="0">
                  <a:pos x="667" y="712"/>
                </a:cxn>
                <a:cxn ang="0">
                  <a:pos x="589" y="712"/>
                </a:cxn>
                <a:cxn ang="0">
                  <a:pos x="497" y="725"/>
                </a:cxn>
                <a:cxn ang="0">
                  <a:pos x="445" y="671"/>
                </a:cxn>
                <a:cxn ang="0">
                  <a:pos x="536" y="658"/>
                </a:cxn>
                <a:cxn ang="0">
                  <a:pos x="576" y="631"/>
                </a:cxn>
                <a:cxn ang="0">
                  <a:pos x="576" y="215"/>
                </a:cxn>
                <a:cxn ang="0">
                  <a:pos x="563" y="134"/>
                </a:cxn>
                <a:cxn ang="0">
                  <a:pos x="550" y="80"/>
                </a:cxn>
                <a:cxn ang="0">
                  <a:pos x="497" y="40"/>
                </a:cxn>
                <a:cxn ang="0">
                  <a:pos x="379" y="53"/>
                </a:cxn>
                <a:cxn ang="0">
                  <a:pos x="262" y="188"/>
                </a:cxn>
                <a:cxn ang="0">
                  <a:pos x="235" y="591"/>
                </a:cxn>
                <a:cxn ang="0">
                  <a:pos x="248" y="658"/>
                </a:cxn>
                <a:cxn ang="0">
                  <a:pos x="314" y="671"/>
                </a:cxn>
                <a:cxn ang="0">
                  <a:pos x="366" y="725"/>
                </a:cxn>
                <a:cxn ang="0">
                  <a:pos x="275" y="712"/>
                </a:cxn>
                <a:cxn ang="0">
                  <a:pos x="183" y="712"/>
                </a:cxn>
                <a:cxn ang="0">
                  <a:pos x="104" y="712"/>
                </a:cxn>
                <a:cxn ang="0">
                  <a:pos x="0" y="725"/>
                </a:cxn>
                <a:cxn ang="0">
                  <a:pos x="65" y="671"/>
                </a:cxn>
                <a:cxn ang="0">
                  <a:pos x="118" y="658"/>
                </a:cxn>
                <a:cxn ang="0">
                  <a:pos x="131" y="591"/>
                </a:cxn>
                <a:cxn ang="0">
                  <a:pos x="131" y="161"/>
                </a:cxn>
                <a:cxn ang="0">
                  <a:pos x="118" y="94"/>
                </a:cxn>
                <a:cxn ang="0">
                  <a:pos x="91" y="80"/>
                </a:cxn>
                <a:cxn ang="0">
                  <a:pos x="0" y="67"/>
                </a:cxn>
                <a:cxn ang="0">
                  <a:pos x="235" y="0"/>
                </a:cxn>
              </a:cxnLst>
              <a:rect l="0" t="0" r="r" b="b"/>
              <a:pathLst>
                <a:path w="1243" h="725">
                  <a:moveTo>
                    <a:pt x="235" y="0"/>
                  </a:moveTo>
                  <a:lnTo>
                    <a:pt x="235" y="174"/>
                  </a:lnTo>
                  <a:lnTo>
                    <a:pt x="288" y="80"/>
                  </a:lnTo>
                  <a:lnTo>
                    <a:pt x="366" y="27"/>
                  </a:lnTo>
                  <a:lnTo>
                    <a:pt x="471" y="0"/>
                  </a:lnTo>
                  <a:lnTo>
                    <a:pt x="523" y="0"/>
                  </a:lnTo>
                  <a:lnTo>
                    <a:pt x="589" y="27"/>
                  </a:lnTo>
                  <a:lnTo>
                    <a:pt x="641" y="80"/>
                  </a:lnTo>
                  <a:lnTo>
                    <a:pt x="680" y="161"/>
                  </a:lnTo>
                  <a:lnTo>
                    <a:pt x="707" y="107"/>
                  </a:lnTo>
                  <a:lnTo>
                    <a:pt x="759" y="53"/>
                  </a:lnTo>
                  <a:lnTo>
                    <a:pt x="824" y="13"/>
                  </a:lnTo>
                  <a:lnTo>
                    <a:pt x="903" y="0"/>
                  </a:lnTo>
                  <a:lnTo>
                    <a:pt x="955" y="0"/>
                  </a:lnTo>
                  <a:lnTo>
                    <a:pt x="995" y="13"/>
                  </a:lnTo>
                  <a:lnTo>
                    <a:pt x="1034" y="27"/>
                  </a:lnTo>
                  <a:lnTo>
                    <a:pt x="1060" y="40"/>
                  </a:lnTo>
                  <a:lnTo>
                    <a:pt x="1073" y="67"/>
                  </a:lnTo>
                  <a:lnTo>
                    <a:pt x="1112" y="121"/>
                  </a:lnTo>
                  <a:lnTo>
                    <a:pt x="1126" y="201"/>
                  </a:lnTo>
                  <a:lnTo>
                    <a:pt x="1126" y="309"/>
                  </a:lnTo>
                  <a:lnTo>
                    <a:pt x="1126" y="618"/>
                  </a:lnTo>
                  <a:lnTo>
                    <a:pt x="1126" y="645"/>
                  </a:lnTo>
                  <a:lnTo>
                    <a:pt x="1152" y="658"/>
                  </a:lnTo>
                  <a:lnTo>
                    <a:pt x="1165" y="671"/>
                  </a:lnTo>
                  <a:lnTo>
                    <a:pt x="1204" y="671"/>
                  </a:lnTo>
                  <a:lnTo>
                    <a:pt x="1243" y="671"/>
                  </a:lnTo>
                  <a:lnTo>
                    <a:pt x="1243" y="725"/>
                  </a:lnTo>
                  <a:lnTo>
                    <a:pt x="1204" y="725"/>
                  </a:lnTo>
                  <a:lnTo>
                    <a:pt x="1152" y="712"/>
                  </a:lnTo>
                  <a:lnTo>
                    <a:pt x="1112" y="712"/>
                  </a:lnTo>
                  <a:lnTo>
                    <a:pt x="1073" y="712"/>
                  </a:lnTo>
                  <a:lnTo>
                    <a:pt x="1034" y="712"/>
                  </a:lnTo>
                  <a:lnTo>
                    <a:pt x="982" y="712"/>
                  </a:lnTo>
                  <a:lnTo>
                    <a:pt x="942" y="725"/>
                  </a:lnTo>
                  <a:lnTo>
                    <a:pt x="890" y="725"/>
                  </a:lnTo>
                  <a:lnTo>
                    <a:pt x="890" y="671"/>
                  </a:lnTo>
                  <a:lnTo>
                    <a:pt x="942" y="671"/>
                  </a:lnTo>
                  <a:lnTo>
                    <a:pt x="982" y="658"/>
                  </a:lnTo>
                  <a:lnTo>
                    <a:pt x="1008" y="658"/>
                  </a:lnTo>
                  <a:lnTo>
                    <a:pt x="1008" y="631"/>
                  </a:lnTo>
                  <a:lnTo>
                    <a:pt x="1021" y="591"/>
                  </a:lnTo>
                  <a:lnTo>
                    <a:pt x="1021" y="215"/>
                  </a:lnTo>
                  <a:lnTo>
                    <a:pt x="1008" y="174"/>
                  </a:lnTo>
                  <a:lnTo>
                    <a:pt x="1008" y="134"/>
                  </a:lnTo>
                  <a:lnTo>
                    <a:pt x="995" y="107"/>
                  </a:lnTo>
                  <a:lnTo>
                    <a:pt x="982" y="80"/>
                  </a:lnTo>
                  <a:lnTo>
                    <a:pt x="968" y="53"/>
                  </a:lnTo>
                  <a:lnTo>
                    <a:pt x="929" y="40"/>
                  </a:lnTo>
                  <a:lnTo>
                    <a:pt x="903" y="40"/>
                  </a:lnTo>
                  <a:lnTo>
                    <a:pt x="824" y="53"/>
                  </a:lnTo>
                  <a:lnTo>
                    <a:pt x="746" y="107"/>
                  </a:lnTo>
                  <a:lnTo>
                    <a:pt x="707" y="188"/>
                  </a:lnTo>
                  <a:lnTo>
                    <a:pt x="680" y="295"/>
                  </a:lnTo>
                  <a:lnTo>
                    <a:pt x="680" y="591"/>
                  </a:lnTo>
                  <a:lnTo>
                    <a:pt x="680" y="631"/>
                  </a:lnTo>
                  <a:lnTo>
                    <a:pt x="694" y="658"/>
                  </a:lnTo>
                  <a:lnTo>
                    <a:pt x="720" y="658"/>
                  </a:lnTo>
                  <a:lnTo>
                    <a:pt x="759" y="671"/>
                  </a:lnTo>
                  <a:lnTo>
                    <a:pt x="811" y="671"/>
                  </a:lnTo>
                  <a:lnTo>
                    <a:pt x="811" y="725"/>
                  </a:lnTo>
                  <a:lnTo>
                    <a:pt x="759" y="725"/>
                  </a:lnTo>
                  <a:lnTo>
                    <a:pt x="707" y="712"/>
                  </a:lnTo>
                  <a:lnTo>
                    <a:pt x="667" y="712"/>
                  </a:lnTo>
                  <a:lnTo>
                    <a:pt x="628" y="712"/>
                  </a:lnTo>
                  <a:lnTo>
                    <a:pt x="589" y="712"/>
                  </a:lnTo>
                  <a:lnTo>
                    <a:pt x="550" y="712"/>
                  </a:lnTo>
                  <a:lnTo>
                    <a:pt x="497" y="725"/>
                  </a:lnTo>
                  <a:lnTo>
                    <a:pt x="445" y="725"/>
                  </a:lnTo>
                  <a:lnTo>
                    <a:pt x="445" y="671"/>
                  </a:lnTo>
                  <a:lnTo>
                    <a:pt x="497" y="671"/>
                  </a:lnTo>
                  <a:lnTo>
                    <a:pt x="536" y="658"/>
                  </a:lnTo>
                  <a:lnTo>
                    <a:pt x="563" y="658"/>
                  </a:lnTo>
                  <a:lnTo>
                    <a:pt x="576" y="631"/>
                  </a:lnTo>
                  <a:lnTo>
                    <a:pt x="576" y="591"/>
                  </a:lnTo>
                  <a:lnTo>
                    <a:pt x="576" y="215"/>
                  </a:lnTo>
                  <a:lnTo>
                    <a:pt x="576" y="174"/>
                  </a:lnTo>
                  <a:lnTo>
                    <a:pt x="563" y="134"/>
                  </a:lnTo>
                  <a:lnTo>
                    <a:pt x="563" y="107"/>
                  </a:lnTo>
                  <a:lnTo>
                    <a:pt x="550" y="80"/>
                  </a:lnTo>
                  <a:lnTo>
                    <a:pt x="523" y="53"/>
                  </a:lnTo>
                  <a:lnTo>
                    <a:pt x="497" y="40"/>
                  </a:lnTo>
                  <a:lnTo>
                    <a:pt x="458" y="40"/>
                  </a:lnTo>
                  <a:lnTo>
                    <a:pt x="379" y="53"/>
                  </a:lnTo>
                  <a:lnTo>
                    <a:pt x="314" y="107"/>
                  </a:lnTo>
                  <a:lnTo>
                    <a:pt x="262" y="188"/>
                  </a:lnTo>
                  <a:lnTo>
                    <a:pt x="235" y="295"/>
                  </a:lnTo>
                  <a:lnTo>
                    <a:pt x="235" y="591"/>
                  </a:lnTo>
                  <a:lnTo>
                    <a:pt x="248" y="631"/>
                  </a:lnTo>
                  <a:lnTo>
                    <a:pt x="248" y="658"/>
                  </a:lnTo>
                  <a:lnTo>
                    <a:pt x="275" y="658"/>
                  </a:lnTo>
                  <a:lnTo>
                    <a:pt x="314" y="671"/>
                  </a:lnTo>
                  <a:lnTo>
                    <a:pt x="366" y="671"/>
                  </a:lnTo>
                  <a:lnTo>
                    <a:pt x="366" y="725"/>
                  </a:lnTo>
                  <a:lnTo>
                    <a:pt x="314" y="725"/>
                  </a:lnTo>
                  <a:lnTo>
                    <a:pt x="275" y="712"/>
                  </a:lnTo>
                  <a:lnTo>
                    <a:pt x="222" y="712"/>
                  </a:lnTo>
                  <a:lnTo>
                    <a:pt x="183" y="712"/>
                  </a:lnTo>
                  <a:lnTo>
                    <a:pt x="144" y="712"/>
                  </a:lnTo>
                  <a:lnTo>
                    <a:pt x="104" y="712"/>
                  </a:lnTo>
                  <a:lnTo>
                    <a:pt x="52" y="725"/>
                  </a:lnTo>
                  <a:lnTo>
                    <a:pt x="0" y="725"/>
                  </a:lnTo>
                  <a:lnTo>
                    <a:pt x="0" y="671"/>
                  </a:lnTo>
                  <a:lnTo>
                    <a:pt x="65" y="671"/>
                  </a:lnTo>
                  <a:lnTo>
                    <a:pt x="91" y="658"/>
                  </a:lnTo>
                  <a:lnTo>
                    <a:pt x="118" y="658"/>
                  </a:lnTo>
                  <a:lnTo>
                    <a:pt x="131" y="631"/>
                  </a:lnTo>
                  <a:lnTo>
                    <a:pt x="131" y="591"/>
                  </a:lnTo>
                  <a:lnTo>
                    <a:pt x="131" y="161"/>
                  </a:lnTo>
                  <a:lnTo>
                    <a:pt x="131" y="161"/>
                  </a:lnTo>
                  <a:lnTo>
                    <a:pt x="131" y="121"/>
                  </a:lnTo>
                  <a:lnTo>
                    <a:pt x="118" y="94"/>
                  </a:lnTo>
                  <a:lnTo>
                    <a:pt x="104" y="80"/>
                  </a:lnTo>
                  <a:lnTo>
                    <a:pt x="91" y="80"/>
                  </a:lnTo>
                  <a:lnTo>
                    <a:pt x="52" y="67"/>
                  </a:lnTo>
                  <a:lnTo>
                    <a:pt x="0" y="67"/>
                  </a:lnTo>
                  <a:lnTo>
                    <a:pt x="0" y="13"/>
                  </a:lnTo>
                  <a:lnTo>
                    <a:pt x="2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2"/>
            <p:cNvSpPr>
              <a:spLocks/>
            </p:cNvSpPr>
            <p:nvPr/>
          </p:nvSpPr>
          <p:spPr bwMode="auto">
            <a:xfrm>
              <a:off x="7881" y="3606"/>
              <a:ext cx="366" cy="1625"/>
            </a:xfrm>
            <a:custGeom>
              <a:avLst/>
              <a:gdLst/>
              <a:ahLst/>
              <a:cxnLst>
                <a:cxn ang="0">
                  <a:pos x="353" y="0"/>
                </a:cxn>
                <a:cxn ang="0">
                  <a:pos x="366" y="0"/>
                </a:cxn>
                <a:cxn ang="0">
                  <a:pos x="366" y="13"/>
                </a:cxn>
                <a:cxn ang="0">
                  <a:pos x="366" y="13"/>
                </a:cxn>
                <a:cxn ang="0">
                  <a:pos x="366" y="27"/>
                </a:cxn>
                <a:cxn ang="0">
                  <a:pos x="340" y="40"/>
                </a:cxn>
                <a:cxn ang="0">
                  <a:pos x="222" y="201"/>
                </a:cxn>
                <a:cxn ang="0">
                  <a:pos x="144" y="389"/>
                </a:cxn>
                <a:cxn ang="0">
                  <a:pos x="104" y="604"/>
                </a:cxn>
                <a:cxn ang="0">
                  <a:pos x="91" y="806"/>
                </a:cxn>
                <a:cxn ang="0">
                  <a:pos x="104" y="1007"/>
                </a:cxn>
                <a:cxn ang="0">
                  <a:pos x="144" y="1209"/>
                </a:cxn>
                <a:cxn ang="0">
                  <a:pos x="222" y="1397"/>
                </a:cxn>
                <a:cxn ang="0">
                  <a:pos x="340" y="1571"/>
                </a:cxn>
                <a:cxn ang="0">
                  <a:pos x="353" y="1585"/>
                </a:cxn>
                <a:cxn ang="0">
                  <a:pos x="366" y="1598"/>
                </a:cxn>
                <a:cxn ang="0">
                  <a:pos x="366" y="1612"/>
                </a:cxn>
                <a:cxn ang="0">
                  <a:pos x="366" y="1612"/>
                </a:cxn>
                <a:cxn ang="0">
                  <a:pos x="366" y="1612"/>
                </a:cxn>
                <a:cxn ang="0">
                  <a:pos x="366" y="1625"/>
                </a:cxn>
                <a:cxn ang="0">
                  <a:pos x="353" y="1625"/>
                </a:cxn>
                <a:cxn ang="0">
                  <a:pos x="314" y="1612"/>
                </a:cxn>
                <a:cxn ang="0">
                  <a:pos x="262" y="1545"/>
                </a:cxn>
                <a:cxn ang="0">
                  <a:pos x="183" y="1450"/>
                </a:cxn>
                <a:cxn ang="0">
                  <a:pos x="104" y="1316"/>
                </a:cxn>
                <a:cxn ang="0">
                  <a:pos x="39" y="1128"/>
                </a:cxn>
                <a:cxn ang="0">
                  <a:pos x="0" y="953"/>
                </a:cxn>
                <a:cxn ang="0">
                  <a:pos x="0" y="806"/>
                </a:cxn>
                <a:cxn ang="0">
                  <a:pos x="13" y="577"/>
                </a:cxn>
                <a:cxn ang="0">
                  <a:pos x="91" y="309"/>
                </a:cxn>
                <a:cxn ang="0">
                  <a:pos x="170" y="174"/>
                </a:cxn>
                <a:cxn ang="0">
                  <a:pos x="248" y="80"/>
                </a:cxn>
                <a:cxn ang="0">
                  <a:pos x="314" y="13"/>
                </a:cxn>
                <a:cxn ang="0">
                  <a:pos x="353" y="0"/>
                </a:cxn>
              </a:cxnLst>
              <a:rect l="0" t="0" r="r" b="b"/>
              <a:pathLst>
                <a:path w="366" h="1625">
                  <a:moveTo>
                    <a:pt x="353" y="0"/>
                  </a:moveTo>
                  <a:lnTo>
                    <a:pt x="366" y="0"/>
                  </a:lnTo>
                  <a:lnTo>
                    <a:pt x="366" y="13"/>
                  </a:lnTo>
                  <a:lnTo>
                    <a:pt x="366" y="13"/>
                  </a:lnTo>
                  <a:lnTo>
                    <a:pt x="366" y="27"/>
                  </a:lnTo>
                  <a:lnTo>
                    <a:pt x="340" y="40"/>
                  </a:lnTo>
                  <a:lnTo>
                    <a:pt x="222" y="201"/>
                  </a:lnTo>
                  <a:lnTo>
                    <a:pt x="144" y="389"/>
                  </a:lnTo>
                  <a:lnTo>
                    <a:pt x="104" y="604"/>
                  </a:lnTo>
                  <a:lnTo>
                    <a:pt x="91" y="806"/>
                  </a:lnTo>
                  <a:lnTo>
                    <a:pt x="104" y="1007"/>
                  </a:lnTo>
                  <a:lnTo>
                    <a:pt x="144" y="1209"/>
                  </a:lnTo>
                  <a:lnTo>
                    <a:pt x="222" y="1397"/>
                  </a:lnTo>
                  <a:lnTo>
                    <a:pt x="340" y="1571"/>
                  </a:lnTo>
                  <a:lnTo>
                    <a:pt x="353" y="1585"/>
                  </a:lnTo>
                  <a:lnTo>
                    <a:pt x="366" y="1598"/>
                  </a:lnTo>
                  <a:lnTo>
                    <a:pt x="366" y="1612"/>
                  </a:lnTo>
                  <a:lnTo>
                    <a:pt x="366" y="1612"/>
                  </a:lnTo>
                  <a:lnTo>
                    <a:pt x="366" y="1612"/>
                  </a:lnTo>
                  <a:lnTo>
                    <a:pt x="366" y="1625"/>
                  </a:lnTo>
                  <a:lnTo>
                    <a:pt x="353" y="1625"/>
                  </a:lnTo>
                  <a:lnTo>
                    <a:pt x="314" y="1612"/>
                  </a:lnTo>
                  <a:lnTo>
                    <a:pt x="262" y="1545"/>
                  </a:lnTo>
                  <a:lnTo>
                    <a:pt x="183" y="1450"/>
                  </a:lnTo>
                  <a:lnTo>
                    <a:pt x="104" y="1316"/>
                  </a:lnTo>
                  <a:lnTo>
                    <a:pt x="39" y="1128"/>
                  </a:lnTo>
                  <a:lnTo>
                    <a:pt x="0" y="953"/>
                  </a:lnTo>
                  <a:lnTo>
                    <a:pt x="0" y="806"/>
                  </a:lnTo>
                  <a:lnTo>
                    <a:pt x="13" y="577"/>
                  </a:lnTo>
                  <a:lnTo>
                    <a:pt x="91" y="309"/>
                  </a:lnTo>
                  <a:lnTo>
                    <a:pt x="170" y="174"/>
                  </a:lnTo>
                  <a:lnTo>
                    <a:pt x="248" y="80"/>
                  </a:lnTo>
                  <a:lnTo>
                    <a:pt x="314" y="13"/>
                  </a:lnTo>
                  <a:lnTo>
                    <a:pt x="3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3"/>
            <p:cNvSpPr>
              <a:spLocks/>
            </p:cNvSpPr>
            <p:nvPr/>
          </p:nvSpPr>
          <p:spPr bwMode="auto">
            <a:xfrm>
              <a:off x="8378" y="3673"/>
              <a:ext cx="851" cy="1182"/>
            </a:xfrm>
            <a:custGeom>
              <a:avLst/>
              <a:gdLst/>
              <a:ahLst/>
              <a:cxnLst>
                <a:cxn ang="0">
                  <a:pos x="707" y="0"/>
                </a:cxn>
                <a:cxn ang="0">
                  <a:pos x="773" y="13"/>
                </a:cxn>
                <a:cxn ang="0">
                  <a:pos x="838" y="54"/>
                </a:cxn>
                <a:cxn ang="0">
                  <a:pos x="851" y="107"/>
                </a:cxn>
                <a:cxn ang="0">
                  <a:pos x="825" y="188"/>
                </a:cxn>
                <a:cxn ang="0">
                  <a:pos x="773" y="242"/>
                </a:cxn>
                <a:cxn ang="0">
                  <a:pos x="707" y="269"/>
                </a:cxn>
                <a:cxn ang="0">
                  <a:pos x="694" y="269"/>
                </a:cxn>
                <a:cxn ang="0">
                  <a:pos x="694" y="255"/>
                </a:cxn>
                <a:cxn ang="0">
                  <a:pos x="720" y="215"/>
                </a:cxn>
                <a:cxn ang="0">
                  <a:pos x="720" y="148"/>
                </a:cxn>
                <a:cxn ang="0">
                  <a:pos x="668" y="107"/>
                </a:cxn>
                <a:cxn ang="0">
                  <a:pos x="615" y="94"/>
                </a:cxn>
                <a:cxn ang="0">
                  <a:pos x="563" y="94"/>
                </a:cxn>
                <a:cxn ang="0">
                  <a:pos x="380" y="161"/>
                </a:cxn>
                <a:cxn ang="0">
                  <a:pos x="327" y="269"/>
                </a:cxn>
                <a:cxn ang="0">
                  <a:pos x="327" y="349"/>
                </a:cxn>
                <a:cxn ang="0">
                  <a:pos x="393" y="443"/>
                </a:cxn>
                <a:cxn ang="0">
                  <a:pos x="589" y="497"/>
                </a:cxn>
                <a:cxn ang="0">
                  <a:pos x="602" y="510"/>
                </a:cxn>
                <a:cxn ang="0">
                  <a:pos x="576" y="537"/>
                </a:cxn>
                <a:cxn ang="0">
                  <a:pos x="524" y="578"/>
                </a:cxn>
                <a:cxn ang="0">
                  <a:pos x="341" y="618"/>
                </a:cxn>
                <a:cxn ang="0">
                  <a:pos x="183" y="766"/>
                </a:cxn>
                <a:cxn ang="0">
                  <a:pos x="131" y="913"/>
                </a:cxn>
                <a:cxn ang="0">
                  <a:pos x="210" y="1048"/>
                </a:cxn>
                <a:cxn ang="0">
                  <a:pos x="380" y="1101"/>
                </a:cxn>
                <a:cxn ang="0">
                  <a:pos x="537" y="1048"/>
                </a:cxn>
                <a:cxn ang="0">
                  <a:pos x="615" y="954"/>
                </a:cxn>
                <a:cxn ang="0">
                  <a:pos x="681" y="900"/>
                </a:cxn>
                <a:cxn ang="0">
                  <a:pos x="733" y="886"/>
                </a:cxn>
                <a:cxn ang="0">
                  <a:pos x="746" y="900"/>
                </a:cxn>
                <a:cxn ang="0">
                  <a:pos x="655" y="1007"/>
                </a:cxn>
                <a:cxn ang="0">
                  <a:pos x="419" y="1155"/>
                </a:cxn>
                <a:cxn ang="0">
                  <a:pos x="170" y="1169"/>
                </a:cxn>
                <a:cxn ang="0">
                  <a:pos x="26" y="1061"/>
                </a:cxn>
                <a:cxn ang="0">
                  <a:pos x="0" y="940"/>
                </a:cxn>
                <a:cxn ang="0">
                  <a:pos x="79" y="766"/>
                </a:cxn>
                <a:cxn ang="0">
                  <a:pos x="341" y="564"/>
                </a:cxn>
                <a:cxn ang="0">
                  <a:pos x="301" y="537"/>
                </a:cxn>
                <a:cxn ang="0">
                  <a:pos x="236" y="497"/>
                </a:cxn>
                <a:cxn ang="0">
                  <a:pos x="197" y="416"/>
                </a:cxn>
                <a:cxn ang="0">
                  <a:pos x="223" y="255"/>
                </a:cxn>
                <a:cxn ang="0">
                  <a:pos x="406" y="80"/>
                </a:cxn>
                <a:cxn ang="0">
                  <a:pos x="668" y="0"/>
                </a:cxn>
              </a:cxnLst>
              <a:rect l="0" t="0" r="r" b="b"/>
              <a:pathLst>
                <a:path w="851" h="1182">
                  <a:moveTo>
                    <a:pt x="668" y="0"/>
                  </a:moveTo>
                  <a:lnTo>
                    <a:pt x="707" y="0"/>
                  </a:lnTo>
                  <a:lnTo>
                    <a:pt x="746" y="0"/>
                  </a:lnTo>
                  <a:lnTo>
                    <a:pt x="773" y="13"/>
                  </a:lnTo>
                  <a:lnTo>
                    <a:pt x="812" y="27"/>
                  </a:lnTo>
                  <a:lnTo>
                    <a:pt x="838" y="54"/>
                  </a:lnTo>
                  <a:lnTo>
                    <a:pt x="851" y="80"/>
                  </a:lnTo>
                  <a:lnTo>
                    <a:pt x="851" y="107"/>
                  </a:lnTo>
                  <a:lnTo>
                    <a:pt x="851" y="161"/>
                  </a:lnTo>
                  <a:lnTo>
                    <a:pt x="825" y="188"/>
                  </a:lnTo>
                  <a:lnTo>
                    <a:pt x="799" y="228"/>
                  </a:lnTo>
                  <a:lnTo>
                    <a:pt x="773" y="242"/>
                  </a:lnTo>
                  <a:lnTo>
                    <a:pt x="733" y="269"/>
                  </a:lnTo>
                  <a:lnTo>
                    <a:pt x="707" y="269"/>
                  </a:lnTo>
                  <a:lnTo>
                    <a:pt x="707" y="269"/>
                  </a:lnTo>
                  <a:lnTo>
                    <a:pt x="694" y="269"/>
                  </a:lnTo>
                  <a:lnTo>
                    <a:pt x="694" y="255"/>
                  </a:lnTo>
                  <a:lnTo>
                    <a:pt x="694" y="255"/>
                  </a:lnTo>
                  <a:lnTo>
                    <a:pt x="707" y="242"/>
                  </a:lnTo>
                  <a:lnTo>
                    <a:pt x="720" y="215"/>
                  </a:lnTo>
                  <a:lnTo>
                    <a:pt x="720" y="175"/>
                  </a:lnTo>
                  <a:lnTo>
                    <a:pt x="720" y="148"/>
                  </a:lnTo>
                  <a:lnTo>
                    <a:pt x="694" y="121"/>
                  </a:lnTo>
                  <a:lnTo>
                    <a:pt x="668" y="107"/>
                  </a:lnTo>
                  <a:lnTo>
                    <a:pt x="642" y="94"/>
                  </a:lnTo>
                  <a:lnTo>
                    <a:pt x="615" y="94"/>
                  </a:lnTo>
                  <a:lnTo>
                    <a:pt x="589" y="94"/>
                  </a:lnTo>
                  <a:lnTo>
                    <a:pt x="563" y="94"/>
                  </a:lnTo>
                  <a:lnTo>
                    <a:pt x="458" y="107"/>
                  </a:lnTo>
                  <a:lnTo>
                    <a:pt x="380" y="161"/>
                  </a:lnTo>
                  <a:lnTo>
                    <a:pt x="341" y="215"/>
                  </a:lnTo>
                  <a:lnTo>
                    <a:pt x="327" y="269"/>
                  </a:lnTo>
                  <a:lnTo>
                    <a:pt x="327" y="309"/>
                  </a:lnTo>
                  <a:lnTo>
                    <a:pt x="327" y="349"/>
                  </a:lnTo>
                  <a:lnTo>
                    <a:pt x="354" y="403"/>
                  </a:lnTo>
                  <a:lnTo>
                    <a:pt x="393" y="443"/>
                  </a:lnTo>
                  <a:lnTo>
                    <a:pt x="471" y="470"/>
                  </a:lnTo>
                  <a:lnTo>
                    <a:pt x="589" y="497"/>
                  </a:lnTo>
                  <a:lnTo>
                    <a:pt x="602" y="497"/>
                  </a:lnTo>
                  <a:lnTo>
                    <a:pt x="602" y="510"/>
                  </a:lnTo>
                  <a:lnTo>
                    <a:pt x="602" y="524"/>
                  </a:lnTo>
                  <a:lnTo>
                    <a:pt x="576" y="537"/>
                  </a:lnTo>
                  <a:lnTo>
                    <a:pt x="550" y="564"/>
                  </a:lnTo>
                  <a:lnTo>
                    <a:pt x="524" y="578"/>
                  </a:lnTo>
                  <a:lnTo>
                    <a:pt x="471" y="578"/>
                  </a:lnTo>
                  <a:lnTo>
                    <a:pt x="341" y="618"/>
                  </a:lnTo>
                  <a:lnTo>
                    <a:pt x="249" y="685"/>
                  </a:lnTo>
                  <a:lnTo>
                    <a:pt x="183" y="766"/>
                  </a:lnTo>
                  <a:lnTo>
                    <a:pt x="144" y="846"/>
                  </a:lnTo>
                  <a:lnTo>
                    <a:pt x="131" y="913"/>
                  </a:lnTo>
                  <a:lnTo>
                    <a:pt x="157" y="994"/>
                  </a:lnTo>
                  <a:lnTo>
                    <a:pt x="210" y="1048"/>
                  </a:lnTo>
                  <a:lnTo>
                    <a:pt x="288" y="1088"/>
                  </a:lnTo>
                  <a:lnTo>
                    <a:pt x="380" y="1101"/>
                  </a:lnTo>
                  <a:lnTo>
                    <a:pt x="471" y="1075"/>
                  </a:lnTo>
                  <a:lnTo>
                    <a:pt x="537" y="1048"/>
                  </a:lnTo>
                  <a:lnTo>
                    <a:pt x="589" y="994"/>
                  </a:lnTo>
                  <a:lnTo>
                    <a:pt x="615" y="954"/>
                  </a:lnTo>
                  <a:lnTo>
                    <a:pt x="642" y="927"/>
                  </a:lnTo>
                  <a:lnTo>
                    <a:pt x="681" y="900"/>
                  </a:lnTo>
                  <a:lnTo>
                    <a:pt x="707" y="886"/>
                  </a:lnTo>
                  <a:lnTo>
                    <a:pt x="733" y="886"/>
                  </a:lnTo>
                  <a:lnTo>
                    <a:pt x="746" y="886"/>
                  </a:lnTo>
                  <a:lnTo>
                    <a:pt x="746" y="900"/>
                  </a:lnTo>
                  <a:lnTo>
                    <a:pt x="720" y="940"/>
                  </a:lnTo>
                  <a:lnTo>
                    <a:pt x="655" y="1007"/>
                  </a:lnTo>
                  <a:lnTo>
                    <a:pt x="550" y="1088"/>
                  </a:lnTo>
                  <a:lnTo>
                    <a:pt x="419" y="1155"/>
                  </a:lnTo>
                  <a:lnTo>
                    <a:pt x="275" y="1182"/>
                  </a:lnTo>
                  <a:lnTo>
                    <a:pt x="170" y="1169"/>
                  </a:lnTo>
                  <a:lnTo>
                    <a:pt x="79" y="1128"/>
                  </a:lnTo>
                  <a:lnTo>
                    <a:pt x="26" y="1061"/>
                  </a:lnTo>
                  <a:lnTo>
                    <a:pt x="0" y="980"/>
                  </a:lnTo>
                  <a:lnTo>
                    <a:pt x="0" y="940"/>
                  </a:lnTo>
                  <a:lnTo>
                    <a:pt x="26" y="873"/>
                  </a:lnTo>
                  <a:lnTo>
                    <a:pt x="79" y="766"/>
                  </a:lnTo>
                  <a:lnTo>
                    <a:pt x="183" y="672"/>
                  </a:lnTo>
                  <a:lnTo>
                    <a:pt x="341" y="564"/>
                  </a:lnTo>
                  <a:lnTo>
                    <a:pt x="341" y="564"/>
                  </a:lnTo>
                  <a:lnTo>
                    <a:pt x="301" y="537"/>
                  </a:lnTo>
                  <a:lnTo>
                    <a:pt x="262" y="524"/>
                  </a:lnTo>
                  <a:lnTo>
                    <a:pt x="236" y="497"/>
                  </a:lnTo>
                  <a:lnTo>
                    <a:pt x="210" y="457"/>
                  </a:lnTo>
                  <a:lnTo>
                    <a:pt x="197" y="416"/>
                  </a:lnTo>
                  <a:lnTo>
                    <a:pt x="183" y="376"/>
                  </a:lnTo>
                  <a:lnTo>
                    <a:pt x="223" y="255"/>
                  </a:lnTo>
                  <a:lnTo>
                    <a:pt x="301" y="161"/>
                  </a:lnTo>
                  <a:lnTo>
                    <a:pt x="406" y="80"/>
                  </a:lnTo>
                  <a:lnTo>
                    <a:pt x="537" y="27"/>
                  </a:lnTo>
                  <a:lnTo>
                    <a:pt x="6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4"/>
            <p:cNvSpPr>
              <a:spLocks noEditPoints="1"/>
            </p:cNvSpPr>
            <p:nvPr/>
          </p:nvSpPr>
          <p:spPr bwMode="auto">
            <a:xfrm>
              <a:off x="9177" y="4291"/>
              <a:ext cx="497" cy="1007"/>
            </a:xfrm>
            <a:custGeom>
              <a:avLst/>
              <a:gdLst/>
              <a:ahLst/>
              <a:cxnLst>
                <a:cxn ang="0">
                  <a:pos x="379" y="268"/>
                </a:cxn>
                <a:cxn ang="0">
                  <a:pos x="432" y="309"/>
                </a:cxn>
                <a:cxn ang="0">
                  <a:pos x="458" y="362"/>
                </a:cxn>
                <a:cxn ang="0">
                  <a:pos x="445" y="403"/>
                </a:cxn>
                <a:cxn ang="0">
                  <a:pos x="301" y="913"/>
                </a:cxn>
                <a:cxn ang="0">
                  <a:pos x="170" y="994"/>
                </a:cxn>
                <a:cxn ang="0">
                  <a:pos x="65" y="994"/>
                </a:cxn>
                <a:cxn ang="0">
                  <a:pos x="13" y="967"/>
                </a:cxn>
                <a:cxn ang="0">
                  <a:pos x="13" y="900"/>
                </a:cxn>
                <a:cxn ang="0">
                  <a:pos x="65" y="860"/>
                </a:cxn>
                <a:cxn ang="0">
                  <a:pos x="104" y="886"/>
                </a:cxn>
                <a:cxn ang="0">
                  <a:pos x="104" y="927"/>
                </a:cxn>
                <a:cxn ang="0">
                  <a:pos x="78" y="967"/>
                </a:cxn>
                <a:cxn ang="0">
                  <a:pos x="118" y="967"/>
                </a:cxn>
                <a:cxn ang="0">
                  <a:pos x="183" y="940"/>
                </a:cxn>
                <a:cxn ang="0">
                  <a:pos x="248" y="873"/>
                </a:cxn>
                <a:cxn ang="0">
                  <a:pos x="262" y="819"/>
                </a:cxn>
                <a:cxn ang="0">
                  <a:pos x="366" y="362"/>
                </a:cxn>
                <a:cxn ang="0">
                  <a:pos x="366" y="322"/>
                </a:cxn>
                <a:cxn ang="0">
                  <a:pos x="340" y="295"/>
                </a:cxn>
                <a:cxn ang="0">
                  <a:pos x="262" y="322"/>
                </a:cxn>
                <a:cxn ang="0">
                  <a:pos x="196" y="389"/>
                </a:cxn>
                <a:cxn ang="0">
                  <a:pos x="170" y="443"/>
                </a:cxn>
                <a:cxn ang="0">
                  <a:pos x="157" y="457"/>
                </a:cxn>
                <a:cxn ang="0">
                  <a:pos x="144" y="443"/>
                </a:cxn>
                <a:cxn ang="0">
                  <a:pos x="144" y="416"/>
                </a:cxn>
                <a:cxn ang="0">
                  <a:pos x="183" y="362"/>
                </a:cxn>
                <a:cxn ang="0">
                  <a:pos x="248" y="295"/>
                </a:cxn>
                <a:cxn ang="0">
                  <a:pos x="340" y="255"/>
                </a:cxn>
                <a:cxn ang="0">
                  <a:pos x="484" y="13"/>
                </a:cxn>
                <a:cxn ang="0">
                  <a:pos x="497" y="54"/>
                </a:cxn>
                <a:cxn ang="0">
                  <a:pos x="471" y="107"/>
                </a:cxn>
                <a:cxn ang="0">
                  <a:pos x="419" y="107"/>
                </a:cxn>
                <a:cxn ang="0">
                  <a:pos x="392" y="80"/>
                </a:cxn>
                <a:cxn ang="0">
                  <a:pos x="406" y="40"/>
                </a:cxn>
                <a:cxn ang="0">
                  <a:pos x="458" y="0"/>
                </a:cxn>
              </a:cxnLst>
              <a:rect l="0" t="0" r="r" b="b"/>
              <a:pathLst>
                <a:path w="497" h="1007">
                  <a:moveTo>
                    <a:pt x="340" y="255"/>
                  </a:moveTo>
                  <a:lnTo>
                    <a:pt x="379" y="268"/>
                  </a:lnTo>
                  <a:lnTo>
                    <a:pt x="406" y="282"/>
                  </a:lnTo>
                  <a:lnTo>
                    <a:pt x="432" y="309"/>
                  </a:lnTo>
                  <a:lnTo>
                    <a:pt x="445" y="336"/>
                  </a:lnTo>
                  <a:lnTo>
                    <a:pt x="458" y="362"/>
                  </a:lnTo>
                  <a:lnTo>
                    <a:pt x="458" y="389"/>
                  </a:lnTo>
                  <a:lnTo>
                    <a:pt x="445" y="403"/>
                  </a:lnTo>
                  <a:lnTo>
                    <a:pt x="353" y="819"/>
                  </a:lnTo>
                  <a:lnTo>
                    <a:pt x="301" y="913"/>
                  </a:lnTo>
                  <a:lnTo>
                    <a:pt x="248" y="967"/>
                  </a:lnTo>
                  <a:lnTo>
                    <a:pt x="170" y="994"/>
                  </a:lnTo>
                  <a:lnTo>
                    <a:pt x="118" y="1007"/>
                  </a:lnTo>
                  <a:lnTo>
                    <a:pt x="65" y="994"/>
                  </a:lnTo>
                  <a:lnTo>
                    <a:pt x="39" y="980"/>
                  </a:lnTo>
                  <a:lnTo>
                    <a:pt x="13" y="967"/>
                  </a:lnTo>
                  <a:lnTo>
                    <a:pt x="0" y="927"/>
                  </a:lnTo>
                  <a:lnTo>
                    <a:pt x="13" y="900"/>
                  </a:lnTo>
                  <a:lnTo>
                    <a:pt x="39" y="873"/>
                  </a:lnTo>
                  <a:lnTo>
                    <a:pt x="65" y="860"/>
                  </a:lnTo>
                  <a:lnTo>
                    <a:pt x="91" y="873"/>
                  </a:lnTo>
                  <a:lnTo>
                    <a:pt x="104" y="886"/>
                  </a:lnTo>
                  <a:lnTo>
                    <a:pt x="118" y="913"/>
                  </a:lnTo>
                  <a:lnTo>
                    <a:pt x="104" y="927"/>
                  </a:lnTo>
                  <a:lnTo>
                    <a:pt x="91" y="940"/>
                  </a:lnTo>
                  <a:lnTo>
                    <a:pt x="78" y="967"/>
                  </a:lnTo>
                  <a:lnTo>
                    <a:pt x="91" y="967"/>
                  </a:lnTo>
                  <a:lnTo>
                    <a:pt x="118" y="967"/>
                  </a:lnTo>
                  <a:lnTo>
                    <a:pt x="157" y="967"/>
                  </a:lnTo>
                  <a:lnTo>
                    <a:pt x="183" y="940"/>
                  </a:lnTo>
                  <a:lnTo>
                    <a:pt x="222" y="913"/>
                  </a:lnTo>
                  <a:lnTo>
                    <a:pt x="248" y="873"/>
                  </a:lnTo>
                  <a:lnTo>
                    <a:pt x="262" y="819"/>
                  </a:lnTo>
                  <a:lnTo>
                    <a:pt x="262" y="819"/>
                  </a:lnTo>
                  <a:lnTo>
                    <a:pt x="366" y="389"/>
                  </a:lnTo>
                  <a:lnTo>
                    <a:pt x="366" y="362"/>
                  </a:lnTo>
                  <a:lnTo>
                    <a:pt x="366" y="349"/>
                  </a:lnTo>
                  <a:lnTo>
                    <a:pt x="366" y="322"/>
                  </a:lnTo>
                  <a:lnTo>
                    <a:pt x="353" y="295"/>
                  </a:lnTo>
                  <a:lnTo>
                    <a:pt x="340" y="295"/>
                  </a:lnTo>
                  <a:lnTo>
                    <a:pt x="301" y="295"/>
                  </a:lnTo>
                  <a:lnTo>
                    <a:pt x="262" y="322"/>
                  </a:lnTo>
                  <a:lnTo>
                    <a:pt x="222" y="349"/>
                  </a:lnTo>
                  <a:lnTo>
                    <a:pt x="196" y="389"/>
                  </a:lnTo>
                  <a:lnTo>
                    <a:pt x="183" y="430"/>
                  </a:lnTo>
                  <a:lnTo>
                    <a:pt x="170" y="443"/>
                  </a:lnTo>
                  <a:lnTo>
                    <a:pt x="170" y="443"/>
                  </a:lnTo>
                  <a:lnTo>
                    <a:pt x="157" y="457"/>
                  </a:lnTo>
                  <a:lnTo>
                    <a:pt x="157" y="443"/>
                  </a:lnTo>
                  <a:lnTo>
                    <a:pt x="144" y="443"/>
                  </a:lnTo>
                  <a:lnTo>
                    <a:pt x="144" y="430"/>
                  </a:lnTo>
                  <a:lnTo>
                    <a:pt x="144" y="416"/>
                  </a:lnTo>
                  <a:lnTo>
                    <a:pt x="157" y="389"/>
                  </a:lnTo>
                  <a:lnTo>
                    <a:pt x="183" y="362"/>
                  </a:lnTo>
                  <a:lnTo>
                    <a:pt x="209" y="322"/>
                  </a:lnTo>
                  <a:lnTo>
                    <a:pt x="248" y="295"/>
                  </a:lnTo>
                  <a:lnTo>
                    <a:pt x="288" y="268"/>
                  </a:lnTo>
                  <a:lnTo>
                    <a:pt x="340" y="255"/>
                  </a:lnTo>
                  <a:close/>
                  <a:moveTo>
                    <a:pt x="458" y="0"/>
                  </a:moveTo>
                  <a:lnTo>
                    <a:pt x="484" y="13"/>
                  </a:lnTo>
                  <a:lnTo>
                    <a:pt x="497" y="27"/>
                  </a:lnTo>
                  <a:lnTo>
                    <a:pt x="497" y="54"/>
                  </a:lnTo>
                  <a:lnTo>
                    <a:pt x="484" y="80"/>
                  </a:lnTo>
                  <a:lnTo>
                    <a:pt x="471" y="107"/>
                  </a:lnTo>
                  <a:lnTo>
                    <a:pt x="432" y="107"/>
                  </a:lnTo>
                  <a:lnTo>
                    <a:pt x="419" y="107"/>
                  </a:lnTo>
                  <a:lnTo>
                    <a:pt x="406" y="94"/>
                  </a:lnTo>
                  <a:lnTo>
                    <a:pt x="392" y="80"/>
                  </a:lnTo>
                  <a:lnTo>
                    <a:pt x="392" y="67"/>
                  </a:lnTo>
                  <a:lnTo>
                    <a:pt x="406" y="40"/>
                  </a:lnTo>
                  <a:lnTo>
                    <a:pt x="419" y="13"/>
                  </a:lnTo>
                  <a:lnTo>
                    <a:pt x="4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
            <p:cNvSpPr>
              <a:spLocks/>
            </p:cNvSpPr>
            <p:nvPr/>
          </p:nvSpPr>
          <p:spPr bwMode="auto">
            <a:xfrm>
              <a:off x="9805" y="4680"/>
              <a:ext cx="327" cy="538"/>
            </a:xfrm>
            <a:custGeom>
              <a:avLst/>
              <a:gdLst/>
              <a:ahLst/>
              <a:cxnLst>
                <a:cxn ang="0">
                  <a:pos x="170" y="0"/>
                </a:cxn>
                <a:cxn ang="0">
                  <a:pos x="196" y="0"/>
                </a:cxn>
                <a:cxn ang="0">
                  <a:pos x="210" y="14"/>
                </a:cxn>
                <a:cxn ang="0">
                  <a:pos x="210" y="27"/>
                </a:cxn>
                <a:cxn ang="0">
                  <a:pos x="210" y="471"/>
                </a:cxn>
                <a:cxn ang="0">
                  <a:pos x="210" y="484"/>
                </a:cxn>
                <a:cxn ang="0">
                  <a:pos x="210" y="484"/>
                </a:cxn>
                <a:cxn ang="0">
                  <a:pos x="223" y="497"/>
                </a:cxn>
                <a:cxn ang="0">
                  <a:pos x="249" y="497"/>
                </a:cxn>
                <a:cxn ang="0">
                  <a:pos x="288" y="497"/>
                </a:cxn>
                <a:cxn ang="0">
                  <a:pos x="327" y="497"/>
                </a:cxn>
                <a:cxn ang="0">
                  <a:pos x="327" y="538"/>
                </a:cxn>
                <a:cxn ang="0">
                  <a:pos x="275" y="538"/>
                </a:cxn>
                <a:cxn ang="0">
                  <a:pos x="223" y="538"/>
                </a:cxn>
                <a:cxn ang="0">
                  <a:pos x="170" y="538"/>
                </a:cxn>
                <a:cxn ang="0">
                  <a:pos x="118" y="538"/>
                </a:cxn>
                <a:cxn ang="0">
                  <a:pos x="66" y="538"/>
                </a:cxn>
                <a:cxn ang="0">
                  <a:pos x="13" y="538"/>
                </a:cxn>
                <a:cxn ang="0">
                  <a:pos x="13" y="497"/>
                </a:cxn>
                <a:cxn ang="0">
                  <a:pos x="52" y="497"/>
                </a:cxn>
                <a:cxn ang="0">
                  <a:pos x="92" y="497"/>
                </a:cxn>
                <a:cxn ang="0">
                  <a:pos x="118" y="497"/>
                </a:cxn>
                <a:cxn ang="0">
                  <a:pos x="131" y="484"/>
                </a:cxn>
                <a:cxn ang="0">
                  <a:pos x="131" y="484"/>
                </a:cxn>
                <a:cxn ang="0">
                  <a:pos x="131" y="471"/>
                </a:cxn>
                <a:cxn ang="0">
                  <a:pos x="131" y="68"/>
                </a:cxn>
                <a:cxn ang="0">
                  <a:pos x="92" y="81"/>
                </a:cxn>
                <a:cxn ang="0">
                  <a:pos x="52" y="81"/>
                </a:cxn>
                <a:cxn ang="0">
                  <a:pos x="13" y="94"/>
                </a:cxn>
                <a:cxn ang="0">
                  <a:pos x="0" y="94"/>
                </a:cxn>
                <a:cxn ang="0">
                  <a:pos x="0" y="54"/>
                </a:cxn>
                <a:cxn ang="0">
                  <a:pos x="13" y="54"/>
                </a:cxn>
                <a:cxn ang="0">
                  <a:pos x="39" y="54"/>
                </a:cxn>
                <a:cxn ang="0">
                  <a:pos x="66" y="54"/>
                </a:cxn>
                <a:cxn ang="0">
                  <a:pos x="105" y="41"/>
                </a:cxn>
                <a:cxn ang="0">
                  <a:pos x="144" y="27"/>
                </a:cxn>
                <a:cxn ang="0">
                  <a:pos x="170" y="0"/>
                </a:cxn>
              </a:cxnLst>
              <a:rect l="0" t="0" r="r" b="b"/>
              <a:pathLst>
                <a:path w="327" h="538">
                  <a:moveTo>
                    <a:pt x="170" y="0"/>
                  </a:moveTo>
                  <a:lnTo>
                    <a:pt x="196" y="0"/>
                  </a:lnTo>
                  <a:lnTo>
                    <a:pt x="210" y="14"/>
                  </a:lnTo>
                  <a:lnTo>
                    <a:pt x="210" y="27"/>
                  </a:lnTo>
                  <a:lnTo>
                    <a:pt x="210" y="471"/>
                  </a:lnTo>
                  <a:lnTo>
                    <a:pt x="210" y="484"/>
                  </a:lnTo>
                  <a:lnTo>
                    <a:pt x="210" y="484"/>
                  </a:lnTo>
                  <a:lnTo>
                    <a:pt x="223" y="497"/>
                  </a:lnTo>
                  <a:lnTo>
                    <a:pt x="249" y="497"/>
                  </a:lnTo>
                  <a:lnTo>
                    <a:pt x="288" y="497"/>
                  </a:lnTo>
                  <a:lnTo>
                    <a:pt x="327" y="497"/>
                  </a:lnTo>
                  <a:lnTo>
                    <a:pt x="327" y="538"/>
                  </a:lnTo>
                  <a:lnTo>
                    <a:pt x="275" y="538"/>
                  </a:lnTo>
                  <a:lnTo>
                    <a:pt x="223" y="538"/>
                  </a:lnTo>
                  <a:lnTo>
                    <a:pt x="170" y="538"/>
                  </a:lnTo>
                  <a:lnTo>
                    <a:pt x="118" y="538"/>
                  </a:lnTo>
                  <a:lnTo>
                    <a:pt x="66" y="538"/>
                  </a:lnTo>
                  <a:lnTo>
                    <a:pt x="13" y="538"/>
                  </a:lnTo>
                  <a:lnTo>
                    <a:pt x="13" y="497"/>
                  </a:lnTo>
                  <a:lnTo>
                    <a:pt x="52" y="497"/>
                  </a:lnTo>
                  <a:lnTo>
                    <a:pt x="92" y="497"/>
                  </a:lnTo>
                  <a:lnTo>
                    <a:pt x="118" y="497"/>
                  </a:lnTo>
                  <a:lnTo>
                    <a:pt x="131" y="484"/>
                  </a:lnTo>
                  <a:lnTo>
                    <a:pt x="131" y="484"/>
                  </a:lnTo>
                  <a:lnTo>
                    <a:pt x="131" y="471"/>
                  </a:lnTo>
                  <a:lnTo>
                    <a:pt x="131" y="68"/>
                  </a:lnTo>
                  <a:lnTo>
                    <a:pt x="92" y="81"/>
                  </a:lnTo>
                  <a:lnTo>
                    <a:pt x="52" y="81"/>
                  </a:lnTo>
                  <a:lnTo>
                    <a:pt x="13" y="94"/>
                  </a:lnTo>
                  <a:lnTo>
                    <a:pt x="0" y="94"/>
                  </a:lnTo>
                  <a:lnTo>
                    <a:pt x="0" y="54"/>
                  </a:lnTo>
                  <a:lnTo>
                    <a:pt x="13" y="54"/>
                  </a:lnTo>
                  <a:lnTo>
                    <a:pt x="39" y="54"/>
                  </a:lnTo>
                  <a:lnTo>
                    <a:pt x="66" y="54"/>
                  </a:lnTo>
                  <a:lnTo>
                    <a:pt x="105" y="41"/>
                  </a:lnTo>
                  <a:lnTo>
                    <a:pt x="144" y="27"/>
                  </a:lnTo>
                  <a:lnTo>
                    <a:pt x="1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6"/>
            <p:cNvSpPr>
              <a:spLocks/>
            </p:cNvSpPr>
            <p:nvPr/>
          </p:nvSpPr>
          <p:spPr bwMode="auto">
            <a:xfrm>
              <a:off x="10551" y="4653"/>
              <a:ext cx="184" cy="484"/>
            </a:xfrm>
            <a:custGeom>
              <a:avLst/>
              <a:gdLst/>
              <a:ahLst/>
              <a:cxnLst>
                <a:cxn ang="0">
                  <a:pos x="79" y="0"/>
                </a:cxn>
                <a:cxn ang="0">
                  <a:pos x="118" y="0"/>
                </a:cxn>
                <a:cxn ang="0">
                  <a:pos x="144" y="27"/>
                </a:cxn>
                <a:cxn ang="0">
                  <a:pos x="157" y="68"/>
                </a:cxn>
                <a:cxn ang="0">
                  <a:pos x="170" y="108"/>
                </a:cxn>
                <a:cxn ang="0">
                  <a:pos x="184" y="162"/>
                </a:cxn>
                <a:cxn ang="0">
                  <a:pos x="184" y="162"/>
                </a:cxn>
                <a:cxn ang="0">
                  <a:pos x="157" y="296"/>
                </a:cxn>
                <a:cxn ang="0">
                  <a:pos x="118" y="403"/>
                </a:cxn>
                <a:cxn ang="0">
                  <a:pos x="66" y="457"/>
                </a:cxn>
                <a:cxn ang="0">
                  <a:pos x="40" y="484"/>
                </a:cxn>
                <a:cxn ang="0">
                  <a:pos x="26" y="484"/>
                </a:cxn>
                <a:cxn ang="0">
                  <a:pos x="26" y="471"/>
                </a:cxn>
                <a:cxn ang="0">
                  <a:pos x="26" y="457"/>
                </a:cxn>
                <a:cxn ang="0">
                  <a:pos x="26" y="457"/>
                </a:cxn>
                <a:cxn ang="0">
                  <a:pos x="40" y="444"/>
                </a:cxn>
                <a:cxn ang="0">
                  <a:pos x="92" y="377"/>
                </a:cxn>
                <a:cxn ang="0">
                  <a:pos x="131" y="283"/>
                </a:cxn>
                <a:cxn ang="0">
                  <a:pos x="144" y="162"/>
                </a:cxn>
                <a:cxn ang="0">
                  <a:pos x="144" y="148"/>
                </a:cxn>
                <a:cxn ang="0">
                  <a:pos x="144" y="148"/>
                </a:cxn>
                <a:cxn ang="0">
                  <a:pos x="144" y="148"/>
                </a:cxn>
                <a:cxn ang="0">
                  <a:pos x="144" y="148"/>
                </a:cxn>
                <a:cxn ang="0">
                  <a:pos x="131" y="148"/>
                </a:cxn>
                <a:cxn ang="0">
                  <a:pos x="105" y="162"/>
                </a:cxn>
                <a:cxn ang="0">
                  <a:pos x="79" y="175"/>
                </a:cxn>
                <a:cxn ang="0">
                  <a:pos x="40" y="162"/>
                </a:cxn>
                <a:cxn ang="0">
                  <a:pos x="13" y="148"/>
                </a:cxn>
                <a:cxn ang="0">
                  <a:pos x="0" y="121"/>
                </a:cxn>
                <a:cxn ang="0">
                  <a:pos x="0" y="81"/>
                </a:cxn>
                <a:cxn ang="0">
                  <a:pos x="0" y="54"/>
                </a:cxn>
                <a:cxn ang="0">
                  <a:pos x="13" y="27"/>
                </a:cxn>
                <a:cxn ang="0">
                  <a:pos x="40" y="0"/>
                </a:cxn>
                <a:cxn ang="0">
                  <a:pos x="79" y="0"/>
                </a:cxn>
              </a:cxnLst>
              <a:rect l="0" t="0" r="r" b="b"/>
              <a:pathLst>
                <a:path w="184" h="484">
                  <a:moveTo>
                    <a:pt x="79" y="0"/>
                  </a:moveTo>
                  <a:lnTo>
                    <a:pt x="118" y="0"/>
                  </a:lnTo>
                  <a:lnTo>
                    <a:pt x="144" y="27"/>
                  </a:lnTo>
                  <a:lnTo>
                    <a:pt x="157" y="68"/>
                  </a:lnTo>
                  <a:lnTo>
                    <a:pt x="170" y="108"/>
                  </a:lnTo>
                  <a:lnTo>
                    <a:pt x="184" y="162"/>
                  </a:lnTo>
                  <a:lnTo>
                    <a:pt x="184" y="162"/>
                  </a:lnTo>
                  <a:lnTo>
                    <a:pt x="157" y="296"/>
                  </a:lnTo>
                  <a:lnTo>
                    <a:pt x="118" y="403"/>
                  </a:lnTo>
                  <a:lnTo>
                    <a:pt x="66" y="457"/>
                  </a:lnTo>
                  <a:lnTo>
                    <a:pt x="40" y="484"/>
                  </a:lnTo>
                  <a:lnTo>
                    <a:pt x="26" y="484"/>
                  </a:lnTo>
                  <a:lnTo>
                    <a:pt x="26" y="471"/>
                  </a:lnTo>
                  <a:lnTo>
                    <a:pt x="26" y="457"/>
                  </a:lnTo>
                  <a:lnTo>
                    <a:pt x="26" y="457"/>
                  </a:lnTo>
                  <a:lnTo>
                    <a:pt x="40" y="444"/>
                  </a:lnTo>
                  <a:lnTo>
                    <a:pt x="92" y="377"/>
                  </a:lnTo>
                  <a:lnTo>
                    <a:pt x="131" y="283"/>
                  </a:lnTo>
                  <a:lnTo>
                    <a:pt x="144" y="162"/>
                  </a:lnTo>
                  <a:lnTo>
                    <a:pt x="144" y="148"/>
                  </a:lnTo>
                  <a:lnTo>
                    <a:pt x="144" y="148"/>
                  </a:lnTo>
                  <a:lnTo>
                    <a:pt x="144" y="148"/>
                  </a:lnTo>
                  <a:lnTo>
                    <a:pt x="144" y="148"/>
                  </a:lnTo>
                  <a:lnTo>
                    <a:pt x="131" y="148"/>
                  </a:lnTo>
                  <a:lnTo>
                    <a:pt x="105" y="162"/>
                  </a:lnTo>
                  <a:lnTo>
                    <a:pt x="79" y="175"/>
                  </a:lnTo>
                  <a:lnTo>
                    <a:pt x="40" y="162"/>
                  </a:lnTo>
                  <a:lnTo>
                    <a:pt x="13" y="148"/>
                  </a:lnTo>
                  <a:lnTo>
                    <a:pt x="0" y="121"/>
                  </a:lnTo>
                  <a:lnTo>
                    <a:pt x="0" y="81"/>
                  </a:lnTo>
                  <a:lnTo>
                    <a:pt x="0" y="54"/>
                  </a:lnTo>
                  <a:lnTo>
                    <a:pt x="13" y="27"/>
                  </a:lnTo>
                  <a:lnTo>
                    <a:pt x="40" y="0"/>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7"/>
            <p:cNvSpPr>
              <a:spLocks/>
            </p:cNvSpPr>
            <p:nvPr/>
          </p:nvSpPr>
          <p:spPr bwMode="auto">
            <a:xfrm>
              <a:off x="11167" y="3673"/>
              <a:ext cx="850" cy="1182"/>
            </a:xfrm>
            <a:custGeom>
              <a:avLst/>
              <a:gdLst/>
              <a:ahLst/>
              <a:cxnLst>
                <a:cxn ang="0">
                  <a:pos x="706" y="0"/>
                </a:cxn>
                <a:cxn ang="0">
                  <a:pos x="772" y="13"/>
                </a:cxn>
                <a:cxn ang="0">
                  <a:pos x="824" y="54"/>
                </a:cxn>
                <a:cxn ang="0">
                  <a:pos x="850" y="107"/>
                </a:cxn>
                <a:cxn ang="0">
                  <a:pos x="824" y="188"/>
                </a:cxn>
                <a:cxn ang="0">
                  <a:pos x="759" y="242"/>
                </a:cxn>
                <a:cxn ang="0">
                  <a:pos x="706" y="269"/>
                </a:cxn>
                <a:cxn ang="0">
                  <a:pos x="693" y="269"/>
                </a:cxn>
                <a:cxn ang="0">
                  <a:pos x="693" y="255"/>
                </a:cxn>
                <a:cxn ang="0">
                  <a:pos x="706" y="215"/>
                </a:cxn>
                <a:cxn ang="0">
                  <a:pos x="706" y="148"/>
                </a:cxn>
                <a:cxn ang="0">
                  <a:pos x="667" y="107"/>
                </a:cxn>
                <a:cxn ang="0">
                  <a:pos x="615" y="94"/>
                </a:cxn>
                <a:cxn ang="0">
                  <a:pos x="562" y="94"/>
                </a:cxn>
                <a:cxn ang="0">
                  <a:pos x="379" y="161"/>
                </a:cxn>
                <a:cxn ang="0">
                  <a:pos x="327" y="269"/>
                </a:cxn>
                <a:cxn ang="0">
                  <a:pos x="327" y="349"/>
                </a:cxn>
                <a:cxn ang="0">
                  <a:pos x="392" y="443"/>
                </a:cxn>
                <a:cxn ang="0">
                  <a:pos x="589" y="497"/>
                </a:cxn>
                <a:cxn ang="0">
                  <a:pos x="602" y="510"/>
                </a:cxn>
                <a:cxn ang="0">
                  <a:pos x="576" y="537"/>
                </a:cxn>
                <a:cxn ang="0">
                  <a:pos x="510" y="578"/>
                </a:cxn>
                <a:cxn ang="0">
                  <a:pos x="340" y="618"/>
                </a:cxn>
                <a:cxn ang="0">
                  <a:pos x="183" y="766"/>
                </a:cxn>
                <a:cxn ang="0">
                  <a:pos x="130" y="913"/>
                </a:cxn>
                <a:cxn ang="0">
                  <a:pos x="209" y="1048"/>
                </a:cxn>
                <a:cxn ang="0">
                  <a:pos x="366" y="1101"/>
                </a:cxn>
                <a:cxn ang="0">
                  <a:pos x="536" y="1048"/>
                </a:cxn>
                <a:cxn ang="0">
                  <a:pos x="615" y="954"/>
                </a:cxn>
                <a:cxn ang="0">
                  <a:pos x="680" y="900"/>
                </a:cxn>
                <a:cxn ang="0">
                  <a:pos x="733" y="886"/>
                </a:cxn>
                <a:cxn ang="0">
                  <a:pos x="746" y="900"/>
                </a:cxn>
                <a:cxn ang="0">
                  <a:pos x="654" y="1007"/>
                </a:cxn>
                <a:cxn ang="0">
                  <a:pos x="418" y="1155"/>
                </a:cxn>
                <a:cxn ang="0">
                  <a:pos x="157" y="1169"/>
                </a:cxn>
                <a:cxn ang="0">
                  <a:pos x="13" y="1061"/>
                </a:cxn>
                <a:cxn ang="0">
                  <a:pos x="0" y="940"/>
                </a:cxn>
                <a:cxn ang="0">
                  <a:pos x="78" y="766"/>
                </a:cxn>
                <a:cxn ang="0">
                  <a:pos x="327" y="564"/>
                </a:cxn>
                <a:cxn ang="0">
                  <a:pos x="301" y="537"/>
                </a:cxn>
                <a:cxn ang="0">
                  <a:pos x="222" y="497"/>
                </a:cxn>
                <a:cxn ang="0">
                  <a:pos x="183" y="416"/>
                </a:cxn>
                <a:cxn ang="0">
                  <a:pos x="209" y="255"/>
                </a:cxn>
                <a:cxn ang="0">
                  <a:pos x="405" y="80"/>
                </a:cxn>
                <a:cxn ang="0">
                  <a:pos x="667" y="0"/>
                </a:cxn>
              </a:cxnLst>
              <a:rect l="0" t="0" r="r" b="b"/>
              <a:pathLst>
                <a:path w="850" h="1182">
                  <a:moveTo>
                    <a:pt x="667" y="0"/>
                  </a:moveTo>
                  <a:lnTo>
                    <a:pt x="706" y="0"/>
                  </a:lnTo>
                  <a:lnTo>
                    <a:pt x="733" y="0"/>
                  </a:lnTo>
                  <a:lnTo>
                    <a:pt x="772" y="13"/>
                  </a:lnTo>
                  <a:lnTo>
                    <a:pt x="798" y="27"/>
                  </a:lnTo>
                  <a:lnTo>
                    <a:pt x="824" y="54"/>
                  </a:lnTo>
                  <a:lnTo>
                    <a:pt x="850" y="80"/>
                  </a:lnTo>
                  <a:lnTo>
                    <a:pt x="850" y="107"/>
                  </a:lnTo>
                  <a:lnTo>
                    <a:pt x="850" y="161"/>
                  </a:lnTo>
                  <a:lnTo>
                    <a:pt x="824" y="188"/>
                  </a:lnTo>
                  <a:lnTo>
                    <a:pt x="798" y="228"/>
                  </a:lnTo>
                  <a:lnTo>
                    <a:pt x="759" y="242"/>
                  </a:lnTo>
                  <a:lnTo>
                    <a:pt x="733" y="269"/>
                  </a:lnTo>
                  <a:lnTo>
                    <a:pt x="706" y="269"/>
                  </a:lnTo>
                  <a:lnTo>
                    <a:pt x="693" y="269"/>
                  </a:lnTo>
                  <a:lnTo>
                    <a:pt x="693" y="269"/>
                  </a:lnTo>
                  <a:lnTo>
                    <a:pt x="693" y="255"/>
                  </a:lnTo>
                  <a:lnTo>
                    <a:pt x="693" y="255"/>
                  </a:lnTo>
                  <a:lnTo>
                    <a:pt x="693" y="242"/>
                  </a:lnTo>
                  <a:lnTo>
                    <a:pt x="706" y="215"/>
                  </a:lnTo>
                  <a:lnTo>
                    <a:pt x="720" y="175"/>
                  </a:lnTo>
                  <a:lnTo>
                    <a:pt x="706" y="148"/>
                  </a:lnTo>
                  <a:lnTo>
                    <a:pt x="693" y="121"/>
                  </a:lnTo>
                  <a:lnTo>
                    <a:pt x="667" y="107"/>
                  </a:lnTo>
                  <a:lnTo>
                    <a:pt x="641" y="94"/>
                  </a:lnTo>
                  <a:lnTo>
                    <a:pt x="615" y="94"/>
                  </a:lnTo>
                  <a:lnTo>
                    <a:pt x="589" y="94"/>
                  </a:lnTo>
                  <a:lnTo>
                    <a:pt x="562" y="94"/>
                  </a:lnTo>
                  <a:lnTo>
                    <a:pt x="458" y="107"/>
                  </a:lnTo>
                  <a:lnTo>
                    <a:pt x="379" y="161"/>
                  </a:lnTo>
                  <a:lnTo>
                    <a:pt x="340" y="215"/>
                  </a:lnTo>
                  <a:lnTo>
                    <a:pt x="327" y="269"/>
                  </a:lnTo>
                  <a:lnTo>
                    <a:pt x="314" y="309"/>
                  </a:lnTo>
                  <a:lnTo>
                    <a:pt x="327" y="349"/>
                  </a:lnTo>
                  <a:lnTo>
                    <a:pt x="353" y="403"/>
                  </a:lnTo>
                  <a:lnTo>
                    <a:pt x="392" y="443"/>
                  </a:lnTo>
                  <a:lnTo>
                    <a:pt x="471" y="470"/>
                  </a:lnTo>
                  <a:lnTo>
                    <a:pt x="589" y="497"/>
                  </a:lnTo>
                  <a:lnTo>
                    <a:pt x="602" y="497"/>
                  </a:lnTo>
                  <a:lnTo>
                    <a:pt x="602" y="510"/>
                  </a:lnTo>
                  <a:lnTo>
                    <a:pt x="602" y="524"/>
                  </a:lnTo>
                  <a:lnTo>
                    <a:pt x="576" y="537"/>
                  </a:lnTo>
                  <a:lnTo>
                    <a:pt x="549" y="564"/>
                  </a:lnTo>
                  <a:lnTo>
                    <a:pt x="510" y="578"/>
                  </a:lnTo>
                  <a:lnTo>
                    <a:pt x="471" y="578"/>
                  </a:lnTo>
                  <a:lnTo>
                    <a:pt x="340" y="618"/>
                  </a:lnTo>
                  <a:lnTo>
                    <a:pt x="248" y="685"/>
                  </a:lnTo>
                  <a:lnTo>
                    <a:pt x="183" y="766"/>
                  </a:lnTo>
                  <a:lnTo>
                    <a:pt x="144" y="846"/>
                  </a:lnTo>
                  <a:lnTo>
                    <a:pt x="130" y="913"/>
                  </a:lnTo>
                  <a:lnTo>
                    <a:pt x="157" y="994"/>
                  </a:lnTo>
                  <a:lnTo>
                    <a:pt x="209" y="1048"/>
                  </a:lnTo>
                  <a:lnTo>
                    <a:pt x="288" y="1088"/>
                  </a:lnTo>
                  <a:lnTo>
                    <a:pt x="366" y="1101"/>
                  </a:lnTo>
                  <a:lnTo>
                    <a:pt x="458" y="1075"/>
                  </a:lnTo>
                  <a:lnTo>
                    <a:pt x="536" y="1048"/>
                  </a:lnTo>
                  <a:lnTo>
                    <a:pt x="576" y="994"/>
                  </a:lnTo>
                  <a:lnTo>
                    <a:pt x="615" y="954"/>
                  </a:lnTo>
                  <a:lnTo>
                    <a:pt x="641" y="927"/>
                  </a:lnTo>
                  <a:lnTo>
                    <a:pt x="680" y="900"/>
                  </a:lnTo>
                  <a:lnTo>
                    <a:pt x="706" y="886"/>
                  </a:lnTo>
                  <a:lnTo>
                    <a:pt x="733" y="886"/>
                  </a:lnTo>
                  <a:lnTo>
                    <a:pt x="746" y="886"/>
                  </a:lnTo>
                  <a:lnTo>
                    <a:pt x="746" y="900"/>
                  </a:lnTo>
                  <a:lnTo>
                    <a:pt x="720" y="940"/>
                  </a:lnTo>
                  <a:lnTo>
                    <a:pt x="654" y="1007"/>
                  </a:lnTo>
                  <a:lnTo>
                    <a:pt x="549" y="1088"/>
                  </a:lnTo>
                  <a:lnTo>
                    <a:pt x="418" y="1155"/>
                  </a:lnTo>
                  <a:lnTo>
                    <a:pt x="261" y="1182"/>
                  </a:lnTo>
                  <a:lnTo>
                    <a:pt x="157" y="1169"/>
                  </a:lnTo>
                  <a:lnTo>
                    <a:pt x="78" y="1128"/>
                  </a:lnTo>
                  <a:lnTo>
                    <a:pt x="13" y="1061"/>
                  </a:lnTo>
                  <a:lnTo>
                    <a:pt x="0" y="980"/>
                  </a:lnTo>
                  <a:lnTo>
                    <a:pt x="0" y="940"/>
                  </a:lnTo>
                  <a:lnTo>
                    <a:pt x="26" y="873"/>
                  </a:lnTo>
                  <a:lnTo>
                    <a:pt x="78" y="766"/>
                  </a:lnTo>
                  <a:lnTo>
                    <a:pt x="170" y="672"/>
                  </a:lnTo>
                  <a:lnTo>
                    <a:pt x="327" y="564"/>
                  </a:lnTo>
                  <a:lnTo>
                    <a:pt x="327" y="564"/>
                  </a:lnTo>
                  <a:lnTo>
                    <a:pt x="301" y="537"/>
                  </a:lnTo>
                  <a:lnTo>
                    <a:pt x="261" y="524"/>
                  </a:lnTo>
                  <a:lnTo>
                    <a:pt x="222" y="497"/>
                  </a:lnTo>
                  <a:lnTo>
                    <a:pt x="209" y="457"/>
                  </a:lnTo>
                  <a:lnTo>
                    <a:pt x="183" y="416"/>
                  </a:lnTo>
                  <a:lnTo>
                    <a:pt x="183" y="376"/>
                  </a:lnTo>
                  <a:lnTo>
                    <a:pt x="209" y="255"/>
                  </a:lnTo>
                  <a:lnTo>
                    <a:pt x="288" y="161"/>
                  </a:lnTo>
                  <a:lnTo>
                    <a:pt x="405" y="80"/>
                  </a:lnTo>
                  <a:lnTo>
                    <a:pt x="536" y="27"/>
                  </a:lnTo>
                  <a:lnTo>
                    <a:pt x="6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8"/>
            <p:cNvSpPr>
              <a:spLocks noEditPoints="1"/>
            </p:cNvSpPr>
            <p:nvPr/>
          </p:nvSpPr>
          <p:spPr bwMode="auto">
            <a:xfrm>
              <a:off x="11965" y="4291"/>
              <a:ext cx="498" cy="1007"/>
            </a:xfrm>
            <a:custGeom>
              <a:avLst/>
              <a:gdLst/>
              <a:ahLst/>
              <a:cxnLst>
                <a:cxn ang="0">
                  <a:pos x="367" y="268"/>
                </a:cxn>
                <a:cxn ang="0">
                  <a:pos x="432" y="309"/>
                </a:cxn>
                <a:cxn ang="0">
                  <a:pos x="458" y="362"/>
                </a:cxn>
                <a:cxn ang="0">
                  <a:pos x="445" y="403"/>
                </a:cxn>
                <a:cxn ang="0">
                  <a:pos x="301" y="913"/>
                </a:cxn>
                <a:cxn ang="0">
                  <a:pos x="170" y="994"/>
                </a:cxn>
                <a:cxn ang="0">
                  <a:pos x="66" y="994"/>
                </a:cxn>
                <a:cxn ang="0">
                  <a:pos x="13" y="967"/>
                </a:cxn>
                <a:cxn ang="0">
                  <a:pos x="13" y="900"/>
                </a:cxn>
                <a:cxn ang="0">
                  <a:pos x="66" y="860"/>
                </a:cxn>
                <a:cxn ang="0">
                  <a:pos x="105" y="886"/>
                </a:cxn>
                <a:cxn ang="0">
                  <a:pos x="105" y="927"/>
                </a:cxn>
                <a:cxn ang="0">
                  <a:pos x="66" y="967"/>
                </a:cxn>
                <a:cxn ang="0">
                  <a:pos x="105" y="967"/>
                </a:cxn>
                <a:cxn ang="0">
                  <a:pos x="183" y="940"/>
                </a:cxn>
                <a:cxn ang="0">
                  <a:pos x="236" y="873"/>
                </a:cxn>
                <a:cxn ang="0">
                  <a:pos x="249" y="819"/>
                </a:cxn>
                <a:cxn ang="0">
                  <a:pos x="367" y="362"/>
                </a:cxn>
                <a:cxn ang="0">
                  <a:pos x="367" y="322"/>
                </a:cxn>
                <a:cxn ang="0">
                  <a:pos x="327" y="295"/>
                </a:cxn>
                <a:cxn ang="0">
                  <a:pos x="249" y="322"/>
                </a:cxn>
                <a:cxn ang="0">
                  <a:pos x="196" y="389"/>
                </a:cxn>
                <a:cxn ang="0">
                  <a:pos x="170" y="443"/>
                </a:cxn>
                <a:cxn ang="0">
                  <a:pos x="157" y="457"/>
                </a:cxn>
                <a:cxn ang="0">
                  <a:pos x="144" y="443"/>
                </a:cxn>
                <a:cxn ang="0">
                  <a:pos x="144" y="416"/>
                </a:cxn>
                <a:cxn ang="0">
                  <a:pos x="170" y="362"/>
                </a:cxn>
                <a:cxn ang="0">
                  <a:pos x="236" y="295"/>
                </a:cxn>
                <a:cxn ang="0">
                  <a:pos x="327" y="255"/>
                </a:cxn>
                <a:cxn ang="0">
                  <a:pos x="471" y="13"/>
                </a:cxn>
                <a:cxn ang="0">
                  <a:pos x="498" y="54"/>
                </a:cxn>
                <a:cxn ang="0">
                  <a:pos x="458" y="107"/>
                </a:cxn>
                <a:cxn ang="0">
                  <a:pos x="406" y="107"/>
                </a:cxn>
                <a:cxn ang="0">
                  <a:pos x="393" y="80"/>
                </a:cxn>
                <a:cxn ang="0">
                  <a:pos x="393" y="40"/>
                </a:cxn>
                <a:cxn ang="0">
                  <a:pos x="445" y="0"/>
                </a:cxn>
              </a:cxnLst>
              <a:rect l="0" t="0" r="r" b="b"/>
              <a:pathLst>
                <a:path w="498" h="1007">
                  <a:moveTo>
                    <a:pt x="327" y="255"/>
                  </a:moveTo>
                  <a:lnTo>
                    <a:pt x="367" y="268"/>
                  </a:lnTo>
                  <a:lnTo>
                    <a:pt x="406" y="282"/>
                  </a:lnTo>
                  <a:lnTo>
                    <a:pt x="432" y="309"/>
                  </a:lnTo>
                  <a:lnTo>
                    <a:pt x="445" y="336"/>
                  </a:lnTo>
                  <a:lnTo>
                    <a:pt x="458" y="362"/>
                  </a:lnTo>
                  <a:lnTo>
                    <a:pt x="445" y="389"/>
                  </a:lnTo>
                  <a:lnTo>
                    <a:pt x="445" y="403"/>
                  </a:lnTo>
                  <a:lnTo>
                    <a:pt x="340" y="819"/>
                  </a:lnTo>
                  <a:lnTo>
                    <a:pt x="301" y="913"/>
                  </a:lnTo>
                  <a:lnTo>
                    <a:pt x="236" y="967"/>
                  </a:lnTo>
                  <a:lnTo>
                    <a:pt x="170" y="994"/>
                  </a:lnTo>
                  <a:lnTo>
                    <a:pt x="118" y="1007"/>
                  </a:lnTo>
                  <a:lnTo>
                    <a:pt x="66" y="994"/>
                  </a:lnTo>
                  <a:lnTo>
                    <a:pt x="26" y="980"/>
                  </a:lnTo>
                  <a:lnTo>
                    <a:pt x="13" y="967"/>
                  </a:lnTo>
                  <a:lnTo>
                    <a:pt x="0" y="927"/>
                  </a:lnTo>
                  <a:lnTo>
                    <a:pt x="13" y="900"/>
                  </a:lnTo>
                  <a:lnTo>
                    <a:pt x="26" y="873"/>
                  </a:lnTo>
                  <a:lnTo>
                    <a:pt x="66" y="860"/>
                  </a:lnTo>
                  <a:lnTo>
                    <a:pt x="92" y="873"/>
                  </a:lnTo>
                  <a:lnTo>
                    <a:pt x="105" y="886"/>
                  </a:lnTo>
                  <a:lnTo>
                    <a:pt x="105" y="913"/>
                  </a:lnTo>
                  <a:lnTo>
                    <a:pt x="105" y="927"/>
                  </a:lnTo>
                  <a:lnTo>
                    <a:pt x="92" y="940"/>
                  </a:lnTo>
                  <a:lnTo>
                    <a:pt x="66" y="967"/>
                  </a:lnTo>
                  <a:lnTo>
                    <a:pt x="92" y="967"/>
                  </a:lnTo>
                  <a:lnTo>
                    <a:pt x="105" y="967"/>
                  </a:lnTo>
                  <a:lnTo>
                    <a:pt x="144" y="967"/>
                  </a:lnTo>
                  <a:lnTo>
                    <a:pt x="183" y="940"/>
                  </a:lnTo>
                  <a:lnTo>
                    <a:pt x="210" y="913"/>
                  </a:lnTo>
                  <a:lnTo>
                    <a:pt x="236" y="873"/>
                  </a:lnTo>
                  <a:lnTo>
                    <a:pt x="249" y="819"/>
                  </a:lnTo>
                  <a:lnTo>
                    <a:pt x="249" y="819"/>
                  </a:lnTo>
                  <a:lnTo>
                    <a:pt x="367" y="389"/>
                  </a:lnTo>
                  <a:lnTo>
                    <a:pt x="367" y="362"/>
                  </a:lnTo>
                  <a:lnTo>
                    <a:pt x="367" y="349"/>
                  </a:lnTo>
                  <a:lnTo>
                    <a:pt x="367" y="322"/>
                  </a:lnTo>
                  <a:lnTo>
                    <a:pt x="354" y="295"/>
                  </a:lnTo>
                  <a:lnTo>
                    <a:pt x="327" y="295"/>
                  </a:lnTo>
                  <a:lnTo>
                    <a:pt x="288" y="295"/>
                  </a:lnTo>
                  <a:lnTo>
                    <a:pt x="249" y="322"/>
                  </a:lnTo>
                  <a:lnTo>
                    <a:pt x="223" y="349"/>
                  </a:lnTo>
                  <a:lnTo>
                    <a:pt x="196" y="389"/>
                  </a:lnTo>
                  <a:lnTo>
                    <a:pt x="183" y="430"/>
                  </a:lnTo>
                  <a:lnTo>
                    <a:pt x="170" y="443"/>
                  </a:lnTo>
                  <a:lnTo>
                    <a:pt x="170" y="443"/>
                  </a:lnTo>
                  <a:lnTo>
                    <a:pt x="157" y="457"/>
                  </a:lnTo>
                  <a:lnTo>
                    <a:pt x="144" y="443"/>
                  </a:lnTo>
                  <a:lnTo>
                    <a:pt x="144" y="443"/>
                  </a:lnTo>
                  <a:lnTo>
                    <a:pt x="131" y="430"/>
                  </a:lnTo>
                  <a:lnTo>
                    <a:pt x="144" y="416"/>
                  </a:lnTo>
                  <a:lnTo>
                    <a:pt x="157" y="389"/>
                  </a:lnTo>
                  <a:lnTo>
                    <a:pt x="170" y="362"/>
                  </a:lnTo>
                  <a:lnTo>
                    <a:pt x="196" y="322"/>
                  </a:lnTo>
                  <a:lnTo>
                    <a:pt x="236" y="295"/>
                  </a:lnTo>
                  <a:lnTo>
                    <a:pt x="288" y="268"/>
                  </a:lnTo>
                  <a:lnTo>
                    <a:pt x="327" y="255"/>
                  </a:lnTo>
                  <a:close/>
                  <a:moveTo>
                    <a:pt x="445" y="0"/>
                  </a:moveTo>
                  <a:lnTo>
                    <a:pt x="471" y="13"/>
                  </a:lnTo>
                  <a:lnTo>
                    <a:pt x="484" y="27"/>
                  </a:lnTo>
                  <a:lnTo>
                    <a:pt x="498" y="54"/>
                  </a:lnTo>
                  <a:lnTo>
                    <a:pt x="484" y="80"/>
                  </a:lnTo>
                  <a:lnTo>
                    <a:pt x="458" y="107"/>
                  </a:lnTo>
                  <a:lnTo>
                    <a:pt x="432" y="107"/>
                  </a:lnTo>
                  <a:lnTo>
                    <a:pt x="406" y="107"/>
                  </a:lnTo>
                  <a:lnTo>
                    <a:pt x="393" y="94"/>
                  </a:lnTo>
                  <a:lnTo>
                    <a:pt x="393" y="80"/>
                  </a:lnTo>
                  <a:lnTo>
                    <a:pt x="393" y="67"/>
                  </a:lnTo>
                  <a:lnTo>
                    <a:pt x="393" y="40"/>
                  </a:lnTo>
                  <a:lnTo>
                    <a:pt x="419" y="13"/>
                  </a:lnTo>
                  <a:lnTo>
                    <a:pt x="4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9"/>
            <p:cNvSpPr>
              <a:spLocks/>
            </p:cNvSpPr>
            <p:nvPr/>
          </p:nvSpPr>
          <p:spPr bwMode="auto">
            <a:xfrm>
              <a:off x="12554" y="4868"/>
              <a:ext cx="550" cy="363"/>
            </a:xfrm>
            <a:custGeom>
              <a:avLst/>
              <a:gdLst/>
              <a:ahLst/>
              <a:cxnLst>
                <a:cxn ang="0">
                  <a:pos x="118" y="0"/>
                </a:cxn>
                <a:cxn ang="0">
                  <a:pos x="157" y="14"/>
                </a:cxn>
                <a:cxn ang="0">
                  <a:pos x="197" y="41"/>
                </a:cxn>
                <a:cxn ang="0">
                  <a:pos x="223" y="41"/>
                </a:cxn>
                <a:cxn ang="0">
                  <a:pos x="301" y="0"/>
                </a:cxn>
                <a:cxn ang="0">
                  <a:pos x="393" y="0"/>
                </a:cxn>
                <a:cxn ang="0">
                  <a:pos x="458" y="54"/>
                </a:cxn>
                <a:cxn ang="0">
                  <a:pos x="458" y="121"/>
                </a:cxn>
                <a:cxn ang="0">
                  <a:pos x="432" y="202"/>
                </a:cxn>
                <a:cxn ang="0">
                  <a:pos x="406" y="256"/>
                </a:cxn>
                <a:cxn ang="0">
                  <a:pos x="406" y="296"/>
                </a:cxn>
                <a:cxn ang="0">
                  <a:pos x="406" y="323"/>
                </a:cxn>
                <a:cxn ang="0">
                  <a:pos x="458" y="323"/>
                </a:cxn>
                <a:cxn ang="0">
                  <a:pos x="498" y="283"/>
                </a:cxn>
                <a:cxn ang="0">
                  <a:pos x="524" y="229"/>
                </a:cxn>
                <a:cxn ang="0">
                  <a:pos x="537" y="229"/>
                </a:cxn>
                <a:cxn ang="0">
                  <a:pos x="550" y="229"/>
                </a:cxn>
                <a:cxn ang="0">
                  <a:pos x="550" y="256"/>
                </a:cxn>
                <a:cxn ang="0">
                  <a:pos x="524" y="309"/>
                </a:cxn>
                <a:cxn ang="0">
                  <a:pos x="458" y="350"/>
                </a:cxn>
                <a:cxn ang="0">
                  <a:pos x="393" y="350"/>
                </a:cxn>
                <a:cxn ang="0">
                  <a:pos x="341" y="309"/>
                </a:cxn>
                <a:cxn ang="0">
                  <a:pos x="341" y="269"/>
                </a:cxn>
                <a:cxn ang="0">
                  <a:pos x="354" y="229"/>
                </a:cxn>
                <a:cxn ang="0">
                  <a:pos x="380" y="148"/>
                </a:cxn>
                <a:cxn ang="0">
                  <a:pos x="393" y="81"/>
                </a:cxn>
                <a:cxn ang="0">
                  <a:pos x="380" y="41"/>
                </a:cxn>
                <a:cxn ang="0">
                  <a:pos x="341" y="27"/>
                </a:cxn>
                <a:cxn ang="0">
                  <a:pos x="262" y="54"/>
                </a:cxn>
                <a:cxn ang="0">
                  <a:pos x="210" y="108"/>
                </a:cxn>
                <a:cxn ang="0">
                  <a:pos x="183" y="162"/>
                </a:cxn>
                <a:cxn ang="0">
                  <a:pos x="170" y="162"/>
                </a:cxn>
                <a:cxn ang="0">
                  <a:pos x="170" y="188"/>
                </a:cxn>
                <a:cxn ang="0">
                  <a:pos x="144" y="269"/>
                </a:cxn>
                <a:cxn ang="0">
                  <a:pos x="144" y="309"/>
                </a:cxn>
                <a:cxn ang="0">
                  <a:pos x="131" y="336"/>
                </a:cxn>
                <a:cxn ang="0">
                  <a:pos x="105" y="350"/>
                </a:cxn>
                <a:cxn ang="0">
                  <a:pos x="79" y="350"/>
                </a:cxn>
                <a:cxn ang="0">
                  <a:pos x="66" y="323"/>
                </a:cxn>
                <a:cxn ang="0">
                  <a:pos x="79" y="309"/>
                </a:cxn>
                <a:cxn ang="0">
                  <a:pos x="79" y="269"/>
                </a:cxn>
                <a:cxn ang="0">
                  <a:pos x="105" y="202"/>
                </a:cxn>
                <a:cxn ang="0">
                  <a:pos x="105" y="148"/>
                </a:cxn>
                <a:cxn ang="0">
                  <a:pos x="118" y="108"/>
                </a:cxn>
                <a:cxn ang="0">
                  <a:pos x="131" y="68"/>
                </a:cxn>
                <a:cxn ang="0">
                  <a:pos x="118" y="41"/>
                </a:cxn>
                <a:cxn ang="0">
                  <a:pos x="92" y="27"/>
                </a:cxn>
                <a:cxn ang="0">
                  <a:pos x="53" y="54"/>
                </a:cxn>
                <a:cxn ang="0">
                  <a:pos x="39" y="121"/>
                </a:cxn>
                <a:cxn ang="0">
                  <a:pos x="13" y="135"/>
                </a:cxn>
                <a:cxn ang="0">
                  <a:pos x="0" y="121"/>
                </a:cxn>
                <a:cxn ang="0">
                  <a:pos x="0" y="108"/>
                </a:cxn>
                <a:cxn ang="0">
                  <a:pos x="13" y="68"/>
                </a:cxn>
                <a:cxn ang="0">
                  <a:pos x="53" y="14"/>
                </a:cxn>
                <a:cxn ang="0">
                  <a:pos x="105" y="0"/>
                </a:cxn>
              </a:cxnLst>
              <a:rect l="0" t="0" r="r" b="b"/>
              <a:pathLst>
                <a:path w="550" h="363">
                  <a:moveTo>
                    <a:pt x="105" y="0"/>
                  </a:moveTo>
                  <a:lnTo>
                    <a:pt x="118" y="0"/>
                  </a:lnTo>
                  <a:lnTo>
                    <a:pt x="144" y="0"/>
                  </a:lnTo>
                  <a:lnTo>
                    <a:pt x="157" y="14"/>
                  </a:lnTo>
                  <a:lnTo>
                    <a:pt x="183" y="27"/>
                  </a:lnTo>
                  <a:lnTo>
                    <a:pt x="197" y="41"/>
                  </a:lnTo>
                  <a:lnTo>
                    <a:pt x="197" y="81"/>
                  </a:lnTo>
                  <a:lnTo>
                    <a:pt x="223" y="41"/>
                  </a:lnTo>
                  <a:lnTo>
                    <a:pt x="249" y="27"/>
                  </a:lnTo>
                  <a:lnTo>
                    <a:pt x="301" y="0"/>
                  </a:lnTo>
                  <a:lnTo>
                    <a:pt x="341" y="0"/>
                  </a:lnTo>
                  <a:lnTo>
                    <a:pt x="393" y="0"/>
                  </a:lnTo>
                  <a:lnTo>
                    <a:pt x="432" y="14"/>
                  </a:lnTo>
                  <a:lnTo>
                    <a:pt x="458" y="54"/>
                  </a:lnTo>
                  <a:lnTo>
                    <a:pt x="458" y="94"/>
                  </a:lnTo>
                  <a:lnTo>
                    <a:pt x="458" y="121"/>
                  </a:lnTo>
                  <a:lnTo>
                    <a:pt x="445" y="162"/>
                  </a:lnTo>
                  <a:lnTo>
                    <a:pt x="432" y="202"/>
                  </a:lnTo>
                  <a:lnTo>
                    <a:pt x="419" y="229"/>
                  </a:lnTo>
                  <a:lnTo>
                    <a:pt x="406" y="256"/>
                  </a:lnTo>
                  <a:lnTo>
                    <a:pt x="406" y="283"/>
                  </a:lnTo>
                  <a:lnTo>
                    <a:pt x="406" y="296"/>
                  </a:lnTo>
                  <a:lnTo>
                    <a:pt x="406" y="323"/>
                  </a:lnTo>
                  <a:lnTo>
                    <a:pt x="406" y="323"/>
                  </a:lnTo>
                  <a:lnTo>
                    <a:pt x="419" y="336"/>
                  </a:lnTo>
                  <a:lnTo>
                    <a:pt x="458" y="323"/>
                  </a:lnTo>
                  <a:lnTo>
                    <a:pt x="471" y="309"/>
                  </a:lnTo>
                  <a:lnTo>
                    <a:pt x="498" y="283"/>
                  </a:lnTo>
                  <a:lnTo>
                    <a:pt x="511" y="242"/>
                  </a:lnTo>
                  <a:lnTo>
                    <a:pt x="524" y="229"/>
                  </a:lnTo>
                  <a:lnTo>
                    <a:pt x="524" y="229"/>
                  </a:lnTo>
                  <a:lnTo>
                    <a:pt x="537" y="229"/>
                  </a:lnTo>
                  <a:lnTo>
                    <a:pt x="537" y="229"/>
                  </a:lnTo>
                  <a:lnTo>
                    <a:pt x="550" y="229"/>
                  </a:lnTo>
                  <a:lnTo>
                    <a:pt x="550" y="229"/>
                  </a:lnTo>
                  <a:lnTo>
                    <a:pt x="550" y="256"/>
                  </a:lnTo>
                  <a:lnTo>
                    <a:pt x="537" y="269"/>
                  </a:lnTo>
                  <a:lnTo>
                    <a:pt x="524" y="309"/>
                  </a:lnTo>
                  <a:lnTo>
                    <a:pt x="498" y="323"/>
                  </a:lnTo>
                  <a:lnTo>
                    <a:pt x="458" y="350"/>
                  </a:lnTo>
                  <a:lnTo>
                    <a:pt x="419" y="363"/>
                  </a:lnTo>
                  <a:lnTo>
                    <a:pt x="393" y="350"/>
                  </a:lnTo>
                  <a:lnTo>
                    <a:pt x="367" y="336"/>
                  </a:lnTo>
                  <a:lnTo>
                    <a:pt x="341" y="309"/>
                  </a:lnTo>
                  <a:lnTo>
                    <a:pt x="341" y="283"/>
                  </a:lnTo>
                  <a:lnTo>
                    <a:pt x="341" y="269"/>
                  </a:lnTo>
                  <a:lnTo>
                    <a:pt x="341" y="256"/>
                  </a:lnTo>
                  <a:lnTo>
                    <a:pt x="354" y="229"/>
                  </a:lnTo>
                  <a:lnTo>
                    <a:pt x="367" y="188"/>
                  </a:lnTo>
                  <a:lnTo>
                    <a:pt x="380" y="148"/>
                  </a:lnTo>
                  <a:lnTo>
                    <a:pt x="393" y="108"/>
                  </a:lnTo>
                  <a:lnTo>
                    <a:pt x="393" y="81"/>
                  </a:lnTo>
                  <a:lnTo>
                    <a:pt x="393" y="54"/>
                  </a:lnTo>
                  <a:lnTo>
                    <a:pt x="380" y="41"/>
                  </a:lnTo>
                  <a:lnTo>
                    <a:pt x="367" y="27"/>
                  </a:lnTo>
                  <a:lnTo>
                    <a:pt x="341" y="27"/>
                  </a:lnTo>
                  <a:lnTo>
                    <a:pt x="301" y="27"/>
                  </a:lnTo>
                  <a:lnTo>
                    <a:pt x="262" y="54"/>
                  </a:lnTo>
                  <a:lnTo>
                    <a:pt x="223" y="81"/>
                  </a:lnTo>
                  <a:lnTo>
                    <a:pt x="210" y="108"/>
                  </a:lnTo>
                  <a:lnTo>
                    <a:pt x="183" y="135"/>
                  </a:lnTo>
                  <a:lnTo>
                    <a:pt x="183" y="162"/>
                  </a:lnTo>
                  <a:lnTo>
                    <a:pt x="183" y="162"/>
                  </a:lnTo>
                  <a:lnTo>
                    <a:pt x="170" y="162"/>
                  </a:lnTo>
                  <a:lnTo>
                    <a:pt x="170" y="175"/>
                  </a:lnTo>
                  <a:lnTo>
                    <a:pt x="170" y="188"/>
                  </a:lnTo>
                  <a:lnTo>
                    <a:pt x="157" y="229"/>
                  </a:lnTo>
                  <a:lnTo>
                    <a:pt x="144" y="269"/>
                  </a:lnTo>
                  <a:lnTo>
                    <a:pt x="144" y="283"/>
                  </a:lnTo>
                  <a:lnTo>
                    <a:pt x="144" y="309"/>
                  </a:lnTo>
                  <a:lnTo>
                    <a:pt x="131" y="323"/>
                  </a:lnTo>
                  <a:lnTo>
                    <a:pt x="131" y="336"/>
                  </a:lnTo>
                  <a:lnTo>
                    <a:pt x="118" y="350"/>
                  </a:lnTo>
                  <a:lnTo>
                    <a:pt x="105" y="350"/>
                  </a:lnTo>
                  <a:lnTo>
                    <a:pt x="92" y="363"/>
                  </a:lnTo>
                  <a:lnTo>
                    <a:pt x="79" y="350"/>
                  </a:lnTo>
                  <a:lnTo>
                    <a:pt x="79" y="350"/>
                  </a:lnTo>
                  <a:lnTo>
                    <a:pt x="66" y="323"/>
                  </a:lnTo>
                  <a:lnTo>
                    <a:pt x="66" y="323"/>
                  </a:lnTo>
                  <a:lnTo>
                    <a:pt x="79" y="309"/>
                  </a:lnTo>
                  <a:lnTo>
                    <a:pt x="79" y="283"/>
                  </a:lnTo>
                  <a:lnTo>
                    <a:pt x="79" y="269"/>
                  </a:lnTo>
                  <a:lnTo>
                    <a:pt x="79" y="269"/>
                  </a:lnTo>
                  <a:lnTo>
                    <a:pt x="105" y="202"/>
                  </a:lnTo>
                  <a:lnTo>
                    <a:pt x="105" y="175"/>
                  </a:lnTo>
                  <a:lnTo>
                    <a:pt x="105" y="148"/>
                  </a:lnTo>
                  <a:lnTo>
                    <a:pt x="118" y="121"/>
                  </a:lnTo>
                  <a:lnTo>
                    <a:pt x="118" y="108"/>
                  </a:lnTo>
                  <a:lnTo>
                    <a:pt x="131" y="81"/>
                  </a:lnTo>
                  <a:lnTo>
                    <a:pt x="131" y="68"/>
                  </a:lnTo>
                  <a:lnTo>
                    <a:pt x="131" y="54"/>
                  </a:lnTo>
                  <a:lnTo>
                    <a:pt x="118" y="41"/>
                  </a:lnTo>
                  <a:lnTo>
                    <a:pt x="118" y="27"/>
                  </a:lnTo>
                  <a:lnTo>
                    <a:pt x="92" y="27"/>
                  </a:lnTo>
                  <a:lnTo>
                    <a:pt x="79" y="27"/>
                  </a:lnTo>
                  <a:lnTo>
                    <a:pt x="53" y="54"/>
                  </a:lnTo>
                  <a:lnTo>
                    <a:pt x="39" y="81"/>
                  </a:lnTo>
                  <a:lnTo>
                    <a:pt x="39" y="121"/>
                  </a:lnTo>
                  <a:lnTo>
                    <a:pt x="26" y="121"/>
                  </a:lnTo>
                  <a:lnTo>
                    <a:pt x="13" y="135"/>
                  </a:lnTo>
                  <a:lnTo>
                    <a:pt x="13" y="135"/>
                  </a:lnTo>
                  <a:lnTo>
                    <a:pt x="0" y="121"/>
                  </a:lnTo>
                  <a:lnTo>
                    <a:pt x="0" y="121"/>
                  </a:lnTo>
                  <a:lnTo>
                    <a:pt x="0" y="108"/>
                  </a:lnTo>
                  <a:lnTo>
                    <a:pt x="13" y="94"/>
                  </a:lnTo>
                  <a:lnTo>
                    <a:pt x="13" y="68"/>
                  </a:lnTo>
                  <a:lnTo>
                    <a:pt x="26" y="41"/>
                  </a:lnTo>
                  <a:lnTo>
                    <a:pt x="53" y="14"/>
                  </a:lnTo>
                  <a:lnTo>
                    <a:pt x="66" y="0"/>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20"/>
            <p:cNvSpPr>
              <a:spLocks noEditPoints="1"/>
            </p:cNvSpPr>
            <p:nvPr/>
          </p:nvSpPr>
          <p:spPr bwMode="auto">
            <a:xfrm>
              <a:off x="13431" y="3606"/>
              <a:ext cx="380" cy="1625"/>
            </a:xfrm>
            <a:custGeom>
              <a:avLst/>
              <a:gdLst/>
              <a:ahLst/>
              <a:cxnLst>
                <a:cxn ang="0">
                  <a:pos x="380" y="806"/>
                </a:cxn>
                <a:cxn ang="0">
                  <a:pos x="380" y="806"/>
                </a:cxn>
                <a:cxn ang="0">
                  <a:pos x="380" y="806"/>
                </a:cxn>
                <a:cxn ang="0">
                  <a:pos x="380" y="806"/>
                </a:cxn>
                <a:cxn ang="0">
                  <a:pos x="26" y="0"/>
                </a:cxn>
                <a:cxn ang="0">
                  <a:pos x="53" y="13"/>
                </a:cxn>
                <a:cxn ang="0">
                  <a:pos x="118" y="67"/>
                </a:cxn>
                <a:cxn ang="0">
                  <a:pos x="197" y="174"/>
                </a:cxn>
                <a:cxn ang="0">
                  <a:pos x="275" y="295"/>
                </a:cxn>
                <a:cxn ang="0">
                  <a:pos x="341" y="483"/>
                </a:cxn>
                <a:cxn ang="0">
                  <a:pos x="367" y="658"/>
                </a:cxn>
                <a:cxn ang="0">
                  <a:pos x="380" y="806"/>
                </a:cxn>
                <a:cxn ang="0">
                  <a:pos x="354" y="1047"/>
                </a:cxn>
                <a:cxn ang="0">
                  <a:pos x="275" y="1303"/>
                </a:cxn>
                <a:cxn ang="0">
                  <a:pos x="197" y="1450"/>
                </a:cxn>
                <a:cxn ang="0">
                  <a:pos x="118" y="1545"/>
                </a:cxn>
                <a:cxn ang="0">
                  <a:pos x="53" y="1598"/>
                </a:cxn>
                <a:cxn ang="0">
                  <a:pos x="26" y="1625"/>
                </a:cxn>
                <a:cxn ang="0">
                  <a:pos x="13" y="1625"/>
                </a:cxn>
                <a:cxn ang="0">
                  <a:pos x="0" y="1612"/>
                </a:cxn>
                <a:cxn ang="0">
                  <a:pos x="13" y="1598"/>
                </a:cxn>
                <a:cxn ang="0">
                  <a:pos x="13" y="1598"/>
                </a:cxn>
                <a:cxn ang="0">
                  <a:pos x="26" y="1585"/>
                </a:cxn>
                <a:cxn ang="0">
                  <a:pos x="157" y="1410"/>
                </a:cxn>
                <a:cxn ang="0">
                  <a:pos x="236" y="1222"/>
                </a:cxn>
                <a:cxn ang="0">
                  <a:pos x="275" y="1021"/>
                </a:cxn>
                <a:cxn ang="0">
                  <a:pos x="288" y="806"/>
                </a:cxn>
                <a:cxn ang="0">
                  <a:pos x="262" y="564"/>
                </a:cxn>
                <a:cxn ang="0">
                  <a:pos x="223" y="362"/>
                </a:cxn>
                <a:cxn ang="0">
                  <a:pos x="144" y="188"/>
                </a:cxn>
                <a:cxn ang="0">
                  <a:pos x="40" y="53"/>
                </a:cxn>
                <a:cxn ang="0">
                  <a:pos x="13" y="27"/>
                </a:cxn>
                <a:cxn ang="0">
                  <a:pos x="13" y="27"/>
                </a:cxn>
                <a:cxn ang="0">
                  <a:pos x="0" y="13"/>
                </a:cxn>
                <a:cxn ang="0">
                  <a:pos x="0" y="13"/>
                </a:cxn>
                <a:cxn ang="0">
                  <a:pos x="13" y="0"/>
                </a:cxn>
                <a:cxn ang="0">
                  <a:pos x="26" y="0"/>
                </a:cxn>
              </a:cxnLst>
              <a:rect l="0" t="0" r="r" b="b"/>
              <a:pathLst>
                <a:path w="380" h="1625">
                  <a:moveTo>
                    <a:pt x="380" y="806"/>
                  </a:moveTo>
                  <a:lnTo>
                    <a:pt x="380" y="806"/>
                  </a:lnTo>
                  <a:lnTo>
                    <a:pt x="380" y="806"/>
                  </a:lnTo>
                  <a:lnTo>
                    <a:pt x="380" y="806"/>
                  </a:lnTo>
                  <a:close/>
                  <a:moveTo>
                    <a:pt x="26" y="0"/>
                  </a:moveTo>
                  <a:lnTo>
                    <a:pt x="53" y="13"/>
                  </a:lnTo>
                  <a:lnTo>
                    <a:pt x="118" y="67"/>
                  </a:lnTo>
                  <a:lnTo>
                    <a:pt x="197" y="174"/>
                  </a:lnTo>
                  <a:lnTo>
                    <a:pt x="275" y="295"/>
                  </a:lnTo>
                  <a:lnTo>
                    <a:pt x="341" y="483"/>
                  </a:lnTo>
                  <a:lnTo>
                    <a:pt x="367" y="658"/>
                  </a:lnTo>
                  <a:lnTo>
                    <a:pt x="380" y="806"/>
                  </a:lnTo>
                  <a:lnTo>
                    <a:pt x="354" y="1047"/>
                  </a:lnTo>
                  <a:lnTo>
                    <a:pt x="275" y="1303"/>
                  </a:lnTo>
                  <a:lnTo>
                    <a:pt x="197" y="1450"/>
                  </a:lnTo>
                  <a:lnTo>
                    <a:pt x="118" y="1545"/>
                  </a:lnTo>
                  <a:lnTo>
                    <a:pt x="53" y="1598"/>
                  </a:lnTo>
                  <a:lnTo>
                    <a:pt x="26" y="1625"/>
                  </a:lnTo>
                  <a:lnTo>
                    <a:pt x="13" y="1625"/>
                  </a:lnTo>
                  <a:lnTo>
                    <a:pt x="0" y="1612"/>
                  </a:lnTo>
                  <a:lnTo>
                    <a:pt x="13" y="1598"/>
                  </a:lnTo>
                  <a:lnTo>
                    <a:pt x="13" y="1598"/>
                  </a:lnTo>
                  <a:lnTo>
                    <a:pt x="26" y="1585"/>
                  </a:lnTo>
                  <a:lnTo>
                    <a:pt x="157" y="1410"/>
                  </a:lnTo>
                  <a:lnTo>
                    <a:pt x="236" y="1222"/>
                  </a:lnTo>
                  <a:lnTo>
                    <a:pt x="275" y="1021"/>
                  </a:lnTo>
                  <a:lnTo>
                    <a:pt x="288" y="806"/>
                  </a:lnTo>
                  <a:lnTo>
                    <a:pt x="262" y="564"/>
                  </a:lnTo>
                  <a:lnTo>
                    <a:pt x="223" y="362"/>
                  </a:lnTo>
                  <a:lnTo>
                    <a:pt x="144" y="188"/>
                  </a:lnTo>
                  <a:lnTo>
                    <a:pt x="40" y="53"/>
                  </a:lnTo>
                  <a:lnTo>
                    <a:pt x="13" y="27"/>
                  </a:lnTo>
                  <a:lnTo>
                    <a:pt x="13" y="27"/>
                  </a:lnTo>
                  <a:lnTo>
                    <a:pt x="0" y="13"/>
                  </a:lnTo>
                  <a:lnTo>
                    <a:pt x="0" y="13"/>
                  </a:lnTo>
                  <a:lnTo>
                    <a:pt x="13"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21"/>
            <p:cNvSpPr>
              <a:spLocks noEditPoints="1"/>
            </p:cNvSpPr>
            <p:nvPr/>
          </p:nvSpPr>
          <p:spPr bwMode="auto">
            <a:xfrm>
              <a:off x="14413" y="3874"/>
              <a:ext cx="1060" cy="1088"/>
            </a:xfrm>
            <a:custGeom>
              <a:avLst/>
              <a:gdLst/>
              <a:ahLst/>
              <a:cxnLst>
                <a:cxn ang="0">
                  <a:pos x="537" y="565"/>
                </a:cxn>
                <a:cxn ang="0">
                  <a:pos x="196" y="914"/>
                </a:cxn>
                <a:cxn ang="0">
                  <a:pos x="327" y="1008"/>
                </a:cxn>
                <a:cxn ang="0">
                  <a:pos x="445" y="1035"/>
                </a:cxn>
                <a:cxn ang="0">
                  <a:pos x="537" y="1048"/>
                </a:cxn>
                <a:cxn ang="0">
                  <a:pos x="668" y="1021"/>
                </a:cxn>
                <a:cxn ang="0">
                  <a:pos x="772" y="981"/>
                </a:cxn>
                <a:cxn ang="0">
                  <a:pos x="838" y="927"/>
                </a:cxn>
                <a:cxn ang="0">
                  <a:pos x="864" y="914"/>
                </a:cxn>
                <a:cxn ang="0">
                  <a:pos x="851" y="900"/>
                </a:cxn>
                <a:cxn ang="0">
                  <a:pos x="851" y="887"/>
                </a:cxn>
                <a:cxn ang="0">
                  <a:pos x="537" y="565"/>
                </a:cxn>
                <a:cxn ang="0">
                  <a:pos x="890" y="202"/>
                </a:cxn>
                <a:cxn ang="0">
                  <a:pos x="563" y="538"/>
                </a:cxn>
                <a:cxn ang="0">
                  <a:pos x="890" y="887"/>
                </a:cxn>
                <a:cxn ang="0">
                  <a:pos x="995" y="726"/>
                </a:cxn>
                <a:cxn ang="0">
                  <a:pos x="1021" y="538"/>
                </a:cxn>
                <a:cxn ang="0">
                  <a:pos x="982" y="350"/>
                </a:cxn>
                <a:cxn ang="0">
                  <a:pos x="890" y="202"/>
                </a:cxn>
                <a:cxn ang="0">
                  <a:pos x="170" y="202"/>
                </a:cxn>
                <a:cxn ang="0">
                  <a:pos x="79" y="363"/>
                </a:cxn>
                <a:cxn ang="0">
                  <a:pos x="39" y="538"/>
                </a:cxn>
                <a:cxn ang="0">
                  <a:pos x="52" y="659"/>
                </a:cxn>
                <a:cxn ang="0">
                  <a:pos x="92" y="766"/>
                </a:cxn>
                <a:cxn ang="0">
                  <a:pos x="170" y="887"/>
                </a:cxn>
                <a:cxn ang="0">
                  <a:pos x="498" y="538"/>
                </a:cxn>
                <a:cxn ang="0">
                  <a:pos x="170" y="202"/>
                </a:cxn>
                <a:cxn ang="0">
                  <a:pos x="537" y="41"/>
                </a:cxn>
                <a:cxn ang="0">
                  <a:pos x="393" y="54"/>
                </a:cxn>
                <a:cxn ang="0">
                  <a:pos x="288" y="108"/>
                </a:cxn>
                <a:cxn ang="0">
                  <a:pos x="223" y="148"/>
                </a:cxn>
                <a:cxn ang="0">
                  <a:pos x="196" y="175"/>
                </a:cxn>
                <a:cxn ang="0">
                  <a:pos x="210" y="188"/>
                </a:cxn>
                <a:cxn ang="0">
                  <a:pos x="210" y="188"/>
                </a:cxn>
                <a:cxn ang="0">
                  <a:pos x="210" y="188"/>
                </a:cxn>
                <a:cxn ang="0">
                  <a:pos x="537" y="511"/>
                </a:cxn>
                <a:cxn ang="0">
                  <a:pos x="864" y="175"/>
                </a:cxn>
                <a:cxn ang="0">
                  <a:pos x="733" y="81"/>
                </a:cxn>
                <a:cxn ang="0">
                  <a:pos x="615" y="41"/>
                </a:cxn>
                <a:cxn ang="0">
                  <a:pos x="537" y="41"/>
                </a:cxn>
                <a:cxn ang="0">
                  <a:pos x="537" y="0"/>
                </a:cxn>
                <a:cxn ang="0">
                  <a:pos x="694" y="27"/>
                </a:cxn>
                <a:cxn ang="0">
                  <a:pos x="851" y="108"/>
                </a:cxn>
                <a:cxn ang="0">
                  <a:pos x="956" y="215"/>
                </a:cxn>
                <a:cxn ang="0">
                  <a:pos x="1034" y="363"/>
                </a:cxn>
                <a:cxn ang="0">
                  <a:pos x="1060" y="538"/>
                </a:cxn>
                <a:cxn ang="0">
                  <a:pos x="1034" y="712"/>
                </a:cxn>
                <a:cxn ang="0">
                  <a:pos x="956" y="860"/>
                </a:cxn>
                <a:cxn ang="0">
                  <a:pos x="851" y="981"/>
                </a:cxn>
                <a:cxn ang="0">
                  <a:pos x="694" y="1062"/>
                </a:cxn>
                <a:cxn ang="0">
                  <a:pos x="537" y="1088"/>
                </a:cxn>
                <a:cxn ang="0">
                  <a:pos x="367" y="1062"/>
                </a:cxn>
                <a:cxn ang="0">
                  <a:pos x="223" y="981"/>
                </a:cxn>
                <a:cxn ang="0">
                  <a:pos x="105" y="860"/>
                </a:cxn>
                <a:cxn ang="0">
                  <a:pos x="26" y="712"/>
                </a:cxn>
                <a:cxn ang="0">
                  <a:pos x="0" y="538"/>
                </a:cxn>
                <a:cxn ang="0">
                  <a:pos x="26" y="377"/>
                </a:cxn>
                <a:cxn ang="0">
                  <a:pos x="105" y="215"/>
                </a:cxn>
                <a:cxn ang="0">
                  <a:pos x="223" y="108"/>
                </a:cxn>
                <a:cxn ang="0">
                  <a:pos x="367" y="27"/>
                </a:cxn>
                <a:cxn ang="0">
                  <a:pos x="537" y="0"/>
                </a:cxn>
              </a:cxnLst>
              <a:rect l="0" t="0" r="r" b="b"/>
              <a:pathLst>
                <a:path w="1060" h="1088">
                  <a:moveTo>
                    <a:pt x="537" y="565"/>
                  </a:moveTo>
                  <a:lnTo>
                    <a:pt x="196" y="914"/>
                  </a:lnTo>
                  <a:lnTo>
                    <a:pt x="327" y="1008"/>
                  </a:lnTo>
                  <a:lnTo>
                    <a:pt x="445" y="1035"/>
                  </a:lnTo>
                  <a:lnTo>
                    <a:pt x="537" y="1048"/>
                  </a:lnTo>
                  <a:lnTo>
                    <a:pt x="668" y="1021"/>
                  </a:lnTo>
                  <a:lnTo>
                    <a:pt x="772" y="981"/>
                  </a:lnTo>
                  <a:lnTo>
                    <a:pt x="838" y="927"/>
                  </a:lnTo>
                  <a:lnTo>
                    <a:pt x="864" y="914"/>
                  </a:lnTo>
                  <a:lnTo>
                    <a:pt x="851" y="900"/>
                  </a:lnTo>
                  <a:lnTo>
                    <a:pt x="851" y="887"/>
                  </a:lnTo>
                  <a:lnTo>
                    <a:pt x="537" y="565"/>
                  </a:lnTo>
                  <a:close/>
                  <a:moveTo>
                    <a:pt x="890" y="202"/>
                  </a:moveTo>
                  <a:lnTo>
                    <a:pt x="563" y="538"/>
                  </a:lnTo>
                  <a:lnTo>
                    <a:pt x="890" y="887"/>
                  </a:lnTo>
                  <a:lnTo>
                    <a:pt x="995" y="726"/>
                  </a:lnTo>
                  <a:lnTo>
                    <a:pt x="1021" y="538"/>
                  </a:lnTo>
                  <a:lnTo>
                    <a:pt x="982" y="350"/>
                  </a:lnTo>
                  <a:lnTo>
                    <a:pt x="890" y="202"/>
                  </a:lnTo>
                  <a:close/>
                  <a:moveTo>
                    <a:pt x="170" y="202"/>
                  </a:moveTo>
                  <a:lnTo>
                    <a:pt x="79" y="363"/>
                  </a:lnTo>
                  <a:lnTo>
                    <a:pt x="39" y="538"/>
                  </a:lnTo>
                  <a:lnTo>
                    <a:pt x="52" y="659"/>
                  </a:lnTo>
                  <a:lnTo>
                    <a:pt x="92" y="766"/>
                  </a:lnTo>
                  <a:lnTo>
                    <a:pt x="170" y="887"/>
                  </a:lnTo>
                  <a:lnTo>
                    <a:pt x="498" y="538"/>
                  </a:lnTo>
                  <a:lnTo>
                    <a:pt x="170" y="202"/>
                  </a:lnTo>
                  <a:close/>
                  <a:moveTo>
                    <a:pt x="537" y="41"/>
                  </a:moveTo>
                  <a:lnTo>
                    <a:pt x="393" y="54"/>
                  </a:lnTo>
                  <a:lnTo>
                    <a:pt x="288" y="108"/>
                  </a:lnTo>
                  <a:lnTo>
                    <a:pt x="223" y="148"/>
                  </a:lnTo>
                  <a:lnTo>
                    <a:pt x="196" y="175"/>
                  </a:lnTo>
                  <a:lnTo>
                    <a:pt x="210" y="188"/>
                  </a:lnTo>
                  <a:lnTo>
                    <a:pt x="210" y="188"/>
                  </a:lnTo>
                  <a:lnTo>
                    <a:pt x="210" y="188"/>
                  </a:lnTo>
                  <a:lnTo>
                    <a:pt x="537" y="511"/>
                  </a:lnTo>
                  <a:lnTo>
                    <a:pt x="864" y="175"/>
                  </a:lnTo>
                  <a:lnTo>
                    <a:pt x="733" y="81"/>
                  </a:lnTo>
                  <a:lnTo>
                    <a:pt x="615" y="41"/>
                  </a:lnTo>
                  <a:lnTo>
                    <a:pt x="537" y="41"/>
                  </a:lnTo>
                  <a:close/>
                  <a:moveTo>
                    <a:pt x="537" y="0"/>
                  </a:moveTo>
                  <a:lnTo>
                    <a:pt x="694" y="27"/>
                  </a:lnTo>
                  <a:lnTo>
                    <a:pt x="851" y="108"/>
                  </a:lnTo>
                  <a:lnTo>
                    <a:pt x="956" y="215"/>
                  </a:lnTo>
                  <a:lnTo>
                    <a:pt x="1034" y="363"/>
                  </a:lnTo>
                  <a:lnTo>
                    <a:pt x="1060" y="538"/>
                  </a:lnTo>
                  <a:lnTo>
                    <a:pt x="1034" y="712"/>
                  </a:lnTo>
                  <a:lnTo>
                    <a:pt x="956" y="860"/>
                  </a:lnTo>
                  <a:lnTo>
                    <a:pt x="851" y="981"/>
                  </a:lnTo>
                  <a:lnTo>
                    <a:pt x="694" y="1062"/>
                  </a:lnTo>
                  <a:lnTo>
                    <a:pt x="537" y="1088"/>
                  </a:lnTo>
                  <a:lnTo>
                    <a:pt x="367" y="1062"/>
                  </a:lnTo>
                  <a:lnTo>
                    <a:pt x="223" y="981"/>
                  </a:lnTo>
                  <a:lnTo>
                    <a:pt x="105" y="860"/>
                  </a:lnTo>
                  <a:lnTo>
                    <a:pt x="26" y="712"/>
                  </a:lnTo>
                  <a:lnTo>
                    <a:pt x="0" y="538"/>
                  </a:lnTo>
                  <a:lnTo>
                    <a:pt x="26" y="377"/>
                  </a:lnTo>
                  <a:lnTo>
                    <a:pt x="105" y="215"/>
                  </a:lnTo>
                  <a:lnTo>
                    <a:pt x="223" y="108"/>
                  </a:lnTo>
                  <a:lnTo>
                    <a:pt x="367" y="27"/>
                  </a:lnTo>
                  <a:lnTo>
                    <a:pt x="5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22"/>
            <p:cNvSpPr>
              <a:spLocks/>
            </p:cNvSpPr>
            <p:nvPr/>
          </p:nvSpPr>
          <p:spPr bwMode="auto">
            <a:xfrm>
              <a:off x="15971" y="3713"/>
              <a:ext cx="1086" cy="1115"/>
            </a:xfrm>
            <a:custGeom>
              <a:avLst/>
              <a:gdLst/>
              <a:ahLst/>
              <a:cxnLst>
                <a:cxn ang="0">
                  <a:pos x="78" y="0"/>
                </a:cxn>
                <a:cxn ang="0">
                  <a:pos x="236" y="0"/>
                </a:cxn>
                <a:cxn ang="0">
                  <a:pos x="393" y="0"/>
                </a:cxn>
                <a:cxn ang="0">
                  <a:pos x="471" y="40"/>
                </a:cxn>
                <a:cxn ang="0">
                  <a:pos x="380" y="54"/>
                </a:cxn>
                <a:cxn ang="0">
                  <a:pos x="327" y="67"/>
                </a:cxn>
                <a:cxn ang="0">
                  <a:pos x="301" y="94"/>
                </a:cxn>
                <a:cxn ang="0">
                  <a:pos x="301" y="511"/>
                </a:cxn>
                <a:cxn ang="0">
                  <a:pos x="785" y="121"/>
                </a:cxn>
                <a:cxn ang="0">
                  <a:pos x="772" y="81"/>
                </a:cxn>
                <a:cxn ang="0">
                  <a:pos x="746" y="54"/>
                </a:cxn>
                <a:cxn ang="0">
                  <a:pos x="654" y="40"/>
                </a:cxn>
                <a:cxn ang="0">
                  <a:pos x="615" y="0"/>
                </a:cxn>
                <a:cxn ang="0">
                  <a:pos x="772" y="0"/>
                </a:cxn>
                <a:cxn ang="0">
                  <a:pos x="969" y="0"/>
                </a:cxn>
                <a:cxn ang="0">
                  <a:pos x="1086" y="40"/>
                </a:cxn>
                <a:cxn ang="0">
                  <a:pos x="995" y="54"/>
                </a:cxn>
                <a:cxn ang="0">
                  <a:pos x="942" y="67"/>
                </a:cxn>
                <a:cxn ang="0">
                  <a:pos x="929" y="94"/>
                </a:cxn>
                <a:cxn ang="0">
                  <a:pos x="929" y="981"/>
                </a:cxn>
                <a:cxn ang="0">
                  <a:pos x="929" y="1035"/>
                </a:cxn>
                <a:cxn ang="0">
                  <a:pos x="969" y="1048"/>
                </a:cxn>
                <a:cxn ang="0">
                  <a:pos x="1047" y="1061"/>
                </a:cxn>
                <a:cxn ang="0">
                  <a:pos x="1086" y="1115"/>
                </a:cxn>
                <a:cxn ang="0">
                  <a:pos x="929" y="1102"/>
                </a:cxn>
                <a:cxn ang="0">
                  <a:pos x="733" y="1102"/>
                </a:cxn>
                <a:cxn ang="0">
                  <a:pos x="615" y="1061"/>
                </a:cxn>
                <a:cxn ang="0">
                  <a:pos x="707" y="1061"/>
                </a:cxn>
                <a:cxn ang="0">
                  <a:pos x="772" y="1048"/>
                </a:cxn>
                <a:cxn ang="0">
                  <a:pos x="785" y="1008"/>
                </a:cxn>
                <a:cxn ang="0">
                  <a:pos x="785" y="551"/>
                </a:cxn>
                <a:cxn ang="0">
                  <a:pos x="301" y="981"/>
                </a:cxn>
                <a:cxn ang="0">
                  <a:pos x="314" y="1035"/>
                </a:cxn>
                <a:cxn ang="0">
                  <a:pos x="340" y="1048"/>
                </a:cxn>
                <a:cxn ang="0">
                  <a:pos x="432" y="1061"/>
                </a:cxn>
                <a:cxn ang="0">
                  <a:pos x="471" y="1115"/>
                </a:cxn>
                <a:cxn ang="0">
                  <a:pos x="314" y="1102"/>
                </a:cxn>
                <a:cxn ang="0">
                  <a:pos x="118" y="1102"/>
                </a:cxn>
                <a:cxn ang="0">
                  <a:pos x="0" y="1061"/>
                </a:cxn>
                <a:cxn ang="0">
                  <a:pos x="92" y="1061"/>
                </a:cxn>
                <a:cxn ang="0">
                  <a:pos x="144" y="1048"/>
                </a:cxn>
                <a:cxn ang="0">
                  <a:pos x="170" y="1008"/>
                </a:cxn>
                <a:cxn ang="0">
                  <a:pos x="170" y="121"/>
                </a:cxn>
                <a:cxn ang="0">
                  <a:pos x="157" y="81"/>
                </a:cxn>
                <a:cxn ang="0">
                  <a:pos x="131" y="54"/>
                </a:cxn>
                <a:cxn ang="0">
                  <a:pos x="39" y="40"/>
                </a:cxn>
                <a:cxn ang="0">
                  <a:pos x="0" y="0"/>
                </a:cxn>
              </a:cxnLst>
              <a:rect l="0" t="0" r="r" b="b"/>
              <a:pathLst>
                <a:path w="1086" h="1115">
                  <a:moveTo>
                    <a:pt x="0" y="0"/>
                  </a:moveTo>
                  <a:lnTo>
                    <a:pt x="78" y="0"/>
                  </a:lnTo>
                  <a:lnTo>
                    <a:pt x="157" y="0"/>
                  </a:lnTo>
                  <a:lnTo>
                    <a:pt x="236" y="0"/>
                  </a:lnTo>
                  <a:lnTo>
                    <a:pt x="314" y="0"/>
                  </a:lnTo>
                  <a:lnTo>
                    <a:pt x="393" y="0"/>
                  </a:lnTo>
                  <a:lnTo>
                    <a:pt x="471" y="0"/>
                  </a:lnTo>
                  <a:lnTo>
                    <a:pt x="471" y="40"/>
                  </a:lnTo>
                  <a:lnTo>
                    <a:pt x="432" y="40"/>
                  </a:lnTo>
                  <a:lnTo>
                    <a:pt x="380" y="54"/>
                  </a:lnTo>
                  <a:lnTo>
                    <a:pt x="340" y="54"/>
                  </a:lnTo>
                  <a:lnTo>
                    <a:pt x="327" y="67"/>
                  </a:lnTo>
                  <a:lnTo>
                    <a:pt x="314" y="81"/>
                  </a:lnTo>
                  <a:lnTo>
                    <a:pt x="301" y="94"/>
                  </a:lnTo>
                  <a:lnTo>
                    <a:pt x="301" y="121"/>
                  </a:lnTo>
                  <a:lnTo>
                    <a:pt x="301" y="511"/>
                  </a:lnTo>
                  <a:lnTo>
                    <a:pt x="785" y="511"/>
                  </a:lnTo>
                  <a:lnTo>
                    <a:pt x="785" y="121"/>
                  </a:lnTo>
                  <a:lnTo>
                    <a:pt x="785" y="94"/>
                  </a:lnTo>
                  <a:lnTo>
                    <a:pt x="772" y="81"/>
                  </a:lnTo>
                  <a:lnTo>
                    <a:pt x="772" y="67"/>
                  </a:lnTo>
                  <a:lnTo>
                    <a:pt x="746" y="54"/>
                  </a:lnTo>
                  <a:lnTo>
                    <a:pt x="707" y="54"/>
                  </a:lnTo>
                  <a:lnTo>
                    <a:pt x="654" y="40"/>
                  </a:lnTo>
                  <a:lnTo>
                    <a:pt x="615" y="40"/>
                  </a:lnTo>
                  <a:lnTo>
                    <a:pt x="615" y="0"/>
                  </a:lnTo>
                  <a:lnTo>
                    <a:pt x="694" y="0"/>
                  </a:lnTo>
                  <a:lnTo>
                    <a:pt x="772" y="0"/>
                  </a:lnTo>
                  <a:lnTo>
                    <a:pt x="851" y="0"/>
                  </a:lnTo>
                  <a:lnTo>
                    <a:pt x="969" y="0"/>
                  </a:lnTo>
                  <a:lnTo>
                    <a:pt x="1086" y="0"/>
                  </a:lnTo>
                  <a:lnTo>
                    <a:pt x="1086" y="40"/>
                  </a:lnTo>
                  <a:lnTo>
                    <a:pt x="1047" y="40"/>
                  </a:lnTo>
                  <a:lnTo>
                    <a:pt x="995" y="54"/>
                  </a:lnTo>
                  <a:lnTo>
                    <a:pt x="969" y="54"/>
                  </a:lnTo>
                  <a:lnTo>
                    <a:pt x="942" y="67"/>
                  </a:lnTo>
                  <a:lnTo>
                    <a:pt x="929" y="81"/>
                  </a:lnTo>
                  <a:lnTo>
                    <a:pt x="929" y="94"/>
                  </a:lnTo>
                  <a:lnTo>
                    <a:pt x="929" y="121"/>
                  </a:lnTo>
                  <a:lnTo>
                    <a:pt x="929" y="981"/>
                  </a:lnTo>
                  <a:lnTo>
                    <a:pt x="929" y="1008"/>
                  </a:lnTo>
                  <a:lnTo>
                    <a:pt x="929" y="1035"/>
                  </a:lnTo>
                  <a:lnTo>
                    <a:pt x="942" y="1048"/>
                  </a:lnTo>
                  <a:lnTo>
                    <a:pt x="969" y="1048"/>
                  </a:lnTo>
                  <a:lnTo>
                    <a:pt x="995" y="1061"/>
                  </a:lnTo>
                  <a:lnTo>
                    <a:pt x="1047" y="1061"/>
                  </a:lnTo>
                  <a:lnTo>
                    <a:pt x="1086" y="1061"/>
                  </a:lnTo>
                  <a:lnTo>
                    <a:pt x="1086" y="1115"/>
                  </a:lnTo>
                  <a:lnTo>
                    <a:pt x="1021" y="1102"/>
                  </a:lnTo>
                  <a:lnTo>
                    <a:pt x="929" y="1102"/>
                  </a:lnTo>
                  <a:lnTo>
                    <a:pt x="851" y="1102"/>
                  </a:lnTo>
                  <a:lnTo>
                    <a:pt x="733" y="1102"/>
                  </a:lnTo>
                  <a:lnTo>
                    <a:pt x="615" y="1115"/>
                  </a:lnTo>
                  <a:lnTo>
                    <a:pt x="615" y="1061"/>
                  </a:lnTo>
                  <a:lnTo>
                    <a:pt x="654" y="1061"/>
                  </a:lnTo>
                  <a:lnTo>
                    <a:pt x="707" y="1061"/>
                  </a:lnTo>
                  <a:lnTo>
                    <a:pt x="746" y="1048"/>
                  </a:lnTo>
                  <a:lnTo>
                    <a:pt x="772" y="1048"/>
                  </a:lnTo>
                  <a:lnTo>
                    <a:pt x="772" y="1035"/>
                  </a:lnTo>
                  <a:lnTo>
                    <a:pt x="785" y="1008"/>
                  </a:lnTo>
                  <a:lnTo>
                    <a:pt x="785" y="981"/>
                  </a:lnTo>
                  <a:lnTo>
                    <a:pt x="785" y="551"/>
                  </a:lnTo>
                  <a:lnTo>
                    <a:pt x="301" y="551"/>
                  </a:lnTo>
                  <a:lnTo>
                    <a:pt x="301" y="981"/>
                  </a:lnTo>
                  <a:lnTo>
                    <a:pt x="301" y="1008"/>
                  </a:lnTo>
                  <a:lnTo>
                    <a:pt x="314" y="1035"/>
                  </a:lnTo>
                  <a:lnTo>
                    <a:pt x="327" y="1048"/>
                  </a:lnTo>
                  <a:lnTo>
                    <a:pt x="340" y="1048"/>
                  </a:lnTo>
                  <a:lnTo>
                    <a:pt x="380" y="1061"/>
                  </a:lnTo>
                  <a:lnTo>
                    <a:pt x="432" y="1061"/>
                  </a:lnTo>
                  <a:lnTo>
                    <a:pt x="471" y="1061"/>
                  </a:lnTo>
                  <a:lnTo>
                    <a:pt x="471" y="1115"/>
                  </a:lnTo>
                  <a:lnTo>
                    <a:pt x="393" y="1102"/>
                  </a:lnTo>
                  <a:lnTo>
                    <a:pt x="314" y="1102"/>
                  </a:lnTo>
                  <a:lnTo>
                    <a:pt x="236" y="1102"/>
                  </a:lnTo>
                  <a:lnTo>
                    <a:pt x="118" y="1102"/>
                  </a:lnTo>
                  <a:lnTo>
                    <a:pt x="0" y="1115"/>
                  </a:lnTo>
                  <a:lnTo>
                    <a:pt x="0" y="1061"/>
                  </a:lnTo>
                  <a:lnTo>
                    <a:pt x="39" y="1061"/>
                  </a:lnTo>
                  <a:lnTo>
                    <a:pt x="92" y="1061"/>
                  </a:lnTo>
                  <a:lnTo>
                    <a:pt x="131" y="1048"/>
                  </a:lnTo>
                  <a:lnTo>
                    <a:pt x="144" y="1048"/>
                  </a:lnTo>
                  <a:lnTo>
                    <a:pt x="157" y="1035"/>
                  </a:lnTo>
                  <a:lnTo>
                    <a:pt x="170" y="1008"/>
                  </a:lnTo>
                  <a:lnTo>
                    <a:pt x="170" y="981"/>
                  </a:lnTo>
                  <a:lnTo>
                    <a:pt x="170" y="121"/>
                  </a:lnTo>
                  <a:lnTo>
                    <a:pt x="170" y="94"/>
                  </a:lnTo>
                  <a:lnTo>
                    <a:pt x="157" y="81"/>
                  </a:lnTo>
                  <a:lnTo>
                    <a:pt x="144" y="67"/>
                  </a:lnTo>
                  <a:lnTo>
                    <a:pt x="131" y="54"/>
                  </a:lnTo>
                  <a:lnTo>
                    <a:pt x="92" y="54"/>
                  </a:lnTo>
                  <a:lnTo>
                    <a:pt x="39" y="40"/>
                  </a:lnTo>
                  <a:lnTo>
                    <a:pt x="0" y="4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23"/>
            <p:cNvSpPr>
              <a:spLocks noEditPoints="1"/>
            </p:cNvSpPr>
            <p:nvPr/>
          </p:nvSpPr>
          <p:spPr bwMode="auto">
            <a:xfrm>
              <a:off x="17149" y="4089"/>
              <a:ext cx="707" cy="753"/>
            </a:xfrm>
            <a:custGeom>
              <a:avLst/>
              <a:gdLst/>
              <a:ahLst/>
              <a:cxnLst>
                <a:cxn ang="0">
                  <a:pos x="354" y="41"/>
                </a:cxn>
                <a:cxn ang="0">
                  <a:pos x="314" y="41"/>
                </a:cxn>
                <a:cxn ang="0">
                  <a:pos x="262" y="67"/>
                </a:cxn>
                <a:cxn ang="0">
                  <a:pos x="210" y="94"/>
                </a:cxn>
                <a:cxn ang="0">
                  <a:pos x="170" y="148"/>
                </a:cxn>
                <a:cxn ang="0">
                  <a:pos x="144" y="269"/>
                </a:cxn>
                <a:cxn ang="0">
                  <a:pos x="144" y="376"/>
                </a:cxn>
                <a:cxn ang="0">
                  <a:pos x="144" y="484"/>
                </a:cxn>
                <a:cxn ang="0">
                  <a:pos x="183" y="605"/>
                </a:cxn>
                <a:cxn ang="0">
                  <a:pos x="210" y="645"/>
                </a:cxn>
                <a:cxn ang="0">
                  <a:pos x="262" y="685"/>
                </a:cxn>
                <a:cxn ang="0">
                  <a:pos x="301" y="699"/>
                </a:cxn>
                <a:cxn ang="0">
                  <a:pos x="354" y="712"/>
                </a:cxn>
                <a:cxn ang="0">
                  <a:pos x="354" y="712"/>
                </a:cxn>
                <a:cxn ang="0">
                  <a:pos x="419" y="699"/>
                </a:cxn>
                <a:cxn ang="0">
                  <a:pos x="471" y="685"/>
                </a:cxn>
                <a:cxn ang="0">
                  <a:pos x="511" y="645"/>
                </a:cxn>
                <a:cxn ang="0">
                  <a:pos x="537" y="591"/>
                </a:cxn>
                <a:cxn ang="0">
                  <a:pos x="576" y="470"/>
                </a:cxn>
                <a:cxn ang="0">
                  <a:pos x="576" y="376"/>
                </a:cxn>
                <a:cxn ang="0">
                  <a:pos x="576" y="269"/>
                </a:cxn>
                <a:cxn ang="0">
                  <a:pos x="537" y="148"/>
                </a:cxn>
                <a:cxn ang="0">
                  <a:pos x="498" y="94"/>
                </a:cxn>
                <a:cxn ang="0">
                  <a:pos x="458" y="67"/>
                </a:cxn>
                <a:cxn ang="0">
                  <a:pos x="406" y="41"/>
                </a:cxn>
                <a:cxn ang="0">
                  <a:pos x="354" y="41"/>
                </a:cxn>
                <a:cxn ang="0">
                  <a:pos x="354" y="0"/>
                </a:cxn>
                <a:cxn ang="0">
                  <a:pos x="498" y="27"/>
                </a:cxn>
                <a:cxn ang="0">
                  <a:pos x="602" y="121"/>
                </a:cxn>
                <a:cxn ang="0">
                  <a:pos x="681" y="242"/>
                </a:cxn>
                <a:cxn ang="0">
                  <a:pos x="707" y="390"/>
                </a:cxn>
                <a:cxn ang="0">
                  <a:pos x="681" y="524"/>
                </a:cxn>
                <a:cxn ang="0">
                  <a:pos x="602" y="645"/>
                </a:cxn>
                <a:cxn ang="0">
                  <a:pos x="498" y="726"/>
                </a:cxn>
                <a:cxn ang="0">
                  <a:pos x="354" y="753"/>
                </a:cxn>
                <a:cxn ang="0">
                  <a:pos x="223" y="726"/>
                </a:cxn>
                <a:cxn ang="0">
                  <a:pos x="118" y="645"/>
                </a:cxn>
                <a:cxn ang="0">
                  <a:pos x="39" y="538"/>
                </a:cxn>
                <a:cxn ang="0">
                  <a:pos x="0" y="390"/>
                </a:cxn>
                <a:cxn ang="0">
                  <a:pos x="39" y="242"/>
                </a:cxn>
                <a:cxn ang="0">
                  <a:pos x="105" y="121"/>
                </a:cxn>
                <a:cxn ang="0">
                  <a:pos x="223" y="41"/>
                </a:cxn>
                <a:cxn ang="0">
                  <a:pos x="354" y="0"/>
                </a:cxn>
              </a:cxnLst>
              <a:rect l="0" t="0" r="r" b="b"/>
              <a:pathLst>
                <a:path w="707" h="753">
                  <a:moveTo>
                    <a:pt x="354" y="41"/>
                  </a:moveTo>
                  <a:lnTo>
                    <a:pt x="314" y="41"/>
                  </a:lnTo>
                  <a:lnTo>
                    <a:pt x="262" y="67"/>
                  </a:lnTo>
                  <a:lnTo>
                    <a:pt x="210" y="94"/>
                  </a:lnTo>
                  <a:lnTo>
                    <a:pt x="170" y="148"/>
                  </a:lnTo>
                  <a:lnTo>
                    <a:pt x="144" y="269"/>
                  </a:lnTo>
                  <a:lnTo>
                    <a:pt x="144" y="376"/>
                  </a:lnTo>
                  <a:lnTo>
                    <a:pt x="144" y="484"/>
                  </a:lnTo>
                  <a:lnTo>
                    <a:pt x="183" y="605"/>
                  </a:lnTo>
                  <a:lnTo>
                    <a:pt x="210" y="645"/>
                  </a:lnTo>
                  <a:lnTo>
                    <a:pt x="262" y="685"/>
                  </a:lnTo>
                  <a:lnTo>
                    <a:pt x="301" y="699"/>
                  </a:lnTo>
                  <a:lnTo>
                    <a:pt x="354" y="712"/>
                  </a:lnTo>
                  <a:lnTo>
                    <a:pt x="354" y="712"/>
                  </a:lnTo>
                  <a:lnTo>
                    <a:pt x="419" y="699"/>
                  </a:lnTo>
                  <a:lnTo>
                    <a:pt x="471" y="685"/>
                  </a:lnTo>
                  <a:lnTo>
                    <a:pt x="511" y="645"/>
                  </a:lnTo>
                  <a:lnTo>
                    <a:pt x="537" y="591"/>
                  </a:lnTo>
                  <a:lnTo>
                    <a:pt x="576" y="470"/>
                  </a:lnTo>
                  <a:lnTo>
                    <a:pt x="576" y="376"/>
                  </a:lnTo>
                  <a:lnTo>
                    <a:pt x="576" y="269"/>
                  </a:lnTo>
                  <a:lnTo>
                    <a:pt x="537" y="148"/>
                  </a:lnTo>
                  <a:lnTo>
                    <a:pt x="498" y="94"/>
                  </a:lnTo>
                  <a:lnTo>
                    <a:pt x="458" y="67"/>
                  </a:lnTo>
                  <a:lnTo>
                    <a:pt x="406" y="41"/>
                  </a:lnTo>
                  <a:lnTo>
                    <a:pt x="354" y="41"/>
                  </a:lnTo>
                  <a:close/>
                  <a:moveTo>
                    <a:pt x="354" y="0"/>
                  </a:moveTo>
                  <a:lnTo>
                    <a:pt x="498" y="27"/>
                  </a:lnTo>
                  <a:lnTo>
                    <a:pt x="602" y="121"/>
                  </a:lnTo>
                  <a:lnTo>
                    <a:pt x="681" y="242"/>
                  </a:lnTo>
                  <a:lnTo>
                    <a:pt x="707" y="390"/>
                  </a:lnTo>
                  <a:lnTo>
                    <a:pt x="681" y="524"/>
                  </a:lnTo>
                  <a:lnTo>
                    <a:pt x="602" y="645"/>
                  </a:lnTo>
                  <a:lnTo>
                    <a:pt x="498" y="726"/>
                  </a:lnTo>
                  <a:lnTo>
                    <a:pt x="354" y="753"/>
                  </a:lnTo>
                  <a:lnTo>
                    <a:pt x="223" y="726"/>
                  </a:lnTo>
                  <a:lnTo>
                    <a:pt x="118" y="645"/>
                  </a:lnTo>
                  <a:lnTo>
                    <a:pt x="39" y="538"/>
                  </a:lnTo>
                  <a:lnTo>
                    <a:pt x="0" y="390"/>
                  </a:lnTo>
                  <a:lnTo>
                    <a:pt x="39" y="242"/>
                  </a:lnTo>
                  <a:lnTo>
                    <a:pt x="105" y="121"/>
                  </a:lnTo>
                  <a:lnTo>
                    <a:pt x="223" y="41"/>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24"/>
            <p:cNvSpPr>
              <a:spLocks/>
            </p:cNvSpPr>
            <p:nvPr/>
          </p:nvSpPr>
          <p:spPr bwMode="auto">
            <a:xfrm>
              <a:off x="17961" y="4103"/>
              <a:ext cx="1243" cy="725"/>
            </a:xfrm>
            <a:custGeom>
              <a:avLst/>
              <a:gdLst/>
              <a:ahLst/>
              <a:cxnLst>
                <a:cxn ang="0">
                  <a:pos x="235" y="174"/>
                </a:cxn>
                <a:cxn ang="0">
                  <a:pos x="366" y="27"/>
                </a:cxn>
                <a:cxn ang="0">
                  <a:pos x="523" y="0"/>
                </a:cxn>
                <a:cxn ang="0">
                  <a:pos x="641" y="80"/>
                </a:cxn>
                <a:cxn ang="0">
                  <a:pos x="707" y="107"/>
                </a:cxn>
                <a:cxn ang="0">
                  <a:pos x="824" y="13"/>
                </a:cxn>
                <a:cxn ang="0">
                  <a:pos x="955" y="0"/>
                </a:cxn>
                <a:cxn ang="0">
                  <a:pos x="1034" y="27"/>
                </a:cxn>
                <a:cxn ang="0">
                  <a:pos x="1073" y="67"/>
                </a:cxn>
                <a:cxn ang="0">
                  <a:pos x="1126" y="201"/>
                </a:cxn>
                <a:cxn ang="0">
                  <a:pos x="1126" y="618"/>
                </a:cxn>
                <a:cxn ang="0">
                  <a:pos x="1152" y="658"/>
                </a:cxn>
                <a:cxn ang="0">
                  <a:pos x="1204" y="671"/>
                </a:cxn>
                <a:cxn ang="0">
                  <a:pos x="1243" y="725"/>
                </a:cxn>
                <a:cxn ang="0">
                  <a:pos x="1152" y="712"/>
                </a:cxn>
                <a:cxn ang="0">
                  <a:pos x="1073" y="712"/>
                </a:cxn>
                <a:cxn ang="0">
                  <a:pos x="982" y="712"/>
                </a:cxn>
                <a:cxn ang="0">
                  <a:pos x="890" y="725"/>
                </a:cxn>
                <a:cxn ang="0">
                  <a:pos x="942" y="671"/>
                </a:cxn>
                <a:cxn ang="0">
                  <a:pos x="1008" y="658"/>
                </a:cxn>
                <a:cxn ang="0">
                  <a:pos x="1021" y="591"/>
                </a:cxn>
                <a:cxn ang="0">
                  <a:pos x="1008" y="174"/>
                </a:cxn>
                <a:cxn ang="0">
                  <a:pos x="995" y="107"/>
                </a:cxn>
                <a:cxn ang="0">
                  <a:pos x="968" y="53"/>
                </a:cxn>
                <a:cxn ang="0">
                  <a:pos x="903" y="40"/>
                </a:cxn>
                <a:cxn ang="0">
                  <a:pos x="746" y="107"/>
                </a:cxn>
                <a:cxn ang="0">
                  <a:pos x="680" y="295"/>
                </a:cxn>
                <a:cxn ang="0">
                  <a:pos x="680" y="631"/>
                </a:cxn>
                <a:cxn ang="0">
                  <a:pos x="720" y="658"/>
                </a:cxn>
                <a:cxn ang="0">
                  <a:pos x="811" y="671"/>
                </a:cxn>
                <a:cxn ang="0">
                  <a:pos x="759" y="725"/>
                </a:cxn>
                <a:cxn ang="0">
                  <a:pos x="667" y="712"/>
                </a:cxn>
                <a:cxn ang="0">
                  <a:pos x="589" y="712"/>
                </a:cxn>
                <a:cxn ang="0">
                  <a:pos x="497" y="725"/>
                </a:cxn>
                <a:cxn ang="0">
                  <a:pos x="445" y="671"/>
                </a:cxn>
                <a:cxn ang="0">
                  <a:pos x="536" y="658"/>
                </a:cxn>
                <a:cxn ang="0">
                  <a:pos x="576" y="631"/>
                </a:cxn>
                <a:cxn ang="0">
                  <a:pos x="576" y="215"/>
                </a:cxn>
                <a:cxn ang="0">
                  <a:pos x="563" y="134"/>
                </a:cxn>
                <a:cxn ang="0">
                  <a:pos x="550" y="80"/>
                </a:cxn>
                <a:cxn ang="0">
                  <a:pos x="497" y="40"/>
                </a:cxn>
                <a:cxn ang="0">
                  <a:pos x="379" y="53"/>
                </a:cxn>
                <a:cxn ang="0">
                  <a:pos x="262" y="188"/>
                </a:cxn>
                <a:cxn ang="0">
                  <a:pos x="235" y="591"/>
                </a:cxn>
                <a:cxn ang="0">
                  <a:pos x="248" y="658"/>
                </a:cxn>
                <a:cxn ang="0">
                  <a:pos x="314" y="671"/>
                </a:cxn>
                <a:cxn ang="0">
                  <a:pos x="366" y="725"/>
                </a:cxn>
                <a:cxn ang="0">
                  <a:pos x="275" y="712"/>
                </a:cxn>
                <a:cxn ang="0">
                  <a:pos x="183" y="712"/>
                </a:cxn>
                <a:cxn ang="0">
                  <a:pos x="104" y="712"/>
                </a:cxn>
                <a:cxn ang="0">
                  <a:pos x="0" y="725"/>
                </a:cxn>
                <a:cxn ang="0">
                  <a:pos x="65" y="671"/>
                </a:cxn>
                <a:cxn ang="0">
                  <a:pos x="118" y="658"/>
                </a:cxn>
                <a:cxn ang="0">
                  <a:pos x="131" y="591"/>
                </a:cxn>
                <a:cxn ang="0">
                  <a:pos x="131" y="161"/>
                </a:cxn>
                <a:cxn ang="0">
                  <a:pos x="118" y="94"/>
                </a:cxn>
                <a:cxn ang="0">
                  <a:pos x="91" y="80"/>
                </a:cxn>
                <a:cxn ang="0">
                  <a:pos x="0" y="67"/>
                </a:cxn>
                <a:cxn ang="0">
                  <a:pos x="235" y="0"/>
                </a:cxn>
              </a:cxnLst>
              <a:rect l="0" t="0" r="r" b="b"/>
              <a:pathLst>
                <a:path w="1243" h="725">
                  <a:moveTo>
                    <a:pt x="235" y="0"/>
                  </a:moveTo>
                  <a:lnTo>
                    <a:pt x="235" y="174"/>
                  </a:lnTo>
                  <a:lnTo>
                    <a:pt x="288" y="80"/>
                  </a:lnTo>
                  <a:lnTo>
                    <a:pt x="366" y="27"/>
                  </a:lnTo>
                  <a:lnTo>
                    <a:pt x="471" y="0"/>
                  </a:lnTo>
                  <a:lnTo>
                    <a:pt x="523" y="0"/>
                  </a:lnTo>
                  <a:lnTo>
                    <a:pt x="589" y="27"/>
                  </a:lnTo>
                  <a:lnTo>
                    <a:pt x="641" y="80"/>
                  </a:lnTo>
                  <a:lnTo>
                    <a:pt x="680" y="161"/>
                  </a:lnTo>
                  <a:lnTo>
                    <a:pt x="707" y="107"/>
                  </a:lnTo>
                  <a:lnTo>
                    <a:pt x="759" y="53"/>
                  </a:lnTo>
                  <a:lnTo>
                    <a:pt x="824" y="13"/>
                  </a:lnTo>
                  <a:lnTo>
                    <a:pt x="903" y="0"/>
                  </a:lnTo>
                  <a:lnTo>
                    <a:pt x="955" y="0"/>
                  </a:lnTo>
                  <a:lnTo>
                    <a:pt x="995" y="13"/>
                  </a:lnTo>
                  <a:lnTo>
                    <a:pt x="1034" y="27"/>
                  </a:lnTo>
                  <a:lnTo>
                    <a:pt x="1060" y="40"/>
                  </a:lnTo>
                  <a:lnTo>
                    <a:pt x="1073" y="67"/>
                  </a:lnTo>
                  <a:lnTo>
                    <a:pt x="1112" y="121"/>
                  </a:lnTo>
                  <a:lnTo>
                    <a:pt x="1126" y="201"/>
                  </a:lnTo>
                  <a:lnTo>
                    <a:pt x="1126" y="309"/>
                  </a:lnTo>
                  <a:lnTo>
                    <a:pt x="1126" y="618"/>
                  </a:lnTo>
                  <a:lnTo>
                    <a:pt x="1126" y="645"/>
                  </a:lnTo>
                  <a:lnTo>
                    <a:pt x="1152" y="658"/>
                  </a:lnTo>
                  <a:lnTo>
                    <a:pt x="1165" y="671"/>
                  </a:lnTo>
                  <a:lnTo>
                    <a:pt x="1204" y="671"/>
                  </a:lnTo>
                  <a:lnTo>
                    <a:pt x="1243" y="671"/>
                  </a:lnTo>
                  <a:lnTo>
                    <a:pt x="1243" y="725"/>
                  </a:lnTo>
                  <a:lnTo>
                    <a:pt x="1204" y="725"/>
                  </a:lnTo>
                  <a:lnTo>
                    <a:pt x="1152" y="712"/>
                  </a:lnTo>
                  <a:lnTo>
                    <a:pt x="1112" y="712"/>
                  </a:lnTo>
                  <a:lnTo>
                    <a:pt x="1073" y="712"/>
                  </a:lnTo>
                  <a:lnTo>
                    <a:pt x="1034" y="712"/>
                  </a:lnTo>
                  <a:lnTo>
                    <a:pt x="982" y="712"/>
                  </a:lnTo>
                  <a:lnTo>
                    <a:pt x="942" y="725"/>
                  </a:lnTo>
                  <a:lnTo>
                    <a:pt x="890" y="725"/>
                  </a:lnTo>
                  <a:lnTo>
                    <a:pt x="890" y="671"/>
                  </a:lnTo>
                  <a:lnTo>
                    <a:pt x="942" y="671"/>
                  </a:lnTo>
                  <a:lnTo>
                    <a:pt x="982" y="658"/>
                  </a:lnTo>
                  <a:lnTo>
                    <a:pt x="1008" y="658"/>
                  </a:lnTo>
                  <a:lnTo>
                    <a:pt x="1008" y="631"/>
                  </a:lnTo>
                  <a:lnTo>
                    <a:pt x="1021" y="591"/>
                  </a:lnTo>
                  <a:lnTo>
                    <a:pt x="1021" y="215"/>
                  </a:lnTo>
                  <a:lnTo>
                    <a:pt x="1008" y="174"/>
                  </a:lnTo>
                  <a:lnTo>
                    <a:pt x="1008" y="134"/>
                  </a:lnTo>
                  <a:lnTo>
                    <a:pt x="995" y="107"/>
                  </a:lnTo>
                  <a:lnTo>
                    <a:pt x="982" y="80"/>
                  </a:lnTo>
                  <a:lnTo>
                    <a:pt x="968" y="53"/>
                  </a:lnTo>
                  <a:lnTo>
                    <a:pt x="929" y="40"/>
                  </a:lnTo>
                  <a:lnTo>
                    <a:pt x="903" y="40"/>
                  </a:lnTo>
                  <a:lnTo>
                    <a:pt x="824" y="53"/>
                  </a:lnTo>
                  <a:lnTo>
                    <a:pt x="746" y="107"/>
                  </a:lnTo>
                  <a:lnTo>
                    <a:pt x="707" y="188"/>
                  </a:lnTo>
                  <a:lnTo>
                    <a:pt x="680" y="295"/>
                  </a:lnTo>
                  <a:lnTo>
                    <a:pt x="680" y="591"/>
                  </a:lnTo>
                  <a:lnTo>
                    <a:pt x="680" y="631"/>
                  </a:lnTo>
                  <a:lnTo>
                    <a:pt x="694" y="658"/>
                  </a:lnTo>
                  <a:lnTo>
                    <a:pt x="720" y="658"/>
                  </a:lnTo>
                  <a:lnTo>
                    <a:pt x="759" y="671"/>
                  </a:lnTo>
                  <a:lnTo>
                    <a:pt x="811" y="671"/>
                  </a:lnTo>
                  <a:lnTo>
                    <a:pt x="811" y="725"/>
                  </a:lnTo>
                  <a:lnTo>
                    <a:pt x="759" y="725"/>
                  </a:lnTo>
                  <a:lnTo>
                    <a:pt x="707" y="712"/>
                  </a:lnTo>
                  <a:lnTo>
                    <a:pt x="667" y="712"/>
                  </a:lnTo>
                  <a:lnTo>
                    <a:pt x="628" y="712"/>
                  </a:lnTo>
                  <a:lnTo>
                    <a:pt x="589" y="712"/>
                  </a:lnTo>
                  <a:lnTo>
                    <a:pt x="550" y="712"/>
                  </a:lnTo>
                  <a:lnTo>
                    <a:pt x="497" y="725"/>
                  </a:lnTo>
                  <a:lnTo>
                    <a:pt x="445" y="725"/>
                  </a:lnTo>
                  <a:lnTo>
                    <a:pt x="445" y="671"/>
                  </a:lnTo>
                  <a:lnTo>
                    <a:pt x="497" y="671"/>
                  </a:lnTo>
                  <a:lnTo>
                    <a:pt x="536" y="658"/>
                  </a:lnTo>
                  <a:lnTo>
                    <a:pt x="563" y="658"/>
                  </a:lnTo>
                  <a:lnTo>
                    <a:pt x="576" y="631"/>
                  </a:lnTo>
                  <a:lnTo>
                    <a:pt x="576" y="591"/>
                  </a:lnTo>
                  <a:lnTo>
                    <a:pt x="576" y="215"/>
                  </a:lnTo>
                  <a:lnTo>
                    <a:pt x="576" y="174"/>
                  </a:lnTo>
                  <a:lnTo>
                    <a:pt x="563" y="134"/>
                  </a:lnTo>
                  <a:lnTo>
                    <a:pt x="563" y="107"/>
                  </a:lnTo>
                  <a:lnTo>
                    <a:pt x="550" y="80"/>
                  </a:lnTo>
                  <a:lnTo>
                    <a:pt x="523" y="53"/>
                  </a:lnTo>
                  <a:lnTo>
                    <a:pt x="497" y="40"/>
                  </a:lnTo>
                  <a:lnTo>
                    <a:pt x="458" y="40"/>
                  </a:lnTo>
                  <a:lnTo>
                    <a:pt x="379" y="53"/>
                  </a:lnTo>
                  <a:lnTo>
                    <a:pt x="314" y="107"/>
                  </a:lnTo>
                  <a:lnTo>
                    <a:pt x="262" y="188"/>
                  </a:lnTo>
                  <a:lnTo>
                    <a:pt x="235" y="295"/>
                  </a:lnTo>
                  <a:lnTo>
                    <a:pt x="235" y="591"/>
                  </a:lnTo>
                  <a:lnTo>
                    <a:pt x="248" y="631"/>
                  </a:lnTo>
                  <a:lnTo>
                    <a:pt x="248" y="658"/>
                  </a:lnTo>
                  <a:lnTo>
                    <a:pt x="275" y="658"/>
                  </a:lnTo>
                  <a:lnTo>
                    <a:pt x="314" y="671"/>
                  </a:lnTo>
                  <a:lnTo>
                    <a:pt x="366" y="671"/>
                  </a:lnTo>
                  <a:lnTo>
                    <a:pt x="366" y="725"/>
                  </a:lnTo>
                  <a:lnTo>
                    <a:pt x="314" y="725"/>
                  </a:lnTo>
                  <a:lnTo>
                    <a:pt x="275" y="712"/>
                  </a:lnTo>
                  <a:lnTo>
                    <a:pt x="222" y="712"/>
                  </a:lnTo>
                  <a:lnTo>
                    <a:pt x="183" y="712"/>
                  </a:lnTo>
                  <a:lnTo>
                    <a:pt x="144" y="712"/>
                  </a:lnTo>
                  <a:lnTo>
                    <a:pt x="104" y="712"/>
                  </a:lnTo>
                  <a:lnTo>
                    <a:pt x="52" y="725"/>
                  </a:lnTo>
                  <a:lnTo>
                    <a:pt x="0" y="725"/>
                  </a:lnTo>
                  <a:lnTo>
                    <a:pt x="0" y="671"/>
                  </a:lnTo>
                  <a:lnTo>
                    <a:pt x="65" y="671"/>
                  </a:lnTo>
                  <a:lnTo>
                    <a:pt x="91" y="658"/>
                  </a:lnTo>
                  <a:lnTo>
                    <a:pt x="118" y="658"/>
                  </a:lnTo>
                  <a:lnTo>
                    <a:pt x="131" y="631"/>
                  </a:lnTo>
                  <a:lnTo>
                    <a:pt x="131" y="591"/>
                  </a:lnTo>
                  <a:lnTo>
                    <a:pt x="131" y="161"/>
                  </a:lnTo>
                  <a:lnTo>
                    <a:pt x="131" y="161"/>
                  </a:lnTo>
                  <a:lnTo>
                    <a:pt x="131" y="121"/>
                  </a:lnTo>
                  <a:lnTo>
                    <a:pt x="118" y="94"/>
                  </a:lnTo>
                  <a:lnTo>
                    <a:pt x="104" y="80"/>
                  </a:lnTo>
                  <a:lnTo>
                    <a:pt x="91" y="80"/>
                  </a:lnTo>
                  <a:lnTo>
                    <a:pt x="52" y="67"/>
                  </a:lnTo>
                  <a:lnTo>
                    <a:pt x="0" y="67"/>
                  </a:lnTo>
                  <a:lnTo>
                    <a:pt x="0" y="13"/>
                  </a:lnTo>
                  <a:lnTo>
                    <a:pt x="2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25"/>
            <p:cNvSpPr>
              <a:spLocks/>
            </p:cNvSpPr>
            <p:nvPr/>
          </p:nvSpPr>
          <p:spPr bwMode="auto">
            <a:xfrm>
              <a:off x="19401" y="3606"/>
              <a:ext cx="366" cy="1625"/>
            </a:xfrm>
            <a:custGeom>
              <a:avLst/>
              <a:gdLst/>
              <a:ahLst/>
              <a:cxnLst>
                <a:cxn ang="0">
                  <a:pos x="353" y="0"/>
                </a:cxn>
                <a:cxn ang="0">
                  <a:pos x="366" y="0"/>
                </a:cxn>
                <a:cxn ang="0">
                  <a:pos x="366" y="13"/>
                </a:cxn>
                <a:cxn ang="0">
                  <a:pos x="366" y="13"/>
                </a:cxn>
                <a:cxn ang="0">
                  <a:pos x="366" y="27"/>
                </a:cxn>
                <a:cxn ang="0">
                  <a:pos x="340" y="40"/>
                </a:cxn>
                <a:cxn ang="0">
                  <a:pos x="222" y="201"/>
                </a:cxn>
                <a:cxn ang="0">
                  <a:pos x="144" y="389"/>
                </a:cxn>
                <a:cxn ang="0">
                  <a:pos x="104" y="604"/>
                </a:cxn>
                <a:cxn ang="0">
                  <a:pos x="91" y="806"/>
                </a:cxn>
                <a:cxn ang="0">
                  <a:pos x="104" y="1007"/>
                </a:cxn>
                <a:cxn ang="0">
                  <a:pos x="144" y="1209"/>
                </a:cxn>
                <a:cxn ang="0">
                  <a:pos x="222" y="1397"/>
                </a:cxn>
                <a:cxn ang="0">
                  <a:pos x="340" y="1571"/>
                </a:cxn>
                <a:cxn ang="0">
                  <a:pos x="353" y="1585"/>
                </a:cxn>
                <a:cxn ang="0">
                  <a:pos x="366" y="1598"/>
                </a:cxn>
                <a:cxn ang="0">
                  <a:pos x="366" y="1612"/>
                </a:cxn>
                <a:cxn ang="0">
                  <a:pos x="366" y="1612"/>
                </a:cxn>
                <a:cxn ang="0">
                  <a:pos x="366" y="1612"/>
                </a:cxn>
                <a:cxn ang="0">
                  <a:pos x="366" y="1625"/>
                </a:cxn>
                <a:cxn ang="0">
                  <a:pos x="353" y="1625"/>
                </a:cxn>
                <a:cxn ang="0">
                  <a:pos x="314" y="1612"/>
                </a:cxn>
                <a:cxn ang="0">
                  <a:pos x="262" y="1545"/>
                </a:cxn>
                <a:cxn ang="0">
                  <a:pos x="183" y="1450"/>
                </a:cxn>
                <a:cxn ang="0">
                  <a:pos x="104" y="1316"/>
                </a:cxn>
                <a:cxn ang="0">
                  <a:pos x="39" y="1128"/>
                </a:cxn>
                <a:cxn ang="0">
                  <a:pos x="0" y="953"/>
                </a:cxn>
                <a:cxn ang="0">
                  <a:pos x="0" y="806"/>
                </a:cxn>
                <a:cxn ang="0">
                  <a:pos x="13" y="577"/>
                </a:cxn>
                <a:cxn ang="0">
                  <a:pos x="91" y="309"/>
                </a:cxn>
                <a:cxn ang="0">
                  <a:pos x="170" y="174"/>
                </a:cxn>
                <a:cxn ang="0">
                  <a:pos x="248" y="80"/>
                </a:cxn>
                <a:cxn ang="0">
                  <a:pos x="314" y="13"/>
                </a:cxn>
                <a:cxn ang="0">
                  <a:pos x="353" y="0"/>
                </a:cxn>
              </a:cxnLst>
              <a:rect l="0" t="0" r="r" b="b"/>
              <a:pathLst>
                <a:path w="366" h="1625">
                  <a:moveTo>
                    <a:pt x="353" y="0"/>
                  </a:moveTo>
                  <a:lnTo>
                    <a:pt x="366" y="0"/>
                  </a:lnTo>
                  <a:lnTo>
                    <a:pt x="366" y="13"/>
                  </a:lnTo>
                  <a:lnTo>
                    <a:pt x="366" y="13"/>
                  </a:lnTo>
                  <a:lnTo>
                    <a:pt x="366" y="27"/>
                  </a:lnTo>
                  <a:lnTo>
                    <a:pt x="340" y="40"/>
                  </a:lnTo>
                  <a:lnTo>
                    <a:pt x="222" y="201"/>
                  </a:lnTo>
                  <a:lnTo>
                    <a:pt x="144" y="389"/>
                  </a:lnTo>
                  <a:lnTo>
                    <a:pt x="104" y="604"/>
                  </a:lnTo>
                  <a:lnTo>
                    <a:pt x="91" y="806"/>
                  </a:lnTo>
                  <a:lnTo>
                    <a:pt x="104" y="1007"/>
                  </a:lnTo>
                  <a:lnTo>
                    <a:pt x="144" y="1209"/>
                  </a:lnTo>
                  <a:lnTo>
                    <a:pt x="222" y="1397"/>
                  </a:lnTo>
                  <a:lnTo>
                    <a:pt x="340" y="1571"/>
                  </a:lnTo>
                  <a:lnTo>
                    <a:pt x="353" y="1585"/>
                  </a:lnTo>
                  <a:lnTo>
                    <a:pt x="366" y="1598"/>
                  </a:lnTo>
                  <a:lnTo>
                    <a:pt x="366" y="1612"/>
                  </a:lnTo>
                  <a:lnTo>
                    <a:pt x="366" y="1612"/>
                  </a:lnTo>
                  <a:lnTo>
                    <a:pt x="366" y="1612"/>
                  </a:lnTo>
                  <a:lnTo>
                    <a:pt x="366" y="1625"/>
                  </a:lnTo>
                  <a:lnTo>
                    <a:pt x="353" y="1625"/>
                  </a:lnTo>
                  <a:lnTo>
                    <a:pt x="314" y="1612"/>
                  </a:lnTo>
                  <a:lnTo>
                    <a:pt x="262" y="1545"/>
                  </a:lnTo>
                  <a:lnTo>
                    <a:pt x="183" y="1450"/>
                  </a:lnTo>
                  <a:lnTo>
                    <a:pt x="104" y="1316"/>
                  </a:lnTo>
                  <a:lnTo>
                    <a:pt x="39" y="1128"/>
                  </a:lnTo>
                  <a:lnTo>
                    <a:pt x="0" y="953"/>
                  </a:lnTo>
                  <a:lnTo>
                    <a:pt x="0" y="806"/>
                  </a:lnTo>
                  <a:lnTo>
                    <a:pt x="13" y="577"/>
                  </a:lnTo>
                  <a:lnTo>
                    <a:pt x="91" y="309"/>
                  </a:lnTo>
                  <a:lnTo>
                    <a:pt x="170" y="174"/>
                  </a:lnTo>
                  <a:lnTo>
                    <a:pt x="248" y="80"/>
                  </a:lnTo>
                  <a:lnTo>
                    <a:pt x="314" y="13"/>
                  </a:lnTo>
                  <a:lnTo>
                    <a:pt x="3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26"/>
            <p:cNvSpPr>
              <a:spLocks noEditPoints="1"/>
            </p:cNvSpPr>
            <p:nvPr/>
          </p:nvSpPr>
          <p:spPr bwMode="auto">
            <a:xfrm>
              <a:off x="19885" y="3713"/>
              <a:ext cx="1440" cy="1115"/>
            </a:xfrm>
            <a:custGeom>
              <a:avLst/>
              <a:gdLst/>
              <a:ahLst/>
              <a:cxnLst>
                <a:cxn ang="0">
                  <a:pos x="170" y="1035"/>
                </a:cxn>
                <a:cxn ang="0">
                  <a:pos x="170" y="1035"/>
                </a:cxn>
                <a:cxn ang="0">
                  <a:pos x="1100" y="967"/>
                </a:cxn>
                <a:cxn ang="0">
                  <a:pos x="1270" y="1048"/>
                </a:cxn>
                <a:cxn ang="0">
                  <a:pos x="1244" y="967"/>
                </a:cxn>
                <a:cxn ang="0">
                  <a:pos x="1244" y="135"/>
                </a:cxn>
                <a:cxn ang="0">
                  <a:pos x="1100" y="54"/>
                </a:cxn>
                <a:cxn ang="0">
                  <a:pos x="249" y="94"/>
                </a:cxn>
                <a:cxn ang="0">
                  <a:pos x="628" y="1008"/>
                </a:cxn>
                <a:cxn ang="0">
                  <a:pos x="681" y="820"/>
                </a:cxn>
                <a:cxn ang="0">
                  <a:pos x="354" y="54"/>
                </a:cxn>
                <a:cxn ang="0">
                  <a:pos x="354" y="0"/>
                </a:cxn>
                <a:cxn ang="0">
                  <a:pos x="393" y="14"/>
                </a:cxn>
                <a:cxn ang="0">
                  <a:pos x="1021" y="27"/>
                </a:cxn>
                <a:cxn ang="0">
                  <a:pos x="1047" y="0"/>
                </a:cxn>
                <a:cxn ang="0">
                  <a:pos x="1401" y="0"/>
                </a:cxn>
                <a:cxn ang="0">
                  <a:pos x="1427" y="27"/>
                </a:cxn>
                <a:cxn ang="0">
                  <a:pos x="1401" y="54"/>
                </a:cxn>
                <a:cxn ang="0">
                  <a:pos x="1309" y="94"/>
                </a:cxn>
                <a:cxn ang="0">
                  <a:pos x="1296" y="148"/>
                </a:cxn>
                <a:cxn ang="0">
                  <a:pos x="1296" y="954"/>
                </a:cxn>
                <a:cxn ang="0">
                  <a:pos x="1322" y="1021"/>
                </a:cxn>
                <a:cxn ang="0">
                  <a:pos x="1414" y="1048"/>
                </a:cxn>
                <a:cxn ang="0">
                  <a:pos x="1440" y="1102"/>
                </a:cxn>
                <a:cxn ang="0">
                  <a:pos x="1388" y="1115"/>
                </a:cxn>
                <a:cxn ang="0">
                  <a:pos x="930" y="1102"/>
                </a:cxn>
                <a:cxn ang="0">
                  <a:pos x="916" y="1075"/>
                </a:cxn>
                <a:cxn ang="0">
                  <a:pos x="943" y="1048"/>
                </a:cxn>
                <a:cxn ang="0">
                  <a:pos x="1034" y="1021"/>
                </a:cxn>
                <a:cxn ang="0">
                  <a:pos x="1047" y="954"/>
                </a:cxn>
                <a:cxn ang="0">
                  <a:pos x="1047" y="121"/>
                </a:cxn>
                <a:cxn ang="0">
                  <a:pos x="642" y="1102"/>
                </a:cxn>
                <a:cxn ang="0">
                  <a:pos x="602" y="1102"/>
                </a:cxn>
                <a:cxn ang="0">
                  <a:pos x="196" y="121"/>
                </a:cxn>
                <a:cxn ang="0">
                  <a:pos x="210" y="981"/>
                </a:cxn>
                <a:cxn ang="0">
                  <a:pos x="249" y="1035"/>
                </a:cxn>
                <a:cxn ang="0">
                  <a:pos x="340" y="1061"/>
                </a:cxn>
                <a:cxn ang="0">
                  <a:pos x="340" y="1102"/>
                </a:cxn>
                <a:cxn ang="0">
                  <a:pos x="52" y="1115"/>
                </a:cxn>
                <a:cxn ang="0">
                  <a:pos x="0" y="1102"/>
                </a:cxn>
                <a:cxn ang="0">
                  <a:pos x="0" y="1061"/>
                </a:cxn>
                <a:cxn ang="0">
                  <a:pos x="66" y="1048"/>
                </a:cxn>
                <a:cxn ang="0">
                  <a:pos x="131" y="994"/>
                </a:cxn>
                <a:cxn ang="0">
                  <a:pos x="131" y="940"/>
                </a:cxn>
                <a:cxn ang="0">
                  <a:pos x="66" y="54"/>
                </a:cxn>
                <a:cxn ang="0">
                  <a:pos x="13" y="54"/>
                </a:cxn>
                <a:cxn ang="0">
                  <a:pos x="0" y="0"/>
                </a:cxn>
                <a:cxn ang="0">
                  <a:pos x="52" y="0"/>
                </a:cxn>
              </a:cxnLst>
              <a:rect l="0" t="0" r="r" b="b"/>
              <a:pathLst>
                <a:path w="1440" h="1115">
                  <a:moveTo>
                    <a:pt x="170" y="1035"/>
                  </a:moveTo>
                  <a:lnTo>
                    <a:pt x="170" y="1035"/>
                  </a:lnTo>
                  <a:lnTo>
                    <a:pt x="170" y="1035"/>
                  </a:lnTo>
                  <a:lnTo>
                    <a:pt x="157" y="1048"/>
                  </a:lnTo>
                  <a:lnTo>
                    <a:pt x="183" y="1048"/>
                  </a:lnTo>
                  <a:lnTo>
                    <a:pt x="170" y="1035"/>
                  </a:lnTo>
                  <a:close/>
                  <a:moveTo>
                    <a:pt x="1100" y="54"/>
                  </a:moveTo>
                  <a:lnTo>
                    <a:pt x="1100" y="940"/>
                  </a:lnTo>
                  <a:lnTo>
                    <a:pt x="1100" y="967"/>
                  </a:lnTo>
                  <a:lnTo>
                    <a:pt x="1100" y="1008"/>
                  </a:lnTo>
                  <a:lnTo>
                    <a:pt x="1074" y="1048"/>
                  </a:lnTo>
                  <a:lnTo>
                    <a:pt x="1270" y="1048"/>
                  </a:lnTo>
                  <a:lnTo>
                    <a:pt x="1257" y="1021"/>
                  </a:lnTo>
                  <a:lnTo>
                    <a:pt x="1244" y="994"/>
                  </a:lnTo>
                  <a:lnTo>
                    <a:pt x="1244" y="967"/>
                  </a:lnTo>
                  <a:lnTo>
                    <a:pt x="1231" y="940"/>
                  </a:lnTo>
                  <a:lnTo>
                    <a:pt x="1231" y="161"/>
                  </a:lnTo>
                  <a:lnTo>
                    <a:pt x="1244" y="135"/>
                  </a:lnTo>
                  <a:lnTo>
                    <a:pt x="1244" y="94"/>
                  </a:lnTo>
                  <a:lnTo>
                    <a:pt x="1270" y="54"/>
                  </a:lnTo>
                  <a:lnTo>
                    <a:pt x="1100" y="54"/>
                  </a:lnTo>
                  <a:close/>
                  <a:moveTo>
                    <a:pt x="223" y="54"/>
                  </a:moveTo>
                  <a:lnTo>
                    <a:pt x="236" y="67"/>
                  </a:lnTo>
                  <a:lnTo>
                    <a:pt x="249" y="94"/>
                  </a:lnTo>
                  <a:lnTo>
                    <a:pt x="262" y="121"/>
                  </a:lnTo>
                  <a:lnTo>
                    <a:pt x="628" y="1008"/>
                  </a:lnTo>
                  <a:lnTo>
                    <a:pt x="628" y="1008"/>
                  </a:lnTo>
                  <a:lnTo>
                    <a:pt x="694" y="833"/>
                  </a:lnTo>
                  <a:lnTo>
                    <a:pt x="681" y="833"/>
                  </a:lnTo>
                  <a:lnTo>
                    <a:pt x="681" y="820"/>
                  </a:lnTo>
                  <a:lnTo>
                    <a:pt x="668" y="820"/>
                  </a:lnTo>
                  <a:lnTo>
                    <a:pt x="668" y="793"/>
                  </a:lnTo>
                  <a:lnTo>
                    <a:pt x="354" y="54"/>
                  </a:lnTo>
                  <a:lnTo>
                    <a:pt x="223" y="54"/>
                  </a:lnTo>
                  <a:close/>
                  <a:moveTo>
                    <a:pt x="52" y="0"/>
                  </a:moveTo>
                  <a:lnTo>
                    <a:pt x="354" y="0"/>
                  </a:lnTo>
                  <a:lnTo>
                    <a:pt x="380" y="0"/>
                  </a:lnTo>
                  <a:lnTo>
                    <a:pt x="393" y="0"/>
                  </a:lnTo>
                  <a:lnTo>
                    <a:pt x="393" y="14"/>
                  </a:lnTo>
                  <a:lnTo>
                    <a:pt x="406" y="27"/>
                  </a:lnTo>
                  <a:lnTo>
                    <a:pt x="707" y="766"/>
                  </a:lnTo>
                  <a:lnTo>
                    <a:pt x="1021" y="27"/>
                  </a:lnTo>
                  <a:lnTo>
                    <a:pt x="1021" y="14"/>
                  </a:lnTo>
                  <a:lnTo>
                    <a:pt x="1034" y="0"/>
                  </a:lnTo>
                  <a:lnTo>
                    <a:pt x="1047" y="0"/>
                  </a:lnTo>
                  <a:lnTo>
                    <a:pt x="1074" y="0"/>
                  </a:lnTo>
                  <a:lnTo>
                    <a:pt x="1375" y="0"/>
                  </a:lnTo>
                  <a:lnTo>
                    <a:pt x="1401" y="0"/>
                  </a:lnTo>
                  <a:lnTo>
                    <a:pt x="1414" y="0"/>
                  </a:lnTo>
                  <a:lnTo>
                    <a:pt x="1427" y="0"/>
                  </a:lnTo>
                  <a:lnTo>
                    <a:pt x="1427" y="27"/>
                  </a:lnTo>
                  <a:lnTo>
                    <a:pt x="1427" y="40"/>
                  </a:lnTo>
                  <a:lnTo>
                    <a:pt x="1414" y="40"/>
                  </a:lnTo>
                  <a:lnTo>
                    <a:pt x="1401" y="54"/>
                  </a:lnTo>
                  <a:lnTo>
                    <a:pt x="1362" y="54"/>
                  </a:lnTo>
                  <a:lnTo>
                    <a:pt x="1335" y="67"/>
                  </a:lnTo>
                  <a:lnTo>
                    <a:pt x="1309" y="94"/>
                  </a:lnTo>
                  <a:lnTo>
                    <a:pt x="1309" y="108"/>
                  </a:lnTo>
                  <a:lnTo>
                    <a:pt x="1296" y="135"/>
                  </a:lnTo>
                  <a:lnTo>
                    <a:pt x="1296" y="148"/>
                  </a:lnTo>
                  <a:lnTo>
                    <a:pt x="1296" y="161"/>
                  </a:lnTo>
                  <a:lnTo>
                    <a:pt x="1296" y="940"/>
                  </a:lnTo>
                  <a:lnTo>
                    <a:pt x="1296" y="954"/>
                  </a:lnTo>
                  <a:lnTo>
                    <a:pt x="1296" y="981"/>
                  </a:lnTo>
                  <a:lnTo>
                    <a:pt x="1309" y="994"/>
                  </a:lnTo>
                  <a:lnTo>
                    <a:pt x="1322" y="1021"/>
                  </a:lnTo>
                  <a:lnTo>
                    <a:pt x="1335" y="1035"/>
                  </a:lnTo>
                  <a:lnTo>
                    <a:pt x="1375" y="1048"/>
                  </a:lnTo>
                  <a:lnTo>
                    <a:pt x="1414" y="1048"/>
                  </a:lnTo>
                  <a:lnTo>
                    <a:pt x="1440" y="1061"/>
                  </a:lnTo>
                  <a:lnTo>
                    <a:pt x="1440" y="1088"/>
                  </a:lnTo>
                  <a:lnTo>
                    <a:pt x="1440" y="1102"/>
                  </a:lnTo>
                  <a:lnTo>
                    <a:pt x="1427" y="1102"/>
                  </a:lnTo>
                  <a:lnTo>
                    <a:pt x="1414" y="1115"/>
                  </a:lnTo>
                  <a:lnTo>
                    <a:pt x="1388" y="1115"/>
                  </a:lnTo>
                  <a:lnTo>
                    <a:pt x="969" y="1115"/>
                  </a:lnTo>
                  <a:lnTo>
                    <a:pt x="943" y="1115"/>
                  </a:lnTo>
                  <a:lnTo>
                    <a:pt x="930" y="1102"/>
                  </a:lnTo>
                  <a:lnTo>
                    <a:pt x="916" y="1102"/>
                  </a:lnTo>
                  <a:lnTo>
                    <a:pt x="903" y="1088"/>
                  </a:lnTo>
                  <a:lnTo>
                    <a:pt x="916" y="1075"/>
                  </a:lnTo>
                  <a:lnTo>
                    <a:pt x="916" y="1061"/>
                  </a:lnTo>
                  <a:lnTo>
                    <a:pt x="916" y="1061"/>
                  </a:lnTo>
                  <a:lnTo>
                    <a:pt x="943" y="1048"/>
                  </a:lnTo>
                  <a:lnTo>
                    <a:pt x="982" y="1048"/>
                  </a:lnTo>
                  <a:lnTo>
                    <a:pt x="1008" y="1035"/>
                  </a:lnTo>
                  <a:lnTo>
                    <a:pt x="1034" y="1021"/>
                  </a:lnTo>
                  <a:lnTo>
                    <a:pt x="1047" y="994"/>
                  </a:lnTo>
                  <a:lnTo>
                    <a:pt x="1047" y="981"/>
                  </a:lnTo>
                  <a:lnTo>
                    <a:pt x="1047" y="954"/>
                  </a:lnTo>
                  <a:lnTo>
                    <a:pt x="1047" y="940"/>
                  </a:lnTo>
                  <a:lnTo>
                    <a:pt x="1047" y="121"/>
                  </a:lnTo>
                  <a:lnTo>
                    <a:pt x="1047" y="121"/>
                  </a:lnTo>
                  <a:lnTo>
                    <a:pt x="655" y="1075"/>
                  </a:lnTo>
                  <a:lnTo>
                    <a:pt x="655" y="1088"/>
                  </a:lnTo>
                  <a:lnTo>
                    <a:pt x="642" y="1102"/>
                  </a:lnTo>
                  <a:lnTo>
                    <a:pt x="628" y="1115"/>
                  </a:lnTo>
                  <a:lnTo>
                    <a:pt x="615" y="1102"/>
                  </a:lnTo>
                  <a:lnTo>
                    <a:pt x="602" y="1102"/>
                  </a:lnTo>
                  <a:lnTo>
                    <a:pt x="589" y="1075"/>
                  </a:lnTo>
                  <a:lnTo>
                    <a:pt x="210" y="121"/>
                  </a:lnTo>
                  <a:lnTo>
                    <a:pt x="196" y="121"/>
                  </a:lnTo>
                  <a:lnTo>
                    <a:pt x="196" y="940"/>
                  </a:lnTo>
                  <a:lnTo>
                    <a:pt x="196" y="954"/>
                  </a:lnTo>
                  <a:lnTo>
                    <a:pt x="210" y="981"/>
                  </a:lnTo>
                  <a:lnTo>
                    <a:pt x="210" y="994"/>
                  </a:lnTo>
                  <a:lnTo>
                    <a:pt x="223" y="1021"/>
                  </a:lnTo>
                  <a:lnTo>
                    <a:pt x="249" y="1035"/>
                  </a:lnTo>
                  <a:lnTo>
                    <a:pt x="275" y="1048"/>
                  </a:lnTo>
                  <a:lnTo>
                    <a:pt x="327" y="1048"/>
                  </a:lnTo>
                  <a:lnTo>
                    <a:pt x="340" y="1061"/>
                  </a:lnTo>
                  <a:lnTo>
                    <a:pt x="354" y="1088"/>
                  </a:lnTo>
                  <a:lnTo>
                    <a:pt x="340" y="1102"/>
                  </a:lnTo>
                  <a:lnTo>
                    <a:pt x="340" y="1102"/>
                  </a:lnTo>
                  <a:lnTo>
                    <a:pt x="314" y="1115"/>
                  </a:lnTo>
                  <a:lnTo>
                    <a:pt x="301" y="1115"/>
                  </a:lnTo>
                  <a:lnTo>
                    <a:pt x="52" y="1115"/>
                  </a:lnTo>
                  <a:lnTo>
                    <a:pt x="26" y="1115"/>
                  </a:lnTo>
                  <a:lnTo>
                    <a:pt x="13" y="1102"/>
                  </a:lnTo>
                  <a:lnTo>
                    <a:pt x="0" y="1102"/>
                  </a:lnTo>
                  <a:lnTo>
                    <a:pt x="0" y="1088"/>
                  </a:lnTo>
                  <a:lnTo>
                    <a:pt x="0" y="1075"/>
                  </a:lnTo>
                  <a:lnTo>
                    <a:pt x="0" y="1061"/>
                  </a:lnTo>
                  <a:lnTo>
                    <a:pt x="13" y="1061"/>
                  </a:lnTo>
                  <a:lnTo>
                    <a:pt x="26" y="1048"/>
                  </a:lnTo>
                  <a:lnTo>
                    <a:pt x="66" y="1048"/>
                  </a:lnTo>
                  <a:lnTo>
                    <a:pt x="92" y="1035"/>
                  </a:lnTo>
                  <a:lnTo>
                    <a:pt x="118" y="1021"/>
                  </a:lnTo>
                  <a:lnTo>
                    <a:pt x="131" y="994"/>
                  </a:lnTo>
                  <a:lnTo>
                    <a:pt x="131" y="981"/>
                  </a:lnTo>
                  <a:lnTo>
                    <a:pt x="131" y="954"/>
                  </a:lnTo>
                  <a:lnTo>
                    <a:pt x="131" y="940"/>
                  </a:lnTo>
                  <a:lnTo>
                    <a:pt x="131" y="67"/>
                  </a:lnTo>
                  <a:lnTo>
                    <a:pt x="92" y="54"/>
                  </a:lnTo>
                  <a:lnTo>
                    <a:pt x="66" y="54"/>
                  </a:lnTo>
                  <a:lnTo>
                    <a:pt x="39" y="54"/>
                  </a:lnTo>
                  <a:lnTo>
                    <a:pt x="26" y="54"/>
                  </a:lnTo>
                  <a:lnTo>
                    <a:pt x="13" y="54"/>
                  </a:lnTo>
                  <a:lnTo>
                    <a:pt x="0" y="40"/>
                  </a:lnTo>
                  <a:lnTo>
                    <a:pt x="0" y="27"/>
                  </a:lnTo>
                  <a:lnTo>
                    <a:pt x="0" y="0"/>
                  </a:lnTo>
                  <a:lnTo>
                    <a:pt x="13" y="0"/>
                  </a:lnTo>
                  <a:lnTo>
                    <a:pt x="3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27"/>
            <p:cNvSpPr>
              <a:spLocks/>
            </p:cNvSpPr>
            <p:nvPr/>
          </p:nvSpPr>
          <p:spPr bwMode="auto">
            <a:xfrm>
              <a:off x="21469" y="4277"/>
              <a:ext cx="655" cy="806"/>
            </a:xfrm>
            <a:custGeom>
              <a:avLst/>
              <a:gdLst/>
              <a:ahLst/>
              <a:cxnLst>
                <a:cxn ang="0">
                  <a:pos x="393" y="0"/>
                </a:cxn>
                <a:cxn ang="0">
                  <a:pos x="458" y="0"/>
                </a:cxn>
                <a:cxn ang="0">
                  <a:pos x="524" y="0"/>
                </a:cxn>
                <a:cxn ang="0">
                  <a:pos x="615" y="0"/>
                </a:cxn>
                <a:cxn ang="0">
                  <a:pos x="655" y="0"/>
                </a:cxn>
                <a:cxn ang="0">
                  <a:pos x="655" y="27"/>
                </a:cxn>
                <a:cxn ang="0">
                  <a:pos x="642" y="41"/>
                </a:cxn>
                <a:cxn ang="0">
                  <a:pos x="589" y="41"/>
                </a:cxn>
                <a:cxn ang="0">
                  <a:pos x="563" y="54"/>
                </a:cxn>
                <a:cxn ang="0">
                  <a:pos x="563" y="81"/>
                </a:cxn>
                <a:cxn ang="0">
                  <a:pos x="367" y="712"/>
                </a:cxn>
                <a:cxn ang="0">
                  <a:pos x="157" y="806"/>
                </a:cxn>
                <a:cxn ang="0">
                  <a:pos x="66" y="779"/>
                </a:cxn>
                <a:cxn ang="0">
                  <a:pos x="13" y="726"/>
                </a:cxn>
                <a:cxn ang="0">
                  <a:pos x="0" y="645"/>
                </a:cxn>
                <a:cxn ang="0">
                  <a:pos x="39" y="605"/>
                </a:cxn>
                <a:cxn ang="0">
                  <a:pos x="79" y="591"/>
                </a:cxn>
                <a:cxn ang="0">
                  <a:pos x="105" y="605"/>
                </a:cxn>
                <a:cxn ang="0">
                  <a:pos x="131" y="645"/>
                </a:cxn>
                <a:cxn ang="0">
                  <a:pos x="118" y="672"/>
                </a:cxn>
                <a:cxn ang="0">
                  <a:pos x="79" y="712"/>
                </a:cxn>
                <a:cxn ang="0">
                  <a:pos x="66" y="739"/>
                </a:cxn>
                <a:cxn ang="0">
                  <a:pos x="118" y="766"/>
                </a:cxn>
                <a:cxn ang="0">
                  <a:pos x="157" y="766"/>
                </a:cxn>
                <a:cxn ang="0">
                  <a:pos x="249" y="739"/>
                </a:cxn>
                <a:cxn ang="0">
                  <a:pos x="314" y="659"/>
                </a:cxn>
                <a:cxn ang="0">
                  <a:pos x="458" y="81"/>
                </a:cxn>
                <a:cxn ang="0">
                  <a:pos x="458" y="68"/>
                </a:cxn>
                <a:cxn ang="0">
                  <a:pos x="458" y="54"/>
                </a:cxn>
                <a:cxn ang="0">
                  <a:pos x="419" y="41"/>
                </a:cxn>
                <a:cxn ang="0">
                  <a:pos x="380" y="41"/>
                </a:cxn>
                <a:cxn ang="0">
                  <a:pos x="340" y="41"/>
                </a:cxn>
                <a:cxn ang="0">
                  <a:pos x="327" y="14"/>
                </a:cxn>
                <a:cxn ang="0">
                  <a:pos x="327" y="0"/>
                </a:cxn>
                <a:cxn ang="0">
                  <a:pos x="340" y="0"/>
                </a:cxn>
              </a:cxnLst>
              <a:rect l="0" t="0" r="r" b="b"/>
              <a:pathLst>
                <a:path w="655" h="806">
                  <a:moveTo>
                    <a:pt x="340" y="0"/>
                  </a:moveTo>
                  <a:lnTo>
                    <a:pt x="393" y="0"/>
                  </a:lnTo>
                  <a:lnTo>
                    <a:pt x="432" y="0"/>
                  </a:lnTo>
                  <a:lnTo>
                    <a:pt x="458" y="0"/>
                  </a:lnTo>
                  <a:lnTo>
                    <a:pt x="498" y="0"/>
                  </a:lnTo>
                  <a:lnTo>
                    <a:pt x="524" y="0"/>
                  </a:lnTo>
                  <a:lnTo>
                    <a:pt x="550" y="0"/>
                  </a:lnTo>
                  <a:lnTo>
                    <a:pt x="615" y="0"/>
                  </a:lnTo>
                  <a:lnTo>
                    <a:pt x="642" y="0"/>
                  </a:lnTo>
                  <a:lnTo>
                    <a:pt x="655" y="0"/>
                  </a:lnTo>
                  <a:lnTo>
                    <a:pt x="655" y="14"/>
                  </a:lnTo>
                  <a:lnTo>
                    <a:pt x="655" y="27"/>
                  </a:lnTo>
                  <a:lnTo>
                    <a:pt x="655" y="27"/>
                  </a:lnTo>
                  <a:lnTo>
                    <a:pt x="642" y="41"/>
                  </a:lnTo>
                  <a:lnTo>
                    <a:pt x="628" y="41"/>
                  </a:lnTo>
                  <a:lnTo>
                    <a:pt x="589" y="41"/>
                  </a:lnTo>
                  <a:lnTo>
                    <a:pt x="576" y="41"/>
                  </a:lnTo>
                  <a:lnTo>
                    <a:pt x="563" y="54"/>
                  </a:lnTo>
                  <a:lnTo>
                    <a:pt x="563" y="81"/>
                  </a:lnTo>
                  <a:lnTo>
                    <a:pt x="563" y="81"/>
                  </a:lnTo>
                  <a:lnTo>
                    <a:pt x="432" y="618"/>
                  </a:lnTo>
                  <a:lnTo>
                    <a:pt x="367" y="712"/>
                  </a:lnTo>
                  <a:lnTo>
                    <a:pt x="262" y="779"/>
                  </a:lnTo>
                  <a:lnTo>
                    <a:pt x="157" y="806"/>
                  </a:lnTo>
                  <a:lnTo>
                    <a:pt x="105" y="793"/>
                  </a:lnTo>
                  <a:lnTo>
                    <a:pt x="66" y="779"/>
                  </a:lnTo>
                  <a:lnTo>
                    <a:pt x="26" y="753"/>
                  </a:lnTo>
                  <a:lnTo>
                    <a:pt x="13" y="726"/>
                  </a:lnTo>
                  <a:lnTo>
                    <a:pt x="0" y="685"/>
                  </a:lnTo>
                  <a:lnTo>
                    <a:pt x="0" y="645"/>
                  </a:lnTo>
                  <a:lnTo>
                    <a:pt x="13" y="618"/>
                  </a:lnTo>
                  <a:lnTo>
                    <a:pt x="39" y="605"/>
                  </a:lnTo>
                  <a:lnTo>
                    <a:pt x="52" y="591"/>
                  </a:lnTo>
                  <a:lnTo>
                    <a:pt x="79" y="591"/>
                  </a:lnTo>
                  <a:lnTo>
                    <a:pt x="92" y="591"/>
                  </a:lnTo>
                  <a:lnTo>
                    <a:pt x="105" y="605"/>
                  </a:lnTo>
                  <a:lnTo>
                    <a:pt x="118" y="618"/>
                  </a:lnTo>
                  <a:lnTo>
                    <a:pt x="131" y="645"/>
                  </a:lnTo>
                  <a:lnTo>
                    <a:pt x="131" y="659"/>
                  </a:lnTo>
                  <a:lnTo>
                    <a:pt x="118" y="672"/>
                  </a:lnTo>
                  <a:lnTo>
                    <a:pt x="105" y="699"/>
                  </a:lnTo>
                  <a:lnTo>
                    <a:pt x="79" y="712"/>
                  </a:lnTo>
                  <a:lnTo>
                    <a:pt x="52" y="712"/>
                  </a:lnTo>
                  <a:lnTo>
                    <a:pt x="66" y="739"/>
                  </a:lnTo>
                  <a:lnTo>
                    <a:pt x="92" y="753"/>
                  </a:lnTo>
                  <a:lnTo>
                    <a:pt x="118" y="766"/>
                  </a:lnTo>
                  <a:lnTo>
                    <a:pt x="144" y="766"/>
                  </a:lnTo>
                  <a:lnTo>
                    <a:pt x="157" y="766"/>
                  </a:lnTo>
                  <a:lnTo>
                    <a:pt x="196" y="766"/>
                  </a:lnTo>
                  <a:lnTo>
                    <a:pt x="249" y="739"/>
                  </a:lnTo>
                  <a:lnTo>
                    <a:pt x="275" y="712"/>
                  </a:lnTo>
                  <a:lnTo>
                    <a:pt x="314" y="659"/>
                  </a:lnTo>
                  <a:lnTo>
                    <a:pt x="327" y="618"/>
                  </a:lnTo>
                  <a:lnTo>
                    <a:pt x="458" y="81"/>
                  </a:lnTo>
                  <a:lnTo>
                    <a:pt x="458" y="68"/>
                  </a:lnTo>
                  <a:lnTo>
                    <a:pt x="458" y="68"/>
                  </a:lnTo>
                  <a:lnTo>
                    <a:pt x="458" y="54"/>
                  </a:lnTo>
                  <a:lnTo>
                    <a:pt x="458" y="54"/>
                  </a:lnTo>
                  <a:lnTo>
                    <a:pt x="445" y="41"/>
                  </a:lnTo>
                  <a:lnTo>
                    <a:pt x="419" y="41"/>
                  </a:lnTo>
                  <a:lnTo>
                    <a:pt x="406" y="41"/>
                  </a:lnTo>
                  <a:lnTo>
                    <a:pt x="380" y="41"/>
                  </a:lnTo>
                  <a:lnTo>
                    <a:pt x="367" y="41"/>
                  </a:lnTo>
                  <a:lnTo>
                    <a:pt x="340" y="41"/>
                  </a:lnTo>
                  <a:lnTo>
                    <a:pt x="327" y="27"/>
                  </a:lnTo>
                  <a:lnTo>
                    <a:pt x="327" y="14"/>
                  </a:lnTo>
                  <a:lnTo>
                    <a:pt x="327" y="0"/>
                  </a:lnTo>
                  <a:lnTo>
                    <a:pt x="327" y="0"/>
                  </a:lnTo>
                  <a:lnTo>
                    <a:pt x="340" y="0"/>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28"/>
            <p:cNvSpPr>
              <a:spLocks/>
            </p:cNvSpPr>
            <p:nvPr/>
          </p:nvSpPr>
          <p:spPr bwMode="auto">
            <a:xfrm>
              <a:off x="22399" y="4653"/>
              <a:ext cx="183" cy="484"/>
            </a:xfrm>
            <a:custGeom>
              <a:avLst/>
              <a:gdLst/>
              <a:ahLst/>
              <a:cxnLst>
                <a:cxn ang="0">
                  <a:pos x="78" y="0"/>
                </a:cxn>
                <a:cxn ang="0">
                  <a:pos x="117" y="0"/>
                </a:cxn>
                <a:cxn ang="0">
                  <a:pos x="144" y="27"/>
                </a:cxn>
                <a:cxn ang="0">
                  <a:pos x="157" y="68"/>
                </a:cxn>
                <a:cxn ang="0">
                  <a:pos x="170" y="108"/>
                </a:cxn>
                <a:cxn ang="0">
                  <a:pos x="183" y="162"/>
                </a:cxn>
                <a:cxn ang="0">
                  <a:pos x="183" y="162"/>
                </a:cxn>
                <a:cxn ang="0">
                  <a:pos x="157" y="296"/>
                </a:cxn>
                <a:cxn ang="0">
                  <a:pos x="117" y="403"/>
                </a:cxn>
                <a:cxn ang="0">
                  <a:pos x="65" y="457"/>
                </a:cxn>
                <a:cxn ang="0">
                  <a:pos x="39" y="484"/>
                </a:cxn>
                <a:cxn ang="0">
                  <a:pos x="26" y="484"/>
                </a:cxn>
                <a:cxn ang="0">
                  <a:pos x="26" y="471"/>
                </a:cxn>
                <a:cxn ang="0">
                  <a:pos x="26" y="457"/>
                </a:cxn>
                <a:cxn ang="0">
                  <a:pos x="26" y="457"/>
                </a:cxn>
                <a:cxn ang="0">
                  <a:pos x="39" y="444"/>
                </a:cxn>
                <a:cxn ang="0">
                  <a:pos x="91" y="377"/>
                </a:cxn>
                <a:cxn ang="0">
                  <a:pos x="130" y="283"/>
                </a:cxn>
                <a:cxn ang="0">
                  <a:pos x="144" y="162"/>
                </a:cxn>
                <a:cxn ang="0">
                  <a:pos x="144" y="148"/>
                </a:cxn>
                <a:cxn ang="0">
                  <a:pos x="144" y="148"/>
                </a:cxn>
                <a:cxn ang="0">
                  <a:pos x="144" y="148"/>
                </a:cxn>
                <a:cxn ang="0">
                  <a:pos x="144" y="148"/>
                </a:cxn>
                <a:cxn ang="0">
                  <a:pos x="130" y="148"/>
                </a:cxn>
                <a:cxn ang="0">
                  <a:pos x="104" y="162"/>
                </a:cxn>
                <a:cxn ang="0">
                  <a:pos x="78" y="175"/>
                </a:cxn>
                <a:cxn ang="0">
                  <a:pos x="39" y="162"/>
                </a:cxn>
                <a:cxn ang="0">
                  <a:pos x="13" y="148"/>
                </a:cxn>
                <a:cxn ang="0">
                  <a:pos x="0" y="121"/>
                </a:cxn>
                <a:cxn ang="0">
                  <a:pos x="0" y="81"/>
                </a:cxn>
                <a:cxn ang="0">
                  <a:pos x="0" y="54"/>
                </a:cxn>
                <a:cxn ang="0">
                  <a:pos x="13" y="27"/>
                </a:cxn>
                <a:cxn ang="0">
                  <a:pos x="39" y="0"/>
                </a:cxn>
                <a:cxn ang="0">
                  <a:pos x="78" y="0"/>
                </a:cxn>
              </a:cxnLst>
              <a:rect l="0" t="0" r="r" b="b"/>
              <a:pathLst>
                <a:path w="183" h="484">
                  <a:moveTo>
                    <a:pt x="78" y="0"/>
                  </a:moveTo>
                  <a:lnTo>
                    <a:pt x="117" y="0"/>
                  </a:lnTo>
                  <a:lnTo>
                    <a:pt x="144" y="27"/>
                  </a:lnTo>
                  <a:lnTo>
                    <a:pt x="157" y="68"/>
                  </a:lnTo>
                  <a:lnTo>
                    <a:pt x="170" y="108"/>
                  </a:lnTo>
                  <a:lnTo>
                    <a:pt x="183" y="162"/>
                  </a:lnTo>
                  <a:lnTo>
                    <a:pt x="183" y="162"/>
                  </a:lnTo>
                  <a:lnTo>
                    <a:pt x="157" y="296"/>
                  </a:lnTo>
                  <a:lnTo>
                    <a:pt x="117" y="403"/>
                  </a:lnTo>
                  <a:lnTo>
                    <a:pt x="65" y="457"/>
                  </a:lnTo>
                  <a:lnTo>
                    <a:pt x="39" y="484"/>
                  </a:lnTo>
                  <a:lnTo>
                    <a:pt x="26" y="484"/>
                  </a:lnTo>
                  <a:lnTo>
                    <a:pt x="26" y="471"/>
                  </a:lnTo>
                  <a:lnTo>
                    <a:pt x="26" y="457"/>
                  </a:lnTo>
                  <a:lnTo>
                    <a:pt x="26" y="457"/>
                  </a:lnTo>
                  <a:lnTo>
                    <a:pt x="39" y="444"/>
                  </a:lnTo>
                  <a:lnTo>
                    <a:pt x="91" y="377"/>
                  </a:lnTo>
                  <a:lnTo>
                    <a:pt x="130" y="283"/>
                  </a:lnTo>
                  <a:lnTo>
                    <a:pt x="144" y="162"/>
                  </a:lnTo>
                  <a:lnTo>
                    <a:pt x="144" y="148"/>
                  </a:lnTo>
                  <a:lnTo>
                    <a:pt x="144" y="148"/>
                  </a:lnTo>
                  <a:lnTo>
                    <a:pt x="144" y="148"/>
                  </a:lnTo>
                  <a:lnTo>
                    <a:pt x="144" y="148"/>
                  </a:lnTo>
                  <a:lnTo>
                    <a:pt x="130" y="148"/>
                  </a:lnTo>
                  <a:lnTo>
                    <a:pt x="104" y="162"/>
                  </a:lnTo>
                  <a:lnTo>
                    <a:pt x="78" y="175"/>
                  </a:lnTo>
                  <a:lnTo>
                    <a:pt x="39" y="162"/>
                  </a:lnTo>
                  <a:lnTo>
                    <a:pt x="13" y="148"/>
                  </a:lnTo>
                  <a:lnTo>
                    <a:pt x="0" y="121"/>
                  </a:lnTo>
                  <a:lnTo>
                    <a:pt x="0" y="81"/>
                  </a:lnTo>
                  <a:lnTo>
                    <a:pt x="0" y="54"/>
                  </a:lnTo>
                  <a:lnTo>
                    <a:pt x="13" y="27"/>
                  </a:lnTo>
                  <a:lnTo>
                    <a:pt x="39" y="0"/>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29"/>
            <p:cNvSpPr>
              <a:spLocks noEditPoints="1"/>
            </p:cNvSpPr>
            <p:nvPr/>
          </p:nvSpPr>
          <p:spPr bwMode="auto">
            <a:xfrm>
              <a:off x="23014" y="3713"/>
              <a:ext cx="969" cy="1115"/>
            </a:xfrm>
            <a:custGeom>
              <a:avLst/>
              <a:gdLst/>
              <a:ahLst/>
              <a:cxnLst>
                <a:cxn ang="0">
                  <a:pos x="825" y="1008"/>
                </a:cxn>
                <a:cxn ang="0">
                  <a:pos x="759" y="1048"/>
                </a:cxn>
                <a:cxn ang="0">
                  <a:pos x="877" y="1021"/>
                </a:cxn>
                <a:cxn ang="0">
                  <a:pos x="877" y="967"/>
                </a:cxn>
                <a:cxn ang="0">
                  <a:pos x="681" y="54"/>
                </a:cxn>
                <a:cxn ang="0">
                  <a:pos x="235" y="1048"/>
                </a:cxn>
                <a:cxn ang="0">
                  <a:pos x="681" y="54"/>
                </a:cxn>
                <a:cxn ang="0">
                  <a:pos x="131" y="121"/>
                </a:cxn>
                <a:cxn ang="0">
                  <a:pos x="183" y="81"/>
                </a:cxn>
                <a:cxn ang="0">
                  <a:pos x="131" y="54"/>
                </a:cxn>
                <a:cxn ang="0">
                  <a:pos x="864" y="0"/>
                </a:cxn>
                <a:cxn ang="0">
                  <a:pos x="903" y="0"/>
                </a:cxn>
                <a:cxn ang="0">
                  <a:pos x="916" y="27"/>
                </a:cxn>
                <a:cxn ang="0">
                  <a:pos x="916" y="40"/>
                </a:cxn>
                <a:cxn ang="0">
                  <a:pos x="903" y="54"/>
                </a:cxn>
                <a:cxn ang="0">
                  <a:pos x="523" y="1048"/>
                </a:cxn>
                <a:cxn ang="0">
                  <a:pos x="798" y="954"/>
                </a:cxn>
                <a:cxn ang="0">
                  <a:pos x="903" y="766"/>
                </a:cxn>
                <a:cxn ang="0">
                  <a:pos x="916" y="726"/>
                </a:cxn>
                <a:cxn ang="0">
                  <a:pos x="955" y="712"/>
                </a:cxn>
                <a:cxn ang="0">
                  <a:pos x="969" y="739"/>
                </a:cxn>
                <a:cxn ang="0">
                  <a:pos x="916" y="1088"/>
                </a:cxn>
                <a:cxn ang="0">
                  <a:pos x="890" y="1115"/>
                </a:cxn>
                <a:cxn ang="0">
                  <a:pos x="52" y="1115"/>
                </a:cxn>
                <a:cxn ang="0">
                  <a:pos x="13" y="1102"/>
                </a:cxn>
                <a:cxn ang="0">
                  <a:pos x="0" y="1088"/>
                </a:cxn>
                <a:cxn ang="0">
                  <a:pos x="0" y="1061"/>
                </a:cxn>
                <a:cxn ang="0">
                  <a:pos x="615" y="54"/>
                </a:cxn>
                <a:cxn ang="0">
                  <a:pos x="406" y="54"/>
                </a:cxn>
                <a:cxn ang="0">
                  <a:pos x="222" y="121"/>
                </a:cxn>
                <a:cxn ang="0">
                  <a:pos x="144" y="188"/>
                </a:cxn>
                <a:cxn ang="0">
                  <a:pos x="118" y="255"/>
                </a:cxn>
                <a:cxn ang="0">
                  <a:pos x="91" y="309"/>
                </a:cxn>
                <a:cxn ang="0">
                  <a:pos x="65" y="309"/>
                </a:cxn>
                <a:cxn ang="0">
                  <a:pos x="52" y="282"/>
                </a:cxn>
                <a:cxn ang="0">
                  <a:pos x="78" y="40"/>
                </a:cxn>
                <a:cxn ang="0">
                  <a:pos x="91" y="0"/>
                </a:cxn>
                <a:cxn ang="0">
                  <a:pos x="131" y="0"/>
                </a:cxn>
              </a:cxnLst>
              <a:rect l="0" t="0" r="r" b="b"/>
              <a:pathLst>
                <a:path w="969" h="1115">
                  <a:moveTo>
                    <a:pt x="877" y="940"/>
                  </a:moveTo>
                  <a:lnTo>
                    <a:pt x="825" y="1008"/>
                  </a:lnTo>
                  <a:lnTo>
                    <a:pt x="759" y="1048"/>
                  </a:lnTo>
                  <a:lnTo>
                    <a:pt x="759" y="1048"/>
                  </a:lnTo>
                  <a:lnTo>
                    <a:pt x="864" y="1048"/>
                  </a:lnTo>
                  <a:lnTo>
                    <a:pt x="877" y="1021"/>
                  </a:lnTo>
                  <a:lnTo>
                    <a:pt x="877" y="994"/>
                  </a:lnTo>
                  <a:lnTo>
                    <a:pt x="877" y="967"/>
                  </a:lnTo>
                  <a:lnTo>
                    <a:pt x="877" y="940"/>
                  </a:lnTo>
                  <a:close/>
                  <a:moveTo>
                    <a:pt x="681" y="54"/>
                  </a:moveTo>
                  <a:lnTo>
                    <a:pt x="78" y="1048"/>
                  </a:lnTo>
                  <a:lnTo>
                    <a:pt x="235" y="1048"/>
                  </a:lnTo>
                  <a:lnTo>
                    <a:pt x="838" y="54"/>
                  </a:lnTo>
                  <a:lnTo>
                    <a:pt x="681" y="54"/>
                  </a:lnTo>
                  <a:close/>
                  <a:moveTo>
                    <a:pt x="131" y="54"/>
                  </a:moveTo>
                  <a:lnTo>
                    <a:pt x="131" y="121"/>
                  </a:lnTo>
                  <a:lnTo>
                    <a:pt x="144" y="108"/>
                  </a:lnTo>
                  <a:lnTo>
                    <a:pt x="183" y="81"/>
                  </a:lnTo>
                  <a:lnTo>
                    <a:pt x="222" y="54"/>
                  </a:lnTo>
                  <a:lnTo>
                    <a:pt x="131" y="54"/>
                  </a:lnTo>
                  <a:close/>
                  <a:moveTo>
                    <a:pt x="131" y="0"/>
                  </a:moveTo>
                  <a:lnTo>
                    <a:pt x="864" y="0"/>
                  </a:lnTo>
                  <a:lnTo>
                    <a:pt x="877" y="0"/>
                  </a:lnTo>
                  <a:lnTo>
                    <a:pt x="903" y="0"/>
                  </a:lnTo>
                  <a:lnTo>
                    <a:pt x="916" y="0"/>
                  </a:lnTo>
                  <a:lnTo>
                    <a:pt x="916" y="27"/>
                  </a:lnTo>
                  <a:lnTo>
                    <a:pt x="916" y="27"/>
                  </a:lnTo>
                  <a:lnTo>
                    <a:pt x="916" y="40"/>
                  </a:lnTo>
                  <a:lnTo>
                    <a:pt x="903" y="54"/>
                  </a:lnTo>
                  <a:lnTo>
                    <a:pt x="903" y="54"/>
                  </a:lnTo>
                  <a:lnTo>
                    <a:pt x="301" y="1048"/>
                  </a:lnTo>
                  <a:lnTo>
                    <a:pt x="523" y="1048"/>
                  </a:lnTo>
                  <a:lnTo>
                    <a:pt x="681" y="1021"/>
                  </a:lnTo>
                  <a:lnTo>
                    <a:pt x="798" y="954"/>
                  </a:lnTo>
                  <a:lnTo>
                    <a:pt x="864" y="860"/>
                  </a:lnTo>
                  <a:lnTo>
                    <a:pt x="903" y="766"/>
                  </a:lnTo>
                  <a:lnTo>
                    <a:pt x="916" y="726"/>
                  </a:lnTo>
                  <a:lnTo>
                    <a:pt x="916" y="726"/>
                  </a:lnTo>
                  <a:lnTo>
                    <a:pt x="942" y="712"/>
                  </a:lnTo>
                  <a:lnTo>
                    <a:pt x="955" y="712"/>
                  </a:lnTo>
                  <a:lnTo>
                    <a:pt x="955" y="726"/>
                  </a:lnTo>
                  <a:lnTo>
                    <a:pt x="969" y="739"/>
                  </a:lnTo>
                  <a:lnTo>
                    <a:pt x="916" y="1061"/>
                  </a:lnTo>
                  <a:lnTo>
                    <a:pt x="916" y="1088"/>
                  </a:lnTo>
                  <a:lnTo>
                    <a:pt x="903" y="1102"/>
                  </a:lnTo>
                  <a:lnTo>
                    <a:pt x="890" y="1115"/>
                  </a:lnTo>
                  <a:lnTo>
                    <a:pt x="864" y="1115"/>
                  </a:lnTo>
                  <a:lnTo>
                    <a:pt x="52" y="1115"/>
                  </a:lnTo>
                  <a:lnTo>
                    <a:pt x="26" y="1115"/>
                  </a:lnTo>
                  <a:lnTo>
                    <a:pt x="13" y="1102"/>
                  </a:lnTo>
                  <a:lnTo>
                    <a:pt x="0" y="1102"/>
                  </a:lnTo>
                  <a:lnTo>
                    <a:pt x="0" y="1088"/>
                  </a:lnTo>
                  <a:lnTo>
                    <a:pt x="0" y="1075"/>
                  </a:lnTo>
                  <a:lnTo>
                    <a:pt x="0" y="1061"/>
                  </a:lnTo>
                  <a:lnTo>
                    <a:pt x="13" y="1048"/>
                  </a:lnTo>
                  <a:lnTo>
                    <a:pt x="615" y="54"/>
                  </a:lnTo>
                  <a:lnTo>
                    <a:pt x="484" y="54"/>
                  </a:lnTo>
                  <a:lnTo>
                    <a:pt x="406" y="54"/>
                  </a:lnTo>
                  <a:lnTo>
                    <a:pt x="314" y="67"/>
                  </a:lnTo>
                  <a:lnTo>
                    <a:pt x="222" y="121"/>
                  </a:lnTo>
                  <a:lnTo>
                    <a:pt x="170" y="148"/>
                  </a:lnTo>
                  <a:lnTo>
                    <a:pt x="144" y="188"/>
                  </a:lnTo>
                  <a:lnTo>
                    <a:pt x="118" y="229"/>
                  </a:lnTo>
                  <a:lnTo>
                    <a:pt x="118" y="255"/>
                  </a:lnTo>
                  <a:lnTo>
                    <a:pt x="105" y="296"/>
                  </a:lnTo>
                  <a:lnTo>
                    <a:pt x="91" y="309"/>
                  </a:lnTo>
                  <a:lnTo>
                    <a:pt x="78" y="309"/>
                  </a:lnTo>
                  <a:lnTo>
                    <a:pt x="65" y="309"/>
                  </a:lnTo>
                  <a:lnTo>
                    <a:pt x="52" y="296"/>
                  </a:lnTo>
                  <a:lnTo>
                    <a:pt x="52" y="282"/>
                  </a:lnTo>
                  <a:lnTo>
                    <a:pt x="52" y="255"/>
                  </a:lnTo>
                  <a:lnTo>
                    <a:pt x="78" y="40"/>
                  </a:lnTo>
                  <a:lnTo>
                    <a:pt x="78" y="14"/>
                  </a:lnTo>
                  <a:lnTo>
                    <a:pt x="91" y="0"/>
                  </a:lnTo>
                  <a:lnTo>
                    <a:pt x="105" y="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30"/>
            <p:cNvSpPr>
              <a:spLocks noEditPoints="1"/>
            </p:cNvSpPr>
            <p:nvPr/>
          </p:nvSpPr>
          <p:spPr bwMode="auto">
            <a:xfrm>
              <a:off x="24113" y="3606"/>
              <a:ext cx="367" cy="1625"/>
            </a:xfrm>
            <a:custGeom>
              <a:avLst/>
              <a:gdLst/>
              <a:ahLst/>
              <a:cxnLst>
                <a:cxn ang="0">
                  <a:pos x="367" y="806"/>
                </a:cxn>
                <a:cxn ang="0">
                  <a:pos x="367" y="806"/>
                </a:cxn>
                <a:cxn ang="0">
                  <a:pos x="367" y="806"/>
                </a:cxn>
                <a:cxn ang="0">
                  <a:pos x="367" y="806"/>
                </a:cxn>
                <a:cxn ang="0">
                  <a:pos x="14" y="0"/>
                </a:cxn>
                <a:cxn ang="0">
                  <a:pos x="53" y="13"/>
                </a:cxn>
                <a:cxn ang="0">
                  <a:pos x="105" y="67"/>
                </a:cxn>
                <a:cxn ang="0">
                  <a:pos x="184" y="174"/>
                </a:cxn>
                <a:cxn ang="0">
                  <a:pos x="262" y="295"/>
                </a:cxn>
                <a:cxn ang="0">
                  <a:pos x="328" y="483"/>
                </a:cxn>
                <a:cxn ang="0">
                  <a:pos x="367" y="658"/>
                </a:cxn>
                <a:cxn ang="0">
                  <a:pos x="367" y="806"/>
                </a:cxn>
                <a:cxn ang="0">
                  <a:pos x="354" y="1047"/>
                </a:cxn>
                <a:cxn ang="0">
                  <a:pos x="262" y="1303"/>
                </a:cxn>
                <a:cxn ang="0">
                  <a:pos x="197" y="1450"/>
                </a:cxn>
                <a:cxn ang="0">
                  <a:pos x="118" y="1545"/>
                </a:cxn>
                <a:cxn ang="0">
                  <a:pos x="53" y="1598"/>
                </a:cxn>
                <a:cxn ang="0">
                  <a:pos x="14" y="1625"/>
                </a:cxn>
                <a:cxn ang="0">
                  <a:pos x="0" y="1625"/>
                </a:cxn>
                <a:cxn ang="0">
                  <a:pos x="0" y="1612"/>
                </a:cxn>
                <a:cxn ang="0">
                  <a:pos x="0" y="1598"/>
                </a:cxn>
                <a:cxn ang="0">
                  <a:pos x="0" y="1598"/>
                </a:cxn>
                <a:cxn ang="0">
                  <a:pos x="27" y="1585"/>
                </a:cxn>
                <a:cxn ang="0">
                  <a:pos x="144" y="1410"/>
                </a:cxn>
                <a:cxn ang="0">
                  <a:pos x="223" y="1222"/>
                </a:cxn>
                <a:cxn ang="0">
                  <a:pos x="262" y="1021"/>
                </a:cxn>
                <a:cxn ang="0">
                  <a:pos x="275" y="806"/>
                </a:cxn>
                <a:cxn ang="0">
                  <a:pos x="262" y="564"/>
                </a:cxn>
                <a:cxn ang="0">
                  <a:pos x="210" y="362"/>
                </a:cxn>
                <a:cxn ang="0">
                  <a:pos x="131" y="188"/>
                </a:cxn>
                <a:cxn ang="0">
                  <a:pos x="27" y="53"/>
                </a:cxn>
                <a:cxn ang="0">
                  <a:pos x="14" y="27"/>
                </a:cxn>
                <a:cxn ang="0">
                  <a:pos x="0" y="27"/>
                </a:cxn>
                <a:cxn ang="0">
                  <a:pos x="0" y="13"/>
                </a:cxn>
                <a:cxn ang="0">
                  <a:pos x="0" y="13"/>
                </a:cxn>
                <a:cxn ang="0">
                  <a:pos x="0" y="0"/>
                </a:cxn>
                <a:cxn ang="0">
                  <a:pos x="14" y="0"/>
                </a:cxn>
              </a:cxnLst>
              <a:rect l="0" t="0" r="r" b="b"/>
              <a:pathLst>
                <a:path w="367" h="1625">
                  <a:moveTo>
                    <a:pt x="367" y="806"/>
                  </a:moveTo>
                  <a:lnTo>
                    <a:pt x="367" y="806"/>
                  </a:lnTo>
                  <a:lnTo>
                    <a:pt x="367" y="806"/>
                  </a:lnTo>
                  <a:lnTo>
                    <a:pt x="367" y="806"/>
                  </a:lnTo>
                  <a:close/>
                  <a:moveTo>
                    <a:pt x="14" y="0"/>
                  </a:moveTo>
                  <a:lnTo>
                    <a:pt x="53" y="13"/>
                  </a:lnTo>
                  <a:lnTo>
                    <a:pt x="105" y="67"/>
                  </a:lnTo>
                  <a:lnTo>
                    <a:pt x="184" y="174"/>
                  </a:lnTo>
                  <a:lnTo>
                    <a:pt x="262" y="295"/>
                  </a:lnTo>
                  <a:lnTo>
                    <a:pt x="328" y="483"/>
                  </a:lnTo>
                  <a:lnTo>
                    <a:pt x="367" y="658"/>
                  </a:lnTo>
                  <a:lnTo>
                    <a:pt x="367" y="806"/>
                  </a:lnTo>
                  <a:lnTo>
                    <a:pt x="354" y="1047"/>
                  </a:lnTo>
                  <a:lnTo>
                    <a:pt x="262" y="1303"/>
                  </a:lnTo>
                  <a:lnTo>
                    <a:pt x="197" y="1450"/>
                  </a:lnTo>
                  <a:lnTo>
                    <a:pt x="118" y="1545"/>
                  </a:lnTo>
                  <a:lnTo>
                    <a:pt x="53" y="1598"/>
                  </a:lnTo>
                  <a:lnTo>
                    <a:pt x="14" y="1625"/>
                  </a:lnTo>
                  <a:lnTo>
                    <a:pt x="0" y="1625"/>
                  </a:lnTo>
                  <a:lnTo>
                    <a:pt x="0" y="1612"/>
                  </a:lnTo>
                  <a:lnTo>
                    <a:pt x="0" y="1598"/>
                  </a:lnTo>
                  <a:lnTo>
                    <a:pt x="0" y="1598"/>
                  </a:lnTo>
                  <a:lnTo>
                    <a:pt x="27" y="1585"/>
                  </a:lnTo>
                  <a:lnTo>
                    <a:pt x="144" y="1410"/>
                  </a:lnTo>
                  <a:lnTo>
                    <a:pt x="223" y="1222"/>
                  </a:lnTo>
                  <a:lnTo>
                    <a:pt x="262" y="1021"/>
                  </a:lnTo>
                  <a:lnTo>
                    <a:pt x="275" y="806"/>
                  </a:lnTo>
                  <a:lnTo>
                    <a:pt x="262" y="564"/>
                  </a:lnTo>
                  <a:lnTo>
                    <a:pt x="210" y="362"/>
                  </a:lnTo>
                  <a:lnTo>
                    <a:pt x="131" y="188"/>
                  </a:lnTo>
                  <a:lnTo>
                    <a:pt x="27" y="53"/>
                  </a:lnTo>
                  <a:lnTo>
                    <a:pt x="14" y="27"/>
                  </a:lnTo>
                  <a:lnTo>
                    <a:pt x="0" y="27"/>
                  </a:lnTo>
                  <a:lnTo>
                    <a:pt x="0" y="13"/>
                  </a:lnTo>
                  <a:lnTo>
                    <a:pt x="0" y="13"/>
                  </a:lnTo>
                  <a:lnTo>
                    <a:pt x="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31"/>
            <p:cNvSpPr>
              <a:spLocks noEditPoints="1"/>
            </p:cNvSpPr>
            <p:nvPr/>
          </p:nvSpPr>
          <p:spPr bwMode="auto">
            <a:xfrm>
              <a:off x="25187" y="4224"/>
              <a:ext cx="1060" cy="376"/>
            </a:xfrm>
            <a:custGeom>
              <a:avLst/>
              <a:gdLst/>
              <a:ahLst/>
              <a:cxnLst>
                <a:cxn ang="0">
                  <a:pos x="52" y="322"/>
                </a:cxn>
                <a:cxn ang="0">
                  <a:pos x="1008" y="322"/>
                </a:cxn>
                <a:cxn ang="0">
                  <a:pos x="1021" y="322"/>
                </a:cxn>
                <a:cxn ang="0">
                  <a:pos x="1034" y="322"/>
                </a:cxn>
                <a:cxn ang="0">
                  <a:pos x="1047" y="335"/>
                </a:cxn>
                <a:cxn ang="0">
                  <a:pos x="1060" y="349"/>
                </a:cxn>
                <a:cxn ang="0">
                  <a:pos x="1047" y="362"/>
                </a:cxn>
                <a:cxn ang="0">
                  <a:pos x="1034" y="376"/>
                </a:cxn>
                <a:cxn ang="0">
                  <a:pos x="1021" y="376"/>
                </a:cxn>
                <a:cxn ang="0">
                  <a:pos x="1008" y="376"/>
                </a:cxn>
                <a:cxn ang="0">
                  <a:pos x="52" y="376"/>
                </a:cxn>
                <a:cxn ang="0">
                  <a:pos x="39" y="376"/>
                </a:cxn>
                <a:cxn ang="0">
                  <a:pos x="13" y="376"/>
                </a:cxn>
                <a:cxn ang="0">
                  <a:pos x="0" y="362"/>
                </a:cxn>
                <a:cxn ang="0">
                  <a:pos x="0" y="349"/>
                </a:cxn>
                <a:cxn ang="0">
                  <a:pos x="0" y="335"/>
                </a:cxn>
                <a:cxn ang="0">
                  <a:pos x="13" y="322"/>
                </a:cxn>
                <a:cxn ang="0">
                  <a:pos x="39" y="322"/>
                </a:cxn>
                <a:cxn ang="0">
                  <a:pos x="52" y="322"/>
                </a:cxn>
                <a:cxn ang="0">
                  <a:pos x="52" y="0"/>
                </a:cxn>
                <a:cxn ang="0">
                  <a:pos x="1008" y="0"/>
                </a:cxn>
                <a:cxn ang="0">
                  <a:pos x="1021" y="0"/>
                </a:cxn>
                <a:cxn ang="0">
                  <a:pos x="1034" y="0"/>
                </a:cxn>
                <a:cxn ang="0">
                  <a:pos x="1047" y="13"/>
                </a:cxn>
                <a:cxn ang="0">
                  <a:pos x="1060" y="27"/>
                </a:cxn>
                <a:cxn ang="0">
                  <a:pos x="1047" y="53"/>
                </a:cxn>
                <a:cxn ang="0">
                  <a:pos x="1034" y="67"/>
                </a:cxn>
                <a:cxn ang="0">
                  <a:pos x="1021" y="67"/>
                </a:cxn>
                <a:cxn ang="0">
                  <a:pos x="1008" y="67"/>
                </a:cxn>
                <a:cxn ang="0">
                  <a:pos x="52" y="67"/>
                </a:cxn>
                <a:cxn ang="0">
                  <a:pos x="39" y="67"/>
                </a:cxn>
                <a:cxn ang="0">
                  <a:pos x="13" y="67"/>
                </a:cxn>
                <a:cxn ang="0">
                  <a:pos x="0" y="53"/>
                </a:cxn>
                <a:cxn ang="0">
                  <a:pos x="0" y="27"/>
                </a:cxn>
                <a:cxn ang="0">
                  <a:pos x="0" y="13"/>
                </a:cxn>
                <a:cxn ang="0">
                  <a:pos x="13" y="0"/>
                </a:cxn>
                <a:cxn ang="0">
                  <a:pos x="39" y="0"/>
                </a:cxn>
                <a:cxn ang="0">
                  <a:pos x="52" y="0"/>
                </a:cxn>
              </a:cxnLst>
              <a:rect l="0" t="0" r="r" b="b"/>
              <a:pathLst>
                <a:path w="1060" h="376">
                  <a:moveTo>
                    <a:pt x="52" y="322"/>
                  </a:moveTo>
                  <a:lnTo>
                    <a:pt x="1008" y="322"/>
                  </a:lnTo>
                  <a:lnTo>
                    <a:pt x="1021" y="322"/>
                  </a:lnTo>
                  <a:lnTo>
                    <a:pt x="1034" y="322"/>
                  </a:lnTo>
                  <a:lnTo>
                    <a:pt x="1047" y="335"/>
                  </a:lnTo>
                  <a:lnTo>
                    <a:pt x="1060" y="349"/>
                  </a:lnTo>
                  <a:lnTo>
                    <a:pt x="1047" y="362"/>
                  </a:lnTo>
                  <a:lnTo>
                    <a:pt x="1034" y="376"/>
                  </a:lnTo>
                  <a:lnTo>
                    <a:pt x="1021" y="376"/>
                  </a:lnTo>
                  <a:lnTo>
                    <a:pt x="1008" y="376"/>
                  </a:lnTo>
                  <a:lnTo>
                    <a:pt x="52" y="376"/>
                  </a:lnTo>
                  <a:lnTo>
                    <a:pt x="39" y="376"/>
                  </a:lnTo>
                  <a:lnTo>
                    <a:pt x="13" y="376"/>
                  </a:lnTo>
                  <a:lnTo>
                    <a:pt x="0" y="362"/>
                  </a:lnTo>
                  <a:lnTo>
                    <a:pt x="0" y="349"/>
                  </a:lnTo>
                  <a:lnTo>
                    <a:pt x="0" y="335"/>
                  </a:lnTo>
                  <a:lnTo>
                    <a:pt x="13" y="322"/>
                  </a:lnTo>
                  <a:lnTo>
                    <a:pt x="39" y="322"/>
                  </a:lnTo>
                  <a:lnTo>
                    <a:pt x="52" y="322"/>
                  </a:lnTo>
                  <a:close/>
                  <a:moveTo>
                    <a:pt x="52" y="0"/>
                  </a:moveTo>
                  <a:lnTo>
                    <a:pt x="1008" y="0"/>
                  </a:lnTo>
                  <a:lnTo>
                    <a:pt x="1021" y="0"/>
                  </a:lnTo>
                  <a:lnTo>
                    <a:pt x="1034" y="0"/>
                  </a:lnTo>
                  <a:lnTo>
                    <a:pt x="1047" y="13"/>
                  </a:lnTo>
                  <a:lnTo>
                    <a:pt x="1060" y="27"/>
                  </a:lnTo>
                  <a:lnTo>
                    <a:pt x="1047" y="53"/>
                  </a:lnTo>
                  <a:lnTo>
                    <a:pt x="1034" y="67"/>
                  </a:lnTo>
                  <a:lnTo>
                    <a:pt x="1021" y="67"/>
                  </a:lnTo>
                  <a:lnTo>
                    <a:pt x="1008" y="67"/>
                  </a:lnTo>
                  <a:lnTo>
                    <a:pt x="52" y="67"/>
                  </a:lnTo>
                  <a:lnTo>
                    <a:pt x="39" y="67"/>
                  </a:lnTo>
                  <a:lnTo>
                    <a:pt x="13" y="67"/>
                  </a:lnTo>
                  <a:lnTo>
                    <a:pt x="0" y="53"/>
                  </a:lnTo>
                  <a:lnTo>
                    <a:pt x="0" y="27"/>
                  </a:lnTo>
                  <a:lnTo>
                    <a:pt x="0" y="13"/>
                  </a:lnTo>
                  <a:lnTo>
                    <a:pt x="13" y="0"/>
                  </a:lnTo>
                  <a:lnTo>
                    <a:pt x="3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32"/>
            <p:cNvSpPr>
              <a:spLocks/>
            </p:cNvSpPr>
            <p:nvPr/>
          </p:nvSpPr>
          <p:spPr bwMode="auto">
            <a:xfrm>
              <a:off x="26823" y="3713"/>
              <a:ext cx="1087" cy="1115"/>
            </a:xfrm>
            <a:custGeom>
              <a:avLst/>
              <a:gdLst/>
              <a:ahLst/>
              <a:cxnLst>
                <a:cxn ang="0">
                  <a:pos x="66" y="0"/>
                </a:cxn>
                <a:cxn ang="0">
                  <a:pos x="236" y="0"/>
                </a:cxn>
                <a:cxn ang="0">
                  <a:pos x="393" y="0"/>
                </a:cxn>
                <a:cxn ang="0">
                  <a:pos x="472" y="40"/>
                </a:cxn>
                <a:cxn ang="0">
                  <a:pos x="380" y="54"/>
                </a:cxn>
                <a:cxn ang="0">
                  <a:pos x="314" y="67"/>
                </a:cxn>
                <a:cxn ang="0">
                  <a:pos x="301" y="94"/>
                </a:cxn>
                <a:cxn ang="0">
                  <a:pos x="301" y="511"/>
                </a:cxn>
                <a:cxn ang="0">
                  <a:pos x="773" y="121"/>
                </a:cxn>
                <a:cxn ang="0">
                  <a:pos x="773" y="81"/>
                </a:cxn>
                <a:cxn ang="0">
                  <a:pos x="733" y="54"/>
                </a:cxn>
                <a:cxn ang="0">
                  <a:pos x="655" y="40"/>
                </a:cxn>
                <a:cxn ang="0">
                  <a:pos x="616" y="0"/>
                </a:cxn>
                <a:cxn ang="0">
                  <a:pos x="773" y="0"/>
                </a:cxn>
                <a:cxn ang="0">
                  <a:pos x="969" y="0"/>
                </a:cxn>
                <a:cxn ang="0">
                  <a:pos x="1087" y="40"/>
                </a:cxn>
                <a:cxn ang="0">
                  <a:pos x="995" y="54"/>
                </a:cxn>
                <a:cxn ang="0">
                  <a:pos x="943" y="67"/>
                </a:cxn>
                <a:cxn ang="0">
                  <a:pos x="917" y="94"/>
                </a:cxn>
                <a:cxn ang="0">
                  <a:pos x="917" y="981"/>
                </a:cxn>
                <a:cxn ang="0">
                  <a:pos x="930" y="1035"/>
                </a:cxn>
                <a:cxn ang="0">
                  <a:pos x="956" y="1048"/>
                </a:cxn>
                <a:cxn ang="0">
                  <a:pos x="1048" y="1061"/>
                </a:cxn>
                <a:cxn ang="0">
                  <a:pos x="1087" y="1115"/>
                </a:cxn>
                <a:cxn ang="0">
                  <a:pos x="930" y="1102"/>
                </a:cxn>
                <a:cxn ang="0">
                  <a:pos x="733" y="1102"/>
                </a:cxn>
                <a:cxn ang="0">
                  <a:pos x="616" y="1061"/>
                </a:cxn>
                <a:cxn ang="0">
                  <a:pos x="707" y="1061"/>
                </a:cxn>
                <a:cxn ang="0">
                  <a:pos x="760" y="1048"/>
                </a:cxn>
                <a:cxn ang="0">
                  <a:pos x="773" y="1008"/>
                </a:cxn>
                <a:cxn ang="0">
                  <a:pos x="773" y="551"/>
                </a:cxn>
                <a:cxn ang="0">
                  <a:pos x="301" y="981"/>
                </a:cxn>
                <a:cxn ang="0">
                  <a:pos x="301" y="1035"/>
                </a:cxn>
                <a:cxn ang="0">
                  <a:pos x="341" y="1048"/>
                </a:cxn>
                <a:cxn ang="0">
                  <a:pos x="432" y="1061"/>
                </a:cxn>
                <a:cxn ang="0">
                  <a:pos x="472" y="1115"/>
                </a:cxn>
                <a:cxn ang="0">
                  <a:pos x="301" y="1102"/>
                </a:cxn>
                <a:cxn ang="0">
                  <a:pos x="105" y="1102"/>
                </a:cxn>
                <a:cxn ang="0">
                  <a:pos x="0" y="1061"/>
                </a:cxn>
                <a:cxn ang="0">
                  <a:pos x="92" y="1061"/>
                </a:cxn>
                <a:cxn ang="0">
                  <a:pos x="144" y="1048"/>
                </a:cxn>
                <a:cxn ang="0">
                  <a:pos x="157" y="1008"/>
                </a:cxn>
                <a:cxn ang="0">
                  <a:pos x="157" y="121"/>
                </a:cxn>
                <a:cxn ang="0">
                  <a:pos x="157" y="81"/>
                </a:cxn>
                <a:cxn ang="0">
                  <a:pos x="118" y="54"/>
                </a:cxn>
                <a:cxn ang="0">
                  <a:pos x="40" y="40"/>
                </a:cxn>
                <a:cxn ang="0">
                  <a:pos x="0" y="0"/>
                </a:cxn>
              </a:cxnLst>
              <a:rect l="0" t="0" r="r" b="b"/>
              <a:pathLst>
                <a:path w="1087" h="1115">
                  <a:moveTo>
                    <a:pt x="0" y="0"/>
                  </a:moveTo>
                  <a:lnTo>
                    <a:pt x="66" y="0"/>
                  </a:lnTo>
                  <a:lnTo>
                    <a:pt x="157" y="0"/>
                  </a:lnTo>
                  <a:lnTo>
                    <a:pt x="236" y="0"/>
                  </a:lnTo>
                  <a:lnTo>
                    <a:pt x="301" y="0"/>
                  </a:lnTo>
                  <a:lnTo>
                    <a:pt x="393" y="0"/>
                  </a:lnTo>
                  <a:lnTo>
                    <a:pt x="472" y="0"/>
                  </a:lnTo>
                  <a:lnTo>
                    <a:pt x="472" y="40"/>
                  </a:lnTo>
                  <a:lnTo>
                    <a:pt x="432" y="40"/>
                  </a:lnTo>
                  <a:lnTo>
                    <a:pt x="380" y="54"/>
                  </a:lnTo>
                  <a:lnTo>
                    <a:pt x="341" y="54"/>
                  </a:lnTo>
                  <a:lnTo>
                    <a:pt x="314" y="67"/>
                  </a:lnTo>
                  <a:lnTo>
                    <a:pt x="301" y="81"/>
                  </a:lnTo>
                  <a:lnTo>
                    <a:pt x="301" y="94"/>
                  </a:lnTo>
                  <a:lnTo>
                    <a:pt x="301" y="121"/>
                  </a:lnTo>
                  <a:lnTo>
                    <a:pt x="301" y="511"/>
                  </a:lnTo>
                  <a:lnTo>
                    <a:pt x="773" y="511"/>
                  </a:lnTo>
                  <a:lnTo>
                    <a:pt x="773" y="121"/>
                  </a:lnTo>
                  <a:lnTo>
                    <a:pt x="773" y="94"/>
                  </a:lnTo>
                  <a:lnTo>
                    <a:pt x="773" y="81"/>
                  </a:lnTo>
                  <a:lnTo>
                    <a:pt x="760" y="67"/>
                  </a:lnTo>
                  <a:lnTo>
                    <a:pt x="733" y="54"/>
                  </a:lnTo>
                  <a:lnTo>
                    <a:pt x="707" y="54"/>
                  </a:lnTo>
                  <a:lnTo>
                    <a:pt x="655" y="40"/>
                  </a:lnTo>
                  <a:lnTo>
                    <a:pt x="616" y="40"/>
                  </a:lnTo>
                  <a:lnTo>
                    <a:pt x="616" y="0"/>
                  </a:lnTo>
                  <a:lnTo>
                    <a:pt x="681" y="0"/>
                  </a:lnTo>
                  <a:lnTo>
                    <a:pt x="773" y="0"/>
                  </a:lnTo>
                  <a:lnTo>
                    <a:pt x="851" y="0"/>
                  </a:lnTo>
                  <a:lnTo>
                    <a:pt x="969" y="0"/>
                  </a:lnTo>
                  <a:lnTo>
                    <a:pt x="1087" y="0"/>
                  </a:lnTo>
                  <a:lnTo>
                    <a:pt x="1087" y="40"/>
                  </a:lnTo>
                  <a:lnTo>
                    <a:pt x="1048" y="40"/>
                  </a:lnTo>
                  <a:lnTo>
                    <a:pt x="995" y="54"/>
                  </a:lnTo>
                  <a:lnTo>
                    <a:pt x="956" y="54"/>
                  </a:lnTo>
                  <a:lnTo>
                    <a:pt x="943" y="67"/>
                  </a:lnTo>
                  <a:lnTo>
                    <a:pt x="930" y="81"/>
                  </a:lnTo>
                  <a:lnTo>
                    <a:pt x="917" y="94"/>
                  </a:lnTo>
                  <a:lnTo>
                    <a:pt x="917" y="121"/>
                  </a:lnTo>
                  <a:lnTo>
                    <a:pt x="917" y="981"/>
                  </a:lnTo>
                  <a:lnTo>
                    <a:pt x="917" y="1008"/>
                  </a:lnTo>
                  <a:lnTo>
                    <a:pt x="930" y="1035"/>
                  </a:lnTo>
                  <a:lnTo>
                    <a:pt x="943" y="1048"/>
                  </a:lnTo>
                  <a:lnTo>
                    <a:pt x="956" y="1048"/>
                  </a:lnTo>
                  <a:lnTo>
                    <a:pt x="995" y="1061"/>
                  </a:lnTo>
                  <a:lnTo>
                    <a:pt x="1048" y="1061"/>
                  </a:lnTo>
                  <a:lnTo>
                    <a:pt x="1087" y="1061"/>
                  </a:lnTo>
                  <a:lnTo>
                    <a:pt x="1087" y="1115"/>
                  </a:lnTo>
                  <a:lnTo>
                    <a:pt x="1008" y="1102"/>
                  </a:lnTo>
                  <a:lnTo>
                    <a:pt x="930" y="1102"/>
                  </a:lnTo>
                  <a:lnTo>
                    <a:pt x="851" y="1102"/>
                  </a:lnTo>
                  <a:lnTo>
                    <a:pt x="733" y="1102"/>
                  </a:lnTo>
                  <a:lnTo>
                    <a:pt x="616" y="1115"/>
                  </a:lnTo>
                  <a:lnTo>
                    <a:pt x="616" y="1061"/>
                  </a:lnTo>
                  <a:lnTo>
                    <a:pt x="655" y="1061"/>
                  </a:lnTo>
                  <a:lnTo>
                    <a:pt x="707" y="1061"/>
                  </a:lnTo>
                  <a:lnTo>
                    <a:pt x="733" y="1048"/>
                  </a:lnTo>
                  <a:lnTo>
                    <a:pt x="760" y="1048"/>
                  </a:lnTo>
                  <a:lnTo>
                    <a:pt x="773" y="1035"/>
                  </a:lnTo>
                  <a:lnTo>
                    <a:pt x="773" y="1008"/>
                  </a:lnTo>
                  <a:lnTo>
                    <a:pt x="773" y="981"/>
                  </a:lnTo>
                  <a:lnTo>
                    <a:pt x="773" y="551"/>
                  </a:lnTo>
                  <a:lnTo>
                    <a:pt x="301" y="551"/>
                  </a:lnTo>
                  <a:lnTo>
                    <a:pt x="301" y="981"/>
                  </a:lnTo>
                  <a:lnTo>
                    <a:pt x="301" y="1008"/>
                  </a:lnTo>
                  <a:lnTo>
                    <a:pt x="301" y="1035"/>
                  </a:lnTo>
                  <a:lnTo>
                    <a:pt x="314" y="1048"/>
                  </a:lnTo>
                  <a:lnTo>
                    <a:pt x="341" y="1048"/>
                  </a:lnTo>
                  <a:lnTo>
                    <a:pt x="380" y="1061"/>
                  </a:lnTo>
                  <a:lnTo>
                    <a:pt x="432" y="1061"/>
                  </a:lnTo>
                  <a:lnTo>
                    <a:pt x="472" y="1061"/>
                  </a:lnTo>
                  <a:lnTo>
                    <a:pt x="472" y="1115"/>
                  </a:lnTo>
                  <a:lnTo>
                    <a:pt x="393" y="1102"/>
                  </a:lnTo>
                  <a:lnTo>
                    <a:pt x="301" y="1102"/>
                  </a:lnTo>
                  <a:lnTo>
                    <a:pt x="236" y="1102"/>
                  </a:lnTo>
                  <a:lnTo>
                    <a:pt x="105" y="1102"/>
                  </a:lnTo>
                  <a:lnTo>
                    <a:pt x="0" y="1115"/>
                  </a:lnTo>
                  <a:lnTo>
                    <a:pt x="0" y="1061"/>
                  </a:lnTo>
                  <a:lnTo>
                    <a:pt x="40" y="1061"/>
                  </a:lnTo>
                  <a:lnTo>
                    <a:pt x="92" y="1061"/>
                  </a:lnTo>
                  <a:lnTo>
                    <a:pt x="118" y="1048"/>
                  </a:lnTo>
                  <a:lnTo>
                    <a:pt x="144" y="1048"/>
                  </a:lnTo>
                  <a:lnTo>
                    <a:pt x="157" y="1035"/>
                  </a:lnTo>
                  <a:lnTo>
                    <a:pt x="157" y="1008"/>
                  </a:lnTo>
                  <a:lnTo>
                    <a:pt x="157" y="981"/>
                  </a:lnTo>
                  <a:lnTo>
                    <a:pt x="157" y="121"/>
                  </a:lnTo>
                  <a:lnTo>
                    <a:pt x="157" y="94"/>
                  </a:lnTo>
                  <a:lnTo>
                    <a:pt x="157" y="81"/>
                  </a:lnTo>
                  <a:lnTo>
                    <a:pt x="144" y="67"/>
                  </a:lnTo>
                  <a:lnTo>
                    <a:pt x="118" y="54"/>
                  </a:lnTo>
                  <a:lnTo>
                    <a:pt x="92" y="54"/>
                  </a:lnTo>
                  <a:lnTo>
                    <a:pt x="40" y="40"/>
                  </a:lnTo>
                  <a:lnTo>
                    <a:pt x="0" y="4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33"/>
            <p:cNvSpPr>
              <a:spLocks noEditPoints="1"/>
            </p:cNvSpPr>
            <p:nvPr/>
          </p:nvSpPr>
          <p:spPr bwMode="auto">
            <a:xfrm>
              <a:off x="28001" y="4089"/>
              <a:ext cx="707" cy="753"/>
            </a:xfrm>
            <a:custGeom>
              <a:avLst/>
              <a:gdLst/>
              <a:ahLst/>
              <a:cxnLst>
                <a:cxn ang="0">
                  <a:pos x="354" y="41"/>
                </a:cxn>
                <a:cxn ang="0">
                  <a:pos x="302" y="41"/>
                </a:cxn>
                <a:cxn ang="0">
                  <a:pos x="249" y="67"/>
                </a:cxn>
                <a:cxn ang="0">
                  <a:pos x="210" y="94"/>
                </a:cxn>
                <a:cxn ang="0">
                  <a:pos x="171" y="148"/>
                </a:cxn>
                <a:cxn ang="0">
                  <a:pos x="131" y="269"/>
                </a:cxn>
                <a:cxn ang="0">
                  <a:pos x="131" y="376"/>
                </a:cxn>
                <a:cxn ang="0">
                  <a:pos x="144" y="484"/>
                </a:cxn>
                <a:cxn ang="0">
                  <a:pos x="171" y="605"/>
                </a:cxn>
                <a:cxn ang="0">
                  <a:pos x="210" y="645"/>
                </a:cxn>
                <a:cxn ang="0">
                  <a:pos x="249" y="685"/>
                </a:cxn>
                <a:cxn ang="0">
                  <a:pos x="302" y="699"/>
                </a:cxn>
                <a:cxn ang="0">
                  <a:pos x="354" y="712"/>
                </a:cxn>
                <a:cxn ang="0">
                  <a:pos x="354" y="712"/>
                </a:cxn>
                <a:cxn ang="0">
                  <a:pos x="406" y="699"/>
                </a:cxn>
                <a:cxn ang="0">
                  <a:pos x="459" y="685"/>
                </a:cxn>
                <a:cxn ang="0">
                  <a:pos x="511" y="645"/>
                </a:cxn>
                <a:cxn ang="0">
                  <a:pos x="537" y="591"/>
                </a:cxn>
                <a:cxn ang="0">
                  <a:pos x="563" y="470"/>
                </a:cxn>
                <a:cxn ang="0">
                  <a:pos x="576" y="376"/>
                </a:cxn>
                <a:cxn ang="0">
                  <a:pos x="563" y="269"/>
                </a:cxn>
                <a:cxn ang="0">
                  <a:pos x="537" y="148"/>
                </a:cxn>
                <a:cxn ang="0">
                  <a:pos x="498" y="94"/>
                </a:cxn>
                <a:cxn ang="0">
                  <a:pos x="459" y="67"/>
                </a:cxn>
                <a:cxn ang="0">
                  <a:pos x="406" y="41"/>
                </a:cxn>
                <a:cxn ang="0">
                  <a:pos x="354" y="41"/>
                </a:cxn>
                <a:cxn ang="0">
                  <a:pos x="354" y="0"/>
                </a:cxn>
                <a:cxn ang="0">
                  <a:pos x="485" y="27"/>
                </a:cxn>
                <a:cxn ang="0">
                  <a:pos x="603" y="121"/>
                </a:cxn>
                <a:cxn ang="0">
                  <a:pos x="681" y="242"/>
                </a:cxn>
                <a:cxn ang="0">
                  <a:pos x="707" y="390"/>
                </a:cxn>
                <a:cxn ang="0">
                  <a:pos x="681" y="524"/>
                </a:cxn>
                <a:cxn ang="0">
                  <a:pos x="603" y="645"/>
                </a:cxn>
                <a:cxn ang="0">
                  <a:pos x="485" y="726"/>
                </a:cxn>
                <a:cxn ang="0">
                  <a:pos x="354" y="753"/>
                </a:cxn>
                <a:cxn ang="0">
                  <a:pos x="223" y="726"/>
                </a:cxn>
                <a:cxn ang="0">
                  <a:pos x="105" y="645"/>
                </a:cxn>
                <a:cxn ang="0">
                  <a:pos x="27" y="538"/>
                </a:cxn>
                <a:cxn ang="0">
                  <a:pos x="0" y="390"/>
                </a:cxn>
                <a:cxn ang="0">
                  <a:pos x="27" y="242"/>
                </a:cxn>
                <a:cxn ang="0">
                  <a:pos x="105" y="121"/>
                </a:cxn>
                <a:cxn ang="0">
                  <a:pos x="210" y="41"/>
                </a:cxn>
                <a:cxn ang="0">
                  <a:pos x="354" y="0"/>
                </a:cxn>
              </a:cxnLst>
              <a:rect l="0" t="0" r="r" b="b"/>
              <a:pathLst>
                <a:path w="707" h="753">
                  <a:moveTo>
                    <a:pt x="354" y="41"/>
                  </a:moveTo>
                  <a:lnTo>
                    <a:pt x="302" y="41"/>
                  </a:lnTo>
                  <a:lnTo>
                    <a:pt x="249" y="67"/>
                  </a:lnTo>
                  <a:lnTo>
                    <a:pt x="210" y="94"/>
                  </a:lnTo>
                  <a:lnTo>
                    <a:pt x="171" y="148"/>
                  </a:lnTo>
                  <a:lnTo>
                    <a:pt x="131" y="269"/>
                  </a:lnTo>
                  <a:lnTo>
                    <a:pt x="131" y="376"/>
                  </a:lnTo>
                  <a:lnTo>
                    <a:pt x="144" y="484"/>
                  </a:lnTo>
                  <a:lnTo>
                    <a:pt x="171" y="605"/>
                  </a:lnTo>
                  <a:lnTo>
                    <a:pt x="210" y="645"/>
                  </a:lnTo>
                  <a:lnTo>
                    <a:pt x="249" y="685"/>
                  </a:lnTo>
                  <a:lnTo>
                    <a:pt x="302" y="699"/>
                  </a:lnTo>
                  <a:lnTo>
                    <a:pt x="354" y="712"/>
                  </a:lnTo>
                  <a:lnTo>
                    <a:pt x="354" y="712"/>
                  </a:lnTo>
                  <a:lnTo>
                    <a:pt x="406" y="699"/>
                  </a:lnTo>
                  <a:lnTo>
                    <a:pt x="459" y="685"/>
                  </a:lnTo>
                  <a:lnTo>
                    <a:pt x="511" y="645"/>
                  </a:lnTo>
                  <a:lnTo>
                    <a:pt x="537" y="591"/>
                  </a:lnTo>
                  <a:lnTo>
                    <a:pt x="563" y="470"/>
                  </a:lnTo>
                  <a:lnTo>
                    <a:pt x="576" y="376"/>
                  </a:lnTo>
                  <a:lnTo>
                    <a:pt x="563" y="269"/>
                  </a:lnTo>
                  <a:lnTo>
                    <a:pt x="537" y="148"/>
                  </a:lnTo>
                  <a:lnTo>
                    <a:pt x="498" y="94"/>
                  </a:lnTo>
                  <a:lnTo>
                    <a:pt x="459" y="67"/>
                  </a:lnTo>
                  <a:lnTo>
                    <a:pt x="406" y="41"/>
                  </a:lnTo>
                  <a:lnTo>
                    <a:pt x="354" y="41"/>
                  </a:lnTo>
                  <a:close/>
                  <a:moveTo>
                    <a:pt x="354" y="0"/>
                  </a:moveTo>
                  <a:lnTo>
                    <a:pt x="485" y="27"/>
                  </a:lnTo>
                  <a:lnTo>
                    <a:pt x="603" y="121"/>
                  </a:lnTo>
                  <a:lnTo>
                    <a:pt x="681" y="242"/>
                  </a:lnTo>
                  <a:lnTo>
                    <a:pt x="707" y="390"/>
                  </a:lnTo>
                  <a:lnTo>
                    <a:pt x="681" y="524"/>
                  </a:lnTo>
                  <a:lnTo>
                    <a:pt x="603" y="645"/>
                  </a:lnTo>
                  <a:lnTo>
                    <a:pt x="485" y="726"/>
                  </a:lnTo>
                  <a:lnTo>
                    <a:pt x="354" y="753"/>
                  </a:lnTo>
                  <a:lnTo>
                    <a:pt x="223" y="726"/>
                  </a:lnTo>
                  <a:lnTo>
                    <a:pt x="105" y="645"/>
                  </a:lnTo>
                  <a:lnTo>
                    <a:pt x="27" y="538"/>
                  </a:lnTo>
                  <a:lnTo>
                    <a:pt x="0" y="390"/>
                  </a:lnTo>
                  <a:lnTo>
                    <a:pt x="27" y="242"/>
                  </a:lnTo>
                  <a:lnTo>
                    <a:pt x="105" y="121"/>
                  </a:lnTo>
                  <a:lnTo>
                    <a:pt x="210" y="41"/>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34"/>
            <p:cNvSpPr>
              <a:spLocks/>
            </p:cNvSpPr>
            <p:nvPr/>
          </p:nvSpPr>
          <p:spPr bwMode="auto">
            <a:xfrm>
              <a:off x="28813" y="4103"/>
              <a:ext cx="1244" cy="725"/>
            </a:xfrm>
            <a:custGeom>
              <a:avLst/>
              <a:gdLst/>
              <a:ahLst/>
              <a:cxnLst>
                <a:cxn ang="0">
                  <a:pos x="223" y="174"/>
                </a:cxn>
                <a:cxn ang="0">
                  <a:pos x="354" y="27"/>
                </a:cxn>
                <a:cxn ang="0">
                  <a:pos x="524" y="0"/>
                </a:cxn>
                <a:cxn ang="0">
                  <a:pos x="642" y="80"/>
                </a:cxn>
                <a:cxn ang="0">
                  <a:pos x="707" y="107"/>
                </a:cxn>
                <a:cxn ang="0">
                  <a:pos x="812" y="13"/>
                </a:cxn>
                <a:cxn ang="0">
                  <a:pos x="956" y="0"/>
                </a:cxn>
                <a:cxn ang="0">
                  <a:pos x="1021" y="27"/>
                </a:cxn>
                <a:cxn ang="0">
                  <a:pos x="1074" y="67"/>
                </a:cxn>
                <a:cxn ang="0">
                  <a:pos x="1113" y="201"/>
                </a:cxn>
                <a:cxn ang="0">
                  <a:pos x="1126" y="618"/>
                </a:cxn>
                <a:cxn ang="0">
                  <a:pos x="1139" y="658"/>
                </a:cxn>
                <a:cxn ang="0">
                  <a:pos x="1204" y="671"/>
                </a:cxn>
                <a:cxn ang="0">
                  <a:pos x="1244" y="725"/>
                </a:cxn>
                <a:cxn ang="0">
                  <a:pos x="1152" y="712"/>
                </a:cxn>
                <a:cxn ang="0">
                  <a:pos x="1060" y="712"/>
                </a:cxn>
                <a:cxn ang="0">
                  <a:pos x="982" y="712"/>
                </a:cxn>
                <a:cxn ang="0">
                  <a:pos x="890" y="725"/>
                </a:cxn>
                <a:cxn ang="0">
                  <a:pos x="943" y="671"/>
                </a:cxn>
                <a:cxn ang="0">
                  <a:pos x="995" y="658"/>
                </a:cxn>
                <a:cxn ang="0">
                  <a:pos x="1008" y="591"/>
                </a:cxn>
                <a:cxn ang="0">
                  <a:pos x="1008" y="174"/>
                </a:cxn>
                <a:cxn ang="0">
                  <a:pos x="995" y="107"/>
                </a:cxn>
                <a:cxn ang="0">
                  <a:pos x="956" y="53"/>
                </a:cxn>
                <a:cxn ang="0">
                  <a:pos x="890" y="40"/>
                </a:cxn>
                <a:cxn ang="0">
                  <a:pos x="746" y="107"/>
                </a:cxn>
                <a:cxn ang="0">
                  <a:pos x="681" y="295"/>
                </a:cxn>
                <a:cxn ang="0">
                  <a:pos x="681" y="631"/>
                </a:cxn>
                <a:cxn ang="0">
                  <a:pos x="707" y="658"/>
                </a:cxn>
                <a:cxn ang="0">
                  <a:pos x="799" y="671"/>
                </a:cxn>
                <a:cxn ang="0">
                  <a:pos x="759" y="725"/>
                </a:cxn>
                <a:cxn ang="0">
                  <a:pos x="655" y="712"/>
                </a:cxn>
                <a:cxn ang="0">
                  <a:pos x="589" y="712"/>
                </a:cxn>
                <a:cxn ang="0">
                  <a:pos x="484" y="725"/>
                </a:cxn>
                <a:cxn ang="0">
                  <a:pos x="445" y="671"/>
                </a:cxn>
                <a:cxn ang="0">
                  <a:pos x="537" y="658"/>
                </a:cxn>
                <a:cxn ang="0">
                  <a:pos x="563" y="631"/>
                </a:cxn>
                <a:cxn ang="0">
                  <a:pos x="563" y="215"/>
                </a:cxn>
                <a:cxn ang="0">
                  <a:pos x="563" y="134"/>
                </a:cxn>
                <a:cxn ang="0">
                  <a:pos x="537" y="80"/>
                </a:cxn>
                <a:cxn ang="0">
                  <a:pos x="484" y="40"/>
                </a:cxn>
                <a:cxn ang="0">
                  <a:pos x="367" y="53"/>
                </a:cxn>
                <a:cxn ang="0">
                  <a:pos x="249" y="188"/>
                </a:cxn>
                <a:cxn ang="0">
                  <a:pos x="236" y="591"/>
                </a:cxn>
                <a:cxn ang="0">
                  <a:pos x="249" y="658"/>
                </a:cxn>
                <a:cxn ang="0">
                  <a:pos x="301" y="671"/>
                </a:cxn>
                <a:cxn ang="0">
                  <a:pos x="354" y="725"/>
                </a:cxn>
                <a:cxn ang="0">
                  <a:pos x="262" y="712"/>
                </a:cxn>
                <a:cxn ang="0">
                  <a:pos x="183" y="712"/>
                </a:cxn>
                <a:cxn ang="0">
                  <a:pos x="92" y="712"/>
                </a:cxn>
                <a:cxn ang="0">
                  <a:pos x="0" y="725"/>
                </a:cxn>
                <a:cxn ang="0">
                  <a:pos x="52" y="671"/>
                </a:cxn>
                <a:cxn ang="0">
                  <a:pos x="118" y="658"/>
                </a:cxn>
                <a:cxn ang="0">
                  <a:pos x="131" y="591"/>
                </a:cxn>
                <a:cxn ang="0">
                  <a:pos x="118" y="121"/>
                </a:cxn>
                <a:cxn ang="0">
                  <a:pos x="105" y="80"/>
                </a:cxn>
                <a:cxn ang="0">
                  <a:pos x="52" y="67"/>
                </a:cxn>
                <a:cxn ang="0">
                  <a:pos x="0" y="13"/>
                </a:cxn>
              </a:cxnLst>
              <a:rect l="0" t="0" r="r" b="b"/>
              <a:pathLst>
                <a:path w="1244" h="725">
                  <a:moveTo>
                    <a:pt x="223" y="0"/>
                  </a:moveTo>
                  <a:lnTo>
                    <a:pt x="223" y="174"/>
                  </a:lnTo>
                  <a:lnTo>
                    <a:pt x="275" y="80"/>
                  </a:lnTo>
                  <a:lnTo>
                    <a:pt x="354" y="27"/>
                  </a:lnTo>
                  <a:lnTo>
                    <a:pt x="458" y="0"/>
                  </a:lnTo>
                  <a:lnTo>
                    <a:pt x="524" y="0"/>
                  </a:lnTo>
                  <a:lnTo>
                    <a:pt x="589" y="27"/>
                  </a:lnTo>
                  <a:lnTo>
                    <a:pt x="642" y="80"/>
                  </a:lnTo>
                  <a:lnTo>
                    <a:pt x="668" y="161"/>
                  </a:lnTo>
                  <a:lnTo>
                    <a:pt x="707" y="107"/>
                  </a:lnTo>
                  <a:lnTo>
                    <a:pt x="746" y="53"/>
                  </a:lnTo>
                  <a:lnTo>
                    <a:pt x="812" y="13"/>
                  </a:lnTo>
                  <a:lnTo>
                    <a:pt x="903" y="0"/>
                  </a:lnTo>
                  <a:lnTo>
                    <a:pt x="956" y="0"/>
                  </a:lnTo>
                  <a:lnTo>
                    <a:pt x="995" y="13"/>
                  </a:lnTo>
                  <a:lnTo>
                    <a:pt x="1021" y="27"/>
                  </a:lnTo>
                  <a:lnTo>
                    <a:pt x="1047" y="40"/>
                  </a:lnTo>
                  <a:lnTo>
                    <a:pt x="1074" y="67"/>
                  </a:lnTo>
                  <a:lnTo>
                    <a:pt x="1100" y="121"/>
                  </a:lnTo>
                  <a:lnTo>
                    <a:pt x="1113" y="201"/>
                  </a:lnTo>
                  <a:lnTo>
                    <a:pt x="1126" y="309"/>
                  </a:lnTo>
                  <a:lnTo>
                    <a:pt x="1126" y="618"/>
                  </a:lnTo>
                  <a:lnTo>
                    <a:pt x="1126" y="645"/>
                  </a:lnTo>
                  <a:lnTo>
                    <a:pt x="1139" y="658"/>
                  </a:lnTo>
                  <a:lnTo>
                    <a:pt x="1165" y="671"/>
                  </a:lnTo>
                  <a:lnTo>
                    <a:pt x="1204" y="671"/>
                  </a:lnTo>
                  <a:lnTo>
                    <a:pt x="1244" y="671"/>
                  </a:lnTo>
                  <a:lnTo>
                    <a:pt x="1244" y="725"/>
                  </a:lnTo>
                  <a:lnTo>
                    <a:pt x="1204" y="725"/>
                  </a:lnTo>
                  <a:lnTo>
                    <a:pt x="1152" y="712"/>
                  </a:lnTo>
                  <a:lnTo>
                    <a:pt x="1100" y="712"/>
                  </a:lnTo>
                  <a:lnTo>
                    <a:pt x="1060" y="712"/>
                  </a:lnTo>
                  <a:lnTo>
                    <a:pt x="1021" y="712"/>
                  </a:lnTo>
                  <a:lnTo>
                    <a:pt x="982" y="712"/>
                  </a:lnTo>
                  <a:lnTo>
                    <a:pt x="930" y="725"/>
                  </a:lnTo>
                  <a:lnTo>
                    <a:pt x="890" y="725"/>
                  </a:lnTo>
                  <a:lnTo>
                    <a:pt x="890" y="671"/>
                  </a:lnTo>
                  <a:lnTo>
                    <a:pt x="943" y="671"/>
                  </a:lnTo>
                  <a:lnTo>
                    <a:pt x="969" y="658"/>
                  </a:lnTo>
                  <a:lnTo>
                    <a:pt x="995" y="658"/>
                  </a:lnTo>
                  <a:lnTo>
                    <a:pt x="1008" y="631"/>
                  </a:lnTo>
                  <a:lnTo>
                    <a:pt x="1008" y="591"/>
                  </a:lnTo>
                  <a:lnTo>
                    <a:pt x="1008" y="215"/>
                  </a:lnTo>
                  <a:lnTo>
                    <a:pt x="1008" y="174"/>
                  </a:lnTo>
                  <a:lnTo>
                    <a:pt x="1008" y="134"/>
                  </a:lnTo>
                  <a:lnTo>
                    <a:pt x="995" y="107"/>
                  </a:lnTo>
                  <a:lnTo>
                    <a:pt x="982" y="80"/>
                  </a:lnTo>
                  <a:lnTo>
                    <a:pt x="956" y="53"/>
                  </a:lnTo>
                  <a:lnTo>
                    <a:pt x="930" y="40"/>
                  </a:lnTo>
                  <a:lnTo>
                    <a:pt x="890" y="40"/>
                  </a:lnTo>
                  <a:lnTo>
                    <a:pt x="812" y="53"/>
                  </a:lnTo>
                  <a:lnTo>
                    <a:pt x="746" y="107"/>
                  </a:lnTo>
                  <a:lnTo>
                    <a:pt x="694" y="188"/>
                  </a:lnTo>
                  <a:lnTo>
                    <a:pt x="681" y="295"/>
                  </a:lnTo>
                  <a:lnTo>
                    <a:pt x="681" y="591"/>
                  </a:lnTo>
                  <a:lnTo>
                    <a:pt x="681" y="631"/>
                  </a:lnTo>
                  <a:lnTo>
                    <a:pt x="694" y="658"/>
                  </a:lnTo>
                  <a:lnTo>
                    <a:pt x="707" y="658"/>
                  </a:lnTo>
                  <a:lnTo>
                    <a:pt x="746" y="671"/>
                  </a:lnTo>
                  <a:lnTo>
                    <a:pt x="799" y="671"/>
                  </a:lnTo>
                  <a:lnTo>
                    <a:pt x="799" y="725"/>
                  </a:lnTo>
                  <a:lnTo>
                    <a:pt x="759" y="725"/>
                  </a:lnTo>
                  <a:lnTo>
                    <a:pt x="707" y="712"/>
                  </a:lnTo>
                  <a:lnTo>
                    <a:pt x="655" y="712"/>
                  </a:lnTo>
                  <a:lnTo>
                    <a:pt x="628" y="712"/>
                  </a:lnTo>
                  <a:lnTo>
                    <a:pt x="589" y="712"/>
                  </a:lnTo>
                  <a:lnTo>
                    <a:pt x="537" y="712"/>
                  </a:lnTo>
                  <a:lnTo>
                    <a:pt x="484" y="725"/>
                  </a:lnTo>
                  <a:lnTo>
                    <a:pt x="445" y="725"/>
                  </a:lnTo>
                  <a:lnTo>
                    <a:pt x="445" y="671"/>
                  </a:lnTo>
                  <a:lnTo>
                    <a:pt x="498" y="671"/>
                  </a:lnTo>
                  <a:lnTo>
                    <a:pt x="537" y="658"/>
                  </a:lnTo>
                  <a:lnTo>
                    <a:pt x="550" y="658"/>
                  </a:lnTo>
                  <a:lnTo>
                    <a:pt x="563" y="631"/>
                  </a:lnTo>
                  <a:lnTo>
                    <a:pt x="563" y="591"/>
                  </a:lnTo>
                  <a:lnTo>
                    <a:pt x="563" y="215"/>
                  </a:lnTo>
                  <a:lnTo>
                    <a:pt x="563" y="174"/>
                  </a:lnTo>
                  <a:lnTo>
                    <a:pt x="563" y="134"/>
                  </a:lnTo>
                  <a:lnTo>
                    <a:pt x="550" y="107"/>
                  </a:lnTo>
                  <a:lnTo>
                    <a:pt x="537" y="80"/>
                  </a:lnTo>
                  <a:lnTo>
                    <a:pt x="511" y="53"/>
                  </a:lnTo>
                  <a:lnTo>
                    <a:pt x="484" y="40"/>
                  </a:lnTo>
                  <a:lnTo>
                    <a:pt x="445" y="40"/>
                  </a:lnTo>
                  <a:lnTo>
                    <a:pt x="367" y="53"/>
                  </a:lnTo>
                  <a:lnTo>
                    <a:pt x="301" y="107"/>
                  </a:lnTo>
                  <a:lnTo>
                    <a:pt x="249" y="188"/>
                  </a:lnTo>
                  <a:lnTo>
                    <a:pt x="236" y="295"/>
                  </a:lnTo>
                  <a:lnTo>
                    <a:pt x="236" y="591"/>
                  </a:lnTo>
                  <a:lnTo>
                    <a:pt x="236" y="631"/>
                  </a:lnTo>
                  <a:lnTo>
                    <a:pt x="249" y="658"/>
                  </a:lnTo>
                  <a:lnTo>
                    <a:pt x="275" y="658"/>
                  </a:lnTo>
                  <a:lnTo>
                    <a:pt x="301" y="671"/>
                  </a:lnTo>
                  <a:lnTo>
                    <a:pt x="354" y="671"/>
                  </a:lnTo>
                  <a:lnTo>
                    <a:pt x="354" y="725"/>
                  </a:lnTo>
                  <a:lnTo>
                    <a:pt x="314" y="725"/>
                  </a:lnTo>
                  <a:lnTo>
                    <a:pt x="262" y="712"/>
                  </a:lnTo>
                  <a:lnTo>
                    <a:pt x="223" y="712"/>
                  </a:lnTo>
                  <a:lnTo>
                    <a:pt x="183" y="712"/>
                  </a:lnTo>
                  <a:lnTo>
                    <a:pt x="144" y="712"/>
                  </a:lnTo>
                  <a:lnTo>
                    <a:pt x="92" y="712"/>
                  </a:lnTo>
                  <a:lnTo>
                    <a:pt x="52" y="725"/>
                  </a:lnTo>
                  <a:lnTo>
                    <a:pt x="0" y="725"/>
                  </a:lnTo>
                  <a:lnTo>
                    <a:pt x="0" y="671"/>
                  </a:lnTo>
                  <a:lnTo>
                    <a:pt x="52" y="671"/>
                  </a:lnTo>
                  <a:lnTo>
                    <a:pt x="92" y="658"/>
                  </a:lnTo>
                  <a:lnTo>
                    <a:pt x="118" y="658"/>
                  </a:lnTo>
                  <a:lnTo>
                    <a:pt x="118" y="631"/>
                  </a:lnTo>
                  <a:lnTo>
                    <a:pt x="131" y="591"/>
                  </a:lnTo>
                  <a:lnTo>
                    <a:pt x="131" y="161"/>
                  </a:lnTo>
                  <a:lnTo>
                    <a:pt x="118" y="121"/>
                  </a:lnTo>
                  <a:lnTo>
                    <a:pt x="118" y="94"/>
                  </a:lnTo>
                  <a:lnTo>
                    <a:pt x="105" y="80"/>
                  </a:lnTo>
                  <a:lnTo>
                    <a:pt x="79" y="80"/>
                  </a:lnTo>
                  <a:lnTo>
                    <a:pt x="52" y="67"/>
                  </a:lnTo>
                  <a:lnTo>
                    <a:pt x="0" y="67"/>
                  </a:lnTo>
                  <a:lnTo>
                    <a:pt x="0" y="13"/>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35"/>
            <p:cNvSpPr>
              <a:spLocks/>
            </p:cNvSpPr>
            <p:nvPr/>
          </p:nvSpPr>
          <p:spPr bwMode="auto">
            <a:xfrm>
              <a:off x="30240" y="3606"/>
              <a:ext cx="380" cy="1625"/>
            </a:xfrm>
            <a:custGeom>
              <a:avLst/>
              <a:gdLst/>
              <a:ahLst/>
              <a:cxnLst>
                <a:cxn ang="0">
                  <a:pos x="353" y="0"/>
                </a:cxn>
                <a:cxn ang="0">
                  <a:pos x="367" y="0"/>
                </a:cxn>
                <a:cxn ang="0">
                  <a:pos x="380" y="13"/>
                </a:cxn>
                <a:cxn ang="0">
                  <a:pos x="380" y="13"/>
                </a:cxn>
                <a:cxn ang="0">
                  <a:pos x="367" y="27"/>
                </a:cxn>
                <a:cxn ang="0">
                  <a:pos x="353" y="40"/>
                </a:cxn>
                <a:cxn ang="0">
                  <a:pos x="236" y="201"/>
                </a:cxn>
                <a:cxn ang="0">
                  <a:pos x="157" y="389"/>
                </a:cxn>
                <a:cxn ang="0">
                  <a:pos x="105" y="604"/>
                </a:cxn>
                <a:cxn ang="0">
                  <a:pos x="92" y="806"/>
                </a:cxn>
                <a:cxn ang="0">
                  <a:pos x="105" y="1007"/>
                </a:cxn>
                <a:cxn ang="0">
                  <a:pos x="144" y="1209"/>
                </a:cxn>
                <a:cxn ang="0">
                  <a:pos x="223" y="1397"/>
                </a:cxn>
                <a:cxn ang="0">
                  <a:pos x="353" y="1571"/>
                </a:cxn>
                <a:cxn ang="0">
                  <a:pos x="367" y="1585"/>
                </a:cxn>
                <a:cxn ang="0">
                  <a:pos x="367" y="1598"/>
                </a:cxn>
                <a:cxn ang="0">
                  <a:pos x="380" y="1612"/>
                </a:cxn>
                <a:cxn ang="0">
                  <a:pos x="380" y="1612"/>
                </a:cxn>
                <a:cxn ang="0">
                  <a:pos x="380" y="1612"/>
                </a:cxn>
                <a:cxn ang="0">
                  <a:pos x="367" y="1625"/>
                </a:cxn>
                <a:cxn ang="0">
                  <a:pos x="353" y="1625"/>
                </a:cxn>
                <a:cxn ang="0">
                  <a:pos x="327" y="1612"/>
                </a:cxn>
                <a:cxn ang="0">
                  <a:pos x="262" y="1545"/>
                </a:cxn>
                <a:cxn ang="0">
                  <a:pos x="183" y="1450"/>
                </a:cxn>
                <a:cxn ang="0">
                  <a:pos x="105" y="1316"/>
                </a:cxn>
                <a:cxn ang="0">
                  <a:pos x="39" y="1128"/>
                </a:cxn>
                <a:cxn ang="0">
                  <a:pos x="13" y="953"/>
                </a:cxn>
                <a:cxn ang="0">
                  <a:pos x="0" y="806"/>
                </a:cxn>
                <a:cxn ang="0">
                  <a:pos x="26" y="577"/>
                </a:cxn>
                <a:cxn ang="0">
                  <a:pos x="105" y="309"/>
                </a:cxn>
                <a:cxn ang="0">
                  <a:pos x="183" y="174"/>
                </a:cxn>
                <a:cxn ang="0">
                  <a:pos x="262" y="80"/>
                </a:cxn>
                <a:cxn ang="0">
                  <a:pos x="327" y="13"/>
                </a:cxn>
                <a:cxn ang="0">
                  <a:pos x="353" y="0"/>
                </a:cxn>
              </a:cxnLst>
              <a:rect l="0" t="0" r="r" b="b"/>
              <a:pathLst>
                <a:path w="380" h="1625">
                  <a:moveTo>
                    <a:pt x="353" y="0"/>
                  </a:moveTo>
                  <a:lnTo>
                    <a:pt x="367" y="0"/>
                  </a:lnTo>
                  <a:lnTo>
                    <a:pt x="380" y="13"/>
                  </a:lnTo>
                  <a:lnTo>
                    <a:pt x="380" y="13"/>
                  </a:lnTo>
                  <a:lnTo>
                    <a:pt x="367" y="27"/>
                  </a:lnTo>
                  <a:lnTo>
                    <a:pt x="353" y="40"/>
                  </a:lnTo>
                  <a:lnTo>
                    <a:pt x="236" y="201"/>
                  </a:lnTo>
                  <a:lnTo>
                    <a:pt x="157" y="389"/>
                  </a:lnTo>
                  <a:lnTo>
                    <a:pt x="105" y="604"/>
                  </a:lnTo>
                  <a:lnTo>
                    <a:pt x="92" y="806"/>
                  </a:lnTo>
                  <a:lnTo>
                    <a:pt x="105" y="1007"/>
                  </a:lnTo>
                  <a:lnTo>
                    <a:pt x="144" y="1209"/>
                  </a:lnTo>
                  <a:lnTo>
                    <a:pt x="223" y="1397"/>
                  </a:lnTo>
                  <a:lnTo>
                    <a:pt x="353" y="1571"/>
                  </a:lnTo>
                  <a:lnTo>
                    <a:pt x="367" y="1585"/>
                  </a:lnTo>
                  <a:lnTo>
                    <a:pt x="367" y="1598"/>
                  </a:lnTo>
                  <a:lnTo>
                    <a:pt x="380" y="1612"/>
                  </a:lnTo>
                  <a:lnTo>
                    <a:pt x="380" y="1612"/>
                  </a:lnTo>
                  <a:lnTo>
                    <a:pt x="380" y="1612"/>
                  </a:lnTo>
                  <a:lnTo>
                    <a:pt x="367" y="1625"/>
                  </a:lnTo>
                  <a:lnTo>
                    <a:pt x="353" y="1625"/>
                  </a:lnTo>
                  <a:lnTo>
                    <a:pt x="327" y="1612"/>
                  </a:lnTo>
                  <a:lnTo>
                    <a:pt x="262" y="1545"/>
                  </a:lnTo>
                  <a:lnTo>
                    <a:pt x="183" y="1450"/>
                  </a:lnTo>
                  <a:lnTo>
                    <a:pt x="105" y="1316"/>
                  </a:lnTo>
                  <a:lnTo>
                    <a:pt x="39" y="1128"/>
                  </a:lnTo>
                  <a:lnTo>
                    <a:pt x="13" y="953"/>
                  </a:lnTo>
                  <a:lnTo>
                    <a:pt x="0" y="806"/>
                  </a:lnTo>
                  <a:lnTo>
                    <a:pt x="26" y="577"/>
                  </a:lnTo>
                  <a:lnTo>
                    <a:pt x="105" y="309"/>
                  </a:lnTo>
                  <a:lnTo>
                    <a:pt x="183" y="174"/>
                  </a:lnTo>
                  <a:lnTo>
                    <a:pt x="262" y="80"/>
                  </a:lnTo>
                  <a:lnTo>
                    <a:pt x="327" y="13"/>
                  </a:lnTo>
                  <a:lnTo>
                    <a:pt x="3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36"/>
            <p:cNvSpPr>
              <a:spLocks noEditPoints="1"/>
            </p:cNvSpPr>
            <p:nvPr/>
          </p:nvSpPr>
          <p:spPr bwMode="auto">
            <a:xfrm>
              <a:off x="30724" y="3713"/>
              <a:ext cx="1453" cy="1115"/>
            </a:xfrm>
            <a:custGeom>
              <a:avLst/>
              <a:gdLst/>
              <a:ahLst/>
              <a:cxnLst>
                <a:cxn ang="0">
                  <a:pos x="171" y="1035"/>
                </a:cxn>
                <a:cxn ang="0">
                  <a:pos x="184" y="1035"/>
                </a:cxn>
                <a:cxn ang="0">
                  <a:pos x="1113" y="967"/>
                </a:cxn>
                <a:cxn ang="0">
                  <a:pos x="1283" y="1048"/>
                </a:cxn>
                <a:cxn ang="0">
                  <a:pos x="1244" y="967"/>
                </a:cxn>
                <a:cxn ang="0">
                  <a:pos x="1244" y="135"/>
                </a:cxn>
                <a:cxn ang="0">
                  <a:pos x="1113" y="54"/>
                </a:cxn>
                <a:cxn ang="0">
                  <a:pos x="262" y="94"/>
                </a:cxn>
                <a:cxn ang="0">
                  <a:pos x="629" y="1008"/>
                </a:cxn>
                <a:cxn ang="0">
                  <a:pos x="681" y="820"/>
                </a:cxn>
                <a:cxn ang="0">
                  <a:pos x="367" y="54"/>
                </a:cxn>
                <a:cxn ang="0">
                  <a:pos x="354" y="0"/>
                </a:cxn>
                <a:cxn ang="0">
                  <a:pos x="406" y="14"/>
                </a:cxn>
                <a:cxn ang="0">
                  <a:pos x="1021" y="27"/>
                </a:cxn>
                <a:cxn ang="0">
                  <a:pos x="1061" y="0"/>
                </a:cxn>
                <a:cxn ang="0">
                  <a:pos x="1414" y="0"/>
                </a:cxn>
                <a:cxn ang="0">
                  <a:pos x="1440" y="27"/>
                </a:cxn>
                <a:cxn ang="0">
                  <a:pos x="1414" y="54"/>
                </a:cxn>
                <a:cxn ang="0">
                  <a:pos x="1323" y="94"/>
                </a:cxn>
                <a:cxn ang="0">
                  <a:pos x="1296" y="148"/>
                </a:cxn>
                <a:cxn ang="0">
                  <a:pos x="1309" y="954"/>
                </a:cxn>
                <a:cxn ang="0">
                  <a:pos x="1323" y="1021"/>
                </a:cxn>
                <a:cxn ang="0">
                  <a:pos x="1427" y="1048"/>
                </a:cxn>
                <a:cxn ang="0">
                  <a:pos x="1440" y="1102"/>
                </a:cxn>
                <a:cxn ang="0">
                  <a:pos x="1401" y="1115"/>
                </a:cxn>
                <a:cxn ang="0">
                  <a:pos x="930" y="1102"/>
                </a:cxn>
                <a:cxn ang="0">
                  <a:pos x="917" y="1075"/>
                </a:cxn>
                <a:cxn ang="0">
                  <a:pos x="943" y="1048"/>
                </a:cxn>
                <a:cxn ang="0">
                  <a:pos x="1035" y="1021"/>
                </a:cxn>
                <a:cxn ang="0">
                  <a:pos x="1061" y="954"/>
                </a:cxn>
                <a:cxn ang="0">
                  <a:pos x="1061" y="121"/>
                </a:cxn>
                <a:cxn ang="0">
                  <a:pos x="642" y="1102"/>
                </a:cxn>
                <a:cxn ang="0">
                  <a:pos x="616" y="1102"/>
                </a:cxn>
                <a:cxn ang="0">
                  <a:pos x="210" y="121"/>
                </a:cxn>
                <a:cxn ang="0">
                  <a:pos x="210" y="981"/>
                </a:cxn>
                <a:cxn ang="0">
                  <a:pos x="249" y="1035"/>
                </a:cxn>
                <a:cxn ang="0">
                  <a:pos x="354" y="1061"/>
                </a:cxn>
                <a:cxn ang="0">
                  <a:pos x="341" y="1102"/>
                </a:cxn>
                <a:cxn ang="0">
                  <a:pos x="53" y="1115"/>
                </a:cxn>
                <a:cxn ang="0">
                  <a:pos x="13" y="1102"/>
                </a:cxn>
                <a:cxn ang="0">
                  <a:pos x="13" y="1061"/>
                </a:cxn>
                <a:cxn ang="0">
                  <a:pos x="79" y="1048"/>
                </a:cxn>
                <a:cxn ang="0">
                  <a:pos x="131" y="994"/>
                </a:cxn>
                <a:cxn ang="0">
                  <a:pos x="144" y="940"/>
                </a:cxn>
                <a:cxn ang="0">
                  <a:pos x="66" y="54"/>
                </a:cxn>
                <a:cxn ang="0">
                  <a:pos x="27" y="54"/>
                </a:cxn>
                <a:cxn ang="0">
                  <a:pos x="13" y="0"/>
                </a:cxn>
                <a:cxn ang="0">
                  <a:pos x="66" y="0"/>
                </a:cxn>
              </a:cxnLst>
              <a:rect l="0" t="0" r="r" b="b"/>
              <a:pathLst>
                <a:path w="1453" h="1115">
                  <a:moveTo>
                    <a:pt x="184" y="1035"/>
                  </a:moveTo>
                  <a:lnTo>
                    <a:pt x="171" y="1035"/>
                  </a:lnTo>
                  <a:lnTo>
                    <a:pt x="171" y="1035"/>
                  </a:lnTo>
                  <a:lnTo>
                    <a:pt x="157" y="1048"/>
                  </a:lnTo>
                  <a:lnTo>
                    <a:pt x="184" y="1048"/>
                  </a:lnTo>
                  <a:lnTo>
                    <a:pt x="184" y="1035"/>
                  </a:lnTo>
                  <a:close/>
                  <a:moveTo>
                    <a:pt x="1113" y="54"/>
                  </a:moveTo>
                  <a:lnTo>
                    <a:pt x="1113" y="940"/>
                  </a:lnTo>
                  <a:lnTo>
                    <a:pt x="1113" y="967"/>
                  </a:lnTo>
                  <a:lnTo>
                    <a:pt x="1100" y="1008"/>
                  </a:lnTo>
                  <a:lnTo>
                    <a:pt x="1074" y="1048"/>
                  </a:lnTo>
                  <a:lnTo>
                    <a:pt x="1283" y="1048"/>
                  </a:lnTo>
                  <a:lnTo>
                    <a:pt x="1257" y="1021"/>
                  </a:lnTo>
                  <a:lnTo>
                    <a:pt x="1244" y="994"/>
                  </a:lnTo>
                  <a:lnTo>
                    <a:pt x="1244" y="967"/>
                  </a:lnTo>
                  <a:lnTo>
                    <a:pt x="1244" y="940"/>
                  </a:lnTo>
                  <a:lnTo>
                    <a:pt x="1244" y="161"/>
                  </a:lnTo>
                  <a:lnTo>
                    <a:pt x="1244" y="135"/>
                  </a:lnTo>
                  <a:lnTo>
                    <a:pt x="1257" y="94"/>
                  </a:lnTo>
                  <a:lnTo>
                    <a:pt x="1283" y="54"/>
                  </a:lnTo>
                  <a:lnTo>
                    <a:pt x="1113" y="54"/>
                  </a:lnTo>
                  <a:close/>
                  <a:moveTo>
                    <a:pt x="223" y="54"/>
                  </a:moveTo>
                  <a:lnTo>
                    <a:pt x="249" y="67"/>
                  </a:lnTo>
                  <a:lnTo>
                    <a:pt x="262" y="94"/>
                  </a:lnTo>
                  <a:lnTo>
                    <a:pt x="275" y="121"/>
                  </a:lnTo>
                  <a:lnTo>
                    <a:pt x="629" y="1008"/>
                  </a:lnTo>
                  <a:lnTo>
                    <a:pt x="629" y="1008"/>
                  </a:lnTo>
                  <a:lnTo>
                    <a:pt x="707" y="833"/>
                  </a:lnTo>
                  <a:lnTo>
                    <a:pt x="694" y="833"/>
                  </a:lnTo>
                  <a:lnTo>
                    <a:pt x="681" y="820"/>
                  </a:lnTo>
                  <a:lnTo>
                    <a:pt x="681" y="820"/>
                  </a:lnTo>
                  <a:lnTo>
                    <a:pt x="668" y="793"/>
                  </a:lnTo>
                  <a:lnTo>
                    <a:pt x="367" y="54"/>
                  </a:lnTo>
                  <a:lnTo>
                    <a:pt x="223" y="54"/>
                  </a:lnTo>
                  <a:close/>
                  <a:moveTo>
                    <a:pt x="66" y="0"/>
                  </a:moveTo>
                  <a:lnTo>
                    <a:pt x="354" y="0"/>
                  </a:lnTo>
                  <a:lnTo>
                    <a:pt x="380" y="0"/>
                  </a:lnTo>
                  <a:lnTo>
                    <a:pt x="393" y="0"/>
                  </a:lnTo>
                  <a:lnTo>
                    <a:pt x="406" y="14"/>
                  </a:lnTo>
                  <a:lnTo>
                    <a:pt x="419" y="27"/>
                  </a:lnTo>
                  <a:lnTo>
                    <a:pt x="720" y="766"/>
                  </a:lnTo>
                  <a:lnTo>
                    <a:pt x="1021" y="27"/>
                  </a:lnTo>
                  <a:lnTo>
                    <a:pt x="1035" y="14"/>
                  </a:lnTo>
                  <a:lnTo>
                    <a:pt x="1035" y="0"/>
                  </a:lnTo>
                  <a:lnTo>
                    <a:pt x="1061" y="0"/>
                  </a:lnTo>
                  <a:lnTo>
                    <a:pt x="1074" y="0"/>
                  </a:lnTo>
                  <a:lnTo>
                    <a:pt x="1388" y="0"/>
                  </a:lnTo>
                  <a:lnTo>
                    <a:pt x="1414" y="0"/>
                  </a:lnTo>
                  <a:lnTo>
                    <a:pt x="1427" y="0"/>
                  </a:lnTo>
                  <a:lnTo>
                    <a:pt x="1440" y="0"/>
                  </a:lnTo>
                  <a:lnTo>
                    <a:pt x="1440" y="27"/>
                  </a:lnTo>
                  <a:lnTo>
                    <a:pt x="1440" y="40"/>
                  </a:lnTo>
                  <a:lnTo>
                    <a:pt x="1427" y="40"/>
                  </a:lnTo>
                  <a:lnTo>
                    <a:pt x="1414" y="54"/>
                  </a:lnTo>
                  <a:lnTo>
                    <a:pt x="1375" y="54"/>
                  </a:lnTo>
                  <a:lnTo>
                    <a:pt x="1336" y="67"/>
                  </a:lnTo>
                  <a:lnTo>
                    <a:pt x="1323" y="94"/>
                  </a:lnTo>
                  <a:lnTo>
                    <a:pt x="1309" y="108"/>
                  </a:lnTo>
                  <a:lnTo>
                    <a:pt x="1309" y="135"/>
                  </a:lnTo>
                  <a:lnTo>
                    <a:pt x="1296" y="148"/>
                  </a:lnTo>
                  <a:lnTo>
                    <a:pt x="1296" y="161"/>
                  </a:lnTo>
                  <a:lnTo>
                    <a:pt x="1296" y="940"/>
                  </a:lnTo>
                  <a:lnTo>
                    <a:pt x="1309" y="954"/>
                  </a:lnTo>
                  <a:lnTo>
                    <a:pt x="1309" y="981"/>
                  </a:lnTo>
                  <a:lnTo>
                    <a:pt x="1309" y="994"/>
                  </a:lnTo>
                  <a:lnTo>
                    <a:pt x="1323" y="1021"/>
                  </a:lnTo>
                  <a:lnTo>
                    <a:pt x="1349" y="1035"/>
                  </a:lnTo>
                  <a:lnTo>
                    <a:pt x="1375" y="1048"/>
                  </a:lnTo>
                  <a:lnTo>
                    <a:pt x="1427" y="1048"/>
                  </a:lnTo>
                  <a:lnTo>
                    <a:pt x="1440" y="1061"/>
                  </a:lnTo>
                  <a:lnTo>
                    <a:pt x="1453" y="1088"/>
                  </a:lnTo>
                  <a:lnTo>
                    <a:pt x="1440" y="1102"/>
                  </a:lnTo>
                  <a:lnTo>
                    <a:pt x="1440" y="1102"/>
                  </a:lnTo>
                  <a:lnTo>
                    <a:pt x="1414" y="1115"/>
                  </a:lnTo>
                  <a:lnTo>
                    <a:pt x="1401" y="1115"/>
                  </a:lnTo>
                  <a:lnTo>
                    <a:pt x="969" y="1115"/>
                  </a:lnTo>
                  <a:lnTo>
                    <a:pt x="956" y="1115"/>
                  </a:lnTo>
                  <a:lnTo>
                    <a:pt x="930" y="1102"/>
                  </a:lnTo>
                  <a:lnTo>
                    <a:pt x="917" y="1102"/>
                  </a:lnTo>
                  <a:lnTo>
                    <a:pt x="917" y="1088"/>
                  </a:lnTo>
                  <a:lnTo>
                    <a:pt x="917" y="1075"/>
                  </a:lnTo>
                  <a:lnTo>
                    <a:pt x="917" y="1061"/>
                  </a:lnTo>
                  <a:lnTo>
                    <a:pt x="930" y="1061"/>
                  </a:lnTo>
                  <a:lnTo>
                    <a:pt x="943" y="1048"/>
                  </a:lnTo>
                  <a:lnTo>
                    <a:pt x="982" y="1048"/>
                  </a:lnTo>
                  <a:lnTo>
                    <a:pt x="1021" y="1035"/>
                  </a:lnTo>
                  <a:lnTo>
                    <a:pt x="1035" y="1021"/>
                  </a:lnTo>
                  <a:lnTo>
                    <a:pt x="1048" y="994"/>
                  </a:lnTo>
                  <a:lnTo>
                    <a:pt x="1061" y="981"/>
                  </a:lnTo>
                  <a:lnTo>
                    <a:pt x="1061" y="954"/>
                  </a:lnTo>
                  <a:lnTo>
                    <a:pt x="1061" y="940"/>
                  </a:lnTo>
                  <a:lnTo>
                    <a:pt x="1061" y="121"/>
                  </a:lnTo>
                  <a:lnTo>
                    <a:pt x="1061" y="121"/>
                  </a:lnTo>
                  <a:lnTo>
                    <a:pt x="668" y="1075"/>
                  </a:lnTo>
                  <a:lnTo>
                    <a:pt x="655" y="1088"/>
                  </a:lnTo>
                  <a:lnTo>
                    <a:pt x="642" y="1102"/>
                  </a:lnTo>
                  <a:lnTo>
                    <a:pt x="629" y="1115"/>
                  </a:lnTo>
                  <a:lnTo>
                    <a:pt x="629" y="1102"/>
                  </a:lnTo>
                  <a:lnTo>
                    <a:pt x="616" y="1102"/>
                  </a:lnTo>
                  <a:lnTo>
                    <a:pt x="603" y="1075"/>
                  </a:lnTo>
                  <a:lnTo>
                    <a:pt x="210" y="121"/>
                  </a:lnTo>
                  <a:lnTo>
                    <a:pt x="210" y="121"/>
                  </a:lnTo>
                  <a:lnTo>
                    <a:pt x="210" y="940"/>
                  </a:lnTo>
                  <a:lnTo>
                    <a:pt x="210" y="954"/>
                  </a:lnTo>
                  <a:lnTo>
                    <a:pt x="210" y="981"/>
                  </a:lnTo>
                  <a:lnTo>
                    <a:pt x="223" y="994"/>
                  </a:lnTo>
                  <a:lnTo>
                    <a:pt x="236" y="1021"/>
                  </a:lnTo>
                  <a:lnTo>
                    <a:pt x="249" y="1035"/>
                  </a:lnTo>
                  <a:lnTo>
                    <a:pt x="288" y="1048"/>
                  </a:lnTo>
                  <a:lnTo>
                    <a:pt x="328" y="1048"/>
                  </a:lnTo>
                  <a:lnTo>
                    <a:pt x="354" y="1061"/>
                  </a:lnTo>
                  <a:lnTo>
                    <a:pt x="354" y="1088"/>
                  </a:lnTo>
                  <a:lnTo>
                    <a:pt x="354" y="1102"/>
                  </a:lnTo>
                  <a:lnTo>
                    <a:pt x="341" y="1102"/>
                  </a:lnTo>
                  <a:lnTo>
                    <a:pt x="328" y="1115"/>
                  </a:lnTo>
                  <a:lnTo>
                    <a:pt x="301" y="1115"/>
                  </a:lnTo>
                  <a:lnTo>
                    <a:pt x="53" y="1115"/>
                  </a:lnTo>
                  <a:lnTo>
                    <a:pt x="40" y="1115"/>
                  </a:lnTo>
                  <a:lnTo>
                    <a:pt x="27" y="1102"/>
                  </a:lnTo>
                  <a:lnTo>
                    <a:pt x="13" y="1102"/>
                  </a:lnTo>
                  <a:lnTo>
                    <a:pt x="0" y="1088"/>
                  </a:lnTo>
                  <a:lnTo>
                    <a:pt x="0" y="1075"/>
                  </a:lnTo>
                  <a:lnTo>
                    <a:pt x="13" y="1061"/>
                  </a:lnTo>
                  <a:lnTo>
                    <a:pt x="13" y="1061"/>
                  </a:lnTo>
                  <a:lnTo>
                    <a:pt x="40" y="1048"/>
                  </a:lnTo>
                  <a:lnTo>
                    <a:pt x="79" y="1048"/>
                  </a:lnTo>
                  <a:lnTo>
                    <a:pt x="105" y="1035"/>
                  </a:lnTo>
                  <a:lnTo>
                    <a:pt x="118" y="1021"/>
                  </a:lnTo>
                  <a:lnTo>
                    <a:pt x="131" y="994"/>
                  </a:lnTo>
                  <a:lnTo>
                    <a:pt x="144" y="981"/>
                  </a:lnTo>
                  <a:lnTo>
                    <a:pt x="144" y="954"/>
                  </a:lnTo>
                  <a:lnTo>
                    <a:pt x="144" y="940"/>
                  </a:lnTo>
                  <a:lnTo>
                    <a:pt x="144" y="67"/>
                  </a:lnTo>
                  <a:lnTo>
                    <a:pt x="105" y="54"/>
                  </a:lnTo>
                  <a:lnTo>
                    <a:pt x="66" y="54"/>
                  </a:lnTo>
                  <a:lnTo>
                    <a:pt x="40" y="54"/>
                  </a:lnTo>
                  <a:lnTo>
                    <a:pt x="40" y="54"/>
                  </a:lnTo>
                  <a:lnTo>
                    <a:pt x="27" y="54"/>
                  </a:lnTo>
                  <a:lnTo>
                    <a:pt x="13" y="40"/>
                  </a:lnTo>
                  <a:lnTo>
                    <a:pt x="13" y="27"/>
                  </a:lnTo>
                  <a:lnTo>
                    <a:pt x="13" y="0"/>
                  </a:lnTo>
                  <a:lnTo>
                    <a:pt x="27" y="0"/>
                  </a:lnTo>
                  <a:lnTo>
                    <a:pt x="40" y="0"/>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37"/>
            <p:cNvSpPr>
              <a:spLocks/>
            </p:cNvSpPr>
            <p:nvPr/>
          </p:nvSpPr>
          <p:spPr bwMode="auto">
            <a:xfrm>
              <a:off x="32321" y="4277"/>
              <a:ext cx="655" cy="806"/>
            </a:xfrm>
            <a:custGeom>
              <a:avLst/>
              <a:gdLst/>
              <a:ahLst/>
              <a:cxnLst>
                <a:cxn ang="0">
                  <a:pos x="393" y="0"/>
                </a:cxn>
                <a:cxn ang="0">
                  <a:pos x="459" y="0"/>
                </a:cxn>
                <a:cxn ang="0">
                  <a:pos x="524" y="0"/>
                </a:cxn>
                <a:cxn ang="0">
                  <a:pos x="576" y="0"/>
                </a:cxn>
                <a:cxn ang="0">
                  <a:pos x="642" y="0"/>
                </a:cxn>
                <a:cxn ang="0">
                  <a:pos x="655" y="14"/>
                </a:cxn>
                <a:cxn ang="0">
                  <a:pos x="642" y="27"/>
                </a:cxn>
                <a:cxn ang="0">
                  <a:pos x="629" y="41"/>
                </a:cxn>
                <a:cxn ang="0">
                  <a:pos x="576" y="41"/>
                </a:cxn>
                <a:cxn ang="0">
                  <a:pos x="550" y="81"/>
                </a:cxn>
                <a:cxn ang="0">
                  <a:pos x="367" y="712"/>
                </a:cxn>
                <a:cxn ang="0">
                  <a:pos x="158" y="806"/>
                </a:cxn>
                <a:cxn ang="0">
                  <a:pos x="66" y="779"/>
                </a:cxn>
                <a:cxn ang="0">
                  <a:pos x="0" y="726"/>
                </a:cxn>
                <a:cxn ang="0">
                  <a:pos x="0" y="645"/>
                </a:cxn>
                <a:cxn ang="0">
                  <a:pos x="27" y="605"/>
                </a:cxn>
                <a:cxn ang="0">
                  <a:pos x="66" y="591"/>
                </a:cxn>
                <a:cxn ang="0">
                  <a:pos x="105" y="605"/>
                </a:cxn>
                <a:cxn ang="0">
                  <a:pos x="118" y="645"/>
                </a:cxn>
                <a:cxn ang="0">
                  <a:pos x="118" y="672"/>
                </a:cxn>
                <a:cxn ang="0">
                  <a:pos x="79" y="712"/>
                </a:cxn>
                <a:cxn ang="0">
                  <a:pos x="66" y="739"/>
                </a:cxn>
                <a:cxn ang="0">
                  <a:pos x="118" y="766"/>
                </a:cxn>
                <a:cxn ang="0">
                  <a:pos x="158" y="766"/>
                </a:cxn>
                <a:cxn ang="0">
                  <a:pos x="236" y="739"/>
                </a:cxn>
                <a:cxn ang="0">
                  <a:pos x="302" y="659"/>
                </a:cxn>
                <a:cxn ang="0">
                  <a:pos x="446" y="81"/>
                </a:cxn>
                <a:cxn ang="0">
                  <a:pos x="459" y="68"/>
                </a:cxn>
                <a:cxn ang="0">
                  <a:pos x="459" y="54"/>
                </a:cxn>
                <a:cxn ang="0">
                  <a:pos x="419" y="41"/>
                </a:cxn>
                <a:cxn ang="0">
                  <a:pos x="380" y="41"/>
                </a:cxn>
                <a:cxn ang="0">
                  <a:pos x="341" y="41"/>
                </a:cxn>
                <a:cxn ang="0">
                  <a:pos x="315" y="14"/>
                </a:cxn>
                <a:cxn ang="0">
                  <a:pos x="328" y="0"/>
                </a:cxn>
                <a:cxn ang="0">
                  <a:pos x="341" y="0"/>
                </a:cxn>
              </a:cxnLst>
              <a:rect l="0" t="0" r="r" b="b"/>
              <a:pathLst>
                <a:path w="655" h="806">
                  <a:moveTo>
                    <a:pt x="341" y="0"/>
                  </a:moveTo>
                  <a:lnTo>
                    <a:pt x="393" y="0"/>
                  </a:lnTo>
                  <a:lnTo>
                    <a:pt x="432" y="0"/>
                  </a:lnTo>
                  <a:lnTo>
                    <a:pt x="459" y="0"/>
                  </a:lnTo>
                  <a:lnTo>
                    <a:pt x="485" y="0"/>
                  </a:lnTo>
                  <a:lnTo>
                    <a:pt x="524" y="0"/>
                  </a:lnTo>
                  <a:lnTo>
                    <a:pt x="550" y="0"/>
                  </a:lnTo>
                  <a:lnTo>
                    <a:pt x="576" y="0"/>
                  </a:lnTo>
                  <a:lnTo>
                    <a:pt x="616" y="0"/>
                  </a:lnTo>
                  <a:lnTo>
                    <a:pt x="642" y="0"/>
                  </a:lnTo>
                  <a:lnTo>
                    <a:pt x="655" y="0"/>
                  </a:lnTo>
                  <a:lnTo>
                    <a:pt x="655" y="14"/>
                  </a:lnTo>
                  <a:lnTo>
                    <a:pt x="655" y="27"/>
                  </a:lnTo>
                  <a:lnTo>
                    <a:pt x="642" y="27"/>
                  </a:lnTo>
                  <a:lnTo>
                    <a:pt x="642" y="41"/>
                  </a:lnTo>
                  <a:lnTo>
                    <a:pt x="629" y="41"/>
                  </a:lnTo>
                  <a:lnTo>
                    <a:pt x="590" y="41"/>
                  </a:lnTo>
                  <a:lnTo>
                    <a:pt x="576" y="41"/>
                  </a:lnTo>
                  <a:lnTo>
                    <a:pt x="563" y="54"/>
                  </a:lnTo>
                  <a:lnTo>
                    <a:pt x="550" y="81"/>
                  </a:lnTo>
                  <a:lnTo>
                    <a:pt x="419" y="618"/>
                  </a:lnTo>
                  <a:lnTo>
                    <a:pt x="367" y="712"/>
                  </a:lnTo>
                  <a:lnTo>
                    <a:pt x="275" y="779"/>
                  </a:lnTo>
                  <a:lnTo>
                    <a:pt x="158" y="806"/>
                  </a:lnTo>
                  <a:lnTo>
                    <a:pt x="105" y="793"/>
                  </a:lnTo>
                  <a:lnTo>
                    <a:pt x="66" y="779"/>
                  </a:lnTo>
                  <a:lnTo>
                    <a:pt x="27" y="753"/>
                  </a:lnTo>
                  <a:lnTo>
                    <a:pt x="0" y="726"/>
                  </a:lnTo>
                  <a:lnTo>
                    <a:pt x="0" y="685"/>
                  </a:lnTo>
                  <a:lnTo>
                    <a:pt x="0" y="645"/>
                  </a:lnTo>
                  <a:lnTo>
                    <a:pt x="14" y="618"/>
                  </a:lnTo>
                  <a:lnTo>
                    <a:pt x="27" y="605"/>
                  </a:lnTo>
                  <a:lnTo>
                    <a:pt x="53" y="591"/>
                  </a:lnTo>
                  <a:lnTo>
                    <a:pt x="66" y="591"/>
                  </a:lnTo>
                  <a:lnTo>
                    <a:pt x="92" y="591"/>
                  </a:lnTo>
                  <a:lnTo>
                    <a:pt x="105" y="605"/>
                  </a:lnTo>
                  <a:lnTo>
                    <a:pt x="118" y="618"/>
                  </a:lnTo>
                  <a:lnTo>
                    <a:pt x="118" y="645"/>
                  </a:lnTo>
                  <a:lnTo>
                    <a:pt x="118" y="659"/>
                  </a:lnTo>
                  <a:lnTo>
                    <a:pt x="118" y="672"/>
                  </a:lnTo>
                  <a:lnTo>
                    <a:pt x="105" y="699"/>
                  </a:lnTo>
                  <a:lnTo>
                    <a:pt x="79" y="712"/>
                  </a:lnTo>
                  <a:lnTo>
                    <a:pt x="40" y="712"/>
                  </a:lnTo>
                  <a:lnTo>
                    <a:pt x="66" y="739"/>
                  </a:lnTo>
                  <a:lnTo>
                    <a:pt x="92" y="753"/>
                  </a:lnTo>
                  <a:lnTo>
                    <a:pt x="118" y="766"/>
                  </a:lnTo>
                  <a:lnTo>
                    <a:pt x="144" y="766"/>
                  </a:lnTo>
                  <a:lnTo>
                    <a:pt x="158" y="766"/>
                  </a:lnTo>
                  <a:lnTo>
                    <a:pt x="197" y="766"/>
                  </a:lnTo>
                  <a:lnTo>
                    <a:pt x="236" y="739"/>
                  </a:lnTo>
                  <a:lnTo>
                    <a:pt x="275" y="712"/>
                  </a:lnTo>
                  <a:lnTo>
                    <a:pt x="302" y="659"/>
                  </a:lnTo>
                  <a:lnTo>
                    <a:pt x="328" y="618"/>
                  </a:lnTo>
                  <a:lnTo>
                    <a:pt x="446" y="81"/>
                  </a:lnTo>
                  <a:lnTo>
                    <a:pt x="459" y="68"/>
                  </a:lnTo>
                  <a:lnTo>
                    <a:pt x="459" y="68"/>
                  </a:lnTo>
                  <a:lnTo>
                    <a:pt x="459" y="54"/>
                  </a:lnTo>
                  <a:lnTo>
                    <a:pt x="459" y="54"/>
                  </a:lnTo>
                  <a:lnTo>
                    <a:pt x="446" y="41"/>
                  </a:lnTo>
                  <a:lnTo>
                    <a:pt x="419" y="41"/>
                  </a:lnTo>
                  <a:lnTo>
                    <a:pt x="393" y="41"/>
                  </a:lnTo>
                  <a:lnTo>
                    <a:pt x="380" y="41"/>
                  </a:lnTo>
                  <a:lnTo>
                    <a:pt x="354" y="41"/>
                  </a:lnTo>
                  <a:lnTo>
                    <a:pt x="341" y="41"/>
                  </a:lnTo>
                  <a:lnTo>
                    <a:pt x="328" y="27"/>
                  </a:lnTo>
                  <a:lnTo>
                    <a:pt x="315" y="14"/>
                  </a:lnTo>
                  <a:lnTo>
                    <a:pt x="315" y="0"/>
                  </a:lnTo>
                  <a:lnTo>
                    <a:pt x="328" y="0"/>
                  </a:lnTo>
                  <a:lnTo>
                    <a:pt x="341"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38"/>
            <p:cNvSpPr>
              <a:spLocks/>
            </p:cNvSpPr>
            <p:nvPr/>
          </p:nvSpPr>
          <p:spPr bwMode="auto">
            <a:xfrm>
              <a:off x="33238" y="4653"/>
              <a:ext cx="183" cy="484"/>
            </a:xfrm>
            <a:custGeom>
              <a:avLst/>
              <a:gdLst/>
              <a:ahLst/>
              <a:cxnLst>
                <a:cxn ang="0">
                  <a:pos x="91" y="0"/>
                </a:cxn>
                <a:cxn ang="0">
                  <a:pos x="118" y="0"/>
                </a:cxn>
                <a:cxn ang="0">
                  <a:pos x="144" y="27"/>
                </a:cxn>
                <a:cxn ang="0">
                  <a:pos x="170" y="68"/>
                </a:cxn>
                <a:cxn ang="0">
                  <a:pos x="183" y="108"/>
                </a:cxn>
                <a:cxn ang="0">
                  <a:pos x="183" y="162"/>
                </a:cxn>
                <a:cxn ang="0">
                  <a:pos x="183" y="162"/>
                </a:cxn>
                <a:cxn ang="0">
                  <a:pos x="170" y="296"/>
                </a:cxn>
                <a:cxn ang="0">
                  <a:pos x="118" y="403"/>
                </a:cxn>
                <a:cxn ang="0">
                  <a:pos x="78" y="457"/>
                </a:cxn>
                <a:cxn ang="0">
                  <a:pos x="39" y="484"/>
                </a:cxn>
                <a:cxn ang="0">
                  <a:pos x="39" y="484"/>
                </a:cxn>
                <a:cxn ang="0">
                  <a:pos x="26" y="471"/>
                </a:cxn>
                <a:cxn ang="0">
                  <a:pos x="26" y="457"/>
                </a:cxn>
                <a:cxn ang="0">
                  <a:pos x="39" y="457"/>
                </a:cxn>
                <a:cxn ang="0">
                  <a:pos x="52" y="444"/>
                </a:cxn>
                <a:cxn ang="0">
                  <a:pos x="91" y="377"/>
                </a:cxn>
                <a:cxn ang="0">
                  <a:pos x="144" y="283"/>
                </a:cxn>
                <a:cxn ang="0">
                  <a:pos x="157" y="162"/>
                </a:cxn>
                <a:cxn ang="0">
                  <a:pos x="157" y="148"/>
                </a:cxn>
                <a:cxn ang="0">
                  <a:pos x="157" y="148"/>
                </a:cxn>
                <a:cxn ang="0">
                  <a:pos x="157" y="148"/>
                </a:cxn>
                <a:cxn ang="0">
                  <a:pos x="144" y="148"/>
                </a:cxn>
                <a:cxn ang="0">
                  <a:pos x="144" y="148"/>
                </a:cxn>
                <a:cxn ang="0">
                  <a:pos x="118" y="162"/>
                </a:cxn>
                <a:cxn ang="0">
                  <a:pos x="91" y="175"/>
                </a:cxn>
                <a:cxn ang="0">
                  <a:pos x="52" y="162"/>
                </a:cxn>
                <a:cxn ang="0">
                  <a:pos x="26" y="148"/>
                </a:cxn>
                <a:cxn ang="0">
                  <a:pos x="13" y="121"/>
                </a:cxn>
                <a:cxn ang="0">
                  <a:pos x="0" y="81"/>
                </a:cxn>
                <a:cxn ang="0">
                  <a:pos x="13" y="54"/>
                </a:cxn>
                <a:cxn ang="0">
                  <a:pos x="26" y="27"/>
                </a:cxn>
                <a:cxn ang="0">
                  <a:pos x="52" y="0"/>
                </a:cxn>
                <a:cxn ang="0">
                  <a:pos x="91" y="0"/>
                </a:cxn>
              </a:cxnLst>
              <a:rect l="0" t="0" r="r" b="b"/>
              <a:pathLst>
                <a:path w="183" h="484">
                  <a:moveTo>
                    <a:pt x="91" y="0"/>
                  </a:moveTo>
                  <a:lnTo>
                    <a:pt x="118" y="0"/>
                  </a:lnTo>
                  <a:lnTo>
                    <a:pt x="144" y="27"/>
                  </a:lnTo>
                  <a:lnTo>
                    <a:pt x="170" y="68"/>
                  </a:lnTo>
                  <a:lnTo>
                    <a:pt x="183" y="108"/>
                  </a:lnTo>
                  <a:lnTo>
                    <a:pt x="183" y="162"/>
                  </a:lnTo>
                  <a:lnTo>
                    <a:pt x="183" y="162"/>
                  </a:lnTo>
                  <a:lnTo>
                    <a:pt x="170" y="296"/>
                  </a:lnTo>
                  <a:lnTo>
                    <a:pt x="118" y="403"/>
                  </a:lnTo>
                  <a:lnTo>
                    <a:pt x="78" y="457"/>
                  </a:lnTo>
                  <a:lnTo>
                    <a:pt x="39" y="484"/>
                  </a:lnTo>
                  <a:lnTo>
                    <a:pt x="39" y="484"/>
                  </a:lnTo>
                  <a:lnTo>
                    <a:pt x="26" y="471"/>
                  </a:lnTo>
                  <a:lnTo>
                    <a:pt x="26" y="457"/>
                  </a:lnTo>
                  <a:lnTo>
                    <a:pt x="39" y="457"/>
                  </a:lnTo>
                  <a:lnTo>
                    <a:pt x="52" y="444"/>
                  </a:lnTo>
                  <a:lnTo>
                    <a:pt x="91" y="377"/>
                  </a:lnTo>
                  <a:lnTo>
                    <a:pt x="144" y="283"/>
                  </a:lnTo>
                  <a:lnTo>
                    <a:pt x="157" y="162"/>
                  </a:lnTo>
                  <a:lnTo>
                    <a:pt x="157" y="148"/>
                  </a:lnTo>
                  <a:lnTo>
                    <a:pt x="157" y="148"/>
                  </a:lnTo>
                  <a:lnTo>
                    <a:pt x="157" y="148"/>
                  </a:lnTo>
                  <a:lnTo>
                    <a:pt x="144" y="148"/>
                  </a:lnTo>
                  <a:lnTo>
                    <a:pt x="144" y="148"/>
                  </a:lnTo>
                  <a:lnTo>
                    <a:pt x="118" y="162"/>
                  </a:lnTo>
                  <a:lnTo>
                    <a:pt x="91" y="175"/>
                  </a:lnTo>
                  <a:lnTo>
                    <a:pt x="52" y="162"/>
                  </a:lnTo>
                  <a:lnTo>
                    <a:pt x="26" y="148"/>
                  </a:lnTo>
                  <a:lnTo>
                    <a:pt x="13" y="121"/>
                  </a:lnTo>
                  <a:lnTo>
                    <a:pt x="0" y="81"/>
                  </a:lnTo>
                  <a:lnTo>
                    <a:pt x="13" y="54"/>
                  </a:lnTo>
                  <a:lnTo>
                    <a:pt x="26" y="27"/>
                  </a:lnTo>
                  <a:lnTo>
                    <a:pt x="52" y="0"/>
                  </a:lnTo>
                  <a:lnTo>
                    <a:pt x="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39"/>
            <p:cNvSpPr>
              <a:spLocks/>
            </p:cNvSpPr>
            <p:nvPr/>
          </p:nvSpPr>
          <p:spPr bwMode="auto">
            <a:xfrm>
              <a:off x="33866" y="3713"/>
              <a:ext cx="1087" cy="1115"/>
            </a:xfrm>
            <a:custGeom>
              <a:avLst/>
              <a:gdLst/>
              <a:ahLst/>
              <a:cxnLst>
                <a:cxn ang="0">
                  <a:pos x="79" y="0"/>
                </a:cxn>
                <a:cxn ang="0">
                  <a:pos x="236" y="0"/>
                </a:cxn>
                <a:cxn ang="0">
                  <a:pos x="393" y="0"/>
                </a:cxn>
                <a:cxn ang="0">
                  <a:pos x="471" y="40"/>
                </a:cxn>
                <a:cxn ang="0">
                  <a:pos x="380" y="54"/>
                </a:cxn>
                <a:cxn ang="0">
                  <a:pos x="327" y="67"/>
                </a:cxn>
                <a:cxn ang="0">
                  <a:pos x="301" y="94"/>
                </a:cxn>
                <a:cxn ang="0">
                  <a:pos x="301" y="511"/>
                </a:cxn>
                <a:cxn ang="0">
                  <a:pos x="786" y="121"/>
                </a:cxn>
                <a:cxn ang="0">
                  <a:pos x="773" y="81"/>
                </a:cxn>
                <a:cxn ang="0">
                  <a:pos x="746" y="54"/>
                </a:cxn>
                <a:cxn ang="0">
                  <a:pos x="655" y="40"/>
                </a:cxn>
                <a:cxn ang="0">
                  <a:pos x="615" y="0"/>
                </a:cxn>
                <a:cxn ang="0">
                  <a:pos x="773" y="0"/>
                </a:cxn>
                <a:cxn ang="0">
                  <a:pos x="969" y="0"/>
                </a:cxn>
                <a:cxn ang="0">
                  <a:pos x="1087" y="40"/>
                </a:cxn>
                <a:cxn ang="0">
                  <a:pos x="995" y="54"/>
                </a:cxn>
                <a:cxn ang="0">
                  <a:pos x="943" y="67"/>
                </a:cxn>
                <a:cxn ang="0">
                  <a:pos x="930" y="94"/>
                </a:cxn>
                <a:cxn ang="0">
                  <a:pos x="917" y="981"/>
                </a:cxn>
                <a:cxn ang="0">
                  <a:pos x="930" y="1035"/>
                </a:cxn>
                <a:cxn ang="0">
                  <a:pos x="969" y="1048"/>
                </a:cxn>
                <a:cxn ang="0">
                  <a:pos x="1047" y="1061"/>
                </a:cxn>
                <a:cxn ang="0">
                  <a:pos x="1087" y="1115"/>
                </a:cxn>
                <a:cxn ang="0">
                  <a:pos x="930" y="1102"/>
                </a:cxn>
                <a:cxn ang="0">
                  <a:pos x="733" y="1102"/>
                </a:cxn>
                <a:cxn ang="0">
                  <a:pos x="615" y="1061"/>
                </a:cxn>
                <a:cxn ang="0">
                  <a:pos x="707" y="1061"/>
                </a:cxn>
                <a:cxn ang="0">
                  <a:pos x="759" y="1048"/>
                </a:cxn>
                <a:cxn ang="0">
                  <a:pos x="786" y="1008"/>
                </a:cxn>
                <a:cxn ang="0">
                  <a:pos x="786" y="551"/>
                </a:cxn>
                <a:cxn ang="0">
                  <a:pos x="301" y="981"/>
                </a:cxn>
                <a:cxn ang="0">
                  <a:pos x="314" y="1035"/>
                </a:cxn>
                <a:cxn ang="0">
                  <a:pos x="341" y="1048"/>
                </a:cxn>
                <a:cxn ang="0">
                  <a:pos x="432" y="1061"/>
                </a:cxn>
                <a:cxn ang="0">
                  <a:pos x="471" y="1115"/>
                </a:cxn>
                <a:cxn ang="0">
                  <a:pos x="314" y="1102"/>
                </a:cxn>
                <a:cxn ang="0">
                  <a:pos x="118" y="1102"/>
                </a:cxn>
                <a:cxn ang="0">
                  <a:pos x="0" y="1061"/>
                </a:cxn>
                <a:cxn ang="0">
                  <a:pos x="92" y="1061"/>
                </a:cxn>
                <a:cxn ang="0">
                  <a:pos x="144" y="1048"/>
                </a:cxn>
                <a:cxn ang="0">
                  <a:pos x="170" y="1008"/>
                </a:cxn>
                <a:cxn ang="0">
                  <a:pos x="170" y="121"/>
                </a:cxn>
                <a:cxn ang="0">
                  <a:pos x="157" y="81"/>
                </a:cxn>
                <a:cxn ang="0">
                  <a:pos x="131" y="54"/>
                </a:cxn>
                <a:cxn ang="0">
                  <a:pos x="39" y="40"/>
                </a:cxn>
                <a:cxn ang="0">
                  <a:pos x="0" y="0"/>
                </a:cxn>
              </a:cxnLst>
              <a:rect l="0" t="0" r="r" b="b"/>
              <a:pathLst>
                <a:path w="1087" h="1115">
                  <a:moveTo>
                    <a:pt x="0" y="0"/>
                  </a:moveTo>
                  <a:lnTo>
                    <a:pt x="79" y="0"/>
                  </a:lnTo>
                  <a:lnTo>
                    <a:pt x="157" y="0"/>
                  </a:lnTo>
                  <a:lnTo>
                    <a:pt x="236" y="0"/>
                  </a:lnTo>
                  <a:lnTo>
                    <a:pt x="314" y="0"/>
                  </a:lnTo>
                  <a:lnTo>
                    <a:pt x="393" y="0"/>
                  </a:lnTo>
                  <a:lnTo>
                    <a:pt x="471" y="0"/>
                  </a:lnTo>
                  <a:lnTo>
                    <a:pt x="471" y="40"/>
                  </a:lnTo>
                  <a:lnTo>
                    <a:pt x="432" y="40"/>
                  </a:lnTo>
                  <a:lnTo>
                    <a:pt x="380" y="54"/>
                  </a:lnTo>
                  <a:lnTo>
                    <a:pt x="341" y="54"/>
                  </a:lnTo>
                  <a:lnTo>
                    <a:pt x="327" y="67"/>
                  </a:lnTo>
                  <a:lnTo>
                    <a:pt x="314" y="81"/>
                  </a:lnTo>
                  <a:lnTo>
                    <a:pt x="301" y="94"/>
                  </a:lnTo>
                  <a:lnTo>
                    <a:pt x="301" y="121"/>
                  </a:lnTo>
                  <a:lnTo>
                    <a:pt x="301" y="511"/>
                  </a:lnTo>
                  <a:lnTo>
                    <a:pt x="786" y="511"/>
                  </a:lnTo>
                  <a:lnTo>
                    <a:pt x="786" y="121"/>
                  </a:lnTo>
                  <a:lnTo>
                    <a:pt x="786" y="94"/>
                  </a:lnTo>
                  <a:lnTo>
                    <a:pt x="773" y="81"/>
                  </a:lnTo>
                  <a:lnTo>
                    <a:pt x="759" y="67"/>
                  </a:lnTo>
                  <a:lnTo>
                    <a:pt x="746" y="54"/>
                  </a:lnTo>
                  <a:lnTo>
                    <a:pt x="707" y="54"/>
                  </a:lnTo>
                  <a:lnTo>
                    <a:pt x="655" y="40"/>
                  </a:lnTo>
                  <a:lnTo>
                    <a:pt x="615" y="40"/>
                  </a:lnTo>
                  <a:lnTo>
                    <a:pt x="615" y="0"/>
                  </a:lnTo>
                  <a:lnTo>
                    <a:pt x="694" y="0"/>
                  </a:lnTo>
                  <a:lnTo>
                    <a:pt x="773" y="0"/>
                  </a:lnTo>
                  <a:lnTo>
                    <a:pt x="851" y="0"/>
                  </a:lnTo>
                  <a:lnTo>
                    <a:pt x="969" y="0"/>
                  </a:lnTo>
                  <a:lnTo>
                    <a:pt x="1087" y="0"/>
                  </a:lnTo>
                  <a:lnTo>
                    <a:pt x="1087" y="40"/>
                  </a:lnTo>
                  <a:lnTo>
                    <a:pt x="1047" y="40"/>
                  </a:lnTo>
                  <a:lnTo>
                    <a:pt x="995" y="54"/>
                  </a:lnTo>
                  <a:lnTo>
                    <a:pt x="969" y="54"/>
                  </a:lnTo>
                  <a:lnTo>
                    <a:pt x="943" y="67"/>
                  </a:lnTo>
                  <a:lnTo>
                    <a:pt x="930" y="81"/>
                  </a:lnTo>
                  <a:lnTo>
                    <a:pt x="930" y="94"/>
                  </a:lnTo>
                  <a:lnTo>
                    <a:pt x="917" y="121"/>
                  </a:lnTo>
                  <a:lnTo>
                    <a:pt x="917" y="981"/>
                  </a:lnTo>
                  <a:lnTo>
                    <a:pt x="930" y="1008"/>
                  </a:lnTo>
                  <a:lnTo>
                    <a:pt x="930" y="1035"/>
                  </a:lnTo>
                  <a:lnTo>
                    <a:pt x="943" y="1048"/>
                  </a:lnTo>
                  <a:lnTo>
                    <a:pt x="969" y="1048"/>
                  </a:lnTo>
                  <a:lnTo>
                    <a:pt x="995" y="1061"/>
                  </a:lnTo>
                  <a:lnTo>
                    <a:pt x="1047" y="1061"/>
                  </a:lnTo>
                  <a:lnTo>
                    <a:pt x="1087" y="1061"/>
                  </a:lnTo>
                  <a:lnTo>
                    <a:pt x="1087" y="1115"/>
                  </a:lnTo>
                  <a:lnTo>
                    <a:pt x="1021" y="1102"/>
                  </a:lnTo>
                  <a:lnTo>
                    <a:pt x="930" y="1102"/>
                  </a:lnTo>
                  <a:lnTo>
                    <a:pt x="851" y="1102"/>
                  </a:lnTo>
                  <a:lnTo>
                    <a:pt x="733" y="1102"/>
                  </a:lnTo>
                  <a:lnTo>
                    <a:pt x="615" y="1115"/>
                  </a:lnTo>
                  <a:lnTo>
                    <a:pt x="615" y="1061"/>
                  </a:lnTo>
                  <a:lnTo>
                    <a:pt x="655" y="1061"/>
                  </a:lnTo>
                  <a:lnTo>
                    <a:pt x="707" y="1061"/>
                  </a:lnTo>
                  <a:lnTo>
                    <a:pt x="746" y="1048"/>
                  </a:lnTo>
                  <a:lnTo>
                    <a:pt x="759" y="1048"/>
                  </a:lnTo>
                  <a:lnTo>
                    <a:pt x="773" y="1035"/>
                  </a:lnTo>
                  <a:lnTo>
                    <a:pt x="786" y="1008"/>
                  </a:lnTo>
                  <a:lnTo>
                    <a:pt x="786" y="981"/>
                  </a:lnTo>
                  <a:lnTo>
                    <a:pt x="786" y="551"/>
                  </a:lnTo>
                  <a:lnTo>
                    <a:pt x="301" y="551"/>
                  </a:lnTo>
                  <a:lnTo>
                    <a:pt x="301" y="981"/>
                  </a:lnTo>
                  <a:lnTo>
                    <a:pt x="301" y="1008"/>
                  </a:lnTo>
                  <a:lnTo>
                    <a:pt x="314" y="1035"/>
                  </a:lnTo>
                  <a:lnTo>
                    <a:pt x="327" y="1048"/>
                  </a:lnTo>
                  <a:lnTo>
                    <a:pt x="341" y="1048"/>
                  </a:lnTo>
                  <a:lnTo>
                    <a:pt x="380" y="1061"/>
                  </a:lnTo>
                  <a:lnTo>
                    <a:pt x="432" y="1061"/>
                  </a:lnTo>
                  <a:lnTo>
                    <a:pt x="471" y="1061"/>
                  </a:lnTo>
                  <a:lnTo>
                    <a:pt x="471" y="1115"/>
                  </a:lnTo>
                  <a:lnTo>
                    <a:pt x="393" y="1102"/>
                  </a:lnTo>
                  <a:lnTo>
                    <a:pt x="314" y="1102"/>
                  </a:lnTo>
                  <a:lnTo>
                    <a:pt x="236" y="1102"/>
                  </a:lnTo>
                  <a:lnTo>
                    <a:pt x="118" y="1102"/>
                  </a:lnTo>
                  <a:lnTo>
                    <a:pt x="0" y="1115"/>
                  </a:lnTo>
                  <a:lnTo>
                    <a:pt x="0" y="1061"/>
                  </a:lnTo>
                  <a:lnTo>
                    <a:pt x="39" y="1061"/>
                  </a:lnTo>
                  <a:lnTo>
                    <a:pt x="92" y="1061"/>
                  </a:lnTo>
                  <a:lnTo>
                    <a:pt x="131" y="1048"/>
                  </a:lnTo>
                  <a:lnTo>
                    <a:pt x="144" y="1048"/>
                  </a:lnTo>
                  <a:lnTo>
                    <a:pt x="157" y="1035"/>
                  </a:lnTo>
                  <a:lnTo>
                    <a:pt x="170" y="1008"/>
                  </a:lnTo>
                  <a:lnTo>
                    <a:pt x="170" y="981"/>
                  </a:lnTo>
                  <a:lnTo>
                    <a:pt x="170" y="121"/>
                  </a:lnTo>
                  <a:lnTo>
                    <a:pt x="170" y="94"/>
                  </a:lnTo>
                  <a:lnTo>
                    <a:pt x="157" y="81"/>
                  </a:lnTo>
                  <a:lnTo>
                    <a:pt x="144" y="67"/>
                  </a:lnTo>
                  <a:lnTo>
                    <a:pt x="131" y="54"/>
                  </a:lnTo>
                  <a:lnTo>
                    <a:pt x="92" y="54"/>
                  </a:lnTo>
                  <a:lnTo>
                    <a:pt x="39" y="40"/>
                  </a:lnTo>
                  <a:lnTo>
                    <a:pt x="0" y="4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40"/>
            <p:cNvSpPr>
              <a:spLocks noEditPoints="1"/>
            </p:cNvSpPr>
            <p:nvPr/>
          </p:nvSpPr>
          <p:spPr bwMode="auto">
            <a:xfrm>
              <a:off x="35044" y="4089"/>
              <a:ext cx="707" cy="753"/>
            </a:xfrm>
            <a:custGeom>
              <a:avLst/>
              <a:gdLst/>
              <a:ahLst/>
              <a:cxnLst>
                <a:cxn ang="0">
                  <a:pos x="354" y="41"/>
                </a:cxn>
                <a:cxn ang="0">
                  <a:pos x="315" y="41"/>
                </a:cxn>
                <a:cxn ang="0">
                  <a:pos x="275" y="54"/>
                </a:cxn>
                <a:cxn ang="0">
                  <a:pos x="236" y="81"/>
                </a:cxn>
                <a:cxn ang="0">
                  <a:pos x="210" y="108"/>
                </a:cxn>
                <a:cxn ang="0">
                  <a:pos x="171" y="148"/>
                </a:cxn>
                <a:cxn ang="0">
                  <a:pos x="144" y="269"/>
                </a:cxn>
                <a:cxn ang="0">
                  <a:pos x="131" y="376"/>
                </a:cxn>
                <a:cxn ang="0">
                  <a:pos x="144" y="484"/>
                </a:cxn>
                <a:cxn ang="0">
                  <a:pos x="184" y="605"/>
                </a:cxn>
                <a:cxn ang="0">
                  <a:pos x="210" y="645"/>
                </a:cxn>
                <a:cxn ang="0">
                  <a:pos x="262" y="685"/>
                </a:cxn>
                <a:cxn ang="0">
                  <a:pos x="301" y="699"/>
                </a:cxn>
                <a:cxn ang="0">
                  <a:pos x="354" y="712"/>
                </a:cxn>
                <a:cxn ang="0">
                  <a:pos x="354" y="712"/>
                </a:cxn>
                <a:cxn ang="0">
                  <a:pos x="419" y="699"/>
                </a:cxn>
                <a:cxn ang="0">
                  <a:pos x="472" y="685"/>
                </a:cxn>
                <a:cxn ang="0">
                  <a:pos x="511" y="645"/>
                </a:cxn>
                <a:cxn ang="0">
                  <a:pos x="537" y="591"/>
                </a:cxn>
                <a:cxn ang="0">
                  <a:pos x="576" y="470"/>
                </a:cxn>
                <a:cxn ang="0">
                  <a:pos x="576" y="376"/>
                </a:cxn>
                <a:cxn ang="0">
                  <a:pos x="576" y="269"/>
                </a:cxn>
                <a:cxn ang="0">
                  <a:pos x="537" y="148"/>
                </a:cxn>
                <a:cxn ang="0">
                  <a:pos x="498" y="94"/>
                </a:cxn>
                <a:cxn ang="0">
                  <a:pos x="459" y="67"/>
                </a:cxn>
                <a:cxn ang="0">
                  <a:pos x="406" y="41"/>
                </a:cxn>
                <a:cxn ang="0">
                  <a:pos x="354" y="41"/>
                </a:cxn>
                <a:cxn ang="0">
                  <a:pos x="354" y="0"/>
                </a:cxn>
                <a:cxn ang="0">
                  <a:pos x="498" y="27"/>
                </a:cxn>
                <a:cxn ang="0">
                  <a:pos x="603" y="121"/>
                </a:cxn>
                <a:cxn ang="0">
                  <a:pos x="681" y="242"/>
                </a:cxn>
                <a:cxn ang="0">
                  <a:pos x="707" y="390"/>
                </a:cxn>
                <a:cxn ang="0">
                  <a:pos x="681" y="524"/>
                </a:cxn>
                <a:cxn ang="0">
                  <a:pos x="603" y="645"/>
                </a:cxn>
                <a:cxn ang="0">
                  <a:pos x="498" y="726"/>
                </a:cxn>
                <a:cxn ang="0">
                  <a:pos x="354" y="753"/>
                </a:cxn>
                <a:cxn ang="0">
                  <a:pos x="223" y="726"/>
                </a:cxn>
                <a:cxn ang="0">
                  <a:pos x="105" y="645"/>
                </a:cxn>
                <a:cxn ang="0">
                  <a:pos x="40" y="538"/>
                </a:cxn>
                <a:cxn ang="0">
                  <a:pos x="0" y="390"/>
                </a:cxn>
                <a:cxn ang="0">
                  <a:pos x="27" y="242"/>
                </a:cxn>
                <a:cxn ang="0">
                  <a:pos x="105" y="121"/>
                </a:cxn>
                <a:cxn ang="0">
                  <a:pos x="223" y="41"/>
                </a:cxn>
                <a:cxn ang="0">
                  <a:pos x="354" y="0"/>
                </a:cxn>
              </a:cxnLst>
              <a:rect l="0" t="0" r="r" b="b"/>
              <a:pathLst>
                <a:path w="707" h="753">
                  <a:moveTo>
                    <a:pt x="354" y="41"/>
                  </a:moveTo>
                  <a:lnTo>
                    <a:pt x="315" y="41"/>
                  </a:lnTo>
                  <a:lnTo>
                    <a:pt x="275" y="54"/>
                  </a:lnTo>
                  <a:lnTo>
                    <a:pt x="236" y="81"/>
                  </a:lnTo>
                  <a:lnTo>
                    <a:pt x="210" y="108"/>
                  </a:lnTo>
                  <a:lnTo>
                    <a:pt x="171" y="148"/>
                  </a:lnTo>
                  <a:lnTo>
                    <a:pt x="144" y="269"/>
                  </a:lnTo>
                  <a:lnTo>
                    <a:pt x="131" y="376"/>
                  </a:lnTo>
                  <a:lnTo>
                    <a:pt x="144" y="484"/>
                  </a:lnTo>
                  <a:lnTo>
                    <a:pt x="184" y="605"/>
                  </a:lnTo>
                  <a:lnTo>
                    <a:pt x="210" y="645"/>
                  </a:lnTo>
                  <a:lnTo>
                    <a:pt x="262" y="685"/>
                  </a:lnTo>
                  <a:lnTo>
                    <a:pt x="301" y="699"/>
                  </a:lnTo>
                  <a:lnTo>
                    <a:pt x="354" y="712"/>
                  </a:lnTo>
                  <a:lnTo>
                    <a:pt x="354" y="712"/>
                  </a:lnTo>
                  <a:lnTo>
                    <a:pt x="419" y="699"/>
                  </a:lnTo>
                  <a:lnTo>
                    <a:pt x="472" y="685"/>
                  </a:lnTo>
                  <a:lnTo>
                    <a:pt x="511" y="645"/>
                  </a:lnTo>
                  <a:lnTo>
                    <a:pt x="537" y="591"/>
                  </a:lnTo>
                  <a:lnTo>
                    <a:pt x="576" y="470"/>
                  </a:lnTo>
                  <a:lnTo>
                    <a:pt x="576" y="376"/>
                  </a:lnTo>
                  <a:lnTo>
                    <a:pt x="576" y="269"/>
                  </a:lnTo>
                  <a:lnTo>
                    <a:pt x="537" y="148"/>
                  </a:lnTo>
                  <a:lnTo>
                    <a:pt x="498" y="94"/>
                  </a:lnTo>
                  <a:lnTo>
                    <a:pt x="459" y="67"/>
                  </a:lnTo>
                  <a:lnTo>
                    <a:pt x="406" y="41"/>
                  </a:lnTo>
                  <a:lnTo>
                    <a:pt x="354" y="41"/>
                  </a:lnTo>
                  <a:close/>
                  <a:moveTo>
                    <a:pt x="354" y="0"/>
                  </a:moveTo>
                  <a:lnTo>
                    <a:pt x="498" y="27"/>
                  </a:lnTo>
                  <a:lnTo>
                    <a:pt x="603" y="121"/>
                  </a:lnTo>
                  <a:lnTo>
                    <a:pt x="681" y="242"/>
                  </a:lnTo>
                  <a:lnTo>
                    <a:pt x="707" y="390"/>
                  </a:lnTo>
                  <a:lnTo>
                    <a:pt x="681" y="524"/>
                  </a:lnTo>
                  <a:lnTo>
                    <a:pt x="603" y="645"/>
                  </a:lnTo>
                  <a:lnTo>
                    <a:pt x="498" y="726"/>
                  </a:lnTo>
                  <a:lnTo>
                    <a:pt x="354" y="753"/>
                  </a:lnTo>
                  <a:lnTo>
                    <a:pt x="223" y="726"/>
                  </a:lnTo>
                  <a:lnTo>
                    <a:pt x="105" y="645"/>
                  </a:lnTo>
                  <a:lnTo>
                    <a:pt x="40" y="538"/>
                  </a:lnTo>
                  <a:lnTo>
                    <a:pt x="0" y="390"/>
                  </a:lnTo>
                  <a:lnTo>
                    <a:pt x="27" y="242"/>
                  </a:lnTo>
                  <a:lnTo>
                    <a:pt x="105" y="121"/>
                  </a:lnTo>
                  <a:lnTo>
                    <a:pt x="223" y="41"/>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41"/>
            <p:cNvSpPr>
              <a:spLocks/>
            </p:cNvSpPr>
            <p:nvPr/>
          </p:nvSpPr>
          <p:spPr bwMode="auto">
            <a:xfrm>
              <a:off x="35856" y="4103"/>
              <a:ext cx="1244" cy="725"/>
            </a:xfrm>
            <a:custGeom>
              <a:avLst/>
              <a:gdLst/>
              <a:ahLst/>
              <a:cxnLst>
                <a:cxn ang="0">
                  <a:pos x="236" y="174"/>
                </a:cxn>
                <a:cxn ang="0">
                  <a:pos x="367" y="27"/>
                </a:cxn>
                <a:cxn ang="0">
                  <a:pos x="524" y="0"/>
                </a:cxn>
                <a:cxn ang="0">
                  <a:pos x="641" y="80"/>
                </a:cxn>
                <a:cxn ang="0">
                  <a:pos x="707" y="107"/>
                </a:cxn>
                <a:cxn ang="0">
                  <a:pos x="825" y="13"/>
                </a:cxn>
                <a:cxn ang="0">
                  <a:pos x="956" y="0"/>
                </a:cxn>
                <a:cxn ang="0">
                  <a:pos x="1034" y="27"/>
                </a:cxn>
                <a:cxn ang="0">
                  <a:pos x="1073" y="67"/>
                </a:cxn>
                <a:cxn ang="0">
                  <a:pos x="1126" y="201"/>
                </a:cxn>
                <a:cxn ang="0">
                  <a:pos x="1126" y="618"/>
                </a:cxn>
                <a:cxn ang="0">
                  <a:pos x="1152" y="658"/>
                </a:cxn>
                <a:cxn ang="0">
                  <a:pos x="1204" y="671"/>
                </a:cxn>
                <a:cxn ang="0">
                  <a:pos x="1244" y="725"/>
                </a:cxn>
                <a:cxn ang="0">
                  <a:pos x="1152" y="712"/>
                </a:cxn>
                <a:cxn ang="0">
                  <a:pos x="1073" y="712"/>
                </a:cxn>
                <a:cxn ang="0">
                  <a:pos x="982" y="712"/>
                </a:cxn>
                <a:cxn ang="0">
                  <a:pos x="890" y="725"/>
                </a:cxn>
                <a:cxn ang="0">
                  <a:pos x="943" y="671"/>
                </a:cxn>
                <a:cxn ang="0">
                  <a:pos x="995" y="658"/>
                </a:cxn>
                <a:cxn ang="0">
                  <a:pos x="1008" y="591"/>
                </a:cxn>
                <a:cxn ang="0">
                  <a:pos x="1008" y="174"/>
                </a:cxn>
                <a:cxn ang="0">
                  <a:pos x="995" y="107"/>
                </a:cxn>
                <a:cxn ang="0">
                  <a:pos x="969" y="53"/>
                </a:cxn>
                <a:cxn ang="0">
                  <a:pos x="903" y="40"/>
                </a:cxn>
                <a:cxn ang="0">
                  <a:pos x="746" y="107"/>
                </a:cxn>
                <a:cxn ang="0">
                  <a:pos x="681" y="295"/>
                </a:cxn>
                <a:cxn ang="0">
                  <a:pos x="681" y="631"/>
                </a:cxn>
                <a:cxn ang="0">
                  <a:pos x="720" y="658"/>
                </a:cxn>
                <a:cxn ang="0">
                  <a:pos x="812" y="671"/>
                </a:cxn>
                <a:cxn ang="0">
                  <a:pos x="759" y="725"/>
                </a:cxn>
                <a:cxn ang="0">
                  <a:pos x="668" y="712"/>
                </a:cxn>
                <a:cxn ang="0">
                  <a:pos x="589" y="712"/>
                </a:cxn>
                <a:cxn ang="0">
                  <a:pos x="497" y="725"/>
                </a:cxn>
                <a:cxn ang="0">
                  <a:pos x="445" y="671"/>
                </a:cxn>
                <a:cxn ang="0">
                  <a:pos x="537" y="658"/>
                </a:cxn>
                <a:cxn ang="0">
                  <a:pos x="563" y="631"/>
                </a:cxn>
                <a:cxn ang="0">
                  <a:pos x="576" y="215"/>
                </a:cxn>
                <a:cxn ang="0">
                  <a:pos x="563" y="134"/>
                </a:cxn>
                <a:cxn ang="0">
                  <a:pos x="537" y="80"/>
                </a:cxn>
                <a:cxn ang="0">
                  <a:pos x="497" y="40"/>
                </a:cxn>
                <a:cxn ang="0">
                  <a:pos x="380" y="53"/>
                </a:cxn>
                <a:cxn ang="0">
                  <a:pos x="262" y="188"/>
                </a:cxn>
                <a:cxn ang="0">
                  <a:pos x="236" y="591"/>
                </a:cxn>
                <a:cxn ang="0">
                  <a:pos x="249" y="658"/>
                </a:cxn>
                <a:cxn ang="0">
                  <a:pos x="314" y="671"/>
                </a:cxn>
                <a:cxn ang="0">
                  <a:pos x="367" y="725"/>
                </a:cxn>
                <a:cxn ang="0">
                  <a:pos x="275" y="712"/>
                </a:cxn>
                <a:cxn ang="0">
                  <a:pos x="183" y="712"/>
                </a:cxn>
                <a:cxn ang="0">
                  <a:pos x="105" y="712"/>
                </a:cxn>
                <a:cxn ang="0">
                  <a:pos x="0" y="725"/>
                </a:cxn>
                <a:cxn ang="0">
                  <a:pos x="52" y="671"/>
                </a:cxn>
                <a:cxn ang="0">
                  <a:pos x="118" y="658"/>
                </a:cxn>
                <a:cxn ang="0">
                  <a:pos x="131" y="591"/>
                </a:cxn>
                <a:cxn ang="0">
                  <a:pos x="131" y="161"/>
                </a:cxn>
                <a:cxn ang="0">
                  <a:pos x="118" y="94"/>
                </a:cxn>
                <a:cxn ang="0">
                  <a:pos x="92" y="80"/>
                </a:cxn>
                <a:cxn ang="0">
                  <a:pos x="0" y="67"/>
                </a:cxn>
                <a:cxn ang="0">
                  <a:pos x="236" y="0"/>
                </a:cxn>
              </a:cxnLst>
              <a:rect l="0" t="0" r="r" b="b"/>
              <a:pathLst>
                <a:path w="1244" h="725">
                  <a:moveTo>
                    <a:pt x="236" y="0"/>
                  </a:moveTo>
                  <a:lnTo>
                    <a:pt x="236" y="174"/>
                  </a:lnTo>
                  <a:lnTo>
                    <a:pt x="288" y="80"/>
                  </a:lnTo>
                  <a:lnTo>
                    <a:pt x="367" y="27"/>
                  </a:lnTo>
                  <a:lnTo>
                    <a:pt x="458" y="0"/>
                  </a:lnTo>
                  <a:lnTo>
                    <a:pt x="524" y="0"/>
                  </a:lnTo>
                  <a:lnTo>
                    <a:pt x="589" y="27"/>
                  </a:lnTo>
                  <a:lnTo>
                    <a:pt x="641" y="80"/>
                  </a:lnTo>
                  <a:lnTo>
                    <a:pt x="681" y="161"/>
                  </a:lnTo>
                  <a:lnTo>
                    <a:pt x="707" y="107"/>
                  </a:lnTo>
                  <a:lnTo>
                    <a:pt x="746" y="53"/>
                  </a:lnTo>
                  <a:lnTo>
                    <a:pt x="825" y="13"/>
                  </a:lnTo>
                  <a:lnTo>
                    <a:pt x="903" y="0"/>
                  </a:lnTo>
                  <a:lnTo>
                    <a:pt x="956" y="0"/>
                  </a:lnTo>
                  <a:lnTo>
                    <a:pt x="995" y="13"/>
                  </a:lnTo>
                  <a:lnTo>
                    <a:pt x="1034" y="27"/>
                  </a:lnTo>
                  <a:lnTo>
                    <a:pt x="1060" y="40"/>
                  </a:lnTo>
                  <a:lnTo>
                    <a:pt x="1073" y="67"/>
                  </a:lnTo>
                  <a:lnTo>
                    <a:pt x="1113" y="121"/>
                  </a:lnTo>
                  <a:lnTo>
                    <a:pt x="1126" y="201"/>
                  </a:lnTo>
                  <a:lnTo>
                    <a:pt x="1126" y="309"/>
                  </a:lnTo>
                  <a:lnTo>
                    <a:pt x="1126" y="618"/>
                  </a:lnTo>
                  <a:lnTo>
                    <a:pt x="1126" y="645"/>
                  </a:lnTo>
                  <a:lnTo>
                    <a:pt x="1152" y="658"/>
                  </a:lnTo>
                  <a:lnTo>
                    <a:pt x="1165" y="671"/>
                  </a:lnTo>
                  <a:lnTo>
                    <a:pt x="1204" y="671"/>
                  </a:lnTo>
                  <a:lnTo>
                    <a:pt x="1244" y="671"/>
                  </a:lnTo>
                  <a:lnTo>
                    <a:pt x="1244" y="725"/>
                  </a:lnTo>
                  <a:lnTo>
                    <a:pt x="1204" y="725"/>
                  </a:lnTo>
                  <a:lnTo>
                    <a:pt x="1152" y="712"/>
                  </a:lnTo>
                  <a:lnTo>
                    <a:pt x="1113" y="712"/>
                  </a:lnTo>
                  <a:lnTo>
                    <a:pt x="1073" y="712"/>
                  </a:lnTo>
                  <a:lnTo>
                    <a:pt x="1034" y="712"/>
                  </a:lnTo>
                  <a:lnTo>
                    <a:pt x="982" y="712"/>
                  </a:lnTo>
                  <a:lnTo>
                    <a:pt x="929" y="725"/>
                  </a:lnTo>
                  <a:lnTo>
                    <a:pt x="890" y="725"/>
                  </a:lnTo>
                  <a:lnTo>
                    <a:pt x="890" y="671"/>
                  </a:lnTo>
                  <a:lnTo>
                    <a:pt x="943" y="671"/>
                  </a:lnTo>
                  <a:lnTo>
                    <a:pt x="982" y="658"/>
                  </a:lnTo>
                  <a:lnTo>
                    <a:pt x="995" y="658"/>
                  </a:lnTo>
                  <a:lnTo>
                    <a:pt x="1008" y="631"/>
                  </a:lnTo>
                  <a:lnTo>
                    <a:pt x="1008" y="591"/>
                  </a:lnTo>
                  <a:lnTo>
                    <a:pt x="1008" y="215"/>
                  </a:lnTo>
                  <a:lnTo>
                    <a:pt x="1008" y="174"/>
                  </a:lnTo>
                  <a:lnTo>
                    <a:pt x="1008" y="134"/>
                  </a:lnTo>
                  <a:lnTo>
                    <a:pt x="995" y="107"/>
                  </a:lnTo>
                  <a:lnTo>
                    <a:pt x="982" y="80"/>
                  </a:lnTo>
                  <a:lnTo>
                    <a:pt x="969" y="53"/>
                  </a:lnTo>
                  <a:lnTo>
                    <a:pt x="929" y="40"/>
                  </a:lnTo>
                  <a:lnTo>
                    <a:pt x="903" y="40"/>
                  </a:lnTo>
                  <a:lnTo>
                    <a:pt x="825" y="53"/>
                  </a:lnTo>
                  <a:lnTo>
                    <a:pt x="746" y="107"/>
                  </a:lnTo>
                  <a:lnTo>
                    <a:pt x="707" y="188"/>
                  </a:lnTo>
                  <a:lnTo>
                    <a:pt x="681" y="295"/>
                  </a:lnTo>
                  <a:lnTo>
                    <a:pt x="681" y="591"/>
                  </a:lnTo>
                  <a:lnTo>
                    <a:pt x="681" y="631"/>
                  </a:lnTo>
                  <a:lnTo>
                    <a:pt x="694" y="658"/>
                  </a:lnTo>
                  <a:lnTo>
                    <a:pt x="720" y="658"/>
                  </a:lnTo>
                  <a:lnTo>
                    <a:pt x="746" y="671"/>
                  </a:lnTo>
                  <a:lnTo>
                    <a:pt x="812" y="671"/>
                  </a:lnTo>
                  <a:lnTo>
                    <a:pt x="812" y="725"/>
                  </a:lnTo>
                  <a:lnTo>
                    <a:pt x="759" y="725"/>
                  </a:lnTo>
                  <a:lnTo>
                    <a:pt x="707" y="712"/>
                  </a:lnTo>
                  <a:lnTo>
                    <a:pt x="668" y="712"/>
                  </a:lnTo>
                  <a:lnTo>
                    <a:pt x="628" y="712"/>
                  </a:lnTo>
                  <a:lnTo>
                    <a:pt x="589" y="712"/>
                  </a:lnTo>
                  <a:lnTo>
                    <a:pt x="537" y="712"/>
                  </a:lnTo>
                  <a:lnTo>
                    <a:pt x="497" y="725"/>
                  </a:lnTo>
                  <a:lnTo>
                    <a:pt x="445" y="725"/>
                  </a:lnTo>
                  <a:lnTo>
                    <a:pt x="445" y="671"/>
                  </a:lnTo>
                  <a:lnTo>
                    <a:pt x="497" y="671"/>
                  </a:lnTo>
                  <a:lnTo>
                    <a:pt x="537" y="658"/>
                  </a:lnTo>
                  <a:lnTo>
                    <a:pt x="563" y="658"/>
                  </a:lnTo>
                  <a:lnTo>
                    <a:pt x="563" y="631"/>
                  </a:lnTo>
                  <a:lnTo>
                    <a:pt x="576" y="591"/>
                  </a:lnTo>
                  <a:lnTo>
                    <a:pt x="576" y="215"/>
                  </a:lnTo>
                  <a:lnTo>
                    <a:pt x="576" y="174"/>
                  </a:lnTo>
                  <a:lnTo>
                    <a:pt x="563" y="134"/>
                  </a:lnTo>
                  <a:lnTo>
                    <a:pt x="563" y="107"/>
                  </a:lnTo>
                  <a:lnTo>
                    <a:pt x="537" y="80"/>
                  </a:lnTo>
                  <a:lnTo>
                    <a:pt x="524" y="53"/>
                  </a:lnTo>
                  <a:lnTo>
                    <a:pt x="497" y="40"/>
                  </a:lnTo>
                  <a:lnTo>
                    <a:pt x="458" y="40"/>
                  </a:lnTo>
                  <a:lnTo>
                    <a:pt x="380" y="53"/>
                  </a:lnTo>
                  <a:lnTo>
                    <a:pt x="314" y="107"/>
                  </a:lnTo>
                  <a:lnTo>
                    <a:pt x="262" y="188"/>
                  </a:lnTo>
                  <a:lnTo>
                    <a:pt x="236" y="295"/>
                  </a:lnTo>
                  <a:lnTo>
                    <a:pt x="236" y="591"/>
                  </a:lnTo>
                  <a:lnTo>
                    <a:pt x="236" y="631"/>
                  </a:lnTo>
                  <a:lnTo>
                    <a:pt x="249" y="658"/>
                  </a:lnTo>
                  <a:lnTo>
                    <a:pt x="275" y="658"/>
                  </a:lnTo>
                  <a:lnTo>
                    <a:pt x="314" y="671"/>
                  </a:lnTo>
                  <a:lnTo>
                    <a:pt x="367" y="671"/>
                  </a:lnTo>
                  <a:lnTo>
                    <a:pt x="367" y="725"/>
                  </a:lnTo>
                  <a:lnTo>
                    <a:pt x="314" y="725"/>
                  </a:lnTo>
                  <a:lnTo>
                    <a:pt x="275" y="712"/>
                  </a:lnTo>
                  <a:lnTo>
                    <a:pt x="223" y="712"/>
                  </a:lnTo>
                  <a:lnTo>
                    <a:pt x="183" y="712"/>
                  </a:lnTo>
                  <a:lnTo>
                    <a:pt x="144" y="712"/>
                  </a:lnTo>
                  <a:lnTo>
                    <a:pt x="105" y="712"/>
                  </a:lnTo>
                  <a:lnTo>
                    <a:pt x="52" y="725"/>
                  </a:lnTo>
                  <a:lnTo>
                    <a:pt x="0" y="725"/>
                  </a:lnTo>
                  <a:lnTo>
                    <a:pt x="0" y="671"/>
                  </a:lnTo>
                  <a:lnTo>
                    <a:pt x="52" y="671"/>
                  </a:lnTo>
                  <a:lnTo>
                    <a:pt x="92" y="658"/>
                  </a:lnTo>
                  <a:lnTo>
                    <a:pt x="118" y="658"/>
                  </a:lnTo>
                  <a:lnTo>
                    <a:pt x="131" y="631"/>
                  </a:lnTo>
                  <a:lnTo>
                    <a:pt x="131" y="591"/>
                  </a:lnTo>
                  <a:lnTo>
                    <a:pt x="131" y="161"/>
                  </a:lnTo>
                  <a:lnTo>
                    <a:pt x="131" y="161"/>
                  </a:lnTo>
                  <a:lnTo>
                    <a:pt x="131" y="121"/>
                  </a:lnTo>
                  <a:lnTo>
                    <a:pt x="118" y="94"/>
                  </a:lnTo>
                  <a:lnTo>
                    <a:pt x="105" y="80"/>
                  </a:lnTo>
                  <a:lnTo>
                    <a:pt x="92" y="80"/>
                  </a:lnTo>
                  <a:lnTo>
                    <a:pt x="52" y="67"/>
                  </a:lnTo>
                  <a:lnTo>
                    <a:pt x="0" y="67"/>
                  </a:lnTo>
                  <a:lnTo>
                    <a:pt x="0" y="13"/>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42"/>
            <p:cNvSpPr>
              <a:spLocks/>
            </p:cNvSpPr>
            <p:nvPr/>
          </p:nvSpPr>
          <p:spPr bwMode="auto">
            <a:xfrm>
              <a:off x="37296" y="3606"/>
              <a:ext cx="367" cy="1625"/>
            </a:xfrm>
            <a:custGeom>
              <a:avLst/>
              <a:gdLst/>
              <a:ahLst/>
              <a:cxnLst>
                <a:cxn ang="0">
                  <a:pos x="353" y="0"/>
                </a:cxn>
                <a:cxn ang="0">
                  <a:pos x="367" y="0"/>
                </a:cxn>
                <a:cxn ang="0">
                  <a:pos x="367" y="13"/>
                </a:cxn>
                <a:cxn ang="0">
                  <a:pos x="367" y="13"/>
                </a:cxn>
                <a:cxn ang="0">
                  <a:pos x="353" y="27"/>
                </a:cxn>
                <a:cxn ang="0">
                  <a:pos x="340" y="40"/>
                </a:cxn>
                <a:cxn ang="0">
                  <a:pos x="223" y="201"/>
                </a:cxn>
                <a:cxn ang="0">
                  <a:pos x="144" y="389"/>
                </a:cxn>
                <a:cxn ang="0">
                  <a:pos x="105" y="604"/>
                </a:cxn>
                <a:cxn ang="0">
                  <a:pos x="92" y="806"/>
                </a:cxn>
                <a:cxn ang="0">
                  <a:pos x="105" y="1007"/>
                </a:cxn>
                <a:cxn ang="0">
                  <a:pos x="144" y="1209"/>
                </a:cxn>
                <a:cxn ang="0">
                  <a:pos x="209" y="1397"/>
                </a:cxn>
                <a:cxn ang="0">
                  <a:pos x="340" y="1571"/>
                </a:cxn>
                <a:cxn ang="0">
                  <a:pos x="353" y="1585"/>
                </a:cxn>
                <a:cxn ang="0">
                  <a:pos x="367" y="1598"/>
                </a:cxn>
                <a:cxn ang="0">
                  <a:pos x="367" y="1612"/>
                </a:cxn>
                <a:cxn ang="0">
                  <a:pos x="367" y="1612"/>
                </a:cxn>
                <a:cxn ang="0">
                  <a:pos x="367" y="1612"/>
                </a:cxn>
                <a:cxn ang="0">
                  <a:pos x="367" y="1625"/>
                </a:cxn>
                <a:cxn ang="0">
                  <a:pos x="353" y="1625"/>
                </a:cxn>
                <a:cxn ang="0">
                  <a:pos x="314" y="1612"/>
                </a:cxn>
                <a:cxn ang="0">
                  <a:pos x="249" y="1545"/>
                </a:cxn>
                <a:cxn ang="0">
                  <a:pos x="183" y="1450"/>
                </a:cxn>
                <a:cxn ang="0">
                  <a:pos x="105" y="1316"/>
                </a:cxn>
                <a:cxn ang="0">
                  <a:pos x="39" y="1128"/>
                </a:cxn>
                <a:cxn ang="0">
                  <a:pos x="0" y="953"/>
                </a:cxn>
                <a:cxn ang="0">
                  <a:pos x="0" y="806"/>
                </a:cxn>
                <a:cxn ang="0">
                  <a:pos x="13" y="577"/>
                </a:cxn>
                <a:cxn ang="0">
                  <a:pos x="92" y="309"/>
                </a:cxn>
                <a:cxn ang="0">
                  <a:pos x="170" y="174"/>
                </a:cxn>
                <a:cxn ang="0">
                  <a:pos x="249" y="80"/>
                </a:cxn>
                <a:cxn ang="0">
                  <a:pos x="314" y="13"/>
                </a:cxn>
                <a:cxn ang="0">
                  <a:pos x="353" y="0"/>
                </a:cxn>
              </a:cxnLst>
              <a:rect l="0" t="0" r="r" b="b"/>
              <a:pathLst>
                <a:path w="367" h="1625">
                  <a:moveTo>
                    <a:pt x="353" y="0"/>
                  </a:moveTo>
                  <a:lnTo>
                    <a:pt x="367" y="0"/>
                  </a:lnTo>
                  <a:lnTo>
                    <a:pt x="367" y="13"/>
                  </a:lnTo>
                  <a:lnTo>
                    <a:pt x="367" y="13"/>
                  </a:lnTo>
                  <a:lnTo>
                    <a:pt x="353" y="27"/>
                  </a:lnTo>
                  <a:lnTo>
                    <a:pt x="340" y="40"/>
                  </a:lnTo>
                  <a:lnTo>
                    <a:pt x="223" y="201"/>
                  </a:lnTo>
                  <a:lnTo>
                    <a:pt x="144" y="389"/>
                  </a:lnTo>
                  <a:lnTo>
                    <a:pt x="105" y="604"/>
                  </a:lnTo>
                  <a:lnTo>
                    <a:pt x="92" y="806"/>
                  </a:lnTo>
                  <a:lnTo>
                    <a:pt x="105" y="1007"/>
                  </a:lnTo>
                  <a:lnTo>
                    <a:pt x="144" y="1209"/>
                  </a:lnTo>
                  <a:lnTo>
                    <a:pt x="209" y="1397"/>
                  </a:lnTo>
                  <a:lnTo>
                    <a:pt x="340" y="1571"/>
                  </a:lnTo>
                  <a:lnTo>
                    <a:pt x="353" y="1585"/>
                  </a:lnTo>
                  <a:lnTo>
                    <a:pt x="367" y="1598"/>
                  </a:lnTo>
                  <a:lnTo>
                    <a:pt x="367" y="1612"/>
                  </a:lnTo>
                  <a:lnTo>
                    <a:pt x="367" y="1612"/>
                  </a:lnTo>
                  <a:lnTo>
                    <a:pt x="367" y="1612"/>
                  </a:lnTo>
                  <a:lnTo>
                    <a:pt x="367" y="1625"/>
                  </a:lnTo>
                  <a:lnTo>
                    <a:pt x="353" y="1625"/>
                  </a:lnTo>
                  <a:lnTo>
                    <a:pt x="314" y="1612"/>
                  </a:lnTo>
                  <a:lnTo>
                    <a:pt x="249" y="1545"/>
                  </a:lnTo>
                  <a:lnTo>
                    <a:pt x="183" y="1450"/>
                  </a:lnTo>
                  <a:lnTo>
                    <a:pt x="105" y="1316"/>
                  </a:lnTo>
                  <a:lnTo>
                    <a:pt x="39" y="1128"/>
                  </a:lnTo>
                  <a:lnTo>
                    <a:pt x="0" y="953"/>
                  </a:lnTo>
                  <a:lnTo>
                    <a:pt x="0" y="806"/>
                  </a:lnTo>
                  <a:lnTo>
                    <a:pt x="13" y="577"/>
                  </a:lnTo>
                  <a:lnTo>
                    <a:pt x="92" y="309"/>
                  </a:lnTo>
                  <a:lnTo>
                    <a:pt x="170" y="174"/>
                  </a:lnTo>
                  <a:lnTo>
                    <a:pt x="249" y="80"/>
                  </a:lnTo>
                  <a:lnTo>
                    <a:pt x="314" y="13"/>
                  </a:lnTo>
                  <a:lnTo>
                    <a:pt x="3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43"/>
            <p:cNvSpPr>
              <a:spLocks/>
            </p:cNvSpPr>
            <p:nvPr/>
          </p:nvSpPr>
          <p:spPr bwMode="auto">
            <a:xfrm>
              <a:off x="37793" y="3673"/>
              <a:ext cx="851" cy="1182"/>
            </a:xfrm>
            <a:custGeom>
              <a:avLst/>
              <a:gdLst/>
              <a:ahLst/>
              <a:cxnLst>
                <a:cxn ang="0">
                  <a:pos x="707" y="0"/>
                </a:cxn>
                <a:cxn ang="0">
                  <a:pos x="773" y="13"/>
                </a:cxn>
                <a:cxn ang="0">
                  <a:pos x="838" y="54"/>
                </a:cxn>
                <a:cxn ang="0">
                  <a:pos x="851" y="107"/>
                </a:cxn>
                <a:cxn ang="0">
                  <a:pos x="825" y="188"/>
                </a:cxn>
                <a:cxn ang="0">
                  <a:pos x="773" y="242"/>
                </a:cxn>
                <a:cxn ang="0">
                  <a:pos x="707" y="269"/>
                </a:cxn>
                <a:cxn ang="0">
                  <a:pos x="694" y="269"/>
                </a:cxn>
                <a:cxn ang="0">
                  <a:pos x="694" y="255"/>
                </a:cxn>
                <a:cxn ang="0">
                  <a:pos x="707" y="228"/>
                </a:cxn>
                <a:cxn ang="0">
                  <a:pos x="720" y="175"/>
                </a:cxn>
                <a:cxn ang="0">
                  <a:pos x="694" y="121"/>
                </a:cxn>
                <a:cxn ang="0">
                  <a:pos x="642" y="94"/>
                </a:cxn>
                <a:cxn ang="0">
                  <a:pos x="590" y="94"/>
                </a:cxn>
                <a:cxn ang="0">
                  <a:pos x="459" y="107"/>
                </a:cxn>
                <a:cxn ang="0">
                  <a:pos x="341" y="215"/>
                </a:cxn>
                <a:cxn ang="0">
                  <a:pos x="315" y="309"/>
                </a:cxn>
                <a:cxn ang="0">
                  <a:pos x="354" y="403"/>
                </a:cxn>
                <a:cxn ang="0">
                  <a:pos x="472" y="470"/>
                </a:cxn>
                <a:cxn ang="0">
                  <a:pos x="603" y="497"/>
                </a:cxn>
                <a:cxn ang="0">
                  <a:pos x="603" y="524"/>
                </a:cxn>
                <a:cxn ang="0">
                  <a:pos x="550" y="564"/>
                </a:cxn>
                <a:cxn ang="0">
                  <a:pos x="472" y="578"/>
                </a:cxn>
                <a:cxn ang="0">
                  <a:pos x="249" y="685"/>
                </a:cxn>
                <a:cxn ang="0">
                  <a:pos x="144" y="846"/>
                </a:cxn>
                <a:cxn ang="0">
                  <a:pos x="158" y="994"/>
                </a:cxn>
                <a:cxn ang="0">
                  <a:pos x="288" y="1088"/>
                </a:cxn>
                <a:cxn ang="0">
                  <a:pos x="472" y="1075"/>
                </a:cxn>
                <a:cxn ang="0">
                  <a:pos x="590" y="994"/>
                </a:cxn>
                <a:cxn ang="0">
                  <a:pos x="642" y="927"/>
                </a:cxn>
                <a:cxn ang="0">
                  <a:pos x="707" y="886"/>
                </a:cxn>
                <a:cxn ang="0">
                  <a:pos x="747" y="886"/>
                </a:cxn>
                <a:cxn ang="0">
                  <a:pos x="720" y="940"/>
                </a:cxn>
                <a:cxn ang="0">
                  <a:pos x="550" y="1088"/>
                </a:cxn>
                <a:cxn ang="0">
                  <a:pos x="262" y="1182"/>
                </a:cxn>
                <a:cxn ang="0">
                  <a:pos x="79" y="1128"/>
                </a:cxn>
                <a:cxn ang="0">
                  <a:pos x="0" y="980"/>
                </a:cxn>
                <a:cxn ang="0">
                  <a:pos x="27" y="873"/>
                </a:cxn>
                <a:cxn ang="0">
                  <a:pos x="184" y="672"/>
                </a:cxn>
                <a:cxn ang="0">
                  <a:pos x="341" y="564"/>
                </a:cxn>
                <a:cxn ang="0">
                  <a:pos x="262" y="524"/>
                </a:cxn>
                <a:cxn ang="0">
                  <a:pos x="210" y="457"/>
                </a:cxn>
                <a:cxn ang="0">
                  <a:pos x="184" y="376"/>
                </a:cxn>
                <a:cxn ang="0">
                  <a:pos x="302" y="161"/>
                </a:cxn>
                <a:cxn ang="0">
                  <a:pos x="537" y="27"/>
                </a:cxn>
              </a:cxnLst>
              <a:rect l="0" t="0" r="r" b="b"/>
              <a:pathLst>
                <a:path w="851" h="1182">
                  <a:moveTo>
                    <a:pt x="668" y="0"/>
                  </a:moveTo>
                  <a:lnTo>
                    <a:pt x="707" y="0"/>
                  </a:lnTo>
                  <a:lnTo>
                    <a:pt x="747" y="0"/>
                  </a:lnTo>
                  <a:lnTo>
                    <a:pt x="773" y="13"/>
                  </a:lnTo>
                  <a:lnTo>
                    <a:pt x="812" y="27"/>
                  </a:lnTo>
                  <a:lnTo>
                    <a:pt x="838" y="54"/>
                  </a:lnTo>
                  <a:lnTo>
                    <a:pt x="851" y="80"/>
                  </a:lnTo>
                  <a:lnTo>
                    <a:pt x="851" y="107"/>
                  </a:lnTo>
                  <a:lnTo>
                    <a:pt x="851" y="161"/>
                  </a:lnTo>
                  <a:lnTo>
                    <a:pt x="825" y="188"/>
                  </a:lnTo>
                  <a:lnTo>
                    <a:pt x="799" y="228"/>
                  </a:lnTo>
                  <a:lnTo>
                    <a:pt x="773" y="242"/>
                  </a:lnTo>
                  <a:lnTo>
                    <a:pt x="734" y="269"/>
                  </a:lnTo>
                  <a:lnTo>
                    <a:pt x="707" y="269"/>
                  </a:lnTo>
                  <a:lnTo>
                    <a:pt x="707" y="269"/>
                  </a:lnTo>
                  <a:lnTo>
                    <a:pt x="694" y="269"/>
                  </a:lnTo>
                  <a:lnTo>
                    <a:pt x="694" y="255"/>
                  </a:lnTo>
                  <a:lnTo>
                    <a:pt x="694" y="255"/>
                  </a:lnTo>
                  <a:lnTo>
                    <a:pt x="707" y="242"/>
                  </a:lnTo>
                  <a:lnTo>
                    <a:pt x="707" y="228"/>
                  </a:lnTo>
                  <a:lnTo>
                    <a:pt x="720" y="201"/>
                  </a:lnTo>
                  <a:lnTo>
                    <a:pt x="720" y="175"/>
                  </a:lnTo>
                  <a:lnTo>
                    <a:pt x="720" y="148"/>
                  </a:lnTo>
                  <a:lnTo>
                    <a:pt x="694" y="121"/>
                  </a:lnTo>
                  <a:lnTo>
                    <a:pt x="668" y="107"/>
                  </a:lnTo>
                  <a:lnTo>
                    <a:pt x="642" y="94"/>
                  </a:lnTo>
                  <a:lnTo>
                    <a:pt x="616" y="94"/>
                  </a:lnTo>
                  <a:lnTo>
                    <a:pt x="590" y="94"/>
                  </a:lnTo>
                  <a:lnTo>
                    <a:pt x="563" y="94"/>
                  </a:lnTo>
                  <a:lnTo>
                    <a:pt x="459" y="107"/>
                  </a:lnTo>
                  <a:lnTo>
                    <a:pt x="380" y="161"/>
                  </a:lnTo>
                  <a:lnTo>
                    <a:pt x="341" y="215"/>
                  </a:lnTo>
                  <a:lnTo>
                    <a:pt x="328" y="269"/>
                  </a:lnTo>
                  <a:lnTo>
                    <a:pt x="315" y="309"/>
                  </a:lnTo>
                  <a:lnTo>
                    <a:pt x="328" y="349"/>
                  </a:lnTo>
                  <a:lnTo>
                    <a:pt x="354" y="403"/>
                  </a:lnTo>
                  <a:lnTo>
                    <a:pt x="393" y="443"/>
                  </a:lnTo>
                  <a:lnTo>
                    <a:pt x="472" y="470"/>
                  </a:lnTo>
                  <a:lnTo>
                    <a:pt x="590" y="497"/>
                  </a:lnTo>
                  <a:lnTo>
                    <a:pt x="603" y="497"/>
                  </a:lnTo>
                  <a:lnTo>
                    <a:pt x="603" y="510"/>
                  </a:lnTo>
                  <a:lnTo>
                    <a:pt x="603" y="524"/>
                  </a:lnTo>
                  <a:lnTo>
                    <a:pt x="576" y="537"/>
                  </a:lnTo>
                  <a:lnTo>
                    <a:pt x="550" y="564"/>
                  </a:lnTo>
                  <a:lnTo>
                    <a:pt x="524" y="578"/>
                  </a:lnTo>
                  <a:lnTo>
                    <a:pt x="472" y="578"/>
                  </a:lnTo>
                  <a:lnTo>
                    <a:pt x="341" y="618"/>
                  </a:lnTo>
                  <a:lnTo>
                    <a:pt x="249" y="685"/>
                  </a:lnTo>
                  <a:lnTo>
                    <a:pt x="184" y="766"/>
                  </a:lnTo>
                  <a:lnTo>
                    <a:pt x="144" y="846"/>
                  </a:lnTo>
                  <a:lnTo>
                    <a:pt x="131" y="913"/>
                  </a:lnTo>
                  <a:lnTo>
                    <a:pt x="158" y="994"/>
                  </a:lnTo>
                  <a:lnTo>
                    <a:pt x="210" y="1048"/>
                  </a:lnTo>
                  <a:lnTo>
                    <a:pt x="288" y="1088"/>
                  </a:lnTo>
                  <a:lnTo>
                    <a:pt x="380" y="1101"/>
                  </a:lnTo>
                  <a:lnTo>
                    <a:pt x="472" y="1075"/>
                  </a:lnTo>
                  <a:lnTo>
                    <a:pt x="537" y="1048"/>
                  </a:lnTo>
                  <a:lnTo>
                    <a:pt x="590" y="994"/>
                  </a:lnTo>
                  <a:lnTo>
                    <a:pt x="616" y="954"/>
                  </a:lnTo>
                  <a:lnTo>
                    <a:pt x="642" y="927"/>
                  </a:lnTo>
                  <a:lnTo>
                    <a:pt x="681" y="900"/>
                  </a:lnTo>
                  <a:lnTo>
                    <a:pt x="707" y="886"/>
                  </a:lnTo>
                  <a:lnTo>
                    <a:pt x="734" y="886"/>
                  </a:lnTo>
                  <a:lnTo>
                    <a:pt x="747" y="886"/>
                  </a:lnTo>
                  <a:lnTo>
                    <a:pt x="747" y="900"/>
                  </a:lnTo>
                  <a:lnTo>
                    <a:pt x="720" y="940"/>
                  </a:lnTo>
                  <a:lnTo>
                    <a:pt x="655" y="1007"/>
                  </a:lnTo>
                  <a:lnTo>
                    <a:pt x="550" y="1088"/>
                  </a:lnTo>
                  <a:lnTo>
                    <a:pt x="419" y="1155"/>
                  </a:lnTo>
                  <a:lnTo>
                    <a:pt x="262" y="1182"/>
                  </a:lnTo>
                  <a:lnTo>
                    <a:pt x="158" y="1169"/>
                  </a:lnTo>
                  <a:lnTo>
                    <a:pt x="79" y="1128"/>
                  </a:lnTo>
                  <a:lnTo>
                    <a:pt x="27" y="1061"/>
                  </a:lnTo>
                  <a:lnTo>
                    <a:pt x="0" y="980"/>
                  </a:lnTo>
                  <a:lnTo>
                    <a:pt x="0" y="940"/>
                  </a:lnTo>
                  <a:lnTo>
                    <a:pt x="27" y="873"/>
                  </a:lnTo>
                  <a:lnTo>
                    <a:pt x="79" y="766"/>
                  </a:lnTo>
                  <a:lnTo>
                    <a:pt x="184" y="672"/>
                  </a:lnTo>
                  <a:lnTo>
                    <a:pt x="341" y="564"/>
                  </a:lnTo>
                  <a:lnTo>
                    <a:pt x="341" y="564"/>
                  </a:lnTo>
                  <a:lnTo>
                    <a:pt x="302" y="537"/>
                  </a:lnTo>
                  <a:lnTo>
                    <a:pt x="262" y="524"/>
                  </a:lnTo>
                  <a:lnTo>
                    <a:pt x="236" y="497"/>
                  </a:lnTo>
                  <a:lnTo>
                    <a:pt x="210" y="457"/>
                  </a:lnTo>
                  <a:lnTo>
                    <a:pt x="197" y="416"/>
                  </a:lnTo>
                  <a:lnTo>
                    <a:pt x="184" y="376"/>
                  </a:lnTo>
                  <a:lnTo>
                    <a:pt x="210" y="255"/>
                  </a:lnTo>
                  <a:lnTo>
                    <a:pt x="302" y="161"/>
                  </a:lnTo>
                  <a:lnTo>
                    <a:pt x="406" y="80"/>
                  </a:lnTo>
                  <a:lnTo>
                    <a:pt x="537" y="27"/>
                  </a:lnTo>
                  <a:lnTo>
                    <a:pt x="6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44"/>
            <p:cNvSpPr>
              <a:spLocks noEditPoints="1"/>
            </p:cNvSpPr>
            <p:nvPr/>
          </p:nvSpPr>
          <p:spPr bwMode="auto">
            <a:xfrm>
              <a:off x="38592" y="4291"/>
              <a:ext cx="497" cy="1007"/>
            </a:xfrm>
            <a:custGeom>
              <a:avLst/>
              <a:gdLst/>
              <a:ahLst/>
              <a:cxnLst>
                <a:cxn ang="0">
                  <a:pos x="380" y="268"/>
                </a:cxn>
                <a:cxn ang="0">
                  <a:pos x="432" y="309"/>
                </a:cxn>
                <a:cxn ang="0">
                  <a:pos x="458" y="362"/>
                </a:cxn>
                <a:cxn ang="0">
                  <a:pos x="445" y="403"/>
                </a:cxn>
                <a:cxn ang="0">
                  <a:pos x="301" y="913"/>
                </a:cxn>
                <a:cxn ang="0">
                  <a:pos x="170" y="994"/>
                </a:cxn>
                <a:cxn ang="0">
                  <a:pos x="65" y="994"/>
                </a:cxn>
                <a:cxn ang="0">
                  <a:pos x="13" y="967"/>
                </a:cxn>
                <a:cxn ang="0">
                  <a:pos x="13" y="900"/>
                </a:cxn>
                <a:cxn ang="0">
                  <a:pos x="65" y="860"/>
                </a:cxn>
                <a:cxn ang="0">
                  <a:pos x="105" y="886"/>
                </a:cxn>
                <a:cxn ang="0">
                  <a:pos x="105" y="927"/>
                </a:cxn>
                <a:cxn ang="0">
                  <a:pos x="79" y="967"/>
                </a:cxn>
                <a:cxn ang="0">
                  <a:pos x="118" y="967"/>
                </a:cxn>
                <a:cxn ang="0">
                  <a:pos x="183" y="940"/>
                </a:cxn>
                <a:cxn ang="0">
                  <a:pos x="249" y="873"/>
                </a:cxn>
                <a:cxn ang="0">
                  <a:pos x="262" y="819"/>
                </a:cxn>
                <a:cxn ang="0">
                  <a:pos x="367" y="362"/>
                </a:cxn>
                <a:cxn ang="0">
                  <a:pos x="367" y="322"/>
                </a:cxn>
                <a:cxn ang="0">
                  <a:pos x="327" y="295"/>
                </a:cxn>
                <a:cxn ang="0">
                  <a:pos x="262" y="322"/>
                </a:cxn>
                <a:cxn ang="0">
                  <a:pos x="196" y="389"/>
                </a:cxn>
                <a:cxn ang="0">
                  <a:pos x="170" y="443"/>
                </a:cxn>
                <a:cxn ang="0">
                  <a:pos x="157" y="457"/>
                </a:cxn>
                <a:cxn ang="0">
                  <a:pos x="144" y="443"/>
                </a:cxn>
                <a:cxn ang="0">
                  <a:pos x="144" y="416"/>
                </a:cxn>
                <a:cxn ang="0">
                  <a:pos x="170" y="362"/>
                </a:cxn>
                <a:cxn ang="0">
                  <a:pos x="236" y="295"/>
                </a:cxn>
                <a:cxn ang="0">
                  <a:pos x="340" y="255"/>
                </a:cxn>
                <a:cxn ang="0">
                  <a:pos x="484" y="13"/>
                </a:cxn>
                <a:cxn ang="0">
                  <a:pos x="497" y="54"/>
                </a:cxn>
                <a:cxn ang="0">
                  <a:pos x="471" y="107"/>
                </a:cxn>
                <a:cxn ang="0">
                  <a:pos x="419" y="107"/>
                </a:cxn>
                <a:cxn ang="0">
                  <a:pos x="393" y="80"/>
                </a:cxn>
                <a:cxn ang="0">
                  <a:pos x="406" y="40"/>
                </a:cxn>
                <a:cxn ang="0">
                  <a:pos x="458" y="0"/>
                </a:cxn>
              </a:cxnLst>
              <a:rect l="0" t="0" r="r" b="b"/>
              <a:pathLst>
                <a:path w="497" h="1007">
                  <a:moveTo>
                    <a:pt x="340" y="255"/>
                  </a:moveTo>
                  <a:lnTo>
                    <a:pt x="380" y="268"/>
                  </a:lnTo>
                  <a:lnTo>
                    <a:pt x="406" y="282"/>
                  </a:lnTo>
                  <a:lnTo>
                    <a:pt x="432" y="309"/>
                  </a:lnTo>
                  <a:lnTo>
                    <a:pt x="445" y="336"/>
                  </a:lnTo>
                  <a:lnTo>
                    <a:pt x="458" y="362"/>
                  </a:lnTo>
                  <a:lnTo>
                    <a:pt x="458" y="389"/>
                  </a:lnTo>
                  <a:lnTo>
                    <a:pt x="445" y="403"/>
                  </a:lnTo>
                  <a:lnTo>
                    <a:pt x="353" y="819"/>
                  </a:lnTo>
                  <a:lnTo>
                    <a:pt x="301" y="913"/>
                  </a:lnTo>
                  <a:lnTo>
                    <a:pt x="249" y="967"/>
                  </a:lnTo>
                  <a:lnTo>
                    <a:pt x="170" y="994"/>
                  </a:lnTo>
                  <a:lnTo>
                    <a:pt x="118" y="1007"/>
                  </a:lnTo>
                  <a:lnTo>
                    <a:pt x="65" y="994"/>
                  </a:lnTo>
                  <a:lnTo>
                    <a:pt x="39" y="980"/>
                  </a:lnTo>
                  <a:lnTo>
                    <a:pt x="13" y="967"/>
                  </a:lnTo>
                  <a:lnTo>
                    <a:pt x="0" y="927"/>
                  </a:lnTo>
                  <a:lnTo>
                    <a:pt x="13" y="900"/>
                  </a:lnTo>
                  <a:lnTo>
                    <a:pt x="39" y="873"/>
                  </a:lnTo>
                  <a:lnTo>
                    <a:pt x="65" y="860"/>
                  </a:lnTo>
                  <a:lnTo>
                    <a:pt x="92" y="873"/>
                  </a:lnTo>
                  <a:lnTo>
                    <a:pt x="105" y="886"/>
                  </a:lnTo>
                  <a:lnTo>
                    <a:pt x="105" y="913"/>
                  </a:lnTo>
                  <a:lnTo>
                    <a:pt x="105" y="927"/>
                  </a:lnTo>
                  <a:lnTo>
                    <a:pt x="92" y="940"/>
                  </a:lnTo>
                  <a:lnTo>
                    <a:pt x="79" y="967"/>
                  </a:lnTo>
                  <a:lnTo>
                    <a:pt x="92" y="967"/>
                  </a:lnTo>
                  <a:lnTo>
                    <a:pt x="118" y="967"/>
                  </a:lnTo>
                  <a:lnTo>
                    <a:pt x="157" y="967"/>
                  </a:lnTo>
                  <a:lnTo>
                    <a:pt x="183" y="940"/>
                  </a:lnTo>
                  <a:lnTo>
                    <a:pt x="223" y="913"/>
                  </a:lnTo>
                  <a:lnTo>
                    <a:pt x="249" y="873"/>
                  </a:lnTo>
                  <a:lnTo>
                    <a:pt x="262" y="819"/>
                  </a:lnTo>
                  <a:lnTo>
                    <a:pt x="262" y="819"/>
                  </a:lnTo>
                  <a:lnTo>
                    <a:pt x="367" y="389"/>
                  </a:lnTo>
                  <a:lnTo>
                    <a:pt x="367" y="362"/>
                  </a:lnTo>
                  <a:lnTo>
                    <a:pt x="367" y="349"/>
                  </a:lnTo>
                  <a:lnTo>
                    <a:pt x="367" y="322"/>
                  </a:lnTo>
                  <a:lnTo>
                    <a:pt x="353" y="295"/>
                  </a:lnTo>
                  <a:lnTo>
                    <a:pt x="327" y="295"/>
                  </a:lnTo>
                  <a:lnTo>
                    <a:pt x="288" y="295"/>
                  </a:lnTo>
                  <a:lnTo>
                    <a:pt x="262" y="322"/>
                  </a:lnTo>
                  <a:lnTo>
                    <a:pt x="223" y="349"/>
                  </a:lnTo>
                  <a:lnTo>
                    <a:pt x="196" y="389"/>
                  </a:lnTo>
                  <a:lnTo>
                    <a:pt x="183" y="430"/>
                  </a:lnTo>
                  <a:lnTo>
                    <a:pt x="170" y="443"/>
                  </a:lnTo>
                  <a:lnTo>
                    <a:pt x="170" y="443"/>
                  </a:lnTo>
                  <a:lnTo>
                    <a:pt x="157" y="457"/>
                  </a:lnTo>
                  <a:lnTo>
                    <a:pt x="157" y="443"/>
                  </a:lnTo>
                  <a:lnTo>
                    <a:pt x="144" y="443"/>
                  </a:lnTo>
                  <a:lnTo>
                    <a:pt x="144" y="430"/>
                  </a:lnTo>
                  <a:lnTo>
                    <a:pt x="144" y="416"/>
                  </a:lnTo>
                  <a:lnTo>
                    <a:pt x="157" y="389"/>
                  </a:lnTo>
                  <a:lnTo>
                    <a:pt x="170" y="362"/>
                  </a:lnTo>
                  <a:lnTo>
                    <a:pt x="209" y="322"/>
                  </a:lnTo>
                  <a:lnTo>
                    <a:pt x="236" y="295"/>
                  </a:lnTo>
                  <a:lnTo>
                    <a:pt x="288" y="268"/>
                  </a:lnTo>
                  <a:lnTo>
                    <a:pt x="340" y="255"/>
                  </a:lnTo>
                  <a:close/>
                  <a:moveTo>
                    <a:pt x="458" y="0"/>
                  </a:moveTo>
                  <a:lnTo>
                    <a:pt x="484" y="13"/>
                  </a:lnTo>
                  <a:lnTo>
                    <a:pt x="497" y="27"/>
                  </a:lnTo>
                  <a:lnTo>
                    <a:pt x="497" y="54"/>
                  </a:lnTo>
                  <a:lnTo>
                    <a:pt x="484" y="80"/>
                  </a:lnTo>
                  <a:lnTo>
                    <a:pt x="471" y="107"/>
                  </a:lnTo>
                  <a:lnTo>
                    <a:pt x="432" y="107"/>
                  </a:lnTo>
                  <a:lnTo>
                    <a:pt x="419" y="107"/>
                  </a:lnTo>
                  <a:lnTo>
                    <a:pt x="406" y="94"/>
                  </a:lnTo>
                  <a:lnTo>
                    <a:pt x="393" y="80"/>
                  </a:lnTo>
                  <a:lnTo>
                    <a:pt x="393" y="67"/>
                  </a:lnTo>
                  <a:lnTo>
                    <a:pt x="406" y="40"/>
                  </a:lnTo>
                  <a:lnTo>
                    <a:pt x="419" y="13"/>
                  </a:lnTo>
                  <a:lnTo>
                    <a:pt x="4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45"/>
            <p:cNvSpPr>
              <a:spLocks/>
            </p:cNvSpPr>
            <p:nvPr/>
          </p:nvSpPr>
          <p:spPr bwMode="auto">
            <a:xfrm>
              <a:off x="39220" y="4680"/>
              <a:ext cx="328" cy="538"/>
            </a:xfrm>
            <a:custGeom>
              <a:avLst/>
              <a:gdLst/>
              <a:ahLst/>
              <a:cxnLst>
                <a:cxn ang="0">
                  <a:pos x="171" y="0"/>
                </a:cxn>
                <a:cxn ang="0">
                  <a:pos x="197" y="0"/>
                </a:cxn>
                <a:cxn ang="0">
                  <a:pos x="210" y="14"/>
                </a:cxn>
                <a:cxn ang="0">
                  <a:pos x="210" y="27"/>
                </a:cxn>
                <a:cxn ang="0">
                  <a:pos x="210" y="27"/>
                </a:cxn>
                <a:cxn ang="0">
                  <a:pos x="210" y="471"/>
                </a:cxn>
                <a:cxn ang="0">
                  <a:pos x="210" y="484"/>
                </a:cxn>
                <a:cxn ang="0">
                  <a:pos x="210" y="484"/>
                </a:cxn>
                <a:cxn ang="0">
                  <a:pos x="223" y="497"/>
                </a:cxn>
                <a:cxn ang="0">
                  <a:pos x="249" y="497"/>
                </a:cxn>
                <a:cxn ang="0">
                  <a:pos x="288" y="497"/>
                </a:cxn>
                <a:cxn ang="0">
                  <a:pos x="328" y="497"/>
                </a:cxn>
                <a:cxn ang="0">
                  <a:pos x="328" y="538"/>
                </a:cxn>
                <a:cxn ang="0">
                  <a:pos x="275" y="538"/>
                </a:cxn>
                <a:cxn ang="0">
                  <a:pos x="223" y="538"/>
                </a:cxn>
                <a:cxn ang="0">
                  <a:pos x="171" y="538"/>
                </a:cxn>
                <a:cxn ang="0">
                  <a:pos x="118" y="538"/>
                </a:cxn>
                <a:cxn ang="0">
                  <a:pos x="66" y="538"/>
                </a:cxn>
                <a:cxn ang="0">
                  <a:pos x="13" y="538"/>
                </a:cxn>
                <a:cxn ang="0">
                  <a:pos x="13" y="497"/>
                </a:cxn>
                <a:cxn ang="0">
                  <a:pos x="53" y="497"/>
                </a:cxn>
                <a:cxn ang="0">
                  <a:pos x="92" y="497"/>
                </a:cxn>
                <a:cxn ang="0">
                  <a:pos x="118" y="497"/>
                </a:cxn>
                <a:cxn ang="0">
                  <a:pos x="131" y="484"/>
                </a:cxn>
                <a:cxn ang="0">
                  <a:pos x="131" y="484"/>
                </a:cxn>
                <a:cxn ang="0">
                  <a:pos x="131" y="471"/>
                </a:cxn>
                <a:cxn ang="0">
                  <a:pos x="131" y="68"/>
                </a:cxn>
                <a:cxn ang="0">
                  <a:pos x="92" y="81"/>
                </a:cxn>
                <a:cxn ang="0">
                  <a:pos x="40" y="81"/>
                </a:cxn>
                <a:cxn ang="0">
                  <a:pos x="13" y="94"/>
                </a:cxn>
                <a:cxn ang="0">
                  <a:pos x="0" y="94"/>
                </a:cxn>
                <a:cxn ang="0">
                  <a:pos x="0" y="54"/>
                </a:cxn>
                <a:cxn ang="0">
                  <a:pos x="13" y="54"/>
                </a:cxn>
                <a:cxn ang="0">
                  <a:pos x="40" y="54"/>
                </a:cxn>
                <a:cxn ang="0">
                  <a:pos x="66" y="54"/>
                </a:cxn>
                <a:cxn ang="0">
                  <a:pos x="105" y="41"/>
                </a:cxn>
                <a:cxn ang="0">
                  <a:pos x="144" y="27"/>
                </a:cxn>
                <a:cxn ang="0">
                  <a:pos x="171" y="0"/>
                </a:cxn>
              </a:cxnLst>
              <a:rect l="0" t="0" r="r" b="b"/>
              <a:pathLst>
                <a:path w="328" h="538">
                  <a:moveTo>
                    <a:pt x="171" y="0"/>
                  </a:moveTo>
                  <a:lnTo>
                    <a:pt x="197" y="0"/>
                  </a:lnTo>
                  <a:lnTo>
                    <a:pt x="210" y="14"/>
                  </a:lnTo>
                  <a:lnTo>
                    <a:pt x="210" y="27"/>
                  </a:lnTo>
                  <a:lnTo>
                    <a:pt x="210" y="27"/>
                  </a:lnTo>
                  <a:lnTo>
                    <a:pt x="210" y="471"/>
                  </a:lnTo>
                  <a:lnTo>
                    <a:pt x="210" y="484"/>
                  </a:lnTo>
                  <a:lnTo>
                    <a:pt x="210" y="484"/>
                  </a:lnTo>
                  <a:lnTo>
                    <a:pt x="223" y="497"/>
                  </a:lnTo>
                  <a:lnTo>
                    <a:pt x="249" y="497"/>
                  </a:lnTo>
                  <a:lnTo>
                    <a:pt x="288" y="497"/>
                  </a:lnTo>
                  <a:lnTo>
                    <a:pt x="328" y="497"/>
                  </a:lnTo>
                  <a:lnTo>
                    <a:pt x="328" y="538"/>
                  </a:lnTo>
                  <a:lnTo>
                    <a:pt x="275" y="538"/>
                  </a:lnTo>
                  <a:lnTo>
                    <a:pt x="223" y="538"/>
                  </a:lnTo>
                  <a:lnTo>
                    <a:pt x="171" y="538"/>
                  </a:lnTo>
                  <a:lnTo>
                    <a:pt x="118" y="538"/>
                  </a:lnTo>
                  <a:lnTo>
                    <a:pt x="66" y="538"/>
                  </a:lnTo>
                  <a:lnTo>
                    <a:pt x="13" y="538"/>
                  </a:lnTo>
                  <a:lnTo>
                    <a:pt x="13" y="497"/>
                  </a:lnTo>
                  <a:lnTo>
                    <a:pt x="53" y="497"/>
                  </a:lnTo>
                  <a:lnTo>
                    <a:pt x="92" y="497"/>
                  </a:lnTo>
                  <a:lnTo>
                    <a:pt x="118" y="497"/>
                  </a:lnTo>
                  <a:lnTo>
                    <a:pt x="131" y="484"/>
                  </a:lnTo>
                  <a:lnTo>
                    <a:pt x="131" y="484"/>
                  </a:lnTo>
                  <a:lnTo>
                    <a:pt x="131" y="471"/>
                  </a:lnTo>
                  <a:lnTo>
                    <a:pt x="131" y="68"/>
                  </a:lnTo>
                  <a:lnTo>
                    <a:pt x="92" y="81"/>
                  </a:lnTo>
                  <a:lnTo>
                    <a:pt x="40" y="81"/>
                  </a:lnTo>
                  <a:lnTo>
                    <a:pt x="13" y="94"/>
                  </a:lnTo>
                  <a:lnTo>
                    <a:pt x="0" y="94"/>
                  </a:lnTo>
                  <a:lnTo>
                    <a:pt x="0" y="54"/>
                  </a:lnTo>
                  <a:lnTo>
                    <a:pt x="13" y="54"/>
                  </a:lnTo>
                  <a:lnTo>
                    <a:pt x="40" y="54"/>
                  </a:lnTo>
                  <a:lnTo>
                    <a:pt x="66" y="54"/>
                  </a:lnTo>
                  <a:lnTo>
                    <a:pt x="105" y="41"/>
                  </a:lnTo>
                  <a:lnTo>
                    <a:pt x="144" y="27"/>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46"/>
            <p:cNvSpPr>
              <a:spLocks/>
            </p:cNvSpPr>
            <p:nvPr/>
          </p:nvSpPr>
          <p:spPr bwMode="auto">
            <a:xfrm>
              <a:off x="39967" y="4653"/>
              <a:ext cx="183" cy="484"/>
            </a:xfrm>
            <a:custGeom>
              <a:avLst/>
              <a:gdLst/>
              <a:ahLst/>
              <a:cxnLst>
                <a:cxn ang="0">
                  <a:pos x="78" y="0"/>
                </a:cxn>
                <a:cxn ang="0">
                  <a:pos x="117" y="0"/>
                </a:cxn>
                <a:cxn ang="0">
                  <a:pos x="144" y="27"/>
                </a:cxn>
                <a:cxn ang="0">
                  <a:pos x="157" y="68"/>
                </a:cxn>
                <a:cxn ang="0">
                  <a:pos x="170" y="108"/>
                </a:cxn>
                <a:cxn ang="0">
                  <a:pos x="183" y="162"/>
                </a:cxn>
                <a:cxn ang="0">
                  <a:pos x="183" y="162"/>
                </a:cxn>
                <a:cxn ang="0">
                  <a:pos x="157" y="296"/>
                </a:cxn>
                <a:cxn ang="0">
                  <a:pos x="117" y="403"/>
                </a:cxn>
                <a:cxn ang="0">
                  <a:pos x="65" y="457"/>
                </a:cxn>
                <a:cxn ang="0">
                  <a:pos x="39" y="484"/>
                </a:cxn>
                <a:cxn ang="0">
                  <a:pos x="26" y="484"/>
                </a:cxn>
                <a:cxn ang="0">
                  <a:pos x="26" y="471"/>
                </a:cxn>
                <a:cxn ang="0">
                  <a:pos x="26" y="457"/>
                </a:cxn>
                <a:cxn ang="0">
                  <a:pos x="26" y="457"/>
                </a:cxn>
                <a:cxn ang="0">
                  <a:pos x="39" y="444"/>
                </a:cxn>
                <a:cxn ang="0">
                  <a:pos x="91" y="377"/>
                </a:cxn>
                <a:cxn ang="0">
                  <a:pos x="130" y="283"/>
                </a:cxn>
                <a:cxn ang="0">
                  <a:pos x="144" y="162"/>
                </a:cxn>
                <a:cxn ang="0">
                  <a:pos x="144" y="148"/>
                </a:cxn>
                <a:cxn ang="0">
                  <a:pos x="144" y="148"/>
                </a:cxn>
                <a:cxn ang="0">
                  <a:pos x="144" y="148"/>
                </a:cxn>
                <a:cxn ang="0">
                  <a:pos x="144" y="148"/>
                </a:cxn>
                <a:cxn ang="0">
                  <a:pos x="130" y="148"/>
                </a:cxn>
                <a:cxn ang="0">
                  <a:pos x="104" y="162"/>
                </a:cxn>
                <a:cxn ang="0">
                  <a:pos x="78" y="175"/>
                </a:cxn>
                <a:cxn ang="0">
                  <a:pos x="39" y="162"/>
                </a:cxn>
                <a:cxn ang="0">
                  <a:pos x="13" y="148"/>
                </a:cxn>
                <a:cxn ang="0">
                  <a:pos x="0" y="121"/>
                </a:cxn>
                <a:cxn ang="0">
                  <a:pos x="0" y="81"/>
                </a:cxn>
                <a:cxn ang="0">
                  <a:pos x="0" y="54"/>
                </a:cxn>
                <a:cxn ang="0">
                  <a:pos x="13" y="27"/>
                </a:cxn>
                <a:cxn ang="0">
                  <a:pos x="39" y="0"/>
                </a:cxn>
                <a:cxn ang="0">
                  <a:pos x="78" y="0"/>
                </a:cxn>
              </a:cxnLst>
              <a:rect l="0" t="0" r="r" b="b"/>
              <a:pathLst>
                <a:path w="183" h="484">
                  <a:moveTo>
                    <a:pt x="78" y="0"/>
                  </a:moveTo>
                  <a:lnTo>
                    <a:pt x="117" y="0"/>
                  </a:lnTo>
                  <a:lnTo>
                    <a:pt x="144" y="27"/>
                  </a:lnTo>
                  <a:lnTo>
                    <a:pt x="157" y="68"/>
                  </a:lnTo>
                  <a:lnTo>
                    <a:pt x="170" y="108"/>
                  </a:lnTo>
                  <a:lnTo>
                    <a:pt x="183" y="162"/>
                  </a:lnTo>
                  <a:lnTo>
                    <a:pt x="183" y="162"/>
                  </a:lnTo>
                  <a:lnTo>
                    <a:pt x="157" y="296"/>
                  </a:lnTo>
                  <a:lnTo>
                    <a:pt x="117" y="403"/>
                  </a:lnTo>
                  <a:lnTo>
                    <a:pt x="65" y="457"/>
                  </a:lnTo>
                  <a:lnTo>
                    <a:pt x="39" y="484"/>
                  </a:lnTo>
                  <a:lnTo>
                    <a:pt x="26" y="484"/>
                  </a:lnTo>
                  <a:lnTo>
                    <a:pt x="26" y="471"/>
                  </a:lnTo>
                  <a:lnTo>
                    <a:pt x="26" y="457"/>
                  </a:lnTo>
                  <a:lnTo>
                    <a:pt x="26" y="457"/>
                  </a:lnTo>
                  <a:lnTo>
                    <a:pt x="39" y="444"/>
                  </a:lnTo>
                  <a:lnTo>
                    <a:pt x="91" y="377"/>
                  </a:lnTo>
                  <a:lnTo>
                    <a:pt x="130" y="283"/>
                  </a:lnTo>
                  <a:lnTo>
                    <a:pt x="144" y="162"/>
                  </a:lnTo>
                  <a:lnTo>
                    <a:pt x="144" y="148"/>
                  </a:lnTo>
                  <a:lnTo>
                    <a:pt x="144" y="148"/>
                  </a:lnTo>
                  <a:lnTo>
                    <a:pt x="144" y="148"/>
                  </a:lnTo>
                  <a:lnTo>
                    <a:pt x="144" y="148"/>
                  </a:lnTo>
                  <a:lnTo>
                    <a:pt x="130" y="148"/>
                  </a:lnTo>
                  <a:lnTo>
                    <a:pt x="104" y="162"/>
                  </a:lnTo>
                  <a:lnTo>
                    <a:pt x="78" y="175"/>
                  </a:lnTo>
                  <a:lnTo>
                    <a:pt x="39" y="162"/>
                  </a:lnTo>
                  <a:lnTo>
                    <a:pt x="13" y="148"/>
                  </a:lnTo>
                  <a:lnTo>
                    <a:pt x="0" y="121"/>
                  </a:lnTo>
                  <a:lnTo>
                    <a:pt x="0" y="81"/>
                  </a:lnTo>
                  <a:lnTo>
                    <a:pt x="0" y="54"/>
                  </a:lnTo>
                  <a:lnTo>
                    <a:pt x="13" y="27"/>
                  </a:lnTo>
                  <a:lnTo>
                    <a:pt x="39" y="0"/>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47"/>
            <p:cNvSpPr>
              <a:spLocks/>
            </p:cNvSpPr>
            <p:nvPr/>
          </p:nvSpPr>
          <p:spPr bwMode="auto">
            <a:xfrm>
              <a:off x="40582" y="3673"/>
              <a:ext cx="851" cy="1182"/>
            </a:xfrm>
            <a:custGeom>
              <a:avLst/>
              <a:gdLst/>
              <a:ahLst/>
              <a:cxnLst>
                <a:cxn ang="0">
                  <a:pos x="707" y="0"/>
                </a:cxn>
                <a:cxn ang="0">
                  <a:pos x="772" y="13"/>
                </a:cxn>
                <a:cxn ang="0">
                  <a:pos x="825" y="54"/>
                </a:cxn>
                <a:cxn ang="0">
                  <a:pos x="851" y="107"/>
                </a:cxn>
                <a:cxn ang="0">
                  <a:pos x="825" y="188"/>
                </a:cxn>
                <a:cxn ang="0">
                  <a:pos x="759" y="242"/>
                </a:cxn>
                <a:cxn ang="0">
                  <a:pos x="707" y="269"/>
                </a:cxn>
                <a:cxn ang="0">
                  <a:pos x="694" y="269"/>
                </a:cxn>
                <a:cxn ang="0">
                  <a:pos x="694" y="255"/>
                </a:cxn>
                <a:cxn ang="0">
                  <a:pos x="707" y="215"/>
                </a:cxn>
                <a:cxn ang="0">
                  <a:pos x="707" y="148"/>
                </a:cxn>
                <a:cxn ang="0">
                  <a:pos x="667" y="107"/>
                </a:cxn>
                <a:cxn ang="0">
                  <a:pos x="602" y="94"/>
                </a:cxn>
                <a:cxn ang="0">
                  <a:pos x="563" y="94"/>
                </a:cxn>
                <a:cxn ang="0">
                  <a:pos x="379" y="161"/>
                </a:cxn>
                <a:cxn ang="0">
                  <a:pos x="327" y="269"/>
                </a:cxn>
                <a:cxn ang="0">
                  <a:pos x="327" y="349"/>
                </a:cxn>
                <a:cxn ang="0">
                  <a:pos x="393" y="443"/>
                </a:cxn>
                <a:cxn ang="0">
                  <a:pos x="589" y="497"/>
                </a:cxn>
                <a:cxn ang="0">
                  <a:pos x="602" y="510"/>
                </a:cxn>
                <a:cxn ang="0">
                  <a:pos x="576" y="537"/>
                </a:cxn>
                <a:cxn ang="0">
                  <a:pos x="510" y="578"/>
                </a:cxn>
                <a:cxn ang="0">
                  <a:pos x="340" y="618"/>
                </a:cxn>
                <a:cxn ang="0">
                  <a:pos x="183" y="766"/>
                </a:cxn>
                <a:cxn ang="0">
                  <a:pos x="131" y="913"/>
                </a:cxn>
                <a:cxn ang="0">
                  <a:pos x="209" y="1048"/>
                </a:cxn>
                <a:cxn ang="0">
                  <a:pos x="366" y="1101"/>
                </a:cxn>
                <a:cxn ang="0">
                  <a:pos x="537" y="1048"/>
                </a:cxn>
                <a:cxn ang="0">
                  <a:pos x="615" y="954"/>
                </a:cxn>
                <a:cxn ang="0">
                  <a:pos x="681" y="900"/>
                </a:cxn>
                <a:cxn ang="0">
                  <a:pos x="733" y="886"/>
                </a:cxn>
                <a:cxn ang="0">
                  <a:pos x="746" y="900"/>
                </a:cxn>
                <a:cxn ang="0">
                  <a:pos x="654" y="1007"/>
                </a:cxn>
                <a:cxn ang="0">
                  <a:pos x="419" y="1155"/>
                </a:cxn>
                <a:cxn ang="0">
                  <a:pos x="157" y="1169"/>
                </a:cxn>
                <a:cxn ang="0">
                  <a:pos x="13" y="1061"/>
                </a:cxn>
                <a:cxn ang="0">
                  <a:pos x="0" y="940"/>
                </a:cxn>
                <a:cxn ang="0">
                  <a:pos x="78" y="766"/>
                </a:cxn>
                <a:cxn ang="0">
                  <a:pos x="327" y="564"/>
                </a:cxn>
                <a:cxn ang="0">
                  <a:pos x="288" y="537"/>
                </a:cxn>
                <a:cxn ang="0">
                  <a:pos x="222" y="497"/>
                </a:cxn>
                <a:cxn ang="0">
                  <a:pos x="183" y="416"/>
                </a:cxn>
                <a:cxn ang="0">
                  <a:pos x="209" y="255"/>
                </a:cxn>
                <a:cxn ang="0">
                  <a:pos x="406" y="80"/>
                </a:cxn>
                <a:cxn ang="0">
                  <a:pos x="667" y="0"/>
                </a:cxn>
              </a:cxnLst>
              <a:rect l="0" t="0" r="r" b="b"/>
              <a:pathLst>
                <a:path w="851" h="1182">
                  <a:moveTo>
                    <a:pt x="667" y="0"/>
                  </a:moveTo>
                  <a:lnTo>
                    <a:pt x="707" y="0"/>
                  </a:lnTo>
                  <a:lnTo>
                    <a:pt x="733" y="0"/>
                  </a:lnTo>
                  <a:lnTo>
                    <a:pt x="772" y="13"/>
                  </a:lnTo>
                  <a:lnTo>
                    <a:pt x="798" y="27"/>
                  </a:lnTo>
                  <a:lnTo>
                    <a:pt x="825" y="54"/>
                  </a:lnTo>
                  <a:lnTo>
                    <a:pt x="851" y="80"/>
                  </a:lnTo>
                  <a:lnTo>
                    <a:pt x="851" y="107"/>
                  </a:lnTo>
                  <a:lnTo>
                    <a:pt x="851" y="161"/>
                  </a:lnTo>
                  <a:lnTo>
                    <a:pt x="825" y="188"/>
                  </a:lnTo>
                  <a:lnTo>
                    <a:pt x="798" y="228"/>
                  </a:lnTo>
                  <a:lnTo>
                    <a:pt x="759" y="242"/>
                  </a:lnTo>
                  <a:lnTo>
                    <a:pt x="733" y="269"/>
                  </a:lnTo>
                  <a:lnTo>
                    <a:pt x="707" y="269"/>
                  </a:lnTo>
                  <a:lnTo>
                    <a:pt x="694" y="269"/>
                  </a:lnTo>
                  <a:lnTo>
                    <a:pt x="694" y="269"/>
                  </a:lnTo>
                  <a:lnTo>
                    <a:pt x="694" y="255"/>
                  </a:lnTo>
                  <a:lnTo>
                    <a:pt x="694" y="255"/>
                  </a:lnTo>
                  <a:lnTo>
                    <a:pt x="694" y="242"/>
                  </a:lnTo>
                  <a:lnTo>
                    <a:pt x="707" y="215"/>
                  </a:lnTo>
                  <a:lnTo>
                    <a:pt x="720" y="175"/>
                  </a:lnTo>
                  <a:lnTo>
                    <a:pt x="707" y="148"/>
                  </a:lnTo>
                  <a:lnTo>
                    <a:pt x="694" y="121"/>
                  </a:lnTo>
                  <a:lnTo>
                    <a:pt x="667" y="107"/>
                  </a:lnTo>
                  <a:lnTo>
                    <a:pt x="641" y="94"/>
                  </a:lnTo>
                  <a:lnTo>
                    <a:pt x="602" y="94"/>
                  </a:lnTo>
                  <a:lnTo>
                    <a:pt x="589" y="94"/>
                  </a:lnTo>
                  <a:lnTo>
                    <a:pt x="563" y="94"/>
                  </a:lnTo>
                  <a:lnTo>
                    <a:pt x="458" y="107"/>
                  </a:lnTo>
                  <a:lnTo>
                    <a:pt x="379" y="161"/>
                  </a:lnTo>
                  <a:lnTo>
                    <a:pt x="340" y="215"/>
                  </a:lnTo>
                  <a:lnTo>
                    <a:pt x="327" y="269"/>
                  </a:lnTo>
                  <a:lnTo>
                    <a:pt x="314" y="309"/>
                  </a:lnTo>
                  <a:lnTo>
                    <a:pt x="327" y="349"/>
                  </a:lnTo>
                  <a:lnTo>
                    <a:pt x="353" y="403"/>
                  </a:lnTo>
                  <a:lnTo>
                    <a:pt x="393" y="443"/>
                  </a:lnTo>
                  <a:lnTo>
                    <a:pt x="471" y="470"/>
                  </a:lnTo>
                  <a:lnTo>
                    <a:pt x="589" y="497"/>
                  </a:lnTo>
                  <a:lnTo>
                    <a:pt x="602" y="497"/>
                  </a:lnTo>
                  <a:lnTo>
                    <a:pt x="602" y="510"/>
                  </a:lnTo>
                  <a:lnTo>
                    <a:pt x="602" y="524"/>
                  </a:lnTo>
                  <a:lnTo>
                    <a:pt x="576" y="537"/>
                  </a:lnTo>
                  <a:lnTo>
                    <a:pt x="550" y="564"/>
                  </a:lnTo>
                  <a:lnTo>
                    <a:pt x="510" y="578"/>
                  </a:lnTo>
                  <a:lnTo>
                    <a:pt x="471" y="578"/>
                  </a:lnTo>
                  <a:lnTo>
                    <a:pt x="340" y="618"/>
                  </a:lnTo>
                  <a:lnTo>
                    <a:pt x="249" y="685"/>
                  </a:lnTo>
                  <a:lnTo>
                    <a:pt x="183" y="766"/>
                  </a:lnTo>
                  <a:lnTo>
                    <a:pt x="144" y="846"/>
                  </a:lnTo>
                  <a:lnTo>
                    <a:pt x="131" y="913"/>
                  </a:lnTo>
                  <a:lnTo>
                    <a:pt x="157" y="994"/>
                  </a:lnTo>
                  <a:lnTo>
                    <a:pt x="209" y="1048"/>
                  </a:lnTo>
                  <a:lnTo>
                    <a:pt x="288" y="1088"/>
                  </a:lnTo>
                  <a:lnTo>
                    <a:pt x="366" y="1101"/>
                  </a:lnTo>
                  <a:lnTo>
                    <a:pt x="458" y="1075"/>
                  </a:lnTo>
                  <a:lnTo>
                    <a:pt x="537" y="1048"/>
                  </a:lnTo>
                  <a:lnTo>
                    <a:pt x="576" y="994"/>
                  </a:lnTo>
                  <a:lnTo>
                    <a:pt x="615" y="954"/>
                  </a:lnTo>
                  <a:lnTo>
                    <a:pt x="641" y="927"/>
                  </a:lnTo>
                  <a:lnTo>
                    <a:pt x="681" y="900"/>
                  </a:lnTo>
                  <a:lnTo>
                    <a:pt x="707" y="886"/>
                  </a:lnTo>
                  <a:lnTo>
                    <a:pt x="733" y="886"/>
                  </a:lnTo>
                  <a:lnTo>
                    <a:pt x="746" y="886"/>
                  </a:lnTo>
                  <a:lnTo>
                    <a:pt x="746" y="900"/>
                  </a:lnTo>
                  <a:lnTo>
                    <a:pt x="720" y="940"/>
                  </a:lnTo>
                  <a:lnTo>
                    <a:pt x="654" y="1007"/>
                  </a:lnTo>
                  <a:lnTo>
                    <a:pt x="550" y="1088"/>
                  </a:lnTo>
                  <a:lnTo>
                    <a:pt x="419" y="1155"/>
                  </a:lnTo>
                  <a:lnTo>
                    <a:pt x="262" y="1182"/>
                  </a:lnTo>
                  <a:lnTo>
                    <a:pt x="157" y="1169"/>
                  </a:lnTo>
                  <a:lnTo>
                    <a:pt x="78" y="1128"/>
                  </a:lnTo>
                  <a:lnTo>
                    <a:pt x="13" y="1061"/>
                  </a:lnTo>
                  <a:lnTo>
                    <a:pt x="0" y="980"/>
                  </a:lnTo>
                  <a:lnTo>
                    <a:pt x="0" y="940"/>
                  </a:lnTo>
                  <a:lnTo>
                    <a:pt x="26" y="873"/>
                  </a:lnTo>
                  <a:lnTo>
                    <a:pt x="78" y="766"/>
                  </a:lnTo>
                  <a:lnTo>
                    <a:pt x="170" y="672"/>
                  </a:lnTo>
                  <a:lnTo>
                    <a:pt x="327" y="564"/>
                  </a:lnTo>
                  <a:lnTo>
                    <a:pt x="327" y="564"/>
                  </a:lnTo>
                  <a:lnTo>
                    <a:pt x="288" y="537"/>
                  </a:lnTo>
                  <a:lnTo>
                    <a:pt x="262" y="524"/>
                  </a:lnTo>
                  <a:lnTo>
                    <a:pt x="222" y="497"/>
                  </a:lnTo>
                  <a:lnTo>
                    <a:pt x="209" y="457"/>
                  </a:lnTo>
                  <a:lnTo>
                    <a:pt x="183" y="416"/>
                  </a:lnTo>
                  <a:lnTo>
                    <a:pt x="183" y="376"/>
                  </a:lnTo>
                  <a:lnTo>
                    <a:pt x="209" y="255"/>
                  </a:lnTo>
                  <a:lnTo>
                    <a:pt x="288" y="161"/>
                  </a:lnTo>
                  <a:lnTo>
                    <a:pt x="406" y="80"/>
                  </a:lnTo>
                  <a:lnTo>
                    <a:pt x="537" y="27"/>
                  </a:lnTo>
                  <a:lnTo>
                    <a:pt x="6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48"/>
            <p:cNvSpPr>
              <a:spLocks noEditPoints="1"/>
            </p:cNvSpPr>
            <p:nvPr/>
          </p:nvSpPr>
          <p:spPr bwMode="auto">
            <a:xfrm>
              <a:off x="41380" y="4291"/>
              <a:ext cx="498" cy="1007"/>
            </a:xfrm>
            <a:custGeom>
              <a:avLst/>
              <a:gdLst/>
              <a:ahLst/>
              <a:cxnLst>
                <a:cxn ang="0">
                  <a:pos x="367" y="268"/>
                </a:cxn>
                <a:cxn ang="0">
                  <a:pos x="432" y="309"/>
                </a:cxn>
                <a:cxn ang="0">
                  <a:pos x="445" y="362"/>
                </a:cxn>
                <a:cxn ang="0">
                  <a:pos x="445" y="403"/>
                </a:cxn>
                <a:cxn ang="0">
                  <a:pos x="301" y="913"/>
                </a:cxn>
                <a:cxn ang="0">
                  <a:pos x="171" y="994"/>
                </a:cxn>
                <a:cxn ang="0">
                  <a:pos x="66" y="994"/>
                </a:cxn>
                <a:cxn ang="0">
                  <a:pos x="13" y="967"/>
                </a:cxn>
                <a:cxn ang="0">
                  <a:pos x="13" y="900"/>
                </a:cxn>
                <a:cxn ang="0">
                  <a:pos x="66" y="860"/>
                </a:cxn>
                <a:cxn ang="0">
                  <a:pos x="105" y="886"/>
                </a:cxn>
                <a:cxn ang="0">
                  <a:pos x="105" y="927"/>
                </a:cxn>
                <a:cxn ang="0">
                  <a:pos x="66" y="967"/>
                </a:cxn>
                <a:cxn ang="0">
                  <a:pos x="105" y="967"/>
                </a:cxn>
                <a:cxn ang="0">
                  <a:pos x="184" y="940"/>
                </a:cxn>
                <a:cxn ang="0">
                  <a:pos x="236" y="873"/>
                </a:cxn>
                <a:cxn ang="0">
                  <a:pos x="249" y="819"/>
                </a:cxn>
                <a:cxn ang="0">
                  <a:pos x="367" y="362"/>
                </a:cxn>
                <a:cxn ang="0">
                  <a:pos x="367" y="322"/>
                </a:cxn>
                <a:cxn ang="0">
                  <a:pos x="328" y="295"/>
                </a:cxn>
                <a:cxn ang="0">
                  <a:pos x="249" y="322"/>
                </a:cxn>
                <a:cxn ang="0">
                  <a:pos x="197" y="389"/>
                </a:cxn>
                <a:cxn ang="0">
                  <a:pos x="171" y="443"/>
                </a:cxn>
                <a:cxn ang="0">
                  <a:pos x="157" y="457"/>
                </a:cxn>
                <a:cxn ang="0">
                  <a:pos x="144" y="443"/>
                </a:cxn>
                <a:cxn ang="0">
                  <a:pos x="144" y="416"/>
                </a:cxn>
                <a:cxn ang="0">
                  <a:pos x="171" y="362"/>
                </a:cxn>
                <a:cxn ang="0">
                  <a:pos x="236" y="295"/>
                </a:cxn>
                <a:cxn ang="0">
                  <a:pos x="328" y="255"/>
                </a:cxn>
                <a:cxn ang="0">
                  <a:pos x="472" y="13"/>
                </a:cxn>
                <a:cxn ang="0">
                  <a:pos x="498" y="54"/>
                </a:cxn>
                <a:cxn ang="0">
                  <a:pos x="459" y="107"/>
                </a:cxn>
                <a:cxn ang="0">
                  <a:pos x="406" y="107"/>
                </a:cxn>
                <a:cxn ang="0">
                  <a:pos x="393" y="80"/>
                </a:cxn>
                <a:cxn ang="0">
                  <a:pos x="393" y="40"/>
                </a:cxn>
                <a:cxn ang="0">
                  <a:pos x="445" y="0"/>
                </a:cxn>
              </a:cxnLst>
              <a:rect l="0" t="0" r="r" b="b"/>
              <a:pathLst>
                <a:path w="498" h="1007">
                  <a:moveTo>
                    <a:pt x="328" y="255"/>
                  </a:moveTo>
                  <a:lnTo>
                    <a:pt x="367" y="268"/>
                  </a:lnTo>
                  <a:lnTo>
                    <a:pt x="406" y="282"/>
                  </a:lnTo>
                  <a:lnTo>
                    <a:pt x="432" y="309"/>
                  </a:lnTo>
                  <a:lnTo>
                    <a:pt x="445" y="336"/>
                  </a:lnTo>
                  <a:lnTo>
                    <a:pt x="445" y="362"/>
                  </a:lnTo>
                  <a:lnTo>
                    <a:pt x="445" y="389"/>
                  </a:lnTo>
                  <a:lnTo>
                    <a:pt x="445" y="403"/>
                  </a:lnTo>
                  <a:lnTo>
                    <a:pt x="341" y="819"/>
                  </a:lnTo>
                  <a:lnTo>
                    <a:pt x="301" y="913"/>
                  </a:lnTo>
                  <a:lnTo>
                    <a:pt x="236" y="967"/>
                  </a:lnTo>
                  <a:lnTo>
                    <a:pt x="171" y="994"/>
                  </a:lnTo>
                  <a:lnTo>
                    <a:pt x="105" y="1007"/>
                  </a:lnTo>
                  <a:lnTo>
                    <a:pt x="66" y="994"/>
                  </a:lnTo>
                  <a:lnTo>
                    <a:pt x="27" y="980"/>
                  </a:lnTo>
                  <a:lnTo>
                    <a:pt x="13" y="967"/>
                  </a:lnTo>
                  <a:lnTo>
                    <a:pt x="0" y="927"/>
                  </a:lnTo>
                  <a:lnTo>
                    <a:pt x="13" y="900"/>
                  </a:lnTo>
                  <a:lnTo>
                    <a:pt x="27" y="873"/>
                  </a:lnTo>
                  <a:lnTo>
                    <a:pt x="66" y="860"/>
                  </a:lnTo>
                  <a:lnTo>
                    <a:pt x="79" y="873"/>
                  </a:lnTo>
                  <a:lnTo>
                    <a:pt x="105" y="886"/>
                  </a:lnTo>
                  <a:lnTo>
                    <a:pt x="105" y="913"/>
                  </a:lnTo>
                  <a:lnTo>
                    <a:pt x="105" y="927"/>
                  </a:lnTo>
                  <a:lnTo>
                    <a:pt x="92" y="940"/>
                  </a:lnTo>
                  <a:lnTo>
                    <a:pt x="66" y="967"/>
                  </a:lnTo>
                  <a:lnTo>
                    <a:pt x="92" y="967"/>
                  </a:lnTo>
                  <a:lnTo>
                    <a:pt x="105" y="967"/>
                  </a:lnTo>
                  <a:lnTo>
                    <a:pt x="144" y="967"/>
                  </a:lnTo>
                  <a:lnTo>
                    <a:pt x="184" y="940"/>
                  </a:lnTo>
                  <a:lnTo>
                    <a:pt x="210" y="913"/>
                  </a:lnTo>
                  <a:lnTo>
                    <a:pt x="236" y="873"/>
                  </a:lnTo>
                  <a:lnTo>
                    <a:pt x="249" y="819"/>
                  </a:lnTo>
                  <a:lnTo>
                    <a:pt x="249" y="819"/>
                  </a:lnTo>
                  <a:lnTo>
                    <a:pt x="367" y="389"/>
                  </a:lnTo>
                  <a:lnTo>
                    <a:pt x="367" y="362"/>
                  </a:lnTo>
                  <a:lnTo>
                    <a:pt x="367" y="349"/>
                  </a:lnTo>
                  <a:lnTo>
                    <a:pt x="367" y="322"/>
                  </a:lnTo>
                  <a:lnTo>
                    <a:pt x="354" y="295"/>
                  </a:lnTo>
                  <a:lnTo>
                    <a:pt x="328" y="295"/>
                  </a:lnTo>
                  <a:lnTo>
                    <a:pt x="288" y="295"/>
                  </a:lnTo>
                  <a:lnTo>
                    <a:pt x="249" y="322"/>
                  </a:lnTo>
                  <a:lnTo>
                    <a:pt x="223" y="349"/>
                  </a:lnTo>
                  <a:lnTo>
                    <a:pt x="197" y="389"/>
                  </a:lnTo>
                  <a:lnTo>
                    <a:pt x="171" y="430"/>
                  </a:lnTo>
                  <a:lnTo>
                    <a:pt x="171" y="443"/>
                  </a:lnTo>
                  <a:lnTo>
                    <a:pt x="157" y="443"/>
                  </a:lnTo>
                  <a:lnTo>
                    <a:pt x="157" y="457"/>
                  </a:lnTo>
                  <a:lnTo>
                    <a:pt x="144" y="443"/>
                  </a:lnTo>
                  <a:lnTo>
                    <a:pt x="144" y="443"/>
                  </a:lnTo>
                  <a:lnTo>
                    <a:pt x="131" y="430"/>
                  </a:lnTo>
                  <a:lnTo>
                    <a:pt x="144" y="416"/>
                  </a:lnTo>
                  <a:lnTo>
                    <a:pt x="157" y="389"/>
                  </a:lnTo>
                  <a:lnTo>
                    <a:pt x="171" y="362"/>
                  </a:lnTo>
                  <a:lnTo>
                    <a:pt x="197" y="322"/>
                  </a:lnTo>
                  <a:lnTo>
                    <a:pt x="236" y="295"/>
                  </a:lnTo>
                  <a:lnTo>
                    <a:pt x="275" y="268"/>
                  </a:lnTo>
                  <a:lnTo>
                    <a:pt x="328" y="255"/>
                  </a:lnTo>
                  <a:close/>
                  <a:moveTo>
                    <a:pt x="445" y="0"/>
                  </a:moveTo>
                  <a:lnTo>
                    <a:pt x="472" y="13"/>
                  </a:lnTo>
                  <a:lnTo>
                    <a:pt x="485" y="27"/>
                  </a:lnTo>
                  <a:lnTo>
                    <a:pt x="498" y="54"/>
                  </a:lnTo>
                  <a:lnTo>
                    <a:pt x="485" y="80"/>
                  </a:lnTo>
                  <a:lnTo>
                    <a:pt x="459" y="107"/>
                  </a:lnTo>
                  <a:lnTo>
                    <a:pt x="432" y="107"/>
                  </a:lnTo>
                  <a:lnTo>
                    <a:pt x="406" y="107"/>
                  </a:lnTo>
                  <a:lnTo>
                    <a:pt x="393" y="94"/>
                  </a:lnTo>
                  <a:lnTo>
                    <a:pt x="393" y="80"/>
                  </a:lnTo>
                  <a:lnTo>
                    <a:pt x="393" y="67"/>
                  </a:lnTo>
                  <a:lnTo>
                    <a:pt x="393" y="40"/>
                  </a:lnTo>
                  <a:lnTo>
                    <a:pt x="419" y="13"/>
                  </a:lnTo>
                  <a:lnTo>
                    <a:pt x="4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49"/>
            <p:cNvSpPr>
              <a:spLocks/>
            </p:cNvSpPr>
            <p:nvPr/>
          </p:nvSpPr>
          <p:spPr bwMode="auto">
            <a:xfrm>
              <a:off x="41969" y="4868"/>
              <a:ext cx="550" cy="363"/>
            </a:xfrm>
            <a:custGeom>
              <a:avLst/>
              <a:gdLst/>
              <a:ahLst/>
              <a:cxnLst>
                <a:cxn ang="0">
                  <a:pos x="118" y="0"/>
                </a:cxn>
                <a:cxn ang="0">
                  <a:pos x="158" y="14"/>
                </a:cxn>
                <a:cxn ang="0">
                  <a:pos x="197" y="41"/>
                </a:cxn>
                <a:cxn ang="0">
                  <a:pos x="223" y="41"/>
                </a:cxn>
                <a:cxn ang="0">
                  <a:pos x="302" y="0"/>
                </a:cxn>
                <a:cxn ang="0">
                  <a:pos x="393" y="0"/>
                </a:cxn>
                <a:cxn ang="0">
                  <a:pos x="459" y="54"/>
                </a:cxn>
                <a:cxn ang="0">
                  <a:pos x="459" y="121"/>
                </a:cxn>
                <a:cxn ang="0">
                  <a:pos x="432" y="202"/>
                </a:cxn>
                <a:cxn ang="0">
                  <a:pos x="406" y="256"/>
                </a:cxn>
                <a:cxn ang="0">
                  <a:pos x="406" y="296"/>
                </a:cxn>
                <a:cxn ang="0">
                  <a:pos x="406" y="323"/>
                </a:cxn>
                <a:cxn ang="0">
                  <a:pos x="446" y="323"/>
                </a:cxn>
                <a:cxn ang="0">
                  <a:pos x="498" y="283"/>
                </a:cxn>
                <a:cxn ang="0">
                  <a:pos x="524" y="229"/>
                </a:cxn>
                <a:cxn ang="0">
                  <a:pos x="537" y="229"/>
                </a:cxn>
                <a:cxn ang="0">
                  <a:pos x="550" y="229"/>
                </a:cxn>
                <a:cxn ang="0">
                  <a:pos x="550" y="256"/>
                </a:cxn>
                <a:cxn ang="0">
                  <a:pos x="511" y="309"/>
                </a:cxn>
                <a:cxn ang="0">
                  <a:pos x="459" y="350"/>
                </a:cxn>
                <a:cxn ang="0">
                  <a:pos x="393" y="350"/>
                </a:cxn>
                <a:cxn ang="0">
                  <a:pos x="341" y="309"/>
                </a:cxn>
                <a:cxn ang="0">
                  <a:pos x="341" y="269"/>
                </a:cxn>
                <a:cxn ang="0">
                  <a:pos x="354" y="229"/>
                </a:cxn>
                <a:cxn ang="0">
                  <a:pos x="380" y="148"/>
                </a:cxn>
                <a:cxn ang="0">
                  <a:pos x="393" y="81"/>
                </a:cxn>
                <a:cxn ang="0">
                  <a:pos x="380" y="41"/>
                </a:cxn>
                <a:cxn ang="0">
                  <a:pos x="341" y="27"/>
                </a:cxn>
                <a:cxn ang="0">
                  <a:pos x="262" y="54"/>
                </a:cxn>
                <a:cxn ang="0">
                  <a:pos x="210" y="108"/>
                </a:cxn>
                <a:cxn ang="0">
                  <a:pos x="184" y="162"/>
                </a:cxn>
                <a:cxn ang="0">
                  <a:pos x="171" y="162"/>
                </a:cxn>
                <a:cxn ang="0">
                  <a:pos x="171" y="188"/>
                </a:cxn>
                <a:cxn ang="0">
                  <a:pos x="144" y="269"/>
                </a:cxn>
                <a:cxn ang="0">
                  <a:pos x="144" y="309"/>
                </a:cxn>
                <a:cxn ang="0">
                  <a:pos x="131" y="336"/>
                </a:cxn>
                <a:cxn ang="0">
                  <a:pos x="105" y="350"/>
                </a:cxn>
                <a:cxn ang="0">
                  <a:pos x="79" y="350"/>
                </a:cxn>
                <a:cxn ang="0">
                  <a:pos x="66" y="323"/>
                </a:cxn>
                <a:cxn ang="0">
                  <a:pos x="79" y="309"/>
                </a:cxn>
                <a:cxn ang="0">
                  <a:pos x="79" y="269"/>
                </a:cxn>
                <a:cxn ang="0">
                  <a:pos x="105" y="202"/>
                </a:cxn>
                <a:cxn ang="0">
                  <a:pos x="105" y="148"/>
                </a:cxn>
                <a:cxn ang="0">
                  <a:pos x="118" y="108"/>
                </a:cxn>
                <a:cxn ang="0">
                  <a:pos x="131" y="68"/>
                </a:cxn>
                <a:cxn ang="0">
                  <a:pos x="118" y="41"/>
                </a:cxn>
                <a:cxn ang="0">
                  <a:pos x="92" y="27"/>
                </a:cxn>
                <a:cxn ang="0">
                  <a:pos x="53" y="54"/>
                </a:cxn>
                <a:cxn ang="0">
                  <a:pos x="40" y="121"/>
                </a:cxn>
                <a:cxn ang="0">
                  <a:pos x="14" y="135"/>
                </a:cxn>
                <a:cxn ang="0">
                  <a:pos x="0" y="121"/>
                </a:cxn>
                <a:cxn ang="0">
                  <a:pos x="0" y="108"/>
                </a:cxn>
                <a:cxn ang="0">
                  <a:pos x="14" y="68"/>
                </a:cxn>
                <a:cxn ang="0">
                  <a:pos x="53" y="14"/>
                </a:cxn>
                <a:cxn ang="0">
                  <a:pos x="105" y="0"/>
                </a:cxn>
              </a:cxnLst>
              <a:rect l="0" t="0" r="r" b="b"/>
              <a:pathLst>
                <a:path w="550" h="363">
                  <a:moveTo>
                    <a:pt x="105" y="0"/>
                  </a:moveTo>
                  <a:lnTo>
                    <a:pt x="118" y="0"/>
                  </a:lnTo>
                  <a:lnTo>
                    <a:pt x="144" y="0"/>
                  </a:lnTo>
                  <a:lnTo>
                    <a:pt x="158" y="14"/>
                  </a:lnTo>
                  <a:lnTo>
                    <a:pt x="184" y="27"/>
                  </a:lnTo>
                  <a:lnTo>
                    <a:pt x="197" y="41"/>
                  </a:lnTo>
                  <a:lnTo>
                    <a:pt x="197" y="81"/>
                  </a:lnTo>
                  <a:lnTo>
                    <a:pt x="223" y="41"/>
                  </a:lnTo>
                  <a:lnTo>
                    <a:pt x="249" y="27"/>
                  </a:lnTo>
                  <a:lnTo>
                    <a:pt x="302" y="0"/>
                  </a:lnTo>
                  <a:lnTo>
                    <a:pt x="341" y="0"/>
                  </a:lnTo>
                  <a:lnTo>
                    <a:pt x="393" y="0"/>
                  </a:lnTo>
                  <a:lnTo>
                    <a:pt x="432" y="14"/>
                  </a:lnTo>
                  <a:lnTo>
                    <a:pt x="459" y="54"/>
                  </a:lnTo>
                  <a:lnTo>
                    <a:pt x="459" y="94"/>
                  </a:lnTo>
                  <a:lnTo>
                    <a:pt x="459" y="121"/>
                  </a:lnTo>
                  <a:lnTo>
                    <a:pt x="446" y="162"/>
                  </a:lnTo>
                  <a:lnTo>
                    <a:pt x="432" y="202"/>
                  </a:lnTo>
                  <a:lnTo>
                    <a:pt x="419" y="229"/>
                  </a:lnTo>
                  <a:lnTo>
                    <a:pt x="406" y="256"/>
                  </a:lnTo>
                  <a:lnTo>
                    <a:pt x="406" y="283"/>
                  </a:lnTo>
                  <a:lnTo>
                    <a:pt x="406" y="296"/>
                  </a:lnTo>
                  <a:lnTo>
                    <a:pt x="406" y="323"/>
                  </a:lnTo>
                  <a:lnTo>
                    <a:pt x="406" y="323"/>
                  </a:lnTo>
                  <a:lnTo>
                    <a:pt x="419" y="336"/>
                  </a:lnTo>
                  <a:lnTo>
                    <a:pt x="446" y="323"/>
                  </a:lnTo>
                  <a:lnTo>
                    <a:pt x="472" y="309"/>
                  </a:lnTo>
                  <a:lnTo>
                    <a:pt x="498" y="283"/>
                  </a:lnTo>
                  <a:lnTo>
                    <a:pt x="511" y="242"/>
                  </a:lnTo>
                  <a:lnTo>
                    <a:pt x="524" y="229"/>
                  </a:lnTo>
                  <a:lnTo>
                    <a:pt x="524" y="229"/>
                  </a:lnTo>
                  <a:lnTo>
                    <a:pt x="537" y="229"/>
                  </a:lnTo>
                  <a:lnTo>
                    <a:pt x="537" y="229"/>
                  </a:lnTo>
                  <a:lnTo>
                    <a:pt x="550" y="229"/>
                  </a:lnTo>
                  <a:lnTo>
                    <a:pt x="550" y="229"/>
                  </a:lnTo>
                  <a:lnTo>
                    <a:pt x="550" y="256"/>
                  </a:lnTo>
                  <a:lnTo>
                    <a:pt x="537" y="269"/>
                  </a:lnTo>
                  <a:lnTo>
                    <a:pt x="511" y="309"/>
                  </a:lnTo>
                  <a:lnTo>
                    <a:pt x="498" y="323"/>
                  </a:lnTo>
                  <a:lnTo>
                    <a:pt x="459" y="350"/>
                  </a:lnTo>
                  <a:lnTo>
                    <a:pt x="419" y="363"/>
                  </a:lnTo>
                  <a:lnTo>
                    <a:pt x="393" y="350"/>
                  </a:lnTo>
                  <a:lnTo>
                    <a:pt x="367" y="336"/>
                  </a:lnTo>
                  <a:lnTo>
                    <a:pt x="341" y="309"/>
                  </a:lnTo>
                  <a:lnTo>
                    <a:pt x="341" y="283"/>
                  </a:lnTo>
                  <a:lnTo>
                    <a:pt x="341" y="269"/>
                  </a:lnTo>
                  <a:lnTo>
                    <a:pt x="341" y="256"/>
                  </a:lnTo>
                  <a:lnTo>
                    <a:pt x="354" y="229"/>
                  </a:lnTo>
                  <a:lnTo>
                    <a:pt x="367" y="188"/>
                  </a:lnTo>
                  <a:lnTo>
                    <a:pt x="380" y="148"/>
                  </a:lnTo>
                  <a:lnTo>
                    <a:pt x="393" y="108"/>
                  </a:lnTo>
                  <a:lnTo>
                    <a:pt x="393" y="81"/>
                  </a:lnTo>
                  <a:lnTo>
                    <a:pt x="393" y="54"/>
                  </a:lnTo>
                  <a:lnTo>
                    <a:pt x="380" y="41"/>
                  </a:lnTo>
                  <a:lnTo>
                    <a:pt x="367" y="27"/>
                  </a:lnTo>
                  <a:lnTo>
                    <a:pt x="341" y="27"/>
                  </a:lnTo>
                  <a:lnTo>
                    <a:pt x="302" y="27"/>
                  </a:lnTo>
                  <a:lnTo>
                    <a:pt x="262" y="54"/>
                  </a:lnTo>
                  <a:lnTo>
                    <a:pt x="223" y="81"/>
                  </a:lnTo>
                  <a:lnTo>
                    <a:pt x="210" y="108"/>
                  </a:lnTo>
                  <a:lnTo>
                    <a:pt x="184" y="135"/>
                  </a:lnTo>
                  <a:lnTo>
                    <a:pt x="184" y="162"/>
                  </a:lnTo>
                  <a:lnTo>
                    <a:pt x="184" y="162"/>
                  </a:lnTo>
                  <a:lnTo>
                    <a:pt x="171" y="162"/>
                  </a:lnTo>
                  <a:lnTo>
                    <a:pt x="171" y="175"/>
                  </a:lnTo>
                  <a:lnTo>
                    <a:pt x="171" y="188"/>
                  </a:lnTo>
                  <a:lnTo>
                    <a:pt x="158" y="229"/>
                  </a:lnTo>
                  <a:lnTo>
                    <a:pt x="144" y="269"/>
                  </a:lnTo>
                  <a:lnTo>
                    <a:pt x="144" y="283"/>
                  </a:lnTo>
                  <a:lnTo>
                    <a:pt x="144" y="309"/>
                  </a:lnTo>
                  <a:lnTo>
                    <a:pt x="131" y="323"/>
                  </a:lnTo>
                  <a:lnTo>
                    <a:pt x="131" y="336"/>
                  </a:lnTo>
                  <a:lnTo>
                    <a:pt x="118" y="350"/>
                  </a:lnTo>
                  <a:lnTo>
                    <a:pt x="105" y="350"/>
                  </a:lnTo>
                  <a:lnTo>
                    <a:pt x="92" y="363"/>
                  </a:lnTo>
                  <a:lnTo>
                    <a:pt x="79" y="350"/>
                  </a:lnTo>
                  <a:lnTo>
                    <a:pt x="79" y="350"/>
                  </a:lnTo>
                  <a:lnTo>
                    <a:pt x="66" y="323"/>
                  </a:lnTo>
                  <a:lnTo>
                    <a:pt x="66" y="323"/>
                  </a:lnTo>
                  <a:lnTo>
                    <a:pt x="79" y="309"/>
                  </a:lnTo>
                  <a:lnTo>
                    <a:pt x="79" y="283"/>
                  </a:lnTo>
                  <a:lnTo>
                    <a:pt x="79" y="269"/>
                  </a:lnTo>
                  <a:lnTo>
                    <a:pt x="79" y="269"/>
                  </a:lnTo>
                  <a:lnTo>
                    <a:pt x="105" y="202"/>
                  </a:lnTo>
                  <a:lnTo>
                    <a:pt x="105" y="175"/>
                  </a:lnTo>
                  <a:lnTo>
                    <a:pt x="105" y="148"/>
                  </a:lnTo>
                  <a:lnTo>
                    <a:pt x="118" y="121"/>
                  </a:lnTo>
                  <a:lnTo>
                    <a:pt x="118" y="108"/>
                  </a:lnTo>
                  <a:lnTo>
                    <a:pt x="131" y="81"/>
                  </a:lnTo>
                  <a:lnTo>
                    <a:pt x="131" y="68"/>
                  </a:lnTo>
                  <a:lnTo>
                    <a:pt x="131" y="54"/>
                  </a:lnTo>
                  <a:lnTo>
                    <a:pt x="118" y="41"/>
                  </a:lnTo>
                  <a:lnTo>
                    <a:pt x="118" y="27"/>
                  </a:lnTo>
                  <a:lnTo>
                    <a:pt x="92" y="27"/>
                  </a:lnTo>
                  <a:lnTo>
                    <a:pt x="79" y="27"/>
                  </a:lnTo>
                  <a:lnTo>
                    <a:pt x="53" y="54"/>
                  </a:lnTo>
                  <a:lnTo>
                    <a:pt x="40" y="81"/>
                  </a:lnTo>
                  <a:lnTo>
                    <a:pt x="40" y="121"/>
                  </a:lnTo>
                  <a:lnTo>
                    <a:pt x="27" y="121"/>
                  </a:lnTo>
                  <a:lnTo>
                    <a:pt x="14" y="135"/>
                  </a:lnTo>
                  <a:lnTo>
                    <a:pt x="14" y="135"/>
                  </a:lnTo>
                  <a:lnTo>
                    <a:pt x="0" y="121"/>
                  </a:lnTo>
                  <a:lnTo>
                    <a:pt x="0" y="121"/>
                  </a:lnTo>
                  <a:lnTo>
                    <a:pt x="0" y="108"/>
                  </a:lnTo>
                  <a:lnTo>
                    <a:pt x="14" y="94"/>
                  </a:lnTo>
                  <a:lnTo>
                    <a:pt x="14" y="68"/>
                  </a:lnTo>
                  <a:lnTo>
                    <a:pt x="27" y="41"/>
                  </a:lnTo>
                  <a:lnTo>
                    <a:pt x="53" y="14"/>
                  </a:lnTo>
                  <a:lnTo>
                    <a:pt x="66" y="0"/>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50"/>
            <p:cNvSpPr>
              <a:spLocks/>
            </p:cNvSpPr>
            <p:nvPr/>
          </p:nvSpPr>
          <p:spPr bwMode="auto">
            <a:xfrm>
              <a:off x="42847" y="3606"/>
              <a:ext cx="379" cy="1625"/>
            </a:xfrm>
            <a:custGeom>
              <a:avLst/>
              <a:gdLst/>
              <a:ahLst/>
              <a:cxnLst>
                <a:cxn ang="0">
                  <a:pos x="26" y="0"/>
                </a:cxn>
                <a:cxn ang="0">
                  <a:pos x="52" y="13"/>
                </a:cxn>
                <a:cxn ang="0">
                  <a:pos x="117" y="67"/>
                </a:cxn>
                <a:cxn ang="0">
                  <a:pos x="196" y="174"/>
                </a:cxn>
                <a:cxn ang="0">
                  <a:pos x="274" y="295"/>
                </a:cxn>
                <a:cxn ang="0">
                  <a:pos x="340" y="483"/>
                </a:cxn>
                <a:cxn ang="0">
                  <a:pos x="366" y="658"/>
                </a:cxn>
                <a:cxn ang="0">
                  <a:pos x="379" y="806"/>
                </a:cxn>
                <a:cxn ang="0">
                  <a:pos x="379" y="806"/>
                </a:cxn>
                <a:cxn ang="0">
                  <a:pos x="353" y="1047"/>
                </a:cxn>
                <a:cxn ang="0">
                  <a:pos x="274" y="1303"/>
                </a:cxn>
                <a:cxn ang="0">
                  <a:pos x="196" y="1450"/>
                </a:cxn>
                <a:cxn ang="0">
                  <a:pos x="117" y="1545"/>
                </a:cxn>
                <a:cxn ang="0">
                  <a:pos x="52" y="1598"/>
                </a:cxn>
                <a:cxn ang="0">
                  <a:pos x="26" y="1625"/>
                </a:cxn>
                <a:cxn ang="0">
                  <a:pos x="13" y="1625"/>
                </a:cxn>
                <a:cxn ang="0">
                  <a:pos x="0" y="1612"/>
                </a:cxn>
                <a:cxn ang="0">
                  <a:pos x="0" y="1598"/>
                </a:cxn>
                <a:cxn ang="0">
                  <a:pos x="13" y="1598"/>
                </a:cxn>
                <a:cxn ang="0">
                  <a:pos x="26" y="1585"/>
                </a:cxn>
                <a:cxn ang="0">
                  <a:pos x="157" y="1410"/>
                </a:cxn>
                <a:cxn ang="0">
                  <a:pos x="222" y="1222"/>
                </a:cxn>
                <a:cxn ang="0">
                  <a:pos x="274" y="1021"/>
                </a:cxn>
                <a:cxn ang="0">
                  <a:pos x="288" y="806"/>
                </a:cxn>
                <a:cxn ang="0">
                  <a:pos x="261" y="564"/>
                </a:cxn>
                <a:cxn ang="0">
                  <a:pos x="222" y="362"/>
                </a:cxn>
                <a:cxn ang="0">
                  <a:pos x="144" y="188"/>
                </a:cxn>
                <a:cxn ang="0">
                  <a:pos x="39" y="53"/>
                </a:cxn>
                <a:cxn ang="0">
                  <a:pos x="13" y="27"/>
                </a:cxn>
                <a:cxn ang="0">
                  <a:pos x="13" y="27"/>
                </a:cxn>
                <a:cxn ang="0">
                  <a:pos x="0" y="13"/>
                </a:cxn>
                <a:cxn ang="0">
                  <a:pos x="0" y="13"/>
                </a:cxn>
                <a:cxn ang="0">
                  <a:pos x="13" y="0"/>
                </a:cxn>
                <a:cxn ang="0">
                  <a:pos x="26" y="0"/>
                </a:cxn>
              </a:cxnLst>
              <a:rect l="0" t="0" r="r" b="b"/>
              <a:pathLst>
                <a:path w="379" h="1625">
                  <a:moveTo>
                    <a:pt x="26" y="0"/>
                  </a:moveTo>
                  <a:lnTo>
                    <a:pt x="52" y="13"/>
                  </a:lnTo>
                  <a:lnTo>
                    <a:pt x="117" y="67"/>
                  </a:lnTo>
                  <a:lnTo>
                    <a:pt x="196" y="174"/>
                  </a:lnTo>
                  <a:lnTo>
                    <a:pt x="274" y="295"/>
                  </a:lnTo>
                  <a:lnTo>
                    <a:pt x="340" y="483"/>
                  </a:lnTo>
                  <a:lnTo>
                    <a:pt x="366" y="658"/>
                  </a:lnTo>
                  <a:lnTo>
                    <a:pt x="379" y="806"/>
                  </a:lnTo>
                  <a:lnTo>
                    <a:pt x="379" y="806"/>
                  </a:lnTo>
                  <a:lnTo>
                    <a:pt x="353" y="1047"/>
                  </a:lnTo>
                  <a:lnTo>
                    <a:pt x="274" y="1303"/>
                  </a:lnTo>
                  <a:lnTo>
                    <a:pt x="196" y="1450"/>
                  </a:lnTo>
                  <a:lnTo>
                    <a:pt x="117" y="1545"/>
                  </a:lnTo>
                  <a:lnTo>
                    <a:pt x="52" y="1598"/>
                  </a:lnTo>
                  <a:lnTo>
                    <a:pt x="26" y="1625"/>
                  </a:lnTo>
                  <a:lnTo>
                    <a:pt x="13" y="1625"/>
                  </a:lnTo>
                  <a:lnTo>
                    <a:pt x="0" y="1612"/>
                  </a:lnTo>
                  <a:lnTo>
                    <a:pt x="0" y="1598"/>
                  </a:lnTo>
                  <a:lnTo>
                    <a:pt x="13" y="1598"/>
                  </a:lnTo>
                  <a:lnTo>
                    <a:pt x="26" y="1585"/>
                  </a:lnTo>
                  <a:lnTo>
                    <a:pt x="157" y="1410"/>
                  </a:lnTo>
                  <a:lnTo>
                    <a:pt x="222" y="1222"/>
                  </a:lnTo>
                  <a:lnTo>
                    <a:pt x="274" y="1021"/>
                  </a:lnTo>
                  <a:lnTo>
                    <a:pt x="288" y="806"/>
                  </a:lnTo>
                  <a:lnTo>
                    <a:pt x="261" y="564"/>
                  </a:lnTo>
                  <a:lnTo>
                    <a:pt x="222" y="362"/>
                  </a:lnTo>
                  <a:lnTo>
                    <a:pt x="144" y="188"/>
                  </a:lnTo>
                  <a:lnTo>
                    <a:pt x="39" y="53"/>
                  </a:lnTo>
                  <a:lnTo>
                    <a:pt x="13" y="27"/>
                  </a:lnTo>
                  <a:lnTo>
                    <a:pt x="13" y="27"/>
                  </a:lnTo>
                  <a:lnTo>
                    <a:pt x="0" y="13"/>
                  </a:lnTo>
                  <a:lnTo>
                    <a:pt x="0" y="13"/>
                  </a:lnTo>
                  <a:lnTo>
                    <a:pt x="13"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8" name="TextBox 147"/>
          <p:cNvSpPr txBox="1"/>
          <p:nvPr/>
        </p:nvSpPr>
        <p:spPr>
          <a:xfrm>
            <a:off x="0" y="1524000"/>
            <a:ext cx="9144000" cy="523220"/>
          </a:xfrm>
          <a:prstGeom prst="rect">
            <a:avLst/>
          </a:prstGeom>
          <a:noFill/>
        </p:spPr>
        <p:txBody>
          <a:bodyPr wrap="square" rtlCol="0">
            <a:spAutoFit/>
          </a:bodyPr>
          <a:lstStyle/>
          <a:p>
            <a:r>
              <a:rPr lang="en-US" sz="2800" dirty="0" smtClean="0">
                <a:solidFill>
                  <a:srgbClr val="FF0000"/>
                </a:solidFill>
              </a:rPr>
              <a:t>Now introduce </a:t>
            </a:r>
            <a:r>
              <a:rPr lang="en-US" sz="2800" dirty="0" err="1" smtClean="0">
                <a:solidFill>
                  <a:srgbClr val="FF0000"/>
                </a:solidFill>
              </a:rPr>
              <a:t>Lagrangian</a:t>
            </a:r>
            <a:r>
              <a:rPr lang="en-US" sz="2800" dirty="0" smtClean="0">
                <a:solidFill>
                  <a:srgbClr val="FF0000"/>
                </a:solidFill>
              </a:rPr>
              <a:t> boundary conditions </a:t>
            </a:r>
            <a:r>
              <a:rPr lang="en-US" sz="2800" dirty="0" smtClean="0">
                <a:solidFill>
                  <a:srgbClr val="FF0000"/>
                </a:solidFill>
                <a:latin typeface="Monotype Corsiva" pitchFamily="66" charset="0"/>
              </a:rPr>
              <a:t>L</a:t>
            </a:r>
            <a:r>
              <a:rPr lang="en-US" sz="2800" dirty="0" smtClean="0">
                <a:solidFill>
                  <a:srgbClr val="FF0000"/>
                </a:solidFill>
              </a:rPr>
              <a:t> : </a:t>
            </a:r>
            <a:endParaRPr lang="en-US" sz="28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0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11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07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0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7" grpId="0"/>
      <p:bldP spid="38" grpId="0"/>
      <p:bldP spid="148"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Arrow Connector 6"/>
          <p:cNvCxnSpPr/>
          <p:nvPr/>
        </p:nvCxnSpPr>
        <p:spPr>
          <a:xfrm flipV="1">
            <a:off x="4876800" y="457200"/>
            <a:ext cx="3352800" cy="2286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flipV="1">
            <a:off x="5257800" y="1371600"/>
            <a:ext cx="3505200" cy="16002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5334000" y="4267200"/>
            <a:ext cx="3810000" cy="16764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7620000" y="4038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 name="Oval 24"/>
          <p:cNvSpPr/>
          <p:nvPr/>
        </p:nvSpPr>
        <p:spPr>
          <a:xfrm>
            <a:off x="7467600" y="3200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Oval 25"/>
          <p:cNvSpPr/>
          <p:nvPr/>
        </p:nvSpPr>
        <p:spPr>
          <a:xfrm>
            <a:off x="7239000" y="2743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Oval 26"/>
          <p:cNvSpPr/>
          <p:nvPr/>
        </p:nvSpPr>
        <p:spPr>
          <a:xfrm>
            <a:off x="7620000" y="35052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Oval 27"/>
          <p:cNvSpPr/>
          <p:nvPr/>
        </p:nvSpPr>
        <p:spPr>
          <a:xfrm>
            <a:off x="7391400" y="44196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Oval 28"/>
          <p:cNvSpPr/>
          <p:nvPr/>
        </p:nvSpPr>
        <p:spPr>
          <a:xfrm>
            <a:off x="7162800" y="4724400"/>
            <a:ext cx="76200" cy="76200"/>
          </a:xfrm>
          <a:prstGeom prst="ellipse">
            <a:avLst/>
          </a:prstGeom>
          <a:solidFill>
            <a:schemeClr val="tx1"/>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 name="Straight Arrow Connector 46"/>
          <p:cNvCxnSpPr/>
          <p:nvPr/>
        </p:nvCxnSpPr>
        <p:spPr>
          <a:xfrm>
            <a:off x="5181600" y="4648200"/>
            <a:ext cx="3352800" cy="19050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p:nvPr/>
        </p:nvCxnSpPr>
        <p:spPr>
          <a:xfrm flipV="1">
            <a:off x="1752600" y="381000"/>
            <a:ext cx="0" cy="6096000"/>
          </a:xfrm>
          <a:prstGeom prst="straightConnector1">
            <a:avLst/>
          </a:prstGeom>
          <a:ln w="76200">
            <a:solidFill>
              <a:srgbClr val="0066FF"/>
            </a:solidFill>
            <a:tailEnd type="arrow"/>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p:nvPr/>
        </p:nvCxnSpPr>
        <p:spPr>
          <a:xfrm>
            <a:off x="1752600" y="3733800"/>
            <a:ext cx="7239000" cy="0"/>
          </a:xfrm>
          <a:prstGeom prst="straightConnector1">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5" name="Freeform 6"/>
          <p:cNvSpPr>
            <a:spLocks noChangeAspect="1"/>
          </p:cNvSpPr>
          <p:nvPr>
            <p:custDataLst>
              <p:tags r:id="rId1"/>
            </p:custDataLst>
          </p:nvPr>
        </p:nvSpPr>
        <p:spPr bwMode="auto">
          <a:xfrm>
            <a:off x="8305800" y="3886200"/>
            <a:ext cx="280458" cy="266700"/>
          </a:xfrm>
          <a:custGeom>
            <a:avLst/>
            <a:gdLst/>
            <a:ahLst/>
            <a:cxnLst>
              <a:cxn ang="0">
                <a:pos x="1439" y="30"/>
              </a:cxn>
              <a:cxn ang="0">
                <a:pos x="1718" y="190"/>
              </a:cxn>
              <a:cxn ang="0">
                <a:pos x="1923" y="478"/>
              </a:cxn>
              <a:cxn ang="0">
                <a:pos x="2100" y="234"/>
              </a:cxn>
              <a:cxn ang="0">
                <a:pos x="2406" y="27"/>
              </a:cxn>
              <a:cxn ang="0">
                <a:pos x="2726" y="12"/>
              </a:cxn>
              <a:cxn ang="0">
                <a:pos x="2997" y="113"/>
              </a:cxn>
              <a:cxn ang="0">
                <a:pos x="3168" y="345"/>
              </a:cxn>
              <a:cxn ang="0">
                <a:pos x="3119" y="659"/>
              </a:cxn>
              <a:cxn ang="0">
                <a:pos x="2919" y="814"/>
              </a:cxn>
              <a:cxn ang="0">
                <a:pos x="2691" y="793"/>
              </a:cxn>
              <a:cxn ang="0">
                <a:pos x="2591" y="626"/>
              </a:cxn>
              <a:cxn ang="0">
                <a:pos x="2692" y="346"/>
              </a:cxn>
              <a:cxn ang="0">
                <a:pos x="2805" y="187"/>
              </a:cxn>
              <a:cxn ang="0">
                <a:pos x="2579" y="147"/>
              </a:cxn>
              <a:cxn ang="0">
                <a:pos x="2257" y="278"/>
              </a:cxn>
              <a:cxn ang="0">
                <a:pos x="2062" y="562"/>
              </a:cxn>
              <a:cxn ang="0">
                <a:pos x="1966" y="849"/>
              </a:cxn>
              <a:cxn ang="0">
                <a:pos x="1694" y="1995"/>
              </a:cxn>
              <a:cxn ang="0">
                <a:pos x="1623" y="2355"/>
              </a:cxn>
              <a:cxn ang="0">
                <a:pos x="1650" y="2641"/>
              </a:cxn>
              <a:cxn ang="0">
                <a:pos x="1809" y="2841"/>
              </a:cxn>
              <a:cxn ang="0">
                <a:pos x="2066" y="2868"/>
              </a:cxn>
              <a:cxn ang="0">
                <a:pos x="2350" y="2742"/>
              </a:cxn>
              <a:cxn ang="0">
                <a:pos x="2647" y="2411"/>
              </a:cxn>
              <a:cxn ang="0">
                <a:pos x="2828" y="1969"/>
              </a:cxn>
              <a:cxn ang="0">
                <a:pos x="2917" y="1933"/>
              </a:cxn>
              <a:cxn ang="0">
                <a:pos x="2978" y="1995"/>
              </a:cxn>
              <a:cxn ang="0">
                <a:pos x="2907" y="2239"/>
              </a:cxn>
              <a:cxn ang="0">
                <a:pos x="2697" y="2599"/>
              </a:cxn>
              <a:cxn ang="0">
                <a:pos x="2354" y="2914"/>
              </a:cxn>
              <a:cxn ang="0">
                <a:pos x="1893" y="3022"/>
              </a:cxn>
              <a:cxn ang="0">
                <a:pos x="1522" y="2879"/>
              </a:cxn>
              <a:cxn ang="0">
                <a:pos x="1303" y="2606"/>
              </a:cxn>
              <a:cxn ang="0">
                <a:pos x="1219" y="2605"/>
              </a:cxn>
              <a:cxn ang="0">
                <a:pos x="1033" y="2836"/>
              </a:cxn>
              <a:cxn ang="0">
                <a:pos x="714" y="3012"/>
              </a:cxn>
              <a:cxn ang="0">
                <a:pos x="364" y="2992"/>
              </a:cxn>
              <a:cxn ang="0">
                <a:pos x="93" y="2834"/>
              </a:cxn>
              <a:cxn ang="0">
                <a:pos x="2" y="2532"/>
              </a:cxn>
              <a:cxn ang="0">
                <a:pos x="174" y="2250"/>
              </a:cxn>
              <a:cxn ang="0">
                <a:pos x="422" y="2204"/>
              </a:cxn>
              <a:cxn ang="0">
                <a:pos x="569" y="2322"/>
              </a:cxn>
              <a:cxn ang="0">
                <a:pos x="539" y="2611"/>
              </a:cxn>
              <a:cxn ang="0">
                <a:pos x="289" y="2793"/>
              </a:cxn>
              <a:cxn ang="0">
                <a:pos x="567" y="2876"/>
              </a:cxn>
              <a:cxn ang="0">
                <a:pos x="866" y="2788"/>
              </a:cxn>
              <a:cxn ang="0">
                <a:pos x="1135" y="2413"/>
              </a:cxn>
              <a:cxn ang="0">
                <a:pos x="1338" y="1680"/>
              </a:cxn>
              <a:cxn ang="0">
                <a:pos x="1490" y="1042"/>
              </a:cxn>
              <a:cxn ang="0">
                <a:pos x="1555" y="667"/>
              </a:cxn>
              <a:cxn ang="0">
                <a:pos x="1519" y="356"/>
              </a:cxn>
              <a:cxn ang="0">
                <a:pos x="1374" y="186"/>
              </a:cxn>
              <a:cxn ang="0">
                <a:pos x="1210" y="148"/>
              </a:cxn>
              <a:cxn ang="0">
                <a:pos x="958" y="210"/>
              </a:cxn>
              <a:cxn ang="0">
                <a:pos x="658" y="446"/>
              </a:cxn>
              <a:cxn ang="0">
                <a:pos x="389" y="926"/>
              </a:cxn>
              <a:cxn ang="0">
                <a:pos x="299" y="1091"/>
              </a:cxn>
              <a:cxn ang="0">
                <a:pos x="224" y="1079"/>
              </a:cxn>
              <a:cxn ang="0">
                <a:pos x="213" y="950"/>
              </a:cxn>
              <a:cxn ang="0">
                <a:pos x="344" y="637"/>
              </a:cxn>
              <a:cxn ang="0">
                <a:pos x="615" y="275"/>
              </a:cxn>
              <a:cxn ang="0">
                <a:pos x="1018" y="30"/>
              </a:cxn>
            </a:cxnLst>
            <a:rect l="0" t="0" r="r" b="b"/>
            <a:pathLst>
              <a:path w="3179" h="3024">
                <a:moveTo>
                  <a:pt x="1230" y="0"/>
                </a:moveTo>
                <a:lnTo>
                  <a:pt x="1259" y="1"/>
                </a:lnTo>
                <a:lnTo>
                  <a:pt x="1291" y="3"/>
                </a:lnTo>
                <a:lnTo>
                  <a:pt x="1326" y="6"/>
                </a:lnTo>
                <a:lnTo>
                  <a:pt x="1362" y="11"/>
                </a:lnTo>
                <a:lnTo>
                  <a:pt x="1399" y="20"/>
                </a:lnTo>
                <a:lnTo>
                  <a:pt x="1439" y="30"/>
                </a:lnTo>
                <a:lnTo>
                  <a:pt x="1479" y="42"/>
                </a:lnTo>
                <a:lnTo>
                  <a:pt x="1519" y="58"/>
                </a:lnTo>
                <a:lnTo>
                  <a:pt x="1560" y="76"/>
                </a:lnTo>
                <a:lnTo>
                  <a:pt x="1601" y="99"/>
                </a:lnTo>
                <a:lnTo>
                  <a:pt x="1640" y="125"/>
                </a:lnTo>
                <a:lnTo>
                  <a:pt x="1680" y="155"/>
                </a:lnTo>
                <a:lnTo>
                  <a:pt x="1718" y="190"/>
                </a:lnTo>
                <a:lnTo>
                  <a:pt x="1755" y="229"/>
                </a:lnTo>
                <a:lnTo>
                  <a:pt x="1792" y="273"/>
                </a:lnTo>
                <a:lnTo>
                  <a:pt x="1824" y="323"/>
                </a:lnTo>
                <a:lnTo>
                  <a:pt x="1856" y="378"/>
                </a:lnTo>
                <a:lnTo>
                  <a:pt x="1883" y="438"/>
                </a:lnTo>
                <a:lnTo>
                  <a:pt x="1909" y="505"/>
                </a:lnTo>
                <a:lnTo>
                  <a:pt x="1923" y="478"/>
                </a:lnTo>
                <a:lnTo>
                  <a:pt x="1941" y="449"/>
                </a:lnTo>
                <a:lnTo>
                  <a:pt x="1960" y="416"/>
                </a:lnTo>
                <a:lnTo>
                  <a:pt x="1984" y="381"/>
                </a:lnTo>
                <a:lnTo>
                  <a:pt x="2008" y="345"/>
                </a:lnTo>
                <a:lnTo>
                  <a:pt x="2036" y="308"/>
                </a:lnTo>
                <a:lnTo>
                  <a:pt x="2066" y="270"/>
                </a:lnTo>
                <a:lnTo>
                  <a:pt x="2100" y="234"/>
                </a:lnTo>
                <a:lnTo>
                  <a:pt x="2135" y="197"/>
                </a:lnTo>
                <a:lnTo>
                  <a:pt x="2173" y="162"/>
                </a:lnTo>
                <a:lnTo>
                  <a:pt x="2215" y="129"/>
                </a:lnTo>
                <a:lnTo>
                  <a:pt x="2258" y="98"/>
                </a:lnTo>
                <a:lnTo>
                  <a:pt x="2305" y="71"/>
                </a:lnTo>
                <a:lnTo>
                  <a:pt x="2355" y="47"/>
                </a:lnTo>
                <a:lnTo>
                  <a:pt x="2406" y="27"/>
                </a:lnTo>
                <a:lnTo>
                  <a:pt x="2461" y="12"/>
                </a:lnTo>
                <a:lnTo>
                  <a:pt x="2519" y="4"/>
                </a:lnTo>
                <a:lnTo>
                  <a:pt x="2579" y="0"/>
                </a:lnTo>
                <a:lnTo>
                  <a:pt x="2613" y="1"/>
                </a:lnTo>
                <a:lnTo>
                  <a:pt x="2649" y="4"/>
                </a:lnTo>
                <a:lnTo>
                  <a:pt x="2686" y="8"/>
                </a:lnTo>
                <a:lnTo>
                  <a:pt x="2726" y="12"/>
                </a:lnTo>
                <a:lnTo>
                  <a:pt x="2766" y="21"/>
                </a:lnTo>
                <a:lnTo>
                  <a:pt x="2805" y="30"/>
                </a:lnTo>
                <a:lnTo>
                  <a:pt x="2846" y="42"/>
                </a:lnTo>
                <a:lnTo>
                  <a:pt x="2885" y="56"/>
                </a:lnTo>
                <a:lnTo>
                  <a:pt x="2924" y="72"/>
                </a:lnTo>
                <a:lnTo>
                  <a:pt x="2961" y="91"/>
                </a:lnTo>
                <a:lnTo>
                  <a:pt x="2997" y="113"/>
                </a:lnTo>
                <a:lnTo>
                  <a:pt x="3031" y="137"/>
                </a:lnTo>
                <a:lnTo>
                  <a:pt x="3062" y="164"/>
                </a:lnTo>
                <a:lnTo>
                  <a:pt x="3091" y="193"/>
                </a:lnTo>
                <a:lnTo>
                  <a:pt x="3116" y="226"/>
                </a:lnTo>
                <a:lnTo>
                  <a:pt x="3138" y="263"/>
                </a:lnTo>
                <a:lnTo>
                  <a:pt x="3155" y="302"/>
                </a:lnTo>
                <a:lnTo>
                  <a:pt x="3168" y="345"/>
                </a:lnTo>
                <a:lnTo>
                  <a:pt x="3176" y="391"/>
                </a:lnTo>
                <a:lnTo>
                  <a:pt x="3179" y="441"/>
                </a:lnTo>
                <a:lnTo>
                  <a:pt x="3176" y="491"/>
                </a:lnTo>
                <a:lnTo>
                  <a:pt x="3168" y="539"/>
                </a:lnTo>
                <a:lnTo>
                  <a:pt x="3157" y="583"/>
                </a:lnTo>
                <a:lnTo>
                  <a:pt x="3140" y="622"/>
                </a:lnTo>
                <a:lnTo>
                  <a:pt x="3119" y="659"/>
                </a:lnTo>
                <a:lnTo>
                  <a:pt x="3096" y="692"/>
                </a:lnTo>
                <a:lnTo>
                  <a:pt x="3070" y="721"/>
                </a:lnTo>
                <a:lnTo>
                  <a:pt x="3042" y="747"/>
                </a:lnTo>
                <a:lnTo>
                  <a:pt x="3013" y="769"/>
                </a:lnTo>
                <a:lnTo>
                  <a:pt x="2982" y="787"/>
                </a:lnTo>
                <a:lnTo>
                  <a:pt x="2951" y="803"/>
                </a:lnTo>
                <a:lnTo>
                  <a:pt x="2919" y="814"/>
                </a:lnTo>
                <a:lnTo>
                  <a:pt x="2888" y="823"/>
                </a:lnTo>
                <a:lnTo>
                  <a:pt x="2857" y="827"/>
                </a:lnTo>
                <a:lnTo>
                  <a:pt x="2830" y="830"/>
                </a:lnTo>
                <a:lnTo>
                  <a:pt x="2789" y="827"/>
                </a:lnTo>
                <a:lnTo>
                  <a:pt x="2753" y="820"/>
                </a:lnTo>
                <a:lnTo>
                  <a:pt x="2720" y="808"/>
                </a:lnTo>
                <a:lnTo>
                  <a:pt x="2691" y="793"/>
                </a:lnTo>
                <a:lnTo>
                  <a:pt x="2667" y="775"/>
                </a:lnTo>
                <a:lnTo>
                  <a:pt x="2646" y="754"/>
                </a:lnTo>
                <a:lnTo>
                  <a:pt x="2628" y="731"/>
                </a:lnTo>
                <a:lnTo>
                  <a:pt x="2613" y="705"/>
                </a:lnTo>
                <a:lnTo>
                  <a:pt x="2603" y="680"/>
                </a:lnTo>
                <a:lnTo>
                  <a:pt x="2596" y="653"/>
                </a:lnTo>
                <a:lnTo>
                  <a:pt x="2591" y="626"/>
                </a:lnTo>
                <a:lnTo>
                  <a:pt x="2589" y="599"/>
                </a:lnTo>
                <a:lnTo>
                  <a:pt x="2592" y="554"/>
                </a:lnTo>
                <a:lnTo>
                  <a:pt x="2601" y="509"/>
                </a:lnTo>
                <a:lnTo>
                  <a:pt x="2617" y="465"/>
                </a:lnTo>
                <a:lnTo>
                  <a:pt x="2636" y="422"/>
                </a:lnTo>
                <a:lnTo>
                  <a:pt x="2662" y="383"/>
                </a:lnTo>
                <a:lnTo>
                  <a:pt x="2692" y="346"/>
                </a:lnTo>
                <a:lnTo>
                  <a:pt x="2726" y="313"/>
                </a:lnTo>
                <a:lnTo>
                  <a:pt x="2764" y="285"/>
                </a:lnTo>
                <a:lnTo>
                  <a:pt x="2806" y="262"/>
                </a:lnTo>
                <a:lnTo>
                  <a:pt x="2852" y="243"/>
                </a:lnTo>
                <a:lnTo>
                  <a:pt x="2899" y="231"/>
                </a:lnTo>
                <a:lnTo>
                  <a:pt x="2852" y="207"/>
                </a:lnTo>
                <a:lnTo>
                  <a:pt x="2805" y="187"/>
                </a:lnTo>
                <a:lnTo>
                  <a:pt x="2761" y="173"/>
                </a:lnTo>
                <a:lnTo>
                  <a:pt x="2718" y="162"/>
                </a:lnTo>
                <a:lnTo>
                  <a:pt x="2678" y="155"/>
                </a:lnTo>
                <a:lnTo>
                  <a:pt x="2645" y="151"/>
                </a:lnTo>
                <a:lnTo>
                  <a:pt x="2615" y="148"/>
                </a:lnTo>
                <a:lnTo>
                  <a:pt x="2593" y="148"/>
                </a:lnTo>
                <a:lnTo>
                  <a:pt x="2579" y="147"/>
                </a:lnTo>
                <a:lnTo>
                  <a:pt x="2525" y="151"/>
                </a:lnTo>
                <a:lnTo>
                  <a:pt x="2472" y="159"/>
                </a:lnTo>
                <a:lnTo>
                  <a:pt x="2423" y="174"/>
                </a:lnTo>
                <a:lnTo>
                  <a:pt x="2378" y="193"/>
                </a:lnTo>
                <a:lnTo>
                  <a:pt x="2335" y="218"/>
                </a:lnTo>
                <a:lnTo>
                  <a:pt x="2295" y="246"/>
                </a:lnTo>
                <a:lnTo>
                  <a:pt x="2257" y="278"/>
                </a:lnTo>
                <a:lnTo>
                  <a:pt x="2222" y="312"/>
                </a:lnTo>
                <a:lnTo>
                  <a:pt x="2190" y="350"/>
                </a:lnTo>
                <a:lnTo>
                  <a:pt x="2159" y="390"/>
                </a:lnTo>
                <a:lnTo>
                  <a:pt x="2133" y="432"/>
                </a:lnTo>
                <a:lnTo>
                  <a:pt x="2107" y="474"/>
                </a:lnTo>
                <a:lnTo>
                  <a:pt x="2084" y="518"/>
                </a:lnTo>
                <a:lnTo>
                  <a:pt x="2062" y="562"/>
                </a:lnTo>
                <a:lnTo>
                  <a:pt x="2043" y="607"/>
                </a:lnTo>
                <a:lnTo>
                  <a:pt x="2025" y="651"/>
                </a:lnTo>
                <a:lnTo>
                  <a:pt x="2010" y="694"/>
                </a:lnTo>
                <a:lnTo>
                  <a:pt x="1996" y="737"/>
                </a:lnTo>
                <a:lnTo>
                  <a:pt x="1985" y="777"/>
                </a:lnTo>
                <a:lnTo>
                  <a:pt x="1975" y="815"/>
                </a:lnTo>
                <a:lnTo>
                  <a:pt x="1966" y="849"/>
                </a:lnTo>
                <a:lnTo>
                  <a:pt x="1959" y="882"/>
                </a:lnTo>
                <a:lnTo>
                  <a:pt x="1953" y="911"/>
                </a:lnTo>
                <a:lnTo>
                  <a:pt x="1949" y="935"/>
                </a:lnTo>
                <a:lnTo>
                  <a:pt x="1949" y="935"/>
                </a:lnTo>
                <a:lnTo>
                  <a:pt x="1729" y="1849"/>
                </a:lnTo>
                <a:lnTo>
                  <a:pt x="1710" y="1925"/>
                </a:lnTo>
                <a:lnTo>
                  <a:pt x="1694" y="1995"/>
                </a:lnTo>
                <a:lnTo>
                  <a:pt x="1679" y="2059"/>
                </a:lnTo>
                <a:lnTo>
                  <a:pt x="1665" y="2118"/>
                </a:lnTo>
                <a:lnTo>
                  <a:pt x="1653" y="2171"/>
                </a:lnTo>
                <a:lnTo>
                  <a:pt x="1643" y="2222"/>
                </a:lnTo>
                <a:lnTo>
                  <a:pt x="1634" y="2269"/>
                </a:lnTo>
                <a:lnTo>
                  <a:pt x="1627" y="2313"/>
                </a:lnTo>
                <a:lnTo>
                  <a:pt x="1623" y="2355"/>
                </a:lnTo>
                <a:lnTo>
                  <a:pt x="1619" y="2396"/>
                </a:lnTo>
                <a:lnTo>
                  <a:pt x="1619" y="2437"/>
                </a:lnTo>
                <a:lnTo>
                  <a:pt x="1621" y="2479"/>
                </a:lnTo>
                <a:lnTo>
                  <a:pt x="1624" y="2522"/>
                </a:lnTo>
                <a:lnTo>
                  <a:pt x="1630" y="2562"/>
                </a:lnTo>
                <a:lnTo>
                  <a:pt x="1638" y="2603"/>
                </a:lnTo>
                <a:lnTo>
                  <a:pt x="1650" y="2641"/>
                </a:lnTo>
                <a:lnTo>
                  <a:pt x="1664" y="2677"/>
                </a:lnTo>
                <a:lnTo>
                  <a:pt x="1681" y="2711"/>
                </a:lnTo>
                <a:lnTo>
                  <a:pt x="1700" y="2743"/>
                </a:lnTo>
                <a:lnTo>
                  <a:pt x="1723" y="2773"/>
                </a:lnTo>
                <a:lnTo>
                  <a:pt x="1749" y="2798"/>
                </a:lnTo>
                <a:lnTo>
                  <a:pt x="1776" y="2821"/>
                </a:lnTo>
                <a:lnTo>
                  <a:pt x="1809" y="2841"/>
                </a:lnTo>
                <a:lnTo>
                  <a:pt x="1844" y="2857"/>
                </a:lnTo>
                <a:lnTo>
                  <a:pt x="1882" y="2868"/>
                </a:lnTo>
                <a:lnTo>
                  <a:pt x="1924" y="2875"/>
                </a:lnTo>
                <a:lnTo>
                  <a:pt x="1968" y="2878"/>
                </a:lnTo>
                <a:lnTo>
                  <a:pt x="1999" y="2876"/>
                </a:lnTo>
                <a:lnTo>
                  <a:pt x="2031" y="2873"/>
                </a:lnTo>
                <a:lnTo>
                  <a:pt x="2066" y="2868"/>
                </a:lnTo>
                <a:lnTo>
                  <a:pt x="2102" y="2859"/>
                </a:lnTo>
                <a:lnTo>
                  <a:pt x="2141" y="2848"/>
                </a:lnTo>
                <a:lnTo>
                  <a:pt x="2181" y="2834"/>
                </a:lnTo>
                <a:lnTo>
                  <a:pt x="2222" y="2817"/>
                </a:lnTo>
                <a:lnTo>
                  <a:pt x="2264" y="2796"/>
                </a:lnTo>
                <a:lnTo>
                  <a:pt x="2307" y="2771"/>
                </a:lnTo>
                <a:lnTo>
                  <a:pt x="2350" y="2742"/>
                </a:lnTo>
                <a:lnTo>
                  <a:pt x="2394" y="2709"/>
                </a:lnTo>
                <a:lnTo>
                  <a:pt x="2437" y="2672"/>
                </a:lnTo>
                <a:lnTo>
                  <a:pt x="2480" y="2630"/>
                </a:lnTo>
                <a:lnTo>
                  <a:pt x="2523" y="2583"/>
                </a:lnTo>
                <a:lnTo>
                  <a:pt x="2565" y="2531"/>
                </a:lnTo>
                <a:lnTo>
                  <a:pt x="2607" y="2473"/>
                </a:lnTo>
                <a:lnTo>
                  <a:pt x="2647" y="2411"/>
                </a:lnTo>
                <a:lnTo>
                  <a:pt x="2685" y="2342"/>
                </a:lnTo>
                <a:lnTo>
                  <a:pt x="2721" y="2268"/>
                </a:lnTo>
                <a:lnTo>
                  <a:pt x="2756" y="2187"/>
                </a:lnTo>
                <a:lnTo>
                  <a:pt x="2789" y="2099"/>
                </a:lnTo>
                <a:lnTo>
                  <a:pt x="2819" y="2005"/>
                </a:lnTo>
                <a:lnTo>
                  <a:pt x="2824" y="1984"/>
                </a:lnTo>
                <a:lnTo>
                  <a:pt x="2828" y="1969"/>
                </a:lnTo>
                <a:lnTo>
                  <a:pt x="2835" y="1955"/>
                </a:lnTo>
                <a:lnTo>
                  <a:pt x="2846" y="1944"/>
                </a:lnTo>
                <a:lnTo>
                  <a:pt x="2859" y="1938"/>
                </a:lnTo>
                <a:lnTo>
                  <a:pt x="2876" y="1933"/>
                </a:lnTo>
                <a:lnTo>
                  <a:pt x="2899" y="1932"/>
                </a:lnTo>
                <a:lnTo>
                  <a:pt x="2906" y="1932"/>
                </a:lnTo>
                <a:lnTo>
                  <a:pt x="2917" y="1933"/>
                </a:lnTo>
                <a:lnTo>
                  <a:pt x="2928" y="1934"/>
                </a:lnTo>
                <a:lnTo>
                  <a:pt x="2940" y="1938"/>
                </a:lnTo>
                <a:lnTo>
                  <a:pt x="2952" y="1943"/>
                </a:lnTo>
                <a:lnTo>
                  <a:pt x="2962" y="1951"/>
                </a:lnTo>
                <a:lnTo>
                  <a:pt x="2971" y="1962"/>
                </a:lnTo>
                <a:lnTo>
                  <a:pt x="2977" y="1977"/>
                </a:lnTo>
                <a:lnTo>
                  <a:pt x="2978" y="1995"/>
                </a:lnTo>
                <a:lnTo>
                  <a:pt x="2977" y="2017"/>
                </a:lnTo>
                <a:lnTo>
                  <a:pt x="2973" y="2043"/>
                </a:lnTo>
                <a:lnTo>
                  <a:pt x="2966" y="2075"/>
                </a:lnTo>
                <a:lnTo>
                  <a:pt x="2955" y="2110"/>
                </a:lnTo>
                <a:lnTo>
                  <a:pt x="2942" y="2151"/>
                </a:lnTo>
                <a:lnTo>
                  <a:pt x="2926" y="2193"/>
                </a:lnTo>
                <a:lnTo>
                  <a:pt x="2907" y="2239"/>
                </a:lnTo>
                <a:lnTo>
                  <a:pt x="2885" y="2286"/>
                </a:lnTo>
                <a:lnTo>
                  <a:pt x="2861" y="2336"/>
                </a:lnTo>
                <a:lnTo>
                  <a:pt x="2834" y="2389"/>
                </a:lnTo>
                <a:lnTo>
                  <a:pt x="2804" y="2440"/>
                </a:lnTo>
                <a:lnTo>
                  <a:pt x="2771" y="2494"/>
                </a:lnTo>
                <a:lnTo>
                  <a:pt x="2735" y="2547"/>
                </a:lnTo>
                <a:lnTo>
                  <a:pt x="2697" y="2599"/>
                </a:lnTo>
                <a:lnTo>
                  <a:pt x="2656" y="2650"/>
                </a:lnTo>
                <a:lnTo>
                  <a:pt x="2612" y="2700"/>
                </a:lnTo>
                <a:lnTo>
                  <a:pt x="2565" y="2749"/>
                </a:lnTo>
                <a:lnTo>
                  <a:pt x="2517" y="2795"/>
                </a:lnTo>
                <a:lnTo>
                  <a:pt x="2465" y="2839"/>
                </a:lnTo>
                <a:lnTo>
                  <a:pt x="2411" y="2878"/>
                </a:lnTo>
                <a:lnTo>
                  <a:pt x="2354" y="2914"/>
                </a:lnTo>
                <a:lnTo>
                  <a:pt x="2294" y="2946"/>
                </a:lnTo>
                <a:lnTo>
                  <a:pt x="2233" y="2973"/>
                </a:lnTo>
                <a:lnTo>
                  <a:pt x="2167" y="2995"/>
                </a:lnTo>
                <a:lnTo>
                  <a:pt x="2101" y="3011"/>
                </a:lnTo>
                <a:lnTo>
                  <a:pt x="2031" y="3021"/>
                </a:lnTo>
                <a:lnTo>
                  <a:pt x="1959" y="3024"/>
                </a:lnTo>
                <a:lnTo>
                  <a:pt x="1893" y="3022"/>
                </a:lnTo>
                <a:lnTo>
                  <a:pt x="1831" y="3013"/>
                </a:lnTo>
                <a:lnTo>
                  <a:pt x="1772" y="3001"/>
                </a:lnTo>
                <a:lnTo>
                  <a:pt x="1716" y="2984"/>
                </a:lnTo>
                <a:lnTo>
                  <a:pt x="1662" y="2963"/>
                </a:lnTo>
                <a:lnTo>
                  <a:pt x="1612" y="2939"/>
                </a:lnTo>
                <a:lnTo>
                  <a:pt x="1566" y="2911"/>
                </a:lnTo>
                <a:lnTo>
                  <a:pt x="1522" y="2879"/>
                </a:lnTo>
                <a:lnTo>
                  <a:pt x="1482" y="2846"/>
                </a:lnTo>
                <a:lnTo>
                  <a:pt x="1444" y="2809"/>
                </a:lnTo>
                <a:lnTo>
                  <a:pt x="1410" y="2771"/>
                </a:lnTo>
                <a:lnTo>
                  <a:pt x="1378" y="2731"/>
                </a:lnTo>
                <a:lnTo>
                  <a:pt x="1351" y="2691"/>
                </a:lnTo>
                <a:lnTo>
                  <a:pt x="1325" y="2648"/>
                </a:lnTo>
                <a:lnTo>
                  <a:pt x="1303" y="2606"/>
                </a:lnTo>
                <a:lnTo>
                  <a:pt x="1284" y="2564"/>
                </a:lnTo>
                <a:lnTo>
                  <a:pt x="1269" y="2521"/>
                </a:lnTo>
                <a:lnTo>
                  <a:pt x="1264" y="2528"/>
                </a:lnTo>
                <a:lnTo>
                  <a:pt x="1257" y="2540"/>
                </a:lnTo>
                <a:lnTo>
                  <a:pt x="1247" y="2559"/>
                </a:lnTo>
                <a:lnTo>
                  <a:pt x="1234" y="2580"/>
                </a:lnTo>
                <a:lnTo>
                  <a:pt x="1219" y="2605"/>
                </a:lnTo>
                <a:lnTo>
                  <a:pt x="1200" y="2634"/>
                </a:lnTo>
                <a:lnTo>
                  <a:pt x="1179" y="2665"/>
                </a:lnTo>
                <a:lnTo>
                  <a:pt x="1156" y="2698"/>
                </a:lnTo>
                <a:lnTo>
                  <a:pt x="1129" y="2732"/>
                </a:lnTo>
                <a:lnTo>
                  <a:pt x="1099" y="2766"/>
                </a:lnTo>
                <a:lnTo>
                  <a:pt x="1068" y="2802"/>
                </a:lnTo>
                <a:lnTo>
                  <a:pt x="1033" y="2836"/>
                </a:lnTo>
                <a:lnTo>
                  <a:pt x="996" y="2869"/>
                </a:lnTo>
                <a:lnTo>
                  <a:pt x="955" y="2901"/>
                </a:lnTo>
                <a:lnTo>
                  <a:pt x="912" y="2930"/>
                </a:lnTo>
                <a:lnTo>
                  <a:pt x="866" y="2956"/>
                </a:lnTo>
                <a:lnTo>
                  <a:pt x="818" y="2979"/>
                </a:lnTo>
                <a:lnTo>
                  <a:pt x="768" y="2999"/>
                </a:lnTo>
                <a:lnTo>
                  <a:pt x="714" y="3012"/>
                </a:lnTo>
                <a:lnTo>
                  <a:pt x="657" y="3021"/>
                </a:lnTo>
                <a:lnTo>
                  <a:pt x="599" y="3024"/>
                </a:lnTo>
                <a:lnTo>
                  <a:pt x="552" y="3023"/>
                </a:lnTo>
                <a:lnTo>
                  <a:pt x="505" y="3019"/>
                </a:lnTo>
                <a:lnTo>
                  <a:pt x="457" y="3013"/>
                </a:lnTo>
                <a:lnTo>
                  <a:pt x="410" y="3003"/>
                </a:lnTo>
                <a:lnTo>
                  <a:pt x="364" y="2992"/>
                </a:lnTo>
                <a:lnTo>
                  <a:pt x="318" y="2978"/>
                </a:lnTo>
                <a:lnTo>
                  <a:pt x="275" y="2961"/>
                </a:lnTo>
                <a:lnTo>
                  <a:pt x="233" y="2941"/>
                </a:lnTo>
                <a:lnTo>
                  <a:pt x="194" y="2918"/>
                </a:lnTo>
                <a:lnTo>
                  <a:pt x="157" y="2892"/>
                </a:lnTo>
                <a:lnTo>
                  <a:pt x="123" y="2864"/>
                </a:lnTo>
                <a:lnTo>
                  <a:pt x="93" y="2834"/>
                </a:lnTo>
                <a:lnTo>
                  <a:pt x="66" y="2799"/>
                </a:lnTo>
                <a:lnTo>
                  <a:pt x="43" y="2762"/>
                </a:lnTo>
                <a:lnTo>
                  <a:pt x="24" y="2721"/>
                </a:lnTo>
                <a:lnTo>
                  <a:pt x="10" y="2678"/>
                </a:lnTo>
                <a:lnTo>
                  <a:pt x="2" y="2632"/>
                </a:lnTo>
                <a:lnTo>
                  <a:pt x="0" y="2583"/>
                </a:lnTo>
                <a:lnTo>
                  <a:pt x="2" y="2532"/>
                </a:lnTo>
                <a:lnTo>
                  <a:pt x="11" y="2482"/>
                </a:lnTo>
                <a:lnTo>
                  <a:pt x="27" y="2434"/>
                </a:lnTo>
                <a:lnTo>
                  <a:pt x="47" y="2389"/>
                </a:lnTo>
                <a:lnTo>
                  <a:pt x="73" y="2347"/>
                </a:lnTo>
                <a:lnTo>
                  <a:pt x="103" y="2311"/>
                </a:lnTo>
                <a:lnTo>
                  <a:pt x="137" y="2278"/>
                </a:lnTo>
                <a:lnTo>
                  <a:pt x="174" y="2250"/>
                </a:lnTo>
                <a:lnTo>
                  <a:pt x="214" y="2226"/>
                </a:lnTo>
                <a:lnTo>
                  <a:pt x="257" y="2209"/>
                </a:lnTo>
                <a:lnTo>
                  <a:pt x="302" y="2198"/>
                </a:lnTo>
                <a:lnTo>
                  <a:pt x="349" y="2195"/>
                </a:lnTo>
                <a:lnTo>
                  <a:pt x="373" y="2196"/>
                </a:lnTo>
                <a:lnTo>
                  <a:pt x="398" y="2200"/>
                </a:lnTo>
                <a:lnTo>
                  <a:pt x="422" y="2204"/>
                </a:lnTo>
                <a:lnTo>
                  <a:pt x="448" y="2212"/>
                </a:lnTo>
                <a:lnTo>
                  <a:pt x="472" y="2223"/>
                </a:lnTo>
                <a:lnTo>
                  <a:pt x="495" y="2236"/>
                </a:lnTo>
                <a:lnTo>
                  <a:pt x="517" y="2252"/>
                </a:lnTo>
                <a:lnTo>
                  <a:pt x="537" y="2272"/>
                </a:lnTo>
                <a:lnTo>
                  <a:pt x="555" y="2295"/>
                </a:lnTo>
                <a:lnTo>
                  <a:pt x="569" y="2322"/>
                </a:lnTo>
                <a:lnTo>
                  <a:pt x="580" y="2352"/>
                </a:lnTo>
                <a:lnTo>
                  <a:pt x="587" y="2386"/>
                </a:lnTo>
                <a:lnTo>
                  <a:pt x="590" y="2426"/>
                </a:lnTo>
                <a:lnTo>
                  <a:pt x="586" y="2476"/>
                </a:lnTo>
                <a:lnTo>
                  <a:pt x="576" y="2525"/>
                </a:lnTo>
                <a:lnTo>
                  <a:pt x="560" y="2570"/>
                </a:lnTo>
                <a:lnTo>
                  <a:pt x="539" y="2611"/>
                </a:lnTo>
                <a:lnTo>
                  <a:pt x="514" y="2650"/>
                </a:lnTo>
                <a:lnTo>
                  <a:pt x="484" y="2686"/>
                </a:lnTo>
                <a:lnTo>
                  <a:pt x="450" y="2716"/>
                </a:lnTo>
                <a:lnTo>
                  <a:pt x="413" y="2743"/>
                </a:lnTo>
                <a:lnTo>
                  <a:pt x="373" y="2765"/>
                </a:lnTo>
                <a:lnTo>
                  <a:pt x="332" y="2782"/>
                </a:lnTo>
                <a:lnTo>
                  <a:pt x="289" y="2793"/>
                </a:lnTo>
                <a:lnTo>
                  <a:pt x="332" y="2818"/>
                </a:lnTo>
                <a:lnTo>
                  <a:pt x="378" y="2837"/>
                </a:lnTo>
                <a:lnTo>
                  <a:pt x="421" y="2852"/>
                </a:lnTo>
                <a:lnTo>
                  <a:pt x="463" y="2863"/>
                </a:lnTo>
                <a:lnTo>
                  <a:pt x="502" y="2870"/>
                </a:lnTo>
                <a:lnTo>
                  <a:pt x="537" y="2874"/>
                </a:lnTo>
                <a:lnTo>
                  <a:pt x="567" y="2876"/>
                </a:lnTo>
                <a:lnTo>
                  <a:pt x="592" y="2878"/>
                </a:lnTo>
                <a:lnTo>
                  <a:pt x="609" y="2878"/>
                </a:lnTo>
                <a:lnTo>
                  <a:pt x="664" y="2874"/>
                </a:lnTo>
                <a:lnTo>
                  <a:pt x="718" y="2863"/>
                </a:lnTo>
                <a:lnTo>
                  <a:pt x="770" y="2845"/>
                </a:lnTo>
                <a:lnTo>
                  <a:pt x="819" y="2820"/>
                </a:lnTo>
                <a:lnTo>
                  <a:pt x="866" y="2788"/>
                </a:lnTo>
                <a:lnTo>
                  <a:pt x="912" y="2751"/>
                </a:lnTo>
                <a:lnTo>
                  <a:pt x="956" y="2708"/>
                </a:lnTo>
                <a:lnTo>
                  <a:pt x="997" y="2659"/>
                </a:lnTo>
                <a:lnTo>
                  <a:pt x="1035" y="2605"/>
                </a:lnTo>
                <a:lnTo>
                  <a:pt x="1071" y="2545"/>
                </a:lnTo>
                <a:lnTo>
                  <a:pt x="1105" y="2482"/>
                </a:lnTo>
                <a:lnTo>
                  <a:pt x="1135" y="2413"/>
                </a:lnTo>
                <a:lnTo>
                  <a:pt x="1163" y="2341"/>
                </a:lnTo>
                <a:lnTo>
                  <a:pt x="1188" y="2264"/>
                </a:lnTo>
                <a:lnTo>
                  <a:pt x="1210" y="2185"/>
                </a:lnTo>
                <a:lnTo>
                  <a:pt x="1245" y="2048"/>
                </a:lnTo>
                <a:lnTo>
                  <a:pt x="1277" y="1919"/>
                </a:lnTo>
                <a:lnTo>
                  <a:pt x="1309" y="1795"/>
                </a:lnTo>
                <a:lnTo>
                  <a:pt x="1338" y="1680"/>
                </a:lnTo>
                <a:lnTo>
                  <a:pt x="1366" y="1570"/>
                </a:lnTo>
                <a:lnTo>
                  <a:pt x="1390" y="1468"/>
                </a:lnTo>
                <a:lnTo>
                  <a:pt x="1415" y="1371"/>
                </a:lnTo>
                <a:lnTo>
                  <a:pt x="1435" y="1279"/>
                </a:lnTo>
                <a:lnTo>
                  <a:pt x="1456" y="1195"/>
                </a:lnTo>
                <a:lnTo>
                  <a:pt x="1474" y="1116"/>
                </a:lnTo>
                <a:lnTo>
                  <a:pt x="1490" y="1042"/>
                </a:lnTo>
                <a:lnTo>
                  <a:pt x="1505" y="974"/>
                </a:lnTo>
                <a:lnTo>
                  <a:pt x="1518" y="911"/>
                </a:lnTo>
                <a:lnTo>
                  <a:pt x="1529" y="853"/>
                </a:lnTo>
                <a:lnTo>
                  <a:pt x="1538" y="799"/>
                </a:lnTo>
                <a:lnTo>
                  <a:pt x="1545" y="750"/>
                </a:lnTo>
                <a:lnTo>
                  <a:pt x="1551" y="706"/>
                </a:lnTo>
                <a:lnTo>
                  <a:pt x="1555" y="667"/>
                </a:lnTo>
                <a:lnTo>
                  <a:pt x="1558" y="631"/>
                </a:lnTo>
                <a:lnTo>
                  <a:pt x="1559" y="599"/>
                </a:lnTo>
                <a:lnTo>
                  <a:pt x="1557" y="540"/>
                </a:lnTo>
                <a:lnTo>
                  <a:pt x="1552" y="487"/>
                </a:lnTo>
                <a:lnTo>
                  <a:pt x="1544" y="439"/>
                </a:lnTo>
                <a:lnTo>
                  <a:pt x="1532" y="395"/>
                </a:lnTo>
                <a:lnTo>
                  <a:pt x="1519" y="356"/>
                </a:lnTo>
                <a:lnTo>
                  <a:pt x="1503" y="320"/>
                </a:lnTo>
                <a:lnTo>
                  <a:pt x="1484" y="289"/>
                </a:lnTo>
                <a:lnTo>
                  <a:pt x="1465" y="262"/>
                </a:lnTo>
                <a:lnTo>
                  <a:pt x="1444" y="239"/>
                </a:lnTo>
                <a:lnTo>
                  <a:pt x="1422" y="218"/>
                </a:lnTo>
                <a:lnTo>
                  <a:pt x="1398" y="201"/>
                </a:lnTo>
                <a:lnTo>
                  <a:pt x="1374" y="186"/>
                </a:lnTo>
                <a:lnTo>
                  <a:pt x="1349" y="175"/>
                </a:lnTo>
                <a:lnTo>
                  <a:pt x="1325" y="165"/>
                </a:lnTo>
                <a:lnTo>
                  <a:pt x="1301" y="158"/>
                </a:lnTo>
                <a:lnTo>
                  <a:pt x="1276" y="153"/>
                </a:lnTo>
                <a:lnTo>
                  <a:pt x="1253" y="149"/>
                </a:lnTo>
                <a:lnTo>
                  <a:pt x="1231" y="148"/>
                </a:lnTo>
                <a:lnTo>
                  <a:pt x="1210" y="148"/>
                </a:lnTo>
                <a:lnTo>
                  <a:pt x="1179" y="148"/>
                </a:lnTo>
                <a:lnTo>
                  <a:pt x="1147" y="152"/>
                </a:lnTo>
                <a:lnTo>
                  <a:pt x="1112" y="158"/>
                </a:lnTo>
                <a:lnTo>
                  <a:pt x="1076" y="166"/>
                </a:lnTo>
                <a:lnTo>
                  <a:pt x="1038" y="177"/>
                </a:lnTo>
                <a:lnTo>
                  <a:pt x="999" y="192"/>
                </a:lnTo>
                <a:lnTo>
                  <a:pt x="958" y="210"/>
                </a:lnTo>
                <a:lnTo>
                  <a:pt x="917" y="232"/>
                </a:lnTo>
                <a:lnTo>
                  <a:pt x="873" y="257"/>
                </a:lnTo>
                <a:lnTo>
                  <a:pt x="830" y="286"/>
                </a:lnTo>
                <a:lnTo>
                  <a:pt x="787" y="319"/>
                </a:lnTo>
                <a:lnTo>
                  <a:pt x="744" y="357"/>
                </a:lnTo>
                <a:lnTo>
                  <a:pt x="701" y="400"/>
                </a:lnTo>
                <a:lnTo>
                  <a:pt x="658" y="446"/>
                </a:lnTo>
                <a:lnTo>
                  <a:pt x="616" y="499"/>
                </a:lnTo>
                <a:lnTo>
                  <a:pt x="576" y="555"/>
                </a:lnTo>
                <a:lnTo>
                  <a:pt x="535" y="618"/>
                </a:lnTo>
                <a:lnTo>
                  <a:pt x="496" y="686"/>
                </a:lnTo>
                <a:lnTo>
                  <a:pt x="459" y="760"/>
                </a:lnTo>
                <a:lnTo>
                  <a:pt x="423" y="840"/>
                </a:lnTo>
                <a:lnTo>
                  <a:pt x="389" y="926"/>
                </a:lnTo>
                <a:lnTo>
                  <a:pt x="359" y="1019"/>
                </a:lnTo>
                <a:lnTo>
                  <a:pt x="354" y="1042"/>
                </a:lnTo>
                <a:lnTo>
                  <a:pt x="347" y="1061"/>
                </a:lnTo>
                <a:lnTo>
                  <a:pt x="339" y="1074"/>
                </a:lnTo>
                <a:lnTo>
                  <a:pt x="329" y="1083"/>
                </a:lnTo>
                <a:lnTo>
                  <a:pt x="315" y="1089"/>
                </a:lnTo>
                <a:lnTo>
                  <a:pt x="299" y="1091"/>
                </a:lnTo>
                <a:lnTo>
                  <a:pt x="279" y="1093"/>
                </a:lnTo>
                <a:lnTo>
                  <a:pt x="274" y="1093"/>
                </a:lnTo>
                <a:lnTo>
                  <a:pt x="267" y="1091"/>
                </a:lnTo>
                <a:lnTo>
                  <a:pt x="257" y="1090"/>
                </a:lnTo>
                <a:lnTo>
                  <a:pt x="246" y="1089"/>
                </a:lnTo>
                <a:lnTo>
                  <a:pt x="235" y="1084"/>
                </a:lnTo>
                <a:lnTo>
                  <a:pt x="224" y="1079"/>
                </a:lnTo>
                <a:lnTo>
                  <a:pt x="214" y="1071"/>
                </a:lnTo>
                <a:lnTo>
                  <a:pt x="207" y="1060"/>
                </a:lnTo>
                <a:lnTo>
                  <a:pt x="201" y="1046"/>
                </a:lnTo>
                <a:lnTo>
                  <a:pt x="199" y="1029"/>
                </a:lnTo>
                <a:lnTo>
                  <a:pt x="200" y="1008"/>
                </a:lnTo>
                <a:lnTo>
                  <a:pt x="204" y="981"/>
                </a:lnTo>
                <a:lnTo>
                  <a:pt x="213" y="950"/>
                </a:lnTo>
                <a:lnTo>
                  <a:pt x="222" y="914"/>
                </a:lnTo>
                <a:lnTo>
                  <a:pt x="236" y="874"/>
                </a:lnTo>
                <a:lnTo>
                  <a:pt x="252" y="831"/>
                </a:lnTo>
                <a:lnTo>
                  <a:pt x="271" y="786"/>
                </a:lnTo>
                <a:lnTo>
                  <a:pt x="293" y="738"/>
                </a:lnTo>
                <a:lnTo>
                  <a:pt x="317" y="688"/>
                </a:lnTo>
                <a:lnTo>
                  <a:pt x="344" y="637"/>
                </a:lnTo>
                <a:lnTo>
                  <a:pt x="374" y="584"/>
                </a:lnTo>
                <a:lnTo>
                  <a:pt x="408" y="531"/>
                </a:lnTo>
                <a:lnTo>
                  <a:pt x="444" y="478"/>
                </a:lnTo>
                <a:lnTo>
                  <a:pt x="482" y="425"/>
                </a:lnTo>
                <a:lnTo>
                  <a:pt x="523" y="374"/>
                </a:lnTo>
                <a:lnTo>
                  <a:pt x="567" y="324"/>
                </a:lnTo>
                <a:lnTo>
                  <a:pt x="615" y="275"/>
                </a:lnTo>
                <a:lnTo>
                  <a:pt x="664" y="230"/>
                </a:lnTo>
                <a:lnTo>
                  <a:pt x="716" y="187"/>
                </a:lnTo>
                <a:lnTo>
                  <a:pt x="771" y="147"/>
                </a:lnTo>
                <a:lnTo>
                  <a:pt x="829" y="110"/>
                </a:lnTo>
                <a:lnTo>
                  <a:pt x="889" y="78"/>
                </a:lnTo>
                <a:lnTo>
                  <a:pt x="951" y="52"/>
                </a:lnTo>
                <a:lnTo>
                  <a:pt x="1018" y="30"/>
                </a:lnTo>
                <a:lnTo>
                  <a:pt x="1085" y="14"/>
                </a:lnTo>
                <a:lnTo>
                  <a:pt x="1156" y="4"/>
                </a:lnTo>
                <a:lnTo>
                  <a:pt x="123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ChangeAspect="1"/>
          </p:cNvSpPr>
          <p:nvPr>
            <p:custDataLst>
              <p:tags r:id="rId2"/>
            </p:custDataLst>
          </p:nvPr>
        </p:nvSpPr>
        <p:spPr bwMode="auto">
          <a:xfrm>
            <a:off x="1905000" y="228600"/>
            <a:ext cx="228600" cy="219694"/>
          </a:xfrm>
          <a:custGeom>
            <a:avLst/>
            <a:gdLst/>
            <a:ahLst/>
            <a:cxnLst>
              <a:cxn ang="0">
                <a:pos x="2856" y="0"/>
              </a:cxn>
              <a:cxn ang="0">
                <a:pos x="2932" y="3"/>
              </a:cxn>
              <a:cxn ang="0">
                <a:pos x="3000" y="19"/>
              </a:cxn>
              <a:cxn ang="0">
                <a:pos x="3051" y="57"/>
              </a:cxn>
              <a:cxn ang="0">
                <a:pos x="3078" y="125"/>
              </a:cxn>
              <a:cxn ang="0">
                <a:pos x="3072" y="227"/>
              </a:cxn>
              <a:cxn ang="0">
                <a:pos x="3035" y="301"/>
              </a:cxn>
              <a:cxn ang="0">
                <a:pos x="2977" y="349"/>
              </a:cxn>
              <a:cxn ang="0">
                <a:pos x="2909" y="375"/>
              </a:cxn>
              <a:cxn ang="0">
                <a:pos x="2842" y="386"/>
              </a:cxn>
              <a:cxn ang="0">
                <a:pos x="2785" y="388"/>
              </a:cxn>
              <a:cxn ang="0">
                <a:pos x="1280" y="2667"/>
              </a:cxn>
              <a:cxn ang="0">
                <a:pos x="1266" y="2733"/>
              </a:cxn>
              <a:cxn ang="0">
                <a:pos x="1242" y="2806"/>
              </a:cxn>
              <a:cxn ang="0">
                <a:pos x="1201" y="2876"/>
              </a:cxn>
              <a:cxn ang="0">
                <a:pos x="1138" y="2929"/>
              </a:cxn>
              <a:cxn ang="0">
                <a:pos x="1047" y="2959"/>
              </a:cxn>
              <a:cxn ang="0">
                <a:pos x="948" y="2953"/>
              </a:cxn>
              <a:cxn ang="0">
                <a:pos x="883" y="2912"/>
              </a:cxn>
              <a:cxn ang="0">
                <a:pos x="846" y="2854"/>
              </a:cxn>
              <a:cxn ang="0">
                <a:pos x="831" y="2791"/>
              </a:cxn>
              <a:cxn ang="0">
                <a:pos x="834" y="2746"/>
              </a:cxn>
              <a:cxn ang="0">
                <a:pos x="853" y="2674"/>
              </a:cxn>
              <a:cxn ang="0">
                <a:pos x="876" y="2586"/>
              </a:cxn>
              <a:cxn ang="0">
                <a:pos x="1520" y="388"/>
              </a:cxn>
              <a:cxn ang="0">
                <a:pos x="941" y="389"/>
              </a:cxn>
              <a:cxn ang="0">
                <a:pos x="843" y="398"/>
              </a:cxn>
              <a:cxn ang="0">
                <a:pos x="720" y="427"/>
              </a:cxn>
              <a:cxn ang="0">
                <a:pos x="581" y="488"/>
              </a:cxn>
              <a:cxn ang="0">
                <a:pos x="432" y="595"/>
              </a:cxn>
              <a:cxn ang="0">
                <a:pos x="279" y="757"/>
              </a:cxn>
              <a:cxn ang="0">
                <a:pos x="164" y="923"/>
              </a:cxn>
              <a:cxn ang="0">
                <a:pos x="128" y="964"/>
              </a:cxn>
              <a:cxn ang="0">
                <a:pos x="79" y="977"/>
              </a:cxn>
              <a:cxn ang="0">
                <a:pos x="27" y="965"/>
              </a:cxn>
              <a:cxn ang="0">
                <a:pos x="5" y="940"/>
              </a:cxn>
              <a:cxn ang="0">
                <a:pos x="0" y="917"/>
              </a:cxn>
              <a:cxn ang="0">
                <a:pos x="7" y="888"/>
              </a:cxn>
              <a:cxn ang="0">
                <a:pos x="43" y="815"/>
              </a:cxn>
              <a:cxn ang="0">
                <a:pos x="104" y="708"/>
              </a:cxn>
              <a:cxn ang="0">
                <a:pos x="185" y="582"/>
              </a:cxn>
              <a:cxn ang="0">
                <a:pos x="283" y="448"/>
              </a:cxn>
              <a:cxn ang="0">
                <a:pos x="390" y="315"/>
              </a:cxn>
              <a:cxn ang="0">
                <a:pos x="554" y="161"/>
              </a:cxn>
              <a:cxn ang="0">
                <a:pos x="706" y="68"/>
              </a:cxn>
              <a:cxn ang="0">
                <a:pos x="843" y="19"/>
              </a:cxn>
              <a:cxn ang="0">
                <a:pos x="959" y="2"/>
              </a:cxn>
              <a:cxn ang="0">
                <a:pos x="1050" y="0"/>
              </a:cxn>
            </a:cxnLst>
            <a:rect l="0" t="0" r="r" b="b"/>
            <a:pathLst>
              <a:path w="3080" h="2961">
                <a:moveTo>
                  <a:pt x="1050" y="0"/>
                </a:moveTo>
                <a:lnTo>
                  <a:pt x="2830" y="0"/>
                </a:lnTo>
                <a:lnTo>
                  <a:pt x="2856" y="0"/>
                </a:lnTo>
                <a:lnTo>
                  <a:pt x="2881" y="0"/>
                </a:lnTo>
                <a:lnTo>
                  <a:pt x="2907" y="1"/>
                </a:lnTo>
                <a:lnTo>
                  <a:pt x="2932" y="3"/>
                </a:lnTo>
                <a:lnTo>
                  <a:pt x="2956" y="7"/>
                </a:lnTo>
                <a:lnTo>
                  <a:pt x="2979" y="12"/>
                </a:lnTo>
                <a:lnTo>
                  <a:pt x="3000" y="19"/>
                </a:lnTo>
                <a:lnTo>
                  <a:pt x="3020" y="29"/>
                </a:lnTo>
                <a:lnTo>
                  <a:pt x="3037" y="41"/>
                </a:lnTo>
                <a:lnTo>
                  <a:pt x="3051" y="57"/>
                </a:lnTo>
                <a:lnTo>
                  <a:pt x="3064" y="77"/>
                </a:lnTo>
                <a:lnTo>
                  <a:pt x="3072" y="99"/>
                </a:lnTo>
                <a:lnTo>
                  <a:pt x="3078" y="125"/>
                </a:lnTo>
                <a:lnTo>
                  <a:pt x="3080" y="157"/>
                </a:lnTo>
                <a:lnTo>
                  <a:pt x="3078" y="194"/>
                </a:lnTo>
                <a:lnTo>
                  <a:pt x="3072" y="227"/>
                </a:lnTo>
                <a:lnTo>
                  <a:pt x="3063" y="255"/>
                </a:lnTo>
                <a:lnTo>
                  <a:pt x="3050" y="279"/>
                </a:lnTo>
                <a:lnTo>
                  <a:pt x="3035" y="301"/>
                </a:lnTo>
                <a:lnTo>
                  <a:pt x="3017" y="320"/>
                </a:lnTo>
                <a:lnTo>
                  <a:pt x="2998" y="336"/>
                </a:lnTo>
                <a:lnTo>
                  <a:pt x="2977" y="349"/>
                </a:lnTo>
                <a:lnTo>
                  <a:pt x="2955" y="360"/>
                </a:lnTo>
                <a:lnTo>
                  <a:pt x="2932" y="369"/>
                </a:lnTo>
                <a:lnTo>
                  <a:pt x="2909" y="375"/>
                </a:lnTo>
                <a:lnTo>
                  <a:pt x="2886" y="380"/>
                </a:lnTo>
                <a:lnTo>
                  <a:pt x="2863" y="383"/>
                </a:lnTo>
                <a:lnTo>
                  <a:pt x="2842" y="386"/>
                </a:lnTo>
                <a:lnTo>
                  <a:pt x="2821" y="388"/>
                </a:lnTo>
                <a:lnTo>
                  <a:pt x="2801" y="388"/>
                </a:lnTo>
                <a:lnTo>
                  <a:pt x="2785" y="388"/>
                </a:lnTo>
                <a:lnTo>
                  <a:pt x="2770" y="388"/>
                </a:lnTo>
                <a:lnTo>
                  <a:pt x="1700" y="388"/>
                </a:lnTo>
                <a:lnTo>
                  <a:pt x="1280" y="2667"/>
                </a:lnTo>
                <a:lnTo>
                  <a:pt x="1275" y="2688"/>
                </a:lnTo>
                <a:lnTo>
                  <a:pt x="1271" y="2710"/>
                </a:lnTo>
                <a:lnTo>
                  <a:pt x="1266" y="2733"/>
                </a:lnTo>
                <a:lnTo>
                  <a:pt x="1259" y="2757"/>
                </a:lnTo>
                <a:lnTo>
                  <a:pt x="1251" y="2782"/>
                </a:lnTo>
                <a:lnTo>
                  <a:pt x="1242" y="2806"/>
                </a:lnTo>
                <a:lnTo>
                  <a:pt x="1230" y="2831"/>
                </a:lnTo>
                <a:lnTo>
                  <a:pt x="1216" y="2854"/>
                </a:lnTo>
                <a:lnTo>
                  <a:pt x="1201" y="2876"/>
                </a:lnTo>
                <a:lnTo>
                  <a:pt x="1182" y="2895"/>
                </a:lnTo>
                <a:lnTo>
                  <a:pt x="1161" y="2914"/>
                </a:lnTo>
                <a:lnTo>
                  <a:pt x="1138" y="2929"/>
                </a:lnTo>
                <a:lnTo>
                  <a:pt x="1111" y="2943"/>
                </a:lnTo>
                <a:lnTo>
                  <a:pt x="1081" y="2953"/>
                </a:lnTo>
                <a:lnTo>
                  <a:pt x="1047" y="2959"/>
                </a:lnTo>
                <a:lnTo>
                  <a:pt x="1010" y="2961"/>
                </a:lnTo>
                <a:lnTo>
                  <a:pt x="976" y="2959"/>
                </a:lnTo>
                <a:lnTo>
                  <a:pt x="948" y="2953"/>
                </a:lnTo>
                <a:lnTo>
                  <a:pt x="923" y="2942"/>
                </a:lnTo>
                <a:lnTo>
                  <a:pt x="901" y="2928"/>
                </a:lnTo>
                <a:lnTo>
                  <a:pt x="883" y="2912"/>
                </a:lnTo>
                <a:lnTo>
                  <a:pt x="867" y="2894"/>
                </a:lnTo>
                <a:lnTo>
                  <a:pt x="855" y="2874"/>
                </a:lnTo>
                <a:lnTo>
                  <a:pt x="846" y="2854"/>
                </a:lnTo>
                <a:lnTo>
                  <a:pt x="838" y="2832"/>
                </a:lnTo>
                <a:lnTo>
                  <a:pt x="833" y="2811"/>
                </a:lnTo>
                <a:lnTo>
                  <a:pt x="831" y="2791"/>
                </a:lnTo>
                <a:lnTo>
                  <a:pt x="830" y="2772"/>
                </a:lnTo>
                <a:lnTo>
                  <a:pt x="831" y="2762"/>
                </a:lnTo>
                <a:lnTo>
                  <a:pt x="834" y="2746"/>
                </a:lnTo>
                <a:lnTo>
                  <a:pt x="839" y="2727"/>
                </a:lnTo>
                <a:lnTo>
                  <a:pt x="845" y="2702"/>
                </a:lnTo>
                <a:lnTo>
                  <a:pt x="853" y="2674"/>
                </a:lnTo>
                <a:lnTo>
                  <a:pt x="860" y="2646"/>
                </a:lnTo>
                <a:lnTo>
                  <a:pt x="868" y="2615"/>
                </a:lnTo>
                <a:lnTo>
                  <a:pt x="876" y="2586"/>
                </a:lnTo>
                <a:lnTo>
                  <a:pt x="883" y="2557"/>
                </a:lnTo>
                <a:lnTo>
                  <a:pt x="890" y="2530"/>
                </a:lnTo>
                <a:lnTo>
                  <a:pt x="1520" y="388"/>
                </a:lnTo>
                <a:lnTo>
                  <a:pt x="990" y="388"/>
                </a:lnTo>
                <a:lnTo>
                  <a:pt x="967" y="389"/>
                </a:lnTo>
                <a:lnTo>
                  <a:pt x="941" y="389"/>
                </a:lnTo>
                <a:lnTo>
                  <a:pt x="911" y="391"/>
                </a:lnTo>
                <a:lnTo>
                  <a:pt x="879" y="393"/>
                </a:lnTo>
                <a:lnTo>
                  <a:pt x="843" y="398"/>
                </a:lnTo>
                <a:lnTo>
                  <a:pt x="804" y="405"/>
                </a:lnTo>
                <a:lnTo>
                  <a:pt x="763" y="414"/>
                </a:lnTo>
                <a:lnTo>
                  <a:pt x="720" y="427"/>
                </a:lnTo>
                <a:lnTo>
                  <a:pt x="676" y="443"/>
                </a:lnTo>
                <a:lnTo>
                  <a:pt x="630" y="464"/>
                </a:lnTo>
                <a:lnTo>
                  <a:pt x="581" y="488"/>
                </a:lnTo>
                <a:lnTo>
                  <a:pt x="532" y="518"/>
                </a:lnTo>
                <a:lnTo>
                  <a:pt x="482" y="553"/>
                </a:lnTo>
                <a:lnTo>
                  <a:pt x="432" y="595"/>
                </a:lnTo>
                <a:lnTo>
                  <a:pt x="381" y="641"/>
                </a:lnTo>
                <a:lnTo>
                  <a:pt x="331" y="696"/>
                </a:lnTo>
                <a:lnTo>
                  <a:pt x="279" y="757"/>
                </a:lnTo>
                <a:lnTo>
                  <a:pt x="229" y="826"/>
                </a:lnTo>
                <a:lnTo>
                  <a:pt x="180" y="902"/>
                </a:lnTo>
                <a:lnTo>
                  <a:pt x="164" y="923"/>
                </a:lnTo>
                <a:lnTo>
                  <a:pt x="151" y="940"/>
                </a:lnTo>
                <a:lnTo>
                  <a:pt x="140" y="954"/>
                </a:lnTo>
                <a:lnTo>
                  <a:pt x="128" y="964"/>
                </a:lnTo>
                <a:lnTo>
                  <a:pt x="114" y="971"/>
                </a:lnTo>
                <a:lnTo>
                  <a:pt x="99" y="976"/>
                </a:lnTo>
                <a:lnTo>
                  <a:pt x="79" y="977"/>
                </a:lnTo>
                <a:lnTo>
                  <a:pt x="58" y="975"/>
                </a:lnTo>
                <a:lnTo>
                  <a:pt x="41" y="971"/>
                </a:lnTo>
                <a:lnTo>
                  <a:pt x="27" y="965"/>
                </a:lnTo>
                <a:lnTo>
                  <a:pt x="18" y="957"/>
                </a:lnTo>
                <a:lnTo>
                  <a:pt x="9" y="949"/>
                </a:lnTo>
                <a:lnTo>
                  <a:pt x="5" y="940"/>
                </a:lnTo>
                <a:lnTo>
                  <a:pt x="2" y="932"/>
                </a:lnTo>
                <a:lnTo>
                  <a:pt x="0" y="924"/>
                </a:lnTo>
                <a:lnTo>
                  <a:pt x="0" y="917"/>
                </a:lnTo>
                <a:lnTo>
                  <a:pt x="0" y="913"/>
                </a:lnTo>
                <a:lnTo>
                  <a:pt x="1" y="904"/>
                </a:lnTo>
                <a:lnTo>
                  <a:pt x="7" y="888"/>
                </a:lnTo>
                <a:lnTo>
                  <a:pt x="16" y="867"/>
                </a:lnTo>
                <a:lnTo>
                  <a:pt x="28" y="843"/>
                </a:lnTo>
                <a:lnTo>
                  <a:pt x="43" y="815"/>
                </a:lnTo>
                <a:lnTo>
                  <a:pt x="61" y="782"/>
                </a:lnTo>
                <a:lnTo>
                  <a:pt x="82" y="747"/>
                </a:lnTo>
                <a:lnTo>
                  <a:pt x="104" y="708"/>
                </a:lnTo>
                <a:lnTo>
                  <a:pt x="129" y="669"/>
                </a:lnTo>
                <a:lnTo>
                  <a:pt x="156" y="626"/>
                </a:lnTo>
                <a:lnTo>
                  <a:pt x="185" y="582"/>
                </a:lnTo>
                <a:lnTo>
                  <a:pt x="217" y="538"/>
                </a:lnTo>
                <a:lnTo>
                  <a:pt x="249" y="493"/>
                </a:lnTo>
                <a:lnTo>
                  <a:pt x="283" y="448"/>
                </a:lnTo>
                <a:lnTo>
                  <a:pt x="318" y="403"/>
                </a:lnTo>
                <a:lnTo>
                  <a:pt x="354" y="358"/>
                </a:lnTo>
                <a:lnTo>
                  <a:pt x="390" y="315"/>
                </a:lnTo>
                <a:lnTo>
                  <a:pt x="446" y="256"/>
                </a:lnTo>
                <a:lnTo>
                  <a:pt x="500" y="205"/>
                </a:lnTo>
                <a:lnTo>
                  <a:pt x="554" y="161"/>
                </a:lnTo>
                <a:lnTo>
                  <a:pt x="606" y="124"/>
                </a:lnTo>
                <a:lnTo>
                  <a:pt x="656" y="92"/>
                </a:lnTo>
                <a:lnTo>
                  <a:pt x="706" y="68"/>
                </a:lnTo>
                <a:lnTo>
                  <a:pt x="753" y="47"/>
                </a:lnTo>
                <a:lnTo>
                  <a:pt x="798" y="31"/>
                </a:lnTo>
                <a:lnTo>
                  <a:pt x="843" y="19"/>
                </a:lnTo>
                <a:lnTo>
                  <a:pt x="883" y="12"/>
                </a:lnTo>
                <a:lnTo>
                  <a:pt x="922" y="6"/>
                </a:lnTo>
                <a:lnTo>
                  <a:pt x="959" y="2"/>
                </a:lnTo>
                <a:lnTo>
                  <a:pt x="992" y="1"/>
                </a:lnTo>
                <a:lnTo>
                  <a:pt x="1023" y="0"/>
                </a:lnTo>
                <a:lnTo>
                  <a:pt x="10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noChangeAspect="1"/>
          </p:cNvSpPr>
          <p:nvPr>
            <p:custDataLst>
              <p:tags r:id="rId3"/>
            </p:custDataLst>
          </p:nvPr>
        </p:nvSpPr>
        <p:spPr bwMode="auto">
          <a:xfrm>
            <a:off x="990600" y="2209800"/>
            <a:ext cx="685800" cy="774203"/>
          </a:xfrm>
          <a:custGeom>
            <a:avLst/>
            <a:gdLst/>
            <a:ahLst/>
            <a:cxnLst>
              <a:cxn ang="0">
                <a:pos x="2683" y="45"/>
              </a:cxn>
              <a:cxn ang="0">
                <a:pos x="2841" y="207"/>
              </a:cxn>
              <a:cxn ang="0">
                <a:pos x="2893" y="451"/>
              </a:cxn>
              <a:cxn ang="0">
                <a:pos x="2865" y="643"/>
              </a:cxn>
              <a:cxn ang="0">
                <a:pos x="2784" y="748"/>
              </a:cxn>
              <a:cxn ang="0">
                <a:pos x="2578" y="864"/>
              </a:cxn>
              <a:cxn ang="0">
                <a:pos x="2425" y="901"/>
              </a:cxn>
              <a:cxn ang="0">
                <a:pos x="2393" y="877"/>
              </a:cxn>
              <a:cxn ang="0">
                <a:pos x="2405" y="786"/>
              </a:cxn>
              <a:cxn ang="0">
                <a:pos x="2413" y="663"/>
              </a:cxn>
              <a:cxn ang="0">
                <a:pos x="2397" y="549"/>
              </a:cxn>
              <a:cxn ang="0">
                <a:pos x="2336" y="414"/>
              </a:cxn>
              <a:cxn ang="0">
                <a:pos x="2197" y="313"/>
              </a:cxn>
              <a:cxn ang="0">
                <a:pos x="1986" y="299"/>
              </a:cxn>
              <a:cxn ang="0">
                <a:pos x="1863" y="348"/>
              </a:cxn>
              <a:cxn ang="0">
                <a:pos x="1695" y="542"/>
              </a:cxn>
              <a:cxn ang="0">
                <a:pos x="1450" y="1002"/>
              </a:cxn>
              <a:cxn ang="0">
                <a:pos x="1250" y="1574"/>
              </a:cxn>
              <a:cxn ang="0">
                <a:pos x="1114" y="2080"/>
              </a:cxn>
              <a:cxn ang="0">
                <a:pos x="1001" y="2419"/>
              </a:cxn>
              <a:cxn ang="0">
                <a:pos x="793" y="2827"/>
              </a:cxn>
              <a:cxn ang="0">
                <a:pos x="929" y="2897"/>
              </a:cxn>
              <a:cxn ang="0">
                <a:pos x="1298" y="2942"/>
              </a:cxn>
              <a:cxn ang="0">
                <a:pos x="1587" y="3016"/>
              </a:cxn>
              <a:cxn ang="0">
                <a:pos x="2120" y="3145"/>
              </a:cxn>
              <a:cxn ang="0">
                <a:pos x="2436" y="3173"/>
              </a:cxn>
              <a:cxn ang="0">
                <a:pos x="2494" y="3134"/>
              </a:cxn>
              <a:cxn ang="0">
                <a:pos x="2559" y="3035"/>
              </a:cxn>
              <a:cxn ang="0">
                <a:pos x="2610" y="2908"/>
              </a:cxn>
              <a:cxn ang="0">
                <a:pos x="2688" y="2821"/>
              </a:cxn>
              <a:cxn ang="0">
                <a:pos x="2876" y="2713"/>
              </a:cxn>
              <a:cxn ang="0">
                <a:pos x="3042" y="2671"/>
              </a:cxn>
              <a:cxn ang="0">
                <a:pos x="3072" y="2702"/>
              </a:cxn>
              <a:cxn ang="0">
                <a:pos x="3037" y="2806"/>
              </a:cxn>
              <a:cxn ang="0">
                <a:pos x="2908" y="3011"/>
              </a:cxn>
              <a:cxn ang="0">
                <a:pos x="2625" y="3250"/>
              </a:cxn>
              <a:cxn ang="0">
                <a:pos x="2237" y="3430"/>
              </a:cxn>
              <a:cxn ang="0">
                <a:pos x="1767" y="3451"/>
              </a:cxn>
              <a:cxn ang="0">
                <a:pos x="1230" y="3331"/>
              </a:cxn>
              <a:cxn ang="0">
                <a:pos x="875" y="3237"/>
              </a:cxn>
              <a:cxn ang="0">
                <a:pos x="569" y="3198"/>
              </a:cxn>
              <a:cxn ang="0">
                <a:pos x="411" y="3284"/>
              </a:cxn>
              <a:cxn ang="0">
                <a:pos x="334" y="3343"/>
              </a:cxn>
              <a:cxn ang="0">
                <a:pos x="162" y="3432"/>
              </a:cxn>
              <a:cxn ang="0">
                <a:pos x="39" y="3466"/>
              </a:cxn>
              <a:cxn ang="0">
                <a:pos x="1" y="3441"/>
              </a:cxn>
              <a:cxn ang="0">
                <a:pos x="31" y="3373"/>
              </a:cxn>
              <a:cxn ang="0">
                <a:pos x="178" y="3211"/>
              </a:cxn>
              <a:cxn ang="0">
                <a:pos x="277" y="3088"/>
              </a:cxn>
              <a:cxn ang="0">
                <a:pos x="374" y="2939"/>
              </a:cxn>
              <a:cxn ang="0">
                <a:pos x="475" y="2749"/>
              </a:cxn>
              <a:cxn ang="0">
                <a:pos x="589" y="2458"/>
              </a:cxn>
              <a:cxn ang="0">
                <a:pos x="689" y="2116"/>
              </a:cxn>
              <a:cxn ang="0">
                <a:pos x="785" y="1768"/>
              </a:cxn>
              <a:cxn ang="0">
                <a:pos x="936" y="1325"/>
              </a:cxn>
              <a:cxn ang="0">
                <a:pos x="1142" y="875"/>
              </a:cxn>
              <a:cxn ang="0">
                <a:pos x="1408" y="511"/>
              </a:cxn>
              <a:cxn ang="0">
                <a:pos x="1813" y="196"/>
              </a:cxn>
              <a:cxn ang="0">
                <a:pos x="2160" y="47"/>
              </a:cxn>
              <a:cxn ang="0">
                <a:pos x="2416" y="3"/>
              </a:cxn>
            </a:cxnLst>
            <a:rect l="0" t="0" r="r" b="b"/>
            <a:pathLst>
              <a:path w="3072" h="3466">
                <a:moveTo>
                  <a:pt x="2483" y="0"/>
                </a:moveTo>
                <a:lnTo>
                  <a:pt x="2540" y="4"/>
                </a:lnTo>
                <a:lnTo>
                  <a:pt x="2591" y="12"/>
                </a:lnTo>
                <a:lnTo>
                  <a:pt x="2640" y="26"/>
                </a:lnTo>
                <a:lnTo>
                  <a:pt x="2683" y="45"/>
                </a:lnTo>
                <a:lnTo>
                  <a:pt x="2723" y="69"/>
                </a:lnTo>
                <a:lnTo>
                  <a:pt x="2758" y="97"/>
                </a:lnTo>
                <a:lnTo>
                  <a:pt x="2790" y="130"/>
                </a:lnTo>
                <a:lnTo>
                  <a:pt x="2818" y="166"/>
                </a:lnTo>
                <a:lnTo>
                  <a:pt x="2841" y="207"/>
                </a:lnTo>
                <a:lnTo>
                  <a:pt x="2860" y="250"/>
                </a:lnTo>
                <a:lnTo>
                  <a:pt x="2875" y="296"/>
                </a:lnTo>
                <a:lnTo>
                  <a:pt x="2885" y="346"/>
                </a:lnTo>
                <a:lnTo>
                  <a:pt x="2891" y="397"/>
                </a:lnTo>
                <a:lnTo>
                  <a:pt x="2893" y="451"/>
                </a:lnTo>
                <a:lnTo>
                  <a:pt x="2892" y="500"/>
                </a:lnTo>
                <a:lnTo>
                  <a:pt x="2888" y="543"/>
                </a:lnTo>
                <a:lnTo>
                  <a:pt x="2883" y="581"/>
                </a:lnTo>
                <a:lnTo>
                  <a:pt x="2875" y="614"/>
                </a:lnTo>
                <a:lnTo>
                  <a:pt x="2865" y="643"/>
                </a:lnTo>
                <a:lnTo>
                  <a:pt x="2853" y="668"/>
                </a:lnTo>
                <a:lnTo>
                  <a:pt x="2839" y="690"/>
                </a:lnTo>
                <a:lnTo>
                  <a:pt x="2822" y="711"/>
                </a:lnTo>
                <a:lnTo>
                  <a:pt x="2804" y="729"/>
                </a:lnTo>
                <a:lnTo>
                  <a:pt x="2784" y="748"/>
                </a:lnTo>
                <a:lnTo>
                  <a:pt x="2761" y="765"/>
                </a:lnTo>
                <a:lnTo>
                  <a:pt x="2715" y="795"/>
                </a:lnTo>
                <a:lnTo>
                  <a:pt x="2668" y="821"/>
                </a:lnTo>
                <a:lnTo>
                  <a:pt x="2622" y="845"/>
                </a:lnTo>
                <a:lnTo>
                  <a:pt x="2578" y="864"/>
                </a:lnTo>
                <a:lnTo>
                  <a:pt x="2536" y="880"/>
                </a:lnTo>
                <a:lnTo>
                  <a:pt x="2497" y="892"/>
                </a:lnTo>
                <a:lnTo>
                  <a:pt x="2460" y="898"/>
                </a:lnTo>
                <a:lnTo>
                  <a:pt x="2429" y="901"/>
                </a:lnTo>
                <a:lnTo>
                  <a:pt x="2425" y="901"/>
                </a:lnTo>
                <a:lnTo>
                  <a:pt x="2418" y="900"/>
                </a:lnTo>
                <a:lnTo>
                  <a:pt x="2410" y="898"/>
                </a:lnTo>
                <a:lnTo>
                  <a:pt x="2403" y="894"/>
                </a:lnTo>
                <a:lnTo>
                  <a:pt x="2397" y="887"/>
                </a:lnTo>
                <a:lnTo>
                  <a:pt x="2393" y="877"/>
                </a:lnTo>
                <a:lnTo>
                  <a:pt x="2390" y="863"/>
                </a:lnTo>
                <a:lnTo>
                  <a:pt x="2391" y="851"/>
                </a:lnTo>
                <a:lnTo>
                  <a:pt x="2395" y="834"/>
                </a:lnTo>
                <a:lnTo>
                  <a:pt x="2399" y="812"/>
                </a:lnTo>
                <a:lnTo>
                  <a:pt x="2405" y="786"/>
                </a:lnTo>
                <a:lnTo>
                  <a:pt x="2409" y="757"/>
                </a:lnTo>
                <a:lnTo>
                  <a:pt x="2413" y="725"/>
                </a:lnTo>
                <a:lnTo>
                  <a:pt x="2414" y="690"/>
                </a:lnTo>
                <a:lnTo>
                  <a:pt x="2414" y="678"/>
                </a:lnTo>
                <a:lnTo>
                  <a:pt x="2413" y="663"/>
                </a:lnTo>
                <a:lnTo>
                  <a:pt x="2411" y="644"/>
                </a:lnTo>
                <a:lnTo>
                  <a:pt x="2410" y="623"/>
                </a:lnTo>
                <a:lnTo>
                  <a:pt x="2407" y="600"/>
                </a:lnTo>
                <a:lnTo>
                  <a:pt x="2403" y="575"/>
                </a:lnTo>
                <a:lnTo>
                  <a:pt x="2397" y="549"/>
                </a:lnTo>
                <a:lnTo>
                  <a:pt x="2389" y="521"/>
                </a:lnTo>
                <a:lnTo>
                  <a:pt x="2379" y="494"/>
                </a:lnTo>
                <a:lnTo>
                  <a:pt x="2367" y="466"/>
                </a:lnTo>
                <a:lnTo>
                  <a:pt x="2352" y="440"/>
                </a:lnTo>
                <a:lnTo>
                  <a:pt x="2336" y="414"/>
                </a:lnTo>
                <a:lnTo>
                  <a:pt x="2314" y="389"/>
                </a:lnTo>
                <a:lnTo>
                  <a:pt x="2291" y="367"/>
                </a:lnTo>
                <a:lnTo>
                  <a:pt x="2264" y="346"/>
                </a:lnTo>
                <a:lnTo>
                  <a:pt x="2232" y="327"/>
                </a:lnTo>
                <a:lnTo>
                  <a:pt x="2197" y="313"/>
                </a:lnTo>
                <a:lnTo>
                  <a:pt x="2158" y="303"/>
                </a:lnTo>
                <a:lnTo>
                  <a:pt x="2114" y="296"/>
                </a:lnTo>
                <a:lnTo>
                  <a:pt x="2066" y="293"/>
                </a:lnTo>
                <a:lnTo>
                  <a:pt x="2023" y="295"/>
                </a:lnTo>
                <a:lnTo>
                  <a:pt x="1986" y="299"/>
                </a:lnTo>
                <a:lnTo>
                  <a:pt x="1954" y="304"/>
                </a:lnTo>
                <a:lnTo>
                  <a:pt x="1927" y="313"/>
                </a:lnTo>
                <a:lnTo>
                  <a:pt x="1902" y="323"/>
                </a:lnTo>
                <a:lnTo>
                  <a:pt x="1882" y="335"/>
                </a:lnTo>
                <a:lnTo>
                  <a:pt x="1863" y="348"/>
                </a:lnTo>
                <a:lnTo>
                  <a:pt x="1846" y="364"/>
                </a:lnTo>
                <a:lnTo>
                  <a:pt x="1828" y="381"/>
                </a:lnTo>
                <a:lnTo>
                  <a:pt x="1811" y="398"/>
                </a:lnTo>
                <a:lnTo>
                  <a:pt x="1751" y="468"/>
                </a:lnTo>
                <a:lnTo>
                  <a:pt x="1695" y="542"/>
                </a:lnTo>
                <a:lnTo>
                  <a:pt x="1642" y="623"/>
                </a:lnTo>
                <a:lnTo>
                  <a:pt x="1591" y="711"/>
                </a:lnTo>
                <a:lnTo>
                  <a:pt x="1542" y="803"/>
                </a:lnTo>
                <a:lnTo>
                  <a:pt x="1495" y="900"/>
                </a:lnTo>
                <a:lnTo>
                  <a:pt x="1450" y="1002"/>
                </a:lnTo>
                <a:lnTo>
                  <a:pt x="1407" y="1108"/>
                </a:lnTo>
                <a:lnTo>
                  <a:pt x="1366" y="1219"/>
                </a:lnTo>
                <a:lnTo>
                  <a:pt x="1326" y="1334"/>
                </a:lnTo>
                <a:lnTo>
                  <a:pt x="1288" y="1452"/>
                </a:lnTo>
                <a:lnTo>
                  <a:pt x="1250" y="1574"/>
                </a:lnTo>
                <a:lnTo>
                  <a:pt x="1215" y="1700"/>
                </a:lnTo>
                <a:lnTo>
                  <a:pt x="1180" y="1828"/>
                </a:lnTo>
                <a:lnTo>
                  <a:pt x="1145" y="1959"/>
                </a:lnTo>
                <a:lnTo>
                  <a:pt x="1130" y="2018"/>
                </a:lnTo>
                <a:lnTo>
                  <a:pt x="1114" y="2080"/>
                </a:lnTo>
                <a:lnTo>
                  <a:pt x="1096" y="2144"/>
                </a:lnTo>
                <a:lnTo>
                  <a:pt x="1078" y="2208"/>
                </a:lnTo>
                <a:lnTo>
                  <a:pt x="1055" y="2276"/>
                </a:lnTo>
                <a:lnTo>
                  <a:pt x="1029" y="2347"/>
                </a:lnTo>
                <a:lnTo>
                  <a:pt x="1001" y="2419"/>
                </a:lnTo>
                <a:lnTo>
                  <a:pt x="968" y="2495"/>
                </a:lnTo>
                <a:lnTo>
                  <a:pt x="932" y="2573"/>
                </a:lnTo>
                <a:lnTo>
                  <a:pt x="891" y="2654"/>
                </a:lnTo>
                <a:lnTo>
                  <a:pt x="845" y="2739"/>
                </a:lnTo>
                <a:lnTo>
                  <a:pt x="793" y="2827"/>
                </a:lnTo>
                <a:lnTo>
                  <a:pt x="736" y="2919"/>
                </a:lnTo>
                <a:lnTo>
                  <a:pt x="736" y="2919"/>
                </a:lnTo>
                <a:lnTo>
                  <a:pt x="799" y="2906"/>
                </a:lnTo>
                <a:lnTo>
                  <a:pt x="864" y="2899"/>
                </a:lnTo>
                <a:lnTo>
                  <a:pt x="929" y="2897"/>
                </a:lnTo>
                <a:lnTo>
                  <a:pt x="1003" y="2899"/>
                </a:lnTo>
                <a:lnTo>
                  <a:pt x="1079" y="2906"/>
                </a:lnTo>
                <a:lnTo>
                  <a:pt x="1153" y="2915"/>
                </a:lnTo>
                <a:lnTo>
                  <a:pt x="1227" y="2928"/>
                </a:lnTo>
                <a:lnTo>
                  <a:pt x="1298" y="2942"/>
                </a:lnTo>
                <a:lnTo>
                  <a:pt x="1365" y="2958"/>
                </a:lnTo>
                <a:lnTo>
                  <a:pt x="1430" y="2974"/>
                </a:lnTo>
                <a:lnTo>
                  <a:pt x="1488" y="2990"/>
                </a:lnTo>
                <a:lnTo>
                  <a:pt x="1541" y="3004"/>
                </a:lnTo>
                <a:lnTo>
                  <a:pt x="1587" y="3016"/>
                </a:lnTo>
                <a:lnTo>
                  <a:pt x="1704" y="3047"/>
                </a:lnTo>
                <a:lnTo>
                  <a:pt x="1816" y="3076"/>
                </a:lnTo>
                <a:lnTo>
                  <a:pt x="1923" y="3102"/>
                </a:lnTo>
                <a:lnTo>
                  <a:pt x="2023" y="3126"/>
                </a:lnTo>
                <a:lnTo>
                  <a:pt x="2120" y="3145"/>
                </a:lnTo>
                <a:lnTo>
                  <a:pt x="2213" y="3161"/>
                </a:lnTo>
                <a:lnTo>
                  <a:pt x="2302" y="3170"/>
                </a:lnTo>
                <a:lnTo>
                  <a:pt x="2390" y="3174"/>
                </a:lnTo>
                <a:lnTo>
                  <a:pt x="2416" y="3174"/>
                </a:lnTo>
                <a:lnTo>
                  <a:pt x="2436" y="3173"/>
                </a:lnTo>
                <a:lnTo>
                  <a:pt x="2451" y="3170"/>
                </a:lnTo>
                <a:lnTo>
                  <a:pt x="2463" y="3166"/>
                </a:lnTo>
                <a:lnTo>
                  <a:pt x="2474" y="3160"/>
                </a:lnTo>
                <a:lnTo>
                  <a:pt x="2483" y="3148"/>
                </a:lnTo>
                <a:lnTo>
                  <a:pt x="2494" y="3134"/>
                </a:lnTo>
                <a:lnTo>
                  <a:pt x="2507" y="3114"/>
                </a:lnTo>
                <a:lnTo>
                  <a:pt x="2519" y="3098"/>
                </a:lnTo>
                <a:lnTo>
                  <a:pt x="2532" y="3080"/>
                </a:lnTo>
                <a:lnTo>
                  <a:pt x="2545" y="3059"/>
                </a:lnTo>
                <a:lnTo>
                  <a:pt x="2559" y="3035"/>
                </a:lnTo>
                <a:lnTo>
                  <a:pt x="2572" y="3005"/>
                </a:lnTo>
                <a:lnTo>
                  <a:pt x="2584" y="2971"/>
                </a:lnTo>
                <a:lnTo>
                  <a:pt x="2592" y="2948"/>
                </a:lnTo>
                <a:lnTo>
                  <a:pt x="2601" y="2927"/>
                </a:lnTo>
                <a:lnTo>
                  <a:pt x="2610" y="2908"/>
                </a:lnTo>
                <a:lnTo>
                  <a:pt x="2619" y="2890"/>
                </a:lnTo>
                <a:lnTo>
                  <a:pt x="2632" y="2874"/>
                </a:lnTo>
                <a:lnTo>
                  <a:pt x="2646" y="2857"/>
                </a:lnTo>
                <a:lnTo>
                  <a:pt x="2665" y="2839"/>
                </a:lnTo>
                <a:lnTo>
                  <a:pt x="2688" y="2821"/>
                </a:lnTo>
                <a:lnTo>
                  <a:pt x="2718" y="2800"/>
                </a:lnTo>
                <a:lnTo>
                  <a:pt x="2754" y="2776"/>
                </a:lnTo>
                <a:lnTo>
                  <a:pt x="2792" y="2754"/>
                </a:lnTo>
                <a:lnTo>
                  <a:pt x="2833" y="2733"/>
                </a:lnTo>
                <a:lnTo>
                  <a:pt x="2876" y="2713"/>
                </a:lnTo>
                <a:lnTo>
                  <a:pt x="2919" y="2696"/>
                </a:lnTo>
                <a:lnTo>
                  <a:pt x="2961" y="2683"/>
                </a:lnTo>
                <a:lnTo>
                  <a:pt x="3001" y="2674"/>
                </a:lnTo>
                <a:lnTo>
                  <a:pt x="3041" y="2671"/>
                </a:lnTo>
                <a:lnTo>
                  <a:pt x="3042" y="2671"/>
                </a:lnTo>
                <a:lnTo>
                  <a:pt x="3049" y="2673"/>
                </a:lnTo>
                <a:lnTo>
                  <a:pt x="3056" y="2675"/>
                </a:lnTo>
                <a:lnTo>
                  <a:pt x="3064" y="2681"/>
                </a:lnTo>
                <a:lnTo>
                  <a:pt x="3069" y="2688"/>
                </a:lnTo>
                <a:lnTo>
                  <a:pt x="3072" y="2702"/>
                </a:lnTo>
                <a:lnTo>
                  <a:pt x="3070" y="2711"/>
                </a:lnTo>
                <a:lnTo>
                  <a:pt x="3066" y="2726"/>
                </a:lnTo>
                <a:lnTo>
                  <a:pt x="3060" y="2747"/>
                </a:lnTo>
                <a:lnTo>
                  <a:pt x="3050" y="2775"/>
                </a:lnTo>
                <a:lnTo>
                  <a:pt x="3037" y="2806"/>
                </a:lnTo>
                <a:lnTo>
                  <a:pt x="3020" y="2843"/>
                </a:lnTo>
                <a:lnTo>
                  <a:pt x="3000" y="2881"/>
                </a:lnTo>
                <a:lnTo>
                  <a:pt x="2976" y="2922"/>
                </a:lnTo>
                <a:lnTo>
                  <a:pt x="2947" y="2963"/>
                </a:lnTo>
                <a:lnTo>
                  <a:pt x="2908" y="3011"/>
                </a:lnTo>
                <a:lnTo>
                  <a:pt x="2864" y="3058"/>
                </a:lnTo>
                <a:lnTo>
                  <a:pt x="2812" y="3106"/>
                </a:lnTo>
                <a:lnTo>
                  <a:pt x="2754" y="3156"/>
                </a:lnTo>
                <a:lnTo>
                  <a:pt x="2692" y="3203"/>
                </a:lnTo>
                <a:lnTo>
                  <a:pt x="2625" y="3250"/>
                </a:lnTo>
                <a:lnTo>
                  <a:pt x="2553" y="3293"/>
                </a:lnTo>
                <a:lnTo>
                  <a:pt x="2479" y="3334"/>
                </a:lnTo>
                <a:lnTo>
                  <a:pt x="2401" y="3372"/>
                </a:lnTo>
                <a:lnTo>
                  <a:pt x="2320" y="3403"/>
                </a:lnTo>
                <a:lnTo>
                  <a:pt x="2237" y="3430"/>
                </a:lnTo>
                <a:lnTo>
                  <a:pt x="2152" y="3449"/>
                </a:lnTo>
                <a:lnTo>
                  <a:pt x="2067" y="3462"/>
                </a:lnTo>
                <a:lnTo>
                  <a:pt x="1981" y="3466"/>
                </a:lnTo>
                <a:lnTo>
                  <a:pt x="1874" y="3462"/>
                </a:lnTo>
                <a:lnTo>
                  <a:pt x="1767" y="3451"/>
                </a:lnTo>
                <a:lnTo>
                  <a:pt x="1659" y="3432"/>
                </a:lnTo>
                <a:lnTo>
                  <a:pt x="1551" y="3410"/>
                </a:lnTo>
                <a:lnTo>
                  <a:pt x="1443" y="3384"/>
                </a:lnTo>
                <a:lnTo>
                  <a:pt x="1337" y="3358"/>
                </a:lnTo>
                <a:lnTo>
                  <a:pt x="1230" y="3331"/>
                </a:lnTo>
                <a:lnTo>
                  <a:pt x="1149" y="3308"/>
                </a:lnTo>
                <a:lnTo>
                  <a:pt x="1073" y="3287"/>
                </a:lnTo>
                <a:lnTo>
                  <a:pt x="1003" y="3267"/>
                </a:lnTo>
                <a:lnTo>
                  <a:pt x="937" y="3251"/>
                </a:lnTo>
                <a:lnTo>
                  <a:pt x="875" y="3237"/>
                </a:lnTo>
                <a:lnTo>
                  <a:pt x="813" y="3224"/>
                </a:lnTo>
                <a:lnTo>
                  <a:pt x="753" y="3215"/>
                </a:lnTo>
                <a:lnTo>
                  <a:pt x="693" y="3207"/>
                </a:lnTo>
                <a:lnTo>
                  <a:pt x="632" y="3200"/>
                </a:lnTo>
                <a:lnTo>
                  <a:pt x="569" y="3198"/>
                </a:lnTo>
                <a:lnTo>
                  <a:pt x="504" y="3196"/>
                </a:lnTo>
                <a:lnTo>
                  <a:pt x="474" y="3224"/>
                </a:lnTo>
                <a:lnTo>
                  <a:pt x="450" y="3248"/>
                </a:lnTo>
                <a:lnTo>
                  <a:pt x="428" y="3269"/>
                </a:lnTo>
                <a:lnTo>
                  <a:pt x="411" y="3284"/>
                </a:lnTo>
                <a:lnTo>
                  <a:pt x="394" y="3299"/>
                </a:lnTo>
                <a:lnTo>
                  <a:pt x="379" y="3310"/>
                </a:lnTo>
                <a:lnTo>
                  <a:pt x="365" y="3322"/>
                </a:lnTo>
                <a:lnTo>
                  <a:pt x="350" y="3333"/>
                </a:lnTo>
                <a:lnTo>
                  <a:pt x="334" y="3343"/>
                </a:lnTo>
                <a:lnTo>
                  <a:pt x="316" y="3355"/>
                </a:lnTo>
                <a:lnTo>
                  <a:pt x="294" y="3369"/>
                </a:lnTo>
                <a:lnTo>
                  <a:pt x="246" y="3394"/>
                </a:lnTo>
                <a:lnTo>
                  <a:pt x="203" y="3415"/>
                </a:lnTo>
                <a:lnTo>
                  <a:pt x="162" y="3432"/>
                </a:lnTo>
                <a:lnTo>
                  <a:pt x="126" y="3445"/>
                </a:lnTo>
                <a:lnTo>
                  <a:pt x="95" y="3456"/>
                </a:lnTo>
                <a:lnTo>
                  <a:pt x="70" y="3461"/>
                </a:lnTo>
                <a:lnTo>
                  <a:pt x="51" y="3465"/>
                </a:lnTo>
                <a:lnTo>
                  <a:pt x="39" y="3466"/>
                </a:lnTo>
                <a:lnTo>
                  <a:pt x="26" y="3465"/>
                </a:lnTo>
                <a:lnTo>
                  <a:pt x="15" y="3460"/>
                </a:lnTo>
                <a:lnTo>
                  <a:pt x="8" y="3454"/>
                </a:lnTo>
                <a:lnTo>
                  <a:pt x="3" y="3448"/>
                </a:lnTo>
                <a:lnTo>
                  <a:pt x="1" y="3441"/>
                </a:lnTo>
                <a:lnTo>
                  <a:pt x="0" y="3436"/>
                </a:lnTo>
                <a:lnTo>
                  <a:pt x="1" y="3427"/>
                </a:lnTo>
                <a:lnTo>
                  <a:pt x="7" y="3413"/>
                </a:lnTo>
                <a:lnTo>
                  <a:pt x="18" y="3394"/>
                </a:lnTo>
                <a:lnTo>
                  <a:pt x="31" y="3373"/>
                </a:lnTo>
                <a:lnTo>
                  <a:pt x="50" y="3347"/>
                </a:lnTo>
                <a:lnTo>
                  <a:pt x="74" y="3318"/>
                </a:lnTo>
                <a:lnTo>
                  <a:pt x="103" y="3286"/>
                </a:lnTo>
                <a:lnTo>
                  <a:pt x="138" y="3250"/>
                </a:lnTo>
                <a:lnTo>
                  <a:pt x="178" y="3211"/>
                </a:lnTo>
                <a:lnTo>
                  <a:pt x="196" y="3194"/>
                </a:lnTo>
                <a:lnTo>
                  <a:pt x="215" y="3172"/>
                </a:lnTo>
                <a:lnTo>
                  <a:pt x="235" y="3145"/>
                </a:lnTo>
                <a:lnTo>
                  <a:pt x="255" y="3118"/>
                </a:lnTo>
                <a:lnTo>
                  <a:pt x="277" y="3088"/>
                </a:lnTo>
                <a:lnTo>
                  <a:pt x="298" y="3056"/>
                </a:lnTo>
                <a:lnTo>
                  <a:pt x="319" y="3025"/>
                </a:lnTo>
                <a:lnTo>
                  <a:pt x="339" y="2995"/>
                </a:lnTo>
                <a:lnTo>
                  <a:pt x="358" y="2966"/>
                </a:lnTo>
                <a:lnTo>
                  <a:pt x="374" y="2939"/>
                </a:lnTo>
                <a:lnTo>
                  <a:pt x="389" y="2916"/>
                </a:lnTo>
                <a:lnTo>
                  <a:pt x="401" y="2897"/>
                </a:lnTo>
                <a:lnTo>
                  <a:pt x="411" y="2881"/>
                </a:lnTo>
                <a:lnTo>
                  <a:pt x="444" y="2813"/>
                </a:lnTo>
                <a:lnTo>
                  <a:pt x="475" y="2749"/>
                </a:lnTo>
                <a:lnTo>
                  <a:pt x="502" y="2688"/>
                </a:lnTo>
                <a:lnTo>
                  <a:pt x="527" y="2629"/>
                </a:lnTo>
                <a:lnTo>
                  <a:pt x="550" y="2572"/>
                </a:lnTo>
                <a:lnTo>
                  <a:pt x="570" y="2516"/>
                </a:lnTo>
                <a:lnTo>
                  <a:pt x="589" y="2458"/>
                </a:lnTo>
                <a:lnTo>
                  <a:pt x="608" y="2398"/>
                </a:lnTo>
                <a:lnTo>
                  <a:pt x="627" y="2335"/>
                </a:lnTo>
                <a:lnTo>
                  <a:pt x="645" y="2268"/>
                </a:lnTo>
                <a:lnTo>
                  <a:pt x="667" y="2195"/>
                </a:lnTo>
                <a:lnTo>
                  <a:pt x="689" y="2116"/>
                </a:lnTo>
                <a:lnTo>
                  <a:pt x="704" y="2059"/>
                </a:lnTo>
                <a:lnTo>
                  <a:pt x="721" y="1994"/>
                </a:lnTo>
                <a:lnTo>
                  <a:pt x="740" y="1924"/>
                </a:lnTo>
                <a:lnTo>
                  <a:pt x="762" y="1848"/>
                </a:lnTo>
                <a:lnTo>
                  <a:pt x="785" y="1768"/>
                </a:lnTo>
                <a:lnTo>
                  <a:pt x="810" y="1684"/>
                </a:lnTo>
                <a:lnTo>
                  <a:pt x="839" y="1598"/>
                </a:lnTo>
                <a:lnTo>
                  <a:pt x="868" y="1507"/>
                </a:lnTo>
                <a:lnTo>
                  <a:pt x="901" y="1417"/>
                </a:lnTo>
                <a:lnTo>
                  <a:pt x="936" y="1325"/>
                </a:lnTo>
                <a:lnTo>
                  <a:pt x="972" y="1232"/>
                </a:lnTo>
                <a:lnTo>
                  <a:pt x="1011" y="1141"/>
                </a:lnTo>
                <a:lnTo>
                  <a:pt x="1053" y="1050"/>
                </a:lnTo>
                <a:lnTo>
                  <a:pt x="1096" y="961"/>
                </a:lnTo>
                <a:lnTo>
                  <a:pt x="1142" y="875"/>
                </a:lnTo>
                <a:lnTo>
                  <a:pt x="1191" y="792"/>
                </a:lnTo>
                <a:lnTo>
                  <a:pt x="1241" y="714"/>
                </a:lnTo>
                <a:lnTo>
                  <a:pt x="1295" y="640"/>
                </a:lnTo>
                <a:lnTo>
                  <a:pt x="1350" y="572"/>
                </a:lnTo>
                <a:lnTo>
                  <a:pt x="1408" y="511"/>
                </a:lnTo>
                <a:lnTo>
                  <a:pt x="1492" y="431"/>
                </a:lnTo>
                <a:lnTo>
                  <a:pt x="1576" y="361"/>
                </a:lnTo>
                <a:lnTo>
                  <a:pt x="1657" y="299"/>
                </a:lnTo>
                <a:lnTo>
                  <a:pt x="1736" y="244"/>
                </a:lnTo>
                <a:lnTo>
                  <a:pt x="1813" y="196"/>
                </a:lnTo>
                <a:lnTo>
                  <a:pt x="1889" y="156"/>
                </a:lnTo>
                <a:lnTo>
                  <a:pt x="1962" y="121"/>
                </a:lnTo>
                <a:lnTo>
                  <a:pt x="2031" y="90"/>
                </a:lnTo>
                <a:lnTo>
                  <a:pt x="2098" y="67"/>
                </a:lnTo>
                <a:lnTo>
                  <a:pt x="2160" y="47"/>
                </a:lnTo>
                <a:lnTo>
                  <a:pt x="2220" y="31"/>
                </a:lnTo>
                <a:lnTo>
                  <a:pt x="2275" y="21"/>
                </a:lnTo>
                <a:lnTo>
                  <a:pt x="2326" y="12"/>
                </a:lnTo>
                <a:lnTo>
                  <a:pt x="2374" y="7"/>
                </a:lnTo>
                <a:lnTo>
                  <a:pt x="2416" y="3"/>
                </a:lnTo>
                <a:lnTo>
                  <a:pt x="2452" y="1"/>
                </a:lnTo>
                <a:lnTo>
                  <a:pt x="248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94" name="Straight Arrow Connector 93"/>
          <p:cNvCxnSpPr/>
          <p:nvPr/>
        </p:nvCxnSpPr>
        <p:spPr>
          <a:xfrm flipV="1">
            <a:off x="2133600" y="304800"/>
            <a:ext cx="6705600" cy="76200"/>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106" name="Straight Arrow Connector 105"/>
          <p:cNvCxnSpPr/>
          <p:nvPr/>
        </p:nvCxnSpPr>
        <p:spPr>
          <a:xfrm>
            <a:off x="1905000" y="6705600"/>
            <a:ext cx="6858000" cy="76200"/>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grpSp>
        <p:nvGrpSpPr>
          <p:cNvPr id="8" name="Group 19"/>
          <p:cNvGrpSpPr>
            <a:grpSpLocks noChangeAspect="1"/>
          </p:cNvGrpSpPr>
          <p:nvPr>
            <p:custDataLst>
              <p:tags r:id="rId4"/>
            </p:custDataLst>
          </p:nvPr>
        </p:nvGrpSpPr>
        <p:grpSpPr bwMode="auto">
          <a:xfrm>
            <a:off x="3200400" y="0"/>
            <a:ext cx="1371600" cy="264233"/>
            <a:chOff x="1780" y="973"/>
            <a:chExt cx="5684" cy="1095"/>
          </a:xfrm>
        </p:grpSpPr>
        <p:sp>
          <p:nvSpPr>
            <p:cNvPr id="108" name="Freeform 21"/>
            <p:cNvSpPr>
              <a:spLocks/>
            </p:cNvSpPr>
            <p:nvPr/>
          </p:nvSpPr>
          <p:spPr bwMode="auto">
            <a:xfrm>
              <a:off x="1780" y="1223"/>
              <a:ext cx="766" cy="728"/>
            </a:xfrm>
            <a:custGeom>
              <a:avLst/>
              <a:gdLst/>
              <a:ahLst/>
              <a:cxnLst>
                <a:cxn ang="0">
                  <a:pos x="704" y="0"/>
                </a:cxn>
                <a:cxn ang="0">
                  <a:pos x="732" y="2"/>
                </a:cxn>
                <a:cxn ang="0">
                  <a:pos x="756" y="13"/>
                </a:cxn>
                <a:cxn ang="0">
                  <a:pos x="766" y="39"/>
                </a:cxn>
                <a:cxn ang="0">
                  <a:pos x="754" y="76"/>
                </a:cxn>
                <a:cxn ang="0">
                  <a:pos x="727" y="93"/>
                </a:cxn>
                <a:cxn ang="0">
                  <a:pos x="699" y="97"/>
                </a:cxn>
                <a:cxn ang="0">
                  <a:pos x="422" y="97"/>
                </a:cxn>
                <a:cxn ang="0">
                  <a:pos x="315" y="669"/>
                </a:cxn>
                <a:cxn ang="0">
                  <a:pos x="307" y="696"/>
                </a:cxn>
                <a:cxn ang="0">
                  <a:pos x="287" y="719"/>
                </a:cxn>
                <a:cxn ang="0">
                  <a:pos x="251" y="728"/>
                </a:cxn>
                <a:cxn ang="0">
                  <a:pos x="221" y="717"/>
                </a:cxn>
                <a:cxn ang="0">
                  <a:pos x="208" y="695"/>
                </a:cxn>
                <a:cxn ang="0">
                  <a:pos x="208" y="674"/>
                </a:cxn>
                <a:cxn ang="0">
                  <a:pos x="217" y="641"/>
                </a:cxn>
                <a:cxn ang="0">
                  <a:pos x="378" y="97"/>
                </a:cxn>
                <a:cxn ang="0">
                  <a:pos x="232" y="97"/>
                </a:cxn>
                <a:cxn ang="0">
                  <a:pos x="189" y="104"/>
                </a:cxn>
                <a:cxn ang="0">
                  <a:pos x="134" y="128"/>
                </a:cxn>
                <a:cxn ang="0">
                  <a:pos x="75" y="182"/>
                </a:cxn>
                <a:cxn ang="0">
                  <a:pos x="41" y="228"/>
                </a:cxn>
                <a:cxn ang="0">
                  <a:pos x="34" y="237"/>
                </a:cxn>
                <a:cxn ang="0">
                  <a:pos x="25" y="241"/>
                </a:cxn>
                <a:cxn ang="0">
                  <a:pos x="14" y="241"/>
                </a:cxn>
                <a:cxn ang="0">
                  <a:pos x="5" y="237"/>
                </a:cxn>
                <a:cxn ang="0">
                  <a:pos x="2" y="232"/>
                </a:cxn>
                <a:cxn ang="0">
                  <a:pos x="0" y="226"/>
                </a:cxn>
                <a:cxn ang="0">
                  <a:pos x="4" y="217"/>
                </a:cxn>
                <a:cxn ang="0">
                  <a:pos x="21" y="182"/>
                </a:cxn>
                <a:cxn ang="0">
                  <a:pos x="55" y="132"/>
                </a:cxn>
                <a:cxn ang="0">
                  <a:pos x="98" y="78"/>
                </a:cxn>
                <a:cxn ang="0">
                  <a:pos x="164" y="24"/>
                </a:cxn>
                <a:cxn ang="0">
                  <a:pos x="219" y="4"/>
                </a:cxn>
                <a:cxn ang="0">
                  <a:pos x="262" y="0"/>
                </a:cxn>
              </a:cxnLst>
              <a:rect l="0" t="0" r="r" b="b"/>
              <a:pathLst>
                <a:path w="766" h="728">
                  <a:moveTo>
                    <a:pt x="262" y="0"/>
                  </a:moveTo>
                  <a:lnTo>
                    <a:pt x="704" y="0"/>
                  </a:lnTo>
                  <a:lnTo>
                    <a:pt x="718" y="2"/>
                  </a:lnTo>
                  <a:lnTo>
                    <a:pt x="732" y="2"/>
                  </a:lnTo>
                  <a:lnTo>
                    <a:pt x="745" y="6"/>
                  </a:lnTo>
                  <a:lnTo>
                    <a:pt x="756" y="13"/>
                  </a:lnTo>
                  <a:lnTo>
                    <a:pt x="763" y="24"/>
                  </a:lnTo>
                  <a:lnTo>
                    <a:pt x="766" y="39"/>
                  </a:lnTo>
                  <a:lnTo>
                    <a:pt x="763" y="61"/>
                  </a:lnTo>
                  <a:lnTo>
                    <a:pt x="754" y="76"/>
                  </a:lnTo>
                  <a:lnTo>
                    <a:pt x="741" y="85"/>
                  </a:lnTo>
                  <a:lnTo>
                    <a:pt x="727" y="93"/>
                  </a:lnTo>
                  <a:lnTo>
                    <a:pt x="713" y="95"/>
                  </a:lnTo>
                  <a:lnTo>
                    <a:pt x="699" y="97"/>
                  </a:lnTo>
                  <a:lnTo>
                    <a:pt x="688" y="97"/>
                  </a:lnTo>
                  <a:lnTo>
                    <a:pt x="422" y="97"/>
                  </a:lnTo>
                  <a:lnTo>
                    <a:pt x="319" y="656"/>
                  </a:lnTo>
                  <a:lnTo>
                    <a:pt x="315" y="669"/>
                  </a:lnTo>
                  <a:lnTo>
                    <a:pt x="312" y="682"/>
                  </a:lnTo>
                  <a:lnTo>
                    <a:pt x="307" y="696"/>
                  </a:lnTo>
                  <a:lnTo>
                    <a:pt x="298" y="708"/>
                  </a:lnTo>
                  <a:lnTo>
                    <a:pt x="287" y="719"/>
                  </a:lnTo>
                  <a:lnTo>
                    <a:pt x="271" y="726"/>
                  </a:lnTo>
                  <a:lnTo>
                    <a:pt x="251" y="728"/>
                  </a:lnTo>
                  <a:lnTo>
                    <a:pt x="233" y="726"/>
                  </a:lnTo>
                  <a:lnTo>
                    <a:pt x="221" y="717"/>
                  </a:lnTo>
                  <a:lnTo>
                    <a:pt x="212" y="706"/>
                  </a:lnTo>
                  <a:lnTo>
                    <a:pt x="208" y="695"/>
                  </a:lnTo>
                  <a:lnTo>
                    <a:pt x="207" y="682"/>
                  </a:lnTo>
                  <a:lnTo>
                    <a:pt x="208" y="674"/>
                  </a:lnTo>
                  <a:lnTo>
                    <a:pt x="212" y="658"/>
                  </a:lnTo>
                  <a:lnTo>
                    <a:pt x="217" y="641"/>
                  </a:lnTo>
                  <a:lnTo>
                    <a:pt x="221" y="622"/>
                  </a:lnTo>
                  <a:lnTo>
                    <a:pt x="378" y="97"/>
                  </a:lnTo>
                  <a:lnTo>
                    <a:pt x="246" y="97"/>
                  </a:lnTo>
                  <a:lnTo>
                    <a:pt x="232" y="97"/>
                  </a:lnTo>
                  <a:lnTo>
                    <a:pt x="212" y="98"/>
                  </a:lnTo>
                  <a:lnTo>
                    <a:pt x="189" y="104"/>
                  </a:lnTo>
                  <a:lnTo>
                    <a:pt x="162" y="113"/>
                  </a:lnTo>
                  <a:lnTo>
                    <a:pt x="134" y="128"/>
                  </a:lnTo>
                  <a:lnTo>
                    <a:pt x="105" y="150"/>
                  </a:lnTo>
                  <a:lnTo>
                    <a:pt x="75" y="182"/>
                  </a:lnTo>
                  <a:lnTo>
                    <a:pt x="44" y="222"/>
                  </a:lnTo>
                  <a:lnTo>
                    <a:pt x="41" y="228"/>
                  </a:lnTo>
                  <a:lnTo>
                    <a:pt x="37" y="234"/>
                  </a:lnTo>
                  <a:lnTo>
                    <a:pt x="34" y="237"/>
                  </a:lnTo>
                  <a:lnTo>
                    <a:pt x="30" y="239"/>
                  </a:lnTo>
                  <a:lnTo>
                    <a:pt x="25" y="241"/>
                  </a:lnTo>
                  <a:lnTo>
                    <a:pt x="20" y="241"/>
                  </a:lnTo>
                  <a:lnTo>
                    <a:pt x="14" y="241"/>
                  </a:lnTo>
                  <a:lnTo>
                    <a:pt x="9" y="239"/>
                  </a:lnTo>
                  <a:lnTo>
                    <a:pt x="5" y="237"/>
                  </a:lnTo>
                  <a:lnTo>
                    <a:pt x="4" y="234"/>
                  </a:lnTo>
                  <a:lnTo>
                    <a:pt x="2" y="232"/>
                  </a:lnTo>
                  <a:lnTo>
                    <a:pt x="0" y="230"/>
                  </a:lnTo>
                  <a:lnTo>
                    <a:pt x="0" y="226"/>
                  </a:lnTo>
                  <a:lnTo>
                    <a:pt x="0" y="226"/>
                  </a:lnTo>
                  <a:lnTo>
                    <a:pt x="4" y="217"/>
                  </a:lnTo>
                  <a:lnTo>
                    <a:pt x="11" y="202"/>
                  </a:lnTo>
                  <a:lnTo>
                    <a:pt x="21" y="182"/>
                  </a:lnTo>
                  <a:lnTo>
                    <a:pt x="37" y="158"/>
                  </a:lnTo>
                  <a:lnTo>
                    <a:pt x="55" y="132"/>
                  </a:lnTo>
                  <a:lnTo>
                    <a:pt x="75" y="104"/>
                  </a:lnTo>
                  <a:lnTo>
                    <a:pt x="98" y="78"/>
                  </a:lnTo>
                  <a:lnTo>
                    <a:pt x="132" y="47"/>
                  </a:lnTo>
                  <a:lnTo>
                    <a:pt x="164" y="24"/>
                  </a:lnTo>
                  <a:lnTo>
                    <a:pt x="192" y="11"/>
                  </a:lnTo>
                  <a:lnTo>
                    <a:pt x="219" y="4"/>
                  </a:lnTo>
                  <a:lnTo>
                    <a:pt x="242" y="2"/>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2"/>
            <p:cNvSpPr>
              <a:spLocks noEditPoints="1"/>
            </p:cNvSpPr>
            <p:nvPr/>
          </p:nvSpPr>
          <p:spPr bwMode="auto">
            <a:xfrm>
              <a:off x="3143" y="1331"/>
              <a:ext cx="1052" cy="381"/>
            </a:xfrm>
            <a:custGeom>
              <a:avLst/>
              <a:gdLst/>
              <a:ahLst/>
              <a:cxnLst>
                <a:cxn ang="0">
                  <a:pos x="52" y="316"/>
                </a:cxn>
                <a:cxn ang="0">
                  <a:pos x="997" y="316"/>
                </a:cxn>
                <a:cxn ang="0">
                  <a:pos x="1009" y="316"/>
                </a:cxn>
                <a:cxn ang="0">
                  <a:pos x="1022" y="318"/>
                </a:cxn>
                <a:cxn ang="0">
                  <a:pos x="1032" y="320"/>
                </a:cxn>
                <a:cxn ang="0">
                  <a:pos x="1043" y="326"/>
                </a:cxn>
                <a:cxn ang="0">
                  <a:pos x="1048" y="337"/>
                </a:cxn>
                <a:cxn ang="0">
                  <a:pos x="1052" y="350"/>
                </a:cxn>
                <a:cxn ang="0">
                  <a:pos x="1048" y="363"/>
                </a:cxn>
                <a:cxn ang="0">
                  <a:pos x="1043" y="372"/>
                </a:cxn>
                <a:cxn ang="0">
                  <a:pos x="1034" y="377"/>
                </a:cxn>
                <a:cxn ang="0">
                  <a:pos x="1022" y="379"/>
                </a:cxn>
                <a:cxn ang="0">
                  <a:pos x="1011" y="381"/>
                </a:cxn>
                <a:cxn ang="0">
                  <a:pos x="999" y="381"/>
                </a:cxn>
                <a:cxn ang="0">
                  <a:pos x="52" y="381"/>
                </a:cxn>
                <a:cxn ang="0">
                  <a:pos x="41" y="381"/>
                </a:cxn>
                <a:cxn ang="0">
                  <a:pos x="29" y="379"/>
                </a:cxn>
                <a:cxn ang="0">
                  <a:pos x="18" y="377"/>
                </a:cxn>
                <a:cxn ang="0">
                  <a:pos x="9" y="372"/>
                </a:cxn>
                <a:cxn ang="0">
                  <a:pos x="2" y="363"/>
                </a:cxn>
                <a:cxn ang="0">
                  <a:pos x="0" y="350"/>
                </a:cxn>
                <a:cxn ang="0">
                  <a:pos x="2" y="337"/>
                </a:cxn>
                <a:cxn ang="0">
                  <a:pos x="9" y="326"/>
                </a:cxn>
                <a:cxn ang="0">
                  <a:pos x="18" y="320"/>
                </a:cxn>
                <a:cxn ang="0">
                  <a:pos x="29" y="318"/>
                </a:cxn>
                <a:cxn ang="0">
                  <a:pos x="41" y="316"/>
                </a:cxn>
                <a:cxn ang="0">
                  <a:pos x="52" y="316"/>
                </a:cxn>
                <a:cxn ang="0">
                  <a:pos x="52" y="0"/>
                </a:cxn>
                <a:cxn ang="0">
                  <a:pos x="999" y="0"/>
                </a:cxn>
                <a:cxn ang="0">
                  <a:pos x="1011" y="0"/>
                </a:cxn>
                <a:cxn ang="0">
                  <a:pos x="1022" y="0"/>
                </a:cxn>
                <a:cxn ang="0">
                  <a:pos x="1034" y="3"/>
                </a:cxn>
                <a:cxn ang="0">
                  <a:pos x="1043" y="9"/>
                </a:cxn>
                <a:cxn ang="0">
                  <a:pos x="1048" y="16"/>
                </a:cxn>
                <a:cxn ang="0">
                  <a:pos x="1052" y="29"/>
                </a:cxn>
                <a:cxn ang="0">
                  <a:pos x="1048" y="44"/>
                </a:cxn>
                <a:cxn ang="0">
                  <a:pos x="1043" y="53"/>
                </a:cxn>
                <a:cxn ang="0">
                  <a:pos x="1032" y="59"/>
                </a:cxn>
                <a:cxn ang="0">
                  <a:pos x="1022" y="63"/>
                </a:cxn>
                <a:cxn ang="0">
                  <a:pos x="1009" y="63"/>
                </a:cxn>
                <a:cxn ang="0">
                  <a:pos x="997" y="63"/>
                </a:cxn>
                <a:cxn ang="0">
                  <a:pos x="52" y="63"/>
                </a:cxn>
                <a:cxn ang="0">
                  <a:pos x="41" y="63"/>
                </a:cxn>
                <a:cxn ang="0">
                  <a:pos x="29" y="63"/>
                </a:cxn>
                <a:cxn ang="0">
                  <a:pos x="18" y="59"/>
                </a:cxn>
                <a:cxn ang="0">
                  <a:pos x="9" y="53"/>
                </a:cxn>
                <a:cxn ang="0">
                  <a:pos x="2" y="44"/>
                </a:cxn>
                <a:cxn ang="0">
                  <a:pos x="0" y="29"/>
                </a:cxn>
                <a:cxn ang="0">
                  <a:pos x="2" y="16"/>
                </a:cxn>
                <a:cxn ang="0">
                  <a:pos x="9" y="9"/>
                </a:cxn>
                <a:cxn ang="0">
                  <a:pos x="18" y="3"/>
                </a:cxn>
                <a:cxn ang="0">
                  <a:pos x="29" y="0"/>
                </a:cxn>
                <a:cxn ang="0">
                  <a:pos x="41" y="0"/>
                </a:cxn>
                <a:cxn ang="0">
                  <a:pos x="52" y="0"/>
                </a:cxn>
              </a:cxnLst>
              <a:rect l="0" t="0" r="r" b="b"/>
              <a:pathLst>
                <a:path w="1052" h="381">
                  <a:moveTo>
                    <a:pt x="52" y="316"/>
                  </a:moveTo>
                  <a:lnTo>
                    <a:pt x="997" y="316"/>
                  </a:lnTo>
                  <a:lnTo>
                    <a:pt x="1009" y="316"/>
                  </a:lnTo>
                  <a:lnTo>
                    <a:pt x="1022" y="318"/>
                  </a:lnTo>
                  <a:lnTo>
                    <a:pt x="1032" y="320"/>
                  </a:lnTo>
                  <a:lnTo>
                    <a:pt x="1043" y="326"/>
                  </a:lnTo>
                  <a:lnTo>
                    <a:pt x="1048" y="337"/>
                  </a:lnTo>
                  <a:lnTo>
                    <a:pt x="1052" y="350"/>
                  </a:lnTo>
                  <a:lnTo>
                    <a:pt x="1048" y="363"/>
                  </a:lnTo>
                  <a:lnTo>
                    <a:pt x="1043" y="372"/>
                  </a:lnTo>
                  <a:lnTo>
                    <a:pt x="1034" y="377"/>
                  </a:lnTo>
                  <a:lnTo>
                    <a:pt x="1022" y="379"/>
                  </a:lnTo>
                  <a:lnTo>
                    <a:pt x="1011" y="381"/>
                  </a:lnTo>
                  <a:lnTo>
                    <a:pt x="999" y="381"/>
                  </a:lnTo>
                  <a:lnTo>
                    <a:pt x="52" y="381"/>
                  </a:lnTo>
                  <a:lnTo>
                    <a:pt x="41" y="381"/>
                  </a:lnTo>
                  <a:lnTo>
                    <a:pt x="29" y="379"/>
                  </a:lnTo>
                  <a:lnTo>
                    <a:pt x="18" y="377"/>
                  </a:lnTo>
                  <a:lnTo>
                    <a:pt x="9" y="372"/>
                  </a:lnTo>
                  <a:lnTo>
                    <a:pt x="2" y="363"/>
                  </a:lnTo>
                  <a:lnTo>
                    <a:pt x="0" y="350"/>
                  </a:lnTo>
                  <a:lnTo>
                    <a:pt x="2" y="337"/>
                  </a:lnTo>
                  <a:lnTo>
                    <a:pt x="9" y="326"/>
                  </a:lnTo>
                  <a:lnTo>
                    <a:pt x="18" y="320"/>
                  </a:lnTo>
                  <a:lnTo>
                    <a:pt x="29" y="318"/>
                  </a:lnTo>
                  <a:lnTo>
                    <a:pt x="41" y="316"/>
                  </a:lnTo>
                  <a:lnTo>
                    <a:pt x="52" y="316"/>
                  </a:lnTo>
                  <a:close/>
                  <a:moveTo>
                    <a:pt x="52" y="0"/>
                  </a:moveTo>
                  <a:lnTo>
                    <a:pt x="999" y="0"/>
                  </a:lnTo>
                  <a:lnTo>
                    <a:pt x="1011" y="0"/>
                  </a:lnTo>
                  <a:lnTo>
                    <a:pt x="1022" y="0"/>
                  </a:lnTo>
                  <a:lnTo>
                    <a:pt x="1034" y="3"/>
                  </a:lnTo>
                  <a:lnTo>
                    <a:pt x="1043" y="9"/>
                  </a:lnTo>
                  <a:lnTo>
                    <a:pt x="1048" y="16"/>
                  </a:lnTo>
                  <a:lnTo>
                    <a:pt x="1052" y="29"/>
                  </a:lnTo>
                  <a:lnTo>
                    <a:pt x="1048" y="44"/>
                  </a:lnTo>
                  <a:lnTo>
                    <a:pt x="1043" y="53"/>
                  </a:lnTo>
                  <a:lnTo>
                    <a:pt x="1032" y="59"/>
                  </a:lnTo>
                  <a:lnTo>
                    <a:pt x="1022" y="63"/>
                  </a:lnTo>
                  <a:lnTo>
                    <a:pt x="1009" y="63"/>
                  </a:lnTo>
                  <a:lnTo>
                    <a:pt x="997" y="63"/>
                  </a:lnTo>
                  <a:lnTo>
                    <a:pt x="52" y="63"/>
                  </a:lnTo>
                  <a:lnTo>
                    <a:pt x="41" y="63"/>
                  </a:lnTo>
                  <a:lnTo>
                    <a:pt x="29" y="63"/>
                  </a:lnTo>
                  <a:lnTo>
                    <a:pt x="18" y="59"/>
                  </a:lnTo>
                  <a:lnTo>
                    <a:pt x="9" y="53"/>
                  </a:lnTo>
                  <a:lnTo>
                    <a:pt x="2" y="44"/>
                  </a:lnTo>
                  <a:lnTo>
                    <a:pt x="0" y="29"/>
                  </a:lnTo>
                  <a:lnTo>
                    <a:pt x="2" y="16"/>
                  </a:lnTo>
                  <a:lnTo>
                    <a:pt x="9" y="9"/>
                  </a:lnTo>
                  <a:lnTo>
                    <a:pt x="18" y="3"/>
                  </a:lnTo>
                  <a:lnTo>
                    <a:pt x="29" y="0"/>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3"/>
            <p:cNvSpPr>
              <a:spLocks/>
            </p:cNvSpPr>
            <p:nvPr/>
          </p:nvSpPr>
          <p:spPr bwMode="auto">
            <a:xfrm>
              <a:off x="4821" y="973"/>
              <a:ext cx="1051" cy="1095"/>
            </a:xfrm>
            <a:custGeom>
              <a:avLst/>
              <a:gdLst/>
              <a:ahLst/>
              <a:cxnLst>
                <a:cxn ang="0">
                  <a:pos x="527" y="0"/>
                </a:cxn>
                <a:cxn ang="0">
                  <a:pos x="540" y="4"/>
                </a:cxn>
                <a:cxn ang="0">
                  <a:pos x="549" y="10"/>
                </a:cxn>
                <a:cxn ang="0">
                  <a:pos x="552" y="19"/>
                </a:cxn>
                <a:cxn ang="0">
                  <a:pos x="556" y="30"/>
                </a:cxn>
                <a:cxn ang="0">
                  <a:pos x="556" y="43"/>
                </a:cxn>
                <a:cxn ang="0">
                  <a:pos x="558" y="56"/>
                </a:cxn>
                <a:cxn ang="0">
                  <a:pos x="558" y="515"/>
                </a:cxn>
                <a:cxn ang="0">
                  <a:pos x="1000" y="515"/>
                </a:cxn>
                <a:cxn ang="0">
                  <a:pos x="1010" y="515"/>
                </a:cxn>
                <a:cxn ang="0">
                  <a:pos x="1023" y="515"/>
                </a:cxn>
                <a:cxn ang="0">
                  <a:pos x="1033" y="519"/>
                </a:cxn>
                <a:cxn ang="0">
                  <a:pos x="1042" y="524"/>
                </a:cxn>
                <a:cxn ang="0">
                  <a:pos x="1049" y="534"/>
                </a:cxn>
                <a:cxn ang="0">
                  <a:pos x="1051" y="548"/>
                </a:cxn>
                <a:cxn ang="0">
                  <a:pos x="1049" y="561"/>
                </a:cxn>
                <a:cxn ang="0">
                  <a:pos x="1042" y="571"/>
                </a:cxn>
                <a:cxn ang="0">
                  <a:pos x="1033" y="578"/>
                </a:cxn>
                <a:cxn ang="0">
                  <a:pos x="1023" y="580"/>
                </a:cxn>
                <a:cxn ang="0">
                  <a:pos x="1010" y="582"/>
                </a:cxn>
                <a:cxn ang="0">
                  <a:pos x="1000" y="582"/>
                </a:cxn>
                <a:cxn ang="0">
                  <a:pos x="558" y="582"/>
                </a:cxn>
                <a:cxn ang="0">
                  <a:pos x="558" y="1041"/>
                </a:cxn>
                <a:cxn ang="0">
                  <a:pos x="556" y="1052"/>
                </a:cxn>
                <a:cxn ang="0">
                  <a:pos x="556" y="1065"/>
                </a:cxn>
                <a:cxn ang="0">
                  <a:pos x="552" y="1076"/>
                </a:cxn>
                <a:cxn ang="0">
                  <a:pos x="549" y="1085"/>
                </a:cxn>
                <a:cxn ang="0">
                  <a:pos x="540" y="1093"/>
                </a:cxn>
                <a:cxn ang="0">
                  <a:pos x="527" y="1095"/>
                </a:cxn>
                <a:cxn ang="0">
                  <a:pos x="513" y="1093"/>
                </a:cxn>
                <a:cxn ang="0">
                  <a:pos x="504" y="1085"/>
                </a:cxn>
                <a:cxn ang="0">
                  <a:pos x="499" y="1076"/>
                </a:cxn>
                <a:cxn ang="0">
                  <a:pos x="495" y="1065"/>
                </a:cxn>
                <a:cxn ang="0">
                  <a:pos x="495" y="1052"/>
                </a:cxn>
                <a:cxn ang="0">
                  <a:pos x="495" y="1041"/>
                </a:cxn>
                <a:cxn ang="0">
                  <a:pos x="495" y="582"/>
                </a:cxn>
                <a:cxn ang="0">
                  <a:pos x="53" y="582"/>
                </a:cxn>
                <a:cxn ang="0">
                  <a:pos x="41" y="582"/>
                </a:cxn>
                <a:cxn ang="0">
                  <a:pos x="30" y="580"/>
                </a:cxn>
                <a:cxn ang="0">
                  <a:pos x="17" y="578"/>
                </a:cxn>
                <a:cxn ang="0">
                  <a:pos x="9" y="571"/>
                </a:cxn>
                <a:cxn ang="0">
                  <a:pos x="3" y="561"/>
                </a:cxn>
                <a:cxn ang="0">
                  <a:pos x="0" y="548"/>
                </a:cxn>
                <a:cxn ang="0">
                  <a:pos x="3" y="534"/>
                </a:cxn>
                <a:cxn ang="0">
                  <a:pos x="9" y="524"/>
                </a:cxn>
                <a:cxn ang="0">
                  <a:pos x="17" y="519"/>
                </a:cxn>
                <a:cxn ang="0">
                  <a:pos x="30" y="515"/>
                </a:cxn>
                <a:cxn ang="0">
                  <a:pos x="41" y="515"/>
                </a:cxn>
                <a:cxn ang="0">
                  <a:pos x="53" y="515"/>
                </a:cxn>
                <a:cxn ang="0">
                  <a:pos x="495" y="515"/>
                </a:cxn>
                <a:cxn ang="0">
                  <a:pos x="495" y="56"/>
                </a:cxn>
                <a:cxn ang="0">
                  <a:pos x="495" y="43"/>
                </a:cxn>
                <a:cxn ang="0">
                  <a:pos x="495" y="30"/>
                </a:cxn>
                <a:cxn ang="0">
                  <a:pos x="499" y="19"/>
                </a:cxn>
                <a:cxn ang="0">
                  <a:pos x="504" y="10"/>
                </a:cxn>
                <a:cxn ang="0">
                  <a:pos x="513" y="4"/>
                </a:cxn>
                <a:cxn ang="0">
                  <a:pos x="527" y="0"/>
                </a:cxn>
              </a:cxnLst>
              <a:rect l="0" t="0" r="r" b="b"/>
              <a:pathLst>
                <a:path w="1051" h="1095">
                  <a:moveTo>
                    <a:pt x="527" y="0"/>
                  </a:moveTo>
                  <a:lnTo>
                    <a:pt x="540" y="4"/>
                  </a:lnTo>
                  <a:lnTo>
                    <a:pt x="549" y="10"/>
                  </a:lnTo>
                  <a:lnTo>
                    <a:pt x="552" y="19"/>
                  </a:lnTo>
                  <a:lnTo>
                    <a:pt x="556" y="30"/>
                  </a:lnTo>
                  <a:lnTo>
                    <a:pt x="556" y="43"/>
                  </a:lnTo>
                  <a:lnTo>
                    <a:pt x="558" y="56"/>
                  </a:lnTo>
                  <a:lnTo>
                    <a:pt x="558" y="515"/>
                  </a:lnTo>
                  <a:lnTo>
                    <a:pt x="1000" y="515"/>
                  </a:lnTo>
                  <a:lnTo>
                    <a:pt x="1010" y="515"/>
                  </a:lnTo>
                  <a:lnTo>
                    <a:pt x="1023" y="515"/>
                  </a:lnTo>
                  <a:lnTo>
                    <a:pt x="1033" y="519"/>
                  </a:lnTo>
                  <a:lnTo>
                    <a:pt x="1042" y="524"/>
                  </a:lnTo>
                  <a:lnTo>
                    <a:pt x="1049" y="534"/>
                  </a:lnTo>
                  <a:lnTo>
                    <a:pt x="1051" y="548"/>
                  </a:lnTo>
                  <a:lnTo>
                    <a:pt x="1049" y="561"/>
                  </a:lnTo>
                  <a:lnTo>
                    <a:pt x="1042" y="571"/>
                  </a:lnTo>
                  <a:lnTo>
                    <a:pt x="1033" y="578"/>
                  </a:lnTo>
                  <a:lnTo>
                    <a:pt x="1023" y="580"/>
                  </a:lnTo>
                  <a:lnTo>
                    <a:pt x="1010" y="582"/>
                  </a:lnTo>
                  <a:lnTo>
                    <a:pt x="1000" y="582"/>
                  </a:lnTo>
                  <a:lnTo>
                    <a:pt x="558" y="582"/>
                  </a:lnTo>
                  <a:lnTo>
                    <a:pt x="558" y="1041"/>
                  </a:lnTo>
                  <a:lnTo>
                    <a:pt x="556" y="1052"/>
                  </a:lnTo>
                  <a:lnTo>
                    <a:pt x="556" y="1065"/>
                  </a:lnTo>
                  <a:lnTo>
                    <a:pt x="552" y="1076"/>
                  </a:lnTo>
                  <a:lnTo>
                    <a:pt x="549" y="1085"/>
                  </a:lnTo>
                  <a:lnTo>
                    <a:pt x="540" y="1093"/>
                  </a:lnTo>
                  <a:lnTo>
                    <a:pt x="527" y="1095"/>
                  </a:lnTo>
                  <a:lnTo>
                    <a:pt x="513" y="1093"/>
                  </a:lnTo>
                  <a:lnTo>
                    <a:pt x="504" y="1085"/>
                  </a:lnTo>
                  <a:lnTo>
                    <a:pt x="499" y="1076"/>
                  </a:lnTo>
                  <a:lnTo>
                    <a:pt x="495" y="1065"/>
                  </a:lnTo>
                  <a:lnTo>
                    <a:pt x="495" y="1052"/>
                  </a:lnTo>
                  <a:lnTo>
                    <a:pt x="495" y="1041"/>
                  </a:lnTo>
                  <a:lnTo>
                    <a:pt x="495" y="582"/>
                  </a:lnTo>
                  <a:lnTo>
                    <a:pt x="53" y="582"/>
                  </a:lnTo>
                  <a:lnTo>
                    <a:pt x="41" y="582"/>
                  </a:lnTo>
                  <a:lnTo>
                    <a:pt x="30" y="580"/>
                  </a:lnTo>
                  <a:lnTo>
                    <a:pt x="17" y="578"/>
                  </a:lnTo>
                  <a:lnTo>
                    <a:pt x="9" y="571"/>
                  </a:lnTo>
                  <a:lnTo>
                    <a:pt x="3" y="561"/>
                  </a:lnTo>
                  <a:lnTo>
                    <a:pt x="0" y="548"/>
                  </a:lnTo>
                  <a:lnTo>
                    <a:pt x="3" y="534"/>
                  </a:lnTo>
                  <a:lnTo>
                    <a:pt x="9" y="524"/>
                  </a:lnTo>
                  <a:lnTo>
                    <a:pt x="17" y="519"/>
                  </a:lnTo>
                  <a:lnTo>
                    <a:pt x="30" y="515"/>
                  </a:lnTo>
                  <a:lnTo>
                    <a:pt x="41" y="515"/>
                  </a:lnTo>
                  <a:lnTo>
                    <a:pt x="53" y="515"/>
                  </a:lnTo>
                  <a:lnTo>
                    <a:pt x="495" y="515"/>
                  </a:lnTo>
                  <a:lnTo>
                    <a:pt x="495" y="56"/>
                  </a:lnTo>
                  <a:lnTo>
                    <a:pt x="495" y="43"/>
                  </a:lnTo>
                  <a:lnTo>
                    <a:pt x="495" y="30"/>
                  </a:lnTo>
                  <a:lnTo>
                    <a:pt x="499" y="19"/>
                  </a:lnTo>
                  <a:lnTo>
                    <a:pt x="504" y="10"/>
                  </a:lnTo>
                  <a:lnTo>
                    <a:pt x="513" y="4"/>
                  </a:lnTo>
                  <a:lnTo>
                    <a:pt x="5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24"/>
            <p:cNvSpPr>
              <a:spLocks noEditPoints="1"/>
            </p:cNvSpPr>
            <p:nvPr/>
          </p:nvSpPr>
          <p:spPr bwMode="auto">
            <a:xfrm>
              <a:off x="6058" y="1207"/>
              <a:ext cx="1406" cy="742"/>
            </a:xfrm>
            <a:custGeom>
              <a:avLst/>
              <a:gdLst/>
              <a:ahLst/>
              <a:cxnLst>
                <a:cxn ang="0">
                  <a:pos x="194" y="98"/>
                </a:cxn>
                <a:cxn ang="0">
                  <a:pos x="92" y="183"/>
                </a:cxn>
                <a:cxn ang="0">
                  <a:pos x="39" y="318"/>
                </a:cxn>
                <a:cxn ang="0">
                  <a:pos x="44" y="453"/>
                </a:cxn>
                <a:cxn ang="0">
                  <a:pos x="87" y="570"/>
                </a:cxn>
                <a:cxn ang="0">
                  <a:pos x="169" y="657"/>
                </a:cxn>
                <a:cxn ang="0">
                  <a:pos x="288" y="690"/>
                </a:cxn>
                <a:cxn ang="0">
                  <a:pos x="433" y="651"/>
                </a:cxn>
                <a:cxn ang="0">
                  <a:pos x="545" y="557"/>
                </a:cxn>
                <a:cxn ang="0">
                  <a:pos x="627" y="442"/>
                </a:cxn>
                <a:cxn ang="0">
                  <a:pos x="586" y="322"/>
                </a:cxn>
                <a:cxn ang="0">
                  <a:pos x="524" y="238"/>
                </a:cxn>
                <a:cxn ang="0">
                  <a:pos x="477" y="183"/>
                </a:cxn>
                <a:cxn ang="0">
                  <a:pos x="415" y="127"/>
                </a:cxn>
                <a:cxn ang="0">
                  <a:pos x="319" y="83"/>
                </a:cxn>
                <a:cxn ang="0">
                  <a:pos x="1065" y="55"/>
                </a:cxn>
                <a:cxn ang="0">
                  <a:pos x="932" y="118"/>
                </a:cxn>
                <a:cxn ang="0">
                  <a:pos x="830" y="222"/>
                </a:cxn>
                <a:cxn ang="0">
                  <a:pos x="757" y="335"/>
                </a:cxn>
                <a:cxn ang="0">
                  <a:pos x="819" y="418"/>
                </a:cxn>
                <a:cxn ang="0">
                  <a:pos x="884" y="503"/>
                </a:cxn>
                <a:cxn ang="0">
                  <a:pos x="930" y="559"/>
                </a:cxn>
                <a:cxn ang="0">
                  <a:pos x="992" y="614"/>
                </a:cxn>
                <a:cxn ang="0">
                  <a:pos x="1087" y="659"/>
                </a:cxn>
                <a:cxn ang="0">
                  <a:pos x="1213" y="644"/>
                </a:cxn>
                <a:cxn ang="0">
                  <a:pos x="1315" y="559"/>
                </a:cxn>
                <a:cxn ang="0">
                  <a:pos x="1367" y="424"/>
                </a:cxn>
                <a:cxn ang="0">
                  <a:pos x="1363" y="288"/>
                </a:cxn>
                <a:cxn ang="0">
                  <a:pos x="1319" y="172"/>
                </a:cxn>
                <a:cxn ang="0">
                  <a:pos x="1237" y="85"/>
                </a:cxn>
                <a:cxn ang="0">
                  <a:pos x="1119" y="51"/>
                </a:cxn>
                <a:cxn ang="0">
                  <a:pos x="406" y="14"/>
                </a:cxn>
                <a:cxn ang="0">
                  <a:pos x="565" y="101"/>
                </a:cxn>
                <a:cxn ang="0">
                  <a:pos x="611" y="148"/>
                </a:cxn>
                <a:cxn ang="0">
                  <a:pos x="663" y="211"/>
                </a:cxn>
                <a:cxn ang="0">
                  <a:pos x="741" y="240"/>
                </a:cxn>
                <a:cxn ang="0">
                  <a:pos x="836" y="124"/>
                </a:cxn>
                <a:cxn ang="0">
                  <a:pos x="959" y="35"/>
                </a:cxn>
                <a:cxn ang="0">
                  <a:pos x="1108" y="0"/>
                </a:cxn>
                <a:cxn ang="0">
                  <a:pos x="1240" y="37"/>
                </a:cxn>
                <a:cxn ang="0">
                  <a:pos x="1338" y="133"/>
                </a:cxn>
                <a:cxn ang="0">
                  <a:pos x="1395" y="270"/>
                </a:cxn>
                <a:cxn ang="0">
                  <a:pos x="1404" y="422"/>
                </a:cxn>
                <a:cxn ang="0">
                  <a:pos x="1361" y="566"/>
                </a:cxn>
                <a:cxn ang="0">
                  <a:pos x="1274" y="679"/>
                </a:cxn>
                <a:cxn ang="0">
                  <a:pos x="1149" y="738"/>
                </a:cxn>
                <a:cxn ang="0">
                  <a:pos x="1001" y="727"/>
                </a:cxn>
                <a:cxn ang="0">
                  <a:pos x="843" y="638"/>
                </a:cxn>
                <a:cxn ang="0">
                  <a:pos x="796" y="594"/>
                </a:cxn>
                <a:cxn ang="0">
                  <a:pos x="743" y="531"/>
                </a:cxn>
                <a:cxn ang="0">
                  <a:pos x="666" y="501"/>
                </a:cxn>
                <a:cxn ang="0">
                  <a:pos x="572" y="616"/>
                </a:cxn>
                <a:cxn ang="0">
                  <a:pos x="449" y="707"/>
                </a:cxn>
                <a:cxn ang="0">
                  <a:pos x="299" y="742"/>
                </a:cxn>
                <a:cxn ang="0">
                  <a:pos x="165" y="705"/>
                </a:cxn>
                <a:cxn ang="0">
                  <a:pos x="67" y="607"/>
                </a:cxn>
                <a:cxn ang="0">
                  <a:pos x="12" y="472"/>
                </a:cxn>
                <a:cxn ang="0">
                  <a:pos x="3" y="318"/>
                </a:cxn>
                <a:cxn ang="0">
                  <a:pos x="44" y="176"/>
                </a:cxn>
                <a:cxn ang="0">
                  <a:pos x="131" y="63"/>
                </a:cxn>
                <a:cxn ang="0">
                  <a:pos x="256" y="3"/>
                </a:cxn>
              </a:cxnLst>
              <a:rect l="0" t="0" r="r" b="b"/>
              <a:pathLst>
                <a:path w="1406" h="742">
                  <a:moveTo>
                    <a:pt x="281" y="79"/>
                  </a:moveTo>
                  <a:lnTo>
                    <a:pt x="237" y="83"/>
                  </a:lnTo>
                  <a:lnTo>
                    <a:pt x="194" y="98"/>
                  </a:lnTo>
                  <a:lnTo>
                    <a:pt x="155" y="120"/>
                  </a:lnTo>
                  <a:lnTo>
                    <a:pt x="121" y="148"/>
                  </a:lnTo>
                  <a:lnTo>
                    <a:pt x="92" y="183"/>
                  </a:lnTo>
                  <a:lnTo>
                    <a:pt x="67" y="224"/>
                  </a:lnTo>
                  <a:lnTo>
                    <a:pt x="50" y="270"/>
                  </a:lnTo>
                  <a:lnTo>
                    <a:pt x="39" y="318"/>
                  </a:lnTo>
                  <a:lnTo>
                    <a:pt x="35" y="370"/>
                  </a:lnTo>
                  <a:lnTo>
                    <a:pt x="37" y="412"/>
                  </a:lnTo>
                  <a:lnTo>
                    <a:pt x="44" y="453"/>
                  </a:lnTo>
                  <a:lnTo>
                    <a:pt x="53" y="494"/>
                  </a:lnTo>
                  <a:lnTo>
                    <a:pt x="69" y="533"/>
                  </a:lnTo>
                  <a:lnTo>
                    <a:pt x="87" y="570"/>
                  </a:lnTo>
                  <a:lnTo>
                    <a:pt x="110" y="603"/>
                  </a:lnTo>
                  <a:lnTo>
                    <a:pt x="137" y="633"/>
                  </a:lnTo>
                  <a:lnTo>
                    <a:pt x="169" y="657"/>
                  </a:lnTo>
                  <a:lnTo>
                    <a:pt x="205" y="675"/>
                  </a:lnTo>
                  <a:lnTo>
                    <a:pt x="244" y="686"/>
                  </a:lnTo>
                  <a:lnTo>
                    <a:pt x="288" y="690"/>
                  </a:lnTo>
                  <a:lnTo>
                    <a:pt x="340" y="686"/>
                  </a:lnTo>
                  <a:lnTo>
                    <a:pt x="388" y="672"/>
                  </a:lnTo>
                  <a:lnTo>
                    <a:pt x="433" y="651"/>
                  </a:lnTo>
                  <a:lnTo>
                    <a:pt x="474" y="624"/>
                  </a:lnTo>
                  <a:lnTo>
                    <a:pt x="511" y="592"/>
                  </a:lnTo>
                  <a:lnTo>
                    <a:pt x="545" y="557"/>
                  </a:lnTo>
                  <a:lnTo>
                    <a:pt x="575" y="520"/>
                  </a:lnTo>
                  <a:lnTo>
                    <a:pt x="604" y="481"/>
                  </a:lnTo>
                  <a:lnTo>
                    <a:pt x="627" y="442"/>
                  </a:lnTo>
                  <a:lnTo>
                    <a:pt x="648" y="407"/>
                  </a:lnTo>
                  <a:lnTo>
                    <a:pt x="615" y="361"/>
                  </a:lnTo>
                  <a:lnTo>
                    <a:pt x="586" y="322"/>
                  </a:lnTo>
                  <a:lnTo>
                    <a:pt x="563" y="290"/>
                  </a:lnTo>
                  <a:lnTo>
                    <a:pt x="541" y="263"/>
                  </a:lnTo>
                  <a:lnTo>
                    <a:pt x="524" y="238"/>
                  </a:lnTo>
                  <a:lnTo>
                    <a:pt x="508" y="218"/>
                  </a:lnTo>
                  <a:lnTo>
                    <a:pt x="492" y="200"/>
                  </a:lnTo>
                  <a:lnTo>
                    <a:pt x="477" y="183"/>
                  </a:lnTo>
                  <a:lnTo>
                    <a:pt x="459" y="164"/>
                  </a:lnTo>
                  <a:lnTo>
                    <a:pt x="440" y="146"/>
                  </a:lnTo>
                  <a:lnTo>
                    <a:pt x="415" y="127"/>
                  </a:lnTo>
                  <a:lnTo>
                    <a:pt x="386" y="109"/>
                  </a:lnTo>
                  <a:lnTo>
                    <a:pt x="354" y="94"/>
                  </a:lnTo>
                  <a:lnTo>
                    <a:pt x="319" y="83"/>
                  </a:lnTo>
                  <a:lnTo>
                    <a:pt x="281" y="79"/>
                  </a:lnTo>
                  <a:close/>
                  <a:moveTo>
                    <a:pt x="1119" y="51"/>
                  </a:moveTo>
                  <a:lnTo>
                    <a:pt x="1065" y="55"/>
                  </a:lnTo>
                  <a:lnTo>
                    <a:pt x="1017" y="70"/>
                  </a:lnTo>
                  <a:lnTo>
                    <a:pt x="973" y="90"/>
                  </a:lnTo>
                  <a:lnTo>
                    <a:pt x="932" y="118"/>
                  </a:lnTo>
                  <a:lnTo>
                    <a:pt x="894" y="150"/>
                  </a:lnTo>
                  <a:lnTo>
                    <a:pt x="860" y="185"/>
                  </a:lnTo>
                  <a:lnTo>
                    <a:pt x="830" y="222"/>
                  </a:lnTo>
                  <a:lnTo>
                    <a:pt x="803" y="261"/>
                  </a:lnTo>
                  <a:lnTo>
                    <a:pt x="778" y="298"/>
                  </a:lnTo>
                  <a:lnTo>
                    <a:pt x="757" y="335"/>
                  </a:lnTo>
                  <a:lnTo>
                    <a:pt x="757" y="335"/>
                  </a:lnTo>
                  <a:lnTo>
                    <a:pt x="791" y="381"/>
                  </a:lnTo>
                  <a:lnTo>
                    <a:pt x="819" y="418"/>
                  </a:lnTo>
                  <a:lnTo>
                    <a:pt x="844" y="451"/>
                  </a:lnTo>
                  <a:lnTo>
                    <a:pt x="866" y="479"/>
                  </a:lnTo>
                  <a:lnTo>
                    <a:pt x="884" y="503"/>
                  </a:lnTo>
                  <a:lnTo>
                    <a:pt x="900" y="524"/>
                  </a:lnTo>
                  <a:lnTo>
                    <a:pt x="916" y="542"/>
                  </a:lnTo>
                  <a:lnTo>
                    <a:pt x="930" y="559"/>
                  </a:lnTo>
                  <a:lnTo>
                    <a:pt x="946" y="575"/>
                  </a:lnTo>
                  <a:lnTo>
                    <a:pt x="967" y="596"/>
                  </a:lnTo>
                  <a:lnTo>
                    <a:pt x="992" y="614"/>
                  </a:lnTo>
                  <a:lnTo>
                    <a:pt x="1021" y="633"/>
                  </a:lnTo>
                  <a:lnTo>
                    <a:pt x="1053" y="648"/>
                  </a:lnTo>
                  <a:lnTo>
                    <a:pt x="1087" y="659"/>
                  </a:lnTo>
                  <a:lnTo>
                    <a:pt x="1126" y="662"/>
                  </a:lnTo>
                  <a:lnTo>
                    <a:pt x="1171" y="657"/>
                  </a:lnTo>
                  <a:lnTo>
                    <a:pt x="1213" y="644"/>
                  </a:lnTo>
                  <a:lnTo>
                    <a:pt x="1251" y="622"/>
                  </a:lnTo>
                  <a:lnTo>
                    <a:pt x="1285" y="594"/>
                  </a:lnTo>
                  <a:lnTo>
                    <a:pt x="1315" y="559"/>
                  </a:lnTo>
                  <a:lnTo>
                    <a:pt x="1338" y="518"/>
                  </a:lnTo>
                  <a:lnTo>
                    <a:pt x="1356" y="472"/>
                  </a:lnTo>
                  <a:lnTo>
                    <a:pt x="1367" y="424"/>
                  </a:lnTo>
                  <a:lnTo>
                    <a:pt x="1372" y="370"/>
                  </a:lnTo>
                  <a:lnTo>
                    <a:pt x="1368" y="329"/>
                  </a:lnTo>
                  <a:lnTo>
                    <a:pt x="1363" y="288"/>
                  </a:lnTo>
                  <a:lnTo>
                    <a:pt x="1352" y="248"/>
                  </a:lnTo>
                  <a:lnTo>
                    <a:pt x="1338" y="209"/>
                  </a:lnTo>
                  <a:lnTo>
                    <a:pt x="1319" y="172"/>
                  </a:lnTo>
                  <a:lnTo>
                    <a:pt x="1295" y="138"/>
                  </a:lnTo>
                  <a:lnTo>
                    <a:pt x="1269" y="109"/>
                  </a:lnTo>
                  <a:lnTo>
                    <a:pt x="1237" y="85"/>
                  </a:lnTo>
                  <a:lnTo>
                    <a:pt x="1203" y="66"/>
                  </a:lnTo>
                  <a:lnTo>
                    <a:pt x="1162" y="55"/>
                  </a:lnTo>
                  <a:lnTo>
                    <a:pt x="1119" y="51"/>
                  </a:lnTo>
                  <a:close/>
                  <a:moveTo>
                    <a:pt x="306" y="0"/>
                  </a:moveTo>
                  <a:lnTo>
                    <a:pt x="354" y="3"/>
                  </a:lnTo>
                  <a:lnTo>
                    <a:pt x="406" y="14"/>
                  </a:lnTo>
                  <a:lnTo>
                    <a:pt x="458" y="33"/>
                  </a:lnTo>
                  <a:lnTo>
                    <a:pt x="511" y="63"/>
                  </a:lnTo>
                  <a:lnTo>
                    <a:pt x="565" y="101"/>
                  </a:lnTo>
                  <a:lnTo>
                    <a:pt x="581" y="116"/>
                  </a:lnTo>
                  <a:lnTo>
                    <a:pt x="597" y="131"/>
                  </a:lnTo>
                  <a:lnTo>
                    <a:pt x="611" y="148"/>
                  </a:lnTo>
                  <a:lnTo>
                    <a:pt x="625" y="164"/>
                  </a:lnTo>
                  <a:lnTo>
                    <a:pt x="643" y="185"/>
                  </a:lnTo>
                  <a:lnTo>
                    <a:pt x="663" y="211"/>
                  </a:lnTo>
                  <a:lnTo>
                    <a:pt x="688" y="242"/>
                  </a:lnTo>
                  <a:lnTo>
                    <a:pt x="716" y="281"/>
                  </a:lnTo>
                  <a:lnTo>
                    <a:pt x="741" y="240"/>
                  </a:lnTo>
                  <a:lnTo>
                    <a:pt x="770" y="201"/>
                  </a:lnTo>
                  <a:lnTo>
                    <a:pt x="802" y="161"/>
                  </a:lnTo>
                  <a:lnTo>
                    <a:pt x="836" y="124"/>
                  </a:lnTo>
                  <a:lnTo>
                    <a:pt x="873" y="90"/>
                  </a:lnTo>
                  <a:lnTo>
                    <a:pt x="914" y="61"/>
                  </a:lnTo>
                  <a:lnTo>
                    <a:pt x="959" y="35"/>
                  </a:lnTo>
                  <a:lnTo>
                    <a:pt x="1005" y="16"/>
                  </a:lnTo>
                  <a:lnTo>
                    <a:pt x="1055" y="3"/>
                  </a:lnTo>
                  <a:lnTo>
                    <a:pt x="1108" y="0"/>
                  </a:lnTo>
                  <a:lnTo>
                    <a:pt x="1156" y="3"/>
                  </a:lnTo>
                  <a:lnTo>
                    <a:pt x="1201" y="16"/>
                  </a:lnTo>
                  <a:lnTo>
                    <a:pt x="1240" y="37"/>
                  </a:lnTo>
                  <a:lnTo>
                    <a:pt x="1278" y="63"/>
                  </a:lnTo>
                  <a:lnTo>
                    <a:pt x="1310" y="96"/>
                  </a:lnTo>
                  <a:lnTo>
                    <a:pt x="1338" y="133"/>
                  </a:lnTo>
                  <a:lnTo>
                    <a:pt x="1363" y="176"/>
                  </a:lnTo>
                  <a:lnTo>
                    <a:pt x="1381" y="222"/>
                  </a:lnTo>
                  <a:lnTo>
                    <a:pt x="1395" y="270"/>
                  </a:lnTo>
                  <a:lnTo>
                    <a:pt x="1404" y="320"/>
                  </a:lnTo>
                  <a:lnTo>
                    <a:pt x="1406" y="370"/>
                  </a:lnTo>
                  <a:lnTo>
                    <a:pt x="1404" y="422"/>
                  </a:lnTo>
                  <a:lnTo>
                    <a:pt x="1395" y="474"/>
                  </a:lnTo>
                  <a:lnTo>
                    <a:pt x="1381" y="522"/>
                  </a:lnTo>
                  <a:lnTo>
                    <a:pt x="1361" y="566"/>
                  </a:lnTo>
                  <a:lnTo>
                    <a:pt x="1336" y="609"/>
                  </a:lnTo>
                  <a:lnTo>
                    <a:pt x="1308" y="646"/>
                  </a:lnTo>
                  <a:lnTo>
                    <a:pt x="1274" y="679"/>
                  </a:lnTo>
                  <a:lnTo>
                    <a:pt x="1237" y="705"/>
                  </a:lnTo>
                  <a:lnTo>
                    <a:pt x="1196" y="725"/>
                  </a:lnTo>
                  <a:lnTo>
                    <a:pt x="1149" y="738"/>
                  </a:lnTo>
                  <a:lnTo>
                    <a:pt x="1101" y="742"/>
                  </a:lnTo>
                  <a:lnTo>
                    <a:pt x="1051" y="738"/>
                  </a:lnTo>
                  <a:lnTo>
                    <a:pt x="1001" y="727"/>
                  </a:lnTo>
                  <a:lnTo>
                    <a:pt x="950" y="707"/>
                  </a:lnTo>
                  <a:lnTo>
                    <a:pt x="896" y="679"/>
                  </a:lnTo>
                  <a:lnTo>
                    <a:pt x="843" y="638"/>
                  </a:lnTo>
                  <a:lnTo>
                    <a:pt x="825" y="624"/>
                  </a:lnTo>
                  <a:lnTo>
                    <a:pt x="811" y="611"/>
                  </a:lnTo>
                  <a:lnTo>
                    <a:pt x="796" y="594"/>
                  </a:lnTo>
                  <a:lnTo>
                    <a:pt x="780" y="577"/>
                  </a:lnTo>
                  <a:lnTo>
                    <a:pt x="764" y="557"/>
                  </a:lnTo>
                  <a:lnTo>
                    <a:pt x="743" y="531"/>
                  </a:lnTo>
                  <a:lnTo>
                    <a:pt x="720" y="499"/>
                  </a:lnTo>
                  <a:lnTo>
                    <a:pt x="691" y="461"/>
                  </a:lnTo>
                  <a:lnTo>
                    <a:pt x="666" y="501"/>
                  </a:lnTo>
                  <a:lnTo>
                    <a:pt x="638" y="540"/>
                  </a:lnTo>
                  <a:lnTo>
                    <a:pt x="606" y="579"/>
                  </a:lnTo>
                  <a:lnTo>
                    <a:pt x="572" y="616"/>
                  </a:lnTo>
                  <a:lnTo>
                    <a:pt x="534" y="651"/>
                  </a:lnTo>
                  <a:lnTo>
                    <a:pt x="493" y="681"/>
                  </a:lnTo>
                  <a:lnTo>
                    <a:pt x="449" y="707"/>
                  </a:lnTo>
                  <a:lnTo>
                    <a:pt x="402" y="725"/>
                  </a:lnTo>
                  <a:lnTo>
                    <a:pt x="353" y="738"/>
                  </a:lnTo>
                  <a:lnTo>
                    <a:pt x="299" y="742"/>
                  </a:lnTo>
                  <a:lnTo>
                    <a:pt x="251" y="738"/>
                  </a:lnTo>
                  <a:lnTo>
                    <a:pt x="206" y="725"/>
                  </a:lnTo>
                  <a:lnTo>
                    <a:pt x="165" y="705"/>
                  </a:lnTo>
                  <a:lnTo>
                    <a:pt x="128" y="677"/>
                  </a:lnTo>
                  <a:lnTo>
                    <a:pt x="96" y="646"/>
                  </a:lnTo>
                  <a:lnTo>
                    <a:pt x="67" y="607"/>
                  </a:lnTo>
                  <a:lnTo>
                    <a:pt x="44" y="566"/>
                  </a:lnTo>
                  <a:lnTo>
                    <a:pt x="25" y="520"/>
                  </a:lnTo>
                  <a:lnTo>
                    <a:pt x="12" y="472"/>
                  </a:lnTo>
                  <a:lnTo>
                    <a:pt x="3" y="422"/>
                  </a:lnTo>
                  <a:lnTo>
                    <a:pt x="0" y="370"/>
                  </a:lnTo>
                  <a:lnTo>
                    <a:pt x="3" y="318"/>
                  </a:lnTo>
                  <a:lnTo>
                    <a:pt x="12" y="268"/>
                  </a:lnTo>
                  <a:lnTo>
                    <a:pt x="26" y="220"/>
                  </a:lnTo>
                  <a:lnTo>
                    <a:pt x="44" y="176"/>
                  </a:lnTo>
                  <a:lnTo>
                    <a:pt x="69" y="133"/>
                  </a:lnTo>
                  <a:lnTo>
                    <a:pt x="98" y="96"/>
                  </a:lnTo>
                  <a:lnTo>
                    <a:pt x="131" y="63"/>
                  </a:lnTo>
                  <a:lnTo>
                    <a:pt x="169" y="37"/>
                  </a:lnTo>
                  <a:lnTo>
                    <a:pt x="212" y="16"/>
                  </a:lnTo>
                  <a:lnTo>
                    <a:pt x="256" y="3"/>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27"/>
          <p:cNvGrpSpPr>
            <a:grpSpLocks noChangeAspect="1"/>
          </p:cNvGrpSpPr>
          <p:nvPr>
            <p:custDataLst>
              <p:tags r:id="rId5"/>
            </p:custDataLst>
          </p:nvPr>
        </p:nvGrpSpPr>
        <p:grpSpPr bwMode="auto">
          <a:xfrm>
            <a:off x="3505200" y="6406216"/>
            <a:ext cx="1363987" cy="182617"/>
            <a:chOff x="1300" y="4044"/>
            <a:chExt cx="5684" cy="761"/>
          </a:xfrm>
        </p:grpSpPr>
        <p:sp>
          <p:nvSpPr>
            <p:cNvPr id="1053" name="Freeform 29"/>
            <p:cNvSpPr>
              <a:spLocks/>
            </p:cNvSpPr>
            <p:nvPr/>
          </p:nvSpPr>
          <p:spPr bwMode="auto">
            <a:xfrm>
              <a:off x="1300" y="4063"/>
              <a:ext cx="766" cy="742"/>
            </a:xfrm>
            <a:custGeom>
              <a:avLst/>
              <a:gdLst/>
              <a:ahLst/>
              <a:cxnLst>
                <a:cxn ang="0">
                  <a:pos x="704" y="0"/>
                </a:cxn>
                <a:cxn ang="0">
                  <a:pos x="732" y="2"/>
                </a:cxn>
                <a:cxn ang="0">
                  <a:pos x="756" y="12"/>
                </a:cxn>
                <a:cxn ang="0">
                  <a:pos x="766" y="40"/>
                </a:cxn>
                <a:cxn ang="0">
                  <a:pos x="754" y="76"/>
                </a:cxn>
                <a:cxn ang="0">
                  <a:pos x="727" y="93"/>
                </a:cxn>
                <a:cxn ang="0">
                  <a:pos x="699" y="97"/>
                </a:cxn>
                <a:cxn ang="0">
                  <a:pos x="422" y="97"/>
                </a:cxn>
                <a:cxn ang="0">
                  <a:pos x="315" y="680"/>
                </a:cxn>
                <a:cxn ang="0">
                  <a:pos x="307" y="708"/>
                </a:cxn>
                <a:cxn ang="0">
                  <a:pos x="287" y="733"/>
                </a:cxn>
                <a:cxn ang="0">
                  <a:pos x="251" y="742"/>
                </a:cxn>
                <a:cxn ang="0">
                  <a:pos x="221" y="731"/>
                </a:cxn>
                <a:cxn ang="0">
                  <a:pos x="208" y="706"/>
                </a:cxn>
                <a:cxn ang="0">
                  <a:pos x="208" y="685"/>
                </a:cxn>
                <a:cxn ang="0">
                  <a:pos x="217" y="652"/>
                </a:cxn>
                <a:cxn ang="0">
                  <a:pos x="378" y="97"/>
                </a:cxn>
                <a:cxn ang="0">
                  <a:pos x="232" y="98"/>
                </a:cxn>
                <a:cxn ang="0">
                  <a:pos x="189" y="104"/>
                </a:cxn>
                <a:cxn ang="0">
                  <a:pos x="134" y="129"/>
                </a:cxn>
                <a:cxn ang="0">
                  <a:pos x="75" y="183"/>
                </a:cxn>
                <a:cxn ang="0">
                  <a:pos x="41" y="232"/>
                </a:cxn>
                <a:cxn ang="0">
                  <a:pos x="34" y="240"/>
                </a:cxn>
                <a:cxn ang="0">
                  <a:pos x="25" y="244"/>
                </a:cxn>
                <a:cxn ang="0">
                  <a:pos x="14" y="244"/>
                </a:cxn>
                <a:cxn ang="0">
                  <a:pos x="5" y="240"/>
                </a:cxn>
                <a:cxn ang="0">
                  <a:pos x="2" y="234"/>
                </a:cxn>
                <a:cxn ang="0">
                  <a:pos x="0" y="231"/>
                </a:cxn>
                <a:cxn ang="0">
                  <a:pos x="4" y="221"/>
                </a:cxn>
                <a:cxn ang="0">
                  <a:pos x="21" y="185"/>
                </a:cxn>
                <a:cxn ang="0">
                  <a:pos x="55" y="132"/>
                </a:cxn>
                <a:cxn ang="0">
                  <a:pos x="98" y="80"/>
                </a:cxn>
                <a:cxn ang="0">
                  <a:pos x="164" y="23"/>
                </a:cxn>
                <a:cxn ang="0">
                  <a:pos x="219" y="2"/>
                </a:cxn>
                <a:cxn ang="0">
                  <a:pos x="262" y="0"/>
                </a:cxn>
              </a:cxnLst>
              <a:rect l="0" t="0" r="r" b="b"/>
              <a:pathLst>
                <a:path w="766" h="742">
                  <a:moveTo>
                    <a:pt x="262" y="0"/>
                  </a:moveTo>
                  <a:lnTo>
                    <a:pt x="704" y="0"/>
                  </a:lnTo>
                  <a:lnTo>
                    <a:pt x="718" y="0"/>
                  </a:lnTo>
                  <a:lnTo>
                    <a:pt x="732" y="2"/>
                  </a:lnTo>
                  <a:lnTo>
                    <a:pt x="745" y="4"/>
                  </a:lnTo>
                  <a:lnTo>
                    <a:pt x="756" y="12"/>
                  </a:lnTo>
                  <a:lnTo>
                    <a:pt x="763" y="23"/>
                  </a:lnTo>
                  <a:lnTo>
                    <a:pt x="766" y="40"/>
                  </a:lnTo>
                  <a:lnTo>
                    <a:pt x="763" y="61"/>
                  </a:lnTo>
                  <a:lnTo>
                    <a:pt x="754" y="76"/>
                  </a:lnTo>
                  <a:lnTo>
                    <a:pt x="741" y="87"/>
                  </a:lnTo>
                  <a:lnTo>
                    <a:pt x="727" y="93"/>
                  </a:lnTo>
                  <a:lnTo>
                    <a:pt x="713" y="97"/>
                  </a:lnTo>
                  <a:lnTo>
                    <a:pt x="699" y="97"/>
                  </a:lnTo>
                  <a:lnTo>
                    <a:pt x="688" y="97"/>
                  </a:lnTo>
                  <a:lnTo>
                    <a:pt x="422" y="97"/>
                  </a:lnTo>
                  <a:lnTo>
                    <a:pt x="319" y="669"/>
                  </a:lnTo>
                  <a:lnTo>
                    <a:pt x="315" y="680"/>
                  </a:lnTo>
                  <a:lnTo>
                    <a:pt x="312" y="695"/>
                  </a:lnTo>
                  <a:lnTo>
                    <a:pt x="307" y="708"/>
                  </a:lnTo>
                  <a:lnTo>
                    <a:pt x="298" y="721"/>
                  </a:lnTo>
                  <a:lnTo>
                    <a:pt x="287" y="733"/>
                  </a:lnTo>
                  <a:lnTo>
                    <a:pt x="271" y="738"/>
                  </a:lnTo>
                  <a:lnTo>
                    <a:pt x="251" y="742"/>
                  </a:lnTo>
                  <a:lnTo>
                    <a:pt x="233" y="738"/>
                  </a:lnTo>
                  <a:lnTo>
                    <a:pt x="221" y="731"/>
                  </a:lnTo>
                  <a:lnTo>
                    <a:pt x="212" y="719"/>
                  </a:lnTo>
                  <a:lnTo>
                    <a:pt x="208" y="706"/>
                  </a:lnTo>
                  <a:lnTo>
                    <a:pt x="207" y="695"/>
                  </a:lnTo>
                  <a:lnTo>
                    <a:pt x="208" y="685"/>
                  </a:lnTo>
                  <a:lnTo>
                    <a:pt x="212" y="670"/>
                  </a:lnTo>
                  <a:lnTo>
                    <a:pt x="217" y="652"/>
                  </a:lnTo>
                  <a:lnTo>
                    <a:pt x="221" y="635"/>
                  </a:lnTo>
                  <a:lnTo>
                    <a:pt x="378" y="97"/>
                  </a:lnTo>
                  <a:lnTo>
                    <a:pt x="246" y="97"/>
                  </a:lnTo>
                  <a:lnTo>
                    <a:pt x="232" y="98"/>
                  </a:lnTo>
                  <a:lnTo>
                    <a:pt x="212" y="100"/>
                  </a:lnTo>
                  <a:lnTo>
                    <a:pt x="189" y="104"/>
                  </a:lnTo>
                  <a:lnTo>
                    <a:pt x="162" y="114"/>
                  </a:lnTo>
                  <a:lnTo>
                    <a:pt x="134" y="129"/>
                  </a:lnTo>
                  <a:lnTo>
                    <a:pt x="105" y="151"/>
                  </a:lnTo>
                  <a:lnTo>
                    <a:pt x="75" y="183"/>
                  </a:lnTo>
                  <a:lnTo>
                    <a:pt x="44" y="227"/>
                  </a:lnTo>
                  <a:lnTo>
                    <a:pt x="41" y="232"/>
                  </a:lnTo>
                  <a:lnTo>
                    <a:pt x="37" y="236"/>
                  </a:lnTo>
                  <a:lnTo>
                    <a:pt x="34" y="240"/>
                  </a:lnTo>
                  <a:lnTo>
                    <a:pt x="30" y="244"/>
                  </a:lnTo>
                  <a:lnTo>
                    <a:pt x="25" y="244"/>
                  </a:lnTo>
                  <a:lnTo>
                    <a:pt x="20" y="246"/>
                  </a:lnTo>
                  <a:lnTo>
                    <a:pt x="14" y="244"/>
                  </a:lnTo>
                  <a:lnTo>
                    <a:pt x="9" y="242"/>
                  </a:lnTo>
                  <a:lnTo>
                    <a:pt x="5" y="240"/>
                  </a:lnTo>
                  <a:lnTo>
                    <a:pt x="4" y="238"/>
                  </a:lnTo>
                  <a:lnTo>
                    <a:pt x="2" y="234"/>
                  </a:lnTo>
                  <a:lnTo>
                    <a:pt x="0" y="232"/>
                  </a:lnTo>
                  <a:lnTo>
                    <a:pt x="0" y="231"/>
                  </a:lnTo>
                  <a:lnTo>
                    <a:pt x="0" y="229"/>
                  </a:lnTo>
                  <a:lnTo>
                    <a:pt x="4" y="221"/>
                  </a:lnTo>
                  <a:lnTo>
                    <a:pt x="11" y="206"/>
                  </a:lnTo>
                  <a:lnTo>
                    <a:pt x="21" y="185"/>
                  </a:lnTo>
                  <a:lnTo>
                    <a:pt x="37" y="161"/>
                  </a:lnTo>
                  <a:lnTo>
                    <a:pt x="55" y="132"/>
                  </a:lnTo>
                  <a:lnTo>
                    <a:pt x="75" y="106"/>
                  </a:lnTo>
                  <a:lnTo>
                    <a:pt x="98" y="80"/>
                  </a:lnTo>
                  <a:lnTo>
                    <a:pt x="132" y="46"/>
                  </a:lnTo>
                  <a:lnTo>
                    <a:pt x="164" y="23"/>
                  </a:lnTo>
                  <a:lnTo>
                    <a:pt x="192" y="10"/>
                  </a:lnTo>
                  <a:lnTo>
                    <a:pt x="219" y="2"/>
                  </a:lnTo>
                  <a:lnTo>
                    <a:pt x="242" y="0"/>
                  </a:lnTo>
                  <a:lnTo>
                    <a:pt x="26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0"/>
            <p:cNvSpPr>
              <a:spLocks noEditPoints="1"/>
            </p:cNvSpPr>
            <p:nvPr/>
          </p:nvSpPr>
          <p:spPr bwMode="auto">
            <a:xfrm>
              <a:off x="2663" y="4171"/>
              <a:ext cx="1052" cy="389"/>
            </a:xfrm>
            <a:custGeom>
              <a:avLst/>
              <a:gdLst/>
              <a:ahLst/>
              <a:cxnLst>
                <a:cxn ang="0">
                  <a:pos x="52" y="323"/>
                </a:cxn>
                <a:cxn ang="0">
                  <a:pos x="997" y="323"/>
                </a:cxn>
                <a:cxn ang="0">
                  <a:pos x="1009" y="325"/>
                </a:cxn>
                <a:cxn ang="0">
                  <a:pos x="1022" y="325"/>
                </a:cxn>
                <a:cxn ang="0">
                  <a:pos x="1032" y="328"/>
                </a:cxn>
                <a:cxn ang="0">
                  <a:pos x="1043" y="334"/>
                </a:cxn>
                <a:cxn ang="0">
                  <a:pos x="1048" y="343"/>
                </a:cxn>
                <a:cxn ang="0">
                  <a:pos x="1052" y="359"/>
                </a:cxn>
                <a:cxn ang="0">
                  <a:pos x="1048" y="372"/>
                </a:cxn>
                <a:cxn ang="0">
                  <a:pos x="1043" y="379"/>
                </a:cxn>
                <a:cxn ang="0">
                  <a:pos x="1034" y="385"/>
                </a:cxn>
                <a:cxn ang="0">
                  <a:pos x="1022" y="389"/>
                </a:cxn>
                <a:cxn ang="0">
                  <a:pos x="1011" y="389"/>
                </a:cxn>
                <a:cxn ang="0">
                  <a:pos x="999" y="389"/>
                </a:cxn>
                <a:cxn ang="0">
                  <a:pos x="52" y="389"/>
                </a:cxn>
                <a:cxn ang="0">
                  <a:pos x="41" y="389"/>
                </a:cxn>
                <a:cxn ang="0">
                  <a:pos x="29" y="389"/>
                </a:cxn>
                <a:cxn ang="0">
                  <a:pos x="18" y="385"/>
                </a:cxn>
                <a:cxn ang="0">
                  <a:pos x="9" y="379"/>
                </a:cxn>
                <a:cxn ang="0">
                  <a:pos x="2" y="372"/>
                </a:cxn>
                <a:cxn ang="0">
                  <a:pos x="0" y="359"/>
                </a:cxn>
                <a:cxn ang="0">
                  <a:pos x="2" y="343"/>
                </a:cxn>
                <a:cxn ang="0">
                  <a:pos x="9" y="334"/>
                </a:cxn>
                <a:cxn ang="0">
                  <a:pos x="18" y="328"/>
                </a:cxn>
                <a:cxn ang="0">
                  <a:pos x="29" y="325"/>
                </a:cxn>
                <a:cxn ang="0">
                  <a:pos x="41" y="325"/>
                </a:cxn>
                <a:cxn ang="0">
                  <a:pos x="52" y="323"/>
                </a:cxn>
                <a:cxn ang="0">
                  <a:pos x="52" y="0"/>
                </a:cxn>
                <a:cxn ang="0">
                  <a:pos x="999" y="0"/>
                </a:cxn>
                <a:cxn ang="0">
                  <a:pos x="1011" y="0"/>
                </a:cxn>
                <a:cxn ang="0">
                  <a:pos x="1022" y="2"/>
                </a:cxn>
                <a:cxn ang="0">
                  <a:pos x="1034" y="4"/>
                </a:cxn>
                <a:cxn ang="0">
                  <a:pos x="1043" y="9"/>
                </a:cxn>
                <a:cxn ang="0">
                  <a:pos x="1048" y="19"/>
                </a:cxn>
                <a:cxn ang="0">
                  <a:pos x="1052" y="32"/>
                </a:cxn>
                <a:cxn ang="0">
                  <a:pos x="1048" y="45"/>
                </a:cxn>
                <a:cxn ang="0">
                  <a:pos x="1043" y="57"/>
                </a:cxn>
                <a:cxn ang="0">
                  <a:pos x="1032" y="62"/>
                </a:cxn>
                <a:cxn ang="0">
                  <a:pos x="1022" y="64"/>
                </a:cxn>
                <a:cxn ang="0">
                  <a:pos x="1009" y="66"/>
                </a:cxn>
                <a:cxn ang="0">
                  <a:pos x="997" y="66"/>
                </a:cxn>
                <a:cxn ang="0">
                  <a:pos x="52" y="66"/>
                </a:cxn>
                <a:cxn ang="0">
                  <a:pos x="41" y="66"/>
                </a:cxn>
                <a:cxn ang="0">
                  <a:pos x="29" y="64"/>
                </a:cxn>
                <a:cxn ang="0">
                  <a:pos x="18" y="62"/>
                </a:cxn>
                <a:cxn ang="0">
                  <a:pos x="9" y="57"/>
                </a:cxn>
                <a:cxn ang="0">
                  <a:pos x="2" y="45"/>
                </a:cxn>
                <a:cxn ang="0">
                  <a:pos x="0" y="32"/>
                </a:cxn>
                <a:cxn ang="0">
                  <a:pos x="2" y="19"/>
                </a:cxn>
                <a:cxn ang="0">
                  <a:pos x="9" y="9"/>
                </a:cxn>
                <a:cxn ang="0">
                  <a:pos x="18" y="4"/>
                </a:cxn>
                <a:cxn ang="0">
                  <a:pos x="29" y="2"/>
                </a:cxn>
                <a:cxn ang="0">
                  <a:pos x="41" y="0"/>
                </a:cxn>
                <a:cxn ang="0">
                  <a:pos x="52" y="0"/>
                </a:cxn>
              </a:cxnLst>
              <a:rect l="0" t="0" r="r" b="b"/>
              <a:pathLst>
                <a:path w="1052" h="389">
                  <a:moveTo>
                    <a:pt x="52" y="323"/>
                  </a:moveTo>
                  <a:lnTo>
                    <a:pt x="997" y="323"/>
                  </a:lnTo>
                  <a:lnTo>
                    <a:pt x="1009" y="325"/>
                  </a:lnTo>
                  <a:lnTo>
                    <a:pt x="1022" y="325"/>
                  </a:lnTo>
                  <a:lnTo>
                    <a:pt x="1032" y="328"/>
                  </a:lnTo>
                  <a:lnTo>
                    <a:pt x="1043" y="334"/>
                  </a:lnTo>
                  <a:lnTo>
                    <a:pt x="1048" y="343"/>
                  </a:lnTo>
                  <a:lnTo>
                    <a:pt x="1052" y="359"/>
                  </a:lnTo>
                  <a:lnTo>
                    <a:pt x="1048" y="372"/>
                  </a:lnTo>
                  <a:lnTo>
                    <a:pt x="1043" y="379"/>
                  </a:lnTo>
                  <a:lnTo>
                    <a:pt x="1034" y="385"/>
                  </a:lnTo>
                  <a:lnTo>
                    <a:pt x="1022" y="389"/>
                  </a:lnTo>
                  <a:lnTo>
                    <a:pt x="1011" y="389"/>
                  </a:lnTo>
                  <a:lnTo>
                    <a:pt x="999" y="389"/>
                  </a:lnTo>
                  <a:lnTo>
                    <a:pt x="52" y="389"/>
                  </a:lnTo>
                  <a:lnTo>
                    <a:pt x="41" y="389"/>
                  </a:lnTo>
                  <a:lnTo>
                    <a:pt x="29" y="389"/>
                  </a:lnTo>
                  <a:lnTo>
                    <a:pt x="18" y="385"/>
                  </a:lnTo>
                  <a:lnTo>
                    <a:pt x="9" y="379"/>
                  </a:lnTo>
                  <a:lnTo>
                    <a:pt x="2" y="372"/>
                  </a:lnTo>
                  <a:lnTo>
                    <a:pt x="0" y="359"/>
                  </a:lnTo>
                  <a:lnTo>
                    <a:pt x="2" y="343"/>
                  </a:lnTo>
                  <a:lnTo>
                    <a:pt x="9" y="334"/>
                  </a:lnTo>
                  <a:lnTo>
                    <a:pt x="18" y="328"/>
                  </a:lnTo>
                  <a:lnTo>
                    <a:pt x="29" y="325"/>
                  </a:lnTo>
                  <a:lnTo>
                    <a:pt x="41" y="325"/>
                  </a:lnTo>
                  <a:lnTo>
                    <a:pt x="52" y="323"/>
                  </a:lnTo>
                  <a:close/>
                  <a:moveTo>
                    <a:pt x="52" y="0"/>
                  </a:moveTo>
                  <a:lnTo>
                    <a:pt x="999" y="0"/>
                  </a:lnTo>
                  <a:lnTo>
                    <a:pt x="1011" y="0"/>
                  </a:lnTo>
                  <a:lnTo>
                    <a:pt x="1022" y="2"/>
                  </a:lnTo>
                  <a:lnTo>
                    <a:pt x="1034" y="4"/>
                  </a:lnTo>
                  <a:lnTo>
                    <a:pt x="1043" y="9"/>
                  </a:lnTo>
                  <a:lnTo>
                    <a:pt x="1048" y="19"/>
                  </a:lnTo>
                  <a:lnTo>
                    <a:pt x="1052" y="32"/>
                  </a:lnTo>
                  <a:lnTo>
                    <a:pt x="1048" y="45"/>
                  </a:lnTo>
                  <a:lnTo>
                    <a:pt x="1043" y="57"/>
                  </a:lnTo>
                  <a:lnTo>
                    <a:pt x="1032" y="62"/>
                  </a:lnTo>
                  <a:lnTo>
                    <a:pt x="1022" y="64"/>
                  </a:lnTo>
                  <a:lnTo>
                    <a:pt x="1009" y="66"/>
                  </a:lnTo>
                  <a:lnTo>
                    <a:pt x="997" y="66"/>
                  </a:lnTo>
                  <a:lnTo>
                    <a:pt x="52" y="66"/>
                  </a:lnTo>
                  <a:lnTo>
                    <a:pt x="41" y="66"/>
                  </a:lnTo>
                  <a:lnTo>
                    <a:pt x="29" y="64"/>
                  </a:lnTo>
                  <a:lnTo>
                    <a:pt x="18" y="62"/>
                  </a:lnTo>
                  <a:lnTo>
                    <a:pt x="9" y="57"/>
                  </a:lnTo>
                  <a:lnTo>
                    <a:pt x="2" y="45"/>
                  </a:lnTo>
                  <a:lnTo>
                    <a:pt x="0" y="32"/>
                  </a:lnTo>
                  <a:lnTo>
                    <a:pt x="2" y="19"/>
                  </a:lnTo>
                  <a:lnTo>
                    <a:pt x="9" y="9"/>
                  </a:lnTo>
                  <a:lnTo>
                    <a:pt x="18" y="4"/>
                  </a:lnTo>
                  <a:lnTo>
                    <a:pt x="29" y="2"/>
                  </a:lnTo>
                  <a:lnTo>
                    <a:pt x="41" y="0"/>
                  </a:lnTo>
                  <a:lnTo>
                    <a:pt x="5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p:cNvSpPr>
            <p:nvPr/>
          </p:nvSpPr>
          <p:spPr bwMode="auto">
            <a:xfrm>
              <a:off x="4383" y="4331"/>
              <a:ext cx="966" cy="68"/>
            </a:xfrm>
            <a:custGeom>
              <a:avLst/>
              <a:gdLst/>
              <a:ahLst/>
              <a:cxnLst>
                <a:cxn ang="0">
                  <a:pos x="56" y="0"/>
                </a:cxn>
                <a:cxn ang="0">
                  <a:pos x="913" y="0"/>
                </a:cxn>
                <a:cxn ang="0">
                  <a:pos x="925" y="0"/>
                </a:cxn>
                <a:cxn ang="0">
                  <a:pos x="938" y="2"/>
                </a:cxn>
                <a:cxn ang="0">
                  <a:pos x="949" y="4"/>
                </a:cxn>
                <a:cxn ang="0">
                  <a:pos x="958" y="10"/>
                </a:cxn>
                <a:cxn ang="0">
                  <a:pos x="965" y="19"/>
                </a:cxn>
                <a:cxn ang="0">
                  <a:pos x="966" y="34"/>
                </a:cxn>
                <a:cxn ang="0">
                  <a:pos x="965" y="49"/>
                </a:cxn>
                <a:cxn ang="0">
                  <a:pos x="958" y="59"/>
                </a:cxn>
                <a:cxn ang="0">
                  <a:pos x="949" y="65"/>
                </a:cxn>
                <a:cxn ang="0">
                  <a:pos x="938" y="68"/>
                </a:cxn>
                <a:cxn ang="0">
                  <a:pos x="925" y="68"/>
                </a:cxn>
                <a:cxn ang="0">
                  <a:pos x="913" y="68"/>
                </a:cxn>
                <a:cxn ang="0">
                  <a:pos x="56" y="68"/>
                </a:cxn>
                <a:cxn ang="0">
                  <a:pos x="41" y="68"/>
                </a:cxn>
                <a:cxn ang="0">
                  <a:pos x="29" y="68"/>
                </a:cxn>
                <a:cxn ang="0">
                  <a:pos x="18" y="65"/>
                </a:cxn>
                <a:cxn ang="0">
                  <a:pos x="9" y="59"/>
                </a:cxn>
                <a:cxn ang="0">
                  <a:pos x="2" y="49"/>
                </a:cxn>
                <a:cxn ang="0">
                  <a:pos x="0" y="34"/>
                </a:cxn>
                <a:cxn ang="0">
                  <a:pos x="2" y="19"/>
                </a:cxn>
                <a:cxn ang="0">
                  <a:pos x="9" y="10"/>
                </a:cxn>
                <a:cxn ang="0">
                  <a:pos x="18" y="4"/>
                </a:cxn>
                <a:cxn ang="0">
                  <a:pos x="29" y="2"/>
                </a:cxn>
                <a:cxn ang="0">
                  <a:pos x="41" y="0"/>
                </a:cxn>
                <a:cxn ang="0">
                  <a:pos x="56" y="0"/>
                </a:cxn>
              </a:cxnLst>
              <a:rect l="0" t="0" r="r" b="b"/>
              <a:pathLst>
                <a:path w="966" h="68">
                  <a:moveTo>
                    <a:pt x="56" y="0"/>
                  </a:moveTo>
                  <a:lnTo>
                    <a:pt x="913" y="0"/>
                  </a:lnTo>
                  <a:lnTo>
                    <a:pt x="925" y="0"/>
                  </a:lnTo>
                  <a:lnTo>
                    <a:pt x="938" y="2"/>
                  </a:lnTo>
                  <a:lnTo>
                    <a:pt x="949" y="4"/>
                  </a:lnTo>
                  <a:lnTo>
                    <a:pt x="958" y="10"/>
                  </a:lnTo>
                  <a:lnTo>
                    <a:pt x="965" y="19"/>
                  </a:lnTo>
                  <a:lnTo>
                    <a:pt x="966" y="34"/>
                  </a:lnTo>
                  <a:lnTo>
                    <a:pt x="965" y="49"/>
                  </a:lnTo>
                  <a:lnTo>
                    <a:pt x="958" y="59"/>
                  </a:lnTo>
                  <a:lnTo>
                    <a:pt x="949" y="65"/>
                  </a:lnTo>
                  <a:lnTo>
                    <a:pt x="938" y="68"/>
                  </a:lnTo>
                  <a:lnTo>
                    <a:pt x="925" y="68"/>
                  </a:lnTo>
                  <a:lnTo>
                    <a:pt x="913" y="68"/>
                  </a:lnTo>
                  <a:lnTo>
                    <a:pt x="56" y="68"/>
                  </a:lnTo>
                  <a:lnTo>
                    <a:pt x="41" y="68"/>
                  </a:lnTo>
                  <a:lnTo>
                    <a:pt x="29" y="68"/>
                  </a:lnTo>
                  <a:lnTo>
                    <a:pt x="18" y="65"/>
                  </a:lnTo>
                  <a:lnTo>
                    <a:pt x="9" y="59"/>
                  </a:lnTo>
                  <a:lnTo>
                    <a:pt x="2" y="49"/>
                  </a:lnTo>
                  <a:lnTo>
                    <a:pt x="0" y="34"/>
                  </a:lnTo>
                  <a:lnTo>
                    <a:pt x="2" y="19"/>
                  </a:lnTo>
                  <a:lnTo>
                    <a:pt x="9" y="10"/>
                  </a:lnTo>
                  <a:lnTo>
                    <a:pt x="18" y="4"/>
                  </a:lnTo>
                  <a:lnTo>
                    <a:pt x="29" y="2"/>
                  </a:lnTo>
                  <a:lnTo>
                    <a:pt x="41" y="0"/>
                  </a:lnTo>
                  <a:lnTo>
                    <a:pt x="5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2"/>
            <p:cNvSpPr>
              <a:spLocks noEditPoints="1"/>
            </p:cNvSpPr>
            <p:nvPr/>
          </p:nvSpPr>
          <p:spPr bwMode="auto">
            <a:xfrm>
              <a:off x="5578" y="4044"/>
              <a:ext cx="1406" cy="757"/>
            </a:xfrm>
            <a:custGeom>
              <a:avLst/>
              <a:gdLst/>
              <a:ahLst/>
              <a:cxnLst>
                <a:cxn ang="0">
                  <a:pos x="194" y="100"/>
                </a:cxn>
                <a:cxn ang="0">
                  <a:pos x="92" y="189"/>
                </a:cxn>
                <a:cxn ang="0">
                  <a:pos x="39" y="327"/>
                </a:cxn>
                <a:cxn ang="0">
                  <a:pos x="44" y="463"/>
                </a:cxn>
                <a:cxn ang="0">
                  <a:pos x="87" y="582"/>
                </a:cxn>
                <a:cxn ang="0">
                  <a:pos x="169" y="671"/>
                </a:cxn>
                <a:cxn ang="0">
                  <a:pos x="288" y="706"/>
                </a:cxn>
                <a:cxn ang="0">
                  <a:pos x="433" y="665"/>
                </a:cxn>
                <a:cxn ang="0">
                  <a:pos x="545" y="569"/>
                </a:cxn>
                <a:cxn ang="0">
                  <a:pos x="627" y="453"/>
                </a:cxn>
                <a:cxn ang="0">
                  <a:pos x="586" y="331"/>
                </a:cxn>
                <a:cxn ang="0">
                  <a:pos x="524" y="244"/>
                </a:cxn>
                <a:cxn ang="0">
                  <a:pos x="477" y="187"/>
                </a:cxn>
                <a:cxn ang="0">
                  <a:pos x="415" y="131"/>
                </a:cxn>
                <a:cxn ang="0">
                  <a:pos x="319" y="85"/>
                </a:cxn>
                <a:cxn ang="0">
                  <a:pos x="1065" y="59"/>
                </a:cxn>
                <a:cxn ang="0">
                  <a:pos x="932" y="121"/>
                </a:cxn>
                <a:cxn ang="0">
                  <a:pos x="830" y="229"/>
                </a:cxn>
                <a:cxn ang="0">
                  <a:pos x="757" y="342"/>
                </a:cxn>
                <a:cxn ang="0">
                  <a:pos x="819" y="429"/>
                </a:cxn>
                <a:cxn ang="0">
                  <a:pos x="884" y="514"/>
                </a:cxn>
                <a:cxn ang="0">
                  <a:pos x="930" y="572"/>
                </a:cxn>
                <a:cxn ang="0">
                  <a:pos x="992" y="629"/>
                </a:cxn>
                <a:cxn ang="0">
                  <a:pos x="1087" y="672"/>
                </a:cxn>
                <a:cxn ang="0">
                  <a:pos x="1213" y="657"/>
                </a:cxn>
                <a:cxn ang="0">
                  <a:pos x="1315" y="570"/>
                </a:cxn>
                <a:cxn ang="0">
                  <a:pos x="1367" y="433"/>
                </a:cxn>
                <a:cxn ang="0">
                  <a:pos x="1363" y="295"/>
                </a:cxn>
                <a:cxn ang="0">
                  <a:pos x="1319" y="176"/>
                </a:cxn>
                <a:cxn ang="0">
                  <a:pos x="1237" y="87"/>
                </a:cxn>
                <a:cxn ang="0">
                  <a:pos x="1119" y="53"/>
                </a:cxn>
                <a:cxn ang="0">
                  <a:pos x="406" y="16"/>
                </a:cxn>
                <a:cxn ang="0">
                  <a:pos x="565" y="106"/>
                </a:cxn>
                <a:cxn ang="0">
                  <a:pos x="611" y="151"/>
                </a:cxn>
                <a:cxn ang="0">
                  <a:pos x="663" y="216"/>
                </a:cxn>
                <a:cxn ang="0">
                  <a:pos x="741" y="246"/>
                </a:cxn>
                <a:cxn ang="0">
                  <a:pos x="836" y="129"/>
                </a:cxn>
                <a:cxn ang="0">
                  <a:pos x="959" y="36"/>
                </a:cxn>
                <a:cxn ang="0">
                  <a:pos x="1108" y="0"/>
                </a:cxn>
                <a:cxn ang="0">
                  <a:pos x="1240" y="38"/>
                </a:cxn>
                <a:cxn ang="0">
                  <a:pos x="1338" y="138"/>
                </a:cxn>
                <a:cxn ang="0">
                  <a:pos x="1395" y="276"/>
                </a:cxn>
                <a:cxn ang="0">
                  <a:pos x="1404" y="433"/>
                </a:cxn>
                <a:cxn ang="0">
                  <a:pos x="1361" y="580"/>
                </a:cxn>
                <a:cxn ang="0">
                  <a:pos x="1274" y="693"/>
                </a:cxn>
                <a:cxn ang="0">
                  <a:pos x="1149" y="754"/>
                </a:cxn>
                <a:cxn ang="0">
                  <a:pos x="1001" y="742"/>
                </a:cxn>
                <a:cxn ang="0">
                  <a:pos x="843" y="654"/>
                </a:cxn>
                <a:cxn ang="0">
                  <a:pos x="796" y="608"/>
                </a:cxn>
                <a:cxn ang="0">
                  <a:pos x="743" y="542"/>
                </a:cxn>
                <a:cxn ang="0">
                  <a:pos x="666" y="512"/>
                </a:cxn>
                <a:cxn ang="0">
                  <a:pos x="572" y="631"/>
                </a:cxn>
                <a:cxn ang="0">
                  <a:pos x="449" y="721"/>
                </a:cxn>
                <a:cxn ang="0">
                  <a:pos x="299" y="757"/>
                </a:cxn>
                <a:cxn ang="0">
                  <a:pos x="165" y="720"/>
                </a:cxn>
                <a:cxn ang="0">
                  <a:pos x="67" y="621"/>
                </a:cxn>
                <a:cxn ang="0">
                  <a:pos x="12" y="482"/>
                </a:cxn>
                <a:cxn ang="0">
                  <a:pos x="3" y="327"/>
                </a:cxn>
                <a:cxn ang="0">
                  <a:pos x="44" y="180"/>
                </a:cxn>
                <a:cxn ang="0">
                  <a:pos x="131" y="65"/>
                </a:cxn>
                <a:cxn ang="0">
                  <a:pos x="256" y="4"/>
                </a:cxn>
              </a:cxnLst>
              <a:rect l="0" t="0" r="r" b="b"/>
              <a:pathLst>
                <a:path w="1406" h="757">
                  <a:moveTo>
                    <a:pt x="281" y="82"/>
                  </a:moveTo>
                  <a:lnTo>
                    <a:pt x="237" y="87"/>
                  </a:lnTo>
                  <a:lnTo>
                    <a:pt x="194" y="100"/>
                  </a:lnTo>
                  <a:lnTo>
                    <a:pt x="155" y="123"/>
                  </a:lnTo>
                  <a:lnTo>
                    <a:pt x="121" y="153"/>
                  </a:lnTo>
                  <a:lnTo>
                    <a:pt x="92" y="189"/>
                  </a:lnTo>
                  <a:lnTo>
                    <a:pt x="67" y="231"/>
                  </a:lnTo>
                  <a:lnTo>
                    <a:pt x="50" y="276"/>
                  </a:lnTo>
                  <a:lnTo>
                    <a:pt x="39" y="327"/>
                  </a:lnTo>
                  <a:lnTo>
                    <a:pt x="35" y="380"/>
                  </a:lnTo>
                  <a:lnTo>
                    <a:pt x="37" y="421"/>
                  </a:lnTo>
                  <a:lnTo>
                    <a:pt x="44" y="463"/>
                  </a:lnTo>
                  <a:lnTo>
                    <a:pt x="53" y="504"/>
                  </a:lnTo>
                  <a:lnTo>
                    <a:pt x="69" y="544"/>
                  </a:lnTo>
                  <a:lnTo>
                    <a:pt x="87" y="582"/>
                  </a:lnTo>
                  <a:lnTo>
                    <a:pt x="110" y="616"/>
                  </a:lnTo>
                  <a:lnTo>
                    <a:pt x="137" y="646"/>
                  </a:lnTo>
                  <a:lnTo>
                    <a:pt x="169" y="671"/>
                  </a:lnTo>
                  <a:lnTo>
                    <a:pt x="205" y="689"/>
                  </a:lnTo>
                  <a:lnTo>
                    <a:pt x="244" y="701"/>
                  </a:lnTo>
                  <a:lnTo>
                    <a:pt x="288" y="706"/>
                  </a:lnTo>
                  <a:lnTo>
                    <a:pt x="340" y="701"/>
                  </a:lnTo>
                  <a:lnTo>
                    <a:pt x="388" y="688"/>
                  </a:lnTo>
                  <a:lnTo>
                    <a:pt x="433" y="665"/>
                  </a:lnTo>
                  <a:lnTo>
                    <a:pt x="474" y="638"/>
                  </a:lnTo>
                  <a:lnTo>
                    <a:pt x="511" y="604"/>
                  </a:lnTo>
                  <a:lnTo>
                    <a:pt x="545" y="569"/>
                  </a:lnTo>
                  <a:lnTo>
                    <a:pt x="575" y="531"/>
                  </a:lnTo>
                  <a:lnTo>
                    <a:pt x="604" y="491"/>
                  </a:lnTo>
                  <a:lnTo>
                    <a:pt x="627" y="453"/>
                  </a:lnTo>
                  <a:lnTo>
                    <a:pt x="648" y="416"/>
                  </a:lnTo>
                  <a:lnTo>
                    <a:pt x="615" y="370"/>
                  </a:lnTo>
                  <a:lnTo>
                    <a:pt x="586" y="331"/>
                  </a:lnTo>
                  <a:lnTo>
                    <a:pt x="563" y="297"/>
                  </a:lnTo>
                  <a:lnTo>
                    <a:pt x="541" y="268"/>
                  </a:lnTo>
                  <a:lnTo>
                    <a:pt x="524" y="244"/>
                  </a:lnTo>
                  <a:lnTo>
                    <a:pt x="508" y="223"/>
                  </a:lnTo>
                  <a:lnTo>
                    <a:pt x="492" y="204"/>
                  </a:lnTo>
                  <a:lnTo>
                    <a:pt x="477" y="187"/>
                  </a:lnTo>
                  <a:lnTo>
                    <a:pt x="459" y="170"/>
                  </a:lnTo>
                  <a:lnTo>
                    <a:pt x="440" y="150"/>
                  </a:lnTo>
                  <a:lnTo>
                    <a:pt x="415" y="131"/>
                  </a:lnTo>
                  <a:lnTo>
                    <a:pt x="386" y="112"/>
                  </a:lnTo>
                  <a:lnTo>
                    <a:pt x="354" y="97"/>
                  </a:lnTo>
                  <a:lnTo>
                    <a:pt x="319" y="85"/>
                  </a:lnTo>
                  <a:lnTo>
                    <a:pt x="281" y="82"/>
                  </a:lnTo>
                  <a:close/>
                  <a:moveTo>
                    <a:pt x="1119" y="53"/>
                  </a:moveTo>
                  <a:lnTo>
                    <a:pt x="1065" y="59"/>
                  </a:lnTo>
                  <a:lnTo>
                    <a:pt x="1017" y="72"/>
                  </a:lnTo>
                  <a:lnTo>
                    <a:pt x="973" y="93"/>
                  </a:lnTo>
                  <a:lnTo>
                    <a:pt x="932" y="121"/>
                  </a:lnTo>
                  <a:lnTo>
                    <a:pt x="894" y="153"/>
                  </a:lnTo>
                  <a:lnTo>
                    <a:pt x="860" y="189"/>
                  </a:lnTo>
                  <a:lnTo>
                    <a:pt x="830" y="229"/>
                  </a:lnTo>
                  <a:lnTo>
                    <a:pt x="803" y="267"/>
                  </a:lnTo>
                  <a:lnTo>
                    <a:pt x="778" y="306"/>
                  </a:lnTo>
                  <a:lnTo>
                    <a:pt x="757" y="342"/>
                  </a:lnTo>
                  <a:lnTo>
                    <a:pt x="757" y="342"/>
                  </a:lnTo>
                  <a:lnTo>
                    <a:pt x="791" y="389"/>
                  </a:lnTo>
                  <a:lnTo>
                    <a:pt x="819" y="429"/>
                  </a:lnTo>
                  <a:lnTo>
                    <a:pt x="844" y="463"/>
                  </a:lnTo>
                  <a:lnTo>
                    <a:pt x="866" y="491"/>
                  </a:lnTo>
                  <a:lnTo>
                    <a:pt x="884" y="514"/>
                  </a:lnTo>
                  <a:lnTo>
                    <a:pt x="900" y="536"/>
                  </a:lnTo>
                  <a:lnTo>
                    <a:pt x="916" y="553"/>
                  </a:lnTo>
                  <a:lnTo>
                    <a:pt x="930" y="572"/>
                  </a:lnTo>
                  <a:lnTo>
                    <a:pt x="946" y="589"/>
                  </a:lnTo>
                  <a:lnTo>
                    <a:pt x="967" y="608"/>
                  </a:lnTo>
                  <a:lnTo>
                    <a:pt x="992" y="629"/>
                  </a:lnTo>
                  <a:lnTo>
                    <a:pt x="1021" y="646"/>
                  </a:lnTo>
                  <a:lnTo>
                    <a:pt x="1053" y="663"/>
                  </a:lnTo>
                  <a:lnTo>
                    <a:pt x="1087" y="672"/>
                  </a:lnTo>
                  <a:lnTo>
                    <a:pt x="1126" y="676"/>
                  </a:lnTo>
                  <a:lnTo>
                    <a:pt x="1171" y="672"/>
                  </a:lnTo>
                  <a:lnTo>
                    <a:pt x="1213" y="657"/>
                  </a:lnTo>
                  <a:lnTo>
                    <a:pt x="1251" y="637"/>
                  </a:lnTo>
                  <a:lnTo>
                    <a:pt x="1285" y="606"/>
                  </a:lnTo>
                  <a:lnTo>
                    <a:pt x="1315" y="570"/>
                  </a:lnTo>
                  <a:lnTo>
                    <a:pt x="1338" y="529"/>
                  </a:lnTo>
                  <a:lnTo>
                    <a:pt x="1356" y="484"/>
                  </a:lnTo>
                  <a:lnTo>
                    <a:pt x="1367" y="433"/>
                  </a:lnTo>
                  <a:lnTo>
                    <a:pt x="1372" y="380"/>
                  </a:lnTo>
                  <a:lnTo>
                    <a:pt x="1368" y="338"/>
                  </a:lnTo>
                  <a:lnTo>
                    <a:pt x="1363" y="295"/>
                  </a:lnTo>
                  <a:lnTo>
                    <a:pt x="1352" y="253"/>
                  </a:lnTo>
                  <a:lnTo>
                    <a:pt x="1338" y="214"/>
                  </a:lnTo>
                  <a:lnTo>
                    <a:pt x="1319" y="176"/>
                  </a:lnTo>
                  <a:lnTo>
                    <a:pt x="1295" y="142"/>
                  </a:lnTo>
                  <a:lnTo>
                    <a:pt x="1269" y="114"/>
                  </a:lnTo>
                  <a:lnTo>
                    <a:pt x="1237" y="87"/>
                  </a:lnTo>
                  <a:lnTo>
                    <a:pt x="1203" y="70"/>
                  </a:lnTo>
                  <a:lnTo>
                    <a:pt x="1162" y="57"/>
                  </a:lnTo>
                  <a:lnTo>
                    <a:pt x="1119" y="53"/>
                  </a:lnTo>
                  <a:close/>
                  <a:moveTo>
                    <a:pt x="306" y="0"/>
                  </a:moveTo>
                  <a:lnTo>
                    <a:pt x="354" y="4"/>
                  </a:lnTo>
                  <a:lnTo>
                    <a:pt x="406" y="16"/>
                  </a:lnTo>
                  <a:lnTo>
                    <a:pt x="458" y="36"/>
                  </a:lnTo>
                  <a:lnTo>
                    <a:pt x="511" y="66"/>
                  </a:lnTo>
                  <a:lnTo>
                    <a:pt x="565" y="106"/>
                  </a:lnTo>
                  <a:lnTo>
                    <a:pt x="581" y="121"/>
                  </a:lnTo>
                  <a:lnTo>
                    <a:pt x="597" y="136"/>
                  </a:lnTo>
                  <a:lnTo>
                    <a:pt x="611" y="151"/>
                  </a:lnTo>
                  <a:lnTo>
                    <a:pt x="625" y="168"/>
                  </a:lnTo>
                  <a:lnTo>
                    <a:pt x="643" y="191"/>
                  </a:lnTo>
                  <a:lnTo>
                    <a:pt x="663" y="216"/>
                  </a:lnTo>
                  <a:lnTo>
                    <a:pt x="688" y="248"/>
                  </a:lnTo>
                  <a:lnTo>
                    <a:pt x="716" y="287"/>
                  </a:lnTo>
                  <a:lnTo>
                    <a:pt x="741" y="246"/>
                  </a:lnTo>
                  <a:lnTo>
                    <a:pt x="770" y="206"/>
                  </a:lnTo>
                  <a:lnTo>
                    <a:pt x="802" y="167"/>
                  </a:lnTo>
                  <a:lnTo>
                    <a:pt x="836" y="129"/>
                  </a:lnTo>
                  <a:lnTo>
                    <a:pt x="873" y="93"/>
                  </a:lnTo>
                  <a:lnTo>
                    <a:pt x="914" y="63"/>
                  </a:lnTo>
                  <a:lnTo>
                    <a:pt x="959" y="36"/>
                  </a:lnTo>
                  <a:lnTo>
                    <a:pt x="1005" y="17"/>
                  </a:lnTo>
                  <a:lnTo>
                    <a:pt x="1055" y="4"/>
                  </a:lnTo>
                  <a:lnTo>
                    <a:pt x="1108" y="0"/>
                  </a:lnTo>
                  <a:lnTo>
                    <a:pt x="1156" y="6"/>
                  </a:lnTo>
                  <a:lnTo>
                    <a:pt x="1201" y="17"/>
                  </a:lnTo>
                  <a:lnTo>
                    <a:pt x="1240" y="38"/>
                  </a:lnTo>
                  <a:lnTo>
                    <a:pt x="1278" y="66"/>
                  </a:lnTo>
                  <a:lnTo>
                    <a:pt x="1310" y="99"/>
                  </a:lnTo>
                  <a:lnTo>
                    <a:pt x="1338" y="138"/>
                  </a:lnTo>
                  <a:lnTo>
                    <a:pt x="1363" y="182"/>
                  </a:lnTo>
                  <a:lnTo>
                    <a:pt x="1381" y="227"/>
                  </a:lnTo>
                  <a:lnTo>
                    <a:pt x="1395" y="276"/>
                  </a:lnTo>
                  <a:lnTo>
                    <a:pt x="1404" y="327"/>
                  </a:lnTo>
                  <a:lnTo>
                    <a:pt x="1406" y="380"/>
                  </a:lnTo>
                  <a:lnTo>
                    <a:pt x="1404" y="433"/>
                  </a:lnTo>
                  <a:lnTo>
                    <a:pt x="1395" y="484"/>
                  </a:lnTo>
                  <a:lnTo>
                    <a:pt x="1381" y="533"/>
                  </a:lnTo>
                  <a:lnTo>
                    <a:pt x="1361" y="580"/>
                  </a:lnTo>
                  <a:lnTo>
                    <a:pt x="1336" y="621"/>
                  </a:lnTo>
                  <a:lnTo>
                    <a:pt x="1308" y="661"/>
                  </a:lnTo>
                  <a:lnTo>
                    <a:pt x="1274" y="693"/>
                  </a:lnTo>
                  <a:lnTo>
                    <a:pt x="1237" y="721"/>
                  </a:lnTo>
                  <a:lnTo>
                    <a:pt x="1196" y="740"/>
                  </a:lnTo>
                  <a:lnTo>
                    <a:pt x="1149" y="754"/>
                  </a:lnTo>
                  <a:lnTo>
                    <a:pt x="1101" y="757"/>
                  </a:lnTo>
                  <a:lnTo>
                    <a:pt x="1051" y="755"/>
                  </a:lnTo>
                  <a:lnTo>
                    <a:pt x="1001" y="742"/>
                  </a:lnTo>
                  <a:lnTo>
                    <a:pt x="950" y="723"/>
                  </a:lnTo>
                  <a:lnTo>
                    <a:pt x="896" y="693"/>
                  </a:lnTo>
                  <a:lnTo>
                    <a:pt x="843" y="654"/>
                  </a:lnTo>
                  <a:lnTo>
                    <a:pt x="825" y="638"/>
                  </a:lnTo>
                  <a:lnTo>
                    <a:pt x="811" y="623"/>
                  </a:lnTo>
                  <a:lnTo>
                    <a:pt x="796" y="608"/>
                  </a:lnTo>
                  <a:lnTo>
                    <a:pt x="780" y="589"/>
                  </a:lnTo>
                  <a:lnTo>
                    <a:pt x="764" y="569"/>
                  </a:lnTo>
                  <a:lnTo>
                    <a:pt x="743" y="542"/>
                  </a:lnTo>
                  <a:lnTo>
                    <a:pt x="720" y="510"/>
                  </a:lnTo>
                  <a:lnTo>
                    <a:pt x="691" y="472"/>
                  </a:lnTo>
                  <a:lnTo>
                    <a:pt x="666" y="512"/>
                  </a:lnTo>
                  <a:lnTo>
                    <a:pt x="638" y="553"/>
                  </a:lnTo>
                  <a:lnTo>
                    <a:pt x="606" y="593"/>
                  </a:lnTo>
                  <a:lnTo>
                    <a:pt x="572" y="631"/>
                  </a:lnTo>
                  <a:lnTo>
                    <a:pt x="534" y="665"/>
                  </a:lnTo>
                  <a:lnTo>
                    <a:pt x="493" y="695"/>
                  </a:lnTo>
                  <a:lnTo>
                    <a:pt x="449" y="721"/>
                  </a:lnTo>
                  <a:lnTo>
                    <a:pt x="402" y="742"/>
                  </a:lnTo>
                  <a:lnTo>
                    <a:pt x="353" y="754"/>
                  </a:lnTo>
                  <a:lnTo>
                    <a:pt x="299" y="757"/>
                  </a:lnTo>
                  <a:lnTo>
                    <a:pt x="251" y="754"/>
                  </a:lnTo>
                  <a:lnTo>
                    <a:pt x="206" y="740"/>
                  </a:lnTo>
                  <a:lnTo>
                    <a:pt x="165" y="720"/>
                  </a:lnTo>
                  <a:lnTo>
                    <a:pt x="128" y="693"/>
                  </a:lnTo>
                  <a:lnTo>
                    <a:pt x="96" y="659"/>
                  </a:lnTo>
                  <a:lnTo>
                    <a:pt x="67" y="621"/>
                  </a:lnTo>
                  <a:lnTo>
                    <a:pt x="44" y="578"/>
                  </a:lnTo>
                  <a:lnTo>
                    <a:pt x="25" y="531"/>
                  </a:lnTo>
                  <a:lnTo>
                    <a:pt x="12" y="482"/>
                  </a:lnTo>
                  <a:lnTo>
                    <a:pt x="3" y="431"/>
                  </a:lnTo>
                  <a:lnTo>
                    <a:pt x="0" y="380"/>
                  </a:lnTo>
                  <a:lnTo>
                    <a:pt x="3" y="327"/>
                  </a:lnTo>
                  <a:lnTo>
                    <a:pt x="12" y="276"/>
                  </a:lnTo>
                  <a:lnTo>
                    <a:pt x="26" y="227"/>
                  </a:lnTo>
                  <a:lnTo>
                    <a:pt x="44" y="180"/>
                  </a:lnTo>
                  <a:lnTo>
                    <a:pt x="69" y="136"/>
                  </a:lnTo>
                  <a:lnTo>
                    <a:pt x="98" y="99"/>
                  </a:lnTo>
                  <a:lnTo>
                    <a:pt x="131" y="65"/>
                  </a:lnTo>
                  <a:lnTo>
                    <a:pt x="169" y="38"/>
                  </a:lnTo>
                  <a:lnTo>
                    <a:pt x="212" y="17"/>
                  </a:lnTo>
                  <a:lnTo>
                    <a:pt x="256" y="4"/>
                  </a:lnTo>
                  <a:lnTo>
                    <a:pt x="3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97" name="Group 25"/>
          <p:cNvGrpSpPr>
            <a:grpSpLocks noChangeAspect="1"/>
          </p:cNvGrpSpPr>
          <p:nvPr>
            <p:custDataLst>
              <p:tags r:id="rId6"/>
            </p:custDataLst>
          </p:nvPr>
        </p:nvGrpSpPr>
        <p:grpSpPr bwMode="auto">
          <a:xfrm>
            <a:off x="8040450" y="2362200"/>
            <a:ext cx="1103550" cy="774203"/>
            <a:chOff x="5338" y="1494"/>
            <a:chExt cx="1863" cy="1307"/>
          </a:xfrm>
        </p:grpSpPr>
        <p:sp>
          <p:nvSpPr>
            <p:cNvPr id="3099" name="Freeform 27"/>
            <p:cNvSpPr>
              <a:spLocks/>
            </p:cNvSpPr>
            <p:nvPr/>
          </p:nvSpPr>
          <p:spPr bwMode="auto">
            <a:xfrm>
              <a:off x="5338" y="1494"/>
              <a:ext cx="1270" cy="1109"/>
            </a:xfrm>
            <a:custGeom>
              <a:avLst/>
              <a:gdLst/>
              <a:ahLst/>
              <a:cxnLst>
                <a:cxn ang="0">
                  <a:pos x="2350" y="2"/>
                </a:cxn>
                <a:cxn ang="0">
                  <a:pos x="2458" y="22"/>
                </a:cxn>
                <a:cxn ang="0">
                  <a:pos x="2529" y="76"/>
                </a:cxn>
                <a:cxn ang="0">
                  <a:pos x="2536" y="145"/>
                </a:cxn>
                <a:cxn ang="0">
                  <a:pos x="2459" y="232"/>
                </a:cxn>
                <a:cxn ang="0">
                  <a:pos x="2343" y="290"/>
                </a:cxn>
                <a:cxn ang="0">
                  <a:pos x="2277" y="295"/>
                </a:cxn>
                <a:cxn ang="0">
                  <a:pos x="2266" y="252"/>
                </a:cxn>
                <a:cxn ang="0">
                  <a:pos x="2225" y="199"/>
                </a:cxn>
                <a:cxn ang="0">
                  <a:pos x="2110" y="175"/>
                </a:cxn>
                <a:cxn ang="0">
                  <a:pos x="1983" y="171"/>
                </a:cxn>
                <a:cxn ang="0">
                  <a:pos x="1496" y="172"/>
                </a:cxn>
                <a:cxn ang="0">
                  <a:pos x="1366" y="654"/>
                </a:cxn>
                <a:cxn ang="0">
                  <a:pos x="2005" y="1010"/>
                </a:cxn>
                <a:cxn ang="0">
                  <a:pos x="2057" y="1014"/>
                </a:cxn>
                <a:cxn ang="0">
                  <a:pos x="2051" y="1076"/>
                </a:cxn>
                <a:cxn ang="0">
                  <a:pos x="1966" y="1154"/>
                </a:cxn>
                <a:cxn ang="0">
                  <a:pos x="1857" y="1203"/>
                </a:cxn>
                <a:cxn ang="0">
                  <a:pos x="1796" y="1203"/>
                </a:cxn>
                <a:cxn ang="0">
                  <a:pos x="1786" y="1185"/>
                </a:cxn>
                <a:cxn ang="0">
                  <a:pos x="1187" y="1181"/>
                </a:cxn>
                <a:cxn ang="0">
                  <a:pos x="1119" y="1344"/>
                </a:cxn>
                <a:cxn ang="0">
                  <a:pos x="1027" y="1556"/>
                </a:cxn>
                <a:cxn ang="0">
                  <a:pos x="928" y="1769"/>
                </a:cxn>
                <a:cxn ang="0">
                  <a:pos x="837" y="1937"/>
                </a:cxn>
                <a:cxn ang="0">
                  <a:pos x="721" y="2066"/>
                </a:cxn>
                <a:cxn ang="0">
                  <a:pos x="518" y="2186"/>
                </a:cxn>
                <a:cxn ang="0">
                  <a:pos x="308" y="2216"/>
                </a:cxn>
                <a:cxn ang="0">
                  <a:pos x="144" y="2160"/>
                </a:cxn>
                <a:cxn ang="0">
                  <a:pos x="25" y="2032"/>
                </a:cxn>
                <a:cxn ang="0">
                  <a:pos x="0" y="1977"/>
                </a:cxn>
                <a:cxn ang="0">
                  <a:pos x="28" y="1926"/>
                </a:cxn>
                <a:cxn ang="0">
                  <a:pos x="121" y="1861"/>
                </a:cxn>
                <a:cxn ang="0">
                  <a:pos x="221" y="1822"/>
                </a:cxn>
                <a:cxn ang="0">
                  <a:pos x="266" y="1833"/>
                </a:cxn>
                <a:cxn ang="0">
                  <a:pos x="318" y="1925"/>
                </a:cxn>
                <a:cxn ang="0">
                  <a:pos x="444" y="2023"/>
                </a:cxn>
                <a:cxn ang="0">
                  <a:pos x="577" y="2039"/>
                </a:cxn>
                <a:cxn ang="0">
                  <a:pos x="629" y="1951"/>
                </a:cxn>
                <a:cxn ang="0">
                  <a:pos x="695" y="1817"/>
                </a:cxn>
                <a:cxn ang="0">
                  <a:pos x="756" y="1682"/>
                </a:cxn>
                <a:cxn ang="0">
                  <a:pos x="795" y="1591"/>
                </a:cxn>
                <a:cxn ang="0">
                  <a:pos x="910" y="1323"/>
                </a:cxn>
                <a:cxn ang="0">
                  <a:pos x="1067" y="889"/>
                </a:cxn>
                <a:cxn ang="0">
                  <a:pos x="1214" y="370"/>
                </a:cxn>
                <a:cxn ang="0">
                  <a:pos x="1250" y="206"/>
                </a:cxn>
                <a:cxn ang="0">
                  <a:pos x="1256" y="172"/>
                </a:cxn>
                <a:cxn ang="0">
                  <a:pos x="775" y="176"/>
                </a:cxn>
                <a:cxn ang="0">
                  <a:pos x="665" y="253"/>
                </a:cxn>
                <a:cxn ang="0">
                  <a:pos x="559" y="278"/>
                </a:cxn>
                <a:cxn ang="0">
                  <a:pos x="554" y="225"/>
                </a:cxn>
                <a:cxn ang="0">
                  <a:pos x="664" y="111"/>
                </a:cxn>
                <a:cxn ang="0">
                  <a:pos x="826" y="36"/>
                </a:cxn>
                <a:cxn ang="0">
                  <a:pos x="989" y="2"/>
                </a:cxn>
                <a:cxn ang="0">
                  <a:pos x="2243" y="0"/>
                </a:cxn>
              </a:cxnLst>
              <a:rect l="0" t="0" r="r" b="b"/>
              <a:pathLst>
                <a:path w="2541" h="2219">
                  <a:moveTo>
                    <a:pt x="2267" y="0"/>
                  </a:moveTo>
                  <a:lnTo>
                    <a:pt x="2295" y="0"/>
                  </a:lnTo>
                  <a:lnTo>
                    <a:pt x="2322" y="1"/>
                  </a:lnTo>
                  <a:lnTo>
                    <a:pt x="2350" y="2"/>
                  </a:lnTo>
                  <a:lnTo>
                    <a:pt x="2379" y="5"/>
                  </a:lnTo>
                  <a:lnTo>
                    <a:pt x="2406" y="9"/>
                  </a:lnTo>
                  <a:lnTo>
                    <a:pt x="2433" y="15"/>
                  </a:lnTo>
                  <a:lnTo>
                    <a:pt x="2458" y="22"/>
                  </a:lnTo>
                  <a:lnTo>
                    <a:pt x="2480" y="32"/>
                  </a:lnTo>
                  <a:lnTo>
                    <a:pt x="2500" y="44"/>
                  </a:lnTo>
                  <a:lnTo>
                    <a:pt x="2517" y="59"/>
                  </a:lnTo>
                  <a:lnTo>
                    <a:pt x="2529" y="76"/>
                  </a:lnTo>
                  <a:lnTo>
                    <a:pt x="2537" y="98"/>
                  </a:lnTo>
                  <a:lnTo>
                    <a:pt x="2541" y="123"/>
                  </a:lnTo>
                  <a:lnTo>
                    <a:pt x="2541" y="123"/>
                  </a:lnTo>
                  <a:lnTo>
                    <a:pt x="2536" y="145"/>
                  </a:lnTo>
                  <a:lnTo>
                    <a:pt x="2524" y="168"/>
                  </a:lnTo>
                  <a:lnTo>
                    <a:pt x="2507" y="190"/>
                  </a:lnTo>
                  <a:lnTo>
                    <a:pt x="2485" y="213"/>
                  </a:lnTo>
                  <a:lnTo>
                    <a:pt x="2459" y="232"/>
                  </a:lnTo>
                  <a:lnTo>
                    <a:pt x="2431" y="251"/>
                  </a:lnTo>
                  <a:lnTo>
                    <a:pt x="2401" y="267"/>
                  </a:lnTo>
                  <a:lnTo>
                    <a:pt x="2371" y="280"/>
                  </a:lnTo>
                  <a:lnTo>
                    <a:pt x="2343" y="290"/>
                  </a:lnTo>
                  <a:lnTo>
                    <a:pt x="2317" y="296"/>
                  </a:lnTo>
                  <a:lnTo>
                    <a:pt x="2295" y="299"/>
                  </a:lnTo>
                  <a:lnTo>
                    <a:pt x="2286" y="297"/>
                  </a:lnTo>
                  <a:lnTo>
                    <a:pt x="2277" y="295"/>
                  </a:lnTo>
                  <a:lnTo>
                    <a:pt x="2271" y="289"/>
                  </a:lnTo>
                  <a:lnTo>
                    <a:pt x="2267" y="278"/>
                  </a:lnTo>
                  <a:lnTo>
                    <a:pt x="2266" y="265"/>
                  </a:lnTo>
                  <a:lnTo>
                    <a:pt x="2266" y="252"/>
                  </a:lnTo>
                  <a:lnTo>
                    <a:pt x="2265" y="238"/>
                  </a:lnTo>
                  <a:lnTo>
                    <a:pt x="2261" y="225"/>
                  </a:lnTo>
                  <a:lnTo>
                    <a:pt x="2245" y="211"/>
                  </a:lnTo>
                  <a:lnTo>
                    <a:pt x="2225" y="199"/>
                  </a:lnTo>
                  <a:lnTo>
                    <a:pt x="2201" y="190"/>
                  </a:lnTo>
                  <a:lnTo>
                    <a:pt x="2173" y="183"/>
                  </a:lnTo>
                  <a:lnTo>
                    <a:pt x="2142" y="178"/>
                  </a:lnTo>
                  <a:lnTo>
                    <a:pt x="2110" y="175"/>
                  </a:lnTo>
                  <a:lnTo>
                    <a:pt x="2078" y="172"/>
                  </a:lnTo>
                  <a:lnTo>
                    <a:pt x="2045" y="171"/>
                  </a:lnTo>
                  <a:lnTo>
                    <a:pt x="2013" y="171"/>
                  </a:lnTo>
                  <a:lnTo>
                    <a:pt x="1983" y="171"/>
                  </a:lnTo>
                  <a:lnTo>
                    <a:pt x="1956" y="171"/>
                  </a:lnTo>
                  <a:lnTo>
                    <a:pt x="1932" y="171"/>
                  </a:lnTo>
                  <a:lnTo>
                    <a:pt x="1912" y="172"/>
                  </a:lnTo>
                  <a:lnTo>
                    <a:pt x="1496" y="172"/>
                  </a:lnTo>
                  <a:lnTo>
                    <a:pt x="1470" y="294"/>
                  </a:lnTo>
                  <a:lnTo>
                    <a:pt x="1438" y="415"/>
                  </a:lnTo>
                  <a:lnTo>
                    <a:pt x="1403" y="535"/>
                  </a:lnTo>
                  <a:lnTo>
                    <a:pt x="1366" y="654"/>
                  </a:lnTo>
                  <a:lnTo>
                    <a:pt x="1328" y="773"/>
                  </a:lnTo>
                  <a:lnTo>
                    <a:pt x="1291" y="891"/>
                  </a:lnTo>
                  <a:lnTo>
                    <a:pt x="1256" y="1010"/>
                  </a:lnTo>
                  <a:lnTo>
                    <a:pt x="2005" y="1010"/>
                  </a:lnTo>
                  <a:lnTo>
                    <a:pt x="2023" y="1009"/>
                  </a:lnTo>
                  <a:lnTo>
                    <a:pt x="2036" y="1009"/>
                  </a:lnTo>
                  <a:lnTo>
                    <a:pt x="2048" y="1010"/>
                  </a:lnTo>
                  <a:lnTo>
                    <a:pt x="2057" y="1014"/>
                  </a:lnTo>
                  <a:lnTo>
                    <a:pt x="2062" y="1020"/>
                  </a:lnTo>
                  <a:lnTo>
                    <a:pt x="2065" y="1030"/>
                  </a:lnTo>
                  <a:lnTo>
                    <a:pt x="2061" y="1052"/>
                  </a:lnTo>
                  <a:lnTo>
                    <a:pt x="2051" y="1076"/>
                  </a:lnTo>
                  <a:lnTo>
                    <a:pt x="2035" y="1097"/>
                  </a:lnTo>
                  <a:lnTo>
                    <a:pt x="2015" y="1117"/>
                  </a:lnTo>
                  <a:lnTo>
                    <a:pt x="1992" y="1137"/>
                  </a:lnTo>
                  <a:lnTo>
                    <a:pt x="1966" y="1154"/>
                  </a:lnTo>
                  <a:lnTo>
                    <a:pt x="1938" y="1170"/>
                  </a:lnTo>
                  <a:lnTo>
                    <a:pt x="1910" y="1184"/>
                  </a:lnTo>
                  <a:lnTo>
                    <a:pt x="1883" y="1195"/>
                  </a:lnTo>
                  <a:lnTo>
                    <a:pt x="1857" y="1203"/>
                  </a:lnTo>
                  <a:lnTo>
                    <a:pt x="1833" y="1208"/>
                  </a:lnTo>
                  <a:lnTo>
                    <a:pt x="1815" y="1210"/>
                  </a:lnTo>
                  <a:lnTo>
                    <a:pt x="1806" y="1208"/>
                  </a:lnTo>
                  <a:lnTo>
                    <a:pt x="1796" y="1203"/>
                  </a:lnTo>
                  <a:lnTo>
                    <a:pt x="1789" y="1197"/>
                  </a:lnTo>
                  <a:lnTo>
                    <a:pt x="1785" y="1190"/>
                  </a:lnTo>
                  <a:lnTo>
                    <a:pt x="1785" y="1187"/>
                  </a:lnTo>
                  <a:lnTo>
                    <a:pt x="1786" y="1185"/>
                  </a:lnTo>
                  <a:lnTo>
                    <a:pt x="1789" y="1183"/>
                  </a:lnTo>
                  <a:lnTo>
                    <a:pt x="1790" y="1181"/>
                  </a:lnTo>
                  <a:lnTo>
                    <a:pt x="1790" y="1181"/>
                  </a:lnTo>
                  <a:lnTo>
                    <a:pt x="1187" y="1181"/>
                  </a:lnTo>
                  <a:lnTo>
                    <a:pt x="1173" y="1215"/>
                  </a:lnTo>
                  <a:lnTo>
                    <a:pt x="1156" y="1254"/>
                  </a:lnTo>
                  <a:lnTo>
                    <a:pt x="1139" y="1297"/>
                  </a:lnTo>
                  <a:lnTo>
                    <a:pt x="1119" y="1344"/>
                  </a:lnTo>
                  <a:lnTo>
                    <a:pt x="1096" y="1394"/>
                  </a:lnTo>
                  <a:lnTo>
                    <a:pt x="1074" y="1447"/>
                  </a:lnTo>
                  <a:lnTo>
                    <a:pt x="1051" y="1501"/>
                  </a:lnTo>
                  <a:lnTo>
                    <a:pt x="1027" y="1556"/>
                  </a:lnTo>
                  <a:lnTo>
                    <a:pt x="1003" y="1612"/>
                  </a:lnTo>
                  <a:lnTo>
                    <a:pt x="978" y="1666"/>
                  </a:lnTo>
                  <a:lnTo>
                    <a:pt x="953" y="1719"/>
                  </a:lnTo>
                  <a:lnTo>
                    <a:pt x="928" y="1769"/>
                  </a:lnTo>
                  <a:lnTo>
                    <a:pt x="904" y="1818"/>
                  </a:lnTo>
                  <a:lnTo>
                    <a:pt x="881" y="1862"/>
                  </a:lnTo>
                  <a:lnTo>
                    <a:pt x="858" y="1903"/>
                  </a:lnTo>
                  <a:lnTo>
                    <a:pt x="837" y="1937"/>
                  </a:lnTo>
                  <a:lnTo>
                    <a:pt x="817" y="1967"/>
                  </a:lnTo>
                  <a:lnTo>
                    <a:pt x="800" y="1990"/>
                  </a:lnTo>
                  <a:lnTo>
                    <a:pt x="763" y="2028"/>
                  </a:lnTo>
                  <a:lnTo>
                    <a:pt x="721" y="2066"/>
                  </a:lnTo>
                  <a:lnTo>
                    <a:pt x="674" y="2102"/>
                  </a:lnTo>
                  <a:lnTo>
                    <a:pt x="624" y="2134"/>
                  </a:lnTo>
                  <a:lnTo>
                    <a:pt x="572" y="2162"/>
                  </a:lnTo>
                  <a:lnTo>
                    <a:pt x="518" y="2186"/>
                  </a:lnTo>
                  <a:lnTo>
                    <a:pt x="463" y="2204"/>
                  </a:lnTo>
                  <a:lnTo>
                    <a:pt x="408" y="2215"/>
                  </a:lnTo>
                  <a:lnTo>
                    <a:pt x="353" y="2219"/>
                  </a:lnTo>
                  <a:lnTo>
                    <a:pt x="308" y="2216"/>
                  </a:lnTo>
                  <a:lnTo>
                    <a:pt x="264" y="2209"/>
                  </a:lnTo>
                  <a:lnTo>
                    <a:pt x="222" y="2198"/>
                  </a:lnTo>
                  <a:lnTo>
                    <a:pt x="182" y="2181"/>
                  </a:lnTo>
                  <a:lnTo>
                    <a:pt x="144" y="2160"/>
                  </a:lnTo>
                  <a:lnTo>
                    <a:pt x="109" y="2134"/>
                  </a:lnTo>
                  <a:lnTo>
                    <a:pt x="78" y="2105"/>
                  </a:lnTo>
                  <a:lnTo>
                    <a:pt x="49" y="2070"/>
                  </a:lnTo>
                  <a:lnTo>
                    <a:pt x="25" y="2032"/>
                  </a:lnTo>
                  <a:lnTo>
                    <a:pt x="5" y="1990"/>
                  </a:lnTo>
                  <a:lnTo>
                    <a:pt x="2" y="1987"/>
                  </a:lnTo>
                  <a:lnTo>
                    <a:pt x="1" y="1983"/>
                  </a:lnTo>
                  <a:lnTo>
                    <a:pt x="0" y="1977"/>
                  </a:lnTo>
                  <a:lnTo>
                    <a:pt x="0" y="1971"/>
                  </a:lnTo>
                  <a:lnTo>
                    <a:pt x="4" y="1957"/>
                  </a:lnTo>
                  <a:lnTo>
                    <a:pt x="13" y="1942"/>
                  </a:lnTo>
                  <a:lnTo>
                    <a:pt x="28" y="1926"/>
                  </a:lnTo>
                  <a:lnTo>
                    <a:pt x="47" y="1910"/>
                  </a:lnTo>
                  <a:lnTo>
                    <a:pt x="69" y="1893"/>
                  </a:lnTo>
                  <a:lnTo>
                    <a:pt x="95" y="1877"/>
                  </a:lnTo>
                  <a:lnTo>
                    <a:pt x="121" y="1861"/>
                  </a:lnTo>
                  <a:lnTo>
                    <a:pt x="147" y="1848"/>
                  </a:lnTo>
                  <a:lnTo>
                    <a:pt x="174" y="1837"/>
                  </a:lnTo>
                  <a:lnTo>
                    <a:pt x="199" y="1827"/>
                  </a:lnTo>
                  <a:lnTo>
                    <a:pt x="221" y="1822"/>
                  </a:lnTo>
                  <a:lnTo>
                    <a:pt x="240" y="1819"/>
                  </a:lnTo>
                  <a:lnTo>
                    <a:pt x="252" y="1822"/>
                  </a:lnTo>
                  <a:lnTo>
                    <a:pt x="261" y="1825"/>
                  </a:lnTo>
                  <a:lnTo>
                    <a:pt x="266" y="1833"/>
                  </a:lnTo>
                  <a:lnTo>
                    <a:pt x="269" y="1843"/>
                  </a:lnTo>
                  <a:lnTo>
                    <a:pt x="274" y="1854"/>
                  </a:lnTo>
                  <a:lnTo>
                    <a:pt x="294" y="1891"/>
                  </a:lnTo>
                  <a:lnTo>
                    <a:pt x="318" y="1925"/>
                  </a:lnTo>
                  <a:lnTo>
                    <a:pt x="345" y="1956"/>
                  </a:lnTo>
                  <a:lnTo>
                    <a:pt x="374" y="1983"/>
                  </a:lnTo>
                  <a:lnTo>
                    <a:pt x="408" y="2006"/>
                  </a:lnTo>
                  <a:lnTo>
                    <a:pt x="444" y="2023"/>
                  </a:lnTo>
                  <a:lnTo>
                    <a:pt x="482" y="2037"/>
                  </a:lnTo>
                  <a:lnTo>
                    <a:pt x="524" y="2046"/>
                  </a:lnTo>
                  <a:lnTo>
                    <a:pt x="569" y="2048"/>
                  </a:lnTo>
                  <a:lnTo>
                    <a:pt x="577" y="2039"/>
                  </a:lnTo>
                  <a:lnTo>
                    <a:pt x="588" y="2023"/>
                  </a:lnTo>
                  <a:lnTo>
                    <a:pt x="601" y="2004"/>
                  </a:lnTo>
                  <a:lnTo>
                    <a:pt x="614" y="1979"/>
                  </a:lnTo>
                  <a:lnTo>
                    <a:pt x="629" y="1951"/>
                  </a:lnTo>
                  <a:lnTo>
                    <a:pt x="645" y="1920"/>
                  </a:lnTo>
                  <a:lnTo>
                    <a:pt x="661" y="1887"/>
                  </a:lnTo>
                  <a:lnTo>
                    <a:pt x="679" y="1851"/>
                  </a:lnTo>
                  <a:lnTo>
                    <a:pt x="695" y="1817"/>
                  </a:lnTo>
                  <a:lnTo>
                    <a:pt x="712" y="1781"/>
                  </a:lnTo>
                  <a:lnTo>
                    <a:pt x="728" y="1746"/>
                  </a:lnTo>
                  <a:lnTo>
                    <a:pt x="743" y="1712"/>
                  </a:lnTo>
                  <a:lnTo>
                    <a:pt x="756" y="1682"/>
                  </a:lnTo>
                  <a:lnTo>
                    <a:pt x="769" y="1653"/>
                  </a:lnTo>
                  <a:lnTo>
                    <a:pt x="780" y="1628"/>
                  </a:lnTo>
                  <a:lnTo>
                    <a:pt x="789" y="1607"/>
                  </a:lnTo>
                  <a:lnTo>
                    <a:pt x="795" y="1591"/>
                  </a:lnTo>
                  <a:lnTo>
                    <a:pt x="800" y="1581"/>
                  </a:lnTo>
                  <a:lnTo>
                    <a:pt x="834" y="1501"/>
                  </a:lnTo>
                  <a:lnTo>
                    <a:pt x="871" y="1415"/>
                  </a:lnTo>
                  <a:lnTo>
                    <a:pt x="910" y="1323"/>
                  </a:lnTo>
                  <a:lnTo>
                    <a:pt x="949" y="1223"/>
                  </a:lnTo>
                  <a:lnTo>
                    <a:pt x="989" y="1117"/>
                  </a:lnTo>
                  <a:lnTo>
                    <a:pt x="1028" y="1006"/>
                  </a:lnTo>
                  <a:lnTo>
                    <a:pt x="1067" y="889"/>
                  </a:lnTo>
                  <a:lnTo>
                    <a:pt x="1106" y="767"/>
                  </a:lnTo>
                  <a:lnTo>
                    <a:pt x="1143" y="639"/>
                  </a:lnTo>
                  <a:lnTo>
                    <a:pt x="1179" y="506"/>
                  </a:lnTo>
                  <a:lnTo>
                    <a:pt x="1214" y="370"/>
                  </a:lnTo>
                  <a:lnTo>
                    <a:pt x="1246" y="230"/>
                  </a:lnTo>
                  <a:lnTo>
                    <a:pt x="1246" y="226"/>
                  </a:lnTo>
                  <a:lnTo>
                    <a:pt x="1247" y="219"/>
                  </a:lnTo>
                  <a:lnTo>
                    <a:pt x="1250" y="206"/>
                  </a:lnTo>
                  <a:lnTo>
                    <a:pt x="1251" y="194"/>
                  </a:lnTo>
                  <a:lnTo>
                    <a:pt x="1253" y="183"/>
                  </a:lnTo>
                  <a:lnTo>
                    <a:pt x="1255" y="175"/>
                  </a:lnTo>
                  <a:lnTo>
                    <a:pt x="1256" y="172"/>
                  </a:lnTo>
                  <a:lnTo>
                    <a:pt x="1064" y="172"/>
                  </a:lnTo>
                  <a:lnTo>
                    <a:pt x="968" y="173"/>
                  </a:lnTo>
                  <a:lnTo>
                    <a:pt x="871" y="175"/>
                  </a:lnTo>
                  <a:lnTo>
                    <a:pt x="775" y="176"/>
                  </a:lnTo>
                  <a:lnTo>
                    <a:pt x="753" y="198"/>
                  </a:lnTo>
                  <a:lnTo>
                    <a:pt x="727" y="218"/>
                  </a:lnTo>
                  <a:lnTo>
                    <a:pt x="697" y="237"/>
                  </a:lnTo>
                  <a:lnTo>
                    <a:pt x="665" y="253"/>
                  </a:lnTo>
                  <a:lnTo>
                    <a:pt x="632" y="267"/>
                  </a:lnTo>
                  <a:lnTo>
                    <a:pt x="599" y="275"/>
                  </a:lnTo>
                  <a:lnTo>
                    <a:pt x="569" y="279"/>
                  </a:lnTo>
                  <a:lnTo>
                    <a:pt x="559" y="278"/>
                  </a:lnTo>
                  <a:lnTo>
                    <a:pt x="550" y="277"/>
                  </a:lnTo>
                  <a:lnTo>
                    <a:pt x="544" y="270"/>
                  </a:lnTo>
                  <a:lnTo>
                    <a:pt x="539" y="259"/>
                  </a:lnTo>
                  <a:lnTo>
                    <a:pt x="554" y="225"/>
                  </a:lnTo>
                  <a:lnTo>
                    <a:pt x="573" y="193"/>
                  </a:lnTo>
                  <a:lnTo>
                    <a:pt x="599" y="163"/>
                  </a:lnTo>
                  <a:lnTo>
                    <a:pt x="629" y="135"/>
                  </a:lnTo>
                  <a:lnTo>
                    <a:pt x="664" y="111"/>
                  </a:lnTo>
                  <a:lnTo>
                    <a:pt x="702" y="88"/>
                  </a:lnTo>
                  <a:lnTo>
                    <a:pt x="742" y="68"/>
                  </a:lnTo>
                  <a:lnTo>
                    <a:pt x="784" y="50"/>
                  </a:lnTo>
                  <a:lnTo>
                    <a:pt x="826" y="36"/>
                  </a:lnTo>
                  <a:lnTo>
                    <a:pt x="869" y="23"/>
                  </a:lnTo>
                  <a:lnTo>
                    <a:pt x="911" y="13"/>
                  </a:lnTo>
                  <a:lnTo>
                    <a:pt x="951" y="6"/>
                  </a:lnTo>
                  <a:lnTo>
                    <a:pt x="989" y="2"/>
                  </a:lnTo>
                  <a:lnTo>
                    <a:pt x="1025" y="1"/>
                  </a:lnTo>
                  <a:lnTo>
                    <a:pt x="2202" y="1"/>
                  </a:lnTo>
                  <a:lnTo>
                    <a:pt x="2222" y="1"/>
                  </a:lnTo>
                  <a:lnTo>
                    <a:pt x="2243" y="0"/>
                  </a:lnTo>
                  <a:lnTo>
                    <a:pt x="226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Freeform 28"/>
            <p:cNvSpPr>
              <a:spLocks/>
            </p:cNvSpPr>
            <p:nvPr/>
          </p:nvSpPr>
          <p:spPr bwMode="auto">
            <a:xfrm>
              <a:off x="6554" y="2031"/>
              <a:ext cx="647" cy="770"/>
            </a:xfrm>
            <a:custGeom>
              <a:avLst/>
              <a:gdLst/>
              <a:ahLst/>
              <a:cxnLst>
                <a:cxn ang="0">
                  <a:pos x="811" y="5"/>
                </a:cxn>
                <a:cxn ang="0">
                  <a:pos x="921" y="8"/>
                </a:cxn>
                <a:cxn ang="0">
                  <a:pos x="1023" y="10"/>
                </a:cxn>
                <a:cxn ang="0">
                  <a:pos x="1110" y="8"/>
                </a:cxn>
                <a:cxn ang="0">
                  <a:pos x="1211" y="1"/>
                </a:cxn>
                <a:cxn ang="0">
                  <a:pos x="1276" y="3"/>
                </a:cxn>
                <a:cxn ang="0">
                  <a:pos x="1294" y="30"/>
                </a:cxn>
                <a:cxn ang="0">
                  <a:pos x="1281" y="69"/>
                </a:cxn>
                <a:cxn ang="0">
                  <a:pos x="1251" y="79"/>
                </a:cxn>
                <a:cxn ang="0">
                  <a:pos x="1174" y="81"/>
                </a:cxn>
                <a:cxn ang="0">
                  <a:pos x="1122" y="100"/>
                </a:cxn>
                <a:cxn ang="0">
                  <a:pos x="1099" y="144"/>
                </a:cxn>
                <a:cxn ang="0">
                  <a:pos x="821" y="1234"/>
                </a:cxn>
                <a:cxn ang="0">
                  <a:pos x="737" y="1362"/>
                </a:cxn>
                <a:cxn ang="0">
                  <a:pos x="614" y="1459"/>
                </a:cxn>
                <a:cxn ang="0">
                  <a:pos x="470" y="1520"/>
                </a:cxn>
                <a:cxn ang="0">
                  <a:pos x="317" y="1542"/>
                </a:cxn>
                <a:cxn ang="0">
                  <a:pos x="179" y="1521"/>
                </a:cxn>
                <a:cxn ang="0">
                  <a:pos x="74" y="1463"/>
                </a:cxn>
                <a:cxn ang="0">
                  <a:pos x="12" y="1375"/>
                </a:cxn>
                <a:cxn ang="0">
                  <a:pos x="1" y="1270"/>
                </a:cxn>
                <a:cxn ang="0">
                  <a:pos x="28" y="1194"/>
                </a:cxn>
                <a:cxn ang="0">
                  <a:pos x="76" y="1147"/>
                </a:cxn>
                <a:cxn ang="0">
                  <a:pos x="130" y="1129"/>
                </a:cxn>
                <a:cxn ang="0">
                  <a:pos x="183" y="1134"/>
                </a:cxn>
                <a:cxn ang="0">
                  <a:pos x="230" y="1166"/>
                </a:cxn>
                <a:cxn ang="0">
                  <a:pos x="249" y="1225"/>
                </a:cxn>
                <a:cxn ang="0">
                  <a:pos x="243" y="1263"/>
                </a:cxn>
                <a:cxn ang="0">
                  <a:pos x="219" y="1309"/>
                </a:cxn>
                <a:cxn ang="0">
                  <a:pos x="170" y="1349"/>
                </a:cxn>
                <a:cxn ang="0">
                  <a:pos x="92" y="1366"/>
                </a:cxn>
                <a:cxn ang="0">
                  <a:pos x="149" y="1432"/>
                </a:cxn>
                <a:cxn ang="0">
                  <a:pos x="222" y="1465"/>
                </a:cxn>
                <a:cxn ang="0">
                  <a:pos x="287" y="1477"/>
                </a:cxn>
                <a:cxn ang="0">
                  <a:pos x="356" y="1474"/>
                </a:cxn>
                <a:cxn ang="0">
                  <a:pos x="477" y="1419"/>
                </a:cxn>
                <a:cxn ang="0">
                  <a:pos x="578" y="1314"/>
                </a:cxn>
                <a:cxn ang="0">
                  <a:pos x="641" y="1175"/>
                </a:cxn>
                <a:cxn ang="0">
                  <a:pos x="900" y="145"/>
                </a:cxn>
                <a:cxn ang="0">
                  <a:pos x="901" y="122"/>
                </a:cxn>
                <a:cxn ang="0">
                  <a:pos x="895" y="98"/>
                </a:cxn>
                <a:cxn ang="0">
                  <a:pos x="857" y="86"/>
                </a:cxn>
                <a:cxn ang="0">
                  <a:pos x="790" y="80"/>
                </a:cxn>
                <a:cxn ang="0">
                  <a:pos x="739" y="79"/>
                </a:cxn>
                <a:cxn ang="0">
                  <a:pos x="665" y="78"/>
                </a:cxn>
                <a:cxn ang="0">
                  <a:pos x="633" y="59"/>
                </a:cxn>
                <a:cxn ang="0">
                  <a:pos x="639" y="16"/>
                </a:cxn>
                <a:cxn ang="0">
                  <a:pos x="665" y="1"/>
                </a:cxn>
              </a:cxnLst>
              <a:rect l="0" t="0" r="r" b="b"/>
              <a:pathLst>
                <a:path w="1294" h="1542">
                  <a:moveTo>
                    <a:pt x="681" y="0"/>
                  </a:moveTo>
                  <a:lnTo>
                    <a:pt x="723" y="1"/>
                  </a:lnTo>
                  <a:lnTo>
                    <a:pt x="811" y="5"/>
                  </a:lnTo>
                  <a:lnTo>
                    <a:pt x="853" y="5"/>
                  </a:lnTo>
                  <a:lnTo>
                    <a:pt x="885" y="6"/>
                  </a:lnTo>
                  <a:lnTo>
                    <a:pt x="921" y="8"/>
                  </a:lnTo>
                  <a:lnTo>
                    <a:pt x="959" y="9"/>
                  </a:lnTo>
                  <a:lnTo>
                    <a:pt x="994" y="10"/>
                  </a:lnTo>
                  <a:lnTo>
                    <a:pt x="1023" y="10"/>
                  </a:lnTo>
                  <a:lnTo>
                    <a:pt x="1047" y="10"/>
                  </a:lnTo>
                  <a:lnTo>
                    <a:pt x="1077" y="9"/>
                  </a:lnTo>
                  <a:lnTo>
                    <a:pt x="1110" y="8"/>
                  </a:lnTo>
                  <a:lnTo>
                    <a:pt x="1145" y="5"/>
                  </a:lnTo>
                  <a:lnTo>
                    <a:pt x="1179" y="4"/>
                  </a:lnTo>
                  <a:lnTo>
                    <a:pt x="1211" y="1"/>
                  </a:lnTo>
                  <a:lnTo>
                    <a:pt x="1241" y="1"/>
                  </a:lnTo>
                  <a:lnTo>
                    <a:pt x="1265" y="0"/>
                  </a:lnTo>
                  <a:lnTo>
                    <a:pt x="1276" y="3"/>
                  </a:lnTo>
                  <a:lnTo>
                    <a:pt x="1284" y="8"/>
                  </a:lnTo>
                  <a:lnTo>
                    <a:pt x="1292" y="17"/>
                  </a:lnTo>
                  <a:lnTo>
                    <a:pt x="1294" y="30"/>
                  </a:lnTo>
                  <a:lnTo>
                    <a:pt x="1292" y="48"/>
                  </a:lnTo>
                  <a:lnTo>
                    <a:pt x="1287" y="60"/>
                  </a:lnTo>
                  <a:lnTo>
                    <a:pt x="1281" y="69"/>
                  </a:lnTo>
                  <a:lnTo>
                    <a:pt x="1272" y="75"/>
                  </a:lnTo>
                  <a:lnTo>
                    <a:pt x="1261" y="78"/>
                  </a:lnTo>
                  <a:lnTo>
                    <a:pt x="1251" y="79"/>
                  </a:lnTo>
                  <a:lnTo>
                    <a:pt x="1240" y="79"/>
                  </a:lnTo>
                  <a:lnTo>
                    <a:pt x="1203" y="79"/>
                  </a:lnTo>
                  <a:lnTo>
                    <a:pt x="1174" y="81"/>
                  </a:lnTo>
                  <a:lnTo>
                    <a:pt x="1152" y="85"/>
                  </a:lnTo>
                  <a:lnTo>
                    <a:pt x="1135" y="91"/>
                  </a:lnTo>
                  <a:lnTo>
                    <a:pt x="1122" y="100"/>
                  </a:lnTo>
                  <a:lnTo>
                    <a:pt x="1112" y="111"/>
                  </a:lnTo>
                  <a:lnTo>
                    <a:pt x="1105" y="126"/>
                  </a:lnTo>
                  <a:lnTo>
                    <a:pt x="1099" y="144"/>
                  </a:lnTo>
                  <a:lnTo>
                    <a:pt x="1093" y="166"/>
                  </a:lnTo>
                  <a:lnTo>
                    <a:pt x="838" y="1185"/>
                  </a:lnTo>
                  <a:lnTo>
                    <a:pt x="821" y="1234"/>
                  </a:lnTo>
                  <a:lnTo>
                    <a:pt x="798" y="1280"/>
                  </a:lnTo>
                  <a:lnTo>
                    <a:pt x="770" y="1323"/>
                  </a:lnTo>
                  <a:lnTo>
                    <a:pt x="737" y="1362"/>
                  </a:lnTo>
                  <a:lnTo>
                    <a:pt x="700" y="1399"/>
                  </a:lnTo>
                  <a:lnTo>
                    <a:pt x="659" y="1431"/>
                  </a:lnTo>
                  <a:lnTo>
                    <a:pt x="614" y="1459"/>
                  </a:lnTo>
                  <a:lnTo>
                    <a:pt x="567" y="1484"/>
                  </a:lnTo>
                  <a:lnTo>
                    <a:pt x="519" y="1504"/>
                  </a:lnTo>
                  <a:lnTo>
                    <a:pt x="470" y="1520"/>
                  </a:lnTo>
                  <a:lnTo>
                    <a:pt x="419" y="1532"/>
                  </a:lnTo>
                  <a:lnTo>
                    <a:pt x="368" y="1539"/>
                  </a:lnTo>
                  <a:lnTo>
                    <a:pt x="317" y="1542"/>
                  </a:lnTo>
                  <a:lnTo>
                    <a:pt x="268" y="1539"/>
                  </a:lnTo>
                  <a:lnTo>
                    <a:pt x="222" y="1532"/>
                  </a:lnTo>
                  <a:lnTo>
                    <a:pt x="179" y="1521"/>
                  </a:lnTo>
                  <a:lnTo>
                    <a:pt x="139" y="1505"/>
                  </a:lnTo>
                  <a:lnTo>
                    <a:pt x="105" y="1486"/>
                  </a:lnTo>
                  <a:lnTo>
                    <a:pt x="74" y="1463"/>
                  </a:lnTo>
                  <a:lnTo>
                    <a:pt x="48" y="1436"/>
                  </a:lnTo>
                  <a:lnTo>
                    <a:pt x="27" y="1406"/>
                  </a:lnTo>
                  <a:lnTo>
                    <a:pt x="12" y="1375"/>
                  </a:lnTo>
                  <a:lnTo>
                    <a:pt x="2" y="1340"/>
                  </a:lnTo>
                  <a:lnTo>
                    <a:pt x="0" y="1302"/>
                  </a:lnTo>
                  <a:lnTo>
                    <a:pt x="1" y="1270"/>
                  </a:lnTo>
                  <a:lnTo>
                    <a:pt x="7" y="1241"/>
                  </a:lnTo>
                  <a:lnTo>
                    <a:pt x="17" y="1216"/>
                  </a:lnTo>
                  <a:lnTo>
                    <a:pt x="28" y="1194"/>
                  </a:lnTo>
                  <a:lnTo>
                    <a:pt x="43" y="1175"/>
                  </a:lnTo>
                  <a:lnTo>
                    <a:pt x="59" y="1159"/>
                  </a:lnTo>
                  <a:lnTo>
                    <a:pt x="76" y="1147"/>
                  </a:lnTo>
                  <a:lnTo>
                    <a:pt x="94" y="1138"/>
                  </a:lnTo>
                  <a:lnTo>
                    <a:pt x="112" y="1132"/>
                  </a:lnTo>
                  <a:lnTo>
                    <a:pt x="130" y="1129"/>
                  </a:lnTo>
                  <a:lnTo>
                    <a:pt x="146" y="1127"/>
                  </a:lnTo>
                  <a:lnTo>
                    <a:pt x="164" y="1129"/>
                  </a:lnTo>
                  <a:lnTo>
                    <a:pt x="183" y="1134"/>
                  </a:lnTo>
                  <a:lnTo>
                    <a:pt x="200" y="1141"/>
                  </a:lnTo>
                  <a:lnTo>
                    <a:pt x="216" y="1152"/>
                  </a:lnTo>
                  <a:lnTo>
                    <a:pt x="230" y="1166"/>
                  </a:lnTo>
                  <a:lnTo>
                    <a:pt x="240" y="1183"/>
                  </a:lnTo>
                  <a:lnTo>
                    <a:pt x="247" y="1202"/>
                  </a:lnTo>
                  <a:lnTo>
                    <a:pt x="249" y="1225"/>
                  </a:lnTo>
                  <a:lnTo>
                    <a:pt x="248" y="1236"/>
                  </a:lnTo>
                  <a:lnTo>
                    <a:pt x="247" y="1248"/>
                  </a:lnTo>
                  <a:lnTo>
                    <a:pt x="243" y="1263"/>
                  </a:lnTo>
                  <a:lnTo>
                    <a:pt x="237" y="1279"/>
                  </a:lnTo>
                  <a:lnTo>
                    <a:pt x="228" y="1295"/>
                  </a:lnTo>
                  <a:lnTo>
                    <a:pt x="219" y="1309"/>
                  </a:lnTo>
                  <a:lnTo>
                    <a:pt x="206" y="1324"/>
                  </a:lnTo>
                  <a:lnTo>
                    <a:pt x="190" y="1338"/>
                  </a:lnTo>
                  <a:lnTo>
                    <a:pt x="170" y="1349"/>
                  </a:lnTo>
                  <a:lnTo>
                    <a:pt x="148" y="1357"/>
                  </a:lnTo>
                  <a:lnTo>
                    <a:pt x="122" y="1363"/>
                  </a:lnTo>
                  <a:lnTo>
                    <a:pt x="92" y="1366"/>
                  </a:lnTo>
                  <a:lnTo>
                    <a:pt x="109" y="1393"/>
                  </a:lnTo>
                  <a:lnTo>
                    <a:pt x="127" y="1415"/>
                  </a:lnTo>
                  <a:lnTo>
                    <a:pt x="149" y="1432"/>
                  </a:lnTo>
                  <a:lnTo>
                    <a:pt x="173" y="1447"/>
                  </a:lnTo>
                  <a:lnTo>
                    <a:pt x="198" y="1458"/>
                  </a:lnTo>
                  <a:lnTo>
                    <a:pt x="222" y="1465"/>
                  </a:lnTo>
                  <a:lnTo>
                    <a:pt x="246" y="1472"/>
                  </a:lnTo>
                  <a:lnTo>
                    <a:pt x="268" y="1475"/>
                  </a:lnTo>
                  <a:lnTo>
                    <a:pt x="287" y="1477"/>
                  </a:lnTo>
                  <a:lnTo>
                    <a:pt x="303" y="1478"/>
                  </a:lnTo>
                  <a:lnTo>
                    <a:pt x="313" y="1478"/>
                  </a:lnTo>
                  <a:lnTo>
                    <a:pt x="356" y="1474"/>
                  </a:lnTo>
                  <a:lnTo>
                    <a:pt x="398" y="1463"/>
                  </a:lnTo>
                  <a:lnTo>
                    <a:pt x="439" y="1443"/>
                  </a:lnTo>
                  <a:lnTo>
                    <a:pt x="477" y="1419"/>
                  </a:lnTo>
                  <a:lnTo>
                    <a:pt x="514" y="1389"/>
                  </a:lnTo>
                  <a:lnTo>
                    <a:pt x="547" y="1354"/>
                  </a:lnTo>
                  <a:lnTo>
                    <a:pt x="578" y="1314"/>
                  </a:lnTo>
                  <a:lnTo>
                    <a:pt x="604" y="1271"/>
                  </a:lnTo>
                  <a:lnTo>
                    <a:pt x="625" y="1225"/>
                  </a:lnTo>
                  <a:lnTo>
                    <a:pt x="641" y="1175"/>
                  </a:lnTo>
                  <a:lnTo>
                    <a:pt x="891" y="171"/>
                  </a:lnTo>
                  <a:lnTo>
                    <a:pt x="896" y="156"/>
                  </a:lnTo>
                  <a:lnTo>
                    <a:pt x="900" y="145"/>
                  </a:lnTo>
                  <a:lnTo>
                    <a:pt x="901" y="138"/>
                  </a:lnTo>
                  <a:lnTo>
                    <a:pt x="901" y="130"/>
                  </a:lnTo>
                  <a:lnTo>
                    <a:pt x="901" y="122"/>
                  </a:lnTo>
                  <a:lnTo>
                    <a:pt x="901" y="113"/>
                  </a:lnTo>
                  <a:lnTo>
                    <a:pt x="899" y="105"/>
                  </a:lnTo>
                  <a:lnTo>
                    <a:pt x="895" y="98"/>
                  </a:lnTo>
                  <a:lnTo>
                    <a:pt x="886" y="94"/>
                  </a:lnTo>
                  <a:lnTo>
                    <a:pt x="874" y="89"/>
                  </a:lnTo>
                  <a:lnTo>
                    <a:pt x="857" y="86"/>
                  </a:lnTo>
                  <a:lnTo>
                    <a:pt x="833" y="84"/>
                  </a:lnTo>
                  <a:lnTo>
                    <a:pt x="810" y="81"/>
                  </a:lnTo>
                  <a:lnTo>
                    <a:pt x="790" y="80"/>
                  </a:lnTo>
                  <a:lnTo>
                    <a:pt x="774" y="79"/>
                  </a:lnTo>
                  <a:lnTo>
                    <a:pt x="758" y="79"/>
                  </a:lnTo>
                  <a:lnTo>
                    <a:pt x="739" y="79"/>
                  </a:lnTo>
                  <a:lnTo>
                    <a:pt x="716" y="79"/>
                  </a:lnTo>
                  <a:lnTo>
                    <a:pt x="687" y="79"/>
                  </a:lnTo>
                  <a:lnTo>
                    <a:pt x="665" y="78"/>
                  </a:lnTo>
                  <a:lnTo>
                    <a:pt x="650" y="74"/>
                  </a:lnTo>
                  <a:lnTo>
                    <a:pt x="639" y="68"/>
                  </a:lnTo>
                  <a:lnTo>
                    <a:pt x="633" y="59"/>
                  </a:lnTo>
                  <a:lnTo>
                    <a:pt x="632" y="44"/>
                  </a:lnTo>
                  <a:lnTo>
                    <a:pt x="634" y="28"/>
                  </a:lnTo>
                  <a:lnTo>
                    <a:pt x="639" y="16"/>
                  </a:lnTo>
                  <a:lnTo>
                    <a:pt x="646" y="9"/>
                  </a:lnTo>
                  <a:lnTo>
                    <a:pt x="655" y="4"/>
                  </a:lnTo>
                  <a:lnTo>
                    <a:pt x="665" y="1"/>
                  </a:lnTo>
                  <a:lnTo>
                    <a:pt x="674" y="0"/>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00" name="Group 4"/>
          <p:cNvGrpSpPr>
            <a:grpSpLocks noChangeAspect="1"/>
          </p:cNvGrpSpPr>
          <p:nvPr>
            <p:custDataLst>
              <p:tags r:id="rId7"/>
            </p:custDataLst>
          </p:nvPr>
        </p:nvGrpSpPr>
        <p:grpSpPr bwMode="auto">
          <a:xfrm>
            <a:off x="6781801" y="6019800"/>
            <a:ext cx="434063" cy="495300"/>
            <a:chOff x="4361" y="3824"/>
            <a:chExt cx="1205" cy="1375"/>
          </a:xfrm>
        </p:grpSpPr>
        <p:sp>
          <p:nvSpPr>
            <p:cNvPr id="4102" name="Freeform 6"/>
            <p:cNvSpPr>
              <a:spLocks noEditPoints="1"/>
            </p:cNvSpPr>
            <p:nvPr/>
          </p:nvSpPr>
          <p:spPr bwMode="auto">
            <a:xfrm>
              <a:off x="4361" y="3824"/>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3" name="Freeform 7"/>
            <p:cNvSpPr>
              <a:spLocks/>
            </p:cNvSpPr>
            <p:nvPr/>
          </p:nvSpPr>
          <p:spPr bwMode="auto">
            <a:xfrm>
              <a:off x="5156" y="4356"/>
              <a:ext cx="410" cy="748"/>
            </a:xfrm>
            <a:custGeom>
              <a:avLst/>
              <a:gdLst/>
              <a:ahLst/>
              <a:cxnLst>
                <a:cxn ang="0">
                  <a:pos x="693" y="1"/>
                </a:cxn>
                <a:cxn ang="0">
                  <a:pos x="736" y="8"/>
                </a:cxn>
                <a:cxn ang="0">
                  <a:pos x="757" y="28"/>
                </a:cxn>
                <a:cxn ang="0">
                  <a:pos x="765" y="68"/>
                </a:cxn>
                <a:cxn ang="0">
                  <a:pos x="765" y="1966"/>
                </a:cxn>
                <a:cxn ang="0">
                  <a:pos x="766" y="2008"/>
                </a:cxn>
                <a:cxn ang="0">
                  <a:pos x="771" y="2042"/>
                </a:cxn>
                <a:cxn ang="0">
                  <a:pos x="787" y="2070"/>
                </a:cxn>
                <a:cxn ang="0">
                  <a:pos x="816" y="2091"/>
                </a:cxn>
                <a:cxn ang="0">
                  <a:pos x="864" y="2107"/>
                </a:cxn>
                <a:cxn ang="0">
                  <a:pos x="938" y="2118"/>
                </a:cxn>
                <a:cxn ang="0">
                  <a:pos x="1040" y="2123"/>
                </a:cxn>
                <a:cxn ang="0">
                  <a:pos x="1230" y="2124"/>
                </a:cxn>
                <a:cxn ang="0">
                  <a:pos x="1210" y="2243"/>
                </a:cxn>
                <a:cxn ang="0">
                  <a:pos x="1148" y="2242"/>
                </a:cxn>
                <a:cxn ang="0">
                  <a:pos x="1062" y="2239"/>
                </a:cxn>
                <a:cxn ang="0">
                  <a:pos x="964" y="2237"/>
                </a:cxn>
                <a:cxn ang="0">
                  <a:pos x="860" y="2234"/>
                </a:cxn>
                <a:cxn ang="0">
                  <a:pos x="762" y="2232"/>
                </a:cxn>
                <a:cxn ang="0">
                  <a:pos x="680" y="2229"/>
                </a:cxn>
                <a:cxn ang="0">
                  <a:pos x="622" y="2229"/>
                </a:cxn>
                <a:cxn ang="0">
                  <a:pos x="559" y="2229"/>
                </a:cxn>
                <a:cxn ang="0">
                  <a:pos x="474" y="2232"/>
                </a:cxn>
                <a:cxn ang="0">
                  <a:pos x="376" y="2234"/>
                </a:cxn>
                <a:cxn ang="0">
                  <a:pos x="274" y="2237"/>
                </a:cxn>
                <a:cxn ang="0">
                  <a:pos x="178" y="2239"/>
                </a:cxn>
                <a:cxn ang="0">
                  <a:pos x="96" y="2242"/>
                </a:cxn>
                <a:cxn ang="0">
                  <a:pos x="38" y="2243"/>
                </a:cxn>
                <a:cxn ang="0">
                  <a:pos x="22" y="2124"/>
                </a:cxn>
                <a:cxn ang="0">
                  <a:pos x="213" y="2123"/>
                </a:cxn>
                <a:cxn ang="0">
                  <a:pos x="314" y="2118"/>
                </a:cxn>
                <a:cxn ang="0">
                  <a:pos x="388" y="2107"/>
                </a:cxn>
                <a:cxn ang="0">
                  <a:pos x="436" y="2091"/>
                </a:cxn>
                <a:cxn ang="0">
                  <a:pos x="466" y="2070"/>
                </a:cxn>
                <a:cxn ang="0">
                  <a:pos x="481" y="2042"/>
                </a:cxn>
                <a:cxn ang="0">
                  <a:pos x="486" y="2008"/>
                </a:cxn>
                <a:cxn ang="0">
                  <a:pos x="487" y="1966"/>
                </a:cxn>
                <a:cxn ang="0">
                  <a:pos x="432" y="273"/>
                </a:cxn>
                <a:cxn ang="0">
                  <a:pos x="318" y="307"/>
                </a:cxn>
                <a:cxn ang="0">
                  <a:pos x="207" y="326"/>
                </a:cxn>
                <a:cxn ang="0">
                  <a:pos x="107" y="335"/>
                </a:cxn>
                <a:cxn ang="0">
                  <a:pos x="29" y="338"/>
                </a:cxn>
                <a:cxn ang="0">
                  <a:pos x="0" y="218"/>
                </a:cxn>
                <a:cxn ang="0">
                  <a:pos x="69" y="218"/>
                </a:cxn>
                <a:cxn ang="0">
                  <a:pos x="156" y="212"/>
                </a:cxn>
                <a:cxn ang="0">
                  <a:pos x="253" y="201"/>
                </a:cxn>
                <a:cxn ang="0">
                  <a:pos x="356" y="177"/>
                </a:cxn>
                <a:cxn ang="0">
                  <a:pos x="462" y="139"/>
                </a:cxn>
                <a:cxn ang="0">
                  <a:pos x="564" y="81"/>
                </a:cxn>
                <a:cxn ang="0">
                  <a:pos x="660" y="0"/>
                </a:cxn>
              </a:cxnLst>
              <a:rect l="0" t="0" r="r" b="b"/>
              <a:pathLst>
                <a:path w="1230" h="2243">
                  <a:moveTo>
                    <a:pt x="660" y="0"/>
                  </a:moveTo>
                  <a:lnTo>
                    <a:pt x="693" y="1"/>
                  </a:lnTo>
                  <a:lnTo>
                    <a:pt x="718" y="3"/>
                  </a:lnTo>
                  <a:lnTo>
                    <a:pt x="736" y="8"/>
                  </a:lnTo>
                  <a:lnTo>
                    <a:pt x="749" y="16"/>
                  </a:lnTo>
                  <a:lnTo>
                    <a:pt x="757" y="28"/>
                  </a:lnTo>
                  <a:lnTo>
                    <a:pt x="762" y="45"/>
                  </a:lnTo>
                  <a:lnTo>
                    <a:pt x="765" y="68"/>
                  </a:lnTo>
                  <a:lnTo>
                    <a:pt x="765" y="98"/>
                  </a:lnTo>
                  <a:lnTo>
                    <a:pt x="765" y="1966"/>
                  </a:lnTo>
                  <a:lnTo>
                    <a:pt x="765" y="1988"/>
                  </a:lnTo>
                  <a:lnTo>
                    <a:pt x="766" y="2008"/>
                  </a:lnTo>
                  <a:lnTo>
                    <a:pt x="767" y="2026"/>
                  </a:lnTo>
                  <a:lnTo>
                    <a:pt x="771" y="2042"/>
                  </a:lnTo>
                  <a:lnTo>
                    <a:pt x="778" y="2057"/>
                  </a:lnTo>
                  <a:lnTo>
                    <a:pt x="787" y="2070"/>
                  </a:lnTo>
                  <a:lnTo>
                    <a:pt x="799" y="2082"/>
                  </a:lnTo>
                  <a:lnTo>
                    <a:pt x="816" y="2091"/>
                  </a:lnTo>
                  <a:lnTo>
                    <a:pt x="838" y="2101"/>
                  </a:lnTo>
                  <a:lnTo>
                    <a:pt x="864" y="2107"/>
                  </a:lnTo>
                  <a:lnTo>
                    <a:pt x="898" y="2114"/>
                  </a:lnTo>
                  <a:lnTo>
                    <a:pt x="938" y="2118"/>
                  </a:lnTo>
                  <a:lnTo>
                    <a:pt x="985" y="2122"/>
                  </a:lnTo>
                  <a:lnTo>
                    <a:pt x="1040" y="2123"/>
                  </a:lnTo>
                  <a:lnTo>
                    <a:pt x="1103" y="2124"/>
                  </a:lnTo>
                  <a:lnTo>
                    <a:pt x="1230" y="2124"/>
                  </a:lnTo>
                  <a:lnTo>
                    <a:pt x="1230" y="2243"/>
                  </a:lnTo>
                  <a:lnTo>
                    <a:pt x="1210" y="2243"/>
                  </a:lnTo>
                  <a:lnTo>
                    <a:pt x="1182" y="2243"/>
                  </a:lnTo>
                  <a:lnTo>
                    <a:pt x="1148" y="2242"/>
                  </a:lnTo>
                  <a:lnTo>
                    <a:pt x="1108" y="2241"/>
                  </a:lnTo>
                  <a:lnTo>
                    <a:pt x="1062" y="2239"/>
                  </a:lnTo>
                  <a:lnTo>
                    <a:pt x="1014" y="2238"/>
                  </a:lnTo>
                  <a:lnTo>
                    <a:pt x="964" y="2237"/>
                  </a:lnTo>
                  <a:lnTo>
                    <a:pt x="911" y="2235"/>
                  </a:lnTo>
                  <a:lnTo>
                    <a:pt x="860" y="2234"/>
                  </a:lnTo>
                  <a:lnTo>
                    <a:pt x="809" y="2233"/>
                  </a:lnTo>
                  <a:lnTo>
                    <a:pt x="762" y="2232"/>
                  </a:lnTo>
                  <a:lnTo>
                    <a:pt x="719" y="2230"/>
                  </a:lnTo>
                  <a:lnTo>
                    <a:pt x="680" y="2229"/>
                  </a:lnTo>
                  <a:lnTo>
                    <a:pt x="647" y="2229"/>
                  </a:lnTo>
                  <a:lnTo>
                    <a:pt x="622" y="2229"/>
                  </a:lnTo>
                  <a:lnTo>
                    <a:pt x="595" y="2229"/>
                  </a:lnTo>
                  <a:lnTo>
                    <a:pt x="559" y="2229"/>
                  </a:lnTo>
                  <a:lnTo>
                    <a:pt x="520" y="2230"/>
                  </a:lnTo>
                  <a:lnTo>
                    <a:pt x="474" y="2232"/>
                  </a:lnTo>
                  <a:lnTo>
                    <a:pt x="427" y="2233"/>
                  </a:lnTo>
                  <a:lnTo>
                    <a:pt x="376" y="2234"/>
                  </a:lnTo>
                  <a:lnTo>
                    <a:pt x="325" y="2235"/>
                  </a:lnTo>
                  <a:lnTo>
                    <a:pt x="274" y="2237"/>
                  </a:lnTo>
                  <a:lnTo>
                    <a:pt x="225" y="2238"/>
                  </a:lnTo>
                  <a:lnTo>
                    <a:pt x="178" y="2239"/>
                  </a:lnTo>
                  <a:lnTo>
                    <a:pt x="135" y="2241"/>
                  </a:lnTo>
                  <a:lnTo>
                    <a:pt x="96" y="2242"/>
                  </a:lnTo>
                  <a:lnTo>
                    <a:pt x="64" y="2243"/>
                  </a:lnTo>
                  <a:lnTo>
                    <a:pt x="38" y="2243"/>
                  </a:lnTo>
                  <a:lnTo>
                    <a:pt x="22" y="2243"/>
                  </a:lnTo>
                  <a:lnTo>
                    <a:pt x="22" y="2124"/>
                  </a:lnTo>
                  <a:lnTo>
                    <a:pt x="149" y="2124"/>
                  </a:lnTo>
                  <a:lnTo>
                    <a:pt x="213" y="2123"/>
                  </a:lnTo>
                  <a:lnTo>
                    <a:pt x="267" y="2122"/>
                  </a:lnTo>
                  <a:lnTo>
                    <a:pt x="314" y="2118"/>
                  </a:lnTo>
                  <a:lnTo>
                    <a:pt x="354" y="2114"/>
                  </a:lnTo>
                  <a:lnTo>
                    <a:pt x="388" y="2107"/>
                  </a:lnTo>
                  <a:lnTo>
                    <a:pt x="414" y="2101"/>
                  </a:lnTo>
                  <a:lnTo>
                    <a:pt x="436" y="2091"/>
                  </a:lnTo>
                  <a:lnTo>
                    <a:pt x="453" y="2082"/>
                  </a:lnTo>
                  <a:lnTo>
                    <a:pt x="466" y="2070"/>
                  </a:lnTo>
                  <a:lnTo>
                    <a:pt x="475" y="2057"/>
                  </a:lnTo>
                  <a:lnTo>
                    <a:pt x="481" y="2042"/>
                  </a:lnTo>
                  <a:lnTo>
                    <a:pt x="485" y="2026"/>
                  </a:lnTo>
                  <a:lnTo>
                    <a:pt x="486" y="2008"/>
                  </a:lnTo>
                  <a:lnTo>
                    <a:pt x="487" y="1988"/>
                  </a:lnTo>
                  <a:lnTo>
                    <a:pt x="487" y="1966"/>
                  </a:lnTo>
                  <a:lnTo>
                    <a:pt x="487" y="248"/>
                  </a:lnTo>
                  <a:lnTo>
                    <a:pt x="432" y="273"/>
                  </a:lnTo>
                  <a:lnTo>
                    <a:pt x="376" y="292"/>
                  </a:lnTo>
                  <a:lnTo>
                    <a:pt x="318" y="307"/>
                  </a:lnTo>
                  <a:lnTo>
                    <a:pt x="262" y="318"/>
                  </a:lnTo>
                  <a:lnTo>
                    <a:pt x="207" y="326"/>
                  </a:lnTo>
                  <a:lnTo>
                    <a:pt x="155" y="333"/>
                  </a:lnTo>
                  <a:lnTo>
                    <a:pt x="107" y="335"/>
                  </a:lnTo>
                  <a:lnTo>
                    <a:pt x="64" y="337"/>
                  </a:lnTo>
                  <a:lnTo>
                    <a:pt x="29" y="338"/>
                  </a:lnTo>
                  <a:lnTo>
                    <a:pt x="0" y="338"/>
                  </a:lnTo>
                  <a:lnTo>
                    <a:pt x="0" y="218"/>
                  </a:lnTo>
                  <a:lnTo>
                    <a:pt x="33" y="218"/>
                  </a:lnTo>
                  <a:lnTo>
                    <a:pt x="69" y="218"/>
                  </a:lnTo>
                  <a:lnTo>
                    <a:pt x="111" y="216"/>
                  </a:lnTo>
                  <a:lnTo>
                    <a:pt x="156" y="212"/>
                  </a:lnTo>
                  <a:lnTo>
                    <a:pt x="203" y="208"/>
                  </a:lnTo>
                  <a:lnTo>
                    <a:pt x="253" y="201"/>
                  </a:lnTo>
                  <a:lnTo>
                    <a:pt x="304" y="191"/>
                  </a:lnTo>
                  <a:lnTo>
                    <a:pt x="356" y="177"/>
                  </a:lnTo>
                  <a:lnTo>
                    <a:pt x="410" y="160"/>
                  </a:lnTo>
                  <a:lnTo>
                    <a:pt x="462" y="139"/>
                  </a:lnTo>
                  <a:lnTo>
                    <a:pt x="513" y="113"/>
                  </a:lnTo>
                  <a:lnTo>
                    <a:pt x="564" y="81"/>
                  </a:lnTo>
                  <a:lnTo>
                    <a:pt x="613" y="43"/>
                  </a:lnTo>
                  <a:lnTo>
                    <a:pt x="66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06" name="Group 10"/>
          <p:cNvGrpSpPr>
            <a:grpSpLocks noChangeAspect="1"/>
          </p:cNvGrpSpPr>
          <p:nvPr>
            <p:custDataLst>
              <p:tags r:id="rId8"/>
            </p:custDataLst>
          </p:nvPr>
        </p:nvGrpSpPr>
        <p:grpSpPr bwMode="auto">
          <a:xfrm>
            <a:off x="2362201" y="5746391"/>
            <a:ext cx="1086983" cy="692508"/>
            <a:chOff x="1515" y="3761"/>
            <a:chExt cx="3122" cy="1989"/>
          </a:xfrm>
        </p:grpSpPr>
        <p:sp>
          <p:nvSpPr>
            <p:cNvPr id="4108" name="Freeform 12"/>
            <p:cNvSpPr>
              <a:spLocks noEditPoints="1"/>
            </p:cNvSpPr>
            <p:nvPr/>
          </p:nvSpPr>
          <p:spPr bwMode="auto">
            <a:xfrm>
              <a:off x="1515" y="3925"/>
              <a:ext cx="845" cy="1453"/>
            </a:xfrm>
            <a:custGeom>
              <a:avLst/>
              <a:gdLst/>
              <a:ahLst/>
              <a:cxnLst>
                <a:cxn ang="0">
                  <a:pos x="719" y="2213"/>
                </a:cxn>
                <a:cxn ang="0">
                  <a:pos x="970" y="2150"/>
                </a:cxn>
                <a:cxn ang="0">
                  <a:pos x="1172" y="2015"/>
                </a:cxn>
                <a:cxn ang="0">
                  <a:pos x="1327" y="1834"/>
                </a:cxn>
                <a:cxn ang="0">
                  <a:pos x="1428" y="1621"/>
                </a:cxn>
                <a:cxn ang="0">
                  <a:pos x="1475" y="1400"/>
                </a:cxn>
                <a:cxn ang="0">
                  <a:pos x="1465" y="1196"/>
                </a:cxn>
                <a:cxn ang="0">
                  <a:pos x="1392" y="1042"/>
                </a:cxn>
                <a:cxn ang="0">
                  <a:pos x="1270" y="940"/>
                </a:cxn>
                <a:cxn ang="0">
                  <a:pos x="1113" y="886"/>
                </a:cxn>
                <a:cxn ang="0">
                  <a:pos x="1053" y="880"/>
                </a:cxn>
                <a:cxn ang="0">
                  <a:pos x="797" y="916"/>
                </a:cxn>
                <a:cxn ang="0">
                  <a:pos x="579" y="1028"/>
                </a:cxn>
                <a:cxn ang="0">
                  <a:pos x="410" y="1194"/>
                </a:cxn>
                <a:cxn ang="0">
                  <a:pos x="291" y="1398"/>
                </a:cxn>
                <a:cxn ang="0">
                  <a:pos x="226" y="1619"/>
                </a:cxn>
                <a:cxn ang="0">
                  <a:pos x="216" y="1836"/>
                </a:cxn>
                <a:cxn ang="0">
                  <a:pos x="269" y="2006"/>
                </a:cxn>
                <a:cxn ang="0">
                  <a:pos x="371" y="2122"/>
                </a:cxn>
                <a:cxn ang="0">
                  <a:pos x="499" y="2187"/>
                </a:cxn>
                <a:cxn ang="0">
                  <a:pos x="638" y="2213"/>
                </a:cxn>
                <a:cxn ang="0">
                  <a:pos x="1241" y="2"/>
                </a:cxn>
                <a:cxn ang="0">
                  <a:pos x="1259" y="22"/>
                </a:cxn>
                <a:cxn ang="0">
                  <a:pos x="1259" y="39"/>
                </a:cxn>
                <a:cxn ang="0">
                  <a:pos x="1251" y="75"/>
                </a:cxn>
                <a:cxn ang="0">
                  <a:pos x="1159" y="819"/>
                </a:cxn>
                <a:cxn ang="0">
                  <a:pos x="1373" y="886"/>
                </a:cxn>
                <a:cxn ang="0">
                  <a:pos x="1530" y="997"/>
                </a:cxn>
                <a:cxn ang="0">
                  <a:pos x="1630" y="1137"/>
                </a:cxn>
                <a:cxn ang="0">
                  <a:pos x="1681" y="1291"/>
                </a:cxn>
                <a:cxn ang="0">
                  <a:pos x="1685" y="1486"/>
                </a:cxn>
                <a:cxn ang="0">
                  <a:pos x="1587" y="1759"/>
                </a:cxn>
                <a:cxn ang="0">
                  <a:pos x="1392" y="1996"/>
                </a:cxn>
                <a:cxn ang="0">
                  <a:pos x="1127" y="2175"/>
                </a:cxn>
                <a:cxn ang="0">
                  <a:pos x="815" y="2274"/>
                </a:cxn>
                <a:cxn ang="0">
                  <a:pos x="577" y="2787"/>
                </a:cxn>
                <a:cxn ang="0">
                  <a:pos x="556" y="2868"/>
                </a:cxn>
                <a:cxn ang="0">
                  <a:pos x="538" y="2902"/>
                </a:cxn>
                <a:cxn ang="0">
                  <a:pos x="503" y="2906"/>
                </a:cxn>
                <a:cxn ang="0">
                  <a:pos x="479" y="2888"/>
                </a:cxn>
                <a:cxn ang="0">
                  <a:pos x="481" y="2843"/>
                </a:cxn>
                <a:cxn ang="0">
                  <a:pos x="507" y="2740"/>
                </a:cxn>
                <a:cxn ang="0">
                  <a:pos x="548" y="2584"/>
                </a:cxn>
                <a:cxn ang="0">
                  <a:pos x="619" y="2284"/>
                </a:cxn>
                <a:cxn ang="0">
                  <a:pos x="375" y="2233"/>
                </a:cxn>
                <a:cxn ang="0">
                  <a:pos x="189" y="2120"/>
                </a:cxn>
                <a:cxn ang="0">
                  <a:pos x="63" y="1962"/>
                </a:cxn>
                <a:cxn ang="0">
                  <a:pos x="4" y="1769"/>
                </a:cxn>
                <a:cxn ang="0">
                  <a:pos x="28" y="1512"/>
                </a:cxn>
                <a:cxn ang="0">
                  <a:pos x="163" y="1248"/>
                </a:cxn>
                <a:cxn ang="0">
                  <a:pos x="385" y="1028"/>
                </a:cxn>
                <a:cxn ang="0">
                  <a:pos x="668" y="874"/>
                </a:cxn>
                <a:cxn ang="0">
                  <a:pos x="988" y="809"/>
                </a:cxn>
                <a:cxn ang="0">
                  <a:pos x="1188" y="18"/>
                </a:cxn>
                <a:cxn ang="0">
                  <a:pos x="1225" y="0"/>
                </a:cxn>
              </a:cxnLst>
              <a:rect l="0" t="0" r="r" b="b"/>
              <a:pathLst>
                <a:path w="1691" h="2906">
                  <a:moveTo>
                    <a:pt x="1053" y="880"/>
                  </a:moveTo>
                  <a:lnTo>
                    <a:pt x="1053" y="880"/>
                  </a:lnTo>
                  <a:lnTo>
                    <a:pt x="719" y="2213"/>
                  </a:lnTo>
                  <a:lnTo>
                    <a:pt x="807" y="2201"/>
                  </a:lnTo>
                  <a:lnTo>
                    <a:pt x="892" y="2179"/>
                  </a:lnTo>
                  <a:lnTo>
                    <a:pt x="970" y="2150"/>
                  </a:lnTo>
                  <a:lnTo>
                    <a:pt x="1043" y="2112"/>
                  </a:lnTo>
                  <a:lnTo>
                    <a:pt x="1111" y="2067"/>
                  </a:lnTo>
                  <a:lnTo>
                    <a:pt x="1172" y="2015"/>
                  </a:lnTo>
                  <a:lnTo>
                    <a:pt x="1229" y="1960"/>
                  </a:lnTo>
                  <a:lnTo>
                    <a:pt x="1280" y="1899"/>
                  </a:lnTo>
                  <a:lnTo>
                    <a:pt x="1327" y="1834"/>
                  </a:lnTo>
                  <a:lnTo>
                    <a:pt x="1367" y="1765"/>
                  </a:lnTo>
                  <a:lnTo>
                    <a:pt x="1400" y="1694"/>
                  </a:lnTo>
                  <a:lnTo>
                    <a:pt x="1428" y="1621"/>
                  </a:lnTo>
                  <a:lnTo>
                    <a:pt x="1449" y="1548"/>
                  </a:lnTo>
                  <a:lnTo>
                    <a:pt x="1465" y="1475"/>
                  </a:lnTo>
                  <a:lnTo>
                    <a:pt x="1475" y="1400"/>
                  </a:lnTo>
                  <a:lnTo>
                    <a:pt x="1479" y="1328"/>
                  </a:lnTo>
                  <a:lnTo>
                    <a:pt x="1475" y="1259"/>
                  </a:lnTo>
                  <a:lnTo>
                    <a:pt x="1465" y="1196"/>
                  </a:lnTo>
                  <a:lnTo>
                    <a:pt x="1447" y="1139"/>
                  </a:lnTo>
                  <a:lnTo>
                    <a:pt x="1422" y="1088"/>
                  </a:lnTo>
                  <a:lnTo>
                    <a:pt x="1392" y="1042"/>
                  </a:lnTo>
                  <a:lnTo>
                    <a:pt x="1357" y="1003"/>
                  </a:lnTo>
                  <a:lnTo>
                    <a:pt x="1316" y="967"/>
                  </a:lnTo>
                  <a:lnTo>
                    <a:pt x="1270" y="940"/>
                  </a:lnTo>
                  <a:lnTo>
                    <a:pt x="1221" y="916"/>
                  </a:lnTo>
                  <a:lnTo>
                    <a:pt x="1168" y="898"/>
                  </a:lnTo>
                  <a:lnTo>
                    <a:pt x="1113" y="886"/>
                  </a:lnTo>
                  <a:lnTo>
                    <a:pt x="1053" y="880"/>
                  </a:lnTo>
                  <a:lnTo>
                    <a:pt x="1053" y="880"/>
                  </a:lnTo>
                  <a:lnTo>
                    <a:pt x="1053" y="880"/>
                  </a:lnTo>
                  <a:close/>
                  <a:moveTo>
                    <a:pt x="966" y="880"/>
                  </a:moveTo>
                  <a:lnTo>
                    <a:pt x="880" y="892"/>
                  </a:lnTo>
                  <a:lnTo>
                    <a:pt x="797" y="916"/>
                  </a:lnTo>
                  <a:lnTo>
                    <a:pt x="719" y="946"/>
                  </a:lnTo>
                  <a:lnTo>
                    <a:pt x="646" y="983"/>
                  </a:lnTo>
                  <a:lnTo>
                    <a:pt x="579" y="1028"/>
                  </a:lnTo>
                  <a:lnTo>
                    <a:pt x="516" y="1078"/>
                  </a:lnTo>
                  <a:lnTo>
                    <a:pt x="460" y="1135"/>
                  </a:lnTo>
                  <a:lnTo>
                    <a:pt x="410" y="1194"/>
                  </a:lnTo>
                  <a:lnTo>
                    <a:pt x="363" y="1259"/>
                  </a:lnTo>
                  <a:lnTo>
                    <a:pt x="324" y="1327"/>
                  </a:lnTo>
                  <a:lnTo>
                    <a:pt x="291" y="1398"/>
                  </a:lnTo>
                  <a:lnTo>
                    <a:pt x="263" y="1471"/>
                  </a:lnTo>
                  <a:lnTo>
                    <a:pt x="242" y="1544"/>
                  </a:lnTo>
                  <a:lnTo>
                    <a:pt x="226" y="1619"/>
                  </a:lnTo>
                  <a:lnTo>
                    <a:pt x="216" y="1692"/>
                  </a:lnTo>
                  <a:lnTo>
                    <a:pt x="212" y="1765"/>
                  </a:lnTo>
                  <a:lnTo>
                    <a:pt x="216" y="1836"/>
                  </a:lnTo>
                  <a:lnTo>
                    <a:pt x="228" y="1899"/>
                  </a:lnTo>
                  <a:lnTo>
                    <a:pt x="245" y="1956"/>
                  </a:lnTo>
                  <a:lnTo>
                    <a:pt x="269" y="2006"/>
                  </a:lnTo>
                  <a:lnTo>
                    <a:pt x="298" y="2051"/>
                  </a:lnTo>
                  <a:lnTo>
                    <a:pt x="334" y="2088"/>
                  </a:lnTo>
                  <a:lnTo>
                    <a:pt x="371" y="2122"/>
                  </a:lnTo>
                  <a:lnTo>
                    <a:pt x="410" y="2148"/>
                  </a:lnTo>
                  <a:lnTo>
                    <a:pt x="456" y="2171"/>
                  </a:lnTo>
                  <a:lnTo>
                    <a:pt x="499" y="2187"/>
                  </a:lnTo>
                  <a:lnTo>
                    <a:pt x="546" y="2201"/>
                  </a:lnTo>
                  <a:lnTo>
                    <a:pt x="593" y="2209"/>
                  </a:lnTo>
                  <a:lnTo>
                    <a:pt x="638" y="2213"/>
                  </a:lnTo>
                  <a:lnTo>
                    <a:pt x="966" y="880"/>
                  </a:lnTo>
                  <a:close/>
                  <a:moveTo>
                    <a:pt x="1225" y="0"/>
                  </a:moveTo>
                  <a:lnTo>
                    <a:pt x="1241" y="2"/>
                  </a:lnTo>
                  <a:lnTo>
                    <a:pt x="1251" y="8"/>
                  </a:lnTo>
                  <a:lnTo>
                    <a:pt x="1257" y="14"/>
                  </a:lnTo>
                  <a:lnTo>
                    <a:pt x="1259" y="22"/>
                  </a:lnTo>
                  <a:lnTo>
                    <a:pt x="1261" y="28"/>
                  </a:lnTo>
                  <a:lnTo>
                    <a:pt x="1261" y="30"/>
                  </a:lnTo>
                  <a:lnTo>
                    <a:pt x="1259" y="39"/>
                  </a:lnTo>
                  <a:lnTo>
                    <a:pt x="1255" y="53"/>
                  </a:lnTo>
                  <a:lnTo>
                    <a:pt x="1253" y="67"/>
                  </a:lnTo>
                  <a:lnTo>
                    <a:pt x="1251" y="75"/>
                  </a:lnTo>
                  <a:lnTo>
                    <a:pt x="1251" y="75"/>
                  </a:lnTo>
                  <a:lnTo>
                    <a:pt x="1074" y="809"/>
                  </a:lnTo>
                  <a:lnTo>
                    <a:pt x="1159" y="819"/>
                  </a:lnTo>
                  <a:lnTo>
                    <a:pt x="1237" y="835"/>
                  </a:lnTo>
                  <a:lnTo>
                    <a:pt x="1310" y="859"/>
                  </a:lnTo>
                  <a:lnTo>
                    <a:pt x="1373" y="886"/>
                  </a:lnTo>
                  <a:lnTo>
                    <a:pt x="1432" y="920"/>
                  </a:lnTo>
                  <a:lnTo>
                    <a:pt x="1483" y="957"/>
                  </a:lnTo>
                  <a:lnTo>
                    <a:pt x="1530" y="997"/>
                  </a:lnTo>
                  <a:lnTo>
                    <a:pt x="1569" y="1042"/>
                  </a:lnTo>
                  <a:lnTo>
                    <a:pt x="1602" y="1088"/>
                  </a:lnTo>
                  <a:lnTo>
                    <a:pt x="1630" y="1137"/>
                  </a:lnTo>
                  <a:lnTo>
                    <a:pt x="1653" y="1186"/>
                  </a:lnTo>
                  <a:lnTo>
                    <a:pt x="1669" y="1240"/>
                  </a:lnTo>
                  <a:lnTo>
                    <a:pt x="1681" y="1291"/>
                  </a:lnTo>
                  <a:lnTo>
                    <a:pt x="1689" y="1342"/>
                  </a:lnTo>
                  <a:lnTo>
                    <a:pt x="1691" y="1394"/>
                  </a:lnTo>
                  <a:lnTo>
                    <a:pt x="1685" y="1486"/>
                  </a:lnTo>
                  <a:lnTo>
                    <a:pt x="1663" y="1579"/>
                  </a:lnTo>
                  <a:lnTo>
                    <a:pt x="1632" y="1670"/>
                  </a:lnTo>
                  <a:lnTo>
                    <a:pt x="1587" y="1759"/>
                  </a:lnTo>
                  <a:lnTo>
                    <a:pt x="1532" y="1842"/>
                  </a:lnTo>
                  <a:lnTo>
                    <a:pt x="1467" y="1923"/>
                  </a:lnTo>
                  <a:lnTo>
                    <a:pt x="1392" y="1996"/>
                  </a:lnTo>
                  <a:lnTo>
                    <a:pt x="1312" y="2063"/>
                  </a:lnTo>
                  <a:lnTo>
                    <a:pt x="1223" y="2124"/>
                  </a:lnTo>
                  <a:lnTo>
                    <a:pt x="1127" y="2175"/>
                  </a:lnTo>
                  <a:lnTo>
                    <a:pt x="1027" y="2219"/>
                  </a:lnTo>
                  <a:lnTo>
                    <a:pt x="923" y="2252"/>
                  </a:lnTo>
                  <a:lnTo>
                    <a:pt x="815" y="2274"/>
                  </a:lnTo>
                  <a:lnTo>
                    <a:pt x="703" y="2284"/>
                  </a:lnTo>
                  <a:lnTo>
                    <a:pt x="583" y="2764"/>
                  </a:lnTo>
                  <a:lnTo>
                    <a:pt x="577" y="2787"/>
                  </a:lnTo>
                  <a:lnTo>
                    <a:pt x="569" y="2817"/>
                  </a:lnTo>
                  <a:lnTo>
                    <a:pt x="564" y="2845"/>
                  </a:lnTo>
                  <a:lnTo>
                    <a:pt x="556" y="2868"/>
                  </a:lnTo>
                  <a:lnTo>
                    <a:pt x="550" y="2886"/>
                  </a:lnTo>
                  <a:lnTo>
                    <a:pt x="548" y="2896"/>
                  </a:lnTo>
                  <a:lnTo>
                    <a:pt x="538" y="2902"/>
                  </a:lnTo>
                  <a:lnTo>
                    <a:pt x="528" y="2906"/>
                  </a:lnTo>
                  <a:lnTo>
                    <a:pt x="511" y="2906"/>
                  </a:lnTo>
                  <a:lnTo>
                    <a:pt x="503" y="2906"/>
                  </a:lnTo>
                  <a:lnTo>
                    <a:pt x="493" y="2904"/>
                  </a:lnTo>
                  <a:lnTo>
                    <a:pt x="485" y="2898"/>
                  </a:lnTo>
                  <a:lnTo>
                    <a:pt x="479" y="2888"/>
                  </a:lnTo>
                  <a:lnTo>
                    <a:pt x="475" y="2870"/>
                  </a:lnTo>
                  <a:lnTo>
                    <a:pt x="477" y="2860"/>
                  </a:lnTo>
                  <a:lnTo>
                    <a:pt x="481" y="2843"/>
                  </a:lnTo>
                  <a:lnTo>
                    <a:pt x="487" y="2815"/>
                  </a:lnTo>
                  <a:lnTo>
                    <a:pt x="497" y="2781"/>
                  </a:lnTo>
                  <a:lnTo>
                    <a:pt x="507" y="2740"/>
                  </a:lnTo>
                  <a:lnTo>
                    <a:pt x="518" y="2693"/>
                  </a:lnTo>
                  <a:lnTo>
                    <a:pt x="532" y="2641"/>
                  </a:lnTo>
                  <a:lnTo>
                    <a:pt x="548" y="2584"/>
                  </a:lnTo>
                  <a:lnTo>
                    <a:pt x="571" y="2485"/>
                  </a:lnTo>
                  <a:lnTo>
                    <a:pt x="593" y="2385"/>
                  </a:lnTo>
                  <a:lnTo>
                    <a:pt x="619" y="2284"/>
                  </a:lnTo>
                  <a:lnTo>
                    <a:pt x="530" y="2274"/>
                  </a:lnTo>
                  <a:lnTo>
                    <a:pt x="450" y="2256"/>
                  </a:lnTo>
                  <a:lnTo>
                    <a:pt x="375" y="2233"/>
                  </a:lnTo>
                  <a:lnTo>
                    <a:pt x="306" y="2201"/>
                  </a:lnTo>
                  <a:lnTo>
                    <a:pt x="244" y="2164"/>
                  </a:lnTo>
                  <a:lnTo>
                    <a:pt x="189" y="2120"/>
                  </a:lnTo>
                  <a:lnTo>
                    <a:pt x="139" y="2073"/>
                  </a:lnTo>
                  <a:lnTo>
                    <a:pt x="98" y="2019"/>
                  </a:lnTo>
                  <a:lnTo>
                    <a:pt x="63" y="1962"/>
                  </a:lnTo>
                  <a:lnTo>
                    <a:pt x="35" y="1901"/>
                  </a:lnTo>
                  <a:lnTo>
                    <a:pt x="16" y="1836"/>
                  </a:lnTo>
                  <a:lnTo>
                    <a:pt x="4" y="1769"/>
                  </a:lnTo>
                  <a:lnTo>
                    <a:pt x="0" y="1700"/>
                  </a:lnTo>
                  <a:lnTo>
                    <a:pt x="8" y="1605"/>
                  </a:lnTo>
                  <a:lnTo>
                    <a:pt x="28" y="1512"/>
                  </a:lnTo>
                  <a:lnTo>
                    <a:pt x="61" y="1421"/>
                  </a:lnTo>
                  <a:lnTo>
                    <a:pt x="106" y="1332"/>
                  </a:lnTo>
                  <a:lnTo>
                    <a:pt x="163" y="1248"/>
                  </a:lnTo>
                  <a:lnTo>
                    <a:pt x="228" y="1169"/>
                  </a:lnTo>
                  <a:lnTo>
                    <a:pt x="302" y="1096"/>
                  </a:lnTo>
                  <a:lnTo>
                    <a:pt x="385" y="1028"/>
                  </a:lnTo>
                  <a:lnTo>
                    <a:pt x="473" y="969"/>
                  </a:lnTo>
                  <a:lnTo>
                    <a:pt x="568" y="916"/>
                  </a:lnTo>
                  <a:lnTo>
                    <a:pt x="668" y="874"/>
                  </a:lnTo>
                  <a:lnTo>
                    <a:pt x="772" y="841"/>
                  </a:lnTo>
                  <a:lnTo>
                    <a:pt x="878" y="819"/>
                  </a:lnTo>
                  <a:lnTo>
                    <a:pt x="988" y="809"/>
                  </a:lnTo>
                  <a:lnTo>
                    <a:pt x="1174" y="61"/>
                  </a:lnTo>
                  <a:lnTo>
                    <a:pt x="1182" y="36"/>
                  </a:lnTo>
                  <a:lnTo>
                    <a:pt x="1188" y="18"/>
                  </a:lnTo>
                  <a:lnTo>
                    <a:pt x="1196" y="6"/>
                  </a:lnTo>
                  <a:lnTo>
                    <a:pt x="1208" y="0"/>
                  </a:lnTo>
                  <a:lnTo>
                    <a:pt x="122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9" name="Freeform 13"/>
            <p:cNvSpPr>
              <a:spLocks noEditPoints="1"/>
            </p:cNvSpPr>
            <p:nvPr/>
          </p:nvSpPr>
          <p:spPr bwMode="auto">
            <a:xfrm>
              <a:off x="2388" y="3761"/>
              <a:ext cx="636" cy="726"/>
            </a:xfrm>
            <a:custGeom>
              <a:avLst/>
              <a:gdLst/>
              <a:ahLst/>
              <a:cxnLst>
                <a:cxn ang="0">
                  <a:pos x="824" y="83"/>
                </a:cxn>
                <a:cxn ang="0">
                  <a:pos x="652" y="215"/>
                </a:cxn>
                <a:cxn ang="0">
                  <a:pos x="481" y="768"/>
                </a:cxn>
                <a:cxn ang="0">
                  <a:pos x="500" y="837"/>
                </a:cxn>
                <a:cxn ang="0">
                  <a:pos x="577" y="934"/>
                </a:cxn>
                <a:cxn ang="0">
                  <a:pos x="732" y="962"/>
                </a:cxn>
                <a:cxn ang="0">
                  <a:pos x="909" y="837"/>
                </a:cxn>
                <a:cxn ang="0">
                  <a:pos x="1013" y="642"/>
                </a:cxn>
                <a:cxn ang="0">
                  <a:pos x="1074" y="415"/>
                </a:cxn>
                <a:cxn ang="0">
                  <a:pos x="1086" y="231"/>
                </a:cxn>
                <a:cxn ang="0">
                  <a:pos x="1015" y="91"/>
                </a:cxn>
                <a:cxn ang="0">
                  <a:pos x="369" y="0"/>
                </a:cxn>
                <a:cxn ang="0">
                  <a:pos x="485" y="22"/>
                </a:cxn>
                <a:cxn ang="0">
                  <a:pos x="587" y="119"/>
                </a:cxn>
                <a:cxn ang="0">
                  <a:pos x="712" y="67"/>
                </a:cxn>
                <a:cxn ang="0">
                  <a:pos x="926" y="0"/>
                </a:cxn>
                <a:cxn ang="0">
                  <a:pos x="1086" y="40"/>
                </a:cxn>
                <a:cxn ang="0">
                  <a:pos x="1217" y="164"/>
                </a:cxn>
                <a:cxn ang="0">
                  <a:pos x="1270" y="381"/>
                </a:cxn>
                <a:cxn ang="0">
                  <a:pos x="1180" y="701"/>
                </a:cxn>
                <a:cxn ang="0">
                  <a:pos x="960" y="936"/>
                </a:cxn>
                <a:cxn ang="0">
                  <a:pos x="683" y="1029"/>
                </a:cxn>
                <a:cxn ang="0">
                  <a:pos x="526" y="979"/>
                </a:cxn>
                <a:cxn ang="0">
                  <a:pos x="451" y="896"/>
                </a:cxn>
                <a:cxn ang="0">
                  <a:pos x="365" y="1238"/>
                </a:cxn>
                <a:cxn ang="0">
                  <a:pos x="341" y="1331"/>
                </a:cxn>
                <a:cxn ang="0">
                  <a:pos x="377" y="1366"/>
                </a:cxn>
                <a:cxn ang="0">
                  <a:pos x="469" y="1370"/>
                </a:cxn>
                <a:cxn ang="0">
                  <a:pos x="512" y="1400"/>
                </a:cxn>
                <a:cxn ang="0">
                  <a:pos x="487" y="1447"/>
                </a:cxn>
                <a:cxn ang="0">
                  <a:pos x="306" y="1443"/>
                </a:cxn>
                <a:cxn ang="0">
                  <a:pos x="31" y="1451"/>
                </a:cxn>
                <a:cxn ang="0">
                  <a:pos x="9" y="1441"/>
                </a:cxn>
                <a:cxn ang="0">
                  <a:pos x="2" y="1400"/>
                </a:cxn>
                <a:cxn ang="0">
                  <a:pos x="45" y="1370"/>
                </a:cxn>
                <a:cxn ang="0">
                  <a:pos x="137" y="1356"/>
                </a:cxn>
                <a:cxn ang="0">
                  <a:pos x="172" y="1287"/>
                </a:cxn>
                <a:cxn ang="0">
                  <a:pos x="440" y="200"/>
                </a:cxn>
                <a:cxn ang="0">
                  <a:pos x="424" y="95"/>
                </a:cxn>
                <a:cxn ang="0">
                  <a:pos x="333" y="67"/>
                </a:cxn>
                <a:cxn ang="0">
                  <a:pos x="241" y="174"/>
                </a:cxn>
                <a:cxn ang="0">
                  <a:pos x="190" y="338"/>
                </a:cxn>
                <a:cxn ang="0">
                  <a:pos x="161" y="375"/>
                </a:cxn>
                <a:cxn ang="0">
                  <a:pos x="117" y="369"/>
                </a:cxn>
                <a:cxn ang="0">
                  <a:pos x="114" y="318"/>
                </a:cxn>
                <a:cxn ang="0">
                  <a:pos x="155" y="186"/>
                </a:cxn>
                <a:cxn ang="0">
                  <a:pos x="225" y="67"/>
                </a:cxn>
                <a:cxn ang="0">
                  <a:pos x="333" y="4"/>
                </a:cxn>
              </a:cxnLst>
              <a:rect l="0" t="0" r="r" b="b"/>
              <a:pathLst>
                <a:path w="1270" h="1451">
                  <a:moveTo>
                    <a:pt x="921" y="61"/>
                  </a:moveTo>
                  <a:lnTo>
                    <a:pt x="893" y="63"/>
                  </a:lnTo>
                  <a:lnTo>
                    <a:pt x="860" y="69"/>
                  </a:lnTo>
                  <a:lnTo>
                    <a:pt x="824" y="83"/>
                  </a:lnTo>
                  <a:lnTo>
                    <a:pt x="785" y="101"/>
                  </a:lnTo>
                  <a:lnTo>
                    <a:pt x="742" y="129"/>
                  </a:lnTo>
                  <a:lnTo>
                    <a:pt x="699" y="166"/>
                  </a:lnTo>
                  <a:lnTo>
                    <a:pt x="652" y="215"/>
                  </a:lnTo>
                  <a:lnTo>
                    <a:pt x="602" y="275"/>
                  </a:lnTo>
                  <a:lnTo>
                    <a:pt x="487" y="733"/>
                  </a:lnTo>
                  <a:lnTo>
                    <a:pt x="483" y="750"/>
                  </a:lnTo>
                  <a:lnTo>
                    <a:pt x="481" y="768"/>
                  </a:lnTo>
                  <a:lnTo>
                    <a:pt x="483" y="778"/>
                  </a:lnTo>
                  <a:lnTo>
                    <a:pt x="485" y="794"/>
                  </a:lnTo>
                  <a:lnTo>
                    <a:pt x="493" y="814"/>
                  </a:lnTo>
                  <a:lnTo>
                    <a:pt x="500" y="837"/>
                  </a:lnTo>
                  <a:lnTo>
                    <a:pt x="514" y="863"/>
                  </a:lnTo>
                  <a:lnTo>
                    <a:pt x="530" y="889"/>
                  </a:lnTo>
                  <a:lnTo>
                    <a:pt x="551" y="912"/>
                  </a:lnTo>
                  <a:lnTo>
                    <a:pt x="577" y="934"/>
                  </a:lnTo>
                  <a:lnTo>
                    <a:pt x="606" y="952"/>
                  </a:lnTo>
                  <a:lnTo>
                    <a:pt x="642" y="964"/>
                  </a:lnTo>
                  <a:lnTo>
                    <a:pt x="683" y="968"/>
                  </a:lnTo>
                  <a:lnTo>
                    <a:pt x="732" y="962"/>
                  </a:lnTo>
                  <a:lnTo>
                    <a:pt x="781" y="942"/>
                  </a:lnTo>
                  <a:lnTo>
                    <a:pt x="826" y="914"/>
                  </a:lnTo>
                  <a:lnTo>
                    <a:pt x="870" y="879"/>
                  </a:lnTo>
                  <a:lnTo>
                    <a:pt x="909" y="837"/>
                  </a:lnTo>
                  <a:lnTo>
                    <a:pt x="942" y="792"/>
                  </a:lnTo>
                  <a:lnTo>
                    <a:pt x="972" y="743"/>
                  </a:lnTo>
                  <a:lnTo>
                    <a:pt x="993" y="695"/>
                  </a:lnTo>
                  <a:lnTo>
                    <a:pt x="1013" y="642"/>
                  </a:lnTo>
                  <a:lnTo>
                    <a:pt x="1031" y="587"/>
                  </a:lnTo>
                  <a:lnTo>
                    <a:pt x="1048" y="527"/>
                  </a:lnTo>
                  <a:lnTo>
                    <a:pt x="1062" y="470"/>
                  </a:lnTo>
                  <a:lnTo>
                    <a:pt x="1074" y="415"/>
                  </a:lnTo>
                  <a:lnTo>
                    <a:pt x="1082" y="365"/>
                  </a:lnTo>
                  <a:lnTo>
                    <a:pt x="1088" y="320"/>
                  </a:lnTo>
                  <a:lnTo>
                    <a:pt x="1088" y="285"/>
                  </a:lnTo>
                  <a:lnTo>
                    <a:pt x="1086" y="231"/>
                  </a:lnTo>
                  <a:lnTo>
                    <a:pt x="1076" y="184"/>
                  </a:lnTo>
                  <a:lnTo>
                    <a:pt x="1060" y="144"/>
                  </a:lnTo>
                  <a:lnTo>
                    <a:pt x="1038" y="115"/>
                  </a:lnTo>
                  <a:lnTo>
                    <a:pt x="1015" y="91"/>
                  </a:lnTo>
                  <a:lnTo>
                    <a:pt x="985" y="75"/>
                  </a:lnTo>
                  <a:lnTo>
                    <a:pt x="954" y="65"/>
                  </a:lnTo>
                  <a:lnTo>
                    <a:pt x="921" y="61"/>
                  </a:lnTo>
                  <a:close/>
                  <a:moveTo>
                    <a:pt x="369" y="0"/>
                  </a:moveTo>
                  <a:lnTo>
                    <a:pt x="394" y="2"/>
                  </a:lnTo>
                  <a:lnTo>
                    <a:pt x="424" y="4"/>
                  </a:lnTo>
                  <a:lnTo>
                    <a:pt x="453" y="12"/>
                  </a:lnTo>
                  <a:lnTo>
                    <a:pt x="485" y="22"/>
                  </a:lnTo>
                  <a:lnTo>
                    <a:pt x="514" y="38"/>
                  </a:lnTo>
                  <a:lnTo>
                    <a:pt x="542" y="58"/>
                  </a:lnTo>
                  <a:lnTo>
                    <a:pt x="567" y="85"/>
                  </a:lnTo>
                  <a:lnTo>
                    <a:pt x="587" y="119"/>
                  </a:lnTo>
                  <a:lnTo>
                    <a:pt x="602" y="158"/>
                  </a:lnTo>
                  <a:lnTo>
                    <a:pt x="634" y="129"/>
                  </a:lnTo>
                  <a:lnTo>
                    <a:pt x="671" y="99"/>
                  </a:lnTo>
                  <a:lnTo>
                    <a:pt x="712" y="67"/>
                  </a:lnTo>
                  <a:lnTo>
                    <a:pt x="760" y="42"/>
                  </a:lnTo>
                  <a:lnTo>
                    <a:pt x="813" y="20"/>
                  </a:lnTo>
                  <a:lnTo>
                    <a:pt x="868" y="6"/>
                  </a:lnTo>
                  <a:lnTo>
                    <a:pt x="926" y="0"/>
                  </a:lnTo>
                  <a:lnTo>
                    <a:pt x="966" y="2"/>
                  </a:lnTo>
                  <a:lnTo>
                    <a:pt x="1007" y="10"/>
                  </a:lnTo>
                  <a:lnTo>
                    <a:pt x="1046" y="22"/>
                  </a:lnTo>
                  <a:lnTo>
                    <a:pt x="1086" y="40"/>
                  </a:lnTo>
                  <a:lnTo>
                    <a:pt x="1123" y="61"/>
                  </a:lnTo>
                  <a:lnTo>
                    <a:pt x="1158" y="91"/>
                  </a:lnTo>
                  <a:lnTo>
                    <a:pt x="1190" y="125"/>
                  </a:lnTo>
                  <a:lnTo>
                    <a:pt x="1217" y="164"/>
                  </a:lnTo>
                  <a:lnTo>
                    <a:pt x="1239" y="210"/>
                  </a:lnTo>
                  <a:lnTo>
                    <a:pt x="1256" y="261"/>
                  </a:lnTo>
                  <a:lnTo>
                    <a:pt x="1266" y="318"/>
                  </a:lnTo>
                  <a:lnTo>
                    <a:pt x="1270" y="381"/>
                  </a:lnTo>
                  <a:lnTo>
                    <a:pt x="1264" y="466"/>
                  </a:lnTo>
                  <a:lnTo>
                    <a:pt x="1247" y="549"/>
                  </a:lnTo>
                  <a:lnTo>
                    <a:pt x="1217" y="626"/>
                  </a:lnTo>
                  <a:lnTo>
                    <a:pt x="1180" y="701"/>
                  </a:lnTo>
                  <a:lnTo>
                    <a:pt x="1135" y="770"/>
                  </a:lnTo>
                  <a:lnTo>
                    <a:pt x="1082" y="833"/>
                  </a:lnTo>
                  <a:lnTo>
                    <a:pt x="1023" y="889"/>
                  </a:lnTo>
                  <a:lnTo>
                    <a:pt x="960" y="936"/>
                  </a:lnTo>
                  <a:lnTo>
                    <a:pt x="893" y="975"/>
                  </a:lnTo>
                  <a:lnTo>
                    <a:pt x="824" y="1005"/>
                  </a:lnTo>
                  <a:lnTo>
                    <a:pt x="754" y="1023"/>
                  </a:lnTo>
                  <a:lnTo>
                    <a:pt x="683" y="1029"/>
                  </a:lnTo>
                  <a:lnTo>
                    <a:pt x="636" y="1025"/>
                  </a:lnTo>
                  <a:lnTo>
                    <a:pt x="593" y="1015"/>
                  </a:lnTo>
                  <a:lnTo>
                    <a:pt x="555" y="999"/>
                  </a:lnTo>
                  <a:lnTo>
                    <a:pt x="526" y="979"/>
                  </a:lnTo>
                  <a:lnTo>
                    <a:pt x="498" y="958"/>
                  </a:lnTo>
                  <a:lnTo>
                    <a:pt x="479" y="936"/>
                  </a:lnTo>
                  <a:lnTo>
                    <a:pt x="463" y="914"/>
                  </a:lnTo>
                  <a:lnTo>
                    <a:pt x="451" y="896"/>
                  </a:lnTo>
                  <a:lnTo>
                    <a:pt x="430" y="973"/>
                  </a:lnTo>
                  <a:lnTo>
                    <a:pt x="410" y="1056"/>
                  </a:lnTo>
                  <a:lnTo>
                    <a:pt x="386" y="1145"/>
                  </a:lnTo>
                  <a:lnTo>
                    <a:pt x="365" y="1238"/>
                  </a:lnTo>
                  <a:lnTo>
                    <a:pt x="357" y="1260"/>
                  </a:lnTo>
                  <a:lnTo>
                    <a:pt x="351" y="1285"/>
                  </a:lnTo>
                  <a:lnTo>
                    <a:pt x="345" y="1309"/>
                  </a:lnTo>
                  <a:lnTo>
                    <a:pt x="341" y="1331"/>
                  </a:lnTo>
                  <a:lnTo>
                    <a:pt x="339" y="1345"/>
                  </a:lnTo>
                  <a:lnTo>
                    <a:pt x="343" y="1354"/>
                  </a:lnTo>
                  <a:lnTo>
                    <a:pt x="357" y="1362"/>
                  </a:lnTo>
                  <a:lnTo>
                    <a:pt x="377" y="1366"/>
                  </a:lnTo>
                  <a:lnTo>
                    <a:pt x="398" y="1368"/>
                  </a:lnTo>
                  <a:lnTo>
                    <a:pt x="424" y="1368"/>
                  </a:lnTo>
                  <a:lnTo>
                    <a:pt x="451" y="1370"/>
                  </a:lnTo>
                  <a:lnTo>
                    <a:pt x="469" y="1370"/>
                  </a:lnTo>
                  <a:lnTo>
                    <a:pt x="485" y="1372"/>
                  </a:lnTo>
                  <a:lnTo>
                    <a:pt x="498" y="1376"/>
                  </a:lnTo>
                  <a:lnTo>
                    <a:pt x="508" y="1384"/>
                  </a:lnTo>
                  <a:lnTo>
                    <a:pt x="512" y="1400"/>
                  </a:lnTo>
                  <a:lnTo>
                    <a:pt x="510" y="1420"/>
                  </a:lnTo>
                  <a:lnTo>
                    <a:pt x="504" y="1433"/>
                  </a:lnTo>
                  <a:lnTo>
                    <a:pt x="496" y="1443"/>
                  </a:lnTo>
                  <a:lnTo>
                    <a:pt x="487" y="1447"/>
                  </a:lnTo>
                  <a:lnTo>
                    <a:pt x="477" y="1451"/>
                  </a:lnTo>
                  <a:lnTo>
                    <a:pt x="465" y="1451"/>
                  </a:lnTo>
                  <a:lnTo>
                    <a:pt x="386" y="1447"/>
                  </a:lnTo>
                  <a:lnTo>
                    <a:pt x="306" y="1443"/>
                  </a:lnTo>
                  <a:lnTo>
                    <a:pt x="227" y="1441"/>
                  </a:lnTo>
                  <a:lnTo>
                    <a:pt x="161" y="1443"/>
                  </a:lnTo>
                  <a:lnTo>
                    <a:pt x="94" y="1447"/>
                  </a:lnTo>
                  <a:lnTo>
                    <a:pt x="31" y="1451"/>
                  </a:lnTo>
                  <a:lnTo>
                    <a:pt x="25" y="1449"/>
                  </a:lnTo>
                  <a:lnTo>
                    <a:pt x="19" y="1449"/>
                  </a:lnTo>
                  <a:lnTo>
                    <a:pt x="13" y="1445"/>
                  </a:lnTo>
                  <a:lnTo>
                    <a:pt x="9" y="1441"/>
                  </a:lnTo>
                  <a:lnTo>
                    <a:pt x="4" y="1435"/>
                  </a:lnTo>
                  <a:lnTo>
                    <a:pt x="2" y="1429"/>
                  </a:lnTo>
                  <a:lnTo>
                    <a:pt x="0" y="1420"/>
                  </a:lnTo>
                  <a:lnTo>
                    <a:pt x="2" y="1400"/>
                  </a:lnTo>
                  <a:lnTo>
                    <a:pt x="9" y="1384"/>
                  </a:lnTo>
                  <a:lnTo>
                    <a:pt x="19" y="1376"/>
                  </a:lnTo>
                  <a:lnTo>
                    <a:pt x="31" y="1372"/>
                  </a:lnTo>
                  <a:lnTo>
                    <a:pt x="45" y="1370"/>
                  </a:lnTo>
                  <a:lnTo>
                    <a:pt x="61" y="1370"/>
                  </a:lnTo>
                  <a:lnTo>
                    <a:pt x="94" y="1368"/>
                  </a:lnTo>
                  <a:lnTo>
                    <a:pt x="119" y="1364"/>
                  </a:lnTo>
                  <a:lnTo>
                    <a:pt x="137" y="1356"/>
                  </a:lnTo>
                  <a:lnTo>
                    <a:pt x="151" y="1347"/>
                  </a:lnTo>
                  <a:lnTo>
                    <a:pt x="159" y="1331"/>
                  </a:lnTo>
                  <a:lnTo>
                    <a:pt x="167" y="1311"/>
                  </a:lnTo>
                  <a:lnTo>
                    <a:pt x="172" y="1287"/>
                  </a:lnTo>
                  <a:lnTo>
                    <a:pt x="172" y="1287"/>
                  </a:lnTo>
                  <a:lnTo>
                    <a:pt x="430" y="245"/>
                  </a:lnTo>
                  <a:lnTo>
                    <a:pt x="436" y="225"/>
                  </a:lnTo>
                  <a:lnTo>
                    <a:pt x="440" y="200"/>
                  </a:lnTo>
                  <a:lnTo>
                    <a:pt x="440" y="174"/>
                  </a:lnTo>
                  <a:lnTo>
                    <a:pt x="440" y="144"/>
                  </a:lnTo>
                  <a:lnTo>
                    <a:pt x="434" y="117"/>
                  </a:lnTo>
                  <a:lnTo>
                    <a:pt x="424" y="95"/>
                  </a:lnTo>
                  <a:lnTo>
                    <a:pt x="408" y="77"/>
                  </a:lnTo>
                  <a:lnTo>
                    <a:pt x="390" y="65"/>
                  </a:lnTo>
                  <a:lnTo>
                    <a:pt x="365" y="61"/>
                  </a:lnTo>
                  <a:lnTo>
                    <a:pt x="333" y="67"/>
                  </a:lnTo>
                  <a:lnTo>
                    <a:pt x="304" y="81"/>
                  </a:lnTo>
                  <a:lnTo>
                    <a:pt x="280" y="105"/>
                  </a:lnTo>
                  <a:lnTo>
                    <a:pt x="261" y="136"/>
                  </a:lnTo>
                  <a:lnTo>
                    <a:pt x="241" y="174"/>
                  </a:lnTo>
                  <a:lnTo>
                    <a:pt x="225" y="215"/>
                  </a:lnTo>
                  <a:lnTo>
                    <a:pt x="212" y="263"/>
                  </a:lnTo>
                  <a:lnTo>
                    <a:pt x="198" y="310"/>
                  </a:lnTo>
                  <a:lnTo>
                    <a:pt x="190" y="338"/>
                  </a:lnTo>
                  <a:lnTo>
                    <a:pt x="184" y="356"/>
                  </a:lnTo>
                  <a:lnTo>
                    <a:pt x="178" y="367"/>
                  </a:lnTo>
                  <a:lnTo>
                    <a:pt x="170" y="373"/>
                  </a:lnTo>
                  <a:lnTo>
                    <a:pt x="161" y="375"/>
                  </a:lnTo>
                  <a:lnTo>
                    <a:pt x="147" y="377"/>
                  </a:lnTo>
                  <a:lnTo>
                    <a:pt x="139" y="377"/>
                  </a:lnTo>
                  <a:lnTo>
                    <a:pt x="127" y="375"/>
                  </a:lnTo>
                  <a:lnTo>
                    <a:pt x="117" y="369"/>
                  </a:lnTo>
                  <a:lnTo>
                    <a:pt x="110" y="362"/>
                  </a:lnTo>
                  <a:lnTo>
                    <a:pt x="106" y="346"/>
                  </a:lnTo>
                  <a:lnTo>
                    <a:pt x="108" y="338"/>
                  </a:lnTo>
                  <a:lnTo>
                    <a:pt x="114" y="318"/>
                  </a:lnTo>
                  <a:lnTo>
                    <a:pt x="119" y="290"/>
                  </a:lnTo>
                  <a:lnTo>
                    <a:pt x="129" y="259"/>
                  </a:lnTo>
                  <a:lnTo>
                    <a:pt x="141" y="223"/>
                  </a:lnTo>
                  <a:lnTo>
                    <a:pt x="155" y="186"/>
                  </a:lnTo>
                  <a:lnTo>
                    <a:pt x="170" y="150"/>
                  </a:lnTo>
                  <a:lnTo>
                    <a:pt x="188" y="117"/>
                  </a:lnTo>
                  <a:lnTo>
                    <a:pt x="206" y="91"/>
                  </a:lnTo>
                  <a:lnTo>
                    <a:pt x="225" y="67"/>
                  </a:lnTo>
                  <a:lnTo>
                    <a:pt x="247" y="46"/>
                  </a:lnTo>
                  <a:lnTo>
                    <a:pt x="273" y="28"/>
                  </a:lnTo>
                  <a:lnTo>
                    <a:pt x="300" y="12"/>
                  </a:lnTo>
                  <a:lnTo>
                    <a:pt x="333" y="4"/>
                  </a:lnTo>
                  <a:lnTo>
                    <a:pt x="36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0" name="Freeform 14"/>
            <p:cNvSpPr>
              <a:spLocks/>
            </p:cNvSpPr>
            <p:nvPr/>
          </p:nvSpPr>
          <p:spPr bwMode="auto">
            <a:xfrm>
              <a:off x="2446" y="4712"/>
              <a:ext cx="786" cy="827"/>
            </a:xfrm>
            <a:custGeom>
              <a:avLst/>
              <a:gdLst/>
              <a:ahLst/>
              <a:cxnLst>
                <a:cxn ang="0">
                  <a:pos x="1309" y="14"/>
                </a:cxn>
                <a:cxn ang="0">
                  <a:pos x="1398" y="73"/>
                </a:cxn>
                <a:cxn ang="0">
                  <a:pos x="1441" y="162"/>
                </a:cxn>
                <a:cxn ang="0">
                  <a:pos x="1447" y="263"/>
                </a:cxn>
                <a:cxn ang="0">
                  <a:pos x="1415" y="338"/>
                </a:cxn>
                <a:cxn ang="0">
                  <a:pos x="1337" y="395"/>
                </a:cxn>
                <a:cxn ang="0">
                  <a:pos x="1246" y="431"/>
                </a:cxn>
                <a:cxn ang="0">
                  <a:pos x="1215" y="431"/>
                </a:cxn>
                <a:cxn ang="0">
                  <a:pos x="1205" y="419"/>
                </a:cxn>
                <a:cxn ang="0">
                  <a:pos x="1207" y="391"/>
                </a:cxn>
                <a:cxn ang="0">
                  <a:pos x="1205" y="300"/>
                </a:cxn>
                <a:cxn ang="0">
                  <a:pos x="1148" y="190"/>
                </a:cxn>
                <a:cxn ang="0">
                  <a:pos x="1032" y="148"/>
                </a:cxn>
                <a:cxn ang="0">
                  <a:pos x="936" y="170"/>
                </a:cxn>
                <a:cxn ang="0">
                  <a:pos x="816" y="300"/>
                </a:cxn>
                <a:cxn ang="0">
                  <a:pos x="704" y="515"/>
                </a:cxn>
                <a:cxn ang="0">
                  <a:pos x="620" y="746"/>
                </a:cxn>
                <a:cxn ang="0">
                  <a:pos x="563" y="952"/>
                </a:cxn>
                <a:cxn ang="0">
                  <a:pos x="502" y="1141"/>
                </a:cxn>
                <a:cxn ang="0">
                  <a:pos x="371" y="1384"/>
                </a:cxn>
                <a:cxn ang="0">
                  <a:pos x="455" y="1380"/>
                </a:cxn>
                <a:cxn ang="0">
                  <a:pos x="757" y="1420"/>
                </a:cxn>
                <a:cxn ang="0">
                  <a:pos x="938" y="1463"/>
                </a:cxn>
                <a:cxn ang="0">
                  <a:pos x="1107" y="1493"/>
                </a:cxn>
                <a:cxn ang="0">
                  <a:pos x="1241" y="1501"/>
                </a:cxn>
                <a:cxn ang="0">
                  <a:pos x="1292" y="1483"/>
                </a:cxn>
                <a:cxn ang="0">
                  <a:pos x="1331" y="1406"/>
                </a:cxn>
                <a:cxn ang="0">
                  <a:pos x="1404" y="1323"/>
                </a:cxn>
                <a:cxn ang="0">
                  <a:pos x="1500" y="1277"/>
                </a:cxn>
                <a:cxn ang="0">
                  <a:pos x="1551" y="1268"/>
                </a:cxn>
                <a:cxn ang="0">
                  <a:pos x="1566" y="1275"/>
                </a:cxn>
                <a:cxn ang="0">
                  <a:pos x="1568" y="1293"/>
                </a:cxn>
                <a:cxn ang="0">
                  <a:pos x="1543" y="1358"/>
                </a:cxn>
                <a:cxn ang="0">
                  <a:pos x="1447" y="1477"/>
                </a:cxn>
                <a:cxn ang="0">
                  <a:pos x="1315" y="1574"/>
                </a:cxn>
                <a:cxn ang="0">
                  <a:pos x="1158" y="1639"/>
                </a:cxn>
                <a:cxn ang="0">
                  <a:pos x="936" y="1649"/>
                </a:cxn>
                <a:cxn ang="0">
                  <a:pos x="648" y="1593"/>
                </a:cxn>
                <a:cxn ang="0">
                  <a:pos x="467" y="1550"/>
                </a:cxn>
                <a:cxn ang="0">
                  <a:pos x="329" y="1530"/>
                </a:cxn>
                <a:cxn ang="0">
                  <a:pos x="204" y="1566"/>
                </a:cxn>
                <a:cxn ang="0">
                  <a:pos x="100" y="1635"/>
                </a:cxn>
                <a:cxn ang="0">
                  <a:pos x="37" y="1655"/>
                </a:cxn>
                <a:cxn ang="0">
                  <a:pos x="19" y="1655"/>
                </a:cxn>
                <a:cxn ang="0">
                  <a:pos x="7" y="1651"/>
                </a:cxn>
                <a:cxn ang="0">
                  <a:pos x="0" y="1639"/>
                </a:cxn>
                <a:cxn ang="0">
                  <a:pos x="31" y="1591"/>
                </a:cxn>
                <a:cxn ang="0">
                  <a:pos x="84" y="1538"/>
                </a:cxn>
                <a:cxn ang="0">
                  <a:pos x="115" y="1508"/>
                </a:cxn>
                <a:cxn ang="0">
                  <a:pos x="168" y="1439"/>
                </a:cxn>
                <a:cxn ang="0">
                  <a:pos x="247" y="1303"/>
                </a:cxn>
                <a:cxn ang="0">
                  <a:pos x="320" y="1106"/>
                </a:cxn>
                <a:cxn ang="0">
                  <a:pos x="384" y="859"/>
                </a:cxn>
                <a:cxn ang="0">
                  <a:pos x="481" y="594"/>
                </a:cxn>
                <a:cxn ang="0">
                  <a:pos x="624" y="346"/>
                </a:cxn>
                <a:cxn ang="0">
                  <a:pos x="793" y="168"/>
                </a:cxn>
                <a:cxn ang="0">
                  <a:pos x="997" y="48"/>
                </a:cxn>
                <a:cxn ang="0">
                  <a:pos x="1221" y="0"/>
                </a:cxn>
              </a:cxnLst>
              <a:rect l="0" t="0" r="r" b="b"/>
              <a:pathLst>
                <a:path w="1570" h="1655">
                  <a:moveTo>
                    <a:pt x="1221" y="0"/>
                  </a:moveTo>
                  <a:lnTo>
                    <a:pt x="1268" y="4"/>
                  </a:lnTo>
                  <a:lnTo>
                    <a:pt x="1309" y="14"/>
                  </a:lnTo>
                  <a:lnTo>
                    <a:pt x="1343" y="30"/>
                  </a:lnTo>
                  <a:lnTo>
                    <a:pt x="1372" y="50"/>
                  </a:lnTo>
                  <a:lnTo>
                    <a:pt x="1398" y="73"/>
                  </a:lnTo>
                  <a:lnTo>
                    <a:pt x="1415" y="101"/>
                  </a:lnTo>
                  <a:lnTo>
                    <a:pt x="1431" y="131"/>
                  </a:lnTo>
                  <a:lnTo>
                    <a:pt x="1441" y="162"/>
                  </a:lnTo>
                  <a:lnTo>
                    <a:pt x="1447" y="194"/>
                  </a:lnTo>
                  <a:lnTo>
                    <a:pt x="1449" y="225"/>
                  </a:lnTo>
                  <a:lnTo>
                    <a:pt x="1447" y="263"/>
                  </a:lnTo>
                  <a:lnTo>
                    <a:pt x="1441" y="292"/>
                  </a:lnTo>
                  <a:lnTo>
                    <a:pt x="1429" y="316"/>
                  </a:lnTo>
                  <a:lnTo>
                    <a:pt x="1415" y="338"/>
                  </a:lnTo>
                  <a:lnTo>
                    <a:pt x="1396" y="354"/>
                  </a:lnTo>
                  <a:lnTo>
                    <a:pt x="1372" y="371"/>
                  </a:lnTo>
                  <a:lnTo>
                    <a:pt x="1337" y="395"/>
                  </a:lnTo>
                  <a:lnTo>
                    <a:pt x="1301" y="413"/>
                  </a:lnTo>
                  <a:lnTo>
                    <a:pt x="1272" y="425"/>
                  </a:lnTo>
                  <a:lnTo>
                    <a:pt x="1246" y="431"/>
                  </a:lnTo>
                  <a:lnTo>
                    <a:pt x="1231" y="433"/>
                  </a:lnTo>
                  <a:lnTo>
                    <a:pt x="1221" y="433"/>
                  </a:lnTo>
                  <a:lnTo>
                    <a:pt x="1215" y="431"/>
                  </a:lnTo>
                  <a:lnTo>
                    <a:pt x="1211" y="429"/>
                  </a:lnTo>
                  <a:lnTo>
                    <a:pt x="1207" y="425"/>
                  </a:lnTo>
                  <a:lnTo>
                    <a:pt x="1205" y="419"/>
                  </a:lnTo>
                  <a:lnTo>
                    <a:pt x="1205" y="413"/>
                  </a:lnTo>
                  <a:lnTo>
                    <a:pt x="1205" y="405"/>
                  </a:lnTo>
                  <a:lnTo>
                    <a:pt x="1207" y="391"/>
                  </a:lnTo>
                  <a:lnTo>
                    <a:pt x="1209" y="371"/>
                  </a:lnTo>
                  <a:lnTo>
                    <a:pt x="1211" y="346"/>
                  </a:lnTo>
                  <a:lnTo>
                    <a:pt x="1205" y="300"/>
                  </a:lnTo>
                  <a:lnTo>
                    <a:pt x="1193" y="259"/>
                  </a:lnTo>
                  <a:lnTo>
                    <a:pt x="1174" y="221"/>
                  </a:lnTo>
                  <a:lnTo>
                    <a:pt x="1148" y="190"/>
                  </a:lnTo>
                  <a:lnTo>
                    <a:pt x="1115" y="168"/>
                  </a:lnTo>
                  <a:lnTo>
                    <a:pt x="1076" y="152"/>
                  </a:lnTo>
                  <a:lnTo>
                    <a:pt x="1032" y="148"/>
                  </a:lnTo>
                  <a:lnTo>
                    <a:pt x="999" y="150"/>
                  </a:lnTo>
                  <a:lnTo>
                    <a:pt x="968" y="156"/>
                  </a:lnTo>
                  <a:lnTo>
                    <a:pt x="936" y="170"/>
                  </a:lnTo>
                  <a:lnTo>
                    <a:pt x="911" y="188"/>
                  </a:lnTo>
                  <a:lnTo>
                    <a:pt x="862" y="241"/>
                  </a:lnTo>
                  <a:lnTo>
                    <a:pt x="816" y="300"/>
                  </a:lnTo>
                  <a:lnTo>
                    <a:pt x="775" y="367"/>
                  </a:lnTo>
                  <a:lnTo>
                    <a:pt x="738" y="439"/>
                  </a:lnTo>
                  <a:lnTo>
                    <a:pt x="704" y="515"/>
                  </a:lnTo>
                  <a:lnTo>
                    <a:pt x="673" y="592"/>
                  </a:lnTo>
                  <a:lnTo>
                    <a:pt x="644" y="669"/>
                  </a:lnTo>
                  <a:lnTo>
                    <a:pt x="620" y="746"/>
                  </a:lnTo>
                  <a:lnTo>
                    <a:pt x="598" y="819"/>
                  </a:lnTo>
                  <a:lnTo>
                    <a:pt x="579" y="889"/>
                  </a:lnTo>
                  <a:lnTo>
                    <a:pt x="563" y="952"/>
                  </a:lnTo>
                  <a:lnTo>
                    <a:pt x="547" y="1005"/>
                  </a:lnTo>
                  <a:lnTo>
                    <a:pt x="528" y="1070"/>
                  </a:lnTo>
                  <a:lnTo>
                    <a:pt x="502" y="1141"/>
                  </a:lnTo>
                  <a:lnTo>
                    <a:pt x="469" y="1218"/>
                  </a:lnTo>
                  <a:lnTo>
                    <a:pt x="426" y="1301"/>
                  </a:lnTo>
                  <a:lnTo>
                    <a:pt x="371" y="1384"/>
                  </a:lnTo>
                  <a:lnTo>
                    <a:pt x="371" y="1384"/>
                  </a:lnTo>
                  <a:lnTo>
                    <a:pt x="416" y="1380"/>
                  </a:lnTo>
                  <a:lnTo>
                    <a:pt x="455" y="1380"/>
                  </a:lnTo>
                  <a:lnTo>
                    <a:pt x="557" y="1384"/>
                  </a:lnTo>
                  <a:lnTo>
                    <a:pt x="657" y="1400"/>
                  </a:lnTo>
                  <a:lnTo>
                    <a:pt x="757" y="1420"/>
                  </a:lnTo>
                  <a:lnTo>
                    <a:pt x="856" y="1445"/>
                  </a:lnTo>
                  <a:lnTo>
                    <a:pt x="893" y="1453"/>
                  </a:lnTo>
                  <a:lnTo>
                    <a:pt x="938" y="1463"/>
                  </a:lnTo>
                  <a:lnTo>
                    <a:pt x="991" y="1475"/>
                  </a:lnTo>
                  <a:lnTo>
                    <a:pt x="1048" y="1485"/>
                  </a:lnTo>
                  <a:lnTo>
                    <a:pt x="1107" y="1493"/>
                  </a:lnTo>
                  <a:lnTo>
                    <a:pt x="1166" y="1499"/>
                  </a:lnTo>
                  <a:lnTo>
                    <a:pt x="1221" y="1501"/>
                  </a:lnTo>
                  <a:lnTo>
                    <a:pt x="1241" y="1501"/>
                  </a:lnTo>
                  <a:lnTo>
                    <a:pt x="1260" y="1499"/>
                  </a:lnTo>
                  <a:lnTo>
                    <a:pt x="1276" y="1495"/>
                  </a:lnTo>
                  <a:lnTo>
                    <a:pt x="1292" y="1483"/>
                  </a:lnTo>
                  <a:lnTo>
                    <a:pt x="1305" y="1467"/>
                  </a:lnTo>
                  <a:lnTo>
                    <a:pt x="1319" y="1441"/>
                  </a:lnTo>
                  <a:lnTo>
                    <a:pt x="1331" y="1406"/>
                  </a:lnTo>
                  <a:lnTo>
                    <a:pt x="1349" y="1374"/>
                  </a:lnTo>
                  <a:lnTo>
                    <a:pt x="1372" y="1347"/>
                  </a:lnTo>
                  <a:lnTo>
                    <a:pt x="1404" y="1323"/>
                  </a:lnTo>
                  <a:lnTo>
                    <a:pt x="1437" y="1303"/>
                  </a:lnTo>
                  <a:lnTo>
                    <a:pt x="1470" y="1287"/>
                  </a:lnTo>
                  <a:lnTo>
                    <a:pt x="1500" y="1277"/>
                  </a:lnTo>
                  <a:lnTo>
                    <a:pt x="1527" y="1270"/>
                  </a:lnTo>
                  <a:lnTo>
                    <a:pt x="1545" y="1268"/>
                  </a:lnTo>
                  <a:lnTo>
                    <a:pt x="1551" y="1268"/>
                  </a:lnTo>
                  <a:lnTo>
                    <a:pt x="1559" y="1270"/>
                  </a:lnTo>
                  <a:lnTo>
                    <a:pt x="1563" y="1272"/>
                  </a:lnTo>
                  <a:lnTo>
                    <a:pt x="1566" y="1275"/>
                  </a:lnTo>
                  <a:lnTo>
                    <a:pt x="1568" y="1281"/>
                  </a:lnTo>
                  <a:lnTo>
                    <a:pt x="1570" y="1287"/>
                  </a:lnTo>
                  <a:lnTo>
                    <a:pt x="1568" y="1293"/>
                  </a:lnTo>
                  <a:lnTo>
                    <a:pt x="1565" y="1307"/>
                  </a:lnTo>
                  <a:lnTo>
                    <a:pt x="1557" y="1329"/>
                  </a:lnTo>
                  <a:lnTo>
                    <a:pt x="1543" y="1358"/>
                  </a:lnTo>
                  <a:lnTo>
                    <a:pt x="1519" y="1394"/>
                  </a:lnTo>
                  <a:lnTo>
                    <a:pt x="1488" y="1433"/>
                  </a:lnTo>
                  <a:lnTo>
                    <a:pt x="1447" y="1477"/>
                  </a:lnTo>
                  <a:lnTo>
                    <a:pt x="1392" y="1522"/>
                  </a:lnTo>
                  <a:lnTo>
                    <a:pt x="1356" y="1548"/>
                  </a:lnTo>
                  <a:lnTo>
                    <a:pt x="1315" y="1574"/>
                  </a:lnTo>
                  <a:lnTo>
                    <a:pt x="1266" y="1597"/>
                  </a:lnTo>
                  <a:lnTo>
                    <a:pt x="1215" y="1619"/>
                  </a:lnTo>
                  <a:lnTo>
                    <a:pt x="1158" y="1639"/>
                  </a:lnTo>
                  <a:lnTo>
                    <a:pt x="1097" y="1651"/>
                  </a:lnTo>
                  <a:lnTo>
                    <a:pt x="1032" y="1655"/>
                  </a:lnTo>
                  <a:lnTo>
                    <a:pt x="936" y="1649"/>
                  </a:lnTo>
                  <a:lnTo>
                    <a:pt x="838" y="1635"/>
                  </a:lnTo>
                  <a:lnTo>
                    <a:pt x="744" y="1615"/>
                  </a:lnTo>
                  <a:lnTo>
                    <a:pt x="648" y="1593"/>
                  </a:lnTo>
                  <a:lnTo>
                    <a:pt x="581" y="1576"/>
                  </a:lnTo>
                  <a:lnTo>
                    <a:pt x="520" y="1562"/>
                  </a:lnTo>
                  <a:lnTo>
                    <a:pt x="467" y="1550"/>
                  </a:lnTo>
                  <a:lnTo>
                    <a:pt x="418" y="1542"/>
                  </a:lnTo>
                  <a:lnTo>
                    <a:pt x="373" y="1534"/>
                  </a:lnTo>
                  <a:lnTo>
                    <a:pt x="329" y="1530"/>
                  </a:lnTo>
                  <a:lnTo>
                    <a:pt x="286" y="1528"/>
                  </a:lnTo>
                  <a:lnTo>
                    <a:pt x="243" y="1528"/>
                  </a:lnTo>
                  <a:lnTo>
                    <a:pt x="204" y="1566"/>
                  </a:lnTo>
                  <a:lnTo>
                    <a:pt x="164" y="1597"/>
                  </a:lnTo>
                  <a:lnTo>
                    <a:pt x="131" y="1619"/>
                  </a:lnTo>
                  <a:lnTo>
                    <a:pt x="100" y="1635"/>
                  </a:lnTo>
                  <a:lnTo>
                    <a:pt x="74" y="1645"/>
                  </a:lnTo>
                  <a:lnTo>
                    <a:pt x="53" y="1651"/>
                  </a:lnTo>
                  <a:lnTo>
                    <a:pt x="37" y="1655"/>
                  </a:lnTo>
                  <a:lnTo>
                    <a:pt x="25" y="1655"/>
                  </a:lnTo>
                  <a:lnTo>
                    <a:pt x="23" y="1655"/>
                  </a:lnTo>
                  <a:lnTo>
                    <a:pt x="19" y="1655"/>
                  </a:lnTo>
                  <a:lnTo>
                    <a:pt x="15" y="1653"/>
                  </a:lnTo>
                  <a:lnTo>
                    <a:pt x="11" y="1653"/>
                  </a:lnTo>
                  <a:lnTo>
                    <a:pt x="7" y="1651"/>
                  </a:lnTo>
                  <a:lnTo>
                    <a:pt x="3" y="1649"/>
                  </a:lnTo>
                  <a:lnTo>
                    <a:pt x="1" y="1645"/>
                  </a:lnTo>
                  <a:lnTo>
                    <a:pt x="0" y="1639"/>
                  </a:lnTo>
                  <a:lnTo>
                    <a:pt x="3" y="1625"/>
                  </a:lnTo>
                  <a:lnTo>
                    <a:pt x="15" y="1609"/>
                  </a:lnTo>
                  <a:lnTo>
                    <a:pt x="31" y="1591"/>
                  </a:lnTo>
                  <a:lnTo>
                    <a:pt x="49" y="1572"/>
                  </a:lnTo>
                  <a:lnTo>
                    <a:pt x="66" y="1554"/>
                  </a:lnTo>
                  <a:lnTo>
                    <a:pt x="84" y="1538"/>
                  </a:lnTo>
                  <a:lnTo>
                    <a:pt x="98" y="1524"/>
                  </a:lnTo>
                  <a:lnTo>
                    <a:pt x="108" y="1516"/>
                  </a:lnTo>
                  <a:lnTo>
                    <a:pt x="115" y="1508"/>
                  </a:lnTo>
                  <a:lnTo>
                    <a:pt x="129" y="1493"/>
                  </a:lnTo>
                  <a:lnTo>
                    <a:pt x="147" y="1469"/>
                  </a:lnTo>
                  <a:lnTo>
                    <a:pt x="168" y="1439"/>
                  </a:lnTo>
                  <a:lnTo>
                    <a:pt x="194" y="1400"/>
                  </a:lnTo>
                  <a:lnTo>
                    <a:pt x="219" y="1354"/>
                  </a:lnTo>
                  <a:lnTo>
                    <a:pt x="247" y="1303"/>
                  </a:lnTo>
                  <a:lnTo>
                    <a:pt x="272" y="1244"/>
                  </a:lnTo>
                  <a:lnTo>
                    <a:pt x="298" y="1177"/>
                  </a:lnTo>
                  <a:lnTo>
                    <a:pt x="320" y="1106"/>
                  </a:lnTo>
                  <a:lnTo>
                    <a:pt x="339" y="1027"/>
                  </a:lnTo>
                  <a:lnTo>
                    <a:pt x="361" y="946"/>
                  </a:lnTo>
                  <a:lnTo>
                    <a:pt x="384" y="859"/>
                  </a:lnTo>
                  <a:lnTo>
                    <a:pt x="412" y="772"/>
                  </a:lnTo>
                  <a:lnTo>
                    <a:pt x="445" y="683"/>
                  </a:lnTo>
                  <a:lnTo>
                    <a:pt x="481" y="594"/>
                  </a:lnTo>
                  <a:lnTo>
                    <a:pt x="522" y="510"/>
                  </a:lnTo>
                  <a:lnTo>
                    <a:pt x="571" y="425"/>
                  </a:lnTo>
                  <a:lnTo>
                    <a:pt x="624" y="346"/>
                  </a:lnTo>
                  <a:lnTo>
                    <a:pt x="683" y="271"/>
                  </a:lnTo>
                  <a:lnTo>
                    <a:pt x="736" y="217"/>
                  </a:lnTo>
                  <a:lnTo>
                    <a:pt x="793" y="168"/>
                  </a:lnTo>
                  <a:lnTo>
                    <a:pt x="858" y="123"/>
                  </a:lnTo>
                  <a:lnTo>
                    <a:pt x="926" y="81"/>
                  </a:lnTo>
                  <a:lnTo>
                    <a:pt x="997" y="48"/>
                  </a:lnTo>
                  <a:lnTo>
                    <a:pt x="1072" y="22"/>
                  </a:lnTo>
                  <a:lnTo>
                    <a:pt x="1146" y="6"/>
                  </a:lnTo>
                  <a:lnTo>
                    <a:pt x="12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1" name="Freeform 15"/>
            <p:cNvSpPr>
              <a:spLocks/>
            </p:cNvSpPr>
            <p:nvPr/>
          </p:nvSpPr>
          <p:spPr bwMode="auto">
            <a:xfrm>
              <a:off x="3409" y="5384"/>
              <a:ext cx="147" cy="353"/>
            </a:xfrm>
            <a:custGeom>
              <a:avLst/>
              <a:gdLst/>
              <a:ahLst/>
              <a:cxnLst>
                <a:cxn ang="0">
                  <a:pos x="131" y="0"/>
                </a:cxn>
                <a:cxn ang="0">
                  <a:pos x="169" y="4"/>
                </a:cxn>
                <a:cxn ang="0">
                  <a:pos x="202" y="17"/>
                </a:cxn>
                <a:cxn ang="0">
                  <a:pos x="230" y="41"/>
                </a:cxn>
                <a:cxn ang="0">
                  <a:pos x="251" y="71"/>
                </a:cxn>
                <a:cxn ang="0">
                  <a:pos x="271" y="106"/>
                </a:cxn>
                <a:cxn ang="0">
                  <a:pos x="283" y="150"/>
                </a:cxn>
                <a:cxn ang="0">
                  <a:pos x="290" y="197"/>
                </a:cxn>
                <a:cxn ang="0">
                  <a:pos x="292" y="248"/>
                </a:cxn>
                <a:cxn ang="0">
                  <a:pos x="288" y="315"/>
                </a:cxn>
                <a:cxn ang="0">
                  <a:pos x="279" y="377"/>
                </a:cxn>
                <a:cxn ang="0">
                  <a:pos x="261" y="436"/>
                </a:cxn>
                <a:cxn ang="0">
                  <a:pos x="241" y="489"/>
                </a:cxn>
                <a:cxn ang="0">
                  <a:pos x="216" y="537"/>
                </a:cxn>
                <a:cxn ang="0">
                  <a:pos x="190" y="580"/>
                </a:cxn>
                <a:cxn ang="0">
                  <a:pos x="165" y="617"/>
                </a:cxn>
                <a:cxn ang="0">
                  <a:pos x="137" y="649"/>
                </a:cxn>
                <a:cxn ang="0">
                  <a:pos x="114" y="673"/>
                </a:cxn>
                <a:cxn ang="0">
                  <a:pos x="92" y="690"/>
                </a:cxn>
                <a:cxn ang="0">
                  <a:pos x="76" y="702"/>
                </a:cxn>
                <a:cxn ang="0">
                  <a:pos x="65" y="706"/>
                </a:cxn>
                <a:cxn ang="0">
                  <a:pos x="57" y="704"/>
                </a:cxn>
                <a:cxn ang="0">
                  <a:pos x="49" y="700"/>
                </a:cxn>
                <a:cxn ang="0">
                  <a:pos x="41" y="692"/>
                </a:cxn>
                <a:cxn ang="0">
                  <a:pos x="37" y="685"/>
                </a:cxn>
                <a:cxn ang="0">
                  <a:pos x="35" y="675"/>
                </a:cxn>
                <a:cxn ang="0">
                  <a:pos x="35" y="667"/>
                </a:cxn>
                <a:cxn ang="0">
                  <a:pos x="37" y="661"/>
                </a:cxn>
                <a:cxn ang="0">
                  <a:pos x="41" y="655"/>
                </a:cxn>
                <a:cxn ang="0">
                  <a:pos x="45" y="651"/>
                </a:cxn>
                <a:cxn ang="0">
                  <a:pos x="51" y="645"/>
                </a:cxn>
                <a:cxn ang="0">
                  <a:pos x="102" y="590"/>
                </a:cxn>
                <a:cxn ang="0">
                  <a:pos x="143" y="535"/>
                </a:cxn>
                <a:cxn ang="0">
                  <a:pos x="175" y="481"/>
                </a:cxn>
                <a:cxn ang="0">
                  <a:pos x="198" y="428"/>
                </a:cxn>
                <a:cxn ang="0">
                  <a:pos x="212" y="377"/>
                </a:cxn>
                <a:cxn ang="0">
                  <a:pos x="222" y="325"/>
                </a:cxn>
                <a:cxn ang="0">
                  <a:pos x="226" y="276"/>
                </a:cxn>
                <a:cxn ang="0">
                  <a:pos x="228" y="229"/>
                </a:cxn>
                <a:cxn ang="0">
                  <a:pos x="228" y="229"/>
                </a:cxn>
                <a:cxn ang="0">
                  <a:pos x="224" y="231"/>
                </a:cxn>
                <a:cxn ang="0">
                  <a:pos x="216" y="236"/>
                </a:cxn>
                <a:cxn ang="0">
                  <a:pos x="200" y="246"/>
                </a:cxn>
                <a:cxn ang="0">
                  <a:pos x="182" y="254"/>
                </a:cxn>
                <a:cxn ang="0">
                  <a:pos x="161" y="260"/>
                </a:cxn>
                <a:cxn ang="0">
                  <a:pos x="135" y="264"/>
                </a:cxn>
                <a:cxn ang="0">
                  <a:pos x="98" y="258"/>
                </a:cxn>
                <a:cxn ang="0">
                  <a:pos x="65" y="244"/>
                </a:cxn>
                <a:cxn ang="0">
                  <a:pos x="37" y="225"/>
                </a:cxn>
                <a:cxn ang="0">
                  <a:pos x="18" y="197"/>
                </a:cxn>
                <a:cxn ang="0">
                  <a:pos x="4" y="165"/>
                </a:cxn>
                <a:cxn ang="0">
                  <a:pos x="0" y="132"/>
                </a:cxn>
                <a:cxn ang="0">
                  <a:pos x="4" y="96"/>
                </a:cxn>
                <a:cxn ang="0">
                  <a:pos x="18" y="65"/>
                </a:cxn>
                <a:cxn ang="0">
                  <a:pos x="37" y="39"/>
                </a:cxn>
                <a:cxn ang="0">
                  <a:pos x="63" y="17"/>
                </a:cxn>
                <a:cxn ang="0">
                  <a:pos x="94" y="4"/>
                </a:cxn>
                <a:cxn ang="0">
                  <a:pos x="131" y="0"/>
                </a:cxn>
              </a:cxnLst>
              <a:rect l="0" t="0" r="r" b="b"/>
              <a:pathLst>
                <a:path w="292" h="706">
                  <a:moveTo>
                    <a:pt x="131" y="0"/>
                  </a:moveTo>
                  <a:lnTo>
                    <a:pt x="169" y="4"/>
                  </a:lnTo>
                  <a:lnTo>
                    <a:pt x="202" y="17"/>
                  </a:lnTo>
                  <a:lnTo>
                    <a:pt x="230" y="41"/>
                  </a:lnTo>
                  <a:lnTo>
                    <a:pt x="251" y="71"/>
                  </a:lnTo>
                  <a:lnTo>
                    <a:pt x="271" y="106"/>
                  </a:lnTo>
                  <a:lnTo>
                    <a:pt x="283" y="150"/>
                  </a:lnTo>
                  <a:lnTo>
                    <a:pt x="290" y="197"/>
                  </a:lnTo>
                  <a:lnTo>
                    <a:pt x="292" y="248"/>
                  </a:lnTo>
                  <a:lnTo>
                    <a:pt x="288" y="315"/>
                  </a:lnTo>
                  <a:lnTo>
                    <a:pt x="279" y="377"/>
                  </a:lnTo>
                  <a:lnTo>
                    <a:pt x="261" y="436"/>
                  </a:lnTo>
                  <a:lnTo>
                    <a:pt x="241" y="489"/>
                  </a:lnTo>
                  <a:lnTo>
                    <a:pt x="216" y="537"/>
                  </a:lnTo>
                  <a:lnTo>
                    <a:pt x="190" y="580"/>
                  </a:lnTo>
                  <a:lnTo>
                    <a:pt x="165" y="617"/>
                  </a:lnTo>
                  <a:lnTo>
                    <a:pt x="137" y="649"/>
                  </a:lnTo>
                  <a:lnTo>
                    <a:pt x="114" y="673"/>
                  </a:lnTo>
                  <a:lnTo>
                    <a:pt x="92" y="690"/>
                  </a:lnTo>
                  <a:lnTo>
                    <a:pt x="76" y="702"/>
                  </a:lnTo>
                  <a:lnTo>
                    <a:pt x="65" y="706"/>
                  </a:lnTo>
                  <a:lnTo>
                    <a:pt x="57" y="704"/>
                  </a:lnTo>
                  <a:lnTo>
                    <a:pt x="49" y="700"/>
                  </a:lnTo>
                  <a:lnTo>
                    <a:pt x="41" y="692"/>
                  </a:lnTo>
                  <a:lnTo>
                    <a:pt x="37" y="685"/>
                  </a:lnTo>
                  <a:lnTo>
                    <a:pt x="35" y="675"/>
                  </a:lnTo>
                  <a:lnTo>
                    <a:pt x="35" y="667"/>
                  </a:lnTo>
                  <a:lnTo>
                    <a:pt x="37" y="661"/>
                  </a:lnTo>
                  <a:lnTo>
                    <a:pt x="41" y="655"/>
                  </a:lnTo>
                  <a:lnTo>
                    <a:pt x="45" y="651"/>
                  </a:lnTo>
                  <a:lnTo>
                    <a:pt x="51" y="645"/>
                  </a:lnTo>
                  <a:lnTo>
                    <a:pt x="102" y="590"/>
                  </a:lnTo>
                  <a:lnTo>
                    <a:pt x="143" y="535"/>
                  </a:lnTo>
                  <a:lnTo>
                    <a:pt x="175" y="481"/>
                  </a:lnTo>
                  <a:lnTo>
                    <a:pt x="198" y="428"/>
                  </a:lnTo>
                  <a:lnTo>
                    <a:pt x="212" y="377"/>
                  </a:lnTo>
                  <a:lnTo>
                    <a:pt x="222" y="325"/>
                  </a:lnTo>
                  <a:lnTo>
                    <a:pt x="226" y="276"/>
                  </a:lnTo>
                  <a:lnTo>
                    <a:pt x="228" y="229"/>
                  </a:lnTo>
                  <a:lnTo>
                    <a:pt x="228" y="229"/>
                  </a:lnTo>
                  <a:lnTo>
                    <a:pt x="224" y="231"/>
                  </a:lnTo>
                  <a:lnTo>
                    <a:pt x="216" y="236"/>
                  </a:lnTo>
                  <a:lnTo>
                    <a:pt x="200" y="246"/>
                  </a:lnTo>
                  <a:lnTo>
                    <a:pt x="182" y="254"/>
                  </a:lnTo>
                  <a:lnTo>
                    <a:pt x="161" y="260"/>
                  </a:lnTo>
                  <a:lnTo>
                    <a:pt x="135" y="264"/>
                  </a:lnTo>
                  <a:lnTo>
                    <a:pt x="98" y="258"/>
                  </a:lnTo>
                  <a:lnTo>
                    <a:pt x="65" y="244"/>
                  </a:lnTo>
                  <a:lnTo>
                    <a:pt x="37" y="225"/>
                  </a:lnTo>
                  <a:lnTo>
                    <a:pt x="18" y="197"/>
                  </a:lnTo>
                  <a:lnTo>
                    <a:pt x="4" y="165"/>
                  </a:lnTo>
                  <a:lnTo>
                    <a:pt x="0" y="132"/>
                  </a:lnTo>
                  <a:lnTo>
                    <a:pt x="4" y="96"/>
                  </a:lnTo>
                  <a:lnTo>
                    <a:pt x="18" y="65"/>
                  </a:lnTo>
                  <a:lnTo>
                    <a:pt x="37" y="39"/>
                  </a:lnTo>
                  <a:lnTo>
                    <a:pt x="63" y="17"/>
                  </a:lnTo>
                  <a:lnTo>
                    <a:pt x="94" y="4"/>
                  </a:lnTo>
                  <a:lnTo>
                    <a:pt x="13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2" name="Freeform 16"/>
            <p:cNvSpPr>
              <a:spLocks noEditPoints="1"/>
            </p:cNvSpPr>
            <p:nvPr/>
          </p:nvSpPr>
          <p:spPr bwMode="auto">
            <a:xfrm>
              <a:off x="3672" y="4757"/>
              <a:ext cx="500" cy="993"/>
            </a:xfrm>
            <a:custGeom>
              <a:avLst/>
              <a:gdLst/>
              <a:ahLst/>
              <a:cxnLst>
                <a:cxn ang="0">
                  <a:pos x="768" y="525"/>
                </a:cxn>
                <a:cxn ang="0">
                  <a:pos x="876" y="600"/>
                </a:cxn>
                <a:cxn ang="0">
                  <a:pos x="915" y="723"/>
                </a:cxn>
                <a:cxn ang="0">
                  <a:pos x="905" y="805"/>
                </a:cxn>
                <a:cxn ang="0">
                  <a:pos x="652" y="1739"/>
                </a:cxn>
                <a:cxn ang="0">
                  <a:pos x="550" y="1866"/>
                </a:cxn>
                <a:cxn ang="0">
                  <a:pos x="422" y="1943"/>
                </a:cxn>
                <a:cxn ang="0">
                  <a:pos x="299" y="1980"/>
                </a:cxn>
                <a:cxn ang="0">
                  <a:pos x="171" y="1982"/>
                </a:cxn>
                <a:cxn ang="0">
                  <a:pos x="45" y="1935"/>
                </a:cxn>
                <a:cxn ang="0">
                  <a:pos x="0" y="1838"/>
                </a:cxn>
                <a:cxn ang="0">
                  <a:pos x="39" y="1745"/>
                </a:cxn>
                <a:cxn ang="0">
                  <a:pos x="132" y="1706"/>
                </a:cxn>
                <a:cxn ang="0">
                  <a:pos x="191" y="1727"/>
                </a:cxn>
                <a:cxn ang="0">
                  <a:pos x="216" y="1792"/>
                </a:cxn>
                <a:cxn ang="0">
                  <a:pos x="202" y="1850"/>
                </a:cxn>
                <a:cxn ang="0">
                  <a:pos x="142" y="1905"/>
                </a:cxn>
                <a:cxn ang="0">
                  <a:pos x="273" y="1913"/>
                </a:cxn>
                <a:cxn ang="0">
                  <a:pos x="407" y="1834"/>
                </a:cxn>
                <a:cxn ang="0">
                  <a:pos x="499" y="1688"/>
                </a:cxn>
                <a:cxn ang="0">
                  <a:pos x="738" y="754"/>
                </a:cxn>
                <a:cxn ang="0">
                  <a:pos x="744" y="683"/>
                </a:cxn>
                <a:cxn ang="0">
                  <a:pos x="727" y="600"/>
                </a:cxn>
                <a:cxn ang="0">
                  <a:pos x="668" y="571"/>
                </a:cxn>
                <a:cxn ang="0">
                  <a:pos x="524" y="624"/>
                </a:cxn>
                <a:cxn ang="0">
                  <a:pos x="411" y="746"/>
                </a:cxn>
                <a:cxn ang="0">
                  <a:pos x="350" y="867"/>
                </a:cxn>
                <a:cxn ang="0">
                  <a:pos x="312" y="886"/>
                </a:cxn>
                <a:cxn ang="0">
                  <a:pos x="285" y="880"/>
                </a:cxn>
                <a:cxn ang="0">
                  <a:pos x="275" y="845"/>
                </a:cxn>
                <a:cxn ang="0">
                  <a:pos x="312" y="764"/>
                </a:cxn>
                <a:cxn ang="0">
                  <a:pos x="395" y="652"/>
                </a:cxn>
                <a:cxn ang="0">
                  <a:pos x="515" y="553"/>
                </a:cxn>
                <a:cxn ang="0">
                  <a:pos x="674" y="509"/>
                </a:cxn>
                <a:cxn ang="0">
                  <a:pos x="960" y="14"/>
                </a:cxn>
                <a:cxn ang="0">
                  <a:pos x="1000" y="67"/>
                </a:cxn>
                <a:cxn ang="0">
                  <a:pos x="996" y="120"/>
                </a:cxn>
                <a:cxn ang="0">
                  <a:pos x="935" y="196"/>
                </a:cxn>
                <a:cxn ang="0">
                  <a:pos x="846" y="211"/>
                </a:cxn>
                <a:cxn ang="0">
                  <a:pos x="793" y="164"/>
                </a:cxn>
                <a:cxn ang="0">
                  <a:pos x="790" y="93"/>
                </a:cxn>
                <a:cxn ang="0">
                  <a:pos x="848" y="20"/>
                </a:cxn>
              </a:cxnLst>
              <a:rect l="0" t="0" r="r" b="b"/>
              <a:pathLst>
                <a:path w="1002" h="1986">
                  <a:moveTo>
                    <a:pt x="674" y="509"/>
                  </a:moveTo>
                  <a:lnTo>
                    <a:pt x="723" y="513"/>
                  </a:lnTo>
                  <a:lnTo>
                    <a:pt x="768" y="525"/>
                  </a:lnTo>
                  <a:lnTo>
                    <a:pt x="809" y="543"/>
                  </a:lnTo>
                  <a:lnTo>
                    <a:pt x="846" y="569"/>
                  </a:lnTo>
                  <a:lnTo>
                    <a:pt x="876" y="600"/>
                  </a:lnTo>
                  <a:lnTo>
                    <a:pt x="898" y="636"/>
                  </a:lnTo>
                  <a:lnTo>
                    <a:pt x="911" y="677"/>
                  </a:lnTo>
                  <a:lnTo>
                    <a:pt x="915" y="723"/>
                  </a:lnTo>
                  <a:lnTo>
                    <a:pt x="915" y="754"/>
                  </a:lnTo>
                  <a:lnTo>
                    <a:pt x="911" y="780"/>
                  </a:lnTo>
                  <a:lnTo>
                    <a:pt x="905" y="805"/>
                  </a:lnTo>
                  <a:lnTo>
                    <a:pt x="697" y="1625"/>
                  </a:lnTo>
                  <a:lnTo>
                    <a:pt x="678" y="1686"/>
                  </a:lnTo>
                  <a:lnTo>
                    <a:pt x="652" y="1739"/>
                  </a:lnTo>
                  <a:lnTo>
                    <a:pt x="623" y="1789"/>
                  </a:lnTo>
                  <a:lnTo>
                    <a:pt x="587" y="1830"/>
                  </a:lnTo>
                  <a:lnTo>
                    <a:pt x="550" y="1866"/>
                  </a:lnTo>
                  <a:lnTo>
                    <a:pt x="509" y="1897"/>
                  </a:lnTo>
                  <a:lnTo>
                    <a:pt x="466" y="1923"/>
                  </a:lnTo>
                  <a:lnTo>
                    <a:pt x="422" y="1943"/>
                  </a:lnTo>
                  <a:lnTo>
                    <a:pt x="381" y="1958"/>
                  </a:lnTo>
                  <a:lnTo>
                    <a:pt x="338" y="1972"/>
                  </a:lnTo>
                  <a:lnTo>
                    <a:pt x="299" y="1980"/>
                  </a:lnTo>
                  <a:lnTo>
                    <a:pt x="261" y="1984"/>
                  </a:lnTo>
                  <a:lnTo>
                    <a:pt x="228" y="1986"/>
                  </a:lnTo>
                  <a:lnTo>
                    <a:pt x="171" y="1982"/>
                  </a:lnTo>
                  <a:lnTo>
                    <a:pt x="122" y="1972"/>
                  </a:lnTo>
                  <a:lnTo>
                    <a:pt x="81" y="1956"/>
                  </a:lnTo>
                  <a:lnTo>
                    <a:pt x="45" y="1935"/>
                  </a:lnTo>
                  <a:lnTo>
                    <a:pt x="22" y="1907"/>
                  </a:lnTo>
                  <a:lnTo>
                    <a:pt x="4" y="1875"/>
                  </a:lnTo>
                  <a:lnTo>
                    <a:pt x="0" y="1838"/>
                  </a:lnTo>
                  <a:lnTo>
                    <a:pt x="4" y="1804"/>
                  </a:lnTo>
                  <a:lnTo>
                    <a:pt x="18" y="1773"/>
                  </a:lnTo>
                  <a:lnTo>
                    <a:pt x="39" y="1745"/>
                  </a:lnTo>
                  <a:lnTo>
                    <a:pt x="65" y="1723"/>
                  </a:lnTo>
                  <a:lnTo>
                    <a:pt x="96" y="1712"/>
                  </a:lnTo>
                  <a:lnTo>
                    <a:pt x="132" y="1706"/>
                  </a:lnTo>
                  <a:lnTo>
                    <a:pt x="153" y="1708"/>
                  </a:lnTo>
                  <a:lnTo>
                    <a:pt x="173" y="1716"/>
                  </a:lnTo>
                  <a:lnTo>
                    <a:pt x="191" y="1727"/>
                  </a:lnTo>
                  <a:lnTo>
                    <a:pt x="204" y="1745"/>
                  </a:lnTo>
                  <a:lnTo>
                    <a:pt x="214" y="1767"/>
                  </a:lnTo>
                  <a:lnTo>
                    <a:pt x="216" y="1792"/>
                  </a:lnTo>
                  <a:lnTo>
                    <a:pt x="216" y="1810"/>
                  </a:lnTo>
                  <a:lnTo>
                    <a:pt x="210" y="1830"/>
                  </a:lnTo>
                  <a:lnTo>
                    <a:pt x="202" y="1850"/>
                  </a:lnTo>
                  <a:lnTo>
                    <a:pt x="189" y="1871"/>
                  </a:lnTo>
                  <a:lnTo>
                    <a:pt x="167" y="1889"/>
                  </a:lnTo>
                  <a:lnTo>
                    <a:pt x="142" y="1905"/>
                  </a:lnTo>
                  <a:lnTo>
                    <a:pt x="179" y="1915"/>
                  </a:lnTo>
                  <a:lnTo>
                    <a:pt x="222" y="1919"/>
                  </a:lnTo>
                  <a:lnTo>
                    <a:pt x="273" y="1913"/>
                  </a:lnTo>
                  <a:lnTo>
                    <a:pt x="320" y="1897"/>
                  </a:lnTo>
                  <a:lnTo>
                    <a:pt x="365" y="1869"/>
                  </a:lnTo>
                  <a:lnTo>
                    <a:pt x="407" y="1834"/>
                  </a:lnTo>
                  <a:lnTo>
                    <a:pt x="444" y="1791"/>
                  </a:lnTo>
                  <a:lnTo>
                    <a:pt x="473" y="1741"/>
                  </a:lnTo>
                  <a:lnTo>
                    <a:pt x="499" y="1688"/>
                  </a:lnTo>
                  <a:lnTo>
                    <a:pt x="517" y="1629"/>
                  </a:lnTo>
                  <a:lnTo>
                    <a:pt x="517" y="1629"/>
                  </a:lnTo>
                  <a:lnTo>
                    <a:pt x="738" y="754"/>
                  </a:lnTo>
                  <a:lnTo>
                    <a:pt x="740" y="734"/>
                  </a:lnTo>
                  <a:lnTo>
                    <a:pt x="742" y="709"/>
                  </a:lnTo>
                  <a:lnTo>
                    <a:pt x="744" y="683"/>
                  </a:lnTo>
                  <a:lnTo>
                    <a:pt x="742" y="650"/>
                  </a:lnTo>
                  <a:lnTo>
                    <a:pt x="736" y="622"/>
                  </a:lnTo>
                  <a:lnTo>
                    <a:pt x="727" y="600"/>
                  </a:lnTo>
                  <a:lnTo>
                    <a:pt x="713" y="584"/>
                  </a:lnTo>
                  <a:lnTo>
                    <a:pt x="693" y="575"/>
                  </a:lnTo>
                  <a:lnTo>
                    <a:pt x="668" y="571"/>
                  </a:lnTo>
                  <a:lnTo>
                    <a:pt x="617" y="576"/>
                  </a:lnTo>
                  <a:lnTo>
                    <a:pt x="570" y="594"/>
                  </a:lnTo>
                  <a:lnTo>
                    <a:pt x="524" y="624"/>
                  </a:lnTo>
                  <a:lnTo>
                    <a:pt x="483" y="659"/>
                  </a:lnTo>
                  <a:lnTo>
                    <a:pt x="446" y="701"/>
                  </a:lnTo>
                  <a:lnTo>
                    <a:pt x="411" y="746"/>
                  </a:lnTo>
                  <a:lnTo>
                    <a:pt x="383" y="796"/>
                  </a:lnTo>
                  <a:lnTo>
                    <a:pt x="359" y="845"/>
                  </a:lnTo>
                  <a:lnTo>
                    <a:pt x="350" y="867"/>
                  </a:lnTo>
                  <a:lnTo>
                    <a:pt x="340" y="879"/>
                  </a:lnTo>
                  <a:lnTo>
                    <a:pt x="328" y="884"/>
                  </a:lnTo>
                  <a:lnTo>
                    <a:pt x="312" y="886"/>
                  </a:lnTo>
                  <a:lnTo>
                    <a:pt x="304" y="886"/>
                  </a:lnTo>
                  <a:lnTo>
                    <a:pt x="295" y="884"/>
                  </a:lnTo>
                  <a:lnTo>
                    <a:pt x="285" y="880"/>
                  </a:lnTo>
                  <a:lnTo>
                    <a:pt x="275" y="871"/>
                  </a:lnTo>
                  <a:lnTo>
                    <a:pt x="273" y="855"/>
                  </a:lnTo>
                  <a:lnTo>
                    <a:pt x="275" y="845"/>
                  </a:lnTo>
                  <a:lnTo>
                    <a:pt x="283" y="823"/>
                  </a:lnTo>
                  <a:lnTo>
                    <a:pt x="295" y="798"/>
                  </a:lnTo>
                  <a:lnTo>
                    <a:pt x="312" y="764"/>
                  </a:lnTo>
                  <a:lnTo>
                    <a:pt x="336" y="728"/>
                  </a:lnTo>
                  <a:lnTo>
                    <a:pt x="363" y="691"/>
                  </a:lnTo>
                  <a:lnTo>
                    <a:pt x="395" y="652"/>
                  </a:lnTo>
                  <a:lnTo>
                    <a:pt x="430" y="616"/>
                  </a:lnTo>
                  <a:lnTo>
                    <a:pt x="469" y="582"/>
                  </a:lnTo>
                  <a:lnTo>
                    <a:pt x="515" y="553"/>
                  </a:lnTo>
                  <a:lnTo>
                    <a:pt x="564" y="529"/>
                  </a:lnTo>
                  <a:lnTo>
                    <a:pt x="617" y="515"/>
                  </a:lnTo>
                  <a:lnTo>
                    <a:pt x="674" y="509"/>
                  </a:lnTo>
                  <a:close/>
                  <a:moveTo>
                    <a:pt x="911" y="0"/>
                  </a:moveTo>
                  <a:lnTo>
                    <a:pt x="939" y="4"/>
                  </a:lnTo>
                  <a:lnTo>
                    <a:pt x="960" y="14"/>
                  </a:lnTo>
                  <a:lnTo>
                    <a:pt x="978" y="30"/>
                  </a:lnTo>
                  <a:lnTo>
                    <a:pt x="992" y="47"/>
                  </a:lnTo>
                  <a:lnTo>
                    <a:pt x="1000" y="67"/>
                  </a:lnTo>
                  <a:lnTo>
                    <a:pt x="1002" y="87"/>
                  </a:lnTo>
                  <a:lnTo>
                    <a:pt x="1002" y="87"/>
                  </a:lnTo>
                  <a:lnTo>
                    <a:pt x="996" y="120"/>
                  </a:lnTo>
                  <a:lnTo>
                    <a:pt x="982" y="150"/>
                  </a:lnTo>
                  <a:lnTo>
                    <a:pt x="960" y="176"/>
                  </a:lnTo>
                  <a:lnTo>
                    <a:pt x="935" y="196"/>
                  </a:lnTo>
                  <a:lnTo>
                    <a:pt x="905" y="209"/>
                  </a:lnTo>
                  <a:lnTo>
                    <a:pt x="876" y="215"/>
                  </a:lnTo>
                  <a:lnTo>
                    <a:pt x="846" y="211"/>
                  </a:lnTo>
                  <a:lnTo>
                    <a:pt x="823" y="199"/>
                  </a:lnTo>
                  <a:lnTo>
                    <a:pt x="805" y="184"/>
                  </a:lnTo>
                  <a:lnTo>
                    <a:pt x="793" y="164"/>
                  </a:lnTo>
                  <a:lnTo>
                    <a:pt x="786" y="144"/>
                  </a:lnTo>
                  <a:lnTo>
                    <a:pt x="784" y="122"/>
                  </a:lnTo>
                  <a:lnTo>
                    <a:pt x="790" y="93"/>
                  </a:lnTo>
                  <a:lnTo>
                    <a:pt x="801" y="63"/>
                  </a:lnTo>
                  <a:lnTo>
                    <a:pt x="823" y="40"/>
                  </a:lnTo>
                  <a:lnTo>
                    <a:pt x="848" y="20"/>
                  </a:lnTo>
                  <a:lnTo>
                    <a:pt x="878" y="4"/>
                  </a:lnTo>
                  <a:lnTo>
                    <a:pt x="9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3" name="Freeform 17"/>
            <p:cNvSpPr>
              <a:spLocks/>
            </p:cNvSpPr>
            <p:nvPr/>
          </p:nvSpPr>
          <p:spPr bwMode="auto">
            <a:xfrm>
              <a:off x="4311" y="5143"/>
              <a:ext cx="326" cy="529"/>
            </a:xfrm>
            <a:custGeom>
              <a:avLst/>
              <a:gdLst/>
              <a:ahLst/>
              <a:cxnLst>
                <a:cxn ang="0">
                  <a:pos x="344" y="0"/>
                </a:cxn>
                <a:cxn ang="0">
                  <a:pos x="372" y="0"/>
                </a:cxn>
                <a:cxn ang="0">
                  <a:pos x="389" y="4"/>
                </a:cxn>
                <a:cxn ang="0">
                  <a:pos x="399" y="10"/>
                </a:cxn>
                <a:cxn ang="0">
                  <a:pos x="403" y="24"/>
                </a:cxn>
                <a:cxn ang="0">
                  <a:pos x="405" y="45"/>
                </a:cxn>
                <a:cxn ang="0">
                  <a:pos x="405" y="45"/>
                </a:cxn>
                <a:cxn ang="0">
                  <a:pos x="405" y="922"/>
                </a:cxn>
                <a:cxn ang="0">
                  <a:pos x="405" y="938"/>
                </a:cxn>
                <a:cxn ang="0">
                  <a:pos x="407" y="949"/>
                </a:cxn>
                <a:cxn ang="0">
                  <a:pos x="411" y="961"/>
                </a:cxn>
                <a:cxn ang="0">
                  <a:pos x="419" y="969"/>
                </a:cxn>
                <a:cxn ang="0">
                  <a:pos x="432" y="977"/>
                </a:cxn>
                <a:cxn ang="0">
                  <a:pos x="454" y="981"/>
                </a:cxn>
                <a:cxn ang="0">
                  <a:pos x="484" y="985"/>
                </a:cxn>
                <a:cxn ang="0">
                  <a:pos x="523" y="987"/>
                </a:cxn>
                <a:cxn ang="0">
                  <a:pos x="572" y="987"/>
                </a:cxn>
                <a:cxn ang="0">
                  <a:pos x="652" y="987"/>
                </a:cxn>
                <a:cxn ang="0">
                  <a:pos x="652" y="1058"/>
                </a:cxn>
                <a:cxn ang="0">
                  <a:pos x="593" y="1056"/>
                </a:cxn>
                <a:cxn ang="0">
                  <a:pos x="527" y="1054"/>
                </a:cxn>
                <a:cxn ang="0">
                  <a:pos x="458" y="1054"/>
                </a:cxn>
                <a:cxn ang="0">
                  <a:pos x="391" y="1054"/>
                </a:cxn>
                <a:cxn ang="0">
                  <a:pos x="328" y="1054"/>
                </a:cxn>
                <a:cxn ang="0">
                  <a:pos x="269" y="1054"/>
                </a:cxn>
                <a:cxn ang="0">
                  <a:pos x="203" y="1054"/>
                </a:cxn>
                <a:cxn ang="0">
                  <a:pos x="134" y="1054"/>
                </a:cxn>
                <a:cxn ang="0">
                  <a:pos x="67" y="1056"/>
                </a:cxn>
                <a:cxn ang="0">
                  <a:pos x="10" y="1058"/>
                </a:cxn>
                <a:cxn ang="0">
                  <a:pos x="10" y="987"/>
                </a:cxn>
                <a:cxn ang="0">
                  <a:pos x="91" y="987"/>
                </a:cxn>
                <a:cxn ang="0">
                  <a:pos x="140" y="987"/>
                </a:cxn>
                <a:cxn ang="0">
                  <a:pos x="179" y="985"/>
                </a:cxn>
                <a:cxn ang="0">
                  <a:pos x="209" y="981"/>
                </a:cxn>
                <a:cxn ang="0">
                  <a:pos x="230" y="977"/>
                </a:cxn>
                <a:cxn ang="0">
                  <a:pos x="244" y="969"/>
                </a:cxn>
                <a:cxn ang="0">
                  <a:pos x="252" y="961"/>
                </a:cxn>
                <a:cxn ang="0">
                  <a:pos x="256" y="949"/>
                </a:cxn>
                <a:cxn ang="0">
                  <a:pos x="258" y="938"/>
                </a:cxn>
                <a:cxn ang="0">
                  <a:pos x="258" y="922"/>
                </a:cxn>
                <a:cxn ang="0">
                  <a:pos x="258" y="126"/>
                </a:cxn>
                <a:cxn ang="0">
                  <a:pos x="211" y="142"/>
                </a:cxn>
                <a:cxn ang="0">
                  <a:pos x="165" y="154"/>
                </a:cxn>
                <a:cxn ang="0">
                  <a:pos x="120" y="162"/>
                </a:cxn>
                <a:cxn ang="0">
                  <a:pos x="81" y="166"/>
                </a:cxn>
                <a:cxn ang="0">
                  <a:pos x="48" y="168"/>
                </a:cxn>
                <a:cxn ang="0">
                  <a:pos x="26" y="168"/>
                </a:cxn>
                <a:cxn ang="0">
                  <a:pos x="0" y="168"/>
                </a:cxn>
                <a:cxn ang="0">
                  <a:pos x="0" y="103"/>
                </a:cxn>
                <a:cxn ang="0">
                  <a:pos x="26" y="103"/>
                </a:cxn>
                <a:cxn ang="0">
                  <a:pos x="44" y="101"/>
                </a:cxn>
                <a:cxn ang="0">
                  <a:pos x="71" y="101"/>
                </a:cxn>
                <a:cxn ang="0">
                  <a:pos x="110" y="97"/>
                </a:cxn>
                <a:cxn ang="0">
                  <a:pos x="154" y="89"/>
                </a:cxn>
                <a:cxn ang="0">
                  <a:pos x="203" y="77"/>
                </a:cxn>
                <a:cxn ang="0">
                  <a:pos x="252" y="59"/>
                </a:cxn>
                <a:cxn ang="0">
                  <a:pos x="299" y="33"/>
                </a:cxn>
                <a:cxn ang="0">
                  <a:pos x="344" y="0"/>
                </a:cxn>
              </a:cxnLst>
              <a:rect l="0" t="0" r="r" b="b"/>
              <a:pathLst>
                <a:path w="652" h="1058">
                  <a:moveTo>
                    <a:pt x="344" y="0"/>
                  </a:moveTo>
                  <a:lnTo>
                    <a:pt x="372" y="0"/>
                  </a:lnTo>
                  <a:lnTo>
                    <a:pt x="389" y="4"/>
                  </a:lnTo>
                  <a:lnTo>
                    <a:pt x="399" y="10"/>
                  </a:lnTo>
                  <a:lnTo>
                    <a:pt x="403" y="24"/>
                  </a:lnTo>
                  <a:lnTo>
                    <a:pt x="405" y="45"/>
                  </a:lnTo>
                  <a:lnTo>
                    <a:pt x="405" y="45"/>
                  </a:lnTo>
                  <a:lnTo>
                    <a:pt x="405" y="922"/>
                  </a:lnTo>
                  <a:lnTo>
                    <a:pt x="405" y="938"/>
                  </a:lnTo>
                  <a:lnTo>
                    <a:pt x="407" y="949"/>
                  </a:lnTo>
                  <a:lnTo>
                    <a:pt x="411" y="961"/>
                  </a:lnTo>
                  <a:lnTo>
                    <a:pt x="419" y="969"/>
                  </a:lnTo>
                  <a:lnTo>
                    <a:pt x="432" y="977"/>
                  </a:lnTo>
                  <a:lnTo>
                    <a:pt x="454" y="981"/>
                  </a:lnTo>
                  <a:lnTo>
                    <a:pt x="484" y="985"/>
                  </a:lnTo>
                  <a:lnTo>
                    <a:pt x="523" y="987"/>
                  </a:lnTo>
                  <a:lnTo>
                    <a:pt x="572" y="987"/>
                  </a:lnTo>
                  <a:lnTo>
                    <a:pt x="652" y="987"/>
                  </a:lnTo>
                  <a:lnTo>
                    <a:pt x="652" y="1058"/>
                  </a:lnTo>
                  <a:lnTo>
                    <a:pt x="593" y="1056"/>
                  </a:lnTo>
                  <a:lnTo>
                    <a:pt x="527" y="1054"/>
                  </a:lnTo>
                  <a:lnTo>
                    <a:pt x="458" y="1054"/>
                  </a:lnTo>
                  <a:lnTo>
                    <a:pt x="391" y="1054"/>
                  </a:lnTo>
                  <a:lnTo>
                    <a:pt x="328" y="1054"/>
                  </a:lnTo>
                  <a:lnTo>
                    <a:pt x="269" y="1054"/>
                  </a:lnTo>
                  <a:lnTo>
                    <a:pt x="203" y="1054"/>
                  </a:lnTo>
                  <a:lnTo>
                    <a:pt x="134" y="1054"/>
                  </a:lnTo>
                  <a:lnTo>
                    <a:pt x="67" y="1056"/>
                  </a:lnTo>
                  <a:lnTo>
                    <a:pt x="10" y="1058"/>
                  </a:lnTo>
                  <a:lnTo>
                    <a:pt x="10" y="987"/>
                  </a:lnTo>
                  <a:lnTo>
                    <a:pt x="91" y="987"/>
                  </a:lnTo>
                  <a:lnTo>
                    <a:pt x="140" y="987"/>
                  </a:lnTo>
                  <a:lnTo>
                    <a:pt x="179" y="985"/>
                  </a:lnTo>
                  <a:lnTo>
                    <a:pt x="209" y="981"/>
                  </a:lnTo>
                  <a:lnTo>
                    <a:pt x="230" y="977"/>
                  </a:lnTo>
                  <a:lnTo>
                    <a:pt x="244" y="969"/>
                  </a:lnTo>
                  <a:lnTo>
                    <a:pt x="252" y="961"/>
                  </a:lnTo>
                  <a:lnTo>
                    <a:pt x="256" y="949"/>
                  </a:lnTo>
                  <a:lnTo>
                    <a:pt x="258" y="938"/>
                  </a:lnTo>
                  <a:lnTo>
                    <a:pt x="258" y="922"/>
                  </a:lnTo>
                  <a:lnTo>
                    <a:pt x="258" y="126"/>
                  </a:lnTo>
                  <a:lnTo>
                    <a:pt x="211" y="142"/>
                  </a:lnTo>
                  <a:lnTo>
                    <a:pt x="165" y="154"/>
                  </a:lnTo>
                  <a:lnTo>
                    <a:pt x="120" y="162"/>
                  </a:lnTo>
                  <a:lnTo>
                    <a:pt x="81" y="166"/>
                  </a:lnTo>
                  <a:lnTo>
                    <a:pt x="48" y="168"/>
                  </a:lnTo>
                  <a:lnTo>
                    <a:pt x="26" y="168"/>
                  </a:lnTo>
                  <a:lnTo>
                    <a:pt x="0" y="168"/>
                  </a:lnTo>
                  <a:lnTo>
                    <a:pt x="0" y="103"/>
                  </a:lnTo>
                  <a:lnTo>
                    <a:pt x="26" y="103"/>
                  </a:lnTo>
                  <a:lnTo>
                    <a:pt x="44" y="101"/>
                  </a:lnTo>
                  <a:lnTo>
                    <a:pt x="71" y="101"/>
                  </a:lnTo>
                  <a:lnTo>
                    <a:pt x="110" y="97"/>
                  </a:lnTo>
                  <a:lnTo>
                    <a:pt x="154" y="89"/>
                  </a:lnTo>
                  <a:lnTo>
                    <a:pt x="203" y="77"/>
                  </a:lnTo>
                  <a:lnTo>
                    <a:pt x="252" y="59"/>
                  </a:lnTo>
                  <a:lnTo>
                    <a:pt x="299" y="33"/>
                  </a:lnTo>
                  <a:lnTo>
                    <a:pt x="34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16" name="Group 20"/>
          <p:cNvGrpSpPr>
            <a:grpSpLocks noChangeAspect="1"/>
          </p:cNvGrpSpPr>
          <p:nvPr>
            <p:custDataLst>
              <p:tags r:id="rId9"/>
            </p:custDataLst>
          </p:nvPr>
        </p:nvGrpSpPr>
        <p:grpSpPr bwMode="auto">
          <a:xfrm>
            <a:off x="8001000" y="5715000"/>
            <a:ext cx="447751" cy="495300"/>
            <a:chOff x="5129" y="3632"/>
            <a:chExt cx="1243" cy="1375"/>
          </a:xfrm>
        </p:grpSpPr>
        <p:sp>
          <p:nvSpPr>
            <p:cNvPr id="4118" name="Freeform 22"/>
            <p:cNvSpPr>
              <a:spLocks noEditPoints="1"/>
            </p:cNvSpPr>
            <p:nvPr/>
          </p:nvSpPr>
          <p:spPr bwMode="auto">
            <a:xfrm>
              <a:off x="5129" y="3632"/>
              <a:ext cx="652" cy="1375"/>
            </a:xfrm>
            <a:custGeom>
              <a:avLst/>
              <a:gdLst/>
              <a:ahLst/>
              <a:cxnLst>
                <a:cxn ang="0">
                  <a:pos x="1486" y="1064"/>
                </a:cxn>
                <a:cxn ang="0">
                  <a:pos x="1647" y="1158"/>
                </a:cxn>
                <a:cxn ang="0">
                  <a:pos x="1751" y="1320"/>
                </a:cxn>
                <a:cxn ang="0">
                  <a:pos x="1777" y="1490"/>
                </a:cxn>
                <a:cxn ang="0">
                  <a:pos x="1764" y="1612"/>
                </a:cxn>
                <a:cxn ang="0">
                  <a:pos x="1262" y="3555"/>
                </a:cxn>
                <a:cxn ang="0">
                  <a:pos x="1104" y="3802"/>
                </a:cxn>
                <a:cxn ang="0">
                  <a:pos x="890" y="3982"/>
                </a:cxn>
                <a:cxn ang="0">
                  <a:pos x="652" y="4089"/>
                </a:cxn>
                <a:cxn ang="0">
                  <a:pos x="419" y="4126"/>
                </a:cxn>
                <a:cxn ang="0">
                  <a:pos x="221" y="4097"/>
                </a:cxn>
                <a:cxn ang="0">
                  <a:pos x="74" y="4012"/>
                </a:cxn>
                <a:cxn ang="0">
                  <a:pos x="2" y="3876"/>
                </a:cxn>
                <a:cxn ang="0">
                  <a:pos x="26" y="3709"/>
                </a:cxn>
                <a:cxn ang="0">
                  <a:pos x="124" y="3601"/>
                </a:cxn>
                <a:cxn ang="0">
                  <a:pos x="254" y="3563"/>
                </a:cxn>
                <a:cxn ang="0">
                  <a:pos x="373" y="3599"/>
                </a:cxn>
                <a:cxn ang="0">
                  <a:pos x="428" y="3682"/>
                </a:cxn>
                <a:cxn ang="0">
                  <a:pos x="425" y="3789"/>
                </a:cxn>
                <a:cxn ang="0">
                  <a:pos x="360" y="3906"/>
                </a:cxn>
                <a:cxn ang="0">
                  <a:pos x="224" y="3983"/>
                </a:cxn>
                <a:cxn ang="0">
                  <a:pos x="365" y="4020"/>
                </a:cxn>
                <a:cxn ang="0">
                  <a:pos x="517" y="4005"/>
                </a:cxn>
                <a:cxn ang="0">
                  <a:pos x="723" y="3886"/>
                </a:cxn>
                <a:cxn ang="0">
                  <a:pos x="888" y="3673"/>
                </a:cxn>
                <a:cxn ang="0">
                  <a:pos x="996" y="3391"/>
                </a:cxn>
                <a:cxn ang="0">
                  <a:pos x="1460" y="1547"/>
                </a:cxn>
                <a:cxn ang="0">
                  <a:pos x="1476" y="1410"/>
                </a:cxn>
                <a:cxn ang="0">
                  <a:pos x="1465" y="1255"/>
                </a:cxn>
                <a:cxn ang="0">
                  <a:pos x="1421" y="1177"/>
                </a:cxn>
                <a:cxn ang="0">
                  <a:pos x="1359" y="1149"/>
                </a:cxn>
                <a:cxn ang="0">
                  <a:pos x="1216" y="1165"/>
                </a:cxn>
                <a:cxn ang="0">
                  <a:pos x="1016" y="1286"/>
                </a:cxn>
                <a:cxn ang="0">
                  <a:pos x="848" y="1488"/>
                </a:cxn>
                <a:cxn ang="0">
                  <a:pos x="727" y="1733"/>
                </a:cxn>
                <a:cxn ang="0">
                  <a:pos x="686" y="1807"/>
                </a:cxn>
                <a:cxn ang="0">
                  <a:pos x="651" y="1822"/>
                </a:cxn>
                <a:cxn ang="0">
                  <a:pos x="614" y="1820"/>
                </a:cxn>
                <a:cxn ang="0">
                  <a:pos x="579" y="1792"/>
                </a:cxn>
                <a:cxn ang="0">
                  <a:pos x="590" y="1729"/>
                </a:cxn>
                <a:cxn ang="0">
                  <a:pos x="652" y="1595"/>
                </a:cxn>
                <a:cxn ang="0">
                  <a:pos x="759" y="1416"/>
                </a:cxn>
                <a:cxn ang="0">
                  <a:pos x="913" y="1237"/>
                </a:cxn>
                <a:cxn ang="0">
                  <a:pos x="1108" y="1098"/>
                </a:cxn>
                <a:cxn ang="0">
                  <a:pos x="1342" y="1042"/>
                </a:cxn>
                <a:cxn ang="0">
                  <a:pos x="1874" y="24"/>
                </a:cxn>
                <a:cxn ang="0">
                  <a:pos x="1947" y="114"/>
                </a:cxn>
                <a:cxn ang="0">
                  <a:pos x="1952" y="214"/>
                </a:cxn>
                <a:cxn ang="0">
                  <a:pos x="1859" y="358"/>
                </a:cxn>
                <a:cxn ang="0">
                  <a:pos x="1694" y="420"/>
                </a:cxn>
                <a:cxn ang="0">
                  <a:pos x="1579" y="379"/>
                </a:cxn>
                <a:cxn ang="0">
                  <a:pos x="1524" y="279"/>
                </a:cxn>
                <a:cxn ang="0">
                  <a:pos x="1550" y="140"/>
                </a:cxn>
                <a:cxn ang="0">
                  <a:pos x="1651" y="38"/>
                </a:cxn>
                <a:cxn ang="0">
                  <a:pos x="1777" y="0"/>
                </a:cxn>
              </a:cxnLst>
              <a:rect l="0" t="0" r="r" b="b"/>
              <a:pathLst>
                <a:path w="1958" h="4126">
                  <a:moveTo>
                    <a:pt x="1342" y="1042"/>
                  </a:moveTo>
                  <a:lnTo>
                    <a:pt x="1392" y="1045"/>
                  </a:lnTo>
                  <a:lnTo>
                    <a:pt x="1439" y="1052"/>
                  </a:lnTo>
                  <a:lnTo>
                    <a:pt x="1486" y="1064"/>
                  </a:lnTo>
                  <a:lnTo>
                    <a:pt x="1531" y="1081"/>
                  </a:lnTo>
                  <a:lnTo>
                    <a:pt x="1571" y="1103"/>
                  </a:lnTo>
                  <a:lnTo>
                    <a:pt x="1610" y="1128"/>
                  </a:lnTo>
                  <a:lnTo>
                    <a:pt x="1647" y="1158"/>
                  </a:lnTo>
                  <a:lnTo>
                    <a:pt x="1679" y="1193"/>
                  </a:lnTo>
                  <a:lnTo>
                    <a:pt x="1707" y="1231"/>
                  </a:lnTo>
                  <a:lnTo>
                    <a:pt x="1731" y="1274"/>
                  </a:lnTo>
                  <a:lnTo>
                    <a:pt x="1751" y="1320"/>
                  </a:lnTo>
                  <a:lnTo>
                    <a:pt x="1765" y="1368"/>
                  </a:lnTo>
                  <a:lnTo>
                    <a:pt x="1774" y="1422"/>
                  </a:lnTo>
                  <a:lnTo>
                    <a:pt x="1777" y="1478"/>
                  </a:lnTo>
                  <a:lnTo>
                    <a:pt x="1777" y="1490"/>
                  </a:lnTo>
                  <a:lnTo>
                    <a:pt x="1777" y="1509"/>
                  </a:lnTo>
                  <a:lnTo>
                    <a:pt x="1774" y="1537"/>
                  </a:lnTo>
                  <a:lnTo>
                    <a:pt x="1770" y="1571"/>
                  </a:lnTo>
                  <a:lnTo>
                    <a:pt x="1764" y="1612"/>
                  </a:lnTo>
                  <a:lnTo>
                    <a:pt x="1755" y="1657"/>
                  </a:lnTo>
                  <a:lnTo>
                    <a:pt x="1312" y="3406"/>
                  </a:lnTo>
                  <a:lnTo>
                    <a:pt x="1290" y="3483"/>
                  </a:lnTo>
                  <a:lnTo>
                    <a:pt x="1262" y="3555"/>
                  </a:lnTo>
                  <a:lnTo>
                    <a:pt x="1229" y="3623"/>
                  </a:lnTo>
                  <a:lnTo>
                    <a:pt x="1191" y="3687"/>
                  </a:lnTo>
                  <a:lnTo>
                    <a:pt x="1150" y="3747"/>
                  </a:lnTo>
                  <a:lnTo>
                    <a:pt x="1104" y="3802"/>
                  </a:lnTo>
                  <a:lnTo>
                    <a:pt x="1054" y="3853"/>
                  </a:lnTo>
                  <a:lnTo>
                    <a:pt x="1002" y="3901"/>
                  </a:lnTo>
                  <a:lnTo>
                    <a:pt x="947" y="3942"/>
                  </a:lnTo>
                  <a:lnTo>
                    <a:pt x="890" y="3982"/>
                  </a:lnTo>
                  <a:lnTo>
                    <a:pt x="831" y="4014"/>
                  </a:lnTo>
                  <a:lnTo>
                    <a:pt x="772" y="4045"/>
                  </a:lnTo>
                  <a:lnTo>
                    <a:pt x="712" y="4069"/>
                  </a:lnTo>
                  <a:lnTo>
                    <a:pt x="652" y="4089"/>
                  </a:lnTo>
                  <a:lnTo>
                    <a:pt x="592" y="4105"/>
                  </a:lnTo>
                  <a:lnTo>
                    <a:pt x="533" y="4117"/>
                  </a:lnTo>
                  <a:lnTo>
                    <a:pt x="475" y="4123"/>
                  </a:lnTo>
                  <a:lnTo>
                    <a:pt x="419" y="4126"/>
                  </a:lnTo>
                  <a:lnTo>
                    <a:pt x="366" y="4124"/>
                  </a:lnTo>
                  <a:lnTo>
                    <a:pt x="315" y="4118"/>
                  </a:lnTo>
                  <a:lnTo>
                    <a:pt x="267" y="4109"/>
                  </a:lnTo>
                  <a:lnTo>
                    <a:pt x="221" y="4097"/>
                  </a:lnTo>
                  <a:lnTo>
                    <a:pt x="179" y="4080"/>
                  </a:lnTo>
                  <a:lnTo>
                    <a:pt x="140" y="4062"/>
                  </a:lnTo>
                  <a:lnTo>
                    <a:pt x="105" y="4038"/>
                  </a:lnTo>
                  <a:lnTo>
                    <a:pt x="74" y="4012"/>
                  </a:lnTo>
                  <a:lnTo>
                    <a:pt x="48" y="3982"/>
                  </a:lnTo>
                  <a:lnTo>
                    <a:pt x="27" y="3950"/>
                  </a:lnTo>
                  <a:lnTo>
                    <a:pt x="12" y="3914"/>
                  </a:lnTo>
                  <a:lnTo>
                    <a:pt x="2" y="3876"/>
                  </a:lnTo>
                  <a:lnTo>
                    <a:pt x="0" y="3834"/>
                  </a:lnTo>
                  <a:lnTo>
                    <a:pt x="2" y="3788"/>
                  </a:lnTo>
                  <a:lnTo>
                    <a:pt x="12" y="3747"/>
                  </a:lnTo>
                  <a:lnTo>
                    <a:pt x="26" y="3709"/>
                  </a:lnTo>
                  <a:lnTo>
                    <a:pt x="46" y="3675"/>
                  </a:lnTo>
                  <a:lnTo>
                    <a:pt x="69" y="3647"/>
                  </a:lnTo>
                  <a:lnTo>
                    <a:pt x="95" y="3622"/>
                  </a:lnTo>
                  <a:lnTo>
                    <a:pt x="124" y="3601"/>
                  </a:lnTo>
                  <a:lnTo>
                    <a:pt x="156" y="3585"/>
                  </a:lnTo>
                  <a:lnTo>
                    <a:pt x="188" y="3573"/>
                  </a:lnTo>
                  <a:lnTo>
                    <a:pt x="221" y="3565"/>
                  </a:lnTo>
                  <a:lnTo>
                    <a:pt x="254" y="3563"/>
                  </a:lnTo>
                  <a:lnTo>
                    <a:pt x="291" y="3565"/>
                  </a:lnTo>
                  <a:lnTo>
                    <a:pt x="322" y="3573"/>
                  </a:lnTo>
                  <a:lnTo>
                    <a:pt x="349" y="3585"/>
                  </a:lnTo>
                  <a:lnTo>
                    <a:pt x="373" y="3599"/>
                  </a:lnTo>
                  <a:lnTo>
                    <a:pt x="393" y="3618"/>
                  </a:lnTo>
                  <a:lnTo>
                    <a:pt x="407" y="3637"/>
                  </a:lnTo>
                  <a:lnTo>
                    <a:pt x="419" y="3660"/>
                  </a:lnTo>
                  <a:lnTo>
                    <a:pt x="428" y="3682"/>
                  </a:lnTo>
                  <a:lnTo>
                    <a:pt x="432" y="3705"/>
                  </a:lnTo>
                  <a:lnTo>
                    <a:pt x="435" y="3728"/>
                  </a:lnTo>
                  <a:lnTo>
                    <a:pt x="432" y="3758"/>
                  </a:lnTo>
                  <a:lnTo>
                    <a:pt x="425" y="3789"/>
                  </a:lnTo>
                  <a:lnTo>
                    <a:pt x="416" y="3819"/>
                  </a:lnTo>
                  <a:lnTo>
                    <a:pt x="402" y="3849"/>
                  </a:lnTo>
                  <a:lnTo>
                    <a:pt x="382" y="3878"/>
                  </a:lnTo>
                  <a:lnTo>
                    <a:pt x="360" y="3906"/>
                  </a:lnTo>
                  <a:lnTo>
                    <a:pt x="332" y="3931"/>
                  </a:lnTo>
                  <a:lnTo>
                    <a:pt x="301" y="3952"/>
                  </a:lnTo>
                  <a:lnTo>
                    <a:pt x="264" y="3970"/>
                  </a:lnTo>
                  <a:lnTo>
                    <a:pt x="224" y="3983"/>
                  </a:lnTo>
                  <a:lnTo>
                    <a:pt x="264" y="3999"/>
                  </a:lnTo>
                  <a:lnTo>
                    <a:pt x="302" y="4009"/>
                  </a:lnTo>
                  <a:lnTo>
                    <a:pt x="336" y="4016"/>
                  </a:lnTo>
                  <a:lnTo>
                    <a:pt x="365" y="4020"/>
                  </a:lnTo>
                  <a:lnTo>
                    <a:pt x="389" y="4021"/>
                  </a:lnTo>
                  <a:lnTo>
                    <a:pt x="404" y="4021"/>
                  </a:lnTo>
                  <a:lnTo>
                    <a:pt x="461" y="4017"/>
                  </a:lnTo>
                  <a:lnTo>
                    <a:pt x="517" y="4005"/>
                  </a:lnTo>
                  <a:lnTo>
                    <a:pt x="572" y="3986"/>
                  </a:lnTo>
                  <a:lnTo>
                    <a:pt x="624" y="3959"/>
                  </a:lnTo>
                  <a:lnTo>
                    <a:pt x="674" y="3925"/>
                  </a:lnTo>
                  <a:lnTo>
                    <a:pt x="723" y="3886"/>
                  </a:lnTo>
                  <a:lnTo>
                    <a:pt x="768" y="3840"/>
                  </a:lnTo>
                  <a:lnTo>
                    <a:pt x="810" y="3791"/>
                  </a:lnTo>
                  <a:lnTo>
                    <a:pt x="851" y="3734"/>
                  </a:lnTo>
                  <a:lnTo>
                    <a:pt x="888" y="3673"/>
                  </a:lnTo>
                  <a:lnTo>
                    <a:pt x="920" y="3609"/>
                  </a:lnTo>
                  <a:lnTo>
                    <a:pt x="949" y="3539"/>
                  </a:lnTo>
                  <a:lnTo>
                    <a:pt x="975" y="3467"/>
                  </a:lnTo>
                  <a:lnTo>
                    <a:pt x="996" y="3391"/>
                  </a:lnTo>
                  <a:lnTo>
                    <a:pt x="996" y="3391"/>
                  </a:lnTo>
                  <a:lnTo>
                    <a:pt x="1447" y="1613"/>
                  </a:lnTo>
                  <a:lnTo>
                    <a:pt x="1453" y="1579"/>
                  </a:lnTo>
                  <a:lnTo>
                    <a:pt x="1460" y="1547"/>
                  </a:lnTo>
                  <a:lnTo>
                    <a:pt x="1465" y="1516"/>
                  </a:lnTo>
                  <a:lnTo>
                    <a:pt x="1470" y="1483"/>
                  </a:lnTo>
                  <a:lnTo>
                    <a:pt x="1474" y="1449"/>
                  </a:lnTo>
                  <a:lnTo>
                    <a:pt x="1476" y="1410"/>
                  </a:lnTo>
                  <a:lnTo>
                    <a:pt x="1477" y="1365"/>
                  </a:lnTo>
                  <a:lnTo>
                    <a:pt x="1476" y="1323"/>
                  </a:lnTo>
                  <a:lnTo>
                    <a:pt x="1472" y="1287"/>
                  </a:lnTo>
                  <a:lnTo>
                    <a:pt x="1465" y="1255"/>
                  </a:lnTo>
                  <a:lnTo>
                    <a:pt x="1456" y="1229"/>
                  </a:lnTo>
                  <a:lnTo>
                    <a:pt x="1446" y="1208"/>
                  </a:lnTo>
                  <a:lnTo>
                    <a:pt x="1434" y="1190"/>
                  </a:lnTo>
                  <a:lnTo>
                    <a:pt x="1421" y="1177"/>
                  </a:lnTo>
                  <a:lnTo>
                    <a:pt x="1406" y="1166"/>
                  </a:lnTo>
                  <a:lnTo>
                    <a:pt x="1391" y="1158"/>
                  </a:lnTo>
                  <a:lnTo>
                    <a:pt x="1375" y="1153"/>
                  </a:lnTo>
                  <a:lnTo>
                    <a:pt x="1359" y="1149"/>
                  </a:lnTo>
                  <a:lnTo>
                    <a:pt x="1342" y="1148"/>
                  </a:lnTo>
                  <a:lnTo>
                    <a:pt x="1326" y="1148"/>
                  </a:lnTo>
                  <a:lnTo>
                    <a:pt x="1271" y="1152"/>
                  </a:lnTo>
                  <a:lnTo>
                    <a:pt x="1216" y="1165"/>
                  </a:lnTo>
                  <a:lnTo>
                    <a:pt x="1164" y="1185"/>
                  </a:lnTo>
                  <a:lnTo>
                    <a:pt x="1113" y="1212"/>
                  </a:lnTo>
                  <a:lnTo>
                    <a:pt x="1063" y="1246"/>
                  </a:lnTo>
                  <a:lnTo>
                    <a:pt x="1016" y="1286"/>
                  </a:lnTo>
                  <a:lnTo>
                    <a:pt x="970" y="1330"/>
                  </a:lnTo>
                  <a:lnTo>
                    <a:pt x="927" y="1380"/>
                  </a:lnTo>
                  <a:lnTo>
                    <a:pt x="886" y="1432"/>
                  </a:lnTo>
                  <a:lnTo>
                    <a:pt x="848" y="1488"/>
                  </a:lnTo>
                  <a:lnTo>
                    <a:pt x="814" y="1547"/>
                  </a:lnTo>
                  <a:lnTo>
                    <a:pt x="782" y="1608"/>
                  </a:lnTo>
                  <a:lnTo>
                    <a:pt x="753" y="1670"/>
                  </a:lnTo>
                  <a:lnTo>
                    <a:pt x="727" y="1733"/>
                  </a:lnTo>
                  <a:lnTo>
                    <a:pt x="713" y="1760"/>
                  </a:lnTo>
                  <a:lnTo>
                    <a:pt x="703" y="1780"/>
                  </a:lnTo>
                  <a:lnTo>
                    <a:pt x="694" y="1796"/>
                  </a:lnTo>
                  <a:lnTo>
                    <a:pt x="686" y="1807"/>
                  </a:lnTo>
                  <a:lnTo>
                    <a:pt x="678" y="1815"/>
                  </a:lnTo>
                  <a:lnTo>
                    <a:pt x="670" y="1820"/>
                  </a:lnTo>
                  <a:lnTo>
                    <a:pt x="661" y="1821"/>
                  </a:lnTo>
                  <a:lnTo>
                    <a:pt x="651" y="1822"/>
                  </a:lnTo>
                  <a:lnTo>
                    <a:pt x="636" y="1822"/>
                  </a:lnTo>
                  <a:lnTo>
                    <a:pt x="632" y="1822"/>
                  </a:lnTo>
                  <a:lnTo>
                    <a:pt x="624" y="1822"/>
                  </a:lnTo>
                  <a:lnTo>
                    <a:pt x="614" y="1820"/>
                  </a:lnTo>
                  <a:lnTo>
                    <a:pt x="603" y="1817"/>
                  </a:lnTo>
                  <a:lnTo>
                    <a:pt x="594" y="1812"/>
                  </a:lnTo>
                  <a:lnTo>
                    <a:pt x="585" y="1804"/>
                  </a:lnTo>
                  <a:lnTo>
                    <a:pt x="579" y="1792"/>
                  </a:lnTo>
                  <a:lnTo>
                    <a:pt x="577" y="1778"/>
                  </a:lnTo>
                  <a:lnTo>
                    <a:pt x="579" y="1769"/>
                  </a:lnTo>
                  <a:lnTo>
                    <a:pt x="583" y="1752"/>
                  </a:lnTo>
                  <a:lnTo>
                    <a:pt x="590" y="1729"/>
                  </a:lnTo>
                  <a:lnTo>
                    <a:pt x="602" y="1703"/>
                  </a:lnTo>
                  <a:lnTo>
                    <a:pt x="615" y="1670"/>
                  </a:lnTo>
                  <a:lnTo>
                    <a:pt x="632" y="1634"/>
                  </a:lnTo>
                  <a:lnTo>
                    <a:pt x="652" y="1595"/>
                  </a:lnTo>
                  <a:lnTo>
                    <a:pt x="674" y="1553"/>
                  </a:lnTo>
                  <a:lnTo>
                    <a:pt x="700" y="1508"/>
                  </a:lnTo>
                  <a:lnTo>
                    <a:pt x="729" y="1462"/>
                  </a:lnTo>
                  <a:lnTo>
                    <a:pt x="759" y="1416"/>
                  </a:lnTo>
                  <a:lnTo>
                    <a:pt x="793" y="1371"/>
                  </a:lnTo>
                  <a:lnTo>
                    <a:pt x="830" y="1323"/>
                  </a:lnTo>
                  <a:lnTo>
                    <a:pt x="871" y="1279"/>
                  </a:lnTo>
                  <a:lnTo>
                    <a:pt x="913" y="1237"/>
                  </a:lnTo>
                  <a:lnTo>
                    <a:pt x="957" y="1196"/>
                  </a:lnTo>
                  <a:lnTo>
                    <a:pt x="1004" y="1160"/>
                  </a:lnTo>
                  <a:lnTo>
                    <a:pt x="1054" y="1127"/>
                  </a:lnTo>
                  <a:lnTo>
                    <a:pt x="1108" y="1098"/>
                  </a:lnTo>
                  <a:lnTo>
                    <a:pt x="1163" y="1075"/>
                  </a:lnTo>
                  <a:lnTo>
                    <a:pt x="1220" y="1058"/>
                  </a:lnTo>
                  <a:lnTo>
                    <a:pt x="1279" y="1046"/>
                  </a:lnTo>
                  <a:lnTo>
                    <a:pt x="1342" y="1042"/>
                  </a:lnTo>
                  <a:close/>
                  <a:moveTo>
                    <a:pt x="1777" y="0"/>
                  </a:moveTo>
                  <a:lnTo>
                    <a:pt x="1813" y="2"/>
                  </a:lnTo>
                  <a:lnTo>
                    <a:pt x="1845" y="11"/>
                  </a:lnTo>
                  <a:lnTo>
                    <a:pt x="1874" y="24"/>
                  </a:lnTo>
                  <a:lnTo>
                    <a:pt x="1899" y="41"/>
                  </a:lnTo>
                  <a:lnTo>
                    <a:pt x="1920" y="64"/>
                  </a:lnTo>
                  <a:lnTo>
                    <a:pt x="1935" y="87"/>
                  </a:lnTo>
                  <a:lnTo>
                    <a:pt x="1947" y="114"/>
                  </a:lnTo>
                  <a:lnTo>
                    <a:pt x="1955" y="142"/>
                  </a:lnTo>
                  <a:lnTo>
                    <a:pt x="1958" y="172"/>
                  </a:lnTo>
                  <a:lnTo>
                    <a:pt x="1958" y="172"/>
                  </a:lnTo>
                  <a:lnTo>
                    <a:pt x="1952" y="214"/>
                  </a:lnTo>
                  <a:lnTo>
                    <a:pt x="1939" y="255"/>
                  </a:lnTo>
                  <a:lnTo>
                    <a:pt x="1920" y="293"/>
                  </a:lnTo>
                  <a:lnTo>
                    <a:pt x="1892" y="328"/>
                  </a:lnTo>
                  <a:lnTo>
                    <a:pt x="1859" y="358"/>
                  </a:lnTo>
                  <a:lnTo>
                    <a:pt x="1823" y="383"/>
                  </a:lnTo>
                  <a:lnTo>
                    <a:pt x="1782" y="403"/>
                  </a:lnTo>
                  <a:lnTo>
                    <a:pt x="1739" y="415"/>
                  </a:lnTo>
                  <a:lnTo>
                    <a:pt x="1694" y="420"/>
                  </a:lnTo>
                  <a:lnTo>
                    <a:pt x="1662" y="417"/>
                  </a:lnTo>
                  <a:lnTo>
                    <a:pt x="1630" y="409"/>
                  </a:lnTo>
                  <a:lnTo>
                    <a:pt x="1603" y="396"/>
                  </a:lnTo>
                  <a:lnTo>
                    <a:pt x="1579" y="379"/>
                  </a:lnTo>
                  <a:lnTo>
                    <a:pt x="1559" y="360"/>
                  </a:lnTo>
                  <a:lnTo>
                    <a:pt x="1544" y="335"/>
                  </a:lnTo>
                  <a:lnTo>
                    <a:pt x="1532" y="309"/>
                  </a:lnTo>
                  <a:lnTo>
                    <a:pt x="1524" y="279"/>
                  </a:lnTo>
                  <a:lnTo>
                    <a:pt x="1523" y="247"/>
                  </a:lnTo>
                  <a:lnTo>
                    <a:pt x="1525" y="209"/>
                  </a:lnTo>
                  <a:lnTo>
                    <a:pt x="1536" y="174"/>
                  </a:lnTo>
                  <a:lnTo>
                    <a:pt x="1550" y="140"/>
                  </a:lnTo>
                  <a:lnTo>
                    <a:pt x="1570" y="110"/>
                  </a:lnTo>
                  <a:lnTo>
                    <a:pt x="1595" y="82"/>
                  </a:lnTo>
                  <a:lnTo>
                    <a:pt x="1621" y="59"/>
                  </a:lnTo>
                  <a:lnTo>
                    <a:pt x="1651" y="38"/>
                  </a:lnTo>
                  <a:lnTo>
                    <a:pt x="1681" y="22"/>
                  </a:lnTo>
                  <a:lnTo>
                    <a:pt x="1714" y="10"/>
                  </a:lnTo>
                  <a:lnTo>
                    <a:pt x="1745" y="2"/>
                  </a:lnTo>
                  <a:lnTo>
                    <a:pt x="17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9" name="Freeform 23"/>
            <p:cNvSpPr>
              <a:spLocks/>
            </p:cNvSpPr>
            <p:nvPr/>
          </p:nvSpPr>
          <p:spPr bwMode="auto">
            <a:xfrm>
              <a:off x="5872" y="4164"/>
              <a:ext cx="500" cy="748"/>
            </a:xfrm>
            <a:custGeom>
              <a:avLst/>
              <a:gdLst/>
              <a:ahLst/>
              <a:cxnLst>
                <a:cxn ang="0">
                  <a:pos x="847" y="9"/>
                </a:cxn>
                <a:cxn ang="0">
                  <a:pos x="1045" y="58"/>
                </a:cxn>
                <a:cxn ang="0">
                  <a:pos x="1216" y="143"/>
                </a:cxn>
                <a:cxn ang="0">
                  <a:pos x="1354" y="262"/>
                </a:cxn>
                <a:cxn ang="0">
                  <a:pos x="1450" y="414"/>
                </a:cxn>
                <a:cxn ang="0">
                  <a:pos x="1498" y="595"/>
                </a:cxn>
                <a:cxn ang="0">
                  <a:pos x="1488" y="785"/>
                </a:cxn>
                <a:cxn ang="0">
                  <a:pos x="1430" y="950"/>
                </a:cxn>
                <a:cxn ang="0">
                  <a:pos x="1331" y="1096"/>
                </a:cxn>
                <a:cxn ang="0">
                  <a:pos x="1204" y="1227"/>
                </a:cxn>
                <a:cxn ang="0">
                  <a:pos x="1063" y="1349"/>
                </a:cxn>
                <a:cxn ang="0">
                  <a:pos x="945" y="1442"/>
                </a:cxn>
                <a:cxn ang="0">
                  <a:pos x="848" y="1519"/>
                </a:cxn>
                <a:cxn ang="0">
                  <a:pos x="749" y="1600"/>
                </a:cxn>
                <a:cxn ang="0">
                  <a:pos x="639" y="1695"/>
                </a:cxn>
                <a:cxn ang="0">
                  <a:pos x="504" y="1811"/>
                </a:cxn>
                <a:cxn ang="0">
                  <a:pos x="337" y="1958"/>
                </a:cxn>
                <a:cxn ang="0">
                  <a:pos x="995" y="1958"/>
                </a:cxn>
                <a:cxn ang="0">
                  <a:pos x="1084" y="1958"/>
                </a:cxn>
                <a:cxn ang="0">
                  <a:pos x="1186" y="1954"/>
                </a:cxn>
                <a:cxn ang="0">
                  <a:pos x="1270" y="1945"/>
                </a:cxn>
                <a:cxn ang="0">
                  <a:pos x="1309" y="1922"/>
                </a:cxn>
                <a:cxn ang="0">
                  <a:pos x="1340" y="1836"/>
                </a:cxn>
                <a:cxn ang="0">
                  <a:pos x="1367" y="1722"/>
                </a:cxn>
                <a:cxn ang="0">
                  <a:pos x="1380" y="1629"/>
                </a:cxn>
                <a:cxn ang="0">
                  <a:pos x="1395" y="2243"/>
                </a:cxn>
                <a:cxn ang="0">
                  <a:pos x="1" y="2187"/>
                </a:cxn>
                <a:cxn ang="0">
                  <a:pos x="9" y="2142"/>
                </a:cxn>
                <a:cxn ang="0">
                  <a:pos x="38" y="2108"/>
                </a:cxn>
                <a:cxn ang="0">
                  <a:pos x="906" y="1243"/>
                </a:cxn>
                <a:cxn ang="0">
                  <a:pos x="1004" y="1121"/>
                </a:cxn>
                <a:cxn ang="0">
                  <a:pos x="1094" y="969"/>
                </a:cxn>
                <a:cxn ang="0">
                  <a:pos x="1157" y="791"/>
                </a:cxn>
                <a:cxn ang="0">
                  <a:pos x="1169" y="610"/>
                </a:cxn>
                <a:cxn ang="0">
                  <a:pos x="1138" y="462"/>
                </a:cxn>
                <a:cxn ang="0">
                  <a:pos x="1069" y="329"/>
                </a:cxn>
                <a:cxn ang="0">
                  <a:pos x="965" y="220"/>
                </a:cxn>
                <a:cxn ang="0">
                  <a:pos x="826" y="147"/>
                </a:cxn>
                <a:cxn ang="0">
                  <a:pos x="653" y="121"/>
                </a:cxn>
                <a:cxn ang="0">
                  <a:pos x="535" y="134"/>
                </a:cxn>
                <a:cxn ang="0">
                  <a:pos x="409" y="177"/>
                </a:cxn>
                <a:cxn ang="0">
                  <a:pos x="290" y="258"/>
                </a:cxn>
                <a:cxn ang="0">
                  <a:pos x="192" y="384"/>
                </a:cxn>
                <a:cxn ang="0">
                  <a:pos x="234" y="444"/>
                </a:cxn>
                <a:cxn ang="0">
                  <a:pos x="305" y="479"/>
                </a:cxn>
                <a:cxn ang="0">
                  <a:pos x="343" y="531"/>
                </a:cxn>
                <a:cxn ang="0">
                  <a:pos x="358" y="584"/>
                </a:cxn>
                <a:cxn ang="0">
                  <a:pos x="357" y="650"/>
                </a:cxn>
                <a:cxn ang="0">
                  <a:pos x="320" y="731"/>
                </a:cxn>
                <a:cxn ang="0">
                  <a:pos x="255" y="779"/>
                </a:cxn>
                <a:cxn ang="0">
                  <a:pos x="180" y="796"/>
                </a:cxn>
                <a:cxn ang="0">
                  <a:pos x="148" y="792"/>
                </a:cxn>
                <a:cxn ang="0">
                  <a:pos x="96" y="777"/>
                </a:cxn>
                <a:cxn ang="0">
                  <a:pos x="45" y="740"/>
                </a:cxn>
                <a:cxn ang="0">
                  <a:pos x="9" y="673"/>
                </a:cxn>
                <a:cxn ang="0">
                  <a:pos x="4" y="550"/>
                </a:cxn>
                <a:cxn ang="0">
                  <a:pos x="51" y="380"/>
                </a:cxn>
                <a:cxn ang="0">
                  <a:pos x="151" y="231"/>
                </a:cxn>
                <a:cxn ang="0">
                  <a:pos x="298" y="110"/>
                </a:cxn>
                <a:cxn ang="0">
                  <a:pos x="484" y="29"/>
                </a:cxn>
                <a:cxn ang="0">
                  <a:pos x="705" y="0"/>
                </a:cxn>
              </a:cxnLst>
              <a:rect l="0" t="0" r="r" b="b"/>
              <a:pathLst>
                <a:path w="1500" h="2243">
                  <a:moveTo>
                    <a:pt x="705" y="0"/>
                  </a:moveTo>
                  <a:lnTo>
                    <a:pt x="777" y="3"/>
                  </a:lnTo>
                  <a:lnTo>
                    <a:pt x="847" y="9"/>
                  </a:lnTo>
                  <a:lnTo>
                    <a:pt x="915" y="21"/>
                  </a:lnTo>
                  <a:lnTo>
                    <a:pt x="982" y="37"/>
                  </a:lnTo>
                  <a:lnTo>
                    <a:pt x="1045" y="58"/>
                  </a:lnTo>
                  <a:lnTo>
                    <a:pt x="1105" y="81"/>
                  </a:lnTo>
                  <a:lnTo>
                    <a:pt x="1162" y="110"/>
                  </a:lnTo>
                  <a:lnTo>
                    <a:pt x="1216" y="143"/>
                  </a:lnTo>
                  <a:lnTo>
                    <a:pt x="1266" y="178"/>
                  </a:lnTo>
                  <a:lnTo>
                    <a:pt x="1312" y="219"/>
                  </a:lnTo>
                  <a:lnTo>
                    <a:pt x="1354" y="262"/>
                  </a:lnTo>
                  <a:lnTo>
                    <a:pt x="1392" y="309"/>
                  </a:lnTo>
                  <a:lnTo>
                    <a:pt x="1423" y="360"/>
                  </a:lnTo>
                  <a:lnTo>
                    <a:pt x="1450" y="414"/>
                  </a:lnTo>
                  <a:lnTo>
                    <a:pt x="1471" y="472"/>
                  </a:lnTo>
                  <a:lnTo>
                    <a:pt x="1487" y="532"/>
                  </a:lnTo>
                  <a:lnTo>
                    <a:pt x="1498" y="595"/>
                  </a:lnTo>
                  <a:lnTo>
                    <a:pt x="1500" y="660"/>
                  </a:lnTo>
                  <a:lnTo>
                    <a:pt x="1498" y="724"/>
                  </a:lnTo>
                  <a:lnTo>
                    <a:pt x="1488" y="785"/>
                  </a:lnTo>
                  <a:lnTo>
                    <a:pt x="1474" y="842"/>
                  </a:lnTo>
                  <a:lnTo>
                    <a:pt x="1453" y="897"/>
                  </a:lnTo>
                  <a:lnTo>
                    <a:pt x="1430" y="950"/>
                  </a:lnTo>
                  <a:lnTo>
                    <a:pt x="1401" y="1001"/>
                  </a:lnTo>
                  <a:lnTo>
                    <a:pt x="1367" y="1049"/>
                  </a:lnTo>
                  <a:lnTo>
                    <a:pt x="1331" y="1096"/>
                  </a:lnTo>
                  <a:lnTo>
                    <a:pt x="1292" y="1141"/>
                  </a:lnTo>
                  <a:lnTo>
                    <a:pt x="1249" y="1185"/>
                  </a:lnTo>
                  <a:lnTo>
                    <a:pt x="1204" y="1227"/>
                  </a:lnTo>
                  <a:lnTo>
                    <a:pt x="1158" y="1269"/>
                  </a:lnTo>
                  <a:lnTo>
                    <a:pt x="1111" y="1310"/>
                  </a:lnTo>
                  <a:lnTo>
                    <a:pt x="1063" y="1349"/>
                  </a:lnTo>
                  <a:lnTo>
                    <a:pt x="1013" y="1388"/>
                  </a:lnTo>
                  <a:lnTo>
                    <a:pt x="978" y="1416"/>
                  </a:lnTo>
                  <a:lnTo>
                    <a:pt x="945" y="1442"/>
                  </a:lnTo>
                  <a:lnTo>
                    <a:pt x="912" y="1468"/>
                  </a:lnTo>
                  <a:lnTo>
                    <a:pt x="880" y="1493"/>
                  </a:lnTo>
                  <a:lnTo>
                    <a:pt x="848" y="1519"/>
                  </a:lnTo>
                  <a:lnTo>
                    <a:pt x="815" y="1545"/>
                  </a:lnTo>
                  <a:lnTo>
                    <a:pt x="783" y="1572"/>
                  </a:lnTo>
                  <a:lnTo>
                    <a:pt x="749" y="1600"/>
                  </a:lnTo>
                  <a:lnTo>
                    <a:pt x="715" y="1629"/>
                  </a:lnTo>
                  <a:lnTo>
                    <a:pt x="677" y="1661"/>
                  </a:lnTo>
                  <a:lnTo>
                    <a:pt x="639" y="1695"/>
                  </a:lnTo>
                  <a:lnTo>
                    <a:pt x="597" y="1730"/>
                  </a:lnTo>
                  <a:lnTo>
                    <a:pt x="552" y="1769"/>
                  </a:lnTo>
                  <a:lnTo>
                    <a:pt x="504" y="1811"/>
                  </a:lnTo>
                  <a:lnTo>
                    <a:pt x="453" y="1856"/>
                  </a:lnTo>
                  <a:lnTo>
                    <a:pt x="398" y="1905"/>
                  </a:lnTo>
                  <a:lnTo>
                    <a:pt x="337" y="1958"/>
                  </a:lnTo>
                  <a:lnTo>
                    <a:pt x="961" y="1958"/>
                  </a:lnTo>
                  <a:lnTo>
                    <a:pt x="974" y="1958"/>
                  </a:lnTo>
                  <a:lnTo>
                    <a:pt x="995" y="1958"/>
                  </a:lnTo>
                  <a:lnTo>
                    <a:pt x="1021" y="1958"/>
                  </a:lnTo>
                  <a:lnTo>
                    <a:pt x="1051" y="1958"/>
                  </a:lnTo>
                  <a:lnTo>
                    <a:pt x="1084" y="1958"/>
                  </a:lnTo>
                  <a:lnTo>
                    <a:pt x="1118" y="1957"/>
                  </a:lnTo>
                  <a:lnTo>
                    <a:pt x="1152" y="1955"/>
                  </a:lnTo>
                  <a:lnTo>
                    <a:pt x="1186" y="1954"/>
                  </a:lnTo>
                  <a:lnTo>
                    <a:pt x="1217" y="1951"/>
                  </a:lnTo>
                  <a:lnTo>
                    <a:pt x="1245" y="1949"/>
                  </a:lnTo>
                  <a:lnTo>
                    <a:pt x="1270" y="1945"/>
                  </a:lnTo>
                  <a:lnTo>
                    <a:pt x="1287" y="1941"/>
                  </a:lnTo>
                  <a:lnTo>
                    <a:pt x="1297" y="1937"/>
                  </a:lnTo>
                  <a:lnTo>
                    <a:pt x="1309" y="1922"/>
                  </a:lnTo>
                  <a:lnTo>
                    <a:pt x="1320" y="1900"/>
                  </a:lnTo>
                  <a:lnTo>
                    <a:pt x="1331" y="1870"/>
                  </a:lnTo>
                  <a:lnTo>
                    <a:pt x="1340" y="1836"/>
                  </a:lnTo>
                  <a:lnTo>
                    <a:pt x="1351" y="1799"/>
                  </a:lnTo>
                  <a:lnTo>
                    <a:pt x="1359" y="1760"/>
                  </a:lnTo>
                  <a:lnTo>
                    <a:pt x="1367" y="1722"/>
                  </a:lnTo>
                  <a:lnTo>
                    <a:pt x="1373" y="1687"/>
                  </a:lnTo>
                  <a:lnTo>
                    <a:pt x="1377" y="1654"/>
                  </a:lnTo>
                  <a:lnTo>
                    <a:pt x="1380" y="1629"/>
                  </a:lnTo>
                  <a:lnTo>
                    <a:pt x="1500" y="1629"/>
                  </a:lnTo>
                  <a:lnTo>
                    <a:pt x="1500" y="1629"/>
                  </a:lnTo>
                  <a:lnTo>
                    <a:pt x="1395" y="2243"/>
                  </a:lnTo>
                  <a:lnTo>
                    <a:pt x="0" y="2243"/>
                  </a:lnTo>
                  <a:lnTo>
                    <a:pt x="0" y="2212"/>
                  </a:lnTo>
                  <a:lnTo>
                    <a:pt x="1" y="2187"/>
                  </a:lnTo>
                  <a:lnTo>
                    <a:pt x="2" y="2169"/>
                  </a:lnTo>
                  <a:lnTo>
                    <a:pt x="5" y="2154"/>
                  </a:lnTo>
                  <a:lnTo>
                    <a:pt x="9" y="2142"/>
                  </a:lnTo>
                  <a:lnTo>
                    <a:pt x="15" y="2132"/>
                  </a:lnTo>
                  <a:lnTo>
                    <a:pt x="24" y="2122"/>
                  </a:lnTo>
                  <a:lnTo>
                    <a:pt x="38" y="2108"/>
                  </a:lnTo>
                  <a:lnTo>
                    <a:pt x="848" y="1306"/>
                  </a:lnTo>
                  <a:lnTo>
                    <a:pt x="876" y="1277"/>
                  </a:lnTo>
                  <a:lnTo>
                    <a:pt x="906" y="1243"/>
                  </a:lnTo>
                  <a:lnTo>
                    <a:pt x="937" y="1206"/>
                  </a:lnTo>
                  <a:lnTo>
                    <a:pt x="970" y="1164"/>
                  </a:lnTo>
                  <a:lnTo>
                    <a:pt x="1004" y="1121"/>
                  </a:lnTo>
                  <a:lnTo>
                    <a:pt x="1035" y="1073"/>
                  </a:lnTo>
                  <a:lnTo>
                    <a:pt x="1067" y="1023"/>
                  </a:lnTo>
                  <a:lnTo>
                    <a:pt x="1094" y="969"/>
                  </a:lnTo>
                  <a:lnTo>
                    <a:pt x="1119" y="913"/>
                  </a:lnTo>
                  <a:lnTo>
                    <a:pt x="1140" y="853"/>
                  </a:lnTo>
                  <a:lnTo>
                    <a:pt x="1157" y="791"/>
                  </a:lnTo>
                  <a:lnTo>
                    <a:pt x="1166" y="727"/>
                  </a:lnTo>
                  <a:lnTo>
                    <a:pt x="1170" y="660"/>
                  </a:lnTo>
                  <a:lnTo>
                    <a:pt x="1169" y="610"/>
                  </a:lnTo>
                  <a:lnTo>
                    <a:pt x="1162" y="561"/>
                  </a:lnTo>
                  <a:lnTo>
                    <a:pt x="1152" y="511"/>
                  </a:lnTo>
                  <a:lnTo>
                    <a:pt x="1138" y="462"/>
                  </a:lnTo>
                  <a:lnTo>
                    <a:pt x="1118" y="415"/>
                  </a:lnTo>
                  <a:lnTo>
                    <a:pt x="1096" y="371"/>
                  </a:lnTo>
                  <a:lnTo>
                    <a:pt x="1069" y="329"/>
                  </a:lnTo>
                  <a:lnTo>
                    <a:pt x="1038" y="290"/>
                  </a:lnTo>
                  <a:lnTo>
                    <a:pt x="1004" y="253"/>
                  </a:lnTo>
                  <a:lnTo>
                    <a:pt x="965" y="220"/>
                  </a:lnTo>
                  <a:lnTo>
                    <a:pt x="923" y="191"/>
                  </a:lnTo>
                  <a:lnTo>
                    <a:pt x="876" y="166"/>
                  </a:lnTo>
                  <a:lnTo>
                    <a:pt x="826" y="147"/>
                  </a:lnTo>
                  <a:lnTo>
                    <a:pt x="772" y="132"/>
                  </a:lnTo>
                  <a:lnTo>
                    <a:pt x="715" y="123"/>
                  </a:lnTo>
                  <a:lnTo>
                    <a:pt x="653" y="121"/>
                  </a:lnTo>
                  <a:lnTo>
                    <a:pt x="615" y="122"/>
                  </a:lnTo>
                  <a:lnTo>
                    <a:pt x="576" y="126"/>
                  </a:lnTo>
                  <a:lnTo>
                    <a:pt x="535" y="134"/>
                  </a:lnTo>
                  <a:lnTo>
                    <a:pt x="493" y="144"/>
                  </a:lnTo>
                  <a:lnTo>
                    <a:pt x="451" y="159"/>
                  </a:lnTo>
                  <a:lnTo>
                    <a:pt x="409" y="177"/>
                  </a:lnTo>
                  <a:lnTo>
                    <a:pt x="369" y="201"/>
                  </a:lnTo>
                  <a:lnTo>
                    <a:pt x="330" y="227"/>
                  </a:lnTo>
                  <a:lnTo>
                    <a:pt x="290" y="258"/>
                  </a:lnTo>
                  <a:lnTo>
                    <a:pt x="255" y="295"/>
                  </a:lnTo>
                  <a:lnTo>
                    <a:pt x="221" y="337"/>
                  </a:lnTo>
                  <a:lnTo>
                    <a:pt x="192" y="384"/>
                  </a:lnTo>
                  <a:lnTo>
                    <a:pt x="165" y="436"/>
                  </a:lnTo>
                  <a:lnTo>
                    <a:pt x="203" y="438"/>
                  </a:lnTo>
                  <a:lnTo>
                    <a:pt x="234" y="444"/>
                  </a:lnTo>
                  <a:lnTo>
                    <a:pt x="261" y="453"/>
                  </a:lnTo>
                  <a:lnTo>
                    <a:pt x="285" y="465"/>
                  </a:lnTo>
                  <a:lnTo>
                    <a:pt x="305" y="479"/>
                  </a:lnTo>
                  <a:lnTo>
                    <a:pt x="320" y="495"/>
                  </a:lnTo>
                  <a:lnTo>
                    <a:pt x="333" y="512"/>
                  </a:lnTo>
                  <a:lnTo>
                    <a:pt x="343" y="531"/>
                  </a:lnTo>
                  <a:lnTo>
                    <a:pt x="351" y="549"/>
                  </a:lnTo>
                  <a:lnTo>
                    <a:pt x="354" y="567"/>
                  </a:lnTo>
                  <a:lnTo>
                    <a:pt x="358" y="584"/>
                  </a:lnTo>
                  <a:lnTo>
                    <a:pt x="360" y="601"/>
                  </a:lnTo>
                  <a:lnTo>
                    <a:pt x="360" y="616"/>
                  </a:lnTo>
                  <a:lnTo>
                    <a:pt x="357" y="650"/>
                  </a:lnTo>
                  <a:lnTo>
                    <a:pt x="349" y="681"/>
                  </a:lnTo>
                  <a:lnTo>
                    <a:pt x="337" y="707"/>
                  </a:lnTo>
                  <a:lnTo>
                    <a:pt x="320" y="731"/>
                  </a:lnTo>
                  <a:lnTo>
                    <a:pt x="301" y="751"/>
                  </a:lnTo>
                  <a:lnTo>
                    <a:pt x="278" y="768"/>
                  </a:lnTo>
                  <a:lnTo>
                    <a:pt x="255" y="779"/>
                  </a:lnTo>
                  <a:lnTo>
                    <a:pt x="230" y="788"/>
                  </a:lnTo>
                  <a:lnTo>
                    <a:pt x="205" y="794"/>
                  </a:lnTo>
                  <a:lnTo>
                    <a:pt x="180" y="796"/>
                  </a:lnTo>
                  <a:lnTo>
                    <a:pt x="172" y="796"/>
                  </a:lnTo>
                  <a:lnTo>
                    <a:pt x="161" y="795"/>
                  </a:lnTo>
                  <a:lnTo>
                    <a:pt x="148" y="792"/>
                  </a:lnTo>
                  <a:lnTo>
                    <a:pt x="132" y="788"/>
                  </a:lnTo>
                  <a:lnTo>
                    <a:pt x="115" y="783"/>
                  </a:lnTo>
                  <a:lnTo>
                    <a:pt x="96" y="777"/>
                  </a:lnTo>
                  <a:lnTo>
                    <a:pt x="79" y="766"/>
                  </a:lnTo>
                  <a:lnTo>
                    <a:pt x="61" y="754"/>
                  </a:lnTo>
                  <a:lnTo>
                    <a:pt x="45" y="740"/>
                  </a:lnTo>
                  <a:lnTo>
                    <a:pt x="31" y="720"/>
                  </a:lnTo>
                  <a:lnTo>
                    <a:pt x="18" y="699"/>
                  </a:lnTo>
                  <a:lnTo>
                    <a:pt x="9" y="673"/>
                  </a:lnTo>
                  <a:lnTo>
                    <a:pt x="2" y="643"/>
                  </a:lnTo>
                  <a:lnTo>
                    <a:pt x="0" y="608"/>
                  </a:lnTo>
                  <a:lnTo>
                    <a:pt x="4" y="550"/>
                  </a:lnTo>
                  <a:lnTo>
                    <a:pt x="13" y="491"/>
                  </a:lnTo>
                  <a:lnTo>
                    <a:pt x="30" y="435"/>
                  </a:lnTo>
                  <a:lnTo>
                    <a:pt x="51" y="380"/>
                  </a:lnTo>
                  <a:lnTo>
                    <a:pt x="79" y="328"/>
                  </a:lnTo>
                  <a:lnTo>
                    <a:pt x="112" y="278"/>
                  </a:lnTo>
                  <a:lnTo>
                    <a:pt x="151" y="231"/>
                  </a:lnTo>
                  <a:lnTo>
                    <a:pt x="195" y="186"/>
                  </a:lnTo>
                  <a:lnTo>
                    <a:pt x="244" y="146"/>
                  </a:lnTo>
                  <a:lnTo>
                    <a:pt x="298" y="110"/>
                  </a:lnTo>
                  <a:lnTo>
                    <a:pt x="356" y="77"/>
                  </a:lnTo>
                  <a:lnTo>
                    <a:pt x="417" y="51"/>
                  </a:lnTo>
                  <a:lnTo>
                    <a:pt x="484" y="29"/>
                  </a:lnTo>
                  <a:lnTo>
                    <a:pt x="555" y="13"/>
                  </a:lnTo>
                  <a:lnTo>
                    <a:pt x="628" y="4"/>
                  </a:lnTo>
                  <a:lnTo>
                    <a:pt x="7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22" name="Group 26"/>
          <p:cNvGrpSpPr>
            <a:grpSpLocks noChangeAspect="1"/>
          </p:cNvGrpSpPr>
          <p:nvPr>
            <p:custDataLst>
              <p:tags r:id="rId10"/>
            </p:custDataLst>
          </p:nvPr>
        </p:nvGrpSpPr>
        <p:grpSpPr bwMode="auto">
          <a:xfrm>
            <a:off x="7772400" y="762000"/>
            <a:ext cx="1090740" cy="495300"/>
            <a:chOff x="4986" y="511"/>
            <a:chExt cx="3028" cy="1375"/>
          </a:xfrm>
        </p:grpSpPr>
        <p:sp>
          <p:nvSpPr>
            <p:cNvPr id="4124" name="Freeform 28"/>
            <p:cNvSpPr>
              <a:spLocks noEditPoints="1"/>
            </p:cNvSpPr>
            <p:nvPr/>
          </p:nvSpPr>
          <p:spPr bwMode="auto">
            <a:xfrm>
              <a:off x="4986" y="511"/>
              <a:ext cx="660" cy="1375"/>
            </a:xfrm>
            <a:custGeom>
              <a:avLst/>
              <a:gdLst/>
              <a:ahLst/>
              <a:cxnLst>
                <a:cxn ang="0">
                  <a:pos x="1005" y="712"/>
                </a:cxn>
                <a:cxn ang="0">
                  <a:pos x="1129" y="791"/>
                </a:cxn>
                <a:cxn ang="0">
                  <a:pos x="1194" y="929"/>
                </a:cxn>
                <a:cxn ang="0">
                  <a:pos x="1197" y="1026"/>
                </a:cxn>
                <a:cxn ang="0">
                  <a:pos x="885" y="2271"/>
                </a:cxn>
                <a:cxn ang="0">
                  <a:pos x="799" y="2465"/>
                </a:cxn>
                <a:cxn ang="0">
                  <a:pos x="663" y="2610"/>
                </a:cxn>
                <a:cxn ang="0">
                  <a:pos x="502" y="2704"/>
                </a:cxn>
                <a:cxn ang="0">
                  <a:pos x="335" y="2748"/>
                </a:cxn>
                <a:cxn ang="0">
                  <a:pos x="182" y="2740"/>
                </a:cxn>
                <a:cxn ang="0">
                  <a:pos x="64" y="2688"/>
                </a:cxn>
                <a:cxn ang="0">
                  <a:pos x="4" y="2595"/>
                </a:cxn>
                <a:cxn ang="0">
                  <a:pos x="13" y="2479"/>
                </a:cxn>
                <a:cxn ang="0">
                  <a:pos x="80" y="2403"/>
                </a:cxn>
                <a:cxn ang="0">
                  <a:pos x="170" y="2376"/>
                </a:cxn>
                <a:cxn ang="0">
                  <a:pos x="255" y="2403"/>
                </a:cxn>
                <a:cxn ang="0">
                  <a:pos x="290" y="2463"/>
                </a:cxn>
                <a:cxn ang="0">
                  <a:pos x="280" y="2545"/>
                </a:cxn>
                <a:cxn ang="0">
                  <a:pos x="222" y="2622"/>
                </a:cxn>
                <a:cxn ang="0">
                  <a:pos x="190" y="2671"/>
                </a:cxn>
                <a:cxn ang="0">
                  <a:pos x="273" y="2680"/>
                </a:cxn>
                <a:cxn ang="0">
                  <a:pos x="443" y="2626"/>
                </a:cxn>
                <a:cxn ang="0">
                  <a:pos x="581" y="2477"/>
                </a:cxn>
                <a:cxn ang="0">
                  <a:pos x="671" y="2261"/>
                </a:cxn>
                <a:cxn ang="0">
                  <a:pos x="981" y="1045"/>
                </a:cxn>
                <a:cxn ang="0">
                  <a:pos x="995" y="952"/>
                </a:cxn>
                <a:cxn ang="0">
                  <a:pos x="989" y="840"/>
                </a:cxn>
                <a:cxn ang="0">
                  <a:pos x="956" y="784"/>
                </a:cxn>
                <a:cxn ang="0">
                  <a:pos x="911" y="766"/>
                </a:cxn>
                <a:cxn ang="0">
                  <a:pos x="791" y="787"/>
                </a:cxn>
                <a:cxn ang="0">
                  <a:pos x="654" y="888"/>
                </a:cxn>
                <a:cxn ang="0">
                  <a:pos x="544" y="1040"/>
                </a:cxn>
                <a:cxn ang="0">
                  <a:pos x="477" y="1181"/>
                </a:cxn>
                <a:cxn ang="0">
                  <a:pos x="451" y="1214"/>
                </a:cxn>
                <a:cxn ang="0">
                  <a:pos x="424" y="1216"/>
                </a:cxn>
                <a:cxn ang="0">
                  <a:pos x="398" y="1206"/>
                </a:cxn>
                <a:cxn ang="0">
                  <a:pos x="390" y="1175"/>
                </a:cxn>
                <a:cxn ang="0">
                  <a:pos x="424" y="1096"/>
                </a:cxn>
                <a:cxn ang="0">
                  <a:pos x="493" y="974"/>
                </a:cxn>
                <a:cxn ang="0">
                  <a:pos x="597" y="844"/>
                </a:cxn>
                <a:cxn ang="0">
                  <a:pos x="736" y="739"/>
                </a:cxn>
                <a:cxn ang="0">
                  <a:pos x="905" y="696"/>
                </a:cxn>
                <a:cxn ang="0">
                  <a:pos x="1264" y="18"/>
                </a:cxn>
                <a:cxn ang="0">
                  <a:pos x="1317" y="87"/>
                </a:cxn>
                <a:cxn ang="0">
                  <a:pos x="1313" y="157"/>
                </a:cxn>
                <a:cxn ang="0">
                  <a:pos x="1229" y="256"/>
                </a:cxn>
                <a:cxn ang="0">
                  <a:pos x="1109" y="277"/>
                </a:cxn>
                <a:cxn ang="0">
                  <a:pos x="1040" y="225"/>
                </a:cxn>
                <a:cxn ang="0">
                  <a:pos x="1033" y="126"/>
                </a:cxn>
                <a:cxn ang="0">
                  <a:pos x="1099" y="35"/>
                </a:cxn>
                <a:cxn ang="0">
                  <a:pos x="1199" y="0"/>
                </a:cxn>
              </a:cxnLst>
              <a:rect l="0" t="0" r="r" b="b"/>
              <a:pathLst>
                <a:path w="1319" h="2750">
                  <a:moveTo>
                    <a:pt x="905" y="696"/>
                  </a:moveTo>
                  <a:lnTo>
                    <a:pt x="956" y="700"/>
                  </a:lnTo>
                  <a:lnTo>
                    <a:pt x="1005" y="712"/>
                  </a:lnTo>
                  <a:lnTo>
                    <a:pt x="1050" y="731"/>
                  </a:lnTo>
                  <a:lnTo>
                    <a:pt x="1091" y="758"/>
                  </a:lnTo>
                  <a:lnTo>
                    <a:pt x="1129" y="791"/>
                  </a:lnTo>
                  <a:lnTo>
                    <a:pt x="1158" y="830"/>
                  </a:lnTo>
                  <a:lnTo>
                    <a:pt x="1180" y="877"/>
                  </a:lnTo>
                  <a:lnTo>
                    <a:pt x="1194" y="929"/>
                  </a:lnTo>
                  <a:lnTo>
                    <a:pt x="1199" y="985"/>
                  </a:lnTo>
                  <a:lnTo>
                    <a:pt x="1197" y="999"/>
                  </a:lnTo>
                  <a:lnTo>
                    <a:pt x="1197" y="1026"/>
                  </a:lnTo>
                  <a:lnTo>
                    <a:pt x="1192" y="1061"/>
                  </a:lnTo>
                  <a:lnTo>
                    <a:pt x="1184" y="1106"/>
                  </a:lnTo>
                  <a:lnTo>
                    <a:pt x="885" y="2271"/>
                  </a:lnTo>
                  <a:lnTo>
                    <a:pt x="864" y="2341"/>
                  </a:lnTo>
                  <a:lnTo>
                    <a:pt x="834" y="2405"/>
                  </a:lnTo>
                  <a:lnTo>
                    <a:pt x="799" y="2465"/>
                  </a:lnTo>
                  <a:lnTo>
                    <a:pt x="760" y="2519"/>
                  </a:lnTo>
                  <a:lnTo>
                    <a:pt x="714" y="2566"/>
                  </a:lnTo>
                  <a:lnTo>
                    <a:pt x="663" y="2610"/>
                  </a:lnTo>
                  <a:lnTo>
                    <a:pt x="612" y="2647"/>
                  </a:lnTo>
                  <a:lnTo>
                    <a:pt x="557" y="2678"/>
                  </a:lnTo>
                  <a:lnTo>
                    <a:pt x="502" y="2704"/>
                  </a:lnTo>
                  <a:lnTo>
                    <a:pt x="445" y="2725"/>
                  </a:lnTo>
                  <a:lnTo>
                    <a:pt x="390" y="2738"/>
                  </a:lnTo>
                  <a:lnTo>
                    <a:pt x="335" y="2748"/>
                  </a:lnTo>
                  <a:lnTo>
                    <a:pt x="282" y="2750"/>
                  </a:lnTo>
                  <a:lnTo>
                    <a:pt x="231" y="2748"/>
                  </a:lnTo>
                  <a:lnTo>
                    <a:pt x="182" y="2740"/>
                  </a:lnTo>
                  <a:lnTo>
                    <a:pt x="139" y="2729"/>
                  </a:lnTo>
                  <a:lnTo>
                    <a:pt x="100" y="2711"/>
                  </a:lnTo>
                  <a:lnTo>
                    <a:pt x="64" y="2688"/>
                  </a:lnTo>
                  <a:lnTo>
                    <a:pt x="37" y="2663"/>
                  </a:lnTo>
                  <a:lnTo>
                    <a:pt x="17" y="2630"/>
                  </a:lnTo>
                  <a:lnTo>
                    <a:pt x="4" y="2595"/>
                  </a:lnTo>
                  <a:lnTo>
                    <a:pt x="0" y="2556"/>
                  </a:lnTo>
                  <a:lnTo>
                    <a:pt x="4" y="2515"/>
                  </a:lnTo>
                  <a:lnTo>
                    <a:pt x="13" y="2479"/>
                  </a:lnTo>
                  <a:lnTo>
                    <a:pt x="31" y="2448"/>
                  </a:lnTo>
                  <a:lnTo>
                    <a:pt x="55" y="2422"/>
                  </a:lnTo>
                  <a:lnTo>
                    <a:pt x="80" y="2403"/>
                  </a:lnTo>
                  <a:lnTo>
                    <a:pt x="110" y="2387"/>
                  </a:lnTo>
                  <a:lnTo>
                    <a:pt x="141" y="2380"/>
                  </a:lnTo>
                  <a:lnTo>
                    <a:pt x="170" y="2376"/>
                  </a:lnTo>
                  <a:lnTo>
                    <a:pt x="204" y="2380"/>
                  </a:lnTo>
                  <a:lnTo>
                    <a:pt x="233" y="2389"/>
                  </a:lnTo>
                  <a:lnTo>
                    <a:pt x="255" y="2403"/>
                  </a:lnTo>
                  <a:lnTo>
                    <a:pt x="273" y="2422"/>
                  </a:lnTo>
                  <a:lnTo>
                    <a:pt x="282" y="2442"/>
                  </a:lnTo>
                  <a:lnTo>
                    <a:pt x="290" y="2463"/>
                  </a:lnTo>
                  <a:lnTo>
                    <a:pt x="292" y="2486"/>
                  </a:lnTo>
                  <a:lnTo>
                    <a:pt x="290" y="2514"/>
                  </a:lnTo>
                  <a:lnTo>
                    <a:pt x="280" y="2545"/>
                  </a:lnTo>
                  <a:lnTo>
                    <a:pt x="267" y="2572"/>
                  </a:lnTo>
                  <a:lnTo>
                    <a:pt x="247" y="2599"/>
                  </a:lnTo>
                  <a:lnTo>
                    <a:pt x="222" y="2622"/>
                  </a:lnTo>
                  <a:lnTo>
                    <a:pt x="188" y="2642"/>
                  </a:lnTo>
                  <a:lnTo>
                    <a:pt x="151" y="2655"/>
                  </a:lnTo>
                  <a:lnTo>
                    <a:pt x="190" y="2671"/>
                  </a:lnTo>
                  <a:lnTo>
                    <a:pt x="227" y="2678"/>
                  </a:lnTo>
                  <a:lnTo>
                    <a:pt x="255" y="2680"/>
                  </a:lnTo>
                  <a:lnTo>
                    <a:pt x="273" y="2680"/>
                  </a:lnTo>
                  <a:lnTo>
                    <a:pt x="332" y="2674"/>
                  </a:lnTo>
                  <a:lnTo>
                    <a:pt x="388" y="2655"/>
                  </a:lnTo>
                  <a:lnTo>
                    <a:pt x="443" y="2626"/>
                  </a:lnTo>
                  <a:lnTo>
                    <a:pt x="494" y="2585"/>
                  </a:lnTo>
                  <a:lnTo>
                    <a:pt x="540" y="2535"/>
                  </a:lnTo>
                  <a:lnTo>
                    <a:pt x="581" y="2477"/>
                  </a:lnTo>
                  <a:lnTo>
                    <a:pt x="618" y="2411"/>
                  </a:lnTo>
                  <a:lnTo>
                    <a:pt x="648" y="2339"/>
                  </a:lnTo>
                  <a:lnTo>
                    <a:pt x="671" y="2261"/>
                  </a:lnTo>
                  <a:lnTo>
                    <a:pt x="671" y="2261"/>
                  </a:lnTo>
                  <a:lnTo>
                    <a:pt x="976" y="1076"/>
                  </a:lnTo>
                  <a:lnTo>
                    <a:pt x="981" y="1045"/>
                  </a:lnTo>
                  <a:lnTo>
                    <a:pt x="987" y="1016"/>
                  </a:lnTo>
                  <a:lnTo>
                    <a:pt x="991" y="985"/>
                  </a:lnTo>
                  <a:lnTo>
                    <a:pt x="995" y="952"/>
                  </a:lnTo>
                  <a:lnTo>
                    <a:pt x="995" y="912"/>
                  </a:lnTo>
                  <a:lnTo>
                    <a:pt x="993" y="871"/>
                  </a:lnTo>
                  <a:lnTo>
                    <a:pt x="989" y="840"/>
                  </a:lnTo>
                  <a:lnTo>
                    <a:pt x="980" y="815"/>
                  </a:lnTo>
                  <a:lnTo>
                    <a:pt x="970" y="797"/>
                  </a:lnTo>
                  <a:lnTo>
                    <a:pt x="956" y="784"/>
                  </a:lnTo>
                  <a:lnTo>
                    <a:pt x="942" y="774"/>
                  </a:lnTo>
                  <a:lnTo>
                    <a:pt x="926" y="770"/>
                  </a:lnTo>
                  <a:lnTo>
                    <a:pt x="911" y="766"/>
                  </a:lnTo>
                  <a:lnTo>
                    <a:pt x="895" y="766"/>
                  </a:lnTo>
                  <a:lnTo>
                    <a:pt x="842" y="772"/>
                  </a:lnTo>
                  <a:lnTo>
                    <a:pt x="791" y="787"/>
                  </a:lnTo>
                  <a:lnTo>
                    <a:pt x="744" y="813"/>
                  </a:lnTo>
                  <a:lnTo>
                    <a:pt x="697" y="848"/>
                  </a:lnTo>
                  <a:lnTo>
                    <a:pt x="654" y="888"/>
                  </a:lnTo>
                  <a:lnTo>
                    <a:pt x="614" y="935"/>
                  </a:lnTo>
                  <a:lnTo>
                    <a:pt x="577" y="985"/>
                  </a:lnTo>
                  <a:lnTo>
                    <a:pt x="544" y="1040"/>
                  </a:lnTo>
                  <a:lnTo>
                    <a:pt x="514" y="1098"/>
                  </a:lnTo>
                  <a:lnTo>
                    <a:pt x="491" y="1156"/>
                  </a:lnTo>
                  <a:lnTo>
                    <a:pt x="477" y="1181"/>
                  </a:lnTo>
                  <a:lnTo>
                    <a:pt x="467" y="1199"/>
                  </a:lnTo>
                  <a:lnTo>
                    <a:pt x="459" y="1208"/>
                  </a:lnTo>
                  <a:lnTo>
                    <a:pt x="451" y="1214"/>
                  </a:lnTo>
                  <a:lnTo>
                    <a:pt x="441" y="1216"/>
                  </a:lnTo>
                  <a:lnTo>
                    <a:pt x="430" y="1216"/>
                  </a:lnTo>
                  <a:lnTo>
                    <a:pt x="424" y="1216"/>
                  </a:lnTo>
                  <a:lnTo>
                    <a:pt x="416" y="1214"/>
                  </a:lnTo>
                  <a:lnTo>
                    <a:pt x="406" y="1212"/>
                  </a:lnTo>
                  <a:lnTo>
                    <a:pt x="398" y="1206"/>
                  </a:lnTo>
                  <a:lnTo>
                    <a:pt x="390" y="1199"/>
                  </a:lnTo>
                  <a:lnTo>
                    <a:pt x="388" y="1185"/>
                  </a:lnTo>
                  <a:lnTo>
                    <a:pt x="390" y="1175"/>
                  </a:lnTo>
                  <a:lnTo>
                    <a:pt x="396" y="1156"/>
                  </a:lnTo>
                  <a:lnTo>
                    <a:pt x="408" y="1129"/>
                  </a:lnTo>
                  <a:lnTo>
                    <a:pt x="424" y="1096"/>
                  </a:lnTo>
                  <a:lnTo>
                    <a:pt x="441" y="1059"/>
                  </a:lnTo>
                  <a:lnTo>
                    <a:pt x="465" y="1018"/>
                  </a:lnTo>
                  <a:lnTo>
                    <a:pt x="493" y="974"/>
                  </a:lnTo>
                  <a:lnTo>
                    <a:pt x="524" y="929"/>
                  </a:lnTo>
                  <a:lnTo>
                    <a:pt x="557" y="886"/>
                  </a:lnTo>
                  <a:lnTo>
                    <a:pt x="597" y="844"/>
                  </a:lnTo>
                  <a:lnTo>
                    <a:pt x="640" y="803"/>
                  </a:lnTo>
                  <a:lnTo>
                    <a:pt x="685" y="768"/>
                  </a:lnTo>
                  <a:lnTo>
                    <a:pt x="736" y="739"/>
                  </a:lnTo>
                  <a:lnTo>
                    <a:pt x="789" y="716"/>
                  </a:lnTo>
                  <a:lnTo>
                    <a:pt x="844" y="700"/>
                  </a:lnTo>
                  <a:lnTo>
                    <a:pt x="905" y="696"/>
                  </a:lnTo>
                  <a:close/>
                  <a:moveTo>
                    <a:pt x="1199" y="0"/>
                  </a:moveTo>
                  <a:lnTo>
                    <a:pt x="1235" y="6"/>
                  </a:lnTo>
                  <a:lnTo>
                    <a:pt x="1264" y="18"/>
                  </a:lnTo>
                  <a:lnTo>
                    <a:pt x="1288" y="35"/>
                  </a:lnTo>
                  <a:lnTo>
                    <a:pt x="1305" y="60"/>
                  </a:lnTo>
                  <a:lnTo>
                    <a:pt x="1317" y="87"/>
                  </a:lnTo>
                  <a:lnTo>
                    <a:pt x="1319" y="116"/>
                  </a:lnTo>
                  <a:lnTo>
                    <a:pt x="1319" y="116"/>
                  </a:lnTo>
                  <a:lnTo>
                    <a:pt x="1313" y="157"/>
                  </a:lnTo>
                  <a:lnTo>
                    <a:pt x="1294" y="196"/>
                  </a:lnTo>
                  <a:lnTo>
                    <a:pt x="1266" y="231"/>
                  </a:lnTo>
                  <a:lnTo>
                    <a:pt x="1229" y="256"/>
                  </a:lnTo>
                  <a:lnTo>
                    <a:pt x="1188" y="274"/>
                  </a:lnTo>
                  <a:lnTo>
                    <a:pt x="1142" y="281"/>
                  </a:lnTo>
                  <a:lnTo>
                    <a:pt x="1109" y="277"/>
                  </a:lnTo>
                  <a:lnTo>
                    <a:pt x="1082" y="266"/>
                  </a:lnTo>
                  <a:lnTo>
                    <a:pt x="1058" y="248"/>
                  </a:lnTo>
                  <a:lnTo>
                    <a:pt x="1040" y="225"/>
                  </a:lnTo>
                  <a:lnTo>
                    <a:pt x="1031" y="196"/>
                  </a:lnTo>
                  <a:lnTo>
                    <a:pt x="1027" y="165"/>
                  </a:lnTo>
                  <a:lnTo>
                    <a:pt x="1033" y="126"/>
                  </a:lnTo>
                  <a:lnTo>
                    <a:pt x="1048" y="91"/>
                  </a:lnTo>
                  <a:lnTo>
                    <a:pt x="1070" y="60"/>
                  </a:lnTo>
                  <a:lnTo>
                    <a:pt x="1099" y="35"/>
                  </a:lnTo>
                  <a:lnTo>
                    <a:pt x="1131" y="18"/>
                  </a:lnTo>
                  <a:lnTo>
                    <a:pt x="1166" y="4"/>
                  </a:lnTo>
                  <a:lnTo>
                    <a:pt x="119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5" name="Freeform 29"/>
            <p:cNvSpPr>
              <a:spLocks/>
            </p:cNvSpPr>
            <p:nvPr/>
          </p:nvSpPr>
          <p:spPr bwMode="auto">
            <a:xfrm>
              <a:off x="5721" y="1296"/>
              <a:ext cx="698" cy="506"/>
            </a:xfrm>
            <a:custGeom>
              <a:avLst/>
              <a:gdLst/>
              <a:ahLst/>
              <a:cxnLst>
                <a:cxn ang="0">
                  <a:pos x="354" y="14"/>
                </a:cxn>
                <a:cxn ang="0">
                  <a:pos x="464" y="89"/>
                </a:cxn>
                <a:cxn ang="0">
                  <a:pos x="533" y="175"/>
                </a:cxn>
                <a:cxn ang="0">
                  <a:pos x="678" y="56"/>
                </a:cxn>
                <a:cxn ang="0">
                  <a:pos x="892" y="0"/>
                </a:cxn>
                <a:cxn ang="0">
                  <a:pos x="1024" y="17"/>
                </a:cxn>
                <a:cxn ang="0">
                  <a:pos x="1139" y="91"/>
                </a:cxn>
                <a:cxn ang="0">
                  <a:pos x="1190" y="254"/>
                </a:cxn>
                <a:cxn ang="0">
                  <a:pos x="1155" y="442"/>
                </a:cxn>
                <a:cxn ang="0">
                  <a:pos x="1090" y="630"/>
                </a:cxn>
                <a:cxn ang="0">
                  <a:pos x="1041" y="760"/>
                </a:cxn>
                <a:cxn ang="0">
                  <a:pos x="1018" y="849"/>
                </a:cxn>
                <a:cxn ang="0">
                  <a:pos x="1033" y="937"/>
                </a:cxn>
                <a:cxn ang="0">
                  <a:pos x="1151" y="927"/>
                </a:cxn>
                <a:cxn ang="0">
                  <a:pos x="1291" y="747"/>
                </a:cxn>
                <a:cxn ang="0">
                  <a:pos x="1332" y="646"/>
                </a:cxn>
                <a:cxn ang="0">
                  <a:pos x="1375" y="642"/>
                </a:cxn>
                <a:cxn ang="0">
                  <a:pos x="1395" y="681"/>
                </a:cxn>
                <a:cxn ang="0">
                  <a:pos x="1351" y="795"/>
                </a:cxn>
                <a:cxn ang="0">
                  <a:pos x="1243" y="939"/>
                </a:cxn>
                <a:cxn ang="0">
                  <a:pos x="1069" y="1010"/>
                </a:cxn>
                <a:cxn ang="0">
                  <a:pos x="916" y="960"/>
                </a:cxn>
                <a:cxn ang="0">
                  <a:pos x="851" y="820"/>
                </a:cxn>
                <a:cxn ang="0">
                  <a:pos x="872" y="731"/>
                </a:cxn>
                <a:cxn ang="0">
                  <a:pos x="929" y="580"/>
                </a:cxn>
                <a:cxn ang="0">
                  <a:pos x="996" y="365"/>
                </a:cxn>
                <a:cxn ang="0">
                  <a:pos x="1018" y="204"/>
                </a:cxn>
                <a:cxn ang="0">
                  <a:pos x="1002" y="122"/>
                </a:cxn>
                <a:cxn ang="0">
                  <a:pos x="921" y="64"/>
                </a:cxn>
                <a:cxn ang="0">
                  <a:pos x="735" y="95"/>
                </a:cxn>
                <a:cxn ang="0">
                  <a:pos x="592" y="207"/>
                </a:cxn>
                <a:cxn ang="0">
                  <a:pos x="503" y="326"/>
                </a:cxn>
                <a:cxn ang="0">
                  <a:pos x="462" y="413"/>
                </a:cxn>
                <a:cxn ang="0">
                  <a:pos x="405" y="621"/>
                </a:cxn>
                <a:cxn ang="0">
                  <a:pos x="372" y="764"/>
                </a:cxn>
                <a:cxn ang="0">
                  <a:pos x="340" y="888"/>
                </a:cxn>
                <a:cxn ang="0">
                  <a:pos x="303" y="979"/>
                </a:cxn>
                <a:cxn ang="0">
                  <a:pos x="211" y="1008"/>
                </a:cxn>
                <a:cxn ang="0">
                  <a:pos x="150" y="962"/>
                </a:cxn>
                <a:cxn ang="0">
                  <a:pos x="156" y="904"/>
                </a:cxn>
                <a:cxn ang="0">
                  <a:pos x="171" y="849"/>
                </a:cxn>
                <a:cxn ang="0">
                  <a:pos x="273" y="442"/>
                </a:cxn>
                <a:cxn ang="0">
                  <a:pos x="315" y="277"/>
                </a:cxn>
                <a:cxn ang="0">
                  <a:pos x="332" y="142"/>
                </a:cxn>
                <a:cxn ang="0">
                  <a:pos x="283" y="64"/>
                </a:cxn>
                <a:cxn ang="0">
                  <a:pos x="175" y="101"/>
                </a:cxn>
                <a:cxn ang="0">
                  <a:pos x="105" y="256"/>
                </a:cxn>
                <a:cxn ang="0">
                  <a:pos x="71" y="361"/>
                </a:cxn>
                <a:cxn ang="0">
                  <a:pos x="32" y="370"/>
                </a:cxn>
                <a:cxn ang="0">
                  <a:pos x="0" y="339"/>
                </a:cxn>
                <a:cxn ang="0">
                  <a:pos x="22" y="258"/>
                </a:cxn>
                <a:cxn ang="0">
                  <a:pos x="81" y="120"/>
                </a:cxn>
                <a:cxn ang="0">
                  <a:pos x="161" y="31"/>
                </a:cxn>
              </a:cxnLst>
              <a:rect l="0" t="0" r="r" b="b"/>
              <a:pathLst>
                <a:path w="1397" h="1010">
                  <a:moveTo>
                    <a:pt x="264" y="0"/>
                  </a:moveTo>
                  <a:lnTo>
                    <a:pt x="291" y="2"/>
                  </a:lnTo>
                  <a:lnTo>
                    <a:pt x="322" y="6"/>
                  </a:lnTo>
                  <a:lnTo>
                    <a:pt x="354" y="14"/>
                  </a:lnTo>
                  <a:lnTo>
                    <a:pt x="383" y="25"/>
                  </a:lnTo>
                  <a:lnTo>
                    <a:pt x="413" y="43"/>
                  </a:lnTo>
                  <a:lnTo>
                    <a:pt x="440" y="64"/>
                  </a:lnTo>
                  <a:lnTo>
                    <a:pt x="464" y="89"/>
                  </a:lnTo>
                  <a:lnTo>
                    <a:pt x="484" y="122"/>
                  </a:lnTo>
                  <a:lnTo>
                    <a:pt x="497" y="161"/>
                  </a:lnTo>
                  <a:lnTo>
                    <a:pt x="507" y="206"/>
                  </a:lnTo>
                  <a:lnTo>
                    <a:pt x="533" y="175"/>
                  </a:lnTo>
                  <a:lnTo>
                    <a:pt x="562" y="143"/>
                  </a:lnTo>
                  <a:lnTo>
                    <a:pt x="595" y="112"/>
                  </a:lnTo>
                  <a:lnTo>
                    <a:pt x="635" y="81"/>
                  </a:lnTo>
                  <a:lnTo>
                    <a:pt x="678" y="56"/>
                  </a:lnTo>
                  <a:lnTo>
                    <a:pt x="723" y="33"/>
                  </a:lnTo>
                  <a:lnTo>
                    <a:pt x="776" y="15"/>
                  </a:lnTo>
                  <a:lnTo>
                    <a:pt x="831" y="4"/>
                  </a:lnTo>
                  <a:lnTo>
                    <a:pt x="892" y="0"/>
                  </a:lnTo>
                  <a:lnTo>
                    <a:pt x="923" y="0"/>
                  </a:lnTo>
                  <a:lnTo>
                    <a:pt x="955" y="4"/>
                  </a:lnTo>
                  <a:lnTo>
                    <a:pt x="988" y="8"/>
                  </a:lnTo>
                  <a:lnTo>
                    <a:pt x="1024" y="17"/>
                  </a:lnTo>
                  <a:lnTo>
                    <a:pt x="1055" y="29"/>
                  </a:lnTo>
                  <a:lnTo>
                    <a:pt x="1086" y="45"/>
                  </a:lnTo>
                  <a:lnTo>
                    <a:pt x="1114" y="66"/>
                  </a:lnTo>
                  <a:lnTo>
                    <a:pt x="1139" y="91"/>
                  </a:lnTo>
                  <a:lnTo>
                    <a:pt x="1161" y="122"/>
                  </a:lnTo>
                  <a:lnTo>
                    <a:pt x="1177" y="159"/>
                  </a:lnTo>
                  <a:lnTo>
                    <a:pt x="1186" y="204"/>
                  </a:lnTo>
                  <a:lnTo>
                    <a:pt x="1190" y="254"/>
                  </a:lnTo>
                  <a:lnTo>
                    <a:pt x="1186" y="295"/>
                  </a:lnTo>
                  <a:lnTo>
                    <a:pt x="1181" y="341"/>
                  </a:lnTo>
                  <a:lnTo>
                    <a:pt x="1169" y="390"/>
                  </a:lnTo>
                  <a:lnTo>
                    <a:pt x="1155" y="442"/>
                  </a:lnTo>
                  <a:lnTo>
                    <a:pt x="1139" y="493"/>
                  </a:lnTo>
                  <a:lnTo>
                    <a:pt x="1122" y="543"/>
                  </a:lnTo>
                  <a:lnTo>
                    <a:pt x="1106" y="590"/>
                  </a:lnTo>
                  <a:lnTo>
                    <a:pt x="1090" y="630"/>
                  </a:lnTo>
                  <a:lnTo>
                    <a:pt x="1078" y="663"/>
                  </a:lnTo>
                  <a:lnTo>
                    <a:pt x="1069" y="690"/>
                  </a:lnTo>
                  <a:lnTo>
                    <a:pt x="1053" y="729"/>
                  </a:lnTo>
                  <a:lnTo>
                    <a:pt x="1041" y="760"/>
                  </a:lnTo>
                  <a:lnTo>
                    <a:pt x="1031" y="787"/>
                  </a:lnTo>
                  <a:lnTo>
                    <a:pt x="1025" y="809"/>
                  </a:lnTo>
                  <a:lnTo>
                    <a:pt x="1020" y="830"/>
                  </a:lnTo>
                  <a:lnTo>
                    <a:pt x="1018" y="849"/>
                  </a:lnTo>
                  <a:lnTo>
                    <a:pt x="1018" y="869"/>
                  </a:lnTo>
                  <a:lnTo>
                    <a:pt x="1020" y="898"/>
                  </a:lnTo>
                  <a:lnTo>
                    <a:pt x="1024" y="919"/>
                  </a:lnTo>
                  <a:lnTo>
                    <a:pt x="1033" y="937"/>
                  </a:lnTo>
                  <a:lnTo>
                    <a:pt x="1051" y="946"/>
                  </a:lnTo>
                  <a:lnTo>
                    <a:pt x="1073" y="950"/>
                  </a:lnTo>
                  <a:lnTo>
                    <a:pt x="1112" y="944"/>
                  </a:lnTo>
                  <a:lnTo>
                    <a:pt x="1151" y="927"/>
                  </a:lnTo>
                  <a:lnTo>
                    <a:pt x="1190" y="898"/>
                  </a:lnTo>
                  <a:lnTo>
                    <a:pt x="1226" y="859"/>
                  </a:lnTo>
                  <a:lnTo>
                    <a:pt x="1259" y="809"/>
                  </a:lnTo>
                  <a:lnTo>
                    <a:pt x="1291" y="747"/>
                  </a:lnTo>
                  <a:lnTo>
                    <a:pt x="1316" y="675"/>
                  </a:lnTo>
                  <a:lnTo>
                    <a:pt x="1322" y="663"/>
                  </a:lnTo>
                  <a:lnTo>
                    <a:pt x="1326" y="654"/>
                  </a:lnTo>
                  <a:lnTo>
                    <a:pt x="1332" y="646"/>
                  </a:lnTo>
                  <a:lnTo>
                    <a:pt x="1342" y="642"/>
                  </a:lnTo>
                  <a:lnTo>
                    <a:pt x="1357" y="640"/>
                  </a:lnTo>
                  <a:lnTo>
                    <a:pt x="1365" y="640"/>
                  </a:lnTo>
                  <a:lnTo>
                    <a:pt x="1375" y="642"/>
                  </a:lnTo>
                  <a:lnTo>
                    <a:pt x="1387" y="646"/>
                  </a:lnTo>
                  <a:lnTo>
                    <a:pt x="1395" y="655"/>
                  </a:lnTo>
                  <a:lnTo>
                    <a:pt x="1397" y="669"/>
                  </a:lnTo>
                  <a:lnTo>
                    <a:pt x="1395" y="681"/>
                  </a:lnTo>
                  <a:lnTo>
                    <a:pt x="1391" y="702"/>
                  </a:lnTo>
                  <a:lnTo>
                    <a:pt x="1381" y="727"/>
                  </a:lnTo>
                  <a:lnTo>
                    <a:pt x="1367" y="760"/>
                  </a:lnTo>
                  <a:lnTo>
                    <a:pt x="1351" y="795"/>
                  </a:lnTo>
                  <a:lnTo>
                    <a:pt x="1330" y="832"/>
                  </a:lnTo>
                  <a:lnTo>
                    <a:pt x="1306" y="869"/>
                  </a:lnTo>
                  <a:lnTo>
                    <a:pt x="1277" y="906"/>
                  </a:lnTo>
                  <a:lnTo>
                    <a:pt x="1243" y="939"/>
                  </a:lnTo>
                  <a:lnTo>
                    <a:pt x="1206" y="968"/>
                  </a:lnTo>
                  <a:lnTo>
                    <a:pt x="1165" y="989"/>
                  </a:lnTo>
                  <a:lnTo>
                    <a:pt x="1118" y="1005"/>
                  </a:lnTo>
                  <a:lnTo>
                    <a:pt x="1069" y="1010"/>
                  </a:lnTo>
                  <a:lnTo>
                    <a:pt x="1025" y="1007"/>
                  </a:lnTo>
                  <a:lnTo>
                    <a:pt x="984" y="997"/>
                  </a:lnTo>
                  <a:lnTo>
                    <a:pt x="949" y="981"/>
                  </a:lnTo>
                  <a:lnTo>
                    <a:pt x="916" y="960"/>
                  </a:lnTo>
                  <a:lnTo>
                    <a:pt x="888" y="933"/>
                  </a:lnTo>
                  <a:lnTo>
                    <a:pt x="868" y="900"/>
                  </a:lnTo>
                  <a:lnTo>
                    <a:pt x="855" y="863"/>
                  </a:lnTo>
                  <a:lnTo>
                    <a:pt x="851" y="820"/>
                  </a:lnTo>
                  <a:lnTo>
                    <a:pt x="853" y="797"/>
                  </a:lnTo>
                  <a:lnTo>
                    <a:pt x="857" y="778"/>
                  </a:lnTo>
                  <a:lnTo>
                    <a:pt x="862" y="756"/>
                  </a:lnTo>
                  <a:lnTo>
                    <a:pt x="872" y="731"/>
                  </a:lnTo>
                  <a:lnTo>
                    <a:pt x="886" y="700"/>
                  </a:lnTo>
                  <a:lnTo>
                    <a:pt x="898" y="667"/>
                  </a:lnTo>
                  <a:lnTo>
                    <a:pt x="914" y="626"/>
                  </a:lnTo>
                  <a:lnTo>
                    <a:pt x="929" y="580"/>
                  </a:lnTo>
                  <a:lnTo>
                    <a:pt x="947" y="529"/>
                  </a:lnTo>
                  <a:lnTo>
                    <a:pt x="965" y="475"/>
                  </a:lnTo>
                  <a:lnTo>
                    <a:pt x="982" y="419"/>
                  </a:lnTo>
                  <a:lnTo>
                    <a:pt x="996" y="365"/>
                  </a:lnTo>
                  <a:lnTo>
                    <a:pt x="1008" y="312"/>
                  </a:lnTo>
                  <a:lnTo>
                    <a:pt x="1016" y="264"/>
                  </a:lnTo>
                  <a:lnTo>
                    <a:pt x="1018" y="219"/>
                  </a:lnTo>
                  <a:lnTo>
                    <a:pt x="1018" y="204"/>
                  </a:lnTo>
                  <a:lnTo>
                    <a:pt x="1016" y="186"/>
                  </a:lnTo>
                  <a:lnTo>
                    <a:pt x="1014" y="165"/>
                  </a:lnTo>
                  <a:lnTo>
                    <a:pt x="1010" y="143"/>
                  </a:lnTo>
                  <a:lnTo>
                    <a:pt x="1002" y="122"/>
                  </a:lnTo>
                  <a:lnTo>
                    <a:pt x="988" y="103"/>
                  </a:lnTo>
                  <a:lnTo>
                    <a:pt x="972" y="85"/>
                  </a:lnTo>
                  <a:lnTo>
                    <a:pt x="951" y="72"/>
                  </a:lnTo>
                  <a:lnTo>
                    <a:pt x="921" y="64"/>
                  </a:lnTo>
                  <a:lnTo>
                    <a:pt x="886" y="60"/>
                  </a:lnTo>
                  <a:lnTo>
                    <a:pt x="831" y="64"/>
                  </a:lnTo>
                  <a:lnTo>
                    <a:pt x="780" y="76"/>
                  </a:lnTo>
                  <a:lnTo>
                    <a:pt x="735" y="95"/>
                  </a:lnTo>
                  <a:lnTo>
                    <a:pt x="694" y="118"/>
                  </a:lnTo>
                  <a:lnTo>
                    <a:pt x="656" y="145"/>
                  </a:lnTo>
                  <a:lnTo>
                    <a:pt x="623" y="175"/>
                  </a:lnTo>
                  <a:lnTo>
                    <a:pt x="592" y="207"/>
                  </a:lnTo>
                  <a:lnTo>
                    <a:pt x="566" y="239"/>
                  </a:lnTo>
                  <a:lnTo>
                    <a:pt x="542" y="270"/>
                  </a:lnTo>
                  <a:lnTo>
                    <a:pt x="521" y="301"/>
                  </a:lnTo>
                  <a:lnTo>
                    <a:pt x="503" y="326"/>
                  </a:lnTo>
                  <a:lnTo>
                    <a:pt x="489" y="349"/>
                  </a:lnTo>
                  <a:lnTo>
                    <a:pt x="478" y="370"/>
                  </a:lnTo>
                  <a:lnTo>
                    <a:pt x="470" y="390"/>
                  </a:lnTo>
                  <a:lnTo>
                    <a:pt x="462" y="413"/>
                  </a:lnTo>
                  <a:lnTo>
                    <a:pt x="454" y="438"/>
                  </a:lnTo>
                  <a:lnTo>
                    <a:pt x="446" y="469"/>
                  </a:lnTo>
                  <a:lnTo>
                    <a:pt x="427" y="545"/>
                  </a:lnTo>
                  <a:lnTo>
                    <a:pt x="405" y="621"/>
                  </a:lnTo>
                  <a:lnTo>
                    <a:pt x="399" y="652"/>
                  </a:lnTo>
                  <a:lnTo>
                    <a:pt x="391" y="687"/>
                  </a:lnTo>
                  <a:lnTo>
                    <a:pt x="381" y="725"/>
                  </a:lnTo>
                  <a:lnTo>
                    <a:pt x="372" y="764"/>
                  </a:lnTo>
                  <a:lnTo>
                    <a:pt x="364" y="797"/>
                  </a:lnTo>
                  <a:lnTo>
                    <a:pt x="354" y="824"/>
                  </a:lnTo>
                  <a:lnTo>
                    <a:pt x="348" y="855"/>
                  </a:lnTo>
                  <a:lnTo>
                    <a:pt x="340" y="888"/>
                  </a:lnTo>
                  <a:lnTo>
                    <a:pt x="332" y="919"/>
                  </a:lnTo>
                  <a:lnTo>
                    <a:pt x="322" y="946"/>
                  </a:lnTo>
                  <a:lnTo>
                    <a:pt x="315" y="964"/>
                  </a:lnTo>
                  <a:lnTo>
                    <a:pt x="303" y="979"/>
                  </a:lnTo>
                  <a:lnTo>
                    <a:pt x="283" y="995"/>
                  </a:lnTo>
                  <a:lnTo>
                    <a:pt x="258" y="1007"/>
                  </a:lnTo>
                  <a:lnTo>
                    <a:pt x="228" y="1010"/>
                  </a:lnTo>
                  <a:lnTo>
                    <a:pt x="211" y="1008"/>
                  </a:lnTo>
                  <a:lnTo>
                    <a:pt x="191" y="1003"/>
                  </a:lnTo>
                  <a:lnTo>
                    <a:pt x="173" y="993"/>
                  </a:lnTo>
                  <a:lnTo>
                    <a:pt x="160" y="979"/>
                  </a:lnTo>
                  <a:lnTo>
                    <a:pt x="150" y="962"/>
                  </a:lnTo>
                  <a:lnTo>
                    <a:pt x="148" y="941"/>
                  </a:lnTo>
                  <a:lnTo>
                    <a:pt x="148" y="933"/>
                  </a:lnTo>
                  <a:lnTo>
                    <a:pt x="152" y="921"/>
                  </a:lnTo>
                  <a:lnTo>
                    <a:pt x="156" y="904"/>
                  </a:lnTo>
                  <a:lnTo>
                    <a:pt x="161" y="884"/>
                  </a:lnTo>
                  <a:lnTo>
                    <a:pt x="167" y="867"/>
                  </a:lnTo>
                  <a:lnTo>
                    <a:pt x="171" y="849"/>
                  </a:lnTo>
                  <a:lnTo>
                    <a:pt x="171" y="849"/>
                  </a:lnTo>
                  <a:lnTo>
                    <a:pt x="244" y="560"/>
                  </a:lnTo>
                  <a:lnTo>
                    <a:pt x="254" y="526"/>
                  </a:lnTo>
                  <a:lnTo>
                    <a:pt x="264" y="485"/>
                  </a:lnTo>
                  <a:lnTo>
                    <a:pt x="273" y="442"/>
                  </a:lnTo>
                  <a:lnTo>
                    <a:pt x="283" y="399"/>
                  </a:lnTo>
                  <a:lnTo>
                    <a:pt x="293" y="359"/>
                  </a:lnTo>
                  <a:lnTo>
                    <a:pt x="303" y="320"/>
                  </a:lnTo>
                  <a:lnTo>
                    <a:pt x="315" y="277"/>
                  </a:lnTo>
                  <a:lnTo>
                    <a:pt x="324" y="237"/>
                  </a:lnTo>
                  <a:lnTo>
                    <a:pt x="332" y="200"/>
                  </a:lnTo>
                  <a:lnTo>
                    <a:pt x="334" y="171"/>
                  </a:lnTo>
                  <a:lnTo>
                    <a:pt x="332" y="142"/>
                  </a:lnTo>
                  <a:lnTo>
                    <a:pt x="326" y="114"/>
                  </a:lnTo>
                  <a:lnTo>
                    <a:pt x="317" y="93"/>
                  </a:lnTo>
                  <a:lnTo>
                    <a:pt x="303" y="76"/>
                  </a:lnTo>
                  <a:lnTo>
                    <a:pt x="283" y="64"/>
                  </a:lnTo>
                  <a:lnTo>
                    <a:pt x="258" y="60"/>
                  </a:lnTo>
                  <a:lnTo>
                    <a:pt x="226" y="64"/>
                  </a:lnTo>
                  <a:lnTo>
                    <a:pt x="199" y="79"/>
                  </a:lnTo>
                  <a:lnTo>
                    <a:pt x="175" y="101"/>
                  </a:lnTo>
                  <a:lnTo>
                    <a:pt x="154" y="132"/>
                  </a:lnTo>
                  <a:lnTo>
                    <a:pt x="136" y="169"/>
                  </a:lnTo>
                  <a:lnTo>
                    <a:pt x="120" y="209"/>
                  </a:lnTo>
                  <a:lnTo>
                    <a:pt x="105" y="256"/>
                  </a:lnTo>
                  <a:lnTo>
                    <a:pt x="91" y="304"/>
                  </a:lnTo>
                  <a:lnTo>
                    <a:pt x="85" y="330"/>
                  </a:lnTo>
                  <a:lnTo>
                    <a:pt x="79" y="349"/>
                  </a:lnTo>
                  <a:lnTo>
                    <a:pt x="71" y="361"/>
                  </a:lnTo>
                  <a:lnTo>
                    <a:pt x="63" y="367"/>
                  </a:lnTo>
                  <a:lnTo>
                    <a:pt x="53" y="368"/>
                  </a:lnTo>
                  <a:lnTo>
                    <a:pt x="40" y="370"/>
                  </a:lnTo>
                  <a:lnTo>
                    <a:pt x="32" y="370"/>
                  </a:lnTo>
                  <a:lnTo>
                    <a:pt x="22" y="368"/>
                  </a:lnTo>
                  <a:lnTo>
                    <a:pt x="12" y="363"/>
                  </a:lnTo>
                  <a:lnTo>
                    <a:pt x="4" y="355"/>
                  </a:lnTo>
                  <a:lnTo>
                    <a:pt x="0" y="339"/>
                  </a:lnTo>
                  <a:lnTo>
                    <a:pt x="2" y="332"/>
                  </a:lnTo>
                  <a:lnTo>
                    <a:pt x="6" y="312"/>
                  </a:lnTo>
                  <a:lnTo>
                    <a:pt x="12" y="289"/>
                  </a:lnTo>
                  <a:lnTo>
                    <a:pt x="22" y="258"/>
                  </a:lnTo>
                  <a:lnTo>
                    <a:pt x="34" y="225"/>
                  </a:lnTo>
                  <a:lnTo>
                    <a:pt x="48" y="188"/>
                  </a:lnTo>
                  <a:lnTo>
                    <a:pt x="63" y="153"/>
                  </a:lnTo>
                  <a:lnTo>
                    <a:pt x="81" y="120"/>
                  </a:lnTo>
                  <a:lnTo>
                    <a:pt x="97" y="97"/>
                  </a:lnTo>
                  <a:lnTo>
                    <a:pt x="114" y="74"/>
                  </a:lnTo>
                  <a:lnTo>
                    <a:pt x="136" y="52"/>
                  </a:lnTo>
                  <a:lnTo>
                    <a:pt x="161" y="31"/>
                  </a:lnTo>
                  <a:lnTo>
                    <a:pt x="191" y="15"/>
                  </a:lnTo>
                  <a:lnTo>
                    <a:pt x="224" y="4"/>
                  </a:lnTo>
                  <a:lnTo>
                    <a:pt x="26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6" name="Freeform 30"/>
            <p:cNvSpPr>
              <a:spLocks/>
            </p:cNvSpPr>
            <p:nvPr/>
          </p:nvSpPr>
          <p:spPr bwMode="auto">
            <a:xfrm>
              <a:off x="6588" y="1482"/>
              <a:ext cx="769" cy="54"/>
            </a:xfrm>
            <a:custGeom>
              <a:avLst/>
              <a:gdLst/>
              <a:ahLst/>
              <a:cxnLst>
                <a:cxn ang="0">
                  <a:pos x="93" y="0"/>
                </a:cxn>
                <a:cxn ang="0">
                  <a:pos x="1450" y="0"/>
                </a:cxn>
                <a:cxn ang="0">
                  <a:pos x="1467" y="0"/>
                </a:cxn>
                <a:cxn ang="0">
                  <a:pos x="1485" y="0"/>
                </a:cxn>
                <a:cxn ang="0">
                  <a:pos x="1503" y="4"/>
                </a:cxn>
                <a:cxn ang="0">
                  <a:pos x="1516" y="10"/>
                </a:cxn>
                <a:cxn ang="0">
                  <a:pos x="1530" y="22"/>
                </a:cxn>
                <a:cxn ang="0">
                  <a:pos x="1538" y="37"/>
                </a:cxn>
                <a:cxn ang="0">
                  <a:pos x="1540" y="61"/>
                </a:cxn>
                <a:cxn ang="0">
                  <a:pos x="1538" y="78"/>
                </a:cxn>
                <a:cxn ang="0">
                  <a:pos x="1528" y="92"/>
                </a:cxn>
                <a:cxn ang="0">
                  <a:pos x="1516" y="101"/>
                </a:cxn>
                <a:cxn ang="0">
                  <a:pos x="1501" y="105"/>
                </a:cxn>
                <a:cxn ang="0">
                  <a:pos x="1483" y="109"/>
                </a:cxn>
                <a:cxn ang="0">
                  <a:pos x="1465" y="109"/>
                </a:cxn>
                <a:cxn ang="0">
                  <a:pos x="1450" y="109"/>
                </a:cxn>
                <a:cxn ang="0">
                  <a:pos x="93" y="109"/>
                </a:cxn>
                <a:cxn ang="0">
                  <a:pos x="75" y="109"/>
                </a:cxn>
                <a:cxn ang="0">
                  <a:pos x="57" y="109"/>
                </a:cxn>
                <a:cxn ang="0">
                  <a:pos x="40" y="105"/>
                </a:cxn>
                <a:cxn ang="0">
                  <a:pos x="24" y="99"/>
                </a:cxn>
                <a:cxn ang="0">
                  <a:pos x="12" y="90"/>
                </a:cxn>
                <a:cxn ang="0">
                  <a:pos x="4" y="76"/>
                </a:cxn>
                <a:cxn ang="0">
                  <a:pos x="0" y="55"/>
                </a:cxn>
                <a:cxn ang="0">
                  <a:pos x="4" y="35"/>
                </a:cxn>
                <a:cxn ang="0">
                  <a:pos x="12" y="20"/>
                </a:cxn>
                <a:cxn ang="0">
                  <a:pos x="24" y="10"/>
                </a:cxn>
                <a:cxn ang="0">
                  <a:pos x="40" y="4"/>
                </a:cxn>
                <a:cxn ang="0">
                  <a:pos x="57" y="0"/>
                </a:cxn>
                <a:cxn ang="0">
                  <a:pos x="75" y="0"/>
                </a:cxn>
                <a:cxn ang="0">
                  <a:pos x="93" y="0"/>
                </a:cxn>
              </a:cxnLst>
              <a:rect l="0" t="0" r="r" b="b"/>
              <a:pathLst>
                <a:path w="1540" h="109">
                  <a:moveTo>
                    <a:pt x="93" y="0"/>
                  </a:moveTo>
                  <a:lnTo>
                    <a:pt x="1450" y="0"/>
                  </a:lnTo>
                  <a:lnTo>
                    <a:pt x="1467" y="0"/>
                  </a:lnTo>
                  <a:lnTo>
                    <a:pt x="1485" y="0"/>
                  </a:lnTo>
                  <a:lnTo>
                    <a:pt x="1503" y="4"/>
                  </a:lnTo>
                  <a:lnTo>
                    <a:pt x="1516" y="10"/>
                  </a:lnTo>
                  <a:lnTo>
                    <a:pt x="1530" y="22"/>
                  </a:lnTo>
                  <a:lnTo>
                    <a:pt x="1538" y="37"/>
                  </a:lnTo>
                  <a:lnTo>
                    <a:pt x="1540" y="61"/>
                  </a:lnTo>
                  <a:lnTo>
                    <a:pt x="1538" y="78"/>
                  </a:lnTo>
                  <a:lnTo>
                    <a:pt x="1528" y="92"/>
                  </a:lnTo>
                  <a:lnTo>
                    <a:pt x="1516" y="101"/>
                  </a:lnTo>
                  <a:lnTo>
                    <a:pt x="1501" y="105"/>
                  </a:lnTo>
                  <a:lnTo>
                    <a:pt x="1483" y="109"/>
                  </a:lnTo>
                  <a:lnTo>
                    <a:pt x="1465" y="109"/>
                  </a:lnTo>
                  <a:lnTo>
                    <a:pt x="1450" y="109"/>
                  </a:lnTo>
                  <a:lnTo>
                    <a:pt x="93" y="109"/>
                  </a:lnTo>
                  <a:lnTo>
                    <a:pt x="75" y="109"/>
                  </a:lnTo>
                  <a:lnTo>
                    <a:pt x="57" y="109"/>
                  </a:lnTo>
                  <a:lnTo>
                    <a:pt x="40" y="105"/>
                  </a:lnTo>
                  <a:lnTo>
                    <a:pt x="24" y="99"/>
                  </a:lnTo>
                  <a:lnTo>
                    <a:pt x="12" y="90"/>
                  </a:lnTo>
                  <a:lnTo>
                    <a:pt x="4" y="76"/>
                  </a:lnTo>
                  <a:lnTo>
                    <a:pt x="0" y="55"/>
                  </a:lnTo>
                  <a:lnTo>
                    <a:pt x="4" y="35"/>
                  </a:lnTo>
                  <a:lnTo>
                    <a:pt x="12" y="20"/>
                  </a:lnTo>
                  <a:lnTo>
                    <a:pt x="24" y="10"/>
                  </a:lnTo>
                  <a:lnTo>
                    <a:pt x="40" y="4"/>
                  </a:lnTo>
                  <a:lnTo>
                    <a:pt x="57" y="0"/>
                  </a:lnTo>
                  <a:lnTo>
                    <a:pt x="75" y="0"/>
                  </a:lnTo>
                  <a:lnTo>
                    <a:pt x="9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7" name="Freeform 31"/>
            <p:cNvSpPr>
              <a:spLocks/>
            </p:cNvSpPr>
            <p:nvPr/>
          </p:nvSpPr>
          <p:spPr bwMode="auto">
            <a:xfrm>
              <a:off x="7599" y="1043"/>
              <a:ext cx="415" cy="748"/>
            </a:xfrm>
            <a:custGeom>
              <a:avLst/>
              <a:gdLst/>
              <a:ahLst/>
              <a:cxnLst>
                <a:cxn ang="0">
                  <a:pos x="473" y="2"/>
                </a:cxn>
                <a:cxn ang="0">
                  <a:pos x="505" y="11"/>
                </a:cxn>
                <a:cxn ang="0">
                  <a:pos x="514" y="41"/>
                </a:cxn>
                <a:cxn ang="0">
                  <a:pos x="516" y="66"/>
                </a:cxn>
                <a:cxn ang="0">
                  <a:pos x="516" y="1332"/>
                </a:cxn>
                <a:cxn ang="0">
                  <a:pos x="522" y="1367"/>
                </a:cxn>
                <a:cxn ang="0">
                  <a:pos x="544" y="1390"/>
                </a:cxn>
                <a:cxn ang="0">
                  <a:pos x="593" y="1408"/>
                </a:cxn>
                <a:cxn ang="0">
                  <a:pos x="681" y="1416"/>
                </a:cxn>
                <a:cxn ang="0">
                  <a:pos x="831" y="1416"/>
                </a:cxn>
                <a:cxn ang="0">
                  <a:pos x="807" y="1495"/>
                </a:cxn>
                <a:cxn ang="0">
                  <a:pos x="732" y="1493"/>
                </a:cxn>
                <a:cxn ang="0">
                  <a:pos x="632" y="1491"/>
                </a:cxn>
                <a:cxn ang="0">
                  <a:pos x="530" y="1487"/>
                </a:cxn>
                <a:cxn ang="0">
                  <a:pos x="448" y="1485"/>
                </a:cxn>
                <a:cxn ang="0">
                  <a:pos x="389" y="1485"/>
                </a:cxn>
                <a:cxn ang="0">
                  <a:pos x="304" y="1487"/>
                </a:cxn>
                <a:cxn ang="0">
                  <a:pos x="202" y="1491"/>
                </a:cxn>
                <a:cxn ang="0">
                  <a:pos x="104" y="1493"/>
                </a:cxn>
                <a:cxn ang="0">
                  <a:pos x="33" y="1495"/>
                </a:cxn>
                <a:cxn ang="0">
                  <a:pos x="14" y="1416"/>
                </a:cxn>
                <a:cxn ang="0">
                  <a:pos x="163" y="1416"/>
                </a:cxn>
                <a:cxn ang="0">
                  <a:pos x="251" y="1408"/>
                </a:cxn>
                <a:cxn ang="0">
                  <a:pos x="300" y="1390"/>
                </a:cxn>
                <a:cxn ang="0">
                  <a:pos x="322" y="1367"/>
                </a:cxn>
                <a:cxn ang="0">
                  <a:pos x="328" y="1332"/>
                </a:cxn>
                <a:cxn ang="0">
                  <a:pos x="328" y="167"/>
                </a:cxn>
                <a:cxn ang="0">
                  <a:pos x="220" y="203"/>
                </a:cxn>
                <a:cxn ang="0">
                  <a:pos x="114" y="221"/>
                </a:cxn>
                <a:cxn ang="0">
                  <a:pos x="29" y="225"/>
                </a:cxn>
                <a:cxn ang="0">
                  <a:pos x="0" y="145"/>
                </a:cxn>
                <a:cxn ang="0">
                  <a:pos x="69" y="145"/>
                </a:cxn>
                <a:cxn ang="0">
                  <a:pos x="157" y="136"/>
                </a:cxn>
                <a:cxn ang="0">
                  <a:pos x="255" y="114"/>
                </a:cxn>
                <a:cxn ang="0">
                  <a:pos x="353" y="72"/>
                </a:cxn>
                <a:cxn ang="0">
                  <a:pos x="446" y="0"/>
                </a:cxn>
              </a:cxnLst>
              <a:rect l="0" t="0" r="r" b="b"/>
              <a:pathLst>
                <a:path w="831" h="1495">
                  <a:moveTo>
                    <a:pt x="446" y="0"/>
                  </a:moveTo>
                  <a:lnTo>
                    <a:pt x="473" y="2"/>
                  </a:lnTo>
                  <a:lnTo>
                    <a:pt x="493" y="4"/>
                  </a:lnTo>
                  <a:lnTo>
                    <a:pt x="505" y="11"/>
                  </a:lnTo>
                  <a:lnTo>
                    <a:pt x="512" y="23"/>
                  </a:lnTo>
                  <a:lnTo>
                    <a:pt x="514" y="41"/>
                  </a:lnTo>
                  <a:lnTo>
                    <a:pt x="516" y="66"/>
                  </a:lnTo>
                  <a:lnTo>
                    <a:pt x="516" y="66"/>
                  </a:lnTo>
                  <a:lnTo>
                    <a:pt x="516" y="1311"/>
                  </a:lnTo>
                  <a:lnTo>
                    <a:pt x="516" y="1332"/>
                  </a:lnTo>
                  <a:lnTo>
                    <a:pt x="518" y="1350"/>
                  </a:lnTo>
                  <a:lnTo>
                    <a:pt x="522" y="1367"/>
                  </a:lnTo>
                  <a:lnTo>
                    <a:pt x="530" y="1381"/>
                  </a:lnTo>
                  <a:lnTo>
                    <a:pt x="544" y="1390"/>
                  </a:lnTo>
                  <a:lnTo>
                    <a:pt x="565" y="1400"/>
                  </a:lnTo>
                  <a:lnTo>
                    <a:pt x="593" y="1408"/>
                  </a:lnTo>
                  <a:lnTo>
                    <a:pt x="632" y="1412"/>
                  </a:lnTo>
                  <a:lnTo>
                    <a:pt x="681" y="1416"/>
                  </a:lnTo>
                  <a:lnTo>
                    <a:pt x="744" y="1416"/>
                  </a:lnTo>
                  <a:lnTo>
                    <a:pt x="831" y="1416"/>
                  </a:lnTo>
                  <a:lnTo>
                    <a:pt x="831" y="1495"/>
                  </a:lnTo>
                  <a:lnTo>
                    <a:pt x="807" y="1495"/>
                  </a:lnTo>
                  <a:lnTo>
                    <a:pt x="774" y="1495"/>
                  </a:lnTo>
                  <a:lnTo>
                    <a:pt x="732" y="1493"/>
                  </a:lnTo>
                  <a:lnTo>
                    <a:pt x="683" y="1493"/>
                  </a:lnTo>
                  <a:lnTo>
                    <a:pt x="632" y="1491"/>
                  </a:lnTo>
                  <a:lnTo>
                    <a:pt x="579" y="1489"/>
                  </a:lnTo>
                  <a:lnTo>
                    <a:pt x="530" y="1487"/>
                  </a:lnTo>
                  <a:lnTo>
                    <a:pt x="485" y="1487"/>
                  </a:lnTo>
                  <a:lnTo>
                    <a:pt x="448" y="1485"/>
                  </a:lnTo>
                  <a:lnTo>
                    <a:pt x="420" y="1485"/>
                  </a:lnTo>
                  <a:lnTo>
                    <a:pt x="389" y="1485"/>
                  </a:lnTo>
                  <a:lnTo>
                    <a:pt x="349" y="1487"/>
                  </a:lnTo>
                  <a:lnTo>
                    <a:pt x="304" y="1487"/>
                  </a:lnTo>
                  <a:lnTo>
                    <a:pt x="253" y="1489"/>
                  </a:lnTo>
                  <a:lnTo>
                    <a:pt x="202" y="1491"/>
                  </a:lnTo>
                  <a:lnTo>
                    <a:pt x="151" y="1493"/>
                  </a:lnTo>
                  <a:lnTo>
                    <a:pt x="104" y="1493"/>
                  </a:lnTo>
                  <a:lnTo>
                    <a:pt x="65" y="1495"/>
                  </a:lnTo>
                  <a:lnTo>
                    <a:pt x="33" y="1495"/>
                  </a:lnTo>
                  <a:lnTo>
                    <a:pt x="14" y="1495"/>
                  </a:lnTo>
                  <a:lnTo>
                    <a:pt x="14" y="1416"/>
                  </a:lnTo>
                  <a:lnTo>
                    <a:pt x="100" y="1416"/>
                  </a:lnTo>
                  <a:lnTo>
                    <a:pt x="163" y="1416"/>
                  </a:lnTo>
                  <a:lnTo>
                    <a:pt x="212" y="1412"/>
                  </a:lnTo>
                  <a:lnTo>
                    <a:pt x="251" y="1408"/>
                  </a:lnTo>
                  <a:lnTo>
                    <a:pt x="279" y="1400"/>
                  </a:lnTo>
                  <a:lnTo>
                    <a:pt x="300" y="1390"/>
                  </a:lnTo>
                  <a:lnTo>
                    <a:pt x="314" y="1381"/>
                  </a:lnTo>
                  <a:lnTo>
                    <a:pt x="322" y="1367"/>
                  </a:lnTo>
                  <a:lnTo>
                    <a:pt x="326" y="1350"/>
                  </a:lnTo>
                  <a:lnTo>
                    <a:pt x="328" y="1332"/>
                  </a:lnTo>
                  <a:lnTo>
                    <a:pt x="328" y="1311"/>
                  </a:lnTo>
                  <a:lnTo>
                    <a:pt x="328" y="167"/>
                  </a:lnTo>
                  <a:lnTo>
                    <a:pt x="275" y="188"/>
                  </a:lnTo>
                  <a:lnTo>
                    <a:pt x="220" y="203"/>
                  </a:lnTo>
                  <a:lnTo>
                    <a:pt x="165" y="215"/>
                  </a:lnTo>
                  <a:lnTo>
                    <a:pt x="114" y="221"/>
                  </a:lnTo>
                  <a:lnTo>
                    <a:pt x="69" y="225"/>
                  </a:lnTo>
                  <a:lnTo>
                    <a:pt x="29" y="225"/>
                  </a:lnTo>
                  <a:lnTo>
                    <a:pt x="0" y="225"/>
                  </a:lnTo>
                  <a:lnTo>
                    <a:pt x="0" y="145"/>
                  </a:lnTo>
                  <a:lnTo>
                    <a:pt x="31" y="145"/>
                  </a:lnTo>
                  <a:lnTo>
                    <a:pt x="69" y="145"/>
                  </a:lnTo>
                  <a:lnTo>
                    <a:pt x="112" y="141"/>
                  </a:lnTo>
                  <a:lnTo>
                    <a:pt x="157" y="136"/>
                  </a:lnTo>
                  <a:lnTo>
                    <a:pt x="206" y="128"/>
                  </a:lnTo>
                  <a:lnTo>
                    <a:pt x="255" y="114"/>
                  </a:lnTo>
                  <a:lnTo>
                    <a:pt x="304" y="97"/>
                  </a:lnTo>
                  <a:lnTo>
                    <a:pt x="353" y="72"/>
                  </a:lnTo>
                  <a:lnTo>
                    <a:pt x="400" y="41"/>
                  </a:lnTo>
                  <a:lnTo>
                    <a:pt x="44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30" name="Group 34"/>
          <p:cNvGrpSpPr>
            <a:grpSpLocks noChangeAspect="1"/>
          </p:cNvGrpSpPr>
          <p:nvPr>
            <p:custDataLst>
              <p:tags r:id="rId11"/>
            </p:custDataLst>
          </p:nvPr>
        </p:nvGrpSpPr>
        <p:grpSpPr bwMode="auto">
          <a:xfrm>
            <a:off x="6248401" y="685800"/>
            <a:ext cx="497101" cy="495300"/>
            <a:chOff x="4023" y="464"/>
            <a:chExt cx="1380" cy="1375"/>
          </a:xfrm>
        </p:grpSpPr>
        <p:sp>
          <p:nvSpPr>
            <p:cNvPr id="4132" name="Freeform 36"/>
            <p:cNvSpPr>
              <a:spLocks noEditPoints="1"/>
            </p:cNvSpPr>
            <p:nvPr/>
          </p:nvSpPr>
          <p:spPr bwMode="auto">
            <a:xfrm>
              <a:off x="4023" y="464"/>
              <a:ext cx="636" cy="1375"/>
            </a:xfrm>
            <a:custGeom>
              <a:avLst/>
              <a:gdLst/>
              <a:ahLst/>
              <a:cxnLst>
                <a:cxn ang="0">
                  <a:pos x="1459" y="1068"/>
                </a:cxn>
                <a:cxn ang="0">
                  <a:pos x="1623" y="1177"/>
                </a:cxn>
                <a:cxn ang="0">
                  <a:pos x="1720" y="1360"/>
                </a:cxn>
                <a:cxn ang="0">
                  <a:pos x="1733" y="1508"/>
                </a:cxn>
                <a:cxn ang="0">
                  <a:pos x="1711" y="1657"/>
                </a:cxn>
                <a:cxn ang="0">
                  <a:pos x="1199" y="3622"/>
                </a:cxn>
                <a:cxn ang="0">
                  <a:pos x="1028" y="3853"/>
                </a:cxn>
                <a:cxn ang="0">
                  <a:pos x="811" y="4013"/>
                </a:cxn>
                <a:cxn ang="0">
                  <a:pos x="578" y="4105"/>
                </a:cxn>
                <a:cxn ang="0">
                  <a:pos x="354" y="4122"/>
                </a:cxn>
                <a:cxn ang="0">
                  <a:pos x="158" y="4071"/>
                </a:cxn>
                <a:cxn ang="0">
                  <a:pos x="32" y="3956"/>
                </a:cxn>
                <a:cxn ang="0">
                  <a:pos x="2" y="3788"/>
                </a:cxn>
                <a:cxn ang="0">
                  <a:pos x="68" y="3645"/>
                </a:cxn>
                <a:cxn ang="0">
                  <a:pos x="184" y="3571"/>
                </a:cxn>
                <a:cxn ang="0">
                  <a:pos x="314" y="3572"/>
                </a:cxn>
                <a:cxn ang="0">
                  <a:pos x="398" y="3636"/>
                </a:cxn>
                <a:cxn ang="0">
                  <a:pos x="424" y="3727"/>
                </a:cxn>
                <a:cxn ang="0">
                  <a:pos x="391" y="3849"/>
                </a:cxn>
                <a:cxn ang="0">
                  <a:pos x="293" y="3951"/>
                </a:cxn>
                <a:cxn ang="0">
                  <a:pos x="296" y="4009"/>
                </a:cxn>
                <a:cxn ang="0">
                  <a:pos x="394" y="4019"/>
                </a:cxn>
                <a:cxn ang="0">
                  <a:pos x="624" y="3948"/>
                </a:cxn>
                <a:cxn ang="0">
                  <a:pos x="815" y="3754"/>
                </a:cxn>
                <a:cxn ang="0">
                  <a:pos x="950" y="3471"/>
                </a:cxn>
                <a:cxn ang="0">
                  <a:pos x="1418" y="1578"/>
                </a:cxn>
                <a:cxn ang="0">
                  <a:pos x="1438" y="1449"/>
                </a:cxn>
                <a:cxn ang="0">
                  <a:pos x="1433" y="1281"/>
                </a:cxn>
                <a:cxn ang="0">
                  <a:pos x="1392" y="1183"/>
                </a:cxn>
                <a:cxn ang="0">
                  <a:pos x="1327" y="1149"/>
                </a:cxn>
                <a:cxn ang="0">
                  <a:pos x="1187" y="1164"/>
                </a:cxn>
                <a:cxn ang="0">
                  <a:pos x="991" y="1286"/>
                </a:cxn>
                <a:cxn ang="0">
                  <a:pos x="828" y="1488"/>
                </a:cxn>
                <a:cxn ang="0">
                  <a:pos x="709" y="1732"/>
                </a:cxn>
                <a:cxn ang="0">
                  <a:pos x="669" y="1807"/>
                </a:cxn>
                <a:cxn ang="0">
                  <a:pos x="635" y="1823"/>
                </a:cxn>
                <a:cxn ang="0">
                  <a:pos x="599" y="1820"/>
                </a:cxn>
                <a:cxn ang="0">
                  <a:pos x="565" y="1792"/>
                </a:cxn>
                <a:cxn ang="0">
                  <a:pos x="578" y="1727"/>
                </a:cxn>
                <a:cxn ang="0">
                  <a:pos x="643" y="1581"/>
                </a:cxn>
                <a:cxn ang="0">
                  <a:pos x="757" y="1393"/>
                </a:cxn>
                <a:cxn ang="0">
                  <a:pos x="919" y="1209"/>
                </a:cxn>
                <a:cxn ang="0">
                  <a:pos x="1126" y="1078"/>
                </a:cxn>
                <a:cxn ang="0">
                  <a:pos x="1733" y="0"/>
                </a:cxn>
                <a:cxn ang="0">
                  <a:pos x="1852" y="42"/>
                </a:cxn>
                <a:cxn ang="0">
                  <a:pos x="1906" y="143"/>
                </a:cxn>
                <a:cxn ang="0">
                  <a:pos x="1891" y="255"/>
                </a:cxn>
                <a:cxn ang="0">
                  <a:pos x="1777" y="384"/>
                </a:cxn>
                <a:cxn ang="0">
                  <a:pos x="1616" y="416"/>
                </a:cxn>
                <a:cxn ang="0">
                  <a:pos x="1510" y="345"/>
                </a:cxn>
                <a:cxn ang="0">
                  <a:pos x="1489" y="205"/>
                </a:cxn>
                <a:cxn ang="0">
                  <a:pos x="1567" y="70"/>
                </a:cxn>
                <a:cxn ang="0">
                  <a:pos x="1699" y="3"/>
                </a:cxn>
              </a:cxnLst>
              <a:rect l="0" t="0" r="r" b="b"/>
              <a:pathLst>
                <a:path w="1908" h="4125">
                  <a:moveTo>
                    <a:pt x="1309" y="1041"/>
                  </a:moveTo>
                  <a:lnTo>
                    <a:pt x="1361" y="1044"/>
                  </a:lnTo>
                  <a:lnTo>
                    <a:pt x="1411" y="1053"/>
                  </a:lnTo>
                  <a:lnTo>
                    <a:pt x="1459" y="1068"/>
                  </a:lnTo>
                  <a:lnTo>
                    <a:pt x="1504" y="1087"/>
                  </a:lnTo>
                  <a:lnTo>
                    <a:pt x="1548" y="1111"/>
                  </a:lnTo>
                  <a:lnTo>
                    <a:pt x="1588" y="1142"/>
                  </a:lnTo>
                  <a:lnTo>
                    <a:pt x="1623" y="1177"/>
                  </a:lnTo>
                  <a:lnTo>
                    <a:pt x="1655" y="1216"/>
                  </a:lnTo>
                  <a:lnTo>
                    <a:pt x="1681" y="1260"/>
                  </a:lnTo>
                  <a:lnTo>
                    <a:pt x="1703" y="1308"/>
                  </a:lnTo>
                  <a:lnTo>
                    <a:pt x="1720" y="1360"/>
                  </a:lnTo>
                  <a:lnTo>
                    <a:pt x="1730" y="1417"/>
                  </a:lnTo>
                  <a:lnTo>
                    <a:pt x="1733" y="1476"/>
                  </a:lnTo>
                  <a:lnTo>
                    <a:pt x="1733" y="1489"/>
                  </a:lnTo>
                  <a:lnTo>
                    <a:pt x="1733" y="1508"/>
                  </a:lnTo>
                  <a:lnTo>
                    <a:pt x="1730" y="1536"/>
                  </a:lnTo>
                  <a:lnTo>
                    <a:pt x="1727" y="1571"/>
                  </a:lnTo>
                  <a:lnTo>
                    <a:pt x="1720" y="1610"/>
                  </a:lnTo>
                  <a:lnTo>
                    <a:pt x="1711" y="1657"/>
                  </a:lnTo>
                  <a:lnTo>
                    <a:pt x="1279" y="3405"/>
                  </a:lnTo>
                  <a:lnTo>
                    <a:pt x="1257" y="3481"/>
                  </a:lnTo>
                  <a:lnTo>
                    <a:pt x="1231" y="3553"/>
                  </a:lnTo>
                  <a:lnTo>
                    <a:pt x="1199" y="3622"/>
                  </a:lnTo>
                  <a:lnTo>
                    <a:pt x="1162" y="3686"/>
                  </a:lnTo>
                  <a:lnTo>
                    <a:pt x="1121" y="3745"/>
                  </a:lnTo>
                  <a:lnTo>
                    <a:pt x="1076" y="3801"/>
                  </a:lnTo>
                  <a:lnTo>
                    <a:pt x="1028" y="3853"/>
                  </a:lnTo>
                  <a:lnTo>
                    <a:pt x="977" y="3900"/>
                  </a:lnTo>
                  <a:lnTo>
                    <a:pt x="924" y="3942"/>
                  </a:lnTo>
                  <a:lnTo>
                    <a:pt x="869" y="3980"/>
                  </a:lnTo>
                  <a:lnTo>
                    <a:pt x="811" y="4013"/>
                  </a:lnTo>
                  <a:lnTo>
                    <a:pt x="754" y="4044"/>
                  </a:lnTo>
                  <a:lnTo>
                    <a:pt x="694" y="4068"/>
                  </a:lnTo>
                  <a:lnTo>
                    <a:pt x="636" y="4089"/>
                  </a:lnTo>
                  <a:lnTo>
                    <a:pt x="578" y="4105"/>
                  </a:lnTo>
                  <a:lnTo>
                    <a:pt x="520" y="4115"/>
                  </a:lnTo>
                  <a:lnTo>
                    <a:pt x="463" y="4122"/>
                  </a:lnTo>
                  <a:lnTo>
                    <a:pt x="409" y="4125"/>
                  </a:lnTo>
                  <a:lnTo>
                    <a:pt x="354" y="4122"/>
                  </a:lnTo>
                  <a:lnTo>
                    <a:pt x="300" y="4116"/>
                  </a:lnTo>
                  <a:lnTo>
                    <a:pt x="249" y="4105"/>
                  </a:lnTo>
                  <a:lnTo>
                    <a:pt x="202" y="4090"/>
                  </a:lnTo>
                  <a:lnTo>
                    <a:pt x="158" y="4071"/>
                  </a:lnTo>
                  <a:lnTo>
                    <a:pt x="120" y="4048"/>
                  </a:lnTo>
                  <a:lnTo>
                    <a:pt x="85" y="4022"/>
                  </a:lnTo>
                  <a:lnTo>
                    <a:pt x="55" y="3991"/>
                  </a:lnTo>
                  <a:lnTo>
                    <a:pt x="32" y="3956"/>
                  </a:lnTo>
                  <a:lnTo>
                    <a:pt x="14" y="3919"/>
                  </a:lnTo>
                  <a:lnTo>
                    <a:pt x="4" y="3878"/>
                  </a:lnTo>
                  <a:lnTo>
                    <a:pt x="0" y="3833"/>
                  </a:lnTo>
                  <a:lnTo>
                    <a:pt x="2" y="3788"/>
                  </a:lnTo>
                  <a:lnTo>
                    <a:pt x="12" y="3745"/>
                  </a:lnTo>
                  <a:lnTo>
                    <a:pt x="26" y="3708"/>
                  </a:lnTo>
                  <a:lnTo>
                    <a:pt x="45" y="3674"/>
                  </a:lnTo>
                  <a:lnTo>
                    <a:pt x="68" y="3645"/>
                  </a:lnTo>
                  <a:lnTo>
                    <a:pt x="93" y="3620"/>
                  </a:lnTo>
                  <a:lnTo>
                    <a:pt x="121" y="3600"/>
                  </a:lnTo>
                  <a:lnTo>
                    <a:pt x="153" y="3584"/>
                  </a:lnTo>
                  <a:lnTo>
                    <a:pt x="184" y="3571"/>
                  </a:lnTo>
                  <a:lnTo>
                    <a:pt x="217" y="3565"/>
                  </a:lnTo>
                  <a:lnTo>
                    <a:pt x="248" y="3562"/>
                  </a:lnTo>
                  <a:lnTo>
                    <a:pt x="283" y="3565"/>
                  </a:lnTo>
                  <a:lnTo>
                    <a:pt x="314" y="3572"/>
                  </a:lnTo>
                  <a:lnTo>
                    <a:pt x="341" y="3584"/>
                  </a:lnTo>
                  <a:lnTo>
                    <a:pt x="364" y="3599"/>
                  </a:lnTo>
                  <a:lnTo>
                    <a:pt x="382" y="3616"/>
                  </a:lnTo>
                  <a:lnTo>
                    <a:pt x="398" y="3636"/>
                  </a:lnTo>
                  <a:lnTo>
                    <a:pt x="409" y="3658"/>
                  </a:lnTo>
                  <a:lnTo>
                    <a:pt x="418" y="3681"/>
                  </a:lnTo>
                  <a:lnTo>
                    <a:pt x="422" y="3705"/>
                  </a:lnTo>
                  <a:lnTo>
                    <a:pt x="424" y="3727"/>
                  </a:lnTo>
                  <a:lnTo>
                    <a:pt x="422" y="3757"/>
                  </a:lnTo>
                  <a:lnTo>
                    <a:pt x="416" y="3788"/>
                  </a:lnTo>
                  <a:lnTo>
                    <a:pt x="405" y="3818"/>
                  </a:lnTo>
                  <a:lnTo>
                    <a:pt x="391" y="3849"/>
                  </a:lnTo>
                  <a:lnTo>
                    <a:pt x="374" y="3878"/>
                  </a:lnTo>
                  <a:lnTo>
                    <a:pt x="351" y="3904"/>
                  </a:lnTo>
                  <a:lnTo>
                    <a:pt x="324" y="3929"/>
                  </a:lnTo>
                  <a:lnTo>
                    <a:pt x="293" y="3951"/>
                  </a:lnTo>
                  <a:lnTo>
                    <a:pt x="258" y="3968"/>
                  </a:lnTo>
                  <a:lnTo>
                    <a:pt x="219" y="3983"/>
                  </a:lnTo>
                  <a:lnTo>
                    <a:pt x="258" y="3999"/>
                  </a:lnTo>
                  <a:lnTo>
                    <a:pt x="296" y="4009"/>
                  </a:lnTo>
                  <a:lnTo>
                    <a:pt x="329" y="4015"/>
                  </a:lnTo>
                  <a:lnTo>
                    <a:pt x="357" y="4017"/>
                  </a:lnTo>
                  <a:lnTo>
                    <a:pt x="380" y="4019"/>
                  </a:lnTo>
                  <a:lnTo>
                    <a:pt x="394" y="4019"/>
                  </a:lnTo>
                  <a:lnTo>
                    <a:pt x="455" y="4015"/>
                  </a:lnTo>
                  <a:lnTo>
                    <a:pt x="513" y="4001"/>
                  </a:lnTo>
                  <a:lnTo>
                    <a:pt x="570" y="3978"/>
                  </a:lnTo>
                  <a:lnTo>
                    <a:pt x="624" y="3948"/>
                  </a:lnTo>
                  <a:lnTo>
                    <a:pt x="676" y="3910"/>
                  </a:lnTo>
                  <a:lnTo>
                    <a:pt x="726" y="3865"/>
                  </a:lnTo>
                  <a:lnTo>
                    <a:pt x="772" y="3812"/>
                  </a:lnTo>
                  <a:lnTo>
                    <a:pt x="815" y="3754"/>
                  </a:lnTo>
                  <a:lnTo>
                    <a:pt x="855" y="3692"/>
                  </a:lnTo>
                  <a:lnTo>
                    <a:pt x="890" y="3622"/>
                  </a:lnTo>
                  <a:lnTo>
                    <a:pt x="923" y="3549"/>
                  </a:lnTo>
                  <a:lnTo>
                    <a:pt x="950" y="3471"/>
                  </a:lnTo>
                  <a:lnTo>
                    <a:pt x="972" y="3389"/>
                  </a:lnTo>
                  <a:lnTo>
                    <a:pt x="972" y="3389"/>
                  </a:lnTo>
                  <a:lnTo>
                    <a:pt x="1411" y="1612"/>
                  </a:lnTo>
                  <a:lnTo>
                    <a:pt x="1418" y="1578"/>
                  </a:lnTo>
                  <a:lnTo>
                    <a:pt x="1423" y="1546"/>
                  </a:lnTo>
                  <a:lnTo>
                    <a:pt x="1429" y="1516"/>
                  </a:lnTo>
                  <a:lnTo>
                    <a:pt x="1433" y="1484"/>
                  </a:lnTo>
                  <a:lnTo>
                    <a:pt x="1438" y="1449"/>
                  </a:lnTo>
                  <a:lnTo>
                    <a:pt x="1439" y="1409"/>
                  </a:lnTo>
                  <a:lnTo>
                    <a:pt x="1440" y="1364"/>
                  </a:lnTo>
                  <a:lnTo>
                    <a:pt x="1439" y="1319"/>
                  </a:lnTo>
                  <a:lnTo>
                    <a:pt x="1433" y="1281"/>
                  </a:lnTo>
                  <a:lnTo>
                    <a:pt x="1426" y="1248"/>
                  </a:lnTo>
                  <a:lnTo>
                    <a:pt x="1416" y="1222"/>
                  </a:lnTo>
                  <a:lnTo>
                    <a:pt x="1405" y="1200"/>
                  </a:lnTo>
                  <a:lnTo>
                    <a:pt x="1392" y="1183"/>
                  </a:lnTo>
                  <a:lnTo>
                    <a:pt x="1377" y="1169"/>
                  </a:lnTo>
                  <a:lnTo>
                    <a:pt x="1361" y="1161"/>
                  </a:lnTo>
                  <a:lnTo>
                    <a:pt x="1344" y="1153"/>
                  </a:lnTo>
                  <a:lnTo>
                    <a:pt x="1327" y="1149"/>
                  </a:lnTo>
                  <a:lnTo>
                    <a:pt x="1310" y="1148"/>
                  </a:lnTo>
                  <a:lnTo>
                    <a:pt x="1294" y="1148"/>
                  </a:lnTo>
                  <a:lnTo>
                    <a:pt x="1239" y="1152"/>
                  </a:lnTo>
                  <a:lnTo>
                    <a:pt x="1187" y="1164"/>
                  </a:lnTo>
                  <a:lnTo>
                    <a:pt x="1135" y="1184"/>
                  </a:lnTo>
                  <a:lnTo>
                    <a:pt x="1084" y="1212"/>
                  </a:lnTo>
                  <a:lnTo>
                    <a:pt x="1036" y="1245"/>
                  </a:lnTo>
                  <a:lnTo>
                    <a:pt x="991" y="1286"/>
                  </a:lnTo>
                  <a:lnTo>
                    <a:pt x="947" y="1329"/>
                  </a:lnTo>
                  <a:lnTo>
                    <a:pt x="904" y="1379"/>
                  </a:lnTo>
                  <a:lnTo>
                    <a:pt x="865" y="1433"/>
                  </a:lnTo>
                  <a:lnTo>
                    <a:pt x="828" y="1488"/>
                  </a:lnTo>
                  <a:lnTo>
                    <a:pt x="794" y="1548"/>
                  </a:lnTo>
                  <a:lnTo>
                    <a:pt x="763" y="1607"/>
                  </a:lnTo>
                  <a:lnTo>
                    <a:pt x="734" y="1670"/>
                  </a:lnTo>
                  <a:lnTo>
                    <a:pt x="709" y="1732"/>
                  </a:lnTo>
                  <a:lnTo>
                    <a:pt x="696" y="1759"/>
                  </a:lnTo>
                  <a:lnTo>
                    <a:pt x="686" y="1780"/>
                  </a:lnTo>
                  <a:lnTo>
                    <a:pt x="676" y="1795"/>
                  </a:lnTo>
                  <a:lnTo>
                    <a:pt x="669" y="1807"/>
                  </a:lnTo>
                  <a:lnTo>
                    <a:pt x="662" y="1814"/>
                  </a:lnTo>
                  <a:lnTo>
                    <a:pt x="653" y="1818"/>
                  </a:lnTo>
                  <a:lnTo>
                    <a:pt x="645" y="1821"/>
                  </a:lnTo>
                  <a:lnTo>
                    <a:pt x="635" y="1823"/>
                  </a:lnTo>
                  <a:lnTo>
                    <a:pt x="621" y="1823"/>
                  </a:lnTo>
                  <a:lnTo>
                    <a:pt x="616" y="1823"/>
                  </a:lnTo>
                  <a:lnTo>
                    <a:pt x="609" y="1821"/>
                  </a:lnTo>
                  <a:lnTo>
                    <a:pt x="599" y="1820"/>
                  </a:lnTo>
                  <a:lnTo>
                    <a:pt x="589" y="1817"/>
                  </a:lnTo>
                  <a:lnTo>
                    <a:pt x="580" y="1811"/>
                  </a:lnTo>
                  <a:lnTo>
                    <a:pt x="571" y="1804"/>
                  </a:lnTo>
                  <a:lnTo>
                    <a:pt x="565" y="1792"/>
                  </a:lnTo>
                  <a:lnTo>
                    <a:pt x="563" y="1777"/>
                  </a:lnTo>
                  <a:lnTo>
                    <a:pt x="564" y="1767"/>
                  </a:lnTo>
                  <a:lnTo>
                    <a:pt x="570" y="1750"/>
                  </a:lnTo>
                  <a:lnTo>
                    <a:pt x="578" y="1727"/>
                  </a:lnTo>
                  <a:lnTo>
                    <a:pt x="589" y="1696"/>
                  </a:lnTo>
                  <a:lnTo>
                    <a:pt x="604" y="1663"/>
                  </a:lnTo>
                  <a:lnTo>
                    <a:pt x="622" y="1623"/>
                  </a:lnTo>
                  <a:lnTo>
                    <a:pt x="643" y="1581"/>
                  </a:lnTo>
                  <a:lnTo>
                    <a:pt x="667" y="1536"/>
                  </a:lnTo>
                  <a:lnTo>
                    <a:pt x="694" y="1489"/>
                  </a:lnTo>
                  <a:lnTo>
                    <a:pt x="724" y="1441"/>
                  </a:lnTo>
                  <a:lnTo>
                    <a:pt x="757" y="1393"/>
                  </a:lnTo>
                  <a:lnTo>
                    <a:pt x="794" y="1344"/>
                  </a:lnTo>
                  <a:lnTo>
                    <a:pt x="832" y="1297"/>
                  </a:lnTo>
                  <a:lnTo>
                    <a:pt x="875" y="1252"/>
                  </a:lnTo>
                  <a:lnTo>
                    <a:pt x="919" y="1209"/>
                  </a:lnTo>
                  <a:lnTo>
                    <a:pt x="967" y="1169"/>
                  </a:lnTo>
                  <a:lnTo>
                    <a:pt x="1016" y="1133"/>
                  </a:lnTo>
                  <a:lnTo>
                    <a:pt x="1070" y="1103"/>
                  </a:lnTo>
                  <a:lnTo>
                    <a:pt x="1126" y="1078"/>
                  </a:lnTo>
                  <a:lnTo>
                    <a:pt x="1184" y="1059"/>
                  </a:lnTo>
                  <a:lnTo>
                    <a:pt x="1245" y="1046"/>
                  </a:lnTo>
                  <a:lnTo>
                    <a:pt x="1309" y="1041"/>
                  </a:lnTo>
                  <a:close/>
                  <a:moveTo>
                    <a:pt x="1733" y="0"/>
                  </a:moveTo>
                  <a:lnTo>
                    <a:pt x="1768" y="3"/>
                  </a:lnTo>
                  <a:lnTo>
                    <a:pt x="1799" y="12"/>
                  </a:lnTo>
                  <a:lnTo>
                    <a:pt x="1828" y="25"/>
                  </a:lnTo>
                  <a:lnTo>
                    <a:pt x="1852" y="42"/>
                  </a:lnTo>
                  <a:lnTo>
                    <a:pt x="1872" y="63"/>
                  </a:lnTo>
                  <a:lnTo>
                    <a:pt x="1887" y="87"/>
                  </a:lnTo>
                  <a:lnTo>
                    <a:pt x="1898" y="113"/>
                  </a:lnTo>
                  <a:lnTo>
                    <a:pt x="1906" y="143"/>
                  </a:lnTo>
                  <a:lnTo>
                    <a:pt x="1908" y="172"/>
                  </a:lnTo>
                  <a:lnTo>
                    <a:pt x="1908" y="172"/>
                  </a:lnTo>
                  <a:lnTo>
                    <a:pt x="1904" y="214"/>
                  </a:lnTo>
                  <a:lnTo>
                    <a:pt x="1891" y="255"/>
                  </a:lnTo>
                  <a:lnTo>
                    <a:pt x="1872" y="292"/>
                  </a:lnTo>
                  <a:lnTo>
                    <a:pt x="1845" y="327"/>
                  </a:lnTo>
                  <a:lnTo>
                    <a:pt x="1813" y="358"/>
                  </a:lnTo>
                  <a:lnTo>
                    <a:pt x="1777" y="384"/>
                  </a:lnTo>
                  <a:lnTo>
                    <a:pt x="1738" y="403"/>
                  </a:lnTo>
                  <a:lnTo>
                    <a:pt x="1696" y="415"/>
                  </a:lnTo>
                  <a:lnTo>
                    <a:pt x="1652" y="419"/>
                  </a:lnTo>
                  <a:lnTo>
                    <a:pt x="1616" y="416"/>
                  </a:lnTo>
                  <a:lnTo>
                    <a:pt x="1582" y="406"/>
                  </a:lnTo>
                  <a:lnTo>
                    <a:pt x="1554" y="391"/>
                  </a:lnTo>
                  <a:lnTo>
                    <a:pt x="1530" y="369"/>
                  </a:lnTo>
                  <a:lnTo>
                    <a:pt x="1510" y="345"/>
                  </a:lnTo>
                  <a:lnTo>
                    <a:pt x="1496" y="316"/>
                  </a:lnTo>
                  <a:lnTo>
                    <a:pt x="1487" y="282"/>
                  </a:lnTo>
                  <a:lnTo>
                    <a:pt x="1484" y="247"/>
                  </a:lnTo>
                  <a:lnTo>
                    <a:pt x="1489" y="205"/>
                  </a:lnTo>
                  <a:lnTo>
                    <a:pt x="1500" y="167"/>
                  </a:lnTo>
                  <a:lnTo>
                    <a:pt x="1517" y="131"/>
                  </a:lnTo>
                  <a:lnTo>
                    <a:pt x="1540" y="99"/>
                  </a:lnTo>
                  <a:lnTo>
                    <a:pt x="1567" y="70"/>
                  </a:lnTo>
                  <a:lnTo>
                    <a:pt x="1598" y="45"/>
                  </a:lnTo>
                  <a:lnTo>
                    <a:pt x="1630" y="26"/>
                  </a:lnTo>
                  <a:lnTo>
                    <a:pt x="1664" y="12"/>
                  </a:lnTo>
                  <a:lnTo>
                    <a:pt x="1699" y="3"/>
                  </a:lnTo>
                  <a:lnTo>
                    <a:pt x="17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3" name="Freeform 37"/>
            <p:cNvSpPr>
              <a:spLocks/>
            </p:cNvSpPr>
            <p:nvPr/>
          </p:nvSpPr>
          <p:spPr bwMode="auto">
            <a:xfrm>
              <a:off x="4730" y="1249"/>
              <a:ext cx="673" cy="505"/>
            </a:xfrm>
            <a:custGeom>
              <a:avLst/>
              <a:gdLst/>
              <a:ahLst/>
              <a:cxnLst>
                <a:cxn ang="0">
                  <a:pos x="503" y="19"/>
                </a:cxn>
                <a:cxn ang="0">
                  <a:pos x="650" y="110"/>
                </a:cxn>
                <a:cxn ang="0">
                  <a:pos x="730" y="307"/>
                </a:cxn>
                <a:cxn ang="0">
                  <a:pos x="900" y="134"/>
                </a:cxn>
                <a:cxn ang="0">
                  <a:pos x="1158" y="13"/>
                </a:cxn>
                <a:cxn ang="0">
                  <a:pos x="1385" y="6"/>
                </a:cxn>
                <a:cxn ang="0">
                  <a:pos x="1552" y="58"/>
                </a:cxn>
                <a:cxn ang="0">
                  <a:pos x="1680" y="192"/>
                </a:cxn>
                <a:cxn ang="0">
                  <a:pos x="1716" y="425"/>
                </a:cxn>
                <a:cxn ang="0">
                  <a:pos x="1660" y="685"/>
                </a:cxn>
                <a:cxn ang="0">
                  <a:pos x="1578" y="937"/>
                </a:cxn>
                <a:cxn ang="0">
                  <a:pos x="1510" y="1120"/>
                </a:cxn>
                <a:cxn ang="0">
                  <a:pos x="1472" y="1258"/>
                </a:cxn>
                <a:cxn ang="0">
                  <a:pos x="1477" y="1376"/>
                </a:cxn>
                <a:cxn ang="0">
                  <a:pos x="1550" y="1424"/>
                </a:cxn>
                <a:cxn ang="0">
                  <a:pos x="1744" y="1319"/>
                </a:cxn>
                <a:cxn ang="0">
                  <a:pos x="1900" y="1012"/>
                </a:cxn>
                <a:cxn ang="0">
                  <a:pos x="1940" y="961"/>
                </a:cxn>
                <a:cxn ang="0">
                  <a:pos x="1999" y="967"/>
                </a:cxn>
                <a:cxn ang="0">
                  <a:pos x="2012" y="1031"/>
                </a:cxn>
                <a:cxn ang="0">
                  <a:pos x="1955" y="1181"/>
                </a:cxn>
                <a:cxn ang="0">
                  <a:pos x="1833" y="1370"/>
                </a:cxn>
                <a:cxn ang="0">
                  <a:pos x="1640" y="1501"/>
                </a:cxn>
                <a:cxn ang="0">
                  <a:pos x="1412" y="1492"/>
                </a:cxn>
                <a:cxn ang="0">
                  <a:pos x="1257" y="1360"/>
                </a:cxn>
                <a:cxn ang="0">
                  <a:pos x="1232" y="1184"/>
                </a:cxn>
                <a:cxn ang="0">
                  <a:pos x="1279" y="1050"/>
                </a:cxn>
                <a:cxn ang="0">
                  <a:pos x="1364" y="806"/>
                </a:cxn>
                <a:cxn ang="0">
                  <a:pos x="1449" y="493"/>
                </a:cxn>
                <a:cxn ang="0">
                  <a:pos x="1469" y="295"/>
                </a:cxn>
                <a:cxn ang="0">
                  <a:pos x="1445" y="185"/>
                </a:cxn>
                <a:cxn ang="0">
                  <a:pos x="1350" y="99"/>
                </a:cxn>
                <a:cxn ang="0">
                  <a:pos x="1110" y="119"/>
                </a:cxn>
                <a:cxn ang="0">
                  <a:pos x="897" y="263"/>
                </a:cxn>
                <a:cxn ang="0">
                  <a:pos x="758" y="439"/>
                </a:cxn>
                <a:cxn ang="0">
                  <a:pos x="686" y="566"/>
                </a:cxn>
                <a:cxn ang="0">
                  <a:pos x="642" y="704"/>
                </a:cxn>
                <a:cxn ang="0">
                  <a:pos x="570" y="1004"/>
                </a:cxn>
                <a:cxn ang="0">
                  <a:pos x="520" y="1209"/>
                </a:cxn>
                <a:cxn ang="0">
                  <a:pos x="480" y="1373"/>
                </a:cxn>
                <a:cxn ang="0">
                  <a:pos x="419" y="1484"/>
                </a:cxn>
                <a:cxn ang="0">
                  <a:pos x="289" y="1508"/>
                </a:cxn>
                <a:cxn ang="0">
                  <a:pos x="214" y="1436"/>
                </a:cxn>
                <a:cxn ang="0">
                  <a:pos x="224" y="1356"/>
                </a:cxn>
                <a:cxn ang="0">
                  <a:pos x="248" y="1274"/>
                </a:cxn>
                <a:cxn ang="0">
                  <a:pos x="399" y="640"/>
                </a:cxn>
                <a:cxn ang="0">
                  <a:pos x="455" y="407"/>
                </a:cxn>
                <a:cxn ang="0">
                  <a:pos x="480" y="225"/>
                </a:cxn>
                <a:cxn ang="0">
                  <a:pos x="436" y="112"/>
                </a:cxn>
                <a:cxn ang="0">
                  <a:pos x="312" y="103"/>
                </a:cxn>
                <a:cxn ang="0">
                  <a:pos x="204" y="233"/>
                </a:cxn>
                <a:cxn ang="0">
                  <a:pos x="130" y="457"/>
                </a:cxn>
                <a:cxn ang="0">
                  <a:pos x="95" y="548"/>
                </a:cxn>
                <a:cxn ang="0">
                  <a:pos x="39" y="554"/>
                </a:cxn>
                <a:cxn ang="0">
                  <a:pos x="0" y="509"/>
                </a:cxn>
                <a:cxn ang="0">
                  <a:pos x="25" y="404"/>
                </a:cxn>
                <a:cxn ang="0">
                  <a:pos x="97" y="215"/>
                </a:cxn>
                <a:cxn ang="0">
                  <a:pos x="188" y="84"/>
                </a:cxn>
                <a:cxn ang="0">
                  <a:pos x="338" y="3"/>
                </a:cxn>
              </a:cxnLst>
              <a:rect l="0" t="0" r="r" b="b"/>
              <a:pathLst>
                <a:path w="2018" h="1514">
                  <a:moveTo>
                    <a:pt x="380" y="0"/>
                  </a:moveTo>
                  <a:lnTo>
                    <a:pt x="408" y="0"/>
                  </a:lnTo>
                  <a:lnTo>
                    <a:pt x="439" y="4"/>
                  </a:lnTo>
                  <a:lnTo>
                    <a:pt x="470" y="10"/>
                  </a:lnTo>
                  <a:lnTo>
                    <a:pt x="503" y="19"/>
                  </a:lnTo>
                  <a:lnTo>
                    <a:pt x="534" y="30"/>
                  </a:lnTo>
                  <a:lnTo>
                    <a:pt x="565" y="45"/>
                  </a:lnTo>
                  <a:lnTo>
                    <a:pt x="595" y="64"/>
                  </a:lnTo>
                  <a:lnTo>
                    <a:pt x="625" y="86"/>
                  </a:lnTo>
                  <a:lnTo>
                    <a:pt x="650" y="110"/>
                  </a:lnTo>
                  <a:lnTo>
                    <a:pt x="675" y="141"/>
                  </a:lnTo>
                  <a:lnTo>
                    <a:pt x="694" y="176"/>
                  </a:lnTo>
                  <a:lnTo>
                    <a:pt x="710" y="214"/>
                  </a:lnTo>
                  <a:lnTo>
                    <a:pt x="723" y="259"/>
                  </a:lnTo>
                  <a:lnTo>
                    <a:pt x="730" y="307"/>
                  </a:lnTo>
                  <a:lnTo>
                    <a:pt x="757" y="273"/>
                  </a:lnTo>
                  <a:lnTo>
                    <a:pt x="788" y="237"/>
                  </a:lnTo>
                  <a:lnTo>
                    <a:pt x="822" y="202"/>
                  </a:lnTo>
                  <a:lnTo>
                    <a:pt x="860" y="167"/>
                  </a:lnTo>
                  <a:lnTo>
                    <a:pt x="900" y="134"/>
                  </a:lnTo>
                  <a:lnTo>
                    <a:pt x="945" y="103"/>
                  </a:lnTo>
                  <a:lnTo>
                    <a:pt x="994" y="74"/>
                  </a:lnTo>
                  <a:lnTo>
                    <a:pt x="1045" y="49"/>
                  </a:lnTo>
                  <a:lnTo>
                    <a:pt x="1100" y="29"/>
                  </a:lnTo>
                  <a:lnTo>
                    <a:pt x="1158" y="13"/>
                  </a:lnTo>
                  <a:lnTo>
                    <a:pt x="1221" y="3"/>
                  </a:lnTo>
                  <a:lnTo>
                    <a:pt x="1286" y="0"/>
                  </a:lnTo>
                  <a:lnTo>
                    <a:pt x="1318" y="0"/>
                  </a:lnTo>
                  <a:lnTo>
                    <a:pt x="1351" y="1"/>
                  </a:lnTo>
                  <a:lnTo>
                    <a:pt x="1385" y="6"/>
                  </a:lnTo>
                  <a:lnTo>
                    <a:pt x="1419" y="12"/>
                  </a:lnTo>
                  <a:lnTo>
                    <a:pt x="1453" y="19"/>
                  </a:lnTo>
                  <a:lnTo>
                    <a:pt x="1487" y="29"/>
                  </a:lnTo>
                  <a:lnTo>
                    <a:pt x="1520" y="42"/>
                  </a:lnTo>
                  <a:lnTo>
                    <a:pt x="1552" y="58"/>
                  </a:lnTo>
                  <a:lnTo>
                    <a:pt x="1582" y="77"/>
                  </a:lnTo>
                  <a:lnTo>
                    <a:pt x="1611" y="100"/>
                  </a:lnTo>
                  <a:lnTo>
                    <a:pt x="1636" y="126"/>
                  </a:lnTo>
                  <a:lnTo>
                    <a:pt x="1660" y="157"/>
                  </a:lnTo>
                  <a:lnTo>
                    <a:pt x="1680" y="192"/>
                  </a:lnTo>
                  <a:lnTo>
                    <a:pt x="1696" y="233"/>
                  </a:lnTo>
                  <a:lnTo>
                    <a:pt x="1707" y="276"/>
                  </a:lnTo>
                  <a:lnTo>
                    <a:pt x="1716" y="327"/>
                  </a:lnTo>
                  <a:lnTo>
                    <a:pt x="1717" y="382"/>
                  </a:lnTo>
                  <a:lnTo>
                    <a:pt x="1716" y="425"/>
                  </a:lnTo>
                  <a:lnTo>
                    <a:pt x="1710" y="471"/>
                  </a:lnTo>
                  <a:lnTo>
                    <a:pt x="1701" y="522"/>
                  </a:lnTo>
                  <a:lnTo>
                    <a:pt x="1689" y="574"/>
                  </a:lnTo>
                  <a:lnTo>
                    <a:pt x="1676" y="630"/>
                  </a:lnTo>
                  <a:lnTo>
                    <a:pt x="1660" y="685"/>
                  </a:lnTo>
                  <a:lnTo>
                    <a:pt x="1643" y="739"/>
                  </a:lnTo>
                  <a:lnTo>
                    <a:pt x="1626" y="793"/>
                  </a:lnTo>
                  <a:lnTo>
                    <a:pt x="1609" y="844"/>
                  </a:lnTo>
                  <a:lnTo>
                    <a:pt x="1594" y="892"/>
                  </a:lnTo>
                  <a:lnTo>
                    <a:pt x="1578" y="937"/>
                  </a:lnTo>
                  <a:lnTo>
                    <a:pt x="1564" y="976"/>
                  </a:lnTo>
                  <a:lnTo>
                    <a:pt x="1551" y="1008"/>
                  </a:lnTo>
                  <a:lnTo>
                    <a:pt x="1543" y="1034"/>
                  </a:lnTo>
                  <a:lnTo>
                    <a:pt x="1524" y="1081"/>
                  </a:lnTo>
                  <a:lnTo>
                    <a:pt x="1510" y="1120"/>
                  </a:lnTo>
                  <a:lnTo>
                    <a:pt x="1497" y="1155"/>
                  </a:lnTo>
                  <a:lnTo>
                    <a:pt x="1487" y="1184"/>
                  </a:lnTo>
                  <a:lnTo>
                    <a:pt x="1480" y="1210"/>
                  </a:lnTo>
                  <a:lnTo>
                    <a:pt x="1474" y="1235"/>
                  </a:lnTo>
                  <a:lnTo>
                    <a:pt x="1472" y="1258"/>
                  </a:lnTo>
                  <a:lnTo>
                    <a:pt x="1469" y="1280"/>
                  </a:lnTo>
                  <a:lnTo>
                    <a:pt x="1469" y="1305"/>
                  </a:lnTo>
                  <a:lnTo>
                    <a:pt x="1469" y="1331"/>
                  </a:lnTo>
                  <a:lnTo>
                    <a:pt x="1472" y="1356"/>
                  </a:lnTo>
                  <a:lnTo>
                    <a:pt x="1477" y="1376"/>
                  </a:lnTo>
                  <a:lnTo>
                    <a:pt x="1484" y="1392"/>
                  </a:lnTo>
                  <a:lnTo>
                    <a:pt x="1494" y="1406"/>
                  </a:lnTo>
                  <a:lnTo>
                    <a:pt x="1508" y="1417"/>
                  </a:lnTo>
                  <a:lnTo>
                    <a:pt x="1527" y="1422"/>
                  </a:lnTo>
                  <a:lnTo>
                    <a:pt x="1550" y="1424"/>
                  </a:lnTo>
                  <a:lnTo>
                    <a:pt x="1589" y="1420"/>
                  </a:lnTo>
                  <a:lnTo>
                    <a:pt x="1629" y="1408"/>
                  </a:lnTo>
                  <a:lnTo>
                    <a:pt x="1667" y="1386"/>
                  </a:lnTo>
                  <a:lnTo>
                    <a:pt x="1707" y="1357"/>
                  </a:lnTo>
                  <a:lnTo>
                    <a:pt x="1744" y="1319"/>
                  </a:lnTo>
                  <a:lnTo>
                    <a:pt x="1779" y="1274"/>
                  </a:lnTo>
                  <a:lnTo>
                    <a:pt x="1813" y="1220"/>
                  </a:lnTo>
                  <a:lnTo>
                    <a:pt x="1846" y="1159"/>
                  </a:lnTo>
                  <a:lnTo>
                    <a:pt x="1874" y="1089"/>
                  </a:lnTo>
                  <a:lnTo>
                    <a:pt x="1900" y="1012"/>
                  </a:lnTo>
                  <a:lnTo>
                    <a:pt x="1907" y="998"/>
                  </a:lnTo>
                  <a:lnTo>
                    <a:pt x="1913" y="985"/>
                  </a:lnTo>
                  <a:lnTo>
                    <a:pt x="1918" y="974"/>
                  </a:lnTo>
                  <a:lnTo>
                    <a:pt x="1927" y="966"/>
                  </a:lnTo>
                  <a:lnTo>
                    <a:pt x="1940" y="961"/>
                  </a:lnTo>
                  <a:lnTo>
                    <a:pt x="1958" y="960"/>
                  </a:lnTo>
                  <a:lnTo>
                    <a:pt x="1967" y="960"/>
                  </a:lnTo>
                  <a:lnTo>
                    <a:pt x="1976" y="960"/>
                  </a:lnTo>
                  <a:lnTo>
                    <a:pt x="1988" y="963"/>
                  </a:lnTo>
                  <a:lnTo>
                    <a:pt x="1999" y="967"/>
                  </a:lnTo>
                  <a:lnTo>
                    <a:pt x="2008" y="976"/>
                  </a:lnTo>
                  <a:lnTo>
                    <a:pt x="2015" y="988"/>
                  </a:lnTo>
                  <a:lnTo>
                    <a:pt x="2018" y="1005"/>
                  </a:lnTo>
                  <a:lnTo>
                    <a:pt x="2016" y="1015"/>
                  </a:lnTo>
                  <a:lnTo>
                    <a:pt x="2012" y="1031"/>
                  </a:lnTo>
                  <a:lnTo>
                    <a:pt x="2006" y="1054"/>
                  </a:lnTo>
                  <a:lnTo>
                    <a:pt x="1998" y="1081"/>
                  </a:lnTo>
                  <a:lnTo>
                    <a:pt x="1986" y="1111"/>
                  </a:lnTo>
                  <a:lnTo>
                    <a:pt x="1972" y="1145"/>
                  </a:lnTo>
                  <a:lnTo>
                    <a:pt x="1955" y="1181"/>
                  </a:lnTo>
                  <a:lnTo>
                    <a:pt x="1937" y="1219"/>
                  </a:lnTo>
                  <a:lnTo>
                    <a:pt x="1916" y="1257"/>
                  </a:lnTo>
                  <a:lnTo>
                    <a:pt x="1890" y="1296"/>
                  </a:lnTo>
                  <a:lnTo>
                    <a:pt x="1863" y="1334"/>
                  </a:lnTo>
                  <a:lnTo>
                    <a:pt x="1833" y="1370"/>
                  </a:lnTo>
                  <a:lnTo>
                    <a:pt x="1801" y="1404"/>
                  </a:lnTo>
                  <a:lnTo>
                    <a:pt x="1765" y="1434"/>
                  </a:lnTo>
                  <a:lnTo>
                    <a:pt x="1725" y="1462"/>
                  </a:lnTo>
                  <a:lnTo>
                    <a:pt x="1684" y="1484"/>
                  </a:lnTo>
                  <a:lnTo>
                    <a:pt x="1640" y="1501"/>
                  </a:lnTo>
                  <a:lnTo>
                    <a:pt x="1592" y="1511"/>
                  </a:lnTo>
                  <a:lnTo>
                    <a:pt x="1543" y="1514"/>
                  </a:lnTo>
                  <a:lnTo>
                    <a:pt x="1497" y="1513"/>
                  </a:lnTo>
                  <a:lnTo>
                    <a:pt x="1453" y="1504"/>
                  </a:lnTo>
                  <a:lnTo>
                    <a:pt x="1412" y="1492"/>
                  </a:lnTo>
                  <a:lnTo>
                    <a:pt x="1374" y="1475"/>
                  </a:lnTo>
                  <a:lnTo>
                    <a:pt x="1338" y="1453"/>
                  </a:lnTo>
                  <a:lnTo>
                    <a:pt x="1307" y="1425"/>
                  </a:lnTo>
                  <a:lnTo>
                    <a:pt x="1280" y="1395"/>
                  </a:lnTo>
                  <a:lnTo>
                    <a:pt x="1257" y="1360"/>
                  </a:lnTo>
                  <a:lnTo>
                    <a:pt x="1242" y="1321"/>
                  </a:lnTo>
                  <a:lnTo>
                    <a:pt x="1231" y="1277"/>
                  </a:lnTo>
                  <a:lnTo>
                    <a:pt x="1228" y="1229"/>
                  </a:lnTo>
                  <a:lnTo>
                    <a:pt x="1229" y="1206"/>
                  </a:lnTo>
                  <a:lnTo>
                    <a:pt x="1232" y="1184"/>
                  </a:lnTo>
                  <a:lnTo>
                    <a:pt x="1236" y="1162"/>
                  </a:lnTo>
                  <a:lnTo>
                    <a:pt x="1243" y="1139"/>
                  </a:lnTo>
                  <a:lnTo>
                    <a:pt x="1253" y="1114"/>
                  </a:lnTo>
                  <a:lnTo>
                    <a:pt x="1265" y="1085"/>
                  </a:lnTo>
                  <a:lnTo>
                    <a:pt x="1279" y="1050"/>
                  </a:lnTo>
                  <a:lnTo>
                    <a:pt x="1292" y="1012"/>
                  </a:lnTo>
                  <a:lnTo>
                    <a:pt x="1307" y="969"/>
                  </a:lnTo>
                  <a:lnTo>
                    <a:pt x="1326" y="919"/>
                  </a:lnTo>
                  <a:lnTo>
                    <a:pt x="1344" y="864"/>
                  </a:lnTo>
                  <a:lnTo>
                    <a:pt x="1364" y="806"/>
                  </a:lnTo>
                  <a:lnTo>
                    <a:pt x="1384" y="743"/>
                  </a:lnTo>
                  <a:lnTo>
                    <a:pt x="1402" y="681"/>
                  </a:lnTo>
                  <a:lnTo>
                    <a:pt x="1421" y="617"/>
                  </a:lnTo>
                  <a:lnTo>
                    <a:pt x="1436" y="554"/>
                  </a:lnTo>
                  <a:lnTo>
                    <a:pt x="1449" y="493"/>
                  </a:lnTo>
                  <a:lnTo>
                    <a:pt x="1460" y="433"/>
                  </a:lnTo>
                  <a:lnTo>
                    <a:pt x="1466" y="380"/>
                  </a:lnTo>
                  <a:lnTo>
                    <a:pt x="1469" y="330"/>
                  </a:lnTo>
                  <a:lnTo>
                    <a:pt x="1469" y="314"/>
                  </a:lnTo>
                  <a:lnTo>
                    <a:pt x="1469" y="295"/>
                  </a:lnTo>
                  <a:lnTo>
                    <a:pt x="1467" y="275"/>
                  </a:lnTo>
                  <a:lnTo>
                    <a:pt x="1465" y="253"/>
                  </a:lnTo>
                  <a:lnTo>
                    <a:pt x="1460" y="230"/>
                  </a:lnTo>
                  <a:lnTo>
                    <a:pt x="1453" y="206"/>
                  </a:lnTo>
                  <a:lnTo>
                    <a:pt x="1445" y="185"/>
                  </a:lnTo>
                  <a:lnTo>
                    <a:pt x="1433" y="163"/>
                  </a:lnTo>
                  <a:lnTo>
                    <a:pt x="1418" y="142"/>
                  </a:lnTo>
                  <a:lnTo>
                    <a:pt x="1399" y="125"/>
                  </a:lnTo>
                  <a:lnTo>
                    <a:pt x="1377" y="110"/>
                  </a:lnTo>
                  <a:lnTo>
                    <a:pt x="1350" y="99"/>
                  </a:lnTo>
                  <a:lnTo>
                    <a:pt x="1317" y="92"/>
                  </a:lnTo>
                  <a:lnTo>
                    <a:pt x="1279" y="90"/>
                  </a:lnTo>
                  <a:lnTo>
                    <a:pt x="1218" y="93"/>
                  </a:lnTo>
                  <a:lnTo>
                    <a:pt x="1162" y="103"/>
                  </a:lnTo>
                  <a:lnTo>
                    <a:pt x="1110" y="119"/>
                  </a:lnTo>
                  <a:lnTo>
                    <a:pt x="1060" y="141"/>
                  </a:lnTo>
                  <a:lnTo>
                    <a:pt x="1015" y="167"/>
                  </a:lnTo>
                  <a:lnTo>
                    <a:pt x="972" y="196"/>
                  </a:lnTo>
                  <a:lnTo>
                    <a:pt x="934" y="228"/>
                  </a:lnTo>
                  <a:lnTo>
                    <a:pt x="897" y="263"/>
                  </a:lnTo>
                  <a:lnTo>
                    <a:pt x="865" y="298"/>
                  </a:lnTo>
                  <a:lnTo>
                    <a:pt x="835" y="334"/>
                  </a:lnTo>
                  <a:lnTo>
                    <a:pt x="806" y="369"/>
                  </a:lnTo>
                  <a:lnTo>
                    <a:pt x="781" y="404"/>
                  </a:lnTo>
                  <a:lnTo>
                    <a:pt x="758" y="439"/>
                  </a:lnTo>
                  <a:lnTo>
                    <a:pt x="738" y="468"/>
                  </a:lnTo>
                  <a:lnTo>
                    <a:pt x="721" y="496"/>
                  </a:lnTo>
                  <a:lnTo>
                    <a:pt x="707" y="521"/>
                  </a:lnTo>
                  <a:lnTo>
                    <a:pt x="696" y="544"/>
                  </a:lnTo>
                  <a:lnTo>
                    <a:pt x="686" y="566"/>
                  </a:lnTo>
                  <a:lnTo>
                    <a:pt x="676" y="589"/>
                  </a:lnTo>
                  <a:lnTo>
                    <a:pt x="669" y="614"/>
                  </a:lnTo>
                  <a:lnTo>
                    <a:pt x="660" y="640"/>
                  </a:lnTo>
                  <a:lnTo>
                    <a:pt x="652" y="670"/>
                  </a:lnTo>
                  <a:lnTo>
                    <a:pt x="642" y="704"/>
                  </a:lnTo>
                  <a:lnTo>
                    <a:pt x="626" y="780"/>
                  </a:lnTo>
                  <a:lnTo>
                    <a:pt x="607" y="855"/>
                  </a:lnTo>
                  <a:lnTo>
                    <a:pt x="584" y="929"/>
                  </a:lnTo>
                  <a:lnTo>
                    <a:pt x="578" y="964"/>
                  </a:lnTo>
                  <a:lnTo>
                    <a:pt x="570" y="1004"/>
                  </a:lnTo>
                  <a:lnTo>
                    <a:pt x="560" y="1046"/>
                  </a:lnTo>
                  <a:lnTo>
                    <a:pt x="550" y="1089"/>
                  </a:lnTo>
                  <a:lnTo>
                    <a:pt x="540" y="1132"/>
                  </a:lnTo>
                  <a:lnTo>
                    <a:pt x="530" y="1172"/>
                  </a:lnTo>
                  <a:lnTo>
                    <a:pt x="520" y="1209"/>
                  </a:lnTo>
                  <a:lnTo>
                    <a:pt x="512" y="1238"/>
                  </a:lnTo>
                  <a:lnTo>
                    <a:pt x="504" y="1268"/>
                  </a:lnTo>
                  <a:lnTo>
                    <a:pt x="497" y="1303"/>
                  </a:lnTo>
                  <a:lnTo>
                    <a:pt x="489" y="1338"/>
                  </a:lnTo>
                  <a:lnTo>
                    <a:pt x="480" y="1373"/>
                  </a:lnTo>
                  <a:lnTo>
                    <a:pt x="470" y="1404"/>
                  </a:lnTo>
                  <a:lnTo>
                    <a:pt x="462" y="1430"/>
                  </a:lnTo>
                  <a:lnTo>
                    <a:pt x="452" y="1447"/>
                  </a:lnTo>
                  <a:lnTo>
                    <a:pt x="439" y="1466"/>
                  </a:lnTo>
                  <a:lnTo>
                    <a:pt x="419" y="1484"/>
                  </a:lnTo>
                  <a:lnTo>
                    <a:pt x="392" y="1500"/>
                  </a:lnTo>
                  <a:lnTo>
                    <a:pt x="363" y="1511"/>
                  </a:lnTo>
                  <a:lnTo>
                    <a:pt x="329" y="1514"/>
                  </a:lnTo>
                  <a:lnTo>
                    <a:pt x="309" y="1513"/>
                  </a:lnTo>
                  <a:lnTo>
                    <a:pt x="289" y="1508"/>
                  </a:lnTo>
                  <a:lnTo>
                    <a:pt x="269" y="1501"/>
                  </a:lnTo>
                  <a:lnTo>
                    <a:pt x="251" y="1491"/>
                  </a:lnTo>
                  <a:lnTo>
                    <a:pt x="235" y="1476"/>
                  </a:lnTo>
                  <a:lnTo>
                    <a:pt x="222" y="1457"/>
                  </a:lnTo>
                  <a:lnTo>
                    <a:pt x="214" y="1436"/>
                  </a:lnTo>
                  <a:lnTo>
                    <a:pt x="211" y="1409"/>
                  </a:lnTo>
                  <a:lnTo>
                    <a:pt x="212" y="1404"/>
                  </a:lnTo>
                  <a:lnTo>
                    <a:pt x="215" y="1392"/>
                  </a:lnTo>
                  <a:lnTo>
                    <a:pt x="219" y="1376"/>
                  </a:lnTo>
                  <a:lnTo>
                    <a:pt x="224" y="1356"/>
                  </a:lnTo>
                  <a:lnTo>
                    <a:pt x="229" y="1335"/>
                  </a:lnTo>
                  <a:lnTo>
                    <a:pt x="236" y="1313"/>
                  </a:lnTo>
                  <a:lnTo>
                    <a:pt x="242" y="1293"/>
                  </a:lnTo>
                  <a:lnTo>
                    <a:pt x="248" y="1274"/>
                  </a:lnTo>
                  <a:lnTo>
                    <a:pt x="248" y="1274"/>
                  </a:lnTo>
                  <a:lnTo>
                    <a:pt x="350" y="839"/>
                  </a:lnTo>
                  <a:lnTo>
                    <a:pt x="361" y="797"/>
                  </a:lnTo>
                  <a:lnTo>
                    <a:pt x="374" y="749"/>
                  </a:lnTo>
                  <a:lnTo>
                    <a:pt x="387" y="695"/>
                  </a:lnTo>
                  <a:lnTo>
                    <a:pt x="399" y="640"/>
                  </a:lnTo>
                  <a:lnTo>
                    <a:pt x="412" y="588"/>
                  </a:lnTo>
                  <a:lnTo>
                    <a:pt x="424" y="540"/>
                  </a:lnTo>
                  <a:lnTo>
                    <a:pt x="434" y="496"/>
                  </a:lnTo>
                  <a:lnTo>
                    <a:pt x="445" y="452"/>
                  </a:lnTo>
                  <a:lnTo>
                    <a:pt x="455" y="407"/>
                  </a:lnTo>
                  <a:lnTo>
                    <a:pt x="466" y="365"/>
                  </a:lnTo>
                  <a:lnTo>
                    <a:pt x="473" y="323"/>
                  </a:lnTo>
                  <a:lnTo>
                    <a:pt x="479" y="286"/>
                  </a:lnTo>
                  <a:lnTo>
                    <a:pt x="482" y="254"/>
                  </a:lnTo>
                  <a:lnTo>
                    <a:pt x="480" y="225"/>
                  </a:lnTo>
                  <a:lnTo>
                    <a:pt x="477" y="198"/>
                  </a:lnTo>
                  <a:lnTo>
                    <a:pt x="472" y="172"/>
                  </a:lnTo>
                  <a:lnTo>
                    <a:pt x="462" y="148"/>
                  </a:lnTo>
                  <a:lnTo>
                    <a:pt x="451" y="129"/>
                  </a:lnTo>
                  <a:lnTo>
                    <a:pt x="436" y="112"/>
                  </a:lnTo>
                  <a:lnTo>
                    <a:pt x="418" y="100"/>
                  </a:lnTo>
                  <a:lnTo>
                    <a:pt x="397" y="93"/>
                  </a:lnTo>
                  <a:lnTo>
                    <a:pt x="373" y="90"/>
                  </a:lnTo>
                  <a:lnTo>
                    <a:pt x="341" y="93"/>
                  </a:lnTo>
                  <a:lnTo>
                    <a:pt x="312" y="103"/>
                  </a:lnTo>
                  <a:lnTo>
                    <a:pt x="286" y="119"/>
                  </a:lnTo>
                  <a:lnTo>
                    <a:pt x="262" y="140"/>
                  </a:lnTo>
                  <a:lnTo>
                    <a:pt x="241" y="166"/>
                  </a:lnTo>
                  <a:lnTo>
                    <a:pt x="221" y="198"/>
                  </a:lnTo>
                  <a:lnTo>
                    <a:pt x="204" y="233"/>
                  </a:lnTo>
                  <a:lnTo>
                    <a:pt x="187" y="272"/>
                  </a:lnTo>
                  <a:lnTo>
                    <a:pt x="171" y="314"/>
                  </a:lnTo>
                  <a:lnTo>
                    <a:pt x="157" y="359"/>
                  </a:lnTo>
                  <a:lnTo>
                    <a:pt x="144" y="407"/>
                  </a:lnTo>
                  <a:lnTo>
                    <a:pt x="130" y="457"/>
                  </a:lnTo>
                  <a:lnTo>
                    <a:pt x="123" y="487"/>
                  </a:lnTo>
                  <a:lnTo>
                    <a:pt x="116" y="510"/>
                  </a:lnTo>
                  <a:lnTo>
                    <a:pt x="110" y="528"/>
                  </a:lnTo>
                  <a:lnTo>
                    <a:pt x="103" y="540"/>
                  </a:lnTo>
                  <a:lnTo>
                    <a:pt x="95" y="548"/>
                  </a:lnTo>
                  <a:lnTo>
                    <a:pt x="85" y="553"/>
                  </a:lnTo>
                  <a:lnTo>
                    <a:pt x="72" y="554"/>
                  </a:lnTo>
                  <a:lnTo>
                    <a:pt x="58" y="554"/>
                  </a:lnTo>
                  <a:lnTo>
                    <a:pt x="49" y="554"/>
                  </a:lnTo>
                  <a:lnTo>
                    <a:pt x="39" y="554"/>
                  </a:lnTo>
                  <a:lnTo>
                    <a:pt x="28" y="551"/>
                  </a:lnTo>
                  <a:lnTo>
                    <a:pt x="18" y="547"/>
                  </a:lnTo>
                  <a:lnTo>
                    <a:pt x="8" y="538"/>
                  </a:lnTo>
                  <a:lnTo>
                    <a:pt x="1" y="526"/>
                  </a:lnTo>
                  <a:lnTo>
                    <a:pt x="0" y="509"/>
                  </a:lnTo>
                  <a:lnTo>
                    <a:pt x="0" y="502"/>
                  </a:lnTo>
                  <a:lnTo>
                    <a:pt x="4" y="486"/>
                  </a:lnTo>
                  <a:lnTo>
                    <a:pt x="8" y="464"/>
                  </a:lnTo>
                  <a:lnTo>
                    <a:pt x="15" y="436"/>
                  </a:lnTo>
                  <a:lnTo>
                    <a:pt x="25" y="404"/>
                  </a:lnTo>
                  <a:lnTo>
                    <a:pt x="36" y="369"/>
                  </a:lnTo>
                  <a:lnTo>
                    <a:pt x="49" y="332"/>
                  </a:lnTo>
                  <a:lnTo>
                    <a:pt x="63" y="292"/>
                  </a:lnTo>
                  <a:lnTo>
                    <a:pt x="79" y="253"/>
                  </a:lnTo>
                  <a:lnTo>
                    <a:pt x="97" y="215"/>
                  </a:lnTo>
                  <a:lnTo>
                    <a:pt x="116" y="179"/>
                  </a:lnTo>
                  <a:lnTo>
                    <a:pt x="130" y="156"/>
                  </a:lnTo>
                  <a:lnTo>
                    <a:pt x="147" y="132"/>
                  </a:lnTo>
                  <a:lnTo>
                    <a:pt x="165" y="108"/>
                  </a:lnTo>
                  <a:lnTo>
                    <a:pt x="188" y="84"/>
                  </a:lnTo>
                  <a:lnTo>
                    <a:pt x="212" y="61"/>
                  </a:lnTo>
                  <a:lnTo>
                    <a:pt x="239" y="41"/>
                  </a:lnTo>
                  <a:lnTo>
                    <a:pt x="269" y="25"/>
                  </a:lnTo>
                  <a:lnTo>
                    <a:pt x="303" y="12"/>
                  </a:lnTo>
                  <a:lnTo>
                    <a:pt x="338" y="3"/>
                  </a:lnTo>
                  <a:lnTo>
                    <a:pt x="38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36" name="Group 40"/>
          <p:cNvGrpSpPr>
            <a:grpSpLocks noChangeAspect="1"/>
          </p:cNvGrpSpPr>
          <p:nvPr>
            <p:custDataLst>
              <p:tags r:id="rId12"/>
            </p:custDataLst>
          </p:nvPr>
        </p:nvGrpSpPr>
        <p:grpSpPr bwMode="auto">
          <a:xfrm>
            <a:off x="2514601" y="533400"/>
            <a:ext cx="1064846" cy="762000"/>
            <a:chOff x="1610" y="465"/>
            <a:chExt cx="3270" cy="2340"/>
          </a:xfrm>
        </p:grpSpPr>
        <p:sp>
          <p:nvSpPr>
            <p:cNvPr id="4138" name="Freeform 42"/>
            <p:cNvSpPr>
              <a:spLocks noEditPoints="1"/>
            </p:cNvSpPr>
            <p:nvPr/>
          </p:nvSpPr>
          <p:spPr bwMode="auto">
            <a:xfrm>
              <a:off x="1610" y="1040"/>
              <a:ext cx="836" cy="1405"/>
            </a:xfrm>
            <a:custGeom>
              <a:avLst/>
              <a:gdLst/>
              <a:ahLst/>
              <a:cxnLst>
                <a:cxn ang="0">
                  <a:pos x="355" y="1070"/>
                </a:cxn>
                <a:cxn ang="0">
                  <a:pos x="479" y="1039"/>
                </a:cxn>
                <a:cxn ang="0">
                  <a:pos x="580" y="975"/>
                </a:cxn>
                <a:cxn ang="0">
                  <a:pos x="655" y="887"/>
                </a:cxn>
                <a:cxn ang="0">
                  <a:pos x="705" y="785"/>
                </a:cxn>
                <a:cxn ang="0">
                  <a:pos x="729" y="677"/>
                </a:cxn>
                <a:cxn ang="0">
                  <a:pos x="722" y="574"/>
                </a:cxn>
                <a:cxn ang="0">
                  <a:pos x="681" y="495"/>
                </a:cxn>
                <a:cxn ang="0">
                  <a:pos x="611" y="446"/>
                </a:cxn>
                <a:cxn ang="0">
                  <a:pos x="520" y="426"/>
                </a:cxn>
                <a:cxn ang="0">
                  <a:pos x="478" y="426"/>
                </a:cxn>
                <a:cxn ang="0">
                  <a:pos x="348" y="461"/>
                </a:cxn>
                <a:cxn ang="0">
                  <a:pos x="244" y="532"/>
                </a:cxn>
                <a:cxn ang="0">
                  <a:pos x="168" y="628"/>
                </a:cxn>
                <a:cxn ang="0">
                  <a:pos x="122" y="739"/>
                </a:cxn>
                <a:cxn ang="0">
                  <a:pos x="105" y="854"/>
                </a:cxn>
                <a:cxn ang="0">
                  <a:pos x="122" y="946"/>
                </a:cxn>
                <a:cxn ang="0">
                  <a:pos x="164" y="1010"/>
                </a:cxn>
                <a:cxn ang="0">
                  <a:pos x="225" y="1050"/>
                </a:cxn>
                <a:cxn ang="0">
                  <a:pos x="293" y="1068"/>
                </a:cxn>
                <a:cxn ang="0">
                  <a:pos x="605" y="0"/>
                </a:cxn>
                <a:cxn ang="0">
                  <a:pos x="622" y="10"/>
                </a:cxn>
                <a:cxn ang="0">
                  <a:pos x="622" y="19"/>
                </a:cxn>
                <a:cxn ang="0">
                  <a:pos x="618" y="37"/>
                </a:cxn>
                <a:cxn ang="0">
                  <a:pos x="576" y="397"/>
                </a:cxn>
                <a:cxn ang="0">
                  <a:pos x="687" y="433"/>
                </a:cxn>
                <a:cxn ang="0">
                  <a:pos x="765" y="493"/>
                </a:cxn>
                <a:cxn ang="0">
                  <a:pos x="813" y="567"/>
                </a:cxn>
                <a:cxn ang="0">
                  <a:pos x="835" y="647"/>
                </a:cxn>
                <a:cxn ang="0">
                  <a:pos x="822" y="764"/>
                </a:cxn>
                <a:cxn ang="0">
                  <a:pos x="756" y="891"/>
                </a:cxn>
                <a:cxn ang="0">
                  <a:pos x="648" y="998"/>
                </a:cxn>
                <a:cxn ang="0">
                  <a:pos x="508" y="1073"/>
                </a:cxn>
                <a:cxn ang="0">
                  <a:pos x="348" y="1104"/>
                </a:cxn>
                <a:cxn ang="0">
                  <a:pos x="282" y="1362"/>
                </a:cxn>
                <a:cxn ang="0">
                  <a:pos x="272" y="1396"/>
                </a:cxn>
                <a:cxn ang="0">
                  <a:pos x="261" y="1405"/>
                </a:cxn>
                <a:cxn ang="0">
                  <a:pos x="244" y="1404"/>
                </a:cxn>
                <a:cxn ang="0">
                  <a:pos x="236" y="1388"/>
                </a:cxn>
                <a:cxn ang="0">
                  <a:pos x="241" y="1362"/>
                </a:cxn>
                <a:cxn ang="0">
                  <a:pos x="256" y="1302"/>
                </a:cxn>
                <a:cxn ang="0">
                  <a:pos x="283" y="1202"/>
                </a:cxn>
                <a:cxn ang="0">
                  <a:pos x="259" y="1099"/>
                </a:cxn>
                <a:cxn ang="0">
                  <a:pos x="141" y="1059"/>
                </a:cxn>
                <a:cxn ang="0">
                  <a:pos x="56" y="987"/>
                </a:cxn>
                <a:cxn ang="0">
                  <a:pos x="10" y="893"/>
                </a:cxn>
                <a:cxn ang="0">
                  <a:pos x="4" y="777"/>
                </a:cxn>
                <a:cxn ang="0">
                  <a:pos x="52" y="644"/>
                </a:cxn>
                <a:cxn ang="0">
                  <a:pos x="149" y="530"/>
                </a:cxn>
                <a:cxn ang="0">
                  <a:pos x="281" y="444"/>
                </a:cxn>
                <a:cxn ang="0">
                  <a:pos x="434" y="397"/>
                </a:cxn>
                <a:cxn ang="0">
                  <a:pos x="584" y="17"/>
                </a:cxn>
                <a:cxn ang="0">
                  <a:pos x="597" y="1"/>
                </a:cxn>
              </a:cxnLst>
              <a:rect l="0" t="0" r="r" b="b"/>
              <a:pathLst>
                <a:path w="836" h="1405">
                  <a:moveTo>
                    <a:pt x="520" y="426"/>
                  </a:moveTo>
                  <a:lnTo>
                    <a:pt x="520" y="426"/>
                  </a:lnTo>
                  <a:lnTo>
                    <a:pt x="355" y="1070"/>
                  </a:lnTo>
                  <a:lnTo>
                    <a:pt x="399" y="1064"/>
                  </a:lnTo>
                  <a:lnTo>
                    <a:pt x="440" y="1054"/>
                  </a:lnTo>
                  <a:lnTo>
                    <a:pt x="479" y="1039"/>
                  </a:lnTo>
                  <a:lnTo>
                    <a:pt x="515" y="1021"/>
                  </a:lnTo>
                  <a:lnTo>
                    <a:pt x="548" y="1000"/>
                  </a:lnTo>
                  <a:lnTo>
                    <a:pt x="580" y="975"/>
                  </a:lnTo>
                  <a:lnTo>
                    <a:pt x="608" y="948"/>
                  </a:lnTo>
                  <a:lnTo>
                    <a:pt x="633" y="918"/>
                  </a:lnTo>
                  <a:lnTo>
                    <a:pt x="655" y="887"/>
                  </a:lnTo>
                  <a:lnTo>
                    <a:pt x="675" y="854"/>
                  </a:lnTo>
                  <a:lnTo>
                    <a:pt x="692" y="820"/>
                  </a:lnTo>
                  <a:lnTo>
                    <a:pt x="705" y="785"/>
                  </a:lnTo>
                  <a:lnTo>
                    <a:pt x="716" y="748"/>
                  </a:lnTo>
                  <a:lnTo>
                    <a:pt x="725" y="712"/>
                  </a:lnTo>
                  <a:lnTo>
                    <a:pt x="729" y="677"/>
                  </a:lnTo>
                  <a:lnTo>
                    <a:pt x="731" y="642"/>
                  </a:lnTo>
                  <a:lnTo>
                    <a:pt x="729" y="606"/>
                  </a:lnTo>
                  <a:lnTo>
                    <a:pt x="722" y="574"/>
                  </a:lnTo>
                  <a:lnTo>
                    <a:pt x="711" y="544"/>
                  </a:lnTo>
                  <a:lnTo>
                    <a:pt x="698" y="518"/>
                  </a:lnTo>
                  <a:lnTo>
                    <a:pt x="681" y="495"/>
                  </a:lnTo>
                  <a:lnTo>
                    <a:pt x="659" y="476"/>
                  </a:lnTo>
                  <a:lnTo>
                    <a:pt x="637" y="459"/>
                  </a:lnTo>
                  <a:lnTo>
                    <a:pt x="611" y="446"/>
                  </a:lnTo>
                  <a:lnTo>
                    <a:pt x="583" y="436"/>
                  </a:lnTo>
                  <a:lnTo>
                    <a:pt x="553" y="429"/>
                  </a:lnTo>
                  <a:lnTo>
                    <a:pt x="520" y="426"/>
                  </a:lnTo>
                  <a:lnTo>
                    <a:pt x="520" y="426"/>
                  </a:lnTo>
                  <a:lnTo>
                    <a:pt x="520" y="426"/>
                  </a:lnTo>
                  <a:close/>
                  <a:moveTo>
                    <a:pt x="478" y="426"/>
                  </a:moveTo>
                  <a:lnTo>
                    <a:pt x="431" y="433"/>
                  </a:lnTo>
                  <a:lnTo>
                    <a:pt x="389" y="445"/>
                  </a:lnTo>
                  <a:lnTo>
                    <a:pt x="348" y="461"/>
                  </a:lnTo>
                  <a:lnTo>
                    <a:pt x="310" y="481"/>
                  </a:lnTo>
                  <a:lnTo>
                    <a:pt x="275" y="505"/>
                  </a:lnTo>
                  <a:lnTo>
                    <a:pt x="244" y="532"/>
                  </a:lnTo>
                  <a:lnTo>
                    <a:pt x="215" y="562"/>
                  </a:lnTo>
                  <a:lnTo>
                    <a:pt x="190" y="594"/>
                  </a:lnTo>
                  <a:lnTo>
                    <a:pt x="168" y="628"/>
                  </a:lnTo>
                  <a:lnTo>
                    <a:pt x="149" y="664"/>
                  </a:lnTo>
                  <a:lnTo>
                    <a:pt x="134" y="701"/>
                  </a:lnTo>
                  <a:lnTo>
                    <a:pt x="122" y="739"/>
                  </a:lnTo>
                  <a:lnTo>
                    <a:pt x="113" y="778"/>
                  </a:lnTo>
                  <a:lnTo>
                    <a:pt x="107" y="816"/>
                  </a:lnTo>
                  <a:lnTo>
                    <a:pt x="105" y="854"/>
                  </a:lnTo>
                  <a:lnTo>
                    <a:pt x="107" y="888"/>
                  </a:lnTo>
                  <a:lnTo>
                    <a:pt x="113" y="919"/>
                  </a:lnTo>
                  <a:lnTo>
                    <a:pt x="122" y="946"/>
                  </a:lnTo>
                  <a:lnTo>
                    <a:pt x="134" y="970"/>
                  </a:lnTo>
                  <a:lnTo>
                    <a:pt x="148" y="992"/>
                  </a:lnTo>
                  <a:lnTo>
                    <a:pt x="164" y="1010"/>
                  </a:lnTo>
                  <a:lnTo>
                    <a:pt x="183" y="1026"/>
                  </a:lnTo>
                  <a:lnTo>
                    <a:pt x="203" y="1039"/>
                  </a:lnTo>
                  <a:lnTo>
                    <a:pt x="225" y="1050"/>
                  </a:lnTo>
                  <a:lnTo>
                    <a:pt x="247" y="1058"/>
                  </a:lnTo>
                  <a:lnTo>
                    <a:pt x="269" y="1064"/>
                  </a:lnTo>
                  <a:lnTo>
                    <a:pt x="293" y="1068"/>
                  </a:lnTo>
                  <a:lnTo>
                    <a:pt x="315" y="1070"/>
                  </a:lnTo>
                  <a:lnTo>
                    <a:pt x="478" y="426"/>
                  </a:lnTo>
                  <a:close/>
                  <a:moveTo>
                    <a:pt x="605" y="0"/>
                  </a:moveTo>
                  <a:lnTo>
                    <a:pt x="614" y="2"/>
                  </a:lnTo>
                  <a:lnTo>
                    <a:pt x="619" y="5"/>
                  </a:lnTo>
                  <a:lnTo>
                    <a:pt x="622" y="10"/>
                  </a:lnTo>
                  <a:lnTo>
                    <a:pt x="623" y="13"/>
                  </a:lnTo>
                  <a:lnTo>
                    <a:pt x="623" y="15"/>
                  </a:lnTo>
                  <a:lnTo>
                    <a:pt x="622" y="19"/>
                  </a:lnTo>
                  <a:lnTo>
                    <a:pt x="621" y="26"/>
                  </a:lnTo>
                  <a:lnTo>
                    <a:pt x="619" y="33"/>
                  </a:lnTo>
                  <a:lnTo>
                    <a:pt x="618" y="37"/>
                  </a:lnTo>
                  <a:lnTo>
                    <a:pt x="618" y="37"/>
                  </a:lnTo>
                  <a:lnTo>
                    <a:pt x="530" y="391"/>
                  </a:lnTo>
                  <a:lnTo>
                    <a:pt x="576" y="397"/>
                  </a:lnTo>
                  <a:lnTo>
                    <a:pt x="617" y="406"/>
                  </a:lnTo>
                  <a:lnTo>
                    <a:pt x="653" y="418"/>
                  </a:lnTo>
                  <a:lnTo>
                    <a:pt x="687" y="433"/>
                  </a:lnTo>
                  <a:lnTo>
                    <a:pt x="716" y="451"/>
                  </a:lnTo>
                  <a:lnTo>
                    <a:pt x="743" y="471"/>
                  </a:lnTo>
                  <a:lnTo>
                    <a:pt x="765" y="493"/>
                  </a:lnTo>
                  <a:lnTo>
                    <a:pt x="785" y="517"/>
                  </a:lnTo>
                  <a:lnTo>
                    <a:pt x="801" y="541"/>
                  </a:lnTo>
                  <a:lnTo>
                    <a:pt x="813" y="567"/>
                  </a:lnTo>
                  <a:lnTo>
                    <a:pt x="823" y="594"/>
                  </a:lnTo>
                  <a:lnTo>
                    <a:pt x="831" y="620"/>
                  </a:lnTo>
                  <a:lnTo>
                    <a:pt x="835" y="647"/>
                  </a:lnTo>
                  <a:lnTo>
                    <a:pt x="836" y="674"/>
                  </a:lnTo>
                  <a:lnTo>
                    <a:pt x="833" y="719"/>
                  </a:lnTo>
                  <a:lnTo>
                    <a:pt x="822" y="764"/>
                  </a:lnTo>
                  <a:lnTo>
                    <a:pt x="806" y="808"/>
                  </a:lnTo>
                  <a:lnTo>
                    <a:pt x="784" y="851"/>
                  </a:lnTo>
                  <a:lnTo>
                    <a:pt x="756" y="891"/>
                  </a:lnTo>
                  <a:lnTo>
                    <a:pt x="725" y="930"/>
                  </a:lnTo>
                  <a:lnTo>
                    <a:pt x="688" y="965"/>
                  </a:lnTo>
                  <a:lnTo>
                    <a:pt x="648" y="998"/>
                  </a:lnTo>
                  <a:lnTo>
                    <a:pt x="604" y="1027"/>
                  </a:lnTo>
                  <a:lnTo>
                    <a:pt x="558" y="1052"/>
                  </a:lnTo>
                  <a:lnTo>
                    <a:pt x="508" y="1073"/>
                  </a:lnTo>
                  <a:lnTo>
                    <a:pt x="456" y="1089"/>
                  </a:lnTo>
                  <a:lnTo>
                    <a:pt x="403" y="1099"/>
                  </a:lnTo>
                  <a:lnTo>
                    <a:pt x="348" y="1104"/>
                  </a:lnTo>
                  <a:lnTo>
                    <a:pt x="288" y="1336"/>
                  </a:lnTo>
                  <a:lnTo>
                    <a:pt x="285" y="1349"/>
                  </a:lnTo>
                  <a:lnTo>
                    <a:pt x="282" y="1362"/>
                  </a:lnTo>
                  <a:lnTo>
                    <a:pt x="279" y="1376"/>
                  </a:lnTo>
                  <a:lnTo>
                    <a:pt x="274" y="1387"/>
                  </a:lnTo>
                  <a:lnTo>
                    <a:pt x="272" y="1396"/>
                  </a:lnTo>
                  <a:lnTo>
                    <a:pt x="270" y="1400"/>
                  </a:lnTo>
                  <a:lnTo>
                    <a:pt x="266" y="1404"/>
                  </a:lnTo>
                  <a:lnTo>
                    <a:pt x="261" y="1405"/>
                  </a:lnTo>
                  <a:lnTo>
                    <a:pt x="253" y="1405"/>
                  </a:lnTo>
                  <a:lnTo>
                    <a:pt x="248" y="1405"/>
                  </a:lnTo>
                  <a:lnTo>
                    <a:pt x="244" y="1404"/>
                  </a:lnTo>
                  <a:lnTo>
                    <a:pt x="240" y="1401"/>
                  </a:lnTo>
                  <a:lnTo>
                    <a:pt x="237" y="1396"/>
                  </a:lnTo>
                  <a:lnTo>
                    <a:pt x="236" y="1388"/>
                  </a:lnTo>
                  <a:lnTo>
                    <a:pt x="236" y="1384"/>
                  </a:lnTo>
                  <a:lnTo>
                    <a:pt x="238" y="1375"/>
                  </a:lnTo>
                  <a:lnTo>
                    <a:pt x="241" y="1362"/>
                  </a:lnTo>
                  <a:lnTo>
                    <a:pt x="245" y="1345"/>
                  </a:lnTo>
                  <a:lnTo>
                    <a:pt x="251" y="1325"/>
                  </a:lnTo>
                  <a:lnTo>
                    <a:pt x="256" y="1302"/>
                  </a:lnTo>
                  <a:lnTo>
                    <a:pt x="263" y="1277"/>
                  </a:lnTo>
                  <a:lnTo>
                    <a:pt x="270" y="1250"/>
                  </a:lnTo>
                  <a:lnTo>
                    <a:pt x="283" y="1202"/>
                  </a:lnTo>
                  <a:lnTo>
                    <a:pt x="294" y="1152"/>
                  </a:lnTo>
                  <a:lnTo>
                    <a:pt x="305" y="1104"/>
                  </a:lnTo>
                  <a:lnTo>
                    <a:pt x="259" y="1099"/>
                  </a:lnTo>
                  <a:lnTo>
                    <a:pt x="215" y="1090"/>
                  </a:lnTo>
                  <a:lnTo>
                    <a:pt x="177" y="1076"/>
                  </a:lnTo>
                  <a:lnTo>
                    <a:pt x="141" y="1059"/>
                  </a:lnTo>
                  <a:lnTo>
                    <a:pt x="108" y="1038"/>
                  </a:lnTo>
                  <a:lnTo>
                    <a:pt x="81" y="1014"/>
                  </a:lnTo>
                  <a:lnTo>
                    <a:pt x="56" y="987"/>
                  </a:lnTo>
                  <a:lnTo>
                    <a:pt x="36" y="958"/>
                  </a:lnTo>
                  <a:lnTo>
                    <a:pt x="21" y="927"/>
                  </a:lnTo>
                  <a:lnTo>
                    <a:pt x="10" y="893"/>
                  </a:lnTo>
                  <a:lnTo>
                    <a:pt x="3" y="858"/>
                  </a:lnTo>
                  <a:lnTo>
                    <a:pt x="0" y="822"/>
                  </a:lnTo>
                  <a:lnTo>
                    <a:pt x="4" y="777"/>
                  </a:lnTo>
                  <a:lnTo>
                    <a:pt x="14" y="731"/>
                  </a:lnTo>
                  <a:lnTo>
                    <a:pt x="30" y="687"/>
                  </a:lnTo>
                  <a:lnTo>
                    <a:pt x="52" y="644"/>
                  </a:lnTo>
                  <a:lnTo>
                    <a:pt x="80" y="604"/>
                  </a:lnTo>
                  <a:lnTo>
                    <a:pt x="113" y="565"/>
                  </a:lnTo>
                  <a:lnTo>
                    <a:pt x="149" y="530"/>
                  </a:lnTo>
                  <a:lnTo>
                    <a:pt x="190" y="497"/>
                  </a:lnTo>
                  <a:lnTo>
                    <a:pt x="234" y="469"/>
                  </a:lnTo>
                  <a:lnTo>
                    <a:pt x="281" y="444"/>
                  </a:lnTo>
                  <a:lnTo>
                    <a:pt x="330" y="423"/>
                  </a:lnTo>
                  <a:lnTo>
                    <a:pt x="381" y="407"/>
                  </a:lnTo>
                  <a:lnTo>
                    <a:pt x="434" y="397"/>
                  </a:lnTo>
                  <a:lnTo>
                    <a:pt x="488" y="391"/>
                  </a:lnTo>
                  <a:lnTo>
                    <a:pt x="580" y="30"/>
                  </a:lnTo>
                  <a:lnTo>
                    <a:pt x="584" y="17"/>
                  </a:lnTo>
                  <a:lnTo>
                    <a:pt x="587" y="9"/>
                  </a:lnTo>
                  <a:lnTo>
                    <a:pt x="591" y="3"/>
                  </a:lnTo>
                  <a:lnTo>
                    <a:pt x="597" y="1"/>
                  </a:lnTo>
                  <a:lnTo>
                    <a:pt x="6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9" name="Freeform 43"/>
            <p:cNvSpPr>
              <a:spLocks noEditPoints="1"/>
            </p:cNvSpPr>
            <p:nvPr/>
          </p:nvSpPr>
          <p:spPr bwMode="auto">
            <a:xfrm>
              <a:off x="2474" y="881"/>
              <a:ext cx="628" cy="702"/>
            </a:xfrm>
            <a:custGeom>
              <a:avLst/>
              <a:gdLst/>
              <a:ahLst/>
              <a:cxnLst>
                <a:cxn ang="0">
                  <a:pos x="425" y="34"/>
                </a:cxn>
                <a:cxn ang="0">
                  <a:pos x="367" y="63"/>
                </a:cxn>
                <a:cxn ang="0">
                  <a:pos x="298" y="134"/>
                </a:cxn>
                <a:cxn ang="0">
                  <a:pos x="237" y="372"/>
                </a:cxn>
                <a:cxn ang="0">
                  <a:pos x="243" y="394"/>
                </a:cxn>
                <a:cxn ang="0">
                  <a:pos x="262" y="430"/>
                </a:cxn>
                <a:cxn ang="0">
                  <a:pos x="300" y="460"/>
                </a:cxn>
                <a:cxn ang="0">
                  <a:pos x="362" y="465"/>
                </a:cxn>
                <a:cxn ang="0">
                  <a:pos x="429" y="425"/>
                </a:cxn>
                <a:cxn ang="0">
                  <a:pos x="480" y="360"/>
                </a:cxn>
                <a:cxn ang="0">
                  <a:pos x="509" y="284"/>
                </a:cxn>
                <a:cxn ang="0">
                  <a:pos x="530" y="202"/>
                </a:cxn>
                <a:cxn ang="0">
                  <a:pos x="537" y="139"/>
                </a:cxn>
                <a:cxn ang="0">
                  <a:pos x="523" y="70"/>
                </a:cxn>
                <a:cxn ang="0">
                  <a:pos x="487" y="36"/>
                </a:cxn>
                <a:cxn ang="0">
                  <a:pos x="182" y="0"/>
                </a:cxn>
                <a:cxn ang="0">
                  <a:pos x="223" y="6"/>
                </a:cxn>
                <a:cxn ang="0">
                  <a:pos x="267" y="28"/>
                </a:cxn>
                <a:cxn ang="0">
                  <a:pos x="298" y="76"/>
                </a:cxn>
                <a:cxn ang="0">
                  <a:pos x="352" y="33"/>
                </a:cxn>
                <a:cxn ang="0">
                  <a:pos x="428" y="3"/>
                </a:cxn>
                <a:cxn ang="0">
                  <a:pos x="497" y="5"/>
                </a:cxn>
                <a:cxn ang="0">
                  <a:pos x="554" y="30"/>
                </a:cxn>
                <a:cxn ang="0">
                  <a:pos x="600" y="79"/>
                </a:cxn>
                <a:cxn ang="0">
                  <a:pos x="626" y="155"/>
                </a:cxn>
                <a:cxn ang="0">
                  <a:pos x="615" y="266"/>
                </a:cxn>
                <a:cxn ang="0">
                  <a:pos x="560" y="373"/>
                </a:cxn>
                <a:cxn ang="0">
                  <a:pos x="474" y="453"/>
                </a:cxn>
                <a:cxn ang="0">
                  <a:pos x="372" y="494"/>
                </a:cxn>
                <a:cxn ang="0">
                  <a:pos x="292" y="490"/>
                </a:cxn>
                <a:cxn ang="0">
                  <a:pos x="247" y="463"/>
                </a:cxn>
                <a:cxn ang="0">
                  <a:pos x="222" y="434"/>
                </a:cxn>
                <a:cxn ang="0">
                  <a:pos x="191" y="555"/>
                </a:cxn>
                <a:cxn ang="0">
                  <a:pos x="173" y="622"/>
                </a:cxn>
                <a:cxn ang="0">
                  <a:pos x="167" y="651"/>
                </a:cxn>
                <a:cxn ang="0">
                  <a:pos x="186" y="661"/>
                </a:cxn>
                <a:cxn ang="0">
                  <a:pos x="222" y="663"/>
                </a:cxn>
                <a:cxn ang="0">
                  <a:pos x="246" y="666"/>
                </a:cxn>
                <a:cxn ang="0">
                  <a:pos x="251" y="689"/>
                </a:cxn>
                <a:cxn ang="0">
                  <a:pos x="235" y="702"/>
                </a:cxn>
                <a:cxn ang="0">
                  <a:pos x="151" y="699"/>
                </a:cxn>
                <a:cxn ang="0">
                  <a:pos x="46" y="701"/>
                </a:cxn>
                <a:cxn ang="0">
                  <a:pos x="9" y="701"/>
                </a:cxn>
                <a:cxn ang="0">
                  <a:pos x="2" y="695"/>
                </a:cxn>
                <a:cxn ang="0">
                  <a:pos x="1" y="677"/>
                </a:cxn>
                <a:cxn ang="0">
                  <a:pos x="15" y="664"/>
                </a:cxn>
                <a:cxn ang="0">
                  <a:pos x="46" y="662"/>
                </a:cxn>
                <a:cxn ang="0">
                  <a:pos x="75" y="651"/>
                </a:cxn>
                <a:cxn ang="0">
                  <a:pos x="85" y="624"/>
                </a:cxn>
                <a:cxn ang="0">
                  <a:pos x="215" y="110"/>
                </a:cxn>
                <a:cxn ang="0">
                  <a:pos x="216" y="70"/>
                </a:cxn>
                <a:cxn ang="0">
                  <a:pos x="202" y="37"/>
                </a:cxn>
                <a:cxn ang="0">
                  <a:pos x="164" y="32"/>
                </a:cxn>
                <a:cxn ang="0">
                  <a:pos x="128" y="66"/>
                </a:cxn>
                <a:cxn ang="0">
                  <a:pos x="104" y="128"/>
                </a:cxn>
                <a:cxn ang="0">
                  <a:pos x="90" y="175"/>
                </a:cxn>
                <a:cxn ang="0">
                  <a:pos x="72" y="183"/>
                </a:cxn>
                <a:cxn ang="0">
                  <a:pos x="58" y="180"/>
                </a:cxn>
                <a:cxn ang="0">
                  <a:pos x="53" y="164"/>
                </a:cxn>
                <a:cxn ang="0">
                  <a:pos x="63" y="126"/>
                </a:cxn>
                <a:cxn ang="0">
                  <a:pos x="84" y="73"/>
                </a:cxn>
                <a:cxn ang="0">
                  <a:pos x="114" y="29"/>
                </a:cxn>
                <a:cxn ang="0">
                  <a:pos x="161" y="2"/>
                </a:cxn>
              </a:cxnLst>
              <a:rect l="0" t="0" r="r" b="b"/>
              <a:pathLst>
                <a:path w="628" h="702">
                  <a:moveTo>
                    <a:pt x="454" y="30"/>
                  </a:moveTo>
                  <a:lnTo>
                    <a:pt x="440" y="31"/>
                  </a:lnTo>
                  <a:lnTo>
                    <a:pt x="425" y="34"/>
                  </a:lnTo>
                  <a:lnTo>
                    <a:pt x="407" y="40"/>
                  </a:lnTo>
                  <a:lnTo>
                    <a:pt x="387" y="49"/>
                  </a:lnTo>
                  <a:lnTo>
                    <a:pt x="367" y="63"/>
                  </a:lnTo>
                  <a:lnTo>
                    <a:pt x="344" y="81"/>
                  </a:lnTo>
                  <a:lnTo>
                    <a:pt x="321" y="105"/>
                  </a:lnTo>
                  <a:lnTo>
                    <a:pt x="298" y="134"/>
                  </a:lnTo>
                  <a:lnTo>
                    <a:pt x="240" y="355"/>
                  </a:lnTo>
                  <a:lnTo>
                    <a:pt x="238" y="363"/>
                  </a:lnTo>
                  <a:lnTo>
                    <a:pt x="237" y="372"/>
                  </a:lnTo>
                  <a:lnTo>
                    <a:pt x="237" y="377"/>
                  </a:lnTo>
                  <a:lnTo>
                    <a:pt x="240" y="384"/>
                  </a:lnTo>
                  <a:lnTo>
                    <a:pt x="243" y="394"/>
                  </a:lnTo>
                  <a:lnTo>
                    <a:pt x="247" y="405"/>
                  </a:lnTo>
                  <a:lnTo>
                    <a:pt x="254" y="417"/>
                  </a:lnTo>
                  <a:lnTo>
                    <a:pt x="262" y="430"/>
                  </a:lnTo>
                  <a:lnTo>
                    <a:pt x="272" y="442"/>
                  </a:lnTo>
                  <a:lnTo>
                    <a:pt x="284" y="452"/>
                  </a:lnTo>
                  <a:lnTo>
                    <a:pt x="300" y="460"/>
                  </a:lnTo>
                  <a:lnTo>
                    <a:pt x="317" y="466"/>
                  </a:lnTo>
                  <a:lnTo>
                    <a:pt x="337" y="468"/>
                  </a:lnTo>
                  <a:lnTo>
                    <a:pt x="362" y="465"/>
                  </a:lnTo>
                  <a:lnTo>
                    <a:pt x="385" y="456"/>
                  </a:lnTo>
                  <a:lnTo>
                    <a:pt x="408" y="442"/>
                  </a:lnTo>
                  <a:lnTo>
                    <a:pt x="429" y="425"/>
                  </a:lnTo>
                  <a:lnTo>
                    <a:pt x="448" y="405"/>
                  </a:lnTo>
                  <a:lnTo>
                    <a:pt x="466" y="383"/>
                  </a:lnTo>
                  <a:lnTo>
                    <a:pt x="480" y="360"/>
                  </a:lnTo>
                  <a:lnTo>
                    <a:pt x="490" y="337"/>
                  </a:lnTo>
                  <a:lnTo>
                    <a:pt x="500" y="311"/>
                  </a:lnTo>
                  <a:lnTo>
                    <a:pt x="509" y="284"/>
                  </a:lnTo>
                  <a:lnTo>
                    <a:pt x="518" y="256"/>
                  </a:lnTo>
                  <a:lnTo>
                    <a:pt x="524" y="228"/>
                  </a:lnTo>
                  <a:lnTo>
                    <a:pt x="530" y="202"/>
                  </a:lnTo>
                  <a:lnTo>
                    <a:pt x="534" y="177"/>
                  </a:lnTo>
                  <a:lnTo>
                    <a:pt x="537" y="156"/>
                  </a:lnTo>
                  <a:lnTo>
                    <a:pt x="537" y="139"/>
                  </a:lnTo>
                  <a:lnTo>
                    <a:pt x="536" y="112"/>
                  </a:lnTo>
                  <a:lnTo>
                    <a:pt x="531" y="90"/>
                  </a:lnTo>
                  <a:lnTo>
                    <a:pt x="523" y="70"/>
                  </a:lnTo>
                  <a:lnTo>
                    <a:pt x="512" y="55"/>
                  </a:lnTo>
                  <a:lnTo>
                    <a:pt x="500" y="44"/>
                  </a:lnTo>
                  <a:lnTo>
                    <a:pt x="487" y="36"/>
                  </a:lnTo>
                  <a:lnTo>
                    <a:pt x="472" y="31"/>
                  </a:lnTo>
                  <a:lnTo>
                    <a:pt x="454" y="30"/>
                  </a:lnTo>
                  <a:close/>
                  <a:moveTo>
                    <a:pt x="182" y="0"/>
                  </a:moveTo>
                  <a:lnTo>
                    <a:pt x="195" y="1"/>
                  </a:lnTo>
                  <a:lnTo>
                    <a:pt x="209" y="3"/>
                  </a:lnTo>
                  <a:lnTo>
                    <a:pt x="223" y="6"/>
                  </a:lnTo>
                  <a:lnTo>
                    <a:pt x="238" y="11"/>
                  </a:lnTo>
                  <a:lnTo>
                    <a:pt x="254" y="18"/>
                  </a:lnTo>
                  <a:lnTo>
                    <a:pt x="267" y="28"/>
                  </a:lnTo>
                  <a:lnTo>
                    <a:pt x="279" y="41"/>
                  </a:lnTo>
                  <a:lnTo>
                    <a:pt x="289" y="57"/>
                  </a:lnTo>
                  <a:lnTo>
                    <a:pt x="298" y="76"/>
                  </a:lnTo>
                  <a:lnTo>
                    <a:pt x="313" y="62"/>
                  </a:lnTo>
                  <a:lnTo>
                    <a:pt x="331" y="47"/>
                  </a:lnTo>
                  <a:lnTo>
                    <a:pt x="352" y="33"/>
                  </a:lnTo>
                  <a:lnTo>
                    <a:pt x="375" y="20"/>
                  </a:lnTo>
                  <a:lnTo>
                    <a:pt x="400" y="10"/>
                  </a:lnTo>
                  <a:lnTo>
                    <a:pt x="428" y="3"/>
                  </a:lnTo>
                  <a:lnTo>
                    <a:pt x="457" y="0"/>
                  </a:lnTo>
                  <a:lnTo>
                    <a:pt x="477" y="1"/>
                  </a:lnTo>
                  <a:lnTo>
                    <a:pt x="497" y="5"/>
                  </a:lnTo>
                  <a:lnTo>
                    <a:pt x="517" y="11"/>
                  </a:lnTo>
                  <a:lnTo>
                    <a:pt x="536" y="19"/>
                  </a:lnTo>
                  <a:lnTo>
                    <a:pt x="554" y="30"/>
                  </a:lnTo>
                  <a:lnTo>
                    <a:pt x="572" y="44"/>
                  </a:lnTo>
                  <a:lnTo>
                    <a:pt x="587" y="60"/>
                  </a:lnTo>
                  <a:lnTo>
                    <a:pt x="600" y="79"/>
                  </a:lnTo>
                  <a:lnTo>
                    <a:pt x="611" y="102"/>
                  </a:lnTo>
                  <a:lnTo>
                    <a:pt x="620" y="127"/>
                  </a:lnTo>
                  <a:lnTo>
                    <a:pt x="626" y="155"/>
                  </a:lnTo>
                  <a:lnTo>
                    <a:pt x="628" y="186"/>
                  </a:lnTo>
                  <a:lnTo>
                    <a:pt x="624" y="226"/>
                  </a:lnTo>
                  <a:lnTo>
                    <a:pt x="615" y="266"/>
                  </a:lnTo>
                  <a:lnTo>
                    <a:pt x="601" y="304"/>
                  </a:lnTo>
                  <a:lnTo>
                    <a:pt x="583" y="339"/>
                  </a:lnTo>
                  <a:lnTo>
                    <a:pt x="560" y="373"/>
                  </a:lnTo>
                  <a:lnTo>
                    <a:pt x="534" y="403"/>
                  </a:lnTo>
                  <a:lnTo>
                    <a:pt x="504" y="430"/>
                  </a:lnTo>
                  <a:lnTo>
                    <a:pt x="474" y="453"/>
                  </a:lnTo>
                  <a:lnTo>
                    <a:pt x="440" y="472"/>
                  </a:lnTo>
                  <a:lnTo>
                    <a:pt x="407" y="486"/>
                  </a:lnTo>
                  <a:lnTo>
                    <a:pt x="372" y="494"/>
                  </a:lnTo>
                  <a:lnTo>
                    <a:pt x="337" y="497"/>
                  </a:lnTo>
                  <a:lnTo>
                    <a:pt x="314" y="495"/>
                  </a:lnTo>
                  <a:lnTo>
                    <a:pt x="292" y="490"/>
                  </a:lnTo>
                  <a:lnTo>
                    <a:pt x="274" y="483"/>
                  </a:lnTo>
                  <a:lnTo>
                    <a:pt x="259" y="474"/>
                  </a:lnTo>
                  <a:lnTo>
                    <a:pt x="247" y="463"/>
                  </a:lnTo>
                  <a:lnTo>
                    <a:pt x="235" y="453"/>
                  </a:lnTo>
                  <a:lnTo>
                    <a:pt x="228" y="443"/>
                  </a:lnTo>
                  <a:lnTo>
                    <a:pt x="222" y="434"/>
                  </a:lnTo>
                  <a:lnTo>
                    <a:pt x="212" y="471"/>
                  </a:lnTo>
                  <a:lnTo>
                    <a:pt x="202" y="512"/>
                  </a:lnTo>
                  <a:lnTo>
                    <a:pt x="191" y="555"/>
                  </a:lnTo>
                  <a:lnTo>
                    <a:pt x="179" y="599"/>
                  </a:lnTo>
                  <a:lnTo>
                    <a:pt x="176" y="610"/>
                  </a:lnTo>
                  <a:lnTo>
                    <a:pt x="173" y="622"/>
                  </a:lnTo>
                  <a:lnTo>
                    <a:pt x="170" y="634"/>
                  </a:lnTo>
                  <a:lnTo>
                    <a:pt x="168" y="644"/>
                  </a:lnTo>
                  <a:lnTo>
                    <a:pt x="167" y="651"/>
                  </a:lnTo>
                  <a:lnTo>
                    <a:pt x="169" y="656"/>
                  </a:lnTo>
                  <a:lnTo>
                    <a:pt x="175" y="659"/>
                  </a:lnTo>
                  <a:lnTo>
                    <a:pt x="186" y="661"/>
                  </a:lnTo>
                  <a:lnTo>
                    <a:pt x="197" y="662"/>
                  </a:lnTo>
                  <a:lnTo>
                    <a:pt x="209" y="663"/>
                  </a:lnTo>
                  <a:lnTo>
                    <a:pt x="222" y="663"/>
                  </a:lnTo>
                  <a:lnTo>
                    <a:pt x="231" y="663"/>
                  </a:lnTo>
                  <a:lnTo>
                    <a:pt x="240" y="664"/>
                  </a:lnTo>
                  <a:lnTo>
                    <a:pt x="246" y="666"/>
                  </a:lnTo>
                  <a:lnTo>
                    <a:pt x="251" y="670"/>
                  </a:lnTo>
                  <a:lnTo>
                    <a:pt x="253" y="678"/>
                  </a:lnTo>
                  <a:lnTo>
                    <a:pt x="251" y="689"/>
                  </a:lnTo>
                  <a:lnTo>
                    <a:pt x="248" y="696"/>
                  </a:lnTo>
                  <a:lnTo>
                    <a:pt x="242" y="700"/>
                  </a:lnTo>
                  <a:lnTo>
                    <a:pt x="235" y="702"/>
                  </a:lnTo>
                  <a:lnTo>
                    <a:pt x="229" y="702"/>
                  </a:lnTo>
                  <a:lnTo>
                    <a:pt x="191" y="701"/>
                  </a:lnTo>
                  <a:lnTo>
                    <a:pt x="151" y="699"/>
                  </a:lnTo>
                  <a:lnTo>
                    <a:pt x="112" y="697"/>
                  </a:lnTo>
                  <a:lnTo>
                    <a:pt x="80" y="699"/>
                  </a:lnTo>
                  <a:lnTo>
                    <a:pt x="46" y="701"/>
                  </a:lnTo>
                  <a:lnTo>
                    <a:pt x="14" y="702"/>
                  </a:lnTo>
                  <a:lnTo>
                    <a:pt x="12" y="702"/>
                  </a:lnTo>
                  <a:lnTo>
                    <a:pt x="9" y="701"/>
                  </a:lnTo>
                  <a:lnTo>
                    <a:pt x="6" y="699"/>
                  </a:lnTo>
                  <a:lnTo>
                    <a:pt x="4" y="697"/>
                  </a:lnTo>
                  <a:lnTo>
                    <a:pt x="2" y="695"/>
                  </a:lnTo>
                  <a:lnTo>
                    <a:pt x="0" y="691"/>
                  </a:lnTo>
                  <a:lnTo>
                    <a:pt x="0" y="687"/>
                  </a:lnTo>
                  <a:lnTo>
                    <a:pt x="1" y="677"/>
                  </a:lnTo>
                  <a:lnTo>
                    <a:pt x="4" y="670"/>
                  </a:lnTo>
                  <a:lnTo>
                    <a:pt x="9" y="666"/>
                  </a:lnTo>
                  <a:lnTo>
                    <a:pt x="15" y="664"/>
                  </a:lnTo>
                  <a:lnTo>
                    <a:pt x="23" y="663"/>
                  </a:lnTo>
                  <a:lnTo>
                    <a:pt x="30" y="663"/>
                  </a:lnTo>
                  <a:lnTo>
                    <a:pt x="46" y="662"/>
                  </a:lnTo>
                  <a:lnTo>
                    <a:pt x="59" y="660"/>
                  </a:lnTo>
                  <a:lnTo>
                    <a:pt x="67" y="657"/>
                  </a:lnTo>
                  <a:lnTo>
                    <a:pt x="75" y="651"/>
                  </a:lnTo>
                  <a:lnTo>
                    <a:pt x="79" y="644"/>
                  </a:lnTo>
                  <a:lnTo>
                    <a:pt x="82" y="635"/>
                  </a:lnTo>
                  <a:lnTo>
                    <a:pt x="85" y="624"/>
                  </a:lnTo>
                  <a:lnTo>
                    <a:pt x="85" y="624"/>
                  </a:lnTo>
                  <a:lnTo>
                    <a:pt x="212" y="119"/>
                  </a:lnTo>
                  <a:lnTo>
                    <a:pt x="215" y="110"/>
                  </a:lnTo>
                  <a:lnTo>
                    <a:pt x="216" y="98"/>
                  </a:lnTo>
                  <a:lnTo>
                    <a:pt x="217" y="84"/>
                  </a:lnTo>
                  <a:lnTo>
                    <a:pt x="216" y="70"/>
                  </a:lnTo>
                  <a:lnTo>
                    <a:pt x="214" y="57"/>
                  </a:lnTo>
                  <a:lnTo>
                    <a:pt x="209" y="46"/>
                  </a:lnTo>
                  <a:lnTo>
                    <a:pt x="202" y="37"/>
                  </a:lnTo>
                  <a:lnTo>
                    <a:pt x="192" y="32"/>
                  </a:lnTo>
                  <a:lnTo>
                    <a:pt x="179" y="30"/>
                  </a:lnTo>
                  <a:lnTo>
                    <a:pt x="164" y="32"/>
                  </a:lnTo>
                  <a:lnTo>
                    <a:pt x="150" y="40"/>
                  </a:lnTo>
                  <a:lnTo>
                    <a:pt x="139" y="51"/>
                  </a:lnTo>
                  <a:lnTo>
                    <a:pt x="128" y="66"/>
                  </a:lnTo>
                  <a:lnTo>
                    <a:pt x="119" y="84"/>
                  </a:lnTo>
                  <a:lnTo>
                    <a:pt x="111" y="105"/>
                  </a:lnTo>
                  <a:lnTo>
                    <a:pt x="104" y="128"/>
                  </a:lnTo>
                  <a:lnTo>
                    <a:pt x="97" y="151"/>
                  </a:lnTo>
                  <a:lnTo>
                    <a:pt x="93" y="166"/>
                  </a:lnTo>
                  <a:lnTo>
                    <a:pt x="90" y="175"/>
                  </a:lnTo>
                  <a:lnTo>
                    <a:pt x="86" y="180"/>
                  </a:lnTo>
                  <a:lnTo>
                    <a:pt x="80" y="183"/>
                  </a:lnTo>
                  <a:lnTo>
                    <a:pt x="72" y="183"/>
                  </a:lnTo>
                  <a:lnTo>
                    <a:pt x="68" y="183"/>
                  </a:lnTo>
                  <a:lnTo>
                    <a:pt x="63" y="182"/>
                  </a:lnTo>
                  <a:lnTo>
                    <a:pt x="58" y="180"/>
                  </a:lnTo>
                  <a:lnTo>
                    <a:pt x="54" y="175"/>
                  </a:lnTo>
                  <a:lnTo>
                    <a:pt x="52" y="168"/>
                  </a:lnTo>
                  <a:lnTo>
                    <a:pt x="53" y="164"/>
                  </a:lnTo>
                  <a:lnTo>
                    <a:pt x="55" y="154"/>
                  </a:lnTo>
                  <a:lnTo>
                    <a:pt x="59" y="142"/>
                  </a:lnTo>
                  <a:lnTo>
                    <a:pt x="63" y="126"/>
                  </a:lnTo>
                  <a:lnTo>
                    <a:pt x="69" y="109"/>
                  </a:lnTo>
                  <a:lnTo>
                    <a:pt x="77" y="91"/>
                  </a:lnTo>
                  <a:lnTo>
                    <a:pt x="84" y="73"/>
                  </a:lnTo>
                  <a:lnTo>
                    <a:pt x="92" y="57"/>
                  </a:lnTo>
                  <a:lnTo>
                    <a:pt x="103" y="42"/>
                  </a:lnTo>
                  <a:lnTo>
                    <a:pt x="114" y="29"/>
                  </a:lnTo>
                  <a:lnTo>
                    <a:pt x="127" y="18"/>
                  </a:lnTo>
                  <a:lnTo>
                    <a:pt x="144" y="8"/>
                  </a:lnTo>
                  <a:lnTo>
                    <a:pt x="161" y="2"/>
                  </a:lnTo>
                  <a:lnTo>
                    <a:pt x="18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0" name="Freeform 44"/>
            <p:cNvSpPr>
              <a:spLocks/>
            </p:cNvSpPr>
            <p:nvPr/>
          </p:nvSpPr>
          <p:spPr bwMode="auto">
            <a:xfrm>
              <a:off x="3199" y="465"/>
              <a:ext cx="218" cy="402"/>
            </a:xfrm>
            <a:custGeom>
              <a:avLst/>
              <a:gdLst/>
              <a:ahLst/>
              <a:cxnLst>
                <a:cxn ang="0">
                  <a:pos x="170" y="0"/>
                </a:cxn>
                <a:cxn ang="0">
                  <a:pos x="182" y="2"/>
                </a:cxn>
                <a:cxn ang="0">
                  <a:pos x="193" y="6"/>
                </a:cxn>
                <a:cxn ang="0">
                  <a:pos x="203" y="13"/>
                </a:cxn>
                <a:cxn ang="0">
                  <a:pos x="211" y="22"/>
                </a:cxn>
                <a:cxn ang="0">
                  <a:pos x="216" y="33"/>
                </a:cxn>
                <a:cxn ang="0">
                  <a:pos x="218" y="47"/>
                </a:cxn>
                <a:cxn ang="0">
                  <a:pos x="217" y="53"/>
                </a:cxn>
                <a:cxn ang="0">
                  <a:pos x="215" y="60"/>
                </a:cxn>
                <a:cxn ang="0">
                  <a:pos x="213" y="66"/>
                </a:cxn>
                <a:cxn ang="0">
                  <a:pos x="211" y="70"/>
                </a:cxn>
                <a:cxn ang="0">
                  <a:pos x="210" y="72"/>
                </a:cxn>
                <a:cxn ang="0">
                  <a:pos x="210" y="72"/>
                </a:cxn>
                <a:cxn ang="0">
                  <a:pos x="48" y="389"/>
                </a:cxn>
                <a:cxn ang="0">
                  <a:pos x="46" y="394"/>
                </a:cxn>
                <a:cxn ang="0">
                  <a:pos x="44" y="397"/>
                </a:cxn>
                <a:cxn ang="0">
                  <a:pos x="42" y="399"/>
                </a:cxn>
                <a:cxn ang="0">
                  <a:pos x="40" y="401"/>
                </a:cxn>
                <a:cxn ang="0">
                  <a:pos x="38" y="401"/>
                </a:cxn>
                <a:cxn ang="0">
                  <a:pos x="36" y="402"/>
                </a:cxn>
                <a:cxn ang="0">
                  <a:pos x="32" y="401"/>
                </a:cxn>
                <a:cxn ang="0">
                  <a:pos x="26" y="399"/>
                </a:cxn>
                <a:cxn ang="0">
                  <a:pos x="17" y="396"/>
                </a:cxn>
                <a:cxn ang="0">
                  <a:pos x="9" y="392"/>
                </a:cxn>
                <a:cxn ang="0">
                  <a:pos x="3" y="388"/>
                </a:cxn>
                <a:cxn ang="0">
                  <a:pos x="0" y="382"/>
                </a:cxn>
                <a:cxn ang="0">
                  <a:pos x="0" y="382"/>
                </a:cxn>
                <a:cxn ang="0">
                  <a:pos x="0" y="381"/>
                </a:cxn>
                <a:cxn ang="0">
                  <a:pos x="0" y="379"/>
                </a:cxn>
                <a:cxn ang="0">
                  <a:pos x="1" y="377"/>
                </a:cxn>
                <a:cxn ang="0">
                  <a:pos x="2" y="374"/>
                </a:cxn>
                <a:cxn ang="0">
                  <a:pos x="3" y="370"/>
                </a:cxn>
                <a:cxn ang="0">
                  <a:pos x="126" y="35"/>
                </a:cxn>
                <a:cxn ang="0">
                  <a:pos x="128" y="29"/>
                </a:cxn>
                <a:cxn ang="0">
                  <a:pos x="131" y="21"/>
                </a:cxn>
                <a:cxn ang="0">
                  <a:pos x="137" y="14"/>
                </a:cxn>
                <a:cxn ang="0">
                  <a:pos x="145" y="7"/>
                </a:cxn>
                <a:cxn ang="0">
                  <a:pos x="156" y="2"/>
                </a:cxn>
                <a:cxn ang="0">
                  <a:pos x="170" y="0"/>
                </a:cxn>
              </a:cxnLst>
              <a:rect l="0" t="0" r="r" b="b"/>
              <a:pathLst>
                <a:path w="218" h="402">
                  <a:moveTo>
                    <a:pt x="170" y="0"/>
                  </a:moveTo>
                  <a:lnTo>
                    <a:pt x="182" y="2"/>
                  </a:lnTo>
                  <a:lnTo>
                    <a:pt x="193" y="6"/>
                  </a:lnTo>
                  <a:lnTo>
                    <a:pt x="203" y="13"/>
                  </a:lnTo>
                  <a:lnTo>
                    <a:pt x="211" y="22"/>
                  </a:lnTo>
                  <a:lnTo>
                    <a:pt x="216" y="33"/>
                  </a:lnTo>
                  <a:lnTo>
                    <a:pt x="218" y="47"/>
                  </a:lnTo>
                  <a:lnTo>
                    <a:pt x="217" y="53"/>
                  </a:lnTo>
                  <a:lnTo>
                    <a:pt x="215" y="60"/>
                  </a:lnTo>
                  <a:lnTo>
                    <a:pt x="213" y="66"/>
                  </a:lnTo>
                  <a:lnTo>
                    <a:pt x="211" y="70"/>
                  </a:lnTo>
                  <a:lnTo>
                    <a:pt x="210" y="72"/>
                  </a:lnTo>
                  <a:lnTo>
                    <a:pt x="210" y="72"/>
                  </a:lnTo>
                  <a:lnTo>
                    <a:pt x="48" y="389"/>
                  </a:lnTo>
                  <a:lnTo>
                    <a:pt x="46" y="394"/>
                  </a:lnTo>
                  <a:lnTo>
                    <a:pt x="44" y="397"/>
                  </a:lnTo>
                  <a:lnTo>
                    <a:pt x="42" y="399"/>
                  </a:lnTo>
                  <a:lnTo>
                    <a:pt x="40" y="401"/>
                  </a:lnTo>
                  <a:lnTo>
                    <a:pt x="38" y="401"/>
                  </a:lnTo>
                  <a:lnTo>
                    <a:pt x="36" y="402"/>
                  </a:lnTo>
                  <a:lnTo>
                    <a:pt x="32" y="401"/>
                  </a:lnTo>
                  <a:lnTo>
                    <a:pt x="26" y="399"/>
                  </a:lnTo>
                  <a:lnTo>
                    <a:pt x="17" y="396"/>
                  </a:lnTo>
                  <a:lnTo>
                    <a:pt x="9" y="392"/>
                  </a:lnTo>
                  <a:lnTo>
                    <a:pt x="3" y="388"/>
                  </a:lnTo>
                  <a:lnTo>
                    <a:pt x="0" y="382"/>
                  </a:lnTo>
                  <a:lnTo>
                    <a:pt x="0" y="382"/>
                  </a:lnTo>
                  <a:lnTo>
                    <a:pt x="0" y="381"/>
                  </a:lnTo>
                  <a:lnTo>
                    <a:pt x="0" y="379"/>
                  </a:lnTo>
                  <a:lnTo>
                    <a:pt x="1" y="377"/>
                  </a:lnTo>
                  <a:lnTo>
                    <a:pt x="2" y="374"/>
                  </a:lnTo>
                  <a:lnTo>
                    <a:pt x="3" y="370"/>
                  </a:lnTo>
                  <a:lnTo>
                    <a:pt x="126" y="35"/>
                  </a:lnTo>
                  <a:lnTo>
                    <a:pt x="128" y="29"/>
                  </a:lnTo>
                  <a:lnTo>
                    <a:pt x="131" y="21"/>
                  </a:lnTo>
                  <a:lnTo>
                    <a:pt x="137" y="14"/>
                  </a:lnTo>
                  <a:lnTo>
                    <a:pt x="145" y="7"/>
                  </a:lnTo>
                  <a:lnTo>
                    <a:pt x="156" y="2"/>
                  </a:lnTo>
                  <a:lnTo>
                    <a:pt x="17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1" name="Freeform 45"/>
            <p:cNvSpPr>
              <a:spLocks/>
            </p:cNvSpPr>
            <p:nvPr/>
          </p:nvSpPr>
          <p:spPr bwMode="auto">
            <a:xfrm>
              <a:off x="2531" y="1800"/>
              <a:ext cx="775" cy="800"/>
            </a:xfrm>
            <a:custGeom>
              <a:avLst/>
              <a:gdLst/>
              <a:ahLst/>
              <a:cxnLst>
                <a:cxn ang="0">
                  <a:pos x="646" y="8"/>
                </a:cxn>
                <a:cxn ang="0">
                  <a:pos x="690" y="37"/>
                </a:cxn>
                <a:cxn ang="0">
                  <a:pos x="712" y="79"/>
                </a:cxn>
                <a:cxn ang="0">
                  <a:pos x="714" y="128"/>
                </a:cxn>
                <a:cxn ang="0">
                  <a:pos x="699" y="164"/>
                </a:cxn>
                <a:cxn ang="0">
                  <a:pos x="660" y="192"/>
                </a:cxn>
                <a:cxn ang="0">
                  <a:pos x="616" y="209"/>
                </a:cxn>
                <a:cxn ang="0">
                  <a:pos x="600" y="209"/>
                </a:cxn>
                <a:cxn ang="0">
                  <a:pos x="596" y="204"/>
                </a:cxn>
                <a:cxn ang="0">
                  <a:pos x="597" y="190"/>
                </a:cxn>
                <a:cxn ang="0">
                  <a:pos x="596" y="146"/>
                </a:cxn>
                <a:cxn ang="0">
                  <a:pos x="566" y="93"/>
                </a:cxn>
                <a:cxn ang="0">
                  <a:pos x="510" y="73"/>
                </a:cxn>
                <a:cxn ang="0">
                  <a:pos x="463" y="83"/>
                </a:cxn>
                <a:cxn ang="0">
                  <a:pos x="404" y="146"/>
                </a:cxn>
                <a:cxn ang="0">
                  <a:pos x="348" y="250"/>
                </a:cxn>
                <a:cxn ang="0">
                  <a:pos x="306" y="361"/>
                </a:cxn>
                <a:cxn ang="0">
                  <a:pos x="277" y="462"/>
                </a:cxn>
                <a:cxn ang="0">
                  <a:pos x="248" y="553"/>
                </a:cxn>
                <a:cxn ang="0">
                  <a:pos x="183" y="670"/>
                </a:cxn>
                <a:cxn ang="0">
                  <a:pos x="225" y="668"/>
                </a:cxn>
                <a:cxn ang="0">
                  <a:pos x="374" y="687"/>
                </a:cxn>
                <a:cxn ang="0">
                  <a:pos x="464" y="708"/>
                </a:cxn>
                <a:cxn ang="0">
                  <a:pos x="547" y="723"/>
                </a:cxn>
                <a:cxn ang="0">
                  <a:pos x="614" y="726"/>
                </a:cxn>
                <a:cxn ang="0">
                  <a:pos x="643" y="713"/>
                </a:cxn>
                <a:cxn ang="0">
                  <a:pos x="666" y="665"/>
                </a:cxn>
                <a:cxn ang="0">
                  <a:pos x="709" y="631"/>
                </a:cxn>
                <a:cxn ang="0">
                  <a:pos x="754" y="615"/>
                </a:cxn>
                <a:cxn ang="0">
                  <a:pos x="769" y="615"/>
                </a:cxn>
                <a:cxn ang="0">
                  <a:pos x="775" y="620"/>
                </a:cxn>
                <a:cxn ang="0">
                  <a:pos x="773" y="633"/>
                </a:cxn>
                <a:cxn ang="0">
                  <a:pos x="751" y="675"/>
                </a:cxn>
                <a:cxn ang="0">
                  <a:pos x="688" y="737"/>
                </a:cxn>
                <a:cxn ang="0">
                  <a:pos x="613" y="779"/>
                </a:cxn>
                <a:cxn ang="0">
                  <a:pos x="510" y="800"/>
                </a:cxn>
                <a:cxn ang="0">
                  <a:pos x="367" y="782"/>
                </a:cxn>
                <a:cxn ang="0">
                  <a:pos x="249" y="754"/>
                </a:cxn>
                <a:cxn ang="0">
                  <a:pos x="168" y="741"/>
                </a:cxn>
                <a:cxn ang="0">
                  <a:pos x="97" y="760"/>
                </a:cxn>
                <a:cxn ang="0">
                  <a:pos x="42" y="794"/>
                </a:cxn>
                <a:cxn ang="0">
                  <a:pos x="12" y="800"/>
                </a:cxn>
                <a:cxn ang="0">
                  <a:pos x="7" y="800"/>
                </a:cxn>
                <a:cxn ang="0">
                  <a:pos x="2" y="797"/>
                </a:cxn>
                <a:cxn ang="0">
                  <a:pos x="2" y="787"/>
                </a:cxn>
                <a:cxn ang="0">
                  <a:pos x="24" y="761"/>
                </a:cxn>
                <a:cxn ang="0">
                  <a:pos x="48" y="738"/>
                </a:cxn>
                <a:cxn ang="0">
                  <a:pos x="63" y="722"/>
                </a:cxn>
                <a:cxn ang="0">
                  <a:pos x="96" y="678"/>
                </a:cxn>
                <a:cxn ang="0">
                  <a:pos x="135" y="602"/>
                </a:cxn>
                <a:cxn ang="0">
                  <a:pos x="167" y="498"/>
                </a:cxn>
                <a:cxn ang="0">
                  <a:pos x="204" y="374"/>
                </a:cxn>
                <a:cxn ang="0">
                  <a:pos x="258" y="247"/>
                </a:cxn>
                <a:cxn ang="0">
                  <a:pos x="337" y="132"/>
                </a:cxn>
                <a:cxn ang="0">
                  <a:pos x="424" y="60"/>
                </a:cxn>
                <a:cxn ang="0">
                  <a:pos x="529" y="12"/>
                </a:cxn>
              </a:cxnLst>
              <a:rect l="0" t="0" r="r" b="b"/>
              <a:pathLst>
                <a:path w="775" h="800">
                  <a:moveTo>
                    <a:pt x="603" y="0"/>
                  </a:moveTo>
                  <a:lnTo>
                    <a:pt x="627" y="2"/>
                  </a:lnTo>
                  <a:lnTo>
                    <a:pt x="646" y="8"/>
                  </a:lnTo>
                  <a:lnTo>
                    <a:pt x="663" y="15"/>
                  </a:lnTo>
                  <a:lnTo>
                    <a:pt x="679" y="25"/>
                  </a:lnTo>
                  <a:lnTo>
                    <a:pt x="690" y="37"/>
                  </a:lnTo>
                  <a:lnTo>
                    <a:pt x="700" y="50"/>
                  </a:lnTo>
                  <a:lnTo>
                    <a:pt x="707" y="64"/>
                  </a:lnTo>
                  <a:lnTo>
                    <a:pt x="712" y="79"/>
                  </a:lnTo>
                  <a:lnTo>
                    <a:pt x="714" y="94"/>
                  </a:lnTo>
                  <a:lnTo>
                    <a:pt x="715" y="109"/>
                  </a:lnTo>
                  <a:lnTo>
                    <a:pt x="714" y="128"/>
                  </a:lnTo>
                  <a:lnTo>
                    <a:pt x="711" y="143"/>
                  </a:lnTo>
                  <a:lnTo>
                    <a:pt x="706" y="154"/>
                  </a:lnTo>
                  <a:lnTo>
                    <a:pt x="699" y="164"/>
                  </a:lnTo>
                  <a:lnTo>
                    <a:pt x="690" y="172"/>
                  </a:lnTo>
                  <a:lnTo>
                    <a:pt x="677" y="181"/>
                  </a:lnTo>
                  <a:lnTo>
                    <a:pt x="660" y="192"/>
                  </a:lnTo>
                  <a:lnTo>
                    <a:pt x="643" y="201"/>
                  </a:lnTo>
                  <a:lnTo>
                    <a:pt x="629" y="206"/>
                  </a:lnTo>
                  <a:lnTo>
                    <a:pt x="616" y="209"/>
                  </a:lnTo>
                  <a:lnTo>
                    <a:pt x="608" y="210"/>
                  </a:lnTo>
                  <a:lnTo>
                    <a:pt x="603" y="210"/>
                  </a:lnTo>
                  <a:lnTo>
                    <a:pt x="600" y="209"/>
                  </a:lnTo>
                  <a:lnTo>
                    <a:pt x="598" y="208"/>
                  </a:lnTo>
                  <a:lnTo>
                    <a:pt x="596" y="206"/>
                  </a:lnTo>
                  <a:lnTo>
                    <a:pt x="596" y="204"/>
                  </a:lnTo>
                  <a:lnTo>
                    <a:pt x="595" y="200"/>
                  </a:lnTo>
                  <a:lnTo>
                    <a:pt x="596" y="197"/>
                  </a:lnTo>
                  <a:lnTo>
                    <a:pt x="597" y="190"/>
                  </a:lnTo>
                  <a:lnTo>
                    <a:pt x="597" y="180"/>
                  </a:lnTo>
                  <a:lnTo>
                    <a:pt x="598" y="168"/>
                  </a:lnTo>
                  <a:lnTo>
                    <a:pt x="596" y="146"/>
                  </a:lnTo>
                  <a:lnTo>
                    <a:pt x="590" y="126"/>
                  </a:lnTo>
                  <a:lnTo>
                    <a:pt x="580" y="108"/>
                  </a:lnTo>
                  <a:lnTo>
                    <a:pt x="566" y="93"/>
                  </a:lnTo>
                  <a:lnTo>
                    <a:pt x="550" y="82"/>
                  </a:lnTo>
                  <a:lnTo>
                    <a:pt x="532" y="75"/>
                  </a:lnTo>
                  <a:lnTo>
                    <a:pt x="510" y="73"/>
                  </a:lnTo>
                  <a:lnTo>
                    <a:pt x="493" y="74"/>
                  </a:lnTo>
                  <a:lnTo>
                    <a:pt x="478" y="77"/>
                  </a:lnTo>
                  <a:lnTo>
                    <a:pt x="463" y="83"/>
                  </a:lnTo>
                  <a:lnTo>
                    <a:pt x="450" y="92"/>
                  </a:lnTo>
                  <a:lnTo>
                    <a:pt x="426" y="117"/>
                  </a:lnTo>
                  <a:lnTo>
                    <a:pt x="404" y="146"/>
                  </a:lnTo>
                  <a:lnTo>
                    <a:pt x="383" y="178"/>
                  </a:lnTo>
                  <a:lnTo>
                    <a:pt x="365" y="213"/>
                  </a:lnTo>
                  <a:lnTo>
                    <a:pt x="348" y="250"/>
                  </a:lnTo>
                  <a:lnTo>
                    <a:pt x="332" y="287"/>
                  </a:lnTo>
                  <a:lnTo>
                    <a:pt x="318" y="324"/>
                  </a:lnTo>
                  <a:lnTo>
                    <a:pt x="306" y="361"/>
                  </a:lnTo>
                  <a:lnTo>
                    <a:pt x="296" y="397"/>
                  </a:lnTo>
                  <a:lnTo>
                    <a:pt x="285" y="431"/>
                  </a:lnTo>
                  <a:lnTo>
                    <a:pt x="277" y="462"/>
                  </a:lnTo>
                  <a:lnTo>
                    <a:pt x="270" y="488"/>
                  </a:lnTo>
                  <a:lnTo>
                    <a:pt x="261" y="518"/>
                  </a:lnTo>
                  <a:lnTo>
                    <a:pt x="248" y="553"/>
                  </a:lnTo>
                  <a:lnTo>
                    <a:pt x="231" y="591"/>
                  </a:lnTo>
                  <a:lnTo>
                    <a:pt x="210" y="630"/>
                  </a:lnTo>
                  <a:lnTo>
                    <a:pt x="183" y="670"/>
                  </a:lnTo>
                  <a:lnTo>
                    <a:pt x="183" y="670"/>
                  </a:lnTo>
                  <a:lnTo>
                    <a:pt x="205" y="668"/>
                  </a:lnTo>
                  <a:lnTo>
                    <a:pt x="225" y="668"/>
                  </a:lnTo>
                  <a:lnTo>
                    <a:pt x="275" y="670"/>
                  </a:lnTo>
                  <a:lnTo>
                    <a:pt x="325" y="677"/>
                  </a:lnTo>
                  <a:lnTo>
                    <a:pt x="374" y="687"/>
                  </a:lnTo>
                  <a:lnTo>
                    <a:pt x="423" y="700"/>
                  </a:lnTo>
                  <a:lnTo>
                    <a:pt x="440" y="704"/>
                  </a:lnTo>
                  <a:lnTo>
                    <a:pt x="464" y="708"/>
                  </a:lnTo>
                  <a:lnTo>
                    <a:pt x="489" y="713"/>
                  </a:lnTo>
                  <a:lnTo>
                    <a:pt x="518" y="718"/>
                  </a:lnTo>
                  <a:lnTo>
                    <a:pt x="547" y="723"/>
                  </a:lnTo>
                  <a:lnTo>
                    <a:pt x="576" y="726"/>
                  </a:lnTo>
                  <a:lnTo>
                    <a:pt x="603" y="727"/>
                  </a:lnTo>
                  <a:lnTo>
                    <a:pt x="614" y="726"/>
                  </a:lnTo>
                  <a:lnTo>
                    <a:pt x="625" y="725"/>
                  </a:lnTo>
                  <a:lnTo>
                    <a:pt x="634" y="721"/>
                  </a:lnTo>
                  <a:lnTo>
                    <a:pt x="643" y="713"/>
                  </a:lnTo>
                  <a:lnTo>
                    <a:pt x="650" y="700"/>
                  </a:lnTo>
                  <a:lnTo>
                    <a:pt x="658" y="680"/>
                  </a:lnTo>
                  <a:lnTo>
                    <a:pt x="666" y="665"/>
                  </a:lnTo>
                  <a:lnTo>
                    <a:pt x="679" y="652"/>
                  </a:lnTo>
                  <a:lnTo>
                    <a:pt x="693" y="641"/>
                  </a:lnTo>
                  <a:lnTo>
                    <a:pt x="709" y="631"/>
                  </a:lnTo>
                  <a:lnTo>
                    <a:pt x="726" y="624"/>
                  </a:lnTo>
                  <a:lnTo>
                    <a:pt x="742" y="618"/>
                  </a:lnTo>
                  <a:lnTo>
                    <a:pt x="754" y="615"/>
                  </a:lnTo>
                  <a:lnTo>
                    <a:pt x="763" y="614"/>
                  </a:lnTo>
                  <a:lnTo>
                    <a:pt x="766" y="614"/>
                  </a:lnTo>
                  <a:lnTo>
                    <a:pt x="769" y="615"/>
                  </a:lnTo>
                  <a:lnTo>
                    <a:pt x="772" y="616"/>
                  </a:lnTo>
                  <a:lnTo>
                    <a:pt x="774" y="618"/>
                  </a:lnTo>
                  <a:lnTo>
                    <a:pt x="775" y="620"/>
                  </a:lnTo>
                  <a:lnTo>
                    <a:pt x="775" y="624"/>
                  </a:lnTo>
                  <a:lnTo>
                    <a:pt x="775" y="626"/>
                  </a:lnTo>
                  <a:lnTo>
                    <a:pt x="773" y="633"/>
                  </a:lnTo>
                  <a:lnTo>
                    <a:pt x="769" y="644"/>
                  </a:lnTo>
                  <a:lnTo>
                    <a:pt x="762" y="658"/>
                  </a:lnTo>
                  <a:lnTo>
                    <a:pt x="751" y="675"/>
                  </a:lnTo>
                  <a:lnTo>
                    <a:pt x="736" y="694"/>
                  </a:lnTo>
                  <a:lnTo>
                    <a:pt x="714" y="715"/>
                  </a:lnTo>
                  <a:lnTo>
                    <a:pt x="688" y="737"/>
                  </a:lnTo>
                  <a:lnTo>
                    <a:pt x="667" y="751"/>
                  </a:lnTo>
                  <a:lnTo>
                    <a:pt x="642" y="765"/>
                  </a:lnTo>
                  <a:lnTo>
                    <a:pt x="613" y="779"/>
                  </a:lnTo>
                  <a:lnTo>
                    <a:pt x="582" y="790"/>
                  </a:lnTo>
                  <a:lnTo>
                    <a:pt x="547" y="798"/>
                  </a:lnTo>
                  <a:lnTo>
                    <a:pt x="510" y="800"/>
                  </a:lnTo>
                  <a:lnTo>
                    <a:pt x="462" y="798"/>
                  </a:lnTo>
                  <a:lnTo>
                    <a:pt x="415" y="791"/>
                  </a:lnTo>
                  <a:lnTo>
                    <a:pt x="367" y="782"/>
                  </a:lnTo>
                  <a:lnTo>
                    <a:pt x="320" y="771"/>
                  </a:lnTo>
                  <a:lnTo>
                    <a:pt x="282" y="761"/>
                  </a:lnTo>
                  <a:lnTo>
                    <a:pt x="249" y="754"/>
                  </a:lnTo>
                  <a:lnTo>
                    <a:pt x="220" y="748"/>
                  </a:lnTo>
                  <a:lnTo>
                    <a:pt x="193" y="744"/>
                  </a:lnTo>
                  <a:lnTo>
                    <a:pt x="168" y="741"/>
                  </a:lnTo>
                  <a:lnTo>
                    <a:pt x="145" y="739"/>
                  </a:lnTo>
                  <a:lnTo>
                    <a:pt x="120" y="739"/>
                  </a:lnTo>
                  <a:lnTo>
                    <a:pt x="97" y="760"/>
                  </a:lnTo>
                  <a:lnTo>
                    <a:pt x="77" y="776"/>
                  </a:lnTo>
                  <a:lnTo>
                    <a:pt x="58" y="787"/>
                  </a:lnTo>
                  <a:lnTo>
                    <a:pt x="42" y="794"/>
                  </a:lnTo>
                  <a:lnTo>
                    <a:pt x="29" y="798"/>
                  </a:lnTo>
                  <a:lnTo>
                    <a:pt x="19" y="800"/>
                  </a:lnTo>
                  <a:lnTo>
                    <a:pt x="12" y="800"/>
                  </a:lnTo>
                  <a:lnTo>
                    <a:pt x="11" y="800"/>
                  </a:lnTo>
                  <a:lnTo>
                    <a:pt x="9" y="800"/>
                  </a:lnTo>
                  <a:lnTo>
                    <a:pt x="7" y="800"/>
                  </a:lnTo>
                  <a:lnTo>
                    <a:pt x="5" y="799"/>
                  </a:lnTo>
                  <a:lnTo>
                    <a:pt x="3" y="799"/>
                  </a:lnTo>
                  <a:lnTo>
                    <a:pt x="2" y="797"/>
                  </a:lnTo>
                  <a:lnTo>
                    <a:pt x="0" y="795"/>
                  </a:lnTo>
                  <a:lnTo>
                    <a:pt x="0" y="793"/>
                  </a:lnTo>
                  <a:lnTo>
                    <a:pt x="2" y="787"/>
                  </a:lnTo>
                  <a:lnTo>
                    <a:pt x="7" y="779"/>
                  </a:lnTo>
                  <a:lnTo>
                    <a:pt x="14" y="770"/>
                  </a:lnTo>
                  <a:lnTo>
                    <a:pt x="24" y="761"/>
                  </a:lnTo>
                  <a:lnTo>
                    <a:pt x="33" y="752"/>
                  </a:lnTo>
                  <a:lnTo>
                    <a:pt x="41" y="744"/>
                  </a:lnTo>
                  <a:lnTo>
                    <a:pt x="48" y="738"/>
                  </a:lnTo>
                  <a:lnTo>
                    <a:pt x="53" y="734"/>
                  </a:lnTo>
                  <a:lnTo>
                    <a:pt x="56" y="730"/>
                  </a:lnTo>
                  <a:lnTo>
                    <a:pt x="63" y="722"/>
                  </a:lnTo>
                  <a:lnTo>
                    <a:pt x="73" y="711"/>
                  </a:lnTo>
                  <a:lnTo>
                    <a:pt x="84" y="696"/>
                  </a:lnTo>
                  <a:lnTo>
                    <a:pt x="96" y="678"/>
                  </a:lnTo>
                  <a:lnTo>
                    <a:pt x="109" y="656"/>
                  </a:lnTo>
                  <a:lnTo>
                    <a:pt x="122" y="631"/>
                  </a:lnTo>
                  <a:lnTo>
                    <a:pt x="135" y="602"/>
                  </a:lnTo>
                  <a:lnTo>
                    <a:pt x="147" y="570"/>
                  </a:lnTo>
                  <a:lnTo>
                    <a:pt x="158" y="535"/>
                  </a:lnTo>
                  <a:lnTo>
                    <a:pt x="167" y="498"/>
                  </a:lnTo>
                  <a:lnTo>
                    <a:pt x="177" y="458"/>
                  </a:lnTo>
                  <a:lnTo>
                    <a:pt x="190" y="416"/>
                  </a:lnTo>
                  <a:lnTo>
                    <a:pt x="204" y="374"/>
                  </a:lnTo>
                  <a:lnTo>
                    <a:pt x="219" y="331"/>
                  </a:lnTo>
                  <a:lnTo>
                    <a:pt x="238" y="288"/>
                  </a:lnTo>
                  <a:lnTo>
                    <a:pt x="258" y="247"/>
                  </a:lnTo>
                  <a:lnTo>
                    <a:pt x="281" y="206"/>
                  </a:lnTo>
                  <a:lnTo>
                    <a:pt x="308" y="168"/>
                  </a:lnTo>
                  <a:lnTo>
                    <a:pt x="337" y="132"/>
                  </a:lnTo>
                  <a:lnTo>
                    <a:pt x="363" y="106"/>
                  </a:lnTo>
                  <a:lnTo>
                    <a:pt x="392" y="82"/>
                  </a:lnTo>
                  <a:lnTo>
                    <a:pt x="424" y="60"/>
                  </a:lnTo>
                  <a:lnTo>
                    <a:pt x="457" y="41"/>
                  </a:lnTo>
                  <a:lnTo>
                    <a:pt x="492" y="24"/>
                  </a:lnTo>
                  <a:lnTo>
                    <a:pt x="529" y="12"/>
                  </a:lnTo>
                  <a:lnTo>
                    <a:pt x="566" y="3"/>
                  </a:lnTo>
                  <a:lnTo>
                    <a:pt x="6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2" name="Freeform 46"/>
            <p:cNvSpPr>
              <a:spLocks/>
            </p:cNvSpPr>
            <p:nvPr/>
          </p:nvSpPr>
          <p:spPr bwMode="auto">
            <a:xfrm>
              <a:off x="3482" y="2451"/>
              <a:ext cx="145" cy="342"/>
            </a:xfrm>
            <a:custGeom>
              <a:avLst/>
              <a:gdLst/>
              <a:ahLst/>
              <a:cxnLst>
                <a:cxn ang="0">
                  <a:pos x="66" y="0"/>
                </a:cxn>
                <a:cxn ang="0">
                  <a:pos x="84" y="2"/>
                </a:cxn>
                <a:cxn ang="0">
                  <a:pos x="100" y="9"/>
                </a:cxn>
                <a:cxn ang="0">
                  <a:pos x="114" y="20"/>
                </a:cxn>
                <a:cxn ang="0">
                  <a:pos x="125" y="34"/>
                </a:cxn>
                <a:cxn ang="0">
                  <a:pos x="134" y="52"/>
                </a:cxn>
                <a:cxn ang="0">
                  <a:pos x="140" y="72"/>
                </a:cxn>
                <a:cxn ang="0">
                  <a:pos x="144" y="95"/>
                </a:cxn>
                <a:cxn ang="0">
                  <a:pos x="145" y="120"/>
                </a:cxn>
                <a:cxn ang="0">
                  <a:pos x="143" y="152"/>
                </a:cxn>
                <a:cxn ang="0">
                  <a:pos x="138" y="182"/>
                </a:cxn>
                <a:cxn ang="0">
                  <a:pos x="130" y="211"/>
                </a:cxn>
                <a:cxn ang="0">
                  <a:pos x="120" y="237"/>
                </a:cxn>
                <a:cxn ang="0">
                  <a:pos x="107" y="260"/>
                </a:cxn>
                <a:cxn ang="0">
                  <a:pos x="94" y="281"/>
                </a:cxn>
                <a:cxn ang="0">
                  <a:pos x="81" y="299"/>
                </a:cxn>
                <a:cxn ang="0">
                  <a:pos x="69" y="314"/>
                </a:cxn>
                <a:cxn ang="0">
                  <a:pos x="56" y="326"/>
                </a:cxn>
                <a:cxn ang="0">
                  <a:pos x="46" y="335"/>
                </a:cxn>
                <a:cxn ang="0">
                  <a:pos x="38" y="340"/>
                </a:cxn>
                <a:cxn ang="0">
                  <a:pos x="33" y="342"/>
                </a:cxn>
                <a:cxn ang="0">
                  <a:pos x="28" y="341"/>
                </a:cxn>
                <a:cxn ang="0">
                  <a:pos x="24" y="339"/>
                </a:cxn>
                <a:cxn ang="0">
                  <a:pos x="21" y="336"/>
                </a:cxn>
                <a:cxn ang="0">
                  <a:pos x="19" y="332"/>
                </a:cxn>
                <a:cxn ang="0">
                  <a:pos x="18" y="327"/>
                </a:cxn>
                <a:cxn ang="0">
                  <a:pos x="18" y="323"/>
                </a:cxn>
                <a:cxn ang="0">
                  <a:pos x="19" y="320"/>
                </a:cxn>
                <a:cxn ang="0">
                  <a:pos x="20" y="318"/>
                </a:cxn>
                <a:cxn ang="0">
                  <a:pos x="23" y="315"/>
                </a:cxn>
                <a:cxn ang="0">
                  <a:pos x="25" y="312"/>
                </a:cxn>
                <a:cxn ang="0">
                  <a:pos x="51" y="286"/>
                </a:cxn>
                <a:cxn ang="0">
                  <a:pos x="72" y="260"/>
                </a:cxn>
                <a:cxn ang="0">
                  <a:pos x="87" y="234"/>
                </a:cxn>
                <a:cxn ang="0">
                  <a:pos x="98" y="208"/>
                </a:cxn>
                <a:cxn ang="0">
                  <a:pos x="105" y="182"/>
                </a:cxn>
                <a:cxn ang="0">
                  <a:pos x="109" y="157"/>
                </a:cxn>
                <a:cxn ang="0">
                  <a:pos x="113" y="133"/>
                </a:cxn>
                <a:cxn ang="0">
                  <a:pos x="113" y="110"/>
                </a:cxn>
                <a:cxn ang="0">
                  <a:pos x="113" y="110"/>
                </a:cxn>
                <a:cxn ang="0">
                  <a:pos x="113" y="110"/>
                </a:cxn>
                <a:cxn ang="0">
                  <a:pos x="113" y="110"/>
                </a:cxn>
                <a:cxn ang="0">
                  <a:pos x="111" y="111"/>
                </a:cxn>
                <a:cxn ang="0">
                  <a:pos x="106" y="115"/>
                </a:cxn>
                <a:cxn ang="0">
                  <a:pos x="99" y="119"/>
                </a:cxn>
                <a:cxn ang="0">
                  <a:pos x="90" y="123"/>
                </a:cxn>
                <a:cxn ang="0">
                  <a:pos x="80" y="126"/>
                </a:cxn>
                <a:cxn ang="0">
                  <a:pos x="68" y="127"/>
                </a:cxn>
                <a:cxn ang="0">
                  <a:pos x="48" y="125"/>
                </a:cxn>
                <a:cxn ang="0">
                  <a:pos x="32" y="118"/>
                </a:cxn>
                <a:cxn ang="0">
                  <a:pos x="19" y="108"/>
                </a:cxn>
                <a:cxn ang="0">
                  <a:pos x="9" y="95"/>
                </a:cxn>
                <a:cxn ang="0">
                  <a:pos x="3" y="80"/>
                </a:cxn>
                <a:cxn ang="0">
                  <a:pos x="0" y="63"/>
                </a:cxn>
                <a:cxn ang="0">
                  <a:pos x="3" y="47"/>
                </a:cxn>
                <a:cxn ang="0">
                  <a:pos x="9" y="32"/>
                </a:cxn>
                <a:cxn ang="0">
                  <a:pos x="19" y="19"/>
                </a:cxn>
                <a:cxn ang="0">
                  <a:pos x="32" y="9"/>
                </a:cxn>
                <a:cxn ang="0">
                  <a:pos x="47" y="2"/>
                </a:cxn>
                <a:cxn ang="0">
                  <a:pos x="66" y="0"/>
                </a:cxn>
              </a:cxnLst>
              <a:rect l="0" t="0" r="r" b="b"/>
              <a:pathLst>
                <a:path w="145" h="342">
                  <a:moveTo>
                    <a:pt x="66" y="0"/>
                  </a:moveTo>
                  <a:lnTo>
                    <a:pt x="84" y="2"/>
                  </a:lnTo>
                  <a:lnTo>
                    <a:pt x="100" y="9"/>
                  </a:lnTo>
                  <a:lnTo>
                    <a:pt x="114" y="20"/>
                  </a:lnTo>
                  <a:lnTo>
                    <a:pt x="125" y="34"/>
                  </a:lnTo>
                  <a:lnTo>
                    <a:pt x="134" y="52"/>
                  </a:lnTo>
                  <a:lnTo>
                    <a:pt x="140" y="72"/>
                  </a:lnTo>
                  <a:lnTo>
                    <a:pt x="144" y="95"/>
                  </a:lnTo>
                  <a:lnTo>
                    <a:pt x="145" y="120"/>
                  </a:lnTo>
                  <a:lnTo>
                    <a:pt x="143" y="152"/>
                  </a:lnTo>
                  <a:lnTo>
                    <a:pt x="138" y="182"/>
                  </a:lnTo>
                  <a:lnTo>
                    <a:pt x="130" y="211"/>
                  </a:lnTo>
                  <a:lnTo>
                    <a:pt x="120" y="237"/>
                  </a:lnTo>
                  <a:lnTo>
                    <a:pt x="107" y="260"/>
                  </a:lnTo>
                  <a:lnTo>
                    <a:pt x="94" y="281"/>
                  </a:lnTo>
                  <a:lnTo>
                    <a:pt x="81" y="299"/>
                  </a:lnTo>
                  <a:lnTo>
                    <a:pt x="69" y="314"/>
                  </a:lnTo>
                  <a:lnTo>
                    <a:pt x="56" y="326"/>
                  </a:lnTo>
                  <a:lnTo>
                    <a:pt x="46" y="335"/>
                  </a:lnTo>
                  <a:lnTo>
                    <a:pt x="38" y="340"/>
                  </a:lnTo>
                  <a:lnTo>
                    <a:pt x="33" y="342"/>
                  </a:lnTo>
                  <a:lnTo>
                    <a:pt x="28" y="341"/>
                  </a:lnTo>
                  <a:lnTo>
                    <a:pt x="24" y="339"/>
                  </a:lnTo>
                  <a:lnTo>
                    <a:pt x="21" y="336"/>
                  </a:lnTo>
                  <a:lnTo>
                    <a:pt x="19" y="332"/>
                  </a:lnTo>
                  <a:lnTo>
                    <a:pt x="18" y="327"/>
                  </a:lnTo>
                  <a:lnTo>
                    <a:pt x="18" y="323"/>
                  </a:lnTo>
                  <a:lnTo>
                    <a:pt x="19" y="320"/>
                  </a:lnTo>
                  <a:lnTo>
                    <a:pt x="20" y="318"/>
                  </a:lnTo>
                  <a:lnTo>
                    <a:pt x="23" y="315"/>
                  </a:lnTo>
                  <a:lnTo>
                    <a:pt x="25" y="312"/>
                  </a:lnTo>
                  <a:lnTo>
                    <a:pt x="51" y="286"/>
                  </a:lnTo>
                  <a:lnTo>
                    <a:pt x="72" y="260"/>
                  </a:lnTo>
                  <a:lnTo>
                    <a:pt x="87" y="234"/>
                  </a:lnTo>
                  <a:lnTo>
                    <a:pt x="98" y="208"/>
                  </a:lnTo>
                  <a:lnTo>
                    <a:pt x="105" y="182"/>
                  </a:lnTo>
                  <a:lnTo>
                    <a:pt x="109" y="157"/>
                  </a:lnTo>
                  <a:lnTo>
                    <a:pt x="113" y="133"/>
                  </a:lnTo>
                  <a:lnTo>
                    <a:pt x="113" y="110"/>
                  </a:lnTo>
                  <a:lnTo>
                    <a:pt x="113" y="110"/>
                  </a:lnTo>
                  <a:lnTo>
                    <a:pt x="113" y="110"/>
                  </a:lnTo>
                  <a:lnTo>
                    <a:pt x="113" y="110"/>
                  </a:lnTo>
                  <a:lnTo>
                    <a:pt x="111" y="111"/>
                  </a:lnTo>
                  <a:lnTo>
                    <a:pt x="106" y="115"/>
                  </a:lnTo>
                  <a:lnTo>
                    <a:pt x="99" y="119"/>
                  </a:lnTo>
                  <a:lnTo>
                    <a:pt x="90" y="123"/>
                  </a:lnTo>
                  <a:lnTo>
                    <a:pt x="80" y="126"/>
                  </a:lnTo>
                  <a:lnTo>
                    <a:pt x="68" y="127"/>
                  </a:lnTo>
                  <a:lnTo>
                    <a:pt x="48" y="125"/>
                  </a:lnTo>
                  <a:lnTo>
                    <a:pt x="32" y="118"/>
                  </a:lnTo>
                  <a:lnTo>
                    <a:pt x="19" y="108"/>
                  </a:lnTo>
                  <a:lnTo>
                    <a:pt x="9" y="95"/>
                  </a:lnTo>
                  <a:lnTo>
                    <a:pt x="3" y="80"/>
                  </a:lnTo>
                  <a:lnTo>
                    <a:pt x="0" y="63"/>
                  </a:lnTo>
                  <a:lnTo>
                    <a:pt x="3" y="47"/>
                  </a:lnTo>
                  <a:lnTo>
                    <a:pt x="9" y="32"/>
                  </a:lnTo>
                  <a:lnTo>
                    <a:pt x="19" y="19"/>
                  </a:lnTo>
                  <a:lnTo>
                    <a:pt x="32" y="9"/>
                  </a:lnTo>
                  <a:lnTo>
                    <a:pt x="47" y="2"/>
                  </a:lnTo>
                  <a:lnTo>
                    <a:pt x="6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3" name="Freeform 47"/>
            <p:cNvSpPr>
              <a:spLocks noEditPoints="1"/>
            </p:cNvSpPr>
            <p:nvPr/>
          </p:nvSpPr>
          <p:spPr bwMode="auto">
            <a:xfrm>
              <a:off x="3741" y="1846"/>
              <a:ext cx="495" cy="959"/>
            </a:xfrm>
            <a:custGeom>
              <a:avLst/>
              <a:gdLst/>
              <a:ahLst/>
              <a:cxnLst>
                <a:cxn ang="0">
                  <a:pos x="357" y="247"/>
                </a:cxn>
                <a:cxn ang="0">
                  <a:pos x="400" y="262"/>
                </a:cxn>
                <a:cxn ang="0">
                  <a:pos x="432" y="289"/>
                </a:cxn>
                <a:cxn ang="0">
                  <a:pos x="450" y="326"/>
                </a:cxn>
                <a:cxn ang="0">
                  <a:pos x="451" y="363"/>
                </a:cxn>
                <a:cxn ang="0">
                  <a:pos x="447" y="389"/>
                </a:cxn>
                <a:cxn ang="0">
                  <a:pos x="334" y="817"/>
                </a:cxn>
                <a:cxn ang="0">
                  <a:pos x="304" y="869"/>
                </a:cxn>
                <a:cxn ang="0">
                  <a:pos x="263" y="908"/>
                </a:cxn>
                <a:cxn ang="0">
                  <a:pos x="218" y="935"/>
                </a:cxn>
                <a:cxn ang="0">
                  <a:pos x="172" y="951"/>
                </a:cxn>
                <a:cxn ang="0">
                  <a:pos x="131" y="958"/>
                </a:cxn>
                <a:cxn ang="0">
                  <a:pos x="85" y="958"/>
                </a:cxn>
                <a:cxn ang="0">
                  <a:pos x="40" y="945"/>
                </a:cxn>
                <a:cxn ang="0">
                  <a:pos x="10" y="921"/>
                </a:cxn>
                <a:cxn ang="0">
                  <a:pos x="0" y="888"/>
                </a:cxn>
                <a:cxn ang="0">
                  <a:pos x="9" y="856"/>
                </a:cxn>
                <a:cxn ang="0">
                  <a:pos x="33" y="833"/>
                </a:cxn>
                <a:cxn ang="0">
                  <a:pos x="65" y="824"/>
                </a:cxn>
                <a:cxn ang="0">
                  <a:pos x="90" y="831"/>
                </a:cxn>
                <a:cxn ang="0">
                  <a:pos x="105" y="851"/>
                </a:cxn>
                <a:cxn ang="0">
                  <a:pos x="107" y="874"/>
                </a:cxn>
                <a:cxn ang="0">
                  <a:pos x="100" y="894"/>
                </a:cxn>
                <a:cxn ang="0">
                  <a:pos x="83" y="913"/>
                </a:cxn>
                <a:cxn ang="0">
                  <a:pos x="89" y="925"/>
                </a:cxn>
                <a:cxn ang="0">
                  <a:pos x="135" y="924"/>
                </a:cxn>
                <a:cxn ang="0">
                  <a:pos x="180" y="903"/>
                </a:cxn>
                <a:cxn ang="0">
                  <a:pos x="219" y="865"/>
                </a:cxn>
                <a:cxn ang="0">
                  <a:pos x="247" y="815"/>
                </a:cxn>
                <a:cxn ang="0">
                  <a:pos x="255" y="786"/>
                </a:cxn>
                <a:cxn ang="0">
                  <a:pos x="366" y="354"/>
                </a:cxn>
                <a:cxn ang="0">
                  <a:pos x="368" y="329"/>
                </a:cxn>
                <a:cxn ang="0">
                  <a:pos x="364" y="299"/>
                </a:cxn>
                <a:cxn ang="0">
                  <a:pos x="352" y="281"/>
                </a:cxn>
                <a:cxn ang="0">
                  <a:pos x="330" y="275"/>
                </a:cxn>
                <a:cxn ang="0">
                  <a:pos x="281" y="286"/>
                </a:cxn>
                <a:cxn ang="0">
                  <a:pos x="238" y="317"/>
                </a:cxn>
                <a:cxn ang="0">
                  <a:pos x="204" y="360"/>
                </a:cxn>
                <a:cxn ang="0">
                  <a:pos x="177" y="408"/>
                </a:cxn>
                <a:cxn ang="0">
                  <a:pos x="168" y="424"/>
                </a:cxn>
                <a:cxn ang="0">
                  <a:pos x="155" y="428"/>
                </a:cxn>
                <a:cxn ang="0">
                  <a:pos x="146" y="427"/>
                </a:cxn>
                <a:cxn ang="0">
                  <a:pos x="137" y="420"/>
                </a:cxn>
                <a:cxn ang="0">
                  <a:pos x="137" y="407"/>
                </a:cxn>
                <a:cxn ang="0">
                  <a:pos x="146" y="384"/>
                </a:cxn>
                <a:cxn ang="0">
                  <a:pos x="166" y="351"/>
                </a:cxn>
                <a:cxn ang="0">
                  <a:pos x="195" y="314"/>
                </a:cxn>
                <a:cxn ang="0">
                  <a:pos x="232" y="280"/>
                </a:cxn>
                <a:cxn ang="0">
                  <a:pos x="278" y="255"/>
                </a:cxn>
                <a:cxn ang="0">
                  <a:pos x="332" y="245"/>
                </a:cxn>
                <a:cxn ang="0">
                  <a:pos x="464" y="1"/>
                </a:cxn>
                <a:cxn ang="0">
                  <a:pos x="484" y="13"/>
                </a:cxn>
                <a:cxn ang="0">
                  <a:pos x="494" y="31"/>
                </a:cxn>
                <a:cxn ang="0">
                  <a:pos x="495" y="41"/>
                </a:cxn>
                <a:cxn ang="0">
                  <a:pos x="485" y="71"/>
                </a:cxn>
                <a:cxn ang="0">
                  <a:pos x="463" y="94"/>
                </a:cxn>
                <a:cxn ang="0">
                  <a:pos x="433" y="103"/>
                </a:cxn>
                <a:cxn ang="0">
                  <a:pos x="407" y="96"/>
                </a:cxn>
                <a:cxn ang="0">
                  <a:pos x="392" y="79"/>
                </a:cxn>
                <a:cxn ang="0">
                  <a:pos x="387" y="59"/>
                </a:cxn>
                <a:cxn ang="0">
                  <a:pos x="400" y="25"/>
                </a:cxn>
                <a:cxn ang="0">
                  <a:pos x="431" y="3"/>
                </a:cxn>
              </a:cxnLst>
              <a:rect l="0" t="0" r="r" b="b"/>
              <a:pathLst>
                <a:path w="495" h="959">
                  <a:moveTo>
                    <a:pt x="332" y="245"/>
                  </a:moveTo>
                  <a:lnTo>
                    <a:pt x="357" y="247"/>
                  </a:lnTo>
                  <a:lnTo>
                    <a:pt x="380" y="253"/>
                  </a:lnTo>
                  <a:lnTo>
                    <a:pt x="400" y="262"/>
                  </a:lnTo>
                  <a:lnTo>
                    <a:pt x="418" y="274"/>
                  </a:lnTo>
                  <a:lnTo>
                    <a:pt x="432" y="289"/>
                  </a:lnTo>
                  <a:lnTo>
                    <a:pt x="443" y="306"/>
                  </a:lnTo>
                  <a:lnTo>
                    <a:pt x="450" y="326"/>
                  </a:lnTo>
                  <a:lnTo>
                    <a:pt x="452" y="348"/>
                  </a:lnTo>
                  <a:lnTo>
                    <a:pt x="451" y="363"/>
                  </a:lnTo>
                  <a:lnTo>
                    <a:pt x="450" y="376"/>
                  </a:lnTo>
                  <a:lnTo>
                    <a:pt x="447" y="389"/>
                  </a:lnTo>
                  <a:lnTo>
                    <a:pt x="345" y="784"/>
                  </a:lnTo>
                  <a:lnTo>
                    <a:pt x="334" y="817"/>
                  </a:lnTo>
                  <a:lnTo>
                    <a:pt x="320" y="845"/>
                  </a:lnTo>
                  <a:lnTo>
                    <a:pt x="304" y="869"/>
                  </a:lnTo>
                  <a:lnTo>
                    <a:pt x="284" y="890"/>
                  </a:lnTo>
                  <a:lnTo>
                    <a:pt x="263" y="908"/>
                  </a:lnTo>
                  <a:lnTo>
                    <a:pt x="241" y="923"/>
                  </a:lnTo>
                  <a:lnTo>
                    <a:pt x="218" y="935"/>
                  </a:lnTo>
                  <a:lnTo>
                    <a:pt x="195" y="944"/>
                  </a:lnTo>
                  <a:lnTo>
                    <a:pt x="172" y="951"/>
                  </a:lnTo>
                  <a:lnTo>
                    <a:pt x="151" y="956"/>
                  </a:lnTo>
                  <a:lnTo>
                    <a:pt x="131" y="958"/>
                  </a:lnTo>
                  <a:lnTo>
                    <a:pt x="112" y="959"/>
                  </a:lnTo>
                  <a:lnTo>
                    <a:pt x="85" y="958"/>
                  </a:lnTo>
                  <a:lnTo>
                    <a:pt x="60" y="953"/>
                  </a:lnTo>
                  <a:lnTo>
                    <a:pt x="40" y="945"/>
                  </a:lnTo>
                  <a:lnTo>
                    <a:pt x="23" y="935"/>
                  </a:lnTo>
                  <a:lnTo>
                    <a:pt x="10" y="921"/>
                  </a:lnTo>
                  <a:lnTo>
                    <a:pt x="2" y="906"/>
                  </a:lnTo>
                  <a:lnTo>
                    <a:pt x="0" y="888"/>
                  </a:lnTo>
                  <a:lnTo>
                    <a:pt x="2" y="871"/>
                  </a:lnTo>
                  <a:lnTo>
                    <a:pt x="9" y="856"/>
                  </a:lnTo>
                  <a:lnTo>
                    <a:pt x="20" y="843"/>
                  </a:lnTo>
                  <a:lnTo>
                    <a:pt x="33" y="833"/>
                  </a:lnTo>
                  <a:lnTo>
                    <a:pt x="48" y="826"/>
                  </a:lnTo>
                  <a:lnTo>
                    <a:pt x="65" y="824"/>
                  </a:lnTo>
                  <a:lnTo>
                    <a:pt x="78" y="826"/>
                  </a:lnTo>
                  <a:lnTo>
                    <a:pt x="90" y="831"/>
                  </a:lnTo>
                  <a:lnTo>
                    <a:pt x="99" y="839"/>
                  </a:lnTo>
                  <a:lnTo>
                    <a:pt x="105" y="851"/>
                  </a:lnTo>
                  <a:lnTo>
                    <a:pt x="107" y="866"/>
                  </a:lnTo>
                  <a:lnTo>
                    <a:pt x="107" y="874"/>
                  </a:lnTo>
                  <a:lnTo>
                    <a:pt x="104" y="884"/>
                  </a:lnTo>
                  <a:lnTo>
                    <a:pt x="100" y="894"/>
                  </a:lnTo>
                  <a:lnTo>
                    <a:pt x="93" y="904"/>
                  </a:lnTo>
                  <a:lnTo>
                    <a:pt x="83" y="913"/>
                  </a:lnTo>
                  <a:lnTo>
                    <a:pt x="69" y="920"/>
                  </a:lnTo>
                  <a:lnTo>
                    <a:pt x="89" y="925"/>
                  </a:lnTo>
                  <a:lnTo>
                    <a:pt x="110" y="927"/>
                  </a:lnTo>
                  <a:lnTo>
                    <a:pt x="135" y="924"/>
                  </a:lnTo>
                  <a:lnTo>
                    <a:pt x="159" y="916"/>
                  </a:lnTo>
                  <a:lnTo>
                    <a:pt x="180" y="903"/>
                  </a:lnTo>
                  <a:lnTo>
                    <a:pt x="201" y="886"/>
                  </a:lnTo>
                  <a:lnTo>
                    <a:pt x="219" y="865"/>
                  </a:lnTo>
                  <a:lnTo>
                    <a:pt x="234" y="841"/>
                  </a:lnTo>
                  <a:lnTo>
                    <a:pt x="247" y="815"/>
                  </a:lnTo>
                  <a:lnTo>
                    <a:pt x="255" y="786"/>
                  </a:lnTo>
                  <a:lnTo>
                    <a:pt x="255" y="786"/>
                  </a:lnTo>
                  <a:lnTo>
                    <a:pt x="365" y="363"/>
                  </a:lnTo>
                  <a:lnTo>
                    <a:pt x="366" y="354"/>
                  </a:lnTo>
                  <a:lnTo>
                    <a:pt x="367" y="341"/>
                  </a:lnTo>
                  <a:lnTo>
                    <a:pt x="368" y="329"/>
                  </a:lnTo>
                  <a:lnTo>
                    <a:pt x="367" y="313"/>
                  </a:lnTo>
                  <a:lnTo>
                    <a:pt x="364" y="299"/>
                  </a:lnTo>
                  <a:lnTo>
                    <a:pt x="359" y="289"/>
                  </a:lnTo>
                  <a:lnTo>
                    <a:pt x="352" y="281"/>
                  </a:lnTo>
                  <a:lnTo>
                    <a:pt x="342" y="276"/>
                  </a:lnTo>
                  <a:lnTo>
                    <a:pt x="330" y="275"/>
                  </a:lnTo>
                  <a:lnTo>
                    <a:pt x="305" y="278"/>
                  </a:lnTo>
                  <a:lnTo>
                    <a:pt x="281" y="286"/>
                  </a:lnTo>
                  <a:lnTo>
                    <a:pt x="259" y="300"/>
                  </a:lnTo>
                  <a:lnTo>
                    <a:pt x="238" y="317"/>
                  </a:lnTo>
                  <a:lnTo>
                    <a:pt x="220" y="337"/>
                  </a:lnTo>
                  <a:lnTo>
                    <a:pt x="204" y="360"/>
                  </a:lnTo>
                  <a:lnTo>
                    <a:pt x="190" y="384"/>
                  </a:lnTo>
                  <a:lnTo>
                    <a:pt x="177" y="408"/>
                  </a:lnTo>
                  <a:lnTo>
                    <a:pt x="172" y="419"/>
                  </a:lnTo>
                  <a:lnTo>
                    <a:pt x="168" y="424"/>
                  </a:lnTo>
                  <a:lnTo>
                    <a:pt x="163" y="427"/>
                  </a:lnTo>
                  <a:lnTo>
                    <a:pt x="155" y="428"/>
                  </a:lnTo>
                  <a:lnTo>
                    <a:pt x="151" y="428"/>
                  </a:lnTo>
                  <a:lnTo>
                    <a:pt x="146" y="427"/>
                  </a:lnTo>
                  <a:lnTo>
                    <a:pt x="141" y="425"/>
                  </a:lnTo>
                  <a:lnTo>
                    <a:pt x="137" y="420"/>
                  </a:lnTo>
                  <a:lnTo>
                    <a:pt x="135" y="413"/>
                  </a:lnTo>
                  <a:lnTo>
                    <a:pt x="137" y="407"/>
                  </a:lnTo>
                  <a:lnTo>
                    <a:pt x="140" y="398"/>
                  </a:lnTo>
                  <a:lnTo>
                    <a:pt x="146" y="384"/>
                  </a:lnTo>
                  <a:lnTo>
                    <a:pt x="155" y="368"/>
                  </a:lnTo>
                  <a:lnTo>
                    <a:pt x="166" y="351"/>
                  </a:lnTo>
                  <a:lnTo>
                    <a:pt x="179" y="332"/>
                  </a:lnTo>
                  <a:lnTo>
                    <a:pt x="195" y="314"/>
                  </a:lnTo>
                  <a:lnTo>
                    <a:pt x="213" y="296"/>
                  </a:lnTo>
                  <a:lnTo>
                    <a:pt x="232" y="280"/>
                  </a:lnTo>
                  <a:lnTo>
                    <a:pt x="255" y="266"/>
                  </a:lnTo>
                  <a:lnTo>
                    <a:pt x="278" y="255"/>
                  </a:lnTo>
                  <a:lnTo>
                    <a:pt x="305" y="248"/>
                  </a:lnTo>
                  <a:lnTo>
                    <a:pt x="332" y="245"/>
                  </a:lnTo>
                  <a:close/>
                  <a:moveTo>
                    <a:pt x="450" y="0"/>
                  </a:moveTo>
                  <a:lnTo>
                    <a:pt x="464" y="1"/>
                  </a:lnTo>
                  <a:lnTo>
                    <a:pt x="475" y="6"/>
                  </a:lnTo>
                  <a:lnTo>
                    <a:pt x="484" y="13"/>
                  </a:lnTo>
                  <a:lnTo>
                    <a:pt x="490" y="22"/>
                  </a:lnTo>
                  <a:lnTo>
                    <a:pt x="494" y="31"/>
                  </a:lnTo>
                  <a:lnTo>
                    <a:pt x="495" y="41"/>
                  </a:lnTo>
                  <a:lnTo>
                    <a:pt x="495" y="41"/>
                  </a:lnTo>
                  <a:lnTo>
                    <a:pt x="492" y="57"/>
                  </a:lnTo>
                  <a:lnTo>
                    <a:pt x="485" y="71"/>
                  </a:lnTo>
                  <a:lnTo>
                    <a:pt x="475" y="84"/>
                  </a:lnTo>
                  <a:lnTo>
                    <a:pt x="463" y="94"/>
                  </a:lnTo>
                  <a:lnTo>
                    <a:pt x="447" y="100"/>
                  </a:lnTo>
                  <a:lnTo>
                    <a:pt x="433" y="103"/>
                  </a:lnTo>
                  <a:lnTo>
                    <a:pt x="418" y="101"/>
                  </a:lnTo>
                  <a:lnTo>
                    <a:pt x="407" y="96"/>
                  </a:lnTo>
                  <a:lnTo>
                    <a:pt x="397" y="88"/>
                  </a:lnTo>
                  <a:lnTo>
                    <a:pt x="392" y="79"/>
                  </a:lnTo>
                  <a:lnTo>
                    <a:pt x="388" y="69"/>
                  </a:lnTo>
                  <a:lnTo>
                    <a:pt x="387" y="59"/>
                  </a:lnTo>
                  <a:lnTo>
                    <a:pt x="391" y="41"/>
                  </a:lnTo>
                  <a:lnTo>
                    <a:pt x="400" y="25"/>
                  </a:lnTo>
                  <a:lnTo>
                    <a:pt x="414" y="12"/>
                  </a:lnTo>
                  <a:lnTo>
                    <a:pt x="431" y="3"/>
                  </a:lnTo>
                  <a:lnTo>
                    <a:pt x="45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4" name="Freeform 48"/>
            <p:cNvSpPr>
              <a:spLocks/>
            </p:cNvSpPr>
            <p:nvPr/>
          </p:nvSpPr>
          <p:spPr bwMode="auto">
            <a:xfrm>
              <a:off x="4332" y="2390"/>
              <a:ext cx="548" cy="348"/>
            </a:xfrm>
            <a:custGeom>
              <a:avLst/>
              <a:gdLst/>
              <a:ahLst/>
              <a:cxnLst>
                <a:cxn ang="0">
                  <a:pos x="121" y="2"/>
                </a:cxn>
                <a:cxn ang="0">
                  <a:pos x="158" y="15"/>
                </a:cxn>
                <a:cxn ang="0">
                  <a:pos x="187" y="44"/>
                </a:cxn>
                <a:cxn ang="0">
                  <a:pos x="209" y="62"/>
                </a:cxn>
                <a:cxn ang="0">
                  <a:pos x="264" y="20"/>
                </a:cxn>
                <a:cxn ang="0">
                  <a:pos x="343" y="0"/>
                </a:cxn>
                <a:cxn ang="0">
                  <a:pos x="413" y="14"/>
                </a:cxn>
                <a:cxn ang="0">
                  <a:pos x="453" y="53"/>
                </a:cxn>
                <a:cxn ang="0">
                  <a:pos x="459" y="109"/>
                </a:cxn>
                <a:cxn ang="0">
                  <a:pos x="440" y="176"/>
                </a:cxn>
                <a:cxn ang="0">
                  <a:pos x="416" y="237"/>
                </a:cxn>
                <a:cxn ang="0">
                  <a:pos x="402" y="273"/>
                </a:cxn>
                <a:cxn ang="0">
                  <a:pos x="401" y="303"/>
                </a:cxn>
                <a:cxn ang="0">
                  <a:pos x="414" y="322"/>
                </a:cxn>
                <a:cxn ang="0">
                  <a:pos x="459" y="311"/>
                </a:cxn>
                <a:cxn ang="0">
                  <a:pos x="504" y="260"/>
                </a:cxn>
                <a:cxn ang="0">
                  <a:pos x="519" y="222"/>
                </a:cxn>
                <a:cxn ang="0">
                  <a:pos x="535" y="219"/>
                </a:cxn>
                <a:cxn ang="0">
                  <a:pos x="547" y="224"/>
                </a:cxn>
                <a:cxn ang="0">
                  <a:pos x="544" y="246"/>
                </a:cxn>
                <a:cxn ang="0">
                  <a:pos x="521" y="289"/>
                </a:cxn>
                <a:cxn ang="0">
                  <a:pos x="481" y="329"/>
                </a:cxn>
                <a:cxn ang="0">
                  <a:pos x="421" y="348"/>
                </a:cxn>
                <a:cxn ang="0">
                  <a:pos x="369" y="334"/>
                </a:cxn>
                <a:cxn ang="0">
                  <a:pos x="338" y="297"/>
                </a:cxn>
                <a:cxn ang="0">
                  <a:pos x="340" y="259"/>
                </a:cxn>
                <a:cxn ang="0">
                  <a:pos x="358" y="210"/>
                </a:cxn>
                <a:cxn ang="0">
                  <a:pos x="384" y="142"/>
                </a:cxn>
                <a:cxn ang="0">
                  <a:pos x="395" y="82"/>
                </a:cxn>
                <a:cxn ang="0">
                  <a:pos x="382" y="40"/>
                </a:cxn>
                <a:cxn ang="0">
                  <a:pos x="340" y="25"/>
                </a:cxn>
                <a:cxn ang="0">
                  <a:pos x="270" y="45"/>
                </a:cxn>
                <a:cxn ang="0">
                  <a:pos x="219" y="90"/>
                </a:cxn>
                <a:cxn ang="0">
                  <a:pos x="187" y="136"/>
                </a:cxn>
                <a:cxn ang="0">
                  <a:pos x="177" y="156"/>
                </a:cxn>
                <a:cxn ang="0">
                  <a:pos x="174" y="164"/>
                </a:cxn>
                <a:cxn ang="0">
                  <a:pos x="166" y="194"/>
                </a:cxn>
                <a:cxn ang="0">
                  <a:pos x="148" y="264"/>
                </a:cxn>
                <a:cxn ang="0">
                  <a:pos x="140" y="300"/>
                </a:cxn>
                <a:cxn ang="0">
                  <a:pos x="133" y="323"/>
                </a:cxn>
                <a:cxn ang="0">
                  <a:pos x="112" y="345"/>
                </a:cxn>
                <a:cxn ang="0">
                  <a:pos x="84" y="346"/>
                </a:cxn>
                <a:cxn ang="0">
                  <a:pos x="68" y="321"/>
                </a:cxn>
                <a:cxn ang="0">
                  <a:pos x="72" y="299"/>
                </a:cxn>
                <a:cxn ang="0">
                  <a:pos x="80" y="264"/>
                </a:cxn>
                <a:cxn ang="0">
                  <a:pos x="102" y="181"/>
                </a:cxn>
                <a:cxn ang="0">
                  <a:pos x="115" y="126"/>
                </a:cxn>
                <a:cxn ang="0">
                  <a:pos x="125" y="86"/>
                </a:cxn>
                <a:cxn ang="0">
                  <a:pos x="127" y="58"/>
                </a:cxn>
                <a:cxn ang="0">
                  <a:pos x="116" y="32"/>
                </a:cxn>
                <a:cxn ang="0">
                  <a:pos x="82" y="28"/>
                </a:cxn>
                <a:cxn ang="0">
                  <a:pos x="53" y="60"/>
                </a:cxn>
                <a:cxn ang="0">
                  <a:pos x="32" y="116"/>
                </a:cxn>
                <a:cxn ang="0">
                  <a:pos x="23" y="130"/>
                </a:cxn>
                <a:cxn ang="0">
                  <a:pos x="12" y="130"/>
                </a:cxn>
                <a:cxn ang="0">
                  <a:pos x="6" y="128"/>
                </a:cxn>
                <a:cxn ang="0">
                  <a:pos x="1" y="122"/>
                </a:cxn>
                <a:cxn ang="0">
                  <a:pos x="2" y="110"/>
                </a:cxn>
                <a:cxn ang="0">
                  <a:pos x="14" y="74"/>
                </a:cxn>
                <a:cxn ang="0">
                  <a:pos x="40" y="31"/>
                </a:cxn>
                <a:cxn ang="0">
                  <a:pos x="82" y="3"/>
                </a:cxn>
              </a:cxnLst>
              <a:rect l="0" t="0" r="r" b="b"/>
              <a:pathLst>
                <a:path w="548" h="348">
                  <a:moveTo>
                    <a:pt x="101" y="0"/>
                  </a:moveTo>
                  <a:lnTo>
                    <a:pt x="110" y="1"/>
                  </a:lnTo>
                  <a:lnTo>
                    <a:pt x="121" y="2"/>
                  </a:lnTo>
                  <a:lnTo>
                    <a:pt x="133" y="5"/>
                  </a:lnTo>
                  <a:lnTo>
                    <a:pt x="146" y="9"/>
                  </a:lnTo>
                  <a:lnTo>
                    <a:pt x="158" y="15"/>
                  </a:lnTo>
                  <a:lnTo>
                    <a:pt x="170" y="22"/>
                  </a:lnTo>
                  <a:lnTo>
                    <a:pt x="179" y="32"/>
                  </a:lnTo>
                  <a:lnTo>
                    <a:pt x="187" y="44"/>
                  </a:lnTo>
                  <a:lnTo>
                    <a:pt x="193" y="59"/>
                  </a:lnTo>
                  <a:lnTo>
                    <a:pt x="195" y="77"/>
                  </a:lnTo>
                  <a:lnTo>
                    <a:pt x="209" y="62"/>
                  </a:lnTo>
                  <a:lnTo>
                    <a:pt x="225" y="46"/>
                  </a:lnTo>
                  <a:lnTo>
                    <a:pt x="243" y="32"/>
                  </a:lnTo>
                  <a:lnTo>
                    <a:pt x="264" y="20"/>
                  </a:lnTo>
                  <a:lnTo>
                    <a:pt x="288" y="10"/>
                  </a:lnTo>
                  <a:lnTo>
                    <a:pt x="315" y="3"/>
                  </a:lnTo>
                  <a:lnTo>
                    <a:pt x="343" y="0"/>
                  </a:lnTo>
                  <a:lnTo>
                    <a:pt x="370" y="2"/>
                  </a:lnTo>
                  <a:lnTo>
                    <a:pt x="393" y="7"/>
                  </a:lnTo>
                  <a:lnTo>
                    <a:pt x="413" y="14"/>
                  </a:lnTo>
                  <a:lnTo>
                    <a:pt x="430" y="25"/>
                  </a:lnTo>
                  <a:lnTo>
                    <a:pt x="443" y="38"/>
                  </a:lnTo>
                  <a:lnTo>
                    <a:pt x="453" y="53"/>
                  </a:lnTo>
                  <a:lnTo>
                    <a:pt x="458" y="71"/>
                  </a:lnTo>
                  <a:lnTo>
                    <a:pt x="460" y="91"/>
                  </a:lnTo>
                  <a:lnTo>
                    <a:pt x="459" y="109"/>
                  </a:lnTo>
                  <a:lnTo>
                    <a:pt x="454" y="130"/>
                  </a:lnTo>
                  <a:lnTo>
                    <a:pt x="448" y="152"/>
                  </a:lnTo>
                  <a:lnTo>
                    <a:pt x="440" y="176"/>
                  </a:lnTo>
                  <a:lnTo>
                    <a:pt x="432" y="198"/>
                  </a:lnTo>
                  <a:lnTo>
                    <a:pt x="424" y="219"/>
                  </a:lnTo>
                  <a:lnTo>
                    <a:pt x="416" y="237"/>
                  </a:lnTo>
                  <a:lnTo>
                    <a:pt x="410" y="251"/>
                  </a:lnTo>
                  <a:lnTo>
                    <a:pt x="405" y="263"/>
                  </a:lnTo>
                  <a:lnTo>
                    <a:pt x="402" y="273"/>
                  </a:lnTo>
                  <a:lnTo>
                    <a:pt x="401" y="282"/>
                  </a:lnTo>
                  <a:lnTo>
                    <a:pt x="400" y="294"/>
                  </a:lnTo>
                  <a:lnTo>
                    <a:pt x="401" y="303"/>
                  </a:lnTo>
                  <a:lnTo>
                    <a:pt x="403" y="311"/>
                  </a:lnTo>
                  <a:lnTo>
                    <a:pt x="407" y="318"/>
                  </a:lnTo>
                  <a:lnTo>
                    <a:pt x="414" y="322"/>
                  </a:lnTo>
                  <a:lnTo>
                    <a:pt x="423" y="323"/>
                  </a:lnTo>
                  <a:lnTo>
                    <a:pt x="442" y="320"/>
                  </a:lnTo>
                  <a:lnTo>
                    <a:pt x="459" y="311"/>
                  </a:lnTo>
                  <a:lnTo>
                    <a:pt x="477" y="298"/>
                  </a:lnTo>
                  <a:lnTo>
                    <a:pt x="491" y="280"/>
                  </a:lnTo>
                  <a:lnTo>
                    <a:pt x="504" y="260"/>
                  </a:lnTo>
                  <a:lnTo>
                    <a:pt x="513" y="236"/>
                  </a:lnTo>
                  <a:lnTo>
                    <a:pt x="516" y="227"/>
                  </a:lnTo>
                  <a:lnTo>
                    <a:pt x="519" y="222"/>
                  </a:lnTo>
                  <a:lnTo>
                    <a:pt x="523" y="220"/>
                  </a:lnTo>
                  <a:lnTo>
                    <a:pt x="531" y="219"/>
                  </a:lnTo>
                  <a:lnTo>
                    <a:pt x="535" y="219"/>
                  </a:lnTo>
                  <a:lnTo>
                    <a:pt x="539" y="220"/>
                  </a:lnTo>
                  <a:lnTo>
                    <a:pt x="544" y="221"/>
                  </a:lnTo>
                  <a:lnTo>
                    <a:pt x="547" y="224"/>
                  </a:lnTo>
                  <a:lnTo>
                    <a:pt x="548" y="229"/>
                  </a:lnTo>
                  <a:lnTo>
                    <a:pt x="547" y="236"/>
                  </a:lnTo>
                  <a:lnTo>
                    <a:pt x="544" y="246"/>
                  </a:lnTo>
                  <a:lnTo>
                    <a:pt x="539" y="260"/>
                  </a:lnTo>
                  <a:lnTo>
                    <a:pt x="532" y="274"/>
                  </a:lnTo>
                  <a:lnTo>
                    <a:pt x="521" y="289"/>
                  </a:lnTo>
                  <a:lnTo>
                    <a:pt x="510" y="303"/>
                  </a:lnTo>
                  <a:lnTo>
                    <a:pt x="496" y="317"/>
                  </a:lnTo>
                  <a:lnTo>
                    <a:pt x="481" y="329"/>
                  </a:lnTo>
                  <a:lnTo>
                    <a:pt x="462" y="339"/>
                  </a:lnTo>
                  <a:lnTo>
                    <a:pt x="443" y="345"/>
                  </a:lnTo>
                  <a:lnTo>
                    <a:pt x="421" y="348"/>
                  </a:lnTo>
                  <a:lnTo>
                    <a:pt x="401" y="346"/>
                  </a:lnTo>
                  <a:lnTo>
                    <a:pt x="384" y="341"/>
                  </a:lnTo>
                  <a:lnTo>
                    <a:pt x="369" y="334"/>
                  </a:lnTo>
                  <a:lnTo>
                    <a:pt x="354" y="324"/>
                  </a:lnTo>
                  <a:lnTo>
                    <a:pt x="344" y="312"/>
                  </a:lnTo>
                  <a:lnTo>
                    <a:pt x="338" y="297"/>
                  </a:lnTo>
                  <a:lnTo>
                    <a:pt x="336" y="281"/>
                  </a:lnTo>
                  <a:lnTo>
                    <a:pt x="337" y="270"/>
                  </a:lnTo>
                  <a:lnTo>
                    <a:pt x="340" y="259"/>
                  </a:lnTo>
                  <a:lnTo>
                    <a:pt x="343" y="248"/>
                  </a:lnTo>
                  <a:lnTo>
                    <a:pt x="350" y="230"/>
                  </a:lnTo>
                  <a:lnTo>
                    <a:pt x="358" y="210"/>
                  </a:lnTo>
                  <a:lnTo>
                    <a:pt x="368" y="188"/>
                  </a:lnTo>
                  <a:lnTo>
                    <a:pt x="376" y="165"/>
                  </a:lnTo>
                  <a:lnTo>
                    <a:pt x="384" y="142"/>
                  </a:lnTo>
                  <a:lnTo>
                    <a:pt x="390" y="120"/>
                  </a:lnTo>
                  <a:lnTo>
                    <a:pt x="394" y="100"/>
                  </a:lnTo>
                  <a:lnTo>
                    <a:pt x="395" y="82"/>
                  </a:lnTo>
                  <a:lnTo>
                    <a:pt x="394" y="65"/>
                  </a:lnTo>
                  <a:lnTo>
                    <a:pt x="390" y="52"/>
                  </a:lnTo>
                  <a:lnTo>
                    <a:pt x="382" y="40"/>
                  </a:lnTo>
                  <a:lnTo>
                    <a:pt x="372" y="32"/>
                  </a:lnTo>
                  <a:lnTo>
                    <a:pt x="357" y="27"/>
                  </a:lnTo>
                  <a:lnTo>
                    <a:pt x="340" y="25"/>
                  </a:lnTo>
                  <a:lnTo>
                    <a:pt x="315" y="28"/>
                  </a:lnTo>
                  <a:lnTo>
                    <a:pt x="291" y="35"/>
                  </a:lnTo>
                  <a:lnTo>
                    <a:pt x="270" y="45"/>
                  </a:lnTo>
                  <a:lnTo>
                    <a:pt x="251" y="59"/>
                  </a:lnTo>
                  <a:lnTo>
                    <a:pt x="234" y="74"/>
                  </a:lnTo>
                  <a:lnTo>
                    <a:pt x="219" y="90"/>
                  </a:lnTo>
                  <a:lnTo>
                    <a:pt x="207" y="106"/>
                  </a:lnTo>
                  <a:lnTo>
                    <a:pt x="196" y="122"/>
                  </a:lnTo>
                  <a:lnTo>
                    <a:pt x="187" y="136"/>
                  </a:lnTo>
                  <a:lnTo>
                    <a:pt x="182" y="147"/>
                  </a:lnTo>
                  <a:lnTo>
                    <a:pt x="178" y="155"/>
                  </a:lnTo>
                  <a:lnTo>
                    <a:pt x="177" y="156"/>
                  </a:lnTo>
                  <a:lnTo>
                    <a:pt x="176" y="157"/>
                  </a:lnTo>
                  <a:lnTo>
                    <a:pt x="175" y="160"/>
                  </a:lnTo>
                  <a:lnTo>
                    <a:pt x="174" y="164"/>
                  </a:lnTo>
                  <a:lnTo>
                    <a:pt x="172" y="170"/>
                  </a:lnTo>
                  <a:lnTo>
                    <a:pt x="170" y="180"/>
                  </a:lnTo>
                  <a:lnTo>
                    <a:pt x="166" y="194"/>
                  </a:lnTo>
                  <a:lnTo>
                    <a:pt x="162" y="212"/>
                  </a:lnTo>
                  <a:lnTo>
                    <a:pt x="156" y="235"/>
                  </a:lnTo>
                  <a:lnTo>
                    <a:pt x="148" y="264"/>
                  </a:lnTo>
                  <a:lnTo>
                    <a:pt x="147" y="275"/>
                  </a:lnTo>
                  <a:lnTo>
                    <a:pt x="143" y="288"/>
                  </a:lnTo>
                  <a:lnTo>
                    <a:pt x="140" y="300"/>
                  </a:lnTo>
                  <a:lnTo>
                    <a:pt x="137" y="311"/>
                  </a:lnTo>
                  <a:lnTo>
                    <a:pt x="134" y="319"/>
                  </a:lnTo>
                  <a:lnTo>
                    <a:pt x="133" y="323"/>
                  </a:lnTo>
                  <a:lnTo>
                    <a:pt x="127" y="333"/>
                  </a:lnTo>
                  <a:lnTo>
                    <a:pt x="120" y="340"/>
                  </a:lnTo>
                  <a:lnTo>
                    <a:pt x="112" y="345"/>
                  </a:lnTo>
                  <a:lnTo>
                    <a:pt x="104" y="347"/>
                  </a:lnTo>
                  <a:lnTo>
                    <a:pt x="96" y="348"/>
                  </a:lnTo>
                  <a:lnTo>
                    <a:pt x="84" y="346"/>
                  </a:lnTo>
                  <a:lnTo>
                    <a:pt x="76" y="341"/>
                  </a:lnTo>
                  <a:lnTo>
                    <a:pt x="70" y="332"/>
                  </a:lnTo>
                  <a:lnTo>
                    <a:pt x="68" y="321"/>
                  </a:lnTo>
                  <a:lnTo>
                    <a:pt x="68" y="317"/>
                  </a:lnTo>
                  <a:lnTo>
                    <a:pt x="70" y="309"/>
                  </a:lnTo>
                  <a:lnTo>
                    <a:pt x="72" y="299"/>
                  </a:lnTo>
                  <a:lnTo>
                    <a:pt x="75" y="287"/>
                  </a:lnTo>
                  <a:lnTo>
                    <a:pt x="77" y="275"/>
                  </a:lnTo>
                  <a:lnTo>
                    <a:pt x="80" y="264"/>
                  </a:lnTo>
                  <a:lnTo>
                    <a:pt x="80" y="264"/>
                  </a:lnTo>
                  <a:lnTo>
                    <a:pt x="98" y="194"/>
                  </a:lnTo>
                  <a:lnTo>
                    <a:pt x="102" y="181"/>
                  </a:lnTo>
                  <a:lnTo>
                    <a:pt x="107" y="163"/>
                  </a:lnTo>
                  <a:lnTo>
                    <a:pt x="111" y="144"/>
                  </a:lnTo>
                  <a:lnTo>
                    <a:pt x="115" y="126"/>
                  </a:lnTo>
                  <a:lnTo>
                    <a:pt x="119" y="113"/>
                  </a:lnTo>
                  <a:lnTo>
                    <a:pt x="122" y="99"/>
                  </a:lnTo>
                  <a:lnTo>
                    <a:pt x="125" y="86"/>
                  </a:lnTo>
                  <a:lnTo>
                    <a:pt x="127" y="75"/>
                  </a:lnTo>
                  <a:lnTo>
                    <a:pt x="128" y="67"/>
                  </a:lnTo>
                  <a:lnTo>
                    <a:pt x="127" y="58"/>
                  </a:lnTo>
                  <a:lnTo>
                    <a:pt x="125" y="48"/>
                  </a:lnTo>
                  <a:lnTo>
                    <a:pt x="122" y="39"/>
                  </a:lnTo>
                  <a:lnTo>
                    <a:pt x="116" y="32"/>
                  </a:lnTo>
                  <a:lnTo>
                    <a:pt x="108" y="27"/>
                  </a:lnTo>
                  <a:lnTo>
                    <a:pt x="96" y="25"/>
                  </a:lnTo>
                  <a:lnTo>
                    <a:pt x="82" y="28"/>
                  </a:lnTo>
                  <a:lnTo>
                    <a:pt x="71" y="35"/>
                  </a:lnTo>
                  <a:lnTo>
                    <a:pt x="61" y="46"/>
                  </a:lnTo>
                  <a:lnTo>
                    <a:pt x="53" y="60"/>
                  </a:lnTo>
                  <a:lnTo>
                    <a:pt x="45" y="77"/>
                  </a:lnTo>
                  <a:lnTo>
                    <a:pt x="39" y="96"/>
                  </a:lnTo>
                  <a:lnTo>
                    <a:pt x="32" y="116"/>
                  </a:lnTo>
                  <a:lnTo>
                    <a:pt x="30" y="122"/>
                  </a:lnTo>
                  <a:lnTo>
                    <a:pt x="27" y="127"/>
                  </a:lnTo>
                  <a:lnTo>
                    <a:pt x="23" y="130"/>
                  </a:lnTo>
                  <a:lnTo>
                    <a:pt x="15" y="131"/>
                  </a:lnTo>
                  <a:lnTo>
                    <a:pt x="14" y="131"/>
                  </a:lnTo>
                  <a:lnTo>
                    <a:pt x="12" y="130"/>
                  </a:lnTo>
                  <a:lnTo>
                    <a:pt x="10" y="130"/>
                  </a:lnTo>
                  <a:lnTo>
                    <a:pt x="8" y="130"/>
                  </a:lnTo>
                  <a:lnTo>
                    <a:pt x="6" y="128"/>
                  </a:lnTo>
                  <a:lnTo>
                    <a:pt x="4" y="127"/>
                  </a:lnTo>
                  <a:lnTo>
                    <a:pt x="2" y="125"/>
                  </a:lnTo>
                  <a:lnTo>
                    <a:pt x="1" y="122"/>
                  </a:lnTo>
                  <a:lnTo>
                    <a:pt x="0" y="118"/>
                  </a:lnTo>
                  <a:lnTo>
                    <a:pt x="1" y="116"/>
                  </a:lnTo>
                  <a:lnTo>
                    <a:pt x="2" y="110"/>
                  </a:lnTo>
                  <a:lnTo>
                    <a:pt x="5" y="100"/>
                  </a:lnTo>
                  <a:lnTo>
                    <a:pt x="9" y="88"/>
                  </a:lnTo>
                  <a:lnTo>
                    <a:pt x="14" y="74"/>
                  </a:lnTo>
                  <a:lnTo>
                    <a:pt x="21" y="59"/>
                  </a:lnTo>
                  <a:lnTo>
                    <a:pt x="29" y="45"/>
                  </a:lnTo>
                  <a:lnTo>
                    <a:pt x="40" y="31"/>
                  </a:lnTo>
                  <a:lnTo>
                    <a:pt x="52" y="19"/>
                  </a:lnTo>
                  <a:lnTo>
                    <a:pt x="66" y="9"/>
                  </a:lnTo>
                  <a:lnTo>
                    <a:pt x="82" y="3"/>
                  </a:lnTo>
                  <a:lnTo>
                    <a:pt x="10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Half-Space </a:t>
            </a:r>
            <a:r>
              <a:rPr lang="en-US" dirty="0" err="1" smtClean="0"/>
              <a:t>Instanton</a:t>
            </a:r>
            <a:r>
              <a:rPr lang="en-US" dirty="0" smtClean="0"/>
              <a:t> Counting</a:t>
            </a:r>
            <a:endParaRPr lang="en-US" dirty="0"/>
          </a:p>
        </p:txBody>
      </p:sp>
      <p:sp>
        <p:nvSpPr>
          <p:cNvPr id="4" name="TextBox 3"/>
          <p:cNvSpPr txBox="1"/>
          <p:nvPr/>
        </p:nvSpPr>
        <p:spPr>
          <a:xfrm>
            <a:off x="609600" y="3505200"/>
            <a:ext cx="8686800" cy="523220"/>
          </a:xfrm>
          <a:prstGeom prst="rect">
            <a:avLst/>
          </a:prstGeom>
          <a:noFill/>
        </p:spPr>
        <p:txBody>
          <a:bodyPr wrap="square" rtlCol="0">
            <a:spAutoFit/>
          </a:bodyPr>
          <a:lstStyle/>
          <a:p>
            <a:r>
              <a:rPr lang="en-US" sz="2800" dirty="0" smtClean="0">
                <a:solidFill>
                  <a:srgbClr val="FF0000"/>
                </a:solidFill>
              </a:rPr>
              <a:t>These are the matrix elements of </a:t>
            </a:r>
            <a:endParaRPr lang="en-US" sz="2800" dirty="0">
              <a:solidFill>
                <a:srgbClr val="FF0000"/>
              </a:solidFill>
            </a:endParaRPr>
          </a:p>
        </p:txBody>
      </p:sp>
      <p:grpSp>
        <p:nvGrpSpPr>
          <p:cNvPr id="2052" name="Group 4"/>
          <p:cNvGrpSpPr>
            <a:grpSpLocks noChangeAspect="1"/>
          </p:cNvGrpSpPr>
          <p:nvPr>
            <p:custDataLst>
              <p:tags r:id="rId1"/>
            </p:custDataLst>
          </p:nvPr>
        </p:nvGrpSpPr>
        <p:grpSpPr bwMode="auto">
          <a:xfrm>
            <a:off x="304800" y="1905000"/>
            <a:ext cx="8576977" cy="986061"/>
            <a:chOff x="386" y="1372"/>
            <a:chExt cx="41073" cy="4722"/>
          </a:xfrm>
          <a:solidFill>
            <a:srgbClr val="6600FF"/>
          </a:solidFill>
        </p:grpSpPr>
        <p:sp>
          <p:nvSpPr>
            <p:cNvPr id="2054" name="Freeform 6"/>
            <p:cNvSpPr>
              <a:spLocks/>
            </p:cNvSpPr>
            <p:nvPr/>
          </p:nvSpPr>
          <p:spPr bwMode="auto">
            <a:xfrm>
              <a:off x="386" y="2917"/>
              <a:ext cx="1609" cy="1298"/>
            </a:xfrm>
            <a:custGeom>
              <a:avLst/>
              <a:gdLst/>
              <a:ahLst/>
              <a:cxnLst>
                <a:cxn ang="0">
                  <a:pos x="1597" y="0"/>
                </a:cxn>
                <a:cxn ang="0">
                  <a:pos x="1609" y="25"/>
                </a:cxn>
                <a:cxn ang="0">
                  <a:pos x="1597" y="74"/>
                </a:cxn>
                <a:cxn ang="0">
                  <a:pos x="1559" y="136"/>
                </a:cxn>
                <a:cxn ang="0">
                  <a:pos x="1422" y="148"/>
                </a:cxn>
                <a:cxn ang="0">
                  <a:pos x="1322" y="198"/>
                </a:cxn>
                <a:cxn ang="0">
                  <a:pos x="1285" y="272"/>
                </a:cxn>
                <a:cxn ang="0">
                  <a:pos x="1210" y="544"/>
                </a:cxn>
                <a:cxn ang="0">
                  <a:pos x="1110" y="927"/>
                </a:cxn>
                <a:cxn ang="0">
                  <a:pos x="1060" y="1162"/>
                </a:cxn>
                <a:cxn ang="0">
                  <a:pos x="1048" y="1211"/>
                </a:cxn>
                <a:cxn ang="0">
                  <a:pos x="1023" y="1224"/>
                </a:cxn>
                <a:cxn ang="0">
                  <a:pos x="973" y="1248"/>
                </a:cxn>
                <a:cxn ang="0">
                  <a:pos x="936" y="1261"/>
                </a:cxn>
                <a:cxn ang="0">
                  <a:pos x="923" y="1248"/>
                </a:cxn>
                <a:cxn ang="0">
                  <a:pos x="848" y="1125"/>
                </a:cxn>
                <a:cxn ang="0">
                  <a:pos x="736" y="878"/>
                </a:cxn>
                <a:cxn ang="0">
                  <a:pos x="611" y="544"/>
                </a:cxn>
                <a:cxn ang="0">
                  <a:pos x="536" y="309"/>
                </a:cxn>
                <a:cxn ang="0">
                  <a:pos x="536" y="309"/>
                </a:cxn>
                <a:cxn ang="0">
                  <a:pos x="499" y="507"/>
                </a:cxn>
                <a:cxn ang="0">
                  <a:pos x="349" y="1001"/>
                </a:cxn>
                <a:cxn ang="0">
                  <a:pos x="274" y="1174"/>
                </a:cxn>
                <a:cxn ang="0">
                  <a:pos x="137" y="1298"/>
                </a:cxn>
                <a:cxn ang="0">
                  <a:pos x="87" y="1285"/>
                </a:cxn>
                <a:cxn ang="0">
                  <a:pos x="25" y="1261"/>
                </a:cxn>
                <a:cxn ang="0">
                  <a:pos x="0" y="1211"/>
                </a:cxn>
                <a:cxn ang="0">
                  <a:pos x="12" y="1162"/>
                </a:cxn>
                <a:cxn ang="0">
                  <a:pos x="37" y="1112"/>
                </a:cxn>
                <a:cxn ang="0">
                  <a:pos x="62" y="1100"/>
                </a:cxn>
                <a:cxn ang="0">
                  <a:pos x="112" y="1125"/>
                </a:cxn>
                <a:cxn ang="0">
                  <a:pos x="175" y="1149"/>
                </a:cxn>
                <a:cxn ang="0">
                  <a:pos x="212" y="1149"/>
                </a:cxn>
                <a:cxn ang="0">
                  <a:pos x="249" y="1125"/>
                </a:cxn>
                <a:cxn ang="0">
                  <a:pos x="287" y="1038"/>
                </a:cxn>
                <a:cxn ang="0">
                  <a:pos x="374" y="779"/>
                </a:cxn>
                <a:cxn ang="0">
                  <a:pos x="462" y="395"/>
                </a:cxn>
                <a:cxn ang="0">
                  <a:pos x="499" y="173"/>
                </a:cxn>
                <a:cxn ang="0">
                  <a:pos x="549" y="123"/>
                </a:cxn>
                <a:cxn ang="0">
                  <a:pos x="586" y="111"/>
                </a:cxn>
                <a:cxn ang="0">
                  <a:pos x="599" y="111"/>
                </a:cxn>
                <a:cxn ang="0">
                  <a:pos x="611" y="123"/>
                </a:cxn>
                <a:cxn ang="0">
                  <a:pos x="661" y="297"/>
                </a:cxn>
                <a:cxn ang="0">
                  <a:pos x="798" y="667"/>
                </a:cxn>
                <a:cxn ang="0">
                  <a:pos x="936" y="1001"/>
                </a:cxn>
                <a:cxn ang="0">
                  <a:pos x="1173" y="519"/>
                </a:cxn>
                <a:cxn ang="0">
                  <a:pos x="1260" y="222"/>
                </a:cxn>
                <a:cxn ang="0">
                  <a:pos x="1322" y="86"/>
                </a:cxn>
                <a:cxn ang="0">
                  <a:pos x="1397" y="37"/>
                </a:cxn>
                <a:cxn ang="0">
                  <a:pos x="1572" y="0"/>
                </a:cxn>
              </a:cxnLst>
              <a:rect l="0" t="0" r="r" b="b"/>
              <a:pathLst>
                <a:path w="1609" h="1298">
                  <a:moveTo>
                    <a:pt x="1572" y="0"/>
                  </a:moveTo>
                  <a:lnTo>
                    <a:pt x="1597" y="0"/>
                  </a:lnTo>
                  <a:lnTo>
                    <a:pt x="1597" y="0"/>
                  </a:lnTo>
                  <a:lnTo>
                    <a:pt x="1609" y="25"/>
                  </a:lnTo>
                  <a:lnTo>
                    <a:pt x="1597" y="49"/>
                  </a:lnTo>
                  <a:lnTo>
                    <a:pt x="1597" y="74"/>
                  </a:lnTo>
                  <a:lnTo>
                    <a:pt x="1584" y="111"/>
                  </a:lnTo>
                  <a:lnTo>
                    <a:pt x="1559" y="136"/>
                  </a:lnTo>
                  <a:lnTo>
                    <a:pt x="1547" y="148"/>
                  </a:lnTo>
                  <a:lnTo>
                    <a:pt x="1422" y="148"/>
                  </a:lnTo>
                  <a:lnTo>
                    <a:pt x="1360" y="173"/>
                  </a:lnTo>
                  <a:lnTo>
                    <a:pt x="1322" y="198"/>
                  </a:lnTo>
                  <a:lnTo>
                    <a:pt x="1310" y="210"/>
                  </a:lnTo>
                  <a:lnTo>
                    <a:pt x="1285" y="272"/>
                  </a:lnTo>
                  <a:lnTo>
                    <a:pt x="1260" y="383"/>
                  </a:lnTo>
                  <a:lnTo>
                    <a:pt x="1210" y="544"/>
                  </a:lnTo>
                  <a:lnTo>
                    <a:pt x="1160" y="717"/>
                  </a:lnTo>
                  <a:lnTo>
                    <a:pt x="1110" y="927"/>
                  </a:lnTo>
                  <a:lnTo>
                    <a:pt x="1060" y="1125"/>
                  </a:lnTo>
                  <a:lnTo>
                    <a:pt x="1060" y="1162"/>
                  </a:lnTo>
                  <a:lnTo>
                    <a:pt x="1048" y="1187"/>
                  </a:lnTo>
                  <a:lnTo>
                    <a:pt x="1048" y="1211"/>
                  </a:lnTo>
                  <a:lnTo>
                    <a:pt x="1035" y="1211"/>
                  </a:lnTo>
                  <a:lnTo>
                    <a:pt x="1023" y="1224"/>
                  </a:lnTo>
                  <a:lnTo>
                    <a:pt x="998" y="1236"/>
                  </a:lnTo>
                  <a:lnTo>
                    <a:pt x="973" y="1248"/>
                  </a:lnTo>
                  <a:lnTo>
                    <a:pt x="948" y="1261"/>
                  </a:lnTo>
                  <a:lnTo>
                    <a:pt x="936" y="1261"/>
                  </a:lnTo>
                  <a:lnTo>
                    <a:pt x="936" y="1248"/>
                  </a:lnTo>
                  <a:lnTo>
                    <a:pt x="923" y="1248"/>
                  </a:lnTo>
                  <a:lnTo>
                    <a:pt x="911" y="1224"/>
                  </a:lnTo>
                  <a:lnTo>
                    <a:pt x="848" y="1125"/>
                  </a:lnTo>
                  <a:lnTo>
                    <a:pt x="786" y="1014"/>
                  </a:lnTo>
                  <a:lnTo>
                    <a:pt x="736" y="878"/>
                  </a:lnTo>
                  <a:lnTo>
                    <a:pt x="674" y="704"/>
                  </a:lnTo>
                  <a:lnTo>
                    <a:pt x="611" y="544"/>
                  </a:lnTo>
                  <a:lnTo>
                    <a:pt x="561" y="408"/>
                  </a:lnTo>
                  <a:lnTo>
                    <a:pt x="536" y="309"/>
                  </a:lnTo>
                  <a:lnTo>
                    <a:pt x="536" y="309"/>
                  </a:lnTo>
                  <a:lnTo>
                    <a:pt x="536" y="309"/>
                  </a:lnTo>
                  <a:lnTo>
                    <a:pt x="536" y="309"/>
                  </a:lnTo>
                  <a:lnTo>
                    <a:pt x="499" y="507"/>
                  </a:lnTo>
                  <a:lnTo>
                    <a:pt x="437" y="742"/>
                  </a:lnTo>
                  <a:lnTo>
                    <a:pt x="349" y="1001"/>
                  </a:lnTo>
                  <a:lnTo>
                    <a:pt x="324" y="1075"/>
                  </a:lnTo>
                  <a:lnTo>
                    <a:pt x="274" y="1174"/>
                  </a:lnTo>
                  <a:lnTo>
                    <a:pt x="212" y="1261"/>
                  </a:lnTo>
                  <a:lnTo>
                    <a:pt x="137" y="1298"/>
                  </a:lnTo>
                  <a:lnTo>
                    <a:pt x="112" y="1298"/>
                  </a:lnTo>
                  <a:lnTo>
                    <a:pt x="87" y="1285"/>
                  </a:lnTo>
                  <a:lnTo>
                    <a:pt x="50" y="1273"/>
                  </a:lnTo>
                  <a:lnTo>
                    <a:pt x="25" y="1261"/>
                  </a:lnTo>
                  <a:lnTo>
                    <a:pt x="12" y="1236"/>
                  </a:lnTo>
                  <a:lnTo>
                    <a:pt x="0" y="1211"/>
                  </a:lnTo>
                  <a:lnTo>
                    <a:pt x="0" y="1187"/>
                  </a:lnTo>
                  <a:lnTo>
                    <a:pt x="12" y="1162"/>
                  </a:lnTo>
                  <a:lnTo>
                    <a:pt x="25" y="1125"/>
                  </a:lnTo>
                  <a:lnTo>
                    <a:pt x="37" y="1112"/>
                  </a:lnTo>
                  <a:lnTo>
                    <a:pt x="62" y="1100"/>
                  </a:lnTo>
                  <a:lnTo>
                    <a:pt x="62" y="1100"/>
                  </a:lnTo>
                  <a:lnTo>
                    <a:pt x="75" y="1112"/>
                  </a:lnTo>
                  <a:lnTo>
                    <a:pt x="112" y="1125"/>
                  </a:lnTo>
                  <a:lnTo>
                    <a:pt x="137" y="1149"/>
                  </a:lnTo>
                  <a:lnTo>
                    <a:pt x="175" y="1149"/>
                  </a:lnTo>
                  <a:lnTo>
                    <a:pt x="187" y="1149"/>
                  </a:lnTo>
                  <a:lnTo>
                    <a:pt x="212" y="1149"/>
                  </a:lnTo>
                  <a:lnTo>
                    <a:pt x="224" y="1137"/>
                  </a:lnTo>
                  <a:lnTo>
                    <a:pt x="249" y="1125"/>
                  </a:lnTo>
                  <a:lnTo>
                    <a:pt x="249" y="1100"/>
                  </a:lnTo>
                  <a:lnTo>
                    <a:pt x="287" y="1038"/>
                  </a:lnTo>
                  <a:lnTo>
                    <a:pt x="324" y="927"/>
                  </a:lnTo>
                  <a:lnTo>
                    <a:pt x="374" y="779"/>
                  </a:lnTo>
                  <a:lnTo>
                    <a:pt x="424" y="593"/>
                  </a:lnTo>
                  <a:lnTo>
                    <a:pt x="462" y="395"/>
                  </a:lnTo>
                  <a:lnTo>
                    <a:pt x="486" y="185"/>
                  </a:lnTo>
                  <a:lnTo>
                    <a:pt x="499" y="173"/>
                  </a:lnTo>
                  <a:lnTo>
                    <a:pt x="511" y="148"/>
                  </a:lnTo>
                  <a:lnTo>
                    <a:pt x="549" y="123"/>
                  </a:lnTo>
                  <a:lnTo>
                    <a:pt x="574" y="111"/>
                  </a:lnTo>
                  <a:lnTo>
                    <a:pt x="586" y="111"/>
                  </a:lnTo>
                  <a:lnTo>
                    <a:pt x="586" y="111"/>
                  </a:lnTo>
                  <a:lnTo>
                    <a:pt x="599" y="111"/>
                  </a:lnTo>
                  <a:lnTo>
                    <a:pt x="611" y="111"/>
                  </a:lnTo>
                  <a:lnTo>
                    <a:pt x="611" y="123"/>
                  </a:lnTo>
                  <a:lnTo>
                    <a:pt x="624" y="136"/>
                  </a:lnTo>
                  <a:lnTo>
                    <a:pt x="661" y="297"/>
                  </a:lnTo>
                  <a:lnTo>
                    <a:pt x="724" y="470"/>
                  </a:lnTo>
                  <a:lnTo>
                    <a:pt x="798" y="667"/>
                  </a:lnTo>
                  <a:lnTo>
                    <a:pt x="861" y="853"/>
                  </a:lnTo>
                  <a:lnTo>
                    <a:pt x="936" y="1001"/>
                  </a:lnTo>
                  <a:lnTo>
                    <a:pt x="1011" y="1125"/>
                  </a:lnTo>
                  <a:lnTo>
                    <a:pt x="1173" y="519"/>
                  </a:lnTo>
                  <a:lnTo>
                    <a:pt x="1223" y="346"/>
                  </a:lnTo>
                  <a:lnTo>
                    <a:pt x="1260" y="222"/>
                  </a:lnTo>
                  <a:lnTo>
                    <a:pt x="1285" y="136"/>
                  </a:lnTo>
                  <a:lnTo>
                    <a:pt x="1322" y="86"/>
                  </a:lnTo>
                  <a:lnTo>
                    <a:pt x="1347" y="62"/>
                  </a:lnTo>
                  <a:lnTo>
                    <a:pt x="1397" y="37"/>
                  </a:lnTo>
                  <a:lnTo>
                    <a:pt x="1472" y="12"/>
                  </a:lnTo>
                  <a:lnTo>
                    <a:pt x="15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7"/>
            <p:cNvSpPr>
              <a:spLocks/>
            </p:cNvSpPr>
            <p:nvPr/>
          </p:nvSpPr>
          <p:spPr bwMode="auto">
            <a:xfrm>
              <a:off x="2133" y="2954"/>
              <a:ext cx="361" cy="1582"/>
            </a:xfrm>
            <a:custGeom>
              <a:avLst/>
              <a:gdLst/>
              <a:ahLst/>
              <a:cxnLst>
                <a:cxn ang="0">
                  <a:pos x="349" y="0"/>
                </a:cxn>
                <a:cxn ang="0">
                  <a:pos x="361" y="0"/>
                </a:cxn>
                <a:cxn ang="0">
                  <a:pos x="361" y="12"/>
                </a:cxn>
                <a:cxn ang="0">
                  <a:pos x="361" y="25"/>
                </a:cxn>
                <a:cxn ang="0">
                  <a:pos x="361" y="25"/>
                </a:cxn>
                <a:cxn ang="0">
                  <a:pos x="336" y="37"/>
                </a:cxn>
                <a:cxn ang="0">
                  <a:pos x="224" y="198"/>
                </a:cxn>
                <a:cxn ang="0">
                  <a:pos x="137" y="383"/>
                </a:cxn>
                <a:cxn ang="0">
                  <a:pos x="99" y="581"/>
                </a:cxn>
                <a:cxn ang="0">
                  <a:pos x="87" y="791"/>
                </a:cxn>
                <a:cxn ang="0">
                  <a:pos x="99" y="977"/>
                </a:cxn>
                <a:cxn ang="0">
                  <a:pos x="137" y="1174"/>
                </a:cxn>
                <a:cxn ang="0">
                  <a:pos x="212" y="1360"/>
                </a:cxn>
                <a:cxn ang="0">
                  <a:pos x="336" y="1533"/>
                </a:cxn>
                <a:cxn ang="0">
                  <a:pos x="349" y="1545"/>
                </a:cxn>
                <a:cxn ang="0">
                  <a:pos x="361" y="1558"/>
                </a:cxn>
                <a:cxn ang="0">
                  <a:pos x="361" y="1558"/>
                </a:cxn>
                <a:cxn ang="0">
                  <a:pos x="361" y="1558"/>
                </a:cxn>
                <a:cxn ang="0">
                  <a:pos x="361" y="1558"/>
                </a:cxn>
                <a:cxn ang="0">
                  <a:pos x="361" y="1570"/>
                </a:cxn>
                <a:cxn ang="0">
                  <a:pos x="349" y="1582"/>
                </a:cxn>
                <a:cxn ang="0">
                  <a:pos x="312" y="1558"/>
                </a:cxn>
                <a:cxn ang="0">
                  <a:pos x="249" y="1496"/>
                </a:cxn>
                <a:cxn ang="0">
                  <a:pos x="174" y="1409"/>
                </a:cxn>
                <a:cxn ang="0">
                  <a:pos x="99" y="1273"/>
                </a:cxn>
                <a:cxn ang="0">
                  <a:pos x="37" y="1100"/>
                </a:cxn>
                <a:cxn ang="0">
                  <a:pos x="0" y="927"/>
                </a:cxn>
                <a:cxn ang="0">
                  <a:pos x="0" y="791"/>
                </a:cxn>
                <a:cxn ang="0">
                  <a:pos x="12" y="569"/>
                </a:cxn>
                <a:cxn ang="0">
                  <a:pos x="99" y="309"/>
                </a:cxn>
                <a:cxn ang="0">
                  <a:pos x="174" y="173"/>
                </a:cxn>
                <a:cxn ang="0">
                  <a:pos x="249" y="74"/>
                </a:cxn>
                <a:cxn ang="0">
                  <a:pos x="312" y="25"/>
                </a:cxn>
                <a:cxn ang="0">
                  <a:pos x="349" y="0"/>
                </a:cxn>
              </a:cxnLst>
              <a:rect l="0" t="0" r="r" b="b"/>
              <a:pathLst>
                <a:path w="361" h="1582">
                  <a:moveTo>
                    <a:pt x="349" y="0"/>
                  </a:moveTo>
                  <a:lnTo>
                    <a:pt x="361" y="0"/>
                  </a:lnTo>
                  <a:lnTo>
                    <a:pt x="361" y="12"/>
                  </a:lnTo>
                  <a:lnTo>
                    <a:pt x="361" y="25"/>
                  </a:lnTo>
                  <a:lnTo>
                    <a:pt x="361" y="25"/>
                  </a:lnTo>
                  <a:lnTo>
                    <a:pt x="336" y="37"/>
                  </a:lnTo>
                  <a:lnTo>
                    <a:pt x="224" y="198"/>
                  </a:lnTo>
                  <a:lnTo>
                    <a:pt x="137" y="383"/>
                  </a:lnTo>
                  <a:lnTo>
                    <a:pt x="99" y="581"/>
                  </a:lnTo>
                  <a:lnTo>
                    <a:pt x="87" y="791"/>
                  </a:lnTo>
                  <a:lnTo>
                    <a:pt x="99" y="977"/>
                  </a:lnTo>
                  <a:lnTo>
                    <a:pt x="137" y="1174"/>
                  </a:lnTo>
                  <a:lnTo>
                    <a:pt x="212" y="1360"/>
                  </a:lnTo>
                  <a:lnTo>
                    <a:pt x="336" y="1533"/>
                  </a:lnTo>
                  <a:lnTo>
                    <a:pt x="349" y="1545"/>
                  </a:lnTo>
                  <a:lnTo>
                    <a:pt x="361" y="1558"/>
                  </a:lnTo>
                  <a:lnTo>
                    <a:pt x="361" y="1558"/>
                  </a:lnTo>
                  <a:lnTo>
                    <a:pt x="361" y="1558"/>
                  </a:lnTo>
                  <a:lnTo>
                    <a:pt x="361" y="1558"/>
                  </a:lnTo>
                  <a:lnTo>
                    <a:pt x="361" y="1570"/>
                  </a:lnTo>
                  <a:lnTo>
                    <a:pt x="349" y="1582"/>
                  </a:lnTo>
                  <a:lnTo>
                    <a:pt x="312" y="1558"/>
                  </a:lnTo>
                  <a:lnTo>
                    <a:pt x="249" y="1496"/>
                  </a:lnTo>
                  <a:lnTo>
                    <a:pt x="174" y="1409"/>
                  </a:lnTo>
                  <a:lnTo>
                    <a:pt x="99" y="1273"/>
                  </a:lnTo>
                  <a:lnTo>
                    <a:pt x="37" y="1100"/>
                  </a:lnTo>
                  <a:lnTo>
                    <a:pt x="0" y="927"/>
                  </a:lnTo>
                  <a:lnTo>
                    <a:pt x="0" y="791"/>
                  </a:lnTo>
                  <a:lnTo>
                    <a:pt x="12" y="569"/>
                  </a:lnTo>
                  <a:lnTo>
                    <a:pt x="99" y="309"/>
                  </a:lnTo>
                  <a:lnTo>
                    <a:pt x="174" y="173"/>
                  </a:lnTo>
                  <a:lnTo>
                    <a:pt x="249" y="74"/>
                  </a:lnTo>
                  <a:lnTo>
                    <a:pt x="312" y="25"/>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Freeform 8"/>
            <p:cNvSpPr>
              <a:spLocks/>
            </p:cNvSpPr>
            <p:nvPr/>
          </p:nvSpPr>
          <p:spPr bwMode="auto">
            <a:xfrm>
              <a:off x="2632" y="3028"/>
              <a:ext cx="998" cy="1137"/>
            </a:xfrm>
            <a:custGeom>
              <a:avLst/>
              <a:gdLst/>
              <a:ahLst/>
              <a:cxnLst>
                <a:cxn ang="0">
                  <a:pos x="848" y="0"/>
                </a:cxn>
                <a:cxn ang="0">
                  <a:pos x="910" y="37"/>
                </a:cxn>
                <a:cxn ang="0">
                  <a:pos x="935" y="111"/>
                </a:cxn>
                <a:cxn ang="0">
                  <a:pos x="935" y="186"/>
                </a:cxn>
                <a:cxn ang="0">
                  <a:pos x="910" y="235"/>
                </a:cxn>
                <a:cxn ang="0">
                  <a:pos x="861" y="272"/>
                </a:cxn>
                <a:cxn ang="0">
                  <a:pos x="786" y="297"/>
                </a:cxn>
                <a:cxn ang="0">
                  <a:pos x="773" y="297"/>
                </a:cxn>
                <a:cxn ang="0">
                  <a:pos x="773" y="272"/>
                </a:cxn>
                <a:cxn ang="0">
                  <a:pos x="786" y="223"/>
                </a:cxn>
                <a:cxn ang="0">
                  <a:pos x="786" y="198"/>
                </a:cxn>
                <a:cxn ang="0">
                  <a:pos x="773" y="148"/>
                </a:cxn>
                <a:cxn ang="0">
                  <a:pos x="736" y="111"/>
                </a:cxn>
                <a:cxn ang="0">
                  <a:pos x="673" y="99"/>
                </a:cxn>
                <a:cxn ang="0">
                  <a:pos x="624" y="99"/>
                </a:cxn>
                <a:cxn ang="0">
                  <a:pos x="586" y="124"/>
                </a:cxn>
                <a:cxn ang="0">
                  <a:pos x="436" y="433"/>
                </a:cxn>
                <a:cxn ang="0">
                  <a:pos x="349" y="729"/>
                </a:cxn>
                <a:cxn ang="0">
                  <a:pos x="237" y="964"/>
                </a:cxn>
                <a:cxn ang="0">
                  <a:pos x="274" y="952"/>
                </a:cxn>
                <a:cxn ang="0">
                  <a:pos x="424" y="964"/>
                </a:cxn>
                <a:cxn ang="0">
                  <a:pos x="661" y="1026"/>
                </a:cxn>
                <a:cxn ang="0">
                  <a:pos x="798" y="1051"/>
                </a:cxn>
                <a:cxn ang="0">
                  <a:pos x="811" y="1026"/>
                </a:cxn>
                <a:cxn ang="0">
                  <a:pos x="836" y="977"/>
                </a:cxn>
                <a:cxn ang="0">
                  <a:pos x="861" y="952"/>
                </a:cxn>
                <a:cxn ang="0">
                  <a:pos x="898" y="915"/>
                </a:cxn>
                <a:cxn ang="0">
                  <a:pos x="960" y="890"/>
                </a:cxn>
                <a:cxn ang="0">
                  <a:pos x="985" y="878"/>
                </a:cxn>
                <a:cxn ang="0">
                  <a:pos x="998" y="890"/>
                </a:cxn>
                <a:cxn ang="0">
                  <a:pos x="985" y="915"/>
                </a:cxn>
                <a:cxn ang="0">
                  <a:pos x="960" y="977"/>
                </a:cxn>
                <a:cxn ang="0">
                  <a:pos x="773" y="1113"/>
                </a:cxn>
                <a:cxn ang="0">
                  <a:pos x="524" y="1125"/>
                </a:cxn>
                <a:cxn ang="0">
                  <a:pos x="274" y="1063"/>
                </a:cxn>
                <a:cxn ang="0">
                  <a:pos x="149" y="1076"/>
                </a:cxn>
                <a:cxn ang="0">
                  <a:pos x="124" y="1088"/>
                </a:cxn>
                <a:cxn ang="0">
                  <a:pos x="99" y="1113"/>
                </a:cxn>
                <a:cxn ang="0">
                  <a:pos x="37" y="1137"/>
                </a:cxn>
                <a:cxn ang="0">
                  <a:pos x="0" y="1137"/>
                </a:cxn>
                <a:cxn ang="0">
                  <a:pos x="12" y="1125"/>
                </a:cxn>
                <a:cxn ang="0">
                  <a:pos x="37" y="1088"/>
                </a:cxn>
                <a:cxn ang="0">
                  <a:pos x="75" y="1038"/>
                </a:cxn>
                <a:cxn ang="0">
                  <a:pos x="112" y="989"/>
                </a:cxn>
                <a:cxn ang="0">
                  <a:pos x="137" y="952"/>
                </a:cxn>
                <a:cxn ang="0">
                  <a:pos x="199" y="791"/>
                </a:cxn>
                <a:cxn ang="0">
                  <a:pos x="262" y="581"/>
                </a:cxn>
                <a:cxn ang="0">
                  <a:pos x="374" y="284"/>
                </a:cxn>
                <a:cxn ang="0">
                  <a:pos x="574" y="74"/>
                </a:cxn>
                <a:cxn ang="0">
                  <a:pos x="748" y="0"/>
                </a:cxn>
              </a:cxnLst>
              <a:rect l="0" t="0" r="r" b="b"/>
              <a:pathLst>
                <a:path w="998" h="1137">
                  <a:moveTo>
                    <a:pt x="811" y="0"/>
                  </a:moveTo>
                  <a:lnTo>
                    <a:pt x="848" y="0"/>
                  </a:lnTo>
                  <a:lnTo>
                    <a:pt x="886" y="12"/>
                  </a:lnTo>
                  <a:lnTo>
                    <a:pt x="910" y="37"/>
                  </a:lnTo>
                  <a:lnTo>
                    <a:pt x="923" y="74"/>
                  </a:lnTo>
                  <a:lnTo>
                    <a:pt x="935" y="111"/>
                  </a:lnTo>
                  <a:lnTo>
                    <a:pt x="935" y="148"/>
                  </a:lnTo>
                  <a:lnTo>
                    <a:pt x="935" y="186"/>
                  </a:lnTo>
                  <a:lnTo>
                    <a:pt x="923" y="210"/>
                  </a:lnTo>
                  <a:lnTo>
                    <a:pt x="910" y="235"/>
                  </a:lnTo>
                  <a:lnTo>
                    <a:pt x="898" y="247"/>
                  </a:lnTo>
                  <a:lnTo>
                    <a:pt x="861" y="272"/>
                  </a:lnTo>
                  <a:lnTo>
                    <a:pt x="823" y="284"/>
                  </a:lnTo>
                  <a:lnTo>
                    <a:pt x="786" y="297"/>
                  </a:lnTo>
                  <a:lnTo>
                    <a:pt x="786" y="297"/>
                  </a:lnTo>
                  <a:lnTo>
                    <a:pt x="773" y="297"/>
                  </a:lnTo>
                  <a:lnTo>
                    <a:pt x="773" y="284"/>
                  </a:lnTo>
                  <a:lnTo>
                    <a:pt x="773" y="272"/>
                  </a:lnTo>
                  <a:lnTo>
                    <a:pt x="786" y="247"/>
                  </a:lnTo>
                  <a:lnTo>
                    <a:pt x="786" y="223"/>
                  </a:lnTo>
                  <a:lnTo>
                    <a:pt x="786" y="210"/>
                  </a:lnTo>
                  <a:lnTo>
                    <a:pt x="786" y="198"/>
                  </a:lnTo>
                  <a:lnTo>
                    <a:pt x="773" y="173"/>
                  </a:lnTo>
                  <a:lnTo>
                    <a:pt x="773" y="148"/>
                  </a:lnTo>
                  <a:lnTo>
                    <a:pt x="761" y="124"/>
                  </a:lnTo>
                  <a:lnTo>
                    <a:pt x="736" y="111"/>
                  </a:lnTo>
                  <a:lnTo>
                    <a:pt x="711" y="99"/>
                  </a:lnTo>
                  <a:lnTo>
                    <a:pt x="673" y="99"/>
                  </a:lnTo>
                  <a:lnTo>
                    <a:pt x="636" y="99"/>
                  </a:lnTo>
                  <a:lnTo>
                    <a:pt x="624" y="99"/>
                  </a:lnTo>
                  <a:lnTo>
                    <a:pt x="599" y="111"/>
                  </a:lnTo>
                  <a:lnTo>
                    <a:pt x="586" y="124"/>
                  </a:lnTo>
                  <a:lnTo>
                    <a:pt x="499" y="260"/>
                  </a:lnTo>
                  <a:lnTo>
                    <a:pt x="436" y="433"/>
                  </a:lnTo>
                  <a:lnTo>
                    <a:pt x="374" y="643"/>
                  </a:lnTo>
                  <a:lnTo>
                    <a:pt x="349" y="729"/>
                  </a:lnTo>
                  <a:lnTo>
                    <a:pt x="312" y="841"/>
                  </a:lnTo>
                  <a:lnTo>
                    <a:pt x="237" y="964"/>
                  </a:lnTo>
                  <a:lnTo>
                    <a:pt x="237" y="964"/>
                  </a:lnTo>
                  <a:lnTo>
                    <a:pt x="274" y="952"/>
                  </a:lnTo>
                  <a:lnTo>
                    <a:pt x="299" y="952"/>
                  </a:lnTo>
                  <a:lnTo>
                    <a:pt x="424" y="964"/>
                  </a:lnTo>
                  <a:lnTo>
                    <a:pt x="511" y="989"/>
                  </a:lnTo>
                  <a:lnTo>
                    <a:pt x="661" y="1026"/>
                  </a:lnTo>
                  <a:lnTo>
                    <a:pt x="773" y="1051"/>
                  </a:lnTo>
                  <a:lnTo>
                    <a:pt x="798" y="1051"/>
                  </a:lnTo>
                  <a:lnTo>
                    <a:pt x="811" y="1038"/>
                  </a:lnTo>
                  <a:lnTo>
                    <a:pt x="811" y="1026"/>
                  </a:lnTo>
                  <a:lnTo>
                    <a:pt x="823" y="1014"/>
                  </a:lnTo>
                  <a:lnTo>
                    <a:pt x="836" y="977"/>
                  </a:lnTo>
                  <a:lnTo>
                    <a:pt x="848" y="964"/>
                  </a:lnTo>
                  <a:lnTo>
                    <a:pt x="861" y="952"/>
                  </a:lnTo>
                  <a:lnTo>
                    <a:pt x="873" y="927"/>
                  </a:lnTo>
                  <a:lnTo>
                    <a:pt x="898" y="915"/>
                  </a:lnTo>
                  <a:lnTo>
                    <a:pt x="923" y="903"/>
                  </a:lnTo>
                  <a:lnTo>
                    <a:pt x="960" y="890"/>
                  </a:lnTo>
                  <a:lnTo>
                    <a:pt x="985" y="878"/>
                  </a:lnTo>
                  <a:lnTo>
                    <a:pt x="985" y="878"/>
                  </a:lnTo>
                  <a:lnTo>
                    <a:pt x="998" y="878"/>
                  </a:lnTo>
                  <a:lnTo>
                    <a:pt x="998" y="890"/>
                  </a:lnTo>
                  <a:lnTo>
                    <a:pt x="998" y="903"/>
                  </a:lnTo>
                  <a:lnTo>
                    <a:pt x="985" y="915"/>
                  </a:lnTo>
                  <a:lnTo>
                    <a:pt x="973" y="952"/>
                  </a:lnTo>
                  <a:lnTo>
                    <a:pt x="960" y="977"/>
                  </a:lnTo>
                  <a:lnTo>
                    <a:pt x="886" y="1051"/>
                  </a:lnTo>
                  <a:lnTo>
                    <a:pt x="773" y="1113"/>
                  </a:lnTo>
                  <a:lnTo>
                    <a:pt x="648" y="1137"/>
                  </a:lnTo>
                  <a:lnTo>
                    <a:pt x="524" y="1125"/>
                  </a:lnTo>
                  <a:lnTo>
                    <a:pt x="399" y="1100"/>
                  </a:lnTo>
                  <a:lnTo>
                    <a:pt x="274" y="1063"/>
                  </a:lnTo>
                  <a:lnTo>
                    <a:pt x="162" y="1051"/>
                  </a:lnTo>
                  <a:lnTo>
                    <a:pt x="149" y="1076"/>
                  </a:lnTo>
                  <a:lnTo>
                    <a:pt x="137" y="1088"/>
                  </a:lnTo>
                  <a:lnTo>
                    <a:pt x="124" y="1088"/>
                  </a:lnTo>
                  <a:lnTo>
                    <a:pt x="112" y="1100"/>
                  </a:lnTo>
                  <a:lnTo>
                    <a:pt x="99" y="1113"/>
                  </a:lnTo>
                  <a:lnTo>
                    <a:pt x="62" y="1125"/>
                  </a:lnTo>
                  <a:lnTo>
                    <a:pt x="37" y="1137"/>
                  </a:lnTo>
                  <a:lnTo>
                    <a:pt x="12" y="1137"/>
                  </a:lnTo>
                  <a:lnTo>
                    <a:pt x="0" y="1137"/>
                  </a:lnTo>
                  <a:lnTo>
                    <a:pt x="0" y="1137"/>
                  </a:lnTo>
                  <a:lnTo>
                    <a:pt x="12" y="1125"/>
                  </a:lnTo>
                  <a:lnTo>
                    <a:pt x="12" y="1113"/>
                  </a:lnTo>
                  <a:lnTo>
                    <a:pt x="37" y="1088"/>
                  </a:lnTo>
                  <a:lnTo>
                    <a:pt x="62" y="1063"/>
                  </a:lnTo>
                  <a:lnTo>
                    <a:pt x="75" y="1038"/>
                  </a:lnTo>
                  <a:lnTo>
                    <a:pt x="99" y="1014"/>
                  </a:lnTo>
                  <a:lnTo>
                    <a:pt x="112" y="989"/>
                  </a:lnTo>
                  <a:lnTo>
                    <a:pt x="124" y="964"/>
                  </a:lnTo>
                  <a:lnTo>
                    <a:pt x="137" y="952"/>
                  </a:lnTo>
                  <a:lnTo>
                    <a:pt x="174" y="865"/>
                  </a:lnTo>
                  <a:lnTo>
                    <a:pt x="199" y="791"/>
                  </a:lnTo>
                  <a:lnTo>
                    <a:pt x="224" y="692"/>
                  </a:lnTo>
                  <a:lnTo>
                    <a:pt x="262" y="581"/>
                  </a:lnTo>
                  <a:lnTo>
                    <a:pt x="312" y="433"/>
                  </a:lnTo>
                  <a:lnTo>
                    <a:pt x="374" y="284"/>
                  </a:lnTo>
                  <a:lnTo>
                    <a:pt x="461" y="161"/>
                  </a:lnTo>
                  <a:lnTo>
                    <a:pt x="574" y="74"/>
                  </a:lnTo>
                  <a:lnTo>
                    <a:pt x="673" y="25"/>
                  </a:lnTo>
                  <a:lnTo>
                    <a:pt x="748" y="0"/>
                  </a:lnTo>
                  <a:lnTo>
                    <a:pt x="8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9"/>
            <p:cNvSpPr>
              <a:spLocks/>
            </p:cNvSpPr>
            <p:nvPr/>
          </p:nvSpPr>
          <p:spPr bwMode="auto">
            <a:xfrm>
              <a:off x="3817" y="3968"/>
              <a:ext cx="187" cy="469"/>
            </a:xfrm>
            <a:custGeom>
              <a:avLst/>
              <a:gdLst/>
              <a:ahLst/>
              <a:cxnLst>
                <a:cxn ang="0">
                  <a:pos x="87" y="0"/>
                </a:cxn>
                <a:cxn ang="0">
                  <a:pos x="125" y="12"/>
                </a:cxn>
                <a:cxn ang="0">
                  <a:pos x="150" y="24"/>
                </a:cxn>
                <a:cxn ang="0">
                  <a:pos x="175" y="61"/>
                </a:cxn>
                <a:cxn ang="0">
                  <a:pos x="187" y="111"/>
                </a:cxn>
                <a:cxn ang="0">
                  <a:pos x="187" y="160"/>
                </a:cxn>
                <a:cxn ang="0">
                  <a:pos x="187" y="160"/>
                </a:cxn>
                <a:cxn ang="0">
                  <a:pos x="162" y="296"/>
                </a:cxn>
                <a:cxn ang="0">
                  <a:pos x="125" y="395"/>
                </a:cxn>
                <a:cxn ang="0">
                  <a:pos x="75" y="457"/>
                </a:cxn>
                <a:cxn ang="0">
                  <a:pos x="37" y="469"/>
                </a:cxn>
                <a:cxn ang="0">
                  <a:pos x="37" y="469"/>
                </a:cxn>
                <a:cxn ang="0">
                  <a:pos x="25" y="457"/>
                </a:cxn>
                <a:cxn ang="0">
                  <a:pos x="25" y="457"/>
                </a:cxn>
                <a:cxn ang="0">
                  <a:pos x="37" y="445"/>
                </a:cxn>
                <a:cxn ang="0">
                  <a:pos x="50" y="432"/>
                </a:cxn>
                <a:cxn ang="0">
                  <a:pos x="100" y="370"/>
                </a:cxn>
                <a:cxn ang="0">
                  <a:pos x="137" y="272"/>
                </a:cxn>
                <a:cxn ang="0">
                  <a:pos x="150" y="160"/>
                </a:cxn>
                <a:cxn ang="0">
                  <a:pos x="150" y="148"/>
                </a:cxn>
                <a:cxn ang="0">
                  <a:pos x="150" y="148"/>
                </a:cxn>
                <a:cxn ang="0">
                  <a:pos x="150" y="148"/>
                </a:cxn>
                <a:cxn ang="0">
                  <a:pos x="150" y="148"/>
                </a:cxn>
                <a:cxn ang="0">
                  <a:pos x="137" y="148"/>
                </a:cxn>
                <a:cxn ang="0">
                  <a:pos x="112" y="160"/>
                </a:cxn>
                <a:cxn ang="0">
                  <a:pos x="87" y="173"/>
                </a:cxn>
                <a:cxn ang="0">
                  <a:pos x="62" y="160"/>
                </a:cxn>
                <a:cxn ang="0">
                  <a:pos x="37" y="148"/>
                </a:cxn>
                <a:cxn ang="0">
                  <a:pos x="12" y="136"/>
                </a:cxn>
                <a:cxn ang="0">
                  <a:pos x="0" y="111"/>
                </a:cxn>
                <a:cxn ang="0">
                  <a:pos x="0" y="86"/>
                </a:cxn>
                <a:cxn ang="0">
                  <a:pos x="12" y="49"/>
                </a:cxn>
                <a:cxn ang="0">
                  <a:pos x="25" y="24"/>
                </a:cxn>
                <a:cxn ang="0">
                  <a:pos x="50" y="12"/>
                </a:cxn>
                <a:cxn ang="0">
                  <a:pos x="87" y="0"/>
                </a:cxn>
              </a:cxnLst>
              <a:rect l="0" t="0" r="r" b="b"/>
              <a:pathLst>
                <a:path w="187" h="469">
                  <a:moveTo>
                    <a:pt x="87" y="0"/>
                  </a:moveTo>
                  <a:lnTo>
                    <a:pt x="125" y="12"/>
                  </a:lnTo>
                  <a:lnTo>
                    <a:pt x="150" y="24"/>
                  </a:lnTo>
                  <a:lnTo>
                    <a:pt x="175" y="61"/>
                  </a:lnTo>
                  <a:lnTo>
                    <a:pt x="187" y="111"/>
                  </a:lnTo>
                  <a:lnTo>
                    <a:pt x="187" y="160"/>
                  </a:lnTo>
                  <a:lnTo>
                    <a:pt x="187" y="160"/>
                  </a:lnTo>
                  <a:lnTo>
                    <a:pt x="162" y="296"/>
                  </a:lnTo>
                  <a:lnTo>
                    <a:pt x="125" y="395"/>
                  </a:lnTo>
                  <a:lnTo>
                    <a:pt x="75" y="457"/>
                  </a:lnTo>
                  <a:lnTo>
                    <a:pt x="37" y="469"/>
                  </a:lnTo>
                  <a:lnTo>
                    <a:pt x="37" y="469"/>
                  </a:lnTo>
                  <a:lnTo>
                    <a:pt x="25" y="457"/>
                  </a:lnTo>
                  <a:lnTo>
                    <a:pt x="25" y="457"/>
                  </a:lnTo>
                  <a:lnTo>
                    <a:pt x="37" y="445"/>
                  </a:lnTo>
                  <a:lnTo>
                    <a:pt x="50" y="432"/>
                  </a:lnTo>
                  <a:lnTo>
                    <a:pt x="100" y="370"/>
                  </a:lnTo>
                  <a:lnTo>
                    <a:pt x="137" y="272"/>
                  </a:lnTo>
                  <a:lnTo>
                    <a:pt x="150" y="160"/>
                  </a:lnTo>
                  <a:lnTo>
                    <a:pt x="150" y="148"/>
                  </a:lnTo>
                  <a:lnTo>
                    <a:pt x="150" y="148"/>
                  </a:lnTo>
                  <a:lnTo>
                    <a:pt x="150" y="148"/>
                  </a:lnTo>
                  <a:lnTo>
                    <a:pt x="150" y="148"/>
                  </a:lnTo>
                  <a:lnTo>
                    <a:pt x="137" y="148"/>
                  </a:lnTo>
                  <a:lnTo>
                    <a:pt x="112" y="160"/>
                  </a:lnTo>
                  <a:lnTo>
                    <a:pt x="87" y="173"/>
                  </a:lnTo>
                  <a:lnTo>
                    <a:pt x="62" y="160"/>
                  </a:lnTo>
                  <a:lnTo>
                    <a:pt x="37" y="148"/>
                  </a:lnTo>
                  <a:lnTo>
                    <a:pt x="12" y="136"/>
                  </a:lnTo>
                  <a:lnTo>
                    <a:pt x="0" y="111"/>
                  </a:lnTo>
                  <a:lnTo>
                    <a:pt x="0" y="86"/>
                  </a:lnTo>
                  <a:lnTo>
                    <a:pt x="12" y="49"/>
                  </a:lnTo>
                  <a:lnTo>
                    <a:pt x="25" y="24"/>
                  </a:lnTo>
                  <a:lnTo>
                    <a:pt x="50" y="12"/>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0"/>
            <p:cNvSpPr>
              <a:spLocks/>
            </p:cNvSpPr>
            <p:nvPr/>
          </p:nvSpPr>
          <p:spPr bwMode="auto">
            <a:xfrm>
              <a:off x="4416" y="3053"/>
              <a:ext cx="1297" cy="1137"/>
            </a:xfrm>
            <a:custGeom>
              <a:avLst/>
              <a:gdLst/>
              <a:ahLst/>
              <a:cxnLst>
                <a:cxn ang="0">
                  <a:pos x="1198" y="0"/>
                </a:cxn>
                <a:cxn ang="0">
                  <a:pos x="1260" y="12"/>
                </a:cxn>
                <a:cxn ang="0">
                  <a:pos x="1297" y="49"/>
                </a:cxn>
                <a:cxn ang="0">
                  <a:pos x="1297" y="62"/>
                </a:cxn>
                <a:cxn ang="0">
                  <a:pos x="1272" y="111"/>
                </a:cxn>
                <a:cxn ang="0">
                  <a:pos x="1198" y="148"/>
                </a:cxn>
                <a:cxn ang="0">
                  <a:pos x="1173" y="161"/>
                </a:cxn>
                <a:cxn ang="0">
                  <a:pos x="1160" y="136"/>
                </a:cxn>
                <a:cxn ang="0">
                  <a:pos x="1160" y="123"/>
                </a:cxn>
                <a:cxn ang="0">
                  <a:pos x="1110" y="99"/>
                </a:cxn>
                <a:cxn ang="0">
                  <a:pos x="1035" y="86"/>
                </a:cxn>
                <a:cxn ang="0">
                  <a:pos x="985" y="86"/>
                </a:cxn>
                <a:cxn ang="0">
                  <a:pos x="711" y="309"/>
                </a:cxn>
                <a:cxn ang="0">
                  <a:pos x="1023" y="519"/>
                </a:cxn>
                <a:cxn ang="0">
                  <a:pos x="1048" y="519"/>
                </a:cxn>
                <a:cxn ang="0">
                  <a:pos x="1048" y="556"/>
                </a:cxn>
                <a:cxn ang="0">
                  <a:pos x="985" y="606"/>
                </a:cxn>
                <a:cxn ang="0">
                  <a:pos x="936" y="618"/>
                </a:cxn>
                <a:cxn ang="0">
                  <a:pos x="911" y="606"/>
                </a:cxn>
                <a:cxn ang="0">
                  <a:pos x="923" y="606"/>
                </a:cxn>
                <a:cxn ang="0">
                  <a:pos x="574" y="704"/>
                </a:cxn>
                <a:cxn ang="0">
                  <a:pos x="461" y="939"/>
                </a:cxn>
                <a:cxn ang="0">
                  <a:pos x="349" y="1075"/>
                </a:cxn>
                <a:cxn ang="0">
                  <a:pos x="187" y="1137"/>
                </a:cxn>
                <a:cxn ang="0">
                  <a:pos x="100" y="1112"/>
                </a:cxn>
                <a:cxn ang="0">
                  <a:pos x="25" y="1063"/>
                </a:cxn>
                <a:cxn ang="0">
                  <a:pos x="0" y="1001"/>
                </a:cxn>
                <a:cxn ang="0">
                  <a:pos x="25" y="976"/>
                </a:cxn>
                <a:cxn ang="0">
                  <a:pos x="75" y="939"/>
                </a:cxn>
                <a:cxn ang="0">
                  <a:pos x="125" y="927"/>
                </a:cxn>
                <a:cxn ang="0">
                  <a:pos x="137" y="939"/>
                </a:cxn>
                <a:cxn ang="0">
                  <a:pos x="174" y="989"/>
                </a:cxn>
                <a:cxn ang="0">
                  <a:pos x="249" y="1038"/>
                </a:cxn>
                <a:cxn ang="0">
                  <a:pos x="324" y="1001"/>
                </a:cxn>
                <a:cxn ang="0">
                  <a:pos x="399" y="853"/>
                </a:cxn>
                <a:cxn ang="0">
                  <a:pos x="486" y="630"/>
                </a:cxn>
                <a:cxn ang="0">
                  <a:pos x="636" y="123"/>
                </a:cxn>
                <a:cxn ang="0">
                  <a:pos x="649" y="99"/>
                </a:cxn>
                <a:cxn ang="0">
                  <a:pos x="549" y="86"/>
                </a:cxn>
                <a:cxn ang="0">
                  <a:pos x="399" y="99"/>
                </a:cxn>
                <a:cxn ang="0">
                  <a:pos x="349" y="123"/>
                </a:cxn>
                <a:cxn ang="0">
                  <a:pos x="299" y="148"/>
                </a:cxn>
                <a:cxn ang="0">
                  <a:pos x="274" y="136"/>
                </a:cxn>
                <a:cxn ang="0">
                  <a:pos x="387" y="37"/>
                </a:cxn>
                <a:cxn ang="0">
                  <a:pos x="524" y="0"/>
                </a:cxn>
                <a:cxn ang="0">
                  <a:pos x="1148" y="0"/>
                </a:cxn>
              </a:cxnLst>
              <a:rect l="0" t="0" r="r" b="b"/>
              <a:pathLst>
                <a:path w="1297" h="1137">
                  <a:moveTo>
                    <a:pt x="1173" y="0"/>
                  </a:moveTo>
                  <a:lnTo>
                    <a:pt x="1198" y="0"/>
                  </a:lnTo>
                  <a:lnTo>
                    <a:pt x="1235" y="12"/>
                  </a:lnTo>
                  <a:lnTo>
                    <a:pt x="1260" y="12"/>
                  </a:lnTo>
                  <a:lnTo>
                    <a:pt x="1285" y="25"/>
                  </a:lnTo>
                  <a:lnTo>
                    <a:pt x="1297" y="49"/>
                  </a:lnTo>
                  <a:lnTo>
                    <a:pt x="1297" y="62"/>
                  </a:lnTo>
                  <a:lnTo>
                    <a:pt x="1297" y="62"/>
                  </a:lnTo>
                  <a:lnTo>
                    <a:pt x="1285" y="86"/>
                  </a:lnTo>
                  <a:lnTo>
                    <a:pt x="1272" y="111"/>
                  </a:lnTo>
                  <a:lnTo>
                    <a:pt x="1235" y="136"/>
                  </a:lnTo>
                  <a:lnTo>
                    <a:pt x="1198" y="148"/>
                  </a:lnTo>
                  <a:lnTo>
                    <a:pt x="1173" y="161"/>
                  </a:lnTo>
                  <a:lnTo>
                    <a:pt x="1173" y="161"/>
                  </a:lnTo>
                  <a:lnTo>
                    <a:pt x="1160" y="148"/>
                  </a:lnTo>
                  <a:lnTo>
                    <a:pt x="1160" y="136"/>
                  </a:lnTo>
                  <a:lnTo>
                    <a:pt x="1160" y="136"/>
                  </a:lnTo>
                  <a:lnTo>
                    <a:pt x="1160" y="123"/>
                  </a:lnTo>
                  <a:lnTo>
                    <a:pt x="1135" y="99"/>
                  </a:lnTo>
                  <a:lnTo>
                    <a:pt x="1110" y="99"/>
                  </a:lnTo>
                  <a:lnTo>
                    <a:pt x="1073" y="86"/>
                  </a:lnTo>
                  <a:lnTo>
                    <a:pt x="1035" y="86"/>
                  </a:lnTo>
                  <a:lnTo>
                    <a:pt x="998" y="86"/>
                  </a:lnTo>
                  <a:lnTo>
                    <a:pt x="985" y="86"/>
                  </a:lnTo>
                  <a:lnTo>
                    <a:pt x="761" y="86"/>
                  </a:lnTo>
                  <a:lnTo>
                    <a:pt x="711" y="309"/>
                  </a:lnTo>
                  <a:lnTo>
                    <a:pt x="649" y="519"/>
                  </a:lnTo>
                  <a:lnTo>
                    <a:pt x="1023" y="519"/>
                  </a:lnTo>
                  <a:lnTo>
                    <a:pt x="1048" y="519"/>
                  </a:lnTo>
                  <a:lnTo>
                    <a:pt x="1048" y="519"/>
                  </a:lnTo>
                  <a:lnTo>
                    <a:pt x="1060" y="531"/>
                  </a:lnTo>
                  <a:lnTo>
                    <a:pt x="1048" y="556"/>
                  </a:lnTo>
                  <a:lnTo>
                    <a:pt x="1023" y="581"/>
                  </a:lnTo>
                  <a:lnTo>
                    <a:pt x="985" y="606"/>
                  </a:lnTo>
                  <a:lnTo>
                    <a:pt x="961" y="618"/>
                  </a:lnTo>
                  <a:lnTo>
                    <a:pt x="936" y="618"/>
                  </a:lnTo>
                  <a:lnTo>
                    <a:pt x="923" y="618"/>
                  </a:lnTo>
                  <a:lnTo>
                    <a:pt x="911" y="606"/>
                  </a:lnTo>
                  <a:lnTo>
                    <a:pt x="911" y="606"/>
                  </a:lnTo>
                  <a:lnTo>
                    <a:pt x="923" y="606"/>
                  </a:lnTo>
                  <a:lnTo>
                    <a:pt x="611" y="606"/>
                  </a:lnTo>
                  <a:lnTo>
                    <a:pt x="574" y="704"/>
                  </a:lnTo>
                  <a:lnTo>
                    <a:pt x="511" y="828"/>
                  </a:lnTo>
                  <a:lnTo>
                    <a:pt x="461" y="939"/>
                  </a:lnTo>
                  <a:lnTo>
                    <a:pt x="412" y="1013"/>
                  </a:lnTo>
                  <a:lnTo>
                    <a:pt x="349" y="1075"/>
                  </a:lnTo>
                  <a:lnTo>
                    <a:pt x="262" y="1112"/>
                  </a:lnTo>
                  <a:lnTo>
                    <a:pt x="187" y="1137"/>
                  </a:lnTo>
                  <a:lnTo>
                    <a:pt x="137" y="1125"/>
                  </a:lnTo>
                  <a:lnTo>
                    <a:pt x="100" y="1112"/>
                  </a:lnTo>
                  <a:lnTo>
                    <a:pt x="62" y="1088"/>
                  </a:lnTo>
                  <a:lnTo>
                    <a:pt x="25" y="1063"/>
                  </a:lnTo>
                  <a:lnTo>
                    <a:pt x="0" y="1013"/>
                  </a:lnTo>
                  <a:lnTo>
                    <a:pt x="0" y="1001"/>
                  </a:lnTo>
                  <a:lnTo>
                    <a:pt x="12" y="989"/>
                  </a:lnTo>
                  <a:lnTo>
                    <a:pt x="25" y="976"/>
                  </a:lnTo>
                  <a:lnTo>
                    <a:pt x="50" y="964"/>
                  </a:lnTo>
                  <a:lnTo>
                    <a:pt x="75" y="939"/>
                  </a:lnTo>
                  <a:lnTo>
                    <a:pt x="100" y="939"/>
                  </a:lnTo>
                  <a:lnTo>
                    <a:pt x="125" y="927"/>
                  </a:lnTo>
                  <a:lnTo>
                    <a:pt x="137" y="927"/>
                  </a:lnTo>
                  <a:lnTo>
                    <a:pt x="137" y="939"/>
                  </a:lnTo>
                  <a:lnTo>
                    <a:pt x="150" y="952"/>
                  </a:lnTo>
                  <a:lnTo>
                    <a:pt x="174" y="989"/>
                  </a:lnTo>
                  <a:lnTo>
                    <a:pt x="199" y="1013"/>
                  </a:lnTo>
                  <a:lnTo>
                    <a:pt x="249" y="1038"/>
                  </a:lnTo>
                  <a:lnTo>
                    <a:pt x="299" y="1051"/>
                  </a:lnTo>
                  <a:lnTo>
                    <a:pt x="324" y="1001"/>
                  </a:lnTo>
                  <a:lnTo>
                    <a:pt x="362" y="927"/>
                  </a:lnTo>
                  <a:lnTo>
                    <a:pt x="399" y="853"/>
                  </a:lnTo>
                  <a:lnTo>
                    <a:pt x="412" y="803"/>
                  </a:lnTo>
                  <a:lnTo>
                    <a:pt x="486" y="630"/>
                  </a:lnTo>
                  <a:lnTo>
                    <a:pt x="574" y="395"/>
                  </a:lnTo>
                  <a:lnTo>
                    <a:pt x="636" y="123"/>
                  </a:lnTo>
                  <a:lnTo>
                    <a:pt x="636" y="111"/>
                  </a:lnTo>
                  <a:lnTo>
                    <a:pt x="649" y="99"/>
                  </a:lnTo>
                  <a:lnTo>
                    <a:pt x="649" y="86"/>
                  </a:lnTo>
                  <a:lnTo>
                    <a:pt x="549" y="86"/>
                  </a:lnTo>
                  <a:lnTo>
                    <a:pt x="474" y="99"/>
                  </a:lnTo>
                  <a:lnTo>
                    <a:pt x="399" y="99"/>
                  </a:lnTo>
                  <a:lnTo>
                    <a:pt x="374" y="111"/>
                  </a:lnTo>
                  <a:lnTo>
                    <a:pt x="349" y="123"/>
                  </a:lnTo>
                  <a:lnTo>
                    <a:pt x="324" y="136"/>
                  </a:lnTo>
                  <a:lnTo>
                    <a:pt x="299" y="148"/>
                  </a:lnTo>
                  <a:lnTo>
                    <a:pt x="287" y="148"/>
                  </a:lnTo>
                  <a:lnTo>
                    <a:pt x="274" y="136"/>
                  </a:lnTo>
                  <a:lnTo>
                    <a:pt x="312" y="74"/>
                  </a:lnTo>
                  <a:lnTo>
                    <a:pt x="387" y="37"/>
                  </a:lnTo>
                  <a:lnTo>
                    <a:pt x="461" y="12"/>
                  </a:lnTo>
                  <a:lnTo>
                    <a:pt x="524" y="0"/>
                  </a:lnTo>
                  <a:lnTo>
                    <a:pt x="1123" y="0"/>
                  </a:lnTo>
                  <a:lnTo>
                    <a:pt x="1148" y="0"/>
                  </a:lnTo>
                  <a:lnTo>
                    <a:pt x="1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1"/>
            <p:cNvSpPr>
              <a:spLocks/>
            </p:cNvSpPr>
            <p:nvPr/>
          </p:nvSpPr>
          <p:spPr bwMode="auto">
            <a:xfrm>
              <a:off x="5663" y="3609"/>
              <a:ext cx="662" cy="779"/>
            </a:xfrm>
            <a:custGeom>
              <a:avLst/>
              <a:gdLst/>
              <a:ahLst/>
              <a:cxnLst>
                <a:cxn ang="0">
                  <a:pos x="387" y="0"/>
                </a:cxn>
                <a:cxn ang="0">
                  <a:pos x="462" y="0"/>
                </a:cxn>
                <a:cxn ang="0">
                  <a:pos x="524" y="0"/>
                </a:cxn>
                <a:cxn ang="0">
                  <a:pos x="587" y="0"/>
                </a:cxn>
                <a:cxn ang="0">
                  <a:pos x="649" y="0"/>
                </a:cxn>
                <a:cxn ang="0">
                  <a:pos x="662" y="12"/>
                </a:cxn>
                <a:cxn ang="0">
                  <a:pos x="649" y="37"/>
                </a:cxn>
                <a:cxn ang="0">
                  <a:pos x="637" y="37"/>
                </a:cxn>
                <a:cxn ang="0">
                  <a:pos x="587" y="37"/>
                </a:cxn>
                <a:cxn ang="0">
                  <a:pos x="562" y="62"/>
                </a:cxn>
                <a:cxn ang="0">
                  <a:pos x="562" y="74"/>
                </a:cxn>
                <a:cxn ang="0">
                  <a:pos x="375" y="692"/>
                </a:cxn>
                <a:cxn ang="0">
                  <a:pos x="163" y="779"/>
                </a:cxn>
                <a:cxn ang="0">
                  <a:pos x="63" y="754"/>
                </a:cxn>
                <a:cxn ang="0">
                  <a:pos x="0" y="692"/>
                </a:cxn>
                <a:cxn ang="0">
                  <a:pos x="0" y="618"/>
                </a:cxn>
                <a:cxn ang="0">
                  <a:pos x="38" y="581"/>
                </a:cxn>
                <a:cxn ang="0">
                  <a:pos x="75" y="569"/>
                </a:cxn>
                <a:cxn ang="0">
                  <a:pos x="113" y="581"/>
                </a:cxn>
                <a:cxn ang="0">
                  <a:pos x="125" y="618"/>
                </a:cxn>
                <a:cxn ang="0">
                  <a:pos x="113" y="655"/>
                </a:cxn>
                <a:cxn ang="0">
                  <a:pos x="75" y="680"/>
                </a:cxn>
                <a:cxn ang="0">
                  <a:pos x="63" y="717"/>
                </a:cxn>
                <a:cxn ang="0">
                  <a:pos x="125" y="742"/>
                </a:cxn>
                <a:cxn ang="0">
                  <a:pos x="163" y="742"/>
                </a:cxn>
                <a:cxn ang="0">
                  <a:pos x="238" y="717"/>
                </a:cxn>
                <a:cxn ang="0">
                  <a:pos x="312" y="643"/>
                </a:cxn>
                <a:cxn ang="0">
                  <a:pos x="450" y="87"/>
                </a:cxn>
                <a:cxn ang="0">
                  <a:pos x="462" y="62"/>
                </a:cxn>
                <a:cxn ang="0">
                  <a:pos x="462" y="50"/>
                </a:cxn>
                <a:cxn ang="0">
                  <a:pos x="425" y="37"/>
                </a:cxn>
                <a:cxn ang="0">
                  <a:pos x="387" y="37"/>
                </a:cxn>
                <a:cxn ang="0">
                  <a:pos x="337" y="37"/>
                </a:cxn>
                <a:cxn ang="0">
                  <a:pos x="325" y="12"/>
                </a:cxn>
                <a:cxn ang="0">
                  <a:pos x="337" y="0"/>
                </a:cxn>
                <a:cxn ang="0">
                  <a:pos x="350" y="0"/>
                </a:cxn>
              </a:cxnLst>
              <a:rect l="0" t="0" r="r" b="b"/>
              <a:pathLst>
                <a:path w="662" h="779">
                  <a:moveTo>
                    <a:pt x="350" y="0"/>
                  </a:moveTo>
                  <a:lnTo>
                    <a:pt x="387" y="0"/>
                  </a:lnTo>
                  <a:lnTo>
                    <a:pt x="437" y="0"/>
                  </a:lnTo>
                  <a:lnTo>
                    <a:pt x="462" y="0"/>
                  </a:lnTo>
                  <a:lnTo>
                    <a:pt x="500" y="0"/>
                  </a:lnTo>
                  <a:lnTo>
                    <a:pt x="524" y="0"/>
                  </a:lnTo>
                  <a:lnTo>
                    <a:pt x="549" y="0"/>
                  </a:lnTo>
                  <a:lnTo>
                    <a:pt x="587" y="0"/>
                  </a:lnTo>
                  <a:lnTo>
                    <a:pt x="612" y="0"/>
                  </a:lnTo>
                  <a:lnTo>
                    <a:pt x="649" y="0"/>
                  </a:lnTo>
                  <a:lnTo>
                    <a:pt x="649" y="0"/>
                  </a:lnTo>
                  <a:lnTo>
                    <a:pt x="662" y="12"/>
                  </a:lnTo>
                  <a:lnTo>
                    <a:pt x="662" y="25"/>
                  </a:lnTo>
                  <a:lnTo>
                    <a:pt x="649" y="37"/>
                  </a:lnTo>
                  <a:lnTo>
                    <a:pt x="637" y="37"/>
                  </a:lnTo>
                  <a:lnTo>
                    <a:pt x="637" y="37"/>
                  </a:lnTo>
                  <a:lnTo>
                    <a:pt x="599" y="37"/>
                  </a:lnTo>
                  <a:lnTo>
                    <a:pt x="587" y="37"/>
                  </a:lnTo>
                  <a:lnTo>
                    <a:pt x="574" y="50"/>
                  </a:lnTo>
                  <a:lnTo>
                    <a:pt x="562" y="62"/>
                  </a:lnTo>
                  <a:lnTo>
                    <a:pt x="562" y="74"/>
                  </a:lnTo>
                  <a:lnTo>
                    <a:pt x="562" y="74"/>
                  </a:lnTo>
                  <a:lnTo>
                    <a:pt x="425" y="593"/>
                  </a:lnTo>
                  <a:lnTo>
                    <a:pt x="375" y="692"/>
                  </a:lnTo>
                  <a:lnTo>
                    <a:pt x="275" y="754"/>
                  </a:lnTo>
                  <a:lnTo>
                    <a:pt x="163" y="779"/>
                  </a:lnTo>
                  <a:lnTo>
                    <a:pt x="113" y="779"/>
                  </a:lnTo>
                  <a:lnTo>
                    <a:pt x="63" y="754"/>
                  </a:lnTo>
                  <a:lnTo>
                    <a:pt x="25" y="729"/>
                  </a:lnTo>
                  <a:lnTo>
                    <a:pt x="0" y="692"/>
                  </a:lnTo>
                  <a:lnTo>
                    <a:pt x="0" y="655"/>
                  </a:lnTo>
                  <a:lnTo>
                    <a:pt x="0" y="618"/>
                  </a:lnTo>
                  <a:lnTo>
                    <a:pt x="13" y="593"/>
                  </a:lnTo>
                  <a:lnTo>
                    <a:pt x="38" y="581"/>
                  </a:lnTo>
                  <a:lnTo>
                    <a:pt x="50" y="569"/>
                  </a:lnTo>
                  <a:lnTo>
                    <a:pt x="75" y="569"/>
                  </a:lnTo>
                  <a:lnTo>
                    <a:pt x="88" y="569"/>
                  </a:lnTo>
                  <a:lnTo>
                    <a:pt x="113" y="581"/>
                  </a:lnTo>
                  <a:lnTo>
                    <a:pt x="125" y="593"/>
                  </a:lnTo>
                  <a:lnTo>
                    <a:pt x="125" y="618"/>
                  </a:lnTo>
                  <a:lnTo>
                    <a:pt x="125" y="631"/>
                  </a:lnTo>
                  <a:lnTo>
                    <a:pt x="113" y="655"/>
                  </a:lnTo>
                  <a:lnTo>
                    <a:pt x="100" y="668"/>
                  </a:lnTo>
                  <a:lnTo>
                    <a:pt x="75" y="680"/>
                  </a:lnTo>
                  <a:lnTo>
                    <a:pt x="50" y="692"/>
                  </a:lnTo>
                  <a:lnTo>
                    <a:pt x="63" y="717"/>
                  </a:lnTo>
                  <a:lnTo>
                    <a:pt x="88" y="729"/>
                  </a:lnTo>
                  <a:lnTo>
                    <a:pt x="125" y="742"/>
                  </a:lnTo>
                  <a:lnTo>
                    <a:pt x="138" y="742"/>
                  </a:lnTo>
                  <a:lnTo>
                    <a:pt x="163" y="742"/>
                  </a:lnTo>
                  <a:lnTo>
                    <a:pt x="200" y="742"/>
                  </a:lnTo>
                  <a:lnTo>
                    <a:pt x="238" y="717"/>
                  </a:lnTo>
                  <a:lnTo>
                    <a:pt x="275" y="680"/>
                  </a:lnTo>
                  <a:lnTo>
                    <a:pt x="312" y="643"/>
                  </a:lnTo>
                  <a:lnTo>
                    <a:pt x="325" y="593"/>
                  </a:lnTo>
                  <a:lnTo>
                    <a:pt x="450" y="87"/>
                  </a:lnTo>
                  <a:lnTo>
                    <a:pt x="462" y="74"/>
                  </a:lnTo>
                  <a:lnTo>
                    <a:pt x="462" y="62"/>
                  </a:lnTo>
                  <a:lnTo>
                    <a:pt x="462" y="62"/>
                  </a:lnTo>
                  <a:lnTo>
                    <a:pt x="462" y="50"/>
                  </a:lnTo>
                  <a:lnTo>
                    <a:pt x="450" y="37"/>
                  </a:lnTo>
                  <a:lnTo>
                    <a:pt x="425" y="37"/>
                  </a:lnTo>
                  <a:lnTo>
                    <a:pt x="400" y="37"/>
                  </a:lnTo>
                  <a:lnTo>
                    <a:pt x="387" y="37"/>
                  </a:lnTo>
                  <a:lnTo>
                    <a:pt x="362" y="37"/>
                  </a:lnTo>
                  <a:lnTo>
                    <a:pt x="337" y="37"/>
                  </a:lnTo>
                  <a:lnTo>
                    <a:pt x="325" y="25"/>
                  </a:lnTo>
                  <a:lnTo>
                    <a:pt x="325" y="12"/>
                  </a:lnTo>
                  <a:lnTo>
                    <a:pt x="325" y="0"/>
                  </a:lnTo>
                  <a:lnTo>
                    <a:pt x="337" y="0"/>
                  </a:lnTo>
                  <a:lnTo>
                    <a:pt x="337" y="0"/>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2"/>
            <p:cNvSpPr>
              <a:spLocks/>
            </p:cNvSpPr>
            <p:nvPr/>
          </p:nvSpPr>
          <p:spPr bwMode="auto">
            <a:xfrm>
              <a:off x="6587" y="3968"/>
              <a:ext cx="187" cy="469"/>
            </a:xfrm>
            <a:custGeom>
              <a:avLst/>
              <a:gdLst/>
              <a:ahLst/>
              <a:cxnLst>
                <a:cxn ang="0">
                  <a:pos x="87" y="0"/>
                </a:cxn>
                <a:cxn ang="0">
                  <a:pos x="124" y="12"/>
                </a:cxn>
                <a:cxn ang="0">
                  <a:pos x="149" y="24"/>
                </a:cxn>
                <a:cxn ang="0">
                  <a:pos x="162" y="61"/>
                </a:cxn>
                <a:cxn ang="0">
                  <a:pos x="187" y="111"/>
                </a:cxn>
                <a:cxn ang="0">
                  <a:pos x="187" y="160"/>
                </a:cxn>
                <a:cxn ang="0">
                  <a:pos x="187" y="160"/>
                </a:cxn>
                <a:cxn ang="0">
                  <a:pos x="162" y="296"/>
                </a:cxn>
                <a:cxn ang="0">
                  <a:pos x="124" y="395"/>
                </a:cxn>
                <a:cxn ang="0">
                  <a:pos x="75" y="457"/>
                </a:cxn>
                <a:cxn ang="0">
                  <a:pos x="37" y="469"/>
                </a:cxn>
                <a:cxn ang="0">
                  <a:pos x="25" y="469"/>
                </a:cxn>
                <a:cxn ang="0">
                  <a:pos x="25" y="457"/>
                </a:cxn>
                <a:cxn ang="0">
                  <a:pos x="25" y="457"/>
                </a:cxn>
                <a:cxn ang="0">
                  <a:pos x="25" y="445"/>
                </a:cxn>
                <a:cxn ang="0">
                  <a:pos x="37" y="432"/>
                </a:cxn>
                <a:cxn ang="0">
                  <a:pos x="100" y="370"/>
                </a:cxn>
                <a:cxn ang="0">
                  <a:pos x="137" y="272"/>
                </a:cxn>
                <a:cxn ang="0">
                  <a:pos x="149" y="160"/>
                </a:cxn>
                <a:cxn ang="0">
                  <a:pos x="149" y="148"/>
                </a:cxn>
                <a:cxn ang="0">
                  <a:pos x="149" y="148"/>
                </a:cxn>
                <a:cxn ang="0">
                  <a:pos x="149" y="148"/>
                </a:cxn>
                <a:cxn ang="0">
                  <a:pos x="149" y="148"/>
                </a:cxn>
                <a:cxn ang="0">
                  <a:pos x="137" y="148"/>
                </a:cxn>
                <a:cxn ang="0">
                  <a:pos x="112" y="160"/>
                </a:cxn>
                <a:cxn ang="0">
                  <a:pos x="87" y="173"/>
                </a:cxn>
                <a:cxn ang="0">
                  <a:pos x="50" y="160"/>
                </a:cxn>
                <a:cxn ang="0">
                  <a:pos x="37" y="148"/>
                </a:cxn>
                <a:cxn ang="0">
                  <a:pos x="12" y="136"/>
                </a:cxn>
                <a:cxn ang="0">
                  <a:pos x="0" y="111"/>
                </a:cxn>
                <a:cxn ang="0">
                  <a:pos x="0" y="86"/>
                </a:cxn>
                <a:cxn ang="0">
                  <a:pos x="0" y="49"/>
                </a:cxn>
                <a:cxn ang="0">
                  <a:pos x="25" y="24"/>
                </a:cxn>
                <a:cxn ang="0">
                  <a:pos x="50" y="12"/>
                </a:cxn>
                <a:cxn ang="0">
                  <a:pos x="87" y="0"/>
                </a:cxn>
              </a:cxnLst>
              <a:rect l="0" t="0" r="r" b="b"/>
              <a:pathLst>
                <a:path w="187" h="469">
                  <a:moveTo>
                    <a:pt x="87" y="0"/>
                  </a:moveTo>
                  <a:lnTo>
                    <a:pt x="124" y="12"/>
                  </a:lnTo>
                  <a:lnTo>
                    <a:pt x="149" y="24"/>
                  </a:lnTo>
                  <a:lnTo>
                    <a:pt x="162" y="61"/>
                  </a:lnTo>
                  <a:lnTo>
                    <a:pt x="187" y="111"/>
                  </a:lnTo>
                  <a:lnTo>
                    <a:pt x="187" y="160"/>
                  </a:lnTo>
                  <a:lnTo>
                    <a:pt x="187" y="160"/>
                  </a:lnTo>
                  <a:lnTo>
                    <a:pt x="162" y="296"/>
                  </a:lnTo>
                  <a:lnTo>
                    <a:pt x="124" y="395"/>
                  </a:lnTo>
                  <a:lnTo>
                    <a:pt x="75" y="457"/>
                  </a:lnTo>
                  <a:lnTo>
                    <a:pt x="37" y="469"/>
                  </a:lnTo>
                  <a:lnTo>
                    <a:pt x="25" y="469"/>
                  </a:lnTo>
                  <a:lnTo>
                    <a:pt x="25" y="457"/>
                  </a:lnTo>
                  <a:lnTo>
                    <a:pt x="25" y="457"/>
                  </a:lnTo>
                  <a:lnTo>
                    <a:pt x="25" y="445"/>
                  </a:lnTo>
                  <a:lnTo>
                    <a:pt x="37" y="432"/>
                  </a:lnTo>
                  <a:lnTo>
                    <a:pt x="100" y="370"/>
                  </a:lnTo>
                  <a:lnTo>
                    <a:pt x="137" y="272"/>
                  </a:lnTo>
                  <a:lnTo>
                    <a:pt x="149" y="160"/>
                  </a:lnTo>
                  <a:lnTo>
                    <a:pt x="149" y="148"/>
                  </a:lnTo>
                  <a:lnTo>
                    <a:pt x="149" y="148"/>
                  </a:lnTo>
                  <a:lnTo>
                    <a:pt x="149" y="148"/>
                  </a:lnTo>
                  <a:lnTo>
                    <a:pt x="149" y="148"/>
                  </a:lnTo>
                  <a:lnTo>
                    <a:pt x="137" y="148"/>
                  </a:lnTo>
                  <a:lnTo>
                    <a:pt x="112" y="160"/>
                  </a:lnTo>
                  <a:lnTo>
                    <a:pt x="87" y="173"/>
                  </a:lnTo>
                  <a:lnTo>
                    <a:pt x="50" y="160"/>
                  </a:lnTo>
                  <a:lnTo>
                    <a:pt x="37" y="148"/>
                  </a:lnTo>
                  <a:lnTo>
                    <a:pt x="12" y="136"/>
                  </a:lnTo>
                  <a:lnTo>
                    <a:pt x="0" y="111"/>
                  </a:lnTo>
                  <a:lnTo>
                    <a:pt x="0" y="86"/>
                  </a:lnTo>
                  <a:lnTo>
                    <a:pt x="0" y="49"/>
                  </a:lnTo>
                  <a:lnTo>
                    <a:pt x="25" y="24"/>
                  </a:lnTo>
                  <a:lnTo>
                    <a:pt x="50" y="12"/>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3"/>
            <p:cNvSpPr>
              <a:spLocks/>
            </p:cNvSpPr>
            <p:nvPr/>
          </p:nvSpPr>
          <p:spPr bwMode="auto">
            <a:xfrm>
              <a:off x="7248" y="3065"/>
              <a:ext cx="1060" cy="1076"/>
            </a:xfrm>
            <a:custGeom>
              <a:avLst/>
              <a:gdLst/>
              <a:ahLst/>
              <a:cxnLst>
                <a:cxn ang="0">
                  <a:pos x="337" y="0"/>
                </a:cxn>
                <a:cxn ang="0">
                  <a:pos x="524" y="0"/>
                </a:cxn>
                <a:cxn ang="0">
                  <a:pos x="711" y="0"/>
                </a:cxn>
                <a:cxn ang="0">
                  <a:pos x="798" y="37"/>
                </a:cxn>
                <a:cxn ang="0">
                  <a:pos x="686" y="50"/>
                </a:cxn>
                <a:cxn ang="0">
                  <a:pos x="624" y="50"/>
                </a:cxn>
                <a:cxn ang="0">
                  <a:pos x="599" y="74"/>
                </a:cxn>
                <a:cxn ang="0">
                  <a:pos x="599" y="124"/>
                </a:cxn>
                <a:cxn ang="0">
                  <a:pos x="599" y="816"/>
                </a:cxn>
                <a:cxn ang="0">
                  <a:pos x="774" y="680"/>
                </a:cxn>
                <a:cxn ang="0">
                  <a:pos x="823" y="433"/>
                </a:cxn>
                <a:cxn ang="0">
                  <a:pos x="848" y="260"/>
                </a:cxn>
                <a:cxn ang="0">
                  <a:pos x="923" y="198"/>
                </a:cxn>
                <a:cxn ang="0">
                  <a:pos x="1023" y="198"/>
                </a:cxn>
                <a:cxn ang="0">
                  <a:pos x="1060" y="198"/>
                </a:cxn>
                <a:cxn ang="0">
                  <a:pos x="1060" y="223"/>
                </a:cxn>
                <a:cxn ang="0">
                  <a:pos x="1036" y="235"/>
                </a:cxn>
                <a:cxn ang="0">
                  <a:pos x="986" y="260"/>
                </a:cxn>
                <a:cxn ang="0">
                  <a:pos x="961" y="322"/>
                </a:cxn>
                <a:cxn ang="0">
                  <a:pos x="948" y="371"/>
                </a:cxn>
                <a:cxn ang="0">
                  <a:pos x="948" y="408"/>
                </a:cxn>
                <a:cxn ang="0">
                  <a:pos x="923" y="606"/>
                </a:cxn>
                <a:cxn ang="0">
                  <a:pos x="798" y="779"/>
                </a:cxn>
                <a:cxn ang="0">
                  <a:pos x="599" y="853"/>
                </a:cxn>
                <a:cxn ang="0">
                  <a:pos x="599" y="964"/>
                </a:cxn>
                <a:cxn ang="0">
                  <a:pos x="611" y="1001"/>
                </a:cxn>
                <a:cxn ang="0">
                  <a:pos x="649" y="1014"/>
                </a:cxn>
                <a:cxn ang="0">
                  <a:pos x="749" y="1026"/>
                </a:cxn>
                <a:cxn ang="0">
                  <a:pos x="798" y="1076"/>
                </a:cxn>
                <a:cxn ang="0">
                  <a:pos x="611" y="1063"/>
                </a:cxn>
                <a:cxn ang="0">
                  <a:pos x="437" y="1063"/>
                </a:cxn>
                <a:cxn ang="0">
                  <a:pos x="262" y="1076"/>
                </a:cxn>
                <a:cxn ang="0">
                  <a:pos x="312" y="1026"/>
                </a:cxn>
                <a:cxn ang="0">
                  <a:pos x="412" y="1014"/>
                </a:cxn>
                <a:cxn ang="0">
                  <a:pos x="449" y="1001"/>
                </a:cxn>
                <a:cxn ang="0">
                  <a:pos x="462" y="964"/>
                </a:cxn>
                <a:cxn ang="0">
                  <a:pos x="462" y="853"/>
                </a:cxn>
                <a:cxn ang="0">
                  <a:pos x="262" y="791"/>
                </a:cxn>
                <a:cxn ang="0">
                  <a:pos x="137" y="606"/>
                </a:cxn>
                <a:cxn ang="0">
                  <a:pos x="112" y="445"/>
                </a:cxn>
                <a:cxn ang="0">
                  <a:pos x="87" y="272"/>
                </a:cxn>
                <a:cxn ang="0">
                  <a:pos x="12" y="235"/>
                </a:cxn>
                <a:cxn ang="0">
                  <a:pos x="0" y="210"/>
                </a:cxn>
                <a:cxn ang="0">
                  <a:pos x="25" y="198"/>
                </a:cxn>
                <a:cxn ang="0">
                  <a:pos x="100" y="198"/>
                </a:cxn>
                <a:cxn ang="0">
                  <a:pos x="200" y="235"/>
                </a:cxn>
                <a:cxn ang="0">
                  <a:pos x="250" y="420"/>
                </a:cxn>
                <a:cxn ang="0">
                  <a:pos x="262" y="594"/>
                </a:cxn>
                <a:cxn ang="0">
                  <a:pos x="362" y="767"/>
                </a:cxn>
                <a:cxn ang="0">
                  <a:pos x="462" y="124"/>
                </a:cxn>
                <a:cxn ang="0">
                  <a:pos x="462" y="74"/>
                </a:cxn>
                <a:cxn ang="0">
                  <a:pos x="437" y="50"/>
                </a:cxn>
                <a:cxn ang="0">
                  <a:pos x="362" y="50"/>
                </a:cxn>
                <a:cxn ang="0">
                  <a:pos x="262" y="37"/>
                </a:cxn>
              </a:cxnLst>
              <a:rect l="0" t="0" r="r" b="b"/>
              <a:pathLst>
                <a:path w="1060" h="1076">
                  <a:moveTo>
                    <a:pt x="262" y="0"/>
                  </a:moveTo>
                  <a:lnTo>
                    <a:pt x="337" y="0"/>
                  </a:lnTo>
                  <a:lnTo>
                    <a:pt x="437" y="0"/>
                  </a:lnTo>
                  <a:lnTo>
                    <a:pt x="524" y="0"/>
                  </a:lnTo>
                  <a:lnTo>
                    <a:pt x="611" y="0"/>
                  </a:lnTo>
                  <a:lnTo>
                    <a:pt x="711" y="0"/>
                  </a:lnTo>
                  <a:lnTo>
                    <a:pt x="798" y="0"/>
                  </a:lnTo>
                  <a:lnTo>
                    <a:pt x="798" y="37"/>
                  </a:lnTo>
                  <a:lnTo>
                    <a:pt x="749" y="37"/>
                  </a:lnTo>
                  <a:lnTo>
                    <a:pt x="686" y="50"/>
                  </a:lnTo>
                  <a:lnTo>
                    <a:pt x="649" y="50"/>
                  </a:lnTo>
                  <a:lnTo>
                    <a:pt x="624" y="50"/>
                  </a:lnTo>
                  <a:lnTo>
                    <a:pt x="611" y="62"/>
                  </a:lnTo>
                  <a:lnTo>
                    <a:pt x="599" y="74"/>
                  </a:lnTo>
                  <a:lnTo>
                    <a:pt x="599" y="99"/>
                  </a:lnTo>
                  <a:lnTo>
                    <a:pt x="599" y="124"/>
                  </a:lnTo>
                  <a:lnTo>
                    <a:pt x="599" y="124"/>
                  </a:lnTo>
                  <a:lnTo>
                    <a:pt x="599" y="816"/>
                  </a:lnTo>
                  <a:lnTo>
                    <a:pt x="699" y="767"/>
                  </a:lnTo>
                  <a:lnTo>
                    <a:pt x="774" y="680"/>
                  </a:lnTo>
                  <a:lnTo>
                    <a:pt x="811" y="569"/>
                  </a:lnTo>
                  <a:lnTo>
                    <a:pt x="823" y="433"/>
                  </a:lnTo>
                  <a:lnTo>
                    <a:pt x="823" y="322"/>
                  </a:lnTo>
                  <a:lnTo>
                    <a:pt x="848" y="260"/>
                  </a:lnTo>
                  <a:lnTo>
                    <a:pt x="886" y="210"/>
                  </a:lnTo>
                  <a:lnTo>
                    <a:pt x="923" y="198"/>
                  </a:lnTo>
                  <a:lnTo>
                    <a:pt x="961" y="198"/>
                  </a:lnTo>
                  <a:lnTo>
                    <a:pt x="1023" y="198"/>
                  </a:lnTo>
                  <a:lnTo>
                    <a:pt x="1048" y="198"/>
                  </a:lnTo>
                  <a:lnTo>
                    <a:pt x="1060" y="198"/>
                  </a:lnTo>
                  <a:lnTo>
                    <a:pt x="1060" y="210"/>
                  </a:lnTo>
                  <a:lnTo>
                    <a:pt x="1060" y="223"/>
                  </a:lnTo>
                  <a:lnTo>
                    <a:pt x="1048" y="235"/>
                  </a:lnTo>
                  <a:lnTo>
                    <a:pt x="1036" y="235"/>
                  </a:lnTo>
                  <a:lnTo>
                    <a:pt x="1011" y="247"/>
                  </a:lnTo>
                  <a:lnTo>
                    <a:pt x="986" y="260"/>
                  </a:lnTo>
                  <a:lnTo>
                    <a:pt x="973" y="285"/>
                  </a:lnTo>
                  <a:lnTo>
                    <a:pt x="961" y="322"/>
                  </a:lnTo>
                  <a:lnTo>
                    <a:pt x="961" y="346"/>
                  </a:lnTo>
                  <a:lnTo>
                    <a:pt x="948" y="371"/>
                  </a:lnTo>
                  <a:lnTo>
                    <a:pt x="948" y="396"/>
                  </a:lnTo>
                  <a:lnTo>
                    <a:pt x="948" y="408"/>
                  </a:lnTo>
                  <a:lnTo>
                    <a:pt x="948" y="495"/>
                  </a:lnTo>
                  <a:lnTo>
                    <a:pt x="923" y="606"/>
                  </a:lnTo>
                  <a:lnTo>
                    <a:pt x="861" y="717"/>
                  </a:lnTo>
                  <a:lnTo>
                    <a:pt x="798" y="779"/>
                  </a:lnTo>
                  <a:lnTo>
                    <a:pt x="699" y="828"/>
                  </a:lnTo>
                  <a:lnTo>
                    <a:pt x="599" y="853"/>
                  </a:lnTo>
                  <a:lnTo>
                    <a:pt x="599" y="952"/>
                  </a:lnTo>
                  <a:lnTo>
                    <a:pt x="599" y="964"/>
                  </a:lnTo>
                  <a:lnTo>
                    <a:pt x="599" y="989"/>
                  </a:lnTo>
                  <a:lnTo>
                    <a:pt x="611" y="1001"/>
                  </a:lnTo>
                  <a:lnTo>
                    <a:pt x="624" y="1014"/>
                  </a:lnTo>
                  <a:lnTo>
                    <a:pt x="649" y="1014"/>
                  </a:lnTo>
                  <a:lnTo>
                    <a:pt x="686" y="1026"/>
                  </a:lnTo>
                  <a:lnTo>
                    <a:pt x="749" y="1026"/>
                  </a:lnTo>
                  <a:lnTo>
                    <a:pt x="798" y="1026"/>
                  </a:lnTo>
                  <a:lnTo>
                    <a:pt x="798" y="1076"/>
                  </a:lnTo>
                  <a:lnTo>
                    <a:pt x="711" y="1063"/>
                  </a:lnTo>
                  <a:lnTo>
                    <a:pt x="611" y="1063"/>
                  </a:lnTo>
                  <a:lnTo>
                    <a:pt x="524" y="1063"/>
                  </a:lnTo>
                  <a:lnTo>
                    <a:pt x="437" y="1063"/>
                  </a:lnTo>
                  <a:lnTo>
                    <a:pt x="337" y="1063"/>
                  </a:lnTo>
                  <a:lnTo>
                    <a:pt x="262" y="1076"/>
                  </a:lnTo>
                  <a:lnTo>
                    <a:pt x="262" y="1026"/>
                  </a:lnTo>
                  <a:lnTo>
                    <a:pt x="312" y="1026"/>
                  </a:lnTo>
                  <a:lnTo>
                    <a:pt x="362" y="1026"/>
                  </a:lnTo>
                  <a:lnTo>
                    <a:pt x="412" y="1014"/>
                  </a:lnTo>
                  <a:lnTo>
                    <a:pt x="437" y="1014"/>
                  </a:lnTo>
                  <a:lnTo>
                    <a:pt x="449" y="1001"/>
                  </a:lnTo>
                  <a:lnTo>
                    <a:pt x="462" y="989"/>
                  </a:lnTo>
                  <a:lnTo>
                    <a:pt x="462" y="964"/>
                  </a:lnTo>
                  <a:lnTo>
                    <a:pt x="462" y="952"/>
                  </a:lnTo>
                  <a:lnTo>
                    <a:pt x="462" y="853"/>
                  </a:lnTo>
                  <a:lnTo>
                    <a:pt x="362" y="828"/>
                  </a:lnTo>
                  <a:lnTo>
                    <a:pt x="262" y="791"/>
                  </a:lnTo>
                  <a:lnTo>
                    <a:pt x="200" y="717"/>
                  </a:lnTo>
                  <a:lnTo>
                    <a:pt x="137" y="606"/>
                  </a:lnTo>
                  <a:lnTo>
                    <a:pt x="112" y="507"/>
                  </a:lnTo>
                  <a:lnTo>
                    <a:pt x="112" y="445"/>
                  </a:lnTo>
                  <a:lnTo>
                    <a:pt x="100" y="334"/>
                  </a:lnTo>
                  <a:lnTo>
                    <a:pt x="87" y="272"/>
                  </a:lnTo>
                  <a:lnTo>
                    <a:pt x="50" y="247"/>
                  </a:lnTo>
                  <a:lnTo>
                    <a:pt x="12" y="235"/>
                  </a:lnTo>
                  <a:lnTo>
                    <a:pt x="12" y="223"/>
                  </a:lnTo>
                  <a:lnTo>
                    <a:pt x="0" y="210"/>
                  </a:lnTo>
                  <a:lnTo>
                    <a:pt x="12" y="198"/>
                  </a:lnTo>
                  <a:lnTo>
                    <a:pt x="25" y="198"/>
                  </a:lnTo>
                  <a:lnTo>
                    <a:pt x="37" y="198"/>
                  </a:lnTo>
                  <a:lnTo>
                    <a:pt x="100" y="198"/>
                  </a:lnTo>
                  <a:lnTo>
                    <a:pt x="150" y="210"/>
                  </a:lnTo>
                  <a:lnTo>
                    <a:pt x="200" y="235"/>
                  </a:lnTo>
                  <a:lnTo>
                    <a:pt x="237" y="309"/>
                  </a:lnTo>
                  <a:lnTo>
                    <a:pt x="250" y="420"/>
                  </a:lnTo>
                  <a:lnTo>
                    <a:pt x="250" y="495"/>
                  </a:lnTo>
                  <a:lnTo>
                    <a:pt x="262" y="594"/>
                  </a:lnTo>
                  <a:lnTo>
                    <a:pt x="299" y="680"/>
                  </a:lnTo>
                  <a:lnTo>
                    <a:pt x="362" y="767"/>
                  </a:lnTo>
                  <a:lnTo>
                    <a:pt x="462" y="816"/>
                  </a:lnTo>
                  <a:lnTo>
                    <a:pt x="462" y="124"/>
                  </a:lnTo>
                  <a:lnTo>
                    <a:pt x="462" y="99"/>
                  </a:lnTo>
                  <a:lnTo>
                    <a:pt x="462" y="74"/>
                  </a:lnTo>
                  <a:lnTo>
                    <a:pt x="449" y="62"/>
                  </a:lnTo>
                  <a:lnTo>
                    <a:pt x="437" y="50"/>
                  </a:lnTo>
                  <a:lnTo>
                    <a:pt x="412" y="50"/>
                  </a:lnTo>
                  <a:lnTo>
                    <a:pt x="362" y="50"/>
                  </a:lnTo>
                  <a:lnTo>
                    <a:pt x="312" y="37"/>
                  </a:lnTo>
                  <a:lnTo>
                    <a:pt x="262" y="37"/>
                  </a:lnTo>
                  <a:lnTo>
                    <a:pt x="2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4"/>
            <p:cNvSpPr>
              <a:spLocks/>
            </p:cNvSpPr>
            <p:nvPr/>
          </p:nvSpPr>
          <p:spPr bwMode="auto">
            <a:xfrm>
              <a:off x="8471" y="3584"/>
              <a:ext cx="773" cy="804"/>
            </a:xfrm>
            <a:custGeom>
              <a:avLst/>
              <a:gdLst/>
              <a:ahLst/>
              <a:cxnLst>
                <a:cxn ang="0">
                  <a:pos x="636" y="0"/>
                </a:cxn>
                <a:cxn ang="0">
                  <a:pos x="686" y="37"/>
                </a:cxn>
                <a:cxn ang="0">
                  <a:pos x="711" y="87"/>
                </a:cxn>
                <a:cxn ang="0">
                  <a:pos x="711" y="136"/>
                </a:cxn>
                <a:cxn ang="0">
                  <a:pos x="686" y="161"/>
                </a:cxn>
                <a:cxn ang="0">
                  <a:pos x="648" y="198"/>
                </a:cxn>
                <a:cxn ang="0">
                  <a:pos x="611" y="211"/>
                </a:cxn>
                <a:cxn ang="0">
                  <a:pos x="599" y="198"/>
                </a:cxn>
                <a:cxn ang="0">
                  <a:pos x="599" y="161"/>
                </a:cxn>
                <a:cxn ang="0">
                  <a:pos x="574" y="99"/>
                </a:cxn>
                <a:cxn ang="0">
                  <a:pos x="511" y="75"/>
                </a:cxn>
                <a:cxn ang="0">
                  <a:pos x="461" y="75"/>
                </a:cxn>
                <a:cxn ang="0">
                  <a:pos x="374" y="198"/>
                </a:cxn>
                <a:cxn ang="0">
                  <a:pos x="274" y="458"/>
                </a:cxn>
                <a:cxn ang="0">
                  <a:pos x="174" y="668"/>
                </a:cxn>
                <a:cxn ang="0">
                  <a:pos x="224" y="668"/>
                </a:cxn>
                <a:cxn ang="0">
                  <a:pos x="349" y="680"/>
                </a:cxn>
                <a:cxn ang="0">
                  <a:pos x="449" y="705"/>
                </a:cxn>
                <a:cxn ang="0">
                  <a:pos x="549" y="730"/>
                </a:cxn>
                <a:cxn ang="0">
                  <a:pos x="624" y="730"/>
                </a:cxn>
                <a:cxn ang="0">
                  <a:pos x="648" y="705"/>
                </a:cxn>
                <a:cxn ang="0">
                  <a:pos x="673" y="656"/>
                </a:cxn>
                <a:cxn ang="0">
                  <a:pos x="723" y="631"/>
                </a:cxn>
                <a:cxn ang="0">
                  <a:pos x="761" y="618"/>
                </a:cxn>
                <a:cxn ang="0">
                  <a:pos x="773" y="631"/>
                </a:cxn>
                <a:cxn ang="0">
                  <a:pos x="761" y="643"/>
                </a:cxn>
                <a:cxn ang="0">
                  <a:pos x="723" y="705"/>
                </a:cxn>
                <a:cxn ang="0">
                  <a:pos x="648" y="767"/>
                </a:cxn>
                <a:cxn ang="0">
                  <a:pos x="561" y="792"/>
                </a:cxn>
                <a:cxn ang="0">
                  <a:pos x="449" y="804"/>
                </a:cxn>
                <a:cxn ang="0">
                  <a:pos x="312" y="779"/>
                </a:cxn>
                <a:cxn ang="0">
                  <a:pos x="112" y="742"/>
                </a:cxn>
                <a:cxn ang="0">
                  <a:pos x="50" y="792"/>
                </a:cxn>
                <a:cxn ang="0">
                  <a:pos x="12" y="804"/>
                </a:cxn>
                <a:cxn ang="0">
                  <a:pos x="0" y="804"/>
                </a:cxn>
                <a:cxn ang="0">
                  <a:pos x="0" y="779"/>
                </a:cxn>
                <a:cxn ang="0">
                  <a:pos x="25" y="754"/>
                </a:cxn>
                <a:cxn ang="0">
                  <a:pos x="50" y="742"/>
                </a:cxn>
                <a:cxn ang="0">
                  <a:pos x="112" y="643"/>
                </a:cxn>
                <a:cxn ang="0">
                  <a:pos x="187" y="408"/>
                </a:cxn>
                <a:cxn ang="0">
                  <a:pos x="337" y="124"/>
                </a:cxn>
                <a:cxn ang="0">
                  <a:pos x="499" y="13"/>
                </a:cxn>
              </a:cxnLst>
              <a:rect l="0" t="0" r="r" b="b"/>
              <a:pathLst>
                <a:path w="773" h="804">
                  <a:moveTo>
                    <a:pt x="599" y="0"/>
                  </a:moveTo>
                  <a:lnTo>
                    <a:pt x="636" y="0"/>
                  </a:lnTo>
                  <a:lnTo>
                    <a:pt x="661" y="13"/>
                  </a:lnTo>
                  <a:lnTo>
                    <a:pt x="686" y="37"/>
                  </a:lnTo>
                  <a:lnTo>
                    <a:pt x="698" y="62"/>
                  </a:lnTo>
                  <a:lnTo>
                    <a:pt x="711" y="87"/>
                  </a:lnTo>
                  <a:lnTo>
                    <a:pt x="711" y="112"/>
                  </a:lnTo>
                  <a:lnTo>
                    <a:pt x="711" y="136"/>
                  </a:lnTo>
                  <a:lnTo>
                    <a:pt x="698" y="149"/>
                  </a:lnTo>
                  <a:lnTo>
                    <a:pt x="686" y="161"/>
                  </a:lnTo>
                  <a:lnTo>
                    <a:pt x="673" y="173"/>
                  </a:lnTo>
                  <a:lnTo>
                    <a:pt x="648" y="198"/>
                  </a:lnTo>
                  <a:lnTo>
                    <a:pt x="624" y="211"/>
                  </a:lnTo>
                  <a:lnTo>
                    <a:pt x="611" y="211"/>
                  </a:lnTo>
                  <a:lnTo>
                    <a:pt x="599" y="211"/>
                  </a:lnTo>
                  <a:lnTo>
                    <a:pt x="599" y="198"/>
                  </a:lnTo>
                  <a:lnTo>
                    <a:pt x="599" y="186"/>
                  </a:lnTo>
                  <a:lnTo>
                    <a:pt x="599" y="161"/>
                  </a:lnTo>
                  <a:lnTo>
                    <a:pt x="586" y="124"/>
                  </a:lnTo>
                  <a:lnTo>
                    <a:pt x="574" y="99"/>
                  </a:lnTo>
                  <a:lnTo>
                    <a:pt x="549" y="75"/>
                  </a:lnTo>
                  <a:lnTo>
                    <a:pt x="511" y="75"/>
                  </a:lnTo>
                  <a:lnTo>
                    <a:pt x="486" y="75"/>
                  </a:lnTo>
                  <a:lnTo>
                    <a:pt x="461" y="75"/>
                  </a:lnTo>
                  <a:lnTo>
                    <a:pt x="449" y="87"/>
                  </a:lnTo>
                  <a:lnTo>
                    <a:pt x="374" y="198"/>
                  </a:lnTo>
                  <a:lnTo>
                    <a:pt x="312" y="334"/>
                  </a:lnTo>
                  <a:lnTo>
                    <a:pt x="274" y="458"/>
                  </a:lnTo>
                  <a:lnTo>
                    <a:pt x="249" y="557"/>
                  </a:lnTo>
                  <a:lnTo>
                    <a:pt x="174" y="668"/>
                  </a:lnTo>
                  <a:lnTo>
                    <a:pt x="174" y="668"/>
                  </a:lnTo>
                  <a:lnTo>
                    <a:pt x="224" y="668"/>
                  </a:lnTo>
                  <a:lnTo>
                    <a:pt x="287" y="668"/>
                  </a:lnTo>
                  <a:lnTo>
                    <a:pt x="349" y="680"/>
                  </a:lnTo>
                  <a:lnTo>
                    <a:pt x="424" y="705"/>
                  </a:lnTo>
                  <a:lnTo>
                    <a:pt x="449" y="705"/>
                  </a:lnTo>
                  <a:lnTo>
                    <a:pt x="499" y="717"/>
                  </a:lnTo>
                  <a:lnTo>
                    <a:pt x="549" y="730"/>
                  </a:lnTo>
                  <a:lnTo>
                    <a:pt x="599" y="730"/>
                  </a:lnTo>
                  <a:lnTo>
                    <a:pt x="624" y="730"/>
                  </a:lnTo>
                  <a:lnTo>
                    <a:pt x="636" y="717"/>
                  </a:lnTo>
                  <a:lnTo>
                    <a:pt x="648" y="705"/>
                  </a:lnTo>
                  <a:lnTo>
                    <a:pt x="661" y="680"/>
                  </a:lnTo>
                  <a:lnTo>
                    <a:pt x="673" y="656"/>
                  </a:lnTo>
                  <a:lnTo>
                    <a:pt x="698" y="643"/>
                  </a:lnTo>
                  <a:lnTo>
                    <a:pt x="723" y="631"/>
                  </a:lnTo>
                  <a:lnTo>
                    <a:pt x="748" y="618"/>
                  </a:lnTo>
                  <a:lnTo>
                    <a:pt x="761" y="618"/>
                  </a:lnTo>
                  <a:lnTo>
                    <a:pt x="773" y="618"/>
                  </a:lnTo>
                  <a:lnTo>
                    <a:pt x="773" y="631"/>
                  </a:lnTo>
                  <a:lnTo>
                    <a:pt x="773" y="631"/>
                  </a:lnTo>
                  <a:lnTo>
                    <a:pt x="761" y="643"/>
                  </a:lnTo>
                  <a:lnTo>
                    <a:pt x="748" y="668"/>
                  </a:lnTo>
                  <a:lnTo>
                    <a:pt x="723" y="705"/>
                  </a:lnTo>
                  <a:lnTo>
                    <a:pt x="686" y="742"/>
                  </a:lnTo>
                  <a:lnTo>
                    <a:pt x="648" y="767"/>
                  </a:lnTo>
                  <a:lnTo>
                    <a:pt x="611" y="779"/>
                  </a:lnTo>
                  <a:lnTo>
                    <a:pt x="561" y="792"/>
                  </a:lnTo>
                  <a:lnTo>
                    <a:pt x="511" y="804"/>
                  </a:lnTo>
                  <a:lnTo>
                    <a:pt x="449" y="804"/>
                  </a:lnTo>
                  <a:lnTo>
                    <a:pt x="386" y="792"/>
                  </a:lnTo>
                  <a:lnTo>
                    <a:pt x="312" y="779"/>
                  </a:lnTo>
                  <a:lnTo>
                    <a:pt x="199" y="754"/>
                  </a:lnTo>
                  <a:lnTo>
                    <a:pt x="112" y="742"/>
                  </a:lnTo>
                  <a:lnTo>
                    <a:pt x="75" y="779"/>
                  </a:lnTo>
                  <a:lnTo>
                    <a:pt x="50" y="792"/>
                  </a:lnTo>
                  <a:lnTo>
                    <a:pt x="25" y="804"/>
                  </a:lnTo>
                  <a:lnTo>
                    <a:pt x="12" y="804"/>
                  </a:lnTo>
                  <a:lnTo>
                    <a:pt x="0" y="804"/>
                  </a:lnTo>
                  <a:lnTo>
                    <a:pt x="0" y="804"/>
                  </a:lnTo>
                  <a:lnTo>
                    <a:pt x="0" y="792"/>
                  </a:lnTo>
                  <a:lnTo>
                    <a:pt x="0" y="779"/>
                  </a:lnTo>
                  <a:lnTo>
                    <a:pt x="12" y="767"/>
                  </a:lnTo>
                  <a:lnTo>
                    <a:pt x="25" y="754"/>
                  </a:lnTo>
                  <a:lnTo>
                    <a:pt x="37" y="742"/>
                  </a:lnTo>
                  <a:lnTo>
                    <a:pt x="50" y="742"/>
                  </a:lnTo>
                  <a:lnTo>
                    <a:pt x="75" y="705"/>
                  </a:lnTo>
                  <a:lnTo>
                    <a:pt x="112" y="643"/>
                  </a:lnTo>
                  <a:lnTo>
                    <a:pt x="149" y="532"/>
                  </a:lnTo>
                  <a:lnTo>
                    <a:pt x="187" y="408"/>
                  </a:lnTo>
                  <a:lnTo>
                    <a:pt x="249" y="260"/>
                  </a:lnTo>
                  <a:lnTo>
                    <a:pt x="337" y="124"/>
                  </a:lnTo>
                  <a:lnTo>
                    <a:pt x="411" y="62"/>
                  </a:lnTo>
                  <a:lnTo>
                    <a:pt x="499" y="13"/>
                  </a:lnTo>
                  <a:lnTo>
                    <a:pt x="5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5"/>
            <p:cNvSpPr>
              <a:spLocks/>
            </p:cNvSpPr>
            <p:nvPr/>
          </p:nvSpPr>
          <p:spPr bwMode="auto">
            <a:xfrm>
              <a:off x="9419" y="4240"/>
              <a:ext cx="150" cy="346"/>
            </a:xfrm>
            <a:custGeom>
              <a:avLst/>
              <a:gdLst/>
              <a:ahLst/>
              <a:cxnLst>
                <a:cxn ang="0">
                  <a:pos x="62" y="0"/>
                </a:cxn>
                <a:cxn ang="0">
                  <a:pos x="100" y="0"/>
                </a:cxn>
                <a:cxn ang="0">
                  <a:pos x="112" y="24"/>
                </a:cxn>
                <a:cxn ang="0">
                  <a:pos x="137" y="49"/>
                </a:cxn>
                <a:cxn ang="0">
                  <a:pos x="137" y="74"/>
                </a:cxn>
                <a:cxn ang="0">
                  <a:pos x="150" y="123"/>
                </a:cxn>
                <a:cxn ang="0">
                  <a:pos x="125" y="210"/>
                </a:cxn>
                <a:cxn ang="0">
                  <a:pos x="100" y="284"/>
                </a:cxn>
                <a:cxn ang="0">
                  <a:pos x="62" y="321"/>
                </a:cxn>
                <a:cxn ang="0">
                  <a:pos x="37" y="346"/>
                </a:cxn>
                <a:cxn ang="0">
                  <a:pos x="25" y="333"/>
                </a:cxn>
                <a:cxn ang="0">
                  <a:pos x="25" y="321"/>
                </a:cxn>
                <a:cxn ang="0">
                  <a:pos x="25" y="321"/>
                </a:cxn>
                <a:cxn ang="0">
                  <a:pos x="25" y="309"/>
                </a:cxn>
                <a:cxn ang="0">
                  <a:pos x="87" y="234"/>
                </a:cxn>
                <a:cxn ang="0">
                  <a:pos x="112" y="173"/>
                </a:cxn>
                <a:cxn ang="0">
                  <a:pos x="112" y="111"/>
                </a:cxn>
                <a:cxn ang="0">
                  <a:pos x="112" y="111"/>
                </a:cxn>
                <a:cxn ang="0">
                  <a:pos x="112" y="111"/>
                </a:cxn>
                <a:cxn ang="0">
                  <a:pos x="100" y="111"/>
                </a:cxn>
                <a:cxn ang="0">
                  <a:pos x="87" y="123"/>
                </a:cxn>
                <a:cxn ang="0">
                  <a:pos x="75" y="123"/>
                </a:cxn>
                <a:cxn ang="0">
                  <a:pos x="37" y="123"/>
                </a:cxn>
                <a:cxn ang="0">
                  <a:pos x="25" y="111"/>
                </a:cxn>
                <a:cxn ang="0">
                  <a:pos x="0" y="86"/>
                </a:cxn>
                <a:cxn ang="0">
                  <a:pos x="0" y="61"/>
                </a:cxn>
                <a:cxn ang="0">
                  <a:pos x="0" y="37"/>
                </a:cxn>
                <a:cxn ang="0">
                  <a:pos x="25" y="12"/>
                </a:cxn>
                <a:cxn ang="0">
                  <a:pos x="37" y="0"/>
                </a:cxn>
                <a:cxn ang="0">
                  <a:pos x="62" y="0"/>
                </a:cxn>
              </a:cxnLst>
              <a:rect l="0" t="0" r="r" b="b"/>
              <a:pathLst>
                <a:path w="150" h="346">
                  <a:moveTo>
                    <a:pt x="62" y="0"/>
                  </a:moveTo>
                  <a:lnTo>
                    <a:pt x="100" y="0"/>
                  </a:lnTo>
                  <a:lnTo>
                    <a:pt x="112" y="24"/>
                  </a:lnTo>
                  <a:lnTo>
                    <a:pt x="137" y="49"/>
                  </a:lnTo>
                  <a:lnTo>
                    <a:pt x="137" y="74"/>
                  </a:lnTo>
                  <a:lnTo>
                    <a:pt x="150" y="123"/>
                  </a:lnTo>
                  <a:lnTo>
                    <a:pt x="125" y="210"/>
                  </a:lnTo>
                  <a:lnTo>
                    <a:pt x="100" y="284"/>
                  </a:lnTo>
                  <a:lnTo>
                    <a:pt x="62" y="321"/>
                  </a:lnTo>
                  <a:lnTo>
                    <a:pt x="37" y="346"/>
                  </a:lnTo>
                  <a:lnTo>
                    <a:pt x="25" y="333"/>
                  </a:lnTo>
                  <a:lnTo>
                    <a:pt x="25" y="321"/>
                  </a:lnTo>
                  <a:lnTo>
                    <a:pt x="25" y="321"/>
                  </a:lnTo>
                  <a:lnTo>
                    <a:pt x="25" y="309"/>
                  </a:lnTo>
                  <a:lnTo>
                    <a:pt x="87" y="234"/>
                  </a:lnTo>
                  <a:lnTo>
                    <a:pt x="112" y="173"/>
                  </a:lnTo>
                  <a:lnTo>
                    <a:pt x="112" y="111"/>
                  </a:lnTo>
                  <a:lnTo>
                    <a:pt x="112" y="111"/>
                  </a:lnTo>
                  <a:lnTo>
                    <a:pt x="112" y="111"/>
                  </a:lnTo>
                  <a:lnTo>
                    <a:pt x="100" y="111"/>
                  </a:lnTo>
                  <a:lnTo>
                    <a:pt x="87" y="123"/>
                  </a:lnTo>
                  <a:lnTo>
                    <a:pt x="75" y="123"/>
                  </a:lnTo>
                  <a:lnTo>
                    <a:pt x="37" y="123"/>
                  </a:lnTo>
                  <a:lnTo>
                    <a:pt x="25" y="111"/>
                  </a:lnTo>
                  <a:lnTo>
                    <a:pt x="0" y="86"/>
                  </a:lnTo>
                  <a:lnTo>
                    <a:pt x="0" y="61"/>
                  </a:lnTo>
                  <a:lnTo>
                    <a:pt x="0" y="37"/>
                  </a:lnTo>
                  <a:lnTo>
                    <a:pt x="25" y="12"/>
                  </a:lnTo>
                  <a:lnTo>
                    <a:pt x="37" y="0"/>
                  </a:lnTo>
                  <a:lnTo>
                    <a:pt x="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6"/>
            <p:cNvSpPr>
              <a:spLocks noEditPoints="1"/>
            </p:cNvSpPr>
            <p:nvPr/>
          </p:nvSpPr>
          <p:spPr bwMode="auto">
            <a:xfrm>
              <a:off x="9681" y="3621"/>
              <a:ext cx="499" cy="977"/>
            </a:xfrm>
            <a:custGeom>
              <a:avLst/>
              <a:gdLst/>
              <a:ahLst/>
              <a:cxnLst>
                <a:cxn ang="0">
                  <a:pos x="374" y="260"/>
                </a:cxn>
                <a:cxn ang="0">
                  <a:pos x="424" y="297"/>
                </a:cxn>
                <a:cxn ang="0">
                  <a:pos x="449" y="359"/>
                </a:cxn>
                <a:cxn ang="0">
                  <a:pos x="449" y="396"/>
                </a:cxn>
                <a:cxn ang="0">
                  <a:pos x="299" y="878"/>
                </a:cxn>
                <a:cxn ang="0">
                  <a:pos x="175" y="965"/>
                </a:cxn>
                <a:cxn ang="0">
                  <a:pos x="62" y="965"/>
                </a:cxn>
                <a:cxn ang="0">
                  <a:pos x="12" y="928"/>
                </a:cxn>
                <a:cxn ang="0">
                  <a:pos x="12" y="866"/>
                </a:cxn>
                <a:cxn ang="0">
                  <a:pos x="62" y="841"/>
                </a:cxn>
                <a:cxn ang="0">
                  <a:pos x="100" y="853"/>
                </a:cxn>
                <a:cxn ang="0">
                  <a:pos x="100" y="891"/>
                </a:cxn>
                <a:cxn ang="0">
                  <a:pos x="87" y="915"/>
                </a:cxn>
                <a:cxn ang="0">
                  <a:pos x="87" y="940"/>
                </a:cxn>
                <a:cxn ang="0">
                  <a:pos x="150" y="928"/>
                </a:cxn>
                <a:cxn ang="0">
                  <a:pos x="212" y="878"/>
                </a:cxn>
                <a:cxn ang="0">
                  <a:pos x="249" y="804"/>
                </a:cxn>
                <a:cxn ang="0">
                  <a:pos x="362" y="359"/>
                </a:cxn>
                <a:cxn ang="0">
                  <a:pos x="362" y="310"/>
                </a:cxn>
                <a:cxn ang="0">
                  <a:pos x="349" y="285"/>
                </a:cxn>
                <a:cxn ang="0">
                  <a:pos x="287" y="285"/>
                </a:cxn>
                <a:cxn ang="0">
                  <a:pos x="224" y="347"/>
                </a:cxn>
                <a:cxn ang="0">
                  <a:pos x="175" y="421"/>
                </a:cxn>
                <a:cxn ang="0">
                  <a:pos x="162" y="433"/>
                </a:cxn>
                <a:cxn ang="0">
                  <a:pos x="150" y="433"/>
                </a:cxn>
                <a:cxn ang="0">
                  <a:pos x="137" y="421"/>
                </a:cxn>
                <a:cxn ang="0">
                  <a:pos x="150" y="384"/>
                </a:cxn>
                <a:cxn ang="0">
                  <a:pos x="187" y="334"/>
                </a:cxn>
                <a:cxn ang="0">
                  <a:pos x="249" y="272"/>
                </a:cxn>
                <a:cxn ang="0">
                  <a:pos x="337" y="248"/>
                </a:cxn>
                <a:cxn ang="0">
                  <a:pos x="499" y="50"/>
                </a:cxn>
                <a:cxn ang="0">
                  <a:pos x="499" y="50"/>
                </a:cxn>
                <a:cxn ang="0">
                  <a:pos x="474" y="13"/>
                </a:cxn>
                <a:cxn ang="0">
                  <a:pos x="486" y="38"/>
                </a:cxn>
                <a:cxn ang="0">
                  <a:pos x="486" y="75"/>
                </a:cxn>
                <a:cxn ang="0">
                  <a:pos x="437" y="112"/>
                </a:cxn>
                <a:cxn ang="0">
                  <a:pos x="399" y="99"/>
                </a:cxn>
                <a:cxn ang="0">
                  <a:pos x="387" y="62"/>
                </a:cxn>
                <a:cxn ang="0">
                  <a:pos x="424" y="13"/>
                </a:cxn>
              </a:cxnLst>
              <a:rect l="0" t="0" r="r" b="b"/>
              <a:pathLst>
                <a:path w="499" h="977">
                  <a:moveTo>
                    <a:pt x="337" y="248"/>
                  </a:moveTo>
                  <a:lnTo>
                    <a:pt x="374" y="260"/>
                  </a:lnTo>
                  <a:lnTo>
                    <a:pt x="399" y="272"/>
                  </a:lnTo>
                  <a:lnTo>
                    <a:pt x="424" y="297"/>
                  </a:lnTo>
                  <a:lnTo>
                    <a:pt x="449" y="322"/>
                  </a:lnTo>
                  <a:lnTo>
                    <a:pt x="449" y="359"/>
                  </a:lnTo>
                  <a:lnTo>
                    <a:pt x="449" y="384"/>
                  </a:lnTo>
                  <a:lnTo>
                    <a:pt x="449" y="396"/>
                  </a:lnTo>
                  <a:lnTo>
                    <a:pt x="349" y="792"/>
                  </a:lnTo>
                  <a:lnTo>
                    <a:pt x="299" y="878"/>
                  </a:lnTo>
                  <a:lnTo>
                    <a:pt x="237" y="940"/>
                  </a:lnTo>
                  <a:lnTo>
                    <a:pt x="175" y="965"/>
                  </a:lnTo>
                  <a:lnTo>
                    <a:pt x="112" y="977"/>
                  </a:lnTo>
                  <a:lnTo>
                    <a:pt x="62" y="965"/>
                  </a:lnTo>
                  <a:lnTo>
                    <a:pt x="25" y="952"/>
                  </a:lnTo>
                  <a:lnTo>
                    <a:pt x="12" y="928"/>
                  </a:lnTo>
                  <a:lnTo>
                    <a:pt x="0" y="903"/>
                  </a:lnTo>
                  <a:lnTo>
                    <a:pt x="12" y="866"/>
                  </a:lnTo>
                  <a:lnTo>
                    <a:pt x="25" y="841"/>
                  </a:lnTo>
                  <a:lnTo>
                    <a:pt x="62" y="841"/>
                  </a:lnTo>
                  <a:lnTo>
                    <a:pt x="87" y="841"/>
                  </a:lnTo>
                  <a:lnTo>
                    <a:pt x="100" y="853"/>
                  </a:lnTo>
                  <a:lnTo>
                    <a:pt x="100" y="878"/>
                  </a:lnTo>
                  <a:lnTo>
                    <a:pt x="100" y="891"/>
                  </a:lnTo>
                  <a:lnTo>
                    <a:pt x="100" y="903"/>
                  </a:lnTo>
                  <a:lnTo>
                    <a:pt x="87" y="915"/>
                  </a:lnTo>
                  <a:lnTo>
                    <a:pt x="62" y="928"/>
                  </a:lnTo>
                  <a:lnTo>
                    <a:pt x="87" y="940"/>
                  </a:lnTo>
                  <a:lnTo>
                    <a:pt x="112" y="940"/>
                  </a:lnTo>
                  <a:lnTo>
                    <a:pt x="150" y="928"/>
                  </a:lnTo>
                  <a:lnTo>
                    <a:pt x="187" y="915"/>
                  </a:lnTo>
                  <a:lnTo>
                    <a:pt x="212" y="878"/>
                  </a:lnTo>
                  <a:lnTo>
                    <a:pt x="237" y="841"/>
                  </a:lnTo>
                  <a:lnTo>
                    <a:pt x="249" y="804"/>
                  </a:lnTo>
                  <a:lnTo>
                    <a:pt x="362" y="371"/>
                  </a:lnTo>
                  <a:lnTo>
                    <a:pt x="362" y="359"/>
                  </a:lnTo>
                  <a:lnTo>
                    <a:pt x="362" y="334"/>
                  </a:lnTo>
                  <a:lnTo>
                    <a:pt x="362" y="310"/>
                  </a:lnTo>
                  <a:lnTo>
                    <a:pt x="362" y="297"/>
                  </a:lnTo>
                  <a:lnTo>
                    <a:pt x="349" y="285"/>
                  </a:lnTo>
                  <a:lnTo>
                    <a:pt x="324" y="285"/>
                  </a:lnTo>
                  <a:lnTo>
                    <a:pt x="287" y="285"/>
                  </a:lnTo>
                  <a:lnTo>
                    <a:pt x="249" y="310"/>
                  </a:lnTo>
                  <a:lnTo>
                    <a:pt x="224" y="347"/>
                  </a:lnTo>
                  <a:lnTo>
                    <a:pt x="200" y="384"/>
                  </a:lnTo>
                  <a:lnTo>
                    <a:pt x="175" y="421"/>
                  </a:lnTo>
                  <a:lnTo>
                    <a:pt x="175" y="433"/>
                  </a:lnTo>
                  <a:lnTo>
                    <a:pt x="162" y="433"/>
                  </a:lnTo>
                  <a:lnTo>
                    <a:pt x="150" y="433"/>
                  </a:lnTo>
                  <a:lnTo>
                    <a:pt x="150" y="433"/>
                  </a:lnTo>
                  <a:lnTo>
                    <a:pt x="137" y="433"/>
                  </a:lnTo>
                  <a:lnTo>
                    <a:pt x="137" y="421"/>
                  </a:lnTo>
                  <a:lnTo>
                    <a:pt x="137" y="408"/>
                  </a:lnTo>
                  <a:lnTo>
                    <a:pt x="150" y="384"/>
                  </a:lnTo>
                  <a:lnTo>
                    <a:pt x="162" y="359"/>
                  </a:lnTo>
                  <a:lnTo>
                    <a:pt x="187" y="334"/>
                  </a:lnTo>
                  <a:lnTo>
                    <a:pt x="212" y="297"/>
                  </a:lnTo>
                  <a:lnTo>
                    <a:pt x="249" y="272"/>
                  </a:lnTo>
                  <a:lnTo>
                    <a:pt x="287" y="260"/>
                  </a:lnTo>
                  <a:lnTo>
                    <a:pt x="337" y="248"/>
                  </a:lnTo>
                  <a:close/>
                  <a:moveTo>
                    <a:pt x="499" y="50"/>
                  </a:moveTo>
                  <a:lnTo>
                    <a:pt x="499" y="50"/>
                  </a:lnTo>
                  <a:lnTo>
                    <a:pt x="499" y="50"/>
                  </a:lnTo>
                  <a:lnTo>
                    <a:pt x="499" y="50"/>
                  </a:lnTo>
                  <a:close/>
                  <a:moveTo>
                    <a:pt x="449" y="0"/>
                  </a:moveTo>
                  <a:lnTo>
                    <a:pt x="474" y="13"/>
                  </a:lnTo>
                  <a:lnTo>
                    <a:pt x="486" y="13"/>
                  </a:lnTo>
                  <a:lnTo>
                    <a:pt x="486" y="38"/>
                  </a:lnTo>
                  <a:lnTo>
                    <a:pt x="499" y="50"/>
                  </a:lnTo>
                  <a:lnTo>
                    <a:pt x="486" y="75"/>
                  </a:lnTo>
                  <a:lnTo>
                    <a:pt x="462" y="99"/>
                  </a:lnTo>
                  <a:lnTo>
                    <a:pt x="437" y="112"/>
                  </a:lnTo>
                  <a:lnTo>
                    <a:pt x="412" y="99"/>
                  </a:lnTo>
                  <a:lnTo>
                    <a:pt x="399" y="99"/>
                  </a:lnTo>
                  <a:lnTo>
                    <a:pt x="387" y="75"/>
                  </a:lnTo>
                  <a:lnTo>
                    <a:pt x="387" y="62"/>
                  </a:lnTo>
                  <a:lnTo>
                    <a:pt x="399" y="38"/>
                  </a:lnTo>
                  <a:lnTo>
                    <a:pt x="424" y="13"/>
                  </a:lnTo>
                  <a:lnTo>
                    <a:pt x="4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7"/>
            <p:cNvSpPr>
              <a:spLocks/>
            </p:cNvSpPr>
            <p:nvPr/>
          </p:nvSpPr>
          <p:spPr bwMode="auto">
            <a:xfrm>
              <a:off x="10317" y="4005"/>
              <a:ext cx="312" cy="519"/>
            </a:xfrm>
            <a:custGeom>
              <a:avLst/>
              <a:gdLst/>
              <a:ahLst/>
              <a:cxnLst>
                <a:cxn ang="0">
                  <a:pos x="162" y="0"/>
                </a:cxn>
                <a:cxn ang="0">
                  <a:pos x="187" y="0"/>
                </a:cxn>
                <a:cxn ang="0">
                  <a:pos x="187" y="0"/>
                </a:cxn>
                <a:cxn ang="0">
                  <a:pos x="200" y="24"/>
                </a:cxn>
                <a:cxn ang="0">
                  <a:pos x="200" y="24"/>
                </a:cxn>
                <a:cxn ang="0">
                  <a:pos x="200" y="445"/>
                </a:cxn>
                <a:cxn ang="0">
                  <a:pos x="200" y="457"/>
                </a:cxn>
                <a:cxn ang="0">
                  <a:pos x="200" y="469"/>
                </a:cxn>
                <a:cxn ang="0">
                  <a:pos x="212" y="469"/>
                </a:cxn>
                <a:cxn ang="0">
                  <a:pos x="237" y="482"/>
                </a:cxn>
                <a:cxn ang="0">
                  <a:pos x="275" y="482"/>
                </a:cxn>
                <a:cxn ang="0">
                  <a:pos x="312" y="482"/>
                </a:cxn>
                <a:cxn ang="0">
                  <a:pos x="312" y="519"/>
                </a:cxn>
                <a:cxn ang="0">
                  <a:pos x="262" y="507"/>
                </a:cxn>
                <a:cxn ang="0">
                  <a:pos x="212" y="507"/>
                </a:cxn>
                <a:cxn ang="0">
                  <a:pos x="162" y="507"/>
                </a:cxn>
                <a:cxn ang="0">
                  <a:pos x="100" y="507"/>
                </a:cxn>
                <a:cxn ang="0">
                  <a:pos x="50" y="507"/>
                </a:cxn>
                <a:cxn ang="0">
                  <a:pos x="0" y="519"/>
                </a:cxn>
                <a:cxn ang="0">
                  <a:pos x="0" y="482"/>
                </a:cxn>
                <a:cxn ang="0">
                  <a:pos x="38" y="482"/>
                </a:cxn>
                <a:cxn ang="0">
                  <a:pos x="75" y="482"/>
                </a:cxn>
                <a:cxn ang="0">
                  <a:pos x="100" y="469"/>
                </a:cxn>
                <a:cxn ang="0">
                  <a:pos x="112" y="469"/>
                </a:cxn>
                <a:cxn ang="0">
                  <a:pos x="125" y="457"/>
                </a:cxn>
                <a:cxn ang="0">
                  <a:pos x="125" y="445"/>
                </a:cxn>
                <a:cxn ang="0">
                  <a:pos x="125" y="61"/>
                </a:cxn>
                <a:cxn ang="0">
                  <a:pos x="88" y="74"/>
                </a:cxn>
                <a:cxn ang="0">
                  <a:pos x="50" y="74"/>
                </a:cxn>
                <a:cxn ang="0">
                  <a:pos x="25" y="74"/>
                </a:cxn>
                <a:cxn ang="0">
                  <a:pos x="13" y="74"/>
                </a:cxn>
                <a:cxn ang="0">
                  <a:pos x="0" y="74"/>
                </a:cxn>
                <a:cxn ang="0">
                  <a:pos x="0" y="49"/>
                </a:cxn>
                <a:cxn ang="0">
                  <a:pos x="13" y="49"/>
                </a:cxn>
                <a:cxn ang="0">
                  <a:pos x="25" y="49"/>
                </a:cxn>
                <a:cxn ang="0">
                  <a:pos x="50" y="49"/>
                </a:cxn>
                <a:cxn ang="0">
                  <a:pos x="88" y="37"/>
                </a:cxn>
                <a:cxn ang="0">
                  <a:pos x="125" y="24"/>
                </a:cxn>
                <a:cxn ang="0">
                  <a:pos x="162" y="0"/>
                </a:cxn>
              </a:cxnLst>
              <a:rect l="0" t="0" r="r" b="b"/>
              <a:pathLst>
                <a:path w="312" h="519">
                  <a:moveTo>
                    <a:pt x="162" y="0"/>
                  </a:moveTo>
                  <a:lnTo>
                    <a:pt x="187" y="0"/>
                  </a:lnTo>
                  <a:lnTo>
                    <a:pt x="187" y="0"/>
                  </a:lnTo>
                  <a:lnTo>
                    <a:pt x="200" y="24"/>
                  </a:lnTo>
                  <a:lnTo>
                    <a:pt x="200" y="24"/>
                  </a:lnTo>
                  <a:lnTo>
                    <a:pt x="200" y="445"/>
                  </a:lnTo>
                  <a:lnTo>
                    <a:pt x="200" y="457"/>
                  </a:lnTo>
                  <a:lnTo>
                    <a:pt x="200" y="469"/>
                  </a:lnTo>
                  <a:lnTo>
                    <a:pt x="212" y="469"/>
                  </a:lnTo>
                  <a:lnTo>
                    <a:pt x="237" y="482"/>
                  </a:lnTo>
                  <a:lnTo>
                    <a:pt x="275" y="482"/>
                  </a:lnTo>
                  <a:lnTo>
                    <a:pt x="312" y="482"/>
                  </a:lnTo>
                  <a:lnTo>
                    <a:pt x="312" y="519"/>
                  </a:lnTo>
                  <a:lnTo>
                    <a:pt x="262" y="507"/>
                  </a:lnTo>
                  <a:lnTo>
                    <a:pt x="212" y="507"/>
                  </a:lnTo>
                  <a:lnTo>
                    <a:pt x="162" y="507"/>
                  </a:lnTo>
                  <a:lnTo>
                    <a:pt x="100" y="507"/>
                  </a:lnTo>
                  <a:lnTo>
                    <a:pt x="50" y="507"/>
                  </a:lnTo>
                  <a:lnTo>
                    <a:pt x="0" y="519"/>
                  </a:lnTo>
                  <a:lnTo>
                    <a:pt x="0" y="482"/>
                  </a:lnTo>
                  <a:lnTo>
                    <a:pt x="38" y="482"/>
                  </a:lnTo>
                  <a:lnTo>
                    <a:pt x="75" y="482"/>
                  </a:lnTo>
                  <a:lnTo>
                    <a:pt x="100" y="469"/>
                  </a:lnTo>
                  <a:lnTo>
                    <a:pt x="112" y="469"/>
                  </a:lnTo>
                  <a:lnTo>
                    <a:pt x="125" y="457"/>
                  </a:lnTo>
                  <a:lnTo>
                    <a:pt x="125" y="445"/>
                  </a:lnTo>
                  <a:lnTo>
                    <a:pt x="125" y="61"/>
                  </a:lnTo>
                  <a:lnTo>
                    <a:pt x="88" y="74"/>
                  </a:lnTo>
                  <a:lnTo>
                    <a:pt x="50" y="74"/>
                  </a:lnTo>
                  <a:lnTo>
                    <a:pt x="25" y="74"/>
                  </a:lnTo>
                  <a:lnTo>
                    <a:pt x="13" y="74"/>
                  </a:lnTo>
                  <a:lnTo>
                    <a:pt x="0" y="74"/>
                  </a:lnTo>
                  <a:lnTo>
                    <a:pt x="0" y="49"/>
                  </a:lnTo>
                  <a:lnTo>
                    <a:pt x="13" y="49"/>
                  </a:lnTo>
                  <a:lnTo>
                    <a:pt x="25" y="49"/>
                  </a:lnTo>
                  <a:lnTo>
                    <a:pt x="50" y="49"/>
                  </a:lnTo>
                  <a:lnTo>
                    <a:pt x="88" y="37"/>
                  </a:lnTo>
                  <a:lnTo>
                    <a:pt x="125" y="24"/>
                  </a:lnTo>
                  <a:lnTo>
                    <a:pt x="1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18"/>
            <p:cNvSpPr>
              <a:spLocks/>
            </p:cNvSpPr>
            <p:nvPr/>
          </p:nvSpPr>
          <p:spPr bwMode="auto">
            <a:xfrm>
              <a:off x="11053" y="2954"/>
              <a:ext cx="362" cy="1582"/>
            </a:xfrm>
            <a:custGeom>
              <a:avLst/>
              <a:gdLst/>
              <a:ahLst/>
              <a:cxnLst>
                <a:cxn ang="0">
                  <a:pos x="350" y="0"/>
                </a:cxn>
                <a:cxn ang="0">
                  <a:pos x="362" y="0"/>
                </a:cxn>
                <a:cxn ang="0">
                  <a:pos x="362" y="12"/>
                </a:cxn>
                <a:cxn ang="0">
                  <a:pos x="362" y="25"/>
                </a:cxn>
                <a:cxn ang="0">
                  <a:pos x="362" y="25"/>
                </a:cxn>
                <a:cxn ang="0">
                  <a:pos x="337" y="37"/>
                </a:cxn>
                <a:cxn ang="0">
                  <a:pos x="225" y="198"/>
                </a:cxn>
                <a:cxn ang="0">
                  <a:pos x="138" y="383"/>
                </a:cxn>
                <a:cxn ang="0">
                  <a:pos x="100" y="581"/>
                </a:cxn>
                <a:cxn ang="0">
                  <a:pos x="88" y="791"/>
                </a:cxn>
                <a:cxn ang="0">
                  <a:pos x="100" y="977"/>
                </a:cxn>
                <a:cxn ang="0">
                  <a:pos x="138" y="1174"/>
                </a:cxn>
                <a:cxn ang="0">
                  <a:pos x="212" y="1360"/>
                </a:cxn>
                <a:cxn ang="0">
                  <a:pos x="337" y="1533"/>
                </a:cxn>
                <a:cxn ang="0">
                  <a:pos x="350" y="1545"/>
                </a:cxn>
                <a:cxn ang="0">
                  <a:pos x="362" y="1558"/>
                </a:cxn>
                <a:cxn ang="0">
                  <a:pos x="362" y="1558"/>
                </a:cxn>
                <a:cxn ang="0">
                  <a:pos x="362" y="1558"/>
                </a:cxn>
                <a:cxn ang="0">
                  <a:pos x="362" y="1558"/>
                </a:cxn>
                <a:cxn ang="0">
                  <a:pos x="362" y="1570"/>
                </a:cxn>
                <a:cxn ang="0">
                  <a:pos x="350" y="1582"/>
                </a:cxn>
                <a:cxn ang="0">
                  <a:pos x="312" y="1558"/>
                </a:cxn>
                <a:cxn ang="0">
                  <a:pos x="250" y="1496"/>
                </a:cxn>
                <a:cxn ang="0">
                  <a:pos x="175" y="1409"/>
                </a:cxn>
                <a:cxn ang="0">
                  <a:pos x="100" y="1273"/>
                </a:cxn>
                <a:cxn ang="0">
                  <a:pos x="38" y="1100"/>
                </a:cxn>
                <a:cxn ang="0">
                  <a:pos x="0" y="927"/>
                </a:cxn>
                <a:cxn ang="0">
                  <a:pos x="0" y="791"/>
                </a:cxn>
                <a:cxn ang="0">
                  <a:pos x="13" y="569"/>
                </a:cxn>
                <a:cxn ang="0">
                  <a:pos x="100" y="309"/>
                </a:cxn>
                <a:cxn ang="0">
                  <a:pos x="175" y="173"/>
                </a:cxn>
                <a:cxn ang="0">
                  <a:pos x="250" y="74"/>
                </a:cxn>
                <a:cxn ang="0">
                  <a:pos x="312" y="25"/>
                </a:cxn>
                <a:cxn ang="0">
                  <a:pos x="350" y="0"/>
                </a:cxn>
              </a:cxnLst>
              <a:rect l="0" t="0" r="r" b="b"/>
              <a:pathLst>
                <a:path w="362" h="1582">
                  <a:moveTo>
                    <a:pt x="350" y="0"/>
                  </a:moveTo>
                  <a:lnTo>
                    <a:pt x="362" y="0"/>
                  </a:lnTo>
                  <a:lnTo>
                    <a:pt x="362" y="12"/>
                  </a:lnTo>
                  <a:lnTo>
                    <a:pt x="362" y="25"/>
                  </a:lnTo>
                  <a:lnTo>
                    <a:pt x="362" y="25"/>
                  </a:lnTo>
                  <a:lnTo>
                    <a:pt x="337" y="37"/>
                  </a:lnTo>
                  <a:lnTo>
                    <a:pt x="225" y="198"/>
                  </a:lnTo>
                  <a:lnTo>
                    <a:pt x="138" y="383"/>
                  </a:lnTo>
                  <a:lnTo>
                    <a:pt x="100" y="581"/>
                  </a:lnTo>
                  <a:lnTo>
                    <a:pt x="88" y="791"/>
                  </a:lnTo>
                  <a:lnTo>
                    <a:pt x="100" y="977"/>
                  </a:lnTo>
                  <a:lnTo>
                    <a:pt x="138" y="1174"/>
                  </a:lnTo>
                  <a:lnTo>
                    <a:pt x="212" y="1360"/>
                  </a:lnTo>
                  <a:lnTo>
                    <a:pt x="337" y="1533"/>
                  </a:lnTo>
                  <a:lnTo>
                    <a:pt x="350" y="1545"/>
                  </a:lnTo>
                  <a:lnTo>
                    <a:pt x="362" y="1558"/>
                  </a:lnTo>
                  <a:lnTo>
                    <a:pt x="362" y="1558"/>
                  </a:lnTo>
                  <a:lnTo>
                    <a:pt x="362" y="1558"/>
                  </a:lnTo>
                  <a:lnTo>
                    <a:pt x="362" y="1558"/>
                  </a:lnTo>
                  <a:lnTo>
                    <a:pt x="362" y="1570"/>
                  </a:lnTo>
                  <a:lnTo>
                    <a:pt x="350" y="1582"/>
                  </a:lnTo>
                  <a:lnTo>
                    <a:pt x="312" y="1558"/>
                  </a:lnTo>
                  <a:lnTo>
                    <a:pt x="250" y="1496"/>
                  </a:lnTo>
                  <a:lnTo>
                    <a:pt x="175" y="1409"/>
                  </a:lnTo>
                  <a:lnTo>
                    <a:pt x="100" y="1273"/>
                  </a:lnTo>
                  <a:lnTo>
                    <a:pt x="38" y="1100"/>
                  </a:lnTo>
                  <a:lnTo>
                    <a:pt x="0" y="927"/>
                  </a:lnTo>
                  <a:lnTo>
                    <a:pt x="0" y="791"/>
                  </a:lnTo>
                  <a:lnTo>
                    <a:pt x="13" y="569"/>
                  </a:lnTo>
                  <a:lnTo>
                    <a:pt x="100" y="309"/>
                  </a:lnTo>
                  <a:lnTo>
                    <a:pt x="175" y="173"/>
                  </a:lnTo>
                  <a:lnTo>
                    <a:pt x="250" y="74"/>
                  </a:lnTo>
                  <a:lnTo>
                    <a:pt x="312" y="25"/>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19"/>
            <p:cNvSpPr>
              <a:spLocks noEditPoints="1"/>
            </p:cNvSpPr>
            <p:nvPr/>
          </p:nvSpPr>
          <p:spPr bwMode="auto">
            <a:xfrm>
              <a:off x="11453" y="3436"/>
              <a:ext cx="835" cy="1001"/>
            </a:xfrm>
            <a:custGeom>
              <a:avLst/>
              <a:gdLst/>
              <a:ahLst/>
              <a:cxnLst>
                <a:cxn ang="0">
                  <a:pos x="598" y="37"/>
                </a:cxn>
                <a:cxn ang="0">
                  <a:pos x="524" y="62"/>
                </a:cxn>
                <a:cxn ang="0">
                  <a:pos x="461" y="124"/>
                </a:cxn>
                <a:cxn ang="0">
                  <a:pos x="411" y="210"/>
                </a:cxn>
                <a:cxn ang="0">
                  <a:pos x="324" y="532"/>
                </a:cxn>
                <a:cxn ang="0">
                  <a:pos x="324" y="544"/>
                </a:cxn>
                <a:cxn ang="0">
                  <a:pos x="324" y="569"/>
                </a:cxn>
                <a:cxn ang="0">
                  <a:pos x="349" y="618"/>
                </a:cxn>
                <a:cxn ang="0">
                  <a:pos x="386" y="668"/>
                </a:cxn>
                <a:cxn ang="0">
                  <a:pos x="449" y="680"/>
                </a:cxn>
                <a:cxn ang="0">
                  <a:pos x="524" y="655"/>
                </a:cxn>
                <a:cxn ang="0">
                  <a:pos x="598" y="581"/>
                </a:cxn>
                <a:cxn ang="0">
                  <a:pos x="673" y="433"/>
                </a:cxn>
                <a:cxn ang="0">
                  <a:pos x="723" y="185"/>
                </a:cxn>
                <a:cxn ang="0">
                  <a:pos x="698" y="99"/>
                </a:cxn>
                <a:cxn ang="0">
                  <a:pos x="648" y="49"/>
                </a:cxn>
                <a:cxn ang="0">
                  <a:pos x="274" y="0"/>
                </a:cxn>
                <a:cxn ang="0">
                  <a:pos x="324" y="12"/>
                </a:cxn>
                <a:cxn ang="0">
                  <a:pos x="386" y="49"/>
                </a:cxn>
                <a:cxn ang="0">
                  <a:pos x="411" y="124"/>
                </a:cxn>
                <a:cxn ang="0">
                  <a:pos x="623" y="0"/>
                </a:cxn>
                <a:cxn ang="0">
                  <a:pos x="811" y="124"/>
                </a:cxn>
                <a:cxn ang="0">
                  <a:pos x="798" y="420"/>
                </a:cxn>
                <a:cxn ang="0">
                  <a:pos x="586" y="680"/>
                </a:cxn>
                <a:cxn ang="0">
                  <a:pos x="411" y="717"/>
                </a:cxn>
                <a:cxn ang="0">
                  <a:pos x="336" y="668"/>
                </a:cxn>
                <a:cxn ang="0">
                  <a:pos x="299" y="618"/>
                </a:cxn>
                <a:cxn ang="0">
                  <a:pos x="274" y="742"/>
                </a:cxn>
                <a:cxn ang="0">
                  <a:pos x="237" y="890"/>
                </a:cxn>
                <a:cxn ang="0">
                  <a:pos x="224" y="940"/>
                </a:cxn>
                <a:cxn ang="0">
                  <a:pos x="249" y="952"/>
                </a:cxn>
                <a:cxn ang="0">
                  <a:pos x="311" y="964"/>
                </a:cxn>
                <a:cxn ang="0">
                  <a:pos x="336" y="964"/>
                </a:cxn>
                <a:cxn ang="0">
                  <a:pos x="336" y="989"/>
                </a:cxn>
                <a:cxn ang="0">
                  <a:pos x="324" y="1001"/>
                </a:cxn>
                <a:cxn ang="0">
                  <a:pos x="237" y="1001"/>
                </a:cxn>
                <a:cxn ang="0">
                  <a:pos x="87" y="1001"/>
                </a:cxn>
                <a:cxn ang="0">
                  <a:pos x="12" y="1001"/>
                </a:cxn>
                <a:cxn ang="0">
                  <a:pos x="12" y="977"/>
                </a:cxn>
                <a:cxn ang="0">
                  <a:pos x="25" y="964"/>
                </a:cxn>
                <a:cxn ang="0">
                  <a:pos x="74" y="952"/>
                </a:cxn>
                <a:cxn ang="0">
                  <a:pos x="112" y="940"/>
                </a:cxn>
                <a:cxn ang="0">
                  <a:pos x="124" y="890"/>
                </a:cxn>
                <a:cxn ang="0">
                  <a:pos x="299" y="198"/>
                </a:cxn>
                <a:cxn ang="0">
                  <a:pos x="311" y="136"/>
                </a:cxn>
                <a:cxn ang="0">
                  <a:pos x="311" y="74"/>
                </a:cxn>
                <a:cxn ang="0">
                  <a:pos x="299" y="49"/>
                </a:cxn>
                <a:cxn ang="0">
                  <a:pos x="262" y="37"/>
                </a:cxn>
                <a:cxn ang="0">
                  <a:pos x="212" y="74"/>
                </a:cxn>
                <a:cxn ang="0">
                  <a:pos x="162" y="161"/>
                </a:cxn>
                <a:cxn ang="0">
                  <a:pos x="137" y="247"/>
                </a:cxn>
                <a:cxn ang="0">
                  <a:pos x="137" y="260"/>
                </a:cxn>
                <a:cxn ang="0">
                  <a:pos x="112" y="260"/>
                </a:cxn>
                <a:cxn ang="0">
                  <a:pos x="99" y="247"/>
                </a:cxn>
                <a:cxn ang="0">
                  <a:pos x="112" y="223"/>
                </a:cxn>
                <a:cxn ang="0">
                  <a:pos x="124" y="161"/>
                </a:cxn>
                <a:cxn ang="0">
                  <a:pos x="149" y="99"/>
                </a:cxn>
                <a:cxn ang="0">
                  <a:pos x="174" y="62"/>
                </a:cxn>
                <a:cxn ang="0">
                  <a:pos x="212" y="25"/>
                </a:cxn>
                <a:cxn ang="0">
                  <a:pos x="274" y="0"/>
                </a:cxn>
              </a:cxnLst>
              <a:rect l="0" t="0" r="r" b="b"/>
              <a:pathLst>
                <a:path w="835" h="1001">
                  <a:moveTo>
                    <a:pt x="611" y="37"/>
                  </a:moveTo>
                  <a:lnTo>
                    <a:pt x="598" y="37"/>
                  </a:lnTo>
                  <a:lnTo>
                    <a:pt x="561" y="49"/>
                  </a:lnTo>
                  <a:lnTo>
                    <a:pt x="524" y="62"/>
                  </a:lnTo>
                  <a:lnTo>
                    <a:pt x="486" y="99"/>
                  </a:lnTo>
                  <a:lnTo>
                    <a:pt x="461" y="124"/>
                  </a:lnTo>
                  <a:lnTo>
                    <a:pt x="424" y="161"/>
                  </a:lnTo>
                  <a:lnTo>
                    <a:pt x="411" y="210"/>
                  </a:lnTo>
                  <a:lnTo>
                    <a:pt x="324" y="519"/>
                  </a:lnTo>
                  <a:lnTo>
                    <a:pt x="324" y="532"/>
                  </a:lnTo>
                  <a:lnTo>
                    <a:pt x="324" y="544"/>
                  </a:lnTo>
                  <a:lnTo>
                    <a:pt x="324" y="544"/>
                  </a:lnTo>
                  <a:lnTo>
                    <a:pt x="324" y="556"/>
                  </a:lnTo>
                  <a:lnTo>
                    <a:pt x="324" y="569"/>
                  </a:lnTo>
                  <a:lnTo>
                    <a:pt x="336" y="593"/>
                  </a:lnTo>
                  <a:lnTo>
                    <a:pt x="349" y="618"/>
                  </a:lnTo>
                  <a:lnTo>
                    <a:pt x="361" y="643"/>
                  </a:lnTo>
                  <a:lnTo>
                    <a:pt x="386" y="668"/>
                  </a:lnTo>
                  <a:lnTo>
                    <a:pt x="411" y="680"/>
                  </a:lnTo>
                  <a:lnTo>
                    <a:pt x="449" y="680"/>
                  </a:lnTo>
                  <a:lnTo>
                    <a:pt x="486" y="680"/>
                  </a:lnTo>
                  <a:lnTo>
                    <a:pt x="524" y="655"/>
                  </a:lnTo>
                  <a:lnTo>
                    <a:pt x="561" y="630"/>
                  </a:lnTo>
                  <a:lnTo>
                    <a:pt x="598" y="581"/>
                  </a:lnTo>
                  <a:lnTo>
                    <a:pt x="636" y="519"/>
                  </a:lnTo>
                  <a:lnTo>
                    <a:pt x="673" y="433"/>
                  </a:lnTo>
                  <a:lnTo>
                    <a:pt x="698" y="297"/>
                  </a:lnTo>
                  <a:lnTo>
                    <a:pt x="723" y="185"/>
                  </a:lnTo>
                  <a:lnTo>
                    <a:pt x="711" y="136"/>
                  </a:lnTo>
                  <a:lnTo>
                    <a:pt x="698" y="99"/>
                  </a:lnTo>
                  <a:lnTo>
                    <a:pt x="686" y="62"/>
                  </a:lnTo>
                  <a:lnTo>
                    <a:pt x="648" y="49"/>
                  </a:lnTo>
                  <a:lnTo>
                    <a:pt x="611" y="37"/>
                  </a:lnTo>
                  <a:close/>
                  <a:moveTo>
                    <a:pt x="274" y="0"/>
                  </a:moveTo>
                  <a:lnTo>
                    <a:pt x="299" y="12"/>
                  </a:lnTo>
                  <a:lnTo>
                    <a:pt x="324" y="12"/>
                  </a:lnTo>
                  <a:lnTo>
                    <a:pt x="361" y="25"/>
                  </a:lnTo>
                  <a:lnTo>
                    <a:pt x="386" y="49"/>
                  </a:lnTo>
                  <a:lnTo>
                    <a:pt x="399" y="87"/>
                  </a:lnTo>
                  <a:lnTo>
                    <a:pt x="411" y="124"/>
                  </a:lnTo>
                  <a:lnTo>
                    <a:pt x="511" y="37"/>
                  </a:lnTo>
                  <a:lnTo>
                    <a:pt x="623" y="0"/>
                  </a:lnTo>
                  <a:lnTo>
                    <a:pt x="736" y="37"/>
                  </a:lnTo>
                  <a:lnTo>
                    <a:pt x="811" y="124"/>
                  </a:lnTo>
                  <a:lnTo>
                    <a:pt x="835" y="260"/>
                  </a:lnTo>
                  <a:lnTo>
                    <a:pt x="798" y="420"/>
                  </a:lnTo>
                  <a:lnTo>
                    <a:pt x="711" y="569"/>
                  </a:lnTo>
                  <a:lnTo>
                    <a:pt x="586" y="680"/>
                  </a:lnTo>
                  <a:lnTo>
                    <a:pt x="449" y="717"/>
                  </a:lnTo>
                  <a:lnTo>
                    <a:pt x="411" y="717"/>
                  </a:lnTo>
                  <a:lnTo>
                    <a:pt x="374" y="692"/>
                  </a:lnTo>
                  <a:lnTo>
                    <a:pt x="336" y="668"/>
                  </a:lnTo>
                  <a:lnTo>
                    <a:pt x="324" y="643"/>
                  </a:lnTo>
                  <a:lnTo>
                    <a:pt x="299" y="618"/>
                  </a:lnTo>
                  <a:lnTo>
                    <a:pt x="287" y="668"/>
                  </a:lnTo>
                  <a:lnTo>
                    <a:pt x="274" y="742"/>
                  </a:lnTo>
                  <a:lnTo>
                    <a:pt x="249" y="828"/>
                  </a:lnTo>
                  <a:lnTo>
                    <a:pt x="237" y="890"/>
                  </a:lnTo>
                  <a:lnTo>
                    <a:pt x="224" y="927"/>
                  </a:lnTo>
                  <a:lnTo>
                    <a:pt x="224" y="940"/>
                  </a:lnTo>
                  <a:lnTo>
                    <a:pt x="237" y="952"/>
                  </a:lnTo>
                  <a:lnTo>
                    <a:pt x="249" y="952"/>
                  </a:lnTo>
                  <a:lnTo>
                    <a:pt x="262" y="952"/>
                  </a:lnTo>
                  <a:lnTo>
                    <a:pt x="311" y="964"/>
                  </a:lnTo>
                  <a:lnTo>
                    <a:pt x="324" y="964"/>
                  </a:lnTo>
                  <a:lnTo>
                    <a:pt x="336" y="964"/>
                  </a:lnTo>
                  <a:lnTo>
                    <a:pt x="349" y="977"/>
                  </a:lnTo>
                  <a:lnTo>
                    <a:pt x="336" y="989"/>
                  </a:lnTo>
                  <a:lnTo>
                    <a:pt x="336" y="1001"/>
                  </a:lnTo>
                  <a:lnTo>
                    <a:pt x="324" y="1001"/>
                  </a:lnTo>
                  <a:lnTo>
                    <a:pt x="311" y="1001"/>
                  </a:lnTo>
                  <a:lnTo>
                    <a:pt x="237" y="1001"/>
                  </a:lnTo>
                  <a:lnTo>
                    <a:pt x="149" y="1001"/>
                  </a:lnTo>
                  <a:lnTo>
                    <a:pt x="87" y="1001"/>
                  </a:lnTo>
                  <a:lnTo>
                    <a:pt x="25" y="1001"/>
                  </a:lnTo>
                  <a:lnTo>
                    <a:pt x="12" y="1001"/>
                  </a:lnTo>
                  <a:lnTo>
                    <a:pt x="0" y="989"/>
                  </a:lnTo>
                  <a:lnTo>
                    <a:pt x="12" y="977"/>
                  </a:lnTo>
                  <a:lnTo>
                    <a:pt x="12" y="964"/>
                  </a:lnTo>
                  <a:lnTo>
                    <a:pt x="25" y="964"/>
                  </a:lnTo>
                  <a:lnTo>
                    <a:pt x="37" y="964"/>
                  </a:lnTo>
                  <a:lnTo>
                    <a:pt x="74" y="952"/>
                  </a:lnTo>
                  <a:lnTo>
                    <a:pt x="99" y="952"/>
                  </a:lnTo>
                  <a:lnTo>
                    <a:pt x="112" y="940"/>
                  </a:lnTo>
                  <a:lnTo>
                    <a:pt x="124" y="915"/>
                  </a:lnTo>
                  <a:lnTo>
                    <a:pt x="124" y="890"/>
                  </a:lnTo>
                  <a:lnTo>
                    <a:pt x="124" y="890"/>
                  </a:lnTo>
                  <a:lnTo>
                    <a:pt x="299" y="198"/>
                  </a:lnTo>
                  <a:lnTo>
                    <a:pt x="311" y="161"/>
                  </a:lnTo>
                  <a:lnTo>
                    <a:pt x="311" y="136"/>
                  </a:lnTo>
                  <a:lnTo>
                    <a:pt x="311" y="111"/>
                  </a:lnTo>
                  <a:lnTo>
                    <a:pt x="311" y="74"/>
                  </a:lnTo>
                  <a:lnTo>
                    <a:pt x="299" y="62"/>
                  </a:lnTo>
                  <a:lnTo>
                    <a:pt x="299" y="49"/>
                  </a:lnTo>
                  <a:lnTo>
                    <a:pt x="287" y="37"/>
                  </a:lnTo>
                  <a:lnTo>
                    <a:pt x="262" y="37"/>
                  </a:lnTo>
                  <a:lnTo>
                    <a:pt x="237" y="49"/>
                  </a:lnTo>
                  <a:lnTo>
                    <a:pt x="212" y="74"/>
                  </a:lnTo>
                  <a:lnTo>
                    <a:pt x="187" y="111"/>
                  </a:lnTo>
                  <a:lnTo>
                    <a:pt x="162" y="161"/>
                  </a:lnTo>
                  <a:lnTo>
                    <a:pt x="149" y="223"/>
                  </a:lnTo>
                  <a:lnTo>
                    <a:pt x="137" y="247"/>
                  </a:lnTo>
                  <a:lnTo>
                    <a:pt x="137" y="260"/>
                  </a:lnTo>
                  <a:lnTo>
                    <a:pt x="137" y="260"/>
                  </a:lnTo>
                  <a:lnTo>
                    <a:pt x="124" y="260"/>
                  </a:lnTo>
                  <a:lnTo>
                    <a:pt x="112" y="260"/>
                  </a:lnTo>
                  <a:lnTo>
                    <a:pt x="112" y="260"/>
                  </a:lnTo>
                  <a:lnTo>
                    <a:pt x="99" y="247"/>
                  </a:lnTo>
                  <a:lnTo>
                    <a:pt x="99" y="235"/>
                  </a:lnTo>
                  <a:lnTo>
                    <a:pt x="112" y="223"/>
                  </a:lnTo>
                  <a:lnTo>
                    <a:pt x="112" y="185"/>
                  </a:lnTo>
                  <a:lnTo>
                    <a:pt x="124" y="161"/>
                  </a:lnTo>
                  <a:lnTo>
                    <a:pt x="137" y="124"/>
                  </a:lnTo>
                  <a:lnTo>
                    <a:pt x="149" y="99"/>
                  </a:lnTo>
                  <a:lnTo>
                    <a:pt x="162" y="74"/>
                  </a:lnTo>
                  <a:lnTo>
                    <a:pt x="174" y="62"/>
                  </a:lnTo>
                  <a:lnTo>
                    <a:pt x="187" y="37"/>
                  </a:lnTo>
                  <a:lnTo>
                    <a:pt x="212" y="25"/>
                  </a:lnTo>
                  <a:lnTo>
                    <a:pt x="237" y="12"/>
                  </a:lnTo>
                  <a:lnTo>
                    <a:pt x="2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20"/>
            <p:cNvSpPr>
              <a:spLocks/>
            </p:cNvSpPr>
            <p:nvPr/>
          </p:nvSpPr>
          <p:spPr bwMode="auto">
            <a:xfrm>
              <a:off x="12401" y="2954"/>
              <a:ext cx="374" cy="1582"/>
            </a:xfrm>
            <a:custGeom>
              <a:avLst/>
              <a:gdLst/>
              <a:ahLst/>
              <a:cxnLst>
                <a:cxn ang="0">
                  <a:pos x="25" y="0"/>
                </a:cxn>
                <a:cxn ang="0">
                  <a:pos x="50" y="25"/>
                </a:cxn>
                <a:cxn ang="0">
                  <a:pos x="112" y="74"/>
                </a:cxn>
                <a:cxn ang="0">
                  <a:pos x="187" y="173"/>
                </a:cxn>
                <a:cxn ang="0">
                  <a:pos x="262" y="297"/>
                </a:cxn>
                <a:cxn ang="0">
                  <a:pos x="337" y="482"/>
                </a:cxn>
                <a:cxn ang="0">
                  <a:pos x="362" y="643"/>
                </a:cxn>
                <a:cxn ang="0">
                  <a:pos x="374" y="791"/>
                </a:cxn>
                <a:cxn ang="0">
                  <a:pos x="349" y="1014"/>
                </a:cxn>
                <a:cxn ang="0">
                  <a:pos x="274" y="1273"/>
                </a:cxn>
                <a:cxn ang="0">
                  <a:pos x="199" y="1397"/>
                </a:cxn>
                <a:cxn ang="0">
                  <a:pos x="112" y="1496"/>
                </a:cxn>
                <a:cxn ang="0">
                  <a:pos x="50" y="1558"/>
                </a:cxn>
                <a:cxn ang="0">
                  <a:pos x="25" y="1582"/>
                </a:cxn>
                <a:cxn ang="0">
                  <a:pos x="12" y="1570"/>
                </a:cxn>
                <a:cxn ang="0">
                  <a:pos x="0" y="1558"/>
                </a:cxn>
                <a:cxn ang="0">
                  <a:pos x="0" y="1558"/>
                </a:cxn>
                <a:cxn ang="0">
                  <a:pos x="12" y="1545"/>
                </a:cxn>
                <a:cxn ang="0">
                  <a:pos x="25" y="1533"/>
                </a:cxn>
                <a:cxn ang="0">
                  <a:pos x="150" y="1372"/>
                </a:cxn>
                <a:cxn ang="0">
                  <a:pos x="224" y="1187"/>
                </a:cxn>
                <a:cxn ang="0">
                  <a:pos x="274" y="989"/>
                </a:cxn>
                <a:cxn ang="0">
                  <a:pos x="274" y="791"/>
                </a:cxn>
                <a:cxn ang="0">
                  <a:pos x="262" y="556"/>
                </a:cxn>
                <a:cxn ang="0">
                  <a:pos x="212" y="358"/>
                </a:cxn>
                <a:cxn ang="0">
                  <a:pos x="137" y="185"/>
                </a:cxn>
                <a:cxn ang="0">
                  <a:pos x="37" y="49"/>
                </a:cxn>
                <a:cxn ang="0">
                  <a:pos x="12" y="37"/>
                </a:cxn>
                <a:cxn ang="0">
                  <a:pos x="0" y="25"/>
                </a:cxn>
                <a:cxn ang="0">
                  <a:pos x="0" y="25"/>
                </a:cxn>
                <a:cxn ang="0">
                  <a:pos x="0" y="12"/>
                </a:cxn>
                <a:cxn ang="0">
                  <a:pos x="12" y="0"/>
                </a:cxn>
                <a:cxn ang="0">
                  <a:pos x="25" y="0"/>
                </a:cxn>
              </a:cxnLst>
              <a:rect l="0" t="0" r="r" b="b"/>
              <a:pathLst>
                <a:path w="374" h="1582">
                  <a:moveTo>
                    <a:pt x="25" y="0"/>
                  </a:moveTo>
                  <a:lnTo>
                    <a:pt x="50" y="25"/>
                  </a:lnTo>
                  <a:lnTo>
                    <a:pt x="112" y="74"/>
                  </a:lnTo>
                  <a:lnTo>
                    <a:pt x="187" y="173"/>
                  </a:lnTo>
                  <a:lnTo>
                    <a:pt x="262" y="297"/>
                  </a:lnTo>
                  <a:lnTo>
                    <a:pt x="337" y="482"/>
                  </a:lnTo>
                  <a:lnTo>
                    <a:pt x="362" y="643"/>
                  </a:lnTo>
                  <a:lnTo>
                    <a:pt x="374" y="791"/>
                  </a:lnTo>
                  <a:lnTo>
                    <a:pt x="349" y="1014"/>
                  </a:lnTo>
                  <a:lnTo>
                    <a:pt x="274" y="1273"/>
                  </a:lnTo>
                  <a:lnTo>
                    <a:pt x="199" y="1397"/>
                  </a:lnTo>
                  <a:lnTo>
                    <a:pt x="112" y="1496"/>
                  </a:lnTo>
                  <a:lnTo>
                    <a:pt x="50" y="1558"/>
                  </a:lnTo>
                  <a:lnTo>
                    <a:pt x="25" y="1582"/>
                  </a:lnTo>
                  <a:lnTo>
                    <a:pt x="12" y="1570"/>
                  </a:lnTo>
                  <a:lnTo>
                    <a:pt x="0" y="1558"/>
                  </a:lnTo>
                  <a:lnTo>
                    <a:pt x="0" y="1558"/>
                  </a:lnTo>
                  <a:lnTo>
                    <a:pt x="12" y="1545"/>
                  </a:lnTo>
                  <a:lnTo>
                    <a:pt x="25" y="1533"/>
                  </a:lnTo>
                  <a:lnTo>
                    <a:pt x="150" y="1372"/>
                  </a:lnTo>
                  <a:lnTo>
                    <a:pt x="224" y="1187"/>
                  </a:lnTo>
                  <a:lnTo>
                    <a:pt x="274" y="989"/>
                  </a:lnTo>
                  <a:lnTo>
                    <a:pt x="274" y="791"/>
                  </a:lnTo>
                  <a:lnTo>
                    <a:pt x="262" y="556"/>
                  </a:lnTo>
                  <a:lnTo>
                    <a:pt x="212" y="358"/>
                  </a:lnTo>
                  <a:lnTo>
                    <a:pt x="137" y="185"/>
                  </a:lnTo>
                  <a:lnTo>
                    <a:pt x="37" y="49"/>
                  </a:lnTo>
                  <a:lnTo>
                    <a:pt x="12" y="37"/>
                  </a:lnTo>
                  <a:lnTo>
                    <a:pt x="0" y="25"/>
                  </a:lnTo>
                  <a:lnTo>
                    <a:pt x="0" y="25"/>
                  </a:lnTo>
                  <a:lnTo>
                    <a:pt x="0" y="12"/>
                  </a:lnTo>
                  <a:lnTo>
                    <a:pt x="12"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21"/>
            <p:cNvSpPr>
              <a:spLocks/>
            </p:cNvSpPr>
            <p:nvPr/>
          </p:nvSpPr>
          <p:spPr bwMode="auto">
            <a:xfrm>
              <a:off x="13062" y="3968"/>
              <a:ext cx="187" cy="469"/>
            </a:xfrm>
            <a:custGeom>
              <a:avLst/>
              <a:gdLst/>
              <a:ahLst/>
              <a:cxnLst>
                <a:cxn ang="0">
                  <a:pos x="87" y="0"/>
                </a:cxn>
                <a:cxn ang="0">
                  <a:pos x="125" y="12"/>
                </a:cxn>
                <a:cxn ang="0">
                  <a:pos x="150" y="24"/>
                </a:cxn>
                <a:cxn ang="0">
                  <a:pos x="175" y="61"/>
                </a:cxn>
                <a:cxn ang="0">
                  <a:pos x="187" y="111"/>
                </a:cxn>
                <a:cxn ang="0">
                  <a:pos x="187" y="160"/>
                </a:cxn>
                <a:cxn ang="0">
                  <a:pos x="187" y="160"/>
                </a:cxn>
                <a:cxn ang="0">
                  <a:pos x="175" y="296"/>
                </a:cxn>
                <a:cxn ang="0">
                  <a:pos x="125" y="395"/>
                </a:cxn>
                <a:cxn ang="0">
                  <a:pos x="75" y="457"/>
                </a:cxn>
                <a:cxn ang="0">
                  <a:pos x="50" y="469"/>
                </a:cxn>
                <a:cxn ang="0">
                  <a:pos x="37" y="469"/>
                </a:cxn>
                <a:cxn ang="0">
                  <a:pos x="25" y="457"/>
                </a:cxn>
                <a:cxn ang="0">
                  <a:pos x="25" y="457"/>
                </a:cxn>
                <a:cxn ang="0">
                  <a:pos x="37" y="445"/>
                </a:cxn>
                <a:cxn ang="0">
                  <a:pos x="50" y="432"/>
                </a:cxn>
                <a:cxn ang="0">
                  <a:pos x="100" y="370"/>
                </a:cxn>
                <a:cxn ang="0">
                  <a:pos x="137" y="272"/>
                </a:cxn>
                <a:cxn ang="0">
                  <a:pos x="150" y="160"/>
                </a:cxn>
                <a:cxn ang="0">
                  <a:pos x="150" y="148"/>
                </a:cxn>
                <a:cxn ang="0">
                  <a:pos x="150" y="148"/>
                </a:cxn>
                <a:cxn ang="0">
                  <a:pos x="150" y="148"/>
                </a:cxn>
                <a:cxn ang="0">
                  <a:pos x="150" y="148"/>
                </a:cxn>
                <a:cxn ang="0">
                  <a:pos x="150" y="148"/>
                </a:cxn>
                <a:cxn ang="0">
                  <a:pos x="112" y="160"/>
                </a:cxn>
                <a:cxn ang="0">
                  <a:pos x="87" y="173"/>
                </a:cxn>
                <a:cxn ang="0">
                  <a:pos x="62" y="160"/>
                </a:cxn>
                <a:cxn ang="0">
                  <a:pos x="37" y="148"/>
                </a:cxn>
                <a:cxn ang="0">
                  <a:pos x="13" y="136"/>
                </a:cxn>
                <a:cxn ang="0">
                  <a:pos x="13" y="111"/>
                </a:cxn>
                <a:cxn ang="0">
                  <a:pos x="0" y="86"/>
                </a:cxn>
                <a:cxn ang="0">
                  <a:pos x="13" y="49"/>
                </a:cxn>
                <a:cxn ang="0">
                  <a:pos x="25" y="24"/>
                </a:cxn>
                <a:cxn ang="0">
                  <a:pos x="50" y="12"/>
                </a:cxn>
                <a:cxn ang="0">
                  <a:pos x="87" y="0"/>
                </a:cxn>
              </a:cxnLst>
              <a:rect l="0" t="0" r="r" b="b"/>
              <a:pathLst>
                <a:path w="187" h="469">
                  <a:moveTo>
                    <a:pt x="87" y="0"/>
                  </a:moveTo>
                  <a:lnTo>
                    <a:pt x="125" y="12"/>
                  </a:lnTo>
                  <a:lnTo>
                    <a:pt x="150" y="24"/>
                  </a:lnTo>
                  <a:lnTo>
                    <a:pt x="175" y="61"/>
                  </a:lnTo>
                  <a:lnTo>
                    <a:pt x="187" y="111"/>
                  </a:lnTo>
                  <a:lnTo>
                    <a:pt x="187" y="160"/>
                  </a:lnTo>
                  <a:lnTo>
                    <a:pt x="187" y="160"/>
                  </a:lnTo>
                  <a:lnTo>
                    <a:pt x="175" y="296"/>
                  </a:lnTo>
                  <a:lnTo>
                    <a:pt x="125" y="395"/>
                  </a:lnTo>
                  <a:lnTo>
                    <a:pt x="75" y="457"/>
                  </a:lnTo>
                  <a:lnTo>
                    <a:pt x="50" y="469"/>
                  </a:lnTo>
                  <a:lnTo>
                    <a:pt x="37" y="469"/>
                  </a:lnTo>
                  <a:lnTo>
                    <a:pt x="25" y="457"/>
                  </a:lnTo>
                  <a:lnTo>
                    <a:pt x="25" y="457"/>
                  </a:lnTo>
                  <a:lnTo>
                    <a:pt x="37" y="445"/>
                  </a:lnTo>
                  <a:lnTo>
                    <a:pt x="50" y="432"/>
                  </a:lnTo>
                  <a:lnTo>
                    <a:pt x="100" y="370"/>
                  </a:lnTo>
                  <a:lnTo>
                    <a:pt x="137" y="272"/>
                  </a:lnTo>
                  <a:lnTo>
                    <a:pt x="150" y="160"/>
                  </a:lnTo>
                  <a:lnTo>
                    <a:pt x="150" y="148"/>
                  </a:lnTo>
                  <a:lnTo>
                    <a:pt x="150" y="148"/>
                  </a:lnTo>
                  <a:lnTo>
                    <a:pt x="150" y="148"/>
                  </a:lnTo>
                  <a:lnTo>
                    <a:pt x="150" y="148"/>
                  </a:lnTo>
                  <a:lnTo>
                    <a:pt x="150" y="148"/>
                  </a:lnTo>
                  <a:lnTo>
                    <a:pt x="112" y="160"/>
                  </a:lnTo>
                  <a:lnTo>
                    <a:pt x="87" y="173"/>
                  </a:lnTo>
                  <a:lnTo>
                    <a:pt x="62" y="160"/>
                  </a:lnTo>
                  <a:lnTo>
                    <a:pt x="37" y="148"/>
                  </a:lnTo>
                  <a:lnTo>
                    <a:pt x="13" y="136"/>
                  </a:lnTo>
                  <a:lnTo>
                    <a:pt x="13" y="111"/>
                  </a:lnTo>
                  <a:lnTo>
                    <a:pt x="0" y="86"/>
                  </a:lnTo>
                  <a:lnTo>
                    <a:pt x="13" y="49"/>
                  </a:lnTo>
                  <a:lnTo>
                    <a:pt x="25" y="24"/>
                  </a:lnTo>
                  <a:lnTo>
                    <a:pt x="50" y="12"/>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22"/>
            <p:cNvSpPr>
              <a:spLocks/>
            </p:cNvSpPr>
            <p:nvPr/>
          </p:nvSpPr>
          <p:spPr bwMode="auto">
            <a:xfrm>
              <a:off x="13723" y="3065"/>
              <a:ext cx="1061" cy="1076"/>
            </a:xfrm>
            <a:custGeom>
              <a:avLst/>
              <a:gdLst/>
              <a:ahLst/>
              <a:cxnLst>
                <a:cxn ang="0">
                  <a:pos x="337" y="0"/>
                </a:cxn>
                <a:cxn ang="0">
                  <a:pos x="537" y="0"/>
                </a:cxn>
                <a:cxn ang="0">
                  <a:pos x="724" y="0"/>
                </a:cxn>
                <a:cxn ang="0">
                  <a:pos x="799" y="37"/>
                </a:cxn>
                <a:cxn ang="0">
                  <a:pos x="687" y="50"/>
                </a:cxn>
                <a:cxn ang="0">
                  <a:pos x="624" y="50"/>
                </a:cxn>
                <a:cxn ang="0">
                  <a:pos x="599" y="74"/>
                </a:cxn>
                <a:cxn ang="0">
                  <a:pos x="599" y="124"/>
                </a:cxn>
                <a:cxn ang="0">
                  <a:pos x="599" y="816"/>
                </a:cxn>
                <a:cxn ang="0">
                  <a:pos x="774" y="680"/>
                </a:cxn>
                <a:cxn ang="0">
                  <a:pos x="824" y="433"/>
                </a:cxn>
                <a:cxn ang="0">
                  <a:pos x="861" y="260"/>
                </a:cxn>
                <a:cxn ang="0">
                  <a:pos x="924" y="198"/>
                </a:cxn>
                <a:cxn ang="0">
                  <a:pos x="1023" y="198"/>
                </a:cxn>
                <a:cxn ang="0">
                  <a:pos x="1061" y="198"/>
                </a:cxn>
                <a:cxn ang="0">
                  <a:pos x="1061" y="223"/>
                </a:cxn>
                <a:cxn ang="0">
                  <a:pos x="1048" y="235"/>
                </a:cxn>
                <a:cxn ang="0">
                  <a:pos x="998" y="260"/>
                </a:cxn>
                <a:cxn ang="0">
                  <a:pos x="961" y="322"/>
                </a:cxn>
                <a:cxn ang="0">
                  <a:pos x="961" y="371"/>
                </a:cxn>
                <a:cxn ang="0">
                  <a:pos x="961" y="408"/>
                </a:cxn>
                <a:cxn ang="0">
                  <a:pos x="936" y="606"/>
                </a:cxn>
                <a:cxn ang="0">
                  <a:pos x="799" y="779"/>
                </a:cxn>
                <a:cxn ang="0">
                  <a:pos x="599" y="853"/>
                </a:cxn>
                <a:cxn ang="0">
                  <a:pos x="599" y="964"/>
                </a:cxn>
                <a:cxn ang="0">
                  <a:pos x="612" y="1001"/>
                </a:cxn>
                <a:cxn ang="0">
                  <a:pos x="649" y="1014"/>
                </a:cxn>
                <a:cxn ang="0">
                  <a:pos x="749" y="1026"/>
                </a:cxn>
                <a:cxn ang="0">
                  <a:pos x="799" y="1076"/>
                </a:cxn>
                <a:cxn ang="0">
                  <a:pos x="612" y="1063"/>
                </a:cxn>
                <a:cxn ang="0">
                  <a:pos x="449" y="1063"/>
                </a:cxn>
                <a:cxn ang="0">
                  <a:pos x="262" y="1076"/>
                </a:cxn>
                <a:cxn ang="0">
                  <a:pos x="312" y="1026"/>
                </a:cxn>
                <a:cxn ang="0">
                  <a:pos x="412" y="1014"/>
                </a:cxn>
                <a:cxn ang="0">
                  <a:pos x="449" y="1001"/>
                </a:cxn>
                <a:cxn ang="0">
                  <a:pos x="462" y="964"/>
                </a:cxn>
                <a:cxn ang="0">
                  <a:pos x="462" y="853"/>
                </a:cxn>
                <a:cxn ang="0">
                  <a:pos x="275" y="791"/>
                </a:cxn>
                <a:cxn ang="0">
                  <a:pos x="138" y="606"/>
                </a:cxn>
                <a:cxn ang="0">
                  <a:pos x="113" y="445"/>
                </a:cxn>
                <a:cxn ang="0">
                  <a:pos x="88" y="272"/>
                </a:cxn>
                <a:cxn ang="0">
                  <a:pos x="25" y="235"/>
                </a:cxn>
                <a:cxn ang="0">
                  <a:pos x="0" y="210"/>
                </a:cxn>
                <a:cxn ang="0">
                  <a:pos x="25" y="198"/>
                </a:cxn>
                <a:cxn ang="0">
                  <a:pos x="113" y="198"/>
                </a:cxn>
                <a:cxn ang="0">
                  <a:pos x="200" y="235"/>
                </a:cxn>
                <a:cxn ang="0">
                  <a:pos x="250" y="420"/>
                </a:cxn>
                <a:cxn ang="0">
                  <a:pos x="262" y="594"/>
                </a:cxn>
                <a:cxn ang="0">
                  <a:pos x="362" y="767"/>
                </a:cxn>
                <a:cxn ang="0">
                  <a:pos x="462" y="124"/>
                </a:cxn>
                <a:cxn ang="0">
                  <a:pos x="462" y="74"/>
                </a:cxn>
                <a:cxn ang="0">
                  <a:pos x="437" y="50"/>
                </a:cxn>
                <a:cxn ang="0">
                  <a:pos x="375" y="50"/>
                </a:cxn>
                <a:cxn ang="0">
                  <a:pos x="262" y="37"/>
                </a:cxn>
              </a:cxnLst>
              <a:rect l="0" t="0" r="r" b="b"/>
              <a:pathLst>
                <a:path w="1061" h="1076">
                  <a:moveTo>
                    <a:pt x="262" y="0"/>
                  </a:moveTo>
                  <a:lnTo>
                    <a:pt x="337" y="0"/>
                  </a:lnTo>
                  <a:lnTo>
                    <a:pt x="449" y="0"/>
                  </a:lnTo>
                  <a:lnTo>
                    <a:pt x="537" y="0"/>
                  </a:lnTo>
                  <a:lnTo>
                    <a:pt x="612" y="0"/>
                  </a:lnTo>
                  <a:lnTo>
                    <a:pt x="724" y="0"/>
                  </a:lnTo>
                  <a:lnTo>
                    <a:pt x="799" y="0"/>
                  </a:lnTo>
                  <a:lnTo>
                    <a:pt x="799" y="37"/>
                  </a:lnTo>
                  <a:lnTo>
                    <a:pt x="749" y="37"/>
                  </a:lnTo>
                  <a:lnTo>
                    <a:pt x="687" y="50"/>
                  </a:lnTo>
                  <a:lnTo>
                    <a:pt x="649" y="50"/>
                  </a:lnTo>
                  <a:lnTo>
                    <a:pt x="624" y="50"/>
                  </a:lnTo>
                  <a:lnTo>
                    <a:pt x="612" y="62"/>
                  </a:lnTo>
                  <a:lnTo>
                    <a:pt x="599" y="74"/>
                  </a:lnTo>
                  <a:lnTo>
                    <a:pt x="599" y="99"/>
                  </a:lnTo>
                  <a:lnTo>
                    <a:pt x="599" y="124"/>
                  </a:lnTo>
                  <a:lnTo>
                    <a:pt x="599" y="124"/>
                  </a:lnTo>
                  <a:lnTo>
                    <a:pt x="599" y="816"/>
                  </a:lnTo>
                  <a:lnTo>
                    <a:pt x="699" y="767"/>
                  </a:lnTo>
                  <a:lnTo>
                    <a:pt x="774" y="680"/>
                  </a:lnTo>
                  <a:lnTo>
                    <a:pt x="811" y="569"/>
                  </a:lnTo>
                  <a:lnTo>
                    <a:pt x="824" y="433"/>
                  </a:lnTo>
                  <a:lnTo>
                    <a:pt x="836" y="322"/>
                  </a:lnTo>
                  <a:lnTo>
                    <a:pt x="861" y="260"/>
                  </a:lnTo>
                  <a:lnTo>
                    <a:pt x="886" y="210"/>
                  </a:lnTo>
                  <a:lnTo>
                    <a:pt x="924" y="198"/>
                  </a:lnTo>
                  <a:lnTo>
                    <a:pt x="961" y="198"/>
                  </a:lnTo>
                  <a:lnTo>
                    <a:pt x="1023" y="198"/>
                  </a:lnTo>
                  <a:lnTo>
                    <a:pt x="1048" y="198"/>
                  </a:lnTo>
                  <a:lnTo>
                    <a:pt x="1061" y="198"/>
                  </a:lnTo>
                  <a:lnTo>
                    <a:pt x="1061" y="210"/>
                  </a:lnTo>
                  <a:lnTo>
                    <a:pt x="1061" y="223"/>
                  </a:lnTo>
                  <a:lnTo>
                    <a:pt x="1048" y="235"/>
                  </a:lnTo>
                  <a:lnTo>
                    <a:pt x="1048" y="235"/>
                  </a:lnTo>
                  <a:lnTo>
                    <a:pt x="1011" y="247"/>
                  </a:lnTo>
                  <a:lnTo>
                    <a:pt x="998" y="260"/>
                  </a:lnTo>
                  <a:lnTo>
                    <a:pt x="973" y="285"/>
                  </a:lnTo>
                  <a:lnTo>
                    <a:pt x="961" y="322"/>
                  </a:lnTo>
                  <a:lnTo>
                    <a:pt x="961" y="346"/>
                  </a:lnTo>
                  <a:lnTo>
                    <a:pt x="961" y="371"/>
                  </a:lnTo>
                  <a:lnTo>
                    <a:pt x="961" y="396"/>
                  </a:lnTo>
                  <a:lnTo>
                    <a:pt x="961" y="408"/>
                  </a:lnTo>
                  <a:lnTo>
                    <a:pt x="949" y="495"/>
                  </a:lnTo>
                  <a:lnTo>
                    <a:pt x="936" y="606"/>
                  </a:lnTo>
                  <a:lnTo>
                    <a:pt x="874" y="717"/>
                  </a:lnTo>
                  <a:lnTo>
                    <a:pt x="799" y="779"/>
                  </a:lnTo>
                  <a:lnTo>
                    <a:pt x="711" y="828"/>
                  </a:lnTo>
                  <a:lnTo>
                    <a:pt x="599" y="853"/>
                  </a:lnTo>
                  <a:lnTo>
                    <a:pt x="599" y="952"/>
                  </a:lnTo>
                  <a:lnTo>
                    <a:pt x="599" y="964"/>
                  </a:lnTo>
                  <a:lnTo>
                    <a:pt x="599" y="989"/>
                  </a:lnTo>
                  <a:lnTo>
                    <a:pt x="612" y="1001"/>
                  </a:lnTo>
                  <a:lnTo>
                    <a:pt x="624" y="1014"/>
                  </a:lnTo>
                  <a:lnTo>
                    <a:pt x="649" y="1014"/>
                  </a:lnTo>
                  <a:lnTo>
                    <a:pt x="687" y="1026"/>
                  </a:lnTo>
                  <a:lnTo>
                    <a:pt x="749" y="1026"/>
                  </a:lnTo>
                  <a:lnTo>
                    <a:pt x="799" y="1026"/>
                  </a:lnTo>
                  <a:lnTo>
                    <a:pt x="799" y="1076"/>
                  </a:lnTo>
                  <a:lnTo>
                    <a:pt x="724" y="1063"/>
                  </a:lnTo>
                  <a:lnTo>
                    <a:pt x="612" y="1063"/>
                  </a:lnTo>
                  <a:lnTo>
                    <a:pt x="524" y="1063"/>
                  </a:lnTo>
                  <a:lnTo>
                    <a:pt x="449" y="1063"/>
                  </a:lnTo>
                  <a:lnTo>
                    <a:pt x="337" y="1063"/>
                  </a:lnTo>
                  <a:lnTo>
                    <a:pt x="262" y="1076"/>
                  </a:lnTo>
                  <a:lnTo>
                    <a:pt x="262" y="1026"/>
                  </a:lnTo>
                  <a:lnTo>
                    <a:pt x="312" y="1026"/>
                  </a:lnTo>
                  <a:lnTo>
                    <a:pt x="375" y="1026"/>
                  </a:lnTo>
                  <a:lnTo>
                    <a:pt x="412" y="1014"/>
                  </a:lnTo>
                  <a:lnTo>
                    <a:pt x="437" y="1014"/>
                  </a:lnTo>
                  <a:lnTo>
                    <a:pt x="449" y="1001"/>
                  </a:lnTo>
                  <a:lnTo>
                    <a:pt x="462" y="989"/>
                  </a:lnTo>
                  <a:lnTo>
                    <a:pt x="462" y="964"/>
                  </a:lnTo>
                  <a:lnTo>
                    <a:pt x="462" y="952"/>
                  </a:lnTo>
                  <a:lnTo>
                    <a:pt x="462" y="853"/>
                  </a:lnTo>
                  <a:lnTo>
                    <a:pt x="362" y="828"/>
                  </a:lnTo>
                  <a:lnTo>
                    <a:pt x="275" y="791"/>
                  </a:lnTo>
                  <a:lnTo>
                    <a:pt x="200" y="717"/>
                  </a:lnTo>
                  <a:lnTo>
                    <a:pt x="138" y="606"/>
                  </a:lnTo>
                  <a:lnTo>
                    <a:pt x="125" y="507"/>
                  </a:lnTo>
                  <a:lnTo>
                    <a:pt x="113" y="445"/>
                  </a:lnTo>
                  <a:lnTo>
                    <a:pt x="113" y="334"/>
                  </a:lnTo>
                  <a:lnTo>
                    <a:pt x="88" y="272"/>
                  </a:lnTo>
                  <a:lnTo>
                    <a:pt x="63" y="247"/>
                  </a:lnTo>
                  <a:lnTo>
                    <a:pt x="25" y="235"/>
                  </a:lnTo>
                  <a:lnTo>
                    <a:pt x="13" y="223"/>
                  </a:lnTo>
                  <a:lnTo>
                    <a:pt x="0" y="210"/>
                  </a:lnTo>
                  <a:lnTo>
                    <a:pt x="13" y="198"/>
                  </a:lnTo>
                  <a:lnTo>
                    <a:pt x="25" y="198"/>
                  </a:lnTo>
                  <a:lnTo>
                    <a:pt x="50" y="198"/>
                  </a:lnTo>
                  <a:lnTo>
                    <a:pt x="113" y="198"/>
                  </a:lnTo>
                  <a:lnTo>
                    <a:pt x="162" y="210"/>
                  </a:lnTo>
                  <a:lnTo>
                    <a:pt x="200" y="235"/>
                  </a:lnTo>
                  <a:lnTo>
                    <a:pt x="237" y="309"/>
                  </a:lnTo>
                  <a:lnTo>
                    <a:pt x="250" y="420"/>
                  </a:lnTo>
                  <a:lnTo>
                    <a:pt x="250" y="495"/>
                  </a:lnTo>
                  <a:lnTo>
                    <a:pt x="262" y="594"/>
                  </a:lnTo>
                  <a:lnTo>
                    <a:pt x="300" y="680"/>
                  </a:lnTo>
                  <a:lnTo>
                    <a:pt x="362" y="767"/>
                  </a:lnTo>
                  <a:lnTo>
                    <a:pt x="462" y="816"/>
                  </a:lnTo>
                  <a:lnTo>
                    <a:pt x="462" y="124"/>
                  </a:lnTo>
                  <a:lnTo>
                    <a:pt x="462" y="99"/>
                  </a:lnTo>
                  <a:lnTo>
                    <a:pt x="462" y="74"/>
                  </a:lnTo>
                  <a:lnTo>
                    <a:pt x="449" y="62"/>
                  </a:lnTo>
                  <a:lnTo>
                    <a:pt x="437" y="50"/>
                  </a:lnTo>
                  <a:lnTo>
                    <a:pt x="412" y="50"/>
                  </a:lnTo>
                  <a:lnTo>
                    <a:pt x="375" y="50"/>
                  </a:lnTo>
                  <a:lnTo>
                    <a:pt x="312" y="37"/>
                  </a:lnTo>
                  <a:lnTo>
                    <a:pt x="262" y="37"/>
                  </a:lnTo>
                  <a:lnTo>
                    <a:pt x="2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23"/>
            <p:cNvSpPr>
              <a:spLocks/>
            </p:cNvSpPr>
            <p:nvPr/>
          </p:nvSpPr>
          <p:spPr bwMode="auto">
            <a:xfrm>
              <a:off x="14946" y="3584"/>
              <a:ext cx="774" cy="804"/>
            </a:xfrm>
            <a:custGeom>
              <a:avLst/>
              <a:gdLst/>
              <a:ahLst/>
              <a:cxnLst>
                <a:cxn ang="0">
                  <a:pos x="636" y="0"/>
                </a:cxn>
                <a:cxn ang="0">
                  <a:pos x="686" y="37"/>
                </a:cxn>
                <a:cxn ang="0">
                  <a:pos x="711" y="87"/>
                </a:cxn>
                <a:cxn ang="0">
                  <a:pos x="711" y="136"/>
                </a:cxn>
                <a:cxn ang="0">
                  <a:pos x="699" y="161"/>
                </a:cxn>
                <a:cxn ang="0">
                  <a:pos x="649" y="198"/>
                </a:cxn>
                <a:cxn ang="0">
                  <a:pos x="611" y="211"/>
                </a:cxn>
                <a:cxn ang="0">
                  <a:pos x="599" y="198"/>
                </a:cxn>
                <a:cxn ang="0">
                  <a:pos x="599" y="161"/>
                </a:cxn>
                <a:cxn ang="0">
                  <a:pos x="574" y="99"/>
                </a:cxn>
                <a:cxn ang="0">
                  <a:pos x="512" y="75"/>
                </a:cxn>
                <a:cxn ang="0">
                  <a:pos x="474" y="75"/>
                </a:cxn>
                <a:cxn ang="0">
                  <a:pos x="374" y="198"/>
                </a:cxn>
                <a:cxn ang="0">
                  <a:pos x="274" y="458"/>
                </a:cxn>
                <a:cxn ang="0">
                  <a:pos x="187" y="668"/>
                </a:cxn>
                <a:cxn ang="0">
                  <a:pos x="225" y="668"/>
                </a:cxn>
                <a:cxn ang="0">
                  <a:pos x="362" y="680"/>
                </a:cxn>
                <a:cxn ang="0">
                  <a:pos x="462" y="705"/>
                </a:cxn>
                <a:cxn ang="0">
                  <a:pos x="561" y="730"/>
                </a:cxn>
                <a:cxn ang="0">
                  <a:pos x="624" y="730"/>
                </a:cxn>
                <a:cxn ang="0">
                  <a:pos x="649" y="705"/>
                </a:cxn>
                <a:cxn ang="0">
                  <a:pos x="674" y="656"/>
                </a:cxn>
                <a:cxn ang="0">
                  <a:pos x="724" y="631"/>
                </a:cxn>
                <a:cxn ang="0">
                  <a:pos x="761" y="618"/>
                </a:cxn>
                <a:cxn ang="0">
                  <a:pos x="774" y="631"/>
                </a:cxn>
                <a:cxn ang="0">
                  <a:pos x="774" y="643"/>
                </a:cxn>
                <a:cxn ang="0">
                  <a:pos x="724" y="705"/>
                </a:cxn>
                <a:cxn ang="0">
                  <a:pos x="661" y="767"/>
                </a:cxn>
                <a:cxn ang="0">
                  <a:pos x="561" y="792"/>
                </a:cxn>
                <a:cxn ang="0">
                  <a:pos x="449" y="804"/>
                </a:cxn>
                <a:cxn ang="0">
                  <a:pos x="324" y="779"/>
                </a:cxn>
                <a:cxn ang="0">
                  <a:pos x="125" y="742"/>
                </a:cxn>
                <a:cxn ang="0">
                  <a:pos x="50" y="792"/>
                </a:cxn>
                <a:cxn ang="0">
                  <a:pos x="12" y="804"/>
                </a:cxn>
                <a:cxn ang="0">
                  <a:pos x="0" y="804"/>
                </a:cxn>
                <a:cxn ang="0">
                  <a:pos x="0" y="779"/>
                </a:cxn>
                <a:cxn ang="0">
                  <a:pos x="37" y="754"/>
                </a:cxn>
                <a:cxn ang="0">
                  <a:pos x="50" y="742"/>
                </a:cxn>
                <a:cxn ang="0">
                  <a:pos x="125" y="643"/>
                </a:cxn>
                <a:cxn ang="0">
                  <a:pos x="200" y="408"/>
                </a:cxn>
                <a:cxn ang="0">
                  <a:pos x="337" y="124"/>
                </a:cxn>
                <a:cxn ang="0">
                  <a:pos x="512" y="13"/>
                </a:cxn>
              </a:cxnLst>
              <a:rect l="0" t="0" r="r" b="b"/>
              <a:pathLst>
                <a:path w="774" h="804">
                  <a:moveTo>
                    <a:pt x="599" y="0"/>
                  </a:moveTo>
                  <a:lnTo>
                    <a:pt x="636" y="0"/>
                  </a:lnTo>
                  <a:lnTo>
                    <a:pt x="674" y="13"/>
                  </a:lnTo>
                  <a:lnTo>
                    <a:pt x="686" y="37"/>
                  </a:lnTo>
                  <a:lnTo>
                    <a:pt x="711" y="62"/>
                  </a:lnTo>
                  <a:lnTo>
                    <a:pt x="711" y="87"/>
                  </a:lnTo>
                  <a:lnTo>
                    <a:pt x="711" y="112"/>
                  </a:lnTo>
                  <a:lnTo>
                    <a:pt x="711" y="136"/>
                  </a:lnTo>
                  <a:lnTo>
                    <a:pt x="711" y="149"/>
                  </a:lnTo>
                  <a:lnTo>
                    <a:pt x="699" y="161"/>
                  </a:lnTo>
                  <a:lnTo>
                    <a:pt x="674" y="173"/>
                  </a:lnTo>
                  <a:lnTo>
                    <a:pt x="649" y="198"/>
                  </a:lnTo>
                  <a:lnTo>
                    <a:pt x="624" y="211"/>
                  </a:lnTo>
                  <a:lnTo>
                    <a:pt x="611" y="211"/>
                  </a:lnTo>
                  <a:lnTo>
                    <a:pt x="599" y="211"/>
                  </a:lnTo>
                  <a:lnTo>
                    <a:pt x="599" y="198"/>
                  </a:lnTo>
                  <a:lnTo>
                    <a:pt x="599" y="186"/>
                  </a:lnTo>
                  <a:lnTo>
                    <a:pt x="599" y="161"/>
                  </a:lnTo>
                  <a:lnTo>
                    <a:pt x="599" y="124"/>
                  </a:lnTo>
                  <a:lnTo>
                    <a:pt x="574" y="99"/>
                  </a:lnTo>
                  <a:lnTo>
                    <a:pt x="549" y="75"/>
                  </a:lnTo>
                  <a:lnTo>
                    <a:pt x="512" y="75"/>
                  </a:lnTo>
                  <a:lnTo>
                    <a:pt x="487" y="75"/>
                  </a:lnTo>
                  <a:lnTo>
                    <a:pt x="474" y="75"/>
                  </a:lnTo>
                  <a:lnTo>
                    <a:pt x="449" y="87"/>
                  </a:lnTo>
                  <a:lnTo>
                    <a:pt x="374" y="198"/>
                  </a:lnTo>
                  <a:lnTo>
                    <a:pt x="312" y="334"/>
                  </a:lnTo>
                  <a:lnTo>
                    <a:pt x="274" y="458"/>
                  </a:lnTo>
                  <a:lnTo>
                    <a:pt x="250" y="557"/>
                  </a:lnTo>
                  <a:lnTo>
                    <a:pt x="187" y="668"/>
                  </a:lnTo>
                  <a:lnTo>
                    <a:pt x="187" y="668"/>
                  </a:lnTo>
                  <a:lnTo>
                    <a:pt x="225" y="668"/>
                  </a:lnTo>
                  <a:lnTo>
                    <a:pt x="299" y="668"/>
                  </a:lnTo>
                  <a:lnTo>
                    <a:pt x="362" y="680"/>
                  </a:lnTo>
                  <a:lnTo>
                    <a:pt x="424" y="705"/>
                  </a:lnTo>
                  <a:lnTo>
                    <a:pt x="462" y="705"/>
                  </a:lnTo>
                  <a:lnTo>
                    <a:pt x="499" y="717"/>
                  </a:lnTo>
                  <a:lnTo>
                    <a:pt x="561" y="730"/>
                  </a:lnTo>
                  <a:lnTo>
                    <a:pt x="599" y="730"/>
                  </a:lnTo>
                  <a:lnTo>
                    <a:pt x="624" y="730"/>
                  </a:lnTo>
                  <a:lnTo>
                    <a:pt x="636" y="717"/>
                  </a:lnTo>
                  <a:lnTo>
                    <a:pt x="649" y="705"/>
                  </a:lnTo>
                  <a:lnTo>
                    <a:pt x="661" y="680"/>
                  </a:lnTo>
                  <a:lnTo>
                    <a:pt x="674" y="656"/>
                  </a:lnTo>
                  <a:lnTo>
                    <a:pt x="699" y="643"/>
                  </a:lnTo>
                  <a:lnTo>
                    <a:pt x="724" y="631"/>
                  </a:lnTo>
                  <a:lnTo>
                    <a:pt x="749" y="618"/>
                  </a:lnTo>
                  <a:lnTo>
                    <a:pt x="761" y="618"/>
                  </a:lnTo>
                  <a:lnTo>
                    <a:pt x="774" y="618"/>
                  </a:lnTo>
                  <a:lnTo>
                    <a:pt x="774" y="631"/>
                  </a:lnTo>
                  <a:lnTo>
                    <a:pt x="774" y="631"/>
                  </a:lnTo>
                  <a:lnTo>
                    <a:pt x="774" y="643"/>
                  </a:lnTo>
                  <a:lnTo>
                    <a:pt x="761" y="668"/>
                  </a:lnTo>
                  <a:lnTo>
                    <a:pt x="724" y="705"/>
                  </a:lnTo>
                  <a:lnTo>
                    <a:pt x="686" y="742"/>
                  </a:lnTo>
                  <a:lnTo>
                    <a:pt x="661" y="767"/>
                  </a:lnTo>
                  <a:lnTo>
                    <a:pt x="611" y="779"/>
                  </a:lnTo>
                  <a:lnTo>
                    <a:pt x="561" y="792"/>
                  </a:lnTo>
                  <a:lnTo>
                    <a:pt x="512" y="804"/>
                  </a:lnTo>
                  <a:lnTo>
                    <a:pt x="449" y="804"/>
                  </a:lnTo>
                  <a:lnTo>
                    <a:pt x="387" y="792"/>
                  </a:lnTo>
                  <a:lnTo>
                    <a:pt x="324" y="779"/>
                  </a:lnTo>
                  <a:lnTo>
                    <a:pt x="212" y="754"/>
                  </a:lnTo>
                  <a:lnTo>
                    <a:pt x="125" y="742"/>
                  </a:lnTo>
                  <a:lnTo>
                    <a:pt x="87" y="779"/>
                  </a:lnTo>
                  <a:lnTo>
                    <a:pt x="50" y="792"/>
                  </a:lnTo>
                  <a:lnTo>
                    <a:pt x="25" y="804"/>
                  </a:lnTo>
                  <a:lnTo>
                    <a:pt x="12" y="804"/>
                  </a:lnTo>
                  <a:lnTo>
                    <a:pt x="12" y="804"/>
                  </a:lnTo>
                  <a:lnTo>
                    <a:pt x="0" y="804"/>
                  </a:lnTo>
                  <a:lnTo>
                    <a:pt x="0" y="792"/>
                  </a:lnTo>
                  <a:lnTo>
                    <a:pt x="0" y="779"/>
                  </a:lnTo>
                  <a:lnTo>
                    <a:pt x="12" y="767"/>
                  </a:lnTo>
                  <a:lnTo>
                    <a:pt x="37" y="754"/>
                  </a:lnTo>
                  <a:lnTo>
                    <a:pt x="50" y="742"/>
                  </a:lnTo>
                  <a:lnTo>
                    <a:pt x="50" y="742"/>
                  </a:lnTo>
                  <a:lnTo>
                    <a:pt x="75" y="705"/>
                  </a:lnTo>
                  <a:lnTo>
                    <a:pt x="125" y="643"/>
                  </a:lnTo>
                  <a:lnTo>
                    <a:pt x="162" y="532"/>
                  </a:lnTo>
                  <a:lnTo>
                    <a:pt x="200" y="408"/>
                  </a:lnTo>
                  <a:lnTo>
                    <a:pt x="250" y="260"/>
                  </a:lnTo>
                  <a:lnTo>
                    <a:pt x="337" y="124"/>
                  </a:lnTo>
                  <a:lnTo>
                    <a:pt x="412" y="62"/>
                  </a:lnTo>
                  <a:lnTo>
                    <a:pt x="512" y="13"/>
                  </a:lnTo>
                  <a:lnTo>
                    <a:pt x="5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24"/>
            <p:cNvSpPr>
              <a:spLocks/>
            </p:cNvSpPr>
            <p:nvPr/>
          </p:nvSpPr>
          <p:spPr bwMode="auto">
            <a:xfrm>
              <a:off x="15894" y="4240"/>
              <a:ext cx="150" cy="346"/>
            </a:xfrm>
            <a:custGeom>
              <a:avLst/>
              <a:gdLst/>
              <a:ahLst/>
              <a:cxnLst>
                <a:cxn ang="0">
                  <a:pos x="75" y="0"/>
                </a:cxn>
                <a:cxn ang="0">
                  <a:pos x="100" y="0"/>
                </a:cxn>
                <a:cxn ang="0">
                  <a:pos x="125" y="24"/>
                </a:cxn>
                <a:cxn ang="0">
                  <a:pos x="137" y="49"/>
                </a:cxn>
                <a:cxn ang="0">
                  <a:pos x="150" y="74"/>
                </a:cxn>
                <a:cxn ang="0">
                  <a:pos x="150" y="123"/>
                </a:cxn>
                <a:cxn ang="0">
                  <a:pos x="137" y="210"/>
                </a:cxn>
                <a:cxn ang="0">
                  <a:pos x="100" y="284"/>
                </a:cxn>
                <a:cxn ang="0">
                  <a:pos x="63" y="321"/>
                </a:cxn>
                <a:cxn ang="0">
                  <a:pos x="38" y="346"/>
                </a:cxn>
                <a:cxn ang="0">
                  <a:pos x="25" y="333"/>
                </a:cxn>
                <a:cxn ang="0">
                  <a:pos x="25" y="321"/>
                </a:cxn>
                <a:cxn ang="0">
                  <a:pos x="25" y="321"/>
                </a:cxn>
                <a:cxn ang="0">
                  <a:pos x="25" y="309"/>
                </a:cxn>
                <a:cxn ang="0">
                  <a:pos x="88" y="234"/>
                </a:cxn>
                <a:cxn ang="0">
                  <a:pos x="112" y="173"/>
                </a:cxn>
                <a:cxn ang="0">
                  <a:pos x="112" y="111"/>
                </a:cxn>
                <a:cxn ang="0">
                  <a:pos x="112" y="111"/>
                </a:cxn>
                <a:cxn ang="0">
                  <a:pos x="112" y="111"/>
                </a:cxn>
                <a:cxn ang="0">
                  <a:pos x="100" y="111"/>
                </a:cxn>
                <a:cxn ang="0">
                  <a:pos x="88" y="123"/>
                </a:cxn>
                <a:cxn ang="0">
                  <a:pos x="75" y="123"/>
                </a:cxn>
                <a:cxn ang="0">
                  <a:pos x="50" y="123"/>
                </a:cxn>
                <a:cxn ang="0">
                  <a:pos x="25" y="111"/>
                </a:cxn>
                <a:cxn ang="0">
                  <a:pos x="13" y="86"/>
                </a:cxn>
                <a:cxn ang="0">
                  <a:pos x="0" y="61"/>
                </a:cxn>
                <a:cxn ang="0">
                  <a:pos x="13" y="37"/>
                </a:cxn>
                <a:cxn ang="0">
                  <a:pos x="25" y="12"/>
                </a:cxn>
                <a:cxn ang="0">
                  <a:pos x="50" y="0"/>
                </a:cxn>
                <a:cxn ang="0">
                  <a:pos x="75" y="0"/>
                </a:cxn>
              </a:cxnLst>
              <a:rect l="0" t="0" r="r" b="b"/>
              <a:pathLst>
                <a:path w="150" h="346">
                  <a:moveTo>
                    <a:pt x="75" y="0"/>
                  </a:moveTo>
                  <a:lnTo>
                    <a:pt x="100" y="0"/>
                  </a:lnTo>
                  <a:lnTo>
                    <a:pt x="125" y="24"/>
                  </a:lnTo>
                  <a:lnTo>
                    <a:pt x="137" y="49"/>
                  </a:lnTo>
                  <a:lnTo>
                    <a:pt x="150" y="74"/>
                  </a:lnTo>
                  <a:lnTo>
                    <a:pt x="150" y="123"/>
                  </a:lnTo>
                  <a:lnTo>
                    <a:pt x="137" y="210"/>
                  </a:lnTo>
                  <a:lnTo>
                    <a:pt x="100" y="284"/>
                  </a:lnTo>
                  <a:lnTo>
                    <a:pt x="63" y="321"/>
                  </a:lnTo>
                  <a:lnTo>
                    <a:pt x="38" y="346"/>
                  </a:lnTo>
                  <a:lnTo>
                    <a:pt x="25" y="333"/>
                  </a:lnTo>
                  <a:lnTo>
                    <a:pt x="25" y="321"/>
                  </a:lnTo>
                  <a:lnTo>
                    <a:pt x="25" y="321"/>
                  </a:lnTo>
                  <a:lnTo>
                    <a:pt x="25" y="309"/>
                  </a:lnTo>
                  <a:lnTo>
                    <a:pt x="88" y="234"/>
                  </a:lnTo>
                  <a:lnTo>
                    <a:pt x="112" y="173"/>
                  </a:lnTo>
                  <a:lnTo>
                    <a:pt x="112" y="111"/>
                  </a:lnTo>
                  <a:lnTo>
                    <a:pt x="112" y="111"/>
                  </a:lnTo>
                  <a:lnTo>
                    <a:pt x="112" y="111"/>
                  </a:lnTo>
                  <a:lnTo>
                    <a:pt x="100" y="111"/>
                  </a:lnTo>
                  <a:lnTo>
                    <a:pt x="88" y="123"/>
                  </a:lnTo>
                  <a:lnTo>
                    <a:pt x="75" y="123"/>
                  </a:lnTo>
                  <a:lnTo>
                    <a:pt x="50" y="123"/>
                  </a:lnTo>
                  <a:lnTo>
                    <a:pt x="25" y="111"/>
                  </a:lnTo>
                  <a:lnTo>
                    <a:pt x="13" y="86"/>
                  </a:lnTo>
                  <a:lnTo>
                    <a:pt x="0" y="61"/>
                  </a:lnTo>
                  <a:lnTo>
                    <a:pt x="13" y="37"/>
                  </a:lnTo>
                  <a:lnTo>
                    <a:pt x="25" y="12"/>
                  </a:lnTo>
                  <a:lnTo>
                    <a:pt x="50" y="0"/>
                  </a:lnTo>
                  <a:lnTo>
                    <a:pt x="7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25"/>
            <p:cNvSpPr>
              <a:spLocks noEditPoints="1"/>
            </p:cNvSpPr>
            <p:nvPr/>
          </p:nvSpPr>
          <p:spPr bwMode="auto">
            <a:xfrm>
              <a:off x="16156" y="3621"/>
              <a:ext cx="499" cy="977"/>
            </a:xfrm>
            <a:custGeom>
              <a:avLst/>
              <a:gdLst/>
              <a:ahLst/>
              <a:cxnLst>
                <a:cxn ang="0">
                  <a:pos x="375" y="260"/>
                </a:cxn>
                <a:cxn ang="0">
                  <a:pos x="437" y="297"/>
                </a:cxn>
                <a:cxn ang="0">
                  <a:pos x="449" y="359"/>
                </a:cxn>
                <a:cxn ang="0">
                  <a:pos x="449" y="396"/>
                </a:cxn>
                <a:cxn ang="0">
                  <a:pos x="300" y="878"/>
                </a:cxn>
                <a:cxn ang="0">
                  <a:pos x="175" y="965"/>
                </a:cxn>
                <a:cxn ang="0">
                  <a:pos x="63" y="965"/>
                </a:cxn>
                <a:cxn ang="0">
                  <a:pos x="13" y="928"/>
                </a:cxn>
                <a:cxn ang="0">
                  <a:pos x="13" y="866"/>
                </a:cxn>
                <a:cxn ang="0">
                  <a:pos x="63" y="841"/>
                </a:cxn>
                <a:cxn ang="0">
                  <a:pos x="100" y="853"/>
                </a:cxn>
                <a:cxn ang="0">
                  <a:pos x="113" y="891"/>
                </a:cxn>
                <a:cxn ang="0">
                  <a:pos x="88" y="915"/>
                </a:cxn>
                <a:cxn ang="0">
                  <a:pos x="88" y="940"/>
                </a:cxn>
                <a:cxn ang="0">
                  <a:pos x="150" y="928"/>
                </a:cxn>
                <a:cxn ang="0">
                  <a:pos x="212" y="878"/>
                </a:cxn>
                <a:cxn ang="0">
                  <a:pos x="262" y="804"/>
                </a:cxn>
                <a:cxn ang="0">
                  <a:pos x="375" y="359"/>
                </a:cxn>
                <a:cxn ang="0">
                  <a:pos x="362" y="310"/>
                </a:cxn>
                <a:cxn ang="0">
                  <a:pos x="350" y="285"/>
                </a:cxn>
                <a:cxn ang="0">
                  <a:pos x="287" y="285"/>
                </a:cxn>
                <a:cxn ang="0">
                  <a:pos x="225" y="347"/>
                </a:cxn>
                <a:cxn ang="0">
                  <a:pos x="175" y="421"/>
                </a:cxn>
                <a:cxn ang="0">
                  <a:pos x="162" y="433"/>
                </a:cxn>
                <a:cxn ang="0">
                  <a:pos x="150" y="433"/>
                </a:cxn>
                <a:cxn ang="0">
                  <a:pos x="137" y="421"/>
                </a:cxn>
                <a:cxn ang="0">
                  <a:pos x="150" y="384"/>
                </a:cxn>
                <a:cxn ang="0">
                  <a:pos x="187" y="334"/>
                </a:cxn>
                <a:cxn ang="0">
                  <a:pos x="250" y="272"/>
                </a:cxn>
                <a:cxn ang="0">
                  <a:pos x="337" y="248"/>
                </a:cxn>
                <a:cxn ang="0">
                  <a:pos x="499" y="50"/>
                </a:cxn>
                <a:cxn ang="0">
                  <a:pos x="499" y="50"/>
                </a:cxn>
                <a:cxn ang="0">
                  <a:pos x="474" y="13"/>
                </a:cxn>
                <a:cxn ang="0">
                  <a:pos x="499" y="38"/>
                </a:cxn>
                <a:cxn ang="0">
                  <a:pos x="487" y="75"/>
                </a:cxn>
                <a:cxn ang="0">
                  <a:pos x="437" y="112"/>
                </a:cxn>
                <a:cxn ang="0">
                  <a:pos x="399" y="99"/>
                </a:cxn>
                <a:cxn ang="0">
                  <a:pos x="387" y="62"/>
                </a:cxn>
                <a:cxn ang="0">
                  <a:pos x="424" y="13"/>
                </a:cxn>
              </a:cxnLst>
              <a:rect l="0" t="0" r="r" b="b"/>
              <a:pathLst>
                <a:path w="499" h="977">
                  <a:moveTo>
                    <a:pt x="337" y="248"/>
                  </a:moveTo>
                  <a:lnTo>
                    <a:pt x="375" y="260"/>
                  </a:lnTo>
                  <a:lnTo>
                    <a:pt x="412" y="272"/>
                  </a:lnTo>
                  <a:lnTo>
                    <a:pt x="437" y="297"/>
                  </a:lnTo>
                  <a:lnTo>
                    <a:pt x="449" y="322"/>
                  </a:lnTo>
                  <a:lnTo>
                    <a:pt x="449" y="359"/>
                  </a:lnTo>
                  <a:lnTo>
                    <a:pt x="449" y="384"/>
                  </a:lnTo>
                  <a:lnTo>
                    <a:pt x="449" y="396"/>
                  </a:lnTo>
                  <a:lnTo>
                    <a:pt x="350" y="792"/>
                  </a:lnTo>
                  <a:lnTo>
                    <a:pt x="300" y="878"/>
                  </a:lnTo>
                  <a:lnTo>
                    <a:pt x="237" y="940"/>
                  </a:lnTo>
                  <a:lnTo>
                    <a:pt x="175" y="965"/>
                  </a:lnTo>
                  <a:lnTo>
                    <a:pt x="113" y="977"/>
                  </a:lnTo>
                  <a:lnTo>
                    <a:pt x="63" y="965"/>
                  </a:lnTo>
                  <a:lnTo>
                    <a:pt x="38" y="952"/>
                  </a:lnTo>
                  <a:lnTo>
                    <a:pt x="13" y="928"/>
                  </a:lnTo>
                  <a:lnTo>
                    <a:pt x="0" y="903"/>
                  </a:lnTo>
                  <a:lnTo>
                    <a:pt x="13" y="866"/>
                  </a:lnTo>
                  <a:lnTo>
                    <a:pt x="38" y="841"/>
                  </a:lnTo>
                  <a:lnTo>
                    <a:pt x="63" y="841"/>
                  </a:lnTo>
                  <a:lnTo>
                    <a:pt x="88" y="841"/>
                  </a:lnTo>
                  <a:lnTo>
                    <a:pt x="100" y="853"/>
                  </a:lnTo>
                  <a:lnTo>
                    <a:pt x="113" y="878"/>
                  </a:lnTo>
                  <a:lnTo>
                    <a:pt x="113" y="891"/>
                  </a:lnTo>
                  <a:lnTo>
                    <a:pt x="100" y="903"/>
                  </a:lnTo>
                  <a:lnTo>
                    <a:pt x="88" y="915"/>
                  </a:lnTo>
                  <a:lnTo>
                    <a:pt x="75" y="928"/>
                  </a:lnTo>
                  <a:lnTo>
                    <a:pt x="88" y="940"/>
                  </a:lnTo>
                  <a:lnTo>
                    <a:pt x="113" y="940"/>
                  </a:lnTo>
                  <a:lnTo>
                    <a:pt x="150" y="928"/>
                  </a:lnTo>
                  <a:lnTo>
                    <a:pt x="187" y="915"/>
                  </a:lnTo>
                  <a:lnTo>
                    <a:pt x="212" y="878"/>
                  </a:lnTo>
                  <a:lnTo>
                    <a:pt x="237" y="841"/>
                  </a:lnTo>
                  <a:lnTo>
                    <a:pt x="262" y="804"/>
                  </a:lnTo>
                  <a:lnTo>
                    <a:pt x="362" y="371"/>
                  </a:lnTo>
                  <a:lnTo>
                    <a:pt x="375" y="359"/>
                  </a:lnTo>
                  <a:lnTo>
                    <a:pt x="375" y="334"/>
                  </a:lnTo>
                  <a:lnTo>
                    <a:pt x="362" y="310"/>
                  </a:lnTo>
                  <a:lnTo>
                    <a:pt x="362" y="297"/>
                  </a:lnTo>
                  <a:lnTo>
                    <a:pt x="350" y="285"/>
                  </a:lnTo>
                  <a:lnTo>
                    <a:pt x="337" y="285"/>
                  </a:lnTo>
                  <a:lnTo>
                    <a:pt x="287" y="285"/>
                  </a:lnTo>
                  <a:lnTo>
                    <a:pt x="262" y="310"/>
                  </a:lnTo>
                  <a:lnTo>
                    <a:pt x="225" y="347"/>
                  </a:lnTo>
                  <a:lnTo>
                    <a:pt x="200" y="384"/>
                  </a:lnTo>
                  <a:lnTo>
                    <a:pt x="175" y="421"/>
                  </a:lnTo>
                  <a:lnTo>
                    <a:pt x="175" y="433"/>
                  </a:lnTo>
                  <a:lnTo>
                    <a:pt x="162" y="433"/>
                  </a:lnTo>
                  <a:lnTo>
                    <a:pt x="162" y="433"/>
                  </a:lnTo>
                  <a:lnTo>
                    <a:pt x="150" y="433"/>
                  </a:lnTo>
                  <a:lnTo>
                    <a:pt x="137" y="433"/>
                  </a:lnTo>
                  <a:lnTo>
                    <a:pt x="137" y="421"/>
                  </a:lnTo>
                  <a:lnTo>
                    <a:pt x="137" y="408"/>
                  </a:lnTo>
                  <a:lnTo>
                    <a:pt x="150" y="384"/>
                  </a:lnTo>
                  <a:lnTo>
                    <a:pt x="162" y="359"/>
                  </a:lnTo>
                  <a:lnTo>
                    <a:pt x="187" y="334"/>
                  </a:lnTo>
                  <a:lnTo>
                    <a:pt x="212" y="297"/>
                  </a:lnTo>
                  <a:lnTo>
                    <a:pt x="250" y="272"/>
                  </a:lnTo>
                  <a:lnTo>
                    <a:pt x="287" y="260"/>
                  </a:lnTo>
                  <a:lnTo>
                    <a:pt x="337" y="248"/>
                  </a:lnTo>
                  <a:close/>
                  <a:moveTo>
                    <a:pt x="499" y="50"/>
                  </a:moveTo>
                  <a:lnTo>
                    <a:pt x="499" y="50"/>
                  </a:lnTo>
                  <a:lnTo>
                    <a:pt x="499" y="50"/>
                  </a:lnTo>
                  <a:lnTo>
                    <a:pt x="499" y="50"/>
                  </a:lnTo>
                  <a:close/>
                  <a:moveTo>
                    <a:pt x="449" y="0"/>
                  </a:moveTo>
                  <a:lnTo>
                    <a:pt x="474" y="13"/>
                  </a:lnTo>
                  <a:lnTo>
                    <a:pt x="487" y="13"/>
                  </a:lnTo>
                  <a:lnTo>
                    <a:pt x="499" y="38"/>
                  </a:lnTo>
                  <a:lnTo>
                    <a:pt x="499" y="50"/>
                  </a:lnTo>
                  <a:lnTo>
                    <a:pt x="487" y="75"/>
                  </a:lnTo>
                  <a:lnTo>
                    <a:pt x="462" y="99"/>
                  </a:lnTo>
                  <a:lnTo>
                    <a:pt x="437" y="112"/>
                  </a:lnTo>
                  <a:lnTo>
                    <a:pt x="412" y="99"/>
                  </a:lnTo>
                  <a:lnTo>
                    <a:pt x="399" y="99"/>
                  </a:lnTo>
                  <a:lnTo>
                    <a:pt x="387" y="75"/>
                  </a:lnTo>
                  <a:lnTo>
                    <a:pt x="387" y="62"/>
                  </a:lnTo>
                  <a:lnTo>
                    <a:pt x="399" y="38"/>
                  </a:lnTo>
                  <a:lnTo>
                    <a:pt x="424" y="13"/>
                  </a:lnTo>
                  <a:lnTo>
                    <a:pt x="4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26"/>
            <p:cNvSpPr>
              <a:spLocks/>
            </p:cNvSpPr>
            <p:nvPr/>
          </p:nvSpPr>
          <p:spPr bwMode="auto">
            <a:xfrm>
              <a:off x="16755" y="4178"/>
              <a:ext cx="537" cy="346"/>
            </a:xfrm>
            <a:custGeom>
              <a:avLst/>
              <a:gdLst/>
              <a:ahLst/>
              <a:cxnLst>
                <a:cxn ang="0">
                  <a:pos x="112" y="0"/>
                </a:cxn>
                <a:cxn ang="0">
                  <a:pos x="150" y="12"/>
                </a:cxn>
                <a:cxn ang="0">
                  <a:pos x="187" y="49"/>
                </a:cxn>
                <a:cxn ang="0">
                  <a:pos x="212" y="49"/>
                </a:cxn>
                <a:cxn ang="0">
                  <a:pos x="287" y="0"/>
                </a:cxn>
                <a:cxn ang="0">
                  <a:pos x="374" y="0"/>
                </a:cxn>
                <a:cxn ang="0">
                  <a:pos x="437" y="37"/>
                </a:cxn>
                <a:cxn ang="0">
                  <a:pos x="449" y="86"/>
                </a:cxn>
                <a:cxn ang="0">
                  <a:pos x="437" y="160"/>
                </a:cxn>
                <a:cxn ang="0">
                  <a:pos x="412" y="222"/>
                </a:cxn>
                <a:cxn ang="0">
                  <a:pos x="399" y="272"/>
                </a:cxn>
                <a:cxn ang="0">
                  <a:pos x="399" y="309"/>
                </a:cxn>
                <a:cxn ang="0">
                  <a:pos x="412" y="321"/>
                </a:cxn>
                <a:cxn ang="0">
                  <a:pos x="474" y="296"/>
                </a:cxn>
                <a:cxn ang="0">
                  <a:pos x="512" y="235"/>
                </a:cxn>
                <a:cxn ang="0">
                  <a:pos x="512" y="222"/>
                </a:cxn>
                <a:cxn ang="0">
                  <a:pos x="537" y="222"/>
                </a:cxn>
                <a:cxn ang="0">
                  <a:pos x="537" y="222"/>
                </a:cxn>
                <a:cxn ang="0">
                  <a:pos x="524" y="272"/>
                </a:cxn>
                <a:cxn ang="0">
                  <a:pos x="487" y="321"/>
                </a:cxn>
                <a:cxn ang="0">
                  <a:pos x="412" y="346"/>
                </a:cxn>
                <a:cxn ang="0">
                  <a:pos x="349" y="334"/>
                </a:cxn>
                <a:cxn ang="0">
                  <a:pos x="324" y="284"/>
                </a:cxn>
                <a:cxn ang="0">
                  <a:pos x="337" y="247"/>
                </a:cxn>
                <a:cxn ang="0">
                  <a:pos x="362" y="185"/>
                </a:cxn>
                <a:cxn ang="0">
                  <a:pos x="387" y="111"/>
                </a:cxn>
                <a:cxn ang="0">
                  <a:pos x="387" y="62"/>
                </a:cxn>
                <a:cxn ang="0">
                  <a:pos x="362" y="24"/>
                </a:cxn>
                <a:cxn ang="0">
                  <a:pos x="300" y="24"/>
                </a:cxn>
                <a:cxn ang="0">
                  <a:pos x="237" y="62"/>
                </a:cxn>
                <a:cxn ang="0">
                  <a:pos x="187" y="123"/>
                </a:cxn>
                <a:cxn ang="0">
                  <a:pos x="175" y="148"/>
                </a:cxn>
                <a:cxn ang="0">
                  <a:pos x="175" y="160"/>
                </a:cxn>
                <a:cxn ang="0">
                  <a:pos x="162" y="185"/>
                </a:cxn>
                <a:cxn ang="0">
                  <a:pos x="137" y="259"/>
                </a:cxn>
                <a:cxn ang="0">
                  <a:pos x="137" y="296"/>
                </a:cxn>
                <a:cxn ang="0">
                  <a:pos x="125" y="321"/>
                </a:cxn>
                <a:cxn ang="0">
                  <a:pos x="100" y="346"/>
                </a:cxn>
                <a:cxn ang="0">
                  <a:pos x="75" y="346"/>
                </a:cxn>
                <a:cxn ang="0">
                  <a:pos x="62" y="321"/>
                </a:cxn>
                <a:cxn ang="0">
                  <a:pos x="62" y="296"/>
                </a:cxn>
                <a:cxn ang="0">
                  <a:pos x="75" y="259"/>
                </a:cxn>
                <a:cxn ang="0">
                  <a:pos x="87" y="198"/>
                </a:cxn>
                <a:cxn ang="0">
                  <a:pos x="100" y="148"/>
                </a:cxn>
                <a:cxn ang="0">
                  <a:pos x="112" y="99"/>
                </a:cxn>
                <a:cxn ang="0">
                  <a:pos x="125" y="62"/>
                </a:cxn>
                <a:cxn ang="0">
                  <a:pos x="112" y="37"/>
                </a:cxn>
                <a:cxn ang="0">
                  <a:pos x="87" y="24"/>
                </a:cxn>
                <a:cxn ang="0">
                  <a:pos x="50" y="49"/>
                </a:cxn>
                <a:cxn ang="0">
                  <a:pos x="25" y="111"/>
                </a:cxn>
                <a:cxn ang="0">
                  <a:pos x="13" y="123"/>
                </a:cxn>
                <a:cxn ang="0">
                  <a:pos x="0" y="123"/>
                </a:cxn>
                <a:cxn ang="0">
                  <a:pos x="0" y="111"/>
                </a:cxn>
                <a:cxn ang="0">
                  <a:pos x="13" y="74"/>
                </a:cxn>
                <a:cxn ang="0">
                  <a:pos x="38" y="24"/>
                </a:cxn>
                <a:cxn ang="0">
                  <a:pos x="100" y="0"/>
                </a:cxn>
              </a:cxnLst>
              <a:rect l="0" t="0" r="r" b="b"/>
              <a:pathLst>
                <a:path w="537" h="346">
                  <a:moveTo>
                    <a:pt x="100" y="0"/>
                  </a:moveTo>
                  <a:lnTo>
                    <a:pt x="112" y="0"/>
                  </a:lnTo>
                  <a:lnTo>
                    <a:pt x="137" y="0"/>
                  </a:lnTo>
                  <a:lnTo>
                    <a:pt x="150" y="12"/>
                  </a:lnTo>
                  <a:lnTo>
                    <a:pt x="175" y="24"/>
                  </a:lnTo>
                  <a:lnTo>
                    <a:pt x="187" y="49"/>
                  </a:lnTo>
                  <a:lnTo>
                    <a:pt x="187" y="74"/>
                  </a:lnTo>
                  <a:lnTo>
                    <a:pt x="212" y="49"/>
                  </a:lnTo>
                  <a:lnTo>
                    <a:pt x="250" y="24"/>
                  </a:lnTo>
                  <a:lnTo>
                    <a:pt x="287" y="0"/>
                  </a:lnTo>
                  <a:lnTo>
                    <a:pt x="337" y="0"/>
                  </a:lnTo>
                  <a:lnTo>
                    <a:pt x="374" y="0"/>
                  </a:lnTo>
                  <a:lnTo>
                    <a:pt x="412" y="12"/>
                  </a:lnTo>
                  <a:lnTo>
                    <a:pt x="437" y="37"/>
                  </a:lnTo>
                  <a:lnTo>
                    <a:pt x="449" y="62"/>
                  </a:lnTo>
                  <a:lnTo>
                    <a:pt x="449" y="86"/>
                  </a:lnTo>
                  <a:lnTo>
                    <a:pt x="449" y="123"/>
                  </a:lnTo>
                  <a:lnTo>
                    <a:pt x="437" y="160"/>
                  </a:lnTo>
                  <a:lnTo>
                    <a:pt x="424" y="198"/>
                  </a:lnTo>
                  <a:lnTo>
                    <a:pt x="412" y="222"/>
                  </a:lnTo>
                  <a:lnTo>
                    <a:pt x="399" y="247"/>
                  </a:lnTo>
                  <a:lnTo>
                    <a:pt x="399" y="272"/>
                  </a:lnTo>
                  <a:lnTo>
                    <a:pt x="399" y="296"/>
                  </a:lnTo>
                  <a:lnTo>
                    <a:pt x="399" y="309"/>
                  </a:lnTo>
                  <a:lnTo>
                    <a:pt x="399" y="321"/>
                  </a:lnTo>
                  <a:lnTo>
                    <a:pt x="412" y="321"/>
                  </a:lnTo>
                  <a:lnTo>
                    <a:pt x="449" y="321"/>
                  </a:lnTo>
                  <a:lnTo>
                    <a:pt x="474" y="296"/>
                  </a:lnTo>
                  <a:lnTo>
                    <a:pt x="487" y="272"/>
                  </a:lnTo>
                  <a:lnTo>
                    <a:pt x="512" y="235"/>
                  </a:lnTo>
                  <a:lnTo>
                    <a:pt x="512" y="222"/>
                  </a:lnTo>
                  <a:lnTo>
                    <a:pt x="512" y="222"/>
                  </a:lnTo>
                  <a:lnTo>
                    <a:pt x="524" y="222"/>
                  </a:lnTo>
                  <a:lnTo>
                    <a:pt x="537" y="222"/>
                  </a:lnTo>
                  <a:lnTo>
                    <a:pt x="537" y="222"/>
                  </a:lnTo>
                  <a:lnTo>
                    <a:pt x="537" y="222"/>
                  </a:lnTo>
                  <a:lnTo>
                    <a:pt x="537" y="247"/>
                  </a:lnTo>
                  <a:lnTo>
                    <a:pt x="524" y="272"/>
                  </a:lnTo>
                  <a:lnTo>
                    <a:pt x="512" y="296"/>
                  </a:lnTo>
                  <a:lnTo>
                    <a:pt x="487" y="321"/>
                  </a:lnTo>
                  <a:lnTo>
                    <a:pt x="449" y="346"/>
                  </a:lnTo>
                  <a:lnTo>
                    <a:pt x="412" y="346"/>
                  </a:lnTo>
                  <a:lnTo>
                    <a:pt x="387" y="346"/>
                  </a:lnTo>
                  <a:lnTo>
                    <a:pt x="349" y="334"/>
                  </a:lnTo>
                  <a:lnTo>
                    <a:pt x="337" y="309"/>
                  </a:lnTo>
                  <a:lnTo>
                    <a:pt x="324" y="284"/>
                  </a:lnTo>
                  <a:lnTo>
                    <a:pt x="337" y="259"/>
                  </a:lnTo>
                  <a:lnTo>
                    <a:pt x="337" y="247"/>
                  </a:lnTo>
                  <a:lnTo>
                    <a:pt x="349" y="222"/>
                  </a:lnTo>
                  <a:lnTo>
                    <a:pt x="362" y="185"/>
                  </a:lnTo>
                  <a:lnTo>
                    <a:pt x="374" y="148"/>
                  </a:lnTo>
                  <a:lnTo>
                    <a:pt x="387" y="111"/>
                  </a:lnTo>
                  <a:lnTo>
                    <a:pt x="387" y="74"/>
                  </a:lnTo>
                  <a:lnTo>
                    <a:pt x="387" y="62"/>
                  </a:lnTo>
                  <a:lnTo>
                    <a:pt x="374" y="37"/>
                  </a:lnTo>
                  <a:lnTo>
                    <a:pt x="362" y="24"/>
                  </a:lnTo>
                  <a:lnTo>
                    <a:pt x="337" y="24"/>
                  </a:lnTo>
                  <a:lnTo>
                    <a:pt x="300" y="24"/>
                  </a:lnTo>
                  <a:lnTo>
                    <a:pt x="262" y="49"/>
                  </a:lnTo>
                  <a:lnTo>
                    <a:pt x="237" y="62"/>
                  </a:lnTo>
                  <a:lnTo>
                    <a:pt x="212" y="99"/>
                  </a:lnTo>
                  <a:lnTo>
                    <a:pt x="187" y="123"/>
                  </a:lnTo>
                  <a:lnTo>
                    <a:pt x="175" y="136"/>
                  </a:lnTo>
                  <a:lnTo>
                    <a:pt x="175" y="148"/>
                  </a:lnTo>
                  <a:lnTo>
                    <a:pt x="175" y="160"/>
                  </a:lnTo>
                  <a:lnTo>
                    <a:pt x="175" y="160"/>
                  </a:lnTo>
                  <a:lnTo>
                    <a:pt x="162" y="173"/>
                  </a:lnTo>
                  <a:lnTo>
                    <a:pt x="162" y="185"/>
                  </a:lnTo>
                  <a:lnTo>
                    <a:pt x="150" y="222"/>
                  </a:lnTo>
                  <a:lnTo>
                    <a:pt x="137" y="259"/>
                  </a:lnTo>
                  <a:lnTo>
                    <a:pt x="137" y="284"/>
                  </a:lnTo>
                  <a:lnTo>
                    <a:pt x="137" y="296"/>
                  </a:lnTo>
                  <a:lnTo>
                    <a:pt x="125" y="309"/>
                  </a:lnTo>
                  <a:lnTo>
                    <a:pt x="125" y="321"/>
                  </a:lnTo>
                  <a:lnTo>
                    <a:pt x="112" y="334"/>
                  </a:lnTo>
                  <a:lnTo>
                    <a:pt x="100" y="346"/>
                  </a:lnTo>
                  <a:lnTo>
                    <a:pt x="87" y="346"/>
                  </a:lnTo>
                  <a:lnTo>
                    <a:pt x="75" y="346"/>
                  </a:lnTo>
                  <a:lnTo>
                    <a:pt x="62" y="334"/>
                  </a:lnTo>
                  <a:lnTo>
                    <a:pt x="62" y="321"/>
                  </a:lnTo>
                  <a:lnTo>
                    <a:pt x="62" y="309"/>
                  </a:lnTo>
                  <a:lnTo>
                    <a:pt x="62" y="296"/>
                  </a:lnTo>
                  <a:lnTo>
                    <a:pt x="75" y="284"/>
                  </a:lnTo>
                  <a:lnTo>
                    <a:pt x="75" y="259"/>
                  </a:lnTo>
                  <a:lnTo>
                    <a:pt x="75" y="259"/>
                  </a:lnTo>
                  <a:lnTo>
                    <a:pt x="87" y="198"/>
                  </a:lnTo>
                  <a:lnTo>
                    <a:pt x="100" y="173"/>
                  </a:lnTo>
                  <a:lnTo>
                    <a:pt x="100" y="148"/>
                  </a:lnTo>
                  <a:lnTo>
                    <a:pt x="112" y="123"/>
                  </a:lnTo>
                  <a:lnTo>
                    <a:pt x="112" y="99"/>
                  </a:lnTo>
                  <a:lnTo>
                    <a:pt x="125" y="74"/>
                  </a:lnTo>
                  <a:lnTo>
                    <a:pt x="125" y="62"/>
                  </a:lnTo>
                  <a:lnTo>
                    <a:pt x="125" y="49"/>
                  </a:lnTo>
                  <a:lnTo>
                    <a:pt x="112" y="37"/>
                  </a:lnTo>
                  <a:lnTo>
                    <a:pt x="112" y="24"/>
                  </a:lnTo>
                  <a:lnTo>
                    <a:pt x="87" y="24"/>
                  </a:lnTo>
                  <a:lnTo>
                    <a:pt x="62" y="24"/>
                  </a:lnTo>
                  <a:lnTo>
                    <a:pt x="50" y="49"/>
                  </a:lnTo>
                  <a:lnTo>
                    <a:pt x="38" y="74"/>
                  </a:lnTo>
                  <a:lnTo>
                    <a:pt x="25" y="111"/>
                  </a:lnTo>
                  <a:lnTo>
                    <a:pt x="25" y="123"/>
                  </a:lnTo>
                  <a:lnTo>
                    <a:pt x="13" y="123"/>
                  </a:lnTo>
                  <a:lnTo>
                    <a:pt x="0" y="123"/>
                  </a:lnTo>
                  <a:lnTo>
                    <a:pt x="0" y="123"/>
                  </a:lnTo>
                  <a:lnTo>
                    <a:pt x="0" y="111"/>
                  </a:lnTo>
                  <a:lnTo>
                    <a:pt x="0" y="111"/>
                  </a:lnTo>
                  <a:lnTo>
                    <a:pt x="0" y="99"/>
                  </a:lnTo>
                  <a:lnTo>
                    <a:pt x="13" y="74"/>
                  </a:lnTo>
                  <a:lnTo>
                    <a:pt x="25" y="49"/>
                  </a:lnTo>
                  <a:lnTo>
                    <a:pt x="38" y="24"/>
                  </a:lnTo>
                  <a:lnTo>
                    <a:pt x="62" y="0"/>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27"/>
            <p:cNvSpPr>
              <a:spLocks/>
            </p:cNvSpPr>
            <p:nvPr/>
          </p:nvSpPr>
          <p:spPr bwMode="auto">
            <a:xfrm>
              <a:off x="17703" y="2954"/>
              <a:ext cx="362" cy="1582"/>
            </a:xfrm>
            <a:custGeom>
              <a:avLst/>
              <a:gdLst/>
              <a:ahLst/>
              <a:cxnLst>
                <a:cxn ang="0">
                  <a:pos x="350" y="0"/>
                </a:cxn>
                <a:cxn ang="0">
                  <a:pos x="362" y="0"/>
                </a:cxn>
                <a:cxn ang="0">
                  <a:pos x="362" y="12"/>
                </a:cxn>
                <a:cxn ang="0">
                  <a:pos x="362" y="25"/>
                </a:cxn>
                <a:cxn ang="0">
                  <a:pos x="362" y="25"/>
                </a:cxn>
                <a:cxn ang="0">
                  <a:pos x="350" y="37"/>
                </a:cxn>
                <a:cxn ang="0">
                  <a:pos x="225" y="198"/>
                </a:cxn>
                <a:cxn ang="0">
                  <a:pos x="150" y="383"/>
                </a:cxn>
                <a:cxn ang="0">
                  <a:pos x="100" y="581"/>
                </a:cxn>
                <a:cxn ang="0">
                  <a:pos x="88" y="791"/>
                </a:cxn>
                <a:cxn ang="0">
                  <a:pos x="100" y="977"/>
                </a:cxn>
                <a:cxn ang="0">
                  <a:pos x="138" y="1174"/>
                </a:cxn>
                <a:cxn ang="0">
                  <a:pos x="212" y="1360"/>
                </a:cxn>
                <a:cxn ang="0">
                  <a:pos x="337" y="1533"/>
                </a:cxn>
                <a:cxn ang="0">
                  <a:pos x="350" y="1545"/>
                </a:cxn>
                <a:cxn ang="0">
                  <a:pos x="362" y="1558"/>
                </a:cxn>
                <a:cxn ang="0">
                  <a:pos x="362" y="1558"/>
                </a:cxn>
                <a:cxn ang="0">
                  <a:pos x="362" y="1558"/>
                </a:cxn>
                <a:cxn ang="0">
                  <a:pos x="362" y="1558"/>
                </a:cxn>
                <a:cxn ang="0">
                  <a:pos x="362" y="1570"/>
                </a:cxn>
                <a:cxn ang="0">
                  <a:pos x="350" y="1582"/>
                </a:cxn>
                <a:cxn ang="0">
                  <a:pos x="312" y="1558"/>
                </a:cxn>
                <a:cxn ang="0">
                  <a:pos x="262" y="1496"/>
                </a:cxn>
                <a:cxn ang="0">
                  <a:pos x="175" y="1409"/>
                </a:cxn>
                <a:cxn ang="0">
                  <a:pos x="100" y="1273"/>
                </a:cxn>
                <a:cxn ang="0">
                  <a:pos x="38" y="1100"/>
                </a:cxn>
                <a:cxn ang="0">
                  <a:pos x="0" y="927"/>
                </a:cxn>
                <a:cxn ang="0">
                  <a:pos x="0" y="791"/>
                </a:cxn>
                <a:cxn ang="0">
                  <a:pos x="13" y="569"/>
                </a:cxn>
                <a:cxn ang="0">
                  <a:pos x="100" y="309"/>
                </a:cxn>
                <a:cxn ang="0">
                  <a:pos x="175" y="173"/>
                </a:cxn>
                <a:cxn ang="0">
                  <a:pos x="250" y="74"/>
                </a:cxn>
                <a:cxn ang="0">
                  <a:pos x="312" y="25"/>
                </a:cxn>
                <a:cxn ang="0">
                  <a:pos x="350" y="0"/>
                </a:cxn>
              </a:cxnLst>
              <a:rect l="0" t="0" r="r" b="b"/>
              <a:pathLst>
                <a:path w="362" h="1582">
                  <a:moveTo>
                    <a:pt x="350" y="0"/>
                  </a:moveTo>
                  <a:lnTo>
                    <a:pt x="362" y="0"/>
                  </a:lnTo>
                  <a:lnTo>
                    <a:pt x="362" y="12"/>
                  </a:lnTo>
                  <a:lnTo>
                    <a:pt x="362" y="25"/>
                  </a:lnTo>
                  <a:lnTo>
                    <a:pt x="362" y="25"/>
                  </a:lnTo>
                  <a:lnTo>
                    <a:pt x="350" y="37"/>
                  </a:lnTo>
                  <a:lnTo>
                    <a:pt x="225" y="198"/>
                  </a:lnTo>
                  <a:lnTo>
                    <a:pt x="150" y="383"/>
                  </a:lnTo>
                  <a:lnTo>
                    <a:pt x="100" y="581"/>
                  </a:lnTo>
                  <a:lnTo>
                    <a:pt x="88" y="791"/>
                  </a:lnTo>
                  <a:lnTo>
                    <a:pt x="100" y="977"/>
                  </a:lnTo>
                  <a:lnTo>
                    <a:pt x="138" y="1174"/>
                  </a:lnTo>
                  <a:lnTo>
                    <a:pt x="212" y="1360"/>
                  </a:lnTo>
                  <a:lnTo>
                    <a:pt x="337" y="1533"/>
                  </a:lnTo>
                  <a:lnTo>
                    <a:pt x="350" y="1545"/>
                  </a:lnTo>
                  <a:lnTo>
                    <a:pt x="362" y="1558"/>
                  </a:lnTo>
                  <a:lnTo>
                    <a:pt x="362" y="1558"/>
                  </a:lnTo>
                  <a:lnTo>
                    <a:pt x="362" y="1558"/>
                  </a:lnTo>
                  <a:lnTo>
                    <a:pt x="362" y="1558"/>
                  </a:lnTo>
                  <a:lnTo>
                    <a:pt x="362" y="1570"/>
                  </a:lnTo>
                  <a:lnTo>
                    <a:pt x="350" y="1582"/>
                  </a:lnTo>
                  <a:lnTo>
                    <a:pt x="312" y="1558"/>
                  </a:lnTo>
                  <a:lnTo>
                    <a:pt x="262" y="1496"/>
                  </a:lnTo>
                  <a:lnTo>
                    <a:pt x="175" y="1409"/>
                  </a:lnTo>
                  <a:lnTo>
                    <a:pt x="100" y="1273"/>
                  </a:lnTo>
                  <a:lnTo>
                    <a:pt x="38" y="1100"/>
                  </a:lnTo>
                  <a:lnTo>
                    <a:pt x="0" y="927"/>
                  </a:lnTo>
                  <a:lnTo>
                    <a:pt x="0" y="791"/>
                  </a:lnTo>
                  <a:lnTo>
                    <a:pt x="13" y="569"/>
                  </a:lnTo>
                  <a:lnTo>
                    <a:pt x="100" y="309"/>
                  </a:lnTo>
                  <a:lnTo>
                    <a:pt x="175" y="173"/>
                  </a:lnTo>
                  <a:lnTo>
                    <a:pt x="250" y="74"/>
                  </a:lnTo>
                  <a:lnTo>
                    <a:pt x="312" y="25"/>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28"/>
            <p:cNvSpPr>
              <a:spLocks noEditPoints="1"/>
            </p:cNvSpPr>
            <p:nvPr/>
          </p:nvSpPr>
          <p:spPr bwMode="auto">
            <a:xfrm>
              <a:off x="18103" y="3436"/>
              <a:ext cx="835" cy="1001"/>
            </a:xfrm>
            <a:custGeom>
              <a:avLst/>
              <a:gdLst/>
              <a:ahLst/>
              <a:cxnLst>
                <a:cxn ang="0">
                  <a:pos x="598" y="37"/>
                </a:cxn>
                <a:cxn ang="0">
                  <a:pos x="524" y="62"/>
                </a:cxn>
                <a:cxn ang="0">
                  <a:pos x="461" y="124"/>
                </a:cxn>
                <a:cxn ang="0">
                  <a:pos x="411" y="210"/>
                </a:cxn>
                <a:cxn ang="0">
                  <a:pos x="324" y="532"/>
                </a:cxn>
                <a:cxn ang="0">
                  <a:pos x="324" y="544"/>
                </a:cxn>
                <a:cxn ang="0">
                  <a:pos x="324" y="569"/>
                </a:cxn>
                <a:cxn ang="0">
                  <a:pos x="349" y="618"/>
                </a:cxn>
                <a:cxn ang="0">
                  <a:pos x="386" y="668"/>
                </a:cxn>
                <a:cxn ang="0">
                  <a:pos x="449" y="680"/>
                </a:cxn>
                <a:cxn ang="0">
                  <a:pos x="524" y="655"/>
                </a:cxn>
                <a:cxn ang="0">
                  <a:pos x="611" y="581"/>
                </a:cxn>
                <a:cxn ang="0">
                  <a:pos x="673" y="433"/>
                </a:cxn>
                <a:cxn ang="0">
                  <a:pos x="723" y="185"/>
                </a:cxn>
                <a:cxn ang="0">
                  <a:pos x="698" y="99"/>
                </a:cxn>
                <a:cxn ang="0">
                  <a:pos x="648" y="49"/>
                </a:cxn>
                <a:cxn ang="0">
                  <a:pos x="274" y="0"/>
                </a:cxn>
                <a:cxn ang="0">
                  <a:pos x="336" y="12"/>
                </a:cxn>
                <a:cxn ang="0">
                  <a:pos x="386" y="49"/>
                </a:cxn>
                <a:cxn ang="0">
                  <a:pos x="411" y="124"/>
                </a:cxn>
                <a:cxn ang="0">
                  <a:pos x="623" y="0"/>
                </a:cxn>
                <a:cxn ang="0">
                  <a:pos x="811" y="124"/>
                </a:cxn>
                <a:cxn ang="0">
                  <a:pos x="798" y="420"/>
                </a:cxn>
                <a:cxn ang="0">
                  <a:pos x="586" y="680"/>
                </a:cxn>
                <a:cxn ang="0">
                  <a:pos x="411" y="717"/>
                </a:cxn>
                <a:cxn ang="0">
                  <a:pos x="336" y="668"/>
                </a:cxn>
                <a:cxn ang="0">
                  <a:pos x="299" y="618"/>
                </a:cxn>
                <a:cxn ang="0">
                  <a:pos x="274" y="742"/>
                </a:cxn>
                <a:cxn ang="0">
                  <a:pos x="237" y="890"/>
                </a:cxn>
                <a:cxn ang="0">
                  <a:pos x="224" y="940"/>
                </a:cxn>
                <a:cxn ang="0">
                  <a:pos x="249" y="952"/>
                </a:cxn>
                <a:cxn ang="0">
                  <a:pos x="311" y="964"/>
                </a:cxn>
                <a:cxn ang="0">
                  <a:pos x="336" y="964"/>
                </a:cxn>
                <a:cxn ang="0">
                  <a:pos x="336" y="989"/>
                </a:cxn>
                <a:cxn ang="0">
                  <a:pos x="324" y="1001"/>
                </a:cxn>
                <a:cxn ang="0">
                  <a:pos x="237" y="1001"/>
                </a:cxn>
                <a:cxn ang="0">
                  <a:pos x="87" y="1001"/>
                </a:cxn>
                <a:cxn ang="0">
                  <a:pos x="12" y="1001"/>
                </a:cxn>
                <a:cxn ang="0">
                  <a:pos x="12" y="977"/>
                </a:cxn>
                <a:cxn ang="0">
                  <a:pos x="25" y="964"/>
                </a:cxn>
                <a:cxn ang="0">
                  <a:pos x="74" y="952"/>
                </a:cxn>
                <a:cxn ang="0">
                  <a:pos x="112" y="940"/>
                </a:cxn>
                <a:cxn ang="0">
                  <a:pos x="124" y="890"/>
                </a:cxn>
                <a:cxn ang="0">
                  <a:pos x="311" y="161"/>
                </a:cxn>
                <a:cxn ang="0">
                  <a:pos x="311" y="111"/>
                </a:cxn>
                <a:cxn ang="0">
                  <a:pos x="311" y="62"/>
                </a:cxn>
                <a:cxn ang="0">
                  <a:pos x="287" y="37"/>
                </a:cxn>
                <a:cxn ang="0">
                  <a:pos x="237" y="49"/>
                </a:cxn>
                <a:cxn ang="0">
                  <a:pos x="187" y="111"/>
                </a:cxn>
                <a:cxn ang="0">
                  <a:pos x="149" y="223"/>
                </a:cxn>
                <a:cxn ang="0">
                  <a:pos x="137" y="260"/>
                </a:cxn>
                <a:cxn ang="0">
                  <a:pos x="124" y="260"/>
                </a:cxn>
                <a:cxn ang="0">
                  <a:pos x="112" y="260"/>
                </a:cxn>
                <a:cxn ang="0">
                  <a:pos x="112" y="235"/>
                </a:cxn>
                <a:cxn ang="0">
                  <a:pos x="112" y="185"/>
                </a:cxn>
                <a:cxn ang="0">
                  <a:pos x="137" y="124"/>
                </a:cxn>
                <a:cxn ang="0">
                  <a:pos x="162" y="74"/>
                </a:cxn>
                <a:cxn ang="0">
                  <a:pos x="187" y="37"/>
                </a:cxn>
                <a:cxn ang="0">
                  <a:pos x="237" y="12"/>
                </a:cxn>
              </a:cxnLst>
              <a:rect l="0" t="0" r="r" b="b"/>
              <a:pathLst>
                <a:path w="835" h="1001">
                  <a:moveTo>
                    <a:pt x="623" y="37"/>
                  </a:moveTo>
                  <a:lnTo>
                    <a:pt x="598" y="37"/>
                  </a:lnTo>
                  <a:lnTo>
                    <a:pt x="561" y="49"/>
                  </a:lnTo>
                  <a:lnTo>
                    <a:pt x="524" y="62"/>
                  </a:lnTo>
                  <a:lnTo>
                    <a:pt x="486" y="99"/>
                  </a:lnTo>
                  <a:lnTo>
                    <a:pt x="461" y="124"/>
                  </a:lnTo>
                  <a:lnTo>
                    <a:pt x="424" y="161"/>
                  </a:lnTo>
                  <a:lnTo>
                    <a:pt x="411" y="210"/>
                  </a:lnTo>
                  <a:lnTo>
                    <a:pt x="324" y="519"/>
                  </a:lnTo>
                  <a:lnTo>
                    <a:pt x="324" y="532"/>
                  </a:lnTo>
                  <a:lnTo>
                    <a:pt x="324" y="544"/>
                  </a:lnTo>
                  <a:lnTo>
                    <a:pt x="324" y="544"/>
                  </a:lnTo>
                  <a:lnTo>
                    <a:pt x="324" y="556"/>
                  </a:lnTo>
                  <a:lnTo>
                    <a:pt x="324" y="569"/>
                  </a:lnTo>
                  <a:lnTo>
                    <a:pt x="336" y="593"/>
                  </a:lnTo>
                  <a:lnTo>
                    <a:pt x="349" y="618"/>
                  </a:lnTo>
                  <a:lnTo>
                    <a:pt x="361" y="643"/>
                  </a:lnTo>
                  <a:lnTo>
                    <a:pt x="386" y="668"/>
                  </a:lnTo>
                  <a:lnTo>
                    <a:pt x="411" y="680"/>
                  </a:lnTo>
                  <a:lnTo>
                    <a:pt x="449" y="680"/>
                  </a:lnTo>
                  <a:lnTo>
                    <a:pt x="486" y="680"/>
                  </a:lnTo>
                  <a:lnTo>
                    <a:pt x="524" y="655"/>
                  </a:lnTo>
                  <a:lnTo>
                    <a:pt x="561" y="630"/>
                  </a:lnTo>
                  <a:lnTo>
                    <a:pt x="611" y="581"/>
                  </a:lnTo>
                  <a:lnTo>
                    <a:pt x="636" y="519"/>
                  </a:lnTo>
                  <a:lnTo>
                    <a:pt x="673" y="433"/>
                  </a:lnTo>
                  <a:lnTo>
                    <a:pt x="711" y="297"/>
                  </a:lnTo>
                  <a:lnTo>
                    <a:pt x="723" y="185"/>
                  </a:lnTo>
                  <a:lnTo>
                    <a:pt x="711" y="136"/>
                  </a:lnTo>
                  <a:lnTo>
                    <a:pt x="698" y="99"/>
                  </a:lnTo>
                  <a:lnTo>
                    <a:pt x="686" y="62"/>
                  </a:lnTo>
                  <a:lnTo>
                    <a:pt x="648" y="49"/>
                  </a:lnTo>
                  <a:lnTo>
                    <a:pt x="623" y="37"/>
                  </a:lnTo>
                  <a:close/>
                  <a:moveTo>
                    <a:pt x="274" y="0"/>
                  </a:moveTo>
                  <a:lnTo>
                    <a:pt x="299" y="12"/>
                  </a:lnTo>
                  <a:lnTo>
                    <a:pt x="336" y="12"/>
                  </a:lnTo>
                  <a:lnTo>
                    <a:pt x="361" y="25"/>
                  </a:lnTo>
                  <a:lnTo>
                    <a:pt x="386" y="49"/>
                  </a:lnTo>
                  <a:lnTo>
                    <a:pt x="399" y="87"/>
                  </a:lnTo>
                  <a:lnTo>
                    <a:pt x="411" y="124"/>
                  </a:lnTo>
                  <a:lnTo>
                    <a:pt x="511" y="37"/>
                  </a:lnTo>
                  <a:lnTo>
                    <a:pt x="623" y="0"/>
                  </a:lnTo>
                  <a:lnTo>
                    <a:pt x="736" y="37"/>
                  </a:lnTo>
                  <a:lnTo>
                    <a:pt x="811" y="124"/>
                  </a:lnTo>
                  <a:lnTo>
                    <a:pt x="835" y="260"/>
                  </a:lnTo>
                  <a:lnTo>
                    <a:pt x="798" y="420"/>
                  </a:lnTo>
                  <a:lnTo>
                    <a:pt x="711" y="569"/>
                  </a:lnTo>
                  <a:lnTo>
                    <a:pt x="586" y="680"/>
                  </a:lnTo>
                  <a:lnTo>
                    <a:pt x="449" y="717"/>
                  </a:lnTo>
                  <a:lnTo>
                    <a:pt x="411" y="717"/>
                  </a:lnTo>
                  <a:lnTo>
                    <a:pt x="374" y="692"/>
                  </a:lnTo>
                  <a:lnTo>
                    <a:pt x="336" y="668"/>
                  </a:lnTo>
                  <a:lnTo>
                    <a:pt x="324" y="643"/>
                  </a:lnTo>
                  <a:lnTo>
                    <a:pt x="299" y="618"/>
                  </a:lnTo>
                  <a:lnTo>
                    <a:pt x="299" y="668"/>
                  </a:lnTo>
                  <a:lnTo>
                    <a:pt x="274" y="742"/>
                  </a:lnTo>
                  <a:lnTo>
                    <a:pt x="249" y="828"/>
                  </a:lnTo>
                  <a:lnTo>
                    <a:pt x="237" y="890"/>
                  </a:lnTo>
                  <a:lnTo>
                    <a:pt x="224" y="927"/>
                  </a:lnTo>
                  <a:lnTo>
                    <a:pt x="224" y="940"/>
                  </a:lnTo>
                  <a:lnTo>
                    <a:pt x="237" y="952"/>
                  </a:lnTo>
                  <a:lnTo>
                    <a:pt x="249" y="952"/>
                  </a:lnTo>
                  <a:lnTo>
                    <a:pt x="274" y="952"/>
                  </a:lnTo>
                  <a:lnTo>
                    <a:pt x="311" y="964"/>
                  </a:lnTo>
                  <a:lnTo>
                    <a:pt x="324" y="964"/>
                  </a:lnTo>
                  <a:lnTo>
                    <a:pt x="336" y="964"/>
                  </a:lnTo>
                  <a:lnTo>
                    <a:pt x="349" y="977"/>
                  </a:lnTo>
                  <a:lnTo>
                    <a:pt x="336" y="989"/>
                  </a:lnTo>
                  <a:lnTo>
                    <a:pt x="336" y="1001"/>
                  </a:lnTo>
                  <a:lnTo>
                    <a:pt x="324" y="1001"/>
                  </a:lnTo>
                  <a:lnTo>
                    <a:pt x="311" y="1001"/>
                  </a:lnTo>
                  <a:lnTo>
                    <a:pt x="237" y="1001"/>
                  </a:lnTo>
                  <a:lnTo>
                    <a:pt x="162" y="1001"/>
                  </a:lnTo>
                  <a:lnTo>
                    <a:pt x="87" y="1001"/>
                  </a:lnTo>
                  <a:lnTo>
                    <a:pt x="25" y="1001"/>
                  </a:lnTo>
                  <a:lnTo>
                    <a:pt x="12" y="1001"/>
                  </a:lnTo>
                  <a:lnTo>
                    <a:pt x="0" y="989"/>
                  </a:lnTo>
                  <a:lnTo>
                    <a:pt x="12" y="977"/>
                  </a:lnTo>
                  <a:lnTo>
                    <a:pt x="12" y="964"/>
                  </a:lnTo>
                  <a:lnTo>
                    <a:pt x="25" y="964"/>
                  </a:lnTo>
                  <a:lnTo>
                    <a:pt x="37" y="964"/>
                  </a:lnTo>
                  <a:lnTo>
                    <a:pt x="74" y="952"/>
                  </a:lnTo>
                  <a:lnTo>
                    <a:pt x="99" y="952"/>
                  </a:lnTo>
                  <a:lnTo>
                    <a:pt x="112" y="940"/>
                  </a:lnTo>
                  <a:lnTo>
                    <a:pt x="124" y="915"/>
                  </a:lnTo>
                  <a:lnTo>
                    <a:pt x="124" y="890"/>
                  </a:lnTo>
                  <a:lnTo>
                    <a:pt x="299" y="198"/>
                  </a:lnTo>
                  <a:lnTo>
                    <a:pt x="311" y="161"/>
                  </a:lnTo>
                  <a:lnTo>
                    <a:pt x="311" y="136"/>
                  </a:lnTo>
                  <a:lnTo>
                    <a:pt x="311" y="111"/>
                  </a:lnTo>
                  <a:lnTo>
                    <a:pt x="311" y="74"/>
                  </a:lnTo>
                  <a:lnTo>
                    <a:pt x="311" y="62"/>
                  </a:lnTo>
                  <a:lnTo>
                    <a:pt x="299" y="49"/>
                  </a:lnTo>
                  <a:lnTo>
                    <a:pt x="287" y="37"/>
                  </a:lnTo>
                  <a:lnTo>
                    <a:pt x="262" y="37"/>
                  </a:lnTo>
                  <a:lnTo>
                    <a:pt x="237" y="49"/>
                  </a:lnTo>
                  <a:lnTo>
                    <a:pt x="212" y="74"/>
                  </a:lnTo>
                  <a:lnTo>
                    <a:pt x="187" y="111"/>
                  </a:lnTo>
                  <a:lnTo>
                    <a:pt x="162" y="161"/>
                  </a:lnTo>
                  <a:lnTo>
                    <a:pt x="149" y="223"/>
                  </a:lnTo>
                  <a:lnTo>
                    <a:pt x="149" y="247"/>
                  </a:lnTo>
                  <a:lnTo>
                    <a:pt x="137" y="260"/>
                  </a:lnTo>
                  <a:lnTo>
                    <a:pt x="137" y="260"/>
                  </a:lnTo>
                  <a:lnTo>
                    <a:pt x="124" y="260"/>
                  </a:lnTo>
                  <a:lnTo>
                    <a:pt x="112" y="260"/>
                  </a:lnTo>
                  <a:lnTo>
                    <a:pt x="112" y="260"/>
                  </a:lnTo>
                  <a:lnTo>
                    <a:pt x="99" y="247"/>
                  </a:lnTo>
                  <a:lnTo>
                    <a:pt x="112" y="235"/>
                  </a:lnTo>
                  <a:lnTo>
                    <a:pt x="112" y="223"/>
                  </a:lnTo>
                  <a:lnTo>
                    <a:pt x="112" y="185"/>
                  </a:lnTo>
                  <a:lnTo>
                    <a:pt x="124" y="161"/>
                  </a:lnTo>
                  <a:lnTo>
                    <a:pt x="137" y="124"/>
                  </a:lnTo>
                  <a:lnTo>
                    <a:pt x="149" y="99"/>
                  </a:lnTo>
                  <a:lnTo>
                    <a:pt x="162" y="74"/>
                  </a:lnTo>
                  <a:lnTo>
                    <a:pt x="174" y="62"/>
                  </a:lnTo>
                  <a:lnTo>
                    <a:pt x="187" y="37"/>
                  </a:lnTo>
                  <a:lnTo>
                    <a:pt x="212" y="25"/>
                  </a:lnTo>
                  <a:lnTo>
                    <a:pt x="237" y="12"/>
                  </a:lnTo>
                  <a:lnTo>
                    <a:pt x="2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29"/>
            <p:cNvSpPr>
              <a:spLocks/>
            </p:cNvSpPr>
            <p:nvPr/>
          </p:nvSpPr>
          <p:spPr bwMode="auto">
            <a:xfrm>
              <a:off x="19026" y="2942"/>
              <a:ext cx="274" cy="581"/>
            </a:xfrm>
            <a:custGeom>
              <a:avLst/>
              <a:gdLst/>
              <a:ahLst/>
              <a:cxnLst>
                <a:cxn ang="0">
                  <a:pos x="212" y="0"/>
                </a:cxn>
                <a:cxn ang="0">
                  <a:pos x="237" y="0"/>
                </a:cxn>
                <a:cxn ang="0">
                  <a:pos x="262" y="12"/>
                </a:cxn>
                <a:cxn ang="0">
                  <a:pos x="274" y="37"/>
                </a:cxn>
                <a:cxn ang="0">
                  <a:pos x="274" y="61"/>
                </a:cxn>
                <a:cxn ang="0">
                  <a:pos x="274" y="74"/>
                </a:cxn>
                <a:cxn ang="0">
                  <a:pos x="262" y="98"/>
                </a:cxn>
                <a:cxn ang="0">
                  <a:pos x="50" y="556"/>
                </a:cxn>
                <a:cxn ang="0">
                  <a:pos x="50" y="568"/>
                </a:cxn>
                <a:cxn ang="0">
                  <a:pos x="37" y="581"/>
                </a:cxn>
                <a:cxn ang="0">
                  <a:pos x="37" y="581"/>
                </a:cxn>
                <a:cxn ang="0">
                  <a:pos x="25" y="581"/>
                </a:cxn>
                <a:cxn ang="0">
                  <a:pos x="12" y="568"/>
                </a:cxn>
                <a:cxn ang="0">
                  <a:pos x="0" y="568"/>
                </a:cxn>
                <a:cxn ang="0">
                  <a:pos x="0" y="556"/>
                </a:cxn>
                <a:cxn ang="0">
                  <a:pos x="0" y="543"/>
                </a:cxn>
                <a:cxn ang="0">
                  <a:pos x="0" y="531"/>
                </a:cxn>
                <a:cxn ang="0">
                  <a:pos x="150" y="49"/>
                </a:cxn>
                <a:cxn ang="0">
                  <a:pos x="150" y="37"/>
                </a:cxn>
                <a:cxn ang="0">
                  <a:pos x="162" y="24"/>
                </a:cxn>
                <a:cxn ang="0">
                  <a:pos x="187" y="0"/>
                </a:cxn>
                <a:cxn ang="0">
                  <a:pos x="212" y="0"/>
                </a:cxn>
              </a:cxnLst>
              <a:rect l="0" t="0" r="r" b="b"/>
              <a:pathLst>
                <a:path w="274" h="581">
                  <a:moveTo>
                    <a:pt x="212" y="0"/>
                  </a:moveTo>
                  <a:lnTo>
                    <a:pt x="237" y="0"/>
                  </a:lnTo>
                  <a:lnTo>
                    <a:pt x="262" y="12"/>
                  </a:lnTo>
                  <a:lnTo>
                    <a:pt x="274" y="37"/>
                  </a:lnTo>
                  <a:lnTo>
                    <a:pt x="274" y="61"/>
                  </a:lnTo>
                  <a:lnTo>
                    <a:pt x="274" y="74"/>
                  </a:lnTo>
                  <a:lnTo>
                    <a:pt x="262" y="98"/>
                  </a:lnTo>
                  <a:lnTo>
                    <a:pt x="50" y="556"/>
                  </a:lnTo>
                  <a:lnTo>
                    <a:pt x="50" y="568"/>
                  </a:lnTo>
                  <a:lnTo>
                    <a:pt x="37" y="581"/>
                  </a:lnTo>
                  <a:lnTo>
                    <a:pt x="37" y="581"/>
                  </a:lnTo>
                  <a:lnTo>
                    <a:pt x="25" y="581"/>
                  </a:lnTo>
                  <a:lnTo>
                    <a:pt x="12" y="568"/>
                  </a:lnTo>
                  <a:lnTo>
                    <a:pt x="0" y="568"/>
                  </a:lnTo>
                  <a:lnTo>
                    <a:pt x="0" y="556"/>
                  </a:lnTo>
                  <a:lnTo>
                    <a:pt x="0" y="543"/>
                  </a:lnTo>
                  <a:lnTo>
                    <a:pt x="0" y="531"/>
                  </a:lnTo>
                  <a:lnTo>
                    <a:pt x="150" y="49"/>
                  </a:lnTo>
                  <a:lnTo>
                    <a:pt x="150" y="37"/>
                  </a:lnTo>
                  <a:lnTo>
                    <a:pt x="162" y="24"/>
                  </a:lnTo>
                  <a:lnTo>
                    <a:pt x="187" y="0"/>
                  </a:lnTo>
                  <a:lnTo>
                    <a:pt x="2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30"/>
            <p:cNvSpPr>
              <a:spLocks/>
            </p:cNvSpPr>
            <p:nvPr/>
          </p:nvSpPr>
          <p:spPr bwMode="auto">
            <a:xfrm>
              <a:off x="19512" y="2954"/>
              <a:ext cx="375" cy="1582"/>
            </a:xfrm>
            <a:custGeom>
              <a:avLst/>
              <a:gdLst/>
              <a:ahLst/>
              <a:cxnLst>
                <a:cxn ang="0">
                  <a:pos x="25" y="0"/>
                </a:cxn>
                <a:cxn ang="0">
                  <a:pos x="50" y="25"/>
                </a:cxn>
                <a:cxn ang="0">
                  <a:pos x="113" y="74"/>
                </a:cxn>
                <a:cxn ang="0">
                  <a:pos x="188" y="173"/>
                </a:cxn>
                <a:cxn ang="0">
                  <a:pos x="275" y="297"/>
                </a:cxn>
                <a:cxn ang="0">
                  <a:pos x="337" y="482"/>
                </a:cxn>
                <a:cxn ang="0">
                  <a:pos x="362" y="643"/>
                </a:cxn>
                <a:cxn ang="0">
                  <a:pos x="375" y="791"/>
                </a:cxn>
                <a:cxn ang="0">
                  <a:pos x="350" y="1014"/>
                </a:cxn>
                <a:cxn ang="0">
                  <a:pos x="275" y="1273"/>
                </a:cxn>
                <a:cxn ang="0">
                  <a:pos x="200" y="1397"/>
                </a:cxn>
                <a:cxn ang="0">
                  <a:pos x="113" y="1496"/>
                </a:cxn>
                <a:cxn ang="0">
                  <a:pos x="50" y="1558"/>
                </a:cxn>
                <a:cxn ang="0">
                  <a:pos x="25" y="1582"/>
                </a:cxn>
                <a:cxn ang="0">
                  <a:pos x="13" y="1570"/>
                </a:cxn>
                <a:cxn ang="0">
                  <a:pos x="0" y="1558"/>
                </a:cxn>
                <a:cxn ang="0">
                  <a:pos x="0" y="1558"/>
                </a:cxn>
                <a:cxn ang="0">
                  <a:pos x="13" y="1545"/>
                </a:cxn>
                <a:cxn ang="0">
                  <a:pos x="25" y="1533"/>
                </a:cxn>
                <a:cxn ang="0">
                  <a:pos x="150" y="1372"/>
                </a:cxn>
                <a:cxn ang="0">
                  <a:pos x="225" y="1187"/>
                </a:cxn>
                <a:cxn ang="0">
                  <a:pos x="275" y="989"/>
                </a:cxn>
                <a:cxn ang="0">
                  <a:pos x="287" y="791"/>
                </a:cxn>
                <a:cxn ang="0">
                  <a:pos x="262" y="556"/>
                </a:cxn>
                <a:cxn ang="0">
                  <a:pos x="212" y="358"/>
                </a:cxn>
                <a:cxn ang="0">
                  <a:pos x="138" y="185"/>
                </a:cxn>
                <a:cxn ang="0">
                  <a:pos x="38" y="49"/>
                </a:cxn>
                <a:cxn ang="0">
                  <a:pos x="13" y="37"/>
                </a:cxn>
                <a:cxn ang="0">
                  <a:pos x="13" y="25"/>
                </a:cxn>
                <a:cxn ang="0">
                  <a:pos x="0" y="25"/>
                </a:cxn>
                <a:cxn ang="0">
                  <a:pos x="0" y="12"/>
                </a:cxn>
                <a:cxn ang="0">
                  <a:pos x="13" y="0"/>
                </a:cxn>
                <a:cxn ang="0">
                  <a:pos x="25" y="0"/>
                </a:cxn>
              </a:cxnLst>
              <a:rect l="0" t="0" r="r" b="b"/>
              <a:pathLst>
                <a:path w="375" h="1582">
                  <a:moveTo>
                    <a:pt x="25" y="0"/>
                  </a:moveTo>
                  <a:lnTo>
                    <a:pt x="50" y="25"/>
                  </a:lnTo>
                  <a:lnTo>
                    <a:pt x="113" y="74"/>
                  </a:lnTo>
                  <a:lnTo>
                    <a:pt x="188" y="173"/>
                  </a:lnTo>
                  <a:lnTo>
                    <a:pt x="275" y="297"/>
                  </a:lnTo>
                  <a:lnTo>
                    <a:pt x="337" y="482"/>
                  </a:lnTo>
                  <a:lnTo>
                    <a:pt x="362" y="643"/>
                  </a:lnTo>
                  <a:lnTo>
                    <a:pt x="375" y="791"/>
                  </a:lnTo>
                  <a:lnTo>
                    <a:pt x="350" y="1014"/>
                  </a:lnTo>
                  <a:lnTo>
                    <a:pt x="275" y="1273"/>
                  </a:lnTo>
                  <a:lnTo>
                    <a:pt x="200" y="1397"/>
                  </a:lnTo>
                  <a:lnTo>
                    <a:pt x="113" y="1496"/>
                  </a:lnTo>
                  <a:lnTo>
                    <a:pt x="50" y="1558"/>
                  </a:lnTo>
                  <a:lnTo>
                    <a:pt x="25" y="1582"/>
                  </a:lnTo>
                  <a:lnTo>
                    <a:pt x="13" y="1570"/>
                  </a:lnTo>
                  <a:lnTo>
                    <a:pt x="0" y="1558"/>
                  </a:lnTo>
                  <a:lnTo>
                    <a:pt x="0" y="1558"/>
                  </a:lnTo>
                  <a:lnTo>
                    <a:pt x="13" y="1545"/>
                  </a:lnTo>
                  <a:lnTo>
                    <a:pt x="25" y="1533"/>
                  </a:lnTo>
                  <a:lnTo>
                    <a:pt x="150" y="1372"/>
                  </a:lnTo>
                  <a:lnTo>
                    <a:pt x="225" y="1187"/>
                  </a:lnTo>
                  <a:lnTo>
                    <a:pt x="275" y="989"/>
                  </a:lnTo>
                  <a:lnTo>
                    <a:pt x="287" y="791"/>
                  </a:lnTo>
                  <a:lnTo>
                    <a:pt x="262" y="556"/>
                  </a:lnTo>
                  <a:lnTo>
                    <a:pt x="212" y="358"/>
                  </a:lnTo>
                  <a:lnTo>
                    <a:pt x="138" y="185"/>
                  </a:lnTo>
                  <a:lnTo>
                    <a:pt x="38" y="49"/>
                  </a:lnTo>
                  <a:lnTo>
                    <a:pt x="13" y="37"/>
                  </a:lnTo>
                  <a:lnTo>
                    <a:pt x="13" y="25"/>
                  </a:lnTo>
                  <a:lnTo>
                    <a:pt x="0" y="25"/>
                  </a:lnTo>
                  <a:lnTo>
                    <a:pt x="0" y="12"/>
                  </a:lnTo>
                  <a:lnTo>
                    <a:pt x="13"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31"/>
            <p:cNvSpPr>
              <a:spLocks/>
            </p:cNvSpPr>
            <p:nvPr/>
          </p:nvSpPr>
          <p:spPr bwMode="auto">
            <a:xfrm>
              <a:off x="20136" y="2954"/>
              <a:ext cx="362" cy="1582"/>
            </a:xfrm>
            <a:custGeom>
              <a:avLst/>
              <a:gdLst/>
              <a:ahLst/>
              <a:cxnLst>
                <a:cxn ang="0">
                  <a:pos x="13" y="0"/>
                </a:cxn>
                <a:cxn ang="0">
                  <a:pos x="50" y="25"/>
                </a:cxn>
                <a:cxn ang="0">
                  <a:pos x="113" y="74"/>
                </a:cxn>
                <a:cxn ang="0">
                  <a:pos x="187" y="173"/>
                </a:cxn>
                <a:cxn ang="0">
                  <a:pos x="262" y="297"/>
                </a:cxn>
                <a:cxn ang="0">
                  <a:pos x="325" y="482"/>
                </a:cxn>
                <a:cxn ang="0">
                  <a:pos x="362" y="643"/>
                </a:cxn>
                <a:cxn ang="0">
                  <a:pos x="362" y="791"/>
                </a:cxn>
                <a:cxn ang="0">
                  <a:pos x="362" y="791"/>
                </a:cxn>
                <a:cxn ang="0">
                  <a:pos x="350" y="1014"/>
                </a:cxn>
                <a:cxn ang="0">
                  <a:pos x="262" y="1273"/>
                </a:cxn>
                <a:cxn ang="0">
                  <a:pos x="187" y="1397"/>
                </a:cxn>
                <a:cxn ang="0">
                  <a:pos x="113" y="1496"/>
                </a:cxn>
                <a:cxn ang="0">
                  <a:pos x="50" y="1558"/>
                </a:cxn>
                <a:cxn ang="0">
                  <a:pos x="13" y="1582"/>
                </a:cxn>
                <a:cxn ang="0">
                  <a:pos x="0" y="1570"/>
                </a:cxn>
                <a:cxn ang="0">
                  <a:pos x="0" y="1558"/>
                </a:cxn>
                <a:cxn ang="0">
                  <a:pos x="0" y="1558"/>
                </a:cxn>
                <a:cxn ang="0">
                  <a:pos x="0" y="1545"/>
                </a:cxn>
                <a:cxn ang="0">
                  <a:pos x="13" y="1533"/>
                </a:cxn>
                <a:cxn ang="0">
                  <a:pos x="137" y="1372"/>
                </a:cxn>
                <a:cxn ang="0">
                  <a:pos x="225" y="1187"/>
                </a:cxn>
                <a:cxn ang="0">
                  <a:pos x="262" y="989"/>
                </a:cxn>
                <a:cxn ang="0">
                  <a:pos x="275" y="791"/>
                </a:cxn>
                <a:cxn ang="0">
                  <a:pos x="262" y="556"/>
                </a:cxn>
                <a:cxn ang="0">
                  <a:pos x="212" y="358"/>
                </a:cxn>
                <a:cxn ang="0">
                  <a:pos x="125" y="185"/>
                </a:cxn>
                <a:cxn ang="0">
                  <a:pos x="25" y="49"/>
                </a:cxn>
                <a:cxn ang="0">
                  <a:pos x="13" y="37"/>
                </a:cxn>
                <a:cxn ang="0">
                  <a:pos x="0" y="25"/>
                </a:cxn>
                <a:cxn ang="0">
                  <a:pos x="0" y="25"/>
                </a:cxn>
                <a:cxn ang="0">
                  <a:pos x="0" y="12"/>
                </a:cxn>
                <a:cxn ang="0">
                  <a:pos x="0" y="0"/>
                </a:cxn>
                <a:cxn ang="0">
                  <a:pos x="13" y="0"/>
                </a:cxn>
              </a:cxnLst>
              <a:rect l="0" t="0" r="r" b="b"/>
              <a:pathLst>
                <a:path w="362" h="1582">
                  <a:moveTo>
                    <a:pt x="13" y="0"/>
                  </a:moveTo>
                  <a:lnTo>
                    <a:pt x="50" y="25"/>
                  </a:lnTo>
                  <a:lnTo>
                    <a:pt x="113" y="74"/>
                  </a:lnTo>
                  <a:lnTo>
                    <a:pt x="187" y="173"/>
                  </a:lnTo>
                  <a:lnTo>
                    <a:pt x="262" y="297"/>
                  </a:lnTo>
                  <a:lnTo>
                    <a:pt x="325" y="482"/>
                  </a:lnTo>
                  <a:lnTo>
                    <a:pt x="362" y="643"/>
                  </a:lnTo>
                  <a:lnTo>
                    <a:pt x="362" y="791"/>
                  </a:lnTo>
                  <a:lnTo>
                    <a:pt x="362" y="791"/>
                  </a:lnTo>
                  <a:lnTo>
                    <a:pt x="350" y="1014"/>
                  </a:lnTo>
                  <a:lnTo>
                    <a:pt x="262" y="1273"/>
                  </a:lnTo>
                  <a:lnTo>
                    <a:pt x="187" y="1397"/>
                  </a:lnTo>
                  <a:lnTo>
                    <a:pt x="113" y="1496"/>
                  </a:lnTo>
                  <a:lnTo>
                    <a:pt x="50" y="1558"/>
                  </a:lnTo>
                  <a:lnTo>
                    <a:pt x="13" y="1582"/>
                  </a:lnTo>
                  <a:lnTo>
                    <a:pt x="0" y="1570"/>
                  </a:lnTo>
                  <a:lnTo>
                    <a:pt x="0" y="1558"/>
                  </a:lnTo>
                  <a:lnTo>
                    <a:pt x="0" y="1558"/>
                  </a:lnTo>
                  <a:lnTo>
                    <a:pt x="0" y="1545"/>
                  </a:lnTo>
                  <a:lnTo>
                    <a:pt x="13" y="1533"/>
                  </a:lnTo>
                  <a:lnTo>
                    <a:pt x="137" y="1372"/>
                  </a:lnTo>
                  <a:lnTo>
                    <a:pt x="225" y="1187"/>
                  </a:lnTo>
                  <a:lnTo>
                    <a:pt x="262" y="989"/>
                  </a:lnTo>
                  <a:lnTo>
                    <a:pt x="275" y="791"/>
                  </a:lnTo>
                  <a:lnTo>
                    <a:pt x="262" y="556"/>
                  </a:lnTo>
                  <a:lnTo>
                    <a:pt x="212" y="358"/>
                  </a:lnTo>
                  <a:lnTo>
                    <a:pt x="125" y="185"/>
                  </a:lnTo>
                  <a:lnTo>
                    <a:pt x="25" y="49"/>
                  </a:lnTo>
                  <a:lnTo>
                    <a:pt x="13" y="37"/>
                  </a:lnTo>
                  <a:lnTo>
                    <a:pt x="0" y="25"/>
                  </a:lnTo>
                  <a:lnTo>
                    <a:pt x="0" y="25"/>
                  </a:lnTo>
                  <a:lnTo>
                    <a:pt x="0" y="12"/>
                  </a:lnTo>
                  <a:lnTo>
                    <a:pt x="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32"/>
            <p:cNvSpPr>
              <a:spLocks noEditPoints="1"/>
            </p:cNvSpPr>
            <p:nvPr/>
          </p:nvSpPr>
          <p:spPr bwMode="auto">
            <a:xfrm>
              <a:off x="21184" y="3560"/>
              <a:ext cx="1061" cy="371"/>
            </a:xfrm>
            <a:custGeom>
              <a:avLst/>
              <a:gdLst/>
              <a:ahLst/>
              <a:cxnLst>
                <a:cxn ang="0">
                  <a:pos x="63" y="309"/>
                </a:cxn>
                <a:cxn ang="0">
                  <a:pos x="1011" y="309"/>
                </a:cxn>
                <a:cxn ang="0">
                  <a:pos x="1023" y="309"/>
                </a:cxn>
                <a:cxn ang="0">
                  <a:pos x="1048" y="309"/>
                </a:cxn>
                <a:cxn ang="0">
                  <a:pos x="1061" y="321"/>
                </a:cxn>
                <a:cxn ang="0">
                  <a:pos x="1061" y="333"/>
                </a:cxn>
                <a:cxn ang="0">
                  <a:pos x="1061" y="358"/>
                </a:cxn>
                <a:cxn ang="0">
                  <a:pos x="1048" y="358"/>
                </a:cxn>
                <a:cxn ang="0">
                  <a:pos x="1023" y="371"/>
                </a:cxn>
                <a:cxn ang="0">
                  <a:pos x="1011" y="371"/>
                </a:cxn>
                <a:cxn ang="0">
                  <a:pos x="63" y="371"/>
                </a:cxn>
                <a:cxn ang="0">
                  <a:pos x="38" y="371"/>
                </a:cxn>
                <a:cxn ang="0">
                  <a:pos x="25" y="358"/>
                </a:cxn>
                <a:cxn ang="0">
                  <a:pos x="13" y="358"/>
                </a:cxn>
                <a:cxn ang="0">
                  <a:pos x="0" y="333"/>
                </a:cxn>
                <a:cxn ang="0">
                  <a:pos x="13" y="321"/>
                </a:cxn>
                <a:cxn ang="0">
                  <a:pos x="25" y="309"/>
                </a:cxn>
                <a:cxn ang="0">
                  <a:pos x="38" y="309"/>
                </a:cxn>
                <a:cxn ang="0">
                  <a:pos x="63" y="309"/>
                </a:cxn>
                <a:cxn ang="0">
                  <a:pos x="63" y="0"/>
                </a:cxn>
                <a:cxn ang="0">
                  <a:pos x="1011" y="0"/>
                </a:cxn>
                <a:cxn ang="0">
                  <a:pos x="1023" y="0"/>
                </a:cxn>
                <a:cxn ang="0">
                  <a:pos x="1048" y="0"/>
                </a:cxn>
                <a:cxn ang="0">
                  <a:pos x="1061" y="12"/>
                </a:cxn>
                <a:cxn ang="0">
                  <a:pos x="1061" y="24"/>
                </a:cxn>
                <a:cxn ang="0">
                  <a:pos x="1061" y="49"/>
                </a:cxn>
                <a:cxn ang="0">
                  <a:pos x="1048" y="61"/>
                </a:cxn>
                <a:cxn ang="0">
                  <a:pos x="1023" y="61"/>
                </a:cxn>
                <a:cxn ang="0">
                  <a:pos x="1011" y="61"/>
                </a:cxn>
                <a:cxn ang="0">
                  <a:pos x="63" y="61"/>
                </a:cxn>
                <a:cxn ang="0">
                  <a:pos x="38" y="61"/>
                </a:cxn>
                <a:cxn ang="0">
                  <a:pos x="25" y="61"/>
                </a:cxn>
                <a:cxn ang="0">
                  <a:pos x="13" y="49"/>
                </a:cxn>
                <a:cxn ang="0">
                  <a:pos x="0" y="24"/>
                </a:cxn>
                <a:cxn ang="0">
                  <a:pos x="13" y="12"/>
                </a:cxn>
                <a:cxn ang="0">
                  <a:pos x="25" y="0"/>
                </a:cxn>
                <a:cxn ang="0">
                  <a:pos x="38" y="0"/>
                </a:cxn>
                <a:cxn ang="0">
                  <a:pos x="63" y="0"/>
                </a:cxn>
              </a:cxnLst>
              <a:rect l="0" t="0" r="r" b="b"/>
              <a:pathLst>
                <a:path w="1061" h="371">
                  <a:moveTo>
                    <a:pt x="63" y="309"/>
                  </a:moveTo>
                  <a:lnTo>
                    <a:pt x="1011" y="309"/>
                  </a:lnTo>
                  <a:lnTo>
                    <a:pt x="1023" y="309"/>
                  </a:lnTo>
                  <a:lnTo>
                    <a:pt x="1048" y="309"/>
                  </a:lnTo>
                  <a:lnTo>
                    <a:pt x="1061" y="321"/>
                  </a:lnTo>
                  <a:lnTo>
                    <a:pt x="1061" y="333"/>
                  </a:lnTo>
                  <a:lnTo>
                    <a:pt x="1061" y="358"/>
                  </a:lnTo>
                  <a:lnTo>
                    <a:pt x="1048" y="358"/>
                  </a:lnTo>
                  <a:lnTo>
                    <a:pt x="1023" y="371"/>
                  </a:lnTo>
                  <a:lnTo>
                    <a:pt x="1011" y="371"/>
                  </a:lnTo>
                  <a:lnTo>
                    <a:pt x="63" y="371"/>
                  </a:lnTo>
                  <a:lnTo>
                    <a:pt x="38" y="371"/>
                  </a:lnTo>
                  <a:lnTo>
                    <a:pt x="25" y="358"/>
                  </a:lnTo>
                  <a:lnTo>
                    <a:pt x="13" y="358"/>
                  </a:lnTo>
                  <a:lnTo>
                    <a:pt x="0" y="333"/>
                  </a:lnTo>
                  <a:lnTo>
                    <a:pt x="13" y="321"/>
                  </a:lnTo>
                  <a:lnTo>
                    <a:pt x="25" y="309"/>
                  </a:lnTo>
                  <a:lnTo>
                    <a:pt x="38" y="309"/>
                  </a:lnTo>
                  <a:lnTo>
                    <a:pt x="63" y="309"/>
                  </a:lnTo>
                  <a:close/>
                  <a:moveTo>
                    <a:pt x="63" y="0"/>
                  </a:moveTo>
                  <a:lnTo>
                    <a:pt x="1011" y="0"/>
                  </a:lnTo>
                  <a:lnTo>
                    <a:pt x="1023" y="0"/>
                  </a:lnTo>
                  <a:lnTo>
                    <a:pt x="1048" y="0"/>
                  </a:lnTo>
                  <a:lnTo>
                    <a:pt x="1061" y="12"/>
                  </a:lnTo>
                  <a:lnTo>
                    <a:pt x="1061" y="24"/>
                  </a:lnTo>
                  <a:lnTo>
                    <a:pt x="1061" y="49"/>
                  </a:lnTo>
                  <a:lnTo>
                    <a:pt x="1048" y="61"/>
                  </a:lnTo>
                  <a:lnTo>
                    <a:pt x="1023" y="61"/>
                  </a:lnTo>
                  <a:lnTo>
                    <a:pt x="1011" y="61"/>
                  </a:lnTo>
                  <a:lnTo>
                    <a:pt x="63" y="61"/>
                  </a:lnTo>
                  <a:lnTo>
                    <a:pt x="38" y="61"/>
                  </a:lnTo>
                  <a:lnTo>
                    <a:pt x="25" y="61"/>
                  </a:lnTo>
                  <a:lnTo>
                    <a:pt x="13" y="49"/>
                  </a:lnTo>
                  <a:lnTo>
                    <a:pt x="0" y="24"/>
                  </a:lnTo>
                  <a:lnTo>
                    <a:pt x="13" y="12"/>
                  </a:lnTo>
                  <a:lnTo>
                    <a:pt x="25" y="0"/>
                  </a:lnTo>
                  <a:lnTo>
                    <a:pt x="38" y="0"/>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33"/>
            <p:cNvSpPr>
              <a:spLocks/>
            </p:cNvSpPr>
            <p:nvPr/>
          </p:nvSpPr>
          <p:spPr bwMode="auto">
            <a:xfrm>
              <a:off x="23018" y="1372"/>
              <a:ext cx="824" cy="4722"/>
            </a:xfrm>
            <a:custGeom>
              <a:avLst/>
              <a:gdLst/>
              <a:ahLst/>
              <a:cxnLst>
                <a:cxn ang="0">
                  <a:pos x="811" y="0"/>
                </a:cxn>
                <a:cxn ang="0">
                  <a:pos x="824" y="37"/>
                </a:cxn>
                <a:cxn ang="0">
                  <a:pos x="824" y="61"/>
                </a:cxn>
                <a:cxn ang="0">
                  <a:pos x="686" y="160"/>
                </a:cxn>
                <a:cxn ang="0">
                  <a:pos x="537" y="370"/>
                </a:cxn>
                <a:cxn ang="0">
                  <a:pos x="499" y="531"/>
                </a:cxn>
                <a:cxn ang="0">
                  <a:pos x="487" y="692"/>
                </a:cxn>
                <a:cxn ang="0">
                  <a:pos x="462" y="1953"/>
                </a:cxn>
                <a:cxn ang="0">
                  <a:pos x="300" y="2200"/>
                </a:cxn>
                <a:cxn ang="0">
                  <a:pos x="88" y="2361"/>
                </a:cxn>
                <a:cxn ang="0">
                  <a:pos x="350" y="2571"/>
                </a:cxn>
                <a:cxn ang="0">
                  <a:pos x="474" y="2830"/>
                </a:cxn>
                <a:cxn ang="0">
                  <a:pos x="487" y="4153"/>
                </a:cxn>
                <a:cxn ang="0">
                  <a:pos x="487" y="4178"/>
                </a:cxn>
                <a:cxn ang="0">
                  <a:pos x="499" y="4215"/>
                </a:cxn>
                <a:cxn ang="0">
                  <a:pos x="612" y="4475"/>
                </a:cxn>
                <a:cxn ang="0">
                  <a:pos x="761" y="4623"/>
                </a:cxn>
                <a:cxn ang="0">
                  <a:pos x="824" y="4660"/>
                </a:cxn>
                <a:cxn ang="0">
                  <a:pos x="824" y="4685"/>
                </a:cxn>
                <a:cxn ang="0">
                  <a:pos x="824" y="4722"/>
                </a:cxn>
                <a:cxn ang="0">
                  <a:pos x="786" y="4722"/>
                </a:cxn>
                <a:cxn ang="0">
                  <a:pos x="761" y="4722"/>
                </a:cxn>
                <a:cxn ang="0">
                  <a:pos x="724" y="4709"/>
                </a:cxn>
                <a:cxn ang="0">
                  <a:pos x="449" y="4475"/>
                </a:cxn>
                <a:cxn ang="0">
                  <a:pos x="350" y="4240"/>
                </a:cxn>
                <a:cxn ang="0">
                  <a:pos x="337" y="2942"/>
                </a:cxn>
                <a:cxn ang="0">
                  <a:pos x="337" y="2917"/>
                </a:cxn>
                <a:cxn ang="0">
                  <a:pos x="325" y="2880"/>
                </a:cxn>
                <a:cxn ang="0">
                  <a:pos x="212" y="2583"/>
                </a:cxn>
                <a:cxn ang="0">
                  <a:pos x="13" y="2398"/>
                </a:cxn>
                <a:cxn ang="0">
                  <a:pos x="0" y="2385"/>
                </a:cxn>
                <a:cxn ang="0">
                  <a:pos x="0" y="2336"/>
                </a:cxn>
                <a:cxn ang="0">
                  <a:pos x="25" y="2311"/>
                </a:cxn>
                <a:cxn ang="0">
                  <a:pos x="175" y="2188"/>
                </a:cxn>
                <a:cxn ang="0">
                  <a:pos x="312" y="1940"/>
                </a:cxn>
                <a:cxn ang="0">
                  <a:pos x="337" y="1693"/>
                </a:cxn>
                <a:cxn ang="0">
                  <a:pos x="337" y="519"/>
                </a:cxn>
                <a:cxn ang="0">
                  <a:pos x="387" y="346"/>
                </a:cxn>
                <a:cxn ang="0">
                  <a:pos x="562" y="123"/>
                </a:cxn>
                <a:cxn ang="0">
                  <a:pos x="736" y="12"/>
                </a:cxn>
                <a:cxn ang="0">
                  <a:pos x="761" y="0"/>
                </a:cxn>
                <a:cxn ang="0">
                  <a:pos x="786" y="0"/>
                </a:cxn>
              </a:cxnLst>
              <a:rect l="0" t="0" r="r" b="b"/>
              <a:pathLst>
                <a:path w="824" h="4722">
                  <a:moveTo>
                    <a:pt x="786" y="0"/>
                  </a:moveTo>
                  <a:lnTo>
                    <a:pt x="811" y="0"/>
                  </a:lnTo>
                  <a:lnTo>
                    <a:pt x="824" y="12"/>
                  </a:lnTo>
                  <a:lnTo>
                    <a:pt x="824" y="37"/>
                  </a:lnTo>
                  <a:lnTo>
                    <a:pt x="824" y="49"/>
                  </a:lnTo>
                  <a:lnTo>
                    <a:pt x="824" y="61"/>
                  </a:lnTo>
                  <a:lnTo>
                    <a:pt x="811" y="74"/>
                  </a:lnTo>
                  <a:lnTo>
                    <a:pt x="686" y="160"/>
                  </a:lnTo>
                  <a:lnTo>
                    <a:pt x="587" y="272"/>
                  </a:lnTo>
                  <a:lnTo>
                    <a:pt x="537" y="370"/>
                  </a:lnTo>
                  <a:lnTo>
                    <a:pt x="499" y="469"/>
                  </a:lnTo>
                  <a:lnTo>
                    <a:pt x="499" y="531"/>
                  </a:lnTo>
                  <a:lnTo>
                    <a:pt x="487" y="593"/>
                  </a:lnTo>
                  <a:lnTo>
                    <a:pt x="487" y="692"/>
                  </a:lnTo>
                  <a:lnTo>
                    <a:pt x="487" y="1792"/>
                  </a:lnTo>
                  <a:lnTo>
                    <a:pt x="462" y="1953"/>
                  </a:lnTo>
                  <a:lnTo>
                    <a:pt x="387" y="2089"/>
                  </a:lnTo>
                  <a:lnTo>
                    <a:pt x="300" y="2200"/>
                  </a:lnTo>
                  <a:lnTo>
                    <a:pt x="200" y="2299"/>
                  </a:lnTo>
                  <a:lnTo>
                    <a:pt x="88" y="2361"/>
                  </a:lnTo>
                  <a:lnTo>
                    <a:pt x="237" y="2460"/>
                  </a:lnTo>
                  <a:lnTo>
                    <a:pt x="350" y="2571"/>
                  </a:lnTo>
                  <a:lnTo>
                    <a:pt x="424" y="2707"/>
                  </a:lnTo>
                  <a:lnTo>
                    <a:pt x="474" y="2830"/>
                  </a:lnTo>
                  <a:lnTo>
                    <a:pt x="487" y="2942"/>
                  </a:lnTo>
                  <a:lnTo>
                    <a:pt x="487" y="4153"/>
                  </a:lnTo>
                  <a:lnTo>
                    <a:pt x="487" y="4166"/>
                  </a:lnTo>
                  <a:lnTo>
                    <a:pt x="487" y="4178"/>
                  </a:lnTo>
                  <a:lnTo>
                    <a:pt x="499" y="4190"/>
                  </a:lnTo>
                  <a:lnTo>
                    <a:pt x="499" y="4215"/>
                  </a:lnTo>
                  <a:lnTo>
                    <a:pt x="537" y="4363"/>
                  </a:lnTo>
                  <a:lnTo>
                    <a:pt x="612" y="4475"/>
                  </a:lnTo>
                  <a:lnTo>
                    <a:pt x="686" y="4561"/>
                  </a:lnTo>
                  <a:lnTo>
                    <a:pt x="761" y="4623"/>
                  </a:lnTo>
                  <a:lnTo>
                    <a:pt x="824" y="4660"/>
                  </a:lnTo>
                  <a:lnTo>
                    <a:pt x="824" y="4660"/>
                  </a:lnTo>
                  <a:lnTo>
                    <a:pt x="824" y="4672"/>
                  </a:lnTo>
                  <a:lnTo>
                    <a:pt x="824" y="4685"/>
                  </a:lnTo>
                  <a:lnTo>
                    <a:pt x="824" y="4709"/>
                  </a:lnTo>
                  <a:lnTo>
                    <a:pt x="824" y="4722"/>
                  </a:lnTo>
                  <a:lnTo>
                    <a:pt x="811" y="4722"/>
                  </a:lnTo>
                  <a:lnTo>
                    <a:pt x="786" y="4722"/>
                  </a:lnTo>
                  <a:lnTo>
                    <a:pt x="774" y="4722"/>
                  </a:lnTo>
                  <a:lnTo>
                    <a:pt x="761" y="4722"/>
                  </a:lnTo>
                  <a:lnTo>
                    <a:pt x="749" y="4722"/>
                  </a:lnTo>
                  <a:lnTo>
                    <a:pt x="724" y="4709"/>
                  </a:lnTo>
                  <a:lnTo>
                    <a:pt x="562" y="4598"/>
                  </a:lnTo>
                  <a:lnTo>
                    <a:pt x="449" y="4475"/>
                  </a:lnTo>
                  <a:lnTo>
                    <a:pt x="387" y="4351"/>
                  </a:lnTo>
                  <a:lnTo>
                    <a:pt x="350" y="4240"/>
                  </a:lnTo>
                  <a:lnTo>
                    <a:pt x="337" y="4153"/>
                  </a:lnTo>
                  <a:lnTo>
                    <a:pt x="337" y="2942"/>
                  </a:lnTo>
                  <a:lnTo>
                    <a:pt x="337" y="2929"/>
                  </a:lnTo>
                  <a:lnTo>
                    <a:pt x="337" y="2917"/>
                  </a:lnTo>
                  <a:lnTo>
                    <a:pt x="337" y="2905"/>
                  </a:lnTo>
                  <a:lnTo>
                    <a:pt x="325" y="2880"/>
                  </a:lnTo>
                  <a:lnTo>
                    <a:pt x="287" y="2707"/>
                  </a:lnTo>
                  <a:lnTo>
                    <a:pt x="212" y="2583"/>
                  </a:lnTo>
                  <a:lnTo>
                    <a:pt x="113" y="2472"/>
                  </a:lnTo>
                  <a:lnTo>
                    <a:pt x="13" y="2398"/>
                  </a:lnTo>
                  <a:lnTo>
                    <a:pt x="0" y="2398"/>
                  </a:lnTo>
                  <a:lnTo>
                    <a:pt x="0" y="2385"/>
                  </a:lnTo>
                  <a:lnTo>
                    <a:pt x="0" y="2361"/>
                  </a:lnTo>
                  <a:lnTo>
                    <a:pt x="0" y="2336"/>
                  </a:lnTo>
                  <a:lnTo>
                    <a:pt x="13" y="2324"/>
                  </a:lnTo>
                  <a:lnTo>
                    <a:pt x="25" y="2311"/>
                  </a:lnTo>
                  <a:lnTo>
                    <a:pt x="100" y="2262"/>
                  </a:lnTo>
                  <a:lnTo>
                    <a:pt x="175" y="2188"/>
                  </a:lnTo>
                  <a:lnTo>
                    <a:pt x="250" y="2076"/>
                  </a:lnTo>
                  <a:lnTo>
                    <a:pt x="312" y="1940"/>
                  </a:lnTo>
                  <a:lnTo>
                    <a:pt x="337" y="1804"/>
                  </a:lnTo>
                  <a:lnTo>
                    <a:pt x="337" y="1693"/>
                  </a:lnTo>
                  <a:lnTo>
                    <a:pt x="337" y="568"/>
                  </a:lnTo>
                  <a:lnTo>
                    <a:pt x="337" y="519"/>
                  </a:lnTo>
                  <a:lnTo>
                    <a:pt x="350" y="445"/>
                  </a:lnTo>
                  <a:lnTo>
                    <a:pt x="387" y="346"/>
                  </a:lnTo>
                  <a:lnTo>
                    <a:pt x="462" y="247"/>
                  </a:lnTo>
                  <a:lnTo>
                    <a:pt x="562" y="123"/>
                  </a:lnTo>
                  <a:lnTo>
                    <a:pt x="711" y="24"/>
                  </a:lnTo>
                  <a:lnTo>
                    <a:pt x="736" y="12"/>
                  </a:lnTo>
                  <a:lnTo>
                    <a:pt x="749" y="0"/>
                  </a:lnTo>
                  <a:lnTo>
                    <a:pt x="761" y="0"/>
                  </a:lnTo>
                  <a:lnTo>
                    <a:pt x="774" y="0"/>
                  </a:lnTo>
                  <a:lnTo>
                    <a:pt x="7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34"/>
            <p:cNvSpPr>
              <a:spLocks noEditPoints="1"/>
            </p:cNvSpPr>
            <p:nvPr/>
          </p:nvSpPr>
          <p:spPr bwMode="auto">
            <a:xfrm>
              <a:off x="24166" y="1977"/>
              <a:ext cx="1148" cy="1397"/>
            </a:xfrm>
            <a:custGeom>
              <a:avLst/>
              <a:gdLst/>
              <a:ahLst/>
              <a:cxnLst>
                <a:cxn ang="0">
                  <a:pos x="399" y="816"/>
                </a:cxn>
                <a:cxn ang="0">
                  <a:pos x="761" y="581"/>
                </a:cxn>
                <a:cxn ang="0">
                  <a:pos x="574" y="0"/>
                </a:cxn>
                <a:cxn ang="0">
                  <a:pos x="599" y="13"/>
                </a:cxn>
                <a:cxn ang="0">
                  <a:pos x="611" y="37"/>
                </a:cxn>
                <a:cxn ang="0">
                  <a:pos x="599" y="62"/>
                </a:cxn>
                <a:cxn ang="0">
                  <a:pos x="774" y="520"/>
                </a:cxn>
                <a:cxn ang="0">
                  <a:pos x="911" y="25"/>
                </a:cxn>
                <a:cxn ang="0">
                  <a:pos x="923" y="0"/>
                </a:cxn>
                <a:cxn ang="0">
                  <a:pos x="961" y="0"/>
                </a:cxn>
                <a:cxn ang="0">
                  <a:pos x="973" y="25"/>
                </a:cxn>
                <a:cxn ang="0">
                  <a:pos x="973" y="50"/>
                </a:cxn>
                <a:cxn ang="0">
                  <a:pos x="836" y="520"/>
                </a:cxn>
                <a:cxn ang="0">
                  <a:pos x="1111" y="520"/>
                </a:cxn>
                <a:cxn ang="0">
                  <a:pos x="1148" y="532"/>
                </a:cxn>
                <a:cxn ang="0">
                  <a:pos x="1148" y="569"/>
                </a:cxn>
                <a:cxn ang="0">
                  <a:pos x="1111" y="581"/>
                </a:cxn>
                <a:cxn ang="0">
                  <a:pos x="824" y="581"/>
                </a:cxn>
                <a:cxn ang="0">
                  <a:pos x="1098" y="816"/>
                </a:cxn>
                <a:cxn ang="0">
                  <a:pos x="1135" y="829"/>
                </a:cxn>
                <a:cxn ang="0">
                  <a:pos x="1148" y="853"/>
                </a:cxn>
                <a:cxn ang="0">
                  <a:pos x="1135" y="878"/>
                </a:cxn>
                <a:cxn ang="0">
                  <a:pos x="1098" y="878"/>
                </a:cxn>
                <a:cxn ang="0">
                  <a:pos x="611" y="1360"/>
                </a:cxn>
                <a:cxn ang="0">
                  <a:pos x="599" y="1385"/>
                </a:cxn>
                <a:cxn ang="0">
                  <a:pos x="574" y="1397"/>
                </a:cxn>
                <a:cxn ang="0">
                  <a:pos x="549" y="1385"/>
                </a:cxn>
                <a:cxn ang="0">
                  <a:pos x="549" y="1360"/>
                </a:cxn>
                <a:cxn ang="0">
                  <a:pos x="549" y="1335"/>
                </a:cxn>
                <a:cxn ang="0">
                  <a:pos x="374" y="878"/>
                </a:cxn>
                <a:cxn ang="0">
                  <a:pos x="237" y="1373"/>
                </a:cxn>
                <a:cxn ang="0">
                  <a:pos x="225" y="1397"/>
                </a:cxn>
                <a:cxn ang="0">
                  <a:pos x="200" y="1397"/>
                </a:cxn>
                <a:cxn ang="0">
                  <a:pos x="175" y="1373"/>
                </a:cxn>
                <a:cxn ang="0">
                  <a:pos x="187" y="1348"/>
                </a:cxn>
                <a:cxn ang="0">
                  <a:pos x="312" y="878"/>
                </a:cxn>
                <a:cxn ang="0">
                  <a:pos x="38" y="878"/>
                </a:cxn>
                <a:cxn ang="0">
                  <a:pos x="13" y="866"/>
                </a:cxn>
                <a:cxn ang="0">
                  <a:pos x="13" y="829"/>
                </a:cxn>
                <a:cxn ang="0">
                  <a:pos x="38" y="816"/>
                </a:cxn>
                <a:cxn ang="0">
                  <a:pos x="325" y="816"/>
                </a:cxn>
                <a:cxn ang="0">
                  <a:pos x="50" y="581"/>
                </a:cxn>
                <a:cxn ang="0">
                  <a:pos x="25" y="569"/>
                </a:cxn>
                <a:cxn ang="0">
                  <a:pos x="0" y="544"/>
                </a:cxn>
                <a:cxn ang="0">
                  <a:pos x="25" y="520"/>
                </a:cxn>
                <a:cxn ang="0">
                  <a:pos x="50" y="520"/>
                </a:cxn>
                <a:cxn ang="0">
                  <a:pos x="537" y="37"/>
                </a:cxn>
                <a:cxn ang="0">
                  <a:pos x="549" y="13"/>
                </a:cxn>
                <a:cxn ang="0">
                  <a:pos x="574" y="0"/>
                </a:cxn>
              </a:cxnLst>
              <a:rect l="0" t="0" r="r" b="b"/>
              <a:pathLst>
                <a:path w="1148" h="1397">
                  <a:moveTo>
                    <a:pt x="462" y="581"/>
                  </a:moveTo>
                  <a:lnTo>
                    <a:pt x="399" y="816"/>
                  </a:lnTo>
                  <a:lnTo>
                    <a:pt x="699" y="816"/>
                  </a:lnTo>
                  <a:lnTo>
                    <a:pt x="761" y="581"/>
                  </a:lnTo>
                  <a:lnTo>
                    <a:pt x="462" y="581"/>
                  </a:lnTo>
                  <a:close/>
                  <a:moveTo>
                    <a:pt x="574" y="0"/>
                  </a:moveTo>
                  <a:lnTo>
                    <a:pt x="587" y="0"/>
                  </a:lnTo>
                  <a:lnTo>
                    <a:pt x="599" y="13"/>
                  </a:lnTo>
                  <a:lnTo>
                    <a:pt x="611" y="25"/>
                  </a:lnTo>
                  <a:lnTo>
                    <a:pt x="611" y="37"/>
                  </a:lnTo>
                  <a:lnTo>
                    <a:pt x="599" y="50"/>
                  </a:lnTo>
                  <a:lnTo>
                    <a:pt x="599" y="62"/>
                  </a:lnTo>
                  <a:lnTo>
                    <a:pt x="474" y="520"/>
                  </a:lnTo>
                  <a:lnTo>
                    <a:pt x="774" y="520"/>
                  </a:lnTo>
                  <a:lnTo>
                    <a:pt x="911" y="37"/>
                  </a:lnTo>
                  <a:lnTo>
                    <a:pt x="911" y="25"/>
                  </a:lnTo>
                  <a:lnTo>
                    <a:pt x="911" y="13"/>
                  </a:lnTo>
                  <a:lnTo>
                    <a:pt x="923" y="0"/>
                  </a:lnTo>
                  <a:lnTo>
                    <a:pt x="936" y="0"/>
                  </a:lnTo>
                  <a:lnTo>
                    <a:pt x="961" y="0"/>
                  </a:lnTo>
                  <a:lnTo>
                    <a:pt x="973" y="13"/>
                  </a:lnTo>
                  <a:lnTo>
                    <a:pt x="973" y="25"/>
                  </a:lnTo>
                  <a:lnTo>
                    <a:pt x="973" y="37"/>
                  </a:lnTo>
                  <a:lnTo>
                    <a:pt x="973" y="50"/>
                  </a:lnTo>
                  <a:lnTo>
                    <a:pt x="961" y="62"/>
                  </a:lnTo>
                  <a:lnTo>
                    <a:pt x="836" y="520"/>
                  </a:lnTo>
                  <a:lnTo>
                    <a:pt x="1098" y="520"/>
                  </a:lnTo>
                  <a:lnTo>
                    <a:pt x="1111" y="520"/>
                  </a:lnTo>
                  <a:lnTo>
                    <a:pt x="1135" y="520"/>
                  </a:lnTo>
                  <a:lnTo>
                    <a:pt x="1148" y="532"/>
                  </a:lnTo>
                  <a:lnTo>
                    <a:pt x="1148" y="544"/>
                  </a:lnTo>
                  <a:lnTo>
                    <a:pt x="1148" y="569"/>
                  </a:lnTo>
                  <a:lnTo>
                    <a:pt x="1135" y="569"/>
                  </a:lnTo>
                  <a:lnTo>
                    <a:pt x="1111" y="581"/>
                  </a:lnTo>
                  <a:lnTo>
                    <a:pt x="1098" y="581"/>
                  </a:lnTo>
                  <a:lnTo>
                    <a:pt x="824" y="581"/>
                  </a:lnTo>
                  <a:lnTo>
                    <a:pt x="761" y="816"/>
                  </a:lnTo>
                  <a:lnTo>
                    <a:pt x="1098" y="816"/>
                  </a:lnTo>
                  <a:lnTo>
                    <a:pt x="1111" y="816"/>
                  </a:lnTo>
                  <a:lnTo>
                    <a:pt x="1135" y="829"/>
                  </a:lnTo>
                  <a:lnTo>
                    <a:pt x="1148" y="829"/>
                  </a:lnTo>
                  <a:lnTo>
                    <a:pt x="1148" y="853"/>
                  </a:lnTo>
                  <a:lnTo>
                    <a:pt x="1148" y="866"/>
                  </a:lnTo>
                  <a:lnTo>
                    <a:pt x="1135" y="878"/>
                  </a:lnTo>
                  <a:lnTo>
                    <a:pt x="1111" y="878"/>
                  </a:lnTo>
                  <a:lnTo>
                    <a:pt x="1098" y="878"/>
                  </a:lnTo>
                  <a:lnTo>
                    <a:pt x="736" y="878"/>
                  </a:lnTo>
                  <a:lnTo>
                    <a:pt x="611" y="1360"/>
                  </a:lnTo>
                  <a:lnTo>
                    <a:pt x="611" y="1373"/>
                  </a:lnTo>
                  <a:lnTo>
                    <a:pt x="599" y="1385"/>
                  </a:lnTo>
                  <a:lnTo>
                    <a:pt x="587" y="1397"/>
                  </a:lnTo>
                  <a:lnTo>
                    <a:pt x="574" y="1397"/>
                  </a:lnTo>
                  <a:lnTo>
                    <a:pt x="562" y="1397"/>
                  </a:lnTo>
                  <a:lnTo>
                    <a:pt x="549" y="1385"/>
                  </a:lnTo>
                  <a:lnTo>
                    <a:pt x="549" y="1373"/>
                  </a:lnTo>
                  <a:lnTo>
                    <a:pt x="549" y="1360"/>
                  </a:lnTo>
                  <a:lnTo>
                    <a:pt x="549" y="1348"/>
                  </a:lnTo>
                  <a:lnTo>
                    <a:pt x="549" y="1335"/>
                  </a:lnTo>
                  <a:lnTo>
                    <a:pt x="674" y="878"/>
                  </a:lnTo>
                  <a:lnTo>
                    <a:pt x="374" y="878"/>
                  </a:lnTo>
                  <a:lnTo>
                    <a:pt x="250" y="1360"/>
                  </a:lnTo>
                  <a:lnTo>
                    <a:pt x="237" y="1373"/>
                  </a:lnTo>
                  <a:lnTo>
                    <a:pt x="237" y="1385"/>
                  </a:lnTo>
                  <a:lnTo>
                    <a:pt x="225" y="1397"/>
                  </a:lnTo>
                  <a:lnTo>
                    <a:pt x="212" y="1397"/>
                  </a:lnTo>
                  <a:lnTo>
                    <a:pt x="200" y="1397"/>
                  </a:lnTo>
                  <a:lnTo>
                    <a:pt x="187" y="1385"/>
                  </a:lnTo>
                  <a:lnTo>
                    <a:pt x="175" y="1373"/>
                  </a:lnTo>
                  <a:lnTo>
                    <a:pt x="175" y="1360"/>
                  </a:lnTo>
                  <a:lnTo>
                    <a:pt x="187" y="1348"/>
                  </a:lnTo>
                  <a:lnTo>
                    <a:pt x="187" y="1335"/>
                  </a:lnTo>
                  <a:lnTo>
                    <a:pt x="312" y="878"/>
                  </a:lnTo>
                  <a:lnTo>
                    <a:pt x="50" y="878"/>
                  </a:lnTo>
                  <a:lnTo>
                    <a:pt x="38" y="878"/>
                  </a:lnTo>
                  <a:lnTo>
                    <a:pt x="25" y="878"/>
                  </a:lnTo>
                  <a:lnTo>
                    <a:pt x="13" y="866"/>
                  </a:lnTo>
                  <a:lnTo>
                    <a:pt x="0" y="853"/>
                  </a:lnTo>
                  <a:lnTo>
                    <a:pt x="13" y="829"/>
                  </a:lnTo>
                  <a:lnTo>
                    <a:pt x="25" y="829"/>
                  </a:lnTo>
                  <a:lnTo>
                    <a:pt x="38" y="816"/>
                  </a:lnTo>
                  <a:lnTo>
                    <a:pt x="50" y="816"/>
                  </a:lnTo>
                  <a:lnTo>
                    <a:pt x="325" y="816"/>
                  </a:lnTo>
                  <a:lnTo>
                    <a:pt x="399" y="581"/>
                  </a:lnTo>
                  <a:lnTo>
                    <a:pt x="50" y="581"/>
                  </a:lnTo>
                  <a:lnTo>
                    <a:pt x="38" y="581"/>
                  </a:lnTo>
                  <a:lnTo>
                    <a:pt x="25" y="569"/>
                  </a:lnTo>
                  <a:lnTo>
                    <a:pt x="13" y="569"/>
                  </a:lnTo>
                  <a:lnTo>
                    <a:pt x="0" y="544"/>
                  </a:lnTo>
                  <a:lnTo>
                    <a:pt x="13" y="532"/>
                  </a:lnTo>
                  <a:lnTo>
                    <a:pt x="25" y="520"/>
                  </a:lnTo>
                  <a:lnTo>
                    <a:pt x="38" y="520"/>
                  </a:lnTo>
                  <a:lnTo>
                    <a:pt x="50" y="520"/>
                  </a:lnTo>
                  <a:lnTo>
                    <a:pt x="412" y="520"/>
                  </a:lnTo>
                  <a:lnTo>
                    <a:pt x="537" y="37"/>
                  </a:lnTo>
                  <a:lnTo>
                    <a:pt x="549" y="25"/>
                  </a:lnTo>
                  <a:lnTo>
                    <a:pt x="549" y="13"/>
                  </a:lnTo>
                  <a:lnTo>
                    <a:pt x="562" y="0"/>
                  </a:lnTo>
                  <a:lnTo>
                    <a:pt x="5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35"/>
            <p:cNvSpPr>
              <a:spLocks/>
            </p:cNvSpPr>
            <p:nvPr/>
          </p:nvSpPr>
          <p:spPr bwMode="auto">
            <a:xfrm>
              <a:off x="25451" y="1953"/>
              <a:ext cx="1734" cy="1199"/>
            </a:xfrm>
            <a:custGeom>
              <a:avLst/>
              <a:gdLst/>
              <a:ahLst/>
              <a:cxnLst>
                <a:cxn ang="0">
                  <a:pos x="649" y="12"/>
                </a:cxn>
                <a:cxn ang="0">
                  <a:pos x="661" y="24"/>
                </a:cxn>
                <a:cxn ang="0">
                  <a:pos x="661" y="61"/>
                </a:cxn>
                <a:cxn ang="0">
                  <a:pos x="711" y="309"/>
                </a:cxn>
                <a:cxn ang="0">
                  <a:pos x="811" y="680"/>
                </a:cxn>
                <a:cxn ang="0">
                  <a:pos x="861" y="840"/>
                </a:cxn>
                <a:cxn ang="0">
                  <a:pos x="986" y="828"/>
                </a:cxn>
                <a:cxn ang="0">
                  <a:pos x="1223" y="568"/>
                </a:cxn>
                <a:cxn ang="0">
                  <a:pos x="1472" y="272"/>
                </a:cxn>
                <a:cxn ang="0">
                  <a:pos x="1672" y="49"/>
                </a:cxn>
                <a:cxn ang="0">
                  <a:pos x="1697" y="12"/>
                </a:cxn>
                <a:cxn ang="0">
                  <a:pos x="1709" y="0"/>
                </a:cxn>
                <a:cxn ang="0">
                  <a:pos x="1722" y="24"/>
                </a:cxn>
                <a:cxn ang="0">
                  <a:pos x="1722" y="49"/>
                </a:cxn>
                <a:cxn ang="0">
                  <a:pos x="1685" y="210"/>
                </a:cxn>
                <a:cxn ang="0">
                  <a:pos x="1622" y="593"/>
                </a:cxn>
                <a:cxn ang="0">
                  <a:pos x="1597" y="902"/>
                </a:cxn>
                <a:cxn ang="0">
                  <a:pos x="1597" y="939"/>
                </a:cxn>
                <a:cxn ang="0">
                  <a:pos x="1597" y="1013"/>
                </a:cxn>
                <a:cxn ang="0">
                  <a:pos x="1610" y="1050"/>
                </a:cxn>
                <a:cxn ang="0">
                  <a:pos x="1647" y="1075"/>
                </a:cxn>
                <a:cxn ang="0">
                  <a:pos x="1697" y="1050"/>
                </a:cxn>
                <a:cxn ang="0">
                  <a:pos x="1722" y="1050"/>
                </a:cxn>
                <a:cxn ang="0">
                  <a:pos x="1734" y="1063"/>
                </a:cxn>
                <a:cxn ang="0">
                  <a:pos x="1709" y="1100"/>
                </a:cxn>
                <a:cxn ang="0">
                  <a:pos x="1647" y="1137"/>
                </a:cxn>
                <a:cxn ang="0">
                  <a:pos x="1572" y="1162"/>
                </a:cxn>
                <a:cxn ang="0">
                  <a:pos x="1510" y="1162"/>
                </a:cxn>
                <a:cxn ang="0">
                  <a:pos x="1472" y="1125"/>
                </a:cxn>
                <a:cxn ang="0">
                  <a:pos x="1472" y="1100"/>
                </a:cxn>
                <a:cxn ang="0">
                  <a:pos x="1472" y="816"/>
                </a:cxn>
                <a:cxn ang="0">
                  <a:pos x="1522" y="432"/>
                </a:cxn>
                <a:cxn ang="0">
                  <a:pos x="1198" y="704"/>
                </a:cxn>
                <a:cxn ang="0">
                  <a:pos x="874" y="1038"/>
                </a:cxn>
                <a:cxn ang="0">
                  <a:pos x="849" y="1063"/>
                </a:cxn>
                <a:cxn ang="0">
                  <a:pos x="836" y="1063"/>
                </a:cxn>
                <a:cxn ang="0">
                  <a:pos x="811" y="1038"/>
                </a:cxn>
                <a:cxn ang="0">
                  <a:pos x="774" y="964"/>
                </a:cxn>
                <a:cxn ang="0">
                  <a:pos x="649" y="605"/>
                </a:cxn>
                <a:cxn ang="0">
                  <a:pos x="562" y="234"/>
                </a:cxn>
                <a:cxn ang="0">
                  <a:pos x="512" y="469"/>
                </a:cxn>
                <a:cxn ang="0">
                  <a:pos x="362" y="890"/>
                </a:cxn>
                <a:cxn ang="0">
                  <a:pos x="275" y="1075"/>
                </a:cxn>
                <a:cxn ang="0">
                  <a:pos x="137" y="1199"/>
                </a:cxn>
                <a:cxn ang="0">
                  <a:pos x="88" y="1186"/>
                </a:cxn>
                <a:cxn ang="0">
                  <a:pos x="13" y="1149"/>
                </a:cxn>
                <a:cxn ang="0">
                  <a:pos x="0" y="1125"/>
                </a:cxn>
                <a:cxn ang="0">
                  <a:pos x="0" y="1087"/>
                </a:cxn>
                <a:cxn ang="0">
                  <a:pos x="25" y="1026"/>
                </a:cxn>
                <a:cxn ang="0">
                  <a:pos x="50" y="1001"/>
                </a:cxn>
                <a:cxn ang="0">
                  <a:pos x="75" y="1001"/>
                </a:cxn>
                <a:cxn ang="0">
                  <a:pos x="137" y="1038"/>
                </a:cxn>
                <a:cxn ang="0">
                  <a:pos x="187" y="1050"/>
                </a:cxn>
                <a:cxn ang="0">
                  <a:pos x="225" y="1038"/>
                </a:cxn>
                <a:cxn ang="0">
                  <a:pos x="275" y="951"/>
                </a:cxn>
                <a:cxn ang="0">
                  <a:pos x="375" y="717"/>
                </a:cxn>
                <a:cxn ang="0">
                  <a:pos x="487" y="333"/>
                </a:cxn>
                <a:cxn ang="0">
                  <a:pos x="537" y="74"/>
                </a:cxn>
                <a:cxn ang="0">
                  <a:pos x="574" y="37"/>
                </a:cxn>
                <a:cxn ang="0">
                  <a:pos x="624" y="12"/>
                </a:cxn>
              </a:cxnLst>
              <a:rect l="0" t="0" r="r" b="b"/>
              <a:pathLst>
                <a:path w="1734" h="1199">
                  <a:moveTo>
                    <a:pt x="637" y="0"/>
                  </a:moveTo>
                  <a:lnTo>
                    <a:pt x="649" y="12"/>
                  </a:lnTo>
                  <a:lnTo>
                    <a:pt x="661" y="12"/>
                  </a:lnTo>
                  <a:lnTo>
                    <a:pt x="661" y="24"/>
                  </a:lnTo>
                  <a:lnTo>
                    <a:pt x="661" y="37"/>
                  </a:lnTo>
                  <a:lnTo>
                    <a:pt x="661" y="61"/>
                  </a:lnTo>
                  <a:lnTo>
                    <a:pt x="674" y="86"/>
                  </a:lnTo>
                  <a:lnTo>
                    <a:pt x="711" y="309"/>
                  </a:lnTo>
                  <a:lnTo>
                    <a:pt x="774" y="544"/>
                  </a:lnTo>
                  <a:lnTo>
                    <a:pt x="811" y="680"/>
                  </a:lnTo>
                  <a:lnTo>
                    <a:pt x="836" y="778"/>
                  </a:lnTo>
                  <a:lnTo>
                    <a:pt x="861" y="840"/>
                  </a:lnTo>
                  <a:lnTo>
                    <a:pt x="899" y="902"/>
                  </a:lnTo>
                  <a:lnTo>
                    <a:pt x="986" y="828"/>
                  </a:lnTo>
                  <a:lnTo>
                    <a:pt x="1086" y="704"/>
                  </a:lnTo>
                  <a:lnTo>
                    <a:pt x="1223" y="568"/>
                  </a:lnTo>
                  <a:lnTo>
                    <a:pt x="1348" y="420"/>
                  </a:lnTo>
                  <a:lnTo>
                    <a:pt x="1472" y="272"/>
                  </a:lnTo>
                  <a:lnTo>
                    <a:pt x="1585" y="136"/>
                  </a:lnTo>
                  <a:lnTo>
                    <a:pt x="1672" y="49"/>
                  </a:lnTo>
                  <a:lnTo>
                    <a:pt x="1685" y="24"/>
                  </a:lnTo>
                  <a:lnTo>
                    <a:pt x="1697" y="12"/>
                  </a:lnTo>
                  <a:lnTo>
                    <a:pt x="1697" y="12"/>
                  </a:lnTo>
                  <a:lnTo>
                    <a:pt x="1709" y="0"/>
                  </a:lnTo>
                  <a:lnTo>
                    <a:pt x="1709" y="12"/>
                  </a:lnTo>
                  <a:lnTo>
                    <a:pt x="1722" y="24"/>
                  </a:lnTo>
                  <a:lnTo>
                    <a:pt x="1722" y="37"/>
                  </a:lnTo>
                  <a:lnTo>
                    <a:pt x="1722" y="49"/>
                  </a:lnTo>
                  <a:lnTo>
                    <a:pt x="1722" y="61"/>
                  </a:lnTo>
                  <a:lnTo>
                    <a:pt x="1685" y="210"/>
                  </a:lnTo>
                  <a:lnTo>
                    <a:pt x="1660" y="395"/>
                  </a:lnTo>
                  <a:lnTo>
                    <a:pt x="1622" y="593"/>
                  </a:lnTo>
                  <a:lnTo>
                    <a:pt x="1610" y="766"/>
                  </a:lnTo>
                  <a:lnTo>
                    <a:pt x="1597" y="902"/>
                  </a:lnTo>
                  <a:lnTo>
                    <a:pt x="1597" y="914"/>
                  </a:lnTo>
                  <a:lnTo>
                    <a:pt x="1597" y="939"/>
                  </a:lnTo>
                  <a:lnTo>
                    <a:pt x="1597" y="976"/>
                  </a:lnTo>
                  <a:lnTo>
                    <a:pt x="1597" y="1013"/>
                  </a:lnTo>
                  <a:lnTo>
                    <a:pt x="1610" y="1038"/>
                  </a:lnTo>
                  <a:lnTo>
                    <a:pt x="1610" y="1050"/>
                  </a:lnTo>
                  <a:lnTo>
                    <a:pt x="1622" y="1063"/>
                  </a:lnTo>
                  <a:lnTo>
                    <a:pt x="1647" y="1075"/>
                  </a:lnTo>
                  <a:lnTo>
                    <a:pt x="1672" y="1063"/>
                  </a:lnTo>
                  <a:lnTo>
                    <a:pt x="1697" y="1050"/>
                  </a:lnTo>
                  <a:lnTo>
                    <a:pt x="1722" y="1050"/>
                  </a:lnTo>
                  <a:lnTo>
                    <a:pt x="1722" y="1050"/>
                  </a:lnTo>
                  <a:lnTo>
                    <a:pt x="1734" y="1050"/>
                  </a:lnTo>
                  <a:lnTo>
                    <a:pt x="1734" y="1063"/>
                  </a:lnTo>
                  <a:lnTo>
                    <a:pt x="1722" y="1075"/>
                  </a:lnTo>
                  <a:lnTo>
                    <a:pt x="1709" y="1100"/>
                  </a:lnTo>
                  <a:lnTo>
                    <a:pt x="1685" y="1112"/>
                  </a:lnTo>
                  <a:lnTo>
                    <a:pt x="1647" y="1137"/>
                  </a:lnTo>
                  <a:lnTo>
                    <a:pt x="1610" y="1149"/>
                  </a:lnTo>
                  <a:lnTo>
                    <a:pt x="1572" y="1162"/>
                  </a:lnTo>
                  <a:lnTo>
                    <a:pt x="1547" y="1162"/>
                  </a:lnTo>
                  <a:lnTo>
                    <a:pt x="1510" y="1162"/>
                  </a:lnTo>
                  <a:lnTo>
                    <a:pt x="1485" y="1149"/>
                  </a:lnTo>
                  <a:lnTo>
                    <a:pt x="1472" y="1125"/>
                  </a:lnTo>
                  <a:lnTo>
                    <a:pt x="1472" y="1112"/>
                  </a:lnTo>
                  <a:lnTo>
                    <a:pt x="1472" y="1100"/>
                  </a:lnTo>
                  <a:lnTo>
                    <a:pt x="1460" y="976"/>
                  </a:lnTo>
                  <a:lnTo>
                    <a:pt x="1472" y="816"/>
                  </a:lnTo>
                  <a:lnTo>
                    <a:pt x="1497" y="618"/>
                  </a:lnTo>
                  <a:lnTo>
                    <a:pt x="1522" y="432"/>
                  </a:lnTo>
                  <a:lnTo>
                    <a:pt x="1547" y="296"/>
                  </a:lnTo>
                  <a:lnTo>
                    <a:pt x="1198" y="704"/>
                  </a:lnTo>
                  <a:lnTo>
                    <a:pt x="1036" y="877"/>
                  </a:lnTo>
                  <a:lnTo>
                    <a:pt x="874" y="1038"/>
                  </a:lnTo>
                  <a:lnTo>
                    <a:pt x="861" y="1050"/>
                  </a:lnTo>
                  <a:lnTo>
                    <a:pt x="849" y="1063"/>
                  </a:lnTo>
                  <a:lnTo>
                    <a:pt x="849" y="1063"/>
                  </a:lnTo>
                  <a:lnTo>
                    <a:pt x="836" y="1063"/>
                  </a:lnTo>
                  <a:lnTo>
                    <a:pt x="824" y="1050"/>
                  </a:lnTo>
                  <a:lnTo>
                    <a:pt x="811" y="1038"/>
                  </a:lnTo>
                  <a:lnTo>
                    <a:pt x="799" y="1001"/>
                  </a:lnTo>
                  <a:lnTo>
                    <a:pt x="774" y="964"/>
                  </a:lnTo>
                  <a:lnTo>
                    <a:pt x="711" y="803"/>
                  </a:lnTo>
                  <a:lnTo>
                    <a:pt x="649" y="605"/>
                  </a:lnTo>
                  <a:lnTo>
                    <a:pt x="599" y="408"/>
                  </a:lnTo>
                  <a:lnTo>
                    <a:pt x="562" y="234"/>
                  </a:lnTo>
                  <a:lnTo>
                    <a:pt x="562" y="234"/>
                  </a:lnTo>
                  <a:lnTo>
                    <a:pt x="512" y="469"/>
                  </a:lnTo>
                  <a:lnTo>
                    <a:pt x="437" y="692"/>
                  </a:lnTo>
                  <a:lnTo>
                    <a:pt x="362" y="890"/>
                  </a:lnTo>
                  <a:lnTo>
                    <a:pt x="325" y="976"/>
                  </a:lnTo>
                  <a:lnTo>
                    <a:pt x="275" y="1075"/>
                  </a:lnTo>
                  <a:lnTo>
                    <a:pt x="200" y="1162"/>
                  </a:lnTo>
                  <a:lnTo>
                    <a:pt x="137" y="1199"/>
                  </a:lnTo>
                  <a:lnTo>
                    <a:pt x="112" y="1199"/>
                  </a:lnTo>
                  <a:lnTo>
                    <a:pt x="88" y="1186"/>
                  </a:lnTo>
                  <a:lnTo>
                    <a:pt x="50" y="1174"/>
                  </a:lnTo>
                  <a:lnTo>
                    <a:pt x="13" y="1149"/>
                  </a:lnTo>
                  <a:lnTo>
                    <a:pt x="0" y="1137"/>
                  </a:lnTo>
                  <a:lnTo>
                    <a:pt x="0" y="1125"/>
                  </a:lnTo>
                  <a:lnTo>
                    <a:pt x="0" y="1112"/>
                  </a:lnTo>
                  <a:lnTo>
                    <a:pt x="0" y="1087"/>
                  </a:lnTo>
                  <a:lnTo>
                    <a:pt x="13" y="1050"/>
                  </a:lnTo>
                  <a:lnTo>
                    <a:pt x="25" y="1026"/>
                  </a:lnTo>
                  <a:lnTo>
                    <a:pt x="38" y="1001"/>
                  </a:lnTo>
                  <a:lnTo>
                    <a:pt x="50" y="1001"/>
                  </a:lnTo>
                  <a:lnTo>
                    <a:pt x="63" y="1001"/>
                  </a:lnTo>
                  <a:lnTo>
                    <a:pt x="75" y="1001"/>
                  </a:lnTo>
                  <a:lnTo>
                    <a:pt x="100" y="1026"/>
                  </a:lnTo>
                  <a:lnTo>
                    <a:pt x="137" y="1038"/>
                  </a:lnTo>
                  <a:lnTo>
                    <a:pt x="162" y="1050"/>
                  </a:lnTo>
                  <a:lnTo>
                    <a:pt x="187" y="1050"/>
                  </a:lnTo>
                  <a:lnTo>
                    <a:pt x="200" y="1050"/>
                  </a:lnTo>
                  <a:lnTo>
                    <a:pt x="225" y="1038"/>
                  </a:lnTo>
                  <a:lnTo>
                    <a:pt x="250" y="1013"/>
                  </a:lnTo>
                  <a:lnTo>
                    <a:pt x="275" y="951"/>
                  </a:lnTo>
                  <a:lnTo>
                    <a:pt x="325" y="853"/>
                  </a:lnTo>
                  <a:lnTo>
                    <a:pt x="375" y="717"/>
                  </a:lnTo>
                  <a:lnTo>
                    <a:pt x="449" y="506"/>
                  </a:lnTo>
                  <a:lnTo>
                    <a:pt x="487" y="333"/>
                  </a:lnTo>
                  <a:lnTo>
                    <a:pt x="524" y="185"/>
                  </a:lnTo>
                  <a:lnTo>
                    <a:pt x="537" y="74"/>
                  </a:lnTo>
                  <a:lnTo>
                    <a:pt x="549" y="49"/>
                  </a:lnTo>
                  <a:lnTo>
                    <a:pt x="574" y="37"/>
                  </a:lnTo>
                  <a:lnTo>
                    <a:pt x="599" y="24"/>
                  </a:lnTo>
                  <a:lnTo>
                    <a:pt x="624" y="12"/>
                  </a:lnTo>
                  <a:lnTo>
                    <a:pt x="6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36"/>
            <p:cNvSpPr>
              <a:spLocks/>
            </p:cNvSpPr>
            <p:nvPr/>
          </p:nvSpPr>
          <p:spPr bwMode="auto">
            <a:xfrm>
              <a:off x="27385" y="2002"/>
              <a:ext cx="399" cy="495"/>
            </a:xfrm>
            <a:custGeom>
              <a:avLst/>
              <a:gdLst/>
              <a:ahLst/>
              <a:cxnLst>
                <a:cxn ang="0">
                  <a:pos x="162" y="0"/>
                </a:cxn>
                <a:cxn ang="0">
                  <a:pos x="162" y="124"/>
                </a:cxn>
                <a:cxn ang="0">
                  <a:pos x="187" y="74"/>
                </a:cxn>
                <a:cxn ang="0">
                  <a:pos x="212" y="50"/>
                </a:cxn>
                <a:cxn ang="0">
                  <a:pos x="250" y="25"/>
                </a:cxn>
                <a:cxn ang="0">
                  <a:pos x="275" y="12"/>
                </a:cxn>
                <a:cxn ang="0">
                  <a:pos x="312" y="0"/>
                </a:cxn>
                <a:cxn ang="0">
                  <a:pos x="349" y="12"/>
                </a:cxn>
                <a:cxn ang="0">
                  <a:pos x="374" y="25"/>
                </a:cxn>
                <a:cxn ang="0">
                  <a:pos x="399" y="50"/>
                </a:cxn>
                <a:cxn ang="0">
                  <a:pos x="399" y="74"/>
                </a:cxn>
                <a:cxn ang="0">
                  <a:pos x="399" y="99"/>
                </a:cxn>
                <a:cxn ang="0">
                  <a:pos x="387" y="111"/>
                </a:cxn>
                <a:cxn ang="0">
                  <a:pos x="374" y="124"/>
                </a:cxn>
                <a:cxn ang="0">
                  <a:pos x="349" y="124"/>
                </a:cxn>
                <a:cxn ang="0">
                  <a:pos x="337" y="124"/>
                </a:cxn>
                <a:cxn ang="0">
                  <a:pos x="312" y="111"/>
                </a:cxn>
                <a:cxn ang="0">
                  <a:pos x="300" y="99"/>
                </a:cxn>
                <a:cxn ang="0">
                  <a:pos x="300" y="74"/>
                </a:cxn>
                <a:cxn ang="0">
                  <a:pos x="300" y="50"/>
                </a:cxn>
                <a:cxn ang="0">
                  <a:pos x="312" y="37"/>
                </a:cxn>
                <a:cxn ang="0">
                  <a:pos x="250" y="50"/>
                </a:cxn>
                <a:cxn ang="0">
                  <a:pos x="200" y="99"/>
                </a:cxn>
                <a:cxn ang="0">
                  <a:pos x="175" y="173"/>
                </a:cxn>
                <a:cxn ang="0">
                  <a:pos x="162" y="235"/>
                </a:cxn>
                <a:cxn ang="0">
                  <a:pos x="162" y="408"/>
                </a:cxn>
                <a:cxn ang="0">
                  <a:pos x="162" y="420"/>
                </a:cxn>
                <a:cxn ang="0">
                  <a:pos x="175" y="445"/>
                </a:cxn>
                <a:cxn ang="0">
                  <a:pos x="187" y="445"/>
                </a:cxn>
                <a:cxn ang="0">
                  <a:pos x="212" y="457"/>
                </a:cxn>
                <a:cxn ang="0">
                  <a:pos x="250" y="457"/>
                </a:cxn>
                <a:cxn ang="0">
                  <a:pos x="275" y="457"/>
                </a:cxn>
                <a:cxn ang="0">
                  <a:pos x="275" y="495"/>
                </a:cxn>
                <a:cxn ang="0">
                  <a:pos x="125" y="495"/>
                </a:cxn>
                <a:cxn ang="0">
                  <a:pos x="100" y="495"/>
                </a:cxn>
                <a:cxn ang="0">
                  <a:pos x="62" y="495"/>
                </a:cxn>
                <a:cxn ang="0">
                  <a:pos x="37" y="495"/>
                </a:cxn>
                <a:cxn ang="0">
                  <a:pos x="13" y="495"/>
                </a:cxn>
                <a:cxn ang="0">
                  <a:pos x="0" y="495"/>
                </a:cxn>
                <a:cxn ang="0">
                  <a:pos x="0" y="457"/>
                </a:cxn>
                <a:cxn ang="0">
                  <a:pos x="37" y="457"/>
                </a:cxn>
                <a:cxn ang="0">
                  <a:pos x="62" y="445"/>
                </a:cxn>
                <a:cxn ang="0">
                  <a:pos x="75" y="433"/>
                </a:cxn>
                <a:cxn ang="0">
                  <a:pos x="87" y="408"/>
                </a:cxn>
                <a:cxn ang="0">
                  <a:pos x="87" y="124"/>
                </a:cxn>
                <a:cxn ang="0">
                  <a:pos x="75" y="87"/>
                </a:cxn>
                <a:cxn ang="0">
                  <a:pos x="75" y="74"/>
                </a:cxn>
                <a:cxn ang="0">
                  <a:pos x="62" y="62"/>
                </a:cxn>
                <a:cxn ang="0">
                  <a:pos x="37" y="62"/>
                </a:cxn>
                <a:cxn ang="0">
                  <a:pos x="0" y="62"/>
                </a:cxn>
                <a:cxn ang="0">
                  <a:pos x="0" y="12"/>
                </a:cxn>
                <a:cxn ang="0">
                  <a:pos x="162" y="0"/>
                </a:cxn>
              </a:cxnLst>
              <a:rect l="0" t="0" r="r" b="b"/>
              <a:pathLst>
                <a:path w="399" h="495">
                  <a:moveTo>
                    <a:pt x="162" y="0"/>
                  </a:moveTo>
                  <a:lnTo>
                    <a:pt x="162" y="124"/>
                  </a:lnTo>
                  <a:lnTo>
                    <a:pt x="187" y="74"/>
                  </a:lnTo>
                  <a:lnTo>
                    <a:pt x="212" y="50"/>
                  </a:lnTo>
                  <a:lnTo>
                    <a:pt x="250" y="25"/>
                  </a:lnTo>
                  <a:lnTo>
                    <a:pt x="275" y="12"/>
                  </a:lnTo>
                  <a:lnTo>
                    <a:pt x="312" y="0"/>
                  </a:lnTo>
                  <a:lnTo>
                    <a:pt x="349" y="12"/>
                  </a:lnTo>
                  <a:lnTo>
                    <a:pt x="374" y="25"/>
                  </a:lnTo>
                  <a:lnTo>
                    <a:pt x="399" y="50"/>
                  </a:lnTo>
                  <a:lnTo>
                    <a:pt x="399" y="74"/>
                  </a:lnTo>
                  <a:lnTo>
                    <a:pt x="399" y="99"/>
                  </a:lnTo>
                  <a:lnTo>
                    <a:pt x="387" y="111"/>
                  </a:lnTo>
                  <a:lnTo>
                    <a:pt x="374" y="124"/>
                  </a:lnTo>
                  <a:lnTo>
                    <a:pt x="349" y="124"/>
                  </a:lnTo>
                  <a:lnTo>
                    <a:pt x="337" y="124"/>
                  </a:lnTo>
                  <a:lnTo>
                    <a:pt x="312" y="111"/>
                  </a:lnTo>
                  <a:lnTo>
                    <a:pt x="300" y="99"/>
                  </a:lnTo>
                  <a:lnTo>
                    <a:pt x="300" y="74"/>
                  </a:lnTo>
                  <a:lnTo>
                    <a:pt x="300" y="50"/>
                  </a:lnTo>
                  <a:lnTo>
                    <a:pt x="312" y="37"/>
                  </a:lnTo>
                  <a:lnTo>
                    <a:pt x="250" y="50"/>
                  </a:lnTo>
                  <a:lnTo>
                    <a:pt x="200" y="99"/>
                  </a:lnTo>
                  <a:lnTo>
                    <a:pt x="175" y="173"/>
                  </a:lnTo>
                  <a:lnTo>
                    <a:pt x="162" y="235"/>
                  </a:lnTo>
                  <a:lnTo>
                    <a:pt x="162" y="408"/>
                  </a:lnTo>
                  <a:lnTo>
                    <a:pt x="162" y="420"/>
                  </a:lnTo>
                  <a:lnTo>
                    <a:pt x="175" y="445"/>
                  </a:lnTo>
                  <a:lnTo>
                    <a:pt x="187" y="445"/>
                  </a:lnTo>
                  <a:lnTo>
                    <a:pt x="212" y="457"/>
                  </a:lnTo>
                  <a:lnTo>
                    <a:pt x="250" y="457"/>
                  </a:lnTo>
                  <a:lnTo>
                    <a:pt x="275" y="457"/>
                  </a:lnTo>
                  <a:lnTo>
                    <a:pt x="275" y="495"/>
                  </a:lnTo>
                  <a:lnTo>
                    <a:pt x="125" y="495"/>
                  </a:lnTo>
                  <a:lnTo>
                    <a:pt x="100" y="495"/>
                  </a:lnTo>
                  <a:lnTo>
                    <a:pt x="62" y="495"/>
                  </a:lnTo>
                  <a:lnTo>
                    <a:pt x="37" y="495"/>
                  </a:lnTo>
                  <a:lnTo>
                    <a:pt x="13" y="495"/>
                  </a:lnTo>
                  <a:lnTo>
                    <a:pt x="0" y="495"/>
                  </a:lnTo>
                  <a:lnTo>
                    <a:pt x="0" y="457"/>
                  </a:lnTo>
                  <a:lnTo>
                    <a:pt x="37" y="457"/>
                  </a:lnTo>
                  <a:lnTo>
                    <a:pt x="62" y="445"/>
                  </a:lnTo>
                  <a:lnTo>
                    <a:pt x="75" y="433"/>
                  </a:lnTo>
                  <a:lnTo>
                    <a:pt x="87" y="408"/>
                  </a:lnTo>
                  <a:lnTo>
                    <a:pt x="87" y="124"/>
                  </a:lnTo>
                  <a:lnTo>
                    <a:pt x="75" y="87"/>
                  </a:lnTo>
                  <a:lnTo>
                    <a:pt x="75" y="74"/>
                  </a:lnTo>
                  <a:lnTo>
                    <a:pt x="62" y="62"/>
                  </a:lnTo>
                  <a:lnTo>
                    <a:pt x="37" y="62"/>
                  </a:lnTo>
                  <a:lnTo>
                    <a:pt x="0" y="62"/>
                  </a:lnTo>
                  <a:lnTo>
                    <a:pt x="0" y="12"/>
                  </a:lnTo>
                  <a:lnTo>
                    <a:pt x="1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37"/>
            <p:cNvSpPr>
              <a:spLocks noEditPoints="1"/>
            </p:cNvSpPr>
            <p:nvPr/>
          </p:nvSpPr>
          <p:spPr bwMode="auto">
            <a:xfrm>
              <a:off x="27872" y="2002"/>
              <a:ext cx="486" cy="507"/>
            </a:xfrm>
            <a:custGeom>
              <a:avLst/>
              <a:gdLst/>
              <a:ahLst/>
              <a:cxnLst>
                <a:cxn ang="0">
                  <a:pos x="262" y="25"/>
                </a:cxn>
                <a:cxn ang="0">
                  <a:pos x="237" y="37"/>
                </a:cxn>
                <a:cxn ang="0">
                  <a:pos x="224" y="37"/>
                </a:cxn>
                <a:cxn ang="0">
                  <a:pos x="199" y="50"/>
                </a:cxn>
                <a:cxn ang="0">
                  <a:pos x="174" y="62"/>
                </a:cxn>
                <a:cxn ang="0">
                  <a:pos x="149" y="87"/>
                </a:cxn>
                <a:cxn ang="0">
                  <a:pos x="124" y="124"/>
                </a:cxn>
                <a:cxn ang="0">
                  <a:pos x="112" y="161"/>
                </a:cxn>
                <a:cxn ang="0">
                  <a:pos x="99" y="210"/>
                </a:cxn>
                <a:cxn ang="0">
                  <a:pos x="399" y="210"/>
                </a:cxn>
                <a:cxn ang="0">
                  <a:pos x="399" y="198"/>
                </a:cxn>
                <a:cxn ang="0">
                  <a:pos x="399" y="173"/>
                </a:cxn>
                <a:cxn ang="0">
                  <a:pos x="399" y="148"/>
                </a:cxn>
                <a:cxn ang="0">
                  <a:pos x="386" y="124"/>
                </a:cxn>
                <a:cxn ang="0">
                  <a:pos x="374" y="99"/>
                </a:cxn>
                <a:cxn ang="0">
                  <a:pos x="361" y="74"/>
                </a:cxn>
                <a:cxn ang="0">
                  <a:pos x="337" y="50"/>
                </a:cxn>
                <a:cxn ang="0">
                  <a:pos x="299" y="37"/>
                </a:cxn>
                <a:cxn ang="0">
                  <a:pos x="262" y="25"/>
                </a:cxn>
                <a:cxn ang="0">
                  <a:pos x="262" y="0"/>
                </a:cxn>
                <a:cxn ang="0">
                  <a:pos x="361" y="12"/>
                </a:cxn>
                <a:cxn ang="0">
                  <a:pos x="436" y="74"/>
                </a:cxn>
                <a:cxn ang="0">
                  <a:pos x="474" y="136"/>
                </a:cxn>
                <a:cxn ang="0">
                  <a:pos x="486" y="223"/>
                </a:cxn>
                <a:cxn ang="0">
                  <a:pos x="486" y="235"/>
                </a:cxn>
                <a:cxn ang="0">
                  <a:pos x="474" y="235"/>
                </a:cxn>
                <a:cxn ang="0">
                  <a:pos x="449" y="235"/>
                </a:cxn>
                <a:cxn ang="0">
                  <a:pos x="99" y="235"/>
                </a:cxn>
                <a:cxn ang="0">
                  <a:pos x="99" y="272"/>
                </a:cxn>
                <a:cxn ang="0">
                  <a:pos x="112" y="321"/>
                </a:cxn>
                <a:cxn ang="0">
                  <a:pos x="124" y="359"/>
                </a:cxn>
                <a:cxn ang="0">
                  <a:pos x="149" y="408"/>
                </a:cxn>
                <a:cxn ang="0">
                  <a:pos x="174" y="433"/>
                </a:cxn>
                <a:cxn ang="0">
                  <a:pos x="212" y="457"/>
                </a:cxn>
                <a:cxn ang="0">
                  <a:pos x="249" y="470"/>
                </a:cxn>
                <a:cxn ang="0">
                  <a:pos x="287" y="470"/>
                </a:cxn>
                <a:cxn ang="0">
                  <a:pos x="312" y="470"/>
                </a:cxn>
                <a:cxn ang="0">
                  <a:pos x="337" y="470"/>
                </a:cxn>
                <a:cxn ang="0">
                  <a:pos x="361" y="457"/>
                </a:cxn>
                <a:cxn ang="0">
                  <a:pos x="399" y="433"/>
                </a:cxn>
                <a:cxn ang="0">
                  <a:pos x="424" y="408"/>
                </a:cxn>
                <a:cxn ang="0">
                  <a:pos x="449" y="371"/>
                </a:cxn>
                <a:cxn ang="0">
                  <a:pos x="449" y="359"/>
                </a:cxn>
                <a:cxn ang="0">
                  <a:pos x="449" y="346"/>
                </a:cxn>
                <a:cxn ang="0">
                  <a:pos x="461" y="346"/>
                </a:cxn>
                <a:cxn ang="0">
                  <a:pos x="474" y="346"/>
                </a:cxn>
                <a:cxn ang="0">
                  <a:pos x="486" y="359"/>
                </a:cxn>
                <a:cxn ang="0">
                  <a:pos x="486" y="359"/>
                </a:cxn>
                <a:cxn ang="0">
                  <a:pos x="474" y="396"/>
                </a:cxn>
                <a:cxn ang="0">
                  <a:pos x="436" y="445"/>
                </a:cxn>
                <a:cxn ang="0">
                  <a:pos x="374" y="482"/>
                </a:cxn>
                <a:cxn ang="0">
                  <a:pos x="274" y="507"/>
                </a:cxn>
                <a:cxn ang="0">
                  <a:pos x="174" y="482"/>
                </a:cxn>
                <a:cxn ang="0">
                  <a:pos x="87" y="433"/>
                </a:cxn>
                <a:cxn ang="0">
                  <a:pos x="25" y="346"/>
                </a:cxn>
                <a:cxn ang="0">
                  <a:pos x="0" y="247"/>
                </a:cxn>
                <a:cxn ang="0">
                  <a:pos x="25" y="148"/>
                </a:cxn>
                <a:cxn ang="0">
                  <a:pos x="75" y="74"/>
                </a:cxn>
                <a:cxn ang="0">
                  <a:pos x="162" y="12"/>
                </a:cxn>
                <a:cxn ang="0">
                  <a:pos x="262" y="0"/>
                </a:cxn>
              </a:cxnLst>
              <a:rect l="0" t="0" r="r" b="b"/>
              <a:pathLst>
                <a:path w="486" h="507">
                  <a:moveTo>
                    <a:pt x="262" y="25"/>
                  </a:moveTo>
                  <a:lnTo>
                    <a:pt x="237" y="37"/>
                  </a:lnTo>
                  <a:lnTo>
                    <a:pt x="224" y="37"/>
                  </a:lnTo>
                  <a:lnTo>
                    <a:pt x="199" y="50"/>
                  </a:lnTo>
                  <a:lnTo>
                    <a:pt x="174" y="62"/>
                  </a:lnTo>
                  <a:lnTo>
                    <a:pt x="149" y="87"/>
                  </a:lnTo>
                  <a:lnTo>
                    <a:pt x="124" y="124"/>
                  </a:lnTo>
                  <a:lnTo>
                    <a:pt x="112" y="161"/>
                  </a:lnTo>
                  <a:lnTo>
                    <a:pt x="99" y="210"/>
                  </a:lnTo>
                  <a:lnTo>
                    <a:pt x="399" y="210"/>
                  </a:lnTo>
                  <a:lnTo>
                    <a:pt x="399" y="198"/>
                  </a:lnTo>
                  <a:lnTo>
                    <a:pt x="399" y="173"/>
                  </a:lnTo>
                  <a:lnTo>
                    <a:pt x="399" y="148"/>
                  </a:lnTo>
                  <a:lnTo>
                    <a:pt x="386" y="124"/>
                  </a:lnTo>
                  <a:lnTo>
                    <a:pt x="374" y="99"/>
                  </a:lnTo>
                  <a:lnTo>
                    <a:pt x="361" y="74"/>
                  </a:lnTo>
                  <a:lnTo>
                    <a:pt x="337" y="50"/>
                  </a:lnTo>
                  <a:lnTo>
                    <a:pt x="299" y="37"/>
                  </a:lnTo>
                  <a:lnTo>
                    <a:pt x="262" y="25"/>
                  </a:lnTo>
                  <a:close/>
                  <a:moveTo>
                    <a:pt x="262" y="0"/>
                  </a:moveTo>
                  <a:lnTo>
                    <a:pt x="361" y="12"/>
                  </a:lnTo>
                  <a:lnTo>
                    <a:pt x="436" y="74"/>
                  </a:lnTo>
                  <a:lnTo>
                    <a:pt x="474" y="136"/>
                  </a:lnTo>
                  <a:lnTo>
                    <a:pt x="486" y="223"/>
                  </a:lnTo>
                  <a:lnTo>
                    <a:pt x="486" y="235"/>
                  </a:lnTo>
                  <a:lnTo>
                    <a:pt x="474" y="235"/>
                  </a:lnTo>
                  <a:lnTo>
                    <a:pt x="449" y="235"/>
                  </a:lnTo>
                  <a:lnTo>
                    <a:pt x="99" y="235"/>
                  </a:lnTo>
                  <a:lnTo>
                    <a:pt x="99" y="272"/>
                  </a:lnTo>
                  <a:lnTo>
                    <a:pt x="112" y="321"/>
                  </a:lnTo>
                  <a:lnTo>
                    <a:pt x="124" y="359"/>
                  </a:lnTo>
                  <a:lnTo>
                    <a:pt x="149" y="408"/>
                  </a:lnTo>
                  <a:lnTo>
                    <a:pt x="174" y="433"/>
                  </a:lnTo>
                  <a:lnTo>
                    <a:pt x="212" y="457"/>
                  </a:lnTo>
                  <a:lnTo>
                    <a:pt x="249" y="470"/>
                  </a:lnTo>
                  <a:lnTo>
                    <a:pt x="287" y="470"/>
                  </a:lnTo>
                  <a:lnTo>
                    <a:pt x="312" y="470"/>
                  </a:lnTo>
                  <a:lnTo>
                    <a:pt x="337" y="470"/>
                  </a:lnTo>
                  <a:lnTo>
                    <a:pt x="361" y="457"/>
                  </a:lnTo>
                  <a:lnTo>
                    <a:pt x="399" y="433"/>
                  </a:lnTo>
                  <a:lnTo>
                    <a:pt x="424" y="408"/>
                  </a:lnTo>
                  <a:lnTo>
                    <a:pt x="449" y="371"/>
                  </a:lnTo>
                  <a:lnTo>
                    <a:pt x="449" y="359"/>
                  </a:lnTo>
                  <a:lnTo>
                    <a:pt x="449" y="346"/>
                  </a:lnTo>
                  <a:lnTo>
                    <a:pt x="461" y="346"/>
                  </a:lnTo>
                  <a:lnTo>
                    <a:pt x="474" y="346"/>
                  </a:lnTo>
                  <a:lnTo>
                    <a:pt x="486" y="359"/>
                  </a:lnTo>
                  <a:lnTo>
                    <a:pt x="486" y="359"/>
                  </a:lnTo>
                  <a:lnTo>
                    <a:pt x="474" y="396"/>
                  </a:lnTo>
                  <a:lnTo>
                    <a:pt x="436" y="445"/>
                  </a:lnTo>
                  <a:lnTo>
                    <a:pt x="374" y="482"/>
                  </a:lnTo>
                  <a:lnTo>
                    <a:pt x="274" y="507"/>
                  </a:lnTo>
                  <a:lnTo>
                    <a:pt x="174" y="482"/>
                  </a:lnTo>
                  <a:lnTo>
                    <a:pt x="87" y="433"/>
                  </a:lnTo>
                  <a:lnTo>
                    <a:pt x="25" y="346"/>
                  </a:lnTo>
                  <a:lnTo>
                    <a:pt x="0" y="247"/>
                  </a:lnTo>
                  <a:lnTo>
                    <a:pt x="25" y="148"/>
                  </a:lnTo>
                  <a:lnTo>
                    <a:pt x="75" y="74"/>
                  </a:lnTo>
                  <a:lnTo>
                    <a:pt x="162" y="12"/>
                  </a:lnTo>
                  <a:lnTo>
                    <a:pt x="2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38"/>
            <p:cNvSpPr>
              <a:spLocks noEditPoints="1"/>
            </p:cNvSpPr>
            <p:nvPr/>
          </p:nvSpPr>
          <p:spPr bwMode="auto">
            <a:xfrm>
              <a:off x="28458" y="1730"/>
              <a:ext cx="599" cy="779"/>
            </a:xfrm>
            <a:custGeom>
              <a:avLst/>
              <a:gdLst/>
              <a:ahLst/>
              <a:cxnLst>
                <a:cxn ang="0">
                  <a:pos x="275" y="309"/>
                </a:cxn>
                <a:cxn ang="0">
                  <a:pos x="250" y="309"/>
                </a:cxn>
                <a:cxn ang="0">
                  <a:pos x="212" y="322"/>
                </a:cxn>
                <a:cxn ang="0">
                  <a:pos x="175" y="334"/>
                </a:cxn>
                <a:cxn ang="0">
                  <a:pos x="150" y="371"/>
                </a:cxn>
                <a:cxn ang="0">
                  <a:pos x="125" y="396"/>
                </a:cxn>
                <a:cxn ang="0">
                  <a:pos x="112" y="445"/>
                </a:cxn>
                <a:cxn ang="0">
                  <a:pos x="100" y="482"/>
                </a:cxn>
                <a:cxn ang="0">
                  <a:pos x="100" y="507"/>
                </a:cxn>
                <a:cxn ang="0">
                  <a:pos x="100" y="532"/>
                </a:cxn>
                <a:cxn ang="0">
                  <a:pos x="100" y="581"/>
                </a:cxn>
                <a:cxn ang="0">
                  <a:pos x="112" y="618"/>
                </a:cxn>
                <a:cxn ang="0">
                  <a:pos x="125" y="655"/>
                </a:cxn>
                <a:cxn ang="0">
                  <a:pos x="137" y="680"/>
                </a:cxn>
                <a:cxn ang="0">
                  <a:pos x="162" y="705"/>
                </a:cxn>
                <a:cxn ang="0">
                  <a:pos x="187" y="729"/>
                </a:cxn>
                <a:cxn ang="0">
                  <a:pos x="225" y="742"/>
                </a:cxn>
                <a:cxn ang="0">
                  <a:pos x="262" y="754"/>
                </a:cxn>
                <a:cxn ang="0">
                  <a:pos x="324" y="742"/>
                </a:cxn>
                <a:cxn ang="0">
                  <a:pos x="362" y="717"/>
                </a:cxn>
                <a:cxn ang="0">
                  <a:pos x="399" y="692"/>
                </a:cxn>
                <a:cxn ang="0">
                  <a:pos x="424" y="655"/>
                </a:cxn>
                <a:cxn ang="0">
                  <a:pos x="424" y="408"/>
                </a:cxn>
                <a:cxn ang="0">
                  <a:pos x="424" y="396"/>
                </a:cxn>
                <a:cxn ang="0">
                  <a:pos x="424" y="383"/>
                </a:cxn>
                <a:cxn ang="0">
                  <a:pos x="412" y="371"/>
                </a:cxn>
                <a:cxn ang="0">
                  <a:pos x="374" y="334"/>
                </a:cxn>
                <a:cxn ang="0">
                  <a:pos x="324" y="309"/>
                </a:cxn>
                <a:cxn ang="0">
                  <a:pos x="275" y="309"/>
                </a:cxn>
                <a:cxn ang="0">
                  <a:pos x="512" y="0"/>
                </a:cxn>
                <a:cxn ang="0">
                  <a:pos x="512" y="668"/>
                </a:cxn>
                <a:cxn ang="0">
                  <a:pos x="512" y="692"/>
                </a:cxn>
                <a:cxn ang="0">
                  <a:pos x="524" y="717"/>
                </a:cxn>
                <a:cxn ang="0">
                  <a:pos x="537" y="717"/>
                </a:cxn>
                <a:cxn ang="0">
                  <a:pos x="561" y="729"/>
                </a:cxn>
                <a:cxn ang="0">
                  <a:pos x="599" y="729"/>
                </a:cxn>
                <a:cxn ang="0">
                  <a:pos x="599" y="767"/>
                </a:cxn>
                <a:cxn ang="0">
                  <a:pos x="424" y="779"/>
                </a:cxn>
                <a:cxn ang="0">
                  <a:pos x="424" y="717"/>
                </a:cxn>
                <a:cxn ang="0">
                  <a:pos x="412" y="729"/>
                </a:cxn>
                <a:cxn ang="0">
                  <a:pos x="387" y="742"/>
                </a:cxn>
                <a:cxn ang="0">
                  <a:pos x="349" y="754"/>
                </a:cxn>
                <a:cxn ang="0">
                  <a:pos x="312" y="779"/>
                </a:cxn>
                <a:cxn ang="0">
                  <a:pos x="262" y="779"/>
                </a:cxn>
                <a:cxn ang="0">
                  <a:pos x="162" y="754"/>
                </a:cxn>
                <a:cxn ang="0">
                  <a:pos x="75" y="705"/>
                </a:cxn>
                <a:cxn ang="0">
                  <a:pos x="13" y="631"/>
                </a:cxn>
                <a:cxn ang="0">
                  <a:pos x="0" y="532"/>
                </a:cxn>
                <a:cxn ang="0">
                  <a:pos x="25" y="433"/>
                </a:cxn>
                <a:cxn ang="0">
                  <a:pos x="75" y="346"/>
                </a:cxn>
                <a:cxn ang="0">
                  <a:pos x="162" y="297"/>
                </a:cxn>
                <a:cxn ang="0">
                  <a:pos x="275" y="272"/>
                </a:cxn>
                <a:cxn ang="0">
                  <a:pos x="337" y="284"/>
                </a:cxn>
                <a:cxn ang="0">
                  <a:pos x="387" y="309"/>
                </a:cxn>
                <a:cxn ang="0">
                  <a:pos x="437" y="334"/>
                </a:cxn>
                <a:cxn ang="0">
                  <a:pos x="437" y="111"/>
                </a:cxn>
                <a:cxn ang="0">
                  <a:pos x="424" y="87"/>
                </a:cxn>
                <a:cxn ang="0">
                  <a:pos x="424" y="62"/>
                </a:cxn>
                <a:cxn ang="0">
                  <a:pos x="412" y="50"/>
                </a:cxn>
                <a:cxn ang="0">
                  <a:pos x="387" y="50"/>
                </a:cxn>
                <a:cxn ang="0">
                  <a:pos x="349" y="50"/>
                </a:cxn>
                <a:cxn ang="0">
                  <a:pos x="349" y="12"/>
                </a:cxn>
                <a:cxn ang="0">
                  <a:pos x="512" y="0"/>
                </a:cxn>
              </a:cxnLst>
              <a:rect l="0" t="0" r="r" b="b"/>
              <a:pathLst>
                <a:path w="599" h="779">
                  <a:moveTo>
                    <a:pt x="275" y="309"/>
                  </a:moveTo>
                  <a:lnTo>
                    <a:pt x="250" y="309"/>
                  </a:lnTo>
                  <a:lnTo>
                    <a:pt x="212" y="322"/>
                  </a:lnTo>
                  <a:lnTo>
                    <a:pt x="175" y="334"/>
                  </a:lnTo>
                  <a:lnTo>
                    <a:pt x="150" y="371"/>
                  </a:lnTo>
                  <a:lnTo>
                    <a:pt x="125" y="396"/>
                  </a:lnTo>
                  <a:lnTo>
                    <a:pt x="112" y="445"/>
                  </a:lnTo>
                  <a:lnTo>
                    <a:pt x="100" y="482"/>
                  </a:lnTo>
                  <a:lnTo>
                    <a:pt x="100" y="507"/>
                  </a:lnTo>
                  <a:lnTo>
                    <a:pt x="100" y="532"/>
                  </a:lnTo>
                  <a:lnTo>
                    <a:pt x="100" y="581"/>
                  </a:lnTo>
                  <a:lnTo>
                    <a:pt x="112" y="618"/>
                  </a:lnTo>
                  <a:lnTo>
                    <a:pt x="125" y="655"/>
                  </a:lnTo>
                  <a:lnTo>
                    <a:pt x="137" y="680"/>
                  </a:lnTo>
                  <a:lnTo>
                    <a:pt x="162" y="705"/>
                  </a:lnTo>
                  <a:lnTo>
                    <a:pt x="187" y="729"/>
                  </a:lnTo>
                  <a:lnTo>
                    <a:pt x="225" y="742"/>
                  </a:lnTo>
                  <a:lnTo>
                    <a:pt x="262" y="754"/>
                  </a:lnTo>
                  <a:lnTo>
                    <a:pt x="324" y="742"/>
                  </a:lnTo>
                  <a:lnTo>
                    <a:pt x="362" y="717"/>
                  </a:lnTo>
                  <a:lnTo>
                    <a:pt x="399" y="692"/>
                  </a:lnTo>
                  <a:lnTo>
                    <a:pt x="424" y="655"/>
                  </a:lnTo>
                  <a:lnTo>
                    <a:pt x="424" y="408"/>
                  </a:lnTo>
                  <a:lnTo>
                    <a:pt x="424" y="396"/>
                  </a:lnTo>
                  <a:lnTo>
                    <a:pt x="424" y="383"/>
                  </a:lnTo>
                  <a:lnTo>
                    <a:pt x="412" y="371"/>
                  </a:lnTo>
                  <a:lnTo>
                    <a:pt x="374" y="334"/>
                  </a:lnTo>
                  <a:lnTo>
                    <a:pt x="324" y="309"/>
                  </a:lnTo>
                  <a:lnTo>
                    <a:pt x="275" y="309"/>
                  </a:lnTo>
                  <a:close/>
                  <a:moveTo>
                    <a:pt x="512" y="0"/>
                  </a:moveTo>
                  <a:lnTo>
                    <a:pt x="512" y="668"/>
                  </a:lnTo>
                  <a:lnTo>
                    <a:pt x="512" y="692"/>
                  </a:lnTo>
                  <a:lnTo>
                    <a:pt x="524" y="717"/>
                  </a:lnTo>
                  <a:lnTo>
                    <a:pt x="537" y="717"/>
                  </a:lnTo>
                  <a:lnTo>
                    <a:pt x="561" y="729"/>
                  </a:lnTo>
                  <a:lnTo>
                    <a:pt x="599" y="729"/>
                  </a:lnTo>
                  <a:lnTo>
                    <a:pt x="599" y="767"/>
                  </a:lnTo>
                  <a:lnTo>
                    <a:pt x="424" y="779"/>
                  </a:lnTo>
                  <a:lnTo>
                    <a:pt x="424" y="717"/>
                  </a:lnTo>
                  <a:lnTo>
                    <a:pt x="412" y="729"/>
                  </a:lnTo>
                  <a:lnTo>
                    <a:pt x="387" y="742"/>
                  </a:lnTo>
                  <a:lnTo>
                    <a:pt x="349" y="754"/>
                  </a:lnTo>
                  <a:lnTo>
                    <a:pt x="312" y="779"/>
                  </a:lnTo>
                  <a:lnTo>
                    <a:pt x="262" y="779"/>
                  </a:lnTo>
                  <a:lnTo>
                    <a:pt x="162" y="754"/>
                  </a:lnTo>
                  <a:lnTo>
                    <a:pt x="75" y="705"/>
                  </a:lnTo>
                  <a:lnTo>
                    <a:pt x="13" y="631"/>
                  </a:lnTo>
                  <a:lnTo>
                    <a:pt x="0" y="532"/>
                  </a:lnTo>
                  <a:lnTo>
                    <a:pt x="25" y="433"/>
                  </a:lnTo>
                  <a:lnTo>
                    <a:pt x="75" y="346"/>
                  </a:lnTo>
                  <a:lnTo>
                    <a:pt x="162" y="297"/>
                  </a:lnTo>
                  <a:lnTo>
                    <a:pt x="275" y="272"/>
                  </a:lnTo>
                  <a:lnTo>
                    <a:pt x="337" y="284"/>
                  </a:lnTo>
                  <a:lnTo>
                    <a:pt x="387" y="309"/>
                  </a:lnTo>
                  <a:lnTo>
                    <a:pt x="437" y="334"/>
                  </a:lnTo>
                  <a:lnTo>
                    <a:pt x="437" y="111"/>
                  </a:lnTo>
                  <a:lnTo>
                    <a:pt x="424" y="87"/>
                  </a:lnTo>
                  <a:lnTo>
                    <a:pt x="424" y="62"/>
                  </a:lnTo>
                  <a:lnTo>
                    <a:pt x="412" y="50"/>
                  </a:lnTo>
                  <a:lnTo>
                    <a:pt x="387" y="50"/>
                  </a:lnTo>
                  <a:lnTo>
                    <a:pt x="349" y="50"/>
                  </a:lnTo>
                  <a:lnTo>
                    <a:pt x="349" y="12"/>
                  </a:lnTo>
                  <a:lnTo>
                    <a:pt x="5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39"/>
            <p:cNvSpPr>
              <a:spLocks/>
            </p:cNvSpPr>
            <p:nvPr/>
          </p:nvSpPr>
          <p:spPr bwMode="auto">
            <a:xfrm>
              <a:off x="29331" y="1891"/>
              <a:ext cx="375" cy="1570"/>
            </a:xfrm>
            <a:custGeom>
              <a:avLst/>
              <a:gdLst/>
              <a:ahLst/>
              <a:cxnLst>
                <a:cxn ang="0">
                  <a:pos x="350" y="0"/>
                </a:cxn>
                <a:cxn ang="0">
                  <a:pos x="362" y="0"/>
                </a:cxn>
                <a:cxn ang="0">
                  <a:pos x="375" y="12"/>
                </a:cxn>
                <a:cxn ang="0">
                  <a:pos x="375" y="12"/>
                </a:cxn>
                <a:cxn ang="0">
                  <a:pos x="362" y="25"/>
                </a:cxn>
                <a:cxn ang="0">
                  <a:pos x="350" y="37"/>
                </a:cxn>
                <a:cxn ang="0">
                  <a:pos x="225" y="198"/>
                </a:cxn>
                <a:cxn ang="0">
                  <a:pos x="150" y="383"/>
                </a:cxn>
                <a:cxn ang="0">
                  <a:pos x="100" y="581"/>
                </a:cxn>
                <a:cxn ang="0">
                  <a:pos x="88" y="779"/>
                </a:cxn>
                <a:cxn ang="0">
                  <a:pos x="100" y="976"/>
                </a:cxn>
                <a:cxn ang="0">
                  <a:pos x="138" y="1174"/>
                </a:cxn>
                <a:cxn ang="0">
                  <a:pos x="225" y="1360"/>
                </a:cxn>
                <a:cxn ang="0">
                  <a:pos x="337" y="1520"/>
                </a:cxn>
                <a:cxn ang="0">
                  <a:pos x="362" y="1545"/>
                </a:cxn>
                <a:cxn ang="0">
                  <a:pos x="362" y="1545"/>
                </a:cxn>
                <a:cxn ang="0">
                  <a:pos x="375" y="1557"/>
                </a:cxn>
                <a:cxn ang="0">
                  <a:pos x="375" y="1557"/>
                </a:cxn>
                <a:cxn ang="0">
                  <a:pos x="375" y="1557"/>
                </a:cxn>
                <a:cxn ang="0">
                  <a:pos x="362" y="1570"/>
                </a:cxn>
                <a:cxn ang="0">
                  <a:pos x="350" y="1570"/>
                </a:cxn>
                <a:cxn ang="0">
                  <a:pos x="325" y="1557"/>
                </a:cxn>
                <a:cxn ang="0">
                  <a:pos x="262" y="1496"/>
                </a:cxn>
                <a:cxn ang="0">
                  <a:pos x="188" y="1409"/>
                </a:cxn>
                <a:cxn ang="0">
                  <a:pos x="100" y="1273"/>
                </a:cxn>
                <a:cxn ang="0">
                  <a:pos x="38" y="1100"/>
                </a:cxn>
                <a:cxn ang="0">
                  <a:pos x="13" y="927"/>
                </a:cxn>
                <a:cxn ang="0">
                  <a:pos x="0" y="779"/>
                </a:cxn>
                <a:cxn ang="0">
                  <a:pos x="25" y="556"/>
                </a:cxn>
                <a:cxn ang="0">
                  <a:pos x="100" y="309"/>
                </a:cxn>
                <a:cxn ang="0">
                  <a:pos x="175" y="173"/>
                </a:cxn>
                <a:cxn ang="0">
                  <a:pos x="250" y="74"/>
                </a:cxn>
                <a:cxn ang="0">
                  <a:pos x="325" y="12"/>
                </a:cxn>
                <a:cxn ang="0">
                  <a:pos x="350" y="0"/>
                </a:cxn>
              </a:cxnLst>
              <a:rect l="0" t="0" r="r" b="b"/>
              <a:pathLst>
                <a:path w="375" h="1570">
                  <a:moveTo>
                    <a:pt x="350" y="0"/>
                  </a:moveTo>
                  <a:lnTo>
                    <a:pt x="362" y="0"/>
                  </a:lnTo>
                  <a:lnTo>
                    <a:pt x="375" y="12"/>
                  </a:lnTo>
                  <a:lnTo>
                    <a:pt x="375" y="12"/>
                  </a:lnTo>
                  <a:lnTo>
                    <a:pt x="362" y="25"/>
                  </a:lnTo>
                  <a:lnTo>
                    <a:pt x="350" y="37"/>
                  </a:lnTo>
                  <a:lnTo>
                    <a:pt x="225" y="198"/>
                  </a:lnTo>
                  <a:lnTo>
                    <a:pt x="150" y="383"/>
                  </a:lnTo>
                  <a:lnTo>
                    <a:pt x="100" y="581"/>
                  </a:lnTo>
                  <a:lnTo>
                    <a:pt x="88" y="779"/>
                  </a:lnTo>
                  <a:lnTo>
                    <a:pt x="100" y="976"/>
                  </a:lnTo>
                  <a:lnTo>
                    <a:pt x="138" y="1174"/>
                  </a:lnTo>
                  <a:lnTo>
                    <a:pt x="225" y="1360"/>
                  </a:lnTo>
                  <a:lnTo>
                    <a:pt x="337" y="1520"/>
                  </a:lnTo>
                  <a:lnTo>
                    <a:pt x="362" y="1545"/>
                  </a:lnTo>
                  <a:lnTo>
                    <a:pt x="362" y="1545"/>
                  </a:lnTo>
                  <a:lnTo>
                    <a:pt x="375" y="1557"/>
                  </a:lnTo>
                  <a:lnTo>
                    <a:pt x="375" y="1557"/>
                  </a:lnTo>
                  <a:lnTo>
                    <a:pt x="375" y="1557"/>
                  </a:lnTo>
                  <a:lnTo>
                    <a:pt x="362" y="1570"/>
                  </a:lnTo>
                  <a:lnTo>
                    <a:pt x="350" y="1570"/>
                  </a:lnTo>
                  <a:lnTo>
                    <a:pt x="325" y="1557"/>
                  </a:lnTo>
                  <a:lnTo>
                    <a:pt x="262" y="1496"/>
                  </a:lnTo>
                  <a:lnTo>
                    <a:pt x="188" y="1409"/>
                  </a:lnTo>
                  <a:lnTo>
                    <a:pt x="100" y="1273"/>
                  </a:lnTo>
                  <a:lnTo>
                    <a:pt x="38" y="1100"/>
                  </a:lnTo>
                  <a:lnTo>
                    <a:pt x="13" y="927"/>
                  </a:lnTo>
                  <a:lnTo>
                    <a:pt x="0" y="779"/>
                  </a:lnTo>
                  <a:lnTo>
                    <a:pt x="25" y="556"/>
                  </a:lnTo>
                  <a:lnTo>
                    <a:pt x="100" y="309"/>
                  </a:lnTo>
                  <a:lnTo>
                    <a:pt x="175" y="173"/>
                  </a:lnTo>
                  <a:lnTo>
                    <a:pt x="250" y="74"/>
                  </a:lnTo>
                  <a:lnTo>
                    <a:pt x="325" y="12"/>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40"/>
            <p:cNvSpPr>
              <a:spLocks/>
            </p:cNvSpPr>
            <p:nvPr/>
          </p:nvSpPr>
          <p:spPr bwMode="auto">
            <a:xfrm>
              <a:off x="29843" y="1953"/>
              <a:ext cx="986" cy="1149"/>
            </a:xfrm>
            <a:custGeom>
              <a:avLst/>
              <a:gdLst/>
              <a:ahLst/>
              <a:cxnLst>
                <a:cxn ang="0">
                  <a:pos x="836" y="12"/>
                </a:cxn>
                <a:cxn ang="0">
                  <a:pos x="898" y="49"/>
                </a:cxn>
                <a:cxn ang="0">
                  <a:pos x="923" y="111"/>
                </a:cxn>
                <a:cxn ang="0">
                  <a:pos x="923" y="197"/>
                </a:cxn>
                <a:cxn ang="0">
                  <a:pos x="911" y="247"/>
                </a:cxn>
                <a:cxn ang="0">
                  <a:pos x="848" y="284"/>
                </a:cxn>
                <a:cxn ang="0">
                  <a:pos x="786" y="309"/>
                </a:cxn>
                <a:cxn ang="0">
                  <a:pos x="773" y="296"/>
                </a:cxn>
                <a:cxn ang="0">
                  <a:pos x="773" y="284"/>
                </a:cxn>
                <a:cxn ang="0">
                  <a:pos x="773" y="234"/>
                </a:cxn>
                <a:cxn ang="0">
                  <a:pos x="773" y="210"/>
                </a:cxn>
                <a:cxn ang="0">
                  <a:pos x="761" y="160"/>
                </a:cxn>
                <a:cxn ang="0">
                  <a:pos x="724" y="123"/>
                </a:cxn>
                <a:cxn ang="0">
                  <a:pos x="661" y="99"/>
                </a:cxn>
                <a:cxn ang="0">
                  <a:pos x="611" y="111"/>
                </a:cxn>
                <a:cxn ang="0">
                  <a:pos x="586" y="136"/>
                </a:cxn>
                <a:cxn ang="0">
                  <a:pos x="424" y="445"/>
                </a:cxn>
                <a:cxn ang="0">
                  <a:pos x="337" y="741"/>
                </a:cxn>
                <a:cxn ang="0">
                  <a:pos x="237" y="976"/>
                </a:cxn>
                <a:cxn ang="0">
                  <a:pos x="237" y="976"/>
                </a:cxn>
                <a:cxn ang="0">
                  <a:pos x="262" y="964"/>
                </a:cxn>
                <a:cxn ang="0">
                  <a:pos x="412" y="976"/>
                </a:cxn>
                <a:cxn ang="0">
                  <a:pos x="649" y="1038"/>
                </a:cxn>
                <a:cxn ang="0">
                  <a:pos x="786" y="1050"/>
                </a:cxn>
                <a:cxn ang="0">
                  <a:pos x="811" y="1038"/>
                </a:cxn>
                <a:cxn ang="0">
                  <a:pos x="836" y="989"/>
                </a:cxn>
                <a:cxn ang="0">
                  <a:pos x="848" y="951"/>
                </a:cxn>
                <a:cxn ang="0">
                  <a:pos x="886" y="927"/>
                </a:cxn>
                <a:cxn ang="0">
                  <a:pos x="948" y="890"/>
                </a:cxn>
                <a:cxn ang="0">
                  <a:pos x="986" y="890"/>
                </a:cxn>
                <a:cxn ang="0">
                  <a:pos x="986" y="902"/>
                </a:cxn>
                <a:cxn ang="0">
                  <a:pos x="986" y="927"/>
                </a:cxn>
                <a:cxn ang="0">
                  <a:pos x="948" y="989"/>
                </a:cxn>
                <a:cxn ang="0">
                  <a:pos x="761" y="1125"/>
                </a:cxn>
                <a:cxn ang="0">
                  <a:pos x="511" y="1137"/>
                </a:cxn>
                <a:cxn ang="0">
                  <a:pos x="262" y="1075"/>
                </a:cxn>
                <a:cxn ang="0">
                  <a:pos x="137" y="1075"/>
                </a:cxn>
                <a:cxn ang="0">
                  <a:pos x="112" y="1100"/>
                </a:cxn>
                <a:cxn ang="0">
                  <a:pos x="87" y="1125"/>
                </a:cxn>
                <a:cxn ang="0">
                  <a:pos x="25" y="1149"/>
                </a:cxn>
                <a:cxn ang="0">
                  <a:pos x="0" y="1149"/>
                </a:cxn>
                <a:cxn ang="0">
                  <a:pos x="0" y="1137"/>
                </a:cxn>
                <a:cxn ang="0">
                  <a:pos x="25" y="1100"/>
                </a:cxn>
                <a:cxn ang="0">
                  <a:pos x="62" y="1050"/>
                </a:cxn>
                <a:cxn ang="0">
                  <a:pos x="100" y="1001"/>
                </a:cxn>
                <a:cxn ang="0">
                  <a:pos x="125" y="964"/>
                </a:cxn>
                <a:cxn ang="0">
                  <a:pos x="187" y="803"/>
                </a:cxn>
                <a:cxn ang="0">
                  <a:pos x="249" y="593"/>
                </a:cxn>
                <a:cxn ang="0">
                  <a:pos x="362" y="296"/>
                </a:cxn>
                <a:cxn ang="0">
                  <a:pos x="561" y="86"/>
                </a:cxn>
                <a:cxn ang="0">
                  <a:pos x="749" y="12"/>
                </a:cxn>
              </a:cxnLst>
              <a:rect l="0" t="0" r="r" b="b"/>
              <a:pathLst>
                <a:path w="986" h="1149">
                  <a:moveTo>
                    <a:pt x="798" y="0"/>
                  </a:moveTo>
                  <a:lnTo>
                    <a:pt x="836" y="12"/>
                  </a:lnTo>
                  <a:lnTo>
                    <a:pt x="873" y="24"/>
                  </a:lnTo>
                  <a:lnTo>
                    <a:pt x="898" y="49"/>
                  </a:lnTo>
                  <a:lnTo>
                    <a:pt x="911" y="74"/>
                  </a:lnTo>
                  <a:lnTo>
                    <a:pt x="923" y="111"/>
                  </a:lnTo>
                  <a:lnTo>
                    <a:pt x="936" y="160"/>
                  </a:lnTo>
                  <a:lnTo>
                    <a:pt x="923" y="197"/>
                  </a:lnTo>
                  <a:lnTo>
                    <a:pt x="923" y="222"/>
                  </a:lnTo>
                  <a:lnTo>
                    <a:pt x="911" y="247"/>
                  </a:lnTo>
                  <a:lnTo>
                    <a:pt x="886" y="259"/>
                  </a:lnTo>
                  <a:lnTo>
                    <a:pt x="848" y="284"/>
                  </a:lnTo>
                  <a:lnTo>
                    <a:pt x="811" y="296"/>
                  </a:lnTo>
                  <a:lnTo>
                    <a:pt x="786" y="309"/>
                  </a:lnTo>
                  <a:lnTo>
                    <a:pt x="773" y="309"/>
                  </a:lnTo>
                  <a:lnTo>
                    <a:pt x="773" y="296"/>
                  </a:lnTo>
                  <a:lnTo>
                    <a:pt x="773" y="296"/>
                  </a:lnTo>
                  <a:lnTo>
                    <a:pt x="773" y="284"/>
                  </a:lnTo>
                  <a:lnTo>
                    <a:pt x="773" y="259"/>
                  </a:lnTo>
                  <a:lnTo>
                    <a:pt x="773" y="234"/>
                  </a:lnTo>
                  <a:lnTo>
                    <a:pt x="773" y="222"/>
                  </a:lnTo>
                  <a:lnTo>
                    <a:pt x="773" y="210"/>
                  </a:lnTo>
                  <a:lnTo>
                    <a:pt x="773" y="185"/>
                  </a:lnTo>
                  <a:lnTo>
                    <a:pt x="761" y="160"/>
                  </a:lnTo>
                  <a:lnTo>
                    <a:pt x="749" y="136"/>
                  </a:lnTo>
                  <a:lnTo>
                    <a:pt x="724" y="123"/>
                  </a:lnTo>
                  <a:lnTo>
                    <a:pt x="699" y="111"/>
                  </a:lnTo>
                  <a:lnTo>
                    <a:pt x="661" y="99"/>
                  </a:lnTo>
                  <a:lnTo>
                    <a:pt x="636" y="111"/>
                  </a:lnTo>
                  <a:lnTo>
                    <a:pt x="611" y="111"/>
                  </a:lnTo>
                  <a:lnTo>
                    <a:pt x="599" y="123"/>
                  </a:lnTo>
                  <a:lnTo>
                    <a:pt x="586" y="136"/>
                  </a:lnTo>
                  <a:lnTo>
                    <a:pt x="499" y="272"/>
                  </a:lnTo>
                  <a:lnTo>
                    <a:pt x="424" y="445"/>
                  </a:lnTo>
                  <a:lnTo>
                    <a:pt x="362" y="655"/>
                  </a:lnTo>
                  <a:lnTo>
                    <a:pt x="337" y="741"/>
                  </a:lnTo>
                  <a:lnTo>
                    <a:pt x="299" y="853"/>
                  </a:lnTo>
                  <a:lnTo>
                    <a:pt x="237" y="976"/>
                  </a:lnTo>
                  <a:lnTo>
                    <a:pt x="237" y="976"/>
                  </a:lnTo>
                  <a:lnTo>
                    <a:pt x="237" y="976"/>
                  </a:lnTo>
                  <a:lnTo>
                    <a:pt x="237" y="976"/>
                  </a:lnTo>
                  <a:lnTo>
                    <a:pt x="262" y="964"/>
                  </a:lnTo>
                  <a:lnTo>
                    <a:pt x="299" y="964"/>
                  </a:lnTo>
                  <a:lnTo>
                    <a:pt x="412" y="976"/>
                  </a:lnTo>
                  <a:lnTo>
                    <a:pt x="511" y="1001"/>
                  </a:lnTo>
                  <a:lnTo>
                    <a:pt x="649" y="1038"/>
                  </a:lnTo>
                  <a:lnTo>
                    <a:pt x="773" y="1050"/>
                  </a:lnTo>
                  <a:lnTo>
                    <a:pt x="786" y="1050"/>
                  </a:lnTo>
                  <a:lnTo>
                    <a:pt x="798" y="1050"/>
                  </a:lnTo>
                  <a:lnTo>
                    <a:pt x="811" y="1038"/>
                  </a:lnTo>
                  <a:lnTo>
                    <a:pt x="823" y="1013"/>
                  </a:lnTo>
                  <a:lnTo>
                    <a:pt x="836" y="989"/>
                  </a:lnTo>
                  <a:lnTo>
                    <a:pt x="836" y="976"/>
                  </a:lnTo>
                  <a:lnTo>
                    <a:pt x="848" y="951"/>
                  </a:lnTo>
                  <a:lnTo>
                    <a:pt x="861" y="939"/>
                  </a:lnTo>
                  <a:lnTo>
                    <a:pt x="886" y="927"/>
                  </a:lnTo>
                  <a:lnTo>
                    <a:pt x="911" y="902"/>
                  </a:lnTo>
                  <a:lnTo>
                    <a:pt x="948" y="890"/>
                  </a:lnTo>
                  <a:lnTo>
                    <a:pt x="973" y="890"/>
                  </a:lnTo>
                  <a:lnTo>
                    <a:pt x="986" y="890"/>
                  </a:lnTo>
                  <a:lnTo>
                    <a:pt x="986" y="890"/>
                  </a:lnTo>
                  <a:lnTo>
                    <a:pt x="986" y="902"/>
                  </a:lnTo>
                  <a:lnTo>
                    <a:pt x="986" y="914"/>
                  </a:lnTo>
                  <a:lnTo>
                    <a:pt x="986" y="927"/>
                  </a:lnTo>
                  <a:lnTo>
                    <a:pt x="973" y="951"/>
                  </a:lnTo>
                  <a:lnTo>
                    <a:pt x="948" y="989"/>
                  </a:lnTo>
                  <a:lnTo>
                    <a:pt x="873" y="1063"/>
                  </a:lnTo>
                  <a:lnTo>
                    <a:pt x="761" y="1125"/>
                  </a:lnTo>
                  <a:lnTo>
                    <a:pt x="636" y="1149"/>
                  </a:lnTo>
                  <a:lnTo>
                    <a:pt x="511" y="1137"/>
                  </a:lnTo>
                  <a:lnTo>
                    <a:pt x="399" y="1112"/>
                  </a:lnTo>
                  <a:lnTo>
                    <a:pt x="262" y="1075"/>
                  </a:lnTo>
                  <a:lnTo>
                    <a:pt x="162" y="1063"/>
                  </a:lnTo>
                  <a:lnTo>
                    <a:pt x="137" y="1075"/>
                  </a:lnTo>
                  <a:lnTo>
                    <a:pt x="125" y="1087"/>
                  </a:lnTo>
                  <a:lnTo>
                    <a:pt x="112" y="1100"/>
                  </a:lnTo>
                  <a:lnTo>
                    <a:pt x="100" y="1112"/>
                  </a:lnTo>
                  <a:lnTo>
                    <a:pt x="87" y="1125"/>
                  </a:lnTo>
                  <a:lnTo>
                    <a:pt x="50" y="1137"/>
                  </a:lnTo>
                  <a:lnTo>
                    <a:pt x="25" y="1149"/>
                  </a:lnTo>
                  <a:lnTo>
                    <a:pt x="12" y="1149"/>
                  </a:lnTo>
                  <a:lnTo>
                    <a:pt x="0" y="1149"/>
                  </a:lnTo>
                  <a:lnTo>
                    <a:pt x="0" y="1137"/>
                  </a:lnTo>
                  <a:lnTo>
                    <a:pt x="0" y="1137"/>
                  </a:lnTo>
                  <a:lnTo>
                    <a:pt x="12" y="1112"/>
                  </a:lnTo>
                  <a:lnTo>
                    <a:pt x="25" y="1100"/>
                  </a:lnTo>
                  <a:lnTo>
                    <a:pt x="50" y="1063"/>
                  </a:lnTo>
                  <a:lnTo>
                    <a:pt x="62" y="1050"/>
                  </a:lnTo>
                  <a:lnTo>
                    <a:pt x="87" y="1026"/>
                  </a:lnTo>
                  <a:lnTo>
                    <a:pt x="100" y="1001"/>
                  </a:lnTo>
                  <a:lnTo>
                    <a:pt x="112" y="976"/>
                  </a:lnTo>
                  <a:lnTo>
                    <a:pt x="125" y="964"/>
                  </a:lnTo>
                  <a:lnTo>
                    <a:pt x="162" y="877"/>
                  </a:lnTo>
                  <a:lnTo>
                    <a:pt x="187" y="803"/>
                  </a:lnTo>
                  <a:lnTo>
                    <a:pt x="212" y="704"/>
                  </a:lnTo>
                  <a:lnTo>
                    <a:pt x="249" y="593"/>
                  </a:lnTo>
                  <a:lnTo>
                    <a:pt x="299" y="445"/>
                  </a:lnTo>
                  <a:lnTo>
                    <a:pt x="362" y="296"/>
                  </a:lnTo>
                  <a:lnTo>
                    <a:pt x="449" y="173"/>
                  </a:lnTo>
                  <a:lnTo>
                    <a:pt x="561" y="86"/>
                  </a:lnTo>
                  <a:lnTo>
                    <a:pt x="661" y="37"/>
                  </a:lnTo>
                  <a:lnTo>
                    <a:pt x="749" y="12"/>
                  </a:lnTo>
                  <a:lnTo>
                    <a:pt x="7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41"/>
            <p:cNvSpPr>
              <a:spLocks/>
            </p:cNvSpPr>
            <p:nvPr/>
          </p:nvSpPr>
          <p:spPr bwMode="auto">
            <a:xfrm>
              <a:off x="31016" y="2904"/>
              <a:ext cx="187" cy="470"/>
            </a:xfrm>
            <a:custGeom>
              <a:avLst/>
              <a:gdLst/>
              <a:ahLst/>
              <a:cxnLst>
                <a:cxn ang="0">
                  <a:pos x="87" y="0"/>
                </a:cxn>
                <a:cxn ang="0">
                  <a:pos x="124" y="13"/>
                </a:cxn>
                <a:cxn ang="0">
                  <a:pos x="149" y="25"/>
                </a:cxn>
                <a:cxn ang="0">
                  <a:pos x="174" y="62"/>
                </a:cxn>
                <a:cxn ang="0">
                  <a:pos x="187" y="112"/>
                </a:cxn>
                <a:cxn ang="0">
                  <a:pos x="187" y="161"/>
                </a:cxn>
                <a:cxn ang="0">
                  <a:pos x="174" y="285"/>
                </a:cxn>
                <a:cxn ang="0">
                  <a:pos x="124" y="384"/>
                </a:cxn>
                <a:cxn ang="0">
                  <a:pos x="75" y="446"/>
                </a:cxn>
                <a:cxn ang="0">
                  <a:pos x="50" y="470"/>
                </a:cxn>
                <a:cxn ang="0">
                  <a:pos x="37" y="470"/>
                </a:cxn>
                <a:cxn ang="0">
                  <a:pos x="25" y="458"/>
                </a:cxn>
                <a:cxn ang="0">
                  <a:pos x="37" y="446"/>
                </a:cxn>
                <a:cxn ang="0">
                  <a:pos x="37" y="446"/>
                </a:cxn>
                <a:cxn ang="0">
                  <a:pos x="50" y="433"/>
                </a:cxn>
                <a:cxn ang="0">
                  <a:pos x="100" y="359"/>
                </a:cxn>
                <a:cxn ang="0">
                  <a:pos x="137" y="272"/>
                </a:cxn>
                <a:cxn ang="0">
                  <a:pos x="149" y="161"/>
                </a:cxn>
                <a:cxn ang="0">
                  <a:pos x="149" y="149"/>
                </a:cxn>
                <a:cxn ang="0">
                  <a:pos x="149" y="136"/>
                </a:cxn>
                <a:cxn ang="0">
                  <a:pos x="149" y="136"/>
                </a:cxn>
                <a:cxn ang="0">
                  <a:pos x="149" y="136"/>
                </a:cxn>
                <a:cxn ang="0">
                  <a:pos x="149" y="149"/>
                </a:cxn>
                <a:cxn ang="0">
                  <a:pos x="112" y="161"/>
                </a:cxn>
                <a:cxn ang="0">
                  <a:pos x="87" y="161"/>
                </a:cxn>
                <a:cxn ang="0">
                  <a:pos x="62" y="161"/>
                </a:cxn>
                <a:cxn ang="0">
                  <a:pos x="37" y="149"/>
                </a:cxn>
                <a:cxn ang="0">
                  <a:pos x="25" y="124"/>
                </a:cxn>
                <a:cxn ang="0">
                  <a:pos x="12" y="112"/>
                </a:cxn>
                <a:cxn ang="0">
                  <a:pos x="0" y="87"/>
                </a:cxn>
                <a:cxn ang="0">
                  <a:pos x="12" y="50"/>
                </a:cxn>
                <a:cxn ang="0">
                  <a:pos x="25" y="25"/>
                </a:cxn>
                <a:cxn ang="0">
                  <a:pos x="50" y="13"/>
                </a:cxn>
                <a:cxn ang="0">
                  <a:pos x="87" y="0"/>
                </a:cxn>
              </a:cxnLst>
              <a:rect l="0" t="0" r="r" b="b"/>
              <a:pathLst>
                <a:path w="187" h="470">
                  <a:moveTo>
                    <a:pt x="87" y="0"/>
                  </a:moveTo>
                  <a:lnTo>
                    <a:pt x="124" y="13"/>
                  </a:lnTo>
                  <a:lnTo>
                    <a:pt x="149" y="25"/>
                  </a:lnTo>
                  <a:lnTo>
                    <a:pt x="174" y="62"/>
                  </a:lnTo>
                  <a:lnTo>
                    <a:pt x="187" y="112"/>
                  </a:lnTo>
                  <a:lnTo>
                    <a:pt x="187" y="161"/>
                  </a:lnTo>
                  <a:lnTo>
                    <a:pt x="174" y="285"/>
                  </a:lnTo>
                  <a:lnTo>
                    <a:pt x="124" y="384"/>
                  </a:lnTo>
                  <a:lnTo>
                    <a:pt x="75" y="446"/>
                  </a:lnTo>
                  <a:lnTo>
                    <a:pt x="50" y="470"/>
                  </a:lnTo>
                  <a:lnTo>
                    <a:pt x="37" y="470"/>
                  </a:lnTo>
                  <a:lnTo>
                    <a:pt x="25" y="458"/>
                  </a:lnTo>
                  <a:lnTo>
                    <a:pt x="37" y="446"/>
                  </a:lnTo>
                  <a:lnTo>
                    <a:pt x="37" y="446"/>
                  </a:lnTo>
                  <a:lnTo>
                    <a:pt x="50" y="433"/>
                  </a:lnTo>
                  <a:lnTo>
                    <a:pt x="100" y="359"/>
                  </a:lnTo>
                  <a:lnTo>
                    <a:pt x="137" y="272"/>
                  </a:lnTo>
                  <a:lnTo>
                    <a:pt x="149" y="161"/>
                  </a:lnTo>
                  <a:lnTo>
                    <a:pt x="149" y="149"/>
                  </a:lnTo>
                  <a:lnTo>
                    <a:pt x="149" y="136"/>
                  </a:lnTo>
                  <a:lnTo>
                    <a:pt x="149" y="136"/>
                  </a:lnTo>
                  <a:lnTo>
                    <a:pt x="149" y="136"/>
                  </a:lnTo>
                  <a:lnTo>
                    <a:pt x="149" y="149"/>
                  </a:lnTo>
                  <a:lnTo>
                    <a:pt x="112" y="161"/>
                  </a:lnTo>
                  <a:lnTo>
                    <a:pt x="87" y="161"/>
                  </a:lnTo>
                  <a:lnTo>
                    <a:pt x="62" y="161"/>
                  </a:lnTo>
                  <a:lnTo>
                    <a:pt x="37" y="149"/>
                  </a:lnTo>
                  <a:lnTo>
                    <a:pt x="25" y="124"/>
                  </a:lnTo>
                  <a:lnTo>
                    <a:pt x="12" y="112"/>
                  </a:lnTo>
                  <a:lnTo>
                    <a:pt x="0" y="87"/>
                  </a:lnTo>
                  <a:lnTo>
                    <a:pt x="12" y="50"/>
                  </a:lnTo>
                  <a:lnTo>
                    <a:pt x="25" y="25"/>
                  </a:lnTo>
                  <a:lnTo>
                    <a:pt x="50" y="13"/>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42"/>
            <p:cNvSpPr>
              <a:spLocks/>
            </p:cNvSpPr>
            <p:nvPr/>
          </p:nvSpPr>
          <p:spPr bwMode="auto">
            <a:xfrm>
              <a:off x="31727" y="2904"/>
              <a:ext cx="175" cy="161"/>
            </a:xfrm>
            <a:custGeom>
              <a:avLst/>
              <a:gdLst/>
              <a:ahLst/>
              <a:cxnLst>
                <a:cxn ang="0">
                  <a:pos x="87" y="0"/>
                </a:cxn>
                <a:cxn ang="0">
                  <a:pos x="125" y="0"/>
                </a:cxn>
                <a:cxn ang="0">
                  <a:pos x="150" y="25"/>
                </a:cxn>
                <a:cxn ang="0">
                  <a:pos x="162" y="50"/>
                </a:cxn>
                <a:cxn ang="0">
                  <a:pos x="175" y="87"/>
                </a:cxn>
                <a:cxn ang="0">
                  <a:pos x="162" y="112"/>
                </a:cxn>
                <a:cxn ang="0">
                  <a:pos x="150" y="136"/>
                </a:cxn>
                <a:cxn ang="0">
                  <a:pos x="125" y="161"/>
                </a:cxn>
                <a:cxn ang="0">
                  <a:pos x="87" y="161"/>
                </a:cxn>
                <a:cxn ang="0">
                  <a:pos x="62" y="161"/>
                </a:cxn>
                <a:cxn ang="0">
                  <a:pos x="25" y="136"/>
                </a:cxn>
                <a:cxn ang="0">
                  <a:pos x="12" y="112"/>
                </a:cxn>
                <a:cxn ang="0">
                  <a:pos x="0" y="87"/>
                </a:cxn>
                <a:cxn ang="0">
                  <a:pos x="12" y="50"/>
                </a:cxn>
                <a:cxn ang="0">
                  <a:pos x="25" y="25"/>
                </a:cxn>
                <a:cxn ang="0">
                  <a:pos x="62" y="0"/>
                </a:cxn>
                <a:cxn ang="0">
                  <a:pos x="87" y="0"/>
                </a:cxn>
              </a:cxnLst>
              <a:rect l="0" t="0" r="r" b="b"/>
              <a:pathLst>
                <a:path w="175" h="161">
                  <a:moveTo>
                    <a:pt x="87" y="0"/>
                  </a:moveTo>
                  <a:lnTo>
                    <a:pt x="125" y="0"/>
                  </a:lnTo>
                  <a:lnTo>
                    <a:pt x="150" y="25"/>
                  </a:lnTo>
                  <a:lnTo>
                    <a:pt x="162" y="50"/>
                  </a:lnTo>
                  <a:lnTo>
                    <a:pt x="175" y="87"/>
                  </a:lnTo>
                  <a:lnTo>
                    <a:pt x="162" y="112"/>
                  </a:lnTo>
                  <a:lnTo>
                    <a:pt x="150" y="136"/>
                  </a:lnTo>
                  <a:lnTo>
                    <a:pt x="125" y="161"/>
                  </a:lnTo>
                  <a:lnTo>
                    <a:pt x="87" y="161"/>
                  </a:lnTo>
                  <a:lnTo>
                    <a:pt x="62" y="161"/>
                  </a:lnTo>
                  <a:lnTo>
                    <a:pt x="25" y="136"/>
                  </a:lnTo>
                  <a:lnTo>
                    <a:pt x="12" y="112"/>
                  </a:lnTo>
                  <a:lnTo>
                    <a:pt x="0" y="87"/>
                  </a:lnTo>
                  <a:lnTo>
                    <a:pt x="12" y="50"/>
                  </a:lnTo>
                  <a:lnTo>
                    <a:pt x="25" y="25"/>
                  </a:lnTo>
                  <a:lnTo>
                    <a:pt x="62"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43"/>
            <p:cNvSpPr>
              <a:spLocks/>
            </p:cNvSpPr>
            <p:nvPr/>
          </p:nvSpPr>
          <p:spPr bwMode="auto">
            <a:xfrm>
              <a:off x="32438" y="2904"/>
              <a:ext cx="175" cy="161"/>
            </a:xfrm>
            <a:custGeom>
              <a:avLst/>
              <a:gdLst/>
              <a:ahLst/>
              <a:cxnLst>
                <a:cxn ang="0">
                  <a:pos x="87" y="0"/>
                </a:cxn>
                <a:cxn ang="0">
                  <a:pos x="125" y="0"/>
                </a:cxn>
                <a:cxn ang="0">
                  <a:pos x="150" y="25"/>
                </a:cxn>
                <a:cxn ang="0">
                  <a:pos x="162" y="50"/>
                </a:cxn>
                <a:cxn ang="0">
                  <a:pos x="175" y="87"/>
                </a:cxn>
                <a:cxn ang="0">
                  <a:pos x="162" y="112"/>
                </a:cxn>
                <a:cxn ang="0">
                  <a:pos x="150" y="136"/>
                </a:cxn>
                <a:cxn ang="0">
                  <a:pos x="125" y="161"/>
                </a:cxn>
                <a:cxn ang="0">
                  <a:pos x="87" y="161"/>
                </a:cxn>
                <a:cxn ang="0">
                  <a:pos x="62" y="161"/>
                </a:cxn>
                <a:cxn ang="0">
                  <a:pos x="25" y="136"/>
                </a:cxn>
                <a:cxn ang="0">
                  <a:pos x="13" y="112"/>
                </a:cxn>
                <a:cxn ang="0">
                  <a:pos x="0" y="87"/>
                </a:cxn>
                <a:cxn ang="0">
                  <a:pos x="13" y="50"/>
                </a:cxn>
                <a:cxn ang="0">
                  <a:pos x="25" y="25"/>
                </a:cxn>
                <a:cxn ang="0">
                  <a:pos x="62" y="0"/>
                </a:cxn>
                <a:cxn ang="0">
                  <a:pos x="87" y="0"/>
                </a:cxn>
              </a:cxnLst>
              <a:rect l="0" t="0" r="r" b="b"/>
              <a:pathLst>
                <a:path w="175" h="161">
                  <a:moveTo>
                    <a:pt x="87" y="0"/>
                  </a:moveTo>
                  <a:lnTo>
                    <a:pt x="125" y="0"/>
                  </a:lnTo>
                  <a:lnTo>
                    <a:pt x="150" y="25"/>
                  </a:lnTo>
                  <a:lnTo>
                    <a:pt x="162" y="50"/>
                  </a:lnTo>
                  <a:lnTo>
                    <a:pt x="175" y="87"/>
                  </a:lnTo>
                  <a:lnTo>
                    <a:pt x="162" y="112"/>
                  </a:lnTo>
                  <a:lnTo>
                    <a:pt x="150" y="136"/>
                  </a:lnTo>
                  <a:lnTo>
                    <a:pt x="125" y="161"/>
                  </a:lnTo>
                  <a:lnTo>
                    <a:pt x="87" y="161"/>
                  </a:lnTo>
                  <a:lnTo>
                    <a:pt x="62" y="161"/>
                  </a:lnTo>
                  <a:lnTo>
                    <a:pt x="25" y="136"/>
                  </a:lnTo>
                  <a:lnTo>
                    <a:pt x="13" y="112"/>
                  </a:lnTo>
                  <a:lnTo>
                    <a:pt x="0" y="87"/>
                  </a:lnTo>
                  <a:lnTo>
                    <a:pt x="13" y="50"/>
                  </a:lnTo>
                  <a:lnTo>
                    <a:pt x="25" y="25"/>
                  </a:lnTo>
                  <a:lnTo>
                    <a:pt x="62"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44"/>
            <p:cNvSpPr>
              <a:spLocks/>
            </p:cNvSpPr>
            <p:nvPr/>
          </p:nvSpPr>
          <p:spPr bwMode="auto">
            <a:xfrm>
              <a:off x="33149" y="2904"/>
              <a:ext cx="175" cy="161"/>
            </a:xfrm>
            <a:custGeom>
              <a:avLst/>
              <a:gdLst/>
              <a:ahLst/>
              <a:cxnLst>
                <a:cxn ang="0">
                  <a:pos x="88" y="0"/>
                </a:cxn>
                <a:cxn ang="0">
                  <a:pos x="125" y="0"/>
                </a:cxn>
                <a:cxn ang="0">
                  <a:pos x="150" y="25"/>
                </a:cxn>
                <a:cxn ang="0">
                  <a:pos x="162" y="50"/>
                </a:cxn>
                <a:cxn ang="0">
                  <a:pos x="175" y="87"/>
                </a:cxn>
                <a:cxn ang="0">
                  <a:pos x="162" y="112"/>
                </a:cxn>
                <a:cxn ang="0">
                  <a:pos x="150" y="136"/>
                </a:cxn>
                <a:cxn ang="0">
                  <a:pos x="125" y="161"/>
                </a:cxn>
                <a:cxn ang="0">
                  <a:pos x="88" y="161"/>
                </a:cxn>
                <a:cxn ang="0">
                  <a:pos x="63" y="161"/>
                </a:cxn>
                <a:cxn ang="0">
                  <a:pos x="25" y="136"/>
                </a:cxn>
                <a:cxn ang="0">
                  <a:pos x="13" y="112"/>
                </a:cxn>
                <a:cxn ang="0">
                  <a:pos x="0" y="87"/>
                </a:cxn>
                <a:cxn ang="0">
                  <a:pos x="13" y="50"/>
                </a:cxn>
                <a:cxn ang="0">
                  <a:pos x="25" y="25"/>
                </a:cxn>
                <a:cxn ang="0">
                  <a:pos x="63" y="0"/>
                </a:cxn>
                <a:cxn ang="0">
                  <a:pos x="88" y="0"/>
                </a:cxn>
              </a:cxnLst>
              <a:rect l="0" t="0" r="r" b="b"/>
              <a:pathLst>
                <a:path w="175" h="161">
                  <a:moveTo>
                    <a:pt x="88" y="0"/>
                  </a:moveTo>
                  <a:lnTo>
                    <a:pt x="125" y="0"/>
                  </a:lnTo>
                  <a:lnTo>
                    <a:pt x="150" y="25"/>
                  </a:lnTo>
                  <a:lnTo>
                    <a:pt x="162" y="50"/>
                  </a:lnTo>
                  <a:lnTo>
                    <a:pt x="175" y="87"/>
                  </a:lnTo>
                  <a:lnTo>
                    <a:pt x="162" y="112"/>
                  </a:lnTo>
                  <a:lnTo>
                    <a:pt x="150" y="136"/>
                  </a:lnTo>
                  <a:lnTo>
                    <a:pt x="125" y="161"/>
                  </a:lnTo>
                  <a:lnTo>
                    <a:pt x="88" y="161"/>
                  </a:lnTo>
                  <a:lnTo>
                    <a:pt x="63" y="161"/>
                  </a:lnTo>
                  <a:lnTo>
                    <a:pt x="25" y="136"/>
                  </a:lnTo>
                  <a:lnTo>
                    <a:pt x="13" y="112"/>
                  </a:lnTo>
                  <a:lnTo>
                    <a:pt x="0" y="87"/>
                  </a:lnTo>
                  <a:lnTo>
                    <a:pt x="13" y="50"/>
                  </a:lnTo>
                  <a:lnTo>
                    <a:pt x="25" y="25"/>
                  </a:lnTo>
                  <a:lnTo>
                    <a:pt x="63" y="0"/>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45"/>
            <p:cNvSpPr>
              <a:spLocks/>
            </p:cNvSpPr>
            <p:nvPr/>
          </p:nvSpPr>
          <p:spPr bwMode="auto">
            <a:xfrm>
              <a:off x="33823" y="1891"/>
              <a:ext cx="362" cy="1570"/>
            </a:xfrm>
            <a:custGeom>
              <a:avLst/>
              <a:gdLst/>
              <a:ahLst/>
              <a:cxnLst>
                <a:cxn ang="0">
                  <a:pos x="12" y="0"/>
                </a:cxn>
                <a:cxn ang="0">
                  <a:pos x="50" y="12"/>
                </a:cxn>
                <a:cxn ang="0">
                  <a:pos x="112" y="74"/>
                </a:cxn>
                <a:cxn ang="0">
                  <a:pos x="187" y="161"/>
                </a:cxn>
                <a:cxn ang="0">
                  <a:pos x="262" y="296"/>
                </a:cxn>
                <a:cxn ang="0">
                  <a:pos x="324" y="470"/>
                </a:cxn>
                <a:cxn ang="0">
                  <a:pos x="362" y="643"/>
                </a:cxn>
                <a:cxn ang="0">
                  <a:pos x="362" y="779"/>
                </a:cxn>
                <a:cxn ang="0">
                  <a:pos x="362" y="779"/>
                </a:cxn>
                <a:cxn ang="0">
                  <a:pos x="349" y="1013"/>
                </a:cxn>
                <a:cxn ang="0">
                  <a:pos x="262" y="1261"/>
                </a:cxn>
                <a:cxn ang="0">
                  <a:pos x="187" y="1397"/>
                </a:cxn>
                <a:cxn ang="0">
                  <a:pos x="112" y="1496"/>
                </a:cxn>
                <a:cxn ang="0">
                  <a:pos x="50" y="1557"/>
                </a:cxn>
                <a:cxn ang="0">
                  <a:pos x="12" y="1570"/>
                </a:cxn>
                <a:cxn ang="0">
                  <a:pos x="0" y="1570"/>
                </a:cxn>
                <a:cxn ang="0">
                  <a:pos x="0" y="1557"/>
                </a:cxn>
                <a:cxn ang="0">
                  <a:pos x="0" y="1557"/>
                </a:cxn>
                <a:cxn ang="0">
                  <a:pos x="0" y="1545"/>
                </a:cxn>
                <a:cxn ang="0">
                  <a:pos x="12" y="1533"/>
                </a:cxn>
                <a:cxn ang="0">
                  <a:pos x="137" y="1372"/>
                </a:cxn>
                <a:cxn ang="0">
                  <a:pos x="225" y="1187"/>
                </a:cxn>
                <a:cxn ang="0">
                  <a:pos x="262" y="989"/>
                </a:cxn>
                <a:cxn ang="0">
                  <a:pos x="274" y="779"/>
                </a:cxn>
                <a:cxn ang="0">
                  <a:pos x="262" y="556"/>
                </a:cxn>
                <a:cxn ang="0">
                  <a:pos x="212" y="346"/>
                </a:cxn>
                <a:cxn ang="0">
                  <a:pos x="125" y="185"/>
                </a:cxn>
                <a:cxn ang="0">
                  <a:pos x="25" y="49"/>
                </a:cxn>
                <a:cxn ang="0">
                  <a:pos x="12" y="37"/>
                </a:cxn>
                <a:cxn ang="0">
                  <a:pos x="0" y="25"/>
                </a:cxn>
                <a:cxn ang="0">
                  <a:pos x="0" y="12"/>
                </a:cxn>
                <a:cxn ang="0">
                  <a:pos x="0" y="12"/>
                </a:cxn>
                <a:cxn ang="0">
                  <a:pos x="0" y="0"/>
                </a:cxn>
                <a:cxn ang="0">
                  <a:pos x="12" y="0"/>
                </a:cxn>
              </a:cxnLst>
              <a:rect l="0" t="0" r="r" b="b"/>
              <a:pathLst>
                <a:path w="362" h="1570">
                  <a:moveTo>
                    <a:pt x="12" y="0"/>
                  </a:moveTo>
                  <a:lnTo>
                    <a:pt x="50" y="12"/>
                  </a:lnTo>
                  <a:lnTo>
                    <a:pt x="112" y="74"/>
                  </a:lnTo>
                  <a:lnTo>
                    <a:pt x="187" y="161"/>
                  </a:lnTo>
                  <a:lnTo>
                    <a:pt x="262" y="296"/>
                  </a:lnTo>
                  <a:lnTo>
                    <a:pt x="324" y="470"/>
                  </a:lnTo>
                  <a:lnTo>
                    <a:pt x="362" y="643"/>
                  </a:lnTo>
                  <a:lnTo>
                    <a:pt x="362" y="779"/>
                  </a:lnTo>
                  <a:lnTo>
                    <a:pt x="362" y="779"/>
                  </a:lnTo>
                  <a:lnTo>
                    <a:pt x="349" y="1013"/>
                  </a:lnTo>
                  <a:lnTo>
                    <a:pt x="262" y="1261"/>
                  </a:lnTo>
                  <a:lnTo>
                    <a:pt x="187" y="1397"/>
                  </a:lnTo>
                  <a:lnTo>
                    <a:pt x="112" y="1496"/>
                  </a:lnTo>
                  <a:lnTo>
                    <a:pt x="50" y="1557"/>
                  </a:lnTo>
                  <a:lnTo>
                    <a:pt x="12" y="1570"/>
                  </a:lnTo>
                  <a:lnTo>
                    <a:pt x="0" y="1570"/>
                  </a:lnTo>
                  <a:lnTo>
                    <a:pt x="0" y="1557"/>
                  </a:lnTo>
                  <a:lnTo>
                    <a:pt x="0" y="1557"/>
                  </a:lnTo>
                  <a:lnTo>
                    <a:pt x="0" y="1545"/>
                  </a:lnTo>
                  <a:lnTo>
                    <a:pt x="12" y="1533"/>
                  </a:lnTo>
                  <a:lnTo>
                    <a:pt x="137" y="1372"/>
                  </a:lnTo>
                  <a:lnTo>
                    <a:pt x="225" y="1187"/>
                  </a:lnTo>
                  <a:lnTo>
                    <a:pt x="262" y="989"/>
                  </a:lnTo>
                  <a:lnTo>
                    <a:pt x="274" y="779"/>
                  </a:lnTo>
                  <a:lnTo>
                    <a:pt x="262" y="556"/>
                  </a:lnTo>
                  <a:lnTo>
                    <a:pt x="212" y="346"/>
                  </a:lnTo>
                  <a:lnTo>
                    <a:pt x="125" y="185"/>
                  </a:lnTo>
                  <a:lnTo>
                    <a:pt x="25" y="49"/>
                  </a:lnTo>
                  <a:lnTo>
                    <a:pt x="12" y="37"/>
                  </a:lnTo>
                  <a:lnTo>
                    <a:pt x="0" y="25"/>
                  </a:lnTo>
                  <a:lnTo>
                    <a:pt x="0" y="12"/>
                  </a:lnTo>
                  <a:lnTo>
                    <a:pt x="0" y="12"/>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46"/>
            <p:cNvSpPr>
              <a:spLocks noEditPoints="1"/>
            </p:cNvSpPr>
            <p:nvPr/>
          </p:nvSpPr>
          <p:spPr bwMode="auto">
            <a:xfrm>
              <a:off x="35994" y="1977"/>
              <a:ext cx="786" cy="1113"/>
            </a:xfrm>
            <a:custGeom>
              <a:avLst/>
              <a:gdLst/>
              <a:ahLst/>
              <a:cxnLst>
                <a:cxn ang="0">
                  <a:pos x="312" y="433"/>
                </a:cxn>
                <a:cxn ang="0">
                  <a:pos x="237" y="470"/>
                </a:cxn>
                <a:cxn ang="0">
                  <a:pos x="175" y="532"/>
                </a:cxn>
                <a:cxn ang="0">
                  <a:pos x="125" y="754"/>
                </a:cxn>
                <a:cxn ang="0">
                  <a:pos x="175" y="977"/>
                </a:cxn>
                <a:cxn ang="0">
                  <a:pos x="249" y="1051"/>
                </a:cxn>
                <a:cxn ang="0">
                  <a:pos x="349" y="1076"/>
                </a:cxn>
                <a:cxn ang="0">
                  <a:pos x="449" y="1051"/>
                </a:cxn>
                <a:cxn ang="0">
                  <a:pos x="536" y="965"/>
                </a:cxn>
                <a:cxn ang="0">
                  <a:pos x="549" y="940"/>
                </a:cxn>
                <a:cxn ang="0">
                  <a:pos x="549" y="903"/>
                </a:cxn>
                <a:cxn ang="0">
                  <a:pos x="549" y="569"/>
                </a:cxn>
                <a:cxn ang="0">
                  <a:pos x="549" y="544"/>
                </a:cxn>
                <a:cxn ang="0">
                  <a:pos x="499" y="482"/>
                </a:cxn>
                <a:cxn ang="0">
                  <a:pos x="399" y="433"/>
                </a:cxn>
                <a:cxn ang="0">
                  <a:pos x="661" y="0"/>
                </a:cxn>
                <a:cxn ang="0">
                  <a:pos x="661" y="989"/>
                </a:cxn>
                <a:cxn ang="0">
                  <a:pos x="686" y="1026"/>
                </a:cxn>
                <a:cxn ang="0">
                  <a:pos x="736" y="1039"/>
                </a:cxn>
                <a:cxn ang="0">
                  <a:pos x="786" y="1088"/>
                </a:cxn>
                <a:cxn ang="0">
                  <a:pos x="549" y="1002"/>
                </a:cxn>
                <a:cxn ang="0">
                  <a:pos x="424" y="1088"/>
                </a:cxn>
                <a:cxn ang="0">
                  <a:pos x="212" y="1088"/>
                </a:cxn>
                <a:cxn ang="0">
                  <a:pos x="25" y="890"/>
                </a:cxn>
                <a:cxn ang="0">
                  <a:pos x="25" y="606"/>
                </a:cxn>
                <a:cxn ang="0">
                  <a:pos x="224" y="421"/>
                </a:cxn>
                <a:cxn ang="0">
                  <a:pos x="474" y="421"/>
                </a:cxn>
                <a:cxn ang="0">
                  <a:pos x="561" y="149"/>
                </a:cxn>
                <a:cxn ang="0">
                  <a:pos x="549" y="99"/>
                </a:cxn>
                <a:cxn ang="0">
                  <a:pos x="511" y="75"/>
                </a:cxn>
                <a:cxn ang="0">
                  <a:pos x="437" y="62"/>
                </a:cxn>
                <a:cxn ang="0">
                  <a:pos x="661" y="0"/>
                </a:cxn>
              </a:cxnLst>
              <a:rect l="0" t="0" r="r" b="b"/>
              <a:pathLst>
                <a:path w="786" h="1113">
                  <a:moveTo>
                    <a:pt x="362" y="433"/>
                  </a:moveTo>
                  <a:lnTo>
                    <a:pt x="312" y="433"/>
                  </a:lnTo>
                  <a:lnTo>
                    <a:pt x="274" y="458"/>
                  </a:lnTo>
                  <a:lnTo>
                    <a:pt x="237" y="470"/>
                  </a:lnTo>
                  <a:lnTo>
                    <a:pt x="199" y="507"/>
                  </a:lnTo>
                  <a:lnTo>
                    <a:pt x="175" y="532"/>
                  </a:lnTo>
                  <a:lnTo>
                    <a:pt x="137" y="643"/>
                  </a:lnTo>
                  <a:lnTo>
                    <a:pt x="125" y="754"/>
                  </a:lnTo>
                  <a:lnTo>
                    <a:pt x="137" y="866"/>
                  </a:lnTo>
                  <a:lnTo>
                    <a:pt x="175" y="977"/>
                  </a:lnTo>
                  <a:lnTo>
                    <a:pt x="212" y="1014"/>
                  </a:lnTo>
                  <a:lnTo>
                    <a:pt x="249" y="1051"/>
                  </a:lnTo>
                  <a:lnTo>
                    <a:pt x="299" y="1063"/>
                  </a:lnTo>
                  <a:lnTo>
                    <a:pt x="349" y="1076"/>
                  </a:lnTo>
                  <a:lnTo>
                    <a:pt x="399" y="1063"/>
                  </a:lnTo>
                  <a:lnTo>
                    <a:pt x="449" y="1051"/>
                  </a:lnTo>
                  <a:lnTo>
                    <a:pt x="499" y="1014"/>
                  </a:lnTo>
                  <a:lnTo>
                    <a:pt x="536" y="965"/>
                  </a:lnTo>
                  <a:lnTo>
                    <a:pt x="549" y="952"/>
                  </a:lnTo>
                  <a:lnTo>
                    <a:pt x="549" y="940"/>
                  </a:lnTo>
                  <a:lnTo>
                    <a:pt x="549" y="927"/>
                  </a:lnTo>
                  <a:lnTo>
                    <a:pt x="549" y="903"/>
                  </a:lnTo>
                  <a:lnTo>
                    <a:pt x="549" y="581"/>
                  </a:lnTo>
                  <a:lnTo>
                    <a:pt x="549" y="569"/>
                  </a:lnTo>
                  <a:lnTo>
                    <a:pt x="549" y="557"/>
                  </a:lnTo>
                  <a:lnTo>
                    <a:pt x="549" y="544"/>
                  </a:lnTo>
                  <a:lnTo>
                    <a:pt x="536" y="520"/>
                  </a:lnTo>
                  <a:lnTo>
                    <a:pt x="499" y="482"/>
                  </a:lnTo>
                  <a:lnTo>
                    <a:pt x="449" y="458"/>
                  </a:lnTo>
                  <a:lnTo>
                    <a:pt x="399" y="433"/>
                  </a:lnTo>
                  <a:lnTo>
                    <a:pt x="362" y="433"/>
                  </a:lnTo>
                  <a:close/>
                  <a:moveTo>
                    <a:pt x="661" y="0"/>
                  </a:moveTo>
                  <a:lnTo>
                    <a:pt x="661" y="952"/>
                  </a:lnTo>
                  <a:lnTo>
                    <a:pt x="661" y="989"/>
                  </a:lnTo>
                  <a:lnTo>
                    <a:pt x="674" y="1014"/>
                  </a:lnTo>
                  <a:lnTo>
                    <a:pt x="686" y="1026"/>
                  </a:lnTo>
                  <a:lnTo>
                    <a:pt x="699" y="1039"/>
                  </a:lnTo>
                  <a:lnTo>
                    <a:pt x="736" y="1039"/>
                  </a:lnTo>
                  <a:lnTo>
                    <a:pt x="786" y="1039"/>
                  </a:lnTo>
                  <a:lnTo>
                    <a:pt x="786" y="1088"/>
                  </a:lnTo>
                  <a:lnTo>
                    <a:pt x="549" y="1113"/>
                  </a:lnTo>
                  <a:lnTo>
                    <a:pt x="549" y="1002"/>
                  </a:lnTo>
                  <a:lnTo>
                    <a:pt x="499" y="1051"/>
                  </a:lnTo>
                  <a:lnTo>
                    <a:pt x="424" y="1088"/>
                  </a:lnTo>
                  <a:lnTo>
                    <a:pt x="337" y="1113"/>
                  </a:lnTo>
                  <a:lnTo>
                    <a:pt x="212" y="1088"/>
                  </a:lnTo>
                  <a:lnTo>
                    <a:pt x="100" y="1002"/>
                  </a:lnTo>
                  <a:lnTo>
                    <a:pt x="25" y="890"/>
                  </a:lnTo>
                  <a:lnTo>
                    <a:pt x="0" y="754"/>
                  </a:lnTo>
                  <a:lnTo>
                    <a:pt x="25" y="606"/>
                  </a:lnTo>
                  <a:lnTo>
                    <a:pt x="112" y="495"/>
                  </a:lnTo>
                  <a:lnTo>
                    <a:pt x="224" y="421"/>
                  </a:lnTo>
                  <a:lnTo>
                    <a:pt x="349" y="396"/>
                  </a:lnTo>
                  <a:lnTo>
                    <a:pt x="474" y="421"/>
                  </a:lnTo>
                  <a:lnTo>
                    <a:pt x="561" y="495"/>
                  </a:lnTo>
                  <a:lnTo>
                    <a:pt x="561" y="149"/>
                  </a:lnTo>
                  <a:lnTo>
                    <a:pt x="549" y="124"/>
                  </a:lnTo>
                  <a:lnTo>
                    <a:pt x="549" y="99"/>
                  </a:lnTo>
                  <a:lnTo>
                    <a:pt x="536" y="75"/>
                  </a:lnTo>
                  <a:lnTo>
                    <a:pt x="511" y="75"/>
                  </a:lnTo>
                  <a:lnTo>
                    <a:pt x="474" y="62"/>
                  </a:lnTo>
                  <a:lnTo>
                    <a:pt x="437" y="62"/>
                  </a:lnTo>
                  <a:lnTo>
                    <a:pt x="437" y="13"/>
                  </a:lnTo>
                  <a:lnTo>
                    <a:pt x="6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47"/>
            <p:cNvSpPr>
              <a:spLocks noEditPoints="1"/>
            </p:cNvSpPr>
            <p:nvPr/>
          </p:nvSpPr>
          <p:spPr bwMode="auto">
            <a:xfrm>
              <a:off x="36880" y="2014"/>
              <a:ext cx="337" cy="1051"/>
            </a:xfrm>
            <a:custGeom>
              <a:avLst/>
              <a:gdLst/>
              <a:ahLst/>
              <a:cxnLst>
                <a:cxn ang="0">
                  <a:pos x="224" y="359"/>
                </a:cxn>
                <a:cxn ang="0">
                  <a:pos x="224" y="940"/>
                </a:cxn>
                <a:cxn ang="0">
                  <a:pos x="224" y="965"/>
                </a:cxn>
                <a:cxn ang="0">
                  <a:pos x="237" y="977"/>
                </a:cxn>
                <a:cxn ang="0">
                  <a:pos x="237" y="989"/>
                </a:cxn>
                <a:cxn ang="0">
                  <a:pos x="262" y="1002"/>
                </a:cxn>
                <a:cxn ang="0">
                  <a:pos x="287" y="1002"/>
                </a:cxn>
                <a:cxn ang="0">
                  <a:pos x="337" y="1002"/>
                </a:cxn>
                <a:cxn ang="0">
                  <a:pos x="337" y="1051"/>
                </a:cxn>
                <a:cxn ang="0">
                  <a:pos x="249" y="1051"/>
                </a:cxn>
                <a:cxn ang="0">
                  <a:pos x="174" y="1051"/>
                </a:cxn>
                <a:cxn ang="0">
                  <a:pos x="137" y="1051"/>
                </a:cxn>
                <a:cxn ang="0">
                  <a:pos x="87" y="1051"/>
                </a:cxn>
                <a:cxn ang="0">
                  <a:pos x="37" y="1051"/>
                </a:cxn>
                <a:cxn ang="0">
                  <a:pos x="0" y="1051"/>
                </a:cxn>
                <a:cxn ang="0">
                  <a:pos x="0" y="1002"/>
                </a:cxn>
                <a:cxn ang="0">
                  <a:pos x="50" y="1002"/>
                </a:cxn>
                <a:cxn ang="0">
                  <a:pos x="87" y="1002"/>
                </a:cxn>
                <a:cxn ang="0">
                  <a:pos x="112" y="989"/>
                </a:cxn>
                <a:cxn ang="0">
                  <a:pos x="112" y="965"/>
                </a:cxn>
                <a:cxn ang="0">
                  <a:pos x="124" y="940"/>
                </a:cxn>
                <a:cxn ang="0">
                  <a:pos x="124" y="507"/>
                </a:cxn>
                <a:cxn ang="0">
                  <a:pos x="124" y="470"/>
                </a:cxn>
                <a:cxn ang="0">
                  <a:pos x="112" y="445"/>
                </a:cxn>
                <a:cxn ang="0">
                  <a:pos x="87" y="433"/>
                </a:cxn>
                <a:cxn ang="0">
                  <a:pos x="50" y="433"/>
                </a:cxn>
                <a:cxn ang="0">
                  <a:pos x="0" y="421"/>
                </a:cxn>
                <a:cxn ang="0">
                  <a:pos x="0" y="371"/>
                </a:cxn>
                <a:cxn ang="0">
                  <a:pos x="224" y="359"/>
                </a:cxn>
                <a:cxn ang="0">
                  <a:pos x="149" y="0"/>
                </a:cxn>
                <a:cxn ang="0">
                  <a:pos x="174" y="13"/>
                </a:cxn>
                <a:cxn ang="0">
                  <a:pos x="212" y="25"/>
                </a:cxn>
                <a:cxn ang="0">
                  <a:pos x="224" y="50"/>
                </a:cxn>
                <a:cxn ang="0">
                  <a:pos x="237" y="87"/>
                </a:cxn>
                <a:cxn ang="0">
                  <a:pos x="224" y="124"/>
                </a:cxn>
                <a:cxn ang="0">
                  <a:pos x="212" y="149"/>
                </a:cxn>
                <a:cxn ang="0">
                  <a:pos x="174" y="161"/>
                </a:cxn>
                <a:cxn ang="0">
                  <a:pos x="149" y="173"/>
                </a:cxn>
                <a:cxn ang="0">
                  <a:pos x="112" y="161"/>
                </a:cxn>
                <a:cxn ang="0">
                  <a:pos x="87" y="149"/>
                </a:cxn>
                <a:cxn ang="0">
                  <a:pos x="75" y="112"/>
                </a:cxn>
                <a:cxn ang="0">
                  <a:pos x="62" y="87"/>
                </a:cxn>
                <a:cxn ang="0">
                  <a:pos x="75" y="50"/>
                </a:cxn>
                <a:cxn ang="0">
                  <a:pos x="87" y="25"/>
                </a:cxn>
                <a:cxn ang="0">
                  <a:pos x="112" y="13"/>
                </a:cxn>
                <a:cxn ang="0">
                  <a:pos x="149" y="0"/>
                </a:cxn>
              </a:cxnLst>
              <a:rect l="0" t="0" r="r" b="b"/>
              <a:pathLst>
                <a:path w="337" h="1051">
                  <a:moveTo>
                    <a:pt x="224" y="359"/>
                  </a:moveTo>
                  <a:lnTo>
                    <a:pt x="224" y="940"/>
                  </a:lnTo>
                  <a:lnTo>
                    <a:pt x="224" y="965"/>
                  </a:lnTo>
                  <a:lnTo>
                    <a:pt x="237" y="977"/>
                  </a:lnTo>
                  <a:lnTo>
                    <a:pt x="237" y="989"/>
                  </a:lnTo>
                  <a:lnTo>
                    <a:pt x="262" y="1002"/>
                  </a:lnTo>
                  <a:lnTo>
                    <a:pt x="287" y="1002"/>
                  </a:lnTo>
                  <a:lnTo>
                    <a:pt x="337" y="1002"/>
                  </a:lnTo>
                  <a:lnTo>
                    <a:pt x="337" y="1051"/>
                  </a:lnTo>
                  <a:lnTo>
                    <a:pt x="249" y="1051"/>
                  </a:lnTo>
                  <a:lnTo>
                    <a:pt x="174" y="1051"/>
                  </a:lnTo>
                  <a:lnTo>
                    <a:pt x="137" y="1051"/>
                  </a:lnTo>
                  <a:lnTo>
                    <a:pt x="87" y="1051"/>
                  </a:lnTo>
                  <a:lnTo>
                    <a:pt x="37" y="1051"/>
                  </a:lnTo>
                  <a:lnTo>
                    <a:pt x="0" y="1051"/>
                  </a:lnTo>
                  <a:lnTo>
                    <a:pt x="0" y="1002"/>
                  </a:lnTo>
                  <a:lnTo>
                    <a:pt x="50" y="1002"/>
                  </a:lnTo>
                  <a:lnTo>
                    <a:pt x="87" y="1002"/>
                  </a:lnTo>
                  <a:lnTo>
                    <a:pt x="112" y="989"/>
                  </a:lnTo>
                  <a:lnTo>
                    <a:pt x="112" y="965"/>
                  </a:lnTo>
                  <a:lnTo>
                    <a:pt x="124" y="940"/>
                  </a:lnTo>
                  <a:lnTo>
                    <a:pt x="124" y="507"/>
                  </a:lnTo>
                  <a:lnTo>
                    <a:pt x="124" y="470"/>
                  </a:lnTo>
                  <a:lnTo>
                    <a:pt x="112" y="445"/>
                  </a:lnTo>
                  <a:lnTo>
                    <a:pt x="87" y="433"/>
                  </a:lnTo>
                  <a:lnTo>
                    <a:pt x="50" y="433"/>
                  </a:lnTo>
                  <a:lnTo>
                    <a:pt x="0" y="421"/>
                  </a:lnTo>
                  <a:lnTo>
                    <a:pt x="0" y="371"/>
                  </a:lnTo>
                  <a:lnTo>
                    <a:pt x="224" y="359"/>
                  </a:lnTo>
                  <a:close/>
                  <a:moveTo>
                    <a:pt x="149" y="0"/>
                  </a:moveTo>
                  <a:lnTo>
                    <a:pt x="174" y="13"/>
                  </a:lnTo>
                  <a:lnTo>
                    <a:pt x="212" y="25"/>
                  </a:lnTo>
                  <a:lnTo>
                    <a:pt x="224" y="50"/>
                  </a:lnTo>
                  <a:lnTo>
                    <a:pt x="237" y="87"/>
                  </a:lnTo>
                  <a:lnTo>
                    <a:pt x="224" y="124"/>
                  </a:lnTo>
                  <a:lnTo>
                    <a:pt x="212" y="149"/>
                  </a:lnTo>
                  <a:lnTo>
                    <a:pt x="174" y="161"/>
                  </a:lnTo>
                  <a:lnTo>
                    <a:pt x="149" y="173"/>
                  </a:lnTo>
                  <a:lnTo>
                    <a:pt x="112" y="161"/>
                  </a:lnTo>
                  <a:lnTo>
                    <a:pt x="87" y="149"/>
                  </a:lnTo>
                  <a:lnTo>
                    <a:pt x="75" y="112"/>
                  </a:lnTo>
                  <a:lnTo>
                    <a:pt x="62" y="87"/>
                  </a:lnTo>
                  <a:lnTo>
                    <a:pt x="75" y="50"/>
                  </a:lnTo>
                  <a:lnTo>
                    <a:pt x="87" y="25"/>
                  </a:lnTo>
                  <a:lnTo>
                    <a:pt x="112" y="13"/>
                  </a:lnTo>
                  <a:lnTo>
                    <a:pt x="1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48"/>
            <p:cNvSpPr>
              <a:spLocks/>
            </p:cNvSpPr>
            <p:nvPr/>
          </p:nvSpPr>
          <p:spPr bwMode="auto">
            <a:xfrm>
              <a:off x="37316" y="2373"/>
              <a:ext cx="1248" cy="692"/>
            </a:xfrm>
            <a:custGeom>
              <a:avLst/>
              <a:gdLst/>
              <a:ahLst/>
              <a:cxnLst>
                <a:cxn ang="0">
                  <a:pos x="225" y="161"/>
                </a:cxn>
                <a:cxn ang="0">
                  <a:pos x="362" y="25"/>
                </a:cxn>
                <a:cxn ang="0">
                  <a:pos x="524" y="0"/>
                </a:cxn>
                <a:cxn ang="0">
                  <a:pos x="637" y="74"/>
                </a:cxn>
                <a:cxn ang="0">
                  <a:pos x="699" y="99"/>
                </a:cxn>
                <a:cxn ang="0">
                  <a:pos x="811" y="12"/>
                </a:cxn>
                <a:cxn ang="0">
                  <a:pos x="949" y="0"/>
                </a:cxn>
                <a:cxn ang="0">
                  <a:pos x="1023" y="25"/>
                </a:cxn>
                <a:cxn ang="0">
                  <a:pos x="1073" y="62"/>
                </a:cxn>
                <a:cxn ang="0">
                  <a:pos x="1123" y="185"/>
                </a:cxn>
                <a:cxn ang="0">
                  <a:pos x="1123" y="606"/>
                </a:cxn>
                <a:cxn ang="0">
                  <a:pos x="1136" y="643"/>
                </a:cxn>
                <a:cxn ang="0">
                  <a:pos x="1198" y="643"/>
                </a:cxn>
                <a:cxn ang="0">
                  <a:pos x="1248" y="692"/>
                </a:cxn>
                <a:cxn ang="0">
                  <a:pos x="1148" y="692"/>
                </a:cxn>
                <a:cxn ang="0">
                  <a:pos x="1061" y="692"/>
                </a:cxn>
                <a:cxn ang="0">
                  <a:pos x="986" y="692"/>
                </a:cxn>
                <a:cxn ang="0">
                  <a:pos x="886" y="692"/>
                </a:cxn>
                <a:cxn ang="0">
                  <a:pos x="936" y="643"/>
                </a:cxn>
                <a:cxn ang="0">
                  <a:pos x="998" y="630"/>
                </a:cxn>
                <a:cxn ang="0">
                  <a:pos x="1011" y="581"/>
                </a:cxn>
                <a:cxn ang="0">
                  <a:pos x="1011" y="173"/>
                </a:cxn>
                <a:cxn ang="0">
                  <a:pos x="998" y="99"/>
                </a:cxn>
                <a:cxn ang="0">
                  <a:pos x="961" y="49"/>
                </a:cxn>
                <a:cxn ang="0">
                  <a:pos x="899" y="37"/>
                </a:cxn>
                <a:cxn ang="0">
                  <a:pos x="749" y="99"/>
                </a:cxn>
                <a:cxn ang="0">
                  <a:pos x="674" y="284"/>
                </a:cxn>
                <a:cxn ang="0">
                  <a:pos x="674" y="606"/>
                </a:cxn>
                <a:cxn ang="0">
                  <a:pos x="712" y="643"/>
                </a:cxn>
                <a:cxn ang="0">
                  <a:pos x="799" y="643"/>
                </a:cxn>
                <a:cxn ang="0">
                  <a:pos x="761" y="692"/>
                </a:cxn>
                <a:cxn ang="0">
                  <a:pos x="662" y="692"/>
                </a:cxn>
                <a:cxn ang="0">
                  <a:pos x="587" y="692"/>
                </a:cxn>
                <a:cxn ang="0">
                  <a:pos x="487" y="692"/>
                </a:cxn>
                <a:cxn ang="0">
                  <a:pos x="437" y="643"/>
                </a:cxn>
                <a:cxn ang="0">
                  <a:pos x="537" y="643"/>
                </a:cxn>
                <a:cxn ang="0">
                  <a:pos x="562" y="606"/>
                </a:cxn>
                <a:cxn ang="0">
                  <a:pos x="562" y="210"/>
                </a:cxn>
                <a:cxn ang="0">
                  <a:pos x="562" y="136"/>
                </a:cxn>
                <a:cxn ang="0">
                  <a:pos x="537" y="74"/>
                </a:cxn>
                <a:cxn ang="0">
                  <a:pos x="487" y="37"/>
                </a:cxn>
                <a:cxn ang="0">
                  <a:pos x="375" y="49"/>
                </a:cxn>
                <a:cxn ang="0">
                  <a:pos x="250" y="173"/>
                </a:cxn>
                <a:cxn ang="0">
                  <a:pos x="237" y="581"/>
                </a:cxn>
                <a:cxn ang="0">
                  <a:pos x="250" y="630"/>
                </a:cxn>
                <a:cxn ang="0">
                  <a:pos x="300" y="643"/>
                </a:cxn>
                <a:cxn ang="0">
                  <a:pos x="362" y="692"/>
                </a:cxn>
                <a:cxn ang="0">
                  <a:pos x="262" y="692"/>
                </a:cxn>
                <a:cxn ang="0">
                  <a:pos x="175" y="692"/>
                </a:cxn>
                <a:cxn ang="0">
                  <a:pos x="100" y="692"/>
                </a:cxn>
                <a:cxn ang="0">
                  <a:pos x="0" y="692"/>
                </a:cxn>
                <a:cxn ang="0">
                  <a:pos x="50" y="643"/>
                </a:cxn>
                <a:cxn ang="0">
                  <a:pos x="113" y="630"/>
                </a:cxn>
                <a:cxn ang="0">
                  <a:pos x="125" y="581"/>
                </a:cxn>
                <a:cxn ang="0">
                  <a:pos x="125" y="124"/>
                </a:cxn>
                <a:cxn ang="0">
                  <a:pos x="100" y="86"/>
                </a:cxn>
                <a:cxn ang="0">
                  <a:pos x="50" y="74"/>
                </a:cxn>
                <a:cxn ang="0">
                  <a:pos x="0" y="12"/>
                </a:cxn>
              </a:cxnLst>
              <a:rect l="0" t="0" r="r" b="b"/>
              <a:pathLst>
                <a:path w="1248" h="692">
                  <a:moveTo>
                    <a:pt x="225" y="0"/>
                  </a:moveTo>
                  <a:lnTo>
                    <a:pt x="225" y="161"/>
                  </a:lnTo>
                  <a:lnTo>
                    <a:pt x="275" y="74"/>
                  </a:lnTo>
                  <a:lnTo>
                    <a:pt x="362" y="25"/>
                  </a:lnTo>
                  <a:lnTo>
                    <a:pt x="462" y="0"/>
                  </a:lnTo>
                  <a:lnTo>
                    <a:pt x="524" y="0"/>
                  </a:lnTo>
                  <a:lnTo>
                    <a:pt x="587" y="25"/>
                  </a:lnTo>
                  <a:lnTo>
                    <a:pt x="637" y="74"/>
                  </a:lnTo>
                  <a:lnTo>
                    <a:pt x="674" y="148"/>
                  </a:lnTo>
                  <a:lnTo>
                    <a:pt x="699" y="99"/>
                  </a:lnTo>
                  <a:lnTo>
                    <a:pt x="749" y="49"/>
                  </a:lnTo>
                  <a:lnTo>
                    <a:pt x="811" y="12"/>
                  </a:lnTo>
                  <a:lnTo>
                    <a:pt x="899" y="0"/>
                  </a:lnTo>
                  <a:lnTo>
                    <a:pt x="949" y="0"/>
                  </a:lnTo>
                  <a:lnTo>
                    <a:pt x="998" y="12"/>
                  </a:lnTo>
                  <a:lnTo>
                    <a:pt x="1023" y="25"/>
                  </a:lnTo>
                  <a:lnTo>
                    <a:pt x="1048" y="37"/>
                  </a:lnTo>
                  <a:lnTo>
                    <a:pt x="1073" y="62"/>
                  </a:lnTo>
                  <a:lnTo>
                    <a:pt x="1111" y="111"/>
                  </a:lnTo>
                  <a:lnTo>
                    <a:pt x="1123" y="185"/>
                  </a:lnTo>
                  <a:lnTo>
                    <a:pt x="1123" y="297"/>
                  </a:lnTo>
                  <a:lnTo>
                    <a:pt x="1123" y="606"/>
                  </a:lnTo>
                  <a:lnTo>
                    <a:pt x="1123" y="618"/>
                  </a:lnTo>
                  <a:lnTo>
                    <a:pt x="1136" y="643"/>
                  </a:lnTo>
                  <a:lnTo>
                    <a:pt x="1161" y="643"/>
                  </a:lnTo>
                  <a:lnTo>
                    <a:pt x="1198" y="643"/>
                  </a:lnTo>
                  <a:lnTo>
                    <a:pt x="1248" y="643"/>
                  </a:lnTo>
                  <a:lnTo>
                    <a:pt x="1248" y="692"/>
                  </a:lnTo>
                  <a:lnTo>
                    <a:pt x="1198" y="692"/>
                  </a:lnTo>
                  <a:lnTo>
                    <a:pt x="1148" y="692"/>
                  </a:lnTo>
                  <a:lnTo>
                    <a:pt x="1098" y="692"/>
                  </a:lnTo>
                  <a:lnTo>
                    <a:pt x="1061" y="692"/>
                  </a:lnTo>
                  <a:lnTo>
                    <a:pt x="1023" y="692"/>
                  </a:lnTo>
                  <a:lnTo>
                    <a:pt x="986" y="692"/>
                  </a:lnTo>
                  <a:lnTo>
                    <a:pt x="936" y="692"/>
                  </a:lnTo>
                  <a:lnTo>
                    <a:pt x="886" y="692"/>
                  </a:lnTo>
                  <a:lnTo>
                    <a:pt x="886" y="643"/>
                  </a:lnTo>
                  <a:lnTo>
                    <a:pt x="936" y="643"/>
                  </a:lnTo>
                  <a:lnTo>
                    <a:pt x="974" y="643"/>
                  </a:lnTo>
                  <a:lnTo>
                    <a:pt x="998" y="630"/>
                  </a:lnTo>
                  <a:lnTo>
                    <a:pt x="1011" y="606"/>
                  </a:lnTo>
                  <a:lnTo>
                    <a:pt x="1011" y="581"/>
                  </a:lnTo>
                  <a:lnTo>
                    <a:pt x="1011" y="210"/>
                  </a:lnTo>
                  <a:lnTo>
                    <a:pt x="1011" y="173"/>
                  </a:lnTo>
                  <a:lnTo>
                    <a:pt x="998" y="136"/>
                  </a:lnTo>
                  <a:lnTo>
                    <a:pt x="998" y="99"/>
                  </a:lnTo>
                  <a:lnTo>
                    <a:pt x="986" y="74"/>
                  </a:lnTo>
                  <a:lnTo>
                    <a:pt x="961" y="49"/>
                  </a:lnTo>
                  <a:lnTo>
                    <a:pt x="936" y="37"/>
                  </a:lnTo>
                  <a:lnTo>
                    <a:pt x="899" y="37"/>
                  </a:lnTo>
                  <a:lnTo>
                    <a:pt x="811" y="49"/>
                  </a:lnTo>
                  <a:lnTo>
                    <a:pt x="749" y="99"/>
                  </a:lnTo>
                  <a:lnTo>
                    <a:pt x="699" y="173"/>
                  </a:lnTo>
                  <a:lnTo>
                    <a:pt x="674" y="284"/>
                  </a:lnTo>
                  <a:lnTo>
                    <a:pt x="674" y="581"/>
                  </a:lnTo>
                  <a:lnTo>
                    <a:pt x="674" y="606"/>
                  </a:lnTo>
                  <a:lnTo>
                    <a:pt x="687" y="630"/>
                  </a:lnTo>
                  <a:lnTo>
                    <a:pt x="712" y="643"/>
                  </a:lnTo>
                  <a:lnTo>
                    <a:pt x="749" y="643"/>
                  </a:lnTo>
                  <a:lnTo>
                    <a:pt x="799" y="643"/>
                  </a:lnTo>
                  <a:lnTo>
                    <a:pt x="799" y="692"/>
                  </a:lnTo>
                  <a:lnTo>
                    <a:pt x="761" y="692"/>
                  </a:lnTo>
                  <a:lnTo>
                    <a:pt x="712" y="692"/>
                  </a:lnTo>
                  <a:lnTo>
                    <a:pt x="662" y="692"/>
                  </a:lnTo>
                  <a:lnTo>
                    <a:pt x="624" y="692"/>
                  </a:lnTo>
                  <a:lnTo>
                    <a:pt x="587" y="692"/>
                  </a:lnTo>
                  <a:lnTo>
                    <a:pt x="537" y="692"/>
                  </a:lnTo>
                  <a:lnTo>
                    <a:pt x="487" y="692"/>
                  </a:lnTo>
                  <a:lnTo>
                    <a:pt x="437" y="692"/>
                  </a:lnTo>
                  <a:lnTo>
                    <a:pt x="437" y="643"/>
                  </a:lnTo>
                  <a:lnTo>
                    <a:pt x="499" y="643"/>
                  </a:lnTo>
                  <a:lnTo>
                    <a:pt x="537" y="643"/>
                  </a:lnTo>
                  <a:lnTo>
                    <a:pt x="549" y="630"/>
                  </a:lnTo>
                  <a:lnTo>
                    <a:pt x="562" y="606"/>
                  </a:lnTo>
                  <a:lnTo>
                    <a:pt x="562" y="581"/>
                  </a:lnTo>
                  <a:lnTo>
                    <a:pt x="562" y="210"/>
                  </a:lnTo>
                  <a:lnTo>
                    <a:pt x="562" y="173"/>
                  </a:lnTo>
                  <a:lnTo>
                    <a:pt x="562" y="136"/>
                  </a:lnTo>
                  <a:lnTo>
                    <a:pt x="549" y="99"/>
                  </a:lnTo>
                  <a:lnTo>
                    <a:pt x="537" y="74"/>
                  </a:lnTo>
                  <a:lnTo>
                    <a:pt x="512" y="49"/>
                  </a:lnTo>
                  <a:lnTo>
                    <a:pt x="487" y="37"/>
                  </a:lnTo>
                  <a:lnTo>
                    <a:pt x="450" y="37"/>
                  </a:lnTo>
                  <a:lnTo>
                    <a:pt x="375" y="49"/>
                  </a:lnTo>
                  <a:lnTo>
                    <a:pt x="300" y="99"/>
                  </a:lnTo>
                  <a:lnTo>
                    <a:pt x="250" y="173"/>
                  </a:lnTo>
                  <a:lnTo>
                    <a:pt x="237" y="284"/>
                  </a:lnTo>
                  <a:lnTo>
                    <a:pt x="237" y="581"/>
                  </a:lnTo>
                  <a:lnTo>
                    <a:pt x="237" y="606"/>
                  </a:lnTo>
                  <a:lnTo>
                    <a:pt x="250" y="630"/>
                  </a:lnTo>
                  <a:lnTo>
                    <a:pt x="275" y="643"/>
                  </a:lnTo>
                  <a:lnTo>
                    <a:pt x="300" y="643"/>
                  </a:lnTo>
                  <a:lnTo>
                    <a:pt x="362" y="643"/>
                  </a:lnTo>
                  <a:lnTo>
                    <a:pt x="362" y="692"/>
                  </a:lnTo>
                  <a:lnTo>
                    <a:pt x="312" y="692"/>
                  </a:lnTo>
                  <a:lnTo>
                    <a:pt x="262" y="692"/>
                  </a:lnTo>
                  <a:lnTo>
                    <a:pt x="212" y="692"/>
                  </a:lnTo>
                  <a:lnTo>
                    <a:pt x="175" y="692"/>
                  </a:lnTo>
                  <a:lnTo>
                    <a:pt x="138" y="692"/>
                  </a:lnTo>
                  <a:lnTo>
                    <a:pt x="100" y="692"/>
                  </a:lnTo>
                  <a:lnTo>
                    <a:pt x="50" y="692"/>
                  </a:lnTo>
                  <a:lnTo>
                    <a:pt x="0" y="692"/>
                  </a:lnTo>
                  <a:lnTo>
                    <a:pt x="0" y="643"/>
                  </a:lnTo>
                  <a:lnTo>
                    <a:pt x="50" y="643"/>
                  </a:lnTo>
                  <a:lnTo>
                    <a:pt x="88" y="643"/>
                  </a:lnTo>
                  <a:lnTo>
                    <a:pt x="113" y="630"/>
                  </a:lnTo>
                  <a:lnTo>
                    <a:pt x="125" y="606"/>
                  </a:lnTo>
                  <a:lnTo>
                    <a:pt x="125" y="581"/>
                  </a:lnTo>
                  <a:lnTo>
                    <a:pt x="125" y="148"/>
                  </a:lnTo>
                  <a:lnTo>
                    <a:pt x="125" y="124"/>
                  </a:lnTo>
                  <a:lnTo>
                    <a:pt x="113" y="99"/>
                  </a:lnTo>
                  <a:lnTo>
                    <a:pt x="100" y="86"/>
                  </a:lnTo>
                  <a:lnTo>
                    <a:pt x="88" y="74"/>
                  </a:lnTo>
                  <a:lnTo>
                    <a:pt x="50" y="74"/>
                  </a:lnTo>
                  <a:lnTo>
                    <a:pt x="0" y="62"/>
                  </a:lnTo>
                  <a:lnTo>
                    <a:pt x="0" y="12"/>
                  </a:lnTo>
                  <a:lnTo>
                    <a:pt x="2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49"/>
            <p:cNvSpPr>
              <a:spLocks noEditPoints="1"/>
            </p:cNvSpPr>
            <p:nvPr/>
          </p:nvSpPr>
          <p:spPr bwMode="auto">
            <a:xfrm>
              <a:off x="39138" y="2497"/>
              <a:ext cx="1060" cy="358"/>
            </a:xfrm>
            <a:custGeom>
              <a:avLst/>
              <a:gdLst/>
              <a:ahLst/>
              <a:cxnLst>
                <a:cxn ang="0">
                  <a:pos x="62" y="296"/>
                </a:cxn>
                <a:cxn ang="0">
                  <a:pos x="1011" y="296"/>
                </a:cxn>
                <a:cxn ang="0">
                  <a:pos x="1023" y="296"/>
                </a:cxn>
                <a:cxn ang="0">
                  <a:pos x="1048" y="309"/>
                </a:cxn>
                <a:cxn ang="0">
                  <a:pos x="1060" y="309"/>
                </a:cxn>
                <a:cxn ang="0">
                  <a:pos x="1060" y="333"/>
                </a:cxn>
                <a:cxn ang="0">
                  <a:pos x="1060" y="346"/>
                </a:cxn>
                <a:cxn ang="0">
                  <a:pos x="1048" y="358"/>
                </a:cxn>
                <a:cxn ang="0">
                  <a:pos x="1023" y="358"/>
                </a:cxn>
                <a:cxn ang="0">
                  <a:pos x="1011" y="358"/>
                </a:cxn>
                <a:cxn ang="0">
                  <a:pos x="62" y="358"/>
                </a:cxn>
                <a:cxn ang="0">
                  <a:pos x="37" y="358"/>
                </a:cxn>
                <a:cxn ang="0">
                  <a:pos x="25" y="358"/>
                </a:cxn>
                <a:cxn ang="0">
                  <a:pos x="12" y="346"/>
                </a:cxn>
                <a:cxn ang="0">
                  <a:pos x="0" y="333"/>
                </a:cxn>
                <a:cxn ang="0">
                  <a:pos x="12" y="309"/>
                </a:cxn>
                <a:cxn ang="0">
                  <a:pos x="25" y="309"/>
                </a:cxn>
                <a:cxn ang="0">
                  <a:pos x="37" y="296"/>
                </a:cxn>
                <a:cxn ang="0">
                  <a:pos x="62" y="296"/>
                </a:cxn>
                <a:cxn ang="0">
                  <a:pos x="62" y="0"/>
                </a:cxn>
                <a:cxn ang="0">
                  <a:pos x="1011" y="0"/>
                </a:cxn>
                <a:cxn ang="0">
                  <a:pos x="1023" y="0"/>
                </a:cxn>
                <a:cxn ang="0">
                  <a:pos x="1048" y="0"/>
                </a:cxn>
                <a:cxn ang="0">
                  <a:pos x="1060" y="12"/>
                </a:cxn>
                <a:cxn ang="0">
                  <a:pos x="1060" y="24"/>
                </a:cxn>
                <a:cxn ang="0">
                  <a:pos x="1060" y="49"/>
                </a:cxn>
                <a:cxn ang="0">
                  <a:pos x="1048" y="49"/>
                </a:cxn>
                <a:cxn ang="0">
                  <a:pos x="1023" y="61"/>
                </a:cxn>
                <a:cxn ang="0">
                  <a:pos x="1011" y="61"/>
                </a:cxn>
                <a:cxn ang="0">
                  <a:pos x="62" y="61"/>
                </a:cxn>
                <a:cxn ang="0">
                  <a:pos x="37" y="61"/>
                </a:cxn>
                <a:cxn ang="0">
                  <a:pos x="25" y="49"/>
                </a:cxn>
                <a:cxn ang="0">
                  <a:pos x="12" y="49"/>
                </a:cxn>
                <a:cxn ang="0">
                  <a:pos x="0" y="24"/>
                </a:cxn>
                <a:cxn ang="0">
                  <a:pos x="12" y="12"/>
                </a:cxn>
                <a:cxn ang="0">
                  <a:pos x="25" y="0"/>
                </a:cxn>
                <a:cxn ang="0">
                  <a:pos x="37" y="0"/>
                </a:cxn>
                <a:cxn ang="0">
                  <a:pos x="62" y="0"/>
                </a:cxn>
              </a:cxnLst>
              <a:rect l="0" t="0" r="r" b="b"/>
              <a:pathLst>
                <a:path w="1060" h="358">
                  <a:moveTo>
                    <a:pt x="62" y="296"/>
                  </a:moveTo>
                  <a:lnTo>
                    <a:pt x="1011" y="296"/>
                  </a:lnTo>
                  <a:lnTo>
                    <a:pt x="1023" y="296"/>
                  </a:lnTo>
                  <a:lnTo>
                    <a:pt x="1048" y="309"/>
                  </a:lnTo>
                  <a:lnTo>
                    <a:pt x="1060" y="309"/>
                  </a:lnTo>
                  <a:lnTo>
                    <a:pt x="1060" y="333"/>
                  </a:lnTo>
                  <a:lnTo>
                    <a:pt x="1060" y="346"/>
                  </a:lnTo>
                  <a:lnTo>
                    <a:pt x="1048" y="358"/>
                  </a:lnTo>
                  <a:lnTo>
                    <a:pt x="1023" y="358"/>
                  </a:lnTo>
                  <a:lnTo>
                    <a:pt x="1011" y="358"/>
                  </a:lnTo>
                  <a:lnTo>
                    <a:pt x="62" y="358"/>
                  </a:lnTo>
                  <a:lnTo>
                    <a:pt x="37" y="358"/>
                  </a:lnTo>
                  <a:lnTo>
                    <a:pt x="25" y="358"/>
                  </a:lnTo>
                  <a:lnTo>
                    <a:pt x="12" y="346"/>
                  </a:lnTo>
                  <a:lnTo>
                    <a:pt x="0" y="333"/>
                  </a:lnTo>
                  <a:lnTo>
                    <a:pt x="12" y="309"/>
                  </a:lnTo>
                  <a:lnTo>
                    <a:pt x="25" y="309"/>
                  </a:lnTo>
                  <a:lnTo>
                    <a:pt x="37" y="296"/>
                  </a:lnTo>
                  <a:lnTo>
                    <a:pt x="62" y="296"/>
                  </a:lnTo>
                  <a:close/>
                  <a:moveTo>
                    <a:pt x="62" y="0"/>
                  </a:moveTo>
                  <a:lnTo>
                    <a:pt x="1011" y="0"/>
                  </a:lnTo>
                  <a:lnTo>
                    <a:pt x="1023" y="0"/>
                  </a:lnTo>
                  <a:lnTo>
                    <a:pt x="1048" y="0"/>
                  </a:lnTo>
                  <a:lnTo>
                    <a:pt x="1060" y="12"/>
                  </a:lnTo>
                  <a:lnTo>
                    <a:pt x="1060" y="24"/>
                  </a:lnTo>
                  <a:lnTo>
                    <a:pt x="1060" y="49"/>
                  </a:lnTo>
                  <a:lnTo>
                    <a:pt x="1048" y="49"/>
                  </a:lnTo>
                  <a:lnTo>
                    <a:pt x="1023" y="61"/>
                  </a:lnTo>
                  <a:lnTo>
                    <a:pt x="1011" y="61"/>
                  </a:lnTo>
                  <a:lnTo>
                    <a:pt x="62" y="61"/>
                  </a:lnTo>
                  <a:lnTo>
                    <a:pt x="37" y="61"/>
                  </a:lnTo>
                  <a:lnTo>
                    <a:pt x="25" y="49"/>
                  </a:lnTo>
                  <a:lnTo>
                    <a:pt x="12" y="49"/>
                  </a:lnTo>
                  <a:lnTo>
                    <a:pt x="0" y="24"/>
                  </a:lnTo>
                  <a:lnTo>
                    <a:pt x="12" y="12"/>
                  </a:lnTo>
                  <a:lnTo>
                    <a:pt x="25" y="0"/>
                  </a:lnTo>
                  <a:lnTo>
                    <a:pt x="37" y="0"/>
                  </a:lnTo>
                  <a:lnTo>
                    <a:pt x="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50"/>
            <p:cNvSpPr>
              <a:spLocks noEditPoints="1"/>
            </p:cNvSpPr>
            <p:nvPr/>
          </p:nvSpPr>
          <p:spPr bwMode="auto">
            <a:xfrm>
              <a:off x="40785" y="2027"/>
              <a:ext cx="674" cy="1075"/>
            </a:xfrm>
            <a:custGeom>
              <a:avLst/>
              <a:gdLst/>
              <a:ahLst/>
              <a:cxnLst>
                <a:cxn ang="0">
                  <a:pos x="299" y="37"/>
                </a:cxn>
                <a:cxn ang="0">
                  <a:pos x="212" y="74"/>
                </a:cxn>
                <a:cxn ang="0">
                  <a:pos x="150" y="235"/>
                </a:cxn>
                <a:cxn ang="0">
                  <a:pos x="137" y="519"/>
                </a:cxn>
                <a:cxn ang="0">
                  <a:pos x="137" y="742"/>
                </a:cxn>
                <a:cxn ang="0">
                  <a:pos x="162" y="915"/>
                </a:cxn>
                <a:cxn ang="0">
                  <a:pos x="212" y="989"/>
                </a:cxn>
                <a:cxn ang="0">
                  <a:pos x="274" y="1026"/>
                </a:cxn>
                <a:cxn ang="0">
                  <a:pos x="337" y="1038"/>
                </a:cxn>
                <a:cxn ang="0">
                  <a:pos x="337" y="1038"/>
                </a:cxn>
                <a:cxn ang="0">
                  <a:pos x="374" y="1038"/>
                </a:cxn>
                <a:cxn ang="0">
                  <a:pos x="437" y="1013"/>
                </a:cxn>
                <a:cxn ang="0">
                  <a:pos x="486" y="952"/>
                </a:cxn>
                <a:cxn ang="0">
                  <a:pos x="524" y="853"/>
                </a:cxn>
                <a:cxn ang="0">
                  <a:pos x="536" y="519"/>
                </a:cxn>
                <a:cxn ang="0">
                  <a:pos x="524" y="210"/>
                </a:cxn>
                <a:cxn ang="0">
                  <a:pos x="486" y="123"/>
                </a:cxn>
                <a:cxn ang="0">
                  <a:pos x="437" y="62"/>
                </a:cxn>
                <a:cxn ang="0">
                  <a:pos x="387" y="37"/>
                </a:cxn>
                <a:cxn ang="0">
                  <a:pos x="337" y="25"/>
                </a:cxn>
                <a:cxn ang="0">
                  <a:pos x="399" y="0"/>
                </a:cxn>
                <a:cxn ang="0">
                  <a:pos x="549" y="74"/>
                </a:cxn>
                <a:cxn ang="0">
                  <a:pos x="661" y="346"/>
                </a:cxn>
                <a:cxn ang="0">
                  <a:pos x="674" y="544"/>
                </a:cxn>
                <a:cxn ang="0">
                  <a:pos x="611" y="890"/>
                </a:cxn>
                <a:cxn ang="0">
                  <a:pos x="486" y="1038"/>
                </a:cxn>
                <a:cxn ang="0">
                  <a:pos x="337" y="1075"/>
                </a:cxn>
                <a:cxn ang="0">
                  <a:pos x="150" y="1013"/>
                </a:cxn>
                <a:cxn ang="0">
                  <a:pos x="25" y="791"/>
                </a:cxn>
                <a:cxn ang="0">
                  <a:pos x="0" y="544"/>
                </a:cxn>
                <a:cxn ang="0">
                  <a:pos x="62" y="185"/>
                </a:cxn>
                <a:cxn ang="0">
                  <a:pos x="187" y="37"/>
                </a:cxn>
                <a:cxn ang="0">
                  <a:pos x="337" y="0"/>
                </a:cxn>
              </a:cxnLst>
              <a:rect l="0" t="0" r="r" b="b"/>
              <a:pathLst>
                <a:path w="674" h="1075">
                  <a:moveTo>
                    <a:pt x="337" y="25"/>
                  </a:moveTo>
                  <a:lnTo>
                    <a:pt x="299" y="37"/>
                  </a:lnTo>
                  <a:lnTo>
                    <a:pt x="262" y="49"/>
                  </a:lnTo>
                  <a:lnTo>
                    <a:pt x="212" y="74"/>
                  </a:lnTo>
                  <a:lnTo>
                    <a:pt x="175" y="136"/>
                  </a:lnTo>
                  <a:lnTo>
                    <a:pt x="150" y="235"/>
                  </a:lnTo>
                  <a:lnTo>
                    <a:pt x="137" y="371"/>
                  </a:lnTo>
                  <a:lnTo>
                    <a:pt x="137" y="519"/>
                  </a:lnTo>
                  <a:lnTo>
                    <a:pt x="137" y="630"/>
                  </a:lnTo>
                  <a:lnTo>
                    <a:pt x="137" y="742"/>
                  </a:lnTo>
                  <a:lnTo>
                    <a:pt x="150" y="853"/>
                  </a:lnTo>
                  <a:lnTo>
                    <a:pt x="162" y="915"/>
                  </a:lnTo>
                  <a:lnTo>
                    <a:pt x="187" y="952"/>
                  </a:lnTo>
                  <a:lnTo>
                    <a:pt x="212" y="989"/>
                  </a:lnTo>
                  <a:lnTo>
                    <a:pt x="249" y="1013"/>
                  </a:lnTo>
                  <a:lnTo>
                    <a:pt x="274" y="1026"/>
                  </a:lnTo>
                  <a:lnTo>
                    <a:pt x="312" y="1038"/>
                  </a:lnTo>
                  <a:lnTo>
                    <a:pt x="337" y="1038"/>
                  </a:lnTo>
                  <a:lnTo>
                    <a:pt x="337" y="1038"/>
                  </a:lnTo>
                  <a:lnTo>
                    <a:pt x="337" y="1038"/>
                  </a:lnTo>
                  <a:lnTo>
                    <a:pt x="337" y="1038"/>
                  </a:lnTo>
                  <a:lnTo>
                    <a:pt x="374" y="1038"/>
                  </a:lnTo>
                  <a:lnTo>
                    <a:pt x="399" y="1026"/>
                  </a:lnTo>
                  <a:lnTo>
                    <a:pt x="437" y="1013"/>
                  </a:lnTo>
                  <a:lnTo>
                    <a:pt x="461" y="989"/>
                  </a:lnTo>
                  <a:lnTo>
                    <a:pt x="486" y="952"/>
                  </a:lnTo>
                  <a:lnTo>
                    <a:pt x="511" y="902"/>
                  </a:lnTo>
                  <a:lnTo>
                    <a:pt x="524" y="853"/>
                  </a:lnTo>
                  <a:lnTo>
                    <a:pt x="536" y="692"/>
                  </a:lnTo>
                  <a:lnTo>
                    <a:pt x="536" y="519"/>
                  </a:lnTo>
                  <a:lnTo>
                    <a:pt x="536" y="358"/>
                  </a:lnTo>
                  <a:lnTo>
                    <a:pt x="524" y="210"/>
                  </a:lnTo>
                  <a:lnTo>
                    <a:pt x="511" y="160"/>
                  </a:lnTo>
                  <a:lnTo>
                    <a:pt x="486" y="123"/>
                  </a:lnTo>
                  <a:lnTo>
                    <a:pt x="461" y="86"/>
                  </a:lnTo>
                  <a:lnTo>
                    <a:pt x="437" y="62"/>
                  </a:lnTo>
                  <a:lnTo>
                    <a:pt x="412" y="49"/>
                  </a:lnTo>
                  <a:lnTo>
                    <a:pt x="387" y="37"/>
                  </a:lnTo>
                  <a:lnTo>
                    <a:pt x="362" y="25"/>
                  </a:lnTo>
                  <a:lnTo>
                    <a:pt x="337" y="25"/>
                  </a:lnTo>
                  <a:close/>
                  <a:moveTo>
                    <a:pt x="337" y="0"/>
                  </a:moveTo>
                  <a:lnTo>
                    <a:pt x="399" y="0"/>
                  </a:lnTo>
                  <a:lnTo>
                    <a:pt x="474" y="25"/>
                  </a:lnTo>
                  <a:lnTo>
                    <a:pt x="549" y="74"/>
                  </a:lnTo>
                  <a:lnTo>
                    <a:pt x="611" y="173"/>
                  </a:lnTo>
                  <a:lnTo>
                    <a:pt x="661" y="346"/>
                  </a:lnTo>
                  <a:lnTo>
                    <a:pt x="674" y="544"/>
                  </a:lnTo>
                  <a:lnTo>
                    <a:pt x="674" y="544"/>
                  </a:lnTo>
                  <a:lnTo>
                    <a:pt x="661" y="717"/>
                  </a:lnTo>
                  <a:lnTo>
                    <a:pt x="611" y="890"/>
                  </a:lnTo>
                  <a:lnTo>
                    <a:pt x="549" y="989"/>
                  </a:lnTo>
                  <a:lnTo>
                    <a:pt x="486" y="1038"/>
                  </a:lnTo>
                  <a:lnTo>
                    <a:pt x="412" y="1075"/>
                  </a:lnTo>
                  <a:lnTo>
                    <a:pt x="337" y="1075"/>
                  </a:lnTo>
                  <a:lnTo>
                    <a:pt x="249" y="1063"/>
                  </a:lnTo>
                  <a:lnTo>
                    <a:pt x="150" y="1013"/>
                  </a:lnTo>
                  <a:lnTo>
                    <a:pt x="75" y="915"/>
                  </a:lnTo>
                  <a:lnTo>
                    <a:pt x="25" y="791"/>
                  </a:lnTo>
                  <a:lnTo>
                    <a:pt x="0" y="667"/>
                  </a:lnTo>
                  <a:lnTo>
                    <a:pt x="0" y="544"/>
                  </a:lnTo>
                  <a:lnTo>
                    <a:pt x="12" y="358"/>
                  </a:lnTo>
                  <a:lnTo>
                    <a:pt x="62" y="185"/>
                  </a:lnTo>
                  <a:lnTo>
                    <a:pt x="112" y="86"/>
                  </a:lnTo>
                  <a:lnTo>
                    <a:pt x="187" y="37"/>
                  </a:lnTo>
                  <a:lnTo>
                    <a:pt x="262" y="0"/>
                  </a:lnTo>
                  <a:lnTo>
                    <a:pt x="3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51"/>
            <p:cNvSpPr>
              <a:spLocks noEditPoints="1"/>
            </p:cNvSpPr>
            <p:nvPr/>
          </p:nvSpPr>
          <p:spPr bwMode="auto">
            <a:xfrm>
              <a:off x="24141" y="4289"/>
              <a:ext cx="674" cy="1088"/>
            </a:xfrm>
            <a:custGeom>
              <a:avLst/>
              <a:gdLst/>
              <a:ahLst/>
              <a:cxnLst>
                <a:cxn ang="0">
                  <a:pos x="300" y="37"/>
                </a:cxn>
                <a:cxn ang="0">
                  <a:pos x="212" y="87"/>
                </a:cxn>
                <a:cxn ang="0">
                  <a:pos x="150" y="235"/>
                </a:cxn>
                <a:cxn ang="0">
                  <a:pos x="137" y="519"/>
                </a:cxn>
                <a:cxn ang="0">
                  <a:pos x="137" y="754"/>
                </a:cxn>
                <a:cxn ang="0">
                  <a:pos x="162" y="915"/>
                </a:cxn>
                <a:cxn ang="0">
                  <a:pos x="212" y="1001"/>
                </a:cxn>
                <a:cxn ang="0">
                  <a:pos x="275" y="1038"/>
                </a:cxn>
                <a:cxn ang="0">
                  <a:pos x="337" y="1051"/>
                </a:cxn>
                <a:cxn ang="0">
                  <a:pos x="362" y="1051"/>
                </a:cxn>
                <a:cxn ang="0">
                  <a:pos x="424" y="1014"/>
                </a:cxn>
                <a:cxn ang="0">
                  <a:pos x="487" y="952"/>
                </a:cxn>
                <a:cxn ang="0">
                  <a:pos x="524" y="853"/>
                </a:cxn>
                <a:cxn ang="0">
                  <a:pos x="537" y="519"/>
                </a:cxn>
                <a:cxn ang="0">
                  <a:pos x="524" y="223"/>
                </a:cxn>
                <a:cxn ang="0">
                  <a:pos x="487" y="124"/>
                </a:cxn>
                <a:cxn ang="0">
                  <a:pos x="437" y="62"/>
                </a:cxn>
                <a:cxn ang="0">
                  <a:pos x="387" y="37"/>
                </a:cxn>
                <a:cxn ang="0">
                  <a:pos x="337" y="37"/>
                </a:cxn>
                <a:cxn ang="0">
                  <a:pos x="399" y="0"/>
                </a:cxn>
                <a:cxn ang="0">
                  <a:pos x="537" y="87"/>
                </a:cxn>
                <a:cxn ang="0">
                  <a:pos x="661" y="358"/>
                </a:cxn>
                <a:cxn ang="0">
                  <a:pos x="674" y="544"/>
                </a:cxn>
                <a:cxn ang="0">
                  <a:pos x="612" y="902"/>
                </a:cxn>
                <a:cxn ang="0">
                  <a:pos x="474" y="1051"/>
                </a:cxn>
                <a:cxn ang="0">
                  <a:pos x="337" y="1088"/>
                </a:cxn>
                <a:cxn ang="0">
                  <a:pos x="150" y="1026"/>
                </a:cxn>
                <a:cxn ang="0">
                  <a:pos x="25" y="804"/>
                </a:cxn>
                <a:cxn ang="0">
                  <a:pos x="0" y="544"/>
                </a:cxn>
                <a:cxn ang="0">
                  <a:pos x="63" y="185"/>
                </a:cxn>
                <a:cxn ang="0">
                  <a:pos x="187" y="37"/>
                </a:cxn>
                <a:cxn ang="0">
                  <a:pos x="337" y="0"/>
                </a:cxn>
              </a:cxnLst>
              <a:rect l="0" t="0" r="r" b="b"/>
              <a:pathLst>
                <a:path w="674" h="1088">
                  <a:moveTo>
                    <a:pt x="337" y="37"/>
                  </a:moveTo>
                  <a:lnTo>
                    <a:pt x="300" y="37"/>
                  </a:lnTo>
                  <a:lnTo>
                    <a:pt x="262" y="49"/>
                  </a:lnTo>
                  <a:lnTo>
                    <a:pt x="212" y="87"/>
                  </a:lnTo>
                  <a:lnTo>
                    <a:pt x="175" y="136"/>
                  </a:lnTo>
                  <a:lnTo>
                    <a:pt x="150" y="235"/>
                  </a:lnTo>
                  <a:lnTo>
                    <a:pt x="137" y="371"/>
                  </a:lnTo>
                  <a:lnTo>
                    <a:pt x="137" y="519"/>
                  </a:lnTo>
                  <a:lnTo>
                    <a:pt x="137" y="630"/>
                  </a:lnTo>
                  <a:lnTo>
                    <a:pt x="137" y="754"/>
                  </a:lnTo>
                  <a:lnTo>
                    <a:pt x="150" y="853"/>
                  </a:lnTo>
                  <a:lnTo>
                    <a:pt x="162" y="915"/>
                  </a:lnTo>
                  <a:lnTo>
                    <a:pt x="187" y="964"/>
                  </a:lnTo>
                  <a:lnTo>
                    <a:pt x="212" y="1001"/>
                  </a:lnTo>
                  <a:lnTo>
                    <a:pt x="250" y="1026"/>
                  </a:lnTo>
                  <a:lnTo>
                    <a:pt x="275" y="1038"/>
                  </a:lnTo>
                  <a:lnTo>
                    <a:pt x="312" y="1051"/>
                  </a:lnTo>
                  <a:lnTo>
                    <a:pt x="337" y="1051"/>
                  </a:lnTo>
                  <a:lnTo>
                    <a:pt x="337" y="1051"/>
                  </a:lnTo>
                  <a:lnTo>
                    <a:pt x="362" y="1051"/>
                  </a:lnTo>
                  <a:lnTo>
                    <a:pt x="399" y="1038"/>
                  </a:lnTo>
                  <a:lnTo>
                    <a:pt x="424" y="1014"/>
                  </a:lnTo>
                  <a:lnTo>
                    <a:pt x="462" y="989"/>
                  </a:lnTo>
                  <a:lnTo>
                    <a:pt x="487" y="952"/>
                  </a:lnTo>
                  <a:lnTo>
                    <a:pt x="512" y="915"/>
                  </a:lnTo>
                  <a:lnTo>
                    <a:pt x="524" y="853"/>
                  </a:lnTo>
                  <a:lnTo>
                    <a:pt x="537" y="692"/>
                  </a:lnTo>
                  <a:lnTo>
                    <a:pt x="537" y="519"/>
                  </a:lnTo>
                  <a:lnTo>
                    <a:pt x="537" y="371"/>
                  </a:lnTo>
                  <a:lnTo>
                    <a:pt x="524" y="223"/>
                  </a:lnTo>
                  <a:lnTo>
                    <a:pt x="512" y="161"/>
                  </a:lnTo>
                  <a:lnTo>
                    <a:pt x="487" y="124"/>
                  </a:lnTo>
                  <a:lnTo>
                    <a:pt x="462" y="87"/>
                  </a:lnTo>
                  <a:lnTo>
                    <a:pt x="437" y="62"/>
                  </a:lnTo>
                  <a:lnTo>
                    <a:pt x="412" y="49"/>
                  </a:lnTo>
                  <a:lnTo>
                    <a:pt x="387" y="37"/>
                  </a:lnTo>
                  <a:lnTo>
                    <a:pt x="362" y="37"/>
                  </a:lnTo>
                  <a:lnTo>
                    <a:pt x="337" y="37"/>
                  </a:lnTo>
                  <a:close/>
                  <a:moveTo>
                    <a:pt x="337" y="0"/>
                  </a:moveTo>
                  <a:lnTo>
                    <a:pt x="399" y="0"/>
                  </a:lnTo>
                  <a:lnTo>
                    <a:pt x="474" y="25"/>
                  </a:lnTo>
                  <a:lnTo>
                    <a:pt x="537" y="87"/>
                  </a:lnTo>
                  <a:lnTo>
                    <a:pt x="612" y="173"/>
                  </a:lnTo>
                  <a:lnTo>
                    <a:pt x="661" y="358"/>
                  </a:lnTo>
                  <a:lnTo>
                    <a:pt x="674" y="544"/>
                  </a:lnTo>
                  <a:lnTo>
                    <a:pt x="674" y="544"/>
                  </a:lnTo>
                  <a:lnTo>
                    <a:pt x="661" y="729"/>
                  </a:lnTo>
                  <a:lnTo>
                    <a:pt x="612" y="902"/>
                  </a:lnTo>
                  <a:lnTo>
                    <a:pt x="549" y="989"/>
                  </a:lnTo>
                  <a:lnTo>
                    <a:pt x="474" y="1051"/>
                  </a:lnTo>
                  <a:lnTo>
                    <a:pt x="399" y="1075"/>
                  </a:lnTo>
                  <a:lnTo>
                    <a:pt x="337" y="1088"/>
                  </a:lnTo>
                  <a:lnTo>
                    <a:pt x="250" y="1075"/>
                  </a:lnTo>
                  <a:lnTo>
                    <a:pt x="150" y="1026"/>
                  </a:lnTo>
                  <a:lnTo>
                    <a:pt x="75" y="927"/>
                  </a:lnTo>
                  <a:lnTo>
                    <a:pt x="25" y="804"/>
                  </a:lnTo>
                  <a:lnTo>
                    <a:pt x="0" y="668"/>
                  </a:lnTo>
                  <a:lnTo>
                    <a:pt x="0" y="544"/>
                  </a:lnTo>
                  <a:lnTo>
                    <a:pt x="13" y="358"/>
                  </a:lnTo>
                  <a:lnTo>
                    <a:pt x="63" y="185"/>
                  </a:lnTo>
                  <a:lnTo>
                    <a:pt x="112" y="99"/>
                  </a:lnTo>
                  <a:lnTo>
                    <a:pt x="187" y="37"/>
                  </a:lnTo>
                  <a:lnTo>
                    <a:pt x="262" y="12"/>
                  </a:lnTo>
                  <a:lnTo>
                    <a:pt x="3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52"/>
            <p:cNvSpPr>
              <a:spLocks noEditPoints="1"/>
            </p:cNvSpPr>
            <p:nvPr/>
          </p:nvSpPr>
          <p:spPr bwMode="auto">
            <a:xfrm>
              <a:off x="35981" y="4635"/>
              <a:ext cx="624" cy="717"/>
            </a:xfrm>
            <a:custGeom>
              <a:avLst/>
              <a:gdLst/>
              <a:ahLst/>
              <a:cxnLst>
                <a:cxn ang="0">
                  <a:pos x="337" y="25"/>
                </a:cxn>
                <a:cxn ang="0">
                  <a:pos x="300" y="37"/>
                </a:cxn>
                <a:cxn ang="0">
                  <a:pos x="250" y="62"/>
                </a:cxn>
                <a:cxn ang="0">
                  <a:pos x="200" y="111"/>
                </a:cxn>
                <a:cxn ang="0">
                  <a:pos x="150" y="186"/>
                </a:cxn>
                <a:cxn ang="0">
                  <a:pos x="138" y="309"/>
                </a:cxn>
                <a:cxn ang="0">
                  <a:pos x="512" y="309"/>
                </a:cxn>
                <a:cxn ang="0">
                  <a:pos x="512" y="247"/>
                </a:cxn>
                <a:cxn ang="0">
                  <a:pos x="499" y="186"/>
                </a:cxn>
                <a:cxn ang="0">
                  <a:pos x="474" y="111"/>
                </a:cxn>
                <a:cxn ang="0">
                  <a:pos x="412" y="50"/>
                </a:cxn>
                <a:cxn ang="0">
                  <a:pos x="337" y="25"/>
                </a:cxn>
                <a:cxn ang="0">
                  <a:pos x="337" y="0"/>
                </a:cxn>
                <a:cxn ang="0">
                  <a:pos x="437" y="12"/>
                </a:cxn>
                <a:cxn ang="0">
                  <a:pos x="524" y="62"/>
                </a:cxn>
                <a:cxn ang="0">
                  <a:pos x="574" y="124"/>
                </a:cxn>
                <a:cxn ang="0">
                  <a:pos x="612" y="210"/>
                </a:cxn>
                <a:cxn ang="0">
                  <a:pos x="624" y="309"/>
                </a:cxn>
                <a:cxn ang="0">
                  <a:pos x="624" y="322"/>
                </a:cxn>
                <a:cxn ang="0">
                  <a:pos x="612" y="334"/>
                </a:cxn>
                <a:cxn ang="0">
                  <a:pos x="599" y="334"/>
                </a:cxn>
                <a:cxn ang="0">
                  <a:pos x="574" y="334"/>
                </a:cxn>
                <a:cxn ang="0">
                  <a:pos x="138" y="334"/>
                </a:cxn>
                <a:cxn ang="0">
                  <a:pos x="138" y="334"/>
                </a:cxn>
                <a:cxn ang="0">
                  <a:pos x="138" y="408"/>
                </a:cxn>
                <a:cxn ang="0">
                  <a:pos x="150" y="495"/>
                </a:cxn>
                <a:cxn ang="0">
                  <a:pos x="188" y="581"/>
                </a:cxn>
                <a:cxn ang="0">
                  <a:pos x="212" y="618"/>
                </a:cxn>
                <a:cxn ang="0">
                  <a:pos x="262" y="643"/>
                </a:cxn>
                <a:cxn ang="0">
                  <a:pos x="312" y="668"/>
                </a:cxn>
                <a:cxn ang="0">
                  <a:pos x="362" y="680"/>
                </a:cxn>
                <a:cxn ang="0">
                  <a:pos x="400" y="680"/>
                </a:cxn>
                <a:cxn ang="0">
                  <a:pos x="462" y="655"/>
                </a:cxn>
                <a:cxn ang="0">
                  <a:pos x="524" y="606"/>
                </a:cxn>
                <a:cxn ang="0">
                  <a:pos x="574" y="519"/>
                </a:cxn>
                <a:cxn ang="0">
                  <a:pos x="587" y="507"/>
                </a:cxn>
                <a:cxn ang="0">
                  <a:pos x="587" y="495"/>
                </a:cxn>
                <a:cxn ang="0">
                  <a:pos x="599" y="495"/>
                </a:cxn>
                <a:cxn ang="0">
                  <a:pos x="612" y="495"/>
                </a:cxn>
                <a:cxn ang="0">
                  <a:pos x="612" y="507"/>
                </a:cxn>
                <a:cxn ang="0">
                  <a:pos x="624" y="519"/>
                </a:cxn>
                <a:cxn ang="0">
                  <a:pos x="612" y="544"/>
                </a:cxn>
                <a:cxn ang="0">
                  <a:pos x="587" y="594"/>
                </a:cxn>
                <a:cxn ang="0">
                  <a:pos x="537" y="655"/>
                </a:cxn>
                <a:cxn ang="0">
                  <a:pos x="462" y="705"/>
                </a:cxn>
                <a:cxn ang="0">
                  <a:pos x="350" y="717"/>
                </a:cxn>
                <a:cxn ang="0">
                  <a:pos x="225" y="692"/>
                </a:cxn>
                <a:cxn ang="0">
                  <a:pos x="113" y="618"/>
                </a:cxn>
                <a:cxn ang="0">
                  <a:pos x="38" y="495"/>
                </a:cxn>
                <a:cxn ang="0">
                  <a:pos x="0" y="359"/>
                </a:cxn>
                <a:cxn ang="0">
                  <a:pos x="25" y="210"/>
                </a:cxn>
                <a:cxn ang="0">
                  <a:pos x="100" y="99"/>
                </a:cxn>
                <a:cxn ang="0">
                  <a:pos x="200" y="25"/>
                </a:cxn>
                <a:cxn ang="0">
                  <a:pos x="337" y="0"/>
                </a:cxn>
              </a:cxnLst>
              <a:rect l="0" t="0" r="r" b="b"/>
              <a:pathLst>
                <a:path w="624" h="717">
                  <a:moveTo>
                    <a:pt x="337" y="25"/>
                  </a:moveTo>
                  <a:lnTo>
                    <a:pt x="300" y="37"/>
                  </a:lnTo>
                  <a:lnTo>
                    <a:pt x="250" y="62"/>
                  </a:lnTo>
                  <a:lnTo>
                    <a:pt x="200" y="111"/>
                  </a:lnTo>
                  <a:lnTo>
                    <a:pt x="150" y="186"/>
                  </a:lnTo>
                  <a:lnTo>
                    <a:pt x="138" y="309"/>
                  </a:lnTo>
                  <a:lnTo>
                    <a:pt x="512" y="309"/>
                  </a:lnTo>
                  <a:lnTo>
                    <a:pt x="512" y="247"/>
                  </a:lnTo>
                  <a:lnTo>
                    <a:pt x="499" y="186"/>
                  </a:lnTo>
                  <a:lnTo>
                    <a:pt x="474" y="111"/>
                  </a:lnTo>
                  <a:lnTo>
                    <a:pt x="412" y="50"/>
                  </a:lnTo>
                  <a:lnTo>
                    <a:pt x="337" y="25"/>
                  </a:lnTo>
                  <a:close/>
                  <a:moveTo>
                    <a:pt x="337" y="0"/>
                  </a:moveTo>
                  <a:lnTo>
                    <a:pt x="437" y="12"/>
                  </a:lnTo>
                  <a:lnTo>
                    <a:pt x="524" y="62"/>
                  </a:lnTo>
                  <a:lnTo>
                    <a:pt x="574" y="124"/>
                  </a:lnTo>
                  <a:lnTo>
                    <a:pt x="612" y="210"/>
                  </a:lnTo>
                  <a:lnTo>
                    <a:pt x="624" y="309"/>
                  </a:lnTo>
                  <a:lnTo>
                    <a:pt x="624" y="322"/>
                  </a:lnTo>
                  <a:lnTo>
                    <a:pt x="612" y="334"/>
                  </a:lnTo>
                  <a:lnTo>
                    <a:pt x="599" y="334"/>
                  </a:lnTo>
                  <a:lnTo>
                    <a:pt x="574" y="334"/>
                  </a:lnTo>
                  <a:lnTo>
                    <a:pt x="138" y="334"/>
                  </a:lnTo>
                  <a:lnTo>
                    <a:pt x="138" y="334"/>
                  </a:lnTo>
                  <a:lnTo>
                    <a:pt x="138" y="408"/>
                  </a:lnTo>
                  <a:lnTo>
                    <a:pt x="150" y="495"/>
                  </a:lnTo>
                  <a:lnTo>
                    <a:pt x="188" y="581"/>
                  </a:lnTo>
                  <a:lnTo>
                    <a:pt x="212" y="618"/>
                  </a:lnTo>
                  <a:lnTo>
                    <a:pt x="262" y="643"/>
                  </a:lnTo>
                  <a:lnTo>
                    <a:pt x="312" y="668"/>
                  </a:lnTo>
                  <a:lnTo>
                    <a:pt x="362" y="680"/>
                  </a:lnTo>
                  <a:lnTo>
                    <a:pt x="400" y="680"/>
                  </a:lnTo>
                  <a:lnTo>
                    <a:pt x="462" y="655"/>
                  </a:lnTo>
                  <a:lnTo>
                    <a:pt x="524" y="606"/>
                  </a:lnTo>
                  <a:lnTo>
                    <a:pt x="574" y="519"/>
                  </a:lnTo>
                  <a:lnTo>
                    <a:pt x="587" y="507"/>
                  </a:lnTo>
                  <a:lnTo>
                    <a:pt x="587" y="495"/>
                  </a:lnTo>
                  <a:lnTo>
                    <a:pt x="599" y="495"/>
                  </a:lnTo>
                  <a:lnTo>
                    <a:pt x="612" y="495"/>
                  </a:lnTo>
                  <a:lnTo>
                    <a:pt x="612" y="507"/>
                  </a:lnTo>
                  <a:lnTo>
                    <a:pt x="624" y="519"/>
                  </a:lnTo>
                  <a:lnTo>
                    <a:pt x="612" y="544"/>
                  </a:lnTo>
                  <a:lnTo>
                    <a:pt x="587" y="594"/>
                  </a:lnTo>
                  <a:lnTo>
                    <a:pt x="537" y="655"/>
                  </a:lnTo>
                  <a:lnTo>
                    <a:pt x="462" y="705"/>
                  </a:lnTo>
                  <a:lnTo>
                    <a:pt x="350" y="717"/>
                  </a:lnTo>
                  <a:lnTo>
                    <a:pt x="225" y="692"/>
                  </a:lnTo>
                  <a:lnTo>
                    <a:pt x="113" y="618"/>
                  </a:lnTo>
                  <a:lnTo>
                    <a:pt x="38" y="495"/>
                  </a:lnTo>
                  <a:lnTo>
                    <a:pt x="0" y="359"/>
                  </a:lnTo>
                  <a:lnTo>
                    <a:pt x="25" y="210"/>
                  </a:lnTo>
                  <a:lnTo>
                    <a:pt x="100" y="99"/>
                  </a:lnTo>
                  <a:lnTo>
                    <a:pt x="200" y="25"/>
                  </a:lnTo>
                  <a:lnTo>
                    <a:pt x="3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53"/>
            <p:cNvSpPr>
              <a:spLocks/>
            </p:cNvSpPr>
            <p:nvPr/>
          </p:nvSpPr>
          <p:spPr bwMode="auto">
            <a:xfrm>
              <a:off x="36705" y="4240"/>
              <a:ext cx="349" cy="1100"/>
            </a:xfrm>
            <a:custGeom>
              <a:avLst/>
              <a:gdLst/>
              <a:ahLst/>
              <a:cxnLst>
                <a:cxn ang="0">
                  <a:pos x="225" y="0"/>
                </a:cxn>
                <a:cxn ang="0">
                  <a:pos x="225" y="976"/>
                </a:cxn>
                <a:cxn ang="0">
                  <a:pos x="237" y="1013"/>
                </a:cxn>
                <a:cxn ang="0">
                  <a:pos x="237" y="1038"/>
                </a:cxn>
                <a:cxn ang="0">
                  <a:pos x="262" y="1038"/>
                </a:cxn>
                <a:cxn ang="0">
                  <a:pos x="299" y="1050"/>
                </a:cxn>
                <a:cxn ang="0">
                  <a:pos x="349" y="1050"/>
                </a:cxn>
                <a:cxn ang="0">
                  <a:pos x="349" y="1100"/>
                </a:cxn>
                <a:cxn ang="0">
                  <a:pos x="299" y="1100"/>
                </a:cxn>
                <a:cxn ang="0">
                  <a:pos x="262" y="1087"/>
                </a:cxn>
                <a:cxn ang="0">
                  <a:pos x="212" y="1087"/>
                </a:cxn>
                <a:cxn ang="0">
                  <a:pos x="175" y="1087"/>
                </a:cxn>
                <a:cxn ang="0">
                  <a:pos x="137" y="1087"/>
                </a:cxn>
                <a:cxn ang="0">
                  <a:pos x="87" y="1087"/>
                </a:cxn>
                <a:cxn ang="0">
                  <a:pos x="37" y="1100"/>
                </a:cxn>
                <a:cxn ang="0">
                  <a:pos x="0" y="1100"/>
                </a:cxn>
                <a:cxn ang="0">
                  <a:pos x="0" y="1050"/>
                </a:cxn>
                <a:cxn ang="0">
                  <a:pos x="50" y="1050"/>
                </a:cxn>
                <a:cxn ang="0">
                  <a:pos x="87" y="1038"/>
                </a:cxn>
                <a:cxn ang="0">
                  <a:pos x="112" y="1038"/>
                </a:cxn>
                <a:cxn ang="0">
                  <a:pos x="125" y="1013"/>
                </a:cxn>
                <a:cxn ang="0">
                  <a:pos x="125" y="976"/>
                </a:cxn>
                <a:cxn ang="0">
                  <a:pos x="125" y="160"/>
                </a:cxn>
                <a:cxn ang="0">
                  <a:pos x="125" y="123"/>
                </a:cxn>
                <a:cxn ang="0">
                  <a:pos x="112" y="98"/>
                </a:cxn>
                <a:cxn ang="0">
                  <a:pos x="100" y="86"/>
                </a:cxn>
                <a:cxn ang="0">
                  <a:pos x="87" y="74"/>
                </a:cxn>
                <a:cxn ang="0">
                  <a:pos x="50" y="74"/>
                </a:cxn>
                <a:cxn ang="0">
                  <a:pos x="0" y="61"/>
                </a:cxn>
                <a:cxn ang="0">
                  <a:pos x="0" y="24"/>
                </a:cxn>
                <a:cxn ang="0">
                  <a:pos x="225" y="0"/>
                </a:cxn>
              </a:cxnLst>
              <a:rect l="0" t="0" r="r" b="b"/>
              <a:pathLst>
                <a:path w="349" h="1100">
                  <a:moveTo>
                    <a:pt x="225" y="0"/>
                  </a:moveTo>
                  <a:lnTo>
                    <a:pt x="225" y="976"/>
                  </a:lnTo>
                  <a:lnTo>
                    <a:pt x="237" y="1013"/>
                  </a:lnTo>
                  <a:lnTo>
                    <a:pt x="237" y="1038"/>
                  </a:lnTo>
                  <a:lnTo>
                    <a:pt x="262" y="1038"/>
                  </a:lnTo>
                  <a:lnTo>
                    <a:pt x="299" y="1050"/>
                  </a:lnTo>
                  <a:lnTo>
                    <a:pt x="349" y="1050"/>
                  </a:lnTo>
                  <a:lnTo>
                    <a:pt x="349" y="1100"/>
                  </a:lnTo>
                  <a:lnTo>
                    <a:pt x="299" y="1100"/>
                  </a:lnTo>
                  <a:lnTo>
                    <a:pt x="262" y="1087"/>
                  </a:lnTo>
                  <a:lnTo>
                    <a:pt x="212" y="1087"/>
                  </a:lnTo>
                  <a:lnTo>
                    <a:pt x="175" y="1087"/>
                  </a:lnTo>
                  <a:lnTo>
                    <a:pt x="137" y="1087"/>
                  </a:lnTo>
                  <a:lnTo>
                    <a:pt x="87" y="1087"/>
                  </a:lnTo>
                  <a:lnTo>
                    <a:pt x="37" y="1100"/>
                  </a:lnTo>
                  <a:lnTo>
                    <a:pt x="0" y="1100"/>
                  </a:lnTo>
                  <a:lnTo>
                    <a:pt x="0" y="1050"/>
                  </a:lnTo>
                  <a:lnTo>
                    <a:pt x="50" y="1050"/>
                  </a:lnTo>
                  <a:lnTo>
                    <a:pt x="87" y="1038"/>
                  </a:lnTo>
                  <a:lnTo>
                    <a:pt x="112" y="1038"/>
                  </a:lnTo>
                  <a:lnTo>
                    <a:pt x="125" y="1013"/>
                  </a:lnTo>
                  <a:lnTo>
                    <a:pt x="125" y="976"/>
                  </a:lnTo>
                  <a:lnTo>
                    <a:pt x="125" y="160"/>
                  </a:lnTo>
                  <a:lnTo>
                    <a:pt x="125" y="123"/>
                  </a:lnTo>
                  <a:lnTo>
                    <a:pt x="112" y="98"/>
                  </a:lnTo>
                  <a:lnTo>
                    <a:pt x="100" y="86"/>
                  </a:lnTo>
                  <a:lnTo>
                    <a:pt x="87" y="74"/>
                  </a:lnTo>
                  <a:lnTo>
                    <a:pt x="50" y="74"/>
                  </a:lnTo>
                  <a:lnTo>
                    <a:pt x="0" y="61"/>
                  </a:lnTo>
                  <a:lnTo>
                    <a:pt x="0" y="24"/>
                  </a:lnTo>
                  <a:lnTo>
                    <a:pt x="2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54"/>
            <p:cNvSpPr>
              <a:spLocks/>
            </p:cNvSpPr>
            <p:nvPr/>
          </p:nvSpPr>
          <p:spPr bwMode="auto">
            <a:xfrm>
              <a:off x="37142" y="4635"/>
              <a:ext cx="524" cy="717"/>
            </a:xfrm>
            <a:custGeom>
              <a:avLst/>
              <a:gdLst/>
              <a:ahLst/>
              <a:cxnLst>
                <a:cxn ang="0">
                  <a:pos x="287" y="0"/>
                </a:cxn>
                <a:cxn ang="0">
                  <a:pos x="362" y="12"/>
                </a:cxn>
                <a:cxn ang="0">
                  <a:pos x="411" y="37"/>
                </a:cxn>
                <a:cxn ang="0">
                  <a:pos x="436" y="12"/>
                </a:cxn>
                <a:cxn ang="0">
                  <a:pos x="461" y="0"/>
                </a:cxn>
                <a:cxn ang="0">
                  <a:pos x="461" y="0"/>
                </a:cxn>
                <a:cxn ang="0">
                  <a:pos x="486" y="12"/>
                </a:cxn>
                <a:cxn ang="0">
                  <a:pos x="486" y="198"/>
                </a:cxn>
                <a:cxn ang="0">
                  <a:pos x="474" y="223"/>
                </a:cxn>
                <a:cxn ang="0">
                  <a:pos x="461" y="235"/>
                </a:cxn>
                <a:cxn ang="0">
                  <a:pos x="449" y="210"/>
                </a:cxn>
                <a:cxn ang="0">
                  <a:pos x="436" y="173"/>
                </a:cxn>
                <a:cxn ang="0">
                  <a:pos x="424" y="111"/>
                </a:cxn>
                <a:cxn ang="0">
                  <a:pos x="386" y="62"/>
                </a:cxn>
                <a:cxn ang="0">
                  <a:pos x="312" y="25"/>
                </a:cxn>
                <a:cxn ang="0">
                  <a:pos x="212" y="25"/>
                </a:cxn>
                <a:cxn ang="0">
                  <a:pos x="137" y="50"/>
                </a:cxn>
                <a:cxn ang="0">
                  <a:pos x="87" y="99"/>
                </a:cxn>
                <a:cxn ang="0">
                  <a:pos x="87" y="148"/>
                </a:cxn>
                <a:cxn ang="0">
                  <a:pos x="100" y="210"/>
                </a:cxn>
                <a:cxn ang="0">
                  <a:pos x="162" y="247"/>
                </a:cxn>
                <a:cxn ang="0">
                  <a:pos x="237" y="272"/>
                </a:cxn>
                <a:cxn ang="0">
                  <a:pos x="324" y="284"/>
                </a:cxn>
                <a:cxn ang="0">
                  <a:pos x="411" y="322"/>
                </a:cxn>
                <a:cxn ang="0">
                  <a:pos x="474" y="371"/>
                </a:cxn>
                <a:cxn ang="0">
                  <a:pos x="511" y="420"/>
                </a:cxn>
                <a:cxn ang="0">
                  <a:pos x="524" y="507"/>
                </a:cxn>
                <a:cxn ang="0">
                  <a:pos x="461" y="655"/>
                </a:cxn>
                <a:cxn ang="0">
                  <a:pos x="274" y="717"/>
                </a:cxn>
                <a:cxn ang="0">
                  <a:pos x="199" y="705"/>
                </a:cxn>
                <a:cxn ang="0">
                  <a:pos x="100" y="655"/>
                </a:cxn>
                <a:cxn ang="0">
                  <a:pos x="62" y="680"/>
                </a:cxn>
                <a:cxn ang="0">
                  <a:pos x="62" y="692"/>
                </a:cxn>
                <a:cxn ang="0">
                  <a:pos x="37" y="717"/>
                </a:cxn>
                <a:cxn ang="0">
                  <a:pos x="25" y="717"/>
                </a:cxn>
                <a:cxn ang="0">
                  <a:pos x="0" y="705"/>
                </a:cxn>
                <a:cxn ang="0">
                  <a:pos x="0" y="470"/>
                </a:cxn>
                <a:cxn ang="0">
                  <a:pos x="12" y="433"/>
                </a:cxn>
                <a:cxn ang="0">
                  <a:pos x="37" y="433"/>
                </a:cxn>
                <a:cxn ang="0">
                  <a:pos x="50" y="458"/>
                </a:cxn>
                <a:cxn ang="0">
                  <a:pos x="112" y="618"/>
                </a:cxn>
                <a:cxn ang="0">
                  <a:pos x="274" y="680"/>
                </a:cxn>
                <a:cxn ang="0">
                  <a:pos x="374" y="668"/>
                </a:cxn>
                <a:cxn ang="0">
                  <a:pos x="424" y="618"/>
                </a:cxn>
                <a:cxn ang="0">
                  <a:pos x="449" y="544"/>
                </a:cxn>
                <a:cxn ang="0">
                  <a:pos x="424" y="470"/>
                </a:cxn>
                <a:cxn ang="0">
                  <a:pos x="374" y="433"/>
                </a:cxn>
                <a:cxn ang="0">
                  <a:pos x="324" y="408"/>
                </a:cxn>
                <a:cxn ang="0">
                  <a:pos x="287" y="396"/>
                </a:cxn>
                <a:cxn ang="0">
                  <a:pos x="187" y="371"/>
                </a:cxn>
                <a:cxn ang="0">
                  <a:pos x="75" y="322"/>
                </a:cxn>
                <a:cxn ang="0">
                  <a:pos x="25" y="260"/>
                </a:cxn>
                <a:cxn ang="0">
                  <a:pos x="0" y="186"/>
                </a:cxn>
                <a:cxn ang="0">
                  <a:pos x="62" y="62"/>
                </a:cxn>
                <a:cxn ang="0">
                  <a:pos x="262" y="0"/>
                </a:cxn>
              </a:cxnLst>
              <a:rect l="0" t="0" r="r" b="b"/>
              <a:pathLst>
                <a:path w="524" h="717">
                  <a:moveTo>
                    <a:pt x="262" y="0"/>
                  </a:moveTo>
                  <a:lnTo>
                    <a:pt x="287" y="0"/>
                  </a:lnTo>
                  <a:lnTo>
                    <a:pt x="324" y="0"/>
                  </a:lnTo>
                  <a:lnTo>
                    <a:pt x="362" y="12"/>
                  </a:lnTo>
                  <a:lnTo>
                    <a:pt x="411" y="37"/>
                  </a:lnTo>
                  <a:lnTo>
                    <a:pt x="411" y="37"/>
                  </a:lnTo>
                  <a:lnTo>
                    <a:pt x="424" y="25"/>
                  </a:lnTo>
                  <a:lnTo>
                    <a:pt x="436" y="12"/>
                  </a:lnTo>
                  <a:lnTo>
                    <a:pt x="449" y="0"/>
                  </a:lnTo>
                  <a:lnTo>
                    <a:pt x="461" y="0"/>
                  </a:lnTo>
                  <a:lnTo>
                    <a:pt x="461" y="0"/>
                  </a:lnTo>
                  <a:lnTo>
                    <a:pt x="461" y="0"/>
                  </a:lnTo>
                  <a:lnTo>
                    <a:pt x="474" y="0"/>
                  </a:lnTo>
                  <a:lnTo>
                    <a:pt x="486" y="12"/>
                  </a:lnTo>
                  <a:lnTo>
                    <a:pt x="486" y="37"/>
                  </a:lnTo>
                  <a:lnTo>
                    <a:pt x="486" y="198"/>
                  </a:lnTo>
                  <a:lnTo>
                    <a:pt x="486" y="210"/>
                  </a:lnTo>
                  <a:lnTo>
                    <a:pt x="474" y="223"/>
                  </a:lnTo>
                  <a:lnTo>
                    <a:pt x="461" y="235"/>
                  </a:lnTo>
                  <a:lnTo>
                    <a:pt x="461" y="235"/>
                  </a:lnTo>
                  <a:lnTo>
                    <a:pt x="449" y="223"/>
                  </a:lnTo>
                  <a:lnTo>
                    <a:pt x="449" y="210"/>
                  </a:lnTo>
                  <a:lnTo>
                    <a:pt x="449" y="198"/>
                  </a:lnTo>
                  <a:lnTo>
                    <a:pt x="436" y="173"/>
                  </a:lnTo>
                  <a:lnTo>
                    <a:pt x="436" y="148"/>
                  </a:lnTo>
                  <a:lnTo>
                    <a:pt x="424" y="111"/>
                  </a:lnTo>
                  <a:lnTo>
                    <a:pt x="411" y="87"/>
                  </a:lnTo>
                  <a:lnTo>
                    <a:pt x="386" y="62"/>
                  </a:lnTo>
                  <a:lnTo>
                    <a:pt x="349" y="37"/>
                  </a:lnTo>
                  <a:lnTo>
                    <a:pt x="312" y="25"/>
                  </a:lnTo>
                  <a:lnTo>
                    <a:pt x="262" y="25"/>
                  </a:lnTo>
                  <a:lnTo>
                    <a:pt x="212" y="25"/>
                  </a:lnTo>
                  <a:lnTo>
                    <a:pt x="162" y="37"/>
                  </a:lnTo>
                  <a:lnTo>
                    <a:pt x="137" y="50"/>
                  </a:lnTo>
                  <a:lnTo>
                    <a:pt x="112" y="74"/>
                  </a:lnTo>
                  <a:lnTo>
                    <a:pt x="87" y="99"/>
                  </a:lnTo>
                  <a:lnTo>
                    <a:pt x="87" y="124"/>
                  </a:lnTo>
                  <a:lnTo>
                    <a:pt x="87" y="148"/>
                  </a:lnTo>
                  <a:lnTo>
                    <a:pt x="87" y="186"/>
                  </a:lnTo>
                  <a:lnTo>
                    <a:pt x="100" y="210"/>
                  </a:lnTo>
                  <a:lnTo>
                    <a:pt x="124" y="235"/>
                  </a:lnTo>
                  <a:lnTo>
                    <a:pt x="162" y="247"/>
                  </a:lnTo>
                  <a:lnTo>
                    <a:pt x="199" y="260"/>
                  </a:lnTo>
                  <a:lnTo>
                    <a:pt x="237" y="272"/>
                  </a:lnTo>
                  <a:lnTo>
                    <a:pt x="274" y="272"/>
                  </a:lnTo>
                  <a:lnTo>
                    <a:pt x="324" y="284"/>
                  </a:lnTo>
                  <a:lnTo>
                    <a:pt x="374" y="297"/>
                  </a:lnTo>
                  <a:lnTo>
                    <a:pt x="411" y="322"/>
                  </a:lnTo>
                  <a:lnTo>
                    <a:pt x="461" y="346"/>
                  </a:lnTo>
                  <a:lnTo>
                    <a:pt x="474" y="371"/>
                  </a:lnTo>
                  <a:lnTo>
                    <a:pt x="486" y="383"/>
                  </a:lnTo>
                  <a:lnTo>
                    <a:pt x="511" y="420"/>
                  </a:lnTo>
                  <a:lnTo>
                    <a:pt x="524" y="458"/>
                  </a:lnTo>
                  <a:lnTo>
                    <a:pt x="524" y="507"/>
                  </a:lnTo>
                  <a:lnTo>
                    <a:pt x="511" y="581"/>
                  </a:lnTo>
                  <a:lnTo>
                    <a:pt x="461" y="655"/>
                  </a:lnTo>
                  <a:lnTo>
                    <a:pt x="386" y="705"/>
                  </a:lnTo>
                  <a:lnTo>
                    <a:pt x="274" y="717"/>
                  </a:lnTo>
                  <a:lnTo>
                    <a:pt x="237" y="717"/>
                  </a:lnTo>
                  <a:lnTo>
                    <a:pt x="199" y="705"/>
                  </a:lnTo>
                  <a:lnTo>
                    <a:pt x="149" y="692"/>
                  </a:lnTo>
                  <a:lnTo>
                    <a:pt x="100" y="655"/>
                  </a:lnTo>
                  <a:lnTo>
                    <a:pt x="75" y="668"/>
                  </a:lnTo>
                  <a:lnTo>
                    <a:pt x="62" y="680"/>
                  </a:lnTo>
                  <a:lnTo>
                    <a:pt x="62" y="680"/>
                  </a:lnTo>
                  <a:lnTo>
                    <a:pt x="62" y="692"/>
                  </a:lnTo>
                  <a:lnTo>
                    <a:pt x="37" y="705"/>
                  </a:lnTo>
                  <a:lnTo>
                    <a:pt x="37" y="717"/>
                  </a:lnTo>
                  <a:lnTo>
                    <a:pt x="25" y="717"/>
                  </a:lnTo>
                  <a:lnTo>
                    <a:pt x="25" y="717"/>
                  </a:lnTo>
                  <a:lnTo>
                    <a:pt x="12" y="717"/>
                  </a:lnTo>
                  <a:lnTo>
                    <a:pt x="0" y="705"/>
                  </a:lnTo>
                  <a:lnTo>
                    <a:pt x="0" y="680"/>
                  </a:lnTo>
                  <a:lnTo>
                    <a:pt x="0" y="470"/>
                  </a:lnTo>
                  <a:lnTo>
                    <a:pt x="0" y="445"/>
                  </a:lnTo>
                  <a:lnTo>
                    <a:pt x="12" y="433"/>
                  </a:lnTo>
                  <a:lnTo>
                    <a:pt x="25" y="433"/>
                  </a:lnTo>
                  <a:lnTo>
                    <a:pt x="37" y="433"/>
                  </a:lnTo>
                  <a:lnTo>
                    <a:pt x="37" y="445"/>
                  </a:lnTo>
                  <a:lnTo>
                    <a:pt x="50" y="458"/>
                  </a:lnTo>
                  <a:lnTo>
                    <a:pt x="75" y="556"/>
                  </a:lnTo>
                  <a:lnTo>
                    <a:pt x="112" y="618"/>
                  </a:lnTo>
                  <a:lnTo>
                    <a:pt x="187" y="668"/>
                  </a:lnTo>
                  <a:lnTo>
                    <a:pt x="274" y="680"/>
                  </a:lnTo>
                  <a:lnTo>
                    <a:pt x="324" y="680"/>
                  </a:lnTo>
                  <a:lnTo>
                    <a:pt x="374" y="668"/>
                  </a:lnTo>
                  <a:lnTo>
                    <a:pt x="399" y="643"/>
                  </a:lnTo>
                  <a:lnTo>
                    <a:pt x="424" y="618"/>
                  </a:lnTo>
                  <a:lnTo>
                    <a:pt x="449" y="581"/>
                  </a:lnTo>
                  <a:lnTo>
                    <a:pt x="449" y="544"/>
                  </a:lnTo>
                  <a:lnTo>
                    <a:pt x="449" y="507"/>
                  </a:lnTo>
                  <a:lnTo>
                    <a:pt x="424" y="470"/>
                  </a:lnTo>
                  <a:lnTo>
                    <a:pt x="411" y="445"/>
                  </a:lnTo>
                  <a:lnTo>
                    <a:pt x="374" y="433"/>
                  </a:lnTo>
                  <a:lnTo>
                    <a:pt x="349" y="420"/>
                  </a:lnTo>
                  <a:lnTo>
                    <a:pt x="324" y="408"/>
                  </a:lnTo>
                  <a:lnTo>
                    <a:pt x="299" y="396"/>
                  </a:lnTo>
                  <a:lnTo>
                    <a:pt x="287" y="396"/>
                  </a:lnTo>
                  <a:lnTo>
                    <a:pt x="287" y="396"/>
                  </a:lnTo>
                  <a:lnTo>
                    <a:pt x="187" y="371"/>
                  </a:lnTo>
                  <a:lnTo>
                    <a:pt x="124" y="359"/>
                  </a:lnTo>
                  <a:lnTo>
                    <a:pt x="75" y="322"/>
                  </a:lnTo>
                  <a:lnTo>
                    <a:pt x="37" y="297"/>
                  </a:lnTo>
                  <a:lnTo>
                    <a:pt x="25" y="260"/>
                  </a:lnTo>
                  <a:lnTo>
                    <a:pt x="12" y="223"/>
                  </a:lnTo>
                  <a:lnTo>
                    <a:pt x="0" y="186"/>
                  </a:lnTo>
                  <a:lnTo>
                    <a:pt x="12" y="124"/>
                  </a:lnTo>
                  <a:lnTo>
                    <a:pt x="62" y="62"/>
                  </a:lnTo>
                  <a:lnTo>
                    <a:pt x="137" y="12"/>
                  </a:lnTo>
                  <a:lnTo>
                    <a:pt x="2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55"/>
            <p:cNvSpPr>
              <a:spLocks noEditPoints="1"/>
            </p:cNvSpPr>
            <p:nvPr/>
          </p:nvSpPr>
          <p:spPr bwMode="auto">
            <a:xfrm>
              <a:off x="37778" y="4635"/>
              <a:ext cx="611" cy="717"/>
            </a:xfrm>
            <a:custGeom>
              <a:avLst/>
              <a:gdLst/>
              <a:ahLst/>
              <a:cxnLst>
                <a:cxn ang="0">
                  <a:pos x="324" y="25"/>
                </a:cxn>
                <a:cxn ang="0">
                  <a:pos x="287" y="37"/>
                </a:cxn>
                <a:cxn ang="0">
                  <a:pos x="237" y="62"/>
                </a:cxn>
                <a:cxn ang="0">
                  <a:pos x="187" y="111"/>
                </a:cxn>
                <a:cxn ang="0">
                  <a:pos x="150" y="186"/>
                </a:cxn>
                <a:cxn ang="0">
                  <a:pos x="125" y="309"/>
                </a:cxn>
                <a:cxn ang="0">
                  <a:pos x="499" y="309"/>
                </a:cxn>
                <a:cxn ang="0">
                  <a:pos x="499" y="247"/>
                </a:cxn>
                <a:cxn ang="0">
                  <a:pos x="487" y="186"/>
                </a:cxn>
                <a:cxn ang="0">
                  <a:pos x="462" y="111"/>
                </a:cxn>
                <a:cxn ang="0">
                  <a:pos x="412" y="50"/>
                </a:cxn>
                <a:cxn ang="0">
                  <a:pos x="324" y="25"/>
                </a:cxn>
                <a:cxn ang="0">
                  <a:pos x="324" y="0"/>
                </a:cxn>
                <a:cxn ang="0">
                  <a:pos x="437" y="12"/>
                </a:cxn>
                <a:cxn ang="0">
                  <a:pos x="512" y="62"/>
                </a:cxn>
                <a:cxn ang="0">
                  <a:pos x="561" y="124"/>
                </a:cxn>
                <a:cxn ang="0">
                  <a:pos x="599" y="210"/>
                </a:cxn>
                <a:cxn ang="0">
                  <a:pos x="611" y="309"/>
                </a:cxn>
                <a:cxn ang="0">
                  <a:pos x="611" y="322"/>
                </a:cxn>
                <a:cxn ang="0">
                  <a:pos x="599" y="334"/>
                </a:cxn>
                <a:cxn ang="0">
                  <a:pos x="586" y="334"/>
                </a:cxn>
                <a:cxn ang="0">
                  <a:pos x="574" y="334"/>
                </a:cxn>
                <a:cxn ang="0">
                  <a:pos x="125" y="334"/>
                </a:cxn>
                <a:cxn ang="0">
                  <a:pos x="125" y="334"/>
                </a:cxn>
                <a:cxn ang="0">
                  <a:pos x="125" y="408"/>
                </a:cxn>
                <a:cxn ang="0">
                  <a:pos x="137" y="495"/>
                </a:cxn>
                <a:cxn ang="0">
                  <a:pos x="175" y="581"/>
                </a:cxn>
                <a:cxn ang="0">
                  <a:pos x="200" y="618"/>
                </a:cxn>
                <a:cxn ang="0">
                  <a:pos x="250" y="643"/>
                </a:cxn>
                <a:cxn ang="0">
                  <a:pos x="299" y="668"/>
                </a:cxn>
                <a:cxn ang="0">
                  <a:pos x="349" y="680"/>
                </a:cxn>
                <a:cxn ang="0">
                  <a:pos x="387" y="680"/>
                </a:cxn>
                <a:cxn ang="0">
                  <a:pos x="449" y="655"/>
                </a:cxn>
                <a:cxn ang="0">
                  <a:pos x="512" y="606"/>
                </a:cxn>
                <a:cxn ang="0">
                  <a:pos x="574" y="519"/>
                </a:cxn>
                <a:cxn ang="0">
                  <a:pos x="574" y="507"/>
                </a:cxn>
                <a:cxn ang="0">
                  <a:pos x="574" y="495"/>
                </a:cxn>
                <a:cxn ang="0">
                  <a:pos x="586" y="495"/>
                </a:cxn>
                <a:cxn ang="0">
                  <a:pos x="599" y="495"/>
                </a:cxn>
                <a:cxn ang="0">
                  <a:pos x="611" y="507"/>
                </a:cxn>
                <a:cxn ang="0">
                  <a:pos x="611" y="519"/>
                </a:cxn>
                <a:cxn ang="0">
                  <a:pos x="599" y="544"/>
                </a:cxn>
                <a:cxn ang="0">
                  <a:pos x="574" y="594"/>
                </a:cxn>
                <a:cxn ang="0">
                  <a:pos x="524" y="655"/>
                </a:cxn>
                <a:cxn ang="0">
                  <a:pos x="449" y="705"/>
                </a:cxn>
                <a:cxn ang="0">
                  <a:pos x="349" y="717"/>
                </a:cxn>
                <a:cxn ang="0">
                  <a:pos x="212" y="692"/>
                </a:cxn>
                <a:cxn ang="0">
                  <a:pos x="100" y="618"/>
                </a:cxn>
                <a:cxn ang="0">
                  <a:pos x="25" y="495"/>
                </a:cxn>
                <a:cxn ang="0">
                  <a:pos x="0" y="359"/>
                </a:cxn>
                <a:cxn ang="0">
                  <a:pos x="25" y="210"/>
                </a:cxn>
                <a:cxn ang="0">
                  <a:pos x="87" y="99"/>
                </a:cxn>
                <a:cxn ang="0">
                  <a:pos x="200" y="25"/>
                </a:cxn>
                <a:cxn ang="0">
                  <a:pos x="324" y="0"/>
                </a:cxn>
              </a:cxnLst>
              <a:rect l="0" t="0" r="r" b="b"/>
              <a:pathLst>
                <a:path w="611" h="717">
                  <a:moveTo>
                    <a:pt x="324" y="25"/>
                  </a:moveTo>
                  <a:lnTo>
                    <a:pt x="287" y="37"/>
                  </a:lnTo>
                  <a:lnTo>
                    <a:pt x="237" y="62"/>
                  </a:lnTo>
                  <a:lnTo>
                    <a:pt x="187" y="111"/>
                  </a:lnTo>
                  <a:lnTo>
                    <a:pt x="150" y="186"/>
                  </a:lnTo>
                  <a:lnTo>
                    <a:pt x="125" y="309"/>
                  </a:lnTo>
                  <a:lnTo>
                    <a:pt x="499" y="309"/>
                  </a:lnTo>
                  <a:lnTo>
                    <a:pt x="499" y="247"/>
                  </a:lnTo>
                  <a:lnTo>
                    <a:pt x="487" y="186"/>
                  </a:lnTo>
                  <a:lnTo>
                    <a:pt x="462" y="111"/>
                  </a:lnTo>
                  <a:lnTo>
                    <a:pt x="412" y="50"/>
                  </a:lnTo>
                  <a:lnTo>
                    <a:pt x="324" y="25"/>
                  </a:lnTo>
                  <a:close/>
                  <a:moveTo>
                    <a:pt x="324" y="0"/>
                  </a:moveTo>
                  <a:lnTo>
                    <a:pt x="437" y="12"/>
                  </a:lnTo>
                  <a:lnTo>
                    <a:pt x="512" y="62"/>
                  </a:lnTo>
                  <a:lnTo>
                    <a:pt x="561" y="124"/>
                  </a:lnTo>
                  <a:lnTo>
                    <a:pt x="599" y="210"/>
                  </a:lnTo>
                  <a:lnTo>
                    <a:pt x="611" y="309"/>
                  </a:lnTo>
                  <a:lnTo>
                    <a:pt x="611" y="322"/>
                  </a:lnTo>
                  <a:lnTo>
                    <a:pt x="599" y="334"/>
                  </a:lnTo>
                  <a:lnTo>
                    <a:pt x="586" y="334"/>
                  </a:lnTo>
                  <a:lnTo>
                    <a:pt x="574" y="334"/>
                  </a:lnTo>
                  <a:lnTo>
                    <a:pt x="125" y="334"/>
                  </a:lnTo>
                  <a:lnTo>
                    <a:pt x="125" y="334"/>
                  </a:lnTo>
                  <a:lnTo>
                    <a:pt x="125" y="408"/>
                  </a:lnTo>
                  <a:lnTo>
                    <a:pt x="137" y="495"/>
                  </a:lnTo>
                  <a:lnTo>
                    <a:pt x="175" y="581"/>
                  </a:lnTo>
                  <a:lnTo>
                    <a:pt x="200" y="618"/>
                  </a:lnTo>
                  <a:lnTo>
                    <a:pt x="250" y="643"/>
                  </a:lnTo>
                  <a:lnTo>
                    <a:pt x="299" y="668"/>
                  </a:lnTo>
                  <a:lnTo>
                    <a:pt x="349" y="680"/>
                  </a:lnTo>
                  <a:lnTo>
                    <a:pt x="387" y="680"/>
                  </a:lnTo>
                  <a:lnTo>
                    <a:pt x="449" y="655"/>
                  </a:lnTo>
                  <a:lnTo>
                    <a:pt x="512" y="606"/>
                  </a:lnTo>
                  <a:lnTo>
                    <a:pt x="574" y="519"/>
                  </a:lnTo>
                  <a:lnTo>
                    <a:pt x="574" y="507"/>
                  </a:lnTo>
                  <a:lnTo>
                    <a:pt x="574" y="495"/>
                  </a:lnTo>
                  <a:lnTo>
                    <a:pt x="586" y="495"/>
                  </a:lnTo>
                  <a:lnTo>
                    <a:pt x="599" y="495"/>
                  </a:lnTo>
                  <a:lnTo>
                    <a:pt x="611" y="507"/>
                  </a:lnTo>
                  <a:lnTo>
                    <a:pt x="611" y="519"/>
                  </a:lnTo>
                  <a:lnTo>
                    <a:pt x="599" y="544"/>
                  </a:lnTo>
                  <a:lnTo>
                    <a:pt x="574" y="594"/>
                  </a:lnTo>
                  <a:lnTo>
                    <a:pt x="524" y="655"/>
                  </a:lnTo>
                  <a:lnTo>
                    <a:pt x="449" y="705"/>
                  </a:lnTo>
                  <a:lnTo>
                    <a:pt x="349" y="717"/>
                  </a:lnTo>
                  <a:lnTo>
                    <a:pt x="212" y="692"/>
                  </a:lnTo>
                  <a:lnTo>
                    <a:pt x="100" y="618"/>
                  </a:lnTo>
                  <a:lnTo>
                    <a:pt x="25" y="495"/>
                  </a:lnTo>
                  <a:lnTo>
                    <a:pt x="0" y="359"/>
                  </a:lnTo>
                  <a:lnTo>
                    <a:pt x="25" y="210"/>
                  </a:lnTo>
                  <a:lnTo>
                    <a:pt x="87" y="99"/>
                  </a:lnTo>
                  <a:lnTo>
                    <a:pt x="200" y="25"/>
                  </a:lnTo>
                  <a:lnTo>
                    <a:pt x="3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06" name="Group 58"/>
          <p:cNvGrpSpPr>
            <a:grpSpLocks noChangeAspect="1"/>
          </p:cNvGrpSpPr>
          <p:nvPr>
            <p:custDataLst>
              <p:tags r:id="rId2"/>
            </p:custDataLst>
          </p:nvPr>
        </p:nvGrpSpPr>
        <p:grpSpPr bwMode="auto">
          <a:xfrm>
            <a:off x="334225" y="4876800"/>
            <a:ext cx="8809775" cy="352585"/>
            <a:chOff x="53" y="2976"/>
            <a:chExt cx="43601" cy="1745"/>
          </a:xfrm>
          <a:solidFill>
            <a:srgbClr val="FF0000"/>
          </a:solidFill>
        </p:grpSpPr>
        <p:sp>
          <p:nvSpPr>
            <p:cNvPr id="2108" name="Freeform 60"/>
            <p:cNvSpPr>
              <a:spLocks/>
            </p:cNvSpPr>
            <p:nvPr/>
          </p:nvSpPr>
          <p:spPr bwMode="auto">
            <a:xfrm>
              <a:off x="53" y="2976"/>
              <a:ext cx="1593" cy="1350"/>
            </a:xfrm>
            <a:custGeom>
              <a:avLst/>
              <a:gdLst/>
              <a:ahLst/>
              <a:cxnLst>
                <a:cxn ang="0">
                  <a:pos x="1580" y="14"/>
                </a:cxn>
                <a:cxn ang="0">
                  <a:pos x="1593" y="27"/>
                </a:cxn>
                <a:cxn ang="0">
                  <a:pos x="1580" y="95"/>
                </a:cxn>
                <a:cxn ang="0">
                  <a:pos x="1553" y="150"/>
                </a:cxn>
                <a:cxn ang="0">
                  <a:pos x="1421" y="164"/>
                </a:cxn>
                <a:cxn ang="0">
                  <a:pos x="1315" y="218"/>
                </a:cxn>
                <a:cxn ang="0">
                  <a:pos x="1288" y="286"/>
                </a:cxn>
                <a:cxn ang="0">
                  <a:pos x="1208" y="573"/>
                </a:cxn>
                <a:cxn ang="0">
                  <a:pos x="1102" y="968"/>
                </a:cxn>
                <a:cxn ang="0">
                  <a:pos x="1049" y="1214"/>
                </a:cxn>
                <a:cxn ang="0">
                  <a:pos x="1036" y="1255"/>
                </a:cxn>
                <a:cxn ang="0">
                  <a:pos x="1022" y="1282"/>
                </a:cxn>
                <a:cxn ang="0">
                  <a:pos x="969" y="1309"/>
                </a:cxn>
                <a:cxn ang="0">
                  <a:pos x="929" y="1309"/>
                </a:cxn>
                <a:cxn ang="0">
                  <a:pos x="916" y="1295"/>
                </a:cxn>
                <a:cxn ang="0">
                  <a:pos x="837" y="1173"/>
                </a:cxn>
                <a:cxn ang="0">
                  <a:pos x="730" y="927"/>
                </a:cxn>
                <a:cxn ang="0">
                  <a:pos x="598" y="573"/>
                </a:cxn>
                <a:cxn ang="0">
                  <a:pos x="531" y="341"/>
                </a:cxn>
                <a:cxn ang="0">
                  <a:pos x="531" y="341"/>
                </a:cxn>
                <a:cxn ang="0">
                  <a:pos x="491" y="532"/>
                </a:cxn>
                <a:cxn ang="0">
                  <a:pos x="345" y="1050"/>
                </a:cxn>
                <a:cxn ang="0">
                  <a:pos x="266" y="1227"/>
                </a:cxn>
                <a:cxn ang="0">
                  <a:pos x="133" y="1350"/>
                </a:cxn>
                <a:cxn ang="0">
                  <a:pos x="80" y="1336"/>
                </a:cxn>
                <a:cxn ang="0">
                  <a:pos x="27" y="1309"/>
                </a:cxn>
                <a:cxn ang="0">
                  <a:pos x="0" y="1268"/>
                </a:cxn>
                <a:cxn ang="0">
                  <a:pos x="13" y="1214"/>
                </a:cxn>
                <a:cxn ang="0">
                  <a:pos x="40" y="1159"/>
                </a:cxn>
                <a:cxn ang="0">
                  <a:pos x="53" y="1145"/>
                </a:cxn>
                <a:cxn ang="0">
                  <a:pos x="106" y="1173"/>
                </a:cxn>
                <a:cxn ang="0">
                  <a:pos x="173" y="1200"/>
                </a:cxn>
                <a:cxn ang="0">
                  <a:pos x="213" y="1200"/>
                </a:cxn>
                <a:cxn ang="0">
                  <a:pos x="239" y="1173"/>
                </a:cxn>
                <a:cxn ang="0">
                  <a:pos x="279" y="1077"/>
                </a:cxn>
                <a:cxn ang="0">
                  <a:pos x="372" y="818"/>
                </a:cxn>
                <a:cxn ang="0">
                  <a:pos x="452" y="423"/>
                </a:cxn>
                <a:cxn ang="0">
                  <a:pos x="491" y="177"/>
                </a:cxn>
                <a:cxn ang="0">
                  <a:pos x="544" y="136"/>
                </a:cxn>
                <a:cxn ang="0">
                  <a:pos x="584" y="123"/>
                </a:cxn>
                <a:cxn ang="0">
                  <a:pos x="598" y="123"/>
                </a:cxn>
                <a:cxn ang="0">
                  <a:pos x="611" y="136"/>
                </a:cxn>
                <a:cxn ang="0">
                  <a:pos x="664" y="314"/>
                </a:cxn>
                <a:cxn ang="0">
                  <a:pos x="797" y="709"/>
                </a:cxn>
                <a:cxn ang="0">
                  <a:pos x="929" y="1036"/>
                </a:cxn>
                <a:cxn ang="0">
                  <a:pos x="1155" y="545"/>
                </a:cxn>
                <a:cxn ang="0">
                  <a:pos x="1248" y="245"/>
                </a:cxn>
                <a:cxn ang="0">
                  <a:pos x="1315" y="95"/>
                </a:cxn>
                <a:cxn ang="0">
                  <a:pos x="1434" y="27"/>
                </a:cxn>
              </a:cxnLst>
              <a:rect l="0" t="0" r="r" b="b"/>
              <a:pathLst>
                <a:path w="1593" h="1350">
                  <a:moveTo>
                    <a:pt x="1567" y="0"/>
                  </a:moveTo>
                  <a:lnTo>
                    <a:pt x="1580" y="14"/>
                  </a:lnTo>
                  <a:lnTo>
                    <a:pt x="1593" y="14"/>
                  </a:lnTo>
                  <a:lnTo>
                    <a:pt x="1593" y="27"/>
                  </a:lnTo>
                  <a:lnTo>
                    <a:pt x="1593" y="55"/>
                  </a:lnTo>
                  <a:lnTo>
                    <a:pt x="1580" y="95"/>
                  </a:lnTo>
                  <a:lnTo>
                    <a:pt x="1567" y="123"/>
                  </a:lnTo>
                  <a:lnTo>
                    <a:pt x="1553" y="150"/>
                  </a:lnTo>
                  <a:lnTo>
                    <a:pt x="1540" y="164"/>
                  </a:lnTo>
                  <a:lnTo>
                    <a:pt x="1421" y="164"/>
                  </a:lnTo>
                  <a:lnTo>
                    <a:pt x="1354" y="191"/>
                  </a:lnTo>
                  <a:lnTo>
                    <a:pt x="1315" y="218"/>
                  </a:lnTo>
                  <a:lnTo>
                    <a:pt x="1301" y="218"/>
                  </a:lnTo>
                  <a:lnTo>
                    <a:pt x="1288" y="286"/>
                  </a:lnTo>
                  <a:lnTo>
                    <a:pt x="1248" y="409"/>
                  </a:lnTo>
                  <a:lnTo>
                    <a:pt x="1208" y="573"/>
                  </a:lnTo>
                  <a:lnTo>
                    <a:pt x="1155" y="750"/>
                  </a:lnTo>
                  <a:lnTo>
                    <a:pt x="1102" y="968"/>
                  </a:lnTo>
                  <a:lnTo>
                    <a:pt x="1062" y="1173"/>
                  </a:lnTo>
                  <a:lnTo>
                    <a:pt x="1049" y="1214"/>
                  </a:lnTo>
                  <a:lnTo>
                    <a:pt x="1049" y="1241"/>
                  </a:lnTo>
                  <a:lnTo>
                    <a:pt x="1036" y="1255"/>
                  </a:lnTo>
                  <a:lnTo>
                    <a:pt x="1022" y="1268"/>
                  </a:lnTo>
                  <a:lnTo>
                    <a:pt x="1022" y="1282"/>
                  </a:lnTo>
                  <a:lnTo>
                    <a:pt x="996" y="1295"/>
                  </a:lnTo>
                  <a:lnTo>
                    <a:pt x="969" y="1309"/>
                  </a:lnTo>
                  <a:lnTo>
                    <a:pt x="943" y="1309"/>
                  </a:lnTo>
                  <a:lnTo>
                    <a:pt x="929" y="1309"/>
                  </a:lnTo>
                  <a:lnTo>
                    <a:pt x="929" y="1309"/>
                  </a:lnTo>
                  <a:lnTo>
                    <a:pt x="916" y="1295"/>
                  </a:lnTo>
                  <a:lnTo>
                    <a:pt x="903" y="1282"/>
                  </a:lnTo>
                  <a:lnTo>
                    <a:pt x="837" y="1173"/>
                  </a:lnTo>
                  <a:lnTo>
                    <a:pt x="783" y="1050"/>
                  </a:lnTo>
                  <a:lnTo>
                    <a:pt x="730" y="927"/>
                  </a:lnTo>
                  <a:lnTo>
                    <a:pt x="664" y="736"/>
                  </a:lnTo>
                  <a:lnTo>
                    <a:pt x="598" y="573"/>
                  </a:lnTo>
                  <a:lnTo>
                    <a:pt x="558" y="436"/>
                  </a:lnTo>
                  <a:lnTo>
                    <a:pt x="531" y="341"/>
                  </a:lnTo>
                  <a:lnTo>
                    <a:pt x="531" y="341"/>
                  </a:lnTo>
                  <a:lnTo>
                    <a:pt x="531" y="341"/>
                  </a:lnTo>
                  <a:lnTo>
                    <a:pt x="531" y="341"/>
                  </a:lnTo>
                  <a:lnTo>
                    <a:pt x="491" y="532"/>
                  </a:lnTo>
                  <a:lnTo>
                    <a:pt x="438" y="777"/>
                  </a:lnTo>
                  <a:lnTo>
                    <a:pt x="345" y="1050"/>
                  </a:lnTo>
                  <a:lnTo>
                    <a:pt x="319" y="1132"/>
                  </a:lnTo>
                  <a:lnTo>
                    <a:pt x="266" y="1227"/>
                  </a:lnTo>
                  <a:lnTo>
                    <a:pt x="213" y="1323"/>
                  </a:lnTo>
                  <a:lnTo>
                    <a:pt x="133" y="1350"/>
                  </a:lnTo>
                  <a:lnTo>
                    <a:pt x="106" y="1350"/>
                  </a:lnTo>
                  <a:lnTo>
                    <a:pt x="80" y="1336"/>
                  </a:lnTo>
                  <a:lnTo>
                    <a:pt x="53" y="1336"/>
                  </a:lnTo>
                  <a:lnTo>
                    <a:pt x="27" y="1309"/>
                  </a:lnTo>
                  <a:lnTo>
                    <a:pt x="0" y="1295"/>
                  </a:lnTo>
                  <a:lnTo>
                    <a:pt x="0" y="1268"/>
                  </a:lnTo>
                  <a:lnTo>
                    <a:pt x="0" y="1241"/>
                  </a:lnTo>
                  <a:lnTo>
                    <a:pt x="13" y="1214"/>
                  </a:lnTo>
                  <a:lnTo>
                    <a:pt x="27" y="1186"/>
                  </a:lnTo>
                  <a:lnTo>
                    <a:pt x="40" y="1159"/>
                  </a:lnTo>
                  <a:lnTo>
                    <a:pt x="53" y="1145"/>
                  </a:lnTo>
                  <a:lnTo>
                    <a:pt x="53" y="1145"/>
                  </a:lnTo>
                  <a:lnTo>
                    <a:pt x="66" y="1159"/>
                  </a:lnTo>
                  <a:lnTo>
                    <a:pt x="106" y="1173"/>
                  </a:lnTo>
                  <a:lnTo>
                    <a:pt x="133" y="1200"/>
                  </a:lnTo>
                  <a:lnTo>
                    <a:pt x="173" y="1200"/>
                  </a:lnTo>
                  <a:lnTo>
                    <a:pt x="186" y="1200"/>
                  </a:lnTo>
                  <a:lnTo>
                    <a:pt x="213" y="1200"/>
                  </a:lnTo>
                  <a:lnTo>
                    <a:pt x="226" y="1186"/>
                  </a:lnTo>
                  <a:lnTo>
                    <a:pt x="239" y="1173"/>
                  </a:lnTo>
                  <a:lnTo>
                    <a:pt x="252" y="1145"/>
                  </a:lnTo>
                  <a:lnTo>
                    <a:pt x="279" y="1077"/>
                  </a:lnTo>
                  <a:lnTo>
                    <a:pt x="319" y="968"/>
                  </a:lnTo>
                  <a:lnTo>
                    <a:pt x="372" y="818"/>
                  </a:lnTo>
                  <a:lnTo>
                    <a:pt x="412" y="627"/>
                  </a:lnTo>
                  <a:lnTo>
                    <a:pt x="452" y="423"/>
                  </a:lnTo>
                  <a:lnTo>
                    <a:pt x="491" y="205"/>
                  </a:lnTo>
                  <a:lnTo>
                    <a:pt x="491" y="177"/>
                  </a:lnTo>
                  <a:lnTo>
                    <a:pt x="505" y="164"/>
                  </a:lnTo>
                  <a:lnTo>
                    <a:pt x="544" y="136"/>
                  </a:lnTo>
                  <a:lnTo>
                    <a:pt x="558" y="123"/>
                  </a:lnTo>
                  <a:lnTo>
                    <a:pt x="584" y="123"/>
                  </a:lnTo>
                  <a:lnTo>
                    <a:pt x="584" y="123"/>
                  </a:lnTo>
                  <a:lnTo>
                    <a:pt x="598" y="123"/>
                  </a:lnTo>
                  <a:lnTo>
                    <a:pt x="598" y="123"/>
                  </a:lnTo>
                  <a:lnTo>
                    <a:pt x="611" y="136"/>
                  </a:lnTo>
                  <a:lnTo>
                    <a:pt x="611" y="150"/>
                  </a:lnTo>
                  <a:lnTo>
                    <a:pt x="664" y="314"/>
                  </a:lnTo>
                  <a:lnTo>
                    <a:pt x="717" y="491"/>
                  </a:lnTo>
                  <a:lnTo>
                    <a:pt x="797" y="709"/>
                  </a:lnTo>
                  <a:lnTo>
                    <a:pt x="863" y="886"/>
                  </a:lnTo>
                  <a:lnTo>
                    <a:pt x="929" y="1036"/>
                  </a:lnTo>
                  <a:lnTo>
                    <a:pt x="1009" y="1173"/>
                  </a:lnTo>
                  <a:lnTo>
                    <a:pt x="1155" y="545"/>
                  </a:lnTo>
                  <a:lnTo>
                    <a:pt x="1208" y="368"/>
                  </a:lnTo>
                  <a:lnTo>
                    <a:pt x="1248" y="245"/>
                  </a:lnTo>
                  <a:lnTo>
                    <a:pt x="1288" y="150"/>
                  </a:lnTo>
                  <a:lnTo>
                    <a:pt x="1315" y="95"/>
                  </a:lnTo>
                  <a:lnTo>
                    <a:pt x="1354" y="68"/>
                  </a:lnTo>
                  <a:lnTo>
                    <a:pt x="1434" y="27"/>
                  </a:lnTo>
                  <a:lnTo>
                    <a:pt x="15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61"/>
            <p:cNvSpPr>
              <a:spLocks/>
            </p:cNvSpPr>
            <p:nvPr/>
          </p:nvSpPr>
          <p:spPr bwMode="auto">
            <a:xfrm>
              <a:off x="1514" y="3699"/>
              <a:ext cx="663" cy="804"/>
            </a:xfrm>
            <a:custGeom>
              <a:avLst/>
              <a:gdLst/>
              <a:ahLst/>
              <a:cxnLst>
                <a:cxn ang="0">
                  <a:pos x="438" y="0"/>
                </a:cxn>
                <a:cxn ang="0">
                  <a:pos x="491" y="0"/>
                </a:cxn>
                <a:cxn ang="0">
                  <a:pos x="544" y="0"/>
                </a:cxn>
                <a:cxn ang="0">
                  <a:pos x="650" y="0"/>
                </a:cxn>
                <a:cxn ang="0">
                  <a:pos x="663" y="13"/>
                </a:cxn>
                <a:cxn ang="0">
                  <a:pos x="650" y="41"/>
                </a:cxn>
                <a:cxn ang="0">
                  <a:pos x="637" y="41"/>
                </a:cxn>
                <a:cxn ang="0">
                  <a:pos x="570" y="41"/>
                </a:cxn>
                <a:cxn ang="0">
                  <a:pos x="557" y="82"/>
                </a:cxn>
                <a:cxn ang="0">
                  <a:pos x="424" y="627"/>
                </a:cxn>
                <a:cxn ang="0">
                  <a:pos x="278" y="791"/>
                </a:cxn>
                <a:cxn ang="0">
                  <a:pos x="106" y="804"/>
                </a:cxn>
                <a:cxn ang="0">
                  <a:pos x="26" y="763"/>
                </a:cxn>
                <a:cxn ang="0">
                  <a:pos x="0" y="682"/>
                </a:cxn>
                <a:cxn ang="0">
                  <a:pos x="13" y="627"/>
                </a:cxn>
                <a:cxn ang="0">
                  <a:pos x="53" y="586"/>
                </a:cxn>
                <a:cxn ang="0">
                  <a:pos x="92" y="586"/>
                </a:cxn>
                <a:cxn ang="0">
                  <a:pos x="119" y="613"/>
                </a:cxn>
                <a:cxn ang="0">
                  <a:pos x="132" y="654"/>
                </a:cxn>
                <a:cxn ang="0">
                  <a:pos x="106" y="695"/>
                </a:cxn>
                <a:cxn ang="0">
                  <a:pos x="53" y="709"/>
                </a:cxn>
                <a:cxn ang="0">
                  <a:pos x="92" y="763"/>
                </a:cxn>
                <a:cxn ang="0">
                  <a:pos x="146" y="777"/>
                </a:cxn>
                <a:cxn ang="0">
                  <a:pos x="212" y="763"/>
                </a:cxn>
                <a:cxn ang="0">
                  <a:pos x="305" y="682"/>
                </a:cxn>
                <a:cxn ang="0">
                  <a:pos x="451" y="82"/>
                </a:cxn>
                <a:cxn ang="0">
                  <a:pos x="464" y="68"/>
                </a:cxn>
                <a:cxn ang="0">
                  <a:pos x="464" y="54"/>
                </a:cxn>
                <a:cxn ang="0">
                  <a:pos x="424" y="41"/>
                </a:cxn>
                <a:cxn ang="0">
                  <a:pos x="385" y="41"/>
                </a:cxn>
                <a:cxn ang="0">
                  <a:pos x="345" y="41"/>
                </a:cxn>
                <a:cxn ang="0">
                  <a:pos x="318" y="13"/>
                </a:cxn>
                <a:cxn ang="0">
                  <a:pos x="331" y="0"/>
                </a:cxn>
                <a:cxn ang="0">
                  <a:pos x="345" y="0"/>
                </a:cxn>
              </a:cxnLst>
              <a:rect l="0" t="0" r="r" b="b"/>
              <a:pathLst>
                <a:path w="663" h="804">
                  <a:moveTo>
                    <a:pt x="345" y="0"/>
                  </a:moveTo>
                  <a:lnTo>
                    <a:pt x="438" y="0"/>
                  </a:lnTo>
                  <a:lnTo>
                    <a:pt x="464" y="0"/>
                  </a:lnTo>
                  <a:lnTo>
                    <a:pt x="491" y="0"/>
                  </a:lnTo>
                  <a:lnTo>
                    <a:pt x="517" y="0"/>
                  </a:lnTo>
                  <a:lnTo>
                    <a:pt x="544" y="0"/>
                  </a:lnTo>
                  <a:lnTo>
                    <a:pt x="624" y="0"/>
                  </a:lnTo>
                  <a:lnTo>
                    <a:pt x="650" y="0"/>
                  </a:lnTo>
                  <a:lnTo>
                    <a:pt x="650" y="0"/>
                  </a:lnTo>
                  <a:lnTo>
                    <a:pt x="663" y="13"/>
                  </a:lnTo>
                  <a:lnTo>
                    <a:pt x="663" y="27"/>
                  </a:lnTo>
                  <a:lnTo>
                    <a:pt x="650" y="41"/>
                  </a:lnTo>
                  <a:lnTo>
                    <a:pt x="637" y="41"/>
                  </a:lnTo>
                  <a:lnTo>
                    <a:pt x="637" y="41"/>
                  </a:lnTo>
                  <a:lnTo>
                    <a:pt x="597" y="41"/>
                  </a:lnTo>
                  <a:lnTo>
                    <a:pt x="570" y="41"/>
                  </a:lnTo>
                  <a:lnTo>
                    <a:pt x="570" y="54"/>
                  </a:lnTo>
                  <a:lnTo>
                    <a:pt x="557" y="82"/>
                  </a:lnTo>
                  <a:lnTo>
                    <a:pt x="557" y="82"/>
                  </a:lnTo>
                  <a:lnTo>
                    <a:pt x="424" y="627"/>
                  </a:lnTo>
                  <a:lnTo>
                    <a:pt x="371" y="722"/>
                  </a:lnTo>
                  <a:lnTo>
                    <a:pt x="278" y="791"/>
                  </a:lnTo>
                  <a:lnTo>
                    <a:pt x="159" y="804"/>
                  </a:lnTo>
                  <a:lnTo>
                    <a:pt x="106" y="804"/>
                  </a:lnTo>
                  <a:lnTo>
                    <a:pt x="66" y="791"/>
                  </a:lnTo>
                  <a:lnTo>
                    <a:pt x="26" y="763"/>
                  </a:lnTo>
                  <a:lnTo>
                    <a:pt x="13" y="722"/>
                  </a:lnTo>
                  <a:lnTo>
                    <a:pt x="0" y="682"/>
                  </a:lnTo>
                  <a:lnTo>
                    <a:pt x="0" y="641"/>
                  </a:lnTo>
                  <a:lnTo>
                    <a:pt x="13" y="627"/>
                  </a:lnTo>
                  <a:lnTo>
                    <a:pt x="39" y="600"/>
                  </a:lnTo>
                  <a:lnTo>
                    <a:pt x="53" y="586"/>
                  </a:lnTo>
                  <a:lnTo>
                    <a:pt x="79" y="586"/>
                  </a:lnTo>
                  <a:lnTo>
                    <a:pt x="92" y="586"/>
                  </a:lnTo>
                  <a:lnTo>
                    <a:pt x="106" y="600"/>
                  </a:lnTo>
                  <a:lnTo>
                    <a:pt x="119" y="613"/>
                  </a:lnTo>
                  <a:lnTo>
                    <a:pt x="132" y="641"/>
                  </a:lnTo>
                  <a:lnTo>
                    <a:pt x="132" y="654"/>
                  </a:lnTo>
                  <a:lnTo>
                    <a:pt x="119" y="682"/>
                  </a:lnTo>
                  <a:lnTo>
                    <a:pt x="106" y="695"/>
                  </a:lnTo>
                  <a:lnTo>
                    <a:pt x="79" y="709"/>
                  </a:lnTo>
                  <a:lnTo>
                    <a:pt x="53" y="709"/>
                  </a:lnTo>
                  <a:lnTo>
                    <a:pt x="66" y="750"/>
                  </a:lnTo>
                  <a:lnTo>
                    <a:pt x="92" y="763"/>
                  </a:lnTo>
                  <a:lnTo>
                    <a:pt x="119" y="763"/>
                  </a:lnTo>
                  <a:lnTo>
                    <a:pt x="146" y="777"/>
                  </a:lnTo>
                  <a:lnTo>
                    <a:pt x="159" y="777"/>
                  </a:lnTo>
                  <a:lnTo>
                    <a:pt x="212" y="763"/>
                  </a:lnTo>
                  <a:lnTo>
                    <a:pt x="265" y="722"/>
                  </a:lnTo>
                  <a:lnTo>
                    <a:pt x="305" y="682"/>
                  </a:lnTo>
                  <a:lnTo>
                    <a:pt x="331" y="613"/>
                  </a:lnTo>
                  <a:lnTo>
                    <a:pt x="451" y="82"/>
                  </a:lnTo>
                  <a:lnTo>
                    <a:pt x="464" y="68"/>
                  </a:lnTo>
                  <a:lnTo>
                    <a:pt x="464" y="68"/>
                  </a:lnTo>
                  <a:lnTo>
                    <a:pt x="464" y="54"/>
                  </a:lnTo>
                  <a:lnTo>
                    <a:pt x="464" y="54"/>
                  </a:lnTo>
                  <a:lnTo>
                    <a:pt x="451" y="41"/>
                  </a:lnTo>
                  <a:lnTo>
                    <a:pt x="424" y="41"/>
                  </a:lnTo>
                  <a:lnTo>
                    <a:pt x="398" y="41"/>
                  </a:lnTo>
                  <a:lnTo>
                    <a:pt x="385" y="41"/>
                  </a:lnTo>
                  <a:lnTo>
                    <a:pt x="371" y="41"/>
                  </a:lnTo>
                  <a:lnTo>
                    <a:pt x="345" y="41"/>
                  </a:lnTo>
                  <a:lnTo>
                    <a:pt x="331" y="27"/>
                  </a:lnTo>
                  <a:lnTo>
                    <a:pt x="318" y="13"/>
                  </a:lnTo>
                  <a:lnTo>
                    <a:pt x="331" y="0"/>
                  </a:lnTo>
                  <a:lnTo>
                    <a:pt x="331" y="0"/>
                  </a:lnTo>
                  <a:lnTo>
                    <a:pt x="345" y="0"/>
                  </a:lnTo>
                  <a:lnTo>
                    <a:pt x="3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62"/>
            <p:cNvSpPr>
              <a:spLocks/>
            </p:cNvSpPr>
            <p:nvPr/>
          </p:nvSpPr>
          <p:spPr bwMode="auto">
            <a:xfrm>
              <a:off x="2881" y="3371"/>
              <a:ext cx="783" cy="941"/>
            </a:xfrm>
            <a:custGeom>
              <a:avLst/>
              <a:gdLst/>
              <a:ahLst/>
              <a:cxnLst>
                <a:cxn ang="0">
                  <a:pos x="478" y="0"/>
                </a:cxn>
                <a:cxn ang="0">
                  <a:pos x="730" y="0"/>
                </a:cxn>
                <a:cxn ang="0">
                  <a:pos x="757" y="0"/>
                </a:cxn>
                <a:cxn ang="0">
                  <a:pos x="770" y="0"/>
                </a:cxn>
                <a:cxn ang="0">
                  <a:pos x="783" y="14"/>
                </a:cxn>
                <a:cxn ang="0">
                  <a:pos x="783" y="28"/>
                </a:cxn>
                <a:cxn ang="0">
                  <a:pos x="783" y="41"/>
                </a:cxn>
                <a:cxn ang="0">
                  <a:pos x="770" y="55"/>
                </a:cxn>
                <a:cxn ang="0">
                  <a:pos x="757" y="55"/>
                </a:cxn>
                <a:cxn ang="0">
                  <a:pos x="730" y="55"/>
                </a:cxn>
                <a:cxn ang="0">
                  <a:pos x="491" y="55"/>
                </a:cxn>
                <a:cxn ang="0">
                  <a:pos x="332" y="82"/>
                </a:cxn>
                <a:cxn ang="0">
                  <a:pos x="199" y="164"/>
                </a:cxn>
                <a:cxn ang="0">
                  <a:pos x="106" y="287"/>
                </a:cxn>
                <a:cxn ang="0">
                  <a:pos x="53" y="437"/>
                </a:cxn>
                <a:cxn ang="0">
                  <a:pos x="730" y="437"/>
                </a:cxn>
                <a:cxn ang="0">
                  <a:pos x="757" y="437"/>
                </a:cxn>
                <a:cxn ang="0">
                  <a:pos x="770" y="437"/>
                </a:cxn>
                <a:cxn ang="0">
                  <a:pos x="783" y="450"/>
                </a:cxn>
                <a:cxn ang="0">
                  <a:pos x="783" y="464"/>
                </a:cxn>
                <a:cxn ang="0">
                  <a:pos x="783" y="491"/>
                </a:cxn>
                <a:cxn ang="0">
                  <a:pos x="770" y="491"/>
                </a:cxn>
                <a:cxn ang="0">
                  <a:pos x="757" y="491"/>
                </a:cxn>
                <a:cxn ang="0">
                  <a:pos x="730" y="491"/>
                </a:cxn>
                <a:cxn ang="0">
                  <a:pos x="730" y="491"/>
                </a:cxn>
                <a:cxn ang="0">
                  <a:pos x="53" y="491"/>
                </a:cxn>
                <a:cxn ang="0">
                  <a:pos x="106" y="655"/>
                </a:cxn>
                <a:cxn ang="0">
                  <a:pos x="199" y="778"/>
                </a:cxn>
                <a:cxn ang="0">
                  <a:pos x="332" y="846"/>
                </a:cxn>
                <a:cxn ang="0">
                  <a:pos x="491" y="873"/>
                </a:cxn>
                <a:cxn ang="0">
                  <a:pos x="730" y="873"/>
                </a:cxn>
                <a:cxn ang="0">
                  <a:pos x="757" y="873"/>
                </a:cxn>
                <a:cxn ang="0">
                  <a:pos x="770" y="887"/>
                </a:cxn>
                <a:cxn ang="0">
                  <a:pos x="783" y="887"/>
                </a:cxn>
                <a:cxn ang="0">
                  <a:pos x="783" y="914"/>
                </a:cxn>
                <a:cxn ang="0">
                  <a:pos x="783" y="928"/>
                </a:cxn>
                <a:cxn ang="0">
                  <a:pos x="770" y="941"/>
                </a:cxn>
                <a:cxn ang="0">
                  <a:pos x="757" y="941"/>
                </a:cxn>
                <a:cxn ang="0">
                  <a:pos x="730" y="941"/>
                </a:cxn>
                <a:cxn ang="0">
                  <a:pos x="478" y="941"/>
                </a:cxn>
                <a:cxn ang="0">
                  <a:pos x="292" y="900"/>
                </a:cxn>
                <a:cxn ang="0">
                  <a:pos x="133" y="805"/>
                </a:cxn>
                <a:cxn ang="0">
                  <a:pos x="27" y="655"/>
                </a:cxn>
                <a:cxn ang="0">
                  <a:pos x="0" y="464"/>
                </a:cxn>
                <a:cxn ang="0">
                  <a:pos x="27" y="287"/>
                </a:cxn>
                <a:cxn ang="0">
                  <a:pos x="133" y="137"/>
                </a:cxn>
                <a:cxn ang="0">
                  <a:pos x="292" y="28"/>
                </a:cxn>
                <a:cxn ang="0">
                  <a:pos x="478" y="0"/>
                </a:cxn>
              </a:cxnLst>
              <a:rect l="0" t="0" r="r" b="b"/>
              <a:pathLst>
                <a:path w="783" h="941">
                  <a:moveTo>
                    <a:pt x="478" y="0"/>
                  </a:moveTo>
                  <a:lnTo>
                    <a:pt x="730" y="0"/>
                  </a:lnTo>
                  <a:lnTo>
                    <a:pt x="757" y="0"/>
                  </a:lnTo>
                  <a:lnTo>
                    <a:pt x="770" y="0"/>
                  </a:lnTo>
                  <a:lnTo>
                    <a:pt x="783" y="14"/>
                  </a:lnTo>
                  <a:lnTo>
                    <a:pt x="783" y="28"/>
                  </a:lnTo>
                  <a:lnTo>
                    <a:pt x="783" y="41"/>
                  </a:lnTo>
                  <a:lnTo>
                    <a:pt x="770" y="55"/>
                  </a:lnTo>
                  <a:lnTo>
                    <a:pt x="757" y="55"/>
                  </a:lnTo>
                  <a:lnTo>
                    <a:pt x="730" y="55"/>
                  </a:lnTo>
                  <a:lnTo>
                    <a:pt x="491" y="55"/>
                  </a:lnTo>
                  <a:lnTo>
                    <a:pt x="332" y="82"/>
                  </a:lnTo>
                  <a:lnTo>
                    <a:pt x="199" y="164"/>
                  </a:lnTo>
                  <a:lnTo>
                    <a:pt x="106" y="287"/>
                  </a:lnTo>
                  <a:lnTo>
                    <a:pt x="53" y="437"/>
                  </a:lnTo>
                  <a:lnTo>
                    <a:pt x="730" y="437"/>
                  </a:lnTo>
                  <a:lnTo>
                    <a:pt x="757" y="437"/>
                  </a:lnTo>
                  <a:lnTo>
                    <a:pt x="770" y="437"/>
                  </a:lnTo>
                  <a:lnTo>
                    <a:pt x="783" y="450"/>
                  </a:lnTo>
                  <a:lnTo>
                    <a:pt x="783" y="464"/>
                  </a:lnTo>
                  <a:lnTo>
                    <a:pt x="783" y="491"/>
                  </a:lnTo>
                  <a:lnTo>
                    <a:pt x="770" y="491"/>
                  </a:lnTo>
                  <a:lnTo>
                    <a:pt x="757" y="491"/>
                  </a:lnTo>
                  <a:lnTo>
                    <a:pt x="730" y="491"/>
                  </a:lnTo>
                  <a:lnTo>
                    <a:pt x="730" y="491"/>
                  </a:lnTo>
                  <a:lnTo>
                    <a:pt x="53" y="491"/>
                  </a:lnTo>
                  <a:lnTo>
                    <a:pt x="106" y="655"/>
                  </a:lnTo>
                  <a:lnTo>
                    <a:pt x="199" y="778"/>
                  </a:lnTo>
                  <a:lnTo>
                    <a:pt x="332" y="846"/>
                  </a:lnTo>
                  <a:lnTo>
                    <a:pt x="491" y="873"/>
                  </a:lnTo>
                  <a:lnTo>
                    <a:pt x="730" y="873"/>
                  </a:lnTo>
                  <a:lnTo>
                    <a:pt x="757" y="873"/>
                  </a:lnTo>
                  <a:lnTo>
                    <a:pt x="770" y="887"/>
                  </a:lnTo>
                  <a:lnTo>
                    <a:pt x="783" y="887"/>
                  </a:lnTo>
                  <a:lnTo>
                    <a:pt x="783" y="914"/>
                  </a:lnTo>
                  <a:lnTo>
                    <a:pt x="783" y="928"/>
                  </a:lnTo>
                  <a:lnTo>
                    <a:pt x="770" y="941"/>
                  </a:lnTo>
                  <a:lnTo>
                    <a:pt x="757" y="941"/>
                  </a:lnTo>
                  <a:lnTo>
                    <a:pt x="730" y="941"/>
                  </a:lnTo>
                  <a:lnTo>
                    <a:pt x="478" y="941"/>
                  </a:lnTo>
                  <a:lnTo>
                    <a:pt x="292" y="900"/>
                  </a:lnTo>
                  <a:lnTo>
                    <a:pt x="133" y="805"/>
                  </a:lnTo>
                  <a:lnTo>
                    <a:pt x="27" y="655"/>
                  </a:lnTo>
                  <a:lnTo>
                    <a:pt x="0" y="464"/>
                  </a:lnTo>
                  <a:lnTo>
                    <a:pt x="27" y="287"/>
                  </a:lnTo>
                  <a:lnTo>
                    <a:pt x="133" y="137"/>
                  </a:lnTo>
                  <a:lnTo>
                    <a:pt x="292" y="28"/>
                  </a:lnTo>
                  <a:lnTo>
                    <a:pt x="4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63"/>
            <p:cNvSpPr>
              <a:spLocks/>
            </p:cNvSpPr>
            <p:nvPr/>
          </p:nvSpPr>
          <p:spPr bwMode="auto">
            <a:xfrm>
              <a:off x="4288" y="3140"/>
              <a:ext cx="1089" cy="1104"/>
            </a:xfrm>
            <a:custGeom>
              <a:avLst/>
              <a:gdLst/>
              <a:ahLst/>
              <a:cxnLst>
                <a:cxn ang="0">
                  <a:pos x="120" y="0"/>
                </a:cxn>
                <a:cxn ang="0">
                  <a:pos x="359" y="0"/>
                </a:cxn>
                <a:cxn ang="0">
                  <a:pos x="478" y="41"/>
                </a:cxn>
                <a:cxn ang="0">
                  <a:pos x="385" y="41"/>
                </a:cxn>
                <a:cxn ang="0">
                  <a:pos x="332" y="54"/>
                </a:cxn>
                <a:cxn ang="0">
                  <a:pos x="306" y="95"/>
                </a:cxn>
                <a:cxn ang="0">
                  <a:pos x="306" y="504"/>
                </a:cxn>
                <a:cxn ang="0">
                  <a:pos x="784" y="122"/>
                </a:cxn>
                <a:cxn ang="0">
                  <a:pos x="784" y="68"/>
                </a:cxn>
                <a:cxn ang="0">
                  <a:pos x="744" y="54"/>
                </a:cxn>
                <a:cxn ang="0">
                  <a:pos x="664" y="41"/>
                </a:cxn>
                <a:cxn ang="0">
                  <a:pos x="624" y="0"/>
                </a:cxn>
                <a:cxn ang="0">
                  <a:pos x="850" y="0"/>
                </a:cxn>
                <a:cxn ang="0">
                  <a:pos x="1089" y="0"/>
                </a:cxn>
                <a:cxn ang="0">
                  <a:pos x="1049" y="41"/>
                </a:cxn>
                <a:cxn ang="0">
                  <a:pos x="970" y="54"/>
                </a:cxn>
                <a:cxn ang="0">
                  <a:pos x="930" y="68"/>
                </a:cxn>
                <a:cxn ang="0">
                  <a:pos x="930" y="122"/>
                </a:cxn>
                <a:cxn ang="0">
                  <a:pos x="930" y="981"/>
                </a:cxn>
                <a:cxn ang="0">
                  <a:pos x="930" y="1022"/>
                </a:cxn>
                <a:cxn ang="0">
                  <a:pos x="970" y="1050"/>
                </a:cxn>
                <a:cxn ang="0">
                  <a:pos x="1049" y="1050"/>
                </a:cxn>
                <a:cxn ang="0">
                  <a:pos x="1089" y="1104"/>
                </a:cxn>
                <a:cxn ang="0">
                  <a:pos x="850" y="1104"/>
                </a:cxn>
                <a:cxn ang="0">
                  <a:pos x="624" y="1104"/>
                </a:cxn>
                <a:cxn ang="0">
                  <a:pos x="664" y="1050"/>
                </a:cxn>
                <a:cxn ang="0">
                  <a:pos x="744" y="1050"/>
                </a:cxn>
                <a:cxn ang="0">
                  <a:pos x="784" y="1022"/>
                </a:cxn>
                <a:cxn ang="0">
                  <a:pos x="784" y="981"/>
                </a:cxn>
                <a:cxn ang="0">
                  <a:pos x="306" y="559"/>
                </a:cxn>
                <a:cxn ang="0">
                  <a:pos x="306" y="1009"/>
                </a:cxn>
                <a:cxn ang="0">
                  <a:pos x="332" y="1036"/>
                </a:cxn>
                <a:cxn ang="0">
                  <a:pos x="385" y="1050"/>
                </a:cxn>
                <a:cxn ang="0">
                  <a:pos x="478" y="1050"/>
                </a:cxn>
                <a:cxn ang="0">
                  <a:pos x="359" y="1104"/>
                </a:cxn>
                <a:cxn ang="0">
                  <a:pos x="120" y="1104"/>
                </a:cxn>
                <a:cxn ang="0">
                  <a:pos x="0" y="1050"/>
                </a:cxn>
                <a:cxn ang="0">
                  <a:pos x="93" y="1050"/>
                </a:cxn>
                <a:cxn ang="0">
                  <a:pos x="146" y="1036"/>
                </a:cxn>
                <a:cxn ang="0">
                  <a:pos x="173" y="1009"/>
                </a:cxn>
                <a:cxn ang="0">
                  <a:pos x="173" y="122"/>
                </a:cxn>
                <a:cxn ang="0">
                  <a:pos x="160" y="68"/>
                </a:cxn>
                <a:cxn ang="0">
                  <a:pos x="133" y="54"/>
                </a:cxn>
                <a:cxn ang="0">
                  <a:pos x="40" y="41"/>
                </a:cxn>
                <a:cxn ang="0">
                  <a:pos x="0" y="0"/>
                </a:cxn>
              </a:cxnLst>
              <a:rect l="0" t="0" r="r" b="b"/>
              <a:pathLst>
                <a:path w="1089" h="1104">
                  <a:moveTo>
                    <a:pt x="0" y="0"/>
                  </a:moveTo>
                  <a:lnTo>
                    <a:pt x="120" y="0"/>
                  </a:lnTo>
                  <a:lnTo>
                    <a:pt x="239" y="0"/>
                  </a:lnTo>
                  <a:lnTo>
                    <a:pt x="359" y="0"/>
                  </a:lnTo>
                  <a:lnTo>
                    <a:pt x="478" y="0"/>
                  </a:lnTo>
                  <a:lnTo>
                    <a:pt x="478" y="41"/>
                  </a:lnTo>
                  <a:lnTo>
                    <a:pt x="439" y="41"/>
                  </a:lnTo>
                  <a:lnTo>
                    <a:pt x="385" y="41"/>
                  </a:lnTo>
                  <a:lnTo>
                    <a:pt x="346" y="54"/>
                  </a:lnTo>
                  <a:lnTo>
                    <a:pt x="332" y="54"/>
                  </a:lnTo>
                  <a:lnTo>
                    <a:pt x="319" y="68"/>
                  </a:lnTo>
                  <a:lnTo>
                    <a:pt x="306" y="95"/>
                  </a:lnTo>
                  <a:lnTo>
                    <a:pt x="306" y="122"/>
                  </a:lnTo>
                  <a:lnTo>
                    <a:pt x="306" y="504"/>
                  </a:lnTo>
                  <a:lnTo>
                    <a:pt x="784" y="504"/>
                  </a:lnTo>
                  <a:lnTo>
                    <a:pt x="784" y="122"/>
                  </a:lnTo>
                  <a:lnTo>
                    <a:pt x="784" y="95"/>
                  </a:lnTo>
                  <a:lnTo>
                    <a:pt x="784" y="68"/>
                  </a:lnTo>
                  <a:lnTo>
                    <a:pt x="770" y="54"/>
                  </a:lnTo>
                  <a:lnTo>
                    <a:pt x="744" y="54"/>
                  </a:lnTo>
                  <a:lnTo>
                    <a:pt x="717" y="41"/>
                  </a:lnTo>
                  <a:lnTo>
                    <a:pt x="664" y="41"/>
                  </a:lnTo>
                  <a:lnTo>
                    <a:pt x="624" y="41"/>
                  </a:lnTo>
                  <a:lnTo>
                    <a:pt x="624" y="0"/>
                  </a:lnTo>
                  <a:lnTo>
                    <a:pt x="731" y="0"/>
                  </a:lnTo>
                  <a:lnTo>
                    <a:pt x="850" y="0"/>
                  </a:lnTo>
                  <a:lnTo>
                    <a:pt x="983" y="0"/>
                  </a:lnTo>
                  <a:lnTo>
                    <a:pt x="1089" y="0"/>
                  </a:lnTo>
                  <a:lnTo>
                    <a:pt x="1089" y="41"/>
                  </a:lnTo>
                  <a:lnTo>
                    <a:pt x="1049" y="41"/>
                  </a:lnTo>
                  <a:lnTo>
                    <a:pt x="996" y="41"/>
                  </a:lnTo>
                  <a:lnTo>
                    <a:pt x="970" y="54"/>
                  </a:lnTo>
                  <a:lnTo>
                    <a:pt x="943" y="54"/>
                  </a:lnTo>
                  <a:lnTo>
                    <a:pt x="930" y="68"/>
                  </a:lnTo>
                  <a:lnTo>
                    <a:pt x="930" y="95"/>
                  </a:lnTo>
                  <a:lnTo>
                    <a:pt x="930" y="122"/>
                  </a:lnTo>
                  <a:lnTo>
                    <a:pt x="930" y="122"/>
                  </a:lnTo>
                  <a:lnTo>
                    <a:pt x="930" y="981"/>
                  </a:lnTo>
                  <a:lnTo>
                    <a:pt x="930" y="1009"/>
                  </a:lnTo>
                  <a:lnTo>
                    <a:pt x="930" y="1022"/>
                  </a:lnTo>
                  <a:lnTo>
                    <a:pt x="943" y="1036"/>
                  </a:lnTo>
                  <a:lnTo>
                    <a:pt x="970" y="1050"/>
                  </a:lnTo>
                  <a:lnTo>
                    <a:pt x="996" y="1050"/>
                  </a:lnTo>
                  <a:lnTo>
                    <a:pt x="1049" y="1050"/>
                  </a:lnTo>
                  <a:lnTo>
                    <a:pt x="1089" y="1050"/>
                  </a:lnTo>
                  <a:lnTo>
                    <a:pt x="1089" y="1104"/>
                  </a:lnTo>
                  <a:lnTo>
                    <a:pt x="970" y="1104"/>
                  </a:lnTo>
                  <a:lnTo>
                    <a:pt x="850" y="1104"/>
                  </a:lnTo>
                  <a:lnTo>
                    <a:pt x="731" y="1104"/>
                  </a:lnTo>
                  <a:lnTo>
                    <a:pt x="624" y="1104"/>
                  </a:lnTo>
                  <a:lnTo>
                    <a:pt x="624" y="1050"/>
                  </a:lnTo>
                  <a:lnTo>
                    <a:pt x="664" y="1050"/>
                  </a:lnTo>
                  <a:lnTo>
                    <a:pt x="717" y="1050"/>
                  </a:lnTo>
                  <a:lnTo>
                    <a:pt x="744" y="1050"/>
                  </a:lnTo>
                  <a:lnTo>
                    <a:pt x="770" y="1036"/>
                  </a:lnTo>
                  <a:lnTo>
                    <a:pt x="784" y="1022"/>
                  </a:lnTo>
                  <a:lnTo>
                    <a:pt x="784" y="1009"/>
                  </a:lnTo>
                  <a:lnTo>
                    <a:pt x="784" y="981"/>
                  </a:lnTo>
                  <a:lnTo>
                    <a:pt x="784" y="559"/>
                  </a:lnTo>
                  <a:lnTo>
                    <a:pt x="306" y="559"/>
                  </a:lnTo>
                  <a:lnTo>
                    <a:pt x="306" y="981"/>
                  </a:lnTo>
                  <a:lnTo>
                    <a:pt x="306" y="1009"/>
                  </a:lnTo>
                  <a:lnTo>
                    <a:pt x="319" y="1022"/>
                  </a:lnTo>
                  <a:lnTo>
                    <a:pt x="332" y="1036"/>
                  </a:lnTo>
                  <a:lnTo>
                    <a:pt x="346" y="1050"/>
                  </a:lnTo>
                  <a:lnTo>
                    <a:pt x="385" y="1050"/>
                  </a:lnTo>
                  <a:lnTo>
                    <a:pt x="439" y="1050"/>
                  </a:lnTo>
                  <a:lnTo>
                    <a:pt x="478" y="1050"/>
                  </a:lnTo>
                  <a:lnTo>
                    <a:pt x="478" y="1104"/>
                  </a:lnTo>
                  <a:lnTo>
                    <a:pt x="359" y="1104"/>
                  </a:lnTo>
                  <a:lnTo>
                    <a:pt x="239" y="1104"/>
                  </a:lnTo>
                  <a:lnTo>
                    <a:pt x="120" y="1104"/>
                  </a:lnTo>
                  <a:lnTo>
                    <a:pt x="0" y="1104"/>
                  </a:lnTo>
                  <a:lnTo>
                    <a:pt x="0" y="1050"/>
                  </a:lnTo>
                  <a:lnTo>
                    <a:pt x="40" y="1050"/>
                  </a:lnTo>
                  <a:lnTo>
                    <a:pt x="93" y="1050"/>
                  </a:lnTo>
                  <a:lnTo>
                    <a:pt x="133" y="1050"/>
                  </a:lnTo>
                  <a:lnTo>
                    <a:pt x="146" y="1036"/>
                  </a:lnTo>
                  <a:lnTo>
                    <a:pt x="160" y="1022"/>
                  </a:lnTo>
                  <a:lnTo>
                    <a:pt x="173" y="1009"/>
                  </a:lnTo>
                  <a:lnTo>
                    <a:pt x="173" y="981"/>
                  </a:lnTo>
                  <a:lnTo>
                    <a:pt x="173" y="122"/>
                  </a:lnTo>
                  <a:lnTo>
                    <a:pt x="173" y="95"/>
                  </a:lnTo>
                  <a:lnTo>
                    <a:pt x="160" y="68"/>
                  </a:lnTo>
                  <a:lnTo>
                    <a:pt x="146" y="54"/>
                  </a:lnTo>
                  <a:lnTo>
                    <a:pt x="133" y="54"/>
                  </a:lnTo>
                  <a:lnTo>
                    <a:pt x="93" y="41"/>
                  </a:lnTo>
                  <a:lnTo>
                    <a:pt x="40" y="41"/>
                  </a:lnTo>
                  <a:lnTo>
                    <a:pt x="0" y="4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64"/>
            <p:cNvSpPr>
              <a:spLocks noEditPoints="1"/>
            </p:cNvSpPr>
            <p:nvPr/>
          </p:nvSpPr>
          <p:spPr bwMode="auto">
            <a:xfrm>
              <a:off x="5470" y="3521"/>
              <a:ext cx="704" cy="750"/>
            </a:xfrm>
            <a:custGeom>
              <a:avLst/>
              <a:gdLst/>
              <a:ahLst/>
              <a:cxnLst>
                <a:cxn ang="0">
                  <a:pos x="358" y="28"/>
                </a:cxn>
                <a:cxn ang="0">
                  <a:pos x="305" y="41"/>
                </a:cxn>
                <a:cxn ang="0">
                  <a:pos x="252" y="55"/>
                </a:cxn>
                <a:cxn ang="0">
                  <a:pos x="212" y="96"/>
                </a:cxn>
                <a:cxn ang="0">
                  <a:pos x="173" y="137"/>
                </a:cxn>
                <a:cxn ang="0">
                  <a:pos x="146" y="260"/>
                </a:cxn>
                <a:cxn ang="0">
                  <a:pos x="133" y="369"/>
                </a:cxn>
                <a:cxn ang="0">
                  <a:pos x="146" y="478"/>
                </a:cxn>
                <a:cxn ang="0">
                  <a:pos x="173" y="600"/>
                </a:cxn>
                <a:cxn ang="0">
                  <a:pos x="212" y="641"/>
                </a:cxn>
                <a:cxn ang="0">
                  <a:pos x="252" y="682"/>
                </a:cxn>
                <a:cxn ang="0">
                  <a:pos x="305" y="696"/>
                </a:cxn>
                <a:cxn ang="0">
                  <a:pos x="358" y="710"/>
                </a:cxn>
                <a:cxn ang="0">
                  <a:pos x="358" y="710"/>
                </a:cxn>
                <a:cxn ang="0">
                  <a:pos x="412" y="696"/>
                </a:cxn>
                <a:cxn ang="0">
                  <a:pos x="465" y="669"/>
                </a:cxn>
                <a:cxn ang="0">
                  <a:pos x="505" y="628"/>
                </a:cxn>
                <a:cxn ang="0">
                  <a:pos x="544" y="587"/>
                </a:cxn>
                <a:cxn ang="0">
                  <a:pos x="558" y="532"/>
                </a:cxn>
                <a:cxn ang="0">
                  <a:pos x="571" y="464"/>
                </a:cxn>
                <a:cxn ang="0">
                  <a:pos x="571" y="410"/>
                </a:cxn>
                <a:cxn ang="0">
                  <a:pos x="571" y="369"/>
                </a:cxn>
                <a:cxn ang="0">
                  <a:pos x="571" y="260"/>
                </a:cxn>
                <a:cxn ang="0">
                  <a:pos x="531" y="137"/>
                </a:cxn>
                <a:cxn ang="0">
                  <a:pos x="505" y="96"/>
                </a:cxn>
                <a:cxn ang="0">
                  <a:pos x="451" y="55"/>
                </a:cxn>
                <a:cxn ang="0">
                  <a:pos x="412" y="41"/>
                </a:cxn>
                <a:cxn ang="0">
                  <a:pos x="358" y="28"/>
                </a:cxn>
                <a:cxn ang="0">
                  <a:pos x="358" y="0"/>
                </a:cxn>
                <a:cxn ang="0">
                  <a:pos x="491" y="28"/>
                </a:cxn>
                <a:cxn ang="0">
                  <a:pos x="611" y="110"/>
                </a:cxn>
                <a:cxn ang="0">
                  <a:pos x="677" y="232"/>
                </a:cxn>
                <a:cxn ang="0">
                  <a:pos x="704" y="382"/>
                </a:cxn>
                <a:cxn ang="0">
                  <a:pos x="677" y="519"/>
                </a:cxn>
                <a:cxn ang="0">
                  <a:pos x="611" y="641"/>
                </a:cxn>
                <a:cxn ang="0">
                  <a:pos x="491" y="710"/>
                </a:cxn>
                <a:cxn ang="0">
                  <a:pos x="358" y="750"/>
                </a:cxn>
                <a:cxn ang="0">
                  <a:pos x="226" y="723"/>
                </a:cxn>
                <a:cxn ang="0">
                  <a:pos x="106" y="641"/>
                </a:cxn>
                <a:cxn ang="0">
                  <a:pos x="27" y="519"/>
                </a:cxn>
                <a:cxn ang="0">
                  <a:pos x="0" y="382"/>
                </a:cxn>
                <a:cxn ang="0">
                  <a:pos x="27" y="232"/>
                </a:cxn>
                <a:cxn ang="0">
                  <a:pos x="106" y="110"/>
                </a:cxn>
                <a:cxn ang="0">
                  <a:pos x="212" y="28"/>
                </a:cxn>
                <a:cxn ang="0">
                  <a:pos x="358" y="0"/>
                </a:cxn>
              </a:cxnLst>
              <a:rect l="0" t="0" r="r" b="b"/>
              <a:pathLst>
                <a:path w="704" h="750">
                  <a:moveTo>
                    <a:pt x="358" y="28"/>
                  </a:moveTo>
                  <a:lnTo>
                    <a:pt x="305" y="41"/>
                  </a:lnTo>
                  <a:lnTo>
                    <a:pt x="252" y="55"/>
                  </a:lnTo>
                  <a:lnTo>
                    <a:pt x="212" y="96"/>
                  </a:lnTo>
                  <a:lnTo>
                    <a:pt x="173" y="137"/>
                  </a:lnTo>
                  <a:lnTo>
                    <a:pt x="146" y="260"/>
                  </a:lnTo>
                  <a:lnTo>
                    <a:pt x="133" y="369"/>
                  </a:lnTo>
                  <a:lnTo>
                    <a:pt x="146" y="478"/>
                  </a:lnTo>
                  <a:lnTo>
                    <a:pt x="173" y="600"/>
                  </a:lnTo>
                  <a:lnTo>
                    <a:pt x="212" y="641"/>
                  </a:lnTo>
                  <a:lnTo>
                    <a:pt x="252" y="682"/>
                  </a:lnTo>
                  <a:lnTo>
                    <a:pt x="305" y="696"/>
                  </a:lnTo>
                  <a:lnTo>
                    <a:pt x="358" y="710"/>
                  </a:lnTo>
                  <a:lnTo>
                    <a:pt x="358" y="710"/>
                  </a:lnTo>
                  <a:lnTo>
                    <a:pt x="412" y="696"/>
                  </a:lnTo>
                  <a:lnTo>
                    <a:pt x="465" y="669"/>
                  </a:lnTo>
                  <a:lnTo>
                    <a:pt x="505" y="628"/>
                  </a:lnTo>
                  <a:lnTo>
                    <a:pt x="544" y="587"/>
                  </a:lnTo>
                  <a:lnTo>
                    <a:pt x="558" y="532"/>
                  </a:lnTo>
                  <a:lnTo>
                    <a:pt x="571" y="464"/>
                  </a:lnTo>
                  <a:lnTo>
                    <a:pt x="571" y="410"/>
                  </a:lnTo>
                  <a:lnTo>
                    <a:pt x="571" y="369"/>
                  </a:lnTo>
                  <a:lnTo>
                    <a:pt x="571" y="260"/>
                  </a:lnTo>
                  <a:lnTo>
                    <a:pt x="531" y="137"/>
                  </a:lnTo>
                  <a:lnTo>
                    <a:pt x="505" y="96"/>
                  </a:lnTo>
                  <a:lnTo>
                    <a:pt x="451" y="55"/>
                  </a:lnTo>
                  <a:lnTo>
                    <a:pt x="412" y="41"/>
                  </a:lnTo>
                  <a:lnTo>
                    <a:pt x="358" y="28"/>
                  </a:lnTo>
                  <a:close/>
                  <a:moveTo>
                    <a:pt x="358" y="0"/>
                  </a:moveTo>
                  <a:lnTo>
                    <a:pt x="491" y="28"/>
                  </a:lnTo>
                  <a:lnTo>
                    <a:pt x="611" y="110"/>
                  </a:lnTo>
                  <a:lnTo>
                    <a:pt x="677" y="232"/>
                  </a:lnTo>
                  <a:lnTo>
                    <a:pt x="704" y="382"/>
                  </a:lnTo>
                  <a:lnTo>
                    <a:pt x="677" y="519"/>
                  </a:lnTo>
                  <a:lnTo>
                    <a:pt x="611" y="641"/>
                  </a:lnTo>
                  <a:lnTo>
                    <a:pt x="491" y="710"/>
                  </a:lnTo>
                  <a:lnTo>
                    <a:pt x="358" y="750"/>
                  </a:lnTo>
                  <a:lnTo>
                    <a:pt x="226" y="723"/>
                  </a:lnTo>
                  <a:lnTo>
                    <a:pt x="106" y="641"/>
                  </a:lnTo>
                  <a:lnTo>
                    <a:pt x="27" y="519"/>
                  </a:lnTo>
                  <a:lnTo>
                    <a:pt x="0" y="382"/>
                  </a:lnTo>
                  <a:lnTo>
                    <a:pt x="27" y="232"/>
                  </a:lnTo>
                  <a:lnTo>
                    <a:pt x="106" y="110"/>
                  </a:lnTo>
                  <a:lnTo>
                    <a:pt x="212" y="28"/>
                  </a:lnTo>
                  <a:lnTo>
                    <a:pt x="3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3" name="Freeform 65"/>
            <p:cNvSpPr>
              <a:spLocks/>
            </p:cNvSpPr>
            <p:nvPr/>
          </p:nvSpPr>
          <p:spPr bwMode="auto">
            <a:xfrm>
              <a:off x="6280" y="3521"/>
              <a:ext cx="1248" cy="723"/>
            </a:xfrm>
            <a:custGeom>
              <a:avLst/>
              <a:gdLst/>
              <a:ahLst/>
              <a:cxnLst>
                <a:cxn ang="0">
                  <a:pos x="226" y="178"/>
                </a:cxn>
                <a:cxn ang="0">
                  <a:pos x="358" y="28"/>
                </a:cxn>
                <a:cxn ang="0">
                  <a:pos x="504" y="0"/>
                </a:cxn>
                <a:cxn ang="0">
                  <a:pos x="571" y="28"/>
                </a:cxn>
                <a:cxn ang="0">
                  <a:pos x="637" y="69"/>
                </a:cxn>
                <a:cxn ang="0">
                  <a:pos x="677" y="164"/>
                </a:cxn>
                <a:cxn ang="0">
                  <a:pos x="797" y="28"/>
                </a:cxn>
                <a:cxn ang="0">
                  <a:pos x="956" y="14"/>
                </a:cxn>
                <a:cxn ang="0">
                  <a:pos x="1035" y="28"/>
                </a:cxn>
                <a:cxn ang="0">
                  <a:pos x="1075" y="69"/>
                </a:cxn>
                <a:cxn ang="0">
                  <a:pos x="1128" y="205"/>
                </a:cxn>
                <a:cxn ang="0">
                  <a:pos x="1128" y="628"/>
                </a:cxn>
                <a:cxn ang="0">
                  <a:pos x="1142" y="669"/>
                </a:cxn>
                <a:cxn ang="0">
                  <a:pos x="1208" y="669"/>
                </a:cxn>
                <a:cxn ang="0">
                  <a:pos x="1248" y="723"/>
                </a:cxn>
                <a:cxn ang="0">
                  <a:pos x="1155" y="723"/>
                </a:cxn>
                <a:cxn ang="0">
                  <a:pos x="1075" y="723"/>
                </a:cxn>
                <a:cxn ang="0">
                  <a:pos x="982" y="723"/>
                </a:cxn>
                <a:cxn ang="0">
                  <a:pos x="889" y="723"/>
                </a:cxn>
                <a:cxn ang="0">
                  <a:pos x="943" y="669"/>
                </a:cxn>
                <a:cxn ang="0">
                  <a:pos x="996" y="655"/>
                </a:cxn>
                <a:cxn ang="0">
                  <a:pos x="1009" y="600"/>
                </a:cxn>
                <a:cxn ang="0">
                  <a:pos x="1009" y="178"/>
                </a:cxn>
                <a:cxn ang="0">
                  <a:pos x="996" y="110"/>
                </a:cxn>
                <a:cxn ang="0">
                  <a:pos x="969" y="55"/>
                </a:cxn>
                <a:cxn ang="0">
                  <a:pos x="903" y="41"/>
                </a:cxn>
                <a:cxn ang="0">
                  <a:pos x="757" y="110"/>
                </a:cxn>
                <a:cxn ang="0">
                  <a:pos x="677" y="300"/>
                </a:cxn>
                <a:cxn ang="0">
                  <a:pos x="690" y="641"/>
                </a:cxn>
                <a:cxn ang="0">
                  <a:pos x="717" y="669"/>
                </a:cxn>
                <a:cxn ang="0">
                  <a:pos x="810" y="669"/>
                </a:cxn>
                <a:cxn ang="0">
                  <a:pos x="757" y="723"/>
                </a:cxn>
                <a:cxn ang="0">
                  <a:pos x="664" y="723"/>
                </a:cxn>
                <a:cxn ang="0">
                  <a:pos x="584" y="723"/>
                </a:cxn>
                <a:cxn ang="0">
                  <a:pos x="491" y="723"/>
                </a:cxn>
                <a:cxn ang="0">
                  <a:pos x="451" y="669"/>
                </a:cxn>
                <a:cxn ang="0">
                  <a:pos x="531" y="669"/>
                </a:cxn>
                <a:cxn ang="0">
                  <a:pos x="571" y="641"/>
                </a:cxn>
                <a:cxn ang="0">
                  <a:pos x="571" y="219"/>
                </a:cxn>
                <a:cxn ang="0">
                  <a:pos x="571" y="150"/>
                </a:cxn>
                <a:cxn ang="0">
                  <a:pos x="544" y="82"/>
                </a:cxn>
                <a:cxn ang="0">
                  <a:pos x="491" y="41"/>
                </a:cxn>
                <a:cxn ang="0">
                  <a:pos x="372" y="55"/>
                </a:cxn>
                <a:cxn ang="0">
                  <a:pos x="252" y="191"/>
                </a:cxn>
                <a:cxn ang="0">
                  <a:pos x="239" y="600"/>
                </a:cxn>
                <a:cxn ang="0">
                  <a:pos x="252" y="655"/>
                </a:cxn>
                <a:cxn ang="0">
                  <a:pos x="305" y="669"/>
                </a:cxn>
                <a:cxn ang="0">
                  <a:pos x="358" y="723"/>
                </a:cxn>
                <a:cxn ang="0">
                  <a:pos x="265" y="723"/>
                </a:cxn>
                <a:cxn ang="0">
                  <a:pos x="186" y="723"/>
                </a:cxn>
                <a:cxn ang="0">
                  <a:pos x="106" y="723"/>
                </a:cxn>
                <a:cxn ang="0">
                  <a:pos x="0" y="723"/>
                </a:cxn>
                <a:cxn ang="0">
                  <a:pos x="53" y="669"/>
                </a:cxn>
                <a:cxn ang="0">
                  <a:pos x="119" y="655"/>
                </a:cxn>
                <a:cxn ang="0">
                  <a:pos x="133" y="600"/>
                </a:cxn>
                <a:cxn ang="0">
                  <a:pos x="133" y="164"/>
                </a:cxn>
                <a:cxn ang="0">
                  <a:pos x="119" y="96"/>
                </a:cxn>
                <a:cxn ang="0">
                  <a:pos x="66" y="82"/>
                </a:cxn>
                <a:cxn ang="0">
                  <a:pos x="0" y="28"/>
                </a:cxn>
              </a:cxnLst>
              <a:rect l="0" t="0" r="r" b="b"/>
              <a:pathLst>
                <a:path w="1248" h="723">
                  <a:moveTo>
                    <a:pt x="226" y="0"/>
                  </a:moveTo>
                  <a:lnTo>
                    <a:pt x="226" y="178"/>
                  </a:lnTo>
                  <a:lnTo>
                    <a:pt x="279" y="82"/>
                  </a:lnTo>
                  <a:lnTo>
                    <a:pt x="358" y="28"/>
                  </a:lnTo>
                  <a:lnTo>
                    <a:pt x="465" y="0"/>
                  </a:lnTo>
                  <a:lnTo>
                    <a:pt x="504" y="0"/>
                  </a:lnTo>
                  <a:lnTo>
                    <a:pt x="531" y="14"/>
                  </a:lnTo>
                  <a:lnTo>
                    <a:pt x="571" y="28"/>
                  </a:lnTo>
                  <a:lnTo>
                    <a:pt x="611" y="41"/>
                  </a:lnTo>
                  <a:lnTo>
                    <a:pt x="637" y="69"/>
                  </a:lnTo>
                  <a:lnTo>
                    <a:pt x="664" y="110"/>
                  </a:lnTo>
                  <a:lnTo>
                    <a:pt x="677" y="164"/>
                  </a:lnTo>
                  <a:lnTo>
                    <a:pt x="717" y="96"/>
                  </a:lnTo>
                  <a:lnTo>
                    <a:pt x="797" y="28"/>
                  </a:lnTo>
                  <a:lnTo>
                    <a:pt x="903" y="0"/>
                  </a:lnTo>
                  <a:lnTo>
                    <a:pt x="956" y="14"/>
                  </a:lnTo>
                  <a:lnTo>
                    <a:pt x="996" y="14"/>
                  </a:lnTo>
                  <a:lnTo>
                    <a:pt x="1035" y="28"/>
                  </a:lnTo>
                  <a:lnTo>
                    <a:pt x="1062" y="55"/>
                  </a:lnTo>
                  <a:lnTo>
                    <a:pt x="1075" y="69"/>
                  </a:lnTo>
                  <a:lnTo>
                    <a:pt x="1115" y="123"/>
                  </a:lnTo>
                  <a:lnTo>
                    <a:pt x="1128" y="205"/>
                  </a:lnTo>
                  <a:lnTo>
                    <a:pt x="1128" y="314"/>
                  </a:lnTo>
                  <a:lnTo>
                    <a:pt x="1128" y="628"/>
                  </a:lnTo>
                  <a:lnTo>
                    <a:pt x="1128" y="655"/>
                  </a:lnTo>
                  <a:lnTo>
                    <a:pt x="1142" y="669"/>
                  </a:lnTo>
                  <a:lnTo>
                    <a:pt x="1168" y="669"/>
                  </a:lnTo>
                  <a:lnTo>
                    <a:pt x="1208" y="669"/>
                  </a:lnTo>
                  <a:lnTo>
                    <a:pt x="1248" y="669"/>
                  </a:lnTo>
                  <a:lnTo>
                    <a:pt x="1248" y="723"/>
                  </a:lnTo>
                  <a:lnTo>
                    <a:pt x="1208" y="723"/>
                  </a:lnTo>
                  <a:lnTo>
                    <a:pt x="1155" y="723"/>
                  </a:lnTo>
                  <a:lnTo>
                    <a:pt x="1102" y="723"/>
                  </a:lnTo>
                  <a:lnTo>
                    <a:pt x="1075" y="723"/>
                  </a:lnTo>
                  <a:lnTo>
                    <a:pt x="1035" y="723"/>
                  </a:lnTo>
                  <a:lnTo>
                    <a:pt x="982" y="723"/>
                  </a:lnTo>
                  <a:lnTo>
                    <a:pt x="929" y="723"/>
                  </a:lnTo>
                  <a:lnTo>
                    <a:pt x="889" y="723"/>
                  </a:lnTo>
                  <a:lnTo>
                    <a:pt x="889" y="669"/>
                  </a:lnTo>
                  <a:lnTo>
                    <a:pt x="943" y="669"/>
                  </a:lnTo>
                  <a:lnTo>
                    <a:pt x="982" y="669"/>
                  </a:lnTo>
                  <a:lnTo>
                    <a:pt x="996" y="655"/>
                  </a:lnTo>
                  <a:lnTo>
                    <a:pt x="1009" y="641"/>
                  </a:lnTo>
                  <a:lnTo>
                    <a:pt x="1009" y="600"/>
                  </a:lnTo>
                  <a:lnTo>
                    <a:pt x="1009" y="219"/>
                  </a:lnTo>
                  <a:lnTo>
                    <a:pt x="1009" y="178"/>
                  </a:lnTo>
                  <a:lnTo>
                    <a:pt x="1009" y="150"/>
                  </a:lnTo>
                  <a:lnTo>
                    <a:pt x="996" y="110"/>
                  </a:lnTo>
                  <a:lnTo>
                    <a:pt x="982" y="82"/>
                  </a:lnTo>
                  <a:lnTo>
                    <a:pt x="969" y="55"/>
                  </a:lnTo>
                  <a:lnTo>
                    <a:pt x="929" y="41"/>
                  </a:lnTo>
                  <a:lnTo>
                    <a:pt x="903" y="41"/>
                  </a:lnTo>
                  <a:lnTo>
                    <a:pt x="823" y="55"/>
                  </a:lnTo>
                  <a:lnTo>
                    <a:pt x="757" y="110"/>
                  </a:lnTo>
                  <a:lnTo>
                    <a:pt x="704" y="191"/>
                  </a:lnTo>
                  <a:lnTo>
                    <a:pt x="677" y="300"/>
                  </a:lnTo>
                  <a:lnTo>
                    <a:pt x="677" y="600"/>
                  </a:lnTo>
                  <a:lnTo>
                    <a:pt x="690" y="641"/>
                  </a:lnTo>
                  <a:lnTo>
                    <a:pt x="690" y="655"/>
                  </a:lnTo>
                  <a:lnTo>
                    <a:pt x="717" y="669"/>
                  </a:lnTo>
                  <a:lnTo>
                    <a:pt x="757" y="669"/>
                  </a:lnTo>
                  <a:lnTo>
                    <a:pt x="810" y="669"/>
                  </a:lnTo>
                  <a:lnTo>
                    <a:pt x="810" y="723"/>
                  </a:lnTo>
                  <a:lnTo>
                    <a:pt x="757" y="723"/>
                  </a:lnTo>
                  <a:lnTo>
                    <a:pt x="717" y="723"/>
                  </a:lnTo>
                  <a:lnTo>
                    <a:pt x="664" y="723"/>
                  </a:lnTo>
                  <a:lnTo>
                    <a:pt x="624" y="723"/>
                  </a:lnTo>
                  <a:lnTo>
                    <a:pt x="584" y="723"/>
                  </a:lnTo>
                  <a:lnTo>
                    <a:pt x="544" y="723"/>
                  </a:lnTo>
                  <a:lnTo>
                    <a:pt x="491" y="723"/>
                  </a:lnTo>
                  <a:lnTo>
                    <a:pt x="451" y="723"/>
                  </a:lnTo>
                  <a:lnTo>
                    <a:pt x="451" y="669"/>
                  </a:lnTo>
                  <a:lnTo>
                    <a:pt x="504" y="669"/>
                  </a:lnTo>
                  <a:lnTo>
                    <a:pt x="531" y="669"/>
                  </a:lnTo>
                  <a:lnTo>
                    <a:pt x="558" y="655"/>
                  </a:lnTo>
                  <a:lnTo>
                    <a:pt x="571" y="641"/>
                  </a:lnTo>
                  <a:lnTo>
                    <a:pt x="571" y="600"/>
                  </a:lnTo>
                  <a:lnTo>
                    <a:pt x="571" y="219"/>
                  </a:lnTo>
                  <a:lnTo>
                    <a:pt x="571" y="178"/>
                  </a:lnTo>
                  <a:lnTo>
                    <a:pt x="571" y="150"/>
                  </a:lnTo>
                  <a:lnTo>
                    <a:pt x="558" y="110"/>
                  </a:lnTo>
                  <a:lnTo>
                    <a:pt x="544" y="82"/>
                  </a:lnTo>
                  <a:lnTo>
                    <a:pt x="518" y="55"/>
                  </a:lnTo>
                  <a:lnTo>
                    <a:pt x="491" y="41"/>
                  </a:lnTo>
                  <a:lnTo>
                    <a:pt x="451" y="41"/>
                  </a:lnTo>
                  <a:lnTo>
                    <a:pt x="372" y="55"/>
                  </a:lnTo>
                  <a:lnTo>
                    <a:pt x="305" y="110"/>
                  </a:lnTo>
                  <a:lnTo>
                    <a:pt x="252" y="191"/>
                  </a:lnTo>
                  <a:lnTo>
                    <a:pt x="239" y="300"/>
                  </a:lnTo>
                  <a:lnTo>
                    <a:pt x="239" y="600"/>
                  </a:lnTo>
                  <a:lnTo>
                    <a:pt x="239" y="641"/>
                  </a:lnTo>
                  <a:lnTo>
                    <a:pt x="252" y="655"/>
                  </a:lnTo>
                  <a:lnTo>
                    <a:pt x="279" y="669"/>
                  </a:lnTo>
                  <a:lnTo>
                    <a:pt x="305" y="669"/>
                  </a:lnTo>
                  <a:lnTo>
                    <a:pt x="358" y="669"/>
                  </a:lnTo>
                  <a:lnTo>
                    <a:pt x="358" y="723"/>
                  </a:lnTo>
                  <a:lnTo>
                    <a:pt x="319" y="723"/>
                  </a:lnTo>
                  <a:lnTo>
                    <a:pt x="265" y="723"/>
                  </a:lnTo>
                  <a:lnTo>
                    <a:pt x="226" y="723"/>
                  </a:lnTo>
                  <a:lnTo>
                    <a:pt x="186" y="723"/>
                  </a:lnTo>
                  <a:lnTo>
                    <a:pt x="146" y="723"/>
                  </a:lnTo>
                  <a:lnTo>
                    <a:pt x="106" y="723"/>
                  </a:lnTo>
                  <a:lnTo>
                    <a:pt x="53" y="723"/>
                  </a:lnTo>
                  <a:lnTo>
                    <a:pt x="0" y="723"/>
                  </a:lnTo>
                  <a:lnTo>
                    <a:pt x="0" y="669"/>
                  </a:lnTo>
                  <a:lnTo>
                    <a:pt x="53" y="669"/>
                  </a:lnTo>
                  <a:lnTo>
                    <a:pt x="93" y="669"/>
                  </a:lnTo>
                  <a:lnTo>
                    <a:pt x="119" y="655"/>
                  </a:lnTo>
                  <a:lnTo>
                    <a:pt x="133" y="641"/>
                  </a:lnTo>
                  <a:lnTo>
                    <a:pt x="133" y="600"/>
                  </a:lnTo>
                  <a:lnTo>
                    <a:pt x="133" y="164"/>
                  </a:lnTo>
                  <a:lnTo>
                    <a:pt x="133" y="164"/>
                  </a:lnTo>
                  <a:lnTo>
                    <a:pt x="133" y="123"/>
                  </a:lnTo>
                  <a:lnTo>
                    <a:pt x="119" y="96"/>
                  </a:lnTo>
                  <a:lnTo>
                    <a:pt x="93" y="82"/>
                  </a:lnTo>
                  <a:lnTo>
                    <a:pt x="66" y="82"/>
                  </a:lnTo>
                  <a:lnTo>
                    <a:pt x="0" y="69"/>
                  </a:lnTo>
                  <a:lnTo>
                    <a:pt x="0" y="28"/>
                  </a:lnTo>
                  <a:lnTo>
                    <a:pt x="2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4" name="Freeform 66"/>
            <p:cNvSpPr>
              <a:spLocks/>
            </p:cNvSpPr>
            <p:nvPr/>
          </p:nvSpPr>
          <p:spPr bwMode="auto">
            <a:xfrm>
              <a:off x="7714" y="3017"/>
              <a:ext cx="372" cy="1636"/>
            </a:xfrm>
            <a:custGeom>
              <a:avLst/>
              <a:gdLst/>
              <a:ahLst/>
              <a:cxnLst>
                <a:cxn ang="0">
                  <a:pos x="358" y="0"/>
                </a:cxn>
                <a:cxn ang="0">
                  <a:pos x="372" y="14"/>
                </a:cxn>
                <a:cxn ang="0">
                  <a:pos x="372" y="27"/>
                </a:cxn>
                <a:cxn ang="0">
                  <a:pos x="372" y="27"/>
                </a:cxn>
                <a:cxn ang="0">
                  <a:pos x="358" y="41"/>
                </a:cxn>
                <a:cxn ang="0">
                  <a:pos x="345" y="54"/>
                </a:cxn>
                <a:cxn ang="0">
                  <a:pos x="225" y="218"/>
                </a:cxn>
                <a:cxn ang="0">
                  <a:pos x="146" y="409"/>
                </a:cxn>
                <a:cxn ang="0">
                  <a:pos x="106" y="614"/>
                </a:cxn>
                <a:cxn ang="0">
                  <a:pos x="93" y="818"/>
                </a:cxn>
                <a:cxn ang="0">
                  <a:pos x="106" y="1023"/>
                </a:cxn>
                <a:cxn ang="0">
                  <a:pos x="146" y="1214"/>
                </a:cxn>
                <a:cxn ang="0">
                  <a:pos x="225" y="1418"/>
                </a:cxn>
                <a:cxn ang="0">
                  <a:pos x="345" y="1582"/>
                </a:cxn>
                <a:cxn ang="0">
                  <a:pos x="358" y="1609"/>
                </a:cxn>
                <a:cxn ang="0">
                  <a:pos x="372" y="1609"/>
                </a:cxn>
                <a:cxn ang="0">
                  <a:pos x="372" y="1623"/>
                </a:cxn>
                <a:cxn ang="0">
                  <a:pos x="372" y="1623"/>
                </a:cxn>
                <a:cxn ang="0">
                  <a:pos x="372" y="1623"/>
                </a:cxn>
                <a:cxn ang="0">
                  <a:pos x="372" y="1636"/>
                </a:cxn>
                <a:cxn ang="0">
                  <a:pos x="358" y="1636"/>
                </a:cxn>
                <a:cxn ang="0">
                  <a:pos x="318" y="1623"/>
                </a:cxn>
                <a:cxn ang="0">
                  <a:pos x="265" y="1554"/>
                </a:cxn>
                <a:cxn ang="0">
                  <a:pos x="186" y="1459"/>
                </a:cxn>
                <a:cxn ang="0">
                  <a:pos x="106" y="1336"/>
                </a:cxn>
                <a:cxn ang="0">
                  <a:pos x="40" y="1145"/>
                </a:cxn>
                <a:cxn ang="0">
                  <a:pos x="13" y="968"/>
                </a:cxn>
                <a:cxn ang="0">
                  <a:pos x="0" y="818"/>
                </a:cxn>
                <a:cxn ang="0">
                  <a:pos x="26" y="586"/>
                </a:cxn>
                <a:cxn ang="0">
                  <a:pos x="106" y="327"/>
                </a:cxn>
                <a:cxn ang="0">
                  <a:pos x="186" y="191"/>
                </a:cxn>
                <a:cxn ang="0">
                  <a:pos x="252" y="82"/>
                </a:cxn>
                <a:cxn ang="0">
                  <a:pos x="318" y="27"/>
                </a:cxn>
                <a:cxn ang="0">
                  <a:pos x="358" y="0"/>
                </a:cxn>
              </a:cxnLst>
              <a:rect l="0" t="0" r="r" b="b"/>
              <a:pathLst>
                <a:path w="372" h="1636">
                  <a:moveTo>
                    <a:pt x="358" y="0"/>
                  </a:moveTo>
                  <a:lnTo>
                    <a:pt x="372" y="14"/>
                  </a:lnTo>
                  <a:lnTo>
                    <a:pt x="372" y="27"/>
                  </a:lnTo>
                  <a:lnTo>
                    <a:pt x="372" y="27"/>
                  </a:lnTo>
                  <a:lnTo>
                    <a:pt x="358" y="41"/>
                  </a:lnTo>
                  <a:lnTo>
                    <a:pt x="345" y="54"/>
                  </a:lnTo>
                  <a:lnTo>
                    <a:pt x="225" y="218"/>
                  </a:lnTo>
                  <a:lnTo>
                    <a:pt x="146" y="409"/>
                  </a:lnTo>
                  <a:lnTo>
                    <a:pt x="106" y="614"/>
                  </a:lnTo>
                  <a:lnTo>
                    <a:pt x="93" y="818"/>
                  </a:lnTo>
                  <a:lnTo>
                    <a:pt x="106" y="1023"/>
                  </a:lnTo>
                  <a:lnTo>
                    <a:pt x="146" y="1214"/>
                  </a:lnTo>
                  <a:lnTo>
                    <a:pt x="225" y="1418"/>
                  </a:lnTo>
                  <a:lnTo>
                    <a:pt x="345" y="1582"/>
                  </a:lnTo>
                  <a:lnTo>
                    <a:pt x="358" y="1609"/>
                  </a:lnTo>
                  <a:lnTo>
                    <a:pt x="372" y="1609"/>
                  </a:lnTo>
                  <a:lnTo>
                    <a:pt x="372" y="1623"/>
                  </a:lnTo>
                  <a:lnTo>
                    <a:pt x="372" y="1623"/>
                  </a:lnTo>
                  <a:lnTo>
                    <a:pt x="372" y="1623"/>
                  </a:lnTo>
                  <a:lnTo>
                    <a:pt x="372" y="1636"/>
                  </a:lnTo>
                  <a:lnTo>
                    <a:pt x="358" y="1636"/>
                  </a:lnTo>
                  <a:lnTo>
                    <a:pt x="318" y="1623"/>
                  </a:lnTo>
                  <a:lnTo>
                    <a:pt x="265" y="1554"/>
                  </a:lnTo>
                  <a:lnTo>
                    <a:pt x="186" y="1459"/>
                  </a:lnTo>
                  <a:lnTo>
                    <a:pt x="106" y="1336"/>
                  </a:lnTo>
                  <a:lnTo>
                    <a:pt x="40" y="1145"/>
                  </a:lnTo>
                  <a:lnTo>
                    <a:pt x="13" y="968"/>
                  </a:lnTo>
                  <a:lnTo>
                    <a:pt x="0" y="818"/>
                  </a:lnTo>
                  <a:lnTo>
                    <a:pt x="26" y="586"/>
                  </a:lnTo>
                  <a:lnTo>
                    <a:pt x="106" y="327"/>
                  </a:lnTo>
                  <a:lnTo>
                    <a:pt x="186" y="191"/>
                  </a:lnTo>
                  <a:lnTo>
                    <a:pt x="252" y="82"/>
                  </a:lnTo>
                  <a:lnTo>
                    <a:pt x="318" y="27"/>
                  </a:lnTo>
                  <a:lnTo>
                    <a:pt x="3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67"/>
            <p:cNvSpPr>
              <a:spLocks/>
            </p:cNvSpPr>
            <p:nvPr/>
          </p:nvSpPr>
          <p:spPr bwMode="auto">
            <a:xfrm>
              <a:off x="8218" y="3099"/>
              <a:ext cx="850" cy="1186"/>
            </a:xfrm>
            <a:custGeom>
              <a:avLst/>
              <a:gdLst/>
              <a:ahLst/>
              <a:cxnLst>
                <a:cxn ang="0">
                  <a:pos x="704" y="0"/>
                </a:cxn>
                <a:cxn ang="0">
                  <a:pos x="770" y="13"/>
                </a:cxn>
                <a:cxn ang="0">
                  <a:pos x="837" y="41"/>
                </a:cxn>
                <a:cxn ang="0">
                  <a:pos x="850" y="109"/>
                </a:cxn>
                <a:cxn ang="0">
                  <a:pos x="823" y="191"/>
                </a:cxn>
                <a:cxn ang="0">
                  <a:pos x="770" y="245"/>
                </a:cxn>
                <a:cxn ang="0">
                  <a:pos x="704" y="272"/>
                </a:cxn>
                <a:cxn ang="0">
                  <a:pos x="691" y="259"/>
                </a:cxn>
                <a:cxn ang="0">
                  <a:pos x="691" y="245"/>
                </a:cxn>
                <a:cxn ang="0">
                  <a:pos x="717" y="218"/>
                </a:cxn>
                <a:cxn ang="0">
                  <a:pos x="717" y="150"/>
                </a:cxn>
                <a:cxn ang="0">
                  <a:pos x="664" y="109"/>
                </a:cxn>
                <a:cxn ang="0">
                  <a:pos x="611" y="95"/>
                </a:cxn>
                <a:cxn ang="0">
                  <a:pos x="571" y="95"/>
                </a:cxn>
                <a:cxn ang="0">
                  <a:pos x="385" y="150"/>
                </a:cxn>
                <a:cxn ang="0">
                  <a:pos x="319" y="272"/>
                </a:cxn>
                <a:cxn ang="0">
                  <a:pos x="332" y="354"/>
                </a:cxn>
                <a:cxn ang="0">
                  <a:pos x="452" y="463"/>
                </a:cxn>
                <a:cxn ang="0">
                  <a:pos x="598" y="491"/>
                </a:cxn>
                <a:cxn ang="0">
                  <a:pos x="598" y="518"/>
                </a:cxn>
                <a:cxn ang="0">
                  <a:pos x="558" y="559"/>
                </a:cxn>
                <a:cxn ang="0">
                  <a:pos x="478" y="586"/>
                </a:cxn>
                <a:cxn ang="0">
                  <a:pos x="253" y="682"/>
                </a:cxn>
                <a:cxn ang="0">
                  <a:pos x="146" y="845"/>
                </a:cxn>
                <a:cxn ang="0">
                  <a:pos x="160" y="995"/>
                </a:cxn>
                <a:cxn ang="0">
                  <a:pos x="292" y="1077"/>
                </a:cxn>
                <a:cxn ang="0">
                  <a:pos x="465" y="1077"/>
                </a:cxn>
                <a:cxn ang="0">
                  <a:pos x="584" y="995"/>
                </a:cxn>
                <a:cxn ang="0">
                  <a:pos x="651" y="927"/>
                </a:cxn>
                <a:cxn ang="0">
                  <a:pos x="704" y="886"/>
                </a:cxn>
                <a:cxn ang="0">
                  <a:pos x="744" y="886"/>
                </a:cxn>
                <a:cxn ang="0">
                  <a:pos x="717" y="941"/>
                </a:cxn>
                <a:cxn ang="0">
                  <a:pos x="545" y="1091"/>
                </a:cxn>
                <a:cxn ang="0">
                  <a:pos x="266" y="1186"/>
                </a:cxn>
                <a:cxn ang="0">
                  <a:pos x="80" y="1132"/>
                </a:cxn>
                <a:cxn ang="0">
                  <a:pos x="0" y="982"/>
                </a:cxn>
                <a:cxn ang="0">
                  <a:pos x="27" y="872"/>
                </a:cxn>
                <a:cxn ang="0">
                  <a:pos x="173" y="668"/>
                </a:cxn>
                <a:cxn ang="0">
                  <a:pos x="332" y="559"/>
                </a:cxn>
                <a:cxn ang="0">
                  <a:pos x="266" y="518"/>
                </a:cxn>
                <a:cxn ang="0">
                  <a:pos x="199" y="463"/>
                </a:cxn>
                <a:cxn ang="0">
                  <a:pos x="186" y="368"/>
                </a:cxn>
                <a:cxn ang="0">
                  <a:pos x="292" y="150"/>
                </a:cxn>
                <a:cxn ang="0">
                  <a:pos x="545" y="13"/>
                </a:cxn>
              </a:cxnLst>
              <a:rect l="0" t="0" r="r" b="b"/>
              <a:pathLst>
                <a:path w="850" h="1186">
                  <a:moveTo>
                    <a:pt x="677" y="0"/>
                  </a:moveTo>
                  <a:lnTo>
                    <a:pt x="704" y="0"/>
                  </a:lnTo>
                  <a:lnTo>
                    <a:pt x="744" y="0"/>
                  </a:lnTo>
                  <a:lnTo>
                    <a:pt x="770" y="13"/>
                  </a:lnTo>
                  <a:lnTo>
                    <a:pt x="810" y="27"/>
                  </a:lnTo>
                  <a:lnTo>
                    <a:pt x="837" y="41"/>
                  </a:lnTo>
                  <a:lnTo>
                    <a:pt x="850" y="68"/>
                  </a:lnTo>
                  <a:lnTo>
                    <a:pt x="850" y="109"/>
                  </a:lnTo>
                  <a:lnTo>
                    <a:pt x="850" y="150"/>
                  </a:lnTo>
                  <a:lnTo>
                    <a:pt x="823" y="191"/>
                  </a:lnTo>
                  <a:lnTo>
                    <a:pt x="797" y="218"/>
                  </a:lnTo>
                  <a:lnTo>
                    <a:pt x="770" y="245"/>
                  </a:lnTo>
                  <a:lnTo>
                    <a:pt x="731" y="259"/>
                  </a:lnTo>
                  <a:lnTo>
                    <a:pt x="704" y="272"/>
                  </a:lnTo>
                  <a:lnTo>
                    <a:pt x="704" y="259"/>
                  </a:lnTo>
                  <a:lnTo>
                    <a:pt x="691" y="259"/>
                  </a:lnTo>
                  <a:lnTo>
                    <a:pt x="691" y="259"/>
                  </a:lnTo>
                  <a:lnTo>
                    <a:pt x="691" y="245"/>
                  </a:lnTo>
                  <a:lnTo>
                    <a:pt x="704" y="232"/>
                  </a:lnTo>
                  <a:lnTo>
                    <a:pt x="717" y="218"/>
                  </a:lnTo>
                  <a:lnTo>
                    <a:pt x="717" y="177"/>
                  </a:lnTo>
                  <a:lnTo>
                    <a:pt x="717" y="150"/>
                  </a:lnTo>
                  <a:lnTo>
                    <a:pt x="691" y="122"/>
                  </a:lnTo>
                  <a:lnTo>
                    <a:pt x="664" y="109"/>
                  </a:lnTo>
                  <a:lnTo>
                    <a:pt x="638" y="95"/>
                  </a:lnTo>
                  <a:lnTo>
                    <a:pt x="611" y="95"/>
                  </a:lnTo>
                  <a:lnTo>
                    <a:pt x="584" y="95"/>
                  </a:lnTo>
                  <a:lnTo>
                    <a:pt x="571" y="95"/>
                  </a:lnTo>
                  <a:lnTo>
                    <a:pt x="452" y="109"/>
                  </a:lnTo>
                  <a:lnTo>
                    <a:pt x="385" y="150"/>
                  </a:lnTo>
                  <a:lnTo>
                    <a:pt x="346" y="218"/>
                  </a:lnTo>
                  <a:lnTo>
                    <a:pt x="319" y="272"/>
                  </a:lnTo>
                  <a:lnTo>
                    <a:pt x="319" y="300"/>
                  </a:lnTo>
                  <a:lnTo>
                    <a:pt x="332" y="354"/>
                  </a:lnTo>
                  <a:lnTo>
                    <a:pt x="372" y="422"/>
                  </a:lnTo>
                  <a:lnTo>
                    <a:pt x="452" y="463"/>
                  </a:lnTo>
                  <a:lnTo>
                    <a:pt x="584" y="491"/>
                  </a:lnTo>
                  <a:lnTo>
                    <a:pt x="598" y="491"/>
                  </a:lnTo>
                  <a:lnTo>
                    <a:pt x="598" y="504"/>
                  </a:lnTo>
                  <a:lnTo>
                    <a:pt x="598" y="518"/>
                  </a:lnTo>
                  <a:lnTo>
                    <a:pt x="584" y="532"/>
                  </a:lnTo>
                  <a:lnTo>
                    <a:pt x="558" y="559"/>
                  </a:lnTo>
                  <a:lnTo>
                    <a:pt x="518" y="572"/>
                  </a:lnTo>
                  <a:lnTo>
                    <a:pt x="478" y="586"/>
                  </a:lnTo>
                  <a:lnTo>
                    <a:pt x="346" y="613"/>
                  </a:lnTo>
                  <a:lnTo>
                    <a:pt x="253" y="682"/>
                  </a:lnTo>
                  <a:lnTo>
                    <a:pt x="186" y="763"/>
                  </a:lnTo>
                  <a:lnTo>
                    <a:pt x="146" y="845"/>
                  </a:lnTo>
                  <a:lnTo>
                    <a:pt x="133" y="913"/>
                  </a:lnTo>
                  <a:lnTo>
                    <a:pt x="160" y="995"/>
                  </a:lnTo>
                  <a:lnTo>
                    <a:pt x="213" y="1050"/>
                  </a:lnTo>
                  <a:lnTo>
                    <a:pt x="292" y="1077"/>
                  </a:lnTo>
                  <a:lnTo>
                    <a:pt x="372" y="1091"/>
                  </a:lnTo>
                  <a:lnTo>
                    <a:pt x="465" y="1077"/>
                  </a:lnTo>
                  <a:lnTo>
                    <a:pt x="531" y="1036"/>
                  </a:lnTo>
                  <a:lnTo>
                    <a:pt x="584" y="995"/>
                  </a:lnTo>
                  <a:lnTo>
                    <a:pt x="611" y="954"/>
                  </a:lnTo>
                  <a:lnTo>
                    <a:pt x="651" y="927"/>
                  </a:lnTo>
                  <a:lnTo>
                    <a:pt x="677" y="900"/>
                  </a:lnTo>
                  <a:lnTo>
                    <a:pt x="704" y="886"/>
                  </a:lnTo>
                  <a:lnTo>
                    <a:pt x="731" y="886"/>
                  </a:lnTo>
                  <a:lnTo>
                    <a:pt x="744" y="886"/>
                  </a:lnTo>
                  <a:lnTo>
                    <a:pt x="744" y="886"/>
                  </a:lnTo>
                  <a:lnTo>
                    <a:pt x="717" y="941"/>
                  </a:lnTo>
                  <a:lnTo>
                    <a:pt x="651" y="1009"/>
                  </a:lnTo>
                  <a:lnTo>
                    <a:pt x="545" y="1091"/>
                  </a:lnTo>
                  <a:lnTo>
                    <a:pt x="425" y="1159"/>
                  </a:lnTo>
                  <a:lnTo>
                    <a:pt x="266" y="1186"/>
                  </a:lnTo>
                  <a:lnTo>
                    <a:pt x="160" y="1172"/>
                  </a:lnTo>
                  <a:lnTo>
                    <a:pt x="80" y="1132"/>
                  </a:lnTo>
                  <a:lnTo>
                    <a:pt x="14" y="1063"/>
                  </a:lnTo>
                  <a:lnTo>
                    <a:pt x="0" y="982"/>
                  </a:lnTo>
                  <a:lnTo>
                    <a:pt x="0" y="941"/>
                  </a:lnTo>
                  <a:lnTo>
                    <a:pt x="27" y="872"/>
                  </a:lnTo>
                  <a:lnTo>
                    <a:pt x="80" y="763"/>
                  </a:lnTo>
                  <a:lnTo>
                    <a:pt x="173" y="668"/>
                  </a:lnTo>
                  <a:lnTo>
                    <a:pt x="332" y="559"/>
                  </a:lnTo>
                  <a:lnTo>
                    <a:pt x="332" y="559"/>
                  </a:lnTo>
                  <a:lnTo>
                    <a:pt x="292" y="545"/>
                  </a:lnTo>
                  <a:lnTo>
                    <a:pt x="266" y="518"/>
                  </a:lnTo>
                  <a:lnTo>
                    <a:pt x="226" y="491"/>
                  </a:lnTo>
                  <a:lnTo>
                    <a:pt x="199" y="463"/>
                  </a:lnTo>
                  <a:lnTo>
                    <a:pt x="186" y="422"/>
                  </a:lnTo>
                  <a:lnTo>
                    <a:pt x="186" y="368"/>
                  </a:lnTo>
                  <a:lnTo>
                    <a:pt x="213" y="259"/>
                  </a:lnTo>
                  <a:lnTo>
                    <a:pt x="292" y="150"/>
                  </a:lnTo>
                  <a:lnTo>
                    <a:pt x="412" y="68"/>
                  </a:lnTo>
                  <a:lnTo>
                    <a:pt x="545" y="13"/>
                  </a:lnTo>
                  <a:lnTo>
                    <a:pt x="6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68"/>
            <p:cNvSpPr>
              <a:spLocks noEditPoints="1"/>
            </p:cNvSpPr>
            <p:nvPr/>
          </p:nvSpPr>
          <p:spPr bwMode="auto">
            <a:xfrm>
              <a:off x="9015" y="3712"/>
              <a:ext cx="491" cy="1009"/>
            </a:xfrm>
            <a:custGeom>
              <a:avLst/>
              <a:gdLst/>
              <a:ahLst/>
              <a:cxnLst>
                <a:cxn ang="0">
                  <a:pos x="372" y="273"/>
                </a:cxn>
                <a:cxn ang="0">
                  <a:pos x="438" y="300"/>
                </a:cxn>
                <a:cxn ang="0">
                  <a:pos x="451" y="369"/>
                </a:cxn>
                <a:cxn ang="0">
                  <a:pos x="451" y="409"/>
                </a:cxn>
                <a:cxn ang="0">
                  <a:pos x="305" y="914"/>
                </a:cxn>
                <a:cxn ang="0">
                  <a:pos x="173" y="996"/>
                </a:cxn>
                <a:cxn ang="0">
                  <a:pos x="66" y="996"/>
                </a:cxn>
                <a:cxn ang="0">
                  <a:pos x="13" y="969"/>
                </a:cxn>
                <a:cxn ang="0">
                  <a:pos x="13" y="900"/>
                </a:cxn>
                <a:cxn ang="0">
                  <a:pos x="66" y="873"/>
                </a:cxn>
                <a:cxn ang="0">
                  <a:pos x="106" y="887"/>
                </a:cxn>
                <a:cxn ang="0">
                  <a:pos x="106" y="928"/>
                </a:cxn>
                <a:cxn ang="0">
                  <a:pos x="80" y="969"/>
                </a:cxn>
                <a:cxn ang="0">
                  <a:pos x="119" y="969"/>
                </a:cxn>
                <a:cxn ang="0">
                  <a:pos x="186" y="941"/>
                </a:cxn>
                <a:cxn ang="0">
                  <a:pos x="239" y="873"/>
                </a:cxn>
                <a:cxn ang="0">
                  <a:pos x="252" y="832"/>
                </a:cxn>
                <a:cxn ang="0">
                  <a:pos x="372" y="369"/>
                </a:cxn>
                <a:cxn ang="0">
                  <a:pos x="372" y="314"/>
                </a:cxn>
                <a:cxn ang="0">
                  <a:pos x="332" y="300"/>
                </a:cxn>
                <a:cxn ang="0">
                  <a:pos x="252" y="328"/>
                </a:cxn>
                <a:cxn ang="0">
                  <a:pos x="199" y="396"/>
                </a:cxn>
                <a:cxn ang="0">
                  <a:pos x="173" y="450"/>
                </a:cxn>
                <a:cxn ang="0">
                  <a:pos x="159" y="450"/>
                </a:cxn>
                <a:cxn ang="0">
                  <a:pos x="146" y="450"/>
                </a:cxn>
                <a:cxn ang="0">
                  <a:pos x="146" y="423"/>
                </a:cxn>
                <a:cxn ang="0">
                  <a:pos x="173" y="369"/>
                </a:cxn>
                <a:cxn ang="0">
                  <a:pos x="239" y="300"/>
                </a:cxn>
                <a:cxn ang="0">
                  <a:pos x="332" y="259"/>
                </a:cxn>
                <a:cxn ang="0">
                  <a:pos x="478" y="14"/>
                </a:cxn>
                <a:cxn ang="0">
                  <a:pos x="491" y="55"/>
                </a:cxn>
                <a:cxn ang="0">
                  <a:pos x="465" y="109"/>
                </a:cxn>
                <a:cxn ang="0">
                  <a:pos x="411" y="109"/>
                </a:cxn>
                <a:cxn ang="0">
                  <a:pos x="398" y="82"/>
                </a:cxn>
                <a:cxn ang="0">
                  <a:pos x="398" y="41"/>
                </a:cxn>
                <a:cxn ang="0">
                  <a:pos x="451" y="0"/>
                </a:cxn>
              </a:cxnLst>
              <a:rect l="0" t="0" r="r" b="b"/>
              <a:pathLst>
                <a:path w="491" h="1009">
                  <a:moveTo>
                    <a:pt x="332" y="259"/>
                  </a:moveTo>
                  <a:lnTo>
                    <a:pt x="372" y="273"/>
                  </a:lnTo>
                  <a:lnTo>
                    <a:pt x="411" y="287"/>
                  </a:lnTo>
                  <a:lnTo>
                    <a:pt x="438" y="300"/>
                  </a:lnTo>
                  <a:lnTo>
                    <a:pt x="451" y="341"/>
                  </a:lnTo>
                  <a:lnTo>
                    <a:pt x="451" y="369"/>
                  </a:lnTo>
                  <a:lnTo>
                    <a:pt x="451" y="396"/>
                  </a:lnTo>
                  <a:lnTo>
                    <a:pt x="451" y="409"/>
                  </a:lnTo>
                  <a:lnTo>
                    <a:pt x="345" y="819"/>
                  </a:lnTo>
                  <a:lnTo>
                    <a:pt x="305" y="914"/>
                  </a:lnTo>
                  <a:lnTo>
                    <a:pt x="239" y="969"/>
                  </a:lnTo>
                  <a:lnTo>
                    <a:pt x="173" y="996"/>
                  </a:lnTo>
                  <a:lnTo>
                    <a:pt x="119" y="1009"/>
                  </a:lnTo>
                  <a:lnTo>
                    <a:pt x="66" y="996"/>
                  </a:lnTo>
                  <a:lnTo>
                    <a:pt x="40" y="982"/>
                  </a:lnTo>
                  <a:lnTo>
                    <a:pt x="13" y="969"/>
                  </a:lnTo>
                  <a:lnTo>
                    <a:pt x="0" y="928"/>
                  </a:lnTo>
                  <a:lnTo>
                    <a:pt x="13" y="900"/>
                  </a:lnTo>
                  <a:lnTo>
                    <a:pt x="40" y="873"/>
                  </a:lnTo>
                  <a:lnTo>
                    <a:pt x="66" y="873"/>
                  </a:lnTo>
                  <a:lnTo>
                    <a:pt x="93" y="873"/>
                  </a:lnTo>
                  <a:lnTo>
                    <a:pt x="106" y="887"/>
                  </a:lnTo>
                  <a:lnTo>
                    <a:pt x="106" y="914"/>
                  </a:lnTo>
                  <a:lnTo>
                    <a:pt x="106" y="928"/>
                  </a:lnTo>
                  <a:lnTo>
                    <a:pt x="93" y="955"/>
                  </a:lnTo>
                  <a:lnTo>
                    <a:pt x="80" y="969"/>
                  </a:lnTo>
                  <a:lnTo>
                    <a:pt x="93" y="969"/>
                  </a:lnTo>
                  <a:lnTo>
                    <a:pt x="119" y="969"/>
                  </a:lnTo>
                  <a:lnTo>
                    <a:pt x="146" y="969"/>
                  </a:lnTo>
                  <a:lnTo>
                    <a:pt x="186" y="941"/>
                  </a:lnTo>
                  <a:lnTo>
                    <a:pt x="212" y="914"/>
                  </a:lnTo>
                  <a:lnTo>
                    <a:pt x="239" y="873"/>
                  </a:lnTo>
                  <a:lnTo>
                    <a:pt x="252" y="832"/>
                  </a:lnTo>
                  <a:lnTo>
                    <a:pt x="252" y="832"/>
                  </a:lnTo>
                  <a:lnTo>
                    <a:pt x="372" y="382"/>
                  </a:lnTo>
                  <a:lnTo>
                    <a:pt x="372" y="369"/>
                  </a:lnTo>
                  <a:lnTo>
                    <a:pt x="372" y="355"/>
                  </a:lnTo>
                  <a:lnTo>
                    <a:pt x="372" y="314"/>
                  </a:lnTo>
                  <a:lnTo>
                    <a:pt x="358" y="300"/>
                  </a:lnTo>
                  <a:lnTo>
                    <a:pt x="332" y="300"/>
                  </a:lnTo>
                  <a:lnTo>
                    <a:pt x="292" y="300"/>
                  </a:lnTo>
                  <a:lnTo>
                    <a:pt x="252" y="328"/>
                  </a:lnTo>
                  <a:lnTo>
                    <a:pt x="226" y="355"/>
                  </a:lnTo>
                  <a:lnTo>
                    <a:pt x="199" y="396"/>
                  </a:lnTo>
                  <a:lnTo>
                    <a:pt x="186" y="437"/>
                  </a:lnTo>
                  <a:lnTo>
                    <a:pt x="173" y="450"/>
                  </a:lnTo>
                  <a:lnTo>
                    <a:pt x="173" y="450"/>
                  </a:lnTo>
                  <a:lnTo>
                    <a:pt x="159" y="450"/>
                  </a:lnTo>
                  <a:lnTo>
                    <a:pt x="146" y="450"/>
                  </a:lnTo>
                  <a:lnTo>
                    <a:pt x="146" y="450"/>
                  </a:lnTo>
                  <a:lnTo>
                    <a:pt x="133" y="437"/>
                  </a:lnTo>
                  <a:lnTo>
                    <a:pt x="146" y="423"/>
                  </a:lnTo>
                  <a:lnTo>
                    <a:pt x="159" y="396"/>
                  </a:lnTo>
                  <a:lnTo>
                    <a:pt x="173" y="369"/>
                  </a:lnTo>
                  <a:lnTo>
                    <a:pt x="199" y="328"/>
                  </a:lnTo>
                  <a:lnTo>
                    <a:pt x="239" y="300"/>
                  </a:lnTo>
                  <a:lnTo>
                    <a:pt x="279" y="273"/>
                  </a:lnTo>
                  <a:lnTo>
                    <a:pt x="332" y="259"/>
                  </a:lnTo>
                  <a:close/>
                  <a:moveTo>
                    <a:pt x="451" y="0"/>
                  </a:moveTo>
                  <a:lnTo>
                    <a:pt x="478" y="14"/>
                  </a:lnTo>
                  <a:lnTo>
                    <a:pt x="491" y="28"/>
                  </a:lnTo>
                  <a:lnTo>
                    <a:pt x="491" y="55"/>
                  </a:lnTo>
                  <a:lnTo>
                    <a:pt x="491" y="82"/>
                  </a:lnTo>
                  <a:lnTo>
                    <a:pt x="465" y="109"/>
                  </a:lnTo>
                  <a:lnTo>
                    <a:pt x="438" y="109"/>
                  </a:lnTo>
                  <a:lnTo>
                    <a:pt x="411" y="109"/>
                  </a:lnTo>
                  <a:lnTo>
                    <a:pt x="398" y="96"/>
                  </a:lnTo>
                  <a:lnTo>
                    <a:pt x="398" y="82"/>
                  </a:lnTo>
                  <a:lnTo>
                    <a:pt x="385" y="69"/>
                  </a:lnTo>
                  <a:lnTo>
                    <a:pt x="398" y="41"/>
                  </a:lnTo>
                  <a:lnTo>
                    <a:pt x="425" y="1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69"/>
            <p:cNvSpPr>
              <a:spLocks/>
            </p:cNvSpPr>
            <p:nvPr/>
          </p:nvSpPr>
          <p:spPr bwMode="auto">
            <a:xfrm>
              <a:off x="9652" y="4108"/>
              <a:ext cx="319" cy="532"/>
            </a:xfrm>
            <a:custGeom>
              <a:avLst/>
              <a:gdLst/>
              <a:ahLst/>
              <a:cxnLst>
                <a:cxn ang="0">
                  <a:pos x="173" y="0"/>
                </a:cxn>
                <a:cxn ang="0">
                  <a:pos x="186" y="0"/>
                </a:cxn>
                <a:cxn ang="0">
                  <a:pos x="199" y="0"/>
                </a:cxn>
                <a:cxn ang="0">
                  <a:pos x="199" y="27"/>
                </a:cxn>
                <a:cxn ang="0">
                  <a:pos x="199" y="463"/>
                </a:cxn>
                <a:cxn ang="0">
                  <a:pos x="199" y="477"/>
                </a:cxn>
                <a:cxn ang="0">
                  <a:pos x="199" y="491"/>
                </a:cxn>
                <a:cxn ang="0">
                  <a:pos x="213" y="491"/>
                </a:cxn>
                <a:cxn ang="0">
                  <a:pos x="239" y="491"/>
                </a:cxn>
                <a:cxn ang="0">
                  <a:pos x="279" y="491"/>
                </a:cxn>
                <a:cxn ang="0">
                  <a:pos x="319" y="491"/>
                </a:cxn>
                <a:cxn ang="0">
                  <a:pos x="319" y="532"/>
                </a:cxn>
                <a:cxn ang="0">
                  <a:pos x="266" y="532"/>
                </a:cxn>
                <a:cxn ang="0">
                  <a:pos x="213" y="532"/>
                </a:cxn>
                <a:cxn ang="0">
                  <a:pos x="160" y="532"/>
                </a:cxn>
                <a:cxn ang="0">
                  <a:pos x="106" y="532"/>
                </a:cxn>
                <a:cxn ang="0">
                  <a:pos x="53" y="532"/>
                </a:cxn>
                <a:cxn ang="0">
                  <a:pos x="0" y="532"/>
                </a:cxn>
                <a:cxn ang="0">
                  <a:pos x="0" y="491"/>
                </a:cxn>
                <a:cxn ang="0">
                  <a:pos x="40" y="491"/>
                </a:cxn>
                <a:cxn ang="0">
                  <a:pos x="80" y="491"/>
                </a:cxn>
                <a:cxn ang="0">
                  <a:pos x="106" y="491"/>
                </a:cxn>
                <a:cxn ang="0">
                  <a:pos x="120" y="491"/>
                </a:cxn>
                <a:cxn ang="0">
                  <a:pos x="120" y="477"/>
                </a:cxn>
                <a:cxn ang="0">
                  <a:pos x="120" y="463"/>
                </a:cxn>
                <a:cxn ang="0">
                  <a:pos x="120" y="68"/>
                </a:cxn>
                <a:cxn ang="0">
                  <a:pos x="80" y="82"/>
                </a:cxn>
                <a:cxn ang="0">
                  <a:pos x="40" y="82"/>
                </a:cxn>
                <a:cxn ang="0">
                  <a:pos x="13" y="82"/>
                </a:cxn>
                <a:cxn ang="0">
                  <a:pos x="0" y="82"/>
                </a:cxn>
                <a:cxn ang="0">
                  <a:pos x="0" y="54"/>
                </a:cxn>
                <a:cxn ang="0">
                  <a:pos x="13" y="54"/>
                </a:cxn>
                <a:cxn ang="0">
                  <a:pos x="27" y="54"/>
                </a:cxn>
                <a:cxn ang="0">
                  <a:pos x="53" y="54"/>
                </a:cxn>
                <a:cxn ang="0">
                  <a:pos x="93" y="41"/>
                </a:cxn>
                <a:cxn ang="0">
                  <a:pos x="133" y="27"/>
                </a:cxn>
                <a:cxn ang="0">
                  <a:pos x="173" y="0"/>
                </a:cxn>
              </a:cxnLst>
              <a:rect l="0" t="0" r="r" b="b"/>
              <a:pathLst>
                <a:path w="319" h="532">
                  <a:moveTo>
                    <a:pt x="173" y="0"/>
                  </a:moveTo>
                  <a:lnTo>
                    <a:pt x="186" y="0"/>
                  </a:lnTo>
                  <a:lnTo>
                    <a:pt x="199" y="0"/>
                  </a:lnTo>
                  <a:lnTo>
                    <a:pt x="199" y="27"/>
                  </a:lnTo>
                  <a:lnTo>
                    <a:pt x="199" y="463"/>
                  </a:lnTo>
                  <a:lnTo>
                    <a:pt x="199" y="477"/>
                  </a:lnTo>
                  <a:lnTo>
                    <a:pt x="199" y="491"/>
                  </a:lnTo>
                  <a:lnTo>
                    <a:pt x="213" y="491"/>
                  </a:lnTo>
                  <a:lnTo>
                    <a:pt x="239" y="491"/>
                  </a:lnTo>
                  <a:lnTo>
                    <a:pt x="279" y="491"/>
                  </a:lnTo>
                  <a:lnTo>
                    <a:pt x="319" y="491"/>
                  </a:lnTo>
                  <a:lnTo>
                    <a:pt x="319" y="532"/>
                  </a:lnTo>
                  <a:lnTo>
                    <a:pt x="266" y="532"/>
                  </a:lnTo>
                  <a:lnTo>
                    <a:pt x="213" y="532"/>
                  </a:lnTo>
                  <a:lnTo>
                    <a:pt x="160" y="532"/>
                  </a:lnTo>
                  <a:lnTo>
                    <a:pt x="106" y="532"/>
                  </a:lnTo>
                  <a:lnTo>
                    <a:pt x="53" y="532"/>
                  </a:lnTo>
                  <a:lnTo>
                    <a:pt x="0" y="532"/>
                  </a:lnTo>
                  <a:lnTo>
                    <a:pt x="0" y="491"/>
                  </a:lnTo>
                  <a:lnTo>
                    <a:pt x="40" y="491"/>
                  </a:lnTo>
                  <a:lnTo>
                    <a:pt x="80" y="491"/>
                  </a:lnTo>
                  <a:lnTo>
                    <a:pt x="106" y="491"/>
                  </a:lnTo>
                  <a:lnTo>
                    <a:pt x="120" y="491"/>
                  </a:lnTo>
                  <a:lnTo>
                    <a:pt x="120" y="477"/>
                  </a:lnTo>
                  <a:lnTo>
                    <a:pt x="120" y="463"/>
                  </a:lnTo>
                  <a:lnTo>
                    <a:pt x="120" y="68"/>
                  </a:lnTo>
                  <a:lnTo>
                    <a:pt x="80" y="82"/>
                  </a:lnTo>
                  <a:lnTo>
                    <a:pt x="40" y="82"/>
                  </a:lnTo>
                  <a:lnTo>
                    <a:pt x="13" y="82"/>
                  </a:lnTo>
                  <a:lnTo>
                    <a:pt x="0" y="82"/>
                  </a:lnTo>
                  <a:lnTo>
                    <a:pt x="0" y="54"/>
                  </a:lnTo>
                  <a:lnTo>
                    <a:pt x="13" y="54"/>
                  </a:lnTo>
                  <a:lnTo>
                    <a:pt x="27" y="54"/>
                  </a:lnTo>
                  <a:lnTo>
                    <a:pt x="53" y="54"/>
                  </a:lnTo>
                  <a:lnTo>
                    <a:pt x="93" y="41"/>
                  </a:lnTo>
                  <a:lnTo>
                    <a:pt x="133" y="2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70"/>
            <p:cNvSpPr>
              <a:spLocks/>
            </p:cNvSpPr>
            <p:nvPr/>
          </p:nvSpPr>
          <p:spPr bwMode="auto">
            <a:xfrm>
              <a:off x="10382" y="4081"/>
              <a:ext cx="186" cy="477"/>
            </a:xfrm>
            <a:custGeom>
              <a:avLst/>
              <a:gdLst/>
              <a:ahLst/>
              <a:cxnLst>
                <a:cxn ang="0">
                  <a:pos x="80" y="0"/>
                </a:cxn>
                <a:cxn ang="0">
                  <a:pos x="120" y="0"/>
                </a:cxn>
                <a:cxn ang="0">
                  <a:pos x="146" y="27"/>
                </a:cxn>
                <a:cxn ang="0">
                  <a:pos x="173" y="54"/>
                </a:cxn>
                <a:cxn ang="0">
                  <a:pos x="186" y="109"/>
                </a:cxn>
                <a:cxn ang="0">
                  <a:pos x="186" y="163"/>
                </a:cxn>
                <a:cxn ang="0">
                  <a:pos x="186" y="163"/>
                </a:cxn>
                <a:cxn ang="0">
                  <a:pos x="160" y="300"/>
                </a:cxn>
                <a:cxn ang="0">
                  <a:pos x="120" y="395"/>
                </a:cxn>
                <a:cxn ang="0">
                  <a:pos x="67" y="463"/>
                </a:cxn>
                <a:cxn ang="0">
                  <a:pos x="40" y="477"/>
                </a:cxn>
                <a:cxn ang="0">
                  <a:pos x="27" y="477"/>
                </a:cxn>
                <a:cxn ang="0">
                  <a:pos x="27" y="463"/>
                </a:cxn>
                <a:cxn ang="0">
                  <a:pos x="27" y="463"/>
                </a:cxn>
                <a:cxn ang="0">
                  <a:pos x="27" y="450"/>
                </a:cxn>
                <a:cxn ang="0">
                  <a:pos x="40" y="436"/>
                </a:cxn>
                <a:cxn ang="0">
                  <a:pos x="93" y="368"/>
                </a:cxn>
                <a:cxn ang="0">
                  <a:pos x="133" y="272"/>
                </a:cxn>
                <a:cxn ang="0">
                  <a:pos x="146" y="163"/>
                </a:cxn>
                <a:cxn ang="0">
                  <a:pos x="146" y="150"/>
                </a:cxn>
                <a:cxn ang="0">
                  <a:pos x="146" y="136"/>
                </a:cxn>
                <a:cxn ang="0">
                  <a:pos x="146" y="136"/>
                </a:cxn>
                <a:cxn ang="0">
                  <a:pos x="146" y="136"/>
                </a:cxn>
                <a:cxn ang="0">
                  <a:pos x="146" y="150"/>
                </a:cxn>
                <a:cxn ang="0">
                  <a:pos x="120" y="163"/>
                </a:cxn>
                <a:cxn ang="0">
                  <a:pos x="80" y="163"/>
                </a:cxn>
                <a:cxn ang="0">
                  <a:pos x="54" y="163"/>
                </a:cxn>
                <a:cxn ang="0">
                  <a:pos x="27" y="136"/>
                </a:cxn>
                <a:cxn ang="0">
                  <a:pos x="14" y="109"/>
                </a:cxn>
                <a:cxn ang="0">
                  <a:pos x="0" y="81"/>
                </a:cxn>
                <a:cxn ang="0">
                  <a:pos x="14" y="54"/>
                </a:cxn>
                <a:cxn ang="0">
                  <a:pos x="27" y="27"/>
                </a:cxn>
                <a:cxn ang="0">
                  <a:pos x="54" y="0"/>
                </a:cxn>
                <a:cxn ang="0">
                  <a:pos x="80" y="0"/>
                </a:cxn>
              </a:cxnLst>
              <a:rect l="0" t="0" r="r" b="b"/>
              <a:pathLst>
                <a:path w="186" h="477">
                  <a:moveTo>
                    <a:pt x="80" y="0"/>
                  </a:moveTo>
                  <a:lnTo>
                    <a:pt x="120" y="0"/>
                  </a:lnTo>
                  <a:lnTo>
                    <a:pt x="146" y="27"/>
                  </a:lnTo>
                  <a:lnTo>
                    <a:pt x="173" y="54"/>
                  </a:lnTo>
                  <a:lnTo>
                    <a:pt x="186" y="109"/>
                  </a:lnTo>
                  <a:lnTo>
                    <a:pt x="186" y="163"/>
                  </a:lnTo>
                  <a:lnTo>
                    <a:pt x="186" y="163"/>
                  </a:lnTo>
                  <a:lnTo>
                    <a:pt x="160" y="300"/>
                  </a:lnTo>
                  <a:lnTo>
                    <a:pt x="120" y="395"/>
                  </a:lnTo>
                  <a:lnTo>
                    <a:pt x="67" y="463"/>
                  </a:lnTo>
                  <a:lnTo>
                    <a:pt x="40" y="477"/>
                  </a:lnTo>
                  <a:lnTo>
                    <a:pt x="27" y="477"/>
                  </a:lnTo>
                  <a:lnTo>
                    <a:pt x="27" y="463"/>
                  </a:lnTo>
                  <a:lnTo>
                    <a:pt x="27" y="463"/>
                  </a:lnTo>
                  <a:lnTo>
                    <a:pt x="27" y="450"/>
                  </a:lnTo>
                  <a:lnTo>
                    <a:pt x="40" y="436"/>
                  </a:lnTo>
                  <a:lnTo>
                    <a:pt x="93" y="368"/>
                  </a:lnTo>
                  <a:lnTo>
                    <a:pt x="133" y="272"/>
                  </a:lnTo>
                  <a:lnTo>
                    <a:pt x="146" y="163"/>
                  </a:lnTo>
                  <a:lnTo>
                    <a:pt x="146" y="150"/>
                  </a:lnTo>
                  <a:lnTo>
                    <a:pt x="146" y="136"/>
                  </a:lnTo>
                  <a:lnTo>
                    <a:pt x="146" y="136"/>
                  </a:lnTo>
                  <a:lnTo>
                    <a:pt x="146" y="136"/>
                  </a:lnTo>
                  <a:lnTo>
                    <a:pt x="146" y="150"/>
                  </a:lnTo>
                  <a:lnTo>
                    <a:pt x="120" y="163"/>
                  </a:lnTo>
                  <a:lnTo>
                    <a:pt x="80" y="163"/>
                  </a:lnTo>
                  <a:lnTo>
                    <a:pt x="54" y="163"/>
                  </a:lnTo>
                  <a:lnTo>
                    <a:pt x="27" y="136"/>
                  </a:lnTo>
                  <a:lnTo>
                    <a:pt x="14" y="109"/>
                  </a:lnTo>
                  <a:lnTo>
                    <a:pt x="0" y="81"/>
                  </a:lnTo>
                  <a:lnTo>
                    <a:pt x="14" y="54"/>
                  </a:lnTo>
                  <a:lnTo>
                    <a:pt x="27" y="27"/>
                  </a:lnTo>
                  <a:lnTo>
                    <a:pt x="54" y="0"/>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71"/>
            <p:cNvSpPr>
              <a:spLocks/>
            </p:cNvSpPr>
            <p:nvPr/>
          </p:nvSpPr>
          <p:spPr bwMode="auto">
            <a:xfrm>
              <a:off x="11006" y="3099"/>
              <a:ext cx="850" cy="1186"/>
            </a:xfrm>
            <a:custGeom>
              <a:avLst/>
              <a:gdLst/>
              <a:ahLst/>
              <a:cxnLst>
                <a:cxn ang="0">
                  <a:pos x="704" y="0"/>
                </a:cxn>
                <a:cxn ang="0">
                  <a:pos x="770" y="13"/>
                </a:cxn>
                <a:cxn ang="0">
                  <a:pos x="824" y="41"/>
                </a:cxn>
                <a:cxn ang="0">
                  <a:pos x="850" y="109"/>
                </a:cxn>
                <a:cxn ang="0">
                  <a:pos x="824" y="191"/>
                </a:cxn>
                <a:cxn ang="0">
                  <a:pos x="757" y="245"/>
                </a:cxn>
                <a:cxn ang="0">
                  <a:pos x="704" y="272"/>
                </a:cxn>
                <a:cxn ang="0">
                  <a:pos x="691" y="259"/>
                </a:cxn>
                <a:cxn ang="0">
                  <a:pos x="691" y="245"/>
                </a:cxn>
                <a:cxn ang="0">
                  <a:pos x="704" y="218"/>
                </a:cxn>
                <a:cxn ang="0">
                  <a:pos x="704" y="150"/>
                </a:cxn>
                <a:cxn ang="0">
                  <a:pos x="664" y="109"/>
                </a:cxn>
                <a:cxn ang="0">
                  <a:pos x="611" y="95"/>
                </a:cxn>
                <a:cxn ang="0">
                  <a:pos x="558" y="95"/>
                </a:cxn>
                <a:cxn ang="0">
                  <a:pos x="372" y="150"/>
                </a:cxn>
                <a:cxn ang="0">
                  <a:pos x="319" y="272"/>
                </a:cxn>
                <a:cxn ang="0">
                  <a:pos x="319" y="354"/>
                </a:cxn>
                <a:cxn ang="0">
                  <a:pos x="452" y="463"/>
                </a:cxn>
                <a:cxn ang="0">
                  <a:pos x="598" y="491"/>
                </a:cxn>
                <a:cxn ang="0">
                  <a:pos x="598" y="518"/>
                </a:cxn>
                <a:cxn ang="0">
                  <a:pos x="545" y="559"/>
                </a:cxn>
                <a:cxn ang="0">
                  <a:pos x="465" y="586"/>
                </a:cxn>
                <a:cxn ang="0">
                  <a:pos x="239" y="682"/>
                </a:cxn>
                <a:cxn ang="0">
                  <a:pos x="146" y="845"/>
                </a:cxn>
                <a:cxn ang="0">
                  <a:pos x="146" y="995"/>
                </a:cxn>
                <a:cxn ang="0">
                  <a:pos x="279" y="1077"/>
                </a:cxn>
                <a:cxn ang="0">
                  <a:pos x="465" y="1077"/>
                </a:cxn>
                <a:cxn ang="0">
                  <a:pos x="571" y="995"/>
                </a:cxn>
                <a:cxn ang="0">
                  <a:pos x="638" y="927"/>
                </a:cxn>
                <a:cxn ang="0">
                  <a:pos x="704" y="886"/>
                </a:cxn>
                <a:cxn ang="0">
                  <a:pos x="731" y="886"/>
                </a:cxn>
                <a:cxn ang="0">
                  <a:pos x="717" y="941"/>
                </a:cxn>
                <a:cxn ang="0">
                  <a:pos x="545" y="1091"/>
                </a:cxn>
                <a:cxn ang="0">
                  <a:pos x="266" y="1186"/>
                </a:cxn>
                <a:cxn ang="0">
                  <a:pos x="67" y="1132"/>
                </a:cxn>
                <a:cxn ang="0">
                  <a:pos x="0" y="982"/>
                </a:cxn>
                <a:cxn ang="0">
                  <a:pos x="27" y="872"/>
                </a:cxn>
                <a:cxn ang="0">
                  <a:pos x="173" y="668"/>
                </a:cxn>
                <a:cxn ang="0">
                  <a:pos x="332" y="559"/>
                </a:cxn>
                <a:cxn ang="0">
                  <a:pos x="253" y="518"/>
                </a:cxn>
                <a:cxn ang="0">
                  <a:pos x="200" y="463"/>
                </a:cxn>
                <a:cxn ang="0">
                  <a:pos x="173" y="368"/>
                </a:cxn>
                <a:cxn ang="0">
                  <a:pos x="293" y="150"/>
                </a:cxn>
                <a:cxn ang="0">
                  <a:pos x="531" y="13"/>
                </a:cxn>
              </a:cxnLst>
              <a:rect l="0" t="0" r="r" b="b"/>
              <a:pathLst>
                <a:path w="850" h="1186">
                  <a:moveTo>
                    <a:pt x="664" y="0"/>
                  </a:moveTo>
                  <a:lnTo>
                    <a:pt x="704" y="0"/>
                  </a:lnTo>
                  <a:lnTo>
                    <a:pt x="731" y="0"/>
                  </a:lnTo>
                  <a:lnTo>
                    <a:pt x="770" y="13"/>
                  </a:lnTo>
                  <a:lnTo>
                    <a:pt x="797" y="27"/>
                  </a:lnTo>
                  <a:lnTo>
                    <a:pt x="824" y="41"/>
                  </a:lnTo>
                  <a:lnTo>
                    <a:pt x="837" y="68"/>
                  </a:lnTo>
                  <a:lnTo>
                    <a:pt x="850" y="109"/>
                  </a:lnTo>
                  <a:lnTo>
                    <a:pt x="837" y="150"/>
                  </a:lnTo>
                  <a:lnTo>
                    <a:pt x="824" y="191"/>
                  </a:lnTo>
                  <a:lnTo>
                    <a:pt x="797" y="218"/>
                  </a:lnTo>
                  <a:lnTo>
                    <a:pt x="757" y="245"/>
                  </a:lnTo>
                  <a:lnTo>
                    <a:pt x="731" y="259"/>
                  </a:lnTo>
                  <a:lnTo>
                    <a:pt x="704" y="272"/>
                  </a:lnTo>
                  <a:lnTo>
                    <a:pt x="691" y="259"/>
                  </a:lnTo>
                  <a:lnTo>
                    <a:pt x="691" y="259"/>
                  </a:lnTo>
                  <a:lnTo>
                    <a:pt x="691" y="259"/>
                  </a:lnTo>
                  <a:lnTo>
                    <a:pt x="691" y="245"/>
                  </a:lnTo>
                  <a:lnTo>
                    <a:pt x="691" y="232"/>
                  </a:lnTo>
                  <a:lnTo>
                    <a:pt x="704" y="218"/>
                  </a:lnTo>
                  <a:lnTo>
                    <a:pt x="717" y="177"/>
                  </a:lnTo>
                  <a:lnTo>
                    <a:pt x="704" y="150"/>
                  </a:lnTo>
                  <a:lnTo>
                    <a:pt x="691" y="122"/>
                  </a:lnTo>
                  <a:lnTo>
                    <a:pt x="664" y="109"/>
                  </a:lnTo>
                  <a:lnTo>
                    <a:pt x="638" y="95"/>
                  </a:lnTo>
                  <a:lnTo>
                    <a:pt x="611" y="95"/>
                  </a:lnTo>
                  <a:lnTo>
                    <a:pt x="585" y="95"/>
                  </a:lnTo>
                  <a:lnTo>
                    <a:pt x="558" y="95"/>
                  </a:lnTo>
                  <a:lnTo>
                    <a:pt x="452" y="109"/>
                  </a:lnTo>
                  <a:lnTo>
                    <a:pt x="372" y="150"/>
                  </a:lnTo>
                  <a:lnTo>
                    <a:pt x="332" y="218"/>
                  </a:lnTo>
                  <a:lnTo>
                    <a:pt x="319" y="272"/>
                  </a:lnTo>
                  <a:lnTo>
                    <a:pt x="319" y="300"/>
                  </a:lnTo>
                  <a:lnTo>
                    <a:pt x="319" y="354"/>
                  </a:lnTo>
                  <a:lnTo>
                    <a:pt x="359" y="422"/>
                  </a:lnTo>
                  <a:lnTo>
                    <a:pt x="452" y="463"/>
                  </a:lnTo>
                  <a:lnTo>
                    <a:pt x="585" y="491"/>
                  </a:lnTo>
                  <a:lnTo>
                    <a:pt x="598" y="491"/>
                  </a:lnTo>
                  <a:lnTo>
                    <a:pt x="598" y="504"/>
                  </a:lnTo>
                  <a:lnTo>
                    <a:pt x="598" y="518"/>
                  </a:lnTo>
                  <a:lnTo>
                    <a:pt x="571" y="532"/>
                  </a:lnTo>
                  <a:lnTo>
                    <a:pt x="545" y="559"/>
                  </a:lnTo>
                  <a:lnTo>
                    <a:pt x="518" y="572"/>
                  </a:lnTo>
                  <a:lnTo>
                    <a:pt x="465" y="586"/>
                  </a:lnTo>
                  <a:lnTo>
                    <a:pt x="332" y="613"/>
                  </a:lnTo>
                  <a:lnTo>
                    <a:pt x="239" y="682"/>
                  </a:lnTo>
                  <a:lnTo>
                    <a:pt x="173" y="763"/>
                  </a:lnTo>
                  <a:lnTo>
                    <a:pt x="146" y="845"/>
                  </a:lnTo>
                  <a:lnTo>
                    <a:pt x="133" y="913"/>
                  </a:lnTo>
                  <a:lnTo>
                    <a:pt x="146" y="995"/>
                  </a:lnTo>
                  <a:lnTo>
                    <a:pt x="200" y="1050"/>
                  </a:lnTo>
                  <a:lnTo>
                    <a:pt x="279" y="1077"/>
                  </a:lnTo>
                  <a:lnTo>
                    <a:pt x="372" y="1091"/>
                  </a:lnTo>
                  <a:lnTo>
                    <a:pt x="465" y="1077"/>
                  </a:lnTo>
                  <a:lnTo>
                    <a:pt x="531" y="1036"/>
                  </a:lnTo>
                  <a:lnTo>
                    <a:pt x="571" y="995"/>
                  </a:lnTo>
                  <a:lnTo>
                    <a:pt x="611" y="954"/>
                  </a:lnTo>
                  <a:lnTo>
                    <a:pt x="638" y="927"/>
                  </a:lnTo>
                  <a:lnTo>
                    <a:pt x="678" y="900"/>
                  </a:lnTo>
                  <a:lnTo>
                    <a:pt x="704" y="886"/>
                  </a:lnTo>
                  <a:lnTo>
                    <a:pt x="731" y="886"/>
                  </a:lnTo>
                  <a:lnTo>
                    <a:pt x="731" y="886"/>
                  </a:lnTo>
                  <a:lnTo>
                    <a:pt x="744" y="886"/>
                  </a:lnTo>
                  <a:lnTo>
                    <a:pt x="717" y="941"/>
                  </a:lnTo>
                  <a:lnTo>
                    <a:pt x="651" y="1009"/>
                  </a:lnTo>
                  <a:lnTo>
                    <a:pt x="545" y="1091"/>
                  </a:lnTo>
                  <a:lnTo>
                    <a:pt x="412" y="1159"/>
                  </a:lnTo>
                  <a:lnTo>
                    <a:pt x="266" y="1186"/>
                  </a:lnTo>
                  <a:lnTo>
                    <a:pt x="160" y="1172"/>
                  </a:lnTo>
                  <a:lnTo>
                    <a:pt x="67" y="1132"/>
                  </a:lnTo>
                  <a:lnTo>
                    <a:pt x="14" y="1063"/>
                  </a:lnTo>
                  <a:lnTo>
                    <a:pt x="0" y="982"/>
                  </a:lnTo>
                  <a:lnTo>
                    <a:pt x="0" y="941"/>
                  </a:lnTo>
                  <a:lnTo>
                    <a:pt x="27" y="872"/>
                  </a:lnTo>
                  <a:lnTo>
                    <a:pt x="80" y="763"/>
                  </a:lnTo>
                  <a:lnTo>
                    <a:pt x="173" y="668"/>
                  </a:lnTo>
                  <a:lnTo>
                    <a:pt x="332" y="559"/>
                  </a:lnTo>
                  <a:lnTo>
                    <a:pt x="332" y="559"/>
                  </a:lnTo>
                  <a:lnTo>
                    <a:pt x="293" y="545"/>
                  </a:lnTo>
                  <a:lnTo>
                    <a:pt x="253" y="518"/>
                  </a:lnTo>
                  <a:lnTo>
                    <a:pt x="226" y="491"/>
                  </a:lnTo>
                  <a:lnTo>
                    <a:pt x="200" y="463"/>
                  </a:lnTo>
                  <a:lnTo>
                    <a:pt x="186" y="422"/>
                  </a:lnTo>
                  <a:lnTo>
                    <a:pt x="173" y="368"/>
                  </a:lnTo>
                  <a:lnTo>
                    <a:pt x="213" y="259"/>
                  </a:lnTo>
                  <a:lnTo>
                    <a:pt x="293" y="150"/>
                  </a:lnTo>
                  <a:lnTo>
                    <a:pt x="399" y="68"/>
                  </a:lnTo>
                  <a:lnTo>
                    <a:pt x="531" y="13"/>
                  </a:lnTo>
                  <a:lnTo>
                    <a:pt x="6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72"/>
            <p:cNvSpPr>
              <a:spLocks noEditPoints="1"/>
            </p:cNvSpPr>
            <p:nvPr/>
          </p:nvSpPr>
          <p:spPr bwMode="auto">
            <a:xfrm>
              <a:off x="11803" y="3712"/>
              <a:ext cx="491" cy="1009"/>
            </a:xfrm>
            <a:custGeom>
              <a:avLst/>
              <a:gdLst/>
              <a:ahLst/>
              <a:cxnLst>
                <a:cxn ang="0">
                  <a:pos x="372" y="273"/>
                </a:cxn>
                <a:cxn ang="0">
                  <a:pos x="425" y="300"/>
                </a:cxn>
                <a:cxn ang="0">
                  <a:pos x="451" y="369"/>
                </a:cxn>
                <a:cxn ang="0">
                  <a:pos x="438" y="409"/>
                </a:cxn>
                <a:cxn ang="0">
                  <a:pos x="305" y="914"/>
                </a:cxn>
                <a:cxn ang="0">
                  <a:pos x="173" y="996"/>
                </a:cxn>
                <a:cxn ang="0">
                  <a:pos x="66" y="996"/>
                </a:cxn>
                <a:cxn ang="0">
                  <a:pos x="0" y="969"/>
                </a:cxn>
                <a:cxn ang="0">
                  <a:pos x="0" y="900"/>
                </a:cxn>
                <a:cxn ang="0">
                  <a:pos x="66" y="873"/>
                </a:cxn>
                <a:cxn ang="0">
                  <a:pos x="93" y="887"/>
                </a:cxn>
                <a:cxn ang="0">
                  <a:pos x="106" y="928"/>
                </a:cxn>
                <a:cxn ang="0">
                  <a:pos x="66" y="969"/>
                </a:cxn>
                <a:cxn ang="0">
                  <a:pos x="106" y="969"/>
                </a:cxn>
                <a:cxn ang="0">
                  <a:pos x="186" y="941"/>
                </a:cxn>
                <a:cxn ang="0">
                  <a:pos x="239" y="873"/>
                </a:cxn>
                <a:cxn ang="0">
                  <a:pos x="252" y="832"/>
                </a:cxn>
                <a:cxn ang="0">
                  <a:pos x="359" y="369"/>
                </a:cxn>
                <a:cxn ang="0">
                  <a:pos x="359" y="314"/>
                </a:cxn>
                <a:cxn ang="0">
                  <a:pos x="332" y="300"/>
                </a:cxn>
                <a:cxn ang="0">
                  <a:pos x="252" y="328"/>
                </a:cxn>
                <a:cxn ang="0">
                  <a:pos x="199" y="396"/>
                </a:cxn>
                <a:cxn ang="0">
                  <a:pos x="173" y="450"/>
                </a:cxn>
                <a:cxn ang="0">
                  <a:pos x="146" y="450"/>
                </a:cxn>
                <a:cxn ang="0">
                  <a:pos x="133" y="450"/>
                </a:cxn>
                <a:cxn ang="0">
                  <a:pos x="133" y="423"/>
                </a:cxn>
                <a:cxn ang="0">
                  <a:pos x="173" y="369"/>
                </a:cxn>
                <a:cxn ang="0">
                  <a:pos x="239" y="300"/>
                </a:cxn>
                <a:cxn ang="0">
                  <a:pos x="332" y="259"/>
                </a:cxn>
                <a:cxn ang="0">
                  <a:pos x="478" y="14"/>
                </a:cxn>
                <a:cxn ang="0">
                  <a:pos x="491" y="55"/>
                </a:cxn>
                <a:cxn ang="0">
                  <a:pos x="465" y="109"/>
                </a:cxn>
                <a:cxn ang="0">
                  <a:pos x="412" y="109"/>
                </a:cxn>
                <a:cxn ang="0">
                  <a:pos x="385" y="82"/>
                </a:cxn>
                <a:cxn ang="0">
                  <a:pos x="398" y="41"/>
                </a:cxn>
                <a:cxn ang="0">
                  <a:pos x="451" y="0"/>
                </a:cxn>
              </a:cxnLst>
              <a:rect l="0" t="0" r="r" b="b"/>
              <a:pathLst>
                <a:path w="491" h="1009">
                  <a:moveTo>
                    <a:pt x="332" y="259"/>
                  </a:moveTo>
                  <a:lnTo>
                    <a:pt x="372" y="273"/>
                  </a:lnTo>
                  <a:lnTo>
                    <a:pt x="398" y="287"/>
                  </a:lnTo>
                  <a:lnTo>
                    <a:pt x="425" y="300"/>
                  </a:lnTo>
                  <a:lnTo>
                    <a:pt x="438" y="341"/>
                  </a:lnTo>
                  <a:lnTo>
                    <a:pt x="451" y="369"/>
                  </a:lnTo>
                  <a:lnTo>
                    <a:pt x="451" y="396"/>
                  </a:lnTo>
                  <a:lnTo>
                    <a:pt x="438" y="409"/>
                  </a:lnTo>
                  <a:lnTo>
                    <a:pt x="345" y="819"/>
                  </a:lnTo>
                  <a:lnTo>
                    <a:pt x="305" y="914"/>
                  </a:lnTo>
                  <a:lnTo>
                    <a:pt x="239" y="969"/>
                  </a:lnTo>
                  <a:lnTo>
                    <a:pt x="173" y="996"/>
                  </a:lnTo>
                  <a:lnTo>
                    <a:pt x="106" y="1009"/>
                  </a:lnTo>
                  <a:lnTo>
                    <a:pt x="66" y="996"/>
                  </a:lnTo>
                  <a:lnTo>
                    <a:pt x="27" y="982"/>
                  </a:lnTo>
                  <a:lnTo>
                    <a:pt x="0" y="969"/>
                  </a:lnTo>
                  <a:lnTo>
                    <a:pt x="0" y="928"/>
                  </a:lnTo>
                  <a:lnTo>
                    <a:pt x="0" y="900"/>
                  </a:lnTo>
                  <a:lnTo>
                    <a:pt x="27" y="873"/>
                  </a:lnTo>
                  <a:lnTo>
                    <a:pt x="66" y="873"/>
                  </a:lnTo>
                  <a:lnTo>
                    <a:pt x="80" y="873"/>
                  </a:lnTo>
                  <a:lnTo>
                    <a:pt x="93" y="887"/>
                  </a:lnTo>
                  <a:lnTo>
                    <a:pt x="106" y="914"/>
                  </a:lnTo>
                  <a:lnTo>
                    <a:pt x="106" y="928"/>
                  </a:lnTo>
                  <a:lnTo>
                    <a:pt x="93" y="955"/>
                  </a:lnTo>
                  <a:lnTo>
                    <a:pt x="66" y="969"/>
                  </a:lnTo>
                  <a:lnTo>
                    <a:pt x="80" y="969"/>
                  </a:lnTo>
                  <a:lnTo>
                    <a:pt x="106" y="969"/>
                  </a:lnTo>
                  <a:lnTo>
                    <a:pt x="146" y="969"/>
                  </a:lnTo>
                  <a:lnTo>
                    <a:pt x="186" y="941"/>
                  </a:lnTo>
                  <a:lnTo>
                    <a:pt x="212" y="914"/>
                  </a:lnTo>
                  <a:lnTo>
                    <a:pt x="239" y="873"/>
                  </a:lnTo>
                  <a:lnTo>
                    <a:pt x="252" y="832"/>
                  </a:lnTo>
                  <a:lnTo>
                    <a:pt x="252" y="832"/>
                  </a:lnTo>
                  <a:lnTo>
                    <a:pt x="359" y="382"/>
                  </a:lnTo>
                  <a:lnTo>
                    <a:pt x="359" y="369"/>
                  </a:lnTo>
                  <a:lnTo>
                    <a:pt x="359" y="355"/>
                  </a:lnTo>
                  <a:lnTo>
                    <a:pt x="359" y="314"/>
                  </a:lnTo>
                  <a:lnTo>
                    <a:pt x="345" y="300"/>
                  </a:lnTo>
                  <a:lnTo>
                    <a:pt x="332" y="300"/>
                  </a:lnTo>
                  <a:lnTo>
                    <a:pt x="292" y="300"/>
                  </a:lnTo>
                  <a:lnTo>
                    <a:pt x="252" y="328"/>
                  </a:lnTo>
                  <a:lnTo>
                    <a:pt x="226" y="355"/>
                  </a:lnTo>
                  <a:lnTo>
                    <a:pt x="199" y="396"/>
                  </a:lnTo>
                  <a:lnTo>
                    <a:pt x="173" y="437"/>
                  </a:lnTo>
                  <a:lnTo>
                    <a:pt x="173" y="450"/>
                  </a:lnTo>
                  <a:lnTo>
                    <a:pt x="159" y="450"/>
                  </a:lnTo>
                  <a:lnTo>
                    <a:pt x="146" y="450"/>
                  </a:lnTo>
                  <a:lnTo>
                    <a:pt x="146" y="450"/>
                  </a:lnTo>
                  <a:lnTo>
                    <a:pt x="133" y="450"/>
                  </a:lnTo>
                  <a:lnTo>
                    <a:pt x="133" y="437"/>
                  </a:lnTo>
                  <a:lnTo>
                    <a:pt x="133" y="423"/>
                  </a:lnTo>
                  <a:lnTo>
                    <a:pt x="146" y="396"/>
                  </a:lnTo>
                  <a:lnTo>
                    <a:pt x="173" y="369"/>
                  </a:lnTo>
                  <a:lnTo>
                    <a:pt x="199" y="328"/>
                  </a:lnTo>
                  <a:lnTo>
                    <a:pt x="239" y="300"/>
                  </a:lnTo>
                  <a:lnTo>
                    <a:pt x="279" y="273"/>
                  </a:lnTo>
                  <a:lnTo>
                    <a:pt x="332" y="259"/>
                  </a:lnTo>
                  <a:close/>
                  <a:moveTo>
                    <a:pt x="451" y="0"/>
                  </a:moveTo>
                  <a:lnTo>
                    <a:pt x="478" y="14"/>
                  </a:lnTo>
                  <a:lnTo>
                    <a:pt x="491" y="28"/>
                  </a:lnTo>
                  <a:lnTo>
                    <a:pt x="491" y="55"/>
                  </a:lnTo>
                  <a:lnTo>
                    <a:pt x="478" y="82"/>
                  </a:lnTo>
                  <a:lnTo>
                    <a:pt x="465" y="109"/>
                  </a:lnTo>
                  <a:lnTo>
                    <a:pt x="425" y="109"/>
                  </a:lnTo>
                  <a:lnTo>
                    <a:pt x="412" y="109"/>
                  </a:lnTo>
                  <a:lnTo>
                    <a:pt x="398" y="96"/>
                  </a:lnTo>
                  <a:lnTo>
                    <a:pt x="385" y="82"/>
                  </a:lnTo>
                  <a:lnTo>
                    <a:pt x="385" y="69"/>
                  </a:lnTo>
                  <a:lnTo>
                    <a:pt x="398" y="41"/>
                  </a:lnTo>
                  <a:lnTo>
                    <a:pt x="412" y="1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73"/>
            <p:cNvSpPr>
              <a:spLocks/>
            </p:cNvSpPr>
            <p:nvPr/>
          </p:nvSpPr>
          <p:spPr bwMode="auto">
            <a:xfrm>
              <a:off x="12387" y="4285"/>
              <a:ext cx="545" cy="368"/>
            </a:xfrm>
            <a:custGeom>
              <a:avLst/>
              <a:gdLst/>
              <a:ahLst/>
              <a:cxnLst>
                <a:cxn ang="0">
                  <a:pos x="120" y="0"/>
                </a:cxn>
                <a:cxn ang="0">
                  <a:pos x="160" y="14"/>
                </a:cxn>
                <a:cxn ang="0">
                  <a:pos x="199" y="55"/>
                </a:cxn>
                <a:cxn ang="0">
                  <a:pos x="226" y="55"/>
                </a:cxn>
                <a:cxn ang="0">
                  <a:pos x="292" y="14"/>
                </a:cxn>
                <a:cxn ang="0">
                  <a:pos x="399" y="14"/>
                </a:cxn>
                <a:cxn ang="0">
                  <a:pos x="452" y="55"/>
                </a:cxn>
                <a:cxn ang="0">
                  <a:pos x="465" y="123"/>
                </a:cxn>
                <a:cxn ang="0">
                  <a:pos x="438" y="205"/>
                </a:cxn>
                <a:cxn ang="0">
                  <a:pos x="412" y="259"/>
                </a:cxn>
                <a:cxn ang="0">
                  <a:pos x="399" y="314"/>
                </a:cxn>
                <a:cxn ang="0">
                  <a:pos x="412" y="341"/>
                </a:cxn>
                <a:cxn ang="0">
                  <a:pos x="452" y="327"/>
                </a:cxn>
                <a:cxn ang="0">
                  <a:pos x="505" y="286"/>
                </a:cxn>
                <a:cxn ang="0">
                  <a:pos x="518" y="232"/>
                </a:cxn>
                <a:cxn ang="0">
                  <a:pos x="531" y="232"/>
                </a:cxn>
                <a:cxn ang="0">
                  <a:pos x="545" y="232"/>
                </a:cxn>
                <a:cxn ang="0">
                  <a:pos x="545" y="259"/>
                </a:cxn>
                <a:cxn ang="0">
                  <a:pos x="518" y="314"/>
                </a:cxn>
                <a:cxn ang="0">
                  <a:pos x="465" y="355"/>
                </a:cxn>
                <a:cxn ang="0">
                  <a:pos x="385" y="355"/>
                </a:cxn>
                <a:cxn ang="0">
                  <a:pos x="345" y="327"/>
                </a:cxn>
                <a:cxn ang="0">
                  <a:pos x="345" y="273"/>
                </a:cxn>
                <a:cxn ang="0">
                  <a:pos x="359" y="218"/>
                </a:cxn>
                <a:cxn ang="0">
                  <a:pos x="399" y="123"/>
                </a:cxn>
                <a:cxn ang="0">
                  <a:pos x="399" y="68"/>
                </a:cxn>
                <a:cxn ang="0">
                  <a:pos x="372" y="27"/>
                </a:cxn>
                <a:cxn ang="0">
                  <a:pos x="292" y="41"/>
                </a:cxn>
                <a:cxn ang="0">
                  <a:pos x="226" y="82"/>
                </a:cxn>
                <a:cxn ang="0">
                  <a:pos x="186" y="150"/>
                </a:cxn>
                <a:cxn ang="0">
                  <a:pos x="186" y="164"/>
                </a:cxn>
                <a:cxn ang="0">
                  <a:pos x="173" y="177"/>
                </a:cxn>
                <a:cxn ang="0">
                  <a:pos x="160" y="232"/>
                </a:cxn>
                <a:cxn ang="0">
                  <a:pos x="146" y="300"/>
                </a:cxn>
                <a:cxn ang="0">
                  <a:pos x="133" y="327"/>
                </a:cxn>
                <a:cxn ang="0">
                  <a:pos x="120" y="355"/>
                </a:cxn>
                <a:cxn ang="0">
                  <a:pos x="93" y="368"/>
                </a:cxn>
                <a:cxn ang="0">
                  <a:pos x="80" y="355"/>
                </a:cxn>
                <a:cxn ang="0">
                  <a:pos x="67" y="327"/>
                </a:cxn>
                <a:cxn ang="0">
                  <a:pos x="80" y="300"/>
                </a:cxn>
                <a:cxn ang="0">
                  <a:pos x="80" y="273"/>
                </a:cxn>
                <a:cxn ang="0">
                  <a:pos x="106" y="191"/>
                </a:cxn>
                <a:cxn ang="0">
                  <a:pos x="120" y="136"/>
                </a:cxn>
                <a:cxn ang="0">
                  <a:pos x="133" y="82"/>
                </a:cxn>
                <a:cxn ang="0">
                  <a:pos x="133" y="55"/>
                </a:cxn>
                <a:cxn ang="0">
                  <a:pos x="120" y="27"/>
                </a:cxn>
                <a:cxn ang="0">
                  <a:pos x="80" y="41"/>
                </a:cxn>
                <a:cxn ang="0">
                  <a:pos x="53" y="82"/>
                </a:cxn>
                <a:cxn ang="0">
                  <a:pos x="27" y="136"/>
                </a:cxn>
                <a:cxn ang="0">
                  <a:pos x="13" y="136"/>
                </a:cxn>
                <a:cxn ang="0">
                  <a:pos x="0" y="123"/>
                </a:cxn>
                <a:cxn ang="0">
                  <a:pos x="13" y="96"/>
                </a:cxn>
                <a:cxn ang="0">
                  <a:pos x="27" y="55"/>
                </a:cxn>
                <a:cxn ang="0">
                  <a:pos x="80" y="14"/>
                </a:cxn>
              </a:cxnLst>
              <a:rect l="0" t="0" r="r" b="b"/>
              <a:pathLst>
                <a:path w="545" h="368">
                  <a:moveTo>
                    <a:pt x="106" y="0"/>
                  </a:moveTo>
                  <a:lnTo>
                    <a:pt x="120" y="0"/>
                  </a:lnTo>
                  <a:lnTo>
                    <a:pt x="146" y="14"/>
                  </a:lnTo>
                  <a:lnTo>
                    <a:pt x="160" y="14"/>
                  </a:lnTo>
                  <a:lnTo>
                    <a:pt x="186" y="27"/>
                  </a:lnTo>
                  <a:lnTo>
                    <a:pt x="199" y="55"/>
                  </a:lnTo>
                  <a:lnTo>
                    <a:pt x="199" y="82"/>
                  </a:lnTo>
                  <a:lnTo>
                    <a:pt x="226" y="55"/>
                  </a:lnTo>
                  <a:lnTo>
                    <a:pt x="252" y="27"/>
                  </a:lnTo>
                  <a:lnTo>
                    <a:pt x="292" y="14"/>
                  </a:lnTo>
                  <a:lnTo>
                    <a:pt x="345" y="0"/>
                  </a:lnTo>
                  <a:lnTo>
                    <a:pt x="399" y="14"/>
                  </a:lnTo>
                  <a:lnTo>
                    <a:pt x="438" y="27"/>
                  </a:lnTo>
                  <a:lnTo>
                    <a:pt x="452" y="55"/>
                  </a:lnTo>
                  <a:lnTo>
                    <a:pt x="465" y="96"/>
                  </a:lnTo>
                  <a:lnTo>
                    <a:pt x="465" y="123"/>
                  </a:lnTo>
                  <a:lnTo>
                    <a:pt x="452" y="164"/>
                  </a:lnTo>
                  <a:lnTo>
                    <a:pt x="438" y="205"/>
                  </a:lnTo>
                  <a:lnTo>
                    <a:pt x="425" y="246"/>
                  </a:lnTo>
                  <a:lnTo>
                    <a:pt x="412" y="259"/>
                  </a:lnTo>
                  <a:lnTo>
                    <a:pt x="412" y="286"/>
                  </a:lnTo>
                  <a:lnTo>
                    <a:pt x="399" y="314"/>
                  </a:lnTo>
                  <a:lnTo>
                    <a:pt x="412" y="327"/>
                  </a:lnTo>
                  <a:lnTo>
                    <a:pt x="412" y="341"/>
                  </a:lnTo>
                  <a:lnTo>
                    <a:pt x="425" y="341"/>
                  </a:lnTo>
                  <a:lnTo>
                    <a:pt x="452" y="327"/>
                  </a:lnTo>
                  <a:lnTo>
                    <a:pt x="478" y="314"/>
                  </a:lnTo>
                  <a:lnTo>
                    <a:pt x="505" y="286"/>
                  </a:lnTo>
                  <a:lnTo>
                    <a:pt x="518" y="246"/>
                  </a:lnTo>
                  <a:lnTo>
                    <a:pt x="518" y="232"/>
                  </a:lnTo>
                  <a:lnTo>
                    <a:pt x="531" y="232"/>
                  </a:lnTo>
                  <a:lnTo>
                    <a:pt x="531" y="232"/>
                  </a:lnTo>
                  <a:lnTo>
                    <a:pt x="545" y="232"/>
                  </a:lnTo>
                  <a:lnTo>
                    <a:pt x="545" y="232"/>
                  </a:lnTo>
                  <a:lnTo>
                    <a:pt x="545" y="246"/>
                  </a:lnTo>
                  <a:lnTo>
                    <a:pt x="545" y="259"/>
                  </a:lnTo>
                  <a:lnTo>
                    <a:pt x="531" y="286"/>
                  </a:lnTo>
                  <a:lnTo>
                    <a:pt x="518" y="314"/>
                  </a:lnTo>
                  <a:lnTo>
                    <a:pt x="491" y="341"/>
                  </a:lnTo>
                  <a:lnTo>
                    <a:pt x="465" y="355"/>
                  </a:lnTo>
                  <a:lnTo>
                    <a:pt x="425" y="368"/>
                  </a:lnTo>
                  <a:lnTo>
                    <a:pt x="385" y="355"/>
                  </a:lnTo>
                  <a:lnTo>
                    <a:pt x="359" y="341"/>
                  </a:lnTo>
                  <a:lnTo>
                    <a:pt x="345" y="327"/>
                  </a:lnTo>
                  <a:lnTo>
                    <a:pt x="345" y="300"/>
                  </a:lnTo>
                  <a:lnTo>
                    <a:pt x="345" y="273"/>
                  </a:lnTo>
                  <a:lnTo>
                    <a:pt x="345" y="259"/>
                  </a:lnTo>
                  <a:lnTo>
                    <a:pt x="359" y="218"/>
                  </a:lnTo>
                  <a:lnTo>
                    <a:pt x="385" y="177"/>
                  </a:lnTo>
                  <a:lnTo>
                    <a:pt x="399" y="123"/>
                  </a:lnTo>
                  <a:lnTo>
                    <a:pt x="399" y="82"/>
                  </a:lnTo>
                  <a:lnTo>
                    <a:pt x="399" y="68"/>
                  </a:lnTo>
                  <a:lnTo>
                    <a:pt x="385" y="41"/>
                  </a:lnTo>
                  <a:lnTo>
                    <a:pt x="372" y="27"/>
                  </a:lnTo>
                  <a:lnTo>
                    <a:pt x="345" y="27"/>
                  </a:lnTo>
                  <a:lnTo>
                    <a:pt x="292" y="41"/>
                  </a:lnTo>
                  <a:lnTo>
                    <a:pt x="266" y="55"/>
                  </a:lnTo>
                  <a:lnTo>
                    <a:pt x="226" y="82"/>
                  </a:lnTo>
                  <a:lnTo>
                    <a:pt x="213" y="123"/>
                  </a:lnTo>
                  <a:lnTo>
                    <a:pt x="186" y="150"/>
                  </a:lnTo>
                  <a:lnTo>
                    <a:pt x="186" y="164"/>
                  </a:lnTo>
                  <a:lnTo>
                    <a:pt x="186" y="164"/>
                  </a:lnTo>
                  <a:lnTo>
                    <a:pt x="173" y="164"/>
                  </a:lnTo>
                  <a:lnTo>
                    <a:pt x="173" y="177"/>
                  </a:lnTo>
                  <a:lnTo>
                    <a:pt x="173" y="205"/>
                  </a:lnTo>
                  <a:lnTo>
                    <a:pt x="160" y="232"/>
                  </a:lnTo>
                  <a:lnTo>
                    <a:pt x="146" y="273"/>
                  </a:lnTo>
                  <a:lnTo>
                    <a:pt x="146" y="300"/>
                  </a:lnTo>
                  <a:lnTo>
                    <a:pt x="146" y="314"/>
                  </a:lnTo>
                  <a:lnTo>
                    <a:pt x="133" y="327"/>
                  </a:lnTo>
                  <a:lnTo>
                    <a:pt x="133" y="341"/>
                  </a:lnTo>
                  <a:lnTo>
                    <a:pt x="120" y="355"/>
                  </a:lnTo>
                  <a:lnTo>
                    <a:pt x="106" y="368"/>
                  </a:lnTo>
                  <a:lnTo>
                    <a:pt x="93" y="368"/>
                  </a:lnTo>
                  <a:lnTo>
                    <a:pt x="80" y="355"/>
                  </a:lnTo>
                  <a:lnTo>
                    <a:pt x="80" y="355"/>
                  </a:lnTo>
                  <a:lnTo>
                    <a:pt x="67" y="341"/>
                  </a:lnTo>
                  <a:lnTo>
                    <a:pt x="67" y="327"/>
                  </a:lnTo>
                  <a:lnTo>
                    <a:pt x="80" y="314"/>
                  </a:lnTo>
                  <a:lnTo>
                    <a:pt x="80" y="300"/>
                  </a:lnTo>
                  <a:lnTo>
                    <a:pt x="80" y="273"/>
                  </a:lnTo>
                  <a:lnTo>
                    <a:pt x="80" y="273"/>
                  </a:lnTo>
                  <a:lnTo>
                    <a:pt x="106" y="205"/>
                  </a:lnTo>
                  <a:lnTo>
                    <a:pt x="106" y="191"/>
                  </a:lnTo>
                  <a:lnTo>
                    <a:pt x="120" y="164"/>
                  </a:lnTo>
                  <a:lnTo>
                    <a:pt x="120" y="136"/>
                  </a:lnTo>
                  <a:lnTo>
                    <a:pt x="120" y="109"/>
                  </a:lnTo>
                  <a:lnTo>
                    <a:pt x="133" y="82"/>
                  </a:lnTo>
                  <a:lnTo>
                    <a:pt x="133" y="68"/>
                  </a:lnTo>
                  <a:lnTo>
                    <a:pt x="133" y="55"/>
                  </a:lnTo>
                  <a:lnTo>
                    <a:pt x="120" y="41"/>
                  </a:lnTo>
                  <a:lnTo>
                    <a:pt x="120" y="27"/>
                  </a:lnTo>
                  <a:lnTo>
                    <a:pt x="93" y="27"/>
                  </a:lnTo>
                  <a:lnTo>
                    <a:pt x="80" y="41"/>
                  </a:lnTo>
                  <a:lnTo>
                    <a:pt x="67" y="55"/>
                  </a:lnTo>
                  <a:lnTo>
                    <a:pt x="53" y="82"/>
                  </a:lnTo>
                  <a:lnTo>
                    <a:pt x="40" y="123"/>
                  </a:lnTo>
                  <a:lnTo>
                    <a:pt x="27" y="136"/>
                  </a:lnTo>
                  <a:lnTo>
                    <a:pt x="13" y="136"/>
                  </a:lnTo>
                  <a:lnTo>
                    <a:pt x="13" y="136"/>
                  </a:lnTo>
                  <a:lnTo>
                    <a:pt x="13" y="136"/>
                  </a:lnTo>
                  <a:lnTo>
                    <a:pt x="0" y="123"/>
                  </a:lnTo>
                  <a:lnTo>
                    <a:pt x="0" y="123"/>
                  </a:lnTo>
                  <a:lnTo>
                    <a:pt x="13" y="96"/>
                  </a:lnTo>
                  <a:lnTo>
                    <a:pt x="13" y="82"/>
                  </a:lnTo>
                  <a:lnTo>
                    <a:pt x="27" y="55"/>
                  </a:lnTo>
                  <a:lnTo>
                    <a:pt x="53" y="27"/>
                  </a:lnTo>
                  <a:lnTo>
                    <a:pt x="80" y="14"/>
                  </a:lnTo>
                  <a:lnTo>
                    <a:pt x="1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74"/>
            <p:cNvSpPr>
              <a:spLocks noEditPoints="1"/>
            </p:cNvSpPr>
            <p:nvPr/>
          </p:nvSpPr>
          <p:spPr bwMode="auto">
            <a:xfrm>
              <a:off x="13277" y="3017"/>
              <a:ext cx="358" cy="1636"/>
            </a:xfrm>
            <a:custGeom>
              <a:avLst/>
              <a:gdLst/>
              <a:ahLst/>
              <a:cxnLst>
                <a:cxn ang="0">
                  <a:pos x="358" y="818"/>
                </a:cxn>
                <a:cxn ang="0">
                  <a:pos x="358" y="818"/>
                </a:cxn>
                <a:cxn ang="0">
                  <a:pos x="358" y="818"/>
                </a:cxn>
                <a:cxn ang="0">
                  <a:pos x="13" y="0"/>
                </a:cxn>
                <a:cxn ang="0">
                  <a:pos x="40" y="27"/>
                </a:cxn>
                <a:cxn ang="0">
                  <a:pos x="106" y="82"/>
                </a:cxn>
                <a:cxn ang="0">
                  <a:pos x="186" y="177"/>
                </a:cxn>
                <a:cxn ang="0">
                  <a:pos x="265" y="314"/>
                </a:cxn>
                <a:cxn ang="0">
                  <a:pos x="332" y="504"/>
                </a:cxn>
                <a:cxn ang="0">
                  <a:pos x="358" y="668"/>
                </a:cxn>
                <a:cxn ang="0">
                  <a:pos x="358" y="818"/>
                </a:cxn>
                <a:cxn ang="0">
                  <a:pos x="345" y="1050"/>
                </a:cxn>
                <a:cxn ang="0">
                  <a:pos x="265" y="1323"/>
                </a:cxn>
                <a:cxn ang="0">
                  <a:pos x="186" y="1459"/>
                </a:cxn>
                <a:cxn ang="0">
                  <a:pos x="106" y="1554"/>
                </a:cxn>
                <a:cxn ang="0">
                  <a:pos x="40" y="1623"/>
                </a:cxn>
                <a:cxn ang="0">
                  <a:pos x="13" y="1636"/>
                </a:cxn>
                <a:cxn ang="0">
                  <a:pos x="0" y="1636"/>
                </a:cxn>
                <a:cxn ang="0">
                  <a:pos x="0" y="1623"/>
                </a:cxn>
                <a:cxn ang="0">
                  <a:pos x="0" y="1623"/>
                </a:cxn>
                <a:cxn ang="0">
                  <a:pos x="0" y="1609"/>
                </a:cxn>
                <a:cxn ang="0">
                  <a:pos x="13" y="1595"/>
                </a:cxn>
                <a:cxn ang="0">
                  <a:pos x="146" y="1432"/>
                </a:cxn>
                <a:cxn ang="0">
                  <a:pos x="212" y="1241"/>
                </a:cxn>
                <a:cxn ang="0">
                  <a:pos x="265" y="1036"/>
                </a:cxn>
                <a:cxn ang="0">
                  <a:pos x="279" y="818"/>
                </a:cxn>
                <a:cxn ang="0">
                  <a:pos x="252" y="586"/>
                </a:cxn>
                <a:cxn ang="0">
                  <a:pos x="212" y="368"/>
                </a:cxn>
                <a:cxn ang="0">
                  <a:pos x="133" y="204"/>
                </a:cxn>
                <a:cxn ang="0">
                  <a:pos x="26" y="54"/>
                </a:cxn>
                <a:cxn ang="0">
                  <a:pos x="13" y="41"/>
                </a:cxn>
                <a:cxn ang="0">
                  <a:pos x="0" y="27"/>
                </a:cxn>
                <a:cxn ang="0">
                  <a:pos x="0" y="27"/>
                </a:cxn>
                <a:cxn ang="0">
                  <a:pos x="0" y="27"/>
                </a:cxn>
                <a:cxn ang="0">
                  <a:pos x="0" y="14"/>
                </a:cxn>
                <a:cxn ang="0">
                  <a:pos x="13" y="0"/>
                </a:cxn>
              </a:cxnLst>
              <a:rect l="0" t="0" r="r" b="b"/>
              <a:pathLst>
                <a:path w="358" h="1636">
                  <a:moveTo>
                    <a:pt x="358" y="818"/>
                  </a:moveTo>
                  <a:lnTo>
                    <a:pt x="358" y="818"/>
                  </a:lnTo>
                  <a:lnTo>
                    <a:pt x="358" y="818"/>
                  </a:lnTo>
                  <a:close/>
                  <a:moveTo>
                    <a:pt x="13" y="0"/>
                  </a:moveTo>
                  <a:lnTo>
                    <a:pt x="40" y="27"/>
                  </a:lnTo>
                  <a:lnTo>
                    <a:pt x="106" y="82"/>
                  </a:lnTo>
                  <a:lnTo>
                    <a:pt x="186" y="177"/>
                  </a:lnTo>
                  <a:lnTo>
                    <a:pt x="265" y="314"/>
                  </a:lnTo>
                  <a:lnTo>
                    <a:pt x="332" y="504"/>
                  </a:lnTo>
                  <a:lnTo>
                    <a:pt x="358" y="668"/>
                  </a:lnTo>
                  <a:lnTo>
                    <a:pt x="358" y="818"/>
                  </a:lnTo>
                  <a:lnTo>
                    <a:pt x="345" y="1050"/>
                  </a:lnTo>
                  <a:lnTo>
                    <a:pt x="265" y="1323"/>
                  </a:lnTo>
                  <a:lnTo>
                    <a:pt x="186" y="1459"/>
                  </a:lnTo>
                  <a:lnTo>
                    <a:pt x="106" y="1554"/>
                  </a:lnTo>
                  <a:lnTo>
                    <a:pt x="40" y="1623"/>
                  </a:lnTo>
                  <a:lnTo>
                    <a:pt x="13" y="1636"/>
                  </a:lnTo>
                  <a:lnTo>
                    <a:pt x="0" y="1636"/>
                  </a:lnTo>
                  <a:lnTo>
                    <a:pt x="0" y="1623"/>
                  </a:lnTo>
                  <a:lnTo>
                    <a:pt x="0" y="1623"/>
                  </a:lnTo>
                  <a:lnTo>
                    <a:pt x="0" y="1609"/>
                  </a:lnTo>
                  <a:lnTo>
                    <a:pt x="13" y="1595"/>
                  </a:lnTo>
                  <a:lnTo>
                    <a:pt x="146" y="1432"/>
                  </a:lnTo>
                  <a:lnTo>
                    <a:pt x="212" y="1241"/>
                  </a:lnTo>
                  <a:lnTo>
                    <a:pt x="265" y="1036"/>
                  </a:lnTo>
                  <a:lnTo>
                    <a:pt x="279" y="818"/>
                  </a:lnTo>
                  <a:lnTo>
                    <a:pt x="252" y="586"/>
                  </a:lnTo>
                  <a:lnTo>
                    <a:pt x="212" y="368"/>
                  </a:lnTo>
                  <a:lnTo>
                    <a:pt x="133" y="204"/>
                  </a:lnTo>
                  <a:lnTo>
                    <a:pt x="26" y="54"/>
                  </a:lnTo>
                  <a:lnTo>
                    <a:pt x="13" y="41"/>
                  </a:lnTo>
                  <a:lnTo>
                    <a:pt x="0" y="27"/>
                  </a:lnTo>
                  <a:lnTo>
                    <a:pt x="0" y="27"/>
                  </a:lnTo>
                  <a:lnTo>
                    <a:pt x="0" y="27"/>
                  </a:lnTo>
                  <a:lnTo>
                    <a:pt x="0" y="14"/>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75"/>
            <p:cNvSpPr>
              <a:spLocks noEditPoints="1"/>
            </p:cNvSpPr>
            <p:nvPr/>
          </p:nvSpPr>
          <p:spPr bwMode="auto">
            <a:xfrm>
              <a:off x="14246" y="3290"/>
              <a:ext cx="1062" cy="1091"/>
            </a:xfrm>
            <a:custGeom>
              <a:avLst/>
              <a:gdLst/>
              <a:ahLst/>
              <a:cxnLst>
                <a:cxn ang="0">
                  <a:pos x="531" y="572"/>
                </a:cxn>
                <a:cxn ang="0">
                  <a:pos x="199" y="913"/>
                </a:cxn>
                <a:cxn ang="0">
                  <a:pos x="332" y="1009"/>
                </a:cxn>
                <a:cxn ang="0">
                  <a:pos x="451" y="1050"/>
                </a:cxn>
                <a:cxn ang="0">
                  <a:pos x="531" y="1050"/>
                </a:cxn>
                <a:cxn ang="0">
                  <a:pos x="664" y="1036"/>
                </a:cxn>
                <a:cxn ang="0">
                  <a:pos x="770" y="981"/>
                </a:cxn>
                <a:cxn ang="0">
                  <a:pos x="836" y="941"/>
                </a:cxn>
                <a:cxn ang="0">
                  <a:pos x="863" y="913"/>
                </a:cxn>
                <a:cxn ang="0">
                  <a:pos x="863" y="913"/>
                </a:cxn>
                <a:cxn ang="0">
                  <a:pos x="850" y="900"/>
                </a:cxn>
                <a:cxn ang="0">
                  <a:pos x="531" y="572"/>
                </a:cxn>
                <a:cxn ang="0">
                  <a:pos x="889" y="204"/>
                </a:cxn>
                <a:cxn ang="0">
                  <a:pos x="558" y="545"/>
                </a:cxn>
                <a:cxn ang="0">
                  <a:pos x="889" y="886"/>
                </a:cxn>
                <a:cxn ang="0">
                  <a:pos x="996" y="736"/>
                </a:cxn>
                <a:cxn ang="0">
                  <a:pos x="1022" y="545"/>
                </a:cxn>
                <a:cxn ang="0">
                  <a:pos x="982" y="354"/>
                </a:cxn>
                <a:cxn ang="0">
                  <a:pos x="889" y="204"/>
                </a:cxn>
                <a:cxn ang="0">
                  <a:pos x="173" y="204"/>
                </a:cxn>
                <a:cxn ang="0">
                  <a:pos x="80" y="368"/>
                </a:cxn>
                <a:cxn ang="0">
                  <a:pos x="40" y="545"/>
                </a:cxn>
                <a:cxn ang="0">
                  <a:pos x="53" y="654"/>
                </a:cxn>
                <a:cxn ang="0">
                  <a:pos x="93" y="777"/>
                </a:cxn>
                <a:cxn ang="0">
                  <a:pos x="173" y="886"/>
                </a:cxn>
                <a:cxn ang="0">
                  <a:pos x="504" y="545"/>
                </a:cxn>
                <a:cxn ang="0">
                  <a:pos x="173" y="204"/>
                </a:cxn>
                <a:cxn ang="0">
                  <a:pos x="531" y="41"/>
                </a:cxn>
                <a:cxn ang="0">
                  <a:pos x="398" y="68"/>
                </a:cxn>
                <a:cxn ang="0">
                  <a:pos x="292" y="109"/>
                </a:cxn>
                <a:cxn ang="0">
                  <a:pos x="226" y="163"/>
                </a:cxn>
                <a:cxn ang="0">
                  <a:pos x="199" y="177"/>
                </a:cxn>
                <a:cxn ang="0">
                  <a:pos x="212" y="191"/>
                </a:cxn>
                <a:cxn ang="0">
                  <a:pos x="212" y="204"/>
                </a:cxn>
                <a:cxn ang="0">
                  <a:pos x="212" y="204"/>
                </a:cxn>
                <a:cxn ang="0">
                  <a:pos x="531" y="518"/>
                </a:cxn>
                <a:cxn ang="0">
                  <a:pos x="863" y="177"/>
                </a:cxn>
                <a:cxn ang="0">
                  <a:pos x="730" y="95"/>
                </a:cxn>
                <a:cxn ang="0">
                  <a:pos x="611" y="54"/>
                </a:cxn>
                <a:cxn ang="0">
                  <a:pos x="531" y="41"/>
                </a:cxn>
                <a:cxn ang="0">
                  <a:pos x="531" y="0"/>
                </a:cxn>
                <a:cxn ang="0">
                  <a:pos x="704" y="27"/>
                </a:cxn>
                <a:cxn ang="0">
                  <a:pos x="850" y="109"/>
                </a:cxn>
                <a:cxn ang="0">
                  <a:pos x="956" y="231"/>
                </a:cxn>
                <a:cxn ang="0">
                  <a:pos x="1036" y="381"/>
                </a:cxn>
                <a:cxn ang="0">
                  <a:pos x="1062" y="545"/>
                </a:cxn>
                <a:cxn ang="0">
                  <a:pos x="1036" y="722"/>
                </a:cxn>
                <a:cxn ang="0">
                  <a:pos x="956" y="872"/>
                </a:cxn>
                <a:cxn ang="0">
                  <a:pos x="850" y="981"/>
                </a:cxn>
                <a:cxn ang="0">
                  <a:pos x="704" y="1063"/>
                </a:cxn>
                <a:cxn ang="0">
                  <a:pos x="531" y="1091"/>
                </a:cxn>
                <a:cxn ang="0">
                  <a:pos x="372" y="1063"/>
                </a:cxn>
                <a:cxn ang="0">
                  <a:pos x="226" y="995"/>
                </a:cxn>
                <a:cxn ang="0">
                  <a:pos x="106" y="872"/>
                </a:cxn>
                <a:cxn ang="0">
                  <a:pos x="27" y="722"/>
                </a:cxn>
                <a:cxn ang="0">
                  <a:pos x="0" y="545"/>
                </a:cxn>
                <a:cxn ang="0">
                  <a:pos x="27" y="381"/>
                </a:cxn>
                <a:cxn ang="0">
                  <a:pos x="106" y="231"/>
                </a:cxn>
                <a:cxn ang="0">
                  <a:pos x="212" y="109"/>
                </a:cxn>
                <a:cxn ang="0">
                  <a:pos x="358" y="27"/>
                </a:cxn>
                <a:cxn ang="0">
                  <a:pos x="531" y="0"/>
                </a:cxn>
              </a:cxnLst>
              <a:rect l="0" t="0" r="r" b="b"/>
              <a:pathLst>
                <a:path w="1062" h="1091">
                  <a:moveTo>
                    <a:pt x="531" y="572"/>
                  </a:moveTo>
                  <a:lnTo>
                    <a:pt x="199" y="913"/>
                  </a:lnTo>
                  <a:lnTo>
                    <a:pt x="332" y="1009"/>
                  </a:lnTo>
                  <a:lnTo>
                    <a:pt x="451" y="1050"/>
                  </a:lnTo>
                  <a:lnTo>
                    <a:pt x="531" y="1050"/>
                  </a:lnTo>
                  <a:lnTo>
                    <a:pt x="664" y="1036"/>
                  </a:lnTo>
                  <a:lnTo>
                    <a:pt x="770" y="981"/>
                  </a:lnTo>
                  <a:lnTo>
                    <a:pt x="836" y="941"/>
                  </a:lnTo>
                  <a:lnTo>
                    <a:pt x="863" y="913"/>
                  </a:lnTo>
                  <a:lnTo>
                    <a:pt x="863" y="913"/>
                  </a:lnTo>
                  <a:lnTo>
                    <a:pt x="850" y="900"/>
                  </a:lnTo>
                  <a:lnTo>
                    <a:pt x="531" y="572"/>
                  </a:lnTo>
                  <a:close/>
                  <a:moveTo>
                    <a:pt x="889" y="204"/>
                  </a:moveTo>
                  <a:lnTo>
                    <a:pt x="558" y="545"/>
                  </a:lnTo>
                  <a:lnTo>
                    <a:pt x="889" y="886"/>
                  </a:lnTo>
                  <a:lnTo>
                    <a:pt x="996" y="736"/>
                  </a:lnTo>
                  <a:lnTo>
                    <a:pt x="1022" y="545"/>
                  </a:lnTo>
                  <a:lnTo>
                    <a:pt x="982" y="354"/>
                  </a:lnTo>
                  <a:lnTo>
                    <a:pt x="889" y="204"/>
                  </a:lnTo>
                  <a:close/>
                  <a:moveTo>
                    <a:pt x="173" y="204"/>
                  </a:moveTo>
                  <a:lnTo>
                    <a:pt x="80" y="368"/>
                  </a:lnTo>
                  <a:lnTo>
                    <a:pt x="40" y="545"/>
                  </a:lnTo>
                  <a:lnTo>
                    <a:pt x="53" y="654"/>
                  </a:lnTo>
                  <a:lnTo>
                    <a:pt x="93" y="777"/>
                  </a:lnTo>
                  <a:lnTo>
                    <a:pt x="173" y="886"/>
                  </a:lnTo>
                  <a:lnTo>
                    <a:pt x="504" y="545"/>
                  </a:lnTo>
                  <a:lnTo>
                    <a:pt x="173" y="204"/>
                  </a:lnTo>
                  <a:close/>
                  <a:moveTo>
                    <a:pt x="531" y="41"/>
                  </a:moveTo>
                  <a:lnTo>
                    <a:pt x="398" y="68"/>
                  </a:lnTo>
                  <a:lnTo>
                    <a:pt x="292" y="109"/>
                  </a:lnTo>
                  <a:lnTo>
                    <a:pt x="226" y="163"/>
                  </a:lnTo>
                  <a:lnTo>
                    <a:pt x="199" y="177"/>
                  </a:lnTo>
                  <a:lnTo>
                    <a:pt x="212" y="191"/>
                  </a:lnTo>
                  <a:lnTo>
                    <a:pt x="212" y="204"/>
                  </a:lnTo>
                  <a:lnTo>
                    <a:pt x="212" y="204"/>
                  </a:lnTo>
                  <a:lnTo>
                    <a:pt x="531" y="518"/>
                  </a:lnTo>
                  <a:lnTo>
                    <a:pt x="863" y="177"/>
                  </a:lnTo>
                  <a:lnTo>
                    <a:pt x="730" y="95"/>
                  </a:lnTo>
                  <a:lnTo>
                    <a:pt x="611" y="54"/>
                  </a:lnTo>
                  <a:lnTo>
                    <a:pt x="531" y="41"/>
                  </a:lnTo>
                  <a:close/>
                  <a:moveTo>
                    <a:pt x="531" y="0"/>
                  </a:moveTo>
                  <a:lnTo>
                    <a:pt x="704" y="27"/>
                  </a:lnTo>
                  <a:lnTo>
                    <a:pt x="850" y="109"/>
                  </a:lnTo>
                  <a:lnTo>
                    <a:pt x="956" y="231"/>
                  </a:lnTo>
                  <a:lnTo>
                    <a:pt x="1036" y="381"/>
                  </a:lnTo>
                  <a:lnTo>
                    <a:pt x="1062" y="545"/>
                  </a:lnTo>
                  <a:lnTo>
                    <a:pt x="1036" y="722"/>
                  </a:lnTo>
                  <a:lnTo>
                    <a:pt x="956" y="872"/>
                  </a:lnTo>
                  <a:lnTo>
                    <a:pt x="850" y="981"/>
                  </a:lnTo>
                  <a:lnTo>
                    <a:pt x="704" y="1063"/>
                  </a:lnTo>
                  <a:lnTo>
                    <a:pt x="531" y="1091"/>
                  </a:lnTo>
                  <a:lnTo>
                    <a:pt x="372" y="1063"/>
                  </a:lnTo>
                  <a:lnTo>
                    <a:pt x="226" y="995"/>
                  </a:lnTo>
                  <a:lnTo>
                    <a:pt x="106" y="872"/>
                  </a:lnTo>
                  <a:lnTo>
                    <a:pt x="27" y="722"/>
                  </a:lnTo>
                  <a:lnTo>
                    <a:pt x="0" y="545"/>
                  </a:lnTo>
                  <a:lnTo>
                    <a:pt x="27" y="381"/>
                  </a:lnTo>
                  <a:lnTo>
                    <a:pt x="106" y="231"/>
                  </a:lnTo>
                  <a:lnTo>
                    <a:pt x="212" y="109"/>
                  </a:lnTo>
                  <a:lnTo>
                    <a:pt x="358" y="27"/>
                  </a:lnTo>
                  <a:lnTo>
                    <a:pt x="5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76"/>
            <p:cNvSpPr>
              <a:spLocks/>
            </p:cNvSpPr>
            <p:nvPr/>
          </p:nvSpPr>
          <p:spPr bwMode="auto">
            <a:xfrm>
              <a:off x="15799" y="3140"/>
              <a:ext cx="1089" cy="1104"/>
            </a:xfrm>
            <a:custGeom>
              <a:avLst/>
              <a:gdLst/>
              <a:ahLst/>
              <a:cxnLst>
                <a:cxn ang="0">
                  <a:pos x="120" y="0"/>
                </a:cxn>
                <a:cxn ang="0">
                  <a:pos x="359" y="0"/>
                </a:cxn>
                <a:cxn ang="0">
                  <a:pos x="478" y="41"/>
                </a:cxn>
                <a:cxn ang="0">
                  <a:pos x="385" y="41"/>
                </a:cxn>
                <a:cxn ang="0">
                  <a:pos x="332" y="54"/>
                </a:cxn>
                <a:cxn ang="0">
                  <a:pos x="306" y="95"/>
                </a:cxn>
                <a:cxn ang="0">
                  <a:pos x="306" y="504"/>
                </a:cxn>
                <a:cxn ang="0">
                  <a:pos x="784" y="122"/>
                </a:cxn>
                <a:cxn ang="0">
                  <a:pos x="784" y="68"/>
                </a:cxn>
                <a:cxn ang="0">
                  <a:pos x="744" y="54"/>
                </a:cxn>
                <a:cxn ang="0">
                  <a:pos x="664" y="41"/>
                </a:cxn>
                <a:cxn ang="0">
                  <a:pos x="624" y="0"/>
                </a:cxn>
                <a:cxn ang="0">
                  <a:pos x="863" y="0"/>
                </a:cxn>
                <a:cxn ang="0">
                  <a:pos x="1089" y="0"/>
                </a:cxn>
                <a:cxn ang="0">
                  <a:pos x="1049" y="41"/>
                </a:cxn>
                <a:cxn ang="0">
                  <a:pos x="970" y="54"/>
                </a:cxn>
                <a:cxn ang="0">
                  <a:pos x="930" y="68"/>
                </a:cxn>
                <a:cxn ang="0">
                  <a:pos x="930" y="122"/>
                </a:cxn>
                <a:cxn ang="0">
                  <a:pos x="930" y="1009"/>
                </a:cxn>
                <a:cxn ang="0">
                  <a:pos x="943" y="1036"/>
                </a:cxn>
                <a:cxn ang="0">
                  <a:pos x="1009" y="1050"/>
                </a:cxn>
                <a:cxn ang="0">
                  <a:pos x="1089" y="1050"/>
                </a:cxn>
                <a:cxn ang="0">
                  <a:pos x="983" y="1104"/>
                </a:cxn>
                <a:cxn ang="0">
                  <a:pos x="744" y="1104"/>
                </a:cxn>
                <a:cxn ang="0">
                  <a:pos x="624" y="1050"/>
                </a:cxn>
                <a:cxn ang="0">
                  <a:pos x="717" y="1050"/>
                </a:cxn>
                <a:cxn ang="0">
                  <a:pos x="770" y="1036"/>
                </a:cxn>
                <a:cxn ang="0">
                  <a:pos x="784" y="1009"/>
                </a:cxn>
                <a:cxn ang="0">
                  <a:pos x="784" y="559"/>
                </a:cxn>
                <a:cxn ang="0">
                  <a:pos x="306" y="981"/>
                </a:cxn>
                <a:cxn ang="0">
                  <a:pos x="319" y="1022"/>
                </a:cxn>
                <a:cxn ang="0">
                  <a:pos x="346" y="1050"/>
                </a:cxn>
                <a:cxn ang="0">
                  <a:pos x="438" y="1050"/>
                </a:cxn>
                <a:cxn ang="0">
                  <a:pos x="478" y="1104"/>
                </a:cxn>
                <a:cxn ang="0">
                  <a:pos x="239" y="1104"/>
                </a:cxn>
                <a:cxn ang="0">
                  <a:pos x="0" y="1104"/>
                </a:cxn>
                <a:cxn ang="0">
                  <a:pos x="40" y="1050"/>
                </a:cxn>
                <a:cxn ang="0">
                  <a:pos x="133" y="1050"/>
                </a:cxn>
                <a:cxn ang="0">
                  <a:pos x="160" y="1022"/>
                </a:cxn>
                <a:cxn ang="0">
                  <a:pos x="173" y="981"/>
                </a:cxn>
                <a:cxn ang="0">
                  <a:pos x="173" y="95"/>
                </a:cxn>
                <a:cxn ang="0">
                  <a:pos x="160" y="54"/>
                </a:cxn>
                <a:cxn ang="0">
                  <a:pos x="93" y="41"/>
                </a:cxn>
                <a:cxn ang="0">
                  <a:pos x="0" y="41"/>
                </a:cxn>
              </a:cxnLst>
              <a:rect l="0" t="0" r="r" b="b"/>
              <a:pathLst>
                <a:path w="1089" h="1104">
                  <a:moveTo>
                    <a:pt x="0" y="0"/>
                  </a:moveTo>
                  <a:lnTo>
                    <a:pt x="120" y="0"/>
                  </a:lnTo>
                  <a:lnTo>
                    <a:pt x="239" y="0"/>
                  </a:lnTo>
                  <a:lnTo>
                    <a:pt x="359" y="0"/>
                  </a:lnTo>
                  <a:lnTo>
                    <a:pt x="478" y="0"/>
                  </a:lnTo>
                  <a:lnTo>
                    <a:pt x="478" y="41"/>
                  </a:lnTo>
                  <a:lnTo>
                    <a:pt x="438" y="41"/>
                  </a:lnTo>
                  <a:lnTo>
                    <a:pt x="385" y="41"/>
                  </a:lnTo>
                  <a:lnTo>
                    <a:pt x="346" y="54"/>
                  </a:lnTo>
                  <a:lnTo>
                    <a:pt x="332" y="54"/>
                  </a:lnTo>
                  <a:lnTo>
                    <a:pt x="319" y="68"/>
                  </a:lnTo>
                  <a:lnTo>
                    <a:pt x="306" y="95"/>
                  </a:lnTo>
                  <a:lnTo>
                    <a:pt x="306" y="122"/>
                  </a:lnTo>
                  <a:lnTo>
                    <a:pt x="306" y="504"/>
                  </a:lnTo>
                  <a:lnTo>
                    <a:pt x="784" y="504"/>
                  </a:lnTo>
                  <a:lnTo>
                    <a:pt x="784" y="122"/>
                  </a:lnTo>
                  <a:lnTo>
                    <a:pt x="784" y="95"/>
                  </a:lnTo>
                  <a:lnTo>
                    <a:pt x="784" y="68"/>
                  </a:lnTo>
                  <a:lnTo>
                    <a:pt x="770" y="54"/>
                  </a:lnTo>
                  <a:lnTo>
                    <a:pt x="744" y="54"/>
                  </a:lnTo>
                  <a:lnTo>
                    <a:pt x="717" y="41"/>
                  </a:lnTo>
                  <a:lnTo>
                    <a:pt x="664" y="41"/>
                  </a:lnTo>
                  <a:lnTo>
                    <a:pt x="624" y="41"/>
                  </a:lnTo>
                  <a:lnTo>
                    <a:pt x="624" y="0"/>
                  </a:lnTo>
                  <a:lnTo>
                    <a:pt x="744" y="0"/>
                  </a:lnTo>
                  <a:lnTo>
                    <a:pt x="863" y="0"/>
                  </a:lnTo>
                  <a:lnTo>
                    <a:pt x="983" y="0"/>
                  </a:lnTo>
                  <a:lnTo>
                    <a:pt x="1089" y="0"/>
                  </a:lnTo>
                  <a:lnTo>
                    <a:pt x="1089" y="41"/>
                  </a:lnTo>
                  <a:lnTo>
                    <a:pt x="1049" y="41"/>
                  </a:lnTo>
                  <a:lnTo>
                    <a:pt x="1009" y="41"/>
                  </a:lnTo>
                  <a:lnTo>
                    <a:pt x="970" y="54"/>
                  </a:lnTo>
                  <a:lnTo>
                    <a:pt x="943" y="54"/>
                  </a:lnTo>
                  <a:lnTo>
                    <a:pt x="930" y="68"/>
                  </a:lnTo>
                  <a:lnTo>
                    <a:pt x="930" y="95"/>
                  </a:lnTo>
                  <a:lnTo>
                    <a:pt x="930" y="122"/>
                  </a:lnTo>
                  <a:lnTo>
                    <a:pt x="930" y="981"/>
                  </a:lnTo>
                  <a:lnTo>
                    <a:pt x="930" y="1009"/>
                  </a:lnTo>
                  <a:lnTo>
                    <a:pt x="930" y="1022"/>
                  </a:lnTo>
                  <a:lnTo>
                    <a:pt x="943" y="1036"/>
                  </a:lnTo>
                  <a:lnTo>
                    <a:pt x="970" y="1050"/>
                  </a:lnTo>
                  <a:lnTo>
                    <a:pt x="1009" y="1050"/>
                  </a:lnTo>
                  <a:lnTo>
                    <a:pt x="1049" y="1050"/>
                  </a:lnTo>
                  <a:lnTo>
                    <a:pt x="1089" y="1050"/>
                  </a:lnTo>
                  <a:lnTo>
                    <a:pt x="1089" y="1104"/>
                  </a:lnTo>
                  <a:lnTo>
                    <a:pt x="983" y="1104"/>
                  </a:lnTo>
                  <a:lnTo>
                    <a:pt x="863" y="1104"/>
                  </a:lnTo>
                  <a:lnTo>
                    <a:pt x="744" y="1104"/>
                  </a:lnTo>
                  <a:lnTo>
                    <a:pt x="624" y="1104"/>
                  </a:lnTo>
                  <a:lnTo>
                    <a:pt x="624" y="1050"/>
                  </a:lnTo>
                  <a:lnTo>
                    <a:pt x="664" y="1050"/>
                  </a:lnTo>
                  <a:lnTo>
                    <a:pt x="717" y="1050"/>
                  </a:lnTo>
                  <a:lnTo>
                    <a:pt x="744" y="1050"/>
                  </a:lnTo>
                  <a:lnTo>
                    <a:pt x="770" y="1036"/>
                  </a:lnTo>
                  <a:lnTo>
                    <a:pt x="784" y="1022"/>
                  </a:lnTo>
                  <a:lnTo>
                    <a:pt x="784" y="1009"/>
                  </a:lnTo>
                  <a:lnTo>
                    <a:pt x="784" y="981"/>
                  </a:lnTo>
                  <a:lnTo>
                    <a:pt x="784" y="559"/>
                  </a:lnTo>
                  <a:lnTo>
                    <a:pt x="306" y="559"/>
                  </a:lnTo>
                  <a:lnTo>
                    <a:pt x="306" y="981"/>
                  </a:lnTo>
                  <a:lnTo>
                    <a:pt x="306" y="1009"/>
                  </a:lnTo>
                  <a:lnTo>
                    <a:pt x="319" y="1022"/>
                  </a:lnTo>
                  <a:lnTo>
                    <a:pt x="332" y="1036"/>
                  </a:lnTo>
                  <a:lnTo>
                    <a:pt x="346" y="1050"/>
                  </a:lnTo>
                  <a:lnTo>
                    <a:pt x="385" y="1050"/>
                  </a:lnTo>
                  <a:lnTo>
                    <a:pt x="438" y="1050"/>
                  </a:lnTo>
                  <a:lnTo>
                    <a:pt x="478" y="1050"/>
                  </a:lnTo>
                  <a:lnTo>
                    <a:pt x="478" y="1104"/>
                  </a:lnTo>
                  <a:lnTo>
                    <a:pt x="359" y="1104"/>
                  </a:lnTo>
                  <a:lnTo>
                    <a:pt x="239" y="1104"/>
                  </a:lnTo>
                  <a:lnTo>
                    <a:pt x="120" y="1104"/>
                  </a:lnTo>
                  <a:lnTo>
                    <a:pt x="0" y="1104"/>
                  </a:lnTo>
                  <a:lnTo>
                    <a:pt x="0" y="1050"/>
                  </a:lnTo>
                  <a:lnTo>
                    <a:pt x="40" y="1050"/>
                  </a:lnTo>
                  <a:lnTo>
                    <a:pt x="93" y="1050"/>
                  </a:lnTo>
                  <a:lnTo>
                    <a:pt x="133" y="1050"/>
                  </a:lnTo>
                  <a:lnTo>
                    <a:pt x="160" y="1036"/>
                  </a:lnTo>
                  <a:lnTo>
                    <a:pt x="160" y="1022"/>
                  </a:lnTo>
                  <a:lnTo>
                    <a:pt x="173" y="1009"/>
                  </a:lnTo>
                  <a:lnTo>
                    <a:pt x="173" y="981"/>
                  </a:lnTo>
                  <a:lnTo>
                    <a:pt x="173" y="122"/>
                  </a:lnTo>
                  <a:lnTo>
                    <a:pt x="173" y="95"/>
                  </a:lnTo>
                  <a:lnTo>
                    <a:pt x="160" y="68"/>
                  </a:lnTo>
                  <a:lnTo>
                    <a:pt x="160" y="54"/>
                  </a:lnTo>
                  <a:lnTo>
                    <a:pt x="133" y="54"/>
                  </a:lnTo>
                  <a:lnTo>
                    <a:pt x="93" y="41"/>
                  </a:lnTo>
                  <a:lnTo>
                    <a:pt x="40" y="41"/>
                  </a:lnTo>
                  <a:lnTo>
                    <a:pt x="0" y="4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77"/>
            <p:cNvSpPr>
              <a:spLocks noEditPoints="1"/>
            </p:cNvSpPr>
            <p:nvPr/>
          </p:nvSpPr>
          <p:spPr bwMode="auto">
            <a:xfrm>
              <a:off x="16981" y="3521"/>
              <a:ext cx="717" cy="750"/>
            </a:xfrm>
            <a:custGeom>
              <a:avLst/>
              <a:gdLst/>
              <a:ahLst/>
              <a:cxnLst>
                <a:cxn ang="0">
                  <a:pos x="358" y="28"/>
                </a:cxn>
                <a:cxn ang="0">
                  <a:pos x="305" y="41"/>
                </a:cxn>
                <a:cxn ang="0">
                  <a:pos x="252" y="55"/>
                </a:cxn>
                <a:cxn ang="0">
                  <a:pos x="212" y="96"/>
                </a:cxn>
                <a:cxn ang="0">
                  <a:pos x="173" y="137"/>
                </a:cxn>
                <a:cxn ang="0">
                  <a:pos x="146" y="260"/>
                </a:cxn>
                <a:cxn ang="0">
                  <a:pos x="133" y="369"/>
                </a:cxn>
                <a:cxn ang="0">
                  <a:pos x="146" y="478"/>
                </a:cxn>
                <a:cxn ang="0">
                  <a:pos x="173" y="600"/>
                </a:cxn>
                <a:cxn ang="0">
                  <a:pos x="212" y="641"/>
                </a:cxn>
                <a:cxn ang="0">
                  <a:pos x="265" y="682"/>
                </a:cxn>
                <a:cxn ang="0">
                  <a:pos x="305" y="696"/>
                </a:cxn>
                <a:cxn ang="0">
                  <a:pos x="358" y="710"/>
                </a:cxn>
                <a:cxn ang="0">
                  <a:pos x="358" y="710"/>
                </a:cxn>
                <a:cxn ang="0">
                  <a:pos x="412" y="696"/>
                </a:cxn>
                <a:cxn ang="0">
                  <a:pos x="465" y="669"/>
                </a:cxn>
                <a:cxn ang="0">
                  <a:pos x="504" y="628"/>
                </a:cxn>
                <a:cxn ang="0">
                  <a:pos x="544" y="587"/>
                </a:cxn>
                <a:cxn ang="0">
                  <a:pos x="558" y="532"/>
                </a:cxn>
                <a:cxn ang="0">
                  <a:pos x="571" y="464"/>
                </a:cxn>
                <a:cxn ang="0">
                  <a:pos x="584" y="410"/>
                </a:cxn>
                <a:cxn ang="0">
                  <a:pos x="584" y="369"/>
                </a:cxn>
                <a:cxn ang="0">
                  <a:pos x="571" y="260"/>
                </a:cxn>
                <a:cxn ang="0">
                  <a:pos x="544" y="137"/>
                </a:cxn>
                <a:cxn ang="0">
                  <a:pos x="504" y="96"/>
                </a:cxn>
                <a:cxn ang="0">
                  <a:pos x="465" y="55"/>
                </a:cxn>
                <a:cxn ang="0">
                  <a:pos x="412" y="41"/>
                </a:cxn>
                <a:cxn ang="0">
                  <a:pos x="358" y="28"/>
                </a:cxn>
                <a:cxn ang="0">
                  <a:pos x="358" y="0"/>
                </a:cxn>
                <a:cxn ang="0">
                  <a:pos x="491" y="28"/>
                </a:cxn>
                <a:cxn ang="0">
                  <a:pos x="611" y="110"/>
                </a:cxn>
                <a:cxn ang="0">
                  <a:pos x="677" y="232"/>
                </a:cxn>
                <a:cxn ang="0">
                  <a:pos x="717" y="382"/>
                </a:cxn>
                <a:cxn ang="0">
                  <a:pos x="677" y="519"/>
                </a:cxn>
                <a:cxn ang="0">
                  <a:pos x="611" y="641"/>
                </a:cxn>
                <a:cxn ang="0">
                  <a:pos x="491" y="710"/>
                </a:cxn>
                <a:cxn ang="0">
                  <a:pos x="358" y="750"/>
                </a:cxn>
                <a:cxn ang="0">
                  <a:pos x="226" y="723"/>
                </a:cxn>
                <a:cxn ang="0">
                  <a:pos x="106" y="641"/>
                </a:cxn>
                <a:cxn ang="0">
                  <a:pos x="40" y="519"/>
                </a:cxn>
                <a:cxn ang="0">
                  <a:pos x="0" y="382"/>
                </a:cxn>
                <a:cxn ang="0">
                  <a:pos x="40" y="232"/>
                </a:cxn>
                <a:cxn ang="0">
                  <a:pos x="106" y="110"/>
                </a:cxn>
                <a:cxn ang="0">
                  <a:pos x="226" y="28"/>
                </a:cxn>
                <a:cxn ang="0">
                  <a:pos x="358" y="0"/>
                </a:cxn>
              </a:cxnLst>
              <a:rect l="0" t="0" r="r" b="b"/>
              <a:pathLst>
                <a:path w="717" h="750">
                  <a:moveTo>
                    <a:pt x="358" y="28"/>
                  </a:moveTo>
                  <a:lnTo>
                    <a:pt x="305" y="41"/>
                  </a:lnTo>
                  <a:lnTo>
                    <a:pt x="252" y="55"/>
                  </a:lnTo>
                  <a:lnTo>
                    <a:pt x="212" y="96"/>
                  </a:lnTo>
                  <a:lnTo>
                    <a:pt x="173" y="137"/>
                  </a:lnTo>
                  <a:lnTo>
                    <a:pt x="146" y="260"/>
                  </a:lnTo>
                  <a:lnTo>
                    <a:pt x="133" y="369"/>
                  </a:lnTo>
                  <a:lnTo>
                    <a:pt x="146" y="478"/>
                  </a:lnTo>
                  <a:lnTo>
                    <a:pt x="173" y="600"/>
                  </a:lnTo>
                  <a:lnTo>
                    <a:pt x="212" y="641"/>
                  </a:lnTo>
                  <a:lnTo>
                    <a:pt x="265" y="682"/>
                  </a:lnTo>
                  <a:lnTo>
                    <a:pt x="305" y="696"/>
                  </a:lnTo>
                  <a:lnTo>
                    <a:pt x="358" y="710"/>
                  </a:lnTo>
                  <a:lnTo>
                    <a:pt x="358" y="710"/>
                  </a:lnTo>
                  <a:lnTo>
                    <a:pt x="412" y="696"/>
                  </a:lnTo>
                  <a:lnTo>
                    <a:pt x="465" y="669"/>
                  </a:lnTo>
                  <a:lnTo>
                    <a:pt x="504" y="628"/>
                  </a:lnTo>
                  <a:lnTo>
                    <a:pt x="544" y="587"/>
                  </a:lnTo>
                  <a:lnTo>
                    <a:pt x="558" y="532"/>
                  </a:lnTo>
                  <a:lnTo>
                    <a:pt x="571" y="464"/>
                  </a:lnTo>
                  <a:lnTo>
                    <a:pt x="584" y="410"/>
                  </a:lnTo>
                  <a:lnTo>
                    <a:pt x="584" y="369"/>
                  </a:lnTo>
                  <a:lnTo>
                    <a:pt x="571" y="260"/>
                  </a:lnTo>
                  <a:lnTo>
                    <a:pt x="544" y="137"/>
                  </a:lnTo>
                  <a:lnTo>
                    <a:pt x="504" y="96"/>
                  </a:lnTo>
                  <a:lnTo>
                    <a:pt x="465" y="55"/>
                  </a:lnTo>
                  <a:lnTo>
                    <a:pt x="412" y="41"/>
                  </a:lnTo>
                  <a:lnTo>
                    <a:pt x="358" y="28"/>
                  </a:lnTo>
                  <a:close/>
                  <a:moveTo>
                    <a:pt x="358" y="0"/>
                  </a:moveTo>
                  <a:lnTo>
                    <a:pt x="491" y="28"/>
                  </a:lnTo>
                  <a:lnTo>
                    <a:pt x="611" y="110"/>
                  </a:lnTo>
                  <a:lnTo>
                    <a:pt x="677" y="232"/>
                  </a:lnTo>
                  <a:lnTo>
                    <a:pt x="717" y="382"/>
                  </a:lnTo>
                  <a:lnTo>
                    <a:pt x="677" y="519"/>
                  </a:lnTo>
                  <a:lnTo>
                    <a:pt x="611" y="641"/>
                  </a:lnTo>
                  <a:lnTo>
                    <a:pt x="491" y="710"/>
                  </a:lnTo>
                  <a:lnTo>
                    <a:pt x="358" y="750"/>
                  </a:lnTo>
                  <a:lnTo>
                    <a:pt x="226" y="723"/>
                  </a:lnTo>
                  <a:lnTo>
                    <a:pt x="106" y="641"/>
                  </a:lnTo>
                  <a:lnTo>
                    <a:pt x="40" y="519"/>
                  </a:lnTo>
                  <a:lnTo>
                    <a:pt x="0" y="382"/>
                  </a:lnTo>
                  <a:lnTo>
                    <a:pt x="40" y="232"/>
                  </a:lnTo>
                  <a:lnTo>
                    <a:pt x="106" y="110"/>
                  </a:lnTo>
                  <a:lnTo>
                    <a:pt x="226" y="28"/>
                  </a:lnTo>
                  <a:lnTo>
                    <a:pt x="3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6" name="Freeform 78"/>
            <p:cNvSpPr>
              <a:spLocks/>
            </p:cNvSpPr>
            <p:nvPr/>
          </p:nvSpPr>
          <p:spPr bwMode="auto">
            <a:xfrm>
              <a:off x="17804" y="3521"/>
              <a:ext cx="1235" cy="723"/>
            </a:xfrm>
            <a:custGeom>
              <a:avLst/>
              <a:gdLst/>
              <a:ahLst/>
              <a:cxnLst>
                <a:cxn ang="0">
                  <a:pos x="213" y="178"/>
                </a:cxn>
                <a:cxn ang="0">
                  <a:pos x="345" y="28"/>
                </a:cxn>
                <a:cxn ang="0">
                  <a:pos x="491" y="0"/>
                </a:cxn>
                <a:cxn ang="0">
                  <a:pos x="558" y="28"/>
                </a:cxn>
                <a:cxn ang="0">
                  <a:pos x="624" y="69"/>
                </a:cxn>
                <a:cxn ang="0">
                  <a:pos x="664" y="164"/>
                </a:cxn>
                <a:cxn ang="0">
                  <a:pos x="783" y="28"/>
                </a:cxn>
                <a:cxn ang="0">
                  <a:pos x="943" y="14"/>
                </a:cxn>
                <a:cxn ang="0">
                  <a:pos x="1022" y="28"/>
                </a:cxn>
                <a:cxn ang="0">
                  <a:pos x="1062" y="69"/>
                </a:cxn>
                <a:cxn ang="0">
                  <a:pos x="1115" y="205"/>
                </a:cxn>
                <a:cxn ang="0">
                  <a:pos x="1115" y="628"/>
                </a:cxn>
                <a:cxn ang="0">
                  <a:pos x="1129" y="669"/>
                </a:cxn>
                <a:cxn ang="0">
                  <a:pos x="1195" y="669"/>
                </a:cxn>
                <a:cxn ang="0">
                  <a:pos x="1235" y="723"/>
                </a:cxn>
                <a:cxn ang="0">
                  <a:pos x="1142" y="723"/>
                </a:cxn>
                <a:cxn ang="0">
                  <a:pos x="1062" y="723"/>
                </a:cxn>
                <a:cxn ang="0">
                  <a:pos x="969" y="723"/>
                </a:cxn>
                <a:cxn ang="0">
                  <a:pos x="876" y="723"/>
                </a:cxn>
                <a:cxn ang="0">
                  <a:pos x="929" y="669"/>
                </a:cxn>
                <a:cxn ang="0">
                  <a:pos x="996" y="655"/>
                </a:cxn>
                <a:cxn ang="0">
                  <a:pos x="1009" y="600"/>
                </a:cxn>
                <a:cxn ang="0">
                  <a:pos x="996" y="178"/>
                </a:cxn>
                <a:cxn ang="0">
                  <a:pos x="983" y="110"/>
                </a:cxn>
                <a:cxn ang="0">
                  <a:pos x="956" y="55"/>
                </a:cxn>
                <a:cxn ang="0">
                  <a:pos x="890" y="41"/>
                </a:cxn>
                <a:cxn ang="0">
                  <a:pos x="744" y="110"/>
                </a:cxn>
                <a:cxn ang="0">
                  <a:pos x="677" y="300"/>
                </a:cxn>
                <a:cxn ang="0">
                  <a:pos x="677" y="641"/>
                </a:cxn>
                <a:cxn ang="0">
                  <a:pos x="704" y="669"/>
                </a:cxn>
                <a:cxn ang="0">
                  <a:pos x="797" y="669"/>
                </a:cxn>
                <a:cxn ang="0">
                  <a:pos x="757" y="723"/>
                </a:cxn>
                <a:cxn ang="0">
                  <a:pos x="651" y="723"/>
                </a:cxn>
                <a:cxn ang="0">
                  <a:pos x="584" y="723"/>
                </a:cxn>
                <a:cxn ang="0">
                  <a:pos x="478" y="723"/>
                </a:cxn>
                <a:cxn ang="0">
                  <a:pos x="438" y="669"/>
                </a:cxn>
                <a:cxn ang="0">
                  <a:pos x="531" y="669"/>
                </a:cxn>
                <a:cxn ang="0">
                  <a:pos x="558" y="641"/>
                </a:cxn>
                <a:cxn ang="0">
                  <a:pos x="558" y="219"/>
                </a:cxn>
                <a:cxn ang="0">
                  <a:pos x="558" y="150"/>
                </a:cxn>
                <a:cxn ang="0">
                  <a:pos x="531" y="82"/>
                </a:cxn>
                <a:cxn ang="0">
                  <a:pos x="478" y="41"/>
                </a:cxn>
                <a:cxn ang="0">
                  <a:pos x="372" y="55"/>
                </a:cxn>
                <a:cxn ang="0">
                  <a:pos x="252" y="191"/>
                </a:cxn>
                <a:cxn ang="0">
                  <a:pos x="226" y="600"/>
                </a:cxn>
                <a:cxn ang="0">
                  <a:pos x="239" y="655"/>
                </a:cxn>
                <a:cxn ang="0">
                  <a:pos x="305" y="669"/>
                </a:cxn>
                <a:cxn ang="0">
                  <a:pos x="359" y="723"/>
                </a:cxn>
                <a:cxn ang="0">
                  <a:pos x="252" y="723"/>
                </a:cxn>
                <a:cxn ang="0">
                  <a:pos x="173" y="723"/>
                </a:cxn>
                <a:cxn ang="0">
                  <a:pos x="93" y="723"/>
                </a:cxn>
                <a:cxn ang="0">
                  <a:pos x="0" y="723"/>
                </a:cxn>
                <a:cxn ang="0">
                  <a:pos x="53" y="669"/>
                </a:cxn>
                <a:cxn ang="0">
                  <a:pos x="106" y="655"/>
                </a:cxn>
                <a:cxn ang="0">
                  <a:pos x="120" y="600"/>
                </a:cxn>
                <a:cxn ang="0">
                  <a:pos x="120" y="164"/>
                </a:cxn>
                <a:cxn ang="0">
                  <a:pos x="106" y="96"/>
                </a:cxn>
                <a:cxn ang="0">
                  <a:pos x="53" y="82"/>
                </a:cxn>
                <a:cxn ang="0">
                  <a:pos x="0" y="28"/>
                </a:cxn>
              </a:cxnLst>
              <a:rect l="0" t="0" r="r" b="b"/>
              <a:pathLst>
                <a:path w="1235" h="723">
                  <a:moveTo>
                    <a:pt x="213" y="0"/>
                  </a:moveTo>
                  <a:lnTo>
                    <a:pt x="213" y="178"/>
                  </a:lnTo>
                  <a:lnTo>
                    <a:pt x="279" y="82"/>
                  </a:lnTo>
                  <a:lnTo>
                    <a:pt x="345" y="28"/>
                  </a:lnTo>
                  <a:lnTo>
                    <a:pt x="452" y="0"/>
                  </a:lnTo>
                  <a:lnTo>
                    <a:pt x="491" y="0"/>
                  </a:lnTo>
                  <a:lnTo>
                    <a:pt x="518" y="14"/>
                  </a:lnTo>
                  <a:lnTo>
                    <a:pt x="558" y="28"/>
                  </a:lnTo>
                  <a:lnTo>
                    <a:pt x="598" y="41"/>
                  </a:lnTo>
                  <a:lnTo>
                    <a:pt x="624" y="69"/>
                  </a:lnTo>
                  <a:lnTo>
                    <a:pt x="651" y="110"/>
                  </a:lnTo>
                  <a:lnTo>
                    <a:pt x="664" y="164"/>
                  </a:lnTo>
                  <a:lnTo>
                    <a:pt x="704" y="96"/>
                  </a:lnTo>
                  <a:lnTo>
                    <a:pt x="783" y="28"/>
                  </a:lnTo>
                  <a:lnTo>
                    <a:pt x="890" y="0"/>
                  </a:lnTo>
                  <a:lnTo>
                    <a:pt x="943" y="14"/>
                  </a:lnTo>
                  <a:lnTo>
                    <a:pt x="983" y="14"/>
                  </a:lnTo>
                  <a:lnTo>
                    <a:pt x="1022" y="28"/>
                  </a:lnTo>
                  <a:lnTo>
                    <a:pt x="1049" y="55"/>
                  </a:lnTo>
                  <a:lnTo>
                    <a:pt x="1062" y="69"/>
                  </a:lnTo>
                  <a:lnTo>
                    <a:pt x="1102" y="123"/>
                  </a:lnTo>
                  <a:lnTo>
                    <a:pt x="1115" y="205"/>
                  </a:lnTo>
                  <a:lnTo>
                    <a:pt x="1115" y="314"/>
                  </a:lnTo>
                  <a:lnTo>
                    <a:pt x="1115" y="628"/>
                  </a:lnTo>
                  <a:lnTo>
                    <a:pt x="1115" y="655"/>
                  </a:lnTo>
                  <a:lnTo>
                    <a:pt x="1129" y="669"/>
                  </a:lnTo>
                  <a:lnTo>
                    <a:pt x="1155" y="669"/>
                  </a:lnTo>
                  <a:lnTo>
                    <a:pt x="1195" y="669"/>
                  </a:lnTo>
                  <a:lnTo>
                    <a:pt x="1235" y="669"/>
                  </a:lnTo>
                  <a:lnTo>
                    <a:pt x="1235" y="723"/>
                  </a:lnTo>
                  <a:lnTo>
                    <a:pt x="1195" y="723"/>
                  </a:lnTo>
                  <a:lnTo>
                    <a:pt x="1142" y="723"/>
                  </a:lnTo>
                  <a:lnTo>
                    <a:pt x="1102" y="723"/>
                  </a:lnTo>
                  <a:lnTo>
                    <a:pt x="1062" y="723"/>
                  </a:lnTo>
                  <a:lnTo>
                    <a:pt x="1022" y="723"/>
                  </a:lnTo>
                  <a:lnTo>
                    <a:pt x="969" y="723"/>
                  </a:lnTo>
                  <a:lnTo>
                    <a:pt x="929" y="723"/>
                  </a:lnTo>
                  <a:lnTo>
                    <a:pt x="876" y="723"/>
                  </a:lnTo>
                  <a:lnTo>
                    <a:pt x="876" y="669"/>
                  </a:lnTo>
                  <a:lnTo>
                    <a:pt x="929" y="669"/>
                  </a:lnTo>
                  <a:lnTo>
                    <a:pt x="969" y="669"/>
                  </a:lnTo>
                  <a:lnTo>
                    <a:pt x="996" y="655"/>
                  </a:lnTo>
                  <a:lnTo>
                    <a:pt x="996" y="641"/>
                  </a:lnTo>
                  <a:lnTo>
                    <a:pt x="1009" y="600"/>
                  </a:lnTo>
                  <a:lnTo>
                    <a:pt x="1009" y="219"/>
                  </a:lnTo>
                  <a:lnTo>
                    <a:pt x="996" y="178"/>
                  </a:lnTo>
                  <a:lnTo>
                    <a:pt x="996" y="150"/>
                  </a:lnTo>
                  <a:lnTo>
                    <a:pt x="983" y="110"/>
                  </a:lnTo>
                  <a:lnTo>
                    <a:pt x="969" y="82"/>
                  </a:lnTo>
                  <a:lnTo>
                    <a:pt x="956" y="55"/>
                  </a:lnTo>
                  <a:lnTo>
                    <a:pt x="929" y="41"/>
                  </a:lnTo>
                  <a:lnTo>
                    <a:pt x="890" y="41"/>
                  </a:lnTo>
                  <a:lnTo>
                    <a:pt x="810" y="55"/>
                  </a:lnTo>
                  <a:lnTo>
                    <a:pt x="744" y="110"/>
                  </a:lnTo>
                  <a:lnTo>
                    <a:pt x="691" y="191"/>
                  </a:lnTo>
                  <a:lnTo>
                    <a:pt x="677" y="300"/>
                  </a:lnTo>
                  <a:lnTo>
                    <a:pt x="677" y="600"/>
                  </a:lnTo>
                  <a:lnTo>
                    <a:pt x="677" y="641"/>
                  </a:lnTo>
                  <a:lnTo>
                    <a:pt x="677" y="655"/>
                  </a:lnTo>
                  <a:lnTo>
                    <a:pt x="704" y="669"/>
                  </a:lnTo>
                  <a:lnTo>
                    <a:pt x="744" y="669"/>
                  </a:lnTo>
                  <a:lnTo>
                    <a:pt x="797" y="669"/>
                  </a:lnTo>
                  <a:lnTo>
                    <a:pt x="797" y="723"/>
                  </a:lnTo>
                  <a:lnTo>
                    <a:pt x="757" y="723"/>
                  </a:lnTo>
                  <a:lnTo>
                    <a:pt x="704" y="723"/>
                  </a:lnTo>
                  <a:lnTo>
                    <a:pt x="651" y="723"/>
                  </a:lnTo>
                  <a:lnTo>
                    <a:pt x="611" y="723"/>
                  </a:lnTo>
                  <a:lnTo>
                    <a:pt x="584" y="723"/>
                  </a:lnTo>
                  <a:lnTo>
                    <a:pt x="531" y="723"/>
                  </a:lnTo>
                  <a:lnTo>
                    <a:pt x="478" y="723"/>
                  </a:lnTo>
                  <a:lnTo>
                    <a:pt x="438" y="723"/>
                  </a:lnTo>
                  <a:lnTo>
                    <a:pt x="438" y="669"/>
                  </a:lnTo>
                  <a:lnTo>
                    <a:pt x="491" y="669"/>
                  </a:lnTo>
                  <a:lnTo>
                    <a:pt x="531" y="669"/>
                  </a:lnTo>
                  <a:lnTo>
                    <a:pt x="544" y="655"/>
                  </a:lnTo>
                  <a:lnTo>
                    <a:pt x="558" y="641"/>
                  </a:lnTo>
                  <a:lnTo>
                    <a:pt x="558" y="600"/>
                  </a:lnTo>
                  <a:lnTo>
                    <a:pt x="558" y="219"/>
                  </a:lnTo>
                  <a:lnTo>
                    <a:pt x="558" y="178"/>
                  </a:lnTo>
                  <a:lnTo>
                    <a:pt x="558" y="150"/>
                  </a:lnTo>
                  <a:lnTo>
                    <a:pt x="544" y="110"/>
                  </a:lnTo>
                  <a:lnTo>
                    <a:pt x="531" y="82"/>
                  </a:lnTo>
                  <a:lnTo>
                    <a:pt x="505" y="55"/>
                  </a:lnTo>
                  <a:lnTo>
                    <a:pt x="478" y="41"/>
                  </a:lnTo>
                  <a:lnTo>
                    <a:pt x="438" y="41"/>
                  </a:lnTo>
                  <a:lnTo>
                    <a:pt x="372" y="55"/>
                  </a:lnTo>
                  <a:lnTo>
                    <a:pt x="292" y="110"/>
                  </a:lnTo>
                  <a:lnTo>
                    <a:pt x="252" y="191"/>
                  </a:lnTo>
                  <a:lnTo>
                    <a:pt x="226" y="300"/>
                  </a:lnTo>
                  <a:lnTo>
                    <a:pt x="226" y="600"/>
                  </a:lnTo>
                  <a:lnTo>
                    <a:pt x="226" y="641"/>
                  </a:lnTo>
                  <a:lnTo>
                    <a:pt x="239" y="655"/>
                  </a:lnTo>
                  <a:lnTo>
                    <a:pt x="266" y="669"/>
                  </a:lnTo>
                  <a:lnTo>
                    <a:pt x="305" y="669"/>
                  </a:lnTo>
                  <a:lnTo>
                    <a:pt x="359" y="669"/>
                  </a:lnTo>
                  <a:lnTo>
                    <a:pt x="359" y="723"/>
                  </a:lnTo>
                  <a:lnTo>
                    <a:pt x="305" y="723"/>
                  </a:lnTo>
                  <a:lnTo>
                    <a:pt x="252" y="723"/>
                  </a:lnTo>
                  <a:lnTo>
                    <a:pt x="213" y="723"/>
                  </a:lnTo>
                  <a:lnTo>
                    <a:pt x="173" y="723"/>
                  </a:lnTo>
                  <a:lnTo>
                    <a:pt x="133" y="723"/>
                  </a:lnTo>
                  <a:lnTo>
                    <a:pt x="93" y="723"/>
                  </a:lnTo>
                  <a:lnTo>
                    <a:pt x="40" y="723"/>
                  </a:lnTo>
                  <a:lnTo>
                    <a:pt x="0" y="723"/>
                  </a:lnTo>
                  <a:lnTo>
                    <a:pt x="0" y="669"/>
                  </a:lnTo>
                  <a:lnTo>
                    <a:pt x="53" y="669"/>
                  </a:lnTo>
                  <a:lnTo>
                    <a:pt x="80" y="669"/>
                  </a:lnTo>
                  <a:lnTo>
                    <a:pt x="106" y="655"/>
                  </a:lnTo>
                  <a:lnTo>
                    <a:pt x="120" y="641"/>
                  </a:lnTo>
                  <a:lnTo>
                    <a:pt x="120" y="600"/>
                  </a:lnTo>
                  <a:lnTo>
                    <a:pt x="120" y="164"/>
                  </a:lnTo>
                  <a:lnTo>
                    <a:pt x="120" y="164"/>
                  </a:lnTo>
                  <a:lnTo>
                    <a:pt x="120" y="123"/>
                  </a:lnTo>
                  <a:lnTo>
                    <a:pt x="106" y="96"/>
                  </a:lnTo>
                  <a:lnTo>
                    <a:pt x="80" y="82"/>
                  </a:lnTo>
                  <a:lnTo>
                    <a:pt x="53" y="82"/>
                  </a:lnTo>
                  <a:lnTo>
                    <a:pt x="0" y="69"/>
                  </a:lnTo>
                  <a:lnTo>
                    <a:pt x="0" y="28"/>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79"/>
            <p:cNvSpPr>
              <a:spLocks/>
            </p:cNvSpPr>
            <p:nvPr/>
          </p:nvSpPr>
          <p:spPr bwMode="auto">
            <a:xfrm>
              <a:off x="19225" y="3017"/>
              <a:ext cx="371" cy="1636"/>
            </a:xfrm>
            <a:custGeom>
              <a:avLst/>
              <a:gdLst/>
              <a:ahLst/>
              <a:cxnLst>
                <a:cxn ang="0">
                  <a:pos x="358" y="0"/>
                </a:cxn>
                <a:cxn ang="0">
                  <a:pos x="371" y="14"/>
                </a:cxn>
                <a:cxn ang="0">
                  <a:pos x="371" y="27"/>
                </a:cxn>
                <a:cxn ang="0">
                  <a:pos x="371" y="27"/>
                </a:cxn>
                <a:cxn ang="0">
                  <a:pos x="371" y="41"/>
                </a:cxn>
                <a:cxn ang="0">
                  <a:pos x="345" y="54"/>
                </a:cxn>
                <a:cxn ang="0">
                  <a:pos x="225" y="218"/>
                </a:cxn>
                <a:cxn ang="0">
                  <a:pos x="146" y="409"/>
                </a:cxn>
                <a:cxn ang="0">
                  <a:pos x="106" y="614"/>
                </a:cxn>
                <a:cxn ang="0">
                  <a:pos x="93" y="818"/>
                </a:cxn>
                <a:cxn ang="0">
                  <a:pos x="106" y="1023"/>
                </a:cxn>
                <a:cxn ang="0">
                  <a:pos x="146" y="1214"/>
                </a:cxn>
                <a:cxn ang="0">
                  <a:pos x="225" y="1418"/>
                </a:cxn>
                <a:cxn ang="0">
                  <a:pos x="345" y="1582"/>
                </a:cxn>
                <a:cxn ang="0">
                  <a:pos x="358" y="1609"/>
                </a:cxn>
                <a:cxn ang="0">
                  <a:pos x="371" y="1609"/>
                </a:cxn>
                <a:cxn ang="0">
                  <a:pos x="371" y="1623"/>
                </a:cxn>
                <a:cxn ang="0">
                  <a:pos x="371" y="1623"/>
                </a:cxn>
                <a:cxn ang="0">
                  <a:pos x="371" y="1623"/>
                </a:cxn>
                <a:cxn ang="0">
                  <a:pos x="371" y="1636"/>
                </a:cxn>
                <a:cxn ang="0">
                  <a:pos x="358" y="1636"/>
                </a:cxn>
                <a:cxn ang="0">
                  <a:pos x="318" y="1623"/>
                </a:cxn>
                <a:cxn ang="0">
                  <a:pos x="265" y="1554"/>
                </a:cxn>
                <a:cxn ang="0">
                  <a:pos x="186" y="1459"/>
                </a:cxn>
                <a:cxn ang="0">
                  <a:pos x="106" y="1336"/>
                </a:cxn>
                <a:cxn ang="0">
                  <a:pos x="40" y="1145"/>
                </a:cxn>
                <a:cxn ang="0">
                  <a:pos x="13" y="968"/>
                </a:cxn>
                <a:cxn ang="0">
                  <a:pos x="0" y="818"/>
                </a:cxn>
                <a:cxn ang="0">
                  <a:pos x="26" y="586"/>
                </a:cxn>
                <a:cxn ang="0">
                  <a:pos x="106" y="327"/>
                </a:cxn>
                <a:cxn ang="0">
                  <a:pos x="186" y="191"/>
                </a:cxn>
                <a:cxn ang="0">
                  <a:pos x="265" y="82"/>
                </a:cxn>
                <a:cxn ang="0">
                  <a:pos x="318" y="27"/>
                </a:cxn>
                <a:cxn ang="0">
                  <a:pos x="358" y="0"/>
                </a:cxn>
              </a:cxnLst>
              <a:rect l="0" t="0" r="r" b="b"/>
              <a:pathLst>
                <a:path w="371" h="1636">
                  <a:moveTo>
                    <a:pt x="358" y="0"/>
                  </a:moveTo>
                  <a:lnTo>
                    <a:pt x="371" y="14"/>
                  </a:lnTo>
                  <a:lnTo>
                    <a:pt x="371" y="27"/>
                  </a:lnTo>
                  <a:lnTo>
                    <a:pt x="371" y="27"/>
                  </a:lnTo>
                  <a:lnTo>
                    <a:pt x="371" y="41"/>
                  </a:lnTo>
                  <a:lnTo>
                    <a:pt x="345" y="54"/>
                  </a:lnTo>
                  <a:lnTo>
                    <a:pt x="225" y="218"/>
                  </a:lnTo>
                  <a:lnTo>
                    <a:pt x="146" y="409"/>
                  </a:lnTo>
                  <a:lnTo>
                    <a:pt x="106" y="614"/>
                  </a:lnTo>
                  <a:lnTo>
                    <a:pt x="93" y="818"/>
                  </a:lnTo>
                  <a:lnTo>
                    <a:pt x="106" y="1023"/>
                  </a:lnTo>
                  <a:lnTo>
                    <a:pt x="146" y="1214"/>
                  </a:lnTo>
                  <a:lnTo>
                    <a:pt x="225" y="1418"/>
                  </a:lnTo>
                  <a:lnTo>
                    <a:pt x="345" y="1582"/>
                  </a:lnTo>
                  <a:lnTo>
                    <a:pt x="358" y="1609"/>
                  </a:lnTo>
                  <a:lnTo>
                    <a:pt x="371" y="1609"/>
                  </a:lnTo>
                  <a:lnTo>
                    <a:pt x="371" y="1623"/>
                  </a:lnTo>
                  <a:lnTo>
                    <a:pt x="371" y="1623"/>
                  </a:lnTo>
                  <a:lnTo>
                    <a:pt x="371" y="1623"/>
                  </a:lnTo>
                  <a:lnTo>
                    <a:pt x="371" y="1636"/>
                  </a:lnTo>
                  <a:lnTo>
                    <a:pt x="358" y="1636"/>
                  </a:lnTo>
                  <a:lnTo>
                    <a:pt x="318" y="1623"/>
                  </a:lnTo>
                  <a:lnTo>
                    <a:pt x="265" y="1554"/>
                  </a:lnTo>
                  <a:lnTo>
                    <a:pt x="186" y="1459"/>
                  </a:lnTo>
                  <a:lnTo>
                    <a:pt x="106" y="1336"/>
                  </a:lnTo>
                  <a:lnTo>
                    <a:pt x="40" y="1145"/>
                  </a:lnTo>
                  <a:lnTo>
                    <a:pt x="13" y="968"/>
                  </a:lnTo>
                  <a:lnTo>
                    <a:pt x="0" y="818"/>
                  </a:lnTo>
                  <a:lnTo>
                    <a:pt x="26" y="586"/>
                  </a:lnTo>
                  <a:lnTo>
                    <a:pt x="106" y="327"/>
                  </a:lnTo>
                  <a:lnTo>
                    <a:pt x="186" y="191"/>
                  </a:lnTo>
                  <a:lnTo>
                    <a:pt x="265" y="82"/>
                  </a:lnTo>
                  <a:lnTo>
                    <a:pt x="318" y="27"/>
                  </a:lnTo>
                  <a:lnTo>
                    <a:pt x="3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80"/>
            <p:cNvSpPr>
              <a:spLocks noEditPoints="1"/>
            </p:cNvSpPr>
            <p:nvPr/>
          </p:nvSpPr>
          <p:spPr bwMode="auto">
            <a:xfrm>
              <a:off x="19716" y="3126"/>
              <a:ext cx="1447" cy="1118"/>
            </a:xfrm>
            <a:custGeom>
              <a:avLst/>
              <a:gdLst/>
              <a:ahLst/>
              <a:cxnLst>
                <a:cxn ang="0">
                  <a:pos x="159" y="1050"/>
                </a:cxn>
                <a:cxn ang="0">
                  <a:pos x="173" y="1050"/>
                </a:cxn>
                <a:cxn ang="0">
                  <a:pos x="1102" y="982"/>
                </a:cxn>
                <a:cxn ang="0">
                  <a:pos x="1275" y="1064"/>
                </a:cxn>
                <a:cxn ang="0">
                  <a:pos x="1235" y="982"/>
                </a:cxn>
                <a:cxn ang="0">
                  <a:pos x="1235" y="136"/>
                </a:cxn>
                <a:cxn ang="0">
                  <a:pos x="1102" y="68"/>
                </a:cxn>
                <a:cxn ang="0">
                  <a:pos x="252" y="109"/>
                </a:cxn>
                <a:cxn ang="0">
                  <a:pos x="624" y="1023"/>
                </a:cxn>
                <a:cxn ang="0">
                  <a:pos x="677" y="832"/>
                </a:cxn>
                <a:cxn ang="0">
                  <a:pos x="358" y="68"/>
                </a:cxn>
                <a:cxn ang="0">
                  <a:pos x="345" y="0"/>
                </a:cxn>
                <a:cxn ang="0">
                  <a:pos x="398" y="14"/>
                </a:cxn>
                <a:cxn ang="0">
                  <a:pos x="1009" y="41"/>
                </a:cxn>
                <a:cxn ang="0">
                  <a:pos x="1049" y="0"/>
                </a:cxn>
                <a:cxn ang="0">
                  <a:pos x="1394" y="0"/>
                </a:cxn>
                <a:cxn ang="0">
                  <a:pos x="1434" y="27"/>
                </a:cxn>
                <a:cxn ang="0">
                  <a:pos x="1407" y="68"/>
                </a:cxn>
                <a:cxn ang="0">
                  <a:pos x="1314" y="95"/>
                </a:cxn>
                <a:cxn ang="0">
                  <a:pos x="1288" y="164"/>
                </a:cxn>
                <a:cxn ang="0">
                  <a:pos x="1288" y="968"/>
                </a:cxn>
                <a:cxn ang="0">
                  <a:pos x="1314" y="1023"/>
                </a:cxn>
                <a:cxn ang="0">
                  <a:pos x="1421" y="1064"/>
                </a:cxn>
                <a:cxn ang="0">
                  <a:pos x="1434" y="1105"/>
                </a:cxn>
                <a:cxn ang="0">
                  <a:pos x="1394" y="1118"/>
                </a:cxn>
                <a:cxn ang="0">
                  <a:pos x="929" y="1118"/>
                </a:cxn>
                <a:cxn ang="0">
                  <a:pos x="903" y="1091"/>
                </a:cxn>
                <a:cxn ang="0">
                  <a:pos x="943" y="1064"/>
                </a:cxn>
                <a:cxn ang="0">
                  <a:pos x="1022" y="1023"/>
                </a:cxn>
                <a:cxn ang="0">
                  <a:pos x="1049" y="968"/>
                </a:cxn>
                <a:cxn ang="0">
                  <a:pos x="1049" y="136"/>
                </a:cxn>
                <a:cxn ang="0">
                  <a:pos x="637" y="1118"/>
                </a:cxn>
                <a:cxn ang="0">
                  <a:pos x="597" y="1105"/>
                </a:cxn>
                <a:cxn ang="0">
                  <a:pos x="199" y="136"/>
                </a:cxn>
                <a:cxn ang="0">
                  <a:pos x="199" y="982"/>
                </a:cxn>
                <a:cxn ang="0">
                  <a:pos x="252" y="1050"/>
                </a:cxn>
                <a:cxn ang="0">
                  <a:pos x="345" y="1077"/>
                </a:cxn>
                <a:cxn ang="0">
                  <a:pos x="332" y="1118"/>
                </a:cxn>
                <a:cxn ang="0">
                  <a:pos x="53" y="1118"/>
                </a:cxn>
                <a:cxn ang="0">
                  <a:pos x="0" y="1105"/>
                </a:cxn>
                <a:cxn ang="0">
                  <a:pos x="0" y="1077"/>
                </a:cxn>
                <a:cxn ang="0">
                  <a:pos x="66" y="1064"/>
                </a:cxn>
                <a:cxn ang="0">
                  <a:pos x="119" y="1009"/>
                </a:cxn>
                <a:cxn ang="0">
                  <a:pos x="133" y="955"/>
                </a:cxn>
                <a:cxn ang="0">
                  <a:pos x="66" y="68"/>
                </a:cxn>
                <a:cxn ang="0">
                  <a:pos x="13" y="55"/>
                </a:cxn>
                <a:cxn ang="0">
                  <a:pos x="0" y="14"/>
                </a:cxn>
                <a:cxn ang="0">
                  <a:pos x="53" y="0"/>
                </a:cxn>
              </a:cxnLst>
              <a:rect l="0" t="0" r="r" b="b"/>
              <a:pathLst>
                <a:path w="1447" h="1118">
                  <a:moveTo>
                    <a:pt x="173" y="1050"/>
                  </a:moveTo>
                  <a:lnTo>
                    <a:pt x="173" y="1050"/>
                  </a:lnTo>
                  <a:lnTo>
                    <a:pt x="159" y="1050"/>
                  </a:lnTo>
                  <a:lnTo>
                    <a:pt x="159" y="1064"/>
                  </a:lnTo>
                  <a:lnTo>
                    <a:pt x="186" y="1064"/>
                  </a:lnTo>
                  <a:lnTo>
                    <a:pt x="173" y="1050"/>
                  </a:lnTo>
                  <a:close/>
                  <a:moveTo>
                    <a:pt x="1102" y="68"/>
                  </a:moveTo>
                  <a:lnTo>
                    <a:pt x="1102" y="955"/>
                  </a:lnTo>
                  <a:lnTo>
                    <a:pt x="1102" y="982"/>
                  </a:lnTo>
                  <a:lnTo>
                    <a:pt x="1089" y="1023"/>
                  </a:lnTo>
                  <a:lnTo>
                    <a:pt x="1062" y="1064"/>
                  </a:lnTo>
                  <a:lnTo>
                    <a:pt x="1275" y="1064"/>
                  </a:lnTo>
                  <a:lnTo>
                    <a:pt x="1248" y="1036"/>
                  </a:lnTo>
                  <a:lnTo>
                    <a:pt x="1235" y="1009"/>
                  </a:lnTo>
                  <a:lnTo>
                    <a:pt x="1235" y="982"/>
                  </a:lnTo>
                  <a:lnTo>
                    <a:pt x="1235" y="955"/>
                  </a:lnTo>
                  <a:lnTo>
                    <a:pt x="1235" y="177"/>
                  </a:lnTo>
                  <a:lnTo>
                    <a:pt x="1235" y="136"/>
                  </a:lnTo>
                  <a:lnTo>
                    <a:pt x="1248" y="109"/>
                  </a:lnTo>
                  <a:lnTo>
                    <a:pt x="1275" y="68"/>
                  </a:lnTo>
                  <a:lnTo>
                    <a:pt x="1102" y="68"/>
                  </a:lnTo>
                  <a:close/>
                  <a:moveTo>
                    <a:pt x="212" y="68"/>
                  </a:moveTo>
                  <a:lnTo>
                    <a:pt x="239" y="82"/>
                  </a:lnTo>
                  <a:lnTo>
                    <a:pt x="252" y="109"/>
                  </a:lnTo>
                  <a:lnTo>
                    <a:pt x="266" y="123"/>
                  </a:lnTo>
                  <a:lnTo>
                    <a:pt x="624" y="1023"/>
                  </a:lnTo>
                  <a:lnTo>
                    <a:pt x="624" y="1023"/>
                  </a:lnTo>
                  <a:lnTo>
                    <a:pt x="690" y="845"/>
                  </a:lnTo>
                  <a:lnTo>
                    <a:pt x="690" y="845"/>
                  </a:lnTo>
                  <a:lnTo>
                    <a:pt x="677" y="832"/>
                  </a:lnTo>
                  <a:lnTo>
                    <a:pt x="677" y="818"/>
                  </a:lnTo>
                  <a:lnTo>
                    <a:pt x="664" y="805"/>
                  </a:lnTo>
                  <a:lnTo>
                    <a:pt x="358" y="68"/>
                  </a:lnTo>
                  <a:lnTo>
                    <a:pt x="212" y="68"/>
                  </a:lnTo>
                  <a:close/>
                  <a:moveTo>
                    <a:pt x="53" y="0"/>
                  </a:moveTo>
                  <a:lnTo>
                    <a:pt x="345" y="0"/>
                  </a:lnTo>
                  <a:lnTo>
                    <a:pt x="372" y="0"/>
                  </a:lnTo>
                  <a:lnTo>
                    <a:pt x="385" y="14"/>
                  </a:lnTo>
                  <a:lnTo>
                    <a:pt x="398" y="14"/>
                  </a:lnTo>
                  <a:lnTo>
                    <a:pt x="412" y="41"/>
                  </a:lnTo>
                  <a:lnTo>
                    <a:pt x="717" y="777"/>
                  </a:lnTo>
                  <a:lnTo>
                    <a:pt x="1009" y="41"/>
                  </a:lnTo>
                  <a:lnTo>
                    <a:pt x="1022" y="14"/>
                  </a:lnTo>
                  <a:lnTo>
                    <a:pt x="1036" y="14"/>
                  </a:lnTo>
                  <a:lnTo>
                    <a:pt x="1049" y="0"/>
                  </a:lnTo>
                  <a:lnTo>
                    <a:pt x="1075" y="0"/>
                  </a:lnTo>
                  <a:lnTo>
                    <a:pt x="1381" y="0"/>
                  </a:lnTo>
                  <a:lnTo>
                    <a:pt x="1394" y="0"/>
                  </a:lnTo>
                  <a:lnTo>
                    <a:pt x="1421" y="14"/>
                  </a:lnTo>
                  <a:lnTo>
                    <a:pt x="1421" y="14"/>
                  </a:lnTo>
                  <a:lnTo>
                    <a:pt x="1434" y="27"/>
                  </a:lnTo>
                  <a:lnTo>
                    <a:pt x="1421" y="55"/>
                  </a:lnTo>
                  <a:lnTo>
                    <a:pt x="1421" y="55"/>
                  </a:lnTo>
                  <a:lnTo>
                    <a:pt x="1407" y="68"/>
                  </a:lnTo>
                  <a:lnTo>
                    <a:pt x="1367" y="68"/>
                  </a:lnTo>
                  <a:lnTo>
                    <a:pt x="1328" y="82"/>
                  </a:lnTo>
                  <a:lnTo>
                    <a:pt x="1314" y="95"/>
                  </a:lnTo>
                  <a:lnTo>
                    <a:pt x="1301" y="123"/>
                  </a:lnTo>
                  <a:lnTo>
                    <a:pt x="1301" y="136"/>
                  </a:lnTo>
                  <a:lnTo>
                    <a:pt x="1288" y="164"/>
                  </a:lnTo>
                  <a:lnTo>
                    <a:pt x="1288" y="177"/>
                  </a:lnTo>
                  <a:lnTo>
                    <a:pt x="1288" y="955"/>
                  </a:lnTo>
                  <a:lnTo>
                    <a:pt x="1288" y="968"/>
                  </a:lnTo>
                  <a:lnTo>
                    <a:pt x="1301" y="982"/>
                  </a:lnTo>
                  <a:lnTo>
                    <a:pt x="1301" y="1009"/>
                  </a:lnTo>
                  <a:lnTo>
                    <a:pt x="1314" y="1023"/>
                  </a:lnTo>
                  <a:lnTo>
                    <a:pt x="1341" y="1050"/>
                  </a:lnTo>
                  <a:lnTo>
                    <a:pt x="1367" y="1064"/>
                  </a:lnTo>
                  <a:lnTo>
                    <a:pt x="1421" y="1064"/>
                  </a:lnTo>
                  <a:lnTo>
                    <a:pt x="1434" y="1077"/>
                  </a:lnTo>
                  <a:lnTo>
                    <a:pt x="1447" y="1091"/>
                  </a:lnTo>
                  <a:lnTo>
                    <a:pt x="1434" y="1105"/>
                  </a:lnTo>
                  <a:lnTo>
                    <a:pt x="1421" y="1118"/>
                  </a:lnTo>
                  <a:lnTo>
                    <a:pt x="1407" y="1118"/>
                  </a:lnTo>
                  <a:lnTo>
                    <a:pt x="1394" y="1118"/>
                  </a:lnTo>
                  <a:lnTo>
                    <a:pt x="969" y="1118"/>
                  </a:lnTo>
                  <a:lnTo>
                    <a:pt x="943" y="1118"/>
                  </a:lnTo>
                  <a:lnTo>
                    <a:pt x="929" y="1118"/>
                  </a:lnTo>
                  <a:lnTo>
                    <a:pt x="916" y="1105"/>
                  </a:lnTo>
                  <a:lnTo>
                    <a:pt x="903" y="1091"/>
                  </a:lnTo>
                  <a:lnTo>
                    <a:pt x="903" y="1091"/>
                  </a:lnTo>
                  <a:lnTo>
                    <a:pt x="916" y="1077"/>
                  </a:lnTo>
                  <a:lnTo>
                    <a:pt x="916" y="1064"/>
                  </a:lnTo>
                  <a:lnTo>
                    <a:pt x="943" y="1064"/>
                  </a:lnTo>
                  <a:lnTo>
                    <a:pt x="982" y="1064"/>
                  </a:lnTo>
                  <a:lnTo>
                    <a:pt x="1009" y="1050"/>
                  </a:lnTo>
                  <a:lnTo>
                    <a:pt x="1022" y="1023"/>
                  </a:lnTo>
                  <a:lnTo>
                    <a:pt x="1036" y="1009"/>
                  </a:lnTo>
                  <a:lnTo>
                    <a:pt x="1049" y="982"/>
                  </a:lnTo>
                  <a:lnTo>
                    <a:pt x="1049" y="968"/>
                  </a:lnTo>
                  <a:lnTo>
                    <a:pt x="1049" y="955"/>
                  </a:lnTo>
                  <a:lnTo>
                    <a:pt x="1049" y="136"/>
                  </a:lnTo>
                  <a:lnTo>
                    <a:pt x="1049" y="136"/>
                  </a:lnTo>
                  <a:lnTo>
                    <a:pt x="651" y="1091"/>
                  </a:lnTo>
                  <a:lnTo>
                    <a:pt x="651" y="1105"/>
                  </a:lnTo>
                  <a:lnTo>
                    <a:pt x="637" y="1118"/>
                  </a:lnTo>
                  <a:lnTo>
                    <a:pt x="624" y="1118"/>
                  </a:lnTo>
                  <a:lnTo>
                    <a:pt x="611" y="1118"/>
                  </a:lnTo>
                  <a:lnTo>
                    <a:pt x="597" y="1105"/>
                  </a:lnTo>
                  <a:lnTo>
                    <a:pt x="597" y="1091"/>
                  </a:lnTo>
                  <a:lnTo>
                    <a:pt x="199" y="136"/>
                  </a:lnTo>
                  <a:lnTo>
                    <a:pt x="199" y="136"/>
                  </a:lnTo>
                  <a:lnTo>
                    <a:pt x="199" y="955"/>
                  </a:lnTo>
                  <a:lnTo>
                    <a:pt x="199" y="968"/>
                  </a:lnTo>
                  <a:lnTo>
                    <a:pt x="199" y="982"/>
                  </a:lnTo>
                  <a:lnTo>
                    <a:pt x="212" y="1009"/>
                  </a:lnTo>
                  <a:lnTo>
                    <a:pt x="226" y="1023"/>
                  </a:lnTo>
                  <a:lnTo>
                    <a:pt x="252" y="1050"/>
                  </a:lnTo>
                  <a:lnTo>
                    <a:pt x="279" y="1064"/>
                  </a:lnTo>
                  <a:lnTo>
                    <a:pt x="319" y="1064"/>
                  </a:lnTo>
                  <a:lnTo>
                    <a:pt x="345" y="1077"/>
                  </a:lnTo>
                  <a:lnTo>
                    <a:pt x="345" y="1091"/>
                  </a:lnTo>
                  <a:lnTo>
                    <a:pt x="345" y="1105"/>
                  </a:lnTo>
                  <a:lnTo>
                    <a:pt x="332" y="1118"/>
                  </a:lnTo>
                  <a:lnTo>
                    <a:pt x="319" y="1118"/>
                  </a:lnTo>
                  <a:lnTo>
                    <a:pt x="292" y="1118"/>
                  </a:lnTo>
                  <a:lnTo>
                    <a:pt x="53" y="1118"/>
                  </a:lnTo>
                  <a:lnTo>
                    <a:pt x="27" y="1118"/>
                  </a:lnTo>
                  <a:lnTo>
                    <a:pt x="13" y="1118"/>
                  </a:lnTo>
                  <a:lnTo>
                    <a:pt x="0" y="1105"/>
                  </a:lnTo>
                  <a:lnTo>
                    <a:pt x="0" y="1091"/>
                  </a:lnTo>
                  <a:lnTo>
                    <a:pt x="0" y="1091"/>
                  </a:lnTo>
                  <a:lnTo>
                    <a:pt x="0" y="1077"/>
                  </a:lnTo>
                  <a:lnTo>
                    <a:pt x="13" y="1064"/>
                  </a:lnTo>
                  <a:lnTo>
                    <a:pt x="27" y="1064"/>
                  </a:lnTo>
                  <a:lnTo>
                    <a:pt x="66" y="1064"/>
                  </a:lnTo>
                  <a:lnTo>
                    <a:pt x="93" y="1050"/>
                  </a:lnTo>
                  <a:lnTo>
                    <a:pt x="119" y="1023"/>
                  </a:lnTo>
                  <a:lnTo>
                    <a:pt x="119" y="1009"/>
                  </a:lnTo>
                  <a:lnTo>
                    <a:pt x="133" y="982"/>
                  </a:lnTo>
                  <a:lnTo>
                    <a:pt x="133" y="968"/>
                  </a:lnTo>
                  <a:lnTo>
                    <a:pt x="133" y="955"/>
                  </a:lnTo>
                  <a:lnTo>
                    <a:pt x="133" y="82"/>
                  </a:lnTo>
                  <a:lnTo>
                    <a:pt x="93" y="68"/>
                  </a:lnTo>
                  <a:lnTo>
                    <a:pt x="66" y="68"/>
                  </a:lnTo>
                  <a:lnTo>
                    <a:pt x="40" y="68"/>
                  </a:lnTo>
                  <a:lnTo>
                    <a:pt x="27" y="55"/>
                  </a:lnTo>
                  <a:lnTo>
                    <a:pt x="13" y="55"/>
                  </a:lnTo>
                  <a:lnTo>
                    <a:pt x="0" y="55"/>
                  </a:lnTo>
                  <a:lnTo>
                    <a:pt x="0" y="27"/>
                  </a:lnTo>
                  <a:lnTo>
                    <a:pt x="0" y="14"/>
                  </a:lnTo>
                  <a:lnTo>
                    <a:pt x="13" y="14"/>
                  </a:lnTo>
                  <a:lnTo>
                    <a:pt x="4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81"/>
            <p:cNvSpPr>
              <a:spLocks/>
            </p:cNvSpPr>
            <p:nvPr/>
          </p:nvSpPr>
          <p:spPr bwMode="auto">
            <a:xfrm>
              <a:off x="21296" y="3699"/>
              <a:ext cx="664" cy="804"/>
            </a:xfrm>
            <a:custGeom>
              <a:avLst/>
              <a:gdLst/>
              <a:ahLst/>
              <a:cxnLst>
                <a:cxn ang="0">
                  <a:pos x="438" y="0"/>
                </a:cxn>
                <a:cxn ang="0">
                  <a:pos x="491" y="0"/>
                </a:cxn>
                <a:cxn ang="0">
                  <a:pos x="558" y="0"/>
                </a:cxn>
                <a:cxn ang="0">
                  <a:pos x="624" y="0"/>
                </a:cxn>
                <a:cxn ang="0">
                  <a:pos x="650" y="0"/>
                </a:cxn>
                <a:cxn ang="0">
                  <a:pos x="664" y="27"/>
                </a:cxn>
                <a:cxn ang="0">
                  <a:pos x="637" y="41"/>
                </a:cxn>
                <a:cxn ang="0">
                  <a:pos x="571" y="41"/>
                </a:cxn>
                <a:cxn ang="0">
                  <a:pos x="558" y="82"/>
                </a:cxn>
                <a:cxn ang="0">
                  <a:pos x="372" y="722"/>
                </a:cxn>
                <a:cxn ang="0">
                  <a:pos x="159" y="804"/>
                </a:cxn>
                <a:cxn ang="0">
                  <a:pos x="66" y="791"/>
                </a:cxn>
                <a:cxn ang="0">
                  <a:pos x="13" y="722"/>
                </a:cxn>
                <a:cxn ang="0">
                  <a:pos x="13" y="641"/>
                </a:cxn>
                <a:cxn ang="0">
                  <a:pos x="40" y="600"/>
                </a:cxn>
                <a:cxn ang="0">
                  <a:pos x="80" y="586"/>
                </a:cxn>
                <a:cxn ang="0">
                  <a:pos x="106" y="600"/>
                </a:cxn>
                <a:cxn ang="0">
                  <a:pos x="133" y="641"/>
                </a:cxn>
                <a:cxn ang="0">
                  <a:pos x="119" y="682"/>
                </a:cxn>
                <a:cxn ang="0">
                  <a:pos x="80" y="709"/>
                </a:cxn>
                <a:cxn ang="0">
                  <a:pos x="66" y="750"/>
                </a:cxn>
                <a:cxn ang="0">
                  <a:pos x="119" y="763"/>
                </a:cxn>
                <a:cxn ang="0">
                  <a:pos x="159" y="777"/>
                </a:cxn>
                <a:cxn ang="0">
                  <a:pos x="265" y="722"/>
                </a:cxn>
                <a:cxn ang="0">
                  <a:pos x="332" y="613"/>
                </a:cxn>
                <a:cxn ang="0">
                  <a:pos x="465" y="68"/>
                </a:cxn>
                <a:cxn ang="0">
                  <a:pos x="465" y="54"/>
                </a:cxn>
                <a:cxn ang="0">
                  <a:pos x="425" y="41"/>
                </a:cxn>
                <a:cxn ang="0">
                  <a:pos x="385" y="41"/>
                </a:cxn>
                <a:cxn ang="0">
                  <a:pos x="345" y="41"/>
                </a:cxn>
                <a:cxn ang="0">
                  <a:pos x="319" y="13"/>
                </a:cxn>
                <a:cxn ang="0">
                  <a:pos x="332" y="0"/>
                </a:cxn>
                <a:cxn ang="0">
                  <a:pos x="345" y="0"/>
                </a:cxn>
              </a:cxnLst>
              <a:rect l="0" t="0" r="r" b="b"/>
              <a:pathLst>
                <a:path w="664" h="804">
                  <a:moveTo>
                    <a:pt x="345" y="0"/>
                  </a:moveTo>
                  <a:lnTo>
                    <a:pt x="438" y="0"/>
                  </a:lnTo>
                  <a:lnTo>
                    <a:pt x="465" y="0"/>
                  </a:lnTo>
                  <a:lnTo>
                    <a:pt x="491" y="0"/>
                  </a:lnTo>
                  <a:lnTo>
                    <a:pt x="518" y="0"/>
                  </a:lnTo>
                  <a:lnTo>
                    <a:pt x="558" y="0"/>
                  </a:lnTo>
                  <a:lnTo>
                    <a:pt x="584" y="0"/>
                  </a:lnTo>
                  <a:lnTo>
                    <a:pt x="624" y="0"/>
                  </a:lnTo>
                  <a:lnTo>
                    <a:pt x="650" y="0"/>
                  </a:lnTo>
                  <a:lnTo>
                    <a:pt x="650" y="0"/>
                  </a:lnTo>
                  <a:lnTo>
                    <a:pt x="664" y="13"/>
                  </a:lnTo>
                  <a:lnTo>
                    <a:pt x="664" y="27"/>
                  </a:lnTo>
                  <a:lnTo>
                    <a:pt x="650" y="41"/>
                  </a:lnTo>
                  <a:lnTo>
                    <a:pt x="637" y="41"/>
                  </a:lnTo>
                  <a:lnTo>
                    <a:pt x="597" y="41"/>
                  </a:lnTo>
                  <a:lnTo>
                    <a:pt x="571" y="41"/>
                  </a:lnTo>
                  <a:lnTo>
                    <a:pt x="571" y="54"/>
                  </a:lnTo>
                  <a:lnTo>
                    <a:pt x="558" y="82"/>
                  </a:lnTo>
                  <a:lnTo>
                    <a:pt x="425" y="627"/>
                  </a:lnTo>
                  <a:lnTo>
                    <a:pt x="372" y="722"/>
                  </a:lnTo>
                  <a:lnTo>
                    <a:pt x="279" y="791"/>
                  </a:lnTo>
                  <a:lnTo>
                    <a:pt x="159" y="804"/>
                  </a:lnTo>
                  <a:lnTo>
                    <a:pt x="106" y="804"/>
                  </a:lnTo>
                  <a:lnTo>
                    <a:pt x="66" y="791"/>
                  </a:lnTo>
                  <a:lnTo>
                    <a:pt x="26" y="763"/>
                  </a:lnTo>
                  <a:lnTo>
                    <a:pt x="13" y="722"/>
                  </a:lnTo>
                  <a:lnTo>
                    <a:pt x="0" y="682"/>
                  </a:lnTo>
                  <a:lnTo>
                    <a:pt x="13" y="641"/>
                  </a:lnTo>
                  <a:lnTo>
                    <a:pt x="26" y="627"/>
                  </a:lnTo>
                  <a:lnTo>
                    <a:pt x="40" y="600"/>
                  </a:lnTo>
                  <a:lnTo>
                    <a:pt x="53" y="586"/>
                  </a:lnTo>
                  <a:lnTo>
                    <a:pt x="80" y="586"/>
                  </a:lnTo>
                  <a:lnTo>
                    <a:pt x="93" y="586"/>
                  </a:lnTo>
                  <a:lnTo>
                    <a:pt x="106" y="600"/>
                  </a:lnTo>
                  <a:lnTo>
                    <a:pt x="119" y="613"/>
                  </a:lnTo>
                  <a:lnTo>
                    <a:pt x="133" y="641"/>
                  </a:lnTo>
                  <a:lnTo>
                    <a:pt x="133" y="654"/>
                  </a:lnTo>
                  <a:lnTo>
                    <a:pt x="119" y="682"/>
                  </a:lnTo>
                  <a:lnTo>
                    <a:pt x="106" y="695"/>
                  </a:lnTo>
                  <a:lnTo>
                    <a:pt x="80" y="709"/>
                  </a:lnTo>
                  <a:lnTo>
                    <a:pt x="53" y="709"/>
                  </a:lnTo>
                  <a:lnTo>
                    <a:pt x="66" y="750"/>
                  </a:lnTo>
                  <a:lnTo>
                    <a:pt x="93" y="763"/>
                  </a:lnTo>
                  <a:lnTo>
                    <a:pt x="119" y="763"/>
                  </a:lnTo>
                  <a:lnTo>
                    <a:pt x="146" y="777"/>
                  </a:lnTo>
                  <a:lnTo>
                    <a:pt x="159" y="777"/>
                  </a:lnTo>
                  <a:lnTo>
                    <a:pt x="212" y="763"/>
                  </a:lnTo>
                  <a:lnTo>
                    <a:pt x="265" y="722"/>
                  </a:lnTo>
                  <a:lnTo>
                    <a:pt x="305" y="682"/>
                  </a:lnTo>
                  <a:lnTo>
                    <a:pt x="332" y="613"/>
                  </a:lnTo>
                  <a:lnTo>
                    <a:pt x="451" y="82"/>
                  </a:lnTo>
                  <a:lnTo>
                    <a:pt x="465" y="68"/>
                  </a:lnTo>
                  <a:lnTo>
                    <a:pt x="465" y="54"/>
                  </a:lnTo>
                  <a:lnTo>
                    <a:pt x="465" y="54"/>
                  </a:lnTo>
                  <a:lnTo>
                    <a:pt x="451" y="41"/>
                  </a:lnTo>
                  <a:lnTo>
                    <a:pt x="425" y="41"/>
                  </a:lnTo>
                  <a:lnTo>
                    <a:pt x="411" y="41"/>
                  </a:lnTo>
                  <a:lnTo>
                    <a:pt x="385" y="41"/>
                  </a:lnTo>
                  <a:lnTo>
                    <a:pt x="372" y="41"/>
                  </a:lnTo>
                  <a:lnTo>
                    <a:pt x="345" y="41"/>
                  </a:lnTo>
                  <a:lnTo>
                    <a:pt x="332" y="27"/>
                  </a:lnTo>
                  <a:lnTo>
                    <a:pt x="319" y="13"/>
                  </a:lnTo>
                  <a:lnTo>
                    <a:pt x="332" y="0"/>
                  </a:lnTo>
                  <a:lnTo>
                    <a:pt x="332" y="0"/>
                  </a:lnTo>
                  <a:lnTo>
                    <a:pt x="345" y="0"/>
                  </a:lnTo>
                  <a:lnTo>
                    <a:pt x="3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82"/>
            <p:cNvSpPr>
              <a:spLocks/>
            </p:cNvSpPr>
            <p:nvPr/>
          </p:nvSpPr>
          <p:spPr bwMode="auto">
            <a:xfrm>
              <a:off x="22225" y="4081"/>
              <a:ext cx="186" cy="477"/>
            </a:xfrm>
            <a:custGeom>
              <a:avLst/>
              <a:gdLst/>
              <a:ahLst/>
              <a:cxnLst>
                <a:cxn ang="0">
                  <a:pos x="80" y="0"/>
                </a:cxn>
                <a:cxn ang="0">
                  <a:pos x="120" y="0"/>
                </a:cxn>
                <a:cxn ang="0">
                  <a:pos x="146" y="27"/>
                </a:cxn>
                <a:cxn ang="0">
                  <a:pos x="160" y="54"/>
                </a:cxn>
                <a:cxn ang="0">
                  <a:pos x="173" y="109"/>
                </a:cxn>
                <a:cxn ang="0">
                  <a:pos x="186" y="163"/>
                </a:cxn>
                <a:cxn ang="0">
                  <a:pos x="186" y="163"/>
                </a:cxn>
                <a:cxn ang="0">
                  <a:pos x="160" y="300"/>
                </a:cxn>
                <a:cxn ang="0">
                  <a:pos x="120" y="395"/>
                </a:cxn>
                <a:cxn ang="0">
                  <a:pos x="67" y="463"/>
                </a:cxn>
                <a:cxn ang="0">
                  <a:pos x="40" y="477"/>
                </a:cxn>
                <a:cxn ang="0">
                  <a:pos x="27" y="477"/>
                </a:cxn>
                <a:cxn ang="0">
                  <a:pos x="27" y="463"/>
                </a:cxn>
                <a:cxn ang="0">
                  <a:pos x="27" y="463"/>
                </a:cxn>
                <a:cxn ang="0">
                  <a:pos x="27" y="450"/>
                </a:cxn>
                <a:cxn ang="0">
                  <a:pos x="40" y="436"/>
                </a:cxn>
                <a:cxn ang="0">
                  <a:pos x="93" y="368"/>
                </a:cxn>
                <a:cxn ang="0">
                  <a:pos x="133" y="272"/>
                </a:cxn>
                <a:cxn ang="0">
                  <a:pos x="146" y="163"/>
                </a:cxn>
                <a:cxn ang="0">
                  <a:pos x="146" y="150"/>
                </a:cxn>
                <a:cxn ang="0">
                  <a:pos x="146" y="136"/>
                </a:cxn>
                <a:cxn ang="0">
                  <a:pos x="146" y="136"/>
                </a:cxn>
                <a:cxn ang="0">
                  <a:pos x="146" y="136"/>
                </a:cxn>
                <a:cxn ang="0">
                  <a:pos x="133" y="150"/>
                </a:cxn>
                <a:cxn ang="0">
                  <a:pos x="106" y="163"/>
                </a:cxn>
                <a:cxn ang="0">
                  <a:pos x="80" y="163"/>
                </a:cxn>
                <a:cxn ang="0">
                  <a:pos x="40" y="163"/>
                </a:cxn>
                <a:cxn ang="0">
                  <a:pos x="14" y="136"/>
                </a:cxn>
                <a:cxn ang="0">
                  <a:pos x="0" y="109"/>
                </a:cxn>
                <a:cxn ang="0">
                  <a:pos x="0" y="81"/>
                </a:cxn>
                <a:cxn ang="0">
                  <a:pos x="0" y="54"/>
                </a:cxn>
                <a:cxn ang="0">
                  <a:pos x="14" y="27"/>
                </a:cxn>
                <a:cxn ang="0">
                  <a:pos x="40" y="0"/>
                </a:cxn>
                <a:cxn ang="0">
                  <a:pos x="80" y="0"/>
                </a:cxn>
              </a:cxnLst>
              <a:rect l="0" t="0" r="r" b="b"/>
              <a:pathLst>
                <a:path w="186" h="477">
                  <a:moveTo>
                    <a:pt x="80" y="0"/>
                  </a:moveTo>
                  <a:lnTo>
                    <a:pt x="120" y="0"/>
                  </a:lnTo>
                  <a:lnTo>
                    <a:pt x="146" y="27"/>
                  </a:lnTo>
                  <a:lnTo>
                    <a:pt x="160" y="54"/>
                  </a:lnTo>
                  <a:lnTo>
                    <a:pt x="173" y="109"/>
                  </a:lnTo>
                  <a:lnTo>
                    <a:pt x="186" y="163"/>
                  </a:lnTo>
                  <a:lnTo>
                    <a:pt x="186" y="163"/>
                  </a:lnTo>
                  <a:lnTo>
                    <a:pt x="160" y="300"/>
                  </a:lnTo>
                  <a:lnTo>
                    <a:pt x="120" y="395"/>
                  </a:lnTo>
                  <a:lnTo>
                    <a:pt x="67" y="463"/>
                  </a:lnTo>
                  <a:lnTo>
                    <a:pt x="40" y="477"/>
                  </a:lnTo>
                  <a:lnTo>
                    <a:pt x="27" y="477"/>
                  </a:lnTo>
                  <a:lnTo>
                    <a:pt x="27" y="463"/>
                  </a:lnTo>
                  <a:lnTo>
                    <a:pt x="27" y="463"/>
                  </a:lnTo>
                  <a:lnTo>
                    <a:pt x="27" y="450"/>
                  </a:lnTo>
                  <a:lnTo>
                    <a:pt x="40" y="436"/>
                  </a:lnTo>
                  <a:lnTo>
                    <a:pt x="93" y="368"/>
                  </a:lnTo>
                  <a:lnTo>
                    <a:pt x="133" y="272"/>
                  </a:lnTo>
                  <a:lnTo>
                    <a:pt x="146" y="163"/>
                  </a:lnTo>
                  <a:lnTo>
                    <a:pt x="146" y="150"/>
                  </a:lnTo>
                  <a:lnTo>
                    <a:pt x="146" y="136"/>
                  </a:lnTo>
                  <a:lnTo>
                    <a:pt x="146" y="136"/>
                  </a:lnTo>
                  <a:lnTo>
                    <a:pt x="146" y="136"/>
                  </a:lnTo>
                  <a:lnTo>
                    <a:pt x="133" y="150"/>
                  </a:lnTo>
                  <a:lnTo>
                    <a:pt x="106" y="163"/>
                  </a:lnTo>
                  <a:lnTo>
                    <a:pt x="80" y="163"/>
                  </a:lnTo>
                  <a:lnTo>
                    <a:pt x="40" y="163"/>
                  </a:lnTo>
                  <a:lnTo>
                    <a:pt x="14" y="136"/>
                  </a:lnTo>
                  <a:lnTo>
                    <a:pt x="0" y="109"/>
                  </a:lnTo>
                  <a:lnTo>
                    <a:pt x="0" y="81"/>
                  </a:lnTo>
                  <a:lnTo>
                    <a:pt x="0" y="54"/>
                  </a:lnTo>
                  <a:lnTo>
                    <a:pt x="14" y="27"/>
                  </a:lnTo>
                  <a:lnTo>
                    <a:pt x="40" y="0"/>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83"/>
            <p:cNvSpPr>
              <a:spLocks noEditPoints="1"/>
            </p:cNvSpPr>
            <p:nvPr/>
          </p:nvSpPr>
          <p:spPr bwMode="auto">
            <a:xfrm>
              <a:off x="22836" y="3126"/>
              <a:ext cx="969" cy="1118"/>
            </a:xfrm>
            <a:custGeom>
              <a:avLst/>
              <a:gdLst/>
              <a:ahLst/>
              <a:cxnLst>
                <a:cxn ang="0">
                  <a:pos x="823" y="1023"/>
                </a:cxn>
                <a:cxn ang="0">
                  <a:pos x="770" y="1064"/>
                </a:cxn>
                <a:cxn ang="0">
                  <a:pos x="876" y="1023"/>
                </a:cxn>
                <a:cxn ang="0">
                  <a:pos x="890" y="982"/>
                </a:cxn>
                <a:cxn ang="0">
                  <a:pos x="677" y="68"/>
                </a:cxn>
                <a:cxn ang="0">
                  <a:pos x="239" y="1064"/>
                </a:cxn>
                <a:cxn ang="0">
                  <a:pos x="677" y="68"/>
                </a:cxn>
                <a:cxn ang="0">
                  <a:pos x="133" y="136"/>
                </a:cxn>
                <a:cxn ang="0">
                  <a:pos x="186" y="82"/>
                </a:cxn>
                <a:cxn ang="0">
                  <a:pos x="133" y="68"/>
                </a:cxn>
                <a:cxn ang="0">
                  <a:pos x="863" y="0"/>
                </a:cxn>
                <a:cxn ang="0">
                  <a:pos x="903" y="14"/>
                </a:cxn>
                <a:cxn ang="0">
                  <a:pos x="916" y="27"/>
                </a:cxn>
                <a:cxn ang="0">
                  <a:pos x="916" y="41"/>
                </a:cxn>
                <a:cxn ang="0">
                  <a:pos x="903" y="68"/>
                </a:cxn>
                <a:cxn ang="0">
                  <a:pos x="531" y="1064"/>
                </a:cxn>
                <a:cxn ang="0">
                  <a:pos x="797" y="968"/>
                </a:cxn>
                <a:cxn ang="0">
                  <a:pos x="916" y="777"/>
                </a:cxn>
                <a:cxn ang="0">
                  <a:pos x="929" y="736"/>
                </a:cxn>
                <a:cxn ang="0">
                  <a:pos x="956" y="723"/>
                </a:cxn>
                <a:cxn ang="0">
                  <a:pos x="969" y="750"/>
                </a:cxn>
                <a:cxn ang="0">
                  <a:pos x="929" y="1105"/>
                </a:cxn>
                <a:cxn ang="0">
                  <a:pos x="903" y="1118"/>
                </a:cxn>
                <a:cxn ang="0">
                  <a:pos x="53" y="1118"/>
                </a:cxn>
                <a:cxn ang="0">
                  <a:pos x="13" y="1118"/>
                </a:cxn>
                <a:cxn ang="0">
                  <a:pos x="0" y="1091"/>
                </a:cxn>
                <a:cxn ang="0">
                  <a:pos x="13" y="1077"/>
                </a:cxn>
                <a:cxn ang="0">
                  <a:pos x="611" y="68"/>
                </a:cxn>
                <a:cxn ang="0">
                  <a:pos x="412" y="68"/>
                </a:cxn>
                <a:cxn ang="0">
                  <a:pos x="226" y="123"/>
                </a:cxn>
                <a:cxn ang="0">
                  <a:pos x="146" y="205"/>
                </a:cxn>
                <a:cxn ang="0">
                  <a:pos x="120" y="273"/>
                </a:cxn>
                <a:cxn ang="0">
                  <a:pos x="106" y="314"/>
                </a:cxn>
                <a:cxn ang="0">
                  <a:pos x="66" y="327"/>
                </a:cxn>
                <a:cxn ang="0">
                  <a:pos x="53" y="286"/>
                </a:cxn>
                <a:cxn ang="0">
                  <a:pos x="80" y="55"/>
                </a:cxn>
                <a:cxn ang="0">
                  <a:pos x="93" y="14"/>
                </a:cxn>
                <a:cxn ang="0">
                  <a:pos x="146" y="0"/>
                </a:cxn>
              </a:cxnLst>
              <a:rect l="0" t="0" r="r" b="b"/>
              <a:pathLst>
                <a:path w="969" h="1118">
                  <a:moveTo>
                    <a:pt x="890" y="955"/>
                  </a:moveTo>
                  <a:lnTo>
                    <a:pt x="823" y="1023"/>
                  </a:lnTo>
                  <a:lnTo>
                    <a:pt x="770" y="1064"/>
                  </a:lnTo>
                  <a:lnTo>
                    <a:pt x="770" y="1064"/>
                  </a:lnTo>
                  <a:lnTo>
                    <a:pt x="876" y="1064"/>
                  </a:lnTo>
                  <a:lnTo>
                    <a:pt x="876" y="1023"/>
                  </a:lnTo>
                  <a:lnTo>
                    <a:pt x="876" y="995"/>
                  </a:lnTo>
                  <a:lnTo>
                    <a:pt x="890" y="982"/>
                  </a:lnTo>
                  <a:lnTo>
                    <a:pt x="890" y="955"/>
                  </a:lnTo>
                  <a:close/>
                  <a:moveTo>
                    <a:pt x="677" y="68"/>
                  </a:moveTo>
                  <a:lnTo>
                    <a:pt x="80" y="1064"/>
                  </a:lnTo>
                  <a:lnTo>
                    <a:pt x="239" y="1064"/>
                  </a:lnTo>
                  <a:lnTo>
                    <a:pt x="850" y="68"/>
                  </a:lnTo>
                  <a:lnTo>
                    <a:pt x="677" y="68"/>
                  </a:lnTo>
                  <a:close/>
                  <a:moveTo>
                    <a:pt x="133" y="68"/>
                  </a:moveTo>
                  <a:lnTo>
                    <a:pt x="133" y="136"/>
                  </a:lnTo>
                  <a:lnTo>
                    <a:pt x="159" y="109"/>
                  </a:lnTo>
                  <a:lnTo>
                    <a:pt x="186" y="82"/>
                  </a:lnTo>
                  <a:lnTo>
                    <a:pt x="226" y="68"/>
                  </a:lnTo>
                  <a:lnTo>
                    <a:pt x="133" y="68"/>
                  </a:lnTo>
                  <a:close/>
                  <a:moveTo>
                    <a:pt x="146" y="0"/>
                  </a:moveTo>
                  <a:lnTo>
                    <a:pt x="863" y="0"/>
                  </a:lnTo>
                  <a:lnTo>
                    <a:pt x="890" y="0"/>
                  </a:lnTo>
                  <a:lnTo>
                    <a:pt x="903" y="14"/>
                  </a:lnTo>
                  <a:lnTo>
                    <a:pt x="916" y="14"/>
                  </a:lnTo>
                  <a:lnTo>
                    <a:pt x="916" y="27"/>
                  </a:lnTo>
                  <a:lnTo>
                    <a:pt x="916" y="41"/>
                  </a:lnTo>
                  <a:lnTo>
                    <a:pt x="916" y="41"/>
                  </a:lnTo>
                  <a:lnTo>
                    <a:pt x="903" y="68"/>
                  </a:lnTo>
                  <a:lnTo>
                    <a:pt x="903" y="68"/>
                  </a:lnTo>
                  <a:lnTo>
                    <a:pt x="305" y="1064"/>
                  </a:lnTo>
                  <a:lnTo>
                    <a:pt x="531" y="1064"/>
                  </a:lnTo>
                  <a:lnTo>
                    <a:pt x="690" y="1036"/>
                  </a:lnTo>
                  <a:lnTo>
                    <a:pt x="797" y="968"/>
                  </a:lnTo>
                  <a:lnTo>
                    <a:pt x="876" y="873"/>
                  </a:lnTo>
                  <a:lnTo>
                    <a:pt x="916" y="777"/>
                  </a:lnTo>
                  <a:lnTo>
                    <a:pt x="916" y="736"/>
                  </a:lnTo>
                  <a:lnTo>
                    <a:pt x="929" y="736"/>
                  </a:lnTo>
                  <a:lnTo>
                    <a:pt x="943" y="723"/>
                  </a:lnTo>
                  <a:lnTo>
                    <a:pt x="956" y="723"/>
                  </a:lnTo>
                  <a:lnTo>
                    <a:pt x="969" y="736"/>
                  </a:lnTo>
                  <a:lnTo>
                    <a:pt x="969" y="750"/>
                  </a:lnTo>
                  <a:lnTo>
                    <a:pt x="929" y="1077"/>
                  </a:lnTo>
                  <a:lnTo>
                    <a:pt x="929" y="1105"/>
                  </a:lnTo>
                  <a:lnTo>
                    <a:pt x="916" y="1118"/>
                  </a:lnTo>
                  <a:lnTo>
                    <a:pt x="903" y="1118"/>
                  </a:lnTo>
                  <a:lnTo>
                    <a:pt x="876" y="1118"/>
                  </a:lnTo>
                  <a:lnTo>
                    <a:pt x="53" y="1118"/>
                  </a:lnTo>
                  <a:lnTo>
                    <a:pt x="40" y="1118"/>
                  </a:lnTo>
                  <a:lnTo>
                    <a:pt x="13" y="1118"/>
                  </a:lnTo>
                  <a:lnTo>
                    <a:pt x="13" y="1105"/>
                  </a:lnTo>
                  <a:lnTo>
                    <a:pt x="0" y="1091"/>
                  </a:lnTo>
                  <a:lnTo>
                    <a:pt x="0" y="1091"/>
                  </a:lnTo>
                  <a:lnTo>
                    <a:pt x="13" y="1077"/>
                  </a:lnTo>
                  <a:lnTo>
                    <a:pt x="13" y="1064"/>
                  </a:lnTo>
                  <a:lnTo>
                    <a:pt x="611" y="68"/>
                  </a:lnTo>
                  <a:lnTo>
                    <a:pt x="491" y="68"/>
                  </a:lnTo>
                  <a:lnTo>
                    <a:pt x="412" y="68"/>
                  </a:lnTo>
                  <a:lnTo>
                    <a:pt x="332" y="82"/>
                  </a:lnTo>
                  <a:lnTo>
                    <a:pt x="226" y="123"/>
                  </a:lnTo>
                  <a:lnTo>
                    <a:pt x="186" y="164"/>
                  </a:lnTo>
                  <a:lnTo>
                    <a:pt x="146" y="205"/>
                  </a:lnTo>
                  <a:lnTo>
                    <a:pt x="133" y="245"/>
                  </a:lnTo>
                  <a:lnTo>
                    <a:pt x="120" y="273"/>
                  </a:lnTo>
                  <a:lnTo>
                    <a:pt x="120" y="300"/>
                  </a:lnTo>
                  <a:lnTo>
                    <a:pt x="106" y="314"/>
                  </a:lnTo>
                  <a:lnTo>
                    <a:pt x="80" y="327"/>
                  </a:lnTo>
                  <a:lnTo>
                    <a:pt x="66" y="327"/>
                  </a:lnTo>
                  <a:lnTo>
                    <a:pt x="66" y="314"/>
                  </a:lnTo>
                  <a:lnTo>
                    <a:pt x="53" y="286"/>
                  </a:lnTo>
                  <a:lnTo>
                    <a:pt x="66" y="273"/>
                  </a:lnTo>
                  <a:lnTo>
                    <a:pt x="80" y="55"/>
                  </a:lnTo>
                  <a:lnTo>
                    <a:pt x="93" y="27"/>
                  </a:lnTo>
                  <a:lnTo>
                    <a:pt x="93" y="14"/>
                  </a:lnTo>
                  <a:lnTo>
                    <a:pt x="106" y="0"/>
                  </a:lnTo>
                  <a:lnTo>
                    <a:pt x="1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84"/>
            <p:cNvSpPr>
              <a:spLocks/>
            </p:cNvSpPr>
            <p:nvPr/>
          </p:nvSpPr>
          <p:spPr bwMode="auto">
            <a:xfrm>
              <a:off x="23938" y="3017"/>
              <a:ext cx="372" cy="1636"/>
            </a:xfrm>
            <a:custGeom>
              <a:avLst/>
              <a:gdLst/>
              <a:ahLst/>
              <a:cxnLst>
                <a:cxn ang="0">
                  <a:pos x="13" y="0"/>
                </a:cxn>
                <a:cxn ang="0">
                  <a:pos x="53" y="27"/>
                </a:cxn>
                <a:cxn ang="0">
                  <a:pos x="106" y="82"/>
                </a:cxn>
                <a:cxn ang="0">
                  <a:pos x="186" y="177"/>
                </a:cxn>
                <a:cxn ang="0">
                  <a:pos x="266" y="314"/>
                </a:cxn>
                <a:cxn ang="0">
                  <a:pos x="332" y="504"/>
                </a:cxn>
                <a:cxn ang="0">
                  <a:pos x="358" y="668"/>
                </a:cxn>
                <a:cxn ang="0">
                  <a:pos x="372" y="818"/>
                </a:cxn>
                <a:cxn ang="0">
                  <a:pos x="372" y="818"/>
                </a:cxn>
                <a:cxn ang="0">
                  <a:pos x="345" y="1050"/>
                </a:cxn>
                <a:cxn ang="0">
                  <a:pos x="266" y="1323"/>
                </a:cxn>
                <a:cxn ang="0">
                  <a:pos x="199" y="1459"/>
                </a:cxn>
                <a:cxn ang="0">
                  <a:pos x="119" y="1554"/>
                </a:cxn>
                <a:cxn ang="0">
                  <a:pos x="53" y="1623"/>
                </a:cxn>
                <a:cxn ang="0">
                  <a:pos x="13" y="1636"/>
                </a:cxn>
                <a:cxn ang="0">
                  <a:pos x="13" y="1636"/>
                </a:cxn>
                <a:cxn ang="0">
                  <a:pos x="0" y="1623"/>
                </a:cxn>
                <a:cxn ang="0">
                  <a:pos x="0" y="1623"/>
                </a:cxn>
                <a:cxn ang="0">
                  <a:pos x="13" y="1609"/>
                </a:cxn>
                <a:cxn ang="0">
                  <a:pos x="27" y="1595"/>
                </a:cxn>
                <a:cxn ang="0">
                  <a:pos x="146" y="1432"/>
                </a:cxn>
                <a:cxn ang="0">
                  <a:pos x="226" y="1241"/>
                </a:cxn>
                <a:cxn ang="0">
                  <a:pos x="266" y="1036"/>
                </a:cxn>
                <a:cxn ang="0">
                  <a:pos x="279" y="818"/>
                </a:cxn>
                <a:cxn ang="0">
                  <a:pos x="266" y="586"/>
                </a:cxn>
                <a:cxn ang="0">
                  <a:pos x="212" y="368"/>
                </a:cxn>
                <a:cxn ang="0">
                  <a:pos x="133" y="204"/>
                </a:cxn>
                <a:cxn ang="0">
                  <a:pos x="27" y="54"/>
                </a:cxn>
                <a:cxn ang="0">
                  <a:pos x="13" y="41"/>
                </a:cxn>
                <a:cxn ang="0">
                  <a:pos x="0" y="27"/>
                </a:cxn>
                <a:cxn ang="0">
                  <a:pos x="0" y="27"/>
                </a:cxn>
                <a:cxn ang="0">
                  <a:pos x="0" y="27"/>
                </a:cxn>
                <a:cxn ang="0">
                  <a:pos x="13" y="14"/>
                </a:cxn>
                <a:cxn ang="0">
                  <a:pos x="13" y="0"/>
                </a:cxn>
              </a:cxnLst>
              <a:rect l="0" t="0" r="r" b="b"/>
              <a:pathLst>
                <a:path w="372" h="1636">
                  <a:moveTo>
                    <a:pt x="13" y="0"/>
                  </a:moveTo>
                  <a:lnTo>
                    <a:pt x="53" y="27"/>
                  </a:lnTo>
                  <a:lnTo>
                    <a:pt x="106" y="82"/>
                  </a:lnTo>
                  <a:lnTo>
                    <a:pt x="186" y="177"/>
                  </a:lnTo>
                  <a:lnTo>
                    <a:pt x="266" y="314"/>
                  </a:lnTo>
                  <a:lnTo>
                    <a:pt x="332" y="504"/>
                  </a:lnTo>
                  <a:lnTo>
                    <a:pt x="358" y="668"/>
                  </a:lnTo>
                  <a:lnTo>
                    <a:pt x="372" y="818"/>
                  </a:lnTo>
                  <a:lnTo>
                    <a:pt x="372" y="818"/>
                  </a:lnTo>
                  <a:lnTo>
                    <a:pt x="345" y="1050"/>
                  </a:lnTo>
                  <a:lnTo>
                    <a:pt x="266" y="1323"/>
                  </a:lnTo>
                  <a:lnTo>
                    <a:pt x="199" y="1459"/>
                  </a:lnTo>
                  <a:lnTo>
                    <a:pt x="119" y="1554"/>
                  </a:lnTo>
                  <a:lnTo>
                    <a:pt x="53" y="1623"/>
                  </a:lnTo>
                  <a:lnTo>
                    <a:pt x="13" y="1636"/>
                  </a:lnTo>
                  <a:lnTo>
                    <a:pt x="13" y="1636"/>
                  </a:lnTo>
                  <a:lnTo>
                    <a:pt x="0" y="1623"/>
                  </a:lnTo>
                  <a:lnTo>
                    <a:pt x="0" y="1623"/>
                  </a:lnTo>
                  <a:lnTo>
                    <a:pt x="13" y="1609"/>
                  </a:lnTo>
                  <a:lnTo>
                    <a:pt x="27" y="1595"/>
                  </a:lnTo>
                  <a:lnTo>
                    <a:pt x="146" y="1432"/>
                  </a:lnTo>
                  <a:lnTo>
                    <a:pt x="226" y="1241"/>
                  </a:lnTo>
                  <a:lnTo>
                    <a:pt x="266" y="1036"/>
                  </a:lnTo>
                  <a:lnTo>
                    <a:pt x="279" y="818"/>
                  </a:lnTo>
                  <a:lnTo>
                    <a:pt x="266" y="586"/>
                  </a:lnTo>
                  <a:lnTo>
                    <a:pt x="212" y="368"/>
                  </a:lnTo>
                  <a:lnTo>
                    <a:pt x="133" y="204"/>
                  </a:lnTo>
                  <a:lnTo>
                    <a:pt x="27" y="54"/>
                  </a:lnTo>
                  <a:lnTo>
                    <a:pt x="13" y="41"/>
                  </a:lnTo>
                  <a:lnTo>
                    <a:pt x="0" y="27"/>
                  </a:lnTo>
                  <a:lnTo>
                    <a:pt x="0" y="27"/>
                  </a:lnTo>
                  <a:lnTo>
                    <a:pt x="0" y="27"/>
                  </a:lnTo>
                  <a:lnTo>
                    <a:pt x="13" y="14"/>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85"/>
            <p:cNvSpPr>
              <a:spLocks noEditPoints="1"/>
            </p:cNvSpPr>
            <p:nvPr/>
          </p:nvSpPr>
          <p:spPr bwMode="auto">
            <a:xfrm>
              <a:off x="25013" y="3644"/>
              <a:ext cx="1063" cy="382"/>
            </a:xfrm>
            <a:custGeom>
              <a:avLst/>
              <a:gdLst/>
              <a:ahLst/>
              <a:cxnLst>
                <a:cxn ang="0">
                  <a:pos x="54" y="327"/>
                </a:cxn>
                <a:cxn ang="0">
                  <a:pos x="1009" y="327"/>
                </a:cxn>
                <a:cxn ang="0">
                  <a:pos x="1023" y="327"/>
                </a:cxn>
                <a:cxn ang="0">
                  <a:pos x="1036" y="327"/>
                </a:cxn>
                <a:cxn ang="0">
                  <a:pos x="1049" y="341"/>
                </a:cxn>
                <a:cxn ang="0">
                  <a:pos x="1063" y="355"/>
                </a:cxn>
                <a:cxn ang="0">
                  <a:pos x="1049" y="368"/>
                </a:cxn>
                <a:cxn ang="0">
                  <a:pos x="1036" y="382"/>
                </a:cxn>
                <a:cxn ang="0">
                  <a:pos x="1023" y="382"/>
                </a:cxn>
                <a:cxn ang="0">
                  <a:pos x="1009" y="382"/>
                </a:cxn>
                <a:cxn ang="0">
                  <a:pos x="54" y="382"/>
                </a:cxn>
                <a:cxn ang="0">
                  <a:pos x="40" y="382"/>
                </a:cxn>
                <a:cxn ang="0">
                  <a:pos x="14" y="382"/>
                </a:cxn>
                <a:cxn ang="0">
                  <a:pos x="0" y="368"/>
                </a:cxn>
                <a:cxn ang="0">
                  <a:pos x="0" y="355"/>
                </a:cxn>
                <a:cxn ang="0">
                  <a:pos x="0" y="341"/>
                </a:cxn>
                <a:cxn ang="0">
                  <a:pos x="14" y="327"/>
                </a:cxn>
                <a:cxn ang="0">
                  <a:pos x="40" y="327"/>
                </a:cxn>
                <a:cxn ang="0">
                  <a:pos x="54" y="327"/>
                </a:cxn>
                <a:cxn ang="0">
                  <a:pos x="54" y="0"/>
                </a:cxn>
                <a:cxn ang="0">
                  <a:pos x="1009" y="0"/>
                </a:cxn>
                <a:cxn ang="0">
                  <a:pos x="1023" y="0"/>
                </a:cxn>
                <a:cxn ang="0">
                  <a:pos x="1036" y="14"/>
                </a:cxn>
                <a:cxn ang="0">
                  <a:pos x="1049" y="14"/>
                </a:cxn>
                <a:cxn ang="0">
                  <a:pos x="1063" y="41"/>
                </a:cxn>
                <a:cxn ang="0">
                  <a:pos x="1049" y="55"/>
                </a:cxn>
                <a:cxn ang="0">
                  <a:pos x="1036" y="68"/>
                </a:cxn>
                <a:cxn ang="0">
                  <a:pos x="1023" y="68"/>
                </a:cxn>
                <a:cxn ang="0">
                  <a:pos x="1009" y="68"/>
                </a:cxn>
                <a:cxn ang="0">
                  <a:pos x="54" y="68"/>
                </a:cxn>
                <a:cxn ang="0">
                  <a:pos x="40" y="68"/>
                </a:cxn>
                <a:cxn ang="0">
                  <a:pos x="14" y="68"/>
                </a:cxn>
                <a:cxn ang="0">
                  <a:pos x="0" y="55"/>
                </a:cxn>
                <a:cxn ang="0">
                  <a:pos x="0" y="41"/>
                </a:cxn>
                <a:cxn ang="0">
                  <a:pos x="0" y="14"/>
                </a:cxn>
                <a:cxn ang="0">
                  <a:pos x="14" y="14"/>
                </a:cxn>
                <a:cxn ang="0">
                  <a:pos x="40" y="0"/>
                </a:cxn>
                <a:cxn ang="0">
                  <a:pos x="54" y="0"/>
                </a:cxn>
              </a:cxnLst>
              <a:rect l="0" t="0" r="r" b="b"/>
              <a:pathLst>
                <a:path w="1063" h="382">
                  <a:moveTo>
                    <a:pt x="54" y="327"/>
                  </a:moveTo>
                  <a:lnTo>
                    <a:pt x="1009" y="327"/>
                  </a:lnTo>
                  <a:lnTo>
                    <a:pt x="1023" y="327"/>
                  </a:lnTo>
                  <a:lnTo>
                    <a:pt x="1036" y="327"/>
                  </a:lnTo>
                  <a:lnTo>
                    <a:pt x="1049" y="341"/>
                  </a:lnTo>
                  <a:lnTo>
                    <a:pt x="1063" y="355"/>
                  </a:lnTo>
                  <a:lnTo>
                    <a:pt x="1049" y="368"/>
                  </a:lnTo>
                  <a:lnTo>
                    <a:pt x="1036" y="382"/>
                  </a:lnTo>
                  <a:lnTo>
                    <a:pt x="1023" y="382"/>
                  </a:lnTo>
                  <a:lnTo>
                    <a:pt x="1009" y="382"/>
                  </a:lnTo>
                  <a:lnTo>
                    <a:pt x="54" y="382"/>
                  </a:lnTo>
                  <a:lnTo>
                    <a:pt x="40" y="382"/>
                  </a:lnTo>
                  <a:lnTo>
                    <a:pt x="14" y="382"/>
                  </a:lnTo>
                  <a:lnTo>
                    <a:pt x="0" y="368"/>
                  </a:lnTo>
                  <a:lnTo>
                    <a:pt x="0" y="355"/>
                  </a:lnTo>
                  <a:lnTo>
                    <a:pt x="0" y="341"/>
                  </a:lnTo>
                  <a:lnTo>
                    <a:pt x="14" y="327"/>
                  </a:lnTo>
                  <a:lnTo>
                    <a:pt x="40" y="327"/>
                  </a:lnTo>
                  <a:lnTo>
                    <a:pt x="54" y="327"/>
                  </a:lnTo>
                  <a:close/>
                  <a:moveTo>
                    <a:pt x="54" y="0"/>
                  </a:moveTo>
                  <a:lnTo>
                    <a:pt x="1009" y="0"/>
                  </a:lnTo>
                  <a:lnTo>
                    <a:pt x="1023" y="0"/>
                  </a:lnTo>
                  <a:lnTo>
                    <a:pt x="1036" y="14"/>
                  </a:lnTo>
                  <a:lnTo>
                    <a:pt x="1049" y="14"/>
                  </a:lnTo>
                  <a:lnTo>
                    <a:pt x="1063" y="41"/>
                  </a:lnTo>
                  <a:lnTo>
                    <a:pt x="1049" y="55"/>
                  </a:lnTo>
                  <a:lnTo>
                    <a:pt x="1036" y="68"/>
                  </a:lnTo>
                  <a:lnTo>
                    <a:pt x="1023" y="68"/>
                  </a:lnTo>
                  <a:lnTo>
                    <a:pt x="1009" y="68"/>
                  </a:lnTo>
                  <a:lnTo>
                    <a:pt x="54" y="68"/>
                  </a:lnTo>
                  <a:lnTo>
                    <a:pt x="40" y="68"/>
                  </a:lnTo>
                  <a:lnTo>
                    <a:pt x="14" y="68"/>
                  </a:lnTo>
                  <a:lnTo>
                    <a:pt x="0" y="55"/>
                  </a:lnTo>
                  <a:lnTo>
                    <a:pt x="0" y="41"/>
                  </a:lnTo>
                  <a:lnTo>
                    <a:pt x="0" y="14"/>
                  </a:lnTo>
                  <a:lnTo>
                    <a:pt x="14" y="14"/>
                  </a:lnTo>
                  <a:lnTo>
                    <a:pt x="40"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86"/>
            <p:cNvSpPr>
              <a:spLocks/>
            </p:cNvSpPr>
            <p:nvPr/>
          </p:nvSpPr>
          <p:spPr bwMode="auto">
            <a:xfrm>
              <a:off x="26646" y="3140"/>
              <a:ext cx="1089" cy="1104"/>
            </a:xfrm>
            <a:custGeom>
              <a:avLst/>
              <a:gdLst/>
              <a:ahLst/>
              <a:cxnLst>
                <a:cxn ang="0">
                  <a:pos x="120" y="0"/>
                </a:cxn>
                <a:cxn ang="0">
                  <a:pos x="359" y="0"/>
                </a:cxn>
                <a:cxn ang="0">
                  <a:pos x="465" y="41"/>
                </a:cxn>
                <a:cxn ang="0">
                  <a:pos x="385" y="41"/>
                </a:cxn>
                <a:cxn ang="0">
                  <a:pos x="319" y="54"/>
                </a:cxn>
                <a:cxn ang="0">
                  <a:pos x="306" y="95"/>
                </a:cxn>
                <a:cxn ang="0">
                  <a:pos x="306" y="504"/>
                </a:cxn>
                <a:cxn ang="0">
                  <a:pos x="784" y="122"/>
                </a:cxn>
                <a:cxn ang="0">
                  <a:pos x="770" y="68"/>
                </a:cxn>
                <a:cxn ang="0">
                  <a:pos x="744" y="54"/>
                </a:cxn>
                <a:cxn ang="0">
                  <a:pos x="651" y="41"/>
                </a:cxn>
                <a:cxn ang="0">
                  <a:pos x="611" y="0"/>
                </a:cxn>
                <a:cxn ang="0">
                  <a:pos x="850" y="0"/>
                </a:cxn>
                <a:cxn ang="0">
                  <a:pos x="1089" y="0"/>
                </a:cxn>
                <a:cxn ang="0">
                  <a:pos x="1049" y="41"/>
                </a:cxn>
                <a:cxn ang="0">
                  <a:pos x="956" y="54"/>
                </a:cxn>
                <a:cxn ang="0">
                  <a:pos x="930" y="68"/>
                </a:cxn>
                <a:cxn ang="0">
                  <a:pos x="917" y="122"/>
                </a:cxn>
                <a:cxn ang="0">
                  <a:pos x="917" y="1009"/>
                </a:cxn>
                <a:cxn ang="0">
                  <a:pos x="943" y="1036"/>
                </a:cxn>
                <a:cxn ang="0">
                  <a:pos x="996" y="1050"/>
                </a:cxn>
                <a:cxn ang="0">
                  <a:pos x="1089" y="1050"/>
                </a:cxn>
                <a:cxn ang="0">
                  <a:pos x="970" y="1104"/>
                </a:cxn>
                <a:cxn ang="0">
                  <a:pos x="731" y="1104"/>
                </a:cxn>
                <a:cxn ang="0">
                  <a:pos x="611" y="1050"/>
                </a:cxn>
                <a:cxn ang="0">
                  <a:pos x="704" y="1050"/>
                </a:cxn>
                <a:cxn ang="0">
                  <a:pos x="757" y="1036"/>
                </a:cxn>
                <a:cxn ang="0">
                  <a:pos x="784" y="1009"/>
                </a:cxn>
                <a:cxn ang="0">
                  <a:pos x="784" y="559"/>
                </a:cxn>
                <a:cxn ang="0">
                  <a:pos x="306" y="981"/>
                </a:cxn>
                <a:cxn ang="0">
                  <a:pos x="306" y="1022"/>
                </a:cxn>
                <a:cxn ang="0">
                  <a:pos x="346" y="1050"/>
                </a:cxn>
                <a:cxn ang="0">
                  <a:pos x="425" y="1050"/>
                </a:cxn>
                <a:cxn ang="0">
                  <a:pos x="465" y="1104"/>
                </a:cxn>
                <a:cxn ang="0">
                  <a:pos x="239" y="1104"/>
                </a:cxn>
                <a:cxn ang="0">
                  <a:pos x="0" y="1104"/>
                </a:cxn>
                <a:cxn ang="0">
                  <a:pos x="40" y="1050"/>
                </a:cxn>
                <a:cxn ang="0">
                  <a:pos x="120" y="1050"/>
                </a:cxn>
                <a:cxn ang="0">
                  <a:pos x="160" y="1022"/>
                </a:cxn>
                <a:cxn ang="0">
                  <a:pos x="160" y="981"/>
                </a:cxn>
                <a:cxn ang="0">
                  <a:pos x="160" y="95"/>
                </a:cxn>
                <a:cxn ang="0">
                  <a:pos x="146" y="54"/>
                </a:cxn>
                <a:cxn ang="0">
                  <a:pos x="93" y="41"/>
                </a:cxn>
                <a:cxn ang="0">
                  <a:pos x="0" y="41"/>
                </a:cxn>
              </a:cxnLst>
              <a:rect l="0" t="0" r="r" b="b"/>
              <a:pathLst>
                <a:path w="1089" h="1104">
                  <a:moveTo>
                    <a:pt x="0" y="0"/>
                  </a:moveTo>
                  <a:lnTo>
                    <a:pt x="120" y="0"/>
                  </a:lnTo>
                  <a:lnTo>
                    <a:pt x="239" y="0"/>
                  </a:lnTo>
                  <a:lnTo>
                    <a:pt x="359" y="0"/>
                  </a:lnTo>
                  <a:lnTo>
                    <a:pt x="465" y="0"/>
                  </a:lnTo>
                  <a:lnTo>
                    <a:pt x="465" y="41"/>
                  </a:lnTo>
                  <a:lnTo>
                    <a:pt x="425" y="41"/>
                  </a:lnTo>
                  <a:lnTo>
                    <a:pt x="385" y="41"/>
                  </a:lnTo>
                  <a:lnTo>
                    <a:pt x="346" y="54"/>
                  </a:lnTo>
                  <a:lnTo>
                    <a:pt x="319" y="54"/>
                  </a:lnTo>
                  <a:lnTo>
                    <a:pt x="306" y="68"/>
                  </a:lnTo>
                  <a:lnTo>
                    <a:pt x="306" y="95"/>
                  </a:lnTo>
                  <a:lnTo>
                    <a:pt x="306" y="122"/>
                  </a:lnTo>
                  <a:lnTo>
                    <a:pt x="306" y="504"/>
                  </a:lnTo>
                  <a:lnTo>
                    <a:pt x="784" y="504"/>
                  </a:lnTo>
                  <a:lnTo>
                    <a:pt x="784" y="122"/>
                  </a:lnTo>
                  <a:lnTo>
                    <a:pt x="784" y="95"/>
                  </a:lnTo>
                  <a:lnTo>
                    <a:pt x="770" y="68"/>
                  </a:lnTo>
                  <a:lnTo>
                    <a:pt x="757" y="54"/>
                  </a:lnTo>
                  <a:lnTo>
                    <a:pt x="744" y="54"/>
                  </a:lnTo>
                  <a:lnTo>
                    <a:pt x="704" y="41"/>
                  </a:lnTo>
                  <a:lnTo>
                    <a:pt x="651" y="41"/>
                  </a:lnTo>
                  <a:lnTo>
                    <a:pt x="611" y="41"/>
                  </a:lnTo>
                  <a:lnTo>
                    <a:pt x="611" y="0"/>
                  </a:lnTo>
                  <a:lnTo>
                    <a:pt x="731" y="0"/>
                  </a:lnTo>
                  <a:lnTo>
                    <a:pt x="850" y="0"/>
                  </a:lnTo>
                  <a:lnTo>
                    <a:pt x="970" y="0"/>
                  </a:lnTo>
                  <a:lnTo>
                    <a:pt x="1089" y="0"/>
                  </a:lnTo>
                  <a:lnTo>
                    <a:pt x="1089" y="41"/>
                  </a:lnTo>
                  <a:lnTo>
                    <a:pt x="1049" y="41"/>
                  </a:lnTo>
                  <a:lnTo>
                    <a:pt x="996" y="41"/>
                  </a:lnTo>
                  <a:lnTo>
                    <a:pt x="956" y="54"/>
                  </a:lnTo>
                  <a:lnTo>
                    <a:pt x="943" y="54"/>
                  </a:lnTo>
                  <a:lnTo>
                    <a:pt x="930" y="68"/>
                  </a:lnTo>
                  <a:lnTo>
                    <a:pt x="917" y="95"/>
                  </a:lnTo>
                  <a:lnTo>
                    <a:pt x="917" y="122"/>
                  </a:lnTo>
                  <a:lnTo>
                    <a:pt x="917" y="981"/>
                  </a:lnTo>
                  <a:lnTo>
                    <a:pt x="917" y="1009"/>
                  </a:lnTo>
                  <a:lnTo>
                    <a:pt x="930" y="1022"/>
                  </a:lnTo>
                  <a:lnTo>
                    <a:pt x="943" y="1036"/>
                  </a:lnTo>
                  <a:lnTo>
                    <a:pt x="956" y="1050"/>
                  </a:lnTo>
                  <a:lnTo>
                    <a:pt x="996" y="1050"/>
                  </a:lnTo>
                  <a:lnTo>
                    <a:pt x="1049" y="1050"/>
                  </a:lnTo>
                  <a:lnTo>
                    <a:pt x="1089" y="1050"/>
                  </a:lnTo>
                  <a:lnTo>
                    <a:pt x="1089" y="1104"/>
                  </a:lnTo>
                  <a:lnTo>
                    <a:pt x="970" y="1104"/>
                  </a:lnTo>
                  <a:lnTo>
                    <a:pt x="850" y="1104"/>
                  </a:lnTo>
                  <a:lnTo>
                    <a:pt x="731" y="1104"/>
                  </a:lnTo>
                  <a:lnTo>
                    <a:pt x="611" y="1104"/>
                  </a:lnTo>
                  <a:lnTo>
                    <a:pt x="611" y="1050"/>
                  </a:lnTo>
                  <a:lnTo>
                    <a:pt x="651" y="1050"/>
                  </a:lnTo>
                  <a:lnTo>
                    <a:pt x="704" y="1050"/>
                  </a:lnTo>
                  <a:lnTo>
                    <a:pt x="744" y="1050"/>
                  </a:lnTo>
                  <a:lnTo>
                    <a:pt x="757" y="1036"/>
                  </a:lnTo>
                  <a:lnTo>
                    <a:pt x="770" y="1022"/>
                  </a:lnTo>
                  <a:lnTo>
                    <a:pt x="784" y="1009"/>
                  </a:lnTo>
                  <a:lnTo>
                    <a:pt x="784" y="981"/>
                  </a:lnTo>
                  <a:lnTo>
                    <a:pt x="784" y="559"/>
                  </a:lnTo>
                  <a:lnTo>
                    <a:pt x="306" y="559"/>
                  </a:lnTo>
                  <a:lnTo>
                    <a:pt x="306" y="981"/>
                  </a:lnTo>
                  <a:lnTo>
                    <a:pt x="306" y="1009"/>
                  </a:lnTo>
                  <a:lnTo>
                    <a:pt x="306" y="1022"/>
                  </a:lnTo>
                  <a:lnTo>
                    <a:pt x="319" y="1036"/>
                  </a:lnTo>
                  <a:lnTo>
                    <a:pt x="346" y="1050"/>
                  </a:lnTo>
                  <a:lnTo>
                    <a:pt x="385" y="1050"/>
                  </a:lnTo>
                  <a:lnTo>
                    <a:pt x="425" y="1050"/>
                  </a:lnTo>
                  <a:lnTo>
                    <a:pt x="465" y="1050"/>
                  </a:lnTo>
                  <a:lnTo>
                    <a:pt x="465" y="1104"/>
                  </a:lnTo>
                  <a:lnTo>
                    <a:pt x="359" y="1104"/>
                  </a:lnTo>
                  <a:lnTo>
                    <a:pt x="239" y="1104"/>
                  </a:lnTo>
                  <a:lnTo>
                    <a:pt x="120" y="1104"/>
                  </a:lnTo>
                  <a:lnTo>
                    <a:pt x="0" y="1104"/>
                  </a:lnTo>
                  <a:lnTo>
                    <a:pt x="0" y="1050"/>
                  </a:lnTo>
                  <a:lnTo>
                    <a:pt x="40" y="1050"/>
                  </a:lnTo>
                  <a:lnTo>
                    <a:pt x="93" y="1050"/>
                  </a:lnTo>
                  <a:lnTo>
                    <a:pt x="120" y="1050"/>
                  </a:lnTo>
                  <a:lnTo>
                    <a:pt x="146" y="1036"/>
                  </a:lnTo>
                  <a:lnTo>
                    <a:pt x="160" y="1022"/>
                  </a:lnTo>
                  <a:lnTo>
                    <a:pt x="160" y="1009"/>
                  </a:lnTo>
                  <a:lnTo>
                    <a:pt x="160" y="981"/>
                  </a:lnTo>
                  <a:lnTo>
                    <a:pt x="160" y="122"/>
                  </a:lnTo>
                  <a:lnTo>
                    <a:pt x="160" y="95"/>
                  </a:lnTo>
                  <a:lnTo>
                    <a:pt x="160" y="68"/>
                  </a:lnTo>
                  <a:lnTo>
                    <a:pt x="146" y="54"/>
                  </a:lnTo>
                  <a:lnTo>
                    <a:pt x="120" y="54"/>
                  </a:lnTo>
                  <a:lnTo>
                    <a:pt x="93" y="41"/>
                  </a:lnTo>
                  <a:lnTo>
                    <a:pt x="40" y="41"/>
                  </a:lnTo>
                  <a:lnTo>
                    <a:pt x="0" y="4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87"/>
            <p:cNvSpPr>
              <a:spLocks noEditPoints="1"/>
            </p:cNvSpPr>
            <p:nvPr/>
          </p:nvSpPr>
          <p:spPr bwMode="auto">
            <a:xfrm>
              <a:off x="27828" y="3521"/>
              <a:ext cx="704" cy="750"/>
            </a:xfrm>
            <a:custGeom>
              <a:avLst/>
              <a:gdLst/>
              <a:ahLst/>
              <a:cxnLst>
                <a:cxn ang="0">
                  <a:pos x="345" y="28"/>
                </a:cxn>
                <a:cxn ang="0">
                  <a:pos x="305" y="41"/>
                </a:cxn>
                <a:cxn ang="0">
                  <a:pos x="252" y="55"/>
                </a:cxn>
                <a:cxn ang="0">
                  <a:pos x="212" y="96"/>
                </a:cxn>
                <a:cxn ang="0">
                  <a:pos x="173" y="137"/>
                </a:cxn>
                <a:cxn ang="0">
                  <a:pos x="133" y="260"/>
                </a:cxn>
                <a:cxn ang="0">
                  <a:pos x="133" y="369"/>
                </a:cxn>
                <a:cxn ang="0">
                  <a:pos x="133" y="478"/>
                </a:cxn>
                <a:cxn ang="0">
                  <a:pos x="173" y="600"/>
                </a:cxn>
                <a:cxn ang="0">
                  <a:pos x="212" y="641"/>
                </a:cxn>
                <a:cxn ang="0">
                  <a:pos x="252" y="682"/>
                </a:cxn>
                <a:cxn ang="0">
                  <a:pos x="305" y="696"/>
                </a:cxn>
                <a:cxn ang="0">
                  <a:pos x="345" y="710"/>
                </a:cxn>
                <a:cxn ang="0">
                  <a:pos x="345" y="710"/>
                </a:cxn>
                <a:cxn ang="0">
                  <a:pos x="412" y="696"/>
                </a:cxn>
                <a:cxn ang="0">
                  <a:pos x="465" y="669"/>
                </a:cxn>
                <a:cxn ang="0">
                  <a:pos x="505" y="628"/>
                </a:cxn>
                <a:cxn ang="0">
                  <a:pos x="531" y="587"/>
                </a:cxn>
                <a:cxn ang="0">
                  <a:pos x="558" y="532"/>
                </a:cxn>
                <a:cxn ang="0">
                  <a:pos x="571" y="464"/>
                </a:cxn>
                <a:cxn ang="0">
                  <a:pos x="571" y="410"/>
                </a:cxn>
                <a:cxn ang="0">
                  <a:pos x="571" y="369"/>
                </a:cxn>
                <a:cxn ang="0">
                  <a:pos x="571" y="260"/>
                </a:cxn>
                <a:cxn ang="0">
                  <a:pos x="531" y="137"/>
                </a:cxn>
                <a:cxn ang="0">
                  <a:pos x="491" y="96"/>
                </a:cxn>
                <a:cxn ang="0">
                  <a:pos x="451" y="55"/>
                </a:cxn>
                <a:cxn ang="0">
                  <a:pos x="398" y="41"/>
                </a:cxn>
                <a:cxn ang="0">
                  <a:pos x="345" y="28"/>
                </a:cxn>
                <a:cxn ang="0">
                  <a:pos x="345" y="0"/>
                </a:cxn>
                <a:cxn ang="0">
                  <a:pos x="491" y="28"/>
                </a:cxn>
                <a:cxn ang="0">
                  <a:pos x="598" y="110"/>
                </a:cxn>
                <a:cxn ang="0">
                  <a:pos x="677" y="232"/>
                </a:cxn>
                <a:cxn ang="0">
                  <a:pos x="704" y="382"/>
                </a:cxn>
                <a:cxn ang="0">
                  <a:pos x="677" y="519"/>
                </a:cxn>
                <a:cxn ang="0">
                  <a:pos x="598" y="641"/>
                </a:cxn>
                <a:cxn ang="0">
                  <a:pos x="491" y="710"/>
                </a:cxn>
                <a:cxn ang="0">
                  <a:pos x="345" y="750"/>
                </a:cxn>
                <a:cxn ang="0">
                  <a:pos x="212" y="723"/>
                </a:cxn>
                <a:cxn ang="0">
                  <a:pos x="106" y="641"/>
                </a:cxn>
                <a:cxn ang="0">
                  <a:pos x="27" y="519"/>
                </a:cxn>
                <a:cxn ang="0">
                  <a:pos x="0" y="382"/>
                </a:cxn>
                <a:cxn ang="0">
                  <a:pos x="27" y="232"/>
                </a:cxn>
                <a:cxn ang="0">
                  <a:pos x="106" y="110"/>
                </a:cxn>
                <a:cxn ang="0">
                  <a:pos x="212" y="28"/>
                </a:cxn>
                <a:cxn ang="0">
                  <a:pos x="345" y="0"/>
                </a:cxn>
              </a:cxnLst>
              <a:rect l="0" t="0" r="r" b="b"/>
              <a:pathLst>
                <a:path w="704" h="750">
                  <a:moveTo>
                    <a:pt x="345" y="28"/>
                  </a:moveTo>
                  <a:lnTo>
                    <a:pt x="305" y="41"/>
                  </a:lnTo>
                  <a:lnTo>
                    <a:pt x="252" y="55"/>
                  </a:lnTo>
                  <a:lnTo>
                    <a:pt x="212" y="96"/>
                  </a:lnTo>
                  <a:lnTo>
                    <a:pt x="173" y="137"/>
                  </a:lnTo>
                  <a:lnTo>
                    <a:pt x="133" y="260"/>
                  </a:lnTo>
                  <a:lnTo>
                    <a:pt x="133" y="369"/>
                  </a:lnTo>
                  <a:lnTo>
                    <a:pt x="133" y="478"/>
                  </a:lnTo>
                  <a:lnTo>
                    <a:pt x="173" y="600"/>
                  </a:lnTo>
                  <a:lnTo>
                    <a:pt x="212" y="641"/>
                  </a:lnTo>
                  <a:lnTo>
                    <a:pt x="252" y="682"/>
                  </a:lnTo>
                  <a:lnTo>
                    <a:pt x="305" y="696"/>
                  </a:lnTo>
                  <a:lnTo>
                    <a:pt x="345" y="710"/>
                  </a:lnTo>
                  <a:lnTo>
                    <a:pt x="345" y="710"/>
                  </a:lnTo>
                  <a:lnTo>
                    <a:pt x="412" y="696"/>
                  </a:lnTo>
                  <a:lnTo>
                    <a:pt x="465" y="669"/>
                  </a:lnTo>
                  <a:lnTo>
                    <a:pt x="505" y="628"/>
                  </a:lnTo>
                  <a:lnTo>
                    <a:pt x="531" y="587"/>
                  </a:lnTo>
                  <a:lnTo>
                    <a:pt x="558" y="532"/>
                  </a:lnTo>
                  <a:lnTo>
                    <a:pt x="571" y="464"/>
                  </a:lnTo>
                  <a:lnTo>
                    <a:pt x="571" y="410"/>
                  </a:lnTo>
                  <a:lnTo>
                    <a:pt x="571" y="369"/>
                  </a:lnTo>
                  <a:lnTo>
                    <a:pt x="571" y="260"/>
                  </a:lnTo>
                  <a:lnTo>
                    <a:pt x="531" y="137"/>
                  </a:lnTo>
                  <a:lnTo>
                    <a:pt x="491" y="96"/>
                  </a:lnTo>
                  <a:lnTo>
                    <a:pt x="451" y="55"/>
                  </a:lnTo>
                  <a:lnTo>
                    <a:pt x="398" y="41"/>
                  </a:lnTo>
                  <a:lnTo>
                    <a:pt x="345" y="28"/>
                  </a:lnTo>
                  <a:close/>
                  <a:moveTo>
                    <a:pt x="345" y="0"/>
                  </a:moveTo>
                  <a:lnTo>
                    <a:pt x="491" y="28"/>
                  </a:lnTo>
                  <a:lnTo>
                    <a:pt x="598" y="110"/>
                  </a:lnTo>
                  <a:lnTo>
                    <a:pt x="677" y="232"/>
                  </a:lnTo>
                  <a:lnTo>
                    <a:pt x="704" y="382"/>
                  </a:lnTo>
                  <a:lnTo>
                    <a:pt x="677" y="519"/>
                  </a:lnTo>
                  <a:lnTo>
                    <a:pt x="598" y="641"/>
                  </a:lnTo>
                  <a:lnTo>
                    <a:pt x="491" y="710"/>
                  </a:lnTo>
                  <a:lnTo>
                    <a:pt x="345" y="750"/>
                  </a:lnTo>
                  <a:lnTo>
                    <a:pt x="212" y="723"/>
                  </a:lnTo>
                  <a:lnTo>
                    <a:pt x="106" y="641"/>
                  </a:lnTo>
                  <a:lnTo>
                    <a:pt x="27" y="519"/>
                  </a:lnTo>
                  <a:lnTo>
                    <a:pt x="0" y="382"/>
                  </a:lnTo>
                  <a:lnTo>
                    <a:pt x="27" y="232"/>
                  </a:lnTo>
                  <a:lnTo>
                    <a:pt x="106" y="110"/>
                  </a:lnTo>
                  <a:lnTo>
                    <a:pt x="212" y="28"/>
                  </a:lnTo>
                  <a:lnTo>
                    <a:pt x="3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88"/>
            <p:cNvSpPr>
              <a:spLocks/>
            </p:cNvSpPr>
            <p:nvPr/>
          </p:nvSpPr>
          <p:spPr bwMode="auto">
            <a:xfrm>
              <a:off x="28638" y="3521"/>
              <a:ext cx="1248" cy="723"/>
            </a:xfrm>
            <a:custGeom>
              <a:avLst/>
              <a:gdLst/>
              <a:ahLst/>
              <a:cxnLst>
                <a:cxn ang="0">
                  <a:pos x="226" y="178"/>
                </a:cxn>
                <a:cxn ang="0">
                  <a:pos x="358" y="28"/>
                </a:cxn>
                <a:cxn ang="0">
                  <a:pos x="491" y="0"/>
                </a:cxn>
                <a:cxn ang="0">
                  <a:pos x="571" y="28"/>
                </a:cxn>
                <a:cxn ang="0">
                  <a:pos x="637" y="69"/>
                </a:cxn>
                <a:cxn ang="0">
                  <a:pos x="677" y="164"/>
                </a:cxn>
                <a:cxn ang="0">
                  <a:pos x="783" y="28"/>
                </a:cxn>
                <a:cxn ang="0">
                  <a:pos x="956" y="14"/>
                </a:cxn>
                <a:cxn ang="0">
                  <a:pos x="1022" y="28"/>
                </a:cxn>
                <a:cxn ang="0">
                  <a:pos x="1075" y="69"/>
                </a:cxn>
                <a:cxn ang="0">
                  <a:pos x="1115" y="205"/>
                </a:cxn>
                <a:cxn ang="0">
                  <a:pos x="1115" y="628"/>
                </a:cxn>
                <a:cxn ang="0">
                  <a:pos x="1142" y="669"/>
                </a:cxn>
                <a:cxn ang="0">
                  <a:pos x="1195" y="669"/>
                </a:cxn>
                <a:cxn ang="0">
                  <a:pos x="1248" y="723"/>
                </a:cxn>
                <a:cxn ang="0">
                  <a:pos x="1155" y="723"/>
                </a:cxn>
                <a:cxn ang="0">
                  <a:pos x="1062" y="723"/>
                </a:cxn>
                <a:cxn ang="0">
                  <a:pos x="982" y="723"/>
                </a:cxn>
                <a:cxn ang="0">
                  <a:pos x="889" y="723"/>
                </a:cxn>
                <a:cxn ang="0">
                  <a:pos x="943" y="669"/>
                </a:cxn>
                <a:cxn ang="0">
                  <a:pos x="996" y="655"/>
                </a:cxn>
                <a:cxn ang="0">
                  <a:pos x="1009" y="600"/>
                </a:cxn>
                <a:cxn ang="0">
                  <a:pos x="1009" y="178"/>
                </a:cxn>
                <a:cxn ang="0">
                  <a:pos x="996" y="110"/>
                </a:cxn>
                <a:cxn ang="0">
                  <a:pos x="956" y="55"/>
                </a:cxn>
                <a:cxn ang="0">
                  <a:pos x="889" y="41"/>
                </a:cxn>
                <a:cxn ang="0">
                  <a:pos x="743" y="110"/>
                </a:cxn>
                <a:cxn ang="0">
                  <a:pos x="677" y="300"/>
                </a:cxn>
                <a:cxn ang="0">
                  <a:pos x="677" y="641"/>
                </a:cxn>
                <a:cxn ang="0">
                  <a:pos x="717" y="669"/>
                </a:cxn>
                <a:cxn ang="0">
                  <a:pos x="797" y="669"/>
                </a:cxn>
                <a:cxn ang="0">
                  <a:pos x="757" y="723"/>
                </a:cxn>
                <a:cxn ang="0">
                  <a:pos x="664" y="723"/>
                </a:cxn>
                <a:cxn ang="0">
                  <a:pos x="584" y="723"/>
                </a:cxn>
                <a:cxn ang="0">
                  <a:pos x="491" y="723"/>
                </a:cxn>
                <a:cxn ang="0">
                  <a:pos x="438" y="669"/>
                </a:cxn>
                <a:cxn ang="0">
                  <a:pos x="531" y="669"/>
                </a:cxn>
                <a:cxn ang="0">
                  <a:pos x="571" y="641"/>
                </a:cxn>
                <a:cxn ang="0">
                  <a:pos x="571" y="219"/>
                </a:cxn>
                <a:cxn ang="0">
                  <a:pos x="558" y="150"/>
                </a:cxn>
                <a:cxn ang="0">
                  <a:pos x="544" y="82"/>
                </a:cxn>
                <a:cxn ang="0">
                  <a:pos x="491" y="41"/>
                </a:cxn>
                <a:cxn ang="0">
                  <a:pos x="372" y="55"/>
                </a:cxn>
                <a:cxn ang="0">
                  <a:pos x="252" y="191"/>
                </a:cxn>
                <a:cxn ang="0">
                  <a:pos x="239" y="600"/>
                </a:cxn>
                <a:cxn ang="0">
                  <a:pos x="252" y="655"/>
                </a:cxn>
                <a:cxn ang="0">
                  <a:pos x="305" y="669"/>
                </a:cxn>
                <a:cxn ang="0">
                  <a:pos x="358" y="723"/>
                </a:cxn>
                <a:cxn ang="0">
                  <a:pos x="265" y="723"/>
                </a:cxn>
                <a:cxn ang="0">
                  <a:pos x="186" y="723"/>
                </a:cxn>
                <a:cxn ang="0">
                  <a:pos x="93" y="723"/>
                </a:cxn>
                <a:cxn ang="0">
                  <a:pos x="0" y="723"/>
                </a:cxn>
                <a:cxn ang="0">
                  <a:pos x="53" y="669"/>
                </a:cxn>
                <a:cxn ang="0">
                  <a:pos x="106" y="655"/>
                </a:cxn>
                <a:cxn ang="0">
                  <a:pos x="119" y="600"/>
                </a:cxn>
                <a:cxn ang="0">
                  <a:pos x="119" y="164"/>
                </a:cxn>
                <a:cxn ang="0">
                  <a:pos x="119" y="96"/>
                </a:cxn>
                <a:cxn ang="0">
                  <a:pos x="53" y="82"/>
                </a:cxn>
                <a:cxn ang="0">
                  <a:pos x="0" y="28"/>
                </a:cxn>
              </a:cxnLst>
              <a:rect l="0" t="0" r="r" b="b"/>
              <a:pathLst>
                <a:path w="1248" h="723">
                  <a:moveTo>
                    <a:pt x="226" y="0"/>
                  </a:moveTo>
                  <a:lnTo>
                    <a:pt x="226" y="178"/>
                  </a:lnTo>
                  <a:lnTo>
                    <a:pt x="279" y="82"/>
                  </a:lnTo>
                  <a:lnTo>
                    <a:pt x="358" y="28"/>
                  </a:lnTo>
                  <a:lnTo>
                    <a:pt x="465" y="0"/>
                  </a:lnTo>
                  <a:lnTo>
                    <a:pt x="491" y="0"/>
                  </a:lnTo>
                  <a:lnTo>
                    <a:pt x="531" y="14"/>
                  </a:lnTo>
                  <a:lnTo>
                    <a:pt x="571" y="28"/>
                  </a:lnTo>
                  <a:lnTo>
                    <a:pt x="597" y="41"/>
                  </a:lnTo>
                  <a:lnTo>
                    <a:pt x="637" y="69"/>
                  </a:lnTo>
                  <a:lnTo>
                    <a:pt x="651" y="110"/>
                  </a:lnTo>
                  <a:lnTo>
                    <a:pt x="677" y="164"/>
                  </a:lnTo>
                  <a:lnTo>
                    <a:pt x="717" y="96"/>
                  </a:lnTo>
                  <a:lnTo>
                    <a:pt x="783" y="28"/>
                  </a:lnTo>
                  <a:lnTo>
                    <a:pt x="903" y="0"/>
                  </a:lnTo>
                  <a:lnTo>
                    <a:pt x="956" y="14"/>
                  </a:lnTo>
                  <a:lnTo>
                    <a:pt x="996" y="14"/>
                  </a:lnTo>
                  <a:lnTo>
                    <a:pt x="1022" y="28"/>
                  </a:lnTo>
                  <a:lnTo>
                    <a:pt x="1049" y="55"/>
                  </a:lnTo>
                  <a:lnTo>
                    <a:pt x="1075" y="69"/>
                  </a:lnTo>
                  <a:lnTo>
                    <a:pt x="1102" y="123"/>
                  </a:lnTo>
                  <a:lnTo>
                    <a:pt x="1115" y="205"/>
                  </a:lnTo>
                  <a:lnTo>
                    <a:pt x="1115" y="314"/>
                  </a:lnTo>
                  <a:lnTo>
                    <a:pt x="1115" y="628"/>
                  </a:lnTo>
                  <a:lnTo>
                    <a:pt x="1128" y="655"/>
                  </a:lnTo>
                  <a:lnTo>
                    <a:pt x="1142" y="669"/>
                  </a:lnTo>
                  <a:lnTo>
                    <a:pt x="1168" y="669"/>
                  </a:lnTo>
                  <a:lnTo>
                    <a:pt x="1195" y="669"/>
                  </a:lnTo>
                  <a:lnTo>
                    <a:pt x="1248" y="669"/>
                  </a:lnTo>
                  <a:lnTo>
                    <a:pt x="1248" y="723"/>
                  </a:lnTo>
                  <a:lnTo>
                    <a:pt x="1195" y="723"/>
                  </a:lnTo>
                  <a:lnTo>
                    <a:pt x="1155" y="723"/>
                  </a:lnTo>
                  <a:lnTo>
                    <a:pt x="1102" y="723"/>
                  </a:lnTo>
                  <a:lnTo>
                    <a:pt x="1062" y="723"/>
                  </a:lnTo>
                  <a:lnTo>
                    <a:pt x="1022" y="723"/>
                  </a:lnTo>
                  <a:lnTo>
                    <a:pt x="982" y="723"/>
                  </a:lnTo>
                  <a:lnTo>
                    <a:pt x="929" y="723"/>
                  </a:lnTo>
                  <a:lnTo>
                    <a:pt x="889" y="723"/>
                  </a:lnTo>
                  <a:lnTo>
                    <a:pt x="889" y="669"/>
                  </a:lnTo>
                  <a:lnTo>
                    <a:pt x="943" y="669"/>
                  </a:lnTo>
                  <a:lnTo>
                    <a:pt x="969" y="669"/>
                  </a:lnTo>
                  <a:lnTo>
                    <a:pt x="996" y="655"/>
                  </a:lnTo>
                  <a:lnTo>
                    <a:pt x="1009" y="641"/>
                  </a:lnTo>
                  <a:lnTo>
                    <a:pt x="1009" y="600"/>
                  </a:lnTo>
                  <a:lnTo>
                    <a:pt x="1009" y="219"/>
                  </a:lnTo>
                  <a:lnTo>
                    <a:pt x="1009" y="178"/>
                  </a:lnTo>
                  <a:lnTo>
                    <a:pt x="1009" y="150"/>
                  </a:lnTo>
                  <a:lnTo>
                    <a:pt x="996" y="110"/>
                  </a:lnTo>
                  <a:lnTo>
                    <a:pt x="982" y="82"/>
                  </a:lnTo>
                  <a:lnTo>
                    <a:pt x="956" y="55"/>
                  </a:lnTo>
                  <a:lnTo>
                    <a:pt x="929" y="41"/>
                  </a:lnTo>
                  <a:lnTo>
                    <a:pt x="889" y="41"/>
                  </a:lnTo>
                  <a:lnTo>
                    <a:pt x="810" y="55"/>
                  </a:lnTo>
                  <a:lnTo>
                    <a:pt x="743" y="110"/>
                  </a:lnTo>
                  <a:lnTo>
                    <a:pt x="690" y="191"/>
                  </a:lnTo>
                  <a:lnTo>
                    <a:pt x="677" y="300"/>
                  </a:lnTo>
                  <a:lnTo>
                    <a:pt x="677" y="600"/>
                  </a:lnTo>
                  <a:lnTo>
                    <a:pt x="677" y="641"/>
                  </a:lnTo>
                  <a:lnTo>
                    <a:pt x="690" y="655"/>
                  </a:lnTo>
                  <a:lnTo>
                    <a:pt x="717" y="669"/>
                  </a:lnTo>
                  <a:lnTo>
                    <a:pt x="743" y="669"/>
                  </a:lnTo>
                  <a:lnTo>
                    <a:pt x="797" y="669"/>
                  </a:lnTo>
                  <a:lnTo>
                    <a:pt x="797" y="723"/>
                  </a:lnTo>
                  <a:lnTo>
                    <a:pt x="757" y="723"/>
                  </a:lnTo>
                  <a:lnTo>
                    <a:pt x="704" y="723"/>
                  </a:lnTo>
                  <a:lnTo>
                    <a:pt x="664" y="723"/>
                  </a:lnTo>
                  <a:lnTo>
                    <a:pt x="624" y="723"/>
                  </a:lnTo>
                  <a:lnTo>
                    <a:pt x="584" y="723"/>
                  </a:lnTo>
                  <a:lnTo>
                    <a:pt x="544" y="723"/>
                  </a:lnTo>
                  <a:lnTo>
                    <a:pt x="491" y="723"/>
                  </a:lnTo>
                  <a:lnTo>
                    <a:pt x="438" y="723"/>
                  </a:lnTo>
                  <a:lnTo>
                    <a:pt x="438" y="669"/>
                  </a:lnTo>
                  <a:lnTo>
                    <a:pt x="491" y="669"/>
                  </a:lnTo>
                  <a:lnTo>
                    <a:pt x="531" y="669"/>
                  </a:lnTo>
                  <a:lnTo>
                    <a:pt x="558" y="655"/>
                  </a:lnTo>
                  <a:lnTo>
                    <a:pt x="571" y="641"/>
                  </a:lnTo>
                  <a:lnTo>
                    <a:pt x="571" y="600"/>
                  </a:lnTo>
                  <a:lnTo>
                    <a:pt x="571" y="219"/>
                  </a:lnTo>
                  <a:lnTo>
                    <a:pt x="571" y="178"/>
                  </a:lnTo>
                  <a:lnTo>
                    <a:pt x="558" y="150"/>
                  </a:lnTo>
                  <a:lnTo>
                    <a:pt x="558" y="110"/>
                  </a:lnTo>
                  <a:lnTo>
                    <a:pt x="544" y="82"/>
                  </a:lnTo>
                  <a:lnTo>
                    <a:pt x="518" y="55"/>
                  </a:lnTo>
                  <a:lnTo>
                    <a:pt x="491" y="41"/>
                  </a:lnTo>
                  <a:lnTo>
                    <a:pt x="451" y="41"/>
                  </a:lnTo>
                  <a:lnTo>
                    <a:pt x="372" y="55"/>
                  </a:lnTo>
                  <a:lnTo>
                    <a:pt x="305" y="110"/>
                  </a:lnTo>
                  <a:lnTo>
                    <a:pt x="252" y="191"/>
                  </a:lnTo>
                  <a:lnTo>
                    <a:pt x="239" y="300"/>
                  </a:lnTo>
                  <a:lnTo>
                    <a:pt x="239" y="600"/>
                  </a:lnTo>
                  <a:lnTo>
                    <a:pt x="239" y="641"/>
                  </a:lnTo>
                  <a:lnTo>
                    <a:pt x="252" y="655"/>
                  </a:lnTo>
                  <a:lnTo>
                    <a:pt x="265" y="669"/>
                  </a:lnTo>
                  <a:lnTo>
                    <a:pt x="305" y="669"/>
                  </a:lnTo>
                  <a:lnTo>
                    <a:pt x="358" y="669"/>
                  </a:lnTo>
                  <a:lnTo>
                    <a:pt x="358" y="723"/>
                  </a:lnTo>
                  <a:lnTo>
                    <a:pt x="319" y="723"/>
                  </a:lnTo>
                  <a:lnTo>
                    <a:pt x="265" y="723"/>
                  </a:lnTo>
                  <a:lnTo>
                    <a:pt x="212" y="723"/>
                  </a:lnTo>
                  <a:lnTo>
                    <a:pt x="186" y="723"/>
                  </a:lnTo>
                  <a:lnTo>
                    <a:pt x="146" y="723"/>
                  </a:lnTo>
                  <a:lnTo>
                    <a:pt x="93" y="723"/>
                  </a:lnTo>
                  <a:lnTo>
                    <a:pt x="40" y="723"/>
                  </a:lnTo>
                  <a:lnTo>
                    <a:pt x="0" y="723"/>
                  </a:lnTo>
                  <a:lnTo>
                    <a:pt x="0" y="669"/>
                  </a:lnTo>
                  <a:lnTo>
                    <a:pt x="53" y="669"/>
                  </a:lnTo>
                  <a:lnTo>
                    <a:pt x="93" y="669"/>
                  </a:lnTo>
                  <a:lnTo>
                    <a:pt x="106" y="655"/>
                  </a:lnTo>
                  <a:lnTo>
                    <a:pt x="119" y="641"/>
                  </a:lnTo>
                  <a:lnTo>
                    <a:pt x="119" y="600"/>
                  </a:lnTo>
                  <a:lnTo>
                    <a:pt x="119" y="164"/>
                  </a:lnTo>
                  <a:lnTo>
                    <a:pt x="119" y="164"/>
                  </a:lnTo>
                  <a:lnTo>
                    <a:pt x="119" y="123"/>
                  </a:lnTo>
                  <a:lnTo>
                    <a:pt x="119" y="96"/>
                  </a:lnTo>
                  <a:lnTo>
                    <a:pt x="93" y="82"/>
                  </a:lnTo>
                  <a:lnTo>
                    <a:pt x="53" y="82"/>
                  </a:lnTo>
                  <a:lnTo>
                    <a:pt x="0" y="69"/>
                  </a:lnTo>
                  <a:lnTo>
                    <a:pt x="0" y="28"/>
                  </a:lnTo>
                  <a:lnTo>
                    <a:pt x="2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89"/>
            <p:cNvSpPr>
              <a:spLocks/>
            </p:cNvSpPr>
            <p:nvPr/>
          </p:nvSpPr>
          <p:spPr bwMode="auto">
            <a:xfrm>
              <a:off x="30072" y="3017"/>
              <a:ext cx="372" cy="1636"/>
            </a:xfrm>
            <a:custGeom>
              <a:avLst/>
              <a:gdLst/>
              <a:ahLst/>
              <a:cxnLst>
                <a:cxn ang="0">
                  <a:pos x="345" y="0"/>
                </a:cxn>
                <a:cxn ang="0">
                  <a:pos x="358" y="14"/>
                </a:cxn>
                <a:cxn ang="0">
                  <a:pos x="372" y="27"/>
                </a:cxn>
                <a:cxn ang="0">
                  <a:pos x="372" y="27"/>
                </a:cxn>
                <a:cxn ang="0">
                  <a:pos x="358" y="41"/>
                </a:cxn>
                <a:cxn ang="0">
                  <a:pos x="345" y="54"/>
                </a:cxn>
                <a:cxn ang="0">
                  <a:pos x="226" y="218"/>
                </a:cxn>
                <a:cxn ang="0">
                  <a:pos x="146" y="409"/>
                </a:cxn>
                <a:cxn ang="0">
                  <a:pos x="106" y="614"/>
                </a:cxn>
                <a:cxn ang="0">
                  <a:pos x="93" y="818"/>
                </a:cxn>
                <a:cxn ang="0">
                  <a:pos x="106" y="1023"/>
                </a:cxn>
                <a:cxn ang="0">
                  <a:pos x="146" y="1214"/>
                </a:cxn>
                <a:cxn ang="0">
                  <a:pos x="212" y="1418"/>
                </a:cxn>
                <a:cxn ang="0">
                  <a:pos x="345" y="1582"/>
                </a:cxn>
                <a:cxn ang="0">
                  <a:pos x="358" y="1609"/>
                </a:cxn>
                <a:cxn ang="0">
                  <a:pos x="358" y="1609"/>
                </a:cxn>
                <a:cxn ang="0">
                  <a:pos x="372" y="1623"/>
                </a:cxn>
                <a:cxn ang="0">
                  <a:pos x="372" y="1623"/>
                </a:cxn>
                <a:cxn ang="0">
                  <a:pos x="372" y="1623"/>
                </a:cxn>
                <a:cxn ang="0">
                  <a:pos x="358" y="1636"/>
                </a:cxn>
                <a:cxn ang="0">
                  <a:pos x="345" y="1636"/>
                </a:cxn>
                <a:cxn ang="0">
                  <a:pos x="318" y="1623"/>
                </a:cxn>
                <a:cxn ang="0">
                  <a:pos x="252" y="1554"/>
                </a:cxn>
                <a:cxn ang="0">
                  <a:pos x="172" y="1459"/>
                </a:cxn>
                <a:cxn ang="0">
                  <a:pos x="106" y="1336"/>
                </a:cxn>
                <a:cxn ang="0">
                  <a:pos x="40" y="1145"/>
                </a:cxn>
                <a:cxn ang="0">
                  <a:pos x="0" y="968"/>
                </a:cxn>
                <a:cxn ang="0">
                  <a:pos x="0" y="818"/>
                </a:cxn>
                <a:cxn ang="0">
                  <a:pos x="13" y="586"/>
                </a:cxn>
                <a:cxn ang="0">
                  <a:pos x="93" y="327"/>
                </a:cxn>
                <a:cxn ang="0">
                  <a:pos x="172" y="191"/>
                </a:cxn>
                <a:cxn ang="0">
                  <a:pos x="252" y="82"/>
                </a:cxn>
                <a:cxn ang="0">
                  <a:pos x="318" y="27"/>
                </a:cxn>
                <a:cxn ang="0">
                  <a:pos x="345" y="0"/>
                </a:cxn>
              </a:cxnLst>
              <a:rect l="0" t="0" r="r" b="b"/>
              <a:pathLst>
                <a:path w="372" h="1636">
                  <a:moveTo>
                    <a:pt x="345" y="0"/>
                  </a:moveTo>
                  <a:lnTo>
                    <a:pt x="358" y="14"/>
                  </a:lnTo>
                  <a:lnTo>
                    <a:pt x="372" y="27"/>
                  </a:lnTo>
                  <a:lnTo>
                    <a:pt x="372" y="27"/>
                  </a:lnTo>
                  <a:lnTo>
                    <a:pt x="358" y="41"/>
                  </a:lnTo>
                  <a:lnTo>
                    <a:pt x="345" y="54"/>
                  </a:lnTo>
                  <a:lnTo>
                    <a:pt x="226" y="218"/>
                  </a:lnTo>
                  <a:lnTo>
                    <a:pt x="146" y="409"/>
                  </a:lnTo>
                  <a:lnTo>
                    <a:pt x="106" y="614"/>
                  </a:lnTo>
                  <a:lnTo>
                    <a:pt x="93" y="818"/>
                  </a:lnTo>
                  <a:lnTo>
                    <a:pt x="106" y="1023"/>
                  </a:lnTo>
                  <a:lnTo>
                    <a:pt x="146" y="1214"/>
                  </a:lnTo>
                  <a:lnTo>
                    <a:pt x="212" y="1418"/>
                  </a:lnTo>
                  <a:lnTo>
                    <a:pt x="345" y="1582"/>
                  </a:lnTo>
                  <a:lnTo>
                    <a:pt x="358" y="1609"/>
                  </a:lnTo>
                  <a:lnTo>
                    <a:pt x="358" y="1609"/>
                  </a:lnTo>
                  <a:lnTo>
                    <a:pt x="372" y="1623"/>
                  </a:lnTo>
                  <a:lnTo>
                    <a:pt x="372" y="1623"/>
                  </a:lnTo>
                  <a:lnTo>
                    <a:pt x="372" y="1623"/>
                  </a:lnTo>
                  <a:lnTo>
                    <a:pt x="358" y="1636"/>
                  </a:lnTo>
                  <a:lnTo>
                    <a:pt x="345" y="1636"/>
                  </a:lnTo>
                  <a:lnTo>
                    <a:pt x="318" y="1623"/>
                  </a:lnTo>
                  <a:lnTo>
                    <a:pt x="252" y="1554"/>
                  </a:lnTo>
                  <a:lnTo>
                    <a:pt x="172" y="1459"/>
                  </a:lnTo>
                  <a:lnTo>
                    <a:pt x="106" y="1336"/>
                  </a:lnTo>
                  <a:lnTo>
                    <a:pt x="40" y="1145"/>
                  </a:lnTo>
                  <a:lnTo>
                    <a:pt x="0" y="968"/>
                  </a:lnTo>
                  <a:lnTo>
                    <a:pt x="0" y="818"/>
                  </a:lnTo>
                  <a:lnTo>
                    <a:pt x="13" y="586"/>
                  </a:lnTo>
                  <a:lnTo>
                    <a:pt x="93" y="327"/>
                  </a:lnTo>
                  <a:lnTo>
                    <a:pt x="172" y="191"/>
                  </a:lnTo>
                  <a:lnTo>
                    <a:pt x="252" y="82"/>
                  </a:lnTo>
                  <a:lnTo>
                    <a:pt x="318" y="27"/>
                  </a:lnTo>
                  <a:lnTo>
                    <a:pt x="3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90"/>
            <p:cNvSpPr>
              <a:spLocks noEditPoints="1"/>
            </p:cNvSpPr>
            <p:nvPr/>
          </p:nvSpPr>
          <p:spPr bwMode="auto">
            <a:xfrm>
              <a:off x="30550" y="3126"/>
              <a:ext cx="1447" cy="1118"/>
            </a:xfrm>
            <a:custGeom>
              <a:avLst/>
              <a:gdLst/>
              <a:ahLst/>
              <a:cxnLst>
                <a:cxn ang="0">
                  <a:pos x="172" y="1050"/>
                </a:cxn>
                <a:cxn ang="0">
                  <a:pos x="172" y="1050"/>
                </a:cxn>
                <a:cxn ang="0">
                  <a:pos x="1115" y="982"/>
                </a:cxn>
                <a:cxn ang="0">
                  <a:pos x="1274" y="1064"/>
                </a:cxn>
                <a:cxn ang="0">
                  <a:pos x="1248" y="982"/>
                </a:cxn>
                <a:cxn ang="0">
                  <a:pos x="1248" y="136"/>
                </a:cxn>
                <a:cxn ang="0">
                  <a:pos x="1115" y="68"/>
                </a:cxn>
                <a:cxn ang="0">
                  <a:pos x="252" y="109"/>
                </a:cxn>
                <a:cxn ang="0">
                  <a:pos x="637" y="1023"/>
                </a:cxn>
                <a:cxn ang="0">
                  <a:pos x="690" y="832"/>
                </a:cxn>
                <a:cxn ang="0">
                  <a:pos x="358" y="68"/>
                </a:cxn>
                <a:cxn ang="0">
                  <a:pos x="358" y="0"/>
                </a:cxn>
                <a:cxn ang="0">
                  <a:pos x="398" y="14"/>
                </a:cxn>
                <a:cxn ang="0">
                  <a:pos x="1022" y="41"/>
                </a:cxn>
                <a:cxn ang="0">
                  <a:pos x="1049" y="0"/>
                </a:cxn>
                <a:cxn ang="0">
                  <a:pos x="1407" y="0"/>
                </a:cxn>
                <a:cxn ang="0">
                  <a:pos x="1434" y="27"/>
                </a:cxn>
                <a:cxn ang="0">
                  <a:pos x="1407" y="68"/>
                </a:cxn>
                <a:cxn ang="0">
                  <a:pos x="1314" y="95"/>
                </a:cxn>
                <a:cxn ang="0">
                  <a:pos x="1301" y="164"/>
                </a:cxn>
                <a:cxn ang="0">
                  <a:pos x="1301" y="968"/>
                </a:cxn>
                <a:cxn ang="0">
                  <a:pos x="1327" y="1023"/>
                </a:cxn>
                <a:cxn ang="0">
                  <a:pos x="1420" y="1064"/>
                </a:cxn>
                <a:cxn ang="0">
                  <a:pos x="1447" y="1105"/>
                </a:cxn>
                <a:cxn ang="0">
                  <a:pos x="1394" y="1118"/>
                </a:cxn>
                <a:cxn ang="0">
                  <a:pos x="929" y="1118"/>
                </a:cxn>
                <a:cxn ang="0">
                  <a:pos x="916" y="1091"/>
                </a:cxn>
                <a:cxn ang="0">
                  <a:pos x="942" y="1064"/>
                </a:cxn>
                <a:cxn ang="0">
                  <a:pos x="1035" y="1023"/>
                </a:cxn>
                <a:cxn ang="0">
                  <a:pos x="1049" y="968"/>
                </a:cxn>
                <a:cxn ang="0">
                  <a:pos x="1049" y="136"/>
                </a:cxn>
                <a:cxn ang="0">
                  <a:pos x="650" y="1118"/>
                </a:cxn>
                <a:cxn ang="0">
                  <a:pos x="611" y="1105"/>
                </a:cxn>
                <a:cxn ang="0">
                  <a:pos x="212" y="136"/>
                </a:cxn>
                <a:cxn ang="0">
                  <a:pos x="212" y="982"/>
                </a:cxn>
                <a:cxn ang="0">
                  <a:pos x="252" y="1050"/>
                </a:cxn>
                <a:cxn ang="0">
                  <a:pos x="345" y="1077"/>
                </a:cxn>
                <a:cxn ang="0">
                  <a:pos x="345" y="1118"/>
                </a:cxn>
                <a:cxn ang="0">
                  <a:pos x="53" y="1118"/>
                </a:cxn>
                <a:cxn ang="0">
                  <a:pos x="13" y="1105"/>
                </a:cxn>
                <a:cxn ang="0">
                  <a:pos x="13" y="1077"/>
                </a:cxn>
                <a:cxn ang="0">
                  <a:pos x="79" y="1064"/>
                </a:cxn>
                <a:cxn ang="0">
                  <a:pos x="133" y="1009"/>
                </a:cxn>
                <a:cxn ang="0">
                  <a:pos x="146" y="955"/>
                </a:cxn>
                <a:cxn ang="0">
                  <a:pos x="66" y="68"/>
                </a:cxn>
                <a:cxn ang="0">
                  <a:pos x="26" y="55"/>
                </a:cxn>
                <a:cxn ang="0">
                  <a:pos x="13" y="14"/>
                </a:cxn>
                <a:cxn ang="0">
                  <a:pos x="66" y="0"/>
                </a:cxn>
              </a:cxnLst>
              <a:rect l="0" t="0" r="r" b="b"/>
              <a:pathLst>
                <a:path w="1447" h="1118">
                  <a:moveTo>
                    <a:pt x="172" y="1050"/>
                  </a:moveTo>
                  <a:lnTo>
                    <a:pt x="172" y="1050"/>
                  </a:lnTo>
                  <a:lnTo>
                    <a:pt x="172" y="1050"/>
                  </a:lnTo>
                  <a:lnTo>
                    <a:pt x="159" y="1064"/>
                  </a:lnTo>
                  <a:lnTo>
                    <a:pt x="186" y="1064"/>
                  </a:lnTo>
                  <a:lnTo>
                    <a:pt x="172" y="1050"/>
                  </a:lnTo>
                  <a:close/>
                  <a:moveTo>
                    <a:pt x="1115" y="68"/>
                  </a:moveTo>
                  <a:lnTo>
                    <a:pt x="1115" y="955"/>
                  </a:lnTo>
                  <a:lnTo>
                    <a:pt x="1115" y="982"/>
                  </a:lnTo>
                  <a:lnTo>
                    <a:pt x="1102" y="1023"/>
                  </a:lnTo>
                  <a:lnTo>
                    <a:pt x="1075" y="1064"/>
                  </a:lnTo>
                  <a:lnTo>
                    <a:pt x="1274" y="1064"/>
                  </a:lnTo>
                  <a:lnTo>
                    <a:pt x="1261" y="1036"/>
                  </a:lnTo>
                  <a:lnTo>
                    <a:pt x="1248" y="1009"/>
                  </a:lnTo>
                  <a:lnTo>
                    <a:pt x="1248" y="982"/>
                  </a:lnTo>
                  <a:lnTo>
                    <a:pt x="1248" y="955"/>
                  </a:lnTo>
                  <a:lnTo>
                    <a:pt x="1248" y="177"/>
                  </a:lnTo>
                  <a:lnTo>
                    <a:pt x="1248" y="136"/>
                  </a:lnTo>
                  <a:lnTo>
                    <a:pt x="1248" y="109"/>
                  </a:lnTo>
                  <a:lnTo>
                    <a:pt x="1274" y="68"/>
                  </a:lnTo>
                  <a:lnTo>
                    <a:pt x="1115" y="68"/>
                  </a:lnTo>
                  <a:close/>
                  <a:moveTo>
                    <a:pt x="226" y="68"/>
                  </a:moveTo>
                  <a:lnTo>
                    <a:pt x="239" y="82"/>
                  </a:lnTo>
                  <a:lnTo>
                    <a:pt x="252" y="109"/>
                  </a:lnTo>
                  <a:lnTo>
                    <a:pt x="265" y="123"/>
                  </a:lnTo>
                  <a:lnTo>
                    <a:pt x="624" y="1023"/>
                  </a:lnTo>
                  <a:lnTo>
                    <a:pt x="637" y="1023"/>
                  </a:lnTo>
                  <a:lnTo>
                    <a:pt x="703" y="845"/>
                  </a:lnTo>
                  <a:lnTo>
                    <a:pt x="690" y="845"/>
                  </a:lnTo>
                  <a:lnTo>
                    <a:pt x="690" y="832"/>
                  </a:lnTo>
                  <a:lnTo>
                    <a:pt x="677" y="818"/>
                  </a:lnTo>
                  <a:lnTo>
                    <a:pt x="664" y="805"/>
                  </a:lnTo>
                  <a:lnTo>
                    <a:pt x="358" y="68"/>
                  </a:lnTo>
                  <a:lnTo>
                    <a:pt x="226" y="68"/>
                  </a:lnTo>
                  <a:close/>
                  <a:moveTo>
                    <a:pt x="66" y="0"/>
                  </a:moveTo>
                  <a:lnTo>
                    <a:pt x="358" y="0"/>
                  </a:lnTo>
                  <a:lnTo>
                    <a:pt x="385" y="0"/>
                  </a:lnTo>
                  <a:lnTo>
                    <a:pt x="398" y="14"/>
                  </a:lnTo>
                  <a:lnTo>
                    <a:pt x="398" y="14"/>
                  </a:lnTo>
                  <a:lnTo>
                    <a:pt x="411" y="41"/>
                  </a:lnTo>
                  <a:lnTo>
                    <a:pt x="717" y="777"/>
                  </a:lnTo>
                  <a:lnTo>
                    <a:pt x="1022" y="41"/>
                  </a:lnTo>
                  <a:lnTo>
                    <a:pt x="1022" y="14"/>
                  </a:lnTo>
                  <a:lnTo>
                    <a:pt x="1035" y="14"/>
                  </a:lnTo>
                  <a:lnTo>
                    <a:pt x="1049" y="0"/>
                  </a:lnTo>
                  <a:lnTo>
                    <a:pt x="1075" y="0"/>
                  </a:lnTo>
                  <a:lnTo>
                    <a:pt x="1381" y="0"/>
                  </a:lnTo>
                  <a:lnTo>
                    <a:pt x="1407" y="0"/>
                  </a:lnTo>
                  <a:lnTo>
                    <a:pt x="1420" y="14"/>
                  </a:lnTo>
                  <a:lnTo>
                    <a:pt x="1434" y="14"/>
                  </a:lnTo>
                  <a:lnTo>
                    <a:pt x="1434" y="27"/>
                  </a:lnTo>
                  <a:lnTo>
                    <a:pt x="1434" y="55"/>
                  </a:lnTo>
                  <a:lnTo>
                    <a:pt x="1420" y="55"/>
                  </a:lnTo>
                  <a:lnTo>
                    <a:pt x="1407" y="68"/>
                  </a:lnTo>
                  <a:lnTo>
                    <a:pt x="1367" y="68"/>
                  </a:lnTo>
                  <a:lnTo>
                    <a:pt x="1341" y="82"/>
                  </a:lnTo>
                  <a:lnTo>
                    <a:pt x="1314" y="95"/>
                  </a:lnTo>
                  <a:lnTo>
                    <a:pt x="1314" y="123"/>
                  </a:lnTo>
                  <a:lnTo>
                    <a:pt x="1301" y="136"/>
                  </a:lnTo>
                  <a:lnTo>
                    <a:pt x="1301" y="164"/>
                  </a:lnTo>
                  <a:lnTo>
                    <a:pt x="1301" y="177"/>
                  </a:lnTo>
                  <a:lnTo>
                    <a:pt x="1301" y="955"/>
                  </a:lnTo>
                  <a:lnTo>
                    <a:pt x="1301" y="968"/>
                  </a:lnTo>
                  <a:lnTo>
                    <a:pt x="1301" y="982"/>
                  </a:lnTo>
                  <a:lnTo>
                    <a:pt x="1314" y="1009"/>
                  </a:lnTo>
                  <a:lnTo>
                    <a:pt x="1327" y="1023"/>
                  </a:lnTo>
                  <a:lnTo>
                    <a:pt x="1341" y="1050"/>
                  </a:lnTo>
                  <a:lnTo>
                    <a:pt x="1381" y="1064"/>
                  </a:lnTo>
                  <a:lnTo>
                    <a:pt x="1420" y="1064"/>
                  </a:lnTo>
                  <a:lnTo>
                    <a:pt x="1434" y="1077"/>
                  </a:lnTo>
                  <a:lnTo>
                    <a:pt x="1447" y="1091"/>
                  </a:lnTo>
                  <a:lnTo>
                    <a:pt x="1447" y="1105"/>
                  </a:lnTo>
                  <a:lnTo>
                    <a:pt x="1434" y="1118"/>
                  </a:lnTo>
                  <a:lnTo>
                    <a:pt x="1420" y="1118"/>
                  </a:lnTo>
                  <a:lnTo>
                    <a:pt x="1394" y="1118"/>
                  </a:lnTo>
                  <a:lnTo>
                    <a:pt x="969" y="1118"/>
                  </a:lnTo>
                  <a:lnTo>
                    <a:pt x="956" y="1118"/>
                  </a:lnTo>
                  <a:lnTo>
                    <a:pt x="929" y="1118"/>
                  </a:lnTo>
                  <a:lnTo>
                    <a:pt x="916" y="1105"/>
                  </a:lnTo>
                  <a:lnTo>
                    <a:pt x="916" y="1091"/>
                  </a:lnTo>
                  <a:lnTo>
                    <a:pt x="916" y="1091"/>
                  </a:lnTo>
                  <a:lnTo>
                    <a:pt x="916" y="1077"/>
                  </a:lnTo>
                  <a:lnTo>
                    <a:pt x="929" y="1064"/>
                  </a:lnTo>
                  <a:lnTo>
                    <a:pt x="942" y="1064"/>
                  </a:lnTo>
                  <a:lnTo>
                    <a:pt x="982" y="1064"/>
                  </a:lnTo>
                  <a:lnTo>
                    <a:pt x="1009" y="1050"/>
                  </a:lnTo>
                  <a:lnTo>
                    <a:pt x="1035" y="1023"/>
                  </a:lnTo>
                  <a:lnTo>
                    <a:pt x="1049" y="1009"/>
                  </a:lnTo>
                  <a:lnTo>
                    <a:pt x="1049" y="982"/>
                  </a:lnTo>
                  <a:lnTo>
                    <a:pt x="1049" y="968"/>
                  </a:lnTo>
                  <a:lnTo>
                    <a:pt x="1049" y="955"/>
                  </a:lnTo>
                  <a:lnTo>
                    <a:pt x="1049" y="136"/>
                  </a:lnTo>
                  <a:lnTo>
                    <a:pt x="1049" y="136"/>
                  </a:lnTo>
                  <a:lnTo>
                    <a:pt x="664" y="1091"/>
                  </a:lnTo>
                  <a:lnTo>
                    <a:pt x="650" y="1105"/>
                  </a:lnTo>
                  <a:lnTo>
                    <a:pt x="650" y="1118"/>
                  </a:lnTo>
                  <a:lnTo>
                    <a:pt x="624" y="1118"/>
                  </a:lnTo>
                  <a:lnTo>
                    <a:pt x="624" y="1118"/>
                  </a:lnTo>
                  <a:lnTo>
                    <a:pt x="611" y="1105"/>
                  </a:lnTo>
                  <a:lnTo>
                    <a:pt x="597" y="1091"/>
                  </a:lnTo>
                  <a:lnTo>
                    <a:pt x="212" y="136"/>
                  </a:lnTo>
                  <a:lnTo>
                    <a:pt x="212" y="136"/>
                  </a:lnTo>
                  <a:lnTo>
                    <a:pt x="212" y="955"/>
                  </a:lnTo>
                  <a:lnTo>
                    <a:pt x="212" y="968"/>
                  </a:lnTo>
                  <a:lnTo>
                    <a:pt x="212" y="982"/>
                  </a:lnTo>
                  <a:lnTo>
                    <a:pt x="212" y="1009"/>
                  </a:lnTo>
                  <a:lnTo>
                    <a:pt x="226" y="1023"/>
                  </a:lnTo>
                  <a:lnTo>
                    <a:pt x="252" y="1050"/>
                  </a:lnTo>
                  <a:lnTo>
                    <a:pt x="279" y="1064"/>
                  </a:lnTo>
                  <a:lnTo>
                    <a:pt x="332" y="1064"/>
                  </a:lnTo>
                  <a:lnTo>
                    <a:pt x="345" y="1077"/>
                  </a:lnTo>
                  <a:lnTo>
                    <a:pt x="358" y="1091"/>
                  </a:lnTo>
                  <a:lnTo>
                    <a:pt x="345" y="1105"/>
                  </a:lnTo>
                  <a:lnTo>
                    <a:pt x="345" y="1118"/>
                  </a:lnTo>
                  <a:lnTo>
                    <a:pt x="318" y="1118"/>
                  </a:lnTo>
                  <a:lnTo>
                    <a:pt x="305" y="1118"/>
                  </a:lnTo>
                  <a:lnTo>
                    <a:pt x="53" y="1118"/>
                  </a:lnTo>
                  <a:lnTo>
                    <a:pt x="40" y="1118"/>
                  </a:lnTo>
                  <a:lnTo>
                    <a:pt x="13" y="1118"/>
                  </a:lnTo>
                  <a:lnTo>
                    <a:pt x="13" y="1105"/>
                  </a:lnTo>
                  <a:lnTo>
                    <a:pt x="0" y="1091"/>
                  </a:lnTo>
                  <a:lnTo>
                    <a:pt x="0" y="1091"/>
                  </a:lnTo>
                  <a:lnTo>
                    <a:pt x="13" y="1077"/>
                  </a:lnTo>
                  <a:lnTo>
                    <a:pt x="13" y="1064"/>
                  </a:lnTo>
                  <a:lnTo>
                    <a:pt x="40" y="1064"/>
                  </a:lnTo>
                  <a:lnTo>
                    <a:pt x="79" y="1064"/>
                  </a:lnTo>
                  <a:lnTo>
                    <a:pt x="106" y="1050"/>
                  </a:lnTo>
                  <a:lnTo>
                    <a:pt x="119" y="1023"/>
                  </a:lnTo>
                  <a:lnTo>
                    <a:pt x="133" y="1009"/>
                  </a:lnTo>
                  <a:lnTo>
                    <a:pt x="133" y="982"/>
                  </a:lnTo>
                  <a:lnTo>
                    <a:pt x="146" y="968"/>
                  </a:lnTo>
                  <a:lnTo>
                    <a:pt x="146" y="955"/>
                  </a:lnTo>
                  <a:lnTo>
                    <a:pt x="146" y="82"/>
                  </a:lnTo>
                  <a:lnTo>
                    <a:pt x="106" y="68"/>
                  </a:lnTo>
                  <a:lnTo>
                    <a:pt x="66" y="68"/>
                  </a:lnTo>
                  <a:lnTo>
                    <a:pt x="40" y="68"/>
                  </a:lnTo>
                  <a:lnTo>
                    <a:pt x="40" y="55"/>
                  </a:lnTo>
                  <a:lnTo>
                    <a:pt x="26" y="55"/>
                  </a:lnTo>
                  <a:lnTo>
                    <a:pt x="13" y="55"/>
                  </a:lnTo>
                  <a:lnTo>
                    <a:pt x="13" y="27"/>
                  </a:lnTo>
                  <a:lnTo>
                    <a:pt x="13" y="14"/>
                  </a:lnTo>
                  <a:lnTo>
                    <a:pt x="26" y="14"/>
                  </a:lnTo>
                  <a:lnTo>
                    <a:pt x="40" y="0"/>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91"/>
            <p:cNvSpPr>
              <a:spLocks/>
            </p:cNvSpPr>
            <p:nvPr/>
          </p:nvSpPr>
          <p:spPr bwMode="auto">
            <a:xfrm>
              <a:off x="32143" y="3699"/>
              <a:ext cx="651" cy="804"/>
            </a:xfrm>
            <a:custGeom>
              <a:avLst/>
              <a:gdLst/>
              <a:ahLst/>
              <a:cxnLst>
                <a:cxn ang="0">
                  <a:pos x="385" y="0"/>
                </a:cxn>
                <a:cxn ang="0">
                  <a:pos x="465" y="0"/>
                </a:cxn>
                <a:cxn ang="0">
                  <a:pos x="518" y="0"/>
                </a:cxn>
                <a:cxn ang="0">
                  <a:pos x="584" y="0"/>
                </a:cxn>
                <a:cxn ang="0">
                  <a:pos x="637" y="0"/>
                </a:cxn>
                <a:cxn ang="0">
                  <a:pos x="651" y="13"/>
                </a:cxn>
                <a:cxn ang="0">
                  <a:pos x="651" y="41"/>
                </a:cxn>
                <a:cxn ang="0">
                  <a:pos x="624" y="41"/>
                </a:cxn>
                <a:cxn ang="0">
                  <a:pos x="571" y="41"/>
                </a:cxn>
                <a:cxn ang="0">
                  <a:pos x="558" y="82"/>
                </a:cxn>
                <a:cxn ang="0">
                  <a:pos x="372" y="722"/>
                </a:cxn>
                <a:cxn ang="0">
                  <a:pos x="159" y="804"/>
                </a:cxn>
                <a:cxn ang="0">
                  <a:pos x="66" y="791"/>
                </a:cxn>
                <a:cxn ang="0">
                  <a:pos x="0" y="722"/>
                </a:cxn>
                <a:cxn ang="0">
                  <a:pos x="0" y="641"/>
                </a:cxn>
                <a:cxn ang="0">
                  <a:pos x="27" y="600"/>
                </a:cxn>
                <a:cxn ang="0">
                  <a:pos x="66" y="586"/>
                </a:cxn>
                <a:cxn ang="0">
                  <a:pos x="106" y="600"/>
                </a:cxn>
                <a:cxn ang="0">
                  <a:pos x="120" y="641"/>
                </a:cxn>
                <a:cxn ang="0">
                  <a:pos x="120" y="682"/>
                </a:cxn>
                <a:cxn ang="0">
                  <a:pos x="80" y="709"/>
                </a:cxn>
                <a:cxn ang="0">
                  <a:pos x="66" y="750"/>
                </a:cxn>
                <a:cxn ang="0">
                  <a:pos x="120" y="763"/>
                </a:cxn>
                <a:cxn ang="0">
                  <a:pos x="159" y="777"/>
                </a:cxn>
                <a:cxn ang="0">
                  <a:pos x="266" y="722"/>
                </a:cxn>
                <a:cxn ang="0">
                  <a:pos x="319" y="613"/>
                </a:cxn>
                <a:cxn ang="0">
                  <a:pos x="451" y="68"/>
                </a:cxn>
                <a:cxn ang="0">
                  <a:pos x="451" y="54"/>
                </a:cxn>
                <a:cxn ang="0">
                  <a:pos x="425" y="41"/>
                </a:cxn>
                <a:cxn ang="0">
                  <a:pos x="385" y="41"/>
                </a:cxn>
                <a:cxn ang="0">
                  <a:pos x="332" y="41"/>
                </a:cxn>
                <a:cxn ang="0">
                  <a:pos x="319" y="13"/>
                </a:cxn>
                <a:cxn ang="0">
                  <a:pos x="332" y="0"/>
                </a:cxn>
                <a:cxn ang="0">
                  <a:pos x="345" y="0"/>
                </a:cxn>
              </a:cxnLst>
              <a:rect l="0" t="0" r="r" b="b"/>
              <a:pathLst>
                <a:path w="651" h="804">
                  <a:moveTo>
                    <a:pt x="345" y="0"/>
                  </a:moveTo>
                  <a:lnTo>
                    <a:pt x="385" y="0"/>
                  </a:lnTo>
                  <a:lnTo>
                    <a:pt x="425" y="0"/>
                  </a:lnTo>
                  <a:lnTo>
                    <a:pt x="465" y="0"/>
                  </a:lnTo>
                  <a:lnTo>
                    <a:pt x="491" y="0"/>
                  </a:lnTo>
                  <a:lnTo>
                    <a:pt x="518" y="0"/>
                  </a:lnTo>
                  <a:lnTo>
                    <a:pt x="544" y="0"/>
                  </a:lnTo>
                  <a:lnTo>
                    <a:pt x="584" y="0"/>
                  </a:lnTo>
                  <a:lnTo>
                    <a:pt x="611" y="0"/>
                  </a:lnTo>
                  <a:lnTo>
                    <a:pt x="637" y="0"/>
                  </a:lnTo>
                  <a:lnTo>
                    <a:pt x="651" y="0"/>
                  </a:lnTo>
                  <a:lnTo>
                    <a:pt x="651" y="13"/>
                  </a:lnTo>
                  <a:lnTo>
                    <a:pt x="651" y="27"/>
                  </a:lnTo>
                  <a:lnTo>
                    <a:pt x="651" y="41"/>
                  </a:lnTo>
                  <a:lnTo>
                    <a:pt x="637" y="41"/>
                  </a:lnTo>
                  <a:lnTo>
                    <a:pt x="624" y="41"/>
                  </a:lnTo>
                  <a:lnTo>
                    <a:pt x="597" y="41"/>
                  </a:lnTo>
                  <a:lnTo>
                    <a:pt x="571" y="41"/>
                  </a:lnTo>
                  <a:lnTo>
                    <a:pt x="558" y="54"/>
                  </a:lnTo>
                  <a:lnTo>
                    <a:pt x="558" y="82"/>
                  </a:lnTo>
                  <a:lnTo>
                    <a:pt x="425" y="627"/>
                  </a:lnTo>
                  <a:lnTo>
                    <a:pt x="372" y="722"/>
                  </a:lnTo>
                  <a:lnTo>
                    <a:pt x="266" y="791"/>
                  </a:lnTo>
                  <a:lnTo>
                    <a:pt x="159" y="804"/>
                  </a:lnTo>
                  <a:lnTo>
                    <a:pt x="106" y="804"/>
                  </a:lnTo>
                  <a:lnTo>
                    <a:pt x="66" y="791"/>
                  </a:lnTo>
                  <a:lnTo>
                    <a:pt x="27" y="763"/>
                  </a:lnTo>
                  <a:lnTo>
                    <a:pt x="0" y="722"/>
                  </a:lnTo>
                  <a:lnTo>
                    <a:pt x="0" y="682"/>
                  </a:lnTo>
                  <a:lnTo>
                    <a:pt x="0" y="641"/>
                  </a:lnTo>
                  <a:lnTo>
                    <a:pt x="13" y="627"/>
                  </a:lnTo>
                  <a:lnTo>
                    <a:pt x="27" y="600"/>
                  </a:lnTo>
                  <a:lnTo>
                    <a:pt x="53" y="586"/>
                  </a:lnTo>
                  <a:lnTo>
                    <a:pt x="66" y="586"/>
                  </a:lnTo>
                  <a:lnTo>
                    <a:pt x="93" y="586"/>
                  </a:lnTo>
                  <a:lnTo>
                    <a:pt x="106" y="600"/>
                  </a:lnTo>
                  <a:lnTo>
                    <a:pt x="120" y="613"/>
                  </a:lnTo>
                  <a:lnTo>
                    <a:pt x="120" y="641"/>
                  </a:lnTo>
                  <a:lnTo>
                    <a:pt x="120" y="654"/>
                  </a:lnTo>
                  <a:lnTo>
                    <a:pt x="120" y="682"/>
                  </a:lnTo>
                  <a:lnTo>
                    <a:pt x="106" y="695"/>
                  </a:lnTo>
                  <a:lnTo>
                    <a:pt x="80" y="709"/>
                  </a:lnTo>
                  <a:lnTo>
                    <a:pt x="40" y="709"/>
                  </a:lnTo>
                  <a:lnTo>
                    <a:pt x="66" y="750"/>
                  </a:lnTo>
                  <a:lnTo>
                    <a:pt x="93" y="763"/>
                  </a:lnTo>
                  <a:lnTo>
                    <a:pt x="120" y="763"/>
                  </a:lnTo>
                  <a:lnTo>
                    <a:pt x="146" y="777"/>
                  </a:lnTo>
                  <a:lnTo>
                    <a:pt x="159" y="777"/>
                  </a:lnTo>
                  <a:lnTo>
                    <a:pt x="212" y="763"/>
                  </a:lnTo>
                  <a:lnTo>
                    <a:pt x="266" y="722"/>
                  </a:lnTo>
                  <a:lnTo>
                    <a:pt x="292" y="682"/>
                  </a:lnTo>
                  <a:lnTo>
                    <a:pt x="319" y="613"/>
                  </a:lnTo>
                  <a:lnTo>
                    <a:pt x="451" y="82"/>
                  </a:lnTo>
                  <a:lnTo>
                    <a:pt x="451" y="68"/>
                  </a:lnTo>
                  <a:lnTo>
                    <a:pt x="451" y="54"/>
                  </a:lnTo>
                  <a:lnTo>
                    <a:pt x="451" y="54"/>
                  </a:lnTo>
                  <a:lnTo>
                    <a:pt x="451" y="41"/>
                  </a:lnTo>
                  <a:lnTo>
                    <a:pt x="425" y="41"/>
                  </a:lnTo>
                  <a:lnTo>
                    <a:pt x="398" y="41"/>
                  </a:lnTo>
                  <a:lnTo>
                    <a:pt x="385" y="41"/>
                  </a:lnTo>
                  <a:lnTo>
                    <a:pt x="358" y="41"/>
                  </a:lnTo>
                  <a:lnTo>
                    <a:pt x="332" y="41"/>
                  </a:lnTo>
                  <a:lnTo>
                    <a:pt x="319" y="27"/>
                  </a:lnTo>
                  <a:lnTo>
                    <a:pt x="319" y="13"/>
                  </a:lnTo>
                  <a:lnTo>
                    <a:pt x="319" y="0"/>
                  </a:lnTo>
                  <a:lnTo>
                    <a:pt x="332" y="0"/>
                  </a:lnTo>
                  <a:lnTo>
                    <a:pt x="332" y="0"/>
                  </a:lnTo>
                  <a:lnTo>
                    <a:pt x="3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92"/>
            <p:cNvSpPr>
              <a:spLocks/>
            </p:cNvSpPr>
            <p:nvPr/>
          </p:nvSpPr>
          <p:spPr bwMode="auto">
            <a:xfrm>
              <a:off x="33059" y="4081"/>
              <a:ext cx="186" cy="477"/>
            </a:xfrm>
            <a:custGeom>
              <a:avLst/>
              <a:gdLst/>
              <a:ahLst/>
              <a:cxnLst>
                <a:cxn ang="0">
                  <a:pos x="93" y="0"/>
                </a:cxn>
                <a:cxn ang="0">
                  <a:pos x="120" y="0"/>
                </a:cxn>
                <a:cxn ang="0">
                  <a:pos x="146" y="27"/>
                </a:cxn>
                <a:cxn ang="0">
                  <a:pos x="173" y="54"/>
                </a:cxn>
                <a:cxn ang="0">
                  <a:pos x="186" y="109"/>
                </a:cxn>
                <a:cxn ang="0">
                  <a:pos x="186" y="163"/>
                </a:cxn>
                <a:cxn ang="0">
                  <a:pos x="186" y="163"/>
                </a:cxn>
                <a:cxn ang="0">
                  <a:pos x="173" y="300"/>
                </a:cxn>
                <a:cxn ang="0">
                  <a:pos x="120" y="395"/>
                </a:cxn>
                <a:cxn ang="0">
                  <a:pos x="80" y="463"/>
                </a:cxn>
                <a:cxn ang="0">
                  <a:pos x="40" y="477"/>
                </a:cxn>
                <a:cxn ang="0">
                  <a:pos x="40" y="477"/>
                </a:cxn>
                <a:cxn ang="0">
                  <a:pos x="27" y="463"/>
                </a:cxn>
                <a:cxn ang="0">
                  <a:pos x="27" y="463"/>
                </a:cxn>
                <a:cxn ang="0">
                  <a:pos x="40" y="450"/>
                </a:cxn>
                <a:cxn ang="0">
                  <a:pos x="53" y="436"/>
                </a:cxn>
                <a:cxn ang="0">
                  <a:pos x="93" y="368"/>
                </a:cxn>
                <a:cxn ang="0">
                  <a:pos x="133" y="272"/>
                </a:cxn>
                <a:cxn ang="0">
                  <a:pos x="159" y="163"/>
                </a:cxn>
                <a:cxn ang="0">
                  <a:pos x="159" y="150"/>
                </a:cxn>
                <a:cxn ang="0">
                  <a:pos x="159" y="136"/>
                </a:cxn>
                <a:cxn ang="0">
                  <a:pos x="146" y="136"/>
                </a:cxn>
                <a:cxn ang="0">
                  <a:pos x="146" y="136"/>
                </a:cxn>
                <a:cxn ang="0">
                  <a:pos x="146" y="150"/>
                </a:cxn>
                <a:cxn ang="0">
                  <a:pos x="120" y="163"/>
                </a:cxn>
                <a:cxn ang="0">
                  <a:pos x="93" y="163"/>
                </a:cxn>
                <a:cxn ang="0">
                  <a:pos x="53" y="163"/>
                </a:cxn>
                <a:cxn ang="0">
                  <a:pos x="27" y="136"/>
                </a:cxn>
                <a:cxn ang="0">
                  <a:pos x="13" y="109"/>
                </a:cxn>
                <a:cxn ang="0">
                  <a:pos x="0" y="81"/>
                </a:cxn>
                <a:cxn ang="0">
                  <a:pos x="13" y="54"/>
                </a:cxn>
                <a:cxn ang="0">
                  <a:pos x="27" y="27"/>
                </a:cxn>
                <a:cxn ang="0">
                  <a:pos x="53" y="0"/>
                </a:cxn>
                <a:cxn ang="0">
                  <a:pos x="93" y="0"/>
                </a:cxn>
              </a:cxnLst>
              <a:rect l="0" t="0" r="r" b="b"/>
              <a:pathLst>
                <a:path w="186" h="477">
                  <a:moveTo>
                    <a:pt x="93" y="0"/>
                  </a:moveTo>
                  <a:lnTo>
                    <a:pt x="120" y="0"/>
                  </a:lnTo>
                  <a:lnTo>
                    <a:pt x="146" y="27"/>
                  </a:lnTo>
                  <a:lnTo>
                    <a:pt x="173" y="54"/>
                  </a:lnTo>
                  <a:lnTo>
                    <a:pt x="186" y="109"/>
                  </a:lnTo>
                  <a:lnTo>
                    <a:pt x="186" y="163"/>
                  </a:lnTo>
                  <a:lnTo>
                    <a:pt x="186" y="163"/>
                  </a:lnTo>
                  <a:lnTo>
                    <a:pt x="173" y="300"/>
                  </a:lnTo>
                  <a:lnTo>
                    <a:pt x="120" y="395"/>
                  </a:lnTo>
                  <a:lnTo>
                    <a:pt x="80" y="463"/>
                  </a:lnTo>
                  <a:lnTo>
                    <a:pt x="40" y="477"/>
                  </a:lnTo>
                  <a:lnTo>
                    <a:pt x="40" y="477"/>
                  </a:lnTo>
                  <a:lnTo>
                    <a:pt x="27" y="463"/>
                  </a:lnTo>
                  <a:lnTo>
                    <a:pt x="27" y="463"/>
                  </a:lnTo>
                  <a:lnTo>
                    <a:pt x="40" y="450"/>
                  </a:lnTo>
                  <a:lnTo>
                    <a:pt x="53" y="436"/>
                  </a:lnTo>
                  <a:lnTo>
                    <a:pt x="93" y="368"/>
                  </a:lnTo>
                  <a:lnTo>
                    <a:pt x="133" y="272"/>
                  </a:lnTo>
                  <a:lnTo>
                    <a:pt x="159" y="163"/>
                  </a:lnTo>
                  <a:lnTo>
                    <a:pt x="159" y="150"/>
                  </a:lnTo>
                  <a:lnTo>
                    <a:pt x="159" y="136"/>
                  </a:lnTo>
                  <a:lnTo>
                    <a:pt x="146" y="136"/>
                  </a:lnTo>
                  <a:lnTo>
                    <a:pt x="146" y="136"/>
                  </a:lnTo>
                  <a:lnTo>
                    <a:pt x="146" y="150"/>
                  </a:lnTo>
                  <a:lnTo>
                    <a:pt x="120" y="163"/>
                  </a:lnTo>
                  <a:lnTo>
                    <a:pt x="93" y="163"/>
                  </a:lnTo>
                  <a:lnTo>
                    <a:pt x="53" y="163"/>
                  </a:lnTo>
                  <a:lnTo>
                    <a:pt x="27" y="136"/>
                  </a:lnTo>
                  <a:lnTo>
                    <a:pt x="13" y="109"/>
                  </a:lnTo>
                  <a:lnTo>
                    <a:pt x="0" y="81"/>
                  </a:lnTo>
                  <a:lnTo>
                    <a:pt x="13" y="54"/>
                  </a:lnTo>
                  <a:lnTo>
                    <a:pt x="27" y="27"/>
                  </a:lnTo>
                  <a:lnTo>
                    <a:pt x="53" y="0"/>
                  </a:lnTo>
                  <a:lnTo>
                    <a:pt x="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93"/>
            <p:cNvSpPr>
              <a:spLocks/>
            </p:cNvSpPr>
            <p:nvPr/>
          </p:nvSpPr>
          <p:spPr bwMode="auto">
            <a:xfrm>
              <a:off x="33683" y="3140"/>
              <a:ext cx="1089" cy="1104"/>
            </a:xfrm>
            <a:custGeom>
              <a:avLst/>
              <a:gdLst/>
              <a:ahLst/>
              <a:cxnLst>
                <a:cxn ang="0">
                  <a:pos x="120" y="0"/>
                </a:cxn>
                <a:cxn ang="0">
                  <a:pos x="359" y="0"/>
                </a:cxn>
                <a:cxn ang="0">
                  <a:pos x="478" y="41"/>
                </a:cxn>
                <a:cxn ang="0">
                  <a:pos x="385" y="41"/>
                </a:cxn>
                <a:cxn ang="0">
                  <a:pos x="332" y="54"/>
                </a:cxn>
                <a:cxn ang="0">
                  <a:pos x="305" y="95"/>
                </a:cxn>
                <a:cxn ang="0">
                  <a:pos x="305" y="504"/>
                </a:cxn>
                <a:cxn ang="0">
                  <a:pos x="783" y="122"/>
                </a:cxn>
                <a:cxn ang="0">
                  <a:pos x="783" y="68"/>
                </a:cxn>
                <a:cxn ang="0">
                  <a:pos x="744" y="54"/>
                </a:cxn>
                <a:cxn ang="0">
                  <a:pos x="664" y="41"/>
                </a:cxn>
                <a:cxn ang="0">
                  <a:pos x="624" y="0"/>
                </a:cxn>
                <a:cxn ang="0">
                  <a:pos x="863" y="0"/>
                </a:cxn>
                <a:cxn ang="0">
                  <a:pos x="1089" y="0"/>
                </a:cxn>
                <a:cxn ang="0">
                  <a:pos x="1049" y="41"/>
                </a:cxn>
                <a:cxn ang="0">
                  <a:pos x="969" y="54"/>
                </a:cxn>
                <a:cxn ang="0">
                  <a:pos x="929" y="68"/>
                </a:cxn>
                <a:cxn ang="0">
                  <a:pos x="929" y="122"/>
                </a:cxn>
                <a:cxn ang="0">
                  <a:pos x="929" y="1009"/>
                </a:cxn>
                <a:cxn ang="0">
                  <a:pos x="943" y="1036"/>
                </a:cxn>
                <a:cxn ang="0">
                  <a:pos x="1009" y="1050"/>
                </a:cxn>
                <a:cxn ang="0">
                  <a:pos x="1089" y="1050"/>
                </a:cxn>
                <a:cxn ang="0">
                  <a:pos x="983" y="1104"/>
                </a:cxn>
                <a:cxn ang="0">
                  <a:pos x="744" y="1104"/>
                </a:cxn>
                <a:cxn ang="0">
                  <a:pos x="624" y="1050"/>
                </a:cxn>
                <a:cxn ang="0">
                  <a:pos x="717" y="1050"/>
                </a:cxn>
                <a:cxn ang="0">
                  <a:pos x="770" y="1036"/>
                </a:cxn>
                <a:cxn ang="0">
                  <a:pos x="783" y="1009"/>
                </a:cxn>
                <a:cxn ang="0">
                  <a:pos x="783" y="559"/>
                </a:cxn>
                <a:cxn ang="0">
                  <a:pos x="305" y="981"/>
                </a:cxn>
                <a:cxn ang="0">
                  <a:pos x="319" y="1022"/>
                </a:cxn>
                <a:cxn ang="0">
                  <a:pos x="345" y="1050"/>
                </a:cxn>
                <a:cxn ang="0">
                  <a:pos x="438" y="1050"/>
                </a:cxn>
                <a:cxn ang="0">
                  <a:pos x="478" y="1104"/>
                </a:cxn>
                <a:cxn ang="0">
                  <a:pos x="239" y="1104"/>
                </a:cxn>
                <a:cxn ang="0">
                  <a:pos x="0" y="1104"/>
                </a:cxn>
                <a:cxn ang="0">
                  <a:pos x="40" y="1050"/>
                </a:cxn>
                <a:cxn ang="0">
                  <a:pos x="133" y="1050"/>
                </a:cxn>
                <a:cxn ang="0">
                  <a:pos x="159" y="1022"/>
                </a:cxn>
                <a:cxn ang="0">
                  <a:pos x="173" y="981"/>
                </a:cxn>
                <a:cxn ang="0">
                  <a:pos x="173" y="95"/>
                </a:cxn>
                <a:cxn ang="0">
                  <a:pos x="159" y="54"/>
                </a:cxn>
                <a:cxn ang="0">
                  <a:pos x="93" y="41"/>
                </a:cxn>
                <a:cxn ang="0">
                  <a:pos x="0" y="41"/>
                </a:cxn>
              </a:cxnLst>
              <a:rect l="0" t="0" r="r" b="b"/>
              <a:pathLst>
                <a:path w="1089" h="1104">
                  <a:moveTo>
                    <a:pt x="0" y="0"/>
                  </a:moveTo>
                  <a:lnTo>
                    <a:pt x="120" y="0"/>
                  </a:lnTo>
                  <a:lnTo>
                    <a:pt x="239" y="0"/>
                  </a:lnTo>
                  <a:lnTo>
                    <a:pt x="359" y="0"/>
                  </a:lnTo>
                  <a:lnTo>
                    <a:pt x="478" y="0"/>
                  </a:lnTo>
                  <a:lnTo>
                    <a:pt x="478" y="41"/>
                  </a:lnTo>
                  <a:lnTo>
                    <a:pt x="438" y="41"/>
                  </a:lnTo>
                  <a:lnTo>
                    <a:pt x="385" y="41"/>
                  </a:lnTo>
                  <a:lnTo>
                    <a:pt x="345" y="54"/>
                  </a:lnTo>
                  <a:lnTo>
                    <a:pt x="332" y="54"/>
                  </a:lnTo>
                  <a:lnTo>
                    <a:pt x="319" y="68"/>
                  </a:lnTo>
                  <a:lnTo>
                    <a:pt x="305" y="95"/>
                  </a:lnTo>
                  <a:lnTo>
                    <a:pt x="305" y="122"/>
                  </a:lnTo>
                  <a:lnTo>
                    <a:pt x="305" y="504"/>
                  </a:lnTo>
                  <a:lnTo>
                    <a:pt x="783" y="504"/>
                  </a:lnTo>
                  <a:lnTo>
                    <a:pt x="783" y="122"/>
                  </a:lnTo>
                  <a:lnTo>
                    <a:pt x="783" y="95"/>
                  </a:lnTo>
                  <a:lnTo>
                    <a:pt x="783" y="68"/>
                  </a:lnTo>
                  <a:lnTo>
                    <a:pt x="770" y="54"/>
                  </a:lnTo>
                  <a:lnTo>
                    <a:pt x="744" y="54"/>
                  </a:lnTo>
                  <a:lnTo>
                    <a:pt x="717" y="41"/>
                  </a:lnTo>
                  <a:lnTo>
                    <a:pt x="664" y="41"/>
                  </a:lnTo>
                  <a:lnTo>
                    <a:pt x="624" y="41"/>
                  </a:lnTo>
                  <a:lnTo>
                    <a:pt x="624" y="0"/>
                  </a:lnTo>
                  <a:lnTo>
                    <a:pt x="744" y="0"/>
                  </a:lnTo>
                  <a:lnTo>
                    <a:pt x="863" y="0"/>
                  </a:lnTo>
                  <a:lnTo>
                    <a:pt x="983" y="0"/>
                  </a:lnTo>
                  <a:lnTo>
                    <a:pt x="1089" y="0"/>
                  </a:lnTo>
                  <a:lnTo>
                    <a:pt x="1089" y="41"/>
                  </a:lnTo>
                  <a:lnTo>
                    <a:pt x="1049" y="41"/>
                  </a:lnTo>
                  <a:lnTo>
                    <a:pt x="1009" y="41"/>
                  </a:lnTo>
                  <a:lnTo>
                    <a:pt x="969" y="54"/>
                  </a:lnTo>
                  <a:lnTo>
                    <a:pt x="943" y="54"/>
                  </a:lnTo>
                  <a:lnTo>
                    <a:pt x="929" y="68"/>
                  </a:lnTo>
                  <a:lnTo>
                    <a:pt x="929" y="95"/>
                  </a:lnTo>
                  <a:lnTo>
                    <a:pt x="929" y="122"/>
                  </a:lnTo>
                  <a:lnTo>
                    <a:pt x="929" y="981"/>
                  </a:lnTo>
                  <a:lnTo>
                    <a:pt x="929" y="1009"/>
                  </a:lnTo>
                  <a:lnTo>
                    <a:pt x="929" y="1022"/>
                  </a:lnTo>
                  <a:lnTo>
                    <a:pt x="943" y="1036"/>
                  </a:lnTo>
                  <a:lnTo>
                    <a:pt x="969" y="1050"/>
                  </a:lnTo>
                  <a:lnTo>
                    <a:pt x="1009" y="1050"/>
                  </a:lnTo>
                  <a:lnTo>
                    <a:pt x="1049" y="1050"/>
                  </a:lnTo>
                  <a:lnTo>
                    <a:pt x="1089" y="1050"/>
                  </a:lnTo>
                  <a:lnTo>
                    <a:pt x="1089" y="1104"/>
                  </a:lnTo>
                  <a:lnTo>
                    <a:pt x="983" y="1104"/>
                  </a:lnTo>
                  <a:lnTo>
                    <a:pt x="863" y="1104"/>
                  </a:lnTo>
                  <a:lnTo>
                    <a:pt x="744" y="1104"/>
                  </a:lnTo>
                  <a:lnTo>
                    <a:pt x="624" y="1104"/>
                  </a:lnTo>
                  <a:lnTo>
                    <a:pt x="624" y="1050"/>
                  </a:lnTo>
                  <a:lnTo>
                    <a:pt x="664" y="1050"/>
                  </a:lnTo>
                  <a:lnTo>
                    <a:pt x="717" y="1050"/>
                  </a:lnTo>
                  <a:lnTo>
                    <a:pt x="744" y="1050"/>
                  </a:lnTo>
                  <a:lnTo>
                    <a:pt x="770" y="1036"/>
                  </a:lnTo>
                  <a:lnTo>
                    <a:pt x="783" y="1022"/>
                  </a:lnTo>
                  <a:lnTo>
                    <a:pt x="783" y="1009"/>
                  </a:lnTo>
                  <a:lnTo>
                    <a:pt x="783" y="981"/>
                  </a:lnTo>
                  <a:lnTo>
                    <a:pt x="783" y="559"/>
                  </a:lnTo>
                  <a:lnTo>
                    <a:pt x="305" y="559"/>
                  </a:lnTo>
                  <a:lnTo>
                    <a:pt x="305" y="981"/>
                  </a:lnTo>
                  <a:lnTo>
                    <a:pt x="305" y="1009"/>
                  </a:lnTo>
                  <a:lnTo>
                    <a:pt x="319" y="1022"/>
                  </a:lnTo>
                  <a:lnTo>
                    <a:pt x="332" y="1036"/>
                  </a:lnTo>
                  <a:lnTo>
                    <a:pt x="345" y="1050"/>
                  </a:lnTo>
                  <a:lnTo>
                    <a:pt x="385" y="1050"/>
                  </a:lnTo>
                  <a:lnTo>
                    <a:pt x="438" y="1050"/>
                  </a:lnTo>
                  <a:lnTo>
                    <a:pt x="478" y="1050"/>
                  </a:lnTo>
                  <a:lnTo>
                    <a:pt x="478" y="1104"/>
                  </a:lnTo>
                  <a:lnTo>
                    <a:pt x="359" y="1104"/>
                  </a:lnTo>
                  <a:lnTo>
                    <a:pt x="239" y="1104"/>
                  </a:lnTo>
                  <a:lnTo>
                    <a:pt x="120" y="1104"/>
                  </a:lnTo>
                  <a:lnTo>
                    <a:pt x="0" y="1104"/>
                  </a:lnTo>
                  <a:lnTo>
                    <a:pt x="0" y="1050"/>
                  </a:lnTo>
                  <a:lnTo>
                    <a:pt x="40" y="1050"/>
                  </a:lnTo>
                  <a:lnTo>
                    <a:pt x="93" y="1050"/>
                  </a:lnTo>
                  <a:lnTo>
                    <a:pt x="133" y="1050"/>
                  </a:lnTo>
                  <a:lnTo>
                    <a:pt x="159" y="1036"/>
                  </a:lnTo>
                  <a:lnTo>
                    <a:pt x="159" y="1022"/>
                  </a:lnTo>
                  <a:lnTo>
                    <a:pt x="173" y="1009"/>
                  </a:lnTo>
                  <a:lnTo>
                    <a:pt x="173" y="981"/>
                  </a:lnTo>
                  <a:lnTo>
                    <a:pt x="173" y="122"/>
                  </a:lnTo>
                  <a:lnTo>
                    <a:pt x="173" y="95"/>
                  </a:lnTo>
                  <a:lnTo>
                    <a:pt x="159" y="68"/>
                  </a:lnTo>
                  <a:lnTo>
                    <a:pt x="159" y="54"/>
                  </a:lnTo>
                  <a:lnTo>
                    <a:pt x="133" y="54"/>
                  </a:lnTo>
                  <a:lnTo>
                    <a:pt x="93" y="41"/>
                  </a:lnTo>
                  <a:lnTo>
                    <a:pt x="40" y="41"/>
                  </a:lnTo>
                  <a:lnTo>
                    <a:pt x="0" y="4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94"/>
            <p:cNvSpPr>
              <a:spLocks noEditPoints="1"/>
            </p:cNvSpPr>
            <p:nvPr/>
          </p:nvSpPr>
          <p:spPr bwMode="auto">
            <a:xfrm>
              <a:off x="34865" y="3521"/>
              <a:ext cx="717" cy="750"/>
            </a:xfrm>
            <a:custGeom>
              <a:avLst/>
              <a:gdLst/>
              <a:ahLst/>
              <a:cxnLst>
                <a:cxn ang="0">
                  <a:pos x="358" y="28"/>
                </a:cxn>
                <a:cxn ang="0">
                  <a:pos x="305" y="41"/>
                </a:cxn>
                <a:cxn ang="0">
                  <a:pos x="252" y="55"/>
                </a:cxn>
                <a:cxn ang="0">
                  <a:pos x="212" y="96"/>
                </a:cxn>
                <a:cxn ang="0">
                  <a:pos x="172" y="137"/>
                </a:cxn>
                <a:cxn ang="0">
                  <a:pos x="146" y="260"/>
                </a:cxn>
                <a:cxn ang="0">
                  <a:pos x="133" y="369"/>
                </a:cxn>
                <a:cxn ang="0">
                  <a:pos x="146" y="478"/>
                </a:cxn>
                <a:cxn ang="0">
                  <a:pos x="172" y="600"/>
                </a:cxn>
                <a:cxn ang="0">
                  <a:pos x="212" y="641"/>
                </a:cxn>
                <a:cxn ang="0">
                  <a:pos x="252" y="682"/>
                </a:cxn>
                <a:cxn ang="0">
                  <a:pos x="305" y="696"/>
                </a:cxn>
                <a:cxn ang="0">
                  <a:pos x="358" y="710"/>
                </a:cxn>
                <a:cxn ang="0">
                  <a:pos x="358" y="710"/>
                </a:cxn>
                <a:cxn ang="0">
                  <a:pos x="411" y="696"/>
                </a:cxn>
                <a:cxn ang="0">
                  <a:pos x="464" y="669"/>
                </a:cxn>
                <a:cxn ang="0">
                  <a:pos x="504" y="628"/>
                </a:cxn>
                <a:cxn ang="0">
                  <a:pos x="544" y="587"/>
                </a:cxn>
                <a:cxn ang="0">
                  <a:pos x="557" y="532"/>
                </a:cxn>
                <a:cxn ang="0">
                  <a:pos x="571" y="464"/>
                </a:cxn>
                <a:cxn ang="0">
                  <a:pos x="571" y="410"/>
                </a:cxn>
                <a:cxn ang="0">
                  <a:pos x="584" y="369"/>
                </a:cxn>
                <a:cxn ang="0">
                  <a:pos x="571" y="260"/>
                </a:cxn>
                <a:cxn ang="0">
                  <a:pos x="544" y="137"/>
                </a:cxn>
                <a:cxn ang="0">
                  <a:pos x="504" y="96"/>
                </a:cxn>
                <a:cxn ang="0">
                  <a:pos x="464" y="55"/>
                </a:cxn>
                <a:cxn ang="0">
                  <a:pos x="411" y="41"/>
                </a:cxn>
                <a:cxn ang="0">
                  <a:pos x="358" y="28"/>
                </a:cxn>
                <a:cxn ang="0">
                  <a:pos x="358" y="0"/>
                </a:cxn>
                <a:cxn ang="0">
                  <a:pos x="491" y="28"/>
                </a:cxn>
                <a:cxn ang="0">
                  <a:pos x="610" y="110"/>
                </a:cxn>
                <a:cxn ang="0">
                  <a:pos x="677" y="232"/>
                </a:cxn>
                <a:cxn ang="0">
                  <a:pos x="717" y="382"/>
                </a:cxn>
                <a:cxn ang="0">
                  <a:pos x="677" y="519"/>
                </a:cxn>
                <a:cxn ang="0">
                  <a:pos x="610" y="641"/>
                </a:cxn>
                <a:cxn ang="0">
                  <a:pos x="491" y="710"/>
                </a:cxn>
                <a:cxn ang="0">
                  <a:pos x="358" y="750"/>
                </a:cxn>
                <a:cxn ang="0">
                  <a:pos x="225" y="723"/>
                </a:cxn>
                <a:cxn ang="0">
                  <a:pos x="106" y="641"/>
                </a:cxn>
                <a:cxn ang="0">
                  <a:pos x="40" y="519"/>
                </a:cxn>
                <a:cxn ang="0">
                  <a:pos x="0" y="382"/>
                </a:cxn>
                <a:cxn ang="0">
                  <a:pos x="26" y="232"/>
                </a:cxn>
                <a:cxn ang="0">
                  <a:pos x="106" y="110"/>
                </a:cxn>
                <a:cxn ang="0">
                  <a:pos x="225" y="28"/>
                </a:cxn>
                <a:cxn ang="0">
                  <a:pos x="358" y="0"/>
                </a:cxn>
              </a:cxnLst>
              <a:rect l="0" t="0" r="r" b="b"/>
              <a:pathLst>
                <a:path w="717" h="750">
                  <a:moveTo>
                    <a:pt x="358" y="28"/>
                  </a:moveTo>
                  <a:lnTo>
                    <a:pt x="305" y="41"/>
                  </a:lnTo>
                  <a:lnTo>
                    <a:pt x="252" y="55"/>
                  </a:lnTo>
                  <a:lnTo>
                    <a:pt x="212" y="96"/>
                  </a:lnTo>
                  <a:lnTo>
                    <a:pt x="172" y="137"/>
                  </a:lnTo>
                  <a:lnTo>
                    <a:pt x="146" y="260"/>
                  </a:lnTo>
                  <a:lnTo>
                    <a:pt x="133" y="369"/>
                  </a:lnTo>
                  <a:lnTo>
                    <a:pt x="146" y="478"/>
                  </a:lnTo>
                  <a:lnTo>
                    <a:pt x="172" y="600"/>
                  </a:lnTo>
                  <a:lnTo>
                    <a:pt x="212" y="641"/>
                  </a:lnTo>
                  <a:lnTo>
                    <a:pt x="252" y="682"/>
                  </a:lnTo>
                  <a:lnTo>
                    <a:pt x="305" y="696"/>
                  </a:lnTo>
                  <a:lnTo>
                    <a:pt x="358" y="710"/>
                  </a:lnTo>
                  <a:lnTo>
                    <a:pt x="358" y="710"/>
                  </a:lnTo>
                  <a:lnTo>
                    <a:pt x="411" y="696"/>
                  </a:lnTo>
                  <a:lnTo>
                    <a:pt x="464" y="669"/>
                  </a:lnTo>
                  <a:lnTo>
                    <a:pt x="504" y="628"/>
                  </a:lnTo>
                  <a:lnTo>
                    <a:pt x="544" y="587"/>
                  </a:lnTo>
                  <a:lnTo>
                    <a:pt x="557" y="532"/>
                  </a:lnTo>
                  <a:lnTo>
                    <a:pt x="571" y="464"/>
                  </a:lnTo>
                  <a:lnTo>
                    <a:pt x="571" y="410"/>
                  </a:lnTo>
                  <a:lnTo>
                    <a:pt x="584" y="369"/>
                  </a:lnTo>
                  <a:lnTo>
                    <a:pt x="571" y="260"/>
                  </a:lnTo>
                  <a:lnTo>
                    <a:pt x="544" y="137"/>
                  </a:lnTo>
                  <a:lnTo>
                    <a:pt x="504" y="96"/>
                  </a:lnTo>
                  <a:lnTo>
                    <a:pt x="464" y="55"/>
                  </a:lnTo>
                  <a:lnTo>
                    <a:pt x="411" y="41"/>
                  </a:lnTo>
                  <a:lnTo>
                    <a:pt x="358" y="28"/>
                  </a:lnTo>
                  <a:close/>
                  <a:moveTo>
                    <a:pt x="358" y="0"/>
                  </a:moveTo>
                  <a:lnTo>
                    <a:pt x="491" y="28"/>
                  </a:lnTo>
                  <a:lnTo>
                    <a:pt x="610" y="110"/>
                  </a:lnTo>
                  <a:lnTo>
                    <a:pt x="677" y="232"/>
                  </a:lnTo>
                  <a:lnTo>
                    <a:pt x="717" y="382"/>
                  </a:lnTo>
                  <a:lnTo>
                    <a:pt x="677" y="519"/>
                  </a:lnTo>
                  <a:lnTo>
                    <a:pt x="610" y="641"/>
                  </a:lnTo>
                  <a:lnTo>
                    <a:pt x="491" y="710"/>
                  </a:lnTo>
                  <a:lnTo>
                    <a:pt x="358" y="750"/>
                  </a:lnTo>
                  <a:lnTo>
                    <a:pt x="225" y="723"/>
                  </a:lnTo>
                  <a:lnTo>
                    <a:pt x="106" y="641"/>
                  </a:lnTo>
                  <a:lnTo>
                    <a:pt x="40" y="519"/>
                  </a:lnTo>
                  <a:lnTo>
                    <a:pt x="0" y="382"/>
                  </a:lnTo>
                  <a:lnTo>
                    <a:pt x="26" y="232"/>
                  </a:lnTo>
                  <a:lnTo>
                    <a:pt x="106" y="110"/>
                  </a:lnTo>
                  <a:lnTo>
                    <a:pt x="225" y="28"/>
                  </a:lnTo>
                  <a:lnTo>
                    <a:pt x="3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95"/>
            <p:cNvSpPr>
              <a:spLocks/>
            </p:cNvSpPr>
            <p:nvPr/>
          </p:nvSpPr>
          <p:spPr bwMode="auto">
            <a:xfrm>
              <a:off x="35688" y="3521"/>
              <a:ext cx="1235" cy="723"/>
            </a:xfrm>
            <a:custGeom>
              <a:avLst/>
              <a:gdLst/>
              <a:ahLst/>
              <a:cxnLst>
                <a:cxn ang="0">
                  <a:pos x="212" y="178"/>
                </a:cxn>
                <a:cxn ang="0">
                  <a:pos x="345" y="28"/>
                </a:cxn>
                <a:cxn ang="0">
                  <a:pos x="491" y="0"/>
                </a:cxn>
                <a:cxn ang="0">
                  <a:pos x="558" y="28"/>
                </a:cxn>
                <a:cxn ang="0">
                  <a:pos x="624" y="69"/>
                </a:cxn>
                <a:cxn ang="0">
                  <a:pos x="664" y="164"/>
                </a:cxn>
                <a:cxn ang="0">
                  <a:pos x="783" y="28"/>
                </a:cxn>
                <a:cxn ang="0">
                  <a:pos x="943" y="14"/>
                </a:cxn>
                <a:cxn ang="0">
                  <a:pos x="1022" y="28"/>
                </a:cxn>
                <a:cxn ang="0">
                  <a:pos x="1062" y="69"/>
                </a:cxn>
                <a:cxn ang="0">
                  <a:pos x="1115" y="205"/>
                </a:cxn>
                <a:cxn ang="0">
                  <a:pos x="1115" y="628"/>
                </a:cxn>
                <a:cxn ang="0">
                  <a:pos x="1128" y="669"/>
                </a:cxn>
                <a:cxn ang="0">
                  <a:pos x="1195" y="669"/>
                </a:cxn>
                <a:cxn ang="0">
                  <a:pos x="1235" y="723"/>
                </a:cxn>
                <a:cxn ang="0">
                  <a:pos x="1142" y="723"/>
                </a:cxn>
                <a:cxn ang="0">
                  <a:pos x="1062" y="723"/>
                </a:cxn>
                <a:cxn ang="0">
                  <a:pos x="969" y="723"/>
                </a:cxn>
                <a:cxn ang="0">
                  <a:pos x="876" y="723"/>
                </a:cxn>
                <a:cxn ang="0">
                  <a:pos x="929" y="669"/>
                </a:cxn>
                <a:cxn ang="0">
                  <a:pos x="996" y="655"/>
                </a:cxn>
                <a:cxn ang="0">
                  <a:pos x="1009" y="600"/>
                </a:cxn>
                <a:cxn ang="0">
                  <a:pos x="996" y="178"/>
                </a:cxn>
                <a:cxn ang="0">
                  <a:pos x="982" y="110"/>
                </a:cxn>
                <a:cxn ang="0">
                  <a:pos x="956" y="55"/>
                </a:cxn>
                <a:cxn ang="0">
                  <a:pos x="889" y="41"/>
                </a:cxn>
                <a:cxn ang="0">
                  <a:pos x="743" y="110"/>
                </a:cxn>
                <a:cxn ang="0">
                  <a:pos x="664" y="300"/>
                </a:cxn>
                <a:cxn ang="0">
                  <a:pos x="677" y="641"/>
                </a:cxn>
                <a:cxn ang="0">
                  <a:pos x="704" y="669"/>
                </a:cxn>
                <a:cxn ang="0">
                  <a:pos x="797" y="669"/>
                </a:cxn>
                <a:cxn ang="0">
                  <a:pos x="743" y="723"/>
                </a:cxn>
                <a:cxn ang="0">
                  <a:pos x="650" y="723"/>
                </a:cxn>
                <a:cxn ang="0">
                  <a:pos x="571" y="723"/>
                </a:cxn>
                <a:cxn ang="0">
                  <a:pos x="478" y="723"/>
                </a:cxn>
                <a:cxn ang="0">
                  <a:pos x="438" y="669"/>
                </a:cxn>
                <a:cxn ang="0">
                  <a:pos x="531" y="669"/>
                </a:cxn>
                <a:cxn ang="0">
                  <a:pos x="558" y="641"/>
                </a:cxn>
                <a:cxn ang="0">
                  <a:pos x="558" y="219"/>
                </a:cxn>
                <a:cxn ang="0">
                  <a:pos x="558" y="150"/>
                </a:cxn>
                <a:cxn ang="0">
                  <a:pos x="531" y="82"/>
                </a:cxn>
                <a:cxn ang="0">
                  <a:pos x="478" y="41"/>
                </a:cxn>
                <a:cxn ang="0">
                  <a:pos x="372" y="55"/>
                </a:cxn>
                <a:cxn ang="0">
                  <a:pos x="252" y="191"/>
                </a:cxn>
                <a:cxn ang="0">
                  <a:pos x="226" y="600"/>
                </a:cxn>
                <a:cxn ang="0">
                  <a:pos x="239" y="655"/>
                </a:cxn>
                <a:cxn ang="0">
                  <a:pos x="305" y="669"/>
                </a:cxn>
                <a:cxn ang="0">
                  <a:pos x="358" y="723"/>
                </a:cxn>
                <a:cxn ang="0">
                  <a:pos x="252" y="723"/>
                </a:cxn>
                <a:cxn ang="0">
                  <a:pos x="173" y="723"/>
                </a:cxn>
                <a:cxn ang="0">
                  <a:pos x="93" y="723"/>
                </a:cxn>
                <a:cxn ang="0">
                  <a:pos x="0" y="723"/>
                </a:cxn>
                <a:cxn ang="0">
                  <a:pos x="53" y="669"/>
                </a:cxn>
                <a:cxn ang="0">
                  <a:pos x="106" y="655"/>
                </a:cxn>
                <a:cxn ang="0">
                  <a:pos x="119" y="600"/>
                </a:cxn>
                <a:cxn ang="0">
                  <a:pos x="119" y="164"/>
                </a:cxn>
                <a:cxn ang="0">
                  <a:pos x="106" y="96"/>
                </a:cxn>
                <a:cxn ang="0">
                  <a:pos x="53" y="82"/>
                </a:cxn>
                <a:cxn ang="0">
                  <a:pos x="0" y="28"/>
                </a:cxn>
              </a:cxnLst>
              <a:rect l="0" t="0" r="r" b="b"/>
              <a:pathLst>
                <a:path w="1235" h="723">
                  <a:moveTo>
                    <a:pt x="212" y="0"/>
                  </a:moveTo>
                  <a:lnTo>
                    <a:pt x="212" y="178"/>
                  </a:lnTo>
                  <a:lnTo>
                    <a:pt x="279" y="82"/>
                  </a:lnTo>
                  <a:lnTo>
                    <a:pt x="345" y="28"/>
                  </a:lnTo>
                  <a:lnTo>
                    <a:pt x="451" y="0"/>
                  </a:lnTo>
                  <a:lnTo>
                    <a:pt x="491" y="0"/>
                  </a:lnTo>
                  <a:lnTo>
                    <a:pt x="518" y="14"/>
                  </a:lnTo>
                  <a:lnTo>
                    <a:pt x="558" y="28"/>
                  </a:lnTo>
                  <a:lnTo>
                    <a:pt x="597" y="41"/>
                  </a:lnTo>
                  <a:lnTo>
                    <a:pt x="624" y="69"/>
                  </a:lnTo>
                  <a:lnTo>
                    <a:pt x="650" y="110"/>
                  </a:lnTo>
                  <a:lnTo>
                    <a:pt x="664" y="164"/>
                  </a:lnTo>
                  <a:lnTo>
                    <a:pt x="704" y="96"/>
                  </a:lnTo>
                  <a:lnTo>
                    <a:pt x="783" y="28"/>
                  </a:lnTo>
                  <a:lnTo>
                    <a:pt x="889" y="0"/>
                  </a:lnTo>
                  <a:lnTo>
                    <a:pt x="943" y="14"/>
                  </a:lnTo>
                  <a:lnTo>
                    <a:pt x="982" y="14"/>
                  </a:lnTo>
                  <a:lnTo>
                    <a:pt x="1022" y="28"/>
                  </a:lnTo>
                  <a:lnTo>
                    <a:pt x="1049" y="55"/>
                  </a:lnTo>
                  <a:lnTo>
                    <a:pt x="1062" y="69"/>
                  </a:lnTo>
                  <a:lnTo>
                    <a:pt x="1102" y="123"/>
                  </a:lnTo>
                  <a:lnTo>
                    <a:pt x="1115" y="205"/>
                  </a:lnTo>
                  <a:lnTo>
                    <a:pt x="1115" y="314"/>
                  </a:lnTo>
                  <a:lnTo>
                    <a:pt x="1115" y="628"/>
                  </a:lnTo>
                  <a:lnTo>
                    <a:pt x="1115" y="655"/>
                  </a:lnTo>
                  <a:lnTo>
                    <a:pt x="1128" y="669"/>
                  </a:lnTo>
                  <a:lnTo>
                    <a:pt x="1155" y="669"/>
                  </a:lnTo>
                  <a:lnTo>
                    <a:pt x="1195" y="669"/>
                  </a:lnTo>
                  <a:lnTo>
                    <a:pt x="1235" y="669"/>
                  </a:lnTo>
                  <a:lnTo>
                    <a:pt x="1235" y="723"/>
                  </a:lnTo>
                  <a:lnTo>
                    <a:pt x="1195" y="723"/>
                  </a:lnTo>
                  <a:lnTo>
                    <a:pt x="1142" y="723"/>
                  </a:lnTo>
                  <a:lnTo>
                    <a:pt x="1102" y="723"/>
                  </a:lnTo>
                  <a:lnTo>
                    <a:pt x="1062" y="723"/>
                  </a:lnTo>
                  <a:lnTo>
                    <a:pt x="1022" y="723"/>
                  </a:lnTo>
                  <a:lnTo>
                    <a:pt x="969" y="723"/>
                  </a:lnTo>
                  <a:lnTo>
                    <a:pt x="929" y="723"/>
                  </a:lnTo>
                  <a:lnTo>
                    <a:pt x="876" y="723"/>
                  </a:lnTo>
                  <a:lnTo>
                    <a:pt x="876" y="669"/>
                  </a:lnTo>
                  <a:lnTo>
                    <a:pt x="929" y="669"/>
                  </a:lnTo>
                  <a:lnTo>
                    <a:pt x="969" y="669"/>
                  </a:lnTo>
                  <a:lnTo>
                    <a:pt x="996" y="655"/>
                  </a:lnTo>
                  <a:lnTo>
                    <a:pt x="996" y="641"/>
                  </a:lnTo>
                  <a:lnTo>
                    <a:pt x="1009" y="600"/>
                  </a:lnTo>
                  <a:lnTo>
                    <a:pt x="1009" y="219"/>
                  </a:lnTo>
                  <a:lnTo>
                    <a:pt x="996" y="178"/>
                  </a:lnTo>
                  <a:lnTo>
                    <a:pt x="996" y="150"/>
                  </a:lnTo>
                  <a:lnTo>
                    <a:pt x="982" y="110"/>
                  </a:lnTo>
                  <a:lnTo>
                    <a:pt x="969" y="82"/>
                  </a:lnTo>
                  <a:lnTo>
                    <a:pt x="956" y="55"/>
                  </a:lnTo>
                  <a:lnTo>
                    <a:pt x="929" y="41"/>
                  </a:lnTo>
                  <a:lnTo>
                    <a:pt x="889" y="41"/>
                  </a:lnTo>
                  <a:lnTo>
                    <a:pt x="810" y="55"/>
                  </a:lnTo>
                  <a:lnTo>
                    <a:pt x="743" y="110"/>
                  </a:lnTo>
                  <a:lnTo>
                    <a:pt x="690" y="191"/>
                  </a:lnTo>
                  <a:lnTo>
                    <a:pt x="664" y="300"/>
                  </a:lnTo>
                  <a:lnTo>
                    <a:pt x="664" y="600"/>
                  </a:lnTo>
                  <a:lnTo>
                    <a:pt x="677" y="641"/>
                  </a:lnTo>
                  <a:lnTo>
                    <a:pt x="677" y="655"/>
                  </a:lnTo>
                  <a:lnTo>
                    <a:pt x="704" y="669"/>
                  </a:lnTo>
                  <a:lnTo>
                    <a:pt x="743" y="669"/>
                  </a:lnTo>
                  <a:lnTo>
                    <a:pt x="797" y="669"/>
                  </a:lnTo>
                  <a:lnTo>
                    <a:pt x="797" y="723"/>
                  </a:lnTo>
                  <a:lnTo>
                    <a:pt x="743" y="723"/>
                  </a:lnTo>
                  <a:lnTo>
                    <a:pt x="704" y="723"/>
                  </a:lnTo>
                  <a:lnTo>
                    <a:pt x="650" y="723"/>
                  </a:lnTo>
                  <a:lnTo>
                    <a:pt x="611" y="723"/>
                  </a:lnTo>
                  <a:lnTo>
                    <a:pt x="571" y="723"/>
                  </a:lnTo>
                  <a:lnTo>
                    <a:pt x="531" y="723"/>
                  </a:lnTo>
                  <a:lnTo>
                    <a:pt x="478" y="723"/>
                  </a:lnTo>
                  <a:lnTo>
                    <a:pt x="438" y="723"/>
                  </a:lnTo>
                  <a:lnTo>
                    <a:pt x="438" y="669"/>
                  </a:lnTo>
                  <a:lnTo>
                    <a:pt x="491" y="669"/>
                  </a:lnTo>
                  <a:lnTo>
                    <a:pt x="531" y="669"/>
                  </a:lnTo>
                  <a:lnTo>
                    <a:pt x="544" y="655"/>
                  </a:lnTo>
                  <a:lnTo>
                    <a:pt x="558" y="641"/>
                  </a:lnTo>
                  <a:lnTo>
                    <a:pt x="558" y="600"/>
                  </a:lnTo>
                  <a:lnTo>
                    <a:pt x="558" y="219"/>
                  </a:lnTo>
                  <a:lnTo>
                    <a:pt x="558" y="178"/>
                  </a:lnTo>
                  <a:lnTo>
                    <a:pt x="558" y="150"/>
                  </a:lnTo>
                  <a:lnTo>
                    <a:pt x="544" y="110"/>
                  </a:lnTo>
                  <a:lnTo>
                    <a:pt x="531" y="82"/>
                  </a:lnTo>
                  <a:lnTo>
                    <a:pt x="504" y="55"/>
                  </a:lnTo>
                  <a:lnTo>
                    <a:pt x="478" y="41"/>
                  </a:lnTo>
                  <a:lnTo>
                    <a:pt x="438" y="41"/>
                  </a:lnTo>
                  <a:lnTo>
                    <a:pt x="372" y="55"/>
                  </a:lnTo>
                  <a:lnTo>
                    <a:pt x="292" y="110"/>
                  </a:lnTo>
                  <a:lnTo>
                    <a:pt x="252" y="191"/>
                  </a:lnTo>
                  <a:lnTo>
                    <a:pt x="226" y="300"/>
                  </a:lnTo>
                  <a:lnTo>
                    <a:pt x="226" y="600"/>
                  </a:lnTo>
                  <a:lnTo>
                    <a:pt x="226" y="641"/>
                  </a:lnTo>
                  <a:lnTo>
                    <a:pt x="239" y="655"/>
                  </a:lnTo>
                  <a:lnTo>
                    <a:pt x="265" y="669"/>
                  </a:lnTo>
                  <a:lnTo>
                    <a:pt x="305" y="669"/>
                  </a:lnTo>
                  <a:lnTo>
                    <a:pt x="358" y="669"/>
                  </a:lnTo>
                  <a:lnTo>
                    <a:pt x="358" y="723"/>
                  </a:lnTo>
                  <a:lnTo>
                    <a:pt x="305" y="723"/>
                  </a:lnTo>
                  <a:lnTo>
                    <a:pt x="252" y="723"/>
                  </a:lnTo>
                  <a:lnTo>
                    <a:pt x="212" y="723"/>
                  </a:lnTo>
                  <a:lnTo>
                    <a:pt x="173" y="723"/>
                  </a:lnTo>
                  <a:lnTo>
                    <a:pt x="133" y="723"/>
                  </a:lnTo>
                  <a:lnTo>
                    <a:pt x="93" y="723"/>
                  </a:lnTo>
                  <a:lnTo>
                    <a:pt x="40" y="723"/>
                  </a:lnTo>
                  <a:lnTo>
                    <a:pt x="0" y="723"/>
                  </a:lnTo>
                  <a:lnTo>
                    <a:pt x="0" y="669"/>
                  </a:lnTo>
                  <a:lnTo>
                    <a:pt x="53" y="669"/>
                  </a:lnTo>
                  <a:lnTo>
                    <a:pt x="80" y="669"/>
                  </a:lnTo>
                  <a:lnTo>
                    <a:pt x="106" y="655"/>
                  </a:lnTo>
                  <a:lnTo>
                    <a:pt x="119" y="641"/>
                  </a:lnTo>
                  <a:lnTo>
                    <a:pt x="119" y="600"/>
                  </a:lnTo>
                  <a:lnTo>
                    <a:pt x="119" y="164"/>
                  </a:lnTo>
                  <a:lnTo>
                    <a:pt x="119" y="164"/>
                  </a:lnTo>
                  <a:lnTo>
                    <a:pt x="119" y="123"/>
                  </a:lnTo>
                  <a:lnTo>
                    <a:pt x="106" y="96"/>
                  </a:lnTo>
                  <a:lnTo>
                    <a:pt x="80" y="82"/>
                  </a:lnTo>
                  <a:lnTo>
                    <a:pt x="53" y="82"/>
                  </a:lnTo>
                  <a:lnTo>
                    <a:pt x="0" y="69"/>
                  </a:lnTo>
                  <a:lnTo>
                    <a:pt x="0" y="28"/>
                  </a:lnTo>
                  <a:lnTo>
                    <a:pt x="2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96"/>
            <p:cNvSpPr>
              <a:spLocks/>
            </p:cNvSpPr>
            <p:nvPr/>
          </p:nvSpPr>
          <p:spPr bwMode="auto">
            <a:xfrm>
              <a:off x="37109" y="3017"/>
              <a:ext cx="371" cy="1636"/>
            </a:xfrm>
            <a:custGeom>
              <a:avLst/>
              <a:gdLst/>
              <a:ahLst/>
              <a:cxnLst>
                <a:cxn ang="0">
                  <a:pos x="358" y="0"/>
                </a:cxn>
                <a:cxn ang="0">
                  <a:pos x="371" y="14"/>
                </a:cxn>
                <a:cxn ang="0">
                  <a:pos x="371" y="27"/>
                </a:cxn>
                <a:cxn ang="0">
                  <a:pos x="371" y="27"/>
                </a:cxn>
                <a:cxn ang="0">
                  <a:pos x="371" y="41"/>
                </a:cxn>
                <a:cxn ang="0">
                  <a:pos x="345" y="54"/>
                </a:cxn>
                <a:cxn ang="0">
                  <a:pos x="225" y="218"/>
                </a:cxn>
                <a:cxn ang="0">
                  <a:pos x="146" y="409"/>
                </a:cxn>
                <a:cxn ang="0">
                  <a:pos x="106" y="614"/>
                </a:cxn>
                <a:cxn ang="0">
                  <a:pos x="92" y="818"/>
                </a:cxn>
                <a:cxn ang="0">
                  <a:pos x="106" y="1023"/>
                </a:cxn>
                <a:cxn ang="0">
                  <a:pos x="146" y="1214"/>
                </a:cxn>
                <a:cxn ang="0">
                  <a:pos x="225" y="1418"/>
                </a:cxn>
                <a:cxn ang="0">
                  <a:pos x="345" y="1582"/>
                </a:cxn>
                <a:cxn ang="0">
                  <a:pos x="358" y="1609"/>
                </a:cxn>
                <a:cxn ang="0">
                  <a:pos x="371" y="1609"/>
                </a:cxn>
                <a:cxn ang="0">
                  <a:pos x="371" y="1623"/>
                </a:cxn>
                <a:cxn ang="0">
                  <a:pos x="371" y="1623"/>
                </a:cxn>
                <a:cxn ang="0">
                  <a:pos x="371" y="1623"/>
                </a:cxn>
                <a:cxn ang="0">
                  <a:pos x="371" y="1636"/>
                </a:cxn>
                <a:cxn ang="0">
                  <a:pos x="358" y="1636"/>
                </a:cxn>
                <a:cxn ang="0">
                  <a:pos x="318" y="1623"/>
                </a:cxn>
                <a:cxn ang="0">
                  <a:pos x="265" y="1554"/>
                </a:cxn>
                <a:cxn ang="0">
                  <a:pos x="185" y="1459"/>
                </a:cxn>
                <a:cxn ang="0">
                  <a:pos x="106" y="1336"/>
                </a:cxn>
                <a:cxn ang="0">
                  <a:pos x="39" y="1145"/>
                </a:cxn>
                <a:cxn ang="0">
                  <a:pos x="13" y="968"/>
                </a:cxn>
                <a:cxn ang="0">
                  <a:pos x="0" y="818"/>
                </a:cxn>
                <a:cxn ang="0">
                  <a:pos x="26" y="586"/>
                </a:cxn>
                <a:cxn ang="0">
                  <a:pos x="106" y="327"/>
                </a:cxn>
                <a:cxn ang="0">
                  <a:pos x="185" y="191"/>
                </a:cxn>
                <a:cxn ang="0">
                  <a:pos x="265" y="82"/>
                </a:cxn>
                <a:cxn ang="0">
                  <a:pos x="318" y="27"/>
                </a:cxn>
                <a:cxn ang="0">
                  <a:pos x="358" y="0"/>
                </a:cxn>
              </a:cxnLst>
              <a:rect l="0" t="0" r="r" b="b"/>
              <a:pathLst>
                <a:path w="371" h="1636">
                  <a:moveTo>
                    <a:pt x="358" y="0"/>
                  </a:moveTo>
                  <a:lnTo>
                    <a:pt x="371" y="14"/>
                  </a:lnTo>
                  <a:lnTo>
                    <a:pt x="371" y="27"/>
                  </a:lnTo>
                  <a:lnTo>
                    <a:pt x="371" y="27"/>
                  </a:lnTo>
                  <a:lnTo>
                    <a:pt x="371" y="41"/>
                  </a:lnTo>
                  <a:lnTo>
                    <a:pt x="345" y="54"/>
                  </a:lnTo>
                  <a:lnTo>
                    <a:pt x="225" y="218"/>
                  </a:lnTo>
                  <a:lnTo>
                    <a:pt x="146" y="409"/>
                  </a:lnTo>
                  <a:lnTo>
                    <a:pt x="106" y="614"/>
                  </a:lnTo>
                  <a:lnTo>
                    <a:pt x="92" y="818"/>
                  </a:lnTo>
                  <a:lnTo>
                    <a:pt x="106" y="1023"/>
                  </a:lnTo>
                  <a:lnTo>
                    <a:pt x="146" y="1214"/>
                  </a:lnTo>
                  <a:lnTo>
                    <a:pt x="225" y="1418"/>
                  </a:lnTo>
                  <a:lnTo>
                    <a:pt x="345" y="1582"/>
                  </a:lnTo>
                  <a:lnTo>
                    <a:pt x="358" y="1609"/>
                  </a:lnTo>
                  <a:lnTo>
                    <a:pt x="371" y="1609"/>
                  </a:lnTo>
                  <a:lnTo>
                    <a:pt x="371" y="1623"/>
                  </a:lnTo>
                  <a:lnTo>
                    <a:pt x="371" y="1623"/>
                  </a:lnTo>
                  <a:lnTo>
                    <a:pt x="371" y="1623"/>
                  </a:lnTo>
                  <a:lnTo>
                    <a:pt x="371" y="1636"/>
                  </a:lnTo>
                  <a:lnTo>
                    <a:pt x="358" y="1636"/>
                  </a:lnTo>
                  <a:lnTo>
                    <a:pt x="318" y="1623"/>
                  </a:lnTo>
                  <a:lnTo>
                    <a:pt x="265" y="1554"/>
                  </a:lnTo>
                  <a:lnTo>
                    <a:pt x="185" y="1459"/>
                  </a:lnTo>
                  <a:lnTo>
                    <a:pt x="106" y="1336"/>
                  </a:lnTo>
                  <a:lnTo>
                    <a:pt x="39" y="1145"/>
                  </a:lnTo>
                  <a:lnTo>
                    <a:pt x="13" y="968"/>
                  </a:lnTo>
                  <a:lnTo>
                    <a:pt x="0" y="818"/>
                  </a:lnTo>
                  <a:lnTo>
                    <a:pt x="26" y="586"/>
                  </a:lnTo>
                  <a:lnTo>
                    <a:pt x="106" y="327"/>
                  </a:lnTo>
                  <a:lnTo>
                    <a:pt x="185" y="191"/>
                  </a:lnTo>
                  <a:lnTo>
                    <a:pt x="265" y="82"/>
                  </a:lnTo>
                  <a:lnTo>
                    <a:pt x="318" y="27"/>
                  </a:lnTo>
                  <a:lnTo>
                    <a:pt x="3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97"/>
            <p:cNvSpPr>
              <a:spLocks/>
            </p:cNvSpPr>
            <p:nvPr/>
          </p:nvSpPr>
          <p:spPr bwMode="auto">
            <a:xfrm>
              <a:off x="37613" y="3099"/>
              <a:ext cx="850" cy="1186"/>
            </a:xfrm>
            <a:custGeom>
              <a:avLst/>
              <a:gdLst/>
              <a:ahLst/>
              <a:cxnLst>
                <a:cxn ang="0">
                  <a:pos x="704" y="0"/>
                </a:cxn>
                <a:cxn ang="0">
                  <a:pos x="770" y="13"/>
                </a:cxn>
                <a:cxn ang="0">
                  <a:pos x="836" y="41"/>
                </a:cxn>
                <a:cxn ang="0">
                  <a:pos x="850" y="109"/>
                </a:cxn>
                <a:cxn ang="0">
                  <a:pos x="823" y="191"/>
                </a:cxn>
                <a:cxn ang="0">
                  <a:pos x="770" y="245"/>
                </a:cxn>
                <a:cxn ang="0">
                  <a:pos x="704" y="272"/>
                </a:cxn>
                <a:cxn ang="0">
                  <a:pos x="690" y="259"/>
                </a:cxn>
                <a:cxn ang="0">
                  <a:pos x="690" y="245"/>
                </a:cxn>
                <a:cxn ang="0">
                  <a:pos x="717" y="218"/>
                </a:cxn>
                <a:cxn ang="0">
                  <a:pos x="717" y="150"/>
                </a:cxn>
                <a:cxn ang="0">
                  <a:pos x="664" y="109"/>
                </a:cxn>
                <a:cxn ang="0">
                  <a:pos x="611" y="95"/>
                </a:cxn>
                <a:cxn ang="0">
                  <a:pos x="571" y="95"/>
                </a:cxn>
                <a:cxn ang="0">
                  <a:pos x="385" y="150"/>
                </a:cxn>
                <a:cxn ang="0">
                  <a:pos x="319" y="272"/>
                </a:cxn>
                <a:cxn ang="0">
                  <a:pos x="332" y="354"/>
                </a:cxn>
                <a:cxn ang="0">
                  <a:pos x="451" y="463"/>
                </a:cxn>
                <a:cxn ang="0">
                  <a:pos x="597" y="491"/>
                </a:cxn>
                <a:cxn ang="0">
                  <a:pos x="597" y="518"/>
                </a:cxn>
                <a:cxn ang="0">
                  <a:pos x="558" y="559"/>
                </a:cxn>
                <a:cxn ang="0">
                  <a:pos x="478" y="586"/>
                </a:cxn>
                <a:cxn ang="0">
                  <a:pos x="252" y="682"/>
                </a:cxn>
                <a:cxn ang="0">
                  <a:pos x="146" y="845"/>
                </a:cxn>
                <a:cxn ang="0">
                  <a:pos x="159" y="995"/>
                </a:cxn>
                <a:cxn ang="0">
                  <a:pos x="292" y="1077"/>
                </a:cxn>
                <a:cxn ang="0">
                  <a:pos x="465" y="1077"/>
                </a:cxn>
                <a:cxn ang="0">
                  <a:pos x="584" y="995"/>
                </a:cxn>
                <a:cxn ang="0">
                  <a:pos x="651" y="927"/>
                </a:cxn>
                <a:cxn ang="0">
                  <a:pos x="717" y="886"/>
                </a:cxn>
                <a:cxn ang="0">
                  <a:pos x="744" y="886"/>
                </a:cxn>
                <a:cxn ang="0">
                  <a:pos x="717" y="941"/>
                </a:cxn>
                <a:cxn ang="0">
                  <a:pos x="558" y="1091"/>
                </a:cxn>
                <a:cxn ang="0">
                  <a:pos x="266" y="1186"/>
                </a:cxn>
                <a:cxn ang="0">
                  <a:pos x="80" y="1132"/>
                </a:cxn>
                <a:cxn ang="0">
                  <a:pos x="0" y="982"/>
                </a:cxn>
                <a:cxn ang="0">
                  <a:pos x="27" y="872"/>
                </a:cxn>
                <a:cxn ang="0">
                  <a:pos x="173" y="668"/>
                </a:cxn>
                <a:cxn ang="0">
                  <a:pos x="332" y="559"/>
                </a:cxn>
                <a:cxn ang="0">
                  <a:pos x="266" y="518"/>
                </a:cxn>
                <a:cxn ang="0">
                  <a:pos x="212" y="463"/>
                </a:cxn>
                <a:cxn ang="0">
                  <a:pos x="186" y="368"/>
                </a:cxn>
                <a:cxn ang="0">
                  <a:pos x="292" y="150"/>
                </a:cxn>
                <a:cxn ang="0">
                  <a:pos x="544" y="13"/>
                </a:cxn>
              </a:cxnLst>
              <a:rect l="0" t="0" r="r" b="b"/>
              <a:pathLst>
                <a:path w="850" h="1186">
                  <a:moveTo>
                    <a:pt x="677" y="0"/>
                  </a:moveTo>
                  <a:lnTo>
                    <a:pt x="704" y="0"/>
                  </a:lnTo>
                  <a:lnTo>
                    <a:pt x="744" y="0"/>
                  </a:lnTo>
                  <a:lnTo>
                    <a:pt x="770" y="13"/>
                  </a:lnTo>
                  <a:lnTo>
                    <a:pt x="810" y="27"/>
                  </a:lnTo>
                  <a:lnTo>
                    <a:pt x="836" y="41"/>
                  </a:lnTo>
                  <a:lnTo>
                    <a:pt x="850" y="68"/>
                  </a:lnTo>
                  <a:lnTo>
                    <a:pt x="850" y="109"/>
                  </a:lnTo>
                  <a:lnTo>
                    <a:pt x="850" y="150"/>
                  </a:lnTo>
                  <a:lnTo>
                    <a:pt x="823" y="191"/>
                  </a:lnTo>
                  <a:lnTo>
                    <a:pt x="797" y="218"/>
                  </a:lnTo>
                  <a:lnTo>
                    <a:pt x="770" y="245"/>
                  </a:lnTo>
                  <a:lnTo>
                    <a:pt x="730" y="259"/>
                  </a:lnTo>
                  <a:lnTo>
                    <a:pt x="704" y="272"/>
                  </a:lnTo>
                  <a:lnTo>
                    <a:pt x="704" y="259"/>
                  </a:lnTo>
                  <a:lnTo>
                    <a:pt x="690" y="259"/>
                  </a:lnTo>
                  <a:lnTo>
                    <a:pt x="690" y="259"/>
                  </a:lnTo>
                  <a:lnTo>
                    <a:pt x="690" y="245"/>
                  </a:lnTo>
                  <a:lnTo>
                    <a:pt x="704" y="232"/>
                  </a:lnTo>
                  <a:lnTo>
                    <a:pt x="717" y="218"/>
                  </a:lnTo>
                  <a:lnTo>
                    <a:pt x="717" y="177"/>
                  </a:lnTo>
                  <a:lnTo>
                    <a:pt x="717" y="150"/>
                  </a:lnTo>
                  <a:lnTo>
                    <a:pt x="690" y="122"/>
                  </a:lnTo>
                  <a:lnTo>
                    <a:pt x="664" y="109"/>
                  </a:lnTo>
                  <a:lnTo>
                    <a:pt x="637" y="95"/>
                  </a:lnTo>
                  <a:lnTo>
                    <a:pt x="611" y="95"/>
                  </a:lnTo>
                  <a:lnTo>
                    <a:pt x="584" y="95"/>
                  </a:lnTo>
                  <a:lnTo>
                    <a:pt x="571" y="95"/>
                  </a:lnTo>
                  <a:lnTo>
                    <a:pt x="451" y="109"/>
                  </a:lnTo>
                  <a:lnTo>
                    <a:pt x="385" y="150"/>
                  </a:lnTo>
                  <a:lnTo>
                    <a:pt x="345" y="218"/>
                  </a:lnTo>
                  <a:lnTo>
                    <a:pt x="319" y="272"/>
                  </a:lnTo>
                  <a:lnTo>
                    <a:pt x="319" y="300"/>
                  </a:lnTo>
                  <a:lnTo>
                    <a:pt x="332" y="354"/>
                  </a:lnTo>
                  <a:lnTo>
                    <a:pt x="372" y="422"/>
                  </a:lnTo>
                  <a:lnTo>
                    <a:pt x="451" y="463"/>
                  </a:lnTo>
                  <a:lnTo>
                    <a:pt x="584" y="491"/>
                  </a:lnTo>
                  <a:lnTo>
                    <a:pt x="597" y="491"/>
                  </a:lnTo>
                  <a:lnTo>
                    <a:pt x="611" y="504"/>
                  </a:lnTo>
                  <a:lnTo>
                    <a:pt x="597" y="518"/>
                  </a:lnTo>
                  <a:lnTo>
                    <a:pt x="584" y="532"/>
                  </a:lnTo>
                  <a:lnTo>
                    <a:pt x="558" y="559"/>
                  </a:lnTo>
                  <a:lnTo>
                    <a:pt x="518" y="572"/>
                  </a:lnTo>
                  <a:lnTo>
                    <a:pt x="478" y="586"/>
                  </a:lnTo>
                  <a:lnTo>
                    <a:pt x="345" y="613"/>
                  </a:lnTo>
                  <a:lnTo>
                    <a:pt x="252" y="682"/>
                  </a:lnTo>
                  <a:lnTo>
                    <a:pt x="186" y="763"/>
                  </a:lnTo>
                  <a:lnTo>
                    <a:pt x="146" y="845"/>
                  </a:lnTo>
                  <a:lnTo>
                    <a:pt x="133" y="913"/>
                  </a:lnTo>
                  <a:lnTo>
                    <a:pt x="159" y="995"/>
                  </a:lnTo>
                  <a:lnTo>
                    <a:pt x="212" y="1050"/>
                  </a:lnTo>
                  <a:lnTo>
                    <a:pt x="292" y="1077"/>
                  </a:lnTo>
                  <a:lnTo>
                    <a:pt x="372" y="1091"/>
                  </a:lnTo>
                  <a:lnTo>
                    <a:pt x="465" y="1077"/>
                  </a:lnTo>
                  <a:lnTo>
                    <a:pt x="531" y="1036"/>
                  </a:lnTo>
                  <a:lnTo>
                    <a:pt x="584" y="995"/>
                  </a:lnTo>
                  <a:lnTo>
                    <a:pt x="611" y="954"/>
                  </a:lnTo>
                  <a:lnTo>
                    <a:pt x="651" y="927"/>
                  </a:lnTo>
                  <a:lnTo>
                    <a:pt x="677" y="900"/>
                  </a:lnTo>
                  <a:lnTo>
                    <a:pt x="717" y="886"/>
                  </a:lnTo>
                  <a:lnTo>
                    <a:pt x="730" y="886"/>
                  </a:lnTo>
                  <a:lnTo>
                    <a:pt x="744" y="886"/>
                  </a:lnTo>
                  <a:lnTo>
                    <a:pt x="744" y="886"/>
                  </a:lnTo>
                  <a:lnTo>
                    <a:pt x="717" y="941"/>
                  </a:lnTo>
                  <a:lnTo>
                    <a:pt x="651" y="1009"/>
                  </a:lnTo>
                  <a:lnTo>
                    <a:pt x="558" y="1091"/>
                  </a:lnTo>
                  <a:lnTo>
                    <a:pt x="425" y="1159"/>
                  </a:lnTo>
                  <a:lnTo>
                    <a:pt x="266" y="1186"/>
                  </a:lnTo>
                  <a:lnTo>
                    <a:pt x="159" y="1172"/>
                  </a:lnTo>
                  <a:lnTo>
                    <a:pt x="80" y="1132"/>
                  </a:lnTo>
                  <a:lnTo>
                    <a:pt x="27" y="1063"/>
                  </a:lnTo>
                  <a:lnTo>
                    <a:pt x="0" y="982"/>
                  </a:lnTo>
                  <a:lnTo>
                    <a:pt x="0" y="941"/>
                  </a:lnTo>
                  <a:lnTo>
                    <a:pt x="27" y="872"/>
                  </a:lnTo>
                  <a:lnTo>
                    <a:pt x="80" y="763"/>
                  </a:lnTo>
                  <a:lnTo>
                    <a:pt x="173" y="668"/>
                  </a:lnTo>
                  <a:lnTo>
                    <a:pt x="332" y="559"/>
                  </a:lnTo>
                  <a:lnTo>
                    <a:pt x="332" y="559"/>
                  </a:lnTo>
                  <a:lnTo>
                    <a:pt x="292" y="545"/>
                  </a:lnTo>
                  <a:lnTo>
                    <a:pt x="266" y="518"/>
                  </a:lnTo>
                  <a:lnTo>
                    <a:pt x="226" y="491"/>
                  </a:lnTo>
                  <a:lnTo>
                    <a:pt x="212" y="463"/>
                  </a:lnTo>
                  <a:lnTo>
                    <a:pt x="186" y="422"/>
                  </a:lnTo>
                  <a:lnTo>
                    <a:pt x="186" y="368"/>
                  </a:lnTo>
                  <a:lnTo>
                    <a:pt x="212" y="259"/>
                  </a:lnTo>
                  <a:lnTo>
                    <a:pt x="292" y="150"/>
                  </a:lnTo>
                  <a:lnTo>
                    <a:pt x="412" y="68"/>
                  </a:lnTo>
                  <a:lnTo>
                    <a:pt x="544" y="13"/>
                  </a:lnTo>
                  <a:lnTo>
                    <a:pt x="6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98"/>
            <p:cNvSpPr>
              <a:spLocks noEditPoints="1"/>
            </p:cNvSpPr>
            <p:nvPr/>
          </p:nvSpPr>
          <p:spPr bwMode="auto">
            <a:xfrm>
              <a:off x="38410" y="3712"/>
              <a:ext cx="504" cy="1009"/>
            </a:xfrm>
            <a:custGeom>
              <a:avLst/>
              <a:gdLst/>
              <a:ahLst/>
              <a:cxnLst>
                <a:cxn ang="0">
                  <a:pos x="371" y="273"/>
                </a:cxn>
                <a:cxn ang="0">
                  <a:pos x="438" y="300"/>
                </a:cxn>
                <a:cxn ang="0">
                  <a:pos x="451" y="369"/>
                </a:cxn>
                <a:cxn ang="0">
                  <a:pos x="451" y="409"/>
                </a:cxn>
                <a:cxn ang="0">
                  <a:pos x="305" y="914"/>
                </a:cxn>
                <a:cxn ang="0">
                  <a:pos x="172" y="996"/>
                </a:cxn>
                <a:cxn ang="0">
                  <a:pos x="66" y="996"/>
                </a:cxn>
                <a:cxn ang="0">
                  <a:pos x="13" y="969"/>
                </a:cxn>
                <a:cxn ang="0">
                  <a:pos x="13" y="900"/>
                </a:cxn>
                <a:cxn ang="0">
                  <a:pos x="66" y="873"/>
                </a:cxn>
                <a:cxn ang="0">
                  <a:pos x="106" y="887"/>
                </a:cxn>
                <a:cxn ang="0">
                  <a:pos x="106" y="928"/>
                </a:cxn>
                <a:cxn ang="0">
                  <a:pos x="79" y="969"/>
                </a:cxn>
                <a:cxn ang="0">
                  <a:pos x="119" y="969"/>
                </a:cxn>
                <a:cxn ang="0">
                  <a:pos x="186" y="941"/>
                </a:cxn>
                <a:cxn ang="0">
                  <a:pos x="239" y="873"/>
                </a:cxn>
                <a:cxn ang="0">
                  <a:pos x="265" y="832"/>
                </a:cxn>
                <a:cxn ang="0">
                  <a:pos x="371" y="369"/>
                </a:cxn>
                <a:cxn ang="0">
                  <a:pos x="371" y="314"/>
                </a:cxn>
                <a:cxn ang="0">
                  <a:pos x="332" y="300"/>
                </a:cxn>
                <a:cxn ang="0">
                  <a:pos x="265" y="328"/>
                </a:cxn>
                <a:cxn ang="0">
                  <a:pos x="199" y="396"/>
                </a:cxn>
                <a:cxn ang="0">
                  <a:pos x="172" y="450"/>
                </a:cxn>
                <a:cxn ang="0">
                  <a:pos x="159" y="450"/>
                </a:cxn>
                <a:cxn ang="0">
                  <a:pos x="146" y="450"/>
                </a:cxn>
                <a:cxn ang="0">
                  <a:pos x="146" y="423"/>
                </a:cxn>
                <a:cxn ang="0">
                  <a:pos x="172" y="369"/>
                </a:cxn>
                <a:cxn ang="0">
                  <a:pos x="239" y="300"/>
                </a:cxn>
                <a:cxn ang="0">
                  <a:pos x="332" y="259"/>
                </a:cxn>
                <a:cxn ang="0">
                  <a:pos x="478" y="14"/>
                </a:cxn>
                <a:cxn ang="0">
                  <a:pos x="504" y="55"/>
                </a:cxn>
                <a:cxn ang="0">
                  <a:pos x="464" y="109"/>
                </a:cxn>
                <a:cxn ang="0">
                  <a:pos x="411" y="109"/>
                </a:cxn>
                <a:cxn ang="0">
                  <a:pos x="398" y="82"/>
                </a:cxn>
                <a:cxn ang="0">
                  <a:pos x="398" y="41"/>
                </a:cxn>
                <a:cxn ang="0">
                  <a:pos x="451" y="0"/>
                </a:cxn>
              </a:cxnLst>
              <a:rect l="0" t="0" r="r" b="b"/>
              <a:pathLst>
                <a:path w="504" h="1009">
                  <a:moveTo>
                    <a:pt x="332" y="259"/>
                  </a:moveTo>
                  <a:lnTo>
                    <a:pt x="371" y="273"/>
                  </a:lnTo>
                  <a:lnTo>
                    <a:pt x="411" y="287"/>
                  </a:lnTo>
                  <a:lnTo>
                    <a:pt x="438" y="300"/>
                  </a:lnTo>
                  <a:lnTo>
                    <a:pt x="451" y="341"/>
                  </a:lnTo>
                  <a:lnTo>
                    <a:pt x="451" y="369"/>
                  </a:lnTo>
                  <a:lnTo>
                    <a:pt x="451" y="396"/>
                  </a:lnTo>
                  <a:lnTo>
                    <a:pt x="451" y="409"/>
                  </a:lnTo>
                  <a:lnTo>
                    <a:pt x="345" y="819"/>
                  </a:lnTo>
                  <a:lnTo>
                    <a:pt x="305" y="914"/>
                  </a:lnTo>
                  <a:lnTo>
                    <a:pt x="252" y="969"/>
                  </a:lnTo>
                  <a:lnTo>
                    <a:pt x="172" y="996"/>
                  </a:lnTo>
                  <a:lnTo>
                    <a:pt x="119" y="1009"/>
                  </a:lnTo>
                  <a:lnTo>
                    <a:pt x="66" y="996"/>
                  </a:lnTo>
                  <a:lnTo>
                    <a:pt x="39" y="982"/>
                  </a:lnTo>
                  <a:lnTo>
                    <a:pt x="13" y="969"/>
                  </a:lnTo>
                  <a:lnTo>
                    <a:pt x="0" y="928"/>
                  </a:lnTo>
                  <a:lnTo>
                    <a:pt x="13" y="900"/>
                  </a:lnTo>
                  <a:lnTo>
                    <a:pt x="39" y="873"/>
                  </a:lnTo>
                  <a:lnTo>
                    <a:pt x="66" y="873"/>
                  </a:lnTo>
                  <a:lnTo>
                    <a:pt x="93" y="873"/>
                  </a:lnTo>
                  <a:lnTo>
                    <a:pt x="106" y="887"/>
                  </a:lnTo>
                  <a:lnTo>
                    <a:pt x="106" y="914"/>
                  </a:lnTo>
                  <a:lnTo>
                    <a:pt x="106" y="928"/>
                  </a:lnTo>
                  <a:lnTo>
                    <a:pt x="93" y="955"/>
                  </a:lnTo>
                  <a:lnTo>
                    <a:pt x="79" y="969"/>
                  </a:lnTo>
                  <a:lnTo>
                    <a:pt x="93" y="969"/>
                  </a:lnTo>
                  <a:lnTo>
                    <a:pt x="119" y="969"/>
                  </a:lnTo>
                  <a:lnTo>
                    <a:pt x="159" y="969"/>
                  </a:lnTo>
                  <a:lnTo>
                    <a:pt x="186" y="941"/>
                  </a:lnTo>
                  <a:lnTo>
                    <a:pt x="225" y="914"/>
                  </a:lnTo>
                  <a:lnTo>
                    <a:pt x="239" y="873"/>
                  </a:lnTo>
                  <a:lnTo>
                    <a:pt x="265" y="832"/>
                  </a:lnTo>
                  <a:lnTo>
                    <a:pt x="265" y="832"/>
                  </a:lnTo>
                  <a:lnTo>
                    <a:pt x="371" y="382"/>
                  </a:lnTo>
                  <a:lnTo>
                    <a:pt x="371" y="369"/>
                  </a:lnTo>
                  <a:lnTo>
                    <a:pt x="371" y="355"/>
                  </a:lnTo>
                  <a:lnTo>
                    <a:pt x="371" y="314"/>
                  </a:lnTo>
                  <a:lnTo>
                    <a:pt x="358" y="300"/>
                  </a:lnTo>
                  <a:lnTo>
                    <a:pt x="332" y="300"/>
                  </a:lnTo>
                  <a:lnTo>
                    <a:pt x="292" y="300"/>
                  </a:lnTo>
                  <a:lnTo>
                    <a:pt x="265" y="328"/>
                  </a:lnTo>
                  <a:lnTo>
                    <a:pt x="225" y="355"/>
                  </a:lnTo>
                  <a:lnTo>
                    <a:pt x="199" y="396"/>
                  </a:lnTo>
                  <a:lnTo>
                    <a:pt x="186" y="437"/>
                  </a:lnTo>
                  <a:lnTo>
                    <a:pt x="172" y="450"/>
                  </a:lnTo>
                  <a:lnTo>
                    <a:pt x="172" y="450"/>
                  </a:lnTo>
                  <a:lnTo>
                    <a:pt x="159" y="450"/>
                  </a:lnTo>
                  <a:lnTo>
                    <a:pt x="146" y="450"/>
                  </a:lnTo>
                  <a:lnTo>
                    <a:pt x="146" y="450"/>
                  </a:lnTo>
                  <a:lnTo>
                    <a:pt x="146" y="437"/>
                  </a:lnTo>
                  <a:lnTo>
                    <a:pt x="146" y="423"/>
                  </a:lnTo>
                  <a:lnTo>
                    <a:pt x="159" y="396"/>
                  </a:lnTo>
                  <a:lnTo>
                    <a:pt x="172" y="369"/>
                  </a:lnTo>
                  <a:lnTo>
                    <a:pt x="212" y="328"/>
                  </a:lnTo>
                  <a:lnTo>
                    <a:pt x="239" y="300"/>
                  </a:lnTo>
                  <a:lnTo>
                    <a:pt x="292" y="273"/>
                  </a:lnTo>
                  <a:lnTo>
                    <a:pt x="332" y="259"/>
                  </a:lnTo>
                  <a:close/>
                  <a:moveTo>
                    <a:pt x="451" y="0"/>
                  </a:moveTo>
                  <a:lnTo>
                    <a:pt x="478" y="14"/>
                  </a:lnTo>
                  <a:lnTo>
                    <a:pt x="491" y="28"/>
                  </a:lnTo>
                  <a:lnTo>
                    <a:pt x="504" y="55"/>
                  </a:lnTo>
                  <a:lnTo>
                    <a:pt x="491" y="82"/>
                  </a:lnTo>
                  <a:lnTo>
                    <a:pt x="464" y="109"/>
                  </a:lnTo>
                  <a:lnTo>
                    <a:pt x="438" y="109"/>
                  </a:lnTo>
                  <a:lnTo>
                    <a:pt x="411" y="109"/>
                  </a:lnTo>
                  <a:lnTo>
                    <a:pt x="398" y="96"/>
                  </a:lnTo>
                  <a:lnTo>
                    <a:pt x="398" y="82"/>
                  </a:lnTo>
                  <a:lnTo>
                    <a:pt x="398" y="69"/>
                  </a:lnTo>
                  <a:lnTo>
                    <a:pt x="398" y="41"/>
                  </a:lnTo>
                  <a:lnTo>
                    <a:pt x="424" y="1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99"/>
            <p:cNvSpPr>
              <a:spLocks/>
            </p:cNvSpPr>
            <p:nvPr/>
          </p:nvSpPr>
          <p:spPr bwMode="auto">
            <a:xfrm>
              <a:off x="39047" y="4108"/>
              <a:ext cx="319" cy="532"/>
            </a:xfrm>
            <a:custGeom>
              <a:avLst/>
              <a:gdLst/>
              <a:ahLst/>
              <a:cxnLst>
                <a:cxn ang="0">
                  <a:pos x="173" y="0"/>
                </a:cxn>
                <a:cxn ang="0">
                  <a:pos x="186" y="0"/>
                </a:cxn>
                <a:cxn ang="0">
                  <a:pos x="199" y="0"/>
                </a:cxn>
                <a:cxn ang="0">
                  <a:pos x="199" y="27"/>
                </a:cxn>
                <a:cxn ang="0">
                  <a:pos x="199" y="27"/>
                </a:cxn>
                <a:cxn ang="0">
                  <a:pos x="199" y="463"/>
                </a:cxn>
                <a:cxn ang="0">
                  <a:pos x="199" y="477"/>
                </a:cxn>
                <a:cxn ang="0">
                  <a:pos x="199" y="491"/>
                </a:cxn>
                <a:cxn ang="0">
                  <a:pos x="212" y="491"/>
                </a:cxn>
                <a:cxn ang="0">
                  <a:pos x="239" y="491"/>
                </a:cxn>
                <a:cxn ang="0">
                  <a:pos x="279" y="491"/>
                </a:cxn>
                <a:cxn ang="0">
                  <a:pos x="319" y="491"/>
                </a:cxn>
                <a:cxn ang="0">
                  <a:pos x="319" y="532"/>
                </a:cxn>
                <a:cxn ang="0">
                  <a:pos x="265" y="532"/>
                </a:cxn>
                <a:cxn ang="0">
                  <a:pos x="212" y="532"/>
                </a:cxn>
                <a:cxn ang="0">
                  <a:pos x="159" y="532"/>
                </a:cxn>
                <a:cxn ang="0">
                  <a:pos x="106" y="532"/>
                </a:cxn>
                <a:cxn ang="0">
                  <a:pos x="53" y="532"/>
                </a:cxn>
                <a:cxn ang="0">
                  <a:pos x="0" y="532"/>
                </a:cxn>
                <a:cxn ang="0">
                  <a:pos x="0" y="491"/>
                </a:cxn>
                <a:cxn ang="0">
                  <a:pos x="40" y="491"/>
                </a:cxn>
                <a:cxn ang="0">
                  <a:pos x="80" y="491"/>
                </a:cxn>
                <a:cxn ang="0">
                  <a:pos x="106" y="491"/>
                </a:cxn>
                <a:cxn ang="0">
                  <a:pos x="119" y="491"/>
                </a:cxn>
                <a:cxn ang="0">
                  <a:pos x="119" y="477"/>
                </a:cxn>
                <a:cxn ang="0">
                  <a:pos x="119" y="463"/>
                </a:cxn>
                <a:cxn ang="0">
                  <a:pos x="119" y="68"/>
                </a:cxn>
                <a:cxn ang="0">
                  <a:pos x="80" y="82"/>
                </a:cxn>
                <a:cxn ang="0">
                  <a:pos x="40" y="82"/>
                </a:cxn>
                <a:cxn ang="0">
                  <a:pos x="13" y="82"/>
                </a:cxn>
                <a:cxn ang="0">
                  <a:pos x="0" y="82"/>
                </a:cxn>
                <a:cxn ang="0">
                  <a:pos x="0" y="54"/>
                </a:cxn>
                <a:cxn ang="0">
                  <a:pos x="13" y="54"/>
                </a:cxn>
                <a:cxn ang="0">
                  <a:pos x="26" y="54"/>
                </a:cxn>
                <a:cxn ang="0">
                  <a:pos x="53" y="54"/>
                </a:cxn>
                <a:cxn ang="0">
                  <a:pos x="93" y="41"/>
                </a:cxn>
                <a:cxn ang="0">
                  <a:pos x="133" y="27"/>
                </a:cxn>
                <a:cxn ang="0">
                  <a:pos x="173" y="0"/>
                </a:cxn>
              </a:cxnLst>
              <a:rect l="0" t="0" r="r" b="b"/>
              <a:pathLst>
                <a:path w="319" h="532">
                  <a:moveTo>
                    <a:pt x="173" y="0"/>
                  </a:moveTo>
                  <a:lnTo>
                    <a:pt x="186" y="0"/>
                  </a:lnTo>
                  <a:lnTo>
                    <a:pt x="199" y="0"/>
                  </a:lnTo>
                  <a:lnTo>
                    <a:pt x="199" y="27"/>
                  </a:lnTo>
                  <a:lnTo>
                    <a:pt x="199" y="27"/>
                  </a:lnTo>
                  <a:lnTo>
                    <a:pt x="199" y="463"/>
                  </a:lnTo>
                  <a:lnTo>
                    <a:pt x="199" y="477"/>
                  </a:lnTo>
                  <a:lnTo>
                    <a:pt x="199" y="491"/>
                  </a:lnTo>
                  <a:lnTo>
                    <a:pt x="212" y="491"/>
                  </a:lnTo>
                  <a:lnTo>
                    <a:pt x="239" y="491"/>
                  </a:lnTo>
                  <a:lnTo>
                    <a:pt x="279" y="491"/>
                  </a:lnTo>
                  <a:lnTo>
                    <a:pt x="319" y="491"/>
                  </a:lnTo>
                  <a:lnTo>
                    <a:pt x="319" y="532"/>
                  </a:lnTo>
                  <a:lnTo>
                    <a:pt x="265" y="532"/>
                  </a:lnTo>
                  <a:lnTo>
                    <a:pt x="212" y="532"/>
                  </a:lnTo>
                  <a:lnTo>
                    <a:pt x="159" y="532"/>
                  </a:lnTo>
                  <a:lnTo>
                    <a:pt x="106" y="532"/>
                  </a:lnTo>
                  <a:lnTo>
                    <a:pt x="53" y="532"/>
                  </a:lnTo>
                  <a:lnTo>
                    <a:pt x="0" y="532"/>
                  </a:lnTo>
                  <a:lnTo>
                    <a:pt x="0" y="491"/>
                  </a:lnTo>
                  <a:lnTo>
                    <a:pt x="40" y="491"/>
                  </a:lnTo>
                  <a:lnTo>
                    <a:pt x="80" y="491"/>
                  </a:lnTo>
                  <a:lnTo>
                    <a:pt x="106" y="491"/>
                  </a:lnTo>
                  <a:lnTo>
                    <a:pt x="119" y="491"/>
                  </a:lnTo>
                  <a:lnTo>
                    <a:pt x="119" y="477"/>
                  </a:lnTo>
                  <a:lnTo>
                    <a:pt x="119" y="463"/>
                  </a:lnTo>
                  <a:lnTo>
                    <a:pt x="119" y="68"/>
                  </a:lnTo>
                  <a:lnTo>
                    <a:pt x="80" y="82"/>
                  </a:lnTo>
                  <a:lnTo>
                    <a:pt x="40" y="82"/>
                  </a:lnTo>
                  <a:lnTo>
                    <a:pt x="13" y="82"/>
                  </a:lnTo>
                  <a:lnTo>
                    <a:pt x="0" y="82"/>
                  </a:lnTo>
                  <a:lnTo>
                    <a:pt x="0" y="54"/>
                  </a:lnTo>
                  <a:lnTo>
                    <a:pt x="13" y="54"/>
                  </a:lnTo>
                  <a:lnTo>
                    <a:pt x="26" y="54"/>
                  </a:lnTo>
                  <a:lnTo>
                    <a:pt x="53" y="54"/>
                  </a:lnTo>
                  <a:lnTo>
                    <a:pt x="93" y="41"/>
                  </a:lnTo>
                  <a:lnTo>
                    <a:pt x="133" y="2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100"/>
            <p:cNvSpPr>
              <a:spLocks/>
            </p:cNvSpPr>
            <p:nvPr/>
          </p:nvSpPr>
          <p:spPr bwMode="auto">
            <a:xfrm>
              <a:off x="39777" y="4081"/>
              <a:ext cx="186" cy="477"/>
            </a:xfrm>
            <a:custGeom>
              <a:avLst/>
              <a:gdLst/>
              <a:ahLst/>
              <a:cxnLst>
                <a:cxn ang="0">
                  <a:pos x="93" y="0"/>
                </a:cxn>
                <a:cxn ang="0">
                  <a:pos x="120" y="0"/>
                </a:cxn>
                <a:cxn ang="0">
                  <a:pos x="146" y="27"/>
                </a:cxn>
                <a:cxn ang="0">
                  <a:pos x="173" y="54"/>
                </a:cxn>
                <a:cxn ang="0">
                  <a:pos x="186" y="109"/>
                </a:cxn>
                <a:cxn ang="0">
                  <a:pos x="186" y="163"/>
                </a:cxn>
                <a:cxn ang="0">
                  <a:pos x="186" y="163"/>
                </a:cxn>
                <a:cxn ang="0">
                  <a:pos x="173" y="300"/>
                </a:cxn>
                <a:cxn ang="0">
                  <a:pos x="120" y="395"/>
                </a:cxn>
                <a:cxn ang="0">
                  <a:pos x="67" y="463"/>
                </a:cxn>
                <a:cxn ang="0">
                  <a:pos x="40" y="477"/>
                </a:cxn>
                <a:cxn ang="0">
                  <a:pos x="27" y="477"/>
                </a:cxn>
                <a:cxn ang="0">
                  <a:pos x="27" y="463"/>
                </a:cxn>
                <a:cxn ang="0">
                  <a:pos x="27" y="463"/>
                </a:cxn>
                <a:cxn ang="0">
                  <a:pos x="27" y="450"/>
                </a:cxn>
                <a:cxn ang="0">
                  <a:pos x="40" y="436"/>
                </a:cxn>
                <a:cxn ang="0">
                  <a:pos x="93" y="368"/>
                </a:cxn>
                <a:cxn ang="0">
                  <a:pos x="133" y="272"/>
                </a:cxn>
                <a:cxn ang="0">
                  <a:pos x="159" y="163"/>
                </a:cxn>
                <a:cxn ang="0">
                  <a:pos x="146" y="150"/>
                </a:cxn>
                <a:cxn ang="0">
                  <a:pos x="146" y="136"/>
                </a:cxn>
                <a:cxn ang="0">
                  <a:pos x="146" y="136"/>
                </a:cxn>
                <a:cxn ang="0">
                  <a:pos x="146" y="136"/>
                </a:cxn>
                <a:cxn ang="0">
                  <a:pos x="146" y="150"/>
                </a:cxn>
                <a:cxn ang="0">
                  <a:pos x="120" y="163"/>
                </a:cxn>
                <a:cxn ang="0">
                  <a:pos x="93" y="163"/>
                </a:cxn>
                <a:cxn ang="0">
                  <a:pos x="53" y="163"/>
                </a:cxn>
                <a:cxn ang="0">
                  <a:pos x="27" y="136"/>
                </a:cxn>
                <a:cxn ang="0">
                  <a:pos x="13" y="109"/>
                </a:cxn>
                <a:cxn ang="0">
                  <a:pos x="0" y="81"/>
                </a:cxn>
                <a:cxn ang="0">
                  <a:pos x="13" y="54"/>
                </a:cxn>
                <a:cxn ang="0">
                  <a:pos x="27" y="27"/>
                </a:cxn>
                <a:cxn ang="0">
                  <a:pos x="53" y="0"/>
                </a:cxn>
                <a:cxn ang="0">
                  <a:pos x="93" y="0"/>
                </a:cxn>
              </a:cxnLst>
              <a:rect l="0" t="0" r="r" b="b"/>
              <a:pathLst>
                <a:path w="186" h="477">
                  <a:moveTo>
                    <a:pt x="93" y="0"/>
                  </a:moveTo>
                  <a:lnTo>
                    <a:pt x="120" y="0"/>
                  </a:lnTo>
                  <a:lnTo>
                    <a:pt x="146" y="27"/>
                  </a:lnTo>
                  <a:lnTo>
                    <a:pt x="173" y="54"/>
                  </a:lnTo>
                  <a:lnTo>
                    <a:pt x="186" y="109"/>
                  </a:lnTo>
                  <a:lnTo>
                    <a:pt x="186" y="163"/>
                  </a:lnTo>
                  <a:lnTo>
                    <a:pt x="186" y="163"/>
                  </a:lnTo>
                  <a:lnTo>
                    <a:pt x="173" y="300"/>
                  </a:lnTo>
                  <a:lnTo>
                    <a:pt x="120" y="395"/>
                  </a:lnTo>
                  <a:lnTo>
                    <a:pt x="67" y="463"/>
                  </a:lnTo>
                  <a:lnTo>
                    <a:pt x="40" y="477"/>
                  </a:lnTo>
                  <a:lnTo>
                    <a:pt x="27" y="477"/>
                  </a:lnTo>
                  <a:lnTo>
                    <a:pt x="27" y="463"/>
                  </a:lnTo>
                  <a:lnTo>
                    <a:pt x="27" y="463"/>
                  </a:lnTo>
                  <a:lnTo>
                    <a:pt x="27" y="450"/>
                  </a:lnTo>
                  <a:lnTo>
                    <a:pt x="40" y="436"/>
                  </a:lnTo>
                  <a:lnTo>
                    <a:pt x="93" y="368"/>
                  </a:lnTo>
                  <a:lnTo>
                    <a:pt x="133" y="272"/>
                  </a:lnTo>
                  <a:lnTo>
                    <a:pt x="159" y="163"/>
                  </a:lnTo>
                  <a:lnTo>
                    <a:pt x="146" y="150"/>
                  </a:lnTo>
                  <a:lnTo>
                    <a:pt x="146" y="136"/>
                  </a:lnTo>
                  <a:lnTo>
                    <a:pt x="146" y="136"/>
                  </a:lnTo>
                  <a:lnTo>
                    <a:pt x="146" y="136"/>
                  </a:lnTo>
                  <a:lnTo>
                    <a:pt x="146" y="150"/>
                  </a:lnTo>
                  <a:lnTo>
                    <a:pt x="120" y="163"/>
                  </a:lnTo>
                  <a:lnTo>
                    <a:pt x="93" y="163"/>
                  </a:lnTo>
                  <a:lnTo>
                    <a:pt x="53" y="163"/>
                  </a:lnTo>
                  <a:lnTo>
                    <a:pt x="27" y="136"/>
                  </a:lnTo>
                  <a:lnTo>
                    <a:pt x="13" y="109"/>
                  </a:lnTo>
                  <a:lnTo>
                    <a:pt x="0" y="81"/>
                  </a:lnTo>
                  <a:lnTo>
                    <a:pt x="13" y="54"/>
                  </a:lnTo>
                  <a:lnTo>
                    <a:pt x="27" y="27"/>
                  </a:lnTo>
                  <a:lnTo>
                    <a:pt x="53" y="0"/>
                  </a:lnTo>
                  <a:lnTo>
                    <a:pt x="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101"/>
            <p:cNvSpPr>
              <a:spLocks/>
            </p:cNvSpPr>
            <p:nvPr/>
          </p:nvSpPr>
          <p:spPr bwMode="auto">
            <a:xfrm>
              <a:off x="40401" y="3099"/>
              <a:ext cx="850" cy="1186"/>
            </a:xfrm>
            <a:custGeom>
              <a:avLst/>
              <a:gdLst/>
              <a:ahLst/>
              <a:cxnLst>
                <a:cxn ang="0">
                  <a:pos x="704" y="0"/>
                </a:cxn>
                <a:cxn ang="0">
                  <a:pos x="770" y="13"/>
                </a:cxn>
                <a:cxn ang="0">
                  <a:pos x="823" y="41"/>
                </a:cxn>
                <a:cxn ang="0">
                  <a:pos x="850" y="109"/>
                </a:cxn>
                <a:cxn ang="0">
                  <a:pos x="823" y="191"/>
                </a:cxn>
                <a:cxn ang="0">
                  <a:pos x="757" y="245"/>
                </a:cxn>
                <a:cxn ang="0">
                  <a:pos x="704" y="272"/>
                </a:cxn>
                <a:cxn ang="0">
                  <a:pos x="691" y="259"/>
                </a:cxn>
                <a:cxn ang="0">
                  <a:pos x="691" y="245"/>
                </a:cxn>
                <a:cxn ang="0">
                  <a:pos x="704" y="218"/>
                </a:cxn>
                <a:cxn ang="0">
                  <a:pos x="704" y="150"/>
                </a:cxn>
                <a:cxn ang="0">
                  <a:pos x="664" y="109"/>
                </a:cxn>
                <a:cxn ang="0">
                  <a:pos x="611" y="95"/>
                </a:cxn>
                <a:cxn ang="0">
                  <a:pos x="558" y="95"/>
                </a:cxn>
                <a:cxn ang="0">
                  <a:pos x="385" y="150"/>
                </a:cxn>
                <a:cxn ang="0">
                  <a:pos x="319" y="272"/>
                </a:cxn>
                <a:cxn ang="0">
                  <a:pos x="332" y="354"/>
                </a:cxn>
                <a:cxn ang="0">
                  <a:pos x="452" y="463"/>
                </a:cxn>
                <a:cxn ang="0">
                  <a:pos x="598" y="491"/>
                </a:cxn>
                <a:cxn ang="0">
                  <a:pos x="598" y="518"/>
                </a:cxn>
                <a:cxn ang="0">
                  <a:pos x="544" y="559"/>
                </a:cxn>
                <a:cxn ang="0">
                  <a:pos x="465" y="586"/>
                </a:cxn>
                <a:cxn ang="0">
                  <a:pos x="239" y="682"/>
                </a:cxn>
                <a:cxn ang="0">
                  <a:pos x="146" y="845"/>
                </a:cxn>
                <a:cxn ang="0">
                  <a:pos x="146" y="995"/>
                </a:cxn>
                <a:cxn ang="0">
                  <a:pos x="279" y="1077"/>
                </a:cxn>
                <a:cxn ang="0">
                  <a:pos x="465" y="1077"/>
                </a:cxn>
                <a:cxn ang="0">
                  <a:pos x="584" y="995"/>
                </a:cxn>
                <a:cxn ang="0">
                  <a:pos x="637" y="927"/>
                </a:cxn>
                <a:cxn ang="0">
                  <a:pos x="704" y="886"/>
                </a:cxn>
                <a:cxn ang="0">
                  <a:pos x="744" y="886"/>
                </a:cxn>
                <a:cxn ang="0">
                  <a:pos x="717" y="941"/>
                </a:cxn>
                <a:cxn ang="0">
                  <a:pos x="544" y="1091"/>
                </a:cxn>
                <a:cxn ang="0">
                  <a:pos x="266" y="1186"/>
                </a:cxn>
                <a:cxn ang="0">
                  <a:pos x="80" y="1132"/>
                </a:cxn>
                <a:cxn ang="0">
                  <a:pos x="0" y="982"/>
                </a:cxn>
                <a:cxn ang="0">
                  <a:pos x="27" y="872"/>
                </a:cxn>
                <a:cxn ang="0">
                  <a:pos x="173" y="668"/>
                </a:cxn>
                <a:cxn ang="0">
                  <a:pos x="332" y="559"/>
                </a:cxn>
                <a:cxn ang="0">
                  <a:pos x="252" y="518"/>
                </a:cxn>
                <a:cxn ang="0">
                  <a:pos x="199" y="463"/>
                </a:cxn>
                <a:cxn ang="0">
                  <a:pos x="186" y="368"/>
                </a:cxn>
                <a:cxn ang="0">
                  <a:pos x="292" y="150"/>
                </a:cxn>
                <a:cxn ang="0">
                  <a:pos x="531" y="13"/>
                </a:cxn>
              </a:cxnLst>
              <a:rect l="0" t="0" r="r" b="b"/>
              <a:pathLst>
                <a:path w="850" h="1186">
                  <a:moveTo>
                    <a:pt x="664" y="0"/>
                  </a:moveTo>
                  <a:lnTo>
                    <a:pt x="704" y="0"/>
                  </a:lnTo>
                  <a:lnTo>
                    <a:pt x="730" y="0"/>
                  </a:lnTo>
                  <a:lnTo>
                    <a:pt x="770" y="13"/>
                  </a:lnTo>
                  <a:lnTo>
                    <a:pt x="797" y="27"/>
                  </a:lnTo>
                  <a:lnTo>
                    <a:pt x="823" y="41"/>
                  </a:lnTo>
                  <a:lnTo>
                    <a:pt x="850" y="68"/>
                  </a:lnTo>
                  <a:lnTo>
                    <a:pt x="850" y="109"/>
                  </a:lnTo>
                  <a:lnTo>
                    <a:pt x="837" y="150"/>
                  </a:lnTo>
                  <a:lnTo>
                    <a:pt x="823" y="191"/>
                  </a:lnTo>
                  <a:lnTo>
                    <a:pt x="797" y="218"/>
                  </a:lnTo>
                  <a:lnTo>
                    <a:pt x="757" y="245"/>
                  </a:lnTo>
                  <a:lnTo>
                    <a:pt x="730" y="259"/>
                  </a:lnTo>
                  <a:lnTo>
                    <a:pt x="704" y="272"/>
                  </a:lnTo>
                  <a:lnTo>
                    <a:pt x="691" y="259"/>
                  </a:lnTo>
                  <a:lnTo>
                    <a:pt x="691" y="259"/>
                  </a:lnTo>
                  <a:lnTo>
                    <a:pt x="691" y="259"/>
                  </a:lnTo>
                  <a:lnTo>
                    <a:pt x="691" y="245"/>
                  </a:lnTo>
                  <a:lnTo>
                    <a:pt x="691" y="232"/>
                  </a:lnTo>
                  <a:lnTo>
                    <a:pt x="704" y="218"/>
                  </a:lnTo>
                  <a:lnTo>
                    <a:pt x="717" y="177"/>
                  </a:lnTo>
                  <a:lnTo>
                    <a:pt x="704" y="150"/>
                  </a:lnTo>
                  <a:lnTo>
                    <a:pt x="691" y="122"/>
                  </a:lnTo>
                  <a:lnTo>
                    <a:pt x="664" y="109"/>
                  </a:lnTo>
                  <a:lnTo>
                    <a:pt x="637" y="95"/>
                  </a:lnTo>
                  <a:lnTo>
                    <a:pt x="611" y="95"/>
                  </a:lnTo>
                  <a:lnTo>
                    <a:pt x="584" y="95"/>
                  </a:lnTo>
                  <a:lnTo>
                    <a:pt x="558" y="95"/>
                  </a:lnTo>
                  <a:lnTo>
                    <a:pt x="452" y="109"/>
                  </a:lnTo>
                  <a:lnTo>
                    <a:pt x="385" y="150"/>
                  </a:lnTo>
                  <a:lnTo>
                    <a:pt x="345" y="218"/>
                  </a:lnTo>
                  <a:lnTo>
                    <a:pt x="319" y="272"/>
                  </a:lnTo>
                  <a:lnTo>
                    <a:pt x="319" y="300"/>
                  </a:lnTo>
                  <a:lnTo>
                    <a:pt x="332" y="354"/>
                  </a:lnTo>
                  <a:lnTo>
                    <a:pt x="372" y="422"/>
                  </a:lnTo>
                  <a:lnTo>
                    <a:pt x="452" y="463"/>
                  </a:lnTo>
                  <a:lnTo>
                    <a:pt x="584" y="491"/>
                  </a:lnTo>
                  <a:lnTo>
                    <a:pt x="598" y="491"/>
                  </a:lnTo>
                  <a:lnTo>
                    <a:pt x="598" y="504"/>
                  </a:lnTo>
                  <a:lnTo>
                    <a:pt x="598" y="518"/>
                  </a:lnTo>
                  <a:lnTo>
                    <a:pt x="571" y="532"/>
                  </a:lnTo>
                  <a:lnTo>
                    <a:pt x="544" y="559"/>
                  </a:lnTo>
                  <a:lnTo>
                    <a:pt x="518" y="572"/>
                  </a:lnTo>
                  <a:lnTo>
                    <a:pt x="465" y="586"/>
                  </a:lnTo>
                  <a:lnTo>
                    <a:pt x="345" y="613"/>
                  </a:lnTo>
                  <a:lnTo>
                    <a:pt x="239" y="682"/>
                  </a:lnTo>
                  <a:lnTo>
                    <a:pt x="173" y="763"/>
                  </a:lnTo>
                  <a:lnTo>
                    <a:pt x="146" y="845"/>
                  </a:lnTo>
                  <a:lnTo>
                    <a:pt x="133" y="913"/>
                  </a:lnTo>
                  <a:lnTo>
                    <a:pt x="146" y="995"/>
                  </a:lnTo>
                  <a:lnTo>
                    <a:pt x="213" y="1050"/>
                  </a:lnTo>
                  <a:lnTo>
                    <a:pt x="279" y="1077"/>
                  </a:lnTo>
                  <a:lnTo>
                    <a:pt x="372" y="1091"/>
                  </a:lnTo>
                  <a:lnTo>
                    <a:pt x="465" y="1077"/>
                  </a:lnTo>
                  <a:lnTo>
                    <a:pt x="531" y="1036"/>
                  </a:lnTo>
                  <a:lnTo>
                    <a:pt x="584" y="995"/>
                  </a:lnTo>
                  <a:lnTo>
                    <a:pt x="611" y="954"/>
                  </a:lnTo>
                  <a:lnTo>
                    <a:pt x="637" y="927"/>
                  </a:lnTo>
                  <a:lnTo>
                    <a:pt x="677" y="900"/>
                  </a:lnTo>
                  <a:lnTo>
                    <a:pt x="704" y="886"/>
                  </a:lnTo>
                  <a:lnTo>
                    <a:pt x="730" y="886"/>
                  </a:lnTo>
                  <a:lnTo>
                    <a:pt x="744" y="886"/>
                  </a:lnTo>
                  <a:lnTo>
                    <a:pt x="744" y="886"/>
                  </a:lnTo>
                  <a:lnTo>
                    <a:pt x="717" y="941"/>
                  </a:lnTo>
                  <a:lnTo>
                    <a:pt x="651" y="1009"/>
                  </a:lnTo>
                  <a:lnTo>
                    <a:pt x="544" y="1091"/>
                  </a:lnTo>
                  <a:lnTo>
                    <a:pt x="412" y="1159"/>
                  </a:lnTo>
                  <a:lnTo>
                    <a:pt x="266" y="1186"/>
                  </a:lnTo>
                  <a:lnTo>
                    <a:pt x="159" y="1172"/>
                  </a:lnTo>
                  <a:lnTo>
                    <a:pt x="80" y="1132"/>
                  </a:lnTo>
                  <a:lnTo>
                    <a:pt x="13" y="1063"/>
                  </a:lnTo>
                  <a:lnTo>
                    <a:pt x="0" y="982"/>
                  </a:lnTo>
                  <a:lnTo>
                    <a:pt x="0" y="941"/>
                  </a:lnTo>
                  <a:lnTo>
                    <a:pt x="27" y="872"/>
                  </a:lnTo>
                  <a:lnTo>
                    <a:pt x="80" y="763"/>
                  </a:lnTo>
                  <a:lnTo>
                    <a:pt x="173" y="668"/>
                  </a:lnTo>
                  <a:lnTo>
                    <a:pt x="332" y="559"/>
                  </a:lnTo>
                  <a:lnTo>
                    <a:pt x="332" y="559"/>
                  </a:lnTo>
                  <a:lnTo>
                    <a:pt x="292" y="545"/>
                  </a:lnTo>
                  <a:lnTo>
                    <a:pt x="252" y="518"/>
                  </a:lnTo>
                  <a:lnTo>
                    <a:pt x="226" y="491"/>
                  </a:lnTo>
                  <a:lnTo>
                    <a:pt x="199" y="463"/>
                  </a:lnTo>
                  <a:lnTo>
                    <a:pt x="186" y="422"/>
                  </a:lnTo>
                  <a:lnTo>
                    <a:pt x="186" y="368"/>
                  </a:lnTo>
                  <a:lnTo>
                    <a:pt x="213" y="259"/>
                  </a:lnTo>
                  <a:lnTo>
                    <a:pt x="292" y="150"/>
                  </a:lnTo>
                  <a:lnTo>
                    <a:pt x="398" y="68"/>
                  </a:lnTo>
                  <a:lnTo>
                    <a:pt x="531" y="13"/>
                  </a:lnTo>
                  <a:lnTo>
                    <a:pt x="6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0" name="Freeform 102"/>
            <p:cNvSpPr>
              <a:spLocks noEditPoints="1"/>
            </p:cNvSpPr>
            <p:nvPr/>
          </p:nvSpPr>
          <p:spPr bwMode="auto">
            <a:xfrm>
              <a:off x="41198" y="3712"/>
              <a:ext cx="491" cy="1009"/>
            </a:xfrm>
            <a:custGeom>
              <a:avLst/>
              <a:gdLst/>
              <a:ahLst/>
              <a:cxnLst>
                <a:cxn ang="0">
                  <a:pos x="372" y="273"/>
                </a:cxn>
                <a:cxn ang="0">
                  <a:pos x="425" y="300"/>
                </a:cxn>
                <a:cxn ang="0">
                  <a:pos x="451" y="369"/>
                </a:cxn>
                <a:cxn ang="0">
                  <a:pos x="451" y="409"/>
                </a:cxn>
                <a:cxn ang="0">
                  <a:pos x="305" y="914"/>
                </a:cxn>
                <a:cxn ang="0">
                  <a:pos x="172" y="996"/>
                </a:cxn>
                <a:cxn ang="0">
                  <a:pos x="66" y="996"/>
                </a:cxn>
                <a:cxn ang="0">
                  <a:pos x="13" y="969"/>
                </a:cxn>
                <a:cxn ang="0">
                  <a:pos x="13" y="900"/>
                </a:cxn>
                <a:cxn ang="0">
                  <a:pos x="66" y="873"/>
                </a:cxn>
                <a:cxn ang="0">
                  <a:pos x="106" y="887"/>
                </a:cxn>
                <a:cxn ang="0">
                  <a:pos x="106" y="928"/>
                </a:cxn>
                <a:cxn ang="0">
                  <a:pos x="66" y="969"/>
                </a:cxn>
                <a:cxn ang="0">
                  <a:pos x="106" y="969"/>
                </a:cxn>
                <a:cxn ang="0">
                  <a:pos x="186" y="941"/>
                </a:cxn>
                <a:cxn ang="0">
                  <a:pos x="239" y="873"/>
                </a:cxn>
                <a:cxn ang="0">
                  <a:pos x="252" y="832"/>
                </a:cxn>
                <a:cxn ang="0">
                  <a:pos x="358" y="369"/>
                </a:cxn>
                <a:cxn ang="0">
                  <a:pos x="358" y="314"/>
                </a:cxn>
                <a:cxn ang="0">
                  <a:pos x="332" y="300"/>
                </a:cxn>
                <a:cxn ang="0">
                  <a:pos x="252" y="328"/>
                </a:cxn>
                <a:cxn ang="0">
                  <a:pos x="199" y="396"/>
                </a:cxn>
                <a:cxn ang="0">
                  <a:pos x="172" y="450"/>
                </a:cxn>
                <a:cxn ang="0">
                  <a:pos x="159" y="450"/>
                </a:cxn>
                <a:cxn ang="0">
                  <a:pos x="133" y="450"/>
                </a:cxn>
                <a:cxn ang="0">
                  <a:pos x="133" y="423"/>
                </a:cxn>
                <a:cxn ang="0">
                  <a:pos x="172" y="369"/>
                </a:cxn>
                <a:cxn ang="0">
                  <a:pos x="239" y="300"/>
                </a:cxn>
                <a:cxn ang="0">
                  <a:pos x="332" y="259"/>
                </a:cxn>
                <a:cxn ang="0">
                  <a:pos x="478" y="14"/>
                </a:cxn>
                <a:cxn ang="0">
                  <a:pos x="491" y="55"/>
                </a:cxn>
                <a:cxn ang="0">
                  <a:pos x="464" y="109"/>
                </a:cxn>
                <a:cxn ang="0">
                  <a:pos x="411" y="109"/>
                </a:cxn>
                <a:cxn ang="0">
                  <a:pos x="385" y="82"/>
                </a:cxn>
                <a:cxn ang="0">
                  <a:pos x="398" y="41"/>
                </a:cxn>
                <a:cxn ang="0">
                  <a:pos x="451" y="0"/>
                </a:cxn>
              </a:cxnLst>
              <a:rect l="0" t="0" r="r" b="b"/>
              <a:pathLst>
                <a:path w="491" h="1009">
                  <a:moveTo>
                    <a:pt x="332" y="259"/>
                  </a:moveTo>
                  <a:lnTo>
                    <a:pt x="372" y="273"/>
                  </a:lnTo>
                  <a:lnTo>
                    <a:pt x="398" y="287"/>
                  </a:lnTo>
                  <a:lnTo>
                    <a:pt x="425" y="300"/>
                  </a:lnTo>
                  <a:lnTo>
                    <a:pt x="451" y="341"/>
                  </a:lnTo>
                  <a:lnTo>
                    <a:pt x="451" y="369"/>
                  </a:lnTo>
                  <a:lnTo>
                    <a:pt x="451" y="396"/>
                  </a:lnTo>
                  <a:lnTo>
                    <a:pt x="451" y="409"/>
                  </a:lnTo>
                  <a:lnTo>
                    <a:pt x="345" y="819"/>
                  </a:lnTo>
                  <a:lnTo>
                    <a:pt x="305" y="914"/>
                  </a:lnTo>
                  <a:lnTo>
                    <a:pt x="239" y="969"/>
                  </a:lnTo>
                  <a:lnTo>
                    <a:pt x="172" y="996"/>
                  </a:lnTo>
                  <a:lnTo>
                    <a:pt x="106" y="1009"/>
                  </a:lnTo>
                  <a:lnTo>
                    <a:pt x="66" y="996"/>
                  </a:lnTo>
                  <a:lnTo>
                    <a:pt x="26" y="982"/>
                  </a:lnTo>
                  <a:lnTo>
                    <a:pt x="13" y="969"/>
                  </a:lnTo>
                  <a:lnTo>
                    <a:pt x="0" y="928"/>
                  </a:lnTo>
                  <a:lnTo>
                    <a:pt x="13" y="900"/>
                  </a:lnTo>
                  <a:lnTo>
                    <a:pt x="26" y="873"/>
                  </a:lnTo>
                  <a:lnTo>
                    <a:pt x="66" y="873"/>
                  </a:lnTo>
                  <a:lnTo>
                    <a:pt x="79" y="873"/>
                  </a:lnTo>
                  <a:lnTo>
                    <a:pt x="106" y="887"/>
                  </a:lnTo>
                  <a:lnTo>
                    <a:pt x="106" y="914"/>
                  </a:lnTo>
                  <a:lnTo>
                    <a:pt x="106" y="928"/>
                  </a:lnTo>
                  <a:lnTo>
                    <a:pt x="93" y="955"/>
                  </a:lnTo>
                  <a:lnTo>
                    <a:pt x="66" y="969"/>
                  </a:lnTo>
                  <a:lnTo>
                    <a:pt x="93" y="969"/>
                  </a:lnTo>
                  <a:lnTo>
                    <a:pt x="106" y="969"/>
                  </a:lnTo>
                  <a:lnTo>
                    <a:pt x="146" y="969"/>
                  </a:lnTo>
                  <a:lnTo>
                    <a:pt x="186" y="941"/>
                  </a:lnTo>
                  <a:lnTo>
                    <a:pt x="212" y="914"/>
                  </a:lnTo>
                  <a:lnTo>
                    <a:pt x="239" y="873"/>
                  </a:lnTo>
                  <a:lnTo>
                    <a:pt x="252" y="832"/>
                  </a:lnTo>
                  <a:lnTo>
                    <a:pt x="252" y="832"/>
                  </a:lnTo>
                  <a:lnTo>
                    <a:pt x="358" y="382"/>
                  </a:lnTo>
                  <a:lnTo>
                    <a:pt x="358" y="369"/>
                  </a:lnTo>
                  <a:lnTo>
                    <a:pt x="372" y="355"/>
                  </a:lnTo>
                  <a:lnTo>
                    <a:pt x="358" y="314"/>
                  </a:lnTo>
                  <a:lnTo>
                    <a:pt x="345" y="300"/>
                  </a:lnTo>
                  <a:lnTo>
                    <a:pt x="332" y="300"/>
                  </a:lnTo>
                  <a:lnTo>
                    <a:pt x="292" y="300"/>
                  </a:lnTo>
                  <a:lnTo>
                    <a:pt x="252" y="328"/>
                  </a:lnTo>
                  <a:lnTo>
                    <a:pt x="225" y="355"/>
                  </a:lnTo>
                  <a:lnTo>
                    <a:pt x="199" y="396"/>
                  </a:lnTo>
                  <a:lnTo>
                    <a:pt x="172" y="437"/>
                  </a:lnTo>
                  <a:lnTo>
                    <a:pt x="172" y="450"/>
                  </a:lnTo>
                  <a:lnTo>
                    <a:pt x="159" y="450"/>
                  </a:lnTo>
                  <a:lnTo>
                    <a:pt x="159" y="450"/>
                  </a:lnTo>
                  <a:lnTo>
                    <a:pt x="146" y="450"/>
                  </a:lnTo>
                  <a:lnTo>
                    <a:pt x="133" y="450"/>
                  </a:lnTo>
                  <a:lnTo>
                    <a:pt x="133" y="437"/>
                  </a:lnTo>
                  <a:lnTo>
                    <a:pt x="133" y="423"/>
                  </a:lnTo>
                  <a:lnTo>
                    <a:pt x="146" y="396"/>
                  </a:lnTo>
                  <a:lnTo>
                    <a:pt x="172" y="369"/>
                  </a:lnTo>
                  <a:lnTo>
                    <a:pt x="199" y="328"/>
                  </a:lnTo>
                  <a:lnTo>
                    <a:pt x="239" y="300"/>
                  </a:lnTo>
                  <a:lnTo>
                    <a:pt x="279" y="273"/>
                  </a:lnTo>
                  <a:lnTo>
                    <a:pt x="332" y="259"/>
                  </a:lnTo>
                  <a:close/>
                  <a:moveTo>
                    <a:pt x="451" y="0"/>
                  </a:moveTo>
                  <a:lnTo>
                    <a:pt x="478" y="14"/>
                  </a:lnTo>
                  <a:lnTo>
                    <a:pt x="491" y="28"/>
                  </a:lnTo>
                  <a:lnTo>
                    <a:pt x="491" y="55"/>
                  </a:lnTo>
                  <a:lnTo>
                    <a:pt x="478" y="82"/>
                  </a:lnTo>
                  <a:lnTo>
                    <a:pt x="464" y="109"/>
                  </a:lnTo>
                  <a:lnTo>
                    <a:pt x="425" y="109"/>
                  </a:lnTo>
                  <a:lnTo>
                    <a:pt x="411" y="109"/>
                  </a:lnTo>
                  <a:lnTo>
                    <a:pt x="398" y="96"/>
                  </a:lnTo>
                  <a:lnTo>
                    <a:pt x="385" y="82"/>
                  </a:lnTo>
                  <a:lnTo>
                    <a:pt x="385" y="69"/>
                  </a:lnTo>
                  <a:lnTo>
                    <a:pt x="398" y="41"/>
                  </a:lnTo>
                  <a:lnTo>
                    <a:pt x="411" y="1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1" name="Freeform 103"/>
            <p:cNvSpPr>
              <a:spLocks/>
            </p:cNvSpPr>
            <p:nvPr/>
          </p:nvSpPr>
          <p:spPr bwMode="auto">
            <a:xfrm>
              <a:off x="41782" y="4285"/>
              <a:ext cx="558" cy="368"/>
            </a:xfrm>
            <a:custGeom>
              <a:avLst/>
              <a:gdLst/>
              <a:ahLst/>
              <a:cxnLst>
                <a:cxn ang="0">
                  <a:pos x="119" y="0"/>
                </a:cxn>
                <a:cxn ang="0">
                  <a:pos x="159" y="14"/>
                </a:cxn>
                <a:cxn ang="0">
                  <a:pos x="199" y="55"/>
                </a:cxn>
                <a:cxn ang="0">
                  <a:pos x="226" y="55"/>
                </a:cxn>
                <a:cxn ang="0">
                  <a:pos x="305" y="14"/>
                </a:cxn>
                <a:cxn ang="0">
                  <a:pos x="398" y="14"/>
                </a:cxn>
                <a:cxn ang="0">
                  <a:pos x="451" y="55"/>
                </a:cxn>
                <a:cxn ang="0">
                  <a:pos x="465" y="123"/>
                </a:cxn>
                <a:cxn ang="0">
                  <a:pos x="438" y="205"/>
                </a:cxn>
                <a:cxn ang="0">
                  <a:pos x="412" y="259"/>
                </a:cxn>
                <a:cxn ang="0">
                  <a:pos x="412" y="314"/>
                </a:cxn>
                <a:cxn ang="0">
                  <a:pos x="412" y="341"/>
                </a:cxn>
                <a:cxn ang="0">
                  <a:pos x="451" y="327"/>
                </a:cxn>
                <a:cxn ang="0">
                  <a:pos x="504" y="286"/>
                </a:cxn>
                <a:cxn ang="0">
                  <a:pos x="518" y="232"/>
                </a:cxn>
                <a:cxn ang="0">
                  <a:pos x="544" y="232"/>
                </a:cxn>
                <a:cxn ang="0">
                  <a:pos x="558" y="246"/>
                </a:cxn>
                <a:cxn ang="0">
                  <a:pos x="544" y="286"/>
                </a:cxn>
                <a:cxn ang="0">
                  <a:pos x="491" y="341"/>
                </a:cxn>
                <a:cxn ang="0">
                  <a:pos x="425" y="368"/>
                </a:cxn>
                <a:cxn ang="0">
                  <a:pos x="372" y="341"/>
                </a:cxn>
                <a:cxn ang="0">
                  <a:pos x="345" y="300"/>
                </a:cxn>
                <a:cxn ang="0">
                  <a:pos x="345" y="259"/>
                </a:cxn>
                <a:cxn ang="0">
                  <a:pos x="385" y="177"/>
                </a:cxn>
                <a:cxn ang="0">
                  <a:pos x="398" y="82"/>
                </a:cxn>
                <a:cxn ang="0">
                  <a:pos x="385" y="41"/>
                </a:cxn>
                <a:cxn ang="0">
                  <a:pos x="345" y="27"/>
                </a:cxn>
                <a:cxn ang="0">
                  <a:pos x="265" y="55"/>
                </a:cxn>
                <a:cxn ang="0">
                  <a:pos x="212" y="123"/>
                </a:cxn>
                <a:cxn ang="0">
                  <a:pos x="186" y="164"/>
                </a:cxn>
                <a:cxn ang="0">
                  <a:pos x="186" y="164"/>
                </a:cxn>
                <a:cxn ang="0">
                  <a:pos x="173" y="205"/>
                </a:cxn>
                <a:cxn ang="0">
                  <a:pos x="159" y="273"/>
                </a:cxn>
                <a:cxn ang="0">
                  <a:pos x="146" y="314"/>
                </a:cxn>
                <a:cxn ang="0">
                  <a:pos x="133" y="341"/>
                </a:cxn>
                <a:cxn ang="0">
                  <a:pos x="119" y="368"/>
                </a:cxn>
                <a:cxn ang="0">
                  <a:pos x="93" y="355"/>
                </a:cxn>
                <a:cxn ang="0">
                  <a:pos x="66" y="341"/>
                </a:cxn>
                <a:cxn ang="0">
                  <a:pos x="80" y="314"/>
                </a:cxn>
                <a:cxn ang="0">
                  <a:pos x="80" y="273"/>
                </a:cxn>
                <a:cxn ang="0">
                  <a:pos x="106" y="205"/>
                </a:cxn>
                <a:cxn ang="0">
                  <a:pos x="119" y="164"/>
                </a:cxn>
                <a:cxn ang="0">
                  <a:pos x="119" y="109"/>
                </a:cxn>
                <a:cxn ang="0">
                  <a:pos x="133" y="68"/>
                </a:cxn>
                <a:cxn ang="0">
                  <a:pos x="133" y="41"/>
                </a:cxn>
                <a:cxn ang="0">
                  <a:pos x="106" y="27"/>
                </a:cxn>
                <a:cxn ang="0">
                  <a:pos x="66" y="55"/>
                </a:cxn>
                <a:cxn ang="0">
                  <a:pos x="40" y="123"/>
                </a:cxn>
                <a:cxn ang="0">
                  <a:pos x="26" y="136"/>
                </a:cxn>
                <a:cxn ang="0">
                  <a:pos x="13" y="136"/>
                </a:cxn>
                <a:cxn ang="0">
                  <a:pos x="13" y="123"/>
                </a:cxn>
                <a:cxn ang="0">
                  <a:pos x="26" y="82"/>
                </a:cxn>
                <a:cxn ang="0">
                  <a:pos x="53" y="27"/>
                </a:cxn>
                <a:cxn ang="0">
                  <a:pos x="106" y="0"/>
                </a:cxn>
              </a:cxnLst>
              <a:rect l="0" t="0" r="r" b="b"/>
              <a:pathLst>
                <a:path w="558" h="368">
                  <a:moveTo>
                    <a:pt x="106" y="0"/>
                  </a:moveTo>
                  <a:lnTo>
                    <a:pt x="119" y="0"/>
                  </a:lnTo>
                  <a:lnTo>
                    <a:pt x="146" y="14"/>
                  </a:lnTo>
                  <a:lnTo>
                    <a:pt x="159" y="14"/>
                  </a:lnTo>
                  <a:lnTo>
                    <a:pt x="186" y="27"/>
                  </a:lnTo>
                  <a:lnTo>
                    <a:pt x="199" y="55"/>
                  </a:lnTo>
                  <a:lnTo>
                    <a:pt x="199" y="82"/>
                  </a:lnTo>
                  <a:lnTo>
                    <a:pt x="226" y="55"/>
                  </a:lnTo>
                  <a:lnTo>
                    <a:pt x="252" y="27"/>
                  </a:lnTo>
                  <a:lnTo>
                    <a:pt x="305" y="14"/>
                  </a:lnTo>
                  <a:lnTo>
                    <a:pt x="345" y="0"/>
                  </a:lnTo>
                  <a:lnTo>
                    <a:pt x="398" y="14"/>
                  </a:lnTo>
                  <a:lnTo>
                    <a:pt x="438" y="27"/>
                  </a:lnTo>
                  <a:lnTo>
                    <a:pt x="451" y="55"/>
                  </a:lnTo>
                  <a:lnTo>
                    <a:pt x="465" y="96"/>
                  </a:lnTo>
                  <a:lnTo>
                    <a:pt x="465" y="123"/>
                  </a:lnTo>
                  <a:lnTo>
                    <a:pt x="451" y="164"/>
                  </a:lnTo>
                  <a:lnTo>
                    <a:pt x="438" y="205"/>
                  </a:lnTo>
                  <a:lnTo>
                    <a:pt x="425" y="246"/>
                  </a:lnTo>
                  <a:lnTo>
                    <a:pt x="412" y="259"/>
                  </a:lnTo>
                  <a:lnTo>
                    <a:pt x="412" y="286"/>
                  </a:lnTo>
                  <a:lnTo>
                    <a:pt x="412" y="314"/>
                  </a:lnTo>
                  <a:lnTo>
                    <a:pt x="412" y="327"/>
                  </a:lnTo>
                  <a:lnTo>
                    <a:pt x="412" y="341"/>
                  </a:lnTo>
                  <a:lnTo>
                    <a:pt x="425" y="341"/>
                  </a:lnTo>
                  <a:lnTo>
                    <a:pt x="451" y="327"/>
                  </a:lnTo>
                  <a:lnTo>
                    <a:pt x="478" y="314"/>
                  </a:lnTo>
                  <a:lnTo>
                    <a:pt x="504" y="286"/>
                  </a:lnTo>
                  <a:lnTo>
                    <a:pt x="518" y="246"/>
                  </a:lnTo>
                  <a:lnTo>
                    <a:pt x="518" y="232"/>
                  </a:lnTo>
                  <a:lnTo>
                    <a:pt x="531" y="232"/>
                  </a:lnTo>
                  <a:lnTo>
                    <a:pt x="544" y="232"/>
                  </a:lnTo>
                  <a:lnTo>
                    <a:pt x="544" y="232"/>
                  </a:lnTo>
                  <a:lnTo>
                    <a:pt x="558" y="246"/>
                  </a:lnTo>
                  <a:lnTo>
                    <a:pt x="544" y="259"/>
                  </a:lnTo>
                  <a:lnTo>
                    <a:pt x="544" y="286"/>
                  </a:lnTo>
                  <a:lnTo>
                    <a:pt x="518" y="314"/>
                  </a:lnTo>
                  <a:lnTo>
                    <a:pt x="491" y="341"/>
                  </a:lnTo>
                  <a:lnTo>
                    <a:pt x="465" y="355"/>
                  </a:lnTo>
                  <a:lnTo>
                    <a:pt x="425" y="368"/>
                  </a:lnTo>
                  <a:lnTo>
                    <a:pt x="398" y="355"/>
                  </a:lnTo>
                  <a:lnTo>
                    <a:pt x="372" y="341"/>
                  </a:lnTo>
                  <a:lnTo>
                    <a:pt x="345" y="327"/>
                  </a:lnTo>
                  <a:lnTo>
                    <a:pt x="345" y="300"/>
                  </a:lnTo>
                  <a:lnTo>
                    <a:pt x="345" y="273"/>
                  </a:lnTo>
                  <a:lnTo>
                    <a:pt x="345" y="259"/>
                  </a:lnTo>
                  <a:lnTo>
                    <a:pt x="358" y="218"/>
                  </a:lnTo>
                  <a:lnTo>
                    <a:pt x="385" y="177"/>
                  </a:lnTo>
                  <a:lnTo>
                    <a:pt x="398" y="123"/>
                  </a:lnTo>
                  <a:lnTo>
                    <a:pt x="398" y="82"/>
                  </a:lnTo>
                  <a:lnTo>
                    <a:pt x="398" y="68"/>
                  </a:lnTo>
                  <a:lnTo>
                    <a:pt x="385" y="41"/>
                  </a:lnTo>
                  <a:lnTo>
                    <a:pt x="372" y="27"/>
                  </a:lnTo>
                  <a:lnTo>
                    <a:pt x="345" y="27"/>
                  </a:lnTo>
                  <a:lnTo>
                    <a:pt x="305" y="41"/>
                  </a:lnTo>
                  <a:lnTo>
                    <a:pt x="265" y="55"/>
                  </a:lnTo>
                  <a:lnTo>
                    <a:pt x="226" y="82"/>
                  </a:lnTo>
                  <a:lnTo>
                    <a:pt x="212" y="123"/>
                  </a:lnTo>
                  <a:lnTo>
                    <a:pt x="186" y="150"/>
                  </a:lnTo>
                  <a:lnTo>
                    <a:pt x="186" y="164"/>
                  </a:lnTo>
                  <a:lnTo>
                    <a:pt x="186" y="164"/>
                  </a:lnTo>
                  <a:lnTo>
                    <a:pt x="186" y="164"/>
                  </a:lnTo>
                  <a:lnTo>
                    <a:pt x="173" y="177"/>
                  </a:lnTo>
                  <a:lnTo>
                    <a:pt x="173" y="205"/>
                  </a:lnTo>
                  <a:lnTo>
                    <a:pt x="159" y="232"/>
                  </a:lnTo>
                  <a:lnTo>
                    <a:pt x="159" y="273"/>
                  </a:lnTo>
                  <a:lnTo>
                    <a:pt x="146" y="300"/>
                  </a:lnTo>
                  <a:lnTo>
                    <a:pt x="146" y="314"/>
                  </a:lnTo>
                  <a:lnTo>
                    <a:pt x="146" y="327"/>
                  </a:lnTo>
                  <a:lnTo>
                    <a:pt x="133" y="341"/>
                  </a:lnTo>
                  <a:lnTo>
                    <a:pt x="133" y="355"/>
                  </a:lnTo>
                  <a:lnTo>
                    <a:pt x="119" y="368"/>
                  </a:lnTo>
                  <a:lnTo>
                    <a:pt x="106" y="368"/>
                  </a:lnTo>
                  <a:lnTo>
                    <a:pt x="93" y="355"/>
                  </a:lnTo>
                  <a:lnTo>
                    <a:pt x="80" y="355"/>
                  </a:lnTo>
                  <a:lnTo>
                    <a:pt x="66" y="341"/>
                  </a:lnTo>
                  <a:lnTo>
                    <a:pt x="80" y="327"/>
                  </a:lnTo>
                  <a:lnTo>
                    <a:pt x="80" y="314"/>
                  </a:lnTo>
                  <a:lnTo>
                    <a:pt x="80" y="300"/>
                  </a:lnTo>
                  <a:lnTo>
                    <a:pt x="80" y="273"/>
                  </a:lnTo>
                  <a:lnTo>
                    <a:pt x="80" y="273"/>
                  </a:lnTo>
                  <a:lnTo>
                    <a:pt x="106" y="205"/>
                  </a:lnTo>
                  <a:lnTo>
                    <a:pt x="106" y="191"/>
                  </a:lnTo>
                  <a:lnTo>
                    <a:pt x="119" y="164"/>
                  </a:lnTo>
                  <a:lnTo>
                    <a:pt x="119" y="136"/>
                  </a:lnTo>
                  <a:lnTo>
                    <a:pt x="119" y="109"/>
                  </a:lnTo>
                  <a:lnTo>
                    <a:pt x="133" y="82"/>
                  </a:lnTo>
                  <a:lnTo>
                    <a:pt x="133" y="68"/>
                  </a:lnTo>
                  <a:lnTo>
                    <a:pt x="133" y="55"/>
                  </a:lnTo>
                  <a:lnTo>
                    <a:pt x="133" y="41"/>
                  </a:lnTo>
                  <a:lnTo>
                    <a:pt x="119" y="27"/>
                  </a:lnTo>
                  <a:lnTo>
                    <a:pt x="106" y="27"/>
                  </a:lnTo>
                  <a:lnTo>
                    <a:pt x="80" y="41"/>
                  </a:lnTo>
                  <a:lnTo>
                    <a:pt x="66" y="55"/>
                  </a:lnTo>
                  <a:lnTo>
                    <a:pt x="53" y="82"/>
                  </a:lnTo>
                  <a:lnTo>
                    <a:pt x="40" y="123"/>
                  </a:lnTo>
                  <a:lnTo>
                    <a:pt x="26" y="136"/>
                  </a:lnTo>
                  <a:lnTo>
                    <a:pt x="26" y="136"/>
                  </a:lnTo>
                  <a:lnTo>
                    <a:pt x="13" y="136"/>
                  </a:lnTo>
                  <a:lnTo>
                    <a:pt x="13" y="136"/>
                  </a:lnTo>
                  <a:lnTo>
                    <a:pt x="0" y="123"/>
                  </a:lnTo>
                  <a:lnTo>
                    <a:pt x="13" y="123"/>
                  </a:lnTo>
                  <a:lnTo>
                    <a:pt x="13" y="96"/>
                  </a:lnTo>
                  <a:lnTo>
                    <a:pt x="26" y="82"/>
                  </a:lnTo>
                  <a:lnTo>
                    <a:pt x="40" y="55"/>
                  </a:lnTo>
                  <a:lnTo>
                    <a:pt x="53" y="27"/>
                  </a:lnTo>
                  <a:lnTo>
                    <a:pt x="80" y="14"/>
                  </a:lnTo>
                  <a:lnTo>
                    <a:pt x="1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104"/>
            <p:cNvSpPr>
              <a:spLocks/>
            </p:cNvSpPr>
            <p:nvPr/>
          </p:nvSpPr>
          <p:spPr bwMode="auto">
            <a:xfrm>
              <a:off x="42671" y="3017"/>
              <a:ext cx="372" cy="1636"/>
            </a:xfrm>
            <a:custGeom>
              <a:avLst/>
              <a:gdLst/>
              <a:ahLst/>
              <a:cxnLst>
                <a:cxn ang="0">
                  <a:pos x="14" y="0"/>
                </a:cxn>
                <a:cxn ang="0">
                  <a:pos x="40" y="27"/>
                </a:cxn>
                <a:cxn ang="0">
                  <a:pos x="107" y="82"/>
                </a:cxn>
                <a:cxn ang="0">
                  <a:pos x="186" y="177"/>
                </a:cxn>
                <a:cxn ang="0">
                  <a:pos x="266" y="314"/>
                </a:cxn>
                <a:cxn ang="0">
                  <a:pos x="332" y="504"/>
                </a:cxn>
                <a:cxn ang="0">
                  <a:pos x="359" y="668"/>
                </a:cxn>
                <a:cxn ang="0">
                  <a:pos x="372" y="818"/>
                </a:cxn>
                <a:cxn ang="0">
                  <a:pos x="372" y="818"/>
                </a:cxn>
                <a:cxn ang="0">
                  <a:pos x="346" y="1050"/>
                </a:cxn>
                <a:cxn ang="0">
                  <a:pos x="266" y="1323"/>
                </a:cxn>
                <a:cxn ang="0">
                  <a:pos x="186" y="1459"/>
                </a:cxn>
                <a:cxn ang="0">
                  <a:pos x="107" y="1554"/>
                </a:cxn>
                <a:cxn ang="0">
                  <a:pos x="54" y="1623"/>
                </a:cxn>
                <a:cxn ang="0">
                  <a:pos x="14" y="1636"/>
                </a:cxn>
                <a:cxn ang="0">
                  <a:pos x="0" y="1636"/>
                </a:cxn>
                <a:cxn ang="0">
                  <a:pos x="0" y="1623"/>
                </a:cxn>
                <a:cxn ang="0">
                  <a:pos x="0" y="1623"/>
                </a:cxn>
                <a:cxn ang="0">
                  <a:pos x="0" y="1609"/>
                </a:cxn>
                <a:cxn ang="0">
                  <a:pos x="14" y="1595"/>
                </a:cxn>
                <a:cxn ang="0">
                  <a:pos x="147" y="1432"/>
                </a:cxn>
                <a:cxn ang="0">
                  <a:pos x="226" y="1241"/>
                </a:cxn>
                <a:cxn ang="0">
                  <a:pos x="266" y="1036"/>
                </a:cxn>
                <a:cxn ang="0">
                  <a:pos x="279" y="818"/>
                </a:cxn>
                <a:cxn ang="0">
                  <a:pos x="253" y="586"/>
                </a:cxn>
                <a:cxn ang="0">
                  <a:pos x="213" y="368"/>
                </a:cxn>
                <a:cxn ang="0">
                  <a:pos x="133" y="204"/>
                </a:cxn>
                <a:cxn ang="0">
                  <a:pos x="27" y="54"/>
                </a:cxn>
                <a:cxn ang="0">
                  <a:pos x="14" y="41"/>
                </a:cxn>
                <a:cxn ang="0">
                  <a:pos x="0" y="27"/>
                </a:cxn>
                <a:cxn ang="0">
                  <a:pos x="0" y="27"/>
                </a:cxn>
                <a:cxn ang="0">
                  <a:pos x="0" y="27"/>
                </a:cxn>
                <a:cxn ang="0">
                  <a:pos x="0" y="14"/>
                </a:cxn>
                <a:cxn ang="0">
                  <a:pos x="14" y="0"/>
                </a:cxn>
              </a:cxnLst>
              <a:rect l="0" t="0" r="r" b="b"/>
              <a:pathLst>
                <a:path w="372" h="1636">
                  <a:moveTo>
                    <a:pt x="14" y="0"/>
                  </a:moveTo>
                  <a:lnTo>
                    <a:pt x="40" y="27"/>
                  </a:lnTo>
                  <a:lnTo>
                    <a:pt x="107" y="82"/>
                  </a:lnTo>
                  <a:lnTo>
                    <a:pt x="186" y="177"/>
                  </a:lnTo>
                  <a:lnTo>
                    <a:pt x="266" y="314"/>
                  </a:lnTo>
                  <a:lnTo>
                    <a:pt x="332" y="504"/>
                  </a:lnTo>
                  <a:lnTo>
                    <a:pt x="359" y="668"/>
                  </a:lnTo>
                  <a:lnTo>
                    <a:pt x="372" y="818"/>
                  </a:lnTo>
                  <a:lnTo>
                    <a:pt x="372" y="818"/>
                  </a:lnTo>
                  <a:lnTo>
                    <a:pt x="346" y="1050"/>
                  </a:lnTo>
                  <a:lnTo>
                    <a:pt x="266" y="1323"/>
                  </a:lnTo>
                  <a:lnTo>
                    <a:pt x="186" y="1459"/>
                  </a:lnTo>
                  <a:lnTo>
                    <a:pt x="107" y="1554"/>
                  </a:lnTo>
                  <a:lnTo>
                    <a:pt x="54" y="1623"/>
                  </a:lnTo>
                  <a:lnTo>
                    <a:pt x="14" y="1636"/>
                  </a:lnTo>
                  <a:lnTo>
                    <a:pt x="0" y="1636"/>
                  </a:lnTo>
                  <a:lnTo>
                    <a:pt x="0" y="1623"/>
                  </a:lnTo>
                  <a:lnTo>
                    <a:pt x="0" y="1623"/>
                  </a:lnTo>
                  <a:lnTo>
                    <a:pt x="0" y="1609"/>
                  </a:lnTo>
                  <a:lnTo>
                    <a:pt x="14" y="1595"/>
                  </a:lnTo>
                  <a:lnTo>
                    <a:pt x="147" y="1432"/>
                  </a:lnTo>
                  <a:lnTo>
                    <a:pt x="226" y="1241"/>
                  </a:lnTo>
                  <a:lnTo>
                    <a:pt x="266" y="1036"/>
                  </a:lnTo>
                  <a:lnTo>
                    <a:pt x="279" y="818"/>
                  </a:lnTo>
                  <a:lnTo>
                    <a:pt x="253" y="586"/>
                  </a:lnTo>
                  <a:lnTo>
                    <a:pt x="213" y="368"/>
                  </a:lnTo>
                  <a:lnTo>
                    <a:pt x="133" y="204"/>
                  </a:lnTo>
                  <a:lnTo>
                    <a:pt x="27" y="54"/>
                  </a:lnTo>
                  <a:lnTo>
                    <a:pt x="14" y="41"/>
                  </a:lnTo>
                  <a:lnTo>
                    <a:pt x="0" y="27"/>
                  </a:lnTo>
                  <a:lnTo>
                    <a:pt x="0" y="27"/>
                  </a:lnTo>
                  <a:lnTo>
                    <a:pt x="0" y="27"/>
                  </a:lnTo>
                  <a:lnTo>
                    <a:pt x="0" y="14"/>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105"/>
            <p:cNvSpPr>
              <a:spLocks noEditPoints="1"/>
            </p:cNvSpPr>
            <p:nvPr/>
          </p:nvSpPr>
          <p:spPr bwMode="auto">
            <a:xfrm>
              <a:off x="43282" y="3017"/>
              <a:ext cx="372" cy="1636"/>
            </a:xfrm>
            <a:custGeom>
              <a:avLst/>
              <a:gdLst/>
              <a:ahLst/>
              <a:cxnLst>
                <a:cxn ang="0">
                  <a:pos x="372" y="818"/>
                </a:cxn>
                <a:cxn ang="0">
                  <a:pos x="372" y="818"/>
                </a:cxn>
                <a:cxn ang="0">
                  <a:pos x="372" y="818"/>
                </a:cxn>
                <a:cxn ang="0">
                  <a:pos x="13" y="0"/>
                </a:cxn>
                <a:cxn ang="0">
                  <a:pos x="53" y="27"/>
                </a:cxn>
                <a:cxn ang="0">
                  <a:pos x="106" y="82"/>
                </a:cxn>
                <a:cxn ang="0">
                  <a:pos x="186" y="177"/>
                </a:cxn>
                <a:cxn ang="0">
                  <a:pos x="266" y="314"/>
                </a:cxn>
                <a:cxn ang="0">
                  <a:pos x="332" y="504"/>
                </a:cxn>
                <a:cxn ang="0">
                  <a:pos x="359" y="668"/>
                </a:cxn>
                <a:cxn ang="0">
                  <a:pos x="372" y="818"/>
                </a:cxn>
                <a:cxn ang="0">
                  <a:pos x="345" y="1050"/>
                </a:cxn>
                <a:cxn ang="0">
                  <a:pos x="266" y="1323"/>
                </a:cxn>
                <a:cxn ang="0">
                  <a:pos x="186" y="1459"/>
                </a:cxn>
                <a:cxn ang="0">
                  <a:pos x="120" y="1554"/>
                </a:cxn>
                <a:cxn ang="0">
                  <a:pos x="53" y="1623"/>
                </a:cxn>
                <a:cxn ang="0">
                  <a:pos x="13" y="1636"/>
                </a:cxn>
                <a:cxn ang="0">
                  <a:pos x="0" y="1636"/>
                </a:cxn>
                <a:cxn ang="0">
                  <a:pos x="0" y="1623"/>
                </a:cxn>
                <a:cxn ang="0">
                  <a:pos x="0" y="1623"/>
                </a:cxn>
                <a:cxn ang="0">
                  <a:pos x="13" y="1609"/>
                </a:cxn>
                <a:cxn ang="0">
                  <a:pos x="27" y="1595"/>
                </a:cxn>
                <a:cxn ang="0">
                  <a:pos x="146" y="1432"/>
                </a:cxn>
                <a:cxn ang="0">
                  <a:pos x="226" y="1241"/>
                </a:cxn>
                <a:cxn ang="0">
                  <a:pos x="266" y="1036"/>
                </a:cxn>
                <a:cxn ang="0">
                  <a:pos x="279" y="818"/>
                </a:cxn>
                <a:cxn ang="0">
                  <a:pos x="266" y="586"/>
                </a:cxn>
                <a:cxn ang="0">
                  <a:pos x="213" y="368"/>
                </a:cxn>
                <a:cxn ang="0">
                  <a:pos x="133" y="204"/>
                </a:cxn>
                <a:cxn ang="0">
                  <a:pos x="27" y="54"/>
                </a:cxn>
                <a:cxn ang="0">
                  <a:pos x="13" y="41"/>
                </a:cxn>
                <a:cxn ang="0">
                  <a:pos x="0" y="27"/>
                </a:cxn>
                <a:cxn ang="0">
                  <a:pos x="0" y="27"/>
                </a:cxn>
                <a:cxn ang="0">
                  <a:pos x="0" y="27"/>
                </a:cxn>
                <a:cxn ang="0">
                  <a:pos x="0" y="14"/>
                </a:cxn>
                <a:cxn ang="0">
                  <a:pos x="13" y="0"/>
                </a:cxn>
              </a:cxnLst>
              <a:rect l="0" t="0" r="r" b="b"/>
              <a:pathLst>
                <a:path w="372" h="1636">
                  <a:moveTo>
                    <a:pt x="372" y="818"/>
                  </a:moveTo>
                  <a:lnTo>
                    <a:pt x="372" y="818"/>
                  </a:lnTo>
                  <a:lnTo>
                    <a:pt x="372" y="818"/>
                  </a:lnTo>
                  <a:close/>
                  <a:moveTo>
                    <a:pt x="13" y="0"/>
                  </a:moveTo>
                  <a:lnTo>
                    <a:pt x="53" y="27"/>
                  </a:lnTo>
                  <a:lnTo>
                    <a:pt x="106" y="82"/>
                  </a:lnTo>
                  <a:lnTo>
                    <a:pt x="186" y="177"/>
                  </a:lnTo>
                  <a:lnTo>
                    <a:pt x="266" y="314"/>
                  </a:lnTo>
                  <a:lnTo>
                    <a:pt x="332" y="504"/>
                  </a:lnTo>
                  <a:lnTo>
                    <a:pt x="359" y="668"/>
                  </a:lnTo>
                  <a:lnTo>
                    <a:pt x="372" y="818"/>
                  </a:lnTo>
                  <a:lnTo>
                    <a:pt x="345" y="1050"/>
                  </a:lnTo>
                  <a:lnTo>
                    <a:pt x="266" y="1323"/>
                  </a:lnTo>
                  <a:lnTo>
                    <a:pt x="186" y="1459"/>
                  </a:lnTo>
                  <a:lnTo>
                    <a:pt x="120" y="1554"/>
                  </a:lnTo>
                  <a:lnTo>
                    <a:pt x="53" y="1623"/>
                  </a:lnTo>
                  <a:lnTo>
                    <a:pt x="13" y="1636"/>
                  </a:lnTo>
                  <a:lnTo>
                    <a:pt x="0" y="1636"/>
                  </a:lnTo>
                  <a:lnTo>
                    <a:pt x="0" y="1623"/>
                  </a:lnTo>
                  <a:lnTo>
                    <a:pt x="0" y="1623"/>
                  </a:lnTo>
                  <a:lnTo>
                    <a:pt x="13" y="1609"/>
                  </a:lnTo>
                  <a:lnTo>
                    <a:pt x="27" y="1595"/>
                  </a:lnTo>
                  <a:lnTo>
                    <a:pt x="146" y="1432"/>
                  </a:lnTo>
                  <a:lnTo>
                    <a:pt x="226" y="1241"/>
                  </a:lnTo>
                  <a:lnTo>
                    <a:pt x="266" y="1036"/>
                  </a:lnTo>
                  <a:lnTo>
                    <a:pt x="279" y="818"/>
                  </a:lnTo>
                  <a:lnTo>
                    <a:pt x="266" y="586"/>
                  </a:lnTo>
                  <a:lnTo>
                    <a:pt x="213" y="368"/>
                  </a:lnTo>
                  <a:lnTo>
                    <a:pt x="133" y="204"/>
                  </a:lnTo>
                  <a:lnTo>
                    <a:pt x="27" y="54"/>
                  </a:lnTo>
                  <a:lnTo>
                    <a:pt x="13" y="41"/>
                  </a:lnTo>
                  <a:lnTo>
                    <a:pt x="0" y="27"/>
                  </a:lnTo>
                  <a:lnTo>
                    <a:pt x="0" y="27"/>
                  </a:lnTo>
                  <a:lnTo>
                    <a:pt x="0" y="27"/>
                  </a:lnTo>
                  <a:lnTo>
                    <a:pt x="0" y="14"/>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0"/>
            <a:ext cx="8229600" cy="1143000"/>
          </a:xfrm>
        </p:spPr>
        <p:txBody>
          <a:bodyPr/>
          <a:lstStyle/>
          <a:p>
            <a:r>
              <a:rPr lang="en-US" dirty="0" err="1" smtClean="0"/>
              <a:t>Instanton</a:t>
            </a:r>
            <a:r>
              <a:rPr lang="en-US" dirty="0" smtClean="0"/>
              <a:t> Amplitudes Solve MC</a:t>
            </a:r>
            <a:endParaRPr lang="en-US" dirty="0"/>
          </a:p>
        </p:txBody>
      </p:sp>
      <p:sp>
        <p:nvSpPr>
          <p:cNvPr id="5" name="TextBox 4"/>
          <p:cNvSpPr txBox="1"/>
          <p:nvPr/>
        </p:nvSpPr>
        <p:spPr>
          <a:xfrm>
            <a:off x="0" y="3733800"/>
            <a:ext cx="9144000" cy="1384995"/>
          </a:xfrm>
          <a:prstGeom prst="rect">
            <a:avLst/>
          </a:prstGeom>
          <a:noFill/>
        </p:spPr>
        <p:txBody>
          <a:bodyPr wrap="square" rtlCol="0">
            <a:spAutoFit/>
          </a:bodyPr>
          <a:lstStyle/>
          <a:p>
            <a:r>
              <a:rPr lang="en-US" sz="2800" dirty="0" smtClean="0">
                <a:solidFill>
                  <a:srgbClr val="C00000"/>
                </a:solidFill>
              </a:rPr>
              <a:t>Now we can apply </a:t>
            </a:r>
            <a:r>
              <a:rPr lang="en-US" sz="2800" dirty="0" err="1" smtClean="0">
                <a:solidFill>
                  <a:srgbClr val="C00000"/>
                </a:solidFill>
              </a:rPr>
              <a:t>webology</a:t>
            </a:r>
            <a:r>
              <a:rPr lang="en-US" sz="2800" dirty="0" smtClean="0">
                <a:solidFill>
                  <a:srgbClr val="C00000"/>
                </a:solidFill>
              </a:rPr>
              <a:t> again: Using the interior amplitude and the solutions of MC provided by </a:t>
            </a:r>
            <a:r>
              <a:rPr lang="en-US" sz="2800" dirty="0" err="1" smtClean="0">
                <a:solidFill>
                  <a:srgbClr val="C00000"/>
                </a:solidFill>
              </a:rPr>
              <a:t>instanton</a:t>
            </a:r>
            <a:r>
              <a:rPr lang="en-US" sz="2800" dirty="0" smtClean="0">
                <a:solidFill>
                  <a:srgbClr val="C00000"/>
                </a:solidFill>
              </a:rPr>
              <a:t> counting we get a differential on the strip.  </a:t>
            </a:r>
            <a:endParaRPr lang="en-US" sz="2800" dirty="0">
              <a:solidFill>
                <a:srgbClr val="C00000"/>
              </a:solidFill>
            </a:endParaRPr>
          </a:p>
        </p:txBody>
      </p:sp>
      <p:sp>
        <p:nvSpPr>
          <p:cNvPr id="6" name="TextBox 5"/>
          <p:cNvSpPr txBox="1"/>
          <p:nvPr/>
        </p:nvSpPr>
        <p:spPr>
          <a:xfrm>
            <a:off x="0" y="1143000"/>
            <a:ext cx="9144000" cy="1384995"/>
          </a:xfrm>
          <a:prstGeom prst="rect">
            <a:avLst/>
          </a:prstGeom>
          <a:noFill/>
        </p:spPr>
        <p:txBody>
          <a:bodyPr wrap="square" rtlCol="0">
            <a:spAutoFit/>
          </a:bodyPr>
          <a:lstStyle/>
          <a:p>
            <a:r>
              <a:rPr lang="en-US" sz="2800" dirty="0" smtClean="0">
                <a:solidFill>
                  <a:srgbClr val="FF0000"/>
                </a:solidFill>
              </a:rPr>
              <a:t>Theorem 2: The </a:t>
            </a:r>
            <a:r>
              <a:rPr lang="en-US" sz="2800" dirty="0" err="1" smtClean="0">
                <a:solidFill>
                  <a:srgbClr val="FF0000"/>
                </a:solidFill>
              </a:rPr>
              <a:t>instanton</a:t>
            </a:r>
            <a:r>
              <a:rPr lang="en-US" sz="2800" dirty="0" smtClean="0">
                <a:solidFill>
                  <a:srgbClr val="FF0000"/>
                </a:solidFill>
              </a:rPr>
              <a:t> amplitudes </a:t>
            </a:r>
            <a:r>
              <a:rPr lang="en-US" sz="2800" dirty="0" smtClean="0">
                <a:solidFill>
                  <a:srgbClr val="FF0000"/>
                </a:solidFill>
                <a:latin typeface="Monotype Corsiva" pitchFamily="66" charset="0"/>
              </a:rPr>
              <a:t>N</a:t>
            </a:r>
            <a:r>
              <a:rPr lang="en-US" sz="2800" baseline="-25000" dirty="0" smtClean="0">
                <a:solidFill>
                  <a:srgbClr val="FF0000"/>
                </a:solidFill>
              </a:rPr>
              <a:t>J</a:t>
            </a:r>
            <a:r>
              <a:rPr lang="en-US" sz="2800" dirty="0" smtClean="0">
                <a:solidFill>
                  <a:srgbClr val="FF0000"/>
                </a:solidFill>
              </a:rPr>
              <a:t> define a solution to the Maurer-</a:t>
            </a:r>
            <a:r>
              <a:rPr lang="en-US" sz="2800" dirty="0" err="1" smtClean="0">
                <a:solidFill>
                  <a:srgbClr val="FF0000"/>
                </a:solidFill>
              </a:rPr>
              <a:t>Cartan</a:t>
            </a:r>
            <a:r>
              <a:rPr lang="en-US" sz="2800" dirty="0" smtClean="0">
                <a:solidFill>
                  <a:srgbClr val="FF0000"/>
                </a:solidFill>
              </a:rPr>
              <a:t> equation for </a:t>
            </a:r>
            <a:r>
              <a:rPr lang="en-US" sz="2800" dirty="0" err="1" smtClean="0">
                <a:solidFill>
                  <a:srgbClr val="FF0000"/>
                </a:solidFill>
                <a:latin typeface="eufb10" pitchFamily="34" charset="0"/>
              </a:rPr>
              <a:t>Vac</a:t>
            </a:r>
            <a:r>
              <a:rPr lang="en-US" sz="2800" baseline="30000" dirty="0" smtClean="0">
                <a:solidFill>
                  <a:srgbClr val="FF0000"/>
                </a:solidFill>
                <a:sym typeface="Mathematica1"/>
              </a:rPr>
              <a:t></a:t>
            </a:r>
            <a:r>
              <a:rPr lang="en-US" sz="2800" dirty="0" smtClean="0">
                <a:solidFill>
                  <a:srgbClr val="FF0000"/>
                </a:solidFill>
                <a:sym typeface="Mathematica1"/>
              </a:rPr>
              <a:t> enhanced by the Chan-Paton spaces </a:t>
            </a:r>
            <a:r>
              <a:rPr lang="en-US" sz="2800" dirty="0" err="1" smtClean="0">
                <a:solidFill>
                  <a:srgbClr val="FF0000"/>
                </a:solidFill>
                <a:latin typeface="Monotype Corsiva" pitchFamily="66" charset="0"/>
                <a:sym typeface="Mathematica1"/>
              </a:rPr>
              <a:t>E</a:t>
            </a:r>
            <a:r>
              <a:rPr lang="en-US" sz="2800" baseline="-25000" dirty="0" err="1" smtClean="0">
                <a:solidFill>
                  <a:srgbClr val="FF0000"/>
                </a:solidFill>
                <a:latin typeface="Monotype Corsiva" pitchFamily="66" charset="0"/>
                <a:sym typeface="Mathematica1"/>
              </a:rPr>
              <a:t>L</a:t>
            </a:r>
            <a:r>
              <a:rPr lang="en-US" sz="2800" baseline="-25000" dirty="0" err="1" smtClean="0">
                <a:solidFill>
                  <a:srgbClr val="FF0000"/>
                </a:solidFill>
                <a:sym typeface="Mathematica1"/>
              </a:rPr>
              <a:t>,j</a:t>
            </a:r>
            <a:r>
              <a:rPr lang="en-US" sz="2800" dirty="0" smtClean="0">
                <a:solidFill>
                  <a:srgbClr val="FF0000"/>
                </a:solidFill>
                <a:sym typeface="Mathematica1"/>
              </a:rPr>
              <a:t>. </a:t>
            </a:r>
            <a:endParaRPr lang="en-US" sz="2800" dirty="0">
              <a:solidFill>
                <a:srgbClr val="FF0000"/>
              </a:solidFill>
            </a:endParaRPr>
          </a:p>
        </p:txBody>
      </p:sp>
      <p:sp>
        <p:nvSpPr>
          <p:cNvPr id="7" name="TextBox 6"/>
          <p:cNvSpPr txBox="1"/>
          <p:nvPr/>
        </p:nvSpPr>
        <p:spPr>
          <a:xfrm>
            <a:off x="0" y="2667000"/>
            <a:ext cx="9144000" cy="707886"/>
          </a:xfrm>
          <a:prstGeom prst="rect">
            <a:avLst/>
          </a:prstGeom>
          <a:noFill/>
        </p:spPr>
        <p:txBody>
          <a:bodyPr wrap="square" rtlCol="0">
            <a:spAutoFit/>
          </a:bodyPr>
          <a:lstStyle/>
          <a:p>
            <a:r>
              <a:rPr lang="en-US" sz="2000" dirty="0" smtClean="0">
                <a:solidFill>
                  <a:srgbClr val="FF0066"/>
                </a:solidFill>
              </a:rPr>
              <a:t>Proof: Again consider  d</a:t>
            </a:r>
            <a:r>
              <a:rPr lang="en-US" sz="2000" baseline="30000" dirty="0" smtClean="0">
                <a:solidFill>
                  <a:srgbClr val="FF0066"/>
                </a:solidFill>
              </a:rPr>
              <a:t>2</a:t>
            </a:r>
            <a:r>
              <a:rPr lang="en-US" sz="2000" dirty="0" smtClean="0">
                <a:solidFill>
                  <a:srgbClr val="FF0066"/>
                </a:solidFill>
              </a:rPr>
              <a:t>=0 for the half-plane </a:t>
            </a:r>
            <a:r>
              <a:rPr lang="en-US" sz="2000" dirty="0" err="1" smtClean="0">
                <a:solidFill>
                  <a:srgbClr val="FF0066"/>
                </a:solidFill>
              </a:rPr>
              <a:t>instantons</a:t>
            </a:r>
            <a:r>
              <a:rPr lang="en-US" sz="2000" dirty="0" smtClean="0">
                <a:solidFill>
                  <a:srgbClr val="FF0066"/>
                </a:solidFill>
              </a:rPr>
              <a:t> with reduced dimension =1. </a:t>
            </a:r>
            <a:endParaRPr lang="en-US" sz="2000" dirty="0">
              <a:solidFill>
                <a:srgbClr val="FF0066"/>
              </a:solidFill>
            </a:endParaRPr>
          </a:p>
        </p:txBody>
      </p:sp>
      <p:sp>
        <p:nvSpPr>
          <p:cNvPr id="9" name="TextBox 8"/>
          <p:cNvSpPr txBox="1"/>
          <p:nvPr/>
        </p:nvSpPr>
        <p:spPr>
          <a:xfrm>
            <a:off x="0" y="5486400"/>
            <a:ext cx="9144000" cy="954107"/>
          </a:xfrm>
          <a:prstGeom prst="rect">
            <a:avLst/>
          </a:prstGeom>
          <a:noFill/>
        </p:spPr>
        <p:txBody>
          <a:bodyPr wrap="square" rtlCol="0">
            <a:spAutoFit/>
          </a:bodyPr>
          <a:lstStyle/>
          <a:p>
            <a:r>
              <a:rPr lang="en-US" sz="2800" dirty="0" smtClean="0">
                <a:solidFill>
                  <a:srgbClr val="0000FF"/>
                </a:solidFill>
              </a:rPr>
              <a:t>Conjecture: The </a:t>
            </a:r>
            <a:r>
              <a:rPr lang="en-US" sz="2800" dirty="0" err="1" smtClean="0">
                <a:solidFill>
                  <a:srgbClr val="0000FF"/>
                </a:solidFill>
              </a:rPr>
              <a:t>cohomology</a:t>
            </a:r>
            <a:r>
              <a:rPr lang="en-US" sz="2800" dirty="0" smtClean="0">
                <a:solidFill>
                  <a:srgbClr val="0000FF"/>
                </a:solidFill>
              </a:rPr>
              <a:t> of this differential is the space of BPS states on the strip. </a:t>
            </a:r>
            <a:endParaRPr lang="en-US" sz="2800" dirty="0">
              <a:solidFill>
                <a:srgbClr val="0000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762000" y="4572000"/>
            <a:ext cx="7620000" cy="533400"/>
          </a:xfrm>
          <a:prstGeom prst="rect">
            <a:avLst/>
          </a:prstGeom>
          <a:solidFill>
            <a:srgbClr val="002060"/>
          </a:solidFill>
        </p:spPr>
        <p:txBody>
          <a:bodyPr wrap="square" rtlCol="0">
            <a:spAutoFit/>
          </a:bodyPr>
          <a:lstStyle/>
          <a:p>
            <a:r>
              <a:rPr lang="en-US" sz="2800" dirty="0" smtClean="0">
                <a:solidFill>
                  <a:srgbClr val="FFFF00"/>
                </a:solidFill>
              </a:rPr>
              <a:t> </a:t>
            </a:r>
            <a:endParaRPr lang="en-US" sz="2800" dirty="0">
              <a:solidFill>
                <a:srgbClr val="FFFF00"/>
              </a:solidFill>
            </a:endParaRPr>
          </a:p>
        </p:txBody>
      </p:sp>
      <p:sp>
        <p:nvSpPr>
          <p:cNvPr id="2" name="Title 1"/>
          <p:cNvSpPr>
            <a:spLocks noGrp="1"/>
          </p:cNvSpPr>
          <p:nvPr>
            <p:ph type="title"/>
          </p:nvPr>
        </p:nvSpPr>
        <p:spPr>
          <a:xfrm>
            <a:off x="462665" y="0"/>
            <a:ext cx="8229600" cy="1143000"/>
          </a:xfrm>
        </p:spPr>
        <p:txBody>
          <a:bodyPr/>
          <a:lstStyle/>
          <a:p>
            <a:r>
              <a:rPr lang="en-US" dirty="0" smtClean="0"/>
              <a:t>Outline</a:t>
            </a:r>
            <a:endParaRPr lang="en-US" dirty="0"/>
          </a:p>
        </p:txBody>
      </p:sp>
      <p:sp>
        <p:nvSpPr>
          <p:cNvPr id="3" name="Slide Number Placeholder 2"/>
          <p:cNvSpPr>
            <a:spLocks noGrp="1"/>
          </p:cNvSpPr>
          <p:nvPr>
            <p:ph type="sldNum" sz="quarter" idx="12"/>
          </p:nvPr>
        </p:nvSpPr>
        <p:spPr/>
        <p:txBody>
          <a:bodyPr/>
          <a:lstStyle/>
          <a:p>
            <a:fld id="{8CC33826-6C47-413F-88A8-05EB57E6DE90}" type="slidenum">
              <a:rPr lang="en-US" smtClean="0"/>
              <a:pPr/>
              <a:t>75</a:t>
            </a:fld>
            <a:endParaRPr lang="en-US" dirty="0"/>
          </a:p>
        </p:txBody>
      </p:sp>
      <p:sp>
        <p:nvSpPr>
          <p:cNvPr id="4" name="TextBox 3"/>
          <p:cNvSpPr txBox="1"/>
          <p:nvPr/>
        </p:nvSpPr>
        <p:spPr>
          <a:xfrm>
            <a:off x="731500" y="1086295"/>
            <a:ext cx="7951640" cy="523220"/>
          </a:xfrm>
          <a:prstGeom prst="rect">
            <a:avLst/>
          </a:prstGeom>
          <a:noFill/>
        </p:spPr>
        <p:txBody>
          <a:bodyPr wrap="square" rtlCol="0">
            <a:spAutoFit/>
          </a:bodyPr>
          <a:lstStyle/>
          <a:p>
            <a:r>
              <a:rPr lang="en-US" sz="2800" dirty="0" smtClean="0">
                <a:solidFill>
                  <a:srgbClr val="FF0000"/>
                </a:solidFill>
              </a:rPr>
              <a:t>Introduction &amp; Motivations  </a:t>
            </a:r>
            <a:endParaRPr lang="en-US" sz="2800" dirty="0">
              <a:solidFill>
                <a:srgbClr val="FF0000"/>
              </a:solidFill>
            </a:endParaRPr>
          </a:p>
        </p:txBody>
      </p:sp>
      <p:sp>
        <p:nvSpPr>
          <p:cNvPr id="16" name="TextBox 15"/>
          <p:cNvSpPr txBox="1"/>
          <p:nvPr/>
        </p:nvSpPr>
        <p:spPr>
          <a:xfrm>
            <a:off x="762000" y="2895600"/>
            <a:ext cx="6720875" cy="523220"/>
          </a:xfrm>
          <a:prstGeom prst="rect">
            <a:avLst/>
          </a:prstGeom>
          <a:noFill/>
        </p:spPr>
        <p:txBody>
          <a:bodyPr wrap="square" rtlCol="0">
            <a:spAutoFit/>
          </a:bodyPr>
          <a:lstStyle/>
          <a:p>
            <a:r>
              <a:rPr lang="en-US" sz="2800" dirty="0" smtClean="0">
                <a:solidFill>
                  <a:srgbClr val="FF0000"/>
                </a:solidFill>
              </a:rPr>
              <a:t> </a:t>
            </a:r>
            <a:endParaRPr lang="en-US" sz="2800" dirty="0">
              <a:solidFill>
                <a:srgbClr val="FF0000"/>
              </a:solidFill>
            </a:endParaRPr>
          </a:p>
        </p:txBody>
      </p:sp>
      <p:sp>
        <p:nvSpPr>
          <p:cNvPr id="17" name="TextBox 16"/>
          <p:cNvSpPr txBox="1"/>
          <p:nvPr/>
        </p:nvSpPr>
        <p:spPr>
          <a:xfrm>
            <a:off x="685800" y="3733800"/>
            <a:ext cx="6720875" cy="523220"/>
          </a:xfrm>
          <a:prstGeom prst="rect">
            <a:avLst/>
          </a:prstGeom>
          <a:noFill/>
        </p:spPr>
        <p:txBody>
          <a:bodyPr wrap="square" rtlCol="0">
            <a:spAutoFit/>
          </a:bodyPr>
          <a:lstStyle/>
          <a:p>
            <a:r>
              <a:rPr lang="en-US" sz="2800" dirty="0" smtClean="0">
                <a:solidFill>
                  <a:srgbClr val="FF0000"/>
                </a:solidFill>
              </a:rPr>
              <a:t> Fans of </a:t>
            </a:r>
            <a:r>
              <a:rPr lang="en-US" sz="2800" dirty="0" err="1" smtClean="0">
                <a:solidFill>
                  <a:srgbClr val="FF0000"/>
                </a:solidFill>
              </a:rPr>
              <a:t>solitons</a:t>
            </a:r>
            <a:r>
              <a:rPr lang="en-US" sz="2800" dirty="0" smtClean="0">
                <a:solidFill>
                  <a:srgbClr val="FF0000"/>
                </a:solidFill>
              </a:rPr>
              <a:t> &amp; Webs</a:t>
            </a:r>
            <a:endParaRPr lang="en-US" sz="2800" dirty="0">
              <a:solidFill>
                <a:srgbClr val="FF0000"/>
              </a:solidFill>
            </a:endParaRPr>
          </a:p>
        </p:txBody>
      </p:sp>
      <p:sp>
        <p:nvSpPr>
          <p:cNvPr id="19" name="TextBox 18"/>
          <p:cNvSpPr txBox="1"/>
          <p:nvPr/>
        </p:nvSpPr>
        <p:spPr>
          <a:xfrm>
            <a:off x="762000" y="4572000"/>
            <a:ext cx="7696200" cy="523220"/>
          </a:xfrm>
          <a:prstGeom prst="rect">
            <a:avLst/>
          </a:prstGeom>
          <a:noFill/>
        </p:spPr>
        <p:txBody>
          <a:bodyPr wrap="square" rtlCol="0">
            <a:spAutoFit/>
          </a:bodyPr>
          <a:lstStyle/>
          <a:p>
            <a:r>
              <a:rPr lang="en-US" sz="2800" dirty="0" smtClean="0">
                <a:solidFill>
                  <a:srgbClr val="FFFF00"/>
                </a:solidFill>
              </a:rPr>
              <a:t>A-</a:t>
            </a:r>
            <a:r>
              <a:rPr lang="en-US" sz="2800" dirty="0" smtClean="0">
                <a:solidFill>
                  <a:srgbClr val="FFFF00"/>
                </a:solidFill>
                <a:sym typeface="Mathematica1"/>
              </a:rPr>
              <a:t> categories of </a:t>
            </a:r>
            <a:r>
              <a:rPr lang="en-US" sz="2800" dirty="0" err="1" smtClean="0">
                <a:solidFill>
                  <a:srgbClr val="FFFF00"/>
                </a:solidFill>
                <a:sym typeface="Mathematica1"/>
              </a:rPr>
              <a:t>branes</a:t>
            </a:r>
            <a:endParaRPr lang="en-US" sz="2800" dirty="0">
              <a:solidFill>
                <a:srgbClr val="FFFF00"/>
              </a:solidFill>
            </a:endParaRPr>
          </a:p>
        </p:txBody>
      </p:sp>
      <p:sp>
        <p:nvSpPr>
          <p:cNvPr id="21" name="Oval 20"/>
          <p:cNvSpPr/>
          <p:nvPr/>
        </p:nvSpPr>
        <p:spPr>
          <a:xfrm>
            <a:off x="347450" y="1239915"/>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4800" y="21336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04800" y="30480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4800" y="38862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04800" y="4724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04800" y="5486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685800" y="5334000"/>
            <a:ext cx="6720875" cy="523220"/>
          </a:xfrm>
          <a:prstGeom prst="rect">
            <a:avLst/>
          </a:prstGeom>
          <a:noFill/>
        </p:spPr>
        <p:txBody>
          <a:bodyPr wrap="square" rtlCol="0">
            <a:spAutoFit/>
          </a:bodyPr>
          <a:lstStyle/>
          <a:p>
            <a:r>
              <a:rPr lang="en-US" sz="2800" dirty="0" err="1" smtClean="0"/>
              <a:t>Supersymmetric</a:t>
            </a:r>
            <a:r>
              <a:rPr lang="en-US" sz="2800" dirty="0" smtClean="0"/>
              <a:t> Interfaces</a:t>
            </a:r>
            <a:endParaRPr lang="en-US" sz="2800" dirty="0"/>
          </a:p>
        </p:txBody>
      </p:sp>
      <p:sp>
        <p:nvSpPr>
          <p:cNvPr id="28" name="Oval 27"/>
          <p:cNvSpPr/>
          <p:nvPr/>
        </p:nvSpPr>
        <p:spPr>
          <a:xfrm>
            <a:off x="304800" y="6248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62000" y="6096000"/>
            <a:ext cx="7772400" cy="523220"/>
          </a:xfrm>
          <a:prstGeom prst="rect">
            <a:avLst/>
          </a:prstGeom>
          <a:noFill/>
        </p:spPr>
        <p:txBody>
          <a:bodyPr wrap="square" rtlCol="0">
            <a:spAutoFit/>
          </a:bodyPr>
          <a:lstStyle/>
          <a:p>
            <a:r>
              <a:rPr lang="en-US" sz="2800" dirty="0" smtClean="0"/>
              <a:t>Summary &amp; Outlook</a:t>
            </a:r>
            <a:endParaRPr lang="en-US" sz="2800" dirty="0"/>
          </a:p>
        </p:txBody>
      </p:sp>
      <p:sp>
        <p:nvSpPr>
          <p:cNvPr id="20" name="Rectangle 19"/>
          <p:cNvSpPr/>
          <p:nvPr/>
        </p:nvSpPr>
        <p:spPr>
          <a:xfrm>
            <a:off x="838200" y="1981200"/>
            <a:ext cx="1777987" cy="523220"/>
          </a:xfrm>
          <a:prstGeom prst="rect">
            <a:avLst/>
          </a:prstGeom>
        </p:spPr>
        <p:txBody>
          <a:bodyPr wrap="none">
            <a:spAutoFit/>
          </a:bodyPr>
          <a:lstStyle/>
          <a:p>
            <a:r>
              <a:rPr lang="en-US" sz="2800" dirty="0" err="1" smtClean="0">
                <a:solidFill>
                  <a:srgbClr val="FF0000"/>
                </a:solidFill>
              </a:rPr>
              <a:t>Webology</a:t>
            </a:r>
            <a:endParaRPr lang="en-US" sz="2800" dirty="0">
              <a:solidFill>
                <a:srgbClr val="FF0000"/>
              </a:solidFill>
            </a:endParaRPr>
          </a:p>
        </p:txBody>
      </p:sp>
      <p:sp>
        <p:nvSpPr>
          <p:cNvPr id="22" name="TextBox 21"/>
          <p:cNvSpPr txBox="1"/>
          <p:nvPr/>
        </p:nvSpPr>
        <p:spPr>
          <a:xfrm>
            <a:off x="762000" y="2895600"/>
            <a:ext cx="7848600" cy="523220"/>
          </a:xfrm>
          <a:prstGeom prst="rect">
            <a:avLst/>
          </a:prstGeom>
          <a:noFill/>
        </p:spPr>
        <p:txBody>
          <a:bodyPr wrap="square" rtlCol="0">
            <a:spAutoFit/>
          </a:bodyPr>
          <a:lstStyle/>
          <a:p>
            <a:r>
              <a:rPr lang="en-US" sz="2800" dirty="0" smtClean="0">
                <a:solidFill>
                  <a:srgbClr val="FF0000"/>
                </a:solidFill>
              </a:rPr>
              <a:t>Landau-</a:t>
            </a:r>
            <a:r>
              <a:rPr lang="en-US" sz="2800" dirty="0" err="1" smtClean="0">
                <a:solidFill>
                  <a:srgbClr val="FF0000"/>
                </a:solidFill>
              </a:rPr>
              <a:t>Ginzburg</a:t>
            </a:r>
            <a:r>
              <a:rPr lang="en-US" sz="2800" dirty="0" smtClean="0">
                <a:solidFill>
                  <a:srgbClr val="FF0000"/>
                </a:solidFill>
              </a:rPr>
              <a:t> Models &amp; Morse Theory</a:t>
            </a:r>
            <a:endParaRPr lang="en-US" sz="2800" dirty="0">
              <a:solidFill>
                <a:srgbClr val="FF0000"/>
              </a:solidFill>
            </a:endParaRP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a:t>
            </a:r>
            <a:r>
              <a:rPr lang="en-US" dirty="0" err="1" smtClean="0"/>
              <a:t>Brane</a:t>
            </a:r>
            <a:r>
              <a:rPr lang="en-US" dirty="0" smtClean="0"/>
              <a:t> Category</a:t>
            </a:r>
            <a:endParaRPr lang="en-US" dirty="0"/>
          </a:p>
        </p:txBody>
      </p:sp>
      <p:sp>
        <p:nvSpPr>
          <p:cNvPr id="3" name="TextBox 2"/>
          <p:cNvSpPr txBox="1"/>
          <p:nvPr/>
        </p:nvSpPr>
        <p:spPr>
          <a:xfrm>
            <a:off x="1219200" y="1447800"/>
            <a:ext cx="6553200" cy="584775"/>
          </a:xfrm>
          <a:prstGeom prst="rect">
            <a:avLst/>
          </a:prstGeom>
          <a:noFill/>
        </p:spPr>
        <p:txBody>
          <a:bodyPr wrap="square" rtlCol="0">
            <a:spAutoFit/>
          </a:bodyPr>
          <a:lstStyle/>
          <a:p>
            <a:r>
              <a:rPr lang="en-US" sz="3200" dirty="0" smtClean="0">
                <a:solidFill>
                  <a:srgbClr val="C00000"/>
                </a:solidFill>
              </a:rPr>
              <a:t>Suppose  A  is an  A</a:t>
            </a:r>
            <a:r>
              <a:rPr lang="en-US" sz="3200" dirty="0" smtClean="0">
                <a:solidFill>
                  <a:srgbClr val="C00000"/>
                </a:solidFill>
                <a:sym typeface="Mathematica1"/>
              </a:rPr>
              <a:t>  </a:t>
            </a:r>
            <a:r>
              <a:rPr lang="en-US" sz="3200" dirty="0" smtClean="0">
                <a:solidFill>
                  <a:srgbClr val="C00000"/>
                </a:solidFill>
              </a:rPr>
              <a:t>category</a:t>
            </a:r>
            <a:endParaRPr lang="en-US" sz="3200" dirty="0">
              <a:solidFill>
                <a:srgbClr val="C00000"/>
              </a:solidFill>
            </a:endParaRPr>
          </a:p>
        </p:txBody>
      </p:sp>
      <p:sp>
        <p:nvSpPr>
          <p:cNvPr id="4" name="TextBox 3"/>
          <p:cNvSpPr txBox="1"/>
          <p:nvPr/>
        </p:nvSpPr>
        <p:spPr>
          <a:xfrm>
            <a:off x="0" y="5943600"/>
            <a:ext cx="8305800" cy="830997"/>
          </a:xfrm>
          <a:prstGeom prst="rect">
            <a:avLst/>
          </a:prstGeom>
          <a:noFill/>
        </p:spPr>
        <p:txBody>
          <a:bodyPr wrap="square" rtlCol="0">
            <a:spAutoFit/>
          </a:bodyPr>
          <a:lstStyle/>
          <a:p>
            <a:r>
              <a:rPr lang="en-US" sz="2400" dirty="0" smtClean="0">
                <a:solidFill>
                  <a:srgbClr val="6600FF"/>
                </a:solidFill>
              </a:rPr>
              <a:t>Same as “twisted complexes construction” – an analog of the derived category for   A</a:t>
            </a:r>
            <a:r>
              <a:rPr lang="en-US" sz="2400" dirty="0" smtClean="0">
                <a:solidFill>
                  <a:srgbClr val="6600FF"/>
                </a:solidFill>
                <a:sym typeface="Mathematica1"/>
              </a:rPr>
              <a:t>  </a:t>
            </a:r>
            <a:r>
              <a:rPr lang="en-US" sz="2400" dirty="0" smtClean="0">
                <a:solidFill>
                  <a:srgbClr val="6600FF"/>
                </a:solidFill>
              </a:rPr>
              <a:t> categories</a:t>
            </a:r>
            <a:endParaRPr lang="en-US" sz="2400" dirty="0">
              <a:solidFill>
                <a:srgbClr val="6600FF"/>
              </a:solidFill>
            </a:endParaRPr>
          </a:p>
        </p:txBody>
      </p:sp>
      <p:pic>
        <p:nvPicPr>
          <p:cNvPr id="4098" name="Picture 2"/>
          <p:cNvPicPr>
            <a:picLocks noChangeAspect="1" noChangeArrowheads="1"/>
          </p:cNvPicPr>
          <p:nvPr/>
        </p:nvPicPr>
        <p:blipFill>
          <a:blip r:embed="rId2" cstate="print"/>
          <a:srcRect/>
          <a:stretch>
            <a:fillRect/>
          </a:stretch>
        </p:blipFill>
        <p:spPr bwMode="auto">
          <a:xfrm>
            <a:off x="304800" y="3429000"/>
            <a:ext cx="8255726" cy="1371600"/>
          </a:xfrm>
          <a:prstGeom prst="rect">
            <a:avLst/>
          </a:prstGeom>
          <a:noFill/>
          <a:ln w="9525">
            <a:noFill/>
            <a:miter lim="800000"/>
            <a:headEnd/>
            <a:tailEnd/>
          </a:ln>
        </p:spPr>
      </p:pic>
      <p:sp>
        <p:nvSpPr>
          <p:cNvPr id="6" name="TextBox 5"/>
          <p:cNvSpPr txBox="1"/>
          <p:nvPr/>
        </p:nvSpPr>
        <p:spPr>
          <a:xfrm>
            <a:off x="0" y="2209800"/>
            <a:ext cx="9144000" cy="1384995"/>
          </a:xfrm>
          <a:prstGeom prst="rect">
            <a:avLst/>
          </a:prstGeom>
          <a:noFill/>
        </p:spPr>
        <p:txBody>
          <a:bodyPr wrap="square" rtlCol="0">
            <a:spAutoFit/>
          </a:bodyPr>
          <a:lstStyle/>
          <a:p>
            <a:r>
              <a:rPr lang="en-US" sz="2800" dirty="0" smtClean="0">
                <a:solidFill>
                  <a:srgbClr val="FF0000"/>
                </a:solidFill>
              </a:rPr>
              <a:t>Define a new   A</a:t>
            </a:r>
            <a:r>
              <a:rPr lang="en-US" sz="2800" dirty="0" smtClean="0">
                <a:solidFill>
                  <a:srgbClr val="FF0000"/>
                </a:solidFill>
                <a:sym typeface="Mathematica1"/>
              </a:rPr>
              <a:t> </a:t>
            </a:r>
            <a:r>
              <a:rPr lang="en-US" sz="2800" dirty="0" smtClean="0">
                <a:solidFill>
                  <a:srgbClr val="FF0000"/>
                </a:solidFill>
              </a:rPr>
              <a:t>category Br[A ]  whose objects are solutions of the MC equation of A[</a:t>
            </a:r>
            <a:r>
              <a:rPr lang="en-US" sz="2800" dirty="0" smtClean="0">
                <a:solidFill>
                  <a:srgbClr val="FF0000"/>
                </a:solidFill>
                <a:latin typeface="Monotype Corsiva" pitchFamily="66" charset="0"/>
              </a:rPr>
              <a:t>E</a:t>
            </a:r>
            <a:r>
              <a:rPr lang="en-US" sz="2800" dirty="0" smtClean="0">
                <a:solidFill>
                  <a:srgbClr val="FF0000"/>
                </a:solidFill>
              </a:rPr>
              <a:t>] for </a:t>
            </a:r>
            <a:r>
              <a:rPr lang="en-US" sz="2800" i="1" u="sng" dirty="0" smtClean="0">
                <a:solidFill>
                  <a:srgbClr val="FF0000"/>
                </a:solidFill>
              </a:rPr>
              <a:t>some</a:t>
            </a:r>
            <a:r>
              <a:rPr lang="en-US" sz="2800" dirty="0" smtClean="0">
                <a:solidFill>
                  <a:srgbClr val="FF0000"/>
                </a:solidFill>
              </a:rPr>
              <a:t> set of Chan-Paton factors </a:t>
            </a:r>
            <a:r>
              <a:rPr lang="en-US" sz="2800" dirty="0" smtClean="0">
                <a:solidFill>
                  <a:srgbClr val="FF0000"/>
                </a:solidFill>
                <a:latin typeface="Monotype Corsiva" pitchFamily="66" charset="0"/>
              </a:rPr>
              <a:t>E</a:t>
            </a:r>
            <a:r>
              <a:rPr lang="en-US" sz="2800" dirty="0" smtClean="0">
                <a:solidFill>
                  <a:srgbClr val="FF0000"/>
                </a:solidFill>
              </a:rPr>
              <a:t> </a:t>
            </a:r>
            <a:endParaRPr lang="en-US" sz="2800" dirty="0">
              <a:solidFill>
                <a:srgbClr val="FF0000"/>
              </a:solidFill>
            </a:endParaRPr>
          </a:p>
        </p:txBody>
      </p:sp>
      <p:pic>
        <p:nvPicPr>
          <p:cNvPr id="4099" name="Picture 3"/>
          <p:cNvPicPr>
            <a:picLocks noChangeAspect="1" noChangeArrowheads="1"/>
          </p:cNvPicPr>
          <p:nvPr/>
        </p:nvPicPr>
        <p:blipFill>
          <a:blip r:embed="rId3" cstate="print"/>
          <a:srcRect/>
          <a:stretch>
            <a:fillRect/>
          </a:stretch>
        </p:blipFill>
        <p:spPr bwMode="auto">
          <a:xfrm>
            <a:off x="0" y="4572000"/>
            <a:ext cx="8873836" cy="11430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09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0"/>
            <a:ext cx="8229600" cy="1143000"/>
          </a:xfrm>
        </p:spPr>
        <p:txBody>
          <a:bodyPr/>
          <a:lstStyle/>
          <a:p>
            <a:r>
              <a:rPr lang="en-US" dirty="0" smtClean="0"/>
              <a:t>A Natural Conjecture</a:t>
            </a:r>
            <a:endParaRPr lang="en-US" dirty="0"/>
          </a:p>
        </p:txBody>
      </p:sp>
      <p:sp>
        <p:nvSpPr>
          <p:cNvPr id="4" name="TextBox 3"/>
          <p:cNvSpPr txBox="1"/>
          <p:nvPr/>
        </p:nvSpPr>
        <p:spPr>
          <a:xfrm>
            <a:off x="0" y="1295400"/>
            <a:ext cx="9144000" cy="1200329"/>
          </a:xfrm>
          <a:prstGeom prst="rect">
            <a:avLst/>
          </a:prstGeom>
          <a:noFill/>
        </p:spPr>
        <p:txBody>
          <a:bodyPr wrap="square" rtlCol="0">
            <a:spAutoFit/>
          </a:bodyPr>
          <a:lstStyle/>
          <a:p>
            <a:r>
              <a:rPr lang="en-US" sz="2400" dirty="0" smtClean="0">
                <a:solidFill>
                  <a:srgbClr val="0000FF"/>
                </a:solidFill>
              </a:rPr>
              <a:t>Following constructions used in the </a:t>
            </a:r>
            <a:r>
              <a:rPr lang="en-US" sz="2400" dirty="0" err="1" smtClean="0">
                <a:solidFill>
                  <a:srgbClr val="0000FF"/>
                </a:solidFill>
              </a:rPr>
              <a:t>Fukaya</a:t>
            </a:r>
            <a:r>
              <a:rPr lang="en-US" sz="2400" dirty="0" smtClean="0">
                <a:solidFill>
                  <a:srgbClr val="0000FF"/>
                </a:solidFill>
              </a:rPr>
              <a:t> category, Paul Seidel constructed an A</a:t>
            </a:r>
            <a:r>
              <a:rPr lang="en-US" sz="2400" dirty="0" smtClean="0">
                <a:solidFill>
                  <a:srgbClr val="0000FF"/>
                </a:solidFill>
                <a:sym typeface="Mathematica1"/>
              </a:rPr>
              <a:t></a:t>
            </a:r>
            <a:r>
              <a:rPr lang="en-US" sz="2400" dirty="0" smtClean="0">
                <a:solidFill>
                  <a:srgbClr val="0000FF"/>
                </a:solidFill>
              </a:rPr>
              <a:t> category FS[W] associated to a </a:t>
            </a:r>
            <a:r>
              <a:rPr lang="en-US" sz="2400" dirty="0" err="1" smtClean="0">
                <a:solidFill>
                  <a:srgbClr val="0000FF"/>
                </a:solidFill>
              </a:rPr>
              <a:t>holomorphic</a:t>
            </a:r>
            <a:r>
              <a:rPr lang="en-US" sz="2400" dirty="0" smtClean="0">
                <a:solidFill>
                  <a:srgbClr val="0000FF"/>
                </a:solidFill>
              </a:rPr>
              <a:t> Morse function W: X to </a:t>
            </a:r>
            <a:r>
              <a:rPr lang="en-US" sz="2400" dirty="0" smtClean="0">
                <a:solidFill>
                  <a:srgbClr val="0000FF"/>
                </a:solidFill>
                <a:latin typeface="Mathematica7Mono" pitchFamily="2" charset="0"/>
                <a:ea typeface="Mathematica7Mono" pitchFamily="2" charset="0"/>
              </a:rPr>
              <a:t>C</a:t>
            </a:r>
            <a:r>
              <a:rPr lang="en-US" sz="2400" dirty="0" smtClean="0">
                <a:solidFill>
                  <a:srgbClr val="0000FF"/>
                </a:solidFill>
              </a:rPr>
              <a:t>. </a:t>
            </a:r>
            <a:endParaRPr lang="en-US" sz="2400" dirty="0">
              <a:solidFill>
                <a:srgbClr val="0000FF"/>
              </a:solidFill>
            </a:endParaRPr>
          </a:p>
        </p:txBody>
      </p:sp>
      <p:sp>
        <p:nvSpPr>
          <p:cNvPr id="5" name="TextBox 4"/>
          <p:cNvSpPr txBox="1"/>
          <p:nvPr/>
        </p:nvSpPr>
        <p:spPr>
          <a:xfrm>
            <a:off x="0" y="2667000"/>
            <a:ext cx="9144000" cy="830997"/>
          </a:xfrm>
          <a:prstGeom prst="rect">
            <a:avLst/>
          </a:prstGeom>
          <a:noFill/>
        </p:spPr>
        <p:txBody>
          <a:bodyPr wrap="square" rtlCol="0">
            <a:spAutoFit/>
          </a:bodyPr>
          <a:lstStyle/>
          <a:p>
            <a:r>
              <a:rPr lang="en-US" sz="2400" dirty="0" smtClean="0">
                <a:solidFill>
                  <a:srgbClr val="C00000"/>
                </a:solidFill>
              </a:rPr>
              <a:t>Br[FS[W]]  is meant to be the category of A-</a:t>
            </a:r>
            <a:r>
              <a:rPr lang="en-US" sz="2400" dirty="0" err="1" smtClean="0">
                <a:solidFill>
                  <a:srgbClr val="C00000"/>
                </a:solidFill>
              </a:rPr>
              <a:t>branes</a:t>
            </a:r>
            <a:r>
              <a:rPr lang="en-US" sz="2400" dirty="0" smtClean="0">
                <a:solidFill>
                  <a:srgbClr val="C00000"/>
                </a:solidFill>
              </a:rPr>
              <a:t> of the LG model. </a:t>
            </a:r>
            <a:endParaRPr lang="en-US" sz="2400" dirty="0">
              <a:solidFill>
                <a:srgbClr val="C00000"/>
              </a:solidFill>
            </a:endParaRPr>
          </a:p>
        </p:txBody>
      </p:sp>
      <p:sp>
        <p:nvSpPr>
          <p:cNvPr id="6" name="TextBox 5"/>
          <p:cNvSpPr txBox="1"/>
          <p:nvPr/>
        </p:nvSpPr>
        <p:spPr>
          <a:xfrm>
            <a:off x="0" y="3581400"/>
            <a:ext cx="9144000" cy="830997"/>
          </a:xfrm>
          <a:prstGeom prst="rect">
            <a:avLst/>
          </a:prstGeom>
          <a:noFill/>
        </p:spPr>
        <p:txBody>
          <a:bodyPr wrap="square" rtlCol="0">
            <a:spAutoFit/>
          </a:bodyPr>
          <a:lstStyle/>
          <a:p>
            <a:r>
              <a:rPr lang="en-US" sz="2400" dirty="0" smtClean="0">
                <a:solidFill>
                  <a:srgbClr val="009900"/>
                </a:solidFill>
              </a:rPr>
              <a:t>But, we also think that Br[</a:t>
            </a:r>
            <a:r>
              <a:rPr lang="en-US" sz="2400" dirty="0" err="1" smtClean="0">
                <a:solidFill>
                  <a:srgbClr val="009900"/>
                </a:solidFill>
                <a:latin typeface="eufb10" pitchFamily="34" charset="0"/>
              </a:rPr>
              <a:t>Vac</a:t>
            </a:r>
            <a:r>
              <a:rPr lang="en-US" sz="2400" dirty="0" smtClean="0">
                <a:solidFill>
                  <a:srgbClr val="009900"/>
                </a:solidFill>
              </a:rPr>
              <a:t>[W]]  is the category of A-</a:t>
            </a:r>
            <a:r>
              <a:rPr lang="en-US" sz="2400" dirty="0" err="1" smtClean="0">
                <a:solidFill>
                  <a:srgbClr val="009900"/>
                </a:solidFill>
              </a:rPr>
              <a:t>branes</a:t>
            </a:r>
            <a:r>
              <a:rPr lang="en-US" sz="2400" dirty="0" smtClean="0">
                <a:solidFill>
                  <a:srgbClr val="009900"/>
                </a:solidFill>
              </a:rPr>
              <a:t> of the LG model!</a:t>
            </a:r>
            <a:endParaRPr lang="en-US" sz="2400" dirty="0">
              <a:solidFill>
                <a:srgbClr val="009900"/>
              </a:solidFill>
            </a:endParaRPr>
          </a:p>
        </p:txBody>
      </p:sp>
      <p:sp>
        <p:nvSpPr>
          <p:cNvPr id="8" name="TextBox 7"/>
          <p:cNvSpPr txBox="1"/>
          <p:nvPr/>
        </p:nvSpPr>
        <p:spPr>
          <a:xfrm>
            <a:off x="2514600" y="5334000"/>
            <a:ext cx="6934200" cy="523220"/>
          </a:xfrm>
          <a:prstGeom prst="rect">
            <a:avLst/>
          </a:prstGeom>
          <a:noFill/>
        </p:spPr>
        <p:txBody>
          <a:bodyPr wrap="square" rtlCol="0">
            <a:spAutoFit/>
          </a:bodyPr>
          <a:lstStyle/>
          <a:p>
            <a:r>
              <a:rPr lang="en-US" sz="2800" dirty="0" smtClean="0"/>
              <a:t>Br[FS[W]]  </a:t>
            </a:r>
            <a:r>
              <a:rPr lang="en-US" sz="2800" dirty="0" smtClean="0">
                <a:sym typeface="Mathematica1"/>
              </a:rPr>
              <a:t>  </a:t>
            </a:r>
            <a:r>
              <a:rPr lang="en-US" sz="2800" dirty="0" smtClean="0"/>
              <a:t>Br[</a:t>
            </a:r>
            <a:r>
              <a:rPr lang="en-US" sz="2800" dirty="0" err="1" smtClean="0">
                <a:latin typeface="eufb10" pitchFamily="34" charset="0"/>
              </a:rPr>
              <a:t>Vac</a:t>
            </a:r>
            <a:r>
              <a:rPr lang="en-US" sz="2800" dirty="0" smtClean="0"/>
              <a:t>[W]] </a:t>
            </a:r>
            <a:endParaRPr lang="en-US" sz="2800" dirty="0"/>
          </a:p>
        </p:txBody>
      </p:sp>
      <p:sp>
        <p:nvSpPr>
          <p:cNvPr id="9" name="TextBox 8"/>
          <p:cNvSpPr txBox="1"/>
          <p:nvPr/>
        </p:nvSpPr>
        <p:spPr>
          <a:xfrm>
            <a:off x="0" y="4419600"/>
            <a:ext cx="8458200" cy="954107"/>
          </a:xfrm>
          <a:prstGeom prst="rect">
            <a:avLst/>
          </a:prstGeom>
          <a:noFill/>
        </p:spPr>
        <p:txBody>
          <a:bodyPr wrap="square" rtlCol="0">
            <a:spAutoFit/>
          </a:bodyPr>
          <a:lstStyle/>
          <a:p>
            <a:r>
              <a:rPr lang="en-US" sz="2800" dirty="0" smtClean="0">
                <a:solidFill>
                  <a:srgbClr val="FF0000"/>
                </a:solidFill>
              </a:rPr>
              <a:t>So it is natural to conjecture an equivalence of A</a:t>
            </a:r>
            <a:r>
              <a:rPr lang="en-US" sz="2800" dirty="0" smtClean="0">
                <a:solidFill>
                  <a:srgbClr val="FF0000"/>
                </a:solidFill>
                <a:sym typeface="Mathematica1"/>
              </a:rPr>
              <a:t> </a:t>
            </a:r>
            <a:r>
              <a:rPr lang="en-US" sz="2800" dirty="0" smtClean="0">
                <a:solidFill>
                  <a:srgbClr val="FF0000"/>
                </a:solidFill>
              </a:rPr>
              <a:t>categories: </a:t>
            </a:r>
            <a:endParaRPr lang="en-US" sz="2800" dirty="0">
              <a:solidFill>
                <a:srgbClr val="FF0000"/>
              </a:solidFill>
            </a:endParaRPr>
          </a:p>
        </p:txBody>
      </p:sp>
      <p:sp>
        <p:nvSpPr>
          <p:cNvPr id="10" name="TextBox 9"/>
          <p:cNvSpPr txBox="1"/>
          <p:nvPr/>
        </p:nvSpPr>
        <p:spPr>
          <a:xfrm>
            <a:off x="0" y="6273225"/>
            <a:ext cx="2743200" cy="584775"/>
          </a:xfrm>
          <a:prstGeom prst="rect">
            <a:avLst/>
          </a:prstGeom>
          <a:noFill/>
        </p:spPr>
        <p:txBody>
          <a:bodyPr wrap="square" rtlCol="0">
            <a:spAutoFit/>
          </a:bodyPr>
          <a:lstStyle/>
          <a:p>
            <a:r>
              <a:rPr lang="en-US" sz="3200" dirty="0" smtClean="0">
                <a:solidFill>
                  <a:srgbClr val="800080"/>
                </a:solidFill>
              </a:rPr>
              <a:t>“ultraviolet” </a:t>
            </a:r>
            <a:endParaRPr lang="en-US" sz="3200" dirty="0">
              <a:solidFill>
                <a:srgbClr val="800080"/>
              </a:solidFill>
            </a:endParaRPr>
          </a:p>
        </p:txBody>
      </p:sp>
      <p:sp>
        <p:nvSpPr>
          <p:cNvPr id="11" name="TextBox 10"/>
          <p:cNvSpPr txBox="1"/>
          <p:nvPr/>
        </p:nvSpPr>
        <p:spPr>
          <a:xfrm>
            <a:off x="7239000" y="6273225"/>
            <a:ext cx="2743200" cy="584775"/>
          </a:xfrm>
          <a:prstGeom prst="rect">
            <a:avLst/>
          </a:prstGeom>
          <a:noFill/>
        </p:spPr>
        <p:txBody>
          <a:bodyPr wrap="square" rtlCol="0">
            <a:spAutoFit/>
          </a:bodyPr>
          <a:lstStyle/>
          <a:p>
            <a:r>
              <a:rPr lang="en-US" sz="3200" dirty="0" smtClean="0">
                <a:solidFill>
                  <a:srgbClr val="FF0000"/>
                </a:solidFill>
              </a:rPr>
              <a:t>“infrared” </a:t>
            </a:r>
            <a:endParaRPr lang="en-US" sz="3200" dirty="0">
              <a:solidFill>
                <a:srgbClr val="FF0000"/>
              </a:solidFill>
            </a:endParaRPr>
          </a:p>
        </p:txBody>
      </p:sp>
      <p:cxnSp>
        <p:nvCxnSpPr>
          <p:cNvPr id="13" name="Straight Arrow Connector 12"/>
          <p:cNvCxnSpPr/>
          <p:nvPr/>
        </p:nvCxnSpPr>
        <p:spPr>
          <a:xfrm flipV="1">
            <a:off x="1828800" y="5791200"/>
            <a:ext cx="762000" cy="457200"/>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flipH="1" flipV="1">
            <a:off x="6400800" y="5867400"/>
            <a:ext cx="762000" cy="533400"/>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p:bldP spid="9" grpId="0"/>
      <p:bldP spid="10" grpId="0"/>
      <p:bldP spid="11"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685800" y="5334000"/>
            <a:ext cx="7620000" cy="533400"/>
          </a:xfrm>
          <a:prstGeom prst="rect">
            <a:avLst/>
          </a:prstGeom>
          <a:solidFill>
            <a:srgbClr val="002060"/>
          </a:solidFill>
        </p:spPr>
        <p:txBody>
          <a:bodyPr wrap="square" rtlCol="0">
            <a:spAutoFit/>
          </a:bodyPr>
          <a:lstStyle/>
          <a:p>
            <a:r>
              <a:rPr lang="en-US" sz="2800" dirty="0" smtClean="0">
                <a:solidFill>
                  <a:srgbClr val="FFFF00"/>
                </a:solidFill>
              </a:rPr>
              <a:t> </a:t>
            </a:r>
            <a:endParaRPr lang="en-US" sz="2800" dirty="0">
              <a:solidFill>
                <a:srgbClr val="FFFF00"/>
              </a:solidFill>
            </a:endParaRPr>
          </a:p>
        </p:txBody>
      </p:sp>
      <p:sp>
        <p:nvSpPr>
          <p:cNvPr id="2" name="Title 1"/>
          <p:cNvSpPr>
            <a:spLocks noGrp="1"/>
          </p:cNvSpPr>
          <p:nvPr>
            <p:ph type="title"/>
          </p:nvPr>
        </p:nvSpPr>
        <p:spPr>
          <a:xfrm>
            <a:off x="462665" y="0"/>
            <a:ext cx="8229600" cy="1143000"/>
          </a:xfrm>
        </p:spPr>
        <p:txBody>
          <a:bodyPr/>
          <a:lstStyle/>
          <a:p>
            <a:r>
              <a:rPr lang="en-US" dirty="0" smtClean="0"/>
              <a:t>Outline</a:t>
            </a:r>
            <a:endParaRPr lang="en-US" dirty="0"/>
          </a:p>
        </p:txBody>
      </p:sp>
      <p:sp>
        <p:nvSpPr>
          <p:cNvPr id="3" name="Slide Number Placeholder 2"/>
          <p:cNvSpPr>
            <a:spLocks noGrp="1"/>
          </p:cNvSpPr>
          <p:nvPr>
            <p:ph type="sldNum" sz="quarter" idx="12"/>
          </p:nvPr>
        </p:nvSpPr>
        <p:spPr/>
        <p:txBody>
          <a:bodyPr/>
          <a:lstStyle/>
          <a:p>
            <a:fld id="{8CC33826-6C47-413F-88A8-05EB57E6DE90}" type="slidenum">
              <a:rPr lang="en-US" smtClean="0"/>
              <a:pPr/>
              <a:t>78</a:t>
            </a:fld>
            <a:endParaRPr lang="en-US" dirty="0"/>
          </a:p>
        </p:txBody>
      </p:sp>
      <p:sp>
        <p:nvSpPr>
          <p:cNvPr id="4" name="TextBox 3"/>
          <p:cNvSpPr txBox="1"/>
          <p:nvPr/>
        </p:nvSpPr>
        <p:spPr>
          <a:xfrm>
            <a:off x="731500" y="1086295"/>
            <a:ext cx="7951640" cy="523220"/>
          </a:xfrm>
          <a:prstGeom prst="rect">
            <a:avLst/>
          </a:prstGeom>
          <a:noFill/>
        </p:spPr>
        <p:txBody>
          <a:bodyPr wrap="square" rtlCol="0">
            <a:spAutoFit/>
          </a:bodyPr>
          <a:lstStyle/>
          <a:p>
            <a:r>
              <a:rPr lang="en-US" sz="2800" dirty="0" smtClean="0">
                <a:solidFill>
                  <a:srgbClr val="FF0000"/>
                </a:solidFill>
              </a:rPr>
              <a:t>Introduction &amp; Motivations  </a:t>
            </a:r>
            <a:endParaRPr lang="en-US" sz="2800" dirty="0">
              <a:solidFill>
                <a:srgbClr val="FF0000"/>
              </a:solidFill>
            </a:endParaRPr>
          </a:p>
        </p:txBody>
      </p:sp>
      <p:sp>
        <p:nvSpPr>
          <p:cNvPr id="16" name="TextBox 15"/>
          <p:cNvSpPr txBox="1"/>
          <p:nvPr/>
        </p:nvSpPr>
        <p:spPr>
          <a:xfrm>
            <a:off x="762000" y="2895600"/>
            <a:ext cx="6720875" cy="523220"/>
          </a:xfrm>
          <a:prstGeom prst="rect">
            <a:avLst/>
          </a:prstGeom>
          <a:noFill/>
        </p:spPr>
        <p:txBody>
          <a:bodyPr wrap="square" rtlCol="0">
            <a:spAutoFit/>
          </a:bodyPr>
          <a:lstStyle/>
          <a:p>
            <a:r>
              <a:rPr lang="en-US" sz="2800" dirty="0" smtClean="0">
                <a:solidFill>
                  <a:srgbClr val="FF0000"/>
                </a:solidFill>
              </a:rPr>
              <a:t> </a:t>
            </a:r>
            <a:endParaRPr lang="en-US" sz="2800" dirty="0">
              <a:solidFill>
                <a:srgbClr val="FF0000"/>
              </a:solidFill>
            </a:endParaRPr>
          </a:p>
        </p:txBody>
      </p:sp>
      <p:sp>
        <p:nvSpPr>
          <p:cNvPr id="17" name="TextBox 16"/>
          <p:cNvSpPr txBox="1"/>
          <p:nvPr/>
        </p:nvSpPr>
        <p:spPr>
          <a:xfrm>
            <a:off x="685800" y="3733800"/>
            <a:ext cx="6720875" cy="523220"/>
          </a:xfrm>
          <a:prstGeom prst="rect">
            <a:avLst/>
          </a:prstGeom>
          <a:noFill/>
        </p:spPr>
        <p:txBody>
          <a:bodyPr wrap="square" rtlCol="0">
            <a:spAutoFit/>
          </a:bodyPr>
          <a:lstStyle/>
          <a:p>
            <a:r>
              <a:rPr lang="en-US" sz="2800" dirty="0" smtClean="0">
                <a:solidFill>
                  <a:srgbClr val="FF0000"/>
                </a:solidFill>
              </a:rPr>
              <a:t> Fans of </a:t>
            </a:r>
            <a:r>
              <a:rPr lang="en-US" sz="2800" dirty="0" err="1" smtClean="0">
                <a:solidFill>
                  <a:srgbClr val="FF0000"/>
                </a:solidFill>
              </a:rPr>
              <a:t>solitons</a:t>
            </a:r>
            <a:r>
              <a:rPr lang="en-US" sz="2800" dirty="0" smtClean="0">
                <a:solidFill>
                  <a:srgbClr val="FF0000"/>
                </a:solidFill>
              </a:rPr>
              <a:t> &amp; Webs</a:t>
            </a:r>
            <a:endParaRPr lang="en-US" sz="2800" dirty="0">
              <a:solidFill>
                <a:srgbClr val="FF0000"/>
              </a:solidFill>
            </a:endParaRPr>
          </a:p>
        </p:txBody>
      </p:sp>
      <p:sp>
        <p:nvSpPr>
          <p:cNvPr id="19" name="TextBox 18"/>
          <p:cNvSpPr txBox="1"/>
          <p:nvPr/>
        </p:nvSpPr>
        <p:spPr>
          <a:xfrm>
            <a:off x="762000" y="4572000"/>
            <a:ext cx="7696200" cy="523220"/>
          </a:xfrm>
          <a:prstGeom prst="rect">
            <a:avLst/>
          </a:prstGeom>
          <a:noFill/>
        </p:spPr>
        <p:txBody>
          <a:bodyPr wrap="square" rtlCol="0">
            <a:spAutoFit/>
          </a:bodyPr>
          <a:lstStyle/>
          <a:p>
            <a:r>
              <a:rPr lang="en-US" sz="2800" dirty="0" smtClean="0">
                <a:solidFill>
                  <a:srgbClr val="FF0000"/>
                </a:solidFill>
              </a:rPr>
              <a:t>A-</a:t>
            </a:r>
            <a:r>
              <a:rPr lang="en-US" sz="2800" dirty="0" smtClean="0">
                <a:solidFill>
                  <a:srgbClr val="FF0000"/>
                </a:solidFill>
                <a:sym typeface="Mathematica1"/>
              </a:rPr>
              <a:t> categories of </a:t>
            </a:r>
            <a:r>
              <a:rPr lang="en-US" sz="2800" dirty="0" err="1" smtClean="0">
                <a:solidFill>
                  <a:srgbClr val="FF0000"/>
                </a:solidFill>
                <a:sym typeface="Mathematica1"/>
              </a:rPr>
              <a:t>branes</a:t>
            </a:r>
            <a:endParaRPr lang="en-US" sz="2800" dirty="0">
              <a:solidFill>
                <a:srgbClr val="FF0000"/>
              </a:solidFill>
            </a:endParaRPr>
          </a:p>
        </p:txBody>
      </p:sp>
      <p:sp>
        <p:nvSpPr>
          <p:cNvPr id="21" name="Oval 20"/>
          <p:cNvSpPr/>
          <p:nvPr/>
        </p:nvSpPr>
        <p:spPr>
          <a:xfrm>
            <a:off x="347450" y="1239915"/>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4800" y="21336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04800" y="30480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4800" y="38862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04800" y="4724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04800" y="5486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62000" y="5334000"/>
            <a:ext cx="6720875" cy="523220"/>
          </a:xfrm>
          <a:prstGeom prst="rect">
            <a:avLst/>
          </a:prstGeom>
          <a:noFill/>
        </p:spPr>
        <p:txBody>
          <a:bodyPr wrap="square" rtlCol="0">
            <a:spAutoFit/>
          </a:bodyPr>
          <a:lstStyle/>
          <a:p>
            <a:r>
              <a:rPr lang="en-US" sz="2800" dirty="0" err="1" smtClean="0">
                <a:solidFill>
                  <a:srgbClr val="FFFF00"/>
                </a:solidFill>
              </a:rPr>
              <a:t>Supersymmetric</a:t>
            </a:r>
            <a:r>
              <a:rPr lang="en-US" sz="2800" dirty="0" smtClean="0">
                <a:solidFill>
                  <a:srgbClr val="FFFF00"/>
                </a:solidFill>
              </a:rPr>
              <a:t> Interfaces</a:t>
            </a:r>
            <a:endParaRPr lang="en-US" sz="2800" dirty="0">
              <a:solidFill>
                <a:srgbClr val="FFFF00"/>
              </a:solidFill>
            </a:endParaRPr>
          </a:p>
        </p:txBody>
      </p:sp>
      <p:sp>
        <p:nvSpPr>
          <p:cNvPr id="28" name="Oval 27"/>
          <p:cNvSpPr/>
          <p:nvPr/>
        </p:nvSpPr>
        <p:spPr>
          <a:xfrm>
            <a:off x="304800" y="6248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62000" y="6096000"/>
            <a:ext cx="7772400" cy="523220"/>
          </a:xfrm>
          <a:prstGeom prst="rect">
            <a:avLst/>
          </a:prstGeom>
          <a:noFill/>
        </p:spPr>
        <p:txBody>
          <a:bodyPr wrap="square" rtlCol="0">
            <a:spAutoFit/>
          </a:bodyPr>
          <a:lstStyle/>
          <a:p>
            <a:r>
              <a:rPr lang="en-US" sz="2800" dirty="0" smtClean="0"/>
              <a:t>Summary &amp; Outlook</a:t>
            </a:r>
            <a:endParaRPr lang="en-US" sz="2800" dirty="0"/>
          </a:p>
        </p:txBody>
      </p:sp>
      <p:sp>
        <p:nvSpPr>
          <p:cNvPr id="20" name="Rectangle 19"/>
          <p:cNvSpPr/>
          <p:nvPr/>
        </p:nvSpPr>
        <p:spPr>
          <a:xfrm>
            <a:off x="838200" y="1981200"/>
            <a:ext cx="1777987" cy="523220"/>
          </a:xfrm>
          <a:prstGeom prst="rect">
            <a:avLst/>
          </a:prstGeom>
        </p:spPr>
        <p:txBody>
          <a:bodyPr wrap="none">
            <a:spAutoFit/>
          </a:bodyPr>
          <a:lstStyle/>
          <a:p>
            <a:r>
              <a:rPr lang="en-US" sz="2800" dirty="0" err="1" smtClean="0">
                <a:solidFill>
                  <a:srgbClr val="FF0000"/>
                </a:solidFill>
              </a:rPr>
              <a:t>Webology</a:t>
            </a:r>
            <a:endParaRPr lang="en-US" sz="2800" dirty="0">
              <a:solidFill>
                <a:srgbClr val="FF0000"/>
              </a:solidFill>
            </a:endParaRPr>
          </a:p>
        </p:txBody>
      </p:sp>
      <p:sp>
        <p:nvSpPr>
          <p:cNvPr id="22" name="TextBox 21"/>
          <p:cNvSpPr txBox="1"/>
          <p:nvPr/>
        </p:nvSpPr>
        <p:spPr>
          <a:xfrm>
            <a:off x="762000" y="2895600"/>
            <a:ext cx="7848600" cy="523220"/>
          </a:xfrm>
          <a:prstGeom prst="rect">
            <a:avLst/>
          </a:prstGeom>
          <a:noFill/>
        </p:spPr>
        <p:txBody>
          <a:bodyPr wrap="square" rtlCol="0">
            <a:spAutoFit/>
          </a:bodyPr>
          <a:lstStyle/>
          <a:p>
            <a:r>
              <a:rPr lang="en-US" sz="2800" dirty="0" smtClean="0">
                <a:solidFill>
                  <a:srgbClr val="FF0000"/>
                </a:solidFill>
              </a:rPr>
              <a:t>Landau-</a:t>
            </a:r>
            <a:r>
              <a:rPr lang="en-US" sz="2800" dirty="0" err="1" smtClean="0">
                <a:solidFill>
                  <a:srgbClr val="FF0000"/>
                </a:solidFill>
              </a:rPr>
              <a:t>Ginzburg</a:t>
            </a:r>
            <a:r>
              <a:rPr lang="en-US" sz="2800" dirty="0" smtClean="0">
                <a:solidFill>
                  <a:srgbClr val="FF0000"/>
                </a:solidFill>
              </a:rPr>
              <a:t> Models &amp; Morse Theory</a:t>
            </a:r>
            <a:endParaRPr lang="en-US" sz="2800" dirty="0">
              <a:solidFill>
                <a:srgbClr val="FF0000"/>
              </a:solidFill>
            </a:endParaRP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Families of Theories</a:t>
            </a:r>
            <a:endParaRPr lang="en-US" dirty="0"/>
          </a:p>
        </p:txBody>
      </p:sp>
      <p:sp>
        <p:nvSpPr>
          <p:cNvPr id="3" name="TextBox 2"/>
          <p:cNvSpPr txBox="1"/>
          <p:nvPr/>
        </p:nvSpPr>
        <p:spPr>
          <a:xfrm>
            <a:off x="609600" y="1295400"/>
            <a:ext cx="8305800" cy="584775"/>
          </a:xfrm>
          <a:prstGeom prst="rect">
            <a:avLst/>
          </a:prstGeom>
          <a:noFill/>
        </p:spPr>
        <p:txBody>
          <a:bodyPr wrap="square" rtlCol="0">
            <a:spAutoFit/>
          </a:bodyPr>
          <a:lstStyle/>
          <a:p>
            <a:r>
              <a:rPr lang="en-US" sz="3200" dirty="0" smtClean="0">
                <a:solidFill>
                  <a:srgbClr val="FF0000"/>
                </a:solidFill>
              </a:rPr>
              <a:t>Now consider a </a:t>
            </a:r>
            <a:r>
              <a:rPr lang="en-US" sz="3200" i="1" u="sng" dirty="0" smtClean="0">
                <a:solidFill>
                  <a:srgbClr val="FF0000"/>
                </a:solidFill>
              </a:rPr>
              <a:t>family </a:t>
            </a:r>
            <a:r>
              <a:rPr lang="en-US" sz="3200" dirty="0" smtClean="0">
                <a:solidFill>
                  <a:srgbClr val="FF0000"/>
                </a:solidFill>
              </a:rPr>
              <a:t>of Morse functions</a:t>
            </a:r>
            <a:endParaRPr lang="en-US" sz="3200" dirty="0">
              <a:solidFill>
                <a:srgbClr val="FF0000"/>
              </a:solidFill>
            </a:endParaRPr>
          </a:p>
        </p:txBody>
      </p:sp>
      <p:grpSp>
        <p:nvGrpSpPr>
          <p:cNvPr id="5124" name="Group 4"/>
          <p:cNvGrpSpPr>
            <a:grpSpLocks noChangeAspect="1"/>
          </p:cNvGrpSpPr>
          <p:nvPr>
            <p:custDataLst>
              <p:tags r:id="rId1"/>
            </p:custDataLst>
          </p:nvPr>
        </p:nvGrpSpPr>
        <p:grpSpPr bwMode="auto">
          <a:xfrm>
            <a:off x="1905000" y="2133600"/>
            <a:ext cx="1824161" cy="571500"/>
            <a:chOff x="709" y="1683"/>
            <a:chExt cx="5190" cy="1626"/>
          </a:xfrm>
          <a:solidFill>
            <a:srgbClr val="FF0000"/>
          </a:solidFill>
        </p:grpSpPr>
        <p:sp>
          <p:nvSpPr>
            <p:cNvPr id="5126" name="Freeform 6"/>
            <p:cNvSpPr>
              <a:spLocks/>
            </p:cNvSpPr>
            <p:nvPr/>
          </p:nvSpPr>
          <p:spPr bwMode="auto">
            <a:xfrm>
              <a:off x="709" y="1792"/>
              <a:ext cx="1579" cy="1146"/>
            </a:xfrm>
            <a:custGeom>
              <a:avLst/>
              <a:gdLst/>
              <a:ahLst/>
              <a:cxnLst>
                <a:cxn ang="0">
                  <a:pos x="195" y="5"/>
                </a:cxn>
                <a:cxn ang="0">
                  <a:pos x="395" y="0"/>
                </a:cxn>
                <a:cxn ang="0">
                  <a:pos x="406" y="4"/>
                </a:cxn>
                <a:cxn ang="0">
                  <a:pos x="414" y="13"/>
                </a:cxn>
                <a:cxn ang="0">
                  <a:pos x="406" y="43"/>
                </a:cxn>
                <a:cxn ang="0">
                  <a:pos x="379" y="49"/>
                </a:cxn>
                <a:cxn ang="0">
                  <a:pos x="294" y="61"/>
                </a:cxn>
                <a:cxn ang="0">
                  <a:pos x="264" y="85"/>
                </a:cxn>
                <a:cxn ang="0">
                  <a:pos x="259" y="108"/>
                </a:cxn>
                <a:cxn ang="0">
                  <a:pos x="712" y="90"/>
                </a:cxn>
                <a:cxn ang="0">
                  <a:pos x="696" y="58"/>
                </a:cxn>
                <a:cxn ang="0">
                  <a:pos x="629" y="49"/>
                </a:cxn>
                <a:cxn ang="0">
                  <a:pos x="597" y="45"/>
                </a:cxn>
                <a:cxn ang="0">
                  <a:pos x="592" y="17"/>
                </a:cxn>
                <a:cxn ang="0">
                  <a:pos x="613" y="0"/>
                </a:cxn>
                <a:cxn ang="0">
                  <a:pos x="672" y="2"/>
                </a:cxn>
                <a:cxn ang="0">
                  <a:pos x="765" y="5"/>
                </a:cxn>
                <a:cxn ang="0">
                  <a:pos x="982" y="0"/>
                </a:cxn>
                <a:cxn ang="0">
                  <a:pos x="990" y="0"/>
                </a:cxn>
                <a:cxn ang="0">
                  <a:pos x="1000" y="5"/>
                </a:cxn>
                <a:cxn ang="0">
                  <a:pos x="1005" y="18"/>
                </a:cxn>
                <a:cxn ang="0">
                  <a:pos x="989" y="46"/>
                </a:cxn>
                <a:cxn ang="0">
                  <a:pos x="928" y="51"/>
                </a:cxn>
                <a:cxn ang="0">
                  <a:pos x="867" y="72"/>
                </a:cxn>
                <a:cxn ang="0">
                  <a:pos x="851" y="103"/>
                </a:cxn>
                <a:cxn ang="0">
                  <a:pos x="909" y="933"/>
                </a:cxn>
                <a:cxn ang="0">
                  <a:pos x="1357" y="130"/>
                </a:cxn>
                <a:cxn ang="0">
                  <a:pos x="1347" y="79"/>
                </a:cxn>
                <a:cxn ang="0">
                  <a:pos x="1302" y="54"/>
                </a:cxn>
                <a:cxn ang="0">
                  <a:pos x="1262" y="49"/>
                </a:cxn>
                <a:cxn ang="0">
                  <a:pos x="1251" y="46"/>
                </a:cxn>
                <a:cxn ang="0">
                  <a:pos x="1243" y="36"/>
                </a:cxn>
                <a:cxn ang="0">
                  <a:pos x="1249" y="7"/>
                </a:cxn>
                <a:cxn ang="0">
                  <a:pos x="1272" y="0"/>
                </a:cxn>
                <a:cxn ang="0">
                  <a:pos x="1440" y="5"/>
                </a:cxn>
                <a:cxn ang="0">
                  <a:pos x="1573" y="4"/>
                </a:cxn>
                <a:cxn ang="0">
                  <a:pos x="1579" y="15"/>
                </a:cxn>
                <a:cxn ang="0">
                  <a:pos x="1573" y="43"/>
                </a:cxn>
                <a:cxn ang="0">
                  <a:pos x="1549" y="49"/>
                </a:cxn>
                <a:cxn ang="0">
                  <a:pos x="1459" y="79"/>
                </a:cxn>
                <a:cxn ang="0">
                  <a:pos x="1403" y="139"/>
                </a:cxn>
                <a:cxn ang="0">
                  <a:pos x="1373" y="190"/>
                </a:cxn>
                <a:cxn ang="0">
                  <a:pos x="835" y="1136"/>
                </a:cxn>
                <a:cxn ang="0">
                  <a:pos x="800" y="1144"/>
                </a:cxn>
                <a:cxn ang="0">
                  <a:pos x="787" y="1102"/>
                </a:cxn>
                <a:cxn ang="0">
                  <a:pos x="249" y="1128"/>
                </a:cxn>
                <a:cxn ang="0">
                  <a:pos x="222" y="1146"/>
                </a:cxn>
                <a:cxn ang="0">
                  <a:pos x="197" y="1123"/>
                </a:cxn>
                <a:cxn ang="0">
                  <a:pos x="123" y="92"/>
                </a:cxn>
                <a:cxn ang="0">
                  <a:pos x="105" y="59"/>
                </a:cxn>
                <a:cxn ang="0">
                  <a:pos x="40" y="49"/>
                </a:cxn>
                <a:cxn ang="0">
                  <a:pos x="1" y="41"/>
                </a:cxn>
                <a:cxn ang="0">
                  <a:pos x="6" y="7"/>
                </a:cxn>
                <a:cxn ang="0">
                  <a:pos x="27" y="0"/>
                </a:cxn>
              </a:cxnLst>
              <a:rect l="0" t="0" r="r" b="b"/>
              <a:pathLst>
                <a:path w="1579" h="1146">
                  <a:moveTo>
                    <a:pt x="27" y="0"/>
                  </a:moveTo>
                  <a:lnTo>
                    <a:pt x="110" y="4"/>
                  </a:lnTo>
                  <a:lnTo>
                    <a:pt x="195" y="5"/>
                  </a:lnTo>
                  <a:lnTo>
                    <a:pt x="392" y="0"/>
                  </a:lnTo>
                  <a:lnTo>
                    <a:pt x="393" y="0"/>
                  </a:lnTo>
                  <a:lnTo>
                    <a:pt x="395" y="0"/>
                  </a:lnTo>
                  <a:lnTo>
                    <a:pt x="398" y="0"/>
                  </a:lnTo>
                  <a:lnTo>
                    <a:pt x="401" y="2"/>
                  </a:lnTo>
                  <a:lnTo>
                    <a:pt x="406" y="4"/>
                  </a:lnTo>
                  <a:lnTo>
                    <a:pt x="409" y="5"/>
                  </a:lnTo>
                  <a:lnTo>
                    <a:pt x="411" y="9"/>
                  </a:lnTo>
                  <a:lnTo>
                    <a:pt x="414" y="13"/>
                  </a:lnTo>
                  <a:lnTo>
                    <a:pt x="414" y="18"/>
                  </a:lnTo>
                  <a:lnTo>
                    <a:pt x="413" y="33"/>
                  </a:lnTo>
                  <a:lnTo>
                    <a:pt x="406" y="43"/>
                  </a:lnTo>
                  <a:lnTo>
                    <a:pt x="400" y="46"/>
                  </a:lnTo>
                  <a:lnTo>
                    <a:pt x="390" y="49"/>
                  </a:lnTo>
                  <a:lnTo>
                    <a:pt x="379" y="49"/>
                  </a:lnTo>
                  <a:lnTo>
                    <a:pt x="344" y="51"/>
                  </a:lnTo>
                  <a:lnTo>
                    <a:pt x="315" y="56"/>
                  </a:lnTo>
                  <a:lnTo>
                    <a:pt x="294" y="61"/>
                  </a:lnTo>
                  <a:lnTo>
                    <a:pt x="280" y="69"/>
                  </a:lnTo>
                  <a:lnTo>
                    <a:pt x="270" y="77"/>
                  </a:lnTo>
                  <a:lnTo>
                    <a:pt x="264" y="85"/>
                  </a:lnTo>
                  <a:lnTo>
                    <a:pt x="261" y="94"/>
                  </a:lnTo>
                  <a:lnTo>
                    <a:pt x="259" y="102"/>
                  </a:lnTo>
                  <a:lnTo>
                    <a:pt x="259" y="108"/>
                  </a:lnTo>
                  <a:lnTo>
                    <a:pt x="320" y="933"/>
                  </a:lnTo>
                  <a:lnTo>
                    <a:pt x="721" y="215"/>
                  </a:lnTo>
                  <a:lnTo>
                    <a:pt x="712" y="90"/>
                  </a:lnTo>
                  <a:lnTo>
                    <a:pt x="710" y="76"/>
                  </a:lnTo>
                  <a:lnTo>
                    <a:pt x="705" y="66"/>
                  </a:lnTo>
                  <a:lnTo>
                    <a:pt x="696" y="58"/>
                  </a:lnTo>
                  <a:lnTo>
                    <a:pt x="681" y="53"/>
                  </a:lnTo>
                  <a:lnTo>
                    <a:pt x="659" y="49"/>
                  </a:lnTo>
                  <a:lnTo>
                    <a:pt x="629" y="49"/>
                  </a:lnTo>
                  <a:lnTo>
                    <a:pt x="616" y="49"/>
                  </a:lnTo>
                  <a:lnTo>
                    <a:pt x="606" y="48"/>
                  </a:lnTo>
                  <a:lnTo>
                    <a:pt x="597" y="45"/>
                  </a:lnTo>
                  <a:lnTo>
                    <a:pt x="592" y="40"/>
                  </a:lnTo>
                  <a:lnTo>
                    <a:pt x="589" y="31"/>
                  </a:lnTo>
                  <a:lnTo>
                    <a:pt x="592" y="17"/>
                  </a:lnTo>
                  <a:lnTo>
                    <a:pt x="598" y="7"/>
                  </a:lnTo>
                  <a:lnTo>
                    <a:pt x="606" y="2"/>
                  </a:lnTo>
                  <a:lnTo>
                    <a:pt x="613" y="0"/>
                  </a:lnTo>
                  <a:lnTo>
                    <a:pt x="619" y="0"/>
                  </a:lnTo>
                  <a:lnTo>
                    <a:pt x="643" y="0"/>
                  </a:lnTo>
                  <a:lnTo>
                    <a:pt x="672" y="2"/>
                  </a:lnTo>
                  <a:lnTo>
                    <a:pt x="704" y="4"/>
                  </a:lnTo>
                  <a:lnTo>
                    <a:pt x="736" y="4"/>
                  </a:lnTo>
                  <a:lnTo>
                    <a:pt x="765" y="5"/>
                  </a:lnTo>
                  <a:lnTo>
                    <a:pt x="787" y="5"/>
                  </a:lnTo>
                  <a:lnTo>
                    <a:pt x="885" y="4"/>
                  </a:lnTo>
                  <a:lnTo>
                    <a:pt x="982" y="0"/>
                  </a:lnTo>
                  <a:lnTo>
                    <a:pt x="984" y="0"/>
                  </a:lnTo>
                  <a:lnTo>
                    <a:pt x="987" y="0"/>
                  </a:lnTo>
                  <a:lnTo>
                    <a:pt x="990" y="0"/>
                  </a:lnTo>
                  <a:lnTo>
                    <a:pt x="993" y="2"/>
                  </a:lnTo>
                  <a:lnTo>
                    <a:pt x="997" y="4"/>
                  </a:lnTo>
                  <a:lnTo>
                    <a:pt x="1000" y="5"/>
                  </a:lnTo>
                  <a:lnTo>
                    <a:pt x="1001" y="9"/>
                  </a:lnTo>
                  <a:lnTo>
                    <a:pt x="1003" y="13"/>
                  </a:lnTo>
                  <a:lnTo>
                    <a:pt x="1005" y="18"/>
                  </a:lnTo>
                  <a:lnTo>
                    <a:pt x="1003" y="33"/>
                  </a:lnTo>
                  <a:lnTo>
                    <a:pt x="997" y="43"/>
                  </a:lnTo>
                  <a:lnTo>
                    <a:pt x="989" y="46"/>
                  </a:lnTo>
                  <a:lnTo>
                    <a:pt x="977" y="49"/>
                  </a:lnTo>
                  <a:lnTo>
                    <a:pt x="961" y="49"/>
                  </a:lnTo>
                  <a:lnTo>
                    <a:pt x="928" y="51"/>
                  </a:lnTo>
                  <a:lnTo>
                    <a:pt x="901" y="56"/>
                  </a:lnTo>
                  <a:lnTo>
                    <a:pt x="881" y="63"/>
                  </a:lnTo>
                  <a:lnTo>
                    <a:pt x="867" y="72"/>
                  </a:lnTo>
                  <a:lnTo>
                    <a:pt x="859" y="82"/>
                  </a:lnTo>
                  <a:lnTo>
                    <a:pt x="854" y="92"/>
                  </a:lnTo>
                  <a:lnTo>
                    <a:pt x="851" y="103"/>
                  </a:lnTo>
                  <a:lnTo>
                    <a:pt x="851" y="115"/>
                  </a:lnTo>
                  <a:lnTo>
                    <a:pt x="853" y="126"/>
                  </a:lnTo>
                  <a:lnTo>
                    <a:pt x="909" y="933"/>
                  </a:lnTo>
                  <a:lnTo>
                    <a:pt x="1339" y="167"/>
                  </a:lnTo>
                  <a:lnTo>
                    <a:pt x="1350" y="146"/>
                  </a:lnTo>
                  <a:lnTo>
                    <a:pt x="1357" y="130"/>
                  </a:lnTo>
                  <a:lnTo>
                    <a:pt x="1360" y="113"/>
                  </a:lnTo>
                  <a:lnTo>
                    <a:pt x="1357" y="94"/>
                  </a:lnTo>
                  <a:lnTo>
                    <a:pt x="1347" y="79"/>
                  </a:lnTo>
                  <a:lnTo>
                    <a:pt x="1334" y="67"/>
                  </a:lnTo>
                  <a:lnTo>
                    <a:pt x="1318" y="59"/>
                  </a:lnTo>
                  <a:lnTo>
                    <a:pt x="1302" y="54"/>
                  </a:lnTo>
                  <a:lnTo>
                    <a:pt x="1283" y="51"/>
                  </a:lnTo>
                  <a:lnTo>
                    <a:pt x="1267" y="49"/>
                  </a:lnTo>
                  <a:lnTo>
                    <a:pt x="1262" y="49"/>
                  </a:lnTo>
                  <a:lnTo>
                    <a:pt x="1259" y="49"/>
                  </a:lnTo>
                  <a:lnTo>
                    <a:pt x="1254" y="48"/>
                  </a:lnTo>
                  <a:lnTo>
                    <a:pt x="1251" y="46"/>
                  </a:lnTo>
                  <a:lnTo>
                    <a:pt x="1248" y="45"/>
                  </a:lnTo>
                  <a:lnTo>
                    <a:pt x="1245" y="41"/>
                  </a:lnTo>
                  <a:lnTo>
                    <a:pt x="1243" y="36"/>
                  </a:lnTo>
                  <a:lnTo>
                    <a:pt x="1241" y="31"/>
                  </a:lnTo>
                  <a:lnTo>
                    <a:pt x="1245" y="17"/>
                  </a:lnTo>
                  <a:lnTo>
                    <a:pt x="1249" y="7"/>
                  </a:lnTo>
                  <a:lnTo>
                    <a:pt x="1257" y="2"/>
                  </a:lnTo>
                  <a:lnTo>
                    <a:pt x="1265" y="0"/>
                  </a:lnTo>
                  <a:lnTo>
                    <a:pt x="1272" y="0"/>
                  </a:lnTo>
                  <a:lnTo>
                    <a:pt x="1326" y="2"/>
                  </a:lnTo>
                  <a:lnTo>
                    <a:pt x="1384" y="4"/>
                  </a:lnTo>
                  <a:lnTo>
                    <a:pt x="1440" y="5"/>
                  </a:lnTo>
                  <a:lnTo>
                    <a:pt x="1561" y="0"/>
                  </a:lnTo>
                  <a:lnTo>
                    <a:pt x="1568" y="0"/>
                  </a:lnTo>
                  <a:lnTo>
                    <a:pt x="1573" y="4"/>
                  </a:lnTo>
                  <a:lnTo>
                    <a:pt x="1576" y="7"/>
                  </a:lnTo>
                  <a:lnTo>
                    <a:pt x="1577" y="10"/>
                  </a:lnTo>
                  <a:lnTo>
                    <a:pt x="1579" y="15"/>
                  </a:lnTo>
                  <a:lnTo>
                    <a:pt x="1579" y="18"/>
                  </a:lnTo>
                  <a:lnTo>
                    <a:pt x="1577" y="33"/>
                  </a:lnTo>
                  <a:lnTo>
                    <a:pt x="1573" y="43"/>
                  </a:lnTo>
                  <a:lnTo>
                    <a:pt x="1566" y="48"/>
                  </a:lnTo>
                  <a:lnTo>
                    <a:pt x="1558" y="49"/>
                  </a:lnTo>
                  <a:lnTo>
                    <a:pt x="1549" y="49"/>
                  </a:lnTo>
                  <a:lnTo>
                    <a:pt x="1515" y="54"/>
                  </a:lnTo>
                  <a:lnTo>
                    <a:pt x="1485" y="66"/>
                  </a:lnTo>
                  <a:lnTo>
                    <a:pt x="1459" y="79"/>
                  </a:lnTo>
                  <a:lnTo>
                    <a:pt x="1438" y="97"/>
                  </a:lnTo>
                  <a:lnTo>
                    <a:pt x="1419" y="117"/>
                  </a:lnTo>
                  <a:lnTo>
                    <a:pt x="1403" y="139"/>
                  </a:lnTo>
                  <a:lnTo>
                    <a:pt x="1387" y="164"/>
                  </a:lnTo>
                  <a:lnTo>
                    <a:pt x="1373" y="190"/>
                  </a:lnTo>
                  <a:lnTo>
                    <a:pt x="1373" y="190"/>
                  </a:lnTo>
                  <a:lnTo>
                    <a:pt x="849" y="1115"/>
                  </a:lnTo>
                  <a:lnTo>
                    <a:pt x="843" y="1126"/>
                  </a:lnTo>
                  <a:lnTo>
                    <a:pt x="835" y="1136"/>
                  </a:lnTo>
                  <a:lnTo>
                    <a:pt x="825" y="1143"/>
                  </a:lnTo>
                  <a:lnTo>
                    <a:pt x="813" y="1146"/>
                  </a:lnTo>
                  <a:lnTo>
                    <a:pt x="800" y="1144"/>
                  </a:lnTo>
                  <a:lnTo>
                    <a:pt x="793" y="1138"/>
                  </a:lnTo>
                  <a:lnTo>
                    <a:pt x="789" y="1125"/>
                  </a:lnTo>
                  <a:lnTo>
                    <a:pt x="787" y="1102"/>
                  </a:lnTo>
                  <a:lnTo>
                    <a:pt x="726" y="282"/>
                  </a:lnTo>
                  <a:lnTo>
                    <a:pt x="259" y="1113"/>
                  </a:lnTo>
                  <a:lnTo>
                    <a:pt x="249" y="1128"/>
                  </a:lnTo>
                  <a:lnTo>
                    <a:pt x="241" y="1138"/>
                  </a:lnTo>
                  <a:lnTo>
                    <a:pt x="233" y="1144"/>
                  </a:lnTo>
                  <a:lnTo>
                    <a:pt x="222" y="1146"/>
                  </a:lnTo>
                  <a:lnTo>
                    <a:pt x="208" y="1143"/>
                  </a:lnTo>
                  <a:lnTo>
                    <a:pt x="200" y="1136"/>
                  </a:lnTo>
                  <a:lnTo>
                    <a:pt x="197" y="1123"/>
                  </a:lnTo>
                  <a:lnTo>
                    <a:pt x="195" y="1102"/>
                  </a:lnTo>
                  <a:lnTo>
                    <a:pt x="125" y="110"/>
                  </a:lnTo>
                  <a:lnTo>
                    <a:pt x="123" y="92"/>
                  </a:lnTo>
                  <a:lnTo>
                    <a:pt x="120" y="77"/>
                  </a:lnTo>
                  <a:lnTo>
                    <a:pt x="113" y="67"/>
                  </a:lnTo>
                  <a:lnTo>
                    <a:pt x="105" y="59"/>
                  </a:lnTo>
                  <a:lnTo>
                    <a:pt x="91" y="53"/>
                  </a:lnTo>
                  <a:lnTo>
                    <a:pt x="69" y="49"/>
                  </a:lnTo>
                  <a:lnTo>
                    <a:pt x="40" y="49"/>
                  </a:lnTo>
                  <a:lnTo>
                    <a:pt x="22" y="49"/>
                  </a:lnTo>
                  <a:lnTo>
                    <a:pt x="9" y="46"/>
                  </a:lnTo>
                  <a:lnTo>
                    <a:pt x="1" y="41"/>
                  </a:lnTo>
                  <a:lnTo>
                    <a:pt x="0" y="31"/>
                  </a:lnTo>
                  <a:lnTo>
                    <a:pt x="1" y="17"/>
                  </a:lnTo>
                  <a:lnTo>
                    <a:pt x="6" y="7"/>
                  </a:lnTo>
                  <a:lnTo>
                    <a:pt x="14" y="2"/>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7" name="Freeform 7"/>
            <p:cNvSpPr>
              <a:spLocks/>
            </p:cNvSpPr>
            <p:nvPr/>
          </p:nvSpPr>
          <p:spPr bwMode="auto">
            <a:xfrm>
              <a:off x="2507" y="1683"/>
              <a:ext cx="370" cy="1626"/>
            </a:xfrm>
            <a:custGeom>
              <a:avLst/>
              <a:gdLst/>
              <a:ahLst/>
              <a:cxnLst>
                <a:cxn ang="0">
                  <a:pos x="357" y="0"/>
                </a:cxn>
                <a:cxn ang="0">
                  <a:pos x="365" y="3"/>
                </a:cxn>
                <a:cxn ang="0">
                  <a:pos x="368" y="11"/>
                </a:cxn>
                <a:cxn ang="0">
                  <a:pos x="370" y="18"/>
                </a:cxn>
                <a:cxn ang="0">
                  <a:pos x="368" y="21"/>
                </a:cxn>
                <a:cxn ang="0">
                  <a:pos x="365" y="26"/>
                </a:cxn>
                <a:cxn ang="0">
                  <a:pos x="359" y="32"/>
                </a:cxn>
                <a:cxn ang="0">
                  <a:pos x="347" y="42"/>
                </a:cxn>
                <a:cxn ang="0">
                  <a:pos x="245" y="175"/>
                </a:cxn>
                <a:cxn ang="0">
                  <a:pos x="173" y="320"/>
                </a:cxn>
                <a:cxn ang="0">
                  <a:pos x="125" y="478"/>
                </a:cxn>
                <a:cxn ang="0">
                  <a:pos x="99" y="643"/>
                </a:cxn>
                <a:cxn ang="0">
                  <a:pos x="91" y="813"/>
                </a:cxn>
                <a:cxn ang="0">
                  <a:pos x="98" y="952"/>
                </a:cxn>
                <a:cxn ang="0">
                  <a:pos x="117" y="1099"/>
                </a:cxn>
                <a:cxn ang="0">
                  <a:pos x="152" y="1245"/>
                </a:cxn>
                <a:cxn ang="0">
                  <a:pos x="210" y="1386"/>
                </a:cxn>
                <a:cxn ang="0">
                  <a:pos x="291" y="1515"/>
                </a:cxn>
                <a:cxn ang="0">
                  <a:pos x="355" y="1587"/>
                </a:cxn>
                <a:cxn ang="0">
                  <a:pos x="368" y="1603"/>
                </a:cxn>
                <a:cxn ang="0">
                  <a:pos x="370" y="1610"/>
                </a:cxn>
                <a:cxn ang="0">
                  <a:pos x="368" y="1616"/>
                </a:cxn>
                <a:cxn ang="0">
                  <a:pos x="362" y="1623"/>
                </a:cxn>
                <a:cxn ang="0">
                  <a:pos x="352" y="1626"/>
                </a:cxn>
                <a:cxn ang="0">
                  <a:pos x="333" y="1615"/>
                </a:cxn>
                <a:cxn ang="0">
                  <a:pos x="295" y="1584"/>
                </a:cxn>
                <a:cxn ang="0">
                  <a:pos x="245" y="1533"/>
                </a:cxn>
                <a:cxn ang="0">
                  <a:pos x="189" y="1463"/>
                </a:cxn>
                <a:cxn ang="0">
                  <a:pos x="131" y="1371"/>
                </a:cxn>
                <a:cxn ang="0">
                  <a:pos x="71" y="1240"/>
                </a:cxn>
                <a:cxn ang="0">
                  <a:pos x="26" y="1083"/>
                </a:cxn>
                <a:cxn ang="0">
                  <a:pos x="5" y="937"/>
                </a:cxn>
                <a:cxn ang="0">
                  <a:pos x="0" y="813"/>
                </a:cxn>
                <a:cxn ang="0">
                  <a:pos x="8" y="664"/>
                </a:cxn>
                <a:cxn ang="0">
                  <a:pos x="39" y="494"/>
                </a:cxn>
                <a:cxn ang="0">
                  <a:pos x="99" y="317"/>
                </a:cxn>
                <a:cxn ang="0">
                  <a:pos x="155" y="212"/>
                </a:cxn>
                <a:cxn ang="0">
                  <a:pos x="213" y="129"/>
                </a:cxn>
                <a:cxn ang="0">
                  <a:pos x="269" y="67"/>
                </a:cxn>
                <a:cxn ang="0">
                  <a:pos x="315" y="24"/>
                </a:cxn>
                <a:cxn ang="0">
                  <a:pos x="344" y="3"/>
                </a:cxn>
              </a:cxnLst>
              <a:rect l="0" t="0" r="r" b="b"/>
              <a:pathLst>
                <a:path w="370" h="1626">
                  <a:moveTo>
                    <a:pt x="352" y="0"/>
                  </a:moveTo>
                  <a:lnTo>
                    <a:pt x="357" y="0"/>
                  </a:lnTo>
                  <a:lnTo>
                    <a:pt x="360" y="1"/>
                  </a:lnTo>
                  <a:lnTo>
                    <a:pt x="365" y="3"/>
                  </a:lnTo>
                  <a:lnTo>
                    <a:pt x="367" y="8"/>
                  </a:lnTo>
                  <a:lnTo>
                    <a:pt x="368" y="11"/>
                  </a:lnTo>
                  <a:lnTo>
                    <a:pt x="370" y="18"/>
                  </a:lnTo>
                  <a:lnTo>
                    <a:pt x="370" y="18"/>
                  </a:lnTo>
                  <a:lnTo>
                    <a:pt x="370" y="19"/>
                  </a:lnTo>
                  <a:lnTo>
                    <a:pt x="368" y="21"/>
                  </a:lnTo>
                  <a:lnTo>
                    <a:pt x="367" y="23"/>
                  </a:lnTo>
                  <a:lnTo>
                    <a:pt x="365" y="26"/>
                  </a:lnTo>
                  <a:lnTo>
                    <a:pt x="363" y="29"/>
                  </a:lnTo>
                  <a:lnTo>
                    <a:pt x="359" y="32"/>
                  </a:lnTo>
                  <a:lnTo>
                    <a:pt x="354" y="37"/>
                  </a:lnTo>
                  <a:lnTo>
                    <a:pt x="347" y="42"/>
                  </a:lnTo>
                  <a:lnTo>
                    <a:pt x="293" y="106"/>
                  </a:lnTo>
                  <a:lnTo>
                    <a:pt x="245" y="175"/>
                  </a:lnTo>
                  <a:lnTo>
                    <a:pt x="207" y="245"/>
                  </a:lnTo>
                  <a:lnTo>
                    <a:pt x="173" y="320"/>
                  </a:lnTo>
                  <a:lnTo>
                    <a:pt x="146" y="397"/>
                  </a:lnTo>
                  <a:lnTo>
                    <a:pt x="125" y="478"/>
                  </a:lnTo>
                  <a:lnTo>
                    <a:pt x="111" y="559"/>
                  </a:lnTo>
                  <a:lnTo>
                    <a:pt x="99" y="643"/>
                  </a:lnTo>
                  <a:lnTo>
                    <a:pt x="93" y="728"/>
                  </a:lnTo>
                  <a:lnTo>
                    <a:pt x="91" y="813"/>
                  </a:lnTo>
                  <a:lnTo>
                    <a:pt x="93" y="882"/>
                  </a:lnTo>
                  <a:lnTo>
                    <a:pt x="98" y="952"/>
                  </a:lnTo>
                  <a:lnTo>
                    <a:pt x="106" y="1026"/>
                  </a:lnTo>
                  <a:lnTo>
                    <a:pt x="117" y="1099"/>
                  </a:lnTo>
                  <a:lnTo>
                    <a:pt x="133" y="1173"/>
                  </a:lnTo>
                  <a:lnTo>
                    <a:pt x="152" y="1245"/>
                  </a:lnTo>
                  <a:lnTo>
                    <a:pt x="178" y="1317"/>
                  </a:lnTo>
                  <a:lnTo>
                    <a:pt x="210" y="1386"/>
                  </a:lnTo>
                  <a:lnTo>
                    <a:pt x="247" y="1453"/>
                  </a:lnTo>
                  <a:lnTo>
                    <a:pt x="291" y="1515"/>
                  </a:lnTo>
                  <a:lnTo>
                    <a:pt x="343" y="1574"/>
                  </a:lnTo>
                  <a:lnTo>
                    <a:pt x="355" y="1587"/>
                  </a:lnTo>
                  <a:lnTo>
                    <a:pt x="363" y="1597"/>
                  </a:lnTo>
                  <a:lnTo>
                    <a:pt x="368" y="1603"/>
                  </a:lnTo>
                  <a:lnTo>
                    <a:pt x="370" y="1607"/>
                  </a:lnTo>
                  <a:lnTo>
                    <a:pt x="370" y="1610"/>
                  </a:lnTo>
                  <a:lnTo>
                    <a:pt x="370" y="1610"/>
                  </a:lnTo>
                  <a:lnTo>
                    <a:pt x="368" y="1616"/>
                  </a:lnTo>
                  <a:lnTo>
                    <a:pt x="367" y="1620"/>
                  </a:lnTo>
                  <a:lnTo>
                    <a:pt x="362" y="1623"/>
                  </a:lnTo>
                  <a:lnTo>
                    <a:pt x="357" y="1625"/>
                  </a:lnTo>
                  <a:lnTo>
                    <a:pt x="352" y="1626"/>
                  </a:lnTo>
                  <a:lnTo>
                    <a:pt x="344" y="1623"/>
                  </a:lnTo>
                  <a:lnTo>
                    <a:pt x="333" y="1615"/>
                  </a:lnTo>
                  <a:lnTo>
                    <a:pt x="315" y="1602"/>
                  </a:lnTo>
                  <a:lnTo>
                    <a:pt x="295" y="1584"/>
                  </a:lnTo>
                  <a:lnTo>
                    <a:pt x="271" y="1561"/>
                  </a:lnTo>
                  <a:lnTo>
                    <a:pt x="245" y="1533"/>
                  </a:lnTo>
                  <a:lnTo>
                    <a:pt x="216" y="1500"/>
                  </a:lnTo>
                  <a:lnTo>
                    <a:pt x="189" y="1463"/>
                  </a:lnTo>
                  <a:lnTo>
                    <a:pt x="160" y="1420"/>
                  </a:lnTo>
                  <a:lnTo>
                    <a:pt x="131" y="1371"/>
                  </a:lnTo>
                  <a:lnTo>
                    <a:pt x="104" y="1319"/>
                  </a:lnTo>
                  <a:lnTo>
                    <a:pt x="71" y="1240"/>
                  </a:lnTo>
                  <a:lnTo>
                    <a:pt x="45" y="1162"/>
                  </a:lnTo>
                  <a:lnTo>
                    <a:pt x="26" y="1083"/>
                  </a:lnTo>
                  <a:lnTo>
                    <a:pt x="13" y="1008"/>
                  </a:lnTo>
                  <a:lnTo>
                    <a:pt x="5" y="937"/>
                  </a:lnTo>
                  <a:lnTo>
                    <a:pt x="0" y="872"/>
                  </a:lnTo>
                  <a:lnTo>
                    <a:pt x="0" y="813"/>
                  </a:lnTo>
                  <a:lnTo>
                    <a:pt x="2" y="741"/>
                  </a:lnTo>
                  <a:lnTo>
                    <a:pt x="8" y="664"/>
                  </a:lnTo>
                  <a:lnTo>
                    <a:pt x="19" y="581"/>
                  </a:lnTo>
                  <a:lnTo>
                    <a:pt x="39" y="494"/>
                  </a:lnTo>
                  <a:lnTo>
                    <a:pt x="64" y="406"/>
                  </a:lnTo>
                  <a:lnTo>
                    <a:pt x="99" y="317"/>
                  </a:lnTo>
                  <a:lnTo>
                    <a:pt x="127" y="263"/>
                  </a:lnTo>
                  <a:lnTo>
                    <a:pt x="155" y="212"/>
                  </a:lnTo>
                  <a:lnTo>
                    <a:pt x="184" y="168"/>
                  </a:lnTo>
                  <a:lnTo>
                    <a:pt x="213" y="129"/>
                  </a:lnTo>
                  <a:lnTo>
                    <a:pt x="242" y="96"/>
                  </a:lnTo>
                  <a:lnTo>
                    <a:pt x="269" y="67"/>
                  </a:lnTo>
                  <a:lnTo>
                    <a:pt x="293" y="42"/>
                  </a:lnTo>
                  <a:lnTo>
                    <a:pt x="315" y="24"/>
                  </a:lnTo>
                  <a:lnTo>
                    <a:pt x="331" y="11"/>
                  </a:lnTo>
                  <a:lnTo>
                    <a:pt x="344" y="3"/>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8" name="Freeform 8"/>
            <p:cNvSpPr>
              <a:spLocks noEditPoints="1"/>
            </p:cNvSpPr>
            <p:nvPr/>
          </p:nvSpPr>
          <p:spPr bwMode="auto">
            <a:xfrm>
              <a:off x="3042" y="1774"/>
              <a:ext cx="833" cy="1460"/>
            </a:xfrm>
            <a:custGeom>
              <a:avLst/>
              <a:gdLst/>
              <a:ahLst/>
              <a:cxnLst>
                <a:cxn ang="0">
                  <a:pos x="408" y="1105"/>
                </a:cxn>
                <a:cxn ang="0">
                  <a:pos x="545" y="1041"/>
                </a:cxn>
                <a:cxn ang="0">
                  <a:pos x="646" y="935"/>
                </a:cxn>
                <a:cxn ang="0">
                  <a:pos x="707" y="804"/>
                </a:cxn>
                <a:cxn ang="0">
                  <a:pos x="729" y="668"/>
                </a:cxn>
                <a:cxn ang="0">
                  <a:pos x="700" y="547"/>
                </a:cxn>
                <a:cxn ang="0">
                  <a:pos x="627" y="473"/>
                </a:cxn>
                <a:cxn ang="0">
                  <a:pos x="520" y="442"/>
                </a:cxn>
                <a:cxn ang="0">
                  <a:pos x="366" y="470"/>
                </a:cxn>
                <a:cxn ang="0">
                  <a:pos x="235" y="562"/>
                </a:cxn>
                <a:cxn ang="0">
                  <a:pos x="147" y="691"/>
                </a:cxn>
                <a:cxn ang="0">
                  <a:pos x="107" y="838"/>
                </a:cxn>
                <a:cxn ang="0">
                  <a:pos x="116" y="972"/>
                </a:cxn>
                <a:cxn ang="0">
                  <a:pos x="172" y="1059"/>
                </a:cxn>
                <a:cxn ang="0">
                  <a:pos x="254" y="1103"/>
                </a:cxn>
                <a:cxn ang="0">
                  <a:pos x="476" y="442"/>
                </a:cxn>
                <a:cxn ang="0">
                  <a:pos x="614" y="4"/>
                </a:cxn>
                <a:cxn ang="0">
                  <a:pos x="620" y="12"/>
                </a:cxn>
                <a:cxn ang="0">
                  <a:pos x="622" y="15"/>
                </a:cxn>
                <a:cxn ang="0">
                  <a:pos x="619" y="25"/>
                </a:cxn>
                <a:cxn ang="0">
                  <a:pos x="617" y="36"/>
                </a:cxn>
                <a:cxn ang="0">
                  <a:pos x="580" y="414"/>
                </a:cxn>
                <a:cxn ang="0">
                  <a:pos x="705" y="463"/>
                </a:cxn>
                <a:cxn ang="0">
                  <a:pos x="785" y="542"/>
                </a:cxn>
                <a:cxn ang="0">
                  <a:pos x="827" y="637"/>
                </a:cxn>
                <a:cxn ang="0">
                  <a:pos x="828" y="761"/>
                </a:cxn>
                <a:cxn ang="0">
                  <a:pos x="752" y="930"/>
                </a:cxn>
                <a:cxn ang="0">
                  <a:pos x="606" y="1066"/>
                </a:cxn>
                <a:cxn ang="0">
                  <a:pos x="416" y="1141"/>
                </a:cxn>
                <a:cxn ang="0">
                  <a:pos x="283" y="1404"/>
                </a:cxn>
                <a:cxn ang="0">
                  <a:pos x="272" y="1450"/>
                </a:cxn>
                <a:cxn ang="0">
                  <a:pos x="262" y="1460"/>
                </a:cxn>
                <a:cxn ang="0">
                  <a:pos x="248" y="1460"/>
                </a:cxn>
                <a:cxn ang="0">
                  <a:pos x="240" y="1458"/>
                </a:cxn>
                <a:cxn ang="0">
                  <a:pos x="235" y="1449"/>
                </a:cxn>
                <a:cxn ang="0">
                  <a:pos x="238" y="1421"/>
                </a:cxn>
                <a:cxn ang="0">
                  <a:pos x="259" y="1336"/>
                </a:cxn>
                <a:cxn ang="0">
                  <a:pos x="304" y="1149"/>
                </a:cxn>
                <a:cxn ang="0">
                  <a:pos x="153" y="1108"/>
                </a:cxn>
                <a:cxn ang="0">
                  <a:pos x="51" y="1020"/>
                </a:cxn>
                <a:cxn ang="0">
                  <a:pos x="3" y="900"/>
                </a:cxn>
                <a:cxn ang="0">
                  <a:pos x="20" y="735"/>
                </a:cxn>
                <a:cxn ang="0">
                  <a:pos x="124" y="575"/>
                </a:cxn>
                <a:cxn ang="0">
                  <a:pos x="288" y="457"/>
                </a:cxn>
                <a:cxn ang="0">
                  <a:pos x="486" y="406"/>
                </a:cxn>
                <a:cxn ang="0">
                  <a:pos x="587" y="7"/>
                </a:cxn>
              </a:cxnLst>
              <a:rect l="0" t="0" r="r" b="b"/>
              <a:pathLst>
                <a:path w="833" h="1460">
                  <a:moveTo>
                    <a:pt x="520" y="442"/>
                  </a:moveTo>
                  <a:lnTo>
                    <a:pt x="353" y="1113"/>
                  </a:lnTo>
                  <a:lnTo>
                    <a:pt x="408" y="1105"/>
                  </a:lnTo>
                  <a:lnTo>
                    <a:pt x="457" y="1089"/>
                  </a:lnTo>
                  <a:lnTo>
                    <a:pt x="502" y="1067"/>
                  </a:lnTo>
                  <a:lnTo>
                    <a:pt x="545" y="1041"/>
                  </a:lnTo>
                  <a:lnTo>
                    <a:pt x="582" y="1010"/>
                  </a:lnTo>
                  <a:lnTo>
                    <a:pt x="616" y="974"/>
                  </a:lnTo>
                  <a:lnTo>
                    <a:pt x="646" y="935"/>
                  </a:lnTo>
                  <a:lnTo>
                    <a:pt x="670" y="892"/>
                  </a:lnTo>
                  <a:lnTo>
                    <a:pt x="691" y="850"/>
                  </a:lnTo>
                  <a:lnTo>
                    <a:pt x="707" y="804"/>
                  </a:lnTo>
                  <a:lnTo>
                    <a:pt x="720" y="758"/>
                  </a:lnTo>
                  <a:lnTo>
                    <a:pt x="726" y="712"/>
                  </a:lnTo>
                  <a:lnTo>
                    <a:pt x="729" y="668"/>
                  </a:lnTo>
                  <a:lnTo>
                    <a:pt x="726" y="622"/>
                  </a:lnTo>
                  <a:lnTo>
                    <a:pt x="716" y="583"/>
                  </a:lnTo>
                  <a:lnTo>
                    <a:pt x="700" y="547"/>
                  </a:lnTo>
                  <a:lnTo>
                    <a:pt x="681" y="517"/>
                  </a:lnTo>
                  <a:lnTo>
                    <a:pt x="656" y="493"/>
                  </a:lnTo>
                  <a:lnTo>
                    <a:pt x="627" y="473"/>
                  </a:lnTo>
                  <a:lnTo>
                    <a:pt x="593" y="459"/>
                  </a:lnTo>
                  <a:lnTo>
                    <a:pt x="558" y="447"/>
                  </a:lnTo>
                  <a:lnTo>
                    <a:pt x="520" y="442"/>
                  </a:lnTo>
                  <a:close/>
                  <a:moveTo>
                    <a:pt x="476" y="442"/>
                  </a:moveTo>
                  <a:lnTo>
                    <a:pt x="419" y="452"/>
                  </a:lnTo>
                  <a:lnTo>
                    <a:pt x="366" y="470"/>
                  </a:lnTo>
                  <a:lnTo>
                    <a:pt x="318" y="495"/>
                  </a:lnTo>
                  <a:lnTo>
                    <a:pt x="275" y="526"/>
                  </a:lnTo>
                  <a:lnTo>
                    <a:pt x="235" y="562"/>
                  </a:lnTo>
                  <a:lnTo>
                    <a:pt x="201" y="601"/>
                  </a:lnTo>
                  <a:lnTo>
                    <a:pt x="172" y="645"/>
                  </a:lnTo>
                  <a:lnTo>
                    <a:pt x="147" y="691"/>
                  </a:lnTo>
                  <a:lnTo>
                    <a:pt x="129" y="740"/>
                  </a:lnTo>
                  <a:lnTo>
                    <a:pt x="115" y="789"/>
                  </a:lnTo>
                  <a:lnTo>
                    <a:pt x="107" y="838"/>
                  </a:lnTo>
                  <a:lnTo>
                    <a:pt x="104" y="887"/>
                  </a:lnTo>
                  <a:lnTo>
                    <a:pt x="107" y="933"/>
                  </a:lnTo>
                  <a:lnTo>
                    <a:pt x="116" y="972"/>
                  </a:lnTo>
                  <a:lnTo>
                    <a:pt x="131" y="1007"/>
                  </a:lnTo>
                  <a:lnTo>
                    <a:pt x="150" y="1035"/>
                  </a:lnTo>
                  <a:lnTo>
                    <a:pt x="172" y="1059"/>
                  </a:lnTo>
                  <a:lnTo>
                    <a:pt x="198" y="1077"/>
                  </a:lnTo>
                  <a:lnTo>
                    <a:pt x="225" y="1092"/>
                  </a:lnTo>
                  <a:lnTo>
                    <a:pt x="254" y="1103"/>
                  </a:lnTo>
                  <a:lnTo>
                    <a:pt x="284" y="1110"/>
                  </a:lnTo>
                  <a:lnTo>
                    <a:pt x="313" y="1113"/>
                  </a:lnTo>
                  <a:lnTo>
                    <a:pt x="476" y="442"/>
                  </a:lnTo>
                  <a:close/>
                  <a:moveTo>
                    <a:pt x="604" y="0"/>
                  </a:moveTo>
                  <a:lnTo>
                    <a:pt x="609" y="2"/>
                  </a:lnTo>
                  <a:lnTo>
                    <a:pt x="614" y="4"/>
                  </a:lnTo>
                  <a:lnTo>
                    <a:pt x="617" y="5"/>
                  </a:lnTo>
                  <a:lnTo>
                    <a:pt x="619" y="9"/>
                  </a:lnTo>
                  <a:lnTo>
                    <a:pt x="620" y="12"/>
                  </a:lnTo>
                  <a:lnTo>
                    <a:pt x="620" y="13"/>
                  </a:lnTo>
                  <a:lnTo>
                    <a:pt x="620" y="15"/>
                  </a:lnTo>
                  <a:lnTo>
                    <a:pt x="622" y="15"/>
                  </a:lnTo>
                  <a:lnTo>
                    <a:pt x="620" y="18"/>
                  </a:lnTo>
                  <a:lnTo>
                    <a:pt x="620" y="22"/>
                  </a:lnTo>
                  <a:lnTo>
                    <a:pt x="619" y="25"/>
                  </a:lnTo>
                  <a:lnTo>
                    <a:pt x="619" y="30"/>
                  </a:lnTo>
                  <a:lnTo>
                    <a:pt x="617" y="33"/>
                  </a:lnTo>
                  <a:lnTo>
                    <a:pt x="617" y="36"/>
                  </a:lnTo>
                  <a:lnTo>
                    <a:pt x="616" y="38"/>
                  </a:lnTo>
                  <a:lnTo>
                    <a:pt x="529" y="406"/>
                  </a:lnTo>
                  <a:lnTo>
                    <a:pt x="580" y="414"/>
                  </a:lnTo>
                  <a:lnTo>
                    <a:pt x="628" y="426"/>
                  </a:lnTo>
                  <a:lnTo>
                    <a:pt x="668" y="442"/>
                  </a:lnTo>
                  <a:lnTo>
                    <a:pt x="705" y="463"/>
                  </a:lnTo>
                  <a:lnTo>
                    <a:pt x="737" y="486"/>
                  </a:lnTo>
                  <a:lnTo>
                    <a:pt x="764" y="513"/>
                  </a:lnTo>
                  <a:lnTo>
                    <a:pt x="785" y="542"/>
                  </a:lnTo>
                  <a:lnTo>
                    <a:pt x="803" y="571"/>
                  </a:lnTo>
                  <a:lnTo>
                    <a:pt x="817" y="604"/>
                  </a:lnTo>
                  <a:lnTo>
                    <a:pt x="827" y="637"/>
                  </a:lnTo>
                  <a:lnTo>
                    <a:pt x="832" y="668"/>
                  </a:lnTo>
                  <a:lnTo>
                    <a:pt x="833" y="701"/>
                  </a:lnTo>
                  <a:lnTo>
                    <a:pt x="828" y="761"/>
                  </a:lnTo>
                  <a:lnTo>
                    <a:pt x="812" y="820"/>
                  </a:lnTo>
                  <a:lnTo>
                    <a:pt x="787" y="876"/>
                  </a:lnTo>
                  <a:lnTo>
                    <a:pt x="752" y="930"/>
                  </a:lnTo>
                  <a:lnTo>
                    <a:pt x="710" y="981"/>
                  </a:lnTo>
                  <a:lnTo>
                    <a:pt x="662" y="1025"/>
                  </a:lnTo>
                  <a:lnTo>
                    <a:pt x="606" y="1066"/>
                  </a:lnTo>
                  <a:lnTo>
                    <a:pt x="547" y="1098"/>
                  </a:lnTo>
                  <a:lnTo>
                    <a:pt x="483" y="1123"/>
                  </a:lnTo>
                  <a:lnTo>
                    <a:pt x="416" y="1141"/>
                  </a:lnTo>
                  <a:lnTo>
                    <a:pt x="347" y="1149"/>
                  </a:lnTo>
                  <a:lnTo>
                    <a:pt x="286" y="1390"/>
                  </a:lnTo>
                  <a:lnTo>
                    <a:pt x="283" y="1404"/>
                  </a:lnTo>
                  <a:lnTo>
                    <a:pt x="278" y="1421"/>
                  </a:lnTo>
                  <a:lnTo>
                    <a:pt x="275" y="1437"/>
                  </a:lnTo>
                  <a:lnTo>
                    <a:pt x="272" y="1450"/>
                  </a:lnTo>
                  <a:lnTo>
                    <a:pt x="268" y="1455"/>
                  </a:lnTo>
                  <a:lnTo>
                    <a:pt x="265" y="1458"/>
                  </a:lnTo>
                  <a:lnTo>
                    <a:pt x="262" y="1460"/>
                  </a:lnTo>
                  <a:lnTo>
                    <a:pt x="257" y="1460"/>
                  </a:lnTo>
                  <a:lnTo>
                    <a:pt x="251" y="1460"/>
                  </a:lnTo>
                  <a:lnTo>
                    <a:pt x="248" y="1460"/>
                  </a:lnTo>
                  <a:lnTo>
                    <a:pt x="246" y="1460"/>
                  </a:lnTo>
                  <a:lnTo>
                    <a:pt x="243" y="1460"/>
                  </a:lnTo>
                  <a:lnTo>
                    <a:pt x="240" y="1458"/>
                  </a:lnTo>
                  <a:lnTo>
                    <a:pt x="238" y="1457"/>
                  </a:lnTo>
                  <a:lnTo>
                    <a:pt x="235" y="1453"/>
                  </a:lnTo>
                  <a:lnTo>
                    <a:pt x="235" y="1449"/>
                  </a:lnTo>
                  <a:lnTo>
                    <a:pt x="233" y="1442"/>
                  </a:lnTo>
                  <a:lnTo>
                    <a:pt x="235" y="1435"/>
                  </a:lnTo>
                  <a:lnTo>
                    <a:pt x="238" y="1421"/>
                  </a:lnTo>
                  <a:lnTo>
                    <a:pt x="244" y="1398"/>
                  </a:lnTo>
                  <a:lnTo>
                    <a:pt x="251" y="1370"/>
                  </a:lnTo>
                  <a:lnTo>
                    <a:pt x="259" y="1336"/>
                  </a:lnTo>
                  <a:lnTo>
                    <a:pt x="268" y="1300"/>
                  </a:lnTo>
                  <a:lnTo>
                    <a:pt x="286" y="1224"/>
                  </a:lnTo>
                  <a:lnTo>
                    <a:pt x="304" y="1149"/>
                  </a:lnTo>
                  <a:lnTo>
                    <a:pt x="249" y="1141"/>
                  </a:lnTo>
                  <a:lnTo>
                    <a:pt x="198" y="1128"/>
                  </a:lnTo>
                  <a:lnTo>
                    <a:pt x="153" y="1108"/>
                  </a:lnTo>
                  <a:lnTo>
                    <a:pt x="113" y="1084"/>
                  </a:lnTo>
                  <a:lnTo>
                    <a:pt x="80" y="1054"/>
                  </a:lnTo>
                  <a:lnTo>
                    <a:pt x="51" y="1020"/>
                  </a:lnTo>
                  <a:lnTo>
                    <a:pt x="28" y="984"/>
                  </a:lnTo>
                  <a:lnTo>
                    <a:pt x="12" y="943"/>
                  </a:lnTo>
                  <a:lnTo>
                    <a:pt x="3" y="900"/>
                  </a:lnTo>
                  <a:lnTo>
                    <a:pt x="0" y="855"/>
                  </a:lnTo>
                  <a:lnTo>
                    <a:pt x="4" y="794"/>
                  </a:lnTo>
                  <a:lnTo>
                    <a:pt x="20" y="735"/>
                  </a:lnTo>
                  <a:lnTo>
                    <a:pt x="48" y="678"/>
                  </a:lnTo>
                  <a:lnTo>
                    <a:pt x="81" y="624"/>
                  </a:lnTo>
                  <a:lnTo>
                    <a:pt x="124" y="575"/>
                  </a:lnTo>
                  <a:lnTo>
                    <a:pt x="174" y="529"/>
                  </a:lnTo>
                  <a:lnTo>
                    <a:pt x="228" y="490"/>
                  </a:lnTo>
                  <a:lnTo>
                    <a:pt x="288" y="457"/>
                  </a:lnTo>
                  <a:lnTo>
                    <a:pt x="352" y="432"/>
                  </a:lnTo>
                  <a:lnTo>
                    <a:pt x="419" y="414"/>
                  </a:lnTo>
                  <a:lnTo>
                    <a:pt x="486" y="406"/>
                  </a:lnTo>
                  <a:lnTo>
                    <a:pt x="579" y="31"/>
                  </a:lnTo>
                  <a:lnTo>
                    <a:pt x="584" y="15"/>
                  </a:lnTo>
                  <a:lnTo>
                    <a:pt x="587" y="7"/>
                  </a:lnTo>
                  <a:lnTo>
                    <a:pt x="593" y="2"/>
                  </a:lnTo>
                  <a:lnTo>
                    <a:pt x="6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9" name="Freeform 9"/>
            <p:cNvSpPr>
              <a:spLocks noEditPoints="1"/>
            </p:cNvSpPr>
            <p:nvPr/>
          </p:nvSpPr>
          <p:spPr bwMode="auto">
            <a:xfrm>
              <a:off x="4042" y="2201"/>
              <a:ext cx="172" cy="1015"/>
            </a:xfrm>
            <a:custGeom>
              <a:avLst/>
              <a:gdLst/>
              <a:ahLst/>
              <a:cxnLst>
                <a:cxn ang="0">
                  <a:pos x="107" y="534"/>
                </a:cxn>
                <a:cxn ang="0">
                  <a:pos x="140" y="557"/>
                </a:cxn>
                <a:cxn ang="0">
                  <a:pos x="160" y="596"/>
                </a:cxn>
                <a:cxn ang="0">
                  <a:pos x="169" y="640"/>
                </a:cxn>
                <a:cxn ang="0">
                  <a:pos x="172" y="680"/>
                </a:cxn>
                <a:cxn ang="0">
                  <a:pos x="169" y="747"/>
                </a:cxn>
                <a:cxn ang="0">
                  <a:pos x="150" y="837"/>
                </a:cxn>
                <a:cxn ang="0">
                  <a:pos x="121" y="910"/>
                </a:cxn>
                <a:cxn ang="0">
                  <a:pos x="88" y="968"/>
                </a:cxn>
                <a:cxn ang="0">
                  <a:pos x="57" y="1004"/>
                </a:cxn>
                <a:cxn ang="0">
                  <a:pos x="40" y="1015"/>
                </a:cxn>
                <a:cxn ang="0">
                  <a:pos x="32" y="1012"/>
                </a:cxn>
                <a:cxn ang="0">
                  <a:pos x="25" y="1004"/>
                </a:cxn>
                <a:cxn ang="0">
                  <a:pos x="25" y="995"/>
                </a:cxn>
                <a:cxn ang="0">
                  <a:pos x="25" y="992"/>
                </a:cxn>
                <a:cxn ang="0">
                  <a:pos x="28" y="986"/>
                </a:cxn>
                <a:cxn ang="0">
                  <a:pos x="35" y="974"/>
                </a:cxn>
                <a:cxn ang="0">
                  <a:pos x="94" y="886"/>
                </a:cxn>
                <a:cxn ang="0">
                  <a:pos x="124" y="801"/>
                </a:cxn>
                <a:cxn ang="0">
                  <a:pos x="136" y="732"/>
                </a:cxn>
                <a:cxn ang="0">
                  <a:pos x="137" y="683"/>
                </a:cxn>
                <a:cxn ang="0">
                  <a:pos x="123" y="691"/>
                </a:cxn>
                <a:cxn ang="0">
                  <a:pos x="97" y="699"/>
                </a:cxn>
                <a:cxn ang="0">
                  <a:pos x="92" y="701"/>
                </a:cxn>
                <a:cxn ang="0">
                  <a:pos x="84" y="701"/>
                </a:cxn>
                <a:cxn ang="0">
                  <a:pos x="36" y="688"/>
                </a:cxn>
                <a:cxn ang="0">
                  <a:pos x="9" y="657"/>
                </a:cxn>
                <a:cxn ang="0">
                  <a:pos x="0" y="614"/>
                </a:cxn>
                <a:cxn ang="0">
                  <a:pos x="9" y="575"/>
                </a:cxn>
                <a:cxn ang="0">
                  <a:pos x="36" y="542"/>
                </a:cxn>
                <a:cxn ang="0">
                  <a:pos x="84" y="529"/>
                </a:cxn>
                <a:cxn ang="0">
                  <a:pos x="110" y="5"/>
                </a:cxn>
                <a:cxn ang="0">
                  <a:pos x="150" y="36"/>
                </a:cxn>
                <a:cxn ang="0">
                  <a:pos x="168" y="87"/>
                </a:cxn>
                <a:cxn ang="0">
                  <a:pos x="150" y="136"/>
                </a:cxn>
                <a:cxn ang="0">
                  <a:pos x="110" y="167"/>
                </a:cxn>
                <a:cxn ang="0">
                  <a:pos x="57" y="167"/>
                </a:cxn>
                <a:cxn ang="0">
                  <a:pos x="16" y="136"/>
                </a:cxn>
                <a:cxn ang="0">
                  <a:pos x="0" y="87"/>
                </a:cxn>
                <a:cxn ang="0">
                  <a:pos x="16" y="36"/>
                </a:cxn>
                <a:cxn ang="0">
                  <a:pos x="57" y="5"/>
                </a:cxn>
              </a:cxnLst>
              <a:rect l="0" t="0" r="r" b="b"/>
              <a:pathLst>
                <a:path w="172" h="1015">
                  <a:moveTo>
                    <a:pt x="84" y="529"/>
                  </a:moveTo>
                  <a:lnTo>
                    <a:pt x="107" y="534"/>
                  </a:lnTo>
                  <a:lnTo>
                    <a:pt x="126" y="542"/>
                  </a:lnTo>
                  <a:lnTo>
                    <a:pt x="140" y="557"/>
                  </a:lnTo>
                  <a:lnTo>
                    <a:pt x="152" y="575"/>
                  </a:lnTo>
                  <a:lnTo>
                    <a:pt x="160" y="596"/>
                  </a:lnTo>
                  <a:lnTo>
                    <a:pt x="166" y="617"/>
                  </a:lnTo>
                  <a:lnTo>
                    <a:pt x="169" y="640"/>
                  </a:lnTo>
                  <a:lnTo>
                    <a:pt x="171" y="662"/>
                  </a:lnTo>
                  <a:lnTo>
                    <a:pt x="172" y="680"/>
                  </a:lnTo>
                  <a:lnTo>
                    <a:pt x="172" y="696"/>
                  </a:lnTo>
                  <a:lnTo>
                    <a:pt x="169" y="747"/>
                  </a:lnTo>
                  <a:lnTo>
                    <a:pt x="161" y="792"/>
                  </a:lnTo>
                  <a:lnTo>
                    <a:pt x="150" y="837"/>
                  </a:lnTo>
                  <a:lnTo>
                    <a:pt x="137" y="876"/>
                  </a:lnTo>
                  <a:lnTo>
                    <a:pt x="121" y="910"/>
                  </a:lnTo>
                  <a:lnTo>
                    <a:pt x="104" y="941"/>
                  </a:lnTo>
                  <a:lnTo>
                    <a:pt x="88" y="968"/>
                  </a:lnTo>
                  <a:lnTo>
                    <a:pt x="72" y="989"/>
                  </a:lnTo>
                  <a:lnTo>
                    <a:pt x="57" y="1004"/>
                  </a:lnTo>
                  <a:lnTo>
                    <a:pt x="46" y="1012"/>
                  </a:lnTo>
                  <a:lnTo>
                    <a:pt x="40" y="1015"/>
                  </a:lnTo>
                  <a:lnTo>
                    <a:pt x="35" y="1015"/>
                  </a:lnTo>
                  <a:lnTo>
                    <a:pt x="32" y="1012"/>
                  </a:lnTo>
                  <a:lnTo>
                    <a:pt x="27" y="1008"/>
                  </a:lnTo>
                  <a:lnTo>
                    <a:pt x="25" y="1004"/>
                  </a:lnTo>
                  <a:lnTo>
                    <a:pt x="25" y="997"/>
                  </a:lnTo>
                  <a:lnTo>
                    <a:pt x="25" y="995"/>
                  </a:lnTo>
                  <a:lnTo>
                    <a:pt x="25" y="994"/>
                  </a:lnTo>
                  <a:lnTo>
                    <a:pt x="25" y="992"/>
                  </a:lnTo>
                  <a:lnTo>
                    <a:pt x="27" y="989"/>
                  </a:lnTo>
                  <a:lnTo>
                    <a:pt x="28" y="986"/>
                  </a:lnTo>
                  <a:lnTo>
                    <a:pt x="30" y="981"/>
                  </a:lnTo>
                  <a:lnTo>
                    <a:pt x="35" y="974"/>
                  </a:lnTo>
                  <a:lnTo>
                    <a:pt x="68" y="930"/>
                  </a:lnTo>
                  <a:lnTo>
                    <a:pt x="94" y="886"/>
                  </a:lnTo>
                  <a:lnTo>
                    <a:pt x="112" y="842"/>
                  </a:lnTo>
                  <a:lnTo>
                    <a:pt x="124" y="801"/>
                  </a:lnTo>
                  <a:lnTo>
                    <a:pt x="131" y="765"/>
                  </a:lnTo>
                  <a:lnTo>
                    <a:pt x="136" y="732"/>
                  </a:lnTo>
                  <a:lnTo>
                    <a:pt x="137" y="704"/>
                  </a:lnTo>
                  <a:lnTo>
                    <a:pt x="137" y="683"/>
                  </a:lnTo>
                  <a:lnTo>
                    <a:pt x="137" y="683"/>
                  </a:lnTo>
                  <a:lnTo>
                    <a:pt x="123" y="691"/>
                  </a:lnTo>
                  <a:lnTo>
                    <a:pt x="108" y="698"/>
                  </a:lnTo>
                  <a:lnTo>
                    <a:pt x="97" y="699"/>
                  </a:lnTo>
                  <a:lnTo>
                    <a:pt x="96" y="701"/>
                  </a:lnTo>
                  <a:lnTo>
                    <a:pt x="92" y="701"/>
                  </a:lnTo>
                  <a:lnTo>
                    <a:pt x="89" y="701"/>
                  </a:lnTo>
                  <a:lnTo>
                    <a:pt x="84" y="701"/>
                  </a:lnTo>
                  <a:lnTo>
                    <a:pt x="59" y="698"/>
                  </a:lnTo>
                  <a:lnTo>
                    <a:pt x="36" y="688"/>
                  </a:lnTo>
                  <a:lnTo>
                    <a:pt x="20" y="675"/>
                  </a:lnTo>
                  <a:lnTo>
                    <a:pt x="9" y="657"/>
                  </a:lnTo>
                  <a:lnTo>
                    <a:pt x="1" y="635"/>
                  </a:lnTo>
                  <a:lnTo>
                    <a:pt x="0" y="614"/>
                  </a:lnTo>
                  <a:lnTo>
                    <a:pt x="1" y="594"/>
                  </a:lnTo>
                  <a:lnTo>
                    <a:pt x="9" y="575"/>
                  </a:lnTo>
                  <a:lnTo>
                    <a:pt x="20" y="557"/>
                  </a:lnTo>
                  <a:lnTo>
                    <a:pt x="36" y="542"/>
                  </a:lnTo>
                  <a:lnTo>
                    <a:pt x="59" y="534"/>
                  </a:lnTo>
                  <a:lnTo>
                    <a:pt x="84" y="529"/>
                  </a:lnTo>
                  <a:close/>
                  <a:moveTo>
                    <a:pt x="84" y="0"/>
                  </a:moveTo>
                  <a:lnTo>
                    <a:pt x="110" y="5"/>
                  </a:lnTo>
                  <a:lnTo>
                    <a:pt x="132" y="17"/>
                  </a:lnTo>
                  <a:lnTo>
                    <a:pt x="150" y="36"/>
                  </a:lnTo>
                  <a:lnTo>
                    <a:pt x="163" y="59"/>
                  </a:lnTo>
                  <a:lnTo>
                    <a:pt x="168" y="87"/>
                  </a:lnTo>
                  <a:lnTo>
                    <a:pt x="163" y="113"/>
                  </a:lnTo>
                  <a:lnTo>
                    <a:pt x="150" y="136"/>
                  </a:lnTo>
                  <a:lnTo>
                    <a:pt x="132" y="156"/>
                  </a:lnTo>
                  <a:lnTo>
                    <a:pt x="110" y="167"/>
                  </a:lnTo>
                  <a:lnTo>
                    <a:pt x="84" y="172"/>
                  </a:lnTo>
                  <a:lnTo>
                    <a:pt x="57" y="167"/>
                  </a:lnTo>
                  <a:lnTo>
                    <a:pt x="33" y="156"/>
                  </a:lnTo>
                  <a:lnTo>
                    <a:pt x="16" y="136"/>
                  </a:lnTo>
                  <a:lnTo>
                    <a:pt x="4" y="113"/>
                  </a:lnTo>
                  <a:lnTo>
                    <a:pt x="0" y="87"/>
                  </a:lnTo>
                  <a:lnTo>
                    <a:pt x="4" y="59"/>
                  </a:lnTo>
                  <a:lnTo>
                    <a:pt x="16" y="36"/>
                  </a:lnTo>
                  <a:lnTo>
                    <a:pt x="33" y="17"/>
                  </a:lnTo>
                  <a:lnTo>
                    <a:pt x="57" y="5"/>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0" name="Freeform 10"/>
            <p:cNvSpPr>
              <a:spLocks/>
            </p:cNvSpPr>
            <p:nvPr/>
          </p:nvSpPr>
          <p:spPr bwMode="auto">
            <a:xfrm>
              <a:off x="4682" y="2183"/>
              <a:ext cx="675" cy="737"/>
            </a:xfrm>
            <a:custGeom>
              <a:avLst/>
              <a:gdLst/>
              <a:ahLst/>
              <a:cxnLst>
                <a:cxn ang="0">
                  <a:pos x="387" y="22"/>
                </a:cxn>
                <a:cxn ang="0">
                  <a:pos x="448" y="86"/>
                </a:cxn>
                <a:cxn ang="0">
                  <a:pos x="515" y="123"/>
                </a:cxn>
                <a:cxn ang="0">
                  <a:pos x="590" y="81"/>
                </a:cxn>
                <a:cxn ang="0">
                  <a:pos x="641" y="7"/>
                </a:cxn>
                <a:cxn ang="0">
                  <a:pos x="657" y="0"/>
                </a:cxn>
                <a:cxn ang="0">
                  <a:pos x="667" y="2"/>
                </a:cxn>
                <a:cxn ang="0">
                  <a:pos x="675" y="15"/>
                </a:cxn>
                <a:cxn ang="0">
                  <a:pos x="652" y="59"/>
                </a:cxn>
                <a:cxn ang="0">
                  <a:pos x="566" y="171"/>
                </a:cxn>
                <a:cxn ang="0">
                  <a:pos x="451" y="290"/>
                </a:cxn>
                <a:cxn ang="0">
                  <a:pos x="371" y="364"/>
                </a:cxn>
                <a:cxn ang="0">
                  <a:pos x="332" y="400"/>
                </a:cxn>
                <a:cxn ang="0">
                  <a:pos x="236" y="486"/>
                </a:cxn>
                <a:cxn ang="0">
                  <a:pos x="156" y="581"/>
                </a:cxn>
                <a:cxn ang="0">
                  <a:pos x="206" y="580"/>
                </a:cxn>
                <a:cxn ang="0">
                  <a:pos x="297" y="606"/>
                </a:cxn>
                <a:cxn ang="0">
                  <a:pos x="411" y="626"/>
                </a:cxn>
                <a:cxn ang="0">
                  <a:pos x="505" y="591"/>
                </a:cxn>
                <a:cxn ang="0">
                  <a:pos x="582" y="491"/>
                </a:cxn>
                <a:cxn ang="0">
                  <a:pos x="595" y="473"/>
                </a:cxn>
                <a:cxn ang="0">
                  <a:pos x="617" y="475"/>
                </a:cxn>
                <a:cxn ang="0">
                  <a:pos x="622" y="501"/>
                </a:cxn>
                <a:cxn ang="0">
                  <a:pos x="579" y="599"/>
                </a:cxn>
                <a:cxn ang="0">
                  <a:pos x="480" y="704"/>
                </a:cxn>
                <a:cxn ang="0">
                  <a:pos x="348" y="734"/>
                </a:cxn>
                <a:cxn ang="0">
                  <a:pos x="272" y="676"/>
                </a:cxn>
                <a:cxn ang="0">
                  <a:pos x="211" y="621"/>
                </a:cxn>
                <a:cxn ang="0">
                  <a:pos x="121" y="634"/>
                </a:cxn>
                <a:cxn ang="0">
                  <a:pos x="41" y="724"/>
                </a:cxn>
                <a:cxn ang="0">
                  <a:pos x="28" y="737"/>
                </a:cxn>
                <a:cxn ang="0">
                  <a:pos x="16" y="737"/>
                </a:cxn>
                <a:cxn ang="0">
                  <a:pos x="3" y="730"/>
                </a:cxn>
                <a:cxn ang="0">
                  <a:pos x="11" y="698"/>
                </a:cxn>
                <a:cxn ang="0">
                  <a:pos x="94" y="585"/>
                </a:cxn>
                <a:cxn ang="0">
                  <a:pos x="318" y="360"/>
                </a:cxn>
                <a:cxn ang="0">
                  <a:pos x="408" y="282"/>
                </a:cxn>
                <a:cxn ang="0">
                  <a:pos x="510" y="180"/>
                </a:cxn>
                <a:cxn ang="0">
                  <a:pos x="475" y="156"/>
                </a:cxn>
                <a:cxn ang="0">
                  <a:pos x="371" y="122"/>
                </a:cxn>
                <a:cxn ang="0">
                  <a:pos x="284" y="112"/>
                </a:cxn>
                <a:cxn ang="0">
                  <a:pos x="204" y="141"/>
                </a:cxn>
                <a:cxn ang="0">
                  <a:pos x="168" y="194"/>
                </a:cxn>
                <a:cxn ang="0">
                  <a:pos x="155" y="202"/>
                </a:cxn>
                <a:cxn ang="0">
                  <a:pos x="136" y="197"/>
                </a:cxn>
                <a:cxn ang="0">
                  <a:pos x="134" y="172"/>
                </a:cxn>
                <a:cxn ang="0">
                  <a:pos x="184" y="81"/>
                </a:cxn>
                <a:cxn ang="0">
                  <a:pos x="289" y="5"/>
                </a:cxn>
              </a:cxnLst>
              <a:rect l="0" t="0" r="r" b="b"/>
              <a:pathLst>
                <a:path w="675" h="737">
                  <a:moveTo>
                    <a:pt x="324" y="0"/>
                  </a:moveTo>
                  <a:lnTo>
                    <a:pt x="348" y="4"/>
                  </a:lnTo>
                  <a:lnTo>
                    <a:pt x="369" y="10"/>
                  </a:lnTo>
                  <a:lnTo>
                    <a:pt x="387" y="22"/>
                  </a:lnTo>
                  <a:lnTo>
                    <a:pt x="403" y="36"/>
                  </a:lnTo>
                  <a:lnTo>
                    <a:pt x="419" y="53"/>
                  </a:lnTo>
                  <a:lnTo>
                    <a:pt x="435" y="69"/>
                  </a:lnTo>
                  <a:lnTo>
                    <a:pt x="448" y="86"/>
                  </a:lnTo>
                  <a:lnTo>
                    <a:pt x="462" y="100"/>
                  </a:lnTo>
                  <a:lnTo>
                    <a:pt x="476" y="113"/>
                  </a:lnTo>
                  <a:lnTo>
                    <a:pt x="494" y="120"/>
                  </a:lnTo>
                  <a:lnTo>
                    <a:pt x="515" y="123"/>
                  </a:lnTo>
                  <a:lnTo>
                    <a:pt x="532" y="122"/>
                  </a:lnTo>
                  <a:lnTo>
                    <a:pt x="552" y="113"/>
                  </a:lnTo>
                  <a:lnTo>
                    <a:pt x="571" y="100"/>
                  </a:lnTo>
                  <a:lnTo>
                    <a:pt x="590" y="81"/>
                  </a:lnTo>
                  <a:lnTo>
                    <a:pt x="611" y="54"/>
                  </a:lnTo>
                  <a:lnTo>
                    <a:pt x="635" y="18"/>
                  </a:lnTo>
                  <a:lnTo>
                    <a:pt x="638" y="12"/>
                  </a:lnTo>
                  <a:lnTo>
                    <a:pt x="641" y="7"/>
                  </a:lnTo>
                  <a:lnTo>
                    <a:pt x="644" y="4"/>
                  </a:lnTo>
                  <a:lnTo>
                    <a:pt x="648" y="2"/>
                  </a:lnTo>
                  <a:lnTo>
                    <a:pt x="652" y="0"/>
                  </a:lnTo>
                  <a:lnTo>
                    <a:pt x="657" y="0"/>
                  </a:lnTo>
                  <a:lnTo>
                    <a:pt x="659" y="0"/>
                  </a:lnTo>
                  <a:lnTo>
                    <a:pt x="662" y="0"/>
                  </a:lnTo>
                  <a:lnTo>
                    <a:pt x="665" y="2"/>
                  </a:lnTo>
                  <a:lnTo>
                    <a:pt x="667" y="2"/>
                  </a:lnTo>
                  <a:lnTo>
                    <a:pt x="670" y="4"/>
                  </a:lnTo>
                  <a:lnTo>
                    <a:pt x="672" y="7"/>
                  </a:lnTo>
                  <a:lnTo>
                    <a:pt x="673" y="10"/>
                  </a:lnTo>
                  <a:lnTo>
                    <a:pt x="675" y="15"/>
                  </a:lnTo>
                  <a:lnTo>
                    <a:pt x="673" y="20"/>
                  </a:lnTo>
                  <a:lnTo>
                    <a:pt x="670" y="28"/>
                  </a:lnTo>
                  <a:lnTo>
                    <a:pt x="662" y="41"/>
                  </a:lnTo>
                  <a:lnTo>
                    <a:pt x="652" y="59"/>
                  </a:lnTo>
                  <a:lnTo>
                    <a:pt x="638" y="81"/>
                  </a:lnTo>
                  <a:lnTo>
                    <a:pt x="619" y="105"/>
                  </a:lnTo>
                  <a:lnTo>
                    <a:pt x="595" y="136"/>
                  </a:lnTo>
                  <a:lnTo>
                    <a:pt x="566" y="171"/>
                  </a:lnTo>
                  <a:lnTo>
                    <a:pt x="531" y="210"/>
                  </a:lnTo>
                  <a:lnTo>
                    <a:pt x="489" y="254"/>
                  </a:lnTo>
                  <a:lnTo>
                    <a:pt x="472" y="272"/>
                  </a:lnTo>
                  <a:lnTo>
                    <a:pt x="451" y="290"/>
                  </a:lnTo>
                  <a:lnTo>
                    <a:pt x="430" y="310"/>
                  </a:lnTo>
                  <a:lnTo>
                    <a:pt x="409" y="329"/>
                  </a:lnTo>
                  <a:lnTo>
                    <a:pt x="388" y="347"/>
                  </a:lnTo>
                  <a:lnTo>
                    <a:pt x="371" y="364"/>
                  </a:lnTo>
                  <a:lnTo>
                    <a:pt x="355" y="377"/>
                  </a:lnTo>
                  <a:lnTo>
                    <a:pt x="342" y="388"/>
                  </a:lnTo>
                  <a:lnTo>
                    <a:pt x="334" y="396"/>
                  </a:lnTo>
                  <a:lnTo>
                    <a:pt x="332" y="400"/>
                  </a:lnTo>
                  <a:lnTo>
                    <a:pt x="308" y="419"/>
                  </a:lnTo>
                  <a:lnTo>
                    <a:pt x="286" y="441"/>
                  </a:lnTo>
                  <a:lnTo>
                    <a:pt x="262" y="462"/>
                  </a:lnTo>
                  <a:lnTo>
                    <a:pt x="236" y="486"/>
                  </a:lnTo>
                  <a:lnTo>
                    <a:pt x="209" y="514"/>
                  </a:lnTo>
                  <a:lnTo>
                    <a:pt x="179" y="545"/>
                  </a:lnTo>
                  <a:lnTo>
                    <a:pt x="145" y="583"/>
                  </a:lnTo>
                  <a:lnTo>
                    <a:pt x="156" y="581"/>
                  </a:lnTo>
                  <a:lnTo>
                    <a:pt x="169" y="580"/>
                  </a:lnTo>
                  <a:lnTo>
                    <a:pt x="180" y="578"/>
                  </a:lnTo>
                  <a:lnTo>
                    <a:pt x="187" y="578"/>
                  </a:lnTo>
                  <a:lnTo>
                    <a:pt x="206" y="580"/>
                  </a:lnTo>
                  <a:lnTo>
                    <a:pt x="225" y="583"/>
                  </a:lnTo>
                  <a:lnTo>
                    <a:pt x="244" y="588"/>
                  </a:lnTo>
                  <a:lnTo>
                    <a:pt x="268" y="596"/>
                  </a:lnTo>
                  <a:lnTo>
                    <a:pt x="297" y="606"/>
                  </a:lnTo>
                  <a:lnTo>
                    <a:pt x="329" y="617"/>
                  </a:lnTo>
                  <a:lnTo>
                    <a:pt x="361" y="624"/>
                  </a:lnTo>
                  <a:lnTo>
                    <a:pt x="392" y="627"/>
                  </a:lnTo>
                  <a:lnTo>
                    <a:pt x="411" y="626"/>
                  </a:lnTo>
                  <a:lnTo>
                    <a:pt x="433" y="622"/>
                  </a:lnTo>
                  <a:lnTo>
                    <a:pt x="457" y="616"/>
                  </a:lnTo>
                  <a:lnTo>
                    <a:pt x="481" y="604"/>
                  </a:lnTo>
                  <a:lnTo>
                    <a:pt x="505" y="591"/>
                  </a:lnTo>
                  <a:lnTo>
                    <a:pt x="529" y="573"/>
                  </a:lnTo>
                  <a:lnTo>
                    <a:pt x="550" y="550"/>
                  </a:lnTo>
                  <a:lnTo>
                    <a:pt x="568" y="524"/>
                  </a:lnTo>
                  <a:lnTo>
                    <a:pt x="582" y="491"/>
                  </a:lnTo>
                  <a:lnTo>
                    <a:pt x="584" y="486"/>
                  </a:lnTo>
                  <a:lnTo>
                    <a:pt x="587" y="482"/>
                  </a:lnTo>
                  <a:lnTo>
                    <a:pt x="590" y="478"/>
                  </a:lnTo>
                  <a:lnTo>
                    <a:pt x="595" y="473"/>
                  </a:lnTo>
                  <a:lnTo>
                    <a:pt x="598" y="472"/>
                  </a:lnTo>
                  <a:lnTo>
                    <a:pt x="604" y="472"/>
                  </a:lnTo>
                  <a:lnTo>
                    <a:pt x="611" y="472"/>
                  </a:lnTo>
                  <a:lnTo>
                    <a:pt x="617" y="475"/>
                  </a:lnTo>
                  <a:lnTo>
                    <a:pt x="620" y="478"/>
                  </a:lnTo>
                  <a:lnTo>
                    <a:pt x="624" y="482"/>
                  </a:lnTo>
                  <a:lnTo>
                    <a:pt x="624" y="486"/>
                  </a:lnTo>
                  <a:lnTo>
                    <a:pt x="622" y="501"/>
                  </a:lnTo>
                  <a:lnTo>
                    <a:pt x="617" y="521"/>
                  </a:lnTo>
                  <a:lnTo>
                    <a:pt x="608" y="544"/>
                  </a:lnTo>
                  <a:lnTo>
                    <a:pt x="595" y="570"/>
                  </a:lnTo>
                  <a:lnTo>
                    <a:pt x="579" y="599"/>
                  </a:lnTo>
                  <a:lnTo>
                    <a:pt x="558" y="627"/>
                  </a:lnTo>
                  <a:lnTo>
                    <a:pt x="536" y="657"/>
                  </a:lnTo>
                  <a:lnTo>
                    <a:pt x="510" y="681"/>
                  </a:lnTo>
                  <a:lnTo>
                    <a:pt x="480" y="704"/>
                  </a:lnTo>
                  <a:lnTo>
                    <a:pt x="448" y="722"/>
                  </a:lnTo>
                  <a:lnTo>
                    <a:pt x="412" y="734"/>
                  </a:lnTo>
                  <a:lnTo>
                    <a:pt x="374" y="737"/>
                  </a:lnTo>
                  <a:lnTo>
                    <a:pt x="348" y="734"/>
                  </a:lnTo>
                  <a:lnTo>
                    <a:pt x="326" y="725"/>
                  </a:lnTo>
                  <a:lnTo>
                    <a:pt x="307" y="712"/>
                  </a:lnTo>
                  <a:lnTo>
                    <a:pt x="289" y="696"/>
                  </a:lnTo>
                  <a:lnTo>
                    <a:pt x="272" y="676"/>
                  </a:lnTo>
                  <a:lnTo>
                    <a:pt x="254" y="655"/>
                  </a:lnTo>
                  <a:lnTo>
                    <a:pt x="238" y="639"/>
                  </a:lnTo>
                  <a:lnTo>
                    <a:pt x="225" y="627"/>
                  </a:lnTo>
                  <a:lnTo>
                    <a:pt x="211" y="621"/>
                  </a:lnTo>
                  <a:lnTo>
                    <a:pt x="196" y="616"/>
                  </a:lnTo>
                  <a:lnTo>
                    <a:pt x="179" y="614"/>
                  </a:lnTo>
                  <a:lnTo>
                    <a:pt x="150" y="619"/>
                  </a:lnTo>
                  <a:lnTo>
                    <a:pt x="121" y="634"/>
                  </a:lnTo>
                  <a:lnTo>
                    <a:pt x="94" y="655"/>
                  </a:lnTo>
                  <a:lnTo>
                    <a:pt x="68" y="683"/>
                  </a:lnTo>
                  <a:lnTo>
                    <a:pt x="44" y="717"/>
                  </a:lnTo>
                  <a:lnTo>
                    <a:pt x="41" y="724"/>
                  </a:lnTo>
                  <a:lnTo>
                    <a:pt x="38" y="729"/>
                  </a:lnTo>
                  <a:lnTo>
                    <a:pt x="35" y="732"/>
                  </a:lnTo>
                  <a:lnTo>
                    <a:pt x="32" y="735"/>
                  </a:lnTo>
                  <a:lnTo>
                    <a:pt x="28" y="737"/>
                  </a:lnTo>
                  <a:lnTo>
                    <a:pt x="24" y="737"/>
                  </a:lnTo>
                  <a:lnTo>
                    <a:pt x="19" y="737"/>
                  </a:lnTo>
                  <a:lnTo>
                    <a:pt x="17" y="737"/>
                  </a:lnTo>
                  <a:lnTo>
                    <a:pt x="16" y="737"/>
                  </a:lnTo>
                  <a:lnTo>
                    <a:pt x="12" y="737"/>
                  </a:lnTo>
                  <a:lnTo>
                    <a:pt x="9" y="735"/>
                  </a:lnTo>
                  <a:lnTo>
                    <a:pt x="4" y="734"/>
                  </a:lnTo>
                  <a:lnTo>
                    <a:pt x="3" y="730"/>
                  </a:lnTo>
                  <a:lnTo>
                    <a:pt x="0" y="727"/>
                  </a:lnTo>
                  <a:lnTo>
                    <a:pt x="0" y="722"/>
                  </a:lnTo>
                  <a:lnTo>
                    <a:pt x="3" y="714"/>
                  </a:lnTo>
                  <a:lnTo>
                    <a:pt x="11" y="698"/>
                  </a:lnTo>
                  <a:lnTo>
                    <a:pt x="24" y="676"/>
                  </a:lnTo>
                  <a:lnTo>
                    <a:pt x="41" y="650"/>
                  </a:lnTo>
                  <a:lnTo>
                    <a:pt x="65" y="619"/>
                  </a:lnTo>
                  <a:lnTo>
                    <a:pt x="94" y="585"/>
                  </a:lnTo>
                  <a:lnTo>
                    <a:pt x="126" y="547"/>
                  </a:lnTo>
                  <a:lnTo>
                    <a:pt x="164" y="508"/>
                  </a:lnTo>
                  <a:lnTo>
                    <a:pt x="307" y="372"/>
                  </a:lnTo>
                  <a:lnTo>
                    <a:pt x="318" y="360"/>
                  </a:lnTo>
                  <a:lnTo>
                    <a:pt x="336" y="346"/>
                  </a:lnTo>
                  <a:lnTo>
                    <a:pt x="358" y="328"/>
                  </a:lnTo>
                  <a:lnTo>
                    <a:pt x="382" y="305"/>
                  </a:lnTo>
                  <a:lnTo>
                    <a:pt x="408" y="282"/>
                  </a:lnTo>
                  <a:lnTo>
                    <a:pt x="435" y="256"/>
                  </a:lnTo>
                  <a:lnTo>
                    <a:pt x="462" y="231"/>
                  </a:lnTo>
                  <a:lnTo>
                    <a:pt x="488" y="205"/>
                  </a:lnTo>
                  <a:lnTo>
                    <a:pt x="510" y="180"/>
                  </a:lnTo>
                  <a:lnTo>
                    <a:pt x="529" y="159"/>
                  </a:lnTo>
                  <a:lnTo>
                    <a:pt x="510" y="159"/>
                  </a:lnTo>
                  <a:lnTo>
                    <a:pt x="492" y="158"/>
                  </a:lnTo>
                  <a:lnTo>
                    <a:pt x="475" y="156"/>
                  </a:lnTo>
                  <a:lnTo>
                    <a:pt x="457" y="151"/>
                  </a:lnTo>
                  <a:lnTo>
                    <a:pt x="435" y="144"/>
                  </a:lnTo>
                  <a:lnTo>
                    <a:pt x="408" y="133"/>
                  </a:lnTo>
                  <a:lnTo>
                    <a:pt x="371" y="122"/>
                  </a:lnTo>
                  <a:lnTo>
                    <a:pt x="339" y="113"/>
                  </a:lnTo>
                  <a:lnTo>
                    <a:pt x="307" y="110"/>
                  </a:lnTo>
                  <a:lnTo>
                    <a:pt x="299" y="110"/>
                  </a:lnTo>
                  <a:lnTo>
                    <a:pt x="284" y="112"/>
                  </a:lnTo>
                  <a:lnTo>
                    <a:pt x="267" y="115"/>
                  </a:lnTo>
                  <a:lnTo>
                    <a:pt x="246" y="120"/>
                  </a:lnTo>
                  <a:lnTo>
                    <a:pt x="225" y="128"/>
                  </a:lnTo>
                  <a:lnTo>
                    <a:pt x="204" y="141"/>
                  </a:lnTo>
                  <a:lnTo>
                    <a:pt x="185" y="161"/>
                  </a:lnTo>
                  <a:lnTo>
                    <a:pt x="172" y="185"/>
                  </a:lnTo>
                  <a:lnTo>
                    <a:pt x="169" y="189"/>
                  </a:lnTo>
                  <a:lnTo>
                    <a:pt x="168" y="194"/>
                  </a:lnTo>
                  <a:lnTo>
                    <a:pt x="166" y="197"/>
                  </a:lnTo>
                  <a:lnTo>
                    <a:pt x="163" y="198"/>
                  </a:lnTo>
                  <a:lnTo>
                    <a:pt x="160" y="200"/>
                  </a:lnTo>
                  <a:lnTo>
                    <a:pt x="155" y="202"/>
                  </a:lnTo>
                  <a:lnTo>
                    <a:pt x="150" y="202"/>
                  </a:lnTo>
                  <a:lnTo>
                    <a:pt x="144" y="202"/>
                  </a:lnTo>
                  <a:lnTo>
                    <a:pt x="139" y="200"/>
                  </a:lnTo>
                  <a:lnTo>
                    <a:pt x="136" y="197"/>
                  </a:lnTo>
                  <a:lnTo>
                    <a:pt x="134" y="194"/>
                  </a:lnTo>
                  <a:lnTo>
                    <a:pt x="132" y="190"/>
                  </a:lnTo>
                  <a:lnTo>
                    <a:pt x="132" y="185"/>
                  </a:lnTo>
                  <a:lnTo>
                    <a:pt x="134" y="172"/>
                  </a:lnTo>
                  <a:lnTo>
                    <a:pt x="140" y="153"/>
                  </a:lnTo>
                  <a:lnTo>
                    <a:pt x="152" y="130"/>
                  </a:lnTo>
                  <a:lnTo>
                    <a:pt x="164" y="105"/>
                  </a:lnTo>
                  <a:lnTo>
                    <a:pt x="184" y="81"/>
                  </a:lnTo>
                  <a:lnTo>
                    <a:pt x="204" y="56"/>
                  </a:lnTo>
                  <a:lnTo>
                    <a:pt x="230" y="35"/>
                  </a:lnTo>
                  <a:lnTo>
                    <a:pt x="259" y="17"/>
                  </a:lnTo>
                  <a:lnTo>
                    <a:pt x="289" y="5"/>
                  </a:lnTo>
                  <a:lnTo>
                    <a:pt x="3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1" name="Freeform 11"/>
            <p:cNvSpPr>
              <a:spLocks noEditPoints="1"/>
            </p:cNvSpPr>
            <p:nvPr/>
          </p:nvSpPr>
          <p:spPr bwMode="auto">
            <a:xfrm>
              <a:off x="5530" y="1683"/>
              <a:ext cx="369" cy="1626"/>
            </a:xfrm>
            <a:custGeom>
              <a:avLst/>
              <a:gdLst/>
              <a:ahLst/>
              <a:cxnLst>
                <a:cxn ang="0">
                  <a:pos x="369" y="813"/>
                </a:cxn>
                <a:cxn ang="0">
                  <a:pos x="17" y="0"/>
                </a:cxn>
                <a:cxn ang="0">
                  <a:pos x="36" y="10"/>
                </a:cxn>
                <a:cxn ang="0">
                  <a:pos x="75" y="41"/>
                </a:cxn>
                <a:cxn ang="0">
                  <a:pos x="124" y="93"/>
                </a:cxn>
                <a:cxn ang="0">
                  <a:pos x="180" y="163"/>
                </a:cxn>
                <a:cxn ang="0">
                  <a:pos x="238" y="255"/>
                </a:cxn>
                <a:cxn ang="0">
                  <a:pos x="297" y="386"/>
                </a:cxn>
                <a:cxn ang="0">
                  <a:pos x="342" y="543"/>
                </a:cxn>
                <a:cxn ang="0">
                  <a:pos x="364" y="689"/>
                </a:cxn>
                <a:cxn ang="0">
                  <a:pos x="369" y="813"/>
                </a:cxn>
                <a:cxn ang="0">
                  <a:pos x="361" y="962"/>
                </a:cxn>
                <a:cxn ang="0">
                  <a:pos x="331" y="1130"/>
                </a:cxn>
                <a:cxn ang="0">
                  <a:pos x="270" y="1309"/>
                </a:cxn>
                <a:cxn ang="0">
                  <a:pos x="214" y="1412"/>
                </a:cxn>
                <a:cxn ang="0">
                  <a:pos x="155" y="1495"/>
                </a:cxn>
                <a:cxn ang="0">
                  <a:pos x="100" y="1559"/>
                </a:cxn>
                <a:cxn ang="0">
                  <a:pos x="54" y="1602"/>
                </a:cxn>
                <a:cxn ang="0">
                  <a:pos x="24" y="1623"/>
                </a:cxn>
                <a:cxn ang="0">
                  <a:pos x="11" y="1625"/>
                </a:cxn>
                <a:cxn ang="0">
                  <a:pos x="3" y="1620"/>
                </a:cxn>
                <a:cxn ang="0">
                  <a:pos x="0" y="1610"/>
                </a:cxn>
                <a:cxn ang="0">
                  <a:pos x="1" y="1603"/>
                </a:cxn>
                <a:cxn ang="0">
                  <a:pos x="11" y="1592"/>
                </a:cxn>
                <a:cxn ang="0">
                  <a:pos x="73" y="1525"/>
                </a:cxn>
                <a:cxn ang="0">
                  <a:pos x="155" y="1399"/>
                </a:cxn>
                <a:cxn ang="0">
                  <a:pos x="212" y="1261"/>
                </a:cxn>
                <a:cxn ang="0">
                  <a:pos x="251" y="1116"/>
                </a:cxn>
                <a:cxn ang="0">
                  <a:pos x="272" y="965"/>
                </a:cxn>
                <a:cxn ang="0">
                  <a:pos x="276" y="813"/>
                </a:cxn>
                <a:cxn ang="0">
                  <a:pos x="264" y="599"/>
                </a:cxn>
                <a:cxn ang="0">
                  <a:pos x="225" y="409"/>
                </a:cxn>
                <a:cxn ang="0">
                  <a:pos x="164" y="247"/>
                </a:cxn>
                <a:cxn ang="0">
                  <a:pos x="80" y="111"/>
                </a:cxn>
                <a:cxn ang="0">
                  <a:pos x="16" y="39"/>
                </a:cxn>
                <a:cxn ang="0">
                  <a:pos x="1" y="23"/>
                </a:cxn>
                <a:cxn ang="0">
                  <a:pos x="0" y="18"/>
                </a:cxn>
                <a:cxn ang="0">
                  <a:pos x="3" y="6"/>
                </a:cxn>
                <a:cxn ang="0">
                  <a:pos x="11" y="0"/>
                </a:cxn>
              </a:cxnLst>
              <a:rect l="0" t="0" r="r" b="b"/>
              <a:pathLst>
                <a:path w="369" h="1626">
                  <a:moveTo>
                    <a:pt x="369" y="813"/>
                  </a:moveTo>
                  <a:lnTo>
                    <a:pt x="369" y="813"/>
                  </a:lnTo>
                  <a:lnTo>
                    <a:pt x="369" y="813"/>
                  </a:lnTo>
                  <a:close/>
                  <a:moveTo>
                    <a:pt x="17" y="0"/>
                  </a:moveTo>
                  <a:lnTo>
                    <a:pt x="24" y="3"/>
                  </a:lnTo>
                  <a:lnTo>
                    <a:pt x="36" y="10"/>
                  </a:lnTo>
                  <a:lnTo>
                    <a:pt x="54" y="23"/>
                  </a:lnTo>
                  <a:lnTo>
                    <a:pt x="75" y="41"/>
                  </a:lnTo>
                  <a:lnTo>
                    <a:pt x="97" y="65"/>
                  </a:lnTo>
                  <a:lnTo>
                    <a:pt x="124" y="93"/>
                  </a:lnTo>
                  <a:lnTo>
                    <a:pt x="152" y="126"/>
                  </a:lnTo>
                  <a:lnTo>
                    <a:pt x="180" y="163"/>
                  </a:lnTo>
                  <a:lnTo>
                    <a:pt x="209" y="208"/>
                  </a:lnTo>
                  <a:lnTo>
                    <a:pt x="238" y="255"/>
                  </a:lnTo>
                  <a:lnTo>
                    <a:pt x="265" y="306"/>
                  </a:lnTo>
                  <a:lnTo>
                    <a:pt x="297" y="386"/>
                  </a:lnTo>
                  <a:lnTo>
                    <a:pt x="324" y="464"/>
                  </a:lnTo>
                  <a:lnTo>
                    <a:pt x="342" y="543"/>
                  </a:lnTo>
                  <a:lnTo>
                    <a:pt x="356" y="618"/>
                  </a:lnTo>
                  <a:lnTo>
                    <a:pt x="364" y="689"/>
                  </a:lnTo>
                  <a:lnTo>
                    <a:pt x="368" y="754"/>
                  </a:lnTo>
                  <a:lnTo>
                    <a:pt x="369" y="813"/>
                  </a:lnTo>
                  <a:lnTo>
                    <a:pt x="368" y="883"/>
                  </a:lnTo>
                  <a:lnTo>
                    <a:pt x="361" y="962"/>
                  </a:lnTo>
                  <a:lnTo>
                    <a:pt x="350" y="1044"/>
                  </a:lnTo>
                  <a:lnTo>
                    <a:pt x="331" y="1130"/>
                  </a:lnTo>
                  <a:lnTo>
                    <a:pt x="305" y="1219"/>
                  </a:lnTo>
                  <a:lnTo>
                    <a:pt x="270" y="1309"/>
                  </a:lnTo>
                  <a:lnTo>
                    <a:pt x="243" y="1363"/>
                  </a:lnTo>
                  <a:lnTo>
                    <a:pt x="214" y="1412"/>
                  </a:lnTo>
                  <a:lnTo>
                    <a:pt x="185" y="1456"/>
                  </a:lnTo>
                  <a:lnTo>
                    <a:pt x="155" y="1495"/>
                  </a:lnTo>
                  <a:lnTo>
                    <a:pt x="128" y="1530"/>
                  </a:lnTo>
                  <a:lnTo>
                    <a:pt x="100" y="1559"/>
                  </a:lnTo>
                  <a:lnTo>
                    <a:pt x="75" y="1582"/>
                  </a:lnTo>
                  <a:lnTo>
                    <a:pt x="54" y="1602"/>
                  </a:lnTo>
                  <a:lnTo>
                    <a:pt x="36" y="1615"/>
                  </a:lnTo>
                  <a:lnTo>
                    <a:pt x="24" y="1623"/>
                  </a:lnTo>
                  <a:lnTo>
                    <a:pt x="17" y="1626"/>
                  </a:lnTo>
                  <a:lnTo>
                    <a:pt x="11" y="1625"/>
                  </a:lnTo>
                  <a:lnTo>
                    <a:pt x="6" y="1623"/>
                  </a:lnTo>
                  <a:lnTo>
                    <a:pt x="3" y="1620"/>
                  </a:lnTo>
                  <a:lnTo>
                    <a:pt x="0" y="1615"/>
                  </a:lnTo>
                  <a:lnTo>
                    <a:pt x="0" y="1610"/>
                  </a:lnTo>
                  <a:lnTo>
                    <a:pt x="0" y="1607"/>
                  </a:lnTo>
                  <a:lnTo>
                    <a:pt x="1" y="1603"/>
                  </a:lnTo>
                  <a:lnTo>
                    <a:pt x="4" y="1598"/>
                  </a:lnTo>
                  <a:lnTo>
                    <a:pt x="11" y="1592"/>
                  </a:lnTo>
                  <a:lnTo>
                    <a:pt x="22" y="1582"/>
                  </a:lnTo>
                  <a:lnTo>
                    <a:pt x="73" y="1525"/>
                  </a:lnTo>
                  <a:lnTo>
                    <a:pt x="116" y="1463"/>
                  </a:lnTo>
                  <a:lnTo>
                    <a:pt x="155" y="1399"/>
                  </a:lnTo>
                  <a:lnTo>
                    <a:pt x="185" y="1330"/>
                  </a:lnTo>
                  <a:lnTo>
                    <a:pt x="212" y="1261"/>
                  </a:lnTo>
                  <a:lnTo>
                    <a:pt x="233" y="1189"/>
                  </a:lnTo>
                  <a:lnTo>
                    <a:pt x="251" y="1116"/>
                  </a:lnTo>
                  <a:lnTo>
                    <a:pt x="262" y="1040"/>
                  </a:lnTo>
                  <a:lnTo>
                    <a:pt x="272" y="965"/>
                  </a:lnTo>
                  <a:lnTo>
                    <a:pt x="275" y="888"/>
                  </a:lnTo>
                  <a:lnTo>
                    <a:pt x="276" y="813"/>
                  </a:lnTo>
                  <a:lnTo>
                    <a:pt x="273" y="702"/>
                  </a:lnTo>
                  <a:lnTo>
                    <a:pt x="264" y="599"/>
                  </a:lnTo>
                  <a:lnTo>
                    <a:pt x="248" y="500"/>
                  </a:lnTo>
                  <a:lnTo>
                    <a:pt x="225" y="409"/>
                  </a:lnTo>
                  <a:lnTo>
                    <a:pt x="198" y="324"/>
                  </a:lnTo>
                  <a:lnTo>
                    <a:pt x="164" y="247"/>
                  </a:lnTo>
                  <a:lnTo>
                    <a:pt x="124" y="175"/>
                  </a:lnTo>
                  <a:lnTo>
                    <a:pt x="80" y="111"/>
                  </a:lnTo>
                  <a:lnTo>
                    <a:pt x="30" y="54"/>
                  </a:lnTo>
                  <a:lnTo>
                    <a:pt x="16" y="39"/>
                  </a:lnTo>
                  <a:lnTo>
                    <a:pt x="6" y="29"/>
                  </a:lnTo>
                  <a:lnTo>
                    <a:pt x="1" y="23"/>
                  </a:lnTo>
                  <a:lnTo>
                    <a:pt x="0" y="19"/>
                  </a:lnTo>
                  <a:lnTo>
                    <a:pt x="0" y="18"/>
                  </a:lnTo>
                  <a:lnTo>
                    <a:pt x="0" y="11"/>
                  </a:lnTo>
                  <a:lnTo>
                    <a:pt x="3" y="6"/>
                  </a:lnTo>
                  <a:lnTo>
                    <a:pt x="6" y="3"/>
                  </a:lnTo>
                  <a:lnTo>
                    <a:pt x="11"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34" name="Group 14"/>
          <p:cNvGrpSpPr>
            <a:grpSpLocks noChangeAspect="1"/>
          </p:cNvGrpSpPr>
          <p:nvPr>
            <p:custDataLst>
              <p:tags r:id="rId2"/>
            </p:custDataLst>
          </p:nvPr>
        </p:nvGrpSpPr>
        <p:grpSpPr bwMode="auto">
          <a:xfrm>
            <a:off x="4953000" y="2133600"/>
            <a:ext cx="1496150" cy="457200"/>
            <a:chOff x="2560" y="1754"/>
            <a:chExt cx="3868" cy="1182"/>
          </a:xfrm>
          <a:solidFill>
            <a:srgbClr val="FF0000"/>
          </a:solidFill>
        </p:grpSpPr>
        <p:sp>
          <p:nvSpPr>
            <p:cNvPr id="5136" name="Freeform 16"/>
            <p:cNvSpPr>
              <a:spLocks/>
            </p:cNvSpPr>
            <p:nvPr/>
          </p:nvSpPr>
          <p:spPr bwMode="auto">
            <a:xfrm>
              <a:off x="2560" y="2171"/>
              <a:ext cx="668" cy="720"/>
            </a:xfrm>
            <a:custGeom>
              <a:avLst/>
              <a:gdLst/>
              <a:ahLst/>
              <a:cxnLst>
                <a:cxn ang="0">
                  <a:pos x="376" y="16"/>
                </a:cxn>
                <a:cxn ang="0">
                  <a:pos x="430" y="68"/>
                </a:cxn>
                <a:cxn ang="0">
                  <a:pos x="478" y="113"/>
                </a:cxn>
                <a:cxn ang="0">
                  <a:pos x="542" y="113"/>
                </a:cxn>
                <a:cxn ang="0">
                  <a:pos x="609" y="48"/>
                </a:cxn>
                <a:cxn ang="0">
                  <a:pos x="644" y="0"/>
                </a:cxn>
                <a:cxn ang="0">
                  <a:pos x="657" y="0"/>
                </a:cxn>
                <a:cxn ang="0">
                  <a:pos x="667" y="8"/>
                </a:cxn>
                <a:cxn ang="0">
                  <a:pos x="664" y="26"/>
                </a:cxn>
                <a:cxn ang="0">
                  <a:pos x="625" y="89"/>
                </a:cxn>
                <a:cxn ang="0">
                  <a:pos x="523" y="209"/>
                </a:cxn>
                <a:cxn ang="0">
                  <a:pos x="432" y="297"/>
                </a:cxn>
                <a:cxn ang="0">
                  <a:pos x="362" y="360"/>
                </a:cxn>
                <a:cxn ang="0">
                  <a:pos x="330" y="391"/>
                </a:cxn>
                <a:cxn ang="0">
                  <a:pos x="248" y="463"/>
                </a:cxn>
                <a:cxn ang="0">
                  <a:pos x="144" y="570"/>
                </a:cxn>
                <a:cxn ang="0">
                  <a:pos x="186" y="565"/>
                </a:cxn>
                <a:cxn ang="0">
                  <a:pos x="266" y="582"/>
                </a:cxn>
                <a:cxn ang="0">
                  <a:pos x="388" y="613"/>
                </a:cxn>
                <a:cxn ang="0">
                  <a:pos x="468" y="596"/>
                </a:cxn>
                <a:cxn ang="0">
                  <a:pos x="549" y="534"/>
                </a:cxn>
                <a:cxn ang="0">
                  <a:pos x="585" y="467"/>
                </a:cxn>
                <a:cxn ang="0">
                  <a:pos x="616" y="468"/>
                </a:cxn>
                <a:cxn ang="0">
                  <a:pos x="604" y="526"/>
                </a:cxn>
                <a:cxn ang="0">
                  <a:pos x="543" y="627"/>
                </a:cxn>
                <a:cxn ang="0">
                  <a:pos x="439" y="707"/>
                </a:cxn>
                <a:cxn ang="0">
                  <a:pos x="325" y="709"/>
                </a:cxn>
                <a:cxn ang="0">
                  <a:pos x="252" y="640"/>
                </a:cxn>
                <a:cxn ang="0">
                  <a:pos x="195" y="602"/>
                </a:cxn>
                <a:cxn ang="0">
                  <a:pos x="106" y="628"/>
                </a:cxn>
                <a:cxn ang="0">
                  <a:pos x="38" y="711"/>
                </a:cxn>
                <a:cxn ang="0">
                  <a:pos x="16" y="720"/>
                </a:cxn>
                <a:cxn ang="0">
                  <a:pos x="0" y="706"/>
                </a:cxn>
                <a:cxn ang="0">
                  <a:pos x="27" y="657"/>
                </a:cxn>
                <a:cxn ang="0">
                  <a:pos x="105" y="557"/>
                </a:cxn>
                <a:cxn ang="0">
                  <a:pos x="315" y="354"/>
                </a:cxn>
                <a:cxn ang="0">
                  <a:pos x="392" y="286"/>
                </a:cxn>
                <a:cxn ang="0">
                  <a:pos x="487" y="196"/>
                </a:cxn>
                <a:cxn ang="0">
                  <a:pos x="493" y="154"/>
                </a:cxn>
                <a:cxn ang="0">
                  <a:pos x="428" y="140"/>
                </a:cxn>
                <a:cxn ang="0">
                  <a:pos x="304" y="108"/>
                </a:cxn>
                <a:cxn ang="0">
                  <a:pos x="261" y="113"/>
                </a:cxn>
                <a:cxn ang="0">
                  <a:pos x="195" y="145"/>
                </a:cxn>
                <a:cxn ang="0">
                  <a:pos x="164" y="193"/>
                </a:cxn>
                <a:cxn ang="0">
                  <a:pos x="140" y="196"/>
                </a:cxn>
                <a:cxn ang="0">
                  <a:pos x="132" y="185"/>
                </a:cxn>
                <a:cxn ang="0">
                  <a:pos x="147" y="134"/>
                </a:cxn>
                <a:cxn ang="0">
                  <a:pos x="212" y="46"/>
                </a:cxn>
                <a:cxn ang="0">
                  <a:pos x="322" y="0"/>
                </a:cxn>
              </a:cxnLst>
              <a:rect l="0" t="0" r="r" b="b"/>
              <a:pathLst>
                <a:path w="668" h="720">
                  <a:moveTo>
                    <a:pt x="322" y="0"/>
                  </a:moveTo>
                  <a:lnTo>
                    <a:pt x="343" y="3"/>
                  </a:lnTo>
                  <a:lnTo>
                    <a:pt x="361" y="8"/>
                  </a:lnTo>
                  <a:lnTo>
                    <a:pt x="376" y="16"/>
                  </a:lnTo>
                  <a:lnTo>
                    <a:pt x="391" y="27"/>
                  </a:lnTo>
                  <a:lnTo>
                    <a:pt x="404" y="39"/>
                  </a:lnTo>
                  <a:lnTo>
                    <a:pt x="417" y="53"/>
                  </a:lnTo>
                  <a:lnTo>
                    <a:pt x="430" y="68"/>
                  </a:lnTo>
                  <a:lnTo>
                    <a:pt x="441" y="82"/>
                  </a:lnTo>
                  <a:lnTo>
                    <a:pt x="453" y="94"/>
                  </a:lnTo>
                  <a:lnTo>
                    <a:pt x="465" y="105"/>
                  </a:lnTo>
                  <a:lnTo>
                    <a:pt x="478" y="113"/>
                  </a:lnTo>
                  <a:lnTo>
                    <a:pt x="493" y="118"/>
                  </a:lnTo>
                  <a:lnTo>
                    <a:pt x="510" y="120"/>
                  </a:lnTo>
                  <a:lnTo>
                    <a:pt x="525" y="119"/>
                  </a:lnTo>
                  <a:lnTo>
                    <a:pt x="542" y="113"/>
                  </a:lnTo>
                  <a:lnTo>
                    <a:pt x="558" y="105"/>
                  </a:lnTo>
                  <a:lnTo>
                    <a:pt x="574" y="91"/>
                  </a:lnTo>
                  <a:lnTo>
                    <a:pt x="591" y="72"/>
                  </a:lnTo>
                  <a:lnTo>
                    <a:pt x="609" y="48"/>
                  </a:lnTo>
                  <a:lnTo>
                    <a:pt x="628" y="17"/>
                  </a:lnTo>
                  <a:lnTo>
                    <a:pt x="634" y="9"/>
                  </a:lnTo>
                  <a:lnTo>
                    <a:pt x="639" y="4"/>
                  </a:lnTo>
                  <a:lnTo>
                    <a:pt x="644" y="0"/>
                  </a:lnTo>
                  <a:lnTo>
                    <a:pt x="651" y="0"/>
                  </a:lnTo>
                  <a:lnTo>
                    <a:pt x="652" y="0"/>
                  </a:lnTo>
                  <a:lnTo>
                    <a:pt x="655" y="0"/>
                  </a:lnTo>
                  <a:lnTo>
                    <a:pt x="657" y="0"/>
                  </a:lnTo>
                  <a:lnTo>
                    <a:pt x="661" y="2"/>
                  </a:lnTo>
                  <a:lnTo>
                    <a:pt x="663" y="3"/>
                  </a:lnTo>
                  <a:lnTo>
                    <a:pt x="664" y="5"/>
                  </a:lnTo>
                  <a:lnTo>
                    <a:pt x="667" y="8"/>
                  </a:lnTo>
                  <a:lnTo>
                    <a:pt x="668" y="11"/>
                  </a:lnTo>
                  <a:lnTo>
                    <a:pt x="668" y="15"/>
                  </a:lnTo>
                  <a:lnTo>
                    <a:pt x="667" y="19"/>
                  </a:lnTo>
                  <a:lnTo>
                    <a:pt x="664" y="26"/>
                  </a:lnTo>
                  <a:lnTo>
                    <a:pt x="658" y="37"/>
                  </a:lnTo>
                  <a:lnTo>
                    <a:pt x="651" y="51"/>
                  </a:lnTo>
                  <a:lnTo>
                    <a:pt x="639" y="68"/>
                  </a:lnTo>
                  <a:lnTo>
                    <a:pt x="625" y="89"/>
                  </a:lnTo>
                  <a:lnTo>
                    <a:pt x="606" y="113"/>
                  </a:lnTo>
                  <a:lnTo>
                    <a:pt x="583" y="142"/>
                  </a:lnTo>
                  <a:lnTo>
                    <a:pt x="555" y="174"/>
                  </a:lnTo>
                  <a:lnTo>
                    <a:pt x="523" y="209"/>
                  </a:lnTo>
                  <a:lnTo>
                    <a:pt x="486" y="248"/>
                  </a:lnTo>
                  <a:lnTo>
                    <a:pt x="469" y="263"/>
                  </a:lnTo>
                  <a:lnTo>
                    <a:pt x="451" y="280"/>
                  </a:lnTo>
                  <a:lnTo>
                    <a:pt x="432" y="297"/>
                  </a:lnTo>
                  <a:lnTo>
                    <a:pt x="414" y="314"/>
                  </a:lnTo>
                  <a:lnTo>
                    <a:pt x="394" y="331"/>
                  </a:lnTo>
                  <a:lnTo>
                    <a:pt x="378" y="346"/>
                  </a:lnTo>
                  <a:lnTo>
                    <a:pt x="362" y="360"/>
                  </a:lnTo>
                  <a:lnTo>
                    <a:pt x="349" y="373"/>
                  </a:lnTo>
                  <a:lnTo>
                    <a:pt x="338" y="381"/>
                  </a:lnTo>
                  <a:lnTo>
                    <a:pt x="332" y="388"/>
                  </a:lnTo>
                  <a:lnTo>
                    <a:pt x="330" y="391"/>
                  </a:lnTo>
                  <a:lnTo>
                    <a:pt x="309" y="408"/>
                  </a:lnTo>
                  <a:lnTo>
                    <a:pt x="289" y="426"/>
                  </a:lnTo>
                  <a:lnTo>
                    <a:pt x="268" y="444"/>
                  </a:lnTo>
                  <a:lnTo>
                    <a:pt x="248" y="463"/>
                  </a:lnTo>
                  <a:lnTo>
                    <a:pt x="225" y="485"/>
                  </a:lnTo>
                  <a:lnTo>
                    <a:pt x="200" y="509"/>
                  </a:lnTo>
                  <a:lnTo>
                    <a:pt x="174" y="539"/>
                  </a:lnTo>
                  <a:lnTo>
                    <a:pt x="144" y="570"/>
                  </a:lnTo>
                  <a:lnTo>
                    <a:pt x="156" y="568"/>
                  </a:lnTo>
                  <a:lnTo>
                    <a:pt x="169" y="566"/>
                  </a:lnTo>
                  <a:lnTo>
                    <a:pt x="180" y="565"/>
                  </a:lnTo>
                  <a:lnTo>
                    <a:pt x="186" y="565"/>
                  </a:lnTo>
                  <a:lnTo>
                    <a:pt x="205" y="566"/>
                  </a:lnTo>
                  <a:lnTo>
                    <a:pt x="223" y="569"/>
                  </a:lnTo>
                  <a:lnTo>
                    <a:pt x="243" y="575"/>
                  </a:lnTo>
                  <a:lnTo>
                    <a:pt x="266" y="582"/>
                  </a:lnTo>
                  <a:lnTo>
                    <a:pt x="295" y="593"/>
                  </a:lnTo>
                  <a:lnTo>
                    <a:pt x="327" y="604"/>
                  </a:lnTo>
                  <a:lnTo>
                    <a:pt x="357" y="610"/>
                  </a:lnTo>
                  <a:lnTo>
                    <a:pt x="388" y="613"/>
                  </a:lnTo>
                  <a:lnTo>
                    <a:pt x="405" y="611"/>
                  </a:lnTo>
                  <a:lnTo>
                    <a:pt x="424" y="609"/>
                  </a:lnTo>
                  <a:lnTo>
                    <a:pt x="446" y="604"/>
                  </a:lnTo>
                  <a:lnTo>
                    <a:pt x="468" y="596"/>
                  </a:lnTo>
                  <a:lnTo>
                    <a:pt x="489" y="585"/>
                  </a:lnTo>
                  <a:lnTo>
                    <a:pt x="511" y="571"/>
                  </a:lnTo>
                  <a:lnTo>
                    <a:pt x="531" y="554"/>
                  </a:lnTo>
                  <a:lnTo>
                    <a:pt x="549" y="534"/>
                  </a:lnTo>
                  <a:lnTo>
                    <a:pt x="565" y="509"/>
                  </a:lnTo>
                  <a:lnTo>
                    <a:pt x="577" y="480"/>
                  </a:lnTo>
                  <a:lnTo>
                    <a:pt x="580" y="473"/>
                  </a:lnTo>
                  <a:lnTo>
                    <a:pt x="585" y="467"/>
                  </a:lnTo>
                  <a:lnTo>
                    <a:pt x="591" y="462"/>
                  </a:lnTo>
                  <a:lnTo>
                    <a:pt x="600" y="460"/>
                  </a:lnTo>
                  <a:lnTo>
                    <a:pt x="609" y="462"/>
                  </a:lnTo>
                  <a:lnTo>
                    <a:pt x="616" y="468"/>
                  </a:lnTo>
                  <a:lnTo>
                    <a:pt x="619" y="476"/>
                  </a:lnTo>
                  <a:lnTo>
                    <a:pt x="618" y="488"/>
                  </a:lnTo>
                  <a:lnTo>
                    <a:pt x="613" y="505"/>
                  </a:lnTo>
                  <a:lnTo>
                    <a:pt x="604" y="526"/>
                  </a:lnTo>
                  <a:lnTo>
                    <a:pt x="594" y="549"/>
                  </a:lnTo>
                  <a:lnTo>
                    <a:pt x="579" y="575"/>
                  </a:lnTo>
                  <a:lnTo>
                    <a:pt x="564" y="600"/>
                  </a:lnTo>
                  <a:lnTo>
                    <a:pt x="543" y="627"/>
                  </a:lnTo>
                  <a:lnTo>
                    <a:pt x="522" y="651"/>
                  </a:lnTo>
                  <a:lnTo>
                    <a:pt x="496" y="673"/>
                  </a:lnTo>
                  <a:lnTo>
                    <a:pt x="469" y="693"/>
                  </a:lnTo>
                  <a:lnTo>
                    <a:pt x="439" y="707"/>
                  </a:lnTo>
                  <a:lnTo>
                    <a:pt x="406" y="717"/>
                  </a:lnTo>
                  <a:lnTo>
                    <a:pt x="372" y="720"/>
                  </a:lnTo>
                  <a:lnTo>
                    <a:pt x="346" y="718"/>
                  </a:lnTo>
                  <a:lnTo>
                    <a:pt x="325" y="709"/>
                  </a:lnTo>
                  <a:lnTo>
                    <a:pt x="304" y="696"/>
                  </a:lnTo>
                  <a:lnTo>
                    <a:pt x="286" y="680"/>
                  </a:lnTo>
                  <a:lnTo>
                    <a:pt x="270" y="660"/>
                  </a:lnTo>
                  <a:lnTo>
                    <a:pt x="252" y="640"/>
                  </a:lnTo>
                  <a:lnTo>
                    <a:pt x="237" y="625"/>
                  </a:lnTo>
                  <a:lnTo>
                    <a:pt x="223" y="614"/>
                  </a:lnTo>
                  <a:lnTo>
                    <a:pt x="210" y="606"/>
                  </a:lnTo>
                  <a:lnTo>
                    <a:pt x="195" y="602"/>
                  </a:lnTo>
                  <a:lnTo>
                    <a:pt x="178" y="600"/>
                  </a:lnTo>
                  <a:lnTo>
                    <a:pt x="154" y="604"/>
                  </a:lnTo>
                  <a:lnTo>
                    <a:pt x="130" y="614"/>
                  </a:lnTo>
                  <a:lnTo>
                    <a:pt x="106" y="628"/>
                  </a:lnTo>
                  <a:lnTo>
                    <a:pt x="85" y="649"/>
                  </a:lnTo>
                  <a:lnTo>
                    <a:pt x="64" y="673"/>
                  </a:lnTo>
                  <a:lnTo>
                    <a:pt x="45" y="700"/>
                  </a:lnTo>
                  <a:lnTo>
                    <a:pt x="38" y="711"/>
                  </a:lnTo>
                  <a:lnTo>
                    <a:pt x="33" y="717"/>
                  </a:lnTo>
                  <a:lnTo>
                    <a:pt x="27" y="719"/>
                  </a:lnTo>
                  <a:lnTo>
                    <a:pt x="20" y="720"/>
                  </a:lnTo>
                  <a:lnTo>
                    <a:pt x="16" y="720"/>
                  </a:lnTo>
                  <a:lnTo>
                    <a:pt x="12" y="719"/>
                  </a:lnTo>
                  <a:lnTo>
                    <a:pt x="7" y="717"/>
                  </a:lnTo>
                  <a:lnTo>
                    <a:pt x="2" y="713"/>
                  </a:lnTo>
                  <a:lnTo>
                    <a:pt x="0" y="706"/>
                  </a:lnTo>
                  <a:lnTo>
                    <a:pt x="2" y="700"/>
                  </a:lnTo>
                  <a:lnTo>
                    <a:pt x="7" y="689"/>
                  </a:lnTo>
                  <a:lnTo>
                    <a:pt x="15" y="674"/>
                  </a:lnTo>
                  <a:lnTo>
                    <a:pt x="27" y="657"/>
                  </a:lnTo>
                  <a:lnTo>
                    <a:pt x="42" y="636"/>
                  </a:lnTo>
                  <a:lnTo>
                    <a:pt x="60" y="613"/>
                  </a:lnTo>
                  <a:lnTo>
                    <a:pt x="81" y="586"/>
                  </a:lnTo>
                  <a:lnTo>
                    <a:pt x="105" y="557"/>
                  </a:lnTo>
                  <a:lnTo>
                    <a:pt x="133" y="528"/>
                  </a:lnTo>
                  <a:lnTo>
                    <a:pt x="164" y="495"/>
                  </a:lnTo>
                  <a:lnTo>
                    <a:pt x="304" y="363"/>
                  </a:lnTo>
                  <a:lnTo>
                    <a:pt x="315" y="354"/>
                  </a:lnTo>
                  <a:lnTo>
                    <a:pt x="330" y="341"/>
                  </a:lnTo>
                  <a:lnTo>
                    <a:pt x="349" y="325"/>
                  </a:lnTo>
                  <a:lnTo>
                    <a:pt x="369" y="307"/>
                  </a:lnTo>
                  <a:lnTo>
                    <a:pt x="392" y="286"/>
                  </a:lnTo>
                  <a:lnTo>
                    <a:pt x="416" y="263"/>
                  </a:lnTo>
                  <a:lnTo>
                    <a:pt x="441" y="242"/>
                  </a:lnTo>
                  <a:lnTo>
                    <a:pt x="465" y="219"/>
                  </a:lnTo>
                  <a:lnTo>
                    <a:pt x="487" y="196"/>
                  </a:lnTo>
                  <a:lnTo>
                    <a:pt x="507" y="175"/>
                  </a:lnTo>
                  <a:lnTo>
                    <a:pt x="525" y="156"/>
                  </a:lnTo>
                  <a:lnTo>
                    <a:pt x="508" y="156"/>
                  </a:lnTo>
                  <a:lnTo>
                    <a:pt x="493" y="154"/>
                  </a:lnTo>
                  <a:lnTo>
                    <a:pt x="478" y="153"/>
                  </a:lnTo>
                  <a:lnTo>
                    <a:pt x="464" y="151"/>
                  </a:lnTo>
                  <a:lnTo>
                    <a:pt x="447" y="146"/>
                  </a:lnTo>
                  <a:lnTo>
                    <a:pt x="428" y="140"/>
                  </a:lnTo>
                  <a:lnTo>
                    <a:pt x="404" y="130"/>
                  </a:lnTo>
                  <a:lnTo>
                    <a:pt x="368" y="119"/>
                  </a:lnTo>
                  <a:lnTo>
                    <a:pt x="337" y="111"/>
                  </a:lnTo>
                  <a:lnTo>
                    <a:pt x="304" y="108"/>
                  </a:lnTo>
                  <a:lnTo>
                    <a:pt x="298" y="108"/>
                  </a:lnTo>
                  <a:lnTo>
                    <a:pt x="289" y="108"/>
                  </a:lnTo>
                  <a:lnTo>
                    <a:pt x="276" y="109"/>
                  </a:lnTo>
                  <a:lnTo>
                    <a:pt x="261" y="113"/>
                  </a:lnTo>
                  <a:lnTo>
                    <a:pt x="244" y="117"/>
                  </a:lnTo>
                  <a:lnTo>
                    <a:pt x="228" y="124"/>
                  </a:lnTo>
                  <a:lnTo>
                    <a:pt x="211" y="133"/>
                  </a:lnTo>
                  <a:lnTo>
                    <a:pt x="195" y="145"/>
                  </a:lnTo>
                  <a:lnTo>
                    <a:pt x="182" y="160"/>
                  </a:lnTo>
                  <a:lnTo>
                    <a:pt x="171" y="180"/>
                  </a:lnTo>
                  <a:lnTo>
                    <a:pt x="168" y="187"/>
                  </a:lnTo>
                  <a:lnTo>
                    <a:pt x="164" y="193"/>
                  </a:lnTo>
                  <a:lnTo>
                    <a:pt x="158" y="197"/>
                  </a:lnTo>
                  <a:lnTo>
                    <a:pt x="148" y="198"/>
                  </a:lnTo>
                  <a:lnTo>
                    <a:pt x="144" y="197"/>
                  </a:lnTo>
                  <a:lnTo>
                    <a:pt x="140" y="196"/>
                  </a:lnTo>
                  <a:lnTo>
                    <a:pt x="136" y="194"/>
                  </a:lnTo>
                  <a:lnTo>
                    <a:pt x="134" y="192"/>
                  </a:lnTo>
                  <a:lnTo>
                    <a:pt x="133" y="188"/>
                  </a:lnTo>
                  <a:lnTo>
                    <a:pt x="132" y="185"/>
                  </a:lnTo>
                  <a:lnTo>
                    <a:pt x="132" y="180"/>
                  </a:lnTo>
                  <a:lnTo>
                    <a:pt x="133" y="169"/>
                  </a:lnTo>
                  <a:lnTo>
                    <a:pt x="139" y="153"/>
                  </a:lnTo>
                  <a:lnTo>
                    <a:pt x="147" y="134"/>
                  </a:lnTo>
                  <a:lnTo>
                    <a:pt x="158" y="112"/>
                  </a:lnTo>
                  <a:lnTo>
                    <a:pt x="174" y="89"/>
                  </a:lnTo>
                  <a:lnTo>
                    <a:pt x="192" y="67"/>
                  </a:lnTo>
                  <a:lnTo>
                    <a:pt x="212" y="46"/>
                  </a:lnTo>
                  <a:lnTo>
                    <a:pt x="236" y="28"/>
                  </a:lnTo>
                  <a:lnTo>
                    <a:pt x="262" y="14"/>
                  </a:lnTo>
                  <a:lnTo>
                    <a:pt x="291" y="4"/>
                  </a:lnTo>
                  <a:lnTo>
                    <a:pt x="3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7" name="Freeform 17"/>
            <p:cNvSpPr>
              <a:spLocks/>
            </p:cNvSpPr>
            <p:nvPr/>
          </p:nvSpPr>
          <p:spPr bwMode="auto">
            <a:xfrm>
              <a:off x="3880" y="2016"/>
              <a:ext cx="787" cy="920"/>
            </a:xfrm>
            <a:custGeom>
              <a:avLst/>
              <a:gdLst/>
              <a:ahLst/>
              <a:cxnLst>
                <a:cxn ang="0">
                  <a:pos x="732" y="0"/>
                </a:cxn>
                <a:cxn ang="0">
                  <a:pos x="758" y="1"/>
                </a:cxn>
                <a:cxn ang="0">
                  <a:pos x="778" y="9"/>
                </a:cxn>
                <a:cxn ang="0">
                  <a:pos x="787" y="31"/>
                </a:cxn>
                <a:cxn ang="0">
                  <a:pos x="781" y="51"/>
                </a:cxn>
                <a:cxn ang="0">
                  <a:pos x="765" y="61"/>
                </a:cxn>
                <a:cxn ang="0">
                  <a:pos x="744" y="63"/>
                </a:cxn>
                <a:cxn ang="0">
                  <a:pos x="487" y="63"/>
                </a:cxn>
                <a:cxn ang="0">
                  <a:pos x="380" y="75"/>
                </a:cxn>
                <a:cxn ang="0">
                  <a:pos x="283" y="111"/>
                </a:cxn>
                <a:cxn ang="0">
                  <a:pos x="199" y="165"/>
                </a:cxn>
                <a:cxn ang="0">
                  <a:pos x="133" y="239"/>
                </a:cxn>
                <a:cxn ang="0">
                  <a:pos x="86" y="328"/>
                </a:cxn>
                <a:cxn ang="0">
                  <a:pos x="63" y="428"/>
                </a:cxn>
                <a:cxn ang="0">
                  <a:pos x="744" y="428"/>
                </a:cxn>
                <a:cxn ang="0">
                  <a:pos x="765" y="431"/>
                </a:cxn>
                <a:cxn ang="0">
                  <a:pos x="781" y="440"/>
                </a:cxn>
                <a:cxn ang="0">
                  <a:pos x="787" y="461"/>
                </a:cxn>
                <a:cxn ang="0">
                  <a:pos x="781" y="481"/>
                </a:cxn>
                <a:cxn ang="0">
                  <a:pos x="765" y="490"/>
                </a:cxn>
                <a:cxn ang="0">
                  <a:pos x="744" y="492"/>
                </a:cxn>
                <a:cxn ang="0">
                  <a:pos x="732" y="492"/>
                </a:cxn>
                <a:cxn ang="0">
                  <a:pos x="72" y="544"/>
                </a:cxn>
                <a:cxn ang="0">
                  <a:pos x="106" y="639"/>
                </a:cxn>
                <a:cxn ang="0">
                  <a:pos x="164" y="720"/>
                </a:cxn>
                <a:cxn ang="0">
                  <a:pos x="238" y="786"/>
                </a:cxn>
                <a:cxn ang="0">
                  <a:pos x="330" y="831"/>
                </a:cxn>
                <a:cxn ang="0">
                  <a:pos x="432" y="855"/>
                </a:cxn>
                <a:cxn ang="0">
                  <a:pos x="732" y="858"/>
                </a:cxn>
                <a:cxn ang="0">
                  <a:pos x="754" y="858"/>
                </a:cxn>
                <a:cxn ang="0">
                  <a:pos x="774" y="864"/>
                </a:cxn>
                <a:cxn ang="0">
                  <a:pos x="784" y="878"/>
                </a:cxn>
                <a:cxn ang="0">
                  <a:pos x="784" y="903"/>
                </a:cxn>
                <a:cxn ang="0">
                  <a:pos x="769" y="917"/>
                </a:cxn>
                <a:cxn ang="0">
                  <a:pos x="745" y="920"/>
                </a:cxn>
                <a:cxn ang="0">
                  <a:pos x="482" y="920"/>
                </a:cxn>
                <a:cxn ang="0">
                  <a:pos x="362" y="907"/>
                </a:cxn>
                <a:cxn ang="0">
                  <a:pos x="254" y="867"/>
                </a:cxn>
                <a:cxn ang="0">
                  <a:pos x="160" y="805"/>
                </a:cxn>
                <a:cxn ang="0">
                  <a:pos x="85" y="724"/>
                </a:cxn>
                <a:cxn ang="0">
                  <a:pos x="31" y="627"/>
                </a:cxn>
                <a:cxn ang="0">
                  <a:pos x="3" y="518"/>
                </a:cxn>
                <a:cxn ang="0">
                  <a:pos x="3" y="403"/>
                </a:cxn>
                <a:cxn ang="0">
                  <a:pos x="31" y="294"/>
                </a:cxn>
                <a:cxn ang="0">
                  <a:pos x="85" y="197"/>
                </a:cxn>
                <a:cxn ang="0">
                  <a:pos x="160" y="117"/>
                </a:cxn>
                <a:cxn ang="0">
                  <a:pos x="254" y="54"/>
                </a:cxn>
                <a:cxn ang="0">
                  <a:pos x="362" y="15"/>
                </a:cxn>
                <a:cxn ang="0">
                  <a:pos x="482" y="0"/>
                </a:cxn>
              </a:cxnLst>
              <a:rect l="0" t="0" r="r" b="b"/>
              <a:pathLst>
                <a:path w="787" h="920">
                  <a:moveTo>
                    <a:pt x="482" y="0"/>
                  </a:moveTo>
                  <a:lnTo>
                    <a:pt x="732" y="0"/>
                  </a:lnTo>
                  <a:lnTo>
                    <a:pt x="745" y="0"/>
                  </a:lnTo>
                  <a:lnTo>
                    <a:pt x="758" y="1"/>
                  </a:lnTo>
                  <a:lnTo>
                    <a:pt x="769" y="4"/>
                  </a:lnTo>
                  <a:lnTo>
                    <a:pt x="778" y="9"/>
                  </a:lnTo>
                  <a:lnTo>
                    <a:pt x="784" y="17"/>
                  </a:lnTo>
                  <a:lnTo>
                    <a:pt x="787" y="31"/>
                  </a:lnTo>
                  <a:lnTo>
                    <a:pt x="784" y="43"/>
                  </a:lnTo>
                  <a:lnTo>
                    <a:pt x="781" y="51"/>
                  </a:lnTo>
                  <a:lnTo>
                    <a:pt x="774" y="57"/>
                  </a:lnTo>
                  <a:lnTo>
                    <a:pt x="765" y="61"/>
                  </a:lnTo>
                  <a:lnTo>
                    <a:pt x="754" y="62"/>
                  </a:lnTo>
                  <a:lnTo>
                    <a:pt x="744" y="63"/>
                  </a:lnTo>
                  <a:lnTo>
                    <a:pt x="732" y="63"/>
                  </a:lnTo>
                  <a:lnTo>
                    <a:pt x="487" y="63"/>
                  </a:lnTo>
                  <a:lnTo>
                    <a:pt x="432" y="66"/>
                  </a:lnTo>
                  <a:lnTo>
                    <a:pt x="380" y="75"/>
                  </a:lnTo>
                  <a:lnTo>
                    <a:pt x="330" y="90"/>
                  </a:lnTo>
                  <a:lnTo>
                    <a:pt x="283" y="111"/>
                  </a:lnTo>
                  <a:lnTo>
                    <a:pt x="238" y="136"/>
                  </a:lnTo>
                  <a:lnTo>
                    <a:pt x="199" y="165"/>
                  </a:lnTo>
                  <a:lnTo>
                    <a:pt x="164" y="200"/>
                  </a:lnTo>
                  <a:lnTo>
                    <a:pt x="133" y="239"/>
                  </a:lnTo>
                  <a:lnTo>
                    <a:pt x="106" y="281"/>
                  </a:lnTo>
                  <a:lnTo>
                    <a:pt x="86" y="328"/>
                  </a:lnTo>
                  <a:lnTo>
                    <a:pt x="72" y="376"/>
                  </a:lnTo>
                  <a:lnTo>
                    <a:pt x="63" y="428"/>
                  </a:lnTo>
                  <a:lnTo>
                    <a:pt x="732" y="428"/>
                  </a:lnTo>
                  <a:lnTo>
                    <a:pt x="744" y="428"/>
                  </a:lnTo>
                  <a:lnTo>
                    <a:pt x="754" y="428"/>
                  </a:lnTo>
                  <a:lnTo>
                    <a:pt x="765" y="431"/>
                  </a:lnTo>
                  <a:lnTo>
                    <a:pt x="774" y="434"/>
                  </a:lnTo>
                  <a:lnTo>
                    <a:pt x="781" y="440"/>
                  </a:lnTo>
                  <a:lnTo>
                    <a:pt x="784" y="449"/>
                  </a:lnTo>
                  <a:lnTo>
                    <a:pt x="787" y="461"/>
                  </a:lnTo>
                  <a:lnTo>
                    <a:pt x="784" y="472"/>
                  </a:lnTo>
                  <a:lnTo>
                    <a:pt x="781" y="481"/>
                  </a:lnTo>
                  <a:lnTo>
                    <a:pt x="774" y="486"/>
                  </a:lnTo>
                  <a:lnTo>
                    <a:pt x="765" y="490"/>
                  </a:lnTo>
                  <a:lnTo>
                    <a:pt x="754" y="492"/>
                  </a:lnTo>
                  <a:lnTo>
                    <a:pt x="744" y="492"/>
                  </a:lnTo>
                  <a:lnTo>
                    <a:pt x="732" y="492"/>
                  </a:lnTo>
                  <a:lnTo>
                    <a:pt x="732" y="492"/>
                  </a:lnTo>
                  <a:lnTo>
                    <a:pt x="63" y="492"/>
                  </a:lnTo>
                  <a:lnTo>
                    <a:pt x="72" y="544"/>
                  </a:lnTo>
                  <a:lnTo>
                    <a:pt x="86" y="594"/>
                  </a:lnTo>
                  <a:lnTo>
                    <a:pt x="106" y="639"/>
                  </a:lnTo>
                  <a:lnTo>
                    <a:pt x="133" y="681"/>
                  </a:lnTo>
                  <a:lnTo>
                    <a:pt x="164" y="720"/>
                  </a:lnTo>
                  <a:lnTo>
                    <a:pt x="199" y="755"/>
                  </a:lnTo>
                  <a:lnTo>
                    <a:pt x="238" y="786"/>
                  </a:lnTo>
                  <a:lnTo>
                    <a:pt x="283" y="810"/>
                  </a:lnTo>
                  <a:lnTo>
                    <a:pt x="330" y="831"/>
                  </a:lnTo>
                  <a:lnTo>
                    <a:pt x="380" y="845"/>
                  </a:lnTo>
                  <a:lnTo>
                    <a:pt x="432" y="855"/>
                  </a:lnTo>
                  <a:lnTo>
                    <a:pt x="487" y="858"/>
                  </a:lnTo>
                  <a:lnTo>
                    <a:pt x="732" y="858"/>
                  </a:lnTo>
                  <a:lnTo>
                    <a:pt x="744" y="858"/>
                  </a:lnTo>
                  <a:lnTo>
                    <a:pt x="754" y="858"/>
                  </a:lnTo>
                  <a:lnTo>
                    <a:pt x="765" y="861"/>
                  </a:lnTo>
                  <a:lnTo>
                    <a:pt x="774" y="864"/>
                  </a:lnTo>
                  <a:lnTo>
                    <a:pt x="781" y="869"/>
                  </a:lnTo>
                  <a:lnTo>
                    <a:pt x="784" y="878"/>
                  </a:lnTo>
                  <a:lnTo>
                    <a:pt x="787" y="890"/>
                  </a:lnTo>
                  <a:lnTo>
                    <a:pt x="784" y="903"/>
                  </a:lnTo>
                  <a:lnTo>
                    <a:pt x="778" y="912"/>
                  </a:lnTo>
                  <a:lnTo>
                    <a:pt x="769" y="917"/>
                  </a:lnTo>
                  <a:lnTo>
                    <a:pt x="758" y="919"/>
                  </a:lnTo>
                  <a:lnTo>
                    <a:pt x="745" y="920"/>
                  </a:lnTo>
                  <a:lnTo>
                    <a:pt x="732" y="920"/>
                  </a:lnTo>
                  <a:lnTo>
                    <a:pt x="482" y="920"/>
                  </a:lnTo>
                  <a:lnTo>
                    <a:pt x="421" y="917"/>
                  </a:lnTo>
                  <a:lnTo>
                    <a:pt x="362" y="907"/>
                  </a:lnTo>
                  <a:lnTo>
                    <a:pt x="306" y="890"/>
                  </a:lnTo>
                  <a:lnTo>
                    <a:pt x="254" y="867"/>
                  </a:lnTo>
                  <a:lnTo>
                    <a:pt x="205" y="838"/>
                  </a:lnTo>
                  <a:lnTo>
                    <a:pt x="160" y="805"/>
                  </a:lnTo>
                  <a:lnTo>
                    <a:pt x="120" y="766"/>
                  </a:lnTo>
                  <a:lnTo>
                    <a:pt x="85" y="724"/>
                  </a:lnTo>
                  <a:lnTo>
                    <a:pt x="55" y="677"/>
                  </a:lnTo>
                  <a:lnTo>
                    <a:pt x="31" y="627"/>
                  </a:lnTo>
                  <a:lnTo>
                    <a:pt x="14" y="574"/>
                  </a:lnTo>
                  <a:lnTo>
                    <a:pt x="3" y="518"/>
                  </a:lnTo>
                  <a:lnTo>
                    <a:pt x="0" y="461"/>
                  </a:lnTo>
                  <a:lnTo>
                    <a:pt x="3" y="403"/>
                  </a:lnTo>
                  <a:lnTo>
                    <a:pt x="14" y="347"/>
                  </a:lnTo>
                  <a:lnTo>
                    <a:pt x="31" y="294"/>
                  </a:lnTo>
                  <a:lnTo>
                    <a:pt x="55" y="244"/>
                  </a:lnTo>
                  <a:lnTo>
                    <a:pt x="85" y="197"/>
                  </a:lnTo>
                  <a:lnTo>
                    <a:pt x="120" y="154"/>
                  </a:lnTo>
                  <a:lnTo>
                    <a:pt x="160" y="117"/>
                  </a:lnTo>
                  <a:lnTo>
                    <a:pt x="205" y="83"/>
                  </a:lnTo>
                  <a:lnTo>
                    <a:pt x="254" y="54"/>
                  </a:lnTo>
                  <a:lnTo>
                    <a:pt x="306" y="32"/>
                  </a:lnTo>
                  <a:lnTo>
                    <a:pt x="362" y="15"/>
                  </a:lnTo>
                  <a:lnTo>
                    <a:pt x="421" y="4"/>
                  </a:lnTo>
                  <a:lnTo>
                    <a:pt x="4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8" name="Freeform 18"/>
            <p:cNvSpPr>
              <a:spLocks/>
            </p:cNvSpPr>
            <p:nvPr/>
          </p:nvSpPr>
          <p:spPr bwMode="auto">
            <a:xfrm>
              <a:off x="5309" y="1754"/>
              <a:ext cx="1119" cy="1154"/>
            </a:xfrm>
            <a:custGeom>
              <a:avLst/>
              <a:gdLst/>
              <a:ahLst/>
              <a:cxnLst>
                <a:cxn ang="0">
                  <a:pos x="785" y="9"/>
                </a:cxn>
                <a:cxn ang="0">
                  <a:pos x="875" y="45"/>
                </a:cxn>
                <a:cxn ang="0">
                  <a:pos x="932" y="94"/>
                </a:cxn>
                <a:cxn ang="0">
                  <a:pos x="963" y="133"/>
                </a:cxn>
                <a:cxn ang="0">
                  <a:pos x="1086" y="9"/>
                </a:cxn>
                <a:cxn ang="0">
                  <a:pos x="1099" y="0"/>
                </a:cxn>
                <a:cxn ang="0">
                  <a:pos x="1111" y="2"/>
                </a:cxn>
                <a:cxn ang="0">
                  <a:pos x="1117" y="8"/>
                </a:cxn>
                <a:cxn ang="0">
                  <a:pos x="1119" y="15"/>
                </a:cxn>
                <a:cxn ang="0">
                  <a:pos x="1016" y="434"/>
                </a:cxn>
                <a:cxn ang="0">
                  <a:pos x="1001" y="451"/>
                </a:cxn>
                <a:cxn ang="0">
                  <a:pos x="980" y="451"/>
                </a:cxn>
                <a:cxn ang="0">
                  <a:pos x="968" y="437"/>
                </a:cxn>
                <a:cxn ang="0">
                  <a:pos x="969" y="419"/>
                </a:cxn>
                <a:cxn ang="0">
                  <a:pos x="973" y="379"/>
                </a:cxn>
                <a:cxn ang="0">
                  <a:pos x="963" y="261"/>
                </a:cxn>
                <a:cxn ang="0">
                  <a:pos x="917" y="147"/>
                </a:cxn>
                <a:cxn ang="0">
                  <a:pos x="834" y="73"/>
                </a:cxn>
                <a:cxn ang="0">
                  <a:pos x="717" y="48"/>
                </a:cxn>
                <a:cxn ang="0">
                  <a:pos x="561" y="79"/>
                </a:cxn>
                <a:cxn ang="0">
                  <a:pos x="415" y="163"/>
                </a:cxn>
                <a:cxn ang="0">
                  <a:pos x="297" y="288"/>
                </a:cxn>
                <a:cxn ang="0">
                  <a:pos x="215" y="442"/>
                </a:cxn>
                <a:cxn ang="0">
                  <a:pos x="168" y="592"/>
                </a:cxn>
                <a:cxn ang="0">
                  <a:pos x="147" y="717"/>
                </a:cxn>
                <a:cxn ang="0">
                  <a:pos x="146" y="822"/>
                </a:cxn>
                <a:cxn ang="0">
                  <a:pos x="175" y="939"/>
                </a:cxn>
                <a:cxn ang="0">
                  <a:pos x="233" y="1022"/>
                </a:cxn>
                <a:cxn ang="0">
                  <a:pos x="309" y="1074"/>
                </a:cxn>
                <a:cxn ang="0">
                  <a:pos x="395" y="1100"/>
                </a:cxn>
                <a:cxn ang="0">
                  <a:pos x="489" y="1103"/>
                </a:cxn>
                <a:cxn ang="0">
                  <a:pos x="608" y="1072"/>
                </a:cxn>
                <a:cxn ang="0">
                  <a:pos x="743" y="990"/>
                </a:cxn>
                <a:cxn ang="0">
                  <a:pos x="836" y="882"/>
                </a:cxn>
                <a:cxn ang="0">
                  <a:pos x="885" y="783"/>
                </a:cxn>
                <a:cxn ang="0">
                  <a:pos x="905" y="730"/>
                </a:cxn>
                <a:cxn ang="0">
                  <a:pos x="921" y="723"/>
                </a:cxn>
                <a:cxn ang="0">
                  <a:pos x="936" y="725"/>
                </a:cxn>
                <a:cxn ang="0">
                  <a:pos x="941" y="742"/>
                </a:cxn>
                <a:cxn ang="0">
                  <a:pos x="925" y="791"/>
                </a:cxn>
                <a:cxn ang="0">
                  <a:pos x="884" y="877"/>
                </a:cxn>
                <a:cxn ang="0">
                  <a:pos x="805" y="982"/>
                </a:cxn>
                <a:cxn ang="0">
                  <a:pos x="698" y="1071"/>
                </a:cxn>
                <a:cxn ang="0">
                  <a:pos x="572" y="1131"/>
                </a:cxn>
                <a:cxn ang="0">
                  <a:pos x="426" y="1154"/>
                </a:cxn>
                <a:cxn ang="0">
                  <a:pos x="281" y="1131"/>
                </a:cxn>
                <a:cxn ang="0">
                  <a:pos x="157" y="1066"/>
                </a:cxn>
                <a:cxn ang="0">
                  <a:pos x="66" y="963"/>
                </a:cxn>
                <a:cxn ang="0">
                  <a:pos x="11" y="827"/>
                </a:cxn>
                <a:cxn ang="0">
                  <a:pos x="5" y="651"/>
                </a:cxn>
                <a:cxn ang="0">
                  <a:pos x="61" y="451"/>
                </a:cxn>
                <a:cxn ang="0">
                  <a:pos x="174" y="273"/>
                </a:cxn>
                <a:cxn ang="0">
                  <a:pos x="327" y="130"/>
                </a:cxn>
                <a:cxn ang="0">
                  <a:pos x="510" y="34"/>
                </a:cxn>
                <a:cxn ang="0">
                  <a:pos x="705" y="0"/>
                </a:cxn>
              </a:cxnLst>
              <a:rect l="0" t="0" r="r" b="b"/>
              <a:pathLst>
                <a:path w="1119" h="1154">
                  <a:moveTo>
                    <a:pt x="705" y="0"/>
                  </a:moveTo>
                  <a:lnTo>
                    <a:pt x="747" y="2"/>
                  </a:lnTo>
                  <a:lnTo>
                    <a:pt x="785" y="9"/>
                  </a:lnTo>
                  <a:lnTo>
                    <a:pt x="818" y="19"/>
                  </a:lnTo>
                  <a:lnTo>
                    <a:pt x="848" y="31"/>
                  </a:lnTo>
                  <a:lnTo>
                    <a:pt x="875" y="45"/>
                  </a:lnTo>
                  <a:lnTo>
                    <a:pt x="897" y="61"/>
                  </a:lnTo>
                  <a:lnTo>
                    <a:pt x="917" y="78"/>
                  </a:lnTo>
                  <a:lnTo>
                    <a:pt x="932" y="94"/>
                  </a:lnTo>
                  <a:lnTo>
                    <a:pt x="945" y="108"/>
                  </a:lnTo>
                  <a:lnTo>
                    <a:pt x="955" y="122"/>
                  </a:lnTo>
                  <a:lnTo>
                    <a:pt x="963" y="133"/>
                  </a:lnTo>
                  <a:lnTo>
                    <a:pt x="968" y="140"/>
                  </a:lnTo>
                  <a:lnTo>
                    <a:pt x="1077" y="17"/>
                  </a:lnTo>
                  <a:lnTo>
                    <a:pt x="1086" y="9"/>
                  </a:lnTo>
                  <a:lnTo>
                    <a:pt x="1092" y="4"/>
                  </a:lnTo>
                  <a:lnTo>
                    <a:pt x="1095" y="2"/>
                  </a:lnTo>
                  <a:lnTo>
                    <a:pt x="1099" y="0"/>
                  </a:lnTo>
                  <a:lnTo>
                    <a:pt x="1101" y="0"/>
                  </a:lnTo>
                  <a:lnTo>
                    <a:pt x="1106" y="0"/>
                  </a:lnTo>
                  <a:lnTo>
                    <a:pt x="1111" y="2"/>
                  </a:lnTo>
                  <a:lnTo>
                    <a:pt x="1113" y="3"/>
                  </a:lnTo>
                  <a:lnTo>
                    <a:pt x="1116" y="5"/>
                  </a:lnTo>
                  <a:lnTo>
                    <a:pt x="1117" y="8"/>
                  </a:lnTo>
                  <a:lnTo>
                    <a:pt x="1118" y="10"/>
                  </a:lnTo>
                  <a:lnTo>
                    <a:pt x="1119" y="13"/>
                  </a:lnTo>
                  <a:lnTo>
                    <a:pt x="1119" y="15"/>
                  </a:lnTo>
                  <a:lnTo>
                    <a:pt x="1119" y="15"/>
                  </a:lnTo>
                  <a:lnTo>
                    <a:pt x="1020" y="420"/>
                  </a:lnTo>
                  <a:lnTo>
                    <a:pt x="1016" y="434"/>
                  </a:lnTo>
                  <a:lnTo>
                    <a:pt x="1013" y="444"/>
                  </a:lnTo>
                  <a:lnTo>
                    <a:pt x="1008" y="450"/>
                  </a:lnTo>
                  <a:lnTo>
                    <a:pt x="1001" y="451"/>
                  </a:lnTo>
                  <a:lnTo>
                    <a:pt x="990" y="453"/>
                  </a:lnTo>
                  <a:lnTo>
                    <a:pt x="986" y="453"/>
                  </a:lnTo>
                  <a:lnTo>
                    <a:pt x="980" y="451"/>
                  </a:lnTo>
                  <a:lnTo>
                    <a:pt x="974" y="449"/>
                  </a:lnTo>
                  <a:lnTo>
                    <a:pt x="969" y="445"/>
                  </a:lnTo>
                  <a:lnTo>
                    <a:pt x="968" y="437"/>
                  </a:lnTo>
                  <a:lnTo>
                    <a:pt x="968" y="431"/>
                  </a:lnTo>
                  <a:lnTo>
                    <a:pt x="969" y="425"/>
                  </a:lnTo>
                  <a:lnTo>
                    <a:pt x="969" y="419"/>
                  </a:lnTo>
                  <a:lnTo>
                    <a:pt x="971" y="409"/>
                  </a:lnTo>
                  <a:lnTo>
                    <a:pt x="972" y="397"/>
                  </a:lnTo>
                  <a:lnTo>
                    <a:pt x="973" y="379"/>
                  </a:lnTo>
                  <a:lnTo>
                    <a:pt x="973" y="354"/>
                  </a:lnTo>
                  <a:lnTo>
                    <a:pt x="971" y="306"/>
                  </a:lnTo>
                  <a:lnTo>
                    <a:pt x="963" y="261"/>
                  </a:lnTo>
                  <a:lnTo>
                    <a:pt x="953" y="219"/>
                  </a:lnTo>
                  <a:lnTo>
                    <a:pt x="937" y="181"/>
                  </a:lnTo>
                  <a:lnTo>
                    <a:pt x="917" y="147"/>
                  </a:lnTo>
                  <a:lnTo>
                    <a:pt x="894" y="118"/>
                  </a:lnTo>
                  <a:lnTo>
                    <a:pt x="866" y="93"/>
                  </a:lnTo>
                  <a:lnTo>
                    <a:pt x="834" y="73"/>
                  </a:lnTo>
                  <a:lnTo>
                    <a:pt x="799" y="60"/>
                  </a:lnTo>
                  <a:lnTo>
                    <a:pt x="761" y="50"/>
                  </a:lnTo>
                  <a:lnTo>
                    <a:pt x="717" y="48"/>
                  </a:lnTo>
                  <a:lnTo>
                    <a:pt x="666" y="51"/>
                  </a:lnTo>
                  <a:lnTo>
                    <a:pt x="613" y="62"/>
                  </a:lnTo>
                  <a:lnTo>
                    <a:pt x="561" y="79"/>
                  </a:lnTo>
                  <a:lnTo>
                    <a:pt x="510" y="101"/>
                  </a:lnTo>
                  <a:lnTo>
                    <a:pt x="462" y="130"/>
                  </a:lnTo>
                  <a:lnTo>
                    <a:pt x="415" y="163"/>
                  </a:lnTo>
                  <a:lnTo>
                    <a:pt x="373" y="199"/>
                  </a:lnTo>
                  <a:lnTo>
                    <a:pt x="335" y="240"/>
                  </a:lnTo>
                  <a:lnTo>
                    <a:pt x="297" y="288"/>
                  </a:lnTo>
                  <a:lnTo>
                    <a:pt x="265" y="339"/>
                  </a:lnTo>
                  <a:lnTo>
                    <a:pt x="237" y="390"/>
                  </a:lnTo>
                  <a:lnTo>
                    <a:pt x="215" y="442"/>
                  </a:lnTo>
                  <a:lnTo>
                    <a:pt x="195" y="494"/>
                  </a:lnTo>
                  <a:lnTo>
                    <a:pt x="180" y="543"/>
                  </a:lnTo>
                  <a:lnTo>
                    <a:pt x="168" y="592"/>
                  </a:lnTo>
                  <a:lnTo>
                    <a:pt x="158" y="638"/>
                  </a:lnTo>
                  <a:lnTo>
                    <a:pt x="151" y="679"/>
                  </a:lnTo>
                  <a:lnTo>
                    <a:pt x="147" y="717"/>
                  </a:lnTo>
                  <a:lnTo>
                    <a:pt x="145" y="750"/>
                  </a:lnTo>
                  <a:lnTo>
                    <a:pt x="144" y="775"/>
                  </a:lnTo>
                  <a:lnTo>
                    <a:pt x="146" y="822"/>
                  </a:lnTo>
                  <a:lnTo>
                    <a:pt x="152" y="865"/>
                  </a:lnTo>
                  <a:lnTo>
                    <a:pt x="162" y="905"/>
                  </a:lnTo>
                  <a:lnTo>
                    <a:pt x="175" y="939"/>
                  </a:lnTo>
                  <a:lnTo>
                    <a:pt x="192" y="970"/>
                  </a:lnTo>
                  <a:lnTo>
                    <a:pt x="211" y="998"/>
                  </a:lnTo>
                  <a:lnTo>
                    <a:pt x="233" y="1022"/>
                  </a:lnTo>
                  <a:lnTo>
                    <a:pt x="257" y="1043"/>
                  </a:lnTo>
                  <a:lnTo>
                    <a:pt x="282" y="1060"/>
                  </a:lnTo>
                  <a:lnTo>
                    <a:pt x="309" y="1074"/>
                  </a:lnTo>
                  <a:lnTo>
                    <a:pt x="337" y="1085"/>
                  </a:lnTo>
                  <a:lnTo>
                    <a:pt x="366" y="1094"/>
                  </a:lnTo>
                  <a:lnTo>
                    <a:pt x="395" y="1100"/>
                  </a:lnTo>
                  <a:lnTo>
                    <a:pt x="425" y="1103"/>
                  </a:lnTo>
                  <a:lnTo>
                    <a:pt x="453" y="1105"/>
                  </a:lnTo>
                  <a:lnTo>
                    <a:pt x="489" y="1103"/>
                  </a:lnTo>
                  <a:lnTo>
                    <a:pt x="527" y="1097"/>
                  </a:lnTo>
                  <a:lnTo>
                    <a:pt x="567" y="1088"/>
                  </a:lnTo>
                  <a:lnTo>
                    <a:pt x="608" y="1072"/>
                  </a:lnTo>
                  <a:lnTo>
                    <a:pt x="651" y="1051"/>
                  </a:lnTo>
                  <a:lnTo>
                    <a:pt x="697" y="1023"/>
                  </a:lnTo>
                  <a:lnTo>
                    <a:pt x="743" y="990"/>
                  </a:lnTo>
                  <a:lnTo>
                    <a:pt x="780" y="954"/>
                  </a:lnTo>
                  <a:lnTo>
                    <a:pt x="811" y="918"/>
                  </a:lnTo>
                  <a:lnTo>
                    <a:pt x="836" y="882"/>
                  </a:lnTo>
                  <a:lnTo>
                    <a:pt x="857" y="846"/>
                  </a:lnTo>
                  <a:lnTo>
                    <a:pt x="873" y="814"/>
                  </a:lnTo>
                  <a:lnTo>
                    <a:pt x="885" y="783"/>
                  </a:lnTo>
                  <a:lnTo>
                    <a:pt x="895" y="758"/>
                  </a:lnTo>
                  <a:lnTo>
                    <a:pt x="901" y="737"/>
                  </a:lnTo>
                  <a:lnTo>
                    <a:pt x="905" y="730"/>
                  </a:lnTo>
                  <a:lnTo>
                    <a:pt x="909" y="725"/>
                  </a:lnTo>
                  <a:lnTo>
                    <a:pt x="915" y="723"/>
                  </a:lnTo>
                  <a:lnTo>
                    <a:pt x="921" y="723"/>
                  </a:lnTo>
                  <a:lnTo>
                    <a:pt x="925" y="723"/>
                  </a:lnTo>
                  <a:lnTo>
                    <a:pt x="930" y="723"/>
                  </a:lnTo>
                  <a:lnTo>
                    <a:pt x="936" y="725"/>
                  </a:lnTo>
                  <a:lnTo>
                    <a:pt x="939" y="730"/>
                  </a:lnTo>
                  <a:lnTo>
                    <a:pt x="941" y="737"/>
                  </a:lnTo>
                  <a:lnTo>
                    <a:pt x="941" y="742"/>
                  </a:lnTo>
                  <a:lnTo>
                    <a:pt x="937" y="753"/>
                  </a:lnTo>
                  <a:lnTo>
                    <a:pt x="933" y="770"/>
                  </a:lnTo>
                  <a:lnTo>
                    <a:pt x="925" y="791"/>
                  </a:lnTo>
                  <a:lnTo>
                    <a:pt x="915" y="816"/>
                  </a:lnTo>
                  <a:lnTo>
                    <a:pt x="901" y="845"/>
                  </a:lnTo>
                  <a:lnTo>
                    <a:pt x="884" y="877"/>
                  </a:lnTo>
                  <a:lnTo>
                    <a:pt x="863" y="911"/>
                  </a:lnTo>
                  <a:lnTo>
                    <a:pt x="836" y="946"/>
                  </a:lnTo>
                  <a:lnTo>
                    <a:pt x="805" y="982"/>
                  </a:lnTo>
                  <a:lnTo>
                    <a:pt x="768" y="1017"/>
                  </a:lnTo>
                  <a:lnTo>
                    <a:pt x="734" y="1045"/>
                  </a:lnTo>
                  <a:lnTo>
                    <a:pt x="698" y="1071"/>
                  </a:lnTo>
                  <a:lnTo>
                    <a:pt x="659" y="1094"/>
                  </a:lnTo>
                  <a:lnTo>
                    <a:pt x="617" y="1114"/>
                  </a:lnTo>
                  <a:lnTo>
                    <a:pt x="572" y="1131"/>
                  </a:lnTo>
                  <a:lnTo>
                    <a:pt x="525" y="1143"/>
                  </a:lnTo>
                  <a:lnTo>
                    <a:pt x="477" y="1152"/>
                  </a:lnTo>
                  <a:lnTo>
                    <a:pt x="426" y="1154"/>
                  </a:lnTo>
                  <a:lnTo>
                    <a:pt x="375" y="1152"/>
                  </a:lnTo>
                  <a:lnTo>
                    <a:pt x="326" y="1145"/>
                  </a:lnTo>
                  <a:lnTo>
                    <a:pt x="281" y="1131"/>
                  </a:lnTo>
                  <a:lnTo>
                    <a:pt x="236" y="1114"/>
                  </a:lnTo>
                  <a:lnTo>
                    <a:pt x="195" y="1093"/>
                  </a:lnTo>
                  <a:lnTo>
                    <a:pt x="157" y="1066"/>
                  </a:lnTo>
                  <a:lnTo>
                    <a:pt x="123" y="1036"/>
                  </a:lnTo>
                  <a:lnTo>
                    <a:pt x="92" y="1002"/>
                  </a:lnTo>
                  <a:lnTo>
                    <a:pt x="66" y="963"/>
                  </a:lnTo>
                  <a:lnTo>
                    <a:pt x="43" y="920"/>
                  </a:lnTo>
                  <a:lnTo>
                    <a:pt x="25" y="876"/>
                  </a:lnTo>
                  <a:lnTo>
                    <a:pt x="11" y="827"/>
                  </a:lnTo>
                  <a:lnTo>
                    <a:pt x="3" y="775"/>
                  </a:lnTo>
                  <a:lnTo>
                    <a:pt x="0" y="720"/>
                  </a:lnTo>
                  <a:lnTo>
                    <a:pt x="5" y="651"/>
                  </a:lnTo>
                  <a:lnTo>
                    <a:pt x="17" y="582"/>
                  </a:lnTo>
                  <a:lnTo>
                    <a:pt x="35" y="516"/>
                  </a:lnTo>
                  <a:lnTo>
                    <a:pt x="61" y="451"/>
                  </a:lnTo>
                  <a:lnTo>
                    <a:pt x="93" y="390"/>
                  </a:lnTo>
                  <a:lnTo>
                    <a:pt x="131" y="329"/>
                  </a:lnTo>
                  <a:lnTo>
                    <a:pt x="174" y="273"/>
                  </a:lnTo>
                  <a:lnTo>
                    <a:pt x="221" y="221"/>
                  </a:lnTo>
                  <a:lnTo>
                    <a:pt x="272" y="174"/>
                  </a:lnTo>
                  <a:lnTo>
                    <a:pt x="327" y="130"/>
                  </a:lnTo>
                  <a:lnTo>
                    <a:pt x="386" y="93"/>
                  </a:lnTo>
                  <a:lnTo>
                    <a:pt x="447" y="60"/>
                  </a:lnTo>
                  <a:lnTo>
                    <a:pt x="510" y="34"/>
                  </a:lnTo>
                  <a:lnTo>
                    <a:pt x="575" y="16"/>
                  </a:lnTo>
                  <a:lnTo>
                    <a:pt x="639" y="4"/>
                  </a:lnTo>
                  <a:lnTo>
                    <a:pt x="7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2286000" y="4991100"/>
            <a:ext cx="4191000" cy="1866900"/>
            <a:chOff x="3276600" y="4343400"/>
            <a:chExt cx="4191000" cy="1866900"/>
          </a:xfrm>
        </p:grpSpPr>
        <p:grpSp>
          <p:nvGrpSpPr>
            <p:cNvPr id="39" name="Group 38"/>
            <p:cNvGrpSpPr/>
            <p:nvPr/>
          </p:nvGrpSpPr>
          <p:grpSpPr>
            <a:xfrm>
              <a:off x="3276600" y="4495800"/>
              <a:ext cx="3458931" cy="1447066"/>
              <a:chOff x="2438400" y="1981200"/>
              <a:chExt cx="3124200" cy="1295400"/>
            </a:xfrm>
          </p:grpSpPr>
          <p:pic>
            <p:nvPicPr>
              <p:cNvPr id="50" name="Picture 49" descr="GenusThreeCurveC.gif"/>
              <p:cNvPicPr>
                <a:picLocks noChangeAspect="1"/>
              </p:cNvPicPr>
              <p:nvPr/>
            </p:nvPicPr>
            <p:blipFill>
              <a:blip r:embed="rId7" cstate="print"/>
              <a:stretch>
                <a:fillRect/>
              </a:stretch>
            </p:blipFill>
            <p:spPr>
              <a:xfrm>
                <a:off x="2438400" y="1981200"/>
                <a:ext cx="3124200" cy="1295400"/>
              </a:xfrm>
              <a:prstGeom prst="rect">
                <a:avLst/>
              </a:prstGeom>
            </p:spPr>
          </p:pic>
          <p:sp>
            <p:nvSpPr>
              <p:cNvPr id="51" name="Freeform 50"/>
              <p:cNvSpPr/>
              <p:nvPr/>
            </p:nvSpPr>
            <p:spPr>
              <a:xfrm>
                <a:off x="4506686" y="2560320"/>
                <a:ext cx="653143" cy="336918"/>
              </a:xfrm>
              <a:custGeom>
                <a:avLst/>
                <a:gdLst>
                  <a:gd name="connsiteX0" fmla="*/ 0 w 653143"/>
                  <a:gd name="connsiteY0" fmla="*/ 0 h 336918"/>
                  <a:gd name="connsiteX1" fmla="*/ 365760 w 653143"/>
                  <a:gd name="connsiteY1" fmla="*/ 13063 h 336918"/>
                  <a:gd name="connsiteX2" fmla="*/ 444137 w 653143"/>
                  <a:gd name="connsiteY2" fmla="*/ 39189 h 336918"/>
                  <a:gd name="connsiteX3" fmla="*/ 522514 w 653143"/>
                  <a:gd name="connsiteY3" fmla="*/ 65314 h 336918"/>
                  <a:gd name="connsiteX4" fmla="*/ 561703 w 653143"/>
                  <a:gd name="connsiteY4" fmla="*/ 78377 h 336918"/>
                  <a:gd name="connsiteX5" fmla="*/ 600891 w 653143"/>
                  <a:gd name="connsiteY5" fmla="*/ 91440 h 336918"/>
                  <a:gd name="connsiteX6" fmla="*/ 640080 w 653143"/>
                  <a:gd name="connsiteY6" fmla="*/ 169817 h 336918"/>
                  <a:gd name="connsiteX7" fmla="*/ 653143 w 653143"/>
                  <a:gd name="connsiteY7" fmla="*/ 209006 h 336918"/>
                  <a:gd name="connsiteX8" fmla="*/ 548640 w 653143"/>
                  <a:gd name="connsiteY8" fmla="*/ 274320 h 336918"/>
                  <a:gd name="connsiteX9" fmla="*/ 509451 w 653143"/>
                  <a:gd name="connsiteY9" fmla="*/ 300446 h 336918"/>
                  <a:gd name="connsiteX10" fmla="*/ 248194 w 653143"/>
                  <a:gd name="connsiteY10" fmla="*/ 313509 h 33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143" h="336918">
                    <a:moveTo>
                      <a:pt x="0" y="0"/>
                    </a:moveTo>
                    <a:cubicBezTo>
                      <a:pt x="121920" y="4354"/>
                      <a:pt x="244234" y="2340"/>
                      <a:pt x="365760" y="13063"/>
                    </a:cubicBezTo>
                    <a:cubicBezTo>
                      <a:pt x="393192" y="15484"/>
                      <a:pt x="418011" y="30481"/>
                      <a:pt x="444137" y="39189"/>
                    </a:cubicBezTo>
                    <a:lnTo>
                      <a:pt x="522514" y="65314"/>
                    </a:lnTo>
                    <a:lnTo>
                      <a:pt x="561703" y="78377"/>
                    </a:lnTo>
                    <a:lnTo>
                      <a:pt x="600891" y="91440"/>
                    </a:lnTo>
                    <a:cubicBezTo>
                      <a:pt x="633725" y="189943"/>
                      <a:pt x="589434" y="68526"/>
                      <a:pt x="640080" y="169817"/>
                    </a:cubicBezTo>
                    <a:cubicBezTo>
                      <a:pt x="646238" y="182133"/>
                      <a:pt x="648789" y="195943"/>
                      <a:pt x="653143" y="209006"/>
                    </a:cubicBezTo>
                    <a:cubicBezTo>
                      <a:pt x="611741" y="271108"/>
                      <a:pt x="641911" y="243229"/>
                      <a:pt x="548640" y="274320"/>
                    </a:cubicBezTo>
                    <a:cubicBezTo>
                      <a:pt x="533746" y="279285"/>
                      <a:pt x="523493" y="293425"/>
                      <a:pt x="509451" y="300446"/>
                    </a:cubicBezTo>
                    <a:cubicBezTo>
                      <a:pt x="436509" y="336918"/>
                      <a:pt x="287973" y="313509"/>
                      <a:pt x="248194" y="313509"/>
                    </a:cubicBezTo>
                  </a:path>
                </a:pathLst>
              </a:custGeom>
              <a:ln w="57150">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cxnSp>
          <p:nvCxnSpPr>
            <p:cNvPr id="40" name="Straight Arrow Connector 39"/>
            <p:cNvCxnSpPr/>
            <p:nvPr/>
          </p:nvCxnSpPr>
          <p:spPr>
            <a:xfrm rot="5400000">
              <a:off x="5583479" y="4647834"/>
              <a:ext cx="463061" cy="390525"/>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10800000">
              <a:off x="5898693" y="5537688"/>
              <a:ext cx="948417" cy="289413"/>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10800000" flipV="1">
              <a:off x="6345007" y="5074626"/>
              <a:ext cx="781049" cy="231531"/>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3" name="Freeform 17"/>
            <p:cNvSpPr>
              <a:spLocks noChangeAspect="1" noEditPoints="1"/>
            </p:cNvSpPr>
            <p:nvPr>
              <p:custDataLst>
                <p:tags r:id="rId3"/>
              </p:custDataLst>
            </p:nvPr>
          </p:nvSpPr>
          <p:spPr bwMode="auto">
            <a:xfrm>
              <a:off x="7181845" y="4900979"/>
              <a:ext cx="285755" cy="347296"/>
            </a:xfrm>
            <a:custGeom>
              <a:avLst/>
              <a:gdLst/>
              <a:ahLst/>
              <a:cxnLst>
                <a:cxn ang="0">
                  <a:pos x="113" y="1061"/>
                </a:cxn>
                <a:cxn ang="0">
                  <a:pos x="67" y="1266"/>
                </a:cxn>
                <a:cxn ang="0">
                  <a:pos x="63" y="1389"/>
                </a:cxn>
                <a:cxn ang="0">
                  <a:pos x="95" y="1455"/>
                </a:cxn>
                <a:cxn ang="0">
                  <a:pos x="199" y="1467"/>
                </a:cxn>
                <a:cxn ang="0">
                  <a:pos x="322" y="1362"/>
                </a:cxn>
                <a:cxn ang="0">
                  <a:pos x="365" y="1199"/>
                </a:cxn>
                <a:cxn ang="0">
                  <a:pos x="410" y="0"/>
                </a:cxn>
                <a:cxn ang="0">
                  <a:pos x="440" y="22"/>
                </a:cxn>
                <a:cxn ang="0">
                  <a:pos x="406" y="51"/>
                </a:cxn>
                <a:cxn ang="0">
                  <a:pos x="269" y="145"/>
                </a:cxn>
                <a:cxn ang="0">
                  <a:pos x="168" y="337"/>
                </a:cxn>
                <a:cxn ang="0">
                  <a:pos x="128" y="549"/>
                </a:cxn>
                <a:cxn ang="0">
                  <a:pos x="142" y="640"/>
                </a:cxn>
                <a:cxn ang="0">
                  <a:pos x="275" y="551"/>
                </a:cxn>
                <a:cxn ang="0">
                  <a:pos x="498" y="296"/>
                </a:cxn>
                <a:cxn ang="0">
                  <a:pos x="717" y="156"/>
                </a:cxn>
                <a:cxn ang="0">
                  <a:pos x="911" y="102"/>
                </a:cxn>
                <a:cxn ang="0">
                  <a:pos x="1090" y="114"/>
                </a:cxn>
                <a:cxn ang="0">
                  <a:pos x="1227" y="213"/>
                </a:cxn>
                <a:cxn ang="0">
                  <a:pos x="1294" y="367"/>
                </a:cxn>
                <a:cxn ang="0">
                  <a:pos x="1277" y="600"/>
                </a:cxn>
                <a:cxn ang="0">
                  <a:pos x="1140" y="850"/>
                </a:cxn>
                <a:cxn ang="0">
                  <a:pos x="925" y="1017"/>
                </a:cxn>
                <a:cxn ang="0">
                  <a:pos x="702" y="1054"/>
                </a:cxn>
                <a:cxn ang="0">
                  <a:pos x="577" y="986"/>
                </a:cxn>
                <a:cxn ang="0">
                  <a:pos x="534" y="864"/>
                </a:cxn>
                <a:cxn ang="0">
                  <a:pos x="545" y="800"/>
                </a:cxn>
                <a:cxn ang="0">
                  <a:pos x="601" y="764"/>
                </a:cxn>
                <a:cxn ang="0">
                  <a:pos x="643" y="790"/>
                </a:cxn>
                <a:cxn ang="0">
                  <a:pos x="640" y="831"/>
                </a:cxn>
                <a:cxn ang="0">
                  <a:pos x="595" y="880"/>
                </a:cxn>
                <a:cxn ang="0">
                  <a:pos x="640" y="972"/>
                </a:cxn>
                <a:cxn ang="0">
                  <a:pos x="717" y="1005"/>
                </a:cxn>
                <a:cxn ang="0">
                  <a:pos x="816" y="996"/>
                </a:cxn>
                <a:cxn ang="0">
                  <a:pos x="956" y="903"/>
                </a:cxn>
                <a:cxn ang="0">
                  <a:pos x="1069" y="729"/>
                </a:cxn>
                <a:cxn ang="0">
                  <a:pos x="1132" y="529"/>
                </a:cxn>
                <a:cxn ang="0">
                  <a:pos x="1154" y="351"/>
                </a:cxn>
                <a:cxn ang="0">
                  <a:pos x="1124" y="232"/>
                </a:cxn>
                <a:cxn ang="0">
                  <a:pos x="1036" y="156"/>
                </a:cxn>
                <a:cxn ang="0">
                  <a:pos x="904" y="153"/>
                </a:cxn>
                <a:cxn ang="0">
                  <a:pos x="736" y="202"/>
                </a:cxn>
                <a:cxn ang="0">
                  <a:pos x="539" y="328"/>
                </a:cxn>
                <a:cxn ang="0">
                  <a:pos x="336" y="561"/>
                </a:cxn>
                <a:cxn ang="0">
                  <a:pos x="243" y="777"/>
                </a:cxn>
                <a:cxn ang="0">
                  <a:pos x="328" y="884"/>
                </a:cxn>
                <a:cxn ang="0">
                  <a:pos x="412" y="988"/>
                </a:cxn>
                <a:cxn ang="0">
                  <a:pos x="465" y="1077"/>
                </a:cxn>
                <a:cxn ang="0">
                  <a:pos x="468" y="1209"/>
                </a:cxn>
                <a:cxn ang="0">
                  <a:pos x="376" y="1405"/>
                </a:cxn>
                <a:cxn ang="0">
                  <a:pos x="211" y="1517"/>
                </a:cxn>
                <a:cxn ang="0">
                  <a:pos x="69" y="1501"/>
                </a:cxn>
                <a:cxn ang="0">
                  <a:pos x="8" y="1411"/>
                </a:cxn>
                <a:cxn ang="0">
                  <a:pos x="4" y="1279"/>
                </a:cxn>
                <a:cxn ang="0">
                  <a:pos x="45" y="1082"/>
                </a:cxn>
                <a:cxn ang="0">
                  <a:pos x="107" y="878"/>
                </a:cxn>
                <a:cxn ang="0">
                  <a:pos x="53" y="771"/>
                </a:cxn>
                <a:cxn ang="0">
                  <a:pos x="19" y="637"/>
                </a:cxn>
                <a:cxn ang="0">
                  <a:pos x="55" y="389"/>
                </a:cxn>
                <a:cxn ang="0">
                  <a:pos x="169" y="165"/>
                </a:cxn>
                <a:cxn ang="0">
                  <a:pos x="321" y="25"/>
                </a:cxn>
              </a:cxnLst>
              <a:rect l="0" t="0" r="r" b="b"/>
              <a:pathLst>
                <a:path w="1301" h="1524">
                  <a:moveTo>
                    <a:pt x="158" y="907"/>
                  </a:moveTo>
                  <a:lnTo>
                    <a:pt x="152" y="929"/>
                  </a:lnTo>
                  <a:lnTo>
                    <a:pt x="145" y="952"/>
                  </a:lnTo>
                  <a:lnTo>
                    <a:pt x="137" y="977"/>
                  </a:lnTo>
                  <a:lnTo>
                    <a:pt x="129" y="1004"/>
                  </a:lnTo>
                  <a:lnTo>
                    <a:pt x="121" y="1032"/>
                  </a:lnTo>
                  <a:lnTo>
                    <a:pt x="113" y="1061"/>
                  </a:lnTo>
                  <a:lnTo>
                    <a:pt x="105" y="1090"/>
                  </a:lnTo>
                  <a:lnTo>
                    <a:pt x="97" y="1120"/>
                  </a:lnTo>
                  <a:lnTo>
                    <a:pt x="89" y="1150"/>
                  </a:lnTo>
                  <a:lnTo>
                    <a:pt x="83" y="1180"/>
                  </a:lnTo>
                  <a:lnTo>
                    <a:pt x="77" y="1210"/>
                  </a:lnTo>
                  <a:lnTo>
                    <a:pt x="72" y="1238"/>
                  </a:lnTo>
                  <a:lnTo>
                    <a:pt x="67" y="1266"/>
                  </a:lnTo>
                  <a:lnTo>
                    <a:pt x="63" y="1293"/>
                  </a:lnTo>
                  <a:lnTo>
                    <a:pt x="61" y="1318"/>
                  </a:lnTo>
                  <a:lnTo>
                    <a:pt x="61" y="1341"/>
                  </a:lnTo>
                  <a:lnTo>
                    <a:pt x="61" y="1359"/>
                  </a:lnTo>
                  <a:lnTo>
                    <a:pt x="61" y="1369"/>
                  </a:lnTo>
                  <a:lnTo>
                    <a:pt x="62" y="1379"/>
                  </a:lnTo>
                  <a:lnTo>
                    <a:pt x="63" y="1389"/>
                  </a:lnTo>
                  <a:lnTo>
                    <a:pt x="65" y="1400"/>
                  </a:lnTo>
                  <a:lnTo>
                    <a:pt x="68" y="1410"/>
                  </a:lnTo>
                  <a:lnTo>
                    <a:pt x="71" y="1420"/>
                  </a:lnTo>
                  <a:lnTo>
                    <a:pt x="75" y="1430"/>
                  </a:lnTo>
                  <a:lnTo>
                    <a:pt x="81" y="1439"/>
                  </a:lnTo>
                  <a:lnTo>
                    <a:pt x="87" y="1447"/>
                  </a:lnTo>
                  <a:lnTo>
                    <a:pt x="95" y="1455"/>
                  </a:lnTo>
                  <a:lnTo>
                    <a:pt x="104" y="1461"/>
                  </a:lnTo>
                  <a:lnTo>
                    <a:pt x="116" y="1467"/>
                  </a:lnTo>
                  <a:lnTo>
                    <a:pt x="128" y="1470"/>
                  </a:lnTo>
                  <a:lnTo>
                    <a:pt x="142" y="1473"/>
                  </a:lnTo>
                  <a:lnTo>
                    <a:pt x="158" y="1474"/>
                  </a:lnTo>
                  <a:lnTo>
                    <a:pt x="179" y="1472"/>
                  </a:lnTo>
                  <a:lnTo>
                    <a:pt x="199" y="1467"/>
                  </a:lnTo>
                  <a:lnTo>
                    <a:pt x="219" y="1459"/>
                  </a:lnTo>
                  <a:lnTo>
                    <a:pt x="239" y="1449"/>
                  </a:lnTo>
                  <a:lnTo>
                    <a:pt x="257" y="1435"/>
                  </a:lnTo>
                  <a:lnTo>
                    <a:pt x="275" y="1420"/>
                  </a:lnTo>
                  <a:lnTo>
                    <a:pt x="292" y="1403"/>
                  </a:lnTo>
                  <a:lnTo>
                    <a:pt x="307" y="1383"/>
                  </a:lnTo>
                  <a:lnTo>
                    <a:pt x="322" y="1362"/>
                  </a:lnTo>
                  <a:lnTo>
                    <a:pt x="334" y="1340"/>
                  </a:lnTo>
                  <a:lnTo>
                    <a:pt x="345" y="1317"/>
                  </a:lnTo>
                  <a:lnTo>
                    <a:pt x="353" y="1292"/>
                  </a:lnTo>
                  <a:lnTo>
                    <a:pt x="360" y="1267"/>
                  </a:lnTo>
                  <a:lnTo>
                    <a:pt x="364" y="1242"/>
                  </a:lnTo>
                  <a:lnTo>
                    <a:pt x="365" y="1216"/>
                  </a:lnTo>
                  <a:lnTo>
                    <a:pt x="365" y="1199"/>
                  </a:lnTo>
                  <a:lnTo>
                    <a:pt x="362" y="1183"/>
                  </a:lnTo>
                  <a:lnTo>
                    <a:pt x="358" y="1168"/>
                  </a:lnTo>
                  <a:lnTo>
                    <a:pt x="353" y="1153"/>
                  </a:lnTo>
                  <a:lnTo>
                    <a:pt x="345" y="1138"/>
                  </a:lnTo>
                  <a:lnTo>
                    <a:pt x="335" y="1123"/>
                  </a:lnTo>
                  <a:lnTo>
                    <a:pt x="158" y="907"/>
                  </a:lnTo>
                  <a:close/>
                  <a:moveTo>
                    <a:pt x="410" y="0"/>
                  </a:moveTo>
                  <a:lnTo>
                    <a:pt x="416" y="0"/>
                  </a:lnTo>
                  <a:lnTo>
                    <a:pt x="425" y="2"/>
                  </a:lnTo>
                  <a:lnTo>
                    <a:pt x="429" y="4"/>
                  </a:lnTo>
                  <a:lnTo>
                    <a:pt x="434" y="7"/>
                  </a:lnTo>
                  <a:lnTo>
                    <a:pt x="437" y="11"/>
                  </a:lnTo>
                  <a:lnTo>
                    <a:pt x="439" y="16"/>
                  </a:lnTo>
                  <a:lnTo>
                    <a:pt x="440" y="22"/>
                  </a:lnTo>
                  <a:lnTo>
                    <a:pt x="439" y="29"/>
                  </a:lnTo>
                  <a:lnTo>
                    <a:pt x="437" y="35"/>
                  </a:lnTo>
                  <a:lnTo>
                    <a:pt x="435" y="40"/>
                  </a:lnTo>
                  <a:lnTo>
                    <a:pt x="430" y="43"/>
                  </a:lnTo>
                  <a:lnTo>
                    <a:pt x="426" y="46"/>
                  </a:lnTo>
                  <a:lnTo>
                    <a:pt x="416" y="49"/>
                  </a:lnTo>
                  <a:lnTo>
                    <a:pt x="406" y="51"/>
                  </a:lnTo>
                  <a:lnTo>
                    <a:pt x="385" y="55"/>
                  </a:lnTo>
                  <a:lnTo>
                    <a:pt x="365" y="63"/>
                  </a:lnTo>
                  <a:lnTo>
                    <a:pt x="344" y="74"/>
                  </a:lnTo>
                  <a:lnTo>
                    <a:pt x="325" y="89"/>
                  </a:lnTo>
                  <a:lnTo>
                    <a:pt x="305" y="105"/>
                  </a:lnTo>
                  <a:lnTo>
                    <a:pt x="287" y="124"/>
                  </a:lnTo>
                  <a:lnTo>
                    <a:pt x="269" y="145"/>
                  </a:lnTo>
                  <a:lnTo>
                    <a:pt x="251" y="169"/>
                  </a:lnTo>
                  <a:lnTo>
                    <a:pt x="235" y="194"/>
                  </a:lnTo>
                  <a:lnTo>
                    <a:pt x="219" y="220"/>
                  </a:lnTo>
                  <a:lnTo>
                    <a:pt x="205" y="248"/>
                  </a:lnTo>
                  <a:lnTo>
                    <a:pt x="191" y="277"/>
                  </a:lnTo>
                  <a:lnTo>
                    <a:pt x="179" y="307"/>
                  </a:lnTo>
                  <a:lnTo>
                    <a:pt x="168" y="337"/>
                  </a:lnTo>
                  <a:lnTo>
                    <a:pt x="157" y="368"/>
                  </a:lnTo>
                  <a:lnTo>
                    <a:pt x="149" y="398"/>
                  </a:lnTo>
                  <a:lnTo>
                    <a:pt x="141" y="430"/>
                  </a:lnTo>
                  <a:lnTo>
                    <a:pt x="135" y="460"/>
                  </a:lnTo>
                  <a:lnTo>
                    <a:pt x="131" y="490"/>
                  </a:lnTo>
                  <a:lnTo>
                    <a:pt x="129" y="520"/>
                  </a:lnTo>
                  <a:lnTo>
                    <a:pt x="128" y="549"/>
                  </a:lnTo>
                  <a:lnTo>
                    <a:pt x="128" y="558"/>
                  </a:lnTo>
                  <a:lnTo>
                    <a:pt x="128" y="568"/>
                  </a:lnTo>
                  <a:lnTo>
                    <a:pt x="129" y="581"/>
                  </a:lnTo>
                  <a:lnTo>
                    <a:pt x="130" y="595"/>
                  </a:lnTo>
                  <a:lnTo>
                    <a:pt x="133" y="609"/>
                  </a:lnTo>
                  <a:lnTo>
                    <a:pt x="137" y="624"/>
                  </a:lnTo>
                  <a:lnTo>
                    <a:pt x="142" y="640"/>
                  </a:lnTo>
                  <a:lnTo>
                    <a:pt x="149" y="656"/>
                  </a:lnTo>
                  <a:lnTo>
                    <a:pt x="158" y="672"/>
                  </a:lnTo>
                  <a:lnTo>
                    <a:pt x="170" y="688"/>
                  </a:lnTo>
                  <a:lnTo>
                    <a:pt x="184" y="703"/>
                  </a:lnTo>
                  <a:lnTo>
                    <a:pt x="214" y="649"/>
                  </a:lnTo>
                  <a:lnTo>
                    <a:pt x="244" y="598"/>
                  </a:lnTo>
                  <a:lnTo>
                    <a:pt x="275" y="551"/>
                  </a:lnTo>
                  <a:lnTo>
                    <a:pt x="306" y="507"/>
                  </a:lnTo>
                  <a:lnTo>
                    <a:pt x="338" y="465"/>
                  </a:lnTo>
                  <a:lnTo>
                    <a:pt x="370" y="426"/>
                  </a:lnTo>
                  <a:lnTo>
                    <a:pt x="402" y="389"/>
                  </a:lnTo>
                  <a:lnTo>
                    <a:pt x="434" y="356"/>
                  </a:lnTo>
                  <a:lnTo>
                    <a:pt x="466" y="325"/>
                  </a:lnTo>
                  <a:lnTo>
                    <a:pt x="498" y="296"/>
                  </a:lnTo>
                  <a:lnTo>
                    <a:pt x="530" y="270"/>
                  </a:lnTo>
                  <a:lnTo>
                    <a:pt x="562" y="245"/>
                  </a:lnTo>
                  <a:lnTo>
                    <a:pt x="594" y="223"/>
                  </a:lnTo>
                  <a:lnTo>
                    <a:pt x="625" y="204"/>
                  </a:lnTo>
                  <a:lnTo>
                    <a:pt x="656" y="186"/>
                  </a:lnTo>
                  <a:lnTo>
                    <a:pt x="687" y="170"/>
                  </a:lnTo>
                  <a:lnTo>
                    <a:pt x="717" y="156"/>
                  </a:lnTo>
                  <a:lnTo>
                    <a:pt x="747" y="144"/>
                  </a:lnTo>
                  <a:lnTo>
                    <a:pt x="776" y="133"/>
                  </a:lnTo>
                  <a:lnTo>
                    <a:pt x="805" y="124"/>
                  </a:lnTo>
                  <a:lnTo>
                    <a:pt x="833" y="116"/>
                  </a:lnTo>
                  <a:lnTo>
                    <a:pt x="860" y="110"/>
                  </a:lnTo>
                  <a:lnTo>
                    <a:pt x="886" y="105"/>
                  </a:lnTo>
                  <a:lnTo>
                    <a:pt x="911" y="102"/>
                  </a:lnTo>
                  <a:lnTo>
                    <a:pt x="936" y="99"/>
                  </a:lnTo>
                  <a:lnTo>
                    <a:pt x="959" y="98"/>
                  </a:lnTo>
                  <a:lnTo>
                    <a:pt x="981" y="97"/>
                  </a:lnTo>
                  <a:lnTo>
                    <a:pt x="1011" y="98"/>
                  </a:lnTo>
                  <a:lnTo>
                    <a:pt x="1038" y="102"/>
                  </a:lnTo>
                  <a:lnTo>
                    <a:pt x="1065" y="107"/>
                  </a:lnTo>
                  <a:lnTo>
                    <a:pt x="1090" y="114"/>
                  </a:lnTo>
                  <a:lnTo>
                    <a:pt x="1114" y="124"/>
                  </a:lnTo>
                  <a:lnTo>
                    <a:pt x="1136" y="135"/>
                  </a:lnTo>
                  <a:lnTo>
                    <a:pt x="1157" y="147"/>
                  </a:lnTo>
                  <a:lnTo>
                    <a:pt x="1177" y="162"/>
                  </a:lnTo>
                  <a:lnTo>
                    <a:pt x="1195" y="178"/>
                  </a:lnTo>
                  <a:lnTo>
                    <a:pt x="1212" y="195"/>
                  </a:lnTo>
                  <a:lnTo>
                    <a:pt x="1227" y="213"/>
                  </a:lnTo>
                  <a:lnTo>
                    <a:pt x="1241" y="232"/>
                  </a:lnTo>
                  <a:lnTo>
                    <a:pt x="1254" y="253"/>
                  </a:lnTo>
                  <a:lnTo>
                    <a:pt x="1264" y="274"/>
                  </a:lnTo>
                  <a:lnTo>
                    <a:pt x="1274" y="296"/>
                  </a:lnTo>
                  <a:lnTo>
                    <a:pt x="1282" y="319"/>
                  </a:lnTo>
                  <a:lnTo>
                    <a:pt x="1289" y="343"/>
                  </a:lnTo>
                  <a:lnTo>
                    <a:pt x="1294" y="367"/>
                  </a:lnTo>
                  <a:lnTo>
                    <a:pt x="1298" y="392"/>
                  </a:lnTo>
                  <a:lnTo>
                    <a:pt x="1300" y="416"/>
                  </a:lnTo>
                  <a:lnTo>
                    <a:pt x="1301" y="441"/>
                  </a:lnTo>
                  <a:lnTo>
                    <a:pt x="1299" y="482"/>
                  </a:lnTo>
                  <a:lnTo>
                    <a:pt x="1295" y="522"/>
                  </a:lnTo>
                  <a:lnTo>
                    <a:pt x="1287" y="561"/>
                  </a:lnTo>
                  <a:lnTo>
                    <a:pt x="1277" y="600"/>
                  </a:lnTo>
                  <a:lnTo>
                    <a:pt x="1264" y="639"/>
                  </a:lnTo>
                  <a:lnTo>
                    <a:pt x="1249" y="677"/>
                  </a:lnTo>
                  <a:lnTo>
                    <a:pt x="1231" y="714"/>
                  </a:lnTo>
                  <a:lnTo>
                    <a:pt x="1211" y="750"/>
                  </a:lnTo>
                  <a:lnTo>
                    <a:pt x="1189" y="784"/>
                  </a:lnTo>
                  <a:lnTo>
                    <a:pt x="1165" y="818"/>
                  </a:lnTo>
                  <a:lnTo>
                    <a:pt x="1140" y="850"/>
                  </a:lnTo>
                  <a:lnTo>
                    <a:pt x="1113" y="880"/>
                  </a:lnTo>
                  <a:lnTo>
                    <a:pt x="1084" y="908"/>
                  </a:lnTo>
                  <a:lnTo>
                    <a:pt x="1054" y="935"/>
                  </a:lnTo>
                  <a:lnTo>
                    <a:pt x="1024" y="959"/>
                  </a:lnTo>
                  <a:lnTo>
                    <a:pt x="991" y="981"/>
                  </a:lnTo>
                  <a:lnTo>
                    <a:pt x="959" y="1000"/>
                  </a:lnTo>
                  <a:lnTo>
                    <a:pt x="925" y="1017"/>
                  </a:lnTo>
                  <a:lnTo>
                    <a:pt x="891" y="1032"/>
                  </a:lnTo>
                  <a:lnTo>
                    <a:pt x="857" y="1043"/>
                  </a:lnTo>
                  <a:lnTo>
                    <a:pt x="822" y="1051"/>
                  </a:lnTo>
                  <a:lnTo>
                    <a:pt x="787" y="1056"/>
                  </a:lnTo>
                  <a:lnTo>
                    <a:pt x="752" y="1058"/>
                  </a:lnTo>
                  <a:lnTo>
                    <a:pt x="726" y="1057"/>
                  </a:lnTo>
                  <a:lnTo>
                    <a:pt x="702" y="1054"/>
                  </a:lnTo>
                  <a:lnTo>
                    <a:pt x="680" y="1049"/>
                  </a:lnTo>
                  <a:lnTo>
                    <a:pt x="659" y="1042"/>
                  </a:lnTo>
                  <a:lnTo>
                    <a:pt x="640" y="1034"/>
                  </a:lnTo>
                  <a:lnTo>
                    <a:pt x="622" y="1024"/>
                  </a:lnTo>
                  <a:lnTo>
                    <a:pt x="606" y="1013"/>
                  </a:lnTo>
                  <a:lnTo>
                    <a:pt x="591" y="1000"/>
                  </a:lnTo>
                  <a:lnTo>
                    <a:pt x="577" y="986"/>
                  </a:lnTo>
                  <a:lnTo>
                    <a:pt x="566" y="971"/>
                  </a:lnTo>
                  <a:lnTo>
                    <a:pt x="556" y="955"/>
                  </a:lnTo>
                  <a:lnTo>
                    <a:pt x="548" y="938"/>
                  </a:lnTo>
                  <a:lnTo>
                    <a:pt x="542" y="921"/>
                  </a:lnTo>
                  <a:lnTo>
                    <a:pt x="537" y="903"/>
                  </a:lnTo>
                  <a:lnTo>
                    <a:pt x="535" y="884"/>
                  </a:lnTo>
                  <a:lnTo>
                    <a:pt x="534" y="864"/>
                  </a:lnTo>
                  <a:lnTo>
                    <a:pt x="534" y="856"/>
                  </a:lnTo>
                  <a:lnTo>
                    <a:pt x="534" y="847"/>
                  </a:lnTo>
                  <a:lnTo>
                    <a:pt x="535" y="838"/>
                  </a:lnTo>
                  <a:lnTo>
                    <a:pt x="537" y="829"/>
                  </a:lnTo>
                  <a:lnTo>
                    <a:pt x="539" y="819"/>
                  </a:lnTo>
                  <a:lnTo>
                    <a:pt x="541" y="810"/>
                  </a:lnTo>
                  <a:lnTo>
                    <a:pt x="545" y="800"/>
                  </a:lnTo>
                  <a:lnTo>
                    <a:pt x="549" y="792"/>
                  </a:lnTo>
                  <a:lnTo>
                    <a:pt x="555" y="784"/>
                  </a:lnTo>
                  <a:lnTo>
                    <a:pt x="562" y="778"/>
                  </a:lnTo>
                  <a:lnTo>
                    <a:pt x="569" y="772"/>
                  </a:lnTo>
                  <a:lnTo>
                    <a:pt x="578" y="768"/>
                  </a:lnTo>
                  <a:lnTo>
                    <a:pt x="589" y="765"/>
                  </a:lnTo>
                  <a:lnTo>
                    <a:pt x="601" y="764"/>
                  </a:lnTo>
                  <a:lnTo>
                    <a:pt x="612" y="765"/>
                  </a:lnTo>
                  <a:lnTo>
                    <a:pt x="620" y="767"/>
                  </a:lnTo>
                  <a:lnTo>
                    <a:pt x="627" y="770"/>
                  </a:lnTo>
                  <a:lnTo>
                    <a:pt x="633" y="775"/>
                  </a:lnTo>
                  <a:lnTo>
                    <a:pt x="638" y="779"/>
                  </a:lnTo>
                  <a:lnTo>
                    <a:pt x="641" y="785"/>
                  </a:lnTo>
                  <a:lnTo>
                    <a:pt x="643" y="790"/>
                  </a:lnTo>
                  <a:lnTo>
                    <a:pt x="645" y="795"/>
                  </a:lnTo>
                  <a:lnTo>
                    <a:pt x="646" y="798"/>
                  </a:lnTo>
                  <a:lnTo>
                    <a:pt x="646" y="801"/>
                  </a:lnTo>
                  <a:lnTo>
                    <a:pt x="646" y="809"/>
                  </a:lnTo>
                  <a:lnTo>
                    <a:pt x="644" y="819"/>
                  </a:lnTo>
                  <a:lnTo>
                    <a:pt x="643" y="825"/>
                  </a:lnTo>
                  <a:lnTo>
                    <a:pt x="640" y="831"/>
                  </a:lnTo>
                  <a:lnTo>
                    <a:pt x="636" y="837"/>
                  </a:lnTo>
                  <a:lnTo>
                    <a:pt x="630" y="843"/>
                  </a:lnTo>
                  <a:lnTo>
                    <a:pt x="624" y="848"/>
                  </a:lnTo>
                  <a:lnTo>
                    <a:pt x="616" y="853"/>
                  </a:lnTo>
                  <a:lnTo>
                    <a:pt x="606" y="857"/>
                  </a:lnTo>
                  <a:lnTo>
                    <a:pt x="594" y="861"/>
                  </a:lnTo>
                  <a:lnTo>
                    <a:pt x="595" y="880"/>
                  </a:lnTo>
                  <a:lnTo>
                    <a:pt x="597" y="898"/>
                  </a:lnTo>
                  <a:lnTo>
                    <a:pt x="601" y="914"/>
                  </a:lnTo>
                  <a:lnTo>
                    <a:pt x="607" y="928"/>
                  </a:lnTo>
                  <a:lnTo>
                    <a:pt x="614" y="941"/>
                  </a:lnTo>
                  <a:lnTo>
                    <a:pt x="621" y="953"/>
                  </a:lnTo>
                  <a:lnTo>
                    <a:pt x="630" y="963"/>
                  </a:lnTo>
                  <a:lnTo>
                    <a:pt x="640" y="972"/>
                  </a:lnTo>
                  <a:lnTo>
                    <a:pt x="650" y="980"/>
                  </a:lnTo>
                  <a:lnTo>
                    <a:pt x="661" y="987"/>
                  </a:lnTo>
                  <a:lnTo>
                    <a:pt x="672" y="992"/>
                  </a:lnTo>
                  <a:lnTo>
                    <a:pt x="683" y="996"/>
                  </a:lnTo>
                  <a:lnTo>
                    <a:pt x="694" y="1000"/>
                  </a:lnTo>
                  <a:lnTo>
                    <a:pt x="706" y="1003"/>
                  </a:lnTo>
                  <a:lnTo>
                    <a:pt x="717" y="1005"/>
                  </a:lnTo>
                  <a:lnTo>
                    <a:pt x="728" y="1007"/>
                  </a:lnTo>
                  <a:lnTo>
                    <a:pt x="738" y="1008"/>
                  </a:lnTo>
                  <a:lnTo>
                    <a:pt x="748" y="1008"/>
                  </a:lnTo>
                  <a:lnTo>
                    <a:pt x="763" y="1007"/>
                  </a:lnTo>
                  <a:lnTo>
                    <a:pt x="780" y="1005"/>
                  </a:lnTo>
                  <a:lnTo>
                    <a:pt x="797" y="1001"/>
                  </a:lnTo>
                  <a:lnTo>
                    <a:pt x="816" y="996"/>
                  </a:lnTo>
                  <a:lnTo>
                    <a:pt x="835" y="989"/>
                  </a:lnTo>
                  <a:lnTo>
                    <a:pt x="854" y="980"/>
                  </a:lnTo>
                  <a:lnTo>
                    <a:pt x="874" y="970"/>
                  </a:lnTo>
                  <a:lnTo>
                    <a:pt x="894" y="957"/>
                  </a:lnTo>
                  <a:lnTo>
                    <a:pt x="915" y="941"/>
                  </a:lnTo>
                  <a:lnTo>
                    <a:pt x="936" y="923"/>
                  </a:lnTo>
                  <a:lnTo>
                    <a:pt x="956" y="903"/>
                  </a:lnTo>
                  <a:lnTo>
                    <a:pt x="977" y="880"/>
                  </a:lnTo>
                  <a:lnTo>
                    <a:pt x="998" y="853"/>
                  </a:lnTo>
                  <a:lnTo>
                    <a:pt x="1017" y="825"/>
                  </a:lnTo>
                  <a:lnTo>
                    <a:pt x="1037" y="793"/>
                  </a:lnTo>
                  <a:lnTo>
                    <a:pt x="1048" y="774"/>
                  </a:lnTo>
                  <a:lnTo>
                    <a:pt x="1059" y="753"/>
                  </a:lnTo>
                  <a:lnTo>
                    <a:pt x="1069" y="729"/>
                  </a:lnTo>
                  <a:lnTo>
                    <a:pt x="1080" y="704"/>
                  </a:lnTo>
                  <a:lnTo>
                    <a:pt x="1089" y="676"/>
                  </a:lnTo>
                  <a:lnTo>
                    <a:pt x="1099" y="648"/>
                  </a:lnTo>
                  <a:lnTo>
                    <a:pt x="1108" y="619"/>
                  </a:lnTo>
                  <a:lnTo>
                    <a:pt x="1117" y="589"/>
                  </a:lnTo>
                  <a:lnTo>
                    <a:pt x="1125" y="560"/>
                  </a:lnTo>
                  <a:lnTo>
                    <a:pt x="1132" y="529"/>
                  </a:lnTo>
                  <a:lnTo>
                    <a:pt x="1138" y="500"/>
                  </a:lnTo>
                  <a:lnTo>
                    <a:pt x="1144" y="471"/>
                  </a:lnTo>
                  <a:lnTo>
                    <a:pt x="1148" y="443"/>
                  </a:lnTo>
                  <a:lnTo>
                    <a:pt x="1152" y="417"/>
                  </a:lnTo>
                  <a:lnTo>
                    <a:pt x="1154" y="393"/>
                  </a:lnTo>
                  <a:lnTo>
                    <a:pt x="1154" y="370"/>
                  </a:lnTo>
                  <a:lnTo>
                    <a:pt x="1154" y="351"/>
                  </a:lnTo>
                  <a:lnTo>
                    <a:pt x="1153" y="333"/>
                  </a:lnTo>
                  <a:lnTo>
                    <a:pt x="1150" y="315"/>
                  </a:lnTo>
                  <a:lnTo>
                    <a:pt x="1147" y="297"/>
                  </a:lnTo>
                  <a:lnTo>
                    <a:pt x="1143" y="280"/>
                  </a:lnTo>
                  <a:lnTo>
                    <a:pt x="1138" y="263"/>
                  </a:lnTo>
                  <a:lnTo>
                    <a:pt x="1131" y="247"/>
                  </a:lnTo>
                  <a:lnTo>
                    <a:pt x="1124" y="232"/>
                  </a:lnTo>
                  <a:lnTo>
                    <a:pt x="1115" y="217"/>
                  </a:lnTo>
                  <a:lnTo>
                    <a:pt x="1105" y="204"/>
                  </a:lnTo>
                  <a:lnTo>
                    <a:pt x="1094" y="191"/>
                  </a:lnTo>
                  <a:lnTo>
                    <a:pt x="1082" y="180"/>
                  </a:lnTo>
                  <a:lnTo>
                    <a:pt x="1068" y="171"/>
                  </a:lnTo>
                  <a:lnTo>
                    <a:pt x="1053" y="162"/>
                  </a:lnTo>
                  <a:lnTo>
                    <a:pt x="1036" y="156"/>
                  </a:lnTo>
                  <a:lnTo>
                    <a:pt x="1018" y="151"/>
                  </a:lnTo>
                  <a:lnTo>
                    <a:pt x="999" y="148"/>
                  </a:lnTo>
                  <a:lnTo>
                    <a:pt x="978" y="147"/>
                  </a:lnTo>
                  <a:lnTo>
                    <a:pt x="961" y="148"/>
                  </a:lnTo>
                  <a:lnTo>
                    <a:pt x="943" y="149"/>
                  </a:lnTo>
                  <a:lnTo>
                    <a:pt x="924" y="150"/>
                  </a:lnTo>
                  <a:lnTo>
                    <a:pt x="904" y="153"/>
                  </a:lnTo>
                  <a:lnTo>
                    <a:pt x="883" y="157"/>
                  </a:lnTo>
                  <a:lnTo>
                    <a:pt x="860" y="161"/>
                  </a:lnTo>
                  <a:lnTo>
                    <a:pt x="837" y="167"/>
                  </a:lnTo>
                  <a:lnTo>
                    <a:pt x="813" y="174"/>
                  </a:lnTo>
                  <a:lnTo>
                    <a:pt x="788" y="182"/>
                  </a:lnTo>
                  <a:lnTo>
                    <a:pt x="762" y="192"/>
                  </a:lnTo>
                  <a:lnTo>
                    <a:pt x="736" y="202"/>
                  </a:lnTo>
                  <a:lnTo>
                    <a:pt x="709" y="215"/>
                  </a:lnTo>
                  <a:lnTo>
                    <a:pt x="682" y="230"/>
                  </a:lnTo>
                  <a:lnTo>
                    <a:pt x="654" y="246"/>
                  </a:lnTo>
                  <a:lnTo>
                    <a:pt x="625" y="263"/>
                  </a:lnTo>
                  <a:lnTo>
                    <a:pt x="597" y="283"/>
                  </a:lnTo>
                  <a:lnTo>
                    <a:pt x="568" y="305"/>
                  </a:lnTo>
                  <a:lnTo>
                    <a:pt x="539" y="328"/>
                  </a:lnTo>
                  <a:lnTo>
                    <a:pt x="510" y="355"/>
                  </a:lnTo>
                  <a:lnTo>
                    <a:pt x="480" y="383"/>
                  </a:lnTo>
                  <a:lnTo>
                    <a:pt x="451" y="414"/>
                  </a:lnTo>
                  <a:lnTo>
                    <a:pt x="422" y="446"/>
                  </a:lnTo>
                  <a:lnTo>
                    <a:pt x="393" y="482"/>
                  </a:lnTo>
                  <a:lnTo>
                    <a:pt x="364" y="520"/>
                  </a:lnTo>
                  <a:lnTo>
                    <a:pt x="336" y="561"/>
                  </a:lnTo>
                  <a:lnTo>
                    <a:pt x="307" y="605"/>
                  </a:lnTo>
                  <a:lnTo>
                    <a:pt x="280" y="651"/>
                  </a:lnTo>
                  <a:lnTo>
                    <a:pt x="252" y="701"/>
                  </a:lnTo>
                  <a:lnTo>
                    <a:pt x="226" y="753"/>
                  </a:lnTo>
                  <a:lnTo>
                    <a:pt x="225" y="753"/>
                  </a:lnTo>
                  <a:lnTo>
                    <a:pt x="233" y="764"/>
                  </a:lnTo>
                  <a:lnTo>
                    <a:pt x="243" y="777"/>
                  </a:lnTo>
                  <a:lnTo>
                    <a:pt x="253" y="790"/>
                  </a:lnTo>
                  <a:lnTo>
                    <a:pt x="265" y="805"/>
                  </a:lnTo>
                  <a:lnTo>
                    <a:pt x="277" y="820"/>
                  </a:lnTo>
                  <a:lnTo>
                    <a:pt x="290" y="836"/>
                  </a:lnTo>
                  <a:lnTo>
                    <a:pt x="303" y="852"/>
                  </a:lnTo>
                  <a:lnTo>
                    <a:pt x="316" y="868"/>
                  </a:lnTo>
                  <a:lnTo>
                    <a:pt x="328" y="884"/>
                  </a:lnTo>
                  <a:lnTo>
                    <a:pt x="340" y="899"/>
                  </a:lnTo>
                  <a:lnTo>
                    <a:pt x="351" y="913"/>
                  </a:lnTo>
                  <a:lnTo>
                    <a:pt x="361" y="925"/>
                  </a:lnTo>
                  <a:lnTo>
                    <a:pt x="368" y="936"/>
                  </a:lnTo>
                  <a:lnTo>
                    <a:pt x="385" y="955"/>
                  </a:lnTo>
                  <a:lnTo>
                    <a:pt x="399" y="973"/>
                  </a:lnTo>
                  <a:lnTo>
                    <a:pt x="412" y="988"/>
                  </a:lnTo>
                  <a:lnTo>
                    <a:pt x="424" y="1003"/>
                  </a:lnTo>
                  <a:lnTo>
                    <a:pt x="434" y="1016"/>
                  </a:lnTo>
                  <a:lnTo>
                    <a:pt x="443" y="1029"/>
                  </a:lnTo>
                  <a:lnTo>
                    <a:pt x="450" y="1041"/>
                  </a:lnTo>
                  <a:lnTo>
                    <a:pt x="456" y="1053"/>
                  </a:lnTo>
                  <a:lnTo>
                    <a:pt x="461" y="1065"/>
                  </a:lnTo>
                  <a:lnTo>
                    <a:pt x="465" y="1077"/>
                  </a:lnTo>
                  <a:lnTo>
                    <a:pt x="468" y="1089"/>
                  </a:lnTo>
                  <a:lnTo>
                    <a:pt x="471" y="1103"/>
                  </a:lnTo>
                  <a:lnTo>
                    <a:pt x="472" y="1116"/>
                  </a:lnTo>
                  <a:lnTo>
                    <a:pt x="473" y="1131"/>
                  </a:lnTo>
                  <a:lnTo>
                    <a:pt x="473" y="1148"/>
                  </a:lnTo>
                  <a:lnTo>
                    <a:pt x="472" y="1178"/>
                  </a:lnTo>
                  <a:lnTo>
                    <a:pt x="468" y="1209"/>
                  </a:lnTo>
                  <a:lnTo>
                    <a:pt x="461" y="1239"/>
                  </a:lnTo>
                  <a:lnTo>
                    <a:pt x="452" y="1269"/>
                  </a:lnTo>
                  <a:lnTo>
                    <a:pt x="441" y="1298"/>
                  </a:lnTo>
                  <a:lnTo>
                    <a:pt x="427" y="1327"/>
                  </a:lnTo>
                  <a:lnTo>
                    <a:pt x="412" y="1354"/>
                  </a:lnTo>
                  <a:lnTo>
                    <a:pt x="395" y="1380"/>
                  </a:lnTo>
                  <a:lnTo>
                    <a:pt x="376" y="1405"/>
                  </a:lnTo>
                  <a:lnTo>
                    <a:pt x="356" y="1427"/>
                  </a:lnTo>
                  <a:lnTo>
                    <a:pt x="334" y="1448"/>
                  </a:lnTo>
                  <a:lnTo>
                    <a:pt x="311" y="1467"/>
                  </a:lnTo>
                  <a:lnTo>
                    <a:pt x="288" y="1484"/>
                  </a:lnTo>
                  <a:lnTo>
                    <a:pt x="263" y="1498"/>
                  </a:lnTo>
                  <a:lnTo>
                    <a:pt x="237" y="1509"/>
                  </a:lnTo>
                  <a:lnTo>
                    <a:pt x="211" y="1517"/>
                  </a:lnTo>
                  <a:lnTo>
                    <a:pt x="184" y="1522"/>
                  </a:lnTo>
                  <a:lnTo>
                    <a:pt x="157" y="1524"/>
                  </a:lnTo>
                  <a:lnTo>
                    <a:pt x="136" y="1523"/>
                  </a:lnTo>
                  <a:lnTo>
                    <a:pt x="117" y="1520"/>
                  </a:lnTo>
                  <a:lnTo>
                    <a:pt x="100" y="1515"/>
                  </a:lnTo>
                  <a:lnTo>
                    <a:pt x="84" y="1509"/>
                  </a:lnTo>
                  <a:lnTo>
                    <a:pt x="69" y="1501"/>
                  </a:lnTo>
                  <a:lnTo>
                    <a:pt x="56" y="1492"/>
                  </a:lnTo>
                  <a:lnTo>
                    <a:pt x="45" y="1481"/>
                  </a:lnTo>
                  <a:lnTo>
                    <a:pt x="35" y="1469"/>
                  </a:lnTo>
                  <a:lnTo>
                    <a:pt x="26" y="1456"/>
                  </a:lnTo>
                  <a:lnTo>
                    <a:pt x="19" y="1441"/>
                  </a:lnTo>
                  <a:lnTo>
                    <a:pt x="13" y="1426"/>
                  </a:lnTo>
                  <a:lnTo>
                    <a:pt x="8" y="1411"/>
                  </a:lnTo>
                  <a:lnTo>
                    <a:pt x="4" y="1394"/>
                  </a:lnTo>
                  <a:lnTo>
                    <a:pt x="2" y="1377"/>
                  </a:lnTo>
                  <a:lnTo>
                    <a:pt x="0" y="1359"/>
                  </a:lnTo>
                  <a:lnTo>
                    <a:pt x="0" y="1341"/>
                  </a:lnTo>
                  <a:lnTo>
                    <a:pt x="0" y="1323"/>
                  </a:lnTo>
                  <a:lnTo>
                    <a:pt x="2" y="1302"/>
                  </a:lnTo>
                  <a:lnTo>
                    <a:pt x="4" y="1279"/>
                  </a:lnTo>
                  <a:lnTo>
                    <a:pt x="8" y="1254"/>
                  </a:lnTo>
                  <a:lnTo>
                    <a:pt x="12" y="1228"/>
                  </a:lnTo>
                  <a:lnTo>
                    <a:pt x="18" y="1200"/>
                  </a:lnTo>
                  <a:lnTo>
                    <a:pt x="23" y="1172"/>
                  </a:lnTo>
                  <a:lnTo>
                    <a:pt x="30" y="1142"/>
                  </a:lnTo>
                  <a:lnTo>
                    <a:pt x="37" y="1112"/>
                  </a:lnTo>
                  <a:lnTo>
                    <a:pt x="45" y="1082"/>
                  </a:lnTo>
                  <a:lnTo>
                    <a:pt x="52" y="1051"/>
                  </a:lnTo>
                  <a:lnTo>
                    <a:pt x="61" y="1020"/>
                  </a:lnTo>
                  <a:lnTo>
                    <a:pt x="70" y="990"/>
                  </a:lnTo>
                  <a:lnTo>
                    <a:pt x="79" y="961"/>
                  </a:lnTo>
                  <a:lnTo>
                    <a:pt x="88" y="932"/>
                  </a:lnTo>
                  <a:lnTo>
                    <a:pt x="97" y="905"/>
                  </a:lnTo>
                  <a:lnTo>
                    <a:pt x="107" y="878"/>
                  </a:lnTo>
                  <a:lnTo>
                    <a:pt x="116" y="853"/>
                  </a:lnTo>
                  <a:lnTo>
                    <a:pt x="104" y="839"/>
                  </a:lnTo>
                  <a:lnTo>
                    <a:pt x="92" y="825"/>
                  </a:lnTo>
                  <a:lnTo>
                    <a:pt x="81" y="812"/>
                  </a:lnTo>
                  <a:lnTo>
                    <a:pt x="71" y="798"/>
                  </a:lnTo>
                  <a:lnTo>
                    <a:pt x="61" y="785"/>
                  </a:lnTo>
                  <a:lnTo>
                    <a:pt x="53" y="771"/>
                  </a:lnTo>
                  <a:lnTo>
                    <a:pt x="45" y="756"/>
                  </a:lnTo>
                  <a:lnTo>
                    <a:pt x="38" y="740"/>
                  </a:lnTo>
                  <a:lnTo>
                    <a:pt x="32" y="723"/>
                  </a:lnTo>
                  <a:lnTo>
                    <a:pt x="27" y="704"/>
                  </a:lnTo>
                  <a:lnTo>
                    <a:pt x="24" y="684"/>
                  </a:lnTo>
                  <a:lnTo>
                    <a:pt x="21" y="661"/>
                  </a:lnTo>
                  <a:lnTo>
                    <a:pt x="19" y="637"/>
                  </a:lnTo>
                  <a:lnTo>
                    <a:pt x="19" y="610"/>
                  </a:lnTo>
                  <a:lnTo>
                    <a:pt x="20" y="573"/>
                  </a:lnTo>
                  <a:lnTo>
                    <a:pt x="23" y="535"/>
                  </a:lnTo>
                  <a:lnTo>
                    <a:pt x="28" y="498"/>
                  </a:lnTo>
                  <a:lnTo>
                    <a:pt x="35" y="461"/>
                  </a:lnTo>
                  <a:lnTo>
                    <a:pt x="45" y="425"/>
                  </a:lnTo>
                  <a:lnTo>
                    <a:pt x="55" y="389"/>
                  </a:lnTo>
                  <a:lnTo>
                    <a:pt x="68" y="354"/>
                  </a:lnTo>
                  <a:lnTo>
                    <a:pt x="81" y="320"/>
                  </a:lnTo>
                  <a:lnTo>
                    <a:pt x="97" y="286"/>
                  </a:lnTo>
                  <a:lnTo>
                    <a:pt x="113" y="254"/>
                  </a:lnTo>
                  <a:lnTo>
                    <a:pt x="131" y="223"/>
                  </a:lnTo>
                  <a:lnTo>
                    <a:pt x="149" y="194"/>
                  </a:lnTo>
                  <a:lnTo>
                    <a:pt x="169" y="165"/>
                  </a:lnTo>
                  <a:lnTo>
                    <a:pt x="189" y="139"/>
                  </a:lnTo>
                  <a:lnTo>
                    <a:pt x="210" y="115"/>
                  </a:lnTo>
                  <a:lnTo>
                    <a:pt x="231" y="92"/>
                  </a:lnTo>
                  <a:lnTo>
                    <a:pt x="253" y="72"/>
                  </a:lnTo>
                  <a:lnTo>
                    <a:pt x="275" y="54"/>
                  </a:lnTo>
                  <a:lnTo>
                    <a:pt x="298" y="38"/>
                  </a:lnTo>
                  <a:lnTo>
                    <a:pt x="321" y="25"/>
                  </a:lnTo>
                  <a:lnTo>
                    <a:pt x="343" y="15"/>
                  </a:lnTo>
                  <a:lnTo>
                    <a:pt x="366" y="7"/>
                  </a:lnTo>
                  <a:lnTo>
                    <a:pt x="388" y="2"/>
                  </a:lnTo>
                  <a:lnTo>
                    <a:pt x="4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4" name="Group 4"/>
            <p:cNvGrpSpPr>
              <a:grpSpLocks noChangeAspect="1"/>
            </p:cNvGrpSpPr>
            <p:nvPr>
              <p:custDataLst>
                <p:tags r:id="rId4"/>
              </p:custDataLst>
            </p:nvPr>
          </p:nvGrpSpPr>
          <p:grpSpPr bwMode="auto">
            <a:xfrm>
              <a:off x="6096000" y="4343400"/>
              <a:ext cx="477161" cy="342900"/>
              <a:chOff x="4913" y="2601"/>
              <a:chExt cx="1251" cy="899"/>
            </a:xfrm>
          </p:grpSpPr>
          <p:sp>
            <p:nvSpPr>
              <p:cNvPr id="48" name="Freeform 6"/>
              <p:cNvSpPr>
                <a:spLocks/>
              </p:cNvSpPr>
              <p:nvPr/>
            </p:nvSpPr>
            <p:spPr bwMode="auto">
              <a:xfrm>
                <a:off x="4913" y="2601"/>
                <a:ext cx="696" cy="695"/>
              </a:xfrm>
              <a:custGeom>
                <a:avLst/>
                <a:gdLst/>
                <a:ahLst/>
                <a:cxnLst>
                  <a:cxn ang="0">
                    <a:pos x="1185" y="50"/>
                  </a:cxn>
                  <a:cxn ang="0">
                    <a:pos x="1346" y="195"/>
                  </a:cxn>
                  <a:cxn ang="0">
                    <a:pos x="1476" y="316"/>
                  </a:cxn>
                  <a:cxn ang="0">
                    <a:pos x="1652" y="341"/>
                  </a:cxn>
                  <a:cxn ang="0">
                    <a:pos x="1829" y="227"/>
                  </a:cxn>
                  <a:cxn ang="0">
                    <a:pos x="1986" y="19"/>
                  </a:cxn>
                  <a:cxn ang="0">
                    <a:pos x="2049" y="1"/>
                  </a:cxn>
                  <a:cxn ang="0">
                    <a:pos x="2088" y="43"/>
                  </a:cxn>
                  <a:cxn ang="0">
                    <a:pos x="2052" y="116"/>
                  </a:cxn>
                  <a:cxn ang="0">
                    <a:pos x="1918" y="298"/>
                  </a:cxn>
                  <a:cxn ang="0">
                    <a:pos x="1646" y="592"/>
                  </a:cxn>
                  <a:cxn ang="0">
                    <a:pos x="1390" y="826"/>
                  </a:cxn>
                  <a:cxn ang="0">
                    <a:pos x="1191" y="992"/>
                  </a:cxn>
                  <a:cxn ang="0">
                    <a:pos x="1050" y="1108"/>
                  </a:cxn>
                  <a:cxn ang="0">
                    <a:pos x="922" y="1215"/>
                  </a:cxn>
                  <a:cxn ang="0">
                    <a:pos x="693" y="1413"/>
                  </a:cxn>
                  <a:cxn ang="0">
                    <a:pos x="468" y="1644"/>
                  </a:cxn>
                  <a:cxn ang="0">
                    <a:pos x="580" y="1635"/>
                  </a:cxn>
                  <a:cxn ang="0">
                    <a:pos x="783" y="1667"/>
                  </a:cxn>
                  <a:cxn ang="0">
                    <a:pos x="1100" y="1762"/>
                  </a:cxn>
                  <a:cxn ang="0">
                    <a:pos x="1350" y="1756"/>
                  </a:cxn>
                  <a:cxn ang="0">
                    <a:pos x="1588" y="1657"/>
                  </a:cxn>
                  <a:cxn ang="0">
                    <a:pos x="1781" y="1439"/>
                  </a:cxn>
                  <a:cxn ang="0">
                    <a:pos x="1854" y="1333"/>
                  </a:cxn>
                  <a:cxn ang="0">
                    <a:pos x="1934" y="1374"/>
                  </a:cxn>
                  <a:cxn ang="0">
                    <a:pos x="1877" y="1546"/>
                  </a:cxn>
                  <a:cxn ang="0">
                    <a:pos x="1713" y="1796"/>
                  </a:cxn>
                  <a:cxn ang="0">
                    <a:pos x="1449" y="2011"/>
                  </a:cxn>
                  <a:cxn ang="0">
                    <a:pos x="1115" y="2080"/>
                  </a:cxn>
                  <a:cxn ang="0">
                    <a:pos x="902" y="1973"/>
                  </a:cxn>
                  <a:cxn ang="0">
                    <a:pos x="732" y="1800"/>
                  </a:cxn>
                  <a:cxn ang="0">
                    <a:pos x="587" y="1737"/>
                  </a:cxn>
                  <a:cxn ang="0">
                    <a:pos x="334" y="1819"/>
                  </a:cxn>
                  <a:cxn ang="0">
                    <a:pos x="128" y="2044"/>
                  </a:cxn>
                  <a:cxn ang="0">
                    <a:pos x="63" y="2084"/>
                  </a:cxn>
                  <a:cxn ang="0">
                    <a:pos x="9" y="2065"/>
                  </a:cxn>
                  <a:cxn ang="0">
                    <a:pos x="29" y="1979"/>
                  </a:cxn>
                  <a:cxn ang="0">
                    <a:pos x="180" y="1778"/>
                  </a:cxn>
                  <a:cxn ang="0">
                    <a:pos x="454" y="1487"/>
                  </a:cxn>
                  <a:cxn ang="0">
                    <a:pos x="1042" y="977"/>
                  </a:cxn>
                  <a:cxn ang="0">
                    <a:pos x="1264" y="795"/>
                  </a:cxn>
                  <a:cxn ang="0">
                    <a:pos x="1509" y="579"/>
                  </a:cxn>
                  <a:cxn ang="0">
                    <a:pos x="1580" y="448"/>
                  </a:cxn>
                  <a:cxn ang="0">
                    <a:pos x="1416" y="427"/>
                  </a:cxn>
                  <a:cxn ang="0">
                    <a:pos x="1131" y="337"/>
                  </a:cxn>
                  <a:cxn ang="0">
                    <a:pos x="910" y="313"/>
                  </a:cxn>
                  <a:cxn ang="0">
                    <a:pos x="747" y="342"/>
                  </a:cxn>
                  <a:cxn ang="0">
                    <a:pos x="574" y="455"/>
                  </a:cxn>
                  <a:cxn ang="0">
                    <a:pos x="507" y="561"/>
                  </a:cxn>
                  <a:cxn ang="0">
                    <a:pos x="423" y="557"/>
                  </a:cxn>
                  <a:cxn ang="0">
                    <a:pos x="425" y="459"/>
                  </a:cxn>
                  <a:cxn ang="0">
                    <a:pos x="539" y="261"/>
                  </a:cxn>
                  <a:cxn ang="0">
                    <a:pos x="756" y="68"/>
                  </a:cxn>
                </a:cxnLst>
                <a:rect l="0" t="0" r="r" b="b"/>
                <a:pathLst>
                  <a:path w="2088" h="2084">
                    <a:moveTo>
                      <a:pt x="1006" y="0"/>
                    </a:moveTo>
                    <a:lnTo>
                      <a:pt x="1048" y="2"/>
                    </a:lnTo>
                    <a:lnTo>
                      <a:pt x="1086" y="9"/>
                    </a:lnTo>
                    <a:lnTo>
                      <a:pt x="1122" y="19"/>
                    </a:lnTo>
                    <a:lnTo>
                      <a:pt x="1155" y="33"/>
                    </a:lnTo>
                    <a:lnTo>
                      <a:pt x="1185" y="50"/>
                    </a:lnTo>
                    <a:lnTo>
                      <a:pt x="1214" y="70"/>
                    </a:lnTo>
                    <a:lnTo>
                      <a:pt x="1240" y="92"/>
                    </a:lnTo>
                    <a:lnTo>
                      <a:pt x="1266" y="115"/>
                    </a:lnTo>
                    <a:lnTo>
                      <a:pt x="1293" y="141"/>
                    </a:lnTo>
                    <a:lnTo>
                      <a:pt x="1319" y="168"/>
                    </a:lnTo>
                    <a:lnTo>
                      <a:pt x="1346" y="195"/>
                    </a:lnTo>
                    <a:lnTo>
                      <a:pt x="1367" y="218"/>
                    </a:lnTo>
                    <a:lnTo>
                      <a:pt x="1388" y="242"/>
                    </a:lnTo>
                    <a:lnTo>
                      <a:pt x="1408" y="263"/>
                    </a:lnTo>
                    <a:lnTo>
                      <a:pt x="1430" y="284"/>
                    </a:lnTo>
                    <a:lnTo>
                      <a:pt x="1452" y="301"/>
                    </a:lnTo>
                    <a:lnTo>
                      <a:pt x="1476" y="316"/>
                    </a:lnTo>
                    <a:lnTo>
                      <a:pt x="1502" y="330"/>
                    </a:lnTo>
                    <a:lnTo>
                      <a:pt x="1530" y="339"/>
                    </a:lnTo>
                    <a:lnTo>
                      <a:pt x="1560" y="345"/>
                    </a:lnTo>
                    <a:lnTo>
                      <a:pt x="1593" y="347"/>
                    </a:lnTo>
                    <a:lnTo>
                      <a:pt x="1623" y="345"/>
                    </a:lnTo>
                    <a:lnTo>
                      <a:pt x="1652" y="341"/>
                    </a:lnTo>
                    <a:lnTo>
                      <a:pt x="1680" y="332"/>
                    </a:lnTo>
                    <a:lnTo>
                      <a:pt x="1709" y="321"/>
                    </a:lnTo>
                    <a:lnTo>
                      <a:pt x="1738" y="304"/>
                    </a:lnTo>
                    <a:lnTo>
                      <a:pt x="1768" y="282"/>
                    </a:lnTo>
                    <a:lnTo>
                      <a:pt x="1798" y="258"/>
                    </a:lnTo>
                    <a:lnTo>
                      <a:pt x="1829" y="227"/>
                    </a:lnTo>
                    <a:lnTo>
                      <a:pt x="1860" y="191"/>
                    </a:lnTo>
                    <a:lnTo>
                      <a:pt x="1894" y="150"/>
                    </a:lnTo>
                    <a:lnTo>
                      <a:pt x="1929" y="103"/>
                    </a:lnTo>
                    <a:lnTo>
                      <a:pt x="1965" y="50"/>
                    </a:lnTo>
                    <a:lnTo>
                      <a:pt x="1976" y="32"/>
                    </a:lnTo>
                    <a:lnTo>
                      <a:pt x="1986" y="19"/>
                    </a:lnTo>
                    <a:lnTo>
                      <a:pt x="1996" y="9"/>
                    </a:lnTo>
                    <a:lnTo>
                      <a:pt x="2008" y="3"/>
                    </a:lnTo>
                    <a:lnTo>
                      <a:pt x="2020" y="1"/>
                    </a:lnTo>
                    <a:lnTo>
                      <a:pt x="2034" y="0"/>
                    </a:lnTo>
                    <a:lnTo>
                      <a:pt x="2042" y="0"/>
                    </a:lnTo>
                    <a:lnTo>
                      <a:pt x="2049" y="1"/>
                    </a:lnTo>
                    <a:lnTo>
                      <a:pt x="2058" y="2"/>
                    </a:lnTo>
                    <a:lnTo>
                      <a:pt x="2067" y="5"/>
                    </a:lnTo>
                    <a:lnTo>
                      <a:pt x="2075" y="11"/>
                    </a:lnTo>
                    <a:lnTo>
                      <a:pt x="2082" y="19"/>
                    </a:lnTo>
                    <a:lnTo>
                      <a:pt x="2087" y="29"/>
                    </a:lnTo>
                    <a:lnTo>
                      <a:pt x="2088" y="43"/>
                    </a:lnTo>
                    <a:lnTo>
                      <a:pt x="2087" y="48"/>
                    </a:lnTo>
                    <a:lnTo>
                      <a:pt x="2085" y="56"/>
                    </a:lnTo>
                    <a:lnTo>
                      <a:pt x="2080" y="67"/>
                    </a:lnTo>
                    <a:lnTo>
                      <a:pt x="2074" y="80"/>
                    </a:lnTo>
                    <a:lnTo>
                      <a:pt x="2064" y="96"/>
                    </a:lnTo>
                    <a:lnTo>
                      <a:pt x="2052" y="116"/>
                    </a:lnTo>
                    <a:lnTo>
                      <a:pt x="2038" y="139"/>
                    </a:lnTo>
                    <a:lnTo>
                      <a:pt x="2021" y="165"/>
                    </a:lnTo>
                    <a:lnTo>
                      <a:pt x="2000" y="194"/>
                    </a:lnTo>
                    <a:lnTo>
                      <a:pt x="1977" y="225"/>
                    </a:lnTo>
                    <a:lnTo>
                      <a:pt x="1949" y="260"/>
                    </a:lnTo>
                    <a:lnTo>
                      <a:pt x="1918" y="298"/>
                    </a:lnTo>
                    <a:lnTo>
                      <a:pt x="1883" y="340"/>
                    </a:lnTo>
                    <a:lnTo>
                      <a:pt x="1845" y="383"/>
                    </a:lnTo>
                    <a:lnTo>
                      <a:pt x="1802" y="431"/>
                    </a:lnTo>
                    <a:lnTo>
                      <a:pt x="1754" y="481"/>
                    </a:lnTo>
                    <a:lnTo>
                      <a:pt x="1702" y="535"/>
                    </a:lnTo>
                    <a:lnTo>
                      <a:pt x="1646" y="592"/>
                    </a:lnTo>
                    <a:lnTo>
                      <a:pt x="1583" y="653"/>
                    </a:lnTo>
                    <a:lnTo>
                      <a:pt x="1516" y="716"/>
                    </a:lnTo>
                    <a:lnTo>
                      <a:pt x="1487" y="741"/>
                    </a:lnTo>
                    <a:lnTo>
                      <a:pt x="1456" y="768"/>
                    </a:lnTo>
                    <a:lnTo>
                      <a:pt x="1424" y="796"/>
                    </a:lnTo>
                    <a:lnTo>
                      <a:pt x="1390" y="826"/>
                    </a:lnTo>
                    <a:lnTo>
                      <a:pt x="1356" y="854"/>
                    </a:lnTo>
                    <a:lnTo>
                      <a:pt x="1323" y="883"/>
                    </a:lnTo>
                    <a:lnTo>
                      <a:pt x="1288" y="911"/>
                    </a:lnTo>
                    <a:lnTo>
                      <a:pt x="1254" y="939"/>
                    </a:lnTo>
                    <a:lnTo>
                      <a:pt x="1222" y="966"/>
                    </a:lnTo>
                    <a:lnTo>
                      <a:pt x="1191" y="992"/>
                    </a:lnTo>
                    <a:lnTo>
                      <a:pt x="1161" y="1016"/>
                    </a:lnTo>
                    <a:lnTo>
                      <a:pt x="1133" y="1040"/>
                    </a:lnTo>
                    <a:lnTo>
                      <a:pt x="1108" y="1060"/>
                    </a:lnTo>
                    <a:lnTo>
                      <a:pt x="1085" y="1079"/>
                    </a:lnTo>
                    <a:lnTo>
                      <a:pt x="1066" y="1095"/>
                    </a:lnTo>
                    <a:lnTo>
                      <a:pt x="1050" y="1108"/>
                    </a:lnTo>
                    <a:lnTo>
                      <a:pt x="1038" y="1118"/>
                    </a:lnTo>
                    <a:lnTo>
                      <a:pt x="1031" y="1125"/>
                    </a:lnTo>
                    <a:lnTo>
                      <a:pt x="1029" y="1129"/>
                    </a:lnTo>
                    <a:lnTo>
                      <a:pt x="993" y="1158"/>
                    </a:lnTo>
                    <a:lnTo>
                      <a:pt x="957" y="1187"/>
                    </a:lnTo>
                    <a:lnTo>
                      <a:pt x="922" y="1215"/>
                    </a:lnTo>
                    <a:lnTo>
                      <a:pt x="886" y="1245"/>
                    </a:lnTo>
                    <a:lnTo>
                      <a:pt x="849" y="1276"/>
                    </a:lnTo>
                    <a:lnTo>
                      <a:pt x="812" y="1307"/>
                    </a:lnTo>
                    <a:lnTo>
                      <a:pt x="773" y="1340"/>
                    </a:lnTo>
                    <a:lnTo>
                      <a:pt x="734" y="1375"/>
                    </a:lnTo>
                    <a:lnTo>
                      <a:pt x="693" y="1413"/>
                    </a:lnTo>
                    <a:lnTo>
                      <a:pt x="650" y="1453"/>
                    </a:lnTo>
                    <a:lnTo>
                      <a:pt x="603" y="1497"/>
                    </a:lnTo>
                    <a:lnTo>
                      <a:pt x="555" y="1544"/>
                    </a:lnTo>
                    <a:lnTo>
                      <a:pt x="503" y="1594"/>
                    </a:lnTo>
                    <a:lnTo>
                      <a:pt x="449" y="1649"/>
                    </a:lnTo>
                    <a:lnTo>
                      <a:pt x="468" y="1644"/>
                    </a:lnTo>
                    <a:lnTo>
                      <a:pt x="490" y="1640"/>
                    </a:lnTo>
                    <a:lnTo>
                      <a:pt x="514" y="1637"/>
                    </a:lnTo>
                    <a:lnTo>
                      <a:pt x="538" y="1636"/>
                    </a:lnTo>
                    <a:lnTo>
                      <a:pt x="557" y="1635"/>
                    </a:lnTo>
                    <a:lnTo>
                      <a:pt x="573" y="1635"/>
                    </a:lnTo>
                    <a:lnTo>
                      <a:pt x="580" y="1635"/>
                    </a:lnTo>
                    <a:lnTo>
                      <a:pt x="614" y="1636"/>
                    </a:lnTo>
                    <a:lnTo>
                      <a:pt x="645" y="1638"/>
                    </a:lnTo>
                    <a:lnTo>
                      <a:pt x="677" y="1643"/>
                    </a:lnTo>
                    <a:lnTo>
                      <a:pt x="711" y="1648"/>
                    </a:lnTo>
                    <a:lnTo>
                      <a:pt x="746" y="1657"/>
                    </a:lnTo>
                    <a:lnTo>
                      <a:pt x="783" y="1667"/>
                    </a:lnTo>
                    <a:lnTo>
                      <a:pt x="824" y="1681"/>
                    </a:lnTo>
                    <a:lnTo>
                      <a:pt x="869" y="1696"/>
                    </a:lnTo>
                    <a:lnTo>
                      <a:pt x="921" y="1714"/>
                    </a:lnTo>
                    <a:lnTo>
                      <a:pt x="983" y="1733"/>
                    </a:lnTo>
                    <a:lnTo>
                      <a:pt x="1042" y="1750"/>
                    </a:lnTo>
                    <a:lnTo>
                      <a:pt x="1100" y="1762"/>
                    </a:lnTo>
                    <a:lnTo>
                      <a:pt x="1156" y="1769"/>
                    </a:lnTo>
                    <a:lnTo>
                      <a:pt x="1215" y="1772"/>
                    </a:lnTo>
                    <a:lnTo>
                      <a:pt x="1245" y="1772"/>
                    </a:lnTo>
                    <a:lnTo>
                      <a:pt x="1278" y="1768"/>
                    </a:lnTo>
                    <a:lnTo>
                      <a:pt x="1313" y="1764"/>
                    </a:lnTo>
                    <a:lnTo>
                      <a:pt x="1350" y="1756"/>
                    </a:lnTo>
                    <a:lnTo>
                      <a:pt x="1389" y="1747"/>
                    </a:lnTo>
                    <a:lnTo>
                      <a:pt x="1428" y="1735"/>
                    </a:lnTo>
                    <a:lnTo>
                      <a:pt x="1468" y="1719"/>
                    </a:lnTo>
                    <a:lnTo>
                      <a:pt x="1509" y="1702"/>
                    </a:lnTo>
                    <a:lnTo>
                      <a:pt x="1548" y="1681"/>
                    </a:lnTo>
                    <a:lnTo>
                      <a:pt x="1588" y="1657"/>
                    </a:lnTo>
                    <a:lnTo>
                      <a:pt x="1625" y="1630"/>
                    </a:lnTo>
                    <a:lnTo>
                      <a:pt x="1661" y="1599"/>
                    </a:lnTo>
                    <a:lnTo>
                      <a:pt x="1696" y="1565"/>
                    </a:lnTo>
                    <a:lnTo>
                      <a:pt x="1727" y="1527"/>
                    </a:lnTo>
                    <a:lnTo>
                      <a:pt x="1756" y="1485"/>
                    </a:lnTo>
                    <a:lnTo>
                      <a:pt x="1781" y="1439"/>
                    </a:lnTo>
                    <a:lnTo>
                      <a:pt x="1803" y="1389"/>
                    </a:lnTo>
                    <a:lnTo>
                      <a:pt x="1810" y="1374"/>
                    </a:lnTo>
                    <a:lnTo>
                      <a:pt x="1818" y="1361"/>
                    </a:lnTo>
                    <a:lnTo>
                      <a:pt x="1828" y="1349"/>
                    </a:lnTo>
                    <a:lnTo>
                      <a:pt x="1840" y="1340"/>
                    </a:lnTo>
                    <a:lnTo>
                      <a:pt x="1854" y="1333"/>
                    </a:lnTo>
                    <a:lnTo>
                      <a:pt x="1872" y="1331"/>
                    </a:lnTo>
                    <a:lnTo>
                      <a:pt x="1893" y="1333"/>
                    </a:lnTo>
                    <a:lnTo>
                      <a:pt x="1911" y="1340"/>
                    </a:lnTo>
                    <a:lnTo>
                      <a:pt x="1923" y="1350"/>
                    </a:lnTo>
                    <a:lnTo>
                      <a:pt x="1931" y="1362"/>
                    </a:lnTo>
                    <a:lnTo>
                      <a:pt x="1934" y="1374"/>
                    </a:lnTo>
                    <a:lnTo>
                      <a:pt x="1932" y="1393"/>
                    </a:lnTo>
                    <a:lnTo>
                      <a:pt x="1928" y="1416"/>
                    </a:lnTo>
                    <a:lnTo>
                      <a:pt x="1919" y="1444"/>
                    </a:lnTo>
                    <a:lnTo>
                      <a:pt x="1908" y="1475"/>
                    </a:lnTo>
                    <a:lnTo>
                      <a:pt x="1894" y="1509"/>
                    </a:lnTo>
                    <a:lnTo>
                      <a:pt x="1877" y="1546"/>
                    </a:lnTo>
                    <a:lnTo>
                      <a:pt x="1857" y="1585"/>
                    </a:lnTo>
                    <a:lnTo>
                      <a:pt x="1834" y="1627"/>
                    </a:lnTo>
                    <a:lnTo>
                      <a:pt x="1808" y="1668"/>
                    </a:lnTo>
                    <a:lnTo>
                      <a:pt x="1779" y="1711"/>
                    </a:lnTo>
                    <a:lnTo>
                      <a:pt x="1746" y="1754"/>
                    </a:lnTo>
                    <a:lnTo>
                      <a:pt x="1713" y="1796"/>
                    </a:lnTo>
                    <a:lnTo>
                      <a:pt x="1676" y="1837"/>
                    </a:lnTo>
                    <a:lnTo>
                      <a:pt x="1635" y="1877"/>
                    </a:lnTo>
                    <a:lnTo>
                      <a:pt x="1593" y="1914"/>
                    </a:lnTo>
                    <a:lnTo>
                      <a:pt x="1547" y="1950"/>
                    </a:lnTo>
                    <a:lnTo>
                      <a:pt x="1499" y="1983"/>
                    </a:lnTo>
                    <a:lnTo>
                      <a:pt x="1449" y="2011"/>
                    </a:lnTo>
                    <a:lnTo>
                      <a:pt x="1396" y="2035"/>
                    </a:lnTo>
                    <a:lnTo>
                      <a:pt x="1341" y="2056"/>
                    </a:lnTo>
                    <a:lnTo>
                      <a:pt x="1283" y="2070"/>
                    </a:lnTo>
                    <a:lnTo>
                      <a:pt x="1223" y="2080"/>
                    </a:lnTo>
                    <a:lnTo>
                      <a:pt x="1161" y="2084"/>
                    </a:lnTo>
                    <a:lnTo>
                      <a:pt x="1115" y="2080"/>
                    </a:lnTo>
                    <a:lnTo>
                      <a:pt x="1074" y="2072"/>
                    </a:lnTo>
                    <a:lnTo>
                      <a:pt x="1035" y="2061"/>
                    </a:lnTo>
                    <a:lnTo>
                      <a:pt x="999" y="2044"/>
                    </a:lnTo>
                    <a:lnTo>
                      <a:pt x="965" y="2024"/>
                    </a:lnTo>
                    <a:lnTo>
                      <a:pt x="933" y="1999"/>
                    </a:lnTo>
                    <a:lnTo>
                      <a:pt x="902" y="1973"/>
                    </a:lnTo>
                    <a:lnTo>
                      <a:pt x="872" y="1942"/>
                    </a:lnTo>
                    <a:lnTo>
                      <a:pt x="844" y="1910"/>
                    </a:lnTo>
                    <a:lnTo>
                      <a:pt x="812" y="1876"/>
                    </a:lnTo>
                    <a:lnTo>
                      <a:pt x="783" y="1847"/>
                    </a:lnTo>
                    <a:lnTo>
                      <a:pt x="756" y="1821"/>
                    </a:lnTo>
                    <a:lnTo>
                      <a:pt x="732" y="1800"/>
                    </a:lnTo>
                    <a:lnTo>
                      <a:pt x="708" y="1782"/>
                    </a:lnTo>
                    <a:lnTo>
                      <a:pt x="686" y="1767"/>
                    </a:lnTo>
                    <a:lnTo>
                      <a:pt x="663" y="1755"/>
                    </a:lnTo>
                    <a:lnTo>
                      <a:pt x="640" y="1747"/>
                    </a:lnTo>
                    <a:lnTo>
                      <a:pt x="615" y="1740"/>
                    </a:lnTo>
                    <a:lnTo>
                      <a:pt x="587" y="1737"/>
                    </a:lnTo>
                    <a:lnTo>
                      <a:pt x="557" y="1736"/>
                    </a:lnTo>
                    <a:lnTo>
                      <a:pt x="512" y="1739"/>
                    </a:lnTo>
                    <a:lnTo>
                      <a:pt x="466" y="1750"/>
                    </a:lnTo>
                    <a:lnTo>
                      <a:pt x="420" y="1767"/>
                    </a:lnTo>
                    <a:lnTo>
                      <a:pt x="377" y="1790"/>
                    </a:lnTo>
                    <a:lnTo>
                      <a:pt x="334" y="1819"/>
                    </a:lnTo>
                    <a:lnTo>
                      <a:pt x="292" y="1851"/>
                    </a:lnTo>
                    <a:lnTo>
                      <a:pt x="251" y="1889"/>
                    </a:lnTo>
                    <a:lnTo>
                      <a:pt x="213" y="1931"/>
                    </a:lnTo>
                    <a:lnTo>
                      <a:pt x="176" y="1977"/>
                    </a:lnTo>
                    <a:lnTo>
                      <a:pt x="140" y="2025"/>
                    </a:lnTo>
                    <a:lnTo>
                      <a:pt x="128" y="2044"/>
                    </a:lnTo>
                    <a:lnTo>
                      <a:pt x="117" y="2059"/>
                    </a:lnTo>
                    <a:lnTo>
                      <a:pt x="108" y="2069"/>
                    </a:lnTo>
                    <a:lnTo>
                      <a:pt x="99" y="2076"/>
                    </a:lnTo>
                    <a:lnTo>
                      <a:pt x="89" y="2080"/>
                    </a:lnTo>
                    <a:lnTo>
                      <a:pt x="77" y="2083"/>
                    </a:lnTo>
                    <a:lnTo>
                      <a:pt x="63" y="2084"/>
                    </a:lnTo>
                    <a:lnTo>
                      <a:pt x="58" y="2083"/>
                    </a:lnTo>
                    <a:lnTo>
                      <a:pt x="50" y="2083"/>
                    </a:lnTo>
                    <a:lnTo>
                      <a:pt x="39" y="2081"/>
                    </a:lnTo>
                    <a:lnTo>
                      <a:pt x="28" y="2078"/>
                    </a:lnTo>
                    <a:lnTo>
                      <a:pt x="18" y="2072"/>
                    </a:lnTo>
                    <a:lnTo>
                      <a:pt x="9" y="2065"/>
                    </a:lnTo>
                    <a:lnTo>
                      <a:pt x="3" y="2054"/>
                    </a:lnTo>
                    <a:lnTo>
                      <a:pt x="0" y="2040"/>
                    </a:lnTo>
                    <a:lnTo>
                      <a:pt x="3" y="2031"/>
                    </a:lnTo>
                    <a:lnTo>
                      <a:pt x="8" y="2017"/>
                    </a:lnTo>
                    <a:lnTo>
                      <a:pt x="17" y="2001"/>
                    </a:lnTo>
                    <a:lnTo>
                      <a:pt x="29" y="1979"/>
                    </a:lnTo>
                    <a:lnTo>
                      <a:pt x="46" y="1955"/>
                    </a:lnTo>
                    <a:lnTo>
                      <a:pt x="66" y="1925"/>
                    </a:lnTo>
                    <a:lnTo>
                      <a:pt x="89" y="1893"/>
                    </a:lnTo>
                    <a:lnTo>
                      <a:pt x="116" y="1858"/>
                    </a:lnTo>
                    <a:lnTo>
                      <a:pt x="147" y="1820"/>
                    </a:lnTo>
                    <a:lnTo>
                      <a:pt x="180" y="1778"/>
                    </a:lnTo>
                    <a:lnTo>
                      <a:pt x="218" y="1735"/>
                    </a:lnTo>
                    <a:lnTo>
                      <a:pt x="258" y="1689"/>
                    </a:lnTo>
                    <a:lnTo>
                      <a:pt x="302" y="1641"/>
                    </a:lnTo>
                    <a:lnTo>
                      <a:pt x="350" y="1591"/>
                    </a:lnTo>
                    <a:lnTo>
                      <a:pt x="400" y="1539"/>
                    </a:lnTo>
                    <a:lnTo>
                      <a:pt x="454" y="1487"/>
                    </a:lnTo>
                    <a:lnTo>
                      <a:pt x="510" y="1433"/>
                    </a:lnTo>
                    <a:lnTo>
                      <a:pt x="951" y="1049"/>
                    </a:lnTo>
                    <a:lnTo>
                      <a:pt x="968" y="1037"/>
                    </a:lnTo>
                    <a:lnTo>
                      <a:pt x="988" y="1020"/>
                    </a:lnTo>
                    <a:lnTo>
                      <a:pt x="1013" y="1000"/>
                    </a:lnTo>
                    <a:lnTo>
                      <a:pt x="1042" y="977"/>
                    </a:lnTo>
                    <a:lnTo>
                      <a:pt x="1073" y="952"/>
                    </a:lnTo>
                    <a:lnTo>
                      <a:pt x="1108" y="924"/>
                    </a:lnTo>
                    <a:lnTo>
                      <a:pt x="1144" y="894"/>
                    </a:lnTo>
                    <a:lnTo>
                      <a:pt x="1182" y="863"/>
                    </a:lnTo>
                    <a:lnTo>
                      <a:pt x="1223" y="829"/>
                    </a:lnTo>
                    <a:lnTo>
                      <a:pt x="1264" y="795"/>
                    </a:lnTo>
                    <a:lnTo>
                      <a:pt x="1306" y="759"/>
                    </a:lnTo>
                    <a:lnTo>
                      <a:pt x="1348" y="723"/>
                    </a:lnTo>
                    <a:lnTo>
                      <a:pt x="1389" y="688"/>
                    </a:lnTo>
                    <a:lnTo>
                      <a:pt x="1431" y="651"/>
                    </a:lnTo>
                    <a:lnTo>
                      <a:pt x="1470" y="615"/>
                    </a:lnTo>
                    <a:lnTo>
                      <a:pt x="1509" y="579"/>
                    </a:lnTo>
                    <a:lnTo>
                      <a:pt x="1546" y="544"/>
                    </a:lnTo>
                    <a:lnTo>
                      <a:pt x="1580" y="511"/>
                    </a:lnTo>
                    <a:lnTo>
                      <a:pt x="1612" y="479"/>
                    </a:lnTo>
                    <a:lnTo>
                      <a:pt x="1640" y="448"/>
                    </a:lnTo>
                    <a:lnTo>
                      <a:pt x="1608" y="448"/>
                    </a:lnTo>
                    <a:lnTo>
                      <a:pt x="1580" y="448"/>
                    </a:lnTo>
                    <a:lnTo>
                      <a:pt x="1552" y="447"/>
                    </a:lnTo>
                    <a:lnTo>
                      <a:pt x="1526" y="446"/>
                    </a:lnTo>
                    <a:lnTo>
                      <a:pt x="1500" y="443"/>
                    </a:lnTo>
                    <a:lnTo>
                      <a:pt x="1474" y="440"/>
                    </a:lnTo>
                    <a:lnTo>
                      <a:pt x="1445" y="434"/>
                    </a:lnTo>
                    <a:lnTo>
                      <a:pt x="1416" y="427"/>
                    </a:lnTo>
                    <a:lnTo>
                      <a:pt x="1383" y="418"/>
                    </a:lnTo>
                    <a:lnTo>
                      <a:pt x="1347" y="407"/>
                    </a:lnTo>
                    <a:lnTo>
                      <a:pt x="1306" y="392"/>
                    </a:lnTo>
                    <a:lnTo>
                      <a:pt x="1260" y="377"/>
                    </a:lnTo>
                    <a:lnTo>
                      <a:pt x="1194" y="355"/>
                    </a:lnTo>
                    <a:lnTo>
                      <a:pt x="1131" y="337"/>
                    </a:lnTo>
                    <a:lnTo>
                      <a:pt x="1071" y="324"/>
                    </a:lnTo>
                    <a:lnTo>
                      <a:pt x="1011" y="314"/>
                    </a:lnTo>
                    <a:lnTo>
                      <a:pt x="951" y="310"/>
                    </a:lnTo>
                    <a:lnTo>
                      <a:pt x="942" y="312"/>
                    </a:lnTo>
                    <a:lnTo>
                      <a:pt x="928" y="312"/>
                    </a:lnTo>
                    <a:lnTo>
                      <a:pt x="910" y="313"/>
                    </a:lnTo>
                    <a:lnTo>
                      <a:pt x="888" y="314"/>
                    </a:lnTo>
                    <a:lnTo>
                      <a:pt x="864" y="316"/>
                    </a:lnTo>
                    <a:lnTo>
                      <a:pt x="838" y="321"/>
                    </a:lnTo>
                    <a:lnTo>
                      <a:pt x="808" y="326"/>
                    </a:lnTo>
                    <a:lnTo>
                      <a:pt x="778" y="333"/>
                    </a:lnTo>
                    <a:lnTo>
                      <a:pt x="747" y="342"/>
                    </a:lnTo>
                    <a:lnTo>
                      <a:pt x="716" y="354"/>
                    </a:lnTo>
                    <a:lnTo>
                      <a:pt x="686" y="368"/>
                    </a:lnTo>
                    <a:lnTo>
                      <a:pt x="654" y="385"/>
                    </a:lnTo>
                    <a:lnTo>
                      <a:pt x="626" y="405"/>
                    </a:lnTo>
                    <a:lnTo>
                      <a:pt x="599" y="428"/>
                    </a:lnTo>
                    <a:lnTo>
                      <a:pt x="574" y="455"/>
                    </a:lnTo>
                    <a:lnTo>
                      <a:pt x="552" y="486"/>
                    </a:lnTo>
                    <a:lnTo>
                      <a:pt x="534" y="520"/>
                    </a:lnTo>
                    <a:lnTo>
                      <a:pt x="527" y="533"/>
                    </a:lnTo>
                    <a:lnTo>
                      <a:pt x="521" y="544"/>
                    </a:lnTo>
                    <a:lnTo>
                      <a:pt x="515" y="553"/>
                    </a:lnTo>
                    <a:lnTo>
                      <a:pt x="507" y="561"/>
                    </a:lnTo>
                    <a:lnTo>
                      <a:pt x="496" y="566"/>
                    </a:lnTo>
                    <a:lnTo>
                      <a:pt x="482" y="570"/>
                    </a:lnTo>
                    <a:lnTo>
                      <a:pt x="465" y="571"/>
                    </a:lnTo>
                    <a:lnTo>
                      <a:pt x="447" y="570"/>
                    </a:lnTo>
                    <a:lnTo>
                      <a:pt x="434" y="564"/>
                    </a:lnTo>
                    <a:lnTo>
                      <a:pt x="423" y="557"/>
                    </a:lnTo>
                    <a:lnTo>
                      <a:pt x="416" y="547"/>
                    </a:lnTo>
                    <a:lnTo>
                      <a:pt x="412" y="535"/>
                    </a:lnTo>
                    <a:lnTo>
                      <a:pt x="411" y="520"/>
                    </a:lnTo>
                    <a:lnTo>
                      <a:pt x="412" y="505"/>
                    </a:lnTo>
                    <a:lnTo>
                      <a:pt x="417" y="483"/>
                    </a:lnTo>
                    <a:lnTo>
                      <a:pt x="425" y="459"/>
                    </a:lnTo>
                    <a:lnTo>
                      <a:pt x="437" y="431"/>
                    </a:lnTo>
                    <a:lnTo>
                      <a:pt x="452" y="400"/>
                    </a:lnTo>
                    <a:lnTo>
                      <a:pt x="468" y="367"/>
                    </a:lnTo>
                    <a:lnTo>
                      <a:pt x="490" y="332"/>
                    </a:lnTo>
                    <a:lnTo>
                      <a:pt x="513" y="297"/>
                    </a:lnTo>
                    <a:lnTo>
                      <a:pt x="539" y="261"/>
                    </a:lnTo>
                    <a:lnTo>
                      <a:pt x="569" y="225"/>
                    </a:lnTo>
                    <a:lnTo>
                      <a:pt x="600" y="190"/>
                    </a:lnTo>
                    <a:lnTo>
                      <a:pt x="636" y="157"/>
                    </a:lnTo>
                    <a:lnTo>
                      <a:pt x="674" y="124"/>
                    </a:lnTo>
                    <a:lnTo>
                      <a:pt x="713" y="95"/>
                    </a:lnTo>
                    <a:lnTo>
                      <a:pt x="756" y="68"/>
                    </a:lnTo>
                    <a:lnTo>
                      <a:pt x="801" y="46"/>
                    </a:lnTo>
                    <a:lnTo>
                      <a:pt x="849" y="27"/>
                    </a:lnTo>
                    <a:lnTo>
                      <a:pt x="899" y="12"/>
                    </a:lnTo>
                    <a:lnTo>
                      <a:pt x="951" y="3"/>
                    </a:lnTo>
                    <a:lnTo>
                      <a:pt x="10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
              <p:cNvSpPr>
                <a:spLocks/>
              </p:cNvSpPr>
              <p:nvPr/>
            </p:nvSpPr>
            <p:spPr bwMode="auto">
              <a:xfrm>
                <a:off x="5742" y="2779"/>
                <a:ext cx="422" cy="721"/>
              </a:xfrm>
              <a:custGeom>
                <a:avLst/>
                <a:gdLst/>
                <a:ahLst/>
                <a:cxnLst>
                  <a:cxn ang="0">
                    <a:pos x="714" y="1"/>
                  </a:cxn>
                  <a:cxn ang="0">
                    <a:pos x="759" y="7"/>
                  </a:cxn>
                  <a:cxn ang="0">
                    <a:pos x="781" y="26"/>
                  </a:cxn>
                  <a:cxn ang="0">
                    <a:pos x="788" y="65"/>
                  </a:cxn>
                  <a:cxn ang="0">
                    <a:pos x="789" y="1895"/>
                  </a:cxn>
                  <a:cxn ang="0">
                    <a:pos x="789" y="1932"/>
                  </a:cxn>
                  <a:cxn ang="0">
                    <a:pos x="794" y="1965"/>
                  </a:cxn>
                  <a:cxn ang="0">
                    <a:pos x="807" y="1991"/>
                  </a:cxn>
                  <a:cxn ang="0">
                    <a:pos x="833" y="2012"/>
                  </a:cxn>
                  <a:cxn ang="0">
                    <a:pos x="873" y="2028"/>
                  </a:cxn>
                  <a:cxn ang="0">
                    <a:pos x="936" y="2039"/>
                  </a:cxn>
                  <a:cxn ang="0">
                    <a:pos x="1022" y="2045"/>
                  </a:cxn>
                  <a:cxn ang="0">
                    <a:pos x="1137" y="2047"/>
                  </a:cxn>
                  <a:cxn ang="0">
                    <a:pos x="1268" y="2163"/>
                  </a:cxn>
                  <a:cxn ang="0">
                    <a:pos x="1224" y="2163"/>
                  </a:cxn>
                  <a:cxn ang="0">
                    <a:pos x="1153" y="2160"/>
                  </a:cxn>
                  <a:cxn ang="0">
                    <a:pos x="1064" y="2158"/>
                  </a:cxn>
                  <a:cxn ang="0">
                    <a:pos x="967" y="2156"/>
                  </a:cxn>
                  <a:cxn ang="0">
                    <a:pos x="867" y="2154"/>
                  </a:cxn>
                  <a:cxn ang="0">
                    <a:pos x="775" y="2151"/>
                  </a:cxn>
                  <a:cxn ang="0">
                    <a:pos x="697" y="2149"/>
                  </a:cxn>
                  <a:cxn ang="0">
                    <a:pos x="642" y="2149"/>
                  </a:cxn>
                  <a:cxn ang="0">
                    <a:pos x="582" y="2149"/>
                  </a:cxn>
                  <a:cxn ang="0">
                    <a:pos x="501" y="2151"/>
                  </a:cxn>
                  <a:cxn ang="0">
                    <a:pos x="408" y="2154"/>
                  </a:cxn>
                  <a:cxn ang="0">
                    <a:pos x="309" y="2156"/>
                  </a:cxn>
                  <a:cxn ang="0">
                    <a:pos x="213" y="2158"/>
                  </a:cxn>
                  <a:cxn ang="0">
                    <a:pos x="128" y="2160"/>
                  </a:cxn>
                  <a:cxn ang="0">
                    <a:pos x="62" y="2163"/>
                  </a:cxn>
                  <a:cxn ang="0">
                    <a:pos x="23" y="2163"/>
                  </a:cxn>
                  <a:cxn ang="0">
                    <a:pos x="155" y="2047"/>
                  </a:cxn>
                  <a:cxn ang="0">
                    <a:pos x="270" y="2045"/>
                  </a:cxn>
                  <a:cxn ang="0">
                    <a:pos x="356" y="2039"/>
                  </a:cxn>
                  <a:cxn ang="0">
                    <a:pos x="417" y="2028"/>
                  </a:cxn>
                  <a:cxn ang="0">
                    <a:pos x="459" y="2012"/>
                  </a:cxn>
                  <a:cxn ang="0">
                    <a:pos x="485" y="1991"/>
                  </a:cxn>
                  <a:cxn ang="0">
                    <a:pos x="498" y="1965"/>
                  </a:cxn>
                  <a:cxn ang="0">
                    <a:pos x="503" y="1932"/>
                  </a:cxn>
                  <a:cxn ang="0">
                    <a:pos x="503" y="1895"/>
                  </a:cxn>
                  <a:cxn ang="0">
                    <a:pos x="446" y="263"/>
                  </a:cxn>
                  <a:cxn ang="0">
                    <a:pos x="329" y="296"/>
                  </a:cxn>
                  <a:cxn ang="0">
                    <a:pos x="213" y="314"/>
                  </a:cxn>
                  <a:cxn ang="0">
                    <a:pos x="111" y="323"/>
                  </a:cxn>
                  <a:cxn ang="0">
                    <a:pos x="30" y="325"/>
                  </a:cxn>
                  <a:cxn ang="0">
                    <a:pos x="0" y="210"/>
                  </a:cxn>
                  <a:cxn ang="0">
                    <a:pos x="67" y="210"/>
                  </a:cxn>
                  <a:cxn ang="0">
                    <a:pos x="149" y="205"/>
                  </a:cxn>
                  <a:cxn ang="0">
                    <a:pos x="241" y="196"/>
                  </a:cxn>
                  <a:cxn ang="0">
                    <a:pos x="339" y="178"/>
                  </a:cxn>
                  <a:cxn ang="0">
                    <a:pos x="440" y="148"/>
                  </a:cxn>
                  <a:cxn ang="0">
                    <a:pos x="541" y="102"/>
                  </a:cxn>
                  <a:cxn ang="0">
                    <a:pos x="636" y="39"/>
                  </a:cxn>
                </a:cxnLst>
                <a:rect l="0" t="0" r="r" b="b"/>
                <a:pathLst>
                  <a:path w="1268" h="2163">
                    <a:moveTo>
                      <a:pt x="680" y="0"/>
                    </a:moveTo>
                    <a:lnTo>
                      <a:pt x="714" y="1"/>
                    </a:lnTo>
                    <a:lnTo>
                      <a:pt x="740" y="2"/>
                    </a:lnTo>
                    <a:lnTo>
                      <a:pt x="759" y="7"/>
                    </a:lnTo>
                    <a:lnTo>
                      <a:pt x="773" y="14"/>
                    </a:lnTo>
                    <a:lnTo>
                      <a:pt x="781" y="26"/>
                    </a:lnTo>
                    <a:lnTo>
                      <a:pt x="786" y="43"/>
                    </a:lnTo>
                    <a:lnTo>
                      <a:pt x="788" y="65"/>
                    </a:lnTo>
                    <a:lnTo>
                      <a:pt x="789" y="94"/>
                    </a:lnTo>
                    <a:lnTo>
                      <a:pt x="789" y="1895"/>
                    </a:lnTo>
                    <a:lnTo>
                      <a:pt x="789" y="1915"/>
                    </a:lnTo>
                    <a:lnTo>
                      <a:pt x="789" y="1932"/>
                    </a:lnTo>
                    <a:lnTo>
                      <a:pt x="791" y="1949"/>
                    </a:lnTo>
                    <a:lnTo>
                      <a:pt x="794" y="1965"/>
                    </a:lnTo>
                    <a:lnTo>
                      <a:pt x="799" y="1978"/>
                    </a:lnTo>
                    <a:lnTo>
                      <a:pt x="807" y="1991"/>
                    </a:lnTo>
                    <a:lnTo>
                      <a:pt x="818" y="2002"/>
                    </a:lnTo>
                    <a:lnTo>
                      <a:pt x="833" y="2012"/>
                    </a:lnTo>
                    <a:lnTo>
                      <a:pt x="851" y="2020"/>
                    </a:lnTo>
                    <a:lnTo>
                      <a:pt x="873" y="2028"/>
                    </a:lnTo>
                    <a:lnTo>
                      <a:pt x="902" y="2033"/>
                    </a:lnTo>
                    <a:lnTo>
                      <a:pt x="936" y="2039"/>
                    </a:lnTo>
                    <a:lnTo>
                      <a:pt x="975" y="2042"/>
                    </a:lnTo>
                    <a:lnTo>
                      <a:pt x="1022" y="2045"/>
                    </a:lnTo>
                    <a:lnTo>
                      <a:pt x="1076" y="2047"/>
                    </a:lnTo>
                    <a:lnTo>
                      <a:pt x="1137" y="2047"/>
                    </a:lnTo>
                    <a:lnTo>
                      <a:pt x="1268" y="2047"/>
                    </a:lnTo>
                    <a:lnTo>
                      <a:pt x="1268" y="2163"/>
                    </a:lnTo>
                    <a:lnTo>
                      <a:pt x="1250" y="2163"/>
                    </a:lnTo>
                    <a:lnTo>
                      <a:pt x="1224" y="2163"/>
                    </a:lnTo>
                    <a:lnTo>
                      <a:pt x="1191" y="2161"/>
                    </a:lnTo>
                    <a:lnTo>
                      <a:pt x="1153" y="2160"/>
                    </a:lnTo>
                    <a:lnTo>
                      <a:pt x="1111" y="2159"/>
                    </a:lnTo>
                    <a:lnTo>
                      <a:pt x="1064" y="2158"/>
                    </a:lnTo>
                    <a:lnTo>
                      <a:pt x="1016" y="2157"/>
                    </a:lnTo>
                    <a:lnTo>
                      <a:pt x="967" y="2156"/>
                    </a:lnTo>
                    <a:lnTo>
                      <a:pt x="917" y="2155"/>
                    </a:lnTo>
                    <a:lnTo>
                      <a:pt x="867" y="2154"/>
                    </a:lnTo>
                    <a:lnTo>
                      <a:pt x="819" y="2151"/>
                    </a:lnTo>
                    <a:lnTo>
                      <a:pt x="775" y="2151"/>
                    </a:lnTo>
                    <a:lnTo>
                      <a:pt x="733" y="2150"/>
                    </a:lnTo>
                    <a:lnTo>
                      <a:pt x="697" y="2149"/>
                    </a:lnTo>
                    <a:lnTo>
                      <a:pt x="666" y="2149"/>
                    </a:lnTo>
                    <a:lnTo>
                      <a:pt x="642" y="2149"/>
                    </a:lnTo>
                    <a:lnTo>
                      <a:pt x="615" y="2149"/>
                    </a:lnTo>
                    <a:lnTo>
                      <a:pt x="582" y="2149"/>
                    </a:lnTo>
                    <a:lnTo>
                      <a:pt x="545" y="2150"/>
                    </a:lnTo>
                    <a:lnTo>
                      <a:pt x="501" y="2151"/>
                    </a:lnTo>
                    <a:lnTo>
                      <a:pt x="456" y="2151"/>
                    </a:lnTo>
                    <a:lnTo>
                      <a:pt x="408" y="2154"/>
                    </a:lnTo>
                    <a:lnTo>
                      <a:pt x="359" y="2155"/>
                    </a:lnTo>
                    <a:lnTo>
                      <a:pt x="309" y="2156"/>
                    </a:lnTo>
                    <a:lnTo>
                      <a:pt x="260" y="2157"/>
                    </a:lnTo>
                    <a:lnTo>
                      <a:pt x="213" y="2158"/>
                    </a:lnTo>
                    <a:lnTo>
                      <a:pt x="169" y="2159"/>
                    </a:lnTo>
                    <a:lnTo>
                      <a:pt x="128" y="2160"/>
                    </a:lnTo>
                    <a:lnTo>
                      <a:pt x="92" y="2161"/>
                    </a:lnTo>
                    <a:lnTo>
                      <a:pt x="62" y="2163"/>
                    </a:lnTo>
                    <a:lnTo>
                      <a:pt x="39" y="2163"/>
                    </a:lnTo>
                    <a:lnTo>
                      <a:pt x="23" y="2163"/>
                    </a:lnTo>
                    <a:lnTo>
                      <a:pt x="23" y="2047"/>
                    </a:lnTo>
                    <a:lnTo>
                      <a:pt x="155" y="2047"/>
                    </a:lnTo>
                    <a:lnTo>
                      <a:pt x="216" y="2047"/>
                    </a:lnTo>
                    <a:lnTo>
                      <a:pt x="270" y="2045"/>
                    </a:lnTo>
                    <a:lnTo>
                      <a:pt x="317" y="2042"/>
                    </a:lnTo>
                    <a:lnTo>
                      <a:pt x="356" y="2039"/>
                    </a:lnTo>
                    <a:lnTo>
                      <a:pt x="390" y="2033"/>
                    </a:lnTo>
                    <a:lnTo>
                      <a:pt x="417" y="2028"/>
                    </a:lnTo>
                    <a:lnTo>
                      <a:pt x="441" y="2020"/>
                    </a:lnTo>
                    <a:lnTo>
                      <a:pt x="459" y="2012"/>
                    </a:lnTo>
                    <a:lnTo>
                      <a:pt x="474" y="2002"/>
                    </a:lnTo>
                    <a:lnTo>
                      <a:pt x="485" y="1991"/>
                    </a:lnTo>
                    <a:lnTo>
                      <a:pt x="492" y="1978"/>
                    </a:lnTo>
                    <a:lnTo>
                      <a:pt x="498" y="1965"/>
                    </a:lnTo>
                    <a:lnTo>
                      <a:pt x="500" y="1949"/>
                    </a:lnTo>
                    <a:lnTo>
                      <a:pt x="503" y="1932"/>
                    </a:lnTo>
                    <a:lnTo>
                      <a:pt x="503" y="1915"/>
                    </a:lnTo>
                    <a:lnTo>
                      <a:pt x="503" y="1895"/>
                    </a:lnTo>
                    <a:lnTo>
                      <a:pt x="503" y="239"/>
                    </a:lnTo>
                    <a:lnTo>
                      <a:pt x="446" y="263"/>
                    </a:lnTo>
                    <a:lnTo>
                      <a:pt x="387" y="282"/>
                    </a:lnTo>
                    <a:lnTo>
                      <a:pt x="329" y="296"/>
                    </a:lnTo>
                    <a:lnTo>
                      <a:pt x="270" y="306"/>
                    </a:lnTo>
                    <a:lnTo>
                      <a:pt x="213" y="314"/>
                    </a:lnTo>
                    <a:lnTo>
                      <a:pt x="161" y="320"/>
                    </a:lnTo>
                    <a:lnTo>
                      <a:pt x="111" y="323"/>
                    </a:lnTo>
                    <a:lnTo>
                      <a:pt x="67" y="324"/>
                    </a:lnTo>
                    <a:lnTo>
                      <a:pt x="30" y="325"/>
                    </a:lnTo>
                    <a:lnTo>
                      <a:pt x="0" y="325"/>
                    </a:lnTo>
                    <a:lnTo>
                      <a:pt x="0" y="210"/>
                    </a:lnTo>
                    <a:lnTo>
                      <a:pt x="31" y="210"/>
                    </a:lnTo>
                    <a:lnTo>
                      <a:pt x="67" y="210"/>
                    </a:lnTo>
                    <a:lnTo>
                      <a:pt x="107" y="208"/>
                    </a:lnTo>
                    <a:lnTo>
                      <a:pt x="149" y="205"/>
                    </a:lnTo>
                    <a:lnTo>
                      <a:pt x="194" y="202"/>
                    </a:lnTo>
                    <a:lnTo>
                      <a:pt x="241" y="196"/>
                    </a:lnTo>
                    <a:lnTo>
                      <a:pt x="289" y="188"/>
                    </a:lnTo>
                    <a:lnTo>
                      <a:pt x="339" y="178"/>
                    </a:lnTo>
                    <a:lnTo>
                      <a:pt x="390" y="165"/>
                    </a:lnTo>
                    <a:lnTo>
                      <a:pt x="440" y="148"/>
                    </a:lnTo>
                    <a:lnTo>
                      <a:pt x="491" y="127"/>
                    </a:lnTo>
                    <a:lnTo>
                      <a:pt x="541" y="102"/>
                    </a:lnTo>
                    <a:lnTo>
                      <a:pt x="589" y="73"/>
                    </a:lnTo>
                    <a:lnTo>
                      <a:pt x="636" y="39"/>
                    </a:lnTo>
                    <a:lnTo>
                      <a:pt x="68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 name="Group 44"/>
            <p:cNvGrpSpPr>
              <a:grpSpLocks noChangeAspect="1"/>
            </p:cNvGrpSpPr>
            <p:nvPr>
              <p:custDataLst>
                <p:tags r:id="rId5"/>
              </p:custDataLst>
            </p:nvPr>
          </p:nvGrpSpPr>
          <p:grpSpPr bwMode="auto">
            <a:xfrm>
              <a:off x="6858000" y="5867400"/>
              <a:ext cx="492037" cy="342900"/>
              <a:chOff x="4337" y="3753"/>
              <a:chExt cx="1290" cy="899"/>
            </a:xfrm>
          </p:grpSpPr>
          <p:sp>
            <p:nvSpPr>
              <p:cNvPr id="46" name="Freeform 12"/>
              <p:cNvSpPr>
                <a:spLocks/>
              </p:cNvSpPr>
              <p:nvPr/>
            </p:nvSpPr>
            <p:spPr bwMode="auto">
              <a:xfrm>
                <a:off x="4337" y="3753"/>
                <a:ext cx="696" cy="695"/>
              </a:xfrm>
              <a:custGeom>
                <a:avLst/>
                <a:gdLst/>
                <a:ahLst/>
                <a:cxnLst>
                  <a:cxn ang="0">
                    <a:pos x="1185" y="50"/>
                  </a:cxn>
                  <a:cxn ang="0">
                    <a:pos x="1346" y="195"/>
                  </a:cxn>
                  <a:cxn ang="0">
                    <a:pos x="1476" y="316"/>
                  </a:cxn>
                  <a:cxn ang="0">
                    <a:pos x="1652" y="341"/>
                  </a:cxn>
                  <a:cxn ang="0">
                    <a:pos x="1829" y="227"/>
                  </a:cxn>
                  <a:cxn ang="0">
                    <a:pos x="1986" y="19"/>
                  </a:cxn>
                  <a:cxn ang="0">
                    <a:pos x="2049" y="1"/>
                  </a:cxn>
                  <a:cxn ang="0">
                    <a:pos x="2088" y="43"/>
                  </a:cxn>
                  <a:cxn ang="0">
                    <a:pos x="2052" y="116"/>
                  </a:cxn>
                  <a:cxn ang="0">
                    <a:pos x="1918" y="298"/>
                  </a:cxn>
                  <a:cxn ang="0">
                    <a:pos x="1646" y="592"/>
                  </a:cxn>
                  <a:cxn ang="0">
                    <a:pos x="1390" y="826"/>
                  </a:cxn>
                  <a:cxn ang="0">
                    <a:pos x="1191" y="992"/>
                  </a:cxn>
                  <a:cxn ang="0">
                    <a:pos x="1050" y="1108"/>
                  </a:cxn>
                  <a:cxn ang="0">
                    <a:pos x="922" y="1215"/>
                  </a:cxn>
                  <a:cxn ang="0">
                    <a:pos x="693" y="1413"/>
                  </a:cxn>
                  <a:cxn ang="0">
                    <a:pos x="468" y="1644"/>
                  </a:cxn>
                  <a:cxn ang="0">
                    <a:pos x="580" y="1635"/>
                  </a:cxn>
                  <a:cxn ang="0">
                    <a:pos x="783" y="1667"/>
                  </a:cxn>
                  <a:cxn ang="0">
                    <a:pos x="1100" y="1762"/>
                  </a:cxn>
                  <a:cxn ang="0">
                    <a:pos x="1350" y="1756"/>
                  </a:cxn>
                  <a:cxn ang="0">
                    <a:pos x="1588" y="1657"/>
                  </a:cxn>
                  <a:cxn ang="0">
                    <a:pos x="1781" y="1439"/>
                  </a:cxn>
                  <a:cxn ang="0">
                    <a:pos x="1854" y="1333"/>
                  </a:cxn>
                  <a:cxn ang="0">
                    <a:pos x="1934" y="1374"/>
                  </a:cxn>
                  <a:cxn ang="0">
                    <a:pos x="1877" y="1546"/>
                  </a:cxn>
                  <a:cxn ang="0">
                    <a:pos x="1713" y="1796"/>
                  </a:cxn>
                  <a:cxn ang="0">
                    <a:pos x="1449" y="2011"/>
                  </a:cxn>
                  <a:cxn ang="0">
                    <a:pos x="1115" y="2080"/>
                  </a:cxn>
                  <a:cxn ang="0">
                    <a:pos x="902" y="1973"/>
                  </a:cxn>
                  <a:cxn ang="0">
                    <a:pos x="732" y="1800"/>
                  </a:cxn>
                  <a:cxn ang="0">
                    <a:pos x="587" y="1737"/>
                  </a:cxn>
                  <a:cxn ang="0">
                    <a:pos x="334" y="1819"/>
                  </a:cxn>
                  <a:cxn ang="0">
                    <a:pos x="128" y="2044"/>
                  </a:cxn>
                  <a:cxn ang="0">
                    <a:pos x="63" y="2084"/>
                  </a:cxn>
                  <a:cxn ang="0">
                    <a:pos x="9" y="2065"/>
                  </a:cxn>
                  <a:cxn ang="0">
                    <a:pos x="29" y="1979"/>
                  </a:cxn>
                  <a:cxn ang="0">
                    <a:pos x="180" y="1778"/>
                  </a:cxn>
                  <a:cxn ang="0">
                    <a:pos x="454" y="1487"/>
                  </a:cxn>
                  <a:cxn ang="0">
                    <a:pos x="1042" y="977"/>
                  </a:cxn>
                  <a:cxn ang="0">
                    <a:pos x="1264" y="795"/>
                  </a:cxn>
                  <a:cxn ang="0">
                    <a:pos x="1509" y="579"/>
                  </a:cxn>
                  <a:cxn ang="0">
                    <a:pos x="1580" y="448"/>
                  </a:cxn>
                  <a:cxn ang="0">
                    <a:pos x="1416" y="427"/>
                  </a:cxn>
                  <a:cxn ang="0">
                    <a:pos x="1131" y="337"/>
                  </a:cxn>
                  <a:cxn ang="0">
                    <a:pos x="910" y="313"/>
                  </a:cxn>
                  <a:cxn ang="0">
                    <a:pos x="747" y="342"/>
                  </a:cxn>
                  <a:cxn ang="0">
                    <a:pos x="574" y="455"/>
                  </a:cxn>
                  <a:cxn ang="0">
                    <a:pos x="507" y="561"/>
                  </a:cxn>
                  <a:cxn ang="0">
                    <a:pos x="423" y="557"/>
                  </a:cxn>
                  <a:cxn ang="0">
                    <a:pos x="425" y="459"/>
                  </a:cxn>
                  <a:cxn ang="0">
                    <a:pos x="539" y="261"/>
                  </a:cxn>
                  <a:cxn ang="0">
                    <a:pos x="756" y="68"/>
                  </a:cxn>
                </a:cxnLst>
                <a:rect l="0" t="0" r="r" b="b"/>
                <a:pathLst>
                  <a:path w="2088" h="2084">
                    <a:moveTo>
                      <a:pt x="1006" y="0"/>
                    </a:moveTo>
                    <a:lnTo>
                      <a:pt x="1048" y="2"/>
                    </a:lnTo>
                    <a:lnTo>
                      <a:pt x="1086" y="9"/>
                    </a:lnTo>
                    <a:lnTo>
                      <a:pt x="1122" y="19"/>
                    </a:lnTo>
                    <a:lnTo>
                      <a:pt x="1155" y="33"/>
                    </a:lnTo>
                    <a:lnTo>
                      <a:pt x="1185" y="50"/>
                    </a:lnTo>
                    <a:lnTo>
                      <a:pt x="1214" y="70"/>
                    </a:lnTo>
                    <a:lnTo>
                      <a:pt x="1240" y="92"/>
                    </a:lnTo>
                    <a:lnTo>
                      <a:pt x="1266" y="115"/>
                    </a:lnTo>
                    <a:lnTo>
                      <a:pt x="1293" y="141"/>
                    </a:lnTo>
                    <a:lnTo>
                      <a:pt x="1319" y="168"/>
                    </a:lnTo>
                    <a:lnTo>
                      <a:pt x="1346" y="195"/>
                    </a:lnTo>
                    <a:lnTo>
                      <a:pt x="1367" y="218"/>
                    </a:lnTo>
                    <a:lnTo>
                      <a:pt x="1388" y="242"/>
                    </a:lnTo>
                    <a:lnTo>
                      <a:pt x="1408" y="263"/>
                    </a:lnTo>
                    <a:lnTo>
                      <a:pt x="1430" y="284"/>
                    </a:lnTo>
                    <a:lnTo>
                      <a:pt x="1452" y="301"/>
                    </a:lnTo>
                    <a:lnTo>
                      <a:pt x="1476" y="316"/>
                    </a:lnTo>
                    <a:lnTo>
                      <a:pt x="1502" y="330"/>
                    </a:lnTo>
                    <a:lnTo>
                      <a:pt x="1530" y="339"/>
                    </a:lnTo>
                    <a:lnTo>
                      <a:pt x="1560" y="345"/>
                    </a:lnTo>
                    <a:lnTo>
                      <a:pt x="1593" y="347"/>
                    </a:lnTo>
                    <a:lnTo>
                      <a:pt x="1623" y="345"/>
                    </a:lnTo>
                    <a:lnTo>
                      <a:pt x="1652" y="341"/>
                    </a:lnTo>
                    <a:lnTo>
                      <a:pt x="1680" y="332"/>
                    </a:lnTo>
                    <a:lnTo>
                      <a:pt x="1709" y="321"/>
                    </a:lnTo>
                    <a:lnTo>
                      <a:pt x="1738" y="304"/>
                    </a:lnTo>
                    <a:lnTo>
                      <a:pt x="1768" y="282"/>
                    </a:lnTo>
                    <a:lnTo>
                      <a:pt x="1798" y="258"/>
                    </a:lnTo>
                    <a:lnTo>
                      <a:pt x="1829" y="227"/>
                    </a:lnTo>
                    <a:lnTo>
                      <a:pt x="1860" y="191"/>
                    </a:lnTo>
                    <a:lnTo>
                      <a:pt x="1894" y="150"/>
                    </a:lnTo>
                    <a:lnTo>
                      <a:pt x="1929" y="103"/>
                    </a:lnTo>
                    <a:lnTo>
                      <a:pt x="1965" y="50"/>
                    </a:lnTo>
                    <a:lnTo>
                      <a:pt x="1976" y="32"/>
                    </a:lnTo>
                    <a:lnTo>
                      <a:pt x="1986" y="19"/>
                    </a:lnTo>
                    <a:lnTo>
                      <a:pt x="1996" y="9"/>
                    </a:lnTo>
                    <a:lnTo>
                      <a:pt x="2008" y="3"/>
                    </a:lnTo>
                    <a:lnTo>
                      <a:pt x="2020" y="1"/>
                    </a:lnTo>
                    <a:lnTo>
                      <a:pt x="2034" y="0"/>
                    </a:lnTo>
                    <a:lnTo>
                      <a:pt x="2042" y="0"/>
                    </a:lnTo>
                    <a:lnTo>
                      <a:pt x="2049" y="1"/>
                    </a:lnTo>
                    <a:lnTo>
                      <a:pt x="2058" y="2"/>
                    </a:lnTo>
                    <a:lnTo>
                      <a:pt x="2067" y="5"/>
                    </a:lnTo>
                    <a:lnTo>
                      <a:pt x="2075" y="11"/>
                    </a:lnTo>
                    <a:lnTo>
                      <a:pt x="2082" y="19"/>
                    </a:lnTo>
                    <a:lnTo>
                      <a:pt x="2087" y="29"/>
                    </a:lnTo>
                    <a:lnTo>
                      <a:pt x="2088" y="43"/>
                    </a:lnTo>
                    <a:lnTo>
                      <a:pt x="2087" y="48"/>
                    </a:lnTo>
                    <a:lnTo>
                      <a:pt x="2085" y="56"/>
                    </a:lnTo>
                    <a:lnTo>
                      <a:pt x="2080" y="67"/>
                    </a:lnTo>
                    <a:lnTo>
                      <a:pt x="2074" y="80"/>
                    </a:lnTo>
                    <a:lnTo>
                      <a:pt x="2064" y="96"/>
                    </a:lnTo>
                    <a:lnTo>
                      <a:pt x="2052" y="116"/>
                    </a:lnTo>
                    <a:lnTo>
                      <a:pt x="2038" y="139"/>
                    </a:lnTo>
                    <a:lnTo>
                      <a:pt x="2021" y="165"/>
                    </a:lnTo>
                    <a:lnTo>
                      <a:pt x="2000" y="194"/>
                    </a:lnTo>
                    <a:lnTo>
                      <a:pt x="1977" y="225"/>
                    </a:lnTo>
                    <a:lnTo>
                      <a:pt x="1949" y="260"/>
                    </a:lnTo>
                    <a:lnTo>
                      <a:pt x="1918" y="298"/>
                    </a:lnTo>
                    <a:lnTo>
                      <a:pt x="1883" y="340"/>
                    </a:lnTo>
                    <a:lnTo>
                      <a:pt x="1845" y="383"/>
                    </a:lnTo>
                    <a:lnTo>
                      <a:pt x="1802" y="431"/>
                    </a:lnTo>
                    <a:lnTo>
                      <a:pt x="1754" y="481"/>
                    </a:lnTo>
                    <a:lnTo>
                      <a:pt x="1702" y="535"/>
                    </a:lnTo>
                    <a:lnTo>
                      <a:pt x="1646" y="592"/>
                    </a:lnTo>
                    <a:lnTo>
                      <a:pt x="1583" y="653"/>
                    </a:lnTo>
                    <a:lnTo>
                      <a:pt x="1516" y="716"/>
                    </a:lnTo>
                    <a:lnTo>
                      <a:pt x="1487" y="741"/>
                    </a:lnTo>
                    <a:lnTo>
                      <a:pt x="1456" y="768"/>
                    </a:lnTo>
                    <a:lnTo>
                      <a:pt x="1424" y="796"/>
                    </a:lnTo>
                    <a:lnTo>
                      <a:pt x="1390" y="826"/>
                    </a:lnTo>
                    <a:lnTo>
                      <a:pt x="1356" y="854"/>
                    </a:lnTo>
                    <a:lnTo>
                      <a:pt x="1323" y="883"/>
                    </a:lnTo>
                    <a:lnTo>
                      <a:pt x="1288" y="911"/>
                    </a:lnTo>
                    <a:lnTo>
                      <a:pt x="1254" y="939"/>
                    </a:lnTo>
                    <a:lnTo>
                      <a:pt x="1222" y="966"/>
                    </a:lnTo>
                    <a:lnTo>
                      <a:pt x="1191" y="992"/>
                    </a:lnTo>
                    <a:lnTo>
                      <a:pt x="1161" y="1016"/>
                    </a:lnTo>
                    <a:lnTo>
                      <a:pt x="1133" y="1040"/>
                    </a:lnTo>
                    <a:lnTo>
                      <a:pt x="1108" y="1060"/>
                    </a:lnTo>
                    <a:lnTo>
                      <a:pt x="1085" y="1079"/>
                    </a:lnTo>
                    <a:lnTo>
                      <a:pt x="1066" y="1095"/>
                    </a:lnTo>
                    <a:lnTo>
                      <a:pt x="1050" y="1108"/>
                    </a:lnTo>
                    <a:lnTo>
                      <a:pt x="1038" y="1118"/>
                    </a:lnTo>
                    <a:lnTo>
                      <a:pt x="1031" y="1125"/>
                    </a:lnTo>
                    <a:lnTo>
                      <a:pt x="1029" y="1129"/>
                    </a:lnTo>
                    <a:lnTo>
                      <a:pt x="993" y="1158"/>
                    </a:lnTo>
                    <a:lnTo>
                      <a:pt x="957" y="1187"/>
                    </a:lnTo>
                    <a:lnTo>
                      <a:pt x="922" y="1215"/>
                    </a:lnTo>
                    <a:lnTo>
                      <a:pt x="886" y="1245"/>
                    </a:lnTo>
                    <a:lnTo>
                      <a:pt x="849" y="1276"/>
                    </a:lnTo>
                    <a:lnTo>
                      <a:pt x="812" y="1307"/>
                    </a:lnTo>
                    <a:lnTo>
                      <a:pt x="773" y="1340"/>
                    </a:lnTo>
                    <a:lnTo>
                      <a:pt x="734" y="1375"/>
                    </a:lnTo>
                    <a:lnTo>
                      <a:pt x="693" y="1413"/>
                    </a:lnTo>
                    <a:lnTo>
                      <a:pt x="650" y="1453"/>
                    </a:lnTo>
                    <a:lnTo>
                      <a:pt x="603" y="1497"/>
                    </a:lnTo>
                    <a:lnTo>
                      <a:pt x="555" y="1544"/>
                    </a:lnTo>
                    <a:lnTo>
                      <a:pt x="503" y="1594"/>
                    </a:lnTo>
                    <a:lnTo>
                      <a:pt x="449" y="1649"/>
                    </a:lnTo>
                    <a:lnTo>
                      <a:pt x="468" y="1644"/>
                    </a:lnTo>
                    <a:lnTo>
                      <a:pt x="490" y="1640"/>
                    </a:lnTo>
                    <a:lnTo>
                      <a:pt x="514" y="1637"/>
                    </a:lnTo>
                    <a:lnTo>
                      <a:pt x="538" y="1636"/>
                    </a:lnTo>
                    <a:lnTo>
                      <a:pt x="557" y="1635"/>
                    </a:lnTo>
                    <a:lnTo>
                      <a:pt x="573" y="1635"/>
                    </a:lnTo>
                    <a:lnTo>
                      <a:pt x="580" y="1635"/>
                    </a:lnTo>
                    <a:lnTo>
                      <a:pt x="614" y="1636"/>
                    </a:lnTo>
                    <a:lnTo>
                      <a:pt x="645" y="1638"/>
                    </a:lnTo>
                    <a:lnTo>
                      <a:pt x="677" y="1643"/>
                    </a:lnTo>
                    <a:lnTo>
                      <a:pt x="711" y="1648"/>
                    </a:lnTo>
                    <a:lnTo>
                      <a:pt x="746" y="1657"/>
                    </a:lnTo>
                    <a:lnTo>
                      <a:pt x="783" y="1667"/>
                    </a:lnTo>
                    <a:lnTo>
                      <a:pt x="824" y="1681"/>
                    </a:lnTo>
                    <a:lnTo>
                      <a:pt x="869" y="1696"/>
                    </a:lnTo>
                    <a:lnTo>
                      <a:pt x="921" y="1714"/>
                    </a:lnTo>
                    <a:lnTo>
                      <a:pt x="983" y="1733"/>
                    </a:lnTo>
                    <a:lnTo>
                      <a:pt x="1042" y="1750"/>
                    </a:lnTo>
                    <a:lnTo>
                      <a:pt x="1100" y="1762"/>
                    </a:lnTo>
                    <a:lnTo>
                      <a:pt x="1156" y="1769"/>
                    </a:lnTo>
                    <a:lnTo>
                      <a:pt x="1215" y="1772"/>
                    </a:lnTo>
                    <a:lnTo>
                      <a:pt x="1245" y="1772"/>
                    </a:lnTo>
                    <a:lnTo>
                      <a:pt x="1278" y="1768"/>
                    </a:lnTo>
                    <a:lnTo>
                      <a:pt x="1313" y="1764"/>
                    </a:lnTo>
                    <a:lnTo>
                      <a:pt x="1350" y="1756"/>
                    </a:lnTo>
                    <a:lnTo>
                      <a:pt x="1389" y="1747"/>
                    </a:lnTo>
                    <a:lnTo>
                      <a:pt x="1428" y="1735"/>
                    </a:lnTo>
                    <a:lnTo>
                      <a:pt x="1468" y="1719"/>
                    </a:lnTo>
                    <a:lnTo>
                      <a:pt x="1509" y="1702"/>
                    </a:lnTo>
                    <a:lnTo>
                      <a:pt x="1548" y="1681"/>
                    </a:lnTo>
                    <a:lnTo>
                      <a:pt x="1588" y="1657"/>
                    </a:lnTo>
                    <a:lnTo>
                      <a:pt x="1625" y="1630"/>
                    </a:lnTo>
                    <a:lnTo>
                      <a:pt x="1661" y="1599"/>
                    </a:lnTo>
                    <a:lnTo>
                      <a:pt x="1696" y="1565"/>
                    </a:lnTo>
                    <a:lnTo>
                      <a:pt x="1727" y="1527"/>
                    </a:lnTo>
                    <a:lnTo>
                      <a:pt x="1756" y="1485"/>
                    </a:lnTo>
                    <a:lnTo>
                      <a:pt x="1781" y="1439"/>
                    </a:lnTo>
                    <a:lnTo>
                      <a:pt x="1803" y="1389"/>
                    </a:lnTo>
                    <a:lnTo>
                      <a:pt x="1810" y="1374"/>
                    </a:lnTo>
                    <a:lnTo>
                      <a:pt x="1818" y="1361"/>
                    </a:lnTo>
                    <a:lnTo>
                      <a:pt x="1828" y="1349"/>
                    </a:lnTo>
                    <a:lnTo>
                      <a:pt x="1840" y="1340"/>
                    </a:lnTo>
                    <a:lnTo>
                      <a:pt x="1854" y="1333"/>
                    </a:lnTo>
                    <a:lnTo>
                      <a:pt x="1872" y="1331"/>
                    </a:lnTo>
                    <a:lnTo>
                      <a:pt x="1893" y="1333"/>
                    </a:lnTo>
                    <a:lnTo>
                      <a:pt x="1911" y="1340"/>
                    </a:lnTo>
                    <a:lnTo>
                      <a:pt x="1923" y="1350"/>
                    </a:lnTo>
                    <a:lnTo>
                      <a:pt x="1931" y="1362"/>
                    </a:lnTo>
                    <a:lnTo>
                      <a:pt x="1934" y="1374"/>
                    </a:lnTo>
                    <a:lnTo>
                      <a:pt x="1932" y="1393"/>
                    </a:lnTo>
                    <a:lnTo>
                      <a:pt x="1928" y="1416"/>
                    </a:lnTo>
                    <a:lnTo>
                      <a:pt x="1919" y="1444"/>
                    </a:lnTo>
                    <a:lnTo>
                      <a:pt x="1908" y="1475"/>
                    </a:lnTo>
                    <a:lnTo>
                      <a:pt x="1894" y="1509"/>
                    </a:lnTo>
                    <a:lnTo>
                      <a:pt x="1877" y="1546"/>
                    </a:lnTo>
                    <a:lnTo>
                      <a:pt x="1857" y="1585"/>
                    </a:lnTo>
                    <a:lnTo>
                      <a:pt x="1834" y="1627"/>
                    </a:lnTo>
                    <a:lnTo>
                      <a:pt x="1808" y="1668"/>
                    </a:lnTo>
                    <a:lnTo>
                      <a:pt x="1779" y="1711"/>
                    </a:lnTo>
                    <a:lnTo>
                      <a:pt x="1746" y="1754"/>
                    </a:lnTo>
                    <a:lnTo>
                      <a:pt x="1713" y="1796"/>
                    </a:lnTo>
                    <a:lnTo>
                      <a:pt x="1676" y="1837"/>
                    </a:lnTo>
                    <a:lnTo>
                      <a:pt x="1635" y="1877"/>
                    </a:lnTo>
                    <a:lnTo>
                      <a:pt x="1593" y="1914"/>
                    </a:lnTo>
                    <a:lnTo>
                      <a:pt x="1547" y="1950"/>
                    </a:lnTo>
                    <a:lnTo>
                      <a:pt x="1499" y="1983"/>
                    </a:lnTo>
                    <a:lnTo>
                      <a:pt x="1449" y="2011"/>
                    </a:lnTo>
                    <a:lnTo>
                      <a:pt x="1396" y="2035"/>
                    </a:lnTo>
                    <a:lnTo>
                      <a:pt x="1341" y="2056"/>
                    </a:lnTo>
                    <a:lnTo>
                      <a:pt x="1283" y="2070"/>
                    </a:lnTo>
                    <a:lnTo>
                      <a:pt x="1223" y="2080"/>
                    </a:lnTo>
                    <a:lnTo>
                      <a:pt x="1161" y="2084"/>
                    </a:lnTo>
                    <a:lnTo>
                      <a:pt x="1115" y="2080"/>
                    </a:lnTo>
                    <a:lnTo>
                      <a:pt x="1074" y="2072"/>
                    </a:lnTo>
                    <a:lnTo>
                      <a:pt x="1035" y="2061"/>
                    </a:lnTo>
                    <a:lnTo>
                      <a:pt x="999" y="2044"/>
                    </a:lnTo>
                    <a:lnTo>
                      <a:pt x="965" y="2024"/>
                    </a:lnTo>
                    <a:lnTo>
                      <a:pt x="933" y="1999"/>
                    </a:lnTo>
                    <a:lnTo>
                      <a:pt x="902" y="1973"/>
                    </a:lnTo>
                    <a:lnTo>
                      <a:pt x="872" y="1942"/>
                    </a:lnTo>
                    <a:lnTo>
                      <a:pt x="844" y="1910"/>
                    </a:lnTo>
                    <a:lnTo>
                      <a:pt x="812" y="1876"/>
                    </a:lnTo>
                    <a:lnTo>
                      <a:pt x="783" y="1847"/>
                    </a:lnTo>
                    <a:lnTo>
                      <a:pt x="756" y="1821"/>
                    </a:lnTo>
                    <a:lnTo>
                      <a:pt x="732" y="1800"/>
                    </a:lnTo>
                    <a:lnTo>
                      <a:pt x="708" y="1782"/>
                    </a:lnTo>
                    <a:lnTo>
                      <a:pt x="686" y="1767"/>
                    </a:lnTo>
                    <a:lnTo>
                      <a:pt x="663" y="1755"/>
                    </a:lnTo>
                    <a:lnTo>
                      <a:pt x="640" y="1747"/>
                    </a:lnTo>
                    <a:lnTo>
                      <a:pt x="615" y="1740"/>
                    </a:lnTo>
                    <a:lnTo>
                      <a:pt x="587" y="1737"/>
                    </a:lnTo>
                    <a:lnTo>
                      <a:pt x="557" y="1736"/>
                    </a:lnTo>
                    <a:lnTo>
                      <a:pt x="512" y="1739"/>
                    </a:lnTo>
                    <a:lnTo>
                      <a:pt x="466" y="1750"/>
                    </a:lnTo>
                    <a:lnTo>
                      <a:pt x="420" y="1767"/>
                    </a:lnTo>
                    <a:lnTo>
                      <a:pt x="377" y="1790"/>
                    </a:lnTo>
                    <a:lnTo>
                      <a:pt x="334" y="1819"/>
                    </a:lnTo>
                    <a:lnTo>
                      <a:pt x="292" y="1851"/>
                    </a:lnTo>
                    <a:lnTo>
                      <a:pt x="251" y="1889"/>
                    </a:lnTo>
                    <a:lnTo>
                      <a:pt x="213" y="1931"/>
                    </a:lnTo>
                    <a:lnTo>
                      <a:pt x="176" y="1977"/>
                    </a:lnTo>
                    <a:lnTo>
                      <a:pt x="140" y="2025"/>
                    </a:lnTo>
                    <a:lnTo>
                      <a:pt x="128" y="2044"/>
                    </a:lnTo>
                    <a:lnTo>
                      <a:pt x="117" y="2059"/>
                    </a:lnTo>
                    <a:lnTo>
                      <a:pt x="108" y="2069"/>
                    </a:lnTo>
                    <a:lnTo>
                      <a:pt x="99" y="2076"/>
                    </a:lnTo>
                    <a:lnTo>
                      <a:pt x="89" y="2080"/>
                    </a:lnTo>
                    <a:lnTo>
                      <a:pt x="77" y="2083"/>
                    </a:lnTo>
                    <a:lnTo>
                      <a:pt x="63" y="2084"/>
                    </a:lnTo>
                    <a:lnTo>
                      <a:pt x="58" y="2083"/>
                    </a:lnTo>
                    <a:lnTo>
                      <a:pt x="50" y="2083"/>
                    </a:lnTo>
                    <a:lnTo>
                      <a:pt x="39" y="2081"/>
                    </a:lnTo>
                    <a:lnTo>
                      <a:pt x="28" y="2078"/>
                    </a:lnTo>
                    <a:lnTo>
                      <a:pt x="18" y="2072"/>
                    </a:lnTo>
                    <a:lnTo>
                      <a:pt x="9" y="2065"/>
                    </a:lnTo>
                    <a:lnTo>
                      <a:pt x="3" y="2054"/>
                    </a:lnTo>
                    <a:lnTo>
                      <a:pt x="0" y="2040"/>
                    </a:lnTo>
                    <a:lnTo>
                      <a:pt x="3" y="2031"/>
                    </a:lnTo>
                    <a:lnTo>
                      <a:pt x="8" y="2017"/>
                    </a:lnTo>
                    <a:lnTo>
                      <a:pt x="17" y="2001"/>
                    </a:lnTo>
                    <a:lnTo>
                      <a:pt x="29" y="1979"/>
                    </a:lnTo>
                    <a:lnTo>
                      <a:pt x="46" y="1955"/>
                    </a:lnTo>
                    <a:lnTo>
                      <a:pt x="66" y="1925"/>
                    </a:lnTo>
                    <a:lnTo>
                      <a:pt x="89" y="1893"/>
                    </a:lnTo>
                    <a:lnTo>
                      <a:pt x="116" y="1858"/>
                    </a:lnTo>
                    <a:lnTo>
                      <a:pt x="147" y="1820"/>
                    </a:lnTo>
                    <a:lnTo>
                      <a:pt x="180" y="1778"/>
                    </a:lnTo>
                    <a:lnTo>
                      <a:pt x="218" y="1735"/>
                    </a:lnTo>
                    <a:lnTo>
                      <a:pt x="258" y="1689"/>
                    </a:lnTo>
                    <a:lnTo>
                      <a:pt x="302" y="1641"/>
                    </a:lnTo>
                    <a:lnTo>
                      <a:pt x="350" y="1591"/>
                    </a:lnTo>
                    <a:lnTo>
                      <a:pt x="400" y="1539"/>
                    </a:lnTo>
                    <a:lnTo>
                      <a:pt x="454" y="1487"/>
                    </a:lnTo>
                    <a:lnTo>
                      <a:pt x="510" y="1433"/>
                    </a:lnTo>
                    <a:lnTo>
                      <a:pt x="951" y="1049"/>
                    </a:lnTo>
                    <a:lnTo>
                      <a:pt x="968" y="1037"/>
                    </a:lnTo>
                    <a:lnTo>
                      <a:pt x="988" y="1020"/>
                    </a:lnTo>
                    <a:lnTo>
                      <a:pt x="1013" y="1000"/>
                    </a:lnTo>
                    <a:lnTo>
                      <a:pt x="1042" y="977"/>
                    </a:lnTo>
                    <a:lnTo>
                      <a:pt x="1073" y="952"/>
                    </a:lnTo>
                    <a:lnTo>
                      <a:pt x="1108" y="924"/>
                    </a:lnTo>
                    <a:lnTo>
                      <a:pt x="1144" y="894"/>
                    </a:lnTo>
                    <a:lnTo>
                      <a:pt x="1182" y="863"/>
                    </a:lnTo>
                    <a:lnTo>
                      <a:pt x="1223" y="829"/>
                    </a:lnTo>
                    <a:lnTo>
                      <a:pt x="1264" y="795"/>
                    </a:lnTo>
                    <a:lnTo>
                      <a:pt x="1306" y="759"/>
                    </a:lnTo>
                    <a:lnTo>
                      <a:pt x="1348" y="723"/>
                    </a:lnTo>
                    <a:lnTo>
                      <a:pt x="1389" y="688"/>
                    </a:lnTo>
                    <a:lnTo>
                      <a:pt x="1431" y="651"/>
                    </a:lnTo>
                    <a:lnTo>
                      <a:pt x="1470" y="615"/>
                    </a:lnTo>
                    <a:lnTo>
                      <a:pt x="1509" y="579"/>
                    </a:lnTo>
                    <a:lnTo>
                      <a:pt x="1546" y="544"/>
                    </a:lnTo>
                    <a:lnTo>
                      <a:pt x="1580" y="511"/>
                    </a:lnTo>
                    <a:lnTo>
                      <a:pt x="1612" y="479"/>
                    </a:lnTo>
                    <a:lnTo>
                      <a:pt x="1640" y="448"/>
                    </a:lnTo>
                    <a:lnTo>
                      <a:pt x="1608" y="448"/>
                    </a:lnTo>
                    <a:lnTo>
                      <a:pt x="1580" y="448"/>
                    </a:lnTo>
                    <a:lnTo>
                      <a:pt x="1552" y="447"/>
                    </a:lnTo>
                    <a:lnTo>
                      <a:pt x="1526" y="446"/>
                    </a:lnTo>
                    <a:lnTo>
                      <a:pt x="1500" y="443"/>
                    </a:lnTo>
                    <a:lnTo>
                      <a:pt x="1474" y="440"/>
                    </a:lnTo>
                    <a:lnTo>
                      <a:pt x="1445" y="434"/>
                    </a:lnTo>
                    <a:lnTo>
                      <a:pt x="1416" y="427"/>
                    </a:lnTo>
                    <a:lnTo>
                      <a:pt x="1383" y="418"/>
                    </a:lnTo>
                    <a:lnTo>
                      <a:pt x="1347" y="407"/>
                    </a:lnTo>
                    <a:lnTo>
                      <a:pt x="1306" y="392"/>
                    </a:lnTo>
                    <a:lnTo>
                      <a:pt x="1260" y="377"/>
                    </a:lnTo>
                    <a:lnTo>
                      <a:pt x="1194" y="355"/>
                    </a:lnTo>
                    <a:lnTo>
                      <a:pt x="1131" y="337"/>
                    </a:lnTo>
                    <a:lnTo>
                      <a:pt x="1071" y="324"/>
                    </a:lnTo>
                    <a:lnTo>
                      <a:pt x="1011" y="314"/>
                    </a:lnTo>
                    <a:lnTo>
                      <a:pt x="951" y="310"/>
                    </a:lnTo>
                    <a:lnTo>
                      <a:pt x="942" y="312"/>
                    </a:lnTo>
                    <a:lnTo>
                      <a:pt x="928" y="312"/>
                    </a:lnTo>
                    <a:lnTo>
                      <a:pt x="910" y="313"/>
                    </a:lnTo>
                    <a:lnTo>
                      <a:pt x="888" y="314"/>
                    </a:lnTo>
                    <a:lnTo>
                      <a:pt x="864" y="316"/>
                    </a:lnTo>
                    <a:lnTo>
                      <a:pt x="838" y="321"/>
                    </a:lnTo>
                    <a:lnTo>
                      <a:pt x="808" y="326"/>
                    </a:lnTo>
                    <a:lnTo>
                      <a:pt x="778" y="333"/>
                    </a:lnTo>
                    <a:lnTo>
                      <a:pt x="747" y="342"/>
                    </a:lnTo>
                    <a:lnTo>
                      <a:pt x="716" y="354"/>
                    </a:lnTo>
                    <a:lnTo>
                      <a:pt x="686" y="368"/>
                    </a:lnTo>
                    <a:lnTo>
                      <a:pt x="654" y="385"/>
                    </a:lnTo>
                    <a:lnTo>
                      <a:pt x="626" y="405"/>
                    </a:lnTo>
                    <a:lnTo>
                      <a:pt x="599" y="428"/>
                    </a:lnTo>
                    <a:lnTo>
                      <a:pt x="574" y="455"/>
                    </a:lnTo>
                    <a:lnTo>
                      <a:pt x="552" y="486"/>
                    </a:lnTo>
                    <a:lnTo>
                      <a:pt x="534" y="520"/>
                    </a:lnTo>
                    <a:lnTo>
                      <a:pt x="527" y="533"/>
                    </a:lnTo>
                    <a:lnTo>
                      <a:pt x="521" y="544"/>
                    </a:lnTo>
                    <a:lnTo>
                      <a:pt x="515" y="553"/>
                    </a:lnTo>
                    <a:lnTo>
                      <a:pt x="507" y="561"/>
                    </a:lnTo>
                    <a:lnTo>
                      <a:pt x="496" y="566"/>
                    </a:lnTo>
                    <a:lnTo>
                      <a:pt x="482" y="570"/>
                    </a:lnTo>
                    <a:lnTo>
                      <a:pt x="465" y="571"/>
                    </a:lnTo>
                    <a:lnTo>
                      <a:pt x="447" y="570"/>
                    </a:lnTo>
                    <a:lnTo>
                      <a:pt x="434" y="564"/>
                    </a:lnTo>
                    <a:lnTo>
                      <a:pt x="423" y="557"/>
                    </a:lnTo>
                    <a:lnTo>
                      <a:pt x="416" y="547"/>
                    </a:lnTo>
                    <a:lnTo>
                      <a:pt x="412" y="535"/>
                    </a:lnTo>
                    <a:lnTo>
                      <a:pt x="411" y="520"/>
                    </a:lnTo>
                    <a:lnTo>
                      <a:pt x="412" y="505"/>
                    </a:lnTo>
                    <a:lnTo>
                      <a:pt x="417" y="483"/>
                    </a:lnTo>
                    <a:lnTo>
                      <a:pt x="425" y="459"/>
                    </a:lnTo>
                    <a:lnTo>
                      <a:pt x="437" y="431"/>
                    </a:lnTo>
                    <a:lnTo>
                      <a:pt x="452" y="400"/>
                    </a:lnTo>
                    <a:lnTo>
                      <a:pt x="468" y="367"/>
                    </a:lnTo>
                    <a:lnTo>
                      <a:pt x="490" y="332"/>
                    </a:lnTo>
                    <a:lnTo>
                      <a:pt x="513" y="297"/>
                    </a:lnTo>
                    <a:lnTo>
                      <a:pt x="539" y="261"/>
                    </a:lnTo>
                    <a:lnTo>
                      <a:pt x="569" y="225"/>
                    </a:lnTo>
                    <a:lnTo>
                      <a:pt x="600" y="190"/>
                    </a:lnTo>
                    <a:lnTo>
                      <a:pt x="636" y="157"/>
                    </a:lnTo>
                    <a:lnTo>
                      <a:pt x="674" y="124"/>
                    </a:lnTo>
                    <a:lnTo>
                      <a:pt x="713" y="95"/>
                    </a:lnTo>
                    <a:lnTo>
                      <a:pt x="756" y="68"/>
                    </a:lnTo>
                    <a:lnTo>
                      <a:pt x="801" y="46"/>
                    </a:lnTo>
                    <a:lnTo>
                      <a:pt x="849" y="27"/>
                    </a:lnTo>
                    <a:lnTo>
                      <a:pt x="899" y="12"/>
                    </a:lnTo>
                    <a:lnTo>
                      <a:pt x="951" y="3"/>
                    </a:lnTo>
                    <a:lnTo>
                      <a:pt x="10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5112" y="3931"/>
                <a:ext cx="515" cy="721"/>
              </a:xfrm>
              <a:custGeom>
                <a:avLst/>
                <a:gdLst/>
                <a:ahLst/>
                <a:cxnLst>
                  <a:cxn ang="0">
                    <a:pos x="932" y="18"/>
                  </a:cxn>
                  <a:cxn ang="0">
                    <a:pos x="1176" y="95"/>
                  </a:cxn>
                  <a:cxn ang="0">
                    <a:pos x="1371" y="228"/>
                  </a:cxn>
                  <a:cxn ang="0">
                    <a:pos x="1500" y="411"/>
                  </a:cxn>
                  <a:cxn ang="0">
                    <a:pos x="1547" y="636"/>
                  </a:cxn>
                  <a:cxn ang="0">
                    <a:pos x="1503" y="851"/>
                  </a:cxn>
                  <a:cxn ang="0">
                    <a:pos x="1391" y="1034"/>
                  </a:cxn>
                  <a:cxn ang="0">
                    <a:pos x="1230" y="1193"/>
                  </a:cxn>
                  <a:cxn ang="0">
                    <a:pos x="1044" y="1339"/>
                  </a:cxn>
                  <a:cxn ang="0">
                    <a:pos x="913" y="1434"/>
                  </a:cxn>
                  <a:cxn ang="0">
                    <a:pos x="787" y="1530"/>
                  </a:cxn>
                  <a:cxn ang="0">
                    <a:pos x="643" y="1644"/>
                  </a:cxn>
                  <a:cxn ang="0">
                    <a:pos x="461" y="1794"/>
                  </a:cxn>
                  <a:cxn ang="0">
                    <a:pos x="1004" y="1888"/>
                  </a:cxn>
                  <a:cxn ang="0">
                    <a:pos x="1116" y="1886"/>
                  </a:cxn>
                  <a:cxn ang="0">
                    <a:pos x="1255" y="1881"/>
                  </a:cxn>
                  <a:cxn ang="0">
                    <a:pos x="1338" y="1866"/>
                  </a:cxn>
                  <a:cxn ang="0">
                    <a:pos x="1379" y="1783"/>
                  </a:cxn>
                  <a:cxn ang="0">
                    <a:pos x="1410" y="1651"/>
                  </a:cxn>
                  <a:cxn ang="0">
                    <a:pos x="1547" y="1570"/>
                  </a:cxn>
                  <a:cxn ang="0">
                    <a:pos x="0" y="2132"/>
                  </a:cxn>
                  <a:cxn ang="0">
                    <a:pos x="9" y="2065"/>
                  </a:cxn>
                  <a:cxn ang="0">
                    <a:pos x="873" y="1259"/>
                  </a:cxn>
                  <a:cxn ang="0">
                    <a:pos x="990" y="1135"/>
                  </a:cxn>
                  <a:cxn ang="0">
                    <a:pos x="1111" y="964"/>
                  </a:cxn>
                  <a:cxn ang="0">
                    <a:pos x="1194" y="754"/>
                  </a:cxn>
                  <a:cxn ang="0">
                    <a:pos x="1199" y="545"/>
                  </a:cxn>
                  <a:cxn ang="0">
                    <a:pos x="1137" y="373"/>
                  </a:cxn>
                  <a:cxn ang="0">
                    <a:pos x="1017" y="230"/>
                  </a:cxn>
                  <a:cxn ang="0">
                    <a:pos x="841" y="139"/>
                  </a:cxn>
                  <a:cxn ang="0">
                    <a:pos x="637" y="117"/>
                  </a:cxn>
                  <a:cxn ang="0">
                    <a:pos x="480" y="148"/>
                  </a:cxn>
                  <a:cxn ang="0">
                    <a:pos x="324" y="229"/>
                  </a:cxn>
                  <a:cxn ang="0">
                    <a:pos x="194" y="373"/>
                  </a:cxn>
                  <a:cxn ang="0">
                    <a:pos x="264" y="434"/>
                  </a:cxn>
                  <a:cxn ang="0">
                    <a:pos x="337" y="485"/>
                  </a:cxn>
                  <a:cxn ang="0">
                    <a:pos x="366" y="550"/>
                  </a:cxn>
                  <a:cxn ang="0">
                    <a:pos x="368" y="624"/>
                  </a:cxn>
                  <a:cxn ang="0">
                    <a:pos x="319" y="716"/>
                  </a:cxn>
                  <a:cxn ang="0">
                    <a:pos x="233" y="762"/>
                  </a:cxn>
                  <a:cxn ang="0">
                    <a:pos x="167" y="766"/>
                  </a:cxn>
                  <a:cxn ang="0">
                    <a:pos x="107" y="752"/>
                  </a:cxn>
                  <a:cxn ang="0">
                    <a:pos x="41" y="707"/>
                  </a:cxn>
                  <a:cxn ang="0">
                    <a:pos x="1" y="617"/>
                  </a:cxn>
                  <a:cxn ang="0">
                    <a:pos x="26" y="429"/>
                  </a:cxn>
                  <a:cxn ang="0">
                    <a:pos x="138" y="240"/>
                  </a:cxn>
                  <a:cxn ang="0">
                    <a:pos x="327" y="94"/>
                  </a:cxn>
                  <a:cxn ang="0">
                    <a:pos x="579" y="11"/>
                  </a:cxn>
                </a:cxnLst>
                <a:rect l="0" t="0" r="r" b="b"/>
                <a:pathLst>
                  <a:path w="1547" h="2163">
                    <a:moveTo>
                      <a:pt x="727" y="0"/>
                    </a:moveTo>
                    <a:lnTo>
                      <a:pt x="797" y="2"/>
                    </a:lnTo>
                    <a:lnTo>
                      <a:pt x="865" y="8"/>
                    </a:lnTo>
                    <a:lnTo>
                      <a:pt x="932" y="18"/>
                    </a:lnTo>
                    <a:lnTo>
                      <a:pt x="997" y="31"/>
                    </a:lnTo>
                    <a:lnTo>
                      <a:pt x="1059" y="49"/>
                    </a:lnTo>
                    <a:lnTo>
                      <a:pt x="1119" y="71"/>
                    </a:lnTo>
                    <a:lnTo>
                      <a:pt x="1176" y="95"/>
                    </a:lnTo>
                    <a:lnTo>
                      <a:pt x="1230" y="123"/>
                    </a:lnTo>
                    <a:lnTo>
                      <a:pt x="1280" y="155"/>
                    </a:lnTo>
                    <a:lnTo>
                      <a:pt x="1328" y="190"/>
                    </a:lnTo>
                    <a:lnTo>
                      <a:pt x="1371" y="228"/>
                    </a:lnTo>
                    <a:lnTo>
                      <a:pt x="1410" y="269"/>
                    </a:lnTo>
                    <a:lnTo>
                      <a:pt x="1445" y="313"/>
                    </a:lnTo>
                    <a:lnTo>
                      <a:pt x="1475" y="360"/>
                    </a:lnTo>
                    <a:lnTo>
                      <a:pt x="1500" y="411"/>
                    </a:lnTo>
                    <a:lnTo>
                      <a:pt x="1520" y="463"/>
                    </a:lnTo>
                    <a:lnTo>
                      <a:pt x="1535" y="518"/>
                    </a:lnTo>
                    <a:lnTo>
                      <a:pt x="1543" y="576"/>
                    </a:lnTo>
                    <a:lnTo>
                      <a:pt x="1547" y="636"/>
                    </a:lnTo>
                    <a:lnTo>
                      <a:pt x="1543" y="693"/>
                    </a:lnTo>
                    <a:lnTo>
                      <a:pt x="1536" y="748"/>
                    </a:lnTo>
                    <a:lnTo>
                      <a:pt x="1521" y="801"/>
                    </a:lnTo>
                    <a:lnTo>
                      <a:pt x="1503" y="851"/>
                    </a:lnTo>
                    <a:lnTo>
                      <a:pt x="1481" y="899"/>
                    </a:lnTo>
                    <a:lnTo>
                      <a:pt x="1454" y="946"/>
                    </a:lnTo>
                    <a:lnTo>
                      <a:pt x="1424" y="991"/>
                    </a:lnTo>
                    <a:lnTo>
                      <a:pt x="1391" y="1034"/>
                    </a:lnTo>
                    <a:lnTo>
                      <a:pt x="1355" y="1075"/>
                    </a:lnTo>
                    <a:lnTo>
                      <a:pt x="1315" y="1115"/>
                    </a:lnTo>
                    <a:lnTo>
                      <a:pt x="1273" y="1155"/>
                    </a:lnTo>
                    <a:lnTo>
                      <a:pt x="1230" y="1193"/>
                    </a:lnTo>
                    <a:lnTo>
                      <a:pt x="1184" y="1231"/>
                    </a:lnTo>
                    <a:lnTo>
                      <a:pt x="1139" y="1267"/>
                    </a:lnTo>
                    <a:lnTo>
                      <a:pt x="1092" y="1303"/>
                    </a:lnTo>
                    <a:lnTo>
                      <a:pt x="1044" y="1339"/>
                    </a:lnTo>
                    <a:lnTo>
                      <a:pt x="1009" y="1363"/>
                    </a:lnTo>
                    <a:lnTo>
                      <a:pt x="977" y="1387"/>
                    </a:lnTo>
                    <a:lnTo>
                      <a:pt x="944" y="1411"/>
                    </a:lnTo>
                    <a:lnTo>
                      <a:pt x="913" y="1434"/>
                    </a:lnTo>
                    <a:lnTo>
                      <a:pt x="882" y="1458"/>
                    </a:lnTo>
                    <a:lnTo>
                      <a:pt x="851" y="1481"/>
                    </a:lnTo>
                    <a:lnTo>
                      <a:pt x="819" y="1505"/>
                    </a:lnTo>
                    <a:lnTo>
                      <a:pt x="787" y="1530"/>
                    </a:lnTo>
                    <a:lnTo>
                      <a:pt x="753" y="1557"/>
                    </a:lnTo>
                    <a:lnTo>
                      <a:pt x="719" y="1583"/>
                    </a:lnTo>
                    <a:lnTo>
                      <a:pt x="681" y="1613"/>
                    </a:lnTo>
                    <a:lnTo>
                      <a:pt x="643" y="1644"/>
                    </a:lnTo>
                    <a:lnTo>
                      <a:pt x="602" y="1678"/>
                    </a:lnTo>
                    <a:lnTo>
                      <a:pt x="558" y="1714"/>
                    </a:lnTo>
                    <a:lnTo>
                      <a:pt x="511" y="1752"/>
                    </a:lnTo>
                    <a:lnTo>
                      <a:pt x="461" y="1794"/>
                    </a:lnTo>
                    <a:lnTo>
                      <a:pt x="405" y="1839"/>
                    </a:lnTo>
                    <a:lnTo>
                      <a:pt x="348" y="1888"/>
                    </a:lnTo>
                    <a:lnTo>
                      <a:pt x="990" y="1888"/>
                    </a:lnTo>
                    <a:lnTo>
                      <a:pt x="1004" y="1888"/>
                    </a:lnTo>
                    <a:lnTo>
                      <a:pt x="1026" y="1888"/>
                    </a:lnTo>
                    <a:lnTo>
                      <a:pt x="1052" y="1888"/>
                    </a:lnTo>
                    <a:lnTo>
                      <a:pt x="1082" y="1888"/>
                    </a:lnTo>
                    <a:lnTo>
                      <a:pt x="1116" y="1886"/>
                    </a:lnTo>
                    <a:lnTo>
                      <a:pt x="1152" y="1885"/>
                    </a:lnTo>
                    <a:lnTo>
                      <a:pt x="1188" y="1884"/>
                    </a:lnTo>
                    <a:lnTo>
                      <a:pt x="1221" y="1883"/>
                    </a:lnTo>
                    <a:lnTo>
                      <a:pt x="1255" y="1881"/>
                    </a:lnTo>
                    <a:lnTo>
                      <a:pt x="1284" y="1879"/>
                    </a:lnTo>
                    <a:lnTo>
                      <a:pt x="1308" y="1875"/>
                    </a:lnTo>
                    <a:lnTo>
                      <a:pt x="1326" y="1871"/>
                    </a:lnTo>
                    <a:lnTo>
                      <a:pt x="1338" y="1866"/>
                    </a:lnTo>
                    <a:lnTo>
                      <a:pt x="1349" y="1855"/>
                    </a:lnTo>
                    <a:lnTo>
                      <a:pt x="1358" y="1836"/>
                    </a:lnTo>
                    <a:lnTo>
                      <a:pt x="1369" y="1811"/>
                    </a:lnTo>
                    <a:lnTo>
                      <a:pt x="1379" y="1783"/>
                    </a:lnTo>
                    <a:lnTo>
                      <a:pt x="1387" y="1751"/>
                    </a:lnTo>
                    <a:lnTo>
                      <a:pt x="1395" y="1717"/>
                    </a:lnTo>
                    <a:lnTo>
                      <a:pt x="1404" y="1683"/>
                    </a:lnTo>
                    <a:lnTo>
                      <a:pt x="1410" y="1651"/>
                    </a:lnTo>
                    <a:lnTo>
                      <a:pt x="1416" y="1619"/>
                    </a:lnTo>
                    <a:lnTo>
                      <a:pt x="1419" y="1592"/>
                    </a:lnTo>
                    <a:lnTo>
                      <a:pt x="1423" y="1570"/>
                    </a:lnTo>
                    <a:lnTo>
                      <a:pt x="1547" y="1570"/>
                    </a:lnTo>
                    <a:lnTo>
                      <a:pt x="1547" y="1570"/>
                    </a:lnTo>
                    <a:lnTo>
                      <a:pt x="1437" y="2163"/>
                    </a:lnTo>
                    <a:lnTo>
                      <a:pt x="0" y="2163"/>
                    </a:lnTo>
                    <a:lnTo>
                      <a:pt x="0" y="2132"/>
                    </a:lnTo>
                    <a:lnTo>
                      <a:pt x="0" y="2108"/>
                    </a:lnTo>
                    <a:lnTo>
                      <a:pt x="1" y="2090"/>
                    </a:lnTo>
                    <a:lnTo>
                      <a:pt x="5" y="2076"/>
                    </a:lnTo>
                    <a:lnTo>
                      <a:pt x="9" y="2065"/>
                    </a:lnTo>
                    <a:lnTo>
                      <a:pt x="15" y="2055"/>
                    </a:lnTo>
                    <a:lnTo>
                      <a:pt x="25" y="2045"/>
                    </a:lnTo>
                    <a:lnTo>
                      <a:pt x="38" y="2032"/>
                    </a:lnTo>
                    <a:lnTo>
                      <a:pt x="873" y="1259"/>
                    </a:lnTo>
                    <a:lnTo>
                      <a:pt x="900" y="1232"/>
                    </a:lnTo>
                    <a:lnTo>
                      <a:pt x="929" y="1203"/>
                    </a:lnTo>
                    <a:lnTo>
                      <a:pt x="959" y="1170"/>
                    </a:lnTo>
                    <a:lnTo>
                      <a:pt x="990" y="1135"/>
                    </a:lnTo>
                    <a:lnTo>
                      <a:pt x="1022" y="1095"/>
                    </a:lnTo>
                    <a:lnTo>
                      <a:pt x="1053" y="1054"/>
                    </a:lnTo>
                    <a:lnTo>
                      <a:pt x="1083" y="1010"/>
                    </a:lnTo>
                    <a:lnTo>
                      <a:pt x="1111" y="964"/>
                    </a:lnTo>
                    <a:lnTo>
                      <a:pt x="1137" y="915"/>
                    </a:lnTo>
                    <a:lnTo>
                      <a:pt x="1160" y="863"/>
                    </a:lnTo>
                    <a:lnTo>
                      <a:pt x="1179" y="810"/>
                    </a:lnTo>
                    <a:lnTo>
                      <a:pt x="1194" y="754"/>
                    </a:lnTo>
                    <a:lnTo>
                      <a:pt x="1202" y="696"/>
                    </a:lnTo>
                    <a:lnTo>
                      <a:pt x="1206" y="636"/>
                    </a:lnTo>
                    <a:lnTo>
                      <a:pt x="1203" y="590"/>
                    </a:lnTo>
                    <a:lnTo>
                      <a:pt x="1199" y="545"/>
                    </a:lnTo>
                    <a:lnTo>
                      <a:pt x="1189" y="500"/>
                    </a:lnTo>
                    <a:lnTo>
                      <a:pt x="1176" y="457"/>
                    </a:lnTo>
                    <a:lnTo>
                      <a:pt x="1158" y="414"/>
                    </a:lnTo>
                    <a:lnTo>
                      <a:pt x="1137" y="373"/>
                    </a:lnTo>
                    <a:lnTo>
                      <a:pt x="1113" y="333"/>
                    </a:lnTo>
                    <a:lnTo>
                      <a:pt x="1085" y="296"/>
                    </a:lnTo>
                    <a:lnTo>
                      <a:pt x="1053" y="261"/>
                    </a:lnTo>
                    <a:lnTo>
                      <a:pt x="1017" y="230"/>
                    </a:lnTo>
                    <a:lnTo>
                      <a:pt x="979" y="202"/>
                    </a:lnTo>
                    <a:lnTo>
                      <a:pt x="937" y="177"/>
                    </a:lnTo>
                    <a:lnTo>
                      <a:pt x="890" y="156"/>
                    </a:lnTo>
                    <a:lnTo>
                      <a:pt x="841" y="139"/>
                    </a:lnTo>
                    <a:lnTo>
                      <a:pt x="788" y="127"/>
                    </a:lnTo>
                    <a:lnTo>
                      <a:pt x="732" y="119"/>
                    </a:lnTo>
                    <a:lnTo>
                      <a:pt x="672" y="116"/>
                    </a:lnTo>
                    <a:lnTo>
                      <a:pt x="637" y="117"/>
                    </a:lnTo>
                    <a:lnTo>
                      <a:pt x="599" y="120"/>
                    </a:lnTo>
                    <a:lnTo>
                      <a:pt x="560" y="127"/>
                    </a:lnTo>
                    <a:lnTo>
                      <a:pt x="521" y="136"/>
                    </a:lnTo>
                    <a:lnTo>
                      <a:pt x="480" y="148"/>
                    </a:lnTo>
                    <a:lnTo>
                      <a:pt x="440" y="163"/>
                    </a:lnTo>
                    <a:lnTo>
                      <a:pt x="401" y="181"/>
                    </a:lnTo>
                    <a:lnTo>
                      <a:pt x="362" y="203"/>
                    </a:lnTo>
                    <a:lnTo>
                      <a:pt x="324" y="229"/>
                    </a:lnTo>
                    <a:lnTo>
                      <a:pt x="288" y="258"/>
                    </a:lnTo>
                    <a:lnTo>
                      <a:pt x="254" y="292"/>
                    </a:lnTo>
                    <a:lnTo>
                      <a:pt x="223" y="330"/>
                    </a:lnTo>
                    <a:lnTo>
                      <a:pt x="194" y="373"/>
                    </a:lnTo>
                    <a:lnTo>
                      <a:pt x="170" y="420"/>
                    </a:lnTo>
                    <a:lnTo>
                      <a:pt x="205" y="422"/>
                    </a:lnTo>
                    <a:lnTo>
                      <a:pt x="237" y="426"/>
                    </a:lnTo>
                    <a:lnTo>
                      <a:pt x="264" y="434"/>
                    </a:lnTo>
                    <a:lnTo>
                      <a:pt x="288" y="444"/>
                    </a:lnTo>
                    <a:lnTo>
                      <a:pt x="307" y="457"/>
                    </a:lnTo>
                    <a:lnTo>
                      <a:pt x="324" y="470"/>
                    </a:lnTo>
                    <a:lnTo>
                      <a:pt x="337" y="485"/>
                    </a:lnTo>
                    <a:lnTo>
                      <a:pt x="348" y="500"/>
                    </a:lnTo>
                    <a:lnTo>
                      <a:pt x="356" y="517"/>
                    </a:lnTo>
                    <a:lnTo>
                      <a:pt x="362" y="534"/>
                    </a:lnTo>
                    <a:lnTo>
                      <a:pt x="366" y="550"/>
                    </a:lnTo>
                    <a:lnTo>
                      <a:pt x="369" y="566"/>
                    </a:lnTo>
                    <a:lnTo>
                      <a:pt x="371" y="580"/>
                    </a:lnTo>
                    <a:lnTo>
                      <a:pt x="371" y="594"/>
                    </a:lnTo>
                    <a:lnTo>
                      <a:pt x="368" y="624"/>
                    </a:lnTo>
                    <a:lnTo>
                      <a:pt x="361" y="651"/>
                    </a:lnTo>
                    <a:lnTo>
                      <a:pt x="350" y="676"/>
                    </a:lnTo>
                    <a:lnTo>
                      <a:pt x="337" y="697"/>
                    </a:lnTo>
                    <a:lnTo>
                      <a:pt x="319" y="716"/>
                    </a:lnTo>
                    <a:lnTo>
                      <a:pt x="300" y="732"/>
                    </a:lnTo>
                    <a:lnTo>
                      <a:pt x="278" y="744"/>
                    </a:lnTo>
                    <a:lnTo>
                      <a:pt x="255" y="754"/>
                    </a:lnTo>
                    <a:lnTo>
                      <a:pt x="233" y="762"/>
                    </a:lnTo>
                    <a:lnTo>
                      <a:pt x="209" y="765"/>
                    </a:lnTo>
                    <a:lnTo>
                      <a:pt x="185" y="768"/>
                    </a:lnTo>
                    <a:lnTo>
                      <a:pt x="177" y="766"/>
                    </a:lnTo>
                    <a:lnTo>
                      <a:pt x="167" y="766"/>
                    </a:lnTo>
                    <a:lnTo>
                      <a:pt x="153" y="764"/>
                    </a:lnTo>
                    <a:lnTo>
                      <a:pt x="139" y="762"/>
                    </a:lnTo>
                    <a:lnTo>
                      <a:pt x="123" y="757"/>
                    </a:lnTo>
                    <a:lnTo>
                      <a:pt x="107" y="752"/>
                    </a:lnTo>
                    <a:lnTo>
                      <a:pt x="89" y="744"/>
                    </a:lnTo>
                    <a:lnTo>
                      <a:pt x="72" y="734"/>
                    </a:lnTo>
                    <a:lnTo>
                      <a:pt x="56" y="722"/>
                    </a:lnTo>
                    <a:lnTo>
                      <a:pt x="41" y="707"/>
                    </a:lnTo>
                    <a:lnTo>
                      <a:pt x="27" y="689"/>
                    </a:lnTo>
                    <a:lnTo>
                      <a:pt x="15" y="669"/>
                    </a:lnTo>
                    <a:lnTo>
                      <a:pt x="7" y="645"/>
                    </a:lnTo>
                    <a:lnTo>
                      <a:pt x="1" y="617"/>
                    </a:lnTo>
                    <a:lnTo>
                      <a:pt x="0" y="586"/>
                    </a:lnTo>
                    <a:lnTo>
                      <a:pt x="2" y="533"/>
                    </a:lnTo>
                    <a:lnTo>
                      <a:pt x="12" y="480"/>
                    </a:lnTo>
                    <a:lnTo>
                      <a:pt x="26" y="429"/>
                    </a:lnTo>
                    <a:lnTo>
                      <a:pt x="47" y="379"/>
                    </a:lnTo>
                    <a:lnTo>
                      <a:pt x="72" y="330"/>
                    </a:lnTo>
                    <a:lnTo>
                      <a:pt x="103" y="284"/>
                    </a:lnTo>
                    <a:lnTo>
                      <a:pt x="138" y="240"/>
                    </a:lnTo>
                    <a:lnTo>
                      <a:pt x="179" y="199"/>
                    </a:lnTo>
                    <a:lnTo>
                      <a:pt x="224" y="160"/>
                    </a:lnTo>
                    <a:lnTo>
                      <a:pt x="273" y="126"/>
                    </a:lnTo>
                    <a:lnTo>
                      <a:pt x="327" y="94"/>
                    </a:lnTo>
                    <a:lnTo>
                      <a:pt x="385" y="67"/>
                    </a:lnTo>
                    <a:lnTo>
                      <a:pt x="446" y="44"/>
                    </a:lnTo>
                    <a:lnTo>
                      <a:pt x="511" y="25"/>
                    </a:lnTo>
                    <a:lnTo>
                      <a:pt x="579" y="11"/>
                    </a:lnTo>
                    <a:lnTo>
                      <a:pt x="651" y="3"/>
                    </a:lnTo>
                    <a:lnTo>
                      <a:pt x="7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2" name="TextBox 51"/>
          <p:cNvSpPr txBox="1"/>
          <p:nvPr/>
        </p:nvSpPr>
        <p:spPr>
          <a:xfrm>
            <a:off x="990600" y="3048000"/>
            <a:ext cx="7543800" cy="523220"/>
          </a:xfrm>
          <a:prstGeom prst="rect">
            <a:avLst/>
          </a:prstGeom>
          <a:noFill/>
        </p:spPr>
        <p:txBody>
          <a:bodyPr wrap="square" rtlCol="0">
            <a:spAutoFit/>
          </a:bodyPr>
          <a:lstStyle/>
          <a:p>
            <a:r>
              <a:rPr lang="en-US" sz="2800" dirty="0" smtClean="0">
                <a:solidFill>
                  <a:srgbClr val="6600FF"/>
                </a:solidFill>
              </a:rPr>
              <a:t>Let </a:t>
            </a:r>
            <a:r>
              <a:rPr lang="en-US" sz="2800" dirty="0" smtClean="0">
                <a:solidFill>
                  <a:srgbClr val="6600FF"/>
                </a:solidFill>
                <a:sym typeface="Symbol"/>
              </a:rPr>
              <a:t></a:t>
            </a:r>
            <a:r>
              <a:rPr lang="en-US" sz="2800" dirty="0" smtClean="0">
                <a:solidFill>
                  <a:srgbClr val="6600FF"/>
                </a:solidFill>
              </a:rPr>
              <a:t> be a path in C connecting z</a:t>
            </a:r>
            <a:r>
              <a:rPr lang="en-US" sz="2800" baseline="-25000" dirty="0" smtClean="0">
                <a:solidFill>
                  <a:srgbClr val="6600FF"/>
                </a:solidFill>
              </a:rPr>
              <a:t>1</a:t>
            </a:r>
            <a:r>
              <a:rPr lang="en-US" sz="2800" dirty="0" smtClean="0">
                <a:solidFill>
                  <a:srgbClr val="6600FF"/>
                </a:solidFill>
              </a:rPr>
              <a:t> to z</a:t>
            </a:r>
            <a:r>
              <a:rPr lang="en-US" sz="2800" baseline="-25000" dirty="0" smtClean="0">
                <a:solidFill>
                  <a:srgbClr val="6600FF"/>
                </a:solidFill>
              </a:rPr>
              <a:t>2</a:t>
            </a:r>
            <a:r>
              <a:rPr lang="en-US" sz="2800" dirty="0" smtClean="0">
                <a:solidFill>
                  <a:srgbClr val="6600FF"/>
                </a:solidFill>
              </a:rPr>
              <a:t>. </a:t>
            </a:r>
            <a:endParaRPr lang="en-US" sz="2800" dirty="0">
              <a:solidFill>
                <a:srgbClr val="6600FF"/>
              </a:solidFill>
            </a:endParaRPr>
          </a:p>
        </p:txBody>
      </p:sp>
      <p:sp>
        <p:nvSpPr>
          <p:cNvPr id="53" name="TextBox 52"/>
          <p:cNvSpPr txBox="1"/>
          <p:nvPr/>
        </p:nvSpPr>
        <p:spPr>
          <a:xfrm>
            <a:off x="762000" y="3924300"/>
            <a:ext cx="8915400" cy="461665"/>
          </a:xfrm>
          <a:prstGeom prst="rect">
            <a:avLst/>
          </a:prstGeom>
          <a:noFill/>
        </p:spPr>
        <p:txBody>
          <a:bodyPr wrap="square" rtlCol="0">
            <a:spAutoFit/>
          </a:bodyPr>
          <a:lstStyle/>
          <a:p>
            <a:r>
              <a:rPr lang="en-US" sz="2400" dirty="0" smtClean="0">
                <a:solidFill>
                  <a:srgbClr val="C00000"/>
                </a:solidFill>
              </a:rPr>
              <a:t>View it as a map z: [x</a:t>
            </a:r>
            <a:r>
              <a:rPr lang="en-US" sz="2400" baseline="-25000" dirty="0" smtClean="0">
                <a:solidFill>
                  <a:srgbClr val="C00000"/>
                </a:solidFill>
              </a:rPr>
              <a:t>l</a:t>
            </a:r>
            <a:r>
              <a:rPr lang="en-US" sz="2400" dirty="0" smtClean="0">
                <a:solidFill>
                  <a:srgbClr val="C00000"/>
                </a:solidFill>
              </a:rPr>
              <a:t>, </a:t>
            </a:r>
            <a:r>
              <a:rPr lang="en-US" sz="2400" dirty="0" err="1" smtClean="0">
                <a:solidFill>
                  <a:srgbClr val="C00000"/>
                </a:solidFill>
              </a:rPr>
              <a:t>x</a:t>
            </a:r>
            <a:r>
              <a:rPr lang="en-US" sz="2400" baseline="-25000" dirty="0" err="1" smtClean="0">
                <a:solidFill>
                  <a:srgbClr val="C00000"/>
                </a:solidFill>
              </a:rPr>
              <a:t>r</a:t>
            </a:r>
            <a:r>
              <a:rPr lang="en-US" sz="2400" dirty="0" smtClean="0">
                <a:solidFill>
                  <a:srgbClr val="C00000"/>
                </a:solidFill>
              </a:rPr>
              <a:t>] </a:t>
            </a:r>
            <a:r>
              <a:rPr lang="en-US" sz="2400" dirty="0" smtClean="0">
                <a:solidFill>
                  <a:srgbClr val="C00000"/>
                </a:solidFill>
                <a:sym typeface="Mathematica1"/>
              </a:rPr>
              <a:t> </a:t>
            </a:r>
            <a:r>
              <a:rPr lang="en-US" sz="2400" dirty="0" smtClean="0">
                <a:solidFill>
                  <a:srgbClr val="C00000"/>
                </a:solidFill>
                <a:latin typeface="+mn-lt"/>
                <a:ea typeface="Mathematica7Mono" pitchFamily="2" charset="0"/>
                <a:sym typeface="Mathematica1"/>
              </a:rPr>
              <a:t>C</a:t>
            </a:r>
            <a:r>
              <a:rPr lang="en-US" sz="2400" dirty="0" smtClean="0">
                <a:solidFill>
                  <a:srgbClr val="C00000"/>
                </a:solidFill>
              </a:rPr>
              <a:t>   with z(x</a:t>
            </a:r>
            <a:r>
              <a:rPr lang="en-US" sz="2400" baseline="-25000" dirty="0" smtClean="0">
                <a:solidFill>
                  <a:srgbClr val="C00000"/>
                </a:solidFill>
              </a:rPr>
              <a:t>l</a:t>
            </a:r>
            <a:r>
              <a:rPr lang="en-US" sz="2400" dirty="0" smtClean="0">
                <a:solidFill>
                  <a:srgbClr val="C00000"/>
                </a:solidFill>
              </a:rPr>
              <a:t>) = z</a:t>
            </a:r>
            <a:r>
              <a:rPr lang="en-US" sz="2400" baseline="-25000" dirty="0" smtClean="0">
                <a:solidFill>
                  <a:srgbClr val="C00000"/>
                </a:solidFill>
              </a:rPr>
              <a:t>1</a:t>
            </a:r>
            <a:r>
              <a:rPr lang="en-US" sz="2400" dirty="0" smtClean="0">
                <a:solidFill>
                  <a:srgbClr val="C00000"/>
                </a:solidFill>
              </a:rPr>
              <a:t>  and z(</a:t>
            </a:r>
            <a:r>
              <a:rPr lang="en-US" sz="2400" dirty="0" err="1" smtClean="0">
                <a:solidFill>
                  <a:srgbClr val="C00000"/>
                </a:solidFill>
              </a:rPr>
              <a:t>x</a:t>
            </a:r>
            <a:r>
              <a:rPr lang="en-US" sz="2400" baseline="-25000" dirty="0" err="1" smtClean="0">
                <a:solidFill>
                  <a:srgbClr val="C00000"/>
                </a:solidFill>
              </a:rPr>
              <a:t>r</a:t>
            </a:r>
            <a:r>
              <a:rPr lang="en-US" sz="2400" dirty="0" smtClean="0">
                <a:solidFill>
                  <a:srgbClr val="C00000"/>
                </a:solidFill>
              </a:rPr>
              <a:t>) = z</a:t>
            </a:r>
            <a:r>
              <a:rPr lang="en-US" sz="2400" baseline="-25000" dirty="0" smtClean="0">
                <a:solidFill>
                  <a:srgbClr val="C00000"/>
                </a:solidFill>
              </a:rPr>
              <a:t>2</a:t>
            </a:r>
            <a:endParaRPr lang="en-US" sz="2400" baseline="-25000" dirty="0">
              <a:solidFill>
                <a:srgbClr val="C00000"/>
              </a:solidFill>
            </a:endParaRPr>
          </a:p>
        </p:txBody>
      </p:sp>
      <p:sp>
        <p:nvSpPr>
          <p:cNvPr id="54" name="TextBox 53"/>
          <p:cNvSpPr txBox="1"/>
          <p:nvPr/>
        </p:nvSpPr>
        <p:spPr>
          <a:xfrm>
            <a:off x="838200" y="6057900"/>
            <a:ext cx="1143000" cy="584775"/>
          </a:xfrm>
          <a:prstGeom prst="rect">
            <a:avLst/>
          </a:prstGeom>
          <a:noFill/>
        </p:spPr>
        <p:txBody>
          <a:bodyPr wrap="square" rtlCol="0">
            <a:spAutoFit/>
          </a:bodyPr>
          <a:lstStyle/>
          <a:p>
            <a:r>
              <a:rPr lang="en-US" sz="3200" dirty="0" smtClean="0"/>
              <a:t>C</a:t>
            </a:r>
            <a:endParaRPr lang="en-US" sz="3200" dirty="0"/>
          </a:p>
        </p:txBody>
      </p:sp>
      <p:cxnSp>
        <p:nvCxnSpPr>
          <p:cNvPr id="55" name="Straight Arrow Connector 54"/>
          <p:cNvCxnSpPr/>
          <p:nvPr/>
        </p:nvCxnSpPr>
        <p:spPr>
          <a:xfrm flipV="1">
            <a:off x="1447800" y="5981700"/>
            <a:ext cx="1295400" cy="381000"/>
          </a:xfrm>
          <a:prstGeom prst="straightConnector1">
            <a:avLst/>
          </a:prstGeom>
          <a:ln w="38100">
            <a:solidFill>
              <a:srgbClr val="6600FF"/>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Arrow Connector 9"/>
          <p:cNvCxnSpPr/>
          <p:nvPr/>
        </p:nvCxnSpPr>
        <p:spPr>
          <a:xfrm flipH="1" flipV="1">
            <a:off x="976903" y="3544047"/>
            <a:ext cx="945574" cy="95623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flipH="1">
            <a:off x="1981200" y="4572000"/>
            <a:ext cx="1066799" cy="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V="1">
            <a:off x="3125934" y="3486673"/>
            <a:ext cx="962766" cy="101360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H="1">
            <a:off x="1981200" y="4572000"/>
            <a:ext cx="1031535" cy="0"/>
          </a:xfrm>
          <a:prstGeom prst="straightConnector1">
            <a:avLst/>
          </a:prstGeom>
          <a:ln w="57150">
            <a:solidFill>
              <a:srgbClr val="7030A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smtClean="0"/>
              <a:t>Deformation Type</a:t>
            </a:r>
            <a:endParaRPr lang="en-US" dirty="0"/>
          </a:p>
        </p:txBody>
      </p:sp>
      <p:sp>
        <p:nvSpPr>
          <p:cNvPr id="3" name="TextBox 2"/>
          <p:cNvSpPr txBox="1"/>
          <p:nvPr/>
        </p:nvSpPr>
        <p:spPr>
          <a:xfrm>
            <a:off x="0" y="1600200"/>
            <a:ext cx="9144000" cy="830997"/>
          </a:xfrm>
          <a:prstGeom prst="rect">
            <a:avLst/>
          </a:prstGeom>
          <a:noFill/>
        </p:spPr>
        <p:txBody>
          <a:bodyPr wrap="square" rtlCol="0">
            <a:spAutoFit/>
          </a:bodyPr>
          <a:lstStyle/>
          <a:p>
            <a:r>
              <a:rPr lang="en-US" sz="2400" dirty="0" smtClean="0"/>
              <a:t>Equivalence under translation and stretching (but not rotating) of strings subject to no-force constraint defines </a:t>
            </a:r>
            <a:r>
              <a:rPr lang="en-US" sz="2400" b="1" i="1" u="sng" dirty="0" smtClean="0"/>
              <a:t>deformation type</a:t>
            </a:r>
            <a:r>
              <a:rPr lang="en-US" sz="2400" dirty="0" smtClean="0"/>
              <a:t>. </a:t>
            </a:r>
            <a:endParaRPr lang="en-US" sz="2400" dirty="0"/>
          </a:p>
        </p:txBody>
      </p:sp>
      <p:grpSp>
        <p:nvGrpSpPr>
          <p:cNvPr id="4" name="Group 4"/>
          <p:cNvGrpSpPr>
            <a:grpSpLocks noChangeAspect="1"/>
          </p:cNvGrpSpPr>
          <p:nvPr>
            <p:custDataLst>
              <p:tags r:id="rId1"/>
            </p:custDataLst>
          </p:nvPr>
        </p:nvGrpSpPr>
        <p:grpSpPr bwMode="auto">
          <a:xfrm>
            <a:off x="2352283" y="3352800"/>
            <a:ext cx="386826" cy="511412"/>
            <a:chOff x="2414" y="2576"/>
            <a:chExt cx="1077" cy="1280"/>
          </a:xfrm>
        </p:grpSpPr>
        <p:sp>
          <p:nvSpPr>
            <p:cNvPr id="24"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Oval 7"/>
          <p:cNvSpPr/>
          <p:nvPr/>
        </p:nvSpPr>
        <p:spPr>
          <a:xfrm>
            <a:off x="1879496" y="4452471"/>
            <a:ext cx="128942" cy="143435"/>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 name="Straight Arrow Connector 8"/>
          <p:cNvCxnSpPr/>
          <p:nvPr/>
        </p:nvCxnSpPr>
        <p:spPr>
          <a:xfrm>
            <a:off x="3168914" y="4595906"/>
            <a:ext cx="816632" cy="11952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flipH="1">
            <a:off x="1234787" y="4595906"/>
            <a:ext cx="687690" cy="114748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2" name="Oval 11"/>
          <p:cNvSpPr/>
          <p:nvPr/>
        </p:nvSpPr>
        <p:spPr>
          <a:xfrm>
            <a:off x="3039972" y="4452471"/>
            <a:ext cx="128942" cy="143435"/>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 name="Group 70"/>
          <p:cNvGrpSpPr>
            <a:grpSpLocks noChangeAspect="1"/>
          </p:cNvGrpSpPr>
          <p:nvPr>
            <p:custDataLst>
              <p:tags r:id="rId2"/>
            </p:custDataLst>
          </p:nvPr>
        </p:nvGrpSpPr>
        <p:grpSpPr bwMode="auto">
          <a:xfrm>
            <a:off x="3942566" y="4117789"/>
            <a:ext cx="400833" cy="511412"/>
            <a:chOff x="4238" y="1472"/>
            <a:chExt cx="1116" cy="1280"/>
          </a:xfrm>
        </p:grpSpPr>
        <p:sp>
          <p:nvSpPr>
            <p:cNvPr id="22"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16"/>
          <p:cNvGrpSpPr>
            <a:grpSpLocks noChangeAspect="1"/>
          </p:cNvGrpSpPr>
          <p:nvPr>
            <p:custDataLst>
              <p:tags r:id="rId3"/>
            </p:custDataLst>
          </p:nvPr>
        </p:nvGrpSpPr>
        <p:grpSpPr bwMode="auto">
          <a:xfrm>
            <a:off x="2352283" y="5074024"/>
            <a:ext cx="397285" cy="511412"/>
            <a:chOff x="2462" y="2432"/>
            <a:chExt cx="1126" cy="1303"/>
          </a:xfrm>
        </p:grpSpPr>
        <p:sp>
          <p:nvSpPr>
            <p:cNvPr id="20"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22"/>
          <p:cNvGrpSpPr>
            <a:grpSpLocks noChangeAspect="1"/>
          </p:cNvGrpSpPr>
          <p:nvPr>
            <p:custDataLst>
              <p:tags r:id="rId4"/>
            </p:custDataLst>
          </p:nvPr>
        </p:nvGrpSpPr>
        <p:grpSpPr bwMode="auto">
          <a:xfrm>
            <a:off x="762000" y="4404659"/>
            <a:ext cx="410171" cy="511412"/>
            <a:chOff x="686" y="1760"/>
            <a:chExt cx="1142" cy="1280"/>
          </a:xfrm>
        </p:grpSpPr>
        <p:sp>
          <p:nvSpPr>
            <p:cNvPr id="18"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25"/>
          <p:cNvGrpSpPr/>
          <p:nvPr/>
        </p:nvGrpSpPr>
        <p:grpSpPr>
          <a:xfrm>
            <a:off x="6324600" y="3200400"/>
            <a:ext cx="2446427" cy="2609327"/>
            <a:chOff x="5562600" y="1524000"/>
            <a:chExt cx="2446427" cy="2609327"/>
          </a:xfrm>
        </p:grpSpPr>
        <p:grpSp>
          <p:nvGrpSpPr>
            <p:cNvPr id="16" name="Group 4"/>
            <p:cNvGrpSpPr>
              <a:grpSpLocks noChangeAspect="1"/>
            </p:cNvGrpSpPr>
            <p:nvPr>
              <p:custDataLst>
                <p:tags r:id="rId5"/>
              </p:custDataLst>
            </p:nvPr>
          </p:nvGrpSpPr>
          <p:grpSpPr bwMode="auto">
            <a:xfrm>
              <a:off x="6629400" y="1524000"/>
              <a:ext cx="386826" cy="511412"/>
              <a:chOff x="2414" y="2576"/>
              <a:chExt cx="1077" cy="1280"/>
            </a:xfrm>
          </p:grpSpPr>
          <p:sp>
            <p:nvSpPr>
              <p:cNvPr id="45" name="Freeform 6"/>
              <p:cNvSpPr>
                <a:spLocks noEditPoints="1"/>
              </p:cNvSpPr>
              <p:nvPr/>
            </p:nvSpPr>
            <p:spPr bwMode="auto">
              <a:xfrm>
                <a:off x="2414" y="2576"/>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
              <p:cNvSpPr>
                <a:spLocks/>
              </p:cNvSpPr>
              <p:nvPr/>
            </p:nvSpPr>
            <p:spPr bwMode="auto">
              <a:xfrm>
                <a:off x="3069" y="3108"/>
                <a:ext cx="422" cy="748"/>
              </a:xfrm>
              <a:custGeom>
                <a:avLst/>
                <a:gdLst/>
                <a:ahLst/>
                <a:cxnLst>
                  <a:cxn ang="0">
                    <a:pos x="715" y="1"/>
                  </a:cxn>
                  <a:cxn ang="0">
                    <a:pos x="759" y="8"/>
                  </a:cxn>
                  <a:cxn ang="0">
                    <a:pos x="781" y="28"/>
                  </a:cxn>
                  <a:cxn ang="0">
                    <a:pos x="789" y="68"/>
                  </a:cxn>
                  <a:cxn ang="0">
                    <a:pos x="789" y="1966"/>
                  </a:cxn>
                  <a:cxn ang="0">
                    <a:pos x="790" y="2008"/>
                  </a:cxn>
                  <a:cxn ang="0">
                    <a:pos x="796" y="2042"/>
                  </a:cxn>
                  <a:cxn ang="0">
                    <a:pos x="810" y="2070"/>
                  </a:cxn>
                  <a:cxn ang="0">
                    <a:pos x="842" y="2091"/>
                  </a:cxn>
                  <a:cxn ang="0">
                    <a:pos x="891" y="2107"/>
                  </a:cxn>
                  <a:cxn ang="0">
                    <a:pos x="967" y="2118"/>
                  </a:cxn>
                  <a:cxn ang="0">
                    <a:pos x="1072" y="2123"/>
                  </a:cxn>
                  <a:cxn ang="0">
                    <a:pos x="1268" y="2124"/>
                  </a:cxn>
                  <a:cxn ang="0">
                    <a:pos x="1248" y="2243"/>
                  </a:cxn>
                  <a:cxn ang="0">
                    <a:pos x="1183" y="2242"/>
                  </a:cxn>
                  <a:cxn ang="0">
                    <a:pos x="1095" y="2239"/>
                  </a:cxn>
                  <a:cxn ang="0">
                    <a:pos x="993" y="2237"/>
                  </a:cxn>
                  <a:cxn ang="0">
                    <a:pos x="886" y="2234"/>
                  </a:cxn>
                  <a:cxn ang="0">
                    <a:pos x="786" y="2232"/>
                  </a:cxn>
                  <a:cxn ang="0">
                    <a:pos x="701" y="2229"/>
                  </a:cxn>
                  <a:cxn ang="0">
                    <a:pos x="642" y="2229"/>
                  </a:cxn>
                  <a:cxn ang="0">
                    <a:pos x="577" y="2229"/>
                  </a:cxn>
                  <a:cxn ang="0">
                    <a:pos x="489" y="2232"/>
                  </a:cxn>
                  <a:cxn ang="0">
                    <a:pos x="388" y="2234"/>
                  </a:cxn>
                  <a:cxn ang="0">
                    <a:pos x="283" y="2237"/>
                  </a:cxn>
                  <a:cxn ang="0">
                    <a:pos x="184" y="2239"/>
                  </a:cxn>
                  <a:cxn ang="0">
                    <a:pos x="99" y="2242"/>
                  </a:cxn>
                  <a:cxn ang="0">
                    <a:pos x="40" y="2243"/>
                  </a:cxn>
                  <a:cxn ang="0">
                    <a:pos x="23" y="2124"/>
                  </a:cxn>
                  <a:cxn ang="0">
                    <a:pos x="219" y="2123"/>
                  </a:cxn>
                  <a:cxn ang="0">
                    <a:pos x="324" y="2118"/>
                  </a:cxn>
                  <a:cxn ang="0">
                    <a:pos x="399" y="2107"/>
                  </a:cxn>
                  <a:cxn ang="0">
                    <a:pos x="450" y="2091"/>
                  </a:cxn>
                  <a:cxn ang="0">
                    <a:pos x="480" y="2070"/>
                  </a:cxn>
                  <a:cxn ang="0">
                    <a:pos x="496" y="2042"/>
                  </a:cxn>
                  <a:cxn ang="0">
                    <a:pos x="501" y="2008"/>
                  </a:cxn>
                  <a:cxn ang="0">
                    <a:pos x="503" y="1966"/>
                  </a:cxn>
                  <a:cxn ang="0">
                    <a:pos x="446" y="273"/>
                  </a:cxn>
                  <a:cxn ang="0">
                    <a:pos x="328" y="307"/>
                  </a:cxn>
                  <a:cxn ang="0">
                    <a:pos x="214" y="326"/>
                  </a:cxn>
                  <a:cxn ang="0">
                    <a:pos x="111" y="335"/>
                  </a:cxn>
                  <a:cxn ang="0">
                    <a:pos x="30" y="338"/>
                  </a:cxn>
                  <a:cxn ang="0">
                    <a:pos x="0" y="218"/>
                  </a:cxn>
                  <a:cxn ang="0">
                    <a:pos x="72" y="218"/>
                  </a:cxn>
                  <a:cxn ang="0">
                    <a:pos x="161" y="212"/>
                  </a:cxn>
                  <a:cxn ang="0">
                    <a:pos x="261" y="201"/>
                  </a:cxn>
                  <a:cxn ang="0">
                    <a:pos x="368" y="177"/>
                  </a:cxn>
                  <a:cxn ang="0">
                    <a:pos x="477" y="139"/>
                  </a:cxn>
                  <a:cxn ang="0">
                    <a:pos x="582" y="81"/>
                  </a:cxn>
                  <a:cxn ang="0">
                    <a:pos x="681" y="0"/>
                  </a:cxn>
                </a:cxnLst>
                <a:rect l="0" t="0" r="r" b="b"/>
                <a:pathLst>
                  <a:path w="1268" h="2243">
                    <a:moveTo>
                      <a:pt x="681" y="0"/>
                    </a:moveTo>
                    <a:lnTo>
                      <a:pt x="715" y="1"/>
                    </a:lnTo>
                    <a:lnTo>
                      <a:pt x="740" y="3"/>
                    </a:lnTo>
                    <a:lnTo>
                      <a:pt x="759" y="8"/>
                    </a:lnTo>
                    <a:lnTo>
                      <a:pt x="773" y="16"/>
                    </a:lnTo>
                    <a:lnTo>
                      <a:pt x="781" y="28"/>
                    </a:lnTo>
                    <a:lnTo>
                      <a:pt x="786" y="45"/>
                    </a:lnTo>
                    <a:lnTo>
                      <a:pt x="789" y="68"/>
                    </a:lnTo>
                    <a:lnTo>
                      <a:pt x="789" y="98"/>
                    </a:lnTo>
                    <a:lnTo>
                      <a:pt x="789" y="1966"/>
                    </a:lnTo>
                    <a:lnTo>
                      <a:pt x="789" y="1988"/>
                    </a:lnTo>
                    <a:lnTo>
                      <a:pt x="790" y="2008"/>
                    </a:lnTo>
                    <a:lnTo>
                      <a:pt x="792" y="2026"/>
                    </a:lnTo>
                    <a:lnTo>
                      <a:pt x="796" y="2042"/>
                    </a:lnTo>
                    <a:lnTo>
                      <a:pt x="802" y="2057"/>
                    </a:lnTo>
                    <a:lnTo>
                      <a:pt x="810" y="2070"/>
                    </a:lnTo>
                    <a:lnTo>
                      <a:pt x="824" y="2082"/>
                    </a:lnTo>
                    <a:lnTo>
                      <a:pt x="842" y="2091"/>
                    </a:lnTo>
                    <a:lnTo>
                      <a:pt x="864" y="2101"/>
                    </a:lnTo>
                    <a:lnTo>
                      <a:pt x="891" y="2107"/>
                    </a:lnTo>
                    <a:lnTo>
                      <a:pt x="927" y="2114"/>
                    </a:lnTo>
                    <a:lnTo>
                      <a:pt x="967" y="2118"/>
                    </a:lnTo>
                    <a:lnTo>
                      <a:pt x="1016" y="2122"/>
                    </a:lnTo>
                    <a:lnTo>
                      <a:pt x="1072" y="2123"/>
                    </a:lnTo>
                    <a:lnTo>
                      <a:pt x="1137" y="2124"/>
                    </a:lnTo>
                    <a:lnTo>
                      <a:pt x="1268" y="2124"/>
                    </a:lnTo>
                    <a:lnTo>
                      <a:pt x="1268" y="2243"/>
                    </a:lnTo>
                    <a:lnTo>
                      <a:pt x="1248" y="2243"/>
                    </a:lnTo>
                    <a:lnTo>
                      <a:pt x="1220" y="2243"/>
                    </a:lnTo>
                    <a:lnTo>
                      <a:pt x="1183" y="2242"/>
                    </a:lnTo>
                    <a:lnTo>
                      <a:pt x="1141" y="2241"/>
                    </a:lnTo>
                    <a:lnTo>
                      <a:pt x="1095" y="2239"/>
                    </a:lnTo>
                    <a:lnTo>
                      <a:pt x="1045" y="2238"/>
                    </a:lnTo>
                    <a:lnTo>
                      <a:pt x="993" y="2237"/>
                    </a:lnTo>
                    <a:lnTo>
                      <a:pt x="940" y="2235"/>
                    </a:lnTo>
                    <a:lnTo>
                      <a:pt x="886" y="2234"/>
                    </a:lnTo>
                    <a:lnTo>
                      <a:pt x="835" y="2233"/>
                    </a:lnTo>
                    <a:lnTo>
                      <a:pt x="786" y="2232"/>
                    </a:lnTo>
                    <a:lnTo>
                      <a:pt x="742" y="2230"/>
                    </a:lnTo>
                    <a:lnTo>
                      <a:pt x="701" y="2229"/>
                    </a:lnTo>
                    <a:lnTo>
                      <a:pt x="667" y="2229"/>
                    </a:lnTo>
                    <a:lnTo>
                      <a:pt x="642" y="2229"/>
                    </a:lnTo>
                    <a:lnTo>
                      <a:pt x="613" y="2229"/>
                    </a:lnTo>
                    <a:lnTo>
                      <a:pt x="577" y="2229"/>
                    </a:lnTo>
                    <a:lnTo>
                      <a:pt x="536" y="2230"/>
                    </a:lnTo>
                    <a:lnTo>
                      <a:pt x="489" y="2232"/>
                    </a:lnTo>
                    <a:lnTo>
                      <a:pt x="441" y="2233"/>
                    </a:lnTo>
                    <a:lnTo>
                      <a:pt x="388" y="2234"/>
                    </a:lnTo>
                    <a:lnTo>
                      <a:pt x="335" y="2235"/>
                    </a:lnTo>
                    <a:lnTo>
                      <a:pt x="283" y="2237"/>
                    </a:lnTo>
                    <a:lnTo>
                      <a:pt x="233" y="2238"/>
                    </a:lnTo>
                    <a:lnTo>
                      <a:pt x="184" y="2239"/>
                    </a:lnTo>
                    <a:lnTo>
                      <a:pt x="139" y="2241"/>
                    </a:lnTo>
                    <a:lnTo>
                      <a:pt x="99" y="2242"/>
                    </a:lnTo>
                    <a:lnTo>
                      <a:pt x="67" y="2243"/>
                    </a:lnTo>
                    <a:lnTo>
                      <a:pt x="40" y="2243"/>
                    </a:lnTo>
                    <a:lnTo>
                      <a:pt x="23" y="2243"/>
                    </a:lnTo>
                    <a:lnTo>
                      <a:pt x="23" y="2124"/>
                    </a:lnTo>
                    <a:lnTo>
                      <a:pt x="154" y="2124"/>
                    </a:lnTo>
                    <a:lnTo>
                      <a:pt x="219" y="2123"/>
                    </a:lnTo>
                    <a:lnTo>
                      <a:pt x="276" y="2122"/>
                    </a:lnTo>
                    <a:lnTo>
                      <a:pt x="324" y="2118"/>
                    </a:lnTo>
                    <a:lnTo>
                      <a:pt x="365" y="2114"/>
                    </a:lnTo>
                    <a:lnTo>
                      <a:pt x="399" y="2107"/>
                    </a:lnTo>
                    <a:lnTo>
                      <a:pt x="427" y="2101"/>
                    </a:lnTo>
                    <a:lnTo>
                      <a:pt x="450" y="2091"/>
                    </a:lnTo>
                    <a:lnTo>
                      <a:pt x="468" y="2082"/>
                    </a:lnTo>
                    <a:lnTo>
                      <a:pt x="480" y="2070"/>
                    </a:lnTo>
                    <a:lnTo>
                      <a:pt x="489" y="2057"/>
                    </a:lnTo>
                    <a:lnTo>
                      <a:pt x="496" y="2042"/>
                    </a:lnTo>
                    <a:lnTo>
                      <a:pt x="500" y="2026"/>
                    </a:lnTo>
                    <a:lnTo>
                      <a:pt x="501" y="2008"/>
                    </a:lnTo>
                    <a:lnTo>
                      <a:pt x="503" y="1988"/>
                    </a:lnTo>
                    <a:lnTo>
                      <a:pt x="503" y="1966"/>
                    </a:lnTo>
                    <a:lnTo>
                      <a:pt x="503" y="248"/>
                    </a:lnTo>
                    <a:lnTo>
                      <a:pt x="446" y="273"/>
                    </a:lnTo>
                    <a:lnTo>
                      <a:pt x="387" y="292"/>
                    </a:lnTo>
                    <a:lnTo>
                      <a:pt x="328" y="307"/>
                    </a:lnTo>
                    <a:lnTo>
                      <a:pt x="269" y="318"/>
                    </a:lnTo>
                    <a:lnTo>
                      <a:pt x="214" y="326"/>
                    </a:lnTo>
                    <a:lnTo>
                      <a:pt x="160" y="333"/>
                    </a:lnTo>
                    <a:lnTo>
                      <a:pt x="111" y="335"/>
                    </a:lnTo>
                    <a:lnTo>
                      <a:pt x="67" y="337"/>
                    </a:lnTo>
                    <a:lnTo>
                      <a:pt x="30" y="338"/>
                    </a:lnTo>
                    <a:lnTo>
                      <a:pt x="0" y="338"/>
                    </a:lnTo>
                    <a:lnTo>
                      <a:pt x="0" y="218"/>
                    </a:lnTo>
                    <a:lnTo>
                      <a:pt x="34" y="218"/>
                    </a:lnTo>
                    <a:lnTo>
                      <a:pt x="72" y="218"/>
                    </a:lnTo>
                    <a:lnTo>
                      <a:pt x="115" y="216"/>
                    </a:lnTo>
                    <a:lnTo>
                      <a:pt x="161" y="212"/>
                    </a:lnTo>
                    <a:lnTo>
                      <a:pt x="210" y="208"/>
                    </a:lnTo>
                    <a:lnTo>
                      <a:pt x="261" y="201"/>
                    </a:lnTo>
                    <a:lnTo>
                      <a:pt x="314" y="191"/>
                    </a:lnTo>
                    <a:lnTo>
                      <a:pt x="368" y="177"/>
                    </a:lnTo>
                    <a:lnTo>
                      <a:pt x="422" y="160"/>
                    </a:lnTo>
                    <a:lnTo>
                      <a:pt x="477" y="139"/>
                    </a:lnTo>
                    <a:lnTo>
                      <a:pt x="530" y="113"/>
                    </a:lnTo>
                    <a:lnTo>
                      <a:pt x="582" y="81"/>
                    </a:lnTo>
                    <a:lnTo>
                      <a:pt x="632" y="43"/>
                    </a:lnTo>
                    <a:lnTo>
                      <a:pt x="6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 name="Group 123"/>
            <p:cNvGrpSpPr/>
            <p:nvPr/>
          </p:nvGrpSpPr>
          <p:grpSpPr>
            <a:xfrm>
              <a:off x="6705600" y="1828800"/>
              <a:ext cx="1303427" cy="2304527"/>
              <a:chOff x="7307173" y="1810273"/>
              <a:chExt cx="1303427" cy="2304527"/>
            </a:xfrm>
          </p:grpSpPr>
          <p:cxnSp>
            <p:nvCxnSpPr>
              <p:cNvPr id="39" name="Straight Arrow Connector 38"/>
              <p:cNvCxnSpPr/>
              <p:nvPr/>
            </p:nvCxnSpPr>
            <p:spPr>
              <a:xfrm>
                <a:off x="7436115" y="2919506"/>
                <a:ext cx="816632" cy="119529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7307173" y="2776071"/>
                <a:ext cx="128942" cy="143435"/>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 name="Straight Arrow Connector 40"/>
              <p:cNvCxnSpPr/>
              <p:nvPr/>
            </p:nvCxnSpPr>
            <p:spPr>
              <a:xfrm flipV="1">
                <a:off x="7393135" y="1810273"/>
                <a:ext cx="962766" cy="1013609"/>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26" name="Group 70"/>
              <p:cNvGrpSpPr>
                <a:grpSpLocks noChangeAspect="1"/>
              </p:cNvGrpSpPr>
              <p:nvPr>
                <p:custDataLst>
                  <p:tags r:id="rId8"/>
                </p:custDataLst>
              </p:nvPr>
            </p:nvGrpSpPr>
            <p:grpSpPr bwMode="auto">
              <a:xfrm>
                <a:off x="8209767" y="2441389"/>
                <a:ext cx="400833" cy="511412"/>
                <a:chOff x="4238" y="1472"/>
                <a:chExt cx="1116" cy="1280"/>
              </a:xfrm>
            </p:grpSpPr>
            <p:sp>
              <p:nvSpPr>
                <p:cNvPr id="43" name="Freeform 12"/>
                <p:cNvSpPr>
                  <a:spLocks noEditPoints="1"/>
                </p:cNvSpPr>
                <p:nvPr/>
              </p:nvSpPr>
              <p:spPr bwMode="auto">
                <a:xfrm>
                  <a:off x="4238" y="147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13"/>
                <p:cNvSpPr>
                  <a:spLocks/>
                </p:cNvSpPr>
                <p:nvPr/>
              </p:nvSpPr>
              <p:spPr bwMode="auto">
                <a:xfrm>
                  <a:off x="4838" y="2004"/>
                  <a:ext cx="516" cy="748"/>
                </a:xfrm>
                <a:custGeom>
                  <a:avLst/>
                  <a:gdLst/>
                  <a:ahLst/>
                  <a:cxnLst>
                    <a:cxn ang="0">
                      <a:pos x="874" y="9"/>
                    </a:cxn>
                    <a:cxn ang="0">
                      <a:pos x="1077" y="58"/>
                    </a:cxn>
                    <a:cxn ang="0">
                      <a:pos x="1254" y="143"/>
                    </a:cxn>
                    <a:cxn ang="0">
                      <a:pos x="1396" y="262"/>
                    </a:cxn>
                    <a:cxn ang="0">
                      <a:pos x="1496" y="414"/>
                    </a:cxn>
                    <a:cxn ang="0">
                      <a:pos x="1545" y="595"/>
                    </a:cxn>
                    <a:cxn ang="0">
                      <a:pos x="1535" y="785"/>
                    </a:cxn>
                    <a:cxn ang="0">
                      <a:pos x="1474" y="950"/>
                    </a:cxn>
                    <a:cxn ang="0">
                      <a:pos x="1373" y="1096"/>
                    </a:cxn>
                    <a:cxn ang="0">
                      <a:pos x="1242" y="1227"/>
                    </a:cxn>
                    <a:cxn ang="0">
                      <a:pos x="1095" y="1349"/>
                    </a:cxn>
                    <a:cxn ang="0">
                      <a:pos x="973" y="1442"/>
                    </a:cxn>
                    <a:cxn ang="0">
                      <a:pos x="874" y="1519"/>
                    </a:cxn>
                    <a:cxn ang="0">
                      <a:pos x="772" y="1600"/>
                    </a:cxn>
                    <a:cxn ang="0">
                      <a:pos x="658" y="1695"/>
                    </a:cxn>
                    <a:cxn ang="0">
                      <a:pos x="520" y="1811"/>
                    </a:cxn>
                    <a:cxn ang="0">
                      <a:pos x="348" y="1958"/>
                    </a:cxn>
                    <a:cxn ang="0">
                      <a:pos x="1026" y="1958"/>
                    </a:cxn>
                    <a:cxn ang="0">
                      <a:pos x="1117" y="1958"/>
                    </a:cxn>
                    <a:cxn ang="0">
                      <a:pos x="1223" y="1954"/>
                    </a:cxn>
                    <a:cxn ang="0">
                      <a:pos x="1308" y="1945"/>
                    </a:cxn>
                    <a:cxn ang="0">
                      <a:pos x="1350" y="1922"/>
                    </a:cxn>
                    <a:cxn ang="0">
                      <a:pos x="1383" y="1836"/>
                    </a:cxn>
                    <a:cxn ang="0">
                      <a:pos x="1410" y="1722"/>
                    </a:cxn>
                    <a:cxn ang="0">
                      <a:pos x="1423" y="1629"/>
                    </a:cxn>
                    <a:cxn ang="0">
                      <a:pos x="1439" y="2243"/>
                    </a:cxn>
                    <a:cxn ang="0">
                      <a:pos x="1" y="2187"/>
                    </a:cxn>
                    <a:cxn ang="0">
                      <a:pos x="9" y="2142"/>
                    </a:cxn>
                    <a:cxn ang="0">
                      <a:pos x="39" y="2108"/>
                    </a:cxn>
                    <a:cxn ang="0">
                      <a:pos x="934" y="1243"/>
                    </a:cxn>
                    <a:cxn ang="0">
                      <a:pos x="1034" y="1121"/>
                    </a:cxn>
                    <a:cxn ang="0">
                      <a:pos x="1129" y="969"/>
                    </a:cxn>
                    <a:cxn ang="0">
                      <a:pos x="1192" y="791"/>
                    </a:cxn>
                    <a:cxn ang="0">
                      <a:pos x="1204" y="610"/>
                    </a:cxn>
                    <a:cxn ang="0">
                      <a:pos x="1172" y="462"/>
                    </a:cxn>
                    <a:cxn ang="0">
                      <a:pos x="1102" y="329"/>
                    </a:cxn>
                    <a:cxn ang="0">
                      <a:pos x="995" y="220"/>
                    </a:cxn>
                    <a:cxn ang="0">
                      <a:pos x="852" y="147"/>
                    </a:cxn>
                    <a:cxn ang="0">
                      <a:pos x="674" y="121"/>
                    </a:cxn>
                    <a:cxn ang="0">
                      <a:pos x="552" y="134"/>
                    </a:cxn>
                    <a:cxn ang="0">
                      <a:pos x="423" y="177"/>
                    </a:cxn>
                    <a:cxn ang="0">
                      <a:pos x="300" y="258"/>
                    </a:cxn>
                    <a:cxn ang="0">
                      <a:pos x="197" y="384"/>
                    </a:cxn>
                    <a:cxn ang="0">
                      <a:pos x="242" y="444"/>
                    </a:cxn>
                    <a:cxn ang="0">
                      <a:pos x="315" y="479"/>
                    </a:cxn>
                    <a:cxn ang="0">
                      <a:pos x="354" y="531"/>
                    </a:cxn>
                    <a:cxn ang="0">
                      <a:pos x="370" y="584"/>
                    </a:cxn>
                    <a:cxn ang="0">
                      <a:pos x="369" y="650"/>
                    </a:cxn>
                    <a:cxn ang="0">
                      <a:pos x="331" y="731"/>
                    </a:cxn>
                    <a:cxn ang="0">
                      <a:pos x="263" y="779"/>
                    </a:cxn>
                    <a:cxn ang="0">
                      <a:pos x="186" y="796"/>
                    </a:cxn>
                    <a:cxn ang="0">
                      <a:pos x="151" y="792"/>
                    </a:cxn>
                    <a:cxn ang="0">
                      <a:pos x="100" y="777"/>
                    </a:cxn>
                    <a:cxn ang="0">
                      <a:pos x="47" y="740"/>
                    </a:cxn>
                    <a:cxn ang="0">
                      <a:pos x="9" y="673"/>
                    </a:cxn>
                    <a:cxn ang="0">
                      <a:pos x="4" y="550"/>
                    </a:cxn>
                    <a:cxn ang="0">
                      <a:pos x="53" y="380"/>
                    </a:cxn>
                    <a:cxn ang="0">
                      <a:pos x="157" y="231"/>
                    </a:cxn>
                    <a:cxn ang="0">
                      <a:pos x="306" y="110"/>
                    </a:cxn>
                    <a:cxn ang="0">
                      <a:pos x="500" y="29"/>
                    </a:cxn>
                    <a:cxn ang="0">
                      <a:pos x="728" y="0"/>
                    </a:cxn>
                  </a:cxnLst>
                  <a:rect l="0" t="0" r="r" b="b"/>
                  <a:pathLst>
                    <a:path w="1547" h="2243">
                      <a:moveTo>
                        <a:pt x="728" y="0"/>
                      </a:moveTo>
                      <a:lnTo>
                        <a:pt x="801" y="3"/>
                      </a:lnTo>
                      <a:lnTo>
                        <a:pt x="874" y="9"/>
                      </a:lnTo>
                      <a:lnTo>
                        <a:pt x="944" y="21"/>
                      </a:lnTo>
                      <a:lnTo>
                        <a:pt x="1011" y="37"/>
                      </a:lnTo>
                      <a:lnTo>
                        <a:pt x="1077" y="58"/>
                      </a:lnTo>
                      <a:lnTo>
                        <a:pt x="1140" y="81"/>
                      </a:lnTo>
                      <a:lnTo>
                        <a:pt x="1199" y="110"/>
                      </a:lnTo>
                      <a:lnTo>
                        <a:pt x="1254" y="143"/>
                      </a:lnTo>
                      <a:lnTo>
                        <a:pt x="1306" y="178"/>
                      </a:lnTo>
                      <a:lnTo>
                        <a:pt x="1353" y="219"/>
                      </a:lnTo>
                      <a:lnTo>
                        <a:pt x="1396" y="262"/>
                      </a:lnTo>
                      <a:lnTo>
                        <a:pt x="1434" y="309"/>
                      </a:lnTo>
                      <a:lnTo>
                        <a:pt x="1468" y="360"/>
                      </a:lnTo>
                      <a:lnTo>
                        <a:pt x="1496" y="414"/>
                      </a:lnTo>
                      <a:lnTo>
                        <a:pt x="1518" y="472"/>
                      </a:lnTo>
                      <a:lnTo>
                        <a:pt x="1534" y="532"/>
                      </a:lnTo>
                      <a:lnTo>
                        <a:pt x="1545" y="595"/>
                      </a:lnTo>
                      <a:lnTo>
                        <a:pt x="1547" y="660"/>
                      </a:lnTo>
                      <a:lnTo>
                        <a:pt x="1545" y="724"/>
                      </a:lnTo>
                      <a:lnTo>
                        <a:pt x="1535" y="785"/>
                      </a:lnTo>
                      <a:lnTo>
                        <a:pt x="1520" y="842"/>
                      </a:lnTo>
                      <a:lnTo>
                        <a:pt x="1499" y="897"/>
                      </a:lnTo>
                      <a:lnTo>
                        <a:pt x="1474" y="950"/>
                      </a:lnTo>
                      <a:lnTo>
                        <a:pt x="1443" y="1001"/>
                      </a:lnTo>
                      <a:lnTo>
                        <a:pt x="1410" y="1049"/>
                      </a:lnTo>
                      <a:lnTo>
                        <a:pt x="1373" y="1096"/>
                      </a:lnTo>
                      <a:lnTo>
                        <a:pt x="1331" y="1141"/>
                      </a:lnTo>
                      <a:lnTo>
                        <a:pt x="1288" y="1185"/>
                      </a:lnTo>
                      <a:lnTo>
                        <a:pt x="1242" y="1227"/>
                      </a:lnTo>
                      <a:lnTo>
                        <a:pt x="1195" y="1269"/>
                      </a:lnTo>
                      <a:lnTo>
                        <a:pt x="1146" y="1310"/>
                      </a:lnTo>
                      <a:lnTo>
                        <a:pt x="1095" y="1349"/>
                      </a:lnTo>
                      <a:lnTo>
                        <a:pt x="1045" y="1388"/>
                      </a:lnTo>
                      <a:lnTo>
                        <a:pt x="1009" y="1416"/>
                      </a:lnTo>
                      <a:lnTo>
                        <a:pt x="973" y="1442"/>
                      </a:lnTo>
                      <a:lnTo>
                        <a:pt x="940" y="1468"/>
                      </a:lnTo>
                      <a:lnTo>
                        <a:pt x="907" y="1493"/>
                      </a:lnTo>
                      <a:lnTo>
                        <a:pt x="874" y="1519"/>
                      </a:lnTo>
                      <a:lnTo>
                        <a:pt x="841" y="1545"/>
                      </a:lnTo>
                      <a:lnTo>
                        <a:pt x="807" y="1572"/>
                      </a:lnTo>
                      <a:lnTo>
                        <a:pt x="772" y="1600"/>
                      </a:lnTo>
                      <a:lnTo>
                        <a:pt x="736" y="1629"/>
                      </a:lnTo>
                      <a:lnTo>
                        <a:pt x="698" y="1661"/>
                      </a:lnTo>
                      <a:lnTo>
                        <a:pt x="658" y="1695"/>
                      </a:lnTo>
                      <a:lnTo>
                        <a:pt x="616" y="1730"/>
                      </a:lnTo>
                      <a:lnTo>
                        <a:pt x="570" y="1769"/>
                      </a:lnTo>
                      <a:lnTo>
                        <a:pt x="520" y="1811"/>
                      </a:lnTo>
                      <a:lnTo>
                        <a:pt x="467" y="1856"/>
                      </a:lnTo>
                      <a:lnTo>
                        <a:pt x="410" y="1905"/>
                      </a:lnTo>
                      <a:lnTo>
                        <a:pt x="348" y="1958"/>
                      </a:lnTo>
                      <a:lnTo>
                        <a:pt x="991" y="1958"/>
                      </a:lnTo>
                      <a:lnTo>
                        <a:pt x="1005" y="1958"/>
                      </a:lnTo>
                      <a:lnTo>
                        <a:pt x="1026" y="1958"/>
                      </a:lnTo>
                      <a:lnTo>
                        <a:pt x="1053" y="1958"/>
                      </a:lnTo>
                      <a:lnTo>
                        <a:pt x="1083" y="1958"/>
                      </a:lnTo>
                      <a:lnTo>
                        <a:pt x="1117" y="1958"/>
                      </a:lnTo>
                      <a:lnTo>
                        <a:pt x="1152" y="1957"/>
                      </a:lnTo>
                      <a:lnTo>
                        <a:pt x="1188" y="1955"/>
                      </a:lnTo>
                      <a:lnTo>
                        <a:pt x="1223" y="1954"/>
                      </a:lnTo>
                      <a:lnTo>
                        <a:pt x="1256" y="1951"/>
                      </a:lnTo>
                      <a:lnTo>
                        <a:pt x="1284" y="1949"/>
                      </a:lnTo>
                      <a:lnTo>
                        <a:pt x="1308" y="1945"/>
                      </a:lnTo>
                      <a:lnTo>
                        <a:pt x="1327" y="1941"/>
                      </a:lnTo>
                      <a:lnTo>
                        <a:pt x="1338" y="1937"/>
                      </a:lnTo>
                      <a:lnTo>
                        <a:pt x="1350" y="1922"/>
                      </a:lnTo>
                      <a:lnTo>
                        <a:pt x="1361" y="1900"/>
                      </a:lnTo>
                      <a:lnTo>
                        <a:pt x="1372" y="1870"/>
                      </a:lnTo>
                      <a:lnTo>
                        <a:pt x="1383" y="1836"/>
                      </a:lnTo>
                      <a:lnTo>
                        <a:pt x="1392" y="1799"/>
                      </a:lnTo>
                      <a:lnTo>
                        <a:pt x="1401" y="1760"/>
                      </a:lnTo>
                      <a:lnTo>
                        <a:pt x="1410" y="1722"/>
                      </a:lnTo>
                      <a:lnTo>
                        <a:pt x="1415" y="1687"/>
                      </a:lnTo>
                      <a:lnTo>
                        <a:pt x="1420" y="1654"/>
                      </a:lnTo>
                      <a:lnTo>
                        <a:pt x="1423" y="1629"/>
                      </a:lnTo>
                      <a:lnTo>
                        <a:pt x="1547" y="1629"/>
                      </a:lnTo>
                      <a:lnTo>
                        <a:pt x="1547" y="1629"/>
                      </a:lnTo>
                      <a:lnTo>
                        <a:pt x="1439" y="2243"/>
                      </a:lnTo>
                      <a:lnTo>
                        <a:pt x="0" y="2243"/>
                      </a:lnTo>
                      <a:lnTo>
                        <a:pt x="0" y="2212"/>
                      </a:lnTo>
                      <a:lnTo>
                        <a:pt x="1" y="2187"/>
                      </a:lnTo>
                      <a:lnTo>
                        <a:pt x="3" y="2169"/>
                      </a:lnTo>
                      <a:lnTo>
                        <a:pt x="5" y="2154"/>
                      </a:lnTo>
                      <a:lnTo>
                        <a:pt x="9" y="2142"/>
                      </a:lnTo>
                      <a:lnTo>
                        <a:pt x="16" y="2132"/>
                      </a:lnTo>
                      <a:lnTo>
                        <a:pt x="26" y="2122"/>
                      </a:lnTo>
                      <a:lnTo>
                        <a:pt x="39" y="2108"/>
                      </a:lnTo>
                      <a:lnTo>
                        <a:pt x="874" y="1306"/>
                      </a:lnTo>
                      <a:lnTo>
                        <a:pt x="903" y="1277"/>
                      </a:lnTo>
                      <a:lnTo>
                        <a:pt x="934" y="1243"/>
                      </a:lnTo>
                      <a:lnTo>
                        <a:pt x="967" y="1206"/>
                      </a:lnTo>
                      <a:lnTo>
                        <a:pt x="1000" y="1164"/>
                      </a:lnTo>
                      <a:lnTo>
                        <a:pt x="1034" y="1121"/>
                      </a:lnTo>
                      <a:lnTo>
                        <a:pt x="1068" y="1073"/>
                      </a:lnTo>
                      <a:lnTo>
                        <a:pt x="1099" y="1023"/>
                      </a:lnTo>
                      <a:lnTo>
                        <a:pt x="1129" y="969"/>
                      </a:lnTo>
                      <a:lnTo>
                        <a:pt x="1154" y="913"/>
                      </a:lnTo>
                      <a:lnTo>
                        <a:pt x="1176" y="853"/>
                      </a:lnTo>
                      <a:lnTo>
                        <a:pt x="1192" y="791"/>
                      </a:lnTo>
                      <a:lnTo>
                        <a:pt x="1203" y="727"/>
                      </a:lnTo>
                      <a:lnTo>
                        <a:pt x="1207" y="660"/>
                      </a:lnTo>
                      <a:lnTo>
                        <a:pt x="1204" y="610"/>
                      </a:lnTo>
                      <a:lnTo>
                        <a:pt x="1198" y="561"/>
                      </a:lnTo>
                      <a:lnTo>
                        <a:pt x="1187" y="511"/>
                      </a:lnTo>
                      <a:lnTo>
                        <a:pt x="1172" y="462"/>
                      </a:lnTo>
                      <a:lnTo>
                        <a:pt x="1153" y="415"/>
                      </a:lnTo>
                      <a:lnTo>
                        <a:pt x="1130" y="371"/>
                      </a:lnTo>
                      <a:lnTo>
                        <a:pt x="1102" y="329"/>
                      </a:lnTo>
                      <a:lnTo>
                        <a:pt x="1071" y="290"/>
                      </a:lnTo>
                      <a:lnTo>
                        <a:pt x="1034" y="253"/>
                      </a:lnTo>
                      <a:lnTo>
                        <a:pt x="995" y="220"/>
                      </a:lnTo>
                      <a:lnTo>
                        <a:pt x="951" y="191"/>
                      </a:lnTo>
                      <a:lnTo>
                        <a:pt x="903" y="166"/>
                      </a:lnTo>
                      <a:lnTo>
                        <a:pt x="852" y="147"/>
                      </a:lnTo>
                      <a:lnTo>
                        <a:pt x="797" y="132"/>
                      </a:lnTo>
                      <a:lnTo>
                        <a:pt x="736" y="123"/>
                      </a:lnTo>
                      <a:lnTo>
                        <a:pt x="674" y="121"/>
                      </a:lnTo>
                      <a:lnTo>
                        <a:pt x="635" y="122"/>
                      </a:lnTo>
                      <a:lnTo>
                        <a:pt x="594" y="126"/>
                      </a:lnTo>
                      <a:lnTo>
                        <a:pt x="552" y="134"/>
                      </a:lnTo>
                      <a:lnTo>
                        <a:pt x="509" y="144"/>
                      </a:lnTo>
                      <a:lnTo>
                        <a:pt x="466" y="159"/>
                      </a:lnTo>
                      <a:lnTo>
                        <a:pt x="423" y="177"/>
                      </a:lnTo>
                      <a:lnTo>
                        <a:pt x="381" y="201"/>
                      </a:lnTo>
                      <a:lnTo>
                        <a:pt x="339" y="227"/>
                      </a:lnTo>
                      <a:lnTo>
                        <a:pt x="300" y="258"/>
                      </a:lnTo>
                      <a:lnTo>
                        <a:pt x="263" y="295"/>
                      </a:lnTo>
                      <a:lnTo>
                        <a:pt x="228" y="337"/>
                      </a:lnTo>
                      <a:lnTo>
                        <a:pt x="197" y="384"/>
                      </a:lnTo>
                      <a:lnTo>
                        <a:pt x="170" y="436"/>
                      </a:lnTo>
                      <a:lnTo>
                        <a:pt x="209" y="438"/>
                      </a:lnTo>
                      <a:lnTo>
                        <a:pt x="242" y="444"/>
                      </a:lnTo>
                      <a:lnTo>
                        <a:pt x="270" y="453"/>
                      </a:lnTo>
                      <a:lnTo>
                        <a:pt x="294" y="465"/>
                      </a:lnTo>
                      <a:lnTo>
                        <a:pt x="315" y="479"/>
                      </a:lnTo>
                      <a:lnTo>
                        <a:pt x="331" y="495"/>
                      </a:lnTo>
                      <a:lnTo>
                        <a:pt x="344" y="512"/>
                      </a:lnTo>
                      <a:lnTo>
                        <a:pt x="354" y="531"/>
                      </a:lnTo>
                      <a:lnTo>
                        <a:pt x="362" y="549"/>
                      </a:lnTo>
                      <a:lnTo>
                        <a:pt x="366" y="567"/>
                      </a:lnTo>
                      <a:lnTo>
                        <a:pt x="370" y="584"/>
                      </a:lnTo>
                      <a:lnTo>
                        <a:pt x="371" y="601"/>
                      </a:lnTo>
                      <a:lnTo>
                        <a:pt x="371" y="616"/>
                      </a:lnTo>
                      <a:lnTo>
                        <a:pt x="369" y="650"/>
                      </a:lnTo>
                      <a:lnTo>
                        <a:pt x="360" y="681"/>
                      </a:lnTo>
                      <a:lnTo>
                        <a:pt x="347" y="707"/>
                      </a:lnTo>
                      <a:lnTo>
                        <a:pt x="331" y="731"/>
                      </a:lnTo>
                      <a:lnTo>
                        <a:pt x="311" y="751"/>
                      </a:lnTo>
                      <a:lnTo>
                        <a:pt x="288" y="768"/>
                      </a:lnTo>
                      <a:lnTo>
                        <a:pt x="263" y="779"/>
                      </a:lnTo>
                      <a:lnTo>
                        <a:pt x="238" y="788"/>
                      </a:lnTo>
                      <a:lnTo>
                        <a:pt x="212" y="794"/>
                      </a:lnTo>
                      <a:lnTo>
                        <a:pt x="186" y="796"/>
                      </a:lnTo>
                      <a:lnTo>
                        <a:pt x="178" y="796"/>
                      </a:lnTo>
                      <a:lnTo>
                        <a:pt x="166" y="795"/>
                      </a:lnTo>
                      <a:lnTo>
                        <a:pt x="151" y="792"/>
                      </a:lnTo>
                      <a:lnTo>
                        <a:pt x="135" y="788"/>
                      </a:lnTo>
                      <a:lnTo>
                        <a:pt x="117" y="783"/>
                      </a:lnTo>
                      <a:lnTo>
                        <a:pt x="100" y="777"/>
                      </a:lnTo>
                      <a:lnTo>
                        <a:pt x="81" y="766"/>
                      </a:lnTo>
                      <a:lnTo>
                        <a:pt x="63" y="754"/>
                      </a:lnTo>
                      <a:lnTo>
                        <a:pt x="47" y="740"/>
                      </a:lnTo>
                      <a:lnTo>
                        <a:pt x="31" y="720"/>
                      </a:lnTo>
                      <a:lnTo>
                        <a:pt x="19" y="699"/>
                      </a:lnTo>
                      <a:lnTo>
                        <a:pt x="9" y="673"/>
                      </a:lnTo>
                      <a:lnTo>
                        <a:pt x="3" y="643"/>
                      </a:lnTo>
                      <a:lnTo>
                        <a:pt x="0" y="608"/>
                      </a:lnTo>
                      <a:lnTo>
                        <a:pt x="4" y="550"/>
                      </a:lnTo>
                      <a:lnTo>
                        <a:pt x="14" y="491"/>
                      </a:lnTo>
                      <a:lnTo>
                        <a:pt x="30" y="435"/>
                      </a:lnTo>
                      <a:lnTo>
                        <a:pt x="53" y="380"/>
                      </a:lnTo>
                      <a:lnTo>
                        <a:pt x="81" y="328"/>
                      </a:lnTo>
                      <a:lnTo>
                        <a:pt x="116" y="278"/>
                      </a:lnTo>
                      <a:lnTo>
                        <a:pt x="157" y="231"/>
                      </a:lnTo>
                      <a:lnTo>
                        <a:pt x="201" y="186"/>
                      </a:lnTo>
                      <a:lnTo>
                        <a:pt x="251" y="146"/>
                      </a:lnTo>
                      <a:lnTo>
                        <a:pt x="306" y="110"/>
                      </a:lnTo>
                      <a:lnTo>
                        <a:pt x="367" y="77"/>
                      </a:lnTo>
                      <a:lnTo>
                        <a:pt x="431" y="51"/>
                      </a:lnTo>
                      <a:lnTo>
                        <a:pt x="500" y="29"/>
                      </a:lnTo>
                      <a:lnTo>
                        <a:pt x="571" y="13"/>
                      </a:lnTo>
                      <a:lnTo>
                        <a:pt x="648" y="4"/>
                      </a:lnTo>
                      <a:lnTo>
                        <a:pt x="7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7" name="Group 16"/>
            <p:cNvGrpSpPr>
              <a:grpSpLocks noChangeAspect="1"/>
            </p:cNvGrpSpPr>
            <p:nvPr>
              <p:custDataLst>
                <p:tags r:id="rId6"/>
              </p:custDataLst>
            </p:nvPr>
          </p:nvGrpSpPr>
          <p:grpSpPr bwMode="auto">
            <a:xfrm>
              <a:off x="6629400" y="3505200"/>
              <a:ext cx="397285" cy="511412"/>
              <a:chOff x="2462" y="2432"/>
              <a:chExt cx="1126" cy="1303"/>
            </a:xfrm>
          </p:grpSpPr>
          <p:sp>
            <p:nvSpPr>
              <p:cNvPr id="37" name="Freeform 18"/>
              <p:cNvSpPr>
                <a:spLocks noEditPoints="1"/>
              </p:cNvSpPr>
              <p:nvPr/>
            </p:nvSpPr>
            <p:spPr bwMode="auto">
              <a:xfrm>
                <a:off x="2462" y="2432"/>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9"/>
              <p:cNvSpPr>
                <a:spLocks/>
              </p:cNvSpPr>
              <p:nvPr/>
            </p:nvSpPr>
            <p:spPr bwMode="auto">
              <a:xfrm>
                <a:off x="3052" y="2964"/>
                <a:ext cx="536" cy="771"/>
              </a:xfrm>
              <a:custGeom>
                <a:avLst/>
                <a:gdLst/>
                <a:ahLst/>
                <a:cxnLst>
                  <a:cxn ang="0">
                    <a:pos x="1087" y="41"/>
                  </a:cxn>
                  <a:cxn ang="0">
                    <a:pos x="1365" y="189"/>
                  </a:cxn>
                  <a:cxn ang="0">
                    <a:pos x="1496" y="414"/>
                  </a:cxn>
                  <a:cxn ang="0">
                    <a:pos x="1470" y="641"/>
                  </a:cxn>
                  <a:cxn ang="0">
                    <a:pos x="1335" y="855"/>
                  </a:cxn>
                  <a:cxn ang="0">
                    <a:pos x="1069" y="1031"/>
                  </a:cxn>
                  <a:cxn ang="0">
                    <a:pos x="1272" y="1155"/>
                  </a:cxn>
                  <a:cxn ang="0">
                    <a:pos x="1505" y="1355"/>
                  </a:cxn>
                  <a:cxn ang="0">
                    <a:pos x="1607" y="1606"/>
                  </a:cxn>
                  <a:cxn ang="0">
                    <a:pos x="1555" y="1890"/>
                  </a:cxn>
                  <a:cxn ang="0">
                    <a:pos x="1353" y="2132"/>
                  </a:cxn>
                  <a:cxn ang="0">
                    <a:pos x="1029" y="2284"/>
                  </a:cxn>
                  <a:cxn ang="0">
                    <a:pos x="643" y="2304"/>
                  </a:cxn>
                  <a:cxn ang="0">
                    <a:pos x="316" y="2215"/>
                  </a:cxn>
                  <a:cxn ang="0">
                    <a:pos x="86" y="2038"/>
                  </a:cxn>
                  <a:cxn ang="0">
                    <a:pos x="0" y="1786"/>
                  </a:cxn>
                  <a:cxn ang="0">
                    <a:pos x="63" y="1638"/>
                  </a:cxn>
                  <a:cxn ang="0">
                    <a:pos x="201" y="1591"/>
                  </a:cxn>
                  <a:cxn ang="0">
                    <a:pos x="346" y="1657"/>
                  </a:cxn>
                  <a:cxn ang="0">
                    <a:pos x="386" y="1797"/>
                  </a:cxn>
                  <a:cxn ang="0">
                    <a:pos x="347" y="1895"/>
                  </a:cxn>
                  <a:cxn ang="0">
                    <a:pos x="224" y="1962"/>
                  </a:cxn>
                  <a:cxn ang="0">
                    <a:pos x="344" y="2102"/>
                  </a:cxn>
                  <a:cxn ang="0">
                    <a:pos x="582" y="2186"/>
                  </a:cxn>
                  <a:cxn ang="0">
                    <a:pos x="782" y="2207"/>
                  </a:cxn>
                  <a:cxn ang="0">
                    <a:pos x="953" y="2173"/>
                  </a:cxn>
                  <a:cxn ang="0">
                    <a:pos x="1110" y="2060"/>
                  </a:cxn>
                  <a:cxn ang="0">
                    <a:pos x="1211" y="1845"/>
                  </a:cxn>
                  <a:cxn ang="0">
                    <a:pos x="1220" y="1524"/>
                  </a:cxn>
                  <a:cxn ang="0">
                    <a:pos x="1115" y="1272"/>
                  </a:cxn>
                  <a:cxn ang="0">
                    <a:pos x="918" y="1139"/>
                  </a:cxn>
                  <a:cxn ang="0">
                    <a:pos x="556" y="1118"/>
                  </a:cxn>
                  <a:cxn ang="0">
                    <a:pos x="490" y="1086"/>
                  </a:cxn>
                  <a:cxn ang="0">
                    <a:pos x="506" y="1032"/>
                  </a:cxn>
                  <a:cxn ang="0">
                    <a:pos x="537" y="1023"/>
                  </a:cxn>
                  <a:cxn ang="0">
                    <a:pos x="635" y="1014"/>
                  </a:cxn>
                  <a:cxn ang="0">
                    <a:pos x="868" y="980"/>
                  </a:cxn>
                  <a:cxn ang="0">
                    <a:pos x="1054" y="829"/>
                  </a:cxn>
                  <a:cxn ang="0">
                    <a:pos x="1152" y="575"/>
                  </a:cxn>
                  <a:cxn ang="0">
                    <a:pos x="1139" y="324"/>
                  </a:cxn>
                  <a:cxn ang="0">
                    <a:pos x="1031" y="172"/>
                  </a:cxn>
                  <a:cxn ang="0">
                    <a:pos x="876" y="106"/>
                  </a:cxn>
                  <a:cxn ang="0">
                    <a:pos x="711" y="101"/>
                  </a:cxn>
                  <a:cxn ang="0">
                    <a:pos x="493" y="151"/>
                  </a:cxn>
                  <a:cxn ang="0">
                    <a:pos x="294" y="286"/>
                  </a:cxn>
                  <a:cxn ang="0">
                    <a:pos x="444" y="363"/>
                  </a:cxn>
                  <a:cxn ang="0">
                    <a:pos x="462" y="519"/>
                  </a:cxn>
                  <a:cxn ang="0">
                    <a:pos x="360" y="621"/>
                  </a:cxn>
                  <a:cxn ang="0">
                    <a:pos x="198" y="612"/>
                  </a:cxn>
                  <a:cxn ang="0">
                    <a:pos x="112" y="494"/>
                  </a:cxn>
                  <a:cxn ang="0">
                    <a:pos x="169" y="262"/>
                  </a:cxn>
                  <a:cxn ang="0">
                    <a:pos x="387" y="84"/>
                  </a:cxn>
                  <a:cxn ang="0">
                    <a:pos x="721" y="3"/>
                  </a:cxn>
                </a:cxnLst>
                <a:rect l="0" t="0" r="r" b="b"/>
                <a:pathLst>
                  <a:path w="1609" h="2311">
                    <a:moveTo>
                      <a:pt x="798" y="0"/>
                    </a:moveTo>
                    <a:lnTo>
                      <a:pt x="874" y="3"/>
                    </a:lnTo>
                    <a:lnTo>
                      <a:pt x="948" y="11"/>
                    </a:lnTo>
                    <a:lnTo>
                      <a:pt x="1019" y="24"/>
                    </a:lnTo>
                    <a:lnTo>
                      <a:pt x="1087" y="41"/>
                    </a:lnTo>
                    <a:lnTo>
                      <a:pt x="1152" y="63"/>
                    </a:lnTo>
                    <a:lnTo>
                      <a:pt x="1212" y="89"/>
                    </a:lnTo>
                    <a:lnTo>
                      <a:pt x="1268" y="118"/>
                    </a:lnTo>
                    <a:lnTo>
                      <a:pt x="1319" y="152"/>
                    </a:lnTo>
                    <a:lnTo>
                      <a:pt x="1365" y="189"/>
                    </a:lnTo>
                    <a:lnTo>
                      <a:pt x="1404" y="228"/>
                    </a:lnTo>
                    <a:lnTo>
                      <a:pt x="1438" y="271"/>
                    </a:lnTo>
                    <a:lnTo>
                      <a:pt x="1465" y="317"/>
                    </a:lnTo>
                    <a:lnTo>
                      <a:pt x="1484" y="364"/>
                    </a:lnTo>
                    <a:lnTo>
                      <a:pt x="1496" y="414"/>
                    </a:lnTo>
                    <a:lnTo>
                      <a:pt x="1501" y="466"/>
                    </a:lnTo>
                    <a:lnTo>
                      <a:pt x="1499" y="508"/>
                    </a:lnTo>
                    <a:lnTo>
                      <a:pt x="1493" y="551"/>
                    </a:lnTo>
                    <a:lnTo>
                      <a:pt x="1484" y="596"/>
                    </a:lnTo>
                    <a:lnTo>
                      <a:pt x="1470" y="641"/>
                    </a:lnTo>
                    <a:lnTo>
                      <a:pt x="1453" y="685"/>
                    </a:lnTo>
                    <a:lnTo>
                      <a:pt x="1431" y="728"/>
                    </a:lnTo>
                    <a:lnTo>
                      <a:pt x="1404" y="771"/>
                    </a:lnTo>
                    <a:lnTo>
                      <a:pt x="1372" y="815"/>
                    </a:lnTo>
                    <a:lnTo>
                      <a:pt x="1335" y="855"/>
                    </a:lnTo>
                    <a:lnTo>
                      <a:pt x="1293" y="895"/>
                    </a:lnTo>
                    <a:lnTo>
                      <a:pt x="1246" y="933"/>
                    </a:lnTo>
                    <a:lnTo>
                      <a:pt x="1193" y="968"/>
                    </a:lnTo>
                    <a:lnTo>
                      <a:pt x="1134" y="1001"/>
                    </a:lnTo>
                    <a:lnTo>
                      <a:pt x="1069" y="1031"/>
                    </a:lnTo>
                    <a:lnTo>
                      <a:pt x="998" y="1058"/>
                    </a:lnTo>
                    <a:lnTo>
                      <a:pt x="1073" y="1075"/>
                    </a:lnTo>
                    <a:lnTo>
                      <a:pt x="1144" y="1098"/>
                    </a:lnTo>
                    <a:lnTo>
                      <a:pt x="1210" y="1125"/>
                    </a:lnTo>
                    <a:lnTo>
                      <a:pt x="1272" y="1155"/>
                    </a:lnTo>
                    <a:lnTo>
                      <a:pt x="1329" y="1189"/>
                    </a:lnTo>
                    <a:lnTo>
                      <a:pt x="1380" y="1227"/>
                    </a:lnTo>
                    <a:lnTo>
                      <a:pt x="1427" y="1266"/>
                    </a:lnTo>
                    <a:lnTo>
                      <a:pt x="1469" y="1310"/>
                    </a:lnTo>
                    <a:lnTo>
                      <a:pt x="1505" y="1355"/>
                    </a:lnTo>
                    <a:lnTo>
                      <a:pt x="1536" y="1403"/>
                    </a:lnTo>
                    <a:lnTo>
                      <a:pt x="1562" y="1452"/>
                    </a:lnTo>
                    <a:lnTo>
                      <a:pt x="1582" y="1502"/>
                    </a:lnTo>
                    <a:lnTo>
                      <a:pt x="1597" y="1555"/>
                    </a:lnTo>
                    <a:lnTo>
                      <a:pt x="1607" y="1606"/>
                    </a:lnTo>
                    <a:lnTo>
                      <a:pt x="1609" y="1658"/>
                    </a:lnTo>
                    <a:lnTo>
                      <a:pt x="1605" y="1718"/>
                    </a:lnTo>
                    <a:lnTo>
                      <a:pt x="1596" y="1776"/>
                    </a:lnTo>
                    <a:lnTo>
                      <a:pt x="1578" y="1833"/>
                    </a:lnTo>
                    <a:lnTo>
                      <a:pt x="1555" y="1890"/>
                    </a:lnTo>
                    <a:lnTo>
                      <a:pt x="1526" y="1943"/>
                    </a:lnTo>
                    <a:lnTo>
                      <a:pt x="1491" y="1995"/>
                    </a:lnTo>
                    <a:lnTo>
                      <a:pt x="1450" y="2044"/>
                    </a:lnTo>
                    <a:lnTo>
                      <a:pt x="1404" y="2090"/>
                    </a:lnTo>
                    <a:lnTo>
                      <a:pt x="1353" y="2132"/>
                    </a:lnTo>
                    <a:lnTo>
                      <a:pt x="1297" y="2171"/>
                    </a:lnTo>
                    <a:lnTo>
                      <a:pt x="1237" y="2207"/>
                    </a:lnTo>
                    <a:lnTo>
                      <a:pt x="1172" y="2237"/>
                    </a:lnTo>
                    <a:lnTo>
                      <a:pt x="1102" y="2263"/>
                    </a:lnTo>
                    <a:lnTo>
                      <a:pt x="1029" y="2284"/>
                    </a:lnTo>
                    <a:lnTo>
                      <a:pt x="952" y="2298"/>
                    </a:lnTo>
                    <a:lnTo>
                      <a:pt x="872" y="2309"/>
                    </a:lnTo>
                    <a:lnTo>
                      <a:pt x="790" y="2311"/>
                    </a:lnTo>
                    <a:lnTo>
                      <a:pt x="716" y="2309"/>
                    </a:lnTo>
                    <a:lnTo>
                      <a:pt x="643" y="2304"/>
                    </a:lnTo>
                    <a:lnTo>
                      <a:pt x="571" y="2293"/>
                    </a:lnTo>
                    <a:lnTo>
                      <a:pt x="504" y="2279"/>
                    </a:lnTo>
                    <a:lnTo>
                      <a:pt x="437" y="2260"/>
                    </a:lnTo>
                    <a:lnTo>
                      <a:pt x="375" y="2239"/>
                    </a:lnTo>
                    <a:lnTo>
                      <a:pt x="316" y="2215"/>
                    </a:lnTo>
                    <a:lnTo>
                      <a:pt x="262" y="2186"/>
                    </a:lnTo>
                    <a:lnTo>
                      <a:pt x="211" y="2153"/>
                    </a:lnTo>
                    <a:lnTo>
                      <a:pt x="165" y="2118"/>
                    </a:lnTo>
                    <a:lnTo>
                      <a:pt x="123" y="2080"/>
                    </a:lnTo>
                    <a:lnTo>
                      <a:pt x="86" y="2038"/>
                    </a:lnTo>
                    <a:lnTo>
                      <a:pt x="57" y="1993"/>
                    </a:lnTo>
                    <a:lnTo>
                      <a:pt x="32" y="1945"/>
                    </a:lnTo>
                    <a:lnTo>
                      <a:pt x="15" y="1895"/>
                    </a:lnTo>
                    <a:lnTo>
                      <a:pt x="4" y="1841"/>
                    </a:lnTo>
                    <a:lnTo>
                      <a:pt x="0" y="1786"/>
                    </a:lnTo>
                    <a:lnTo>
                      <a:pt x="3" y="1748"/>
                    </a:lnTo>
                    <a:lnTo>
                      <a:pt x="12" y="1714"/>
                    </a:lnTo>
                    <a:lnTo>
                      <a:pt x="24" y="1684"/>
                    </a:lnTo>
                    <a:lnTo>
                      <a:pt x="42" y="1659"/>
                    </a:lnTo>
                    <a:lnTo>
                      <a:pt x="63" y="1638"/>
                    </a:lnTo>
                    <a:lnTo>
                      <a:pt x="86" y="1621"/>
                    </a:lnTo>
                    <a:lnTo>
                      <a:pt x="113" y="1608"/>
                    </a:lnTo>
                    <a:lnTo>
                      <a:pt x="142" y="1599"/>
                    </a:lnTo>
                    <a:lnTo>
                      <a:pt x="171" y="1593"/>
                    </a:lnTo>
                    <a:lnTo>
                      <a:pt x="201" y="1591"/>
                    </a:lnTo>
                    <a:lnTo>
                      <a:pt x="236" y="1594"/>
                    </a:lnTo>
                    <a:lnTo>
                      <a:pt x="269" y="1603"/>
                    </a:lnTo>
                    <a:lnTo>
                      <a:pt x="297" y="1616"/>
                    </a:lnTo>
                    <a:lnTo>
                      <a:pt x="323" y="1634"/>
                    </a:lnTo>
                    <a:lnTo>
                      <a:pt x="346" y="1657"/>
                    </a:lnTo>
                    <a:lnTo>
                      <a:pt x="363" y="1683"/>
                    </a:lnTo>
                    <a:lnTo>
                      <a:pt x="375" y="1713"/>
                    </a:lnTo>
                    <a:lnTo>
                      <a:pt x="383" y="1744"/>
                    </a:lnTo>
                    <a:lnTo>
                      <a:pt x="387" y="1778"/>
                    </a:lnTo>
                    <a:lnTo>
                      <a:pt x="386" y="1797"/>
                    </a:lnTo>
                    <a:lnTo>
                      <a:pt x="383" y="1815"/>
                    </a:lnTo>
                    <a:lnTo>
                      <a:pt x="378" y="1835"/>
                    </a:lnTo>
                    <a:lnTo>
                      <a:pt x="371" y="1856"/>
                    </a:lnTo>
                    <a:lnTo>
                      <a:pt x="360" y="1875"/>
                    </a:lnTo>
                    <a:lnTo>
                      <a:pt x="347" y="1895"/>
                    </a:lnTo>
                    <a:lnTo>
                      <a:pt x="331" y="1913"/>
                    </a:lnTo>
                    <a:lnTo>
                      <a:pt x="310" y="1929"/>
                    </a:lnTo>
                    <a:lnTo>
                      <a:pt x="286" y="1943"/>
                    </a:lnTo>
                    <a:lnTo>
                      <a:pt x="256" y="1954"/>
                    </a:lnTo>
                    <a:lnTo>
                      <a:pt x="224" y="1962"/>
                    </a:lnTo>
                    <a:lnTo>
                      <a:pt x="186" y="1966"/>
                    </a:lnTo>
                    <a:lnTo>
                      <a:pt x="220" y="2008"/>
                    </a:lnTo>
                    <a:lnTo>
                      <a:pt x="258" y="2043"/>
                    </a:lnTo>
                    <a:lnTo>
                      <a:pt x="300" y="2074"/>
                    </a:lnTo>
                    <a:lnTo>
                      <a:pt x="344" y="2102"/>
                    </a:lnTo>
                    <a:lnTo>
                      <a:pt x="390" y="2125"/>
                    </a:lnTo>
                    <a:lnTo>
                      <a:pt x="439" y="2145"/>
                    </a:lnTo>
                    <a:lnTo>
                      <a:pt x="486" y="2162"/>
                    </a:lnTo>
                    <a:lnTo>
                      <a:pt x="535" y="2175"/>
                    </a:lnTo>
                    <a:lnTo>
                      <a:pt x="582" y="2186"/>
                    </a:lnTo>
                    <a:lnTo>
                      <a:pt x="628" y="2194"/>
                    </a:lnTo>
                    <a:lnTo>
                      <a:pt x="672" y="2200"/>
                    </a:lnTo>
                    <a:lnTo>
                      <a:pt x="713" y="2204"/>
                    </a:lnTo>
                    <a:lnTo>
                      <a:pt x="749" y="2205"/>
                    </a:lnTo>
                    <a:lnTo>
                      <a:pt x="782" y="2207"/>
                    </a:lnTo>
                    <a:lnTo>
                      <a:pt x="815" y="2205"/>
                    </a:lnTo>
                    <a:lnTo>
                      <a:pt x="849" y="2201"/>
                    </a:lnTo>
                    <a:lnTo>
                      <a:pt x="884" y="2195"/>
                    </a:lnTo>
                    <a:lnTo>
                      <a:pt x="919" y="2186"/>
                    </a:lnTo>
                    <a:lnTo>
                      <a:pt x="953" y="2173"/>
                    </a:lnTo>
                    <a:lnTo>
                      <a:pt x="987" y="2158"/>
                    </a:lnTo>
                    <a:lnTo>
                      <a:pt x="1021" y="2139"/>
                    </a:lnTo>
                    <a:lnTo>
                      <a:pt x="1052" y="2116"/>
                    </a:lnTo>
                    <a:lnTo>
                      <a:pt x="1081" y="2090"/>
                    </a:lnTo>
                    <a:lnTo>
                      <a:pt x="1110" y="2060"/>
                    </a:lnTo>
                    <a:lnTo>
                      <a:pt x="1135" y="2026"/>
                    </a:lnTo>
                    <a:lnTo>
                      <a:pt x="1158" y="1987"/>
                    </a:lnTo>
                    <a:lnTo>
                      <a:pt x="1180" y="1945"/>
                    </a:lnTo>
                    <a:lnTo>
                      <a:pt x="1198" y="1896"/>
                    </a:lnTo>
                    <a:lnTo>
                      <a:pt x="1211" y="1845"/>
                    </a:lnTo>
                    <a:lnTo>
                      <a:pt x="1222" y="1788"/>
                    </a:lnTo>
                    <a:lnTo>
                      <a:pt x="1229" y="1726"/>
                    </a:lnTo>
                    <a:lnTo>
                      <a:pt x="1230" y="1658"/>
                    </a:lnTo>
                    <a:lnTo>
                      <a:pt x="1227" y="1589"/>
                    </a:lnTo>
                    <a:lnTo>
                      <a:pt x="1220" y="1524"/>
                    </a:lnTo>
                    <a:lnTo>
                      <a:pt x="1208" y="1464"/>
                    </a:lnTo>
                    <a:lnTo>
                      <a:pt x="1191" y="1409"/>
                    </a:lnTo>
                    <a:lnTo>
                      <a:pt x="1171" y="1358"/>
                    </a:lnTo>
                    <a:lnTo>
                      <a:pt x="1145" y="1312"/>
                    </a:lnTo>
                    <a:lnTo>
                      <a:pt x="1115" y="1272"/>
                    </a:lnTo>
                    <a:lnTo>
                      <a:pt x="1083" y="1236"/>
                    </a:lnTo>
                    <a:lnTo>
                      <a:pt x="1046" y="1205"/>
                    </a:lnTo>
                    <a:lnTo>
                      <a:pt x="1007" y="1179"/>
                    </a:lnTo>
                    <a:lnTo>
                      <a:pt x="964" y="1156"/>
                    </a:lnTo>
                    <a:lnTo>
                      <a:pt x="918" y="1139"/>
                    </a:lnTo>
                    <a:lnTo>
                      <a:pt x="869" y="1128"/>
                    </a:lnTo>
                    <a:lnTo>
                      <a:pt x="819" y="1121"/>
                    </a:lnTo>
                    <a:lnTo>
                      <a:pt x="765" y="1118"/>
                    </a:lnTo>
                    <a:lnTo>
                      <a:pt x="581" y="1118"/>
                    </a:lnTo>
                    <a:lnTo>
                      <a:pt x="556" y="1118"/>
                    </a:lnTo>
                    <a:lnTo>
                      <a:pt x="535" y="1117"/>
                    </a:lnTo>
                    <a:lnTo>
                      <a:pt x="518" y="1115"/>
                    </a:lnTo>
                    <a:lnTo>
                      <a:pt x="505" y="1108"/>
                    </a:lnTo>
                    <a:lnTo>
                      <a:pt x="495" y="1099"/>
                    </a:lnTo>
                    <a:lnTo>
                      <a:pt x="490" y="1086"/>
                    </a:lnTo>
                    <a:lnTo>
                      <a:pt x="487" y="1066"/>
                    </a:lnTo>
                    <a:lnTo>
                      <a:pt x="490" y="1052"/>
                    </a:lnTo>
                    <a:lnTo>
                      <a:pt x="494" y="1043"/>
                    </a:lnTo>
                    <a:lnTo>
                      <a:pt x="500" y="1036"/>
                    </a:lnTo>
                    <a:lnTo>
                      <a:pt x="506" y="1032"/>
                    </a:lnTo>
                    <a:lnTo>
                      <a:pt x="513" y="1029"/>
                    </a:lnTo>
                    <a:lnTo>
                      <a:pt x="517" y="1028"/>
                    </a:lnTo>
                    <a:lnTo>
                      <a:pt x="518" y="1028"/>
                    </a:lnTo>
                    <a:lnTo>
                      <a:pt x="528" y="1025"/>
                    </a:lnTo>
                    <a:lnTo>
                      <a:pt x="537" y="1023"/>
                    </a:lnTo>
                    <a:lnTo>
                      <a:pt x="547" y="1022"/>
                    </a:lnTo>
                    <a:lnTo>
                      <a:pt x="560" y="1020"/>
                    </a:lnTo>
                    <a:lnTo>
                      <a:pt x="578" y="1019"/>
                    </a:lnTo>
                    <a:lnTo>
                      <a:pt x="602" y="1016"/>
                    </a:lnTo>
                    <a:lnTo>
                      <a:pt x="635" y="1014"/>
                    </a:lnTo>
                    <a:lnTo>
                      <a:pt x="689" y="1011"/>
                    </a:lnTo>
                    <a:lnTo>
                      <a:pt x="738" y="1007"/>
                    </a:lnTo>
                    <a:lnTo>
                      <a:pt x="784" y="1002"/>
                    </a:lnTo>
                    <a:lnTo>
                      <a:pt x="828" y="993"/>
                    </a:lnTo>
                    <a:lnTo>
                      <a:pt x="868" y="980"/>
                    </a:lnTo>
                    <a:lnTo>
                      <a:pt x="907" y="963"/>
                    </a:lnTo>
                    <a:lnTo>
                      <a:pt x="945" y="939"/>
                    </a:lnTo>
                    <a:lnTo>
                      <a:pt x="983" y="909"/>
                    </a:lnTo>
                    <a:lnTo>
                      <a:pt x="1022" y="871"/>
                    </a:lnTo>
                    <a:lnTo>
                      <a:pt x="1054" y="829"/>
                    </a:lnTo>
                    <a:lnTo>
                      <a:pt x="1083" y="783"/>
                    </a:lnTo>
                    <a:lnTo>
                      <a:pt x="1106" y="733"/>
                    </a:lnTo>
                    <a:lnTo>
                      <a:pt x="1126" y="682"/>
                    </a:lnTo>
                    <a:lnTo>
                      <a:pt x="1141" y="629"/>
                    </a:lnTo>
                    <a:lnTo>
                      <a:pt x="1152" y="575"/>
                    </a:lnTo>
                    <a:lnTo>
                      <a:pt x="1158" y="520"/>
                    </a:lnTo>
                    <a:lnTo>
                      <a:pt x="1161" y="466"/>
                    </a:lnTo>
                    <a:lnTo>
                      <a:pt x="1158" y="414"/>
                    </a:lnTo>
                    <a:lnTo>
                      <a:pt x="1152" y="366"/>
                    </a:lnTo>
                    <a:lnTo>
                      <a:pt x="1139" y="324"/>
                    </a:lnTo>
                    <a:lnTo>
                      <a:pt x="1125" y="284"/>
                    </a:lnTo>
                    <a:lnTo>
                      <a:pt x="1106" y="250"/>
                    </a:lnTo>
                    <a:lnTo>
                      <a:pt x="1083" y="221"/>
                    </a:lnTo>
                    <a:lnTo>
                      <a:pt x="1058" y="195"/>
                    </a:lnTo>
                    <a:lnTo>
                      <a:pt x="1031" y="172"/>
                    </a:lnTo>
                    <a:lnTo>
                      <a:pt x="1003" y="153"/>
                    </a:lnTo>
                    <a:lnTo>
                      <a:pt x="972" y="138"/>
                    </a:lnTo>
                    <a:lnTo>
                      <a:pt x="941" y="125"/>
                    </a:lnTo>
                    <a:lnTo>
                      <a:pt x="909" y="114"/>
                    </a:lnTo>
                    <a:lnTo>
                      <a:pt x="876" y="106"/>
                    </a:lnTo>
                    <a:lnTo>
                      <a:pt x="844" y="102"/>
                    </a:lnTo>
                    <a:lnTo>
                      <a:pt x="813" y="98"/>
                    </a:lnTo>
                    <a:lnTo>
                      <a:pt x="782" y="98"/>
                    </a:lnTo>
                    <a:lnTo>
                      <a:pt x="748" y="98"/>
                    </a:lnTo>
                    <a:lnTo>
                      <a:pt x="711" y="101"/>
                    </a:lnTo>
                    <a:lnTo>
                      <a:pt x="671" y="106"/>
                    </a:lnTo>
                    <a:lnTo>
                      <a:pt x="628" y="113"/>
                    </a:lnTo>
                    <a:lnTo>
                      <a:pt x="583" y="123"/>
                    </a:lnTo>
                    <a:lnTo>
                      <a:pt x="537" y="135"/>
                    </a:lnTo>
                    <a:lnTo>
                      <a:pt x="493" y="151"/>
                    </a:lnTo>
                    <a:lnTo>
                      <a:pt x="448" y="170"/>
                    </a:lnTo>
                    <a:lnTo>
                      <a:pt x="405" y="193"/>
                    </a:lnTo>
                    <a:lnTo>
                      <a:pt x="364" y="220"/>
                    </a:lnTo>
                    <a:lnTo>
                      <a:pt x="328" y="250"/>
                    </a:lnTo>
                    <a:lnTo>
                      <a:pt x="294" y="286"/>
                    </a:lnTo>
                    <a:lnTo>
                      <a:pt x="333" y="291"/>
                    </a:lnTo>
                    <a:lnTo>
                      <a:pt x="367" y="303"/>
                    </a:lnTo>
                    <a:lnTo>
                      <a:pt x="398" y="318"/>
                    </a:lnTo>
                    <a:lnTo>
                      <a:pt x="424" y="338"/>
                    </a:lnTo>
                    <a:lnTo>
                      <a:pt x="444" y="363"/>
                    </a:lnTo>
                    <a:lnTo>
                      <a:pt x="459" y="390"/>
                    </a:lnTo>
                    <a:lnTo>
                      <a:pt x="468" y="423"/>
                    </a:lnTo>
                    <a:lnTo>
                      <a:pt x="473" y="458"/>
                    </a:lnTo>
                    <a:lnTo>
                      <a:pt x="470" y="490"/>
                    </a:lnTo>
                    <a:lnTo>
                      <a:pt x="462" y="519"/>
                    </a:lnTo>
                    <a:lnTo>
                      <a:pt x="450" y="546"/>
                    </a:lnTo>
                    <a:lnTo>
                      <a:pt x="433" y="570"/>
                    </a:lnTo>
                    <a:lnTo>
                      <a:pt x="413" y="591"/>
                    </a:lnTo>
                    <a:lnTo>
                      <a:pt x="389" y="608"/>
                    </a:lnTo>
                    <a:lnTo>
                      <a:pt x="360" y="621"/>
                    </a:lnTo>
                    <a:lnTo>
                      <a:pt x="329" y="629"/>
                    </a:lnTo>
                    <a:lnTo>
                      <a:pt x="294" y="631"/>
                    </a:lnTo>
                    <a:lnTo>
                      <a:pt x="259" y="629"/>
                    </a:lnTo>
                    <a:lnTo>
                      <a:pt x="227" y="622"/>
                    </a:lnTo>
                    <a:lnTo>
                      <a:pt x="198" y="612"/>
                    </a:lnTo>
                    <a:lnTo>
                      <a:pt x="173" y="596"/>
                    </a:lnTo>
                    <a:lnTo>
                      <a:pt x="150" y="576"/>
                    </a:lnTo>
                    <a:lnTo>
                      <a:pt x="132" y="553"/>
                    </a:lnTo>
                    <a:lnTo>
                      <a:pt x="120" y="525"/>
                    </a:lnTo>
                    <a:lnTo>
                      <a:pt x="112" y="494"/>
                    </a:lnTo>
                    <a:lnTo>
                      <a:pt x="108" y="458"/>
                    </a:lnTo>
                    <a:lnTo>
                      <a:pt x="112" y="405"/>
                    </a:lnTo>
                    <a:lnTo>
                      <a:pt x="124" y="355"/>
                    </a:lnTo>
                    <a:lnTo>
                      <a:pt x="143" y="307"/>
                    </a:lnTo>
                    <a:lnTo>
                      <a:pt x="169" y="262"/>
                    </a:lnTo>
                    <a:lnTo>
                      <a:pt x="201" y="219"/>
                    </a:lnTo>
                    <a:lnTo>
                      <a:pt x="239" y="181"/>
                    </a:lnTo>
                    <a:lnTo>
                      <a:pt x="283" y="144"/>
                    </a:lnTo>
                    <a:lnTo>
                      <a:pt x="333" y="113"/>
                    </a:lnTo>
                    <a:lnTo>
                      <a:pt x="387" y="84"/>
                    </a:lnTo>
                    <a:lnTo>
                      <a:pt x="447" y="59"/>
                    </a:lnTo>
                    <a:lnTo>
                      <a:pt x="510" y="38"/>
                    </a:lnTo>
                    <a:lnTo>
                      <a:pt x="576" y="22"/>
                    </a:lnTo>
                    <a:lnTo>
                      <a:pt x="648" y="11"/>
                    </a:lnTo>
                    <a:lnTo>
                      <a:pt x="721" y="3"/>
                    </a:lnTo>
                    <a:lnTo>
                      <a:pt x="79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 name="Group 124"/>
            <p:cNvGrpSpPr/>
            <p:nvPr/>
          </p:nvGrpSpPr>
          <p:grpSpPr>
            <a:xfrm>
              <a:off x="5562600" y="1828800"/>
              <a:ext cx="1246438" cy="2199341"/>
              <a:chOff x="5029200" y="1867647"/>
              <a:chExt cx="1246438" cy="2199341"/>
            </a:xfrm>
          </p:grpSpPr>
          <p:sp>
            <p:nvSpPr>
              <p:cNvPr id="31" name="Oval 30"/>
              <p:cNvSpPr/>
              <p:nvPr/>
            </p:nvSpPr>
            <p:spPr>
              <a:xfrm>
                <a:off x="6146696" y="2776071"/>
                <a:ext cx="128942" cy="143435"/>
              </a:xfrm>
              <a:prstGeom prst="ellipse">
                <a:avLst/>
              </a:prstGeom>
              <a:solidFill>
                <a:srgbClr val="FF0000"/>
              </a:solidFill>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 name="Straight Arrow Connector 31"/>
              <p:cNvCxnSpPr/>
              <p:nvPr/>
            </p:nvCxnSpPr>
            <p:spPr>
              <a:xfrm flipH="1" flipV="1">
                <a:off x="5244103" y="1867647"/>
                <a:ext cx="945574" cy="95623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flipH="1">
                <a:off x="5501987" y="2919506"/>
                <a:ext cx="687690" cy="1147482"/>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pSp>
            <p:nvGrpSpPr>
              <p:cNvPr id="29" name="Group 22"/>
              <p:cNvGrpSpPr>
                <a:grpSpLocks noChangeAspect="1"/>
              </p:cNvGrpSpPr>
              <p:nvPr>
                <p:custDataLst>
                  <p:tags r:id="rId7"/>
                </p:custDataLst>
              </p:nvPr>
            </p:nvGrpSpPr>
            <p:grpSpPr bwMode="auto">
              <a:xfrm>
                <a:off x="5029200" y="2728259"/>
                <a:ext cx="410171" cy="511412"/>
                <a:chOff x="686" y="1760"/>
                <a:chExt cx="1142" cy="1280"/>
              </a:xfrm>
            </p:grpSpPr>
            <p:sp>
              <p:nvSpPr>
                <p:cNvPr id="35" name="Freeform 24"/>
                <p:cNvSpPr>
                  <a:spLocks noEditPoints="1"/>
                </p:cNvSpPr>
                <p:nvPr/>
              </p:nvSpPr>
              <p:spPr bwMode="auto">
                <a:xfrm>
                  <a:off x="686" y="1760"/>
                  <a:ext cx="436" cy="1068"/>
                </a:xfrm>
                <a:custGeom>
                  <a:avLst/>
                  <a:gdLst/>
                  <a:ahLst/>
                  <a:cxnLst>
                    <a:cxn ang="0">
                      <a:pos x="854" y="1089"/>
                    </a:cxn>
                    <a:cxn ang="0">
                      <a:pos x="1016" y="1251"/>
                    </a:cxn>
                    <a:cxn ang="0">
                      <a:pos x="1057" y="1477"/>
                    </a:cxn>
                    <a:cxn ang="0">
                      <a:pos x="990" y="1688"/>
                    </a:cxn>
                    <a:cxn ang="0">
                      <a:pos x="945" y="1811"/>
                    </a:cxn>
                    <a:cxn ang="0">
                      <a:pos x="897" y="1930"/>
                    </a:cxn>
                    <a:cxn ang="0">
                      <a:pos x="651" y="2573"/>
                    </a:cxn>
                    <a:cxn ang="0">
                      <a:pos x="579" y="2765"/>
                    </a:cxn>
                    <a:cxn ang="0">
                      <a:pos x="551" y="2891"/>
                    </a:cxn>
                    <a:cxn ang="0">
                      <a:pos x="565" y="3040"/>
                    </a:cxn>
                    <a:cxn ang="0">
                      <a:pos x="666" y="3098"/>
                    </a:cxn>
                    <a:cxn ang="0">
                      <a:pos x="890" y="3011"/>
                    </a:cxn>
                    <a:cxn ang="0">
                      <a:pos x="1056" y="2793"/>
                    </a:cxn>
                    <a:cxn ang="0">
                      <a:pos x="1168" y="2506"/>
                    </a:cxn>
                    <a:cxn ang="0">
                      <a:pos x="1215" y="2427"/>
                    </a:cxn>
                    <a:cxn ang="0">
                      <a:pos x="1272" y="2425"/>
                    </a:cxn>
                    <a:cxn ang="0">
                      <a:pos x="1307" y="2468"/>
                    </a:cxn>
                    <a:cxn ang="0">
                      <a:pos x="1283" y="2567"/>
                    </a:cxn>
                    <a:cxn ang="0">
                      <a:pos x="1203" y="2764"/>
                    </a:cxn>
                    <a:cxn ang="0">
                      <a:pos x="1067" y="2983"/>
                    </a:cxn>
                    <a:cxn ang="0">
                      <a:pos x="867" y="3152"/>
                    </a:cxn>
                    <a:cxn ang="0">
                      <a:pos x="601" y="3200"/>
                    </a:cxn>
                    <a:cxn ang="0">
                      <a:pos x="369" y="3093"/>
                    </a:cxn>
                    <a:cxn ang="0">
                      <a:pos x="258" y="2869"/>
                    </a:cxn>
                    <a:cxn ang="0">
                      <a:pos x="286" y="2655"/>
                    </a:cxn>
                    <a:cxn ang="0">
                      <a:pos x="372" y="2430"/>
                    </a:cxn>
                    <a:cxn ang="0">
                      <a:pos x="455" y="2211"/>
                    </a:cxn>
                    <a:cxn ang="0">
                      <a:pos x="563" y="1931"/>
                    </a:cxn>
                    <a:cxn ang="0">
                      <a:pos x="662" y="1676"/>
                    </a:cxn>
                    <a:cxn ang="0">
                      <a:pos x="720" y="1523"/>
                    </a:cxn>
                    <a:cxn ang="0">
                      <a:pos x="763" y="1342"/>
                    </a:cxn>
                    <a:cxn ang="0">
                      <a:pos x="743" y="1193"/>
                    </a:cxn>
                    <a:cxn ang="0">
                      <a:pos x="678" y="1149"/>
                    </a:cxn>
                    <a:cxn ang="0">
                      <a:pos x="573" y="1156"/>
                    </a:cxn>
                    <a:cxn ang="0">
                      <a:pos x="393" y="1258"/>
                    </a:cxn>
                    <a:cxn ang="0">
                      <a:pos x="226" y="1506"/>
                    </a:cxn>
                    <a:cxn ang="0">
                      <a:pos x="122" y="1790"/>
                    </a:cxn>
                    <a:cxn ang="0">
                      <a:pos x="62" y="1822"/>
                    </a:cxn>
                    <a:cxn ang="0">
                      <a:pos x="18" y="1812"/>
                    </a:cxn>
                    <a:cxn ang="0">
                      <a:pos x="4" y="1754"/>
                    </a:cxn>
                    <a:cxn ang="0">
                      <a:pos x="52" y="1606"/>
                    </a:cxn>
                    <a:cxn ang="0">
                      <a:pos x="154" y="1393"/>
                    </a:cxn>
                    <a:cxn ang="0">
                      <a:pos x="319" y="1186"/>
                    </a:cxn>
                    <a:cxn ang="0">
                      <a:pos x="547" y="1056"/>
                    </a:cxn>
                    <a:cxn ang="0">
                      <a:pos x="1145" y="10"/>
                    </a:cxn>
                    <a:cxn ang="0">
                      <a:pos x="1250" y="111"/>
                    </a:cxn>
                    <a:cxn ang="0">
                      <a:pos x="1232" y="279"/>
                    </a:cxn>
                    <a:cxn ang="0">
                      <a:pos x="1097" y="398"/>
                    </a:cxn>
                    <a:cxn ang="0">
                      <a:pos x="928" y="409"/>
                    </a:cxn>
                    <a:cxn ang="0">
                      <a:pos x="822" y="309"/>
                    </a:cxn>
                    <a:cxn ang="0">
                      <a:pos x="851" y="127"/>
                    </a:cxn>
                    <a:cxn ang="0">
                      <a:pos x="1032" y="4"/>
                    </a:cxn>
                  </a:cxnLst>
                  <a:rect l="0" t="0" r="r" b="b"/>
                  <a:pathLst>
                    <a:path w="1307" h="3203">
                      <a:moveTo>
                        <a:pt x="658" y="1042"/>
                      </a:moveTo>
                      <a:lnTo>
                        <a:pt x="712" y="1046"/>
                      </a:lnTo>
                      <a:lnTo>
                        <a:pt x="762" y="1055"/>
                      </a:lnTo>
                      <a:lnTo>
                        <a:pt x="810" y="1069"/>
                      </a:lnTo>
                      <a:lnTo>
                        <a:pt x="854" y="1089"/>
                      </a:lnTo>
                      <a:lnTo>
                        <a:pt x="895" y="1114"/>
                      </a:lnTo>
                      <a:lnTo>
                        <a:pt x="932" y="1143"/>
                      </a:lnTo>
                      <a:lnTo>
                        <a:pt x="964" y="1176"/>
                      </a:lnTo>
                      <a:lnTo>
                        <a:pt x="993" y="1212"/>
                      </a:lnTo>
                      <a:lnTo>
                        <a:pt x="1016" y="1251"/>
                      </a:lnTo>
                      <a:lnTo>
                        <a:pt x="1034" y="1293"/>
                      </a:lnTo>
                      <a:lnTo>
                        <a:pt x="1048" y="1338"/>
                      </a:lnTo>
                      <a:lnTo>
                        <a:pt x="1057" y="1385"/>
                      </a:lnTo>
                      <a:lnTo>
                        <a:pt x="1060" y="1432"/>
                      </a:lnTo>
                      <a:lnTo>
                        <a:pt x="1057" y="1477"/>
                      </a:lnTo>
                      <a:lnTo>
                        <a:pt x="1052" y="1517"/>
                      </a:lnTo>
                      <a:lnTo>
                        <a:pt x="1043" y="1558"/>
                      </a:lnTo>
                      <a:lnTo>
                        <a:pt x="1029" y="1598"/>
                      </a:lnTo>
                      <a:lnTo>
                        <a:pt x="1012" y="1642"/>
                      </a:lnTo>
                      <a:lnTo>
                        <a:pt x="990" y="1688"/>
                      </a:lnTo>
                      <a:lnTo>
                        <a:pt x="978" y="1720"/>
                      </a:lnTo>
                      <a:lnTo>
                        <a:pt x="968" y="1746"/>
                      </a:lnTo>
                      <a:lnTo>
                        <a:pt x="960" y="1770"/>
                      </a:lnTo>
                      <a:lnTo>
                        <a:pt x="952" y="1791"/>
                      </a:lnTo>
                      <a:lnTo>
                        <a:pt x="945" y="1811"/>
                      </a:lnTo>
                      <a:lnTo>
                        <a:pt x="937" y="1830"/>
                      </a:lnTo>
                      <a:lnTo>
                        <a:pt x="929" y="1851"/>
                      </a:lnTo>
                      <a:lnTo>
                        <a:pt x="921" y="1873"/>
                      </a:lnTo>
                      <a:lnTo>
                        <a:pt x="910" y="1900"/>
                      </a:lnTo>
                      <a:lnTo>
                        <a:pt x="897" y="1930"/>
                      </a:lnTo>
                      <a:lnTo>
                        <a:pt x="882" y="1965"/>
                      </a:lnTo>
                      <a:lnTo>
                        <a:pt x="882" y="1965"/>
                      </a:lnTo>
                      <a:lnTo>
                        <a:pt x="696" y="2460"/>
                      </a:lnTo>
                      <a:lnTo>
                        <a:pt x="673" y="2520"/>
                      </a:lnTo>
                      <a:lnTo>
                        <a:pt x="651" y="2573"/>
                      </a:lnTo>
                      <a:lnTo>
                        <a:pt x="632" y="2620"/>
                      </a:lnTo>
                      <a:lnTo>
                        <a:pt x="616" y="2663"/>
                      </a:lnTo>
                      <a:lnTo>
                        <a:pt x="602" y="2701"/>
                      </a:lnTo>
                      <a:lnTo>
                        <a:pt x="589" y="2735"/>
                      </a:lnTo>
                      <a:lnTo>
                        <a:pt x="579" y="2765"/>
                      </a:lnTo>
                      <a:lnTo>
                        <a:pt x="570" y="2793"/>
                      </a:lnTo>
                      <a:lnTo>
                        <a:pt x="563" y="2819"/>
                      </a:lnTo>
                      <a:lnTo>
                        <a:pt x="558" y="2844"/>
                      </a:lnTo>
                      <a:lnTo>
                        <a:pt x="554" y="2867"/>
                      </a:lnTo>
                      <a:lnTo>
                        <a:pt x="551" y="2891"/>
                      </a:lnTo>
                      <a:lnTo>
                        <a:pt x="550" y="2916"/>
                      </a:lnTo>
                      <a:lnTo>
                        <a:pt x="548" y="2941"/>
                      </a:lnTo>
                      <a:lnTo>
                        <a:pt x="551" y="2980"/>
                      </a:lnTo>
                      <a:lnTo>
                        <a:pt x="557" y="3013"/>
                      </a:lnTo>
                      <a:lnTo>
                        <a:pt x="565" y="3040"/>
                      </a:lnTo>
                      <a:lnTo>
                        <a:pt x="578" y="3061"/>
                      </a:lnTo>
                      <a:lnTo>
                        <a:pt x="594" y="3078"/>
                      </a:lnTo>
                      <a:lnTo>
                        <a:pt x="615" y="3089"/>
                      </a:lnTo>
                      <a:lnTo>
                        <a:pt x="638" y="3095"/>
                      </a:lnTo>
                      <a:lnTo>
                        <a:pt x="666" y="3098"/>
                      </a:lnTo>
                      <a:lnTo>
                        <a:pt x="714" y="3094"/>
                      </a:lnTo>
                      <a:lnTo>
                        <a:pt x="762" y="3083"/>
                      </a:lnTo>
                      <a:lnTo>
                        <a:pt x="808" y="3065"/>
                      </a:lnTo>
                      <a:lnTo>
                        <a:pt x="850" y="3042"/>
                      </a:lnTo>
                      <a:lnTo>
                        <a:pt x="890" y="3011"/>
                      </a:lnTo>
                      <a:lnTo>
                        <a:pt x="928" y="2976"/>
                      </a:lnTo>
                      <a:lnTo>
                        <a:pt x="963" y="2935"/>
                      </a:lnTo>
                      <a:lnTo>
                        <a:pt x="997" y="2892"/>
                      </a:lnTo>
                      <a:lnTo>
                        <a:pt x="1028" y="2844"/>
                      </a:lnTo>
                      <a:lnTo>
                        <a:pt x="1056" y="2793"/>
                      </a:lnTo>
                      <a:lnTo>
                        <a:pt x="1083" y="2739"/>
                      </a:lnTo>
                      <a:lnTo>
                        <a:pt x="1107" y="2683"/>
                      </a:lnTo>
                      <a:lnTo>
                        <a:pt x="1129" y="2624"/>
                      </a:lnTo>
                      <a:lnTo>
                        <a:pt x="1149" y="2565"/>
                      </a:lnTo>
                      <a:lnTo>
                        <a:pt x="1168" y="2506"/>
                      </a:lnTo>
                      <a:lnTo>
                        <a:pt x="1179" y="2480"/>
                      </a:lnTo>
                      <a:lnTo>
                        <a:pt x="1188" y="2460"/>
                      </a:lnTo>
                      <a:lnTo>
                        <a:pt x="1196" y="2444"/>
                      </a:lnTo>
                      <a:lnTo>
                        <a:pt x="1205" y="2434"/>
                      </a:lnTo>
                      <a:lnTo>
                        <a:pt x="1215" y="2427"/>
                      </a:lnTo>
                      <a:lnTo>
                        <a:pt x="1228" y="2423"/>
                      </a:lnTo>
                      <a:lnTo>
                        <a:pt x="1245" y="2423"/>
                      </a:lnTo>
                      <a:lnTo>
                        <a:pt x="1252" y="2423"/>
                      </a:lnTo>
                      <a:lnTo>
                        <a:pt x="1261" y="2423"/>
                      </a:lnTo>
                      <a:lnTo>
                        <a:pt x="1272" y="2425"/>
                      </a:lnTo>
                      <a:lnTo>
                        <a:pt x="1282" y="2429"/>
                      </a:lnTo>
                      <a:lnTo>
                        <a:pt x="1292" y="2434"/>
                      </a:lnTo>
                      <a:lnTo>
                        <a:pt x="1300" y="2442"/>
                      </a:lnTo>
                      <a:lnTo>
                        <a:pt x="1306" y="2454"/>
                      </a:lnTo>
                      <a:lnTo>
                        <a:pt x="1307" y="2468"/>
                      </a:lnTo>
                      <a:lnTo>
                        <a:pt x="1306" y="2477"/>
                      </a:lnTo>
                      <a:lnTo>
                        <a:pt x="1303" y="2492"/>
                      </a:lnTo>
                      <a:lnTo>
                        <a:pt x="1298" y="2512"/>
                      </a:lnTo>
                      <a:lnTo>
                        <a:pt x="1291" y="2539"/>
                      </a:lnTo>
                      <a:lnTo>
                        <a:pt x="1283" y="2567"/>
                      </a:lnTo>
                      <a:lnTo>
                        <a:pt x="1271" y="2602"/>
                      </a:lnTo>
                      <a:lnTo>
                        <a:pt x="1257" y="2640"/>
                      </a:lnTo>
                      <a:lnTo>
                        <a:pt x="1242" y="2679"/>
                      </a:lnTo>
                      <a:lnTo>
                        <a:pt x="1223" y="2721"/>
                      </a:lnTo>
                      <a:lnTo>
                        <a:pt x="1203" y="2764"/>
                      </a:lnTo>
                      <a:lnTo>
                        <a:pt x="1182" y="2808"/>
                      </a:lnTo>
                      <a:lnTo>
                        <a:pt x="1156" y="2853"/>
                      </a:lnTo>
                      <a:lnTo>
                        <a:pt x="1129" y="2896"/>
                      </a:lnTo>
                      <a:lnTo>
                        <a:pt x="1099" y="2941"/>
                      </a:lnTo>
                      <a:lnTo>
                        <a:pt x="1067" y="2983"/>
                      </a:lnTo>
                      <a:lnTo>
                        <a:pt x="1032" y="3023"/>
                      </a:lnTo>
                      <a:lnTo>
                        <a:pt x="995" y="3060"/>
                      </a:lnTo>
                      <a:lnTo>
                        <a:pt x="955" y="3095"/>
                      </a:lnTo>
                      <a:lnTo>
                        <a:pt x="912" y="3125"/>
                      </a:lnTo>
                      <a:lnTo>
                        <a:pt x="867" y="3152"/>
                      </a:lnTo>
                      <a:lnTo>
                        <a:pt x="818" y="3174"/>
                      </a:lnTo>
                      <a:lnTo>
                        <a:pt x="767" y="3190"/>
                      </a:lnTo>
                      <a:lnTo>
                        <a:pt x="714" y="3200"/>
                      </a:lnTo>
                      <a:lnTo>
                        <a:pt x="658" y="3203"/>
                      </a:lnTo>
                      <a:lnTo>
                        <a:pt x="601" y="3200"/>
                      </a:lnTo>
                      <a:lnTo>
                        <a:pt x="547" y="3190"/>
                      </a:lnTo>
                      <a:lnTo>
                        <a:pt x="497" y="3174"/>
                      </a:lnTo>
                      <a:lnTo>
                        <a:pt x="450" y="3152"/>
                      </a:lnTo>
                      <a:lnTo>
                        <a:pt x="408" y="3125"/>
                      </a:lnTo>
                      <a:lnTo>
                        <a:pt x="369" y="3093"/>
                      </a:lnTo>
                      <a:lnTo>
                        <a:pt x="336" y="3056"/>
                      </a:lnTo>
                      <a:lnTo>
                        <a:pt x="308" y="3014"/>
                      </a:lnTo>
                      <a:lnTo>
                        <a:pt x="285" y="2970"/>
                      </a:lnTo>
                      <a:lnTo>
                        <a:pt x="269" y="2920"/>
                      </a:lnTo>
                      <a:lnTo>
                        <a:pt x="258" y="2869"/>
                      </a:lnTo>
                      <a:lnTo>
                        <a:pt x="255" y="2814"/>
                      </a:lnTo>
                      <a:lnTo>
                        <a:pt x="258" y="2778"/>
                      </a:lnTo>
                      <a:lnTo>
                        <a:pt x="264" y="2740"/>
                      </a:lnTo>
                      <a:lnTo>
                        <a:pt x="273" y="2698"/>
                      </a:lnTo>
                      <a:lnTo>
                        <a:pt x="286" y="2655"/>
                      </a:lnTo>
                      <a:lnTo>
                        <a:pt x="300" y="2611"/>
                      </a:lnTo>
                      <a:lnTo>
                        <a:pt x="318" y="2565"/>
                      </a:lnTo>
                      <a:lnTo>
                        <a:pt x="335" y="2519"/>
                      </a:lnTo>
                      <a:lnTo>
                        <a:pt x="353" y="2475"/>
                      </a:lnTo>
                      <a:lnTo>
                        <a:pt x="372" y="2430"/>
                      </a:lnTo>
                      <a:lnTo>
                        <a:pt x="385" y="2396"/>
                      </a:lnTo>
                      <a:lnTo>
                        <a:pt x="400" y="2355"/>
                      </a:lnTo>
                      <a:lnTo>
                        <a:pt x="417" y="2311"/>
                      </a:lnTo>
                      <a:lnTo>
                        <a:pt x="435" y="2262"/>
                      </a:lnTo>
                      <a:lnTo>
                        <a:pt x="455" y="2211"/>
                      </a:lnTo>
                      <a:lnTo>
                        <a:pt x="477" y="2158"/>
                      </a:lnTo>
                      <a:lnTo>
                        <a:pt x="498" y="2103"/>
                      </a:lnTo>
                      <a:lnTo>
                        <a:pt x="520" y="2045"/>
                      </a:lnTo>
                      <a:lnTo>
                        <a:pt x="542" y="1989"/>
                      </a:lnTo>
                      <a:lnTo>
                        <a:pt x="563" y="1931"/>
                      </a:lnTo>
                      <a:lnTo>
                        <a:pt x="585" y="1876"/>
                      </a:lnTo>
                      <a:lnTo>
                        <a:pt x="606" y="1821"/>
                      </a:lnTo>
                      <a:lnTo>
                        <a:pt x="627" y="1770"/>
                      </a:lnTo>
                      <a:lnTo>
                        <a:pt x="646" y="1720"/>
                      </a:lnTo>
                      <a:lnTo>
                        <a:pt x="662" y="1676"/>
                      </a:lnTo>
                      <a:lnTo>
                        <a:pt x="678" y="1635"/>
                      </a:lnTo>
                      <a:lnTo>
                        <a:pt x="692" y="1598"/>
                      </a:lnTo>
                      <a:lnTo>
                        <a:pt x="702" y="1568"/>
                      </a:lnTo>
                      <a:lnTo>
                        <a:pt x="712" y="1545"/>
                      </a:lnTo>
                      <a:lnTo>
                        <a:pt x="720" y="1523"/>
                      </a:lnTo>
                      <a:lnTo>
                        <a:pt x="729" y="1495"/>
                      </a:lnTo>
                      <a:lnTo>
                        <a:pt x="739" y="1462"/>
                      </a:lnTo>
                      <a:lnTo>
                        <a:pt x="750" y="1424"/>
                      </a:lnTo>
                      <a:lnTo>
                        <a:pt x="758" y="1385"/>
                      </a:lnTo>
                      <a:lnTo>
                        <a:pt x="763" y="1342"/>
                      </a:lnTo>
                      <a:lnTo>
                        <a:pt x="766" y="1297"/>
                      </a:lnTo>
                      <a:lnTo>
                        <a:pt x="764" y="1263"/>
                      </a:lnTo>
                      <a:lnTo>
                        <a:pt x="759" y="1234"/>
                      </a:lnTo>
                      <a:lnTo>
                        <a:pt x="752" y="1211"/>
                      </a:lnTo>
                      <a:lnTo>
                        <a:pt x="743" y="1193"/>
                      </a:lnTo>
                      <a:lnTo>
                        <a:pt x="731" y="1177"/>
                      </a:lnTo>
                      <a:lnTo>
                        <a:pt x="719" y="1166"/>
                      </a:lnTo>
                      <a:lnTo>
                        <a:pt x="705" y="1158"/>
                      </a:lnTo>
                      <a:lnTo>
                        <a:pt x="692" y="1153"/>
                      </a:lnTo>
                      <a:lnTo>
                        <a:pt x="678" y="1149"/>
                      </a:lnTo>
                      <a:lnTo>
                        <a:pt x="665" y="1148"/>
                      </a:lnTo>
                      <a:lnTo>
                        <a:pt x="652" y="1148"/>
                      </a:lnTo>
                      <a:lnTo>
                        <a:pt x="642" y="1148"/>
                      </a:lnTo>
                      <a:lnTo>
                        <a:pt x="608" y="1149"/>
                      </a:lnTo>
                      <a:lnTo>
                        <a:pt x="573" y="1156"/>
                      </a:lnTo>
                      <a:lnTo>
                        <a:pt x="536" y="1166"/>
                      </a:lnTo>
                      <a:lnTo>
                        <a:pt x="501" y="1181"/>
                      </a:lnTo>
                      <a:lnTo>
                        <a:pt x="465" y="1202"/>
                      </a:lnTo>
                      <a:lnTo>
                        <a:pt x="430" y="1227"/>
                      </a:lnTo>
                      <a:lnTo>
                        <a:pt x="393" y="1258"/>
                      </a:lnTo>
                      <a:lnTo>
                        <a:pt x="358" y="1295"/>
                      </a:lnTo>
                      <a:lnTo>
                        <a:pt x="324" y="1337"/>
                      </a:lnTo>
                      <a:lnTo>
                        <a:pt x="291" y="1386"/>
                      </a:lnTo>
                      <a:lnTo>
                        <a:pt x="257" y="1443"/>
                      </a:lnTo>
                      <a:lnTo>
                        <a:pt x="226" y="1506"/>
                      </a:lnTo>
                      <a:lnTo>
                        <a:pt x="195" y="1576"/>
                      </a:lnTo>
                      <a:lnTo>
                        <a:pt x="166" y="1655"/>
                      </a:lnTo>
                      <a:lnTo>
                        <a:pt x="139" y="1740"/>
                      </a:lnTo>
                      <a:lnTo>
                        <a:pt x="130" y="1769"/>
                      </a:lnTo>
                      <a:lnTo>
                        <a:pt x="122" y="1790"/>
                      </a:lnTo>
                      <a:lnTo>
                        <a:pt x="114" y="1804"/>
                      </a:lnTo>
                      <a:lnTo>
                        <a:pt x="104" y="1813"/>
                      </a:lnTo>
                      <a:lnTo>
                        <a:pt x="93" y="1820"/>
                      </a:lnTo>
                      <a:lnTo>
                        <a:pt x="80" y="1822"/>
                      </a:lnTo>
                      <a:lnTo>
                        <a:pt x="62" y="1822"/>
                      </a:lnTo>
                      <a:lnTo>
                        <a:pt x="57" y="1822"/>
                      </a:lnTo>
                      <a:lnTo>
                        <a:pt x="49" y="1822"/>
                      </a:lnTo>
                      <a:lnTo>
                        <a:pt x="38" y="1820"/>
                      </a:lnTo>
                      <a:lnTo>
                        <a:pt x="27" y="1817"/>
                      </a:lnTo>
                      <a:lnTo>
                        <a:pt x="18" y="1812"/>
                      </a:lnTo>
                      <a:lnTo>
                        <a:pt x="8" y="1804"/>
                      </a:lnTo>
                      <a:lnTo>
                        <a:pt x="2" y="1792"/>
                      </a:lnTo>
                      <a:lnTo>
                        <a:pt x="0" y="1778"/>
                      </a:lnTo>
                      <a:lnTo>
                        <a:pt x="0" y="1769"/>
                      </a:lnTo>
                      <a:lnTo>
                        <a:pt x="4" y="1754"/>
                      </a:lnTo>
                      <a:lnTo>
                        <a:pt x="10" y="1733"/>
                      </a:lnTo>
                      <a:lnTo>
                        <a:pt x="16" y="1707"/>
                      </a:lnTo>
                      <a:lnTo>
                        <a:pt x="26" y="1677"/>
                      </a:lnTo>
                      <a:lnTo>
                        <a:pt x="37" y="1644"/>
                      </a:lnTo>
                      <a:lnTo>
                        <a:pt x="52" y="1606"/>
                      </a:lnTo>
                      <a:lnTo>
                        <a:pt x="68" y="1567"/>
                      </a:lnTo>
                      <a:lnTo>
                        <a:pt x="85" y="1525"/>
                      </a:lnTo>
                      <a:lnTo>
                        <a:pt x="106" y="1482"/>
                      </a:lnTo>
                      <a:lnTo>
                        <a:pt x="130" y="1437"/>
                      </a:lnTo>
                      <a:lnTo>
                        <a:pt x="154" y="1393"/>
                      </a:lnTo>
                      <a:lnTo>
                        <a:pt x="183" y="1348"/>
                      </a:lnTo>
                      <a:lnTo>
                        <a:pt x="212" y="1305"/>
                      </a:lnTo>
                      <a:lnTo>
                        <a:pt x="246" y="1263"/>
                      </a:lnTo>
                      <a:lnTo>
                        <a:pt x="281" y="1223"/>
                      </a:lnTo>
                      <a:lnTo>
                        <a:pt x="319" y="1186"/>
                      </a:lnTo>
                      <a:lnTo>
                        <a:pt x="359" y="1151"/>
                      </a:lnTo>
                      <a:lnTo>
                        <a:pt x="401" y="1121"/>
                      </a:lnTo>
                      <a:lnTo>
                        <a:pt x="447" y="1094"/>
                      </a:lnTo>
                      <a:lnTo>
                        <a:pt x="496" y="1072"/>
                      </a:lnTo>
                      <a:lnTo>
                        <a:pt x="547" y="1056"/>
                      </a:lnTo>
                      <a:lnTo>
                        <a:pt x="601" y="1046"/>
                      </a:lnTo>
                      <a:lnTo>
                        <a:pt x="658" y="1042"/>
                      </a:lnTo>
                      <a:close/>
                      <a:moveTo>
                        <a:pt x="1075" y="0"/>
                      </a:moveTo>
                      <a:lnTo>
                        <a:pt x="1111" y="2"/>
                      </a:lnTo>
                      <a:lnTo>
                        <a:pt x="1145" y="10"/>
                      </a:lnTo>
                      <a:lnTo>
                        <a:pt x="1175" y="23"/>
                      </a:lnTo>
                      <a:lnTo>
                        <a:pt x="1201" y="39"/>
                      </a:lnTo>
                      <a:lnTo>
                        <a:pt x="1222" y="60"/>
                      </a:lnTo>
                      <a:lnTo>
                        <a:pt x="1238" y="83"/>
                      </a:lnTo>
                      <a:lnTo>
                        <a:pt x="1250" y="111"/>
                      </a:lnTo>
                      <a:lnTo>
                        <a:pt x="1259" y="141"/>
                      </a:lnTo>
                      <a:lnTo>
                        <a:pt x="1261" y="172"/>
                      </a:lnTo>
                      <a:lnTo>
                        <a:pt x="1257" y="210"/>
                      </a:lnTo>
                      <a:lnTo>
                        <a:pt x="1248" y="246"/>
                      </a:lnTo>
                      <a:lnTo>
                        <a:pt x="1232" y="279"/>
                      </a:lnTo>
                      <a:lnTo>
                        <a:pt x="1211" y="310"/>
                      </a:lnTo>
                      <a:lnTo>
                        <a:pt x="1186" y="337"/>
                      </a:lnTo>
                      <a:lnTo>
                        <a:pt x="1159" y="361"/>
                      </a:lnTo>
                      <a:lnTo>
                        <a:pt x="1128" y="381"/>
                      </a:lnTo>
                      <a:lnTo>
                        <a:pt x="1097" y="398"/>
                      </a:lnTo>
                      <a:lnTo>
                        <a:pt x="1063" y="409"/>
                      </a:lnTo>
                      <a:lnTo>
                        <a:pt x="1030" y="417"/>
                      </a:lnTo>
                      <a:lnTo>
                        <a:pt x="998" y="420"/>
                      </a:lnTo>
                      <a:lnTo>
                        <a:pt x="960" y="417"/>
                      </a:lnTo>
                      <a:lnTo>
                        <a:pt x="928" y="409"/>
                      </a:lnTo>
                      <a:lnTo>
                        <a:pt x="898" y="396"/>
                      </a:lnTo>
                      <a:lnTo>
                        <a:pt x="872" y="379"/>
                      </a:lnTo>
                      <a:lnTo>
                        <a:pt x="851" y="360"/>
                      </a:lnTo>
                      <a:lnTo>
                        <a:pt x="835" y="335"/>
                      </a:lnTo>
                      <a:lnTo>
                        <a:pt x="822" y="309"/>
                      </a:lnTo>
                      <a:lnTo>
                        <a:pt x="814" y="279"/>
                      </a:lnTo>
                      <a:lnTo>
                        <a:pt x="812" y="247"/>
                      </a:lnTo>
                      <a:lnTo>
                        <a:pt x="817" y="205"/>
                      </a:lnTo>
                      <a:lnTo>
                        <a:pt x="831" y="165"/>
                      </a:lnTo>
                      <a:lnTo>
                        <a:pt x="851" y="127"/>
                      </a:lnTo>
                      <a:lnTo>
                        <a:pt x="878" y="91"/>
                      </a:lnTo>
                      <a:lnTo>
                        <a:pt x="912" y="61"/>
                      </a:lnTo>
                      <a:lnTo>
                        <a:pt x="948" y="35"/>
                      </a:lnTo>
                      <a:lnTo>
                        <a:pt x="989" y="17"/>
                      </a:lnTo>
                      <a:lnTo>
                        <a:pt x="1032" y="4"/>
                      </a:lnTo>
                      <a:lnTo>
                        <a:pt x="107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5"/>
                <p:cNvSpPr>
                  <a:spLocks noEditPoints="1"/>
                </p:cNvSpPr>
                <p:nvPr/>
              </p:nvSpPr>
              <p:spPr bwMode="auto">
                <a:xfrm>
                  <a:off x="1261" y="2282"/>
                  <a:ext cx="567" cy="758"/>
                </a:xfrm>
                <a:custGeom>
                  <a:avLst/>
                  <a:gdLst/>
                  <a:ahLst/>
                  <a:cxnLst>
                    <a:cxn ang="0">
                      <a:pos x="123" y="1599"/>
                    </a:cxn>
                    <a:cxn ang="0">
                      <a:pos x="1044" y="360"/>
                    </a:cxn>
                    <a:cxn ang="0">
                      <a:pos x="1262" y="1"/>
                    </a:cxn>
                    <a:cxn ang="0">
                      <a:pos x="1296" y="12"/>
                    </a:cxn>
                    <a:cxn ang="0">
                      <a:pos x="1311" y="33"/>
                    </a:cxn>
                    <a:cxn ang="0">
                      <a:pos x="1315" y="67"/>
                    </a:cxn>
                    <a:cxn ang="0">
                      <a:pos x="1315" y="1599"/>
                    </a:cxn>
                    <a:cxn ang="0">
                      <a:pos x="1701" y="1718"/>
                    </a:cxn>
                    <a:cxn ang="0">
                      <a:pos x="1315" y="1996"/>
                    </a:cxn>
                    <a:cxn ang="0">
                      <a:pos x="1316" y="2040"/>
                    </a:cxn>
                    <a:cxn ang="0">
                      <a:pos x="1322" y="2077"/>
                    </a:cxn>
                    <a:cxn ang="0">
                      <a:pos x="1338" y="2106"/>
                    </a:cxn>
                    <a:cxn ang="0">
                      <a:pos x="1368" y="2127"/>
                    </a:cxn>
                    <a:cxn ang="0">
                      <a:pos x="1419" y="2142"/>
                    </a:cxn>
                    <a:cxn ang="0">
                      <a:pos x="1495" y="2150"/>
                    </a:cxn>
                    <a:cxn ang="0">
                      <a:pos x="1601" y="2154"/>
                    </a:cxn>
                    <a:cxn ang="0">
                      <a:pos x="1693" y="2273"/>
                    </a:cxn>
                    <a:cxn ang="0">
                      <a:pos x="1555" y="2268"/>
                    </a:cxn>
                    <a:cxn ang="0">
                      <a:pos x="1414" y="2264"/>
                    </a:cxn>
                    <a:cxn ang="0">
                      <a:pos x="1280" y="2260"/>
                    </a:cxn>
                    <a:cxn ang="0">
                      <a:pos x="1168" y="2259"/>
                    </a:cxn>
                    <a:cxn ang="0">
                      <a:pos x="1059" y="2260"/>
                    </a:cxn>
                    <a:cxn ang="0">
                      <a:pos x="925" y="2264"/>
                    </a:cxn>
                    <a:cxn ang="0">
                      <a:pos x="782" y="2268"/>
                    </a:cxn>
                    <a:cxn ang="0">
                      <a:pos x="641" y="2273"/>
                    </a:cxn>
                    <a:cxn ang="0">
                      <a:pos x="743" y="2154"/>
                    </a:cxn>
                    <a:cxn ang="0">
                      <a:pos x="845" y="2150"/>
                    </a:cxn>
                    <a:cxn ang="0">
                      <a:pos x="920" y="2142"/>
                    </a:cxn>
                    <a:cxn ang="0">
                      <a:pos x="969" y="2127"/>
                    </a:cxn>
                    <a:cxn ang="0">
                      <a:pos x="999" y="2106"/>
                    </a:cxn>
                    <a:cxn ang="0">
                      <a:pos x="1014" y="2077"/>
                    </a:cxn>
                    <a:cxn ang="0">
                      <a:pos x="1021" y="2040"/>
                    </a:cxn>
                    <a:cxn ang="0">
                      <a:pos x="1021" y="1996"/>
                    </a:cxn>
                    <a:cxn ang="0">
                      <a:pos x="0" y="1718"/>
                    </a:cxn>
                    <a:cxn ang="0">
                      <a:pos x="1153" y="46"/>
                    </a:cxn>
                    <a:cxn ang="0">
                      <a:pos x="1180" y="14"/>
                    </a:cxn>
                    <a:cxn ang="0">
                      <a:pos x="1204" y="3"/>
                    </a:cxn>
                    <a:cxn ang="0">
                      <a:pos x="1237" y="0"/>
                    </a:cxn>
                  </a:cxnLst>
                  <a:rect l="0" t="0" r="r" b="b"/>
                  <a:pathLst>
                    <a:path w="1701" h="2273">
                      <a:moveTo>
                        <a:pt x="1044" y="360"/>
                      </a:moveTo>
                      <a:lnTo>
                        <a:pt x="123" y="1599"/>
                      </a:lnTo>
                      <a:lnTo>
                        <a:pt x="1044" y="1599"/>
                      </a:lnTo>
                      <a:lnTo>
                        <a:pt x="1044" y="360"/>
                      </a:lnTo>
                      <a:close/>
                      <a:moveTo>
                        <a:pt x="1237" y="0"/>
                      </a:moveTo>
                      <a:lnTo>
                        <a:pt x="1262" y="1"/>
                      </a:lnTo>
                      <a:lnTo>
                        <a:pt x="1283" y="5"/>
                      </a:lnTo>
                      <a:lnTo>
                        <a:pt x="1296" y="12"/>
                      </a:lnTo>
                      <a:lnTo>
                        <a:pt x="1306" y="21"/>
                      </a:lnTo>
                      <a:lnTo>
                        <a:pt x="1311" y="33"/>
                      </a:lnTo>
                      <a:lnTo>
                        <a:pt x="1314" y="49"/>
                      </a:lnTo>
                      <a:lnTo>
                        <a:pt x="1315" y="67"/>
                      </a:lnTo>
                      <a:lnTo>
                        <a:pt x="1315" y="90"/>
                      </a:lnTo>
                      <a:lnTo>
                        <a:pt x="1315" y="1599"/>
                      </a:lnTo>
                      <a:lnTo>
                        <a:pt x="1701" y="1599"/>
                      </a:lnTo>
                      <a:lnTo>
                        <a:pt x="1701" y="1718"/>
                      </a:lnTo>
                      <a:lnTo>
                        <a:pt x="1315" y="1718"/>
                      </a:lnTo>
                      <a:lnTo>
                        <a:pt x="1315" y="1996"/>
                      </a:lnTo>
                      <a:lnTo>
                        <a:pt x="1315" y="2019"/>
                      </a:lnTo>
                      <a:lnTo>
                        <a:pt x="1316" y="2040"/>
                      </a:lnTo>
                      <a:lnTo>
                        <a:pt x="1318" y="2060"/>
                      </a:lnTo>
                      <a:lnTo>
                        <a:pt x="1322" y="2077"/>
                      </a:lnTo>
                      <a:lnTo>
                        <a:pt x="1329" y="2091"/>
                      </a:lnTo>
                      <a:lnTo>
                        <a:pt x="1338" y="2106"/>
                      </a:lnTo>
                      <a:lnTo>
                        <a:pt x="1350" y="2117"/>
                      </a:lnTo>
                      <a:lnTo>
                        <a:pt x="1368" y="2127"/>
                      </a:lnTo>
                      <a:lnTo>
                        <a:pt x="1391" y="2136"/>
                      </a:lnTo>
                      <a:lnTo>
                        <a:pt x="1419" y="2142"/>
                      </a:lnTo>
                      <a:lnTo>
                        <a:pt x="1454" y="2148"/>
                      </a:lnTo>
                      <a:lnTo>
                        <a:pt x="1495" y="2150"/>
                      </a:lnTo>
                      <a:lnTo>
                        <a:pt x="1545" y="2153"/>
                      </a:lnTo>
                      <a:lnTo>
                        <a:pt x="1601" y="2154"/>
                      </a:lnTo>
                      <a:lnTo>
                        <a:pt x="1693" y="2154"/>
                      </a:lnTo>
                      <a:lnTo>
                        <a:pt x="1693" y="2273"/>
                      </a:lnTo>
                      <a:lnTo>
                        <a:pt x="1626" y="2271"/>
                      </a:lnTo>
                      <a:lnTo>
                        <a:pt x="1555" y="2268"/>
                      </a:lnTo>
                      <a:lnTo>
                        <a:pt x="1484" y="2265"/>
                      </a:lnTo>
                      <a:lnTo>
                        <a:pt x="1414" y="2264"/>
                      </a:lnTo>
                      <a:lnTo>
                        <a:pt x="1345" y="2262"/>
                      </a:lnTo>
                      <a:lnTo>
                        <a:pt x="1280" y="2260"/>
                      </a:lnTo>
                      <a:lnTo>
                        <a:pt x="1221" y="2259"/>
                      </a:lnTo>
                      <a:lnTo>
                        <a:pt x="1168" y="2259"/>
                      </a:lnTo>
                      <a:lnTo>
                        <a:pt x="1117" y="2259"/>
                      </a:lnTo>
                      <a:lnTo>
                        <a:pt x="1059" y="2260"/>
                      </a:lnTo>
                      <a:lnTo>
                        <a:pt x="994" y="2262"/>
                      </a:lnTo>
                      <a:lnTo>
                        <a:pt x="925" y="2264"/>
                      </a:lnTo>
                      <a:lnTo>
                        <a:pt x="853" y="2265"/>
                      </a:lnTo>
                      <a:lnTo>
                        <a:pt x="782" y="2268"/>
                      </a:lnTo>
                      <a:lnTo>
                        <a:pt x="710" y="2271"/>
                      </a:lnTo>
                      <a:lnTo>
                        <a:pt x="641" y="2273"/>
                      </a:lnTo>
                      <a:lnTo>
                        <a:pt x="641" y="2154"/>
                      </a:lnTo>
                      <a:lnTo>
                        <a:pt x="743" y="2154"/>
                      </a:lnTo>
                      <a:lnTo>
                        <a:pt x="798" y="2153"/>
                      </a:lnTo>
                      <a:lnTo>
                        <a:pt x="845" y="2150"/>
                      </a:lnTo>
                      <a:lnTo>
                        <a:pt x="886" y="2148"/>
                      </a:lnTo>
                      <a:lnTo>
                        <a:pt x="920" y="2142"/>
                      </a:lnTo>
                      <a:lnTo>
                        <a:pt x="947" y="2136"/>
                      </a:lnTo>
                      <a:lnTo>
                        <a:pt x="969" y="2127"/>
                      </a:lnTo>
                      <a:lnTo>
                        <a:pt x="986" y="2117"/>
                      </a:lnTo>
                      <a:lnTo>
                        <a:pt x="999" y="2106"/>
                      </a:lnTo>
                      <a:lnTo>
                        <a:pt x="1009" y="2091"/>
                      </a:lnTo>
                      <a:lnTo>
                        <a:pt x="1014" y="2077"/>
                      </a:lnTo>
                      <a:lnTo>
                        <a:pt x="1018" y="2060"/>
                      </a:lnTo>
                      <a:lnTo>
                        <a:pt x="1021" y="2040"/>
                      </a:lnTo>
                      <a:lnTo>
                        <a:pt x="1021" y="2019"/>
                      </a:lnTo>
                      <a:lnTo>
                        <a:pt x="1021" y="1996"/>
                      </a:lnTo>
                      <a:lnTo>
                        <a:pt x="1021" y="1718"/>
                      </a:lnTo>
                      <a:lnTo>
                        <a:pt x="0" y="1718"/>
                      </a:lnTo>
                      <a:lnTo>
                        <a:pt x="0" y="1599"/>
                      </a:lnTo>
                      <a:lnTo>
                        <a:pt x="1153" y="46"/>
                      </a:lnTo>
                      <a:lnTo>
                        <a:pt x="1167" y="26"/>
                      </a:lnTo>
                      <a:lnTo>
                        <a:pt x="1180" y="14"/>
                      </a:lnTo>
                      <a:lnTo>
                        <a:pt x="1192" y="7"/>
                      </a:lnTo>
                      <a:lnTo>
                        <a:pt x="1204" y="3"/>
                      </a:lnTo>
                      <a:lnTo>
                        <a:pt x="1219" y="1"/>
                      </a:lnTo>
                      <a:lnTo>
                        <a:pt x="123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0 0 L 0.04167 0 " pathEditMode="relative" ptsTypes="AA">
                                      <p:cBhvr>
                                        <p:cTn id="6" dur="2000" fill="hold"/>
                                        <p:tgtEl>
                                          <p:spTgt spid="50"/>
                                        </p:tgtEl>
                                        <p:attrNameLst>
                                          <p:attrName>ppt_x</p:attrName>
                                          <p:attrName>ppt_y</p:attrName>
                                        </p:attrNameLst>
                                      </p:cBhvr>
                                    </p:animMotion>
                                  </p:childTnLst>
                                </p:cTn>
                              </p:par>
                              <p:par>
                                <p:cTn id="7" presetID="0" presetClass="path" presetSubtype="0" accel="50000" decel="50000" fill="hold" nodeType="withEffect">
                                  <p:stCondLst>
                                    <p:cond delay="0"/>
                                  </p:stCondLst>
                                  <p:childTnLst>
                                    <p:animMotion origin="layout" path="M 0 0 L 0.04167 0 " pathEditMode="relative" ptsTypes="AA">
                                      <p:cBhvr>
                                        <p:cTn id="8" dur="2000" fill="hold"/>
                                        <p:tgtEl>
                                          <p:spTgt spid="5"/>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04167 0 " pathEditMode="relative" ptsTypes="AA">
                                      <p:cBhvr>
                                        <p:cTn id="10" dur="2000" fill="hold"/>
                                        <p:tgtEl>
                                          <p:spTgt spid="12"/>
                                        </p:tgtEl>
                                        <p:attrNameLst>
                                          <p:attrName>ppt_x</p:attrName>
                                          <p:attrName>ppt_y</p:attrName>
                                        </p:attrNameLst>
                                      </p:cBhvr>
                                    </p:animMotion>
                                  </p:childTnLst>
                                </p:cTn>
                              </p:par>
                              <p:par>
                                <p:cTn id="11" presetID="0" presetClass="path" presetSubtype="0" accel="50000" decel="50000" fill="hold" nodeType="withEffect">
                                  <p:stCondLst>
                                    <p:cond delay="0"/>
                                  </p:stCondLst>
                                  <p:childTnLst>
                                    <p:animMotion origin="layout" path="M 0 0 L 0.04167 0 " pathEditMode="relative" ptsTypes="AA">
                                      <p:cBhvr>
                                        <p:cTn id="12" dur="2000" fill="hold"/>
                                        <p:tgtEl>
                                          <p:spTgt spid="14"/>
                                        </p:tgtEl>
                                        <p:attrNameLst>
                                          <p:attrName>ppt_x</p:attrName>
                                          <p:attrName>ppt_y</p:attrName>
                                        </p:attrNameLst>
                                      </p:cBhvr>
                                    </p:animMotion>
                                  </p:childTnLst>
                                </p:cTn>
                              </p:par>
                              <p:par>
                                <p:cTn id="13" presetID="0" presetClass="path" presetSubtype="0" accel="50000" decel="50000" fill="hold" nodeType="withEffect">
                                  <p:stCondLst>
                                    <p:cond delay="0"/>
                                  </p:stCondLst>
                                  <p:childTnLst>
                                    <p:animMotion origin="layout" path="M 0 0 L 0.04167 0 " pathEditMode="relative" ptsTypes="AA">
                                      <p:cBhvr>
                                        <p:cTn id="14" dur="2000" fill="hold"/>
                                        <p:tgtEl>
                                          <p:spTgt spid="9"/>
                                        </p:tgtEl>
                                        <p:attrNameLst>
                                          <p:attrName>ppt_x</p:attrName>
                                          <p:attrName>ppt_y</p:attrName>
                                        </p:attrNameLst>
                                      </p:cBhvr>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defRPr/>
            </a:pPr>
            <a:r>
              <a:rPr lang="en-US" dirty="0" smtClean="0"/>
              <a:t>Domain Wall/Interface</a:t>
            </a:r>
            <a:endParaRPr lang="en-US" dirty="0"/>
          </a:p>
        </p:txBody>
      </p:sp>
      <p:grpSp>
        <p:nvGrpSpPr>
          <p:cNvPr id="37" name="Group 36"/>
          <p:cNvGrpSpPr/>
          <p:nvPr/>
        </p:nvGrpSpPr>
        <p:grpSpPr>
          <a:xfrm>
            <a:off x="1447800" y="3200400"/>
            <a:ext cx="5943600" cy="2209800"/>
            <a:chOff x="0" y="1676400"/>
            <a:chExt cx="9144000" cy="3200400"/>
          </a:xfrm>
        </p:grpSpPr>
        <p:cxnSp>
          <p:nvCxnSpPr>
            <p:cNvPr id="4" name="Straight Connector 3"/>
            <p:cNvCxnSpPr/>
            <p:nvPr/>
          </p:nvCxnSpPr>
          <p:spPr>
            <a:xfrm flipV="1">
              <a:off x="2667000" y="1676400"/>
              <a:ext cx="0" cy="3200400"/>
            </a:xfrm>
            <a:prstGeom prst="line">
              <a:avLst/>
            </a:prstGeom>
            <a:ln w="38100">
              <a:solidFill>
                <a:srgbClr val="345E02"/>
              </a:solidFill>
              <a:tailEnd type="arrow"/>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flipV="1">
              <a:off x="6400800" y="1828800"/>
              <a:ext cx="0" cy="2971800"/>
            </a:xfrm>
            <a:prstGeom prst="line">
              <a:avLst/>
            </a:prstGeom>
            <a:ln w="38100">
              <a:solidFill>
                <a:srgbClr val="345E02"/>
              </a:solidFill>
              <a:tailEnd type="arrow"/>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2667000" y="2590800"/>
              <a:ext cx="3733800" cy="1676400"/>
            </a:xfrm>
            <a:prstGeom prst="rect">
              <a:avLst/>
            </a:prstGeom>
            <a:solidFill>
              <a:srgbClr val="00FFFF"/>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5"/>
            <p:cNvGrpSpPr>
              <a:grpSpLocks noChangeAspect="1"/>
            </p:cNvGrpSpPr>
            <p:nvPr>
              <p:custDataLst>
                <p:tags r:id="rId2"/>
              </p:custDataLst>
            </p:nvPr>
          </p:nvGrpSpPr>
          <p:grpSpPr bwMode="auto">
            <a:xfrm>
              <a:off x="7101723" y="2819400"/>
              <a:ext cx="2042277" cy="571500"/>
              <a:chOff x="3826" y="3218"/>
              <a:chExt cx="5807" cy="1625"/>
            </a:xfrm>
          </p:grpSpPr>
          <p:sp>
            <p:nvSpPr>
              <p:cNvPr id="16" name="Freeform 17"/>
              <p:cNvSpPr>
                <a:spLocks/>
              </p:cNvSpPr>
              <p:nvPr/>
            </p:nvSpPr>
            <p:spPr bwMode="auto">
              <a:xfrm>
                <a:off x="3826" y="3328"/>
                <a:ext cx="1570" cy="1145"/>
              </a:xfrm>
              <a:custGeom>
                <a:avLst/>
                <a:gdLst/>
                <a:ahLst/>
                <a:cxnLst>
                  <a:cxn ang="0">
                    <a:pos x="194" y="5"/>
                  </a:cxn>
                  <a:cxn ang="0">
                    <a:pos x="392" y="0"/>
                  </a:cxn>
                  <a:cxn ang="0">
                    <a:pos x="403" y="1"/>
                  </a:cxn>
                  <a:cxn ang="0">
                    <a:pos x="412" y="11"/>
                  </a:cxn>
                  <a:cxn ang="0">
                    <a:pos x="404" y="42"/>
                  </a:cxn>
                  <a:cxn ang="0">
                    <a:pos x="378" y="47"/>
                  </a:cxn>
                  <a:cxn ang="0">
                    <a:pos x="294" y="60"/>
                  </a:cxn>
                  <a:cxn ang="0">
                    <a:pos x="264" y="84"/>
                  </a:cxn>
                  <a:cxn ang="0">
                    <a:pos x="258" y="106"/>
                  </a:cxn>
                  <a:cxn ang="0">
                    <a:pos x="707" y="90"/>
                  </a:cxn>
                  <a:cxn ang="0">
                    <a:pos x="693" y="57"/>
                  </a:cxn>
                  <a:cxn ang="0">
                    <a:pos x="625" y="47"/>
                  </a:cxn>
                  <a:cxn ang="0">
                    <a:pos x="590" y="40"/>
                  </a:cxn>
                  <a:cxn ang="0">
                    <a:pos x="595" y="5"/>
                  </a:cxn>
                  <a:cxn ang="0">
                    <a:pos x="617" y="0"/>
                  </a:cxn>
                  <a:cxn ang="0">
                    <a:pos x="700" y="1"/>
                  </a:cxn>
                  <a:cxn ang="0">
                    <a:pos x="782" y="5"/>
                  </a:cxn>
                  <a:cxn ang="0">
                    <a:pos x="978" y="0"/>
                  </a:cxn>
                  <a:cxn ang="0">
                    <a:pos x="989" y="1"/>
                  </a:cxn>
                  <a:cxn ang="0">
                    <a:pos x="998" y="11"/>
                  </a:cxn>
                  <a:cxn ang="0">
                    <a:pos x="993" y="42"/>
                  </a:cxn>
                  <a:cxn ang="0">
                    <a:pos x="957" y="47"/>
                  </a:cxn>
                  <a:cxn ang="0">
                    <a:pos x="877" y="62"/>
                  </a:cxn>
                  <a:cxn ang="0">
                    <a:pos x="848" y="91"/>
                  </a:cxn>
                  <a:cxn ang="0">
                    <a:pos x="846" y="124"/>
                  </a:cxn>
                  <a:cxn ang="0">
                    <a:pos x="1342" y="145"/>
                  </a:cxn>
                  <a:cxn ang="0">
                    <a:pos x="1349" y="93"/>
                  </a:cxn>
                  <a:cxn ang="0">
                    <a:pos x="1312" y="58"/>
                  </a:cxn>
                  <a:cxn ang="0">
                    <a:pos x="1260" y="47"/>
                  </a:cxn>
                  <a:cxn ang="0">
                    <a:pos x="1248" y="47"/>
                  </a:cxn>
                  <a:cxn ang="0">
                    <a:pos x="1237" y="40"/>
                  </a:cxn>
                  <a:cxn ang="0">
                    <a:pos x="1237" y="14"/>
                  </a:cxn>
                  <a:cxn ang="0">
                    <a:pos x="1258" y="0"/>
                  </a:cxn>
                  <a:cxn ang="0">
                    <a:pos x="1376" y="3"/>
                  </a:cxn>
                  <a:cxn ang="0">
                    <a:pos x="1558" y="0"/>
                  </a:cxn>
                  <a:cxn ang="0">
                    <a:pos x="1568" y="9"/>
                  </a:cxn>
                  <a:cxn ang="0">
                    <a:pos x="1568" y="33"/>
                  </a:cxn>
                  <a:cxn ang="0">
                    <a:pos x="1549" y="47"/>
                  </a:cxn>
                  <a:cxn ang="0">
                    <a:pos x="1469" y="68"/>
                  </a:cxn>
                  <a:cxn ang="0">
                    <a:pos x="1399" y="132"/>
                  </a:cxn>
                  <a:cxn ang="0">
                    <a:pos x="1363" y="189"/>
                  </a:cxn>
                  <a:cxn ang="0">
                    <a:pos x="830" y="1135"/>
                  </a:cxn>
                  <a:cxn ang="0">
                    <a:pos x="795" y="1143"/>
                  </a:cxn>
                  <a:cxn ang="0">
                    <a:pos x="782" y="1102"/>
                  </a:cxn>
                  <a:cxn ang="0">
                    <a:pos x="249" y="1126"/>
                  </a:cxn>
                  <a:cxn ang="0">
                    <a:pos x="221" y="1145"/>
                  </a:cxn>
                  <a:cxn ang="0">
                    <a:pos x="196" y="1121"/>
                  </a:cxn>
                  <a:cxn ang="0">
                    <a:pos x="123" y="91"/>
                  </a:cxn>
                  <a:cxn ang="0">
                    <a:pos x="105" y="58"/>
                  </a:cxn>
                  <a:cxn ang="0">
                    <a:pos x="41" y="47"/>
                  </a:cxn>
                  <a:cxn ang="0">
                    <a:pos x="3" y="40"/>
                  </a:cxn>
                  <a:cxn ang="0">
                    <a:pos x="7" y="5"/>
                  </a:cxn>
                  <a:cxn ang="0">
                    <a:pos x="28" y="0"/>
                  </a:cxn>
                </a:cxnLst>
                <a:rect l="0" t="0" r="r" b="b"/>
                <a:pathLst>
                  <a:path w="1570" h="1145">
                    <a:moveTo>
                      <a:pt x="28" y="0"/>
                    </a:moveTo>
                    <a:lnTo>
                      <a:pt x="110" y="1"/>
                    </a:lnTo>
                    <a:lnTo>
                      <a:pt x="194" y="5"/>
                    </a:lnTo>
                    <a:lnTo>
                      <a:pt x="292" y="1"/>
                    </a:lnTo>
                    <a:lnTo>
                      <a:pt x="390" y="0"/>
                    </a:lnTo>
                    <a:lnTo>
                      <a:pt x="392" y="0"/>
                    </a:lnTo>
                    <a:lnTo>
                      <a:pt x="396" y="0"/>
                    </a:lnTo>
                    <a:lnTo>
                      <a:pt x="399" y="0"/>
                    </a:lnTo>
                    <a:lnTo>
                      <a:pt x="403" y="1"/>
                    </a:lnTo>
                    <a:lnTo>
                      <a:pt x="406" y="3"/>
                    </a:lnTo>
                    <a:lnTo>
                      <a:pt x="410" y="7"/>
                    </a:lnTo>
                    <a:lnTo>
                      <a:pt x="412" y="11"/>
                    </a:lnTo>
                    <a:lnTo>
                      <a:pt x="413" y="18"/>
                    </a:lnTo>
                    <a:lnTo>
                      <a:pt x="410" y="33"/>
                    </a:lnTo>
                    <a:lnTo>
                      <a:pt x="404" y="42"/>
                    </a:lnTo>
                    <a:lnTo>
                      <a:pt x="397" y="46"/>
                    </a:lnTo>
                    <a:lnTo>
                      <a:pt x="388" y="47"/>
                    </a:lnTo>
                    <a:lnTo>
                      <a:pt x="378" y="47"/>
                    </a:lnTo>
                    <a:lnTo>
                      <a:pt x="342" y="51"/>
                    </a:lnTo>
                    <a:lnTo>
                      <a:pt x="315" y="55"/>
                    </a:lnTo>
                    <a:lnTo>
                      <a:pt x="294" y="60"/>
                    </a:lnTo>
                    <a:lnTo>
                      <a:pt x="280" y="68"/>
                    </a:lnTo>
                    <a:lnTo>
                      <a:pt x="269" y="75"/>
                    </a:lnTo>
                    <a:lnTo>
                      <a:pt x="264" y="84"/>
                    </a:lnTo>
                    <a:lnTo>
                      <a:pt x="260" y="93"/>
                    </a:lnTo>
                    <a:lnTo>
                      <a:pt x="258" y="101"/>
                    </a:lnTo>
                    <a:lnTo>
                      <a:pt x="258" y="106"/>
                    </a:lnTo>
                    <a:lnTo>
                      <a:pt x="319" y="934"/>
                    </a:lnTo>
                    <a:lnTo>
                      <a:pt x="718" y="214"/>
                    </a:lnTo>
                    <a:lnTo>
                      <a:pt x="707" y="90"/>
                    </a:lnTo>
                    <a:lnTo>
                      <a:pt x="706" y="75"/>
                    </a:lnTo>
                    <a:lnTo>
                      <a:pt x="702" y="64"/>
                    </a:lnTo>
                    <a:lnTo>
                      <a:pt x="693" y="57"/>
                    </a:lnTo>
                    <a:lnTo>
                      <a:pt x="677" y="51"/>
                    </a:lnTo>
                    <a:lnTo>
                      <a:pt x="656" y="49"/>
                    </a:lnTo>
                    <a:lnTo>
                      <a:pt x="625" y="47"/>
                    </a:lnTo>
                    <a:lnTo>
                      <a:pt x="611" y="47"/>
                    </a:lnTo>
                    <a:lnTo>
                      <a:pt x="599" y="46"/>
                    </a:lnTo>
                    <a:lnTo>
                      <a:pt x="590" y="40"/>
                    </a:lnTo>
                    <a:lnTo>
                      <a:pt x="586" y="31"/>
                    </a:lnTo>
                    <a:lnTo>
                      <a:pt x="588" y="14"/>
                    </a:lnTo>
                    <a:lnTo>
                      <a:pt x="595" y="5"/>
                    </a:lnTo>
                    <a:lnTo>
                      <a:pt x="602" y="1"/>
                    </a:lnTo>
                    <a:lnTo>
                      <a:pt x="611" y="0"/>
                    </a:lnTo>
                    <a:lnTo>
                      <a:pt x="617" y="0"/>
                    </a:lnTo>
                    <a:lnTo>
                      <a:pt x="640" y="0"/>
                    </a:lnTo>
                    <a:lnTo>
                      <a:pt x="668" y="1"/>
                    </a:lnTo>
                    <a:lnTo>
                      <a:pt x="700" y="1"/>
                    </a:lnTo>
                    <a:lnTo>
                      <a:pt x="732" y="3"/>
                    </a:lnTo>
                    <a:lnTo>
                      <a:pt x="761" y="5"/>
                    </a:lnTo>
                    <a:lnTo>
                      <a:pt x="782" y="5"/>
                    </a:lnTo>
                    <a:lnTo>
                      <a:pt x="880" y="1"/>
                    </a:lnTo>
                    <a:lnTo>
                      <a:pt x="977" y="0"/>
                    </a:lnTo>
                    <a:lnTo>
                      <a:pt x="978" y="0"/>
                    </a:lnTo>
                    <a:lnTo>
                      <a:pt x="982" y="0"/>
                    </a:lnTo>
                    <a:lnTo>
                      <a:pt x="986" y="0"/>
                    </a:lnTo>
                    <a:lnTo>
                      <a:pt x="989" y="1"/>
                    </a:lnTo>
                    <a:lnTo>
                      <a:pt x="993" y="3"/>
                    </a:lnTo>
                    <a:lnTo>
                      <a:pt x="996" y="7"/>
                    </a:lnTo>
                    <a:lnTo>
                      <a:pt x="998" y="11"/>
                    </a:lnTo>
                    <a:lnTo>
                      <a:pt x="998" y="18"/>
                    </a:lnTo>
                    <a:lnTo>
                      <a:pt x="996" y="33"/>
                    </a:lnTo>
                    <a:lnTo>
                      <a:pt x="993" y="42"/>
                    </a:lnTo>
                    <a:lnTo>
                      <a:pt x="984" y="46"/>
                    </a:lnTo>
                    <a:lnTo>
                      <a:pt x="971" y="47"/>
                    </a:lnTo>
                    <a:lnTo>
                      <a:pt x="957" y="47"/>
                    </a:lnTo>
                    <a:lnTo>
                      <a:pt x="923" y="51"/>
                    </a:lnTo>
                    <a:lnTo>
                      <a:pt x="896" y="55"/>
                    </a:lnTo>
                    <a:lnTo>
                      <a:pt x="877" y="62"/>
                    </a:lnTo>
                    <a:lnTo>
                      <a:pt x="863" y="71"/>
                    </a:lnTo>
                    <a:lnTo>
                      <a:pt x="854" y="80"/>
                    </a:lnTo>
                    <a:lnTo>
                      <a:pt x="848" y="91"/>
                    </a:lnTo>
                    <a:lnTo>
                      <a:pt x="846" y="102"/>
                    </a:lnTo>
                    <a:lnTo>
                      <a:pt x="846" y="113"/>
                    </a:lnTo>
                    <a:lnTo>
                      <a:pt x="846" y="124"/>
                    </a:lnTo>
                    <a:lnTo>
                      <a:pt x="904" y="934"/>
                    </a:lnTo>
                    <a:lnTo>
                      <a:pt x="1331" y="165"/>
                    </a:lnTo>
                    <a:lnTo>
                      <a:pt x="1342" y="145"/>
                    </a:lnTo>
                    <a:lnTo>
                      <a:pt x="1349" y="128"/>
                    </a:lnTo>
                    <a:lnTo>
                      <a:pt x="1351" y="112"/>
                    </a:lnTo>
                    <a:lnTo>
                      <a:pt x="1349" y="93"/>
                    </a:lnTo>
                    <a:lnTo>
                      <a:pt x="1340" y="79"/>
                    </a:lnTo>
                    <a:lnTo>
                      <a:pt x="1328" y="68"/>
                    </a:lnTo>
                    <a:lnTo>
                      <a:pt x="1312" y="58"/>
                    </a:lnTo>
                    <a:lnTo>
                      <a:pt x="1294" y="53"/>
                    </a:lnTo>
                    <a:lnTo>
                      <a:pt x="1276" y="49"/>
                    </a:lnTo>
                    <a:lnTo>
                      <a:pt x="1260" y="47"/>
                    </a:lnTo>
                    <a:lnTo>
                      <a:pt x="1256" y="47"/>
                    </a:lnTo>
                    <a:lnTo>
                      <a:pt x="1251" y="47"/>
                    </a:lnTo>
                    <a:lnTo>
                      <a:pt x="1248" y="47"/>
                    </a:lnTo>
                    <a:lnTo>
                      <a:pt x="1244" y="46"/>
                    </a:lnTo>
                    <a:lnTo>
                      <a:pt x="1240" y="44"/>
                    </a:lnTo>
                    <a:lnTo>
                      <a:pt x="1237" y="40"/>
                    </a:lnTo>
                    <a:lnTo>
                      <a:pt x="1235" y="36"/>
                    </a:lnTo>
                    <a:lnTo>
                      <a:pt x="1235" y="31"/>
                    </a:lnTo>
                    <a:lnTo>
                      <a:pt x="1237" y="14"/>
                    </a:lnTo>
                    <a:lnTo>
                      <a:pt x="1242" y="5"/>
                    </a:lnTo>
                    <a:lnTo>
                      <a:pt x="1251" y="1"/>
                    </a:lnTo>
                    <a:lnTo>
                      <a:pt x="1258" y="0"/>
                    </a:lnTo>
                    <a:lnTo>
                      <a:pt x="1265" y="0"/>
                    </a:lnTo>
                    <a:lnTo>
                      <a:pt x="1319" y="1"/>
                    </a:lnTo>
                    <a:lnTo>
                      <a:pt x="1376" y="3"/>
                    </a:lnTo>
                    <a:lnTo>
                      <a:pt x="1431" y="5"/>
                    </a:lnTo>
                    <a:lnTo>
                      <a:pt x="1552" y="0"/>
                    </a:lnTo>
                    <a:lnTo>
                      <a:pt x="1558" y="0"/>
                    </a:lnTo>
                    <a:lnTo>
                      <a:pt x="1563" y="1"/>
                    </a:lnTo>
                    <a:lnTo>
                      <a:pt x="1567" y="5"/>
                    </a:lnTo>
                    <a:lnTo>
                      <a:pt x="1568" y="9"/>
                    </a:lnTo>
                    <a:lnTo>
                      <a:pt x="1570" y="12"/>
                    </a:lnTo>
                    <a:lnTo>
                      <a:pt x="1570" y="18"/>
                    </a:lnTo>
                    <a:lnTo>
                      <a:pt x="1568" y="33"/>
                    </a:lnTo>
                    <a:lnTo>
                      <a:pt x="1565" y="42"/>
                    </a:lnTo>
                    <a:lnTo>
                      <a:pt x="1558" y="46"/>
                    </a:lnTo>
                    <a:lnTo>
                      <a:pt x="1549" y="47"/>
                    </a:lnTo>
                    <a:lnTo>
                      <a:pt x="1540" y="47"/>
                    </a:lnTo>
                    <a:lnTo>
                      <a:pt x="1501" y="55"/>
                    </a:lnTo>
                    <a:lnTo>
                      <a:pt x="1469" y="68"/>
                    </a:lnTo>
                    <a:lnTo>
                      <a:pt x="1442" y="86"/>
                    </a:lnTo>
                    <a:lnTo>
                      <a:pt x="1419" y="106"/>
                    </a:lnTo>
                    <a:lnTo>
                      <a:pt x="1399" y="132"/>
                    </a:lnTo>
                    <a:lnTo>
                      <a:pt x="1381" y="159"/>
                    </a:lnTo>
                    <a:lnTo>
                      <a:pt x="1363" y="189"/>
                    </a:lnTo>
                    <a:lnTo>
                      <a:pt x="1363" y="189"/>
                    </a:lnTo>
                    <a:lnTo>
                      <a:pt x="845" y="1115"/>
                    </a:lnTo>
                    <a:lnTo>
                      <a:pt x="839" y="1126"/>
                    </a:lnTo>
                    <a:lnTo>
                      <a:pt x="830" y="1135"/>
                    </a:lnTo>
                    <a:lnTo>
                      <a:pt x="822" y="1143"/>
                    </a:lnTo>
                    <a:lnTo>
                      <a:pt x="807" y="1145"/>
                    </a:lnTo>
                    <a:lnTo>
                      <a:pt x="795" y="1143"/>
                    </a:lnTo>
                    <a:lnTo>
                      <a:pt x="789" y="1137"/>
                    </a:lnTo>
                    <a:lnTo>
                      <a:pt x="784" y="1123"/>
                    </a:lnTo>
                    <a:lnTo>
                      <a:pt x="782" y="1102"/>
                    </a:lnTo>
                    <a:lnTo>
                      <a:pt x="724" y="280"/>
                    </a:lnTo>
                    <a:lnTo>
                      <a:pt x="258" y="1112"/>
                    </a:lnTo>
                    <a:lnTo>
                      <a:pt x="249" y="1126"/>
                    </a:lnTo>
                    <a:lnTo>
                      <a:pt x="240" y="1137"/>
                    </a:lnTo>
                    <a:lnTo>
                      <a:pt x="232" y="1143"/>
                    </a:lnTo>
                    <a:lnTo>
                      <a:pt x="221" y="1145"/>
                    </a:lnTo>
                    <a:lnTo>
                      <a:pt x="208" y="1143"/>
                    </a:lnTo>
                    <a:lnTo>
                      <a:pt x="199" y="1135"/>
                    </a:lnTo>
                    <a:lnTo>
                      <a:pt x="196" y="1121"/>
                    </a:lnTo>
                    <a:lnTo>
                      <a:pt x="194" y="1102"/>
                    </a:lnTo>
                    <a:lnTo>
                      <a:pt x="125" y="110"/>
                    </a:lnTo>
                    <a:lnTo>
                      <a:pt x="123" y="91"/>
                    </a:lnTo>
                    <a:lnTo>
                      <a:pt x="119" y="77"/>
                    </a:lnTo>
                    <a:lnTo>
                      <a:pt x="114" y="66"/>
                    </a:lnTo>
                    <a:lnTo>
                      <a:pt x="105" y="58"/>
                    </a:lnTo>
                    <a:lnTo>
                      <a:pt x="91" y="53"/>
                    </a:lnTo>
                    <a:lnTo>
                      <a:pt x="69" y="49"/>
                    </a:lnTo>
                    <a:lnTo>
                      <a:pt x="41" y="47"/>
                    </a:lnTo>
                    <a:lnTo>
                      <a:pt x="23" y="47"/>
                    </a:lnTo>
                    <a:lnTo>
                      <a:pt x="11" y="46"/>
                    </a:lnTo>
                    <a:lnTo>
                      <a:pt x="3" y="40"/>
                    </a:lnTo>
                    <a:lnTo>
                      <a:pt x="0" y="31"/>
                    </a:lnTo>
                    <a:lnTo>
                      <a:pt x="2" y="14"/>
                    </a:lnTo>
                    <a:lnTo>
                      <a:pt x="7" y="5"/>
                    </a:lnTo>
                    <a:lnTo>
                      <a:pt x="14" y="1"/>
                    </a:lnTo>
                    <a:lnTo>
                      <a:pt x="21" y="0"/>
                    </a:lnTo>
                    <a:lnTo>
                      <a:pt x="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
              <p:cNvSpPr>
                <a:spLocks/>
              </p:cNvSpPr>
              <p:nvPr/>
            </p:nvSpPr>
            <p:spPr bwMode="auto">
              <a:xfrm>
                <a:off x="5614" y="3218"/>
                <a:ext cx="367" cy="1625"/>
              </a:xfrm>
              <a:custGeom>
                <a:avLst/>
                <a:gdLst/>
                <a:ahLst/>
                <a:cxnLst>
                  <a:cxn ang="0">
                    <a:pos x="354" y="0"/>
                  </a:cxn>
                  <a:cxn ang="0">
                    <a:pos x="361" y="3"/>
                  </a:cxn>
                  <a:cxn ang="0">
                    <a:pos x="365" y="12"/>
                  </a:cxn>
                  <a:cxn ang="0">
                    <a:pos x="367" y="18"/>
                  </a:cxn>
                  <a:cxn ang="0">
                    <a:pos x="365" y="22"/>
                  </a:cxn>
                  <a:cxn ang="0">
                    <a:pos x="361" y="27"/>
                  </a:cxn>
                  <a:cxn ang="0">
                    <a:pos x="351" y="36"/>
                  </a:cxn>
                  <a:cxn ang="0">
                    <a:pos x="290" y="106"/>
                  </a:cxn>
                  <a:cxn ang="0">
                    <a:pos x="205" y="245"/>
                  </a:cxn>
                  <a:cxn ang="0">
                    <a:pos x="144" y="398"/>
                  </a:cxn>
                  <a:cxn ang="0">
                    <a:pos x="108" y="559"/>
                  </a:cxn>
                  <a:cxn ang="0">
                    <a:pos x="92" y="728"/>
                  </a:cxn>
                  <a:cxn ang="0">
                    <a:pos x="92" y="882"/>
                  </a:cxn>
                  <a:cxn ang="0">
                    <a:pos x="103" y="1025"/>
                  </a:cxn>
                  <a:cxn ang="0">
                    <a:pos x="131" y="1172"/>
                  </a:cxn>
                  <a:cxn ang="0">
                    <a:pos x="176" y="1317"/>
                  </a:cxn>
                  <a:cxn ang="0">
                    <a:pos x="246" y="1453"/>
                  </a:cxn>
                  <a:cxn ang="0">
                    <a:pos x="338" y="1574"/>
                  </a:cxn>
                  <a:cxn ang="0">
                    <a:pos x="360" y="1598"/>
                  </a:cxn>
                  <a:cxn ang="0">
                    <a:pos x="367" y="1607"/>
                  </a:cxn>
                  <a:cxn ang="0">
                    <a:pos x="367" y="1611"/>
                  </a:cxn>
                  <a:cxn ang="0">
                    <a:pos x="363" y="1620"/>
                  </a:cxn>
                  <a:cxn ang="0">
                    <a:pos x="354" y="1625"/>
                  </a:cxn>
                  <a:cxn ang="0">
                    <a:pos x="342" y="1623"/>
                  </a:cxn>
                  <a:cxn ang="0">
                    <a:pos x="308" y="1598"/>
                  </a:cxn>
                  <a:cxn ang="0">
                    <a:pos x="256" y="1548"/>
                  </a:cxn>
                  <a:cxn ang="0">
                    <a:pos x="196" y="1475"/>
                  </a:cxn>
                  <a:cxn ang="0">
                    <a:pos x="133" y="1376"/>
                  </a:cxn>
                  <a:cxn ang="0">
                    <a:pos x="66" y="1227"/>
                  </a:cxn>
                  <a:cxn ang="0">
                    <a:pos x="19" y="1045"/>
                  </a:cxn>
                  <a:cxn ang="0">
                    <a:pos x="1" y="882"/>
                  </a:cxn>
                  <a:cxn ang="0">
                    <a:pos x="1" y="741"/>
                  </a:cxn>
                  <a:cxn ang="0">
                    <a:pos x="19" y="581"/>
                  </a:cxn>
                  <a:cxn ang="0">
                    <a:pos x="64" y="407"/>
                  </a:cxn>
                  <a:cxn ang="0">
                    <a:pos x="128" y="258"/>
                  </a:cxn>
                  <a:cxn ang="0">
                    <a:pos x="190" y="157"/>
                  </a:cxn>
                  <a:cxn ang="0">
                    <a:pos x="253" y="80"/>
                  </a:cxn>
                  <a:cxn ang="0">
                    <a:pos x="306" y="29"/>
                  </a:cxn>
                  <a:cxn ang="0">
                    <a:pos x="340" y="3"/>
                  </a:cxn>
                </a:cxnLst>
                <a:rect l="0" t="0" r="r" b="b"/>
                <a:pathLst>
                  <a:path w="367" h="1625">
                    <a:moveTo>
                      <a:pt x="349" y="0"/>
                    </a:moveTo>
                    <a:lnTo>
                      <a:pt x="354" y="0"/>
                    </a:lnTo>
                    <a:lnTo>
                      <a:pt x="358" y="1"/>
                    </a:lnTo>
                    <a:lnTo>
                      <a:pt x="361" y="3"/>
                    </a:lnTo>
                    <a:lnTo>
                      <a:pt x="363" y="7"/>
                    </a:lnTo>
                    <a:lnTo>
                      <a:pt x="365" y="12"/>
                    </a:lnTo>
                    <a:lnTo>
                      <a:pt x="367" y="18"/>
                    </a:lnTo>
                    <a:lnTo>
                      <a:pt x="367" y="18"/>
                    </a:lnTo>
                    <a:lnTo>
                      <a:pt x="367" y="20"/>
                    </a:lnTo>
                    <a:lnTo>
                      <a:pt x="365" y="22"/>
                    </a:lnTo>
                    <a:lnTo>
                      <a:pt x="363" y="25"/>
                    </a:lnTo>
                    <a:lnTo>
                      <a:pt x="361" y="27"/>
                    </a:lnTo>
                    <a:lnTo>
                      <a:pt x="356" y="33"/>
                    </a:lnTo>
                    <a:lnTo>
                      <a:pt x="351" y="36"/>
                    </a:lnTo>
                    <a:lnTo>
                      <a:pt x="344" y="44"/>
                    </a:lnTo>
                    <a:lnTo>
                      <a:pt x="290" y="106"/>
                    </a:lnTo>
                    <a:lnTo>
                      <a:pt x="244" y="174"/>
                    </a:lnTo>
                    <a:lnTo>
                      <a:pt x="205" y="245"/>
                    </a:lnTo>
                    <a:lnTo>
                      <a:pt x="171" y="321"/>
                    </a:lnTo>
                    <a:lnTo>
                      <a:pt x="144" y="398"/>
                    </a:lnTo>
                    <a:lnTo>
                      <a:pt x="124" y="478"/>
                    </a:lnTo>
                    <a:lnTo>
                      <a:pt x="108" y="559"/>
                    </a:lnTo>
                    <a:lnTo>
                      <a:pt x="98" y="644"/>
                    </a:lnTo>
                    <a:lnTo>
                      <a:pt x="92" y="728"/>
                    </a:lnTo>
                    <a:lnTo>
                      <a:pt x="90" y="812"/>
                    </a:lnTo>
                    <a:lnTo>
                      <a:pt x="92" y="882"/>
                    </a:lnTo>
                    <a:lnTo>
                      <a:pt x="96" y="954"/>
                    </a:lnTo>
                    <a:lnTo>
                      <a:pt x="103" y="1025"/>
                    </a:lnTo>
                    <a:lnTo>
                      <a:pt x="115" y="1099"/>
                    </a:lnTo>
                    <a:lnTo>
                      <a:pt x="131" y="1172"/>
                    </a:lnTo>
                    <a:lnTo>
                      <a:pt x="151" y="1245"/>
                    </a:lnTo>
                    <a:lnTo>
                      <a:pt x="176" y="1317"/>
                    </a:lnTo>
                    <a:lnTo>
                      <a:pt x="208" y="1387"/>
                    </a:lnTo>
                    <a:lnTo>
                      <a:pt x="246" y="1453"/>
                    </a:lnTo>
                    <a:lnTo>
                      <a:pt x="288" y="1515"/>
                    </a:lnTo>
                    <a:lnTo>
                      <a:pt x="338" y="1574"/>
                    </a:lnTo>
                    <a:lnTo>
                      <a:pt x="352" y="1589"/>
                    </a:lnTo>
                    <a:lnTo>
                      <a:pt x="360" y="1598"/>
                    </a:lnTo>
                    <a:lnTo>
                      <a:pt x="365" y="1603"/>
                    </a:lnTo>
                    <a:lnTo>
                      <a:pt x="367" y="1607"/>
                    </a:lnTo>
                    <a:lnTo>
                      <a:pt x="367" y="1611"/>
                    </a:lnTo>
                    <a:lnTo>
                      <a:pt x="367" y="1611"/>
                    </a:lnTo>
                    <a:lnTo>
                      <a:pt x="365" y="1616"/>
                    </a:lnTo>
                    <a:lnTo>
                      <a:pt x="363" y="1620"/>
                    </a:lnTo>
                    <a:lnTo>
                      <a:pt x="360" y="1623"/>
                    </a:lnTo>
                    <a:lnTo>
                      <a:pt x="354" y="1625"/>
                    </a:lnTo>
                    <a:lnTo>
                      <a:pt x="349" y="1625"/>
                    </a:lnTo>
                    <a:lnTo>
                      <a:pt x="342" y="1623"/>
                    </a:lnTo>
                    <a:lnTo>
                      <a:pt x="328" y="1612"/>
                    </a:lnTo>
                    <a:lnTo>
                      <a:pt x="308" y="1598"/>
                    </a:lnTo>
                    <a:lnTo>
                      <a:pt x="283" y="1576"/>
                    </a:lnTo>
                    <a:lnTo>
                      <a:pt x="256" y="1548"/>
                    </a:lnTo>
                    <a:lnTo>
                      <a:pt x="226" y="1513"/>
                    </a:lnTo>
                    <a:lnTo>
                      <a:pt x="196" y="1475"/>
                    </a:lnTo>
                    <a:lnTo>
                      <a:pt x="164" y="1429"/>
                    </a:lnTo>
                    <a:lnTo>
                      <a:pt x="133" y="1376"/>
                    </a:lnTo>
                    <a:lnTo>
                      <a:pt x="103" y="1319"/>
                    </a:lnTo>
                    <a:lnTo>
                      <a:pt x="66" y="1227"/>
                    </a:lnTo>
                    <a:lnTo>
                      <a:pt x="37" y="1135"/>
                    </a:lnTo>
                    <a:lnTo>
                      <a:pt x="19" y="1045"/>
                    </a:lnTo>
                    <a:lnTo>
                      <a:pt x="7" y="961"/>
                    </a:lnTo>
                    <a:lnTo>
                      <a:pt x="1" y="882"/>
                    </a:lnTo>
                    <a:lnTo>
                      <a:pt x="0" y="812"/>
                    </a:lnTo>
                    <a:lnTo>
                      <a:pt x="1" y="741"/>
                    </a:lnTo>
                    <a:lnTo>
                      <a:pt x="7" y="664"/>
                    </a:lnTo>
                    <a:lnTo>
                      <a:pt x="19" y="581"/>
                    </a:lnTo>
                    <a:lnTo>
                      <a:pt x="37" y="495"/>
                    </a:lnTo>
                    <a:lnTo>
                      <a:pt x="64" y="407"/>
                    </a:lnTo>
                    <a:lnTo>
                      <a:pt x="98" y="317"/>
                    </a:lnTo>
                    <a:lnTo>
                      <a:pt x="128" y="258"/>
                    </a:lnTo>
                    <a:lnTo>
                      <a:pt x="158" y="203"/>
                    </a:lnTo>
                    <a:lnTo>
                      <a:pt x="190" y="157"/>
                    </a:lnTo>
                    <a:lnTo>
                      <a:pt x="222" y="115"/>
                    </a:lnTo>
                    <a:lnTo>
                      <a:pt x="253" y="80"/>
                    </a:lnTo>
                    <a:lnTo>
                      <a:pt x="281" y="51"/>
                    </a:lnTo>
                    <a:lnTo>
                      <a:pt x="306" y="29"/>
                    </a:lnTo>
                    <a:lnTo>
                      <a:pt x="326" y="12"/>
                    </a:lnTo>
                    <a:lnTo>
                      <a:pt x="340" y="3"/>
                    </a:lnTo>
                    <a:lnTo>
                      <a:pt x="3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9"/>
              <p:cNvSpPr>
                <a:spLocks noEditPoints="1"/>
              </p:cNvSpPr>
              <p:nvPr/>
            </p:nvSpPr>
            <p:spPr bwMode="auto">
              <a:xfrm>
                <a:off x="6143" y="3309"/>
                <a:ext cx="831" cy="1461"/>
              </a:xfrm>
              <a:custGeom>
                <a:avLst/>
                <a:gdLst/>
                <a:ahLst/>
                <a:cxnLst>
                  <a:cxn ang="0">
                    <a:pos x="410" y="1103"/>
                  </a:cxn>
                  <a:cxn ang="0">
                    <a:pos x="556" y="1031"/>
                  </a:cxn>
                  <a:cxn ang="0">
                    <a:pos x="658" y="910"/>
                  </a:cxn>
                  <a:cxn ang="0">
                    <a:pos x="715" y="765"/>
                  </a:cxn>
                  <a:cxn ang="0">
                    <a:pos x="724" y="622"/>
                  </a:cxn>
                  <a:cxn ang="0">
                    <a:pos x="679" y="518"/>
                  </a:cxn>
                  <a:cxn ang="0">
                    <a:pos x="592" y="457"/>
                  </a:cxn>
                  <a:cxn ang="0">
                    <a:pos x="476" y="442"/>
                  </a:cxn>
                  <a:cxn ang="0">
                    <a:pos x="317" y="496"/>
                  </a:cxn>
                  <a:cxn ang="0">
                    <a:pos x="201" y="600"/>
                  </a:cxn>
                  <a:cxn ang="0">
                    <a:pos x="130" y="740"/>
                  </a:cxn>
                  <a:cxn ang="0">
                    <a:pos x="105" y="888"/>
                  </a:cxn>
                  <a:cxn ang="0">
                    <a:pos x="132" y="1006"/>
                  </a:cxn>
                  <a:cxn ang="0">
                    <a:pos x="198" y="1077"/>
                  </a:cxn>
                  <a:cxn ang="0">
                    <a:pos x="283" y="1110"/>
                  </a:cxn>
                  <a:cxn ang="0">
                    <a:pos x="602" y="0"/>
                  </a:cxn>
                  <a:cxn ang="0">
                    <a:pos x="615" y="6"/>
                  </a:cxn>
                  <a:cxn ang="0">
                    <a:pos x="618" y="13"/>
                  </a:cxn>
                  <a:cxn ang="0">
                    <a:pos x="618" y="19"/>
                  </a:cxn>
                  <a:cxn ang="0">
                    <a:pos x="615" y="31"/>
                  </a:cxn>
                  <a:cxn ang="0">
                    <a:pos x="528" y="408"/>
                  </a:cxn>
                  <a:cxn ang="0">
                    <a:pos x="677" y="448"/>
                  </a:cxn>
                  <a:cxn ang="0">
                    <a:pos x="773" y="529"/>
                  </a:cxn>
                  <a:cxn ang="0">
                    <a:pos x="822" y="630"/>
                  </a:cxn>
                  <a:cxn ang="0">
                    <a:pos x="823" y="767"/>
                  </a:cxn>
                  <a:cxn ang="0">
                    <a:pos x="734" y="951"/>
                  </a:cxn>
                  <a:cxn ang="0">
                    <a:pos x="563" y="1088"/>
                  </a:cxn>
                  <a:cxn ang="0">
                    <a:pos x="346" y="1149"/>
                  </a:cxn>
                  <a:cxn ang="0">
                    <a:pos x="278" y="1422"/>
                  </a:cxn>
                  <a:cxn ang="0">
                    <a:pos x="269" y="1455"/>
                  </a:cxn>
                  <a:cxn ang="0">
                    <a:pos x="258" y="1461"/>
                  </a:cxn>
                  <a:cxn ang="0">
                    <a:pos x="244" y="1461"/>
                  </a:cxn>
                  <a:cxn ang="0">
                    <a:pos x="237" y="1453"/>
                  </a:cxn>
                  <a:cxn ang="0">
                    <a:pos x="235" y="1435"/>
                  </a:cxn>
                  <a:cxn ang="0">
                    <a:pos x="251" y="1369"/>
                  </a:cxn>
                  <a:cxn ang="0">
                    <a:pos x="287" y="1224"/>
                  </a:cxn>
                  <a:cxn ang="0">
                    <a:pos x="189" y="1123"/>
                  </a:cxn>
                  <a:cxn ang="0">
                    <a:pos x="64" y="1037"/>
                  </a:cxn>
                  <a:cxn ang="0">
                    <a:pos x="5" y="905"/>
                  </a:cxn>
                  <a:cxn ang="0">
                    <a:pos x="23" y="736"/>
                  </a:cxn>
                  <a:cxn ang="0">
                    <a:pos x="125" y="575"/>
                  </a:cxn>
                  <a:cxn ang="0">
                    <a:pos x="289" y="457"/>
                  </a:cxn>
                  <a:cxn ang="0">
                    <a:pos x="485" y="408"/>
                  </a:cxn>
                  <a:cxn ang="0">
                    <a:pos x="586" y="6"/>
                  </a:cxn>
                </a:cxnLst>
                <a:rect l="0" t="0" r="r" b="b"/>
                <a:pathLst>
                  <a:path w="831" h="1461">
                    <a:moveTo>
                      <a:pt x="517" y="442"/>
                    </a:moveTo>
                    <a:lnTo>
                      <a:pt x="353" y="1112"/>
                    </a:lnTo>
                    <a:lnTo>
                      <a:pt x="410" y="1103"/>
                    </a:lnTo>
                    <a:lnTo>
                      <a:pt x="463" y="1087"/>
                    </a:lnTo>
                    <a:lnTo>
                      <a:pt x="511" y="1061"/>
                    </a:lnTo>
                    <a:lnTo>
                      <a:pt x="556" y="1031"/>
                    </a:lnTo>
                    <a:lnTo>
                      <a:pt x="595" y="995"/>
                    </a:lnTo>
                    <a:lnTo>
                      <a:pt x="629" y="954"/>
                    </a:lnTo>
                    <a:lnTo>
                      <a:pt x="658" y="910"/>
                    </a:lnTo>
                    <a:lnTo>
                      <a:pt x="683" y="865"/>
                    </a:lnTo>
                    <a:lnTo>
                      <a:pt x="700" y="815"/>
                    </a:lnTo>
                    <a:lnTo>
                      <a:pt x="715" y="765"/>
                    </a:lnTo>
                    <a:lnTo>
                      <a:pt x="724" y="716"/>
                    </a:lnTo>
                    <a:lnTo>
                      <a:pt x="725" y="668"/>
                    </a:lnTo>
                    <a:lnTo>
                      <a:pt x="724" y="622"/>
                    </a:lnTo>
                    <a:lnTo>
                      <a:pt x="713" y="582"/>
                    </a:lnTo>
                    <a:lnTo>
                      <a:pt x="699" y="547"/>
                    </a:lnTo>
                    <a:lnTo>
                      <a:pt x="679" y="518"/>
                    </a:lnTo>
                    <a:lnTo>
                      <a:pt x="654" y="492"/>
                    </a:lnTo>
                    <a:lnTo>
                      <a:pt x="624" y="474"/>
                    </a:lnTo>
                    <a:lnTo>
                      <a:pt x="592" y="457"/>
                    </a:lnTo>
                    <a:lnTo>
                      <a:pt x="556" y="448"/>
                    </a:lnTo>
                    <a:lnTo>
                      <a:pt x="517" y="442"/>
                    </a:lnTo>
                    <a:close/>
                    <a:moveTo>
                      <a:pt x="476" y="442"/>
                    </a:moveTo>
                    <a:lnTo>
                      <a:pt x="419" y="453"/>
                    </a:lnTo>
                    <a:lnTo>
                      <a:pt x="365" y="470"/>
                    </a:lnTo>
                    <a:lnTo>
                      <a:pt x="317" y="496"/>
                    </a:lnTo>
                    <a:lnTo>
                      <a:pt x="274" y="525"/>
                    </a:lnTo>
                    <a:lnTo>
                      <a:pt x="235" y="562"/>
                    </a:lnTo>
                    <a:lnTo>
                      <a:pt x="201" y="600"/>
                    </a:lnTo>
                    <a:lnTo>
                      <a:pt x="173" y="644"/>
                    </a:lnTo>
                    <a:lnTo>
                      <a:pt x="148" y="692"/>
                    </a:lnTo>
                    <a:lnTo>
                      <a:pt x="130" y="740"/>
                    </a:lnTo>
                    <a:lnTo>
                      <a:pt x="116" y="789"/>
                    </a:lnTo>
                    <a:lnTo>
                      <a:pt x="109" y="839"/>
                    </a:lnTo>
                    <a:lnTo>
                      <a:pt x="105" y="888"/>
                    </a:lnTo>
                    <a:lnTo>
                      <a:pt x="109" y="932"/>
                    </a:lnTo>
                    <a:lnTo>
                      <a:pt x="118" y="973"/>
                    </a:lnTo>
                    <a:lnTo>
                      <a:pt x="132" y="1006"/>
                    </a:lnTo>
                    <a:lnTo>
                      <a:pt x="151" y="1035"/>
                    </a:lnTo>
                    <a:lnTo>
                      <a:pt x="173" y="1059"/>
                    </a:lnTo>
                    <a:lnTo>
                      <a:pt x="198" y="1077"/>
                    </a:lnTo>
                    <a:lnTo>
                      <a:pt x="226" y="1092"/>
                    </a:lnTo>
                    <a:lnTo>
                      <a:pt x="255" y="1103"/>
                    </a:lnTo>
                    <a:lnTo>
                      <a:pt x="283" y="1110"/>
                    </a:lnTo>
                    <a:lnTo>
                      <a:pt x="314" y="1112"/>
                    </a:lnTo>
                    <a:lnTo>
                      <a:pt x="476" y="442"/>
                    </a:lnTo>
                    <a:close/>
                    <a:moveTo>
                      <a:pt x="602" y="0"/>
                    </a:moveTo>
                    <a:lnTo>
                      <a:pt x="608" y="2"/>
                    </a:lnTo>
                    <a:lnTo>
                      <a:pt x="611" y="2"/>
                    </a:lnTo>
                    <a:lnTo>
                      <a:pt x="615" y="6"/>
                    </a:lnTo>
                    <a:lnTo>
                      <a:pt x="617" y="8"/>
                    </a:lnTo>
                    <a:lnTo>
                      <a:pt x="618" y="11"/>
                    </a:lnTo>
                    <a:lnTo>
                      <a:pt x="618" y="13"/>
                    </a:lnTo>
                    <a:lnTo>
                      <a:pt x="618" y="15"/>
                    </a:lnTo>
                    <a:lnTo>
                      <a:pt x="618" y="17"/>
                    </a:lnTo>
                    <a:lnTo>
                      <a:pt x="618" y="19"/>
                    </a:lnTo>
                    <a:lnTo>
                      <a:pt x="618" y="22"/>
                    </a:lnTo>
                    <a:lnTo>
                      <a:pt x="617" y="28"/>
                    </a:lnTo>
                    <a:lnTo>
                      <a:pt x="615" y="31"/>
                    </a:lnTo>
                    <a:lnTo>
                      <a:pt x="615" y="37"/>
                    </a:lnTo>
                    <a:lnTo>
                      <a:pt x="615" y="39"/>
                    </a:lnTo>
                    <a:lnTo>
                      <a:pt x="528" y="408"/>
                    </a:lnTo>
                    <a:lnTo>
                      <a:pt x="583" y="415"/>
                    </a:lnTo>
                    <a:lnTo>
                      <a:pt x="633" y="430"/>
                    </a:lnTo>
                    <a:lnTo>
                      <a:pt x="677" y="448"/>
                    </a:lnTo>
                    <a:lnTo>
                      <a:pt x="715" y="472"/>
                    </a:lnTo>
                    <a:lnTo>
                      <a:pt x="747" y="498"/>
                    </a:lnTo>
                    <a:lnTo>
                      <a:pt x="773" y="529"/>
                    </a:lnTo>
                    <a:lnTo>
                      <a:pt x="795" y="562"/>
                    </a:lnTo>
                    <a:lnTo>
                      <a:pt x="811" y="595"/>
                    </a:lnTo>
                    <a:lnTo>
                      <a:pt x="822" y="630"/>
                    </a:lnTo>
                    <a:lnTo>
                      <a:pt x="829" y="666"/>
                    </a:lnTo>
                    <a:lnTo>
                      <a:pt x="831" y="701"/>
                    </a:lnTo>
                    <a:lnTo>
                      <a:pt x="823" y="767"/>
                    </a:lnTo>
                    <a:lnTo>
                      <a:pt x="804" y="831"/>
                    </a:lnTo>
                    <a:lnTo>
                      <a:pt x="773" y="892"/>
                    </a:lnTo>
                    <a:lnTo>
                      <a:pt x="734" y="951"/>
                    </a:lnTo>
                    <a:lnTo>
                      <a:pt x="684" y="1004"/>
                    </a:lnTo>
                    <a:lnTo>
                      <a:pt x="627" y="1050"/>
                    </a:lnTo>
                    <a:lnTo>
                      <a:pt x="563" y="1088"/>
                    </a:lnTo>
                    <a:lnTo>
                      <a:pt x="495" y="1120"/>
                    </a:lnTo>
                    <a:lnTo>
                      <a:pt x="422" y="1140"/>
                    </a:lnTo>
                    <a:lnTo>
                      <a:pt x="346" y="1149"/>
                    </a:lnTo>
                    <a:lnTo>
                      <a:pt x="287" y="1389"/>
                    </a:lnTo>
                    <a:lnTo>
                      <a:pt x="283" y="1404"/>
                    </a:lnTo>
                    <a:lnTo>
                      <a:pt x="278" y="1422"/>
                    </a:lnTo>
                    <a:lnTo>
                      <a:pt x="274" y="1437"/>
                    </a:lnTo>
                    <a:lnTo>
                      <a:pt x="271" y="1450"/>
                    </a:lnTo>
                    <a:lnTo>
                      <a:pt x="269" y="1455"/>
                    </a:lnTo>
                    <a:lnTo>
                      <a:pt x="266" y="1459"/>
                    </a:lnTo>
                    <a:lnTo>
                      <a:pt x="262" y="1461"/>
                    </a:lnTo>
                    <a:lnTo>
                      <a:pt x="258" y="1461"/>
                    </a:lnTo>
                    <a:lnTo>
                      <a:pt x="251" y="1461"/>
                    </a:lnTo>
                    <a:lnTo>
                      <a:pt x="248" y="1461"/>
                    </a:lnTo>
                    <a:lnTo>
                      <a:pt x="244" y="1461"/>
                    </a:lnTo>
                    <a:lnTo>
                      <a:pt x="242" y="1459"/>
                    </a:lnTo>
                    <a:lnTo>
                      <a:pt x="239" y="1457"/>
                    </a:lnTo>
                    <a:lnTo>
                      <a:pt x="237" y="1453"/>
                    </a:lnTo>
                    <a:lnTo>
                      <a:pt x="235" y="1450"/>
                    </a:lnTo>
                    <a:lnTo>
                      <a:pt x="233" y="1442"/>
                    </a:lnTo>
                    <a:lnTo>
                      <a:pt x="235" y="1435"/>
                    </a:lnTo>
                    <a:lnTo>
                      <a:pt x="239" y="1420"/>
                    </a:lnTo>
                    <a:lnTo>
                      <a:pt x="244" y="1398"/>
                    </a:lnTo>
                    <a:lnTo>
                      <a:pt x="251" y="1369"/>
                    </a:lnTo>
                    <a:lnTo>
                      <a:pt x="260" y="1336"/>
                    </a:lnTo>
                    <a:lnTo>
                      <a:pt x="269" y="1299"/>
                    </a:lnTo>
                    <a:lnTo>
                      <a:pt x="287" y="1224"/>
                    </a:lnTo>
                    <a:lnTo>
                      <a:pt x="303" y="1149"/>
                    </a:lnTo>
                    <a:lnTo>
                      <a:pt x="242" y="1140"/>
                    </a:lnTo>
                    <a:lnTo>
                      <a:pt x="189" y="1123"/>
                    </a:lnTo>
                    <a:lnTo>
                      <a:pt x="141" y="1101"/>
                    </a:lnTo>
                    <a:lnTo>
                      <a:pt x="98" y="1072"/>
                    </a:lnTo>
                    <a:lnTo>
                      <a:pt x="64" y="1037"/>
                    </a:lnTo>
                    <a:lnTo>
                      <a:pt x="37" y="997"/>
                    </a:lnTo>
                    <a:lnTo>
                      <a:pt x="18" y="953"/>
                    </a:lnTo>
                    <a:lnTo>
                      <a:pt x="5" y="905"/>
                    </a:lnTo>
                    <a:lnTo>
                      <a:pt x="0" y="855"/>
                    </a:lnTo>
                    <a:lnTo>
                      <a:pt x="7" y="795"/>
                    </a:lnTo>
                    <a:lnTo>
                      <a:pt x="23" y="736"/>
                    </a:lnTo>
                    <a:lnTo>
                      <a:pt x="48" y="679"/>
                    </a:lnTo>
                    <a:lnTo>
                      <a:pt x="84" y="624"/>
                    </a:lnTo>
                    <a:lnTo>
                      <a:pt x="125" y="575"/>
                    </a:lnTo>
                    <a:lnTo>
                      <a:pt x="175" y="529"/>
                    </a:lnTo>
                    <a:lnTo>
                      <a:pt x="228" y="490"/>
                    </a:lnTo>
                    <a:lnTo>
                      <a:pt x="289" y="457"/>
                    </a:lnTo>
                    <a:lnTo>
                      <a:pt x="351" y="431"/>
                    </a:lnTo>
                    <a:lnTo>
                      <a:pt x="417" y="415"/>
                    </a:lnTo>
                    <a:lnTo>
                      <a:pt x="485" y="408"/>
                    </a:lnTo>
                    <a:lnTo>
                      <a:pt x="577" y="31"/>
                    </a:lnTo>
                    <a:lnTo>
                      <a:pt x="581" y="15"/>
                    </a:lnTo>
                    <a:lnTo>
                      <a:pt x="586" y="6"/>
                    </a:lnTo>
                    <a:lnTo>
                      <a:pt x="592" y="2"/>
                    </a:lnTo>
                    <a:lnTo>
                      <a:pt x="60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0"/>
              <p:cNvSpPr>
                <a:spLocks noEditPoints="1"/>
              </p:cNvSpPr>
              <p:nvPr/>
            </p:nvSpPr>
            <p:spPr bwMode="auto">
              <a:xfrm>
                <a:off x="7137" y="3737"/>
                <a:ext cx="172" cy="1014"/>
              </a:xfrm>
              <a:custGeom>
                <a:avLst/>
                <a:gdLst/>
                <a:ahLst/>
                <a:cxnLst>
                  <a:cxn ang="0">
                    <a:pos x="107" y="532"/>
                  </a:cxn>
                  <a:cxn ang="0">
                    <a:pos x="141" y="556"/>
                  </a:cxn>
                  <a:cxn ang="0">
                    <a:pos x="161" y="594"/>
                  </a:cxn>
                  <a:cxn ang="0">
                    <a:pos x="170" y="638"/>
                  </a:cxn>
                  <a:cxn ang="0">
                    <a:pos x="172" y="679"/>
                  </a:cxn>
                  <a:cxn ang="0">
                    <a:pos x="170" y="750"/>
                  </a:cxn>
                  <a:cxn ang="0">
                    <a:pos x="147" y="848"/>
                  </a:cxn>
                  <a:cxn ang="0">
                    <a:pos x="113" y="926"/>
                  </a:cxn>
                  <a:cxn ang="0">
                    <a:pos x="77" y="981"/>
                  </a:cxn>
                  <a:cxn ang="0">
                    <a:pos x="49" y="1011"/>
                  </a:cxn>
                  <a:cxn ang="0">
                    <a:pos x="36" y="1014"/>
                  </a:cxn>
                  <a:cxn ang="0">
                    <a:pos x="29" y="1007"/>
                  </a:cxn>
                  <a:cxn ang="0">
                    <a:pos x="25" y="996"/>
                  </a:cxn>
                  <a:cxn ang="0">
                    <a:pos x="25" y="992"/>
                  </a:cxn>
                  <a:cxn ang="0">
                    <a:pos x="27" y="987"/>
                  </a:cxn>
                  <a:cxn ang="0">
                    <a:pos x="33" y="980"/>
                  </a:cxn>
                  <a:cxn ang="0">
                    <a:pos x="74" y="923"/>
                  </a:cxn>
                  <a:cxn ang="0">
                    <a:pos x="118" y="824"/>
                  </a:cxn>
                  <a:cxn ang="0">
                    <a:pos x="136" y="739"/>
                  </a:cxn>
                  <a:cxn ang="0">
                    <a:pos x="138" y="682"/>
                  </a:cxn>
                  <a:cxn ang="0">
                    <a:pos x="123" y="692"/>
                  </a:cxn>
                  <a:cxn ang="0">
                    <a:pos x="99" y="697"/>
                  </a:cxn>
                  <a:cxn ang="0">
                    <a:pos x="91" y="701"/>
                  </a:cxn>
                  <a:cxn ang="0">
                    <a:pos x="59" y="697"/>
                  </a:cxn>
                  <a:cxn ang="0">
                    <a:pos x="22" y="673"/>
                  </a:cxn>
                  <a:cxn ang="0">
                    <a:pos x="4" y="635"/>
                  </a:cxn>
                  <a:cxn ang="0">
                    <a:pos x="4" y="592"/>
                  </a:cxn>
                  <a:cxn ang="0">
                    <a:pos x="22" y="556"/>
                  </a:cxn>
                  <a:cxn ang="0">
                    <a:pos x="59" y="532"/>
                  </a:cxn>
                  <a:cxn ang="0">
                    <a:pos x="86" y="0"/>
                  </a:cxn>
                  <a:cxn ang="0">
                    <a:pos x="134" y="16"/>
                  </a:cxn>
                  <a:cxn ang="0">
                    <a:pos x="163" y="59"/>
                  </a:cxn>
                  <a:cxn ang="0">
                    <a:pos x="163" y="114"/>
                  </a:cxn>
                  <a:cxn ang="0">
                    <a:pos x="134" y="154"/>
                  </a:cxn>
                  <a:cxn ang="0">
                    <a:pos x="86" y="170"/>
                  </a:cxn>
                  <a:cxn ang="0">
                    <a:pos x="34" y="154"/>
                  </a:cxn>
                  <a:cxn ang="0">
                    <a:pos x="6" y="114"/>
                  </a:cxn>
                  <a:cxn ang="0">
                    <a:pos x="6" y="59"/>
                  </a:cxn>
                  <a:cxn ang="0">
                    <a:pos x="34" y="16"/>
                  </a:cxn>
                  <a:cxn ang="0">
                    <a:pos x="86" y="0"/>
                  </a:cxn>
                </a:cxnLst>
                <a:rect l="0" t="0" r="r" b="b"/>
                <a:pathLst>
                  <a:path w="172" h="1014">
                    <a:moveTo>
                      <a:pt x="86" y="528"/>
                    </a:moveTo>
                    <a:lnTo>
                      <a:pt x="107" y="532"/>
                    </a:lnTo>
                    <a:lnTo>
                      <a:pt x="127" y="541"/>
                    </a:lnTo>
                    <a:lnTo>
                      <a:pt x="141" y="556"/>
                    </a:lnTo>
                    <a:lnTo>
                      <a:pt x="152" y="574"/>
                    </a:lnTo>
                    <a:lnTo>
                      <a:pt x="161" y="594"/>
                    </a:lnTo>
                    <a:lnTo>
                      <a:pt x="166" y="616"/>
                    </a:lnTo>
                    <a:lnTo>
                      <a:pt x="170" y="638"/>
                    </a:lnTo>
                    <a:lnTo>
                      <a:pt x="172" y="660"/>
                    </a:lnTo>
                    <a:lnTo>
                      <a:pt x="172" y="679"/>
                    </a:lnTo>
                    <a:lnTo>
                      <a:pt x="172" y="695"/>
                    </a:lnTo>
                    <a:lnTo>
                      <a:pt x="170" y="750"/>
                    </a:lnTo>
                    <a:lnTo>
                      <a:pt x="161" y="802"/>
                    </a:lnTo>
                    <a:lnTo>
                      <a:pt x="147" y="848"/>
                    </a:lnTo>
                    <a:lnTo>
                      <a:pt x="131" y="890"/>
                    </a:lnTo>
                    <a:lnTo>
                      <a:pt x="113" y="926"/>
                    </a:lnTo>
                    <a:lnTo>
                      <a:pt x="95" y="958"/>
                    </a:lnTo>
                    <a:lnTo>
                      <a:pt x="77" y="981"/>
                    </a:lnTo>
                    <a:lnTo>
                      <a:pt x="61" y="1000"/>
                    </a:lnTo>
                    <a:lnTo>
                      <a:pt x="49" y="1011"/>
                    </a:lnTo>
                    <a:lnTo>
                      <a:pt x="41" y="1014"/>
                    </a:lnTo>
                    <a:lnTo>
                      <a:pt x="36" y="1014"/>
                    </a:lnTo>
                    <a:lnTo>
                      <a:pt x="33" y="1011"/>
                    </a:lnTo>
                    <a:lnTo>
                      <a:pt x="29" y="1007"/>
                    </a:lnTo>
                    <a:lnTo>
                      <a:pt x="27" y="1003"/>
                    </a:lnTo>
                    <a:lnTo>
                      <a:pt x="25" y="996"/>
                    </a:lnTo>
                    <a:lnTo>
                      <a:pt x="25" y="994"/>
                    </a:lnTo>
                    <a:lnTo>
                      <a:pt x="25" y="992"/>
                    </a:lnTo>
                    <a:lnTo>
                      <a:pt x="27" y="991"/>
                    </a:lnTo>
                    <a:lnTo>
                      <a:pt x="27" y="987"/>
                    </a:lnTo>
                    <a:lnTo>
                      <a:pt x="29" y="983"/>
                    </a:lnTo>
                    <a:lnTo>
                      <a:pt x="33" y="980"/>
                    </a:lnTo>
                    <a:lnTo>
                      <a:pt x="36" y="974"/>
                    </a:lnTo>
                    <a:lnTo>
                      <a:pt x="74" y="923"/>
                    </a:lnTo>
                    <a:lnTo>
                      <a:pt x="100" y="871"/>
                    </a:lnTo>
                    <a:lnTo>
                      <a:pt x="118" y="824"/>
                    </a:lnTo>
                    <a:lnTo>
                      <a:pt x="129" y="778"/>
                    </a:lnTo>
                    <a:lnTo>
                      <a:pt x="136" y="739"/>
                    </a:lnTo>
                    <a:lnTo>
                      <a:pt x="138" y="706"/>
                    </a:lnTo>
                    <a:lnTo>
                      <a:pt x="138" y="682"/>
                    </a:lnTo>
                    <a:lnTo>
                      <a:pt x="138" y="682"/>
                    </a:lnTo>
                    <a:lnTo>
                      <a:pt x="123" y="692"/>
                    </a:lnTo>
                    <a:lnTo>
                      <a:pt x="109" y="695"/>
                    </a:lnTo>
                    <a:lnTo>
                      <a:pt x="99" y="697"/>
                    </a:lnTo>
                    <a:lnTo>
                      <a:pt x="95" y="699"/>
                    </a:lnTo>
                    <a:lnTo>
                      <a:pt x="91" y="701"/>
                    </a:lnTo>
                    <a:lnTo>
                      <a:pt x="86" y="701"/>
                    </a:lnTo>
                    <a:lnTo>
                      <a:pt x="59" y="697"/>
                    </a:lnTo>
                    <a:lnTo>
                      <a:pt x="38" y="688"/>
                    </a:lnTo>
                    <a:lnTo>
                      <a:pt x="22" y="673"/>
                    </a:lnTo>
                    <a:lnTo>
                      <a:pt x="9" y="655"/>
                    </a:lnTo>
                    <a:lnTo>
                      <a:pt x="4" y="635"/>
                    </a:lnTo>
                    <a:lnTo>
                      <a:pt x="0" y="613"/>
                    </a:lnTo>
                    <a:lnTo>
                      <a:pt x="4" y="592"/>
                    </a:lnTo>
                    <a:lnTo>
                      <a:pt x="9" y="572"/>
                    </a:lnTo>
                    <a:lnTo>
                      <a:pt x="22" y="556"/>
                    </a:lnTo>
                    <a:lnTo>
                      <a:pt x="38" y="541"/>
                    </a:lnTo>
                    <a:lnTo>
                      <a:pt x="59" y="532"/>
                    </a:lnTo>
                    <a:lnTo>
                      <a:pt x="86" y="528"/>
                    </a:lnTo>
                    <a:close/>
                    <a:moveTo>
                      <a:pt x="86" y="0"/>
                    </a:moveTo>
                    <a:lnTo>
                      <a:pt x="111" y="3"/>
                    </a:lnTo>
                    <a:lnTo>
                      <a:pt x="134" y="16"/>
                    </a:lnTo>
                    <a:lnTo>
                      <a:pt x="152" y="35"/>
                    </a:lnTo>
                    <a:lnTo>
                      <a:pt x="163" y="59"/>
                    </a:lnTo>
                    <a:lnTo>
                      <a:pt x="168" y="86"/>
                    </a:lnTo>
                    <a:lnTo>
                      <a:pt x="163" y="114"/>
                    </a:lnTo>
                    <a:lnTo>
                      <a:pt x="152" y="136"/>
                    </a:lnTo>
                    <a:lnTo>
                      <a:pt x="134" y="154"/>
                    </a:lnTo>
                    <a:lnTo>
                      <a:pt x="111" y="167"/>
                    </a:lnTo>
                    <a:lnTo>
                      <a:pt x="86" y="170"/>
                    </a:lnTo>
                    <a:lnTo>
                      <a:pt x="58" y="167"/>
                    </a:lnTo>
                    <a:lnTo>
                      <a:pt x="34" y="154"/>
                    </a:lnTo>
                    <a:lnTo>
                      <a:pt x="17" y="136"/>
                    </a:lnTo>
                    <a:lnTo>
                      <a:pt x="6" y="114"/>
                    </a:lnTo>
                    <a:lnTo>
                      <a:pt x="0" y="86"/>
                    </a:lnTo>
                    <a:lnTo>
                      <a:pt x="6" y="59"/>
                    </a:lnTo>
                    <a:lnTo>
                      <a:pt x="17" y="35"/>
                    </a:lnTo>
                    <a:lnTo>
                      <a:pt x="34" y="16"/>
                    </a:lnTo>
                    <a:lnTo>
                      <a:pt x="58" y="3"/>
                    </a:lnTo>
                    <a:lnTo>
                      <a:pt x="8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
              <p:cNvSpPr>
                <a:spLocks/>
              </p:cNvSpPr>
              <p:nvPr/>
            </p:nvSpPr>
            <p:spPr bwMode="auto">
              <a:xfrm>
                <a:off x="7774" y="3718"/>
                <a:ext cx="670" cy="736"/>
              </a:xfrm>
              <a:custGeom>
                <a:avLst/>
                <a:gdLst/>
                <a:ahLst/>
                <a:cxnLst>
                  <a:cxn ang="0">
                    <a:pos x="367" y="11"/>
                  </a:cxn>
                  <a:cxn ang="0">
                    <a:pos x="417" y="52"/>
                  </a:cxn>
                  <a:cxn ang="0">
                    <a:pos x="460" y="101"/>
                  </a:cxn>
                  <a:cxn ang="0">
                    <a:pos x="511" y="123"/>
                  </a:cxn>
                  <a:cxn ang="0">
                    <a:pos x="567" y="101"/>
                  </a:cxn>
                  <a:cxn ang="0">
                    <a:pos x="631" y="19"/>
                  </a:cxn>
                  <a:cxn ang="0">
                    <a:pos x="643" y="2"/>
                  </a:cxn>
                  <a:cxn ang="0">
                    <a:pos x="656" y="0"/>
                  </a:cxn>
                  <a:cxn ang="0">
                    <a:pos x="665" y="4"/>
                  </a:cxn>
                  <a:cxn ang="0">
                    <a:pos x="670" y="17"/>
                  </a:cxn>
                  <a:cxn ang="0">
                    <a:pos x="656" y="46"/>
                  </a:cxn>
                  <a:cxn ang="0">
                    <a:pos x="600" y="125"/>
                  </a:cxn>
                  <a:cxn ang="0">
                    <a:pos x="486" y="254"/>
                  </a:cxn>
                  <a:cxn ang="0">
                    <a:pos x="420" y="316"/>
                  </a:cxn>
                  <a:cxn ang="0">
                    <a:pos x="358" y="373"/>
                  </a:cxn>
                  <a:cxn ang="0">
                    <a:pos x="330" y="400"/>
                  </a:cxn>
                  <a:cxn ang="0">
                    <a:pos x="260" y="463"/>
                  </a:cxn>
                  <a:cxn ang="0">
                    <a:pos x="178" y="545"/>
                  </a:cxn>
                  <a:cxn ang="0">
                    <a:pos x="169" y="578"/>
                  </a:cxn>
                  <a:cxn ang="0">
                    <a:pos x="205" y="580"/>
                  </a:cxn>
                  <a:cxn ang="0">
                    <a:pos x="267" y="597"/>
                  </a:cxn>
                  <a:cxn ang="0">
                    <a:pos x="358" y="624"/>
                  </a:cxn>
                  <a:cxn ang="0">
                    <a:pos x="436" y="621"/>
                  </a:cxn>
                  <a:cxn ang="0">
                    <a:pos x="517" y="580"/>
                  </a:cxn>
                  <a:cxn ang="0">
                    <a:pos x="579" y="492"/>
                  </a:cxn>
                  <a:cxn ang="0">
                    <a:pos x="586" y="478"/>
                  </a:cxn>
                  <a:cxn ang="0">
                    <a:pos x="600" y="472"/>
                  </a:cxn>
                  <a:cxn ang="0">
                    <a:pos x="616" y="478"/>
                  </a:cxn>
                  <a:cxn ang="0">
                    <a:pos x="618" y="501"/>
                  </a:cxn>
                  <a:cxn ang="0">
                    <a:pos x="586" y="580"/>
                  </a:cxn>
                  <a:cxn ang="0">
                    <a:pos x="517" y="672"/>
                  </a:cxn>
                  <a:cxn ang="0">
                    <a:pos x="413" y="733"/>
                  </a:cxn>
                  <a:cxn ang="0">
                    <a:pos x="324" y="725"/>
                  </a:cxn>
                  <a:cxn ang="0">
                    <a:pos x="271" y="676"/>
                  </a:cxn>
                  <a:cxn ang="0">
                    <a:pos x="215" y="622"/>
                  </a:cxn>
                  <a:cxn ang="0">
                    <a:pos x="150" y="619"/>
                  </a:cxn>
                  <a:cxn ang="0">
                    <a:pos x="68" y="683"/>
                  </a:cxn>
                  <a:cxn ang="0">
                    <a:pos x="37" y="729"/>
                  </a:cxn>
                  <a:cxn ang="0">
                    <a:pos x="28" y="736"/>
                  </a:cxn>
                  <a:cxn ang="0">
                    <a:pos x="18" y="736"/>
                  </a:cxn>
                  <a:cxn ang="0">
                    <a:pos x="9" y="734"/>
                  </a:cxn>
                  <a:cxn ang="0">
                    <a:pos x="0" y="727"/>
                  </a:cxn>
                  <a:cxn ang="0">
                    <a:pos x="10" y="698"/>
                  </a:cxn>
                  <a:cxn ang="0">
                    <a:pos x="66" y="621"/>
                  </a:cxn>
                  <a:cxn ang="0">
                    <a:pos x="164" y="507"/>
                  </a:cxn>
                  <a:cxn ang="0">
                    <a:pos x="335" y="345"/>
                  </a:cxn>
                  <a:cxn ang="0">
                    <a:pos x="406" y="281"/>
                  </a:cxn>
                  <a:cxn ang="0">
                    <a:pos x="485" y="206"/>
                  </a:cxn>
                  <a:cxn ang="0">
                    <a:pos x="508" y="158"/>
                  </a:cxn>
                  <a:cxn ang="0">
                    <a:pos x="454" y="151"/>
                  </a:cxn>
                  <a:cxn ang="0">
                    <a:pos x="369" y="122"/>
                  </a:cxn>
                  <a:cxn ang="0">
                    <a:pos x="297" y="111"/>
                  </a:cxn>
                  <a:cxn ang="0">
                    <a:pos x="244" y="120"/>
                  </a:cxn>
                  <a:cxn ang="0">
                    <a:pos x="185" y="160"/>
                  </a:cxn>
                  <a:cxn ang="0">
                    <a:pos x="166" y="193"/>
                  </a:cxn>
                  <a:cxn ang="0">
                    <a:pos x="155" y="202"/>
                  </a:cxn>
                  <a:cxn ang="0">
                    <a:pos x="137" y="199"/>
                  </a:cxn>
                  <a:cxn ang="0">
                    <a:pos x="132" y="184"/>
                  </a:cxn>
                  <a:cxn ang="0">
                    <a:pos x="150" y="131"/>
                  </a:cxn>
                  <a:cxn ang="0">
                    <a:pos x="203" y="56"/>
                  </a:cxn>
                  <a:cxn ang="0">
                    <a:pos x="289" y="4"/>
                  </a:cxn>
                </a:cxnLst>
                <a:rect l="0" t="0" r="r" b="b"/>
                <a:pathLst>
                  <a:path w="670" h="736">
                    <a:moveTo>
                      <a:pt x="322" y="0"/>
                    </a:moveTo>
                    <a:lnTo>
                      <a:pt x="347" y="4"/>
                    </a:lnTo>
                    <a:lnTo>
                      <a:pt x="367" y="11"/>
                    </a:lnTo>
                    <a:lnTo>
                      <a:pt x="385" y="22"/>
                    </a:lnTo>
                    <a:lnTo>
                      <a:pt x="401" y="35"/>
                    </a:lnTo>
                    <a:lnTo>
                      <a:pt x="417" y="52"/>
                    </a:lnTo>
                    <a:lnTo>
                      <a:pt x="431" y="70"/>
                    </a:lnTo>
                    <a:lnTo>
                      <a:pt x="445" y="87"/>
                    </a:lnTo>
                    <a:lnTo>
                      <a:pt x="460" y="101"/>
                    </a:lnTo>
                    <a:lnTo>
                      <a:pt x="474" y="112"/>
                    </a:lnTo>
                    <a:lnTo>
                      <a:pt x="492" y="120"/>
                    </a:lnTo>
                    <a:lnTo>
                      <a:pt x="511" y="123"/>
                    </a:lnTo>
                    <a:lnTo>
                      <a:pt x="529" y="122"/>
                    </a:lnTo>
                    <a:lnTo>
                      <a:pt x="549" y="114"/>
                    </a:lnTo>
                    <a:lnTo>
                      <a:pt x="567" y="101"/>
                    </a:lnTo>
                    <a:lnTo>
                      <a:pt x="586" y="81"/>
                    </a:lnTo>
                    <a:lnTo>
                      <a:pt x="608" y="54"/>
                    </a:lnTo>
                    <a:lnTo>
                      <a:pt x="631" y="19"/>
                    </a:lnTo>
                    <a:lnTo>
                      <a:pt x="634" y="11"/>
                    </a:lnTo>
                    <a:lnTo>
                      <a:pt x="640" y="6"/>
                    </a:lnTo>
                    <a:lnTo>
                      <a:pt x="643" y="2"/>
                    </a:lnTo>
                    <a:lnTo>
                      <a:pt x="647" y="0"/>
                    </a:lnTo>
                    <a:lnTo>
                      <a:pt x="652" y="0"/>
                    </a:lnTo>
                    <a:lnTo>
                      <a:pt x="656" y="0"/>
                    </a:lnTo>
                    <a:lnTo>
                      <a:pt x="659" y="0"/>
                    </a:lnTo>
                    <a:lnTo>
                      <a:pt x="661" y="2"/>
                    </a:lnTo>
                    <a:lnTo>
                      <a:pt x="665" y="4"/>
                    </a:lnTo>
                    <a:lnTo>
                      <a:pt x="668" y="6"/>
                    </a:lnTo>
                    <a:lnTo>
                      <a:pt x="670" y="10"/>
                    </a:lnTo>
                    <a:lnTo>
                      <a:pt x="670" y="17"/>
                    </a:lnTo>
                    <a:lnTo>
                      <a:pt x="668" y="21"/>
                    </a:lnTo>
                    <a:lnTo>
                      <a:pt x="665" y="32"/>
                    </a:lnTo>
                    <a:lnTo>
                      <a:pt x="656" y="46"/>
                    </a:lnTo>
                    <a:lnTo>
                      <a:pt x="643" y="68"/>
                    </a:lnTo>
                    <a:lnTo>
                      <a:pt x="625" y="94"/>
                    </a:lnTo>
                    <a:lnTo>
                      <a:pt x="600" y="125"/>
                    </a:lnTo>
                    <a:lnTo>
                      <a:pt x="570" y="162"/>
                    </a:lnTo>
                    <a:lnTo>
                      <a:pt x="533" y="206"/>
                    </a:lnTo>
                    <a:lnTo>
                      <a:pt x="486" y="254"/>
                    </a:lnTo>
                    <a:lnTo>
                      <a:pt x="467" y="274"/>
                    </a:lnTo>
                    <a:lnTo>
                      <a:pt x="444" y="294"/>
                    </a:lnTo>
                    <a:lnTo>
                      <a:pt x="420" y="316"/>
                    </a:lnTo>
                    <a:lnTo>
                      <a:pt x="397" y="336"/>
                    </a:lnTo>
                    <a:lnTo>
                      <a:pt x="376" y="356"/>
                    </a:lnTo>
                    <a:lnTo>
                      <a:pt x="358" y="373"/>
                    </a:lnTo>
                    <a:lnTo>
                      <a:pt x="344" y="386"/>
                    </a:lnTo>
                    <a:lnTo>
                      <a:pt x="333" y="395"/>
                    </a:lnTo>
                    <a:lnTo>
                      <a:pt x="330" y="400"/>
                    </a:lnTo>
                    <a:lnTo>
                      <a:pt x="306" y="421"/>
                    </a:lnTo>
                    <a:lnTo>
                      <a:pt x="283" y="441"/>
                    </a:lnTo>
                    <a:lnTo>
                      <a:pt x="260" y="463"/>
                    </a:lnTo>
                    <a:lnTo>
                      <a:pt x="235" y="487"/>
                    </a:lnTo>
                    <a:lnTo>
                      <a:pt x="208" y="514"/>
                    </a:lnTo>
                    <a:lnTo>
                      <a:pt x="178" y="545"/>
                    </a:lnTo>
                    <a:lnTo>
                      <a:pt x="144" y="584"/>
                    </a:lnTo>
                    <a:lnTo>
                      <a:pt x="155" y="580"/>
                    </a:lnTo>
                    <a:lnTo>
                      <a:pt x="169" y="578"/>
                    </a:lnTo>
                    <a:lnTo>
                      <a:pt x="180" y="578"/>
                    </a:lnTo>
                    <a:lnTo>
                      <a:pt x="185" y="578"/>
                    </a:lnTo>
                    <a:lnTo>
                      <a:pt x="205" y="580"/>
                    </a:lnTo>
                    <a:lnTo>
                      <a:pt x="223" y="582"/>
                    </a:lnTo>
                    <a:lnTo>
                      <a:pt x="244" y="588"/>
                    </a:lnTo>
                    <a:lnTo>
                      <a:pt x="267" y="597"/>
                    </a:lnTo>
                    <a:lnTo>
                      <a:pt x="296" y="606"/>
                    </a:lnTo>
                    <a:lnTo>
                      <a:pt x="328" y="617"/>
                    </a:lnTo>
                    <a:lnTo>
                      <a:pt x="358" y="624"/>
                    </a:lnTo>
                    <a:lnTo>
                      <a:pt x="390" y="628"/>
                    </a:lnTo>
                    <a:lnTo>
                      <a:pt x="412" y="626"/>
                    </a:lnTo>
                    <a:lnTo>
                      <a:pt x="436" y="621"/>
                    </a:lnTo>
                    <a:lnTo>
                      <a:pt x="463" y="611"/>
                    </a:lnTo>
                    <a:lnTo>
                      <a:pt x="490" y="599"/>
                    </a:lnTo>
                    <a:lnTo>
                      <a:pt x="517" y="580"/>
                    </a:lnTo>
                    <a:lnTo>
                      <a:pt x="542" y="556"/>
                    </a:lnTo>
                    <a:lnTo>
                      <a:pt x="563" y="527"/>
                    </a:lnTo>
                    <a:lnTo>
                      <a:pt x="579" y="492"/>
                    </a:lnTo>
                    <a:lnTo>
                      <a:pt x="581" y="487"/>
                    </a:lnTo>
                    <a:lnTo>
                      <a:pt x="584" y="481"/>
                    </a:lnTo>
                    <a:lnTo>
                      <a:pt x="586" y="478"/>
                    </a:lnTo>
                    <a:lnTo>
                      <a:pt x="590" y="474"/>
                    </a:lnTo>
                    <a:lnTo>
                      <a:pt x="595" y="472"/>
                    </a:lnTo>
                    <a:lnTo>
                      <a:pt x="600" y="472"/>
                    </a:lnTo>
                    <a:lnTo>
                      <a:pt x="608" y="472"/>
                    </a:lnTo>
                    <a:lnTo>
                      <a:pt x="613" y="474"/>
                    </a:lnTo>
                    <a:lnTo>
                      <a:pt x="616" y="478"/>
                    </a:lnTo>
                    <a:lnTo>
                      <a:pt x="620" y="481"/>
                    </a:lnTo>
                    <a:lnTo>
                      <a:pt x="620" y="487"/>
                    </a:lnTo>
                    <a:lnTo>
                      <a:pt x="618" y="501"/>
                    </a:lnTo>
                    <a:lnTo>
                      <a:pt x="611" y="523"/>
                    </a:lnTo>
                    <a:lnTo>
                      <a:pt x="600" y="551"/>
                    </a:lnTo>
                    <a:lnTo>
                      <a:pt x="586" y="580"/>
                    </a:lnTo>
                    <a:lnTo>
                      <a:pt x="567" y="613"/>
                    </a:lnTo>
                    <a:lnTo>
                      <a:pt x="543" y="643"/>
                    </a:lnTo>
                    <a:lnTo>
                      <a:pt x="517" y="672"/>
                    </a:lnTo>
                    <a:lnTo>
                      <a:pt x="485" y="698"/>
                    </a:lnTo>
                    <a:lnTo>
                      <a:pt x="451" y="718"/>
                    </a:lnTo>
                    <a:lnTo>
                      <a:pt x="413" y="733"/>
                    </a:lnTo>
                    <a:lnTo>
                      <a:pt x="372" y="736"/>
                    </a:lnTo>
                    <a:lnTo>
                      <a:pt x="347" y="734"/>
                    </a:lnTo>
                    <a:lnTo>
                      <a:pt x="324" y="725"/>
                    </a:lnTo>
                    <a:lnTo>
                      <a:pt x="305" y="712"/>
                    </a:lnTo>
                    <a:lnTo>
                      <a:pt x="287" y="696"/>
                    </a:lnTo>
                    <a:lnTo>
                      <a:pt x="271" y="676"/>
                    </a:lnTo>
                    <a:lnTo>
                      <a:pt x="249" y="652"/>
                    </a:lnTo>
                    <a:lnTo>
                      <a:pt x="231" y="633"/>
                    </a:lnTo>
                    <a:lnTo>
                      <a:pt x="215" y="622"/>
                    </a:lnTo>
                    <a:lnTo>
                      <a:pt x="199" y="617"/>
                    </a:lnTo>
                    <a:lnTo>
                      <a:pt x="178" y="615"/>
                    </a:lnTo>
                    <a:lnTo>
                      <a:pt x="150" y="619"/>
                    </a:lnTo>
                    <a:lnTo>
                      <a:pt x="121" y="633"/>
                    </a:lnTo>
                    <a:lnTo>
                      <a:pt x="94" y="656"/>
                    </a:lnTo>
                    <a:lnTo>
                      <a:pt x="68" y="683"/>
                    </a:lnTo>
                    <a:lnTo>
                      <a:pt x="44" y="716"/>
                    </a:lnTo>
                    <a:lnTo>
                      <a:pt x="41" y="723"/>
                    </a:lnTo>
                    <a:lnTo>
                      <a:pt x="37" y="729"/>
                    </a:lnTo>
                    <a:lnTo>
                      <a:pt x="34" y="733"/>
                    </a:lnTo>
                    <a:lnTo>
                      <a:pt x="32" y="734"/>
                    </a:lnTo>
                    <a:lnTo>
                      <a:pt x="28" y="736"/>
                    </a:lnTo>
                    <a:lnTo>
                      <a:pt x="25" y="736"/>
                    </a:lnTo>
                    <a:lnTo>
                      <a:pt x="19" y="736"/>
                    </a:lnTo>
                    <a:lnTo>
                      <a:pt x="18" y="736"/>
                    </a:lnTo>
                    <a:lnTo>
                      <a:pt x="16" y="736"/>
                    </a:lnTo>
                    <a:lnTo>
                      <a:pt x="12" y="736"/>
                    </a:lnTo>
                    <a:lnTo>
                      <a:pt x="9" y="734"/>
                    </a:lnTo>
                    <a:lnTo>
                      <a:pt x="5" y="733"/>
                    </a:lnTo>
                    <a:lnTo>
                      <a:pt x="3" y="731"/>
                    </a:lnTo>
                    <a:lnTo>
                      <a:pt x="0" y="727"/>
                    </a:lnTo>
                    <a:lnTo>
                      <a:pt x="0" y="722"/>
                    </a:lnTo>
                    <a:lnTo>
                      <a:pt x="2" y="714"/>
                    </a:lnTo>
                    <a:lnTo>
                      <a:pt x="10" y="698"/>
                    </a:lnTo>
                    <a:lnTo>
                      <a:pt x="23" y="678"/>
                    </a:lnTo>
                    <a:lnTo>
                      <a:pt x="41" y="650"/>
                    </a:lnTo>
                    <a:lnTo>
                      <a:pt x="66" y="621"/>
                    </a:lnTo>
                    <a:lnTo>
                      <a:pt x="92" y="586"/>
                    </a:lnTo>
                    <a:lnTo>
                      <a:pt x="126" y="547"/>
                    </a:lnTo>
                    <a:lnTo>
                      <a:pt x="164" y="507"/>
                    </a:lnTo>
                    <a:lnTo>
                      <a:pt x="305" y="371"/>
                    </a:lnTo>
                    <a:lnTo>
                      <a:pt x="317" y="362"/>
                    </a:lnTo>
                    <a:lnTo>
                      <a:pt x="335" y="345"/>
                    </a:lnTo>
                    <a:lnTo>
                      <a:pt x="354" y="327"/>
                    </a:lnTo>
                    <a:lnTo>
                      <a:pt x="379" y="305"/>
                    </a:lnTo>
                    <a:lnTo>
                      <a:pt x="406" y="281"/>
                    </a:lnTo>
                    <a:lnTo>
                      <a:pt x="433" y="256"/>
                    </a:lnTo>
                    <a:lnTo>
                      <a:pt x="460" y="230"/>
                    </a:lnTo>
                    <a:lnTo>
                      <a:pt x="485" y="206"/>
                    </a:lnTo>
                    <a:lnTo>
                      <a:pt x="508" y="182"/>
                    </a:lnTo>
                    <a:lnTo>
                      <a:pt x="526" y="160"/>
                    </a:lnTo>
                    <a:lnTo>
                      <a:pt x="508" y="158"/>
                    </a:lnTo>
                    <a:lnTo>
                      <a:pt x="490" y="158"/>
                    </a:lnTo>
                    <a:lnTo>
                      <a:pt x="472" y="156"/>
                    </a:lnTo>
                    <a:lnTo>
                      <a:pt x="454" y="151"/>
                    </a:lnTo>
                    <a:lnTo>
                      <a:pt x="433" y="144"/>
                    </a:lnTo>
                    <a:lnTo>
                      <a:pt x="404" y="134"/>
                    </a:lnTo>
                    <a:lnTo>
                      <a:pt x="369" y="122"/>
                    </a:lnTo>
                    <a:lnTo>
                      <a:pt x="337" y="114"/>
                    </a:lnTo>
                    <a:lnTo>
                      <a:pt x="305" y="111"/>
                    </a:lnTo>
                    <a:lnTo>
                      <a:pt x="297" y="111"/>
                    </a:lnTo>
                    <a:lnTo>
                      <a:pt x="283" y="112"/>
                    </a:lnTo>
                    <a:lnTo>
                      <a:pt x="265" y="114"/>
                    </a:lnTo>
                    <a:lnTo>
                      <a:pt x="244" y="120"/>
                    </a:lnTo>
                    <a:lnTo>
                      <a:pt x="223" y="129"/>
                    </a:lnTo>
                    <a:lnTo>
                      <a:pt x="203" y="142"/>
                    </a:lnTo>
                    <a:lnTo>
                      <a:pt x="185" y="160"/>
                    </a:lnTo>
                    <a:lnTo>
                      <a:pt x="171" y="184"/>
                    </a:lnTo>
                    <a:lnTo>
                      <a:pt x="169" y="189"/>
                    </a:lnTo>
                    <a:lnTo>
                      <a:pt x="166" y="193"/>
                    </a:lnTo>
                    <a:lnTo>
                      <a:pt x="164" y="197"/>
                    </a:lnTo>
                    <a:lnTo>
                      <a:pt x="160" y="200"/>
                    </a:lnTo>
                    <a:lnTo>
                      <a:pt x="155" y="202"/>
                    </a:lnTo>
                    <a:lnTo>
                      <a:pt x="150" y="202"/>
                    </a:lnTo>
                    <a:lnTo>
                      <a:pt x="142" y="202"/>
                    </a:lnTo>
                    <a:lnTo>
                      <a:pt x="137" y="199"/>
                    </a:lnTo>
                    <a:lnTo>
                      <a:pt x="133" y="195"/>
                    </a:lnTo>
                    <a:lnTo>
                      <a:pt x="132" y="191"/>
                    </a:lnTo>
                    <a:lnTo>
                      <a:pt x="132" y="184"/>
                    </a:lnTo>
                    <a:lnTo>
                      <a:pt x="133" y="171"/>
                    </a:lnTo>
                    <a:lnTo>
                      <a:pt x="141" y="153"/>
                    </a:lnTo>
                    <a:lnTo>
                      <a:pt x="150" y="131"/>
                    </a:lnTo>
                    <a:lnTo>
                      <a:pt x="164" y="105"/>
                    </a:lnTo>
                    <a:lnTo>
                      <a:pt x="182" y="79"/>
                    </a:lnTo>
                    <a:lnTo>
                      <a:pt x="203" y="56"/>
                    </a:lnTo>
                    <a:lnTo>
                      <a:pt x="228" y="33"/>
                    </a:lnTo>
                    <a:lnTo>
                      <a:pt x="256" y="17"/>
                    </a:lnTo>
                    <a:lnTo>
                      <a:pt x="289" y="4"/>
                    </a:lnTo>
                    <a:lnTo>
                      <a:pt x="32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2"/>
              <p:cNvSpPr>
                <a:spLocks/>
              </p:cNvSpPr>
              <p:nvPr/>
            </p:nvSpPr>
            <p:spPr bwMode="auto">
              <a:xfrm>
                <a:off x="8521" y="3907"/>
                <a:ext cx="497" cy="766"/>
              </a:xfrm>
              <a:custGeom>
                <a:avLst/>
                <a:gdLst/>
                <a:ahLst/>
                <a:cxnLst>
                  <a:cxn ang="0">
                    <a:pos x="279" y="4"/>
                  </a:cxn>
                  <a:cxn ang="0">
                    <a:pos x="365" y="28"/>
                  </a:cxn>
                  <a:cxn ang="0">
                    <a:pos x="434" y="76"/>
                  </a:cxn>
                  <a:cxn ang="0">
                    <a:pos x="479" y="142"/>
                  </a:cxn>
                  <a:cxn ang="0">
                    <a:pos x="497" y="226"/>
                  </a:cxn>
                  <a:cxn ang="0">
                    <a:pos x="483" y="301"/>
                  </a:cxn>
                  <a:cxn ang="0">
                    <a:pos x="447" y="366"/>
                  </a:cxn>
                  <a:cxn ang="0">
                    <a:pos x="395" y="422"/>
                  </a:cxn>
                  <a:cxn ang="0">
                    <a:pos x="335" y="474"/>
                  </a:cxn>
                  <a:cxn ang="0">
                    <a:pos x="288" y="512"/>
                  </a:cxn>
                  <a:cxn ang="0">
                    <a:pos x="242" y="551"/>
                  </a:cxn>
                  <a:cxn ang="0">
                    <a:pos x="187" y="600"/>
                  </a:cxn>
                  <a:cxn ang="0">
                    <a:pos x="112" y="668"/>
                  </a:cxn>
                  <a:cxn ang="0">
                    <a:pos x="331" y="668"/>
                  </a:cxn>
                  <a:cxn ang="0">
                    <a:pos x="376" y="667"/>
                  </a:cxn>
                  <a:cxn ang="0">
                    <a:pos x="418" y="665"/>
                  </a:cxn>
                  <a:cxn ang="0">
                    <a:pos x="436" y="648"/>
                  </a:cxn>
                  <a:cxn ang="0">
                    <a:pos x="449" y="600"/>
                  </a:cxn>
                  <a:cxn ang="0">
                    <a:pos x="458" y="556"/>
                  </a:cxn>
                  <a:cxn ang="0">
                    <a:pos x="497" y="556"/>
                  </a:cxn>
                  <a:cxn ang="0">
                    <a:pos x="0" y="766"/>
                  </a:cxn>
                  <a:cxn ang="0">
                    <a:pos x="1" y="734"/>
                  </a:cxn>
                  <a:cxn ang="0">
                    <a:pos x="12" y="720"/>
                  </a:cxn>
                  <a:cxn ang="0">
                    <a:pos x="297" y="426"/>
                  </a:cxn>
                  <a:cxn ang="0">
                    <a:pos x="338" y="373"/>
                  </a:cxn>
                  <a:cxn ang="0">
                    <a:pos x="372" y="307"/>
                  </a:cxn>
                  <a:cxn ang="0">
                    <a:pos x="386" y="226"/>
                  </a:cxn>
                  <a:cxn ang="0">
                    <a:pos x="376" y="158"/>
                  </a:cxn>
                  <a:cxn ang="0">
                    <a:pos x="344" y="100"/>
                  </a:cxn>
                  <a:cxn ang="0">
                    <a:pos x="290" y="57"/>
                  </a:cxn>
                  <a:cxn ang="0">
                    <a:pos x="215" y="43"/>
                  </a:cxn>
                  <a:cxn ang="0">
                    <a:pos x="167" y="48"/>
                  </a:cxn>
                  <a:cxn ang="0">
                    <a:pos x="115" y="72"/>
                  </a:cxn>
                  <a:cxn ang="0">
                    <a:pos x="71" y="118"/>
                  </a:cxn>
                  <a:cxn ang="0">
                    <a:pos x="76" y="151"/>
                  </a:cxn>
                  <a:cxn ang="0">
                    <a:pos x="103" y="167"/>
                  </a:cxn>
                  <a:cxn ang="0">
                    <a:pos x="115" y="189"/>
                  </a:cxn>
                  <a:cxn ang="0">
                    <a:pos x="119" y="211"/>
                  </a:cxn>
                  <a:cxn ang="0">
                    <a:pos x="107" y="250"/>
                  </a:cxn>
                  <a:cxn ang="0">
                    <a:pos x="76" y="270"/>
                  </a:cxn>
                  <a:cxn ang="0">
                    <a:pos x="53" y="272"/>
                  </a:cxn>
                  <a:cxn ang="0">
                    <a:pos x="32" y="265"/>
                  </a:cxn>
                  <a:cxn ang="0">
                    <a:pos x="10" y="246"/>
                  </a:cxn>
                  <a:cxn ang="0">
                    <a:pos x="0" y="208"/>
                  </a:cxn>
                  <a:cxn ang="0">
                    <a:pos x="17" y="131"/>
                  </a:cxn>
                  <a:cxn ang="0">
                    <a:pos x="64" y="65"/>
                  </a:cxn>
                  <a:cxn ang="0">
                    <a:pos x="139" y="19"/>
                  </a:cxn>
                  <a:cxn ang="0">
                    <a:pos x="233" y="0"/>
                  </a:cxn>
                </a:cxnLst>
                <a:rect l="0" t="0" r="r" b="b"/>
                <a:pathLst>
                  <a:path w="497" h="766">
                    <a:moveTo>
                      <a:pt x="233" y="0"/>
                    </a:moveTo>
                    <a:lnTo>
                      <a:pt x="279" y="4"/>
                    </a:lnTo>
                    <a:lnTo>
                      <a:pt x="324" y="13"/>
                    </a:lnTo>
                    <a:lnTo>
                      <a:pt x="365" y="28"/>
                    </a:lnTo>
                    <a:lnTo>
                      <a:pt x="402" y="50"/>
                    </a:lnTo>
                    <a:lnTo>
                      <a:pt x="434" y="76"/>
                    </a:lnTo>
                    <a:lnTo>
                      <a:pt x="459" y="107"/>
                    </a:lnTo>
                    <a:lnTo>
                      <a:pt x="479" y="142"/>
                    </a:lnTo>
                    <a:lnTo>
                      <a:pt x="492" y="182"/>
                    </a:lnTo>
                    <a:lnTo>
                      <a:pt x="497" y="226"/>
                    </a:lnTo>
                    <a:lnTo>
                      <a:pt x="493" y="265"/>
                    </a:lnTo>
                    <a:lnTo>
                      <a:pt x="483" y="301"/>
                    </a:lnTo>
                    <a:lnTo>
                      <a:pt x="467" y="334"/>
                    </a:lnTo>
                    <a:lnTo>
                      <a:pt x="447" y="366"/>
                    </a:lnTo>
                    <a:lnTo>
                      <a:pt x="422" y="395"/>
                    </a:lnTo>
                    <a:lnTo>
                      <a:pt x="395" y="422"/>
                    </a:lnTo>
                    <a:lnTo>
                      <a:pt x="365" y="448"/>
                    </a:lnTo>
                    <a:lnTo>
                      <a:pt x="335" y="474"/>
                    </a:lnTo>
                    <a:lnTo>
                      <a:pt x="312" y="494"/>
                    </a:lnTo>
                    <a:lnTo>
                      <a:pt x="288" y="512"/>
                    </a:lnTo>
                    <a:lnTo>
                      <a:pt x="265" y="531"/>
                    </a:lnTo>
                    <a:lnTo>
                      <a:pt x="242" y="551"/>
                    </a:lnTo>
                    <a:lnTo>
                      <a:pt x="215" y="573"/>
                    </a:lnTo>
                    <a:lnTo>
                      <a:pt x="187" y="600"/>
                    </a:lnTo>
                    <a:lnTo>
                      <a:pt x="151" y="632"/>
                    </a:lnTo>
                    <a:lnTo>
                      <a:pt x="112" y="668"/>
                    </a:lnTo>
                    <a:lnTo>
                      <a:pt x="317" y="668"/>
                    </a:lnTo>
                    <a:lnTo>
                      <a:pt x="331" y="668"/>
                    </a:lnTo>
                    <a:lnTo>
                      <a:pt x="351" y="668"/>
                    </a:lnTo>
                    <a:lnTo>
                      <a:pt x="376" y="667"/>
                    </a:lnTo>
                    <a:lnTo>
                      <a:pt x="399" y="667"/>
                    </a:lnTo>
                    <a:lnTo>
                      <a:pt x="418" y="665"/>
                    </a:lnTo>
                    <a:lnTo>
                      <a:pt x="429" y="661"/>
                    </a:lnTo>
                    <a:lnTo>
                      <a:pt x="436" y="648"/>
                    </a:lnTo>
                    <a:lnTo>
                      <a:pt x="443" y="626"/>
                    </a:lnTo>
                    <a:lnTo>
                      <a:pt x="449" y="600"/>
                    </a:lnTo>
                    <a:lnTo>
                      <a:pt x="454" y="575"/>
                    </a:lnTo>
                    <a:lnTo>
                      <a:pt x="458" y="556"/>
                    </a:lnTo>
                    <a:lnTo>
                      <a:pt x="497" y="556"/>
                    </a:lnTo>
                    <a:lnTo>
                      <a:pt x="497" y="556"/>
                    </a:lnTo>
                    <a:lnTo>
                      <a:pt x="461" y="766"/>
                    </a:lnTo>
                    <a:lnTo>
                      <a:pt x="0" y="766"/>
                    </a:lnTo>
                    <a:lnTo>
                      <a:pt x="0" y="745"/>
                    </a:lnTo>
                    <a:lnTo>
                      <a:pt x="1" y="734"/>
                    </a:lnTo>
                    <a:lnTo>
                      <a:pt x="5" y="727"/>
                    </a:lnTo>
                    <a:lnTo>
                      <a:pt x="12" y="720"/>
                    </a:lnTo>
                    <a:lnTo>
                      <a:pt x="281" y="446"/>
                    </a:lnTo>
                    <a:lnTo>
                      <a:pt x="297" y="426"/>
                    </a:lnTo>
                    <a:lnTo>
                      <a:pt x="319" y="402"/>
                    </a:lnTo>
                    <a:lnTo>
                      <a:pt x="338" y="373"/>
                    </a:lnTo>
                    <a:lnTo>
                      <a:pt x="356" y="342"/>
                    </a:lnTo>
                    <a:lnTo>
                      <a:pt x="372" y="307"/>
                    </a:lnTo>
                    <a:lnTo>
                      <a:pt x="383" y="267"/>
                    </a:lnTo>
                    <a:lnTo>
                      <a:pt x="386" y="226"/>
                    </a:lnTo>
                    <a:lnTo>
                      <a:pt x="385" y="191"/>
                    </a:lnTo>
                    <a:lnTo>
                      <a:pt x="376" y="158"/>
                    </a:lnTo>
                    <a:lnTo>
                      <a:pt x="363" y="127"/>
                    </a:lnTo>
                    <a:lnTo>
                      <a:pt x="344" y="100"/>
                    </a:lnTo>
                    <a:lnTo>
                      <a:pt x="319" y="76"/>
                    </a:lnTo>
                    <a:lnTo>
                      <a:pt x="290" y="57"/>
                    </a:lnTo>
                    <a:lnTo>
                      <a:pt x="254" y="46"/>
                    </a:lnTo>
                    <a:lnTo>
                      <a:pt x="215" y="43"/>
                    </a:lnTo>
                    <a:lnTo>
                      <a:pt x="192" y="43"/>
                    </a:lnTo>
                    <a:lnTo>
                      <a:pt x="167" y="48"/>
                    </a:lnTo>
                    <a:lnTo>
                      <a:pt x="142" y="59"/>
                    </a:lnTo>
                    <a:lnTo>
                      <a:pt x="115" y="72"/>
                    </a:lnTo>
                    <a:lnTo>
                      <a:pt x="92" y="92"/>
                    </a:lnTo>
                    <a:lnTo>
                      <a:pt x="71" y="118"/>
                    </a:lnTo>
                    <a:lnTo>
                      <a:pt x="55" y="149"/>
                    </a:lnTo>
                    <a:lnTo>
                      <a:pt x="76" y="151"/>
                    </a:lnTo>
                    <a:lnTo>
                      <a:pt x="92" y="158"/>
                    </a:lnTo>
                    <a:lnTo>
                      <a:pt x="103" y="167"/>
                    </a:lnTo>
                    <a:lnTo>
                      <a:pt x="112" y="178"/>
                    </a:lnTo>
                    <a:lnTo>
                      <a:pt x="115" y="189"/>
                    </a:lnTo>
                    <a:lnTo>
                      <a:pt x="119" y="200"/>
                    </a:lnTo>
                    <a:lnTo>
                      <a:pt x="119" y="211"/>
                    </a:lnTo>
                    <a:lnTo>
                      <a:pt x="115" y="233"/>
                    </a:lnTo>
                    <a:lnTo>
                      <a:pt x="107" y="250"/>
                    </a:lnTo>
                    <a:lnTo>
                      <a:pt x="92" y="263"/>
                    </a:lnTo>
                    <a:lnTo>
                      <a:pt x="76" y="270"/>
                    </a:lnTo>
                    <a:lnTo>
                      <a:pt x="60" y="272"/>
                    </a:lnTo>
                    <a:lnTo>
                      <a:pt x="53" y="272"/>
                    </a:lnTo>
                    <a:lnTo>
                      <a:pt x="42" y="270"/>
                    </a:lnTo>
                    <a:lnTo>
                      <a:pt x="32" y="265"/>
                    </a:lnTo>
                    <a:lnTo>
                      <a:pt x="19" y="257"/>
                    </a:lnTo>
                    <a:lnTo>
                      <a:pt x="10" y="246"/>
                    </a:lnTo>
                    <a:lnTo>
                      <a:pt x="3" y="230"/>
                    </a:lnTo>
                    <a:lnTo>
                      <a:pt x="0" y="208"/>
                    </a:lnTo>
                    <a:lnTo>
                      <a:pt x="5" y="167"/>
                    </a:lnTo>
                    <a:lnTo>
                      <a:pt x="17" y="131"/>
                    </a:lnTo>
                    <a:lnTo>
                      <a:pt x="37" y="96"/>
                    </a:lnTo>
                    <a:lnTo>
                      <a:pt x="64" y="65"/>
                    </a:lnTo>
                    <a:lnTo>
                      <a:pt x="98" y="39"/>
                    </a:lnTo>
                    <a:lnTo>
                      <a:pt x="139" y="19"/>
                    </a:lnTo>
                    <a:lnTo>
                      <a:pt x="183" y="6"/>
                    </a:lnTo>
                    <a:lnTo>
                      <a:pt x="23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3"/>
              <p:cNvSpPr>
                <a:spLocks noEditPoints="1"/>
              </p:cNvSpPr>
              <p:nvPr/>
            </p:nvSpPr>
            <p:spPr bwMode="auto">
              <a:xfrm>
                <a:off x="9266" y="3218"/>
                <a:ext cx="367" cy="1625"/>
              </a:xfrm>
              <a:custGeom>
                <a:avLst/>
                <a:gdLst/>
                <a:ahLst/>
                <a:cxnLst>
                  <a:cxn ang="0">
                    <a:pos x="367" y="812"/>
                  </a:cxn>
                  <a:cxn ang="0">
                    <a:pos x="17" y="0"/>
                  </a:cxn>
                  <a:cxn ang="0">
                    <a:pos x="39" y="12"/>
                  </a:cxn>
                  <a:cxn ang="0">
                    <a:pos x="83" y="51"/>
                  </a:cxn>
                  <a:cxn ang="0">
                    <a:pos x="140" y="111"/>
                  </a:cxn>
                  <a:cxn ang="0">
                    <a:pos x="203" y="198"/>
                  </a:cxn>
                  <a:cxn ang="0">
                    <a:pos x="263" y="306"/>
                  </a:cxn>
                  <a:cxn ang="0">
                    <a:pos x="328" y="491"/>
                  </a:cxn>
                  <a:cxn ang="0">
                    <a:pos x="360" y="666"/>
                  </a:cxn>
                  <a:cxn ang="0">
                    <a:pos x="367" y="812"/>
                  </a:cxn>
                  <a:cxn ang="0">
                    <a:pos x="360" y="961"/>
                  </a:cxn>
                  <a:cxn ang="0">
                    <a:pos x="329" y="1130"/>
                  </a:cxn>
                  <a:cxn ang="0">
                    <a:pos x="267" y="1310"/>
                  </a:cxn>
                  <a:cxn ang="0">
                    <a:pos x="206" y="1422"/>
                  </a:cxn>
                  <a:cxn ang="0">
                    <a:pos x="142" y="1510"/>
                  </a:cxn>
                  <a:cxn ang="0">
                    <a:pos x="83" y="1574"/>
                  </a:cxn>
                  <a:cxn ang="0">
                    <a:pos x="39" y="1612"/>
                  </a:cxn>
                  <a:cxn ang="0">
                    <a:pos x="17" y="1625"/>
                  </a:cxn>
                  <a:cxn ang="0">
                    <a:pos x="7" y="1623"/>
                  </a:cxn>
                  <a:cxn ang="0">
                    <a:pos x="0" y="1614"/>
                  </a:cxn>
                  <a:cxn ang="0">
                    <a:pos x="0" y="1609"/>
                  </a:cxn>
                  <a:cxn ang="0">
                    <a:pos x="0" y="1603"/>
                  </a:cxn>
                  <a:cxn ang="0">
                    <a:pos x="5" y="1598"/>
                  </a:cxn>
                  <a:cxn ang="0">
                    <a:pos x="14" y="1589"/>
                  </a:cxn>
                  <a:cxn ang="0">
                    <a:pos x="76" y="1519"/>
                  </a:cxn>
                  <a:cxn ang="0">
                    <a:pos x="164" y="1379"/>
                  </a:cxn>
                  <a:cxn ang="0">
                    <a:pos x="222" y="1225"/>
                  </a:cxn>
                  <a:cxn ang="0">
                    <a:pos x="258" y="1064"/>
                  </a:cxn>
                  <a:cxn ang="0">
                    <a:pos x="272" y="897"/>
                  </a:cxn>
                  <a:cxn ang="0">
                    <a:pos x="272" y="702"/>
                  </a:cxn>
                  <a:cxn ang="0">
                    <a:pos x="246" y="500"/>
                  </a:cxn>
                  <a:cxn ang="0">
                    <a:pos x="196" y="324"/>
                  </a:cxn>
                  <a:cxn ang="0">
                    <a:pos x="123" y="176"/>
                  </a:cxn>
                  <a:cxn ang="0">
                    <a:pos x="30" y="53"/>
                  </a:cxn>
                  <a:cxn ang="0">
                    <a:pos x="5" y="29"/>
                  </a:cxn>
                  <a:cxn ang="0">
                    <a:pos x="0" y="20"/>
                  </a:cxn>
                  <a:cxn ang="0">
                    <a:pos x="0" y="12"/>
                  </a:cxn>
                  <a:cxn ang="0">
                    <a:pos x="7" y="3"/>
                  </a:cxn>
                  <a:cxn ang="0">
                    <a:pos x="17" y="0"/>
                  </a:cxn>
                </a:cxnLst>
                <a:rect l="0" t="0" r="r" b="b"/>
                <a:pathLst>
                  <a:path w="367" h="1625">
                    <a:moveTo>
                      <a:pt x="367" y="812"/>
                    </a:moveTo>
                    <a:lnTo>
                      <a:pt x="367" y="812"/>
                    </a:lnTo>
                    <a:lnTo>
                      <a:pt x="367" y="812"/>
                    </a:lnTo>
                    <a:close/>
                    <a:moveTo>
                      <a:pt x="17" y="0"/>
                    </a:moveTo>
                    <a:lnTo>
                      <a:pt x="25" y="3"/>
                    </a:lnTo>
                    <a:lnTo>
                      <a:pt x="39" y="12"/>
                    </a:lnTo>
                    <a:lnTo>
                      <a:pt x="58" y="29"/>
                    </a:lnTo>
                    <a:lnTo>
                      <a:pt x="83" y="51"/>
                    </a:lnTo>
                    <a:lnTo>
                      <a:pt x="110" y="78"/>
                    </a:lnTo>
                    <a:lnTo>
                      <a:pt x="140" y="111"/>
                    </a:lnTo>
                    <a:lnTo>
                      <a:pt x="171" y="152"/>
                    </a:lnTo>
                    <a:lnTo>
                      <a:pt x="203" y="198"/>
                    </a:lnTo>
                    <a:lnTo>
                      <a:pt x="233" y="249"/>
                    </a:lnTo>
                    <a:lnTo>
                      <a:pt x="263" y="306"/>
                    </a:lnTo>
                    <a:lnTo>
                      <a:pt x="301" y="400"/>
                    </a:lnTo>
                    <a:lnTo>
                      <a:pt x="328" y="491"/>
                    </a:lnTo>
                    <a:lnTo>
                      <a:pt x="347" y="581"/>
                    </a:lnTo>
                    <a:lnTo>
                      <a:pt x="360" y="666"/>
                    </a:lnTo>
                    <a:lnTo>
                      <a:pt x="365" y="743"/>
                    </a:lnTo>
                    <a:lnTo>
                      <a:pt x="367" y="812"/>
                    </a:lnTo>
                    <a:lnTo>
                      <a:pt x="365" y="884"/>
                    </a:lnTo>
                    <a:lnTo>
                      <a:pt x="360" y="961"/>
                    </a:lnTo>
                    <a:lnTo>
                      <a:pt x="347" y="1044"/>
                    </a:lnTo>
                    <a:lnTo>
                      <a:pt x="329" y="1130"/>
                    </a:lnTo>
                    <a:lnTo>
                      <a:pt x="303" y="1220"/>
                    </a:lnTo>
                    <a:lnTo>
                      <a:pt x="267" y="1310"/>
                    </a:lnTo>
                    <a:lnTo>
                      <a:pt x="238" y="1368"/>
                    </a:lnTo>
                    <a:lnTo>
                      <a:pt x="206" y="1422"/>
                    </a:lnTo>
                    <a:lnTo>
                      <a:pt x="174" y="1469"/>
                    </a:lnTo>
                    <a:lnTo>
                      <a:pt x="142" y="1510"/>
                    </a:lnTo>
                    <a:lnTo>
                      <a:pt x="112" y="1544"/>
                    </a:lnTo>
                    <a:lnTo>
                      <a:pt x="83" y="1574"/>
                    </a:lnTo>
                    <a:lnTo>
                      <a:pt x="60" y="1596"/>
                    </a:lnTo>
                    <a:lnTo>
                      <a:pt x="39" y="1612"/>
                    </a:lnTo>
                    <a:lnTo>
                      <a:pt x="25" y="1622"/>
                    </a:lnTo>
                    <a:lnTo>
                      <a:pt x="17" y="1625"/>
                    </a:lnTo>
                    <a:lnTo>
                      <a:pt x="10" y="1625"/>
                    </a:lnTo>
                    <a:lnTo>
                      <a:pt x="7" y="1623"/>
                    </a:lnTo>
                    <a:lnTo>
                      <a:pt x="3" y="1620"/>
                    </a:lnTo>
                    <a:lnTo>
                      <a:pt x="0" y="1614"/>
                    </a:lnTo>
                    <a:lnTo>
                      <a:pt x="0" y="1611"/>
                    </a:lnTo>
                    <a:lnTo>
                      <a:pt x="0" y="1609"/>
                    </a:lnTo>
                    <a:lnTo>
                      <a:pt x="0" y="1607"/>
                    </a:lnTo>
                    <a:lnTo>
                      <a:pt x="0" y="1603"/>
                    </a:lnTo>
                    <a:lnTo>
                      <a:pt x="1" y="1601"/>
                    </a:lnTo>
                    <a:lnTo>
                      <a:pt x="5" y="1598"/>
                    </a:lnTo>
                    <a:lnTo>
                      <a:pt x="9" y="1594"/>
                    </a:lnTo>
                    <a:lnTo>
                      <a:pt x="14" y="1589"/>
                    </a:lnTo>
                    <a:lnTo>
                      <a:pt x="21" y="1583"/>
                    </a:lnTo>
                    <a:lnTo>
                      <a:pt x="76" y="1519"/>
                    </a:lnTo>
                    <a:lnTo>
                      <a:pt x="123" y="1451"/>
                    </a:lnTo>
                    <a:lnTo>
                      <a:pt x="164" y="1379"/>
                    </a:lnTo>
                    <a:lnTo>
                      <a:pt x="196" y="1302"/>
                    </a:lnTo>
                    <a:lnTo>
                      <a:pt x="222" y="1225"/>
                    </a:lnTo>
                    <a:lnTo>
                      <a:pt x="242" y="1144"/>
                    </a:lnTo>
                    <a:lnTo>
                      <a:pt x="258" y="1064"/>
                    </a:lnTo>
                    <a:lnTo>
                      <a:pt x="267" y="979"/>
                    </a:lnTo>
                    <a:lnTo>
                      <a:pt x="272" y="897"/>
                    </a:lnTo>
                    <a:lnTo>
                      <a:pt x="276" y="812"/>
                    </a:lnTo>
                    <a:lnTo>
                      <a:pt x="272" y="702"/>
                    </a:lnTo>
                    <a:lnTo>
                      <a:pt x="262" y="598"/>
                    </a:lnTo>
                    <a:lnTo>
                      <a:pt x="246" y="500"/>
                    </a:lnTo>
                    <a:lnTo>
                      <a:pt x="224" y="409"/>
                    </a:lnTo>
                    <a:lnTo>
                      <a:pt x="196" y="324"/>
                    </a:lnTo>
                    <a:lnTo>
                      <a:pt x="162" y="245"/>
                    </a:lnTo>
                    <a:lnTo>
                      <a:pt x="123" y="176"/>
                    </a:lnTo>
                    <a:lnTo>
                      <a:pt x="78" y="110"/>
                    </a:lnTo>
                    <a:lnTo>
                      <a:pt x="30" y="53"/>
                    </a:lnTo>
                    <a:lnTo>
                      <a:pt x="14" y="38"/>
                    </a:lnTo>
                    <a:lnTo>
                      <a:pt x="5" y="29"/>
                    </a:lnTo>
                    <a:lnTo>
                      <a:pt x="1" y="23"/>
                    </a:lnTo>
                    <a:lnTo>
                      <a:pt x="0" y="20"/>
                    </a:lnTo>
                    <a:lnTo>
                      <a:pt x="0" y="18"/>
                    </a:lnTo>
                    <a:lnTo>
                      <a:pt x="0" y="12"/>
                    </a:lnTo>
                    <a:lnTo>
                      <a:pt x="3" y="7"/>
                    </a:lnTo>
                    <a:lnTo>
                      <a:pt x="7" y="3"/>
                    </a:lnTo>
                    <a:lnTo>
                      <a:pt x="10" y="0"/>
                    </a:lnTo>
                    <a:lnTo>
                      <a:pt x="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Title 1"/>
            <p:cNvSpPr txBox="1">
              <a:spLocks/>
            </p:cNvSpPr>
            <p:nvPr/>
          </p:nvSpPr>
          <p:spPr bwMode="auto">
            <a:xfrm>
              <a:off x="228600" y="26670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0" cap="none" spc="0" normalizeH="0" baseline="0" noProof="0" dirty="0">
                <a:ln>
                  <a:noFill/>
                </a:ln>
                <a:solidFill>
                  <a:schemeClr val="tx2"/>
                </a:solidFill>
                <a:effectLst/>
                <a:uLnTx/>
                <a:uFillTx/>
                <a:latin typeface="+mj-lt"/>
                <a:ea typeface="+mj-ea"/>
                <a:cs typeface="+mj-cs"/>
              </a:endParaRPr>
            </a:p>
          </p:txBody>
        </p:sp>
        <p:cxnSp>
          <p:nvCxnSpPr>
            <p:cNvPr id="3" name="Straight Arrow Connector 2"/>
            <p:cNvCxnSpPr/>
            <p:nvPr/>
          </p:nvCxnSpPr>
          <p:spPr>
            <a:xfrm>
              <a:off x="228600" y="3581400"/>
              <a:ext cx="8915400" cy="0"/>
            </a:xfrm>
            <a:prstGeom prst="straightConnector1">
              <a:avLst/>
            </a:prstGeom>
            <a:ln w="38100">
              <a:solidFill>
                <a:srgbClr val="6600FF"/>
              </a:solidFill>
              <a:tailEnd type="arrow"/>
            </a:ln>
          </p:spPr>
          <p:style>
            <a:lnRef idx="1">
              <a:schemeClr val="accent1"/>
            </a:lnRef>
            <a:fillRef idx="0">
              <a:schemeClr val="accent1"/>
            </a:fillRef>
            <a:effectRef idx="0">
              <a:schemeClr val="accent1"/>
            </a:effectRef>
            <a:fontRef idx="minor">
              <a:schemeClr val="tx1"/>
            </a:fontRef>
          </p:style>
        </p:cxnSp>
        <p:grpSp>
          <p:nvGrpSpPr>
            <p:cNvPr id="28" name="Group 4"/>
            <p:cNvGrpSpPr>
              <a:grpSpLocks noChangeAspect="1"/>
            </p:cNvGrpSpPr>
            <p:nvPr>
              <p:custDataLst>
                <p:tags r:id="rId3"/>
              </p:custDataLst>
            </p:nvPr>
          </p:nvGrpSpPr>
          <p:grpSpPr bwMode="auto">
            <a:xfrm>
              <a:off x="0" y="2819400"/>
              <a:ext cx="2042277" cy="571500"/>
              <a:chOff x="322" y="3170"/>
              <a:chExt cx="5807" cy="1625"/>
            </a:xfrm>
          </p:grpSpPr>
          <p:sp>
            <p:nvSpPr>
              <p:cNvPr id="29" name="Freeform 6"/>
              <p:cNvSpPr>
                <a:spLocks/>
              </p:cNvSpPr>
              <p:nvPr/>
            </p:nvSpPr>
            <p:spPr bwMode="auto">
              <a:xfrm>
                <a:off x="322" y="3280"/>
                <a:ext cx="1570" cy="1145"/>
              </a:xfrm>
              <a:custGeom>
                <a:avLst/>
                <a:gdLst/>
                <a:ahLst/>
                <a:cxnLst>
                  <a:cxn ang="0">
                    <a:pos x="194" y="5"/>
                  </a:cxn>
                  <a:cxn ang="0">
                    <a:pos x="392" y="0"/>
                  </a:cxn>
                  <a:cxn ang="0">
                    <a:pos x="403" y="1"/>
                  </a:cxn>
                  <a:cxn ang="0">
                    <a:pos x="412" y="11"/>
                  </a:cxn>
                  <a:cxn ang="0">
                    <a:pos x="404" y="42"/>
                  </a:cxn>
                  <a:cxn ang="0">
                    <a:pos x="378" y="47"/>
                  </a:cxn>
                  <a:cxn ang="0">
                    <a:pos x="294" y="60"/>
                  </a:cxn>
                  <a:cxn ang="0">
                    <a:pos x="264" y="84"/>
                  </a:cxn>
                  <a:cxn ang="0">
                    <a:pos x="258" y="106"/>
                  </a:cxn>
                  <a:cxn ang="0">
                    <a:pos x="707" y="90"/>
                  </a:cxn>
                  <a:cxn ang="0">
                    <a:pos x="693" y="57"/>
                  </a:cxn>
                  <a:cxn ang="0">
                    <a:pos x="625" y="47"/>
                  </a:cxn>
                  <a:cxn ang="0">
                    <a:pos x="590" y="40"/>
                  </a:cxn>
                  <a:cxn ang="0">
                    <a:pos x="595" y="5"/>
                  </a:cxn>
                  <a:cxn ang="0">
                    <a:pos x="617" y="0"/>
                  </a:cxn>
                  <a:cxn ang="0">
                    <a:pos x="700" y="1"/>
                  </a:cxn>
                  <a:cxn ang="0">
                    <a:pos x="782" y="5"/>
                  </a:cxn>
                  <a:cxn ang="0">
                    <a:pos x="978" y="0"/>
                  </a:cxn>
                  <a:cxn ang="0">
                    <a:pos x="989" y="1"/>
                  </a:cxn>
                  <a:cxn ang="0">
                    <a:pos x="998" y="11"/>
                  </a:cxn>
                  <a:cxn ang="0">
                    <a:pos x="993" y="42"/>
                  </a:cxn>
                  <a:cxn ang="0">
                    <a:pos x="957" y="47"/>
                  </a:cxn>
                  <a:cxn ang="0">
                    <a:pos x="877" y="62"/>
                  </a:cxn>
                  <a:cxn ang="0">
                    <a:pos x="848" y="91"/>
                  </a:cxn>
                  <a:cxn ang="0">
                    <a:pos x="846" y="124"/>
                  </a:cxn>
                  <a:cxn ang="0">
                    <a:pos x="1342" y="145"/>
                  </a:cxn>
                  <a:cxn ang="0">
                    <a:pos x="1349" y="93"/>
                  </a:cxn>
                  <a:cxn ang="0">
                    <a:pos x="1312" y="58"/>
                  </a:cxn>
                  <a:cxn ang="0">
                    <a:pos x="1260" y="47"/>
                  </a:cxn>
                  <a:cxn ang="0">
                    <a:pos x="1248" y="47"/>
                  </a:cxn>
                  <a:cxn ang="0">
                    <a:pos x="1237" y="40"/>
                  </a:cxn>
                  <a:cxn ang="0">
                    <a:pos x="1237" y="14"/>
                  </a:cxn>
                  <a:cxn ang="0">
                    <a:pos x="1258" y="0"/>
                  </a:cxn>
                  <a:cxn ang="0">
                    <a:pos x="1376" y="3"/>
                  </a:cxn>
                  <a:cxn ang="0">
                    <a:pos x="1558" y="0"/>
                  </a:cxn>
                  <a:cxn ang="0">
                    <a:pos x="1568" y="9"/>
                  </a:cxn>
                  <a:cxn ang="0">
                    <a:pos x="1568" y="33"/>
                  </a:cxn>
                  <a:cxn ang="0">
                    <a:pos x="1549" y="47"/>
                  </a:cxn>
                  <a:cxn ang="0">
                    <a:pos x="1469" y="68"/>
                  </a:cxn>
                  <a:cxn ang="0">
                    <a:pos x="1399" y="132"/>
                  </a:cxn>
                  <a:cxn ang="0">
                    <a:pos x="1363" y="189"/>
                  </a:cxn>
                  <a:cxn ang="0">
                    <a:pos x="830" y="1135"/>
                  </a:cxn>
                  <a:cxn ang="0">
                    <a:pos x="795" y="1143"/>
                  </a:cxn>
                  <a:cxn ang="0">
                    <a:pos x="782" y="1102"/>
                  </a:cxn>
                  <a:cxn ang="0">
                    <a:pos x="249" y="1126"/>
                  </a:cxn>
                  <a:cxn ang="0">
                    <a:pos x="221" y="1145"/>
                  </a:cxn>
                  <a:cxn ang="0">
                    <a:pos x="196" y="1121"/>
                  </a:cxn>
                  <a:cxn ang="0">
                    <a:pos x="123" y="91"/>
                  </a:cxn>
                  <a:cxn ang="0">
                    <a:pos x="105" y="58"/>
                  </a:cxn>
                  <a:cxn ang="0">
                    <a:pos x="41" y="47"/>
                  </a:cxn>
                  <a:cxn ang="0">
                    <a:pos x="3" y="40"/>
                  </a:cxn>
                  <a:cxn ang="0">
                    <a:pos x="7" y="5"/>
                  </a:cxn>
                  <a:cxn ang="0">
                    <a:pos x="28" y="0"/>
                  </a:cxn>
                </a:cxnLst>
                <a:rect l="0" t="0" r="r" b="b"/>
                <a:pathLst>
                  <a:path w="1570" h="1145">
                    <a:moveTo>
                      <a:pt x="28" y="0"/>
                    </a:moveTo>
                    <a:lnTo>
                      <a:pt x="110" y="1"/>
                    </a:lnTo>
                    <a:lnTo>
                      <a:pt x="194" y="5"/>
                    </a:lnTo>
                    <a:lnTo>
                      <a:pt x="292" y="1"/>
                    </a:lnTo>
                    <a:lnTo>
                      <a:pt x="390" y="0"/>
                    </a:lnTo>
                    <a:lnTo>
                      <a:pt x="392" y="0"/>
                    </a:lnTo>
                    <a:lnTo>
                      <a:pt x="396" y="0"/>
                    </a:lnTo>
                    <a:lnTo>
                      <a:pt x="399" y="0"/>
                    </a:lnTo>
                    <a:lnTo>
                      <a:pt x="403" y="1"/>
                    </a:lnTo>
                    <a:lnTo>
                      <a:pt x="406" y="3"/>
                    </a:lnTo>
                    <a:lnTo>
                      <a:pt x="410" y="7"/>
                    </a:lnTo>
                    <a:lnTo>
                      <a:pt x="412" y="11"/>
                    </a:lnTo>
                    <a:lnTo>
                      <a:pt x="413" y="18"/>
                    </a:lnTo>
                    <a:lnTo>
                      <a:pt x="410" y="33"/>
                    </a:lnTo>
                    <a:lnTo>
                      <a:pt x="404" y="42"/>
                    </a:lnTo>
                    <a:lnTo>
                      <a:pt x="397" y="46"/>
                    </a:lnTo>
                    <a:lnTo>
                      <a:pt x="388" y="47"/>
                    </a:lnTo>
                    <a:lnTo>
                      <a:pt x="378" y="47"/>
                    </a:lnTo>
                    <a:lnTo>
                      <a:pt x="342" y="51"/>
                    </a:lnTo>
                    <a:lnTo>
                      <a:pt x="315" y="55"/>
                    </a:lnTo>
                    <a:lnTo>
                      <a:pt x="294" y="60"/>
                    </a:lnTo>
                    <a:lnTo>
                      <a:pt x="280" y="68"/>
                    </a:lnTo>
                    <a:lnTo>
                      <a:pt x="269" y="75"/>
                    </a:lnTo>
                    <a:lnTo>
                      <a:pt x="264" y="84"/>
                    </a:lnTo>
                    <a:lnTo>
                      <a:pt x="260" y="93"/>
                    </a:lnTo>
                    <a:lnTo>
                      <a:pt x="258" y="101"/>
                    </a:lnTo>
                    <a:lnTo>
                      <a:pt x="258" y="106"/>
                    </a:lnTo>
                    <a:lnTo>
                      <a:pt x="319" y="934"/>
                    </a:lnTo>
                    <a:lnTo>
                      <a:pt x="718" y="214"/>
                    </a:lnTo>
                    <a:lnTo>
                      <a:pt x="707" y="90"/>
                    </a:lnTo>
                    <a:lnTo>
                      <a:pt x="706" y="75"/>
                    </a:lnTo>
                    <a:lnTo>
                      <a:pt x="702" y="64"/>
                    </a:lnTo>
                    <a:lnTo>
                      <a:pt x="693" y="57"/>
                    </a:lnTo>
                    <a:lnTo>
                      <a:pt x="677" y="51"/>
                    </a:lnTo>
                    <a:lnTo>
                      <a:pt x="656" y="49"/>
                    </a:lnTo>
                    <a:lnTo>
                      <a:pt x="625" y="47"/>
                    </a:lnTo>
                    <a:lnTo>
                      <a:pt x="611" y="47"/>
                    </a:lnTo>
                    <a:lnTo>
                      <a:pt x="599" y="46"/>
                    </a:lnTo>
                    <a:lnTo>
                      <a:pt x="590" y="40"/>
                    </a:lnTo>
                    <a:lnTo>
                      <a:pt x="586" y="31"/>
                    </a:lnTo>
                    <a:lnTo>
                      <a:pt x="588" y="14"/>
                    </a:lnTo>
                    <a:lnTo>
                      <a:pt x="595" y="5"/>
                    </a:lnTo>
                    <a:lnTo>
                      <a:pt x="602" y="1"/>
                    </a:lnTo>
                    <a:lnTo>
                      <a:pt x="611" y="0"/>
                    </a:lnTo>
                    <a:lnTo>
                      <a:pt x="617" y="0"/>
                    </a:lnTo>
                    <a:lnTo>
                      <a:pt x="640" y="0"/>
                    </a:lnTo>
                    <a:lnTo>
                      <a:pt x="668" y="1"/>
                    </a:lnTo>
                    <a:lnTo>
                      <a:pt x="700" y="1"/>
                    </a:lnTo>
                    <a:lnTo>
                      <a:pt x="732" y="3"/>
                    </a:lnTo>
                    <a:lnTo>
                      <a:pt x="761" y="5"/>
                    </a:lnTo>
                    <a:lnTo>
                      <a:pt x="782" y="5"/>
                    </a:lnTo>
                    <a:lnTo>
                      <a:pt x="880" y="1"/>
                    </a:lnTo>
                    <a:lnTo>
                      <a:pt x="977" y="0"/>
                    </a:lnTo>
                    <a:lnTo>
                      <a:pt x="978" y="0"/>
                    </a:lnTo>
                    <a:lnTo>
                      <a:pt x="982" y="0"/>
                    </a:lnTo>
                    <a:lnTo>
                      <a:pt x="986" y="0"/>
                    </a:lnTo>
                    <a:lnTo>
                      <a:pt x="989" y="1"/>
                    </a:lnTo>
                    <a:lnTo>
                      <a:pt x="993" y="3"/>
                    </a:lnTo>
                    <a:lnTo>
                      <a:pt x="996" y="7"/>
                    </a:lnTo>
                    <a:lnTo>
                      <a:pt x="998" y="11"/>
                    </a:lnTo>
                    <a:lnTo>
                      <a:pt x="998" y="18"/>
                    </a:lnTo>
                    <a:lnTo>
                      <a:pt x="996" y="33"/>
                    </a:lnTo>
                    <a:lnTo>
                      <a:pt x="993" y="42"/>
                    </a:lnTo>
                    <a:lnTo>
                      <a:pt x="984" y="46"/>
                    </a:lnTo>
                    <a:lnTo>
                      <a:pt x="971" y="47"/>
                    </a:lnTo>
                    <a:lnTo>
                      <a:pt x="957" y="47"/>
                    </a:lnTo>
                    <a:lnTo>
                      <a:pt x="923" y="51"/>
                    </a:lnTo>
                    <a:lnTo>
                      <a:pt x="896" y="55"/>
                    </a:lnTo>
                    <a:lnTo>
                      <a:pt x="877" y="62"/>
                    </a:lnTo>
                    <a:lnTo>
                      <a:pt x="863" y="71"/>
                    </a:lnTo>
                    <a:lnTo>
                      <a:pt x="854" y="80"/>
                    </a:lnTo>
                    <a:lnTo>
                      <a:pt x="848" y="91"/>
                    </a:lnTo>
                    <a:lnTo>
                      <a:pt x="846" y="102"/>
                    </a:lnTo>
                    <a:lnTo>
                      <a:pt x="846" y="113"/>
                    </a:lnTo>
                    <a:lnTo>
                      <a:pt x="846" y="124"/>
                    </a:lnTo>
                    <a:lnTo>
                      <a:pt x="904" y="934"/>
                    </a:lnTo>
                    <a:lnTo>
                      <a:pt x="1331" y="165"/>
                    </a:lnTo>
                    <a:lnTo>
                      <a:pt x="1342" y="145"/>
                    </a:lnTo>
                    <a:lnTo>
                      <a:pt x="1349" y="128"/>
                    </a:lnTo>
                    <a:lnTo>
                      <a:pt x="1351" y="112"/>
                    </a:lnTo>
                    <a:lnTo>
                      <a:pt x="1349" y="93"/>
                    </a:lnTo>
                    <a:lnTo>
                      <a:pt x="1340" y="79"/>
                    </a:lnTo>
                    <a:lnTo>
                      <a:pt x="1328" y="68"/>
                    </a:lnTo>
                    <a:lnTo>
                      <a:pt x="1312" y="58"/>
                    </a:lnTo>
                    <a:lnTo>
                      <a:pt x="1294" y="53"/>
                    </a:lnTo>
                    <a:lnTo>
                      <a:pt x="1276" y="49"/>
                    </a:lnTo>
                    <a:lnTo>
                      <a:pt x="1260" y="47"/>
                    </a:lnTo>
                    <a:lnTo>
                      <a:pt x="1256" y="47"/>
                    </a:lnTo>
                    <a:lnTo>
                      <a:pt x="1251" y="47"/>
                    </a:lnTo>
                    <a:lnTo>
                      <a:pt x="1248" y="47"/>
                    </a:lnTo>
                    <a:lnTo>
                      <a:pt x="1244" y="46"/>
                    </a:lnTo>
                    <a:lnTo>
                      <a:pt x="1240" y="44"/>
                    </a:lnTo>
                    <a:lnTo>
                      <a:pt x="1237" y="40"/>
                    </a:lnTo>
                    <a:lnTo>
                      <a:pt x="1235" y="36"/>
                    </a:lnTo>
                    <a:lnTo>
                      <a:pt x="1235" y="31"/>
                    </a:lnTo>
                    <a:lnTo>
                      <a:pt x="1237" y="14"/>
                    </a:lnTo>
                    <a:lnTo>
                      <a:pt x="1242" y="5"/>
                    </a:lnTo>
                    <a:lnTo>
                      <a:pt x="1251" y="1"/>
                    </a:lnTo>
                    <a:lnTo>
                      <a:pt x="1258" y="0"/>
                    </a:lnTo>
                    <a:lnTo>
                      <a:pt x="1265" y="0"/>
                    </a:lnTo>
                    <a:lnTo>
                      <a:pt x="1319" y="1"/>
                    </a:lnTo>
                    <a:lnTo>
                      <a:pt x="1376" y="3"/>
                    </a:lnTo>
                    <a:lnTo>
                      <a:pt x="1431" y="5"/>
                    </a:lnTo>
                    <a:lnTo>
                      <a:pt x="1552" y="0"/>
                    </a:lnTo>
                    <a:lnTo>
                      <a:pt x="1558" y="0"/>
                    </a:lnTo>
                    <a:lnTo>
                      <a:pt x="1563" y="1"/>
                    </a:lnTo>
                    <a:lnTo>
                      <a:pt x="1567" y="5"/>
                    </a:lnTo>
                    <a:lnTo>
                      <a:pt x="1568" y="9"/>
                    </a:lnTo>
                    <a:lnTo>
                      <a:pt x="1570" y="12"/>
                    </a:lnTo>
                    <a:lnTo>
                      <a:pt x="1570" y="18"/>
                    </a:lnTo>
                    <a:lnTo>
                      <a:pt x="1568" y="33"/>
                    </a:lnTo>
                    <a:lnTo>
                      <a:pt x="1565" y="42"/>
                    </a:lnTo>
                    <a:lnTo>
                      <a:pt x="1558" y="46"/>
                    </a:lnTo>
                    <a:lnTo>
                      <a:pt x="1549" y="47"/>
                    </a:lnTo>
                    <a:lnTo>
                      <a:pt x="1540" y="47"/>
                    </a:lnTo>
                    <a:lnTo>
                      <a:pt x="1501" y="55"/>
                    </a:lnTo>
                    <a:lnTo>
                      <a:pt x="1469" y="68"/>
                    </a:lnTo>
                    <a:lnTo>
                      <a:pt x="1442" y="86"/>
                    </a:lnTo>
                    <a:lnTo>
                      <a:pt x="1419" y="106"/>
                    </a:lnTo>
                    <a:lnTo>
                      <a:pt x="1399" y="132"/>
                    </a:lnTo>
                    <a:lnTo>
                      <a:pt x="1381" y="159"/>
                    </a:lnTo>
                    <a:lnTo>
                      <a:pt x="1363" y="189"/>
                    </a:lnTo>
                    <a:lnTo>
                      <a:pt x="1363" y="189"/>
                    </a:lnTo>
                    <a:lnTo>
                      <a:pt x="845" y="1115"/>
                    </a:lnTo>
                    <a:lnTo>
                      <a:pt x="839" y="1126"/>
                    </a:lnTo>
                    <a:lnTo>
                      <a:pt x="830" y="1135"/>
                    </a:lnTo>
                    <a:lnTo>
                      <a:pt x="822" y="1143"/>
                    </a:lnTo>
                    <a:lnTo>
                      <a:pt x="807" y="1145"/>
                    </a:lnTo>
                    <a:lnTo>
                      <a:pt x="795" y="1143"/>
                    </a:lnTo>
                    <a:lnTo>
                      <a:pt x="789" y="1137"/>
                    </a:lnTo>
                    <a:lnTo>
                      <a:pt x="784" y="1123"/>
                    </a:lnTo>
                    <a:lnTo>
                      <a:pt x="782" y="1102"/>
                    </a:lnTo>
                    <a:lnTo>
                      <a:pt x="724" y="280"/>
                    </a:lnTo>
                    <a:lnTo>
                      <a:pt x="258" y="1112"/>
                    </a:lnTo>
                    <a:lnTo>
                      <a:pt x="249" y="1126"/>
                    </a:lnTo>
                    <a:lnTo>
                      <a:pt x="240" y="1137"/>
                    </a:lnTo>
                    <a:lnTo>
                      <a:pt x="232" y="1143"/>
                    </a:lnTo>
                    <a:lnTo>
                      <a:pt x="221" y="1145"/>
                    </a:lnTo>
                    <a:lnTo>
                      <a:pt x="208" y="1143"/>
                    </a:lnTo>
                    <a:lnTo>
                      <a:pt x="199" y="1135"/>
                    </a:lnTo>
                    <a:lnTo>
                      <a:pt x="196" y="1121"/>
                    </a:lnTo>
                    <a:lnTo>
                      <a:pt x="194" y="1102"/>
                    </a:lnTo>
                    <a:lnTo>
                      <a:pt x="125" y="110"/>
                    </a:lnTo>
                    <a:lnTo>
                      <a:pt x="123" y="91"/>
                    </a:lnTo>
                    <a:lnTo>
                      <a:pt x="119" y="77"/>
                    </a:lnTo>
                    <a:lnTo>
                      <a:pt x="114" y="66"/>
                    </a:lnTo>
                    <a:lnTo>
                      <a:pt x="105" y="58"/>
                    </a:lnTo>
                    <a:lnTo>
                      <a:pt x="91" y="53"/>
                    </a:lnTo>
                    <a:lnTo>
                      <a:pt x="69" y="49"/>
                    </a:lnTo>
                    <a:lnTo>
                      <a:pt x="41" y="47"/>
                    </a:lnTo>
                    <a:lnTo>
                      <a:pt x="23" y="47"/>
                    </a:lnTo>
                    <a:lnTo>
                      <a:pt x="11" y="46"/>
                    </a:lnTo>
                    <a:lnTo>
                      <a:pt x="3" y="40"/>
                    </a:lnTo>
                    <a:lnTo>
                      <a:pt x="0" y="31"/>
                    </a:lnTo>
                    <a:lnTo>
                      <a:pt x="2" y="14"/>
                    </a:lnTo>
                    <a:lnTo>
                      <a:pt x="7" y="5"/>
                    </a:lnTo>
                    <a:lnTo>
                      <a:pt x="14" y="1"/>
                    </a:lnTo>
                    <a:lnTo>
                      <a:pt x="21" y="0"/>
                    </a:lnTo>
                    <a:lnTo>
                      <a:pt x="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p:cNvSpPr>
              <p:nvPr/>
            </p:nvSpPr>
            <p:spPr bwMode="auto">
              <a:xfrm>
                <a:off x="2110" y="3170"/>
                <a:ext cx="367" cy="1625"/>
              </a:xfrm>
              <a:custGeom>
                <a:avLst/>
                <a:gdLst/>
                <a:ahLst/>
                <a:cxnLst>
                  <a:cxn ang="0">
                    <a:pos x="354" y="0"/>
                  </a:cxn>
                  <a:cxn ang="0">
                    <a:pos x="361" y="3"/>
                  </a:cxn>
                  <a:cxn ang="0">
                    <a:pos x="365" y="12"/>
                  </a:cxn>
                  <a:cxn ang="0">
                    <a:pos x="367" y="18"/>
                  </a:cxn>
                  <a:cxn ang="0">
                    <a:pos x="365" y="22"/>
                  </a:cxn>
                  <a:cxn ang="0">
                    <a:pos x="361" y="27"/>
                  </a:cxn>
                  <a:cxn ang="0">
                    <a:pos x="351" y="36"/>
                  </a:cxn>
                  <a:cxn ang="0">
                    <a:pos x="290" y="106"/>
                  </a:cxn>
                  <a:cxn ang="0">
                    <a:pos x="205" y="245"/>
                  </a:cxn>
                  <a:cxn ang="0">
                    <a:pos x="144" y="398"/>
                  </a:cxn>
                  <a:cxn ang="0">
                    <a:pos x="108" y="559"/>
                  </a:cxn>
                  <a:cxn ang="0">
                    <a:pos x="92" y="728"/>
                  </a:cxn>
                  <a:cxn ang="0">
                    <a:pos x="92" y="882"/>
                  </a:cxn>
                  <a:cxn ang="0">
                    <a:pos x="103" y="1025"/>
                  </a:cxn>
                  <a:cxn ang="0">
                    <a:pos x="131" y="1172"/>
                  </a:cxn>
                  <a:cxn ang="0">
                    <a:pos x="176" y="1317"/>
                  </a:cxn>
                  <a:cxn ang="0">
                    <a:pos x="246" y="1453"/>
                  </a:cxn>
                  <a:cxn ang="0">
                    <a:pos x="338" y="1574"/>
                  </a:cxn>
                  <a:cxn ang="0">
                    <a:pos x="360" y="1598"/>
                  </a:cxn>
                  <a:cxn ang="0">
                    <a:pos x="367" y="1607"/>
                  </a:cxn>
                  <a:cxn ang="0">
                    <a:pos x="367" y="1611"/>
                  </a:cxn>
                  <a:cxn ang="0">
                    <a:pos x="363" y="1620"/>
                  </a:cxn>
                  <a:cxn ang="0">
                    <a:pos x="354" y="1625"/>
                  </a:cxn>
                  <a:cxn ang="0">
                    <a:pos x="342" y="1623"/>
                  </a:cxn>
                  <a:cxn ang="0">
                    <a:pos x="308" y="1598"/>
                  </a:cxn>
                  <a:cxn ang="0">
                    <a:pos x="256" y="1548"/>
                  </a:cxn>
                  <a:cxn ang="0">
                    <a:pos x="196" y="1475"/>
                  </a:cxn>
                  <a:cxn ang="0">
                    <a:pos x="133" y="1376"/>
                  </a:cxn>
                  <a:cxn ang="0">
                    <a:pos x="66" y="1227"/>
                  </a:cxn>
                  <a:cxn ang="0">
                    <a:pos x="19" y="1045"/>
                  </a:cxn>
                  <a:cxn ang="0">
                    <a:pos x="1" y="882"/>
                  </a:cxn>
                  <a:cxn ang="0">
                    <a:pos x="1" y="741"/>
                  </a:cxn>
                  <a:cxn ang="0">
                    <a:pos x="19" y="581"/>
                  </a:cxn>
                  <a:cxn ang="0">
                    <a:pos x="64" y="407"/>
                  </a:cxn>
                  <a:cxn ang="0">
                    <a:pos x="128" y="258"/>
                  </a:cxn>
                  <a:cxn ang="0">
                    <a:pos x="190" y="157"/>
                  </a:cxn>
                  <a:cxn ang="0">
                    <a:pos x="253" y="80"/>
                  </a:cxn>
                  <a:cxn ang="0">
                    <a:pos x="306" y="29"/>
                  </a:cxn>
                  <a:cxn ang="0">
                    <a:pos x="340" y="3"/>
                  </a:cxn>
                </a:cxnLst>
                <a:rect l="0" t="0" r="r" b="b"/>
                <a:pathLst>
                  <a:path w="367" h="1625">
                    <a:moveTo>
                      <a:pt x="349" y="0"/>
                    </a:moveTo>
                    <a:lnTo>
                      <a:pt x="354" y="0"/>
                    </a:lnTo>
                    <a:lnTo>
                      <a:pt x="358" y="1"/>
                    </a:lnTo>
                    <a:lnTo>
                      <a:pt x="361" y="3"/>
                    </a:lnTo>
                    <a:lnTo>
                      <a:pt x="363" y="7"/>
                    </a:lnTo>
                    <a:lnTo>
                      <a:pt x="365" y="12"/>
                    </a:lnTo>
                    <a:lnTo>
                      <a:pt x="367" y="18"/>
                    </a:lnTo>
                    <a:lnTo>
                      <a:pt x="367" y="18"/>
                    </a:lnTo>
                    <a:lnTo>
                      <a:pt x="367" y="20"/>
                    </a:lnTo>
                    <a:lnTo>
                      <a:pt x="365" y="22"/>
                    </a:lnTo>
                    <a:lnTo>
                      <a:pt x="363" y="25"/>
                    </a:lnTo>
                    <a:lnTo>
                      <a:pt x="361" y="27"/>
                    </a:lnTo>
                    <a:lnTo>
                      <a:pt x="356" y="33"/>
                    </a:lnTo>
                    <a:lnTo>
                      <a:pt x="351" y="36"/>
                    </a:lnTo>
                    <a:lnTo>
                      <a:pt x="344" y="44"/>
                    </a:lnTo>
                    <a:lnTo>
                      <a:pt x="290" y="106"/>
                    </a:lnTo>
                    <a:lnTo>
                      <a:pt x="244" y="174"/>
                    </a:lnTo>
                    <a:lnTo>
                      <a:pt x="205" y="245"/>
                    </a:lnTo>
                    <a:lnTo>
                      <a:pt x="171" y="321"/>
                    </a:lnTo>
                    <a:lnTo>
                      <a:pt x="144" y="398"/>
                    </a:lnTo>
                    <a:lnTo>
                      <a:pt x="124" y="478"/>
                    </a:lnTo>
                    <a:lnTo>
                      <a:pt x="108" y="559"/>
                    </a:lnTo>
                    <a:lnTo>
                      <a:pt x="98" y="644"/>
                    </a:lnTo>
                    <a:lnTo>
                      <a:pt x="92" y="728"/>
                    </a:lnTo>
                    <a:lnTo>
                      <a:pt x="90" y="812"/>
                    </a:lnTo>
                    <a:lnTo>
                      <a:pt x="92" y="882"/>
                    </a:lnTo>
                    <a:lnTo>
                      <a:pt x="96" y="954"/>
                    </a:lnTo>
                    <a:lnTo>
                      <a:pt x="103" y="1025"/>
                    </a:lnTo>
                    <a:lnTo>
                      <a:pt x="115" y="1099"/>
                    </a:lnTo>
                    <a:lnTo>
                      <a:pt x="131" y="1172"/>
                    </a:lnTo>
                    <a:lnTo>
                      <a:pt x="151" y="1245"/>
                    </a:lnTo>
                    <a:lnTo>
                      <a:pt x="176" y="1317"/>
                    </a:lnTo>
                    <a:lnTo>
                      <a:pt x="208" y="1387"/>
                    </a:lnTo>
                    <a:lnTo>
                      <a:pt x="246" y="1453"/>
                    </a:lnTo>
                    <a:lnTo>
                      <a:pt x="288" y="1515"/>
                    </a:lnTo>
                    <a:lnTo>
                      <a:pt x="338" y="1574"/>
                    </a:lnTo>
                    <a:lnTo>
                      <a:pt x="352" y="1589"/>
                    </a:lnTo>
                    <a:lnTo>
                      <a:pt x="360" y="1598"/>
                    </a:lnTo>
                    <a:lnTo>
                      <a:pt x="365" y="1603"/>
                    </a:lnTo>
                    <a:lnTo>
                      <a:pt x="367" y="1607"/>
                    </a:lnTo>
                    <a:lnTo>
                      <a:pt x="367" y="1611"/>
                    </a:lnTo>
                    <a:lnTo>
                      <a:pt x="367" y="1611"/>
                    </a:lnTo>
                    <a:lnTo>
                      <a:pt x="365" y="1616"/>
                    </a:lnTo>
                    <a:lnTo>
                      <a:pt x="363" y="1620"/>
                    </a:lnTo>
                    <a:lnTo>
                      <a:pt x="360" y="1623"/>
                    </a:lnTo>
                    <a:lnTo>
                      <a:pt x="354" y="1625"/>
                    </a:lnTo>
                    <a:lnTo>
                      <a:pt x="349" y="1625"/>
                    </a:lnTo>
                    <a:lnTo>
                      <a:pt x="342" y="1623"/>
                    </a:lnTo>
                    <a:lnTo>
                      <a:pt x="328" y="1612"/>
                    </a:lnTo>
                    <a:lnTo>
                      <a:pt x="308" y="1598"/>
                    </a:lnTo>
                    <a:lnTo>
                      <a:pt x="283" y="1576"/>
                    </a:lnTo>
                    <a:lnTo>
                      <a:pt x="256" y="1548"/>
                    </a:lnTo>
                    <a:lnTo>
                      <a:pt x="226" y="1513"/>
                    </a:lnTo>
                    <a:lnTo>
                      <a:pt x="196" y="1475"/>
                    </a:lnTo>
                    <a:lnTo>
                      <a:pt x="164" y="1429"/>
                    </a:lnTo>
                    <a:lnTo>
                      <a:pt x="133" y="1376"/>
                    </a:lnTo>
                    <a:lnTo>
                      <a:pt x="103" y="1319"/>
                    </a:lnTo>
                    <a:lnTo>
                      <a:pt x="66" y="1227"/>
                    </a:lnTo>
                    <a:lnTo>
                      <a:pt x="37" y="1135"/>
                    </a:lnTo>
                    <a:lnTo>
                      <a:pt x="19" y="1045"/>
                    </a:lnTo>
                    <a:lnTo>
                      <a:pt x="7" y="961"/>
                    </a:lnTo>
                    <a:lnTo>
                      <a:pt x="1" y="882"/>
                    </a:lnTo>
                    <a:lnTo>
                      <a:pt x="0" y="812"/>
                    </a:lnTo>
                    <a:lnTo>
                      <a:pt x="1" y="741"/>
                    </a:lnTo>
                    <a:lnTo>
                      <a:pt x="7" y="664"/>
                    </a:lnTo>
                    <a:lnTo>
                      <a:pt x="19" y="581"/>
                    </a:lnTo>
                    <a:lnTo>
                      <a:pt x="37" y="495"/>
                    </a:lnTo>
                    <a:lnTo>
                      <a:pt x="64" y="407"/>
                    </a:lnTo>
                    <a:lnTo>
                      <a:pt x="98" y="317"/>
                    </a:lnTo>
                    <a:lnTo>
                      <a:pt x="128" y="258"/>
                    </a:lnTo>
                    <a:lnTo>
                      <a:pt x="158" y="203"/>
                    </a:lnTo>
                    <a:lnTo>
                      <a:pt x="190" y="157"/>
                    </a:lnTo>
                    <a:lnTo>
                      <a:pt x="222" y="115"/>
                    </a:lnTo>
                    <a:lnTo>
                      <a:pt x="253" y="80"/>
                    </a:lnTo>
                    <a:lnTo>
                      <a:pt x="281" y="51"/>
                    </a:lnTo>
                    <a:lnTo>
                      <a:pt x="306" y="29"/>
                    </a:lnTo>
                    <a:lnTo>
                      <a:pt x="326" y="12"/>
                    </a:lnTo>
                    <a:lnTo>
                      <a:pt x="340" y="3"/>
                    </a:lnTo>
                    <a:lnTo>
                      <a:pt x="3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8"/>
              <p:cNvSpPr>
                <a:spLocks noEditPoints="1"/>
              </p:cNvSpPr>
              <p:nvPr/>
            </p:nvSpPr>
            <p:spPr bwMode="auto">
              <a:xfrm>
                <a:off x="2639" y="3261"/>
                <a:ext cx="831" cy="1461"/>
              </a:xfrm>
              <a:custGeom>
                <a:avLst/>
                <a:gdLst/>
                <a:ahLst/>
                <a:cxnLst>
                  <a:cxn ang="0">
                    <a:pos x="410" y="1103"/>
                  </a:cxn>
                  <a:cxn ang="0">
                    <a:pos x="556" y="1031"/>
                  </a:cxn>
                  <a:cxn ang="0">
                    <a:pos x="658" y="910"/>
                  </a:cxn>
                  <a:cxn ang="0">
                    <a:pos x="715" y="765"/>
                  </a:cxn>
                  <a:cxn ang="0">
                    <a:pos x="724" y="622"/>
                  </a:cxn>
                  <a:cxn ang="0">
                    <a:pos x="679" y="518"/>
                  </a:cxn>
                  <a:cxn ang="0">
                    <a:pos x="592" y="457"/>
                  </a:cxn>
                  <a:cxn ang="0">
                    <a:pos x="476" y="442"/>
                  </a:cxn>
                  <a:cxn ang="0">
                    <a:pos x="317" y="496"/>
                  </a:cxn>
                  <a:cxn ang="0">
                    <a:pos x="201" y="600"/>
                  </a:cxn>
                  <a:cxn ang="0">
                    <a:pos x="130" y="740"/>
                  </a:cxn>
                  <a:cxn ang="0">
                    <a:pos x="105" y="888"/>
                  </a:cxn>
                  <a:cxn ang="0">
                    <a:pos x="132" y="1006"/>
                  </a:cxn>
                  <a:cxn ang="0">
                    <a:pos x="198" y="1077"/>
                  </a:cxn>
                  <a:cxn ang="0">
                    <a:pos x="283" y="1110"/>
                  </a:cxn>
                  <a:cxn ang="0">
                    <a:pos x="602" y="0"/>
                  </a:cxn>
                  <a:cxn ang="0">
                    <a:pos x="615" y="6"/>
                  </a:cxn>
                  <a:cxn ang="0">
                    <a:pos x="618" y="13"/>
                  </a:cxn>
                  <a:cxn ang="0">
                    <a:pos x="618" y="19"/>
                  </a:cxn>
                  <a:cxn ang="0">
                    <a:pos x="615" y="31"/>
                  </a:cxn>
                  <a:cxn ang="0">
                    <a:pos x="528" y="408"/>
                  </a:cxn>
                  <a:cxn ang="0">
                    <a:pos x="677" y="448"/>
                  </a:cxn>
                  <a:cxn ang="0">
                    <a:pos x="773" y="529"/>
                  </a:cxn>
                  <a:cxn ang="0">
                    <a:pos x="822" y="630"/>
                  </a:cxn>
                  <a:cxn ang="0">
                    <a:pos x="823" y="767"/>
                  </a:cxn>
                  <a:cxn ang="0">
                    <a:pos x="734" y="951"/>
                  </a:cxn>
                  <a:cxn ang="0">
                    <a:pos x="563" y="1088"/>
                  </a:cxn>
                  <a:cxn ang="0">
                    <a:pos x="346" y="1149"/>
                  </a:cxn>
                  <a:cxn ang="0">
                    <a:pos x="278" y="1422"/>
                  </a:cxn>
                  <a:cxn ang="0">
                    <a:pos x="269" y="1455"/>
                  </a:cxn>
                  <a:cxn ang="0">
                    <a:pos x="258" y="1461"/>
                  </a:cxn>
                  <a:cxn ang="0">
                    <a:pos x="244" y="1461"/>
                  </a:cxn>
                  <a:cxn ang="0">
                    <a:pos x="237" y="1453"/>
                  </a:cxn>
                  <a:cxn ang="0">
                    <a:pos x="235" y="1435"/>
                  </a:cxn>
                  <a:cxn ang="0">
                    <a:pos x="251" y="1369"/>
                  </a:cxn>
                  <a:cxn ang="0">
                    <a:pos x="287" y="1224"/>
                  </a:cxn>
                  <a:cxn ang="0">
                    <a:pos x="189" y="1123"/>
                  </a:cxn>
                  <a:cxn ang="0">
                    <a:pos x="64" y="1037"/>
                  </a:cxn>
                  <a:cxn ang="0">
                    <a:pos x="5" y="905"/>
                  </a:cxn>
                  <a:cxn ang="0">
                    <a:pos x="23" y="736"/>
                  </a:cxn>
                  <a:cxn ang="0">
                    <a:pos x="125" y="575"/>
                  </a:cxn>
                  <a:cxn ang="0">
                    <a:pos x="289" y="457"/>
                  </a:cxn>
                  <a:cxn ang="0">
                    <a:pos x="485" y="408"/>
                  </a:cxn>
                  <a:cxn ang="0">
                    <a:pos x="586" y="6"/>
                  </a:cxn>
                </a:cxnLst>
                <a:rect l="0" t="0" r="r" b="b"/>
                <a:pathLst>
                  <a:path w="831" h="1461">
                    <a:moveTo>
                      <a:pt x="517" y="442"/>
                    </a:moveTo>
                    <a:lnTo>
                      <a:pt x="353" y="1112"/>
                    </a:lnTo>
                    <a:lnTo>
                      <a:pt x="410" y="1103"/>
                    </a:lnTo>
                    <a:lnTo>
                      <a:pt x="463" y="1087"/>
                    </a:lnTo>
                    <a:lnTo>
                      <a:pt x="511" y="1061"/>
                    </a:lnTo>
                    <a:lnTo>
                      <a:pt x="556" y="1031"/>
                    </a:lnTo>
                    <a:lnTo>
                      <a:pt x="595" y="995"/>
                    </a:lnTo>
                    <a:lnTo>
                      <a:pt x="629" y="954"/>
                    </a:lnTo>
                    <a:lnTo>
                      <a:pt x="658" y="910"/>
                    </a:lnTo>
                    <a:lnTo>
                      <a:pt x="683" y="865"/>
                    </a:lnTo>
                    <a:lnTo>
                      <a:pt x="700" y="815"/>
                    </a:lnTo>
                    <a:lnTo>
                      <a:pt x="715" y="765"/>
                    </a:lnTo>
                    <a:lnTo>
                      <a:pt x="724" y="716"/>
                    </a:lnTo>
                    <a:lnTo>
                      <a:pt x="725" y="668"/>
                    </a:lnTo>
                    <a:lnTo>
                      <a:pt x="724" y="622"/>
                    </a:lnTo>
                    <a:lnTo>
                      <a:pt x="713" y="582"/>
                    </a:lnTo>
                    <a:lnTo>
                      <a:pt x="699" y="547"/>
                    </a:lnTo>
                    <a:lnTo>
                      <a:pt x="679" y="518"/>
                    </a:lnTo>
                    <a:lnTo>
                      <a:pt x="654" y="492"/>
                    </a:lnTo>
                    <a:lnTo>
                      <a:pt x="624" y="474"/>
                    </a:lnTo>
                    <a:lnTo>
                      <a:pt x="592" y="457"/>
                    </a:lnTo>
                    <a:lnTo>
                      <a:pt x="556" y="448"/>
                    </a:lnTo>
                    <a:lnTo>
                      <a:pt x="517" y="442"/>
                    </a:lnTo>
                    <a:close/>
                    <a:moveTo>
                      <a:pt x="476" y="442"/>
                    </a:moveTo>
                    <a:lnTo>
                      <a:pt x="419" y="453"/>
                    </a:lnTo>
                    <a:lnTo>
                      <a:pt x="365" y="470"/>
                    </a:lnTo>
                    <a:lnTo>
                      <a:pt x="317" y="496"/>
                    </a:lnTo>
                    <a:lnTo>
                      <a:pt x="274" y="525"/>
                    </a:lnTo>
                    <a:lnTo>
                      <a:pt x="235" y="562"/>
                    </a:lnTo>
                    <a:lnTo>
                      <a:pt x="201" y="600"/>
                    </a:lnTo>
                    <a:lnTo>
                      <a:pt x="173" y="644"/>
                    </a:lnTo>
                    <a:lnTo>
                      <a:pt x="148" y="692"/>
                    </a:lnTo>
                    <a:lnTo>
                      <a:pt x="130" y="740"/>
                    </a:lnTo>
                    <a:lnTo>
                      <a:pt x="116" y="789"/>
                    </a:lnTo>
                    <a:lnTo>
                      <a:pt x="109" y="839"/>
                    </a:lnTo>
                    <a:lnTo>
                      <a:pt x="105" y="888"/>
                    </a:lnTo>
                    <a:lnTo>
                      <a:pt x="109" y="932"/>
                    </a:lnTo>
                    <a:lnTo>
                      <a:pt x="118" y="973"/>
                    </a:lnTo>
                    <a:lnTo>
                      <a:pt x="132" y="1006"/>
                    </a:lnTo>
                    <a:lnTo>
                      <a:pt x="151" y="1035"/>
                    </a:lnTo>
                    <a:lnTo>
                      <a:pt x="173" y="1059"/>
                    </a:lnTo>
                    <a:lnTo>
                      <a:pt x="198" y="1077"/>
                    </a:lnTo>
                    <a:lnTo>
                      <a:pt x="226" y="1092"/>
                    </a:lnTo>
                    <a:lnTo>
                      <a:pt x="255" y="1103"/>
                    </a:lnTo>
                    <a:lnTo>
                      <a:pt x="283" y="1110"/>
                    </a:lnTo>
                    <a:lnTo>
                      <a:pt x="314" y="1112"/>
                    </a:lnTo>
                    <a:lnTo>
                      <a:pt x="476" y="442"/>
                    </a:lnTo>
                    <a:close/>
                    <a:moveTo>
                      <a:pt x="602" y="0"/>
                    </a:moveTo>
                    <a:lnTo>
                      <a:pt x="608" y="2"/>
                    </a:lnTo>
                    <a:lnTo>
                      <a:pt x="611" y="2"/>
                    </a:lnTo>
                    <a:lnTo>
                      <a:pt x="615" y="6"/>
                    </a:lnTo>
                    <a:lnTo>
                      <a:pt x="617" y="8"/>
                    </a:lnTo>
                    <a:lnTo>
                      <a:pt x="618" y="11"/>
                    </a:lnTo>
                    <a:lnTo>
                      <a:pt x="618" y="13"/>
                    </a:lnTo>
                    <a:lnTo>
                      <a:pt x="618" y="15"/>
                    </a:lnTo>
                    <a:lnTo>
                      <a:pt x="618" y="17"/>
                    </a:lnTo>
                    <a:lnTo>
                      <a:pt x="618" y="19"/>
                    </a:lnTo>
                    <a:lnTo>
                      <a:pt x="618" y="22"/>
                    </a:lnTo>
                    <a:lnTo>
                      <a:pt x="617" y="28"/>
                    </a:lnTo>
                    <a:lnTo>
                      <a:pt x="615" y="31"/>
                    </a:lnTo>
                    <a:lnTo>
                      <a:pt x="615" y="37"/>
                    </a:lnTo>
                    <a:lnTo>
                      <a:pt x="615" y="39"/>
                    </a:lnTo>
                    <a:lnTo>
                      <a:pt x="528" y="408"/>
                    </a:lnTo>
                    <a:lnTo>
                      <a:pt x="583" y="415"/>
                    </a:lnTo>
                    <a:lnTo>
                      <a:pt x="633" y="430"/>
                    </a:lnTo>
                    <a:lnTo>
                      <a:pt x="677" y="448"/>
                    </a:lnTo>
                    <a:lnTo>
                      <a:pt x="715" y="472"/>
                    </a:lnTo>
                    <a:lnTo>
                      <a:pt x="747" y="498"/>
                    </a:lnTo>
                    <a:lnTo>
                      <a:pt x="773" y="529"/>
                    </a:lnTo>
                    <a:lnTo>
                      <a:pt x="795" y="562"/>
                    </a:lnTo>
                    <a:lnTo>
                      <a:pt x="811" y="595"/>
                    </a:lnTo>
                    <a:lnTo>
                      <a:pt x="822" y="630"/>
                    </a:lnTo>
                    <a:lnTo>
                      <a:pt x="829" y="666"/>
                    </a:lnTo>
                    <a:lnTo>
                      <a:pt x="831" y="701"/>
                    </a:lnTo>
                    <a:lnTo>
                      <a:pt x="823" y="767"/>
                    </a:lnTo>
                    <a:lnTo>
                      <a:pt x="804" y="831"/>
                    </a:lnTo>
                    <a:lnTo>
                      <a:pt x="773" y="892"/>
                    </a:lnTo>
                    <a:lnTo>
                      <a:pt x="734" y="951"/>
                    </a:lnTo>
                    <a:lnTo>
                      <a:pt x="684" y="1004"/>
                    </a:lnTo>
                    <a:lnTo>
                      <a:pt x="627" y="1050"/>
                    </a:lnTo>
                    <a:lnTo>
                      <a:pt x="563" y="1088"/>
                    </a:lnTo>
                    <a:lnTo>
                      <a:pt x="495" y="1120"/>
                    </a:lnTo>
                    <a:lnTo>
                      <a:pt x="422" y="1140"/>
                    </a:lnTo>
                    <a:lnTo>
                      <a:pt x="346" y="1149"/>
                    </a:lnTo>
                    <a:lnTo>
                      <a:pt x="287" y="1389"/>
                    </a:lnTo>
                    <a:lnTo>
                      <a:pt x="283" y="1404"/>
                    </a:lnTo>
                    <a:lnTo>
                      <a:pt x="278" y="1422"/>
                    </a:lnTo>
                    <a:lnTo>
                      <a:pt x="274" y="1437"/>
                    </a:lnTo>
                    <a:lnTo>
                      <a:pt x="271" y="1450"/>
                    </a:lnTo>
                    <a:lnTo>
                      <a:pt x="269" y="1455"/>
                    </a:lnTo>
                    <a:lnTo>
                      <a:pt x="266" y="1459"/>
                    </a:lnTo>
                    <a:lnTo>
                      <a:pt x="262" y="1461"/>
                    </a:lnTo>
                    <a:lnTo>
                      <a:pt x="258" y="1461"/>
                    </a:lnTo>
                    <a:lnTo>
                      <a:pt x="251" y="1461"/>
                    </a:lnTo>
                    <a:lnTo>
                      <a:pt x="248" y="1461"/>
                    </a:lnTo>
                    <a:lnTo>
                      <a:pt x="244" y="1461"/>
                    </a:lnTo>
                    <a:lnTo>
                      <a:pt x="242" y="1459"/>
                    </a:lnTo>
                    <a:lnTo>
                      <a:pt x="239" y="1457"/>
                    </a:lnTo>
                    <a:lnTo>
                      <a:pt x="237" y="1453"/>
                    </a:lnTo>
                    <a:lnTo>
                      <a:pt x="235" y="1450"/>
                    </a:lnTo>
                    <a:lnTo>
                      <a:pt x="233" y="1442"/>
                    </a:lnTo>
                    <a:lnTo>
                      <a:pt x="235" y="1435"/>
                    </a:lnTo>
                    <a:lnTo>
                      <a:pt x="239" y="1420"/>
                    </a:lnTo>
                    <a:lnTo>
                      <a:pt x="244" y="1398"/>
                    </a:lnTo>
                    <a:lnTo>
                      <a:pt x="251" y="1369"/>
                    </a:lnTo>
                    <a:lnTo>
                      <a:pt x="260" y="1336"/>
                    </a:lnTo>
                    <a:lnTo>
                      <a:pt x="269" y="1299"/>
                    </a:lnTo>
                    <a:lnTo>
                      <a:pt x="287" y="1224"/>
                    </a:lnTo>
                    <a:lnTo>
                      <a:pt x="303" y="1149"/>
                    </a:lnTo>
                    <a:lnTo>
                      <a:pt x="242" y="1140"/>
                    </a:lnTo>
                    <a:lnTo>
                      <a:pt x="189" y="1123"/>
                    </a:lnTo>
                    <a:lnTo>
                      <a:pt x="141" y="1101"/>
                    </a:lnTo>
                    <a:lnTo>
                      <a:pt x="98" y="1072"/>
                    </a:lnTo>
                    <a:lnTo>
                      <a:pt x="64" y="1037"/>
                    </a:lnTo>
                    <a:lnTo>
                      <a:pt x="37" y="997"/>
                    </a:lnTo>
                    <a:lnTo>
                      <a:pt x="18" y="953"/>
                    </a:lnTo>
                    <a:lnTo>
                      <a:pt x="5" y="905"/>
                    </a:lnTo>
                    <a:lnTo>
                      <a:pt x="0" y="855"/>
                    </a:lnTo>
                    <a:lnTo>
                      <a:pt x="7" y="795"/>
                    </a:lnTo>
                    <a:lnTo>
                      <a:pt x="23" y="736"/>
                    </a:lnTo>
                    <a:lnTo>
                      <a:pt x="48" y="679"/>
                    </a:lnTo>
                    <a:lnTo>
                      <a:pt x="84" y="624"/>
                    </a:lnTo>
                    <a:lnTo>
                      <a:pt x="125" y="575"/>
                    </a:lnTo>
                    <a:lnTo>
                      <a:pt x="175" y="529"/>
                    </a:lnTo>
                    <a:lnTo>
                      <a:pt x="228" y="490"/>
                    </a:lnTo>
                    <a:lnTo>
                      <a:pt x="289" y="457"/>
                    </a:lnTo>
                    <a:lnTo>
                      <a:pt x="351" y="431"/>
                    </a:lnTo>
                    <a:lnTo>
                      <a:pt x="417" y="415"/>
                    </a:lnTo>
                    <a:lnTo>
                      <a:pt x="485" y="408"/>
                    </a:lnTo>
                    <a:lnTo>
                      <a:pt x="577" y="31"/>
                    </a:lnTo>
                    <a:lnTo>
                      <a:pt x="581" y="15"/>
                    </a:lnTo>
                    <a:lnTo>
                      <a:pt x="586" y="6"/>
                    </a:lnTo>
                    <a:lnTo>
                      <a:pt x="592" y="2"/>
                    </a:lnTo>
                    <a:lnTo>
                      <a:pt x="60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9"/>
              <p:cNvSpPr>
                <a:spLocks noEditPoints="1"/>
              </p:cNvSpPr>
              <p:nvPr/>
            </p:nvSpPr>
            <p:spPr bwMode="auto">
              <a:xfrm>
                <a:off x="3633" y="3689"/>
                <a:ext cx="172" cy="1014"/>
              </a:xfrm>
              <a:custGeom>
                <a:avLst/>
                <a:gdLst/>
                <a:ahLst/>
                <a:cxnLst>
                  <a:cxn ang="0">
                    <a:pos x="107" y="532"/>
                  </a:cxn>
                  <a:cxn ang="0">
                    <a:pos x="141" y="556"/>
                  </a:cxn>
                  <a:cxn ang="0">
                    <a:pos x="161" y="594"/>
                  </a:cxn>
                  <a:cxn ang="0">
                    <a:pos x="170" y="638"/>
                  </a:cxn>
                  <a:cxn ang="0">
                    <a:pos x="172" y="679"/>
                  </a:cxn>
                  <a:cxn ang="0">
                    <a:pos x="170" y="750"/>
                  </a:cxn>
                  <a:cxn ang="0">
                    <a:pos x="147" y="848"/>
                  </a:cxn>
                  <a:cxn ang="0">
                    <a:pos x="113" y="926"/>
                  </a:cxn>
                  <a:cxn ang="0">
                    <a:pos x="77" y="981"/>
                  </a:cxn>
                  <a:cxn ang="0">
                    <a:pos x="49" y="1011"/>
                  </a:cxn>
                  <a:cxn ang="0">
                    <a:pos x="36" y="1014"/>
                  </a:cxn>
                  <a:cxn ang="0">
                    <a:pos x="29" y="1007"/>
                  </a:cxn>
                  <a:cxn ang="0">
                    <a:pos x="25" y="996"/>
                  </a:cxn>
                  <a:cxn ang="0">
                    <a:pos x="25" y="992"/>
                  </a:cxn>
                  <a:cxn ang="0">
                    <a:pos x="27" y="987"/>
                  </a:cxn>
                  <a:cxn ang="0">
                    <a:pos x="33" y="980"/>
                  </a:cxn>
                  <a:cxn ang="0">
                    <a:pos x="74" y="923"/>
                  </a:cxn>
                  <a:cxn ang="0">
                    <a:pos x="118" y="824"/>
                  </a:cxn>
                  <a:cxn ang="0">
                    <a:pos x="136" y="739"/>
                  </a:cxn>
                  <a:cxn ang="0">
                    <a:pos x="138" y="682"/>
                  </a:cxn>
                  <a:cxn ang="0">
                    <a:pos x="123" y="692"/>
                  </a:cxn>
                  <a:cxn ang="0">
                    <a:pos x="99" y="697"/>
                  </a:cxn>
                  <a:cxn ang="0">
                    <a:pos x="91" y="701"/>
                  </a:cxn>
                  <a:cxn ang="0">
                    <a:pos x="59" y="697"/>
                  </a:cxn>
                  <a:cxn ang="0">
                    <a:pos x="22" y="673"/>
                  </a:cxn>
                  <a:cxn ang="0">
                    <a:pos x="4" y="635"/>
                  </a:cxn>
                  <a:cxn ang="0">
                    <a:pos x="4" y="592"/>
                  </a:cxn>
                  <a:cxn ang="0">
                    <a:pos x="22" y="556"/>
                  </a:cxn>
                  <a:cxn ang="0">
                    <a:pos x="59" y="532"/>
                  </a:cxn>
                  <a:cxn ang="0">
                    <a:pos x="86" y="0"/>
                  </a:cxn>
                  <a:cxn ang="0">
                    <a:pos x="134" y="16"/>
                  </a:cxn>
                  <a:cxn ang="0">
                    <a:pos x="163" y="59"/>
                  </a:cxn>
                  <a:cxn ang="0">
                    <a:pos x="163" y="114"/>
                  </a:cxn>
                  <a:cxn ang="0">
                    <a:pos x="134" y="154"/>
                  </a:cxn>
                  <a:cxn ang="0">
                    <a:pos x="86" y="170"/>
                  </a:cxn>
                  <a:cxn ang="0">
                    <a:pos x="34" y="154"/>
                  </a:cxn>
                  <a:cxn ang="0">
                    <a:pos x="6" y="114"/>
                  </a:cxn>
                  <a:cxn ang="0">
                    <a:pos x="6" y="59"/>
                  </a:cxn>
                  <a:cxn ang="0">
                    <a:pos x="34" y="16"/>
                  </a:cxn>
                  <a:cxn ang="0">
                    <a:pos x="86" y="0"/>
                  </a:cxn>
                </a:cxnLst>
                <a:rect l="0" t="0" r="r" b="b"/>
                <a:pathLst>
                  <a:path w="172" h="1014">
                    <a:moveTo>
                      <a:pt x="86" y="528"/>
                    </a:moveTo>
                    <a:lnTo>
                      <a:pt x="107" y="532"/>
                    </a:lnTo>
                    <a:lnTo>
                      <a:pt x="127" y="541"/>
                    </a:lnTo>
                    <a:lnTo>
                      <a:pt x="141" y="556"/>
                    </a:lnTo>
                    <a:lnTo>
                      <a:pt x="152" y="574"/>
                    </a:lnTo>
                    <a:lnTo>
                      <a:pt x="161" y="594"/>
                    </a:lnTo>
                    <a:lnTo>
                      <a:pt x="166" y="616"/>
                    </a:lnTo>
                    <a:lnTo>
                      <a:pt x="170" y="638"/>
                    </a:lnTo>
                    <a:lnTo>
                      <a:pt x="172" y="660"/>
                    </a:lnTo>
                    <a:lnTo>
                      <a:pt x="172" y="679"/>
                    </a:lnTo>
                    <a:lnTo>
                      <a:pt x="172" y="695"/>
                    </a:lnTo>
                    <a:lnTo>
                      <a:pt x="170" y="750"/>
                    </a:lnTo>
                    <a:lnTo>
                      <a:pt x="161" y="802"/>
                    </a:lnTo>
                    <a:lnTo>
                      <a:pt x="147" y="848"/>
                    </a:lnTo>
                    <a:lnTo>
                      <a:pt x="131" y="890"/>
                    </a:lnTo>
                    <a:lnTo>
                      <a:pt x="113" y="926"/>
                    </a:lnTo>
                    <a:lnTo>
                      <a:pt x="95" y="958"/>
                    </a:lnTo>
                    <a:lnTo>
                      <a:pt x="77" y="981"/>
                    </a:lnTo>
                    <a:lnTo>
                      <a:pt x="61" y="1000"/>
                    </a:lnTo>
                    <a:lnTo>
                      <a:pt x="49" y="1011"/>
                    </a:lnTo>
                    <a:lnTo>
                      <a:pt x="41" y="1014"/>
                    </a:lnTo>
                    <a:lnTo>
                      <a:pt x="36" y="1014"/>
                    </a:lnTo>
                    <a:lnTo>
                      <a:pt x="33" y="1011"/>
                    </a:lnTo>
                    <a:lnTo>
                      <a:pt x="29" y="1007"/>
                    </a:lnTo>
                    <a:lnTo>
                      <a:pt x="27" y="1003"/>
                    </a:lnTo>
                    <a:lnTo>
                      <a:pt x="25" y="996"/>
                    </a:lnTo>
                    <a:lnTo>
                      <a:pt x="25" y="994"/>
                    </a:lnTo>
                    <a:lnTo>
                      <a:pt x="25" y="992"/>
                    </a:lnTo>
                    <a:lnTo>
                      <a:pt x="27" y="991"/>
                    </a:lnTo>
                    <a:lnTo>
                      <a:pt x="27" y="987"/>
                    </a:lnTo>
                    <a:lnTo>
                      <a:pt x="29" y="983"/>
                    </a:lnTo>
                    <a:lnTo>
                      <a:pt x="33" y="980"/>
                    </a:lnTo>
                    <a:lnTo>
                      <a:pt x="36" y="974"/>
                    </a:lnTo>
                    <a:lnTo>
                      <a:pt x="74" y="923"/>
                    </a:lnTo>
                    <a:lnTo>
                      <a:pt x="100" y="871"/>
                    </a:lnTo>
                    <a:lnTo>
                      <a:pt x="118" y="824"/>
                    </a:lnTo>
                    <a:lnTo>
                      <a:pt x="129" y="778"/>
                    </a:lnTo>
                    <a:lnTo>
                      <a:pt x="136" y="739"/>
                    </a:lnTo>
                    <a:lnTo>
                      <a:pt x="138" y="706"/>
                    </a:lnTo>
                    <a:lnTo>
                      <a:pt x="138" y="682"/>
                    </a:lnTo>
                    <a:lnTo>
                      <a:pt x="138" y="682"/>
                    </a:lnTo>
                    <a:lnTo>
                      <a:pt x="123" y="692"/>
                    </a:lnTo>
                    <a:lnTo>
                      <a:pt x="109" y="695"/>
                    </a:lnTo>
                    <a:lnTo>
                      <a:pt x="99" y="697"/>
                    </a:lnTo>
                    <a:lnTo>
                      <a:pt x="95" y="699"/>
                    </a:lnTo>
                    <a:lnTo>
                      <a:pt x="91" y="701"/>
                    </a:lnTo>
                    <a:lnTo>
                      <a:pt x="86" y="701"/>
                    </a:lnTo>
                    <a:lnTo>
                      <a:pt x="59" y="697"/>
                    </a:lnTo>
                    <a:lnTo>
                      <a:pt x="38" y="688"/>
                    </a:lnTo>
                    <a:lnTo>
                      <a:pt x="22" y="673"/>
                    </a:lnTo>
                    <a:lnTo>
                      <a:pt x="9" y="655"/>
                    </a:lnTo>
                    <a:lnTo>
                      <a:pt x="4" y="635"/>
                    </a:lnTo>
                    <a:lnTo>
                      <a:pt x="0" y="613"/>
                    </a:lnTo>
                    <a:lnTo>
                      <a:pt x="4" y="592"/>
                    </a:lnTo>
                    <a:lnTo>
                      <a:pt x="9" y="572"/>
                    </a:lnTo>
                    <a:lnTo>
                      <a:pt x="22" y="556"/>
                    </a:lnTo>
                    <a:lnTo>
                      <a:pt x="38" y="541"/>
                    </a:lnTo>
                    <a:lnTo>
                      <a:pt x="59" y="532"/>
                    </a:lnTo>
                    <a:lnTo>
                      <a:pt x="86" y="528"/>
                    </a:lnTo>
                    <a:close/>
                    <a:moveTo>
                      <a:pt x="86" y="0"/>
                    </a:moveTo>
                    <a:lnTo>
                      <a:pt x="111" y="3"/>
                    </a:lnTo>
                    <a:lnTo>
                      <a:pt x="134" y="16"/>
                    </a:lnTo>
                    <a:lnTo>
                      <a:pt x="152" y="35"/>
                    </a:lnTo>
                    <a:lnTo>
                      <a:pt x="163" y="59"/>
                    </a:lnTo>
                    <a:lnTo>
                      <a:pt x="168" y="86"/>
                    </a:lnTo>
                    <a:lnTo>
                      <a:pt x="163" y="114"/>
                    </a:lnTo>
                    <a:lnTo>
                      <a:pt x="152" y="136"/>
                    </a:lnTo>
                    <a:lnTo>
                      <a:pt x="134" y="154"/>
                    </a:lnTo>
                    <a:lnTo>
                      <a:pt x="111" y="167"/>
                    </a:lnTo>
                    <a:lnTo>
                      <a:pt x="86" y="170"/>
                    </a:lnTo>
                    <a:lnTo>
                      <a:pt x="58" y="167"/>
                    </a:lnTo>
                    <a:lnTo>
                      <a:pt x="34" y="154"/>
                    </a:lnTo>
                    <a:lnTo>
                      <a:pt x="17" y="136"/>
                    </a:lnTo>
                    <a:lnTo>
                      <a:pt x="6" y="114"/>
                    </a:lnTo>
                    <a:lnTo>
                      <a:pt x="0" y="86"/>
                    </a:lnTo>
                    <a:lnTo>
                      <a:pt x="6" y="59"/>
                    </a:lnTo>
                    <a:lnTo>
                      <a:pt x="17" y="35"/>
                    </a:lnTo>
                    <a:lnTo>
                      <a:pt x="34" y="16"/>
                    </a:lnTo>
                    <a:lnTo>
                      <a:pt x="58" y="3"/>
                    </a:lnTo>
                    <a:lnTo>
                      <a:pt x="8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0"/>
              <p:cNvSpPr>
                <a:spLocks/>
              </p:cNvSpPr>
              <p:nvPr/>
            </p:nvSpPr>
            <p:spPr bwMode="auto">
              <a:xfrm>
                <a:off x="4270" y="3670"/>
                <a:ext cx="670" cy="736"/>
              </a:xfrm>
              <a:custGeom>
                <a:avLst/>
                <a:gdLst/>
                <a:ahLst/>
                <a:cxnLst>
                  <a:cxn ang="0">
                    <a:pos x="367" y="11"/>
                  </a:cxn>
                  <a:cxn ang="0">
                    <a:pos x="417" y="52"/>
                  </a:cxn>
                  <a:cxn ang="0">
                    <a:pos x="460" y="101"/>
                  </a:cxn>
                  <a:cxn ang="0">
                    <a:pos x="511" y="123"/>
                  </a:cxn>
                  <a:cxn ang="0">
                    <a:pos x="567" y="101"/>
                  </a:cxn>
                  <a:cxn ang="0">
                    <a:pos x="631" y="19"/>
                  </a:cxn>
                  <a:cxn ang="0">
                    <a:pos x="643" y="2"/>
                  </a:cxn>
                  <a:cxn ang="0">
                    <a:pos x="656" y="0"/>
                  </a:cxn>
                  <a:cxn ang="0">
                    <a:pos x="665" y="4"/>
                  </a:cxn>
                  <a:cxn ang="0">
                    <a:pos x="670" y="17"/>
                  </a:cxn>
                  <a:cxn ang="0">
                    <a:pos x="656" y="46"/>
                  </a:cxn>
                  <a:cxn ang="0">
                    <a:pos x="600" y="125"/>
                  </a:cxn>
                  <a:cxn ang="0">
                    <a:pos x="486" y="254"/>
                  </a:cxn>
                  <a:cxn ang="0">
                    <a:pos x="420" y="316"/>
                  </a:cxn>
                  <a:cxn ang="0">
                    <a:pos x="358" y="373"/>
                  </a:cxn>
                  <a:cxn ang="0">
                    <a:pos x="330" y="400"/>
                  </a:cxn>
                  <a:cxn ang="0">
                    <a:pos x="260" y="463"/>
                  </a:cxn>
                  <a:cxn ang="0">
                    <a:pos x="178" y="545"/>
                  </a:cxn>
                  <a:cxn ang="0">
                    <a:pos x="169" y="578"/>
                  </a:cxn>
                  <a:cxn ang="0">
                    <a:pos x="205" y="580"/>
                  </a:cxn>
                  <a:cxn ang="0">
                    <a:pos x="267" y="597"/>
                  </a:cxn>
                  <a:cxn ang="0">
                    <a:pos x="358" y="624"/>
                  </a:cxn>
                  <a:cxn ang="0">
                    <a:pos x="436" y="621"/>
                  </a:cxn>
                  <a:cxn ang="0">
                    <a:pos x="517" y="580"/>
                  </a:cxn>
                  <a:cxn ang="0">
                    <a:pos x="579" y="492"/>
                  </a:cxn>
                  <a:cxn ang="0">
                    <a:pos x="586" y="478"/>
                  </a:cxn>
                  <a:cxn ang="0">
                    <a:pos x="600" y="472"/>
                  </a:cxn>
                  <a:cxn ang="0">
                    <a:pos x="616" y="478"/>
                  </a:cxn>
                  <a:cxn ang="0">
                    <a:pos x="618" y="501"/>
                  </a:cxn>
                  <a:cxn ang="0">
                    <a:pos x="586" y="580"/>
                  </a:cxn>
                  <a:cxn ang="0">
                    <a:pos x="517" y="672"/>
                  </a:cxn>
                  <a:cxn ang="0">
                    <a:pos x="413" y="733"/>
                  </a:cxn>
                  <a:cxn ang="0">
                    <a:pos x="324" y="725"/>
                  </a:cxn>
                  <a:cxn ang="0">
                    <a:pos x="271" y="676"/>
                  </a:cxn>
                  <a:cxn ang="0">
                    <a:pos x="215" y="622"/>
                  </a:cxn>
                  <a:cxn ang="0">
                    <a:pos x="150" y="619"/>
                  </a:cxn>
                  <a:cxn ang="0">
                    <a:pos x="68" y="683"/>
                  </a:cxn>
                  <a:cxn ang="0">
                    <a:pos x="37" y="729"/>
                  </a:cxn>
                  <a:cxn ang="0">
                    <a:pos x="28" y="736"/>
                  </a:cxn>
                  <a:cxn ang="0">
                    <a:pos x="18" y="736"/>
                  </a:cxn>
                  <a:cxn ang="0">
                    <a:pos x="9" y="734"/>
                  </a:cxn>
                  <a:cxn ang="0">
                    <a:pos x="0" y="727"/>
                  </a:cxn>
                  <a:cxn ang="0">
                    <a:pos x="10" y="698"/>
                  </a:cxn>
                  <a:cxn ang="0">
                    <a:pos x="66" y="621"/>
                  </a:cxn>
                  <a:cxn ang="0">
                    <a:pos x="164" y="507"/>
                  </a:cxn>
                  <a:cxn ang="0">
                    <a:pos x="335" y="345"/>
                  </a:cxn>
                  <a:cxn ang="0">
                    <a:pos x="406" y="281"/>
                  </a:cxn>
                  <a:cxn ang="0">
                    <a:pos x="485" y="206"/>
                  </a:cxn>
                  <a:cxn ang="0">
                    <a:pos x="508" y="158"/>
                  </a:cxn>
                  <a:cxn ang="0">
                    <a:pos x="454" y="151"/>
                  </a:cxn>
                  <a:cxn ang="0">
                    <a:pos x="369" y="122"/>
                  </a:cxn>
                  <a:cxn ang="0">
                    <a:pos x="297" y="111"/>
                  </a:cxn>
                  <a:cxn ang="0">
                    <a:pos x="244" y="120"/>
                  </a:cxn>
                  <a:cxn ang="0">
                    <a:pos x="185" y="160"/>
                  </a:cxn>
                  <a:cxn ang="0">
                    <a:pos x="166" y="193"/>
                  </a:cxn>
                  <a:cxn ang="0">
                    <a:pos x="155" y="202"/>
                  </a:cxn>
                  <a:cxn ang="0">
                    <a:pos x="137" y="199"/>
                  </a:cxn>
                  <a:cxn ang="0">
                    <a:pos x="132" y="184"/>
                  </a:cxn>
                  <a:cxn ang="0">
                    <a:pos x="150" y="131"/>
                  </a:cxn>
                  <a:cxn ang="0">
                    <a:pos x="203" y="56"/>
                  </a:cxn>
                  <a:cxn ang="0">
                    <a:pos x="289" y="4"/>
                  </a:cxn>
                </a:cxnLst>
                <a:rect l="0" t="0" r="r" b="b"/>
                <a:pathLst>
                  <a:path w="670" h="736">
                    <a:moveTo>
                      <a:pt x="322" y="0"/>
                    </a:moveTo>
                    <a:lnTo>
                      <a:pt x="347" y="4"/>
                    </a:lnTo>
                    <a:lnTo>
                      <a:pt x="367" y="11"/>
                    </a:lnTo>
                    <a:lnTo>
                      <a:pt x="385" y="22"/>
                    </a:lnTo>
                    <a:lnTo>
                      <a:pt x="401" y="35"/>
                    </a:lnTo>
                    <a:lnTo>
                      <a:pt x="417" y="52"/>
                    </a:lnTo>
                    <a:lnTo>
                      <a:pt x="431" y="70"/>
                    </a:lnTo>
                    <a:lnTo>
                      <a:pt x="445" y="87"/>
                    </a:lnTo>
                    <a:lnTo>
                      <a:pt x="460" y="101"/>
                    </a:lnTo>
                    <a:lnTo>
                      <a:pt x="474" y="112"/>
                    </a:lnTo>
                    <a:lnTo>
                      <a:pt x="492" y="120"/>
                    </a:lnTo>
                    <a:lnTo>
                      <a:pt x="511" y="123"/>
                    </a:lnTo>
                    <a:lnTo>
                      <a:pt x="529" y="122"/>
                    </a:lnTo>
                    <a:lnTo>
                      <a:pt x="549" y="114"/>
                    </a:lnTo>
                    <a:lnTo>
                      <a:pt x="567" y="101"/>
                    </a:lnTo>
                    <a:lnTo>
                      <a:pt x="586" y="81"/>
                    </a:lnTo>
                    <a:lnTo>
                      <a:pt x="608" y="54"/>
                    </a:lnTo>
                    <a:lnTo>
                      <a:pt x="631" y="19"/>
                    </a:lnTo>
                    <a:lnTo>
                      <a:pt x="634" y="11"/>
                    </a:lnTo>
                    <a:lnTo>
                      <a:pt x="640" y="6"/>
                    </a:lnTo>
                    <a:lnTo>
                      <a:pt x="643" y="2"/>
                    </a:lnTo>
                    <a:lnTo>
                      <a:pt x="647" y="0"/>
                    </a:lnTo>
                    <a:lnTo>
                      <a:pt x="652" y="0"/>
                    </a:lnTo>
                    <a:lnTo>
                      <a:pt x="656" y="0"/>
                    </a:lnTo>
                    <a:lnTo>
                      <a:pt x="659" y="0"/>
                    </a:lnTo>
                    <a:lnTo>
                      <a:pt x="661" y="2"/>
                    </a:lnTo>
                    <a:lnTo>
                      <a:pt x="665" y="4"/>
                    </a:lnTo>
                    <a:lnTo>
                      <a:pt x="668" y="6"/>
                    </a:lnTo>
                    <a:lnTo>
                      <a:pt x="670" y="10"/>
                    </a:lnTo>
                    <a:lnTo>
                      <a:pt x="670" y="17"/>
                    </a:lnTo>
                    <a:lnTo>
                      <a:pt x="668" y="21"/>
                    </a:lnTo>
                    <a:lnTo>
                      <a:pt x="665" y="32"/>
                    </a:lnTo>
                    <a:lnTo>
                      <a:pt x="656" y="46"/>
                    </a:lnTo>
                    <a:lnTo>
                      <a:pt x="643" y="68"/>
                    </a:lnTo>
                    <a:lnTo>
                      <a:pt x="625" y="94"/>
                    </a:lnTo>
                    <a:lnTo>
                      <a:pt x="600" y="125"/>
                    </a:lnTo>
                    <a:lnTo>
                      <a:pt x="570" y="162"/>
                    </a:lnTo>
                    <a:lnTo>
                      <a:pt x="533" y="206"/>
                    </a:lnTo>
                    <a:lnTo>
                      <a:pt x="486" y="254"/>
                    </a:lnTo>
                    <a:lnTo>
                      <a:pt x="467" y="274"/>
                    </a:lnTo>
                    <a:lnTo>
                      <a:pt x="444" y="294"/>
                    </a:lnTo>
                    <a:lnTo>
                      <a:pt x="420" y="316"/>
                    </a:lnTo>
                    <a:lnTo>
                      <a:pt x="397" y="336"/>
                    </a:lnTo>
                    <a:lnTo>
                      <a:pt x="376" y="356"/>
                    </a:lnTo>
                    <a:lnTo>
                      <a:pt x="358" y="373"/>
                    </a:lnTo>
                    <a:lnTo>
                      <a:pt x="344" y="386"/>
                    </a:lnTo>
                    <a:lnTo>
                      <a:pt x="333" y="395"/>
                    </a:lnTo>
                    <a:lnTo>
                      <a:pt x="330" y="400"/>
                    </a:lnTo>
                    <a:lnTo>
                      <a:pt x="306" y="421"/>
                    </a:lnTo>
                    <a:lnTo>
                      <a:pt x="283" y="441"/>
                    </a:lnTo>
                    <a:lnTo>
                      <a:pt x="260" y="463"/>
                    </a:lnTo>
                    <a:lnTo>
                      <a:pt x="235" y="487"/>
                    </a:lnTo>
                    <a:lnTo>
                      <a:pt x="208" y="514"/>
                    </a:lnTo>
                    <a:lnTo>
                      <a:pt x="178" y="545"/>
                    </a:lnTo>
                    <a:lnTo>
                      <a:pt x="144" y="584"/>
                    </a:lnTo>
                    <a:lnTo>
                      <a:pt x="155" y="580"/>
                    </a:lnTo>
                    <a:lnTo>
                      <a:pt x="169" y="578"/>
                    </a:lnTo>
                    <a:lnTo>
                      <a:pt x="180" y="578"/>
                    </a:lnTo>
                    <a:lnTo>
                      <a:pt x="185" y="578"/>
                    </a:lnTo>
                    <a:lnTo>
                      <a:pt x="205" y="580"/>
                    </a:lnTo>
                    <a:lnTo>
                      <a:pt x="223" y="582"/>
                    </a:lnTo>
                    <a:lnTo>
                      <a:pt x="244" y="588"/>
                    </a:lnTo>
                    <a:lnTo>
                      <a:pt x="267" y="597"/>
                    </a:lnTo>
                    <a:lnTo>
                      <a:pt x="296" y="606"/>
                    </a:lnTo>
                    <a:lnTo>
                      <a:pt x="328" y="617"/>
                    </a:lnTo>
                    <a:lnTo>
                      <a:pt x="358" y="624"/>
                    </a:lnTo>
                    <a:lnTo>
                      <a:pt x="390" y="628"/>
                    </a:lnTo>
                    <a:lnTo>
                      <a:pt x="412" y="626"/>
                    </a:lnTo>
                    <a:lnTo>
                      <a:pt x="436" y="621"/>
                    </a:lnTo>
                    <a:lnTo>
                      <a:pt x="463" y="611"/>
                    </a:lnTo>
                    <a:lnTo>
                      <a:pt x="490" y="599"/>
                    </a:lnTo>
                    <a:lnTo>
                      <a:pt x="517" y="580"/>
                    </a:lnTo>
                    <a:lnTo>
                      <a:pt x="542" y="556"/>
                    </a:lnTo>
                    <a:lnTo>
                      <a:pt x="563" y="527"/>
                    </a:lnTo>
                    <a:lnTo>
                      <a:pt x="579" y="492"/>
                    </a:lnTo>
                    <a:lnTo>
                      <a:pt x="581" y="487"/>
                    </a:lnTo>
                    <a:lnTo>
                      <a:pt x="584" y="481"/>
                    </a:lnTo>
                    <a:lnTo>
                      <a:pt x="586" y="478"/>
                    </a:lnTo>
                    <a:lnTo>
                      <a:pt x="590" y="474"/>
                    </a:lnTo>
                    <a:lnTo>
                      <a:pt x="595" y="472"/>
                    </a:lnTo>
                    <a:lnTo>
                      <a:pt x="600" y="472"/>
                    </a:lnTo>
                    <a:lnTo>
                      <a:pt x="608" y="472"/>
                    </a:lnTo>
                    <a:lnTo>
                      <a:pt x="613" y="474"/>
                    </a:lnTo>
                    <a:lnTo>
                      <a:pt x="616" y="478"/>
                    </a:lnTo>
                    <a:lnTo>
                      <a:pt x="620" y="481"/>
                    </a:lnTo>
                    <a:lnTo>
                      <a:pt x="620" y="487"/>
                    </a:lnTo>
                    <a:lnTo>
                      <a:pt x="618" y="501"/>
                    </a:lnTo>
                    <a:lnTo>
                      <a:pt x="611" y="523"/>
                    </a:lnTo>
                    <a:lnTo>
                      <a:pt x="600" y="551"/>
                    </a:lnTo>
                    <a:lnTo>
                      <a:pt x="586" y="580"/>
                    </a:lnTo>
                    <a:lnTo>
                      <a:pt x="567" y="613"/>
                    </a:lnTo>
                    <a:lnTo>
                      <a:pt x="543" y="643"/>
                    </a:lnTo>
                    <a:lnTo>
                      <a:pt x="517" y="672"/>
                    </a:lnTo>
                    <a:lnTo>
                      <a:pt x="485" y="698"/>
                    </a:lnTo>
                    <a:lnTo>
                      <a:pt x="451" y="718"/>
                    </a:lnTo>
                    <a:lnTo>
                      <a:pt x="413" y="733"/>
                    </a:lnTo>
                    <a:lnTo>
                      <a:pt x="372" y="736"/>
                    </a:lnTo>
                    <a:lnTo>
                      <a:pt x="347" y="734"/>
                    </a:lnTo>
                    <a:lnTo>
                      <a:pt x="324" y="725"/>
                    </a:lnTo>
                    <a:lnTo>
                      <a:pt x="305" y="712"/>
                    </a:lnTo>
                    <a:lnTo>
                      <a:pt x="287" y="696"/>
                    </a:lnTo>
                    <a:lnTo>
                      <a:pt x="271" y="676"/>
                    </a:lnTo>
                    <a:lnTo>
                      <a:pt x="249" y="652"/>
                    </a:lnTo>
                    <a:lnTo>
                      <a:pt x="231" y="633"/>
                    </a:lnTo>
                    <a:lnTo>
                      <a:pt x="215" y="622"/>
                    </a:lnTo>
                    <a:lnTo>
                      <a:pt x="199" y="617"/>
                    </a:lnTo>
                    <a:lnTo>
                      <a:pt x="178" y="615"/>
                    </a:lnTo>
                    <a:lnTo>
                      <a:pt x="150" y="619"/>
                    </a:lnTo>
                    <a:lnTo>
                      <a:pt x="121" y="633"/>
                    </a:lnTo>
                    <a:lnTo>
                      <a:pt x="94" y="656"/>
                    </a:lnTo>
                    <a:lnTo>
                      <a:pt x="68" y="683"/>
                    </a:lnTo>
                    <a:lnTo>
                      <a:pt x="44" y="716"/>
                    </a:lnTo>
                    <a:lnTo>
                      <a:pt x="41" y="723"/>
                    </a:lnTo>
                    <a:lnTo>
                      <a:pt x="37" y="729"/>
                    </a:lnTo>
                    <a:lnTo>
                      <a:pt x="34" y="733"/>
                    </a:lnTo>
                    <a:lnTo>
                      <a:pt x="32" y="734"/>
                    </a:lnTo>
                    <a:lnTo>
                      <a:pt x="28" y="736"/>
                    </a:lnTo>
                    <a:lnTo>
                      <a:pt x="25" y="736"/>
                    </a:lnTo>
                    <a:lnTo>
                      <a:pt x="19" y="736"/>
                    </a:lnTo>
                    <a:lnTo>
                      <a:pt x="18" y="736"/>
                    </a:lnTo>
                    <a:lnTo>
                      <a:pt x="16" y="736"/>
                    </a:lnTo>
                    <a:lnTo>
                      <a:pt x="12" y="736"/>
                    </a:lnTo>
                    <a:lnTo>
                      <a:pt x="9" y="734"/>
                    </a:lnTo>
                    <a:lnTo>
                      <a:pt x="5" y="733"/>
                    </a:lnTo>
                    <a:lnTo>
                      <a:pt x="3" y="731"/>
                    </a:lnTo>
                    <a:lnTo>
                      <a:pt x="0" y="727"/>
                    </a:lnTo>
                    <a:lnTo>
                      <a:pt x="0" y="722"/>
                    </a:lnTo>
                    <a:lnTo>
                      <a:pt x="2" y="714"/>
                    </a:lnTo>
                    <a:lnTo>
                      <a:pt x="10" y="698"/>
                    </a:lnTo>
                    <a:lnTo>
                      <a:pt x="23" y="678"/>
                    </a:lnTo>
                    <a:lnTo>
                      <a:pt x="41" y="650"/>
                    </a:lnTo>
                    <a:lnTo>
                      <a:pt x="66" y="621"/>
                    </a:lnTo>
                    <a:lnTo>
                      <a:pt x="92" y="586"/>
                    </a:lnTo>
                    <a:lnTo>
                      <a:pt x="126" y="547"/>
                    </a:lnTo>
                    <a:lnTo>
                      <a:pt x="164" y="507"/>
                    </a:lnTo>
                    <a:lnTo>
                      <a:pt x="305" y="371"/>
                    </a:lnTo>
                    <a:lnTo>
                      <a:pt x="317" y="362"/>
                    </a:lnTo>
                    <a:lnTo>
                      <a:pt x="335" y="345"/>
                    </a:lnTo>
                    <a:lnTo>
                      <a:pt x="354" y="327"/>
                    </a:lnTo>
                    <a:lnTo>
                      <a:pt x="379" y="305"/>
                    </a:lnTo>
                    <a:lnTo>
                      <a:pt x="406" y="281"/>
                    </a:lnTo>
                    <a:lnTo>
                      <a:pt x="433" y="256"/>
                    </a:lnTo>
                    <a:lnTo>
                      <a:pt x="460" y="230"/>
                    </a:lnTo>
                    <a:lnTo>
                      <a:pt x="485" y="206"/>
                    </a:lnTo>
                    <a:lnTo>
                      <a:pt x="508" y="182"/>
                    </a:lnTo>
                    <a:lnTo>
                      <a:pt x="526" y="160"/>
                    </a:lnTo>
                    <a:lnTo>
                      <a:pt x="508" y="158"/>
                    </a:lnTo>
                    <a:lnTo>
                      <a:pt x="490" y="158"/>
                    </a:lnTo>
                    <a:lnTo>
                      <a:pt x="472" y="156"/>
                    </a:lnTo>
                    <a:lnTo>
                      <a:pt x="454" y="151"/>
                    </a:lnTo>
                    <a:lnTo>
                      <a:pt x="433" y="144"/>
                    </a:lnTo>
                    <a:lnTo>
                      <a:pt x="404" y="134"/>
                    </a:lnTo>
                    <a:lnTo>
                      <a:pt x="369" y="122"/>
                    </a:lnTo>
                    <a:lnTo>
                      <a:pt x="337" y="114"/>
                    </a:lnTo>
                    <a:lnTo>
                      <a:pt x="305" y="111"/>
                    </a:lnTo>
                    <a:lnTo>
                      <a:pt x="297" y="111"/>
                    </a:lnTo>
                    <a:lnTo>
                      <a:pt x="283" y="112"/>
                    </a:lnTo>
                    <a:lnTo>
                      <a:pt x="265" y="114"/>
                    </a:lnTo>
                    <a:lnTo>
                      <a:pt x="244" y="120"/>
                    </a:lnTo>
                    <a:lnTo>
                      <a:pt x="223" y="129"/>
                    </a:lnTo>
                    <a:lnTo>
                      <a:pt x="203" y="142"/>
                    </a:lnTo>
                    <a:lnTo>
                      <a:pt x="185" y="160"/>
                    </a:lnTo>
                    <a:lnTo>
                      <a:pt x="171" y="184"/>
                    </a:lnTo>
                    <a:lnTo>
                      <a:pt x="169" y="189"/>
                    </a:lnTo>
                    <a:lnTo>
                      <a:pt x="166" y="193"/>
                    </a:lnTo>
                    <a:lnTo>
                      <a:pt x="164" y="197"/>
                    </a:lnTo>
                    <a:lnTo>
                      <a:pt x="160" y="200"/>
                    </a:lnTo>
                    <a:lnTo>
                      <a:pt x="155" y="202"/>
                    </a:lnTo>
                    <a:lnTo>
                      <a:pt x="150" y="202"/>
                    </a:lnTo>
                    <a:lnTo>
                      <a:pt x="142" y="202"/>
                    </a:lnTo>
                    <a:lnTo>
                      <a:pt x="137" y="199"/>
                    </a:lnTo>
                    <a:lnTo>
                      <a:pt x="133" y="195"/>
                    </a:lnTo>
                    <a:lnTo>
                      <a:pt x="132" y="191"/>
                    </a:lnTo>
                    <a:lnTo>
                      <a:pt x="132" y="184"/>
                    </a:lnTo>
                    <a:lnTo>
                      <a:pt x="133" y="171"/>
                    </a:lnTo>
                    <a:lnTo>
                      <a:pt x="141" y="153"/>
                    </a:lnTo>
                    <a:lnTo>
                      <a:pt x="150" y="131"/>
                    </a:lnTo>
                    <a:lnTo>
                      <a:pt x="164" y="105"/>
                    </a:lnTo>
                    <a:lnTo>
                      <a:pt x="182" y="79"/>
                    </a:lnTo>
                    <a:lnTo>
                      <a:pt x="203" y="56"/>
                    </a:lnTo>
                    <a:lnTo>
                      <a:pt x="228" y="33"/>
                    </a:lnTo>
                    <a:lnTo>
                      <a:pt x="256" y="17"/>
                    </a:lnTo>
                    <a:lnTo>
                      <a:pt x="289" y="4"/>
                    </a:lnTo>
                    <a:lnTo>
                      <a:pt x="32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1"/>
              <p:cNvSpPr>
                <a:spLocks/>
              </p:cNvSpPr>
              <p:nvPr/>
            </p:nvSpPr>
            <p:spPr bwMode="auto">
              <a:xfrm>
                <a:off x="5068" y="3859"/>
                <a:ext cx="408" cy="766"/>
              </a:xfrm>
              <a:custGeom>
                <a:avLst/>
                <a:gdLst/>
                <a:ahLst/>
                <a:cxnLst>
                  <a:cxn ang="0">
                    <a:pos x="220" y="0"/>
                  </a:cxn>
                  <a:cxn ang="0">
                    <a:pos x="239" y="2"/>
                  </a:cxn>
                  <a:cxn ang="0">
                    <a:pos x="250" y="6"/>
                  </a:cxn>
                  <a:cxn ang="0">
                    <a:pos x="253" y="15"/>
                  </a:cxn>
                  <a:cxn ang="0">
                    <a:pos x="255" y="33"/>
                  </a:cxn>
                  <a:cxn ang="0">
                    <a:pos x="255" y="670"/>
                  </a:cxn>
                  <a:cxn ang="0">
                    <a:pos x="255" y="685"/>
                  </a:cxn>
                  <a:cxn ang="0">
                    <a:pos x="255" y="696"/>
                  </a:cxn>
                  <a:cxn ang="0">
                    <a:pos x="261" y="705"/>
                  </a:cxn>
                  <a:cxn ang="0">
                    <a:pos x="268" y="712"/>
                  </a:cxn>
                  <a:cxn ang="0">
                    <a:pos x="282" y="718"/>
                  </a:cxn>
                  <a:cxn ang="0">
                    <a:pos x="302" y="722"/>
                  </a:cxn>
                  <a:cxn ang="0">
                    <a:pos x="330" y="723"/>
                  </a:cxn>
                  <a:cxn ang="0">
                    <a:pos x="366" y="725"/>
                  </a:cxn>
                  <a:cxn ang="0">
                    <a:pos x="408" y="725"/>
                  </a:cxn>
                  <a:cxn ang="0">
                    <a:pos x="408" y="766"/>
                  </a:cxn>
                  <a:cxn ang="0">
                    <a:pos x="394" y="766"/>
                  </a:cxn>
                  <a:cxn ang="0">
                    <a:pos x="371" y="764"/>
                  </a:cxn>
                  <a:cxn ang="0">
                    <a:pos x="342" y="764"/>
                  </a:cxn>
                  <a:cxn ang="0">
                    <a:pos x="312" y="764"/>
                  </a:cxn>
                  <a:cxn ang="0">
                    <a:pos x="280" y="762"/>
                  </a:cxn>
                  <a:cxn ang="0">
                    <a:pos x="250" y="762"/>
                  </a:cxn>
                  <a:cxn ang="0">
                    <a:pos x="225" y="760"/>
                  </a:cxn>
                  <a:cxn ang="0">
                    <a:pos x="207" y="760"/>
                  </a:cxn>
                  <a:cxn ang="0">
                    <a:pos x="187" y="760"/>
                  </a:cxn>
                  <a:cxn ang="0">
                    <a:pos x="162" y="762"/>
                  </a:cxn>
                  <a:cxn ang="0">
                    <a:pos x="132" y="762"/>
                  </a:cxn>
                  <a:cxn ang="0">
                    <a:pos x="100" y="764"/>
                  </a:cxn>
                  <a:cxn ang="0">
                    <a:pos x="70" y="764"/>
                  </a:cxn>
                  <a:cxn ang="0">
                    <a:pos x="43" y="764"/>
                  </a:cxn>
                  <a:cxn ang="0">
                    <a:pos x="22" y="766"/>
                  </a:cxn>
                  <a:cxn ang="0">
                    <a:pos x="9" y="766"/>
                  </a:cxn>
                  <a:cxn ang="0">
                    <a:pos x="9" y="725"/>
                  </a:cxn>
                  <a:cxn ang="0">
                    <a:pos x="50" y="725"/>
                  </a:cxn>
                  <a:cxn ang="0">
                    <a:pos x="88" y="723"/>
                  </a:cxn>
                  <a:cxn ang="0">
                    <a:pos x="114" y="722"/>
                  </a:cxn>
                  <a:cxn ang="0">
                    <a:pos x="136" y="718"/>
                  </a:cxn>
                  <a:cxn ang="0">
                    <a:pos x="148" y="712"/>
                  </a:cxn>
                  <a:cxn ang="0">
                    <a:pos x="157" y="705"/>
                  </a:cxn>
                  <a:cxn ang="0">
                    <a:pos x="161" y="696"/>
                  </a:cxn>
                  <a:cxn ang="0">
                    <a:pos x="162" y="685"/>
                  </a:cxn>
                  <a:cxn ang="0">
                    <a:pos x="162" y="670"/>
                  </a:cxn>
                  <a:cxn ang="0">
                    <a:pos x="162" y="85"/>
                  </a:cxn>
                  <a:cxn ang="0">
                    <a:pos x="125" y="100"/>
                  </a:cxn>
                  <a:cxn ang="0">
                    <a:pos x="88" y="109"/>
                  </a:cxn>
                  <a:cxn ang="0">
                    <a:pos x="52" y="114"/>
                  </a:cxn>
                  <a:cxn ang="0">
                    <a:pos x="22" y="116"/>
                  </a:cxn>
                  <a:cxn ang="0">
                    <a:pos x="0" y="116"/>
                  </a:cxn>
                  <a:cxn ang="0">
                    <a:pos x="0" y="76"/>
                  </a:cxn>
                  <a:cxn ang="0">
                    <a:pos x="23" y="76"/>
                  </a:cxn>
                  <a:cxn ang="0">
                    <a:pos x="52" y="74"/>
                  </a:cxn>
                  <a:cxn ang="0">
                    <a:pos x="84" y="68"/>
                  </a:cxn>
                  <a:cxn ang="0">
                    <a:pos x="120" y="61"/>
                  </a:cxn>
                  <a:cxn ang="0">
                    <a:pos x="154" y="48"/>
                  </a:cxn>
                  <a:cxn ang="0">
                    <a:pos x="187" y="28"/>
                  </a:cxn>
                  <a:cxn ang="0">
                    <a:pos x="220" y="0"/>
                  </a:cxn>
                </a:cxnLst>
                <a:rect l="0" t="0" r="r" b="b"/>
                <a:pathLst>
                  <a:path w="408" h="766">
                    <a:moveTo>
                      <a:pt x="220" y="0"/>
                    </a:moveTo>
                    <a:lnTo>
                      <a:pt x="239" y="2"/>
                    </a:lnTo>
                    <a:lnTo>
                      <a:pt x="250" y="6"/>
                    </a:lnTo>
                    <a:lnTo>
                      <a:pt x="253" y="15"/>
                    </a:lnTo>
                    <a:lnTo>
                      <a:pt x="255" y="33"/>
                    </a:lnTo>
                    <a:lnTo>
                      <a:pt x="255" y="670"/>
                    </a:lnTo>
                    <a:lnTo>
                      <a:pt x="255" y="685"/>
                    </a:lnTo>
                    <a:lnTo>
                      <a:pt x="255" y="696"/>
                    </a:lnTo>
                    <a:lnTo>
                      <a:pt x="261" y="705"/>
                    </a:lnTo>
                    <a:lnTo>
                      <a:pt x="268" y="712"/>
                    </a:lnTo>
                    <a:lnTo>
                      <a:pt x="282" y="718"/>
                    </a:lnTo>
                    <a:lnTo>
                      <a:pt x="302" y="722"/>
                    </a:lnTo>
                    <a:lnTo>
                      <a:pt x="330" y="723"/>
                    </a:lnTo>
                    <a:lnTo>
                      <a:pt x="366" y="725"/>
                    </a:lnTo>
                    <a:lnTo>
                      <a:pt x="408" y="725"/>
                    </a:lnTo>
                    <a:lnTo>
                      <a:pt x="408" y="766"/>
                    </a:lnTo>
                    <a:lnTo>
                      <a:pt x="394" y="766"/>
                    </a:lnTo>
                    <a:lnTo>
                      <a:pt x="371" y="764"/>
                    </a:lnTo>
                    <a:lnTo>
                      <a:pt x="342" y="764"/>
                    </a:lnTo>
                    <a:lnTo>
                      <a:pt x="312" y="764"/>
                    </a:lnTo>
                    <a:lnTo>
                      <a:pt x="280" y="762"/>
                    </a:lnTo>
                    <a:lnTo>
                      <a:pt x="250" y="762"/>
                    </a:lnTo>
                    <a:lnTo>
                      <a:pt x="225" y="760"/>
                    </a:lnTo>
                    <a:lnTo>
                      <a:pt x="207" y="760"/>
                    </a:lnTo>
                    <a:lnTo>
                      <a:pt x="187" y="760"/>
                    </a:lnTo>
                    <a:lnTo>
                      <a:pt x="162" y="762"/>
                    </a:lnTo>
                    <a:lnTo>
                      <a:pt x="132" y="762"/>
                    </a:lnTo>
                    <a:lnTo>
                      <a:pt x="100" y="764"/>
                    </a:lnTo>
                    <a:lnTo>
                      <a:pt x="70" y="764"/>
                    </a:lnTo>
                    <a:lnTo>
                      <a:pt x="43" y="764"/>
                    </a:lnTo>
                    <a:lnTo>
                      <a:pt x="22" y="766"/>
                    </a:lnTo>
                    <a:lnTo>
                      <a:pt x="9" y="766"/>
                    </a:lnTo>
                    <a:lnTo>
                      <a:pt x="9" y="725"/>
                    </a:lnTo>
                    <a:lnTo>
                      <a:pt x="50" y="725"/>
                    </a:lnTo>
                    <a:lnTo>
                      <a:pt x="88" y="723"/>
                    </a:lnTo>
                    <a:lnTo>
                      <a:pt x="114" y="722"/>
                    </a:lnTo>
                    <a:lnTo>
                      <a:pt x="136" y="718"/>
                    </a:lnTo>
                    <a:lnTo>
                      <a:pt x="148" y="712"/>
                    </a:lnTo>
                    <a:lnTo>
                      <a:pt x="157" y="705"/>
                    </a:lnTo>
                    <a:lnTo>
                      <a:pt x="161" y="696"/>
                    </a:lnTo>
                    <a:lnTo>
                      <a:pt x="162" y="685"/>
                    </a:lnTo>
                    <a:lnTo>
                      <a:pt x="162" y="670"/>
                    </a:lnTo>
                    <a:lnTo>
                      <a:pt x="162" y="85"/>
                    </a:lnTo>
                    <a:lnTo>
                      <a:pt x="125" y="100"/>
                    </a:lnTo>
                    <a:lnTo>
                      <a:pt x="88" y="109"/>
                    </a:lnTo>
                    <a:lnTo>
                      <a:pt x="52" y="114"/>
                    </a:lnTo>
                    <a:lnTo>
                      <a:pt x="22" y="116"/>
                    </a:lnTo>
                    <a:lnTo>
                      <a:pt x="0" y="116"/>
                    </a:lnTo>
                    <a:lnTo>
                      <a:pt x="0" y="76"/>
                    </a:lnTo>
                    <a:lnTo>
                      <a:pt x="23" y="76"/>
                    </a:lnTo>
                    <a:lnTo>
                      <a:pt x="52" y="74"/>
                    </a:lnTo>
                    <a:lnTo>
                      <a:pt x="84" y="68"/>
                    </a:lnTo>
                    <a:lnTo>
                      <a:pt x="120" y="61"/>
                    </a:lnTo>
                    <a:lnTo>
                      <a:pt x="154" y="48"/>
                    </a:lnTo>
                    <a:lnTo>
                      <a:pt x="187" y="28"/>
                    </a:lnTo>
                    <a:lnTo>
                      <a:pt x="2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2"/>
              <p:cNvSpPr>
                <a:spLocks noEditPoints="1"/>
              </p:cNvSpPr>
              <p:nvPr/>
            </p:nvSpPr>
            <p:spPr bwMode="auto">
              <a:xfrm>
                <a:off x="5762" y="3170"/>
                <a:ext cx="367" cy="1625"/>
              </a:xfrm>
              <a:custGeom>
                <a:avLst/>
                <a:gdLst/>
                <a:ahLst/>
                <a:cxnLst>
                  <a:cxn ang="0">
                    <a:pos x="367" y="812"/>
                  </a:cxn>
                  <a:cxn ang="0">
                    <a:pos x="17" y="0"/>
                  </a:cxn>
                  <a:cxn ang="0">
                    <a:pos x="39" y="12"/>
                  </a:cxn>
                  <a:cxn ang="0">
                    <a:pos x="83" y="51"/>
                  </a:cxn>
                  <a:cxn ang="0">
                    <a:pos x="140" y="111"/>
                  </a:cxn>
                  <a:cxn ang="0">
                    <a:pos x="203" y="198"/>
                  </a:cxn>
                  <a:cxn ang="0">
                    <a:pos x="263" y="306"/>
                  </a:cxn>
                  <a:cxn ang="0">
                    <a:pos x="328" y="491"/>
                  </a:cxn>
                  <a:cxn ang="0">
                    <a:pos x="360" y="666"/>
                  </a:cxn>
                  <a:cxn ang="0">
                    <a:pos x="367" y="812"/>
                  </a:cxn>
                  <a:cxn ang="0">
                    <a:pos x="360" y="961"/>
                  </a:cxn>
                  <a:cxn ang="0">
                    <a:pos x="329" y="1130"/>
                  </a:cxn>
                  <a:cxn ang="0">
                    <a:pos x="267" y="1310"/>
                  </a:cxn>
                  <a:cxn ang="0">
                    <a:pos x="206" y="1422"/>
                  </a:cxn>
                  <a:cxn ang="0">
                    <a:pos x="142" y="1510"/>
                  </a:cxn>
                  <a:cxn ang="0">
                    <a:pos x="83" y="1574"/>
                  </a:cxn>
                  <a:cxn ang="0">
                    <a:pos x="39" y="1612"/>
                  </a:cxn>
                  <a:cxn ang="0">
                    <a:pos x="17" y="1625"/>
                  </a:cxn>
                  <a:cxn ang="0">
                    <a:pos x="7" y="1623"/>
                  </a:cxn>
                  <a:cxn ang="0">
                    <a:pos x="0" y="1614"/>
                  </a:cxn>
                  <a:cxn ang="0">
                    <a:pos x="0" y="1609"/>
                  </a:cxn>
                  <a:cxn ang="0">
                    <a:pos x="0" y="1603"/>
                  </a:cxn>
                  <a:cxn ang="0">
                    <a:pos x="5" y="1598"/>
                  </a:cxn>
                  <a:cxn ang="0">
                    <a:pos x="14" y="1589"/>
                  </a:cxn>
                  <a:cxn ang="0">
                    <a:pos x="76" y="1519"/>
                  </a:cxn>
                  <a:cxn ang="0">
                    <a:pos x="164" y="1379"/>
                  </a:cxn>
                  <a:cxn ang="0">
                    <a:pos x="222" y="1225"/>
                  </a:cxn>
                  <a:cxn ang="0">
                    <a:pos x="258" y="1064"/>
                  </a:cxn>
                  <a:cxn ang="0">
                    <a:pos x="272" y="897"/>
                  </a:cxn>
                  <a:cxn ang="0">
                    <a:pos x="272" y="702"/>
                  </a:cxn>
                  <a:cxn ang="0">
                    <a:pos x="246" y="500"/>
                  </a:cxn>
                  <a:cxn ang="0">
                    <a:pos x="196" y="324"/>
                  </a:cxn>
                  <a:cxn ang="0">
                    <a:pos x="123" y="176"/>
                  </a:cxn>
                  <a:cxn ang="0">
                    <a:pos x="30" y="53"/>
                  </a:cxn>
                  <a:cxn ang="0">
                    <a:pos x="5" y="29"/>
                  </a:cxn>
                  <a:cxn ang="0">
                    <a:pos x="0" y="20"/>
                  </a:cxn>
                  <a:cxn ang="0">
                    <a:pos x="0" y="12"/>
                  </a:cxn>
                  <a:cxn ang="0">
                    <a:pos x="7" y="3"/>
                  </a:cxn>
                  <a:cxn ang="0">
                    <a:pos x="17" y="0"/>
                  </a:cxn>
                </a:cxnLst>
                <a:rect l="0" t="0" r="r" b="b"/>
                <a:pathLst>
                  <a:path w="367" h="1625">
                    <a:moveTo>
                      <a:pt x="367" y="812"/>
                    </a:moveTo>
                    <a:lnTo>
                      <a:pt x="367" y="812"/>
                    </a:lnTo>
                    <a:lnTo>
                      <a:pt x="367" y="812"/>
                    </a:lnTo>
                    <a:close/>
                    <a:moveTo>
                      <a:pt x="17" y="0"/>
                    </a:moveTo>
                    <a:lnTo>
                      <a:pt x="25" y="3"/>
                    </a:lnTo>
                    <a:lnTo>
                      <a:pt x="39" y="12"/>
                    </a:lnTo>
                    <a:lnTo>
                      <a:pt x="58" y="29"/>
                    </a:lnTo>
                    <a:lnTo>
                      <a:pt x="83" y="51"/>
                    </a:lnTo>
                    <a:lnTo>
                      <a:pt x="110" y="78"/>
                    </a:lnTo>
                    <a:lnTo>
                      <a:pt x="140" y="111"/>
                    </a:lnTo>
                    <a:lnTo>
                      <a:pt x="171" y="152"/>
                    </a:lnTo>
                    <a:lnTo>
                      <a:pt x="203" y="198"/>
                    </a:lnTo>
                    <a:lnTo>
                      <a:pt x="233" y="249"/>
                    </a:lnTo>
                    <a:lnTo>
                      <a:pt x="263" y="306"/>
                    </a:lnTo>
                    <a:lnTo>
                      <a:pt x="301" y="400"/>
                    </a:lnTo>
                    <a:lnTo>
                      <a:pt x="328" y="491"/>
                    </a:lnTo>
                    <a:lnTo>
                      <a:pt x="347" y="581"/>
                    </a:lnTo>
                    <a:lnTo>
                      <a:pt x="360" y="666"/>
                    </a:lnTo>
                    <a:lnTo>
                      <a:pt x="365" y="743"/>
                    </a:lnTo>
                    <a:lnTo>
                      <a:pt x="367" y="812"/>
                    </a:lnTo>
                    <a:lnTo>
                      <a:pt x="365" y="884"/>
                    </a:lnTo>
                    <a:lnTo>
                      <a:pt x="360" y="961"/>
                    </a:lnTo>
                    <a:lnTo>
                      <a:pt x="347" y="1044"/>
                    </a:lnTo>
                    <a:lnTo>
                      <a:pt x="329" y="1130"/>
                    </a:lnTo>
                    <a:lnTo>
                      <a:pt x="303" y="1220"/>
                    </a:lnTo>
                    <a:lnTo>
                      <a:pt x="267" y="1310"/>
                    </a:lnTo>
                    <a:lnTo>
                      <a:pt x="238" y="1368"/>
                    </a:lnTo>
                    <a:lnTo>
                      <a:pt x="206" y="1422"/>
                    </a:lnTo>
                    <a:lnTo>
                      <a:pt x="174" y="1469"/>
                    </a:lnTo>
                    <a:lnTo>
                      <a:pt x="142" y="1510"/>
                    </a:lnTo>
                    <a:lnTo>
                      <a:pt x="112" y="1544"/>
                    </a:lnTo>
                    <a:lnTo>
                      <a:pt x="83" y="1574"/>
                    </a:lnTo>
                    <a:lnTo>
                      <a:pt x="60" y="1596"/>
                    </a:lnTo>
                    <a:lnTo>
                      <a:pt x="39" y="1612"/>
                    </a:lnTo>
                    <a:lnTo>
                      <a:pt x="25" y="1622"/>
                    </a:lnTo>
                    <a:lnTo>
                      <a:pt x="17" y="1625"/>
                    </a:lnTo>
                    <a:lnTo>
                      <a:pt x="10" y="1625"/>
                    </a:lnTo>
                    <a:lnTo>
                      <a:pt x="7" y="1623"/>
                    </a:lnTo>
                    <a:lnTo>
                      <a:pt x="3" y="1620"/>
                    </a:lnTo>
                    <a:lnTo>
                      <a:pt x="0" y="1614"/>
                    </a:lnTo>
                    <a:lnTo>
                      <a:pt x="0" y="1611"/>
                    </a:lnTo>
                    <a:lnTo>
                      <a:pt x="0" y="1609"/>
                    </a:lnTo>
                    <a:lnTo>
                      <a:pt x="0" y="1607"/>
                    </a:lnTo>
                    <a:lnTo>
                      <a:pt x="0" y="1603"/>
                    </a:lnTo>
                    <a:lnTo>
                      <a:pt x="1" y="1601"/>
                    </a:lnTo>
                    <a:lnTo>
                      <a:pt x="5" y="1598"/>
                    </a:lnTo>
                    <a:lnTo>
                      <a:pt x="9" y="1594"/>
                    </a:lnTo>
                    <a:lnTo>
                      <a:pt x="14" y="1589"/>
                    </a:lnTo>
                    <a:lnTo>
                      <a:pt x="21" y="1583"/>
                    </a:lnTo>
                    <a:lnTo>
                      <a:pt x="76" y="1519"/>
                    </a:lnTo>
                    <a:lnTo>
                      <a:pt x="123" y="1451"/>
                    </a:lnTo>
                    <a:lnTo>
                      <a:pt x="164" y="1379"/>
                    </a:lnTo>
                    <a:lnTo>
                      <a:pt x="196" y="1302"/>
                    </a:lnTo>
                    <a:lnTo>
                      <a:pt x="222" y="1225"/>
                    </a:lnTo>
                    <a:lnTo>
                      <a:pt x="242" y="1144"/>
                    </a:lnTo>
                    <a:lnTo>
                      <a:pt x="258" y="1064"/>
                    </a:lnTo>
                    <a:lnTo>
                      <a:pt x="267" y="979"/>
                    </a:lnTo>
                    <a:lnTo>
                      <a:pt x="272" y="897"/>
                    </a:lnTo>
                    <a:lnTo>
                      <a:pt x="276" y="812"/>
                    </a:lnTo>
                    <a:lnTo>
                      <a:pt x="272" y="702"/>
                    </a:lnTo>
                    <a:lnTo>
                      <a:pt x="262" y="598"/>
                    </a:lnTo>
                    <a:lnTo>
                      <a:pt x="246" y="500"/>
                    </a:lnTo>
                    <a:lnTo>
                      <a:pt x="224" y="409"/>
                    </a:lnTo>
                    <a:lnTo>
                      <a:pt x="196" y="324"/>
                    </a:lnTo>
                    <a:lnTo>
                      <a:pt x="162" y="245"/>
                    </a:lnTo>
                    <a:lnTo>
                      <a:pt x="123" y="176"/>
                    </a:lnTo>
                    <a:lnTo>
                      <a:pt x="78" y="110"/>
                    </a:lnTo>
                    <a:lnTo>
                      <a:pt x="30" y="53"/>
                    </a:lnTo>
                    <a:lnTo>
                      <a:pt x="14" y="38"/>
                    </a:lnTo>
                    <a:lnTo>
                      <a:pt x="5" y="29"/>
                    </a:lnTo>
                    <a:lnTo>
                      <a:pt x="1" y="23"/>
                    </a:lnTo>
                    <a:lnTo>
                      <a:pt x="0" y="20"/>
                    </a:lnTo>
                    <a:lnTo>
                      <a:pt x="0" y="18"/>
                    </a:lnTo>
                    <a:lnTo>
                      <a:pt x="0" y="12"/>
                    </a:lnTo>
                    <a:lnTo>
                      <a:pt x="3" y="7"/>
                    </a:lnTo>
                    <a:lnTo>
                      <a:pt x="7" y="3"/>
                    </a:lnTo>
                    <a:lnTo>
                      <a:pt x="10" y="0"/>
                    </a:lnTo>
                    <a:lnTo>
                      <a:pt x="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8" name="Group 4"/>
            <p:cNvGrpSpPr>
              <a:grpSpLocks noChangeAspect="1"/>
            </p:cNvGrpSpPr>
            <p:nvPr>
              <p:custDataLst>
                <p:tags r:id="rId4"/>
              </p:custDataLst>
            </p:nvPr>
          </p:nvGrpSpPr>
          <p:grpSpPr bwMode="auto">
            <a:xfrm>
              <a:off x="3048000" y="2819400"/>
              <a:ext cx="2588807" cy="571500"/>
              <a:chOff x="1954" y="3315"/>
              <a:chExt cx="7361" cy="1625"/>
            </a:xfrm>
          </p:grpSpPr>
          <p:sp>
            <p:nvSpPr>
              <p:cNvPr id="1030" name="Freeform 6"/>
              <p:cNvSpPr>
                <a:spLocks/>
              </p:cNvSpPr>
              <p:nvPr/>
            </p:nvSpPr>
            <p:spPr bwMode="auto">
              <a:xfrm>
                <a:off x="1954" y="3425"/>
                <a:ext cx="1588" cy="1145"/>
              </a:xfrm>
              <a:custGeom>
                <a:avLst/>
                <a:gdLst/>
                <a:ahLst/>
                <a:cxnLst>
                  <a:cxn ang="0">
                    <a:pos x="195" y="5"/>
                  </a:cxn>
                  <a:cxn ang="0">
                    <a:pos x="399" y="0"/>
                  </a:cxn>
                  <a:cxn ang="0">
                    <a:pos x="410" y="5"/>
                  </a:cxn>
                  <a:cxn ang="0">
                    <a:pos x="417" y="16"/>
                  </a:cxn>
                  <a:cxn ang="0">
                    <a:pos x="410" y="40"/>
                  </a:cxn>
                  <a:cxn ang="0">
                    <a:pos x="394" y="47"/>
                  </a:cxn>
                  <a:cxn ang="0">
                    <a:pos x="342" y="51"/>
                  </a:cxn>
                  <a:cxn ang="0">
                    <a:pos x="278" y="72"/>
                  </a:cxn>
                  <a:cxn ang="0">
                    <a:pos x="262" y="100"/>
                  </a:cxn>
                  <a:cxn ang="0">
                    <a:pos x="727" y="214"/>
                  </a:cxn>
                  <a:cxn ang="0">
                    <a:pos x="706" y="61"/>
                  </a:cxn>
                  <a:cxn ang="0">
                    <a:pos x="633" y="47"/>
                  </a:cxn>
                  <a:cxn ang="0">
                    <a:pos x="596" y="40"/>
                  </a:cxn>
                  <a:cxn ang="0">
                    <a:pos x="596" y="14"/>
                  </a:cxn>
                  <a:cxn ang="0">
                    <a:pos x="607" y="2"/>
                  </a:cxn>
                  <a:cxn ang="0">
                    <a:pos x="621" y="0"/>
                  </a:cxn>
                  <a:cxn ang="0">
                    <a:pos x="690" y="0"/>
                  </a:cxn>
                  <a:cxn ang="0">
                    <a:pos x="791" y="5"/>
                  </a:cxn>
                  <a:cxn ang="0">
                    <a:pos x="990" y="0"/>
                  </a:cxn>
                  <a:cxn ang="0">
                    <a:pos x="1004" y="2"/>
                  </a:cxn>
                  <a:cxn ang="0">
                    <a:pos x="1011" y="16"/>
                  </a:cxn>
                  <a:cxn ang="0">
                    <a:pos x="985" y="47"/>
                  </a:cxn>
                  <a:cxn ang="0">
                    <a:pos x="901" y="56"/>
                  </a:cxn>
                  <a:cxn ang="0">
                    <a:pos x="859" y="88"/>
                  </a:cxn>
                  <a:cxn ang="0">
                    <a:pos x="857" y="123"/>
                  </a:cxn>
                  <a:cxn ang="0">
                    <a:pos x="1359" y="144"/>
                  </a:cxn>
                  <a:cxn ang="0">
                    <a:pos x="1363" y="91"/>
                  </a:cxn>
                  <a:cxn ang="0">
                    <a:pos x="1315" y="54"/>
                  </a:cxn>
                  <a:cxn ang="0">
                    <a:pos x="1270" y="47"/>
                  </a:cxn>
                  <a:cxn ang="0">
                    <a:pos x="1256" y="44"/>
                  </a:cxn>
                  <a:cxn ang="0">
                    <a:pos x="1249" y="30"/>
                  </a:cxn>
                  <a:cxn ang="0">
                    <a:pos x="1256" y="9"/>
                  </a:cxn>
                  <a:cxn ang="0">
                    <a:pos x="1267" y="0"/>
                  </a:cxn>
                  <a:cxn ang="0">
                    <a:pos x="1279" y="0"/>
                  </a:cxn>
                  <a:cxn ang="0">
                    <a:pos x="1448" y="5"/>
                  </a:cxn>
                  <a:cxn ang="0">
                    <a:pos x="1583" y="2"/>
                  </a:cxn>
                  <a:cxn ang="0">
                    <a:pos x="1588" y="16"/>
                  </a:cxn>
                  <a:cxn ang="0">
                    <a:pos x="1583" y="40"/>
                  </a:cxn>
                  <a:cxn ang="0">
                    <a:pos x="1570" y="47"/>
                  </a:cxn>
                  <a:cxn ang="0">
                    <a:pos x="1519" y="56"/>
                  </a:cxn>
                  <a:cxn ang="0">
                    <a:pos x="1434" y="107"/>
                  </a:cxn>
                  <a:cxn ang="0">
                    <a:pos x="1379" y="189"/>
                  </a:cxn>
                  <a:cxn ang="0">
                    <a:pos x="846" y="1128"/>
                  </a:cxn>
                  <a:cxn ang="0">
                    <a:pos x="804" y="1142"/>
                  </a:cxn>
                  <a:cxn ang="0">
                    <a:pos x="791" y="1103"/>
                  </a:cxn>
                  <a:cxn ang="0">
                    <a:pos x="250" y="1131"/>
                  </a:cxn>
                  <a:cxn ang="0">
                    <a:pos x="211" y="1142"/>
                  </a:cxn>
                  <a:cxn ang="0">
                    <a:pos x="195" y="1103"/>
                  </a:cxn>
                  <a:cxn ang="0">
                    <a:pos x="119" y="72"/>
                  </a:cxn>
                  <a:cxn ang="0">
                    <a:pos x="74" y="49"/>
                  </a:cxn>
                  <a:cxn ang="0">
                    <a:pos x="12" y="47"/>
                  </a:cxn>
                  <a:cxn ang="0">
                    <a:pos x="0" y="21"/>
                  </a:cxn>
                  <a:cxn ang="0">
                    <a:pos x="10" y="5"/>
                  </a:cxn>
                  <a:cxn ang="0">
                    <a:pos x="21" y="0"/>
                  </a:cxn>
                </a:cxnLst>
                <a:rect l="0" t="0" r="r" b="b"/>
                <a:pathLst>
                  <a:path w="1588" h="1145">
                    <a:moveTo>
                      <a:pt x="28" y="0"/>
                    </a:moveTo>
                    <a:lnTo>
                      <a:pt x="113" y="2"/>
                    </a:lnTo>
                    <a:lnTo>
                      <a:pt x="195" y="5"/>
                    </a:lnTo>
                    <a:lnTo>
                      <a:pt x="394" y="0"/>
                    </a:lnTo>
                    <a:lnTo>
                      <a:pt x="397" y="0"/>
                    </a:lnTo>
                    <a:lnTo>
                      <a:pt x="399" y="0"/>
                    </a:lnTo>
                    <a:lnTo>
                      <a:pt x="404" y="0"/>
                    </a:lnTo>
                    <a:lnTo>
                      <a:pt x="406" y="2"/>
                    </a:lnTo>
                    <a:lnTo>
                      <a:pt x="410" y="5"/>
                    </a:lnTo>
                    <a:lnTo>
                      <a:pt x="415" y="7"/>
                    </a:lnTo>
                    <a:lnTo>
                      <a:pt x="417" y="12"/>
                    </a:lnTo>
                    <a:lnTo>
                      <a:pt x="417" y="16"/>
                    </a:lnTo>
                    <a:lnTo>
                      <a:pt x="417" y="28"/>
                    </a:lnTo>
                    <a:lnTo>
                      <a:pt x="415" y="35"/>
                    </a:lnTo>
                    <a:lnTo>
                      <a:pt x="410" y="40"/>
                    </a:lnTo>
                    <a:lnTo>
                      <a:pt x="406" y="44"/>
                    </a:lnTo>
                    <a:lnTo>
                      <a:pt x="401" y="47"/>
                    </a:lnTo>
                    <a:lnTo>
                      <a:pt x="394" y="47"/>
                    </a:lnTo>
                    <a:lnTo>
                      <a:pt x="390" y="47"/>
                    </a:lnTo>
                    <a:lnTo>
                      <a:pt x="383" y="47"/>
                    </a:lnTo>
                    <a:lnTo>
                      <a:pt x="342" y="51"/>
                    </a:lnTo>
                    <a:lnTo>
                      <a:pt x="312" y="56"/>
                    </a:lnTo>
                    <a:lnTo>
                      <a:pt x="291" y="63"/>
                    </a:lnTo>
                    <a:lnTo>
                      <a:pt x="278" y="72"/>
                    </a:lnTo>
                    <a:lnTo>
                      <a:pt x="268" y="81"/>
                    </a:lnTo>
                    <a:lnTo>
                      <a:pt x="264" y="91"/>
                    </a:lnTo>
                    <a:lnTo>
                      <a:pt x="262" y="100"/>
                    </a:lnTo>
                    <a:lnTo>
                      <a:pt x="262" y="107"/>
                    </a:lnTo>
                    <a:lnTo>
                      <a:pt x="321" y="933"/>
                    </a:lnTo>
                    <a:lnTo>
                      <a:pt x="727" y="214"/>
                    </a:lnTo>
                    <a:lnTo>
                      <a:pt x="717" y="88"/>
                    </a:lnTo>
                    <a:lnTo>
                      <a:pt x="713" y="72"/>
                    </a:lnTo>
                    <a:lnTo>
                      <a:pt x="706" y="61"/>
                    </a:lnTo>
                    <a:lnTo>
                      <a:pt x="692" y="54"/>
                    </a:lnTo>
                    <a:lnTo>
                      <a:pt x="669" y="49"/>
                    </a:lnTo>
                    <a:lnTo>
                      <a:pt x="633" y="47"/>
                    </a:lnTo>
                    <a:lnTo>
                      <a:pt x="617" y="47"/>
                    </a:lnTo>
                    <a:lnTo>
                      <a:pt x="605" y="47"/>
                    </a:lnTo>
                    <a:lnTo>
                      <a:pt x="596" y="40"/>
                    </a:lnTo>
                    <a:lnTo>
                      <a:pt x="594" y="30"/>
                    </a:lnTo>
                    <a:lnTo>
                      <a:pt x="594" y="21"/>
                    </a:lnTo>
                    <a:lnTo>
                      <a:pt x="596" y="14"/>
                    </a:lnTo>
                    <a:lnTo>
                      <a:pt x="601" y="9"/>
                    </a:lnTo>
                    <a:lnTo>
                      <a:pt x="603" y="5"/>
                    </a:lnTo>
                    <a:lnTo>
                      <a:pt x="607" y="2"/>
                    </a:lnTo>
                    <a:lnTo>
                      <a:pt x="612" y="0"/>
                    </a:lnTo>
                    <a:lnTo>
                      <a:pt x="617" y="0"/>
                    </a:lnTo>
                    <a:lnTo>
                      <a:pt x="621" y="0"/>
                    </a:lnTo>
                    <a:lnTo>
                      <a:pt x="623" y="0"/>
                    </a:lnTo>
                    <a:lnTo>
                      <a:pt x="651" y="0"/>
                    </a:lnTo>
                    <a:lnTo>
                      <a:pt x="690" y="0"/>
                    </a:lnTo>
                    <a:lnTo>
                      <a:pt x="729" y="2"/>
                    </a:lnTo>
                    <a:lnTo>
                      <a:pt x="766" y="5"/>
                    </a:lnTo>
                    <a:lnTo>
                      <a:pt x="791" y="5"/>
                    </a:lnTo>
                    <a:lnTo>
                      <a:pt x="889" y="2"/>
                    </a:lnTo>
                    <a:lnTo>
                      <a:pt x="988" y="0"/>
                    </a:lnTo>
                    <a:lnTo>
                      <a:pt x="990" y="0"/>
                    </a:lnTo>
                    <a:lnTo>
                      <a:pt x="995" y="0"/>
                    </a:lnTo>
                    <a:lnTo>
                      <a:pt x="999" y="0"/>
                    </a:lnTo>
                    <a:lnTo>
                      <a:pt x="1004" y="2"/>
                    </a:lnTo>
                    <a:lnTo>
                      <a:pt x="1006" y="5"/>
                    </a:lnTo>
                    <a:lnTo>
                      <a:pt x="1011" y="9"/>
                    </a:lnTo>
                    <a:lnTo>
                      <a:pt x="1011" y="16"/>
                    </a:lnTo>
                    <a:lnTo>
                      <a:pt x="1008" y="35"/>
                    </a:lnTo>
                    <a:lnTo>
                      <a:pt x="999" y="44"/>
                    </a:lnTo>
                    <a:lnTo>
                      <a:pt x="985" y="47"/>
                    </a:lnTo>
                    <a:lnTo>
                      <a:pt x="967" y="47"/>
                    </a:lnTo>
                    <a:lnTo>
                      <a:pt x="930" y="51"/>
                    </a:lnTo>
                    <a:lnTo>
                      <a:pt x="901" y="56"/>
                    </a:lnTo>
                    <a:lnTo>
                      <a:pt x="882" y="65"/>
                    </a:lnTo>
                    <a:lnTo>
                      <a:pt x="869" y="74"/>
                    </a:lnTo>
                    <a:lnTo>
                      <a:pt x="859" y="88"/>
                    </a:lnTo>
                    <a:lnTo>
                      <a:pt x="857" y="100"/>
                    </a:lnTo>
                    <a:lnTo>
                      <a:pt x="857" y="112"/>
                    </a:lnTo>
                    <a:lnTo>
                      <a:pt x="857" y="123"/>
                    </a:lnTo>
                    <a:lnTo>
                      <a:pt x="914" y="933"/>
                    </a:lnTo>
                    <a:lnTo>
                      <a:pt x="1347" y="165"/>
                    </a:lnTo>
                    <a:lnTo>
                      <a:pt x="1359" y="144"/>
                    </a:lnTo>
                    <a:lnTo>
                      <a:pt x="1366" y="128"/>
                    </a:lnTo>
                    <a:lnTo>
                      <a:pt x="1368" y="112"/>
                    </a:lnTo>
                    <a:lnTo>
                      <a:pt x="1363" y="91"/>
                    </a:lnTo>
                    <a:lnTo>
                      <a:pt x="1352" y="74"/>
                    </a:lnTo>
                    <a:lnTo>
                      <a:pt x="1336" y="63"/>
                    </a:lnTo>
                    <a:lnTo>
                      <a:pt x="1315" y="54"/>
                    </a:lnTo>
                    <a:lnTo>
                      <a:pt x="1295" y="49"/>
                    </a:lnTo>
                    <a:lnTo>
                      <a:pt x="1274" y="47"/>
                    </a:lnTo>
                    <a:lnTo>
                      <a:pt x="1270" y="47"/>
                    </a:lnTo>
                    <a:lnTo>
                      <a:pt x="1265" y="47"/>
                    </a:lnTo>
                    <a:lnTo>
                      <a:pt x="1260" y="47"/>
                    </a:lnTo>
                    <a:lnTo>
                      <a:pt x="1256" y="44"/>
                    </a:lnTo>
                    <a:lnTo>
                      <a:pt x="1253" y="42"/>
                    </a:lnTo>
                    <a:lnTo>
                      <a:pt x="1251" y="37"/>
                    </a:lnTo>
                    <a:lnTo>
                      <a:pt x="1249" y="30"/>
                    </a:lnTo>
                    <a:lnTo>
                      <a:pt x="1249" y="21"/>
                    </a:lnTo>
                    <a:lnTo>
                      <a:pt x="1251" y="14"/>
                    </a:lnTo>
                    <a:lnTo>
                      <a:pt x="1256" y="9"/>
                    </a:lnTo>
                    <a:lnTo>
                      <a:pt x="1260" y="5"/>
                    </a:lnTo>
                    <a:lnTo>
                      <a:pt x="1263" y="2"/>
                    </a:lnTo>
                    <a:lnTo>
                      <a:pt x="1267" y="0"/>
                    </a:lnTo>
                    <a:lnTo>
                      <a:pt x="1272" y="0"/>
                    </a:lnTo>
                    <a:lnTo>
                      <a:pt x="1276" y="0"/>
                    </a:lnTo>
                    <a:lnTo>
                      <a:pt x="1279" y="0"/>
                    </a:lnTo>
                    <a:lnTo>
                      <a:pt x="1334" y="0"/>
                    </a:lnTo>
                    <a:lnTo>
                      <a:pt x="1391" y="2"/>
                    </a:lnTo>
                    <a:lnTo>
                      <a:pt x="1448" y="5"/>
                    </a:lnTo>
                    <a:lnTo>
                      <a:pt x="1572" y="0"/>
                    </a:lnTo>
                    <a:lnTo>
                      <a:pt x="1577" y="0"/>
                    </a:lnTo>
                    <a:lnTo>
                      <a:pt x="1583" y="2"/>
                    </a:lnTo>
                    <a:lnTo>
                      <a:pt x="1586" y="7"/>
                    </a:lnTo>
                    <a:lnTo>
                      <a:pt x="1588" y="12"/>
                    </a:lnTo>
                    <a:lnTo>
                      <a:pt x="1588" y="16"/>
                    </a:lnTo>
                    <a:lnTo>
                      <a:pt x="1588" y="28"/>
                    </a:lnTo>
                    <a:lnTo>
                      <a:pt x="1586" y="35"/>
                    </a:lnTo>
                    <a:lnTo>
                      <a:pt x="1583" y="40"/>
                    </a:lnTo>
                    <a:lnTo>
                      <a:pt x="1579" y="44"/>
                    </a:lnTo>
                    <a:lnTo>
                      <a:pt x="1574" y="47"/>
                    </a:lnTo>
                    <a:lnTo>
                      <a:pt x="1570" y="47"/>
                    </a:lnTo>
                    <a:lnTo>
                      <a:pt x="1565" y="47"/>
                    </a:lnTo>
                    <a:lnTo>
                      <a:pt x="1558" y="47"/>
                    </a:lnTo>
                    <a:lnTo>
                      <a:pt x="1519" y="56"/>
                    </a:lnTo>
                    <a:lnTo>
                      <a:pt x="1487" y="67"/>
                    </a:lnTo>
                    <a:lnTo>
                      <a:pt x="1460" y="84"/>
                    </a:lnTo>
                    <a:lnTo>
                      <a:pt x="1434" y="107"/>
                    </a:lnTo>
                    <a:lnTo>
                      <a:pt x="1416" y="130"/>
                    </a:lnTo>
                    <a:lnTo>
                      <a:pt x="1398" y="158"/>
                    </a:lnTo>
                    <a:lnTo>
                      <a:pt x="1379" y="189"/>
                    </a:lnTo>
                    <a:lnTo>
                      <a:pt x="1379" y="189"/>
                    </a:lnTo>
                    <a:lnTo>
                      <a:pt x="855" y="1114"/>
                    </a:lnTo>
                    <a:lnTo>
                      <a:pt x="846" y="1128"/>
                    </a:lnTo>
                    <a:lnTo>
                      <a:pt x="834" y="1140"/>
                    </a:lnTo>
                    <a:lnTo>
                      <a:pt x="816" y="1145"/>
                    </a:lnTo>
                    <a:lnTo>
                      <a:pt x="804" y="1142"/>
                    </a:lnTo>
                    <a:lnTo>
                      <a:pt x="798" y="1138"/>
                    </a:lnTo>
                    <a:lnTo>
                      <a:pt x="793" y="1124"/>
                    </a:lnTo>
                    <a:lnTo>
                      <a:pt x="791" y="1103"/>
                    </a:lnTo>
                    <a:lnTo>
                      <a:pt x="731" y="280"/>
                    </a:lnTo>
                    <a:lnTo>
                      <a:pt x="262" y="1112"/>
                    </a:lnTo>
                    <a:lnTo>
                      <a:pt x="250" y="1131"/>
                    </a:lnTo>
                    <a:lnTo>
                      <a:pt x="239" y="1142"/>
                    </a:lnTo>
                    <a:lnTo>
                      <a:pt x="225" y="1145"/>
                    </a:lnTo>
                    <a:lnTo>
                      <a:pt x="211" y="1142"/>
                    </a:lnTo>
                    <a:lnTo>
                      <a:pt x="202" y="1135"/>
                    </a:lnTo>
                    <a:lnTo>
                      <a:pt x="197" y="1121"/>
                    </a:lnTo>
                    <a:lnTo>
                      <a:pt x="195" y="1103"/>
                    </a:lnTo>
                    <a:lnTo>
                      <a:pt x="126" y="109"/>
                    </a:lnTo>
                    <a:lnTo>
                      <a:pt x="124" y="88"/>
                    </a:lnTo>
                    <a:lnTo>
                      <a:pt x="119" y="72"/>
                    </a:lnTo>
                    <a:lnTo>
                      <a:pt x="110" y="61"/>
                    </a:lnTo>
                    <a:lnTo>
                      <a:pt x="97" y="54"/>
                    </a:lnTo>
                    <a:lnTo>
                      <a:pt x="74" y="49"/>
                    </a:lnTo>
                    <a:lnTo>
                      <a:pt x="39" y="47"/>
                    </a:lnTo>
                    <a:lnTo>
                      <a:pt x="23" y="47"/>
                    </a:lnTo>
                    <a:lnTo>
                      <a:pt x="12" y="47"/>
                    </a:lnTo>
                    <a:lnTo>
                      <a:pt x="3" y="40"/>
                    </a:lnTo>
                    <a:lnTo>
                      <a:pt x="0" y="30"/>
                    </a:lnTo>
                    <a:lnTo>
                      <a:pt x="0" y="21"/>
                    </a:lnTo>
                    <a:lnTo>
                      <a:pt x="3" y="14"/>
                    </a:lnTo>
                    <a:lnTo>
                      <a:pt x="5" y="9"/>
                    </a:lnTo>
                    <a:lnTo>
                      <a:pt x="10" y="5"/>
                    </a:lnTo>
                    <a:lnTo>
                      <a:pt x="14" y="2"/>
                    </a:lnTo>
                    <a:lnTo>
                      <a:pt x="16" y="0"/>
                    </a:lnTo>
                    <a:lnTo>
                      <a:pt x="21" y="0"/>
                    </a:lnTo>
                    <a:lnTo>
                      <a:pt x="26" y="0"/>
                    </a:lnTo>
                    <a:lnTo>
                      <a:pt x="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3762" y="3315"/>
                <a:ext cx="371" cy="1625"/>
              </a:xfrm>
              <a:custGeom>
                <a:avLst/>
                <a:gdLst/>
                <a:ahLst/>
                <a:cxnLst>
                  <a:cxn ang="0">
                    <a:pos x="360" y="0"/>
                  </a:cxn>
                  <a:cxn ang="0">
                    <a:pos x="369" y="5"/>
                  </a:cxn>
                  <a:cxn ang="0">
                    <a:pos x="371" y="17"/>
                  </a:cxn>
                  <a:cxn ang="0">
                    <a:pos x="371" y="21"/>
                  </a:cxn>
                  <a:cxn ang="0">
                    <a:pos x="366" y="26"/>
                  </a:cxn>
                  <a:cxn ang="0">
                    <a:pos x="357" y="35"/>
                  </a:cxn>
                  <a:cxn ang="0">
                    <a:pos x="289" y="115"/>
                  </a:cxn>
                  <a:cxn ang="0">
                    <a:pos x="195" y="271"/>
                  </a:cxn>
                  <a:cxn ang="0">
                    <a:pos x="135" y="441"/>
                  </a:cxn>
                  <a:cxn ang="0">
                    <a:pos x="103" y="625"/>
                  </a:cxn>
                  <a:cxn ang="0">
                    <a:pos x="94" y="812"/>
                  </a:cxn>
                  <a:cxn ang="0">
                    <a:pos x="101" y="968"/>
                  </a:cxn>
                  <a:cxn ang="0">
                    <a:pos x="124" y="1129"/>
                  </a:cxn>
                  <a:cxn ang="0">
                    <a:pos x="169" y="1287"/>
                  </a:cxn>
                  <a:cxn ang="0">
                    <a:pos x="240" y="1439"/>
                  </a:cxn>
                  <a:cxn ang="0">
                    <a:pos x="344" y="1574"/>
                  </a:cxn>
                  <a:cxn ang="0">
                    <a:pos x="360" y="1590"/>
                  </a:cxn>
                  <a:cxn ang="0">
                    <a:pos x="369" y="1600"/>
                  </a:cxn>
                  <a:cxn ang="0">
                    <a:pos x="371" y="1607"/>
                  </a:cxn>
                  <a:cxn ang="0">
                    <a:pos x="371" y="1611"/>
                  </a:cxn>
                  <a:cxn ang="0">
                    <a:pos x="371" y="1616"/>
                  </a:cxn>
                  <a:cxn ang="0">
                    <a:pos x="364" y="1623"/>
                  </a:cxn>
                  <a:cxn ang="0">
                    <a:pos x="355" y="1625"/>
                  </a:cxn>
                  <a:cxn ang="0">
                    <a:pos x="327" y="1611"/>
                  </a:cxn>
                  <a:cxn ang="0">
                    <a:pos x="275" y="1565"/>
                  </a:cxn>
                  <a:cxn ang="0">
                    <a:pos x="208" y="1488"/>
                  </a:cxn>
                  <a:cxn ang="0">
                    <a:pos x="140" y="1383"/>
                  </a:cxn>
                  <a:cxn ang="0">
                    <a:pos x="66" y="1227"/>
                  </a:cxn>
                  <a:cxn ang="0">
                    <a:pos x="21" y="1045"/>
                  </a:cxn>
                  <a:cxn ang="0">
                    <a:pos x="2" y="882"/>
                  </a:cxn>
                  <a:cxn ang="0">
                    <a:pos x="2" y="725"/>
                  </a:cxn>
                  <a:cxn ang="0">
                    <a:pos x="30" y="530"/>
                  </a:cxn>
                  <a:cxn ang="0">
                    <a:pos x="101" y="317"/>
                  </a:cxn>
                  <a:cxn ang="0">
                    <a:pos x="169" y="194"/>
                  </a:cxn>
                  <a:cxn ang="0">
                    <a:pos x="240" y="98"/>
                  </a:cxn>
                  <a:cxn ang="0">
                    <a:pos x="302" y="35"/>
                  </a:cxn>
                  <a:cxn ang="0">
                    <a:pos x="346" y="3"/>
                  </a:cxn>
                </a:cxnLst>
                <a:rect l="0" t="0" r="r" b="b"/>
                <a:pathLst>
                  <a:path w="371" h="1625">
                    <a:moveTo>
                      <a:pt x="355" y="0"/>
                    </a:moveTo>
                    <a:lnTo>
                      <a:pt x="360" y="0"/>
                    </a:lnTo>
                    <a:lnTo>
                      <a:pt x="364" y="3"/>
                    </a:lnTo>
                    <a:lnTo>
                      <a:pt x="369" y="5"/>
                    </a:lnTo>
                    <a:lnTo>
                      <a:pt x="371" y="10"/>
                    </a:lnTo>
                    <a:lnTo>
                      <a:pt x="371" y="17"/>
                    </a:lnTo>
                    <a:lnTo>
                      <a:pt x="371" y="19"/>
                    </a:lnTo>
                    <a:lnTo>
                      <a:pt x="371" y="21"/>
                    </a:lnTo>
                    <a:lnTo>
                      <a:pt x="371" y="24"/>
                    </a:lnTo>
                    <a:lnTo>
                      <a:pt x="366" y="26"/>
                    </a:lnTo>
                    <a:lnTo>
                      <a:pt x="364" y="31"/>
                    </a:lnTo>
                    <a:lnTo>
                      <a:pt x="357" y="35"/>
                    </a:lnTo>
                    <a:lnTo>
                      <a:pt x="348" y="42"/>
                    </a:lnTo>
                    <a:lnTo>
                      <a:pt x="289" y="115"/>
                    </a:lnTo>
                    <a:lnTo>
                      <a:pt x="238" y="189"/>
                    </a:lnTo>
                    <a:lnTo>
                      <a:pt x="195" y="271"/>
                    </a:lnTo>
                    <a:lnTo>
                      <a:pt x="163" y="355"/>
                    </a:lnTo>
                    <a:lnTo>
                      <a:pt x="135" y="441"/>
                    </a:lnTo>
                    <a:lnTo>
                      <a:pt x="117" y="532"/>
                    </a:lnTo>
                    <a:lnTo>
                      <a:pt x="103" y="625"/>
                    </a:lnTo>
                    <a:lnTo>
                      <a:pt x="96" y="718"/>
                    </a:lnTo>
                    <a:lnTo>
                      <a:pt x="94" y="812"/>
                    </a:lnTo>
                    <a:lnTo>
                      <a:pt x="94" y="889"/>
                    </a:lnTo>
                    <a:lnTo>
                      <a:pt x="101" y="968"/>
                    </a:lnTo>
                    <a:lnTo>
                      <a:pt x="110" y="1047"/>
                    </a:lnTo>
                    <a:lnTo>
                      <a:pt x="124" y="1129"/>
                    </a:lnTo>
                    <a:lnTo>
                      <a:pt x="142" y="1208"/>
                    </a:lnTo>
                    <a:lnTo>
                      <a:pt x="169" y="1287"/>
                    </a:lnTo>
                    <a:lnTo>
                      <a:pt x="201" y="1367"/>
                    </a:lnTo>
                    <a:lnTo>
                      <a:pt x="240" y="1439"/>
                    </a:lnTo>
                    <a:lnTo>
                      <a:pt x="289" y="1509"/>
                    </a:lnTo>
                    <a:lnTo>
                      <a:pt x="344" y="1574"/>
                    </a:lnTo>
                    <a:lnTo>
                      <a:pt x="353" y="1583"/>
                    </a:lnTo>
                    <a:lnTo>
                      <a:pt x="360" y="1590"/>
                    </a:lnTo>
                    <a:lnTo>
                      <a:pt x="364" y="1595"/>
                    </a:lnTo>
                    <a:lnTo>
                      <a:pt x="369" y="1600"/>
                    </a:lnTo>
                    <a:lnTo>
                      <a:pt x="371" y="1604"/>
                    </a:lnTo>
                    <a:lnTo>
                      <a:pt x="371" y="1607"/>
                    </a:lnTo>
                    <a:lnTo>
                      <a:pt x="371" y="1609"/>
                    </a:lnTo>
                    <a:lnTo>
                      <a:pt x="371" y="1611"/>
                    </a:lnTo>
                    <a:lnTo>
                      <a:pt x="371" y="1611"/>
                    </a:lnTo>
                    <a:lnTo>
                      <a:pt x="371" y="1616"/>
                    </a:lnTo>
                    <a:lnTo>
                      <a:pt x="369" y="1621"/>
                    </a:lnTo>
                    <a:lnTo>
                      <a:pt x="364" y="1623"/>
                    </a:lnTo>
                    <a:lnTo>
                      <a:pt x="360" y="1625"/>
                    </a:lnTo>
                    <a:lnTo>
                      <a:pt x="355" y="1625"/>
                    </a:lnTo>
                    <a:lnTo>
                      <a:pt x="346" y="1623"/>
                    </a:lnTo>
                    <a:lnTo>
                      <a:pt x="327" y="1611"/>
                    </a:lnTo>
                    <a:lnTo>
                      <a:pt x="305" y="1590"/>
                    </a:lnTo>
                    <a:lnTo>
                      <a:pt x="275" y="1565"/>
                    </a:lnTo>
                    <a:lnTo>
                      <a:pt x="243" y="1530"/>
                    </a:lnTo>
                    <a:lnTo>
                      <a:pt x="208" y="1488"/>
                    </a:lnTo>
                    <a:lnTo>
                      <a:pt x="174" y="1439"/>
                    </a:lnTo>
                    <a:lnTo>
                      <a:pt x="140" y="1383"/>
                    </a:lnTo>
                    <a:lnTo>
                      <a:pt x="105" y="1320"/>
                    </a:lnTo>
                    <a:lnTo>
                      <a:pt x="66" y="1227"/>
                    </a:lnTo>
                    <a:lnTo>
                      <a:pt x="39" y="1136"/>
                    </a:lnTo>
                    <a:lnTo>
                      <a:pt x="21" y="1045"/>
                    </a:lnTo>
                    <a:lnTo>
                      <a:pt x="7" y="961"/>
                    </a:lnTo>
                    <a:lnTo>
                      <a:pt x="2" y="882"/>
                    </a:lnTo>
                    <a:lnTo>
                      <a:pt x="0" y="812"/>
                    </a:lnTo>
                    <a:lnTo>
                      <a:pt x="2" y="725"/>
                    </a:lnTo>
                    <a:lnTo>
                      <a:pt x="11" y="630"/>
                    </a:lnTo>
                    <a:lnTo>
                      <a:pt x="30" y="530"/>
                    </a:lnTo>
                    <a:lnTo>
                      <a:pt x="59" y="425"/>
                    </a:lnTo>
                    <a:lnTo>
                      <a:pt x="101" y="317"/>
                    </a:lnTo>
                    <a:lnTo>
                      <a:pt x="133" y="250"/>
                    </a:lnTo>
                    <a:lnTo>
                      <a:pt x="169" y="194"/>
                    </a:lnTo>
                    <a:lnTo>
                      <a:pt x="206" y="143"/>
                    </a:lnTo>
                    <a:lnTo>
                      <a:pt x="240" y="98"/>
                    </a:lnTo>
                    <a:lnTo>
                      <a:pt x="273" y="63"/>
                    </a:lnTo>
                    <a:lnTo>
                      <a:pt x="302" y="35"/>
                    </a:lnTo>
                    <a:lnTo>
                      <a:pt x="327" y="14"/>
                    </a:lnTo>
                    <a:lnTo>
                      <a:pt x="346" y="3"/>
                    </a:lnTo>
                    <a:lnTo>
                      <a:pt x="3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4300" y="3406"/>
                <a:ext cx="839" cy="1460"/>
              </a:xfrm>
              <a:custGeom>
                <a:avLst/>
                <a:gdLst/>
                <a:ahLst/>
                <a:cxnLst>
                  <a:cxn ang="0">
                    <a:pos x="355" y="1112"/>
                  </a:cxn>
                  <a:cxn ang="0">
                    <a:pos x="477" y="1082"/>
                  </a:cxn>
                  <a:cxn ang="0">
                    <a:pos x="575" y="1019"/>
                  </a:cxn>
                  <a:cxn ang="0">
                    <a:pos x="651" y="931"/>
                  </a:cxn>
                  <a:cxn ang="0">
                    <a:pos x="704" y="828"/>
                  </a:cxn>
                  <a:cxn ang="0">
                    <a:pos x="729" y="721"/>
                  </a:cxn>
                  <a:cxn ang="0">
                    <a:pos x="729" y="618"/>
                  </a:cxn>
                  <a:cxn ang="0">
                    <a:pos x="699" y="536"/>
                  </a:cxn>
                  <a:cxn ang="0">
                    <a:pos x="642" y="481"/>
                  </a:cxn>
                  <a:cxn ang="0">
                    <a:pos x="566" y="448"/>
                  </a:cxn>
                  <a:cxn ang="0">
                    <a:pos x="479" y="443"/>
                  </a:cxn>
                  <a:cxn ang="0">
                    <a:pos x="348" y="478"/>
                  </a:cxn>
                  <a:cxn ang="0">
                    <a:pos x="243" y="553"/>
                  </a:cxn>
                  <a:cxn ang="0">
                    <a:pos x="167" y="653"/>
                  </a:cxn>
                  <a:cxn ang="0">
                    <a:pos x="122" y="770"/>
                  </a:cxn>
                  <a:cxn ang="0">
                    <a:pos x="106" y="889"/>
                  </a:cxn>
                  <a:cxn ang="0">
                    <a:pos x="119" y="980"/>
                  </a:cxn>
                  <a:cxn ang="0">
                    <a:pos x="161" y="1047"/>
                  </a:cxn>
                  <a:cxn ang="0">
                    <a:pos x="218" y="1089"/>
                  </a:cxn>
                  <a:cxn ang="0">
                    <a:pos x="282" y="1110"/>
                  </a:cxn>
                  <a:cxn ang="0">
                    <a:pos x="479" y="443"/>
                  </a:cxn>
                  <a:cxn ang="0">
                    <a:pos x="614" y="0"/>
                  </a:cxn>
                  <a:cxn ang="0">
                    <a:pos x="621" y="7"/>
                  </a:cxn>
                  <a:cxn ang="0">
                    <a:pos x="623" y="12"/>
                  </a:cxn>
                  <a:cxn ang="0">
                    <a:pos x="626" y="17"/>
                  </a:cxn>
                  <a:cxn ang="0">
                    <a:pos x="623" y="21"/>
                  </a:cxn>
                  <a:cxn ang="0">
                    <a:pos x="621" y="33"/>
                  </a:cxn>
                  <a:cxn ang="0">
                    <a:pos x="619" y="38"/>
                  </a:cxn>
                  <a:cxn ang="0">
                    <a:pos x="594" y="415"/>
                  </a:cxn>
                  <a:cxn ang="0">
                    <a:pos x="697" y="455"/>
                  </a:cxn>
                  <a:cxn ang="0">
                    <a:pos x="768" y="513"/>
                  </a:cxn>
                  <a:cxn ang="0">
                    <a:pos x="814" y="585"/>
                  </a:cxn>
                  <a:cxn ang="0">
                    <a:pos x="836" y="662"/>
                  </a:cxn>
                  <a:cxn ang="0">
                    <a:pos x="830" y="774"/>
                  </a:cxn>
                  <a:cxn ang="0">
                    <a:pos x="770" y="912"/>
                  </a:cxn>
                  <a:cxn ang="0">
                    <a:pos x="660" y="1031"/>
                  </a:cxn>
                  <a:cxn ang="0">
                    <a:pos x="516" y="1112"/>
                  </a:cxn>
                  <a:cxn ang="0">
                    <a:pos x="348" y="1150"/>
                  </a:cxn>
                  <a:cxn ang="0">
                    <a:pos x="284" y="1409"/>
                  </a:cxn>
                  <a:cxn ang="0">
                    <a:pos x="273" y="1448"/>
                  </a:cxn>
                  <a:cxn ang="0">
                    <a:pos x="266" y="1460"/>
                  </a:cxn>
                  <a:cxn ang="0">
                    <a:pos x="259" y="1460"/>
                  </a:cxn>
                  <a:cxn ang="0">
                    <a:pos x="250" y="1460"/>
                  </a:cxn>
                  <a:cxn ang="0">
                    <a:pos x="243" y="1460"/>
                  </a:cxn>
                  <a:cxn ang="0">
                    <a:pos x="239" y="1455"/>
                  </a:cxn>
                  <a:cxn ang="0">
                    <a:pos x="236" y="1443"/>
                  </a:cxn>
                  <a:cxn ang="0">
                    <a:pos x="241" y="1413"/>
                  </a:cxn>
                  <a:cxn ang="0">
                    <a:pos x="259" y="1343"/>
                  </a:cxn>
                  <a:cxn ang="0">
                    <a:pos x="289" y="1224"/>
                  </a:cxn>
                  <a:cxn ang="0">
                    <a:pos x="236" y="1138"/>
                  </a:cxn>
                  <a:cxn ang="0">
                    <a:pos x="124" y="1091"/>
                  </a:cxn>
                  <a:cxn ang="0">
                    <a:pos x="46" y="1012"/>
                  </a:cxn>
                  <a:cxn ang="0">
                    <a:pos x="5" y="912"/>
                  </a:cxn>
                  <a:cxn ang="0">
                    <a:pos x="7" y="781"/>
                  </a:cxn>
                  <a:cxn ang="0">
                    <a:pos x="69" y="641"/>
                  </a:cxn>
                  <a:cxn ang="0">
                    <a:pos x="181" y="525"/>
                  </a:cxn>
                  <a:cxn ang="0">
                    <a:pos x="326" y="441"/>
                  </a:cxn>
                  <a:cxn ang="0">
                    <a:pos x="488" y="406"/>
                  </a:cxn>
                  <a:cxn ang="0">
                    <a:pos x="584" y="21"/>
                  </a:cxn>
                  <a:cxn ang="0">
                    <a:pos x="589" y="7"/>
                  </a:cxn>
                  <a:cxn ang="0">
                    <a:pos x="596" y="3"/>
                  </a:cxn>
                  <a:cxn ang="0">
                    <a:pos x="607" y="0"/>
                  </a:cxn>
                </a:cxnLst>
                <a:rect l="0" t="0" r="r" b="b"/>
                <a:pathLst>
                  <a:path w="839" h="1460">
                    <a:moveTo>
                      <a:pt x="523" y="443"/>
                    </a:moveTo>
                    <a:lnTo>
                      <a:pt x="355" y="1112"/>
                    </a:lnTo>
                    <a:lnTo>
                      <a:pt x="419" y="1103"/>
                    </a:lnTo>
                    <a:lnTo>
                      <a:pt x="477" y="1082"/>
                    </a:lnTo>
                    <a:lnTo>
                      <a:pt x="529" y="1054"/>
                    </a:lnTo>
                    <a:lnTo>
                      <a:pt x="575" y="1019"/>
                    </a:lnTo>
                    <a:lnTo>
                      <a:pt x="617" y="977"/>
                    </a:lnTo>
                    <a:lnTo>
                      <a:pt x="651" y="931"/>
                    </a:lnTo>
                    <a:lnTo>
                      <a:pt x="681" y="882"/>
                    </a:lnTo>
                    <a:lnTo>
                      <a:pt x="704" y="828"/>
                    </a:lnTo>
                    <a:lnTo>
                      <a:pt x="720" y="774"/>
                    </a:lnTo>
                    <a:lnTo>
                      <a:pt x="729" y="721"/>
                    </a:lnTo>
                    <a:lnTo>
                      <a:pt x="733" y="667"/>
                    </a:lnTo>
                    <a:lnTo>
                      <a:pt x="729" y="618"/>
                    </a:lnTo>
                    <a:lnTo>
                      <a:pt x="717" y="574"/>
                    </a:lnTo>
                    <a:lnTo>
                      <a:pt x="699" y="536"/>
                    </a:lnTo>
                    <a:lnTo>
                      <a:pt x="671" y="504"/>
                    </a:lnTo>
                    <a:lnTo>
                      <a:pt x="642" y="481"/>
                    </a:lnTo>
                    <a:lnTo>
                      <a:pt x="605" y="462"/>
                    </a:lnTo>
                    <a:lnTo>
                      <a:pt x="566" y="448"/>
                    </a:lnTo>
                    <a:lnTo>
                      <a:pt x="523" y="443"/>
                    </a:lnTo>
                    <a:close/>
                    <a:moveTo>
                      <a:pt x="479" y="443"/>
                    </a:moveTo>
                    <a:lnTo>
                      <a:pt x="410" y="455"/>
                    </a:lnTo>
                    <a:lnTo>
                      <a:pt x="348" y="478"/>
                    </a:lnTo>
                    <a:lnTo>
                      <a:pt x="293" y="513"/>
                    </a:lnTo>
                    <a:lnTo>
                      <a:pt x="243" y="553"/>
                    </a:lnTo>
                    <a:lnTo>
                      <a:pt x="202" y="602"/>
                    </a:lnTo>
                    <a:lnTo>
                      <a:pt x="167" y="653"/>
                    </a:lnTo>
                    <a:lnTo>
                      <a:pt x="140" y="711"/>
                    </a:lnTo>
                    <a:lnTo>
                      <a:pt x="122" y="770"/>
                    </a:lnTo>
                    <a:lnTo>
                      <a:pt x="108" y="828"/>
                    </a:lnTo>
                    <a:lnTo>
                      <a:pt x="106" y="889"/>
                    </a:lnTo>
                    <a:lnTo>
                      <a:pt x="108" y="938"/>
                    </a:lnTo>
                    <a:lnTo>
                      <a:pt x="119" y="980"/>
                    </a:lnTo>
                    <a:lnTo>
                      <a:pt x="138" y="1017"/>
                    </a:lnTo>
                    <a:lnTo>
                      <a:pt x="161" y="1047"/>
                    </a:lnTo>
                    <a:lnTo>
                      <a:pt x="188" y="1070"/>
                    </a:lnTo>
                    <a:lnTo>
                      <a:pt x="218" y="1089"/>
                    </a:lnTo>
                    <a:lnTo>
                      <a:pt x="250" y="1101"/>
                    </a:lnTo>
                    <a:lnTo>
                      <a:pt x="282" y="1110"/>
                    </a:lnTo>
                    <a:lnTo>
                      <a:pt x="316" y="1112"/>
                    </a:lnTo>
                    <a:lnTo>
                      <a:pt x="479" y="443"/>
                    </a:lnTo>
                    <a:close/>
                    <a:moveTo>
                      <a:pt x="607" y="0"/>
                    </a:moveTo>
                    <a:lnTo>
                      <a:pt x="614" y="0"/>
                    </a:lnTo>
                    <a:lnTo>
                      <a:pt x="619" y="3"/>
                    </a:lnTo>
                    <a:lnTo>
                      <a:pt x="621" y="7"/>
                    </a:lnTo>
                    <a:lnTo>
                      <a:pt x="623" y="10"/>
                    </a:lnTo>
                    <a:lnTo>
                      <a:pt x="623" y="12"/>
                    </a:lnTo>
                    <a:lnTo>
                      <a:pt x="626" y="14"/>
                    </a:lnTo>
                    <a:lnTo>
                      <a:pt x="626" y="17"/>
                    </a:lnTo>
                    <a:lnTo>
                      <a:pt x="623" y="19"/>
                    </a:lnTo>
                    <a:lnTo>
                      <a:pt x="623" y="21"/>
                    </a:lnTo>
                    <a:lnTo>
                      <a:pt x="623" y="26"/>
                    </a:lnTo>
                    <a:lnTo>
                      <a:pt x="621" y="33"/>
                    </a:lnTo>
                    <a:lnTo>
                      <a:pt x="621" y="35"/>
                    </a:lnTo>
                    <a:lnTo>
                      <a:pt x="619" y="38"/>
                    </a:lnTo>
                    <a:lnTo>
                      <a:pt x="532" y="406"/>
                    </a:lnTo>
                    <a:lnTo>
                      <a:pt x="594" y="415"/>
                    </a:lnTo>
                    <a:lnTo>
                      <a:pt x="649" y="432"/>
                    </a:lnTo>
                    <a:lnTo>
                      <a:pt x="697" y="455"/>
                    </a:lnTo>
                    <a:lnTo>
                      <a:pt x="736" y="481"/>
                    </a:lnTo>
                    <a:lnTo>
                      <a:pt x="768" y="513"/>
                    </a:lnTo>
                    <a:lnTo>
                      <a:pt x="795" y="548"/>
                    </a:lnTo>
                    <a:lnTo>
                      <a:pt x="814" y="585"/>
                    </a:lnTo>
                    <a:lnTo>
                      <a:pt x="827" y="623"/>
                    </a:lnTo>
                    <a:lnTo>
                      <a:pt x="836" y="662"/>
                    </a:lnTo>
                    <a:lnTo>
                      <a:pt x="839" y="702"/>
                    </a:lnTo>
                    <a:lnTo>
                      <a:pt x="830" y="774"/>
                    </a:lnTo>
                    <a:lnTo>
                      <a:pt x="807" y="844"/>
                    </a:lnTo>
                    <a:lnTo>
                      <a:pt x="770" y="912"/>
                    </a:lnTo>
                    <a:lnTo>
                      <a:pt x="720" y="975"/>
                    </a:lnTo>
                    <a:lnTo>
                      <a:pt x="660" y="1031"/>
                    </a:lnTo>
                    <a:lnTo>
                      <a:pt x="591" y="1077"/>
                    </a:lnTo>
                    <a:lnTo>
                      <a:pt x="516" y="1112"/>
                    </a:lnTo>
                    <a:lnTo>
                      <a:pt x="433" y="1138"/>
                    </a:lnTo>
                    <a:lnTo>
                      <a:pt x="348" y="1150"/>
                    </a:lnTo>
                    <a:lnTo>
                      <a:pt x="289" y="1390"/>
                    </a:lnTo>
                    <a:lnTo>
                      <a:pt x="284" y="1409"/>
                    </a:lnTo>
                    <a:lnTo>
                      <a:pt x="277" y="1430"/>
                    </a:lnTo>
                    <a:lnTo>
                      <a:pt x="273" y="1448"/>
                    </a:lnTo>
                    <a:lnTo>
                      <a:pt x="271" y="1455"/>
                    </a:lnTo>
                    <a:lnTo>
                      <a:pt x="266" y="1460"/>
                    </a:lnTo>
                    <a:lnTo>
                      <a:pt x="264" y="1460"/>
                    </a:lnTo>
                    <a:lnTo>
                      <a:pt x="259" y="1460"/>
                    </a:lnTo>
                    <a:lnTo>
                      <a:pt x="252" y="1460"/>
                    </a:lnTo>
                    <a:lnTo>
                      <a:pt x="250" y="1460"/>
                    </a:lnTo>
                    <a:lnTo>
                      <a:pt x="245" y="1460"/>
                    </a:lnTo>
                    <a:lnTo>
                      <a:pt x="243" y="1460"/>
                    </a:lnTo>
                    <a:lnTo>
                      <a:pt x="241" y="1457"/>
                    </a:lnTo>
                    <a:lnTo>
                      <a:pt x="239" y="1455"/>
                    </a:lnTo>
                    <a:lnTo>
                      <a:pt x="236" y="1450"/>
                    </a:lnTo>
                    <a:lnTo>
                      <a:pt x="236" y="1443"/>
                    </a:lnTo>
                    <a:lnTo>
                      <a:pt x="236" y="1434"/>
                    </a:lnTo>
                    <a:lnTo>
                      <a:pt x="241" y="1413"/>
                    </a:lnTo>
                    <a:lnTo>
                      <a:pt x="250" y="1383"/>
                    </a:lnTo>
                    <a:lnTo>
                      <a:pt x="259" y="1343"/>
                    </a:lnTo>
                    <a:lnTo>
                      <a:pt x="271" y="1299"/>
                    </a:lnTo>
                    <a:lnTo>
                      <a:pt x="289" y="1224"/>
                    </a:lnTo>
                    <a:lnTo>
                      <a:pt x="305" y="1150"/>
                    </a:lnTo>
                    <a:lnTo>
                      <a:pt x="236" y="1138"/>
                    </a:lnTo>
                    <a:lnTo>
                      <a:pt x="177" y="1119"/>
                    </a:lnTo>
                    <a:lnTo>
                      <a:pt x="124" y="1091"/>
                    </a:lnTo>
                    <a:lnTo>
                      <a:pt x="80" y="1054"/>
                    </a:lnTo>
                    <a:lnTo>
                      <a:pt x="46" y="1012"/>
                    </a:lnTo>
                    <a:lnTo>
                      <a:pt x="21" y="963"/>
                    </a:lnTo>
                    <a:lnTo>
                      <a:pt x="5" y="912"/>
                    </a:lnTo>
                    <a:lnTo>
                      <a:pt x="0" y="854"/>
                    </a:lnTo>
                    <a:lnTo>
                      <a:pt x="7" y="781"/>
                    </a:lnTo>
                    <a:lnTo>
                      <a:pt x="32" y="709"/>
                    </a:lnTo>
                    <a:lnTo>
                      <a:pt x="69" y="641"/>
                    </a:lnTo>
                    <a:lnTo>
                      <a:pt x="119" y="581"/>
                    </a:lnTo>
                    <a:lnTo>
                      <a:pt x="181" y="525"/>
                    </a:lnTo>
                    <a:lnTo>
                      <a:pt x="250" y="478"/>
                    </a:lnTo>
                    <a:lnTo>
                      <a:pt x="326" y="441"/>
                    </a:lnTo>
                    <a:lnTo>
                      <a:pt x="406" y="418"/>
                    </a:lnTo>
                    <a:lnTo>
                      <a:pt x="488" y="406"/>
                    </a:lnTo>
                    <a:lnTo>
                      <a:pt x="582" y="31"/>
                    </a:lnTo>
                    <a:lnTo>
                      <a:pt x="584" y="21"/>
                    </a:lnTo>
                    <a:lnTo>
                      <a:pt x="587" y="14"/>
                    </a:lnTo>
                    <a:lnTo>
                      <a:pt x="589" y="7"/>
                    </a:lnTo>
                    <a:lnTo>
                      <a:pt x="591" y="5"/>
                    </a:lnTo>
                    <a:lnTo>
                      <a:pt x="596" y="3"/>
                    </a:lnTo>
                    <a:lnTo>
                      <a:pt x="600" y="0"/>
                    </a:lnTo>
                    <a:lnTo>
                      <a:pt x="60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noEditPoints="1"/>
              </p:cNvSpPr>
              <p:nvPr/>
            </p:nvSpPr>
            <p:spPr bwMode="auto">
              <a:xfrm>
                <a:off x="5306" y="3833"/>
                <a:ext cx="172" cy="1016"/>
              </a:xfrm>
              <a:custGeom>
                <a:avLst/>
                <a:gdLst/>
                <a:ahLst/>
                <a:cxnLst>
                  <a:cxn ang="0">
                    <a:pos x="110" y="534"/>
                  </a:cxn>
                  <a:cxn ang="0">
                    <a:pos x="144" y="562"/>
                  </a:cxn>
                  <a:cxn ang="0">
                    <a:pos x="165" y="608"/>
                  </a:cxn>
                  <a:cxn ang="0">
                    <a:pos x="172" y="657"/>
                  </a:cxn>
                  <a:cxn ang="0">
                    <a:pos x="172" y="697"/>
                  </a:cxn>
                  <a:cxn ang="0">
                    <a:pos x="158" y="814"/>
                  </a:cxn>
                  <a:cxn ang="0">
                    <a:pos x="124" y="907"/>
                  </a:cxn>
                  <a:cxn ang="0">
                    <a:pos x="82" y="975"/>
                  </a:cxn>
                  <a:cxn ang="0">
                    <a:pos x="48" y="1012"/>
                  </a:cxn>
                  <a:cxn ang="0">
                    <a:pos x="34" y="1014"/>
                  </a:cxn>
                  <a:cxn ang="0">
                    <a:pos x="25" y="1005"/>
                  </a:cxn>
                  <a:cxn ang="0">
                    <a:pos x="25" y="996"/>
                  </a:cxn>
                  <a:cxn ang="0">
                    <a:pos x="25" y="991"/>
                  </a:cxn>
                  <a:cxn ang="0">
                    <a:pos x="30" y="982"/>
                  </a:cxn>
                  <a:cxn ang="0">
                    <a:pos x="78" y="914"/>
                  </a:cxn>
                  <a:cxn ang="0">
                    <a:pos x="124" y="802"/>
                  </a:cxn>
                  <a:cxn ang="0">
                    <a:pos x="137" y="713"/>
                  </a:cxn>
                  <a:cxn ang="0">
                    <a:pos x="137" y="683"/>
                  </a:cxn>
                  <a:cxn ang="0">
                    <a:pos x="110" y="697"/>
                  </a:cxn>
                  <a:cxn ang="0">
                    <a:pos x="94" y="699"/>
                  </a:cxn>
                  <a:cxn ang="0">
                    <a:pos x="85" y="702"/>
                  </a:cxn>
                  <a:cxn ang="0">
                    <a:pos x="30" y="683"/>
                  </a:cxn>
                  <a:cxn ang="0">
                    <a:pos x="2" y="641"/>
                  </a:cxn>
                  <a:cxn ang="0">
                    <a:pos x="2" y="590"/>
                  </a:cxn>
                  <a:cxn ang="0">
                    <a:pos x="30" y="548"/>
                  </a:cxn>
                  <a:cxn ang="0">
                    <a:pos x="85" y="529"/>
                  </a:cxn>
                  <a:cxn ang="0">
                    <a:pos x="117" y="7"/>
                  </a:cxn>
                  <a:cxn ang="0">
                    <a:pos x="160" y="54"/>
                  </a:cxn>
                  <a:cxn ang="0">
                    <a:pos x="160" y="119"/>
                  </a:cxn>
                  <a:cxn ang="0">
                    <a:pos x="117" y="165"/>
                  </a:cxn>
                  <a:cxn ang="0">
                    <a:pos x="50" y="165"/>
                  </a:cxn>
                  <a:cxn ang="0">
                    <a:pos x="7" y="119"/>
                  </a:cxn>
                  <a:cxn ang="0">
                    <a:pos x="7" y="54"/>
                  </a:cxn>
                  <a:cxn ang="0">
                    <a:pos x="50" y="7"/>
                  </a:cxn>
                </a:cxnLst>
                <a:rect l="0" t="0" r="r" b="b"/>
                <a:pathLst>
                  <a:path w="172" h="1016">
                    <a:moveTo>
                      <a:pt x="85" y="529"/>
                    </a:moveTo>
                    <a:lnTo>
                      <a:pt x="110" y="534"/>
                    </a:lnTo>
                    <a:lnTo>
                      <a:pt x="131" y="546"/>
                    </a:lnTo>
                    <a:lnTo>
                      <a:pt x="144" y="562"/>
                    </a:lnTo>
                    <a:lnTo>
                      <a:pt x="156" y="585"/>
                    </a:lnTo>
                    <a:lnTo>
                      <a:pt x="165" y="608"/>
                    </a:lnTo>
                    <a:lnTo>
                      <a:pt x="169" y="632"/>
                    </a:lnTo>
                    <a:lnTo>
                      <a:pt x="172" y="657"/>
                    </a:lnTo>
                    <a:lnTo>
                      <a:pt x="172" y="678"/>
                    </a:lnTo>
                    <a:lnTo>
                      <a:pt x="172" y="697"/>
                    </a:lnTo>
                    <a:lnTo>
                      <a:pt x="169" y="758"/>
                    </a:lnTo>
                    <a:lnTo>
                      <a:pt x="158" y="814"/>
                    </a:lnTo>
                    <a:lnTo>
                      <a:pt x="142" y="863"/>
                    </a:lnTo>
                    <a:lnTo>
                      <a:pt x="124" y="907"/>
                    </a:lnTo>
                    <a:lnTo>
                      <a:pt x="103" y="944"/>
                    </a:lnTo>
                    <a:lnTo>
                      <a:pt x="82" y="975"/>
                    </a:lnTo>
                    <a:lnTo>
                      <a:pt x="64" y="998"/>
                    </a:lnTo>
                    <a:lnTo>
                      <a:pt x="48" y="1012"/>
                    </a:lnTo>
                    <a:lnTo>
                      <a:pt x="39" y="1016"/>
                    </a:lnTo>
                    <a:lnTo>
                      <a:pt x="34" y="1014"/>
                    </a:lnTo>
                    <a:lnTo>
                      <a:pt x="30" y="1012"/>
                    </a:lnTo>
                    <a:lnTo>
                      <a:pt x="25" y="1005"/>
                    </a:lnTo>
                    <a:lnTo>
                      <a:pt x="25" y="998"/>
                    </a:lnTo>
                    <a:lnTo>
                      <a:pt x="25" y="996"/>
                    </a:lnTo>
                    <a:lnTo>
                      <a:pt x="25" y="993"/>
                    </a:lnTo>
                    <a:lnTo>
                      <a:pt x="25" y="991"/>
                    </a:lnTo>
                    <a:lnTo>
                      <a:pt x="27" y="986"/>
                    </a:lnTo>
                    <a:lnTo>
                      <a:pt x="30" y="982"/>
                    </a:lnTo>
                    <a:lnTo>
                      <a:pt x="34" y="975"/>
                    </a:lnTo>
                    <a:lnTo>
                      <a:pt x="78" y="914"/>
                    </a:lnTo>
                    <a:lnTo>
                      <a:pt x="108" y="856"/>
                    </a:lnTo>
                    <a:lnTo>
                      <a:pt x="124" y="802"/>
                    </a:lnTo>
                    <a:lnTo>
                      <a:pt x="133" y="753"/>
                    </a:lnTo>
                    <a:lnTo>
                      <a:pt x="137" y="713"/>
                    </a:lnTo>
                    <a:lnTo>
                      <a:pt x="137" y="683"/>
                    </a:lnTo>
                    <a:lnTo>
                      <a:pt x="137" y="683"/>
                    </a:lnTo>
                    <a:lnTo>
                      <a:pt x="124" y="692"/>
                    </a:lnTo>
                    <a:lnTo>
                      <a:pt x="110" y="697"/>
                    </a:lnTo>
                    <a:lnTo>
                      <a:pt x="96" y="699"/>
                    </a:lnTo>
                    <a:lnTo>
                      <a:pt x="94" y="699"/>
                    </a:lnTo>
                    <a:lnTo>
                      <a:pt x="92" y="702"/>
                    </a:lnTo>
                    <a:lnTo>
                      <a:pt x="85" y="702"/>
                    </a:lnTo>
                    <a:lnTo>
                      <a:pt x="53" y="697"/>
                    </a:lnTo>
                    <a:lnTo>
                      <a:pt x="30" y="683"/>
                    </a:lnTo>
                    <a:lnTo>
                      <a:pt x="11" y="664"/>
                    </a:lnTo>
                    <a:lnTo>
                      <a:pt x="2" y="641"/>
                    </a:lnTo>
                    <a:lnTo>
                      <a:pt x="0" y="613"/>
                    </a:lnTo>
                    <a:lnTo>
                      <a:pt x="2" y="590"/>
                    </a:lnTo>
                    <a:lnTo>
                      <a:pt x="11" y="566"/>
                    </a:lnTo>
                    <a:lnTo>
                      <a:pt x="30" y="548"/>
                    </a:lnTo>
                    <a:lnTo>
                      <a:pt x="53" y="534"/>
                    </a:lnTo>
                    <a:lnTo>
                      <a:pt x="85" y="529"/>
                    </a:lnTo>
                    <a:close/>
                    <a:moveTo>
                      <a:pt x="85" y="0"/>
                    </a:moveTo>
                    <a:lnTo>
                      <a:pt x="117" y="7"/>
                    </a:lnTo>
                    <a:lnTo>
                      <a:pt x="142" y="26"/>
                    </a:lnTo>
                    <a:lnTo>
                      <a:pt x="160" y="54"/>
                    </a:lnTo>
                    <a:lnTo>
                      <a:pt x="167" y="89"/>
                    </a:lnTo>
                    <a:lnTo>
                      <a:pt x="160" y="119"/>
                    </a:lnTo>
                    <a:lnTo>
                      <a:pt x="142" y="147"/>
                    </a:lnTo>
                    <a:lnTo>
                      <a:pt x="117" y="165"/>
                    </a:lnTo>
                    <a:lnTo>
                      <a:pt x="85" y="172"/>
                    </a:lnTo>
                    <a:lnTo>
                      <a:pt x="50" y="165"/>
                    </a:lnTo>
                    <a:lnTo>
                      <a:pt x="23" y="147"/>
                    </a:lnTo>
                    <a:lnTo>
                      <a:pt x="7" y="119"/>
                    </a:lnTo>
                    <a:lnTo>
                      <a:pt x="0" y="89"/>
                    </a:lnTo>
                    <a:lnTo>
                      <a:pt x="7" y="54"/>
                    </a:lnTo>
                    <a:lnTo>
                      <a:pt x="23" y="26"/>
                    </a:lnTo>
                    <a:lnTo>
                      <a:pt x="50" y="7"/>
                    </a:lnTo>
                    <a:lnTo>
                      <a:pt x="8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5947" y="3817"/>
                <a:ext cx="681" cy="734"/>
              </a:xfrm>
              <a:custGeom>
                <a:avLst/>
                <a:gdLst/>
                <a:ahLst/>
                <a:cxnLst>
                  <a:cxn ang="0">
                    <a:pos x="381" y="14"/>
                  </a:cxn>
                  <a:cxn ang="0">
                    <a:pos x="438" y="67"/>
                  </a:cxn>
                  <a:cxn ang="0">
                    <a:pos x="493" y="116"/>
                  </a:cxn>
                  <a:cxn ang="0">
                    <a:pos x="564" y="107"/>
                  </a:cxn>
                  <a:cxn ang="0">
                    <a:pos x="640" y="16"/>
                  </a:cxn>
                  <a:cxn ang="0">
                    <a:pos x="653" y="0"/>
                  </a:cxn>
                  <a:cxn ang="0">
                    <a:pos x="665" y="0"/>
                  </a:cxn>
                  <a:cxn ang="0">
                    <a:pos x="674" y="2"/>
                  </a:cxn>
                  <a:cxn ang="0">
                    <a:pos x="681" y="14"/>
                  </a:cxn>
                  <a:cxn ang="0">
                    <a:pos x="660" y="51"/>
                  </a:cxn>
                  <a:cxn ang="0">
                    <a:pos x="587" y="151"/>
                  </a:cxn>
                  <a:cxn ang="0">
                    <a:pos x="470" y="275"/>
                  </a:cxn>
                  <a:cxn ang="0">
                    <a:pos x="392" y="345"/>
                  </a:cxn>
                  <a:cxn ang="0">
                    <a:pos x="339" y="394"/>
                  </a:cxn>
                  <a:cxn ang="0">
                    <a:pos x="282" y="445"/>
                  </a:cxn>
                  <a:cxn ang="0">
                    <a:pos x="186" y="538"/>
                  </a:cxn>
                  <a:cxn ang="0">
                    <a:pos x="181" y="578"/>
                  </a:cxn>
                  <a:cxn ang="0">
                    <a:pos x="239" y="582"/>
                  </a:cxn>
                  <a:cxn ang="0">
                    <a:pos x="333" y="615"/>
                  </a:cxn>
                  <a:cxn ang="0">
                    <a:pos x="422" y="622"/>
                  </a:cxn>
                  <a:cxn ang="0">
                    <a:pos x="514" y="587"/>
                  </a:cxn>
                  <a:cxn ang="0">
                    <a:pos x="587" y="489"/>
                  </a:cxn>
                  <a:cxn ang="0">
                    <a:pos x="598" y="473"/>
                  </a:cxn>
                  <a:cxn ang="0">
                    <a:pos x="617" y="471"/>
                  </a:cxn>
                  <a:cxn ang="0">
                    <a:pos x="628" y="480"/>
                  </a:cxn>
                  <a:cxn ang="0">
                    <a:pos x="619" y="527"/>
                  </a:cxn>
                  <a:cxn ang="0">
                    <a:pos x="564" y="627"/>
                  </a:cxn>
                  <a:cxn ang="0">
                    <a:pos x="465" y="713"/>
                  </a:cxn>
                  <a:cxn ang="0">
                    <a:pos x="346" y="732"/>
                  </a:cxn>
                  <a:cxn ang="0">
                    <a:pos x="275" y="673"/>
                  </a:cxn>
                  <a:cxn ang="0">
                    <a:pos x="220" y="620"/>
                  </a:cxn>
                  <a:cxn ang="0">
                    <a:pos x="145" y="620"/>
                  </a:cxn>
                  <a:cxn ang="0">
                    <a:pos x="46" y="715"/>
                  </a:cxn>
                  <a:cxn ang="0">
                    <a:pos x="35" y="732"/>
                  </a:cxn>
                  <a:cxn ang="0">
                    <a:pos x="21" y="734"/>
                  </a:cxn>
                  <a:cxn ang="0">
                    <a:pos x="12" y="734"/>
                  </a:cxn>
                  <a:cxn ang="0">
                    <a:pos x="3" y="725"/>
                  </a:cxn>
                  <a:cxn ang="0">
                    <a:pos x="16" y="690"/>
                  </a:cxn>
                  <a:cxn ang="0">
                    <a:pos x="87" y="594"/>
                  </a:cxn>
                  <a:cxn ang="0">
                    <a:pos x="310" y="370"/>
                  </a:cxn>
                  <a:cxn ang="0">
                    <a:pos x="369" y="319"/>
                  </a:cxn>
                  <a:cxn ang="0">
                    <a:pos x="456" y="237"/>
                  </a:cxn>
                  <a:cxn ang="0">
                    <a:pos x="534" y="158"/>
                  </a:cxn>
                  <a:cxn ang="0">
                    <a:pos x="470" y="151"/>
                  </a:cxn>
                  <a:cxn ang="0">
                    <a:pos x="376" y="121"/>
                  </a:cxn>
                  <a:cxn ang="0">
                    <a:pos x="301" y="109"/>
                  </a:cxn>
                  <a:cxn ang="0">
                    <a:pos x="236" y="123"/>
                  </a:cxn>
                  <a:cxn ang="0">
                    <a:pos x="175" y="184"/>
                  </a:cxn>
                  <a:cxn ang="0">
                    <a:pos x="168" y="195"/>
                  </a:cxn>
                  <a:cxn ang="0">
                    <a:pos x="152" y="200"/>
                  </a:cxn>
                  <a:cxn ang="0">
                    <a:pos x="138" y="193"/>
                  </a:cxn>
                  <a:cxn ang="0">
                    <a:pos x="138" y="167"/>
                  </a:cxn>
                  <a:cxn ang="0">
                    <a:pos x="175" y="93"/>
                  </a:cxn>
                  <a:cxn ang="0">
                    <a:pos x="255" y="18"/>
                  </a:cxn>
                </a:cxnLst>
                <a:rect l="0" t="0" r="r" b="b"/>
                <a:pathLst>
                  <a:path w="681" h="734">
                    <a:moveTo>
                      <a:pt x="328" y="0"/>
                    </a:moveTo>
                    <a:lnTo>
                      <a:pt x="358" y="2"/>
                    </a:lnTo>
                    <a:lnTo>
                      <a:pt x="381" y="14"/>
                    </a:lnTo>
                    <a:lnTo>
                      <a:pt x="401" y="28"/>
                    </a:lnTo>
                    <a:lnTo>
                      <a:pt x="420" y="46"/>
                    </a:lnTo>
                    <a:lnTo>
                      <a:pt x="438" y="67"/>
                    </a:lnTo>
                    <a:lnTo>
                      <a:pt x="456" y="88"/>
                    </a:lnTo>
                    <a:lnTo>
                      <a:pt x="472" y="105"/>
                    </a:lnTo>
                    <a:lnTo>
                      <a:pt x="493" y="116"/>
                    </a:lnTo>
                    <a:lnTo>
                      <a:pt x="518" y="121"/>
                    </a:lnTo>
                    <a:lnTo>
                      <a:pt x="541" y="119"/>
                    </a:lnTo>
                    <a:lnTo>
                      <a:pt x="564" y="107"/>
                    </a:lnTo>
                    <a:lnTo>
                      <a:pt x="587" y="88"/>
                    </a:lnTo>
                    <a:lnTo>
                      <a:pt x="612" y="58"/>
                    </a:lnTo>
                    <a:lnTo>
                      <a:pt x="640" y="16"/>
                    </a:lnTo>
                    <a:lnTo>
                      <a:pt x="644" y="9"/>
                    </a:lnTo>
                    <a:lnTo>
                      <a:pt x="649" y="4"/>
                    </a:lnTo>
                    <a:lnTo>
                      <a:pt x="653" y="0"/>
                    </a:lnTo>
                    <a:lnTo>
                      <a:pt x="658" y="0"/>
                    </a:lnTo>
                    <a:lnTo>
                      <a:pt x="662" y="0"/>
                    </a:lnTo>
                    <a:lnTo>
                      <a:pt x="665" y="0"/>
                    </a:lnTo>
                    <a:lnTo>
                      <a:pt x="667" y="0"/>
                    </a:lnTo>
                    <a:lnTo>
                      <a:pt x="672" y="0"/>
                    </a:lnTo>
                    <a:lnTo>
                      <a:pt x="674" y="2"/>
                    </a:lnTo>
                    <a:lnTo>
                      <a:pt x="676" y="4"/>
                    </a:lnTo>
                    <a:lnTo>
                      <a:pt x="679" y="9"/>
                    </a:lnTo>
                    <a:lnTo>
                      <a:pt x="681" y="14"/>
                    </a:lnTo>
                    <a:lnTo>
                      <a:pt x="679" y="21"/>
                    </a:lnTo>
                    <a:lnTo>
                      <a:pt x="672" y="32"/>
                    </a:lnTo>
                    <a:lnTo>
                      <a:pt x="660" y="51"/>
                    </a:lnTo>
                    <a:lnTo>
                      <a:pt x="644" y="79"/>
                    </a:lnTo>
                    <a:lnTo>
                      <a:pt x="619" y="112"/>
                    </a:lnTo>
                    <a:lnTo>
                      <a:pt x="587" y="151"/>
                    </a:lnTo>
                    <a:lnTo>
                      <a:pt x="546" y="198"/>
                    </a:lnTo>
                    <a:lnTo>
                      <a:pt x="493" y="251"/>
                    </a:lnTo>
                    <a:lnTo>
                      <a:pt x="470" y="275"/>
                    </a:lnTo>
                    <a:lnTo>
                      <a:pt x="445" y="298"/>
                    </a:lnTo>
                    <a:lnTo>
                      <a:pt x="420" y="321"/>
                    </a:lnTo>
                    <a:lnTo>
                      <a:pt x="392" y="345"/>
                    </a:lnTo>
                    <a:lnTo>
                      <a:pt x="372" y="366"/>
                    </a:lnTo>
                    <a:lnTo>
                      <a:pt x="353" y="382"/>
                    </a:lnTo>
                    <a:lnTo>
                      <a:pt x="339" y="394"/>
                    </a:lnTo>
                    <a:lnTo>
                      <a:pt x="335" y="398"/>
                    </a:lnTo>
                    <a:lnTo>
                      <a:pt x="307" y="422"/>
                    </a:lnTo>
                    <a:lnTo>
                      <a:pt x="282" y="445"/>
                    </a:lnTo>
                    <a:lnTo>
                      <a:pt x="252" y="473"/>
                    </a:lnTo>
                    <a:lnTo>
                      <a:pt x="223" y="503"/>
                    </a:lnTo>
                    <a:lnTo>
                      <a:pt x="186" y="538"/>
                    </a:lnTo>
                    <a:lnTo>
                      <a:pt x="147" y="582"/>
                    </a:lnTo>
                    <a:lnTo>
                      <a:pt x="163" y="578"/>
                    </a:lnTo>
                    <a:lnTo>
                      <a:pt x="181" y="578"/>
                    </a:lnTo>
                    <a:lnTo>
                      <a:pt x="191" y="575"/>
                    </a:lnTo>
                    <a:lnTo>
                      <a:pt x="213" y="578"/>
                    </a:lnTo>
                    <a:lnTo>
                      <a:pt x="239" y="582"/>
                    </a:lnTo>
                    <a:lnTo>
                      <a:pt x="266" y="592"/>
                    </a:lnTo>
                    <a:lnTo>
                      <a:pt x="301" y="606"/>
                    </a:lnTo>
                    <a:lnTo>
                      <a:pt x="333" y="615"/>
                    </a:lnTo>
                    <a:lnTo>
                      <a:pt x="365" y="622"/>
                    </a:lnTo>
                    <a:lnTo>
                      <a:pt x="397" y="624"/>
                    </a:lnTo>
                    <a:lnTo>
                      <a:pt x="422" y="622"/>
                    </a:lnTo>
                    <a:lnTo>
                      <a:pt x="452" y="617"/>
                    </a:lnTo>
                    <a:lnTo>
                      <a:pt x="482" y="606"/>
                    </a:lnTo>
                    <a:lnTo>
                      <a:pt x="514" y="587"/>
                    </a:lnTo>
                    <a:lnTo>
                      <a:pt x="543" y="562"/>
                    </a:lnTo>
                    <a:lnTo>
                      <a:pt x="569" y="531"/>
                    </a:lnTo>
                    <a:lnTo>
                      <a:pt x="587" y="489"/>
                    </a:lnTo>
                    <a:lnTo>
                      <a:pt x="589" y="485"/>
                    </a:lnTo>
                    <a:lnTo>
                      <a:pt x="594" y="478"/>
                    </a:lnTo>
                    <a:lnTo>
                      <a:pt x="598" y="473"/>
                    </a:lnTo>
                    <a:lnTo>
                      <a:pt x="603" y="471"/>
                    </a:lnTo>
                    <a:lnTo>
                      <a:pt x="610" y="468"/>
                    </a:lnTo>
                    <a:lnTo>
                      <a:pt x="617" y="471"/>
                    </a:lnTo>
                    <a:lnTo>
                      <a:pt x="621" y="473"/>
                    </a:lnTo>
                    <a:lnTo>
                      <a:pt x="626" y="475"/>
                    </a:lnTo>
                    <a:lnTo>
                      <a:pt x="628" y="480"/>
                    </a:lnTo>
                    <a:lnTo>
                      <a:pt x="630" y="485"/>
                    </a:lnTo>
                    <a:lnTo>
                      <a:pt x="628" y="503"/>
                    </a:lnTo>
                    <a:lnTo>
                      <a:pt x="619" y="527"/>
                    </a:lnTo>
                    <a:lnTo>
                      <a:pt x="605" y="557"/>
                    </a:lnTo>
                    <a:lnTo>
                      <a:pt x="587" y="592"/>
                    </a:lnTo>
                    <a:lnTo>
                      <a:pt x="564" y="627"/>
                    </a:lnTo>
                    <a:lnTo>
                      <a:pt x="534" y="659"/>
                    </a:lnTo>
                    <a:lnTo>
                      <a:pt x="502" y="690"/>
                    </a:lnTo>
                    <a:lnTo>
                      <a:pt x="465" y="713"/>
                    </a:lnTo>
                    <a:lnTo>
                      <a:pt x="424" y="729"/>
                    </a:lnTo>
                    <a:lnTo>
                      <a:pt x="378" y="734"/>
                    </a:lnTo>
                    <a:lnTo>
                      <a:pt x="346" y="732"/>
                    </a:lnTo>
                    <a:lnTo>
                      <a:pt x="321" y="718"/>
                    </a:lnTo>
                    <a:lnTo>
                      <a:pt x="296" y="699"/>
                    </a:lnTo>
                    <a:lnTo>
                      <a:pt x="275" y="673"/>
                    </a:lnTo>
                    <a:lnTo>
                      <a:pt x="255" y="650"/>
                    </a:lnTo>
                    <a:lnTo>
                      <a:pt x="236" y="631"/>
                    </a:lnTo>
                    <a:lnTo>
                      <a:pt x="220" y="620"/>
                    </a:lnTo>
                    <a:lnTo>
                      <a:pt x="202" y="615"/>
                    </a:lnTo>
                    <a:lnTo>
                      <a:pt x="181" y="613"/>
                    </a:lnTo>
                    <a:lnTo>
                      <a:pt x="145" y="620"/>
                    </a:lnTo>
                    <a:lnTo>
                      <a:pt x="110" y="641"/>
                    </a:lnTo>
                    <a:lnTo>
                      <a:pt x="76" y="673"/>
                    </a:lnTo>
                    <a:lnTo>
                      <a:pt x="46" y="715"/>
                    </a:lnTo>
                    <a:lnTo>
                      <a:pt x="42" y="722"/>
                    </a:lnTo>
                    <a:lnTo>
                      <a:pt x="39" y="727"/>
                    </a:lnTo>
                    <a:lnTo>
                      <a:pt x="35" y="732"/>
                    </a:lnTo>
                    <a:lnTo>
                      <a:pt x="32" y="734"/>
                    </a:lnTo>
                    <a:lnTo>
                      <a:pt x="28" y="734"/>
                    </a:lnTo>
                    <a:lnTo>
                      <a:pt x="21" y="734"/>
                    </a:lnTo>
                    <a:lnTo>
                      <a:pt x="19" y="734"/>
                    </a:lnTo>
                    <a:lnTo>
                      <a:pt x="16" y="734"/>
                    </a:lnTo>
                    <a:lnTo>
                      <a:pt x="12" y="734"/>
                    </a:lnTo>
                    <a:lnTo>
                      <a:pt x="10" y="732"/>
                    </a:lnTo>
                    <a:lnTo>
                      <a:pt x="5" y="729"/>
                    </a:lnTo>
                    <a:lnTo>
                      <a:pt x="3" y="725"/>
                    </a:lnTo>
                    <a:lnTo>
                      <a:pt x="0" y="720"/>
                    </a:lnTo>
                    <a:lnTo>
                      <a:pt x="5" y="711"/>
                    </a:lnTo>
                    <a:lnTo>
                      <a:pt x="16" y="690"/>
                    </a:lnTo>
                    <a:lnTo>
                      <a:pt x="32" y="664"/>
                    </a:lnTo>
                    <a:lnTo>
                      <a:pt x="58" y="631"/>
                    </a:lnTo>
                    <a:lnTo>
                      <a:pt x="87" y="594"/>
                    </a:lnTo>
                    <a:lnTo>
                      <a:pt x="124" y="550"/>
                    </a:lnTo>
                    <a:lnTo>
                      <a:pt x="168" y="506"/>
                    </a:lnTo>
                    <a:lnTo>
                      <a:pt x="310" y="370"/>
                    </a:lnTo>
                    <a:lnTo>
                      <a:pt x="323" y="359"/>
                    </a:lnTo>
                    <a:lnTo>
                      <a:pt x="344" y="340"/>
                    </a:lnTo>
                    <a:lnTo>
                      <a:pt x="369" y="319"/>
                    </a:lnTo>
                    <a:lnTo>
                      <a:pt x="397" y="293"/>
                    </a:lnTo>
                    <a:lnTo>
                      <a:pt x="427" y="265"/>
                    </a:lnTo>
                    <a:lnTo>
                      <a:pt x="456" y="237"/>
                    </a:lnTo>
                    <a:lnTo>
                      <a:pt x="486" y="209"/>
                    </a:lnTo>
                    <a:lnTo>
                      <a:pt x="511" y="181"/>
                    </a:lnTo>
                    <a:lnTo>
                      <a:pt x="534" y="158"/>
                    </a:lnTo>
                    <a:lnTo>
                      <a:pt x="511" y="156"/>
                    </a:lnTo>
                    <a:lnTo>
                      <a:pt x="491" y="156"/>
                    </a:lnTo>
                    <a:lnTo>
                      <a:pt x="470" y="151"/>
                    </a:lnTo>
                    <a:lnTo>
                      <a:pt x="445" y="144"/>
                    </a:lnTo>
                    <a:lnTo>
                      <a:pt x="410" y="132"/>
                    </a:lnTo>
                    <a:lnTo>
                      <a:pt x="376" y="121"/>
                    </a:lnTo>
                    <a:lnTo>
                      <a:pt x="342" y="112"/>
                    </a:lnTo>
                    <a:lnTo>
                      <a:pt x="310" y="109"/>
                    </a:lnTo>
                    <a:lnTo>
                      <a:pt x="301" y="109"/>
                    </a:lnTo>
                    <a:lnTo>
                      <a:pt x="284" y="109"/>
                    </a:lnTo>
                    <a:lnTo>
                      <a:pt x="262" y="114"/>
                    </a:lnTo>
                    <a:lnTo>
                      <a:pt x="236" y="123"/>
                    </a:lnTo>
                    <a:lnTo>
                      <a:pt x="213" y="135"/>
                    </a:lnTo>
                    <a:lnTo>
                      <a:pt x="191" y="156"/>
                    </a:lnTo>
                    <a:lnTo>
                      <a:pt x="175" y="184"/>
                    </a:lnTo>
                    <a:lnTo>
                      <a:pt x="172" y="188"/>
                    </a:lnTo>
                    <a:lnTo>
                      <a:pt x="170" y="191"/>
                    </a:lnTo>
                    <a:lnTo>
                      <a:pt x="168" y="195"/>
                    </a:lnTo>
                    <a:lnTo>
                      <a:pt x="163" y="198"/>
                    </a:lnTo>
                    <a:lnTo>
                      <a:pt x="158" y="200"/>
                    </a:lnTo>
                    <a:lnTo>
                      <a:pt x="152" y="200"/>
                    </a:lnTo>
                    <a:lnTo>
                      <a:pt x="145" y="200"/>
                    </a:lnTo>
                    <a:lnTo>
                      <a:pt x="140" y="198"/>
                    </a:lnTo>
                    <a:lnTo>
                      <a:pt x="138" y="193"/>
                    </a:lnTo>
                    <a:lnTo>
                      <a:pt x="136" y="188"/>
                    </a:lnTo>
                    <a:lnTo>
                      <a:pt x="136" y="184"/>
                    </a:lnTo>
                    <a:lnTo>
                      <a:pt x="138" y="167"/>
                    </a:lnTo>
                    <a:lnTo>
                      <a:pt x="145" y="146"/>
                    </a:lnTo>
                    <a:lnTo>
                      <a:pt x="158" y="121"/>
                    </a:lnTo>
                    <a:lnTo>
                      <a:pt x="175" y="93"/>
                    </a:lnTo>
                    <a:lnTo>
                      <a:pt x="197" y="65"/>
                    </a:lnTo>
                    <a:lnTo>
                      <a:pt x="225" y="39"/>
                    </a:lnTo>
                    <a:lnTo>
                      <a:pt x="255" y="18"/>
                    </a:lnTo>
                    <a:lnTo>
                      <a:pt x="289" y="4"/>
                    </a:lnTo>
                    <a:lnTo>
                      <a:pt x="32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6868" y="3315"/>
                <a:ext cx="374" cy="1625"/>
              </a:xfrm>
              <a:custGeom>
                <a:avLst/>
                <a:gdLst/>
                <a:ahLst/>
                <a:cxnLst>
                  <a:cxn ang="0">
                    <a:pos x="360" y="0"/>
                  </a:cxn>
                  <a:cxn ang="0">
                    <a:pos x="369" y="5"/>
                  </a:cxn>
                  <a:cxn ang="0">
                    <a:pos x="374" y="17"/>
                  </a:cxn>
                  <a:cxn ang="0">
                    <a:pos x="371" y="21"/>
                  </a:cxn>
                  <a:cxn ang="0">
                    <a:pos x="369" y="26"/>
                  </a:cxn>
                  <a:cxn ang="0">
                    <a:pos x="358" y="35"/>
                  </a:cxn>
                  <a:cxn ang="0">
                    <a:pos x="289" y="115"/>
                  </a:cxn>
                  <a:cxn ang="0">
                    <a:pos x="197" y="271"/>
                  </a:cxn>
                  <a:cxn ang="0">
                    <a:pos x="136" y="441"/>
                  </a:cxn>
                  <a:cxn ang="0">
                    <a:pos x="103" y="625"/>
                  </a:cxn>
                  <a:cxn ang="0">
                    <a:pos x="94" y="812"/>
                  </a:cxn>
                  <a:cxn ang="0">
                    <a:pos x="101" y="968"/>
                  </a:cxn>
                  <a:cxn ang="0">
                    <a:pos x="124" y="1129"/>
                  </a:cxn>
                  <a:cxn ang="0">
                    <a:pos x="170" y="1287"/>
                  </a:cxn>
                  <a:cxn ang="0">
                    <a:pos x="241" y="1439"/>
                  </a:cxn>
                  <a:cxn ang="0">
                    <a:pos x="346" y="1574"/>
                  </a:cxn>
                  <a:cxn ang="0">
                    <a:pos x="362" y="1590"/>
                  </a:cxn>
                  <a:cxn ang="0">
                    <a:pos x="369" y="1600"/>
                  </a:cxn>
                  <a:cxn ang="0">
                    <a:pos x="371" y="1607"/>
                  </a:cxn>
                  <a:cxn ang="0">
                    <a:pos x="374" y="1611"/>
                  </a:cxn>
                  <a:cxn ang="0">
                    <a:pos x="371" y="1616"/>
                  </a:cxn>
                  <a:cxn ang="0">
                    <a:pos x="367" y="1623"/>
                  </a:cxn>
                  <a:cxn ang="0">
                    <a:pos x="355" y="1625"/>
                  </a:cxn>
                  <a:cxn ang="0">
                    <a:pos x="328" y="1611"/>
                  </a:cxn>
                  <a:cxn ang="0">
                    <a:pos x="278" y="1565"/>
                  </a:cxn>
                  <a:cxn ang="0">
                    <a:pos x="211" y="1488"/>
                  </a:cxn>
                  <a:cxn ang="0">
                    <a:pos x="140" y="1383"/>
                  </a:cxn>
                  <a:cxn ang="0">
                    <a:pos x="69" y="1227"/>
                  </a:cxn>
                  <a:cxn ang="0">
                    <a:pos x="21" y="1045"/>
                  </a:cxn>
                  <a:cxn ang="0">
                    <a:pos x="3" y="882"/>
                  </a:cxn>
                  <a:cxn ang="0">
                    <a:pos x="3" y="725"/>
                  </a:cxn>
                  <a:cxn ang="0">
                    <a:pos x="30" y="530"/>
                  </a:cxn>
                  <a:cxn ang="0">
                    <a:pos x="101" y="317"/>
                  </a:cxn>
                  <a:cxn ang="0">
                    <a:pos x="170" y="194"/>
                  </a:cxn>
                  <a:cxn ang="0">
                    <a:pos x="241" y="98"/>
                  </a:cxn>
                  <a:cxn ang="0">
                    <a:pos x="305" y="35"/>
                  </a:cxn>
                  <a:cxn ang="0">
                    <a:pos x="346" y="3"/>
                  </a:cxn>
                </a:cxnLst>
                <a:rect l="0" t="0" r="r" b="b"/>
                <a:pathLst>
                  <a:path w="374" h="1625">
                    <a:moveTo>
                      <a:pt x="355" y="0"/>
                    </a:moveTo>
                    <a:lnTo>
                      <a:pt x="360" y="0"/>
                    </a:lnTo>
                    <a:lnTo>
                      <a:pt x="367" y="3"/>
                    </a:lnTo>
                    <a:lnTo>
                      <a:pt x="369" y="5"/>
                    </a:lnTo>
                    <a:lnTo>
                      <a:pt x="371" y="10"/>
                    </a:lnTo>
                    <a:lnTo>
                      <a:pt x="374" y="17"/>
                    </a:lnTo>
                    <a:lnTo>
                      <a:pt x="374" y="19"/>
                    </a:lnTo>
                    <a:lnTo>
                      <a:pt x="371" y="21"/>
                    </a:lnTo>
                    <a:lnTo>
                      <a:pt x="371" y="24"/>
                    </a:lnTo>
                    <a:lnTo>
                      <a:pt x="369" y="26"/>
                    </a:lnTo>
                    <a:lnTo>
                      <a:pt x="365" y="31"/>
                    </a:lnTo>
                    <a:lnTo>
                      <a:pt x="358" y="35"/>
                    </a:lnTo>
                    <a:lnTo>
                      <a:pt x="351" y="42"/>
                    </a:lnTo>
                    <a:lnTo>
                      <a:pt x="289" y="115"/>
                    </a:lnTo>
                    <a:lnTo>
                      <a:pt x="239" y="189"/>
                    </a:lnTo>
                    <a:lnTo>
                      <a:pt x="197" y="271"/>
                    </a:lnTo>
                    <a:lnTo>
                      <a:pt x="163" y="355"/>
                    </a:lnTo>
                    <a:lnTo>
                      <a:pt x="136" y="441"/>
                    </a:lnTo>
                    <a:lnTo>
                      <a:pt x="117" y="532"/>
                    </a:lnTo>
                    <a:lnTo>
                      <a:pt x="103" y="625"/>
                    </a:lnTo>
                    <a:lnTo>
                      <a:pt x="97" y="718"/>
                    </a:lnTo>
                    <a:lnTo>
                      <a:pt x="94" y="812"/>
                    </a:lnTo>
                    <a:lnTo>
                      <a:pt x="97" y="889"/>
                    </a:lnTo>
                    <a:lnTo>
                      <a:pt x="101" y="968"/>
                    </a:lnTo>
                    <a:lnTo>
                      <a:pt x="110" y="1047"/>
                    </a:lnTo>
                    <a:lnTo>
                      <a:pt x="124" y="1129"/>
                    </a:lnTo>
                    <a:lnTo>
                      <a:pt x="145" y="1208"/>
                    </a:lnTo>
                    <a:lnTo>
                      <a:pt x="170" y="1287"/>
                    </a:lnTo>
                    <a:lnTo>
                      <a:pt x="202" y="1367"/>
                    </a:lnTo>
                    <a:lnTo>
                      <a:pt x="241" y="1439"/>
                    </a:lnTo>
                    <a:lnTo>
                      <a:pt x="289" y="1509"/>
                    </a:lnTo>
                    <a:lnTo>
                      <a:pt x="346" y="1574"/>
                    </a:lnTo>
                    <a:lnTo>
                      <a:pt x="355" y="1583"/>
                    </a:lnTo>
                    <a:lnTo>
                      <a:pt x="362" y="1590"/>
                    </a:lnTo>
                    <a:lnTo>
                      <a:pt x="367" y="1595"/>
                    </a:lnTo>
                    <a:lnTo>
                      <a:pt x="369" y="1600"/>
                    </a:lnTo>
                    <a:lnTo>
                      <a:pt x="371" y="1604"/>
                    </a:lnTo>
                    <a:lnTo>
                      <a:pt x="371" y="1607"/>
                    </a:lnTo>
                    <a:lnTo>
                      <a:pt x="374" y="1609"/>
                    </a:lnTo>
                    <a:lnTo>
                      <a:pt x="374" y="1611"/>
                    </a:lnTo>
                    <a:lnTo>
                      <a:pt x="374" y="1611"/>
                    </a:lnTo>
                    <a:lnTo>
                      <a:pt x="371" y="1616"/>
                    </a:lnTo>
                    <a:lnTo>
                      <a:pt x="369" y="1621"/>
                    </a:lnTo>
                    <a:lnTo>
                      <a:pt x="367" y="1623"/>
                    </a:lnTo>
                    <a:lnTo>
                      <a:pt x="360" y="1625"/>
                    </a:lnTo>
                    <a:lnTo>
                      <a:pt x="355" y="1625"/>
                    </a:lnTo>
                    <a:lnTo>
                      <a:pt x="346" y="1623"/>
                    </a:lnTo>
                    <a:lnTo>
                      <a:pt x="328" y="1611"/>
                    </a:lnTo>
                    <a:lnTo>
                      <a:pt x="305" y="1590"/>
                    </a:lnTo>
                    <a:lnTo>
                      <a:pt x="278" y="1565"/>
                    </a:lnTo>
                    <a:lnTo>
                      <a:pt x="245" y="1530"/>
                    </a:lnTo>
                    <a:lnTo>
                      <a:pt x="211" y="1488"/>
                    </a:lnTo>
                    <a:lnTo>
                      <a:pt x="174" y="1439"/>
                    </a:lnTo>
                    <a:lnTo>
                      <a:pt x="140" y="1383"/>
                    </a:lnTo>
                    <a:lnTo>
                      <a:pt x="106" y="1320"/>
                    </a:lnTo>
                    <a:lnTo>
                      <a:pt x="69" y="1227"/>
                    </a:lnTo>
                    <a:lnTo>
                      <a:pt x="39" y="1136"/>
                    </a:lnTo>
                    <a:lnTo>
                      <a:pt x="21" y="1045"/>
                    </a:lnTo>
                    <a:lnTo>
                      <a:pt x="10" y="961"/>
                    </a:lnTo>
                    <a:lnTo>
                      <a:pt x="3" y="882"/>
                    </a:lnTo>
                    <a:lnTo>
                      <a:pt x="0" y="812"/>
                    </a:lnTo>
                    <a:lnTo>
                      <a:pt x="3" y="725"/>
                    </a:lnTo>
                    <a:lnTo>
                      <a:pt x="14" y="630"/>
                    </a:lnTo>
                    <a:lnTo>
                      <a:pt x="30" y="530"/>
                    </a:lnTo>
                    <a:lnTo>
                      <a:pt x="60" y="425"/>
                    </a:lnTo>
                    <a:lnTo>
                      <a:pt x="101" y="317"/>
                    </a:lnTo>
                    <a:lnTo>
                      <a:pt x="136" y="250"/>
                    </a:lnTo>
                    <a:lnTo>
                      <a:pt x="170" y="194"/>
                    </a:lnTo>
                    <a:lnTo>
                      <a:pt x="207" y="143"/>
                    </a:lnTo>
                    <a:lnTo>
                      <a:pt x="241" y="98"/>
                    </a:lnTo>
                    <a:lnTo>
                      <a:pt x="275" y="63"/>
                    </a:lnTo>
                    <a:lnTo>
                      <a:pt x="305" y="35"/>
                    </a:lnTo>
                    <a:lnTo>
                      <a:pt x="328" y="14"/>
                    </a:lnTo>
                    <a:lnTo>
                      <a:pt x="346" y="3"/>
                    </a:lnTo>
                    <a:lnTo>
                      <a:pt x="35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7372" y="3817"/>
                <a:ext cx="800" cy="734"/>
              </a:xfrm>
              <a:custGeom>
                <a:avLst/>
                <a:gdLst/>
                <a:ahLst/>
                <a:cxnLst>
                  <a:cxn ang="0">
                    <a:pos x="358" y="4"/>
                  </a:cxn>
                  <a:cxn ang="0">
                    <a:pos x="438" y="51"/>
                  </a:cxn>
                  <a:cxn ang="0">
                    <a:pos x="493" y="102"/>
                  </a:cxn>
                  <a:cxn ang="0">
                    <a:pos x="550" y="35"/>
                  </a:cxn>
                  <a:cxn ang="0">
                    <a:pos x="651" y="0"/>
                  </a:cxn>
                  <a:cxn ang="0">
                    <a:pos x="722" y="11"/>
                  </a:cxn>
                  <a:cxn ang="0">
                    <a:pos x="784" y="53"/>
                  </a:cxn>
                  <a:cxn ang="0">
                    <a:pos x="798" y="135"/>
                  </a:cxn>
                  <a:cxn ang="0">
                    <a:pos x="752" y="191"/>
                  </a:cxn>
                  <a:cxn ang="0">
                    <a:pos x="690" y="198"/>
                  </a:cxn>
                  <a:cxn ang="0">
                    <a:pos x="656" y="160"/>
                  </a:cxn>
                  <a:cxn ang="0">
                    <a:pos x="674" y="88"/>
                  </a:cxn>
                  <a:cxn ang="0">
                    <a:pos x="704" y="44"/>
                  </a:cxn>
                  <a:cxn ang="0">
                    <a:pos x="651" y="35"/>
                  </a:cxn>
                  <a:cxn ang="0">
                    <a:pos x="559" y="74"/>
                  </a:cxn>
                  <a:cxn ang="0">
                    <a:pos x="511" y="158"/>
                  </a:cxn>
                  <a:cxn ang="0">
                    <a:pos x="491" y="226"/>
                  </a:cxn>
                  <a:cxn ang="0">
                    <a:pos x="424" y="496"/>
                  </a:cxn>
                  <a:cxn ang="0">
                    <a:pos x="408" y="592"/>
                  </a:cxn>
                  <a:cxn ang="0">
                    <a:pos x="429" y="666"/>
                  </a:cxn>
                  <a:cxn ang="0">
                    <a:pos x="497" y="699"/>
                  </a:cxn>
                  <a:cxn ang="0">
                    <a:pos x="573" y="678"/>
                  </a:cxn>
                  <a:cxn ang="0">
                    <a:pos x="662" y="594"/>
                  </a:cxn>
                  <a:cxn ang="0">
                    <a:pos x="713" y="480"/>
                  </a:cxn>
                  <a:cxn ang="0">
                    <a:pos x="722" y="471"/>
                  </a:cxn>
                  <a:cxn ang="0">
                    <a:pos x="736" y="471"/>
                  </a:cxn>
                  <a:cxn ang="0">
                    <a:pos x="747" y="475"/>
                  </a:cxn>
                  <a:cxn ang="0">
                    <a:pos x="747" y="501"/>
                  </a:cxn>
                  <a:cxn ang="0">
                    <a:pos x="708" y="589"/>
                  </a:cxn>
                  <a:cxn ang="0">
                    <a:pos x="623" y="690"/>
                  </a:cxn>
                  <a:cxn ang="0">
                    <a:pos x="493" y="734"/>
                  </a:cxn>
                  <a:cxn ang="0">
                    <a:pos x="378" y="697"/>
                  </a:cxn>
                  <a:cxn ang="0">
                    <a:pos x="321" y="613"/>
                  </a:cxn>
                  <a:cxn ang="0">
                    <a:pos x="294" y="655"/>
                  </a:cxn>
                  <a:cxn ang="0">
                    <a:pos x="223" y="718"/>
                  </a:cxn>
                  <a:cxn ang="0">
                    <a:pos x="122" y="734"/>
                  </a:cxn>
                  <a:cxn ang="0">
                    <a:pos x="39" y="701"/>
                  </a:cxn>
                  <a:cxn ang="0">
                    <a:pos x="0" y="627"/>
                  </a:cxn>
                  <a:cxn ang="0">
                    <a:pos x="37" y="552"/>
                  </a:cxn>
                  <a:cxn ang="0">
                    <a:pos x="106" y="536"/>
                  </a:cxn>
                  <a:cxn ang="0">
                    <a:pos x="147" y="566"/>
                  </a:cxn>
                  <a:cxn ang="0">
                    <a:pos x="126" y="648"/>
                  </a:cxn>
                  <a:cxn ang="0">
                    <a:pos x="99" y="690"/>
                  </a:cxn>
                  <a:cxn ang="0">
                    <a:pos x="154" y="699"/>
                  </a:cxn>
                  <a:cxn ang="0">
                    <a:pos x="248" y="652"/>
                  </a:cxn>
                  <a:cxn ang="0">
                    <a:pos x="305" y="531"/>
                  </a:cxn>
                  <a:cxn ang="0">
                    <a:pos x="365" y="298"/>
                  </a:cxn>
                  <a:cxn ang="0">
                    <a:pos x="392" y="170"/>
                  </a:cxn>
                  <a:cxn ang="0">
                    <a:pos x="381" y="81"/>
                  </a:cxn>
                  <a:cxn ang="0">
                    <a:pos x="337" y="39"/>
                  </a:cxn>
                  <a:cxn ang="0">
                    <a:pos x="284" y="37"/>
                  </a:cxn>
                  <a:cxn ang="0">
                    <a:pos x="200" y="77"/>
                  </a:cxn>
                  <a:cxn ang="0">
                    <a:pos x="115" y="188"/>
                  </a:cxn>
                  <a:cxn ang="0">
                    <a:pos x="87" y="258"/>
                  </a:cxn>
                  <a:cxn ang="0">
                    <a:pos x="71" y="265"/>
                  </a:cxn>
                  <a:cxn ang="0">
                    <a:pos x="62" y="263"/>
                  </a:cxn>
                  <a:cxn ang="0">
                    <a:pos x="53" y="254"/>
                  </a:cxn>
                  <a:cxn ang="0">
                    <a:pos x="62" y="207"/>
                  </a:cxn>
                  <a:cxn ang="0">
                    <a:pos x="117" y="109"/>
                  </a:cxn>
                  <a:cxn ang="0">
                    <a:pos x="218" y="21"/>
                  </a:cxn>
                </a:cxnLst>
                <a:rect l="0" t="0" r="r" b="b"/>
                <a:pathLst>
                  <a:path w="800" h="734">
                    <a:moveTo>
                      <a:pt x="310" y="0"/>
                    </a:moveTo>
                    <a:lnTo>
                      <a:pt x="333" y="0"/>
                    </a:lnTo>
                    <a:lnTo>
                      <a:pt x="358" y="4"/>
                    </a:lnTo>
                    <a:lnTo>
                      <a:pt x="385" y="14"/>
                    </a:lnTo>
                    <a:lnTo>
                      <a:pt x="413" y="28"/>
                    </a:lnTo>
                    <a:lnTo>
                      <a:pt x="438" y="51"/>
                    </a:lnTo>
                    <a:lnTo>
                      <a:pt x="463" y="81"/>
                    </a:lnTo>
                    <a:lnTo>
                      <a:pt x="481" y="121"/>
                    </a:lnTo>
                    <a:lnTo>
                      <a:pt x="493" y="102"/>
                    </a:lnTo>
                    <a:lnTo>
                      <a:pt x="507" y="81"/>
                    </a:lnTo>
                    <a:lnTo>
                      <a:pt x="527" y="58"/>
                    </a:lnTo>
                    <a:lnTo>
                      <a:pt x="550" y="35"/>
                    </a:lnTo>
                    <a:lnTo>
                      <a:pt x="580" y="16"/>
                    </a:lnTo>
                    <a:lnTo>
                      <a:pt x="612" y="4"/>
                    </a:lnTo>
                    <a:lnTo>
                      <a:pt x="651" y="0"/>
                    </a:lnTo>
                    <a:lnTo>
                      <a:pt x="672" y="0"/>
                    </a:lnTo>
                    <a:lnTo>
                      <a:pt x="697" y="4"/>
                    </a:lnTo>
                    <a:lnTo>
                      <a:pt x="722" y="11"/>
                    </a:lnTo>
                    <a:lnTo>
                      <a:pt x="745" y="21"/>
                    </a:lnTo>
                    <a:lnTo>
                      <a:pt x="768" y="35"/>
                    </a:lnTo>
                    <a:lnTo>
                      <a:pt x="784" y="53"/>
                    </a:lnTo>
                    <a:lnTo>
                      <a:pt x="798" y="77"/>
                    </a:lnTo>
                    <a:lnTo>
                      <a:pt x="800" y="107"/>
                    </a:lnTo>
                    <a:lnTo>
                      <a:pt x="798" y="135"/>
                    </a:lnTo>
                    <a:lnTo>
                      <a:pt x="786" y="158"/>
                    </a:lnTo>
                    <a:lnTo>
                      <a:pt x="770" y="177"/>
                    </a:lnTo>
                    <a:lnTo>
                      <a:pt x="752" y="191"/>
                    </a:lnTo>
                    <a:lnTo>
                      <a:pt x="731" y="198"/>
                    </a:lnTo>
                    <a:lnTo>
                      <a:pt x="713" y="200"/>
                    </a:lnTo>
                    <a:lnTo>
                      <a:pt x="690" y="198"/>
                    </a:lnTo>
                    <a:lnTo>
                      <a:pt x="674" y="188"/>
                    </a:lnTo>
                    <a:lnTo>
                      <a:pt x="662" y="174"/>
                    </a:lnTo>
                    <a:lnTo>
                      <a:pt x="656" y="160"/>
                    </a:lnTo>
                    <a:lnTo>
                      <a:pt x="653" y="144"/>
                    </a:lnTo>
                    <a:lnTo>
                      <a:pt x="658" y="114"/>
                    </a:lnTo>
                    <a:lnTo>
                      <a:pt x="674" y="88"/>
                    </a:lnTo>
                    <a:lnTo>
                      <a:pt x="699" y="67"/>
                    </a:lnTo>
                    <a:lnTo>
                      <a:pt x="731" y="56"/>
                    </a:lnTo>
                    <a:lnTo>
                      <a:pt x="704" y="44"/>
                    </a:lnTo>
                    <a:lnTo>
                      <a:pt x="681" y="37"/>
                    </a:lnTo>
                    <a:lnTo>
                      <a:pt x="660" y="35"/>
                    </a:lnTo>
                    <a:lnTo>
                      <a:pt x="651" y="35"/>
                    </a:lnTo>
                    <a:lnTo>
                      <a:pt x="614" y="39"/>
                    </a:lnTo>
                    <a:lnTo>
                      <a:pt x="585" y="53"/>
                    </a:lnTo>
                    <a:lnTo>
                      <a:pt x="559" y="74"/>
                    </a:lnTo>
                    <a:lnTo>
                      <a:pt x="539" y="100"/>
                    </a:lnTo>
                    <a:lnTo>
                      <a:pt x="523" y="128"/>
                    </a:lnTo>
                    <a:lnTo>
                      <a:pt x="511" y="158"/>
                    </a:lnTo>
                    <a:lnTo>
                      <a:pt x="502" y="184"/>
                    </a:lnTo>
                    <a:lnTo>
                      <a:pt x="495" y="207"/>
                    </a:lnTo>
                    <a:lnTo>
                      <a:pt x="491" y="226"/>
                    </a:lnTo>
                    <a:lnTo>
                      <a:pt x="491" y="226"/>
                    </a:lnTo>
                    <a:lnTo>
                      <a:pt x="436" y="450"/>
                    </a:lnTo>
                    <a:lnTo>
                      <a:pt x="424" y="496"/>
                    </a:lnTo>
                    <a:lnTo>
                      <a:pt x="415" y="534"/>
                    </a:lnTo>
                    <a:lnTo>
                      <a:pt x="410" y="564"/>
                    </a:lnTo>
                    <a:lnTo>
                      <a:pt x="408" y="592"/>
                    </a:lnTo>
                    <a:lnTo>
                      <a:pt x="410" y="620"/>
                    </a:lnTo>
                    <a:lnTo>
                      <a:pt x="417" y="645"/>
                    </a:lnTo>
                    <a:lnTo>
                      <a:pt x="429" y="666"/>
                    </a:lnTo>
                    <a:lnTo>
                      <a:pt x="445" y="685"/>
                    </a:lnTo>
                    <a:lnTo>
                      <a:pt x="468" y="694"/>
                    </a:lnTo>
                    <a:lnTo>
                      <a:pt x="497" y="699"/>
                    </a:lnTo>
                    <a:lnTo>
                      <a:pt x="518" y="697"/>
                    </a:lnTo>
                    <a:lnTo>
                      <a:pt x="546" y="690"/>
                    </a:lnTo>
                    <a:lnTo>
                      <a:pt x="573" y="678"/>
                    </a:lnTo>
                    <a:lnTo>
                      <a:pt x="603" y="659"/>
                    </a:lnTo>
                    <a:lnTo>
                      <a:pt x="633" y="631"/>
                    </a:lnTo>
                    <a:lnTo>
                      <a:pt x="662" y="594"/>
                    </a:lnTo>
                    <a:lnTo>
                      <a:pt x="688" y="545"/>
                    </a:lnTo>
                    <a:lnTo>
                      <a:pt x="711" y="487"/>
                    </a:lnTo>
                    <a:lnTo>
                      <a:pt x="713" y="480"/>
                    </a:lnTo>
                    <a:lnTo>
                      <a:pt x="715" y="475"/>
                    </a:lnTo>
                    <a:lnTo>
                      <a:pt x="717" y="471"/>
                    </a:lnTo>
                    <a:lnTo>
                      <a:pt x="722" y="471"/>
                    </a:lnTo>
                    <a:lnTo>
                      <a:pt x="731" y="468"/>
                    </a:lnTo>
                    <a:lnTo>
                      <a:pt x="733" y="468"/>
                    </a:lnTo>
                    <a:lnTo>
                      <a:pt x="736" y="471"/>
                    </a:lnTo>
                    <a:lnTo>
                      <a:pt x="740" y="471"/>
                    </a:lnTo>
                    <a:lnTo>
                      <a:pt x="745" y="473"/>
                    </a:lnTo>
                    <a:lnTo>
                      <a:pt x="747" y="475"/>
                    </a:lnTo>
                    <a:lnTo>
                      <a:pt x="749" y="480"/>
                    </a:lnTo>
                    <a:lnTo>
                      <a:pt x="749" y="485"/>
                    </a:lnTo>
                    <a:lnTo>
                      <a:pt x="747" y="501"/>
                    </a:lnTo>
                    <a:lnTo>
                      <a:pt x="740" y="527"/>
                    </a:lnTo>
                    <a:lnTo>
                      <a:pt x="727" y="557"/>
                    </a:lnTo>
                    <a:lnTo>
                      <a:pt x="708" y="589"/>
                    </a:lnTo>
                    <a:lnTo>
                      <a:pt x="685" y="624"/>
                    </a:lnTo>
                    <a:lnTo>
                      <a:pt x="656" y="659"/>
                    </a:lnTo>
                    <a:lnTo>
                      <a:pt x="623" y="690"/>
                    </a:lnTo>
                    <a:lnTo>
                      <a:pt x="585" y="713"/>
                    </a:lnTo>
                    <a:lnTo>
                      <a:pt x="541" y="729"/>
                    </a:lnTo>
                    <a:lnTo>
                      <a:pt x="493" y="734"/>
                    </a:lnTo>
                    <a:lnTo>
                      <a:pt x="449" y="729"/>
                    </a:lnTo>
                    <a:lnTo>
                      <a:pt x="410" y="715"/>
                    </a:lnTo>
                    <a:lnTo>
                      <a:pt x="378" y="697"/>
                    </a:lnTo>
                    <a:lnTo>
                      <a:pt x="353" y="671"/>
                    </a:lnTo>
                    <a:lnTo>
                      <a:pt x="335" y="641"/>
                    </a:lnTo>
                    <a:lnTo>
                      <a:pt x="321" y="613"/>
                    </a:lnTo>
                    <a:lnTo>
                      <a:pt x="317" y="620"/>
                    </a:lnTo>
                    <a:lnTo>
                      <a:pt x="307" y="634"/>
                    </a:lnTo>
                    <a:lnTo>
                      <a:pt x="294" y="655"/>
                    </a:lnTo>
                    <a:lnTo>
                      <a:pt x="275" y="676"/>
                    </a:lnTo>
                    <a:lnTo>
                      <a:pt x="250" y="699"/>
                    </a:lnTo>
                    <a:lnTo>
                      <a:pt x="223" y="718"/>
                    </a:lnTo>
                    <a:lnTo>
                      <a:pt x="191" y="729"/>
                    </a:lnTo>
                    <a:lnTo>
                      <a:pt x="152" y="734"/>
                    </a:lnTo>
                    <a:lnTo>
                      <a:pt x="122" y="734"/>
                    </a:lnTo>
                    <a:lnTo>
                      <a:pt x="92" y="727"/>
                    </a:lnTo>
                    <a:lnTo>
                      <a:pt x="62" y="715"/>
                    </a:lnTo>
                    <a:lnTo>
                      <a:pt x="39" y="701"/>
                    </a:lnTo>
                    <a:lnTo>
                      <a:pt x="19" y="680"/>
                    </a:lnTo>
                    <a:lnTo>
                      <a:pt x="7" y="657"/>
                    </a:lnTo>
                    <a:lnTo>
                      <a:pt x="0" y="627"/>
                    </a:lnTo>
                    <a:lnTo>
                      <a:pt x="5" y="599"/>
                    </a:lnTo>
                    <a:lnTo>
                      <a:pt x="19" y="573"/>
                    </a:lnTo>
                    <a:lnTo>
                      <a:pt x="37" y="552"/>
                    </a:lnTo>
                    <a:lnTo>
                      <a:pt x="62" y="538"/>
                    </a:lnTo>
                    <a:lnTo>
                      <a:pt x="90" y="534"/>
                    </a:lnTo>
                    <a:lnTo>
                      <a:pt x="106" y="536"/>
                    </a:lnTo>
                    <a:lnTo>
                      <a:pt x="122" y="541"/>
                    </a:lnTo>
                    <a:lnTo>
                      <a:pt x="136" y="550"/>
                    </a:lnTo>
                    <a:lnTo>
                      <a:pt x="147" y="566"/>
                    </a:lnTo>
                    <a:lnTo>
                      <a:pt x="149" y="589"/>
                    </a:lnTo>
                    <a:lnTo>
                      <a:pt x="145" y="622"/>
                    </a:lnTo>
                    <a:lnTo>
                      <a:pt x="126" y="648"/>
                    </a:lnTo>
                    <a:lnTo>
                      <a:pt x="103" y="669"/>
                    </a:lnTo>
                    <a:lnTo>
                      <a:pt x="74" y="678"/>
                    </a:lnTo>
                    <a:lnTo>
                      <a:pt x="99" y="690"/>
                    </a:lnTo>
                    <a:lnTo>
                      <a:pt x="124" y="697"/>
                    </a:lnTo>
                    <a:lnTo>
                      <a:pt x="142" y="699"/>
                    </a:lnTo>
                    <a:lnTo>
                      <a:pt x="154" y="699"/>
                    </a:lnTo>
                    <a:lnTo>
                      <a:pt x="188" y="694"/>
                    </a:lnTo>
                    <a:lnTo>
                      <a:pt x="220" y="678"/>
                    </a:lnTo>
                    <a:lnTo>
                      <a:pt x="248" y="652"/>
                    </a:lnTo>
                    <a:lnTo>
                      <a:pt x="271" y="617"/>
                    </a:lnTo>
                    <a:lnTo>
                      <a:pt x="291" y="578"/>
                    </a:lnTo>
                    <a:lnTo>
                      <a:pt x="305" y="531"/>
                    </a:lnTo>
                    <a:lnTo>
                      <a:pt x="330" y="440"/>
                    </a:lnTo>
                    <a:lnTo>
                      <a:pt x="349" y="363"/>
                    </a:lnTo>
                    <a:lnTo>
                      <a:pt x="365" y="298"/>
                    </a:lnTo>
                    <a:lnTo>
                      <a:pt x="378" y="244"/>
                    </a:lnTo>
                    <a:lnTo>
                      <a:pt x="388" y="202"/>
                    </a:lnTo>
                    <a:lnTo>
                      <a:pt x="392" y="170"/>
                    </a:lnTo>
                    <a:lnTo>
                      <a:pt x="394" y="144"/>
                    </a:lnTo>
                    <a:lnTo>
                      <a:pt x="390" y="109"/>
                    </a:lnTo>
                    <a:lnTo>
                      <a:pt x="381" y="81"/>
                    </a:lnTo>
                    <a:lnTo>
                      <a:pt x="369" y="60"/>
                    </a:lnTo>
                    <a:lnTo>
                      <a:pt x="353" y="49"/>
                    </a:lnTo>
                    <a:lnTo>
                      <a:pt x="337" y="39"/>
                    </a:lnTo>
                    <a:lnTo>
                      <a:pt x="321" y="35"/>
                    </a:lnTo>
                    <a:lnTo>
                      <a:pt x="305" y="35"/>
                    </a:lnTo>
                    <a:lnTo>
                      <a:pt x="284" y="37"/>
                    </a:lnTo>
                    <a:lnTo>
                      <a:pt x="257" y="44"/>
                    </a:lnTo>
                    <a:lnTo>
                      <a:pt x="229" y="56"/>
                    </a:lnTo>
                    <a:lnTo>
                      <a:pt x="200" y="77"/>
                    </a:lnTo>
                    <a:lnTo>
                      <a:pt x="170" y="105"/>
                    </a:lnTo>
                    <a:lnTo>
                      <a:pt x="140" y="142"/>
                    </a:lnTo>
                    <a:lnTo>
                      <a:pt x="115" y="188"/>
                    </a:lnTo>
                    <a:lnTo>
                      <a:pt x="92" y="247"/>
                    </a:lnTo>
                    <a:lnTo>
                      <a:pt x="90" y="254"/>
                    </a:lnTo>
                    <a:lnTo>
                      <a:pt x="87" y="258"/>
                    </a:lnTo>
                    <a:lnTo>
                      <a:pt x="83" y="263"/>
                    </a:lnTo>
                    <a:lnTo>
                      <a:pt x="78" y="263"/>
                    </a:lnTo>
                    <a:lnTo>
                      <a:pt x="71" y="265"/>
                    </a:lnTo>
                    <a:lnTo>
                      <a:pt x="69" y="265"/>
                    </a:lnTo>
                    <a:lnTo>
                      <a:pt x="67" y="263"/>
                    </a:lnTo>
                    <a:lnTo>
                      <a:pt x="62" y="263"/>
                    </a:lnTo>
                    <a:lnTo>
                      <a:pt x="60" y="261"/>
                    </a:lnTo>
                    <a:lnTo>
                      <a:pt x="55" y="258"/>
                    </a:lnTo>
                    <a:lnTo>
                      <a:pt x="53" y="254"/>
                    </a:lnTo>
                    <a:lnTo>
                      <a:pt x="51" y="249"/>
                    </a:lnTo>
                    <a:lnTo>
                      <a:pt x="55" y="233"/>
                    </a:lnTo>
                    <a:lnTo>
                      <a:pt x="62" y="207"/>
                    </a:lnTo>
                    <a:lnTo>
                      <a:pt x="76" y="177"/>
                    </a:lnTo>
                    <a:lnTo>
                      <a:pt x="94" y="144"/>
                    </a:lnTo>
                    <a:lnTo>
                      <a:pt x="117" y="109"/>
                    </a:lnTo>
                    <a:lnTo>
                      <a:pt x="147" y="74"/>
                    </a:lnTo>
                    <a:lnTo>
                      <a:pt x="181" y="44"/>
                    </a:lnTo>
                    <a:lnTo>
                      <a:pt x="218" y="21"/>
                    </a:lnTo>
                    <a:lnTo>
                      <a:pt x="262" y="4"/>
                    </a:lnTo>
                    <a:lnTo>
                      <a:pt x="3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8325" y="3315"/>
                <a:ext cx="372" cy="1625"/>
              </a:xfrm>
              <a:custGeom>
                <a:avLst/>
                <a:gdLst/>
                <a:ahLst/>
                <a:cxnLst>
                  <a:cxn ang="0">
                    <a:pos x="28" y="3"/>
                  </a:cxn>
                  <a:cxn ang="0">
                    <a:pos x="67" y="35"/>
                  </a:cxn>
                  <a:cxn ang="0">
                    <a:pos x="129" y="96"/>
                  </a:cxn>
                  <a:cxn ang="0">
                    <a:pos x="200" y="187"/>
                  </a:cxn>
                  <a:cxn ang="0">
                    <a:pos x="266" y="306"/>
                  </a:cxn>
                  <a:cxn ang="0">
                    <a:pos x="333" y="490"/>
                  </a:cxn>
                  <a:cxn ang="0">
                    <a:pos x="365" y="665"/>
                  </a:cxn>
                  <a:cxn ang="0">
                    <a:pos x="372" y="812"/>
                  </a:cxn>
                  <a:cxn ang="0">
                    <a:pos x="369" y="898"/>
                  </a:cxn>
                  <a:cxn ang="0">
                    <a:pos x="342" y="1096"/>
                  </a:cxn>
                  <a:cxn ang="0">
                    <a:pos x="271" y="1308"/>
                  </a:cxn>
                  <a:cxn ang="0">
                    <a:pos x="202" y="1432"/>
                  </a:cxn>
                  <a:cxn ang="0">
                    <a:pos x="131" y="1525"/>
                  </a:cxn>
                  <a:cxn ang="0">
                    <a:pos x="69" y="1590"/>
                  </a:cxn>
                  <a:cxn ang="0">
                    <a:pos x="28" y="1621"/>
                  </a:cxn>
                  <a:cxn ang="0">
                    <a:pos x="12" y="1625"/>
                  </a:cxn>
                  <a:cxn ang="0">
                    <a:pos x="3" y="1616"/>
                  </a:cxn>
                  <a:cxn ang="0">
                    <a:pos x="0" y="1609"/>
                  </a:cxn>
                  <a:cxn ang="0">
                    <a:pos x="3" y="1602"/>
                  </a:cxn>
                  <a:cxn ang="0">
                    <a:pos x="10" y="1595"/>
                  </a:cxn>
                  <a:cxn ang="0">
                    <a:pos x="23" y="1583"/>
                  </a:cxn>
                  <a:cxn ang="0">
                    <a:pos x="136" y="1434"/>
                  </a:cxn>
                  <a:cxn ang="0">
                    <a:pos x="211" y="1269"/>
                  </a:cxn>
                  <a:cxn ang="0">
                    <a:pos x="257" y="1091"/>
                  </a:cxn>
                  <a:cxn ang="0">
                    <a:pos x="278" y="905"/>
                  </a:cxn>
                  <a:cxn ang="0">
                    <a:pos x="275" y="688"/>
                  </a:cxn>
                  <a:cxn ang="0">
                    <a:pos x="243" y="464"/>
                  </a:cxn>
                  <a:cxn ang="0">
                    <a:pos x="179" y="275"/>
                  </a:cxn>
                  <a:cxn ang="0">
                    <a:pos x="87" y="117"/>
                  </a:cxn>
                  <a:cxn ang="0">
                    <a:pos x="21" y="45"/>
                  </a:cxn>
                  <a:cxn ang="0">
                    <a:pos x="10" y="31"/>
                  </a:cxn>
                  <a:cxn ang="0">
                    <a:pos x="3" y="24"/>
                  </a:cxn>
                  <a:cxn ang="0">
                    <a:pos x="0" y="19"/>
                  </a:cxn>
                  <a:cxn ang="0">
                    <a:pos x="0" y="17"/>
                  </a:cxn>
                  <a:cxn ang="0">
                    <a:pos x="5" y="5"/>
                  </a:cxn>
                  <a:cxn ang="0">
                    <a:pos x="19" y="0"/>
                  </a:cxn>
                </a:cxnLst>
                <a:rect l="0" t="0" r="r" b="b"/>
                <a:pathLst>
                  <a:path w="372" h="1625">
                    <a:moveTo>
                      <a:pt x="19" y="0"/>
                    </a:moveTo>
                    <a:lnTo>
                      <a:pt x="28" y="3"/>
                    </a:lnTo>
                    <a:lnTo>
                      <a:pt x="44" y="14"/>
                    </a:lnTo>
                    <a:lnTo>
                      <a:pt x="67" y="35"/>
                    </a:lnTo>
                    <a:lnTo>
                      <a:pt x="97" y="61"/>
                    </a:lnTo>
                    <a:lnTo>
                      <a:pt x="129" y="96"/>
                    </a:lnTo>
                    <a:lnTo>
                      <a:pt x="163" y="138"/>
                    </a:lnTo>
                    <a:lnTo>
                      <a:pt x="200" y="187"/>
                    </a:lnTo>
                    <a:lnTo>
                      <a:pt x="234" y="243"/>
                    </a:lnTo>
                    <a:lnTo>
                      <a:pt x="266" y="306"/>
                    </a:lnTo>
                    <a:lnTo>
                      <a:pt x="305" y="399"/>
                    </a:lnTo>
                    <a:lnTo>
                      <a:pt x="333" y="490"/>
                    </a:lnTo>
                    <a:lnTo>
                      <a:pt x="353" y="581"/>
                    </a:lnTo>
                    <a:lnTo>
                      <a:pt x="365" y="665"/>
                    </a:lnTo>
                    <a:lnTo>
                      <a:pt x="372" y="744"/>
                    </a:lnTo>
                    <a:lnTo>
                      <a:pt x="372" y="812"/>
                    </a:lnTo>
                    <a:lnTo>
                      <a:pt x="372" y="812"/>
                    </a:lnTo>
                    <a:lnTo>
                      <a:pt x="369" y="898"/>
                    </a:lnTo>
                    <a:lnTo>
                      <a:pt x="360" y="994"/>
                    </a:lnTo>
                    <a:lnTo>
                      <a:pt x="342" y="1096"/>
                    </a:lnTo>
                    <a:lnTo>
                      <a:pt x="312" y="1201"/>
                    </a:lnTo>
                    <a:lnTo>
                      <a:pt x="271" y="1308"/>
                    </a:lnTo>
                    <a:lnTo>
                      <a:pt x="239" y="1374"/>
                    </a:lnTo>
                    <a:lnTo>
                      <a:pt x="202" y="1432"/>
                    </a:lnTo>
                    <a:lnTo>
                      <a:pt x="168" y="1483"/>
                    </a:lnTo>
                    <a:lnTo>
                      <a:pt x="131" y="1525"/>
                    </a:lnTo>
                    <a:lnTo>
                      <a:pt x="99" y="1562"/>
                    </a:lnTo>
                    <a:lnTo>
                      <a:pt x="69" y="1590"/>
                    </a:lnTo>
                    <a:lnTo>
                      <a:pt x="44" y="1609"/>
                    </a:lnTo>
                    <a:lnTo>
                      <a:pt x="28" y="1621"/>
                    </a:lnTo>
                    <a:lnTo>
                      <a:pt x="19" y="1625"/>
                    </a:lnTo>
                    <a:lnTo>
                      <a:pt x="12" y="1625"/>
                    </a:lnTo>
                    <a:lnTo>
                      <a:pt x="5" y="1621"/>
                    </a:lnTo>
                    <a:lnTo>
                      <a:pt x="3" y="1616"/>
                    </a:lnTo>
                    <a:lnTo>
                      <a:pt x="0" y="1611"/>
                    </a:lnTo>
                    <a:lnTo>
                      <a:pt x="0" y="1609"/>
                    </a:lnTo>
                    <a:lnTo>
                      <a:pt x="0" y="1607"/>
                    </a:lnTo>
                    <a:lnTo>
                      <a:pt x="3" y="1602"/>
                    </a:lnTo>
                    <a:lnTo>
                      <a:pt x="5" y="1600"/>
                    </a:lnTo>
                    <a:lnTo>
                      <a:pt x="10" y="1595"/>
                    </a:lnTo>
                    <a:lnTo>
                      <a:pt x="14" y="1590"/>
                    </a:lnTo>
                    <a:lnTo>
                      <a:pt x="23" y="1583"/>
                    </a:lnTo>
                    <a:lnTo>
                      <a:pt x="85" y="1511"/>
                    </a:lnTo>
                    <a:lnTo>
                      <a:pt x="136" y="1434"/>
                    </a:lnTo>
                    <a:lnTo>
                      <a:pt x="177" y="1355"/>
                    </a:lnTo>
                    <a:lnTo>
                      <a:pt x="211" y="1269"/>
                    </a:lnTo>
                    <a:lnTo>
                      <a:pt x="239" y="1180"/>
                    </a:lnTo>
                    <a:lnTo>
                      <a:pt x="257" y="1091"/>
                    </a:lnTo>
                    <a:lnTo>
                      <a:pt x="271" y="998"/>
                    </a:lnTo>
                    <a:lnTo>
                      <a:pt x="278" y="905"/>
                    </a:lnTo>
                    <a:lnTo>
                      <a:pt x="280" y="812"/>
                    </a:lnTo>
                    <a:lnTo>
                      <a:pt x="275" y="688"/>
                    </a:lnTo>
                    <a:lnTo>
                      <a:pt x="262" y="574"/>
                    </a:lnTo>
                    <a:lnTo>
                      <a:pt x="243" y="464"/>
                    </a:lnTo>
                    <a:lnTo>
                      <a:pt x="213" y="366"/>
                    </a:lnTo>
                    <a:lnTo>
                      <a:pt x="179" y="275"/>
                    </a:lnTo>
                    <a:lnTo>
                      <a:pt x="136" y="191"/>
                    </a:lnTo>
                    <a:lnTo>
                      <a:pt x="87" y="117"/>
                    </a:lnTo>
                    <a:lnTo>
                      <a:pt x="30" y="54"/>
                    </a:lnTo>
                    <a:lnTo>
                      <a:pt x="21" y="45"/>
                    </a:lnTo>
                    <a:lnTo>
                      <a:pt x="14" y="38"/>
                    </a:lnTo>
                    <a:lnTo>
                      <a:pt x="10" y="31"/>
                    </a:lnTo>
                    <a:lnTo>
                      <a:pt x="5" y="28"/>
                    </a:lnTo>
                    <a:lnTo>
                      <a:pt x="3" y="24"/>
                    </a:lnTo>
                    <a:lnTo>
                      <a:pt x="0" y="21"/>
                    </a:lnTo>
                    <a:lnTo>
                      <a:pt x="0" y="19"/>
                    </a:lnTo>
                    <a:lnTo>
                      <a:pt x="0" y="19"/>
                    </a:lnTo>
                    <a:lnTo>
                      <a:pt x="0" y="17"/>
                    </a:lnTo>
                    <a:lnTo>
                      <a:pt x="3" y="10"/>
                    </a:lnTo>
                    <a:lnTo>
                      <a:pt x="5" y="5"/>
                    </a:lnTo>
                    <a:lnTo>
                      <a:pt x="12" y="0"/>
                    </a:lnTo>
                    <a:lnTo>
                      <a:pt x="1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noEditPoints="1"/>
              </p:cNvSpPr>
              <p:nvPr/>
            </p:nvSpPr>
            <p:spPr bwMode="auto">
              <a:xfrm>
                <a:off x="8944" y="3315"/>
                <a:ext cx="371" cy="1625"/>
              </a:xfrm>
              <a:custGeom>
                <a:avLst/>
                <a:gdLst/>
                <a:ahLst/>
                <a:cxnLst>
                  <a:cxn ang="0">
                    <a:pos x="371" y="812"/>
                  </a:cxn>
                  <a:cxn ang="0">
                    <a:pos x="16" y="0"/>
                  </a:cxn>
                  <a:cxn ang="0">
                    <a:pos x="43" y="14"/>
                  </a:cxn>
                  <a:cxn ang="0">
                    <a:pos x="96" y="61"/>
                  </a:cxn>
                  <a:cxn ang="0">
                    <a:pos x="163" y="138"/>
                  </a:cxn>
                  <a:cxn ang="0">
                    <a:pos x="231" y="243"/>
                  </a:cxn>
                  <a:cxn ang="0">
                    <a:pos x="305" y="399"/>
                  </a:cxn>
                  <a:cxn ang="0">
                    <a:pos x="350" y="581"/>
                  </a:cxn>
                  <a:cxn ang="0">
                    <a:pos x="369" y="744"/>
                  </a:cxn>
                  <a:cxn ang="0">
                    <a:pos x="369" y="898"/>
                  </a:cxn>
                  <a:cxn ang="0">
                    <a:pos x="341" y="1096"/>
                  </a:cxn>
                  <a:cxn ang="0">
                    <a:pos x="270" y="1308"/>
                  </a:cxn>
                  <a:cxn ang="0">
                    <a:pos x="202" y="1432"/>
                  </a:cxn>
                  <a:cxn ang="0">
                    <a:pos x="131" y="1525"/>
                  </a:cxn>
                  <a:cxn ang="0">
                    <a:pos x="69" y="1590"/>
                  </a:cxn>
                  <a:cxn ang="0">
                    <a:pos x="25" y="1621"/>
                  </a:cxn>
                  <a:cxn ang="0">
                    <a:pos x="9" y="1625"/>
                  </a:cxn>
                  <a:cxn ang="0">
                    <a:pos x="0" y="1616"/>
                  </a:cxn>
                  <a:cxn ang="0">
                    <a:pos x="0" y="1609"/>
                  </a:cxn>
                  <a:cxn ang="0">
                    <a:pos x="0" y="1602"/>
                  </a:cxn>
                  <a:cxn ang="0">
                    <a:pos x="7" y="1595"/>
                  </a:cxn>
                  <a:cxn ang="0">
                    <a:pos x="21" y="1583"/>
                  </a:cxn>
                  <a:cxn ang="0">
                    <a:pos x="135" y="1434"/>
                  </a:cxn>
                  <a:cxn ang="0">
                    <a:pos x="211" y="1269"/>
                  </a:cxn>
                  <a:cxn ang="0">
                    <a:pos x="257" y="1091"/>
                  </a:cxn>
                  <a:cxn ang="0">
                    <a:pos x="275" y="905"/>
                  </a:cxn>
                  <a:cxn ang="0">
                    <a:pos x="275" y="688"/>
                  </a:cxn>
                  <a:cxn ang="0">
                    <a:pos x="240" y="464"/>
                  </a:cxn>
                  <a:cxn ang="0">
                    <a:pos x="179" y="275"/>
                  </a:cxn>
                  <a:cxn ang="0">
                    <a:pos x="85" y="117"/>
                  </a:cxn>
                  <a:cxn ang="0">
                    <a:pos x="21" y="45"/>
                  </a:cxn>
                  <a:cxn ang="0">
                    <a:pos x="9" y="31"/>
                  </a:cxn>
                  <a:cxn ang="0">
                    <a:pos x="2" y="24"/>
                  </a:cxn>
                  <a:cxn ang="0">
                    <a:pos x="0" y="19"/>
                  </a:cxn>
                  <a:cxn ang="0">
                    <a:pos x="0" y="17"/>
                  </a:cxn>
                  <a:cxn ang="0">
                    <a:pos x="5" y="5"/>
                  </a:cxn>
                  <a:cxn ang="0">
                    <a:pos x="16" y="0"/>
                  </a:cxn>
                </a:cxnLst>
                <a:rect l="0" t="0" r="r" b="b"/>
                <a:pathLst>
                  <a:path w="371" h="1625">
                    <a:moveTo>
                      <a:pt x="371" y="812"/>
                    </a:moveTo>
                    <a:lnTo>
                      <a:pt x="371" y="812"/>
                    </a:lnTo>
                    <a:lnTo>
                      <a:pt x="371" y="812"/>
                    </a:lnTo>
                    <a:close/>
                    <a:moveTo>
                      <a:pt x="16" y="0"/>
                    </a:moveTo>
                    <a:lnTo>
                      <a:pt x="25" y="3"/>
                    </a:lnTo>
                    <a:lnTo>
                      <a:pt x="43" y="14"/>
                    </a:lnTo>
                    <a:lnTo>
                      <a:pt x="66" y="35"/>
                    </a:lnTo>
                    <a:lnTo>
                      <a:pt x="96" y="61"/>
                    </a:lnTo>
                    <a:lnTo>
                      <a:pt x="128" y="96"/>
                    </a:lnTo>
                    <a:lnTo>
                      <a:pt x="163" y="138"/>
                    </a:lnTo>
                    <a:lnTo>
                      <a:pt x="197" y="187"/>
                    </a:lnTo>
                    <a:lnTo>
                      <a:pt x="231" y="243"/>
                    </a:lnTo>
                    <a:lnTo>
                      <a:pt x="266" y="306"/>
                    </a:lnTo>
                    <a:lnTo>
                      <a:pt x="305" y="399"/>
                    </a:lnTo>
                    <a:lnTo>
                      <a:pt x="332" y="490"/>
                    </a:lnTo>
                    <a:lnTo>
                      <a:pt x="350" y="581"/>
                    </a:lnTo>
                    <a:lnTo>
                      <a:pt x="364" y="665"/>
                    </a:lnTo>
                    <a:lnTo>
                      <a:pt x="369" y="744"/>
                    </a:lnTo>
                    <a:lnTo>
                      <a:pt x="371" y="812"/>
                    </a:lnTo>
                    <a:lnTo>
                      <a:pt x="369" y="898"/>
                    </a:lnTo>
                    <a:lnTo>
                      <a:pt x="360" y="994"/>
                    </a:lnTo>
                    <a:lnTo>
                      <a:pt x="341" y="1096"/>
                    </a:lnTo>
                    <a:lnTo>
                      <a:pt x="311" y="1201"/>
                    </a:lnTo>
                    <a:lnTo>
                      <a:pt x="270" y="1308"/>
                    </a:lnTo>
                    <a:lnTo>
                      <a:pt x="238" y="1374"/>
                    </a:lnTo>
                    <a:lnTo>
                      <a:pt x="202" y="1432"/>
                    </a:lnTo>
                    <a:lnTo>
                      <a:pt x="165" y="1483"/>
                    </a:lnTo>
                    <a:lnTo>
                      <a:pt x="131" y="1525"/>
                    </a:lnTo>
                    <a:lnTo>
                      <a:pt x="96" y="1562"/>
                    </a:lnTo>
                    <a:lnTo>
                      <a:pt x="69" y="1590"/>
                    </a:lnTo>
                    <a:lnTo>
                      <a:pt x="43" y="1609"/>
                    </a:lnTo>
                    <a:lnTo>
                      <a:pt x="25" y="1621"/>
                    </a:lnTo>
                    <a:lnTo>
                      <a:pt x="16" y="1625"/>
                    </a:lnTo>
                    <a:lnTo>
                      <a:pt x="9" y="1625"/>
                    </a:lnTo>
                    <a:lnTo>
                      <a:pt x="5" y="1621"/>
                    </a:lnTo>
                    <a:lnTo>
                      <a:pt x="0" y="1616"/>
                    </a:lnTo>
                    <a:lnTo>
                      <a:pt x="0" y="1611"/>
                    </a:lnTo>
                    <a:lnTo>
                      <a:pt x="0" y="1609"/>
                    </a:lnTo>
                    <a:lnTo>
                      <a:pt x="0" y="1607"/>
                    </a:lnTo>
                    <a:lnTo>
                      <a:pt x="0" y="1602"/>
                    </a:lnTo>
                    <a:lnTo>
                      <a:pt x="2" y="1600"/>
                    </a:lnTo>
                    <a:lnTo>
                      <a:pt x="7" y="1595"/>
                    </a:lnTo>
                    <a:lnTo>
                      <a:pt x="14" y="1590"/>
                    </a:lnTo>
                    <a:lnTo>
                      <a:pt x="21" y="1583"/>
                    </a:lnTo>
                    <a:lnTo>
                      <a:pt x="82" y="1511"/>
                    </a:lnTo>
                    <a:lnTo>
                      <a:pt x="135" y="1434"/>
                    </a:lnTo>
                    <a:lnTo>
                      <a:pt x="176" y="1355"/>
                    </a:lnTo>
                    <a:lnTo>
                      <a:pt x="211" y="1269"/>
                    </a:lnTo>
                    <a:lnTo>
                      <a:pt x="236" y="1180"/>
                    </a:lnTo>
                    <a:lnTo>
                      <a:pt x="257" y="1091"/>
                    </a:lnTo>
                    <a:lnTo>
                      <a:pt x="268" y="998"/>
                    </a:lnTo>
                    <a:lnTo>
                      <a:pt x="275" y="905"/>
                    </a:lnTo>
                    <a:lnTo>
                      <a:pt x="277" y="812"/>
                    </a:lnTo>
                    <a:lnTo>
                      <a:pt x="275" y="688"/>
                    </a:lnTo>
                    <a:lnTo>
                      <a:pt x="261" y="574"/>
                    </a:lnTo>
                    <a:lnTo>
                      <a:pt x="240" y="464"/>
                    </a:lnTo>
                    <a:lnTo>
                      <a:pt x="213" y="366"/>
                    </a:lnTo>
                    <a:lnTo>
                      <a:pt x="179" y="275"/>
                    </a:lnTo>
                    <a:lnTo>
                      <a:pt x="135" y="191"/>
                    </a:lnTo>
                    <a:lnTo>
                      <a:pt x="85" y="117"/>
                    </a:lnTo>
                    <a:lnTo>
                      <a:pt x="30" y="54"/>
                    </a:lnTo>
                    <a:lnTo>
                      <a:pt x="21" y="45"/>
                    </a:lnTo>
                    <a:lnTo>
                      <a:pt x="14" y="38"/>
                    </a:lnTo>
                    <a:lnTo>
                      <a:pt x="9" y="31"/>
                    </a:lnTo>
                    <a:lnTo>
                      <a:pt x="5" y="28"/>
                    </a:lnTo>
                    <a:lnTo>
                      <a:pt x="2" y="24"/>
                    </a:lnTo>
                    <a:lnTo>
                      <a:pt x="0" y="21"/>
                    </a:lnTo>
                    <a:lnTo>
                      <a:pt x="0" y="19"/>
                    </a:lnTo>
                    <a:lnTo>
                      <a:pt x="0" y="19"/>
                    </a:lnTo>
                    <a:lnTo>
                      <a:pt x="0" y="17"/>
                    </a:lnTo>
                    <a:lnTo>
                      <a:pt x="0" y="10"/>
                    </a:lnTo>
                    <a:lnTo>
                      <a:pt x="5" y="5"/>
                    </a:lnTo>
                    <a:lnTo>
                      <a:pt x="9" y="0"/>
                    </a:lnTo>
                    <a:lnTo>
                      <a:pt x="1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36" name="TextBox 35"/>
          <p:cNvSpPr txBox="1"/>
          <p:nvPr/>
        </p:nvSpPr>
        <p:spPr>
          <a:xfrm>
            <a:off x="1219200" y="5562600"/>
            <a:ext cx="7239000" cy="1077218"/>
          </a:xfrm>
          <a:prstGeom prst="rect">
            <a:avLst/>
          </a:prstGeom>
          <a:noFill/>
        </p:spPr>
        <p:txBody>
          <a:bodyPr wrap="square" rtlCol="0">
            <a:spAutoFit/>
          </a:bodyPr>
          <a:lstStyle/>
          <a:p>
            <a:r>
              <a:rPr lang="en-US" sz="3200" dirty="0" smtClean="0">
                <a:solidFill>
                  <a:srgbClr val="C00000"/>
                </a:solidFill>
              </a:rPr>
              <a:t>From this construction it manifestly preserves two </a:t>
            </a:r>
            <a:r>
              <a:rPr lang="en-US" sz="3200" dirty="0" err="1" smtClean="0">
                <a:solidFill>
                  <a:srgbClr val="C00000"/>
                </a:solidFill>
              </a:rPr>
              <a:t>supersymmetries</a:t>
            </a:r>
            <a:r>
              <a:rPr lang="en-US" sz="3200" dirty="0" smtClean="0">
                <a:solidFill>
                  <a:srgbClr val="C00000"/>
                </a:solidFill>
              </a:rPr>
              <a:t>. </a:t>
            </a:r>
            <a:endParaRPr lang="en-US" sz="3200" dirty="0">
              <a:solidFill>
                <a:srgbClr val="C00000"/>
              </a:solidFill>
            </a:endParaRPr>
          </a:p>
        </p:txBody>
      </p:sp>
      <p:sp>
        <p:nvSpPr>
          <p:cNvPr id="38" name="TextBox 37"/>
          <p:cNvSpPr txBox="1"/>
          <p:nvPr/>
        </p:nvSpPr>
        <p:spPr>
          <a:xfrm>
            <a:off x="1371600" y="1295400"/>
            <a:ext cx="7772400" cy="523220"/>
          </a:xfrm>
          <a:prstGeom prst="rect">
            <a:avLst/>
          </a:prstGeom>
          <a:noFill/>
        </p:spPr>
        <p:txBody>
          <a:bodyPr wrap="square" rtlCol="0">
            <a:spAutoFit/>
          </a:bodyPr>
          <a:lstStyle/>
          <a:p>
            <a:r>
              <a:rPr lang="en-US" sz="2800" dirty="0" smtClean="0">
                <a:solidFill>
                  <a:srgbClr val="FF0000"/>
                </a:solidFill>
              </a:rPr>
              <a:t>Using z(x) we can still formulate our SQM!</a:t>
            </a:r>
            <a:endParaRPr lang="en-US" sz="2800" dirty="0">
              <a:solidFill>
                <a:srgbClr val="FF0000"/>
              </a:solidFill>
            </a:endParaRPr>
          </a:p>
        </p:txBody>
      </p:sp>
      <p:grpSp>
        <p:nvGrpSpPr>
          <p:cNvPr id="39" name="Group 4"/>
          <p:cNvGrpSpPr>
            <a:grpSpLocks noChangeAspect="1"/>
          </p:cNvGrpSpPr>
          <p:nvPr>
            <p:custDataLst>
              <p:tags r:id="rId1"/>
            </p:custDataLst>
          </p:nvPr>
        </p:nvGrpSpPr>
        <p:grpSpPr bwMode="auto">
          <a:xfrm>
            <a:off x="1219200" y="2438400"/>
            <a:ext cx="7042646" cy="532829"/>
            <a:chOff x="950" y="3693"/>
            <a:chExt cx="24981" cy="1890"/>
          </a:xfrm>
          <a:solidFill>
            <a:srgbClr val="FF0000"/>
          </a:solidFill>
        </p:grpSpPr>
        <p:sp>
          <p:nvSpPr>
            <p:cNvPr id="40" name="Freeform 6"/>
            <p:cNvSpPr>
              <a:spLocks/>
            </p:cNvSpPr>
            <p:nvPr/>
          </p:nvSpPr>
          <p:spPr bwMode="auto">
            <a:xfrm>
              <a:off x="950" y="3939"/>
              <a:ext cx="783" cy="1099"/>
            </a:xfrm>
            <a:custGeom>
              <a:avLst/>
              <a:gdLst/>
              <a:ahLst/>
              <a:cxnLst>
                <a:cxn ang="0">
                  <a:pos x="357" y="0"/>
                </a:cxn>
                <a:cxn ang="0">
                  <a:pos x="365" y="15"/>
                </a:cxn>
                <a:cxn ang="0">
                  <a:pos x="365" y="15"/>
                </a:cxn>
                <a:cxn ang="0">
                  <a:pos x="312" y="449"/>
                </a:cxn>
                <a:cxn ang="0">
                  <a:pos x="479" y="389"/>
                </a:cxn>
                <a:cxn ang="0">
                  <a:pos x="616" y="434"/>
                </a:cxn>
                <a:cxn ang="0">
                  <a:pos x="661" y="561"/>
                </a:cxn>
                <a:cxn ang="0">
                  <a:pos x="639" y="695"/>
                </a:cxn>
                <a:cxn ang="0">
                  <a:pos x="585" y="852"/>
                </a:cxn>
                <a:cxn ang="0">
                  <a:pos x="547" y="934"/>
                </a:cxn>
                <a:cxn ang="0">
                  <a:pos x="532" y="1009"/>
                </a:cxn>
                <a:cxn ang="0">
                  <a:pos x="547" y="1054"/>
                </a:cxn>
                <a:cxn ang="0">
                  <a:pos x="578" y="1062"/>
                </a:cxn>
                <a:cxn ang="0">
                  <a:pos x="677" y="994"/>
                </a:cxn>
                <a:cxn ang="0">
                  <a:pos x="737" y="867"/>
                </a:cxn>
                <a:cxn ang="0">
                  <a:pos x="745" y="845"/>
                </a:cxn>
                <a:cxn ang="0">
                  <a:pos x="760" y="845"/>
                </a:cxn>
                <a:cxn ang="0">
                  <a:pos x="768" y="845"/>
                </a:cxn>
                <a:cxn ang="0">
                  <a:pos x="783" y="860"/>
                </a:cxn>
                <a:cxn ang="0">
                  <a:pos x="760" y="927"/>
                </a:cxn>
                <a:cxn ang="0">
                  <a:pos x="692" y="1039"/>
                </a:cxn>
                <a:cxn ang="0">
                  <a:pos x="570" y="1099"/>
                </a:cxn>
                <a:cxn ang="0">
                  <a:pos x="456" y="1039"/>
                </a:cxn>
                <a:cxn ang="0">
                  <a:pos x="441" y="949"/>
                </a:cxn>
                <a:cxn ang="0">
                  <a:pos x="449" y="912"/>
                </a:cxn>
                <a:cxn ang="0">
                  <a:pos x="494" y="800"/>
                </a:cxn>
                <a:cxn ang="0">
                  <a:pos x="547" y="613"/>
                </a:cxn>
                <a:cxn ang="0">
                  <a:pos x="555" y="509"/>
                </a:cxn>
                <a:cxn ang="0">
                  <a:pos x="547" y="471"/>
                </a:cxn>
                <a:cxn ang="0">
                  <a:pos x="517" y="434"/>
                </a:cxn>
                <a:cxn ang="0">
                  <a:pos x="471" y="426"/>
                </a:cxn>
                <a:cxn ang="0">
                  <a:pos x="357" y="456"/>
                </a:cxn>
                <a:cxn ang="0">
                  <a:pos x="281" y="516"/>
                </a:cxn>
                <a:cxn ang="0">
                  <a:pos x="228" y="598"/>
                </a:cxn>
                <a:cxn ang="0">
                  <a:pos x="213" y="636"/>
                </a:cxn>
                <a:cxn ang="0">
                  <a:pos x="205" y="665"/>
                </a:cxn>
                <a:cxn ang="0">
                  <a:pos x="198" y="695"/>
                </a:cxn>
                <a:cxn ang="0">
                  <a:pos x="167" y="800"/>
                </a:cxn>
                <a:cxn ang="0">
                  <a:pos x="106" y="1054"/>
                </a:cxn>
                <a:cxn ang="0">
                  <a:pos x="68" y="1091"/>
                </a:cxn>
                <a:cxn ang="0">
                  <a:pos x="30" y="1099"/>
                </a:cxn>
                <a:cxn ang="0">
                  <a:pos x="8" y="1084"/>
                </a:cxn>
                <a:cxn ang="0">
                  <a:pos x="0" y="1054"/>
                </a:cxn>
                <a:cxn ang="0">
                  <a:pos x="0" y="1039"/>
                </a:cxn>
                <a:cxn ang="0">
                  <a:pos x="8" y="1017"/>
                </a:cxn>
                <a:cxn ang="0">
                  <a:pos x="243" y="90"/>
                </a:cxn>
                <a:cxn ang="0">
                  <a:pos x="236" y="75"/>
                </a:cxn>
                <a:cxn ang="0">
                  <a:pos x="213" y="68"/>
                </a:cxn>
                <a:cxn ang="0">
                  <a:pos x="160" y="60"/>
                </a:cxn>
                <a:cxn ang="0">
                  <a:pos x="129" y="60"/>
                </a:cxn>
                <a:cxn ang="0">
                  <a:pos x="122" y="45"/>
                </a:cxn>
                <a:cxn ang="0">
                  <a:pos x="129" y="23"/>
                </a:cxn>
                <a:cxn ang="0">
                  <a:pos x="144" y="15"/>
                </a:cxn>
                <a:cxn ang="0">
                  <a:pos x="198" y="8"/>
                </a:cxn>
                <a:cxn ang="0">
                  <a:pos x="304" y="0"/>
                </a:cxn>
              </a:cxnLst>
              <a:rect l="0" t="0" r="r" b="b"/>
              <a:pathLst>
                <a:path w="783" h="1099">
                  <a:moveTo>
                    <a:pt x="342" y="0"/>
                  </a:moveTo>
                  <a:lnTo>
                    <a:pt x="357" y="0"/>
                  </a:lnTo>
                  <a:lnTo>
                    <a:pt x="365" y="8"/>
                  </a:lnTo>
                  <a:lnTo>
                    <a:pt x="365" y="15"/>
                  </a:lnTo>
                  <a:lnTo>
                    <a:pt x="365" y="15"/>
                  </a:lnTo>
                  <a:lnTo>
                    <a:pt x="365" y="15"/>
                  </a:lnTo>
                  <a:lnTo>
                    <a:pt x="243" y="509"/>
                  </a:lnTo>
                  <a:lnTo>
                    <a:pt x="312" y="449"/>
                  </a:lnTo>
                  <a:lnTo>
                    <a:pt x="388" y="404"/>
                  </a:lnTo>
                  <a:lnTo>
                    <a:pt x="479" y="389"/>
                  </a:lnTo>
                  <a:lnTo>
                    <a:pt x="555" y="404"/>
                  </a:lnTo>
                  <a:lnTo>
                    <a:pt x="616" y="434"/>
                  </a:lnTo>
                  <a:lnTo>
                    <a:pt x="654" y="486"/>
                  </a:lnTo>
                  <a:lnTo>
                    <a:pt x="661" y="561"/>
                  </a:lnTo>
                  <a:lnTo>
                    <a:pt x="654" y="621"/>
                  </a:lnTo>
                  <a:lnTo>
                    <a:pt x="639" y="695"/>
                  </a:lnTo>
                  <a:lnTo>
                    <a:pt x="608" y="778"/>
                  </a:lnTo>
                  <a:lnTo>
                    <a:pt x="585" y="852"/>
                  </a:lnTo>
                  <a:lnTo>
                    <a:pt x="563" y="905"/>
                  </a:lnTo>
                  <a:lnTo>
                    <a:pt x="547" y="934"/>
                  </a:lnTo>
                  <a:lnTo>
                    <a:pt x="540" y="972"/>
                  </a:lnTo>
                  <a:lnTo>
                    <a:pt x="532" y="1009"/>
                  </a:lnTo>
                  <a:lnTo>
                    <a:pt x="540" y="1032"/>
                  </a:lnTo>
                  <a:lnTo>
                    <a:pt x="547" y="1054"/>
                  </a:lnTo>
                  <a:lnTo>
                    <a:pt x="555" y="1062"/>
                  </a:lnTo>
                  <a:lnTo>
                    <a:pt x="578" y="1062"/>
                  </a:lnTo>
                  <a:lnTo>
                    <a:pt x="631" y="1047"/>
                  </a:lnTo>
                  <a:lnTo>
                    <a:pt x="677" y="994"/>
                  </a:lnTo>
                  <a:lnTo>
                    <a:pt x="715" y="934"/>
                  </a:lnTo>
                  <a:lnTo>
                    <a:pt x="737" y="867"/>
                  </a:lnTo>
                  <a:lnTo>
                    <a:pt x="737" y="852"/>
                  </a:lnTo>
                  <a:lnTo>
                    <a:pt x="745" y="845"/>
                  </a:lnTo>
                  <a:lnTo>
                    <a:pt x="753" y="845"/>
                  </a:lnTo>
                  <a:lnTo>
                    <a:pt x="760" y="845"/>
                  </a:lnTo>
                  <a:lnTo>
                    <a:pt x="768" y="845"/>
                  </a:lnTo>
                  <a:lnTo>
                    <a:pt x="768" y="845"/>
                  </a:lnTo>
                  <a:lnTo>
                    <a:pt x="775" y="852"/>
                  </a:lnTo>
                  <a:lnTo>
                    <a:pt x="783" y="860"/>
                  </a:lnTo>
                  <a:lnTo>
                    <a:pt x="775" y="882"/>
                  </a:lnTo>
                  <a:lnTo>
                    <a:pt x="760" y="927"/>
                  </a:lnTo>
                  <a:lnTo>
                    <a:pt x="730" y="979"/>
                  </a:lnTo>
                  <a:lnTo>
                    <a:pt x="692" y="1039"/>
                  </a:lnTo>
                  <a:lnTo>
                    <a:pt x="639" y="1084"/>
                  </a:lnTo>
                  <a:lnTo>
                    <a:pt x="570" y="1099"/>
                  </a:lnTo>
                  <a:lnTo>
                    <a:pt x="502" y="1084"/>
                  </a:lnTo>
                  <a:lnTo>
                    <a:pt x="456" y="1039"/>
                  </a:lnTo>
                  <a:lnTo>
                    <a:pt x="441" y="972"/>
                  </a:lnTo>
                  <a:lnTo>
                    <a:pt x="441" y="949"/>
                  </a:lnTo>
                  <a:lnTo>
                    <a:pt x="449" y="927"/>
                  </a:lnTo>
                  <a:lnTo>
                    <a:pt x="449" y="912"/>
                  </a:lnTo>
                  <a:lnTo>
                    <a:pt x="464" y="882"/>
                  </a:lnTo>
                  <a:lnTo>
                    <a:pt x="494" y="800"/>
                  </a:lnTo>
                  <a:lnTo>
                    <a:pt x="525" y="703"/>
                  </a:lnTo>
                  <a:lnTo>
                    <a:pt x="547" y="613"/>
                  </a:lnTo>
                  <a:lnTo>
                    <a:pt x="563" y="531"/>
                  </a:lnTo>
                  <a:lnTo>
                    <a:pt x="555" y="509"/>
                  </a:lnTo>
                  <a:lnTo>
                    <a:pt x="555" y="486"/>
                  </a:lnTo>
                  <a:lnTo>
                    <a:pt x="547" y="471"/>
                  </a:lnTo>
                  <a:lnTo>
                    <a:pt x="540" y="449"/>
                  </a:lnTo>
                  <a:lnTo>
                    <a:pt x="517" y="434"/>
                  </a:lnTo>
                  <a:lnTo>
                    <a:pt x="502" y="426"/>
                  </a:lnTo>
                  <a:lnTo>
                    <a:pt x="471" y="426"/>
                  </a:lnTo>
                  <a:lnTo>
                    <a:pt x="411" y="434"/>
                  </a:lnTo>
                  <a:lnTo>
                    <a:pt x="357" y="456"/>
                  </a:lnTo>
                  <a:lnTo>
                    <a:pt x="319" y="479"/>
                  </a:lnTo>
                  <a:lnTo>
                    <a:pt x="281" y="516"/>
                  </a:lnTo>
                  <a:lnTo>
                    <a:pt x="251" y="561"/>
                  </a:lnTo>
                  <a:lnTo>
                    <a:pt x="228" y="598"/>
                  </a:lnTo>
                  <a:lnTo>
                    <a:pt x="213" y="621"/>
                  </a:lnTo>
                  <a:lnTo>
                    <a:pt x="213" y="636"/>
                  </a:lnTo>
                  <a:lnTo>
                    <a:pt x="205" y="651"/>
                  </a:lnTo>
                  <a:lnTo>
                    <a:pt x="205" y="665"/>
                  </a:lnTo>
                  <a:lnTo>
                    <a:pt x="198" y="680"/>
                  </a:lnTo>
                  <a:lnTo>
                    <a:pt x="198" y="695"/>
                  </a:lnTo>
                  <a:lnTo>
                    <a:pt x="182" y="748"/>
                  </a:lnTo>
                  <a:lnTo>
                    <a:pt x="167" y="800"/>
                  </a:lnTo>
                  <a:lnTo>
                    <a:pt x="129" y="934"/>
                  </a:lnTo>
                  <a:lnTo>
                    <a:pt x="106" y="1054"/>
                  </a:lnTo>
                  <a:lnTo>
                    <a:pt x="91" y="1076"/>
                  </a:lnTo>
                  <a:lnTo>
                    <a:pt x="68" y="1091"/>
                  </a:lnTo>
                  <a:lnTo>
                    <a:pt x="46" y="1099"/>
                  </a:lnTo>
                  <a:lnTo>
                    <a:pt x="30" y="1099"/>
                  </a:lnTo>
                  <a:lnTo>
                    <a:pt x="23" y="1091"/>
                  </a:lnTo>
                  <a:lnTo>
                    <a:pt x="8" y="1084"/>
                  </a:lnTo>
                  <a:lnTo>
                    <a:pt x="0" y="1069"/>
                  </a:lnTo>
                  <a:lnTo>
                    <a:pt x="0" y="1054"/>
                  </a:lnTo>
                  <a:lnTo>
                    <a:pt x="0" y="1047"/>
                  </a:lnTo>
                  <a:lnTo>
                    <a:pt x="0" y="1039"/>
                  </a:lnTo>
                  <a:lnTo>
                    <a:pt x="0" y="1032"/>
                  </a:lnTo>
                  <a:lnTo>
                    <a:pt x="8" y="1017"/>
                  </a:lnTo>
                  <a:lnTo>
                    <a:pt x="236" y="120"/>
                  </a:lnTo>
                  <a:lnTo>
                    <a:pt x="243" y="90"/>
                  </a:lnTo>
                  <a:lnTo>
                    <a:pt x="243" y="83"/>
                  </a:lnTo>
                  <a:lnTo>
                    <a:pt x="236" y="75"/>
                  </a:lnTo>
                  <a:lnTo>
                    <a:pt x="228" y="68"/>
                  </a:lnTo>
                  <a:lnTo>
                    <a:pt x="213" y="68"/>
                  </a:lnTo>
                  <a:lnTo>
                    <a:pt x="190" y="60"/>
                  </a:lnTo>
                  <a:lnTo>
                    <a:pt x="160" y="60"/>
                  </a:lnTo>
                  <a:lnTo>
                    <a:pt x="144" y="60"/>
                  </a:lnTo>
                  <a:lnTo>
                    <a:pt x="129" y="60"/>
                  </a:lnTo>
                  <a:lnTo>
                    <a:pt x="122" y="53"/>
                  </a:lnTo>
                  <a:lnTo>
                    <a:pt x="122" y="45"/>
                  </a:lnTo>
                  <a:lnTo>
                    <a:pt x="122" y="30"/>
                  </a:lnTo>
                  <a:lnTo>
                    <a:pt x="129" y="23"/>
                  </a:lnTo>
                  <a:lnTo>
                    <a:pt x="137" y="15"/>
                  </a:lnTo>
                  <a:lnTo>
                    <a:pt x="144" y="15"/>
                  </a:lnTo>
                  <a:lnTo>
                    <a:pt x="152" y="15"/>
                  </a:lnTo>
                  <a:lnTo>
                    <a:pt x="198" y="8"/>
                  </a:lnTo>
                  <a:lnTo>
                    <a:pt x="251" y="8"/>
                  </a:lnTo>
                  <a:lnTo>
                    <a:pt x="304" y="0"/>
                  </a:lnTo>
                  <a:lnTo>
                    <a:pt x="3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noEditPoints="1"/>
            </p:cNvSpPr>
            <p:nvPr/>
          </p:nvSpPr>
          <p:spPr bwMode="auto">
            <a:xfrm>
              <a:off x="2311" y="4448"/>
              <a:ext cx="1057" cy="366"/>
            </a:xfrm>
            <a:custGeom>
              <a:avLst/>
              <a:gdLst/>
              <a:ahLst/>
              <a:cxnLst>
                <a:cxn ang="0">
                  <a:pos x="53" y="298"/>
                </a:cxn>
                <a:cxn ang="0">
                  <a:pos x="1003" y="298"/>
                </a:cxn>
                <a:cxn ang="0">
                  <a:pos x="1019" y="298"/>
                </a:cxn>
                <a:cxn ang="0">
                  <a:pos x="1034" y="306"/>
                </a:cxn>
                <a:cxn ang="0">
                  <a:pos x="1041" y="306"/>
                </a:cxn>
                <a:cxn ang="0">
                  <a:pos x="1057" y="321"/>
                </a:cxn>
                <a:cxn ang="0">
                  <a:pos x="1057" y="336"/>
                </a:cxn>
                <a:cxn ang="0">
                  <a:pos x="1057" y="351"/>
                </a:cxn>
                <a:cxn ang="0">
                  <a:pos x="1049" y="358"/>
                </a:cxn>
                <a:cxn ang="0">
                  <a:pos x="1034" y="358"/>
                </a:cxn>
                <a:cxn ang="0">
                  <a:pos x="1019" y="366"/>
                </a:cxn>
                <a:cxn ang="0">
                  <a:pos x="1003" y="366"/>
                </a:cxn>
                <a:cxn ang="0">
                  <a:pos x="53" y="366"/>
                </a:cxn>
                <a:cxn ang="0">
                  <a:pos x="38" y="366"/>
                </a:cxn>
                <a:cxn ang="0">
                  <a:pos x="23" y="358"/>
                </a:cxn>
                <a:cxn ang="0">
                  <a:pos x="15" y="358"/>
                </a:cxn>
                <a:cxn ang="0">
                  <a:pos x="7" y="351"/>
                </a:cxn>
                <a:cxn ang="0">
                  <a:pos x="0" y="336"/>
                </a:cxn>
                <a:cxn ang="0">
                  <a:pos x="7" y="321"/>
                </a:cxn>
                <a:cxn ang="0">
                  <a:pos x="15" y="306"/>
                </a:cxn>
                <a:cxn ang="0">
                  <a:pos x="23" y="306"/>
                </a:cxn>
                <a:cxn ang="0">
                  <a:pos x="38" y="298"/>
                </a:cxn>
                <a:cxn ang="0">
                  <a:pos x="53" y="298"/>
                </a:cxn>
                <a:cxn ang="0">
                  <a:pos x="53" y="0"/>
                </a:cxn>
                <a:cxn ang="0">
                  <a:pos x="1003" y="0"/>
                </a:cxn>
                <a:cxn ang="0">
                  <a:pos x="1019" y="0"/>
                </a:cxn>
                <a:cxn ang="0">
                  <a:pos x="1034" y="0"/>
                </a:cxn>
                <a:cxn ang="0">
                  <a:pos x="1049" y="7"/>
                </a:cxn>
                <a:cxn ang="0">
                  <a:pos x="1057" y="15"/>
                </a:cxn>
                <a:cxn ang="0">
                  <a:pos x="1057" y="29"/>
                </a:cxn>
                <a:cxn ang="0">
                  <a:pos x="1057" y="44"/>
                </a:cxn>
                <a:cxn ang="0">
                  <a:pos x="1041" y="52"/>
                </a:cxn>
                <a:cxn ang="0">
                  <a:pos x="1034" y="59"/>
                </a:cxn>
                <a:cxn ang="0">
                  <a:pos x="1019" y="59"/>
                </a:cxn>
                <a:cxn ang="0">
                  <a:pos x="1003" y="59"/>
                </a:cxn>
                <a:cxn ang="0">
                  <a:pos x="53" y="59"/>
                </a:cxn>
                <a:cxn ang="0">
                  <a:pos x="38" y="59"/>
                </a:cxn>
                <a:cxn ang="0">
                  <a:pos x="23" y="59"/>
                </a:cxn>
                <a:cxn ang="0">
                  <a:pos x="15" y="52"/>
                </a:cxn>
                <a:cxn ang="0">
                  <a:pos x="7" y="44"/>
                </a:cxn>
                <a:cxn ang="0">
                  <a:pos x="0" y="29"/>
                </a:cxn>
                <a:cxn ang="0">
                  <a:pos x="7" y="15"/>
                </a:cxn>
                <a:cxn ang="0">
                  <a:pos x="15" y="7"/>
                </a:cxn>
                <a:cxn ang="0">
                  <a:pos x="23" y="0"/>
                </a:cxn>
                <a:cxn ang="0">
                  <a:pos x="38" y="0"/>
                </a:cxn>
                <a:cxn ang="0">
                  <a:pos x="53" y="0"/>
                </a:cxn>
              </a:cxnLst>
              <a:rect l="0" t="0" r="r" b="b"/>
              <a:pathLst>
                <a:path w="1057" h="366">
                  <a:moveTo>
                    <a:pt x="53" y="298"/>
                  </a:moveTo>
                  <a:lnTo>
                    <a:pt x="1003" y="298"/>
                  </a:lnTo>
                  <a:lnTo>
                    <a:pt x="1019" y="298"/>
                  </a:lnTo>
                  <a:lnTo>
                    <a:pt x="1034" y="306"/>
                  </a:lnTo>
                  <a:lnTo>
                    <a:pt x="1041" y="306"/>
                  </a:lnTo>
                  <a:lnTo>
                    <a:pt x="1057" y="321"/>
                  </a:lnTo>
                  <a:lnTo>
                    <a:pt x="1057" y="336"/>
                  </a:lnTo>
                  <a:lnTo>
                    <a:pt x="1057" y="351"/>
                  </a:lnTo>
                  <a:lnTo>
                    <a:pt x="1049" y="358"/>
                  </a:lnTo>
                  <a:lnTo>
                    <a:pt x="1034" y="358"/>
                  </a:lnTo>
                  <a:lnTo>
                    <a:pt x="1019" y="366"/>
                  </a:lnTo>
                  <a:lnTo>
                    <a:pt x="1003" y="366"/>
                  </a:lnTo>
                  <a:lnTo>
                    <a:pt x="53" y="366"/>
                  </a:lnTo>
                  <a:lnTo>
                    <a:pt x="38" y="366"/>
                  </a:lnTo>
                  <a:lnTo>
                    <a:pt x="23" y="358"/>
                  </a:lnTo>
                  <a:lnTo>
                    <a:pt x="15" y="358"/>
                  </a:lnTo>
                  <a:lnTo>
                    <a:pt x="7" y="351"/>
                  </a:lnTo>
                  <a:lnTo>
                    <a:pt x="0" y="336"/>
                  </a:lnTo>
                  <a:lnTo>
                    <a:pt x="7" y="321"/>
                  </a:lnTo>
                  <a:lnTo>
                    <a:pt x="15" y="306"/>
                  </a:lnTo>
                  <a:lnTo>
                    <a:pt x="23" y="306"/>
                  </a:lnTo>
                  <a:lnTo>
                    <a:pt x="38" y="298"/>
                  </a:lnTo>
                  <a:lnTo>
                    <a:pt x="53" y="298"/>
                  </a:lnTo>
                  <a:close/>
                  <a:moveTo>
                    <a:pt x="53" y="0"/>
                  </a:moveTo>
                  <a:lnTo>
                    <a:pt x="1003" y="0"/>
                  </a:lnTo>
                  <a:lnTo>
                    <a:pt x="1019" y="0"/>
                  </a:lnTo>
                  <a:lnTo>
                    <a:pt x="1034" y="0"/>
                  </a:lnTo>
                  <a:lnTo>
                    <a:pt x="1049" y="7"/>
                  </a:lnTo>
                  <a:lnTo>
                    <a:pt x="1057" y="15"/>
                  </a:lnTo>
                  <a:lnTo>
                    <a:pt x="1057" y="29"/>
                  </a:lnTo>
                  <a:lnTo>
                    <a:pt x="1057" y="44"/>
                  </a:lnTo>
                  <a:lnTo>
                    <a:pt x="1041" y="52"/>
                  </a:lnTo>
                  <a:lnTo>
                    <a:pt x="1034" y="59"/>
                  </a:lnTo>
                  <a:lnTo>
                    <a:pt x="1019" y="59"/>
                  </a:lnTo>
                  <a:lnTo>
                    <a:pt x="1003" y="59"/>
                  </a:lnTo>
                  <a:lnTo>
                    <a:pt x="53" y="59"/>
                  </a:lnTo>
                  <a:lnTo>
                    <a:pt x="38" y="59"/>
                  </a:lnTo>
                  <a:lnTo>
                    <a:pt x="23" y="59"/>
                  </a:lnTo>
                  <a:lnTo>
                    <a:pt x="15" y="52"/>
                  </a:lnTo>
                  <a:lnTo>
                    <a:pt x="7" y="44"/>
                  </a:lnTo>
                  <a:lnTo>
                    <a:pt x="0" y="29"/>
                  </a:lnTo>
                  <a:lnTo>
                    <a:pt x="7" y="15"/>
                  </a:lnTo>
                  <a:lnTo>
                    <a:pt x="15" y="7"/>
                  </a:lnTo>
                  <a:lnTo>
                    <a:pt x="23" y="0"/>
                  </a:lnTo>
                  <a:lnTo>
                    <a:pt x="38"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999" y="3753"/>
              <a:ext cx="881" cy="1733"/>
            </a:xfrm>
            <a:custGeom>
              <a:avLst/>
              <a:gdLst/>
              <a:ahLst/>
              <a:cxnLst>
                <a:cxn ang="0">
                  <a:pos x="775" y="15"/>
                </a:cxn>
                <a:cxn ang="0">
                  <a:pos x="866" y="82"/>
                </a:cxn>
                <a:cxn ang="0">
                  <a:pos x="874" y="157"/>
                </a:cxn>
                <a:cxn ang="0">
                  <a:pos x="851" y="186"/>
                </a:cxn>
                <a:cxn ang="0">
                  <a:pos x="813" y="201"/>
                </a:cxn>
                <a:cxn ang="0">
                  <a:pos x="775" y="186"/>
                </a:cxn>
                <a:cxn ang="0">
                  <a:pos x="752" y="157"/>
                </a:cxn>
                <a:cxn ang="0">
                  <a:pos x="752" y="119"/>
                </a:cxn>
                <a:cxn ang="0">
                  <a:pos x="767" y="89"/>
                </a:cxn>
                <a:cxn ang="0">
                  <a:pos x="805" y="67"/>
                </a:cxn>
                <a:cxn ang="0">
                  <a:pos x="745" y="44"/>
                </a:cxn>
                <a:cxn ang="0">
                  <a:pos x="707" y="37"/>
                </a:cxn>
                <a:cxn ang="0">
                  <a:pos x="638" y="59"/>
                </a:cxn>
                <a:cxn ang="0">
                  <a:pos x="593" y="149"/>
                </a:cxn>
                <a:cxn ang="0">
                  <a:pos x="555" y="366"/>
                </a:cxn>
                <a:cxn ang="0">
                  <a:pos x="516" y="844"/>
                </a:cxn>
                <a:cxn ang="0">
                  <a:pos x="494" y="1076"/>
                </a:cxn>
                <a:cxn ang="0">
                  <a:pos x="463" y="1315"/>
                </a:cxn>
                <a:cxn ang="0">
                  <a:pos x="440" y="1464"/>
                </a:cxn>
                <a:cxn ang="0">
                  <a:pos x="372" y="1621"/>
                </a:cxn>
                <a:cxn ang="0">
                  <a:pos x="258" y="1718"/>
                </a:cxn>
                <a:cxn ang="0">
                  <a:pos x="106" y="1726"/>
                </a:cxn>
                <a:cxn ang="0">
                  <a:pos x="15" y="1659"/>
                </a:cxn>
                <a:cxn ang="0">
                  <a:pos x="7" y="1584"/>
                </a:cxn>
                <a:cxn ang="0">
                  <a:pos x="22" y="1554"/>
                </a:cxn>
                <a:cxn ang="0">
                  <a:pos x="53" y="1539"/>
                </a:cxn>
                <a:cxn ang="0">
                  <a:pos x="83" y="1539"/>
                </a:cxn>
                <a:cxn ang="0">
                  <a:pos x="114" y="1554"/>
                </a:cxn>
                <a:cxn ang="0">
                  <a:pos x="129" y="1584"/>
                </a:cxn>
                <a:cxn ang="0">
                  <a:pos x="129" y="1621"/>
                </a:cxn>
                <a:cxn ang="0">
                  <a:pos x="114" y="1651"/>
                </a:cxn>
                <a:cxn ang="0">
                  <a:pos x="76" y="1666"/>
                </a:cxn>
                <a:cxn ang="0">
                  <a:pos x="129" y="1696"/>
                </a:cxn>
                <a:cxn ang="0">
                  <a:pos x="174" y="1703"/>
                </a:cxn>
                <a:cxn ang="0">
                  <a:pos x="266" y="1659"/>
                </a:cxn>
                <a:cxn ang="0">
                  <a:pos x="326" y="1509"/>
                </a:cxn>
                <a:cxn ang="0">
                  <a:pos x="372" y="986"/>
                </a:cxn>
                <a:cxn ang="0">
                  <a:pos x="395" y="777"/>
                </a:cxn>
                <a:cxn ang="0">
                  <a:pos x="425" y="530"/>
                </a:cxn>
                <a:cxn ang="0">
                  <a:pos x="456" y="328"/>
                </a:cxn>
                <a:cxn ang="0">
                  <a:pos x="486" y="201"/>
                </a:cxn>
                <a:cxn ang="0">
                  <a:pos x="562" y="67"/>
                </a:cxn>
                <a:cxn ang="0">
                  <a:pos x="707" y="0"/>
                </a:cxn>
              </a:cxnLst>
              <a:rect l="0" t="0" r="r" b="b"/>
              <a:pathLst>
                <a:path w="881" h="1733">
                  <a:moveTo>
                    <a:pt x="707" y="0"/>
                  </a:moveTo>
                  <a:lnTo>
                    <a:pt x="775" y="15"/>
                  </a:lnTo>
                  <a:lnTo>
                    <a:pt x="828" y="37"/>
                  </a:lnTo>
                  <a:lnTo>
                    <a:pt x="866" y="82"/>
                  </a:lnTo>
                  <a:lnTo>
                    <a:pt x="881" y="134"/>
                  </a:lnTo>
                  <a:lnTo>
                    <a:pt x="874" y="157"/>
                  </a:lnTo>
                  <a:lnTo>
                    <a:pt x="866" y="179"/>
                  </a:lnTo>
                  <a:lnTo>
                    <a:pt x="851" y="186"/>
                  </a:lnTo>
                  <a:lnTo>
                    <a:pt x="828" y="194"/>
                  </a:lnTo>
                  <a:lnTo>
                    <a:pt x="813" y="201"/>
                  </a:lnTo>
                  <a:lnTo>
                    <a:pt x="798" y="194"/>
                  </a:lnTo>
                  <a:lnTo>
                    <a:pt x="775" y="186"/>
                  </a:lnTo>
                  <a:lnTo>
                    <a:pt x="760" y="179"/>
                  </a:lnTo>
                  <a:lnTo>
                    <a:pt x="752" y="157"/>
                  </a:lnTo>
                  <a:lnTo>
                    <a:pt x="745" y="134"/>
                  </a:lnTo>
                  <a:lnTo>
                    <a:pt x="752" y="119"/>
                  </a:lnTo>
                  <a:lnTo>
                    <a:pt x="752" y="104"/>
                  </a:lnTo>
                  <a:lnTo>
                    <a:pt x="767" y="89"/>
                  </a:lnTo>
                  <a:lnTo>
                    <a:pt x="783" y="74"/>
                  </a:lnTo>
                  <a:lnTo>
                    <a:pt x="805" y="67"/>
                  </a:lnTo>
                  <a:lnTo>
                    <a:pt x="775" y="52"/>
                  </a:lnTo>
                  <a:lnTo>
                    <a:pt x="745" y="44"/>
                  </a:lnTo>
                  <a:lnTo>
                    <a:pt x="722" y="37"/>
                  </a:lnTo>
                  <a:lnTo>
                    <a:pt x="707" y="37"/>
                  </a:lnTo>
                  <a:lnTo>
                    <a:pt x="669" y="44"/>
                  </a:lnTo>
                  <a:lnTo>
                    <a:pt x="638" y="59"/>
                  </a:lnTo>
                  <a:lnTo>
                    <a:pt x="615" y="97"/>
                  </a:lnTo>
                  <a:lnTo>
                    <a:pt x="593" y="149"/>
                  </a:lnTo>
                  <a:lnTo>
                    <a:pt x="570" y="239"/>
                  </a:lnTo>
                  <a:lnTo>
                    <a:pt x="555" y="366"/>
                  </a:lnTo>
                  <a:lnTo>
                    <a:pt x="524" y="754"/>
                  </a:lnTo>
                  <a:lnTo>
                    <a:pt x="516" y="844"/>
                  </a:lnTo>
                  <a:lnTo>
                    <a:pt x="509" y="956"/>
                  </a:lnTo>
                  <a:lnTo>
                    <a:pt x="494" y="1076"/>
                  </a:lnTo>
                  <a:lnTo>
                    <a:pt x="478" y="1203"/>
                  </a:lnTo>
                  <a:lnTo>
                    <a:pt x="463" y="1315"/>
                  </a:lnTo>
                  <a:lnTo>
                    <a:pt x="448" y="1404"/>
                  </a:lnTo>
                  <a:lnTo>
                    <a:pt x="440" y="1464"/>
                  </a:lnTo>
                  <a:lnTo>
                    <a:pt x="410" y="1546"/>
                  </a:lnTo>
                  <a:lnTo>
                    <a:pt x="372" y="1621"/>
                  </a:lnTo>
                  <a:lnTo>
                    <a:pt x="319" y="1681"/>
                  </a:lnTo>
                  <a:lnTo>
                    <a:pt x="258" y="1718"/>
                  </a:lnTo>
                  <a:lnTo>
                    <a:pt x="174" y="1733"/>
                  </a:lnTo>
                  <a:lnTo>
                    <a:pt x="106" y="1726"/>
                  </a:lnTo>
                  <a:lnTo>
                    <a:pt x="53" y="1703"/>
                  </a:lnTo>
                  <a:lnTo>
                    <a:pt x="15" y="1659"/>
                  </a:lnTo>
                  <a:lnTo>
                    <a:pt x="0" y="1606"/>
                  </a:lnTo>
                  <a:lnTo>
                    <a:pt x="7" y="1584"/>
                  </a:lnTo>
                  <a:lnTo>
                    <a:pt x="15" y="1569"/>
                  </a:lnTo>
                  <a:lnTo>
                    <a:pt x="22" y="1554"/>
                  </a:lnTo>
                  <a:lnTo>
                    <a:pt x="38" y="1546"/>
                  </a:lnTo>
                  <a:lnTo>
                    <a:pt x="53" y="1539"/>
                  </a:lnTo>
                  <a:lnTo>
                    <a:pt x="68" y="1539"/>
                  </a:lnTo>
                  <a:lnTo>
                    <a:pt x="83" y="1539"/>
                  </a:lnTo>
                  <a:lnTo>
                    <a:pt x="98" y="1546"/>
                  </a:lnTo>
                  <a:lnTo>
                    <a:pt x="114" y="1554"/>
                  </a:lnTo>
                  <a:lnTo>
                    <a:pt x="121" y="1569"/>
                  </a:lnTo>
                  <a:lnTo>
                    <a:pt x="129" y="1584"/>
                  </a:lnTo>
                  <a:lnTo>
                    <a:pt x="136" y="1606"/>
                  </a:lnTo>
                  <a:lnTo>
                    <a:pt x="129" y="1621"/>
                  </a:lnTo>
                  <a:lnTo>
                    <a:pt x="129" y="1636"/>
                  </a:lnTo>
                  <a:lnTo>
                    <a:pt x="114" y="1651"/>
                  </a:lnTo>
                  <a:lnTo>
                    <a:pt x="98" y="1659"/>
                  </a:lnTo>
                  <a:lnTo>
                    <a:pt x="76" y="1666"/>
                  </a:lnTo>
                  <a:lnTo>
                    <a:pt x="98" y="1688"/>
                  </a:lnTo>
                  <a:lnTo>
                    <a:pt x="129" y="1696"/>
                  </a:lnTo>
                  <a:lnTo>
                    <a:pt x="152" y="1703"/>
                  </a:lnTo>
                  <a:lnTo>
                    <a:pt x="174" y="1703"/>
                  </a:lnTo>
                  <a:lnTo>
                    <a:pt x="228" y="1696"/>
                  </a:lnTo>
                  <a:lnTo>
                    <a:pt x="266" y="1659"/>
                  </a:lnTo>
                  <a:lnTo>
                    <a:pt x="304" y="1599"/>
                  </a:lnTo>
                  <a:lnTo>
                    <a:pt x="326" y="1509"/>
                  </a:lnTo>
                  <a:lnTo>
                    <a:pt x="342" y="1375"/>
                  </a:lnTo>
                  <a:lnTo>
                    <a:pt x="372" y="986"/>
                  </a:lnTo>
                  <a:lnTo>
                    <a:pt x="380" y="896"/>
                  </a:lnTo>
                  <a:lnTo>
                    <a:pt x="395" y="777"/>
                  </a:lnTo>
                  <a:lnTo>
                    <a:pt x="410" y="657"/>
                  </a:lnTo>
                  <a:lnTo>
                    <a:pt x="425" y="530"/>
                  </a:lnTo>
                  <a:lnTo>
                    <a:pt x="440" y="418"/>
                  </a:lnTo>
                  <a:lnTo>
                    <a:pt x="456" y="328"/>
                  </a:lnTo>
                  <a:lnTo>
                    <a:pt x="463" y="276"/>
                  </a:lnTo>
                  <a:lnTo>
                    <a:pt x="486" y="201"/>
                  </a:lnTo>
                  <a:lnTo>
                    <a:pt x="516" y="127"/>
                  </a:lnTo>
                  <a:lnTo>
                    <a:pt x="562" y="67"/>
                  </a:lnTo>
                  <a:lnTo>
                    <a:pt x="623" y="22"/>
                  </a:lnTo>
                  <a:lnTo>
                    <a:pt x="7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noEditPoints="1"/>
            </p:cNvSpPr>
            <p:nvPr/>
          </p:nvSpPr>
          <p:spPr bwMode="auto">
            <a:xfrm>
              <a:off x="4736" y="4829"/>
              <a:ext cx="927" cy="754"/>
            </a:xfrm>
            <a:custGeom>
              <a:avLst/>
              <a:gdLst/>
              <a:ahLst/>
              <a:cxnLst>
                <a:cxn ang="0">
                  <a:pos x="418" y="44"/>
                </a:cxn>
                <a:cxn ang="0">
                  <a:pos x="395" y="52"/>
                </a:cxn>
                <a:cxn ang="0">
                  <a:pos x="388" y="82"/>
                </a:cxn>
                <a:cxn ang="0">
                  <a:pos x="228" y="695"/>
                </a:cxn>
                <a:cxn ang="0">
                  <a:pos x="228" y="702"/>
                </a:cxn>
                <a:cxn ang="0">
                  <a:pos x="236" y="717"/>
                </a:cxn>
                <a:cxn ang="0">
                  <a:pos x="266" y="717"/>
                </a:cxn>
                <a:cxn ang="0">
                  <a:pos x="509" y="702"/>
                </a:cxn>
                <a:cxn ang="0">
                  <a:pos x="654" y="635"/>
                </a:cxn>
                <a:cxn ang="0">
                  <a:pos x="753" y="515"/>
                </a:cxn>
                <a:cxn ang="0">
                  <a:pos x="806" y="351"/>
                </a:cxn>
                <a:cxn ang="0">
                  <a:pos x="821" y="254"/>
                </a:cxn>
                <a:cxn ang="0">
                  <a:pos x="775" y="112"/>
                </a:cxn>
                <a:cxn ang="0">
                  <a:pos x="661" y="52"/>
                </a:cxn>
                <a:cxn ang="0">
                  <a:pos x="441" y="44"/>
                </a:cxn>
                <a:cxn ang="0">
                  <a:pos x="631" y="0"/>
                </a:cxn>
                <a:cxn ang="0">
                  <a:pos x="813" y="59"/>
                </a:cxn>
                <a:cxn ang="0">
                  <a:pos x="912" y="194"/>
                </a:cxn>
                <a:cxn ang="0">
                  <a:pos x="905" y="411"/>
                </a:cxn>
                <a:cxn ang="0">
                  <a:pos x="775" y="612"/>
                </a:cxn>
                <a:cxn ang="0">
                  <a:pos x="563" y="739"/>
                </a:cxn>
                <a:cxn ang="0">
                  <a:pos x="38" y="754"/>
                </a:cxn>
                <a:cxn ang="0">
                  <a:pos x="8" y="754"/>
                </a:cxn>
                <a:cxn ang="0">
                  <a:pos x="0" y="739"/>
                </a:cxn>
                <a:cxn ang="0">
                  <a:pos x="8" y="717"/>
                </a:cxn>
                <a:cxn ang="0">
                  <a:pos x="38" y="717"/>
                </a:cxn>
                <a:cxn ang="0">
                  <a:pos x="91" y="717"/>
                </a:cxn>
                <a:cxn ang="0">
                  <a:pos x="122" y="702"/>
                </a:cxn>
                <a:cxn ang="0">
                  <a:pos x="129" y="687"/>
                </a:cxn>
                <a:cxn ang="0">
                  <a:pos x="137" y="672"/>
                </a:cxn>
                <a:cxn ang="0">
                  <a:pos x="289" y="67"/>
                </a:cxn>
                <a:cxn ang="0">
                  <a:pos x="289" y="59"/>
                </a:cxn>
                <a:cxn ang="0">
                  <a:pos x="281" y="44"/>
                </a:cxn>
                <a:cxn ang="0">
                  <a:pos x="251" y="44"/>
                </a:cxn>
                <a:cxn ang="0">
                  <a:pos x="220" y="44"/>
                </a:cxn>
                <a:cxn ang="0">
                  <a:pos x="190" y="37"/>
                </a:cxn>
                <a:cxn ang="0">
                  <a:pos x="182" y="30"/>
                </a:cxn>
                <a:cxn ang="0">
                  <a:pos x="190" y="7"/>
                </a:cxn>
                <a:cxn ang="0">
                  <a:pos x="220" y="0"/>
                </a:cxn>
              </a:cxnLst>
              <a:rect l="0" t="0" r="r" b="b"/>
              <a:pathLst>
                <a:path w="927" h="754">
                  <a:moveTo>
                    <a:pt x="441" y="44"/>
                  </a:moveTo>
                  <a:lnTo>
                    <a:pt x="418" y="44"/>
                  </a:lnTo>
                  <a:lnTo>
                    <a:pt x="403" y="44"/>
                  </a:lnTo>
                  <a:lnTo>
                    <a:pt x="395" y="52"/>
                  </a:lnTo>
                  <a:lnTo>
                    <a:pt x="388" y="59"/>
                  </a:lnTo>
                  <a:lnTo>
                    <a:pt x="388" y="82"/>
                  </a:lnTo>
                  <a:lnTo>
                    <a:pt x="228" y="680"/>
                  </a:lnTo>
                  <a:lnTo>
                    <a:pt x="228" y="695"/>
                  </a:lnTo>
                  <a:lnTo>
                    <a:pt x="228" y="702"/>
                  </a:lnTo>
                  <a:lnTo>
                    <a:pt x="228" y="702"/>
                  </a:lnTo>
                  <a:lnTo>
                    <a:pt x="228" y="710"/>
                  </a:lnTo>
                  <a:lnTo>
                    <a:pt x="236" y="717"/>
                  </a:lnTo>
                  <a:lnTo>
                    <a:pt x="243" y="717"/>
                  </a:lnTo>
                  <a:lnTo>
                    <a:pt x="266" y="717"/>
                  </a:lnTo>
                  <a:lnTo>
                    <a:pt x="418" y="717"/>
                  </a:lnTo>
                  <a:lnTo>
                    <a:pt x="509" y="702"/>
                  </a:lnTo>
                  <a:lnTo>
                    <a:pt x="593" y="672"/>
                  </a:lnTo>
                  <a:lnTo>
                    <a:pt x="654" y="635"/>
                  </a:lnTo>
                  <a:lnTo>
                    <a:pt x="699" y="597"/>
                  </a:lnTo>
                  <a:lnTo>
                    <a:pt x="753" y="515"/>
                  </a:lnTo>
                  <a:lnTo>
                    <a:pt x="791" y="426"/>
                  </a:lnTo>
                  <a:lnTo>
                    <a:pt x="806" y="351"/>
                  </a:lnTo>
                  <a:lnTo>
                    <a:pt x="821" y="284"/>
                  </a:lnTo>
                  <a:lnTo>
                    <a:pt x="821" y="254"/>
                  </a:lnTo>
                  <a:lnTo>
                    <a:pt x="806" y="172"/>
                  </a:lnTo>
                  <a:lnTo>
                    <a:pt x="775" y="112"/>
                  </a:lnTo>
                  <a:lnTo>
                    <a:pt x="722" y="74"/>
                  </a:lnTo>
                  <a:lnTo>
                    <a:pt x="661" y="52"/>
                  </a:lnTo>
                  <a:lnTo>
                    <a:pt x="585" y="44"/>
                  </a:lnTo>
                  <a:lnTo>
                    <a:pt x="441" y="44"/>
                  </a:lnTo>
                  <a:close/>
                  <a:moveTo>
                    <a:pt x="220" y="0"/>
                  </a:moveTo>
                  <a:lnTo>
                    <a:pt x="631" y="0"/>
                  </a:lnTo>
                  <a:lnTo>
                    <a:pt x="730" y="15"/>
                  </a:lnTo>
                  <a:lnTo>
                    <a:pt x="813" y="59"/>
                  </a:lnTo>
                  <a:lnTo>
                    <a:pt x="874" y="119"/>
                  </a:lnTo>
                  <a:lnTo>
                    <a:pt x="912" y="194"/>
                  </a:lnTo>
                  <a:lnTo>
                    <a:pt x="927" y="291"/>
                  </a:lnTo>
                  <a:lnTo>
                    <a:pt x="905" y="411"/>
                  </a:lnTo>
                  <a:lnTo>
                    <a:pt x="851" y="515"/>
                  </a:lnTo>
                  <a:lnTo>
                    <a:pt x="775" y="612"/>
                  </a:lnTo>
                  <a:lnTo>
                    <a:pt x="677" y="687"/>
                  </a:lnTo>
                  <a:lnTo>
                    <a:pt x="563" y="739"/>
                  </a:lnTo>
                  <a:lnTo>
                    <a:pt x="433" y="754"/>
                  </a:lnTo>
                  <a:lnTo>
                    <a:pt x="38" y="754"/>
                  </a:lnTo>
                  <a:lnTo>
                    <a:pt x="23" y="754"/>
                  </a:lnTo>
                  <a:lnTo>
                    <a:pt x="8" y="754"/>
                  </a:lnTo>
                  <a:lnTo>
                    <a:pt x="8" y="747"/>
                  </a:lnTo>
                  <a:lnTo>
                    <a:pt x="0" y="739"/>
                  </a:lnTo>
                  <a:lnTo>
                    <a:pt x="8" y="724"/>
                  </a:lnTo>
                  <a:lnTo>
                    <a:pt x="8" y="717"/>
                  </a:lnTo>
                  <a:lnTo>
                    <a:pt x="23" y="717"/>
                  </a:lnTo>
                  <a:lnTo>
                    <a:pt x="38" y="717"/>
                  </a:lnTo>
                  <a:lnTo>
                    <a:pt x="68" y="717"/>
                  </a:lnTo>
                  <a:lnTo>
                    <a:pt x="91" y="717"/>
                  </a:lnTo>
                  <a:lnTo>
                    <a:pt x="106" y="710"/>
                  </a:lnTo>
                  <a:lnTo>
                    <a:pt x="122" y="702"/>
                  </a:lnTo>
                  <a:lnTo>
                    <a:pt x="129" y="695"/>
                  </a:lnTo>
                  <a:lnTo>
                    <a:pt x="129" y="687"/>
                  </a:lnTo>
                  <a:lnTo>
                    <a:pt x="137" y="672"/>
                  </a:lnTo>
                  <a:lnTo>
                    <a:pt x="137" y="672"/>
                  </a:lnTo>
                  <a:lnTo>
                    <a:pt x="281" y="82"/>
                  </a:lnTo>
                  <a:lnTo>
                    <a:pt x="289" y="67"/>
                  </a:lnTo>
                  <a:lnTo>
                    <a:pt x="289" y="59"/>
                  </a:lnTo>
                  <a:lnTo>
                    <a:pt x="289" y="59"/>
                  </a:lnTo>
                  <a:lnTo>
                    <a:pt x="289" y="52"/>
                  </a:lnTo>
                  <a:lnTo>
                    <a:pt x="281" y="44"/>
                  </a:lnTo>
                  <a:lnTo>
                    <a:pt x="266" y="44"/>
                  </a:lnTo>
                  <a:lnTo>
                    <a:pt x="251" y="44"/>
                  </a:lnTo>
                  <a:lnTo>
                    <a:pt x="236" y="44"/>
                  </a:lnTo>
                  <a:lnTo>
                    <a:pt x="220" y="44"/>
                  </a:lnTo>
                  <a:lnTo>
                    <a:pt x="205" y="44"/>
                  </a:lnTo>
                  <a:lnTo>
                    <a:pt x="190" y="37"/>
                  </a:lnTo>
                  <a:lnTo>
                    <a:pt x="190" y="37"/>
                  </a:lnTo>
                  <a:lnTo>
                    <a:pt x="182" y="30"/>
                  </a:lnTo>
                  <a:lnTo>
                    <a:pt x="190" y="15"/>
                  </a:lnTo>
                  <a:lnTo>
                    <a:pt x="190" y="7"/>
                  </a:lnTo>
                  <a:lnTo>
                    <a:pt x="205" y="0"/>
                  </a:lnTo>
                  <a:lnTo>
                    <a:pt x="2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6317" y="3693"/>
              <a:ext cx="418" cy="1875"/>
            </a:xfrm>
            <a:custGeom>
              <a:avLst/>
              <a:gdLst/>
              <a:ahLst/>
              <a:cxnLst>
                <a:cxn ang="0">
                  <a:pos x="396" y="0"/>
                </a:cxn>
                <a:cxn ang="0">
                  <a:pos x="403" y="0"/>
                </a:cxn>
                <a:cxn ang="0">
                  <a:pos x="411" y="7"/>
                </a:cxn>
                <a:cxn ang="0">
                  <a:pos x="411" y="7"/>
                </a:cxn>
                <a:cxn ang="0">
                  <a:pos x="418" y="15"/>
                </a:cxn>
                <a:cxn ang="0">
                  <a:pos x="418" y="22"/>
                </a:cxn>
                <a:cxn ang="0">
                  <a:pos x="411" y="22"/>
                </a:cxn>
                <a:cxn ang="0">
                  <a:pos x="411" y="30"/>
                </a:cxn>
                <a:cxn ang="0">
                  <a:pos x="403" y="37"/>
                </a:cxn>
                <a:cxn ang="0">
                  <a:pos x="297" y="172"/>
                </a:cxn>
                <a:cxn ang="0">
                  <a:pos x="221" y="321"/>
                </a:cxn>
                <a:cxn ang="0">
                  <a:pos x="160" y="500"/>
                </a:cxn>
                <a:cxn ang="0">
                  <a:pos x="122" y="702"/>
                </a:cxn>
                <a:cxn ang="0">
                  <a:pos x="114" y="934"/>
                </a:cxn>
                <a:cxn ang="0">
                  <a:pos x="114" y="1083"/>
                </a:cxn>
                <a:cxn ang="0">
                  <a:pos x="129" y="1240"/>
                </a:cxn>
                <a:cxn ang="0">
                  <a:pos x="160" y="1382"/>
                </a:cxn>
                <a:cxn ang="0">
                  <a:pos x="206" y="1524"/>
                </a:cxn>
                <a:cxn ang="0">
                  <a:pos x="259" y="1636"/>
                </a:cxn>
                <a:cxn ang="0">
                  <a:pos x="312" y="1719"/>
                </a:cxn>
                <a:cxn ang="0">
                  <a:pos x="365" y="1793"/>
                </a:cxn>
                <a:cxn ang="0">
                  <a:pos x="411" y="1846"/>
                </a:cxn>
                <a:cxn ang="0">
                  <a:pos x="411" y="1846"/>
                </a:cxn>
                <a:cxn ang="0">
                  <a:pos x="418" y="1853"/>
                </a:cxn>
                <a:cxn ang="0">
                  <a:pos x="418" y="1853"/>
                </a:cxn>
                <a:cxn ang="0">
                  <a:pos x="411" y="1868"/>
                </a:cxn>
                <a:cxn ang="0">
                  <a:pos x="411" y="1868"/>
                </a:cxn>
                <a:cxn ang="0">
                  <a:pos x="403" y="1868"/>
                </a:cxn>
                <a:cxn ang="0">
                  <a:pos x="396" y="1875"/>
                </a:cxn>
                <a:cxn ang="0">
                  <a:pos x="373" y="1860"/>
                </a:cxn>
                <a:cxn ang="0">
                  <a:pos x="335" y="1831"/>
                </a:cxn>
                <a:cxn ang="0">
                  <a:pos x="297" y="1793"/>
                </a:cxn>
                <a:cxn ang="0">
                  <a:pos x="266" y="1756"/>
                </a:cxn>
                <a:cxn ang="0">
                  <a:pos x="251" y="1733"/>
                </a:cxn>
                <a:cxn ang="0">
                  <a:pos x="145" y="1569"/>
                </a:cxn>
                <a:cxn ang="0">
                  <a:pos x="69" y="1405"/>
                </a:cxn>
                <a:cxn ang="0">
                  <a:pos x="31" y="1233"/>
                </a:cxn>
                <a:cxn ang="0">
                  <a:pos x="8" y="1076"/>
                </a:cxn>
                <a:cxn ang="0">
                  <a:pos x="0" y="934"/>
                </a:cxn>
                <a:cxn ang="0">
                  <a:pos x="15" y="732"/>
                </a:cxn>
                <a:cxn ang="0">
                  <a:pos x="46" y="553"/>
                </a:cxn>
                <a:cxn ang="0">
                  <a:pos x="107" y="388"/>
                </a:cxn>
                <a:cxn ang="0">
                  <a:pos x="175" y="239"/>
                </a:cxn>
                <a:cxn ang="0">
                  <a:pos x="266" y="119"/>
                </a:cxn>
                <a:cxn ang="0">
                  <a:pos x="289" y="90"/>
                </a:cxn>
                <a:cxn ang="0">
                  <a:pos x="327" y="52"/>
                </a:cxn>
                <a:cxn ang="0">
                  <a:pos x="373" y="15"/>
                </a:cxn>
                <a:cxn ang="0">
                  <a:pos x="396" y="0"/>
                </a:cxn>
              </a:cxnLst>
              <a:rect l="0" t="0" r="r" b="b"/>
              <a:pathLst>
                <a:path w="418" h="1875">
                  <a:moveTo>
                    <a:pt x="396" y="0"/>
                  </a:moveTo>
                  <a:lnTo>
                    <a:pt x="403" y="0"/>
                  </a:lnTo>
                  <a:lnTo>
                    <a:pt x="411" y="7"/>
                  </a:lnTo>
                  <a:lnTo>
                    <a:pt x="411" y="7"/>
                  </a:lnTo>
                  <a:lnTo>
                    <a:pt x="418" y="15"/>
                  </a:lnTo>
                  <a:lnTo>
                    <a:pt x="418" y="22"/>
                  </a:lnTo>
                  <a:lnTo>
                    <a:pt x="411" y="22"/>
                  </a:lnTo>
                  <a:lnTo>
                    <a:pt x="411" y="30"/>
                  </a:lnTo>
                  <a:lnTo>
                    <a:pt x="403" y="37"/>
                  </a:lnTo>
                  <a:lnTo>
                    <a:pt x="297" y="172"/>
                  </a:lnTo>
                  <a:lnTo>
                    <a:pt x="221" y="321"/>
                  </a:lnTo>
                  <a:lnTo>
                    <a:pt x="160" y="500"/>
                  </a:lnTo>
                  <a:lnTo>
                    <a:pt x="122" y="702"/>
                  </a:lnTo>
                  <a:lnTo>
                    <a:pt x="114" y="934"/>
                  </a:lnTo>
                  <a:lnTo>
                    <a:pt x="114" y="1083"/>
                  </a:lnTo>
                  <a:lnTo>
                    <a:pt x="129" y="1240"/>
                  </a:lnTo>
                  <a:lnTo>
                    <a:pt x="160" y="1382"/>
                  </a:lnTo>
                  <a:lnTo>
                    <a:pt x="206" y="1524"/>
                  </a:lnTo>
                  <a:lnTo>
                    <a:pt x="259" y="1636"/>
                  </a:lnTo>
                  <a:lnTo>
                    <a:pt x="312" y="1719"/>
                  </a:lnTo>
                  <a:lnTo>
                    <a:pt x="365" y="1793"/>
                  </a:lnTo>
                  <a:lnTo>
                    <a:pt x="411" y="1846"/>
                  </a:lnTo>
                  <a:lnTo>
                    <a:pt x="411" y="1846"/>
                  </a:lnTo>
                  <a:lnTo>
                    <a:pt x="418" y="1853"/>
                  </a:lnTo>
                  <a:lnTo>
                    <a:pt x="418" y="1853"/>
                  </a:lnTo>
                  <a:lnTo>
                    <a:pt x="411" y="1868"/>
                  </a:lnTo>
                  <a:lnTo>
                    <a:pt x="411" y="1868"/>
                  </a:lnTo>
                  <a:lnTo>
                    <a:pt x="403" y="1868"/>
                  </a:lnTo>
                  <a:lnTo>
                    <a:pt x="396" y="1875"/>
                  </a:lnTo>
                  <a:lnTo>
                    <a:pt x="373" y="1860"/>
                  </a:lnTo>
                  <a:lnTo>
                    <a:pt x="335" y="1831"/>
                  </a:lnTo>
                  <a:lnTo>
                    <a:pt x="297" y="1793"/>
                  </a:lnTo>
                  <a:lnTo>
                    <a:pt x="266" y="1756"/>
                  </a:lnTo>
                  <a:lnTo>
                    <a:pt x="251" y="1733"/>
                  </a:lnTo>
                  <a:lnTo>
                    <a:pt x="145" y="1569"/>
                  </a:lnTo>
                  <a:lnTo>
                    <a:pt x="69" y="1405"/>
                  </a:lnTo>
                  <a:lnTo>
                    <a:pt x="31" y="1233"/>
                  </a:lnTo>
                  <a:lnTo>
                    <a:pt x="8" y="1076"/>
                  </a:lnTo>
                  <a:lnTo>
                    <a:pt x="0" y="934"/>
                  </a:lnTo>
                  <a:lnTo>
                    <a:pt x="15" y="732"/>
                  </a:lnTo>
                  <a:lnTo>
                    <a:pt x="46" y="553"/>
                  </a:lnTo>
                  <a:lnTo>
                    <a:pt x="107" y="388"/>
                  </a:lnTo>
                  <a:lnTo>
                    <a:pt x="175" y="239"/>
                  </a:lnTo>
                  <a:lnTo>
                    <a:pt x="266" y="119"/>
                  </a:lnTo>
                  <a:lnTo>
                    <a:pt x="289" y="90"/>
                  </a:lnTo>
                  <a:lnTo>
                    <a:pt x="327" y="52"/>
                  </a:lnTo>
                  <a:lnTo>
                    <a:pt x="373" y="15"/>
                  </a:lnTo>
                  <a:lnTo>
                    <a:pt x="3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noEditPoints="1"/>
            </p:cNvSpPr>
            <p:nvPr/>
          </p:nvSpPr>
          <p:spPr bwMode="auto">
            <a:xfrm>
              <a:off x="6758" y="4328"/>
              <a:ext cx="829" cy="994"/>
            </a:xfrm>
            <a:custGeom>
              <a:avLst/>
              <a:gdLst/>
              <a:ahLst/>
              <a:cxnLst>
                <a:cxn ang="0">
                  <a:pos x="578" y="37"/>
                </a:cxn>
                <a:cxn ang="0">
                  <a:pos x="479" y="97"/>
                </a:cxn>
                <a:cxn ang="0">
                  <a:pos x="434" y="142"/>
                </a:cxn>
                <a:cxn ang="0">
                  <a:pos x="395" y="209"/>
                </a:cxn>
                <a:cxn ang="0">
                  <a:pos x="319" y="508"/>
                </a:cxn>
                <a:cxn ang="0">
                  <a:pos x="319" y="531"/>
                </a:cxn>
                <a:cxn ang="0">
                  <a:pos x="319" y="553"/>
                </a:cxn>
                <a:cxn ang="0">
                  <a:pos x="350" y="628"/>
                </a:cxn>
                <a:cxn ang="0">
                  <a:pos x="441" y="673"/>
                </a:cxn>
                <a:cxn ang="0">
                  <a:pos x="570" y="605"/>
                </a:cxn>
                <a:cxn ang="0">
                  <a:pos x="654" y="448"/>
                </a:cxn>
                <a:cxn ang="0">
                  <a:pos x="700" y="262"/>
                </a:cxn>
                <a:cxn ang="0">
                  <a:pos x="700" y="105"/>
                </a:cxn>
                <a:cxn ang="0">
                  <a:pos x="608" y="37"/>
                </a:cxn>
                <a:cxn ang="0">
                  <a:pos x="312" y="7"/>
                </a:cxn>
                <a:cxn ang="0">
                  <a:pos x="388" y="67"/>
                </a:cxn>
                <a:cxn ang="0">
                  <a:pos x="464" y="60"/>
                </a:cxn>
                <a:cxn ang="0">
                  <a:pos x="616" y="0"/>
                </a:cxn>
                <a:cxn ang="0">
                  <a:pos x="768" y="75"/>
                </a:cxn>
                <a:cxn ang="0">
                  <a:pos x="829" y="254"/>
                </a:cxn>
                <a:cxn ang="0">
                  <a:pos x="745" y="508"/>
                </a:cxn>
                <a:cxn ang="0">
                  <a:pos x="555" y="680"/>
                </a:cxn>
                <a:cxn ang="0">
                  <a:pos x="388" y="702"/>
                </a:cxn>
                <a:cxn ang="0">
                  <a:pos x="319" y="643"/>
                </a:cxn>
                <a:cxn ang="0">
                  <a:pos x="289" y="643"/>
                </a:cxn>
                <a:cxn ang="0">
                  <a:pos x="251" y="770"/>
                </a:cxn>
                <a:cxn ang="0">
                  <a:pos x="221" y="897"/>
                </a:cxn>
                <a:cxn ang="0">
                  <a:pos x="221" y="927"/>
                </a:cxn>
                <a:cxn ang="0">
                  <a:pos x="228" y="934"/>
                </a:cxn>
                <a:cxn ang="0">
                  <a:pos x="251" y="942"/>
                </a:cxn>
                <a:cxn ang="0">
                  <a:pos x="297" y="949"/>
                </a:cxn>
                <a:cxn ang="0">
                  <a:pos x="327" y="949"/>
                </a:cxn>
                <a:cxn ang="0">
                  <a:pos x="335" y="964"/>
                </a:cxn>
                <a:cxn ang="0">
                  <a:pos x="327" y="986"/>
                </a:cxn>
                <a:cxn ang="0">
                  <a:pos x="312" y="994"/>
                </a:cxn>
                <a:cxn ang="0">
                  <a:pos x="152" y="986"/>
                </a:cxn>
                <a:cxn ang="0">
                  <a:pos x="8" y="994"/>
                </a:cxn>
                <a:cxn ang="0">
                  <a:pos x="0" y="979"/>
                </a:cxn>
                <a:cxn ang="0">
                  <a:pos x="8" y="956"/>
                </a:cxn>
                <a:cxn ang="0">
                  <a:pos x="23" y="949"/>
                </a:cxn>
                <a:cxn ang="0">
                  <a:pos x="61" y="949"/>
                </a:cxn>
                <a:cxn ang="0">
                  <a:pos x="99" y="934"/>
                </a:cxn>
                <a:cxn ang="0">
                  <a:pos x="114" y="904"/>
                </a:cxn>
                <a:cxn ang="0">
                  <a:pos x="297" y="187"/>
                </a:cxn>
                <a:cxn ang="0">
                  <a:pos x="304" y="142"/>
                </a:cxn>
                <a:cxn ang="0">
                  <a:pos x="304" y="82"/>
                </a:cxn>
                <a:cxn ang="0">
                  <a:pos x="297" y="52"/>
                </a:cxn>
                <a:cxn ang="0">
                  <a:pos x="274" y="37"/>
                </a:cxn>
                <a:cxn ang="0">
                  <a:pos x="221" y="52"/>
                </a:cxn>
                <a:cxn ang="0">
                  <a:pos x="167" y="149"/>
                </a:cxn>
                <a:cxn ang="0">
                  <a:pos x="137" y="239"/>
                </a:cxn>
                <a:cxn ang="0">
                  <a:pos x="129" y="254"/>
                </a:cxn>
                <a:cxn ang="0">
                  <a:pos x="114" y="254"/>
                </a:cxn>
                <a:cxn ang="0">
                  <a:pos x="107" y="254"/>
                </a:cxn>
                <a:cxn ang="0">
                  <a:pos x="99" y="239"/>
                </a:cxn>
                <a:cxn ang="0">
                  <a:pos x="107" y="187"/>
                </a:cxn>
                <a:cxn ang="0">
                  <a:pos x="145" y="90"/>
                </a:cxn>
                <a:cxn ang="0">
                  <a:pos x="160" y="60"/>
                </a:cxn>
                <a:cxn ang="0">
                  <a:pos x="190" y="30"/>
                </a:cxn>
                <a:cxn ang="0">
                  <a:pos x="236" y="7"/>
                </a:cxn>
              </a:cxnLst>
              <a:rect l="0" t="0" r="r" b="b"/>
              <a:pathLst>
                <a:path w="829" h="994">
                  <a:moveTo>
                    <a:pt x="608" y="37"/>
                  </a:moveTo>
                  <a:lnTo>
                    <a:pt x="578" y="37"/>
                  </a:lnTo>
                  <a:lnTo>
                    <a:pt x="532" y="60"/>
                  </a:lnTo>
                  <a:lnTo>
                    <a:pt x="479" y="97"/>
                  </a:lnTo>
                  <a:lnTo>
                    <a:pt x="456" y="120"/>
                  </a:lnTo>
                  <a:lnTo>
                    <a:pt x="434" y="142"/>
                  </a:lnTo>
                  <a:lnTo>
                    <a:pt x="411" y="172"/>
                  </a:lnTo>
                  <a:lnTo>
                    <a:pt x="395" y="209"/>
                  </a:lnTo>
                  <a:lnTo>
                    <a:pt x="395" y="209"/>
                  </a:lnTo>
                  <a:lnTo>
                    <a:pt x="319" y="508"/>
                  </a:lnTo>
                  <a:lnTo>
                    <a:pt x="319" y="523"/>
                  </a:lnTo>
                  <a:lnTo>
                    <a:pt x="319" y="531"/>
                  </a:lnTo>
                  <a:lnTo>
                    <a:pt x="319" y="538"/>
                  </a:lnTo>
                  <a:lnTo>
                    <a:pt x="319" y="553"/>
                  </a:lnTo>
                  <a:lnTo>
                    <a:pt x="327" y="590"/>
                  </a:lnTo>
                  <a:lnTo>
                    <a:pt x="350" y="628"/>
                  </a:lnTo>
                  <a:lnTo>
                    <a:pt x="388" y="658"/>
                  </a:lnTo>
                  <a:lnTo>
                    <a:pt x="441" y="673"/>
                  </a:lnTo>
                  <a:lnTo>
                    <a:pt x="502" y="658"/>
                  </a:lnTo>
                  <a:lnTo>
                    <a:pt x="570" y="605"/>
                  </a:lnTo>
                  <a:lnTo>
                    <a:pt x="631" y="516"/>
                  </a:lnTo>
                  <a:lnTo>
                    <a:pt x="654" y="448"/>
                  </a:lnTo>
                  <a:lnTo>
                    <a:pt x="684" y="359"/>
                  </a:lnTo>
                  <a:lnTo>
                    <a:pt x="700" y="262"/>
                  </a:lnTo>
                  <a:lnTo>
                    <a:pt x="715" y="187"/>
                  </a:lnTo>
                  <a:lnTo>
                    <a:pt x="700" y="105"/>
                  </a:lnTo>
                  <a:lnTo>
                    <a:pt x="662" y="52"/>
                  </a:lnTo>
                  <a:lnTo>
                    <a:pt x="608" y="37"/>
                  </a:lnTo>
                  <a:close/>
                  <a:moveTo>
                    <a:pt x="266" y="0"/>
                  </a:moveTo>
                  <a:lnTo>
                    <a:pt x="312" y="7"/>
                  </a:lnTo>
                  <a:lnTo>
                    <a:pt x="350" y="30"/>
                  </a:lnTo>
                  <a:lnTo>
                    <a:pt x="388" y="67"/>
                  </a:lnTo>
                  <a:lnTo>
                    <a:pt x="403" y="120"/>
                  </a:lnTo>
                  <a:lnTo>
                    <a:pt x="464" y="60"/>
                  </a:lnTo>
                  <a:lnTo>
                    <a:pt x="540" y="22"/>
                  </a:lnTo>
                  <a:lnTo>
                    <a:pt x="616" y="0"/>
                  </a:lnTo>
                  <a:lnTo>
                    <a:pt x="700" y="22"/>
                  </a:lnTo>
                  <a:lnTo>
                    <a:pt x="768" y="75"/>
                  </a:lnTo>
                  <a:lnTo>
                    <a:pt x="814" y="149"/>
                  </a:lnTo>
                  <a:lnTo>
                    <a:pt x="829" y="254"/>
                  </a:lnTo>
                  <a:lnTo>
                    <a:pt x="806" y="389"/>
                  </a:lnTo>
                  <a:lnTo>
                    <a:pt x="745" y="508"/>
                  </a:lnTo>
                  <a:lnTo>
                    <a:pt x="654" y="613"/>
                  </a:lnTo>
                  <a:lnTo>
                    <a:pt x="555" y="680"/>
                  </a:lnTo>
                  <a:lnTo>
                    <a:pt x="441" y="710"/>
                  </a:lnTo>
                  <a:lnTo>
                    <a:pt x="388" y="702"/>
                  </a:lnTo>
                  <a:lnTo>
                    <a:pt x="350" y="673"/>
                  </a:lnTo>
                  <a:lnTo>
                    <a:pt x="319" y="643"/>
                  </a:lnTo>
                  <a:lnTo>
                    <a:pt x="297" y="605"/>
                  </a:lnTo>
                  <a:lnTo>
                    <a:pt x="289" y="643"/>
                  </a:lnTo>
                  <a:lnTo>
                    <a:pt x="274" y="702"/>
                  </a:lnTo>
                  <a:lnTo>
                    <a:pt x="251" y="770"/>
                  </a:lnTo>
                  <a:lnTo>
                    <a:pt x="236" y="837"/>
                  </a:lnTo>
                  <a:lnTo>
                    <a:pt x="221" y="897"/>
                  </a:lnTo>
                  <a:lnTo>
                    <a:pt x="221" y="919"/>
                  </a:lnTo>
                  <a:lnTo>
                    <a:pt x="221" y="927"/>
                  </a:lnTo>
                  <a:lnTo>
                    <a:pt x="221" y="934"/>
                  </a:lnTo>
                  <a:lnTo>
                    <a:pt x="228" y="934"/>
                  </a:lnTo>
                  <a:lnTo>
                    <a:pt x="236" y="942"/>
                  </a:lnTo>
                  <a:lnTo>
                    <a:pt x="251" y="942"/>
                  </a:lnTo>
                  <a:lnTo>
                    <a:pt x="266" y="949"/>
                  </a:lnTo>
                  <a:lnTo>
                    <a:pt x="297" y="949"/>
                  </a:lnTo>
                  <a:lnTo>
                    <a:pt x="312" y="949"/>
                  </a:lnTo>
                  <a:lnTo>
                    <a:pt x="327" y="949"/>
                  </a:lnTo>
                  <a:lnTo>
                    <a:pt x="335" y="956"/>
                  </a:lnTo>
                  <a:lnTo>
                    <a:pt x="335" y="964"/>
                  </a:lnTo>
                  <a:lnTo>
                    <a:pt x="335" y="979"/>
                  </a:lnTo>
                  <a:lnTo>
                    <a:pt x="327" y="986"/>
                  </a:lnTo>
                  <a:lnTo>
                    <a:pt x="319" y="994"/>
                  </a:lnTo>
                  <a:lnTo>
                    <a:pt x="312" y="994"/>
                  </a:lnTo>
                  <a:lnTo>
                    <a:pt x="304" y="994"/>
                  </a:lnTo>
                  <a:lnTo>
                    <a:pt x="152" y="986"/>
                  </a:lnTo>
                  <a:lnTo>
                    <a:pt x="15" y="994"/>
                  </a:lnTo>
                  <a:lnTo>
                    <a:pt x="8" y="994"/>
                  </a:lnTo>
                  <a:lnTo>
                    <a:pt x="0" y="986"/>
                  </a:lnTo>
                  <a:lnTo>
                    <a:pt x="0" y="979"/>
                  </a:lnTo>
                  <a:lnTo>
                    <a:pt x="0" y="964"/>
                  </a:lnTo>
                  <a:lnTo>
                    <a:pt x="8" y="956"/>
                  </a:lnTo>
                  <a:lnTo>
                    <a:pt x="15" y="949"/>
                  </a:lnTo>
                  <a:lnTo>
                    <a:pt x="23" y="949"/>
                  </a:lnTo>
                  <a:lnTo>
                    <a:pt x="31" y="949"/>
                  </a:lnTo>
                  <a:lnTo>
                    <a:pt x="61" y="949"/>
                  </a:lnTo>
                  <a:lnTo>
                    <a:pt x="84" y="942"/>
                  </a:lnTo>
                  <a:lnTo>
                    <a:pt x="99" y="934"/>
                  </a:lnTo>
                  <a:lnTo>
                    <a:pt x="107" y="919"/>
                  </a:lnTo>
                  <a:lnTo>
                    <a:pt x="114" y="904"/>
                  </a:lnTo>
                  <a:lnTo>
                    <a:pt x="122" y="882"/>
                  </a:lnTo>
                  <a:lnTo>
                    <a:pt x="297" y="187"/>
                  </a:lnTo>
                  <a:lnTo>
                    <a:pt x="304" y="164"/>
                  </a:lnTo>
                  <a:lnTo>
                    <a:pt x="304" y="142"/>
                  </a:lnTo>
                  <a:lnTo>
                    <a:pt x="304" y="105"/>
                  </a:lnTo>
                  <a:lnTo>
                    <a:pt x="304" y="82"/>
                  </a:lnTo>
                  <a:lnTo>
                    <a:pt x="304" y="60"/>
                  </a:lnTo>
                  <a:lnTo>
                    <a:pt x="297" y="52"/>
                  </a:lnTo>
                  <a:lnTo>
                    <a:pt x="281" y="45"/>
                  </a:lnTo>
                  <a:lnTo>
                    <a:pt x="274" y="37"/>
                  </a:lnTo>
                  <a:lnTo>
                    <a:pt x="259" y="37"/>
                  </a:lnTo>
                  <a:lnTo>
                    <a:pt x="221" y="52"/>
                  </a:lnTo>
                  <a:lnTo>
                    <a:pt x="190" y="90"/>
                  </a:lnTo>
                  <a:lnTo>
                    <a:pt x="167" y="149"/>
                  </a:lnTo>
                  <a:lnTo>
                    <a:pt x="145" y="224"/>
                  </a:lnTo>
                  <a:lnTo>
                    <a:pt x="137" y="239"/>
                  </a:lnTo>
                  <a:lnTo>
                    <a:pt x="129" y="247"/>
                  </a:lnTo>
                  <a:lnTo>
                    <a:pt x="129" y="254"/>
                  </a:lnTo>
                  <a:lnTo>
                    <a:pt x="122" y="254"/>
                  </a:lnTo>
                  <a:lnTo>
                    <a:pt x="114" y="254"/>
                  </a:lnTo>
                  <a:lnTo>
                    <a:pt x="114" y="254"/>
                  </a:lnTo>
                  <a:lnTo>
                    <a:pt x="107" y="254"/>
                  </a:lnTo>
                  <a:lnTo>
                    <a:pt x="99" y="254"/>
                  </a:lnTo>
                  <a:lnTo>
                    <a:pt x="99" y="239"/>
                  </a:lnTo>
                  <a:lnTo>
                    <a:pt x="99" y="224"/>
                  </a:lnTo>
                  <a:lnTo>
                    <a:pt x="107" y="187"/>
                  </a:lnTo>
                  <a:lnTo>
                    <a:pt x="122" y="135"/>
                  </a:lnTo>
                  <a:lnTo>
                    <a:pt x="145" y="90"/>
                  </a:lnTo>
                  <a:lnTo>
                    <a:pt x="152" y="75"/>
                  </a:lnTo>
                  <a:lnTo>
                    <a:pt x="160" y="60"/>
                  </a:lnTo>
                  <a:lnTo>
                    <a:pt x="175" y="45"/>
                  </a:lnTo>
                  <a:lnTo>
                    <a:pt x="190" y="30"/>
                  </a:lnTo>
                  <a:lnTo>
                    <a:pt x="213" y="15"/>
                  </a:lnTo>
                  <a:lnTo>
                    <a:pt x="236" y="7"/>
                  </a:lnTo>
                  <a:lnTo>
                    <a:pt x="2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noEditPoints="1"/>
            </p:cNvSpPr>
            <p:nvPr/>
          </p:nvSpPr>
          <p:spPr bwMode="auto">
            <a:xfrm>
              <a:off x="7670" y="3939"/>
              <a:ext cx="761" cy="1099"/>
            </a:xfrm>
            <a:custGeom>
              <a:avLst/>
              <a:gdLst/>
              <a:ahLst/>
              <a:cxnLst>
                <a:cxn ang="0">
                  <a:pos x="320" y="441"/>
                </a:cxn>
                <a:cxn ang="0">
                  <a:pos x="206" y="576"/>
                </a:cxn>
                <a:cxn ang="0">
                  <a:pos x="160" y="703"/>
                </a:cxn>
                <a:cxn ang="0">
                  <a:pos x="122" y="860"/>
                </a:cxn>
                <a:cxn ang="0">
                  <a:pos x="122" y="964"/>
                </a:cxn>
                <a:cxn ang="0">
                  <a:pos x="168" y="1047"/>
                </a:cxn>
                <a:cxn ang="0">
                  <a:pos x="267" y="1054"/>
                </a:cxn>
                <a:cxn ang="0">
                  <a:pos x="396" y="949"/>
                </a:cxn>
                <a:cxn ang="0">
                  <a:pos x="419" y="927"/>
                </a:cxn>
                <a:cxn ang="0">
                  <a:pos x="426" y="912"/>
                </a:cxn>
                <a:cxn ang="0">
                  <a:pos x="510" y="591"/>
                </a:cxn>
                <a:cxn ang="0">
                  <a:pos x="517" y="561"/>
                </a:cxn>
                <a:cxn ang="0">
                  <a:pos x="502" y="509"/>
                </a:cxn>
                <a:cxn ang="0">
                  <a:pos x="441" y="441"/>
                </a:cxn>
                <a:cxn ang="0">
                  <a:pos x="738" y="0"/>
                </a:cxn>
                <a:cxn ang="0">
                  <a:pos x="761" y="8"/>
                </a:cxn>
                <a:cxn ang="0">
                  <a:pos x="761" y="15"/>
                </a:cxn>
                <a:cxn ang="0">
                  <a:pos x="533" y="920"/>
                </a:cxn>
                <a:cxn ang="0">
                  <a:pos x="525" y="949"/>
                </a:cxn>
                <a:cxn ang="0">
                  <a:pos x="525" y="994"/>
                </a:cxn>
                <a:cxn ang="0">
                  <a:pos x="525" y="1024"/>
                </a:cxn>
                <a:cxn ang="0">
                  <a:pos x="540" y="1054"/>
                </a:cxn>
                <a:cxn ang="0">
                  <a:pos x="571" y="1062"/>
                </a:cxn>
                <a:cxn ang="0">
                  <a:pos x="647" y="1002"/>
                </a:cxn>
                <a:cxn ang="0">
                  <a:pos x="692" y="867"/>
                </a:cxn>
                <a:cxn ang="0">
                  <a:pos x="700" y="845"/>
                </a:cxn>
                <a:cxn ang="0">
                  <a:pos x="715" y="845"/>
                </a:cxn>
                <a:cxn ang="0">
                  <a:pos x="730" y="852"/>
                </a:cxn>
                <a:cxn ang="0">
                  <a:pos x="730" y="875"/>
                </a:cxn>
                <a:cxn ang="0">
                  <a:pos x="700" y="964"/>
                </a:cxn>
                <a:cxn ang="0">
                  <a:pos x="669" y="1039"/>
                </a:cxn>
                <a:cxn ang="0">
                  <a:pos x="624" y="1084"/>
                </a:cxn>
                <a:cxn ang="0">
                  <a:pos x="571" y="1099"/>
                </a:cxn>
                <a:cxn ang="0">
                  <a:pos x="449" y="1039"/>
                </a:cxn>
                <a:cxn ang="0">
                  <a:pos x="358" y="1047"/>
                </a:cxn>
                <a:cxn ang="0">
                  <a:pos x="251" y="1091"/>
                </a:cxn>
                <a:cxn ang="0">
                  <a:pos x="130" y="1076"/>
                </a:cxn>
                <a:cxn ang="0">
                  <a:pos x="16" y="949"/>
                </a:cxn>
                <a:cxn ang="0">
                  <a:pos x="23" y="710"/>
                </a:cxn>
                <a:cxn ang="0">
                  <a:pos x="168" y="486"/>
                </a:cxn>
                <a:cxn ang="0">
                  <a:pos x="388" y="389"/>
                </a:cxn>
                <a:cxn ang="0">
                  <a:pos x="502" y="441"/>
                </a:cxn>
                <a:cxn ang="0">
                  <a:pos x="631" y="120"/>
                </a:cxn>
                <a:cxn ang="0">
                  <a:pos x="631" y="83"/>
                </a:cxn>
                <a:cxn ang="0">
                  <a:pos x="624" y="68"/>
                </a:cxn>
                <a:cxn ang="0">
                  <a:pos x="586" y="60"/>
                </a:cxn>
                <a:cxn ang="0">
                  <a:pos x="540" y="60"/>
                </a:cxn>
                <a:cxn ang="0">
                  <a:pos x="517" y="53"/>
                </a:cxn>
                <a:cxn ang="0">
                  <a:pos x="517" y="30"/>
                </a:cxn>
                <a:cxn ang="0">
                  <a:pos x="540" y="15"/>
                </a:cxn>
                <a:cxn ang="0">
                  <a:pos x="639" y="8"/>
                </a:cxn>
                <a:cxn ang="0">
                  <a:pos x="738" y="0"/>
                </a:cxn>
              </a:cxnLst>
              <a:rect l="0" t="0" r="r" b="b"/>
              <a:pathLst>
                <a:path w="761" h="1099">
                  <a:moveTo>
                    <a:pt x="388" y="426"/>
                  </a:moveTo>
                  <a:lnTo>
                    <a:pt x="320" y="441"/>
                  </a:lnTo>
                  <a:lnTo>
                    <a:pt x="259" y="494"/>
                  </a:lnTo>
                  <a:lnTo>
                    <a:pt x="206" y="576"/>
                  </a:lnTo>
                  <a:lnTo>
                    <a:pt x="183" y="628"/>
                  </a:lnTo>
                  <a:lnTo>
                    <a:pt x="160" y="703"/>
                  </a:lnTo>
                  <a:lnTo>
                    <a:pt x="137" y="785"/>
                  </a:lnTo>
                  <a:lnTo>
                    <a:pt x="122" y="860"/>
                  </a:lnTo>
                  <a:lnTo>
                    <a:pt x="114" y="920"/>
                  </a:lnTo>
                  <a:lnTo>
                    <a:pt x="122" y="964"/>
                  </a:lnTo>
                  <a:lnTo>
                    <a:pt x="137" y="1009"/>
                  </a:lnTo>
                  <a:lnTo>
                    <a:pt x="168" y="1047"/>
                  </a:lnTo>
                  <a:lnTo>
                    <a:pt x="221" y="1062"/>
                  </a:lnTo>
                  <a:lnTo>
                    <a:pt x="267" y="1054"/>
                  </a:lnTo>
                  <a:lnTo>
                    <a:pt x="327" y="1017"/>
                  </a:lnTo>
                  <a:lnTo>
                    <a:pt x="396" y="949"/>
                  </a:lnTo>
                  <a:lnTo>
                    <a:pt x="411" y="942"/>
                  </a:lnTo>
                  <a:lnTo>
                    <a:pt x="419" y="927"/>
                  </a:lnTo>
                  <a:lnTo>
                    <a:pt x="419" y="920"/>
                  </a:lnTo>
                  <a:lnTo>
                    <a:pt x="426" y="912"/>
                  </a:lnTo>
                  <a:lnTo>
                    <a:pt x="426" y="897"/>
                  </a:lnTo>
                  <a:lnTo>
                    <a:pt x="510" y="591"/>
                  </a:lnTo>
                  <a:lnTo>
                    <a:pt x="510" y="576"/>
                  </a:lnTo>
                  <a:lnTo>
                    <a:pt x="517" y="561"/>
                  </a:lnTo>
                  <a:lnTo>
                    <a:pt x="510" y="546"/>
                  </a:lnTo>
                  <a:lnTo>
                    <a:pt x="502" y="509"/>
                  </a:lnTo>
                  <a:lnTo>
                    <a:pt x="479" y="471"/>
                  </a:lnTo>
                  <a:lnTo>
                    <a:pt x="441" y="441"/>
                  </a:lnTo>
                  <a:lnTo>
                    <a:pt x="388" y="426"/>
                  </a:lnTo>
                  <a:close/>
                  <a:moveTo>
                    <a:pt x="738" y="0"/>
                  </a:moveTo>
                  <a:lnTo>
                    <a:pt x="753" y="0"/>
                  </a:lnTo>
                  <a:lnTo>
                    <a:pt x="761" y="8"/>
                  </a:lnTo>
                  <a:lnTo>
                    <a:pt x="761" y="15"/>
                  </a:lnTo>
                  <a:lnTo>
                    <a:pt x="761" y="15"/>
                  </a:lnTo>
                  <a:lnTo>
                    <a:pt x="761" y="15"/>
                  </a:lnTo>
                  <a:lnTo>
                    <a:pt x="533" y="920"/>
                  </a:lnTo>
                  <a:lnTo>
                    <a:pt x="525" y="934"/>
                  </a:lnTo>
                  <a:lnTo>
                    <a:pt x="525" y="949"/>
                  </a:lnTo>
                  <a:lnTo>
                    <a:pt x="525" y="972"/>
                  </a:lnTo>
                  <a:lnTo>
                    <a:pt x="525" y="994"/>
                  </a:lnTo>
                  <a:lnTo>
                    <a:pt x="525" y="1009"/>
                  </a:lnTo>
                  <a:lnTo>
                    <a:pt x="525" y="1024"/>
                  </a:lnTo>
                  <a:lnTo>
                    <a:pt x="533" y="1039"/>
                  </a:lnTo>
                  <a:lnTo>
                    <a:pt x="540" y="1054"/>
                  </a:lnTo>
                  <a:lnTo>
                    <a:pt x="548" y="1062"/>
                  </a:lnTo>
                  <a:lnTo>
                    <a:pt x="571" y="1062"/>
                  </a:lnTo>
                  <a:lnTo>
                    <a:pt x="609" y="1047"/>
                  </a:lnTo>
                  <a:lnTo>
                    <a:pt x="647" y="1002"/>
                  </a:lnTo>
                  <a:lnTo>
                    <a:pt x="669" y="942"/>
                  </a:lnTo>
                  <a:lnTo>
                    <a:pt x="692" y="867"/>
                  </a:lnTo>
                  <a:lnTo>
                    <a:pt x="692" y="852"/>
                  </a:lnTo>
                  <a:lnTo>
                    <a:pt x="700" y="845"/>
                  </a:lnTo>
                  <a:lnTo>
                    <a:pt x="715" y="845"/>
                  </a:lnTo>
                  <a:lnTo>
                    <a:pt x="715" y="845"/>
                  </a:lnTo>
                  <a:lnTo>
                    <a:pt x="723" y="845"/>
                  </a:lnTo>
                  <a:lnTo>
                    <a:pt x="730" y="852"/>
                  </a:lnTo>
                  <a:lnTo>
                    <a:pt x="730" y="860"/>
                  </a:lnTo>
                  <a:lnTo>
                    <a:pt x="730" y="875"/>
                  </a:lnTo>
                  <a:lnTo>
                    <a:pt x="715" y="912"/>
                  </a:lnTo>
                  <a:lnTo>
                    <a:pt x="700" y="964"/>
                  </a:lnTo>
                  <a:lnTo>
                    <a:pt x="685" y="1009"/>
                  </a:lnTo>
                  <a:lnTo>
                    <a:pt x="669" y="1039"/>
                  </a:lnTo>
                  <a:lnTo>
                    <a:pt x="647" y="1062"/>
                  </a:lnTo>
                  <a:lnTo>
                    <a:pt x="624" y="1084"/>
                  </a:lnTo>
                  <a:lnTo>
                    <a:pt x="601" y="1091"/>
                  </a:lnTo>
                  <a:lnTo>
                    <a:pt x="571" y="1099"/>
                  </a:lnTo>
                  <a:lnTo>
                    <a:pt x="495" y="1084"/>
                  </a:lnTo>
                  <a:lnTo>
                    <a:pt x="449" y="1039"/>
                  </a:lnTo>
                  <a:lnTo>
                    <a:pt x="419" y="979"/>
                  </a:lnTo>
                  <a:lnTo>
                    <a:pt x="358" y="1047"/>
                  </a:lnTo>
                  <a:lnTo>
                    <a:pt x="297" y="1076"/>
                  </a:lnTo>
                  <a:lnTo>
                    <a:pt x="251" y="1091"/>
                  </a:lnTo>
                  <a:lnTo>
                    <a:pt x="213" y="1099"/>
                  </a:lnTo>
                  <a:lnTo>
                    <a:pt x="130" y="1076"/>
                  </a:lnTo>
                  <a:lnTo>
                    <a:pt x="61" y="1024"/>
                  </a:lnTo>
                  <a:lnTo>
                    <a:pt x="16" y="949"/>
                  </a:lnTo>
                  <a:lnTo>
                    <a:pt x="0" y="845"/>
                  </a:lnTo>
                  <a:lnTo>
                    <a:pt x="23" y="710"/>
                  </a:lnTo>
                  <a:lnTo>
                    <a:pt x="84" y="591"/>
                  </a:lnTo>
                  <a:lnTo>
                    <a:pt x="168" y="486"/>
                  </a:lnTo>
                  <a:lnTo>
                    <a:pt x="274" y="419"/>
                  </a:lnTo>
                  <a:lnTo>
                    <a:pt x="388" y="389"/>
                  </a:lnTo>
                  <a:lnTo>
                    <a:pt x="449" y="404"/>
                  </a:lnTo>
                  <a:lnTo>
                    <a:pt x="502" y="441"/>
                  </a:lnTo>
                  <a:lnTo>
                    <a:pt x="533" y="494"/>
                  </a:lnTo>
                  <a:lnTo>
                    <a:pt x="631" y="120"/>
                  </a:lnTo>
                  <a:lnTo>
                    <a:pt x="631" y="90"/>
                  </a:lnTo>
                  <a:lnTo>
                    <a:pt x="631" y="83"/>
                  </a:lnTo>
                  <a:lnTo>
                    <a:pt x="631" y="75"/>
                  </a:lnTo>
                  <a:lnTo>
                    <a:pt x="624" y="68"/>
                  </a:lnTo>
                  <a:lnTo>
                    <a:pt x="609" y="68"/>
                  </a:lnTo>
                  <a:lnTo>
                    <a:pt x="586" y="60"/>
                  </a:lnTo>
                  <a:lnTo>
                    <a:pt x="555" y="60"/>
                  </a:lnTo>
                  <a:lnTo>
                    <a:pt x="540" y="60"/>
                  </a:lnTo>
                  <a:lnTo>
                    <a:pt x="525" y="60"/>
                  </a:lnTo>
                  <a:lnTo>
                    <a:pt x="517" y="53"/>
                  </a:lnTo>
                  <a:lnTo>
                    <a:pt x="517" y="45"/>
                  </a:lnTo>
                  <a:lnTo>
                    <a:pt x="517" y="30"/>
                  </a:lnTo>
                  <a:lnTo>
                    <a:pt x="525" y="15"/>
                  </a:lnTo>
                  <a:lnTo>
                    <a:pt x="540" y="15"/>
                  </a:lnTo>
                  <a:lnTo>
                    <a:pt x="578" y="15"/>
                  </a:lnTo>
                  <a:lnTo>
                    <a:pt x="639" y="8"/>
                  </a:lnTo>
                  <a:lnTo>
                    <a:pt x="700" y="0"/>
                  </a:lnTo>
                  <a:lnTo>
                    <a:pt x="7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noEditPoints="1"/>
            </p:cNvSpPr>
            <p:nvPr/>
          </p:nvSpPr>
          <p:spPr bwMode="auto">
            <a:xfrm>
              <a:off x="8499" y="4328"/>
              <a:ext cx="654" cy="994"/>
            </a:xfrm>
            <a:custGeom>
              <a:avLst/>
              <a:gdLst/>
              <a:ahLst/>
              <a:cxnLst>
                <a:cxn ang="0">
                  <a:pos x="312" y="60"/>
                </a:cxn>
                <a:cxn ang="0">
                  <a:pos x="183" y="217"/>
                </a:cxn>
                <a:cxn ang="0">
                  <a:pos x="137" y="366"/>
                </a:cxn>
                <a:cxn ang="0">
                  <a:pos x="114" y="531"/>
                </a:cxn>
                <a:cxn ang="0">
                  <a:pos x="122" y="590"/>
                </a:cxn>
                <a:cxn ang="0">
                  <a:pos x="167" y="665"/>
                </a:cxn>
                <a:cxn ang="0">
                  <a:pos x="281" y="658"/>
                </a:cxn>
                <a:cxn ang="0">
                  <a:pos x="388" y="575"/>
                </a:cxn>
                <a:cxn ang="0">
                  <a:pos x="418" y="508"/>
                </a:cxn>
                <a:cxn ang="0">
                  <a:pos x="456" y="389"/>
                </a:cxn>
                <a:cxn ang="0">
                  <a:pos x="487" y="247"/>
                </a:cxn>
                <a:cxn ang="0">
                  <a:pos x="509" y="172"/>
                </a:cxn>
                <a:cxn ang="0">
                  <a:pos x="494" y="120"/>
                </a:cxn>
                <a:cxn ang="0">
                  <a:pos x="433" y="52"/>
                </a:cxn>
                <a:cxn ang="0">
                  <a:pos x="380" y="0"/>
                </a:cxn>
                <a:cxn ang="0">
                  <a:pos x="487" y="45"/>
                </a:cxn>
                <a:cxn ang="0">
                  <a:pos x="540" y="90"/>
                </a:cxn>
                <a:cxn ang="0">
                  <a:pos x="578" y="52"/>
                </a:cxn>
                <a:cxn ang="0">
                  <a:pos x="616" y="15"/>
                </a:cxn>
                <a:cxn ang="0">
                  <a:pos x="639" y="7"/>
                </a:cxn>
                <a:cxn ang="0">
                  <a:pos x="654" y="15"/>
                </a:cxn>
                <a:cxn ang="0">
                  <a:pos x="654" y="22"/>
                </a:cxn>
                <a:cxn ang="0">
                  <a:pos x="433" y="904"/>
                </a:cxn>
                <a:cxn ang="0">
                  <a:pos x="426" y="927"/>
                </a:cxn>
                <a:cxn ang="0">
                  <a:pos x="433" y="942"/>
                </a:cxn>
                <a:cxn ang="0">
                  <a:pos x="471" y="949"/>
                </a:cxn>
                <a:cxn ang="0">
                  <a:pos x="525" y="949"/>
                </a:cxn>
                <a:cxn ang="0">
                  <a:pos x="547" y="956"/>
                </a:cxn>
                <a:cxn ang="0">
                  <a:pos x="547" y="979"/>
                </a:cxn>
                <a:cxn ang="0">
                  <a:pos x="532" y="994"/>
                </a:cxn>
                <a:cxn ang="0">
                  <a:pos x="517" y="994"/>
                </a:cxn>
                <a:cxn ang="0">
                  <a:pos x="350" y="986"/>
                </a:cxn>
                <a:cxn ang="0">
                  <a:pos x="183" y="994"/>
                </a:cxn>
                <a:cxn ang="0">
                  <a:pos x="175" y="979"/>
                </a:cxn>
                <a:cxn ang="0">
                  <a:pos x="175" y="964"/>
                </a:cxn>
                <a:cxn ang="0">
                  <a:pos x="190" y="949"/>
                </a:cxn>
                <a:cxn ang="0">
                  <a:pos x="213" y="949"/>
                </a:cxn>
                <a:cxn ang="0">
                  <a:pos x="274" y="942"/>
                </a:cxn>
                <a:cxn ang="0">
                  <a:pos x="312" y="927"/>
                </a:cxn>
                <a:cxn ang="0">
                  <a:pos x="327" y="897"/>
                </a:cxn>
                <a:cxn ang="0">
                  <a:pos x="350" y="807"/>
                </a:cxn>
                <a:cxn ang="0">
                  <a:pos x="388" y="665"/>
                </a:cxn>
                <a:cxn ang="0">
                  <a:pos x="335" y="665"/>
                </a:cxn>
                <a:cxn ang="0">
                  <a:pos x="213" y="710"/>
                </a:cxn>
                <a:cxn ang="0">
                  <a:pos x="61" y="643"/>
                </a:cxn>
                <a:cxn ang="0">
                  <a:pos x="0" y="456"/>
                </a:cxn>
                <a:cxn ang="0">
                  <a:pos x="76" y="202"/>
                </a:cxn>
                <a:cxn ang="0">
                  <a:pos x="274" y="30"/>
                </a:cxn>
              </a:cxnLst>
              <a:rect l="0" t="0" r="r" b="b"/>
              <a:pathLst>
                <a:path w="654" h="994">
                  <a:moveTo>
                    <a:pt x="380" y="37"/>
                  </a:moveTo>
                  <a:lnTo>
                    <a:pt x="312" y="60"/>
                  </a:lnTo>
                  <a:lnTo>
                    <a:pt x="243" y="120"/>
                  </a:lnTo>
                  <a:lnTo>
                    <a:pt x="183" y="217"/>
                  </a:lnTo>
                  <a:lnTo>
                    <a:pt x="160" y="284"/>
                  </a:lnTo>
                  <a:lnTo>
                    <a:pt x="137" y="366"/>
                  </a:lnTo>
                  <a:lnTo>
                    <a:pt x="122" y="456"/>
                  </a:lnTo>
                  <a:lnTo>
                    <a:pt x="114" y="531"/>
                  </a:lnTo>
                  <a:lnTo>
                    <a:pt x="114" y="553"/>
                  </a:lnTo>
                  <a:lnTo>
                    <a:pt x="122" y="590"/>
                  </a:lnTo>
                  <a:lnTo>
                    <a:pt x="137" y="628"/>
                  </a:lnTo>
                  <a:lnTo>
                    <a:pt x="167" y="665"/>
                  </a:lnTo>
                  <a:lnTo>
                    <a:pt x="213" y="673"/>
                  </a:lnTo>
                  <a:lnTo>
                    <a:pt x="281" y="658"/>
                  </a:lnTo>
                  <a:lnTo>
                    <a:pt x="342" y="620"/>
                  </a:lnTo>
                  <a:lnTo>
                    <a:pt x="388" y="575"/>
                  </a:lnTo>
                  <a:lnTo>
                    <a:pt x="418" y="531"/>
                  </a:lnTo>
                  <a:lnTo>
                    <a:pt x="418" y="508"/>
                  </a:lnTo>
                  <a:lnTo>
                    <a:pt x="433" y="456"/>
                  </a:lnTo>
                  <a:lnTo>
                    <a:pt x="456" y="389"/>
                  </a:lnTo>
                  <a:lnTo>
                    <a:pt x="471" y="314"/>
                  </a:lnTo>
                  <a:lnTo>
                    <a:pt x="487" y="247"/>
                  </a:lnTo>
                  <a:lnTo>
                    <a:pt x="502" y="194"/>
                  </a:lnTo>
                  <a:lnTo>
                    <a:pt x="509" y="172"/>
                  </a:lnTo>
                  <a:lnTo>
                    <a:pt x="502" y="157"/>
                  </a:lnTo>
                  <a:lnTo>
                    <a:pt x="494" y="120"/>
                  </a:lnTo>
                  <a:lnTo>
                    <a:pt x="471" y="82"/>
                  </a:lnTo>
                  <a:lnTo>
                    <a:pt x="433" y="52"/>
                  </a:lnTo>
                  <a:lnTo>
                    <a:pt x="380" y="37"/>
                  </a:lnTo>
                  <a:close/>
                  <a:moveTo>
                    <a:pt x="380" y="0"/>
                  </a:moveTo>
                  <a:lnTo>
                    <a:pt x="433" y="15"/>
                  </a:lnTo>
                  <a:lnTo>
                    <a:pt x="487" y="45"/>
                  </a:lnTo>
                  <a:lnTo>
                    <a:pt x="532" y="112"/>
                  </a:lnTo>
                  <a:lnTo>
                    <a:pt x="540" y="90"/>
                  </a:lnTo>
                  <a:lnTo>
                    <a:pt x="563" y="67"/>
                  </a:lnTo>
                  <a:lnTo>
                    <a:pt x="578" y="52"/>
                  </a:lnTo>
                  <a:lnTo>
                    <a:pt x="593" y="30"/>
                  </a:lnTo>
                  <a:lnTo>
                    <a:pt x="616" y="15"/>
                  </a:lnTo>
                  <a:lnTo>
                    <a:pt x="623" y="7"/>
                  </a:lnTo>
                  <a:lnTo>
                    <a:pt x="639" y="7"/>
                  </a:lnTo>
                  <a:lnTo>
                    <a:pt x="646" y="7"/>
                  </a:lnTo>
                  <a:lnTo>
                    <a:pt x="654" y="15"/>
                  </a:lnTo>
                  <a:lnTo>
                    <a:pt x="654" y="22"/>
                  </a:lnTo>
                  <a:lnTo>
                    <a:pt x="654" y="22"/>
                  </a:lnTo>
                  <a:lnTo>
                    <a:pt x="433" y="882"/>
                  </a:lnTo>
                  <a:lnTo>
                    <a:pt x="433" y="904"/>
                  </a:lnTo>
                  <a:lnTo>
                    <a:pt x="426" y="919"/>
                  </a:lnTo>
                  <a:lnTo>
                    <a:pt x="426" y="927"/>
                  </a:lnTo>
                  <a:lnTo>
                    <a:pt x="433" y="934"/>
                  </a:lnTo>
                  <a:lnTo>
                    <a:pt x="433" y="942"/>
                  </a:lnTo>
                  <a:lnTo>
                    <a:pt x="449" y="942"/>
                  </a:lnTo>
                  <a:lnTo>
                    <a:pt x="471" y="949"/>
                  </a:lnTo>
                  <a:lnTo>
                    <a:pt x="502" y="949"/>
                  </a:lnTo>
                  <a:lnTo>
                    <a:pt x="525" y="949"/>
                  </a:lnTo>
                  <a:lnTo>
                    <a:pt x="532" y="949"/>
                  </a:lnTo>
                  <a:lnTo>
                    <a:pt x="547" y="956"/>
                  </a:lnTo>
                  <a:lnTo>
                    <a:pt x="547" y="964"/>
                  </a:lnTo>
                  <a:lnTo>
                    <a:pt x="547" y="979"/>
                  </a:lnTo>
                  <a:lnTo>
                    <a:pt x="540" y="986"/>
                  </a:lnTo>
                  <a:lnTo>
                    <a:pt x="532" y="994"/>
                  </a:lnTo>
                  <a:lnTo>
                    <a:pt x="525" y="994"/>
                  </a:lnTo>
                  <a:lnTo>
                    <a:pt x="517" y="994"/>
                  </a:lnTo>
                  <a:lnTo>
                    <a:pt x="433" y="994"/>
                  </a:lnTo>
                  <a:lnTo>
                    <a:pt x="350" y="986"/>
                  </a:lnTo>
                  <a:lnTo>
                    <a:pt x="198" y="994"/>
                  </a:lnTo>
                  <a:lnTo>
                    <a:pt x="183" y="994"/>
                  </a:lnTo>
                  <a:lnTo>
                    <a:pt x="175" y="986"/>
                  </a:lnTo>
                  <a:lnTo>
                    <a:pt x="175" y="979"/>
                  </a:lnTo>
                  <a:lnTo>
                    <a:pt x="175" y="979"/>
                  </a:lnTo>
                  <a:lnTo>
                    <a:pt x="175" y="964"/>
                  </a:lnTo>
                  <a:lnTo>
                    <a:pt x="183" y="956"/>
                  </a:lnTo>
                  <a:lnTo>
                    <a:pt x="190" y="949"/>
                  </a:lnTo>
                  <a:lnTo>
                    <a:pt x="198" y="949"/>
                  </a:lnTo>
                  <a:lnTo>
                    <a:pt x="213" y="949"/>
                  </a:lnTo>
                  <a:lnTo>
                    <a:pt x="251" y="942"/>
                  </a:lnTo>
                  <a:lnTo>
                    <a:pt x="274" y="942"/>
                  </a:lnTo>
                  <a:lnTo>
                    <a:pt x="297" y="934"/>
                  </a:lnTo>
                  <a:lnTo>
                    <a:pt x="312" y="927"/>
                  </a:lnTo>
                  <a:lnTo>
                    <a:pt x="319" y="912"/>
                  </a:lnTo>
                  <a:lnTo>
                    <a:pt x="327" y="897"/>
                  </a:lnTo>
                  <a:lnTo>
                    <a:pt x="335" y="867"/>
                  </a:lnTo>
                  <a:lnTo>
                    <a:pt x="350" y="807"/>
                  </a:lnTo>
                  <a:lnTo>
                    <a:pt x="365" y="732"/>
                  </a:lnTo>
                  <a:lnTo>
                    <a:pt x="388" y="665"/>
                  </a:lnTo>
                  <a:lnTo>
                    <a:pt x="395" y="613"/>
                  </a:lnTo>
                  <a:lnTo>
                    <a:pt x="335" y="665"/>
                  </a:lnTo>
                  <a:lnTo>
                    <a:pt x="274" y="695"/>
                  </a:lnTo>
                  <a:lnTo>
                    <a:pt x="213" y="710"/>
                  </a:lnTo>
                  <a:lnTo>
                    <a:pt x="129" y="695"/>
                  </a:lnTo>
                  <a:lnTo>
                    <a:pt x="61" y="643"/>
                  </a:lnTo>
                  <a:lnTo>
                    <a:pt x="15" y="560"/>
                  </a:lnTo>
                  <a:lnTo>
                    <a:pt x="0" y="456"/>
                  </a:lnTo>
                  <a:lnTo>
                    <a:pt x="23" y="321"/>
                  </a:lnTo>
                  <a:lnTo>
                    <a:pt x="76" y="202"/>
                  </a:lnTo>
                  <a:lnTo>
                    <a:pt x="167" y="97"/>
                  </a:lnTo>
                  <a:lnTo>
                    <a:pt x="274" y="30"/>
                  </a:lnTo>
                  <a:lnTo>
                    <a:pt x="3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9655" y="4111"/>
              <a:ext cx="1056" cy="1039"/>
            </a:xfrm>
            <a:custGeom>
              <a:avLst/>
              <a:gdLst/>
              <a:ahLst/>
              <a:cxnLst>
                <a:cxn ang="0">
                  <a:pos x="532" y="0"/>
                </a:cxn>
                <a:cxn ang="0">
                  <a:pos x="547" y="0"/>
                </a:cxn>
                <a:cxn ang="0">
                  <a:pos x="555" y="8"/>
                </a:cxn>
                <a:cxn ang="0">
                  <a:pos x="555" y="23"/>
                </a:cxn>
                <a:cxn ang="0">
                  <a:pos x="562" y="38"/>
                </a:cxn>
                <a:cxn ang="0">
                  <a:pos x="562" y="53"/>
                </a:cxn>
                <a:cxn ang="0">
                  <a:pos x="562" y="486"/>
                </a:cxn>
                <a:cxn ang="0">
                  <a:pos x="1003" y="486"/>
                </a:cxn>
                <a:cxn ang="0">
                  <a:pos x="1018" y="486"/>
                </a:cxn>
                <a:cxn ang="0">
                  <a:pos x="1034" y="486"/>
                </a:cxn>
                <a:cxn ang="0">
                  <a:pos x="1041" y="493"/>
                </a:cxn>
                <a:cxn ang="0">
                  <a:pos x="1056" y="501"/>
                </a:cxn>
                <a:cxn ang="0">
                  <a:pos x="1056" y="516"/>
                </a:cxn>
                <a:cxn ang="0">
                  <a:pos x="1056" y="531"/>
                </a:cxn>
                <a:cxn ang="0">
                  <a:pos x="1041" y="546"/>
                </a:cxn>
                <a:cxn ang="0">
                  <a:pos x="1034" y="546"/>
                </a:cxn>
                <a:cxn ang="0">
                  <a:pos x="1018" y="546"/>
                </a:cxn>
                <a:cxn ang="0">
                  <a:pos x="1003" y="546"/>
                </a:cxn>
                <a:cxn ang="0">
                  <a:pos x="562" y="546"/>
                </a:cxn>
                <a:cxn ang="0">
                  <a:pos x="562" y="987"/>
                </a:cxn>
                <a:cxn ang="0">
                  <a:pos x="562" y="1002"/>
                </a:cxn>
                <a:cxn ang="0">
                  <a:pos x="555" y="1017"/>
                </a:cxn>
                <a:cxn ang="0">
                  <a:pos x="555" y="1024"/>
                </a:cxn>
                <a:cxn ang="0">
                  <a:pos x="547" y="1039"/>
                </a:cxn>
                <a:cxn ang="0">
                  <a:pos x="532" y="1039"/>
                </a:cxn>
                <a:cxn ang="0">
                  <a:pos x="517" y="1039"/>
                </a:cxn>
                <a:cxn ang="0">
                  <a:pos x="501" y="1024"/>
                </a:cxn>
                <a:cxn ang="0">
                  <a:pos x="501" y="1017"/>
                </a:cxn>
                <a:cxn ang="0">
                  <a:pos x="494" y="1002"/>
                </a:cxn>
                <a:cxn ang="0">
                  <a:pos x="494" y="987"/>
                </a:cxn>
                <a:cxn ang="0">
                  <a:pos x="494" y="546"/>
                </a:cxn>
                <a:cxn ang="0">
                  <a:pos x="53" y="546"/>
                </a:cxn>
                <a:cxn ang="0">
                  <a:pos x="38" y="546"/>
                </a:cxn>
                <a:cxn ang="0">
                  <a:pos x="22" y="546"/>
                </a:cxn>
                <a:cxn ang="0">
                  <a:pos x="15" y="546"/>
                </a:cxn>
                <a:cxn ang="0">
                  <a:pos x="0" y="531"/>
                </a:cxn>
                <a:cxn ang="0">
                  <a:pos x="0" y="516"/>
                </a:cxn>
                <a:cxn ang="0">
                  <a:pos x="0" y="501"/>
                </a:cxn>
                <a:cxn ang="0">
                  <a:pos x="15" y="493"/>
                </a:cxn>
                <a:cxn ang="0">
                  <a:pos x="22" y="486"/>
                </a:cxn>
                <a:cxn ang="0">
                  <a:pos x="38" y="486"/>
                </a:cxn>
                <a:cxn ang="0">
                  <a:pos x="53" y="486"/>
                </a:cxn>
                <a:cxn ang="0">
                  <a:pos x="494" y="486"/>
                </a:cxn>
                <a:cxn ang="0">
                  <a:pos x="494" y="53"/>
                </a:cxn>
                <a:cxn ang="0">
                  <a:pos x="494" y="38"/>
                </a:cxn>
                <a:cxn ang="0">
                  <a:pos x="501" y="23"/>
                </a:cxn>
                <a:cxn ang="0">
                  <a:pos x="501" y="8"/>
                </a:cxn>
                <a:cxn ang="0">
                  <a:pos x="517" y="0"/>
                </a:cxn>
                <a:cxn ang="0">
                  <a:pos x="532" y="0"/>
                </a:cxn>
              </a:cxnLst>
              <a:rect l="0" t="0" r="r" b="b"/>
              <a:pathLst>
                <a:path w="1056" h="1039">
                  <a:moveTo>
                    <a:pt x="532" y="0"/>
                  </a:moveTo>
                  <a:lnTo>
                    <a:pt x="547" y="0"/>
                  </a:lnTo>
                  <a:lnTo>
                    <a:pt x="555" y="8"/>
                  </a:lnTo>
                  <a:lnTo>
                    <a:pt x="555" y="23"/>
                  </a:lnTo>
                  <a:lnTo>
                    <a:pt x="562" y="38"/>
                  </a:lnTo>
                  <a:lnTo>
                    <a:pt x="562" y="53"/>
                  </a:lnTo>
                  <a:lnTo>
                    <a:pt x="562" y="486"/>
                  </a:lnTo>
                  <a:lnTo>
                    <a:pt x="1003" y="486"/>
                  </a:lnTo>
                  <a:lnTo>
                    <a:pt x="1018" y="486"/>
                  </a:lnTo>
                  <a:lnTo>
                    <a:pt x="1034" y="486"/>
                  </a:lnTo>
                  <a:lnTo>
                    <a:pt x="1041" y="493"/>
                  </a:lnTo>
                  <a:lnTo>
                    <a:pt x="1056" y="501"/>
                  </a:lnTo>
                  <a:lnTo>
                    <a:pt x="1056" y="516"/>
                  </a:lnTo>
                  <a:lnTo>
                    <a:pt x="1056" y="531"/>
                  </a:lnTo>
                  <a:lnTo>
                    <a:pt x="1041" y="546"/>
                  </a:lnTo>
                  <a:lnTo>
                    <a:pt x="1034" y="546"/>
                  </a:lnTo>
                  <a:lnTo>
                    <a:pt x="1018" y="546"/>
                  </a:lnTo>
                  <a:lnTo>
                    <a:pt x="1003" y="546"/>
                  </a:lnTo>
                  <a:lnTo>
                    <a:pt x="562" y="546"/>
                  </a:lnTo>
                  <a:lnTo>
                    <a:pt x="562" y="987"/>
                  </a:lnTo>
                  <a:lnTo>
                    <a:pt x="562" y="1002"/>
                  </a:lnTo>
                  <a:lnTo>
                    <a:pt x="555" y="1017"/>
                  </a:lnTo>
                  <a:lnTo>
                    <a:pt x="555" y="1024"/>
                  </a:lnTo>
                  <a:lnTo>
                    <a:pt x="547" y="1039"/>
                  </a:lnTo>
                  <a:lnTo>
                    <a:pt x="532" y="1039"/>
                  </a:lnTo>
                  <a:lnTo>
                    <a:pt x="517" y="1039"/>
                  </a:lnTo>
                  <a:lnTo>
                    <a:pt x="501" y="1024"/>
                  </a:lnTo>
                  <a:lnTo>
                    <a:pt x="501" y="1017"/>
                  </a:lnTo>
                  <a:lnTo>
                    <a:pt x="494" y="1002"/>
                  </a:lnTo>
                  <a:lnTo>
                    <a:pt x="494" y="987"/>
                  </a:lnTo>
                  <a:lnTo>
                    <a:pt x="494" y="546"/>
                  </a:lnTo>
                  <a:lnTo>
                    <a:pt x="53" y="546"/>
                  </a:lnTo>
                  <a:lnTo>
                    <a:pt x="38" y="546"/>
                  </a:lnTo>
                  <a:lnTo>
                    <a:pt x="22" y="546"/>
                  </a:lnTo>
                  <a:lnTo>
                    <a:pt x="15" y="546"/>
                  </a:lnTo>
                  <a:lnTo>
                    <a:pt x="0" y="531"/>
                  </a:lnTo>
                  <a:lnTo>
                    <a:pt x="0" y="516"/>
                  </a:lnTo>
                  <a:lnTo>
                    <a:pt x="0" y="501"/>
                  </a:lnTo>
                  <a:lnTo>
                    <a:pt x="15" y="493"/>
                  </a:lnTo>
                  <a:lnTo>
                    <a:pt x="22" y="486"/>
                  </a:lnTo>
                  <a:lnTo>
                    <a:pt x="38" y="486"/>
                  </a:lnTo>
                  <a:lnTo>
                    <a:pt x="53" y="486"/>
                  </a:lnTo>
                  <a:lnTo>
                    <a:pt x="494" y="486"/>
                  </a:lnTo>
                  <a:lnTo>
                    <a:pt x="494" y="53"/>
                  </a:lnTo>
                  <a:lnTo>
                    <a:pt x="494" y="38"/>
                  </a:lnTo>
                  <a:lnTo>
                    <a:pt x="501" y="23"/>
                  </a:lnTo>
                  <a:lnTo>
                    <a:pt x="501" y="8"/>
                  </a:lnTo>
                  <a:lnTo>
                    <a:pt x="517" y="0"/>
                  </a:lnTo>
                  <a:lnTo>
                    <a:pt x="5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noEditPoints="1"/>
            </p:cNvSpPr>
            <p:nvPr/>
          </p:nvSpPr>
          <p:spPr bwMode="auto">
            <a:xfrm>
              <a:off x="11213" y="3954"/>
              <a:ext cx="1110" cy="1099"/>
            </a:xfrm>
            <a:custGeom>
              <a:avLst/>
              <a:gdLst/>
              <a:ahLst/>
              <a:cxnLst>
                <a:cxn ang="0">
                  <a:pos x="403" y="45"/>
                </a:cxn>
                <a:cxn ang="0">
                  <a:pos x="350" y="53"/>
                </a:cxn>
                <a:cxn ang="0">
                  <a:pos x="319" y="60"/>
                </a:cxn>
                <a:cxn ang="0">
                  <a:pos x="304" y="75"/>
                </a:cxn>
                <a:cxn ang="0">
                  <a:pos x="297" y="112"/>
                </a:cxn>
                <a:cxn ang="0">
                  <a:pos x="471" y="516"/>
                </a:cxn>
                <a:cxn ang="0">
                  <a:pos x="654" y="479"/>
                </a:cxn>
                <a:cxn ang="0">
                  <a:pos x="730" y="389"/>
                </a:cxn>
                <a:cxn ang="0">
                  <a:pos x="753" y="277"/>
                </a:cxn>
                <a:cxn ang="0">
                  <a:pos x="715" y="135"/>
                </a:cxn>
                <a:cxn ang="0">
                  <a:pos x="616" y="68"/>
                </a:cxn>
                <a:cxn ang="0">
                  <a:pos x="494" y="45"/>
                </a:cxn>
                <a:cxn ang="0">
                  <a:pos x="0" y="0"/>
                </a:cxn>
                <a:cxn ang="0">
                  <a:pos x="631" y="15"/>
                </a:cxn>
                <a:cxn ang="0">
                  <a:pos x="836" y="120"/>
                </a:cxn>
                <a:cxn ang="0">
                  <a:pos x="912" y="277"/>
                </a:cxn>
                <a:cxn ang="0">
                  <a:pos x="829" y="441"/>
                </a:cxn>
                <a:cxn ang="0">
                  <a:pos x="639" y="538"/>
                </a:cxn>
                <a:cxn ang="0">
                  <a:pos x="700" y="561"/>
                </a:cxn>
                <a:cxn ang="0">
                  <a:pos x="798" y="650"/>
                </a:cxn>
                <a:cxn ang="0">
                  <a:pos x="852" y="837"/>
                </a:cxn>
                <a:cxn ang="0">
                  <a:pos x="882" y="1009"/>
                </a:cxn>
                <a:cxn ang="0">
                  <a:pos x="966" y="1069"/>
                </a:cxn>
                <a:cxn ang="0">
                  <a:pos x="1026" y="1039"/>
                </a:cxn>
                <a:cxn ang="0">
                  <a:pos x="1064" y="927"/>
                </a:cxn>
                <a:cxn ang="0">
                  <a:pos x="1072" y="912"/>
                </a:cxn>
                <a:cxn ang="0">
                  <a:pos x="1087" y="905"/>
                </a:cxn>
                <a:cxn ang="0">
                  <a:pos x="1102" y="912"/>
                </a:cxn>
                <a:cxn ang="0">
                  <a:pos x="1110" y="927"/>
                </a:cxn>
                <a:cxn ang="0">
                  <a:pos x="1087" y="1009"/>
                </a:cxn>
                <a:cxn ang="0">
                  <a:pos x="1019" y="1084"/>
                </a:cxn>
                <a:cxn ang="0">
                  <a:pos x="897" y="1099"/>
                </a:cxn>
                <a:cxn ang="0">
                  <a:pos x="753" y="1032"/>
                </a:cxn>
                <a:cxn ang="0">
                  <a:pos x="692" y="905"/>
                </a:cxn>
                <a:cxn ang="0">
                  <a:pos x="684" y="725"/>
                </a:cxn>
                <a:cxn ang="0">
                  <a:pos x="631" y="598"/>
                </a:cxn>
                <a:cxn ang="0">
                  <a:pos x="517" y="553"/>
                </a:cxn>
                <a:cxn ang="0">
                  <a:pos x="297" y="553"/>
                </a:cxn>
                <a:cxn ang="0">
                  <a:pos x="304" y="979"/>
                </a:cxn>
                <a:cxn ang="0">
                  <a:pos x="357" y="1009"/>
                </a:cxn>
                <a:cxn ang="0">
                  <a:pos x="464" y="1017"/>
                </a:cxn>
                <a:cxn ang="0">
                  <a:pos x="388" y="1061"/>
                </a:cxn>
                <a:cxn ang="0">
                  <a:pos x="228" y="1061"/>
                </a:cxn>
                <a:cxn ang="0">
                  <a:pos x="69" y="1061"/>
                </a:cxn>
                <a:cxn ang="0">
                  <a:pos x="0" y="1017"/>
                </a:cxn>
                <a:cxn ang="0">
                  <a:pos x="107" y="1009"/>
                </a:cxn>
                <a:cxn ang="0">
                  <a:pos x="160" y="979"/>
                </a:cxn>
                <a:cxn ang="0">
                  <a:pos x="160" y="120"/>
                </a:cxn>
                <a:cxn ang="0">
                  <a:pos x="145" y="60"/>
                </a:cxn>
                <a:cxn ang="0">
                  <a:pos x="38" y="45"/>
                </a:cxn>
                <a:cxn ang="0">
                  <a:pos x="0" y="0"/>
                </a:cxn>
              </a:cxnLst>
              <a:rect l="0" t="0" r="r" b="b"/>
              <a:pathLst>
                <a:path w="1110" h="1099">
                  <a:moveTo>
                    <a:pt x="426" y="45"/>
                  </a:moveTo>
                  <a:lnTo>
                    <a:pt x="403" y="45"/>
                  </a:lnTo>
                  <a:lnTo>
                    <a:pt x="373" y="45"/>
                  </a:lnTo>
                  <a:lnTo>
                    <a:pt x="350" y="53"/>
                  </a:lnTo>
                  <a:lnTo>
                    <a:pt x="335" y="53"/>
                  </a:lnTo>
                  <a:lnTo>
                    <a:pt x="319" y="60"/>
                  </a:lnTo>
                  <a:lnTo>
                    <a:pt x="304" y="68"/>
                  </a:lnTo>
                  <a:lnTo>
                    <a:pt x="304" y="75"/>
                  </a:lnTo>
                  <a:lnTo>
                    <a:pt x="304" y="90"/>
                  </a:lnTo>
                  <a:lnTo>
                    <a:pt x="297" y="112"/>
                  </a:lnTo>
                  <a:lnTo>
                    <a:pt x="297" y="516"/>
                  </a:lnTo>
                  <a:lnTo>
                    <a:pt x="471" y="516"/>
                  </a:lnTo>
                  <a:lnTo>
                    <a:pt x="578" y="509"/>
                  </a:lnTo>
                  <a:lnTo>
                    <a:pt x="654" y="479"/>
                  </a:lnTo>
                  <a:lnTo>
                    <a:pt x="700" y="441"/>
                  </a:lnTo>
                  <a:lnTo>
                    <a:pt x="730" y="389"/>
                  </a:lnTo>
                  <a:lnTo>
                    <a:pt x="745" y="337"/>
                  </a:lnTo>
                  <a:lnTo>
                    <a:pt x="753" y="277"/>
                  </a:lnTo>
                  <a:lnTo>
                    <a:pt x="738" y="195"/>
                  </a:lnTo>
                  <a:lnTo>
                    <a:pt x="715" y="135"/>
                  </a:lnTo>
                  <a:lnTo>
                    <a:pt x="669" y="90"/>
                  </a:lnTo>
                  <a:lnTo>
                    <a:pt x="616" y="68"/>
                  </a:lnTo>
                  <a:lnTo>
                    <a:pt x="555" y="53"/>
                  </a:lnTo>
                  <a:lnTo>
                    <a:pt x="494" y="45"/>
                  </a:lnTo>
                  <a:lnTo>
                    <a:pt x="426" y="45"/>
                  </a:lnTo>
                  <a:close/>
                  <a:moveTo>
                    <a:pt x="0" y="0"/>
                  </a:moveTo>
                  <a:lnTo>
                    <a:pt x="494" y="0"/>
                  </a:lnTo>
                  <a:lnTo>
                    <a:pt x="631" y="15"/>
                  </a:lnTo>
                  <a:lnTo>
                    <a:pt x="745" y="53"/>
                  </a:lnTo>
                  <a:lnTo>
                    <a:pt x="836" y="120"/>
                  </a:lnTo>
                  <a:lnTo>
                    <a:pt x="890" y="195"/>
                  </a:lnTo>
                  <a:lnTo>
                    <a:pt x="912" y="277"/>
                  </a:lnTo>
                  <a:lnTo>
                    <a:pt x="890" y="367"/>
                  </a:lnTo>
                  <a:lnTo>
                    <a:pt x="829" y="441"/>
                  </a:lnTo>
                  <a:lnTo>
                    <a:pt x="745" y="494"/>
                  </a:lnTo>
                  <a:lnTo>
                    <a:pt x="639" y="538"/>
                  </a:lnTo>
                  <a:lnTo>
                    <a:pt x="639" y="538"/>
                  </a:lnTo>
                  <a:lnTo>
                    <a:pt x="700" y="561"/>
                  </a:lnTo>
                  <a:lnTo>
                    <a:pt x="753" y="598"/>
                  </a:lnTo>
                  <a:lnTo>
                    <a:pt x="798" y="650"/>
                  </a:lnTo>
                  <a:lnTo>
                    <a:pt x="829" y="718"/>
                  </a:lnTo>
                  <a:lnTo>
                    <a:pt x="852" y="837"/>
                  </a:lnTo>
                  <a:lnTo>
                    <a:pt x="867" y="934"/>
                  </a:lnTo>
                  <a:lnTo>
                    <a:pt x="882" y="1009"/>
                  </a:lnTo>
                  <a:lnTo>
                    <a:pt x="912" y="1054"/>
                  </a:lnTo>
                  <a:lnTo>
                    <a:pt x="966" y="1069"/>
                  </a:lnTo>
                  <a:lnTo>
                    <a:pt x="996" y="1061"/>
                  </a:lnTo>
                  <a:lnTo>
                    <a:pt x="1026" y="1039"/>
                  </a:lnTo>
                  <a:lnTo>
                    <a:pt x="1049" y="994"/>
                  </a:lnTo>
                  <a:lnTo>
                    <a:pt x="1064" y="927"/>
                  </a:lnTo>
                  <a:lnTo>
                    <a:pt x="1072" y="919"/>
                  </a:lnTo>
                  <a:lnTo>
                    <a:pt x="1072" y="912"/>
                  </a:lnTo>
                  <a:lnTo>
                    <a:pt x="1080" y="905"/>
                  </a:lnTo>
                  <a:lnTo>
                    <a:pt x="1087" y="905"/>
                  </a:lnTo>
                  <a:lnTo>
                    <a:pt x="1095" y="905"/>
                  </a:lnTo>
                  <a:lnTo>
                    <a:pt x="1102" y="912"/>
                  </a:lnTo>
                  <a:lnTo>
                    <a:pt x="1110" y="919"/>
                  </a:lnTo>
                  <a:lnTo>
                    <a:pt x="1110" y="927"/>
                  </a:lnTo>
                  <a:lnTo>
                    <a:pt x="1102" y="964"/>
                  </a:lnTo>
                  <a:lnTo>
                    <a:pt x="1087" y="1009"/>
                  </a:lnTo>
                  <a:lnTo>
                    <a:pt x="1064" y="1054"/>
                  </a:lnTo>
                  <a:lnTo>
                    <a:pt x="1019" y="1084"/>
                  </a:lnTo>
                  <a:lnTo>
                    <a:pt x="958" y="1099"/>
                  </a:lnTo>
                  <a:lnTo>
                    <a:pt x="897" y="1099"/>
                  </a:lnTo>
                  <a:lnTo>
                    <a:pt x="829" y="1076"/>
                  </a:lnTo>
                  <a:lnTo>
                    <a:pt x="753" y="1032"/>
                  </a:lnTo>
                  <a:lnTo>
                    <a:pt x="707" y="972"/>
                  </a:lnTo>
                  <a:lnTo>
                    <a:pt x="692" y="905"/>
                  </a:lnTo>
                  <a:lnTo>
                    <a:pt x="692" y="807"/>
                  </a:lnTo>
                  <a:lnTo>
                    <a:pt x="684" y="725"/>
                  </a:lnTo>
                  <a:lnTo>
                    <a:pt x="669" y="658"/>
                  </a:lnTo>
                  <a:lnTo>
                    <a:pt x="631" y="598"/>
                  </a:lnTo>
                  <a:lnTo>
                    <a:pt x="570" y="568"/>
                  </a:lnTo>
                  <a:lnTo>
                    <a:pt x="517" y="553"/>
                  </a:lnTo>
                  <a:lnTo>
                    <a:pt x="479" y="553"/>
                  </a:lnTo>
                  <a:lnTo>
                    <a:pt x="297" y="553"/>
                  </a:lnTo>
                  <a:lnTo>
                    <a:pt x="297" y="942"/>
                  </a:lnTo>
                  <a:lnTo>
                    <a:pt x="304" y="979"/>
                  </a:lnTo>
                  <a:lnTo>
                    <a:pt x="319" y="1002"/>
                  </a:lnTo>
                  <a:lnTo>
                    <a:pt x="357" y="1009"/>
                  </a:lnTo>
                  <a:lnTo>
                    <a:pt x="426" y="1017"/>
                  </a:lnTo>
                  <a:lnTo>
                    <a:pt x="464" y="1017"/>
                  </a:lnTo>
                  <a:lnTo>
                    <a:pt x="464" y="1069"/>
                  </a:lnTo>
                  <a:lnTo>
                    <a:pt x="388" y="1061"/>
                  </a:lnTo>
                  <a:lnTo>
                    <a:pt x="304" y="1061"/>
                  </a:lnTo>
                  <a:lnTo>
                    <a:pt x="228" y="1061"/>
                  </a:lnTo>
                  <a:lnTo>
                    <a:pt x="152" y="1061"/>
                  </a:lnTo>
                  <a:lnTo>
                    <a:pt x="69" y="1061"/>
                  </a:lnTo>
                  <a:lnTo>
                    <a:pt x="0" y="1069"/>
                  </a:lnTo>
                  <a:lnTo>
                    <a:pt x="0" y="1017"/>
                  </a:lnTo>
                  <a:lnTo>
                    <a:pt x="38" y="1017"/>
                  </a:lnTo>
                  <a:lnTo>
                    <a:pt x="107" y="1009"/>
                  </a:lnTo>
                  <a:lnTo>
                    <a:pt x="145" y="1002"/>
                  </a:lnTo>
                  <a:lnTo>
                    <a:pt x="160" y="979"/>
                  </a:lnTo>
                  <a:lnTo>
                    <a:pt x="160" y="942"/>
                  </a:lnTo>
                  <a:lnTo>
                    <a:pt x="160" y="120"/>
                  </a:lnTo>
                  <a:lnTo>
                    <a:pt x="160" y="83"/>
                  </a:lnTo>
                  <a:lnTo>
                    <a:pt x="145" y="60"/>
                  </a:lnTo>
                  <a:lnTo>
                    <a:pt x="107" y="53"/>
                  </a:lnTo>
                  <a:lnTo>
                    <a:pt x="38" y="45"/>
                  </a:lnTo>
                  <a:lnTo>
                    <a:pt x="0" y="4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noEditPoints="1"/>
            </p:cNvSpPr>
            <p:nvPr/>
          </p:nvSpPr>
          <p:spPr bwMode="auto">
            <a:xfrm>
              <a:off x="12369" y="4321"/>
              <a:ext cx="615" cy="717"/>
            </a:xfrm>
            <a:custGeom>
              <a:avLst/>
              <a:gdLst/>
              <a:ahLst/>
              <a:cxnLst>
                <a:cxn ang="0">
                  <a:pos x="334" y="37"/>
                </a:cxn>
                <a:cxn ang="0">
                  <a:pos x="296" y="37"/>
                </a:cxn>
                <a:cxn ang="0">
                  <a:pos x="258" y="52"/>
                </a:cxn>
                <a:cxn ang="0">
                  <a:pos x="220" y="82"/>
                </a:cxn>
                <a:cxn ang="0">
                  <a:pos x="175" y="134"/>
                </a:cxn>
                <a:cxn ang="0">
                  <a:pos x="152" y="201"/>
                </a:cxn>
                <a:cxn ang="0">
                  <a:pos x="137" y="306"/>
                </a:cxn>
                <a:cxn ang="0">
                  <a:pos x="509" y="306"/>
                </a:cxn>
                <a:cxn ang="0">
                  <a:pos x="509" y="261"/>
                </a:cxn>
                <a:cxn ang="0">
                  <a:pos x="501" y="209"/>
                </a:cxn>
                <a:cxn ang="0">
                  <a:pos x="486" y="149"/>
                </a:cxn>
                <a:cxn ang="0">
                  <a:pos x="448" y="89"/>
                </a:cxn>
                <a:cxn ang="0">
                  <a:pos x="403" y="52"/>
                </a:cxn>
                <a:cxn ang="0">
                  <a:pos x="334" y="37"/>
                </a:cxn>
                <a:cxn ang="0">
                  <a:pos x="334" y="0"/>
                </a:cxn>
                <a:cxn ang="0">
                  <a:pos x="418" y="14"/>
                </a:cxn>
                <a:cxn ang="0">
                  <a:pos x="494" y="44"/>
                </a:cxn>
                <a:cxn ang="0">
                  <a:pos x="547" y="97"/>
                </a:cxn>
                <a:cxn ang="0">
                  <a:pos x="585" y="156"/>
                </a:cxn>
                <a:cxn ang="0">
                  <a:pos x="608" y="231"/>
                </a:cxn>
                <a:cxn ang="0">
                  <a:pos x="615" y="306"/>
                </a:cxn>
                <a:cxn ang="0">
                  <a:pos x="615" y="321"/>
                </a:cxn>
                <a:cxn ang="0">
                  <a:pos x="608" y="336"/>
                </a:cxn>
                <a:cxn ang="0">
                  <a:pos x="600" y="336"/>
                </a:cxn>
                <a:cxn ang="0">
                  <a:pos x="577" y="336"/>
                </a:cxn>
                <a:cxn ang="0">
                  <a:pos x="137" y="336"/>
                </a:cxn>
                <a:cxn ang="0">
                  <a:pos x="137" y="336"/>
                </a:cxn>
                <a:cxn ang="0">
                  <a:pos x="137" y="411"/>
                </a:cxn>
                <a:cxn ang="0">
                  <a:pos x="144" y="493"/>
                </a:cxn>
                <a:cxn ang="0">
                  <a:pos x="182" y="575"/>
                </a:cxn>
                <a:cxn ang="0">
                  <a:pos x="228" y="627"/>
                </a:cxn>
                <a:cxn ang="0">
                  <a:pos x="289" y="665"/>
                </a:cxn>
                <a:cxn ang="0">
                  <a:pos x="365" y="680"/>
                </a:cxn>
                <a:cxn ang="0">
                  <a:pos x="380" y="672"/>
                </a:cxn>
                <a:cxn ang="0">
                  <a:pos x="425" y="665"/>
                </a:cxn>
                <a:cxn ang="0">
                  <a:pos x="479" y="642"/>
                </a:cxn>
                <a:cxn ang="0">
                  <a:pos x="532" y="597"/>
                </a:cxn>
                <a:cxn ang="0">
                  <a:pos x="577" y="515"/>
                </a:cxn>
                <a:cxn ang="0">
                  <a:pos x="577" y="508"/>
                </a:cxn>
                <a:cxn ang="0">
                  <a:pos x="585" y="500"/>
                </a:cxn>
                <a:cxn ang="0">
                  <a:pos x="593" y="493"/>
                </a:cxn>
                <a:cxn ang="0">
                  <a:pos x="600" y="493"/>
                </a:cxn>
                <a:cxn ang="0">
                  <a:pos x="608" y="500"/>
                </a:cxn>
                <a:cxn ang="0">
                  <a:pos x="615" y="500"/>
                </a:cxn>
                <a:cxn ang="0">
                  <a:pos x="615" y="515"/>
                </a:cxn>
                <a:cxn ang="0">
                  <a:pos x="608" y="538"/>
                </a:cxn>
                <a:cxn ang="0">
                  <a:pos x="593" y="575"/>
                </a:cxn>
                <a:cxn ang="0">
                  <a:pos x="555" y="627"/>
                </a:cxn>
                <a:cxn ang="0">
                  <a:pos x="509" y="672"/>
                </a:cxn>
                <a:cxn ang="0">
                  <a:pos x="441" y="702"/>
                </a:cxn>
                <a:cxn ang="0">
                  <a:pos x="349" y="717"/>
                </a:cxn>
                <a:cxn ang="0">
                  <a:pos x="243" y="694"/>
                </a:cxn>
                <a:cxn ang="0">
                  <a:pos x="152" y="650"/>
                </a:cxn>
                <a:cxn ang="0">
                  <a:pos x="68" y="575"/>
                </a:cxn>
                <a:cxn ang="0">
                  <a:pos x="22" y="470"/>
                </a:cxn>
                <a:cxn ang="0">
                  <a:pos x="0" y="358"/>
                </a:cxn>
                <a:cxn ang="0">
                  <a:pos x="15" y="246"/>
                </a:cxn>
                <a:cxn ang="0">
                  <a:pos x="60" y="149"/>
                </a:cxn>
                <a:cxn ang="0">
                  <a:pos x="137" y="67"/>
                </a:cxn>
                <a:cxn ang="0">
                  <a:pos x="228" y="14"/>
                </a:cxn>
                <a:cxn ang="0">
                  <a:pos x="334" y="0"/>
                </a:cxn>
              </a:cxnLst>
              <a:rect l="0" t="0" r="r" b="b"/>
              <a:pathLst>
                <a:path w="615" h="717">
                  <a:moveTo>
                    <a:pt x="334" y="37"/>
                  </a:moveTo>
                  <a:lnTo>
                    <a:pt x="296" y="37"/>
                  </a:lnTo>
                  <a:lnTo>
                    <a:pt x="258" y="52"/>
                  </a:lnTo>
                  <a:lnTo>
                    <a:pt x="220" y="82"/>
                  </a:lnTo>
                  <a:lnTo>
                    <a:pt x="175" y="134"/>
                  </a:lnTo>
                  <a:lnTo>
                    <a:pt x="152" y="201"/>
                  </a:lnTo>
                  <a:lnTo>
                    <a:pt x="137" y="306"/>
                  </a:lnTo>
                  <a:lnTo>
                    <a:pt x="509" y="306"/>
                  </a:lnTo>
                  <a:lnTo>
                    <a:pt x="509" y="261"/>
                  </a:lnTo>
                  <a:lnTo>
                    <a:pt x="501" y="209"/>
                  </a:lnTo>
                  <a:lnTo>
                    <a:pt x="486" y="149"/>
                  </a:lnTo>
                  <a:lnTo>
                    <a:pt x="448" y="89"/>
                  </a:lnTo>
                  <a:lnTo>
                    <a:pt x="403" y="52"/>
                  </a:lnTo>
                  <a:lnTo>
                    <a:pt x="334" y="37"/>
                  </a:lnTo>
                  <a:close/>
                  <a:moveTo>
                    <a:pt x="334" y="0"/>
                  </a:moveTo>
                  <a:lnTo>
                    <a:pt x="418" y="14"/>
                  </a:lnTo>
                  <a:lnTo>
                    <a:pt x="494" y="44"/>
                  </a:lnTo>
                  <a:lnTo>
                    <a:pt x="547" y="97"/>
                  </a:lnTo>
                  <a:lnTo>
                    <a:pt x="585" y="156"/>
                  </a:lnTo>
                  <a:lnTo>
                    <a:pt x="608" y="231"/>
                  </a:lnTo>
                  <a:lnTo>
                    <a:pt x="615" y="306"/>
                  </a:lnTo>
                  <a:lnTo>
                    <a:pt x="615" y="321"/>
                  </a:lnTo>
                  <a:lnTo>
                    <a:pt x="608" y="336"/>
                  </a:lnTo>
                  <a:lnTo>
                    <a:pt x="600" y="336"/>
                  </a:lnTo>
                  <a:lnTo>
                    <a:pt x="577" y="336"/>
                  </a:lnTo>
                  <a:lnTo>
                    <a:pt x="137" y="336"/>
                  </a:lnTo>
                  <a:lnTo>
                    <a:pt x="137" y="336"/>
                  </a:lnTo>
                  <a:lnTo>
                    <a:pt x="137" y="411"/>
                  </a:lnTo>
                  <a:lnTo>
                    <a:pt x="144" y="493"/>
                  </a:lnTo>
                  <a:lnTo>
                    <a:pt x="182" y="575"/>
                  </a:lnTo>
                  <a:lnTo>
                    <a:pt x="228" y="627"/>
                  </a:lnTo>
                  <a:lnTo>
                    <a:pt x="289" y="665"/>
                  </a:lnTo>
                  <a:lnTo>
                    <a:pt x="365" y="680"/>
                  </a:lnTo>
                  <a:lnTo>
                    <a:pt x="380" y="672"/>
                  </a:lnTo>
                  <a:lnTo>
                    <a:pt x="425" y="665"/>
                  </a:lnTo>
                  <a:lnTo>
                    <a:pt x="479" y="642"/>
                  </a:lnTo>
                  <a:lnTo>
                    <a:pt x="532" y="597"/>
                  </a:lnTo>
                  <a:lnTo>
                    <a:pt x="577" y="515"/>
                  </a:lnTo>
                  <a:lnTo>
                    <a:pt x="577" y="508"/>
                  </a:lnTo>
                  <a:lnTo>
                    <a:pt x="585" y="500"/>
                  </a:lnTo>
                  <a:lnTo>
                    <a:pt x="593" y="493"/>
                  </a:lnTo>
                  <a:lnTo>
                    <a:pt x="600" y="493"/>
                  </a:lnTo>
                  <a:lnTo>
                    <a:pt x="608" y="500"/>
                  </a:lnTo>
                  <a:lnTo>
                    <a:pt x="615" y="500"/>
                  </a:lnTo>
                  <a:lnTo>
                    <a:pt x="615" y="515"/>
                  </a:lnTo>
                  <a:lnTo>
                    <a:pt x="608" y="538"/>
                  </a:lnTo>
                  <a:lnTo>
                    <a:pt x="593" y="575"/>
                  </a:lnTo>
                  <a:lnTo>
                    <a:pt x="555" y="627"/>
                  </a:lnTo>
                  <a:lnTo>
                    <a:pt x="509" y="672"/>
                  </a:lnTo>
                  <a:lnTo>
                    <a:pt x="441" y="702"/>
                  </a:lnTo>
                  <a:lnTo>
                    <a:pt x="349" y="717"/>
                  </a:lnTo>
                  <a:lnTo>
                    <a:pt x="243" y="694"/>
                  </a:lnTo>
                  <a:lnTo>
                    <a:pt x="152" y="650"/>
                  </a:lnTo>
                  <a:lnTo>
                    <a:pt x="68" y="575"/>
                  </a:lnTo>
                  <a:lnTo>
                    <a:pt x="22" y="470"/>
                  </a:lnTo>
                  <a:lnTo>
                    <a:pt x="0" y="358"/>
                  </a:lnTo>
                  <a:lnTo>
                    <a:pt x="15" y="246"/>
                  </a:lnTo>
                  <a:lnTo>
                    <a:pt x="60" y="149"/>
                  </a:lnTo>
                  <a:lnTo>
                    <a:pt x="137" y="67"/>
                  </a:lnTo>
                  <a:lnTo>
                    <a:pt x="228" y="14"/>
                  </a:lnTo>
                  <a:lnTo>
                    <a:pt x="3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13190" y="3850"/>
              <a:ext cx="372" cy="1562"/>
            </a:xfrm>
            <a:custGeom>
              <a:avLst/>
              <a:gdLst/>
              <a:ahLst/>
              <a:cxnLst>
                <a:cxn ang="0">
                  <a:pos x="357" y="0"/>
                </a:cxn>
                <a:cxn ang="0">
                  <a:pos x="365" y="0"/>
                </a:cxn>
                <a:cxn ang="0">
                  <a:pos x="372" y="7"/>
                </a:cxn>
                <a:cxn ang="0">
                  <a:pos x="372" y="15"/>
                </a:cxn>
                <a:cxn ang="0">
                  <a:pos x="372" y="22"/>
                </a:cxn>
                <a:cxn ang="0">
                  <a:pos x="372" y="22"/>
                </a:cxn>
                <a:cxn ang="0">
                  <a:pos x="365" y="30"/>
                </a:cxn>
                <a:cxn ang="0">
                  <a:pos x="349" y="37"/>
                </a:cxn>
                <a:cxn ang="0">
                  <a:pos x="251" y="164"/>
                </a:cxn>
                <a:cxn ang="0">
                  <a:pos x="175" y="306"/>
                </a:cxn>
                <a:cxn ang="0">
                  <a:pos x="129" y="456"/>
                </a:cxn>
                <a:cxn ang="0">
                  <a:pos x="99" y="620"/>
                </a:cxn>
                <a:cxn ang="0">
                  <a:pos x="91" y="777"/>
                </a:cxn>
                <a:cxn ang="0">
                  <a:pos x="99" y="926"/>
                </a:cxn>
                <a:cxn ang="0">
                  <a:pos x="121" y="1083"/>
                </a:cxn>
                <a:cxn ang="0">
                  <a:pos x="167" y="1233"/>
                </a:cxn>
                <a:cxn ang="0">
                  <a:pos x="243" y="1382"/>
                </a:cxn>
                <a:cxn ang="0">
                  <a:pos x="342" y="1509"/>
                </a:cxn>
                <a:cxn ang="0">
                  <a:pos x="357" y="1524"/>
                </a:cxn>
                <a:cxn ang="0">
                  <a:pos x="365" y="1532"/>
                </a:cxn>
                <a:cxn ang="0">
                  <a:pos x="372" y="1539"/>
                </a:cxn>
                <a:cxn ang="0">
                  <a:pos x="372" y="1539"/>
                </a:cxn>
                <a:cxn ang="0">
                  <a:pos x="372" y="1547"/>
                </a:cxn>
                <a:cxn ang="0">
                  <a:pos x="372" y="1547"/>
                </a:cxn>
                <a:cxn ang="0">
                  <a:pos x="372" y="1554"/>
                </a:cxn>
                <a:cxn ang="0">
                  <a:pos x="365" y="1562"/>
                </a:cxn>
                <a:cxn ang="0">
                  <a:pos x="357" y="1562"/>
                </a:cxn>
                <a:cxn ang="0">
                  <a:pos x="334" y="1547"/>
                </a:cxn>
                <a:cxn ang="0">
                  <a:pos x="289" y="1509"/>
                </a:cxn>
                <a:cxn ang="0">
                  <a:pos x="228" y="1449"/>
                </a:cxn>
                <a:cxn ang="0">
                  <a:pos x="167" y="1367"/>
                </a:cxn>
                <a:cxn ang="0">
                  <a:pos x="106" y="1263"/>
                </a:cxn>
                <a:cxn ang="0">
                  <a:pos x="38" y="1091"/>
                </a:cxn>
                <a:cxn ang="0">
                  <a:pos x="7" y="919"/>
                </a:cxn>
                <a:cxn ang="0">
                  <a:pos x="0" y="777"/>
                </a:cxn>
                <a:cxn ang="0">
                  <a:pos x="7" y="635"/>
                </a:cxn>
                <a:cxn ang="0">
                  <a:pos x="38" y="471"/>
                </a:cxn>
                <a:cxn ang="0">
                  <a:pos x="99" y="306"/>
                </a:cxn>
                <a:cxn ang="0">
                  <a:pos x="159" y="194"/>
                </a:cxn>
                <a:cxn ang="0">
                  <a:pos x="228" y="112"/>
                </a:cxn>
                <a:cxn ang="0">
                  <a:pos x="289" y="52"/>
                </a:cxn>
                <a:cxn ang="0">
                  <a:pos x="334" y="15"/>
                </a:cxn>
                <a:cxn ang="0">
                  <a:pos x="357" y="0"/>
                </a:cxn>
              </a:cxnLst>
              <a:rect l="0" t="0" r="r" b="b"/>
              <a:pathLst>
                <a:path w="372" h="1562">
                  <a:moveTo>
                    <a:pt x="357" y="0"/>
                  </a:moveTo>
                  <a:lnTo>
                    <a:pt x="365" y="0"/>
                  </a:lnTo>
                  <a:lnTo>
                    <a:pt x="372" y="7"/>
                  </a:lnTo>
                  <a:lnTo>
                    <a:pt x="372" y="15"/>
                  </a:lnTo>
                  <a:lnTo>
                    <a:pt x="372" y="22"/>
                  </a:lnTo>
                  <a:lnTo>
                    <a:pt x="372" y="22"/>
                  </a:lnTo>
                  <a:lnTo>
                    <a:pt x="365" y="30"/>
                  </a:lnTo>
                  <a:lnTo>
                    <a:pt x="349" y="37"/>
                  </a:lnTo>
                  <a:lnTo>
                    <a:pt x="251" y="164"/>
                  </a:lnTo>
                  <a:lnTo>
                    <a:pt x="175" y="306"/>
                  </a:lnTo>
                  <a:lnTo>
                    <a:pt x="129" y="456"/>
                  </a:lnTo>
                  <a:lnTo>
                    <a:pt x="99" y="620"/>
                  </a:lnTo>
                  <a:lnTo>
                    <a:pt x="91" y="777"/>
                  </a:lnTo>
                  <a:lnTo>
                    <a:pt x="99" y="926"/>
                  </a:lnTo>
                  <a:lnTo>
                    <a:pt x="121" y="1083"/>
                  </a:lnTo>
                  <a:lnTo>
                    <a:pt x="167" y="1233"/>
                  </a:lnTo>
                  <a:lnTo>
                    <a:pt x="243" y="1382"/>
                  </a:lnTo>
                  <a:lnTo>
                    <a:pt x="342" y="1509"/>
                  </a:lnTo>
                  <a:lnTo>
                    <a:pt x="357" y="1524"/>
                  </a:lnTo>
                  <a:lnTo>
                    <a:pt x="365" y="1532"/>
                  </a:lnTo>
                  <a:lnTo>
                    <a:pt x="372" y="1539"/>
                  </a:lnTo>
                  <a:lnTo>
                    <a:pt x="372" y="1539"/>
                  </a:lnTo>
                  <a:lnTo>
                    <a:pt x="372" y="1547"/>
                  </a:lnTo>
                  <a:lnTo>
                    <a:pt x="372" y="1547"/>
                  </a:lnTo>
                  <a:lnTo>
                    <a:pt x="372" y="1554"/>
                  </a:lnTo>
                  <a:lnTo>
                    <a:pt x="365" y="1562"/>
                  </a:lnTo>
                  <a:lnTo>
                    <a:pt x="357" y="1562"/>
                  </a:lnTo>
                  <a:lnTo>
                    <a:pt x="334" y="1547"/>
                  </a:lnTo>
                  <a:lnTo>
                    <a:pt x="289" y="1509"/>
                  </a:lnTo>
                  <a:lnTo>
                    <a:pt x="228" y="1449"/>
                  </a:lnTo>
                  <a:lnTo>
                    <a:pt x="167" y="1367"/>
                  </a:lnTo>
                  <a:lnTo>
                    <a:pt x="106" y="1263"/>
                  </a:lnTo>
                  <a:lnTo>
                    <a:pt x="38" y="1091"/>
                  </a:lnTo>
                  <a:lnTo>
                    <a:pt x="7" y="919"/>
                  </a:lnTo>
                  <a:lnTo>
                    <a:pt x="0" y="777"/>
                  </a:lnTo>
                  <a:lnTo>
                    <a:pt x="7" y="635"/>
                  </a:lnTo>
                  <a:lnTo>
                    <a:pt x="38" y="471"/>
                  </a:lnTo>
                  <a:lnTo>
                    <a:pt x="99" y="306"/>
                  </a:lnTo>
                  <a:lnTo>
                    <a:pt x="159" y="194"/>
                  </a:lnTo>
                  <a:lnTo>
                    <a:pt x="228" y="112"/>
                  </a:lnTo>
                  <a:lnTo>
                    <a:pt x="289" y="52"/>
                  </a:lnTo>
                  <a:lnTo>
                    <a:pt x="334" y="15"/>
                  </a:lnTo>
                  <a:lnTo>
                    <a:pt x="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noEditPoints="1"/>
            </p:cNvSpPr>
            <p:nvPr/>
          </p:nvSpPr>
          <p:spPr bwMode="auto">
            <a:xfrm>
              <a:off x="13722" y="3932"/>
              <a:ext cx="676" cy="1405"/>
            </a:xfrm>
            <a:custGeom>
              <a:avLst/>
              <a:gdLst/>
              <a:ahLst/>
              <a:cxnLst>
                <a:cxn ang="0">
                  <a:pos x="524" y="157"/>
                </a:cxn>
                <a:cxn ang="0">
                  <a:pos x="479" y="164"/>
                </a:cxn>
                <a:cxn ang="0">
                  <a:pos x="502" y="179"/>
                </a:cxn>
                <a:cxn ang="0">
                  <a:pos x="540" y="179"/>
                </a:cxn>
                <a:cxn ang="0">
                  <a:pos x="600" y="172"/>
                </a:cxn>
                <a:cxn ang="0">
                  <a:pos x="631" y="164"/>
                </a:cxn>
                <a:cxn ang="0">
                  <a:pos x="623" y="164"/>
                </a:cxn>
                <a:cxn ang="0">
                  <a:pos x="593" y="157"/>
                </a:cxn>
                <a:cxn ang="0">
                  <a:pos x="547" y="157"/>
                </a:cxn>
                <a:cxn ang="0">
                  <a:pos x="441" y="0"/>
                </a:cxn>
                <a:cxn ang="0">
                  <a:pos x="448" y="22"/>
                </a:cxn>
                <a:cxn ang="0">
                  <a:pos x="441" y="45"/>
                </a:cxn>
                <a:cxn ang="0">
                  <a:pos x="441" y="82"/>
                </a:cxn>
                <a:cxn ang="0">
                  <a:pos x="441" y="112"/>
                </a:cxn>
                <a:cxn ang="0">
                  <a:pos x="448" y="134"/>
                </a:cxn>
                <a:cxn ang="0">
                  <a:pos x="509" y="120"/>
                </a:cxn>
                <a:cxn ang="0">
                  <a:pos x="555" y="120"/>
                </a:cxn>
                <a:cxn ang="0">
                  <a:pos x="638" y="127"/>
                </a:cxn>
                <a:cxn ang="0">
                  <a:pos x="676" y="164"/>
                </a:cxn>
                <a:cxn ang="0">
                  <a:pos x="623" y="209"/>
                </a:cxn>
                <a:cxn ang="0">
                  <a:pos x="540" y="209"/>
                </a:cxn>
                <a:cxn ang="0">
                  <a:pos x="486" y="209"/>
                </a:cxn>
                <a:cxn ang="0">
                  <a:pos x="441" y="187"/>
                </a:cxn>
                <a:cxn ang="0">
                  <a:pos x="342" y="254"/>
                </a:cxn>
                <a:cxn ang="0">
                  <a:pos x="167" y="493"/>
                </a:cxn>
                <a:cxn ang="0">
                  <a:pos x="84" y="785"/>
                </a:cxn>
                <a:cxn ang="0">
                  <a:pos x="91" y="859"/>
                </a:cxn>
                <a:cxn ang="0">
                  <a:pos x="152" y="964"/>
                </a:cxn>
                <a:cxn ang="0">
                  <a:pos x="213" y="1001"/>
                </a:cxn>
                <a:cxn ang="0">
                  <a:pos x="342" y="1046"/>
                </a:cxn>
                <a:cxn ang="0">
                  <a:pos x="464" y="1091"/>
                </a:cxn>
                <a:cxn ang="0">
                  <a:pos x="502" y="1121"/>
                </a:cxn>
                <a:cxn ang="0">
                  <a:pos x="524" y="1158"/>
                </a:cxn>
                <a:cxn ang="0">
                  <a:pos x="540" y="1218"/>
                </a:cxn>
                <a:cxn ang="0">
                  <a:pos x="486" y="1345"/>
                </a:cxn>
                <a:cxn ang="0">
                  <a:pos x="365" y="1405"/>
                </a:cxn>
                <a:cxn ang="0">
                  <a:pos x="258" y="1375"/>
                </a:cxn>
                <a:cxn ang="0">
                  <a:pos x="213" y="1330"/>
                </a:cxn>
                <a:cxn ang="0">
                  <a:pos x="220" y="1315"/>
                </a:cxn>
                <a:cxn ang="0">
                  <a:pos x="236" y="1315"/>
                </a:cxn>
                <a:cxn ang="0">
                  <a:pos x="251" y="1323"/>
                </a:cxn>
                <a:cxn ang="0">
                  <a:pos x="327" y="1367"/>
                </a:cxn>
                <a:cxn ang="0">
                  <a:pos x="395" y="1367"/>
                </a:cxn>
                <a:cxn ang="0">
                  <a:pos x="433" y="1338"/>
                </a:cxn>
                <a:cxn ang="0">
                  <a:pos x="448" y="1293"/>
                </a:cxn>
                <a:cxn ang="0">
                  <a:pos x="448" y="1240"/>
                </a:cxn>
                <a:cxn ang="0">
                  <a:pos x="426" y="1203"/>
                </a:cxn>
                <a:cxn ang="0">
                  <a:pos x="388" y="1181"/>
                </a:cxn>
                <a:cxn ang="0">
                  <a:pos x="357" y="1166"/>
                </a:cxn>
                <a:cxn ang="0">
                  <a:pos x="312" y="1151"/>
                </a:cxn>
                <a:cxn ang="0">
                  <a:pos x="281" y="1143"/>
                </a:cxn>
                <a:cxn ang="0">
                  <a:pos x="198" y="1113"/>
                </a:cxn>
                <a:cxn ang="0">
                  <a:pos x="84" y="1046"/>
                </a:cxn>
                <a:cxn ang="0">
                  <a:pos x="7" y="927"/>
                </a:cxn>
                <a:cxn ang="0">
                  <a:pos x="15" y="680"/>
                </a:cxn>
                <a:cxn ang="0">
                  <a:pos x="144" y="411"/>
                </a:cxn>
                <a:cxn ang="0">
                  <a:pos x="327" y="209"/>
                </a:cxn>
                <a:cxn ang="0">
                  <a:pos x="403" y="120"/>
                </a:cxn>
                <a:cxn ang="0">
                  <a:pos x="403" y="67"/>
                </a:cxn>
                <a:cxn ang="0">
                  <a:pos x="403" y="45"/>
                </a:cxn>
                <a:cxn ang="0">
                  <a:pos x="410" y="15"/>
                </a:cxn>
                <a:cxn ang="0">
                  <a:pos x="426" y="0"/>
                </a:cxn>
              </a:cxnLst>
              <a:rect l="0" t="0" r="r" b="b"/>
              <a:pathLst>
                <a:path w="676" h="1405">
                  <a:moveTo>
                    <a:pt x="547" y="157"/>
                  </a:moveTo>
                  <a:lnTo>
                    <a:pt x="524" y="157"/>
                  </a:lnTo>
                  <a:lnTo>
                    <a:pt x="502" y="157"/>
                  </a:lnTo>
                  <a:lnTo>
                    <a:pt x="479" y="164"/>
                  </a:lnTo>
                  <a:lnTo>
                    <a:pt x="486" y="172"/>
                  </a:lnTo>
                  <a:lnTo>
                    <a:pt x="502" y="179"/>
                  </a:lnTo>
                  <a:lnTo>
                    <a:pt x="517" y="179"/>
                  </a:lnTo>
                  <a:lnTo>
                    <a:pt x="540" y="179"/>
                  </a:lnTo>
                  <a:lnTo>
                    <a:pt x="578" y="179"/>
                  </a:lnTo>
                  <a:lnTo>
                    <a:pt x="600" y="172"/>
                  </a:lnTo>
                  <a:lnTo>
                    <a:pt x="616" y="172"/>
                  </a:lnTo>
                  <a:lnTo>
                    <a:pt x="631" y="164"/>
                  </a:lnTo>
                  <a:lnTo>
                    <a:pt x="638" y="164"/>
                  </a:lnTo>
                  <a:lnTo>
                    <a:pt x="623" y="164"/>
                  </a:lnTo>
                  <a:lnTo>
                    <a:pt x="608" y="157"/>
                  </a:lnTo>
                  <a:lnTo>
                    <a:pt x="593" y="157"/>
                  </a:lnTo>
                  <a:lnTo>
                    <a:pt x="578" y="157"/>
                  </a:lnTo>
                  <a:lnTo>
                    <a:pt x="547" y="157"/>
                  </a:lnTo>
                  <a:close/>
                  <a:moveTo>
                    <a:pt x="426" y="0"/>
                  </a:moveTo>
                  <a:lnTo>
                    <a:pt x="441" y="0"/>
                  </a:lnTo>
                  <a:lnTo>
                    <a:pt x="448" y="7"/>
                  </a:lnTo>
                  <a:lnTo>
                    <a:pt x="448" y="22"/>
                  </a:lnTo>
                  <a:lnTo>
                    <a:pt x="448" y="30"/>
                  </a:lnTo>
                  <a:lnTo>
                    <a:pt x="441" y="45"/>
                  </a:lnTo>
                  <a:lnTo>
                    <a:pt x="441" y="60"/>
                  </a:lnTo>
                  <a:lnTo>
                    <a:pt x="441" y="82"/>
                  </a:lnTo>
                  <a:lnTo>
                    <a:pt x="441" y="97"/>
                  </a:lnTo>
                  <a:lnTo>
                    <a:pt x="441" y="112"/>
                  </a:lnTo>
                  <a:lnTo>
                    <a:pt x="448" y="127"/>
                  </a:lnTo>
                  <a:lnTo>
                    <a:pt x="448" y="134"/>
                  </a:lnTo>
                  <a:lnTo>
                    <a:pt x="479" y="127"/>
                  </a:lnTo>
                  <a:lnTo>
                    <a:pt x="509" y="120"/>
                  </a:lnTo>
                  <a:lnTo>
                    <a:pt x="532" y="120"/>
                  </a:lnTo>
                  <a:lnTo>
                    <a:pt x="555" y="120"/>
                  </a:lnTo>
                  <a:lnTo>
                    <a:pt x="600" y="120"/>
                  </a:lnTo>
                  <a:lnTo>
                    <a:pt x="638" y="127"/>
                  </a:lnTo>
                  <a:lnTo>
                    <a:pt x="669" y="142"/>
                  </a:lnTo>
                  <a:lnTo>
                    <a:pt x="676" y="164"/>
                  </a:lnTo>
                  <a:lnTo>
                    <a:pt x="661" y="194"/>
                  </a:lnTo>
                  <a:lnTo>
                    <a:pt x="623" y="209"/>
                  </a:lnTo>
                  <a:lnTo>
                    <a:pt x="578" y="209"/>
                  </a:lnTo>
                  <a:lnTo>
                    <a:pt x="540" y="209"/>
                  </a:lnTo>
                  <a:lnTo>
                    <a:pt x="509" y="209"/>
                  </a:lnTo>
                  <a:lnTo>
                    <a:pt x="486" y="209"/>
                  </a:lnTo>
                  <a:lnTo>
                    <a:pt x="464" y="202"/>
                  </a:lnTo>
                  <a:lnTo>
                    <a:pt x="441" y="187"/>
                  </a:lnTo>
                  <a:lnTo>
                    <a:pt x="441" y="187"/>
                  </a:lnTo>
                  <a:lnTo>
                    <a:pt x="342" y="254"/>
                  </a:lnTo>
                  <a:lnTo>
                    <a:pt x="243" y="359"/>
                  </a:lnTo>
                  <a:lnTo>
                    <a:pt x="167" y="493"/>
                  </a:lnTo>
                  <a:lnTo>
                    <a:pt x="106" y="635"/>
                  </a:lnTo>
                  <a:lnTo>
                    <a:pt x="84" y="785"/>
                  </a:lnTo>
                  <a:lnTo>
                    <a:pt x="84" y="814"/>
                  </a:lnTo>
                  <a:lnTo>
                    <a:pt x="91" y="859"/>
                  </a:lnTo>
                  <a:lnTo>
                    <a:pt x="114" y="912"/>
                  </a:lnTo>
                  <a:lnTo>
                    <a:pt x="152" y="964"/>
                  </a:lnTo>
                  <a:lnTo>
                    <a:pt x="182" y="986"/>
                  </a:lnTo>
                  <a:lnTo>
                    <a:pt x="213" y="1001"/>
                  </a:lnTo>
                  <a:lnTo>
                    <a:pt x="266" y="1016"/>
                  </a:lnTo>
                  <a:lnTo>
                    <a:pt x="342" y="1046"/>
                  </a:lnTo>
                  <a:lnTo>
                    <a:pt x="418" y="1069"/>
                  </a:lnTo>
                  <a:lnTo>
                    <a:pt x="464" y="1091"/>
                  </a:lnTo>
                  <a:lnTo>
                    <a:pt x="494" y="1113"/>
                  </a:lnTo>
                  <a:lnTo>
                    <a:pt x="502" y="1121"/>
                  </a:lnTo>
                  <a:lnTo>
                    <a:pt x="517" y="1136"/>
                  </a:lnTo>
                  <a:lnTo>
                    <a:pt x="524" y="1158"/>
                  </a:lnTo>
                  <a:lnTo>
                    <a:pt x="532" y="1188"/>
                  </a:lnTo>
                  <a:lnTo>
                    <a:pt x="540" y="1218"/>
                  </a:lnTo>
                  <a:lnTo>
                    <a:pt x="524" y="1285"/>
                  </a:lnTo>
                  <a:lnTo>
                    <a:pt x="486" y="1345"/>
                  </a:lnTo>
                  <a:lnTo>
                    <a:pt x="433" y="1390"/>
                  </a:lnTo>
                  <a:lnTo>
                    <a:pt x="365" y="1405"/>
                  </a:lnTo>
                  <a:lnTo>
                    <a:pt x="304" y="1397"/>
                  </a:lnTo>
                  <a:lnTo>
                    <a:pt x="258" y="1375"/>
                  </a:lnTo>
                  <a:lnTo>
                    <a:pt x="228" y="1352"/>
                  </a:lnTo>
                  <a:lnTo>
                    <a:pt x="213" y="1330"/>
                  </a:lnTo>
                  <a:lnTo>
                    <a:pt x="213" y="1323"/>
                  </a:lnTo>
                  <a:lnTo>
                    <a:pt x="220" y="1315"/>
                  </a:lnTo>
                  <a:lnTo>
                    <a:pt x="228" y="1315"/>
                  </a:lnTo>
                  <a:lnTo>
                    <a:pt x="236" y="1315"/>
                  </a:lnTo>
                  <a:lnTo>
                    <a:pt x="236" y="1315"/>
                  </a:lnTo>
                  <a:lnTo>
                    <a:pt x="251" y="1323"/>
                  </a:lnTo>
                  <a:lnTo>
                    <a:pt x="281" y="1352"/>
                  </a:lnTo>
                  <a:lnTo>
                    <a:pt x="327" y="1367"/>
                  </a:lnTo>
                  <a:lnTo>
                    <a:pt x="365" y="1375"/>
                  </a:lnTo>
                  <a:lnTo>
                    <a:pt x="395" y="1367"/>
                  </a:lnTo>
                  <a:lnTo>
                    <a:pt x="410" y="1352"/>
                  </a:lnTo>
                  <a:lnTo>
                    <a:pt x="433" y="1338"/>
                  </a:lnTo>
                  <a:lnTo>
                    <a:pt x="441" y="1315"/>
                  </a:lnTo>
                  <a:lnTo>
                    <a:pt x="448" y="1293"/>
                  </a:lnTo>
                  <a:lnTo>
                    <a:pt x="456" y="1270"/>
                  </a:lnTo>
                  <a:lnTo>
                    <a:pt x="448" y="1240"/>
                  </a:lnTo>
                  <a:lnTo>
                    <a:pt x="441" y="1218"/>
                  </a:lnTo>
                  <a:lnTo>
                    <a:pt x="426" y="1203"/>
                  </a:lnTo>
                  <a:lnTo>
                    <a:pt x="410" y="1188"/>
                  </a:lnTo>
                  <a:lnTo>
                    <a:pt x="388" y="1181"/>
                  </a:lnTo>
                  <a:lnTo>
                    <a:pt x="372" y="1173"/>
                  </a:lnTo>
                  <a:lnTo>
                    <a:pt x="357" y="1166"/>
                  </a:lnTo>
                  <a:lnTo>
                    <a:pt x="334" y="1158"/>
                  </a:lnTo>
                  <a:lnTo>
                    <a:pt x="312" y="1151"/>
                  </a:lnTo>
                  <a:lnTo>
                    <a:pt x="296" y="1143"/>
                  </a:lnTo>
                  <a:lnTo>
                    <a:pt x="281" y="1143"/>
                  </a:lnTo>
                  <a:lnTo>
                    <a:pt x="258" y="1128"/>
                  </a:lnTo>
                  <a:lnTo>
                    <a:pt x="198" y="1113"/>
                  </a:lnTo>
                  <a:lnTo>
                    <a:pt x="137" y="1083"/>
                  </a:lnTo>
                  <a:lnTo>
                    <a:pt x="84" y="1046"/>
                  </a:lnTo>
                  <a:lnTo>
                    <a:pt x="38" y="994"/>
                  </a:lnTo>
                  <a:lnTo>
                    <a:pt x="7" y="927"/>
                  </a:lnTo>
                  <a:lnTo>
                    <a:pt x="0" y="829"/>
                  </a:lnTo>
                  <a:lnTo>
                    <a:pt x="15" y="680"/>
                  </a:lnTo>
                  <a:lnTo>
                    <a:pt x="68" y="538"/>
                  </a:lnTo>
                  <a:lnTo>
                    <a:pt x="144" y="411"/>
                  </a:lnTo>
                  <a:lnTo>
                    <a:pt x="236" y="299"/>
                  </a:lnTo>
                  <a:lnTo>
                    <a:pt x="327" y="209"/>
                  </a:lnTo>
                  <a:lnTo>
                    <a:pt x="418" y="157"/>
                  </a:lnTo>
                  <a:lnTo>
                    <a:pt x="403" y="120"/>
                  </a:lnTo>
                  <a:lnTo>
                    <a:pt x="403" y="75"/>
                  </a:lnTo>
                  <a:lnTo>
                    <a:pt x="403" y="67"/>
                  </a:lnTo>
                  <a:lnTo>
                    <a:pt x="403" y="60"/>
                  </a:lnTo>
                  <a:lnTo>
                    <a:pt x="403" y="45"/>
                  </a:lnTo>
                  <a:lnTo>
                    <a:pt x="403" y="30"/>
                  </a:lnTo>
                  <a:lnTo>
                    <a:pt x="410" y="15"/>
                  </a:lnTo>
                  <a:lnTo>
                    <a:pt x="418" y="7"/>
                  </a:lnTo>
                  <a:lnTo>
                    <a:pt x="4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4581" y="4149"/>
              <a:ext cx="760" cy="52"/>
            </a:xfrm>
            <a:custGeom>
              <a:avLst/>
              <a:gdLst/>
              <a:ahLst/>
              <a:cxnLst>
                <a:cxn ang="0">
                  <a:pos x="46" y="0"/>
                </a:cxn>
                <a:cxn ang="0">
                  <a:pos x="715" y="0"/>
                </a:cxn>
                <a:cxn ang="0">
                  <a:pos x="722" y="0"/>
                </a:cxn>
                <a:cxn ang="0">
                  <a:pos x="737" y="0"/>
                </a:cxn>
                <a:cxn ang="0">
                  <a:pos x="745" y="7"/>
                </a:cxn>
                <a:cxn ang="0">
                  <a:pos x="753" y="15"/>
                </a:cxn>
                <a:cxn ang="0">
                  <a:pos x="760" y="30"/>
                </a:cxn>
                <a:cxn ang="0">
                  <a:pos x="753" y="44"/>
                </a:cxn>
                <a:cxn ang="0">
                  <a:pos x="745" y="52"/>
                </a:cxn>
                <a:cxn ang="0">
                  <a:pos x="737" y="52"/>
                </a:cxn>
                <a:cxn ang="0">
                  <a:pos x="722" y="52"/>
                </a:cxn>
                <a:cxn ang="0">
                  <a:pos x="715" y="52"/>
                </a:cxn>
                <a:cxn ang="0">
                  <a:pos x="46" y="52"/>
                </a:cxn>
                <a:cxn ang="0">
                  <a:pos x="30" y="52"/>
                </a:cxn>
                <a:cxn ang="0">
                  <a:pos x="15" y="52"/>
                </a:cxn>
                <a:cxn ang="0">
                  <a:pos x="8" y="52"/>
                </a:cxn>
                <a:cxn ang="0">
                  <a:pos x="0" y="37"/>
                </a:cxn>
                <a:cxn ang="0">
                  <a:pos x="0" y="30"/>
                </a:cxn>
                <a:cxn ang="0">
                  <a:pos x="0" y="15"/>
                </a:cxn>
                <a:cxn ang="0">
                  <a:pos x="8" y="7"/>
                </a:cxn>
                <a:cxn ang="0">
                  <a:pos x="15" y="0"/>
                </a:cxn>
                <a:cxn ang="0">
                  <a:pos x="30" y="0"/>
                </a:cxn>
                <a:cxn ang="0">
                  <a:pos x="46" y="0"/>
                </a:cxn>
              </a:cxnLst>
              <a:rect l="0" t="0" r="r" b="b"/>
              <a:pathLst>
                <a:path w="760" h="52">
                  <a:moveTo>
                    <a:pt x="46" y="0"/>
                  </a:moveTo>
                  <a:lnTo>
                    <a:pt x="715" y="0"/>
                  </a:lnTo>
                  <a:lnTo>
                    <a:pt x="722" y="0"/>
                  </a:lnTo>
                  <a:lnTo>
                    <a:pt x="737" y="0"/>
                  </a:lnTo>
                  <a:lnTo>
                    <a:pt x="745" y="7"/>
                  </a:lnTo>
                  <a:lnTo>
                    <a:pt x="753" y="15"/>
                  </a:lnTo>
                  <a:lnTo>
                    <a:pt x="760" y="30"/>
                  </a:lnTo>
                  <a:lnTo>
                    <a:pt x="753" y="44"/>
                  </a:lnTo>
                  <a:lnTo>
                    <a:pt x="745" y="52"/>
                  </a:lnTo>
                  <a:lnTo>
                    <a:pt x="737" y="52"/>
                  </a:lnTo>
                  <a:lnTo>
                    <a:pt x="722" y="52"/>
                  </a:lnTo>
                  <a:lnTo>
                    <a:pt x="715" y="52"/>
                  </a:lnTo>
                  <a:lnTo>
                    <a:pt x="46" y="52"/>
                  </a:lnTo>
                  <a:lnTo>
                    <a:pt x="30" y="52"/>
                  </a:lnTo>
                  <a:lnTo>
                    <a:pt x="15" y="52"/>
                  </a:lnTo>
                  <a:lnTo>
                    <a:pt x="8" y="52"/>
                  </a:lnTo>
                  <a:lnTo>
                    <a:pt x="0" y="37"/>
                  </a:lnTo>
                  <a:lnTo>
                    <a:pt x="0" y="30"/>
                  </a:lnTo>
                  <a:lnTo>
                    <a:pt x="0" y="15"/>
                  </a:lnTo>
                  <a:lnTo>
                    <a:pt x="8" y="7"/>
                  </a:lnTo>
                  <a:lnTo>
                    <a:pt x="15" y="0"/>
                  </a:lnTo>
                  <a:lnTo>
                    <a:pt x="30" y="0"/>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5577" y="3723"/>
              <a:ext cx="410" cy="732"/>
            </a:xfrm>
            <a:custGeom>
              <a:avLst/>
              <a:gdLst/>
              <a:ahLst/>
              <a:cxnLst>
                <a:cxn ang="0">
                  <a:pos x="220" y="0"/>
                </a:cxn>
                <a:cxn ang="0">
                  <a:pos x="236" y="0"/>
                </a:cxn>
                <a:cxn ang="0">
                  <a:pos x="251" y="0"/>
                </a:cxn>
                <a:cxn ang="0">
                  <a:pos x="251" y="15"/>
                </a:cxn>
                <a:cxn ang="0">
                  <a:pos x="251" y="30"/>
                </a:cxn>
                <a:cxn ang="0">
                  <a:pos x="251" y="642"/>
                </a:cxn>
                <a:cxn ang="0">
                  <a:pos x="251" y="650"/>
                </a:cxn>
                <a:cxn ang="0">
                  <a:pos x="258" y="665"/>
                </a:cxn>
                <a:cxn ang="0">
                  <a:pos x="258" y="672"/>
                </a:cxn>
                <a:cxn ang="0">
                  <a:pos x="266" y="680"/>
                </a:cxn>
                <a:cxn ang="0">
                  <a:pos x="281" y="687"/>
                </a:cxn>
                <a:cxn ang="0">
                  <a:pos x="304" y="687"/>
                </a:cxn>
                <a:cxn ang="0">
                  <a:pos x="327" y="687"/>
                </a:cxn>
                <a:cxn ang="0">
                  <a:pos x="365" y="695"/>
                </a:cxn>
                <a:cxn ang="0">
                  <a:pos x="410" y="695"/>
                </a:cxn>
                <a:cxn ang="0">
                  <a:pos x="410" y="732"/>
                </a:cxn>
                <a:cxn ang="0">
                  <a:pos x="372" y="732"/>
                </a:cxn>
                <a:cxn ang="0">
                  <a:pos x="312" y="732"/>
                </a:cxn>
                <a:cxn ang="0">
                  <a:pos x="251" y="725"/>
                </a:cxn>
                <a:cxn ang="0">
                  <a:pos x="205" y="725"/>
                </a:cxn>
                <a:cxn ang="0">
                  <a:pos x="159" y="725"/>
                </a:cxn>
                <a:cxn ang="0">
                  <a:pos x="99" y="732"/>
                </a:cxn>
                <a:cxn ang="0">
                  <a:pos x="38" y="732"/>
                </a:cxn>
                <a:cxn ang="0">
                  <a:pos x="7" y="732"/>
                </a:cxn>
                <a:cxn ang="0">
                  <a:pos x="7" y="695"/>
                </a:cxn>
                <a:cxn ang="0">
                  <a:pos x="45" y="695"/>
                </a:cxn>
                <a:cxn ang="0">
                  <a:pos x="83" y="687"/>
                </a:cxn>
                <a:cxn ang="0">
                  <a:pos x="114" y="687"/>
                </a:cxn>
                <a:cxn ang="0">
                  <a:pos x="137" y="687"/>
                </a:cxn>
                <a:cxn ang="0">
                  <a:pos x="144" y="680"/>
                </a:cxn>
                <a:cxn ang="0">
                  <a:pos x="152" y="672"/>
                </a:cxn>
                <a:cxn ang="0">
                  <a:pos x="159" y="665"/>
                </a:cxn>
                <a:cxn ang="0">
                  <a:pos x="159" y="650"/>
                </a:cxn>
                <a:cxn ang="0">
                  <a:pos x="159" y="642"/>
                </a:cxn>
                <a:cxn ang="0">
                  <a:pos x="159" y="74"/>
                </a:cxn>
                <a:cxn ang="0">
                  <a:pos x="99" y="97"/>
                </a:cxn>
                <a:cxn ang="0">
                  <a:pos x="38" y="104"/>
                </a:cxn>
                <a:cxn ang="0">
                  <a:pos x="0" y="104"/>
                </a:cxn>
                <a:cxn ang="0">
                  <a:pos x="0" y="67"/>
                </a:cxn>
                <a:cxn ang="0">
                  <a:pos x="45" y="67"/>
                </a:cxn>
                <a:cxn ang="0">
                  <a:pos x="99" y="60"/>
                </a:cxn>
                <a:cxn ang="0">
                  <a:pos x="159" y="37"/>
                </a:cxn>
                <a:cxn ang="0">
                  <a:pos x="220" y="0"/>
                </a:cxn>
              </a:cxnLst>
              <a:rect l="0" t="0" r="r" b="b"/>
              <a:pathLst>
                <a:path w="410" h="732">
                  <a:moveTo>
                    <a:pt x="220" y="0"/>
                  </a:moveTo>
                  <a:lnTo>
                    <a:pt x="236" y="0"/>
                  </a:lnTo>
                  <a:lnTo>
                    <a:pt x="251" y="0"/>
                  </a:lnTo>
                  <a:lnTo>
                    <a:pt x="251" y="15"/>
                  </a:lnTo>
                  <a:lnTo>
                    <a:pt x="251" y="30"/>
                  </a:lnTo>
                  <a:lnTo>
                    <a:pt x="251" y="642"/>
                  </a:lnTo>
                  <a:lnTo>
                    <a:pt x="251" y="650"/>
                  </a:lnTo>
                  <a:lnTo>
                    <a:pt x="258" y="665"/>
                  </a:lnTo>
                  <a:lnTo>
                    <a:pt x="258" y="672"/>
                  </a:lnTo>
                  <a:lnTo>
                    <a:pt x="266" y="680"/>
                  </a:lnTo>
                  <a:lnTo>
                    <a:pt x="281" y="687"/>
                  </a:lnTo>
                  <a:lnTo>
                    <a:pt x="304" y="687"/>
                  </a:lnTo>
                  <a:lnTo>
                    <a:pt x="327" y="687"/>
                  </a:lnTo>
                  <a:lnTo>
                    <a:pt x="365" y="695"/>
                  </a:lnTo>
                  <a:lnTo>
                    <a:pt x="410" y="695"/>
                  </a:lnTo>
                  <a:lnTo>
                    <a:pt x="410" y="732"/>
                  </a:lnTo>
                  <a:lnTo>
                    <a:pt x="372" y="732"/>
                  </a:lnTo>
                  <a:lnTo>
                    <a:pt x="312" y="732"/>
                  </a:lnTo>
                  <a:lnTo>
                    <a:pt x="251" y="725"/>
                  </a:lnTo>
                  <a:lnTo>
                    <a:pt x="205" y="725"/>
                  </a:lnTo>
                  <a:lnTo>
                    <a:pt x="159" y="725"/>
                  </a:lnTo>
                  <a:lnTo>
                    <a:pt x="99" y="732"/>
                  </a:lnTo>
                  <a:lnTo>
                    <a:pt x="38" y="732"/>
                  </a:lnTo>
                  <a:lnTo>
                    <a:pt x="7" y="732"/>
                  </a:lnTo>
                  <a:lnTo>
                    <a:pt x="7" y="695"/>
                  </a:lnTo>
                  <a:lnTo>
                    <a:pt x="45" y="695"/>
                  </a:lnTo>
                  <a:lnTo>
                    <a:pt x="83" y="687"/>
                  </a:lnTo>
                  <a:lnTo>
                    <a:pt x="114" y="687"/>
                  </a:lnTo>
                  <a:lnTo>
                    <a:pt x="137" y="687"/>
                  </a:lnTo>
                  <a:lnTo>
                    <a:pt x="144" y="680"/>
                  </a:lnTo>
                  <a:lnTo>
                    <a:pt x="152" y="672"/>
                  </a:lnTo>
                  <a:lnTo>
                    <a:pt x="159" y="665"/>
                  </a:lnTo>
                  <a:lnTo>
                    <a:pt x="159" y="650"/>
                  </a:lnTo>
                  <a:lnTo>
                    <a:pt x="159" y="642"/>
                  </a:lnTo>
                  <a:lnTo>
                    <a:pt x="159" y="74"/>
                  </a:lnTo>
                  <a:lnTo>
                    <a:pt x="99" y="97"/>
                  </a:lnTo>
                  <a:lnTo>
                    <a:pt x="38" y="104"/>
                  </a:lnTo>
                  <a:lnTo>
                    <a:pt x="0" y="104"/>
                  </a:lnTo>
                  <a:lnTo>
                    <a:pt x="0" y="67"/>
                  </a:lnTo>
                  <a:lnTo>
                    <a:pt x="45" y="67"/>
                  </a:lnTo>
                  <a:lnTo>
                    <a:pt x="99" y="60"/>
                  </a:lnTo>
                  <a:lnTo>
                    <a:pt x="159" y="37"/>
                  </a:lnTo>
                  <a:lnTo>
                    <a:pt x="2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6253" y="3954"/>
              <a:ext cx="1574" cy="1099"/>
            </a:xfrm>
            <a:custGeom>
              <a:avLst/>
              <a:gdLst/>
              <a:ahLst/>
              <a:cxnLst>
                <a:cxn ang="0">
                  <a:pos x="388" y="0"/>
                </a:cxn>
                <a:cxn ang="0">
                  <a:pos x="411" y="8"/>
                </a:cxn>
                <a:cxn ang="0">
                  <a:pos x="403" y="38"/>
                </a:cxn>
                <a:cxn ang="0">
                  <a:pos x="381" y="45"/>
                </a:cxn>
                <a:cxn ang="0">
                  <a:pos x="289" y="60"/>
                </a:cxn>
                <a:cxn ang="0">
                  <a:pos x="259" y="90"/>
                </a:cxn>
                <a:cxn ang="0">
                  <a:pos x="320" y="897"/>
                </a:cxn>
                <a:cxn ang="0">
                  <a:pos x="707" y="75"/>
                </a:cxn>
                <a:cxn ang="0">
                  <a:pos x="677" y="53"/>
                </a:cxn>
                <a:cxn ang="0">
                  <a:pos x="609" y="45"/>
                </a:cxn>
                <a:cxn ang="0">
                  <a:pos x="586" y="30"/>
                </a:cxn>
                <a:cxn ang="0">
                  <a:pos x="601" y="0"/>
                </a:cxn>
                <a:cxn ang="0">
                  <a:pos x="669" y="0"/>
                </a:cxn>
                <a:cxn ang="0">
                  <a:pos x="981" y="0"/>
                </a:cxn>
                <a:cxn ang="0">
                  <a:pos x="996" y="8"/>
                </a:cxn>
                <a:cxn ang="0">
                  <a:pos x="996" y="38"/>
                </a:cxn>
                <a:cxn ang="0">
                  <a:pos x="958" y="45"/>
                </a:cxn>
                <a:cxn ang="0">
                  <a:pos x="875" y="60"/>
                </a:cxn>
                <a:cxn ang="0">
                  <a:pos x="852" y="98"/>
                </a:cxn>
                <a:cxn ang="0">
                  <a:pos x="905" y="897"/>
                </a:cxn>
                <a:cxn ang="0">
                  <a:pos x="1354" y="127"/>
                </a:cxn>
                <a:cxn ang="0">
                  <a:pos x="1338" y="75"/>
                </a:cxn>
                <a:cxn ang="0">
                  <a:pos x="1285" y="53"/>
                </a:cxn>
                <a:cxn ang="0">
                  <a:pos x="1247" y="45"/>
                </a:cxn>
                <a:cxn ang="0">
                  <a:pos x="1240" y="15"/>
                </a:cxn>
                <a:cxn ang="0">
                  <a:pos x="1262" y="0"/>
                </a:cxn>
                <a:cxn ang="0">
                  <a:pos x="1437" y="8"/>
                </a:cxn>
                <a:cxn ang="0">
                  <a:pos x="1574" y="8"/>
                </a:cxn>
                <a:cxn ang="0">
                  <a:pos x="1567" y="38"/>
                </a:cxn>
                <a:cxn ang="0">
                  <a:pos x="1544" y="45"/>
                </a:cxn>
                <a:cxn ang="0">
                  <a:pos x="1399" y="135"/>
                </a:cxn>
                <a:cxn ang="0">
                  <a:pos x="844" y="1069"/>
                </a:cxn>
                <a:cxn ang="0">
                  <a:pos x="821" y="1099"/>
                </a:cxn>
                <a:cxn ang="0">
                  <a:pos x="791" y="1091"/>
                </a:cxn>
                <a:cxn ang="0">
                  <a:pos x="723" y="269"/>
                </a:cxn>
                <a:cxn ang="0">
                  <a:pos x="236" y="1099"/>
                </a:cxn>
                <a:cxn ang="0">
                  <a:pos x="198" y="1091"/>
                </a:cxn>
                <a:cxn ang="0">
                  <a:pos x="122" y="105"/>
                </a:cxn>
                <a:cxn ang="0">
                  <a:pos x="114" y="68"/>
                </a:cxn>
                <a:cxn ang="0">
                  <a:pos x="69" y="45"/>
                </a:cxn>
                <a:cxn ang="0">
                  <a:pos x="8" y="45"/>
                </a:cxn>
                <a:cxn ang="0">
                  <a:pos x="0" y="15"/>
                </a:cxn>
                <a:cxn ang="0">
                  <a:pos x="16" y="0"/>
                </a:cxn>
              </a:cxnLst>
              <a:rect l="0" t="0" r="r" b="b"/>
              <a:pathLst>
                <a:path w="1574" h="1099">
                  <a:moveTo>
                    <a:pt x="23" y="0"/>
                  </a:moveTo>
                  <a:lnTo>
                    <a:pt x="191" y="8"/>
                  </a:lnTo>
                  <a:lnTo>
                    <a:pt x="388" y="0"/>
                  </a:lnTo>
                  <a:lnTo>
                    <a:pt x="396" y="0"/>
                  </a:lnTo>
                  <a:lnTo>
                    <a:pt x="403" y="0"/>
                  </a:lnTo>
                  <a:lnTo>
                    <a:pt x="411" y="8"/>
                  </a:lnTo>
                  <a:lnTo>
                    <a:pt x="411" y="15"/>
                  </a:lnTo>
                  <a:lnTo>
                    <a:pt x="411" y="30"/>
                  </a:lnTo>
                  <a:lnTo>
                    <a:pt x="403" y="38"/>
                  </a:lnTo>
                  <a:lnTo>
                    <a:pt x="396" y="45"/>
                  </a:lnTo>
                  <a:lnTo>
                    <a:pt x="388" y="45"/>
                  </a:lnTo>
                  <a:lnTo>
                    <a:pt x="381" y="45"/>
                  </a:lnTo>
                  <a:lnTo>
                    <a:pt x="335" y="53"/>
                  </a:lnTo>
                  <a:lnTo>
                    <a:pt x="305" y="53"/>
                  </a:lnTo>
                  <a:lnTo>
                    <a:pt x="289" y="60"/>
                  </a:lnTo>
                  <a:lnTo>
                    <a:pt x="274" y="68"/>
                  </a:lnTo>
                  <a:lnTo>
                    <a:pt x="267" y="75"/>
                  </a:lnTo>
                  <a:lnTo>
                    <a:pt x="259" y="90"/>
                  </a:lnTo>
                  <a:lnTo>
                    <a:pt x="259" y="98"/>
                  </a:lnTo>
                  <a:lnTo>
                    <a:pt x="259" y="105"/>
                  </a:lnTo>
                  <a:lnTo>
                    <a:pt x="320" y="897"/>
                  </a:lnTo>
                  <a:lnTo>
                    <a:pt x="723" y="210"/>
                  </a:lnTo>
                  <a:lnTo>
                    <a:pt x="707" y="83"/>
                  </a:lnTo>
                  <a:lnTo>
                    <a:pt x="707" y="75"/>
                  </a:lnTo>
                  <a:lnTo>
                    <a:pt x="700" y="60"/>
                  </a:lnTo>
                  <a:lnTo>
                    <a:pt x="692" y="53"/>
                  </a:lnTo>
                  <a:lnTo>
                    <a:pt x="677" y="53"/>
                  </a:lnTo>
                  <a:lnTo>
                    <a:pt x="654" y="45"/>
                  </a:lnTo>
                  <a:lnTo>
                    <a:pt x="624" y="45"/>
                  </a:lnTo>
                  <a:lnTo>
                    <a:pt x="609" y="45"/>
                  </a:lnTo>
                  <a:lnTo>
                    <a:pt x="601" y="45"/>
                  </a:lnTo>
                  <a:lnTo>
                    <a:pt x="593" y="38"/>
                  </a:lnTo>
                  <a:lnTo>
                    <a:pt x="586" y="30"/>
                  </a:lnTo>
                  <a:lnTo>
                    <a:pt x="586" y="15"/>
                  </a:lnTo>
                  <a:lnTo>
                    <a:pt x="593" y="8"/>
                  </a:lnTo>
                  <a:lnTo>
                    <a:pt x="601" y="0"/>
                  </a:lnTo>
                  <a:lnTo>
                    <a:pt x="609" y="0"/>
                  </a:lnTo>
                  <a:lnTo>
                    <a:pt x="616" y="0"/>
                  </a:lnTo>
                  <a:lnTo>
                    <a:pt x="669" y="0"/>
                  </a:lnTo>
                  <a:lnTo>
                    <a:pt x="730" y="0"/>
                  </a:lnTo>
                  <a:lnTo>
                    <a:pt x="783" y="8"/>
                  </a:lnTo>
                  <a:lnTo>
                    <a:pt x="981" y="0"/>
                  </a:lnTo>
                  <a:lnTo>
                    <a:pt x="981" y="0"/>
                  </a:lnTo>
                  <a:lnTo>
                    <a:pt x="989" y="0"/>
                  </a:lnTo>
                  <a:lnTo>
                    <a:pt x="996" y="8"/>
                  </a:lnTo>
                  <a:lnTo>
                    <a:pt x="1004" y="15"/>
                  </a:lnTo>
                  <a:lnTo>
                    <a:pt x="996" y="30"/>
                  </a:lnTo>
                  <a:lnTo>
                    <a:pt x="996" y="38"/>
                  </a:lnTo>
                  <a:lnTo>
                    <a:pt x="989" y="45"/>
                  </a:lnTo>
                  <a:lnTo>
                    <a:pt x="974" y="45"/>
                  </a:lnTo>
                  <a:lnTo>
                    <a:pt x="958" y="45"/>
                  </a:lnTo>
                  <a:lnTo>
                    <a:pt x="920" y="53"/>
                  </a:lnTo>
                  <a:lnTo>
                    <a:pt x="890" y="53"/>
                  </a:lnTo>
                  <a:lnTo>
                    <a:pt x="875" y="60"/>
                  </a:lnTo>
                  <a:lnTo>
                    <a:pt x="860" y="75"/>
                  </a:lnTo>
                  <a:lnTo>
                    <a:pt x="852" y="83"/>
                  </a:lnTo>
                  <a:lnTo>
                    <a:pt x="852" y="98"/>
                  </a:lnTo>
                  <a:lnTo>
                    <a:pt x="844" y="112"/>
                  </a:lnTo>
                  <a:lnTo>
                    <a:pt x="852" y="120"/>
                  </a:lnTo>
                  <a:lnTo>
                    <a:pt x="905" y="897"/>
                  </a:lnTo>
                  <a:lnTo>
                    <a:pt x="1338" y="157"/>
                  </a:lnTo>
                  <a:lnTo>
                    <a:pt x="1346" y="142"/>
                  </a:lnTo>
                  <a:lnTo>
                    <a:pt x="1354" y="127"/>
                  </a:lnTo>
                  <a:lnTo>
                    <a:pt x="1354" y="105"/>
                  </a:lnTo>
                  <a:lnTo>
                    <a:pt x="1354" y="90"/>
                  </a:lnTo>
                  <a:lnTo>
                    <a:pt x="1338" y="75"/>
                  </a:lnTo>
                  <a:lnTo>
                    <a:pt x="1323" y="60"/>
                  </a:lnTo>
                  <a:lnTo>
                    <a:pt x="1300" y="53"/>
                  </a:lnTo>
                  <a:lnTo>
                    <a:pt x="1285" y="53"/>
                  </a:lnTo>
                  <a:lnTo>
                    <a:pt x="1262" y="45"/>
                  </a:lnTo>
                  <a:lnTo>
                    <a:pt x="1255" y="45"/>
                  </a:lnTo>
                  <a:lnTo>
                    <a:pt x="1247" y="45"/>
                  </a:lnTo>
                  <a:lnTo>
                    <a:pt x="1240" y="38"/>
                  </a:lnTo>
                  <a:lnTo>
                    <a:pt x="1240" y="30"/>
                  </a:lnTo>
                  <a:lnTo>
                    <a:pt x="1240" y="15"/>
                  </a:lnTo>
                  <a:lnTo>
                    <a:pt x="1247" y="8"/>
                  </a:lnTo>
                  <a:lnTo>
                    <a:pt x="1255" y="0"/>
                  </a:lnTo>
                  <a:lnTo>
                    <a:pt x="1262" y="0"/>
                  </a:lnTo>
                  <a:lnTo>
                    <a:pt x="1270" y="0"/>
                  </a:lnTo>
                  <a:lnTo>
                    <a:pt x="1354" y="0"/>
                  </a:lnTo>
                  <a:lnTo>
                    <a:pt x="1437" y="8"/>
                  </a:lnTo>
                  <a:lnTo>
                    <a:pt x="1559" y="0"/>
                  </a:lnTo>
                  <a:lnTo>
                    <a:pt x="1567" y="0"/>
                  </a:lnTo>
                  <a:lnTo>
                    <a:pt x="1574" y="8"/>
                  </a:lnTo>
                  <a:lnTo>
                    <a:pt x="1574" y="15"/>
                  </a:lnTo>
                  <a:lnTo>
                    <a:pt x="1574" y="30"/>
                  </a:lnTo>
                  <a:lnTo>
                    <a:pt x="1567" y="38"/>
                  </a:lnTo>
                  <a:lnTo>
                    <a:pt x="1559" y="45"/>
                  </a:lnTo>
                  <a:lnTo>
                    <a:pt x="1551" y="45"/>
                  </a:lnTo>
                  <a:lnTo>
                    <a:pt x="1544" y="45"/>
                  </a:lnTo>
                  <a:lnTo>
                    <a:pt x="1483" y="60"/>
                  </a:lnTo>
                  <a:lnTo>
                    <a:pt x="1437" y="90"/>
                  </a:lnTo>
                  <a:lnTo>
                    <a:pt x="1399" y="135"/>
                  </a:lnTo>
                  <a:lnTo>
                    <a:pt x="1369" y="180"/>
                  </a:lnTo>
                  <a:lnTo>
                    <a:pt x="1369" y="180"/>
                  </a:lnTo>
                  <a:lnTo>
                    <a:pt x="844" y="1069"/>
                  </a:lnTo>
                  <a:lnTo>
                    <a:pt x="837" y="1084"/>
                  </a:lnTo>
                  <a:lnTo>
                    <a:pt x="829" y="1091"/>
                  </a:lnTo>
                  <a:lnTo>
                    <a:pt x="821" y="1099"/>
                  </a:lnTo>
                  <a:lnTo>
                    <a:pt x="806" y="1099"/>
                  </a:lnTo>
                  <a:lnTo>
                    <a:pt x="799" y="1099"/>
                  </a:lnTo>
                  <a:lnTo>
                    <a:pt x="791" y="1091"/>
                  </a:lnTo>
                  <a:lnTo>
                    <a:pt x="783" y="1076"/>
                  </a:lnTo>
                  <a:lnTo>
                    <a:pt x="783" y="1061"/>
                  </a:lnTo>
                  <a:lnTo>
                    <a:pt x="723" y="269"/>
                  </a:lnTo>
                  <a:lnTo>
                    <a:pt x="259" y="1069"/>
                  </a:lnTo>
                  <a:lnTo>
                    <a:pt x="244" y="1084"/>
                  </a:lnTo>
                  <a:lnTo>
                    <a:pt x="236" y="1099"/>
                  </a:lnTo>
                  <a:lnTo>
                    <a:pt x="221" y="1099"/>
                  </a:lnTo>
                  <a:lnTo>
                    <a:pt x="206" y="1099"/>
                  </a:lnTo>
                  <a:lnTo>
                    <a:pt x="198" y="1091"/>
                  </a:lnTo>
                  <a:lnTo>
                    <a:pt x="191" y="1076"/>
                  </a:lnTo>
                  <a:lnTo>
                    <a:pt x="191" y="1061"/>
                  </a:lnTo>
                  <a:lnTo>
                    <a:pt x="122" y="105"/>
                  </a:lnTo>
                  <a:lnTo>
                    <a:pt x="122" y="90"/>
                  </a:lnTo>
                  <a:lnTo>
                    <a:pt x="114" y="75"/>
                  </a:lnTo>
                  <a:lnTo>
                    <a:pt x="114" y="68"/>
                  </a:lnTo>
                  <a:lnTo>
                    <a:pt x="99" y="53"/>
                  </a:lnTo>
                  <a:lnTo>
                    <a:pt x="92" y="53"/>
                  </a:lnTo>
                  <a:lnTo>
                    <a:pt x="69" y="45"/>
                  </a:lnTo>
                  <a:lnTo>
                    <a:pt x="38" y="45"/>
                  </a:lnTo>
                  <a:lnTo>
                    <a:pt x="23" y="45"/>
                  </a:lnTo>
                  <a:lnTo>
                    <a:pt x="8" y="45"/>
                  </a:lnTo>
                  <a:lnTo>
                    <a:pt x="0" y="38"/>
                  </a:lnTo>
                  <a:lnTo>
                    <a:pt x="0" y="30"/>
                  </a:lnTo>
                  <a:lnTo>
                    <a:pt x="0" y="15"/>
                  </a:lnTo>
                  <a:lnTo>
                    <a:pt x="8" y="8"/>
                  </a:lnTo>
                  <a:lnTo>
                    <a:pt x="8" y="0"/>
                  </a:lnTo>
                  <a:lnTo>
                    <a:pt x="16"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8048" y="3850"/>
              <a:ext cx="365" cy="1562"/>
            </a:xfrm>
            <a:custGeom>
              <a:avLst/>
              <a:gdLst/>
              <a:ahLst/>
              <a:cxnLst>
                <a:cxn ang="0">
                  <a:pos x="349" y="0"/>
                </a:cxn>
                <a:cxn ang="0">
                  <a:pos x="357" y="0"/>
                </a:cxn>
                <a:cxn ang="0">
                  <a:pos x="365" y="7"/>
                </a:cxn>
                <a:cxn ang="0">
                  <a:pos x="365" y="15"/>
                </a:cxn>
                <a:cxn ang="0">
                  <a:pos x="365" y="22"/>
                </a:cxn>
                <a:cxn ang="0">
                  <a:pos x="365" y="22"/>
                </a:cxn>
                <a:cxn ang="0">
                  <a:pos x="357" y="30"/>
                </a:cxn>
                <a:cxn ang="0">
                  <a:pos x="342" y="37"/>
                </a:cxn>
                <a:cxn ang="0">
                  <a:pos x="243" y="164"/>
                </a:cxn>
                <a:cxn ang="0">
                  <a:pos x="174" y="306"/>
                </a:cxn>
                <a:cxn ang="0">
                  <a:pos x="121" y="456"/>
                </a:cxn>
                <a:cxn ang="0">
                  <a:pos x="98" y="620"/>
                </a:cxn>
                <a:cxn ang="0">
                  <a:pos x="91" y="777"/>
                </a:cxn>
                <a:cxn ang="0">
                  <a:pos x="98" y="926"/>
                </a:cxn>
                <a:cxn ang="0">
                  <a:pos x="121" y="1083"/>
                </a:cxn>
                <a:cxn ang="0">
                  <a:pos x="167" y="1233"/>
                </a:cxn>
                <a:cxn ang="0">
                  <a:pos x="235" y="1382"/>
                </a:cxn>
                <a:cxn ang="0">
                  <a:pos x="342" y="1509"/>
                </a:cxn>
                <a:cxn ang="0">
                  <a:pos x="349" y="1524"/>
                </a:cxn>
                <a:cxn ang="0">
                  <a:pos x="365" y="1532"/>
                </a:cxn>
                <a:cxn ang="0">
                  <a:pos x="365" y="1539"/>
                </a:cxn>
                <a:cxn ang="0">
                  <a:pos x="365" y="1539"/>
                </a:cxn>
                <a:cxn ang="0">
                  <a:pos x="365" y="1547"/>
                </a:cxn>
                <a:cxn ang="0">
                  <a:pos x="365" y="1547"/>
                </a:cxn>
                <a:cxn ang="0">
                  <a:pos x="365" y="1554"/>
                </a:cxn>
                <a:cxn ang="0">
                  <a:pos x="357" y="1562"/>
                </a:cxn>
                <a:cxn ang="0">
                  <a:pos x="349" y="1562"/>
                </a:cxn>
                <a:cxn ang="0">
                  <a:pos x="326" y="1547"/>
                </a:cxn>
                <a:cxn ang="0">
                  <a:pos x="281" y="1509"/>
                </a:cxn>
                <a:cxn ang="0">
                  <a:pos x="228" y="1449"/>
                </a:cxn>
                <a:cxn ang="0">
                  <a:pos x="167" y="1367"/>
                </a:cxn>
                <a:cxn ang="0">
                  <a:pos x="106" y="1263"/>
                </a:cxn>
                <a:cxn ang="0">
                  <a:pos x="38" y="1091"/>
                </a:cxn>
                <a:cxn ang="0">
                  <a:pos x="7" y="919"/>
                </a:cxn>
                <a:cxn ang="0">
                  <a:pos x="0" y="777"/>
                </a:cxn>
                <a:cxn ang="0">
                  <a:pos x="7" y="635"/>
                </a:cxn>
                <a:cxn ang="0">
                  <a:pos x="38" y="471"/>
                </a:cxn>
                <a:cxn ang="0">
                  <a:pos x="98" y="306"/>
                </a:cxn>
                <a:cxn ang="0">
                  <a:pos x="159" y="194"/>
                </a:cxn>
                <a:cxn ang="0">
                  <a:pos x="220" y="112"/>
                </a:cxn>
                <a:cxn ang="0">
                  <a:pos x="281" y="52"/>
                </a:cxn>
                <a:cxn ang="0">
                  <a:pos x="326" y="15"/>
                </a:cxn>
                <a:cxn ang="0">
                  <a:pos x="349" y="0"/>
                </a:cxn>
              </a:cxnLst>
              <a:rect l="0" t="0" r="r" b="b"/>
              <a:pathLst>
                <a:path w="365" h="1562">
                  <a:moveTo>
                    <a:pt x="349" y="0"/>
                  </a:moveTo>
                  <a:lnTo>
                    <a:pt x="357" y="0"/>
                  </a:lnTo>
                  <a:lnTo>
                    <a:pt x="365" y="7"/>
                  </a:lnTo>
                  <a:lnTo>
                    <a:pt x="365" y="15"/>
                  </a:lnTo>
                  <a:lnTo>
                    <a:pt x="365" y="22"/>
                  </a:lnTo>
                  <a:lnTo>
                    <a:pt x="365" y="22"/>
                  </a:lnTo>
                  <a:lnTo>
                    <a:pt x="357" y="30"/>
                  </a:lnTo>
                  <a:lnTo>
                    <a:pt x="342" y="37"/>
                  </a:lnTo>
                  <a:lnTo>
                    <a:pt x="243" y="164"/>
                  </a:lnTo>
                  <a:lnTo>
                    <a:pt x="174" y="306"/>
                  </a:lnTo>
                  <a:lnTo>
                    <a:pt x="121" y="456"/>
                  </a:lnTo>
                  <a:lnTo>
                    <a:pt x="98" y="620"/>
                  </a:lnTo>
                  <a:lnTo>
                    <a:pt x="91" y="777"/>
                  </a:lnTo>
                  <a:lnTo>
                    <a:pt x="98" y="926"/>
                  </a:lnTo>
                  <a:lnTo>
                    <a:pt x="121" y="1083"/>
                  </a:lnTo>
                  <a:lnTo>
                    <a:pt x="167" y="1233"/>
                  </a:lnTo>
                  <a:lnTo>
                    <a:pt x="235" y="1382"/>
                  </a:lnTo>
                  <a:lnTo>
                    <a:pt x="342" y="1509"/>
                  </a:lnTo>
                  <a:lnTo>
                    <a:pt x="349" y="1524"/>
                  </a:lnTo>
                  <a:lnTo>
                    <a:pt x="365" y="1532"/>
                  </a:lnTo>
                  <a:lnTo>
                    <a:pt x="365" y="1539"/>
                  </a:lnTo>
                  <a:lnTo>
                    <a:pt x="365" y="1539"/>
                  </a:lnTo>
                  <a:lnTo>
                    <a:pt x="365" y="1547"/>
                  </a:lnTo>
                  <a:lnTo>
                    <a:pt x="365" y="1547"/>
                  </a:lnTo>
                  <a:lnTo>
                    <a:pt x="365" y="1554"/>
                  </a:lnTo>
                  <a:lnTo>
                    <a:pt x="357" y="1562"/>
                  </a:lnTo>
                  <a:lnTo>
                    <a:pt x="349" y="1562"/>
                  </a:lnTo>
                  <a:lnTo>
                    <a:pt x="326" y="1547"/>
                  </a:lnTo>
                  <a:lnTo>
                    <a:pt x="281" y="1509"/>
                  </a:lnTo>
                  <a:lnTo>
                    <a:pt x="228" y="1449"/>
                  </a:lnTo>
                  <a:lnTo>
                    <a:pt x="167" y="1367"/>
                  </a:lnTo>
                  <a:lnTo>
                    <a:pt x="106" y="1263"/>
                  </a:lnTo>
                  <a:lnTo>
                    <a:pt x="38" y="1091"/>
                  </a:lnTo>
                  <a:lnTo>
                    <a:pt x="7" y="919"/>
                  </a:lnTo>
                  <a:lnTo>
                    <a:pt x="0" y="777"/>
                  </a:lnTo>
                  <a:lnTo>
                    <a:pt x="7" y="635"/>
                  </a:lnTo>
                  <a:lnTo>
                    <a:pt x="38" y="471"/>
                  </a:lnTo>
                  <a:lnTo>
                    <a:pt x="98" y="306"/>
                  </a:lnTo>
                  <a:lnTo>
                    <a:pt x="159" y="194"/>
                  </a:lnTo>
                  <a:lnTo>
                    <a:pt x="220" y="112"/>
                  </a:lnTo>
                  <a:lnTo>
                    <a:pt x="281" y="52"/>
                  </a:lnTo>
                  <a:lnTo>
                    <a:pt x="326" y="15"/>
                  </a:lnTo>
                  <a:lnTo>
                    <a:pt x="3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noEditPoints="1"/>
            </p:cNvSpPr>
            <p:nvPr/>
          </p:nvSpPr>
          <p:spPr bwMode="auto">
            <a:xfrm>
              <a:off x="18580" y="3939"/>
              <a:ext cx="836" cy="1398"/>
            </a:xfrm>
            <a:custGeom>
              <a:avLst/>
              <a:gdLst/>
              <a:ahLst/>
              <a:cxnLst>
                <a:cxn ang="0">
                  <a:pos x="357" y="1069"/>
                </a:cxn>
                <a:cxn ang="0">
                  <a:pos x="555" y="987"/>
                </a:cxn>
                <a:cxn ang="0">
                  <a:pos x="684" y="830"/>
                </a:cxn>
                <a:cxn ang="0">
                  <a:pos x="730" y="636"/>
                </a:cxn>
                <a:cxn ang="0">
                  <a:pos x="669" y="479"/>
                </a:cxn>
                <a:cxn ang="0">
                  <a:pos x="517" y="426"/>
                </a:cxn>
                <a:cxn ang="0">
                  <a:pos x="365" y="449"/>
                </a:cxn>
                <a:cxn ang="0">
                  <a:pos x="197" y="576"/>
                </a:cxn>
                <a:cxn ang="0">
                  <a:pos x="114" y="755"/>
                </a:cxn>
                <a:cxn ang="0">
                  <a:pos x="114" y="934"/>
                </a:cxn>
                <a:cxn ang="0">
                  <a:pos x="197" y="1032"/>
                </a:cxn>
                <a:cxn ang="0">
                  <a:pos x="311" y="1069"/>
                </a:cxn>
                <a:cxn ang="0">
                  <a:pos x="600" y="0"/>
                </a:cxn>
                <a:cxn ang="0">
                  <a:pos x="616" y="8"/>
                </a:cxn>
                <a:cxn ang="0">
                  <a:pos x="623" y="15"/>
                </a:cxn>
                <a:cxn ang="0">
                  <a:pos x="616" y="30"/>
                </a:cxn>
                <a:cxn ang="0">
                  <a:pos x="532" y="389"/>
                </a:cxn>
                <a:cxn ang="0">
                  <a:pos x="707" y="441"/>
                </a:cxn>
                <a:cxn ang="0">
                  <a:pos x="806" y="546"/>
                </a:cxn>
                <a:cxn ang="0">
                  <a:pos x="836" y="673"/>
                </a:cxn>
                <a:cxn ang="0">
                  <a:pos x="737" y="912"/>
                </a:cxn>
                <a:cxn ang="0">
                  <a:pos x="494" y="1069"/>
                </a:cxn>
                <a:cxn ang="0">
                  <a:pos x="289" y="1331"/>
                </a:cxn>
                <a:cxn ang="0">
                  <a:pos x="281" y="1360"/>
                </a:cxn>
                <a:cxn ang="0">
                  <a:pos x="273" y="1390"/>
                </a:cxn>
                <a:cxn ang="0">
                  <a:pos x="258" y="1398"/>
                </a:cxn>
                <a:cxn ang="0">
                  <a:pos x="243" y="1398"/>
                </a:cxn>
                <a:cxn ang="0">
                  <a:pos x="235" y="1390"/>
                </a:cxn>
                <a:cxn ang="0">
                  <a:pos x="235" y="1360"/>
                </a:cxn>
                <a:cxn ang="0">
                  <a:pos x="266" y="1248"/>
                </a:cxn>
                <a:cxn ang="0">
                  <a:pos x="197" y="1084"/>
                </a:cxn>
                <a:cxn ang="0">
                  <a:pos x="53" y="979"/>
                </a:cxn>
                <a:cxn ang="0">
                  <a:pos x="0" y="815"/>
                </a:cxn>
                <a:cxn ang="0">
                  <a:pos x="99" y="576"/>
                </a:cxn>
                <a:cxn ang="0">
                  <a:pos x="342" y="419"/>
                </a:cxn>
                <a:cxn ang="0">
                  <a:pos x="578" y="30"/>
                </a:cxn>
                <a:cxn ang="0">
                  <a:pos x="585" y="0"/>
                </a:cxn>
                <a:cxn ang="0">
                  <a:pos x="600" y="0"/>
                </a:cxn>
              </a:cxnLst>
              <a:rect l="0" t="0" r="r" b="b"/>
              <a:pathLst>
                <a:path w="836" h="1398">
                  <a:moveTo>
                    <a:pt x="517" y="426"/>
                  </a:moveTo>
                  <a:lnTo>
                    <a:pt x="357" y="1069"/>
                  </a:lnTo>
                  <a:lnTo>
                    <a:pt x="463" y="1039"/>
                  </a:lnTo>
                  <a:lnTo>
                    <a:pt x="555" y="987"/>
                  </a:lnTo>
                  <a:lnTo>
                    <a:pt x="631" y="912"/>
                  </a:lnTo>
                  <a:lnTo>
                    <a:pt x="684" y="830"/>
                  </a:lnTo>
                  <a:lnTo>
                    <a:pt x="714" y="733"/>
                  </a:lnTo>
                  <a:lnTo>
                    <a:pt x="730" y="636"/>
                  </a:lnTo>
                  <a:lnTo>
                    <a:pt x="714" y="546"/>
                  </a:lnTo>
                  <a:lnTo>
                    <a:pt x="669" y="479"/>
                  </a:lnTo>
                  <a:lnTo>
                    <a:pt x="600" y="441"/>
                  </a:lnTo>
                  <a:lnTo>
                    <a:pt x="517" y="426"/>
                  </a:lnTo>
                  <a:close/>
                  <a:moveTo>
                    <a:pt x="479" y="426"/>
                  </a:moveTo>
                  <a:lnTo>
                    <a:pt x="365" y="449"/>
                  </a:lnTo>
                  <a:lnTo>
                    <a:pt x="273" y="501"/>
                  </a:lnTo>
                  <a:lnTo>
                    <a:pt x="197" y="576"/>
                  </a:lnTo>
                  <a:lnTo>
                    <a:pt x="144" y="658"/>
                  </a:lnTo>
                  <a:lnTo>
                    <a:pt x="114" y="755"/>
                  </a:lnTo>
                  <a:lnTo>
                    <a:pt x="106" y="852"/>
                  </a:lnTo>
                  <a:lnTo>
                    <a:pt x="114" y="934"/>
                  </a:lnTo>
                  <a:lnTo>
                    <a:pt x="152" y="994"/>
                  </a:lnTo>
                  <a:lnTo>
                    <a:pt x="197" y="1032"/>
                  </a:lnTo>
                  <a:lnTo>
                    <a:pt x="258" y="1054"/>
                  </a:lnTo>
                  <a:lnTo>
                    <a:pt x="311" y="1069"/>
                  </a:lnTo>
                  <a:lnTo>
                    <a:pt x="479" y="426"/>
                  </a:lnTo>
                  <a:close/>
                  <a:moveTo>
                    <a:pt x="600" y="0"/>
                  </a:moveTo>
                  <a:lnTo>
                    <a:pt x="616" y="0"/>
                  </a:lnTo>
                  <a:lnTo>
                    <a:pt x="616" y="8"/>
                  </a:lnTo>
                  <a:lnTo>
                    <a:pt x="623" y="8"/>
                  </a:lnTo>
                  <a:lnTo>
                    <a:pt x="623" y="15"/>
                  </a:lnTo>
                  <a:lnTo>
                    <a:pt x="623" y="23"/>
                  </a:lnTo>
                  <a:lnTo>
                    <a:pt x="616" y="30"/>
                  </a:lnTo>
                  <a:lnTo>
                    <a:pt x="616" y="38"/>
                  </a:lnTo>
                  <a:lnTo>
                    <a:pt x="532" y="389"/>
                  </a:lnTo>
                  <a:lnTo>
                    <a:pt x="631" y="404"/>
                  </a:lnTo>
                  <a:lnTo>
                    <a:pt x="707" y="441"/>
                  </a:lnTo>
                  <a:lnTo>
                    <a:pt x="760" y="494"/>
                  </a:lnTo>
                  <a:lnTo>
                    <a:pt x="806" y="546"/>
                  </a:lnTo>
                  <a:lnTo>
                    <a:pt x="828" y="606"/>
                  </a:lnTo>
                  <a:lnTo>
                    <a:pt x="836" y="673"/>
                  </a:lnTo>
                  <a:lnTo>
                    <a:pt x="806" y="793"/>
                  </a:lnTo>
                  <a:lnTo>
                    <a:pt x="737" y="912"/>
                  </a:lnTo>
                  <a:lnTo>
                    <a:pt x="631" y="1009"/>
                  </a:lnTo>
                  <a:lnTo>
                    <a:pt x="494" y="1069"/>
                  </a:lnTo>
                  <a:lnTo>
                    <a:pt x="349" y="1099"/>
                  </a:lnTo>
                  <a:lnTo>
                    <a:pt x="289" y="1331"/>
                  </a:lnTo>
                  <a:lnTo>
                    <a:pt x="281" y="1345"/>
                  </a:lnTo>
                  <a:lnTo>
                    <a:pt x="281" y="1360"/>
                  </a:lnTo>
                  <a:lnTo>
                    <a:pt x="273" y="1375"/>
                  </a:lnTo>
                  <a:lnTo>
                    <a:pt x="273" y="1390"/>
                  </a:lnTo>
                  <a:lnTo>
                    <a:pt x="266" y="1398"/>
                  </a:lnTo>
                  <a:lnTo>
                    <a:pt x="258" y="1398"/>
                  </a:lnTo>
                  <a:lnTo>
                    <a:pt x="251" y="1398"/>
                  </a:lnTo>
                  <a:lnTo>
                    <a:pt x="243" y="1398"/>
                  </a:lnTo>
                  <a:lnTo>
                    <a:pt x="243" y="1398"/>
                  </a:lnTo>
                  <a:lnTo>
                    <a:pt x="235" y="1390"/>
                  </a:lnTo>
                  <a:lnTo>
                    <a:pt x="235" y="1383"/>
                  </a:lnTo>
                  <a:lnTo>
                    <a:pt x="235" y="1360"/>
                  </a:lnTo>
                  <a:lnTo>
                    <a:pt x="251" y="1316"/>
                  </a:lnTo>
                  <a:lnTo>
                    <a:pt x="266" y="1248"/>
                  </a:lnTo>
                  <a:lnTo>
                    <a:pt x="304" y="1099"/>
                  </a:lnTo>
                  <a:lnTo>
                    <a:pt x="197" y="1084"/>
                  </a:lnTo>
                  <a:lnTo>
                    <a:pt x="114" y="1039"/>
                  </a:lnTo>
                  <a:lnTo>
                    <a:pt x="53" y="979"/>
                  </a:lnTo>
                  <a:lnTo>
                    <a:pt x="15" y="905"/>
                  </a:lnTo>
                  <a:lnTo>
                    <a:pt x="0" y="815"/>
                  </a:lnTo>
                  <a:lnTo>
                    <a:pt x="23" y="695"/>
                  </a:lnTo>
                  <a:lnTo>
                    <a:pt x="99" y="576"/>
                  </a:lnTo>
                  <a:lnTo>
                    <a:pt x="205" y="479"/>
                  </a:lnTo>
                  <a:lnTo>
                    <a:pt x="342" y="419"/>
                  </a:lnTo>
                  <a:lnTo>
                    <a:pt x="486" y="389"/>
                  </a:lnTo>
                  <a:lnTo>
                    <a:pt x="578" y="30"/>
                  </a:lnTo>
                  <a:lnTo>
                    <a:pt x="585" y="15"/>
                  </a:lnTo>
                  <a:lnTo>
                    <a:pt x="585" y="0"/>
                  </a:lnTo>
                  <a:lnTo>
                    <a:pt x="593" y="0"/>
                  </a:lnTo>
                  <a:lnTo>
                    <a:pt x="6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noEditPoints="1"/>
            </p:cNvSpPr>
            <p:nvPr/>
          </p:nvSpPr>
          <p:spPr bwMode="auto">
            <a:xfrm>
              <a:off x="19576" y="4350"/>
              <a:ext cx="175" cy="972"/>
            </a:xfrm>
            <a:custGeom>
              <a:avLst/>
              <a:gdLst/>
              <a:ahLst/>
              <a:cxnLst>
                <a:cxn ang="0">
                  <a:pos x="91" y="509"/>
                </a:cxn>
                <a:cxn ang="0">
                  <a:pos x="129" y="516"/>
                </a:cxn>
                <a:cxn ang="0">
                  <a:pos x="152" y="546"/>
                </a:cxn>
                <a:cxn ang="0">
                  <a:pos x="167" y="591"/>
                </a:cxn>
                <a:cxn ang="0">
                  <a:pos x="175" y="628"/>
                </a:cxn>
                <a:cxn ang="0">
                  <a:pos x="175" y="665"/>
                </a:cxn>
                <a:cxn ang="0">
                  <a:pos x="159" y="763"/>
                </a:cxn>
                <a:cxn ang="0">
                  <a:pos x="136" y="852"/>
                </a:cxn>
                <a:cxn ang="0">
                  <a:pos x="98" y="912"/>
                </a:cxn>
                <a:cxn ang="0">
                  <a:pos x="60" y="957"/>
                </a:cxn>
                <a:cxn ang="0">
                  <a:pos x="45" y="972"/>
                </a:cxn>
                <a:cxn ang="0">
                  <a:pos x="30" y="964"/>
                </a:cxn>
                <a:cxn ang="0">
                  <a:pos x="30" y="957"/>
                </a:cxn>
                <a:cxn ang="0">
                  <a:pos x="30" y="949"/>
                </a:cxn>
                <a:cxn ang="0">
                  <a:pos x="30" y="942"/>
                </a:cxn>
                <a:cxn ang="0">
                  <a:pos x="38" y="934"/>
                </a:cxn>
                <a:cxn ang="0">
                  <a:pos x="98" y="845"/>
                </a:cxn>
                <a:cxn ang="0">
                  <a:pos x="129" y="763"/>
                </a:cxn>
                <a:cxn ang="0">
                  <a:pos x="136" y="695"/>
                </a:cxn>
                <a:cxn ang="0">
                  <a:pos x="136" y="651"/>
                </a:cxn>
                <a:cxn ang="0">
                  <a:pos x="136" y="651"/>
                </a:cxn>
                <a:cxn ang="0">
                  <a:pos x="129" y="658"/>
                </a:cxn>
                <a:cxn ang="0">
                  <a:pos x="114" y="665"/>
                </a:cxn>
                <a:cxn ang="0">
                  <a:pos x="98" y="665"/>
                </a:cxn>
                <a:cxn ang="0">
                  <a:pos x="98" y="673"/>
                </a:cxn>
                <a:cxn ang="0">
                  <a:pos x="91" y="673"/>
                </a:cxn>
                <a:cxn ang="0">
                  <a:pos x="60" y="665"/>
                </a:cxn>
                <a:cxn ang="0">
                  <a:pos x="38" y="658"/>
                </a:cxn>
                <a:cxn ang="0">
                  <a:pos x="22" y="643"/>
                </a:cxn>
                <a:cxn ang="0">
                  <a:pos x="15" y="628"/>
                </a:cxn>
                <a:cxn ang="0">
                  <a:pos x="7" y="606"/>
                </a:cxn>
                <a:cxn ang="0">
                  <a:pos x="0" y="583"/>
                </a:cxn>
                <a:cxn ang="0">
                  <a:pos x="7" y="568"/>
                </a:cxn>
                <a:cxn ang="0">
                  <a:pos x="15" y="546"/>
                </a:cxn>
                <a:cxn ang="0">
                  <a:pos x="22" y="531"/>
                </a:cxn>
                <a:cxn ang="0">
                  <a:pos x="38" y="516"/>
                </a:cxn>
                <a:cxn ang="0">
                  <a:pos x="60" y="509"/>
                </a:cxn>
                <a:cxn ang="0">
                  <a:pos x="91" y="509"/>
                </a:cxn>
                <a:cxn ang="0">
                  <a:pos x="91" y="0"/>
                </a:cxn>
                <a:cxn ang="0">
                  <a:pos x="114" y="0"/>
                </a:cxn>
                <a:cxn ang="0">
                  <a:pos x="136" y="15"/>
                </a:cxn>
                <a:cxn ang="0">
                  <a:pos x="152" y="30"/>
                </a:cxn>
                <a:cxn ang="0">
                  <a:pos x="167" y="53"/>
                </a:cxn>
                <a:cxn ang="0">
                  <a:pos x="167" y="83"/>
                </a:cxn>
                <a:cxn ang="0">
                  <a:pos x="167" y="105"/>
                </a:cxn>
                <a:cxn ang="0">
                  <a:pos x="152" y="127"/>
                </a:cxn>
                <a:cxn ang="0">
                  <a:pos x="136" y="142"/>
                </a:cxn>
                <a:cxn ang="0">
                  <a:pos x="114" y="157"/>
                </a:cxn>
                <a:cxn ang="0">
                  <a:pos x="91" y="165"/>
                </a:cxn>
                <a:cxn ang="0">
                  <a:pos x="60" y="157"/>
                </a:cxn>
                <a:cxn ang="0">
                  <a:pos x="38" y="142"/>
                </a:cxn>
                <a:cxn ang="0">
                  <a:pos x="22" y="127"/>
                </a:cxn>
                <a:cxn ang="0">
                  <a:pos x="7" y="105"/>
                </a:cxn>
                <a:cxn ang="0">
                  <a:pos x="0" y="83"/>
                </a:cxn>
                <a:cxn ang="0">
                  <a:pos x="7" y="53"/>
                </a:cxn>
                <a:cxn ang="0">
                  <a:pos x="22" y="30"/>
                </a:cxn>
                <a:cxn ang="0">
                  <a:pos x="38" y="15"/>
                </a:cxn>
                <a:cxn ang="0">
                  <a:pos x="60" y="0"/>
                </a:cxn>
                <a:cxn ang="0">
                  <a:pos x="91" y="0"/>
                </a:cxn>
              </a:cxnLst>
              <a:rect l="0" t="0" r="r" b="b"/>
              <a:pathLst>
                <a:path w="175" h="972">
                  <a:moveTo>
                    <a:pt x="91" y="509"/>
                  </a:moveTo>
                  <a:lnTo>
                    <a:pt x="129" y="516"/>
                  </a:lnTo>
                  <a:lnTo>
                    <a:pt x="152" y="546"/>
                  </a:lnTo>
                  <a:lnTo>
                    <a:pt x="167" y="591"/>
                  </a:lnTo>
                  <a:lnTo>
                    <a:pt x="175" y="628"/>
                  </a:lnTo>
                  <a:lnTo>
                    <a:pt x="175" y="665"/>
                  </a:lnTo>
                  <a:lnTo>
                    <a:pt x="159" y="763"/>
                  </a:lnTo>
                  <a:lnTo>
                    <a:pt x="136" y="852"/>
                  </a:lnTo>
                  <a:lnTo>
                    <a:pt x="98" y="912"/>
                  </a:lnTo>
                  <a:lnTo>
                    <a:pt x="60" y="957"/>
                  </a:lnTo>
                  <a:lnTo>
                    <a:pt x="45" y="972"/>
                  </a:lnTo>
                  <a:lnTo>
                    <a:pt x="30" y="964"/>
                  </a:lnTo>
                  <a:lnTo>
                    <a:pt x="30" y="957"/>
                  </a:lnTo>
                  <a:lnTo>
                    <a:pt x="30" y="949"/>
                  </a:lnTo>
                  <a:lnTo>
                    <a:pt x="30" y="942"/>
                  </a:lnTo>
                  <a:lnTo>
                    <a:pt x="38" y="934"/>
                  </a:lnTo>
                  <a:lnTo>
                    <a:pt x="98" y="845"/>
                  </a:lnTo>
                  <a:lnTo>
                    <a:pt x="129" y="763"/>
                  </a:lnTo>
                  <a:lnTo>
                    <a:pt x="136" y="695"/>
                  </a:lnTo>
                  <a:lnTo>
                    <a:pt x="136" y="651"/>
                  </a:lnTo>
                  <a:lnTo>
                    <a:pt x="136" y="651"/>
                  </a:lnTo>
                  <a:lnTo>
                    <a:pt x="129" y="658"/>
                  </a:lnTo>
                  <a:lnTo>
                    <a:pt x="114" y="665"/>
                  </a:lnTo>
                  <a:lnTo>
                    <a:pt x="98" y="665"/>
                  </a:lnTo>
                  <a:lnTo>
                    <a:pt x="98" y="673"/>
                  </a:lnTo>
                  <a:lnTo>
                    <a:pt x="91" y="673"/>
                  </a:lnTo>
                  <a:lnTo>
                    <a:pt x="60" y="665"/>
                  </a:lnTo>
                  <a:lnTo>
                    <a:pt x="38" y="658"/>
                  </a:lnTo>
                  <a:lnTo>
                    <a:pt x="22" y="643"/>
                  </a:lnTo>
                  <a:lnTo>
                    <a:pt x="15" y="628"/>
                  </a:lnTo>
                  <a:lnTo>
                    <a:pt x="7" y="606"/>
                  </a:lnTo>
                  <a:lnTo>
                    <a:pt x="0" y="583"/>
                  </a:lnTo>
                  <a:lnTo>
                    <a:pt x="7" y="568"/>
                  </a:lnTo>
                  <a:lnTo>
                    <a:pt x="15" y="546"/>
                  </a:lnTo>
                  <a:lnTo>
                    <a:pt x="22" y="531"/>
                  </a:lnTo>
                  <a:lnTo>
                    <a:pt x="38" y="516"/>
                  </a:lnTo>
                  <a:lnTo>
                    <a:pt x="60" y="509"/>
                  </a:lnTo>
                  <a:lnTo>
                    <a:pt x="91" y="509"/>
                  </a:lnTo>
                  <a:close/>
                  <a:moveTo>
                    <a:pt x="91" y="0"/>
                  </a:moveTo>
                  <a:lnTo>
                    <a:pt x="114" y="0"/>
                  </a:lnTo>
                  <a:lnTo>
                    <a:pt x="136" y="15"/>
                  </a:lnTo>
                  <a:lnTo>
                    <a:pt x="152" y="30"/>
                  </a:lnTo>
                  <a:lnTo>
                    <a:pt x="167" y="53"/>
                  </a:lnTo>
                  <a:lnTo>
                    <a:pt x="167" y="83"/>
                  </a:lnTo>
                  <a:lnTo>
                    <a:pt x="167" y="105"/>
                  </a:lnTo>
                  <a:lnTo>
                    <a:pt x="152" y="127"/>
                  </a:lnTo>
                  <a:lnTo>
                    <a:pt x="136" y="142"/>
                  </a:lnTo>
                  <a:lnTo>
                    <a:pt x="114" y="157"/>
                  </a:lnTo>
                  <a:lnTo>
                    <a:pt x="91" y="165"/>
                  </a:lnTo>
                  <a:lnTo>
                    <a:pt x="60" y="157"/>
                  </a:lnTo>
                  <a:lnTo>
                    <a:pt x="38" y="142"/>
                  </a:lnTo>
                  <a:lnTo>
                    <a:pt x="22" y="127"/>
                  </a:lnTo>
                  <a:lnTo>
                    <a:pt x="7" y="105"/>
                  </a:lnTo>
                  <a:lnTo>
                    <a:pt x="0" y="83"/>
                  </a:lnTo>
                  <a:lnTo>
                    <a:pt x="7" y="53"/>
                  </a:lnTo>
                  <a:lnTo>
                    <a:pt x="22" y="30"/>
                  </a:lnTo>
                  <a:lnTo>
                    <a:pt x="38" y="15"/>
                  </a:lnTo>
                  <a:lnTo>
                    <a:pt x="60" y="0"/>
                  </a:lnTo>
                  <a:lnTo>
                    <a:pt x="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20214" y="4328"/>
              <a:ext cx="677" cy="710"/>
            </a:xfrm>
            <a:custGeom>
              <a:avLst/>
              <a:gdLst/>
              <a:ahLst/>
              <a:cxnLst>
                <a:cxn ang="0">
                  <a:pos x="358" y="7"/>
                </a:cxn>
                <a:cxn ang="0">
                  <a:pos x="403" y="30"/>
                </a:cxn>
                <a:cxn ang="0">
                  <a:pos x="441" y="67"/>
                </a:cxn>
                <a:cxn ang="0">
                  <a:pos x="464" y="97"/>
                </a:cxn>
                <a:cxn ang="0">
                  <a:pos x="494" y="120"/>
                </a:cxn>
                <a:cxn ang="0">
                  <a:pos x="540" y="120"/>
                </a:cxn>
                <a:cxn ang="0">
                  <a:pos x="570" y="97"/>
                </a:cxn>
                <a:cxn ang="0">
                  <a:pos x="616" y="52"/>
                </a:cxn>
                <a:cxn ang="0">
                  <a:pos x="646" y="7"/>
                </a:cxn>
                <a:cxn ang="0">
                  <a:pos x="662" y="0"/>
                </a:cxn>
                <a:cxn ang="0">
                  <a:pos x="669" y="0"/>
                </a:cxn>
                <a:cxn ang="0">
                  <a:pos x="677" y="15"/>
                </a:cxn>
                <a:cxn ang="0">
                  <a:pos x="654" y="60"/>
                </a:cxn>
                <a:cxn ang="0">
                  <a:pos x="570" y="164"/>
                </a:cxn>
                <a:cxn ang="0">
                  <a:pos x="456" y="276"/>
                </a:cxn>
                <a:cxn ang="0">
                  <a:pos x="373" y="351"/>
                </a:cxn>
                <a:cxn ang="0">
                  <a:pos x="335" y="381"/>
                </a:cxn>
                <a:cxn ang="0">
                  <a:pos x="221" y="486"/>
                </a:cxn>
                <a:cxn ang="0">
                  <a:pos x="160" y="560"/>
                </a:cxn>
                <a:cxn ang="0">
                  <a:pos x="183" y="553"/>
                </a:cxn>
                <a:cxn ang="0">
                  <a:pos x="213" y="560"/>
                </a:cxn>
                <a:cxn ang="0">
                  <a:pos x="266" y="568"/>
                </a:cxn>
                <a:cxn ang="0">
                  <a:pos x="335" y="590"/>
                </a:cxn>
                <a:cxn ang="0">
                  <a:pos x="396" y="605"/>
                </a:cxn>
                <a:cxn ang="0">
                  <a:pos x="494" y="575"/>
                </a:cxn>
                <a:cxn ang="0">
                  <a:pos x="586" y="471"/>
                </a:cxn>
                <a:cxn ang="0">
                  <a:pos x="601" y="456"/>
                </a:cxn>
                <a:cxn ang="0">
                  <a:pos x="616" y="456"/>
                </a:cxn>
                <a:cxn ang="0">
                  <a:pos x="631" y="471"/>
                </a:cxn>
                <a:cxn ang="0">
                  <a:pos x="601" y="545"/>
                </a:cxn>
                <a:cxn ang="0">
                  <a:pos x="510" y="658"/>
                </a:cxn>
                <a:cxn ang="0">
                  <a:pos x="380" y="710"/>
                </a:cxn>
                <a:cxn ang="0">
                  <a:pos x="320" y="695"/>
                </a:cxn>
                <a:cxn ang="0">
                  <a:pos x="274" y="650"/>
                </a:cxn>
                <a:cxn ang="0">
                  <a:pos x="236" y="613"/>
                </a:cxn>
                <a:cxn ang="0">
                  <a:pos x="206" y="590"/>
                </a:cxn>
                <a:cxn ang="0">
                  <a:pos x="137" y="605"/>
                </a:cxn>
                <a:cxn ang="0">
                  <a:pos x="46" y="687"/>
                </a:cxn>
                <a:cxn ang="0">
                  <a:pos x="31" y="710"/>
                </a:cxn>
                <a:cxn ang="0">
                  <a:pos x="23" y="710"/>
                </a:cxn>
                <a:cxn ang="0">
                  <a:pos x="8" y="702"/>
                </a:cxn>
                <a:cxn ang="0">
                  <a:pos x="15" y="673"/>
                </a:cxn>
                <a:cxn ang="0">
                  <a:pos x="99" y="560"/>
                </a:cxn>
                <a:cxn ang="0">
                  <a:pos x="312" y="359"/>
                </a:cxn>
                <a:cxn ang="0">
                  <a:pos x="388" y="291"/>
                </a:cxn>
                <a:cxn ang="0">
                  <a:pos x="494" y="202"/>
                </a:cxn>
                <a:cxn ang="0">
                  <a:pos x="494" y="149"/>
                </a:cxn>
                <a:cxn ang="0">
                  <a:pos x="411" y="127"/>
                </a:cxn>
                <a:cxn ang="0">
                  <a:pos x="342" y="112"/>
                </a:cxn>
                <a:cxn ang="0">
                  <a:pos x="289" y="112"/>
                </a:cxn>
                <a:cxn ang="0">
                  <a:pos x="206" y="135"/>
                </a:cxn>
                <a:cxn ang="0">
                  <a:pos x="167" y="187"/>
                </a:cxn>
                <a:cxn ang="0">
                  <a:pos x="152" y="194"/>
                </a:cxn>
                <a:cxn ang="0">
                  <a:pos x="137" y="187"/>
                </a:cxn>
                <a:cxn ang="0">
                  <a:pos x="145" y="149"/>
                </a:cxn>
                <a:cxn ang="0">
                  <a:pos x="206" y="52"/>
                </a:cxn>
                <a:cxn ang="0">
                  <a:pos x="327" y="0"/>
                </a:cxn>
              </a:cxnLst>
              <a:rect l="0" t="0" r="r" b="b"/>
              <a:pathLst>
                <a:path w="677" h="710">
                  <a:moveTo>
                    <a:pt x="327" y="0"/>
                  </a:moveTo>
                  <a:lnTo>
                    <a:pt x="358" y="7"/>
                  </a:lnTo>
                  <a:lnTo>
                    <a:pt x="380" y="15"/>
                  </a:lnTo>
                  <a:lnTo>
                    <a:pt x="403" y="30"/>
                  </a:lnTo>
                  <a:lnTo>
                    <a:pt x="418" y="45"/>
                  </a:lnTo>
                  <a:lnTo>
                    <a:pt x="441" y="67"/>
                  </a:lnTo>
                  <a:lnTo>
                    <a:pt x="449" y="82"/>
                  </a:lnTo>
                  <a:lnTo>
                    <a:pt x="464" y="97"/>
                  </a:lnTo>
                  <a:lnTo>
                    <a:pt x="479" y="112"/>
                  </a:lnTo>
                  <a:lnTo>
                    <a:pt x="494" y="120"/>
                  </a:lnTo>
                  <a:lnTo>
                    <a:pt x="517" y="120"/>
                  </a:lnTo>
                  <a:lnTo>
                    <a:pt x="540" y="120"/>
                  </a:lnTo>
                  <a:lnTo>
                    <a:pt x="555" y="112"/>
                  </a:lnTo>
                  <a:lnTo>
                    <a:pt x="570" y="97"/>
                  </a:lnTo>
                  <a:lnTo>
                    <a:pt x="593" y="82"/>
                  </a:lnTo>
                  <a:lnTo>
                    <a:pt x="616" y="52"/>
                  </a:lnTo>
                  <a:lnTo>
                    <a:pt x="639" y="22"/>
                  </a:lnTo>
                  <a:lnTo>
                    <a:pt x="646" y="7"/>
                  </a:lnTo>
                  <a:lnTo>
                    <a:pt x="654" y="0"/>
                  </a:lnTo>
                  <a:lnTo>
                    <a:pt x="662" y="0"/>
                  </a:lnTo>
                  <a:lnTo>
                    <a:pt x="662" y="0"/>
                  </a:lnTo>
                  <a:lnTo>
                    <a:pt x="669" y="0"/>
                  </a:lnTo>
                  <a:lnTo>
                    <a:pt x="677" y="7"/>
                  </a:lnTo>
                  <a:lnTo>
                    <a:pt x="677" y="15"/>
                  </a:lnTo>
                  <a:lnTo>
                    <a:pt x="669" y="30"/>
                  </a:lnTo>
                  <a:lnTo>
                    <a:pt x="654" y="60"/>
                  </a:lnTo>
                  <a:lnTo>
                    <a:pt x="624" y="105"/>
                  </a:lnTo>
                  <a:lnTo>
                    <a:pt x="570" y="164"/>
                  </a:lnTo>
                  <a:lnTo>
                    <a:pt x="494" y="247"/>
                  </a:lnTo>
                  <a:lnTo>
                    <a:pt x="456" y="276"/>
                  </a:lnTo>
                  <a:lnTo>
                    <a:pt x="411" y="314"/>
                  </a:lnTo>
                  <a:lnTo>
                    <a:pt x="373" y="351"/>
                  </a:lnTo>
                  <a:lnTo>
                    <a:pt x="350" y="374"/>
                  </a:lnTo>
                  <a:lnTo>
                    <a:pt x="335" y="381"/>
                  </a:lnTo>
                  <a:lnTo>
                    <a:pt x="282" y="433"/>
                  </a:lnTo>
                  <a:lnTo>
                    <a:pt x="221" y="486"/>
                  </a:lnTo>
                  <a:lnTo>
                    <a:pt x="152" y="560"/>
                  </a:lnTo>
                  <a:lnTo>
                    <a:pt x="160" y="560"/>
                  </a:lnTo>
                  <a:lnTo>
                    <a:pt x="175" y="560"/>
                  </a:lnTo>
                  <a:lnTo>
                    <a:pt x="183" y="553"/>
                  </a:lnTo>
                  <a:lnTo>
                    <a:pt x="190" y="553"/>
                  </a:lnTo>
                  <a:lnTo>
                    <a:pt x="213" y="560"/>
                  </a:lnTo>
                  <a:lnTo>
                    <a:pt x="236" y="560"/>
                  </a:lnTo>
                  <a:lnTo>
                    <a:pt x="266" y="568"/>
                  </a:lnTo>
                  <a:lnTo>
                    <a:pt x="304" y="583"/>
                  </a:lnTo>
                  <a:lnTo>
                    <a:pt x="335" y="590"/>
                  </a:lnTo>
                  <a:lnTo>
                    <a:pt x="365" y="598"/>
                  </a:lnTo>
                  <a:lnTo>
                    <a:pt x="396" y="605"/>
                  </a:lnTo>
                  <a:lnTo>
                    <a:pt x="441" y="598"/>
                  </a:lnTo>
                  <a:lnTo>
                    <a:pt x="494" y="575"/>
                  </a:lnTo>
                  <a:lnTo>
                    <a:pt x="548" y="538"/>
                  </a:lnTo>
                  <a:lnTo>
                    <a:pt x="586" y="471"/>
                  </a:lnTo>
                  <a:lnTo>
                    <a:pt x="593" y="463"/>
                  </a:lnTo>
                  <a:lnTo>
                    <a:pt x="601" y="456"/>
                  </a:lnTo>
                  <a:lnTo>
                    <a:pt x="608" y="456"/>
                  </a:lnTo>
                  <a:lnTo>
                    <a:pt x="616" y="456"/>
                  </a:lnTo>
                  <a:lnTo>
                    <a:pt x="624" y="463"/>
                  </a:lnTo>
                  <a:lnTo>
                    <a:pt x="631" y="471"/>
                  </a:lnTo>
                  <a:lnTo>
                    <a:pt x="624" y="501"/>
                  </a:lnTo>
                  <a:lnTo>
                    <a:pt x="601" y="545"/>
                  </a:lnTo>
                  <a:lnTo>
                    <a:pt x="563" y="605"/>
                  </a:lnTo>
                  <a:lnTo>
                    <a:pt x="510" y="658"/>
                  </a:lnTo>
                  <a:lnTo>
                    <a:pt x="449" y="695"/>
                  </a:lnTo>
                  <a:lnTo>
                    <a:pt x="380" y="710"/>
                  </a:lnTo>
                  <a:lnTo>
                    <a:pt x="350" y="702"/>
                  </a:lnTo>
                  <a:lnTo>
                    <a:pt x="320" y="695"/>
                  </a:lnTo>
                  <a:lnTo>
                    <a:pt x="297" y="673"/>
                  </a:lnTo>
                  <a:lnTo>
                    <a:pt x="274" y="650"/>
                  </a:lnTo>
                  <a:lnTo>
                    <a:pt x="251" y="628"/>
                  </a:lnTo>
                  <a:lnTo>
                    <a:pt x="236" y="613"/>
                  </a:lnTo>
                  <a:lnTo>
                    <a:pt x="221" y="598"/>
                  </a:lnTo>
                  <a:lnTo>
                    <a:pt x="206" y="590"/>
                  </a:lnTo>
                  <a:lnTo>
                    <a:pt x="183" y="590"/>
                  </a:lnTo>
                  <a:lnTo>
                    <a:pt x="137" y="605"/>
                  </a:lnTo>
                  <a:lnTo>
                    <a:pt x="91" y="635"/>
                  </a:lnTo>
                  <a:lnTo>
                    <a:pt x="46" y="687"/>
                  </a:lnTo>
                  <a:lnTo>
                    <a:pt x="38" y="702"/>
                  </a:lnTo>
                  <a:lnTo>
                    <a:pt x="31" y="710"/>
                  </a:lnTo>
                  <a:lnTo>
                    <a:pt x="23" y="710"/>
                  </a:lnTo>
                  <a:lnTo>
                    <a:pt x="23" y="710"/>
                  </a:lnTo>
                  <a:lnTo>
                    <a:pt x="15" y="710"/>
                  </a:lnTo>
                  <a:lnTo>
                    <a:pt x="8" y="702"/>
                  </a:lnTo>
                  <a:lnTo>
                    <a:pt x="0" y="695"/>
                  </a:lnTo>
                  <a:lnTo>
                    <a:pt x="15" y="673"/>
                  </a:lnTo>
                  <a:lnTo>
                    <a:pt x="46" y="628"/>
                  </a:lnTo>
                  <a:lnTo>
                    <a:pt x="99" y="560"/>
                  </a:lnTo>
                  <a:lnTo>
                    <a:pt x="167" y="486"/>
                  </a:lnTo>
                  <a:lnTo>
                    <a:pt x="312" y="359"/>
                  </a:lnTo>
                  <a:lnTo>
                    <a:pt x="342" y="329"/>
                  </a:lnTo>
                  <a:lnTo>
                    <a:pt x="388" y="291"/>
                  </a:lnTo>
                  <a:lnTo>
                    <a:pt x="441" y="247"/>
                  </a:lnTo>
                  <a:lnTo>
                    <a:pt x="494" y="202"/>
                  </a:lnTo>
                  <a:lnTo>
                    <a:pt x="532" y="157"/>
                  </a:lnTo>
                  <a:lnTo>
                    <a:pt x="494" y="149"/>
                  </a:lnTo>
                  <a:lnTo>
                    <a:pt x="464" y="149"/>
                  </a:lnTo>
                  <a:lnTo>
                    <a:pt x="411" y="127"/>
                  </a:lnTo>
                  <a:lnTo>
                    <a:pt x="373" y="120"/>
                  </a:lnTo>
                  <a:lnTo>
                    <a:pt x="342" y="112"/>
                  </a:lnTo>
                  <a:lnTo>
                    <a:pt x="312" y="105"/>
                  </a:lnTo>
                  <a:lnTo>
                    <a:pt x="289" y="112"/>
                  </a:lnTo>
                  <a:lnTo>
                    <a:pt x="251" y="120"/>
                  </a:lnTo>
                  <a:lnTo>
                    <a:pt x="206" y="135"/>
                  </a:lnTo>
                  <a:lnTo>
                    <a:pt x="175" y="179"/>
                  </a:lnTo>
                  <a:lnTo>
                    <a:pt x="167" y="187"/>
                  </a:lnTo>
                  <a:lnTo>
                    <a:pt x="167" y="194"/>
                  </a:lnTo>
                  <a:lnTo>
                    <a:pt x="152" y="194"/>
                  </a:lnTo>
                  <a:lnTo>
                    <a:pt x="145" y="194"/>
                  </a:lnTo>
                  <a:lnTo>
                    <a:pt x="137" y="187"/>
                  </a:lnTo>
                  <a:lnTo>
                    <a:pt x="137" y="179"/>
                  </a:lnTo>
                  <a:lnTo>
                    <a:pt x="145" y="149"/>
                  </a:lnTo>
                  <a:lnTo>
                    <a:pt x="167" y="105"/>
                  </a:lnTo>
                  <a:lnTo>
                    <a:pt x="206" y="52"/>
                  </a:lnTo>
                  <a:lnTo>
                    <a:pt x="259" y="15"/>
                  </a:lnTo>
                  <a:lnTo>
                    <a:pt x="3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6"/>
            <p:cNvSpPr>
              <a:spLocks/>
            </p:cNvSpPr>
            <p:nvPr/>
          </p:nvSpPr>
          <p:spPr bwMode="auto">
            <a:xfrm>
              <a:off x="21134" y="3850"/>
              <a:ext cx="365" cy="1562"/>
            </a:xfrm>
            <a:custGeom>
              <a:avLst/>
              <a:gdLst/>
              <a:ahLst/>
              <a:cxnLst>
                <a:cxn ang="0">
                  <a:pos x="350" y="0"/>
                </a:cxn>
                <a:cxn ang="0">
                  <a:pos x="357" y="0"/>
                </a:cxn>
                <a:cxn ang="0">
                  <a:pos x="365" y="7"/>
                </a:cxn>
                <a:cxn ang="0">
                  <a:pos x="365" y="15"/>
                </a:cxn>
                <a:cxn ang="0">
                  <a:pos x="365" y="22"/>
                </a:cxn>
                <a:cxn ang="0">
                  <a:pos x="365" y="22"/>
                </a:cxn>
                <a:cxn ang="0">
                  <a:pos x="357" y="30"/>
                </a:cxn>
                <a:cxn ang="0">
                  <a:pos x="342" y="37"/>
                </a:cxn>
                <a:cxn ang="0">
                  <a:pos x="243" y="164"/>
                </a:cxn>
                <a:cxn ang="0">
                  <a:pos x="175" y="306"/>
                </a:cxn>
                <a:cxn ang="0">
                  <a:pos x="122" y="456"/>
                </a:cxn>
                <a:cxn ang="0">
                  <a:pos x="99" y="620"/>
                </a:cxn>
                <a:cxn ang="0">
                  <a:pos x="91" y="777"/>
                </a:cxn>
                <a:cxn ang="0">
                  <a:pos x="99" y="926"/>
                </a:cxn>
                <a:cxn ang="0">
                  <a:pos x="122" y="1083"/>
                </a:cxn>
                <a:cxn ang="0">
                  <a:pos x="167" y="1233"/>
                </a:cxn>
                <a:cxn ang="0">
                  <a:pos x="236" y="1382"/>
                </a:cxn>
                <a:cxn ang="0">
                  <a:pos x="342" y="1509"/>
                </a:cxn>
                <a:cxn ang="0">
                  <a:pos x="357" y="1524"/>
                </a:cxn>
                <a:cxn ang="0">
                  <a:pos x="365" y="1532"/>
                </a:cxn>
                <a:cxn ang="0">
                  <a:pos x="365" y="1539"/>
                </a:cxn>
                <a:cxn ang="0">
                  <a:pos x="365" y="1539"/>
                </a:cxn>
                <a:cxn ang="0">
                  <a:pos x="365" y="1547"/>
                </a:cxn>
                <a:cxn ang="0">
                  <a:pos x="365" y="1547"/>
                </a:cxn>
                <a:cxn ang="0">
                  <a:pos x="365" y="1554"/>
                </a:cxn>
                <a:cxn ang="0">
                  <a:pos x="357" y="1562"/>
                </a:cxn>
                <a:cxn ang="0">
                  <a:pos x="350" y="1562"/>
                </a:cxn>
                <a:cxn ang="0">
                  <a:pos x="327" y="1547"/>
                </a:cxn>
                <a:cxn ang="0">
                  <a:pos x="281" y="1509"/>
                </a:cxn>
                <a:cxn ang="0">
                  <a:pos x="228" y="1449"/>
                </a:cxn>
                <a:cxn ang="0">
                  <a:pos x="167" y="1367"/>
                </a:cxn>
                <a:cxn ang="0">
                  <a:pos x="107" y="1263"/>
                </a:cxn>
                <a:cxn ang="0">
                  <a:pos x="38" y="1091"/>
                </a:cxn>
                <a:cxn ang="0">
                  <a:pos x="8" y="919"/>
                </a:cxn>
                <a:cxn ang="0">
                  <a:pos x="0" y="777"/>
                </a:cxn>
                <a:cxn ang="0">
                  <a:pos x="8" y="635"/>
                </a:cxn>
                <a:cxn ang="0">
                  <a:pos x="38" y="471"/>
                </a:cxn>
                <a:cxn ang="0">
                  <a:pos x="99" y="306"/>
                </a:cxn>
                <a:cxn ang="0">
                  <a:pos x="160" y="194"/>
                </a:cxn>
                <a:cxn ang="0">
                  <a:pos x="221" y="112"/>
                </a:cxn>
                <a:cxn ang="0">
                  <a:pos x="281" y="52"/>
                </a:cxn>
                <a:cxn ang="0">
                  <a:pos x="327" y="15"/>
                </a:cxn>
                <a:cxn ang="0">
                  <a:pos x="350" y="0"/>
                </a:cxn>
              </a:cxnLst>
              <a:rect l="0" t="0" r="r" b="b"/>
              <a:pathLst>
                <a:path w="365" h="1562">
                  <a:moveTo>
                    <a:pt x="350" y="0"/>
                  </a:moveTo>
                  <a:lnTo>
                    <a:pt x="357" y="0"/>
                  </a:lnTo>
                  <a:lnTo>
                    <a:pt x="365" y="7"/>
                  </a:lnTo>
                  <a:lnTo>
                    <a:pt x="365" y="15"/>
                  </a:lnTo>
                  <a:lnTo>
                    <a:pt x="365" y="22"/>
                  </a:lnTo>
                  <a:lnTo>
                    <a:pt x="365" y="22"/>
                  </a:lnTo>
                  <a:lnTo>
                    <a:pt x="357" y="30"/>
                  </a:lnTo>
                  <a:lnTo>
                    <a:pt x="342" y="37"/>
                  </a:lnTo>
                  <a:lnTo>
                    <a:pt x="243" y="164"/>
                  </a:lnTo>
                  <a:lnTo>
                    <a:pt x="175" y="306"/>
                  </a:lnTo>
                  <a:lnTo>
                    <a:pt x="122" y="456"/>
                  </a:lnTo>
                  <a:lnTo>
                    <a:pt x="99" y="620"/>
                  </a:lnTo>
                  <a:lnTo>
                    <a:pt x="91" y="777"/>
                  </a:lnTo>
                  <a:lnTo>
                    <a:pt x="99" y="926"/>
                  </a:lnTo>
                  <a:lnTo>
                    <a:pt x="122" y="1083"/>
                  </a:lnTo>
                  <a:lnTo>
                    <a:pt x="167" y="1233"/>
                  </a:lnTo>
                  <a:lnTo>
                    <a:pt x="236" y="1382"/>
                  </a:lnTo>
                  <a:lnTo>
                    <a:pt x="342" y="1509"/>
                  </a:lnTo>
                  <a:lnTo>
                    <a:pt x="357" y="1524"/>
                  </a:lnTo>
                  <a:lnTo>
                    <a:pt x="365" y="1532"/>
                  </a:lnTo>
                  <a:lnTo>
                    <a:pt x="365" y="1539"/>
                  </a:lnTo>
                  <a:lnTo>
                    <a:pt x="365" y="1539"/>
                  </a:lnTo>
                  <a:lnTo>
                    <a:pt x="365" y="1547"/>
                  </a:lnTo>
                  <a:lnTo>
                    <a:pt x="365" y="1547"/>
                  </a:lnTo>
                  <a:lnTo>
                    <a:pt x="365" y="1554"/>
                  </a:lnTo>
                  <a:lnTo>
                    <a:pt x="357" y="1562"/>
                  </a:lnTo>
                  <a:lnTo>
                    <a:pt x="350" y="1562"/>
                  </a:lnTo>
                  <a:lnTo>
                    <a:pt x="327" y="1547"/>
                  </a:lnTo>
                  <a:lnTo>
                    <a:pt x="281" y="1509"/>
                  </a:lnTo>
                  <a:lnTo>
                    <a:pt x="228" y="1449"/>
                  </a:lnTo>
                  <a:lnTo>
                    <a:pt x="167" y="1367"/>
                  </a:lnTo>
                  <a:lnTo>
                    <a:pt x="107" y="1263"/>
                  </a:lnTo>
                  <a:lnTo>
                    <a:pt x="38" y="1091"/>
                  </a:lnTo>
                  <a:lnTo>
                    <a:pt x="8" y="919"/>
                  </a:lnTo>
                  <a:lnTo>
                    <a:pt x="0" y="777"/>
                  </a:lnTo>
                  <a:lnTo>
                    <a:pt x="8" y="635"/>
                  </a:lnTo>
                  <a:lnTo>
                    <a:pt x="38" y="471"/>
                  </a:lnTo>
                  <a:lnTo>
                    <a:pt x="99" y="306"/>
                  </a:lnTo>
                  <a:lnTo>
                    <a:pt x="160" y="194"/>
                  </a:lnTo>
                  <a:lnTo>
                    <a:pt x="221" y="112"/>
                  </a:lnTo>
                  <a:lnTo>
                    <a:pt x="281" y="52"/>
                  </a:lnTo>
                  <a:lnTo>
                    <a:pt x="327" y="15"/>
                  </a:lnTo>
                  <a:lnTo>
                    <a:pt x="3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7"/>
            <p:cNvSpPr>
              <a:spLocks/>
            </p:cNvSpPr>
            <p:nvPr/>
          </p:nvSpPr>
          <p:spPr bwMode="auto">
            <a:xfrm>
              <a:off x="21636" y="4328"/>
              <a:ext cx="791" cy="710"/>
            </a:xfrm>
            <a:custGeom>
              <a:avLst/>
              <a:gdLst/>
              <a:ahLst/>
              <a:cxnLst>
                <a:cxn ang="0">
                  <a:pos x="395" y="22"/>
                </a:cxn>
                <a:cxn ang="0">
                  <a:pos x="494" y="90"/>
                </a:cxn>
                <a:cxn ang="0">
                  <a:pos x="638" y="0"/>
                </a:cxn>
                <a:cxn ang="0">
                  <a:pos x="775" y="52"/>
                </a:cxn>
                <a:cxn ang="0">
                  <a:pos x="775" y="157"/>
                </a:cxn>
                <a:cxn ang="0">
                  <a:pos x="722" y="194"/>
                </a:cxn>
                <a:cxn ang="0">
                  <a:pos x="661" y="187"/>
                </a:cxn>
                <a:cxn ang="0">
                  <a:pos x="646" y="142"/>
                </a:cxn>
                <a:cxn ang="0">
                  <a:pos x="676" y="75"/>
                </a:cxn>
                <a:cxn ang="0">
                  <a:pos x="692" y="45"/>
                </a:cxn>
                <a:cxn ang="0">
                  <a:pos x="638" y="37"/>
                </a:cxn>
                <a:cxn ang="0">
                  <a:pos x="509" y="135"/>
                </a:cxn>
                <a:cxn ang="0">
                  <a:pos x="486" y="217"/>
                </a:cxn>
                <a:cxn ang="0">
                  <a:pos x="403" y="538"/>
                </a:cxn>
                <a:cxn ang="0">
                  <a:pos x="410" y="620"/>
                </a:cxn>
                <a:cxn ang="0">
                  <a:pos x="464" y="673"/>
                </a:cxn>
                <a:cxn ang="0">
                  <a:pos x="570" y="650"/>
                </a:cxn>
                <a:cxn ang="0">
                  <a:pos x="699" y="471"/>
                </a:cxn>
                <a:cxn ang="0">
                  <a:pos x="722" y="456"/>
                </a:cxn>
                <a:cxn ang="0">
                  <a:pos x="737" y="463"/>
                </a:cxn>
                <a:cxn ang="0">
                  <a:pos x="714" y="545"/>
                </a:cxn>
                <a:cxn ang="0">
                  <a:pos x="562" y="695"/>
                </a:cxn>
                <a:cxn ang="0">
                  <a:pos x="372" y="673"/>
                </a:cxn>
                <a:cxn ang="0">
                  <a:pos x="304" y="613"/>
                </a:cxn>
                <a:cxn ang="0">
                  <a:pos x="144" y="710"/>
                </a:cxn>
                <a:cxn ang="0">
                  <a:pos x="7" y="650"/>
                </a:cxn>
                <a:cxn ang="0">
                  <a:pos x="15" y="553"/>
                </a:cxn>
                <a:cxn ang="0">
                  <a:pos x="84" y="516"/>
                </a:cxn>
                <a:cxn ang="0">
                  <a:pos x="122" y="523"/>
                </a:cxn>
                <a:cxn ang="0">
                  <a:pos x="144" y="568"/>
                </a:cxn>
                <a:cxn ang="0">
                  <a:pos x="114" y="635"/>
                </a:cxn>
                <a:cxn ang="0">
                  <a:pos x="91" y="665"/>
                </a:cxn>
                <a:cxn ang="0">
                  <a:pos x="152" y="673"/>
                </a:cxn>
                <a:cxn ang="0">
                  <a:pos x="296" y="516"/>
                </a:cxn>
                <a:cxn ang="0">
                  <a:pos x="380" y="187"/>
                </a:cxn>
                <a:cxn ang="0">
                  <a:pos x="380" y="90"/>
                </a:cxn>
                <a:cxn ang="0">
                  <a:pos x="342" y="45"/>
                </a:cxn>
                <a:cxn ang="0">
                  <a:pos x="296" y="37"/>
                </a:cxn>
                <a:cxn ang="0">
                  <a:pos x="167" y="97"/>
                </a:cxn>
                <a:cxn ang="0">
                  <a:pos x="84" y="254"/>
                </a:cxn>
                <a:cxn ang="0">
                  <a:pos x="61" y="254"/>
                </a:cxn>
                <a:cxn ang="0">
                  <a:pos x="45" y="239"/>
                </a:cxn>
                <a:cxn ang="0">
                  <a:pos x="114" y="105"/>
                </a:cxn>
                <a:cxn ang="0">
                  <a:pos x="304" y="0"/>
                </a:cxn>
              </a:cxnLst>
              <a:rect l="0" t="0" r="r" b="b"/>
              <a:pathLst>
                <a:path w="791" h="710">
                  <a:moveTo>
                    <a:pt x="304" y="0"/>
                  </a:moveTo>
                  <a:lnTo>
                    <a:pt x="342" y="7"/>
                  </a:lnTo>
                  <a:lnTo>
                    <a:pt x="395" y="22"/>
                  </a:lnTo>
                  <a:lnTo>
                    <a:pt x="441" y="60"/>
                  </a:lnTo>
                  <a:lnTo>
                    <a:pt x="471" y="120"/>
                  </a:lnTo>
                  <a:lnTo>
                    <a:pt x="494" y="90"/>
                  </a:lnTo>
                  <a:lnTo>
                    <a:pt x="532" y="45"/>
                  </a:lnTo>
                  <a:lnTo>
                    <a:pt x="578" y="15"/>
                  </a:lnTo>
                  <a:lnTo>
                    <a:pt x="638" y="0"/>
                  </a:lnTo>
                  <a:lnTo>
                    <a:pt x="692" y="7"/>
                  </a:lnTo>
                  <a:lnTo>
                    <a:pt x="737" y="22"/>
                  </a:lnTo>
                  <a:lnTo>
                    <a:pt x="775" y="52"/>
                  </a:lnTo>
                  <a:lnTo>
                    <a:pt x="791" y="105"/>
                  </a:lnTo>
                  <a:lnTo>
                    <a:pt x="791" y="135"/>
                  </a:lnTo>
                  <a:lnTo>
                    <a:pt x="775" y="157"/>
                  </a:lnTo>
                  <a:lnTo>
                    <a:pt x="760" y="172"/>
                  </a:lnTo>
                  <a:lnTo>
                    <a:pt x="745" y="187"/>
                  </a:lnTo>
                  <a:lnTo>
                    <a:pt x="722" y="194"/>
                  </a:lnTo>
                  <a:lnTo>
                    <a:pt x="707" y="194"/>
                  </a:lnTo>
                  <a:lnTo>
                    <a:pt x="684" y="194"/>
                  </a:lnTo>
                  <a:lnTo>
                    <a:pt x="661" y="187"/>
                  </a:lnTo>
                  <a:lnTo>
                    <a:pt x="654" y="172"/>
                  </a:lnTo>
                  <a:lnTo>
                    <a:pt x="646" y="157"/>
                  </a:lnTo>
                  <a:lnTo>
                    <a:pt x="646" y="142"/>
                  </a:lnTo>
                  <a:lnTo>
                    <a:pt x="646" y="120"/>
                  </a:lnTo>
                  <a:lnTo>
                    <a:pt x="661" y="97"/>
                  </a:lnTo>
                  <a:lnTo>
                    <a:pt x="676" y="75"/>
                  </a:lnTo>
                  <a:lnTo>
                    <a:pt x="699" y="67"/>
                  </a:lnTo>
                  <a:lnTo>
                    <a:pt x="722" y="52"/>
                  </a:lnTo>
                  <a:lnTo>
                    <a:pt x="692" y="45"/>
                  </a:lnTo>
                  <a:lnTo>
                    <a:pt x="669" y="37"/>
                  </a:lnTo>
                  <a:lnTo>
                    <a:pt x="654" y="37"/>
                  </a:lnTo>
                  <a:lnTo>
                    <a:pt x="638" y="37"/>
                  </a:lnTo>
                  <a:lnTo>
                    <a:pt x="585" y="52"/>
                  </a:lnTo>
                  <a:lnTo>
                    <a:pt x="540" y="90"/>
                  </a:lnTo>
                  <a:lnTo>
                    <a:pt x="509" y="135"/>
                  </a:lnTo>
                  <a:lnTo>
                    <a:pt x="494" y="187"/>
                  </a:lnTo>
                  <a:lnTo>
                    <a:pt x="486" y="217"/>
                  </a:lnTo>
                  <a:lnTo>
                    <a:pt x="486" y="217"/>
                  </a:lnTo>
                  <a:lnTo>
                    <a:pt x="426" y="433"/>
                  </a:lnTo>
                  <a:lnTo>
                    <a:pt x="418" y="493"/>
                  </a:lnTo>
                  <a:lnTo>
                    <a:pt x="403" y="538"/>
                  </a:lnTo>
                  <a:lnTo>
                    <a:pt x="403" y="568"/>
                  </a:lnTo>
                  <a:lnTo>
                    <a:pt x="403" y="598"/>
                  </a:lnTo>
                  <a:lnTo>
                    <a:pt x="410" y="620"/>
                  </a:lnTo>
                  <a:lnTo>
                    <a:pt x="426" y="643"/>
                  </a:lnTo>
                  <a:lnTo>
                    <a:pt x="441" y="658"/>
                  </a:lnTo>
                  <a:lnTo>
                    <a:pt x="464" y="673"/>
                  </a:lnTo>
                  <a:lnTo>
                    <a:pt x="486" y="673"/>
                  </a:lnTo>
                  <a:lnTo>
                    <a:pt x="524" y="673"/>
                  </a:lnTo>
                  <a:lnTo>
                    <a:pt x="570" y="650"/>
                  </a:lnTo>
                  <a:lnTo>
                    <a:pt x="616" y="613"/>
                  </a:lnTo>
                  <a:lnTo>
                    <a:pt x="661" y="553"/>
                  </a:lnTo>
                  <a:lnTo>
                    <a:pt x="699" y="471"/>
                  </a:lnTo>
                  <a:lnTo>
                    <a:pt x="707" y="463"/>
                  </a:lnTo>
                  <a:lnTo>
                    <a:pt x="707" y="456"/>
                  </a:lnTo>
                  <a:lnTo>
                    <a:pt x="722" y="456"/>
                  </a:lnTo>
                  <a:lnTo>
                    <a:pt x="730" y="456"/>
                  </a:lnTo>
                  <a:lnTo>
                    <a:pt x="730" y="456"/>
                  </a:lnTo>
                  <a:lnTo>
                    <a:pt x="737" y="463"/>
                  </a:lnTo>
                  <a:lnTo>
                    <a:pt x="745" y="471"/>
                  </a:lnTo>
                  <a:lnTo>
                    <a:pt x="737" y="501"/>
                  </a:lnTo>
                  <a:lnTo>
                    <a:pt x="714" y="545"/>
                  </a:lnTo>
                  <a:lnTo>
                    <a:pt x="676" y="605"/>
                  </a:lnTo>
                  <a:lnTo>
                    <a:pt x="623" y="658"/>
                  </a:lnTo>
                  <a:lnTo>
                    <a:pt x="562" y="695"/>
                  </a:lnTo>
                  <a:lnTo>
                    <a:pt x="486" y="710"/>
                  </a:lnTo>
                  <a:lnTo>
                    <a:pt x="426" y="695"/>
                  </a:lnTo>
                  <a:lnTo>
                    <a:pt x="372" y="673"/>
                  </a:lnTo>
                  <a:lnTo>
                    <a:pt x="334" y="635"/>
                  </a:lnTo>
                  <a:lnTo>
                    <a:pt x="312" y="590"/>
                  </a:lnTo>
                  <a:lnTo>
                    <a:pt x="304" y="613"/>
                  </a:lnTo>
                  <a:lnTo>
                    <a:pt x="266" y="650"/>
                  </a:lnTo>
                  <a:lnTo>
                    <a:pt x="220" y="695"/>
                  </a:lnTo>
                  <a:lnTo>
                    <a:pt x="144" y="710"/>
                  </a:lnTo>
                  <a:lnTo>
                    <a:pt x="91" y="702"/>
                  </a:lnTo>
                  <a:lnTo>
                    <a:pt x="45" y="687"/>
                  </a:lnTo>
                  <a:lnTo>
                    <a:pt x="7" y="650"/>
                  </a:lnTo>
                  <a:lnTo>
                    <a:pt x="0" y="605"/>
                  </a:lnTo>
                  <a:lnTo>
                    <a:pt x="0" y="575"/>
                  </a:lnTo>
                  <a:lnTo>
                    <a:pt x="15" y="553"/>
                  </a:lnTo>
                  <a:lnTo>
                    <a:pt x="30" y="531"/>
                  </a:lnTo>
                  <a:lnTo>
                    <a:pt x="61" y="523"/>
                  </a:lnTo>
                  <a:lnTo>
                    <a:pt x="84" y="516"/>
                  </a:lnTo>
                  <a:lnTo>
                    <a:pt x="99" y="516"/>
                  </a:lnTo>
                  <a:lnTo>
                    <a:pt x="114" y="523"/>
                  </a:lnTo>
                  <a:lnTo>
                    <a:pt x="122" y="523"/>
                  </a:lnTo>
                  <a:lnTo>
                    <a:pt x="137" y="538"/>
                  </a:lnTo>
                  <a:lnTo>
                    <a:pt x="144" y="553"/>
                  </a:lnTo>
                  <a:lnTo>
                    <a:pt x="144" y="568"/>
                  </a:lnTo>
                  <a:lnTo>
                    <a:pt x="144" y="590"/>
                  </a:lnTo>
                  <a:lnTo>
                    <a:pt x="129" y="613"/>
                  </a:lnTo>
                  <a:lnTo>
                    <a:pt x="114" y="635"/>
                  </a:lnTo>
                  <a:lnTo>
                    <a:pt x="91" y="650"/>
                  </a:lnTo>
                  <a:lnTo>
                    <a:pt x="68" y="658"/>
                  </a:lnTo>
                  <a:lnTo>
                    <a:pt x="91" y="665"/>
                  </a:lnTo>
                  <a:lnTo>
                    <a:pt x="122" y="673"/>
                  </a:lnTo>
                  <a:lnTo>
                    <a:pt x="137" y="673"/>
                  </a:lnTo>
                  <a:lnTo>
                    <a:pt x="152" y="673"/>
                  </a:lnTo>
                  <a:lnTo>
                    <a:pt x="213" y="650"/>
                  </a:lnTo>
                  <a:lnTo>
                    <a:pt x="266" y="598"/>
                  </a:lnTo>
                  <a:lnTo>
                    <a:pt x="296" y="516"/>
                  </a:lnTo>
                  <a:lnTo>
                    <a:pt x="342" y="366"/>
                  </a:lnTo>
                  <a:lnTo>
                    <a:pt x="365" y="262"/>
                  </a:lnTo>
                  <a:lnTo>
                    <a:pt x="380" y="187"/>
                  </a:lnTo>
                  <a:lnTo>
                    <a:pt x="388" y="142"/>
                  </a:lnTo>
                  <a:lnTo>
                    <a:pt x="388" y="112"/>
                  </a:lnTo>
                  <a:lnTo>
                    <a:pt x="380" y="90"/>
                  </a:lnTo>
                  <a:lnTo>
                    <a:pt x="365" y="67"/>
                  </a:lnTo>
                  <a:lnTo>
                    <a:pt x="357" y="52"/>
                  </a:lnTo>
                  <a:lnTo>
                    <a:pt x="342" y="45"/>
                  </a:lnTo>
                  <a:lnTo>
                    <a:pt x="327" y="37"/>
                  </a:lnTo>
                  <a:lnTo>
                    <a:pt x="312" y="37"/>
                  </a:lnTo>
                  <a:lnTo>
                    <a:pt x="296" y="37"/>
                  </a:lnTo>
                  <a:lnTo>
                    <a:pt x="266" y="45"/>
                  </a:lnTo>
                  <a:lnTo>
                    <a:pt x="220" y="60"/>
                  </a:lnTo>
                  <a:lnTo>
                    <a:pt x="167" y="97"/>
                  </a:lnTo>
                  <a:lnTo>
                    <a:pt x="129" y="157"/>
                  </a:lnTo>
                  <a:lnTo>
                    <a:pt x="84" y="239"/>
                  </a:lnTo>
                  <a:lnTo>
                    <a:pt x="84" y="254"/>
                  </a:lnTo>
                  <a:lnTo>
                    <a:pt x="76" y="254"/>
                  </a:lnTo>
                  <a:lnTo>
                    <a:pt x="68" y="254"/>
                  </a:lnTo>
                  <a:lnTo>
                    <a:pt x="61" y="254"/>
                  </a:lnTo>
                  <a:lnTo>
                    <a:pt x="53" y="254"/>
                  </a:lnTo>
                  <a:lnTo>
                    <a:pt x="53" y="254"/>
                  </a:lnTo>
                  <a:lnTo>
                    <a:pt x="45" y="239"/>
                  </a:lnTo>
                  <a:lnTo>
                    <a:pt x="53" y="209"/>
                  </a:lnTo>
                  <a:lnTo>
                    <a:pt x="76" y="164"/>
                  </a:lnTo>
                  <a:lnTo>
                    <a:pt x="114" y="105"/>
                  </a:lnTo>
                  <a:lnTo>
                    <a:pt x="167" y="52"/>
                  </a:lnTo>
                  <a:lnTo>
                    <a:pt x="228" y="15"/>
                  </a:lnTo>
                  <a:lnTo>
                    <a:pt x="3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8"/>
            <p:cNvSpPr>
              <a:spLocks/>
            </p:cNvSpPr>
            <p:nvPr/>
          </p:nvSpPr>
          <p:spPr bwMode="auto">
            <a:xfrm>
              <a:off x="22579" y="3850"/>
              <a:ext cx="372" cy="1562"/>
            </a:xfrm>
            <a:custGeom>
              <a:avLst/>
              <a:gdLst/>
              <a:ahLst/>
              <a:cxnLst>
                <a:cxn ang="0">
                  <a:pos x="15" y="0"/>
                </a:cxn>
                <a:cxn ang="0">
                  <a:pos x="38" y="15"/>
                </a:cxn>
                <a:cxn ang="0">
                  <a:pos x="83" y="45"/>
                </a:cxn>
                <a:cxn ang="0">
                  <a:pos x="144" y="104"/>
                </a:cxn>
                <a:cxn ang="0">
                  <a:pos x="205" y="187"/>
                </a:cxn>
                <a:cxn ang="0">
                  <a:pos x="266" y="291"/>
                </a:cxn>
                <a:cxn ang="0">
                  <a:pos x="334" y="471"/>
                </a:cxn>
                <a:cxn ang="0">
                  <a:pos x="364" y="635"/>
                </a:cxn>
                <a:cxn ang="0">
                  <a:pos x="372" y="777"/>
                </a:cxn>
                <a:cxn ang="0">
                  <a:pos x="372" y="777"/>
                </a:cxn>
                <a:cxn ang="0">
                  <a:pos x="364" y="919"/>
                </a:cxn>
                <a:cxn ang="0">
                  <a:pos x="334" y="1083"/>
                </a:cxn>
                <a:cxn ang="0">
                  <a:pos x="273" y="1255"/>
                </a:cxn>
                <a:cxn ang="0">
                  <a:pos x="205" y="1360"/>
                </a:cxn>
                <a:cxn ang="0">
                  <a:pos x="144" y="1449"/>
                </a:cxn>
                <a:cxn ang="0">
                  <a:pos x="83" y="1509"/>
                </a:cxn>
                <a:cxn ang="0">
                  <a:pos x="38" y="1547"/>
                </a:cxn>
                <a:cxn ang="0">
                  <a:pos x="15" y="1562"/>
                </a:cxn>
                <a:cxn ang="0">
                  <a:pos x="7" y="1554"/>
                </a:cxn>
                <a:cxn ang="0">
                  <a:pos x="0" y="1547"/>
                </a:cxn>
                <a:cxn ang="0">
                  <a:pos x="0" y="1539"/>
                </a:cxn>
                <a:cxn ang="0">
                  <a:pos x="0" y="1539"/>
                </a:cxn>
                <a:cxn ang="0">
                  <a:pos x="7" y="1532"/>
                </a:cxn>
                <a:cxn ang="0">
                  <a:pos x="22" y="1517"/>
                </a:cxn>
                <a:cxn ang="0">
                  <a:pos x="121" y="1390"/>
                </a:cxn>
                <a:cxn ang="0">
                  <a:pos x="197" y="1248"/>
                </a:cxn>
                <a:cxn ang="0">
                  <a:pos x="243" y="1098"/>
                </a:cxn>
                <a:cxn ang="0">
                  <a:pos x="273" y="941"/>
                </a:cxn>
                <a:cxn ang="0">
                  <a:pos x="281" y="777"/>
                </a:cxn>
                <a:cxn ang="0">
                  <a:pos x="266" y="590"/>
                </a:cxn>
                <a:cxn ang="0">
                  <a:pos x="235" y="426"/>
                </a:cxn>
                <a:cxn ang="0">
                  <a:pos x="182" y="276"/>
                </a:cxn>
                <a:cxn ang="0">
                  <a:pos x="114" y="157"/>
                </a:cxn>
                <a:cxn ang="0">
                  <a:pos x="30" y="52"/>
                </a:cxn>
                <a:cxn ang="0">
                  <a:pos x="15" y="37"/>
                </a:cxn>
                <a:cxn ang="0">
                  <a:pos x="7" y="30"/>
                </a:cxn>
                <a:cxn ang="0">
                  <a:pos x="0" y="22"/>
                </a:cxn>
                <a:cxn ang="0">
                  <a:pos x="0" y="15"/>
                </a:cxn>
                <a:cxn ang="0">
                  <a:pos x="0" y="15"/>
                </a:cxn>
                <a:cxn ang="0">
                  <a:pos x="0" y="7"/>
                </a:cxn>
                <a:cxn ang="0">
                  <a:pos x="7" y="0"/>
                </a:cxn>
                <a:cxn ang="0">
                  <a:pos x="15" y="0"/>
                </a:cxn>
              </a:cxnLst>
              <a:rect l="0" t="0" r="r" b="b"/>
              <a:pathLst>
                <a:path w="372" h="1562">
                  <a:moveTo>
                    <a:pt x="15" y="0"/>
                  </a:moveTo>
                  <a:lnTo>
                    <a:pt x="38" y="15"/>
                  </a:lnTo>
                  <a:lnTo>
                    <a:pt x="83" y="45"/>
                  </a:lnTo>
                  <a:lnTo>
                    <a:pt x="144" y="104"/>
                  </a:lnTo>
                  <a:lnTo>
                    <a:pt x="205" y="187"/>
                  </a:lnTo>
                  <a:lnTo>
                    <a:pt x="266" y="291"/>
                  </a:lnTo>
                  <a:lnTo>
                    <a:pt x="334" y="471"/>
                  </a:lnTo>
                  <a:lnTo>
                    <a:pt x="364" y="635"/>
                  </a:lnTo>
                  <a:lnTo>
                    <a:pt x="372" y="777"/>
                  </a:lnTo>
                  <a:lnTo>
                    <a:pt x="372" y="777"/>
                  </a:lnTo>
                  <a:lnTo>
                    <a:pt x="364" y="919"/>
                  </a:lnTo>
                  <a:lnTo>
                    <a:pt x="334" y="1083"/>
                  </a:lnTo>
                  <a:lnTo>
                    <a:pt x="273" y="1255"/>
                  </a:lnTo>
                  <a:lnTo>
                    <a:pt x="205" y="1360"/>
                  </a:lnTo>
                  <a:lnTo>
                    <a:pt x="144" y="1449"/>
                  </a:lnTo>
                  <a:lnTo>
                    <a:pt x="83" y="1509"/>
                  </a:lnTo>
                  <a:lnTo>
                    <a:pt x="38" y="1547"/>
                  </a:lnTo>
                  <a:lnTo>
                    <a:pt x="15" y="1562"/>
                  </a:lnTo>
                  <a:lnTo>
                    <a:pt x="7" y="1554"/>
                  </a:lnTo>
                  <a:lnTo>
                    <a:pt x="0" y="1547"/>
                  </a:lnTo>
                  <a:lnTo>
                    <a:pt x="0" y="1539"/>
                  </a:lnTo>
                  <a:lnTo>
                    <a:pt x="0" y="1539"/>
                  </a:lnTo>
                  <a:lnTo>
                    <a:pt x="7" y="1532"/>
                  </a:lnTo>
                  <a:lnTo>
                    <a:pt x="22" y="1517"/>
                  </a:lnTo>
                  <a:lnTo>
                    <a:pt x="121" y="1390"/>
                  </a:lnTo>
                  <a:lnTo>
                    <a:pt x="197" y="1248"/>
                  </a:lnTo>
                  <a:lnTo>
                    <a:pt x="243" y="1098"/>
                  </a:lnTo>
                  <a:lnTo>
                    <a:pt x="273" y="941"/>
                  </a:lnTo>
                  <a:lnTo>
                    <a:pt x="281" y="777"/>
                  </a:lnTo>
                  <a:lnTo>
                    <a:pt x="266" y="590"/>
                  </a:lnTo>
                  <a:lnTo>
                    <a:pt x="235" y="426"/>
                  </a:lnTo>
                  <a:lnTo>
                    <a:pt x="182" y="276"/>
                  </a:lnTo>
                  <a:lnTo>
                    <a:pt x="114" y="157"/>
                  </a:lnTo>
                  <a:lnTo>
                    <a:pt x="30" y="52"/>
                  </a:lnTo>
                  <a:lnTo>
                    <a:pt x="15" y="37"/>
                  </a:lnTo>
                  <a:lnTo>
                    <a:pt x="7" y="30"/>
                  </a:lnTo>
                  <a:lnTo>
                    <a:pt x="0" y="22"/>
                  </a:lnTo>
                  <a:lnTo>
                    <a:pt x="0" y="15"/>
                  </a:lnTo>
                  <a:lnTo>
                    <a:pt x="0" y="15"/>
                  </a:lnTo>
                  <a:lnTo>
                    <a:pt x="0" y="7"/>
                  </a:lnTo>
                  <a:lnTo>
                    <a:pt x="7"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9"/>
            <p:cNvSpPr>
              <a:spLocks/>
            </p:cNvSpPr>
            <p:nvPr/>
          </p:nvSpPr>
          <p:spPr bwMode="auto">
            <a:xfrm>
              <a:off x="23194" y="3850"/>
              <a:ext cx="365" cy="1562"/>
            </a:xfrm>
            <a:custGeom>
              <a:avLst/>
              <a:gdLst/>
              <a:ahLst/>
              <a:cxnLst>
                <a:cxn ang="0">
                  <a:pos x="16" y="0"/>
                </a:cxn>
                <a:cxn ang="0">
                  <a:pos x="38" y="15"/>
                </a:cxn>
                <a:cxn ang="0">
                  <a:pos x="84" y="45"/>
                </a:cxn>
                <a:cxn ang="0">
                  <a:pos x="137" y="104"/>
                </a:cxn>
                <a:cxn ang="0">
                  <a:pos x="206" y="187"/>
                </a:cxn>
                <a:cxn ang="0">
                  <a:pos x="266" y="291"/>
                </a:cxn>
                <a:cxn ang="0">
                  <a:pos x="327" y="471"/>
                </a:cxn>
                <a:cxn ang="0">
                  <a:pos x="358" y="635"/>
                </a:cxn>
                <a:cxn ang="0">
                  <a:pos x="365" y="777"/>
                </a:cxn>
                <a:cxn ang="0">
                  <a:pos x="365" y="777"/>
                </a:cxn>
                <a:cxn ang="0">
                  <a:pos x="358" y="919"/>
                </a:cxn>
                <a:cxn ang="0">
                  <a:pos x="327" y="1083"/>
                </a:cxn>
                <a:cxn ang="0">
                  <a:pos x="266" y="1255"/>
                </a:cxn>
                <a:cxn ang="0">
                  <a:pos x="206" y="1360"/>
                </a:cxn>
                <a:cxn ang="0">
                  <a:pos x="145" y="1449"/>
                </a:cxn>
                <a:cxn ang="0">
                  <a:pos x="84" y="1509"/>
                </a:cxn>
                <a:cxn ang="0">
                  <a:pos x="38" y="1547"/>
                </a:cxn>
                <a:cxn ang="0">
                  <a:pos x="16" y="1562"/>
                </a:cxn>
                <a:cxn ang="0">
                  <a:pos x="8" y="1554"/>
                </a:cxn>
                <a:cxn ang="0">
                  <a:pos x="0" y="1554"/>
                </a:cxn>
                <a:cxn ang="0">
                  <a:pos x="0" y="1547"/>
                </a:cxn>
                <a:cxn ang="0">
                  <a:pos x="0" y="1539"/>
                </a:cxn>
                <a:cxn ang="0">
                  <a:pos x="0" y="1539"/>
                </a:cxn>
                <a:cxn ang="0">
                  <a:pos x="8" y="1532"/>
                </a:cxn>
                <a:cxn ang="0">
                  <a:pos x="23" y="1517"/>
                </a:cxn>
                <a:cxn ang="0">
                  <a:pos x="122" y="1390"/>
                </a:cxn>
                <a:cxn ang="0">
                  <a:pos x="198" y="1248"/>
                </a:cxn>
                <a:cxn ang="0">
                  <a:pos x="244" y="1098"/>
                </a:cxn>
                <a:cxn ang="0">
                  <a:pos x="266" y="941"/>
                </a:cxn>
                <a:cxn ang="0">
                  <a:pos x="274" y="777"/>
                </a:cxn>
                <a:cxn ang="0">
                  <a:pos x="266" y="590"/>
                </a:cxn>
                <a:cxn ang="0">
                  <a:pos x="236" y="426"/>
                </a:cxn>
                <a:cxn ang="0">
                  <a:pos x="183" y="276"/>
                </a:cxn>
                <a:cxn ang="0">
                  <a:pos x="114" y="157"/>
                </a:cxn>
                <a:cxn ang="0">
                  <a:pos x="31" y="52"/>
                </a:cxn>
                <a:cxn ang="0">
                  <a:pos x="16" y="37"/>
                </a:cxn>
                <a:cxn ang="0">
                  <a:pos x="8" y="30"/>
                </a:cxn>
                <a:cxn ang="0">
                  <a:pos x="0" y="22"/>
                </a:cxn>
                <a:cxn ang="0">
                  <a:pos x="0" y="15"/>
                </a:cxn>
                <a:cxn ang="0">
                  <a:pos x="0" y="15"/>
                </a:cxn>
                <a:cxn ang="0">
                  <a:pos x="0" y="7"/>
                </a:cxn>
                <a:cxn ang="0">
                  <a:pos x="16" y="0"/>
                </a:cxn>
              </a:cxnLst>
              <a:rect l="0" t="0" r="r" b="b"/>
              <a:pathLst>
                <a:path w="365" h="1562">
                  <a:moveTo>
                    <a:pt x="16" y="0"/>
                  </a:moveTo>
                  <a:lnTo>
                    <a:pt x="38" y="15"/>
                  </a:lnTo>
                  <a:lnTo>
                    <a:pt x="84" y="45"/>
                  </a:lnTo>
                  <a:lnTo>
                    <a:pt x="137" y="104"/>
                  </a:lnTo>
                  <a:lnTo>
                    <a:pt x="206" y="187"/>
                  </a:lnTo>
                  <a:lnTo>
                    <a:pt x="266" y="291"/>
                  </a:lnTo>
                  <a:lnTo>
                    <a:pt x="327" y="471"/>
                  </a:lnTo>
                  <a:lnTo>
                    <a:pt x="358" y="635"/>
                  </a:lnTo>
                  <a:lnTo>
                    <a:pt x="365" y="777"/>
                  </a:lnTo>
                  <a:lnTo>
                    <a:pt x="365" y="777"/>
                  </a:lnTo>
                  <a:lnTo>
                    <a:pt x="358" y="919"/>
                  </a:lnTo>
                  <a:lnTo>
                    <a:pt x="327" y="1083"/>
                  </a:lnTo>
                  <a:lnTo>
                    <a:pt x="266" y="1255"/>
                  </a:lnTo>
                  <a:lnTo>
                    <a:pt x="206" y="1360"/>
                  </a:lnTo>
                  <a:lnTo>
                    <a:pt x="145" y="1449"/>
                  </a:lnTo>
                  <a:lnTo>
                    <a:pt x="84" y="1509"/>
                  </a:lnTo>
                  <a:lnTo>
                    <a:pt x="38" y="1547"/>
                  </a:lnTo>
                  <a:lnTo>
                    <a:pt x="16" y="1562"/>
                  </a:lnTo>
                  <a:lnTo>
                    <a:pt x="8" y="1554"/>
                  </a:lnTo>
                  <a:lnTo>
                    <a:pt x="0" y="1554"/>
                  </a:lnTo>
                  <a:lnTo>
                    <a:pt x="0" y="1547"/>
                  </a:lnTo>
                  <a:lnTo>
                    <a:pt x="0" y="1539"/>
                  </a:lnTo>
                  <a:lnTo>
                    <a:pt x="0" y="1539"/>
                  </a:lnTo>
                  <a:lnTo>
                    <a:pt x="8" y="1532"/>
                  </a:lnTo>
                  <a:lnTo>
                    <a:pt x="23" y="1517"/>
                  </a:lnTo>
                  <a:lnTo>
                    <a:pt x="122" y="1390"/>
                  </a:lnTo>
                  <a:lnTo>
                    <a:pt x="198" y="1248"/>
                  </a:lnTo>
                  <a:lnTo>
                    <a:pt x="244" y="1098"/>
                  </a:lnTo>
                  <a:lnTo>
                    <a:pt x="266" y="941"/>
                  </a:lnTo>
                  <a:lnTo>
                    <a:pt x="274" y="777"/>
                  </a:lnTo>
                  <a:lnTo>
                    <a:pt x="266" y="590"/>
                  </a:lnTo>
                  <a:lnTo>
                    <a:pt x="236" y="426"/>
                  </a:lnTo>
                  <a:lnTo>
                    <a:pt x="183" y="276"/>
                  </a:lnTo>
                  <a:lnTo>
                    <a:pt x="114" y="157"/>
                  </a:lnTo>
                  <a:lnTo>
                    <a:pt x="31" y="52"/>
                  </a:lnTo>
                  <a:lnTo>
                    <a:pt x="16" y="37"/>
                  </a:lnTo>
                  <a:lnTo>
                    <a:pt x="8" y="30"/>
                  </a:lnTo>
                  <a:lnTo>
                    <a:pt x="0" y="22"/>
                  </a:lnTo>
                  <a:lnTo>
                    <a:pt x="0" y="15"/>
                  </a:lnTo>
                  <a:lnTo>
                    <a:pt x="0" y="15"/>
                  </a:lnTo>
                  <a:lnTo>
                    <a:pt x="0" y="7"/>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0"/>
            <p:cNvSpPr>
              <a:spLocks noEditPoints="1"/>
            </p:cNvSpPr>
            <p:nvPr/>
          </p:nvSpPr>
          <p:spPr bwMode="auto">
            <a:xfrm>
              <a:off x="23780" y="3939"/>
              <a:ext cx="760" cy="1099"/>
            </a:xfrm>
            <a:custGeom>
              <a:avLst/>
              <a:gdLst/>
              <a:ahLst/>
              <a:cxnLst>
                <a:cxn ang="0">
                  <a:pos x="319" y="441"/>
                </a:cxn>
                <a:cxn ang="0">
                  <a:pos x="197" y="576"/>
                </a:cxn>
                <a:cxn ang="0">
                  <a:pos x="152" y="703"/>
                </a:cxn>
                <a:cxn ang="0">
                  <a:pos x="121" y="860"/>
                </a:cxn>
                <a:cxn ang="0">
                  <a:pos x="121" y="964"/>
                </a:cxn>
                <a:cxn ang="0">
                  <a:pos x="167" y="1047"/>
                </a:cxn>
                <a:cxn ang="0">
                  <a:pos x="266" y="1054"/>
                </a:cxn>
                <a:cxn ang="0">
                  <a:pos x="395" y="949"/>
                </a:cxn>
                <a:cxn ang="0">
                  <a:pos x="410" y="927"/>
                </a:cxn>
                <a:cxn ang="0">
                  <a:pos x="425" y="912"/>
                </a:cxn>
                <a:cxn ang="0">
                  <a:pos x="509" y="591"/>
                </a:cxn>
                <a:cxn ang="0">
                  <a:pos x="509" y="561"/>
                </a:cxn>
                <a:cxn ang="0">
                  <a:pos x="494" y="509"/>
                </a:cxn>
                <a:cxn ang="0">
                  <a:pos x="441" y="441"/>
                </a:cxn>
                <a:cxn ang="0">
                  <a:pos x="737" y="0"/>
                </a:cxn>
                <a:cxn ang="0">
                  <a:pos x="752" y="8"/>
                </a:cxn>
                <a:cxn ang="0">
                  <a:pos x="760" y="15"/>
                </a:cxn>
                <a:cxn ang="0">
                  <a:pos x="524" y="920"/>
                </a:cxn>
                <a:cxn ang="0">
                  <a:pos x="517" y="949"/>
                </a:cxn>
                <a:cxn ang="0">
                  <a:pos x="517" y="994"/>
                </a:cxn>
                <a:cxn ang="0">
                  <a:pos x="524" y="1024"/>
                </a:cxn>
                <a:cxn ang="0">
                  <a:pos x="532" y="1054"/>
                </a:cxn>
                <a:cxn ang="0">
                  <a:pos x="562" y="1062"/>
                </a:cxn>
                <a:cxn ang="0">
                  <a:pos x="638" y="1002"/>
                </a:cxn>
                <a:cxn ang="0">
                  <a:pos x="692" y="867"/>
                </a:cxn>
                <a:cxn ang="0">
                  <a:pos x="699" y="845"/>
                </a:cxn>
                <a:cxn ang="0">
                  <a:pos x="714" y="845"/>
                </a:cxn>
                <a:cxn ang="0">
                  <a:pos x="722" y="852"/>
                </a:cxn>
                <a:cxn ang="0">
                  <a:pos x="722" y="875"/>
                </a:cxn>
                <a:cxn ang="0">
                  <a:pos x="699" y="964"/>
                </a:cxn>
                <a:cxn ang="0">
                  <a:pos x="661" y="1039"/>
                </a:cxn>
                <a:cxn ang="0">
                  <a:pos x="623" y="1084"/>
                </a:cxn>
                <a:cxn ang="0">
                  <a:pos x="562" y="1099"/>
                </a:cxn>
                <a:cxn ang="0">
                  <a:pos x="441" y="1039"/>
                </a:cxn>
                <a:cxn ang="0">
                  <a:pos x="349" y="1047"/>
                </a:cxn>
                <a:cxn ang="0">
                  <a:pos x="243" y="1091"/>
                </a:cxn>
                <a:cxn ang="0">
                  <a:pos x="121" y="1076"/>
                </a:cxn>
                <a:cxn ang="0">
                  <a:pos x="15" y="949"/>
                </a:cxn>
                <a:cxn ang="0">
                  <a:pos x="23" y="710"/>
                </a:cxn>
                <a:cxn ang="0">
                  <a:pos x="167" y="486"/>
                </a:cxn>
                <a:cxn ang="0">
                  <a:pos x="380" y="389"/>
                </a:cxn>
                <a:cxn ang="0">
                  <a:pos x="494" y="441"/>
                </a:cxn>
                <a:cxn ang="0">
                  <a:pos x="623" y="120"/>
                </a:cxn>
                <a:cxn ang="0">
                  <a:pos x="631" y="83"/>
                </a:cxn>
                <a:cxn ang="0">
                  <a:pos x="616" y="68"/>
                </a:cxn>
                <a:cxn ang="0">
                  <a:pos x="585" y="60"/>
                </a:cxn>
                <a:cxn ang="0">
                  <a:pos x="532" y="60"/>
                </a:cxn>
                <a:cxn ang="0">
                  <a:pos x="517" y="53"/>
                </a:cxn>
                <a:cxn ang="0">
                  <a:pos x="517" y="30"/>
                </a:cxn>
                <a:cxn ang="0">
                  <a:pos x="532" y="15"/>
                </a:cxn>
                <a:cxn ang="0">
                  <a:pos x="638" y="8"/>
                </a:cxn>
                <a:cxn ang="0">
                  <a:pos x="737" y="0"/>
                </a:cxn>
              </a:cxnLst>
              <a:rect l="0" t="0" r="r" b="b"/>
              <a:pathLst>
                <a:path w="760" h="1099">
                  <a:moveTo>
                    <a:pt x="387" y="426"/>
                  </a:moveTo>
                  <a:lnTo>
                    <a:pt x="319" y="441"/>
                  </a:lnTo>
                  <a:lnTo>
                    <a:pt x="258" y="494"/>
                  </a:lnTo>
                  <a:lnTo>
                    <a:pt x="197" y="576"/>
                  </a:lnTo>
                  <a:lnTo>
                    <a:pt x="175" y="628"/>
                  </a:lnTo>
                  <a:lnTo>
                    <a:pt x="152" y="703"/>
                  </a:lnTo>
                  <a:lnTo>
                    <a:pt x="137" y="785"/>
                  </a:lnTo>
                  <a:lnTo>
                    <a:pt x="121" y="860"/>
                  </a:lnTo>
                  <a:lnTo>
                    <a:pt x="114" y="920"/>
                  </a:lnTo>
                  <a:lnTo>
                    <a:pt x="121" y="964"/>
                  </a:lnTo>
                  <a:lnTo>
                    <a:pt x="137" y="1009"/>
                  </a:lnTo>
                  <a:lnTo>
                    <a:pt x="167" y="1047"/>
                  </a:lnTo>
                  <a:lnTo>
                    <a:pt x="213" y="1062"/>
                  </a:lnTo>
                  <a:lnTo>
                    <a:pt x="266" y="1054"/>
                  </a:lnTo>
                  <a:lnTo>
                    <a:pt x="327" y="1017"/>
                  </a:lnTo>
                  <a:lnTo>
                    <a:pt x="395" y="949"/>
                  </a:lnTo>
                  <a:lnTo>
                    <a:pt x="403" y="942"/>
                  </a:lnTo>
                  <a:lnTo>
                    <a:pt x="410" y="927"/>
                  </a:lnTo>
                  <a:lnTo>
                    <a:pt x="418" y="920"/>
                  </a:lnTo>
                  <a:lnTo>
                    <a:pt x="425" y="912"/>
                  </a:lnTo>
                  <a:lnTo>
                    <a:pt x="425" y="897"/>
                  </a:lnTo>
                  <a:lnTo>
                    <a:pt x="509" y="591"/>
                  </a:lnTo>
                  <a:lnTo>
                    <a:pt x="509" y="576"/>
                  </a:lnTo>
                  <a:lnTo>
                    <a:pt x="509" y="561"/>
                  </a:lnTo>
                  <a:lnTo>
                    <a:pt x="509" y="546"/>
                  </a:lnTo>
                  <a:lnTo>
                    <a:pt x="494" y="509"/>
                  </a:lnTo>
                  <a:lnTo>
                    <a:pt x="471" y="471"/>
                  </a:lnTo>
                  <a:lnTo>
                    <a:pt x="441" y="441"/>
                  </a:lnTo>
                  <a:lnTo>
                    <a:pt x="387" y="426"/>
                  </a:lnTo>
                  <a:close/>
                  <a:moveTo>
                    <a:pt x="737" y="0"/>
                  </a:moveTo>
                  <a:lnTo>
                    <a:pt x="745" y="0"/>
                  </a:lnTo>
                  <a:lnTo>
                    <a:pt x="752" y="8"/>
                  </a:lnTo>
                  <a:lnTo>
                    <a:pt x="760" y="15"/>
                  </a:lnTo>
                  <a:lnTo>
                    <a:pt x="760" y="15"/>
                  </a:lnTo>
                  <a:lnTo>
                    <a:pt x="760" y="15"/>
                  </a:lnTo>
                  <a:lnTo>
                    <a:pt x="524" y="920"/>
                  </a:lnTo>
                  <a:lnTo>
                    <a:pt x="524" y="934"/>
                  </a:lnTo>
                  <a:lnTo>
                    <a:pt x="517" y="949"/>
                  </a:lnTo>
                  <a:lnTo>
                    <a:pt x="517" y="972"/>
                  </a:lnTo>
                  <a:lnTo>
                    <a:pt x="517" y="994"/>
                  </a:lnTo>
                  <a:lnTo>
                    <a:pt x="517" y="1009"/>
                  </a:lnTo>
                  <a:lnTo>
                    <a:pt x="524" y="1024"/>
                  </a:lnTo>
                  <a:lnTo>
                    <a:pt x="524" y="1039"/>
                  </a:lnTo>
                  <a:lnTo>
                    <a:pt x="532" y="1054"/>
                  </a:lnTo>
                  <a:lnTo>
                    <a:pt x="547" y="1062"/>
                  </a:lnTo>
                  <a:lnTo>
                    <a:pt x="562" y="1062"/>
                  </a:lnTo>
                  <a:lnTo>
                    <a:pt x="608" y="1047"/>
                  </a:lnTo>
                  <a:lnTo>
                    <a:pt x="638" y="1002"/>
                  </a:lnTo>
                  <a:lnTo>
                    <a:pt x="669" y="942"/>
                  </a:lnTo>
                  <a:lnTo>
                    <a:pt x="692" y="867"/>
                  </a:lnTo>
                  <a:lnTo>
                    <a:pt x="692" y="852"/>
                  </a:lnTo>
                  <a:lnTo>
                    <a:pt x="699" y="845"/>
                  </a:lnTo>
                  <a:lnTo>
                    <a:pt x="707" y="845"/>
                  </a:lnTo>
                  <a:lnTo>
                    <a:pt x="714" y="845"/>
                  </a:lnTo>
                  <a:lnTo>
                    <a:pt x="722" y="845"/>
                  </a:lnTo>
                  <a:lnTo>
                    <a:pt x="722" y="852"/>
                  </a:lnTo>
                  <a:lnTo>
                    <a:pt x="730" y="860"/>
                  </a:lnTo>
                  <a:lnTo>
                    <a:pt x="722" y="875"/>
                  </a:lnTo>
                  <a:lnTo>
                    <a:pt x="714" y="912"/>
                  </a:lnTo>
                  <a:lnTo>
                    <a:pt x="699" y="964"/>
                  </a:lnTo>
                  <a:lnTo>
                    <a:pt x="684" y="1009"/>
                  </a:lnTo>
                  <a:lnTo>
                    <a:pt x="661" y="1039"/>
                  </a:lnTo>
                  <a:lnTo>
                    <a:pt x="646" y="1062"/>
                  </a:lnTo>
                  <a:lnTo>
                    <a:pt x="623" y="1084"/>
                  </a:lnTo>
                  <a:lnTo>
                    <a:pt x="593" y="1091"/>
                  </a:lnTo>
                  <a:lnTo>
                    <a:pt x="562" y="1099"/>
                  </a:lnTo>
                  <a:lnTo>
                    <a:pt x="494" y="1084"/>
                  </a:lnTo>
                  <a:lnTo>
                    <a:pt x="441" y="1039"/>
                  </a:lnTo>
                  <a:lnTo>
                    <a:pt x="418" y="979"/>
                  </a:lnTo>
                  <a:lnTo>
                    <a:pt x="349" y="1047"/>
                  </a:lnTo>
                  <a:lnTo>
                    <a:pt x="289" y="1076"/>
                  </a:lnTo>
                  <a:lnTo>
                    <a:pt x="243" y="1091"/>
                  </a:lnTo>
                  <a:lnTo>
                    <a:pt x="213" y="1099"/>
                  </a:lnTo>
                  <a:lnTo>
                    <a:pt x="121" y="1076"/>
                  </a:lnTo>
                  <a:lnTo>
                    <a:pt x="61" y="1024"/>
                  </a:lnTo>
                  <a:lnTo>
                    <a:pt x="15" y="949"/>
                  </a:lnTo>
                  <a:lnTo>
                    <a:pt x="0" y="845"/>
                  </a:lnTo>
                  <a:lnTo>
                    <a:pt x="23" y="710"/>
                  </a:lnTo>
                  <a:lnTo>
                    <a:pt x="83" y="591"/>
                  </a:lnTo>
                  <a:lnTo>
                    <a:pt x="167" y="486"/>
                  </a:lnTo>
                  <a:lnTo>
                    <a:pt x="273" y="419"/>
                  </a:lnTo>
                  <a:lnTo>
                    <a:pt x="380" y="389"/>
                  </a:lnTo>
                  <a:lnTo>
                    <a:pt x="448" y="404"/>
                  </a:lnTo>
                  <a:lnTo>
                    <a:pt x="494" y="441"/>
                  </a:lnTo>
                  <a:lnTo>
                    <a:pt x="532" y="494"/>
                  </a:lnTo>
                  <a:lnTo>
                    <a:pt x="623" y="120"/>
                  </a:lnTo>
                  <a:lnTo>
                    <a:pt x="631" y="90"/>
                  </a:lnTo>
                  <a:lnTo>
                    <a:pt x="631" y="83"/>
                  </a:lnTo>
                  <a:lnTo>
                    <a:pt x="623" y="75"/>
                  </a:lnTo>
                  <a:lnTo>
                    <a:pt x="616" y="68"/>
                  </a:lnTo>
                  <a:lnTo>
                    <a:pt x="608" y="68"/>
                  </a:lnTo>
                  <a:lnTo>
                    <a:pt x="585" y="60"/>
                  </a:lnTo>
                  <a:lnTo>
                    <a:pt x="547" y="60"/>
                  </a:lnTo>
                  <a:lnTo>
                    <a:pt x="532" y="60"/>
                  </a:lnTo>
                  <a:lnTo>
                    <a:pt x="524" y="60"/>
                  </a:lnTo>
                  <a:lnTo>
                    <a:pt x="517" y="53"/>
                  </a:lnTo>
                  <a:lnTo>
                    <a:pt x="517" y="45"/>
                  </a:lnTo>
                  <a:lnTo>
                    <a:pt x="517" y="30"/>
                  </a:lnTo>
                  <a:lnTo>
                    <a:pt x="524" y="15"/>
                  </a:lnTo>
                  <a:lnTo>
                    <a:pt x="532" y="15"/>
                  </a:lnTo>
                  <a:lnTo>
                    <a:pt x="570" y="15"/>
                  </a:lnTo>
                  <a:lnTo>
                    <a:pt x="638" y="8"/>
                  </a:lnTo>
                  <a:lnTo>
                    <a:pt x="699" y="0"/>
                  </a:lnTo>
                  <a:lnTo>
                    <a:pt x="7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1"/>
            <p:cNvSpPr>
              <a:spLocks/>
            </p:cNvSpPr>
            <p:nvPr/>
          </p:nvSpPr>
          <p:spPr bwMode="auto">
            <a:xfrm>
              <a:off x="24586" y="4328"/>
              <a:ext cx="790" cy="710"/>
            </a:xfrm>
            <a:custGeom>
              <a:avLst/>
              <a:gdLst/>
              <a:ahLst/>
              <a:cxnLst>
                <a:cxn ang="0">
                  <a:pos x="395" y="22"/>
                </a:cxn>
                <a:cxn ang="0">
                  <a:pos x="501" y="90"/>
                </a:cxn>
                <a:cxn ang="0">
                  <a:pos x="646" y="0"/>
                </a:cxn>
                <a:cxn ang="0">
                  <a:pos x="775" y="52"/>
                </a:cxn>
                <a:cxn ang="0">
                  <a:pos x="775" y="157"/>
                </a:cxn>
                <a:cxn ang="0">
                  <a:pos x="722" y="194"/>
                </a:cxn>
                <a:cxn ang="0">
                  <a:pos x="669" y="187"/>
                </a:cxn>
                <a:cxn ang="0">
                  <a:pos x="646" y="142"/>
                </a:cxn>
                <a:cxn ang="0">
                  <a:pos x="676" y="75"/>
                </a:cxn>
                <a:cxn ang="0">
                  <a:pos x="699" y="45"/>
                </a:cxn>
                <a:cxn ang="0">
                  <a:pos x="646" y="37"/>
                </a:cxn>
                <a:cxn ang="0">
                  <a:pos x="509" y="135"/>
                </a:cxn>
                <a:cxn ang="0">
                  <a:pos x="486" y="217"/>
                </a:cxn>
                <a:cxn ang="0">
                  <a:pos x="410" y="538"/>
                </a:cxn>
                <a:cxn ang="0">
                  <a:pos x="410" y="620"/>
                </a:cxn>
                <a:cxn ang="0">
                  <a:pos x="463" y="673"/>
                </a:cxn>
                <a:cxn ang="0">
                  <a:pos x="570" y="650"/>
                </a:cxn>
                <a:cxn ang="0">
                  <a:pos x="707" y="471"/>
                </a:cxn>
                <a:cxn ang="0">
                  <a:pos x="722" y="456"/>
                </a:cxn>
                <a:cxn ang="0">
                  <a:pos x="745" y="463"/>
                </a:cxn>
                <a:cxn ang="0">
                  <a:pos x="714" y="545"/>
                </a:cxn>
                <a:cxn ang="0">
                  <a:pos x="562" y="695"/>
                </a:cxn>
                <a:cxn ang="0">
                  <a:pos x="372" y="673"/>
                </a:cxn>
                <a:cxn ang="0">
                  <a:pos x="304" y="613"/>
                </a:cxn>
                <a:cxn ang="0">
                  <a:pos x="152" y="710"/>
                </a:cxn>
                <a:cxn ang="0">
                  <a:pos x="15" y="650"/>
                </a:cxn>
                <a:cxn ang="0">
                  <a:pos x="15" y="553"/>
                </a:cxn>
                <a:cxn ang="0">
                  <a:pos x="83" y="516"/>
                </a:cxn>
                <a:cxn ang="0">
                  <a:pos x="129" y="523"/>
                </a:cxn>
                <a:cxn ang="0">
                  <a:pos x="144" y="568"/>
                </a:cxn>
                <a:cxn ang="0">
                  <a:pos x="114" y="635"/>
                </a:cxn>
                <a:cxn ang="0">
                  <a:pos x="98" y="665"/>
                </a:cxn>
                <a:cxn ang="0">
                  <a:pos x="152" y="673"/>
                </a:cxn>
                <a:cxn ang="0">
                  <a:pos x="304" y="516"/>
                </a:cxn>
                <a:cxn ang="0">
                  <a:pos x="380" y="187"/>
                </a:cxn>
                <a:cxn ang="0">
                  <a:pos x="380" y="90"/>
                </a:cxn>
                <a:cxn ang="0">
                  <a:pos x="342" y="45"/>
                </a:cxn>
                <a:cxn ang="0">
                  <a:pos x="304" y="37"/>
                </a:cxn>
                <a:cxn ang="0">
                  <a:pos x="174" y="97"/>
                </a:cxn>
                <a:cxn ang="0">
                  <a:pos x="83" y="254"/>
                </a:cxn>
                <a:cxn ang="0">
                  <a:pos x="68" y="254"/>
                </a:cxn>
                <a:cxn ang="0">
                  <a:pos x="53" y="239"/>
                </a:cxn>
                <a:cxn ang="0">
                  <a:pos x="114" y="105"/>
                </a:cxn>
                <a:cxn ang="0">
                  <a:pos x="304" y="0"/>
                </a:cxn>
              </a:cxnLst>
              <a:rect l="0" t="0" r="r" b="b"/>
              <a:pathLst>
                <a:path w="790" h="710">
                  <a:moveTo>
                    <a:pt x="304" y="0"/>
                  </a:moveTo>
                  <a:lnTo>
                    <a:pt x="349" y="7"/>
                  </a:lnTo>
                  <a:lnTo>
                    <a:pt x="395" y="22"/>
                  </a:lnTo>
                  <a:lnTo>
                    <a:pt x="441" y="60"/>
                  </a:lnTo>
                  <a:lnTo>
                    <a:pt x="479" y="120"/>
                  </a:lnTo>
                  <a:lnTo>
                    <a:pt x="501" y="90"/>
                  </a:lnTo>
                  <a:lnTo>
                    <a:pt x="532" y="45"/>
                  </a:lnTo>
                  <a:lnTo>
                    <a:pt x="577" y="15"/>
                  </a:lnTo>
                  <a:lnTo>
                    <a:pt x="646" y="0"/>
                  </a:lnTo>
                  <a:lnTo>
                    <a:pt x="691" y="7"/>
                  </a:lnTo>
                  <a:lnTo>
                    <a:pt x="737" y="22"/>
                  </a:lnTo>
                  <a:lnTo>
                    <a:pt x="775" y="52"/>
                  </a:lnTo>
                  <a:lnTo>
                    <a:pt x="790" y="105"/>
                  </a:lnTo>
                  <a:lnTo>
                    <a:pt x="790" y="135"/>
                  </a:lnTo>
                  <a:lnTo>
                    <a:pt x="775" y="157"/>
                  </a:lnTo>
                  <a:lnTo>
                    <a:pt x="760" y="172"/>
                  </a:lnTo>
                  <a:lnTo>
                    <a:pt x="745" y="187"/>
                  </a:lnTo>
                  <a:lnTo>
                    <a:pt x="722" y="194"/>
                  </a:lnTo>
                  <a:lnTo>
                    <a:pt x="707" y="194"/>
                  </a:lnTo>
                  <a:lnTo>
                    <a:pt x="684" y="194"/>
                  </a:lnTo>
                  <a:lnTo>
                    <a:pt x="669" y="187"/>
                  </a:lnTo>
                  <a:lnTo>
                    <a:pt x="653" y="172"/>
                  </a:lnTo>
                  <a:lnTo>
                    <a:pt x="646" y="157"/>
                  </a:lnTo>
                  <a:lnTo>
                    <a:pt x="646" y="142"/>
                  </a:lnTo>
                  <a:lnTo>
                    <a:pt x="646" y="120"/>
                  </a:lnTo>
                  <a:lnTo>
                    <a:pt x="661" y="97"/>
                  </a:lnTo>
                  <a:lnTo>
                    <a:pt x="676" y="75"/>
                  </a:lnTo>
                  <a:lnTo>
                    <a:pt x="699" y="67"/>
                  </a:lnTo>
                  <a:lnTo>
                    <a:pt x="722" y="52"/>
                  </a:lnTo>
                  <a:lnTo>
                    <a:pt x="699" y="45"/>
                  </a:lnTo>
                  <a:lnTo>
                    <a:pt x="676" y="37"/>
                  </a:lnTo>
                  <a:lnTo>
                    <a:pt x="653" y="37"/>
                  </a:lnTo>
                  <a:lnTo>
                    <a:pt x="646" y="37"/>
                  </a:lnTo>
                  <a:lnTo>
                    <a:pt x="585" y="52"/>
                  </a:lnTo>
                  <a:lnTo>
                    <a:pt x="539" y="90"/>
                  </a:lnTo>
                  <a:lnTo>
                    <a:pt x="509" y="135"/>
                  </a:lnTo>
                  <a:lnTo>
                    <a:pt x="494" y="187"/>
                  </a:lnTo>
                  <a:lnTo>
                    <a:pt x="486" y="217"/>
                  </a:lnTo>
                  <a:lnTo>
                    <a:pt x="486" y="217"/>
                  </a:lnTo>
                  <a:lnTo>
                    <a:pt x="433" y="433"/>
                  </a:lnTo>
                  <a:lnTo>
                    <a:pt x="418" y="493"/>
                  </a:lnTo>
                  <a:lnTo>
                    <a:pt x="410" y="538"/>
                  </a:lnTo>
                  <a:lnTo>
                    <a:pt x="402" y="568"/>
                  </a:lnTo>
                  <a:lnTo>
                    <a:pt x="402" y="598"/>
                  </a:lnTo>
                  <a:lnTo>
                    <a:pt x="410" y="620"/>
                  </a:lnTo>
                  <a:lnTo>
                    <a:pt x="425" y="643"/>
                  </a:lnTo>
                  <a:lnTo>
                    <a:pt x="441" y="658"/>
                  </a:lnTo>
                  <a:lnTo>
                    <a:pt x="463" y="673"/>
                  </a:lnTo>
                  <a:lnTo>
                    <a:pt x="494" y="673"/>
                  </a:lnTo>
                  <a:lnTo>
                    <a:pt x="532" y="673"/>
                  </a:lnTo>
                  <a:lnTo>
                    <a:pt x="570" y="650"/>
                  </a:lnTo>
                  <a:lnTo>
                    <a:pt x="623" y="613"/>
                  </a:lnTo>
                  <a:lnTo>
                    <a:pt x="669" y="553"/>
                  </a:lnTo>
                  <a:lnTo>
                    <a:pt x="707" y="471"/>
                  </a:lnTo>
                  <a:lnTo>
                    <a:pt x="707" y="463"/>
                  </a:lnTo>
                  <a:lnTo>
                    <a:pt x="714" y="456"/>
                  </a:lnTo>
                  <a:lnTo>
                    <a:pt x="722" y="456"/>
                  </a:lnTo>
                  <a:lnTo>
                    <a:pt x="729" y="456"/>
                  </a:lnTo>
                  <a:lnTo>
                    <a:pt x="737" y="456"/>
                  </a:lnTo>
                  <a:lnTo>
                    <a:pt x="745" y="463"/>
                  </a:lnTo>
                  <a:lnTo>
                    <a:pt x="745" y="471"/>
                  </a:lnTo>
                  <a:lnTo>
                    <a:pt x="737" y="501"/>
                  </a:lnTo>
                  <a:lnTo>
                    <a:pt x="714" y="545"/>
                  </a:lnTo>
                  <a:lnTo>
                    <a:pt x="676" y="605"/>
                  </a:lnTo>
                  <a:lnTo>
                    <a:pt x="631" y="658"/>
                  </a:lnTo>
                  <a:lnTo>
                    <a:pt x="562" y="695"/>
                  </a:lnTo>
                  <a:lnTo>
                    <a:pt x="486" y="710"/>
                  </a:lnTo>
                  <a:lnTo>
                    <a:pt x="425" y="695"/>
                  </a:lnTo>
                  <a:lnTo>
                    <a:pt x="372" y="673"/>
                  </a:lnTo>
                  <a:lnTo>
                    <a:pt x="342" y="635"/>
                  </a:lnTo>
                  <a:lnTo>
                    <a:pt x="319" y="590"/>
                  </a:lnTo>
                  <a:lnTo>
                    <a:pt x="304" y="613"/>
                  </a:lnTo>
                  <a:lnTo>
                    <a:pt x="273" y="650"/>
                  </a:lnTo>
                  <a:lnTo>
                    <a:pt x="220" y="695"/>
                  </a:lnTo>
                  <a:lnTo>
                    <a:pt x="152" y="710"/>
                  </a:lnTo>
                  <a:lnTo>
                    <a:pt x="98" y="702"/>
                  </a:lnTo>
                  <a:lnTo>
                    <a:pt x="45" y="687"/>
                  </a:lnTo>
                  <a:lnTo>
                    <a:pt x="15" y="650"/>
                  </a:lnTo>
                  <a:lnTo>
                    <a:pt x="0" y="605"/>
                  </a:lnTo>
                  <a:lnTo>
                    <a:pt x="7" y="575"/>
                  </a:lnTo>
                  <a:lnTo>
                    <a:pt x="15" y="553"/>
                  </a:lnTo>
                  <a:lnTo>
                    <a:pt x="38" y="531"/>
                  </a:lnTo>
                  <a:lnTo>
                    <a:pt x="60" y="523"/>
                  </a:lnTo>
                  <a:lnTo>
                    <a:pt x="83" y="516"/>
                  </a:lnTo>
                  <a:lnTo>
                    <a:pt x="98" y="516"/>
                  </a:lnTo>
                  <a:lnTo>
                    <a:pt x="114" y="523"/>
                  </a:lnTo>
                  <a:lnTo>
                    <a:pt x="129" y="523"/>
                  </a:lnTo>
                  <a:lnTo>
                    <a:pt x="136" y="538"/>
                  </a:lnTo>
                  <a:lnTo>
                    <a:pt x="144" y="553"/>
                  </a:lnTo>
                  <a:lnTo>
                    <a:pt x="144" y="568"/>
                  </a:lnTo>
                  <a:lnTo>
                    <a:pt x="144" y="590"/>
                  </a:lnTo>
                  <a:lnTo>
                    <a:pt x="129" y="613"/>
                  </a:lnTo>
                  <a:lnTo>
                    <a:pt x="114" y="635"/>
                  </a:lnTo>
                  <a:lnTo>
                    <a:pt x="98" y="650"/>
                  </a:lnTo>
                  <a:lnTo>
                    <a:pt x="68" y="658"/>
                  </a:lnTo>
                  <a:lnTo>
                    <a:pt x="98" y="665"/>
                  </a:lnTo>
                  <a:lnTo>
                    <a:pt x="121" y="673"/>
                  </a:lnTo>
                  <a:lnTo>
                    <a:pt x="136" y="673"/>
                  </a:lnTo>
                  <a:lnTo>
                    <a:pt x="152" y="673"/>
                  </a:lnTo>
                  <a:lnTo>
                    <a:pt x="212" y="650"/>
                  </a:lnTo>
                  <a:lnTo>
                    <a:pt x="266" y="598"/>
                  </a:lnTo>
                  <a:lnTo>
                    <a:pt x="304" y="516"/>
                  </a:lnTo>
                  <a:lnTo>
                    <a:pt x="342" y="366"/>
                  </a:lnTo>
                  <a:lnTo>
                    <a:pt x="364" y="262"/>
                  </a:lnTo>
                  <a:lnTo>
                    <a:pt x="380" y="187"/>
                  </a:lnTo>
                  <a:lnTo>
                    <a:pt x="387" y="142"/>
                  </a:lnTo>
                  <a:lnTo>
                    <a:pt x="387" y="112"/>
                  </a:lnTo>
                  <a:lnTo>
                    <a:pt x="380" y="90"/>
                  </a:lnTo>
                  <a:lnTo>
                    <a:pt x="372" y="67"/>
                  </a:lnTo>
                  <a:lnTo>
                    <a:pt x="357" y="52"/>
                  </a:lnTo>
                  <a:lnTo>
                    <a:pt x="342" y="45"/>
                  </a:lnTo>
                  <a:lnTo>
                    <a:pt x="326" y="37"/>
                  </a:lnTo>
                  <a:lnTo>
                    <a:pt x="311" y="37"/>
                  </a:lnTo>
                  <a:lnTo>
                    <a:pt x="304" y="37"/>
                  </a:lnTo>
                  <a:lnTo>
                    <a:pt x="266" y="45"/>
                  </a:lnTo>
                  <a:lnTo>
                    <a:pt x="220" y="60"/>
                  </a:lnTo>
                  <a:lnTo>
                    <a:pt x="174" y="97"/>
                  </a:lnTo>
                  <a:lnTo>
                    <a:pt x="129" y="157"/>
                  </a:lnTo>
                  <a:lnTo>
                    <a:pt x="91" y="239"/>
                  </a:lnTo>
                  <a:lnTo>
                    <a:pt x="83" y="254"/>
                  </a:lnTo>
                  <a:lnTo>
                    <a:pt x="76" y="254"/>
                  </a:lnTo>
                  <a:lnTo>
                    <a:pt x="68" y="254"/>
                  </a:lnTo>
                  <a:lnTo>
                    <a:pt x="68" y="254"/>
                  </a:lnTo>
                  <a:lnTo>
                    <a:pt x="60" y="254"/>
                  </a:lnTo>
                  <a:lnTo>
                    <a:pt x="53" y="254"/>
                  </a:lnTo>
                  <a:lnTo>
                    <a:pt x="53" y="239"/>
                  </a:lnTo>
                  <a:lnTo>
                    <a:pt x="53" y="209"/>
                  </a:lnTo>
                  <a:lnTo>
                    <a:pt x="76" y="164"/>
                  </a:lnTo>
                  <a:lnTo>
                    <a:pt x="114" y="105"/>
                  </a:lnTo>
                  <a:lnTo>
                    <a:pt x="167" y="52"/>
                  </a:lnTo>
                  <a:lnTo>
                    <a:pt x="228" y="15"/>
                  </a:lnTo>
                  <a:lnTo>
                    <a:pt x="3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2"/>
            <p:cNvSpPr>
              <a:spLocks/>
            </p:cNvSpPr>
            <p:nvPr/>
          </p:nvSpPr>
          <p:spPr bwMode="auto">
            <a:xfrm>
              <a:off x="25513" y="3693"/>
              <a:ext cx="418" cy="1875"/>
            </a:xfrm>
            <a:custGeom>
              <a:avLst/>
              <a:gdLst/>
              <a:ahLst/>
              <a:cxnLst>
                <a:cxn ang="0">
                  <a:pos x="23" y="0"/>
                </a:cxn>
                <a:cxn ang="0">
                  <a:pos x="46" y="15"/>
                </a:cxn>
                <a:cxn ang="0">
                  <a:pos x="76" y="45"/>
                </a:cxn>
                <a:cxn ang="0">
                  <a:pos x="114" y="82"/>
                </a:cxn>
                <a:cxn ang="0">
                  <a:pos x="152" y="119"/>
                </a:cxn>
                <a:cxn ang="0">
                  <a:pos x="167" y="142"/>
                </a:cxn>
                <a:cxn ang="0">
                  <a:pos x="274" y="299"/>
                </a:cxn>
                <a:cxn ang="0">
                  <a:pos x="342" y="471"/>
                </a:cxn>
                <a:cxn ang="0">
                  <a:pos x="388" y="635"/>
                </a:cxn>
                <a:cxn ang="0">
                  <a:pos x="411" y="792"/>
                </a:cxn>
                <a:cxn ang="0">
                  <a:pos x="418" y="934"/>
                </a:cxn>
                <a:cxn ang="0">
                  <a:pos x="403" y="1136"/>
                </a:cxn>
                <a:cxn ang="0">
                  <a:pos x="365" y="1322"/>
                </a:cxn>
                <a:cxn ang="0">
                  <a:pos x="312" y="1487"/>
                </a:cxn>
                <a:cxn ang="0">
                  <a:pos x="243" y="1629"/>
                </a:cxn>
                <a:cxn ang="0">
                  <a:pos x="152" y="1756"/>
                </a:cxn>
                <a:cxn ang="0">
                  <a:pos x="129" y="1778"/>
                </a:cxn>
                <a:cxn ang="0">
                  <a:pos x="99" y="1808"/>
                </a:cxn>
                <a:cxn ang="0">
                  <a:pos x="68" y="1838"/>
                </a:cxn>
                <a:cxn ang="0">
                  <a:pos x="38" y="1860"/>
                </a:cxn>
                <a:cxn ang="0">
                  <a:pos x="23" y="1875"/>
                </a:cxn>
                <a:cxn ang="0">
                  <a:pos x="8" y="1868"/>
                </a:cxn>
                <a:cxn ang="0">
                  <a:pos x="0" y="1868"/>
                </a:cxn>
                <a:cxn ang="0">
                  <a:pos x="0" y="1853"/>
                </a:cxn>
                <a:cxn ang="0">
                  <a:pos x="0" y="1853"/>
                </a:cxn>
                <a:cxn ang="0">
                  <a:pos x="0" y="1853"/>
                </a:cxn>
                <a:cxn ang="0">
                  <a:pos x="8" y="1846"/>
                </a:cxn>
                <a:cxn ang="0">
                  <a:pos x="15" y="1838"/>
                </a:cxn>
                <a:cxn ang="0">
                  <a:pos x="76" y="1763"/>
                </a:cxn>
                <a:cxn ang="0">
                  <a:pos x="137" y="1674"/>
                </a:cxn>
                <a:cxn ang="0">
                  <a:pos x="198" y="1554"/>
                </a:cxn>
                <a:cxn ang="0">
                  <a:pos x="251" y="1405"/>
                </a:cxn>
                <a:cxn ang="0">
                  <a:pos x="297" y="1173"/>
                </a:cxn>
                <a:cxn ang="0">
                  <a:pos x="304" y="934"/>
                </a:cxn>
                <a:cxn ang="0">
                  <a:pos x="297" y="784"/>
                </a:cxn>
                <a:cxn ang="0">
                  <a:pos x="281" y="635"/>
                </a:cxn>
                <a:cxn ang="0">
                  <a:pos x="259" y="486"/>
                </a:cxn>
                <a:cxn ang="0">
                  <a:pos x="213" y="351"/>
                </a:cxn>
                <a:cxn ang="0">
                  <a:pos x="160" y="246"/>
                </a:cxn>
                <a:cxn ang="0">
                  <a:pos x="106" y="157"/>
                </a:cxn>
                <a:cxn ang="0">
                  <a:pos x="61" y="90"/>
                </a:cxn>
                <a:cxn ang="0">
                  <a:pos x="8" y="30"/>
                </a:cxn>
                <a:cxn ang="0">
                  <a:pos x="0" y="22"/>
                </a:cxn>
                <a:cxn ang="0">
                  <a:pos x="0" y="15"/>
                </a:cxn>
                <a:cxn ang="0">
                  <a:pos x="0" y="7"/>
                </a:cxn>
                <a:cxn ang="0">
                  <a:pos x="8" y="0"/>
                </a:cxn>
                <a:cxn ang="0">
                  <a:pos x="23" y="0"/>
                </a:cxn>
              </a:cxnLst>
              <a:rect l="0" t="0" r="r" b="b"/>
              <a:pathLst>
                <a:path w="418" h="1875">
                  <a:moveTo>
                    <a:pt x="23" y="0"/>
                  </a:moveTo>
                  <a:lnTo>
                    <a:pt x="46" y="15"/>
                  </a:lnTo>
                  <a:lnTo>
                    <a:pt x="76" y="45"/>
                  </a:lnTo>
                  <a:lnTo>
                    <a:pt x="114" y="82"/>
                  </a:lnTo>
                  <a:lnTo>
                    <a:pt x="152" y="119"/>
                  </a:lnTo>
                  <a:lnTo>
                    <a:pt x="167" y="142"/>
                  </a:lnTo>
                  <a:lnTo>
                    <a:pt x="274" y="299"/>
                  </a:lnTo>
                  <a:lnTo>
                    <a:pt x="342" y="471"/>
                  </a:lnTo>
                  <a:lnTo>
                    <a:pt x="388" y="635"/>
                  </a:lnTo>
                  <a:lnTo>
                    <a:pt x="411" y="792"/>
                  </a:lnTo>
                  <a:lnTo>
                    <a:pt x="418" y="934"/>
                  </a:lnTo>
                  <a:lnTo>
                    <a:pt x="403" y="1136"/>
                  </a:lnTo>
                  <a:lnTo>
                    <a:pt x="365" y="1322"/>
                  </a:lnTo>
                  <a:lnTo>
                    <a:pt x="312" y="1487"/>
                  </a:lnTo>
                  <a:lnTo>
                    <a:pt x="243" y="1629"/>
                  </a:lnTo>
                  <a:lnTo>
                    <a:pt x="152" y="1756"/>
                  </a:lnTo>
                  <a:lnTo>
                    <a:pt x="129" y="1778"/>
                  </a:lnTo>
                  <a:lnTo>
                    <a:pt x="99" y="1808"/>
                  </a:lnTo>
                  <a:lnTo>
                    <a:pt x="68" y="1838"/>
                  </a:lnTo>
                  <a:lnTo>
                    <a:pt x="38" y="1860"/>
                  </a:lnTo>
                  <a:lnTo>
                    <a:pt x="23" y="1875"/>
                  </a:lnTo>
                  <a:lnTo>
                    <a:pt x="8" y="1868"/>
                  </a:lnTo>
                  <a:lnTo>
                    <a:pt x="0" y="1868"/>
                  </a:lnTo>
                  <a:lnTo>
                    <a:pt x="0" y="1853"/>
                  </a:lnTo>
                  <a:lnTo>
                    <a:pt x="0" y="1853"/>
                  </a:lnTo>
                  <a:lnTo>
                    <a:pt x="0" y="1853"/>
                  </a:lnTo>
                  <a:lnTo>
                    <a:pt x="8" y="1846"/>
                  </a:lnTo>
                  <a:lnTo>
                    <a:pt x="15" y="1838"/>
                  </a:lnTo>
                  <a:lnTo>
                    <a:pt x="76" y="1763"/>
                  </a:lnTo>
                  <a:lnTo>
                    <a:pt x="137" y="1674"/>
                  </a:lnTo>
                  <a:lnTo>
                    <a:pt x="198" y="1554"/>
                  </a:lnTo>
                  <a:lnTo>
                    <a:pt x="251" y="1405"/>
                  </a:lnTo>
                  <a:lnTo>
                    <a:pt x="297" y="1173"/>
                  </a:lnTo>
                  <a:lnTo>
                    <a:pt x="304" y="934"/>
                  </a:lnTo>
                  <a:lnTo>
                    <a:pt x="297" y="784"/>
                  </a:lnTo>
                  <a:lnTo>
                    <a:pt x="281" y="635"/>
                  </a:lnTo>
                  <a:lnTo>
                    <a:pt x="259" y="486"/>
                  </a:lnTo>
                  <a:lnTo>
                    <a:pt x="213" y="351"/>
                  </a:lnTo>
                  <a:lnTo>
                    <a:pt x="160" y="246"/>
                  </a:lnTo>
                  <a:lnTo>
                    <a:pt x="106" y="157"/>
                  </a:lnTo>
                  <a:lnTo>
                    <a:pt x="61" y="90"/>
                  </a:lnTo>
                  <a:lnTo>
                    <a:pt x="8" y="30"/>
                  </a:lnTo>
                  <a:lnTo>
                    <a:pt x="0" y="22"/>
                  </a:lnTo>
                  <a:lnTo>
                    <a:pt x="0" y="15"/>
                  </a:lnTo>
                  <a:lnTo>
                    <a:pt x="0" y="7"/>
                  </a:lnTo>
                  <a:lnTo>
                    <a:pt x="8"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8"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0"/>
            <a:ext cx="8229600" cy="1143000"/>
          </a:xfrm>
        </p:spPr>
        <p:txBody>
          <a:bodyPr/>
          <a:lstStyle/>
          <a:p>
            <a:r>
              <a:rPr lang="en-US" dirty="0" smtClean="0"/>
              <a:t>Parallel Transport of Categories</a:t>
            </a:r>
            <a:endParaRPr lang="en-US" dirty="0"/>
          </a:p>
        </p:txBody>
      </p:sp>
      <p:sp>
        <p:nvSpPr>
          <p:cNvPr id="3" name="TextBox 2"/>
          <p:cNvSpPr txBox="1"/>
          <p:nvPr/>
        </p:nvSpPr>
        <p:spPr>
          <a:xfrm>
            <a:off x="762000" y="1371600"/>
            <a:ext cx="6934200" cy="523220"/>
          </a:xfrm>
          <a:prstGeom prst="rect">
            <a:avLst/>
          </a:prstGeom>
          <a:noFill/>
        </p:spPr>
        <p:txBody>
          <a:bodyPr wrap="square" rtlCol="0">
            <a:spAutoFit/>
          </a:bodyPr>
          <a:lstStyle/>
          <a:p>
            <a:r>
              <a:rPr lang="en-US" sz="2800" dirty="0" smtClean="0">
                <a:solidFill>
                  <a:srgbClr val="C00000"/>
                </a:solidFill>
              </a:rPr>
              <a:t>To</a:t>
            </a:r>
            <a:r>
              <a:rPr lang="en-US" sz="2800" dirty="0" smtClean="0">
                <a:solidFill>
                  <a:srgbClr val="C00000"/>
                </a:solidFill>
                <a:sym typeface="Symbol"/>
              </a:rPr>
              <a:t> </a:t>
            </a:r>
            <a:r>
              <a:rPr lang="en-US" sz="2800" dirty="0" smtClean="0">
                <a:solidFill>
                  <a:srgbClr val="C00000"/>
                </a:solidFill>
              </a:rPr>
              <a:t>  we associate an   A</a:t>
            </a:r>
            <a:r>
              <a:rPr lang="en-US" sz="2800" dirty="0" smtClean="0">
                <a:solidFill>
                  <a:srgbClr val="C00000"/>
                </a:solidFill>
                <a:sym typeface="Mathematica1"/>
              </a:rPr>
              <a:t>  </a:t>
            </a:r>
            <a:r>
              <a:rPr lang="en-US" sz="2800" dirty="0" err="1" smtClean="0">
                <a:solidFill>
                  <a:srgbClr val="C00000"/>
                </a:solidFill>
              </a:rPr>
              <a:t>functor</a:t>
            </a:r>
            <a:r>
              <a:rPr lang="en-US" sz="2800" dirty="0" smtClean="0">
                <a:solidFill>
                  <a:srgbClr val="C00000"/>
                </a:solidFill>
              </a:rPr>
              <a:t> </a:t>
            </a:r>
            <a:endParaRPr lang="en-US" sz="2800" dirty="0">
              <a:solidFill>
                <a:srgbClr val="C00000"/>
              </a:solidFill>
            </a:endParaRPr>
          </a:p>
        </p:txBody>
      </p:sp>
      <p:sp>
        <p:nvSpPr>
          <p:cNvPr id="29" name="TextBox 28"/>
          <p:cNvSpPr txBox="1"/>
          <p:nvPr/>
        </p:nvSpPr>
        <p:spPr>
          <a:xfrm>
            <a:off x="0" y="5715000"/>
            <a:ext cx="9144000" cy="954107"/>
          </a:xfrm>
          <a:prstGeom prst="rect">
            <a:avLst/>
          </a:prstGeom>
          <a:noFill/>
        </p:spPr>
        <p:txBody>
          <a:bodyPr wrap="square" rtlCol="0">
            <a:spAutoFit/>
          </a:bodyPr>
          <a:lstStyle/>
          <a:p>
            <a:r>
              <a:rPr lang="en-US" sz="2800" dirty="0" smtClean="0">
                <a:solidFill>
                  <a:srgbClr val="0000FF"/>
                </a:solidFill>
              </a:rPr>
              <a:t>To a </a:t>
            </a:r>
            <a:r>
              <a:rPr lang="en-US" sz="2800" dirty="0" err="1" smtClean="0">
                <a:solidFill>
                  <a:srgbClr val="0000FF"/>
                </a:solidFill>
              </a:rPr>
              <a:t>homotopy</a:t>
            </a:r>
            <a:r>
              <a:rPr lang="en-US" sz="2800" dirty="0" smtClean="0">
                <a:solidFill>
                  <a:srgbClr val="0000FF"/>
                </a:solidFill>
              </a:rPr>
              <a:t> of </a:t>
            </a:r>
            <a:r>
              <a:rPr lang="en-US" sz="2800" dirty="0" smtClean="0">
                <a:solidFill>
                  <a:srgbClr val="0000FF"/>
                </a:solidFill>
                <a:sym typeface="Symbol"/>
              </a:rPr>
              <a:t></a:t>
            </a:r>
            <a:r>
              <a:rPr lang="en-US" sz="2800" baseline="-25000" dirty="0" smtClean="0">
                <a:solidFill>
                  <a:srgbClr val="0000FF"/>
                </a:solidFill>
              </a:rPr>
              <a:t>1</a:t>
            </a:r>
            <a:r>
              <a:rPr lang="en-US" sz="2800" dirty="0" smtClean="0">
                <a:solidFill>
                  <a:srgbClr val="0000FF"/>
                </a:solidFill>
              </a:rPr>
              <a:t> to </a:t>
            </a:r>
            <a:r>
              <a:rPr lang="en-US" sz="2800" dirty="0" smtClean="0">
                <a:solidFill>
                  <a:srgbClr val="0000FF"/>
                </a:solidFill>
                <a:sym typeface="Symbol"/>
              </a:rPr>
              <a:t></a:t>
            </a:r>
            <a:r>
              <a:rPr lang="en-US" sz="2800" baseline="-25000" dirty="0" smtClean="0">
                <a:solidFill>
                  <a:srgbClr val="0000FF"/>
                </a:solidFill>
              </a:rPr>
              <a:t>2</a:t>
            </a:r>
            <a:r>
              <a:rPr lang="en-US" sz="2800" dirty="0" smtClean="0">
                <a:solidFill>
                  <a:srgbClr val="0000FF"/>
                </a:solidFill>
              </a:rPr>
              <a:t> we associate an equivalence of A</a:t>
            </a:r>
            <a:r>
              <a:rPr lang="en-US" sz="2800" dirty="0" smtClean="0">
                <a:solidFill>
                  <a:srgbClr val="0000FF"/>
                </a:solidFill>
                <a:sym typeface="Mathematica1"/>
              </a:rPr>
              <a:t>  </a:t>
            </a:r>
            <a:r>
              <a:rPr lang="en-US" sz="2800" dirty="0" smtClean="0">
                <a:solidFill>
                  <a:srgbClr val="0000FF"/>
                </a:solidFill>
              </a:rPr>
              <a:t> </a:t>
            </a:r>
            <a:r>
              <a:rPr lang="en-US" sz="2800" dirty="0" err="1" smtClean="0">
                <a:solidFill>
                  <a:srgbClr val="0000FF"/>
                </a:solidFill>
              </a:rPr>
              <a:t>functors</a:t>
            </a:r>
            <a:r>
              <a:rPr lang="en-US" sz="2800" dirty="0" smtClean="0">
                <a:solidFill>
                  <a:srgbClr val="0000FF"/>
                </a:solidFill>
              </a:rPr>
              <a:t>. </a:t>
            </a:r>
            <a:endParaRPr lang="en-US" sz="2800" dirty="0">
              <a:solidFill>
                <a:srgbClr val="0000FF"/>
              </a:solidFill>
            </a:endParaRPr>
          </a:p>
        </p:txBody>
      </p:sp>
      <p:sp>
        <p:nvSpPr>
          <p:cNvPr id="30" name="TextBox 29"/>
          <p:cNvSpPr txBox="1"/>
          <p:nvPr/>
        </p:nvSpPr>
        <p:spPr>
          <a:xfrm>
            <a:off x="0" y="4038600"/>
            <a:ext cx="8915400" cy="830997"/>
          </a:xfrm>
          <a:prstGeom prst="rect">
            <a:avLst/>
          </a:prstGeom>
          <a:noFill/>
        </p:spPr>
        <p:txBody>
          <a:bodyPr wrap="square" rtlCol="0">
            <a:spAutoFit/>
          </a:bodyPr>
          <a:lstStyle/>
          <a:p>
            <a:r>
              <a:rPr lang="en-US" sz="2400" dirty="0" smtClean="0">
                <a:solidFill>
                  <a:srgbClr val="7030A0"/>
                </a:solidFill>
              </a:rPr>
              <a:t>To a composition of paths we associate a composition of A</a:t>
            </a:r>
            <a:r>
              <a:rPr lang="en-US" sz="2400" dirty="0" smtClean="0">
                <a:solidFill>
                  <a:srgbClr val="7030A0"/>
                </a:solidFill>
                <a:sym typeface="Mathematica1"/>
              </a:rPr>
              <a:t></a:t>
            </a:r>
            <a:r>
              <a:rPr lang="en-US" sz="2400" dirty="0" smtClean="0">
                <a:solidFill>
                  <a:srgbClr val="7030A0"/>
                </a:solidFill>
              </a:rPr>
              <a:t> </a:t>
            </a:r>
            <a:r>
              <a:rPr lang="en-US" sz="2400" dirty="0" err="1" smtClean="0">
                <a:solidFill>
                  <a:srgbClr val="7030A0"/>
                </a:solidFill>
              </a:rPr>
              <a:t>functors</a:t>
            </a:r>
            <a:r>
              <a:rPr lang="en-US" sz="2400" dirty="0" smtClean="0">
                <a:solidFill>
                  <a:srgbClr val="7030A0"/>
                </a:solidFill>
              </a:rPr>
              <a:t>: </a:t>
            </a:r>
            <a:endParaRPr lang="en-US" sz="2400" dirty="0">
              <a:solidFill>
                <a:srgbClr val="7030A0"/>
              </a:solidFill>
            </a:endParaRPr>
          </a:p>
        </p:txBody>
      </p:sp>
      <p:grpSp>
        <p:nvGrpSpPr>
          <p:cNvPr id="7196" name="Group 28"/>
          <p:cNvGrpSpPr>
            <a:grpSpLocks noChangeAspect="1"/>
          </p:cNvGrpSpPr>
          <p:nvPr>
            <p:custDataLst>
              <p:tags r:id="rId1"/>
            </p:custDataLst>
          </p:nvPr>
        </p:nvGrpSpPr>
        <p:grpSpPr bwMode="auto">
          <a:xfrm>
            <a:off x="1676400" y="4800600"/>
            <a:ext cx="6513905" cy="571500"/>
            <a:chOff x="1037" y="3844"/>
            <a:chExt cx="18533" cy="1626"/>
          </a:xfrm>
          <a:solidFill>
            <a:srgbClr val="7030A0"/>
          </a:solidFill>
        </p:grpSpPr>
        <p:sp>
          <p:nvSpPr>
            <p:cNvPr id="7198" name="Freeform 30"/>
            <p:cNvSpPr>
              <a:spLocks noEditPoints="1"/>
            </p:cNvSpPr>
            <p:nvPr/>
          </p:nvSpPr>
          <p:spPr bwMode="auto">
            <a:xfrm>
              <a:off x="1037" y="3949"/>
              <a:ext cx="908" cy="1115"/>
            </a:xfrm>
            <a:custGeom>
              <a:avLst/>
              <a:gdLst/>
              <a:ahLst/>
              <a:cxnLst>
                <a:cxn ang="0">
                  <a:pos x="573" y="517"/>
                </a:cxn>
                <a:cxn ang="0">
                  <a:pos x="573" y="551"/>
                </a:cxn>
                <a:cxn ang="0">
                  <a:pos x="630" y="598"/>
                </a:cxn>
                <a:cxn ang="0">
                  <a:pos x="800" y="81"/>
                </a:cxn>
                <a:cxn ang="0">
                  <a:pos x="851" y="58"/>
                </a:cxn>
                <a:cxn ang="0">
                  <a:pos x="193" y="81"/>
                </a:cxn>
                <a:cxn ang="0">
                  <a:pos x="198" y="145"/>
                </a:cxn>
                <a:cxn ang="0">
                  <a:pos x="193" y="1010"/>
                </a:cxn>
                <a:cxn ang="0">
                  <a:pos x="352" y="1057"/>
                </a:cxn>
                <a:cxn ang="0">
                  <a:pos x="335" y="162"/>
                </a:cxn>
                <a:cxn ang="0">
                  <a:pos x="352" y="58"/>
                </a:cxn>
                <a:cxn ang="0">
                  <a:pos x="851" y="0"/>
                </a:cxn>
                <a:cxn ang="0">
                  <a:pos x="896" y="6"/>
                </a:cxn>
                <a:cxn ang="0">
                  <a:pos x="908" y="52"/>
                </a:cxn>
                <a:cxn ang="0">
                  <a:pos x="908" y="290"/>
                </a:cxn>
                <a:cxn ang="0">
                  <a:pos x="891" y="313"/>
                </a:cxn>
                <a:cxn ang="0">
                  <a:pos x="862" y="313"/>
                </a:cxn>
                <a:cxn ang="0">
                  <a:pos x="851" y="290"/>
                </a:cxn>
                <a:cxn ang="0">
                  <a:pos x="811" y="174"/>
                </a:cxn>
                <a:cxn ang="0">
                  <a:pos x="630" y="64"/>
                </a:cxn>
                <a:cxn ang="0">
                  <a:pos x="437" y="58"/>
                </a:cxn>
                <a:cxn ang="0">
                  <a:pos x="391" y="110"/>
                </a:cxn>
                <a:cxn ang="0">
                  <a:pos x="448" y="505"/>
                </a:cxn>
                <a:cxn ang="0">
                  <a:pos x="590" y="424"/>
                </a:cxn>
                <a:cxn ang="0">
                  <a:pos x="630" y="267"/>
                </a:cxn>
                <a:cxn ang="0">
                  <a:pos x="658" y="249"/>
                </a:cxn>
                <a:cxn ang="0">
                  <a:pos x="681" y="267"/>
                </a:cxn>
                <a:cxn ang="0">
                  <a:pos x="681" y="302"/>
                </a:cxn>
                <a:cxn ang="0">
                  <a:pos x="681" y="766"/>
                </a:cxn>
                <a:cxn ang="0">
                  <a:pos x="669" y="789"/>
                </a:cxn>
                <a:cxn ang="0">
                  <a:pos x="635" y="784"/>
                </a:cxn>
                <a:cxn ang="0">
                  <a:pos x="630" y="755"/>
                </a:cxn>
                <a:cxn ang="0">
                  <a:pos x="550" y="604"/>
                </a:cxn>
                <a:cxn ang="0">
                  <a:pos x="425" y="569"/>
                </a:cxn>
                <a:cxn ang="0">
                  <a:pos x="391" y="1004"/>
                </a:cxn>
                <a:cxn ang="0">
                  <a:pos x="459" y="1057"/>
                </a:cxn>
                <a:cxn ang="0">
                  <a:pos x="539" y="1057"/>
                </a:cxn>
                <a:cxn ang="0">
                  <a:pos x="567" y="1074"/>
                </a:cxn>
                <a:cxn ang="0">
                  <a:pos x="562" y="1103"/>
                </a:cxn>
                <a:cxn ang="0">
                  <a:pos x="528" y="1115"/>
                </a:cxn>
                <a:cxn ang="0">
                  <a:pos x="40" y="1115"/>
                </a:cxn>
                <a:cxn ang="0">
                  <a:pos x="6" y="1103"/>
                </a:cxn>
                <a:cxn ang="0">
                  <a:pos x="6" y="1074"/>
                </a:cxn>
                <a:cxn ang="0">
                  <a:pos x="28" y="1057"/>
                </a:cxn>
                <a:cxn ang="0">
                  <a:pos x="79" y="1057"/>
                </a:cxn>
                <a:cxn ang="0">
                  <a:pos x="125" y="1039"/>
                </a:cxn>
                <a:cxn ang="0">
                  <a:pos x="142" y="993"/>
                </a:cxn>
                <a:cxn ang="0">
                  <a:pos x="136" y="98"/>
                </a:cxn>
                <a:cxn ang="0">
                  <a:pos x="45" y="58"/>
                </a:cxn>
                <a:cxn ang="0">
                  <a:pos x="17" y="52"/>
                </a:cxn>
                <a:cxn ang="0">
                  <a:pos x="0" y="29"/>
                </a:cxn>
                <a:cxn ang="0">
                  <a:pos x="17" y="6"/>
                </a:cxn>
                <a:cxn ang="0">
                  <a:pos x="57" y="0"/>
                </a:cxn>
              </a:cxnLst>
              <a:rect l="0" t="0" r="r" b="b"/>
              <a:pathLst>
                <a:path w="908" h="1115">
                  <a:moveTo>
                    <a:pt x="630" y="464"/>
                  </a:moveTo>
                  <a:lnTo>
                    <a:pt x="601" y="493"/>
                  </a:lnTo>
                  <a:lnTo>
                    <a:pt x="573" y="517"/>
                  </a:lnTo>
                  <a:lnTo>
                    <a:pt x="545" y="534"/>
                  </a:lnTo>
                  <a:lnTo>
                    <a:pt x="556" y="540"/>
                  </a:lnTo>
                  <a:lnTo>
                    <a:pt x="573" y="551"/>
                  </a:lnTo>
                  <a:lnTo>
                    <a:pt x="596" y="563"/>
                  </a:lnTo>
                  <a:lnTo>
                    <a:pt x="613" y="580"/>
                  </a:lnTo>
                  <a:lnTo>
                    <a:pt x="630" y="598"/>
                  </a:lnTo>
                  <a:lnTo>
                    <a:pt x="630" y="464"/>
                  </a:lnTo>
                  <a:close/>
                  <a:moveTo>
                    <a:pt x="766" y="58"/>
                  </a:moveTo>
                  <a:lnTo>
                    <a:pt x="800" y="81"/>
                  </a:lnTo>
                  <a:lnTo>
                    <a:pt x="828" y="104"/>
                  </a:lnTo>
                  <a:lnTo>
                    <a:pt x="851" y="133"/>
                  </a:lnTo>
                  <a:lnTo>
                    <a:pt x="851" y="58"/>
                  </a:lnTo>
                  <a:lnTo>
                    <a:pt x="766" y="58"/>
                  </a:lnTo>
                  <a:close/>
                  <a:moveTo>
                    <a:pt x="181" y="58"/>
                  </a:moveTo>
                  <a:lnTo>
                    <a:pt x="193" y="81"/>
                  </a:lnTo>
                  <a:lnTo>
                    <a:pt x="193" y="104"/>
                  </a:lnTo>
                  <a:lnTo>
                    <a:pt x="193" y="128"/>
                  </a:lnTo>
                  <a:lnTo>
                    <a:pt x="198" y="145"/>
                  </a:lnTo>
                  <a:lnTo>
                    <a:pt x="198" y="969"/>
                  </a:lnTo>
                  <a:lnTo>
                    <a:pt x="193" y="987"/>
                  </a:lnTo>
                  <a:lnTo>
                    <a:pt x="193" y="1010"/>
                  </a:lnTo>
                  <a:lnTo>
                    <a:pt x="193" y="1033"/>
                  </a:lnTo>
                  <a:lnTo>
                    <a:pt x="181" y="1057"/>
                  </a:lnTo>
                  <a:lnTo>
                    <a:pt x="352" y="1057"/>
                  </a:lnTo>
                  <a:lnTo>
                    <a:pt x="340" y="1004"/>
                  </a:lnTo>
                  <a:lnTo>
                    <a:pt x="335" y="964"/>
                  </a:lnTo>
                  <a:lnTo>
                    <a:pt x="335" y="162"/>
                  </a:lnTo>
                  <a:lnTo>
                    <a:pt x="335" y="133"/>
                  </a:lnTo>
                  <a:lnTo>
                    <a:pt x="340" y="98"/>
                  </a:lnTo>
                  <a:lnTo>
                    <a:pt x="352" y="58"/>
                  </a:lnTo>
                  <a:lnTo>
                    <a:pt x="181" y="58"/>
                  </a:lnTo>
                  <a:close/>
                  <a:moveTo>
                    <a:pt x="57" y="0"/>
                  </a:moveTo>
                  <a:lnTo>
                    <a:pt x="851" y="0"/>
                  </a:lnTo>
                  <a:lnTo>
                    <a:pt x="874" y="0"/>
                  </a:lnTo>
                  <a:lnTo>
                    <a:pt x="891" y="6"/>
                  </a:lnTo>
                  <a:lnTo>
                    <a:pt x="896" y="6"/>
                  </a:lnTo>
                  <a:lnTo>
                    <a:pt x="902" y="17"/>
                  </a:lnTo>
                  <a:lnTo>
                    <a:pt x="908" y="29"/>
                  </a:lnTo>
                  <a:lnTo>
                    <a:pt x="908" y="52"/>
                  </a:lnTo>
                  <a:lnTo>
                    <a:pt x="908" y="261"/>
                  </a:lnTo>
                  <a:lnTo>
                    <a:pt x="908" y="278"/>
                  </a:lnTo>
                  <a:lnTo>
                    <a:pt x="908" y="290"/>
                  </a:lnTo>
                  <a:lnTo>
                    <a:pt x="902" y="302"/>
                  </a:lnTo>
                  <a:lnTo>
                    <a:pt x="896" y="308"/>
                  </a:lnTo>
                  <a:lnTo>
                    <a:pt x="891" y="313"/>
                  </a:lnTo>
                  <a:lnTo>
                    <a:pt x="879" y="319"/>
                  </a:lnTo>
                  <a:lnTo>
                    <a:pt x="868" y="313"/>
                  </a:lnTo>
                  <a:lnTo>
                    <a:pt x="862" y="313"/>
                  </a:lnTo>
                  <a:lnTo>
                    <a:pt x="857" y="302"/>
                  </a:lnTo>
                  <a:lnTo>
                    <a:pt x="851" y="296"/>
                  </a:lnTo>
                  <a:lnTo>
                    <a:pt x="851" y="290"/>
                  </a:lnTo>
                  <a:lnTo>
                    <a:pt x="851" y="278"/>
                  </a:lnTo>
                  <a:lnTo>
                    <a:pt x="840" y="226"/>
                  </a:lnTo>
                  <a:lnTo>
                    <a:pt x="811" y="174"/>
                  </a:lnTo>
                  <a:lnTo>
                    <a:pt x="766" y="128"/>
                  </a:lnTo>
                  <a:lnTo>
                    <a:pt x="703" y="93"/>
                  </a:lnTo>
                  <a:lnTo>
                    <a:pt x="630" y="64"/>
                  </a:lnTo>
                  <a:lnTo>
                    <a:pt x="533" y="58"/>
                  </a:lnTo>
                  <a:lnTo>
                    <a:pt x="459" y="58"/>
                  </a:lnTo>
                  <a:lnTo>
                    <a:pt x="437" y="58"/>
                  </a:lnTo>
                  <a:lnTo>
                    <a:pt x="420" y="64"/>
                  </a:lnTo>
                  <a:lnTo>
                    <a:pt x="403" y="81"/>
                  </a:lnTo>
                  <a:lnTo>
                    <a:pt x="391" y="110"/>
                  </a:lnTo>
                  <a:lnTo>
                    <a:pt x="391" y="162"/>
                  </a:lnTo>
                  <a:lnTo>
                    <a:pt x="391" y="505"/>
                  </a:lnTo>
                  <a:lnTo>
                    <a:pt x="448" y="505"/>
                  </a:lnTo>
                  <a:lnTo>
                    <a:pt x="499" y="488"/>
                  </a:lnTo>
                  <a:lnTo>
                    <a:pt x="550" y="464"/>
                  </a:lnTo>
                  <a:lnTo>
                    <a:pt x="590" y="424"/>
                  </a:lnTo>
                  <a:lnTo>
                    <a:pt x="613" y="366"/>
                  </a:lnTo>
                  <a:lnTo>
                    <a:pt x="630" y="284"/>
                  </a:lnTo>
                  <a:lnTo>
                    <a:pt x="630" y="267"/>
                  </a:lnTo>
                  <a:lnTo>
                    <a:pt x="635" y="261"/>
                  </a:lnTo>
                  <a:lnTo>
                    <a:pt x="641" y="249"/>
                  </a:lnTo>
                  <a:lnTo>
                    <a:pt x="658" y="249"/>
                  </a:lnTo>
                  <a:lnTo>
                    <a:pt x="669" y="249"/>
                  </a:lnTo>
                  <a:lnTo>
                    <a:pt x="675" y="255"/>
                  </a:lnTo>
                  <a:lnTo>
                    <a:pt x="681" y="267"/>
                  </a:lnTo>
                  <a:lnTo>
                    <a:pt x="681" y="273"/>
                  </a:lnTo>
                  <a:lnTo>
                    <a:pt x="681" y="284"/>
                  </a:lnTo>
                  <a:lnTo>
                    <a:pt x="681" y="302"/>
                  </a:lnTo>
                  <a:lnTo>
                    <a:pt x="681" y="737"/>
                  </a:lnTo>
                  <a:lnTo>
                    <a:pt x="681" y="755"/>
                  </a:lnTo>
                  <a:lnTo>
                    <a:pt x="681" y="766"/>
                  </a:lnTo>
                  <a:lnTo>
                    <a:pt x="681" y="778"/>
                  </a:lnTo>
                  <a:lnTo>
                    <a:pt x="675" y="784"/>
                  </a:lnTo>
                  <a:lnTo>
                    <a:pt x="669" y="789"/>
                  </a:lnTo>
                  <a:lnTo>
                    <a:pt x="658" y="795"/>
                  </a:lnTo>
                  <a:lnTo>
                    <a:pt x="641" y="789"/>
                  </a:lnTo>
                  <a:lnTo>
                    <a:pt x="635" y="784"/>
                  </a:lnTo>
                  <a:lnTo>
                    <a:pt x="630" y="772"/>
                  </a:lnTo>
                  <a:lnTo>
                    <a:pt x="630" y="766"/>
                  </a:lnTo>
                  <a:lnTo>
                    <a:pt x="630" y="755"/>
                  </a:lnTo>
                  <a:lnTo>
                    <a:pt x="613" y="685"/>
                  </a:lnTo>
                  <a:lnTo>
                    <a:pt x="584" y="638"/>
                  </a:lnTo>
                  <a:lnTo>
                    <a:pt x="550" y="604"/>
                  </a:lnTo>
                  <a:lnTo>
                    <a:pt x="505" y="580"/>
                  </a:lnTo>
                  <a:lnTo>
                    <a:pt x="465" y="569"/>
                  </a:lnTo>
                  <a:lnTo>
                    <a:pt x="425" y="569"/>
                  </a:lnTo>
                  <a:lnTo>
                    <a:pt x="391" y="563"/>
                  </a:lnTo>
                  <a:lnTo>
                    <a:pt x="391" y="958"/>
                  </a:lnTo>
                  <a:lnTo>
                    <a:pt x="391" y="1004"/>
                  </a:lnTo>
                  <a:lnTo>
                    <a:pt x="403" y="1033"/>
                  </a:lnTo>
                  <a:lnTo>
                    <a:pt x="420" y="1045"/>
                  </a:lnTo>
                  <a:lnTo>
                    <a:pt x="459" y="1057"/>
                  </a:lnTo>
                  <a:lnTo>
                    <a:pt x="516" y="1057"/>
                  </a:lnTo>
                  <a:lnTo>
                    <a:pt x="528" y="1057"/>
                  </a:lnTo>
                  <a:lnTo>
                    <a:pt x="539" y="1057"/>
                  </a:lnTo>
                  <a:lnTo>
                    <a:pt x="550" y="1062"/>
                  </a:lnTo>
                  <a:lnTo>
                    <a:pt x="562" y="1068"/>
                  </a:lnTo>
                  <a:lnTo>
                    <a:pt x="567" y="1074"/>
                  </a:lnTo>
                  <a:lnTo>
                    <a:pt x="567" y="1086"/>
                  </a:lnTo>
                  <a:lnTo>
                    <a:pt x="567" y="1097"/>
                  </a:lnTo>
                  <a:lnTo>
                    <a:pt x="562" y="1103"/>
                  </a:lnTo>
                  <a:lnTo>
                    <a:pt x="550" y="1109"/>
                  </a:lnTo>
                  <a:lnTo>
                    <a:pt x="539" y="1115"/>
                  </a:lnTo>
                  <a:lnTo>
                    <a:pt x="528" y="1115"/>
                  </a:lnTo>
                  <a:lnTo>
                    <a:pt x="516" y="1115"/>
                  </a:lnTo>
                  <a:lnTo>
                    <a:pt x="57" y="1115"/>
                  </a:lnTo>
                  <a:lnTo>
                    <a:pt x="40" y="1115"/>
                  </a:lnTo>
                  <a:lnTo>
                    <a:pt x="28" y="1115"/>
                  </a:lnTo>
                  <a:lnTo>
                    <a:pt x="17" y="1109"/>
                  </a:lnTo>
                  <a:lnTo>
                    <a:pt x="6" y="1103"/>
                  </a:lnTo>
                  <a:lnTo>
                    <a:pt x="0" y="1097"/>
                  </a:lnTo>
                  <a:lnTo>
                    <a:pt x="0" y="1086"/>
                  </a:lnTo>
                  <a:lnTo>
                    <a:pt x="6" y="1074"/>
                  </a:lnTo>
                  <a:lnTo>
                    <a:pt x="11" y="1068"/>
                  </a:lnTo>
                  <a:lnTo>
                    <a:pt x="17" y="1062"/>
                  </a:lnTo>
                  <a:lnTo>
                    <a:pt x="28" y="1057"/>
                  </a:lnTo>
                  <a:lnTo>
                    <a:pt x="40" y="1057"/>
                  </a:lnTo>
                  <a:lnTo>
                    <a:pt x="51" y="1057"/>
                  </a:lnTo>
                  <a:lnTo>
                    <a:pt x="79" y="1057"/>
                  </a:lnTo>
                  <a:lnTo>
                    <a:pt x="102" y="1051"/>
                  </a:lnTo>
                  <a:lnTo>
                    <a:pt x="119" y="1045"/>
                  </a:lnTo>
                  <a:lnTo>
                    <a:pt x="125" y="1039"/>
                  </a:lnTo>
                  <a:lnTo>
                    <a:pt x="136" y="1028"/>
                  </a:lnTo>
                  <a:lnTo>
                    <a:pt x="136" y="1010"/>
                  </a:lnTo>
                  <a:lnTo>
                    <a:pt x="142" y="993"/>
                  </a:lnTo>
                  <a:lnTo>
                    <a:pt x="142" y="964"/>
                  </a:lnTo>
                  <a:lnTo>
                    <a:pt x="142" y="151"/>
                  </a:lnTo>
                  <a:lnTo>
                    <a:pt x="136" y="98"/>
                  </a:lnTo>
                  <a:lnTo>
                    <a:pt x="125" y="75"/>
                  </a:lnTo>
                  <a:lnTo>
                    <a:pt x="96" y="58"/>
                  </a:lnTo>
                  <a:lnTo>
                    <a:pt x="45" y="58"/>
                  </a:lnTo>
                  <a:lnTo>
                    <a:pt x="34" y="58"/>
                  </a:lnTo>
                  <a:lnTo>
                    <a:pt x="28" y="58"/>
                  </a:lnTo>
                  <a:lnTo>
                    <a:pt x="17" y="52"/>
                  </a:lnTo>
                  <a:lnTo>
                    <a:pt x="11" y="46"/>
                  </a:lnTo>
                  <a:lnTo>
                    <a:pt x="6" y="40"/>
                  </a:lnTo>
                  <a:lnTo>
                    <a:pt x="0" y="29"/>
                  </a:lnTo>
                  <a:lnTo>
                    <a:pt x="0" y="17"/>
                  </a:lnTo>
                  <a:lnTo>
                    <a:pt x="6" y="11"/>
                  </a:lnTo>
                  <a:lnTo>
                    <a:pt x="17" y="6"/>
                  </a:lnTo>
                  <a:lnTo>
                    <a:pt x="28" y="0"/>
                  </a:lnTo>
                  <a:lnTo>
                    <a:pt x="40" y="0"/>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9" name="Freeform 31"/>
            <p:cNvSpPr>
              <a:spLocks/>
            </p:cNvSpPr>
            <p:nvPr/>
          </p:nvSpPr>
          <p:spPr bwMode="auto">
            <a:xfrm>
              <a:off x="2149" y="3844"/>
              <a:ext cx="375" cy="1626"/>
            </a:xfrm>
            <a:custGeom>
              <a:avLst/>
              <a:gdLst/>
              <a:ahLst/>
              <a:cxnLst>
                <a:cxn ang="0">
                  <a:pos x="358" y="0"/>
                </a:cxn>
                <a:cxn ang="0">
                  <a:pos x="363" y="0"/>
                </a:cxn>
                <a:cxn ang="0">
                  <a:pos x="369" y="6"/>
                </a:cxn>
                <a:cxn ang="0">
                  <a:pos x="375" y="18"/>
                </a:cxn>
                <a:cxn ang="0">
                  <a:pos x="375" y="18"/>
                </a:cxn>
                <a:cxn ang="0">
                  <a:pos x="369" y="23"/>
                </a:cxn>
                <a:cxn ang="0">
                  <a:pos x="369" y="23"/>
                </a:cxn>
                <a:cxn ang="0">
                  <a:pos x="363" y="29"/>
                </a:cxn>
                <a:cxn ang="0">
                  <a:pos x="352" y="41"/>
                </a:cxn>
                <a:cxn ang="0">
                  <a:pos x="261" y="151"/>
                </a:cxn>
                <a:cxn ang="0">
                  <a:pos x="199" y="267"/>
                </a:cxn>
                <a:cxn ang="0">
                  <a:pos x="148" y="395"/>
                </a:cxn>
                <a:cxn ang="0">
                  <a:pos x="119" y="529"/>
                </a:cxn>
                <a:cxn ang="0">
                  <a:pos x="102" y="668"/>
                </a:cxn>
                <a:cxn ang="0">
                  <a:pos x="96" y="813"/>
                </a:cxn>
                <a:cxn ang="0">
                  <a:pos x="102" y="941"/>
                </a:cxn>
                <a:cxn ang="0">
                  <a:pos x="114" y="1074"/>
                </a:cxn>
                <a:cxn ang="0">
                  <a:pos x="148" y="1208"/>
                </a:cxn>
                <a:cxn ang="0">
                  <a:pos x="193" y="1342"/>
                </a:cxn>
                <a:cxn ang="0">
                  <a:pos x="255" y="1463"/>
                </a:cxn>
                <a:cxn ang="0">
                  <a:pos x="346" y="1574"/>
                </a:cxn>
                <a:cxn ang="0">
                  <a:pos x="358" y="1585"/>
                </a:cxn>
                <a:cxn ang="0">
                  <a:pos x="363" y="1591"/>
                </a:cxn>
                <a:cxn ang="0">
                  <a:pos x="369" y="1597"/>
                </a:cxn>
                <a:cxn ang="0">
                  <a:pos x="375" y="1603"/>
                </a:cxn>
                <a:cxn ang="0">
                  <a:pos x="375" y="1609"/>
                </a:cxn>
                <a:cxn ang="0">
                  <a:pos x="375" y="1609"/>
                </a:cxn>
                <a:cxn ang="0">
                  <a:pos x="375" y="1609"/>
                </a:cxn>
                <a:cxn ang="0">
                  <a:pos x="369" y="1620"/>
                </a:cxn>
                <a:cxn ang="0">
                  <a:pos x="363" y="1626"/>
                </a:cxn>
                <a:cxn ang="0">
                  <a:pos x="358" y="1626"/>
                </a:cxn>
                <a:cxn ang="0">
                  <a:pos x="340" y="1614"/>
                </a:cxn>
                <a:cxn ang="0">
                  <a:pos x="306" y="1591"/>
                </a:cxn>
                <a:cxn ang="0">
                  <a:pos x="261" y="1545"/>
                </a:cxn>
                <a:cxn ang="0">
                  <a:pos x="210" y="1487"/>
                </a:cxn>
                <a:cxn ang="0">
                  <a:pos x="159" y="1411"/>
                </a:cxn>
                <a:cxn ang="0">
                  <a:pos x="108" y="1318"/>
                </a:cxn>
                <a:cxn ang="0">
                  <a:pos x="57" y="1179"/>
                </a:cxn>
                <a:cxn ang="0">
                  <a:pos x="23" y="1045"/>
                </a:cxn>
                <a:cxn ang="0">
                  <a:pos x="6" y="918"/>
                </a:cxn>
                <a:cxn ang="0">
                  <a:pos x="0" y="813"/>
                </a:cxn>
                <a:cxn ang="0">
                  <a:pos x="11" y="662"/>
                </a:cxn>
                <a:cxn ang="0">
                  <a:pos x="40" y="494"/>
                </a:cxn>
                <a:cxn ang="0">
                  <a:pos x="102" y="314"/>
                </a:cxn>
                <a:cxn ang="0">
                  <a:pos x="153" y="221"/>
                </a:cxn>
                <a:cxn ang="0">
                  <a:pos x="204" y="140"/>
                </a:cxn>
                <a:cxn ang="0">
                  <a:pos x="261" y="82"/>
                </a:cxn>
                <a:cxn ang="0">
                  <a:pos x="306" y="35"/>
                </a:cxn>
                <a:cxn ang="0">
                  <a:pos x="340" y="6"/>
                </a:cxn>
                <a:cxn ang="0">
                  <a:pos x="358" y="0"/>
                </a:cxn>
              </a:cxnLst>
              <a:rect l="0" t="0" r="r" b="b"/>
              <a:pathLst>
                <a:path w="375" h="1626">
                  <a:moveTo>
                    <a:pt x="358" y="0"/>
                  </a:moveTo>
                  <a:lnTo>
                    <a:pt x="363" y="0"/>
                  </a:lnTo>
                  <a:lnTo>
                    <a:pt x="369" y="6"/>
                  </a:lnTo>
                  <a:lnTo>
                    <a:pt x="375" y="18"/>
                  </a:lnTo>
                  <a:lnTo>
                    <a:pt x="375" y="18"/>
                  </a:lnTo>
                  <a:lnTo>
                    <a:pt x="369" y="23"/>
                  </a:lnTo>
                  <a:lnTo>
                    <a:pt x="369" y="23"/>
                  </a:lnTo>
                  <a:lnTo>
                    <a:pt x="363" y="29"/>
                  </a:lnTo>
                  <a:lnTo>
                    <a:pt x="352" y="41"/>
                  </a:lnTo>
                  <a:lnTo>
                    <a:pt x="261" y="151"/>
                  </a:lnTo>
                  <a:lnTo>
                    <a:pt x="199" y="267"/>
                  </a:lnTo>
                  <a:lnTo>
                    <a:pt x="148" y="395"/>
                  </a:lnTo>
                  <a:lnTo>
                    <a:pt x="119" y="529"/>
                  </a:lnTo>
                  <a:lnTo>
                    <a:pt x="102" y="668"/>
                  </a:lnTo>
                  <a:lnTo>
                    <a:pt x="96" y="813"/>
                  </a:lnTo>
                  <a:lnTo>
                    <a:pt x="102" y="941"/>
                  </a:lnTo>
                  <a:lnTo>
                    <a:pt x="114" y="1074"/>
                  </a:lnTo>
                  <a:lnTo>
                    <a:pt x="148" y="1208"/>
                  </a:lnTo>
                  <a:lnTo>
                    <a:pt x="193" y="1342"/>
                  </a:lnTo>
                  <a:lnTo>
                    <a:pt x="255" y="1463"/>
                  </a:lnTo>
                  <a:lnTo>
                    <a:pt x="346" y="1574"/>
                  </a:lnTo>
                  <a:lnTo>
                    <a:pt x="358" y="1585"/>
                  </a:lnTo>
                  <a:lnTo>
                    <a:pt x="363" y="1591"/>
                  </a:lnTo>
                  <a:lnTo>
                    <a:pt x="369" y="1597"/>
                  </a:lnTo>
                  <a:lnTo>
                    <a:pt x="375" y="1603"/>
                  </a:lnTo>
                  <a:lnTo>
                    <a:pt x="375" y="1609"/>
                  </a:lnTo>
                  <a:lnTo>
                    <a:pt x="375" y="1609"/>
                  </a:lnTo>
                  <a:lnTo>
                    <a:pt x="375" y="1609"/>
                  </a:lnTo>
                  <a:lnTo>
                    <a:pt x="369" y="1620"/>
                  </a:lnTo>
                  <a:lnTo>
                    <a:pt x="363" y="1626"/>
                  </a:lnTo>
                  <a:lnTo>
                    <a:pt x="358" y="1626"/>
                  </a:lnTo>
                  <a:lnTo>
                    <a:pt x="340" y="1614"/>
                  </a:lnTo>
                  <a:lnTo>
                    <a:pt x="306" y="1591"/>
                  </a:lnTo>
                  <a:lnTo>
                    <a:pt x="261" y="1545"/>
                  </a:lnTo>
                  <a:lnTo>
                    <a:pt x="210" y="1487"/>
                  </a:lnTo>
                  <a:lnTo>
                    <a:pt x="159" y="1411"/>
                  </a:lnTo>
                  <a:lnTo>
                    <a:pt x="108" y="1318"/>
                  </a:lnTo>
                  <a:lnTo>
                    <a:pt x="57" y="1179"/>
                  </a:lnTo>
                  <a:lnTo>
                    <a:pt x="23" y="1045"/>
                  </a:lnTo>
                  <a:lnTo>
                    <a:pt x="6" y="918"/>
                  </a:lnTo>
                  <a:lnTo>
                    <a:pt x="0" y="813"/>
                  </a:lnTo>
                  <a:lnTo>
                    <a:pt x="11" y="662"/>
                  </a:lnTo>
                  <a:lnTo>
                    <a:pt x="40" y="494"/>
                  </a:lnTo>
                  <a:lnTo>
                    <a:pt x="102" y="314"/>
                  </a:lnTo>
                  <a:lnTo>
                    <a:pt x="153" y="221"/>
                  </a:lnTo>
                  <a:lnTo>
                    <a:pt x="204" y="140"/>
                  </a:lnTo>
                  <a:lnTo>
                    <a:pt x="261" y="82"/>
                  </a:lnTo>
                  <a:lnTo>
                    <a:pt x="306" y="35"/>
                  </a:lnTo>
                  <a:lnTo>
                    <a:pt x="340" y="6"/>
                  </a:lnTo>
                  <a:lnTo>
                    <a:pt x="3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0" name="Freeform 32"/>
            <p:cNvSpPr>
              <a:spLocks noEditPoints="1"/>
            </p:cNvSpPr>
            <p:nvPr/>
          </p:nvSpPr>
          <p:spPr bwMode="auto">
            <a:xfrm>
              <a:off x="2728" y="4326"/>
              <a:ext cx="868" cy="1086"/>
            </a:xfrm>
            <a:custGeom>
              <a:avLst/>
              <a:gdLst/>
              <a:ahLst/>
              <a:cxnLst>
                <a:cxn ang="0">
                  <a:pos x="62" y="801"/>
                </a:cxn>
                <a:cxn ang="0">
                  <a:pos x="40" y="981"/>
                </a:cxn>
                <a:cxn ang="0">
                  <a:pos x="74" y="1045"/>
                </a:cxn>
                <a:cxn ang="0">
                  <a:pos x="198" y="993"/>
                </a:cxn>
                <a:cxn ang="0">
                  <a:pos x="244" y="842"/>
                </a:cxn>
                <a:cxn ang="0">
                  <a:pos x="108" y="645"/>
                </a:cxn>
                <a:cxn ang="0">
                  <a:pos x="284" y="0"/>
                </a:cxn>
                <a:cxn ang="0">
                  <a:pos x="289" y="23"/>
                </a:cxn>
                <a:cxn ang="0">
                  <a:pos x="272" y="35"/>
                </a:cxn>
                <a:cxn ang="0">
                  <a:pos x="142" y="169"/>
                </a:cxn>
                <a:cxn ang="0">
                  <a:pos x="85" y="389"/>
                </a:cxn>
                <a:cxn ang="0">
                  <a:pos x="125" y="500"/>
                </a:cxn>
                <a:cxn ang="0">
                  <a:pos x="363" y="180"/>
                </a:cxn>
                <a:cxn ang="0">
                  <a:pos x="590" y="76"/>
                </a:cxn>
                <a:cxn ang="0">
                  <a:pos x="789" y="116"/>
                </a:cxn>
                <a:cxn ang="0">
                  <a:pos x="868" y="314"/>
                </a:cxn>
                <a:cxn ang="0">
                  <a:pos x="749" y="616"/>
                </a:cxn>
                <a:cxn ang="0">
                  <a:pos x="499" y="755"/>
                </a:cxn>
                <a:cxn ang="0">
                  <a:pos x="363" y="668"/>
                </a:cxn>
                <a:cxn ang="0">
                  <a:pos x="357" y="592"/>
                </a:cxn>
                <a:cxn ang="0">
                  <a:pos x="374" y="552"/>
                </a:cxn>
                <a:cxn ang="0">
                  <a:pos x="414" y="546"/>
                </a:cxn>
                <a:cxn ang="0">
                  <a:pos x="431" y="563"/>
                </a:cxn>
                <a:cxn ang="0">
                  <a:pos x="431" y="575"/>
                </a:cxn>
                <a:cxn ang="0">
                  <a:pos x="420" y="598"/>
                </a:cxn>
                <a:cxn ang="0">
                  <a:pos x="403" y="656"/>
                </a:cxn>
                <a:cxn ang="0">
                  <a:pos x="471" y="714"/>
                </a:cxn>
                <a:cxn ang="0">
                  <a:pos x="590" y="685"/>
                </a:cxn>
                <a:cxn ang="0">
                  <a:pos x="720" y="500"/>
                </a:cxn>
                <a:cxn ang="0">
                  <a:pos x="766" y="261"/>
                </a:cxn>
                <a:cxn ang="0">
                  <a:pos x="732" y="140"/>
                </a:cxn>
                <a:cxn ang="0">
                  <a:pos x="601" y="111"/>
                </a:cxn>
                <a:cxn ang="0">
                  <a:pos x="386" y="209"/>
                </a:cxn>
                <a:cxn ang="0">
                  <a:pos x="153" y="534"/>
                </a:cxn>
                <a:cxn ang="0">
                  <a:pos x="153" y="534"/>
                </a:cxn>
                <a:cxn ang="0">
                  <a:pos x="227" y="639"/>
                </a:cxn>
                <a:cxn ang="0">
                  <a:pos x="301" y="749"/>
                </a:cxn>
                <a:cxn ang="0">
                  <a:pos x="306" y="894"/>
                </a:cxn>
                <a:cxn ang="0">
                  <a:pos x="170" y="1074"/>
                </a:cxn>
                <a:cxn ang="0">
                  <a:pos x="23" y="1045"/>
                </a:cxn>
                <a:cxn ang="0">
                  <a:pos x="5" y="900"/>
                </a:cxn>
                <a:cxn ang="0">
                  <a:pos x="57" y="680"/>
                </a:cxn>
                <a:cxn ang="0">
                  <a:pos x="28" y="540"/>
                </a:cxn>
                <a:cxn ang="0">
                  <a:pos x="23" y="331"/>
                </a:cxn>
                <a:cxn ang="0">
                  <a:pos x="153" y="64"/>
                </a:cxn>
              </a:cxnLst>
              <a:rect l="0" t="0" r="r" b="b"/>
              <a:pathLst>
                <a:path w="868" h="1086">
                  <a:moveTo>
                    <a:pt x="108" y="645"/>
                  </a:moveTo>
                  <a:lnTo>
                    <a:pt x="85" y="714"/>
                  </a:lnTo>
                  <a:lnTo>
                    <a:pt x="62" y="801"/>
                  </a:lnTo>
                  <a:lnTo>
                    <a:pt x="45" y="883"/>
                  </a:lnTo>
                  <a:lnTo>
                    <a:pt x="40" y="958"/>
                  </a:lnTo>
                  <a:lnTo>
                    <a:pt x="40" y="981"/>
                  </a:lnTo>
                  <a:lnTo>
                    <a:pt x="45" y="1005"/>
                  </a:lnTo>
                  <a:lnTo>
                    <a:pt x="57" y="1028"/>
                  </a:lnTo>
                  <a:lnTo>
                    <a:pt x="74" y="1045"/>
                  </a:lnTo>
                  <a:lnTo>
                    <a:pt x="108" y="1051"/>
                  </a:lnTo>
                  <a:lnTo>
                    <a:pt x="153" y="1034"/>
                  </a:lnTo>
                  <a:lnTo>
                    <a:pt x="198" y="993"/>
                  </a:lnTo>
                  <a:lnTo>
                    <a:pt x="232" y="935"/>
                  </a:lnTo>
                  <a:lnTo>
                    <a:pt x="244" y="865"/>
                  </a:lnTo>
                  <a:lnTo>
                    <a:pt x="244" y="842"/>
                  </a:lnTo>
                  <a:lnTo>
                    <a:pt x="232" y="825"/>
                  </a:lnTo>
                  <a:lnTo>
                    <a:pt x="221" y="801"/>
                  </a:lnTo>
                  <a:lnTo>
                    <a:pt x="108" y="645"/>
                  </a:lnTo>
                  <a:close/>
                  <a:moveTo>
                    <a:pt x="272" y="0"/>
                  </a:moveTo>
                  <a:lnTo>
                    <a:pt x="278" y="0"/>
                  </a:lnTo>
                  <a:lnTo>
                    <a:pt x="284" y="0"/>
                  </a:lnTo>
                  <a:lnTo>
                    <a:pt x="289" y="6"/>
                  </a:lnTo>
                  <a:lnTo>
                    <a:pt x="295" y="12"/>
                  </a:lnTo>
                  <a:lnTo>
                    <a:pt x="289" y="23"/>
                  </a:lnTo>
                  <a:lnTo>
                    <a:pt x="284" y="29"/>
                  </a:lnTo>
                  <a:lnTo>
                    <a:pt x="278" y="35"/>
                  </a:lnTo>
                  <a:lnTo>
                    <a:pt x="272" y="35"/>
                  </a:lnTo>
                  <a:lnTo>
                    <a:pt x="221" y="58"/>
                  </a:lnTo>
                  <a:lnTo>
                    <a:pt x="181" y="105"/>
                  </a:lnTo>
                  <a:lnTo>
                    <a:pt x="142" y="169"/>
                  </a:lnTo>
                  <a:lnTo>
                    <a:pt x="113" y="238"/>
                  </a:lnTo>
                  <a:lnTo>
                    <a:pt x="91" y="320"/>
                  </a:lnTo>
                  <a:lnTo>
                    <a:pt x="85" y="389"/>
                  </a:lnTo>
                  <a:lnTo>
                    <a:pt x="85" y="418"/>
                  </a:lnTo>
                  <a:lnTo>
                    <a:pt x="96" y="459"/>
                  </a:lnTo>
                  <a:lnTo>
                    <a:pt x="125" y="500"/>
                  </a:lnTo>
                  <a:lnTo>
                    <a:pt x="204" y="360"/>
                  </a:lnTo>
                  <a:lnTo>
                    <a:pt x="284" y="261"/>
                  </a:lnTo>
                  <a:lnTo>
                    <a:pt x="363" y="180"/>
                  </a:lnTo>
                  <a:lnTo>
                    <a:pt x="448" y="128"/>
                  </a:lnTo>
                  <a:lnTo>
                    <a:pt x="522" y="93"/>
                  </a:lnTo>
                  <a:lnTo>
                    <a:pt x="590" y="76"/>
                  </a:lnTo>
                  <a:lnTo>
                    <a:pt x="652" y="70"/>
                  </a:lnTo>
                  <a:lnTo>
                    <a:pt x="732" y="81"/>
                  </a:lnTo>
                  <a:lnTo>
                    <a:pt x="789" y="116"/>
                  </a:lnTo>
                  <a:lnTo>
                    <a:pt x="834" y="174"/>
                  </a:lnTo>
                  <a:lnTo>
                    <a:pt x="857" y="238"/>
                  </a:lnTo>
                  <a:lnTo>
                    <a:pt x="868" y="314"/>
                  </a:lnTo>
                  <a:lnTo>
                    <a:pt x="851" y="424"/>
                  </a:lnTo>
                  <a:lnTo>
                    <a:pt x="811" y="529"/>
                  </a:lnTo>
                  <a:lnTo>
                    <a:pt x="749" y="616"/>
                  </a:lnTo>
                  <a:lnTo>
                    <a:pt x="675" y="691"/>
                  </a:lnTo>
                  <a:lnTo>
                    <a:pt x="590" y="738"/>
                  </a:lnTo>
                  <a:lnTo>
                    <a:pt x="499" y="755"/>
                  </a:lnTo>
                  <a:lnTo>
                    <a:pt x="437" y="743"/>
                  </a:lnTo>
                  <a:lnTo>
                    <a:pt x="391" y="714"/>
                  </a:lnTo>
                  <a:lnTo>
                    <a:pt x="363" y="668"/>
                  </a:lnTo>
                  <a:lnTo>
                    <a:pt x="357" y="616"/>
                  </a:lnTo>
                  <a:lnTo>
                    <a:pt x="357" y="604"/>
                  </a:lnTo>
                  <a:lnTo>
                    <a:pt x="357" y="592"/>
                  </a:lnTo>
                  <a:lnTo>
                    <a:pt x="363" y="575"/>
                  </a:lnTo>
                  <a:lnTo>
                    <a:pt x="369" y="563"/>
                  </a:lnTo>
                  <a:lnTo>
                    <a:pt x="374" y="552"/>
                  </a:lnTo>
                  <a:lnTo>
                    <a:pt x="386" y="546"/>
                  </a:lnTo>
                  <a:lnTo>
                    <a:pt x="403" y="546"/>
                  </a:lnTo>
                  <a:lnTo>
                    <a:pt x="414" y="546"/>
                  </a:lnTo>
                  <a:lnTo>
                    <a:pt x="420" y="552"/>
                  </a:lnTo>
                  <a:lnTo>
                    <a:pt x="425" y="558"/>
                  </a:lnTo>
                  <a:lnTo>
                    <a:pt x="431" y="563"/>
                  </a:lnTo>
                  <a:lnTo>
                    <a:pt x="431" y="569"/>
                  </a:lnTo>
                  <a:lnTo>
                    <a:pt x="431" y="575"/>
                  </a:lnTo>
                  <a:lnTo>
                    <a:pt x="431" y="575"/>
                  </a:lnTo>
                  <a:lnTo>
                    <a:pt x="431" y="587"/>
                  </a:lnTo>
                  <a:lnTo>
                    <a:pt x="425" y="592"/>
                  </a:lnTo>
                  <a:lnTo>
                    <a:pt x="420" y="598"/>
                  </a:lnTo>
                  <a:lnTo>
                    <a:pt x="408" y="610"/>
                  </a:lnTo>
                  <a:lnTo>
                    <a:pt x="397" y="616"/>
                  </a:lnTo>
                  <a:lnTo>
                    <a:pt x="403" y="656"/>
                  </a:lnTo>
                  <a:lnTo>
                    <a:pt x="420" y="685"/>
                  </a:lnTo>
                  <a:lnTo>
                    <a:pt x="448" y="709"/>
                  </a:lnTo>
                  <a:lnTo>
                    <a:pt x="471" y="714"/>
                  </a:lnTo>
                  <a:lnTo>
                    <a:pt x="499" y="720"/>
                  </a:lnTo>
                  <a:lnTo>
                    <a:pt x="539" y="709"/>
                  </a:lnTo>
                  <a:lnTo>
                    <a:pt x="590" y="685"/>
                  </a:lnTo>
                  <a:lnTo>
                    <a:pt x="641" y="639"/>
                  </a:lnTo>
                  <a:lnTo>
                    <a:pt x="692" y="563"/>
                  </a:lnTo>
                  <a:lnTo>
                    <a:pt x="720" y="500"/>
                  </a:lnTo>
                  <a:lnTo>
                    <a:pt x="743" y="418"/>
                  </a:lnTo>
                  <a:lnTo>
                    <a:pt x="760" y="337"/>
                  </a:lnTo>
                  <a:lnTo>
                    <a:pt x="766" y="261"/>
                  </a:lnTo>
                  <a:lnTo>
                    <a:pt x="766" y="215"/>
                  </a:lnTo>
                  <a:lnTo>
                    <a:pt x="755" y="174"/>
                  </a:lnTo>
                  <a:lnTo>
                    <a:pt x="732" y="140"/>
                  </a:lnTo>
                  <a:lnTo>
                    <a:pt x="698" y="111"/>
                  </a:lnTo>
                  <a:lnTo>
                    <a:pt x="652" y="105"/>
                  </a:lnTo>
                  <a:lnTo>
                    <a:pt x="601" y="111"/>
                  </a:lnTo>
                  <a:lnTo>
                    <a:pt x="539" y="122"/>
                  </a:lnTo>
                  <a:lnTo>
                    <a:pt x="465" y="157"/>
                  </a:lnTo>
                  <a:lnTo>
                    <a:pt x="386" y="209"/>
                  </a:lnTo>
                  <a:lnTo>
                    <a:pt x="306" y="291"/>
                  </a:lnTo>
                  <a:lnTo>
                    <a:pt x="227" y="395"/>
                  </a:lnTo>
                  <a:lnTo>
                    <a:pt x="153" y="534"/>
                  </a:lnTo>
                  <a:lnTo>
                    <a:pt x="153" y="534"/>
                  </a:lnTo>
                  <a:lnTo>
                    <a:pt x="153" y="534"/>
                  </a:lnTo>
                  <a:lnTo>
                    <a:pt x="153" y="534"/>
                  </a:lnTo>
                  <a:lnTo>
                    <a:pt x="170" y="563"/>
                  </a:lnTo>
                  <a:lnTo>
                    <a:pt x="198" y="604"/>
                  </a:lnTo>
                  <a:lnTo>
                    <a:pt x="227" y="639"/>
                  </a:lnTo>
                  <a:lnTo>
                    <a:pt x="244" y="668"/>
                  </a:lnTo>
                  <a:lnTo>
                    <a:pt x="284" y="714"/>
                  </a:lnTo>
                  <a:lnTo>
                    <a:pt x="301" y="749"/>
                  </a:lnTo>
                  <a:lnTo>
                    <a:pt x="312" y="778"/>
                  </a:lnTo>
                  <a:lnTo>
                    <a:pt x="318" y="819"/>
                  </a:lnTo>
                  <a:lnTo>
                    <a:pt x="306" y="894"/>
                  </a:lnTo>
                  <a:lnTo>
                    <a:pt x="272" y="970"/>
                  </a:lnTo>
                  <a:lnTo>
                    <a:pt x="227" y="1028"/>
                  </a:lnTo>
                  <a:lnTo>
                    <a:pt x="170" y="1074"/>
                  </a:lnTo>
                  <a:lnTo>
                    <a:pt x="108" y="1086"/>
                  </a:lnTo>
                  <a:lnTo>
                    <a:pt x="57" y="1074"/>
                  </a:lnTo>
                  <a:lnTo>
                    <a:pt x="23" y="1045"/>
                  </a:lnTo>
                  <a:lnTo>
                    <a:pt x="5" y="1005"/>
                  </a:lnTo>
                  <a:lnTo>
                    <a:pt x="0" y="958"/>
                  </a:lnTo>
                  <a:lnTo>
                    <a:pt x="5" y="900"/>
                  </a:lnTo>
                  <a:lnTo>
                    <a:pt x="17" y="831"/>
                  </a:lnTo>
                  <a:lnTo>
                    <a:pt x="34" y="755"/>
                  </a:lnTo>
                  <a:lnTo>
                    <a:pt x="57" y="680"/>
                  </a:lnTo>
                  <a:lnTo>
                    <a:pt x="79" y="610"/>
                  </a:lnTo>
                  <a:lnTo>
                    <a:pt x="51" y="575"/>
                  </a:lnTo>
                  <a:lnTo>
                    <a:pt x="28" y="540"/>
                  </a:lnTo>
                  <a:lnTo>
                    <a:pt x="17" y="494"/>
                  </a:lnTo>
                  <a:lnTo>
                    <a:pt x="11" y="436"/>
                  </a:lnTo>
                  <a:lnTo>
                    <a:pt x="23" y="331"/>
                  </a:lnTo>
                  <a:lnTo>
                    <a:pt x="57" y="227"/>
                  </a:lnTo>
                  <a:lnTo>
                    <a:pt x="102" y="140"/>
                  </a:lnTo>
                  <a:lnTo>
                    <a:pt x="153" y="64"/>
                  </a:lnTo>
                  <a:lnTo>
                    <a:pt x="215" y="18"/>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1" name="Freeform 33"/>
            <p:cNvSpPr>
              <a:spLocks/>
            </p:cNvSpPr>
            <p:nvPr/>
          </p:nvSpPr>
          <p:spPr bwMode="auto">
            <a:xfrm>
              <a:off x="3749" y="4535"/>
              <a:ext cx="409" cy="761"/>
            </a:xfrm>
            <a:custGeom>
              <a:avLst/>
              <a:gdLst/>
              <a:ahLst/>
              <a:cxnLst>
                <a:cxn ang="0">
                  <a:pos x="222" y="0"/>
                </a:cxn>
                <a:cxn ang="0">
                  <a:pos x="239" y="0"/>
                </a:cxn>
                <a:cxn ang="0">
                  <a:pos x="250" y="0"/>
                </a:cxn>
                <a:cxn ang="0">
                  <a:pos x="256" y="6"/>
                </a:cxn>
                <a:cxn ang="0">
                  <a:pos x="256" y="18"/>
                </a:cxn>
                <a:cxn ang="0">
                  <a:pos x="256" y="29"/>
                </a:cxn>
                <a:cxn ang="0">
                  <a:pos x="256" y="668"/>
                </a:cxn>
                <a:cxn ang="0">
                  <a:pos x="256" y="691"/>
                </a:cxn>
                <a:cxn ang="0">
                  <a:pos x="261" y="703"/>
                </a:cxn>
                <a:cxn ang="0">
                  <a:pos x="278" y="714"/>
                </a:cxn>
                <a:cxn ang="0">
                  <a:pos x="312" y="720"/>
                </a:cxn>
                <a:cxn ang="0">
                  <a:pos x="369" y="720"/>
                </a:cxn>
                <a:cxn ang="0">
                  <a:pos x="409" y="720"/>
                </a:cxn>
                <a:cxn ang="0">
                  <a:pos x="409" y="761"/>
                </a:cxn>
                <a:cxn ang="0">
                  <a:pos x="386" y="761"/>
                </a:cxn>
                <a:cxn ang="0">
                  <a:pos x="341" y="761"/>
                </a:cxn>
                <a:cxn ang="0">
                  <a:pos x="290" y="761"/>
                </a:cxn>
                <a:cxn ang="0">
                  <a:pos x="239" y="761"/>
                </a:cxn>
                <a:cxn ang="0">
                  <a:pos x="210" y="755"/>
                </a:cxn>
                <a:cxn ang="0">
                  <a:pos x="176" y="761"/>
                </a:cxn>
                <a:cxn ang="0">
                  <a:pos x="125" y="761"/>
                </a:cxn>
                <a:cxn ang="0">
                  <a:pos x="74" y="761"/>
                </a:cxn>
                <a:cxn ang="0">
                  <a:pos x="34" y="761"/>
                </a:cxn>
                <a:cxn ang="0">
                  <a:pos x="6" y="761"/>
                </a:cxn>
                <a:cxn ang="0">
                  <a:pos x="6" y="720"/>
                </a:cxn>
                <a:cxn ang="0">
                  <a:pos x="51" y="720"/>
                </a:cxn>
                <a:cxn ang="0">
                  <a:pos x="108" y="720"/>
                </a:cxn>
                <a:cxn ang="0">
                  <a:pos x="136" y="714"/>
                </a:cxn>
                <a:cxn ang="0">
                  <a:pos x="153" y="703"/>
                </a:cxn>
                <a:cxn ang="0">
                  <a:pos x="165" y="691"/>
                </a:cxn>
                <a:cxn ang="0">
                  <a:pos x="165" y="668"/>
                </a:cxn>
                <a:cxn ang="0">
                  <a:pos x="165" y="82"/>
                </a:cxn>
                <a:cxn ang="0">
                  <a:pos x="102" y="105"/>
                </a:cxn>
                <a:cxn ang="0">
                  <a:pos x="40" y="111"/>
                </a:cxn>
                <a:cxn ang="0">
                  <a:pos x="0" y="111"/>
                </a:cxn>
                <a:cxn ang="0">
                  <a:pos x="0" y="70"/>
                </a:cxn>
                <a:cxn ang="0">
                  <a:pos x="46" y="70"/>
                </a:cxn>
                <a:cxn ang="0">
                  <a:pos x="102" y="64"/>
                </a:cxn>
                <a:cxn ang="0">
                  <a:pos x="165" y="41"/>
                </a:cxn>
                <a:cxn ang="0">
                  <a:pos x="222" y="0"/>
                </a:cxn>
              </a:cxnLst>
              <a:rect l="0" t="0" r="r" b="b"/>
              <a:pathLst>
                <a:path w="409" h="761">
                  <a:moveTo>
                    <a:pt x="222" y="0"/>
                  </a:moveTo>
                  <a:lnTo>
                    <a:pt x="239" y="0"/>
                  </a:lnTo>
                  <a:lnTo>
                    <a:pt x="250" y="0"/>
                  </a:lnTo>
                  <a:lnTo>
                    <a:pt x="256" y="6"/>
                  </a:lnTo>
                  <a:lnTo>
                    <a:pt x="256" y="18"/>
                  </a:lnTo>
                  <a:lnTo>
                    <a:pt x="256" y="29"/>
                  </a:lnTo>
                  <a:lnTo>
                    <a:pt x="256" y="668"/>
                  </a:lnTo>
                  <a:lnTo>
                    <a:pt x="256" y="691"/>
                  </a:lnTo>
                  <a:lnTo>
                    <a:pt x="261" y="703"/>
                  </a:lnTo>
                  <a:lnTo>
                    <a:pt x="278" y="714"/>
                  </a:lnTo>
                  <a:lnTo>
                    <a:pt x="312" y="720"/>
                  </a:lnTo>
                  <a:lnTo>
                    <a:pt x="369" y="720"/>
                  </a:lnTo>
                  <a:lnTo>
                    <a:pt x="409" y="720"/>
                  </a:lnTo>
                  <a:lnTo>
                    <a:pt x="409" y="761"/>
                  </a:lnTo>
                  <a:lnTo>
                    <a:pt x="386" y="761"/>
                  </a:lnTo>
                  <a:lnTo>
                    <a:pt x="341" y="761"/>
                  </a:lnTo>
                  <a:lnTo>
                    <a:pt x="290" y="761"/>
                  </a:lnTo>
                  <a:lnTo>
                    <a:pt x="239" y="761"/>
                  </a:lnTo>
                  <a:lnTo>
                    <a:pt x="210" y="755"/>
                  </a:lnTo>
                  <a:lnTo>
                    <a:pt x="176" y="761"/>
                  </a:lnTo>
                  <a:lnTo>
                    <a:pt x="125" y="761"/>
                  </a:lnTo>
                  <a:lnTo>
                    <a:pt x="74" y="761"/>
                  </a:lnTo>
                  <a:lnTo>
                    <a:pt x="34" y="761"/>
                  </a:lnTo>
                  <a:lnTo>
                    <a:pt x="6" y="761"/>
                  </a:lnTo>
                  <a:lnTo>
                    <a:pt x="6" y="720"/>
                  </a:lnTo>
                  <a:lnTo>
                    <a:pt x="51" y="720"/>
                  </a:lnTo>
                  <a:lnTo>
                    <a:pt x="108" y="720"/>
                  </a:lnTo>
                  <a:lnTo>
                    <a:pt x="136" y="714"/>
                  </a:lnTo>
                  <a:lnTo>
                    <a:pt x="153" y="703"/>
                  </a:lnTo>
                  <a:lnTo>
                    <a:pt x="165" y="691"/>
                  </a:lnTo>
                  <a:lnTo>
                    <a:pt x="165" y="668"/>
                  </a:lnTo>
                  <a:lnTo>
                    <a:pt x="165" y="82"/>
                  </a:lnTo>
                  <a:lnTo>
                    <a:pt x="102" y="105"/>
                  </a:lnTo>
                  <a:lnTo>
                    <a:pt x="40" y="111"/>
                  </a:lnTo>
                  <a:lnTo>
                    <a:pt x="0" y="111"/>
                  </a:lnTo>
                  <a:lnTo>
                    <a:pt x="0" y="70"/>
                  </a:lnTo>
                  <a:lnTo>
                    <a:pt x="46" y="70"/>
                  </a:lnTo>
                  <a:lnTo>
                    <a:pt x="102" y="64"/>
                  </a:lnTo>
                  <a:lnTo>
                    <a:pt x="165" y="41"/>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2" name="Freeform 34"/>
            <p:cNvSpPr>
              <a:spLocks noEditPoints="1"/>
            </p:cNvSpPr>
            <p:nvPr/>
          </p:nvSpPr>
          <p:spPr bwMode="auto">
            <a:xfrm>
              <a:off x="4788" y="4338"/>
              <a:ext cx="624" cy="633"/>
            </a:xfrm>
            <a:custGeom>
              <a:avLst/>
              <a:gdLst/>
              <a:ahLst/>
              <a:cxnLst>
                <a:cxn ang="0">
                  <a:pos x="312" y="69"/>
                </a:cxn>
                <a:cxn ang="0">
                  <a:pos x="232" y="81"/>
                </a:cxn>
                <a:cxn ang="0">
                  <a:pos x="164" y="116"/>
                </a:cxn>
                <a:cxn ang="0">
                  <a:pos x="113" y="168"/>
                </a:cxn>
                <a:cxn ang="0">
                  <a:pos x="79" y="238"/>
                </a:cxn>
                <a:cxn ang="0">
                  <a:pos x="62" y="319"/>
                </a:cxn>
                <a:cxn ang="0">
                  <a:pos x="79" y="395"/>
                </a:cxn>
                <a:cxn ang="0">
                  <a:pos x="113" y="464"/>
                </a:cxn>
                <a:cxn ang="0">
                  <a:pos x="164" y="517"/>
                </a:cxn>
                <a:cxn ang="0">
                  <a:pos x="232" y="557"/>
                </a:cxn>
                <a:cxn ang="0">
                  <a:pos x="312" y="569"/>
                </a:cxn>
                <a:cxn ang="0">
                  <a:pos x="391" y="557"/>
                </a:cxn>
                <a:cxn ang="0">
                  <a:pos x="454" y="522"/>
                </a:cxn>
                <a:cxn ang="0">
                  <a:pos x="510" y="464"/>
                </a:cxn>
                <a:cxn ang="0">
                  <a:pos x="544" y="400"/>
                </a:cxn>
                <a:cxn ang="0">
                  <a:pos x="556" y="319"/>
                </a:cxn>
                <a:cxn ang="0">
                  <a:pos x="544" y="238"/>
                </a:cxn>
                <a:cxn ang="0">
                  <a:pos x="510" y="168"/>
                </a:cxn>
                <a:cxn ang="0">
                  <a:pos x="454" y="116"/>
                </a:cxn>
                <a:cxn ang="0">
                  <a:pos x="391" y="81"/>
                </a:cxn>
                <a:cxn ang="0">
                  <a:pos x="312" y="69"/>
                </a:cxn>
                <a:cxn ang="0">
                  <a:pos x="312" y="0"/>
                </a:cxn>
                <a:cxn ang="0">
                  <a:pos x="408" y="17"/>
                </a:cxn>
                <a:cxn ang="0">
                  <a:pos x="493" y="64"/>
                </a:cxn>
                <a:cxn ang="0">
                  <a:pos x="561" y="133"/>
                </a:cxn>
                <a:cxn ang="0">
                  <a:pos x="607" y="220"/>
                </a:cxn>
                <a:cxn ang="0">
                  <a:pos x="624" y="319"/>
                </a:cxn>
                <a:cxn ang="0">
                  <a:pos x="607" y="418"/>
                </a:cxn>
                <a:cxn ang="0">
                  <a:pos x="561" y="505"/>
                </a:cxn>
                <a:cxn ang="0">
                  <a:pos x="493" y="569"/>
                </a:cxn>
                <a:cxn ang="0">
                  <a:pos x="408" y="615"/>
                </a:cxn>
                <a:cxn ang="0">
                  <a:pos x="312" y="633"/>
                </a:cxn>
                <a:cxn ang="0">
                  <a:pos x="215" y="615"/>
                </a:cxn>
                <a:cxn ang="0">
                  <a:pos x="130" y="569"/>
                </a:cxn>
                <a:cxn ang="0">
                  <a:pos x="62" y="505"/>
                </a:cxn>
                <a:cxn ang="0">
                  <a:pos x="17" y="418"/>
                </a:cxn>
                <a:cxn ang="0">
                  <a:pos x="0" y="319"/>
                </a:cxn>
                <a:cxn ang="0">
                  <a:pos x="17" y="220"/>
                </a:cxn>
                <a:cxn ang="0">
                  <a:pos x="62" y="133"/>
                </a:cxn>
                <a:cxn ang="0">
                  <a:pos x="130" y="64"/>
                </a:cxn>
                <a:cxn ang="0">
                  <a:pos x="215" y="17"/>
                </a:cxn>
                <a:cxn ang="0">
                  <a:pos x="312" y="0"/>
                </a:cxn>
              </a:cxnLst>
              <a:rect l="0" t="0" r="r" b="b"/>
              <a:pathLst>
                <a:path w="624" h="633">
                  <a:moveTo>
                    <a:pt x="312" y="69"/>
                  </a:moveTo>
                  <a:lnTo>
                    <a:pt x="232" y="81"/>
                  </a:lnTo>
                  <a:lnTo>
                    <a:pt x="164" y="116"/>
                  </a:lnTo>
                  <a:lnTo>
                    <a:pt x="113" y="168"/>
                  </a:lnTo>
                  <a:lnTo>
                    <a:pt x="79" y="238"/>
                  </a:lnTo>
                  <a:lnTo>
                    <a:pt x="62" y="319"/>
                  </a:lnTo>
                  <a:lnTo>
                    <a:pt x="79" y="395"/>
                  </a:lnTo>
                  <a:lnTo>
                    <a:pt x="113" y="464"/>
                  </a:lnTo>
                  <a:lnTo>
                    <a:pt x="164" y="517"/>
                  </a:lnTo>
                  <a:lnTo>
                    <a:pt x="232" y="557"/>
                  </a:lnTo>
                  <a:lnTo>
                    <a:pt x="312" y="569"/>
                  </a:lnTo>
                  <a:lnTo>
                    <a:pt x="391" y="557"/>
                  </a:lnTo>
                  <a:lnTo>
                    <a:pt x="454" y="522"/>
                  </a:lnTo>
                  <a:lnTo>
                    <a:pt x="510" y="464"/>
                  </a:lnTo>
                  <a:lnTo>
                    <a:pt x="544" y="400"/>
                  </a:lnTo>
                  <a:lnTo>
                    <a:pt x="556" y="319"/>
                  </a:lnTo>
                  <a:lnTo>
                    <a:pt x="544" y="238"/>
                  </a:lnTo>
                  <a:lnTo>
                    <a:pt x="510" y="168"/>
                  </a:lnTo>
                  <a:lnTo>
                    <a:pt x="454" y="116"/>
                  </a:lnTo>
                  <a:lnTo>
                    <a:pt x="391" y="81"/>
                  </a:lnTo>
                  <a:lnTo>
                    <a:pt x="312" y="69"/>
                  </a:lnTo>
                  <a:close/>
                  <a:moveTo>
                    <a:pt x="312" y="0"/>
                  </a:moveTo>
                  <a:lnTo>
                    <a:pt x="408" y="17"/>
                  </a:lnTo>
                  <a:lnTo>
                    <a:pt x="493" y="64"/>
                  </a:lnTo>
                  <a:lnTo>
                    <a:pt x="561" y="133"/>
                  </a:lnTo>
                  <a:lnTo>
                    <a:pt x="607" y="220"/>
                  </a:lnTo>
                  <a:lnTo>
                    <a:pt x="624" y="319"/>
                  </a:lnTo>
                  <a:lnTo>
                    <a:pt x="607" y="418"/>
                  </a:lnTo>
                  <a:lnTo>
                    <a:pt x="561" y="505"/>
                  </a:lnTo>
                  <a:lnTo>
                    <a:pt x="493" y="569"/>
                  </a:lnTo>
                  <a:lnTo>
                    <a:pt x="408" y="615"/>
                  </a:lnTo>
                  <a:lnTo>
                    <a:pt x="312" y="633"/>
                  </a:lnTo>
                  <a:lnTo>
                    <a:pt x="215" y="615"/>
                  </a:lnTo>
                  <a:lnTo>
                    <a:pt x="130" y="569"/>
                  </a:lnTo>
                  <a:lnTo>
                    <a:pt x="62" y="505"/>
                  </a:lnTo>
                  <a:lnTo>
                    <a:pt x="17" y="418"/>
                  </a:lnTo>
                  <a:lnTo>
                    <a:pt x="0" y="319"/>
                  </a:lnTo>
                  <a:lnTo>
                    <a:pt x="17" y="220"/>
                  </a:lnTo>
                  <a:lnTo>
                    <a:pt x="62" y="133"/>
                  </a:lnTo>
                  <a:lnTo>
                    <a:pt x="130" y="64"/>
                  </a:lnTo>
                  <a:lnTo>
                    <a:pt x="215" y="17"/>
                  </a:lnTo>
                  <a:lnTo>
                    <a:pt x="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3" name="Freeform 35"/>
            <p:cNvSpPr>
              <a:spLocks noEditPoints="1"/>
            </p:cNvSpPr>
            <p:nvPr/>
          </p:nvSpPr>
          <p:spPr bwMode="auto">
            <a:xfrm>
              <a:off x="5974" y="4326"/>
              <a:ext cx="868" cy="1086"/>
            </a:xfrm>
            <a:custGeom>
              <a:avLst/>
              <a:gdLst/>
              <a:ahLst/>
              <a:cxnLst>
                <a:cxn ang="0">
                  <a:pos x="62" y="801"/>
                </a:cxn>
                <a:cxn ang="0">
                  <a:pos x="39" y="981"/>
                </a:cxn>
                <a:cxn ang="0">
                  <a:pos x="73" y="1045"/>
                </a:cxn>
                <a:cxn ang="0">
                  <a:pos x="198" y="993"/>
                </a:cxn>
                <a:cxn ang="0">
                  <a:pos x="244" y="842"/>
                </a:cxn>
                <a:cxn ang="0">
                  <a:pos x="107" y="645"/>
                </a:cxn>
                <a:cxn ang="0">
                  <a:pos x="283" y="0"/>
                </a:cxn>
                <a:cxn ang="0">
                  <a:pos x="289" y="23"/>
                </a:cxn>
                <a:cxn ang="0">
                  <a:pos x="272" y="35"/>
                </a:cxn>
                <a:cxn ang="0">
                  <a:pos x="141" y="169"/>
                </a:cxn>
                <a:cxn ang="0">
                  <a:pos x="85" y="389"/>
                </a:cxn>
                <a:cxn ang="0">
                  <a:pos x="124" y="500"/>
                </a:cxn>
                <a:cxn ang="0">
                  <a:pos x="363" y="180"/>
                </a:cxn>
                <a:cxn ang="0">
                  <a:pos x="590" y="76"/>
                </a:cxn>
                <a:cxn ang="0">
                  <a:pos x="788" y="116"/>
                </a:cxn>
                <a:cxn ang="0">
                  <a:pos x="868" y="314"/>
                </a:cxn>
                <a:cxn ang="0">
                  <a:pos x="749" y="616"/>
                </a:cxn>
                <a:cxn ang="0">
                  <a:pos x="499" y="755"/>
                </a:cxn>
                <a:cxn ang="0">
                  <a:pos x="363" y="668"/>
                </a:cxn>
                <a:cxn ang="0">
                  <a:pos x="357" y="592"/>
                </a:cxn>
                <a:cxn ang="0">
                  <a:pos x="374" y="552"/>
                </a:cxn>
                <a:cxn ang="0">
                  <a:pos x="414" y="546"/>
                </a:cxn>
                <a:cxn ang="0">
                  <a:pos x="431" y="563"/>
                </a:cxn>
                <a:cxn ang="0">
                  <a:pos x="431" y="575"/>
                </a:cxn>
                <a:cxn ang="0">
                  <a:pos x="420" y="598"/>
                </a:cxn>
                <a:cxn ang="0">
                  <a:pos x="402" y="656"/>
                </a:cxn>
                <a:cxn ang="0">
                  <a:pos x="471" y="714"/>
                </a:cxn>
                <a:cxn ang="0">
                  <a:pos x="590" y="685"/>
                </a:cxn>
                <a:cxn ang="0">
                  <a:pos x="720" y="500"/>
                </a:cxn>
                <a:cxn ang="0">
                  <a:pos x="766" y="261"/>
                </a:cxn>
                <a:cxn ang="0">
                  <a:pos x="732" y="140"/>
                </a:cxn>
                <a:cxn ang="0">
                  <a:pos x="601" y="111"/>
                </a:cxn>
                <a:cxn ang="0">
                  <a:pos x="385" y="209"/>
                </a:cxn>
                <a:cxn ang="0">
                  <a:pos x="153" y="534"/>
                </a:cxn>
                <a:cxn ang="0">
                  <a:pos x="198" y="604"/>
                </a:cxn>
                <a:cxn ang="0">
                  <a:pos x="283" y="714"/>
                </a:cxn>
                <a:cxn ang="0">
                  <a:pos x="317" y="819"/>
                </a:cxn>
                <a:cxn ang="0">
                  <a:pos x="227" y="1028"/>
                </a:cxn>
                <a:cxn ang="0">
                  <a:pos x="56" y="1074"/>
                </a:cxn>
                <a:cxn ang="0">
                  <a:pos x="0" y="958"/>
                </a:cxn>
                <a:cxn ang="0">
                  <a:pos x="34" y="755"/>
                </a:cxn>
                <a:cxn ang="0">
                  <a:pos x="51" y="575"/>
                </a:cxn>
                <a:cxn ang="0">
                  <a:pos x="11" y="436"/>
                </a:cxn>
                <a:cxn ang="0">
                  <a:pos x="102" y="140"/>
                </a:cxn>
                <a:cxn ang="0">
                  <a:pos x="272" y="0"/>
                </a:cxn>
              </a:cxnLst>
              <a:rect l="0" t="0" r="r" b="b"/>
              <a:pathLst>
                <a:path w="868" h="1086">
                  <a:moveTo>
                    <a:pt x="107" y="645"/>
                  </a:moveTo>
                  <a:lnTo>
                    <a:pt x="85" y="714"/>
                  </a:lnTo>
                  <a:lnTo>
                    <a:pt x="62" y="801"/>
                  </a:lnTo>
                  <a:lnTo>
                    <a:pt x="45" y="883"/>
                  </a:lnTo>
                  <a:lnTo>
                    <a:pt x="39" y="958"/>
                  </a:lnTo>
                  <a:lnTo>
                    <a:pt x="39" y="981"/>
                  </a:lnTo>
                  <a:lnTo>
                    <a:pt x="45" y="1005"/>
                  </a:lnTo>
                  <a:lnTo>
                    <a:pt x="56" y="1028"/>
                  </a:lnTo>
                  <a:lnTo>
                    <a:pt x="73" y="1045"/>
                  </a:lnTo>
                  <a:lnTo>
                    <a:pt x="107" y="1051"/>
                  </a:lnTo>
                  <a:lnTo>
                    <a:pt x="158" y="1034"/>
                  </a:lnTo>
                  <a:lnTo>
                    <a:pt x="198" y="993"/>
                  </a:lnTo>
                  <a:lnTo>
                    <a:pt x="232" y="935"/>
                  </a:lnTo>
                  <a:lnTo>
                    <a:pt x="244" y="865"/>
                  </a:lnTo>
                  <a:lnTo>
                    <a:pt x="244" y="842"/>
                  </a:lnTo>
                  <a:lnTo>
                    <a:pt x="238" y="825"/>
                  </a:lnTo>
                  <a:lnTo>
                    <a:pt x="221" y="801"/>
                  </a:lnTo>
                  <a:lnTo>
                    <a:pt x="107" y="645"/>
                  </a:lnTo>
                  <a:close/>
                  <a:moveTo>
                    <a:pt x="272" y="0"/>
                  </a:moveTo>
                  <a:lnTo>
                    <a:pt x="278" y="0"/>
                  </a:lnTo>
                  <a:lnTo>
                    <a:pt x="283" y="0"/>
                  </a:lnTo>
                  <a:lnTo>
                    <a:pt x="289" y="6"/>
                  </a:lnTo>
                  <a:lnTo>
                    <a:pt x="295" y="12"/>
                  </a:lnTo>
                  <a:lnTo>
                    <a:pt x="289" y="23"/>
                  </a:lnTo>
                  <a:lnTo>
                    <a:pt x="283" y="29"/>
                  </a:lnTo>
                  <a:lnTo>
                    <a:pt x="278" y="35"/>
                  </a:lnTo>
                  <a:lnTo>
                    <a:pt x="272" y="35"/>
                  </a:lnTo>
                  <a:lnTo>
                    <a:pt x="221" y="58"/>
                  </a:lnTo>
                  <a:lnTo>
                    <a:pt x="181" y="105"/>
                  </a:lnTo>
                  <a:lnTo>
                    <a:pt x="141" y="169"/>
                  </a:lnTo>
                  <a:lnTo>
                    <a:pt x="113" y="238"/>
                  </a:lnTo>
                  <a:lnTo>
                    <a:pt x="90" y="320"/>
                  </a:lnTo>
                  <a:lnTo>
                    <a:pt x="85" y="389"/>
                  </a:lnTo>
                  <a:lnTo>
                    <a:pt x="85" y="418"/>
                  </a:lnTo>
                  <a:lnTo>
                    <a:pt x="96" y="459"/>
                  </a:lnTo>
                  <a:lnTo>
                    <a:pt x="124" y="500"/>
                  </a:lnTo>
                  <a:lnTo>
                    <a:pt x="204" y="360"/>
                  </a:lnTo>
                  <a:lnTo>
                    <a:pt x="283" y="261"/>
                  </a:lnTo>
                  <a:lnTo>
                    <a:pt x="363" y="180"/>
                  </a:lnTo>
                  <a:lnTo>
                    <a:pt x="448" y="128"/>
                  </a:lnTo>
                  <a:lnTo>
                    <a:pt x="522" y="93"/>
                  </a:lnTo>
                  <a:lnTo>
                    <a:pt x="590" y="76"/>
                  </a:lnTo>
                  <a:lnTo>
                    <a:pt x="652" y="70"/>
                  </a:lnTo>
                  <a:lnTo>
                    <a:pt x="732" y="81"/>
                  </a:lnTo>
                  <a:lnTo>
                    <a:pt x="788" y="116"/>
                  </a:lnTo>
                  <a:lnTo>
                    <a:pt x="834" y="174"/>
                  </a:lnTo>
                  <a:lnTo>
                    <a:pt x="856" y="238"/>
                  </a:lnTo>
                  <a:lnTo>
                    <a:pt x="868" y="314"/>
                  </a:lnTo>
                  <a:lnTo>
                    <a:pt x="851" y="424"/>
                  </a:lnTo>
                  <a:lnTo>
                    <a:pt x="811" y="529"/>
                  </a:lnTo>
                  <a:lnTo>
                    <a:pt x="749" y="616"/>
                  </a:lnTo>
                  <a:lnTo>
                    <a:pt x="675" y="691"/>
                  </a:lnTo>
                  <a:lnTo>
                    <a:pt x="590" y="738"/>
                  </a:lnTo>
                  <a:lnTo>
                    <a:pt x="499" y="755"/>
                  </a:lnTo>
                  <a:lnTo>
                    <a:pt x="437" y="743"/>
                  </a:lnTo>
                  <a:lnTo>
                    <a:pt x="391" y="714"/>
                  </a:lnTo>
                  <a:lnTo>
                    <a:pt x="363" y="668"/>
                  </a:lnTo>
                  <a:lnTo>
                    <a:pt x="357" y="616"/>
                  </a:lnTo>
                  <a:lnTo>
                    <a:pt x="357" y="604"/>
                  </a:lnTo>
                  <a:lnTo>
                    <a:pt x="357" y="592"/>
                  </a:lnTo>
                  <a:lnTo>
                    <a:pt x="363" y="575"/>
                  </a:lnTo>
                  <a:lnTo>
                    <a:pt x="368" y="563"/>
                  </a:lnTo>
                  <a:lnTo>
                    <a:pt x="374" y="552"/>
                  </a:lnTo>
                  <a:lnTo>
                    <a:pt x="385" y="546"/>
                  </a:lnTo>
                  <a:lnTo>
                    <a:pt x="402" y="546"/>
                  </a:lnTo>
                  <a:lnTo>
                    <a:pt x="414" y="546"/>
                  </a:lnTo>
                  <a:lnTo>
                    <a:pt x="420" y="552"/>
                  </a:lnTo>
                  <a:lnTo>
                    <a:pt x="425" y="558"/>
                  </a:lnTo>
                  <a:lnTo>
                    <a:pt x="431" y="563"/>
                  </a:lnTo>
                  <a:lnTo>
                    <a:pt x="431" y="569"/>
                  </a:lnTo>
                  <a:lnTo>
                    <a:pt x="431" y="575"/>
                  </a:lnTo>
                  <a:lnTo>
                    <a:pt x="431" y="575"/>
                  </a:lnTo>
                  <a:lnTo>
                    <a:pt x="431" y="587"/>
                  </a:lnTo>
                  <a:lnTo>
                    <a:pt x="425" y="592"/>
                  </a:lnTo>
                  <a:lnTo>
                    <a:pt x="420" y="598"/>
                  </a:lnTo>
                  <a:lnTo>
                    <a:pt x="408" y="610"/>
                  </a:lnTo>
                  <a:lnTo>
                    <a:pt x="397" y="616"/>
                  </a:lnTo>
                  <a:lnTo>
                    <a:pt x="402" y="656"/>
                  </a:lnTo>
                  <a:lnTo>
                    <a:pt x="420" y="685"/>
                  </a:lnTo>
                  <a:lnTo>
                    <a:pt x="448" y="709"/>
                  </a:lnTo>
                  <a:lnTo>
                    <a:pt x="471" y="714"/>
                  </a:lnTo>
                  <a:lnTo>
                    <a:pt x="499" y="720"/>
                  </a:lnTo>
                  <a:lnTo>
                    <a:pt x="539" y="709"/>
                  </a:lnTo>
                  <a:lnTo>
                    <a:pt x="590" y="685"/>
                  </a:lnTo>
                  <a:lnTo>
                    <a:pt x="641" y="639"/>
                  </a:lnTo>
                  <a:lnTo>
                    <a:pt x="692" y="563"/>
                  </a:lnTo>
                  <a:lnTo>
                    <a:pt x="720" y="500"/>
                  </a:lnTo>
                  <a:lnTo>
                    <a:pt x="743" y="418"/>
                  </a:lnTo>
                  <a:lnTo>
                    <a:pt x="760" y="337"/>
                  </a:lnTo>
                  <a:lnTo>
                    <a:pt x="766" y="261"/>
                  </a:lnTo>
                  <a:lnTo>
                    <a:pt x="766" y="215"/>
                  </a:lnTo>
                  <a:lnTo>
                    <a:pt x="754" y="174"/>
                  </a:lnTo>
                  <a:lnTo>
                    <a:pt x="732" y="140"/>
                  </a:lnTo>
                  <a:lnTo>
                    <a:pt x="698" y="111"/>
                  </a:lnTo>
                  <a:lnTo>
                    <a:pt x="652" y="105"/>
                  </a:lnTo>
                  <a:lnTo>
                    <a:pt x="601" y="111"/>
                  </a:lnTo>
                  <a:lnTo>
                    <a:pt x="539" y="122"/>
                  </a:lnTo>
                  <a:lnTo>
                    <a:pt x="465" y="157"/>
                  </a:lnTo>
                  <a:lnTo>
                    <a:pt x="385" y="209"/>
                  </a:lnTo>
                  <a:lnTo>
                    <a:pt x="306" y="291"/>
                  </a:lnTo>
                  <a:lnTo>
                    <a:pt x="227" y="395"/>
                  </a:lnTo>
                  <a:lnTo>
                    <a:pt x="153" y="534"/>
                  </a:lnTo>
                  <a:lnTo>
                    <a:pt x="153" y="534"/>
                  </a:lnTo>
                  <a:lnTo>
                    <a:pt x="170" y="563"/>
                  </a:lnTo>
                  <a:lnTo>
                    <a:pt x="198" y="604"/>
                  </a:lnTo>
                  <a:lnTo>
                    <a:pt x="227" y="639"/>
                  </a:lnTo>
                  <a:lnTo>
                    <a:pt x="244" y="668"/>
                  </a:lnTo>
                  <a:lnTo>
                    <a:pt x="283" y="714"/>
                  </a:lnTo>
                  <a:lnTo>
                    <a:pt x="300" y="749"/>
                  </a:lnTo>
                  <a:lnTo>
                    <a:pt x="312" y="778"/>
                  </a:lnTo>
                  <a:lnTo>
                    <a:pt x="317" y="819"/>
                  </a:lnTo>
                  <a:lnTo>
                    <a:pt x="306" y="894"/>
                  </a:lnTo>
                  <a:lnTo>
                    <a:pt x="272" y="970"/>
                  </a:lnTo>
                  <a:lnTo>
                    <a:pt x="227" y="1028"/>
                  </a:lnTo>
                  <a:lnTo>
                    <a:pt x="170" y="1074"/>
                  </a:lnTo>
                  <a:lnTo>
                    <a:pt x="107" y="1086"/>
                  </a:lnTo>
                  <a:lnTo>
                    <a:pt x="56" y="1074"/>
                  </a:lnTo>
                  <a:lnTo>
                    <a:pt x="22" y="1045"/>
                  </a:lnTo>
                  <a:lnTo>
                    <a:pt x="5" y="1005"/>
                  </a:lnTo>
                  <a:lnTo>
                    <a:pt x="0" y="958"/>
                  </a:lnTo>
                  <a:lnTo>
                    <a:pt x="5" y="900"/>
                  </a:lnTo>
                  <a:lnTo>
                    <a:pt x="17" y="831"/>
                  </a:lnTo>
                  <a:lnTo>
                    <a:pt x="34" y="755"/>
                  </a:lnTo>
                  <a:lnTo>
                    <a:pt x="56" y="680"/>
                  </a:lnTo>
                  <a:lnTo>
                    <a:pt x="79" y="610"/>
                  </a:lnTo>
                  <a:lnTo>
                    <a:pt x="51" y="575"/>
                  </a:lnTo>
                  <a:lnTo>
                    <a:pt x="28" y="540"/>
                  </a:lnTo>
                  <a:lnTo>
                    <a:pt x="17" y="494"/>
                  </a:lnTo>
                  <a:lnTo>
                    <a:pt x="11" y="436"/>
                  </a:lnTo>
                  <a:lnTo>
                    <a:pt x="22" y="331"/>
                  </a:lnTo>
                  <a:lnTo>
                    <a:pt x="56" y="227"/>
                  </a:lnTo>
                  <a:lnTo>
                    <a:pt x="102" y="140"/>
                  </a:lnTo>
                  <a:lnTo>
                    <a:pt x="153" y="64"/>
                  </a:lnTo>
                  <a:lnTo>
                    <a:pt x="215" y="18"/>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4" name="Freeform 36"/>
            <p:cNvSpPr>
              <a:spLocks/>
            </p:cNvSpPr>
            <p:nvPr/>
          </p:nvSpPr>
          <p:spPr bwMode="auto">
            <a:xfrm>
              <a:off x="6944" y="4535"/>
              <a:ext cx="499" cy="761"/>
            </a:xfrm>
            <a:custGeom>
              <a:avLst/>
              <a:gdLst/>
              <a:ahLst/>
              <a:cxnLst>
                <a:cxn ang="0">
                  <a:pos x="318" y="6"/>
                </a:cxn>
                <a:cxn ang="0">
                  <a:pos x="448" y="82"/>
                </a:cxn>
                <a:cxn ang="0">
                  <a:pos x="499" y="221"/>
                </a:cxn>
                <a:cxn ang="0">
                  <a:pos x="448" y="366"/>
                </a:cxn>
                <a:cxn ang="0">
                  <a:pos x="335" y="471"/>
                </a:cxn>
                <a:cxn ang="0">
                  <a:pos x="261" y="534"/>
                </a:cxn>
                <a:cxn ang="0">
                  <a:pos x="176" y="610"/>
                </a:cxn>
                <a:cxn ang="0">
                  <a:pos x="318" y="668"/>
                </a:cxn>
                <a:cxn ang="0">
                  <a:pos x="380" y="662"/>
                </a:cxn>
                <a:cxn ang="0">
                  <a:pos x="431" y="656"/>
                </a:cxn>
                <a:cxn ang="0">
                  <a:pos x="454" y="587"/>
                </a:cxn>
                <a:cxn ang="0">
                  <a:pos x="499" y="552"/>
                </a:cxn>
                <a:cxn ang="0">
                  <a:pos x="465" y="761"/>
                </a:cxn>
                <a:cxn ang="0">
                  <a:pos x="0" y="749"/>
                </a:cxn>
                <a:cxn ang="0">
                  <a:pos x="0" y="726"/>
                </a:cxn>
                <a:cxn ang="0">
                  <a:pos x="11" y="714"/>
                </a:cxn>
                <a:cxn ang="0">
                  <a:pos x="312" y="407"/>
                </a:cxn>
                <a:cxn ang="0">
                  <a:pos x="380" y="296"/>
                </a:cxn>
                <a:cxn ang="0">
                  <a:pos x="380" y="169"/>
                </a:cxn>
                <a:cxn ang="0">
                  <a:pos x="323" y="76"/>
                </a:cxn>
                <a:cxn ang="0">
                  <a:pos x="216" y="41"/>
                </a:cxn>
                <a:cxn ang="0">
                  <a:pos x="130" y="64"/>
                </a:cxn>
                <a:cxn ang="0">
                  <a:pos x="57" y="145"/>
                </a:cxn>
                <a:cxn ang="0">
                  <a:pos x="91" y="151"/>
                </a:cxn>
                <a:cxn ang="0">
                  <a:pos x="113" y="174"/>
                </a:cxn>
                <a:cxn ang="0">
                  <a:pos x="119" y="198"/>
                </a:cxn>
                <a:cxn ang="0">
                  <a:pos x="119" y="227"/>
                </a:cxn>
                <a:cxn ang="0">
                  <a:pos x="102" y="256"/>
                </a:cxn>
                <a:cxn ang="0">
                  <a:pos x="74" y="267"/>
                </a:cxn>
                <a:cxn ang="0">
                  <a:pos x="51" y="267"/>
                </a:cxn>
                <a:cxn ang="0">
                  <a:pos x="34" y="262"/>
                </a:cxn>
                <a:cxn ang="0">
                  <a:pos x="17" y="250"/>
                </a:cxn>
                <a:cxn ang="0">
                  <a:pos x="0" y="227"/>
                </a:cxn>
                <a:cxn ang="0">
                  <a:pos x="11" y="140"/>
                </a:cxn>
                <a:cxn ang="0">
                  <a:pos x="91" y="41"/>
                </a:cxn>
                <a:cxn ang="0">
                  <a:pos x="233" y="0"/>
                </a:cxn>
              </a:cxnLst>
              <a:rect l="0" t="0" r="r" b="b"/>
              <a:pathLst>
                <a:path w="499" h="761">
                  <a:moveTo>
                    <a:pt x="233" y="0"/>
                  </a:moveTo>
                  <a:lnTo>
                    <a:pt x="318" y="6"/>
                  </a:lnTo>
                  <a:lnTo>
                    <a:pt x="391" y="35"/>
                  </a:lnTo>
                  <a:lnTo>
                    <a:pt x="448" y="82"/>
                  </a:lnTo>
                  <a:lnTo>
                    <a:pt x="488" y="145"/>
                  </a:lnTo>
                  <a:lnTo>
                    <a:pt x="499" y="221"/>
                  </a:lnTo>
                  <a:lnTo>
                    <a:pt x="488" y="296"/>
                  </a:lnTo>
                  <a:lnTo>
                    <a:pt x="448" y="366"/>
                  </a:lnTo>
                  <a:lnTo>
                    <a:pt x="397" y="418"/>
                  </a:lnTo>
                  <a:lnTo>
                    <a:pt x="335" y="471"/>
                  </a:lnTo>
                  <a:lnTo>
                    <a:pt x="301" y="500"/>
                  </a:lnTo>
                  <a:lnTo>
                    <a:pt x="261" y="534"/>
                  </a:lnTo>
                  <a:lnTo>
                    <a:pt x="221" y="563"/>
                  </a:lnTo>
                  <a:lnTo>
                    <a:pt x="176" y="610"/>
                  </a:lnTo>
                  <a:lnTo>
                    <a:pt x="113" y="668"/>
                  </a:lnTo>
                  <a:lnTo>
                    <a:pt x="318" y="668"/>
                  </a:lnTo>
                  <a:lnTo>
                    <a:pt x="340" y="668"/>
                  </a:lnTo>
                  <a:lnTo>
                    <a:pt x="380" y="662"/>
                  </a:lnTo>
                  <a:lnTo>
                    <a:pt x="414" y="662"/>
                  </a:lnTo>
                  <a:lnTo>
                    <a:pt x="431" y="656"/>
                  </a:lnTo>
                  <a:lnTo>
                    <a:pt x="443" y="633"/>
                  </a:lnTo>
                  <a:lnTo>
                    <a:pt x="454" y="587"/>
                  </a:lnTo>
                  <a:lnTo>
                    <a:pt x="460" y="552"/>
                  </a:lnTo>
                  <a:lnTo>
                    <a:pt x="499" y="552"/>
                  </a:lnTo>
                  <a:lnTo>
                    <a:pt x="499" y="552"/>
                  </a:lnTo>
                  <a:lnTo>
                    <a:pt x="465" y="761"/>
                  </a:lnTo>
                  <a:lnTo>
                    <a:pt x="0" y="761"/>
                  </a:lnTo>
                  <a:lnTo>
                    <a:pt x="0" y="749"/>
                  </a:lnTo>
                  <a:lnTo>
                    <a:pt x="0" y="738"/>
                  </a:lnTo>
                  <a:lnTo>
                    <a:pt x="0" y="726"/>
                  </a:lnTo>
                  <a:lnTo>
                    <a:pt x="6" y="726"/>
                  </a:lnTo>
                  <a:lnTo>
                    <a:pt x="11" y="714"/>
                  </a:lnTo>
                  <a:lnTo>
                    <a:pt x="284" y="442"/>
                  </a:lnTo>
                  <a:lnTo>
                    <a:pt x="312" y="407"/>
                  </a:lnTo>
                  <a:lnTo>
                    <a:pt x="352" y="354"/>
                  </a:lnTo>
                  <a:lnTo>
                    <a:pt x="380" y="296"/>
                  </a:lnTo>
                  <a:lnTo>
                    <a:pt x="391" y="221"/>
                  </a:lnTo>
                  <a:lnTo>
                    <a:pt x="380" y="169"/>
                  </a:lnTo>
                  <a:lnTo>
                    <a:pt x="363" y="116"/>
                  </a:lnTo>
                  <a:lnTo>
                    <a:pt x="323" y="76"/>
                  </a:lnTo>
                  <a:lnTo>
                    <a:pt x="278" y="47"/>
                  </a:lnTo>
                  <a:lnTo>
                    <a:pt x="216" y="41"/>
                  </a:lnTo>
                  <a:lnTo>
                    <a:pt x="176" y="47"/>
                  </a:lnTo>
                  <a:lnTo>
                    <a:pt x="130" y="64"/>
                  </a:lnTo>
                  <a:lnTo>
                    <a:pt x="85" y="93"/>
                  </a:lnTo>
                  <a:lnTo>
                    <a:pt x="57" y="145"/>
                  </a:lnTo>
                  <a:lnTo>
                    <a:pt x="74" y="151"/>
                  </a:lnTo>
                  <a:lnTo>
                    <a:pt x="91" y="151"/>
                  </a:lnTo>
                  <a:lnTo>
                    <a:pt x="102" y="163"/>
                  </a:lnTo>
                  <a:lnTo>
                    <a:pt x="113" y="174"/>
                  </a:lnTo>
                  <a:lnTo>
                    <a:pt x="119" y="186"/>
                  </a:lnTo>
                  <a:lnTo>
                    <a:pt x="119" y="198"/>
                  </a:lnTo>
                  <a:lnTo>
                    <a:pt x="119" y="209"/>
                  </a:lnTo>
                  <a:lnTo>
                    <a:pt x="119" y="227"/>
                  </a:lnTo>
                  <a:lnTo>
                    <a:pt x="108" y="244"/>
                  </a:lnTo>
                  <a:lnTo>
                    <a:pt x="102" y="256"/>
                  </a:lnTo>
                  <a:lnTo>
                    <a:pt x="85" y="262"/>
                  </a:lnTo>
                  <a:lnTo>
                    <a:pt x="74" y="267"/>
                  </a:lnTo>
                  <a:lnTo>
                    <a:pt x="57" y="267"/>
                  </a:lnTo>
                  <a:lnTo>
                    <a:pt x="51" y="267"/>
                  </a:lnTo>
                  <a:lnTo>
                    <a:pt x="45" y="267"/>
                  </a:lnTo>
                  <a:lnTo>
                    <a:pt x="34" y="262"/>
                  </a:lnTo>
                  <a:lnTo>
                    <a:pt x="23" y="262"/>
                  </a:lnTo>
                  <a:lnTo>
                    <a:pt x="17" y="250"/>
                  </a:lnTo>
                  <a:lnTo>
                    <a:pt x="6" y="238"/>
                  </a:lnTo>
                  <a:lnTo>
                    <a:pt x="0" y="227"/>
                  </a:lnTo>
                  <a:lnTo>
                    <a:pt x="0" y="203"/>
                  </a:lnTo>
                  <a:lnTo>
                    <a:pt x="11" y="140"/>
                  </a:lnTo>
                  <a:lnTo>
                    <a:pt x="40" y="87"/>
                  </a:lnTo>
                  <a:lnTo>
                    <a:pt x="91" y="41"/>
                  </a:lnTo>
                  <a:lnTo>
                    <a:pt x="159" y="6"/>
                  </a:lnTo>
                  <a:lnTo>
                    <a:pt x="2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5" name="Freeform 37"/>
            <p:cNvSpPr>
              <a:spLocks noEditPoints="1"/>
            </p:cNvSpPr>
            <p:nvPr/>
          </p:nvSpPr>
          <p:spPr bwMode="auto">
            <a:xfrm>
              <a:off x="7676" y="3844"/>
              <a:ext cx="369" cy="1626"/>
            </a:xfrm>
            <a:custGeom>
              <a:avLst/>
              <a:gdLst/>
              <a:ahLst/>
              <a:cxnLst>
                <a:cxn ang="0">
                  <a:pos x="369" y="813"/>
                </a:cxn>
                <a:cxn ang="0">
                  <a:pos x="369" y="813"/>
                </a:cxn>
                <a:cxn ang="0">
                  <a:pos x="369" y="813"/>
                </a:cxn>
                <a:cxn ang="0">
                  <a:pos x="369" y="813"/>
                </a:cxn>
                <a:cxn ang="0">
                  <a:pos x="17" y="0"/>
                </a:cxn>
                <a:cxn ang="0">
                  <a:pos x="34" y="6"/>
                </a:cxn>
                <a:cxn ang="0">
                  <a:pos x="62" y="35"/>
                </a:cxn>
                <a:cxn ang="0">
                  <a:pos x="108" y="76"/>
                </a:cxn>
                <a:cxn ang="0">
                  <a:pos x="159" y="134"/>
                </a:cxn>
                <a:cxn ang="0">
                  <a:pos x="210" y="215"/>
                </a:cxn>
                <a:cxn ang="0">
                  <a:pos x="261" y="302"/>
                </a:cxn>
                <a:cxn ang="0">
                  <a:pos x="318" y="442"/>
                </a:cxn>
                <a:cxn ang="0">
                  <a:pos x="346" y="581"/>
                </a:cxn>
                <a:cxn ang="0">
                  <a:pos x="363" y="703"/>
                </a:cxn>
                <a:cxn ang="0">
                  <a:pos x="369" y="813"/>
                </a:cxn>
                <a:cxn ang="0">
                  <a:pos x="357" y="958"/>
                </a:cxn>
                <a:cxn ang="0">
                  <a:pos x="329" y="1133"/>
                </a:cxn>
                <a:cxn ang="0">
                  <a:pos x="267" y="1307"/>
                </a:cxn>
                <a:cxn ang="0">
                  <a:pos x="216" y="1405"/>
                </a:cxn>
                <a:cxn ang="0">
                  <a:pos x="164" y="1481"/>
                </a:cxn>
                <a:cxn ang="0">
                  <a:pos x="113" y="1545"/>
                </a:cxn>
                <a:cxn ang="0">
                  <a:pos x="68" y="1591"/>
                </a:cxn>
                <a:cxn ang="0">
                  <a:pos x="34" y="1614"/>
                </a:cxn>
                <a:cxn ang="0">
                  <a:pos x="17" y="1626"/>
                </a:cxn>
                <a:cxn ang="0">
                  <a:pos x="6" y="1620"/>
                </a:cxn>
                <a:cxn ang="0">
                  <a:pos x="0" y="1614"/>
                </a:cxn>
                <a:cxn ang="0">
                  <a:pos x="0" y="1609"/>
                </a:cxn>
                <a:cxn ang="0">
                  <a:pos x="0" y="1609"/>
                </a:cxn>
                <a:cxn ang="0">
                  <a:pos x="0" y="1603"/>
                </a:cxn>
                <a:cxn ang="0">
                  <a:pos x="0" y="1597"/>
                </a:cxn>
                <a:cxn ang="0">
                  <a:pos x="11" y="1591"/>
                </a:cxn>
                <a:cxn ang="0">
                  <a:pos x="23" y="1580"/>
                </a:cxn>
                <a:cxn ang="0">
                  <a:pos x="108" y="1475"/>
                </a:cxn>
                <a:cxn ang="0">
                  <a:pos x="176" y="1353"/>
                </a:cxn>
                <a:cxn ang="0">
                  <a:pos x="221" y="1225"/>
                </a:cxn>
                <a:cxn ang="0">
                  <a:pos x="255" y="1092"/>
                </a:cxn>
                <a:cxn ang="0">
                  <a:pos x="272" y="953"/>
                </a:cxn>
                <a:cxn ang="0">
                  <a:pos x="272" y="813"/>
                </a:cxn>
                <a:cxn ang="0">
                  <a:pos x="267" y="616"/>
                </a:cxn>
                <a:cxn ang="0">
                  <a:pos x="233" y="442"/>
                </a:cxn>
                <a:cxn ang="0">
                  <a:pos x="182" y="291"/>
                </a:cxn>
                <a:cxn ang="0">
                  <a:pos x="113" y="157"/>
                </a:cxn>
                <a:cxn ang="0">
                  <a:pos x="28" y="53"/>
                </a:cxn>
                <a:cxn ang="0">
                  <a:pos x="17" y="41"/>
                </a:cxn>
                <a:cxn ang="0">
                  <a:pos x="6" y="29"/>
                </a:cxn>
                <a:cxn ang="0">
                  <a:pos x="0" y="23"/>
                </a:cxn>
                <a:cxn ang="0">
                  <a:pos x="0" y="18"/>
                </a:cxn>
                <a:cxn ang="0">
                  <a:pos x="0" y="18"/>
                </a:cxn>
                <a:cxn ang="0">
                  <a:pos x="0" y="18"/>
                </a:cxn>
                <a:cxn ang="0">
                  <a:pos x="0" y="6"/>
                </a:cxn>
                <a:cxn ang="0">
                  <a:pos x="6" y="0"/>
                </a:cxn>
                <a:cxn ang="0">
                  <a:pos x="17" y="0"/>
                </a:cxn>
              </a:cxnLst>
              <a:rect l="0" t="0" r="r" b="b"/>
              <a:pathLst>
                <a:path w="369" h="1626">
                  <a:moveTo>
                    <a:pt x="369" y="813"/>
                  </a:moveTo>
                  <a:lnTo>
                    <a:pt x="369" y="813"/>
                  </a:lnTo>
                  <a:lnTo>
                    <a:pt x="369" y="813"/>
                  </a:lnTo>
                  <a:lnTo>
                    <a:pt x="369" y="813"/>
                  </a:lnTo>
                  <a:close/>
                  <a:moveTo>
                    <a:pt x="17" y="0"/>
                  </a:moveTo>
                  <a:lnTo>
                    <a:pt x="34" y="6"/>
                  </a:lnTo>
                  <a:lnTo>
                    <a:pt x="62" y="35"/>
                  </a:lnTo>
                  <a:lnTo>
                    <a:pt x="108" y="76"/>
                  </a:lnTo>
                  <a:lnTo>
                    <a:pt x="159" y="134"/>
                  </a:lnTo>
                  <a:lnTo>
                    <a:pt x="210" y="215"/>
                  </a:lnTo>
                  <a:lnTo>
                    <a:pt x="261" y="302"/>
                  </a:lnTo>
                  <a:lnTo>
                    <a:pt x="318" y="442"/>
                  </a:lnTo>
                  <a:lnTo>
                    <a:pt x="346" y="581"/>
                  </a:lnTo>
                  <a:lnTo>
                    <a:pt x="363" y="703"/>
                  </a:lnTo>
                  <a:lnTo>
                    <a:pt x="369" y="813"/>
                  </a:lnTo>
                  <a:lnTo>
                    <a:pt x="357" y="958"/>
                  </a:lnTo>
                  <a:lnTo>
                    <a:pt x="329" y="1133"/>
                  </a:lnTo>
                  <a:lnTo>
                    <a:pt x="267" y="1307"/>
                  </a:lnTo>
                  <a:lnTo>
                    <a:pt x="216" y="1405"/>
                  </a:lnTo>
                  <a:lnTo>
                    <a:pt x="164" y="1481"/>
                  </a:lnTo>
                  <a:lnTo>
                    <a:pt x="113" y="1545"/>
                  </a:lnTo>
                  <a:lnTo>
                    <a:pt x="68" y="1591"/>
                  </a:lnTo>
                  <a:lnTo>
                    <a:pt x="34" y="1614"/>
                  </a:lnTo>
                  <a:lnTo>
                    <a:pt x="17" y="1626"/>
                  </a:lnTo>
                  <a:lnTo>
                    <a:pt x="6" y="1620"/>
                  </a:lnTo>
                  <a:lnTo>
                    <a:pt x="0" y="1614"/>
                  </a:lnTo>
                  <a:lnTo>
                    <a:pt x="0" y="1609"/>
                  </a:lnTo>
                  <a:lnTo>
                    <a:pt x="0" y="1609"/>
                  </a:lnTo>
                  <a:lnTo>
                    <a:pt x="0" y="1603"/>
                  </a:lnTo>
                  <a:lnTo>
                    <a:pt x="0" y="1597"/>
                  </a:lnTo>
                  <a:lnTo>
                    <a:pt x="11" y="1591"/>
                  </a:lnTo>
                  <a:lnTo>
                    <a:pt x="23" y="1580"/>
                  </a:lnTo>
                  <a:lnTo>
                    <a:pt x="108" y="1475"/>
                  </a:lnTo>
                  <a:lnTo>
                    <a:pt x="176" y="1353"/>
                  </a:lnTo>
                  <a:lnTo>
                    <a:pt x="221" y="1225"/>
                  </a:lnTo>
                  <a:lnTo>
                    <a:pt x="255" y="1092"/>
                  </a:lnTo>
                  <a:lnTo>
                    <a:pt x="272" y="953"/>
                  </a:lnTo>
                  <a:lnTo>
                    <a:pt x="272" y="813"/>
                  </a:lnTo>
                  <a:lnTo>
                    <a:pt x="267" y="616"/>
                  </a:lnTo>
                  <a:lnTo>
                    <a:pt x="233" y="442"/>
                  </a:lnTo>
                  <a:lnTo>
                    <a:pt x="182" y="291"/>
                  </a:lnTo>
                  <a:lnTo>
                    <a:pt x="113" y="157"/>
                  </a:lnTo>
                  <a:lnTo>
                    <a:pt x="28" y="53"/>
                  </a:lnTo>
                  <a:lnTo>
                    <a:pt x="17" y="41"/>
                  </a:lnTo>
                  <a:lnTo>
                    <a:pt x="6" y="29"/>
                  </a:lnTo>
                  <a:lnTo>
                    <a:pt x="0" y="23"/>
                  </a:lnTo>
                  <a:lnTo>
                    <a:pt x="0" y="18"/>
                  </a:lnTo>
                  <a:lnTo>
                    <a:pt x="0" y="18"/>
                  </a:lnTo>
                  <a:lnTo>
                    <a:pt x="0" y="18"/>
                  </a:lnTo>
                  <a:lnTo>
                    <a:pt x="0" y="6"/>
                  </a:lnTo>
                  <a:lnTo>
                    <a:pt x="6"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6" name="Freeform 38"/>
            <p:cNvSpPr>
              <a:spLocks noEditPoints="1"/>
            </p:cNvSpPr>
            <p:nvPr/>
          </p:nvSpPr>
          <p:spPr bwMode="auto">
            <a:xfrm>
              <a:off x="8731" y="4466"/>
              <a:ext cx="1056" cy="377"/>
            </a:xfrm>
            <a:custGeom>
              <a:avLst/>
              <a:gdLst/>
              <a:ahLst/>
              <a:cxnLst>
                <a:cxn ang="0">
                  <a:pos x="51" y="313"/>
                </a:cxn>
                <a:cxn ang="0">
                  <a:pos x="999" y="313"/>
                </a:cxn>
                <a:cxn ang="0">
                  <a:pos x="1016" y="313"/>
                </a:cxn>
                <a:cxn ang="0">
                  <a:pos x="1027" y="319"/>
                </a:cxn>
                <a:cxn ang="0">
                  <a:pos x="1039" y="319"/>
                </a:cxn>
                <a:cxn ang="0">
                  <a:pos x="1050" y="325"/>
                </a:cxn>
                <a:cxn ang="0">
                  <a:pos x="1056" y="336"/>
                </a:cxn>
                <a:cxn ang="0">
                  <a:pos x="1056" y="348"/>
                </a:cxn>
                <a:cxn ang="0">
                  <a:pos x="1056" y="360"/>
                </a:cxn>
                <a:cxn ang="0">
                  <a:pos x="1050" y="371"/>
                </a:cxn>
                <a:cxn ang="0">
                  <a:pos x="1039" y="377"/>
                </a:cxn>
                <a:cxn ang="0">
                  <a:pos x="1027" y="377"/>
                </a:cxn>
                <a:cxn ang="0">
                  <a:pos x="1016" y="377"/>
                </a:cxn>
                <a:cxn ang="0">
                  <a:pos x="1005" y="377"/>
                </a:cxn>
                <a:cxn ang="0">
                  <a:pos x="51" y="377"/>
                </a:cxn>
                <a:cxn ang="0">
                  <a:pos x="40" y="377"/>
                </a:cxn>
                <a:cxn ang="0">
                  <a:pos x="29" y="377"/>
                </a:cxn>
                <a:cxn ang="0">
                  <a:pos x="17" y="377"/>
                </a:cxn>
                <a:cxn ang="0">
                  <a:pos x="6" y="371"/>
                </a:cxn>
                <a:cxn ang="0">
                  <a:pos x="0" y="360"/>
                </a:cxn>
                <a:cxn ang="0">
                  <a:pos x="0" y="348"/>
                </a:cxn>
                <a:cxn ang="0">
                  <a:pos x="0" y="336"/>
                </a:cxn>
                <a:cxn ang="0">
                  <a:pos x="6" y="325"/>
                </a:cxn>
                <a:cxn ang="0">
                  <a:pos x="17" y="319"/>
                </a:cxn>
                <a:cxn ang="0">
                  <a:pos x="29" y="319"/>
                </a:cxn>
                <a:cxn ang="0">
                  <a:pos x="40" y="313"/>
                </a:cxn>
                <a:cxn ang="0">
                  <a:pos x="51" y="313"/>
                </a:cxn>
                <a:cxn ang="0">
                  <a:pos x="51" y="0"/>
                </a:cxn>
                <a:cxn ang="0">
                  <a:pos x="1005" y="0"/>
                </a:cxn>
                <a:cxn ang="0">
                  <a:pos x="1016" y="0"/>
                </a:cxn>
                <a:cxn ang="0">
                  <a:pos x="1027" y="0"/>
                </a:cxn>
                <a:cxn ang="0">
                  <a:pos x="1039" y="5"/>
                </a:cxn>
                <a:cxn ang="0">
                  <a:pos x="1050" y="11"/>
                </a:cxn>
                <a:cxn ang="0">
                  <a:pos x="1056" y="17"/>
                </a:cxn>
                <a:cxn ang="0">
                  <a:pos x="1056" y="29"/>
                </a:cxn>
                <a:cxn ang="0">
                  <a:pos x="1056" y="46"/>
                </a:cxn>
                <a:cxn ang="0">
                  <a:pos x="1050" y="52"/>
                </a:cxn>
                <a:cxn ang="0">
                  <a:pos x="1039" y="58"/>
                </a:cxn>
                <a:cxn ang="0">
                  <a:pos x="1027" y="63"/>
                </a:cxn>
                <a:cxn ang="0">
                  <a:pos x="1016" y="63"/>
                </a:cxn>
                <a:cxn ang="0">
                  <a:pos x="999" y="63"/>
                </a:cxn>
                <a:cxn ang="0">
                  <a:pos x="51" y="63"/>
                </a:cxn>
                <a:cxn ang="0">
                  <a:pos x="40" y="63"/>
                </a:cxn>
                <a:cxn ang="0">
                  <a:pos x="29" y="63"/>
                </a:cxn>
                <a:cxn ang="0">
                  <a:pos x="17" y="58"/>
                </a:cxn>
                <a:cxn ang="0">
                  <a:pos x="6" y="52"/>
                </a:cxn>
                <a:cxn ang="0">
                  <a:pos x="0" y="46"/>
                </a:cxn>
                <a:cxn ang="0">
                  <a:pos x="0" y="29"/>
                </a:cxn>
                <a:cxn ang="0">
                  <a:pos x="0" y="17"/>
                </a:cxn>
                <a:cxn ang="0">
                  <a:pos x="6" y="11"/>
                </a:cxn>
                <a:cxn ang="0">
                  <a:pos x="17" y="5"/>
                </a:cxn>
                <a:cxn ang="0">
                  <a:pos x="29" y="0"/>
                </a:cxn>
                <a:cxn ang="0">
                  <a:pos x="40" y="0"/>
                </a:cxn>
                <a:cxn ang="0">
                  <a:pos x="51" y="0"/>
                </a:cxn>
              </a:cxnLst>
              <a:rect l="0" t="0" r="r" b="b"/>
              <a:pathLst>
                <a:path w="1056" h="377">
                  <a:moveTo>
                    <a:pt x="51" y="313"/>
                  </a:moveTo>
                  <a:lnTo>
                    <a:pt x="999" y="313"/>
                  </a:lnTo>
                  <a:lnTo>
                    <a:pt x="1016" y="313"/>
                  </a:lnTo>
                  <a:lnTo>
                    <a:pt x="1027" y="319"/>
                  </a:lnTo>
                  <a:lnTo>
                    <a:pt x="1039" y="319"/>
                  </a:lnTo>
                  <a:lnTo>
                    <a:pt x="1050" y="325"/>
                  </a:lnTo>
                  <a:lnTo>
                    <a:pt x="1056" y="336"/>
                  </a:lnTo>
                  <a:lnTo>
                    <a:pt x="1056" y="348"/>
                  </a:lnTo>
                  <a:lnTo>
                    <a:pt x="1056" y="360"/>
                  </a:lnTo>
                  <a:lnTo>
                    <a:pt x="1050" y="371"/>
                  </a:lnTo>
                  <a:lnTo>
                    <a:pt x="1039" y="377"/>
                  </a:lnTo>
                  <a:lnTo>
                    <a:pt x="1027" y="377"/>
                  </a:lnTo>
                  <a:lnTo>
                    <a:pt x="1016" y="377"/>
                  </a:lnTo>
                  <a:lnTo>
                    <a:pt x="1005" y="377"/>
                  </a:lnTo>
                  <a:lnTo>
                    <a:pt x="51" y="377"/>
                  </a:lnTo>
                  <a:lnTo>
                    <a:pt x="40" y="377"/>
                  </a:lnTo>
                  <a:lnTo>
                    <a:pt x="29" y="377"/>
                  </a:lnTo>
                  <a:lnTo>
                    <a:pt x="17" y="377"/>
                  </a:lnTo>
                  <a:lnTo>
                    <a:pt x="6" y="371"/>
                  </a:lnTo>
                  <a:lnTo>
                    <a:pt x="0" y="360"/>
                  </a:lnTo>
                  <a:lnTo>
                    <a:pt x="0" y="348"/>
                  </a:lnTo>
                  <a:lnTo>
                    <a:pt x="0" y="336"/>
                  </a:lnTo>
                  <a:lnTo>
                    <a:pt x="6" y="325"/>
                  </a:lnTo>
                  <a:lnTo>
                    <a:pt x="17" y="319"/>
                  </a:lnTo>
                  <a:lnTo>
                    <a:pt x="29" y="319"/>
                  </a:lnTo>
                  <a:lnTo>
                    <a:pt x="40" y="313"/>
                  </a:lnTo>
                  <a:lnTo>
                    <a:pt x="51" y="313"/>
                  </a:lnTo>
                  <a:close/>
                  <a:moveTo>
                    <a:pt x="51" y="0"/>
                  </a:moveTo>
                  <a:lnTo>
                    <a:pt x="1005" y="0"/>
                  </a:lnTo>
                  <a:lnTo>
                    <a:pt x="1016" y="0"/>
                  </a:lnTo>
                  <a:lnTo>
                    <a:pt x="1027" y="0"/>
                  </a:lnTo>
                  <a:lnTo>
                    <a:pt x="1039" y="5"/>
                  </a:lnTo>
                  <a:lnTo>
                    <a:pt x="1050" y="11"/>
                  </a:lnTo>
                  <a:lnTo>
                    <a:pt x="1056" y="17"/>
                  </a:lnTo>
                  <a:lnTo>
                    <a:pt x="1056" y="29"/>
                  </a:lnTo>
                  <a:lnTo>
                    <a:pt x="1056" y="46"/>
                  </a:lnTo>
                  <a:lnTo>
                    <a:pt x="1050" y="52"/>
                  </a:lnTo>
                  <a:lnTo>
                    <a:pt x="1039" y="58"/>
                  </a:lnTo>
                  <a:lnTo>
                    <a:pt x="1027" y="63"/>
                  </a:lnTo>
                  <a:lnTo>
                    <a:pt x="1016" y="63"/>
                  </a:lnTo>
                  <a:lnTo>
                    <a:pt x="999" y="63"/>
                  </a:lnTo>
                  <a:lnTo>
                    <a:pt x="51" y="63"/>
                  </a:lnTo>
                  <a:lnTo>
                    <a:pt x="40" y="63"/>
                  </a:lnTo>
                  <a:lnTo>
                    <a:pt x="29" y="63"/>
                  </a:lnTo>
                  <a:lnTo>
                    <a:pt x="17" y="58"/>
                  </a:lnTo>
                  <a:lnTo>
                    <a:pt x="6" y="52"/>
                  </a:lnTo>
                  <a:lnTo>
                    <a:pt x="0" y="46"/>
                  </a:lnTo>
                  <a:lnTo>
                    <a:pt x="0" y="29"/>
                  </a:lnTo>
                  <a:lnTo>
                    <a:pt x="0" y="17"/>
                  </a:lnTo>
                  <a:lnTo>
                    <a:pt x="6" y="11"/>
                  </a:lnTo>
                  <a:lnTo>
                    <a:pt x="17" y="5"/>
                  </a:lnTo>
                  <a:lnTo>
                    <a:pt x="29" y="0"/>
                  </a:lnTo>
                  <a:lnTo>
                    <a:pt x="40" y="0"/>
                  </a:lnTo>
                  <a:lnTo>
                    <a:pt x="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7" name="Freeform 39"/>
            <p:cNvSpPr>
              <a:spLocks noEditPoints="1"/>
            </p:cNvSpPr>
            <p:nvPr/>
          </p:nvSpPr>
          <p:spPr bwMode="auto">
            <a:xfrm>
              <a:off x="10354" y="3949"/>
              <a:ext cx="903" cy="1115"/>
            </a:xfrm>
            <a:custGeom>
              <a:avLst/>
              <a:gdLst/>
              <a:ahLst/>
              <a:cxnLst>
                <a:cxn ang="0">
                  <a:pos x="573" y="517"/>
                </a:cxn>
                <a:cxn ang="0">
                  <a:pos x="573" y="551"/>
                </a:cxn>
                <a:cxn ang="0">
                  <a:pos x="624" y="598"/>
                </a:cxn>
                <a:cxn ang="0">
                  <a:pos x="795" y="81"/>
                </a:cxn>
                <a:cxn ang="0">
                  <a:pos x="846" y="58"/>
                </a:cxn>
                <a:cxn ang="0">
                  <a:pos x="188" y="81"/>
                </a:cxn>
                <a:cxn ang="0">
                  <a:pos x="193" y="145"/>
                </a:cxn>
                <a:cxn ang="0">
                  <a:pos x="193" y="987"/>
                </a:cxn>
                <a:cxn ang="0">
                  <a:pos x="182" y="1057"/>
                </a:cxn>
                <a:cxn ang="0">
                  <a:pos x="335" y="964"/>
                </a:cxn>
                <a:cxn ang="0">
                  <a:pos x="341" y="98"/>
                </a:cxn>
                <a:cxn ang="0">
                  <a:pos x="51" y="0"/>
                </a:cxn>
                <a:cxn ang="0">
                  <a:pos x="885" y="6"/>
                </a:cxn>
                <a:cxn ang="0">
                  <a:pos x="903" y="29"/>
                </a:cxn>
                <a:cxn ang="0">
                  <a:pos x="903" y="278"/>
                </a:cxn>
                <a:cxn ang="0">
                  <a:pos x="897" y="308"/>
                </a:cxn>
                <a:cxn ang="0">
                  <a:pos x="863" y="313"/>
                </a:cxn>
                <a:cxn ang="0">
                  <a:pos x="851" y="296"/>
                </a:cxn>
                <a:cxn ang="0">
                  <a:pos x="834" y="226"/>
                </a:cxn>
                <a:cxn ang="0">
                  <a:pos x="704" y="93"/>
                </a:cxn>
                <a:cxn ang="0">
                  <a:pos x="454" y="58"/>
                </a:cxn>
                <a:cxn ang="0">
                  <a:pos x="403" y="81"/>
                </a:cxn>
                <a:cxn ang="0">
                  <a:pos x="386" y="505"/>
                </a:cxn>
                <a:cxn ang="0">
                  <a:pos x="545" y="464"/>
                </a:cxn>
                <a:cxn ang="0">
                  <a:pos x="624" y="284"/>
                </a:cxn>
                <a:cxn ang="0">
                  <a:pos x="641" y="249"/>
                </a:cxn>
                <a:cxn ang="0">
                  <a:pos x="670" y="255"/>
                </a:cxn>
                <a:cxn ang="0">
                  <a:pos x="681" y="284"/>
                </a:cxn>
                <a:cxn ang="0">
                  <a:pos x="681" y="755"/>
                </a:cxn>
                <a:cxn ang="0">
                  <a:pos x="670" y="784"/>
                </a:cxn>
                <a:cxn ang="0">
                  <a:pos x="641" y="789"/>
                </a:cxn>
                <a:cxn ang="0">
                  <a:pos x="624" y="766"/>
                </a:cxn>
                <a:cxn ang="0">
                  <a:pos x="585" y="638"/>
                </a:cxn>
                <a:cxn ang="0">
                  <a:pos x="460" y="569"/>
                </a:cxn>
                <a:cxn ang="0">
                  <a:pos x="386" y="958"/>
                </a:cxn>
                <a:cxn ang="0">
                  <a:pos x="420" y="1045"/>
                </a:cxn>
                <a:cxn ang="0">
                  <a:pos x="528" y="1057"/>
                </a:cxn>
                <a:cxn ang="0">
                  <a:pos x="556" y="1068"/>
                </a:cxn>
                <a:cxn ang="0">
                  <a:pos x="562" y="1097"/>
                </a:cxn>
                <a:cxn ang="0">
                  <a:pos x="539" y="1115"/>
                </a:cxn>
                <a:cxn ang="0">
                  <a:pos x="51" y="1115"/>
                </a:cxn>
                <a:cxn ang="0">
                  <a:pos x="12" y="1109"/>
                </a:cxn>
                <a:cxn ang="0">
                  <a:pos x="0" y="1086"/>
                </a:cxn>
                <a:cxn ang="0">
                  <a:pos x="12" y="1062"/>
                </a:cxn>
                <a:cxn ang="0">
                  <a:pos x="46" y="1057"/>
                </a:cxn>
                <a:cxn ang="0">
                  <a:pos x="114" y="1045"/>
                </a:cxn>
                <a:cxn ang="0">
                  <a:pos x="136" y="1010"/>
                </a:cxn>
                <a:cxn ang="0">
                  <a:pos x="136" y="151"/>
                </a:cxn>
                <a:cxn ang="0">
                  <a:pos x="91" y="58"/>
                </a:cxn>
                <a:cxn ang="0">
                  <a:pos x="23" y="58"/>
                </a:cxn>
                <a:cxn ang="0">
                  <a:pos x="0" y="40"/>
                </a:cxn>
                <a:cxn ang="0">
                  <a:pos x="6" y="11"/>
                </a:cxn>
                <a:cxn ang="0">
                  <a:pos x="40" y="0"/>
                </a:cxn>
              </a:cxnLst>
              <a:rect l="0" t="0" r="r" b="b"/>
              <a:pathLst>
                <a:path w="903" h="1115">
                  <a:moveTo>
                    <a:pt x="624" y="464"/>
                  </a:moveTo>
                  <a:lnTo>
                    <a:pt x="602" y="493"/>
                  </a:lnTo>
                  <a:lnTo>
                    <a:pt x="573" y="517"/>
                  </a:lnTo>
                  <a:lnTo>
                    <a:pt x="539" y="534"/>
                  </a:lnTo>
                  <a:lnTo>
                    <a:pt x="556" y="540"/>
                  </a:lnTo>
                  <a:lnTo>
                    <a:pt x="573" y="551"/>
                  </a:lnTo>
                  <a:lnTo>
                    <a:pt x="590" y="563"/>
                  </a:lnTo>
                  <a:lnTo>
                    <a:pt x="607" y="580"/>
                  </a:lnTo>
                  <a:lnTo>
                    <a:pt x="624" y="598"/>
                  </a:lnTo>
                  <a:lnTo>
                    <a:pt x="624" y="464"/>
                  </a:lnTo>
                  <a:close/>
                  <a:moveTo>
                    <a:pt x="761" y="58"/>
                  </a:moveTo>
                  <a:lnTo>
                    <a:pt x="795" y="81"/>
                  </a:lnTo>
                  <a:lnTo>
                    <a:pt x="823" y="104"/>
                  </a:lnTo>
                  <a:lnTo>
                    <a:pt x="846" y="133"/>
                  </a:lnTo>
                  <a:lnTo>
                    <a:pt x="846" y="58"/>
                  </a:lnTo>
                  <a:lnTo>
                    <a:pt x="761" y="58"/>
                  </a:lnTo>
                  <a:close/>
                  <a:moveTo>
                    <a:pt x="182" y="58"/>
                  </a:moveTo>
                  <a:lnTo>
                    <a:pt x="188" y="81"/>
                  </a:lnTo>
                  <a:lnTo>
                    <a:pt x="193" y="104"/>
                  </a:lnTo>
                  <a:lnTo>
                    <a:pt x="193" y="128"/>
                  </a:lnTo>
                  <a:lnTo>
                    <a:pt x="193" y="145"/>
                  </a:lnTo>
                  <a:lnTo>
                    <a:pt x="193" y="145"/>
                  </a:lnTo>
                  <a:lnTo>
                    <a:pt x="193" y="969"/>
                  </a:lnTo>
                  <a:lnTo>
                    <a:pt x="193" y="987"/>
                  </a:lnTo>
                  <a:lnTo>
                    <a:pt x="193" y="1010"/>
                  </a:lnTo>
                  <a:lnTo>
                    <a:pt x="188" y="1033"/>
                  </a:lnTo>
                  <a:lnTo>
                    <a:pt x="182" y="1057"/>
                  </a:lnTo>
                  <a:lnTo>
                    <a:pt x="346" y="1057"/>
                  </a:lnTo>
                  <a:lnTo>
                    <a:pt x="335" y="1004"/>
                  </a:lnTo>
                  <a:lnTo>
                    <a:pt x="335" y="964"/>
                  </a:lnTo>
                  <a:lnTo>
                    <a:pt x="335" y="162"/>
                  </a:lnTo>
                  <a:lnTo>
                    <a:pt x="335" y="133"/>
                  </a:lnTo>
                  <a:lnTo>
                    <a:pt x="341" y="98"/>
                  </a:lnTo>
                  <a:lnTo>
                    <a:pt x="352" y="58"/>
                  </a:lnTo>
                  <a:lnTo>
                    <a:pt x="182" y="58"/>
                  </a:lnTo>
                  <a:close/>
                  <a:moveTo>
                    <a:pt x="51" y="0"/>
                  </a:moveTo>
                  <a:lnTo>
                    <a:pt x="851" y="0"/>
                  </a:lnTo>
                  <a:lnTo>
                    <a:pt x="874" y="0"/>
                  </a:lnTo>
                  <a:lnTo>
                    <a:pt x="885" y="6"/>
                  </a:lnTo>
                  <a:lnTo>
                    <a:pt x="897" y="6"/>
                  </a:lnTo>
                  <a:lnTo>
                    <a:pt x="903" y="17"/>
                  </a:lnTo>
                  <a:lnTo>
                    <a:pt x="903" y="29"/>
                  </a:lnTo>
                  <a:lnTo>
                    <a:pt x="903" y="52"/>
                  </a:lnTo>
                  <a:lnTo>
                    <a:pt x="903" y="261"/>
                  </a:lnTo>
                  <a:lnTo>
                    <a:pt x="903" y="278"/>
                  </a:lnTo>
                  <a:lnTo>
                    <a:pt x="903" y="290"/>
                  </a:lnTo>
                  <a:lnTo>
                    <a:pt x="897" y="302"/>
                  </a:lnTo>
                  <a:lnTo>
                    <a:pt x="897" y="308"/>
                  </a:lnTo>
                  <a:lnTo>
                    <a:pt x="885" y="313"/>
                  </a:lnTo>
                  <a:lnTo>
                    <a:pt x="874" y="319"/>
                  </a:lnTo>
                  <a:lnTo>
                    <a:pt x="863" y="313"/>
                  </a:lnTo>
                  <a:lnTo>
                    <a:pt x="857" y="313"/>
                  </a:lnTo>
                  <a:lnTo>
                    <a:pt x="851" y="302"/>
                  </a:lnTo>
                  <a:lnTo>
                    <a:pt x="851" y="296"/>
                  </a:lnTo>
                  <a:lnTo>
                    <a:pt x="851" y="290"/>
                  </a:lnTo>
                  <a:lnTo>
                    <a:pt x="846" y="278"/>
                  </a:lnTo>
                  <a:lnTo>
                    <a:pt x="834" y="226"/>
                  </a:lnTo>
                  <a:lnTo>
                    <a:pt x="806" y="174"/>
                  </a:lnTo>
                  <a:lnTo>
                    <a:pt x="761" y="128"/>
                  </a:lnTo>
                  <a:lnTo>
                    <a:pt x="704" y="93"/>
                  </a:lnTo>
                  <a:lnTo>
                    <a:pt x="624" y="64"/>
                  </a:lnTo>
                  <a:lnTo>
                    <a:pt x="528" y="58"/>
                  </a:lnTo>
                  <a:lnTo>
                    <a:pt x="454" y="58"/>
                  </a:lnTo>
                  <a:lnTo>
                    <a:pt x="432" y="58"/>
                  </a:lnTo>
                  <a:lnTo>
                    <a:pt x="415" y="64"/>
                  </a:lnTo>
                  <a:lnTo>
                    <a:pt x="403" y="81"/>
                  </a:lnTo>
                  <a:lnTo>
                    <a:pt x="392" y="110"/>
                  </a:lnTo>
                  <a:lnTo>
                    <a:pt x="386" y="162"/>
                  </a:lnTo>
                  <a:lnTo>
                    <a:pt x="386" y="505"/>
                  </a:lnTo>
                  <a:lnTo>
                    <a:pt x="443" y="505"/>
                  </a:lnTo>
                  <a:lnTo>
                    <a:pt x="500" y="488"/>
                  </a:lnTo>
                  <a:lnTo>
                    <a:pt x="545" y="464"/>
                  </a:lnTo>
                  <a:lnTo>
                    <a:pt x="585" y="424"/>
                  </a:lnTo>
                  <a:lnTo>
                    <a:pt x="613" y="366"/>
                  </a:lnTo>
                  <a:lnTo>
                    <a:pt x="624" y="284"/>
                  </a:lnTo>
                  <a:lnTo>
                    <a:pt x="624" y="267"/>
                  </a:lnTo>
                  <a:lnTo>
                    <a:pt x="630" y="261"/>
                  </a:lnTo>
                  <a:lnTo>
                    <a:pt x="641" y="249"/>
                  </a:lnTo>
                  <a:lnTo>
                    <a:pt x="653" y="249"/>
                  </a:lnTo>
                  <a:lnTo>
                    <a:pt x="664" y="249"/>
                  </a:lnTo>
                  <a:lnTo>
                    <a:pt x="670" y="255"/>
                  </a:lnTo>
                  <a:lnTo>
                    <a:pt x="676" y="267"/>
                  </a:lnTo>
                  <a:lnTo>
                    <a:pt x="681" y="273"/>
                  </a:lnTo>
                  <a:lnTo>
                    <a:pt x="681" y="284"/>
                  </a:lnTo>
                  <a:lnTo>
                    <a:pt x="681" y="302"/>
                  </a:lnTo>
                  <a:lnTo>
                    <a:pt x="681" y="737"/>
                  </a:lnTo>
                  <a:lnTo>
                    <a:pt x="681" y="755"/>
                  </a:lnTo>
                  <a:lnTo>
                    <a:pt x="681" y="766"/>
                  </a:lnTo>
                  <a:lnTo>
                    <a:pt x="676" y="778"/>
                  </a:lnTo>
                  <a:lnTo>
                    <a:pt x="670" y="784"/>
                  </a:lnTo>
                  <a:lnTo>
                    <a:pt x="664" y="789"/>
                  </a:lnTo>
                  <a:lnTo>
                    <a:pt x="653" y="795"/>
                  </a:lnTo>
                  <a:lnTo>
                    <a:pt x="641" y="789"/>
                  </a:lnTo>
                  <a:lnTo>
                    <a:pt x="630" y="784"/>
                  </a:lnTo>
                  <a:lnTo>
                    <a:pt x="630" y="772"/>
                  </a:lnTo>
                  <a:lnTo>
                    <a:pt x="624" y="766"/>
                  </a:lnTo>
                  <a:lnTo>
                    <a:pt x="624" y="755"/>
                  </a:lnTo>
                  <a:lnTo>
                    <a:pt x="613" y="685"/>
                  </a:lnTo>
                  <a:lnTo>
                    <a:pt x="585" y="638"/>
                  </a:lnTo>
                  <a:lnTo>
                    <a:pt x="545" y="604"/>
                  </a:lnTo>
                  <a:lnTo>
                    <a:pt x="505" y="580"/>
                  </a:lnTo>
                  <a:lnTo>
                    <a:pt x="460" y="569"/>
                  </a:lnTo>
                  <a:lnTo>
                    <a:pt x="420" y="569"/>
                  </a:lnTo>
                  <a:lnTo>
                    <a:pt x="386" y="563"/>
                  </a:lnTo>
                  <a:lnTo>
                    <a:pt x="386" y="958"/>
                  </a:lnTo>
                  <a:lnTo>
                    <a:pt x="392" y="1004"/>
                  </a:lnTo>
                  <a:lnTo>
                    <a:pt x="397" y="1033"/>
                  </a:lnTo>
                  <a:lnTo>
                    <a:pt x="420" y="1045"/>
                  </a:lnTo>
                  <a:lnTo>
                    <a:pt x="454" y="1057"/>
                  </a:lnTo>
                  <a:lnTo>
                    <a:pt x="517" y="1057"/>
                  </a:lnTo>
                  <a:lnTo>
                    <a:pt x="528" y="1057"/>
                  </a:lnTo>
                  <a:lnTo>
                    <a:pt x="539" y="1057"/>
                  </a:lnTo>
                  <a:lnTo>
                    <a:pt x="551" y="1062"/>
                  </a:lnTo>
                  <a:lnTo>
                    <a:pt x="556" y="1068"/>
                  </a:lnTo>
                  <a:lnTo>
                    <a:pt x="562" y="1074"/>
                  </a:lnTo>
                  <a:lnTo>
                    <a:pt x="568" y="1086"/>
                  </a:lnTo>
                  <a:lnTo>
                    <a:pt x="562" y="1097"/>
                  </a:lnTo>
                  <a:lnTo>
                    <a:pt x="556" y="1103"/>
                  </a:lnTo>
                  <a:lnTo>
                    <a:pt x="551" y="1109"/>
                  </a:lnTo>
                  <a:lnTo>
                    <a:pt x="539" y="1115"/>
                  </a:lnTo>
                  <a:lnTo>
                    <a:pt x="528" y="1115"/>
                  </a:lnTo>
                  <a:lnTo>
                    <a:pt x="511" y="1115"/>
                  </a:lnTo>
                  <a:lnTo>
                    <a:pt x="51" y="1115"/>
                  </a:lnTo>
                  <a:lnTo>
                    <a:pt x="40" y="1115"/>
                  </a:lnTo>
                  <a:lnTo>
                    <a:pt x="23" y="1115"/>
                  </a:lnTo>
                  <a:lnTo>
                    <a:pt x="12" y="1109"/>
                  </a:lnTo>
                  <a:lnTo>
                    <a:pt x="6" y="1103"/>
                  </a:lnTo>
                  <a:lnTo>
                    <a:pt x="0" y="1097"/>
                  </a:lnTo>
                  <a:lnTo>
                    <a:pt x="0" y="1086"/>
                  </a:lnTo>
                  <a:lnTo>
                    <a:pt x="0" y="1074"/>
                  </a:lnTo>
                  <a:lnTo>
                    <a:pt x="6" y="1068"/>
                  </a:lnTo>
                  <a:lnTo>
                    <a:pt x="12" y="1062"/>
                  </a:lnTo>
                  <a:lnTo>
                    <a:pt x="23" y="1057"/>
                  </a:lnTo>
                  <a:lnTo>
                    <a:pt x="34" y="1057"/>
                  </a:lnTo>
                  <a:lnTo>
                    <a:pt x="46" y="1057"/>
                  </a:lnTo>
                  <a:lnTo>
                    <a:pt x="74" y="1057"/>
                  </a:lnTo>
                  <a:lnTo>
                    <a:pt x="97" y="1051"/>
                  </a:lnTo>
                  <a:lnTo>
                    <a:pt x="114" y="1045"/>
                  </a:lnTo>
                  <a:lnTo>
                    <a:pt x="125" y="1039"/>
                  </a:lnTo>
                  <a:lnTo>
                    <a:pt x="131" y="1028"/>
                  </a:lnTo>
                  <a:lnTo>
                    <a:pt x="136" y="1010"/>
                  </a:lnTo>
                  <a:lnTo>
                    <a:pt x="136" y="993"/>
                  </a:lnTo>
                  <a:lnTo>
                    <a:pt x="136" y="964"/>
                  </a:lnTo>
                  <a:lnTo>
                    <a:pt x="136" y="151"/>
                  </a:lnTo>
                  <a:lnTo>
                    <a:pt x="136" y="98"/>
                  </a:lnTo>
                  <a:lnTo>
                    <a:pt x="125" y="75"/>
                  </a:lnTo>
                  <a:lnTo>
                    <a:pt x="91" y="58"/>
                  </a:lnTo>
                  <a:lnTo>
                    <a:pt x="40" y="58"/>
                  </a:lnTo>
                  <a:lnTo>
                    <a:pt x="34" y="58"/>
                  </a:lnTo>
                  <a:lnTo>
                    <a:pt x="23" y="58"/>
                  </a:lnTo>
                  <a:lnTo>
                    <a:pt x="12" y="52"/>
                  </a:lnTo>
                  <a:lnTo>
                    <a:pt x="6" y="46"/>
                  </a:lnTo>
                  <a:lnTo>
                    <a:pt x="0" y="40"/>
                  </a:lnTo>
                  <a:lnTo>
                    <a:pt x="0" y="29"/>
                  </a:lnTo>
                  <a:lnTo>
                    <a:pt x="0" y="17"/>
                  </a:lnTo>
                  <a:lnTo>
                    <a:pt x="6" y="11"/>
                  </a:lnTo>
                  <a:lnTo>
                    <a:pt x="12" y="6"/>
                  </a:lnTo>
                  <a:lnTo>
                    <a:pt x="23" y="0"/>
                  </a:lnTo>
                  <a:lnTo>
                    <a:pt x="40" y="0"/>
                  </a:lnTo>
                  <a:lnTo>
                    <a:pt x="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8" name="Freeform 40"/>
            <p:cNvSpPr>
              <a:spLocks/>
            </p:cNvSpPr>
            <p:nvPr/>
          </p:nvSpPr>
          <p:spPr bwMode="auto">
            <a:xfrm>
              <a:off x="11466" y="3844"/>
              <a:ext cx="369" cy="1626"/>
            </a:xfrm>
            <a:custGeom>
              <a:avLst/>
              <a:gdLst/>
              <a:ahLst/>
              <a:cxnLst>
                <a:cxn ang="0">
                  <a:pos x="352" y="0"/>
                </a:cxn>
                <a:cxn ang="0">
                  <a:pos x="364" y="0"/>
                </a:cxn>
                <a:cxn ang="0">
                  <a:pos x="369" y="6"/>
                </a:cxn>
                <a:cxn ang="0">
                  <a:pos x="369" y="18"/>
                </a:cxn>
                <a:cxn ang="0">
                  <a:pos x="369" y="18"/>
                </a:cxn>
                <a:cxn ang="0">
                  <a:pos x="369" y="23"/>
                </a:cxn>
                <a:cxn ang="0">
                  <a:pos x="364" y="23"/>
                </a:cxn>
                <a:cxn ang="0">
                  <a:pos x="358" y="29"/>
                </a:cxn>
                <a:cxn ang="0">
                  <a:pos x="347" y="41"/>
                </a:cxn>
                <a:cxn ang="0">
                  <a:pos x="261" y="151"/>
                </a:cxn>
                <a:cxn ang="0">
                  <a:pos x="193" y="267"/>
                </a:cxn>
                <a:cxn ang="0">
                  <a:pos x="148" y="395"/>
                </a:cxn>
                <a:cxn ang="0">
                  <a:pos x="114" y="529"/>
                </a:cxn>
                <a:cxn ang="0">
                  <a:pos x="97" y="668"/>
                </a:cxn>
                <a:cxn ang="0">
                  <a:pos x="91" y="813"/>
                </a:cxn>
                <a:cxn ang="0">
                  <a:pos x="97" y="941"/>
                </a:cxn>
                <a:cxn ang="0">
                  <a:pos x="114" y="1074"/>
                </a:cxn>
                <a:cxn ang="0">
                  <a:pos x="142" y="1208"/>
                </a:cxn>
                <a:cxn ang="0">
                  <a:pos x="188" y="1342"/>
                </a:cxn>
                <a:cxn ang="0">
                  <a:pos x="256" y="1463"/>
                </a:cxn>
                <a:cxn ang="0">
                  <a:pos x="341" y="1574"/>
                </a:cxn>
                <a:cxn ang="0">
                  <a:pos x="352" y="1585"/>
                </a:cxn>
                <a:cxn ang="0">
                  <a:pos x="364" y="1591"/>
                </a:cxn>
                <a:cxn ang="0">
                  <a:pos x="364" y="1597"/>
                </a:cxn>
                <a:cxn ang="0">
                  <a:pos x="369" y="1603"/>
                </a:cxn>
                <a:cxn ang="0">
                  <a:pos x="369" y="1609"/>
                </a:cxn>
                <a:cxn ang="0">
                  <a:pos x="369" y="1609"/>
                </a:cxn>
                <a:cxn ang="0">
                  <a:pos x="369" y="1609"/>
                </a:cxn>
                <a:cxn ang="0">
                  <a:pos x="369" y="1620"/>
                </a:cxn>
                <a:cxn ang="0">
                  <a:pos x="364" y="1626"/>
                </a:cxn>
                <a:cxn ang="0">
                  <a:pos x="352" y="1626"/>
                </a:cxn>
                <a:cxn ang="0">
                  <a:pos x="335" y="1614"/>
                </a:cxn>
                <a:cxn ang="0">
                  <a:pos x="301" y="1591"/>
                </a:cxn>
                <a:cxn ang="0">
                  <a:pos x="256" y="1545"/>
                </a:cxn>
                <a:cxn ang="0">
                  <a:pos x="210" y="1487"/>
                </a:cxn>
                <a:cxn ang="0">
                  <a:pos x="154" y="1411"/>
                </a:cxn>
                <a:cxn ang="0">
                  <a:pos x="103" y="1318"/>
                </a:cxn>
                <a:cxn ang="0">
                  <a:pos x="52" y="1179"/>
                </a:cxn>
                <a:cxn ang="0">
                  <a:pos x="17" y="1045"/>
                </a:cxn>
                <a:cxn ang="0">
                  <a:pos x="6" y="918"/>
                </a:cxn>
                <a:cxn ang="0">
                  <a:pos x="0" y="813"/>
                </a:cxn>
                <a:cxn ang="0">
                  <a:pos x="6" y="662"/>
                </a:cxn>
                <a:cxn ang="0">
                  <a:pos x="40" y="494"/>
                </a:cxn>
                <a:cxn ang="0">
                  <a:pos x="103" y="314"/>
                </a:cxn>
                <a:cxn ang="0">
                  <a:pos x="148" y="221"/>
                </a:cxn>
                <a:cxn ang="0">
                  <a:pos x="205" y="140"/>
                </a:cxn>
                <a:cxn ang="0">
                  <a:pos x="256" y="82"/>
                </a:cxn>
                <a:cxn ang="0">
                  <a:pos x="301" y="35"/>
                </a:cxn>
                <a:cxn ang="0">
                  <a:pos x="335" y="6"/>
                </a:cxn>
                <a:cxn ang="0">
                  <a:pos x="352" y="0"/>
                </a:cxn>
              </a:cxnLst>
              <a:rect l="0" t="0" r="r" b="b"/>
              <a:pathLst>
                <a:path w="369" h="1626">
                  <a:moveTo>
                    <a:pt x="352" y="0"/>
                  </a:moveTo>
                  <a:lnTo>
                    <a:pt x="364" y="0"/>
                  </a:lnTo>
                  <a:lnTo>
                    <a:pt x="369" y="6"/>
                  </a:lnTo>
                  <a:lnTo>
                    <a:pt x="369" y="18"/>
                  </a:lnTo>
                  <a:lnTo>
                    <a:pt x="369" y="18"/>
                  </a:lnTo>
                  <a:lnTo>
                    <a:pt x="369" y="23"/>
                  </a:lnTo>
                  <a:lnTo>
                    <a:pt x="364" y="23"/>
                  </a:lnTo>
                  <a:lnTo>
                    <a:pt x="358" y="29"/>
                  </a:lnTo>
                  <a:lnTo>
                    <a:pt x="347" y="41"/>
                  </a:lnTo>
                  <a:lnTo>
                    <a:pt x="261" y="151"/>
                  </a:lnTo>
                  <a:lnTo>
                    <a:pt x="193" y="267"/>
                  </a:lnTo>
                  <a:lnTo>
                    <a:pt x="148" y="395"/>
                  </a:lnTo>
                  <a:lnTo>
                    <a:pt x="114" y="529"/>
                  </a:lnTo>
                  <a:lnTo>
                    <a:pt x="97" y="668"/>
                  </a:lnTo>
                  <a:lnTo>
                    <a:pt x="91" y="813"/>
                  </a:lnTo>
                  <a:lnTo>
                    <a:pt x="97" y="941"/>
                  </a:lnTo>
                  <a:lnTo>
                    <a:pt x="114" y="1074"/>
                  </a:lnTo>
                  <a:lnTo>
                    <a:pt x="142" y="1208"/>
                  </a:lnTo>
                  <a:lnTo>
                    <a:pt x="188" y="1342"/>
                  </a:lnTo>
                  <a:lnTo>
                    <a:pt x="256" y="1463"/>
                  </a:lnTo>
                  <a:lnTo>
                    <a:pt x="341" y="1574"/>
                  </a:lnTo>
                  <a:lnTo>
                    <a:pt x="352" y="1585"/>
                  </a:lnTo>
                  <a:lnTo>
                    <a:pt x="364" y="1591"/>
                  </a:lnTo>
                  <a:lnTo>
                    <a:pt x="364" y="1597"/>
                  </a:lnTo>
                  <a:lnTo>
                    <a:pt x="369" y="1603"/>
                  </a:lnTo>
                  <a:lnTo>
                    <a:pt x="369" y="1609"/>
                  </a:lnTo>
                  <a:lnTo>
                    <a:pt x="369" y="1609"/>
                  </a:lnTo>
                  <a:lnTo>
                    <a:pt x="369" y="1609"/>
                  </a:lnTo>
                  <a:lnTo>
                    <a:pt x="369" y="1620"/>
                  </a:lnTo>
                  <a:lnTo>
                    <a:pt x="364" y="1626"/>
                  </a:lnTo>
                  <a:lnTo>
                    <a:pt x="352" y="1626"/>
                  </a:lnTo>
                  <a:lnTo>
                    <a:pt x="335" y="1614"/>
                  </a:lnTo>
                  <a:lnTo>
                    <a:pt x="301" y="1591"/>
                  </a:lnTo>
                  <a:lnTo>
                    <a:pt x="256" y="1545"/>
                  </a:lnTo>
                  <a:lnTo>
                    <a:pt x="210" y="1487"/>
                  </a:lnTo>
                  <a:lnTo>
                    <a:pt x="154" y="1411"/>
                  </a:lnTo>
                  <a:lnTo>
                    <a:pt x="103" y="1318"/>
                  </a:lnTo>
                  <a:lnTo>
                    <a:pt x="52" y="1179"/>
                  </a:lnTo>
                  <a:lnTo>
                    <a:pt x="17" y="1045"/>
                  </a:lnTo>
                  <a:lnTo>
                    <a:pt x="6" y="918"/>
                  </a:lnTo>
                  <a:lnTo>
                    <a:pt x="0" y="813"/>
                  </a:lnTo>
                  <a:lnTo>
                    <a:pt x="6" y="662"/>
                  </a:lnTo>
                  <a:lnTo>
                    <a:pt x="40" y="494"/>
                  </a:lnTo>
                  <a:lnTo>
                    <a:pt x="103" y="314"/>
                  </a:lnTo>
                  <a:lnTo>
                    <a:pt x="148" y="221"/>
                  </a:lnTo>
                  <a:lnTo>
                    <a:pt x="205" y="140"/>
                  </a:lnTo>
                  <a:lnTo>
                    <a:pt x="256" y="82"/>
                  </a:lnTo>
                  <a:lnTo>
                    <a:pt x="301" y="35"/>
                  </a:lnTo>
                  <a:lnTo>
                    <a:pt x="335" y="6"/>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9" name="Freeform 41"/>
            <p:cNvSpPr>
              <a:spLocks noEditPoints="1"/>
            </p:cNvSpPr>
            <p:nvPr/>
          </p:nvSpPr>
          <p:spPr bwMode="auto">
            <a:xfrm>
              <a:off x="12045" y="4326"/>
              <a:ext cx="863" cy="1086"/>
            </a:xfrm>
            <a:custGeom>
              <a:avLst/>
              <a:gdLst/>
              <a:ahLst/>
              <a:cxnLst>
                <a:cxn ang="0">
                  <a:pos x="63" y="801"/>
                </a:cxn>
                <a:cxn ang="0">
                  <a:pos x="40" y="981"/>
                </a:cxn>
                <a:cxn ang="0">
                  <a:pos x="68" y="1045"/>
                </a:cxn>
                <a:cxn ang="0">
                  <a:pos x="199" y="993"/>
                </a:cxn>
                <a:cxn ang="0">
                  <a:pos x="239" y="842"/>
                </a:cxn>
                <a:cxn ang="0">
                  <a:pos x="102" y="645"/>
                </a:cxn>
                <a:cxn ang="0">
                  <a:pos x="284" y="0"/>
                </a:cxn>
                <a:cxn ang="0">
                  <a:pos x="290" y="23"/>
                </a:cxn>
                <a:cxn ang="0">
                  <a:pos x="267" y="35"/>
                </a:cxn>
                <a:cxn ang="0">
                  <a:pos x="136" y="169"/>
                </a:cxn>
                <a:cxn ang="0">
                  <a:pos x="85" y="389"/>
                </a:cxn>
                <a:cxn ang="0">
                  <a:pos x="119" y="500"/>
                </a:cxn>
                <a:cxn ang="0">
                  <a:pos x="363" y="180"/>
                </a:cxn>
                <a:cxn ang="0">
                  <a:pos x="590" y="76"/>
                </a:cxn>
                <a:cxn ang="0">
                  <a:pos x="783" y="116"/>
                </a:cxn>
                <a:cxn ang="0">
                  <a:pos x="863" y="314"/>
                </a:cxn>
                <a:cxn ang="0">
                  <a:pos x="749" y="616"/>
                </a:cxn>
                <a:cxn ang="0">
                  <a:pos x="500" y="755"/>
                </a:cxn>
                <a:cxn ang="0">
                  <a:pos x="363" y="668"/>
                </a:cxn>
                <a:cxn ang="0">
                  <a:pos x="352" y="592"/>
                </a:cxn>
                <a:cxn ang="0">
                  <a:pos x="369" y="552"/>
                </a:cxn>
                <a:cxn ang="0">
                  <a:pos x="409" y="546"/>
                </a:cxn>
                <a:cxn ang="0">
                  <a:pos x="426" y="563"/>
                </a:cxn>
                <a:cxn ang="0">
                  <a:pos x="426" y="575"/>
                </a:cxn>
                <a:cxn ang="0">
                  <a:pos x="420" y="598"/>
                </a:cxn>
                <a:cxn ang="0">
                  <a:pos x="397" y="656"/>
                </a:cxn>
                <a:cxn ang="0">
                  <a:pos x="471" y="714"/>
                </a:cxn>
                <a:cxn ang="0">
                  <a:pos x="585" y="685"/>
                </a:cxn>
                <a:cxn ang="0">
                  <a:pos x="715" y="500"/>
                </a:cxn>
                <a:cxn ang="0">
                  <a:pos x="766" y="261"/>
                </a:cxn>
                <a:cxn ang="0">
                  <a:pos x="727" y="140"/>
                </a:cxn>
                <a:cxn ang="0">
                  <a:pos x="596" y="111"/>
                </a:cxn>
                <a:cxn ang="0">
                  <a:pos x="386" y="209"/>
                </a:cxn>
                <a:cxn ang="0">
                  <a:pos x="148" y="534"/>
                </a:cxn>
                <a:cxn ang="0">
                  <a:pos x="148" y="534"/>
                </a:cxn>
                <a:cxn ang="0">
                  <a:pos x="222" y="639"/>
                </a:cxn>
                <a:cxn ang="0">
                  <a:pos x="301" y="749"/>
                </a:cxn>
                <a:cxn ang="0">
                  <a:pos x="301" y="894"/>
                </a:cxn>
                <a:cxn ang="0">
                  <a:pos x="165" y="1074"/>
                </a:cxn>
                <a:cxn ang="0">
                  <a:pos x="23" y="1045"/>
                </a:cxn>
                <a:cxn ang="0">
                  <a:pos x="0" y="900"/>
                </a:cxn>
                <a:cxn ang="0">
                  <a:pos x="51" y="680"/>
                </a:cxn>
                <a:cxn ang="0">
                  <a:pos x="29" y="540"/>
                </a:cxn>
                <a:cxn ang="0">
                  <a:pos x="23" y="331"/>
                </a:cxn>
                <a:cxn ang="0">
                  <a:pos x="153" y="64"/>
                </a:cxn>
              </a:cxnLst>
              <a:rect l="0" t="0" r="r" b="b"/>
              <a:pathLst>
                <a:path w="863" h="1086">
                  <a:moveTo>
                    <a:pt x="102" y="645"/>
                  </a:moveTo>
                  <a:lnTo>
                    <a:pt x="85" y="714"/>
                  </a:lnTo>
                  <a:lnTo>
                    <a:pt x="63" y="801"/>
                  </a:lnTo>
                  <a:lnTo>
                    <a:pt x="46" y="883"/>
                  </a:lnTo>
                  <a:lnTo>
                    <a:pt x="40" y="958"/>
                  </a:lnTo>
                  <a:lnTo>
                    <a:pt x="40" y="981"/>
                  </a:lnTo>
                  <a:lnTo>
                    <a:pt x="40" y="1005"/>
                  </a:lnTo>
                  <a:lnTo>
                    <a:pt x="51" y="1028"/>
                  </a:lnTo>
                  <a:lnTo>
                    <a:pt x="68" y="1045"/>
                  </a:lnTo>
                  <a:lnTo>
                    <a:pt x="102" y="1051"/>
                  </a:lnTo>
                  <a:lnTo>
                    <a:pt x="153" y="1034"/>
                  </a:lnTo>
                  <a:lnTo>
                    <a:pt x="199" y="993"/>
                  </a:lnTo>
                  <a:lnTo>
                    <a:pt x="227" y="935"/>
                  </a:lnTo>
                  <a:lnTo>
                    <a:pt x="239" y="865"/>
                  </a:lnTo>
                  <a:lnTo>
                    <a:pt x="239" y="842"/>
                  </a:lnTo>
                  <a:lnTo>
                    <a:pt x="233" y="825"/>
                  </a:lnTo>
                  <a:lnTo>
                    <a:pt x="222" y="801"/>
                  </a:lnTo>
                  <a:lnTo>
                    <a:pt x="102" y="645"/>
                  </a:lnTo>
                  <a:close/>
                  <a:moveTo>
                    <a:pt x="273" y="0"/>
                  </a:moveTo>
                  <a:lnTo>
                    <a:pt x="278" y="0"/>
                  </a:lnTo>
                  <a:lnTo>
                    <a:pt x="284" y="0"/>
                  </a:lnTo>
                  <a:lnTo>
                    <a:pt x="290" y="6"/>
                  </a:lnTo>
                  <a:lnTo>
                    <a:pt x="290" y="12"/>
                  </a:lnTo>
                  <a:lnTo>
                    <a:pt x="290" y="23"/>
                  </a:lnTo>
                  <a:lnTo>
                    <a:pt x="284" y="29"/>
                  </a:lnTo>
                  <a:lnTo>
                    <a:pt x="278" y="35"/>
                  </a:lnTo>
                  <a:lnTo>
                    <a:pt x="267" y="35"/>
                  </a:lnTo>
                  <a:lnTo>
                    <a:pt x="222" y="58"/>
                  </a:lnTo>
                  <a:lnTo>
                    <a:pt x="176" y="105"/>
                  </a:lnTo>
                  <a:lnTo>
                    <a:pt x="136" y="169"/>
                  </a:lnTo>
                  <a:lnTo>
                    <a:pt x="108" y="238"/>
                  </a:lnTo>
                  <a:lnTo>
                    <a:pt x="91" y="320"/>
                  </a:lnTo>
                  <a:lnTo>
                    <a:pt x="85" y="389"/>
                  </a:lnTo>
                  <a:lnTo>
                    <a:pt x="85" y="418"/>
                  </a:lnTo>
                  <a:lnTo>
                    <a:pt x="97" y="459"/>
                  </a:lnTo>
                  <a:lnTo>
                    <a:pt x="119" y="500"/>
                  </a:lnTo>
                  <a:lnTo>
                    <a:pt x="199" y="360"/>
                  </a:lnTo>
                  <a:lnTo>
                    <a:pt x="278" y="261"/>
                  </a:lnTo>
                  <a:lnTo>
                    <a:pt x="363" y="180"/>
                  </a:lnTo>
                  <a:lnTo>
                    <a:pt x="443" y="128"/>
                  </a:lnTo>
                  <a:lnTo>
                    <a:pt x="522" y="93"/>
                  </a:lnTo>
                  <a:lnTo>
                    <a:pt x="590" y="76"/>
                  </a:lnTo>
                  <a:lnTo>
                    <a:pt x="653" y="70"/>
                  </a:lnTo>
                  <a:lnTo>
                    <a:pt x="727" y="81"/>
                  </a:lnTo>
                  <a:lnTo>
                    <a:pt x="783" y="116"/>
                  </a:lnTo>
                  <a:lnTo>
                    <a:pt x="829" y="174"/>
                  </a:lnTo>
                  <a:lnTo>
                    <a:pt x="857" y="238"/>
                  </a:lnTo>
                  <a:lnTo>
                    <a:pt x="863" y="314"/>
                  </a:lnTo>
                  <a:lnTo>
                    <a:pt x="846" y="424"/>
                  </a:lnTo>
                  <a:lnTo>
                    <a:pt x="806" y="529"/>
                  </a:lnTo>
                  <a:lnTo>
                    <a:pt x="749" y="616"/>
                  </a:lnTo>
                  <a:lnTo>
                    <a:pt x="670" y="691"/>
                  </a:lnTo>
                  <a:lnTo>
                    <a:pt x="585" y="738"/>
                  </a:lnTo>
                  <a:lnTo>
                    <a:pt x="500" y="755"/>
                  </a:lnTo>
                  <a:lnTo>
                    <a:pt x="437" y="743"/>
                  </a:lnTo>
                  <a:lnTo>
                    <a:pt x="392" y="714"/>
                  </a:lnTo>
                  <a:lnTo>
                    <a:pt x="363" y="668"/>
                  </a:lnTo>
                  <a:lnTo>
                    <a:pt x="352" y="616"/>
                  </a:lnTo>
                  <a:lnTo>
                    <a:pt x="352" y="604"/>
                  </a:lnTo>
                  <a:lnTo>
                    <a:pt x="352" y="592"/>
                  </a:lnTo>
                  <a:lnTo>
                    <a:pt x="358" y="575"/>
                  </a:lnTo>
                  <a:lnTo>
                    <a:pt x="363" y="563"/>
                  </a:lnTo>
                  <a:lnTo>
                    <a:pt x="369" y="552"/>
                  </a:lnTo>
                  <a:lnTo>
                    <a:pt x="380" y="546"/>
                  </a:lnTo>
                  <a:lnTo>
                    <a:pt x="397" y="546"/>
                  </a:lnTo>
                  <a:lnTo>
                    <a:pt x="409" y="546"/>
                  </a:lnTo>
                  <a:lnTo>
                    <a:pt x="420" y="552"/>
                  </a:lnTo>
                  <a:lnTo>
                    <a:pt x="426" y="558"/>
                  </a:lnTo>
                  <a:lnTo>
                    <a:pt x="426" y="563"/>
                  </a:lnTo>
                  <a:lnTo>
                    <a:pt x="426" y="569"/>
                  </a:lnTo>
                  <a:lnTo>
                    <a:pt x="426" y="575"/>
                  </a:lnTo>
                  <a:lnTo>
                    <a:pt x="426" y="575"/>
                  </a:lnTo>
                  <a:lnTo>
                    <a:pt x="426" y="587"/>
                  </a:lnTo>
                  <a:lnTo>
                    <a:pt x="426" y="592"/>
                  </a:lnTo>
                  <a:lnTo>
                    <a:pt x="420" y="598"/>
                  </a:lnTo>
                  <a:lnTo>
                    <a:pt x="409" y="610"/>
                  </a:lnTo>
                  <a:lnTo>
                    <a:pt x="392" y="616"/>
                  </a:lnTo>
                  <a:lnTo>
                    <a:pt x="397" y="656"/>
                  </a:lnTo>
                  <a:lnTo>
                    <a:pt x="420" y="685"/>
                  </a:lnTo>
                  <a:lnTo>
                    <a:pt x="443" y="709"/>
                  </a:lnTo>
                  <a:lnTo>
                    <a:pt x="471" y="714"/>
                  </a:lnTo>
                  <a:lnTo>
                    <a:pt x="494" y="720"/>
                  </a:lnTo>
                  <a:lnTo>
                    <a:pt x="539" y="709"/>
                  </a:lnTo>
                  <a:lnTo>
                    <a:pt x="585" y="685"/>
                  </a:lnTo>
                  <a:lnTo>
                    <a:pt x="636" y="639"/>
                  </a:lnTo>
                  <a:lnTo>
                    <a:pt x="687" y="563"/>
                  </a:lnTo>
                  <a:lnTo>
                    <a:pt x="715" y="500"/>
                  </a:lnTo>
                  <a:lnTo>
                    <a:pt x="744" y="418"/>
                  </a:lnTo>
                  <a:lnTo>
                    <a:pt x="761" y="337"/>
                  </a:lnTo>
                  <a:lnTo>
                    <a:pt x="766" y="261"/>
                  </a:lnTo>
                  <a:lnTo>
                    <a:pt x="761" y="215"/>
                  </a:lnTo>
                  <a:lnTo>
                    <a:pt x="749" y="174"/>
                  </a:lnTo>
                  <a:lnTo>
                    <a:pt x="727" y="140"/>
                  </a:lnTo>
                  <a:lnTo>
                    <a:pt x="693" y="111"/>
                  </a:lnTo>
                  <a:lnTo>
                    <a:pt x="647" y="105"/>
                  </a:lnTo>
                  <a:lnTo>
                    <a:pt x="596" y="111"/>
                  </a:lnTo>
                  <a:lnTo>
                    <a:pt x="534" y="122"/>
                  </a:lnTo>
                  <a:lnTo>
                    <a:pt x="460" y="157"/>
                  </a:lnTo>
                  <a:lnTo>
                    <a:pt x="386" y="209"/>
                  </a:lnTo>
                  <a:lnTo>
                    <a:pt x="301" y="291"/>
                  </a:lnTo>
                  <a:lnTo>
                    <a:pt x="222" y="395"/>
                  </a:lnTo>
                  <a:lnTo>
                    <a:pt x="148" y="534"/>
                  </a:lnTo>
                  <a:lnTo>
                    <a:pt x="148" y="534"/>
                  </a:lnTo>
                  <a:lnTo>
                    <a:pt x="148" y="534"/>
                  </a:lnTo>
                  <a:lnTo>
                    <a:pt x="148" y="534"/>
                  </a:lnTo>
                  <a:lnTo>
                    <a:pt x="170" y="563"/>
                  </a:lnTo>
                  <a:lnTo>
                    <a:pt x="193" y="604"/>
                  </a:lnTo>
                  <a:lnTo>
                    <a:pt x="222" y="639"/>
                  </a:lnTo>
                  <a:lnTo>
                    <a:pt x="244" y="668"/>
                  </a:lnTo>
                  <a:lnTo>
                    <a:pt x="278" y="714"/>
                  </a:lnTo>
                  <a:lnTo>
                    <a:pt x="301" y="749"/>
                  </a:lnTo>
                  <a:lnTo>
                    <a:pt x="312" y="778"/>
                  </a:lnTo>
                  <a:lnTo>
                    <a:pt x="312" y="819"/>
                  </a:lnTo>
                  <a:lnTo>
                    <a:pt x="301" y="894"/>
                  </a:lnTo>
                  <a:lnTo>
                    <a:pt x="273" y="970"/>
                  </a:lnTo>
                  <a:lnTo>
                    <a:pt x="222" y="1028"/>
                  </a:lnTo>
                  <a:lnTo>
                    <a:pt x="165" y="1074"/>
                  </a:lnTo>
                  <a:lnTo>
                    <a:pt x="102" y="1086"/>
                  </a:lnTo>
                  <a:lnTo>
                    <a:pt x="51" y="1074"/>
                  </a:lnTo>
                  <a:lnTo>
                    <a:pt x="23" y="1045"/>
                  </a:lnTo>
                  <a:lnTo>
                    <a:pt x="6" y="1005"/>
                  </a:lnTo>
                  <a:lnTo>
                    <a:pt x="0" y="958"/>
                  </a:lnTo>
                  <a:lnTo>
                    <a:pt x="0" y="900"/>
                  </a:lnTo>
                  <a:lnTo>
                    <a:pt x="12" y="831"/>
                  </a:lnTo>
                  <a:lnTo>
                    <a:pt x="34" y="755"/>
                  </a:lnTo>
                  <a:lnTo>
                    <a:pt x="51" y="680"/>
                  </a:lnTo>
                  <a:lnTo>
                    <a:pt x="74" y="610"/>
                  </a:lnTo>
                  <a:lnTo>
                    <a:pt x="46" y="575"/>
                  </a:lnTo>
                  <a:lnTo>
                    <a:pt x="29" y="540"/>
                  </a:lnTo>
                  <a:lnTo>
                    <a:pt x="17" y="494"/>
                  </a:lnTo>
                  <a:lnTo>
                    <a:pt x="12" y="436"/>
                  </a:lnTo>
                  <a:lnTo>
                    <a:pt x="23" y="331"/>
                  </a:lnTo>
                  <a:lnTo>
                    <a:pt x="51" y="227"/>
                  </a:lnTo>
                  <a:lnTo>
                    <a:pt x="97" y="140"/>
                  </a:lnTo>
                  <a:lnTo>
                    <a:pt x="153" y="64"/>
                  </a:lnTo>
                  <a:lnTo>
                    <a:pt x="210" y="18"/>
                  </a:lnTo>
                  <a:lnTo>
                    <a:pt x="2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0" name="Freeform 42"/>
            <p:cNvSpPr>
              <a:spLocks/>
            </p:cNvSpPr>
            <p:nvPr/>
          </p:nvSpPr>
          <p:spPr bwMode="auto">
            <a:xfrm>
              <a:off x="13067" y="4535"/>
              <a:ext cx="408" cy="761"/>
            </a:xfrm>
            <a:custGeom>
              <a:avLst/>
              <a:gdLst/>
              <a:ahLst/>
              <a:cxnLst>
                <a:cxn ang="0">
                  <a:pos x="215" y="0"/>
                </a:cxn>
                <a:cxn ang="0">
                  <a:pos x="232" y="0"/>
                </a:cxn>
                <a:cxn ang="0">
                  <a:pos x="244" y="0"/>
                </a:cxn>
                <a:cxn ang="0">
                  <a:pos x="249" y="6"/>
                </a:cxn>
                <a:cxn ang="0">
                  <a:pos x="249" y="18"/>
                </a:cxn>
                <a:cxn ang="0">
                  <a:pos x="255" y="29"/>
                </a:cxn>
                <a:cxn ang="0">
                  <a:pos x="255" y="668"/>
                </a:cxn>
                <a:cxn ang="0">
                  <a:pos x="255" y="691"/>
                </a:cxn>
                <a:cxn ang="0">
                  <a:pos x="261" y="703"/>
                </a:cxn>
                <a:cxn ang="0">
                  <a:pos x="278" y="714"/>
                </a:cxn>
                <a:cxn ang="0">
                  <a:pos x="312" y="720"/>
                </a:cxn>
                <a:cxn ang="0">
                  <a:pos x="363" y="720"/>
                </a:cxn>
                <a:cxn ang="0">
                  <a:pos x="408" y="720"/>
                </a:cxn>
                <a:cxn ang="0">
                  <a:pos x="408" y="761"/>
                </a:cxn>
                <a:cxn ang="0">
                  <a:pos x="380" y="761"/>
                </a:cxn>
                <a:cxn ang="0">
                  <a:pos x="334" y="761"/>
                </a:cxn>
                <a:cxn ang="0">
                  <a:pos x="283" y="761"/>
                </a:cxn>
                <a:cxn ang="0">
                  <a:pos x="238" y="761"/>
                </a:cxn>
                <a:cxn ang="0">
                  <a:pos x="204" y="755"/>
                </a:cxn>
                <a:cxn ang="0">
                  <a:pos x="170" y="761"/>
                </a:cxn>
                <a:cxn ang="0">
                  <a:pos x="125" y="761"/>
                </a:cxn>
                <a:cxn ang="0">
                  <a:pos x="73" y="761"/>
                </a:cxn>
                <a:cxn ang="0">
                  <a:pos x="28" y="761"/>
                </a:cxn>
                <a:cxn ang="0">
                  <a:pos x="5" y="761"/>
                </a:cxn>
                <a:cxn ang="0">
                  <a:pos x="5" y="720"/>
                </a:cxn>
                <a:cxn ang="0">
                  <a:pos x="45" y="720"/>
                </a:cxn>
                <a:cxn ang="0">
                  <a:pos x="102" y="720"/>
                </a:cxn>
                <a:cxn ang="0">
                  <a:pos x="136" y="714"/>
                </a:cxn>
                <a:cxn ang="0">
                  <a:pos x="153" y="703"/>
                </a:cxn>
                <a:cxn ang="0">
                  <a:pos x="159" y="691"/>
                </a:cxn>
                <a:cxn ang="0">
                  <a:pos x="159" y="668"/>
                </a:cxn>
                <a:cxn ang="0">
                  <a:pos x="159" y="82"/>
                </a:cxn>
                <a:cxn ang="0">
                  <a:pos x="96" y="105"/>
                </a:cxn>
                <a:cxn ang="0">
                  <a:pos x="39" y="111"/>
                </a:cxn>
                <a:cxn ang="0">
                  <a:pos x="0" y="111"/>
                </a:cxn>
                <a:cxn ang="0">
                  <a:pos x="0" y="70"/>
                </a:cxn>
                <a:cxn ang="0">
                  <a:pos x="39" y="70"/>
                </a:cxn>
                <a:cxn ang="0">
                  <a:pos x="102" y="64"/>
                </a:cxn>
                <a:cxn ang="0">
                  <a:pos x="159" y="41"/>
                </a:cxn>
                <a:cxn ang="0">
                  <a:pos x="215" y="0"/>
                </a:cxn>
              </a:cxnLst>
              <a:rect l="0" t="0" r="r" b="b"/>
              <a:pathLst>
                <a:path w="408" h="761">
                  <a:moveTo>
                    <a:pt x="215" y="0"/>
                  </a:moveTo>
                  <a:lnTo>
                    <a:pt x="232" y="0"/>
                  </a:lnTo>
                  <a:lnTo>
                    <a:pt x="244" y="0"/>
                  </a:lnTo>
                  <a:lnTo>
                    <a:pt x="249" y="6"/>
                  </a:lnTo>
                  <a:lnTo>
                    <a:pt x="249" y="18"/>
                  </a:lnTo>
                  <a:lnTo>
                    <a:pt x="255" y="29"/>
                  </a:lnTo>
                  <a:lnTo>
                    <a:pt x="255" y="668"/>
                  </a:lnTo>
                  <a:lnTo>
                    <a:pt x="255" y="691"/>
                  </a:lnTo>
                  <a:lnTo>
                    <a:pt x="261" y="703"/>
                  </a:lnTo>
                  <a:lnTo>
                    <a:pt x="278" y="714"/>
                  </a:lnTo>
                  <a:lnTo>
                    <a:pt x="312" y="720"/>
                  </a:lnTo>
                  <a:lnTo>
                    <a:pt x="363" y="720"/>
                  </a:lnTo>
                  <a:lnTo>
                    <a:pt x="408" y="720"/>
                  </a:lnTo>
                  <a:lnTo>
                    <a:pt x="408" y="761"/>
                  </a:lnTo>
                  <a:lnTo>
                    <a:pt x="380" y="761"/>
                  </a:lnTo>
                  <a:lnTo>
                    <a:pt x="334" y="761"/>
                  </a:lnTo>
                  <a:lnTo>
                    <a:pt x="283" y="761"/>
                  </a:lnTo>
                  <a:lnTo>
                    <a:pt x="238" y="761"/>
                  </a:lnTo>
                  <a:lnTo>
                    <a:pt x="204" y="755"/>
                  </a:lnTo>
                  <a:lnTo>
                    <a:pt x="170" y="761"/>
                  </a:lnTo>
                  <a:lnTo>
                    <a:pt x="125" y="761"/>
                  </a:lnTo>
                  <a:lnTo>
                    <a:pt x="73" y="761"/>
                  </a:lnTo>
                  <a:lnTo>
                    <a:pt x="28" y="761"/>
                  </a:lnTo>
                  <a:lnTo>
                    <a:pt x="5" y="761"/>
                  </a:lnTo>
                  <a:lnTo>
                    <a:pt x="5" y="720"/>
                  </a:lnTo>
                  <a:lnTo>
                    <a:pt x="45" y="720"/>
                  </a:lnTo>
                  <a:lnTo>
                    <a:pt x="102" y="720"/>
                  </a:lnTo>
                  <a:lnTo>
                    <a:pt x="136" y="714"/>
                  </a:lnTo>
                  <a:lnTo>
                    <a:pt x="153" y="703"/>
                  </a:lnTo>
                  <a:lnTo>
                    <a:pt x="159" y="691"/>
                  </a:lnTo>
                  <a:lnTo>
                    <a:pt x="159" y="668"/>
                  </a:lnTo>
                  <a:lnTo>
                    <a:pt x="159" y="82"/>
                  </a:lnTo>
                  <a:lnTo>
                    <a:pt x="96" y="105"/>
                  </a:lnTo>
                  <a:lnTo>
                    <a:pt x="39" y="111"/>
                  </a:lnTo>
                  <a:lnTo>
                    <a:pt x="0" y="111"/>
                  </a:lnTo>
                  <a:lnTo>
                    <a:pt x="0" y="70"/>
                  </a:lnTo>
                  <a:lnTo>
                    <a:pt x="39" y="70"/>
                  </a:lnTo>
                  <a:lnTo>
                    <a:pt x="102" y="64"/>
                  </a:lnTo>
                  <a:lnTo>
                    <a:pt x="159" y="41"/>
                  </a:lnTo>
                  <a:lnTo>
                    <a:pt x="2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1" name="Freeform 43"/>
            <p:cNvSpPr>
              <a:spLocks noEditPoints="1"/>
            </p:cNvSpPr>
            <p:nvPr/>
          </p:nvSpPr>
          <p:spPr bwMode="auto">
            <a:xfrm>
              <a:off x="13742" y="3844"/>
              <a:ext cx="369" cy="1626"/>
            </a:xfrm>
            <a:custGeom>
              <a:avLst/>
              <a:gdLst/>
              <a:ahLst/>
              <a:cxnLst>
                <a:cxn ang="0">
                  <a:pos x="369" y="813"/>
                </a:cxn>
                <a:cxn ang="0">
                  <a:pos x="369" y="813"/>
                </a:cxn>
                <a:cxn ang="0">
                  <a:pos x="369" y="813"/>
                </a:cxn>
                <a:cxn ang="0">
                  <a:pos x="369" y="813"/>
                </a:cxn>
                <a:cxn ang="0">
                  <a:pos x="17" y="0"/>
                </a:cxn>
                <a:cxn ang="0">
                  <a:pos x="34" y="6"/>
                </a:cxn>
                <a:cxn ang="0">
                  <a:pos x="68" y="35"/>
                </a:cxn>
                <a:cxn ang="0">
                  <a:pos x="113" y="76"/>
                </a:cxn>
                <a:cxn ang="0">
                  <a:pos x="164" y="134"/>
                </a:cxn>
                <a:cxn ang="0">
                  <a:pos x="216" y="215"/>
                </a:cxn>
                <a:cxn ang="0">
                  <a:pos x="267" y="302"/>
                </a:cxn>
                <a:cxn ang="0">
                  <a:pos x="318" y="442"/>
                </a:cxn>
                <a:cxn ang="0">
                  <a:pos x="352" y="581"/>
                </a:cxn>
                <a:cxn ang="0">
                  <a:pos x="369" y="703"/>
                </a:cxn>
                <a:cxn ang="0">
                  <a:pos x="369" y="813"/>
                </a:cxn>
                <a:cxn ang="0">
                  <a:pos x="363" y="958"/>
                </a:cxn>
                <a:cxn ang="0">
                  <a:pos x="335" y="1133"/>
                </a:cxn>
                <a:cxn ang="0">
                  <a:pos x="272" y="1307"/>
                </a:cxn>
                <a:cxn ang="0">
                  <a:pos x="221" y="1405"/>
                </a:cxn>
                <a:cxn ang="0">
                  <a:pos x="164" y="1481"/>
                </a:cxn>
                <a:cxn ang="0">
                  <a:pos x="113" y="1545"/>
                </a:cxn>
                <a:cxn ang="0">
                  <a:pos x="68" y="1591"/>
                </a:cxn>
                <a:cxn ang="0">
                  <a:pos x="34" y="1614"/>
                </a:cxn>
                <a:cxn ang="0">
                  <a:pos x="17" y="1626"/>
                </a:cxn>
                <a:cxn ang="0">
                  <a:pos x="11" y="1620"/>
                </a:cxn>
                <a:cxn ang="0">
                  <a:pos x="6" y="1614"/>
                </a:cxn>
                <a:cxn ang="0">
                  <a:pos x="0" y="1609"/>
                </a:cxn>
                <a:cxn ang="0">
                  <a:pos x="0" y="1609"/>
                </a:cxn>
                <a:cxn ang="0">
                  <a:pos x="0" y="1603"/>
                </a:cxn>
                <a:cxn ang="0">
                  <a:pos x="6" y="1597"/>
                </a:cxn>
                <a:cxn ang="0">
                  <a:pos x="11" y="1591"/>
                </a:cxn>
                <a:cxn ang="0">
                  <a:pos x="23" y="1580"/>
                </a:cxn>
                <a:cxn ang="0">
                  <a:pos x="113" y="1475"/>
                </a:cxn>
                <a:cxn ang="0">
                  <a:pos x="176" y="1353"/>
                </a:cxn>
                <a:cxn ang="0">
                  <a:pos x="227" y="1225"/>
                </a:cxn>
                <a:cxn ang="0">
                  <a:pos x="255" y="1092"/>
                </a:cxn>
                <a:cxn ang="0">
                  <a:pos x="272" y="953"/>
                </a:cxn>
                <a:cxn ang="0">
                  <a:pos x="278" y="813"/>
                </a:cxn>
                <a:cxn ang="0">
                  <a:pos x="267" y="616"/>
                </a:cxn>
                <a:cxn ang="0">
                  <a:pos x="238" y="442"/>
                </a:cxn>
                <a:cxn ang="0">
                  <a:pos x="187" y="291"/>
                </a:cxn>
                <a:cxn ang="0">
                  <a:pos x="119" y="157"/>
                </a:cxn>
                <a:cxn ang="0">
                  <a:pos x="28" y="53"/>
                </a:cxn>
                <a:cxn ang="0">
                  <a:pos x="17" y="41"/>
                </a:cxn>
                <a:cxn ang="0">
                  <a:pos x="11" y="29"/>
                </a:cxn>
                <a:cxn ang="0">
                  <a:pos x="6" y="23"/>
                </a:cxn>
                <a:cxn ang="0">
                  <a:pos x="0" y="18"/>
                </a:cxn>
                <a:cxn ang="0">
                  <a:pos x="0" y="18"/>
                </a:cxn>
                <a:cxn ang="0">
                  <a:pos x="0" y="18"/>
                </a:cxn>
                <a:cxn ang="0">
                  <a:pos x="6" y="6"/>
                </a:cxn>
                <a:cxn ang="0">
                  <a:pos x="11" y="0"/>
                </a:cxn>
                <a:cxn ang="0">
                  <a:pos x="17" y="0"/>
                </a:cxn>
              </a:cxnLst>
              <a:rect l="0" t="0" r="r" b="b"/>
              <a:pathLst>
                <a:path w="369" h="1626">
                  <a:moveTo>
                    <a:pt x="369" y="813"/>
                  </a:moveTo>
                  <a:lnTo>
                    <a:pt x="369" y="813"/>
                  </a:lnTo>
                  <a:lnTo>
                    <a:pt x="369" y="813"/>
                  </a:lnTo>
                  <a:lnTo>
                    <a:pt x="369" y="813"/>
                  </a:lnTo>
                  <a:close/>
                  <a:moveTo>
                    <a:pt x="17" y="0"/>
                  </a:moveTo>
                  <a:lnTo>
                    <a:pt x="34" y="6"/>
                  </a:lnTo>
                  <a:lnTo>
                    <a:pt x="68" y="35"/>
                  </a:lnTo>
                  <a:lnTo>
                    <a:pt x="113" y="76"/>
                  </a:lnTo>
                  <a:lnTo>
                    <a:pt x="164" y="134"/>
                  </a:lnTo>
                  <a:lnTo>
                    <a:pt x="216" y="215"/>
                  </a:lnTo>
                  <a:lnTo>
                    <a:pt x="267" y="302"/>
                  </a:lnTo>
                  <a:lnTo>
                    <a:pt x="318" y="442"/>
                  </a:lnTo>
                  <a:lnTo>
                    <a:pt x="352" y="581"/>
                  </a:lnTo>
                  <a:lnTo>
                    <a:pt x="369" y="703"/>
                  </a:lnTo>
                  <a:lnTo>
                    <a:pt x="369" y="813"/>
                  </a:lnTo>
                  <a:lnTo>
                    <a:pt x="363" y="958"/>
                  </a:lnTo>
                  <a:lnTo>
                    <a:pt x="335" y="1133"/>
                  </a:lnTo>
                  <a:lnTo>
                    <a:pt x="272" y="1307"/>
                  </a:lnTo>
                  <a:lnTo>
                    <a:pt x="221" y="1405"/>
                  </a:lnTo>
                  <a:lnTo>
                    <a:pt x="164" y="1481"/>
                  </a:lnTo>
                  <a:lnTo>
                    <a:pt x="113" y="1545"/>
                  </a:lnTo>
                  <a:lnTo>
                    <a:pt x="68" y="1591"/>
                  </a:lnTo>
                  <a:lnTo>
                    <a:pt x="34" y="1614"/>
                  </a:lnTo>
                  <a:lnTo>
                    <a:pt x="17" y="1626"/>
                  </a:lnTo>
                  <a:lnTo>
                    <a:pt x="11" y="1620"/>
                  </a:lnTo>
                  <a:lnTo>
                    <a:pt x="6" y="1614"/>
                  </a:lnTo>
                  <a:lnTo>
                    <a:pt x="0" y="1609"/>
                  </a:lnTo>
                  <a:lnTo>
                    <a:pt x="0" y="1609"/>
                  </a:lnTo>
                  <a:lnTo>
                    <a:pt x="0" y="1603"/>
                  </a:lnTo>
                  <a:lnTo>
                    <a:pt x="6" y="1597"/>
                  </a:lnTo>
                  <a:lnTo>
                    <a:pt x="11" y="1591"/>
                  </a:lnTo>
                  <a:lnTo>
                    <a:pt x="23" y="1580"/>
                  </a:lnTo>
                  <a:lnTo>
                    <a:pt x="113" y="1475"/>
                  </a:lnTo>
                  <a:lnTo>
                    <a:pt x="176" y="1353"/>
                  </a:lnTo>
                  <a:lnTo>
                    <a:pt x="227" y="1225"/>
                  </a:lnTo>
                  <a:lnTo>
                    <a:pt x="255" y="1092"/>
                  </a:lnTo>
                  <a:lnTo>
                    <a:pt x="272" y="953"/>
                  </a:lnTo>
                  <a:lnTo>
                    <a:pt x="278" y="813"/>
                  </a:lnTo>
                  <a:lnTo>
                    <a:pt x="267" y="616"/>
                  </a:lnTo>
                  <a:lnTo>
                    <a:pt x="238" y="442"/>
                  </a:lnTo>
                  <a:lnTo>
                    <a:pt x="187" y="291"/>
                  </a:lnTo>
                  <a:lnTo>
                    <a:pt x="119" y="157"/>
                  </a:lnTo>
                  <a:lnTo>
                    <a:pt x="28" y="53"/>
                  </a:lnTo>
                  <a:lnTo>
                    <a:pt x="17" y="41"/>
                  </a:lnTo>
                  <a:lnTo>
                    <a:pt x="11" y="29"/>
                  </a:lnTo>
                  <a:lnTo>
                    <a:pt x="6" y="23"/>
                  </a:lnTo>
                  <a:lnTo>
                    <a:pt x="0" y="18"/>
                  </a:lnTo>
                  <a:lnTo>
                    <a:pt x="0" y="18"/>
                  </a:lnTo>
                  <a:lnTo>
                    <a:pt x="0" y="18"/>
                  </a:lnTo>
                  <a:lnTo>
                    <a:pt x="6" y="6"/>
                  </a:lnTo>
                  <a:lnTo>
                    <a:pt x="11"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2" name="Freeform 44"/>
            <p:cNvSpPr>
              <a:spLocks noEditPoints="1"/>
            </p:cNvSpPr>
            <p:nvPr/>
          </p:nvSpPr>
          <p:spPr bwMode="auto">
            <a:xfrm>
              <a:off x="14718" y="4338"/>
              <a:ext cx="624" cy="633"/>
            </a:xfrm>
            <a:custGeom>
              <a:avLst/>
              <a:gdLst/>
              <a:ahLst/>
              <a:cxnLst>
                <a:cxn ang="0">
                  <a:pos x="312" y="69"/>
                </a:cxn>
                <a:cxn ang="0">
                  <a:pos x="233" y="81"/>
                </a:cxn>
                <a:cxn ang="0">
                  <a:pos x="164" y="116"/>
                </a:cxn>
                <a:cxn ang="0">
                  <a:pos x="113" y="168"/>
                </a:cxn>
                <a:cxn ang="0">
                  <a:pos x="79" y="238"/>
                </a:cxn>
                <a:cxn ang="0">
                  <a:pos x="62" y="319"/>
                </a:cxn>
                <a:cxn ang="0">
                  <a:pos x="79" y="395"/>
                </a:cxn>
                <a:cxn ang="0">
                  <a:pos x="113" y="464"/>
                </a:cxn>
                <a:cxn ang="0">
                  <a:pos x="164" y="517"/>
                </a:cxn>
                <a:cxn ang="0">
                  <a:pos x="233" y="557"/>
                </a:cxn>
                <a:cxn ang="0">
                  <a:pos x="312" y="569"/>
                </a:cxn>
                <a:cxn ang="0">
                  <a:pos x="386" y="557"/>
                </a:cxn>
                <a:cxn ang="0">
                  <a:pos x="454" y="522"/>
                </a:cxn>
                <a:cxn ang="0">
                  <a:pos x="511" y="464"/>
                </a:cxn>
                <a:cxn ang="0">
                  <a:pos x="545" y="400"/>
                </a:cxn>
                <a:cxn ang="0">
                  <a:pos x="556" y="319"/>
                </a:cxn>
                <a:cxn ang="0">
                  <a:pos x="545" y="238"/>
                </a:cxn>
                <a:cxn ang="0">
                  <a:pos x="511" y="168"/>
                </a:cxn>
                <a:cxn ang="0">
                  <a:pos x="454" y="116"/>
                </a:cxn>
                <a:cxn ang="0">
                  <a:pos x="386" y="81"/>
                </a:cxn>
                <a:cxn ang="0">
                  <a:pos x="312" y="69"/>
                </a:cxn>
                <a:cxn ang="0">
                  <a:pos x="312" y="0"/>
                </a:cxn>
                <a:cxn ang="0">
                  <a:pos x="408" y="17"/>
                </a:cxn>
                <a:cxn ang="0">
                  <a:pos x="494" y="64"/>
                </a:cxn>
                <a:cxn ang="0">
                  <a:pos x="562" y="133"/>
                </a:cxn>
                <a:cxn ang="0">
                  <a:pos x="607" y="220"/>
                </a:cxn>
                <a:cxn ang="0">
                  <a:pos x="624" y="319"/>
                </a:cxn>
                <a:cxn ang="0">
                  <a:pos x="607" y="418"/>
                </a:cxn>
                <a:cxn ang="0">
                  <a:pos x="562" y="505"/>
                </a:cxn>
                <a:cxn ang="0">
                  <a:pos x="494" y="569"/>
                </a:cxn>
                <a:cxn ang="0">
                  <a:pos x="408" y="615"/>
                </a:cxn>
                <a:cxn ang="0">
                  <a:pos x="312" y="633"/>
                </a:cxn>
                <a:cxn ang="0">
                  <a:pos x="216" y="615"/>
                </a:cxn>
                <a:cxn ang="0">
                  <a:pos x="130" y="569"/>
                </a:cxn>
                <a:cxn ang="0">
                  <a:pos x="62" y="505"/>
                </a:cxn>
                <a:cxn ang="0">
                  <a:pos x="17" y="418"/>
                </a:cxn>
                <a:cxn ang="0">
                  <a:pos x="0" y="319"/>
                </a:cxn>
                <a:cxn ang="0">
                  <a:pos x="17" y="220"/>
                </a:cxn>
                <a:cxn ang="0">
                  <a:pos x="62" y="133"/>
                </a:cxn>
                <a:cxn ang="0">
                  <a:pos x="130" y="64"/>
                </a:cxn>
                <a:cxn ang="0">
                  <a:pos x="216" y="17"/>
                </a:cxn>
                <a:cxn ang="0">
                  <a:pos x="312" y="0"/>
                </a:cxn>
              </a:cxnLst>
              <a:rect l="0" t="0" r="r" b="b"/>
              <a:pathLst>
                <a:path w="624" h="633">
                  <a:moveTo>
                    <a:pt x="312" y="69"/>
                  </a:moveTo>
                  <a:lnTo>
                    <a:pt x="233" y="81"/>
                  </a:lnTo>
                  <a:lnTo>
                    <a:pt x="164" y="116"/>
                  </a:lnTo>
                  <a:lnTo>
                    <a:pt x="113" y="168"/>
                  </a:lnTo>
                  <a:lnTo>
                    <a:pt x="79" y="238"/>
                  </a:lnTo>
                  <a:lnTo>
                    <a:pt x="62" y="319"/>
                  </a:lnTo>
                  <a:lnTo>
                    <a:pt x="79" y="395"/>
                  </a:lnTo>
                  <a:lnTo>
                    <a:pt x="113" y="464"/>
                  </a:lnTo>
                  <a:lnTo>
                    <a:pt x="164" y="517"/>
                  </a:lnTo>
                  <a:lnTo>
                    <a:pt x="233" y="557"/>
                  </a:lnTo>
                  <a:lnTo>
                    <a:pt x="312" y="569"/>
                  </a:lnTo>
                  <a:lnTo>
                    <a:pt x="386" y="557"/>
                  </a:lnTo>
                  <a:lnTo>
                    <a:pt x="454" y="522"/>
                  </a:lnTo>
                  <a:lnTo>
                    <a:pt x="511" y="464"/>
                  </a:lnTo>
                  <a:lnTo>
                    <a:pt x="545" y="400"/>
                  </a:lnTo>
                  <a:lnTo>
                    <a:pt x="556" y="319"/>
                  </a:lnTo>
                  <a:lnTo>
                    <a:pt x="545" y="238"/>
                  </a:lnTo>
                  <a:lnTo>
                    <a:pt x="511" y="168"/>
                  </a:lnTo>
                  <a:lnTo>
                    <a:pt x="454" y="116"/>
                  </a:lnTo>
                  <a:lnTo>
                    <a:pt x="386" y="81"/>
                  </a:lnTo>
                  <a:lnTo>
                    <a:pt x="312" y="69"/>
                  </a:lnTo>
                  <a:close/>
                  <a:moveTo>
                    <a:pt x="312" y="0"/>
                  </a:moveTo>
                  <a:lnTo>
                    <a:pt x="408" y="17"/>
                  </a:lnTo>
                  <a:lnTo>
                    <a:pt x="494" y="64"/>
                  </a:lnTo>
                  <a:lnTo>
                    <a:pt x="562" y="133"/>
                  </a:lnTo>
                  <a:lnTo>
                    <a:pt x="607" y="220"/>
                  </a:lnTo>
                  <a:lnTo>
                    <a:pt x="624" y="319"/>
                  </a:lnTo>
                  <a:lnTo>
                    <a:pt x="607" y="418"/>
                  </a:lnTo>
                  <a:lnTo>
                    <a:pt x="562" y="505"/>
                  </a:lnTo>
                  <a:lnTo>
                    <a:pt x="494" y="569"/>
                  </a:lnTo>
                  <a:lnTo>
                    <a:pt x="408" y="615"/>
                  </a:lnTo>
                  <a:lnTo>
                    <a:pt x="312" y="633"/>
                  </a:lnTo>
                  <a:lnTo>
                    <a:pt x="216" y="615"/>
                  </a:lnTo>
                  <a:lnTo>
                    <a:pt x="130" y="569"/>
                  </a:lnTo>
                  <a:lnTo>
                    <a:pt x="62" y="505"/>
                  </a:lnTo>
                  <a:lnTo>
                    <a:pt x="17" y="418"/>
                  </a:lnTo>
                  <a:lnTo>
                    <a:pt x="0" y="319"/>
                  </a:lnTo>
                  <a:lnTo>
                    <a:pt x="17" y="220"/>
                  </a:lnTo>
                  <a:lnTo>
                    <a:pt x="62" y="133"/>
                  </a:lnTo>
                  <a:lnTo>
                    <a:pt x="130" y="64"/>
                  </a:lnTo>
                  <a:lnTo>
                    <a:pt x="216" y="17"/>
                  </a:lnTo>
                  <a:lnTo>
                    <a:pt x="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3" name="Freeform 45"/>
            <p:cNvSpPr>
              <a:spLocks noEditPoints="1"/>
            </p:cNvSpPr>
            <p:nvPr/>
          </p:nvSpPr>
          <p:spPr bwMode="auto">
            <a:xfrm>
              <a:off x="15807" y="3949"/>
              <a:ext cx="903" cy="1115"/>
            </a:xfrm>
            <a:custGeom>
              <a:avLst/>
              <a:gdLst/>
              <a:ahLst/>
              <a:cxnLst>
                <a:cxn ang="0">
                  <a:pos x="574" y="517"/>
                </a:cxn>
                <a:cxn ang="0">
                  <a:pos x="574" y="551"/>
                </a:cxn>
                <a:cxn ang="0">
                  <a:pos x="625" y="598"/>
                </a:cxn>
                <a:cxn ang="0">
                  <a:pos x="795" y="81"/>
                </a:cxn>
                <a:cxn ang="0">
                  <a:pos x="852" y="58"/>
                </a:cxn>
                <a:cxn ang="0">
                  <a:pos x="188" y="81"/>
                </a:cxn>
                <a:cxn ang="0">
                  <a:pos x="193" y="145"/>
                </a:cxn>
                <a:cxn ang="0">
                  <a:pos x="193" y="987"/>
                </a:cxn>
                <a:cxn ang="0">
                  <a:pos x="182" y="1057"/>
                </a:cxn>
                <a:cxn ang="0">
                  <a:pos x="335" y="964"/>
                </a:cxn>
                <a:cxn ang="0">
                  <a:pos x="341" y="98"/>
                </a:cxn>
                <a:cxn ang="0">
                  <a:pos x="57" y="0"/>
                </a:cxn>
                <a:cxn ang="0">
                  <a:pos x="886" y="6"/>
                </a:cxn>
                <a:cxn ang="0">
                  <a:pos x="903" y="29"/>
                </a:cxn>
                <a:cxn ang="0">
                  <a:pos x="903" y="278"/>
                </a:cxn>
                <a:cxn ang="0">
                  <a:pos x="897" y="308"/>
                </a:cxn>
                <a:cxn ang="0">
                  <a:pos x="869" y="313"/>
                </a:cxn>
                <a:cxn ang="0">
                  <a:pos x="852" y="296"/>
                </a:cxn>
                <a:cxn ang="0">
                  <a:pos x="835" y="226"/>
                </a:cxn>
                <a:cxn ang="0">
                  <a:pos x="704" y="93"/>
                </a:cxn>
                <a:cxn ang="0">
                  <a:pos x="454" y="58"/>
                </a:cxn>
                <a:cxn ang="0">
                  <a:pos x="403" y="81"/>
                </a:cxn>
                <a:cxn ang="0">
                  <a:pos x="392" y="505"/>
                </a:cxn>
                <a:cxn ang="0">
                  <a:pos x="545" y="464"/>
                </a:cxn>
                <a:cxn ang="0">
                  <a:pos x="625" y="284"/>
                </a:cxn>
                <a:cxn ang="0">
                  <a:pos x="642" y="249"/>
                </a:cxn>
                <a:cxn ang="0">
                  <a:pos x="676" y="255"/>
                </a:cxn>
                <a:cxn ang="0">
                  <a:pos x="681" y="284"/>
                </a:cxn>
                <a:cxn ang="0">
                  <a:pos x="681" y="755"/>
                </a:cxn>
                <a:cxn ang="0">
                  <a:pos x="676" y="784"/>
                </a:cxn>
                <a:cxn ang="0">
                  <a:pos x="642" y="789"/>
                </a:cxn>
                <a:cxn ang="0">
                  <a:pos x="630" y="766"/>
                </a:cxn>
                <a:cxn ang="0">
                  <a:pos x="585" y="638"/>
                </a:cxn>
                <a:cxn ang="0">
                  <a:pos x="460" y="569"/>
                </a:cxn>
                <a:cxn ang="0">
                  <a:pos x="392" y="958"/>
                </a:cxn>
                <a:cxn ang="0">
                  <a:pos x="420" y="1045"/>
                </a:cxn>
                <a:cxn ang="0">
                  <a:pos x="528" y="1057"/>
                </a:cxn>
                <a:cxn ang="0">
                  <a:pos x="557" y="1068"/>
                </a:cxn>
                <a:cxn ang="0">
                  <a:pos x="568" y="1097"/>
                </a:cxn>
                <a:cxn ang="0">
                  <a:pos x="539" y="1115"/>
                </a:cxn>
                <a:cxn ang="0">
                  <a:pos x="57" y="1115"/>
                </a:cxn>
                <a:cxn ang="0">
                  <a:pos x="17" y="1109"/>
                </a:cxn>
                <a:cxn ang="0">
                  <a:pos x="0" y="1086"/>
                </a:cxn>
                <a:cxn ang="0">
                  <a:pos x="17" y="1062"/>
                </a:cxn>
                <a:cxn ang="0">
                  <a:pos x="51" y="1057"/>
                </a:cxn>
                <a:cxn ang="0">
                  <a:pos x="114" y="1045"/>
                </a:cxn>
                <a:cxn ang="0">
                  <a:pos x="137" y="1010"/>
                </a:cxn>
                <a:cxn ang="0">
                  <a:pos x="142" y="151"/>
                </a:cxn>
                <a:cxn ang="0">
                  <a:pos x="97" y="58"/>
                </a:cxn>
                <a:cxn ang="0">
                  <a:pos x="23" y="58"/>
                </a:cxn>
                <a:cxn ang="0">
                  <a:pos x="0" y="40"/>
                </a:cxn>
                <a:cxn ang="0">
                  <a:pos x="6" y="11"/>
                </a:cxn>
                <a:cxn ang="0">
                  <a:pos x="40" y="0"/>
                </a:cxn>
              </a:cxnLst>
              <a:rect l="0" t="0" r="r" b="b"/>
              <a:pathLst>
                <a:path w="903" h="1115">
                  <a:moveTo>
                    <a:pt x="625" y="464"/>
                  </a:moveTo>
                  <a:lnTo>
                    <a:pt x="602" y="493"/>
                  </a:lnTo>
                  <a:lnTo>
                    <a:pt x="574" y="517"/>
                  </a:lnTo>
                  <a:lnTo>
                    <a:pt x="539" y="534"/>
                  </a:lnTo>
                  <a:lnTo>
                    <a:pt x="557" y="540"/>
                  </a:lnTo>
                  <a:lnTo>
                    <a:pt x="574" y="551"/>
                  </a:lnTo>
                  <a:lnTo>
                    <a:pt x="591" y="563"/>
                  </a:lnTo>
                  <a:lnTo>
                    <a:pt x="613" y="580"/>
                  </a:lnTo>
                  <a:lnTo>
                    <a:pt x="625" y="598"/>
                  </a:lnTo>
                  <a:lnTo>
                    <a:pt x="625" y="464"/>
                  </a:lnTo>
                  <a:close/>
                  <a:moveTo>
                    <a:pt x="766" y="58"/>
                  </a:moveTo>
                  <a:lnTo>
                    <a:pt x="795" y="81"/>
                  </a:lnTo>
                  <a:lnTo>
                    <a:pt x="823" y="104"/>
                  </a:lnTo>
                  <a:lnTo>
                    <a:pt x="852" y="133"/>
                  </a:lnTo>
                  <a:lnTo>
                    <a:pt x="852" y="58"/>
                  </a:lnTo>
                  <a:lnTo>
                    <a:pt x="766" y="58"/>
                  </a:lnTo>
                  <a:close/>
                  <a:moveTo>
                    <a:pt x="182" y="58"/>
                  </a:moveTo>
                  <a:lnTo>
                    <a:pt x="188" y="81"/>
                  </a:lnTo>
                  <a:lnTo>
                    <a:pt x="193" y="104"/>
                  </a:lnTo>
                  <a:lnTo>
                    <a:pt x="193" y="128"/>
                  </a:lnTo>
                  <a:lnTo>
                    <a:pt x="193" y="145"/>
                  </a:lnTo>
                  <a:lnTo>
                    <a:pt x="193" y="145"/>
                  </a:lnTo>
                  <a:lnTo>
                    <a:pt x="193" y="969"/>
                  </a:lnTo>
                  <a:lnTo>
                    <a:pt x="193" y="987"/>
                  </a:lnTo>
                  <a:lnTo>
                    <a:pt x="193" y="1010"/>
                  </a:lnTo>
                  <a:lnTo>
                    <a:pt x="188" y="1033"/>
                  </a:lnTo>
                  <a:lnTo>
                    <a:pt x="182" y="1057"/>
                  </a:lnTo>
                  <a:lnTo>
                    <a:pt x="352" y="1057"/>
                  </a:lnTo>
                  <a:lnTo>
                    <a:pt x="335" y="1004"/>
                  </a:lnTo>
                  <a:lnTo>
                    <a:pt x="335" y="964"/>
                  </a:lnTo>
                  <a:lnTo>
                    <a:pt x="335" y="162"/>
                  </a:lnTo>
                  <a:lnTo>
                    <a:pt x="335" y="133"/>
                  </a:lnTo>
                  <a:lnTo>
                    <a:pt x="341" y="98"/>
                  </a:lnTo>
                  <a:lnTo>
                    <a:pt x="352" y="58"/>
                  </a:lnTo>
                  <a:lnTo>
                    <a:pt x="182" y="58"/>
                  </a:lnTo>
                  <a:close/>
                  <a:moveTo>
                    <a:pt x="57" y="0"/>
                  </a:moveTo>
                  <a:lnTo>
                    <a:pt x="852" y="0"/>
                  </a:lnTo>
                  <a:lnTo>
                    <a:pt x="874" y="0"/>
                  </a:lnTo>
                  <a:lnTo>
                    <a:pt x="886" y="6"/>
                  </a:lnTo>
                  <a:lnTo>
                    <a:pt x="897" y="6"/>
                  </a:lnTo>
                  <a:lnTo>
                    <a:pt x="903" y="17"/>
                  </a:lnTo>
                  <a:lnTo>
                    <a:pt x="903" y="29"/>
                  </a:lnTo>
                  <a:lnTo>
                    <a:pt x="903" y="52"/>
                  </a:lnTo>
                  <a:lnTo>
                    <a:pt x="903" y="261"/>
                  </a:lnTo>
                  <a:lnTo>
                    <a:pt x="903" y="278"/>
                  </a:lnTo>
                  <a:lnTo>
                    <a:pt x="903" y="290"/>
                  </a:lnTo>
                  <a:lnTo>
                    <a:pt x="903" y="302"/>
                  </a:lnTo>
                  <a:lnTo>
                    <a:pt x="897" y="308"/>
                  </a:lnTo>
                  <a:lnTo>
                    <a:pt x="891" y="313"/>
                  </a:lnTo>
                  <a:lnTo>
                    <a:pt x="880" y="319"/>
                  </a:lnTo>
                  <a:lnTo>
                    <a:pt x="869" y="313"/>
                  </a:lnTo>
                  <a:lnTo>
                    <a:pt x="857" y="313"/>
                  </a:lnTo>
                  <a:lnTo>
                    <a:pt x="857" y="302"/>
                  </a:lnTo>
                  <a:lnTo>
                    <a:pt x="852" y="296"/>
                  </a:lnTo>
                  <a:lnTo>
                    <a:pt x="852" y="290"/>
                  </a:lnTo>
                  <a:lnTo>
                    <a:pt x="852" y="278"/>
                  </a:lnTo>
                  <a:lnTo>
                    <a:pt x="835" y="226"/>
                  </a:lnTo>
                  <a:lnTo>
                    <a:pt x="806" y="174"/>
                  </a:lnTo>
                  <a:lnTo>
                    <a:pt x="766" y="128"/>
                  </a:lnTo>
                  <a:lnTo>
                    <a:pt x="704" y="93"/>
                  </a:lnTo>
                  <a:lnTo>
                    <a:pt x="625" y="64"/>
                  </a:lnTo>
                  <a:lnTo>
                    <a:pt x="534" y="58"/>
                  </a:lnTo>
                  <a:lnTo>
                    <a:pt x="454" y="58"/>
                  </a:lnTo>
                  <a:lnTo>
                    <a:pt x="437" y="58"/>
                  </a:lnTo>
                  <a:lnTo>
                    <a:pt x="415" y="64"/>
                  </a:lnTo>
                  <a:lnTo>
                    <a:pt x="403" y="81"/>
                  </a:lnTo>
                  <a:lnTo>
                    <a:pt x="392" y="110"/>
                  </a:lnTo>
                  <a:lnTo>
                    <a:pt x="392" y="162"/>
                  </a:lnTo>
                  <a:lnTo>
                    <a:pt x="392" y="505"/>
                  </a:lnTo>
                  <a:lnTo>
                    <a:pt x="449" y="505"/>
                  </a:lnTo>
                  <a:lnTo>
                    <a:pt x="500" y="488"/>
                  </a:lnTo>
                  <a:lnTo>
                    <a:pt x="545" y="464"/>
                  </a:lnTo>
                  <a:lnTo>
                    <a:pt x="585" y="424"/>
                  </a:lnTo>
                  <a:lnTo>
                    <a:pt x="613" y="366"/>
                  </a:lnTo>
                  <a:lnTo>
                    <a:pt x="625" y="284"/>
                  </a:lnTo>
                  <a:lnTo>
                    <a:pt x="630" y="267"/>
                  </a:lnTo>
                  <a:lnTo>
                    <a:pt x="636" y="261"/>
                  </a:lnTo>
                  <a:lnTo>
                    <a:pt x="642" y="249"/>
                  </a:lnTo>
                  <a:lnTo>
                    <a:pt x="653" y="249"/>
                  </a:lnTo>
                  <a:lnTo>
                    <a:pt x="664" y="249"/>
                  </a:lnTo>
                  <a:lnTo>
                    <a:pt x="676" y="255"/>
                  </a:lnTo>
                  <a:lnTo>
                    <a:pt x="681" y="267"/>
                  </a:lnTo>
                  <a:lnTo>
                    <a:pt x="681" y="273"/>
                  </a:lnTo>
                  <a:lnTo>
                    <a:pt x="681" y="284"/>
                  </a:lnTo>
                  <a:lnTo>
                    <a:pt x="681" y="302"/>
                  </a:lnTo>
                  <a:lnTo>
                    <a:pt x="681" y="737"/>
                  </a:lnTo>
                  <a:lnTo>
                    <a:pt x="681" y="755"/>
                  </a:lnTo>
                  <a:lnTo>
                    <a:pt x="681" y="766"/>
                  </a:lnTo>
                  <a:lnTo>
                    <a:pt x="681" y="778"/>
                  </a:lnTo>
                  <a:lnTo>
                    <a:pt x="676" y="784"/>
                  </a:lnTo>
                  <a:lnTo>
                    <a:pt x="664" y="789"/>
                  </a:lnTo>
                  <a:lnTo>
                    <a:pt x="653" y="795"/>
                  </a:lnTo>
                  <a:lnTo>
                    <a:pt x="642" y="789"/>
                  </a:lnTo>
                  <a:lnTo>
                    <a:pt x="636" y="784"/>
                  </a:lnTo>
                  <a:lnTo>
                    <a:pt x="630" y="772"/>
                  </a:lnTo>
                  <a:lnTo>
                    <a:pt x="630" y="766"/>
                  </a:lnTo>
                  <a:lnTo>
                    <a:pt x="625" y="755"/>
                  </a:lnTo>
                  <a:lnTo>
                    <a:pt x="613" y="685"/>
                  </a:lnTo>
                  <a:lnTo>
                    <a:pt x="585" y="638"/>
                  </a:lnTo>
                  <a:lnTo>
                    <a:pt x="551" y="604"/>
                  </a:lnTo>
                  <a:lnTo>
                    <a:pt x="505" y="580"/>
                  </a:lnTo>
                  <a:lnTo>
                    <a:pt x="460" y="569"/>
                  </a:lnTo>
                  <a:lnTo>
                    <a:pt x="420" y="569"/>
                  </a:lnTo>
                  <a:lnTo>
                    <a:pt x="392" y="563"/>
                  </a:lnTo>
                  <a:lnTo>
                    <a:pt x="392" y="958"/>
                  </a:lnTo>
                  <a:lnTo>
                    <a:pt x="392" y="1004"/>
                  </a:lnTo>
                  <a:lnTo>
                    <a:pt x="398" y="1033"/>
                  </a:lnTo>
                  <a:lnTo>
                    <a:pt x="420" y="1045"/>
                  </a:lnTo>
                  <a:lnTo>
                    <a:pt x="454" y="1057"/>
                  </a:lnTo>
                  <a:lnTo>
                    <a:pt x="517" y="1057"/>
                  </a:lnTo>
                  <a:lnTo>
                    <a:pt x="528" y="1057"/>
                  </a:lnTo>
                  <a:lnTo>
                    <a:pt x="539" y="1057"/>
                  </a:lnTo>
                  <a:lnTo>
                    <a:pt x="551" y="1062"/>
                  </a:lnTo>
                  <a:lnTo>
                    <a:pt x="557" y="1068"/>
                  </a:lnTo>
                  <a:lnTo>
                    <a:pt x="568" y="1074"/>
                  </a:lnTo>
                  <a:lnTo>
                    <a:pt x="568" y="1086"/>
                  </a:lnTo>
                  <a:lnTo>
                    <a:pt x="568" y="1097"/>
                  </a:lnTo>
                  <a:lnTo>
                    <a:pt x="562" y="1103"/>
                  </a:lnTo>
                  <a:lnTo>
                    <a:pt x="551" y="1109"/>
                  </a:lnTo>
                  <a:lnTo>
                    <a:pt x="539" y="1115"/>
                  </a:lnTo>
                  <a:lnTo>
                    <a:pt x="528" y="1115"/>
                  </a:lnTo>
                  <a:lnTo>
                    <a:pt x="517" y="1115"/>
                  </a:lnTo>
                  <a:lnTo>
                    <a:pt x="57" y="1115"/>
                  </a:lnTo>
                  <a:lnTo>
                    <a:pt x="40" y="1115"/>
                  </a:lnTo>
                  <a:lnTo>
                    <a:pt x="29" y="1115"/>
                  </a:lnTo>
                  <a:lnTo>
                    <a:pt x="17" y="1109"/>
                  </a:lnTo>
                  <a:lnTo>
                    <a:pt x="6" y="1103"/>
                  </a:lnTo>
                  <a:lnTo>
                    <a:pt x="0" y="1097"/>
                  </a:lnTo>
                  <a:lnTo>
                    <a:pt x="0" y="1086"/>
                  </a:lnTo>
                  <a:lnTo>
                    <a:pt x="0" y="1074"/>
                  </a:lnTo>
                  <a:lnTo>
                    <a:pt x="6" y="1068"/>
                  </a:lnTo>
                  <a:lnTo>
                    <a:pt x="17" y="1062"/>
                  </a:lnTo>
                  <a:lnTo>
                    <a:pt x="29" y="1057"/>
                  </a:lnTo>
                  <a:lnTo>
                    <a:pt x="40" y="1057"/>
                  </a:lnTo>
                  <a:lnTo>
                    <a:pt x="51" y="1057"/>
                  </a:lnTo>
                  <a:lnTo>
                    <a:pt x="80" y="1057"/>
                  </a:lnTo>
                  <a:lnTo>
                    <a:pt x="97" y="1051"/>
                  </a:lnTo>
                  <a:lnTo>
                    <a:pt x="114" y="1045"/>
                  </a:lnTo>
                  <a:lnTo>
                    <a:pt x="125" y="1039"/>
                  </a:lnTo>
                  <a:lnTo>
                    <a:pt x="131" y="1028"/>
                  </a:lnTo>
                  <a:lnTo>
                    <a:pt x="137" y="1010"/>
                  </a:lnTo>
                  <a:lnTo>
                    <a:pt x="137" y="993"/>
                  </a:lnTo>
                  <a:lnTo>
                    <a:pt x="142" y="964"/>
                  </a:lnTo>
                  <a:lnTo>
                    <a:pt x="142" y="151"/>
                  </a:lnTo>
                  <a:lnTo>
                    <a:pt x="137" y="98"/>
                  </a:lnTo>
                  <a:lnTo>
                    <a:pt x="125" y="75"/>
                  </a:lnTo>
                  <a:lnTo>
                    <a:pt x="97" y="58"/>
                  </a:lnTo>
                  <a:lnTo>
                    <a:pt x="40" y="58"/>
                  </a:lnTo>
                  <a:lnTo>
                    <a:pt x="34" y="58"/>
                  </a:lnTo>
                  <a:lnTo>
                    <a:pt x="23" y="58"/>
                  </a:lnTo>
                  <a:lnTo>
                    <a:pt x="17" y="52"/>
                  </a:lnTo>
                  <a:lnTo>
                    <a:pt x="6" y="46"/>
                  </a:lnTo>
                  <a:lnTo>
                    <a:pt x="0" y="40"/>
                  </a:lnTo>
                  <a:lnTo>
                    <a:pt x="0" y="29"/>
                  </a:lnTo>
                  <a:lnTo>
                    <a:pt x="0" y="17"/>
                  </a:lnTo>
                  <a:lnTo>
                    <a:pt x="6" y="11"/>
                  </a:lnTo>
                  <a:lnTo>
                    <a:pt x="17" y="6"/>
                  </a:lnTo>
                  <a:lnTo>
                    <a:pt x="29" y="0"/>
                  </a:lnTo>
                  <a:lnTo>
                    <a:pt x="40" y="0"/>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4" name="Freeform 46"/>
            <p:cNvSpPr>
              <a:spLocks/>
            </p:cNvSpPr>
            <p:nvPr/>
          </p:nvSpPr>
          <p:spPr bwMode="auto">
            <a:xfrm>
              <a:off x="16920" y="3844"/>
              <a:ext cx="368" cy="1626"/>
            </a:xfrm>
            <a:custGeom>
              <a:avLst/>
              <a:gdLst/>
              <a:ahLst/>
              <a:cxnLst>
                <a:cxn ang="0">
                  <a:pos x="351" y="0"/>
                </a:cxn>
                <a:cxn ang="0">
                  <a:pos x="363" y="0"/>
                </a:cxn>
                <a:cxn ang="0">
                  <a:pos x="368" y="6"/>
                </a:cxn>
                <a:cxn ang="0">
                  <a:pos x="368" y="18"/>
                </a:cxn>
                <a:cxn ang="0">
                  <a:pos x="368" y="18"/>
                </a:cxn>
                <a:cxn ang="0">
                  <a:pos x="368" y="23"/>
                </a:cxn>
                <a:cxn ang="0">
                  <a:pos x="368" y="23"/>
                </a:cxn>
                <a:cxn ang="0">
                  <a:pos x="357" y="29"/>
                </a:cxn>
                <a:cxn ang="0">
                  <a:pos x="346" y="41"/>
                </a:cxn>
                <a:cxn ang="0">
                  <a:pos x="261" y="151"/>
                </a:cxn>
                <a:cxn ang="0">
                  <a:pos x="193" y="267"/>
                </a:cxn>
                <a:cxn ang="0">
                  <a:pos x="147" y="395"/>
                </a:cxn>
                <a:cxn ang="0">
                  <a:pos x="113" y="529"/>
                </a:cxn>
                <a:cxn ang="0">
                  <a:pos x="96" y="668"/>
                </a:cxn>
                <a:cxn ang="0">
                  <a:pos x="90" y="813"/>
                </a:cxn>
                <a:cxn ang="0">
                  <a:pos x="96" y="941"/>
                </a:cxn>
                <a:cxn ang="0">
                  <a:pos x="113" y="1074"/>
                </a:cxn>
                <a:cxn ang="0">
                  <a:pos x="141" y="1208"/>
                </a:cxn>
                <a:cxn ang="0">
                  <a:pos x="187" y="1342"/>
                </a:cxn>
                <a:cxn ang="0">
                  <a:pos x="255" y="1463"/>
                </a:cxn>
                <a:cxn ang="0">
                  <a:pos x="346" y="1574"/>
                </a:cxn>
                <a:cxn ang="0">
                  <a:pos x="357" y="1585"/>
                </a:cxn>
                <a:cxn ang="0">
                  <a:pos x="363" y="1591"/>
                </a:cxn>
                <a:cxn ang="0">
                  <a:pos x="368" y="1597"/>
                </a:cxn>
                <a:cxn ang="0">
                  <a:pos x="368" y="1603"/>
                </a:cxn>
                <a:cxn ang="0">
                  <a:pos x="368" y="1609"/>
                </a:cxn>
                <a:cxn ang="0">
                  <a:pos x="368" y="1609"/>
                </a:cxn>
                <a:cxn ang="0">
                  <a:pos x="368" y="1609"/>
                </a:cxn>
                <a:cxn ang="0">
                  <a:pos x="368" y="1620"/>
                </a:cxn>
                <a:cxn ang="0">
                  <a:pos x="363" y="1626"/>
                </a:cxn>
                <a:cxn ang="0">
                  <a:pos x="351" y="1626"/>
                </a:cxn>
                <a:cxn ang="0">
                  <a:pos x="334" y="1614"/>
                </a:cxn>
                <a:cxn ang="0">
                  <a:pos x="306" y="1591"/>
                </a:cxn>
                <a:cxn ang="0">
                  <a:pos x="261" y="1545"/>
                </a:cxn>
                <a:cxn ang="0">
                  <a:pos x="210" y="1487"/>
                </a:cxn>
                <a:cxn ang="0">
                  <a:pos x="158" y="1411"/>
                </a:cxn>
                <a:cxn ang="0">
                  <a:pos x="107" y="1318"/>
                </a:cxn>
                <a:cxn ang="0">
                  <a:pos x="51" y="1179"/>
                </a:cxn>
                <a:cxn ang="0">
                  <a:pos x="22" y="1045"/>
                </a:cxn>
                <a:cxn ang="0">
                  <a:pos x="5" y="918"/>
                </a:cxn>
                <a:cxn ang="0">
                  <a:pos x="0" y="813"/>
                </a:cxn>
                <a:cxn ang="0">
                  <a:pos x="11" y="662"/>
                </a:cxn>
                <a:cxn ang="0">
                  <a:pos x="39" y="494"/>
                </a:cxn>
                <a:cxn ang="0">
                  <a:pos x="102" y="314"/>
                </a:cxn>
                <a:cxn ang="0">
                  <a:pos x="153" y="221"/>
                </a:cxn>
                <a:cxn ang="0">
                  <a:pos x="204" y="140"/>
                </a:cxn>
                <a:cxn ang="0">
                  <a:pos x="255" y="82"/>
                </a:cxn>
                <a:cxn ang="0">
                  <a:pos x="300" y="35"/>
                </a:cxn>
                <a:cxn ang="0">
                  <a:pos x="334" y="6"/>
                </a:cxn>
                <a:cxn ang="0">
                  <a:pos x="351" y="0"/>
                </a:cxn>
              </a:cxnLst>
              <a:rect l="0" t="0" r="r" b="b"/>
              <a:pathLst>
                <a:path w="368" h="1626">
                  <a:moveTo>
                    <a:pt x="351" y="0"/>
                  </a:moveTo>
                  <a:lnTo>
                    <a:pt x="363" y="0"/>
                  </a:lnTo>
                  <a:lnTo>
                    <a:pt x="368" y="6"/>
                  </a:lnTo>
                  <a:lnTo>
                    <a:pt x="368" y="18"/>
                  </a:lnTo>
                  <a:lnTo>
                    <a:pt x="368" y="18"/>
                  </a:lnTo>
                  <a:lnTo>
                    <a:pt x="368" y="23"/>
                  </a:lnTo>
                  <a:lnTo>
                    <a:pt x="368" y="23"/>
                  </a:lnTo>
                  <a:lnTo>
                    <a:pt x="357" y="29"/>
                  </a:lnTo>
                  <a:lnTo>
                    <a:pt x="346" y="41"/>
                  </a:lnTo>
                  <a:lnTo>
                    <a:pt x="261" y="151"/>
                  </a:lnTo>
                  <a:lnTo>
                    <a:pt x="193" y="267"/>
                  </a:lnTo>
                  <a:lnTo>
                    <a:pt x="147" y="395"/>
                  </a:lnTo>
                  <a:lnTo>
                    <a:pt x="113" y="529"/>
                  </a:lnTo>
                  <a:lnTo>
                    <a:pt x="96" y="668"/>
                  </a:lnTo>
                  <a:lnTo>
                    <a:pt x="90" y="813"/>
                  </a:lnTo>
                  <a:lnTo>
                    <a:pt x="96" y="941"/>
                  </a:lnTo>
                  <a:lnTo>
                    <a:pt x="113" y="1074"/>
                  </a:lnTo>
                  <a:lnTo>
                    <a:pt x="141" y="1208"/>
                  </a:lnTo>
                  <a:lnTo>
                    <a:pt x="187" y="1342"/>
                  </a:lnTo>
                  <a:lnTo>
                    <a:pt x="255" y="1463"/>
                  </a:lnTo>
                  <a:lnTo>
                    <a:pt x="346" y="1574"/>
                  </a:lnTo>
                  <a:lnTo>
                    <a:pt x="357" y="1585"/>
                  </a:lnTo>
                  <a:lnTo>
                    <a:pt x="363" y="1591"/>
                  </a:lnTo>
                  <a:lnTo>
                    <a:pt x="368" y="1597"/>
                  </a:lnTo>
                  <a:lnTo>
                    <a:pt x="368" y="1603"/>
                  </a:lnTo>
                  <a:lnTo>
                    <a:pt x="368" y="1609"/>
                  </a:lnTo>
                  <a:lnTo>
                    <a:pt x="368" y="1609"/>
                  </a:lnTo>
                  <a:lnTo>
                    <a:pt x="368" y="1609"/>
                  </a:lnTo>
                  <a:lnTo>
                    <a:pt x="368" y="1620"/>
                  </a:lnTo>
                  <a:lnTo>
                    <a:pt x="363" y="1626"/>
                  </a:lnTo>
                  <a:lnTo>
                    <a:pt x="351" y="1626"/>
                  </a:lnTo>
                  <a:lnTo>
                    <a:pt x="334" y="1614"/>
                  </a:lnTo>
                  <a:lnTo>
                    <a:pt x="306" y="1591"/>
                  </a:lnTo>
                  <a:lnTo>
                    <a:pt x="261" y="1545"/>
                  </a:lnTo>
                  <a:lnTo>
                    <a:pt x="210" y="1487"/>
                  </a:lnTo>
                  <a:lnTo>
                    <a:pt x="158" y="1411"/>
                  </a:lnTo>
                  <a:lnTo>
                    <a:pt x="107" y="1318"/>
                  </a:lnTo>
                  <a:lnTo>
                    <a:pt x="51" y="1179"/>
                  </a:lnTo>
                  <a:lnTo>
                    <a:pt x="22" y="1045"/>
                  </a:lnTo>
                  <a:lnTo>
                    <a:pt x="5" y="918"/>
                  </a:lnTo>
                  <a:lnTo>
                    <a:pt x="0" y="813"/>
                  </a:lnTo>
                  <a:lnTo>
                    <a:pt x="11" y="662"/>
                  </a:lnTo>
                  <a:lnTo>
                    <a:pt x="39" y="494"/>
                  </a:lnTo>
                  <a:lnTo>
                    <a:pt x="102" y="314"/>
                  </a:lnTo>
                  <a:lnTo>
                    <a:pt x="153" y="221"/>
                  </a:lnTo>
                  <a:lnTo>
                    <a:pt x="204" y="140"/>
                  </a:lnTo>
                  <a:lnTo>
                    <a:pt x="255" y="82"/>
                  </a:lnTo>
                  <a:lnTo>
                    <a:pt x="300" y="35"/>
                  </a:lnTo>
                  <a:lnTo>
                    <a:pt x="334" y="6"/>
                  </a:lnTo>
                  <a:lnTo>
                    <a:pt x="3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5" name="Freeform 47"/>
            <p:cNvSpPr>
              <a:spLocks noEditPoints="1"/>
            </p:cNvSpPr>
            <p:nvPr/>
          </p:nvSpPr>
          <p:spPr bwMode="auto">
            <a:xfrm>
              <a:off x="17498" y="4326"/>
              <a:ext cx="863" cy="1086"/>
            </a:xfrm>
            <a:custGeom>
              <a:avLst/>
              <a:gdLst/>
              <a:ahLst/>
              <a:cxnLst>
                <a:cxn ang="0">
                  <a:pos x="63" y="801"/>
                </a:cxn>
                <a:cxn ang="0">
                  <a:pos x="40" y="981"/>
                </a:cxn>
                <a:cxn ang="0">
                  <a:pos x="74" y="1045"/>
                </a:cxn>
                <a:cxn ang="0">
                  <a:pos x="199" y="993"/>
                </a:cxn>
                <a:cxn ang="0">
                  <a:pos x="239" y="842"/>
                </a:cxn>
                <a:cxn ang="0">
                  <a:pos x="103" y="645"/>
                </a:cxn>
                <a:cxn ang="0">
                  <a:pos x="284" y="0"/>
                </a:cxn>
                <a:cxn ang="0">
                  <a:pos x="290" y="23"/>
                </a:cxn>
                <a:cxn ang="0">
                  <a:pos x="267" y="35"/>
                </a:cxn>
                <a:cxn ang="0">
                  <a:pos x="142" y="169"/>
                </a:cxn>
                <a:cxn ang="0">
                  <a:pos x="86" y="389"/>
                </a:cxn>
                <a:cxn ang="0">
                  <a:pos x="120" y="500"/>
                </a:cxn>
                <a:cxn ang="0">
                  <a:pos x="364" y="180"/>
                </a:cxn>
                <a:cxn ang="0">
                  <a:pos x="591" y="76"/>
                </a:cxn>
                <a:cxn ang="0">
                  <a:pos x="789" y="116"/>
                </a:cxn>
                <a:cxn ang="0">
                  <a:pos x="863" y="314"/>
                </a:cxn>
                <a:cxn ang="0">
                  <a:pos x="749" y="616"/>
                </a:cxn>
                <a:cxn ang="0">
                  <a:pos x="500" y="755"/>
                </a:cxn>
                <a:cxn ang="0">
                  <a:pos x="364" y="668"/>
                </a:cxn>
                <a:cxn ang="0">
                  <a:pos x="358" y="592"/>
                </a:cxn>
                <a:cxn ang="0">
                  <a:pos x="375" y="552"/>
                </a:cxn>
                <a:cxn ang="0">
                  <a:pos x="409" y="546"/>
                </a:cxn>
                <a:cxn ang="0">
                  <a:pos x="426" y="563"/>
                </a:cxn>
                <a:cxn ang="0">
                  <a:pos x="432" y="575"/>
                </a:cxn>
                <a:cxn ang="0">
                  <a:pos x="420" y="598"/>
                </a:cxn>
                <a:cxn ang="0">
                  <a:pos x="403" y="656"/>
                </a:cxn>
                <a:cxn ang="0">
                  <a:pos x="471" y="714"/>
                </a:cxn>
                <a:cxn ang="0">
                  <a:pos x="591" y="685"/>
                </a:cxn>
                <a:cxn ang="0">
                  <a:pos x="715" y="500"/>
                </a:cxn>
                <a:cxn ang="0">
                  <a:pos x="766" y="261"/>
                </a:cxn>
                <a:cxn ang="0">
                  <a:pos x="727" y="140"/>
                </a:cxn>
                <a:cxn ang="0">
                  <a:pos x="596" y="111"/>
                </a:cxn>
                <a:cxn ang="0">
                  <a:pos x="386" y="209"/>
                </a:cxn>
                <a:cxn ang="0">
                  <a:pos x="148" y="534"/>
                </a:cxn>
                <a:cxn ang="0">
                  <a:pos x="148" y="534"/>
                </a:cxn>
                <a:cxn ang="0">
                  <a:pos x="222" y="639"/>
                </a:cxn>
                <a:cxn ang="0">
                  <a:pos x="301" y="749"/>
                </a:cxn>
                <a:cxn ang="0">
                  <a:pos x="301" y="894"/>
                </a:cxn>
                <a:cxn ang="0">
                  <a:pos x="165" y="1074"/>
                </a:cxn>
                <a:cxn ang="0">
                  <a:pos x="23" y="1045"/>
                </a:cxn>
                <a:cxn ang="0">
                  <a:pos x="6" y="900"/>
                </a:cxn>
                <a:cxn ang="0">
                  <a:pos x="57" y="680"/>
                </a:cxn>
                <a:cxn ang="0">
                  <a:pos x="29" y="540"/>
                </a:cxn>
                <a:cxn ang="0">
                  <a:pos x="23" y="331"/>
                </a:cxn>
                <a:cxn ang="0">
                  <a:pos x="154" y="64"/>
                </a:cxn>
              </a:cxnLst>
              <a:rect l="0" t="0" r="r" b="b"/>
              <a:pathLst>
                <a:path w="863" h="1086">
                  <a:moveTo>
                    <a:pt x="103" y="645"/>
                  </a:moveTo>
                  <a:lnTo>
                    <a:pt x="86" y="714"/>
                  </a:lnTo>
                  <a:lnTo>
                    <a:pt x="63" y="801"/>
                  </a:lnTo>
                  <a:lnTo>
                    <a:pt x="46" y="883"/>
                  </a:lnTo>
                  <a:lnTo>
                    <a:pt x="40" y="958"/>
                  </a:lnTo>
                  <a:lnTo>
                    <a:pt x="40" y="981"/>
                  </a:lnTo>
                  <a:lnTo>
                    <a:pt x="46" y="1005"/>
                  </a:lnTo>
                  <a:lnTo>
                    <a:pt x="51" y="1028"/>
                  </a:lnTo>
                  <a:lnTo>
                    <a:pt x="74" y="1045"/>
                  </a:lnTo>
                  <a:lnTo>
                    <a:pt x="103" y="1051"/>
                  </a:lnTo>
                  <a:lnTo>
                    <a:pt x="154" y="1034"/>
                  </a:lnTo>
                  <a:lnTo>
                    <a:pt x="199" y="993"/>
                  </a:lnTo>
                  <a:lnTo>
                    <a:pt x="227" y="935"/>
                  </a:lnTo>
                  <a:lnTo>
                    <a:pt x="244" y="865"/>
                  </a:lnTo>
                  <a:lnTo>
                    <a:pt x="239" y="842"/>
                  </a:lnTo>
                  <a:lnTo>
                    <a:pt x="233" y="825"/>
                  </a:lnTo>
                  <a:lnTo>
                    <a:pt x="222" y="801"/>
                  </a:lnTo>
                  <a:lnTo>
                    <a:pt x="103" y="645"/>
                  </a:lnTo>
                  <a:close/>
                  <a:moveTo>
                    <a:pt x="273" y="0"/>
                  </a:moveTo>
                  <a:lnTo>
                    <a:pt x="278" y="0"/>
                  </a:lnTo>
                  <a:lnTo>
                    <a:pt x="284" y="0"/>
                  </a:lnTo>
                  <a:lnTo>
                    <a:pt x="290" y="6"/>
                  </a:lnTo>
                  <a:lnTo>
                    <a:pt x="290" y="12"/>
                  </a:lnTo>
                  <a:lnTo>
                    <a:pt x="290" y="23"/>
                  </a:lnTo>
                  <a:lnTo>
                    <a:pt x="284" y="29"/>
                  </a:lnTo>
                  <a:lnTo>
                    <a:pt x="278" y="35"/>
                  </a:lnTo>
                  <a:lnTo>
                    <a:pt x="267" y="35"/>
                  </a:lnTo>
                  <a:lnTo>
                    <a:pt x="222" y="58"/>
                  </a:lnTo>
                  <a:lnTo>
                    <a:pt x="176" y="105"/>
                  </a:lnTo>
                  <a:lnTo>
                    <a:pt x="142" y="169"/>
                  </a:lnTo>
                  <a:lnTo>
                    <a:pt x="108" y="238"/>
                  </a:lnTo>
                  <a:lnTo>
                    <a:pt x="91" y="320"/>
                  </a:lnTo>
                  <a:lnTo>
                    <a:pt x="86" y="389"/>
                  </a:lnTo>
                  <a:lnTo>
                    <a:pt x="86" y="418"/>
                  </a:lnTo>
                  <a:lnTo>
                    <a:pt x="97" y="459"/>
                  </a:lnTo>
                  <a:lnTo>
                    <a:pt x="120" y="500"/>
                  </a:lnTo>
                  <a:lnTo>
                    <a:pt x="199" y="360"/>
                  </a:lnTo>
                  <a:lnTo>
                    <a:pt x="284" y="261"/>
                  </a:lnTo>
                  <a:lnTo>
                    <a:pt x="364" y="180"/>
                  </a:lnTo>
                  <a:lnTo>
                    <a:pt x="443" y="128"/>
                  </a:lnTo>
                  <a:lnTo>
                    <a:pt x="522" y="93"/>
                  </a:lnTo>
                  <a:lnTo>
                    <a:pt x="591" y="76"/>
                  </a:lnTo>
                  <a:lnTo>
                    <a:pt x="653" y="70"/>
                  </a:lnTo>
                  <a:lnTo>
                    <a:pt x="727" y="81"/>
                  </a:lnTo>
                  <a:lnTo>
                    <a:pt x="789" y="116"/>
                  </a:lnTo>
                  <a:lnTo>
                    <a:pt x="829" y="174"/>
                  </a:lnTo>
                  <a:lnTo>
                    <a:pt x="857" y="238"/>
                  </a:lnTo>
                  <a:lnTo>
                    <a:pt x="863" y="314"/>
                  </a:lnTo>
                  <a:lnTo>
                    <a:pt x="852" y="424"/>
                  </a:lnTo>
                  <a:lnTo>
                    <a:pt x="812" y="529"/>
                  </a:lnTo>
                  <a:lnTo>
                    <a:pt x="749" y="616"/>
                  </a:lnTo>
                  <a:lnTo>
                    <a:pt x="676" y="691"/>
                  </a:lnTo>
                  <a:lnTo>
                    <a:pt x="591" y="738"/>
                  </a:lnTo>
                  <a:lnTo>
                    <a:pt x="500" y="755"/>
                  </a:lnTo>
                  <a:lnTo>
                    <a:pt x="437" y="743"/>
                  </a:lnTo>
                  <a:lnTo>
                    <a:pt x="392" y="714"/>
                  </a:lnTo>
                  <a:lnTo>
                    <a:pt x="364" y="668"/>
                  </a:lnTo>
                  <a:lnTo>
                    <a:pt x="352" y="616"/>
                  </a:lnTo>
                  <a:lnTo>
                    <a:pt x="358" y="604"/>
                  </a:lnTo>
                  <a:lnTo>
                    <a:pt x="358" y="592"/>
                  </a:lnTo>
                  <a:lnTo>
                    <a:pt x="358" y="575"/>
                  </a:lnTo>
                  <a:lnTo>
                    <a:pt x="364" y="563"/>
                  </a:lnTo>
                  <a:lnTo>
                    <a:pt x="375" y="552"/>
                  </a:lnTo>
                  <a:lnTo>
                    <a:pt x="386" y="546"/>
                  </a:lnTo>
                  <a:lnTo>
                    <a:pt x="398" y="546"/>
                  </a:lnTo>
                  <a:lnTo>
                    <a:pt x="409" y="546"/>
                  </a:lnTo>
                  <a:lnTo>
                    <a:pt x="420" y="552"/>
                  </a:lnTo>
                  <a:lnTo>
                    <a:pt x="426" y="558"/>
                  </a:lnTo>
                  <a:lnTo>
                    <a:pt x="426" y="563"/>
                  </a:lnTo>
                  <a:lnTo>
                    <a:pt x="432" y="569"/>
                  </a:lnTo>
                  <a:lnTo>
                    <a:pt x="432" y="575"/>
                  </a:lnTo>
                  <a:lnTo>
                    <a:pt x="432" y="575"/>
                  </a:lnTo>
                  <a:lnTo>
                    <a:pt x="426" y="587"/>
                  </a:lnTo>
                  <a:lnTo>
                    <a:pt x="426" y="592"/>
                  </a:lnTo>
                  <a:lnTo>
                    <a:pt x="420" y="598"/>
                  </a:lnTo>
                  <a:lnTo>
                    <a:pt x="409" y="610"/>
                  </a:lnTo>
                  <a:lnTo>
                    <a:pt x="392" y="616"/>
                  </a:lnTo>
                  <a:lnTo>
                    <a:pt x="403" y="656"/>
                  </a:lnTo>
                  <a:lnTo>
                    <a:pt x="420" y="685"/>
                  </a:lnTo>
                  <a:lnTo>
                    <a:pt x="443" y="709"/>
                  </a:lnTo>
                  <a:lnTo>
                    <a:pt x="471" y="714"/>
                  </a:lnTo>
                  <a:lnTo>
                    <a:pt x="500" y="720"/>
                  </a:lnTo>
                  <a:lnTo>
                    <a:pt x="539" y="709"/>
                  </a:lnTo>
                  <a:lnTo>
                    <a:pt x="591" y="685"/>
                  </a:lnTo>
                  <a:lnTo>
                    <a:pt x="642" y="639"/>
                  </a:lnTo>
                  <a:lnTo>
                    <a:pt x="693" y="563"/>
                  </a:lnTo>
                  <a:lnTo>
                    <a:pt x="715" y="500"/>
                  </a:lnTo>
                  <a:lnTo>
                    <a:pt x="744" y="418"/>
                  </a:lnTo>
                  <a:lnTo>
                    <a:pt x="761" y="337"/>
                  </a:lnTo>
                  <a:lnTo>
                    <a:pt x="766" y="261"/>
                  </a:lnTo>
                  <a:lnTo>
                    <a:pt x="761" y="215"/>
                  </a:lnTo>
                  <a:lnTo>
                    <a:pt x="749" y="174"/>
                  </a:lnTo>
                  <a:lnTo>
                    <a:pt x="727" y="140"/>
                  </a:lnTo>
                  <a:lnTo>
                    <a:pt x="698" y="111"/>
                  </a:lnTo>
                  <a:lnTo>
                    <a:pt x="647" y="105"/>
                  </a:lnTo>
                  <a:lnTo>
                    <a:pt x="596" y="111"/>
                  </a:lnTo>
                  <a:lnTo>
                    <a:pt x="534" y="122"/>
                  </a:lnTo>
                  <a:lnTo>
                    <a:pt x="466" y="157"/>
                  </a:lnTo>
                  <a:lnTo>
                    <a:pt x="386" y="209"/>
                  </a:lnTo>
                  <a:lnTo>
                    <a:pt x="307" y="291"/>
                  </a:lnTo>
                  <a:lnTo>
                    <a:pt x="227" y="395"/>
                  </a:lnTo>
                  <a:lnTo>
                    <a:pt x="148" y="534"/>
                  </a:lnTo>
                  <a:lnTo>
                    <a:pt x="148" y="534"/>
                  </a:lnTo>
                  <a:lnTo>
                    <a:pt x="148" y="534"/>
                  </a:lnTo>
                  <a:lnTo>
                    <a:pt x="148" y="534"/>
                  </a:lnTo>
                  <a:lnTo>
                    <a:pt x="171" y="563"/>
                  </a:lnTo>
                  <a:lnTo>
                    <a:pt x="199" y="604"/>
                  </a:lnTo>
                  <a:lnTo>
                    <a:pt x="222" y="639"/>
                  </a:lnTo>
                  <a:lnTo>
                    <a:pt x="244" y="668"/>
                  </a:lnTo>
                  <a:lnTo>
                    <a:pt x="278" y="714"/>
                  </a:lnTo>
                  <a:lnTo>
                    <a:pt x="301" y="749"/>
                  </a:lnTo>
                  <a:lnTo>
                    <a:pt x="313" y="778"/>
                  </a:lnTo>
                  <a:lnTo>
                    <a:pt x="313" y="819"/>
                  </a:lnTo>
                  <a:lnTo>
                    <a:pt x="301" y="894"/>
                  </a:lnTo>
                  <a:lnTo>
                    <a:pt x="273" y="970"/>
                  </a:lnTo>
                  <a:lnTo>
                    <a:pt x="227" y="1028"/>
                  </a:lnTo>
                  <a:lnTo>
                    <a:pt x="165" y="1074"/>
                  </a:lnTo>
                  <a:lnTo>
                    <a:pt x="103" y="1086"/>
                  </a:lnTo>
                  <a:lnTo>
                    <a:pt x="57" y="1074"/>
                  </a:lnTo>
                  <a:lnTo>
                    <a:pt x="23" y="1045"/>
                  </a:lnTo>
                  <a:lnTo>
                    <a:pt x="6" y="1005"/>
                  </a:lnTo>
                  <a:lnTo>
                    <a:pt x="0" y="958"/>
                  </a:lnTo>
                  <a:lnTo>
                    <a:pt x="6" y="900"/>
                  </a:lnTo>
                  <a:lnTo>
                    <a:pt x="17" y="831"/>
                  </a:lnTo>
                  <a:lnTo>
                    <a:pt x="34" y="755"/>
                  </a:lnTo>
                  <a:lnTo>
                    <a:pt x="57" y="680"/>
                  </a:lnTo>
                  <a:lnTo>
                    <a:pt x="80" y="610"/>
                  </a:lnTo>
                  <a:lnTo>
                    <a:pt x="51" y="575"/>
                  </a:lnTo>
                  <a:lnTo>
                    <a:pt x="29" y="540"/>
                  </a:lnTo>
                  <a:lnTo>
                    <a:pt x="17" y="494"/>
                  </a:lnTo>
                  <a:lnTo>
                    <a:pt x="12" y="436"/>
                  </a:lnTo>
                  <a:lnTo>
                    <a:pt x="23" y="331"/>
                  </a:lnTo>
                  <a:lnTo>
                    <a:pt x="51" y="227"/>
                  </a:lnTo>
                  <a:lnTo>
                    <a:pt x="97" y="140"/>
                  </a:lnTo>
                  <a:lnTo>
                    <a:pt x="154" y="64"/>
                  </a:lnTo>
                  <a:lnTo>
                    <a:pt x="210" y="18"/>
                  </a:lnTo>
                  <a:lnTo>
                    <a:pt x="2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6" name="Freeform 48"/>
            <p:cNvSpPr>
              <a:spLocks/>
            </p:cNvSpPr>
            <p:nvPr/>
          </p:nvSpPr>
          <p:spPr bwMode="auto">
            <a:xfrm>
              <a:off x="18469" y="4535"/>
              <a:ext cx="499" cy="761"/>
            </a:xfrm>
            <a:custGeom>
              <a:avLst/>
              <a:gdLst/>
              <a:ahLst/>
              <a:cxnLst>
                <a:cxn ang="0">
                  <a:pos x="318" y="6"/>
                </a:cxn>
                <a:cxn ang="0">
                  <a:pos x="448" y="82"/>
                </a:cxn>
                <a:cxn ang="0">
                  <a:pos x="499" y="221"/>
                </a:cxn>
                <a:cxn ang="0">
                  <a:pos x="448" y="366"/>
                </a:cxn>
                <a:cxn ang="0">
                  <a:pos x="335" y="471"/>
                </a:cxn>
                <a:cxn ang="0">
                  <a:pos x="261" y="534"/>
                </a:cxn>
                <a:cxn ang="0">
                  <a:pos x="170" y="610"/>
                </a:cxn>
                <a:cxn ang="0">
                  <a:pos x="318" y="668"/>
                </a:cxn>
                <a:cxn ang="0">
                  <a:pos x="374" y="662"/>
                </a:cxn>
                <a:cxn ang="0">
                  <a:pos x="431" y="656"/>
                </a:cxn>
                <a:cxn ang="0">
                  <a:pos x="454" y="587"/>
                </a:cxn>
                <a:cxn ang="0">
                  <a:pos x="499" y="552"/>
                </a:cxn>
                <a:cxn ang="0">
                  <a:pos x="465" y="761"/>
                </a:cxn>
                <a:cxn ang="0">
                  <a:pos x="0" y="749"/>
                </a:cxn>
                <a:cxn ang="0">
                  <a:pos x="0" y="726"/>
                </a:cxn>
                <a:cxn ang="0">
                  <a:pos x="11" y="714"/>
                </a:cxn>
                <a:cxn ang="0">
                  <a:pos x="312" y="407"/>
                </a:cxn>
                <a:cxn ang="0">
                  <a:pos x="374" y="296"/>
                </a:cxn>
                <a:cxn ang="0">
                  <a:pos x="380" y="169"/>
                </a:cxn>
                <a:cxn ang="0">
                  <a:pos x="323" y="76"/>
                </a:cxn>
                <a:cxn ang="0">
                  <a:pos x="215" y="41"/>
                </a:cxn>
                <a:cxn ang="0">
                  <a:pos x="125" y="64"/>
                </a:cxn>
                <a:cxn ang="0">
                  <a:pos x="51" y="145"/>
                </a:cxn>
                <a:cxn ang="0">
                  <a:pos x="91" y="151"/>
                </a:cxn>
                <a:cxn ang="0">
                  <a:pos x="108" y="174"/>
                </a:cxn>
                <a:cxn ang="0">
                  <a:pos x="119" y="198"/>
                </a:cxn>
                <a:cxn ang="0">
                  <a:pos x="113" y="227"/>
                </a:cxn>
                <a:cxn ang="0">
                  <a:pos x="96" y="256"/>
                </a:cxn>
                <a:cxn ang="0">
                  <a:pos x="74" y="267"/>
                </a:cxn>
                <a:cxn ang="0">
                  <a:pos x="51" y="267"/>
                </a:cxn>
                <a:cxn ang="0">
                  <a:pos x="34" y="262"/>
                </a:cxn>
                <a:cxn ang="0">
                  <a:pos x="17" y="250"/>
                </a:cxn>
                <a:cxn ang="0">
                  <a:pos x="0" y="227"/>
                </a:cxn>
                <a:cxn ang="0">
                  <a:pos x="11" y="140"/>
                </a:cxn>
                <a:cxn ang="0">
                  <a:pos x="91" y="41"/>
                </a:cxn>
                <a:cxn ang="0">
                  <a:pos x="232" y="0"/>
                </a:cxn>
              </a:cxnLst>
              <a:rect l="0" t="0" r="r" b="b"/>
              <a:pathLst>
                <a:path w="499" h="761">
                  <a:moveTo>
                    <a:pt x="232" y="0"/>
                  </a:moveTo>
                  <a:lnTo>
                    <a:pt x="318" y="6"/>
                  </a:lnTo>
                  <a:lnTo>
                    <a:pt x="391" y="35"/>
                  </a:lnTo>
                  <a:lnTo>
                    <a:pt x="448" y="82"/>
                  </a:lnTo>
                  <a:lnTo>
                    <a:pt x="482" y="145"/>
                  </a:lnTo>
                  <a:lnTo>
                    <a:pt x="499" y="221"/>
                  </a:lnTo>
                  <a:lnTo>
                    <a:pt x="482" y="296"/>
                  </a:lnTo>
                  <a:lnTo>
                    <a:pt x="448" y="366"/>
                  </a:lnTo>
                  <a:lnTo>
                    <a:pt x="397" y="418"/>
                  </a:lnTo>
                  <a:lnTo>
                    <a:pt x="335" y="471"/>
                  </a:lnTo>
                  <a:lnTo>
                    <a:pt x="295" y="500"/>
                  </a:lnTo>
                  <a:lnTo>
                    <a:pt x="261" y="534"/>
                  </a:lnTo>
                  <a:lnTo>
                    <a:pt x="221" y="563"/>
                  </a:lnTo>
                  <a:lnTo>
                    <a:pt x="170" y="610"/>
                  </a:lnTo>
                  <a:lnTo>
                    <a:pt x="108" y="668"/>
                  </a:lnTo>
                  <a:lnTo>
                    <a:pt x="318" y="668"/>
                  </a:lnTo>
                  <a:lnTo>
                    <a:pt x="340" y="668"/>
                  </a:lnTo>
                  <a:lnTo>
                    <a:pt x="374" y="662"/>
                  </a:lnTo>
                  <a:lnTo>
                    <a:pt x="408" y="662"/>
                  </a:lnTo>
                  <a:lnTo>
                    <a:pt x="431" y="656"/>
                  </a:lnTo>
                  <a:lnTo>
                    <a:pt x="442" y="633"/>
                  </a:lnTo>
                  <a:lnTo>
                    <a:pt x="454" y="587"/>
                  </a:lnTo>
                  <a:lnTo>
                    <a:pt x="459" y="552"/>
                  </a:lnTo>
                  <a:lnTo>
                    <a:pt x="499" y="552"/>
                  </a:lnTo>
                  <a:lnTo>
                    <a:pt x="499" y="552"/>
                  </a:lnTo>
                  <a:lnTo>
                    <a:pt x="465" y="761"/>
                  </a:lnTo>
                  <a:lnTo>
                    <a:pt x="0" y="761"/>
                  </a:lnTo>
                  <a:lnTo>
                    <a:pt x="0" y="749"/>
                  </a:lnTo>
                  <a:lnTo>
                    <a:pt x="0" y="738"/>
                  </a:lnTo>
                  <a:lnTo>
                    <a:pt x="0" y="726"/>
                  </a:lnTo>
                  <a:lnTo>
                    <a:pt x="5" y="726"/>
                  </a:lnTo>
                  <a:lnTo>
                    <a:pt x="11" y="714"/>
                  </a:lnTo>
                  <a:lnTo>
                    <a:pt x="278" y="442"/>
                  </a:lnTo>
                  <a:lnTo>
                    <a:pt x="312" y="407"/>
                  </a:lnTo>
                  <a:lnTo>
                    <a:pt x="346" y="354"/>
                  </a:lnTo>
                  <a:lnTo>
                    <a:pt x="374" y="296"/>
                  </a:lnTo>
                  <a:lnTo>
                    <a:pt x="386" y="221"/>
                  </a:lnTo>
                  <a:lnTo>
                    <a:pt x="380" y="169"/>
                  </a:lnTo>
                  <a:lnTo>
                    <a:pt x="357" y="116"/>
                  </a:lnTo>
                  <a:lnTo>
                    <a:pt x="323" y="76"/>
                  </a:lnTo>
                  <a:lnTo>
                    <a:pt x="278" y="47"/>
                  </a:lnTo>
                  <a:lnTo>
                    <a:pt x="215" y="41"/>
                  </a:lnTo>
                  <a:lnTo>
                    <a:pt x="170" y="47"/>
                  </a:lnTo>
                  <a:lnTo>
                    <a:pt x="125" y="64"/>
                  </a:lnTo>
                  <a:lnTo>
                    <a:pt x="85" y="93"/>
                  </a:lnTo>
                  <a:lnTo>
                    <a:pt x="51" y="145"/>
                  </a:lnTo>
                  <a:lnTo>
                    <a:pt x="74" y="151"/>
                  </a:lnTo>
                  <a:lnTo>
                    <a:pt x="91" y="151"/>
                  </a:lnTo>
                  <a:lnTo>
                    <a:pt x="102" y="163"/>
                  </a:lnTo>
                  <a:lnTo>
                    <a:pt x="108" y="174"/>
                  </a:lnTo>
                  <a:lnTo>
                    <a:pt x="113" y="186"/>
                  </a:lnTo>
                  <a:lnTo>
                    <a:pt x="119" y="198"/>
                  </a:lnTo>
                  <a:lnTo>
                    <a:pt x="119" y="209"/>
                  </a:lnTo>
                  <a:lnTo>
                    <a:pt x="113" y="227"/>
                  </a:lnTo>
                  <a:lnTo>
                    <a:pt x="108" y="244"/>
                  </a:lnTo>
                  <a:lnTo>
                    <a:pt x="96" y="256"/>
                  </a:lnTo>
                  <a:lnTo>
                    <a:pt x="85" y="262"/>
                  </a:lnTo>
                  <a:lnTo>
                    <a:pt x="74" y="267"/>
                  </a:lnTo>
                  <a:lnTo>
                    <a:pt x="56" y="267"/>
                  </a:lnTo>
                  <a:lnTo>
                    <a:pt x="51" y="267"/>
                  </a:lnTo>
                  <a:lnTo>
                    <a:pt x="45" y="267"/>
                  </a:lnTo>
                  <a:lnTo>
                    <a:pt x="34" y="262"/>
                  </a:lnTo>
                  <a:lnTo>
                    <a:pt x="22" y="262"/>
                  </a:lnTo>
                  <a:lnTo>
                    <a:pt x="17" y="250"/>
                  </a:lnTo>
                  <a:lnTo>
                    <a:pt x="5" y="238"/>
                  </a:lnTo>
                  <a:lnTo>
                    <a:pt x="0" y="227"/>
                  </a:lnTo>
                  <a:lnTo>
                    <a:pt x="0" y="203"/>
                  </a:lnTo>
                  <a:lnTo>
                    <a:pt x="11" y="140"/>
                  </a:lnTo>
                  <a:lnTo>
                    <a:pt x="39" y="87"/>
                  </a:lnTo>
                  <a:lnTo>
                    <a:pt x="91" y="41"/>
                  </a:lnTo>
                  <a:lnTo>
                    <a:pt x="153" y="6"/>
                  </a:lnTo>
                  <a:lnTo>
                    <a:pt x="2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7" name="Freeform 49"/>
            <p:cNvSpPr>
              <a:spLocks noEditPoints="1"/>
            </p:cNvSpPr>
            <p:nvPr/>
          </p:nvSpPr>
          <p:spPr bwMode="auto">
            <a:xfrm>
              <a:off x="19195" y="3844"/>
              <a:ext cx="375" cy="1626"/>
            </a:xfrm>
            <a:custGeom>
              <a:avLst/>
              <a:gdLst/>
              <a:ahLst/>
              <a:cxnLst>
                <a:cxn ang="0">
                  <a:pos x="375" y="813"/>
                </a:cxn>
                <a:cxn ang="0">
                  <a:pos x="375" y="813"/>
                </a:cxn>
                <a:cxn ang="0">
                  <a:pos x="375" y="813"/>
                </a:cxn>
                <a:cxn ang="0">
                  <a:pos x="17" y="0"/>
                </a:cxn>
                <a:cxn ang="0">
                  <a:pos x="34" y="6"/>
                </a:cxn>
                <a:cxn ang="0">
                  <a:pos x="68" y="35"/>
                </a:cxn>
                <a:cxn ang="0">
                  <a:pos x="114" y="76"/>
                </a:cxn>
                <a:cxn ang="0">
                  <a:pos x="165" y="134"/>
                </a:cxn>
                <a:cxn ang="0">
                  <a:pos x="216" y="215"/>
                </a:cxn>
                <a:cxn ang="0">
                  <a:pos x="267" y="302"/>
                </a:cxn>
                <a:cxn ang="0">
                  <a:pos x="318" y="442"/>
                </a:cxn>
                <a:cxn ang="0">
                  <a:pos x="352" y="581"/>
                </a:cxn>
                <a:cxn ang="0">
                  <a:pos x="369" y="703"/>
                </a:cxn>
                <a:cxn ang="0">
                  <a:pos x="375" y="813"/>
                </a:cxn>
                <a:cxn ang="0">
                  <a:pos x="363" y="958"/>
                </a:cxn>
                <a:cxn ang="0">
                  <a:pos x="335" y="1133"/>
                </a:cxn>
                <a:cxn ang="0">
                  <a:pos x="272" y="1307"/>
                </a:cxn>
                <a:cxn ang="0">
                  <a:pos x="221" y="1405"/>
                </a:cxn>
                <a:cxn ang="0">
                  <a:pos x="170" y="1481"/>
                </a:cxn>
                <a:cxn ang="0">
                  <a:pos x="114" y="1545"/>
                </a:cxn>
                <a:cxn ang="0">
                  <a:pos x="68" y="1591"/>
                </a:cxn>
                <a:cxn ang="0">
                  <a:pos x="34" y="1614"/>
                </a:cxn>
                <a:cxn ang="0">
                  <a:pos x="17" y="1626"/>
                </a:cxn>
                <a:cxn ang="0">
                  <a:pos x="11" y="1620"/>
                </a:cxn>
                <a:cxn ang="0">
                  <a:pos x="6" y="1614"/>
                </a:cxn>
                <a:cxn ang="0">
                  <a:pos x="0" y="1609"/>
                </a:cxn>
                <a:cxn ang="0">
                  <a:pos x="0" y="1609"/>
                </a:cxn>
                <a:cxn ang="0">
                  <a:pos x="6" y="1603"/>
                </a:cxn>
                <a:cxn ang="0">
                  <a:pos x="6" y="1597"/>
                </a:cxn>
                <a:cxn ang="0">
                  <a:pos x="11" y="1591"/>
                </a:cxn>
                <a:cxn ang="0">
                  <a:pos x="23" y="1580"/>
                </a:cxn>
                <a:cxn ang="0">
                  <a:pos x="114" y="1475"/>
                </a:cxn>
                <a:cxn ang="0">
                  <a:pos x="176" y="1353"/>
                </a:cxn>
                <a:cxn ang="0">
                  <a:pos x="227" y="1225"/>
                </a:cxn>
                <a:cxn ang="0">
                  <a:pos x="255" y="1092"/>
                </a:cxn>
                <a:cxn ang="0">
                  <a:pos x="272" y="953"/>
                </a:cxn>
                <a:cxn ang="0">
                  <a:pos x="278" y="813"/>
                </a:cxn>
                <a:cxn ang="0">
                  <a:pos x="267" y="616"/>
                </a:cxn>
                <a:cxn ang="0">
                  <a:pos x="238" y="442"/>
                </a:cxn>
                <a:cxn ang="0">
                  <a:pos x="187" y="291"/>
                </a:cxn>
                <a:cxn ang="0">
                  <a:pos x="119" y="157"/>
                </a:cxn>
                <a:cxn ang="0">
                  <a:pos x="34" y="53"/>
                </a:cxn>
                <a:cxn ang="0">
                  <a:pos x="17" y="41"/>
                </a:cxn>
                <a:cxn ang="0">
                  <a:pos x="11" y="29"/>
                </a:cxn>
                <a:cxn ang="0">
                  <a:pos x="6" y="23"/>
                </a:cxn>
                <a:cxn ang="0">
                  <a:pos x="6" y="18"/>
                </a:cxn>
                <a:cxn ang="0">
                  <a:pos x="0" y="18"/>
                </a:cxn>
                <a:cxn ang="0">
                  <a:pos x="0" y="18"/>
                </a:cxn>
                <a:cxn ang="0">
                  <a:pos x="6" y="6"/>
                </a:cxn>
                <a:cxn ang="0">
                  <a:pos x="11" y="0"/>
                </a:cxn>
                <a:cxn ang="0">
                  <a:pos x="17" y="0"/>
                </a:cxn>
              </a:cxnLst>
              <a:rect l="0" t="0" r="r" b="b"/>
              <a:pathLst>
                <a:path w="375" h="1626">
                  <a:moveTo>
                    <a:pt x="375" y="813"/>
                  </a:moveTo>
                  <a:lnTo>
                    <a:pt x="375" y="813"/>
                  </a:lnTo>
                  <a:lnTo>
                    <a:pt x="375" y="813"/>
                  </a:lnTo>
                  <a:close/>
                  <a:moveTo>
                    <a:pt x="17" y="0"/>
                  </a:moveTo>
                  <a:lnTo>
                    <a:pt x="34" y="6"/>
                  </a:lnTo>
                  <a:lnTo>
                    <a:pt x="68" y="35"/>
                  </a:lnTo>
                  <a:lnTo>
                    <a:pt x="114" y="76"/>
                  </a:lnTo>
                  <a:lnTo>
                    <a:pt x="165" y="134"/>
                  </a:lnTo>
                  <a:lnTo>
                    <a:pt x="216" y="215"/>
                  </a:lnTo>
                  <a:lnTo>
                    <a:pt x="267" y="302"/>
                  </a:lnTo>
                  <a:lnTo>
                    <a:pt x="318" y="442"/>
                  </a:lnTo>
                  <a:lnTo>
                    <a:pt x="352" y="581"/>
                  </a:lnTo>
                  <a:lnTo>
                    <a:pt x="369" y="703"/>
                  </a:lnTo>
                  <a:lnTo>
                    <a:pt x="375" y="813"/>
                  </a:lnTo>
                  <a:lnTo>
                    <a:pt x="363" y="958"/>
                  </a:lnTo>
                  <a:lnTo>
                    <a:pt x="335" y="1133"/>
                  </a:lnTo>
                  <a:lnTo>
                    <a:pt x="272" y="1307"/>
                  </a:lnTo>
                  <a:lnTo>
                    <a:pt x="221" y="1405"/>
                  </a:lnTo>
                  <a:lnTo>
                    <a:pt x="170" y="1481"/>
                  </a:lnTo>
                  <a:lnTo>
                    <a:pt x="114" y="1545"/>
                  </a:lnTo>
                  <a:lnTo>
                    <a:pt x="68" y="1591"/>
                  </a:lnTo>
                  <a:lnTo>
                    <a:pt x="34" y="1614"/>
                  </a:lnTo>
                  <a:lnTo>
                    <a:pt x="17" y="1626"/>
                  </a:lnTo>
                  <a:lnTo>
                    <a:pt x="11" y="1620"/>
                  </a:lnTo>
                  <a:lnTo>
                    <a:pt x="6" y="1614"/>
                  </a:lnTo>
                  <a:lnTo>
                    <a:pt x="0" y="1609"/>
                  </a:lnTo>
                  <a:lnTo>
                    <a:pt x="0" y="1609"/>
                  </a:lnTo>
                  <a:lnTo>
                    <a:pt x="6" y="1603"/>
                  </a:lnTo>
                  <a:lnTo>
                    <a:pt x="6" y="1597"/>
                  </a:lnTo>
                  <a:lnTo>
                    <a:pt x="11" y="1591"/>
                  </a:lnTo>
                  <a:lnTo>
                    <a:pt x="23" y="1580"/>
                  </a:lnTo>
                  <a:lnTo>
                    <a:pt x="114" y="1475"/>
                  </a:lnTo>
                  <a:lnTo>
                    <a:pt x="176" y="1353"/>
                  </a:lnTo>
                  <a:lnTo>
                    <a:pt x="227" y="1225"/>
                  </a:lnTo>
                  <a:lnTo>
                    <a:pt x="255" y="1092"/>
                  </a:lnTo>
                  <a:lnTo>
                    <a:pt x="272" y="953"/>
                  </a:lnTo>
                  <a:lnTo>
                    <a:pt x="278" y="813"/>
                  </a:lnTo>
                  <a:lnTo>
                    <a:pt x="267" y="616"/>
                  </a:lnTo>
                  <a:lnTo>
                    <a:pt x="238" y="442"/>
                  </a:lnTo>
                  <a:lnTo>
                    <a:pt x="187" y="291"/>
                  </a:lnTo>
                  <a:lnTo>
                    <a:pt x="119" y="157"/>
                  </a:lnTo>
                  <a:lnTo>
                    <a:pt x="34" y="53"/>
                  </a:lnTo>
                  <a:lnTo>
                    <a:pt x="17" y="41"/>
                  </a:lnTo>
                  <a:lnTo>
                    <a:pt x="11" y="29"/>
                  </a:lnTo>
                  <a:lnTo>
                    <a:pt x="6" y="23"/>
                  </a:lnTo>
                  <a:lnTo>
                    <a:pt x="6" y="18"/>
                  </a:lnTo>
                  <a:lnTo>
                    <a:pt x="0" y="18"/>
                  </a:lnTo>
                  <a:lnTo>
                    <a:pt x="0" y="18"/>
                  </a:lnTo>
                  <a:lnTo>
                    <a:pt x="6" y="6"/>
                  </a:lnTo>
                  <a:lnTo>
                    <a:pt x="11"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6" name="TextBox 55"/>
          <p:cNvSpPr txBox="1"/>
          <p:nvPr/>
        </p:nvSpPr>
        <p:spPr>
          <a:xfrm>
            <a:off x="0" y="3124200"/>
            <a:ext cx="9144000" cy="523220"/>
          </a:xfrm>
          <a:prstGeom prst="rect">
            <a:avLst/>
          </a:prstGeom>
          <a:noFill/>
        </p:spPr>
        <p:txBody>
          <a:bodyPr wrap="square" rtlCol="0">
            <a:spAutoFit/>
          </a:bodyPr>
          <a:lstStyle/>
          <a:p>
            <a:r>
              <a:rPr lang="en-US" sz="2800" dirty="0" smtClean="0">
                <a:solidFill>
                  <a:srgbClr val="FF0000"/>
                </a:solidFill>
              </a:rPr>
              <a:t>(Relation to GMN:  “</a:t>
            </a:r>
            <a:r>
              <a:rPr lang="en-US" sz="2800" dirty="0" err="1" smtClean="0">
                <a:solidFill>
                  <a:srgbClr val="FF0000"/>
                </a:solidFill>
              </a:rPr>
              <a:t>Categorification</a:t>
            </a:r>
            <a:r>
              <a:rPr lang="en-US" sz="2800" dirty="0" smtClean="0">
                <a:solidFill>
                  <a:srgbClr val="FF0000"/>
                </a:solidFill>
              </a:rPr>
              <a:t> of S-wall crossing”) </a:t>
            </a:r>
            <a:endParaRPr lang="en-US" sz="2800" dirty="0">
              <a:solidFill>
                <a:srgbClr val="FF0000"/>
              </a:solidFill>
            </a:endParaRPr>
          </a:p>
        </p:txBody>
      </p:sp>
      <p:grpSp>
        <p:nvGrpSpPr>
          <p:cNvPr id="1028" name="Group 4"/>
          <p:cNvGrpSpPr>
            <a:grpSpLocks noChangeAspect="1"/>
          </p:cNvGrpSpPr>
          <p:nvPr>
            <p:custDataLst>
              <p:tags r:id="rId2"/>
            </p:custDataLst>
          </p:nvPr>
        </p:nvGrpSpPr>
        <p:grpSpPr bwMode="auto">
          <a:xfrm>
            <a:off x="304800" y="2209800"/>
            <a:ext cx="8619802" cy="571500"/>
            <a:chOff x="120" y="1294"/>
            <a:chExt cx="24600" cy="1631"/>
          </a:xfrm>
          <a:solidFill>
            <a:srgbClr val="C00000"/>
          </a:solidFill>
        </p:grpSpPr>
        <p:sp>
          <p:nvSpPr>
            <p:cNvPr id="1030" name="Freeform 6"/>
            <p:cNvSpPr>
              <a:spLocks noEditPoints="1"/>
            </p:cNvSpPr>
            <p:nvPr/>
          </p:nvSpPr>
          <p:spPr bwMode="auto">
            <a:xfrm>
              <a:off x="120" y="1402"/>
              <a:ext cx="911" cy="1115"/>
            </a:xfrm>
            <a:custGeom>
              <a:avLst/>
              <a:gdLst/>
              <a:ahLst/>
              <a:cxnLst>
                <a:cxn ang="0">
                  <a:pos x="580" y="523"/>
                </a:cxn>
                <a:cxn ang="0">
                  <a:pos x="588" y="561"/>
                </a:cxn>
                <a:cxn ang="0">
                  <a:pos x="633" y="600"/>
                </a:cxn>
                <a:cxn ang="0">
                  <a:pos x="806" y="84"/>
                </a:cxn>
                <a:cxn ang="0">
                  <a:pos x="859" y="61"/>
                </a:cxn>
                <a:cxn ang="0">
                  <a:pos x="196" y="84"/>
                </a:cxn>
                <a:cxn ang="0">
                  <a:pos x="196" y="146"/>
                </a:cxn>
                <a:cxn ang="0">
                  <a:pos x="196" y="984"/>
                </a:cxn>
                <a:cxn ang="0">
                  <a:pos x="189" y="1061"/>
                </a:cxn>
                <a:cxn ang="0">
                  <a:pos x="339" y="1008"/>
                </a:cxn>
                <a:cxn ang="0">
                  <a:pos x="339" y="161"/>
                </a:cxn>
                <a:cxn ang="0">
                  <a:pos x="347" y="92"/>
                </a:cxn>
                <a:cxn ang="0">
                  <a:pos x="61" y="0"/>
                </a:cxn>
                <a:cxn ang="0">
                  <a:pos x="896" y="8"/>
                </a:cxn>
                <a:cxn ang="0">
                  <a:pos x="911" y="54"/>
                </a:cxn>
                <a:cxn ang="0">
                  <a:pos x="911" y="300"/>
                </a:cxn>
                <a:cxn ang="0">
                  <a:pos x="881" y="323"/>
                </a:cxn>
                <a:cxn ang="0">
                  <a:pos x="859" y="300"/>
                </a:cxn>
                <a:cxn ang="0">
                  <a:pos x="836" y="215"/>
                </a:cxn>
                <a:cxn ang="0">
                  <a:pos x="648" y="69"/>
                </a:cxn>
                <a:cxn ang="0">
                  <a:pos x="452" y="61"/>
                </a:cxn>
                <a:cxn ang="0">
                  <a:pos x="414" y="77"/>
                </a:cxn>
                <a:cxn ang="0">
                  <a:pos x="399" y="131"/>
                </a:cxn>
                <a:cxn ang="0">
                  <a:pos x="452" y="508"/>
                </a:cxn>
                <a:cxn ang="0">
                  <a:pos x="595" y="423"/>
                </a:cxn>
                <a:cxn ang="0">
                  <a:pos x="633" y="269"/>
                </a:cxn>
                <a:cxn ang="0">
                  <a:pos x="663" y="254"/>
                </a:cxn>
                <a:cxn ang="0">
                  <a:pos x="685" y="277"/>
                </a:cxn>
                <a:cxn ang="0">
                  <a:pos x="685" y="738"/>
                </a:cxn>
                <a:cxn ang="0">
                  <a:pos x="678" y="784"/>
                </a:cxn>
                <a:cxn ang="0">
                  <a:pos x="648" y="792"/>
                </a:cxn>
                <a:cxn ang="0">
                  <a:pos x="633" y="769"/>
                </a:cxn>
                <a:cxn ang="0">
                  <a:pos x="580" y="623"/>
                </a:cxn>
                <a:cxn ang="0">
                  <a:pos x="437" y="569"/>
                </a:cxn>
                <a:cxn ang="0">
                  <a:pos x="392" y="569"/>
                </a:cxn>
                <a:cxn ang="0">
                  <a:pos x="399" y="1015"/>
                </a:cxn>
                <a:cxn ang="0">
                  <a:pos x="520" y="1061"/>
                </a:cxn>
                <a:cxn ang="0">
                  <a:pos x="565" y="1069"/>
                </a:cxn>
                <a:cxn ang="0">
                  <a:pos x="573" y="1100"/>
                </a:cxn>
                <a:cxn ang="0">
                  <a:pos x="535" y="1115"/>
                </a:cxn>
                <a:cxn ang="0">
                  <a:pos x="38" y="1115"/>
                </a:cxn>
                <a:cxn ang="0">
                  <a:pos x="8" y="1100"/>
                </a:cxn>
                <a:cxn ang="0">
                  <a:pos x="15" y="1069"/>
                </a:cxn>
                <a:cxn ang="0">
                  <a:pos x="53" y="1061"/>
                </a:cxn>
                <a:cxn ang="0">
                  <a:pos x="128" y="1046"/>
                </a:cxn>
                <a:cxn ang="0">
                  <a:pos x="143" y="1000"/>
                </a:cxn>
                <a:cxn ang="0">
                  <a:pos x="143" y="123"/>
                </a:cxn>
                <a:cxn ang="0">
                  <a:pos x="121" y="69"/>
                </a:cxn>
                <a:cxn ang="0">
                  <a:pos x="46" y="61"/>
                </a:cxn>
                <a:cxn ang="0">
                  <a:pos x="15" y="54"/>
                </a:cxn>
                <a:cxn ang="0">
                  <a:pos x="8" y="15"/>
                </a:cxn>
                <a:cxn ang="0">
                  <a:pos x="38" y="0"/>
                </a:cxn>
              </a:cxnLst>
              <a:rect l="0" t="0" r="r" b="b"/>
              <a:pathLst>
                <a:path w="911" h="1115">
                  <a:moveTo>
                    <a:pt x="633" y="469"/>
                  </a:moveTo>
                  <a:lnTo>
                    <a:pt x="610" y="492"/>
                  </a:lnTo>
                  <a:lnTo>
                    <a:pt x="580" y="523"/>
                  </a:lnTo>
                  <a:lnTo>
                    <a:pt x="550" y="538"/>
                  </a:lnTo>
                  <a:lnTo>
                    <a:pt x="565" y="546"/>
                  </a:lnTo>
                  <a:lnTo>
                    <a:pt x="588" y="561"/>
                  </a:lnTo>
                  <a:lnTo>
                    <a:pt x="610" y="577"/>
                  </a:lnTo>
                  <a:lnTo>
                    <a:pt x="633" y="600"/>
                  </a:lnTo>
                  <a:lnTo>
                    <a:pt x="633" y="600"/>
                  </a:lnTo>
                  <a:lnTo>
                    <a:pt x="633" y="469"/>
                  </a:lnTo>
                  <a:close/>
                  <a:moveTo>
                    <a:pt x="768" y="61"/>
                  </a:moveTo>
                  <a:lnTo>
                    <a:pt x="806" y="84"/>
                  </a:lnTo>
                  <a:lnTo>
                    <a:pt x="828" y="108"/>
                  </a:lnTo>
                  <a:lnTo>
                    <a:pt x="859" y="138"/>
                  </a:lnTo>
                  <a:lnTo>
                    <a:pt x="859" y="61"/>
                  </a:lnTo>
                  <a:lnTo>
                    <a:pt x="768" y="61"/>
                  </a:lnTo>
                  <a:close/>
                  <a:moveTo>
                    <a:pt x="189" y="61"/>
                  </a:moveTo>
                  <a:lnTo>
                    <a:pt x="196" y="84"/>
                  </a:lnTo>
                  <a:lnTo>
                    <a:pt x="196" y="108"/>
                  </a:lnTo>
                  <a:lnTo>
                    <a:pt x="196" y="131"/>
                  </a:lnTo>
                  <a:lnTo>
                    <a:pt x="196" y="146"/>
                  </a:lnTo>
                  <a:lnTo>
                    <a:pt x="196" y="146"/>
                  </a:lnTo>
                  <a:lnTo>
                    <a:pt x="196" y="969"/>
                  </a:lnTo>
                  <a:lnTo>
                    <a:pt x="196" y="984"/>
                  </a:lnTo>
                  <a:lnTo>
                    <a:pt x="196" y="1008"/>
                  </a:lnTo>
                  <a:lnTo>
                    <a:pt x="196" y="1038"/>
                  </a:lnTo>
                  <a:lnTo>
                    <a:pt x="189" y="1061"/>
                  </a:lnTo>
                  <a:lnTo>
                    <a:pt x="354" y="1061"/>
                  </a:lnTo>
                  <a:lnTo>
                    <a:pt x="347" y="1038"/>
                  </a:lnTo>
                  <a:lnTo>
                    <a:pt x="339" y="1008"/>
                  </a:lnTo>
                  <a:lnTo>
                    <a:pt x="339" y="984"/>
                  </a:lnTo>
                  <a:lnTo>
                    <a:pt x="339" y="969"/>
                  </a:lnTo>
                  <a:lnTo>
                    <a:pt x="339" y="161"/>
                  </a:lnTo>
                  <a:lnTo>
                    <a:pt x="339" y="146"/>
                  </a:lnTo>
                  <a:lnTo>
                    <a:pt x="339" y="123"/>
                  </a:lnTo>
                  <a:lnTo>
                    <a:pt x="347" y="92"/>
                  </a:lnTo>
                  <a:lnTo>
                    <a:pt x="354" y="61"/>
                  </a:lnTo>
                  <a:lnTo>
                    <a:pt x="189" y="61"/>
                  </a:lnTo>
                  <a:close/>
                  <a:moveTo>
                    <a:pt x="61" y="0"/>
                  </a:moveTo>
                  <a:lnTo>
                    <a:pt x="859" y="0"/>
                  </a:lnTo>
                  <a:lnTo>
                    <a:pt x="881" y="8"/>
                  </a:lnTo>
                  <a:lnTo>
                    <a:pt x="896" y="8"/>
                  </a:lnTo>
                  <a:lnTo>
                    <a:pt x="904" y="15"/>
                  </a:lnTo>
                  <a:lnTo>
                    <a:pt x="911" y="31"/>
                  </a:lnTo>
                  <a:lnTo>
                    <a:pt x="911" y="54"/>
                  </a:lnTo>
                  <a:lnTo>
                    <a:pt x="911" y="269"/>
                  </a:lnTo>
                  <a:lnTo>
                    <a:pt x="911" y="284"/>
                  </a:lnTo>
                  <a:lnTo>
                    <a:pt x="911" y="300"/>
                  </a:lnTo>
                  <a:lnTo>
                    <a:pt x="904" y="308"/>
                  </a:lnTo>
                  <a:lnTo>
                    <a:pt x="896" y="315"/>
                  </a:lnTo>
                  <a:lnTo>
                    <a:pt x="881" y="323"/>
                  </a:lnTo>
                  <a:lnTo>
                    <a:pt x="874" y="315"/>
                  </a:lnTo>
                  <a:lnTo>
                    <a:pt x="866" y="315"/>
                  </a:lnTo>
                  <a:lnTo>
                    <a:pt x="859" y="300"/>
                  </a:lnTo>
                  <a:lnTo>
                    <a:pt x="859" y="292"/>
                  </a:lnTo>
                  <a:lnTo>
                    <a:pt x="859" y="284"/>
                  </a:lnTo>
                  <a:lnTo>
                    <a:pt x="836" y="215"/>
                  </a:lnTo>
                  <a:lnTo>
                    <a:pt x="798" y="154"/>
                  </a:lnTo>
                  <a:lnTo>
                    <a:pt x="738" y="108"/>
                  </a:lnTo>
                  <a:lnTo>
                    <a:pt x="648" y="69"/>
                  </a:lnTo>
                  <a:lnTo>
                    <a:pt x="535" y="61"/>
                  </a:lnTo>
                  <a:lnTo>
                    <a:pt x="460" y="61"/>
                  </a:lnTo>
                  <a:lnTo>
                    <a:pt x="452" y="61"/>
                  </a:lnTo>
                  <a:lnTo>
                    <a:pt x="437" y="61"/>
                  </a:lnTo>
                  <a:lnTo>
                    <a:pt x="422" y="69"/>
                  </a:lnTo>
                  <a:lnTo>
                    <a:pt x="414" y="77"/>
                  </a:lnTo>
                  <a:lnTo>
                    <a:pt x="407" y="84"/>
                  </a:lnTo>
                  <a:lnTo>
                    <a:pt x="399" y="108"/>
                  </a:lnTo>
                  <a:lnTo>
                    <a:pt x="399" y="131"/>
                  </a:lnTo>
                  <a:lnTo>
                    <a:pt x="392" y="169"/>
                  </a:lnTo>
                  <a:lnTo>
                    <a:pt x="392" y="508"/>
                  </a:lnTo>
                  <a:lnTo>
                    <a:pt x="452" y="508"/>
                  </a:lnTo>
                  <a:lnTo>
                    <a:pt x="505" y="492"/>
                  </a:lnTo>
                  <a:lnTo>
                    <a:pt x="550" y="469"/>
                  </a:lnTo>
                  <a:lnTo>
                    <a:pt x="595" y="423"/>
                  </a:lnTo>
                  <a:lnTo>
                    <a:pt x="618" y="369"/>
                  </a:lnTo>
                  <a:lnTo>
                    <a:pt x="633" y="284"/>
                  </a:lnTo>
                  <a:lnTo>
                    <a:pt x="633" y="269"/>
                  </a:lnTo>
                  <a:lnTo>
                    <a:pt x="640" y="261"/>
                  </a:lnTo>
                  <a:lnTo>
                    <a:pt x="648" y="254"/>
                  </a:lnTo>
                  <a:lnTo>
                    <a:pt x="663" y="254"/>
                  </a:lnTo>
                  <a:lnTo>
                    <a:pt x="670" y="254"/>
                  </a:lnTo>
                  <a:lnTo>
                    <a:pt x="678" y="261"/>
                  </a:lnTo>
                  <a:lnTo>
                    <a:pt x="685" y="277"/>
                  </a:lnTo>
                  <a:lnTo>
                    <a:pt x="685" y="284"/>
                  </a:lnTo>
                  <a:lnTo>
                    <a:pt x="685" y="300"/>
                  </a:lnTo>
                  <a:lnTo>
                    <a:pt x="685" y="738"/>
                  </a:lnTo>
                  <a:lnTo>
                    <a:pt x="685" y="761"/>
                  </a:lnTo>
                  <a:lnTo>
                    <a:pt x="685" y="777"/>
                  </a:lnTo>
                  <a:lnTo>
                    <a:pt x="678" y="784"/>
                  </a:lnTo>
                  <a:lnTo>
                    <a:pt x="670" y="792"/>
                  </a:lnTo>
                  <a:lnTo>
                    <a:pt x="663" y="800"/>
                  </a:lnTo>
                  <a:lnTo>
                    <a:pt x="648" y="792"/>
                  </a:lnTo>
                  <a:lnTo>
                    <a:pt x="640" y="784"/>
                  </a:lnTo>
                  <a:lnTo>
                    <a:pt x="633" y="777"/>
                  </a:lnTo>
                  <a:lnTo>
                    <a:pt x="633" y="769"/>
                  </a:lnTo>
                  <a:lnTo>
                    <a:pt x="633" y="754"/>
                  </a:lnTo>
                  <a:lnTo>
                    <a:pt x="618" y="677"/>
                  </a:lnTo>
                  <a:lnTo>
                    <a:pt x="580" y="623"/>
                  </a:lnTo>
                  <a:lnTo>
                    <a:pt x="535" y="592"/>
                  </a:lnTo>
                  <a:lnTo>
                    <a:pt x="482" y="577"/>
                  </a:lnTo>
                  <a:lnTo>
                    <a:pt x="437" y="569"/>
                  </a:lnTo>
                  <a:lnTo>
                    <a:pt x="392" y="569"/>
                  </a:lnTo>
                  <a:lnTo>
                    <a:pt x="392" y="569"/>
                  </a:lnTo>
                  <a:lnTo>
                    <a:pt x="392" y="569"/>
                  </a:lnTo>
                  <a:lnTo>
                    <a:pt x="392" y="569"/>
                  </a:lnTo>
                  <a:lnTo>
                    <a:pt x="392" y="961"/>
                  </a:lnTo>
                  <a:lnTo>
                    <a:pt x="399" y="1015"/>
                  </a:lnTo>
                  <a:lnTo>
                    <a:pt x="414" y="1046"/>
                  </a:lnTo>
                  <a:lnTo>
                    <a:pt x="452" y="1054"/>
                  </a:lnTo>
                  <a:lnTo>
                    <a:pt x="520" y="1061"/>
                  </a:lnTo>
                  <a:lnTo>
                    <a:pt x="535" y="1061"/>
                  </a:lnTo>
                  <a:lnTo>
                    <a:pt x="550" y="1061"/>
                  </a:lnTo>
                  <a:lnTo>
                    <a:pt x="565" y="1069"/>
                  </a:lnTo>
                  <a:lnTo>
                    <a:pt x="573" y="1077"/>
                  </a:lnTo>
                  <a:lnTo>
                    <a:pt x="573" y="1084"/>
                  </a:lnTo>
                  <a:lnTo>
                    <a:pt x="573" y="1100"/>
                  </a:lnTo>
                  <a:lnTo>
                    <a:pt x="565" y="1108"/>
                  </a:lnTo>
                  <a:lnTo>
                    <a:pt x="550" y="1115"/>
                  </a:lnTo>
                  <a:lnTo>
                    <a:pt x="535" y="1115"/>
                  </a:lnTo>
                  <a:lnTo>
                    <a:pt x="520" y="1115"/>
                  </a:lnTo>
                  <a:lnTo>
                    <a:pt x="61" y="1115"/>
                  </a:lnTo>
                  <a:lnTo>
                    <a:pt x="38" y="1115"/>
                  </a:lnTo>
                  <a:lnTo>
                    <a:pt x="23" y="1115"/>
                  </a:lnTo>
                  <a:lnTo>
                    <a:pt x="15" y="1108"/>
                  </a:lnTo>
                  <a:lnTo>
                    <a:pt x="8" y="1100"/>
                  </a:lnTo>
                  <a:lnTo>
                    <a:pt x="0" y="1084"/>
                  </a:lnTo>
                  <a:lnTo>
                    <a:pt x="8" y="1077"/>
                  </a:lnTo>
                  <a:lnTo>
                    <a:pt x="15" y="1069"/>
                  </a:lnTo>
                  <a:lnTo>
                    <a:pt x="23" y="1061"/>
                  </a:lnTo>
                  <a:lnTo>
                    <a:pt x="38" y="1061"/>
                  </a:lnTo>
                  <a:lnTo>
                    <a:pt x="53" y="1061"/>
                  </a:lnTo>
                  <a:lnTo>
                    <a:pt x="83" y="1061"/>
                  </a:lnTo>
                  <a:lnTo>
                    <a:pt x="106" y="1054"/>
                  </a:lnTo>
                  <a:lnTo>
                    <a:pt x="128" y="1046"/>
                  </a:lnTo>
                  <a:lnTo>
                    <a:pt x="136" y="1038"/>
                  </a:lnTo>
                  <a:lnTo>
                    <a:pt x="143" y="1015"/>
                  </a:lnTo>
                  <a:lnTo>
                    <a:pt x="143" y="1000"/>
                  </a:lnTo>
                  <a:lnTo>
                    <a:pt x="143" y="969"/>
                  </a:lnTo>
                  <a:lnTo>
                    <a:pt x="143" y="154"/>
                  </a:lnTo>
                  <a:lnTo>
                    <a:pt x="143" y="123"/>
                  </a:lnTo>
                  <a:lnTo>
                    <a:pt x="143" y="100"/>
                  </a:lnTo>
                  <a:lnTo>
                    <a:pt x="136" y="84"/>
                  </a:lnTo>
                  <a:lnTo>
                    <a:pt x="121" y="69"/>
                  </a:lnTo>
                  <a:lnTo>
                    <a:pt x="106" y="61"/>
                  </a:lnTo>
                  <a:lnTo>
                    <a:pt x="83" y="61"/>
                  </a:lnTo>
                  <a:lnTo>
                    <a:pt x="46" y="61"/>
                  </a:lnTo>
                  <a:lnTo>
                    <a:pt x="38" y="61"/>
                  </a:lnTo>
                  <a:lnTo>
                    <a:pt x="23" y="61"/>
                  </a:lnTo>
                  <a:lnTo>
                    <a:pt x="15" y="54"/>
                  </a:lnTo>
                  <a:lnTo>
                    <a:pt x="8" y="46"/>
                  </a:lnTo>
                  <a:lnTo>
                    <a:pt x="0" y="31"/>
                  </a:lnTo>
                  <a:lnTo>
                    <a:pt x="8" y="15"/>
                  </a:lnTo>
                  <a:lnTo>
                    <a:pt x="15" y="8"/>
                  </a:lnTo>
                  <a:lnTo>
                    <a:pt x="23" y="8"/>
                  </a:lnTo>
                  <a:lnTo>
                    <a:pt x="38"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1242" y="1294"/>
              <a:ext cx="369" cy="1631"/>
            </a:xfrm>
            <a:custGeom>
              <a:avLst/>
              <a:gdLst/>
              <a:ahLst/>
              <a:cxnLst>
                <a:cxn ang="0">
                  <a:pos x="354" y="0"/>
                </a:cxn>
                <a:cxn ang="0">
                  <a:pos x="361" y="8"/>
                </a:cxn>
                <a:cxn ang="0">
                  <a:pos x="369" y="8"/>
                </a:cxn>
                <a:cxn ang="0">
                  <a:pos x="369" y="23"/>
                </a:cxn>
                <a:cxn ang="0">
                  <a:pos x="369" y="23"/>
                </a:cxn>
                <a:cxn ang="0">
                  <a:pos x="369" y="31"/>
                </a:cxn>
                <a:cxn ang="0">
                  <a:pos x="361" y="39"/>
                </a:cxn>
                <a:cxn ang="0">
                  <a:pos x="346" y="46"/>
                </a:cxn>
                <a:cxn ang="0">
                  <a:pos x="241" y="177"/>
                </a:cxn>
                <a:cxn ang="0">
                  <a:pos x="173" y="323"/>
                </a:cxn>
                <a:cxn ang="0">
                  <a:pos x="120" y="485"/>
                </a:cxn>
                <a:cxn ang="0">
                  <a:pos x="98" y="646"/>
                </a:cxn>
                <a:cxn ang="0">
                  <a:pos x="90" y="816"/>
                </a:cxn>
                <a:cxn ang="0">
                  <a:pos x="98" y="969"/>
                </a:cxn>
                <a:cxn ang="0">
                  <a:pos x="120" y="1131"/>
                </a:cxn>
                <a:cxn ang="0">
                  <a:pos x="166" y="1292"/>
                </a:cxn>
                <a:cxn ang="0">
                  <a:pos x="241" y="1446"/>
                </a:cxn>
                <a:cxn ang="0">
                  <a:pos x="339" y="1577"/>
                </a:cxn>
                <a:cxn ang="0">
                  <a:pos x="354" y="1592"/>
                </a:cxn>
                <a:cxn ang="0">
                  <a:pos x="361" y="1600"/>
                </a:cxn>
                <a:cxn ang="0">
                  <a:pos x="369" y="1608"/>
                </a:cxn>
                <a:cxn ang="0">
                  <a:pos x="369" y="1616"/>
                </a:cxn>
                <a:cxn ang="0">
                  <a:pos x="369" y="1616"/>
                </a:cxn>
                <a:cxn ang="0">
                  <a:pos x="369" y="1616"/>
                </a:cxn>
                <a:cxn ang="0">
                  <a:pos x="369" y="1623"/>
                </a:cxn>
                <a:cxn ang="0">
                  <a:pos x="361" y="1631"/>
                </a:cxn>
                <a:cxn ang="0">
                  <a:pos x="354" y="1631"/>
                </a:cxn>
                <a:cxn ang="0">
                  <a:pos x="331" y="1616"/>
                </a:cxn>
                <a:cxn ang="0">
                  <a:pos x="286" y="1585"/>
                </a:cxn>
                <a:cxn ang="0">
                  <a:pos x="226" y="1523"/>
                </a:cxn>
                <a:cxn ang="0">
                  <a:pos x="166" y="1431"/>
                </a:cxn>
                <a:cxn ang="0">
                  <a:pos x="105" y="1323"/>
                </a:cxn>
                <a:cxn ang="0">
                  <a:pos x="38" y="1139"/>
                </a:cxn>
                <a:cxn ang="0">
                  <a:pos x="8" y="962"/>
                </a:cxn>
                <a:cxn ang="0">
                  <a:pos x="0" y="816"/>
                </a:cxn>
                <a:cxn ang="0">
                  <a:pos x="8" y="669"/>
                </a:cxn>
                <a:cxn ang="0">
                  <a:pos x="38" y="500"/>
                </a:cxn>
                <a:cxn ang="0">
                  <a:pos x="98" y="323"/>
                </a:cxn>
                <a:cxn ang="0">
                  <a:pos x="158" y="208"/>
                </a:cxn>
                <a:cxn ang="0">
                  <a:pos x="226" y="123"/>
                </a:cxn>
                <a:cxn ang="0">
                  <a:pos x="286" y="54"/>
                </a:cxn>
                <a:cxn ang="0">
                  <a:pos x="331" y="16"/>
                </a:cxn>
                <a:cxn ang="0">
                  <a:pos x="354" y="0"/>
                </a:cxn>
              </a:cxnLst>
              <a:rect l="0" t="0" r="r" b="b"/>
              <a:pathLst>
                <a:path w="369" h="1631">
                  <a:moveTo>
                    <a:pt x="354" y="0"/>
                  </a:moveTo>
                  <a:lnTo>
                    <a:pt x="361" y="8"/>
                  </a:lnTo>
                  <a:lnTo>
                    <a:pt x="369" y="8"/>
                  </a:lnTo>
                  <a:lnTo>
                    <a:pt x="369" y="23"/>
                  </a:lnTo>
                  <a:lnTo>
                    <a:pt x="369" y="23"/>
                  </a:lnTo>
                  <a:lnTo>
                    <a:pt x="369" y="31"/>
                  </a:lnTo>
                  <a:lnTo>
                    <a:pt x="361" y="39"/>
                  </a:lnTo>
                  <a:lnTo>
                    <a:pt x="346" y="46"/>
                  </a:lnTo>
                  <a:lnTo>
                    <a:pt x="241" y="177"/>
                  </a:lnTo>
                  <a:lnTo>
                    <a:pt x="173" y="323"/>
                  </a:lnTo>
                  <a:lnTo>
                    <a:pt x="120" y="485"/>
                  </a:lnTo>
                  <a:lnTo>
                    <a:pt x="98" y="646"/>
                  </a:lnTo>
                  <a:lnTo>
                    <a:pt x="90" y="816"/>
                  </a:lnTo>
                  <a:lnTo>
                    <a:pt x="98" y="969"/>
                  </a:lnTo>
                  <a:lnTo>
                    <a:pt x="120" y="1131"/>
                  </a:lnTo>
                  <a:lnTo>
                    <a:pt x="166" y="1292"/>
                  </a:lnTo>
                  <a:lnTo>
                    <a:pt x="241" y="1446"/>
                  </a:lnTo>
                  <a:lnTo>
                    <a:pt x="339" y="1577"/>
                  </a:lnTo>
                  <a:lnTo>
                    <a:pt x="354" y="1592"/>
                  </a:lnTo>
                  <a:lnTo>
                    <a:pt x="361" y="1600"/>
                  </a:lnTo>
                  <a:lnTo>
                    <a:pt x="369" y="1608"/>
                  </a:lnTo>
                  <a:lnTo>
                    <a:pt x="369" y="1616"/>
                  </a:lnTo>
                  <a:lnTo>
                    <a:pt x="369" y="1616"/>
                  </a:lnTo>
                  <a:lnTo>
                    <a:pt x="369" y="1616"/>
                  </a:lnTo>
                  <a:lnTo>
                    <a:pt x="369" y="1623"/>
                  </a:lnTo>
                  <a:lnTo>
                    <a:pt x="361" y="1631"/>
                  </a:lnTo>
                  <a:lnTo>
                    <a:pt x="354" y="1631"/>
                  </a:lnTo>
                  <a:lnTo>
                    <a:pt x="331" y="1616"/>
                  </a:lnTo>
                  <a:lnTo>
                    <a:pt x="286" y="1585"/>
                  </a:lnTo>
                  <a:lnTo>
                    <a:pt x="226" y="1523"/>
                  </a:lnTo>
                  <a:lnTo>
                    <a:pt x="166" y="1431"/>
                  </a:lnTo>
                  <a:lnTo>
                    <a:pt x="105" y="1323"/>
                  </a:lnTo>
                  <a:lnTo>
                    <a:pt x="38" y="1139"/>
                  </a:lnTo>
                  <a:lnTo>
                    <a:pt x="8" y="962"/>
                  </a:lnTo>
                  <a:lnTo>
                    <a:pt x="0" y="816"/>
                  </a:lnTo>
                  <a:lnTo>
                    <a:pt x="8" y="669"/>
                  </a:lnTo>
                  <a:lnTo>
                    <a:pt x="38" y="500"/>
                  </a:lnTo>
                  <a:lnTo>
                    <a:pt x="98" y="323"/>
                  </a:lnTo>
                  <a:lnTo>
                    <a:pt x="158" y="208"/>
                  </a:lnTo>
                  <a:lnTo>
                    <a:pt x="226" y="123"/>
                  </a:lnTo>
                  <a:lnTo>
                    <a:pt x="286" y="54"/>
                  </a:lnTo>
                  <a:lnTo>
                    <a:pt x="331" y="16"/>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noEditPoints="1"/>
            </p:cNvSpPr>
            <p:nvPr/>
          </p:nvSpPr>
          <p:spPr bwMode="auto">
            <a:xfrm>
              <a:off x="1814" y="1779"/>
              <a:ext cx="873" cy="1092"/>
            </a:xfrm>
            <a:custGeom>
              <a:avLst/>
              <a:gdLst/>
              <a:ahLst/>
              <a:cxnLst>
                <a:cxn ang="0">
                  <a:pos x="68" y="800"/>
                </a:cxn>
                <a:cxn ang="0">
                  <a:pos x="45" y="977"/>
                </a:cxn>
                <a:cxn ang="0">
                  <a:pos x="53" y="1023"/>
                </a:cxn>
                <a:cxn ang="0">
                  <a:pos x="90" y="1054"/>
                </a:cxn>
                <a:cxn ang="0">
                  <a:pos x="203" y="1000"/>
                </a:cxn>
                <a:cxn ang="0">
                  <a:pos x="241" y="846"/>
                </a:cxn>
                <a:cxn ang="0">
                  <a:pos x="226" y="800"/>
                </a:cxn>
                <a:cxn ang="0">
                  <a:pos x="279" y="0"/>
                </a:cxn>
                <a:cxn ang="0">
                  <a:pos x="294" y="15"/>
                </a:cxn>
                <a:cxn ang="0">
                  <a:pos x="279" y="38"/>
                </a:cxn>
                <a:cxn ang="0">
                  <a:pos x="166" y="131"/>
                </a:cxn>
                <a:cxn ang="0">
                  <a:pos x="90" y="392"/>
                </a:cxn>
                <a:cxn ang="0">
                  <a:pos x="98" y="454"/>
                </a:cxn>
                <a:cxn ang="0">
                  <a:pos x="218" y="346"/>
                </a:cxn>
                <a:cxn ang="0">
                  <a:pos x="504" y="107"/>
                </a:cxn>
                <a:cxn ang="0">
                  <a:pos x="730" y="84"/>
                </a:cxn>
                <a:cxn ang="0">
                  <a:pos x="858" y="246"/>
                </a:cxn>
                <a:cxn ang="0">
                  <a:pos x="790" y="569"/>
                </a:cxn>
                <a:cxn ang="0">
                  <a:pos x="504" y="754"/>
                </a:cxn>
                <a:cxn ang="0">
                  <a:pos x="369" y="669"/>
                </a:cxn>
                <a:cxn ang="0">
                  <a:pos x="361" y="592"/>
                </a:cxn>
                <a:cxn ang="0">
                  <a:pos x="384" y="554"/>
                </a:cxn>
                <a:cxn ang="0">
                  <a:pos x="429" y="554"/>
                </a:cxn>
                <a:cxn ang="0">
                  <a:pos x="437" y="577"/>
                </a:cxn>
                <a:cxn ang="0">
                  <a:pos x="429" y="600"/>
                </a:cxn>
                <a:cxn ang="0">
                  <a:pos x="399" y="646"/>
                </a:cxn>
                <a:cxn ang="0">
                  <a:pos x="437" y="700"/>
                </a:cxn>
                <a:cxn ang="0">
                  <a:pos x="489" y="723"/>
                </a:cxn>
                <a:cxn ang="0">
                  <a:pos x="595" y="692"/>
                </a:cxn>
                <a:cxn ang="0">
                  <a:pos x="723" y="507"/>
                </a:cxn>
                <a:cxn ang="0">
                  <a:pos x="775" y="269"/>
                </a:cxn>
                <a:cxn ang="0">
                  <a:pos x="708" y="123"/>
                </a:cxn>
                <a:cxn ang="0">
                  <a:pos x="542" y="131"/>
                </a:cxn>
                <a:cxn ang="0">
                  <a:pos x="309" y="292"/>
                </a:cxn>
                <a:cxn ang="0">
                  <a:pos x="151" y="538"/>
                </a:cxn>
                <a:cxn ang="0">
                  <a:pos x="248" y="669"/>
                </a:cxn>
                <a:cxn ang="0">
                  <a:pos x="316" y="784"/>
                </a:cxn>
                <a:cxn ang="0">
                  <a:pos x="256" y="1007"/>
                </a:cxn>
                <a:cxn ang="0">
                  <a:pos x="60" y="1077"/>
                </a:cxn>
                <a:cxn ang="0">
                  <a:pos x="0" y="961"/>
                </a:cxn>
                <a:cxn ang="0">
                  <a:pos x="53" y="700"/>
                </a:cxn>
                <a:cxn ang="0">
                  <a:pos x="23" y="515"/>
                </a:cxn>
                <a:cxn ang="0">
                  <a:pos x="75" y="192"/>
                </a:cxn>
                <a:cxn ang="0">
                  <a:pos x="279" y="0"/>
                </a:cxn>
              </a:cxnLst>
              <a:rect l="0" t="0" r="r" b="b"/>
              <a:pathLst>
                <a:path w="873" h="1092">
                  <a:moveTo>
                    <a:pt x="105" y="654"/>
                  </a:moveTo>
                  <a:lnTo>
                    <a:pt x="90" y="715"/>
                  </a:lnTo>
                  <a:lnTo>
                    <a:pt x="68" y="800"/>
                  </a:lnTo>
                  <a:lnTo>
                    <a:pt x="53" y="884"/>
                  </a:lnTo>
                  <a:lnTo>
                    <a:pt x="45" y="961"/>
                  </a:lnTo>
                  <a:lnTo>
                    <a:pt x="45" y="977"/>
                  </a:lnTo>
                  <a:lnTo>
                    <a:pt x="45" y="992"/>
                  </a:lnTo>
                  <a:lnTo>
                    <a:pt x="45" y="1007"/>
                  </a:lnTo>
                  <a:lnTo>
                    <a:pt x="53" y="1023"/>
                  </a:lnTo>
                  <a:lnTo>
                    <a:pt x="60" y="1031"/>
                  </a:lnTo>
                  <a:lnTo>
                    <a:pt x="68" y="1046"/>
                  </a:lnTo>
                  <a:lnTo>
                    <a:pt x="90" y="1054"/>
                  </a:lnTo>
                  <a:lnTo>
                    <a:pt x="105" y="1054"/>
                  </a:lnTo>
                  <a:lnTo>
                    <a:pt x="158" y="1038"/>
                  </a:lnTo>
                  <a:lnTo>
                    <a:pt x="203" y="1000"/>
                  </a:lnTo>
                  <a:lnTo>
                    <a:pt x="233" y="938"/>
                  </a:lnTo>
                  <a:lnTo>
                    <a:pt x="248" y="869"/>
                  </a:lnTo>
                  <a:lnTo>
                    <a:pt x="241" y="846"/>
                  </a:lnTo>
                  <a:lnTo>
                    <a:pt x="241" y="823"/>
                  </a:lnTo>
                  <a:lnTo>
                    <a:pt x="226" y="800"/>
                  </a:lnTo>
                  <a:lnTo>
                    <a:pt x="226" y="800"/>
                  </a:lnTo>
                  <a:lnTo>
                    <a:pt x="105" y="654"/>
                  </a:lnTo>
                  <a:close/>
                  <a:moveTo>
                    <a:pt x="279" y="0"/>
                  </a:moveTo>
                  <a:lnTo>
                    <a:pt x="279" y="0"/>
                  </a:lnTo>
                  <a:lnTo>
                    <a:pt x="286" y="7"/>
                  </a:lnTo>
                  <a:lnTo>
                    <a:pt x="294" y="7"/>
                  </a:lnTo>
                  <a:lnTo>
                    <a:pt x="294" y="15"/>
                  </a:lnTo>
                  <a:lnTo>
                    <a:pt x="294" y="31"/>
                  </a:lnTo>
                  <a:lnTo>
                    <a:pt x="286" y="31"/>
                  </a:lnTo>
                  <a:lnTo>
                    <a:pt x="279" y="38"/>
                  </a:lnTo>
                  <a:lnTo>
                    <a:pt x="271" y="38"/>
                  </a:lnTo>
                  <a:lnTo>
                    <a:pt x="218" y="69"/>
                  </a:lnTo>
                  <a:lnTo>
                    <a:pt x="166" y="131"/>
                  </a:lnTo>
                  <a:lnTo>
                    <a:pt x="128" y="215"/>
                  </a:lnTo>
                  <a:lnTo>
                    <a:pt x="98" y="307"/>
                  </a:lnTo>
                  <a:lnTo>
                    <a:pt x="90" y="392"/>
                  </a:lnTo>
                  <a:lnTo>
                    <a:pt x="90" y="407"/>
                  </a:lnTo>
                  <a:lnTo>
                    <a:pt x="90" y="431"/>
                  </a:lnTo>
                  <a:lnTo>
                    <a:pt x="98" y="454"/>
                  </a:lnTo>
                  <a:lnTo>
                    <a:pt x="105" y="477"/>
                  </a:lnTo>
                  <a:lnTo>
                    <a:pt x="128" y="507"/>
                  </a:lnTo>
                  <a:lnTo>
                    <a:pt x="218" y="346"/>
                  </a:lnTo>
                  <a:lnTo>
                    <a:pt x="316" y="231"/>
                  </a:lnTo>
                  <a:lnTo>
                    <a:pt x="407" y="154"/>
                  </a:lnTo>
                  <a:lnTo>
                    <a:pt x="504" y="107"/>
                  </a:lnTo>
                  <a:lnTo>
                    <a:pt x="587" y="77"/>
                  </a:lnTo>
                  <a:lnTo>
                    <a:pt x="655" y="69"/>
                  </a:lnTo>
                  <a:lnTo>
                    <a:pt x="730" y="84"/>
                  </a:lnTo>
                  <a:lnTo>
                    <a:pt x="790" y="123"/>
                  </a:lnTo>
                  <a:lnTo>
                    <a:pt x="836" y="177"/>
                  </a:lnTo>
                  <a:lnTo>
                    <a:pt x="858" y="246"/>
                  </a:lnTo>
                  <a:lnTo>
                    <a:pt x="873" y="315"/>
                  </a:lnTo>
                  <a:lnTo>
                    <a:pt x="851" y="446"/>
                  </a:lnTo>
                  <a:lnTo>
                    <a:pt x="790" y="569"/>
                  </a:lnTo>
                  <a:lnTo>
                    <a:pt x="708" y="669"/>
                  </a:lnTo>
                  <a:lnTo>
                    <a:pt x="610" y="731"/>
                  </a:lnTo>
                  <a:lnTo>
                    <a:pt x="504" y="754"/>
                  </a:lnTo>
                  <a:lnTo>
                    <a:pt x="444" y="746"/>
                  </a:lnTo>
                  <a:lnTo>
                    <a:pt x="399" y="715"/>
                  </a:lnTo>
                  <a:lnTo>
                    <a:pt x="369" y="669"/>
                  </a:lnTo>
                  <a:lnTo>
                    <a:pt x="361" y="623"/>
                  </a:lnTo>
                  <a:lnTo>
                    <a:pt x="361" y="607"/>
                  </a:lnTo>
                  <a:lnTo>
                    <a:pt x="361" y="592"/>
                  </a:lnTo>
                  <a:lnTo>
                    <a:pt x="369" y="577"/>
                  </a:lnTo>
                  <a:lnTo>
                    <a:pt x="376" y="561"/>
                  </a:lnTo>
                  <a:lnTo>
                    <a:pt x="384" y="554"/>
                  </a:lnTo>
                  <a:lnTo>
                    <a:pt x="407" y="546"/>
                  </a:lnTo>
                  <a:lnTo>
                    <a:pt x="414" y="554"/>
                  </a:lnTo>
                  <a:lnTo>
                    <a:pt x="429" y="554"/>
                  </a:lnTo>
                  <a:lnTo>
                    <a:pt x="429" y="561"/>
                  </a:lnTo>
                  <a:lnTo>
                    <a:pt x="437" y="569"/>
                  </a:lnTo>
                  <a:lnTo>
                    <a:pt x="437" y="577"/>
                  </a:lnTo>
                  <a:lnTo>
                    <a:pt x="437" y="584"/>
                  </a:lnTo>
                  <a:lnTo>
                    <a:pt x="429" y="592"/>
                  </a:lnTo>
                  <a:lnTo>
                    <a:pt x="429" y="600"/>
                  </a:lnTo>
                  <a:lnTo>
                    <a:pt x="414" y="607"/>
                  </a:lnTo>
                  <a:lnTo>
                    <a:pt x="399" y="615"/>
                  </a:lnTo>
                  <a:lnTo>
                    <a:pt x="399" y="646"/>
                  </a:lnTo>
                  <a:lnTo>
                    <a:pt x="407" y="669"/>
                  </a:lnTo>
                  <a:lnTo>
                    <a:pt x="422" y="684"/>
                  </a:lnTo>
                  <a:lnTo>
                    <a:pt x="437" y="700"/>
                  </a:lnTo>
                  <a:lnTo>
                    <a:pt x="452" y="707"/>
                  </a:lnTo>
                  <a:lnTo>
                    <a:pt x="467" y="715"/>
                  </a:lnTo>
                  <a:lnTo>
                    <a:pt x="489" y="723"/>
                  </a:lnTo>
                  <a:lnTo>
                    <a:pt x="504" y="723"/>
                  </a:lnTo>
                  <a:lnTo>
                    <a:pt x="542" y="715"/>
                  </a:lnTo>
                  <a:lnTo>
                    <a:pt x="595" y="692"/>
                  </a:lnTo>
                  <a:lnTo>
                    <a:pt x="647" y="646"/>
                  </a:lnTo>
                  <a:lnTo>
                    <a:pt x="693" y="569"/>
                  </a:lnTo>
                  <a:lnTo>
                    <a:pt x="723" y="507"/>
                  </a:lnTo>
                  <a:lnTo>
                    <a:pt x="745" y="423"/>
                  </a:lnTo>
                  <a:lnTo>
                    <a:pt x="768" y="338"/>
                  </a:lnTo>
                  <a:lnTo>
                    <a:pt x="775" y="269"/>
                  </a:lnTo>
                  <a:lnTo>
                    <a:pt x="768" y="207"/>
                  </a:lnTo>
                  <a:lnTo>
                    <a:pt x="745" y="154"/>
                  </a:lnTo>
                  <a:lnTo>
                    <a:pt x="708" y="123"/>
                  </a:lnTo>
                  <a:lnTo>
                    <a:pt x="655" y="107"/>
                  </a:lnTo>
                  <a:lnTo>
                    <a:pt x="602" y="115"/>
                  </a:lnTo>
                  <a:lnTo>
                    <a:pt x="542" y="131"/>
                  </a:lnTo>
                  <a:lnTo>
                    <a:pt x="467" y="161"/>
                  </a:lnTo>
                  <a:lnTo>
                    <a:pt x="391" y="215"/>
                  </a:lnTo>
                  <a:lnTo>
                    <a:pt x="309" y="292"/>
                  </a:lnTo>
                  <a:lnTo>
                    <a:pt x="226" y="400"/>
                  </a:lnTo>
                  <a:lnTo>
                    <a:pt x="151" y="538"/>
                  </a:lnTo>
                  <a:lnTo>
                    <a:pt x="151" y="538"/>
                  </a:lnTo>
                  <a:lnTo>
                    <a:pt x="181" y="577"/>
                  </a:lnTo>
                  <a:lnTo>
                    <a:pt x="218" y="631"/>
                  </a:lnTo>
                  <a:lnTo>
                    <a:pt x="248" y="669"/>
                  </a:lnTo>
                  <a:lnTo>
                    <a:pt x="286" y="715"/>
                  </a:lnTo>
                  <a:lnTo>
                    <a:pt x="309" y="746"/>
                  </a:lnTo>
                  <a:lnTo>
                    <a:pt x="316" y="784"/>
                  </a:lnTo>
                  <a:lnTo>
                    <a:pt x="316" y="823"/>
                  </a:lnTo>
                  <a:lnTo>
                    <a:pt x="301" y="915"/>
                  </a:lnTo>
                  <a:lnTo>
                    <a:pt x="256" y="1007"/>
                  </a:lnTo>
                  <a:lnTo>
                    <a:pt x="188" y="1069"/>
                  </a:lnTo>
                  <a:lnTo>
                    <a:pt x="105" y="1092"/>
                  </a:lnTo>
                  <a:lnTo>
                    <a:pt x="60" y="1077"/>
                  </a:lnTo>
                  <a:lnTo>
                    <a:pt x="30" y="1054"/>
                  </a:lnTo>
                  <a:lnTo>
                    <a:pt x="8" y="1007"/>
                  </a:lnTo>
                  <a:lnTo>
                    <a:pt x="0" y="961"/>
                  </a:lnTo>
                  <a:lnTo>
                    <a:pt x="8" y="884"/>
                  </a:lnTo>
                  <a:lnTo>
                    <a:pt x="30" y="800"/>
                  </a:lnTo>
                  <a:lnTo>
                    <a:pt x="53" y="700"/>
                  </a:lnTo>
                  <a:lnTo>
                    <a:pt x="83" y="615"/>
                  </a:lnTo>
                  <a:lnTo>
                    <a:pt x="45" y="569"/>
                  </a:lnTo>
                  <a:lnTo>
                    <a:pt x="23" y="515"/>
                  </a:lnTo>
                  <a:lnTo>
                    <a:pt x="15" y="438"/>
                  </a:lnTo>
                  <a:lnTo>
                    <a:pt x="30" y="307"/>
                  </a:lnTo>
                  <a:lnTo>
                    <a:pt x="75" y="192"/>
                  </a:lnTo>
                  <a:lnTo>
                    <a:pt x="136" y="92"/>
                  </a:lnTo>
                  <a:lnTo>
                    <a:pt x="203" y="31"/>
                  </a:lnTo>
                  <a:lnTo>
                    <a:pt x="2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2808" y="1294"/>
              <a:ext cx="369" cy="1631"/>
            </a:xfrm>
            <a:custGeom>
              <a:avLst/>
              <a:gdLst/>
              <a:ahLst/>
              <a:cxnLst>
                <a:cxn ang="0">
                  <a:pos x="15" y="0"/>
                </a:cxn>
                <a:cxn ang="0">
                  <a:pos x="37" y="16"/>
                </a:cxn>
                <a:cxn ang="0">
                  <a:pos x="82" y="54"/>
                </a:cxn>
                <a:cxn ang="0">
                  <a:pos x="143" y="116"/>
                </a:cxn>
                <a:cxn ang="0">
                  <a:pos x="203" y="200"/>
                </a:cxn>
                <a:cxn ang="0">
                  <a:pos x="263" y="308"/>
                </a:cxn>
                <a:cxn ang="0">
                  <a:pos x="331" y="492"/>
                </a:cxn>
                <a:cxn ang="0">
                  <a:pos x="361" y="669"/>
                </a:cxn>
                <a:cxn ang="0">
                  <a:pos x="369" y="816"/>
                </a:cxn>
                <a:cxn ang="0">
                  <a:pos x="369" y="816"/>
                </a:cxn>
                <a:cxn ang="0">
                  <a:pos x="361" y="969"/>
                </a:cxn>
                <a:cxn ang="0">
                  <a:pos x="331" y="1139"/>
                </a:cxn>
                <a:cxn ang="0">
                  <a:pos x="271" y="1316"/>
                </a:cxn>
                <a:cxn ang="0">
                  <a:pos x="210" y="1423"/>
                </a:cxn>
                <a:cxn ang="0">
                  <a:pos x="143" y="1516"/>
                </a:cxn>
                <a:cxn ang="0">
                  <a:pos x="82" y="1577"/>
                </a:cxn>
                <a:cxn ang="0">
                  <a:pos x="37" y="1616"/>
                </a:cxn>
                <a:cxn ang="0">
                  <a:pos x="15" y="1631"/>
                </a:cxn>
                <a:cxn ang="0">
                  <a:pos x="7" y="1631"/>
                </a:cxn>
                <a:cxn ang="0">
                  <a:pos x="0" y="1623"/>
                </a:cxn>
                <a:cxn ang="0">
                  <a:pos x="0" y="1616"/>
                </a:cxn>
                <a:cxn ang="0">
                  <a:pos x="0" y="1616"/>
                </a:cxn>
                <a:cxn ang="0">
                  <a:pos x="0" y="1608"/>
                </a:cxn>
                <a:cxn ang="0">
                  <a:pos x="7" y="1600"/>
                </a:cxn>
                <a:cxn ang="0">
                  <a:pos x="22" y="1585"/>
                </a:cxn>
                <a:cxn ang="0">
                  <a:pos x="120" y="1454"/>
                </a:cxn>
                <a:cxn ang="0">
                  <a:pos x="195" y="1308"/>
                </a:cxn>
                <a:cxn ang="0">
                  <a:pos x="241" y="1146"/>
                </a:cxn>
                <a:cxn ang="0">
                  <a:pos x="271" y="985"/>
                </a:cxn>
                <a:cxn ang="0">
                  <a:pos x="278" y="816"/>
                </a:cxn>
                <a:cxn ang="0">
                  <a:pos x="263" y="623"/>
                </a:cxn>
                <a:cxn ang="0">
                  <a:pos x="233" y="446"/>
                </a:cxn>
                <a:cxn ang="0">
                  <a:pos x="180" y="300"/>
                </a:cxn>
                <a:cxn ang="0">
                  <a:pos x="113" y="169"/>
                </a:cxn>
                <a:cxn ang="0">
                  <a:pos x="30" y="54"/>
                </a:cxn>
                <a:cxn ang="0">
                  <a:pos x="15" y="46"/>
                </a:cxn>
                <a:cxn ang="0">
                  <a:pos x="7" y="31"/>
                </a:cxn>
                <a:cxn ang="0">
                  <a:pos x="0" y="31"/>
                </a:cxn>
                <a:cxn ang="0">
                  <a:pos x="0" y="23"/>
                </a:cxn>
                <a:cxn ang="0">
                  <a:pos x="0" y="23"/>
                </a:cxn>
                <a:cxn ang="0">
                  <a:pos x="0" y="16"/>
                </a:cxn>
                <a:cxn ang="0">
                  <a:pos x="7" y="8"/>
                </a:cxn>
                <a:cxn ang="0">
                  <a:pos x="15" y="0"/>
                </a:cxn>
              </a:cxnLst>
              <a:rect l="0" t="0" r="r" b="b"/>
              <a:pathLst>
                <a:path w="369" h="1631">
                  <a:moveTo>
                    <a:pt x="15" y="0"/>
                  </a:moveTo>
                  <a:lnTo>
                    <a:pt x="37" y="16"/>
                  </a:lnTo>
                  <a:lnTo>
                    <a:pt x="82" y="54"/>
                  </a:lnTo>
                  <a:lnTo>
                    <a:pt x="143" y="116"/>
                  </a:lnTo>
                  <a:lnTo>
                    <a:pt x="203" y="200"/>
                  </a:lnTo>
                  <a:lnTo>
                    <a:pt x="263" y="308"/>
                  </a:lnTo>
                  <a:lnTo>
                    <a:pt x="331" y="492"/>
                  </a:lnTo>
                  <a:lnTo>
                    <a:pt x="361" y="669"/>
                  </a:lnTo>
                  <a:lnTo>
                    <a:pt x="369" y="816"/>
                  </a:lnTo>
                  <a:lnTo>
                    <a:pt x="369" y="816"/>
                  </a:lnTo>
                  <a:lnTo>
                    <a:pt x="361" y="969"/>
                  </a:lnTo>
                  <a:lnTo>
                    <a:pt x="331" y="1139"/>
                  </a:lnTo>
                  <a:lnTo>
                    <a:pt x="271" y="1316"/>
                  </a:lnTo>
                  <a:lnTo>
                    <a:pt x="210" y="1423"/>
                  </a:lnTo>
                  <a:lnTo>
                    <a:pt x="143" y="1516"/>
                  </a:lnTo>
                  <a:lnTo>
                    <a:pt x="82" y="1577"/>
                  </a:lnTo>
                  <a:lnTo>
                    <a:pt x="37" y="1616"/>
                  </a:lnTo>
                  <a:lnTo>
                    <a:pt x="15" y="1631"/>
                  </a:lnTo>
                  <a:lnTo>
                    <a:pt x="7" y="1631"/>
                  </a:lnTo>
                  <a:lnTo>
                    <a:pt x="0" y="1623"/>
                  </a:lnTo>
                  <a:lnTo>
                    <a:pt x="0" y="1616"/>
                  </a:lnTo>
                  <a:lnTo>
                    <a:pt x="0" y="1616"/>
                  </a:lnTo>
                  <a:lnTo>
                    <a:pt x="0" y="1608"/>
                  </a:lnTo>
                  <a:lnTo>
                    <a:pt x="7" y="1600"/>
                  </a:lnTo>
                  <a:lnTo>
                    <a:pt x="22" y="1585"/>
                  </a:lnTo>
                  <a:lnTo>
                    <a:pt x="120" y="1454"/>
                  </a:lnTo>
                  <a:lnTo>
                    <a:pt x="195" y="1308"/>
                  </a:lnTo>
                  <a:lnTo>
                    <a:pt x="241" y="1146"/>
                  </a:lnTo>
                  <a:lnTo>
                    <a:pt x="271" y="985"/>
                  </a:lnTo>
                  <a:lnTo>
                    <a:pt x="278" y="816"/>
                  </a:lnTo>
                  <a:lnTo>
                    <a:pt x="263" y="623"/>
                  </a:lnTo>
                  <a:lnTo>
                    <a:pt x="233" y="446"/>
                  </a:lnTo>
                  <a:lnTo>
                    <a:pt x="180" y="300"/>
                  </a:lnTo>
                  <a:lnTo>
                    <a:pt x="113" y="169"/>
                  </a:lnTo>
                  <a:lnTo>
                    <a:pt x="30" y="54"/>
                  </a:lnTo>
                  <a:lnTo>
                    <a:pt x="15" y="46"/>
                  </a:lnTo>
                  <a:lnTo>
                    <a:pt x="7" y="31"/>
                  </a:lnTo>
                  <a:lnTo>
                    <a:pt x="0" y="31"/>
                  </a:lnTo>
                  <a:lnTo>
                    <a:pt x="0" y="23"/>
                  </a:lnTo>
                  <a:lnTo>
                    <a:pt x="0" y="23"/>
                  </a:lnTo>
                  <a:lnTo>
                    <a:pt x="0" y="16"/>
                  </a:lnTo>
                  <a:lnTo>
                    <a:pt x="7" y="8"/>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noEditPoints="1"/>
            </p:cNvSpPr>
            <p:nvPr/>
          </p:nvSpPr>
          <p:spPr bwMode="auto">
            <a:xfrm>
              <a:off x="3914" y="1817"/>
              <a:ext cx="166" cy="700"/>
            </a:xfrm>
            <a:custGeom>
              <a:avLst/>
              <a:gdLst/>
              <a:ahLst/>
              <a:cxnLst>
                <a:cxn ang="0">
                  <a:pos x="83" y="531"/>
                </a:cxn>
                <a:cxn ang="0">
                  <a:pos x="106" y="531"/>
                </a:cxn>
                <a:cxn ang="0">
                  <a:pos x="128" y="546"/>
                </a:cxn>
                <a:cxn ang="0">
                  <a:pos x="151" y="562"/>
                </a:cxn>
                <a:cxn ang="0">
                  <a:pos x="158" y="585"/>
                </a:cxn>
                <a:cxn ang="0">
                  <a:pos x="166" y="616"/>
                </a:cxn>
                <a:cxn ang="0">
                  <a:pos x="166" y="616"/>
                </a:cxn>
                <a:cxn ang="0">
                  <a:pos x="158" y="639"/>
                </a:cxn>
                <a:cxn ang="0">
                  <a:pos x="151" y="669"/>
                </a:cxn>
                <a:cxn ang="0">
                  <a:pos x="128" y="685"/>
                </a:cxn>
                <a:cxn ang="0">
                  <a:pos x="106" y="700"/>
                </a:cxn>
                <a:cxn ang="0">
                  <a:pos x="83" y="700"/>
                </a:cxn>
                <a:cxn ang="0">
                  <a:pos x="53" y="700"/>
                </a:cxn>
                <a:cxn ang="0">
                  <a:pos x="30" y="685"/>
                </a:cxn>
                <a:cxn ang="0">
                  <a:pos x="15" y="669"/>
                </a:cxn>
                <a:cxn ang="0">
                  <a:pos x="0" y="639"/>
                </a:cxn>
                <a:cxn ang="0">
                  <a:pos x="0" y="616"/>
                </a:cxn>
                <a:cxn ang="0">
                  <a:pos x="0" y="585"/>
                </a:cxn>
                <a:cxn ang="0">
                  <a:pos x="15" y="562"/>
                </a:cxn>
                <a:cxn ang="0">
                  <a:pos x="30" y="546"/>
                </a:cxn>
                <a:cxn ang="0">
                  <a:pos x="53" y="531"/>
                </a:cxn>
                <a:cxn ang="0">
                  <a:pos x="83" y="531"/>
                </a:cxn>
                <a:cxn ang="0">
                  <a:pos x="83" y="0"/>
                </a:cxn>
                <a:cxn ang="0">
                  <a:pos x="106" y="8"/>
                </a:cxn>
                <a:cxn ang="0">
                  <a:pos x="128" y="16"/>
                </a:cxn>
                <a:cxn ang="0">
                  <a:pos x="151" y="39"/>
                </a:cxn>
                <a:cxn ang="0">
                  <a:pos x="158" y="62"/>
                </a:cxn>
                <a:cxn ang="0">
                  <a:pos x="166" y="85"/>
                </a:cxn>
                <a:cxn ang="0">
                  <a:pos x="166" y="85"/>
                </a:cxn>
                <a:cxn ang="0">
                  <a:pos x="158" y="116"/>
                </a:cxn>
                <a:cxn ang="0">
                  <a:pos x="151" y="139"/>
                </a:cxn>
                <a:cxn ang="0">
                  <a:pos x="128" y="154"/>
                </a:cxn>
                <a:cxn ang="0">
                  <a:pos x="106" y="169"/>
                </a:cxn>
                <a:cxn ang="0">
                  <a:pos x="83" y="169"/>
                </a:cxn>
                <a:cxn ang="0">
                  <a:pos x="53" y="169"/>
                </a:cxn>
                <a:cxn ang="0">
                  <a:pos x="30" y="154"/>
                </a:cxn>
                <a:cxn ang="0">
                  <a:pos x="15" y="139"/>
                </a:cxn>
                <a:cxn ang="0">
                  <a:pos x="0" y="116"/>
                </a:cxn>
                <a:cxn ang="0">
                  <a:pos x="0" y="85"/>
                </a:cxn>
                <a:cxn ang="0">
                  <a:pos x="0" y="62"/>
                </a:cxn>
                <a:cxn ang="0">
                  <a:pos x="15" y="39"/>
                </a:cxn>
                <a:cxn ang="0">
                  <a:pos x="30" y="16"/>
                </a:cxn>
                <a:cxn ang="0">
                  <a:pos x="53" y="8"/>
                </a:cxn>
                <a:cxn ang="0">
                  <a:pos x="83" y="0"/>
                </a:cxn>
              </a:cxnLst>
              <a:rect l="0" t="0" r="r" b="b"/>
              <a:pathLst>
                <a:path w="166" h="700">
                  <a:moveTo>
                    <a:pt x="83" y="531"/>
                  </a:moveTo>
                  <a:lnTo>
                    <a:pt x="106" y="531"/>
                  </a:lnTo>
                  <a:lnTo>
                    <a:pt x="128" y="546"/>
                  </a:lnTo>
                  <a:lnTo>
                    <a:pt x="151" y="562"/>
                  </a:lnTo>
                  <a:lnTo>
                    <a:pt x="158" y="585"/>
                  </a:lnTo>
                  <a:lnTo>
                    <a:pt x="166" y="616"/>
                  </a:lnTo>
                  <a:lnTo>
                    <a:pt x="166" y="616"/>
                  </a:lnTo>
                  <a:lnTo>
                    <a:pt x="158" y="639"/>
                  </a:lnTo>
                  <a:lnTo>
                    <a:pt x="151" y="669"/>
                  </a:lnTo>
                  <a:lnTo>
                    <a:pt x="128" y="685"/>
                  </a:lnTo>
                  <a:lnTo>
                    <a:pt x="106" y="700"/>
                  </a:lnTo>
                  <a:lnTo>
                    <a:pt x="83" y="700"/>
                  </a:lnTo>
                  <a:lnTo>
                    <a:pt x="53" y="700"/>
                  </a:lnTo>
                  <a:lnTo>
                    <a:pt x="30" y="685"/>
                  </a:lnTo>
                  <a:lnTo>
                    <a:pt x="15" y="669"/>
                  </a:lnTo>
                  <a:lnTo>
                    <a:pt x="0" y="639"/>
                  </a:lnTo>
                  <a:lnTo>
                    <a:pt x="0" y="616"/>
                  </a:lnTo>
                  <a:lnTo>
                    <a:pt x="0" y="585"/>
                  </a:lnTo>
                  <a:lnTo>
                    <a:pt x="15" y="562"/>
                  </a:lnTo>
                  <a:lnTo>
                    <a:pt x="30" y="546"/>
                  </a:lnTo>
                  <a:lnTo>
                    <a:pt x="53" y="531"/>
                  </a:lnTo>
                  <a:lnTo>
                    <a:pt x="83" y="531"/>
                  </a:lnTo>
                  <a:close/>
                  <a:moveTo>
                    <a:pt x="83" y="0"/>
                  </a:moveTo>
                  <a:lnTo>
                    <a:pt x="106" y="8"/>
                  </a:lnTo>
                  <a:lnTo>
                    <a:pt x="128" y="16"/>
                  </a:lnTo>
                  <a:lnTo>
                    <a:pt x="151" y="39"/>
                  </a:lnTo>
                  <a:lnTo>
                    <a:pt x="158" y="62"/>
                  </a:lnTo>
                  <a:lnTo>
                    <a:pt x="166" y="85"/>
                  </a:lnTo>
                  <a:lnTo>
                    <a:pt x="166" y="85"/>
                  </a:lnTo>
                  <a:lnTo>
                    <a:pt x="158" y="116"/>
                  </a:lnTo>
                  <a:lnTo>
                    <a:pt x="151" y="139"/>
                  </a:lnTo>
                  <a:lnTo>
                    <a:pt x="128" y="154"/>
                  </a:lnTo>
                  <a:lnTo>
                    <a:pt x="106" y="169"/>
                  </a:lnTo>
                  <a:lnTo>
                    <a:pt x="83" y="169"/>
                  </a:lnTo>
                  <a:lnTo>
                    <a:pt x="53" y="169"/>
                  </a:lnTo>
                  <a:lnTo>
                    <a:pt x="30" y="154"/>
                  </a:lnTo>
                  <a:lnTo>
                    <a:pt x="15" y="139"/>
                  </a:lnTo>
                  <a:lnTo>
                    <a:pt x="0" y="116"/>
                  </a:lnTo>
                  <a:lnTo>
                    <a:pt x="0" y="85"/>
                  </a:lnTo>
                  <a:lnTo>
                    <a:pt x="0" y="62"/>
                  </a:lnTo>
                  <a:lnTo>
                    <a:pt x="15" y="39"/>
                  </a:lnTo>
                  <a:lnTo>
                    <a:pt x="30" y="16"/>
                  </a:lnTo>
                  <a:lnTo>
                    <a:pt x="53" y="8"/>
                  </a:lnTo>
                  <a:lnTo>
                    <a:pt x="8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noEditPoints="1"/>
            </p:cNvSpPr>
            <p:nvPr/>
          </p:nvSpPr>
          <p:spPr bwMode="auto">
            <a:xfrm>
              <a:off x="4742" y="1410"/>
              <a:ext cx="1137" cy="1107"/>
            </a:xfrm>
            <a:custGeom>
              <a:avLst/>
              <a:gdLst/>
              <a:ahLst/>
              <a:cxnLst>
                <a:cxn ang="0">
                  <a:pos x="309" y="1007"/>
                </a:cxn>
                <a:cxn ang="0">
                  <a:pos x="301" y="1030"/>
                </a:cxn>
                <a:cxn ang="0">
                  <a:pos x="301" y="1038"/>
                </a:cxn>
                <a:cxn ang="0">
                  <a:pos x="309" y="1053"/>
                </a:cxn>
                <a:cxn ang="0">
                  <a:pos x="361" y="1053"/>
                </a:cxn>
                <a:cxn ang="0">
                  <a:pos x="580" y="1053"/>
                </a:cxn>
                <a:cxn ang="0">
                  <a:pos x="775" y="992"/>
                </a:cxn>
                <a:cxn ang="0">
                  <a:pos x="888" y="838"/>
                </a:cxn>
                <a:cxn ang="0">
                  <a:pos x="903" y="692"/>
                </a:cxn>
                <a:cxn ang="0">
                  <a:pos x="858" y="592"/>
                </a:cxn>
                <a:cxn ang="0">
                  <a:pos x="723" y="546"/>
                </a:cxn>
                <a:cxn ang="0">
                  <a:pos x="617" y="46"/>
                </a:cxn>
                <a:cxn ang="0">
                  <a:pos x="565" y="53"/>
                </a:cxn>
                <a:cxn ang="0">
                  <a:pos x="542" y="69"/>
                </a:cxn>
                <a:cxn ang="0">
                  <a:pos x="535" y="107"/>
                </a:cxn>
                <a:cxn ang="0">
                  <a:pos x="663" y="515"/>
                </a:cxn>
                <a:cxn ang="0">
                  <a:pos x="866" y="446"/>
                </a:cxn>
                <a:cxn ang="0">
                  <a:pos x="979" y="300"/>
                </a:cxn>
                <a:cxn ang="0">
                  <a:pos x="994" y="169"/>
                </a:cxn>
                <a:cxn ang="0">
                  <a:pos x="941" y="84"/>
                </a:cxn>
                <a:cxn ang="0">
                  <a:pos x="821" y="46"/>
                </a:cxn>
                <a:cxn ang="0">
                  <a:pos x="309" y="0"/>
                </a:cxn>
                <a:cxn ang="0">
                  <a:pos x="949" y="7"/>
                </a:cxn>
                <a:cxn ang="0">
                  <a:pos x="1092" y="92"/>
                </a:cxn>
                <a:cxn ang="0">
                  <a:pos x="1137" y="223"/>
                </a:cxn>
                <a:cxn ang="0">
                  <a:pos x="1069" y="384"/>
                </a:cxn>
                <a:cxn ang="0">
                  <a:pos x="903" y="500"/>
                </a:cxn>
                <a:cxn ang="0">
                  <a:pos x="911" y="553"/>
                </a:cxn>
                <a:cxn ang="0">
                  <a:pos x="1039" y="676"/>
                </a:cxn>
                <a:cxn ang="0">
                  <a:pos x="1039" y="838"/>
                </a:cxn>
                <a:cxn ang="0">
                  <a:pos x="926" y="992"/>
                </a:cxn>
                <a:cxn ang="0">
                  <a:pos x="738" y="1092"/>
                </a:cxn>
                <a:cxn ang="0">
                  <a:pos x="45" y="1107"/>
                </a:cxn>
                <a:cxn ang="0">
                  <a:pos x="15" y="1107"/>
                </a:cxn>
                <a:cxn ang="0">
                  <a:pos x="0" y="1092"/>
                </a:cxn>
                <a:cxn ang="0">
                  <a:pos x="8" y="1061"/>
                </a:cxn>
                <a:cxn ang="0">
                  <a:pos x="30" y="1061"/>
                </a:cxn>
                <a:cxn ang="0">
                  <a:pos x="121" y="1053"/>
                </a:cxn>
                <a:cxn ang="0">
                  <a:pos x="181" y="1023"/>
                </a:cxn>
                <a:cxn ang="0">
                  <a:pos x="188" y="984"/>
                </a:cxn>
                <a:cxn ang="0">
                  <a:pos x="407" y="92"/>
                </a:cxn>
                <a:cxn ang="0">
                  <a:pos x="414" y="76"/>
                </a:cxn>
                <a:cxn ang="0">
                  <a:pos x="399" y="61"/>
                </a:cxn>
                <a:cxn ang="0">
                  <a:pos x="369" y="53"/>
                </a:cxn>
                <a:cxn ang="0">
                  <a:pos x="331" y="46"/>
                </a:cxn>
                <a:cxn ang="0">
                  <a:pos x="309" y="46"/>
                </a:cxn>
                <a:cxn ang="0">
                  <a:pos x="271" y="46"/>
                </a:cxn>
                <a:cxn ang="0">
                  <a:pos x="264" y="30"/>
                </a:cxn>
                <a:cxn ang="0">
                  <a:pos x="271" y="7"/>
                </a:cxn>
                <a:cxn ang="0">
                  <a:pos x="294" y="0"/>
                </a:cxn>
              </a:cxnLst>
              <a:rect l="0" t="0" r="r" b="b"/>
              <a:pathLst>
                <a:path w="1137" h="1107">
                  <a:moveTo>
                    <a:pt x="422" y="546"/>
                  </a:moveTo>
                  <a:lnTo>
                    <a:pt x="309" y="1007"/>
                  </a:lnTo>
                  <a:lnTo>
                    <a:pt x="309" y="1023"/>
                  </a:lnTo>
                  <a:lnTo>
                    <a:pt x="301" y="1030"/>
                  </a:lnTo>
                  <a:lnTo>
                    <a:pt x="301" y="1038"/>
                  </a:lnTo>
                  <a:lnTo>
                    <a:pt x="301" y="1038"/>
                  </a:lnTo>
                  <a:lnTo>
                    <a:pt x="309" y="1046"/>
                  </a:lnTo>
                  <a:lnTo>
                    <a:pt x="309" y="1053"/>
                  </a:lnTo>
                  <a:lnTo>
                    <a:pt x="324" y="1053"/>
                  </a:lnTo>
                  <a:lnTo>
                    <a:pt x="361" y="1053"/>
                  </a:lnTo>
                  <a:lnTo>
                    <a:pt x="361" y="1053"/>
                  </a:lnTo>
                  <a:lnTo>
                    <a:pt x="580" y="1053"/>
                  </a:lnTo>
                  <a:lnTo>
                    <a:pt x="685" y="1038"/>
                  </a:lnTo>
                  <a:lnTo>
                    <a:pt x="775" y="992"/>
                  </a:lnTo>
                  <a:lnTo>
                    <a:pt x="843" y="923"/>
                  </a:lnTo>
                  <a:lnTo>
                    <a:pt x="888" y="838"/>
                  </a:lnTo>
                  <a:lnTo>
                    <a:pt x="903" y="738"/>
                  </a:lnTo>
                  <a:lnTo>
                    <a:pt x="903" y="692"/>
                  </a:lnTo>
                  <a:lnTo>
                    <a:pt x="888" y="638"/>
                  </a:lnTo>
                  <a:lnTo>
                    <a:pt x="858" y="592"/>
                  </a:lnTo>
                  <a:lnTo>
                    <a:pt x="806" y="561"/>
                  </a:lnTo>
                  <a:lnTo>
                    <a:pt x="723" y="546"/>
                  </a:lnTo>
                  <a:lnTo>
                    <a:pt x="422" y="546"/>
                  </a:lnTo>
                  <a:close/>
                  <a:moveTo>
                    <a:pt x="617" y="46"/>
                  </a:moveTo>
                  <a:lnTo>
                    <a:pt x="587" y="46"/>
                  </a:lnTo>
                  <a:lnTo>
                    <a:pt x="565" y="53"/>
                  </a:lnTo>
                  <a:lnTo>
                    <a:pt x="550" y="53"/>
                  </a:lnTo>
                  <a:lnTo>
                    <a:pt x="542" y="69"/>
                  </a:lnTo>
                  <a:lnTo>
                    <a:pt x="535" y="84"/>
                  </a:lnTo>
                  <a:lnTo>
                    <a:pt x="535" y="107"/>
                  </a:lnTo>
                  <a:lnTo>
                    <a:pt x="429" y="515"/>
                  </a:lnTo>
                  <a:lnTo>
                    <a:pt x="663" y="515"/>
                  </a:lnTo>
                  <a:lnTo>
                    <a:pt x="775" y="492"/>
                  </a:lnTo>
                  <a:lnTo>
                    <a:pt x="866" y="446"/>
                  </a:lnTo>
                  <a:lnTo>
                    <a:pt x="934" y="384"/>
                  </a:lnTo>
                  <a:lnTo>
                    <a:pt x="979" y="300"/>
                  </a:lnTo>
                  <a:lnTo>
                    <a:pt x="994" y="215"/>
                  </a:lnTo>
                  <a:lnTo>
                    <a:pt x="994" y="169"/>
                  </a:lnTo>
                  <a:lnTo>
                    <a:pt x="971" y="123"/>
                  </a:lnTo>
                  <a:lnTo>
                    <a:pt x="941" y="84"/>
                  </a:lnTo>
                  <a:lnTo>
                    <a:pt x="896" y="53"/>
                  </a:lnTo>
                  <a:lnTo>
                    <a:pt x="821" y="46"/>
                  </a:lnTo>
                  <a:lnTo>
                    <a:pt x="617" y="46"/>
                  </a:lnTo>
                  <a:close/>
                  <a:moveTo>
                    <a:pt x="309" y="0"/>
                  </a:moveTo>
                  <a:lnTo>
                    <a:pt x="843" y="0"/>
                  </a:lnTo>
                  <a:lnTo>
                    <a:pt x="949" y="7"/>
                  </a:lnTo>
                  <a:lnTo>
                    <a:pt x="1031" y="38"/>
                  </a:lnTo>
                  <a:lnTo>
                    <a:pt x="1092" y="92"/>
                  </a:lnTo>
                  <a:lnTo>
                    <a:pt x="1129" y="153"/>
                  </a:lnTo>
                  <a:lnTo>
                    <a:pt x="1137" y="223"/>
                  </a:lnTo>
                  <a:lnTo>
                    <a:pt x="1122" y="307"/>
                  </a:lnTo>
                  <a:lnTo>
                    <a:pt x="1069" y="384"/>
                  </a:lnTo>
                  <a:lnTo>
                    <a:pt x="994" y="453"/>
                  </a:lnTo>
                  <a:lnTo>
                    <a:pt x="903" y="500"/>
                  </a:lnTo>
                  <a:lnTo>
                    <a:pt x="806" y="530"/>
                  </a:lnTo>
                  <a:lnTo>
                    <a:pt x="911" y="553"/>
                  </a:lnTo>
                  <a:lnTo>
                    <a:pt x="986" y="607"/>
                  </a:lnTo>
                  <a:lnTo>
                    <a:pt x="1039" y="676"/>
                  </a:lnTo>
                  <a:lnTo>
                    <a:pt x="1054" y="761"/>
                  </a:lnTo>
                  <a:lnTo>
                    <a:pt x="1039" y="838"/>
                  </a:lnTo>
                  <a:lnTo>
                    <a:pt x="994" y="923"/>
                  </a:lnTo>
                  <a:lnTo>
                    <a:pt x="926" y="992"/>
                  </a:lnTo>
                  <a:lnTo>
                    <a:pt x="843" y="1053"/>
                  </a:lnTo>
                  <a:lnTo>
                    <a:pt x="738" y="1092"/>
                  </a:lnTo>
                  <a:lnTo>
                    <a:pt x="617" y="1107"/>
                  </a:lnTo>
                  <a:lnTo>
                    <a:pt x="45" y="1107"/>
                  </a:lnTo>
                  <a:lnTo>
                    <a:pt x="23" y="1107"/>
                  </a:lnTo>
                  <a:lnTo>
                    <a:pt x="15" y="1107"/>
                  </a:lnTo>
                  <a:lnTo>
                    <a:pt x="8" y="1100"/>
                  </a:lnTo>
                  <a:lnTo>
                    <a:pt x="0" y="1092"/>
                  </a:lnTo>
                  <a:lnTo>
                    <a:pt x="8" y="1076"/>
                  </a:lnTo>
                  <a:lnTo>
                    <a:pt x="8" y="1061"/>
                  </a:lnTo>
                  <a:lnTo>
                    <a:pt x="15" y="1061"/>
                  </a:lnTo>
                  <a:lnTo>
                    <a:pt x="30" y="1061"/>
                  </a:lnTo>
                  <a:lnTo>
                    <a:pt x="45" y="1053"/>
                  </a:lnTo>
                  <a:lnTo>
                    <a:pt x="121" y="1053"/>
                  </a:lnTo>
                  <a:lnTo>
                    <a:pt x="158" y="1046"/>
                  </a:lnTo>
                  <a:lnTo>
                    <a:pt x="181" y="1023"/>
                  </a:lnTo>
                  <a:lnTo>
                    <a:pt x="188" y="984"/>
                  </a:lnTo>
                  <a:lnTo>
                    <a:pt x="188" y="984"/>
                  </a:lnTo>
                  <a:lnTo>
                    <a:pt x="407" y="107"/>
                  </a:lnTo>
                  <a:lnTo>
                    <a:pt x="407" y="92"/>
                  </a:lnTo>
                  <a:lnTo>
                    <a:pt x="414" y="84"/>
                  </a:lnTo>
                  <a:lnTo>
                    <a:pt x="414" y="76"/>
                  </a:lnTo>
                  <a:lnTo>
                    <a:pt x="407" y="61"/>
                  </a:lnTo>
                  <a:lnTo>
                    <a:pt x="399" y="61"/>
                  </a:lnTo>
                  <a:lnTo>
                    <a:pt x="384" y="53"/>
                  </a:lnTo>
                  <a:lnTo>
                    <a:pt x="369" y="53"/>
                  </a:lnTo>
                  <a:lnTo>
                    <a:pt x="346" y="46"/>
                  </a:lnTo>
                  <a:lnTo>
                    <a:pt x="331" y="46"/>
                  </a:lnTo>
                  <a:lnTo>
                    <a:pt x="316" y="46"/>
                  </a:lnTo>
                  <a:lnTo>
                    <a:pt x="309" y="46"/>
                  </a:lnTo>
                  <a:lnTo>
                    <a:pt x="286" y="46"/>
                  </a:lnTo>
                  <a:lnTo>
                    <a:pt x="271" y="46"/>
                  </a:lnTo>
                  <a:lnTo>
                    <a:pt x="264" y="38"/>
                  </a:lnTo>
                  <a:lnTo>
                    <a:pt x="264" y="30"/>
                  </a:lnTo>
                  <a:lnTo>
                    <a:pt x="264" y="15"/>
                  </a:lnTo>
                  <a:lnTo>
                    <a:pt x="271" y="7"/>
                  </a:lnTo>
                  <a:lnTo>
                    <a:pt x="279" y="0"/>
                  </a:lnTo>
                  <a:lnTo>
                    <a:pt x="294" y="0"/>
                  </a:lnTo>
                  <a:lnTo>
                    <a:pt x="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6014" y="1802"/>
              <a:ext cx="648" cy="731"/>
            </a:xfrm>
            <a:custGeom>
              <a:avLst/>
              <a:gdLst/>
              <a:ahLst/>
              <a:cxnLst>
                <a:cxn ang="0">
                  <a:pos x="234" y="15"/>
                </a:cxn>
                <a:cxn ang="0">
                  <a:pos x="309" y="123"/>
                </a:cxn>
                <a:cxn ang="0">
                  <a:pos x="384" y="46"/>
                </a:cxn>
                <a:cxn ang="0">
                  <a:pos x="512" y="0"/>
                </a:cxn>
                <a:cxn ang="0">
                  <a:pos x="633" y="54"/>
                </a:cxn>
                <a:cxn ang="0">
                  <a:pos x="648" y="131"/>
                </a:cxn>
                <a:cxn ang="0">
                  <a:pos x="618" y="169"/>
                </a:cxn>
                <a:cxn ang="0">
                  <a:pos x="580" y="200"/>
                </a:cxn>
                <a:cxn ang="0">
                  <a:pos x="535" y="200"/>
                </a:cxn>
                <a:cxn ang="0">
                  <a:pos x="505" y="177"/>
                </a:cxn>
                <a:cxn ang="0">
                  <a:pos x="497" y="146"/>
                </a:cxn>
                <a:cxn ang="0">
                  <a:pos x="512" y="92"/>
                </a:cxn>
                <a:cxn ang="0">
                  <a:pos x="557" y="61"/>
                </a:cxn>
                <a:cxn ang="0">
                  <a:pos x="580" y="54"/>
                </a:cxn>
                <a:cxn ang="0">
                  <a:pos x="557" y="38"/>
                </a:cxn>
                <a:cxn ang="0">
                  <a:pos x="512" y="31"/>
                </a:cxn>
                <a:cxn ang="0">
                  <a:pos x="414" y="69"/>
                </a:cxn>
                <a:cxn ang="0">
                  <a:pos x="362" y="123"/>
                </a:cxn>
                <a:cxn ang="0">
                  <a:pos x="309" y="192"/>
                </a:cxn>
                <a:cxn ang="0">
                  <a:pos x="286" y="284"/>
                </a:cxn>
                <a:cxn ang="0">
                  <a:pos x="249" y="431"/>
                </a:cxn>
                <a:cxn ang="0">
                  <a:pos x="226" y="508"/>
                </a:cxn>
                <a:cxn ang="0">
                  <a:pos x="196" y="623"/>
                </a:cxn>
                <a:cxn ang="0">
                  <a:pos x="181" y="684"/>
                </a:cxn>
                <a:cxn ang="0">
                  <a:pos x="158" y="723"/>
                </a:cxn>
                <a:cxn ang="0">
                  <a:pos x="128" y="731"/>
                </a:cxn>
                <a:cxn ang="0">
                  <a:pos x="91" y="723"/>
                </a:cxn>
                <a:cxn ang="0">
                  <a:pos x="76" y="692"/>
                </a:cxn>
                <a:cxn ang="0">
                  <a:pos x="83" y="669"/>
                </a:cxn>
                <a:cxn ang="0">
                  <a:pos x="91" y="638"/>
                </a:cxn>
                <a:cxn ang="0">
                  <a:pos x="91" y="623"/>
                </a:cxn>
                <a:cxn ang="0">
                  <a:pos x="204" y="177"/>
                </a:cxn>
                <a:cxn ang="0">
                  <a:pos x="211" y="108"/>
                </a:cxn>
                <a:cxn ang="0">
                  <a:pos x="204" y="61"/>
                </a:cxn>
                <a:cxn ang="0">
                  <a:pos x="188" y="38"/>
                </a:cxn>
                <a:cxn ang="0">
                  <a:pos x="158" y="31"/>
                </a:cxn>
                <a:cxn ang="0">
                  <a:pos x="91" y="84"/>
                </a:cxn>
                <a:cxn ang="0">
                  <a:pos x="45" y="231"/>
                </a:cxn>
                <a:cxn ang="0">
                  <a:pos x="38" y="254"/>
                </a:cxn>
                <a:cxn ang="0">
                  <a:pos x="23" y="261"/>
                </a:cxn>
                <a:cxn ang="0">
                  <a:pos x="15" y="261"/>
                </a:cxn>
                <a:cxn ang="0">
                  <a:pos x="0" y="254"/>
                </a:cxn>
                <a:cxn ang="0">
                  <a:pos x="0" y="231"/>
                </a:cxn>
                <a:cxn ang="0">
                  <a:pos x="30" y="138"/>
                </a:cxn>
                <a:cxn ang="0">
                  <a:pos x="53" y="77"/>
                </a:cxn>
                <a:cxn ang="0">
                  <a:pos x="76" y="38"/>
                </a:cxn>
                <a:cxn ang="0">
                  <a:pos x="113" y="8"/>
                </a:cxn>
                <a:cxn ang="0">
                  <a:pos x="166" y="0"/>
                </a:cxn>
              </a:cxnLst>
              <a:rect l="0" t="0" r="r" b="b"/>
              <a:pathLst>
                <a:path w="648" h="731">
                  <a:moveTo>
                    <a:pt x="166" y="0"/>
                  </a:moveTo>
                  <a:lnTo>
                    <a:pt x="234" y="15"/>
                  </a:lnTo>
                  <a:lnTo>
                    <a:pt x="286" y="54"/>
                  </a:lnTo>
                  <a:lnTo>
                    <a:pt x="309" y="123"/>
                  </a:lnTo>
                  <a:lnTo>
                    <a:pt x="339" y="84"/>
                  </a:lnTo>
                  <a:lnTo>
                    <a:pt x="384" y="46"/>
                  </a:lnTo>
                  <a:lnTo>
                    <a:pt x="444" y="8"/>
                  </a:lnTo>
                  <a:lnTo>
                    <a:pt x="512" y="0"/>
                  </a:lnTo>
                  <a:lnTo>
                    <a:pt x="587" y="15"/>
                  </a:lnTo>
                  <a:lnTo>
                    <a:pt x="633" y="54"/>
                  </a:lnTo>
                  <a:lnTo>
                    <a:pt x="648" y="100"/>
                  </a:lnTo>
                  <a:lnTo>
                    <a:pt x="648" y="131"/>
                  </a:lnTo>
                  <a:lnTo>
                    <a:pt x="633" y="154"/>
                  </a:lnTo>
                  <a:lnTo>
                    <a:pt x="618" y="169"/>
                  </a:lnTo>
                  <a:lnTo>
                    <a:pt x="602" y="184"/>
                  </a:lnTo>
                  <a:lnTo>
                    <a:pt x="580" y="200"/>
                  </a:lnTo>
                  <a:lnTo>
                    <a:pt x="557" y="200"/>
                  </a:lnTo>
                  <a:lnTo>
                    <a:pt x="535" y="200"/>
                  </a:lnTo>
                  <a:lnTo>
                    <a:pt x="520" y="184"/>
                  </a:lnTo>
                  <a:lnTo>
                    <a:pt x="505" y="177"/>
                  </a:lnTo>
                  <a:lnTo>
                    <a:pt x="497" y="161"/>
                  </a:lnTo>
                  <a:lnTo>
                    <a:pt x="497" y="146"/>
                  </a:lnTo>
                  <a:lnTo>
                    <a:pt x="505" y="115"/>
                  </a:lnTo>
                  <a:lnTo>
                    <a:pt x="512" y="92"/>
                  </a:lnTo>
                  <a:lnTo>
                    <a:pt x="535" y="77"/>
                  </a:lnTo>
                  <a:lnTo>
                    <a:pt x="557" y="61"/>
                  </a:lnTo>
                  <a:lnTo>
                    <a:pt x="580" y="54"/>
                  </a:lnTo>
                  <a:lnTo>
                    <a:pt x="580" y="54"/>
                  </a:lnTo>
                  <a:lnTo>
                    <a:pt x="572" y="46"/>
                  </a:lnTo>
                  <a:lnTo>
                    <a:pt x="557" y="38"/>
                  </a:lnTo>
                  <a:lnTo>
                    <a:pt x="535" y="38"/>
                  </a:lnTo>
                  <a:lnTo>
                    <a:pt x="512" y="31"/>
                  </a:lnTo>
                  <a:lnTo>
                    <a:pt x="452" y="46"/>
                  </a:lnTo>
                  <a:lnTo>
                    <a:pt x="414" y="69"/>
                  </a:lnTo>
                  <a:lnTo>
                    <a:pt x="384" y="84"/>
                  </a:lnTo>
                  <a:lnTo>
                    <a:pt x="362" y="123"/>
                  </a:lnTo>
                  <a:lnTo>
                    <a:pt x="331" y="161"/>
                  </a:lnTo>
                  <a:lnTo>
                    <a:pt x="309" y="192"/>
                  </a:lnTo>
                  <a:lnTo>
                    <a:pt x="294" y="223"/>
                  </a:lnTo>
                  <a:lnTo>
                    <a:pt x="286" y="284"/>
                  </a:lnTo>
                  <a:lnTo>
                    <a:pt x="264" y="361"/>
                  </a:lnTo>
                  <a:lnTo>
                    <a:pt x="249" y="431"/>
                  </a:lnTo>
                  <a:lnTo>
                    <a:pt x="241" y="461"/>
                  </a:lnTo>
                  <a:lnTo>
                    <a:pt x="226" y="508"/>
                  </a:lnTo>
                  <a:lnTo>
                    <a:pt x="211" y="569"/>
                  </a:lnTo>
                  <a:lnTo>
                    <a:pt x="196" y="623"/>
                  </a:lnTo>
                  <a:lnTo>
                    <a:pt x="188" y="669"/>
                  </a:lnTo>
                  <a:lnTo>
                    <a:pt x="181" y="684"/>
                  </a:lnTo>
                  <a:lnTo>
                    <a:pt x="173" y="708"/>
                  </a:lnTo>
                  <a:lnTo>
                    <a:pt x="158" y="723"/>
                  </a:lnTo>
                  <a:lnTo>
                    <a:pt x="143" y="731"/>
                  </a:lnTo>
                  <a:lnTo>
                    <a:pt x="128" y="731"/>
                  </a:lnTo>
                  <a:lnTo>
                    <a:pt x="106" y="731"/>
                  </a:lnTo>
                  <a:lnTo>
                    <a:pt x="91" y="723"/>
                  </a:lnTo>
                  <a:lnTo>
                    <a:pt x="83" y="708"/>
                  </a:lnTo>
                  <a:lnTo>
                    <a:pt x="76" y="692"/>
                  </a:lnTo>
                  <a:lnTo>
                    <a:pt x="76" y="684"/>
                  </a:lnTo>
                  <a:lnTo>
                    <a:pt x="83" y="669"/>
                  </a:lnTo>
                  <a:lnTo>
                    <a:pt x="83" y="654"/>
                  </a:lnTo>
                  <a:lnTo>
                    <a:pt x="91" y="638"/>
                  </a:lnTo>
                  <a:lnTo>
                    <a:pt x="91" y="623"/>
                  </a:lnTo>
                  <a:lnTo>
                    <a:pt x="91" y="623"/>
                  </a:lnTo>
                  <a:lnTo>
                    <a:pt x="188" y="246"/>
                  </a:lnTo>
                  <a:lnTo>
                    <a:pt x="204" y="177"/>
                  </a:lnTo>
                  <a:lnTo>
                    <a:pt x="211" y="138"/>
                  </a:lnTo>
                  <a:lnTo>
                    <a:pt x="211" y="108"/>
                  </a:lnTo>
                  <a:lnTo>
                    <a:pt x="211" y="77"/>
                  </a:lnTo>
                  <a:lnTo>
                    <a:pt x="204" y="61"/>
                  </a:lnTo>
                  <a:lnTo>
                    <a:pt x="196" y="46"/>
                  </a:lnTo>
                  <a:lnTo>
                    <a:pt x="188" y="38"/>
                  </a:lnTo>
                  <a:lnTo>
                    <a:pt x="173" y="31"/>
                  </a:lnTo>
                  <a:lnTo>
                    <a:pt x="158" y="31"/>
                  </a:lnTo>
                  <a:lnTo>
                    <a:pt x="121" y="46"/>
                  </a:lnTo>
                  <a:lnTo>
                    <a:pt x="91" y="84"/>
                  </a:lnTo>
                  <a:lnTo>
                    <a:pt x="68" y="146"/>
                  </a:lnTo>
                  <a:lnTo>
                    <a:pt x="45" y="231"/>
                  </a:lnTo>
                  <a:lnTo>
                    <a:pt x="38" y="246"/>
                  </a:lnTo>
                  <a:lnTo>
                    <a:pt x="38" y="254"/>
                  </a:lnTo>
                  <a:lnTo>
                    <a:pt x="30" y="261"/>
                  </a:lnTo>
                  <a:lnTo>
                    <a:pt x="23" y="261"/>
                  </a:lnTo>
                  <a:lnTo>
                    <a:pt x="15" y="261"/>
                  </a:lnTo>
                  <a:lnTo>
                    <a:pt x="15" y="261"/>
                  </a:lnTo>
                  <a:lnTo>
                    <a:pt x="8" y="261"/>
                  </a:lnTo>
                  <a:lnTo>
                    <a:pt x="0" y="254"/>
                  </a:lnTo>
                  <a:lnTo>
                    <a:pt x="0" y="246"/>
                  </a:lnTo>
                  <a:lnTo>
                    <a:pt x="0" y="231"/>
                  </a:lnTo>
                  <a:lnTo>
                    <a:pt x="15" y="184"/>
                  </a:lnTo>
                  <a:lnTo>
                    <a:pt x="30" y="138"/>
                  </a:lnTo>
                  <a:lnTo>
                    <a:pt x="45" y="92"/>
                  </a:lnTo>
                  <a:lnTo>
                    <a:pt x="53" y="77"/>
                  </a:lnTo>
                  <a:lnTo>
                    <a:pt x="61" y="61"/>
                  </a:lnTo>
                  <a:lnTo>
                    <a:pt x="76" y="38"/>
                  </a:lnTo>
                  <a:lnTo>
                    <a:pt x="91" y="23"/>
                  </a:lnTo>
                  <a:lnTo>
                    <a:pt x="113" y="8"/>
                  </a:lnTo>
                  <a:lnTo>
                    <a:pt x="136" y="0"/>
                  </a:lnTo>
                  <a:lnTo>
                    <a:pt x="1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6903" y="1294"/>
              <a:ext cx="218" cy="1631"/>
            </a:xfrm>
            <a:custGeom>
              <a:avLst/>
              <a:gdLst/>
              <a:ahLst/>
              <a:cxnLst>
                <a:cxn ang="0">
                  <a:pos x="0" y="0"/>
                </a:cxn>
                <a:cxn ang="0">
                  <a:pos x="218" y="0"/>
                </a:cxn>
                <a:cxn ang="0">
                  <a:pos x="218" y="69"/>
                </a:cxn>
                <a:cxn ang="0">
                  <a:pos x="67" y="69"/>
                </a:cxn>
                <a:cxn ang="0">
                  <a:pos x="67" y="1569"/>
                </a:cxn>
                <a:cxn ang="0">
                  <a:pos x="218" y="1569"/>
                </a:cxn>
                <a:cxn ang="0">
                  <a:pos x="218" y="1631"/>
                </a:cxn>
                <a:cxn ang="0">
                  <a:pos x="0" y="1631"/>
                </a:cxn>
                <a:cxn ang="0">
                  <a:pos x="0" y="0"/>
                </a:cxn>
              </a:cxnLst>
              <a:rect l="0" t="0" r="r" b="b"/>
              <a:pathLst>
                <a:path w="218" h="1631">
                  <a:moveTo>
                    <a:pt x="0" y="0"/>
                  </a:moveTo>
                  <a:lnTo>
                    <a:pt x="218" y="0"/>
                  </a:lnTo>
                  <a:lnTo>
                    <a:pt x="218" y="69"/>
                  </a:lnTo>
                  <a:lnTo>
                    <a:pt x="67" y="69"/>
                  </a:lnTo>
                  <a:lnTo>
                    <a:pt x="67" y="1569"/>
                  </a:lnTo>
                  <a:lnTo>
                    <a:pt x="218" y="1569"/>
                  </a:lnTo>
                  <a:lnTo>
                    <a:pt x="218" y="1631"/>
                  </a:lnTo>
                  <a:lnTo>
                    <a:pt x="0" y="163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7249" y="1410"/>
              <a:ext cx="1136" cy="1146"/>
            </a:xfrm>
            <a:custGeom>
              <a:avLst/>
              <a:gdLst/>
              <a:ahLst/>
              <a:cxnLst>
                <a:cxn ang="0">
                  <a:pos x="68" y="0"/>
                </a:cxn>
                <a:cxn ang="0">
                  <a:pos x="158" y="0"/>
                </a:cxn>
                <a:cxn ang="0">
                  <a:pos x="301" y="0"/>
                </a:cxn>
                <a:cxn ang="0">
                  <a:pos x="406" y="0"/>
                </a:cxn>
                <a:cxn ang="0">
                  <a:pos x="421" y="7"/>
                </a:cxn>
                <a:cxn ang="0">
                  <a:pos x="421" y="30"/>
                </a:cxn>
                <a:cxn ang="0">
                  <a:pos x="406" y="46"/>
                </a:cxn>
                <a:cxn ang="0">
                  <a:pos x="384" y="46"/>
                </a:cxn>
                <a:cxn ang="0">
                  <a:pos x="308" y="53"/>
                </a:cxn>
                <a:cxn ang="0">
                  <a:pos x="278" y="84"/>
                </a:cxn>
                <a:cxn ang="0">
                  <a:pos x="376" y="961"/>
                </a:cxn>
                <a:cxn ang="0">
                  <a:pos x="873" y="161"/>
                </a:cxn>
                <a:cxn ang="0">
                  <a:pos x="888" y="130"/>
                </a:cxn>
                <a:cxn ang="0">
                  <a:pos x="896" y="100"/>
                </a:cxn>
                <a:cxn ang="0">
                  <a:pos x="880" y="69"/>
                </a:cxn>
                <a:cxn ang="0">
                  <a:pos x="843" y="53"/>
                </a:cxn>
                <a:cxn ang="0">
                  <a:pos x="813" y="46"/>
                </a:cxn>
                <a:cxn ang="0">
                  <a:pos x="798" y="38"/>
                </a:cxn>
                <a:cxn ang="0">
                  <a:pos x="798" y="15"/>
                </a:cxn>
                <a:cxn ang="0">
                  <a:pos x="813" y="0"/>
                </a:cxn>
                <a:cxn ang="0">
                  <a:pos x="828" y="0"/>
                </a:cxn>
                <a:cxn ang="0">
                  <a:pos x="1046" y="0"/>
                </a:cxn>
                <a:cxn ang="0">
                  <a:pos x="1121" y="0"/>
                </a:cxn>
                <a:cxn ang="0">
                  <a:pos x="1136" y="15"/>
                </a:cxn>
                <a:cxn ang="0">
                  <a:pos x="1136" y="30"/>
                </a:cxn>
                <a:cxn ang="0">
                  <a:pos x="1121" y="46"/>
                </a:cxn>
                <a:cxn ang="0">
                  <a:pos x="1069" y="53"/>
                </a:cxn>
                <a:cxn ang="0">
                  <a:pos x="963" y="107"/>
                </a:cxn>
                <a:cxn ang="0">
                  <a:pos x="911" y="184"/>
                </a:cxn>
                <a:cxn ang="0">
                  <a:pos x="331" y="1130"/>
                </a:cxn>
                <a:cxn ang="0">
                  <a:pos x="308" y="1146"/>
                </a:cxn>
                <a:cxn ang="0">
                  <a:pos x="278" y="1146"/>
                </a:cxn>
                <a:cxn ang="0">
                  <a:pos x="263" y="1123"/>
                </a:cxn>
                <a:cxn ang="0">
                  <a:pos x="135" y="100"/>
                </a:cxn>
                <a:cxn ang="0">
                  <a:pos x="128" y="76"/>
                </a:cxn>
                <a:cxn ang="0">
                  <a:pos x="113" y="53"/>
                </a:cxn>
                <a:cxn ang="0">
                  <a:pos x="68" y="46"/>
                </a:cxn>
                <a:cxn ang="0">
                  <a:pos x="22" y="46"/>
                </a:cxn>
                <a:cxn ang="0">
                  <a:pos x="0" y="38"/>
                </a:cxn>
                <a:cxn ang="0">
                  <a:pos x="0" y="15"/>
                </a:cxn>
                <a:cxn ang="0">
                  <a:pos x="15" y="0"/>
                </a:cxn>
                <a:cxn ang="0">
                  <a:pos x="30" y="0"/>
                </a:cxn>
              </a:cxnLst>
              <a:rect l="0" t="0" r="r" b="b"/>
              <a:pathLst>
                <a:path w="1136" h="1146">
                  <a:moveTo>
                    <a:pt x="30" y="0"/>
                  </a:moveTo>
                  <a:lnTo>
                    <a:pt x="68" y="0"/>
                  </a:lnTo>
                  <a:lnTo>
                    <a:pt x="113" y="0"/>
                  </a:lnTo>
                  <a:lnTo>
                    <a:pt x="158" y="0"/>
                  </a:lnTo>
                  <a:lnTo>
                    <a:pt x="203" y="0"/>
                  </a:lnTo>
                  <a:lnTo>
                    <a:pt x="301" y="0"/>
                  </a:lnTo>
                  <a:lnTo>
                    <a:pt x="399" y="0"/>
                  </a:lnTo>
                  <a:lnTo>
                    <a:pt x="406" y="0"/>
                  </a:lnTo>
                  <a:lnTo>
                    <a:pt x="414" y="0"/>
                  </a:lnTo>
                  <a:lnTo>
                    <a:pt x="421" y="7"/>
                  </a:lnTo>
                  <a:lnTo>
                    <a:pt x="421" y="15"/>
                  </a:lnTo>
                  <a:lnTo>
                    <a:pt x="421" y="30"/>
                  </a:lnTo>
                  <a:lnTo>
                    <a:pt x="414" y="38"/>
                  </a:lnTo>
                  <a:lnTo>
                    <a:pt x="406" y="46"/>
                  </a:lnTo>
                  <a:lnTo>
                    <a:pt x="391" y="46"/>
                  </a:lnTo>
                  <a:lnTo>
                    <a:pt x="384" y="46"/>
                  </a:lnTo>
                  <a:lnTo>
                    <a:pt x="338" y="46"/>
                  </a:lnTo>
                  <a:lnTo>
                    <a:pt x="308" y="53"/>
                  </a:lnTo>
                  <a:lnTo>
                    <a:pt x="286" y="69"/>
                  </a:lnTo>
                  <a:lnTo>
                    <a:pt x="278" y="84"/>
                  </a:lnTo>
                  <a:lnTo>
                    <a:pt x="271" y="100"/>
                  </a:lnTo>
                  <a:lnTo>
                    <a:pt x="376" y="961"/>
                  </a:lnTo>
                  <a:lnTo>
                    <a:pt x="873" y="161"/>
                  </a:lnTo>
                  <a:lnTo>
                    <a:pt x="873" y="161"/>
                  </a:lnTo>
                  <a:lnTo>
                    <a:pt x="880" y="146"/>
                  </a:lnTo>
                  <a:lnTo>
                    <a:pt x="888" y="130"/>
                  </a:lnTo>
                  <a:lnTo>
                    <a:pt x="896" y="115"/>
                  </a:lnTo>
                  <a:lnTo>
                    <a:pt x="896" y="100"/>
                  </a:lnTo>
                  <a:lnTo>
                    <a:pt x="888" y="84"/>
                  </a:lnTo>
                  <a:lnTo>
                    <a:pt x="880" y="69"/>
                  </a:lnTo>
                  <a:lnTo>
                    <a:pt x="865" y="61"/>
                  </a:lnTo>
                  <a:lnTo>
                    <a:pt x="843" y="53"/>
                  </a:lnTo>
                  <a:lnTo>
                    <a:pt x="820" y="46"/>
                  </a:lnTo>
                  <a:lnTo>
                    <a:pt x="813" y="46"/>
                  </a:lnTo>
                  <a:lnTo>
                    <a:pt x="805" y="46"/>
                  </a:lnTo>
                  <a:lnTo>
                    <a:pt x="798" y="38"/>
                  </a:lnTo>
                  <a:lnTo>
                    <a:pt x="798" y="30"/>
                  </a:lnTo>
                  <a:lnTo>
                    <a:pt x="798" y="15"/>
                  </a:lnTo>
                  <a:lnTo>
                    <a:pt x="805" y="7"/>
                  </a:lnTo>
                  <a:lnTo>
                    <a:pt x="813" y="0"/>
                  </a:lnTo>
                  <a:lnTo>
                    <a:pt x="820" y="0"/>
                  </a:lnTo>
                  <a:lnTo>
                    <a:pt x="828" y="0"/>
                  </a:lnTo>
                  <a:lnTo>
                    <a:pt x="986" y="0"/>
                  </a:lnTo>
                  <a:lnTo>
                    <a:pt x="1046" y="0"/>
                  </a:lnTo>
                  <a:lnTo>
                    <a:pt x="1114" y="0"/>
                  </a:lnTo>
                  <a:lnTo>
                    <a:pt x="1121" y="0"/>
                  </a:lnTo>
                  <a:lnTo>
                    <a:pt x="1129" y="7"/>
                  </a:lnTo>
                  <a:lnTo>
                    <a:pt x="1136" y="15"/>
                  </a:lnTo>
                  <a:lnTo>
                    <a:pt x="1136" y="23"/>
                  </a:lnTo>
                  <a:lnTo>
                    <a:pt x="1136" y="30"/>
                  </a:lnTo>
                  <a:lnTo>
                    <a:pt x="1129" y="38"/>
                  </a:lnTo>
                  <a:lnTo>
                    <a:pt x="1121" y="46"/>
                  </a:lnTo>
                  <a:lnTo>
                    <a:pt x="1114" y="46"/>
                  </a:lnTo>
                  <a:lnTo>
                    <a:pt x="1069" y="53"/>
                  </a:lnTo>
                  <a:lnTo>
                    <a:pt x="1016" y="69"/>
                  </a:lnTo>
                  <a:lnTo>
                    <a:pt x="963" y="107"/>
                  </a:lnTo>
                  <a:lnTo>
                    <a:pt x="911" y="184"/>
                  </a:lnTo>
                  <a:lnTo>
                    <a:pt x="911" y="184"/>
                  </a:lnTo>
                  <a:lnTo>
                    <a:pt x="338" y="1115"/>
                  </a:lnTo>
                  <a:lnTo>
                    <a:pt x="331" y="1130"/>
                  </a:lnTo>
                  <a:lnTo>
                    <a:pt x="316" y="1138"/>
                  </a:lnTo>
                  <a:lnTo>
                    <a:pt x="308" y="1146"/>
                  </a:lnTo>
                  <a:lnTo>
                    <a:pt x="293" y="1146"/>
                  </a:lnTo>
                  <a:lnTo>
                    <a:pt x="278" y="1146"/>
                  </a:lnTo>
                  <a:lnTo>
                    <a:pt x="271" y="1138"/>
                  </a:lnTo>
                  <a:lnTo>
                    <a:pt x="263" y="1123"/>
                  </a:lnTo>
                  <a:lnTo>
                    <a:pt x="256" y="1107"/>
                  </a:lnTo>
                  <a:lnTo>
                    <a:pt x="135" y="100"/>
                  </a:lnTo>
                  <a:lnTo>
                    <a:pt x="128" y="84"/>
                  </a:lnTo>
                  <a:lnTo>
                    <a:pt x="128" y="76"/>
                  </a:lnTo>
                  <a:lnTo>
                    <a:pt x="120" y="61"/>
                  </a:lnTo>
                  <a:lnTo>
                    <a:pt x="113" y="53"/>
                  </a:lnTo>
                  <a:lnTo>
                    <a:pt x="98" y="53"/>
                  </a:lnTo>
                  <a:lnTo>
                    <a:pt x="68" y="46"/>
                  </a:lnTo>
                  <a:lnTo>
                    <a:pt x="37" y="46"/>
                  </a:lnTo>
                  <a:lnTo>
                    <a:pt x="22" y="46"/>
                  </a:lnTo>
                  <a:lnTo>
                    <a:pt x="7" y="46"/>
                  </a:lnTo>
                  <a:lnTo>
                    <a:pt x="0" y="38"/>
                  </a:lnTo>
                  <a:lnTo>
                    <a:pt x="0" y="30"/>
                  </a:lnTo>
                  <a:lnTo>
                    <a:pt x="0" y="15"/>
                  </a:lnTo>
                  <a:lnTo>
                    <a:pt x="7" y="7"/>
                  </a:lnTo>
                  <a:lnTo>
                    <a:pt x="15" y="0"/>
                  </a:lnTo>
                  <a:lnTo>
                    <a:pt x="22"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noEditPoints="1"/>
            </p:cNvSpPr>
            <p:nvPr/>
          </p:nvSpPr>
          <p:spPr bwMode="auto">
            <a:xfrm>
              <a:off x="8506" y="1802"/>
              <a:ext cx="730" cy="731"/>
            </a:xfrm>
            <a:custGeom>
              <a:avLst/>
              <a:gdLst/>
              <a:ahLst/>
              <a:cxnLst>
                <a:cxn ang="0">
                  <a:pos x="323" y="54"/>
                </a:cxn>
                <a:cxn ang="0">
                  <a:pos x="203" y="192"/>
                </a:cxn>
                <a:cxn ang="0">
                  <a:pos x="158" y="323"/>
                </a:cxn>
                <a:cxn ang="0">
                  <a:pos x="120" y="484"/>
                </a:cxn>
                <a:cxn ang="0">
                  <a:pos x="120" y="592"/>
                </a:cxn>
                <a:cxn ang="0">
                  <a:pos x="165" y="684"/>
                </a:cxn>
                <a:cxn ang="0">
                  <a:pos x="271" y="692"/>
                </a:cxn>
                <a:cxn ang="0">
                  <a:pos x="399" y="584"/>
                </a:cxn>
                <a:cxn ang="0">
                  <a:pos x="421" y="561"/>
                </a:cxn>
                <a:cxn ang="0">
                  <a:pos x="429" y="538"/>
                </a:cxn>
                <a:cxn ang="0">
                  <a:pos x="429" y="523"/>
                </a:cxn>
                <a:cxn ang="0">
                  <a:pos x="512" y="192"/>
                </a:cxn>
                <a:cxn ang="0">
                  <a:pos x="512" y="161"/>
                </a:cxn>
                <a:cxn ang="0">
                  <a:pos x="482" y="84"/>
                </a:cxn>
                <a:cxn ang="0">
                  <a:pos x="391" y="31"/>
                </a:cxn>
                <a:cxn ang="0">
                  <a:pos x="451" y="8"/>
                </a:cxn>
                <a:cxn ang="0">
                  <a:pos x="534" y="100"/>
                </a:cxn>
                <a:cxn ang="0">
                  <a:pos x="542" y="84"/>
                </a:cxn>
                <a:cxn ang="0">
                  <a:pos x="564" y="46"/>
                </a:cxn>
                <a:cxn ang="0">
                  <a:pos x="602" y="31"/>
                </a:cxn>
                <a:cxn ang="0">
                  <a:pos x="632" y="38"/>
                </a:cxn>
                <a:cxn ang="0">
                  <a:pos x="647" y="77"/>
                </a:cxn>
                <a:cxn ang="0">
                  <a:pos x="647" y="84"/>
                </a:cxn>
                <a:cxn ang="0">
                  <a:pos x="640" y="108"/>
                </a:cxn>
                <a:cxn ang="0">
                  <a:pos x="579" y="354"/>
                </a:cxn>
                <a:cxn ang="0">
                  <a:pos x="557" y="446"/>
                </a:cxn>
                <a:cxn ang="0">
                  <a:pos x="534" y="538"/>
                </a:cxn>
                <a:cxn ang="0">
                  <a:pos x="527" y="577"/>
                </a:cxn>
                <a:cxn ang="0">
                  <a:pos x="527" y="608"/>
                </a:cxn>
                <a:cxn ang="0">
                  <a:pos x="527" y="638"/>
                </a:cxn>
                <a:cxn ang="0">
                  <a:pos x="534" y="669"/>
                </a:cxn>
                <a:cxn ang="0">
                  <a:pos x="549" y="692"/>
                </a:cxn>
                <a:cxn ang="0">
                  <a:pos x="610" y="684"/>
                </a:cxn>
                <a:cxn ang="0">
                  <a:pos x="670" y="569"/>
                </a:cxn>
                <a:cxn ang="0">
                  <a:pos x="700" y="477"/>
                </a:cxn>
                <a:cxn ang="0">
                  <a:pos x="715" y="469"/>
                </a:cxn>
                <a:cxn ang="0">
                  <a:pos x="722" y="469"/>
                </a:cxn>
                <a:cxn ang="0">
                  <a:pos x="730" y="484"/>
                </a:cxn>
                <a:cxn ang="0">
                  <a:pos x="722" y="546"/>
                </a:cxn>
                <a:cxn ang="0">
                  <a:pos x="685" y="646"/>
                </a:cxn>
                <a:cxn ang="0">
                  <a:pos x="647" y="700"/>
                </a:cxn>
                <a:cxn ang="0">
                  <a:pos x="602" y="731"/>
                </a:cxn>
                <a:cxn ang="0">
                  <a:pos x="497" y="715"/>
                </a:cxn>
                <a:cxn ang="0">
                  <a:pos x="421" y="615"/>
                </a:cxn>
                <a:cxn ang="0">
                  <a:pos x="293" y="715"/>
                </a:cxn>
                <a:cxn ang="0">
                  <a:pos x="218" y="731"/>
                </a:cxn>
                <a:cxn ang="0">
                  <a:pos x="60" y="661"/>
                </a:cxn>
                <a:cxn ang="0">
                  <a:pos x="0" y="477"/>
                </a:cxn>
                <a:cxn ang="0">
                  <a:pos x="83" y="200"/>
                </a:cxn>
                <a:cxn ang="0">
                  <a:pos x="278" y="23"/>
                </a:cxn>
              </a:cxnLst>
              <a:rect l="0" t="0" r="r" b="b"/>
              <a:pathLst>
                <a:path w="730" h="731">
                  <a:moveTo>
                    <a:pt x="391" y="31"/>
                  </a:moveTo>
                  <a:lnTo>
                    <a:pt x="323" y="54"/>
                  </a:lnTo>
                  <a:lnTo>
                    <a:pt x="263" y="108"/>
                  </a:lnTo>
                  <a:lnTo>
                    <a:pt x="203" y="192"/>
                  </a:lnTo>
                  <a:lnTo>
                    <a:pt x="180" y="246"/>
                  </a:lnTo>
                  <a:lnTo>
                    <a:pt x="158" y="323"/>
                  </a:lnTo>
                  <a:lnTo>
                    <a:pt x="135" y="408"/>
                  </a:lnTo>
                  <a:lnTo>
                    <a:pt x="120" y="484"/>
                  </a:lnTo>
                  <a:lnTo>
                    <a:pt x="120" y="546"/>
                  </a:lnTo>
                  <a:lnTo>
                    <a:pt x="120" y="592"/>
                  </a:lnTo>
                  <a:lnTo>
                    <a:pt x="135" y="646"/>
                  </a:lnTo>
                  <a:lnTo>
                    <a:pt x="165" y="684"/>
                  </a:lnTo>
                  <a:lnTo>
                    <a:pt x="218" y="700"/>
                  </a:lnTo>
                  <a:lnTo>
                    <a:pt x="271" y="692"/>
                  </a:lnTo>
                  <a:lnTo>
                    <a:pt x="331" y="654"/>
                  </a:lnTo>
                  <a:lnTo>
                    <a:pt x="399" y="584"/>
                  </a:lnTo>
                  <a:lnTo>
                    <a:pt x="406" y="569"/>
                  </a:lnTo>
                  <a:lnTo>
                    <a:pt x="421" y="561"/>
                  </a:lnTo>
                  <a:lnTo>
                    <a:pt x="421" y="546"/>
                  </a:lnTo>
                  <a:lnTo>
                    <a:pt x="429" y="538"/>
                  </a:lnTo>
                  <a:lnTo>
                    <a:pt x="429" y="523"/>
                  </a:lnTo>
                  <a:lnTo>
                    <a:pt x="429" y="523"/>
                  </a:lnTo>
                  <a:lnTo>
                    <a:pt x="512" y="208"/>
                  </a:lnTo>
                  <a:lnTo>
                    <a:pt x="512" y="192"/>
                  </a:lnTo>
                  <a:lnTo>
                    <a:pt x="512" y="177"/>
                  </a:lnTo>
                  <a:lnTo>
                    <a:pt x="512" y="161"/>
                  </a:lnTo>
                  <a:lnTo>
                    <a:pt x="504" y="123"/>
                  </a:lnTo>
                  <a:lnTo>
                    <a:pt x="482" y="84"/>
                  </a:lnTo>
                  <a:lnTo>
                    <a:pt x="444" y="46"/>
                  </a:lnTo>
                  <a:lnTo>
                    <a:pt x="391" y="31"/>
                  </a:lnTo>
                  <a:close/>
                  <a:moveTo>
                    <a:pt x="391" y="0"/>
                  </a:moveTo>
                  <a:lnTo>
                    <a:pt x="451" y="8"/>
                  </a:lnTo>
                  <a:lnTo>
                    <a:pt x="497" y="46"/>
                  </a:lnTo>
                  <a:lnTo>
                    <a:pt x="534" y="100"/>
                  </a:lnTo>
                  <a:lnTo>
                    <a:pt x="534" y="100"/>
                  </a:lnTo>
                  <a:lnTo>
                    <a:pt x="542" y="84"/>
                  </a:lnTo>
                  <a:lnTo>
                    <a:pt x="549" y="61"/>
                  </a:lnTo>
                  <a:lnTo>
                    <a:pt x="564" y="46"/>
                  </a:lnTo>
                  <a:lnTo>
                    <a:pt x="579" y="38"/>
                  </a:lnTo>
                  <a:lnTo>
                    <a:pt x="602" y="31"/>
                  </a:lnTo>
                  <a:lnTo>
                    <a:pt x="617" y="31"/>
                  </a:lnTo>
                  <a:lnTo>
                    <a:pt x="632" y="38"/>
                  </a:lnTo>
                  <a:lnTo>
                    <a:pt x="647" y="54"/>
                  </a:lnTo>
                  <a:lnTo>
                    <a:pt x="647" y="77"/>
                  </a:lnTo>
                  <a:lnTo>
                    <a:pt x="647" y="77"/>
                  </a:lnTo>
                  <a:lnTo>
                    <a:pt x="647" y="84"/>
                  </a:lnTo>
                  <a:lnTo>
                    <a:pt x="647" y="92"/>
                  </a:lnTo>
                  <a:lnTo>
                    <a:pt x="640" y="108"/>
                  </a:lnTo>
                  <a:lnTo>
                    <a:pt x="632" y="131"/>
                  </a:lnTo>
                  <a:lnTo>
                    <a:pt x="579" y="354"/>
                  </a:lnTo>
                  <a:lnTo>
                    <a:pt x="564" y="408"/>
                  </a:lnTo>
                  <a:lnTo>
                    <a:pt x="557" y="446"/>
                  </a:lnTo>
                  <a:lnTo>
                    <a:pt x="542" y="508"/>
                  </a:lnTo>
                  <a:lnTo>
                    <a:pt x="534" y="538"/>
                  </a:lnTo>
                  <a:lnTo>
                    <a:pt x="527" y="561"/>
                  </a:lnTo>
                  <a:lnTo>
                    <a:pt x="527" y="577"/>
                  </a:lnTo>
                  <a:lnTo>
                    <a:pt x="527" y="592"/>
                  </a:lnTo>
                  <a:lnTo>
                    <a:pt x="527" y="608"/>
                  </a:lnTo>
                  <a:lnTo>
                    <a:pt x="519" y="623"/>
                  </a:lnTo>
                  <a:lnTo>
                    <a:pt x="527" y="638"/>
                  </a:lnTo>
                  <a:lnTo>
                    <a:pt x="527" y="654"/>
                  </a:lnTo>
                  <a:lnTo>
                    <a:pt x="534" y="669"/>
                  </a:lnTo>
                  <a:lnTo>
                    <a:pt x="542" y="684"/>
                  </a:lnTo>
                  <a:lnTo>
                    <a:pt x="549" y="692"/>
                  </a:lnTo>
                  <a:lnTo>
                    <a:pt x="572" y="700"/>
                  </a:lnTo>
                  <a:lnTo>
                    <a:pt x="610" y="684"/>
                  </a:lnTo>
                  <a:lnTo>
                    <a:pt x="647" y="638"/>
                  </a:lnTo>
                  <a:lnTo>
                    <a:pt x="670" y="569"/>
                  </a:lnTo>
                  <a:lnTo>
                    <a:pt x="692" y="500"/>
                  </a:lnTo>
                  <a:lnTo>
                    <a:pt x="700" y="477"/>
                  </a:lnTo>
                  <a:lnTo>
                    <a:pt x="700" y="469"/>
                  </a:lnTo>
                  <a:lnTo>
                    <a:pt x="715" y="469"/>
                  </a:lnTo>
                  <a:lnTo>
                    <a:pt x="715" y="469"/>
                  </a:lnTo>
                  <a:lnTo>
                    <a:pt x="722" y="469"/>
                  </a:lnTo>
                  <a:lnTo>
                    <a:pt x="730" y="477"/>
                  </a:lnTo>
                  <a:lnTo>
                    <a:pt x="730" y="484"/>
                  </a:lnTo>
                  <a:lnTo>
                    <a:pt x="730" y="500"/>
                  </a:lnTo>
                  <a:lnTo>
                    <a:pt x="722" y="546"/>
                  </a:lnTo>
                  <a:lnTo>
                    <a:pt x="707" y="592"/>
                  </a:lnTo>
                  <a:lnTo>
                    <a:pt x="685" y="646"/>
                  </a:lnTo>
                  <a:lnTo>
                    <a:pt x="670" y="677"/>
                  </a:lnTo>
                  <a:lnTo>
                    <a:pt x="647" y="700"/>
                  </a:lnTo>
                  <a:lnTo>
                    <a:pt x="625" y="715"/>
                  </a:lnTo>
                  <a:lnTo>
                    <a:pt x="602" y="731"/>
                  </a:lnTo>
                  <a:lnTo>
                    <a:pt x="564" y="731"/>
                  </a:lnTo>
                  <a:lnTo>
                    <a:pt x="497" y="715"/>
                  </a:lnTo>
                  <a:lnTo>
                    <a:pt x="451" y="677"/>
                  </a:lnTo>
                  <a:lnTo>
                    <a:pt x="421" y="615"/>
                  </a:lnTo>
                  <a:lnTo>
                    <a:pt x="354" y="677"/>
                  </a:lnTo>
                  <a:lnTo>
                    <a:pt x="293" y="715"/>
                  </a:lnTo>
                  <a:lnTo>
                    <a:pt x="248" y="731"/>
                  </a:lnTo>
                  <a:lnTo>
                    <a:pt x="218" y="731"/>
                  </a:lnTo>
                  <a:lnTo>
                    <a:pt x="128" y="715"/>
                  </a:lnTo>
                  <a:lnTo>
                    <a:pt x="60" y="661"/>
                  </a:lnTo>
                  <a:lnTo>
                    <a:pt x="15" y="577"/>
                  </a:lnTo>
                  <a:lnTo>
                    <a:pt x="0" y="477"/>
                  </a:lnTo>
                  <a:lnTo>
                    <a:pt x="22" y="331"/>
                  </a:lnTo>
                  <a:lnTo>
                    <a:pt x="83" y="200"/>
                  </a:lnTo>
                  <a:lnTo>
                    <a:pt x="173" y="100"/>
                  </a:lnTo>
                  <a:lnTo>
                    <a:pt x="278" y="23"/>
                  </a:lnTo>
                  <a:lnTo>
                    <a:pt x="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p:cNvSpPr>
            <p:nvPr/>
          </p:nvSpPr>
          <p:spPr bwMode="auto">
            <a:xfrm>
              <a:off x="9356" y="1802"/>
              <a:ext cx="618" cy="731"/>
            </a:xfrm>
            <a:custGeom>
              <a:avLst/>
              <a:gdLst/>
              <a:ahLst/>
              <a:cxnLst>
                <a:cxn ang="0">
                  <a:pos x="505" y="8"/>
                </a:cxn>
                <a:cxn ang="0">
                  <a:pos x="603" y="84"/>
                </a:cxn>
                <a:cxn ang="0">
                  <a:pos x="610" y="169"/>
                </a:cxn>
                <a:cxn ang="0">
                  <a:pos x="588" y="215"/>
                </a:cxn>
                <a:cxn ang="0">
                  <a:pos x="550" y="238"/>
                </a:cxn>
                <a:cxn ang="0">
                  <a:pos x="512" y="238"/>
                </a:cxn>
                <a:cxn ang="0">
                  <a:pos x="482" y="223"/>
                </a:cxn>
                <a:cxn ang="0">
                  <a:pos x="467" y="184"/>
                </a:cxn>
                <a:cxn ang="0">
                  <a:pos x="475" y="161"/>
                </a:cxn>
                <a:cxn ang="0">
                  <a:pos x="497" y="123"/>
                </a:cxn>
                <a:cxn ang="0">
                  <a:pos x="527" y="100"/>
                </a:cxn>
                <a:cxn ang="0">
                  <a:pos x="565" y="100"/>
                </a:cxn>
                <a:cxn ang="0">
                  <a:pos x="565" y="100"/>
                </a:cxn>
                <a:cxn ang="0">
                  <a:pos x="535" y="61"/>
                </a:cxn>
                <a:cxn ang="0">
                  <a:pos x="429" y="31"/>
                </a:cxn>
                <a:cxn ang="0">
                  <a:pos x="264" y="115"/>
                </a:cxn>
                <a:cxn ang="0">
                  <a:pos x="166" y="277"/>
                </a:cxn>
                <a:cxn ang="0">
                  <a:pos x="121" y="454"/>
                </a:cxn>
                <a:cxn ang="0">
                  <a:pos x="128" y="592"/>
                </a:cxn>
                <a:cxn ang="0">
                  <a:pos x="196" y="684"/>
                </a:cxn>
                <a:cxn ang="0">
                  <a:pos x="294" y="700"/>
                </a:cxn>
                <a:cxn ang="0">
                  <a:pos x="422" y="661"/>
                </a:cxn>
                <a:cxn ang="0">
                  <a:pos x="580" y="538"/>
                </a:cxn>
                <a:cxn ang="0">
                  <a:pos x="595" y="523"/>
                </a:cxn>
                <a:cxn ang="0">
                  <a:pos x="610" y="523"/>
                </a:cxn>
                <a:cxn ang="0">
                  <a:pos x="618" y="546"/>
                </a:cxn>
                <a:cxn ang="0">
                  <a:pos x="580" y="600"/>
                </a:cxn>
                <a:cxn ang="0">
                  <a:pos x="452" y="692"/>
                </a:cxn>
                <a:cxn ang="0">
                  <a:pos x="256" y="731"/>
                </a:cxn>
                <a:cxn ang="0">
                  <a:pos x="98" y="677"/>
                </a:cxn>
                <a:cxn ang="0">
                  <a:pos x="8" y="546"/>
                </a:cxn>
                <a:cxn ang="0">
                  <a:pos x="23" y="323"/>
                </a:cxn>
                <a:cxn ang="0">
                  <a:pos x="181" y="92"/>
                </a:cxn>
                <a:cxn ang="0">
                  <a:pos x="429" y="0"/>
                </a:cxn>
              </a:cxnLst>
              <a:rect l="0" t="0" r="r" b="b"/>
              <a:pathLst>
                <a:path w="618" h="731">
                  <a:moveTo>
                    <a:pt x="429" y="0"/>
                  </a:moveTo>
                  <a:lnTo>
                    <a:pt x="505" y="8"/>
                  </a:lnTo>
                  <a:lnTo>
                    <a:pt x="565" y="38"/>
                  </a:lnTo>
                  <a:lnTo>
                    <a:pt x="603" y="84"/>
                  </a:lnTo>
                  <a:lnTo>
                    <a:pt x="618" y="138"/>
                  </a:lnTo>
                  <a:lnTo>
                    <a:pt x="610" y="169"/>
                  </a:lnTo>
                  <a:lnTo>
                    <a:pt x="603" y="192"/>
                  </a:lnTo>
                  <a:lnTo>
                    <a:pt x="588" y="215"/>
                  </a:lnTo>
                  <a:lnTo>
                    <a:pt x="572" y="231"/>
                  </a:lnTo>
                  <a:lnTo>
                    <a:pt x="550" y="238"/>
                  </a:lnTo>
                  <a:lnTo>
                    <a:pt x="527" y="238"/>
                  </a:lnTo>
                  <a:lnTo>
                    <a:pt x="512" y="238"/>
                  </a:lnTo>
                  <a:lnTo>
                    <a:pt x="490" y="231"/>
                  </a:lnTo>
                  <a:lnTo>
                    <a:pt x="482" y="223"/>
                  </a:lnTo>
                  <a:lnTo>
                    <a:pt x="475" y="208"/>
                  </a:lnTo>
                  <a:lnTo>
                    <a:pt x="467" y="184"/>
                  </a:lnTo>
                  <a:lnTo>
                    <a:pt x="467" y="177"/>
                  </a:lnTo>
                  <a:lnTo>
                    <a:pt x="475" y="161"/>
                  </a:lnTo>
                  <a:lnTo>
                    <a:pt x="482" y="138"/>
                  </a:lnTo>
                  <a:lnTo>
                    <a:pt x="497" y="123"/>
                  </a:lnTo>
                  <a:lnTo>
                    <a:pt x="512" y="108"/>
                  </a:lnTo>
                  <a:lnTo>
                    <a:pt x="527" y="100"/>
                  </a:lnTo>
                  <a:lnTo>
                    <a:pt x="550" y="100"/>
                  </a:lnTo>
                  <a:lnTo>
                    <a:pt x="565" y="100"/>
                  </a:lnTo>
                  <a:lnTo>
                    <a:pt x="565" y="100"/>
                  </a:lnTo>
                  <a:lnTo>
                    <a:pt x="565" y="100"/>
                  </a:lnTo>
                  <a:lnTo>
                    <a:pt x="565" y="100"/>
                  </a:lnTo>
                  <a:lnTo>
                    <a:pt x="535" y="61"/>
                  </a:lnTo>
                  <a:lnTo>
                    <a:pt x="482" y="38"/>
                  </a:lnTo>
                  <a:lnTo>
                    <a:pt x="429" y="31"/>
                  </a:lnTo>
                  <a:lnTo>
                    <a:pt x="339" y="54"/>
                  </a:lnTo>
                  <a:lnTo>
                    <a:pt x="264" y="115"/>
                  </a:lnTo>
                  <a:lnTo>
                    <a:pt x="204" y="200"/>
                  </a:lnTo>
                  <a:lnTo>
                    <a:pt x="166" y="277"/>
                  </a:lnTo>
                  <a:lnTo>
                    <a:pt x="143" y="369"/>
                  </a:lnTo>
                  <a:lnTo>
                    <a:pt x="121" y="454"/>
                  </a:lnTo>
                  <a:lnTo>
                    <a:pt x="121" y="523"/>
                  </a:lnTo>
                  <a:lnTo>
                    <a:pt x="128" y="592"/>
                  </a:lnTo>
                  <a:lnTo>
                    <a:pt x="151" y="646"/>
                  </a:lnTo>
                  <a:lnTo>
                    <a:pt x="196" y="684"/>
                  </a:lnTo>
                  <a:lnTo>
                    <a:pt x="264" y="700"/>
                  </a:lnTo>
                  <a:lnTo>
                    <a:pt x="294" y="700"/>
                  </a:lnTo>
                  <a:lnTo>
                    <a:pt x="347" y="684"/>
                  </a:lnTo>
                  <a:lnTo>
                    <a:pt x="422" y="661"/>
                  </a:lnTo>
                  <a:lnTo>
                    <a:pt x="505" y="615"/>
                  </a:lnTo>
                  <a:lnTo>
                    <a:pt x="580" y="538"/>
                  </a:lnTo>
                  <a:lnTo>
                    <a:pt x="588" y="531"/>
                  </a:lnTo>
                  <a:lnTo>
                    <a:pt x="595" y="523"/>
                  </a:lnTo>
                  <a:lnTo>
                    <a:pt x="603" y="523"/>
                  </a:lnTo>
                  <a:lnTo>
                    <a:pt x="610" y="523"/>
                  </a:lnTo>
                  <a:lnTo>
                    <a:pt x="618" y="531"/>
                  </a:lnTo>
                  <a:lnTo>
                    <a:pt x="618" y="546"/>
                  </a:lnTo>
                  <a:lnTo>
                    <a:pt x="610" y="561"/>
                  </a:lnTo>
                  <a:lnTo>
                    <a:pt x="580" y="600"/>
                  </a:lnTo>
                  <a:lnTo>
                    <a:pt x="527" y="646"/>
                  </a:lnTo>
                  <a:lnTo>
                    <a:pt x="452" y="692"/>
                  </a:lnTo>
                  <a:lnTo>
                    <a:pt x="362" y="723"/>
                  </a:lnTo>
                  <a:lnTo>
                    <a:pt x="256" y="731"/>
                  </a:lnTo>
                  <a:lnTo>
                    <a:pt x="166" y="723"/>
                  </a:lnTo>
                  <a:lnTo>
                    <a:pt x="98" y="677"/>
                  </a:lnTo>
                  <a:lnTo>
                    <a:pt x="46" y="623"/>
                  </a:lnTo>
                  <a:lnTo>
                    <a:pt x="8" y="546"/>
                  </a:lnTo>
                  <a:lnTo>
                    <a:pt x="0" y="461"/>
                  </a:lnTo>
                  <a:lnTo>
                    <a:pt x="23" y="323"/>
                  </a:lnTo>
                  <a:lnTo>
                    <a:pt x="91" y="200"/>
                  </a:lnTo>
                  <a:lnTo>
                    <a:pt x="181" y="92"/>
                  </a:lnTo>
                  <a:lnTo>
                    <a:pt x="301" y="23"/>
                  </a:lnTo>
                  <a:lnTo>
                    <a:pt x="4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p:cNvSpPr>
            <p:nvPr/>
          </p:nvSpPr>
          <p:spPr bwMode="auto">
            <a:xfrm>
              <a:off x="10169" y="1294"/>
              <a:ext cx="219" cy="1631"/>
            </a:xfrm>
            <a:custGeom>
              <a:avLst/>
              <a:gdLst/>
              <a:ahLst/>
              <a:cxnLst>
                <a:cxn ang="0">
                  <a:pos x="0" y="0"/>
                </a:cxn>
                <a:cxn ang="0">
                  <a:pos x="219" y="0"/>
                </a:cxn>
                <a:cxn ang="0">
                  <a:pos x="219" y="69"/>
                </a:cxn>
                <a:cxn ang="0">
                  <a:pos x="68" y="69"/>
                </a:cxn>
                <a:cxn ang="0">
                  <a:pos x="68" y="1569"/>
                </a:cxn>
                <a:cxn ang="0">
                  <a:pos x="219" y="1569"/>
                </a:cxn>
                <a:cxn ang="0">
                  <a:pos x="219" y="1631"/>
                </a:cxn>
                <a:cxn ang="0">
                  <a:pos x="0" y="1631"/>
                </a:cxn>
                <a:cxn ang="0">
                  <a:pos x="0" y="0"/>
                </a:cxn>
              </a:cxnLst>
              <a:rect l="0" t="0" r="r" b="b"/>
              <a:pathLst>
                <a:path w="219" h="1631">
                  <a:moveTo>
                    <a:pt x="0" y="0"/>
                  </a:moveTo>
                  <a:lnTo>
                    <a:pt x="219" y="0"/>
                  </a:lnTo>
                  <a:lnTo>
                    <a:pt x="219" y="69"/>
                  </a:lnTo>
                  <a:lnTo>
                    <a:pt x="68" y="69"/>
                  </a:lnTo>
                  <a:lnTo>
                    <a:pt x="68" y="1569"/>
                  </a:lnTo>
                  <a:lnTo>
                    <a:pt x="219" y="1569"/>
                  </a:lnTo>
                  <a:lnTo>
                    <a:pt x="219" y="1631"/>
                  </a:lnTo>
                  <a:lnTo>
                    <a:pt x="0" y="163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10516" y="1410"/>
              <a:ext cx="1580" cy="1146"/>
            </a:xfrm>
            <a:custGeom>
              <a:avLst/>
              <a:gdLst/>
              <a:ahLst/>
              <a:cxnLst>
                <a:cxn ang="0">
                  <a:pos x="391" y="0"/>
                </a:cxn>
                <a:cxn ang="0">
                  <a:pos x="406" y="7"/>
                </a:cxn>
                <a:cxn ang="0">
                  <a:pos x="406" y="38"/>
                </a:cxn>
                <a:cxn ang="0">
                  <a:pos x="376" y="46"/>
                </a:cxn>
                <a:cxn ang="0">
                  <a:pos x="286" y="61"/>
                </a:cxn>
                <a:cxn ang="0">
                  <a:pos x="256" y="92"/>
                </a:cxn>
                <a:cxn ang="0">
                  <a:pos x="316" y="930"/>
                </a:cxn>
                <a:cxn ang="0">
                  <a:pos x="707" y="76"/>
                </a:cxn>
                <a:cxn ang="0">
                  <a:pos x="677" y="53"/>
                </a:cxn>
                <a:cxn ang="0">
                  <a:pos x="609" y="46"/>
                </a:cxn>
                <a:cxn ang="0">
                  <a:pos x="587" y="30"/>
                </a:cxn>
                <a:cxn ang="0">
                  <a:pos x="602" y="0"/>
                </a:cxn>
                <a:cxn ang="0">
                  <a:pos x="670" y="0"/>
                </a:cxn>
                <a:cxn ang="0">
                  <a:pos x="978" y="0"/>
                </a:cxn>
                <a:cxn ang="0">
                  <a:pos x="1001" y="7"/>
                </a:cxn>
                <a:cxn ang="0">
                  <a:pos x="993" y="38"/>
                </a:cxn>
                <a:cxn ang="0">
                  <a:pos x="963" y="46"/>
                </a:cxn>
                <a:cxn ang="0">
                  <a:pos x="873" y="61"/>
                </a:cxn>
                <a:cxn ang="0">
                  <a:pos x="850" y="100"/>
                </a:cxn>
                <a:cxn ang="0">
                  <a:pos x="910" y="930"/>
                </a:cxn>
                <a:cxn ang="0">
                  <a:pos x="1355" y="130"/>
                </a:cxn>
                <a:cxn ang="0">
                  <a:pos x="1339" y="76"/>
                </a:cxn>
                <a:cxn ang="0">
                  <a:pos x="1287" y="46"/>
                </a:cxn>
                <a:cxn ang="0">
                  <a:pos x="1249" y="46"/>
                </a:cxn>
                <a:cxn ang="0">
                  <a:pos x="1242" y="15"/>
                </a:cxn>
                <a:cxn ang="0">
                  <a:pos x="1264" y="0"/>
                </a:cxn>
                <a:cxn ang="0">
                  <a:pos x="1437" y="0"/>
                </a:cxn>
                <a:cxn ang="0">
                  <a:pos x="1580" y="7"/>
                </a:cxn>
                <a:cxn ang="0">
                  <a:pos x="1573" y="38"/>
                </a:cxn>
                <a:cxn ang="0">
                  <a:pos x="1550" y="46"/>
                </a:cxn>
                <a:cxn ang="0">
                  <a:pos x="1400" y="138"/>
                </a:cxn>
                <a:cxn ang="0">
                  <a:pos x="1370" y="184"/>
                </a:cxn>
                <a:cxn ang="0">
                  <a:pos x="843" y="1123"/>
                </a:cxn>
                <a:cxn ang="0">
                  <a:pos x="813" y="1146"/>
                </a:cxn>
                <a:cxn ang="0">
                  <a:pos x="790" y="1123"/>
                </a:cxn>
                <a:cxn ang="0">
                  <a:pos x="256" y="1107"/>
                </a:cxn>
                <a:cxn ang="0">
                  <a:pos x="233" y="1146"/>
                </a:cxn>
                <a:cxn ang="0">
                  <a:pos x="195" y="1130"/>
                </a:cxn>
                <a:cxn ang="0">
                  <a:pos x="120" y="107"/>
                </a:cxn>
                <a:cxn ang="0">
                  <a:pos x="113" y="61"/>
                </a:cxn>
                <a:cxn ang="0">
                  <a:pos x="67" y="46"/>
                </a:cxn>
                <a:cxn ang="0">
                  <a:pos x="7" y="46"/>
                </a:cxn>
                <a:cxn ang="0">
                  <a:pos x="0" y="15"/>
                </a:cxn>
                <a:cxn ang="0">
                  <a:pos x="15" y="0"/>
                </a:cxn>
              </a:cxnLst>
              <a:rect l="0" t="0" r="r" b="b"/>
              <a:pathLst>
                <a:path w="1580" h="1146">
                  <a:moveTo>
                    <a:pt x="22" y="0"/>
                  </a:moveTo>
                  <a:lnTo>
                    <a:pt x="195" y="0"/>
                  </a:lnTo>
                  <a:lnTo>
                    <a:pt x="391" y="0"/>
                  </a:lnTo>
                  <a:lnTo>
                    <a:pt x="391" y="0"/>
                  </a:lnTo>
                  <a:lnTo>
                    <a:pt x="399" y="0"/>
                  </a:lnTo>
                  <a:lnTo>
                    <a:pt x="406" y="7"/>
                  </a:lnTo>
                  <a:lnTo>
                    <a:pt x="414" y="15"/>
                  </a:lnTo>
                  <a:lnTo>
                    <a:pt x="414" y="30"/>
                  </a:lnTo>
                  <a:lnTo>
                    <a:pt x="406" y="38"/>
                  </a:lnTo>
                  <a:lnTo>
                    <a:pt x="399" y="46"/>
                  </a:lnTo>
                  <a:lnTo>
                    <a:pt x="391" y="46"/>
                  </a:lnTo>
                  <a:lnTo>
                    <a:pt x="376" y="46"/>
                  </a:lnTo>
                  <a:lnTo>
                    <a:pt x="338" y="46"/>
                  </a:lnTo>
                  <a:lnTo>
                    <a:pt x="308" y="53"/>
                  </a:lnTo>
                  <a:lnTo>
                    <a:pt x="286" y="61"/>
                  </a:lnTo>
                  <a:lnTo>
                    <a:pt x="271" y="69"/>
                  </a:lnTo>
                  <a:lnTo>
                    <a:pt x="263" y="76"/>
                  </a:lnTo>
                  <a:lnTo>
                    <a:pt x="256" y="92"/>
                  </a:lnTo>
                  <a:lnTo>
                    <a:pt x="256" y="100"/>
                  </a:lnTo>
                  <a:lnTo>
                    <a:pt x="256" y="107"/>
                  </a:lnTo>
                  <a:lnTo>
                    <a:pt x="316" y="930"/>
                  </a:lnTo>
                  <a:lnTo>
                    <a:pt x="722" y="215"/>
                  </a:lnTo>
                  <a:lnTo>
                    <a:pt x="707" y="84"/>
                  </a:lnTo>
                  <a:lnTo>
                    <a:pt x="707" y="76"/>
                  </a:lnTo>
                  <a:lnTo>
                    <a:pt x="700" y="61"/>
                  </a:lnTo>
                  <a:lnTo>
                    <a:pt x="692" y="53"/>
                  </a:lnTo>
                  <a:lnTo>
                    <a:pt x="677" y="53"/>
                  </a:lnTo>
                  <a:lnTo>
                    <a:pt x="654" y="46"/>
                  </a:lnTo>
                  <a:lnTo>
                    <a:pt x="624" y="46"/>
                  </a:lnTo>
                  <a:lnTo>
                    <a:pt x="609" y="46"/>
                  </a:lnTo>
                  <a:lnTo>
                    <a:pt x="602" y="46"/>
                  </a:lnTo>
                  <a:lnTo>
                    <a:pt x="594" y="38"/>
                  </a:lnTo>
                  <a:lnTo>
                    <a:pt x="587" y="30"/>
                  </a:lnTo>
                  <a:lnTo>
                    <a:pt x="587" y="15"/>
                  </a:lnTo>
                  <a:lnTo>
                    <a:pt x="594" y="7"/>
                  </a:lnTo>
                  <a:lnTo>
                    <a:pt x="602" y="0"/>
                  </a:lnTo>
                  <a:lnTo>
                    <a:pt x="609" y="0"/>
                  </a:lnTo>
                  <a:lnTo>
                    <a:pt x="617" y="0"/>
                  </a:lnTo>
                  <a:lnTo>
                    <a:pt x="670" y="0"/>
                  </a:lnTo>
                  <a:lnTo>
                    <a:pt x="737" y="0"/>
                  </a:lnTo>
                  <a:lnTo>
                    <a:pt x="782" y="0"/>
                  </a:lnTo>
                  <a:lnTo>
                    <a:pt x="978" y="0"/>
                  </a:lnTo>
                  <a:lnTo>
                    <a:pt x="986" y="0"/>
                  </a:lnTo>
                  <a:lnTo>
                    <a:pt x="993" y="0"/>
                  </a:lnTo>
                  <a:lnTo>
                    <a:pt x="1001" y="7"/>
                  </a:lnTo>
                  <a:lnTo>
                    <a:pt x="1001" y="15"/>
                  </a:lnTo>
                  <a:lnTo>
                    <a:pt x="1001" y="30"/>
                  </a:lnTo>
                  <a:lnTo>
                    <a:pt x="993" y="38"/>
                  </a:lnTo>
                  <a:lnTo>
                    <a:pt x="986" y="46"/>
                  </a:lnTo>
                  <a:lnTo>
                    <a:pt x="978" y="46"/>
                  </a:lnTo>
                  <a:lnTo>
                    <a:pt x="963" y="46"/>
                  </a:lnTo>
                  <a:lnTo>
                    <a:pt x="925" y="46"/>
                  </a:lnTo>
                  <a:lnTo>
                    <a:pt x="895" y="53"/>
                  </a:lnTo>
                  <a:lnTo>
                    <a:pt x="873" y="61"/>
                  </a:lnTo>
                  <a:lnTo>
                    <a:pt x="858" y="76"/>
                  </a:lnTo>
                  <a:lnTo>
                    <a:pt x="850" y="84"/>
                  </a:lnTo>
                  <a:lnTo>
                    <a:pt x="850" y="100"/>
                  </a:lnTo>
                  <a:lnTo>
                    <a:pt x="850" y="115"/>
                  </a:lnTo>
                  <a:lnTo>
                    <a:pt x="850" y="123"/>
                  </a:lnTo>
                  <a:lnTo>
                    <a:pt x="910" y="930"/>
                  </a:lnTo>
                  <a:lnTo>
                    <a:pt x="1339" y="161"/>
                  </a:lnTo>
                  <a:lnTo>
                    <a:pt x="1347" y="146"/>
                  </a:lnTo>
                  <a:lnTo>
                    <a:pt x="1355" y="130"/>
                  </a:lnTo>
                  <a:lnTo>
                    <a:pt x="1362" y="107"/>
                  </a:lnTo>
                  <a:lnTo>
                    <a:pt x="1355" y="92"/>
                  </a:lnTo>
                  <a:lnTo>
                    <a:pt x="1339" y="76"/>
                  </a:lnTo>
                  <a:lnTo>
                    <a:pt x="1324" y="61"/>
                  </a:lnTo>
                  <a:lnTo>
                    <a:pt x="1309" y="53"/>
                  </a:lnTo>
                  <a:lnTo>
                    <a:pt x="1287" y="46"/>
                  </a:lnTo>
                  <a:lnTo>
                    <a:pt x="1264" y="46"/>
                  </a:lnTo>
                  <a:lnTo>
                    <a:pt x="1257" y="46"/>
                  </a:lnTo>
                  <a:lnTo>
                    <a:pt x="1249" y="46"/>
                  </a:lnTo>
                  <a:lnTo>
                    <a:pt x="1242" y="38"/>
                  </a:lnTo>
                  <a:lnTo>
                    <a:pt x="1242" y="30"/>
                  </a:lnTo>
                  <a:lnTo>
                    <a:pt x="1242" y="15"/>
                  </a:lnTo>
                  <a:lnTo>
                    <a:pt x="1249" y="7"/>
                  </a:lnTo>
                  <a:lnTo>
                    <a:pt x="1257" y="0"/>
                  </a:lnTo>
                  <a:lnTo>
                    <a:pt x="1264" y="0"/>
                  </a:lnTo>
                  <a:lnTo>
                    <a:pt x="1272" y="0"/>
                  </a:lnTo>
                  <a:lnTo>
                    <a:pt x="1355" y="0"/>
                  </a:lnTo>
                  <a:lnTo>
                    <a:pt x="1437" y="0"/>
                  </a:lnTo>
                  <a:lnTo>
                    <a:pt x="1565" y="0"/>
                  </a:lnTo>
                  <a:lnTo>
                    <a:pt x="1573" y="0"/>
                  </a:lnTo>
                  <a:lnTo>
                    <a:pt x="1580" y="7"/>
                  </a:lnTo>
                  <a:lnTo>
                    <a:pt x="1580" y="15"/>
                  </a:lnTo>
                  <a:lnTo>
                    <a:pt x="1580" y="30"/>
                  </a:lnTo>
                  <a:lnTo>
                    <a:pt x="1573" y="38"/>
                  </a:lnTo>
                  <a:lnTo>
                    <a:pt x="1565" y="46"/>
                  </a:lnTo>
                  <a:lnTo>
                    <a:pt x="1558" y="46"/>
                  </a:lnTo>
                  <a:lnTo>
                    <a:pt x="1550" y="46"/>
                  </a:lnTo>
                  <a:lnTo>
                    <a:pt x="1482" y="61"/>
                  </a:lnTo>
                  <a:lnTo>
                    <a:pt x="1437" y="92"/>
                  </a:lnTo>
                  <a:lnTo>
                    <a:pt x="1400" y="138"/>
                  </a:lnTo>
                  <a:lnTo>
                    <a:pt x="1370" y="184"/>
                  </a:lnTo>
                  <a:lnTo>
                    <a:pt x="1370" y="184"/>
                  </a:lnTo>
                  <a:lnTo>
                    <a:pt x="1370" y="184"/>
                  </a:lnTo>
                  <a:lnTo>
                    <a:pt x="1370" y="184"/>
                  </a:lnTo>
                  <a:lnTo>
                    <a:pt x="850" y="1115"/>
                  </a:lnTo>
                  <a:lnTo>
                    <a:pt x="843" y="1123"/>
                  </a:lnTo>
                  <a:lnTo>
                    <a:pt x="835" y="1138"/>
                  </a:lnTo>
                  <a:lnTo>
                    <a:pt x="820" y="1138"/>
                  </a:lnTo>
                  <a:lnTo>
                    <a:pt x="813" y="1146"/>
                  </a:lnTo>
                  <a:lnTo>
                    <a:pt x="797" y="1146"/>
                  </a:lnTo>
                  <a:lnTo>
                    <a:pt x="790" y="1138"/>
                  </a:lnTo>
                  <a:lnTo>
                    <a:pt x="790" y="1123"/>
                  </a:lnTo>
                  <a:lnTo>
                    <a:pt x="782" y="1100"/>
                  </a:lnTo>
                  <a:lnTo>
                    <a:pt x="722" y="276"/>
                  </a:lnTo>
                  <a:lnTo>
                    <a:pt x="256" y="1107"/>
                  </a:lnTo>
                  <a:lnTo>
                    <a:pt x="248" y="1123"/>
                  </a:lnTo>
                  <a:lnTo>
                    <a:pt x="240" y="1138"/>
                  </a:lnTo>
                  <a:lnTo>
                    <a:pt x="233" y="1146"/>
                  </a:lnTo>
                  <a:lnTo>
                    <a:pt x="218" y="1146"/>
                  </a:lnTo>
                  <a:lnTo>
                    <a:pt x="203" y="1138"/>
                  </a:lnTo>
                  <a:lnTo>
                    <a:pt x="195" y="1130"/>
                  </a:lnTo>
                  <a:lnTo>
                    <a:pt x="195" y="1123"/>
                  </a:lnTo>
                  <a:lnTo>
                    <a:pt x="195" y="1100"/>
                  </a:lnTo>
                  <a:lnTo>
                    <a:pt x="120" y="107"/>
                  </a:lnTo>
                  <a:lnTo>
                    <a:pt x="120" y="92"/>
                  </a:lnTo>
                  <a:lnTo>
                    <a:pt x="120" y="76"/>
                  </a:lnTo>
                  <a:lnTo>
                    <a:pt x="113" y="61"/>
                  </a:lnTo>
                  <a:lnTo>
                    <a:pt x="105" y="53"/>
                  </a:lnTo>
                  <a:lnTo>
                    <a:pt x="90" y="53"/>
                  </a:lnTo>
                  <a:lnTo>
                    <a:pt x="67" y="46"/>
                  </a:lnTo>
                  <a:lnTo>
                    <a:pt x="37" y="46"/>
                  </a:lnTo>
                  <a:lnTo>
                    <a:pt x="22" y="46"/>
                  </a:lnTo>
                  <a:lnTo>
                    <a:pt x="7" y="46"/>
                  </a:lnTo>
                  <a:lnTo>
                    <a:pt x="0" y="38"/>
                  </a:lnTo>
                  <a:lnTo>
                    <a:pt x="0" y="30"/>
                  </a:lnTo>
                  <a:lnTo>
                    <a:pt x="0" y="15"/>
                  </a:lnTo>
                  <a:lnTo>
                    <a:pt x="7" y="7"/>
                  </a:lnTo>
                  <a:lnTo>
                    <a:pt x="15" y="0"/>
                  </a:lnTo>
                  <a:lnTo>
                    <a:pt x="15"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12051" y="1986"/>
              <a:ext cx="414" cy="770"/>
            </a:xfrm>
            <a:custGeom>
              <a:avLst/>
              <a:gdLst/>
              <a:ahLst/>
              <a:cxnLst>
                <a:cxn ang="0">
                  <a:pos x="218" y="0"/>
                </a:cxn>
                <a:cxn ang="0">
                  <a:pos x="241" y="0"/>
                </a:cxn>
                <a:cxn ang="0">
                  <a:pos x="249" y="8"/>
                </a:cxn>
                <a:cxn ang="0">
                  <a:pos x="256" y="16"/>
                </a:cxn>
                <a:cxn ang="0">
                  <a:pos x="256" y="39"/>
                </a:cxn>
                <a:cxn ang="0">
                  <a:pos x="256" y="670"/>
                </a:cxn>
                <a:cxn ang="0">
                  <a:pos x="256" y="685"/>
                </a:cxn>
                <a:cxn ang="0">
                  <a:pos x="256" y="700"/>
                </a:cxn>
                <a:cxn ang="0">
                  <a:pos x="264" y="708"/>
                </a:cxn>
                <a:cxn ang="0">
                  <a:pos x="271" y="716"/>
                </a:cxn>
                <a:cxn ang="0">
                  <a:pos x="286" y="724"/>
                </a:cxn>
                <a:cxn ang="0">
                  <a:pos x="301" y="724"/>
                </a:cxn>
                <a:cxn ang="0">
                  <a:pos x="331" y="724"/>
                </a:cxn>
                <a:cxn ang="0">
                  <a:pos x="369" y="724"/>
                </a:cxn>
                <a:cxn ang="0">
                  <a:pos x="414" y="724"/>
                </a:cxn>
                <a:cxn ang="0">
                  <a:pos x="414" y="770"/>
                </a:cxn>
                <a:cxn ang="0">
                  <a:pos x="377" y="770"/>
                </a:cxn>
                <a:cxn ang="0">
                  <a:pos x="316" y="762"/>
                </a:cxn>
                <a:cxn ang="0">
                  <a:pos x="249" y="762"/>
                </a:cxn>
                <a:cxn ang="0">
                  <a:pos x="211" y="762"/>
                </a:cxn>
                <a:cxn ang="0">
                  <a:pos x="166" y="762"/>
                </a:cxn>
                <a:cxn ang="0">
                  <a:pos x="98" y="762"/>
                </a:cxn>
                <a:cxn ang="0">
                  <a:pos x="45" y="770"/>
                </a:cxn>
                <a:cxn ang="0">
                  <a:pos x="8" y="770"/>
                </a:cxn>
                <a:cxn ang="0">
                  <a:pos x="8" y="724"/>
                </a:cxn>
                <a:cxn ang="0">
                  <a:pos x="53" y="724"/>
                </a:cxn>
                <a:cxn ang="0">
                  <a:pos x="90" y="724"/>
                </a:cxn>
                <a:cxn ang="0">
                  <a:pos x="113" y="724"/>
                </a:cxn>
                <a:cxn ang="0">
                  <a:pos x="136" y="724"/>
                </a:cxn>
                <a:cxn ang="0">
                  <a:pos x="151" y="716"/>
                </a:cxn>
                <a:cxn ang="0">
                  <a:pos x="158" y="708"/>
                </a:cxn>
                <a:cxn ang="0">
                  <a:pos x="158" y="700"/>
                </a:cxn>
                <a:cxn ang="0">
                  <a:pos x="166" y="685"/>
                </a:cxn>
                <a:cxn ang="0">
                  <a:pos x="166" y="670"/>
                </a:cxn>
                <a:cxn ang="0">
                  <a:pos x="166" y="85"/>
                </a:cxn>
                <a:cxn ang="0">
                  <a:pos x="98" y="108"/>
                </a:cxn>
                <a:cxn ang="0">
                  <a:pos x="38" y="116"/>
                </a:cxn>
                <a:cxn ang="0">
                  <a:pos x="0" y="116"/>
                </a:cxn>
                <a:cxn ang="0">
                  <a:pos x="0" y="77"/>
                </a:cxn>
                <a:cxn ang="0">
                  <a:pos x="45" y="77"/>
                </a:cxn>
                <a:cxn ang="0">
                  <a:pos x="106" y="70"/>
                </a:cxn>
                <a:cxn ang="0">
                  <a:pos x="166" y="47"/>
                </a:cxn>
                <a:cxn ang="0">
                  <a:pos x="218" y="0"/>
                </a:cxn>
              </a:cxnLst>
              <a:rect l="0" t="0" r="r" b="b"/>
              <a:pathLst>
                <a:path w="414" h="770">
                  <a:moveTo>
                    <a:pt x="218" y="0"/>
                  </a:moveTo>
                  <a:lnTo>
                    <a:pt x="241" y="0"/>
                  </a:lnTo>
                  <a:lnTo>
                    <a:pt x="249" y="8"/>
                  </a:lnTo>
                  <a:lnTo>
                    <a:pt x="256" y="16"/>
                  </a:lnTo>
                  <a:lnTo>
                    <a:pt x="256" y="39"/>
                  </a:lnTo>
                  <a:lnTo>
                    <a:pt x="256" y="670"/>
                  </a:lnTo>
                  <a:lnTo>
                    <a:pt x="256" y="685"/>
                  </a:lnTo>
                  <a:lnTo>
                    <a:pt x="256" y="700"/>
                  </a:lnTo>
                  <a:lnTo>
                    <a:pt x="264" y="708"/>
                  </a:lnTo>
                  <a:lnTo>
                    <a:pt x="271" y="716"/>
                  </a:lnTo>
                  <a:lnTo>
                    <a:pt x="286" y="724"/>
                  </a:lnTo>
                  <a:lnTo>
                    <a:pt x="301" y="724"/>
                  </a:lnTo>
                  <a:lnTo>
                    <a:pt x="331" y="724"/>
                  </a:lnTo>
                  <a:lnTo>
                    <a:pt x="369" y="724"/>
                  </a:lnTo>
                  <a:lnTo>
                    <a:pt x="414" y="724"/>
                  </a:lnTo>
                  <a:lnTo>
                    <a:pt x="414" y="770"/>
                  </a:lnTo>
                  <a:lnTo>
                    <a:pt x="377" y="770"/>
                  </a:lnTo>
                  <a:lnTo>
                    <a:pt x="316" y="762"/>
                  </a:lnTo>
                  <a:lnTo>
                    <a:pt x="249" y="762"/>
                  </a:lnTo>
                  <a:lnTo>
                    <a:pt x="211" y="762"/>
                  </a:lnTo>
                  <a:lnTo>
                    <a:pt x="166" y="762"/>
                  </a:lnTo>
                  <a:lnTo>
                    <a:pt x="98" y="762"/>
                  </a:lnTo>
                  <a:lnTo>
                    <a:pt x="45" y="770"/>
                  </a:lnTo>
                  <a:lnTo>
                    <a:pt x="8" y="770"/>
                  </a:lnTo>
                  <a:lnTo>
                    <a:pt x="8" y="724"/>
                  </a:lnTo>
                  <a:lnTo>
                    <a:pt x="53" y="724"/>
                  </a:lnTo>
                  <a:lnTo>
                    <a:pt x="90" y="724"/>
                  </a:lnTo>
                  <a:lnTo>
                    <a:pt x="113" y="724"/>
                  </a:lnTo>
                  <a:lnTo>
                    <a:pt x="136" y="724"/>
                  </a:lnTo>
                  <a:lnTo>
                    <a:pt x="151" y="716"/>
                  </a:lnTo>
                  <a:lnTo>
                    <a:pt x="158" y="708"/>
                  </a:lnTo>
                  <a:lnTo>
                    <a:pt x="158" y="700"/>
                  </a:lnTo>
                  <a:lnTo>
                    <a:pt x="166" y="685"/>
                  </a:lnTo>
                  <a:lnTo>
                    <a:pt x="166" y="670"/>
                  </a:lnTo>
                  <a:lnTo>
                    <a:pt x="166" y="85"/>
                  </a:lnTo>
                  <a:lnTo>
                    <a:pt x="98" y="108"/>
                  </a:lnTo>
                  <a:lnTo>
                    <a:pt x="38" y="116"/>
                  </a:lnTo>
                  <a:lnTo>
                    <a:pt x="0" y="116"/>
                  </a:lnTo>
                  <a:lnTo>
                    <a:pt x="0" y="77"/>
                  </a:lnTo>
                  <a:lnTo>
                    <a:pt x="45" y="77"/>
                  </a:lnTo>
                  <a:lnTo>
                    <a:pt x="106" y="70"/>
                  </a:lnTo>
                  <a:lnTo>
                    <a:pt x="166" y="47"/>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p:cNvSpPr>
            <p:nvPr/>
          </p:nvSpPr>
          <p:spPr bwMode="auto">
            <a:xfrm>
              <a:off x="12691" y="1294"/>
              <a:ext cx="218" cy="1631"/>
            </a:xfrm>
            <a:custGeom>
              <a:avLst/>
              <a:gdLst/>
              <a:ahLst/>
              <a:cxnLst>
                <a:cxn ang="0">
                  <a:pos x="0" y="0"/>
                </a:cxn>
                <a:cxn ang="0">
                  <a:pos x="218" y="0"/>
                </a:cxn>
                <a:cxn ang="0">
                  <a:pos x="218" y="1631"/>
                </a:cxn>
                <a:cxn ang="0">
                  <a:pos x="0" y="1631"/>
                </a:cxn>
                <a:cxn ang="0">
                  <a:pos x="0" y="1569"/>
                </a:cxn>
                <a:cxn ang="0">
                  <a:pos x="158" y="1569"/>
                </a:cxn>
                <a:cxn ang="0">
                  <a:pos x="158" y="69"/>
                </a:cxn>
                <a:cxn ang="0">
                  <a:pos x="0" y="69"/>
                </a:cxn>
                <a:cxn ang="0">
                  <a:pos x="0" y="0"/>
                </a:cxn>
              </a:cxnLst>
              <a:rect l="0" t="0" r="r" b="b"/>
              <a:pathLst>
                <a:path w="218" h="1631">
                  <a:moveTo>
                    <a:pt x="0" y="0"/>
                  </a:moveTo>
                  <a:lnTo>
                    <a:pt x="218" y="0"/>
                  </a:lnTo>
                  <a:lnTo>
                    <a:pt x="218" y="1631"/>
                  </a:lnTo>
                  <a:lnTo>
                    <a:pt x="0" y="1631"/>
                  </a:lnTo>
                  <a:lnTo>
                    <a:pt x="0" y="1569"/>
                  </a:lnTo>
                  <a:lnTo>
                    <a:pt x="158" y="1569"/>
                  </a:lnTo>
                  <a:lnTo>
                    <a:pt x="158" y="69"/>
                  </a:lnTo>
                  <a:lnTo>
                    <a:pt x="0" y="6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p:cNvSpPr>
            <p:nvPr/>
          </p:nvSpPr>
          <p:spPr bwMode="auto">
            <a:xfrm>
              <a:off x="13135" y="1294"/>
              <a:ext cx="218" cy="1631"/>
            </a:xfrm>
            <a:custGeom>
              <a:avLst/>
              <a:gdLst/>
              <a:ahLst/>
              <a:cxnLst>
                <a:cxn ang="0">
                  <a:pos x="0" y="0"/>
                </a:cxn>
                <a:cxn ang="0">
                  <a:pos x="218" y="0"/>
                </a:cxn>
                <a:cxn ang="0">
                  <a:pos x="218" y="1631"/>
                </a:cxn>
                <a:cxn ang="0">
                  <a:pos x="0" y="1631"/>
                </a:cxn>
                <a:cxn ang="0">
                  <a:pos x="0" y="1569"/>
                </a:cxn>
                <a:cxn ang="0">
                  <a:pos x="158" y="1569"/>
                </a:cxn>
                <a:cxn ang="0">
                  <a:pos x="158" y="69"/>
                </a:cxn>
                <a:cxn ang="0">
                  <a:pos x="0" y="69"/>
                </a:cxn>
                <a:cxn ang="0">
                  <a:pos x="0" y="0"/>
                </a:cxn>
              </a:cxnLst>
              <a:rect l="0" t="0" r="r" b="b"/>
              <a:pathLst>
                <a:path w="218" h="1631">
                  <a:moveTo>
                    <a:pt x="0" y="0"/>
                  </a:moveTo>
                  <a:lnTo>
                    <a:pt x="218" y="0"/>
                  </a:lnTo>
                  <a:lnTo>
                    <a:pt x="218" y="1631"/>
                  </a:lnTo>
                  <a:lnTo>
                    <a:pt x="0" y="1631"/>
                  </a:lnTo>
                  <a:lnTo>
                    <a:pt x="0" y="1569"/>
                  </a:lnTo>
                  <a:lnTo>
                    <a:pt x="158" y="1569"/>
                  </a:lnTo>
                  <a:lnTo>
                    <a:pt x="158" y="69"/>
                  </a:lnTo>
                  <a:lnTo>
                    <a:pt x="0" y="6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p:cNvSpPr>
            <p:nvPr/>
          </p:nvSpPr>
          <p:spPr bwMode="auto">
            <a:xfrm>
              <a:off x="14076" y="1686"/>
              <a:ext cx="1415" cy="847"/>
            </a:xfrm>
            <a:custGeom>
              <a:avLst/>
              <a:gdLst/>
              <a:ahLst/>
              <a:cxnLst>
                <a:cxn ang="0">
                  <a:pos x="1046" y="0"/>
                </a:cxn>
                <a:cxn ang="0">
                  <a:pos x="1061" y="0"/>
                </a:cxn>
                <a:cxn ang="0">
                  <a:pos x="1069" y="8"/>
                </a:cxn>
                <a:cxn ang="0">
                  <a:pos x="1076" y="16"/>
                </a:cxn>
                <a:cxn ang="0">
                  <a:pos x="1076" y="24"/>
                </a:cxn>
                <a:cxn ang="0">
                  <a:pos x="1114" y="147"/>
                </a:cxn>
                <a:cxn ang="0">
                  <a:pos x="1174" y="239"/>
                </a:cxn>
                <a:cxn ang="0">
                  <a:pos x="1234" y="308"/>
                </a:cxn>
                <a:cxn ang="0">
                  <a:pos x="1295" y="354"/>
                </a:cxn>
                <a:cxn ang="0">
                  <a:pos x="1355" y="385"/>
                </a:cxn>
                <a:cxn ang="0">
                  <a:pos x="1400" y="408"/>
                </a:cxn>
                <a:cxn ang="0">
                  <a:pos x="1408" y="408"/>
                </a:cxn>
                <a:cxn ang="0">
                  <a:pos x="1408" y="416"/>
                </a:cxn>
                <a:cxn ang="0">
                  <a:pos x="1415" y="424"/>
                </a:cxn>
                <a:cxn ang="0">
                  <a:pos x="1408" y="439"/>
                </a:cxn>
                <a:cxn ang="0">
                  <a:pos x="1408" y="439"/>
                </a:cxn>
                <a:cxn ang="0">
                  <a:pos x="1393" y="447"/>
                </a:cxn>
                <a:cxn ang="0">
                  <a:pos x="1272" y="516"/>
                </a:cxn>
                <a:cxn ang="0">
                  <a:pos x="1182" y="600"/>
                </a:cxn>
                <a:cxn ang="0">
                  <a:pos x="1114" y="700"/>
                </a:cxn>
                <a:cxn ang="0">
                  <a:pos x="1076" y="816"/>
                </a:cxn>
                <a:cxn ang="0">
                  <a:pos x="1076" y="839"/>
                </a:cxn>
                <a:cxn ang="0">
                  <a:pos x="1069" y="847"/>
                </a:cxn>
                <a:cxn ang="0">
                  <a:pos x="1061" y="847"/>
                </a:cxn>
                <a:cxn ang="0">
                  <a:pos x="1046" y="847"/>
                </a:cxn>
                <a:cxn ang="0">
                  <a:pos x="1031" y="847"/>
                </a:cxn>
                <a:cxn ang="0">
                  <a:pos x="1024" y="847"/>
                </a:cxn>
                <a:cxn ang="0">
                  <a:pos x="1016" y="839"/>
                </a:cxn>
                <a:cxn ang="0">
                  <a:pos x="1009" y="831"/>
                </a:cxn>
                <a:cxn ang="0">
                  <a:pos x="1016" y="816"/>
                </a:cxn>
                <a:cxn ang="0">
                  <a:pos x="1024" y="762"/>
                </a:cxn>
                <a:cxn ang="0">
                  <a:pos x="1054" y="693"/>
                </a:cxn>
                <a:cxn ang="0">
                  <a:pos x="1099" y="616"/>
                </a:cxn>
                <a:cxn ang="0">
                  <a:pos x="1122" y="577"/>
                </a:cxn>
                <a:cxn ang="0">
                  <a:pos x="1167" y="524"/>
                </a:cxn>
                <a:cxn ang="0">
                  <a:pos x="1242" y="454"/>
                </a:cxn>
                <a:cxn ang="0">
                  <a:pos x="53" y="454"/>
                </a:cxn>
                <a:cxn ang="0">
                  <a:pos x="38" y="454"/>
                </a:cxn>
                <a:cxn ang="0">
                  <a:pos x="23" y="454"/>
                </a:cxn>
                <a:cxn ang="0">
                  <a:pos x="8" y="454"/>
                </a:cxn>
                <a:cxn ang="0">
                  <a:pos x="0" y="439"/>
                </a:cxn>
                <a:cxn ang="0">
                  <a:pos x="0" y="424"/>
                </a:cxn>
                <a:cxn ang="0">
                  <a:pos x="0" y="408"/>
                </a:cxn>
                <a:cxn ang="0">
                  <a:pos x="8" y="400"/>
                </a:cxn>
                <a:cxn ang="0">
                  <a:pos x="23" y="393"/>
                </a:cxn>
                <a:cxn ang="0">
                  <a:pos x="38" y="393"/>
                </a:cxn>
                <a:cxn ang="0">
                  <a:pos x="53" y="393"/>
                </a:cxn>
                <a:cxn ang="0">
                  <a:pos x="1242" y="393"/>
                </a:cxn>
                <a:cxn ang="0">
                  <a:pos x="1152" y="316"/>
                </a:cxn>
                <a:cxn ang="0">
                  <a:pos x="1091" y="239"/>
                </a:cxn>
                <a:cxn ang="0">
                  <a:pos x="1054" y="154"/>
                </a:cxn>
                <a:cxn ang="0">
                  <a:pos x="1024" y="85"/>
                </a:cxn>
                <a:cxn ang="0">
                  <a:pos x="1016" y="39"/>
                </a:cxn>
                <a:cxn ang="0">
                  <a:pos x="1009" y="24"/>
                </a:cxn>
                <a:cxn ang="0">
                  <a:pos x="1016" y="8"/>
                </a:cxn>
                <a:cxn ang="0">
                  <a:pos x="1024" y="0"/>
                </a:cxn>
                <a:cxn ang="0">
                  <a:pos x="1031" y="0"/>
                </a:cxn>
                <a:cxn ang="0">
                  <a:pos x="1046" y="0"/>
                </a:cxn>
              </a:cxnLst>
              <a:rect l="0" t="0" r="r" b="b"/>
              <a:pathLst>
                <a:path w="1415" h="847">
                  <a:moveTo>
                    <a:pt x="1046" y="0"/>
                  </a:moveTo>
                  <a:lnTo>
                    <a:pt x="1061" y="0"/>
                  </a:lnTo>
                  <a:lnTo>
                    <a:pt x="1069" y="8"/>
                  </a:lnTo>
                  <a:lnTo>
                    <a:pt x="1076" y="16"/>
                  </a:lnTo>
                  <a:lnTo>
                    <a:pt x="1076" y="24"/>
                  </a:lnTo>
                  <a:lnTo>
                    <a:pt x="1114" y="147"/>
                  </a:lnTo>
                  <a:lnTo>
                    <a:pt x="1174" y="239"/>
                  </a:lnTo>
                  <a:lnTo>
                    <a:pt x="1234" y="308"/>
                  </a:lnTo>
                  <a:lnTo>
                    <a:pt x="1295" y="354"/>
                  </a:lnTo>
                  <a:lnTo>
                    <a:pt x="1355" y="385"/>
                  </a:lnTo>
                  <a:lnTo>
                    <a:pt x="1400" y="408"/>
                  </a:lnTo>
                  <a:lnTo>
                    <a:pt x="1408" y="408"/>
                  </a:lnTo>
                  <a:lnTo>
                    <a:pt x="1408" y="416"/>
                  </a:lnTo>
                  <a:lnTo>
                    <a:pt x="1415" y="424"/>
                  </a:lnTo>
                  <a:lnTo>
                    <a:pt x="1408" y="439"/>
                  </a:lnTo>
                  <a:lnTo>
                    <a:pt x="1408" y="439"/>
                  </a:lnTo>
                  <a:lnTo>
                    <a:pt x="1393" y="447"/>
                  </a:lnTo>
                  <a:lnTo>
                    <a:pt x="1272" y="516"/>
                  </a:lnTo>
                  <a:lnTo>
                    <a:pt x="1182" y="600"/>
                  </a:lnTo>
                  <a:lnTo>
                    <a:pt x="1114" y="700"/>
                  </a:lnTo>
                  <a:lnTo>
                    <a:pt x="1076" y="816"/>
                  </a:lnTo>
                  <a:lnTo>
                    <a:pt x="1076" y="839"/>
                  </a:lnTo>
                  <a:lnTo>
                    <a:pt x="1069" y="847"/>
                  </a:lnTo>
                  <a:lnTo>
                    <a:pt x="1061" y="847"/>
                  </a:lnTo>
                  <a:lnTo>
                    <a:pt x="1046" y="847"/>
                  </a:lnTo>
                  <a:lnTo>
                    <a:pt x="1031" y="847"/>
                  </a:lnTo>
                  <a:lnTo>
                    <a:pt x="1024" y="847"/>
                  </a:lnTo>
                  <a:lnTo>
                    <a:pt x="1016" y="839"/>
                  </a:lnTo>
                  <a:lnTo>
                    <a:pt x="1009" y="831"/>
                  </a:lnTo>
                  <a:lnTo>
                    <a:pt x="1016" y="816"/>
                  </a:lnTo>
                  <a:lnTo>
                    <a:pt x="1024" y="762"/>
                  </a:lnTo>
                  <a:lnTo>
                    <a:pt x="1054" y="693"/>
                  </a:lnTo>
                  <a:lnTo>
                    <a:pt x="1099" y="616"/>
                  </a:lnTo>
                  <a:lnTo>
                    <a:pt x="1122" y="577"/>
                  </a:lnTo>
                  <a:lnTo>
                    <a:pt x="1167" y="524"/>
                  </a:lnTo>
                  <a:lnTo>
                    <a:pt x="1242" y="454"/>
                  </a:lnTo>
                  <a:lnTo>
                    <a:pt x="53" y="454"/>
                  </a:lnTo>
                  <a:lnTo>
                    <a:pt x="38" y="454"/>
                  </a:lnTo>
                  <a:lnTo>
                    <a:pt x="23" y="454"/>
                  </a:lnTo>
                  <a:lnTo>
                    <a:pt x="8" y="454"/>
                  </a:lnTo>
                  <a:lnTo>
                    <a:pt x="0" y="439"/>
                  </a:lnTo>
                  <a:lnTo>
                    <a:pt x="0" y="424"/>
                  </a:lnTo>
                  <a:lnTo>
                    <a:pt x="0" y="408"/>
                  </a:lnTo>
                  <a:lnTo>
                    <a:pt x="8" y="400"/>
                  </a:lnTo>
                  <a:lnTo>
                    <a:pt x="23" y="393"/>
                  </a:lnTo>
                  <a:lnTo>
                    <a:pt x="38" y="393"/>
                  </a:lnTo>
                  <a:lnTo>
                    <a:pt x="53" y="393"/>
                  </a:lnTo>
                  <a:lnTo>
                    <a:pt x="1242" y="393"/>
                  </a:lnTo>
                  <a:lnTo>
                    <a:pt x="1152" y="316"/>
                  </a:lnTo>
                  <a:lnTo>
                    <a:pt x="1091" y="239"/>
                  </a:lnTo>
                  <a:lnTo>
                    <a:pt x="1054" y="154"/>
                  </a:lnTo>
                  <a:lnTo>
                    <a:pt x="1024" y="85"/>
                  </a:lnTo>
                  <a:lnTo>
                    <a:pt x="1016" y="39"/>
                  </a:lnTo>
                  <a:lnTo>
                    <a:pt x="1009" y="24"/>
                  </a:lnTo>
                  <a:lnTo>
                    <a:pt x="1016" y="8"/>
                  </a:lnTo>
                  <a:lnTo>
                    <a:pt x="1024" y="0"/>
                  </a:lnTo>
                  <a:lnTo>
                    <a:pt x="1031" y="0"/>
                  </a:lnTo>
                  <a:lnTo>
                    <a:pt x="10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noEditPoints="1"/>
            </p:cNvSpPr>
            <p:nvPr/>
          </p:nvSpPr>
          <p:spPr bwMode="auto">
            <a:xfrm>
              <a:off x="16093" y="1410"/>
              <a:ext cx="1137" cy="1107"/>
            </a:xfrm>
            <a:custGeom>
              <a:avLst/>
              <a:gdLst/>
              <a:ahLst/>
              <a:cxnLst>
                <a:cxn ang="0">
                  <a:pos x="309" y="1007"/>
                </a:cxn>
                <a:cxn ang="0">
                  <a:pos x="301" y="1030"/>
                </a:cxn>
                <a:cxn ang="0">
                  <a:pos x="301" y="1038"/>
                </a:cxn>
                <a:cxn ang="0">
                  <a:pos x="309" y="1053"/>
                </a:cxn>
                <a:cxn ang="0">
                  <a:pos x="354" y="1053"/>
                </a:cxn>
                <a:cxn ang="0">
                  <a:pos x="572" y="1053"/>
                </a:cxn>
                <a:cxn ang="0">
                  <a:pos x="768" y="992"/>
                </a:cxn>
                <a:cxn ang="0">
                  <a:pos x="889" y="838"/>
                </a:cxn>
                <a:cxn ang="0">
                  <a:pos x="896" y="692"/>
                </a:cxn>
                <a:cxn ang="0">
                  <a:pos x="851" y="592"/>
                </a:cxn>
                <a:cxn ang="0">
                  <a:pos x="715" y="546"/>
                </a:cxn>
                <a:cxn ang="0">
                  <a:pos x="610" y="46"/>
                </a:cxn>
                <a:cxn ang="0">
                  <a:pos x="565" y="53"/>
                </a:cxn>
                <a:cxn ang="0">
                  <a:pos x="542" y="69"/>
                </a:cxn>
                <a:cxn ang="0">
                  <a:pos x="527" y="107"/>
                </a:cxn>
                <a:cxn ang="0">
                  <a:pos x="663" y="515"/>
                </a:cxn>
                <a:cxn ang="0">
                  <a:pos x="858" y="446"/>
                </a:cxn>
                <a:cxn ang="0">
                  <a:pos x="971" y="300"/>
                </a:cxn>
                <a:cxn ang="0">
                  <a:pos x="986" y="169"/>
                </a:cxn>
                <a:cxn ang="0">
                  <a:pos x="941" y="84"/>
                </a:cxn>
                <a:cxn ang="0">
                  <a:pos x="813" y="46"/>
                </a:cxn>
                <a:cxn ang="0">
                  <a:pos x="301" y="0"/>
                </a:cxn>
                <a:cxn ang="0">
                  <a:pos x="941" y="7"/>
                </a:cxn>
                <a:cxn ang="0">
                  <a:pos x="1084" y="92"/>
                </a:cxn>
                <a:cxn ang="0">
                  <a:pos x="1137" y="223"/>
                </a:cxn>
                <a:cxn ang="0">
                  <a:pos x="1069" y="384"/>
                </a:cxn>
                <a:cxn ang="0">
                  <a:pos x="904" y="500"/>
                </a:cxn>
                <a:cxn ang="0">
                  <a:pos x="904" y="553"/>
                </a:cxn>
                <a:cxn ang="0">
                  <a:pos x="1032" y="676"/>
                </a:cxn>
                <a:cxn ang="0">
                  <a:pos x="1032" y="838"/>
                </a:cxn>
                <a:cxn ang="0">
                  <a:pos x="926" y="992"/>
                </a:cxn>
                <a:cxn ang="0">
                  <a:pos x="730" y="1092"/>
                </a:cxn>
                <a:cxn ang="0">
                  <a:pos x="38" y="1107"/>
                </a:cxn>
                <a:cxn ang="0">
                  <a:pos x="8" y="1107"/>
                </a:cxn>
                <a:cxn ang="0">
                  <a:pos x="0" y="1092"/>
                </a:cxn>
                <a:cxn ang="0">
                  <a:pos x="8" y="1061"/>
                </a:cxn>
                <a:cxn ang="0">
                  <a:pos x="23" y="1061"/>
                </a:cxn>
                <a:cxn ang="0">
                  <a:pos x="113" y="1053"/>
                </a:cxn>
                <a:cxn ang="0">
                  <a:pos x="173" y="1023"/>
                </a:cxn>
                <a:cxn ang="0">
                  <a:pos x="188" y="984"/>
                </a:cxn>
                <a:cxn ang="0">
                  <a:pos x="399" y="92"/>
                </a:cxn>
                <a:cxn ang="0">
                  <a:pos x="407" y="76"/>
                </a:cxn>
                <a:cxn ang="0">
                  <a:pos x="392" y="61"/>
                </a:cxn>
                <a:cxn ang="0">
                  <a:pos x="362" y="53"/>
                </a:cxn>
                <a:cxn ang="0">
                  <a:pos x="324" y="46"/>
                </a:cxn>
                <a:cxn ang="0">
                  <a:pos x="301" y="46"/>
                </a:cxn>
                <a:cxn ang="0">
                  <a:pos x="271" y="46"/>
                </a:cxn>
                <a:cxn ang="0">
                  <a:pos x="256" y="30"/>
                </a:cxn>
                <a:cxn ang="0">
                  <a:pos x="264" y="7"/>
                </a:cxn>
                <a:cxn ang="0">
                  <a:pos x="286" y="0"/>
                </a:cxn>
              </a:cxnLst>
              <a:rect l="0" t="0" r="r" b="b"/>
              <a:pathLst>
                <a:path w="1137" h="1107">
                  <a:moveTo>
                    <a:pt x="414" y="546"/>
                  </a:moveTo>
                  <a:lnTo>
                    <a:pt x="309" y="1007"/>
                  </a:lnTo>
                  <a:lnTo>
                    <a:pt x="301" y="1023"/>
                  </a:lnTo>
                  <a:lnTo>
                    <a:pt x="301" y="1030"/>
                  </a:lnTo>
                  <a:lnTo>
                    <a:pt x="301" y="1038"/>
                  </a:lnTo>
                  <a:lnTo>
                    <a:pt x="301" y="1038"/>
                  </a:lnTo>
                  <a:lnTo>
                    <a:pt x="301" y="1046"/>
                  </a:lnTo>
                  <a:lnTo>
                    <a:pt x="309" y="1053"/>
                  </a:lnTo>
                  <a:lnTo>
                    <a:pt x="316" y="1053"/>
                  </a:lnTo>
                  <a:lnTo>
                    <a:pt x="354" y="1053"/>
                  </a:lnTo>
                  <a:lnTo>
                    <a:pt x="354" y="1053"/>
                  </a:lnTo>
                  <a:lnTo>
                    <a:pt x="572" y="1053"/>
                  </a:lnTo>
                  <a:lnTo>
                    <a:pt x="678" y="1038"/>
                  </a:lnTo>
                  <a:lnTo>
                    <a:pt x="768" y="992"/>
                  </a:lnTo>
                  <a:lnTo>
                    <a:pt x="843" y="923"/>
                  </a:lnTo>
                  <a:lnTo>
                    <a:pt x="889" y="838"/>
                  </a:lnTo>
                  <a:lnTo>
                    <a:pt x="904" y="738"/>
                  </a:lnTo>
                  <a:lnTo>
                    <a:pt x="896" y="692"/>
                  </a:lnTo>
                  <a:lnTo>
                    <a:pt x="881" y="638"/>
                  </a:lnTo>
                  <a:lnTo>
                    <a:pt x="851" y="592"/>
                  </a:lnTo>
                  <a:lnTo>
                    <a:pt x="798" y="561"/>
                  </a:lnTo>
                  <a:lnTo>
                    <a:pt x="715" y="546"/>
                  </a:lnTo>
                  <a:lnTo>
                    <a:pt x="414" y="546"/>
                  </a:lnTo>
                  <a:close/>
                  <a:moveTo>
                    <a:pt x="610" y="46"/>
                  </a:moveTo>
                  <a:lnTo>
                    <a:pt x="580" y="46"/>
                  </a:lnTo>
                  <a:lnTo>
                    <a:pt x="565" y="53"/>
                  </a:lnTo>
                  <a:lnTo>
                    <a:pt x="550" y="53"/>
                  </a:lnTo>
                  <a:lnTo>
                    <a:pt x="542" y="69"/>
                  </a:lnTo>
                  <a:lnTo>
                    <a:pt x="535" y="84"/>
                  </a:lnTo>
                  <a:lnTo>
                    <a:pt x="527" y="107"/>
                  </a:lnTo>
                  <a:lnTo>
                    <a:pt x="429" y="515"/>
                  </a:lnTo>
                  <a:lnTo>
                    <a:pt x="663" y="515"/>
                  </a:lnTo>
                  <a:lnTo>
                    <a:pt x="768" y="492"/>
                  </a:lnTo>
                  <a:lnTo>
                    <a:pt x="858" y="446"/>
                  </a:lnTo>
                  <a:lnTo>
                    <a:pt x="926" y="384"/>
                  </a:lnTo>
                  <a:lnTo>
                    <a:pt x="971" y="300"/>
                  </a:lnTo>
                  <a:lnTo>
                    <a:pt x="986" y="215"/>
                  </a:lnTo>
                  <a:lnTo>
                    <a:pt x="986" y="169"/>
                  </a:lnTo>
                  <a:lnTo>
                    <a:pt x="971" y="123"/>
                  </a:lnTo>
                  <a:lnTo>
                    <a:pt x="941" y="84"/>
                  </a:lnTo>
                  <a:lnTo>
                    <a:pt x="889" y="53"/>
                  </a:lnTo>
                  <a:lnTo>
                    <a:pt x="813" y="46"/>
                  </a:lnTo>
                  <a:lnTo>
                    <a:pt x="610" y="46"/>
                  </a:lnTo>
                  <a:close/>
                  <a:moveTo>
                    <a:pt x="301" y="0"/>
                  </a:moveTo>
                  <a:lnTo>
                    <a:pt x="836" y="0"/>
                  </a:lnTo>
                  <a:lnTo>
                    <a:pt x="941" y="7"/>
                  </a:lnTo>
                  <a:lnTo>
                    <a:pt x="1024" y="38"/>
                  </a:lnTo>
                  <a:lnTo>
                    <a:pt x="1084" y="92"/>
                  </a:lnTo>
                  <a:lnTo>
                    <a:pt x="1122" y="153"/>
                  </a:lnTo>
                  <a:lnTo>
                    <a:pt x="1137" y="223"/>
                  </a:lnTo>
                  <a:lnTo>
                    <a:pt x="1114" y="307"/>
                  </a:lnTo>
                  <a:lnTo>
                    <a:pt x="1069" y="384"/>
                  </a:lnTo>
                  <a:lnTo>
                    <a:pt x="994" y="453"/>
                  </a:lnTo>
                  <a:lnTo>
                    <a:pt x="904" y="500"/>
                  </a:lnTo>
                  <a:lnTo>
                    <a:pt x="798" y="530"/>
                  </a:lnTo>
                  <a:lnTo>
                    <a:pt x="904" y="553"/>
                  </a:lnTo>
                  <a:lnTo>
                    <a:pt x="986" y="607"/>
                  </a:lnTo>
                  <a:lnTo>
                    <a:pt x="1032" y="676"/>
                  </a:lnTo>
                  <a:lnTo>
                    <a:pt x="1047" y="761"/>
                  </a:lnTo>
                  <a:lnTo>
                    <a:pt x="1032" y="838"/>
                  </a:lnTo>
                  <a:lnTo>
                    <a:pt x="994" y="923"/>
                  </a:lnTo>
                  <a:lnTo>
                    <a:pt x="926" y="992"/>
                  </a:lnTo>
                  <a:lnTo>
                    <a:pt x="836" y="1053"/>
                  </a:lnTo>
                  <a:lnTo>
                    <a:pt x="730" y="1092"/>
                  </a:lnTo>
                  <a:lnTo>
                    <a:pt x="610" y="1107"/>
                  </a:lnTo>
                  <a:lnTo>
                    <a:pt x="38" y="1107"/>
                  </a:lnTo>
                  <a:lnTo>
                    <a:pt x="23" y="1107"/>
                  </a:lnTo>
                  <a:lnTo>
                    <a:pt x="8" y="1107"/>
                  </a:lnTo>
                  <a:lnTo>
                    <a:pt x="0" y="1100"/>
                  </a:lnTo>
                  <a:lnTo>
                    <a:pt x="0" y="1092"/>
                  </a:lnTo>
                  <a:lnTo>
                    <a:pt x="0" y="1076"/>
                  </a:lnTo>
                  <a:lnTo>
                    <a:pt x="8" y="1061"/>
                  </a:lnTo>
                  <a:lnTo>
                    <a:pt x="15" y="1061"/>
                  </a:lnTo>
                  <a:lnTo>
                    <a:pt x="23" y="1061"/>
                  </a:lnTo>
                  <a:lnTo>
                    <a:pt x="38" y="1053"/>
                  </a:lnTo>
                  <a:lnTo>
                    <a:pt x="113" y="1053"/>
                  </a:lnTo>
                  <a:lnTo>
                    <a:pt x="151" y="1046"/>
                  </a:lnTo>
                  <a:lnTo>
                    <a:pt x="173" y="1023"/>
                  </a:lnTo>
                  <a:lnTo>
                    <a:pt x="188" y="984"/>
                  </a:lnTo>
                  <a:lnTo>
                    <a:pt x="188" y="984"/>
                  </a:lnTo>
                  <a:lnTo>
                    <a:pt x="399" y="107"/>
                  </a:lnTo>
                  <a:lnTo>
                    <a:pt x="399" y="92"/>
                  </a:lnTo>
                  <a:lnTo>
                    <a:pt x="407" y="84"/>
                  </a:lnTo>
                  <a:lnTo>
                    <a:pt x="407" y="76"/>
                  </a:lnTo>
                  <a:lnTo>
                    <a:pt x="407" y="61"/>
                  </a:lnTo>
                  <a:lnTo>
                    <a:pt x="392" y="61"/>
                  </a:lnTo>
                  <a:lnTo>
                    <a:pt x="384" y="53"/>
                  </a:lnTo>
                  <a:lnTo>
                    <a:pt x="362" y="53"/>
                  </a:lnTo>
                  <a:lnTo>
                    <a:pt x="339" y="46"/>
                  </a:lnTo>
                  <a:lnTo>
                    <a:pt x="324" y="46"/>
                  </a:lnTo>
                  <a:lnTo>
                    <a:pt x="309" y="46"/>
                  </a:lnTo>
                  <a:lnTo>
                    <a:pt x="301" y="46"/>
                  </a:lnTo>
                  <a:lnTo>
                    <a:pt x="279" y="46"/>
                  </a:lnTo>
                  <a:lnTo>
                    <a:pt x="271" y="46"/>
                  </a:lnTo>
                  <a:lnTo>
                    <a:pt x="264" y="38"/>
                  </a:lnTo>
                  <a:lnTo>
                    <a:pt x="256" y="30"/>
                  </a:lnTo>
                  <a:lnTo>
                    <a:pt x="264" y="15"/>
                  </a:lnTo>
                  <a:lnTo>
                    <a:pt x="264" y="7"/>
                  </a:lnTo>
                  <a:lnTo>
                    <a:pt x="271" y="0"/>
                  </a:lnTo>
                  <a:lnTo>
                    <a:pt x="286" y="0"/>
                  </a:lnTo>
                  <a:lnTo>
                    <a:pt x="3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p:cNvSpPr>
            <p:nvPr/>
          </p:nvSpPr>
          <p:spPr bwMode="auto">
            <a:xfrm>
              <a:off x="17358" y="1802"/>
              <a:ext cx="647" cy="731"/>
            </a:xfrm>
            <a:custGeom>
              <a:avLst/>
              <a:gdLst/>
              <a:ahLst/>
              <a:cxnLst>
                <a:cxn ang="0">
                  <a:pos x="233" y="15"/>
                </a:cxn>
                <a:cxn ang="0">
                  <a:pos x="309" y="123"/>
                </a:cxn>
                <a:cxn ang="0">
                  <a:pos x="384" y="46"/>
                </a:cxn>
                <a:cxn ang="0">
                  <a:pos x="519" y="0"/>
                </a:cxn>
                <a:cxn ang="0">
                  <a:pos x="632" y="54"/>
                </a:cxn>
                <a:cxn ang="0">
                  <a:pos x="647" y="131"/>
                </a:cxn>
                <a:cxn ang="0">
                  <a:pos x="625" y="169"/>
                </a:cxn>
                <a:cxn ang="0">
                  <a:pos x="587" y="200"/>
                </a:cxn>
                <a:cxn ang="0">
                  <a:pos x="542" y="200"/>
                </a:cxn>
                <a:cxn ang="0">
                  <a:pos x="512" y="177"/>
                </a:cxn>
                <a:cxn ang="0">
                  <a:pos x="497" y="146"/>
                </a:cxn>
                <a:cxn ang="0">
                  <a:pos x="512" y="92"/>
                </a:cxn>
                <a:cxn ang="0">
                  <a:pos x="557" y="61"/>
                </a:cxn>
                <a:cxn ang="0">
                  <a:pos x="579" y="54"/>
                </a:cxn>
                <a:cxn ang="0">
                  <a:pos x="557" y="38"/>
                </a:cxn>
                <a:cxn ang="0">
                  <a:pos x="519" y="31"/>
                </a:cxn>
                <a:cxn ang="0">
                  <a:pos x="414" y="69"/>
                </a:cxn>
                <a:cxn ang="0">
                  <a:pos x="361" y="123"/>
                </a:cxn>
                <a:cxn ang="0">
                  <a:pos x="309" y="192"/>
                </a:cxn>
                <a:cxn ang="0">
                  <a:pos x="286" y="284"/>
                </a:cxn>
                <a:cxn ang="0">
                  <a:pos x="248" y="431"/>
                </a:cxn>
                <a:cxn ang="0">
                  <a:pos x="233" y="508"/>
                </a:cxn>
                <a:cxn ang="0">
                  <a:pos x="203" y="623"/>
                </a:cxn>
                <a:cxn ang="0">
                  <a:pos x="181" y="684"/>
                </a:cxn>
                <a:cxn ang="0">
                  <a:pos x="158" y="723"/>
                </a:cxn>
                <a:cxn ang="0">
                  <a:pos x="128" y="731"/>
                </a:cxn>
                <a:cxn ang="0">
                  <a:pos x="90" y="723"/>
                </a:cxn>
                <a:cxn ang="0">
                  <a:pos x="75" y="692"/>
                </a:cxn>
                <a:cxn ang="0">
                  <a:pos x="83" y="669"/>
                </a:cxn>
                <a:cxn ang="0">
                  <a:pos x="90" y="638"/>
                </a:cxn>
                <a:cxn ang="0">
                  <a:pos x="90" y="623"/>
                </a:cxn>
                <a:cxn ang="0">
                  <a:pos x="203" y="177"/>
                </a:cxn>
                <a:cxn ang="0">
                  <a:pos x="211" y="108"/>
                </a:cxn>
                <a:cxn ang="0">
                  <a:pos x="203" y="61"/>
                </a:cxn>
                <a:cxn ang="0">
                  <a:pos x="188" y="38"/>
                </a:cxn>
                <a:cxn ang="0">
                  <a:pos x="158" y="31"/>
                </a:cxn>
                <a:cxn ang="0">
                  <a:pos x="90" y="84"/>
                </a:cxn>
                <a:cxn ang="0">
                  <a:pos x="45" y="231"/>
                </a:cxn>
                <a:cxn ang="0">
                  <a:pos x="38" y="254"/>
                </a:cxn>
                <a:cxn ang="0">
                  <a:pos x="30" y="261"/>
                </a:cxn>
                <a:cxn ang="0">
                  <a:pos x="15" y="261"/>
                </a:cxn>
                <a:cxn ang="0">
                  <a:pos x="0" y="254"/>
                </a:cxn>
                <a:cxn ang="0">
                  <a:pos x="0" y="231"/>
                </a:cxn>
                <a:cxn ang="0">
                  <a:pos x="30" y="138"/>
                </a:cxn>
                <a:cxn ang="0">
                  <a:pos x="53" y="77"/>
                </a:cxn>
                <a:cxn ang="0">
                  <a:pos x="75" y="38"/>
                </a:cxn>
                <a:cxn ang="0">
                  <a:pos x="113" y="8"/>
                </a:cxn>
                <a:cxn ang="0">
                  <a:pos x="165" y="0"/>
                </a:cxn>
              </a:cxnLst>
              <a:rect l="0" t="0" r="r" b="b"/>
              <a:pathLst>
                <a:path w="647" h="731">
                  <a:moveTo>
                    <a:pt x="165" y="0"/>
                  </a:moveTo>
                  <a:lnTo>
                    <a:pt x="233" y="15"/>
                  </a:lnTo>
                  <a:lnTo>
                    <a:pt x="286" y="54"/>
                  </a:lnTo>
                  <a:lnTo>
                    <a:pt x="309" y="123"/>
                  </a:lnTo>
                  <a:lnTo>
                    <a:pt x="339" y="84"/>
                  </a:lnTo>
                  <a:lnTo>
                    <a:pt x="384" y="46"/>
                  </a:lnTo>
                  <a:lnTo>
                    <a:pt x="444" y="8"/>
                  </a:lnTo>
                  <a:lnTo>
                    <a:pt x="519" y="0"/>
                  </a:lnTo>
                  <a:lnTo>
                    <a:pt x="587" y="15"/>
                  </a:lnTo>
                  <a:lnTo>
                    <a:pt x="632" y="54"/>
                  </a:lnTo>
                  <a:lnTo>
                    <a:pt x="647" y="100"/>
                  </a:lnTo>
                  <a:lnTo>
                    <a:pt x="647" y="131"/>
                  </a:lnTo>
                  <a:lnTo>
                    <a:pt x="640" y="154"/>
                  </a:lnTo>
                  <a:lnTo>
                    <a:pt x="625" y="169"/>
                  </a:lnTo>
                  <a:lnTo>
                    <a:pt x="602" y="184"/>
                  </a:lnTo>
                  <a:lnTo>
                    <a:pt x="587" y="200"/>
                  </a:lnTo>
                  <a:lnTo>
                    <a:pt x="564" y="200"/>
                  </a:lnTo>
                  <a:lnTo>
                    <a:pt x="542" y="200"/>
                  </a:lnTo>
                  <a:lnTo>
                    <a:pt x="519" y="184"/>
                  </a:lnTo>
                  <a:lnTo>
                    <a:pt x="512" y="177"/>
                  </a:lnTo>
                  <a:lnTo>
                    <a:pt x="504" y="161"/>
                  </a:lnTo>
                  <a:lnTo>
                    <a:pt x="497" y="146"/>
                  </a:lnTo>
                  <a:lnTo>
                    <a:pt x="504" y="115"/>
                  </a:lnTo>
                  <a:lnTo>
                    <a:pt x="512" y="92"/>
                  </a:lnTo>
                  <a:lnTo>
                    <a:pt x="534" y="77"/>
                  </a:lnTo>
                  <a:lnTo>
                    <a:pt x="557" y="61"/>
                  </a:lnTo>
                  <a:lnTo>
                    <a:pt x="587" y="54"/>
                  </a:lnTo>
                  <a:lnTo>
                    <a:pt x="579" y="54"/>
                  </a:lnTo>
                  <a:lnTo>
                    <a:pt x="572" y="46"/>
                  </a:lnTo>
                  <a:lnTo>
                    <a:pt x="557" y="38"/>
                  </a:lnTo>
                  <a:lnTo>
                    <a:pt x="542" y="38"/>
                  </a:lnTo>
                  <a:lnTo>
                    <a:pt x="519" y="31"/>
                  </a:lnTo>
                  <a:lnTo>
                    <a:pt x="459" y="46"/>
                  </a:lnTo>
                  <a:lnTo>
                    <a:pt x="414" y="69"/>
                  </a:lnTo>
                  <a:lnTo>
                    <a:pt x="391" y="84"/>
                  </a:lnTo>
                  <a:lnTo>
                    <a:pt x="361" y="123"/>
                  </a:lnTo>
                  <a:lnTo>
                    <a:pt x="331" y="161"/>
                  </a:lnTo>
                  <a:lnTo>
                    <a:pt x="309" y="192"/>
                  </a:lnTo>
                  <a:lnTo>
                    <a:pt x="301" y="223"/>
                  </a:lnTo>
                  <a:lnTo>
                    <a:pt x="286" y="284"/>
                  </a:lnTo>
                  <a:lnTo>
                    <a:pt x="263" y="361"/>
                  </a:lnTo>
                  <a:lnTo>
                    <a:pt x="248" y="431"/>
                  </a:lnTo>
                  <a:lnTo>
                    <a:pt x="241" y="461"/>
                  </a:lnTo>
                  <a:lnTo>
                    <a:pt x="233" y="508"/>
                  </a:lnTo>
                  <a:lnTo>
                    <a:pt x="218" y="569"/>
                  </a:lnTo>
                  <a:lnTo>
                    <a:pt x="203" y="623"/>
                  </a:lnTo>
                  <a:lnTo>
                    <a:pt x="188" y="669"/>
                  </a:lnTo>
                  <a:lnTo>
                    <a:pt x="181" y="684"/>
                  </a:lnTo>
                  <a:lnTo>
                    <a:pt x="173" y="708"/>
                  </a:lnTo>
                  <a:lnTo>
                    <a:pt x="158" y="723"/>
                  </a:lnTo>
                  <a:lnTo>
                    <a:pt x="143" y="731"/>
                  </a:lnTo>
                  <a:lnTo>
                    <a:pt x="128" y="731"/>
                  </a:lnTo>
                  <a:lnTo>
                    <a:pt x="105" y="731"/>
                  </a:lnTo>
                  <a:lnTo>
                    <a:pt x="90" y="723"/>
                  </a:lnTo>
                  <a:lnTo>
                    <a:pt x="83" y="708"/>
                  </a:lnTo>
                  <a:lnTo>
                    <a:pt x="75" y="692"/>
                  </a:lnTo>
                  <a:lnTo>
                    <a:pt x="83" y="684"/>
                  </a:lnTo>
                  <a:lnTo>
                    <a:pt x="83" y="669"/>
                  </a:lnTo>
                  <a:lnTo>
                    <a:pt x="83" y="654"/>
                  </a:lnTo>
                  <a:lnTo>
                    <a:pt x="90" y="638"/>
                  </a:lnTo>
                  <a:lnTo>
                    <a:pt x="90" y="623"/>
                  </a:lnTo>
                  <a:lnTo>
                    <a:pt x="90" y="623"/>
                  </a:lnTo>
                  <a:lnTo>
                    <a:pt x="188" y="246"/>
                  </a:lnTo>
                  <a:lnTo>
                    <a:pt x="203" y="177"/>
                  </a:lnTo>
                  <a:lnTo>
                    <a:pt x="211" y="138"/>
                  </a:lnTo>
                  <a:lnTo>
                    <a:pt x="211" y="108"/>
                  </a:lnTo>
                  <a:lnTo>
                    <a:pt x="211" y="77"/>
                  </a:lnTo>
                  <a:lnTo>
                    <a:pt x="203" y="61"/>
                  </a:lnTo>
                  <a:lnTo>
                    <a:pt x="196" y="46"/>
                  </a:lnTo>
                  <a:lnTo>
                    <a:pt x="188" y="38"/>
                  </a:lnTo>
                  <a:lnTo>
                    <a:pt x="173" y="31"/>
                  </a:lnTo>
                  <a:lnTo>
                    <a:pt x="158" y="31"/>
                  </a:lnTo>
                  <a:lnTo>
                    <a:pt x="120" y="46"/>
                  </a:lnTo>
                  <a:lnTo>
                    <a:pt x="90" y="84"/>
                  </a:lnTo>
                  <a:lnTo>
                    <a:pt x="68" y="146"/>
                  </a:lnTo>
                  <a:lnTo>
                    <a:pt x="45" y="231"/>
                  </a:lnTo>
                  <a:lnTo>
                    <a:pt x="38" y="246"/>
                  </a:lnTo>
                  <a:lnTo>
                    <a:pt x="38" y="254"/>
                  </a:lnTo>
                  <a:lnTo>
                    <a:pt x="30" y="261"/>
                  </a:lnTo>
                  <a:lnTo>
                    <a:pt x="30" y="261"/>
                  </a:lnTo>
                  <a:lnTo>
                    <a:pt x="22" y="261"/>
                  </a:lnTo>
                  <a:lnTo>
                    <a:pt x="15" y="261"/>
                  </a:lnTo>
                  <a:lnTo>
                    <a:pt x="7" y="261"/>
                  </a:lnTo>
                  <a:lnTo>
                    <a:pt x="0" y="254"/>
                  </a:lnTo>
                  <a:lnTo>
                    <a:pt x="0" y="246"/>
                  </a:lnTo>
                  <a:lnTo>
                    <a:pt x="0" y="231"/>
                  </a:lnTo>
                  <a:lnTo>
                    <a:pt x="15" y="184"/>
                  </a:lnTo>
                  <a:lnTo>
                    <a:pt x="30" y="138"/>
                  </a:lnTo>
                  <a:lnTo>
                    <a:pt x="45" y="92"/>
                  </a:lnTo>
                  <a:lnTo>
                    <a:pt x="53" y="77"/>
                  </a:lnTo>
                  <a:lnTo>
                    <a:pt x="68" y="61"/>
                  </a:lnTo>
                  <a:lnTo>
                    <a:pt x="75" y="38"/>
                  </a:lnTo>
                  <a:lnTo>
                    <a:pt x="98" y="23"/>
                  </a:lnTo>
                  <a:lnTo>
                    <a:pt x="113" y="8"/>
                  </a:lnTo>
                  <a:lnTo>
                    <a:pt x="135" y="0"/>
                  </a:lnTo>
                  <a:lnTo>
                    <a:pt x="1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p:cNvSpPr>
            <p:nvPr/>
          </p:nvSpPr>
          <p:spPr bwMode="auto">
            <a:xfrm>
              <a:off x="18246" y="1294"/>
              <a:ext cx="218" cy="1631"/>
            </a:xfrm>
            <a:custGeom>
              <a:avLst/>
              <a:gdLst/>
              <a:ahLst/>
              <a:cxnLst>
                <a:cxn ang="0">
                  <a:pos x="0" y="0"/>
                </a:cxn>
                <a:cxn ang="0">
                  <a:pos x="218" y="0"/>
                </a:cxn>
                <a:cxn ang="0">
                  <a:pos x="218" y="69"/>
                </a:cxn>
                <a:cxn ang="0">
                  <a:pos x="68" y="69"/>
                </a:cxn>
                <a:cxn ang="0">
                  <a:pos x="68" y="1569"/>
                </a:cxn>
                <a:cxn ang="0">
                  <a:pos x="218" y="1569"/>
                </a:cxn>
                <a:cxn ang="0">
                  <a:pos x="218" y="1631"/>
                </a:cxn>
                <a:cxn ang="0">
                  <a:pos x="0" y="1631"/>
                </a:cxn>
                <a:cxn ang="0">
                  <a:pos x="0" y="0"/>
                </a:cxn>
              </a:cxnLst>
              <a:rect l="0" t="0" r="r" b="b"/>
              <a:pathLst>
                <a:path w="218" h="1631">
                  <a:moveTo>
                    <a:pt x="0" y="0"/>
                  </a:moveTo>
                  <a:lnTo>
                    <a:pt x="218" y="0"/>
                  </a:lnTo>
                  <a:lnTo>
                    <a:pt x="218" y="69"/>
                  </a:lnTo>
                  <a:lnTo>
                    <a:pt x="68" y="69"/>
                  </a:lnTo>
                  <a:lnTo>
                    <a:pt x="68" y="1569"/>
                  </a:lnTo>
                  <a:lnTo>
                    <a:pt x="218" y="1569"/>
                  </a:lnTo>
                  <a:lnTo>
                    <a:pt x="218" y="1631"/>
                  </a:lnTo>
                  <a:lnTo>
                    <a:pt x="0" y="163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26"/>
            <p:cNvSpPr>
              <a:spLocks/>
            </p:cNvSpPr>
            <p:nvPr/>
          </p:nvSpPr>
          <p:spPr bwMode="auto">
            <a:xfrm>
              <a:off x="18592" y="1410"/>
              <a:ext cx="1137" cy="1146"/>
            </a:xfrm>
            <a:custGeom>
              <a:avLst/>
              <a:gdLst/>
              <a:ahLst/>
              <a:cxnLst>
                <a:cxn ang="0">
                  <a:pos x="76" y="0"/>
                </a:cxn>
                <a:cxn ang="0">
                  <a:pos x="158" y="0"/>
                </a:cxn>
                <a:cxn ang="0">
                  <a:pos x="301" y="0"/>
                </a:cxn>
                <a:cxn ang="0">
                  <a:pos x="407" y="0"/>
                </a:cxn>
                <a:cxn ang="0">
                  <a:pos x="422" y="7"/>
                </a:cxn>
                <a:cxn ang="0">
                  <a:pos x="422" y="30"/>
                </a:cxn>
                <a:cxn ang="0">
                  <a:pos x="407" y="46"/>
                </a:cxn>
                <a:cxn ang="0">
                  <a:pos x="384" y="46"/>
                </a:cxn>
                <a:cxn ang="0">
                  <a:pos x="317" y="53"/>
                </a:cxn>
                <a:cxn ang="0">
                  <a:pos x="279" y="84"/>
                </a:cxn>
                <a:cxn ang="0">
                  <a:pos x="384" y="961"/>
                </a:cxn>
                <a:cxn ang="0">
                  <a:pos x="874" y="161"/>
                </a:cxn>
                <a:cxn ang="0">
                  <a:pos x="889" y="130"/>
                </a:cxn>
                <a:cxn ang="0">
                  <a:pos x="896" y="100"/>
                </a:cxn>
                <a:cxn ang="0">
                  <a:pos x="881" y="69"/>
                </a:cxn>
                <a:cxn ang="0">
                  <a:pos x="843" y="53"/>
                </a:cxn>
                <a:cxn ang="0">
                  <a:pos x="813" y="46"/>
                </a:cxn>
                <a:cxn ang="0">
                  <a:pos x="798" y="38"/>
                </a:cxn>
                <a:cxn ang="0">
                  <a:pos x="798" y="15"/>
                </a:cxn>
                <a:cxn ang="0">
                  <a:pos x="813" y="0"/>
                </a:cxn>
                <a:cxn ang="0">
                  <a:pos x="828" y="0"/>
                </a:cxn>
                <a:cxn ang="0">
                  <a:pos x="1054" y="0"/>
                </a:cxn>
                <a:cxn ang="0">
                  <a:pos x="1129" y="0"/>
                </a:cxn>
                <a:cxn ang="0">
                  <a:pos x="1137" y="15"/>
                </a:cxn>
                <a:cxn ang="0">
                  <a:pos x="1137" y="30"/>
                </a:cxn>
                <a:cxn ang="0">
                  <a:pos x="1129" y="46"/>
                </a:cxn>
                <a:cxn ang="0">
                  <a:pos x="1069" y="53"/>
                </a:cxn>
                <a:cxn ang="0">
                  <a:pos x="971" y="107"/>
                </a:cxn>
                <a:cxn ang="0">
                  <a:pos x="911" y="184"/>
                </a:cxn>
                <a:cxn ang="0">
                  <a:pos x="332" y="1130"/>
                </a:cxn>
                <a:cxn ang="0">
                  <a:pos x="309" y="1146"/>
                </a:cxn>
                <a:cxn ang="0">
                  <a:pos x="279" y="1146"/>
                </a:cxn>
                <a:cxn ang="0">
                  <a:pos x="264" y="1123"/>
                </a:cxn>
                <a:cxn ang="0">
                  <a:pos x="136" y="100"/>
                </a:cxn>
                <a:cxn ang="0">
                  <a:pos x="128" y="76"/>
                </a:cxn>
                <a:cxn ang="0">
                  <a:pos x="113" y="53"/>
                </a:cxn>
                <a:cxn ang="0">
                  <a:pos x="76" y="46"/>
                </a:cxn>
                <a:cxn ang="0">
                  <a:pos x="23" y="46"/>
                </a:cxn>
                <a:cxn ang="0">
                  <a:pos x="0" y="38"/>
                </a:cxn>
                <a:cxn ang="0">
                  <a:pos x="0" y="15"/>
                </a:cxn>
                <a:cxn ang="0">
                  <a:pos x="15" y="0"/>
                </a:cxn>
                <a:cxn ang="0">
                  <a:pos x="30" y="0"/>
                </a:cxn>
              </a:cxnLst>
              <a:rect l="0" t="0" r="r" b="b"/>
              <a:pathLst>
                <a:path w="1137" h="1146">
                  <a:moveTo>
                    <a:pt x="30" y="0"/>
                  </a:moveTo>
                  <a:lnTo>
                    <a:pt x="76" y="0"/>
                  </a:lnTo>
                  <a:lnTo>
                    <a:pt x="113" y="0"/>
                  </a:lnTo>
                  <a:lnTo>
                    <a:pt x="158" y="0"/>
                  </a:lnTo>
                  <a:lnTo>
                    <a:pt x="204" y="0"/>
                  </a:lnTo>
                  <a:lnTo>
                    <a:pt x="301" y="0"/>
                  </a:lnTo>
                  <a:lnTo>
                    <a:pt x="399" y="0"/>
                  </a:lnTo>
                  <a:lnTo>
                    <a:pt x="407" y="0"/>
                  </a:lnTo>
                  <a:lnTo>
                    <a:pt x="414" y="0"/>
                  </a:lnTo>
                  <a:lnTo>
                    <a:pt x="422" y="7"/>
                  </a:lnTo>
                  <a:lnTo>
                    <a:pt x="422" y="15"/>
                  </a:lnTo>
                  <a:lnTo>
                    <a:pt x="422" y="30"/>
                  </a:lnTo>
                  <a:lnTo>
                    <a:pt x="414" y="38"/>
                  </a:lnTo>
                  <a:lnTo>
                    <a:pt x="407" y="46"/>
                  </a:lnTo>
                  <a:lnTo>
                    <a:pt x="399" y="46"/>
                  </a:lnTo>
                  <a:lnTo>
                    <a:pt x="384" y="46"/>
                  </a:lnTo>
                  <a:lnTo>
                    <a:pt x="347" y="46"/>
                  </a:lnTo>
                  <a:lnTo>
                    <a:pt x="317" y="53"/>
                  </a:lnTo>
                  <a:lnTo>
                    <a:pt x="294" y="69"/>
                  </a:lnTo>
                  <a:lnTo>
                    <a:pt x="279" y="84"/>
                  </a:lnTo>
                  <a:lnTo>
                    <a:pt x="271" y="100"/>
                  </a:lnTo>
                  <a:lnTo>
                    <a:pt x="384" y="961"/>
                  </a:lnTo>
                  <a:lnTo>
                    <a:pt x="874" y="161"/>
                  </a:lnTo>
                  <a:lnTo>
                    <a:pt x="874" y="161"/>
                  </a:lnTo>
                  <a:lnTo>
                    <a:pt x="881" y="146"/>
                  </a:lnTo>
                  <a:lnTo>
                    <a:pt x="889" y="130"/>
                  </a:lnTo>
                  <a:lnTo>
                    <a:pt x="896" y="115"/>
                  </a:lnTo>
                  <a:lnTo>
                    <a:pt x="896" y="100"/>
                  </a:lnTo>
                  <a:lnTo>
                    <a:pt x="896" y="84"/>
                  </a:lnTo>
                  <a:lnTo>
                    <a:pt x="881" y="69"/>
                  </a:lnTo>
                  <a:lnTo>
                    <a:pt x="866" y="61"/>
                  </a:lnTo>
                  <a:lnTo>
                    <a:pt x="843" y="53"/>
                  </a:lnTo>
                  <a:lnTo>
                    <a:pt x="821" y="46"/>
                  </a:lnTo>
                  <a:lnTo>
                    <a:pt x="813" y="46"/>
                  </a:lnTo>
                  <a:lnTo>
                    <a:pt x="806" y="46"/>
                  </a:lnTo>
                  <a:lnTo>
                    <a:pt x="798" y="38"/>
                  </a:lnTo>
                  <a:lnTo>
                    <a:pt x="798" y="30"/>
                  </a:lnTo>
                  <a:lnTo>
                    <a:pt x="798" y="15"/>
                  </a:lnTo>
                  <a:lnTo>
                    <a:pt x="806" y="7"/>
                  </a:lnTo>
                  <a:lnTo>
                    <a:pt x="813" y="0"/>
                  </a:lnTo>
                  <a:lnTo>
                    <a:pt x="821" y="0"/>
                  </a:lnTo>
                  <a:lnTo>
                    <a:pt x="828" y="0"/>
                  </a:lnTo>
                  <a:lnTo>
                    <a:pt x="986" y="0"/>
                  </a:lnTo>
                  <a:lnTo>
                    <a:pt x="1054" y="0"/>
                  </a:lnTo>
                  <a:lnTo>
                    <a:pt x="1114" y="0"/>
                  </a:lnTo>
                  <a:lnTo>
                    <a:pt x="1129" y="0"/>
                  </a:lnTo>
                  <a:lnTo>
                    <a:pt x="1137" y="7"/>
                  </a:lnTo>
                  <a:lnTo>
                    <a:pt x="1137" y="15"/>
                  </a:lnTo>
                  <a:lnTo>
                    <a:pt x="1137" y="23"/>
                  </a:lnTo>
                  <a:lnTo>
                    <a:pt x="1137" y="30"/>
                  </a:lnTo>
                  <a:lnTo>
                    <a:pt x="1129" y="38"/>
                  </a:lnTo>
                  <a:lnTo>
                    <a:pt x="1129" y="46"/>
                  </a:lnTo>
                  <a:lnTo>
                    <a:pt x="1114" y="46"/>
                  </a:lnTo>
                  <a:lnTo>
                    <a:pt x="1069" y="53"/>
                  </a:lnTo>
                  <a:lnTo>
                    <a:pt x="1024" y="69"/>
                  </a:lnTo>
                  <a:lnTo>
                    <a:pt x="971" y="107"/>
                  </a:lnTo>
                  <a:lnTo>
                    <a:pt x="911" y="184"/>
                  </a:lnTo>
                  <a:lnTo>
                    <a:pt x="911" y="184"/>
                  </a:lnTo>
                  <a:lnTo>
                    <a:pt x="339" y="1115"/>
                  </a:lnTo>
                  <a:lnTo>
                    <a:pt x="332" y="1130"/>
                  </a:lnTo>
                  <a:lnTo>
                    <a:pt x="324" y="1138"/>
                  </a:lnTo>
                  <a:lnTo>
                    <a:pt x="309" y="1146"/>
                  </a:lnTo>
                  <a:lnTo>
                    <a:pt x="294" y="1146"/>
                  </a:lnTo>
                  <a:lnTo>
                    <a:pt x="279" y="1146"/>
                  </a:lnTo>
                  <a:lnTo>
                    <a:pt x="271" y="1138"/>
                  </a:lnTo>
                  <a:lnTo>
                    <a:pt x="264" y="1123"/>
                  </a:lnTo>
                  <a:lnTo>
                    <a:pt x="264" y="1107"/>
                  </a:lnTo>
                  <a:lnTo>
                    <a:pt x="136" y="100"/>
                  </a:lnTo>
                  <a:lnTo>
                    <a:pt x="136" y="84"/>
                  </a:lnTo>
                  <a:lnTo>
                    <a:pt x="128" y="76"/>
                  </a:lnTo>
                  <a:lnTo>
                    <a:pt x="128" y="61"/>
                  </a:lnTo>
                  <a:lnTo>
                    <a:pt x="113" y="53"/>
                  </a:lnTo>
                  <a:lnTo>
                    <a:pt x="98" y="53"/>
                  </a:lnTo>
                  <a:lnTo>
                    <a:pt x="76" y="46"/>
                  </a:lnTo>
                  <a:lnTo>
                    <a:pt x="38" y="46"/>
                  </a:lnTo>
                  <a:lnTo>
                    <a:pt x="23" y="46"/>
                  </a:lnTo>
                  <a:lnTo>
                    <a:pt x="8" y="46"/>
                  </a:lnTo>
                  <a:lnTo>
                    <a:pt x="0" y="38"/>
                  </a:lnTo>
                  <a:lnTo>
                    <a:pt x="0" y="30"/>
                  </a:lnTo>
                  <a:lnTo>
                    <a:pt x="0" y="15"/>
                  </a:lnTo>
                  <a:lnTo>
                    <a:pt x="8" y="7"/>
                  </a:lnTo>
                  <a:lnTo>
                    <a:pt x="15" y="0"/>
                  </a:lnTo>
                  <a:lnTo>
                    <a:pt x="23"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7"/>
            <p:cNvSpPr>
              <a:spLocks noEditPoints="1"/>
            </p:cNvSpPr>
            <p:nvPr/>
          </p:nvSpPr>
          <p:spPr bwMode="auto">
            <a:xfrm>
              <a:off x="19872" y="1802"/>
              <a:ext cx="730" cy="731"/>
            </a:xfrm>
            <a:custGeom>
              <a:avLst/>
              <a:gdLst/>
              <a:ahLst/>
              <a:cxnLst>
                <a:cxn ang="0">
                  <a:pos x="324" y="54"/>
                </a:cxn>
                <a:cxn ang="0">
                  <a:pos x="203" y="192"/>
                </a:cxn>
                <a:cxn ang="0">
                  <a:pos x="158" y="323"/>
                </a:cxn>
                <a:cxn ang="0">
                  <a:pos x="120" y="484"/>
                </a:cxn>
                <a:cxn ang="0">
                  <a:pos x="120" y="592"/>
                </a:cxn>
                <a:cxn ang="0">
                  <a:pos x="166" y="684"/>
                </a:cxn>
                <a:cxn ang="0">
                  <a:pos x="271" y="692"/>
                </a:cxn>
                <a:cxn ang="0">
                  <a:pos x="399" y="584"/>
                </a:cxn>
                <a:cxn ang="0">
                  <a:pos x="414" y="561"/>
                </a:cxn>
                <a:cxn ang="0">
                  <a:pos x="429" y="538"/>
                </a:cxn>
                <a:cxn ang="0">
                  <a:pos x="429" y="523"/>
                </a:cxn>
                <a:cxn ang="0">
                  <a:pos x="512" y="192"/>
                </a:cxn>
                <a:cxn ang="0">
                  <a:pos x="512" y="161"/>
                </a:cxn>
                <a:cxn ang="0">
                  <a:pos x="474" y="84"/>
                </a:cxn>
                <a:cxn ang="0">
                  <a:pos x="391" y="31"/>
                </a:cxn>
                <a:cxn ang="0">
                  <a:pos x="452" y="8"/>
                </a:cxn>
                <a:cxn ang="0">
                  <a:pos x="534" y="100"/>
                </a:cxn>
                <a:cxn ang="0">
                  <a:pos x="542" y="84"/>
                </a:cxn>
                <a:cxn ang="0">
                  <a:pos x="565" y="46"/>
                </a:cxn>
                <a:cxn ang="0">
                  <a:pos x="602" y="31"/>
                </a:cxn>
                <a:cxn ang="0">
                  <a:pos x="632" y="38"/>
                </a:cxn>
                <a:cxn ang="0">
                  <a:pos x="647" y="77"/>
                </a:cxn>
                <a:cxn ang="0">
                  <a:pos x="647" y="84"/>
                </a:cxn>
                <a:cxn ang="0">
                  <a:pos x="640" y="108"/>
                </a:cxn>
                <a:cxn ang="0">
                  <a:pos x="580" y="354"/>
                </a:cxn>
                <a:cxn ang="0">
                  <a:pos x="557" y="446"/>
                </a:cxn>
                <a:cxn ang="0">
                  <a:pos x="534" y="538"/>
                </a:cxn>
                <a:cxn ang="0">
                  <a:pos x="527" y="577"/>
                </a:cxn>
                <a:cxn ang="0">
                  <a:pos x="519" y="608"/>
                </a:cxn>
                <a:cxn ang="0">
                  <a:pos x="519" y="638"/>
                </a:cxn>
                <a:cxn ang="0">
                  <a:pos x="527" y="669"/>
                </a:cxn>
                <a:cxn ang="0">
                  <a:pos x="549" y="692"/>
                </a:cxn>
                <a:cxn ang="0">
                  <a:pos x="610" y="684"/>
                </a:cxn>
                <a:cxn ang="0">
                  <a:pos x="670" y="569"/>
                </a:cxn>
                <a:cxn ang="0">
                  <a:pos x="693" y="477"/>
                </a:cxn>
                <a:cxn ang="0">
                  <a:pos x="715" y="469"/>
                </a:cxn>
                <a:cxn ang="0">
                  <a:pos x="723" y="469"/>
                </a:cxn>
                <a:cxn ang="0">
                  <a:pos x="730" y="484"/>
                </a:cxn>
                <a:cxn ang="0">
                  <a:pos x="723" y="546"/>
                </a:cxn>
                <a:cxn ang="0">
                  <a:pos x="685" y="646"/>
                </a:cxn>
                <a:cxn ang="0">
                  <a:pos x="647" y="700"/>
                </a:cxn>
                <a:cxn ang="0">
                  <a:pos x="595" y="731"/>
                </a:cxn>
                <a:cxn ang="0">
                  <a:pos x="497" y="715"/>
                </a:cxn>
                <a:cxn ang="0">
                  <a:pos x="422" y="615"/>
                </a:cxn>
                <a:cxn ang="0">
                  <a:pos x="294" y="715"/>
                </a:cxn>
                <a:cxn ang="0">
                  <a:pos x="211" y="731"/>
                </a:cxn>
                <a:cxn ang="0">
                  <a:pos x="60" y="661"/>
                </a:cxn>
                <a:cxn ang="0">
                  <a:pos x="0" y="477"/>
                </a:cxn>
                <a:cxn ang="0">
                  <a:pos x="83" y="200"/>
                </a:cxn>
                <a:cxn ang="0">
                  <a:pos x="271" y="23"/>
                </a:cxn>
              </a:cxnLst>
              <a:rect l="0" t="0" r="r" b="b"/>
              <a:pathLst>
                <a:path w="730" h="731">
                  <a:moveTo>
                    <a:pt x="391" y="31"/>
                  </a:moveTo>
                  <a:lnTo>
                    <a:pt x="324" y="54"/>
                  </a:lnTo>
                  <a:lnTo>
                    <a:pt x="256" y="108"/>
                  </a:lnTo>
                  <a:lnTo>
                    <a:pt x="203" y="192"/>
                  </a:lnTo>
                  <a:lnTo>
                    <a:pt x="181" y="246"/>
                  </a:lnTo>
                  <a:lnTo>
                    <a:pt x="158" y="323"/>
                  </a:lnTo>
                  <a:lnTo>
                    <a:pt x="135" y="408"/>
                  </a:lnTo>
                  <a:lnTo>
                    <a:pt x="120" y="484"/>
                  </a:lnTo>
                  <a:lnTo>
                    <a:pt x="113" y="546"/>
                  </a:lnTo>
                  <a:lnTo>
                    <a:pt x="120" y="592"/>
                  </a:lnTo>
                  <a:lnTo>
                    <a:pt x="135" y="646"/>
                  </a:lnTo>
                  <a:lnTo>
                    <a:pt x="166" y="684"/>
                  </a:lnTo>
                  <a:lnTo>
                    <a:pt x="218" y="700"/>
                  </a:lnTo>
                  <a:lnTo>
                    <a:pt x="271" y="692"/>
                  </a:lnTo>
                  <a:lnTo>
                    <a:pt x="331" y="654"/>
                  </a:lnTo>
                  <a:lnTo>
                    <a:pt x="399" y="584"/>
                  </a:lnTo>
                  <a:lnTo>
                    <a:pt x="406" y="569"/>
                  </a:lnTo>
                  <a:lnTo>
                    <a:pt x="414" y="561"/>
                  </a:lnTo>
                  <a:lnTo>
                    <a:pt x="422" y="546"/>
                  </a:lnTo>
                  <a:lnTo>
                    <a:pt x="429" y="538"/>
                  </a:lnTo>
                  <a:lnTo>
                    <a:pt x="429" y="523"/>
                  </a:lnTo>
                  <a:lnTo>
                    <a:pt x="429" y="523"/>
                  </a:lnTo>
                  <a:lnTo>
                    <a:pt x="512" y="208"/>
                  </a:lnTo>
                  <a:lnTo>
                    <a:pt x="512" y="192"/>
                  </a:lnTo>
                  <a:lnTo>
                    <a:pt x="512" y="177"/>
                  </a:lnTo>
                  <a:lnTo>
                    <a:pt x="512" y="161"/>
                  </a:lnTo>
                  <a:lnTo>
                    <a:pt x="497" y="123"/>
                  </a:lnTo>
                  <a:lnTo>
                    <a:pt x="474" y="84"/>
                  </a:lnTo>
                  <a:lnTo>
                    <a:pt x="444" y="46"/>
                  </a:lnTo>
                  <a:lnTo>
                    <a:pt x="391" y="31"/>
                  </a:lnTo>
                  <a:close/>
                  <a:moveTo>
                    <a:pt x="384" y="0"/>
                  </a:moveTo>
                  <a:lnTo>
                    <a:pt x="452" y="8"/>
                  </a:lnTo>
                  <a:lnTo>
                    <a:pt x="497" y="46"/>
                  </a:lnTo>
                  <a:lnTo>
                    <a:pt x="534" y="100"/>
                  </a:lnTo>
                  <a:lnTo>
                    <a:pt x="534" y="100"/>
                  </a:lnTo>
                  <a:lnTo>
                    <a:pt x="542" y="84"/>
                  </a:lnTo>
                  <a:lnTo>
                    <a:pt x="549" y="61"/>
                  </a:lnTo>
                  <a:lnTo>
                    <a:pt x="565" y="46"/>
                  </a:lnTo>
                  <a:lnTo>
                    <a:pt x="580" y="38"/>
                  </a:lnTo>
                  <a:lnTo>
                    <a:pt x="602" y="31"/>
                  </a:lnTo>
                  <a:lnTo>
                    <a:pt x="617" y="31"/>
                  </a:lnTo>
                  <a:lnTo>
                    <a:pt x="632" y="38"/>
                  </a:lnTo>
                  <a:lnTo>
                    <a:pt x="647" y="54"/>
                  </a:lnTo>
                  <a:lnTo>
                    <a:pt x="647" y="77"/>
                  </a:lnTo>
                  <a:lnTo>
                    <a:pt x="647" y="77"/>
                  </a:lnTo>
                  <a:lnTo>
                    <a:pt x="647" y="84"/>
                  </a:lnTo>
                  <a:lnTo>
                    <a:pt x="647" y="92"/>
                  </a:lnTo>
                  <a:lnTo>
                    <a:pt x="640" y="108"/>
                  </a:lnTo>
                  <a:lnTo>
                    <a:pt x="632" y="131"/>
                  </a:lnTo>
                  <a:lnTo>
                    <a:pt x="580" y="354"/>
                  </a:lnTo>
                  <a:lnTo>
                    <a:pt x="565" y="408"/>
                  </a:lnTo>
                  <a:lnTo>
                    <a:pt x="557" y="446"/>
                  </a:lnTo>
                  <a:lnTo>
                    <a:pt x="542" y="508"/>
                  </a:lnTo>
                  <a:lnTo>
                    <a:pt x="534" y="538"/>
                  </a:lnTo>
                  <a:lnTo>
                    <a:pt x="527" y="561"/>
                  </a:lnTo>
                  <a:lnTo>
                    <a:pt x="527" y="577"/>
                  </a:lnTo>
                  <a:lnTo>
                    <a:pt x="527" y="592"/>
                  </a:lnTo>
                  <a:lnTo>
                    <a:pt x="519" y="608"/>
                  </a:lnTo>
                  <a:lnTo>
                    <a:pt x="519" y="623"/>
                  </a:lnTo>
                  <a:lnTo>
                    <a:pt x="519" y="638"/>
                  </a:lnTo>
                  <a:lnTo>
                    <a:pt x="527" y="654"/>
                  </a:lnTo>
                  <a:lnTo>
                    <a:pt x="527" y="669"/>
                  </a:lnTo>
                  <a:lnTo>
                    <a:pt x="542" y="684"/>
                  </a:lnTo>
                  <a:lnTo>
                    <a:pt x="549" y="692"/>
                  </a:lnTo>
                  <a:lnTo>
                    <a:pt x="572" y="700"/>
                  </a:lnTo>
                  <a:lnTo>
                    <a:pt x="610" y="684"/>
                  </a:lnTo>
                  <a:lnTo>
                    <a:pt x="647" y="638"/>
                  </a:lnTo>
                  <a:lnTo>
                    <a:pt x="670" y="569"/>
                  </a:lnTo>
                  <a:lnTo>
                    <a:pt x="693" y="500"/>
                  </a:lnTo>
                  <a:lnTo>
                    <a:pt x="693" y="477"/>
                  </a:lnTo>
                  <a:lnTo>
                    <a:pt x="700" y="469"/>
                  </a:lnTo>
                  <a:lnTo>
                    <a:pt x="715" y="469"/>
                  </a:lnTo>
                  <a:lnTo>
                    <a:pt x="715" y="469"/>
                  </a:lnTo>
                  <a:lnTo>
                    <a:pt x="723" y="469"/>
                  </a:lnTo>
                  <a:lnTo>
                    <a:pt x="730" y="477"/>
                  </a:lnTo>
                  <a:lnTo>
                    <a:pt x="730" y="484"/>
                  </a:lnTo>
                  <a:lnTo>
                    <a:pt x="730" y="500"/>
                  </a:lnTo>
                  <a:lnTo>
                    <a:pt x="723" y="546"/>
                  </a:lnTo>
                  <a:lnTo>
                    <a:pt x="708" y="592"/>
                  </a:lnTo>
                  <a:lnTo>
                    <a:pt x="685" y="646"/>
                  </a:lnTo>
                  <a:lnTo>
                    <a:pt x="670" y="677"/>
                  </a:lnTo>
                  <a:lnTo>
                    <a:pt x="647" y="700"/>
                  </a:lnTo>
                  <a:lnTo>
                    <a:pt x="625" y="715"/>
                  </a:lnTo>
                  <a:lnTo>
                    <a:pt x="595" y="731"/>
                  </a:lnTo>
                  <a:lnTo>
                    <a:pt x="565" y="731"/>
                  </a:lnTo>
                  <a:lnTo>
                    <a:pt x="497" y="715"/>
                  </a:lnTo>
                  <a:lnTo>
                    <a:pt x="452" y="677"/>
                  </a:lnTo>
                  <a:lnTo>
                    <a:pt x="422" y="615"/>
                  </a:lnTo>
                  <a:lnTo>
                    <a:pt x="354" y="677"/>
                  </a:lnTo>
                  <a:lnTo>
                    <a:pt x="294" y="715"/>
                  </a:lnTo>
                  <a:lnTo>
                    <a:pt x="248" y="731"/>
                  </a:lnTo>
                  <a:lnTo>
                    <a:pt x="211" y="731"/>
                  </a:lnTo>
                  <a:lnTo>
                    <a:pt x="128" y="715"/>
                  </a:lnTo>
                  <a:lnTo>
                    <a:pt x="60" y="661"/>
                  </a:lnTo>
                  <a:lnTo>
                    <a:pt x="15" y="577"/>
                  </a:lnTo>
                  <a:lnTo>
                    <a:pt x="0" y="477"/>
                  </a:lnTo>
                  <a:lnTo>
                    <a:pt x="23" y="331"/>
                  </a:lnTo>
                  <a:lnTo>
                    <a:pt x="83" y="200"/>
                  </a:lnTo>
                  <a:lnTo>
                    <a:pt x="173" y="100"/>
                  </a:lnTo>
                  <a:lnTo>
                    <a:pt x="271" y="23"/>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p:cNvSpPr>
            <p:nvPr/>
          </p:nvSpPr>
          <p:spPr bwMode="auto">
            <a:xfrm>
              <a:off x="20723" y="1802"/>
              <a:ext cx="617" cy="731"/>
            </a:xfrm>
            <a:custGeom>
              <a:avLst/>
              <a:gdLst/>
              <a:ahLst/>
              <a:cxnLst>
                <a:cxn ang="0">
                  <a:pos x="504" y="8"/>
                </a:cxn>
                <a:cxn ang="0">
                  <a:pos x="602" y="84"/>
                </a:cxn>
                <a:cxn ang="0">
                  <a:pos x="609" y="169"/>
                </a:cxn>
                <a:cxn ang="0">
                  <a:pos x="587" y="215"/>
                </a:cxn>
                <a:cxn ang="0">
                  <a:pos x="549" y="238"/>
                </a:cxn>
                <a:cxn ang="0">
                  <a:pos x="504" y="238"/>
                </a:cxn>
                <a:cxn ang="0">
                  <a:pos x="481" y="223"/>
                </a:cxn>
                <a:cxn ang="0">
                  <a:pos x="466" y="184"/>
                </a:cxn>
                <a:cxn ang="0">
                  <a:pos x="474" y="161"/>
                </a:cxn>
                <a:cxn ang="0">
                  <a:pos x="496" y="123"/>
                </a:cxn>
                <a:cxn ang="0">
                  <a:pos x="526" y="100"/>
                </a:cxn>
                <a:cxn ang="0">
                  <a:pos x="564" y="100"/>
                </a:cxn>
                <a:cxn ang="0">
                  <a:pos x="534" y="61"/>
                </a:cxn>
                <a:cxn ang="0">
                  <a:pos x="429" y="31"/>
                </a:cxn>
                <a:cxn ang="0">
                  <a:pos x="263" y="115"/>
                </a:cxn>
                <a:cxn ang="0">
                  <a:pos x="165" y="277"/>
                </a:cxn>
                <a:cxn ang="0">
                  <a:pos x="120" y="454"/>
                </a:cxn>
                <a:cxn ang="0">
                  <a:pos x="128" y="592"/>
                </a:cxn>
                <a:cxn ang="0">
                  <a:pos x="195" y="684"/>
                </a:cxn>
                <a:cxn ang="0">
                  <a:pos x="286" y="700"/>
                </a:cxn>
                <a:cxn ang="0">
                  <a:pos x="421" y="661"/>
                </a:cxn>
                <a:cxn ang="0">
                  <a:pos x="579" y="538"/>
                </a:cxn>
                <a:cxn ang="0">
                  <a:pos x="594" y="523"/>
                </a:cxn>
                <a:cxn ang="0">
                  <a:pos x="609" y="523"/>
                </a:cxn>
                <a:cxn ang="0">
                  <a:pos x="617" y="546"/>
                </a:cxn>
                <a:cxn ang="0">
                  <a:pos x="579" y="600"/>
                </a:cxn>
                <a:cxn ang="0">
                  <a:pos x="451" y="692"/>
                </a:cxn>
                <a:cxn ang="0">
                  <a:pos x="256" y="731"/>
                </a:cxn>
                <a:cxn ang="0">
                  <a:pos x="97" y="677"/>
                </a:cxn>
                <a:cxn ang="0">
                  <a:pos x="7" y="546"/>
                </a:cxn>
                <a:cxn ang="0">
                  <a:pos x="22" y="323"/>
                </a:cxn>
                <a:cxn ang="0">
                  <a:pos x="180" y="92"/>
                </a:cxn>
                <a:cxn ang="0">
                  <a:pos x="429" y="0"/>
                </a:cxn>
              </a:cxnLst>
              <a:rect l="0" t="0" r="r" b="b"/>
              <a:pathLst>
                <a:path w="617" h="731">
                  <a:moveTo>
                    <a:pt x="429" y="0"/>
                  </a:moveTo>
                  <a:lnTo>
                    <a:pt x="504" y="8"/>
                  </a:lnTo>
                  <a:lnTo>
                    <a:pt x="564" y="38"/>
                  </a:lnTo>
                  <a:lnTo>
                    <a:pt x="602" y="84"/>
                  </a:lnTo>
                  <a:lnTo>
                    <a:pt x="617" y="138"/>
                  </a:lnTo>
                  <a:lnTo>
                    <a:pt x="609" y="169"/>
                  </a:lnTo>
                  <a:lnTo>
                    <a:pt x="602" y="192"/>
                  </a:lnTo>
                  <a:lnTo>
                    <a:pt x="587" y="215"/>
                  </a:lnTo>
                  <a:lnTo>
                    <a:pt x="572" y="231"/>
                  </a:lnTo>
                  <a:lnTo>
                    <a:pt x="549" y="238"/>
                  </a:lnTo>
                  <a:lnTo>
                    <a:pt x="526" y="238"/>
                  </a:lnTo>
                  <a:lnTo>
                    <a:pt x="504" y="238"/>
                  </a:lnTo>
                  <a:lnTo>
                    <a:pt x="489" y="231"/>
                  </a:lnTo>
                  <a:lnTo>
                    <a:pt x="481" y="223"/>
                  </a:lnTo>
                  <a:lnTo>
                    <a:pt x="466" y="208"/>
                  </a:lnTo>
                  <a:lnTo>
                    <a:pt x="466" y="184"/>
                  </a:lnTo>
                  <a:lnTo>
                    <a:pt x="466" y="177"/>
                  </a:lnTo>
                  <a:lnTo>
                    <a:pt x="474" y="161"/>
                  </a:lnTo>
                  <a:lnTo>
                    <a:pt x="481" y="138"/>
                  </a:lnTo>
                  <a:lnTo>
                    <a:pt x="496" y="123"/>
                  </a:lnTo>
                  <a:lnTo>
                    <a:pt x="511" y="108"/>
                  </a:lnTo>
                  <a:lnTo>
                    <a:pt x="526" y="100"/>
                  </a:lnTo>
                  <a:lnTo>
                    <a:pt x="549" y="100"/>
                  </a:lnTo>
                  <a:lnTo>
                    <a:pt x="564" y="100"/>
                  </a:lnTo>
                  <a:lnTo>
                    <a:pt x="564" y="100"/>
                  </a:lnTo>
                  <a:lnTo>
                    <a:pt x="534" y="61"/>
                  </a:lnTo>
                  <a:lnTo>
                    <a:pt x="481" y="38"/>
                  </a:lnTo>
                  <a:lnTo>
                    <a:pt x="429" y="31"/>
                  </a:lnTo>
                  <a:lnTo>
                    <a:pt x="338" y="54"/>
                  </a:lnTo>
                  <a:lnTo>
                    <a:pt x="263" y="115"/>
                  </a:lnTo>
                  <a:lnTo>
                    <a:pt x="203" y="200"/>
                  </a:lnTo>
                  <a:lnTo>
                    <a:pt x="165" y="277"/>
                  </a:lnTo>
                  <a:lnTo>
                    <a:pt x="143" y="369"/>
                  </a:lnTo>
                  <a:lnTo>
                    <a:pt x="120" y="454"/>
                  </a:lnTo>
                  <a:lnTo>
                    <a:pt x="112" y="523"/>
                  </a:lnTo>
                  <a:lnTo>
                    <a:pt x="128" y="592"/>
                  </a:lnTo>
                  <a:lnTo>
                    <a:pt x="150" y="646"/>
                  </a:lnTo>
                  <a:lnTo>
                    <a:pt x="195" y="684"/>
                  </a:lnTo>
                  <a:lnTo>
                    <a:pt x="263" y="700"/>
                  </a:lnTo>
                  <a:lnTo>
                    <a:pt x="286" y="700"/>
                  </a:lnTo>
                  <a:lnTo>
                    <a:pt x="346" y="684"/>
                  </a:lnTo>
                  <a:lnTo>
                    <a:pt x="421" y="661"/>
                  </a:lnTo>
                  <a:lnTo>
                    <a:pt x="496" y="615"/>
                  </a:lnTo>
                  <a:lnTo>
                    <a:pt x="579" y="538"/>
                  </a:lnTo>
                  <a:lnTo>
                    <a:pt x="587" y="531"/>
                  </a:lnTo>
                  <a:lnTo>
                    <a:pt x="594" y="523"/>
                  </a:lnTo>
                  <a:lnTo>
                    <a:pt x="602" y="523"/>
                  </a:lnTo>
                  <a:lnTo>
                    <a:pt x="609" y="523"/>
                  </a:lnTo>
                  <a:lnTo>
                    <a:pt x="617" y="531"/>
                  </a:lnTo>
                  <a:lnTo>
                    <a:pt x="617" y="546"/>
                  </a:lnTo>
                  <a:lnTo>
                    <a:pt x="609" y="561"/>
                  </a:lnTo>
                  <a:lnTo>
                    <a:pt x="579" y="600"/>
                  </a:lnTo>
                  <a:lnTo>
                    <a:pt x="526" y="646"/>
                  </a:lnTo>
                  <a:lnTo>
                    <a:pt x="451" y="692"/>
                  </a:lnTo>
                  <a:lnTo>
                    <a:pt x="361" y="723"/>
                  </a:lnTo>
                  <a:lnTo>
                    <a:pt x="256" y="731"/>
                  </a:lnTo>
                  <a:lnTo>
                    <a:pt x="165" y="723"/>
                  </a:lnTo>
                  <a:lnTo>
                    <a:pt x="97" y="677"/>
                  </a:lnTo>
                  <a:lnTo>
                    <a:pt x="45" y="623"/>
                  </a:lnTo>
                  <a:lnTo>
                    <a:pt x="7" y="546"/>
                  </a:lnTo>
                  <a:lnTo>
                    <a:pt x="0" y="461"/>
                  </a:lnTo>
                  <a:lnTo>
                    <a:pt x="22" y="323"/>
                  </a:lnTo>
                  <a:lnTo>
                    <a:pt x="90" y="200"/>
                  </a:lnTo>
                  <a:lnTo>
                    <a:pt x="180" y="92"/>
                  </a:lnTo>
                  <a:lnTo>
                    <a:pt x="301" y="23"/>
                  </a:lnTo>
                  <a:lnTo>
                    <a:pt x="4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9"/>
            <p:cNvSpPr>
              <a:spLocks/>
            </p:cNvSpPr>
            <p:nvPr/>
          </p:nvSpPr>
          <p:spPr bwMode="auto">
            <a:xfrm>
              <a:off x="21536" y="1294"/>
              <a:ext cx="218" cy="1631"/>
            </a:xfrm>
            <a:custGeom>
              <a:avLst/>
              <a:gdLst/>
              <a:ahLst/>
              <a:cxnLst>
                <a:cxn ang="0">
                  <a:pos x="0" y="0"/>
                </a:cxn>
                <a:cxn ang="0">
                  <a:pos x="218" y="0"/>
                </a:cxn>
                <a:cxn ang="0">
                  <a:pos x="218" y="69"/>
                </a:cxn>
                <a:cxn ang="0">
                  <a:pos x="67" y="69"/>
                </a:cxn>
                <a:cxn ang="0">
                  <a:pos x="67" y="1569"/>
                </a:cxn>
                <a:cxn ang="0">
                  <a:pos x="218" y="1569"/>
                </a:cxn>
                <a:cxn ang="0">
                  <a:pos x="218" y="1631"/>
                </a:cxn>
                <a:cxn ang="0">
                  <a:pos x="0" y="1631"/>
                </a:cxn>
                <a:cxn ang="0">
                  <a:pos x="0" y="0"/>
                </a:cxn>
              </a:cxnLst>
              <a:rect l="0" t="0" r="r" b="b"/>
              <a:pathLst>
                <a:path w="218" h="1631">
                  <a:moveTo>
                    <a:pt x="0" y="0"/>
                  </a:moveTo>
                  <a:lnTo>
                    <a:pt x="218" y="0"/>
                  </a:lnTo>
                  <a:lnTo>
                    <a:pt x="218" y="69"/>
                  </a:lnTo>
                  <a:lnTo>
                    <a:pt x="67" y="69"/>
                  </a:lnTo>
                  <a:lnTo>
                    <a:pt x="67" y="1569"/>
                  </a:lnTo>
                  <a:lnTo>
                    <a:pt x="218" y="1569"/>
                  </a:lnTo>
                  <a:lnTo>
                    <a:pt x="218" y="1631"/>
                  </a:lnTo>
                  <a:lnTo>
                    <a:pt x="0" y="163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p:cNvSpPr>
            <p:nvPr/>
          </p:nvSpPr>
          <p:spPr bwMode="auto">
            <a:xfrm>
              <a:off x="21874" y="1410"/>
              <a:ext cx="1589" cy="1146"/>
            </a:xfrm>
            <a:custGeom>
              <a:avLst/>
              <a:gdLst/>
              <a:ahLst/>
              <a:cxnLst>
                <a:cxn ang="0">
                  <a:pos x="399" y="0"/>
                </a:cxn>
                <a:cxn ang="0">
                  <a:pos x="414" y="7"/>
                </a:cxn>
                <a:cxn ang="0">
                  <a:pos x="414" y="38"/>
                </a:cxn>
                <a:cxn ang="0">
                  <a:pos x="384" y="46"/>
                </a:cxn>
                <a:cxn ang="0">
                  <a:pos x="294" y="61"/>
                </a:cxn>
                <a:cxn ang="0">
                  <a:pos x="264" y="92"/>
                </a:cxn>
                <a:cxn ang="0">
                  <a:pos x="324" y="930"/>
                </a:cxn>
                <a:cxn ang="0">
                  <a:pos x="715" y="76"/>
                </a:cxn>
                <a:cxn ang="0">
                  <a:pos x="685" y="53"/>
                </a:cxn>
                <a:cxn ang="0">
                  <a:pos x="617" y="46"/>
                </a:cxn>
                <a:cxn ang="0">
                  <a:pos x="595" y="30"/>
                </a:cxn>
                <a:cxn ang="0">
                  <a:pos x="610" y="0"/>
                </a:cxn>
                <a:cxn ang="0">
                  <a:pos x="678" y="0"/>
                </a:cxn>
                <a:cxn ang="0">
                  <a:pos x="986" y="0"/>
                </a:cxn>
                <a:cxn ang="0">
                  <a:pos x="1009" y="7"/>
                </a:cxn>
                <a:cxn ang="0">
                  <a:pos x="1001" y="38"/>
                </a:cxn>
                <a:cxn ang="0">
                  <a:pos x="971" y="46"/>
                </a:cxn>
                <a:cxn ang="0">
                  <a:pos x="881" y="61"/>
                </a:cxn>
                <a:cxn ang="0">
                  <a:pos x="858" y="100"/>
                </a:cxn>
                <a:cxn ang="0">
                  <a:pos x="919" y="930"/>
                </a:cxn>
                <a:cxn ang="0">
                  <a:pos x="1363" y="130"/>
                </a:cxn>
                <a:cxn ang="0">
                  <a:pos x="1348" y="76"/>
                </a:cxn>
                <a:cxn ang="0">
                  <a:pos x="1295" y="46"/>
                </a:cxn>
                <a:cxn ang="0">
                  <a:pos x="1257" y="46"/>
                </a:cxn>
                <a:cxn ang="0">
                  <a:pos x="1250" y="15"/>
                </a:cxn>
                <a:cxn ang="0">
                  <a:pos x="1272" y="0"/>
                </a:cxn>
                <a:cxn ang="0">
                  <a:pos x="1445" y="0"/>
                </a:cxn>
                <a:cxn ang="0">
                  <a:pos x="1581" y="7"/>
                </a:cxn>
                <a:cxn ang="0">
                  <a:pos x="1581" y="38"/>
                </a:cxn>
                <a:cxn ang="0">
                  <a:pos x="1558" y="46"/>
                </a:cxn>
                <a:cxn ang="0">
                  <a:pos x="1408" y="138"/>
                </a:cxn>
                <a:cxn ang="0">
                  <a:pos x="858" y="1115"/>
                </a:cxn>
                <a:cxn ang="0">
                  <a:pos x="828" y="1138"/>
                </a:cxn>
                <a:cxn ang="0">
                  <a:pos x="798" y="1138"/>
                </a:cxn>
                <a:cxn ang="0">
                  <a:pos x="730" y="276"/>
                </a:cxn>
                <a:cxn ang="0">
                  <a:pos x="249" y="1138"/>
                </a:cxn>
                <a:cxn ang="0">
                  <a:pos x="211" y="1138"/>
                </a:cxn>
                <a:cxn ang="0">
                  <a:pos x="196" y="1100"/>
                </a:cxn>
                <a:cxn ang="0">
                  <a:pos x="121" y="76"/>
                </a:cxn>
                <a:cxn ang="0">
                  <a:pos x="98" y="53"/>
                </a:cxn>
                <a:cxn ang="0">
                  <a:pos x="30" y="46"/>
                </a:cxn>
                <a:cxn ang="0">
                  <a:pos x="0" y="30"/>
                </a:cxn>
                <a:cxn ang="0">
                  <a:pos x="15" y="0"/>
                </a:cxn>
              </a:cxnLst>
              <a:rect l="0" t="0" r="r" b="b"/>
              <a:pathLst>
                <a:path w="1589" h="1146">
                  <a:moveTo>
                    <a:pt x="30" y="0"/>
                  </a:moveTo>
                  <a:lnTo>
                    <a:pt x="196" y="0"/>
                  </a:lnTo>
                  <a:lnTo>
                    <a:pt x="399" y="0"/>
                  </a:lnTo>
                  <a:lnTo>
                    <a:pt x="399" y="0"/>
                  </a:lnTo>
                  <a:lnTo>
                    <a:pt x="407" y="0"/>
                  </a:lnTo>
                  <a:lnTo>
                    <a:pt x="414" y="7"/>
                  </a:lnTo>
                  <a:lnTo>
                    <a:pt x="422" y="15"/>
                  </a:lnTo>
                  <a:lnTo>
                    <a:pt x="414" y="30"/>
                  </a:lnTo>
                  <a:lnTo>
                    <a:pt x="414" y="38"/>
                  </a:lnTo>
                  <a:lnTo>
                    <a:pt x="407" y="46"/>
                  </a:lnTo>
                  <a:lnTo>
                    <a:pt x="392" y="46"/>
                  </a:lnTo>
                  <a:lnTo>
                    <a:pt x="384" y="46"/>
                  </a:lnTo>
                  <a:lnTo>
                    <a:pt x="347" y="46"/>
                  </a:lnTo>
                  <a:lnTo>
                    <a:pt x="316" y="53"/>
                  </a:lnTo>
                  <a:lnTo>
                    <a:pt x="294" y="61"/>
                  </a:lnTo>
                  <a:lnTo>
                    <a:pt x="279" y="69"/>
                  </a:lnTo>
                  <a:lnTo>
                    <a:pt x="271" y="76"/>
                  </a:lnTo>
                  <a:lnTo>
                    <a:pt x="264" y="92"/>
                  </a:lnTo>
                  <a:lnTo>
                    <a:pt x="264" y="100"/>
                  </a:lnTo>
                  <a:lnTo>
                    <a:pt x="264" y="107"/>
                  </a:lnTo>
                  <a:lnTo>
                    <a:pt x="324" y="930"/>
                  </a:lnTo>
                  <a:lnTo>
                    <a:pt x="730" y="215"/>
                  </a:lnTo>
                  <a:lnTo>
                    <a:pt x="715" y="84"/>
                  </a:lnTo>
                  <a:lnTo>
                    <a:pt x="715" y="76"/>
                  </a:lnTo>
                  <a:lnTo>
                    <a:pt x="708" y="61"/>
                  </a:lnTo>
                  <a:lnTo>
                    <a:pt x="700" y="53"/>
                  </a:lnTo>
                  <a:lnTo>
                    <a:pt x="685" y="53"/>
                  </a:lnTo>
                  <a:lnTo>
                    <a:pt x="663" y="46"/>
                  </a:lnTo>
                  <a:lnTo>
                    <a:pt x="633" y="46"/>
                  </a:lnTo>
                  <a:lnTo>
                    <a:pt x="617" y="46"/>
                  </a:lnTo>
                  <a:lnTo>
                    <a:pt x="610" y="46"/>
                  </a:lnTo>
                  <a:lnTo>
                    <a:pt x="595" y="38"/>
                  </a:lnTo>
                  <a:lnTo>
                    <a:pt x="595" y="30"/>
                  </a:lnTo>
                  <a:lnTo>
                    <a:pt x="595" y="15"/>
                  </a:lnTo>
                  <a:lnTo>
                    <a:pt x="602" y="7"/>
                  </a:lnTo>
                  <a:lnTo>
                    <a:pt x="610" y="0"/>
                  </a:lnTo>
                  <a:lnTo>
                    <a:pt x="617" y="0"/>
                  </a:lnTo>
                  <a:lnTo>
                    <a:pt x="625" y="0"/>
                  </a:lnTo>
                  <a:lnTo>
                    <a:pt x="678" y="0"/>
                  </a:lnTo>
                  <a:lnTo>
                    <a:pt x="745" y="0"/>
                  </a:lnTo>
                  <a:lnTo>
                    <a:pt x="791" y="0"/>
                  </a:lnTo>
                  <a:lnTo>
                    <a:pt x="986" y="0"/>
                  </a:lnTo>
                  <a:lnTo>
                    <a:pt x="994" y="0"/>
                  </a:lnTo>
                  <a:lnTo>
                    <a:pt x="1001" y="0"/>
                  </a:lnTo>
                  <a:lnTo>
                    <a:pt x="1009" y="7"/>
                  </a:lnTo>
                  <a:lnTo>
                    <a:pt x="1009" y="15"/>
                  </a:lnTo>
                  <a:lnTo>
                    <a:pt x="1009" y="30"/>
                  </a:lnTo>
                  <a:lnTo>
                    <a:pt x="1001" y="38"/>
                  </a:lnTo>
                  <a:lnTo>
                    <a:pt x="994" y="46"/>
                  </a:lnTo>
                  <a:lnTo>
                    <a:pt x="986" y="46"/>
                  </a:lnTo>
                  <a:lnTo>
                    <a:pt x="971" y="46"/>
                  </a:lnTo>
                  <a:lnTo>
                    <a:pt x="926" y="46"/>
                  </a:lnTo>
                  <a:lnTo>
                    <a:pt x="904" y="53"/>
                  </a:lnTo>
                  <a:lnTo>
                    <a:pt x="881" y="61"/>
                  </a:lnTo>
                  <a:lnTo>
                    <a:pt x="866" y="76"/>
                  </a:lnTo>
                  <a:lnTo>
                    <a:pt x="858" y="84"/>
                  </a:lnTo>
                  <a:lnTo>
                    <a:pt x="858" y="100"/>
                  </a:lnTo>
                  <a:lnTo>
                    <a:pt x="858" y="115"/>
                  </a:lnTo>
                  <a:lnTo>
                    <a:pt x="858" y="123"/>
                  </a:lnTo>
                  <a:lnTo>
                    <a:pt x="919" y="930"/>
                  </a:lnTo>
                  <a:lnTo>
                    <a:pt x="1348" y="161"/>
                  </a:lnTo>
                  <a:lnTo>
                    <a:pt x="1355" y="146"/>
                  </a:lnTo>
                  <a:lnTo>
                    <a:pt x="1363" y="130"/>
                  </a:lnTo>
                  <a:lnTo>
                    <a:pt x="1363" y="107"/>
                  </a:lnTo>
                  <a:lnTo>
                    <a:pt x="1363" y="92"/>
                  </a:lnTo>
                  <a:lnTo>
                    <a:pt x="1348" y="76"/>
                  </a:lnTo>
                  <a:lnTo>
                    <a:pt x="1333" y="61"/>
                  </a:lnTo>
                  <a:lnTo>
                    <a:pt x="1318" y="53"/>
                  </a:lnTo>
                  <a:lnTo>
                    <a:pt x="1295" y="46"/>
                  </a:lnTo>
                  <a:lnTo>
                    <a:pt x="1272" y="46"/>
                  </a:lnTo>
                  <a:lnTo>
                    <a:pt x="1265" y="46"/>
                  </a:lnTo>
                  <a:lnTo>
                    <a:pt x="1257" y="46"/>
                  </a:lnTo>
                  <a:lnTo>
                    <a:pt x="1250" y="38"/>
                  </a:lnTo>
                  <a:lnTo>
                    <a:pt x="1250" y="30"/>
                  </a:lnTo>
                  <a:lnTo>
                    <a:pt x="1250" y="15"/>
                  </a:lnTo>
                  <a:lnTo>
                    <a:pt x="1257" y="7"/>
                  </a:lnTo>
                  <a:lnTo>
                    <a:pt x="1265" y="0"/>
                  </a:lnTo>
                  <a:lnTo>
                    <a:pt x="1272" y="0"/>
                  </a:lnTo>
                  <a:lnTo>
                    <a:pt x="1280" y="0"/>
                  </a:lnTo>
                  <a:lnTo>
                    <a:pt x="1363" y="0"/>
                  </a:lnTo>
                  <a:lnTo>
                    <a:pt x="1445" y="0"/>
                  </a:lnTo>
                  <a:lnTo>
                    <a:pt x="1566" y="0"/>
                  </a:lnTo>
                  <a:lnTo>
                    <a:pt x="1581" y="0"/>
                  </a:lnTo>
                  <a:lnTo>
                    <a:pt x="1581" y="7"/>
                  </a:lnTo>
                  <a:lnTo>
                    <a:pt x="1589" y="15"/>
                  </a:lnTo>
                  <a:lnTo>
                    <a:pt x="1581" y="30"/>
                  </a:lnTo>
                  <a:lnTo>
                    <a:pt x="1581" y="38"/>
                  </a:lnTo>
                  <a:lnTo>
                    <a:pt x="1573" y="46"/>
                  </a:lnTo>
                  <a:lnTo>
                    <a:pt x="1566" y="46"/>
                  </a:lnTo>
                  <a:lnTo>
                    <a:pt x="1558" y="46"/>
                  </a:lnTo>
                  <a:lnTo>
                    <a:pt x="1491" y="61"/>
                  </a:lnTo>
                  <a:lnTo>
                    <a:pt x="1445" y="92"/>
                  </a:lnTo>
                  <a:lnTo>
                    <a:pt x="1408" y="138"/>
                  </a:lnTo>
                  <a:lnTo>
                    <a:pt x="1378" y="184"/>
                  </a:lnTo>
                  <a:lnTo>
                    <a:pt x="1378" y="184"/>
                  </a:lnTo>
                  <a:lnTo>
                    <a:pt x="858" y="1115"/>
                  </a:lnTo>
                  <a:lnTo>
                    <a:pt x="851" y="1123"/>
                  </a:lnTo>
                  <a:lnTo>
                    <a:pt x="843" y="1138"/>
                  </a:lnTo>
                  <a:lnTo>
                    <a:pt x="828" y="1138"/>
                  </a:lnTo>
                  <a:lnTo>
                    <a:pt x="821" y="1146"/>
                  </a:lnTo>
                  <a:lnTo>
                    <a:pt x="806" y="1146"/>
                  </a:lnTo>
                  <a:lnTo>
                    <a:pt x="798" y="1138"/>
                  </a:lnTo>
                  <a:lnTo>
                    <a:pt x="798" y="1123"/>
                  </a:lnTo>
                  <a:lnTo>
                    <a:pt x="791" y="1100"/>
                  </a:lnTo>
                  <a:lnTo>
                    <a:pt x="730" y="276"/>
                  </a:lnTo>
                  <a:lnTo>
                    <a:pt x="264" y="1107"/>
                  </a:lnTo>
                  <a:lnTo>
                    <a:pt x="256" y="1123"/>
                  </a:lnTo>
                  <a:lnTo>
                    <a:pt x="249" y="1138"/>
                  </a:lnTo>
                  <a:lnTo>
                    <a:pt x="241" y="1146"/>
                  </a:lnTo>
                  <a:lnTo>
                    <a:pt x="226" y="1146"/>
                  </a:lnTo>
                  <a:lnTo>
                    <a:pt x="211" y="1138"/>
                  </a:lnTo>
                  <a:lnTo>
                    <a:pt x="203" y="1130"/>
                  </a:lnTo>
                  <a:lnTo>
                    <a:pt x="203" y="1123"/>
                  </a:lnTo>
                  <a:lnTo>
                    <a:pt x="196" y="1100"/>
                  </a:lnTo>
                  <a:lnTo>
                    <a:pt x="128" y="107"/>
                  </a:lnTo>
                  <a:lnTo>
                    <a:pt x="128" y="92"/>
                  </a:lnTo>
                  <a:lnTo>
                    <a:pt x="121" y="76"/>
                  </a:lnTo>
                  <a:lnTo>
                    <a:pt x="121" y="61"/>
                  </a:lnTo>
                  <a:lnTo>
                    <a:pt x="113" y="53"/>
                  </a:lnTo>
                  <a:lnTo>
                    <a:pt x="98" y="53"/>
                  </a:lnTo>
                  <a:lnTo>
                    <a:pt x="76" y="46"/>
                  </a:lnTo>
                  <a:lnTo>
                    <a:pt x="45" y="46"/>
                  </a:lnTo>
                  <a:lnTo>
                    <a:pt x="30" y="46"/>
                  </a:lnTo>
                  <a:lnTo>
                    <a:pt x="15" y="46"/>
                  </a:lnTo>
                  <a:lnTo>
                    <a:pt x="8" y="38"/>
                  </a:lnTo>
                  <a:lnTo>
                    <a:pt x="0" y="30"/>
                  </a:lnTo>
                  <a:lnTo>
                    <a:pt x="8" y="15"/>
                  </a:lnTo>
                  <a:lnTo>
                    <a:pt x="8" y="7"/>
                  </a:lnTo>
                  <a:lnTo>
                    <a:pt x="15" y="0"/>
                  </a:lnTo>
                  <a:lnTo>
                    <a:pt x="23"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p:cNvSpPr>
            <p:nvPr/>
          </p:nvSpPr>
          <p:spPr bwMode="auto">
            <a:xfrm>
              <a:off x="23365" y="1986"/>
              <a:ext cx="496" cy="770"/>
            </a:xfrm>
            <a:custGeom>
              <a:avLst/>
              <a:gdLst/>
              <a:ahLst/>
              <a:cxnLst>
                <a:cxn ang="0">
                  <a:pos x="316" y="16"/>
                </a:cxn>
                <a:cxn ang="0">
                  <a:pos x="451" y="93"/>
                </a:cxn>
                <a:cxn ang="0">
                  <a:pos x="496" y="231"/>
                </a:cxn>
                <a:cxn ang="0">
                  <a:pos x="451" y="370"/>
                </a:cxn>
                <a:cxn ang="0">
                  <a:pos x="338" y="477"/>
                </a:cxn>
                <a:cxn ang="0">
                  <a:pos x="241" y="554"/>
                </a:cxn>
                <a:cxn ang="0">
                  <a:pos x="113" y="670"/>
                </a:cxn>
                <a:cxn ang="0">
                  <a:pos x="331" y="670"/>
                </a:cxn>
                <a:cxn ang="0">
                  <a:pos x="376" y="670"/>
                </a:cxn>
                <a:cxn ang="0">
                  <a:pos x="421" y="670"/>
                </a:cxn>
                <a:cxn ang="0">
                  <a:pos x="436" y="654"/>
                </a:cxn>
                <a:cxn ang="0">
                  <a:pos x="451" y="600"/>
                </a:cxn>
                <a:cxn ang="0">
                  <a:pos x="459" y="554"/>
                </a:cxn>
                <a:cxn ang="0">
                  <a:pos x="496" y="554"/>
                </a:cxn>
                <a:cxn ang="0">
                  <a:pos x="0" y="770"/>
                </a:cxn>
                <a:cxn ang="0">
                  <a:pos x="0" y="739"/>
                </a:cxn>
                <a:cxn ang="0">
                  <a:pos x="15" y="724"/>
                </a:cxn>
                <a:cxn ang="0">
                  <a:pos x="323" y="393"/>
                </a:cxn>
                <a:cxn ang="0">
                  <a:pos x="391" y="231"/>
                </a:cxn>
                <a:cxn ang="0">
                  <a:pos x="346" y="100"/>
                </a:cxn>
                <a:cxn ang="0">
                  <a:pos x="218" y="47"/>
                </a:cxn>
                <a:cxn ang="0">
                  <a:pos x="128" y="70"/>
                </a:cxn>
                <a:cxn ang="0">
                  <a:pos x="52" y="154"/>
                </a:cxn>
                <a:cxn ang="0">
                  <a:pos x="98" y="162"/>
                </a:cxn>
                <a:cxn ang="0">
                  <a:pos x="113" y="185"/>
                </a:cxn>
                <a:cxn ang="0">
                  <a:pos x="120" y="216"/>
                </a:cxn>
                <a:cxn ang="0">
                  <a:pos x="105" y="254"/>
                </a:cxn>
                <a:cxn ang="0">
                  <a:pos x="75" y="270"/>
                </a:cxn>
                <a:cxn ang="0">
                  <a:pos x="52" y="277"/>
                </a:cxn>
                <a:cxn ang="0">
                  <a:pos x="30" y="270"/>
                </a:cxn>
                <a:cxn ang="0">
                  <a:pos x="7" y="247"/>
                </a:cxn>
                <a:cxn ang="0">
                  <a:pos x="0" y="208"/>
                </a:cxn>
                <a:cxn ang="0">
                  <a:pos x="67" y="70"/>
                </a:cxn>
                <a:cxn ang="0">
                  <a:pos x="233" y="0"/>
                </a:cxn>
              </a:cxnLst>
              <a:rect l="0" t="0" r="r" b="b"/>
              <a:pathLst>
                <a:path w="496" h="770">
                  <a:moveTo>
                    <a:pt x="233" y="0"/>
                  </a:moveTo>
                  <a:lnTo>
                    <a:pt x="316" y="16"/>
                  </a:lnTo>
                  <a:lnTo>
                    <a:pt x="391" y="39"/>
                  </a:lnTo>
                  <a:lnTo>
                    <a:pt x="451" y="93"/>
                  </a:lnTo>
                  <a:lnTo>
                    <a:pt x="489" y="154"/>
                  </a:lnTo>
                  <a:lnTo>
                    <a:pt x="496" y="231"/>
                  </a:lnTo>
                  <a:lnTo>
                    <a:pt x="489" y="300"/>
                  </a:lnTo>
                  <a:lnTo>
                    <a:pt x="451" y="370"/>
                  </a:lnTo>
                  <a:lnTo>
                    <a:pt x="399" y="424"/>
                  </a:lnTo>
                  <a:lnTo>
                    <a:pt x="338" y="477"/>
                  </a:lnTo>
                  <a:lnTo>
                    <a:pt x="293" y="516"/>
                  </a:lnTo>
                  <a:lnTo>
                    <a:pt x="241" y="554"/>
                  </a:lnTo>
                  <a:lnTo>
                    <a:pt x="188" y="600"/>
                  </a:lnTo>
                  <a:lnTo>
                    <a:pt x="113" y="670"/>
                  </a:lnTo>
                  <a:lnTo>
                    <a:pt x="316" y="670"/>
                  </a:lnTo>
                  <a:lnTo>
                    <a:pt x="331" y="670"/>
                  </a:lnTo>
                  <a:lnTo>
                    <a:pt x="353" y="670"/>
                  </a:lnTo>
                  <a:lnTo>
                    <a:pt x="376" y="670"/>
                  </a:lnTo>
                  <a:lnTo>
                    <a:pt x="399" y="670"/>
                  </a:lnTo>
                  <a:lnTo>
                    <a:pt x="421" y="670"/>
                  </a:lnTo>
                  <a:lnTo>
                    <a:pt x="429" y="662"/>
                  </a:lnTo>
                  <a:lnTo>
                    <a:pt x="436" y="654"/>
                  </a:lnTo>
                  <a:lnTo>
                    <a:pt x="444" y="631"/>
                  </a:lnTo>
                  <a:lnTo>
                    <a:pt x="451" y="600"/>
                  </a:lnTo>
                  <a:lnTo>
                    <a:pt x="459" y="577"/>
                  </a:lnTo>
                  <a:lnTo>
                    <a:pt x="459" y="554"/>
                  </a:lnTo>
                  <a:lnTo>
                    <a:pt x="496" y="554"/>
                  </a:lnTo>
                  <a:lnTo>
                    <a:pt x="496" y="554"/>
                  </a:lnTo>
                  <a:lnTo>
                    <a:pt x="466" y="770"/>
                  </a:lnTo>
                  <a:lnTo>
                    <a:pt x="0" y="770"/>
                  </a:lnTo>
                  <a:lnTo>
                    <a:pt x="0" y="747"/>
                  </a:lnTo>
                  <a:lnTo>
                    <a:pt x="0" y="739"/>
                  </a:lnTo>
                  <a:lnTo>
                    <a:pt x="7" y="731"/>
                  </a:lnTo>
                  <a:lnTo>
                    <a:pt x="15" y="724"/>
                  </a:lnTo>
                  <a:lnTo>
                    <a:pt x="278" y="447"/>
                  </a:lnTo>
                  <a:lnTo>
                    <a:pt x="323" y="393"/>
                  </a:lnTo>
                  <a:lnTo>
                    <a:pt x="368" y="324"/>
                  </a:lnTo>
                  <a:lnTo>
                    <a:pt x="391" y="231"/>
                  </a:lnTo>
                  <a:lnTo>
                    <a:pt x="376" y="154"/>
                  </a:lnTo>
                  <a:lnTo>
                    <a:pt x="346" y="100"/>
                  </a:lnTo>
                  <a:lnTo>
                    <a:pt x="293" y="62"/>
                  </a:lnTo>
                  <a:lnTo>
                    <a:pt x="218" y="47"/>
                  </a:lnTo>
                  <a:lnTo>
                    <a:pt x="173" y="47"/>
                  </a:lnTo>
                  <a:lnTo>
                    <a:pt x="128" y="70"/>
                  </a:lnTo>
                  <a:lnTo>
                    <a:pt x="90" y="100"/>
                  </a:lnTo>
                  <a:lnTo>
                    <a:pt x="52" y="154"/>
                  </a:lnTo>
                  <a:lnTo>
                    <a:pt x="82" y="154"/>
                  </a:lnTo>
                  <a:lnTo>
                    <a:pt x="98" y="162"/>
                  </a:lnTo>
                  <a:lnTo>
                    <a:pt x="105" y="177"/>
                  </a:lnTo>
                  <a:lnTo>
                    <a:pt x="113" y="185"/>
                  </a:lnTo>
                  <a:lnTo>
                    <a:pt x="120" y="200"/>
                  </a:lnTo>
                  <a:lnTo>
                    <a:pt x="120" y="216"/>
                  </a:lnTo>
                  <a:lnTo>
                    <a:pt x="113" y="231"/>
                  </a:lnTo>
                  <a:lnTo>
                    <a:pt x="105" y="254"/>
                  </a:lnTo>
                  <a:lnTo>
                    <a:pt x="90" y="262"/>
                  </a:lnTo>
                  <a:lnTo>
                    <a:pt x="75" y="270"/>
                  </a:lnTo>
                  <a:lnTo>
                    <a:pt x="60" y="277"/>
                  </a:lnTo>
                  <a:lnTo>
                    <a:pt x="52" y="277"/>
                  </a:lnTo>
                  <a:lnTo>
                    <a:pt x="45" y="270"/>
                  </a:lnTo>
                  <a:lnTo>
                    <a:pt x="30" y="270"/>
                  </a:lnTo>
                  <a:lnTo>
                    <a:pt x="22" y="262"/>
                  </a:lnTo>
                  <a:lnTo>
                    <a:pt x="7" y="247"/>
                  </a:lnTo>
                  <a:lnTo>
                    <a:pt x="0" y="231"/>
                  </a:lnTo>
                  <a:lnTo>
                    <a:pt x="0" y="208"/>
                  </a:lnTo>
                  <a:lnTo>
                    <a:pt x="15" y="131"/>
                  </a:lnTo>
                  <a:lnTo>
                    <a:pt x="67" y="70"/>
                  </a:lnTo>
                  <a:lnTo>
                    <a:pt x="135" y="24"/>
                  </a:lnTo>
                  <a:lnTo>
                    <a:pt x="2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32"/>
            <p:cNvSpPr>
              <a:spLocks/>
            </p:cNvSpPr>
            <p:nvPr/>
          </p:nvSpPr>
          <p:spPr bwMode="auto">
            <a:xfrm>
              <a:off x="24057" y="1294"/>
              <a:ext cx="218" cy="1631"/>
            </a:xfrm>
            <a:custGeom>
              <a:avLst/>
              <a:gdLst/>
              <a:ahLst/>
              <a:cxnLst>
                <a:cxn ang="0">
                  <a:pos x="0" y="0"/>
                </a:cxn>
                <a:cxn ang="0">
                  <a:pos x="218" y="0"/>
                </a:cxn>
                <a:cxn ang="0">
                  <a:pos x="218" y="1631"/>
                </a:cxn>
                <a:cxn ang="0">
                  <a:pos x="0" y="1631"/>
                </a:cxn>
                <a:cxn ang="0">
                  <a:pos x="0" y="1569"/>
                </a:cxn>
                <a:cxn ang="0">
                  <a:pos x="158" y="1569"/>
                </a:cxn>
                <a:cxn ang="0">
                  <a:pos x="158" y="69"/>
                </a:cxn>
                <a:cxn ang="0">
                  <a:pos x="0" y="69"/>
                </a:cxn>
                <a:cxn ang="0">
                  <a:pos x="0" y="0"/>
                </a:cxn>
              </a:cxnLst>
              <a:rect l="0" t="0" r="r" b="b"/>
              <a:pathLst>
                <a:path w="218" h="1631">
                  <a:moveTo>
                    <a:pt x="0" y="0"/>
                  </a:moveTo>
                  <a:lnTo>
                    <a:pt x="218" y="0"/>
                  </a:lnTo>
                  <a:lnTo>
                    <a:pt x="218" y="1631"/>
                  </a:lnTo>
                  <a:lnTo>
                    <a:pt x="0" y="1631"/>
                  </a:lnTo>
                  <a:lnTo>
                    <a:pt x="0" y="1569"/>
                  </a:lnTo>
                  <a:lnTo>
                    <a:pt x="158" y="1569"/>
                  </a:lnTo>
                  <a:lnTo>
                    <a:pt x="158" y="69"/>
                  </a:lnTo>
                  <a:lnTo>
                    <a:pt x="0" y="6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33"/>
            <p:cNvSpPr>
              <a:spLocks/>
            </p:cNvSpPr>
            <p:nvPr/>
          </p:nvSpPr>
          <p:spPr bwMode="auto">
            <a:xfrm>
              <a:off x="24501" y="1294"/>
              <a:ext cx="219" cy="1631"/>
            </a:xfrm>
            <a:custGeom>
              <a:avLst/>
              <a:gdLst/>
              <a:ahLst/>
              <a:cxnLst>
                <a:cxn ang="0">
                  <a:pos x="0" y="0"/>
                </a:cxn>
                <a:cxn ang="0">
                  <a:pos x="219" y="0"/>
                </a:cxn>
                <a:cxn ang="0">
                  <a:pos x="219" y="1631"/>
                </a:cxn>
                <a:cxn ang="0">
                  <a:pos x="0" y="1631"/>
                </a:cxn>
                <a:cxn ang="0">
                  <a:pos x="0" y="1569"/>
                </a:cxn>
                <a:cxn ang="0">
                  <a:pos x="158" y="1569"/>
                </a:cxn>
                <a:cxn ang="0">
                  <a:pos x="158" y="69"/>
                </a:cxn>
                <a:cxn ang="0">
                  <a:pos x="0" y="69"/>
                </a:cxn>
                <a:cxn ang="0">
                  <a:pos x="0" y="0"/>
                </a:cxn>
              </a:cxnLst>
              <a:rect l="0" t="0" r="r" b="b"/>
              <a:pathLst>
                <a:path w="219" h="1631">
                  <a:moveTo>
                    <a:pt x="0" y="0"/>
                  </a:moveTo>
                  <a:lnTo>
                    <a:pt x="219" y="0"/>
                  </a:lnTo>
                  <a:lnTo>
                    <a:pt x="219" y="1631"/>
                  </a:lnTo>
                  <a:lnTo>
                    <a:pt x="0" y="1631"/>
                  </a:lnTo>
                  <a:lnTo>
                    <a:pt x="0" y="1569"/>
                  </a:lnTo>
                  <a:lnTo>
                    <a:pt x="158" y="1569"/>
                  </a:lnTo>
                  <a:lnTo>
                    <a:pt x="158" y="69"/>
                  </a:lnTo>
                  <a:lnTo>
                    <a:pt x="0" y="6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19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9" grpId="0"/>
      <p:bldP spid="30" grpId="0"/>
      <p:bldP spid="5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685800" y="6096000"/>
            <a:ext cx="7620000" cy="533400"/>
          </a:xfrm>
          <a:prstGeom prst="rect">
            <a:avLst/>
          </a:prstGeom>
          <a:solidFill>
            <a:srgbClr val="002060"/>
          </a:solidFill>
        </p:spPr>
        <p:txBody>
          <a:bodyPr wrap="square" rtlCol="0">
            <a:spAutoFit/>
          </a:bodyPr>
          <a:lstStyle/>
          <a:p>
            <a:r>
              <a:rPr lang="en-US" sz="2800" dirty="0" smtClean="0">
                <a:solidFill>
                  <a:srgbClr val="FFFF00"/>
                </a:solidFill>
              </a:rPr>
              <a:t> </a:t>
            </a:r>
            <a:endParaRPr lang="en-US" sz="2800" dirty="0">
              <a:solidFill>
                <a:srgbClr val="FFFF00"/>
              </a:solidFill>
            </a:endParaRPr>
          </a:p>
        </p:txBody>
      </p:sp>
      <p:sp>
        <p:nvSpPr>
          <p:cNvPr id="2" name="Title 1"/>
          <p:cNvSpPr>
            <a:spLocks noGrp="1"/>
          </p:cNvSpPr>
          <p:nvPr>
            <p:ph type="title"/>
          </p:nvPr>
        </p:nvSpPr>
        <p:spPr>
          <a:xfrm>
            <a:off x="462665" y="0"/>
            <a:ext cx="8229600" cy="1143000"/>
          </a:xfrm>
        </p:spPr>
        <p:txBody>
          <a:bodyPr/>
          <a:lstStyle/>
          <a:p>
            <a:r>
              <a:rPr lang="en-US" dirty="0" smtClean="0"/>
              <a:t>Outline</a:t>
            </a:r>
            <a:endParaRPr lang="en-US" dirty="0"/>
          </a:p>
        </p:txBody>
      </p:sp>
      <p:sp>
        <p:nvSpPr>
          <p:cNvPr id="3" name="Slide Number Placeholder 2"/>
          <p:cNvSpPr>
            <a:spLocks noGrp="1"/>
          </p:cNvSpPr>
          <p:nvPr>
            <p:ph type="sldNum" sz="quarter" idx="12"/>
          </p:nvPr>
        </p:nvSpPr>
        <p:spPr/>
        <p:txBody>
          <a:bodyPr/>
          <a:lstStyle/>
          <a:p>
            <a:fld id="{8CC33826-6C47-413F-88A8-05EB57E6DE90}" type="slidenum">
              <a:rPr lang="en-US" smtClean="0"/>
              <a:pPr/>
              <a:t>82</a:t>
            </a:fld>
            <a:endParaRPr lang="en-US" dirty="0"/>
          </a:p>
        </p:txBody>
      </p:sp>
      <p:sp>
        <p:nvSpPr>
          <p:cNvPr id="4" name="TextBox 3"/>
          <p:cNvSpPr txBox="1"/>
          <p:nvPr/>
        </p:nvSpPr>
        <p:spPr>
          <a:xfrm>
            <a:off x="731500" y="1086295"/>
            <a:ext cx="7951640" cy="523220"/>
          </a:xfrm>
          <a:prstGeom prst="rect">
            <a:avLst/>
          </a:prstGeom>
          <a:noFill/>
        </p:spPr>
        <p:txBody>
          <a:bodyPr wrap="square" rtlCol="0">
            <a:spAutoFit/>
          </a:bodyPr>
          <a:lstStyle/>
          <a:p>
            <a:r>
              <a:rPr lang="en-US" sz="2800" dirty="0" smtClean="0">
                <a:solidFill>
                  <a:srgbClr val="FF0000"/>
                </a:solidFill>
              </a:rPr>
              <a:t>Introduction &amp; Motivations  </a:t>
            </a:r>
            <a:endParaRPr lang="en-US" sz="2800" dirty="0">
              <a:solidFill>
                <a:srgbClr val="FF0000"/>
              </a:solidFill>
            </a:endParaRPr>
          </a:p>
        </p:txBody>
      </p:sp>
      <p:sp>
        <p:nvSpPr>
          <p:cNvPr id="16" name="TextBox 15"/>
          <p:cNvSpPr txBox="1"/>
          <p:nvPr/>
        </p:nvSpPr>
        <p:spPr>
          <a:xfrm>
            <a:off x="762000" y="2895600"/>
            <a:ext cx="6720875" cy="523220"/>
          </a:xfrm>
          <a:prstGeom prst="rect">
            <a:avLst/>
          </a:prstGeom>
          <a:noFill/>
        </p:spPr>
        <p:txBody>
          <a:bodyPr wrap="square" rtlCol="0">
            <a:spAutoFit/>
          </a:bodyPr>
          <a:lstStyle/>
          <a:p>
            <a:r>
              <a:rPr lang="en-US" sz="2800" dirty="0" smtClean="0">
                <a:solidFill>
                  <a:srgbClr val="FF0000"/>
                </a:solidFill>
              </a:rPr>
              <a:t> </a:t>
            </a:r>
            <a:endParaRPr lang="en-US" sz="2800" dirty="0">
              <a:solidFill>
                <a:srgbClr val="FF0000"/>
              </a:solidFill>
            </a:endParaRPr>
          </a:p>
        </p:txBody>
      </p:sp>
      <p:sp>
        <p:nvSpPr>
          <p:cNvPr id="17" name="TextBox 16"/>
          <p:cNvSpPr txBox="1"/>
          <p:nvPr/>
        </p:nvSpPr>
        <p:spPr>
          <a:xfrm>
            <a:off x="685800" y="3733800"/>
            <a:ext cx="6720875" cy="523220"/>
          </a:xfrm>
          <a:prstGeom prst="rect">
            <a:avLst/>
          </a:prstGeom>
          <a:noFill/>
        </p:spPr>
        <p:txBody>
          <a:bodyPr wrap="square" rtlCol="0">
            <a:spAutoFit/>
          </a:bodyPr>
          <a:lstStyle/>
          <a:p>
            <a:r>
              <a:rPr lang="en-US" sz="2800" dirty="0" smtClean="0">
                <a:solidFill>
                  <a:srgbClr val="FF0000"/>
                </a:solidFill>
              </a:rPr>
              <a:t> Fans of </a:t>
            </a:r>
            <a:r>
              <a:rPr lang="en-US" sz="2800" dirty="0" err="1" smtClean="0">
                <a:solidFill>
                  <a:srgbClr val="FF0000"/>
                </a:solidFill>
              </a:rPr>
              <a:t>solitons</a:t>
            </a:r>
            <a:r>
              <a:rPr lang="en-US" sz="2800" dirty="0" smtClean="0">
                <a:solidFill>
                  <a:srgbClr val="FF0000"/>
                </a:solidFill>
              </a:rPr>
              <a:t> &amp; Webs</a:t>
            </a:r>
            <a:endParaRPr lang="en-US" sz="2800" dirty="0">
              <a:solidFill>
                <a:srgbClr val="FF0000"/>
              </a:solidFill>
            </a:endParaRPr>
          </a:p>
        </p:txBody>
      </p:sp>
      <p:sp>
        <p:nvSpPr>
          <p:cNvPr id="19" name="TextBox 18"/>
          <p:cNvSpPr txBox="1"/>
          <p:nvPr/>
        </p:nvSpPr>
        <p:spPr>
          <a:xfrm>
            <a:off x="762000" y="4572000"/>
            <a:ext cx="7696200" cy="523220"/>
          </a:xfrm>
          <a:prstGeom prst="rect">
            <a:avLst/>
          </a:prstGeom>
          <a:noFill/>
        </p:spPr>
        <p:txBody>
          <a:bodyPr wrap="square" rtlCol="0">
            <a:spAutoFit/>
          </a:bodyPr>
          <a:lstStyle/>
          <a:p>
            <a:r>
              <a:rPr lang="en-US" sz="2800" dirty="0" smtClean="0">
                <a:solidFill>
                  <a:srgbClr val="FF0000"/>
                </a:solidFill>
              </a:rPr>
              <a:t>A-</a:t>
            </a:r>
            <a:r>
              <a:rPr lang="en-US" sz="2800" dirty="0" smtClean="0">
                <a:solidFill>
                  <a:srgbClr val="FF0000"/>
                </a:solidFill>
                <a:sym typeface="Mathematica1"/>
              </a:rPr>
              <a:t> categories of </a:t>
            </a:r>
            <a:r>
              <a:rPr lang="en-US" sz="2800" dirty="0" err="1" smtClean="0">
                <a:solidFill>
                  <a:srgbClr val="FF0000"/>
                </a:solidFill>
                <a:sym typeface="Mathematica1"/>
              </a:rPr>
              <a:t>branes</a:t>
            </a:r>
            <a:endParaRPr lang="en-US" sz="2800" dirty="0">
              <a:solidFill>
                <a:srgbClr val="FF0000"/>
              </a:solidFill>
            </a:endParaRPr>
          </a:p>
        </p:txBody>
      </p:sp>
      <p:sp>
        <p:nvSpPr>
          <p:cNvPr id="21" name="Oval 20"/>
          <p:cNvSpPr/>
          <p:nvPr/>
        </p:nvSpPr>
        <p:spPr>
          <a:xfrm>
            <a:off x="347450" y="1239915"/>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4800" y="21336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04800" y="30480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4800" y="38862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04800" y="4724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04800" y="5486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62000" y="5334000"/>
            <a:ext cx="6720875" cy="523220"/>
          </a:xfrm>
          <a:prstGeom prst="rect">
            <a:avLst/>
          </a:prstGeom>
          <a:noFill/>
        </p:spPr>
        <p:txBody>
          <a:bodyPr wrap="square" rtlCol="0">
            <a:spAutoFit/>
          </a:bodyPr>
          <a:lstStyle/>
          <a:p>
            <a:r>
              <a:rPr lang="en-US" sz="2800" dirty="0" err="1" smtClean="0">
                <a:solidFill>
                  <a:srgbClr val="FF0000"/>
                </a:solidFill>
              </a:rPr>
              <a:t>Supersymmetric</a:t>
            </a:r>
            <a:r>
              <a:rPr lang="en-US" sz="2800" dirty="0" smtClean="0">
                <a:solidFill>
                  <a:srgbClr val="FF0000"/>
                </a:solidFill>
              </a:rPr>
              <a:t> Interfaces</a:t>
            </a:r>
            <a:endParaRPr lang="en-US" sz="2800" dirty="0">
              <a:solidFill>
                <a:srgbClr val="FF0000"/>
              </a:solidFill>
            </a:endParaRPr>
          </a:p>
        </p:txBody>
      </p:sp>
      <p:sp>
        <p:nvSpPr>
          <p:cNvPr id="28" name="Oval 27"/>
          <p:cNvSpPr/>
          <p:nvPr/>
        </p:nvSpPr>
        <p:spPr>
          <a:xfrm>
            <a:off x="304800" y="6248400"/>
            <a:ext cx="192024" cy="230430"/>
          </a:xfrm>
          <a:prstGeom prst="ellips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62000" y="6096000"/>
            <a:ext cx="7772400" cy="523220"/>
          </a:xfrm>
          <a:prstGeom prst="rect">
            <a:avLst/>
          </a:prstGeom>
          <a:noFill/>
        </p:spPr>
        <p:txBody>
          <a:bodyPr wrap="square" rtlCol="0">
            <a:spAutoFit/>
          </a:bodyPr>
          <a:lstStyle/>
          <a:p>
            <a:r>
              <a:rPr lang="en-US" sz="2800" dirty="0" smtClean="0">
                <a:solidFill>
                  <a:srgbClr val="FFFF00"/>
                </a:solidFill>
              </a:rPr>
              <a:t>Summary &amp; Outlook </a:t>
            </a:r>
            <a:endParaRPr lang="en-US" sz="2800" dirty="0">
              <a:solidFill>
                <a:srgbClr val="FFFF00"/>
              </a:solidFill>
            </a:endParaRPr>
          </a:p>
        </p:txBody>
      </p:sp>
      <p:sp>
        <p:nvSpPr>
          <p:cNvPr id="20" name="Rectangle 19"/>
          <p:cNvSpPr/>
          <p:nvPr/>
        </p:nvSpPr>
        <p:spPr>
          <a:xfrm>
            <a:off x="838200" y="1981200"/>
            <a:ext cx="1777987" cy="523220"/>
          </a:xfrm>
          <a:prstGeom prst="rect">
            <a:avLst/>
          </a:prstGeom>
        </p:spPr>
        <p:txBody>
          <a:bodyPr wrap="none">
            <a:spAutoFit/>
          </a:bodyPr>
          <a:lstStyle/>
          <a:p>
            <a:r>
              <a:rPr lang="en-US" sz="2800" dirty="0" err="1" smtClean="0">
                <a:solidFill>
                  <a:srgbClr val="FF0000"/>
                </a:solidFill>
              </a:rPr>
              <a:t>Webology</a:t>
            </a:r>
            <a:endParaRPr lang="en-US" sz="2800" dirty="0">
              <a:solidFill>
                <a:srgbClr val="FF0000"/>
              </a:solidFill>
            </a:endParaRPr>
          </a:p>
        </p:txBody>
      </p:sp>
      <p:sp>
        <p:nvSpPr>
          <p:cNvPr id="22" name="TextBox 21"/>
          <p:cNvSpPr txBox="1"/>
          <p:nvPr/>
        </p:nvSpPr>
        <p:spPr>
          <a:xfrm>
            <a:off x="762000" y="2895600"/>
            <a:ext cx="7848600" cy="523220"/>
          </a:xfrm>
          <a:prstGeom prst="rect">
            <a:avLst/>
          </a:prstGeom>
          <a:noFill/>
        </p:spPr>
        <p:txBody>
          <a:bodyPr wrap="square" rtlCol="0">
            <a:spAutoFit/>
          </a:bodyPr>
          <a:lstStyle/>
          <a:p>
            <a:r>
              <a:rPr lang="en-US" sz="2800" dirty="0" smtClean="0">
                <a:solidFill>
                  <a:srgbClr val="FF0000"/>
                </a:solidFill>
              </a:rPr>
              <a:t>Landau-</a:t>
            </a:r>
            <a:r>
              <a:rPr lang="en-US" sz="2800" dirty="0" err="1" smtClean="0">
                <a:solidFill>
                  <a:srgbClr val="FF0000"/>
                </a:solidFill>
              </a:rPr>
              <a:t>Ginzburg</a:t>
            </a:r>
            <a:r>
              <a:rPr lang="en-US" sz="2800" dirty="0" smtClean="0">
                <a:solidFill>
                  <a:srgbClr val="FF0000"/>
                </a:solidFill>
              </a:rPr>
              <a:t> Models &amp; Morse Theory</a:t>
            </a:r>
            <a:endParaRPr lang="en-US" sz="2800" dirty="0">
              <a:solidFill>
                <a:srgbClr val="FF0000"/>
              </a:solidFill>
            </a:endParaRP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0"/>
            <a:ext cx="8229600" cy="1143000"/>
          </a:xfrm>
        </p:spPr>
        <p:txBody>
          <a:bodyPr/>
          <a:lstStyle/>
          <a:p>
            <a:r>
              <a:rPr lang="en-US" dirty="0" smtClean="0"/>
              <a:t>Summary</a:t>
            </a:r>
            <a:endParaRPr lang="en-US" dirty="0"/>
          </a:p>
        </p:txBody>
      </p:sp>
      <p:sp>
        <p:nvSpPr>
          <p:cNvPr id="4" name="TextBox 3"/>
          <p:cNvSpPr txBox="1"/>
          <p:nvPr/>
        </p:nvSpPr>
        <p:spPr>
          <a:xfrm>
            <a:off x="0" y="1295400"/>
            <a:ext cx="9144000" cy="4832092"/>
          </a:xfrm>
          <a:prstGeom prst="rect">
            <a:avLst/>
          </a:prstGeom>
          <a:noFill/>
        </p:spPr>
        <p:txBody>
          <a:bodyPr wrap="square" rtlCol="0">
            <a:spAutoFit/>
          </a:bodyPr>
          <a:lstStyle/>
          <a:p>
            <a:pPr marL="342900" indent="-342900">
              <a:buAutoNum type="arabicPeriod"/>
            </a:pPr>
            <a:r>
              <a:rPr lang="en-US" sz="2800" dirty="0" smtClean="0">
                <a:solidFill>
                  <a:srgbClr val="FF0000"/>
                </a:solidFill>
              </a:rPr>
              <a:t>We gave a viewpoint on </a:t>
            </a:r>
            <a:r>
              <a:rPr lang="en-US" sz="2800" dirty="0" err="1" smtClean="0">
                <a:solidFill>
                  <a:srgbClr val="FF0000"/>
                </a:solidFill>
              </a:rPr>
              <a:t>instanton</a:t>
            </a:r>
            <a:r>
              <a:rPr lang="en-US" sz="2800" dirty="0" smtClean="0">
                <a:solidFill>
                  <a:srgbClr val="FF0000"/>
                </a:solidFill>
              </a:rPr>
              <a:t> corrections in 1+1 dimensional LG models based on IR considerations. </a:t>
            </a:r>
          </a:p>
          <a:p>
            <a:pPr marL="342900" indent="-342900">
              <a:buAutoNum type="arabicPeriod"/>
            </a:pPr>
            <a:endParaRPr lang="en-US" sz="2800" dirty="0" smtClean="0"/>
          </a:p>
          <a:p>
            <a:pPr marL="342900" indent="-342900"/>
            <a:r>
              <a:rPr lang="en-US" sz="2800" dirty="0" smtClean="0"/>
              <a:t>2. </a:t>
            </a:r>
            <a:r>
              <a:rPr lang="en-US" sz="2800" dirty="0" smtClean="0">
                <a:solidFill>
                  <a:srgbClr val="800080"/>
                </a:solidFill>
              </a:rPr>
              <a:t>This naturally leads to L</a:t>
            </a:r>
            <a:r>
              <a:rPr lang="en-US" sz="2800" dirty="0" smtClean="0">
                <a:solidFill>
                  <a:srgbClr val="800080"/>
                </a:solidFill>
                <a:sym typeface="Mathematica1"/>
              </a:rPr>
              <a:t> and A </a:t>
            </a:r>
            <a:r>
              <a:rPr lang="en-US" sz="2800" dirty="0" smtClean="0">
                <a:solidFill>
                  <a:srgbClr val="800080"/>
                </a:solidFill>
              </a:rPr>
              <a:t> structures. </a:t>
            </a:r>
          </a:p>
          <a:p>
            <a:pPr marL="342900" indent="-342900"/>
            <a:endParaRPr lang="en-US" sz="2800" dirty="0" smtClean="0">
              <a:solidFill>
                <a:srgbClr val="800080"/>
              </a:solidFill>
            </a:endParaRPr>
          </a:p>
          <a:p>
            <a:pPr marL="342900" indent="-342900"/>
            <a:r>
              <a:rPr lang="en-US" sz="2800" dirty="0" smtClean="0">
                <a:solidFill>
                  <a:srgbClr val="800080"/>
                </a:solidFill>
              </a:rPr>
              <a:t>3. </a:t>
            </a:r>
            <a:r>
              <a:rPr lang="en-US" sz="2800" dirty="0" smtClean="0">
                <a:solidFill>
                  <a:srgbClr val="009900"/>
                </a:solidFill>
              </a:rPr>
              <a:t>As an application, one can construct the (nontrivial) differential which computes BPS states on the interval. </a:t>
            </a:r>
          </a:p>
          <a:p>
            <a:pPr marL="342900" indent="-342900"/>
            <a:endParaRPr lang="en-US" sz="2800" dirty="0" smtClean="0">
              <a:solidFill>
                <a:srgbClr val="800080"/>
              </a:solidFill>
            </a:endParaRPr>
          </a:p>
          <a:p>
            <a:pPr marL="342900" indent="-342900"/>
            <a:r>
              <a:rPr lang="en-US" sz="2800" dirty="0" smtClean="0">
                <a:solidFill>
                  <a:srgbClr val="800080"/>
                </a:solidFill>
              </a:rPr>
              <a:t>4. </a:t>
            </a:r>
            <a:r>
              <a:rPr lang="en-US" sz="2800" dirty="0" smtClean="0">
                <a:solidFill>
                  <a:srgbClr val="0000FF"/>
                </a:solidFill>
              </a:rPr>
              <a:t>When there are families of LG </a:t>
            </a:r>
            <a:r>
              <a:rPr lang="en-US" sz="2800" dirty="0" err="1" smtClean="0">
                <a:solidFill>
                  <a:srgbClr val="0000FF"/>
                </a:solidFill>
              </a:rPr>
              <a:t>superpotentials</a:t>
            </a:r>
            <a:r>
              <a:rPr lang="en-US" sz="2800" dirty="0" smtClean="0">
                <a:solidFill>
                  <a:srgbClr val="0000FF"/>
                </a:solidFill>
              </a:rPr>
              <a:t> there is a notion of parallel transport of the A</a:t>
            </a:r>
            <a:r>
              <a:rPr lang="en-US" sz="2800" dirty="0" smtClean="0">
                <a:solidFill>
                  <a:srgbClr val="0000FF"/>
                </a:solidFill>
                <a:sym typeface="Mathematica1"/>
              </a:rPr>
              <a:t></a:t>
            </a:r>
            <a:r>
              <a:rPr lang="en-US" sz="2800" dirty="0" smtClean="0">
                <a:solidFill>
                  <a:srgbClr val="0000FF"/>
                </a:solidFill>
              </a:rPr>
              <a:t> categories.</a:t>
            </a:r>
            <a:r>
              <a:rPr lang="en-US" sz="2800" dirty="0" smtClean="0"/>
              <a:t> </a:t>
            </a:r>
          </a:p>
          <a:p>
            <a:pPr marL="342900" indent="-342900">
              <a:buAutoNum type="arabicPeriod"/>
            </a:pPr>
            <a:endParaRPr lang="en-US" sz="2800" dirty="0" smtClean="0"/>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Outlook</a:t>
            </a:r>
            <a:endParaRPr lang="en-US" dirty="0"/>
          </a:p>
        </p:txBody>
      </p:sp>
      <p:sp>
        <p:nvSpPr>
          <p:cNvPr id="3" name="TextBox 2"/>
          <p:cNvSpPr txBox="1"/>
          <p:nvPr/>
        </p:nvSpPr>
        <p:spPr>
          <a:xfrm>
            <a:off x="0" y="1219200"/>
            <a:ext cx="8839200" cy="523220"/>
          </a:xfrm>
          <a:prstGeom prst="rect">
            <a:avLst/>
          </a:prstGeom>
          <a:noFill/>
        </p:spPr>
        <p:txBody>
          <a:bodyPr wrap="square" rtlCol="0">
            <a:spAutoFit/>
          </a:bodyPr>
          <a:lstStyle/>
          <a:p>
            <a:r>
              <a:rPr lang="en-US" sz="2800" dirty="0" smtClean="0">
                <a:solidFill>
                  <a:srgbClr val="FF0000"/>
                </a:solidFill>
              </a:rPr>
              <a:t>1. Finish proofs of parallel transport statements. </a:t>
            </a:r>
            <a:endParaRPr lang="en-US" sz="2800" dirty="0">
              <a:solidFill>
                <a:srgbClr val="FF0000"/>
              </a:solidFill>
            </a:endParaRPr>
          </a:p>
        </p:txBody>
      </p:sp>
      <p:sp>
        <p:nvSpPr>
          <p:cNvPr id="5" name="TextBox 4"/>
          <p:cNvSpPr txBox="1"/>
          <p:nvPr/>
        </p:nvSpPr>
        <p:spPr>
          <a:xfrm>
            <a:off x="0" y="1981200"/>
            <a:ext cx="9144000" cy="1384995"/>
          </a:xfrm>
          <a:prstGeom prst="rect">
            <a:avLst/>
          </a:prstGeom>
          <a:noFill/>
        </p:spPr>
        <p:txBody>
          <a:bodyPr wrap="square" rtlCol="0">
            <a:spAutoFit/>
          </a:bodyPr>
          <a:lstStyle/>
          <a:p>
            <a:r>
              <a:rPr lang="en-US" sz="2800" dirty="0" smtClean="0">
                <a:solidFill>
                  <a:srgbClr val="0000FF"/>
                </a:solidFill>
              </a:rPr>
              <a:t>2. Interpretation of the convolution identities in terms of an L</a:t>
            </a:r>
            <a:r>
              <a:rPr lang="en-US" sz="2800" dirty="0" smtClean="0">
                <a:solidFill>
                  <a:srgbClr val="0000FF"/>
                </a:solidFill>
                <a:sym typeface="Mathematica1"/>
              </a:rPr>
              <a:t> </a:t>
            </a:r>
            <a:r>
              <a:rPr lang="en-US" sz="2800" dirty="0" err="1" smtClean="0">
                <a:solidFill>
                  <a:srgbClr val="0000FF"/>
                </a:solidFill>
                <a:sym typeface="Mathematica1"/>
              </a:rPr>
              <a:t>morphism</a:t>
            </a:r>
            <a:r>
              <a:rPr lang="en-US" sz="2800" dirty="0" smtClean="0">
                <a:solidFill>
                  <a:srgbClr val="0000FF"/>
                </a:solidFill>
                <a:sym typeface="Mathematica1"/>
              </a:rPr>
              <a:t> from </a:t>
            </a:r>
            <a:r>
              <a:rPr lang="en-US" sz="2800" dirty="0" smtClean="0">
                <a:solidFill>
                  <a:srgbClr val="0000FF"/>
                </a:solidFill>
                <a:latin typeface="Monotype Corsiva" pitchFamily="66" charset="0"/>
                <a:sym typeface="Mathematica1"/>
              </a:rPr>
              <a:t>W   </a:t>
            </a:r>
            <a:r>
              <a:rPr lang="en-US" sz="2800" dirty="0" smtClean="0">
                <a:solidFill>
                  <a:srgbClr val="0000FF"/>
                </a:solidFill>
                <a:latin typeface="+mn-lt"/>
                <a:sym typeface="Mathematica1"/>
              </a:rPr>
              <a:t>to the </a:t>
            </a:r>
            <a:r>
              <a:rPr lang="en-US" sz="2800" dirty="0" err="1" smtClean="0">
                <a:solidFill>
                  <a:srgbClr val="0000FF"/>
                </a:solidFill>
                <a:latin typeface="+mn-lt"/>
                <a:sym typeface="Mathematica1"/>
              </a:rPr>
              <a:t>Hochschild</a:t>
            </a:r>
            <a:r>
              <a:rPr lang="en-US" sz="2800" dirty="0" smtClean="0">
                <a:solidFill>
                  <a:srgbClr val="0000FF"/>
                </a:solidFill>
                <a:latin typeface="+mn-lt"/>
                <a:sym typeface="Mathematica1"/>
              </a:rPr>
              <a:t> </a:t>
            </a:r>
            <a:r>
              <a:rPr lang="en-US" sz="2800" dirty="0" err="1" smtClean="0">
                <a:solidFill>
                  <a:srgbClr val="0000FF"/>
                </a:solidFill>
                <a:latin typeface="+mn-lt"/>
                <a:sym typeface="Mathematica1"/>
              </a:rPr>
              <a:t>cohomology</a:t>
            </a:r>
            <a:r>
              <a:rPr lang="en-US" sz="2800" dirty="0" smtClean="0">
                <a:solidFill>
                  <a:srgbClr val="0000FF"/>
                </a:solidFill>
                <a:latin typeface="+mn-lt"/>
                <a:sym typeface="Mathematica1"/>
              </a:rPr>
              <a:t> of </a:t>
            </a:r>
            <a:r>
              <a:rPr lang="en-US" sz="2800" dirty="0" err="1" smtClean="0">
                <a:solidFill>
                  <a:srgbClr val="0000FF"/>
                </a:solidFill>
                <a:latin typeface="eufb10" pitchFamily="34" charset="0"/>
                <a:sym typeface="Mathematica1"/>
              </a:rPr>
              <a:t>Vac</a:t>
            </a:r>
            <a:r>
              <a:rPr lang="en-US" sz="2800" baseline="30000" dirty="0" smtClean="0">
                <a:solidFill>
                  <a:srgbClr val="0000FF"/>
                </a:solidFill>
                <a:latin typeface="+mn-lt"/>
                <a:sym typeface="Mathematica1"/>
              </a:rPr>
              <a:t></a:t>
            </a:r>
            <a:r>
              <a:rPr lang="en-US" sz="2800" dirty="0" smtClean="0">
                <a:solidFill>
                  <a:srgbClr val="0000FF"/>
                </a:solidFill>
                <a:latin typeface="+mn-lt"/>
                <a:sym typeface="Mathematica1"/>
              </a:rPr>
              <a:t> </a:t>
            </a:r>
            <a:endParaRPr lang="en-US" sz="2800" dirty="0">
              <a:solidFill>
                <a:srgbClr val="0000FF"/>
              </a:solidFill>
              <a:latin typeface="Monotype Corsiva" pitchFamily="66" charset="0"/>
            </a:endParaRPr>
          </a:p>
        </p:txBody>
      </p:sp>
      <p:sp>
        <p:nvSpPr>
          <p:cNvPr id="6" name="TextBox 5"/>
          <p:cNvSpPr txBox="1"/>
          <p:nvPr/>
        </p:nvSpPr>
        <p:spPr>
          <a:xfrm>
            <a:off x="0" y="4648200"/>
            <a:ext cx="8686800" cy="954107"/>
          </a:xfrm>
          <a:prstGeom prst="rect">
            <a:avLst/>
          </a:prstGeom>
          <a:noFill/>
        </p:spPr>
        <p:txBody>
          <a:bodyPr wrap="square" rtlCol="0">
            <a:spAutoFit/>
          </a:bodyPr>
          <a:lstStyle/>
          <a:p>
            <a:r>
              <a:rPr lang="en-US" sz="2800" dirty="0" smtClean="0">
                <a:solidFill>
                  <a:srgbClr val="009900"/>
                </a:solidFill>
              </a:rPr>
              <a:t>4. Generalization to 2d4d systems: </a:t>
            </a:r>
            <a:r>
              <a:rPr lang="en-US" sz="2800" dirty="0" err="1" smtClean="0">
                <a:solidFill>
                  <a:srgbClr val="009900"/>
                </a:solidFill>
              </a:rPr>
              <a:t>Categorification</a:t>
            </a:r>
            <a:r>
              <a:rPr lang="en-US" sz="2800" dirty="0" smtClean="0">
                <a:solidFill>
                  <a:srgbClr val="009900"/>
                </a:solidFill>
              </a:rPr>
              <a:t> of the KSWCF</a:t>
            </a:r>
            <a:endParaRPr lang="en-US" sz="2800" dirty="0">
              <a:solidFill>
                <a:srgbClr val="009900"/>
              </a:solidFill>
            </a:endParaRPr>
          </a:p>
        </p:txBody>
      </p:sp>
      <p:sp>
        <p:nvSpPr>
          <p:cNvPr id="7" name="TextBox 6"/>
          <p:cNvSpPr txBox="1"/>
          <p:nvPr/>
        </p:nvSpPr>
        <p:spPr>
          <a:xfrm>
            <a:off x="0" y="5867400"/>
            <a:ext cx="9144000" cy="954107"/>
          </a:xfrm>
          <a:prstGeom prst="rect">
            <a:avLst/>
          </a:prstGeom>
          <a:noFill/>
        </p:spPr>
        <p:txBody>
          <a:bodyPr wrap="square" rtlCol="0">
            <a:spAutoFit/>
          </a:bodyPr>
          <a:lstStyle/>
          <a:p>
            <a:r>
              <a:rPr lang="en-US" sz="2800" dirty="0" smtClean="0">
                <a:solidFill>
                  <a:srgbClr val="C00000"/>
                </a:solidFill>
              </a:rPr>
              <a:t>5. Computability of Witten’s approach to knot homology? Relation to other approaches to knot homology?   </a:t>
            </a:r>
            <a:endParaRPr lang="en-US" sz="2800" dirty="0">
              <a:solidFill>
                <a:srgbClr val="C00000"/>
              </a:solidFill>
            </a:endParaRPr>
          </a:p>
        </p:txBody>
      </p:sp>
      <p:sp>
        <p:nvSpPr>
          <p:cNvPr id="8" name="TextBox 7"/>
          <p:cNvSpPr txBox="1"/>
          <p:nvPr/>
        </p:nvSpPr>
        <p:spPr>
          <a:xfrm>
            <a:off x="0" y="3505200"/>
            <a:ext cx="8458200" cy="954107"/>
          </a:xfrm>
          <a:prstGeom prst="rect">
            <a:avLst/>
          </a:prstGeom>
          <a:noFill/>
        </p:spPr>
        <p:txBody>
          <a:bodyPr wrap="square" rtlCol="0">
            <a:spAutoFit/>
          </a:bodyPr>
          <a:lstStyle/>
          <a:p>
            <a:r>
              <a:rPr lang="en-US" sz="2800" dirty="0" smtClean="0">
                <a:solidFill>
                  <a:srgbClr val="800080"/>
                </a:solidFill>
              </a:rPr>
              <a:t>3. Are these examples of universal identities for massive 1+1 QFT?  </a:t>
            </a:r>
            <a:endParaRPr lang="en-US" sz="2800" dirty="0">
              <a:solidFill>
                <a:srgbClr val="80008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Moduli</a:t>
            </a:r>
            <a:r>
              <a:rPr lang="en-US" dirty="0" smtClean="0"/>
              <a:t> of webs with fixed deformation type</a:t>
            </a:r>
            <a:endParaRPr lang="en-US" dirty="0"/>
          </a:p>
        </p:txBody>
      </p:sp>
      <p:grpSp>
        <p:nvGrpSpPr>
          <p:cNvPr id="5124" name="Group 4"/>
          <p:cNvGrpSpPr>
            <a:grpSpLocks noChangeAspect="1"/>
          </p:cNvGrpSpPr>
          <p:nvPr>
            <p:custDataLst>
              <p:tags r:id="rId1"/>
            </p:custDataLst>
          </p:nvPr>
        </p:nvGrpSpPr>
        <p:grpSpPr bwMode="auto">
          <a:xfrm>
            <a:off x="1676400" y="2057400"/>
            <a:ext cx="5294639" cy="647700"/>
            <a:chOff x="1003" y="1532"/>
            <a:chExt cx="14567" cy="1782"/>
          </a:xfrm>
          <a:solidFill>
            <a:srgbClr val="FF0000"/>
          </a:solidFill>
        </p:grpSpPr>
        <p:sp>
          <p:nvSpPr>
            <p:cNvPr id="5126" name="Freeform 6"/>
            <p:cNvSpPr>
              <a:spLocks noEditPoints="1"/>
            </p:cNvSpPr>
            <p:nvPr/>
          </p:nvSpPr>
          <p:spPr bwMode="auto">
            <a:xfrm>
              <a:off x="1003" y="1860"/>
              <a:ext cx="1190" cy="1064"/>
            </a:xfrm>
            <a:custGeom>
              <a:avLst/>
              <a:gdLst/>
              <a:ahLst/>
              <a:cxnLst>
                <a:cxn ang="0">
                  <a:pos x="528" y="158"/>
                </a:cxn>
                <a:cxn ang="0">
                  <a:pos x="501" y="333"/>
                </a:cxn>
                <a:cxn ang="0">
                  <a:pos x="447" y="552"/>
                </a:cxn>
                <a:cxn ang="0">
                  <a:pos x="362" y="823"/>
                </a:cxn>
                <a:cxn ang="0">
                  <a:pos x="384" y="977"/>
                </a:cxn>
                <a:cxn ang="0">
                  <a:pos x="653" y="937"/>
                </a:cxn>
                <a:cxn ang="0">
                  <a:pos x="863" y="819"/>
                </a:cxn>
                <a:cxn ang="0">
                  <a:pos x="1002" y="644"/>
                </a:cxn>
                <a:cxn ang="0">
                  <a:pos x="1056" y="429"/>
                </a:cxn>
                <a:cxn ang="0">
                  <a:pos x="1024" y="285"/>
                </a:cxn>
                <a:cxn ang="0">
                  <a:pos x="944" y="189"/>
                </a:cxn>
                <a:cxn ang="0">
                  <a:pos x="836" y="127"/>
                </a:cxn>
                <a:cxn ang="0">
                  <a:pos x="720" y="97"/>
                </a:cxn>
                <a:cxn ang="0">
                  <a:pos x="613" y="88"/>
                </a:cxn>
                <a:cxn ang="0">
                  <a:pos x="537" y="84"/>
                </a:cxn>
                <a:cxn ang="0">
                  <a:pos x="698" y="0"/>
                </a:cxn>
                <a:cxn ang="0">
                  <a:pos x="872" y="18"/>
                </a:cxn>
                <a:cxn ang="0">
                  <a:pos x="1042" y="84"/>
                </a:cxn>
                <a:cxn ang="0">
                  <a:pos x="1127" y="162"/>
                </a:cxn>
                <a:cxn ang="0">
                  <a:pos x="1181" y="285"/>
                </a:cxn>
                <a:cxn ang="0">
                  <a:pos x="1176" y="473"/>
                </a:cxn>
                <a:cxn ang="0">
                  <a:pos x="1087" y="675"/>
                </a:cxn>
                <a:cxn ang="0">
                  <a:pos x="926" y="837"/>
                </a:cxn>
                <a:cxn ang="0">
                  <a:pos x="724" y="959"/>
                </a:cxn>
                <a:cxn ang="0">
                  <a:pos x="505" y="1038"/>
                </a:cxn>
                <a:cxn ang="0">
                  <a:pos x="291" y="1064"/>
                </a:cxn>
                <a:cxn ang="0">
                  <a:pos x="125" y="1064"/>
                </a:cxn>
                <a:cxn ang="0">
                  <a:pos x="103" y="1064"/>
                </a:cxn>
                <a:cxn ang="0">
                  <a:pos x="94" y="1060"/>
                </a:cxn>
                <a:cxn ang="0">
                  <a:pos x="89" y="1055"/>
                </a:cxn>
                <a:cxn ang="0">
                  <a:pos x="116" y="1020"/>
                </a:cxn>
                <a:cxn ang="0">
                  <a:pos x="188" y="981"/>
                </a:cxn>
                <a:cxn ang="0">
                  <a:pos x="331" y="552"/>
                </a:cxn>
                <a:cxn ang="0">
                  <a:pos x="407" y="84"/>
                </a:cxn>
                <a:cxn ang="0">
                  <a:pos x="255" y="110"/>
                </a:cxn>
                <a:cxn ang="0">
                  <a:pos x="174" y="154"/>
                </a:cxn>
                <a:cxn ang="0">
                  <a:pos x="138" y="211"/>
                </a:cxn>
                <a:cxn ang="0">
                  <a:pos x="129" y="232"/>
                </a:cxn>
                <a:cxn ang="0">
                  <a:pos x="116" y="254"/>
                </a:cxn>
                <a:cxn ang="0">
                  <a:pos x="89" y="272"/>
                </a:cxn>
                <a:cxn ang="0">
                  <a:pos x="44" y="294"/>
                </a:cxn>
                <a:cxn ang="0">
                  <a:pos x="9" y="302"/>
                </a:cxn>
                <a:cxn ang="0">
                  <a:pos x="0" y="294"/>
                </a:cxn>
                <a:cxn ang="0">
                  <a:pos x="0" y="276"/>
                </a:cxn>
                <a:cxn ang="0">
                  <a:pos x="27" y="219"/>
                </a:cxn>
                <a:cxn ang="0">
                  <a:pos x="98" y="140"/>
                </a:cxn>
                <a:cxn ang="0">
                  <a:pos x="241" y="57"/>
                </a:cxn>
                <a:cxn ang="0">
                  <a:pos x="389" y="14"/>
                </a:cxn>
                <a:cxn ang="0">
                  <a:pos x="528" y="0"/>
                </a:cxn>
              </a:cxnLst>
              <a:rect l="0" t="0" r="r" b="b"/>
              <a:pathLst>
                <a:path w="1190" h="1064">
                  <a:moveTo>
                    <a:pt x="537" y="84"/>
                  </a:moveTo>
                  <a:lnTo>
                    <a:pt x="528" y="158"/>
                  </a:lnTo>
                  <a:lnTo>
                    <a:pt x="514" y="241"/>
                  </a:lnTo>
                  <a:lnTo>
                    <a:pt x="501" y="333"/>
                  </a:lnTo>
                  <a:lnTo>
                    <a:pt x="478" y="438"/>
                  </a:lnTo>
                  <a:lnTo>
                    <a:pt x="447" y="552"/>
                  </a:lnTo>
                  <a:lnTo>
                    <a:pt x="411" y="683"/>
                  </a:lnTo>
                  <a:lnTo>
                    <a:pt x="362" y="823"/>
                  </a:lnTo>
                  <a:lnTo>
                    <a:pt x="299" y="977"/>
                  </a:lnTo>
                  <a:lnTo>
                    <a:pt x="384" y="977"/>
                  </a:lnTo>
                  <a:lnTo>
                    <a:pt x="523" y="968"/>
                  </a:lnTo>
                  <a:lnTo>
                    <a:pt x="653" y="937"/>
                  </a:lnTo>
                  <a:lnTo>
                    <a:pt x="769" y="885"/>
                  </a:lnTo>
                  <a:lnTo>
                    <a:pt x="863" y="819"/>
                  </a:lnTo>
                  <a:lnTo>
                    <a:pt x="944" y="736"/>
                  </a:lnTo>
                  <a:lnTo>
                    <a:pt x="1002" y="644"/>
                  </a:lnTo>
                  <a:lnTo>
                    <a:pt x="1042" y="539"/>
                  </a:lnTo>
                  <a:lnTo>
                    <a:pt x="1056" y="429"/>
                  </a:lnTo>
                  <a:lnTo>
                    <a:pt x="1047" y="351"/>
                  </a:lnTo>
                  <a:lnTo>
                    <a:pt x="1024" y="285"/>
                  </a:lnTo>
                  <a:lnTo>
                    <a:pt x="988" y="228"/>
                  </a:lnTo>
                  <a:lnTo>
                    <a:pt x="944" y="189"/>
                  </a:lnTo>
                  <a:lnTo>
                    <a:pt x="895" y="154"/>
                  </a:lnTo>
                  <a:lnTo>
                    <a:pt x="836" y="127"/>
                  </a:lnTo>
                  <a:lnTo>
                    <a:pt x="778" y="110"/>
                  </a:lnTo>
                  <a:lnTo>
                    <a:pt x="720" y="97"/>
                  </a:lnTo>
                  <a:lnTo>
                    <a:pt x="662" y="92"/>
                  </a:lnTo>
                  <a:lnTo>
                    <a:pt x="613" y="88"/>
                  </a:lnTo>
                  <a:lnTo>
                    <a:pt x="568" y="84"/>
                  </a:lnTo>
                  <a:lnTo>
                    <a:pt x="537" y="84"/>
                  </a:lnTo>
                  <a:close/>
                  <a:moveTo>
                    <a:pt x="608" y="0"/>
                  </a:moveTo>
                  <a:lnTo>
                    <a:pt x="698" y="0"/>
                  </a:lnTo>
                  <a:lnTo>
                    <a:pt x="787" y="5"/>
                  </a:lnTo>
                  <a:lnTo>
                    <a:pt x="872" y="18"/>
                  </a:lnTo>
                  <a:lnTo>
                    <a:pt x="962" y="44"/>
                  </a:lnTo>
                  <a:lnTo>
                    <a:pt x="1042" y="84"/>
                  </a:lnTo>
                  <a:lnTo>
                    <a:pt x="1087" y="119"/>
                  </a:lnTo>
                  <a:lnTo>
                    <a:pt x="1127" y="162"/>
                  </a:lnTo>
                  <a:lnTo>
                    <a:pt x="1158" y="219"/>
                  </a:lnTo>
                  <a:lnTo>
                    <a:pt x="1181" y="285"/>
                  </a:lnTo>
                  <a:lnTo>
                    <a:pt x="1190" y="359"/>
                  </a:lnTo>
                  <a:lnTo>
                    <a:pt x="1176" y="473"/>
                  </a:lnTo>
                  <a:lnTo>
                    <a:pt x="1141" y="578"/>
                  </a:lnTo>
                  <a:lnTo>
                    <a:pt x="1087" y="675"/>
                  </a:lnTo>
                  <a:lnTo>
                    <a:pt x="1015" y="762"/>
                  </a:lnTo>
                  <a:lnTo>
                    <a:pt x="926" y="837"/>
                  </a:lnTo>
                  <a:lnTo>
                    <a:pt x="832" y="902"/>
                  </a:lnTo>
                  <a:lnTo>
                    <a:pt x="724" y="959"/>
                  </a:lnTo>
                  <a:lnTo>
                    <a:pt x="617" y="1003"/>
                  </a:lnTo>
                  <a:lnTo>
                    <a:pt x="505" y="1038"/>
                  </a:lnTo>
                  <a:lnTo>
                    <a:pt x="398" y="1055"/>
                  </a:lnTo>
                  <a:lnTo>
                    <a:pt x="291" y="1064"/>
                  </a:lnTo>
                  <a:lnTo>
                    <a:pt x="291" y="1064"/>
                  </a:lnTo>
                  <a:lnTo>
                    <a:pt x="125" y="1064"/>
                  </a:lnTo>
                  <a:lnTo>
                    <a:pt x="112" y="1064"/>
                  </a:lnTo>
                  <a:lnTo>
                    <a:pt x="103" y="1064"/>
                  </a:lnTo>
                  <a:lnTo>
                    <a:pt x="94" y="1064"/>
                  </a:lnTo>
                  <a:lnTo>
                    <a:pt x="94" y="1060"/>
                  </a:lnTo>
                  <a:lnTo>
                    <a:pt x="89" y="1055"/>
                  </a:lnTo>
                  <a:lnTo>
                    <a:pt x="89" y="1055"/>
                  </a:lnTo>
                  <a:lnTo>
                    <a:pt x="98" y="1038"/>
                  </a:lnTo>
                  <a:lnTo>
                    <a:pt x="116" y="1020"/>
                  </a:lnTo>
                  <a:lnTo>
                    <a:pt x="147" y="999"/>
                  </a:lnTo>
                  <a:lnTo>
                    <a:pt x="188" y="981"/>
                  </a:lnTo>
                  <a:lnTo>
                    <a:pt x="264" y="771"/>
                  </a:lnTo>
                  <a:lnTo>
                    <a:pt x="331" y="552"/>
                  </a:lnTo>
                  <a:lnTo>
                    <a:pt x="380" y="324"/>
                  </a:lnTo>
                  <a:lnTo>
                    <a:pt x="407" y="84"/>
                  </a:lnTo>
                  <a:lnTo>
                    <a:pt x="317" y="92"/>
                  </a:lnTo>
                  <a:lnTo>
                    <a:pt x="255" y="110"/>
                  </a:lnTo>
                  <a:lnTo>
                    <a:pt x="206" y="127"/>
                  </a:lnTo>
                  <a:lnTo>
                    <a:pt x="174" y="154"/>
                  </a:lnTo>
                  <a:lnTo>
                    <a:pt x="152" y="180"/>
                  </a:lnTo>
                  <a:lnTo>
                    <a:pt x="138" y="211"/>
                  </a:lnTo>
                  <a:lnTo>
                    <a:pt x="134" y="224"/>
                  </a:lnTo>
                  <a:lnTo>
                    <a:pt x="129" y="232"/>
                  </a:lnTo>
                  <a:lnTo>
                    <a:pt x="125" y="246"/>
                  </a:lnTo>
                  <a:lnTo>
                    <a:pt x="116" y="254"/>
                  </a:lnTo>
                  <a:lnTo>
                    <a:pt x="107" y="263"/>
                  </a:lnTo>
                  <a:lnTo>
                    <a:pt x="89" y="272"/>
                  </a:lnTo>
                  <a:lnTo>
                    <a:pt x="71" y="281"/>
                  </a:lnTo>
                  <a:lnTo>
                    <a:pt x="44" y="294"/>
                  </a:lnTo>
                  <a:lnTo>
                    <a:pt x="18" y="302"/>
                  </a:lnTo>
                  <a:lnTo>
                    <a:pt x="9" y="302"/>
                  </a:lnTo>
                  <a:lnTo>
                    <a:pt x="4" y="298"/>
                  </a:lnTo>
                  <a:lnTo>
                    <a:pt x="0" y="294"/>
                  </a:lnTo>
                  <a:lnTo>
                    <a:pt x="0" y="289"/>
                  </a:lnTo>
                  <a:lnTo>
                    <a:pt x="0" y="276"/>
                  </a:lnTo>
                  <a:lnTo>
                    <a:pt x="9" y="254"/>
                  </a:lnTo>
                  <a:lnTo>
                    <a:pt x="27" y="219"/>
                  </a:lnTo>
                  <a:lnTo>
                    <a:pt x="58" y="180"/>
                  </a:lnTo>
                  <a:lnTo>
                    <a:pt x="98" y="140"/>
                  </a:lnTo>
                  <a:lnTo>
                    <a:pt x="161" y="97"/>
                  </a:lnTo>
                  <a:lnTo>
                    <a:pt x="241" y="57"/>
                  </a:lnTo>
                  <a:lnTo>
                    <a:pt x="317" y="27"/>
                  </a:lnTo>
                  <a:lnTo>
                    <a:pt x="389" y="14"/>
                  </a:lnTo>
                  <a:lnTo>
                    <a:pt x="456" y="5"/>
                  </a:lnTo>
                  <a:lnTo>
                    <a:pt x="528" y="0"/>
                  </a:lnTo>
                  <a:lnTo>
                    <a:pt x="6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7" name="Freeform 7"/>
            <p:cNvSpPr>
              <a:spLocks/>
            </p:cNvSpPr>
            <p:nvPr/>
          </p:nvSpPr>
          <p:spPr bwMode="auto">
            <a:xfrm>
              <a:off x="2399" y="1755"/>
              <a:ext cx="371" cy="1559"/>
            </a:xfrm>
            <a:custGeom>
              <a:avLst/>
              <a:gdLst/>
              <a:ahLst/>
              <a:cxnLst>
                <a:cxn ang="0">
                  <a:pos x="353" y="0"/>
                </a:cxn>
                <a:cxn ang="0">
                  <a:pos x="358" y="0"/>
                </a:cxn>
                <a:cxn ang="0">
                  <a:pos x="366" y="5"/>
                </a:cxn>
                <a:cxn ang="0">
                  <a:pos x="366" y="9"/>
                </a:cxn>
                <a:cxn ang="0">
                  <a:pos x="371" y="18"/>
                </a:cxn>
                <a:cxn ang="0">
                  <a:pos x="371" y="18"/>
                </a:cxn>
                <a:cxn ang="0">
                  <a:pos x="366" y="22"/>
                </a:cxn>
                <a:cxn ang="0">
                  <a:pos x="366" y="27"/>
                </a:cxn>
                <a:cxn ang="0">
                  <a:pos x="358" y="31"/>
                </a:cxn>
                <a:cxn ang="0">
                  <a:pos x="349" y="40"/>
                </a:cxn>
                <a:cxn ang="0">
                  <a:pos x="259" y="145"/>
                </a:cxn>
                <a:cxn ang="0">
                  <a:pos x="192" y="259"/>
                </a:cxn>
                <a:cxn ang="0">
                  <a:pos x="147" y="381"/>
                </a:cxn>
                <a:cxn ang="0">
                  <a:pos x="116" y="508"/>
                </a:cxn>
                <a:cxn ang="0">
                  <a:pos x="98" y="644"/>
                </a:cxn>
                <a:cxn ang="0">
                  <a:pos x="94" y="780"/>
                </a:cxn>
                <a:cxn ang="0">
                  <a:pos x="94" y="885"/>
                </a:cxn>
                <a:cxn ang="0">
                  <a:pos x="107" y="994"/>
                </a:cxn>
                <a:cxn ang="0">
                  <a:pos x="129" y="1104"/>
                </a:cxn>
                <a:cxn ang="0">
                  <a:pos x="161" y="1213"/>
                </a:cxn>
                <a:cxn ang="0">
                  <a:pos x="205" y="1318"/>
                </a:cxn>
                <a:cxn ang="0">
                  <a:pos x="264" y="1419"/>
                </a:cxn>
                <a:cxn ang="0">
                  <a:pos x="344" y="1511"/>
                </a:cxn>
                <a:cxn ang="0">
                  <a:pos x="353" y="1519"/>
                </a:cxn>
                <a:cxn ang="0">
                  <a:pos x="362" y="1528"/>
                </a:cxn>
                <a:cxn ang="0">
                  <a:pos x="366" y="1537"/>
                </a:cxn>
                <a:cxn ang="0">
                  <a:pos x="371" y="1537"/>
                </a:cxn>
                <a:cxn ang="0">
                  <a:pos x="371" y="1541"/>
                </a:cxn>
                <a:cxn ang="0">
                  <a:pos x="371" y="1546"/>
                </a:cxn>
                <a:cxn ang="0">
                  <a:pos x="371" y="1546"/>
                </a:cxn>
                <a:cxn ang="0">
                  <a:pos x="366" y="1554"/>
                </a:cxn>
                <a:cxn ang="0">
                  <a:pos x="362" y="1559"/>
                </a:cxn>
                <a:cxn ang="0">
                  <a:pos x="353" y="1559"/>
                </a:cxn>
                <a:cxn ang="0">
                  <a:pos x="340" y="1554"/>
                </a:cxn>
                <a:cxn ang="0">
                  <a:pos x="313" y="1537"/>
                </a:cxn>
                <a:cxn ang="0">
                  <a:pos x="277" y="1506"/>
                </a:cxn>
                <a:cxn ang="0">
                  <a:pos x="237" y="1462"/>
                </a:cxn>
                <a:cxn ang="0">
                  <a:pos x="192" y="1410"/>
                </a:cxn>
                <a:cxn ang="0">
                  <a:pos x="147" y="1344"/>
                </a:cxn>
                <a:cxn ang="0">
                  <a:pos x="103" y="1265"/>
                </a:cxn>
                <a:cxn ang="0">
                  <a:pos x="49" y="1134"/>
                </a:cxn>
                <a:cxn ang="0">
                  <a:pos x="18" y="1003"/>
                </a:cxn>
                <a:cxn ang="0">
                  <a:pos x="4" y="880"/>
                </a:cxn>
                <a:cxn ang="0">
                  <a:pos x="0" y="780"/>
                </a:cxn>
                <a:cxn ang="0">
                  <a:pos x="4" y="675"/>
                </a:cxn>
                <a:cxn ang="0">
                  <a:pos x="18" y="556"/>
                </a:cxn>
                <a:cxn ang="0">
                  <a:pos x="49" y="434"/>
                </a:cxn>
                <a:cxn ang="0">
                  <a:pos x="98" y="302"/>
                </a:cxn>
                <a:cxn ang="0">
                  <a:pos x="143" y="224"/>
                </a:cxn>
                <a:cxn ang="0">
                  <a:pos x="188" y="158"/>
                </a:cxn>
                <a:cxn ang="0">
                  <a:pos x="232" y="101"/>
                </a:cxn>
                <a:cxn ang="0">
                  <a:pos x="277" y="57"/>
                </a:cxn>
                <a:cxn ang="0">
                  <a:pos x="313" y="27"/>
                </a:cxn>
                <a:cxn ang="0">
                  <a:pos x="340" y="5"/>
                </a:cxn>
                <a:cxn ang="0">
                  <a:pos x="353" y="0"/>
                </a:cxn>
              </a:cxnLst>
              <a:rect l="0" t="0" r="r" b="b"/>
              <a:pathLst>
                <a:path w="371" h="1559">
                  <a:moveTo>
                    <a:pt x="353" y="0"/>
                  </a:moveTo>
                  <a:lnTo>
                    <a:pt x="358" y="0"/>
                  </a:lnTo>
                  <a:lnTo>
                    <a:pt x="366" y="5"/>
                  </a:lnTo>
                  <a:lnTo>
                    <a:pt x="366" y="9"/>
                  </a:lnTo>
                  <a:lnTo>
                    <a:pt x="371" y="18"/>
                  </a:lnTo>
                  <a:lnTo>
                    <a:pt x="371" y="18"/>
                  </a:lnTo>
                  <a:lnTo>
                    <a:pt x="366" y="22"/>
                  </a:lnTo>
                  <a:lnTo>
                    <a:pt x="366" y="27"/>
                  </a:lnTo>
                  <a:lnTo>
                    <a:pt x="358" y="31"/>
                  </a:lnTo>
                  <a:lnTo>
                    <a:pt x="349" y="40"/>
                  </a:lnTo>
                  <a:lnTo>
                    <a:pt x="259" y="145"/>
                  </a:lnTo>
                  <a:lnTo>
                    <a:pt x="192" y="259"/>
                  </a:lnTo>
                  <a:lnTo>
                    <a:pt x="147" y="381"/>
                  </a:lnTo>
                  <a:lnTo>
                    <a:pt x="116" y="508"/>
                  </a:lnTo>
                  <a:lnTo>
                    <a:pt x="98" y="644"/>
                  </a:lnTo>
                  <a:lnTo>
                    <a:pt x="94" y="780"/>
                  </a:lnTo>
                  <a:lnTo>
                    <a:pt x="94" y="885"/>
                  </a:lnTo>
                  <a:lnTo>
                    <a:pt x="107" y="994"/>
                  </a:lnTo>
                  <a:lnTo>
                    <a:pt x="129" y="1104"/>
                  </a:lnTo>
                  <a:lnTo>
                    <a:pt x="161" y="1213"/>
                  </a:lnTo>
                  <a:lnTo>
                    <a:pt x="205" y="1318"/>
                  </a:lnTo>
                  <a:lnTo>
                    <a:pt x="264" y="1419"/>
                  </a:lnTo>
                  <a:lnTo>
                    <a:pt x="344" y="1511"/>
                  </a:lnTo>
                  <a:lnTo>
                    <a:pt x="353" y="1519"/>
                  </a:lnTo>
                  <a:lnTo>
                    <a:pt x="362" y="1528"/>
                  </a:lnTo>
                  <a:lnTo>
                    <a:pt x="366" y="1537"/>
                  </a:lnTo>
                  <a:lnTo>
                    <a:pt x="371" y="1537"/>
                  </a:lnTo>
                  <a:lnTo>
                    <a:pt x="371" y="1541"/>
                  </a:lnTo>
                  <a:lnTo>
                    <a:pt x="371" y="1546"/>
                  </a:lnTo>
                  <a:lnTo>
                    <a:pt x="371" y="1546"/>
                  </a:lnTo>
                  <a:lnTo>
                    <a:pt x="366" y="1554"/>
                  </a:lnTo>
                  <a:lnTo>
                    <a:pt x="362" y="1559"/>
                  </a:lnTo>
                  <a:lnTo>
                    <a:pt x="353" y="1559"/>
                  </a:lnTo>
                  <a:lnTo>
                    <a:pt x="340" y="1554"/>
                  </a:lnTo>
                  <a:lnTo>
                    <a:pt x="313" y="1537"/>
                  </a:lnTo>
                  <a:lnTo>
                    <a:pt x="277" y="1506"/>
                  </a:lnTo>
                  <a:lnTo>
                    <a:pt x="237" y="1462"/>
                  </a:lnTo>
                  <a:lnTo>
                    <a:pt x="192" y="1410"/>
                  </a:lnTo>
                  <a:lnTo>
                    <a:pt x="147" y="1344"/>
                  </a:lnTo>
                  <a:lnTo>
                    <a:pt x="103" y="1265"/>
                  </a:lnTo>
                  <a:lnTo>
                    <a:pt x="49" y="1134"/>
                  </a:lnTo>
                  <a:lnTo>
                    <a:pt x="18" y="1003"/>
                  </a:lnTo>
                  <a:lnTo>
                    <a:pt x="4" y="880"/>
                  </a:lnTo>
                  <a:lnTo>
                    <a:pt x="0" y="780"/>
                  </a:lnTo>
                  <a:lnTo>
                    <a:pt x="4" y="675"/>
                  </a:lnTo>
                  <a:lnTo>
                    <a:pt x="18" y="556"/>
                  </a:lnTo>
                  <a:lnTo>
                    <a:pt x="49" y="434"/>
                  </a:lnTo>
                  <a:lnTo>
                    <a:pt x="98" y="302"/>
                  </a:lnTo>
                  <a:lnTo>
                    <a:pt x="143" y="224"/>
                  </a:lnTo>
                  <a:lnTo>
                    <a:pt x="188" y="158"/>
                  </a:lnTo>
                  <a:lnTo>
                    <a:pt x="232" y="101"/>
                  </a:lnTo>
                  <a:lnTo>
                    <a:pt x="277" y="57"/>
                  </a:lnTo>
                  <a:lnTo>
                    <a:pt x="313" y="27"/>
                  </a:lnTo>
                  <a:lnTo>
                    <a:pt x="340" y="5"/>
                  </a:lnTo>
                  <a:lnTo>
                    <a:pt x="3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8" name="Freeform 8"/>
            <p:cNvSpPr>
              <a:spLocks noEditPoints="1"/>
            </p:cNvSpPr>
            <p:nvPr/>
          </p:nvSpPr>
          <p:spPr bwMode="auto">
            <a:xfrm>
              <a:off x="2927" y="2092"/>
              <a:ext cx="1033" cy="876"/>
            </a:xfrm>
            <a:custGeom>
              <a:avLst/>
              <a:gdLst/>
              <a:ahLst/>
              <a:cxnLst>
                <a:cxn ang="0">
                  <a:pos x="693" y="241"/>
                </a:cxn>
                <a:cxn ang="0">
                  <a:pos x="621" y="281"/>
                </a:cxn>
                <a:cxn ang="0">
                  <a:pos x="595" y="386"/>
                </a:cxn>
                <a:cxn ang="0">
                  <a:pos x="599" y="591"/>
                </a:cxn>
                <a:cxn ang="0">
                  <a:pos x="644" y="683"/>
                </a:cxn>
                <a:cxn ang="0">
                  <a:pos x="715" y="736"/>
                </a:cxn>
                <a:cxn ang="0">
                  <a:pos x="805" y="762"/>
                </a:cxn>
                <a:cxn ang="0">
                  <a:pos x="832" y="753"/>
                </a:cxn>
                <a:cxn ang="0">
                  <a:pos x="863" y="710"/>
                </a:cxn>
                <a:cxn ang="0">
                  <a:pos x="890" y="635"/>
                </a:cxn>
                <a:cxn ang="0">
                  <a:pos x="903" y="421"/>
                </a:cxn>
                <a:cxn ang="0">
                  <a:pos x="885" y="289"/>
                </a:cxn>
                <a:cxn ang="0">
                  <a:pos x="778" y="241"/>
                </a:cxn>
                <a:cxn ang="0">
                  <a:pos x="724" y="232"/>
                </a:cxn>
                <a:cxn ang="0">
                  <a:pos x="152" y="9"/>
                </a:cxn>
                <a:cxn ang="0">
                  <a:pos x="125" y="79"/>
                </a:cxn>
                <a:cxn ang="0">
                  <a:pos x="143" y="123"/>
                </a:cxn>
                <a:cxn ang="0">
                  <a:pos x="161" y="158"/>
                </a:cxn>
                <a:cxn ang="0">
                  <a:pos x="187" y="184"/>
                </a:cxn>
                <a:cxn ang="0">
                  <a:pos x="196" y="246"/>
                </a:cxn>
                <a:cxn ang="0">
                  <a:pos x="393" y="92"/>
                </a:cxn>
                <a:cxn ang="0">
                  <a:pos x="599" y="202"/>
                </a:cxn>
                <a:cxn ang="0">
                  <a:pos x="823" y="97"/>
                </a:cxn>
                <a:cxn ang="0">
                  <a:pos x="1024" y="202"/>
                </a:cxn>
                <a:cxn ang="0">
                  <a:pos x="1033" y="298"/>
                </a:cxn>
                <a:cxn ang="0">
                  <a:pos x="1033" y="416"/>
                </a:cxn>
                <a:cxn ang="0">
                  <a:pos x="1024" y="556"/>
                </a:cxn>
                <a:cxn ang="0">
                  <a:pos x="988" y="666"/>
                </a:cxn>
                <a:cxn ang="0">
                  <a:pos x="671" y="876"/>
                </a:cxn>
                <a:cxn ang="0">
                  <a:pos x="460" y="762"/>
                </a:cxn>
                <a:cxn ang="0">
                  <a:pos x="465" y="298"/>
                </a:cxn>
                <a:cxn ang="0">
                  <a:pos x="380" y="250"/>
                </a:cxn>
                <a:cxn ang="0">
                  <a:pos x="340" y="228"/>
                </a:cxn>
                <a:cxn ang="0">
                  <a:pos x="313" y="219"/>
                </a:cxn>
                <a:cxn ang="0">
                  <a:pos x="295" y="224"/>
                </a:cxn>
                <a:cxn ang="0">
                  <a:pos x="241" y="259"/>
                </a:cxn>
                <a:cxn ang="0">
                  <a:pos x="196" y="333"/>
                </a:cxn>
                <a:cxn ang="0">
                  <a:pos x="192" y="456"/>
                </a:cxn>
                <a:cxn ang="0">
                  <a:pos x="192" y="587"/>
                </a:cxn>
                <a:cxn ang="0">
                  <a:pos x="223" y="696"/>
                </a:cxn>
                <a:cxn ang="0">
                  <a:pos x="268" y="758"/>
                </a:cxn>
                <a:cxn ang="0">
                  <a:pos x="107" y="810"/>
                </a:cxn>
                <a:cxn ang="0">
                  <a:pos x="67" y="631"/>
                </a:cxn>
                <a:cxn ang="0">
                  <a:pos x="67" y="294"/>
                </a:cxn>
                <a:cxn ang="0">
                  <a:pos x="58" y="272"/>
                </a:cxn>
                <a:cxn ang="0">
                  <a:pos x="35" y="250"/>
                </a:cxn>
                <a:cxn ang="0">
                  <a:pos x="9" y="219"/>
                </a:cxn>
                <a:cxn ang="0">
                  <a:pos x="0" y="180"/>
                </a:cxn>
                <a:cxn ang="0">
                  <a:pos x="4" y="158"/>
                </a:cxn>
                <a:cxn ang="0">
                  <a:pos x="13" y="141"/>
                </a:cxn>
                <a:cxn ang="0">
                  <a:pos x="129" y="0"/>
                </a:cxn>
              </a:cxnLst>
              <a:rect l="0" t="0" r="r" b="b"/>
              <a:pathLst>
                <a:path w="1033" h="876">
                  <a:moveTo>
                    <a:pt x="724" y="232"/>
                  </a:moveTo>
                  <a:lnTo>
                    <a:pt x="693" y="241"/>
                  </a:lnTo>
                  <a:lnTo>
                    <a:pt x="657" y="259"/>
                  </a:lnTo>
                  <a:lnTo>
                    <a:pt x="621" y="281"/>
                  </a:lnTo>
                  <a:lnTo>
                    <a:pt x="595" y="298"/>
                  </a:lnTo>
                  <a:lnTo>
                    <a:pt x="595" y="386"/>
                  </a:lnTo>
                  <a:lnTo>
                    <a:pt x="595" y="464"/>
                  </a:lnTo>
                  <a:lnTo>
                    <a:pt x="599" y="591"/>
                  </a:lnTo>
                  <a:lnTo>
                    <a:pt x="613" y="644"/>
                  </a:lnTo>
                  <a:lnTo>
                    <a:pt x="644" y="683"/>
                  </a:lnTo>
                  <a:lnTo>
                    <a:pt x="680" y="714"/>
                  </a:lnTo>
                  <a:lnTo>
                    <a:pt x="715" y="736"/>
                  </a:lnTo>
                  <a:lnTo>
                    <a:pt x="756" y="758"/>
                  </a:lnTo>
                  <a:lnTo>
                    <a:pt x="805" y="762"/>
                  </a:lnTo>
                  <a:lnTo>
                    <a:pt x="818" y="762"/>
                  </a:lnTo>
                  <a:lnTo>
                    <a:pt x="832" y="753"/>
                  </a:lnTo>
                  <a:lnTo>
                    <a:pt x="841" y="740"/>
                  </a:lnTo>
                  <a:lnTo>
                    <a:pt x="863" y="710"/>
                  </a:lnTo>
                  <a:lnTo>
                    <a:pt x="881" y="675"/>
                  </a:lnTo>
                  <a:lnTo>
                    <a:pt x="890" y="635"/>
                  </a:lnTo>
                  <a:lnTo>
                    <a:pt x="899" y="526"/>
                  </a:lnTo>
                  <a:lnTo>
                    <a:pt x="903" y="421"/>
                  </a:lnTo>
                  <a:lnTo>
                    <a:pt x="899" y="355"/>
                  </a:lnTo>
                  <a:lnTo>
                    <a:pt x="885" y="289"/>
                  </a:lnTo>
                  <a:lnTo>
                    <a:pt x="832" y="263"/>
                  </a:lnTo>
                  <a:lnTo>
                    <a:pt x="778" y="241"/>
                  </a:lnTo>
                  <a:lnTo>
                    <a:pt x="724" y="232"/>
                  </a:lnTo>
                  <a:lnTo>
                    <a:pt x="724" y="232"/>
                  </a:lnTo>
                  <a:close/>
                  <a:moveTo>
                    <a:pt x="129" y="0"/>
                  </a:moveTo>
                  <a:lnTo>
                    <a:pt x="152" y="9"/>
                  </a:lnTo>
                  <a:lnTo>
                    <a:pt x="134" y="40"/>
                  </a:lnTo>
                  <a:lnTo>
                    <a:pt x="125" y="79"/>
                  </a:lnTo>
                  <a:lnTo>
                    <a:pt x="129" y="101"/>
                  </a:lnTo>
                  <a:lnTo>
                    <a:pt x="143" y="123"/>
                  </a:lnTo>
                  <a:lnTo>
                    <a:pt x="156" y="149"/>
                  </a:lnTo>
                  <a:lnTo>
                    <a:pt x="161" y="158"/>
                  </a:lnTo>
                  <a:lnTo>
                    <a:pt x="174" y="171"/>
                  </a:lnTo>
                  <a:lnTo>
                    <a:pt x="187" y="184"/>
                  </a:lnTo>
                  <a:lnTo>
                    <a:pt x="196" y="197"/>
                  </a:lnTo>
                  <a:lnTo>
                    <a:pt x="196" y="246"/>
                  </a:lnTo>
                  <a:lnTo>
                    <a:pt x="299" y="176"/>
                  </a:lnTo>
                  <a:lnTo>
                    <a:pt x="393" y="92"/>
                  </a:lnTo>
                  <a:lnTo>
                    <a:pt x="496" y="149"/>
                  </a:lnTo>
                  <a:lnTo>
                    <a:pt x="599" y="202"/>
                  </a:lnTo>
                  <a:lnTo>
                    <a:pt x="595" y="259"/>
                  </a:lnTo>
                  <a:lnTo>
                    <a:pt x="823" y="97"/>
                  </a:lnTo>
                  <a:lnTo>
                    <a:pt x="921" y="154"/>
                  </a:lnTo>
                  <a:lnTo>
                    <a:pt x="1024" y="202"/>
                  </a:lnTo>
                  <a:lnTo>
                    <a:pt x="1029" y="241"/>
                  </a:lnTo>
                  <a:lnTo>
                    <a:pt x="1033" y="298"/>
                  </a:lnTo>
                  <a:lnTo>
                    <a:pt x="1033" y="359"/>
                  </a:lnTo>
                  <a:lnTo>
                    <a:pt x="1033" y="416"/>
                  </a:lnTo>
                  <a:lnTo>
                    <a:pt x="1033" y="491"/>
                  </a:lnTo>
                  <a:lnTo>
                    <a:pt x="1024" y="556"/>
                  </a:lnTo>
                  <a:lnTo>
                    <a:pt x="1006" y="613"/>
                  </a:lnTo>
                  <a:lnTo>
                    <a:pt x="988" y="666"/>
                  </a:lnTo>
                  <a:lnTo>
                    <a:pt x="970" y="718"/>
                  </a:lnTo>
                  <a:lnTo>
                    <a:pt x="671" y="876"/>
                  </a:lnTo>
                  <a:lnTo>
                    <a:pt x="563" y="815"/>
                  </a:lnTo>
                  <a:lnTo>
                    <a:pt x="460" y="762"/>
                  </a:lnTo>
                  <a:lnTo>
                    <a:pt x="469" y="486"/>
                  </a:lnTo>
                  <a:lnTo>
                    <a:pt x="465" y="298"/>
                  </a:lnTo>
                  <a:lnTo>
                    <a:pt x="420" y="272"/>
                  </a:lnTo>
                  <a:lnTo>
                    <a:pt x="380" y="250"/>
                  </a:lnTo>
                  <a:lnTo>
                    <a:pt x="349" y="232"/>
                  </a:lnTo>
                  <a:lnTo>
                    <a:pt x="340" y="228"/>
                  </a:lnTo>
                  <a:lnTo>
                    <a:pt x="326" y="224"/>
                  </a:lnTo>
                  <a:lnTo>
                    <a:pt x="313" y="219"/>
                  </a:lnTo>
                  <a:lnTo>
                    <a:pt x="304" y="224"/>
                  </a:lnTo>
                  <a:lnTo>
                    <a:pt x="295" y="224"/>
                  </a:lnTo>
                  <a:lnTo>
                    <a:pt x="286" y="228"/>
                  </a:lnTo>
                  <a:lnTo>
                    <a:pt x="241" y="259"/>
                  </a:lnTo>
                  <a:lnTo>
                    <a:pt x="196" y="289"/>
                  </a:lnTo>
                  <a:lnTo>
                    <a:pt x="196" y="333"/>
                  </a:lnTo>
                  <a:lnTo>
                    <a:pt x="192" y="386"/>
                  </a:lnTo>
                  <a:lnTo>
                    <a:pt x="192" y="456"/>
                  </a:lnTo>
                  <a:lnTo>
                    <a:pt x="192" y="521"/>
                  </a:lnTo>
                  <a:lnTo>
                    <a:pt x="192" y="587"/>
                  </a:lnTo>
                  <a:lnTo>
                    <a:pt x="201" y="644"/>
                  </a:lnTo>
                  <a:lnTo>
                    <a:pt x="223" y="696"/>
                  </a:lnTo>
                  <a:lnTo>
                    <a:pt x="246" y="727"/>
                  </a:lnTo>
                  <a:lnTo>
                    <a:pt x="268" y="758"/>
                  </a:lnTo>
                  <a:lnTo>
                    <a:pt x="147" y="876"/>
                  </a:lnTo>
                  <a:lnTo>
                    <a:pt x="107" y="810"/>
                  </a:lnTo>
                  <a:lnTo>
                    <a:pt x="53" y="749"/>
                  </a:lnTo>
                  <a:lnTo>
                    <a:pt x="67" y="631"/>
                  </a:lnTo>
                  <a:lnTo>
                    <a:pt x="71" y="508"/>
                  </a:lnTo>
                  <a:lnTo>
                    <a:pt x="67" y="294"/>
                  </a:lnTo>
                  <a:lnTo>
                    <a:pt x="62" y="285"/>
                  </a:lnTo>
                  <a:lnTo>
                    <a:pt x="58" y="272"/>
                  </a:lnTo>
                  <a:lnTo>
                    <a:pt x="49" y="267"/>
                  </a:lnTo>
                  <a:lnTo>
                    <a:pt x="35" y="250"/>
                  </a:lnTo>
                  <a:lnTo>
                    <a:pt x="22" y="232"/>
                  </a:lnTo>
                  <a:lnTo>
                    <a:pt x="9" y="219"/>
                  </a:lnTo>
                  <a:lnTo>
                    <a:pt x="4" y="197"/>
                  </a:lnTo>
                  <a:lnTo>
                    <a:pt x="0" y="180"/>
                  </a:lnTo>
                  <a:lnTo>
                    <a:pt x="0" y="171"/>
                  </a:lnTo>
                  <a:lnTo>
                    <a:pt x="4" y="158"/>
                  </a:lnTo>
                  <a:lnTo>
                    <a:pt x="9" y="149"/>
                  </a:lnTo>
                  <a:lnTo>
                    <a:pt x="13" y="141"/>
                  </a:lnTo>
                  <a:lnTo>
                    <a:pt x="67" y="66"/>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9" name="Freeform 9"/>
            <p:cNvSpPr>
              <a:spLocks noEditPoints="1"/>
            </p:cNvSpPr>
            <p:nvPr/>
          </p:nvSpPr>
          <p:spPr bwMode="auto">
            <a:xfrm>
              <a:off x="4179" y="1755"/>
              <a:ext cx="372" cy="1559"/>
            </a:xfrm>
            <a:custGeom>
              <a:avLst/>
              <a:gdLst/>
              <a:ahLst/>
              <a:cxnLst>
                <a:cxn ang="0">
                  <a:pos x="372" y="780"/>
                </a:cxn>
                <a:cxn ang="0">
                  <a:pos x="372" y="780"/>
                </a:cxn>
                <a:cxn ang="0">
                  <a:pos x="372" y="780"/>
                </a:cxn>
                <a:cxn ang="0">
                  <a:pos x="372" y="780"/>
                </a:cxn>
                <a:cxn ang="0">
                  <a:pos x="18" y="0"/>
                </a:cxn>
                <a:cxn ang="0">
                  <a:pos x="32" y="5"/>
                </a:cxn>
                <a:cxn ang="0">
                  <a:pos x="58" y="22"/>
                </a:cxn>
                <a:cxn ang="0">
                  <a:pos x="90" y="53"/>
                </a:cxn>
                <a:cxn ang="0">
                  <a:pos x="135" y="97"/>
                </a:cxn>
                <a:cxn ang="0">
                  <a:pos x="179" y="149"/>
                </a:cxn>
                <a:cxn ang="0">
                  <a:pos x="224" y="215"/>
                </a:cxn>
                <a:cxn ang="0">
                  <a:pos x="264" y="294"/>
                </a:cxn>
                <a:cxn ang="0">
                  <a:pos x="318" y="425"/>
                </a:cxn>
                <a:cxn ang="0">
                  <a:pos x="349" y="556"/>
                </a:cxn>
                <a:cxn ang="0">
                  <a:pos x="367" y="675"/>
                </a:cxn>
                <a:cxn ang="0">
                  <a:pos x="372" y="780"/>
                </a:cxn>
                <a:cxn ang="0">
                  <a:pos x="367" y="885"/>
                </a:cxn>
                <a:cxn ang="0">
                  <a:pos x="349" y="1003"/>
                </a:cxn>
                <a:cxn ang="0">
                  <a:pos x="322" y="1125"/>
                </a:cxn>
                <a:cxn ang="0">
                  <a:pos x="269" y="1257"/>
                </a:cxn>
                <a:cxn ang="0">
                  <a:pos x="228" y="1336"/>
                </a:cxn>
                <a:cxn ang="0">
                  <a:pos x="179" y="1401"/>
                </a:cxn>
                <a:cxn ang="0">
                  <a:pos x="135" y="1458"/>
                </a:cxn>
                <a:cxn ang="0">
                  <a:pos x="94" y="1502"/>
                </a:cxn>
                <a:cxn ang="0">
                  <a:pos x="58" y="1533"/>
                </a:cxn>
                <a:cxn ang="0">
                  <a:pos x="32" y="1554"/>
                </a:cxn>
                <a:cxn ang="0">
                  <a:pos x="18" y="1559"/>
                </a:cxn>
                <a:cxn ang="0">
                  <a:pos x="9" y="1559"/>
                </a:cxn>
                <a:cxn ang="0">
                  <a:pos x="0" y="1550"/>
                </a:cxn>
                <a:cxn ang="0">
                  <a:pos x="0" y="1546"/>
                </a:cxn>
                <a:cxn ang="0">
                  <a:pos x="0" y="1541"/>
                </a:cxn>
                <a:cxn ang="0">
                  <a:pos x="0" y="1537"/>
                </a:cxn>
                <a:cxn ang="0">
                  <a:pos x="5" y="1533"/>
                </a:cxn>
                <a:cxn ang="0">
                  <a:pos x="9" y="1528"/>
                </a:cxn>
                <a:cxn ang="0">
                  <a:pos x="23" y="1519"/>
                </a:cxn>
                <a:cxn ang="0">
                  <a:pos x="99" y="1427"/>
                </a:cxn>
                <a:cxn ang="0">
                  <a:pos x="161" y="1331"/>
                </a:cxn>
                <a:cxn ang="0">
                  <a:pos x="206" y="1230"/>
                </a:cxn>
                <a:cxn ang="0">
                  <a:pos x="242" y="1121"/>
                </a:cxn>
                <a:cxn ang="0">
                  <a:pos x="264" y="1007"/>
                </a:cxn>
                <a:cxn ang="0">
                  <a:pos x="273" y="893"/>
                </a:cxn>
                <a:cxn ang="0">
                  <a:pos x="278" y="780"/>
                </a:cxn>
                <a:cxn ang="0">
                  <a:pos x="269" y="622"/>
                </a:cxn>
                <a:cxn ang="0">
                  <a:pos x="251" y="478"/>
                </a:cxn>
                <a:cxn ang="0">
                  <a:pos x="215" y="351"/>
                </a:cxn>
                <a:cxn ang="0">
                  <a:pos x="166" y="237"/>
                </a:cxn>
                <a:cxn ang="0">
                  <a:pos x="103" y="136"/>
                </a:cxn>
                <a:cxn ang="0">
                  <a:pos x="32" y="49"/>
                </a:cxn>
                <a:cxn ang="0">
                  <a:pos x="18" y="40"/>
                </a:cxn>
                <a:cxn ang="0">
                  <a:pos x="9" y="31"/>
                </a:cxn>
                <a:cxn ang="0">
                  <a:pos x="5" y="22"/>
                </a:cxn>
                <a:cxn ang="0">
                  <a:pos x="0" y="22"/>
                </a:cxn>
                <a:cxn ang="0">
                  <a:pos x="0" y="18"/>
                </a:cxn>
                <a:cxn ang="0">
                  <a:pos x="0" y="18"/>
                </a:cxn>
                <a:cxn ang="0">
                  <a:pos x="0" y="9"/>
                </a:cxn>
                <a:cxn ang="0">
                  <a:pos x="9" y="0"/>
                </a:cxn>
                <a:cxn ang="0">
                  <a:pos x="18" y="0"/>
                </a:cxn>
              </a:cxnLst>
              <a:rect l="0" t="0" r="r" b="b"/>
              <a:pathLst>
                <a:path w="372" h="1559">
                  <a:moveTo>
                    <a:pt x="372" y="780"/>
                  </a:moveTo>
                  <a:lnTo>
                    <a:pt x="372" y="780"/>
                  </a:lnTo>
                  <a:lnTo>
                    <a:pt x="372" y="780"/>
                  </a:lnTo>
                  <a:lnTo>
                    <a:pt x="372" y="780"/>
                  </a:lnTo>
                  <a:close/>
                  <a:moveTo>
                    <a:pt x="18" y="0"/>
                  </a:moveTo>
                  <a:lnTo>
                    <a:pt x="32" y="5"/>
                  </a:lnTo>
                  <a:lnTo>
                    <a:pt x="58" y="22"/>
                  </a:lnTo>
                  <a:lnTo>
                    <a:pt x="90" y="53"/>
                  </a:lnTo>
                  <a:lnTo>
                    <a:pt x="135" y="97"/>
                  </a:lnTo>
                  <a:lnTo>
                    <a:pt x="179" y="149"/>
                  </a:lnTo>
                  <a:lnTo>
                    <a:pt x="224" y="215"/>
                  </a:lnTo>
                  <a:lnTo>
                    <a:pt x="264" y="294"/>
                  </a:lnTo>
                  <a:lnTo>
                    <a:pt x="318" y="425"/>
                  </a:lnTo>
                  <a:lnTo>
                    <a:pt x="349" y="556"/>
                  </a:lnTo>
                  <a:lnTo>
                    <a:pt x="367" y="675"/>
                  </a:lnTo>
                  <a:lnTo>
                    <a:pt x="372" y="780"/>
                  </a:lnTo>
                  <a:lnTo>
                    <a:pt x="367" y="885"/>
                  </a:lnTo>
                  <a:lnTo>
                    <a:pt x="349" y="1003"/>
                  </a:lnTo>
                  <a:lnTo>
                    <a:pt x="322" y="1125"/>
                  </a:lnTo>
                  <a:lnTo>
                    <a:pt x="269" y="1257"/>
                  </a:lnTo>
                  <a:lnTo>
                    <a:pt x="228" y="1336"/>
                  </a:lnTo>
                  <a:lnTo>
                    <a:pt x="179" y="1401"/>
                  </a:lnTo>
                  <a:lnTo>
                    <a:pt x="135" y="1458"/>
                  </a:lnTo>
                  <a:lnTo>
                    <a:pt x="94" y="1502"/>
                  </a:lnTo>
                  <a:lnTo>
                    <a:pt x="58" y="1533"/>
                  </a:lnTo>
                  <a:lnTo>
                    <a:pt x="32" y="1554"/>
                  </a:lnTo>
                  <a:lnTo>
                    <a:pt x="18" y="1559"/>
                  </a:lnTo>
                  <a:lnTo>
                    <a:pt x="9" y="1559"/>
                  </a:lnTo>
                  <a:lnTo>
                    <a:pt x="0" y="1550"/>
                  </a:lnTo>
                  <a:lnTo>
                    <a:pt x="0" y="1546"/>
                  </a:lnTo>
                  <a:lnTo>
                    <a:pt x="0" y="1541"/>
                  </a:lnTo>
                  <a:lnTo>
                    <a:pt x="0" y="1537"/>
                  </a:lnTo>
                  <a:lnTo>
                    <a:pt x="5" y="1533"/>
                  </a:lnTo>
                  <a:lnTo>
                    <a:pt x="9" y="1528"/>
                  </a:lnTo>
                  <a:lnTo>
                    <a:pt x="23" y="1519"/>
                  </a:lnTo>
                  <a:lnTo>
                    <a:pt x="99" y="1427"/>
                  </a:lnTo>
                  <a:lnTo>
                    <a:pt x="161" y="1331"/>
                  </a:lnTo>
                  <a:lnTo>
                    <a:pt x="206" y="1230"/>
                  </a:lnTo>
                  <a:lnTo>
                    <a:pt x="242" y="1121"/>
                  </a:lnTo>
                  <a:lnTo>
                    <a:pt x="264" y="1007"/>
                  </a:lnTo>
                  <a:lnTo>
                    <a:pt x="273" y="893"/>
                  </a:lnTo>
                  <a:lnTo>
                    <a:pt x="278" y="780"/>
                  </a:lnTo>
                  <a:lnTo>
                    <a:pt x="269" y="622"/>
                  </a:lnTo>
                  <a:lnTo>
                    <a:pt x="251" y="478"/>
                  </a:lnTo>
                  <a:lnTo>
                    <a:pt x="215" y="351"/>
                  </a:lnTo>
                  <a:lnTo>
                    <a:pt x="166" y="237"/>
                  </a:lnTo>
                  <a:lnTo>
                    <a:pt x="103" y="136"/>
                  </a:lnTo>
                  <a:lnTo>
                    <a:pt x="32" y="49"/>
                  </a:lnTo>
                  <a:lnTo>
                    <a:pt x="18" y="40"/>
                  </a:lnTo>
                  <a:lnTo>
                    <a:pt x="9" y="31"/>
                  </a:lnTo>
                  <a:lnTo>
                    <a:pt x="5" y="22"/>
                  </a:lnTo>
                  <a:lnTo>
                    <a:pt x="0" y="22"/>
                  </a:lnTo>
                  <a:lnTo>
                    <a:pt x="0" y="18"/>
                  </a:lnTo>
                  <a:lnTo>
                    <a:pt x="0" y="18"/>
                  </a:lnTo>
                  <a:lnTo>
                    <a:pt x="0" y="9"/>
                  </a:lnTo>
                  <a:lnTo>
                    <a:pt x="9"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0" name="Freeform 10"/>
            <p:cNvSpPr>
              <a:spLocks/>
            </p:cNvSpPr>
            <p:nvPr/>
          </p:nvSpPr>
          <p:spPr bwMode="auto">
            <a:xfrm>
              <a:off x="5253" y="1939"/>
              <a:ext cx="1069" cy="364"/>
            </a:xfrm>
            <a:custGeom>
              <a:avLst/>
              <a:gdLst/>
              <a:ahLst/>
              <a:cxnLst>
                <a:cxn ang="0">
                  <a:pos x="1051" y="0"/>
                </a:cxn>
                <a:cxn ang="0">
                  <a:pos x="1065" y="18"/>
                </a:cxn>
                <a:cxn ang="0">
                  <a:pos x="1069" y="48"/>
                </a:cxn>
                <a:cxn ang="0">
                  <a:pos x="1060" y="114"/>
                </a:cxn>
                <a:cxn ang="0">
                  <a:pos x="1016" y="232"/>
                </a:cxn>
                <a:cxn ang="0">
                  <a:pos x="926" y="324"/>
                </a:cxn>
                <a:cxn ang="0">
                  <a:pos x="801" y="364"/>
                </a:cxn>
                <a:cxn ang="0">
                  <a:pos x="680" y="333"/>
                </a:cxn>
                <a:cxn ang="0">
                  <a:pos x="573" y="263"/>
                </a:cxn>
                <a:cxn ang="0">
                  <a:pos x="465" y="171"/>
                </a:cxn>
                <a:cxn ang="0">
                  <a:pos x="340" y="97"/>
                </a:cxn>
                <a:cxn ang="0">
                  <a:pos x="228" y="88"/>
                </a:cxn>
                <a:cxn ang="0">
                  <a:pos x="143" y="127"/>
                </a:cxn>
                <a:cxn ang="0">
                  <a:pos x="76" y="202"/>
                </a:cxn>
                <a:cxn ang="0">
                  <a:pos x="45" y="324"/>
                </a:cxn>
                <a:cxn ang="0">
                  <a:pos x="45" y="337"/>
                </a:cxn>
                <a:cxn ang="0">
                  <a:pos x="36" y="355"/>
                </a:cxn>
                <a:cxn ang="0">
                  <a:pos x="22" y="364"/>
                </a:cxn>
                <a:cxn ang="0">
                  <a:pos x="18" y="359"/>
                </a:cxn>
                <a:cxn ang="0">
                  <a:pos x="9" y="350"/>
                </a:cxn>
                <a:cxn ang="0">
                  <a:pos x="5" y="329"/>
                </a:cxn>
                <a:cxn ang="0">
                  <a:pos x="9" y="250"/>
                </a:cxn>
                <a:cxn ang="0">
                  <a:pos x="54" y="127"/>
                </a:cxn>
                <a:cxn ang="0">
                  <a:pos x="143" y="35"/>
                </a:cxn>
                <a:cxn ang="0">
                  <a:pos x="269" y="0"/>
                </a:cxn>
                <a:cxn ang="0">
                  <a:pos x="389" y="26"/>
                </a:cxn>
                <a:cxn ang="0">
                  <a:pos x="492" y="101"/>
                </a:cxn>
                <a:cxn ang="0">
                  <a:pos x="604" y="193"/>
                </a:cxn>
                <a:cxn ang="0">
                  <a:pos x="729" y="263"/>
                </a:cxn>
                <a:cxn ang="0">
                  <a:pos x="855" y="267"/>
                </a:cxn>
                <a:cxn ang="0">
                  <a:pos x="949" y="215"/>
                </a:cxn>
                <a:cxn ang="0">
                  <a:pos x="1011" y="110"/>
                </a:cxn>
                <a:cxn ang="0">
                  <a:pos x="1025" y="26"/>
                </a:cxn>
                <a:cxn ang="0">
                  <a:pos x="1034" y="5"/>
                </a:cxn>
                <a:cxn ang="0">
                  <a:pos x="1047" y="0"/>
                </a:cxn>
              </a:cxnLst>
              <a:rect l="0" t="0" r="r" b="b"/>
              <a:pathLst>
                <a:path w="1069" h="364">
                  <a:moveTo>
                    <a:pt x="1047" y="0"/>
                  </a:moveTo>
                  <a:lnTo>
                    <a:pt x="1051" y="0"/>
                  </a:lnTo>
                  <a:lnTo>
                    <a:pt x="1056" y="9"/>
                  </a:lnTo>
                  <a:lnTo>
                    <a:pt x="1065" y="18"/>
                  </a:lnTo>
                  <a:lnTo>
                    <a:pt x="1065" y="31"/>
                  </a:lnTo>
                  <a:lnTo>
                    <a:pt x="1069" y="48"/>
                  </a:lnTo>
                  <a:lnTo>
                    <a:pt x="1069" y="48"/>
                  </a:lnTo>
                  <a:lnTo>
                    <a:pt x="1060" y="114"/>
                  </a:lnTo>
                  <a:lnTo>
                    <a:pt x="1043" y="175"/>
                  </a:lnTo>
                  <a:lnTo>
                    <a:pt x="1016" y="232"/>
                  </a:lnTo>
                  <a:lnTo>
                    <a:pt x="975" y="285"/>
                  </a:lnTo>
                  <a:lnTo>
                    <a:pt x="926" y="324"/>
                  </a:lnTo>
                  <a:lnTo>
                    <a:pt x="868" y="350"/>
                  </a:lnTo>
                  <a:lnTo>
                    <a:pt x="801" y="364"/>
                  </a:lnTo>
                  <a:lnTo>
                    <a:pt x="734" y="355"/>
                  </a:lnTo>
                  <a:lnTo>
                    <a:pt x="680" y="333"/>
                  </a:lnTo>
                  <a:lnTo>
                    <a:pt x="626" y="302"/>
                  </a:lnTo>
                  <a:lnTo>
                    <a:pt x="573" y="263"/>
                  </a:lnTo>
                  <a:lnTo>
                    <a:pt x="524" y="219"/>
                  </a:lnTo>
                  <a:lnTo>
                    <a:pt x="465" y="171"/>
                  </a:lnTo>
                  <a:lnTo>
                    <a:pt x="407" y="127"/>
                  </a:lnTo>
                  <a:lnTo>
                    <a:pt x="340" y="97"/>
                  </a:lnTo>
                  <a:lnTo>
                    <a:pt x="269" y="83"/>
                  </a:lnTo>
                  <a:lnTo>
                    <a:pt x="228" y="88"/>
                  </a:lnTo>
                  <a:lnTo>
                    <a:pt x="184" y="101"/>
                  </a:lnTo>
                  <a:lnTo>
                    <a:pt x="143" y="127"/>
                  </a:lnTo>
                  <a:lnTo>
                    <a:pt x="107" y="158"/>
                  </a:lnTo>
                  <a:lnTo>
                    <a:pt x="76" y="202"/>
                  </a:lnTo>
                  <a:lnTo>
                    <a:pt x="54" y="258"/>
                  </a:lnTo>
                  <a:lnTo>
                    <a:pt x="45" y="324"/>
                  </a:lnTo>
                  <a:lnTo>
                    <a:pt x="45" y="329"/>
                  </a:lnTo>
                  <a:lnTo>
                    <a:pt x="45" y="337"/>
                  </a:lnTo>
                  <a:lnTo>
                    <a:pt x="40" y="346"/>
                  </a:lnTo>
                  <a:lnTo>
                    <a:pt x="36" y="355"/>
                  </a:lnTo>
                  <a:lnTo>
                    <a:pt x="31" y="359"/>
                  </a:lnTo>
                  <a:lnTo>
                    <a:pt x="22" y="364"/>
                  </a:lnTo>
                  <a:lnTo>
                    <a:pt x="22" y="364"/>
                  </a:lnTo>
                  <a:lnTo>
                    <a:pt x="18" y="359"/>
                  </a:lnTo>
                  <a:lnTo>
                    <a:pt x="13" y="359"/>
                  </a:lnTo>
                  <a:lnTo>
                    <a:pt x="9" y="350"/>
                  </a:lnTo>
                  <a:lnTo>
                    <a:pt x="5" y="342"/>
                  </a:lnTo>
                  <a:lnTo>
                    <a:pt x="5" y="329"/>
                  </a:lnTo>
                  <a:lnTo>
                    <a:pt x="0" y="311"/>
                  </a:lnTo>
                  <a:lnTo>
                    <a:pt x="9" y="250"/>
                  </a:lnTo>
                  <a:lnTo>
                    <a:pt x="22" y="188"/>
                  </a:lnTo>
                  <a:lnTo>
                    <a:pt x="54" y="127"/>
                  </a:lnTo>
                  <a:lnTo>
                    <a:pt x="90" y="79"/>
                  </a:lnTo>
                  <a:lnTo>
                    <a:pt x="143" y="35"/>
                  </a:lnTo>
                  <a:lnTo>
                    <a:pt x="201" y="9"/>
                  </a:lnTo>
                  <a:lnTo>
                    <a:pt x="269" y="0"/>
                  </a:lnTo>
                  <a:lnTo>
                    <a:pt x="331" y="5"/>
                  </a:lnTo>
                  <a:lnTo>
                    <a:pt x="389" y="26"/>
                  </a:lnTo>
                  <a:lnTo>
                    <a:pt x="443" y="61"/>
                  </a:lnTo>
                  <a:lnTo>
                    <a:pt x="492" y="101"/>
                  </a:lnTo>
                  <a:lnTo>
                    <a:pt x="541" y="140"/>
                  </a:lnTo>
                  <a:lnTo>
                    <a:pt x="604" y="193"/>
                  </a:lnTo>
                  <a:lnTo>
                    <a:pt x="662" y="232"/>
                  </a:lnTo>
                  <a:lnTo>
                    <a:pt x="729" y="263"/>
                  </a:lnTo>
                  <a:lnTo>
                    <a:pt x="801" y="276"/>
                  </a:lnTo>
                  <a:lnTo>
                    <a:pt x="855" y="267"/>
                  </a:lnTo>
                  <a:lnTo>
                    <a:pt x="904" y="250"/>
                  </a:lnTo>
                  <a:lnTo>
                    <a:pt x="949" y="215"/>
                  </a:lnTo>
                  <a:lnTo>
                    <a:pt x="984" y="167"/>
                  </a:lnTo>
                  <a:lnTo>
                    <a:pt x="1011" y="110"/>
                  </a:lnTo>
                  <a:lnTo>
                    <a:pt x="1020" y="40"/>
                  </a:lnTo>
                  <a:lnTo>
                    <a:pt x="1025" y="26"/>
                  </a:lnTo>
                  <a:lnTo>
                    <a:pt x="1029" y="13"/>
                  </a:lnTo>
                  <a:lnTo>
                    <a:pt x="1034" y="5"/>
                  </a:lnTo>
                  <a:lnTo>
                    <a:pt x="1038" y="0"/>
                  </a:lnTo>
                  <a:lnTo>
                    <a:pt x="10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1" name="Freeform 11"/>
            <p:cNvSpPr>
              <a:spLocks noEditPoints="1"/>
            </p:cNvSpPr>
            <p:nvPr/>
          </p:nvSpPr>
          <p:spPr bwMode="auto">
            <a:xfrm>
              <a:off x="5258" y="2430"/>
              <a:ext cx="1060" cy="358"/>
            </a:xfrm>
            <a:custGeom>
              <a:avLst/>
              <a:gdLst/>
              <a:ahLst/>
              <a:cxnLst>
                <a:cxn ang="0">
                  <a:pos x="53" y="297"/>
                </a:cxn>
                <a:cxn ang="0">
                  <a:pos x="1006" y="297"/>
                </a:cxn>
                <a:cxn ang="0">
                  <a:pos x="1015" y="297"/>
                </a:cxn>
                <a:cxn ang="0">
                  <a:pos x="1029" y="302"/>
                </a:cxn>
                <a:cxn ang="0">
                  <a:pos x="1038" y="302"/>
                </a:cxn>
                <a:cxn ang="0">
                  <a:pos x="1046" y="306"/>
                </a:cxn>
                <a:cxn ang="0">
                  <a:pos x="1055" y="310"/>
                </a:cxn>
                <a:cxn ang="0">
                  <a:pos x="1060" y="319"/>
                </a:cxn>
                <a:cxn ang="0">
                  <a:pos x="1060" y="332"/>
                </a:cxn>
                <a:cxn ang="0">
                  <a:pos x="1060" y="341"/>
                </a:cxn>
                <a:cxn ang="0">
                  <a:pos x="1055" y="350"/>
                </a:cxn>
                <a:cxn ang="0">
                  <a:pos x="1046" y="354"/>
                </a:cxn>
                <a:cxn ang="0">
                  <a:pos x="1038" y="358"/>
                </a:cxn>
                <a:cxn ang="0">
                  <a:pos x="1029" y="358"/>
                </a:cxn>
                <a:cxn ang="0">
                  <a:pos x="1015" y="358"/>
                </a:cxn>
                <a:cxn ang="0">
                  <a:pos x="1006" y="358"/>
                </a:cxn>
                <a:cxn ang="0">
                  <a:pos x="53" y="358"/>
                </a:cxn>
                <a:cxn ang="0">
                  <a:pos x="40" y="358"/>
                </a:cxn>
                <a:cxn ang="0">
                  <a:pos x="31" y="358"/>
                </a:cxn>
                <a:cxn ang="0">
                  <a:pos x="22" y="358"/>
                </a:cxn>
                <a:cxn ang="0">
                  <a:pos x="13" y="354"/>
                </a:cxn>
                <a:cxn ang="0">
                  <a:pos x="4" y="350"/>
                </a:cxn>
                <a:cxn ang="0">
                  <a:pos x="0" y="341"/>
                </a:cxn>
                <a:cxn ang="0">
                  <a:pos x="0" y="332"/>
                </a:cxn>
                <a:cxn ang="0">
                  <a:pos x="0" y="319"/>
                </a:cxn>
                <a:cxn ang="0">
                  <a:pos x="4" y="310"/>
                </a:cxn>
                <a:cxn ang="0">
                  <a:pos x="13" y="306"/>
                </a:cxn>
                <a:cxn ang="0">
                  <a:pos x="22" y="302"/>
                </a:cxn>
                <a:cxn ang="0">
                  <a:pos x="31" y="302"/>
                </a:cxn>
                <a:cxn ang="0">
                  <a:pos x="40" y="297"/>
                </a:cxn>
                <a:cxn ang="0">
                  <a:pos x="53" y="297"/>
                </a:cxn>
                <a:cxn ang="0">
                  <a:pos x="53" y="0"/>
                </a:cxn>
                <a:cxn ang="0">
                  <a:pos x="1006" y="0"/>
                </a:cxn>
                <a:cxn ang="0">
                  <a:pos x="1015" y="0"/>
                </a:cxn>
                <a:cxn ang="0">
                  <a:pos x="1029" y="0"/>
                </a:cxn>
                <a:cxn ang="0">
                  <a:pos x="1038" y="0"/>
                </a:cxn>
                <a:cxn ang="0">
                  <a:pos x="1046" y="4"/>
                </a:cxn>
                <a:cxn ang="0">
                  <a:pos x="1055" y="8"/>
                </a:cxn>
                <a:cxn ang="0">
                  <a:pos x="1060" y="17"/>
                </a:cxn>
                <a:cxn ang="0">
                  <a:pos x="1060" y="26"/>
                </a:cxn>
                <a:cxn ang="0">
                  <a:pos x="1060" y="39"/>
                </a:cxn>
                <a:cxn ang="0">
                  <a:pos x="1055" y="48"/>
                </a:cxn>
                <a:cxn ang="0">
                  <a:pos x="1046" y="52"/>
                </a:cxn>
                <a:cxn ang="0">
                  <a:pos x="1038" y="56"/>
                </a:cxn>
                <a:cxn ang="0">
                  <a:pos x="1029" y="56"/>
                </a:cxn>
                <a:cxn ang="0">
                  <a:pos x="1015" y="56"/>
                </a:cxn>
                <a:cxn ang="0">
                  <a:pos x="1006" y="61"/>
                </a:cxn>
                <a:cxn ang="0">
                  <a:pos x="53" y="61"/>
                </a:cxn>
                <a:cxn ang="0">
                  <a:pos x="40" y="56"/>
                </a:cxn>
                <a:cxn ang="0">
                  <a:pos x="31" y="56"/>
                </a:cxn>
                <a:cxn ang="0">
                  <a:pos x="22" y="56"/>
                </a:cxn>
                <a:cxn ang="0">
                  <a:pos x="13" y="52"/>
                </a:cxn>
                <a:cxn ang="0">
                  <a:pos x="4" y="48"/>
                </a:cxn>
                <a:cxn ang="0">
                  <a:pos x="0" y="39"/>
                </a:cxn>
                <a:cxn ang="0">
                  <a:pos x="0" y="26"/>
                </a:cxn>
                <a:cxn ang="0">
                  <a:pos x="0" y="17"/>
                </a:cxn>
                <a:cxn ang="0">
                  <a:pos x="4" y="8"/>
                </a:cxn>
                <a:cxn ang="0">
                  <a:pos x="13" y="4"/>
                </a:cxn>
                <a:cxn ang="0">
                  <a:pos x="22" y="0"/>
                </a:cxn>
                <a:cxn ang="0">
                  <a:pos x="31" y="0"/>
                </a:cxn>
                <a:cxn ang="0">
                  <a:pos x="40" y="0"/>
                </a:cxn>
                <a:cxn ang="0">
                  <a:pos x="53" y="0"/>
                </a:cxn>
              </a:cxnLst>
              <a:rect l="0" t="0" r="r" b="b"/>
              <a:pathLst>
                <a:path w="1060" h="358">
                  <a:moveTo>
                    <a:pt x="53" y="297"/>
                  </a:moveTo>
                  <a:lnTo>
                    <a:pt x="1006" y="297"/>
                  </a:lnTo>
                  <a:lnTo>
                    <a:pt x="1015" y="297"/>
                  </a:lnTo>
                  <a:lnTo>
                    <a:pt x="1029" y="302"/>
                  </a:lnTo>
                  <a:lnTo>
                    <a:pt x="1038" y="302"/>
                  </a:lnTo>
                  <a:lnTo>
                    <a:pt x="1046" y="306"/>
                  </a:lnTo>
                  <a:lnTo>
                    <a:pt x="1055" y="310"/>
                  </a:lnTo>
                  <a:lnTo>
                    <a:pt x="1060" y="319"/>
                  </a:lnTo>
                  <a:lnTo>
                    <a:pt x="1060" y="332"/>
                  </a:lnTo>
                  <a:lnTo>
                    <a:pt x="1060" y="341"/>
                  </a:lnTo>
                  <a:lnTo>
                    <a:pt x="1055" y="350"/>
                  </a:lnTo>
                  <a:lnTo>
                    <a:pt x="1046" y="354"/>
                  </a:lnTo>
                  <a:lnTo>
                    <a:pt x="1038" y="358"/>
                  </a:lnTo>
                  <a:lnTo>
                    <a:pt x="1029" y="358"/>
                  </a:lnTo>
                  <a:lnTo>
                    <a:pt x="1015" y="358"/>
                  </a:lnTo>
                  <a:lnTo>
                    <a:pt x="1006" y="358"/>
                  </a:lnTo>
                  <a:lnTo>
                    <a:pt x="53" y="358"/>
                  </a:lnTo>
                  <a:lnTo>
                    <a:pt x="40" y="358"/>
                  </a:lnTo>
                  <a:lnTo>
                    <a:pt x="31" y="358"/>
                  </a:lnTo>
                  <a:lnTo>
                    <a:pt x="22" y="358"/>
                  </a:lnTo>
                  <a:lnTo>
                    <a:pt x="13" y="354"/>
                  </a:lnTo>
                  <a:lnTo>
                    <a:pt x="4" y="350"/>
                  </a:lnTo>
                  <a:lnTo>
                    <a:pt x="0" y="341"/>
                  </a:lnTo>
                  <a:lnTo>
                    <a:pt x="0" y="332"/>
                  </a:lnTo>
                  <a:lnTo>
                    <a:pt x="0" y="319"/>
                  </a:lnTo>
                  <a:lnTo>
                    <a:pt x="4" y="310"/>
                  </a:lnTo>
                  <a:lnTo>
                    <a:pt x="13" y="306"/>
                  </a:lnTo>
                  <a:lnTo>
                    <a:pt x="22" y="302"/>
                  </a:lnTo>
                  <a:lnTo>
                    <a:pt x="31" y="302"/>
                  </a:lnTo>
                  <a:lnTo>
                    <a:pt x="40" y="297"/>
                  </a:lnTo>
                  <a:lnTo>
                    <a:pt x="53" y="297"/>
                  </a:lnTo>
                  <a:close/>
                  <a:moveTo>
                    <a:pt x="53" y="0"/>
                  </a:moveTo>
                  <a:lnTo>
                    <a:pt x="1006" y="0"/>
                  </a:lnTo>
                  <a:lnTo>
                    <a:pt x="1015" y="0"/>
                  </a:lnTo>
                  <a:lnTo>
                    <a:pt x="1029" y="0"/>
                  </a:lnTo>
                  <a:lnTo>
                    <a:pt x="1038" y="0"/>
                  </a:lnTo>
                  <a:lnTo>
                    <a:pt x="1046" y="4"/>
                  </a:lnTo>
                  <a:lnTo>
                    <a:pt x="1055" y="8"/>
                  </a:lnTo>
                  <a:lnTo>
                    <a:pt x="1060" y="17"/>
                  </a:lnTo>
                  <a:lnTo>
                    <a:pt x="1060" y="26"/>
                  </a:lnTo>
                  <a:lnTo>
                    <a:pt x="1060" y="39"/>
                  </a:lnTo>
                  <a:lnTo>
                    <a:pt x="1055" y="48"/>
                  </a:lnTo>
                  <a:lnTo>
                    <a:pt x="1046" y="52"/>
                  </a:lnTo>
                  <a:lnTo>
                    <a:pt x="1038" y="56"/>
                  </a:lnTo>
                  <a:lnTo>
                    <a:pt x="1029" y="56"/>
                  </a:lnTo>
                  <a:lnTo>
                    <a:pt x="1015" y="56"/>
                  </a:lnTo>
                  <a:lnTo>
                    <a:pt x="1006" y="61"/>
                  </a:lnTo>
                  <a:lnTo>
                    <a:pt x="53" y="61"/>
                  </a:lnTo>
                  <a:lnTo>
                    <a:pt x="40" y="56"/>
                  </a:lnTo>
                  <a:lnTo>
                    <a:pt x="31" y="56"/>
                  </a:lnTo>
                  <a:lnTo>
                    <a:pt x="22" y="56"/>
                  </a:lnTo>
                  <a:lnTo>
                    <a:pt x="13" y="52"/>
                  </a:lnTo>
                  <a:lnTo>
                    <a:pt x="4" y="48"/>
                  </a:lnTo>
                  <a:lnTo>
                    <a:pt x="0" y="39"/>
                  </a:lnTo>
                  <a:lnTo>
                    <a:pt x="0" y="26"/>
                  </a:lnTo>
                  <a:lnTo>
                    <a:pt x="0" y="17"/>
                  </a:lnTo>
                  <a:lnTo>
                    <a:pt x="4" y="8"/>
                  </a:lnTo>
                  <a:lnTo>
                    <a:pt x="13" y="4"/>
                  </a:lnTo>
                  <a:lnTo>
                    <a:pt x="22" y="0"/>
                  </a:lnTo>
                  <a:lnTo>
                    <a:pt x="31" y="0"/>
                  </a:lnTo>
                  <a:lnTo>
                    <a:pt x="4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 name="Freeform 12"/>
            <p:cNvSpPr>
              <a:spLocks noEditPoints="1"/>
            </p:cNvSpPr>
            <p:nvPr/>
          </p:nvSpPr>
          <p:spPr bwMode="auto">
            <a:xfrm>
              <a:off x="6886" y="1856"/>
              <a:ext cx="1101" cy="1068"/>
            </a:xfrm>
            <a:custGeom>
              <a:avLst/>
              <a:gdLst/>
              <a:ahLst/>
              <a:cxnLst>
                <a:cxn ang="0">
                  <a:pos x="555" y="574"/>
                </a:cxn>
                <a:cxn ang="0">
                  <a:pos x="528" y="578"/>
                </a:cxn>
                <a:cxn ang="0">
                  <a:pos x="528" y="578"/>
                </a:cxn>
                <a:cxn ang="0">
                  <a:pos x="922" y="968"/>
                </a:cxn>
                <a:cxn ang="0">
                  <a:pos x="783" y="788"/>
                </a:cxn>
                <a:cxn ang="0">
                  <a:pos x="676" y="626"/>
                </a:cxn>
                <a:cxn ang="0">
                  <a:pos x="698" y="70"/>
                </a:cxn>
                <a:cxn ang="0">
                  <a:pos x="756" y="236"/>
                </a:cxn>
                <a:cxn ang="0">
                  <a:pos x="752" y="403"/>
                </a:cxn>
                <a:cxn ang="0">
                  <a:pos x="711" y="503"/>
                </a:cxn>
                <a:cxn ang="0">
                  <a:pos x="877" y="425"/>
                </a:cxn>
                <a:cxn ang="0">
                  <a:pos x="922" y="289"/>
                </a:cxn>
                <a:cxn ang="0">
                  <a:pos x="855" y="144"/>
                </a:cxn>
                <a:cxn ang="0">
                  <a:pos x="734" y="79"/>
                </a:cxn>
                <a:cxn ang="0">
                  <a:pos x="461" y="57"/>
                </a:cxn>
                <a:cxn ang="0">
                  <a:pos x="407" y="101"/>
                </a:cxn>
                <a:cxn ang="0">
                  <a:pos x="403" y="525"/>
                </a:cxn>
                <a:cxn ang="0">
                  <a:pos x="626" y="495"/>
                </a:cxn>
                <a:cxn ang="0">
                  <a:pos x="703" y="368"/>
                </a:cxn>
                <a:cxn ang="0">
                  <a:pos x="685" y="149"/>
                </a:cxn>
                <a:cxn ang="0">
                  <a:pos x="564" y="61"/>
                </a:cxn>
                <a:cxn ang="0">
                  <a:pos x="197" y="83"/>
                </a:cxn>
                <a:cxn ang="0">
                  <a:pos x="197" y="928"/>
                </a:cxn>
                <a:cxn ang="0">
                  <a:pos x="188" y="1016"/>
                </a:cxn>
                <a:cxn ang="0">
                  <a:pos x="349" y="950"/>
                </a:cxn>
                <a:cxn ang="0">
                  <a:pos x="349" y="109"/>
                </a:cxn>
                <a:cxn ang="0">
                  <a:pos x="188" y="57"/>
                </a:cxn>
                <a:cxn ang="0">
                  <a:pos x="631" y="4"/>
                </a:cxn>
                <a:cxn ang="0">
                  <a:pos x="841" y="66"/>
                </a:cxn>
                <a:cxn ang="0">
                  <a:pos x="971" y="215"/>
                </a:cxn>
                <a:cxn ang="0">
                  <a:pos x="949" y="420"/>
                </a:cxn>
                <a:cxn ang="0">
                  <a:pos x="819" y="530"/>
                </a:cxn>
                <a:cxn ang="0">
                  <a:pos x="752" y="639"/>
                </a:cxn>
                <a:cxn ang="0">
                  <a:pos x="868" y="806"/>
                </a:cxn>
                <a:cxn ang="0">
                  <a:pos x="926" y="884"/>
                </a:cxn>
                <a:cxn ang="0">
                  <a:pos x="1038" y="998"/>
                </a:cxn>
                <a:cxn ang="0">
                  <a:pos x="1092" y="1024"/>
                </a:cxn>
                <a:cxn ang="0">
                  <a:pos x="1096" y="1051"/>
                </a:cxn>
                <a:cxn ang="0">
                  <a:pos x="1074" y="1068"/>
                </a:cxn>
                <a:cxn ang="0">
                  <a:pos x="823" y="1068"/>
                </a:cxn>
                <a:cxn ang="0">
                  <a:pos x="783" y="1064"/>
                </a:cxn>
                <a:cxn ang="0">
                  <a:pos x="756" y="1024"/>
                </a:cxn>
                <a:cxn ang="0">
                  <a:pos x="698" y="941"/>
                </a:cxn>
                <a:cxn ang="0">
                  <a:pos x="403" y="924"/>
                </a:cxn>
                <a:cxn ang="0">
                  <a:pos x="425" y="1007"/>
                </a:cxn>
                <a:cxn ang="0">
                  <a:pos x="506" y="1016"/>
                </a:cxn>
                <a:cxn ang="0">
                  <a:pos x="533" y="1020"/>
                </a:cxn>
                <a:cxn ang="0">
                  <a:pos x="546" y="1042"/>
                </a:cxn>
                <a:cxn ang="0">
                  <a:pos x="528" y="1064"/>
                </a:cxn>
                <a:cxn ang="0">
                  <a:pos x="492" y="1068"/>
                </a:cxn>
                <a:cxn ang="0">
                  <a:pos x="27" y="1068"/>
                </a:cxn>
                <a:cxn ang="0">
                  <a:pos x="5" y="1051"/>
                </a:cxn>
                <a:cxn ang="0">
                  <a:pos x="5" y="1024"/>
                </a:cxn>
                <a:cxn ang="0">
                  <a:pos x="27" y="1016"/>
                </a:cxn>
                <a:cxn ang="0">
                  <a:pos x="90" y="1011"/>
                </a:cxn>
                <a:cxn ang="0">
                  <a:pos x="143" y="963"/>
                </a:cxn>
                <a:cxn ang="0">
                  <a:pos x="139" y="96"/>
                </a:cxn>
                <a:cxn ang="0">
                  <a:pos x="45" y="57"/>
                </a:cxn>
                <a:cxn ang="0">
                  <a:pos x="22" y="53"/>
                </a:cxn>
                <a:cxn ang="0">
                  <a:pos x="0" y="39"/>
                </a:cxn>
                <a:cxn ang="0">
                  <a:pos x="9" y="9"/>
                </a:cxn>
                <a:cxn ang="0">
                  <a:pos x="40" y="0"/>
                </a:cxn>
              </a:cxnLst>
              <a:rect l="0" t="0" r="r" b="b"/>
              <a:pathLst>
                <a:path w="1101" h="1068">
                  <a:moveTo>
                    <a:pt x="640" y="569"/>
                  </a:moveTo>
                  <a:lnTo>
                    <a:pt x="600" y="574"/>
                  </a:lnTo>
                  <a:lnTo>
                    <a:pt x="555" y="574"/>
                  </a:lnTo>
                  <a:lnTo>
                    <a:pt x="546" y="574"/>
                  </a:lnTo>
                  <a:lnTo>
                    <a:pt x="537" y="578"/>
                  </a:lnTo>
                  <a:lnTo>
                    <a:pt x="528" y="578"/>
                  </a:lnTo>
                  <a:lnTo>
                    <a:pt x="528" y="578"/>
                  </a:lnTo>
                  <a:lnTo>
                    <a:pt x="528" y="578"/>
                  </a:lnTo>
                  <a:lnTo>
                    <a:pt x="528" y="578"/>
                  </a:lnTo>
                  <a:lnTo>
                    <a:pt x="814" y="1016"/>
                  </a:lnTo>
                  <a:lnTo>
                    <a:pt x="967" y="1016"/>
                  </a:lnTo>
                  <a:lnTo>
                    <a:pt x="922" y="968"/>
                  </a:lnTo>
                  <a:lnTo>
                    <a:pt x="877" y="911"/>
                  </a:lnTo>
                  <a:lnTo>
                    <a:pt x="828" y="849"/>
                  </a:lnTo>
                  <a:lnTo>
                    <a:pt x="783" y="788"/>
                  </a:lnTo>
                  <a:lnTo>
                    <a:pt x="743" y="727"/>
                  </a:lnTo>
                  <a:lnTo>
                    <a:pt x="707" y="674"/>
                  </a:lnTo>
                  <a:lnTo>
                    <a:pt x="676" y="626"/>
                  </a:lnTo>
                  <a:lnTo>
                    <a:pt x="653" y="591"/>
                  </a:lnTo>
                  <a:lnTo>
                    <a:pt x="640" y="569"/>
                  </a:lnTo>
                  <a:close/>
                  <a:moveTo>
                    <a:pt x="698" y="70"/>
                  </a:moveTo>
                  <a:lnTo>
                    <a:pt x="729" y="123"/>
                  </a:lnTo>
                  <a:lnTo>
                    <a:pt x="747" y="180"/>
                  </a:lnTo>
                  <a:lnTo>
                    <a:pt x="756" y="236"/>
                  </a:lnTo>
                  <a:lnTo>
                    <a:pt x="761" y="293"/>
                  </a:lnTo>
                  <a:lnTo>
                    <a:pt x="761" y="346"/>
                  </a:lnTo>
                  <a:lnTo>
                    <a:pt x="752" y="403"/>
                  </a:lnTo>
                  <a:lnTo>
                    <a:pt x="738" y="455"/>
                  </a:lnTo>
                  <a:lnTo>
                    <a:pt x="711" y="503"/>
                  </a:lnTo>
                  <a:lnTo>
                    <a:pt x="711" y="503"/>
                  </a:lnTo>
                  <a:lnTo>
                    <a:pt x="783" y="482"/>
                  </a:lnTo>
                  <a:lnTo>
                    <a:pt x="841" y="455"/>
                  </a:lnTo>
                  <a:lnTo>
                    <a:pt x="877" y="425"/>
                  </a:lnTo>
                  <a:lnTo>
                    <a:pt x="904" y="385"/>
                  </a:lnTo>
                  <a:lnTo>
                    <a:pt x="917" y="341"/>
                  </a:lnTo>
                  <a:lnTo>
                    <a:pt x="922" y="289"/>
                  </a:lnTo>
                  <a:lnTo>
                    <a:pt x="913" y="228"/>
                  </a:lnTo>
                  <a:lnTo>
                    <a:pt x="890" y="180"/>
                  </a:lnTo>
                  <a:lnTo>
                    <a:pt x="855" y="144"/>
                  </a:lnTo>
                  <a:lnTo>
                    <a:pt x="814" y="114"/>
                  </a:lnTo>
                  <a:lnTo>
                    <a:pt x="774" y="92"/>
                  </a:lnTo>
                  <a:lnTo>
                    <a:pt x="734" y="79"/>
                  </a:lnTo>
                  <a:lnTo>
                    <a:pt x="698" y="70"/>
                  </a:lnTo>
                  <a:close/>
                  <a:moveTo>
                    <a:pt x="501" y="57"/>
                  </a:moveTo>
                  <a:lnTo>
                    <a:pt x="461" y="57"/>
                  </a:lnTo>
                  <a:lnTo>
                    <a:pt x="434" y="70"/>
                  </a:lnTo>
                  <a:lnTo>
                    <a:pt x="416" y="83"/>
                  </a:lnTo>
                  <a:lnTo>
                    <a:pt x="407" y="101"/>
                  </a:lnTo>
                  <a:lnTo>
                    <a:pt x="403" y="123"/>
                  </a:lnTo>
                  <a:lnTo>
                    <a:pt x="403" y="140"/>
                  </a:lnTo>
                  <a:lnTo>
                    <a:pt x="403" y="525"/>
                  </a:lnTo>
                  <a:lnTo>
                    <a:pt x="501" y="521"/>
                  </a:lnTo>
                  <a:lnTo>
                    <a:pt x="573" y="512"/>
                  </a:lnTo>
                  <a:lnTo>
                    <a:pt x="626" y="495"/>
                  </a:lnTo>
                  <a:lnTo>
                    <a:pt x="667" y="468"/>
                  </a:lnTo>
                  <a:lnTo>
                    <a:pt x="689" y="425"/>
                  </a:lnTo>
                  <a:lnTo>
                    <a:pt x="703" y="368"/>
                  </a:lnTo>
                  <a:lnTo>
                    <a:pt x="707" y="293"/>
                  </a:lnTo>
                  <a:lnTo>
                    <a:pt x="698" y="210"/>
                  </a:lnTo>
                  <a:lnTo>
                    <a:pt x="685" y="149"/>
                  </a:lnTo>
                  <a:lnTo>
                    <a:pt x="653" y="105"/>
                  </a:lnTo>
                  <a:lnTo>
                    <a:pt x="613" y="74"/>
                  </a:lnTo>
                  <a:lnTo>
                    <a:pt x="564" y="61"/>
                  </a:lnTo>
                  <a:lnTo>
                    <a:pt x="501" y="57"/>
                  </a:lnTo>
                  <a:close/>
                  <a:moveTo>
                    <a:pt x="188" y="57"/>
                  </a:moveTo>
                  <a:lnTo>
                    <a:pt x="197" y="83"/>
                  </a:lnTo>
                  <a:lnTo>
                    <a:pt x="197" y="118"/>
                  </a:lnTo>
                  <a:lnTo>
                    <a:pt x="197" y="140"/>
                  </a:lnTo>
                  <a:lnTo>
                    <a:pt x="197" y="928"/>
                  </a:lnTo>
                  <a:lnTo>
                    <a:pt x="197" y="950"/>
                  </a:lnTo>
                  <a:lnTo>
                    <a:pt x="197" y="981"/>
                  </a:lnTo>
                  <a:lnTo>
                    <a:pt x="188" y="1016"/>
                  </a:lnTo>
                  <a:lnTo>
                    <a:pt x="358" y="1016"/>
                  </a:lnTo>
                  <a:lnTo>
                    <a:pt x="349" y="981"/>
                  </a:lnTo>
                  <a:lnTo>
                    <a:pt x="349" y="950"/>
                  </a:lnTo>
                  <a:lnTo>
                    <a:pt x="345" y="928"/>
                  </a:lnTo>
                  <a:lnTo>
                    <a:pt x="345" y="131"/>
                  </a:lnTo>
                  <a:lnTo>
                    <a:pt x="349" y="109"/>
                  </a:lnTo>
                  <a:lnTo>
                    <a:pt x="354" y="83"/>
                  </a:lnTo>
                  <a:lnTo>
                    <a:pt x="367" y="57"/>
                  </a:lnTo>
                  <a:lnTo>
                    <a:pt x="188" y="57"/>
                  </a:lnTo>
                  <a:close/>
                  <a:moveTo>
                    <a:pt x="54" y="0"/>
                  </a:moveTo>
                  <a:lnTo>
                    <a:pt x="555" y="0"/>
                  </a:lnTo>
                  <a:lnTo>
                    <a:pt x="631" y="4"/>
                  </a:lnTo>
                  <a:lnTo>
                    <a:pt x="703" y="18"/>
                  </a:lnTo>
                  <a:lnTo>
                    <a:pt x="774" y="35"/>
                  </a:lnTo>
                  <a:lnTo>
                    <a:pt x="841" y="66"/>
                  </a:lnTo>
                  <a:lnTo>
                    <a:pt x="895" y="105"/>
                  </a:lnTo>
                  <a:lnTo>
                    <a:pt x="940" y="153"/>
                  </a:lnTo>
                  <a:lnTo>
                    <a:pt x="971" y="215"/>
                  </a:lnTo>
                  <a:lnTo>
                    <a:pt x="980" y="289"/>
                  </a:lnTo>
                  <a:lnTo>
                    <a:pt x="971" y="363"/>
                  </a:lnTo>
                  <a:lnTo>
                    <a:pt x="949" y="420"/>
                  </a:lnTo>
                  <a:lnTo>
                    <a:pt x="917" y="468"/>
                  </a:lnTo>
                  <a:lnTo>
                    <a:pt x="873" y="503"/>
                  </a:lnTo>
                  <a:lnTo>
                    <a:pt x="819" y="530"/>
                  </a:lnTo>
                  <a:lnTo>
                    <a:pt x="761" y="547"/>
                  </a:lnTo>
                  <a:lnTo>
                    <a:pt x="698" y="560"/>
                  </a:lnTo>
                  <a:lnTo>
                    <a:pt x="752" y="639"/>
                  </a:lnTo>
                  <a:lnTo>
                    <a:pt x="797" y="705"/>
                  </a:lnTo>
                  <a:lnTo>
                    <a:pt x="837" y="762"/>
                  </a:lnTo>
                  <a:lnTo>
                    <a:pt x="868" y="806"/>
                  </a:lnTo>
                  <a:lnTo>
                    <a:pt x="886" y="832"/>
                  </a:lnTo>
                  <a:lnTo>
                    <a:pt x="899" y="849"/>
                  </a:lnTo>
                  <a:lnTo>
                    <a:pt x="926" y="884"/>
                  </a:lnTo>
                  <a:lnTo>
                    <a:pt x="958" y="924"/>
                  </a:lnTo>
                  <a:lnTo>
                    <a:pt x="998" y="963"/>
                  </a:lnTo>
                  <a:lnTo>
                    <a:pt x="1038" y="998"/>
                  </a:lnTo>
                  <a:lnTo>
                    <a:pt x="1074" y="1016"/>
                  </a:lnTo>
                  <a:lnTo>
                    <a:pt x="1083" y="1016"/>
                  </a:lnTo>
                  <a:lnTo>
                    <a:pt x="1092" y="1024"/>
                  </a:lnTo>
                  <a:lnTo>
                    <a:pt x="1096" y="1033"/>
                  </a:lnTo>
                  <a:lnTo>
                    <a:pt x="1101" y="1042"/>
                  </a:lnTo>
                  <a:lnTo>
                    <a:pt x="1096" y="1051"/>
                  </a:lnTo>
                  <a:lnTo>
                    <a:pt x="1092" y="1059"/>
                  </a:lnTo>
                  <a:lnTo>
                    <a:pt x="1083" y="1064"/>
                  </a:lnTo>
                  <a:lnTo>
                    <a:pt x="1074" y="1068"/>
                  </a:lnTo>
                  <a:lnTo>
                    <a:pt x="1060" y="1068"/>
                  </a:lnTo>
                  <a:lnTo>
                    <a:pt x="1047" y="1068"/>
                  </a:lnTo>
                  <a:lnTo>
                    <a:pt x="823" y="1068"/>
                  </a:lnTo>
                  <a:lnTo>
                    <a:pt x="805" y="1068"/>
                  </a:lnTo>
                  <a:lnTo>
                    <a:pt x="792" y="1068"/>
                  </a:lnTo>
                  <a:lnTo>
                    <a:pt x="783" y="1064"/>
                  </a:lnTo>
                  <a:lnTo>
                    <a:pt x="779" y="1059"/>
                  </a:lnTo>
                  <a:lnTo>
                    <a:pt x="774" y="1051"/>
                  </a:lnTo>
                  <a:lnTo>
                    <a:pt x="756" y="1024"/>
                  </a:lnTo>
                  <a:lnTo>
                    <a:pt x="734" y="994"/>
                  </a:lnTo>
                  <a:lnTo>
                    <a:pt x="716" y="963"/>
                  </a:lnTo>
                  <a:lnTo>
                    <a:pt x="698" y="941"/>
                  </a:lnTo>
                  <a:lnTo>
                    <a:pt x="461" y="578"/>
                  </a:lnTo>
                  <a:lnTo>
                    <a:pt x="403" y="578"/>
                  </a:lnTo>
                  <a:lnTo>
                    <a:pt x="403" y="924"/>
                  </a:lnTo>
                  <a:lnTo>
                    <a:pt x="407" y="963"/>
                  </a:lnTo>
                  <a:lnTo>
                    <a:pt x="412" y="989"/>
                  </a:lnTo>
                  <a:lnTo>
                    <a:pt x="425" y="1007"/>
                  </a:lnTo>
                  <a:lnTo>
                    <a:pt x="456" y="1011"/>
                  </a:lnTo>
                  <a:lnTo>
                    <a:pt x="501" y="1016"/>
                  </a:lnTo>
                  <a:lnTo>
                    <a:pt x="506" y="1016"/>
                  </a:lnTo>
                  <a:lnTo>
                    <a:pt x="515" y="1016"/>
                  </a:lnTo>
                  <a:lnTo>
                    <a:pt x="524" y="1016"/>
                  </a:lnTo>
                  <a:lnTo>
                    <a:pt x="533" y="1020"/>
                  </a:lnTo>
                  <a:lnTo>
                    <a:pt x="537" y="1024"/>
                  </a:lnTo>
                  <a:lnTo>
                    <a:pt x="541" y="1033"/>
                  </a:lnTo>
                  <a:lnTo>
                    <a:pt x="546" y="1042"/>
                  </a:lnTo>
                  <a:lnTo>
                    <a:pt x="541" y="1051"/>
                  </a:lnTo>
                  <a:lnTo>
                    <a:pt x="537" y="1059"/>
                  </a:lnTo>
                  <a:lnTo>
                    <a:pt x="528" y="1064"/>
                  </a:lnTo>
                  <a:lnTo>
                    <a:pt x="519" y="1068"/>
                  </a:lnTo>
                  <a:lnTo>
                    <a:pt x="506" y="1068"/>
                  </a:lnTo>
                  <a:lnTo>
                    <a:pt x="492" y="1068"/>
                  </a:lnTo>
                  <a:lnTo>
                    <a:pt x="54" y="1068"/>
                  </a:lnTo>
                  <a:lnTo>
                    <a:pt x="40" y="1068"/>
                  </a:lnTo>
                  <a:lnTo>
                    <a:pt x="27" y="1068"/>
                  </a:lnTo>
                  <a:lnTo>
                    <a:pt x="18" y="1064"/>
                  </a:lnTo>
                  <a:lnTo>
                    <a:pt x="9" y="1059"/>
                  </a:lnTo>
                  <a:lnTo>
                    <a:pt x="5" y="1051"/>
                  </a:lnTo>
                  <a:lnTo>
                    <a:pt x="0" y="1042"/>
                  </a:lnTo>
                  <a:lnTo>
                    <a:pt x="0" y="1033"/>
                  </a:lnTo>
                  <a:lnTo>
                    <a:pt x="5" y="1024"/>
                  </a:lnTo>
                  <a:lnTo>
                    <a:pt x="14" y="1020"/>
                  </a:lnTo>
                  <a:lnTo>
                    <a:pt x="22" y="1016"/>
                  </a:lnTo>
                  <a:lnTo>
                    <a:pt x="27" y="1016"/>
                  </a:lnTo>
                  <a:lnTo>
                    <a:pt x="36" y="1016"/>
                  </a:lnTo>
                  <a:lnTo>
                    <a:pt x="45" y="1016"/>
                  </a:lnTo>
                  <a:lnTo>
                    <a:pt x="90" y="1011"/>
                  </a:lnTo>
                  <a:lnTo>
                    <a:pt x="116" y="1007"/>
                  </a:lnTo>
                  <a:lnTo>
                    <a:pt x="134" y="989"/>
                  </a:lnTo>
                  <a:lnTo>
                    <a:pt x="143" y="963"/>
                  </a:lnTo>
                  <a:lnTo>
                    <a:pt x="143" y="924"/>
                  </a:lnTo>
                  <a:lnTo>
                    <a:pt x="143" y="144"/>
                  </a:lnTo>
                  <a:lnTo>
                    <a:pt x="139" y="96"/>
                  </a:lnTo>
                  <a:lnTo>
                    <a:pt x="130" y="70"/>
                  </a:lnTo>
                  <a:lnTo>
                    <a:pt x="99" y="57"/>
                  </a:lnTo>
                  <a:lnTo>
                    <a:pt x="45" y="57"/>
                  </a:lnTo>
                  <a:lnTo>
                    <a:pt x="36" y="57"/>
                  </a:lnTo>
                  <a:lnTo>
                    <a:pt x="27" y="53"/>
                  </a:lnTo>
                  <a:lnTo>
                    <a:pt x="22" y="53"/>
                  </a:lnTo>
                  <a:lnTo>
                    <a:pt x="14" y="48"/>
                  </a:lnTo>
                  <a:lnTo>
                    <a:pt x="5" y="44"/>
                  </a:lnTo>
                  <a:lnTo>
                    <a:pt x="0" y="39"/>
                  </a:lnTo>
                  <a:lnTo>
                    <a:pt x="0" y="26"/>
                  </a:lnTo>
                  <a:lnTo>
                    <a:pt x="5" y="18"/>
                  </a:lnTo>
                  <a:lnTo>
                    <a:pt x="9" y="9"/>
                  </a:lnTo>
                  <a:lnTo>
                    <a:pt x="18" y="4"/>
                  </a:lnTo>
                  <a:lnTo>
                    <a:pt x="27" y="0"/>
                  </a:lnTo>
                  <a:lnTo>
                    <a:pt x="40"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3" name="Freeform 13"/>
            <p:cNvSpPr>
              <a:spLocks/>
            </p:cNvSpPr>
            <p:nvPr/>
          </p:nvSpPr>
          <p:spPr bwMode="auto">
            <a:xfrm>
              <a:off x="8090" y="1624"/>
              <a:ext cx="501" cy="735"/>
            </a:xfrm>
            <a:custGeom>
              <a:avLst/>
              <a:gdLst/>
              <a:ahLst/>
              <a:cxnLst>
                <a:cxn ang="0">
                  <a:pos x="304" y="9"/>
                </a:cxn>
                <a:cxn ang="0">
                  <a:pos x="420" y="61"/>
                </a:cxn>
                <a:cxn ang="0">
                  <a:pos x="487" y="153"/>
                </a:cxn>
                <a:cxn ang="0">
                  <a:pos x="492" y="276"/>
                </a:cxn>
                <a:cxn ang="0">
                  <a:pos x="429" y="372"/>
                </a:cxn>
                <a:cxn ang="0">
                  <a:pos x="335" y="455"/>
                </a:cxn>
                <a:cxn ang="0">
                  <a:pos x="273" y="503"/>
                </a:cxn>
                <a:cxn ang="0">
                  <a:pos x="205" y="560"/>
                </a:cxn>
                <a:cxn ang="0">
                  <a:pos x="111" y="639"/>
                </a:cxn>
                <a:cxn ang="0">
                  <a:pos x="340" y="639"/>
                </a:cxn>
                <a:cxn ang="0">
                  <a:pos x="411" y="639"/>
                </a:cxn>
                <a:cxn ang="0">
                  <a:pos x="443" y="617"/>
                </a:cxn>
                <a:cxn ang="0">
                  <a:pos x="456" y="556"/>
                </a:cxn>
                <a:cxn ang="0">
                  <a:pos x="501" y="534"/>
                </a:cxn>
                <a:cxn ang="0">
                  <a:pos x="465" y="735"/>
                </a:cxn>
                <a:cxn ang="0">
                  <a:pos x="0" y="718"/>
                </a:cxn>
                <a:cxn ang="0">
                  <a:pos x="0" y="700"/>
                </a:cxn>
                <a:cxn ang="0">
                  <a:pos x="9" y="692"/>
                </a:cxn>
                <a:cxn ang="0">
                  <a:pos x="313" y="394"/>
                </a:cxn>
                <a:cxn ang="0">
                  <a:pos x="375" y="285"/>
                </a:cxn>
                <a:cxn ang="0">
                  <a:pos x="380" y="166"/>
                </a:cxn>
                <a:cxn ang="0">
                  <a:pos x="326" y="79"/>
                </a:cxn>
                <a:cxn ang="0">
                  <a:pos x="214" y="39"/>
                </a:cxn>
                <a:cxn ang="0">
                  <a:pos x="129" y="61"/>
                </a:cxn>
                <a:cxn ang="0">
                  <a:pos x="53" y="144"/>
                </a:cxn>
                <a:cxn ang="0">
                  <a:pos x="89" y="149"/>
                </a:cxn>
                <a:cxn ang="0">
                  <a:pos x="107" y="166"/>
                </a:cxn>
                <a:cxn ang="0">
                  <a:pos x="116" y="184"/>
                </a:cxn>
                <a:cxn ang="0">
                  <a:pos x="116" y="201"/>
                </a:cxn>
                <a:cxn ang="0">
                  <a:pos x="107" y="236"/>
                </a:cxn>
                <a:cxn ang="0">
                  <a:pos x="85" y="254"/>
                </a:cxn>
                <a:cxn ang="0">
                  <a:pos x="58" y="263"/>
                </a:cxn>
                <a:cxn ang="0">
                  <a:pos x="44" y="258"/>
                </a:cxn>
                <a:cxn ang="0">
                  <a:pos x="26" y="254"/>
                </a:cxn>
                <a:cxn ang="0">
                  <a:pos x="13" y="241"/>
                </a:cxn>
                <a:cxn ang="0">
                  <a:pos x="0" y="219"/>
                </a:cxn>
                <a:cxn ang="0">
                  <a:pos x="9" y="140"/>
                </a:cxn>
                <a:cxn ang="0">
                  <a:pos x="89" y="39"/>
                </a:cxn>
                <a:cxn ang="0">
                  <a:pos x="232" y="0"/>
                </a:cxn>
              </a:cxnLst>
              <a:rect l="0" t="0" r="r" b="b"/>
              <a:pathLst>
                <a:path w="501" h="735">
                  <a:moveTo>
                    <a:pt x="232" y="0"/>
                  </a:moveTo>
                  <a:lnTo>
                    <a:pt x="304" y="9"/>
                  </a:lnTo>
                  <a:lnTo>
                    <a:pt x="367" y="26"/>
                  </a:lnTo>
                  <a:lnTo>
                    <a:pt x="420" y="61"/>
                  </a:lnTo>
                  <a:lnTo>
                    <a:pt x="460" y="101"/>
                  </a:lnTo>
                  <a:lnTo>
                    <a:pt x="487" y="153"/>
                  </a:lnTo>
                  <a:lnTo>
                    <a:pt x="501" y="219"/>
                  </a:lnTo>
                  <a:lnTo>
                    <a:pt x="492" y="276"/>
                  </a:lnTo>
                  <a:lnTo>
                    <a:pt x="465" y="328"/>
                  </a:lnTo>
                  <a:lnTo>
                    <a:pt x="429" y="372"/>
                  </a:lnTo>
                  <a:lnTo>
                    <a:pt x="384" y="416"/>
                  </a:lnTo>
                  <a:lnTo>
                    <a:pt x="335" y="455"/>
                  </a:lnTo>
                  <a:lnTo>
                    <a:pt x="304" y="482"/>
                  </a:lnTo>
                  <a:lnTo>
                    <a:pt x="273" y="503"/>
                  </a:lnTo>
                  <a:lnTo>
                    <a:pt x="241" y="530"/>
                  </a:lnTo>
                  <a:lnTo>
                    <a:pt x="205" y="560"/>
                  </a:lnTo>
                  <a:lnTo>
                    <a:pt x="165" y="595"/>
                  </a:lnTo>
                  <a:lnTo>
                    <a:pt x="111" y="639"/>
                  </a:lnTo>
                  <a:lnTo>
                    <a:pt x="317" y="639"/>
                  </a:lnTo>
                  <a:lnTo>
                    <a:pt x="340" y="639"/>
                  </a:lnTo>
                  <a:lnTo>
                    <a:pt x="375" y="639"/>
                  </a:lnTo>
                  <a:lnTo>
                    <a:pt x="411" y="639"/>
                  </a:lnTo>
                  <a:lnTo>
                    <a:pt x="429" y="635"/>
                  </a:lnTo>
                  <a:lnTo>
                    <a:pt x="443" y="617"/>
                  </a:lnTo>
                  <a:lnTo>
                    <a:pt x="447" y="591"/>
                  </a:lnTo>
                  <a:lnTo>
                    <a:pt x="456" y="556"/>
                  </a:lnTo>
                  <a:lnTo>
                    <a:pt x="460" y="534"/>
                  </a:lnTo>
                  <a:lnTo>
                    <a:pt x="501" y="534"/>
                  </a:lnTo>
                  <a:lnTo>
                    <a:pt x="501" y="534"/>
                  </a:lnTo>
                  <a:lnTo>
                    <a:pt x="465" y="735"/>
                  </a:lnTo>
                  <a:lnTo>
                    <a:pt x="0" y="735"/>
                  </a:lnTo>
                  <a:lnTo>
                    <a:pt x="0" y="718"/>
                  </a:lnTo>
                  <a:lnTo>
                    <a:pt x="0" y="709"/>
                  </a:lnTo>
                  <a:lnTo>
                    <a:pt x="0" y="700"/>
                  </a:lnTo>
                  <a:lnTo>
                    <a:pt x="4" y="696"/>
                  </a:lnTo>
                  <a:lnTo>
                    <a:pt x="9" y="692"/>
                  </a:lnTo>
                  <a:lnTo>
                    <a:pt x="282" y="429"/>
                  </a:lnTo>
                  <a:lnTo>
                    <a:pt x="313" y="394"/>
                  </a:lnTo>
                  <a:lnTo>
                    <a:pt x="349" y="341"/>
                  </a:lnTo>
                  <a:lnTo>
                    <a:pt x="375" y="285"/>
                  </a:lnTo>
                  <a:lnTo>
                    <a:pt x="389" y="219"/>
                  </a:lnTo>
                  <a:lnTo>
                    <a:pt x="380" y="166"/>
                  </a:lnTo>
                  <a:lnTo>
                    <a:pt x="362" y="118"/>
                  </a:lnTo>
                  <a:lnTo>
                    <a:pt x="326" y="79"/>
                  </a:lnTo>
                  <a:lnTo>
                    <a:pt x="277" y="48"/>
                  </a:lnTo>
                  <a:lnTo>
                    <a:pt x="214" y="39"/>
                  </a:lnTo>
                  <a:lnTo>
                    <a:pt x="174" y="44"/>
                  </a:lnTo>
                  <a:lnTo>
                    <a:pt x="129" y="61"/>
                  </a:lnTo>
                  <a:lnTo>
                    <a:pt x="85" y="96"/>
                  </a:lnTo>
                  <a:lnTo>
                    <a:pt x="53" y="144"/>
                  </a:lnTo>
                  <a:lnTo>
                    <a:pt x="71" y="144"/>
                  </a:lnTo>
                  <a:lnTo>
                    <a:pt x="89" y="149"/>
                  </a:lnTo>
                  <a:lnTo>
                    <a:pt x="98" y="158"/>
                  </a:lnTo>
                  <a:lnTo>
                    <a:pt x="107" y="166"/>
                  </a:lnTo>
                  <a:lnTo>
                    <a:pt x="111" y="175"/>
                  </a:lnTo>
                  <a:lnTo>
                    <a:pt x="116" y="184"/>
                  </a:lnTo>
                  <a:lnTo>
                    <a:pt x="116" y="193"/>
                  </a:lnTo>
                  <a:lnTo>
                    <a:pt x="116" y="201"/>
                  </a:lnTo>
                  <a:lnTo>
                    <a:pt x="116" y="219"/>
                  </a:lnTo>
                  <a:lnTo>
                    <a:pt x="107" y="236"/>
                  </a:lnTo>
                  <a:lnTo>
                    <a:pt x="98" y="245"/>
                  </a:lnTo>
                  <a:lnTo>
                    <a:pt x="85" y="254"/>
                  </a:lnTo>
                  <a:lnTo>
                    <a:pt x="71" y="258"/>
                  </a:lnTo>
                  <a:lnTo>
                    <a:pt x="58" y="263"/>
                  </a:lnTo>
                  <a:lnTo>
                    <a:pt x="53" y="263"/>
                  </a:lnTo>
                  <a:lnTo>
                    <a:pt x="44" y="258"/>
                  </a:lnTo>
                  <a:lnTo>
                    <a:pt x="40" y="258"/>
                  </a:lnTo>
                  <a:lnTo>
                    <a:pt x="26" y="254"/>
                  </a:lnTo>
                  <a:lnTo>
                    <a:pt x="18" y="250"/>
                  </a:lnTo>
                  <a:lnTo>
                    <a:pt x="13" y="241"/>
                  </a:lnTo>
                  <a:lnTo>
                    <a:pt x="4" y="232"/>
                  </a:lnTo>
                  <a:lnTo>
                    <a:pt x="0" y="219"/>
                  </a:lnTo>
                  <a:lnTo>
                    <a:pt x="0" y="201"/>
                  </a:lnTo>
                  <a:lnTo>
                    <a:pt x="9" y="140"/>
                  </a:lnTo>
                  <a:lnTo>
                    <a:pt x="40" y="83"/>
                  </a:lnTo>
                  <a:lnTo>
                    <a:pt x="89" y="39"/>
                  </a:lnTo>
                  <a:lnTo>
                    <a:pt x="156" y="13"/>
                  </a:lnTo>
                  <a:lnTo>
                    <a:pt x="2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4" name="Freeform 14"/>
            <p:cNvSpPr>
              <a:spLocks/>
            </p:cNvSpPr>
            <p:nvPr/>
          </p:nvSpPr>
          <p:spPr bwMode="auto">
            <a:xfrm>
              <a:off x="8743" y="1607"/>
              <a:ext cx="881" cy="774"/>
            </a:xfrm>
            <a:custGeom>
              <a:avLst/>
              <a:gdLst/>
              <a:ahLst/>
              <a:cxnLst>
                <a:cxn ang="0">
                  <a:pos x="62" y="0"/>
                </a:cxn>
                <a:cxn ang="0">
                  <a:pos x="148" y="4"/>
                </a:cxn>
                <a:cxn ang="0">
                  <a:pos x="246" y="0"/>
                </a:cxn>
                <a:cxn ang="0">
                  <a:pos x="300" y="0"/>
                </a:cxn>
                <a:cxn ang="0">
                  <a:pos x="309" y="8"/>
                </a:cxn>
                <a:cxn ang="0">
                  <a:pos x="309" y="13"/>
                </a:cxn>
                <a:cxn ang="0">
                  <a:pos x="309" y="30"/>
                </a:cxn>
                <a:cxn ang="0">
                  <a:pos x="295" y="35"/>
                </a:cxn>
                <a:cxn ang="0">
                  <a:pos x="277" y="39"/>
                </a:cxn>
                <a:cxn ang="0">
                  <a:pos x="264" y="39"/>
                </a:cxn>
                <a:cxn ang="0">
                  <a:pos x="241" y="43"/>
                </a:cxn>
                <a:cxn ang="0">
                  <a:pos x="219" y="52"/>
                </a:cxn>
                <a:cxn ang="0">
                  <a:pos x="206" y="65"/>
                </a:cxn>
                <a:cxn ang="0">
                  <a:pos x="309" y="647"/>
                </a:cxn>
                <a:cxn ang="0">
                  <a:pos x="693" y="96"/>
                </a:cxn>
                <a:cxn ang="0">
                  <a:pos x="702" y="70"/>
                </a:cxn>
                <a:cxn ang="0">
                  <a:pos x="698" y="52"/>
                </a:cxn>
                <a:cxn ang="0">
                  <a:pos x="675" y="39"/>
                </a:cxn>
                <a:cxn ang="0">
                  <a:pos x="653" y="39"/>
                </a:cxn>
                <a:cxn ang="0">
                  <a:pos x="644" y="35"/>
                </a:cxn>
                <a:cxn ang="0">
                  <a:pos x="635" y="21"/>
                </a:cxn>
                <a:cxn ang="0">
                  <a:pos x="640" y="4"/>
                </a:cxn>
                <a:cxn ang="0">
                  <a:pos x="653" y="0"/>
                </a:cxn>
                <a:cxn ang="0">
                  <a:pos x="716" y="0"/>
                </a:cxn>
                <a:cxn ang="0">
                  <a:pos x="868" y="0"/>
                </a:cxn>
                <a:cxn ang="0">
                  <a:pos x="881" y="4"/>
                </a:cxn>
                <a:cxn ang="0">
                  <a:pos x="881" y="13"/>
                </a:cxn>
                <a:cxn ang="0">
                  <a:pos x="877" y="30"/>
                </a:cxn>
                <a:cxn ang="0">
                  <a:pos x="863" y="35"/>
                </a:cxn>
                <a:cxn ang="0">
                  <a:pos x="801" y="52"/>
                </a:cxn>
                <a:cxn ang="0">
                  <a:pos x="716" y="126"/>
                </a:cxn>
                <a:cxn ang="0">
                  <a:pos x="277" y="761"/>
                </a:cxn>
                <a:cxn ang="0">
                  <a:pos x="259" y="774"/>
                </a:cxn>
                <a:cxn ang="0">
                  <a:pos x="237" y="774"/>
                </a:cxn>
                <a:cxn ang="0">
                  <a:pos x="224" y="766"/>
                </a:cxn>
                <a:cxn ang="0">
                  <a:pos x="219" y="744"/>
                </a:cxn>
                <a:cxn ang="0">
                  <a:pos x="94" y="61"/>
                </a:cxn>
                <a:cxn ang="0">
                  <a:pos x="89" y="48"/>
                </a:cxn>
                <a:cxn ang="0">
                  <a:pos x="67" y="39"/>
                </a:cxn>
                <a:cxn ang="0">
                  <a:pos x="27" y="39"/>
                </a:cxn>
                <a:cxn ang="0">
                  <a:pos x="13" y="35"/>
                </a:cxn>
                <a:cxn ang="0">
                  <a:pos x="0" y="30"/>
                </a:cxn>
                <a:cxn ang="0">
                  <a:pos x="0" y="13"/>
                </a:cxn>
                <a:cxn ang="0">
                  <a:pos x="9" y="0"/>
                </a:cxn>
                <a:cxn ang="0">
                  <a:pos x="22" y="0"/>
                </a:cxn>
              </a:cxnLst>
              <a:rect l="0" t="0" r="r" b="b"/>
              <a:pathLst>
                <a:path w="881" h="774">
                  <a:moveTo>
                    <a:pt x="22" y="0"/>
                  </a:moveTo>
                  <a:lnTo>
                    <a:pt x="62" y="0"/>
                  </a:lnTo>
                  <a:lnTo>
                    <a:pt x="107" y="4"/>
                  </a:lnTo>
                  <a:lnTo>
                    <a:pt x="148" y="4"/>
                  </a:lnTo>
                  <a:lnTo>
                    <a:pt x="192" y="4"/>
                  </a:lnTo>
                  <a:lnTo>
                    <a:pt x="246" y="0"/>
                  </a:lnTo>
                  <a:lnTo>
                    <a:pt x="295" y="0"/>
                  </a:lnTo>
                  <a:lnTo>
                    <a:pt x="300" y="0"/>
                  </a:lnTo>
                  <a:lnTo>
                    <a:pt x="309" y="4"/>
                  </a:lnTo>
                  <a:lnTo>
                    <a:pt x="309" y="8"/>
                  </a:lnTo>
                  <a:lnTo>
                    <a:pt x="309" y="13"/>
                  </a:lnTo>
                  <a:lnTo>
                    <a:pt x="309" y="13"/>
                  </a:lnTo>
                  <a:lnTo>
                    <a:pt x="309" y="21"/>
                  </a:lnTo>
                  <a:lnTo>
                    <a:pt x="309" y="30"/>
                  </a:lnTo>
                  <a:lnTo>
                    <a:pt x="300" y="35"/>
                  </a:lnTo>
                  <a:lnTo>
                    <a:pt x="295" y="35"/>
                  </a:lnTo>
                  <a:lnTo>
                    <a:pt x="286" y="39"/>
                  </a:lnTo>
                  <a:lnTo>
                    <a:pt x="277" y="39"/>
                  </a:lnTo>
                  <a:lnTo>
                    <a:pt x="273" y="39"/>
                  </a:lnTo>
                  <a:lnTo>
                    <a:pt x="264" y="39"/>
                  </a:lnTo>
                  <a:lnTo>
                    <a:pt x="250" y="39"/>
                  </a:lnTo>
                  <a:lnTo>
                    <a:pt x="241" y="43"/>
                  </a:lnTo>
                  <a:lnTo>
                    <a:pt x="228" y="43"/>
                  </a:lnTo>
                  <a:lnTo>
                    <a:pt x="219" y="52"/>
                  </a:lnTo>
                  <a:lnTo>
                    <a:pt x="210" y="56"/>
                  </a:lnTo>
                  <a:lnTo>
                    <a:pt x="206" y="65"/>
                  </a:lnTo>
                  <a:lnTo>
                    <a:pt x="206" y="83"/>
                  </a:lnTo>
                  <a:lnTo>
                    <a:pt x="309" y="647"/>
                  </a:lnTo>
                  <a:lnTo>
                    <a:pt x="680" y="113"/>
                  </a:lnTo>
                  <a:lnTo>
                    <a:pt x="693" y="96"/>
                  </a:lnTo>
                  <a:lnTo>
                    <a:pt x="698" y="83"/>
                  </a:lnTo>
                  <a:lnTo>
                    <a:pt x="702" y="70"/>
                  </a:lnTo>
                  <a:lnTo>
                    <a:pt x="702" y="61"/>
                  </a:lnTo>
                  <a:lnTo>
                    <a:pt x="698" y="52"/>
                  </a:lnTo>
                  <a:lnTo>
                    <a:pt x="689" y="43"/>
                  </a:lnTo>
                  <a:lnTo>
                    <a:pt x="675" y="39"/>
                  </a:lnTo>
                  <a:lnTo>
                    <a:pt x="658" y="39"/>
                  </a:lnTo>
                  <a:lnTo>
                    <a:pt x="653" y="39"/>
                  </a:lnTo>
                  <a:lnTo>
                    <a:pt x="649" y="35"/>
                  </a:lnTo>
                  <a:lnTo>
                    <a:pt x="644" y="35"/>
                  </a:lnTo>
                  <a:lnTo>
                    <a:pt x="640" y="30"/>
                  </a:lnTo>
                  <a:lnTo>
                    <a:pt x="635" y="21"/>
                  </a:lnTo>
                  <a:lnTo>
                    <a:pt x="640" y="13"/>
                  </a:lnTo>
                  <a:lnTo>
                    <a:pt x="640" y="4"/>
                  </a:lnTo>
                  <a:lnTo>
                    <a:pt x="649" y="0"/>
                  </a:lnTo>
                  <a:lnTo>
                    <a:pt x="653" y="0"/>
                  </a:lnTo>
                  <a:lnTo>
                    <a:pt x="658" y="0"/>
                  </a:lnTo>
                  <a:lnTo>
                    <a:pt x="716" y="0"/>
                  </a:lnTo>
                  <a:lnTo>
                    <a:pt x="778" y="4"/>
                  </a:lnTo>
                  <a:lnTo>
                    <a:pt x="868" y="0"/>
                  </a:lnTo>
                  <a:lnTo>
                    <a:pt x="877" y="0"/>
                  </a:lnTo>
                  <a:lnTo>
                    <a:pt x="881" y="4"/>
                  </a:lnTo>
                  <a:lnTo>
                    <a:pt x="881" y="8"/>
                  </a:lnTo>
                  <a:lnTo>
                    <a:pt x="881" y="13"/>
                  </a:lnTo>
                  <a:lnTo>
                    <a:pt x="881" y="26"/>
                  </a:lnTo>
                  <a:lnTo>
                    <a:pt x="877" y="30"/>
                  </a:lnTo>
                  <a:lnTo>
                    <a:pt x="872" y="35"/>
                  </a:lnTo>
                  <a:lnTo>
                    <a:pt x="863" y="35"/>
                  </a:lnTo>
                  <a:lnTo>
                    <a:pt x="859" y="39"/>
                  </a:lnTo>
                  <a:lnTo>
                    <a:pt x="801" y="52"/>
                  </a:lnTo>
                  <a:lnTo>
                    <a:pt x="756" y="78"/>
                  </a:lnTo>
                  <a:lnTo>
                    <a:pt x="716" y="126"/>
                  </a:lnTo>
                  <a:lnTo>
                    <a:pt x="286" y="748"/>
                  </a:lnTo>
                  <a:lnTo>
                    <a:pt x="277" y="761"/>
                  </a:lnTo>
                  <a:lnTo>
                    <a:pt x="268" y="770"/>
                  </a:lnTo>
                  <a:lnTo>
                    <a:pt x="259" y="774"/>
                  </a:lnTo>
                  <a:lnTo>
                    <a:pt x="246" y="774"/>
                  </a:lnTo>
                  <a:lnTo>
                    <a:pt x="237" y="774"/>
                  </a:lnTo>
                  <a:lnTo>
                    <a:pt x="228" y="770"/>
                  </a:lnTo>
                  <a:lnTo>
                    <a:pt x="224" y="766"/>
                  </a:lnTo>
                  <a:lnTo>
                    <a:pt x="224" y="757"/>
                  </a:lnTo>
                  <a:lnTo>
                    <a:pt x="219" y="744"/>
                  </a:lnTo>
                  <a:lnTo>
                    <a:pt x="98" y="74"/>
                  </a:lnTo>
                  <a:lnTo>
                    <a:pt x="94" y="61"/>
                  </a:lnTo>
                  <a:lnTo>
                    <a:pt x="94" y="52"/>
                  </a:lnTo>
                  <a:lnTo>
                    <a:pt x="89" y="48"/>
                  </a:lnTo>
                  <a:lnTo>
                    <a:pt x="80" y="43"/>
                  </a:lnTo>
                  <a:lnTo>
                    <a:pt x="67" y="39"/>
                  </a:lnTo>
                  <a:lnTo>
                    <a:pt x="49" y="39"/>
                  </a:lnTo>
                  <a:lnTo>
                    <a:pt x="27" y="39"/>
                  </a:lnTo>
                  <a:lnTo>
                    <a:pt x="18" y="39"/>
                  </a:lnTo>
                  <a:lnTo>
                    <a:pt x="13" y="35"/>
                  </a:lnTo>
                  <a:lnTo>
                    <a:pt x="4" y="35"/>
                  </a:lnTo>
                  <a:lnTo>
                    <a:pt x="0" y="30"/>
                  </a:lnTo>
                  <a:lnTo>
                    <a:pt x="0" y="21"/>
                  </a:lnTo>
                  <a:lnTo>
                    <a:pt x="0" y="13"/>
                  </a:lnTo>
                  <a:lnTo>
                    <a:pt x="4" y="4"/>
                  </a:lnTo>
                  <a:lnTo>
                    <a:pt x="9" y="0"/>
                  </a:lnTo>
                  <a:lnTo>
                    <a:pt x="18"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5" name="Freeform 15"/>
            <p:cNvSpPr>
              <a:spLocks/>
            </p:cNvSpPr>
            <p:nvPr/>
          </p:nvSpPr>
          <p:spPr bwMode="auto">
            <a:xfrm>
              <a:off x="9821" y="1532"/>
              <a:ext cx="295" cy="1103"/>
            </a:xfrm>
            <a:custGeom>
              <a:avLst/>
              <a:gdLst/>
              <a:ahLst/>
              <a:cxnLst>
                <a:cxn ang="0">
                  <a:pos x="273" y="0"/>
                </a:cxn>
                <a:cxn ang="0">
                  <a:pos x="273" y="0"/>
                </a:cxn>
                <a:cxn ang="0">
                  <a:pos x="278" y="0"/>
                </a:cxn>
                <a:cxn ang="0">
                  <a:pos x="286" y="0"/>
                </a:cxn>
                <a:cxn ang="0">
                  <a:pos x="291" y="4"/>
                </a:cxn>
                <a:cxn ang="0">
                  <a:pos x="295" y="4"/>
                </a:cxn>
                <a:cxn ang="0">
                  <a:pos x="295" y="13"/>
                </a:cxn>
                <a:cxn ang="0">
                  <a:pos x="291" y="18"/>
                </a:cxn>
                <a:cxn ang="0">
                  <a:pos x="286" y="26"/>
                </a:cxn>
                <a:cxn ang="0">
                  <a:pos x="246" y="66"/>
                </a:cxn>
                <a:cxn ang="0">
                  <a:pos x="206" y="114"/>
                </a:cxn>
                <a:cxn ang="0">
                  <a:pos x="166" y="171"/>
                </a:cxn>
                <a:cxn ang="0">
                  <a:pos x="130" y="245"/>
                </a:cxn>
                <a:cxn ang="0">
                  <a:pos x="103" y="333"/>
                </a:cxn>
                <a:cxn ang="0">
                  <a:pos x="85" y="433"/>
                </a:cxn>
                <a:cxn ang="0">
                  <a:pos x="76" y="552"/>
                </a:cxn>
                <a:cxn ang="0">
                  <a:pos x="85" y="670"/>
                </a:cxn>
                <a:cxn ang="0">
                  <a:pos x="107" y="784"/>
                </a:cxn>
                <a:cxn ang="0">
                  <a:pos x="148" y="889"/>
                </a:cxn>
                <a:cxn ang="0">
                  <a:pos x="206" y="985"/>
                </a:cxn>
                <a:cxn ang="0">
                  <a:pos x="282" y="1073"/>
                </a:cxn>
                <a:cxn ang="0">
                  <a:pos x="291" y="1077"/>
                </a:cxn>
                <a:cxn ang="0">
                  <a:pos x="295" y="1081"/>
                </a:cxn>
                <a:cxn ang="0">
                  <a:pos x="295" y="1090"/>
                </a:cxn>
                <a:cxn ang="0">
                  <a:pos x="295" y="1095"/>
                </a:cxn>
                <a:cxn ang="0">
                  <a:pos x="291" y="1099"/>
                </a:cxn>
                <a:cxn ang="0">
                  <a:pos x="286" y="1099"/>
                </a:cxn>
                <a:cxn ang="0">
                  <a:pos x="278" y="1103"/>
                </a:cxn>
                <a:cxn ang="0">
                  <a:pos x="273" y="1103"/>
                </a:cxn>
                <a:cxn ang="0">
                  <a:pos x="188" y="1029"/>
                </a:cxn>
                <a:cxn ang="0">
                  <a:pos x="121" y="950"/>
                </a:cxn>
                <a:cxn ang="0">
                  <a:pos x="72" y="867"/>
                </a:cxn>
                <a:cxn ang="0">
                  <a:pos x="36" y="784"/>
                </a:cxn>
                <a:cxn ang="0">
                  <a:pos x="18" y="701"/>
                </a:cxn>
                <a:cxn ang="0">
                  <a:pos x="5" y="622"/>
                </a:cxn>
                <a:cxn ang="0">
                  <a:pos x="0" y="547"/>
                </a:cxn>
                <a:cxn ang="0">
                  <a:pos x="5" y="473"/>
                </a:cxn>
                <a:cxn ang="0">
                  <a:pos x="18" y="394"/>
                </a:cxn>
                <a:cxn ang="0">
                  <a:pos x="40" y="307"/>
                </a:cxn>
                <a:cxn ang="0">
                  <a:pos x="76" y="223"/>
                </a:cxn>
                <a:cxn ang="0">
                  <a:pos x="125" y="145"/>
                </a:cxn>
                <a:cxn ang="0">
                  <a:pos x="188" y="66"/>
                </a:cxn>
                <a:cxn ang="0">
                  <a:pos x="273" y="0"/>
                </a:cxn>
              </a:cxnLst>
              <a:rect l="0" t="0" r="r" b="b"/>
              <a:pathLst>
                <a:path w="295" h="1103">
                  <a:moveTo>
                    <a:pt x="273" y="0"/>
                  </a:moveTo>
                  <a:lnTo>
                    <a:pt x="273" y="0"/>
                  </a:lnTo>
                  <a:lnTo>
                    <a:pt x="278" y="0"/>
                  </a:lnTo>
                  <a:lnTo>
                    <a:pt x="286" y="0"/>
                  </a:lnTo>
                  <a:lnTo>
                    <a:pt x="291" y="4"/>
                  </a:lnTo>
                  <a:lnTo>
                    <a:pt x="295" y="4"/>
                  </a:lnTo>
                  <a:lnTo>
                    <a:pt x="295" y="13"/>
                  </a:lnTo>
                  <a:lnTo>
                    <a:pt x="291" y="18"/>
                  </a:lnTo>
                  <a:lnTo>
                    <a:pt x="286" y="26"/>
                  </a:lnTo>
                  <a:lnTo>
                    <a:pt x="246" y="66"/>
                  </a:lnTo>
                  <a:lnTo>
                    <a:pt x="206" y="114"/>
                  </a:lnTo>
                  <a:lnTo>
                    <a:pt x="166" y="171"/>
                  </a:lnTo>
                  <a:lnTo>
                    <a:pt x="130" y="245"/>
                  </a:lnTo>
                  <a:lnTo>
                    <a:pt x="103" y="333"/>
                  </a:lnTo>
                  <a:lnTo>
                    <a:pt x="85" y="433"/>
                  </a:lnTo>
                  <a:lnTo>
                    <a:pt x="76" y="552"/>
                  </a:lnTo>
                  <a:lnTo>
                    <a:pt x="85" y="670"/>
                  </a:lnTo>
                  <a:lnTo>
                    <a:pt x="107" y="784"/>
                  </a:lnTo>
                  <a:lnTo>
                    <a:pt x="148" y="889"/>
                  </a:lnTo>
                  <a:lnTo>
                    <a:pt x="206" y="985"/>
                  </a:lnTo>
                  <a:lnTo>
                    <a:pt x="282" y="1073"/>
                  </a:lnTo>
                  <a:lnTo>
                    <a:pt x="291" y="1077"/>
                  </a:lnTo>
                  <a:lnTo>
                    <a:pt x="295" y="1081"/>
                  </a:lnTo>
                  <a:lnTo>
                    <a:pt x="295" y="1090"/>
                  </a:lnTo>
                  <a:lnTo>
                    <a:pt x="295" y="1095"/>
                  </a:lnTo>
                  <a:lnTo>
                    <a:pt x="291" y="1099"/>
                  </a:lnTo>
                  <a:lnTo>
                    <a:pt x="286" y="1099"/>
                  </a:lnTo>
                  <a:lnTo>
                    <a:pt x="278" y="1103"/>
                  </a:lnTo>
                  <a:lnTo>
                    <a:pt x="273" y="1103"/>
                  </a:lnTo>
                  <a:lnTo>
                    <a:pt x="188" y="1029"/>
                  </a:lnTo>
                  <a:lnTo>
                    <a:pt x="121" y="950"/>
                  </a:lnTo>
                  <a:lnTo>
                    <a:pt x="72" y="867"/>
                  </a:lnTo>
                  <a:lnTo>
                    <a:pt x="36" y="784"/>
                  </a:lnTo>
                  <a:lnTo>
                    <a:pt x="18" y="701"/>
                  </a:lnTo>
                  <a:lnTo>
                    <a:pt x="5" y="622"/>
                  </a:lnTo>
                  <a:lnTo>
                    <a:pt x="0" y="547"/>
                  </a:lnTo>
                  <a:lnTo>
                    <a:pt x="5" y="473"/>
                  </a:lnTo>
                  <a:lnTo>
                    <a:pt x="18" y="394"/>
                  </a:lnTo>
                  <a:lnTo>
                    <a:pt x="40" y="307"/>
                  </a:lnTo>
                  <a:lnTo>
                    <a:pt x="76" y="223"/>
                  </a:lnTo>
                  <a:lnTo>
                    <a:pt x="125" y="145"/>
                  </a:lnTo>
                  <a:lnTo>
                    <a:pt x="188" y="66"/>
                  </a:lnTo>
                  <a:lnTo>
                    <a:pt x="2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6" name="Freeform 16"/>
            <p:cNvSpPr>
              <a:spLocks noEditPoints="1"/>
            </p:cNvSpPr>
            <p:nvPr/>
          </p:nvSpPr>
          <p:spPr bwMode="auto">
            <a:xfrm>
              <a:off x="10273" y="1768"/>
              <a:ext cx="801" cy="622"/>
            </a:xfrm>
            <a:custGeom>
              <a:avLst/>
              <a:gdLst/>
              <a:ahLst/>
              <a:cxnLst>
                <a:cxn ang="0">
                  <a:pos x="532" y="171"/>
                </a:cxn>
                <a:cxn ang="0">
                  <a:pos x="479" y="202"/>
                </a:cxn>
                <a:cxn ang="0">
                  <a:pos x="456" y="329"/>
                </a:cxn>
                <a:cxn ang="0">
                  <a:pos x="465" y="438"/>
                </a:cxn>
                <a:cxn ang="0">
                  <a:pos x="483" y="473"/>
                </a:cxn>
                <a:cxn ang="0">
                  <a:pos x="532" y="513"/>
                </a:cxn>
                <a:cxn ang="0">
                  <a:pos x="617" y="543"/>
                </a:cxn>
                <a:cxn ang="0">
                  <a:pos x="640" y="535"/>
                </a:cxn>
                <a:cxn ang="0">
                  <a:pos x="676" y="491"/>
                </a:cxn>
                <a:cxn ang="0">
                  <a:pos x="693" y="377"/>
                </a:cxn>
                <a:cxn ang="0">
                  <a:pos x="693" y="254"/>
                </a:cxn>
                <a:cxn ang="0">
                  <a:pos x="622" y="180"/>
                </a:cxn>
                <a:cxn ang="0">
                  <a:pos x="559" y="162"/>
                </a:cxn>
                <a:cxn ang="0">
                  <a:pos x="116" y="5"/>
                </a:cxn>
                <a:cxn ang="0">
                  <a:pos x="98" y="40"/>
                </a:cxn>
                <a:cxn ang="0">
                  <a:pos x="94" y="66"/>
                </a:cxn>
                <a:cxn ang="0">
                  <a:pos x="107" y="88"/>
                </a:cxn>
                <a:cxn ang="0">
                  <a:pos x="121" y="106"/>
                </a:cxn>
                <a:cxn ang="0">
                  <a:pos x="139" y="127"/>
                </a:cxn>
                <a:cxn ang="0">
                  <a:pos x="152" y="176"/>
                </a:cxn>
                <a:cxn ang="0">
                  <a:pos x="304" y="66"/>
                </a:cxn>
                <a:cxn ang="0">
                  <a:pos x="461" y="145"/>
                </a:cxn>
                <a:cxn ang="0">
                  <a:pos x="635" y="71"/>
                </a:cxn>
                <a:cxn ang="0">
                  <a:pos x="796" y="184"/>
                </a:cxn>
                <a:cxn ang="0">
                  <a:pos x="801" y="294"/>
                </a:cxn>
                <a:cxn ang="0">
                  <a:pos x="783" y="416"/>
                </a:cxn>
                <a:cxn ang="0">
                  <a:pos x="747" y="513"/>
                </a:cxn>
                <a:cxn ang="0">
                  <a:pos x="353" y="539"/>
                </a:cxn>
                <a:cxn ang="0">
                  <a:pos x="362" y="346"/>
                </a:cxn>
                <a:cxn ang="0">
                  <a:pos x="327" y="197"/>
                </a:cxn>
                <a:cxn ang="0">
                  <a:pos x="268" y="167"/>
                </a:cxn>
                <a:cxn ang="0">
                  <a:pos x="251" y="158"/>
                </a:cxn>
                <a:cxn ang="0">
                  <a:pos x="233" y="158"/>
                </a:cxn>
                <a:cxn ang="0">
                  <a:pos x="219" y="162"/>
                </a:cxn>
                <a:cxn ang="0">
                  <a:pos x="148" y="206"/>
                </a:cxn>
                <a:cxn ang="0">
                  <a:pos x="148" y="298"/>
                </a:cxn>
                <a:cxn ang="0">
                  <a:pos x="148" y="416"/>
                </a:cxn>
                <a:cxn ang="0">
                  <a:pos x="170" y="491"/>
                </a:cxn>
                <a:cxn ang="0">
                  <a:pos x="206" y="535"/>
                </a:cxn>
                <a:cxn ang="0">
                  <a:pos x="81" y="574"/>
                </a:cxn>
                <a:cxn ang="0">
                  <a:pos x="54" y="447"/>
                </a:cxn>
                <a:cxn ang="0">
                  <a:pos x="54" y="285"/>
                </a:cxn>
                <a:cxn ang="0">
                  <a:pos x="45" y="197"/>
                </a:cxn>
                <a:cxn ang="0">
                  <a:pos x="27" y="176"/>
                </a:cxn>
                <a:cxn ang="0">
                  <a:pos x="9" y="158"/>
                </a:cxn>
                <a:cxn ang="0">
                  <a:pos x="0" y="141"/>
                </a:cxn>
                <a:cxn ang="0">
                  <a:pos x="0" y="119"/>
                </a:cxn>
                <a:cxn ang="0">
                  <a:pos x="9" y="101"/>
                </a:cxn>
                <a:cxn ang="0">
                  <a:pos x="98" y="0"/>
                </a:cxn>
              </a:cxnLst>
              <a:rect l="0" t="0" r="r" b="b"/>
              <a:pathLst>
                <a:path w="801" h="622">
                  <a:moveTo>
                    <a:pt x="559" y="162"/>
                  </a:moveTo>
                  <a:lnTo>
                    <a:pt x="532" y="171"/>
                  </a:lnTo>
                  <a:lnTo>
                    <a:pt x="506" y="184"/>
                  </a:lnTo>
                  <a:lnTo>
                    <a:pt x="479" y="202"/>
                  </a:lnTo>
                  <a:lnTo>
                    <a:pt x="461" y="215"/>
                  </a:lnTo>
                  <a:lnTo>
                    <a:pt x="456" y="329"/>
                  </a:lnTo>
                  <a:lnTo>
                    <a:pt x="461" y="421"/>
                  </a:lnTo>
                  <a:lnTo>
                    <a:pt x="465" y="438"/>
                  </a:lnTo>
                  <a:lnTo>
                    <a:pt x="470" y="456"/>
                  </a:lnTo>
                  <a:lnTo>
                    <a:pt x="483" y="473"/>
                  </a:lnTo>
                  <a:lnTo>
                    <a:pt x="497" y="486"/>
                  </a:lnTo>
                  <a:lnTo>
                    <a:pt x="532" y="513"/>
                  </a:lnTo>
                  <a:lnTo>
                    <a:pt x="573" y="535"/>
                  </a:lnTo>
                  <a:lnTo>
                    <a:pt x="617" y="543"/>
                  </a:lnTo>
                  <a:lnTo>
                    <a:pt x="631" y="539"/>
                  </a:lnTo>
                  <a:lnTo>
                    <a:pt x="640" y="535"/>
                  </a:lnTo>
                  <a:lnTo>
                    <a:pt x="649" y="526"/>
                  </a:lnTo>
                  <a:lnTo>
                    <a:pt x="676" y="491"/>
                  </a:lnTo>
                  <a:lnTo>
                    <a:pt x="685" y="451"/>
                  </a:lnTo>
                  <a:lnTo>
                    <a:pt x="693" y="377"/>
                  </a:lnTo>
                  <a:lnTo>
                    <a:pt x="698" y="298"/>
                  </a:lnTo>
                  <a:lnTo>
                    <a:pt x="693" y="254"/>
                  </a:lnTo>
                  <a:lnTo>
                    <a:pt x="680" y="206"/>
                  </a:lnTo>
                  <a:lnTo>
                    <a:pt x="622" y="180"/>
                  </a:lnTo>
                  <a:lnTo>
                    <a:pt x="559" y="162"/>
                  </a:lnTo>
                  <a:lnTo>
                    <a:pt x="559" y="162"/>
                  </a:lnTo>
                  <a:close/>
                  <a:moveTo>
                    <a:pt x="98" y="0"/>
                  </a:moveTo>
                  <a:lnTo>
                    <a:pt x="116" y="5"/>
                  </a:lnTo>
                  <a:lnTo>
                    <a:pt x="103" y="22"/>
                  </a:lnTo>
                  <a:lnTo>
                    <a:pt x="98" y="40"/>
                  </a:lnTo>
                  <a:lnTo>
                    <a:pt x="94" y="57"/>
                  </a:lnTo>
                  <a:lnTo>
                    <a:pt x="94" y="66"/>
                  </a:lnTo>
                  <a:lnTo>
                    <a:pt x="98" y="75"/>
                  </a:lnTo>
                  <a:lnTo>
                    <a:pt x="107" y="88"/>
                  </a:lnTo>
                  <a:lnTo>
                    <a:pt x="112" y="97"/>
                  </a:lnTo>
                  <a:lnTo>
                    <a:pt x="121" y="106"/>
                  </a:lnTo>
                  <a:lnTo>
                    <a:pt x="130" y="119"/>
                  </a:lnTo>
                  <a:lnTo>
                    <a:pt x="139" y="127"/>
                  </a:lnTo>
                  <a:lnTo>
                    <a:pt x="152" y="141"/>
                  </a:lnTo>
                  <a:lnTo>
                    <a:pt x="152" y="176"/>
                  </a:lnTo>
                  <a:lnTo>
                    <a:pt x="228" y="123"/>
                  </a:lnTo>
                  <a:lnTo>
                    <a:pt x="304" y="66"/>
                  </a:lnTo>
                  <a:lnTo>
                    <a:pt x="380" y="110"/>
                  </a:lnTo>
                  <a:lnTo>
                    <a:pt x="461" y="145"/>
                  </a:lnTo>
                  <a:lnTo>
                    <a:pt x="456" y="184"/>
                  </a:lnTo>
                  <a:lnTo>
                    <a:pt x="635" y="71"/>
                  </a:lnTo>
                  <a:lnTo>
                    <a:pt x="787" y="145"/>
                  </a:lnTo>
                  <a:lnTo>
                    <a:pt x="796" y="184"/>
                  </a:lnTo>
                  <a:lnTo>
                    <a:pt x="796" y="241"/>
                  </a:lnTo>
                  <a:lnTo>
                    <a:pt x="801" y="294"/>
                  </a:lnTo>
                  <a:lnTo>
                    <a:pt x="796" y="359"/>
                  </a:lnTo>
                  <a:lnTo>
                    <a:pt x="783" y="416"/>
                  </a:lnTo>
                  <a:lnTo>
                    <a:pt x="770" y="465"/>
                  </a:lnTo>
                  <a:lnTo>
                    <a:pt x="747" y="513"/>
                  </a:lnTo>
                  <a:lnTo>
                    <a:pt x="519" y="622"/>
                  </a:lnTo>
                  <a:lnTo>
                    <a:pt x="353" y="539"/>
                  </a:lnTo>
                  <a:lnTo>
                    <a:pt x="358" y="443"/>
                  </a:lnTo>
                  <a:lnTo>
                    <a:pt x="362" y="346"/>
                  </a:lnTo>
                  <a:lnTo>
                    <a:pt x="353" y="215"/>
                  </a:lnTo>
                  <a:lnTo>
                    <a:pt x="327" y="197"/>
                  </a:lnTo>
                  <a:lnTo>
                    <a:pt x="295" y="180"/>
                  </a:lnTo>
                  <a:lnTo>
                    <a:pt x="268" y="167"/>
                  </a:lnTo>
                  <a:lnTo>
                    <a:pt x="259" y="162"/>
                  </a:lnTo>
                  <a:lnTo>
                    <a:pt x="251" y="158"/>
                  </a:lnTo>
                  <a:lnTo>
                    <a:pt x="242" y="158"/>
                  </a:lnTo>
                  <a:lnTo>
                    <a:pt x="233" y="158"/>
                  </a:lnTo>
                  <a:lnTo>
                    <a:pt x="228" y="162"/>
                  </a:lnTo>
                  <a:lnTo>
                    <a:pt x="219" y="162"/>
                  </a:lnTo>
                  <a:lnTo>
                    <a:pt x="183" y="184"/>
                  </a:lnTo>
                  <a:lnTo>
                    <a:pt x="148" y="206"/>
                  </a:lnTo>
                  <a:lnTo>
                    <a:pt x="148" y="246"/>
                  </a:lnTo>
                  <a:lnTo>
                    <a:pt x="148" y="298"/>
                  </a:lnTo>
                  <a:lnTo>
                    <a:pt x="148" y="359"/>
                  </a:lnTo>
                  <a:lnTo>
                    <a:pt x="148" y="416"/>
                  </a:lnTo>
                  <a:lnTo>
                    <a:pt x="152" y="456"/>
                  </a:lnTo>
                  <a:lnTo>
                    <a:pt x="170" y="491"/>
                  </a:lnTo>
                  <a:lnTo>
                    <a:pt x="188" y="517"/>
                  </a:lnTo>
                  <a:lnTo>
                    <a:pt x="206" y="535"/>
                  </a:lnTo>
                  <a:lnTo>
                    <a:pt x="116" y="622"/>
                  </a:lnTo>
                  <a:lnTo>
                    <a:pt x="81" y="574"/>
                  </a:lnTo>
                  <a:lnTo>
                    <a:pt x="40" y="535"/>
                  </a:lnTo>
                  <a:lnTo>
                    <a:pt x="54" y="447"/>
                  </a:lnTo>
                  <a:lnTo>
                    <a:pt x="54" y="364"/>
                  </a:lnTo>
                  <a:lnTo>
                    <a:pt x="54" y="285"/>
                  </a:lnTo>
                  <a:lnTo>
                    <a:pt x="49" y="211"/>
                  </a:lnTo>
                  <a:lnTo>
                    <a:pt x="45" y="197"/>
                  </a:lnTo>
                  <a:lnTo>
                    <a:pt x="40" y="189"/>
                  </a:lnTo>
                  <a:lnTo>
                    <a:pt x="27" y="176"/>
                  </a:lnTo>
                  <a:lnTo>
                    <a:pt x="18" y="167"/>
                  </a:lnTo>
                  <a:lnTo>
                    <a:pt x="9" y="158"/>
                  </a:lnTo>
                  <a:lnTo>
                    <a:pt x="4" y="149"/>
                  </a:lnTo>
                  <a:lnTo>
                    <a:pt x="0" y="141"/>
                  </a:lnTo>
                  <a:lnTo>
                    <a:pt x="0" y="127"/>
                  </a:lnTo>
                  <a:lnTo>
                    <a:pt x="0" y="119"/>
                  </a:lnTo>
                  <a:lnTo>
                    <a:pt x="4" y="110"/>
                  </a:lnTo>
                  <a:lnTo>
                    <a:pt x="9" y="101"/>
                  </a:lnTo>
                  <a:lnTo>
                    <a:pt x="49" y="49"/>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7" name="Freeform 17"/>
            <p:cNvSpPr>
              <a:spLocks/>
            </p:cNvSpPr>
            <p:nvPr/>
          </p:nvSpPr>
          <p:spPr bwMode="auto">
            <a:xfrm>
              <a:off x="11275" y="1532"/>
              <a:ext cx="291" cy="1103"/>
            </a:xfrm>
            <a:custGeom>
              <a:avLst/>
              <a:gdLst/>
              <a:ahLst/>
              <a:cxnLst>
                <a:cxn ang="0">
                  <a:pos x="23" y="0"/>
                </a:cxn>
                <a:cxn ang="0">
                  <a:pos x="108" y="70"/>
                </a:cxn>
                <a:cxn ang="0">
                  <a:pos x="170" y="149"/>
                </a:cxn>
                <a:cxn ang="0">
                  <a:pos x="219" y="232"/>
                </a:cxn>
                <a:cxn ang="0">
                  <a:pos x="255" y="315"/>
                </a:cxn>
                <a:cxn ang="0">
                  <a:pos x="278" y="403"/>
                </a:cxn>
                <a:cxn ang="0">
                  <a:pos x="287" y="482"/>
                </a:cxn>
                <a:cxn ang="0">
                  <a:pos x="291" y="552"/>
                </a:cxn>
                <a:cxn ang="0">
                  <a:pos x="282" y="674"/>
                </a:cxn>
                <a:cxn ang="0">
                  <a:pos x="251" y="792"/>
                </a:cxn>
                <a:cxn ang="0">
                  <a:pos x="210" y="889"/>
                </a:cxn>
                <a:cxn ang="0">
                  <a:pos x="170" y="954"/>
                </a:cxn>
                <a:cxn ang="0">
                  <a:pos x="125" y="1007"/>
                </a:cxn>
                <a:cxn ang="0">
                  <a:pos x="90" y="1046"/>
                </a:cxn>
                <a:cxn ang="0">
                  <a:pos x="54" y="1077"/>
                </a:cxn>
                <a:cxn ang="0">
                  <a:pos x="27" y="1095"/>
                </a:cxn>
                <a:cxn ang="0">
                  <a:pos x="14" y="1103"/>
                </a:cxn>
                <a:cxn ang="0">
                  <a:pos x="5" y="1099"/>
                </a:cxn>
                <a:cxn ang="0">
                  <a:pos x="0" y="1099"/>
                </a:cxn>
                <a:cxn ang="0">
                  <a:pos x="0" y="1095"/>
                </a:cxn>
                <a:cxn ang="0">
                  <a:pos x="0" y="1090"/>
                </a:cxn>
                <a:cxn ang="0">
                  <a:pos x="0" y="1086"/>
                </a:cxn>
                <a:cxn ang="0">
                  <a:pos x="0" y="1081"/>
                </a:cxn>
                <a:cxn ang="0">
                  <a:pos x="0" y="1081"/>
                </a:cxn>
                <a:cxn ang="0">
                  <a:pos x="5" y="1077"/>
                </a:cxn>
                <a:cxn ang="0">
                  <a:pos x="9" y="1073"/>
                </a:cxn>
                <a:cxn ang="0">
                  <a:pos x="18" y="1064"/>
                </a:cxn>
                <a:cxn ang="0">
                  <a:pos x="85" y="989"/>
                </a:cxn>
                <a:cxn ang="0">
                  <a:pos x="139" y="902"/>
                </a:cxn>
                <a:cxn ang="0">
                  <a:pos x="179" y="797"/>
                </a:cxn>
                <a:cxn ang="0">
                  <a:pos x="206" y="683"/>
                </a:cxn>
                <a:cxn ang="0">
                  <a:pos x="215" y="547"/>
                </a:cxn>
                <a:cxn ang="0">
                  <a:pos x="206" y="433"/>
                </a:cxn>
                <a:cxn ang="0">
                  <a:pos x="193" y="337"/>
                </a:cxn>
                <a:cxn ang="0">
                  <a:pos x="166" y="254"/>
                </a:cxn>
                <a:cxn ang="0">
                  <a:pos x="130" y="180"/>
                </a:cxn>
                <a:cxn ang="0">
                  <a:pos x="94" y="118"/>
                </a:cxn>
                <a:cxn ang="0">
                  <a:pos x="49" y="70"/>
                </a:cxn>
                <a:cxn ang="0">
                  <a:pos x="9" y="31"/>
                </a:cxn>
                <a:cxn ang="0">
                  <a:pos x="5" y="22"/>
                </a:cxn>
                <a:cxn ang="0">
                  <a:pos x="0" y="18"/>
                </a:cxn>
                <a:cxn ang="0">
                  <a:pos x="0" y="13"/>
                </a:cxn>
                <a:cxn ang="0">
                  <a:pos x="0" y="4"/>
                </a:cxn>
                <a:cxn ang="0">
                  <a:pos x="5" y="4"/>
                </a:cxn>
                <a:cxn ang="0">
                  <a:pos x="9" y="0"/>
                </a:cxn>
                <a:cxn ang="0">
                  <a:pos x="14" y="0"/>
                </a:cxn>
                <a:cxn ang="0">
                  <a:pos x="23" y="0"/>
                </a:cxn>
                <a:cxn ang="0">
                  <a:pos x="23" y="0"/>
                </a:cxn>
              </a:cxnLst>
              <a:rect l="0" t="0" r="r" b="b"/>
              <a:pathLst>
                <a:path w="291" h="1103">
                  <a:moveTo>
                    <a:pt x="23" y="0"/>
                  </a:moveTo>
                  <a:lnTo>
                    <a:pt x="108" y="70"/>
                  </a:lnTo>
                  <a:lnTo>
                    <a:pt x="170" y="149"/>
                  </a:lnTo>
                  <a:lnTo>
                    <a:pt x="219" y="232"/>
                  </a:lnTo>
                  <a:lnTo>
                    <a:pt x="255" y="315"/>
                  </a:lnTo>
                  <a:lnTo>
                    <a:pt x="278" y="403"/>
                  </a:lnTo>
                  <a:lnTo>
                    <a:pt x="287" y="482"/>
                  </a:lnTo>
                  <a:lnTo>
                    <a:pt x="291" y="552"/>
                  </a:lnTo>
                  <a:lnTo>
                    <a:pt x="282" y="674"/>
                  </a:lnTo>
                  <a:lnTo>
                    <a:pt x="251" y="792"/>
                  </a:lnTo>
                  <a:lnTo>
                    <a:pt x="210" y="889"/>
                  </a:lnTo>
                  <a:lnTo>
                    <a:pt x="170" y="954"/>
                  </a:lnTo>
                  <a:lnTo>
                    <a:pt x="125" y="1007"/>
                  </a:lnTo>
                  <a:lnTo>
                    <a:pt x="90" y="1046"/>
                  </a:lnTo>
                  <a:lnTo>
                    <a:pt x="54" y="1077"/>
                  </a:lnTo>
                  <a:lnTo>
                    <a:pt x="27" y="1095"/>
                  </a:lnTo>
                  <a:lnTo>
                    <a:pt x="14" y="1103"/>
                  </a:lnTo>
                  <a:lnTo>
                    <a:pt x="5" y="1099"/>
                  </a:lnTo>
                  <a:lnTo>
                    <a:pt x="0" y="1099"/>
                  </a:lnTo>
                  <a:lnTo>
                    <a:pt x="0" y="1095"/>
                  </a:lnTo>
                  <a:lnTo>
                    <a:pt x="0" y="1090"/>
                  </a:lnTo>
                  <a:lnTo>
                    <a:pt x="0" y="1086"/>
                  </a:lnTo>
                  <a:lnTo>
                    <a:pt x="0" y="1081"/>
                  </a:lnTo>
                  <a:lnTo>
                    <a:pt x="0" y="1081"/>
                  </a:lnTo>
                  <a:lnTo>
                    <a:pt x="5" y="1077"/>
                  </a:lnTo>
                  <a:lnTo>
                    <a:pt x="9" y="1073"/>
                  </a:lnTo>
                  <a:lnTo>
                    <a:pt x="18" y="1064"/>
                  </a:lnTo>
                  <a:lnTo>
                    <a:pt x="85" y="989"/>
                  </a:lnTo>
                  <a:lnTo>
                    <a:pt x="139" y="902"/>
                  </a:lnTo>
                  <a:lnTo>
                    <a:pt x="179" y="797"/>
                  </a:lnTo>
                  <a:lnTo>
                    <a:pt x="206" y="683"/>
                  </a:lnTo>
                  <a:lnTo>
                    <a:pt x="215" y="547"/>
                  </a:lnTo>
                  <a:lnTo>
                    <a:pt x="206" y="433"/>
                  </a:lnTo>
                  <a:lnTo>
                    <a:pt x="193" y="337"/>
                  </a:lnTo>
                  <a:lnTo>
                    <a:pt x="166" y="254"/>
                  </a:lnTo>
                  <a:lnTo>
                    <a:pt x="130" y="180"/>
                  </a:lnTo>
                  <a:lnTo>
                    <a:pt x="94" y="118"/>
                  </a:lnTo>
                  <a:lnTo>
                    <a:pt x="49" y="70"/>
                  </a:lnTo>
                  <a:lnTo>
                    <a:pt x="9" y="31"/>
                  </a:lnTo>
                  <a:lnTo>
                    <a:pt x="5" y="22"/>
                  </a:lnTo>
                  <a:lnTo>
                    <a:pt x="0" y="18"/>
                  </a:lnTo>
                  <a:lnTo>
                    <a:pt x="0" y="13"/>
                  </a:lnTo>
                  <a:lnTo>
                    <a:pt x="0" y="4"/>
                  </a:lnTo>
                  <a:lnTo>
                    <a:pt x="5" y="4"/>
                  </a:lnTo>
                  <a:lnTo>
                    <a:pt x="9" y="0"/>
                  </a:lnTo>
                  <a:lnTo>
                    <a:pt x="14" y="0"/>
                  </a:lnTo>
                  <a:lnTo>
                    <a:pt x="23"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8" name="Freeform 18"/>
            <p:cNvSpPr>
              <a:spLocks/>
            </p:cNvSpPr>
            <p:nvPr/>
          </p:nvSpPr>
          <p:spPr bwMode="auto">
            <a:xfrm>
              <a:off x="11817" y="2053"/>
              <a:ext cx="760" cy="57"/>
            </a:xfrm>
            <a:custGeom>
              <a:avLst/>
              <a:gdLst/>
              <a:ahLst/>
              <a:cxnLst>
                <a:cxn ang="0">
                  <a:pos x="44" y="0"/>
                </a:cxn>
                <a:cxn ang="0">
                  <a:pos x="715" y="0"/>
                </a:cxn>
                <a:cxn ang="0">
                  <a:pos x="724" y="0"/>
                </a:cxn>
                <a:cxn ang="0">
                  <a:pos x="733" y="0"/>
                </a:cxn>
                <a:cxn ang="0">
                  <a:pos x="742" y="4"/>
                </a:cxn>
                <a:cxn ang="0">
                  <a:pos x="751" y="9"/>
                </a:cxn>
                <a:cxn ang="0">
                  <a:pos x="756" y="13"/>
                </a:cxn>
                <a:cxn ang="0">
                  <a:pos x="760" y="22"/>
                </a:cxn>
                <a:cxn ang="0">
                  <a:pos x="760" y="31"/>
                </a:cxn>
                <a:cxn ang="0">
                  <a:pos x="760" y="39"/>
                </a:cxn>
                <a:cxn ang="0">
                  <a:pos x="756" y="48"/>
                </a:cxn>
                <a:cxn ang="0">
                  <a:pos x="747" y="53"/>
                </a:cxn>
                <a:cxn ang="0">
                  <a:pos x="738" y="53"/>
                </a:cxn>
                <a:cxn ang="0">
                  <a:pos x="724" y="57"/>
                </a:cxn>
                <a:cxn ang="0">
                  <a:pos x="715" y="57"/>
                </a:cxn>
                <a:cxn ang="0">
                  <a:pos x="44" y="57"/>
                </a:cxn>
                <a:cxn ang="0">
                  <a:pos x="35" y="57"/>
                </a:cxn>
                <a:cxn ang="0">
                  <a:pos x="22" y="53"/>
                </a:cxn>
                <a:cxn ang="0">
                  <a:pos x="13" y="53"/>
                </a:cxn>
                <a:cxn ang="0">
                  <a:pos x="9" y="48"/>
                </a:cxn>
                <a:cxn ang="0">
                  <a:pos x="0" y="39"/>
                </a:cxn>
                <a:cxn ang="0">
                  <a:pos x="0" y="26"/>
                </a:cxn>
                <a:cxn ang="0">
                  <a:pos x="0" y="18"/>
                </a:cxn>
                <a:cxn ang="0">
                  <a:pos x="9" y="9"/>
                </a:cxn>
                <a:cxn ang="0">
                  <a:pos x="13" y="4"/>
                </a:cxn>
                <a:cxn ang="0">
                  <a:pos x="22" y="4"/>
                </a:cxn>
                <a:cxn ang="0">
                  <a:pos x="35" y="0"/>
                </a:cxn>
                <a:cxn ang="0">
                  <a:pos x="44" y="0"/>
                </a:cxn>
              </a:cxnLst>
              <a:rect l="0" t="0" r="r" b="b"/>
              <a:pathLst>
                <a:path w="760" h="57">
                  <a:moveTo>
                    <a:pt x="44" y="0"/>
                  </a:moveTo>
                  <a:lnTo>
                    <a:pt x="715" y="0"/>
                  </a:lnTo>
                  <a:lnTo>
                    <a:pt x="724" y="0"/>
                  </a:lnTo>
                  <a:lnTo>
                    <a:pt x="733" y="0"/>
                  </a:lnTo>
                  <a:lnTo>
                    <a:pt x="742" y="4"/>
                  </a:lnTo>
                  <a:lnTo>
                    <a:pt x="751" y="9"/>
                  </a:lnTo>
                  <a:lnTo>
                    <a:pt x="756" y="13"/>
                  </a:lnTo>
                  <a:lnTo>
                    <a:pt x="760" y="22"/>
                  </a:lnTo>
                  <a:lnTo>
                    <a:pt x="760" y="31"/>
                  </a:lnTo>
                  <a:lnTo>
                    <a:pt x="760" y="39"/>
                  </a:lnTo>
                  <a:lnTo>
                    <a:pt x="756" y="48"/>
                  </a:lnTo>
                  <a:lnTo>
                    <a:pt x="747" y="53"/>
                  </a:lnTo>
                  <a:lnTo>
                    <a:pt x="738" y="53"/>
                  </a:lnTo>
                  <a:lnTo>
                    <a:pt x="724" y="57"/>
                  </a:lnTo>
                  <a:lnTo>
                    <a:pt x="715" y="57"/>
                  </a:lnTo>
                  <a:lnTo>
                    <a:pt x="44" y="57"/>
                  </a:lnTo>
                  <a:lnTo>
                    <a:pt x="35" y="57"/>
                  </a:lnTo>
                  <a:lnTo>
                    <a:pt x="22" y="53"/>
                  </a:lnTo>
                  <a:lnTo>
                    <a:pt x="13" y="53"/>
                  </a:lnTo>
                  <a:lnTo>
                    <a:pt x="9" y="48"/>
                  </a:lnTo>
                  <a:lnTo>
                    <a:pt x="0" y="39"/>
                  </a:lnTo>
                  <a:lnTo>
                    <a:pt x="0" y="26"/>
                  </a:lnTo>
                  <a:lnTo>
                    <a:pt x="0" y="18"/>
                  </a:lnTo>
                  <a:lnTo>
                    <a:pt x="9" y="9"/>
                  </a:lnTo>
                  <a:lnTo>
                    <a:pt x="13" y="4"/>
                  </a:lnTo>
                  <a:lnTo>
                    <a:pt x="22" y="4"/>
                  </a:lnTo>
                  <a:lnTo>
                    <a:pt x="35"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9" name="Freeform 19"/>
            <p:cNvSpPr>
              <a:spLocks/>
            </p:cNvSpPr>
            <p:nvPr/>
          </p:nvSpPr>
          <p:spPr bwMode="auto">
            <a:xfrm>
              <a:off x="12774" y="1611"/>
              <a:ext cx="872" cy="748"/>
            </a:xfrm>
            <a:custGeom>
              <a:avLst/>
              <a:gdLst/>
              <a:ahLst/>
              <a:cxnLst>
                <a:cxn ang="0">
                  <a:pos x="850" y="0"/>
                </a:cxn>
                <a:cxn ang="0">
                  <a:pos x="868" y="9"/>
                </a:cxn>
                <a:cxn ang="0">
                  <a:pos x="850" y="223"/>
                </a:cxn>
                <a:cxn ang="0">
                  <a:pos x="846" y="249"/>
                </a:cxn>
                <a:cxn ang="0">
                  <a:pos x="823" y="249"/>
                </a:cxn>
                <a:cxn ang="0">
                  <a:pos x="810" y="236"/>
                </a:cxn>
                <a:cxn ang="0">
                  <a:pos x="814" y="214"/>
                </a:cxn>
                <a:cxn ang="0">
                  <a:pos x="814" y="166"/>
                </a:cxn>
                <a:cxn ang="0">
                  <a:pos x="761" y="57"/>
                </a:cxn>
                <a:cxn ang="0">
                  <a:pos x="447" y="39"/>
                </a:cxn>
                <a:cxn ang="0">
                  <a:pos x="403" y="44"/>
                </a:cxn>
                <a:cxn ang="0">
                  <a:pos x="389" y="74"/>
                </a:cxn>
                <a:cxn ang="0">
                  <a:pos x="501" y="333"/>
                </a:cxn>
                <a:cxn ang="0">
                  <a:pos x="591" y="236"/>
                </a:cxn>
                <a:cxn ang="0">
                  <a:pos x="608" y="210"/>
                </a:cxn>
                <a:cxn ang="0">
                  <a:pos x="631" y="210"/>
                </a:cxn>
                <a:cxn ang="0">
                  <a:pos x="635" y="228"/>
                </a:cxn>
                <a:cxn ang="0">
                  <a:pos x="631" y="241"/>
                </a:cxn>
                <a:cxn ang="0">
                  <a:pos x="564" y="503"/>
                </a:cxn>
                <a:cxn ang="0">
                  <a:pos x="537" y="508"/>
                </a:cxn>
                <a:cxn ang="0">
                  <a:pos x="528" y="495"/>
                </a:cxn>
                <a:cxn ang="0">
                  <a:pos x="528" y="486"/>
                </a:cxn>
                <a:cxn ang="0">
                  <a:pos x="537" y="442"/>
                </a:cxn>
                <a:cxn ang="0">
                  <a:pos x="523" y="389"/>
                </a:cxn>
                <a:cxn ang="0">
                  <a:pos x="309" y="376"/>
                </a:cxn>
                <a:cxn ang="0">
                  <a:pos x="228" y="692"/>
                </a:cxn>
                <a:cxn ang="0">
                  <a:pos x="228" y="700"/>
                </a:cxn>
                <a:cxn ang="0">
                  <a:pos x="251" y="709"/>
                </a:cxn>
                <a:cxn ang="0">
                  <a:pos x="541" y="705"/>
                </a:cxn>
                <a:cxn ang="0">
                  <a:pos x="698" y="622"/>
                </a:cxn>
                <a:cxn ang="0">
                  <a:pos x="778" y="481"/>
                </a:cxn>
                <a:cxn ang="0">
                  <a:pos x="787" y="464"/>
                </a:cxn>
                <a:cxn ang="0">
                  <a:pos x="796" y="460"/>
                </a:cxn>
                <a:cxn ang="0">
                  <a:pos x="819" y="464"/>
                </a:cxn>
                <a:cxn ang="0">
                  <a:pos x="823" y="473"/>
                </a:cxn>
                <a:cxn ang="0">
                  <a:pos x="814" y="495"/>
                </a:cxn>
                <a:cxn ang="0">
                  <a:pos x="707" y="740"/>
                </a:cxn>
                <a:cxn ang="0">
                  <a:pos x="685" y="748"/>
                </a:cxn>
                <a:cxn ang="0">
                  <a:pos x="22" y="748"/>
                </a:cxn>
                <a:cxn ang="0">
                  <a:pos x="0" y="740"/>
                </a:cxn>
                <a:cxn ang="0">
                  <a:pos x="4" y="713"/>
                </a:cxn>
                <a:cxn ang="0">
                  <a:pos x="22" y="709"/>
                </a:cxn>
                <a:cxn ang="0">
                  <a:pos x="112" y="700"/>
                </a:cxn>
                <a:cxn ang="0">
                  <a:pos x="282" y="79"/>
                </a:cxn>
                <a:cxn ang="0">
                  <a:pos x="286" y="57"/>
                </a:cxn>
                <a:cxn ang="0">
                  <a:pos x="273" y="44"/>
                </a:cxn>
                <a:cxn ang="0">
                  <a:pos x="237" y="39"/>
                </a:cxn>
                <a:cxn ang="0">
                  <a:pos x="206" y="39"/>
                </a:cxn>
                <a:cxn ang="0">
                  <a:pos x="183" y="31"/>
                </a:cxn>
                <a:cxn ang="0">
                  <a:pos x="188" y="4"/>
                </a:cxn>
                <a:cxn ang="0">
                  <a:pos x="215" y="0"/>
                </a:cxn>
              </a:cxnLst>
              <a:rect l="0" t="0" r="r" b="b"/>
              <a:pathLst>
                <a:path w="872" h="748">
                  <a:moveTo>
                    <a:pt x="215" y="0"/>
                  </a:moveTo>
                  <a:lnTo>
                    <a:pt x="837" y="0"/>
                  </a:lnTo>
                  <a:lnTo>
                    <a:pt x="850" y="0"/>
                  </a:lnTo>
                  <a:lnTo>
                    <a:pt x="859" y="0"/>
                  </a:lnTo>
                  <a:lnTo>
                    <a:pt x="868" y="4"/>
                  </a:lnTo>
                  <a:lnTo>
                    <a:pt x="868" y="9"/>
                  </a:lnTo>
                  <a:lnTo>
                    <a:pt x="872" y="17"/>
                  </a:lnTo>
                  <a:lnTo>
                    <a:pt x="872" y="31"/>
                  </a:lnTo>
                  <a:lnTo>
                    <a:pt x="850" y="223"/>
                  </a:lnTo>
                  <a:lnTo>
                    <a:pt x="850" y="232"/>
                  </a:lnTo>
                  <a:lnTo>
                    <a:pt x="846" y="241"/>
                  </a:lnTo>
                  <a:lnTo>
                    <a:pt x="846" y="249"/>
                  </a:lnTo>
                  <a:lnTo>
                    <a:pt x="841" y="249"/>
                  </a:lnTo>
                  <a:lnTo>
                    <a:pt x="832" y="254"/>
                  </a:lnTo>
                  <a:lnTo>
                    <a:pt x="823" y="249"/>
                  </a:lnTo>
                  <a:lnTo>
                    <a:pt x="814" y="249"/>
                  </a:lnTo>
                  <a:lnTo>
                    <a:pt x="814" y="245"/>
                  </a:lnTo>
                  <a:lnTo>
                    <a:pt x="810" y="236"/>
                  </a:lnTo>
                  <a:lnTo>
                    <a:pt x="810" y="232"/>
                  </a:lnTo>
                  <a:lnTo>
                    <a:pt x="810" y="228"/>
                  </a:lnTo>
                  <a:lnTo>
                    <a:pt x="814" y="214"/>
                  </a:lnTo>
                  <a:lnTo>
                    <a:pt x="814" y="201"/>
                  </a:lnTo>
                  <a:lnTo>
                    <a:pt x="814" y="184"/>
                  </a:lnTo>
                  <a:lnTo>
                    <a:pt x="814" y="166"/>
                  </a:lnTo>
                  <a:lnTo>
                    <a:pt x="810" y="114"/>
                  </a:lnTo>
                  <a:lnTo>
                    <a:pt x="792" y="79"/>
                  </a:lnTo>
                  <a:lnTo>
                    <a:pt x="761" y="57"/>
                  </a:lnTo>
                  <a:lnTo>
                    <a:pt x="707" y="44"/>
                  </a:lnTo>
                  <a:lnTo>
                    <a:pt x="631" y="39"/>
                  </a:lnTo>
                  <a:lnTo>
                    <a:pt x="447" y="39"/>
                  </a:lnTo>
                  <a:lnTo>
                    <a:pt x="425" y="39"/>
                  </a:lnTo>
                  <a:lnTo>
                    <a:pt x="412" y="39"/>
                  </a:lnTo>
                  <a:lnTo>
                    <a:pt x="403" y="44"/>
                  </a:lnTo>
                  <a:lnTo>
                    <a:pt x="398" y="52"/>
                  </a:lnTo>
                  <a:lnTo>
                    <a:pt x="394" y="61"/>
                  </a:lnTo>
                  <a:lnTo>
                    <a:pt x="389" y="74"/>
                  </a:lnTo>
                  <a:lnTo>
                    <a:pt x="322" y="337"/>
                  </a:lnTo>
                  <a:lnTo>
                    <a:pt x="438" y="337"/>
                  </a:lnTo>
                  <a:lnTo>
                    <a:pt x="501" y="333"/>
                  </a:lnTo>
                  <a:lnTo>
                    <a:pt x="541" y="319"/>
                  </a:lnTo>
                  <a:lnTo>
                    <a:pt x="573" y="289"/>
                  </a:lnTo>
                  <a:lnTo>
                    <a:pt x="591" y="236"/>
                  </a:lnTo>
                  <a:lnTo>
                    <a:pt x="595" y="223"/>
                  </a:lnTo>
                  <a:lnTo>
                    <a:pt x="600" y="214"/>
                  </a:lnTo>
                  <a:lnTo>
                    <a:pt x="608" y="210"/>
                  </a:lnTo>
                  <a:lnTo>
                    <a:pt x="613" y="210"/>
                  </a:lnTo>
                  <a:lnTo>
                    <a:pt x="622" y="210"/>
                  </a:lnTo>
                  <a:lnTo>
                    <a:pt x="631" y="210"/>
                  </a:lnTo>
                  <a:lnTo>
                    <a:pt x="635" y="219"/>
                  </a:lnTo>
                  <a:lnTo>
                    <a:pt x="635" y="223"/>
                  </a:lnTo>
                  <a:lnTo>
                    <a:pt x="635" y="228"/>
                  </a:lnTo>
                  <a:lnTo>
                    <a:pt x="635" y="228"/>
                  </a:lnTo>
                  <a:lnTo>
                    <a:pt x="631" y="232"/>
                  </a:lnTo>
                  <a:lnTo>
                    <a:pt x="631" y="241"/>
                  </a:lnTo>
                  <a:lnTo>
                    <a:pt x="568" y="481"/>
                  </a:lnTo>
                  <a:lnTo>
                    <a:pt x="568" y="495"/>
                  </a:lnTo>
                  <a:lnTo>
                    <a:pt x="564" y="503"/>
                  </a:lnTo>
                  <a:lnTo>
                    <a:pt x="555" y="508"/>
                  </a:lnTo>
                  <a:lnTo>
                    <a:pt x="546" y="508"/>
                  </a:lnTo>
                  <a:lnTo>
                    <a:pt x="537" y="508"/>
                  </a:lnTo>
                  <a:lnTo>
                    <a:pt x="532" y="503"/>
                  </a:lnTo>
                  <a:lnTo>
                    <a:pt x="528" y="499"/>
                  </a:lnTo>
                  <a:lnTo>
                    <a:pt x="528" y="495"/>
                  </a:lnTo>
                  <a:lnTo>
                    <a:pt x="528" y="495"/>
                  </a:lnTo>
                  <a:lnTo>
                    <a:pt x="528" y="490"/>
                  </a:lnTo>
                  <a:lnTo>
                    <a:pt x="528" y="486"/>
                  </a:lnTo>
                  <a:lnTo>
                    <a:pt x="532" y="477"/>
                  </a:lnTo>
                  <a:lnTo>
                    <a:pt x="537" y="460"/>
                  </a:lnTo>
                  <a:lnTo>
                    <a:pt x="537" y="442"/>
                  </a:lnTo>
                  <a:lnTo>
                    <a:pt x="541" y="429"/>
                  </a:lnTo>
                  <a:lnTo>
                    <a:pt x="537" y="407"/>
                  </a:lnTo>
                  <a:lnTo>
                    <a:pt x="523" y="389"/>
                  </a:lnTo>
                  <a:lnTo>
                    <a:pt x="492" y="381"/>
                  </a:lnTo>
                  <a:lnTo>
                    <a:pt x="438" y="376"/>
                  </a:lnTo>
                  <a:lnTo>
                    <a:pt x="309" y="376"/>
                  </a:lnTo>
                  <a:lnTo>
                    <a:pt x="233" y="674"/>
                  </a:lnTo>
                  <a:lnTo>
                    <a:pt x="233" y="683"/>
                  </a:lnTo>
                  <a:lnTo>
                    <a:pt x="228" y="692"/>
                  </a:lnTo>
                  <a:lnTo>
                    <a:pt x="228" y="696"/>
                  </a:lnTo>
                  <a:lnTo>
                    <a:pt x="228" y="696"/>
                  </a:lnTo>
                  <a:lnTo>
                    <a:pt x="228" y="700"/>
                  </a:lnTo>
                  <a:lnTo>
                    <a:pt x="233" y="705"/>
                  </a:lnTo>
                  <a:lnTo>
                    <a:pt x="237" y="709"/>
                  </a:lnTo>
                  <a:lnTo>
                    <a:pt x="251" y="709"/>
                  </a:lnTo>
                  <a:lnTo>
                    <a:pt x="268" y="709"/>
                  </a:lnTo>
                  <a:lnTo>
                    <a:pt x="456" y="709"/>
                  </a:lnTo>
                  <a:lnTo>
                    <a:pt x="541" y="705"/>
                  </a:lnTo>
                  <a:lnTo>
                    <a:pt x="604" y="687"/>
                  </a:lnTo>
                  <a:lnTo>
                    <a:pt x="658" y="661"/>
                  </a:lnTo>
                  <a:lnTo>
                    <a:pt x="698" y="622"/>
                  </a:lnTo>
                  <a:lnTo>
                    <a:pt x="738" y="565"/>
                  </a:lnTo>
                  <a:lnTo>
                    <a:pt x="774" y="495"/>
                  </a:lnTo>
                  <a:lnTo>
                    <a:pt x="778" y="481"/>
                  </a:lnTo>
                  <a:lnTo>
                    <a:pt x="783" y="473"/>
                  </a:lnTo>
                  <a:lnTo>
                    <a:pt x="787" y="468"/>
                  </a:lnTo>
                  <a:lnTo>
                    <a:pt x="787" y="464"/>
                  </a:lnTo>
                  <a:lnTo>
                    <a:pt x="787" y="464"/>
                  </a:lnTo>
                  <a:lnTo>
                    <a:pt x="792" y="460"/>
                  </a:lnTo>
                  <a:lnTo>
                    <a:pt x="796" y="460"/>
                  </a:lnTo>
                  <a:lnTo>
                    <a:pt x="805" y="460"/>
                  </a:lnTo>
                  <a:lnTo>
                    <a:pt x="814" y="460"/>
                  </a:lnTo>
                  <a:lnTo>
                    <a:pt x="819" y="464"/>
                  </a:lnTo>
                  <a:lnTo>
                    <a:pt x="823" y="468"/>
                  </a:lnTo>
                  <a:lnTo>
                    <a:pt x="823" y="473"/>
                  </a:lnTo>
                  <a:lnTo>
                    <a:pt x="823" y="473"/>
                  </a:lnTo>
                  <a:lnTo>
                    <a:pt x="823" y="477"/>
                  </a:lnTo>
                  <a:lnTo>
                    <a:pt x="819" y="481"/>
                  </a:lnTo>
                  <a:lnTo>
                    <a:pt x="814" y="495"/>
                  </a:lnTo>
                  <a:lnTo>
                    <a:pt x="814" y="495"/>
                  </a:lnTo>
                  <a:lnTo>
                    <a:pt x="711" y="727"/>
                  </a:lnTo>
                  <a:lnTo>
                    <a:pt x="707" y="740"/>
                  </a:lnTo>
                  <a:lnTo>
                    <a:pt x="698" y="744"/>
                  </a:lnTo>
                  <a:lnTo>
                    <a:pt x="693" y="748"/>
                  </a:lnTo>
                  <a:lnTo>
                    <a:pt x="685" y="748"/>
                  </a:lnTo>
                  <a:lnTo>
                    <a:pt x="671" y="748"/>
                  </a:lnTo>
                  <a:lnTo>
                    <a:pt x="31" y="748"/>
                  </a:lnTo>
                  <a:lnTo>
                    <a:pt x="22" y="748"/>
                  </a:lnTo>
                  <a:lnTo>
                    <a:pt x="13" y="748"/>
                  </a:lnTo>
                  <a:lnTo>
                    <a:pt x="4" y="744"/>
                  </a:lnTo>
                  <a:lnTo>
                    <a:pt x="0" y="740"/>
                  </a:lnTo>
                  <a:lnTo>
                    <a:pt x="0" y="731"/>
                  </a:lnTo>
                  <a:lnTo>
                    <a:pt x="0" y="722"/>
                  </a:lnTo>
                  <a:lnTo>
                    <a:pt x="4" y="713"/>
                  </a:lnTo>
                  <a:lnTo>
                    <a:pt x="9" y="713"/>
                  </a:lnTo>
                  <a:lnTo>
                    <a:pt x="13" y="709"/>
                  </a:lnTo>
                  <a:lnTo>
                    <a:pt x="22" y="709"/>
                  </a:lnTo>
                  <a:lnTo>
                    <a:pt x="31" y="709"/>
                  </a:lnTo>
                  <a:lnTo>
                    <a:pt x="85" y="705"/>
                  </a:lnTo>
                  <a:lnTo>
                    <a:pt x="112" y="700"/>
                  </a:lnTo>
                  <a:lnTo>
                    <a:pt x="125" y="683"/>
                  </a:lnTo>
                  <a:lnTo>
                    <a:pt x="134" y="657"/>
                  </a:lnTo>
                  <a:lnTo>
                    <a:pt x="282" y="79"/>
                  </a:lnTo>
                  <a:lnTo>
                    <a:pt x="282" y="74"/>
                  </a:lnTo>
                  <a:lnTo>
                    <a:pt x="286" y="66"/>
                  </a:lnTo>
                  <a:lnTo>
                    <a:pt x="286" y="57"/>
                  </a:lnTo>
                  <a:lnTo>
                    <a:pt x="286" y="48"/>
                  </a:lnTo>
                  <a:lnTo>
                    <a:pt x="282" y="44"/>
                  </a:lnTo>
                  <a:lnTo>
                    <a:pt x="273" y="44"/>
                  </a:lnTo>
                  <a:lnTo>
                    <a:pt x="260" y="39"/>
                  </a:lnTo>
                  <a:lnTo>
                    <a:pt x="251" y="39"/>
                  </a:lnTo>
                  <a:lnTo>
                    <a:pt x="237" y="39"/>
                  </a:lnTo>
                  <a:lnTo>
                    <a:pt x="228" y="39"/>
                  </a:lnTo>
                  <a:lnTo>
                    <a:pt x="219" y="39"/>
                  </a:lnTo>
                  <a:lnTo>
                    <a:pt x="206" y="39"/>
                  </a:lnTo>
                  <a:lnTo>
                    <a:pt x="197" y="39"/>
                  </a:lnTo>
                  <a:lnTo>
                    <a:pt x="188" y="35"/>
                  </a:lnTo>
                  <a:lnTo>
                    <a:pt x="183" y="31"/>
                  </a:lnTo>
                  <a:lnTo>
                    <a:pt x="183" y="22"/>
                  </a:lnTo>
                  <a:lnTo>
                    <a:pt x="183" y="9"/>
                  </a:lnTo>
                  <a:lnTo>
                    <a:pt x="188" y="4"/>
                  </a:lnTo>
                  <a:lnTo>
                    <a:pt x="192" y="0"/>
                  </a:lnTo>
                  <a:lnTo>
                    <a:pt x="206" y="0"/>
                  </a:lnTo>
                  <a:lnTo>
                    <a:pt x="2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 name="Freeform 20"/>
            <p:cNvSpPr>
              <a:spLocks/>
            </p:cNvSpPr>
            <p:nvPr/>
          </p:nvSpPr>
          <p:spPr bwMode="auto">
            <a:xfrm>
              <a:off x="13825" y="1532"/>
              <a:ext cx="296" cy="1103"/>
            </a:xfrm>
            <a:custGeom>
              <a:avLst/>
              <a:gdLst/>
              <a:ahLst/>
              <a:cxnLst>
                <a:cxn ang="0">
                  <a:pos x="273" y="0"/>
                </a:cxn>
                <a:cxn ang="0">
                  <a:pos x="273" y="0"/>
                </a:cxn>
                <a:cxn ang="0">
                  <a:pos x="278" y="0"/>
                </a:cxn>
                <a:cxn ang="0">
                  <a:pos x="287" y="0"/>
                </a:cxn>
                <a:cxn ang="0">
                  <a:pos x="291" y="4"/>
                </a:cxn>
                <a:cxn ang="0">
                  <a:pos x="296" y="4"/>
                </a:cxn>
                <a:cxn ang="0">
                  <a:pos x="296" y="13"/>
                </a:cxn>
                <a:cxn ang="0">
                  <a:pos x="291" y="18"/>
                </a:cxn>
                <a:cxn ang="0">
                  <a:pos x="287" y="26"/>
                </a:cxn>
                <a:cxn ang="0">
                  <a:pos x="246" y="66"/>
                </a:cxn>
                <a:cxn ang="0">
                  <a:pos x="206" y="114"/>
                </a:cxn>
                <a:cxn ang="0">
                  <a:pos x="166" y="171"/>
                </a:cxn>
                <a:cxn ang="0">
                  <a:pos x="130" y="245"/>
                </a:cxn>
                <a:cxn ang="0">
                  <a:pos x="103" y="333"/>
                </a:cxn>
                <a:cxn ang="0">
                  <a:pos x="85" y="433"/>
                </a:cxn>
                <a:cxn ang="0">
                  <a:pos x="76" y="552"/>
                </a:cxn>
                <a:cxn ang="0">
                  <a:pos x="85" y="670"/>
                </a:cxn>
                <a:cxn ang="0">
                  <a:pos x="108" y="784"/>
                </a:cxn>
                <a:cxn ang="0">
                  <a:pos x="148" y="889"/>
                </a:cxn>
                <a:cxn ang="0">
                  <a:pos x="206" y="985"/>
                </a:cxn>
                <a:cxn ang="0">
                  <a:pos x="282" y="1073"/>
                </a:cxn>
                <a:cxn ang="0">
                  <a:pos x="291" y="1077"/>
                </a:cxn>
                <a:cxn ang="0">
                  <a:pos x="296" y="1081"/>
                </a:cxn>
                <a:cxn ang="0">
                  <a:pos x="296" y="1090"/>
                </a:cxn>
                <a:cxn ang="0">
                  <a:pos x="296" y="1095"/>
                </a:cxn>
                <a:cxn ang="0">
                  <a:pos x="291" y="1099"/>
                </a:cxn>
                <a:cxn ang="0">
                  <a:pos x="287" y="1099"/>
                </a:cxn>
                <a:cxn ang="0">
                  <a:pos x="278" y="1103"/>
                </a:cxn>
                <a:cxn ang="0">
                  <a:pos x="273" y="1103"/>
                </a:cxn>
                <a:cxn ang="0">
                  <a:pos x="188" y="1029"/>
                </a:cxn>
                <a:cxn ang="0">
                  <a:pos x="121" y="950"/>
                </a:cxn>
                <a:cxn ang="0">
                  <a:pos x="72" y="867"/>
                </a:cxn>
                <a:cxn ang="0">
                  <a:pos x="36" y="784"/>
                </a:cxn>
                <a:cxn ang="0">
                  <a:pos x="18" y="701"/>
                </a:cxn>
                <a:cxn ang="0">
                  <a:pos x="5" y="622"/>
                </a:cxn>
                <a:cxn ang="0">
                  <a:pos x="0" y="547"/>
                </a:cxn>
                <a:cxn ang="0">
                  <a:pos x="5" y="473"/>
                </a:cxn>
                <a:cxn ang="0">
                  <a:pos x="18" y="394"/>
                </a:cxn>
                <a:cxn ang="0">
                  <a:pos x="41" y="307"/>
                </a:cxn>
                <a:cxn ang="0">
                  <a:pos x="76" y="223"/>
                </a:cxn>
                <a:cxn ang="0">
                  <a:pos x="126" y="145"/>
                </a:cxn>
                <a:cxn ang="0">
                  <a:pos x="188" y="66"/>
                </a:cxn>
                <a:cxn ang="0">
                  <a:pos x="273" y="0"/>
                </a:cxn>
              </a:cxnLst>
              <a:rect l="0" t="0" r="r" b="b"/>
              <a:pathLst>
                <a:path w="296" h="1103">
                  <a:moveTo>
                    <a:pt x="273" y="0"/>
                  </a:moveTo>
                  <a:lnTo>
                    <a:pt x="273" y="0"/>
                  </a:lnTo>
                  <a:lnTo>
                    <a:pt x="278" y="0"/>
                  </a:lnTo>
                  <a:lnTo>
                    <a:pt x="287" y="0"/>
                  </a:lnTo>
                  <a:lnTo>
                    <a:pt x="291" y="4"/>
                  </a:lnTo>
                  <a:lnTo>
                    <a:pt x="296" y="4"/>
                  </a:lnTo>
                  <a:lnTo>
                    <a:pt x="296" y="13"/>
                  </a:lnTo>
                  <a:lnTo>
                    <a:pt x="291" y="18"/>
                  </a:lnTo>
                  <a:lnTo>
                    <a:pt x="287" y="26"/>
                  </a:lnTo>
                  <a:lnTo>
                    <a:pt x="246" y="66"/>
                  </a:lnTo>
                  <a:lnTo>
                    <a:pt x="206" y="114"/>
                  </a:lnTo>
                  <a:lnTo>
                    <a:pt x="166" y="171"/>
                  </a:lnTo>
                  <a:lnTo>
                    <a:pt x="130" y="245"/>
                  </a:lnTo>
                  <a:lnTo>
                    <a:pt x="103" y="333"/>
                  </a:lnTo>
                  <a:lnTo>
                    <a:pt x="85" y="433"/>
                  </a:lnTo>
                  <a:lnTo>
                    <a:pt x="76" y="552"/>
                  </a:lnTo>
                  <a:lnTo>
                    <a:pt x="85" y="670"/>
                  </a:lnTo>
                  <a:lnTo>
                    <a:pt x="108" y="784"/>
                  </a:lnTo>
                  <a:lnTo>
                    <a:pt x="148" y="889"/>
                  </a:lnTo>
                  <a:lnTo>
                    <a:pt x="206" y="985"/>
                  </a:lnTo>
                  <a:lnTo>
                    <a:pt x="282" y="1073"/>
                  </a:lnTo>
                  <a:lnTo>
                    <a:pt x="291" y="1077"/>
                  </a:lnTo>
                  <a:lnTo>
                    <a:pt x="296" y="1081"/>
                  </a:lnTo>
                  <a:lnTo>
                    <a:pt x="296" y="1090"/>
                  </a:lnTo>
                  <a:lnTo>
                    <a:pt x="296" y="1095"/>
                  </a:lnTo>
                  <a:lnTo>
                    <a:pt x="291" y="1099"/>
                  </a:lnTo>
                  <a:lnTo>
                    <a:pt x="287" y="1099"/>
                  </a:lnTo>
                  <a:lnTo>
                    <a:pt x="278" y="1103"/>
                  </a:lnTo>
                  <a:lnTo>
                    <a:pt x="273" y="1103"/>
                  </a:lnTo>
                  <a:lnTo>
                    <a:pt x="188" y="1029"/>
                  </a:lnTo>
                  <a:lnTo>
                    <a:pt x="121" y="950"/>
                  </a:lnTo>
                  <a:lnTo>
                    <a:pt x="72" y="867"/>
                  </a:lnTo>
                  <a:lnTo>
                    <a:pt x="36" y="784"/>
                  </a:lnTo>
                  <a:lnTo>
                    <a:pt x="18" y="701"/>
                  </a:lnTo>
                  <a:lnTo>
                    <a:pt x="5" y="622"/>
                  </a:lnTo>
                  <a:lnTo>
                    <a:pt x="0" y="547"/>
                  </a:lnTo>
                  <a:lnTo>
                    <a:pt x="5" y="473"/>
                  </a:lnTo>
                  <a:lnTo>
                    <a:pt x="18" y="394"/>
                  </a:lnTo>
                  <a:lnTo>
                    <a:pt x="41" y="307"/>
                  </a:lnTo>
                  <a:lnTo>
                    <a:pt x="76" y="223"/>
                  </a:lnTo>
                  <a:lnTo>
                    <a:pt x="126" y="145"/>
                  </a:lnTo>
                  <a:lnTo>
                    <a:pt x="188" y="66"/>
                  </a:lnTo>
                  <a:lnTo>
                    <a:pt x="2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1" name="Freeform 21"/>
            <p:cNvSpPr>
              <a:spLocks noEditPoints="1"/>
            </p:cNvSpPr>
            <p:nvPr/>
          </p:nvSpPr>
          <p:spPr bwMode="auto">
            <a:xfrm>
              <a:off x="14277" y="1768"/>
              <a:ext cx="801" cy="622"/>
            </a:xfrm>
            <a:custGeom>
              <a:avLst/>
              <a:gdLst/>
              <a:ahLst/>
              <a:cxnLst>
                <a:cxn ang="0">
                  <a:pos x="533" y="171"/>
                </a:cxn>
                <a:cxn ang="0">
                  <a:pos x="479" y="202"/>
                </a:cxn>
                <a:cxn ang="0">
                  <a:pos x="457" y="329"/>
                </a:cxn>
                <a:cxn ang="0">
                  <a:pos x="466" y="438"/>
                </a:cxn>
                <a:cxn ang="0">
                  <a:pos x="484" y="473"/>
                </a:cxn>
                <a:cxn ang="0">
                  <a:pos x="533" y="513"/>
                </a:cxn>
                <a:cxn ang="0">
                  <a:pos x="618" y="543"/>
                </a:cxn>
                <a:cxn ang="0">
                  <a:pos x="640" y="535"/>
                </a:cxn>
                <a:cxn ang="0">
                  <a:pos x="676" y="491"/>
                </a:cxn>
                <a:cxn ang="0">
                  <a:pos x="694" y="377"/>
                </a:cxn>
                <a:cxn ang="0">
                  <a:pos x="694" y="254"/>
                </a:cxn>
                <a:cxn ang="0">
                  <a:pos x="622" y="180"/>
                </a:cxn>
                <a:cxn ang="0">
                  <a:pos x="560" y="162"/>
                </a:cxn>
                <a:cxn ang="0">
                  <a:pos x="117" y="5"/>
                </a:cxn>
                <a:cxn ang="0">
                  <a:pos x="99" y="40"/>
                </a:cxn>
                <a:cxn ang="0">
                  <a:pos x="99" y="66"/>
                </a:cxn>
                <a:cxn ang="0">
                  <a:pos x="108" y="88"/>
                </a:cxn>
                <a:cxn ang="0">
                  <a:pos x="121" y="106"/>
                </a:cxn>
                <a:cxn ang="0">
                  <a:pos x="139" y="127"/>
                </a:cxn>
                <a:cxn ang="0">
                  <a:pos x="152" y="176"/>
                </a:cxn>
                <a:cxn ang="0">
                  <a:pos x="305" y="66"/>
                </a:cxn>
                <a:cxn ang="0">
                  <a:pos x="461" y="145"/>
                </a:cxn>
                <a:cxn ang="0">
                  <a:pos x="457" y="184"/>
                </a:cxn>
                <a:cxn ang="0">
                  <a:pos x="457" y="184"/>
                </a:cxn>
                <a:cxn ang="0">
                  <a:pos x="788" y="145"/>
                </a:cxn>
                <a:cxn ang="0">
                  <a:pos x="797" y="241"/>
                </a:cxn>
                <a:cxn ang="0">
                  <a:pos x="797" y="359"/>
                </a:cxn>
                <a:cxn ang="0">
                  <a:pos x="770" y="465"/>
                </a:cxn>
                <a:cxn ang="0">
                  <a:pos x="519" y="622"/>
                </a:cxn>
                <a:cxn ang="0">
                  <a:pos x="358" y="443"/>
                </a:cxn>
                <a:cxn ang="0">
                  <a:pos x="354" y="215"/>
                </a:cxn>
                <a:cxn ang="0">
                  <a:pos x="296" y="180"/>
                </a:cxn>
                <a:cxn ang="0">
                  <a:pos x="260" y="162"/>
                </a:cxn>
                <a:cxn ang="0">
                  <a:pos x="242" y="158"/>
                </a:cxn>
                <a:cxn ang="0">
                  <a:pos x="228" y="162"/>
                </a:cxn>
                <a:cxn ang="0">
                  <a:pos x="184" y="184"/>
                </a:cxn>
                <a:cxn ang="0">
                  <a:pos x="148" y="246"/>
                </a:cxn>
                <a:cxn ang="0">
                  <a:pos x="148" y="359"/>
                </a:cxn>
                <a:cxn ang="0">
                  <a:pos x="152" y="456"/>
                </a:cxn>
                <a:cxn ang="0">
                  <a:pos x="188" y="517"/>
                </a:cxn>
                <a:cxn ang="0">
                  <a:pos x="117" y="622"/>
                </a:cxn>
                <a:cxn ang="0">
                  <a:pos x="41" y="535"/>
                </a:cxn>
                <a:cxn ang="0">
                  <a:pos x="54" y="364"/>
                </a:cxn>
                <a:cxn ang="0">
                  <a:pos x="50" y="211"/>
                </a:cxn>
                <a:cxn ang="0">
                  <a:pos x="41" y="189"/>
                </a:cxn>
                <a:cxn ang="0">
                  <a:pos x="18" y="167"/>
                </a:cxn>
                <a:cxn ang="0">
                  <a:pos x="5" y="149"/>
                </a:cxn>
                <a:cxn ang="0">
                  <a:pos x="0" y="127"/>
                </a:cxn>
                <a:cxn ang="0">
                  <a:pos x="5" y="110"/>
                </a:cxn>
                <a:cxn ang="0">
                  <a:pos x="50" y="49"/>
                </a:cxn>
              </a:cxnLst>
              <a:rect l="0" t="0" r="r" b="b"/>
              <a:pathLst>
                <a:path w="801" h="622">
                  <a:moveTo>
                    <a:pt x="560" y="162"/>
                  </a:moveTo>
                  <a:lnTo>
                    <a:pt x="533" y="171"/>
                  </a:lnTo>
                  <a:lnTo>
                    <a:pt x="506" y="184"/>
                  </a:lnTo>
                  <a:lnTo>
                    <a:pt x="479" y="202"/>
                  </a:lnTo>
                  <a:lnTo>
                    <a:pt x="461" y="215"/>
                  </a:lnTo>
                  <a:lnTo>
                    <a:pt x="457" y="329"/>
                  </a:lnTo>
                  <a:lnTo>
                    <a:pt x="461" y="421"/>
                  </a:lnTo>
                  <a:lnTo>
                    <a:pt x="466" y="438"/>
                  </a:lnTo>
                  <a:lnTo>
                    <a:pt x="470" y="456"/>
                  </a:lnTo>
                  <a:lnTo>
                    <a:pt x="484" y="473"/>
                  </a:lnTo>
                  <a:lnTo>
                    <a:pt x="497" y="486"/>
                  </a:lnTo>
                  <a:lnTo>
                    <a:pt x="533" y="513"/>
                  </a:lnTo>
                  <a:lnTo>
                    <a:pt x="573" y="535"/>
                  </a:lnTo>
                  <a:lnTo>
                    <a:pt x="618" y="543"/>
                  </a:lnTo>
                  <a:lnTo>
                    <a:pt x="631" y="539"/>
                  </a:lnTo>
                  <a:lnTo>
                    <a:pt x="640" y="535"/>
                  </a:lnTo>
                  <a:lnTo>
                    <a:pt x="649" y="526"/>
                  </a:lnTo>
                  <a:lnTo>
                    <a:pt x="676" y="491"/>
                  </a:lnTo>
                  <a:lnTo>
                    <a:pt x="685" y="451"/>
                  </a:lnTo>
                  <a:lnTo>
                    <a:pt x="694" y="377"/>
                  </a:lnTo>
                  <a:lnTo>
                    <a:pt x="698" y="298"/>
                  </a:lnTo>
                  <a:lnTo>
                    <a:pt x="694" y="254"/>
                  </a:lnTo>
                  <a:lnTo>
                    <a:pt x="680" y="206"/>
                  </a:lnTo>
                  <a:lnTo>
                    <a:pt x="622" y="180"/>
                  </a:lnTo>
                  <a:lnTo>
                    <a:pt x="560" y="162"/>
                  </a:lnTo>
                  <a:lnTo>
                    <a:pt x="560" y="162"/>
                  </a:lnTo>
                  <a:close/>
                  <a:moveTo>
                    <a:pt x="99" y="0"/>
                  </a:moveTo>
                  <a:lnTo>
                    <a:pt x="117" y="5"/>
                  </a:lnTo>
                  <a:lnTo>
                    <a:pt x="103" y="22"/>
                  </a:lnTo>
                  <a:lnTo>
                    <a:pt x="99" y="40"/>
                  </a:lnTo>
                  <a:lnTo>
                    <a:pt x="94" y="57"/>
                  </a:lnTo>
                  <a:lnTo>
                    <a:pt x="99" y="66"/>
                  </a:lnTo>
                  <a:lnTo>
                    <a:pt x="103" y="75"/>
                  </a:lnTo>
                  <a:lnTo>
                    <a:pt x="108" y="88"/>
                  </a:lnTo>
                  <a:lnTo>
                    <a:pt x="112" y="97"/>
                  </a:lnTo>
                  <a:lnTo>
                    <a:pt x="121" y="106"/>
                  </a:lnTo>
                  <a:lnTo>
                    <a:pt x="130" y="119"/>
                  </a:lnTo>
                  <a:lnTo>
                    <a:pt x="139" y="127"/>
                  </a:lnTo>
                  <a:lnTo>
                    <a:pt x="152" y="141"/>
                  </a:lnTo>
                  <a:lnTo>
                    <a:pt x="152" y="176"/>
                  </a:lnTo>
                  <a:lnTo>
                    <a:pt x="233" y="123"/>
                  </a:lnTo>
                  <a:lnTo>
                    <a:pt x="305" y="66"/>
                  </a:lnTo>
                  <a:lnTo>
                    <a:pt x="381" y="110"/>
                  </a:lnTo>
                  <a:lnTo>
                    <a:pt x="461" y="145"/>
                  </a:lnTo>
                  <a:lnTo>
                    <a:pt x="457" y="184"/>
                  </a:lnTo>
                  <a:lnTo>
                    <a:pt x="457" y="184"/>
                  </a:lnTo>
                  <a:lnTo>
                    <a:pt x="457" y="184"/>
                  </a:lnTo>
                  <a:lnTo>
                    <a:pt x="457" y="184"/>
                  </a:lnTo>
                  <a:lnTo>
                    <a:pt x="636" y="71"/>
                  </a:lnTo>
                  <a:lnTo>
                    <a:pt x="788" y="145"/>
                  </a:lnTo>
                  <a:lnTo>
                    <a:pt x="797" y="184"/>
                  </a:lnTo>
                  <a:lnTo>
                    <a:pt x="797" y="241"/>
                  </a:lnTo>
                  <a:lnTo>
                    <a:pt x="801" y="294"/>
                  </a:lnTo>
                  <a:lnTo>
                    <a:pt x="797" y="359"/>
                  </a:lnTo>
                  <a:lnTo>
                    <a:pt x="783" y="416"/>
                  </a:lnTo>
                  <a:lnTo>
                    <a:pt x="770" y="465"/>
                  </a:lnTo>
                  <a:lnTo>
                    <a:pt x="747" y="513"/>
                  </a:lnTo>
                  <a:lnTo>
                    <a:pt x="519" y="622"/>
                  </a:lnTo>
                  <a:lnTo>
                    <a:pt x="354" y="539"/>
                  </a:lnTo>
                  <a:lnTo>
                    <a:pt x="358" y="443"/>
                  </a:lnTo>
                  <a:lnTo>
                    <a:pt x="363" y="346"/>
                  </a:lnTo>
                  <a:lnTo>
                    <a:pt x="354" y="215"/>
                  </a:lnTo>
                  <a:lnTo>
                    <a:pt x="327" y="197"/>
                  </a:lnTo>
                  <a:lnTo>
                    <a:pt x="296" y="180"/>
                  </a:lnTo>
                  <a:lnTo>
                    <a:pt x="269" y="167"/>
                  </a:lnTo>
                  <a:lnTo>
                    <a:pt x="260" y="162"/>
                  </a:lnTo>
                  <a:lnTo>
                    <a:pt x="251" y="158"/>
                  </a:lnTo>
                  <a:lnTo>
                    <a:pt x="242" y="158"/>
                  </a:lnTo>
                  <a:lnTo>
                    <a:pt x="233" y="158"/>
                  </a:lnTo>
                  <a:lnTo>
                    <a:pt x="228" y="162"/>
                  </a:lnTo>
                  <a:lnTo>
                    <a:pt x="220" y="162"/>
                  </a:lnTo>
                  <a:lnTo>
                    <a:pt x="184" y="184"/>
                  </a:lnTo>
                  <a:lnTo>
                    <a:pt x="152" y="206"/>
                  </a:lnTo>
                  <a:lnTo>
                    <a:pt x="148" y="246"/>
                  </a:lnTo>
                  <a:lnTo>
                    <a:pt x="148" y="298"/>
                  </a:lnTo>
                  <a:lnTo>
                    <a:pt x="148" y="359"/>
                  </a:lnTo>
                  <a:lnTo>
                    <a:pt x="148" y="416"/>
                  </a:lnTo>
                  <a:lnTo>
                    <a:pt x="152" y="456"/>
                  </a:lnTo>
                  <a:lnTo>
                    <a:pt x="175" y="491"/>
                  </a:lnTo>
                  <a:lnTo>
                    <a:pt x="188" y="517"/>
                  </a:lnTo>
                  <a:lnTo>
                    <a:pt x="206" y="535"/>
                  </a:lnTo>
                  <a:lnTo>
                    <a:pt x="117" y="622"/>
                  </a:lnTo>
                  <a:lnTo>
                    <a:pt x="81" y="574"/>
                  </a:lnTo>
                  <a:lnTo>
                    <a:pt x="41" y="535"/>
                  </a:lnTo>
                  <a:lnTo>
                    <a:pt x="54" y="447"/>
                  </a:lnTo>
                  <a:lnTo>
                    <a:pt x="54" y="364"/>
                  </a:lnTo>
                  <a:lnTo>
                    <a:pt x="54" y="285"/>
                  </a:lnTo>
                  <a:lnTo>
                    <a:pt x="50" y="211"/>
                  </a:lnTo>
                  <a:lnTo>
                    <a:pt x="45" y="197"/>
                  </a:lnTo>
                  <a:lnTo>
                    <a:pt x="41" y="189"/>
                  </a:lnTo>
                  <a:lnTo>
                    <a:pt x="27" y="176"/>
                  </a:lnTo>
                  <a:lnTo>
                    <a:pt x="18" y="167"/>
                  </a:lnTo>
                  <a:lnTo>
                    <a:pt x="9" y="158"/>
                  </a:lnTo>
                  <a:lnTo>
                    <a:pt x="5" y="149"/>
                  </a:lnTo>
                  <a:lnTo>
                    <a:pt x="0" y="141"/>
                  </a:lnTo>
                  <a:lnTo>
                    <a:pt x="0" y="127"/>
                  </a:lnTo>
                  <a:lnTo>
                    <a:pt x="0" y="119"/>
                  </a:lnTo>
                  <a:lnTo>
                    <a:pt x="5" y="110"/>
                  </a:lnTo>
                  <a:lnTo>
                    <a:pt x="9" y="101"/>
                  </a:lnTo>
                  <a:lnTo>
                    <a:pt x="50" y="49"/>
                  </a:lnTo>
                  <a:lnTo>
                    <a:pt x="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2" name="Freeform 22"/>
            <p:cNvSpPr>
              <a:spLocks/>
            </p:cNvSpPr>
            <p:nvPr/>
          </p:nvSpPr>
          <p:spPr bwMode="auto">
            <a:xfrm>
              <a:off x="15279" y="1532"/>
              <a:ext cx="291" cy="1103"/>
            </a:xfrm>
            <a:custGeom>
              <a:avLst/>
              <a:gdLst/>
              <a:ahLst/>
              <a:cxnLst>
                <a:cxn ang="0">
                  <a:pos x="23" y="0"/>
                </a:cxn>
                <a:cxn ang="0">
                  <a:pos x="108" y="70"/>
                </a:cxn>
                <a:cxn ang="0">
                  <a:pos x="175" y="149"/>
                </a:cxn>
                <a:cxn ang="0">
                  <a:pos x="220" y="232"/>
                </a:cxn>
                <a:cxn ang="0">
                  <a:pos x="256" y="315"/>
                </a:cxn>
                <a:cxn ang="0">
                  <a:pos x="278" y="403"/>
                </a:cxn>
                <a:cxn ang="0">
                  <a:pos x="291" y="482"/>
                </a:cxn>
                <a:cxn ang="0">
                  <a:pos x="291" y="552"/>
                </a:cxn>
                <a:cxn ang="0">
                  <a:pos x="282" y="674"/>
                </a:cxn>
                <a:cxn ang="0">
                  <a:pos x="256" y="792"/>
                </a:cxn>
                <a:cxn ang="0">
                  <a:pos x="211" y="889"/>
                </a:cxn>
                <a:cxn ang="0">
                  <a:pos x="171" y="954"/>
                </a:cxn>
                <a:cxn ang="0">
                  <a:pos x="130" y="1007"/>
                </a:cxn>
                <a:cxn ang="0">
                  <a:pos x="90" y="1046"/>
                </a:cxn>
                <a:cxn ang="0">
                  <a:pos x="54" y="1077"/>
                </a:cxn>
                <a:cxn ang="0">
                  <a:pos x="27" y="1095"/>
                </a:cxn>
                <a:cxn ang="0">
                  <a:pos x="14" y="1103"/>
                </a:cxn>
                <a:cxn ang="0">
                  <a:pos x="5" y="1099"/>
                </a:cxn>
                <a:cxn ang="0">
                  <a:pos x="0" y="1099"/>
                </a:cxn>
                <a:cxn ang="0">
                  <a:pos x="0" y="1095"/>
                </a:cxn>
                <a:cxn ang="0">
                  <a:pos x="0" y="1090"/>
                </a:cxn>
                <a:cxn ang="0">
                  <a:pos x="0" y="1086"/>
                </a:cxn>
                <a:cxn ang="0">
                  <a:pos x="0" y="1081"/>
                </a:cxn>
                <a:cxn ang="0">
                  <a:pos x="0" y="1081"/>
                </a:cxn>
                <a:cxn ang="0">
                  <a:pos x="5" y="1077"/>
                </a:cxn>
                <a:cxn ang="0">
                  <a:pos x="9" y="1073"/>
                </a:cxn>
                <a:cxn ang="0">
                  <a:pos x="18" y="1064"/>
                </a:cxn>
                <a:cxn ang="0">
                  <a:pos x="86" y="989"/>
                </a:cxn>
                <a:cxn ang="0">
                  <a:pos x="139" y="902"/>
                </a:cxn>
                <a:cxn ang="0">
                  <a:pos x="179" y="797"/>
                </a:cxn>
                <a:cxn ang="0">
                  <a:pos x="206" y="683"/>
                </a:cxn>
                <a:cxn ang="0">
                  <a:pos x="215" y="547"/>
                </a:cxn>
                <a:cxn ang="0">
                  <a:pos x="206" y="433"/>
                </a:cxn>
                <a:cxn ang="0">
                  <a:pos x="193" y="337"/>
                </a:cxn>
                <a:cxn ang="0">
                  <a:pos x="166" y="254"/>
                </a:cxn>
                <a:cxn ang="0">
                  <a:pos x="130" y="180"/>
                </a:cxn>
                <a:cxn ang="0">
                  <a:pos x="94" y="118"/>
                </a:cxn>
                <a:cxn ang="0">
                  <a:pos x="50" y="70"/>
                </a:cxn>
                <a:cxn ang="0">
                  <a:pos x="9" y="31"/>
                </a:cxn>
                <a:cxn ang="0">
                  <a:pos x="5" y="22"/>
                </a:cxn>
                <a:cxn ang="0">
                  <a:pos x="0" y="18"/>
                </a:cxn>
                <a:cxn ang="0">
                  <a:pos x="0" y="13"/>
                </a:cxn>
                <a:cxn ang="0">
                  <a:pos x="0" y="4"/>
                </a:cxn>
                <a:cxn ang="0">
                  <a:pos x="5" y="4"/>
                </a:cxn>
                <a:cxn ang="0">
                  <a:pos x="9" y="0"/>
                </a:cxn>
                <a:cxn ang="0">
                  <a:pos x="14" y="0"/>
                </a:cxn>
                <a:cxn ang="0">
                  <a:pos x="23" y="0"/>
                </a:cxn>
                <a:cxn ang="0">
                  <a:pos x="23" y="0"/>
                </a:cxn>
              </a:cxnLst>
              <a:rect l="0" t="0" r="r" b="b"/>
              <a:pathLst>
                <a:path w="291" h="1103">
                  <a:moveTo>
                    <a:pt x="23" y="0"/>
                  </a:moveTo>
                  <a:lnTo>
                    <a:pt x="108" y="70"/>
                  </a:lnTo>
                  <a:lnTo>
                    <a:pt x="175" y="149"/>
                  </a:lnTo>
                  <a:lnTo>
                    <a:pt x="220" y="232"/>
                  </a:lnTo>
                  <a:lnTo>
                    <a:pt x="256" y="315"/>
                  </a:lnTo>
                  <a:lnTo>
                    <a:pt x="278" y="403"/>
                  </a:lnTo>
                  <a:lnTo>
                    <a:pt x="291" y="482"/>
                  </a:lnTo>
                  <a:lnTo>
                    <a:pt x="291" y="552"/>
                  </a:lnTo>
                  <a:lnTo>
                    <a:pt x="282" y="674"/>
                  </a:lnTo>
                  <a:lnTo>
                    <a:pt x="256" y="792"/>
                  </a:lnTo>
                  <a:lnTo>
                    <a:pt x="211" y="889"/>
                  </a:lnTo>
                  <a:lnTo>
                    <a:pt x="171" y="954"/>
                  </a:lnTo>
                  <a:lnTo>
                    <a:pt x="130" y="1007"/>
                  </a:lnTo>
                  <a:lnTo>
                    <a:pt x="90" y="1046"/>
                  </a:lnTo>
                  <a:lnTo>
                    <a:pt x="54" y="1077"/>
                  </a:lnTo>
                  <a:lnTo>
                    <a:pt x="27" y="1095"/>
                  </a:lnTo>
                  <a:lnTo>
                    <a:pt x="14" y="1103"/>
                  </a:lnTo>
                  <a:lnTo>
                    <a:pt x="5" y="1099"/>
                  </a:lnTo>
                  <a:lnTo>
                    <a:pt x="0" y="1099"/>
                  </a:lnTo>
                  <a:lnTo>
                    <a:pt x="0" y="1095"/>
                  </a:lnTo>
                  <a:lnTo>
                    <a:pt x="0" y="1090"/>
                  </a:lnTo>
                  <a:lnTo>
                    <a:pt x="0" y="1086"/>
                  </a:lnTo>
                  <a:lnTo>
                    <a:pt x="0" y="1081"/>
                  </a:lnTo>
                  <a:lnTo>
                    <a:pt x="0" y="1081"/>
                  </a:lnTo>
                  <a:lnTo>
                    <a:pt x="5" y="1077"/>
                  </a:lnTo>
                  <a:lnTo>
                    <a:pt x="9" y="1073"/>
                  </a:lnTo>
                  <a:lnTo>
                    <a:pt x="18" y="1064"/>
                  </a:lnTo>
                  <a:lnTo>
                    <a:pt x="86" y="989"/>
                  </a:lnTo>
                  <a:lnTo>
                    <a:pt x="139" y="902"/>
                  </a:lnTo>
                  <a:lnTo>
                    <a:pt x="179" y="797"/>
                  </a:lnTo>
                  <a:lnTo>
                    <a:pt x="206" y="683"/>
                  </a:lnTo>
                  <a:lnTo>
                    <a:pt x="215" y="547"/>
                  </a:lnTo>
                  <a:lnTo>
                    <a:pt x="206" y="433"/>
                  </a:lnTo>
                  <a:lnTo>
                    <a:pt x="193" y="337"/>
                  </a:lnTo>
                  <a:lnTo>
                    <a:pt x="166" y="254"/>
                  </a:lnTo>
                  <a:lnTo>
                    <a:pt x="130" y="180"/>
                  </a:lnTo>
                  <a:lnTo>
                    <a:pt x="94" y="118"/>
                  </a:lnTo>
                  <a:lnTo>
                    <a:pt x="50" y="70"/>
                  </a:lnTo>
                  <a:lnTo>
                    <a:pt x="9" y="31"/>
                  </a:lnTo>
                  <a:lnTo>
                    <a:pt x="5" y="22"/>
                  </a:lnTo>
                  <a:lnTo>
                    <a:pt x="0" y="18"/>
                  </a:lnTo>
                  <a:lnTo>
                    <a:pt x="0" y="13"/>
                  </a:lnTo>
                  <a:lnTo>
                    <a:pt x="0" y="4"/>
                  </a:lnTo>
                  <a:lnTo>
                    <a:pt x="5" y="4"/>
                  </a:lnTo>
                  <a:lnTo>
                    <a:pt x="9" y="0"/>
                  </a:lnTo>
                  <a:lnTo>
                    <a:pt x="14" y="0"/>
                  </a:lnTo>
                  <a:lnTo>
                    <a:pt x="23"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45" name="Group 25"/>
          <p:cNvGrpSpPr>
            <a:grpSpLocks noChangeAspect="1"/>
          </p:cNvGrpSpPr>
          <p:nvPr>
            <p:custDataLst>
              <p:tags r:id="rId2"/>
            </p:custDataLst>
          </p:nvPr>
        </p:nvGrpSpPr>
        <p:grpSpPr bwMode="auto">
          <a:xfrm>
            <a:off x="1905000" y="3200400"/>
            <a:ext cx="5510744" cy="609600"/>
            <a:chOff x="1343" y="2057"/>
            <a:chExt cx="16525" cy="1828"/>
          </a:xfrm>
          <a:solidFill>
            <a:srgbClr val="0000FF"/>
          </a:solidFill>
        </p:grpSpPr>
        <p:sp>
          <p:nvSpPr>
            <p:cNvPr id="5147" name="Freeform 27"/>
            <p:cNvSpPr>
              <a:spLocks noEditPoints="1"/>
            </p:cNvSpPr>
            <p:nvPr/>
          </p:nvSpPr>
          <p:spPr bwMode="auto">
            <a:xfrm>
              <a:off x="1343" y="2332"/>
              <a:ext cx="1186" cy="1085"/>
            </a:xfrm>
            <a:custGeom>
              <a:avLst/>
              <a:gdLst/>
              <a:ahLst/>
              <a:cxnLst>
                <a:cxn ang="0">
                  <a:pos x="524" y="173"/>
                </a:cxn>
                <a:cxn ang="0">
                  <a:pos x="488" y="387"/>
                </a:cxn>
                <a:cxn ang="0">
                  <a:pos x="422" y="657"/>
                </a:cxn>
                <a:cxn ang="0">
                  <a:pos x="300" y="998"/>
                </a:cxn>
                <a:cxn ang="0">
                  <a:pos x="524" y="983"/>
                </a:cxn>
                <a:cxn ang="0">
                  <a:pos x="763" y="901"/>
                </a:cxn>
                <a:cxn ang="0">
                  <a:pos x="941" y="748"/>
                </a:cxn>
                <a:cxn ang="0">
                  <a:pos x="1038" y="550"/>
                </a:cxn>
                <a:cxn ang="0">
                  <a:pos x="1043" y="351"/>
                </a:cxn>
                <a:cxn ang="0">
                  <a:pos x="972" y="219"/>
                </a:cxn>
                <a:cxn ang="0">
                  <a:pos x="865" y="142"/>
                </a:cxn>
                <a:cxn ang="0">
                  <a:pos x="738" y="102"/>
                </a:cxn>
                <a:cxn ang="0">
                  <a:pos x="621" y="86"/>
                </a:cxn>
                <a:cxn ang="0">
                  <a:pos x="534" y="86"/>
                </a:cxn>
                <a:cxn ang="0">
                  <a:pos x="717" y="0"/>
                </a:cxn>
                <a:cxn ang="0">
                  <a:pos x="936" y="35"/>
                </a:cxn>
                <a:cxn ang="0">
                  <a:pos x="1084" y="122"/>
                </a:cxn>
                <a:cxn ang="0">
                  <a:pos x="1155" y="219"/>
                </a:cxn>
                <a:cxn ang="0">
                  <a:pos x="1186" y="366"/>
                </a:cxn>
                <a:cxn ang="0">
                  <a:pos x="1130" y="606"/>
                </a:cxn>
                <a:cxn ang="0">
                  <a:pos x="977" y="804"/>
                </a:cxn>
                <a:cxn ang="0">
                  <a:pos x="763" y="957"/>
                </a:cxn>
                <a:cxn ang="0">
                  <a:pos x="524" y="1049"/>
                </a:cxn>
                <a:cxn ang="0">
                  <a:pos x="290" y="1085"/>
                </a:cxn>
                <a:cxn ang="0">
                  <a:pos x="127" y="1085"/>
                </a:cxn>
                <a:cxn ang="0">
                  <a:pos x="96" y="1085"/>
                </a:cxn>
                <a:cxn ang="0">
                  <a:pos x="91" y="1079"/>
                </a:cxn>
                <a:cxn ang="0">
                  <a:pos x="101" y="1049"/>
                </a:cxn>
                <a:cxn ang="0">
                  <a:pos x="188" y="998"/>
                </a:cxn>
                <a:cxn ang="0">
                  <a:pos x="330" y="565"/>
                </a:cxn>
                <a:cxn ang="0">
                  <a:pos x="407" y="86"/>
                </a:cxn>
                <a:cxn ang="0">
                  <a:pos x="254" y="107"/>
                </a:cxn>
                <a:cxn ang="0">
                  <a:pos x="173" y="153"/>
                </a:cxn>
                <a:cxn ang="0">
                  <a:pos x="137" y="214"/>
                </a:cxn>
                <a:cxn ang="0">
                  <a:pos x="127" y="239"/>
                </a:cxn>
                <a:cxn ang="0">
                  <a:pos x="106" y="265"/>
                </a:cxn>
                <a:cxn ang="0">
                  <a:pos x="81" y="280"/>
                </a:cxn>
                <a:cxn ang="0">
                  <a:pos x="50" y="295"/>
                </a:cxn>
                <a:cxn ang="0">
                  <a:pos x="15" y="305"/>
                </a:cxn>
                <a:cxn ang="0">
                  <a:pos x="0" y="300"/>
                </a:cxn>
                <a:cxn ang="0">
                  <a:pos x="0" y="280"/>
                </a:cxn>
                <a:cxn ang="0">
                  <a:pos x="40" y="203"/>
                </a:cxn>
                <a:cxn ang="0">
                  <a:pos x="147" y="107"/>
                </a:cxn>
                <a:cxn ang="0">
                  <a:pos x="336" y="20"/>
                </a:cxn>
                <a:cxn ang="0">
                  <a:pos x="509" y="0"/>
                </a:cxn>
              </a:cxnLst>
              <a:rect l="0" t="0" r="r" b="b"/>
              <a:pathLst>
                <a:path w="1186" h="1085">
                  <a:moveTo>
                    <a:pt x="534" y="86"/>
                  </a:moveTo>
                  <a:lnTo>
                    <a:pt x="524" y="173"/>
                  </a:lnTo>
                  <a:lnTo>
                    <a:pt x="509" y="270"/>
                  </a:lnTo>
                  <a:lnTo>
                    <a:pt x="488" y="387"/>
                  </a:lnTo>
                  <a:lnTo>
                    <a:pt x="463" y="514"/>
                  </a:lnTo>
                  <a:lnTo>
                    <a:pt x="422" y="657"/>
                  </a:lnTo>
                  <a:lnTo>
                    <a:pt x="366" y="815"/>
                  </a:lnTo>
                  <a:lnTo>
                    <a:pt x="300" y="998"/>
                  </a:lnTo>
                  <a:lnTo>
                    <a:pt x="381" y="998"/>
                  </a:lnTo>
                  <a:lnTo>
                    <a:pt x="524" y="983"/>
                  </a:lnTo>
                  <a:lnTo>
                    <a:pt x="651" y="952"/>
                  </a:lnTo>
                  <a:lnTo>
                    <a:pt x="763" y="901"/>
                  </a:lnTo>
                  <a:lnTo>
                    <a:pt x="860" y="830"/>
                  </a:lnTo>
                  <a:lnTo>
                    <a:pt x="941" y="748"/>
                  </a:lnTo>
                  <a:lnTo>
                    <a:pt x="1002" y="652"/>
                  </a:lnTo>
                  <a:lnTo>
                    <a:pt x="1038" y="550"/>
                  </a:lnTo>
                  <a:lnTo>
                    <a:pt x="1048" y="438"/>
                  </a:lnTo>
                  <a:lnTo>
                    <a:pt x="1043" y="351"/>
                  </a:lnTo>
                  <a:lnTo>
                    <a:pt x="1013" y="280"/>
                  </a:lnTo>
                  <a:lnTo>
                    <a:pt x="972" y="219"/>
                  </a:lnTo>
                  <a:lnTo>
                    <a:pt x="921" y="178"/>
                  </a:lnTo>
                  <a:lnTo>
                    <a:pt x="865" y="142"/>
                  </a:lnTo>
                  <a:lnTo>
                    <a:pt x="804" y="117"/>
                  </a:lnTo>
                  <a:lnTo>
                    <a:pt x="738" y="102"/>
                  </a:lnTo>
                  <a:lnTo>
                    <a:pt x="677" y="91"/>
                  </a:lnTo>
                  <a:lnTo>
                    <a:pt x="621" y="86"/>
                  </a:lnTo>
                  <a:lnTo>
                    <a:pt x="570" y="86"/>
                  </a:lnTo>
                  <a:lnTo>
                    <a:pt x="534" y="86"/>
                  </a:lnTo>
                  <a:close/>
                  <a:moveTo>
                    <a:pt x="605" y="0"/>
                  </a:moveTo>
                  <a:lnTo>
                    <a:pt x="717" y="0"/>
                  </a:lnTo>
                  <a:lnTo>
                    <a:pt x="829" y="10"/>
                  </a:lnTo>
                  <a:lnTo>
                    <a:pt x="936" y="35"/>
                  </a:lnTo>
                  <a:lnTo>
                    <a:pt x="1043" y="86"/>
                  </a:lnTo>
                  <a:lnTo>
                    <a:pt x="1084" y="122"/>
                  </a:lnTo>
                  <a:lnTo>
                    <a:pt x="1125" y="168"/>
                  </a:lnTo>
                  <a:lnTo>
                    <a:pt x="1155" y="219"/>
                  </a:lnTo>
                  <a:lnTo>
                    <a:pt x="1181" y="290"/>
                  </a:lnTo>
                  <a:lnTo>
                    <a:pt x="1186" y="366"/>
                  </a:lnTo>
                  <a:lnTo>
                    <a:pt x="1170" y="494"/>
                  </a:lnTo>
                  <a:lnTo>
                    <a:pt x="1130" y="606"/>
                  </a:lnTo>
                  <a:lnTo>
                    <a:pt x="1064" y="713"/>
                  </a:lnTo>
                  <a:lnTo>
                    <a:pt x="977" y="804"/>
                  </a:lnTo>
                  <a:lnTo>
                    <a:pt x="875" y="886"/>
                  </a:lnTo>
                  <a:lnTo>
                    <a:pt x="763" y="957"/>
                  </a:lnTo>
                  <a:lnTo>
                    <a:pt x="646" y="1013"/>
                  </a:lnTo>
                  <a:lnTo>
                    <a:pt x="524" y="1049"/>
                  </a:lnTo>
                  <a:lnTo>
                    <a:pt x="407" y="1074"/>
                  </a:lnTo>
                  <a:lnTo>
                    <a:pt x="290" y="1085"/>
                  </a:lnTo>
                  <a:lnTo>
                    <a:pt x="290" y="1085"/>
                  </a:lnTo>
                  <a:lnTo>
                    <a:pt x="127" y="1085"/>
                  </a:lnTo>
                  <a:lnTo>
                    <a:pt x="106" y="1085"/>
                  </a:lnTo>
                  <a:lnTo>
                    <a:pt x="96" y="1085"/>
                  </a:lnTo>
                  <a:lnTo>
                    <a:pt x="91" y="1079"/>
                  </a:lnTo>
                  <a:lnTo>
                    <a:pt x="91" y="1079"/>
                  </a:lnTo>
                  <a:lnTo>
                    <a:pt x="91" y="1074"/>
                  </a:lnTo>
                  <a:lnTo>
                    <a:pt x="101" y="1049"/>
                  </a:lnTo>
                  <a:lnTo>
                    <a:pt x="137" y="1023"/>
                  </a:lnTo>
                  <a:lnTo>
                    <a:pt x="188" y="998"/>
                  </a:lnTo>
                  <a:lnTo>
                    <a:pt x="264" y="784"/>
                  </a:lnTo>
                  <a:lnTo>
                    <a:pt x="330" y="565"/>
                  </a:lnTo>
                  <a:lnTo>
                    <a:pt x="376" y="331"/>
                  </a:lnTo>
                  <a:lnTo>
                    <a:pt x="407" y="86"/>
                  </a:lnTo>
                  <a:lnTo>
                    <a:pt x="320" y="97"/>
                  </a:lnTo>
                  <a:lnTo>
                    <a:pt x="254" y="107"/>
                  </a:lnTo>
                  <a:lnTo>
                    <a:pt x="203" y="132"/>
                  </a:lnTo>
                  <a:lnTo>
                    <a:pt x="173" y="153"/>
                  </a:lnTo>
                  <a:lnTo>
                    <a:pt x="152" y="183"/>
                  </a:lnTo>
                  <a:lnTo>
                    <a:pt x="137" y="214"/>
                  </a:lnTo>
                  <a:lnTo>
                    <a:pt x="132" y="229"/>
                  </a:lnTo>
                  <a:lnTo>
                    <a:pt x="127" y="239"/>
                  </a:lnTo>
                  <a:lnTo>
                    <a:pt x="117" y="254"/>
                  </a:lnTo>
                  <a:lnTo>
                    <a:pt x="106" y="265"/>
                  </a:lnTo>
                  <a:lnTo>
                    <a:pt x="91" y="275"/>
                  </a:lnTo>
                  <a:lnTo>
                    <a:pt x="81" y="280"/>
                  </a:lnTo>
                  <a:lnTo>
                    <a:pt x="66" y="290"/>
                  </a:lnTo>
                  <a:lnTo>
                    <a:pt x="50" y="295"/>
                  </a:lnTo>
                  <a:lnTo>
                    <a:pt x="30" y="305"/>
                  </a:lnTo>
                  <a:lnTo>
                    <a:pt x="15" y="305"/>
                  </a:lnTo>
                  <a:lnTo>
                    <a:pt x="5" y="305"/>
                  </a:lnTo>
                  <a:lnTo>
                    <a:pt x="0" y="300"/>
                  </a:lnTo>
                  <a:lnTo>
                    <a:pt x="0" y="295"/>
                  </a:lnTo>
                  <a:lnTo>
                    <a:pt x="0" y="280"/>
                  </a:lnTo>
                  <a:lnTo>
                    <a:pt x="15" y="244"/>
                  </a:lnTo>
                  <a:lnTo>
                    <a:pt x="40" y="203"/>
                  </a:lnTo>
                  <a:lnTo>
                    <a:pt x="81" y="158"/>
                  </a:lnTo>
                  <a:lnTo>
                    <a:pt x="147" y="107"/>
                  </a:lnTo>
                  <a:lnTo>
                    <a:pt x="239" y="56"/>
                  </a:lnTo>
                  <a:lnTo>
                    <a:pt x="336" y="20"/>
                  </a:lnTo>
                  <a:lnTo>
                    <a:pt x="422" y="5"/>
                  </a:lnTo>
                  <a:lnTo>
                    <a:pt x="509" y="0"/>
                  </a:lnTo>
                  <a:lnTo>
                    <a:pt x="6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 name="Freeform 28"/>
            <p:cNvSpPr>
              <a:spLocks/>
            </p:cNvSpPr>
            <p:nvPr/>
          </p:nvSpPr>
          <p:spPr bwMode="auto">
            <a:xfrm>
              <a:off x="2631" y="2342"/>
              <a:ext cx="402" cy="499"/>
            </a:xfrm>
            <a:custGeom>
              <a:avLst/>
              <a:gdLst/>
              <a:ahLst/>
              <a:cxnLst>
                <a:cxn ang="0">
                  <a:pos x="162" y="0"/>
                </a:cxn>
                <a:cxn ang="0">
                  <a:pos x="162" y="122"/>
                </a:cxn>
                <a:cxn ang="0">
                  <a:pos x="193" y="66"/>
                </a:cxn>
                <a:cxn ang="0">
                  <a:pos x="229" y="30"/>
                </a:cxn>
                <a:cxn ang="0">
                  <a:pos x="269" y="10"/>
                </a:cxn>
                <a:cxn ang="0">
                  <a:pos x="315" y="0"/>
                </a:cxn>
                <a:cxn ang="0">
                  <a:pos x="361" y="10"/>
                </a:cxn>
                <a:cxn ang="0">
                  <a:pos x="392" y="36"/>
                </a:cxn>
                <a:cxn ang="0">
                  <a:pos x="402" y="71"/>
                </a:cxn>
                <a:cxn ang="0">
                  <a:pos x="402" y="87"/>
                </a:cxn>
                <a:cxn ang="0">
                  <a:pos x="397" y="102"/>
                </a:cxn>
                <a:cxn ang="0">
                  <a:pos x="386" y="112"/>
                </a:cxn>
                <a:cxn ang="0">
                  <a:pos x="376" y="117"/>
                </a:cxn>
                <a:cxn ang="0">
                  <a:pos x="366" y="122"/>
                </a:cxn>
                <a:cxn ang="0">
                  <a:pos x="351" y="122"/>
                </a:cxn>
                <a:cxn ang="0">
                  <a:pos x="341" y="122"/>
                </a:cxn>
                <a:cxn ang="0">
                  <a:pos x="330" y="117"/>
                </a:cxn>
                <a:cxn ang="0">
                  <a:pos x="320" y="112"/>
                </a:cxn>
                <a:cxn ang="0">
                  <a:pos x="310" y="102"/>
                </a:cxn>
                <a:cxn ang="0">
                  <a:pos x="305" y="87"/>
                </a:cxn>
                <a:cxn ang="0">
                  <a:pos x="300" y="71"/>
                </a:cxn>
                <a:cxn ang="0">
                  <a:pos x="305" y="56"/>
                </a:cxn>
                <a:cxn ang="0">
                  <a:pos x="310" y="41"/>
                </a:cxn>
                <a:cxn ang="0">
                  <a:pos x="320" y="30"/>
                </a:cxn>
                <a:cxn ang="0">
                  <a:pos x="269" y="41"/>
                </a:cxn>
                <a:cxn ang="0">
                  <a:pos x="234" y="66"/>
                </a:cxn>
                <a:cxn ang="0">
                  <a:pos x="203" y="102"/>
                </a:cxn>
                <a:cxn ang="0">
                  <a:pos x="183" y="143"/>
                </a:cxn>
                <a:cxn ang="0">
                  <a:pos x="173" y="193"/>
                </a:cxn>
                <a:cxn ang="0">
                  <a:pos x="173" y="239"/>
                </a:cxn>
                <a:cxn ang="0">
                  <a:pos x="173" y="239"/>
                </a:cxn>
                <a:cxn ang="0">
                  <a:pos x="173" y="407"/>
                </a:cxn>
                <a:cxn ang="0">
                  <a:pos x="173" y="433"/>
                </a:cxn>
                <a:cxn ang="0">
                  <a:pos x="183" y="448"/>
                </a:cxn>
                <a:cxn ang="0">
                  <a:pos x="203" y="453"/>
                </a:cxn>
                <a:cxn ang="0">
                  <a:pos x="254" y="458"/>
                </a:cxn>
                <a:cxn ang="0">
                  <a:pos x="274" y="458"/>
                </a:cxn>
                <a:cxn ang="0">
                  <a:pos x="274" y="499"/>
                </a:cxn>
                <a:cxn ang="0">
                  <a:pos x="127" y="494"/>
                </a:cxn>
                <a:cxn ang="0">
                  <a:pos x="91" y="494"/>
                </a:cxn>
                <a:cxn ang="0">
                  <a:pos x="50" y="494"/>
                </a:cxn>
                <a:cxn ang="0">
                  <a:pos x="15" y="494"/>
                </a:cxn>
                <a:cxn ang="0">
                  <a:pos x="0" y="499"/>
                </a:cxn>
                <a:cxn ang="0">
                  <a:pos x="0" y="458"/>
                </a:cxn>
                <a:cxn ang="0">
                  <a:pos x="45" y="458"/>
                </a:cxn>
                <a:cxn ang="0">
                  <a:pos x="71" y="453"/>
                </a:cxn>
                <a:cxn ang="0">
                  <a:pos x="81" y="438"/>
                </a:cxn>
                <a:cxn ang="0">
                  <a:pos x="86" y="407"/>
                </a:cxn>
                <a:cxn ang="0">
                  <a:pos x="86" y="117"/>
                </a:cxn>
                <a:cxn ang="0">
                  <a:pos x="81" y="81"/>
                </a:cxn>
                <a:cxn ang="0">
                  <a:pos x="71" y="66"/>
                </a:cxn>
                <a:cxn ang="0">
                  <a:pos x="45" y="56"/>
                </a:cxn>
                <a:cxn ang="0">
                  <a:pos x="0" y="56"/>
                </a:cxn>
                <a:cxn ang="0">
                  <a:pos x="0" y="15"/>
                </a:cxn>
                <a:cxn ang="0">
                  <a:pos x="162" y="0"/>
                </a:cxn>
              </a:cxnLst>
              <a:rect l="0" t="0" r="r" b="b"/>
              <a:pathLst>
                <a:path w="402" h="499">
                  <a:moveTo>
                    <a:pt x="162" y="0"/>
                  </a:moveTo>
                  <a:lnTo>
                    <a:pt x="162" y="122"/>
                  </a:lnTo>
                  <a:lnTo>
                    <a:pt x="193" y="66"/>
                  </a:lnTo>
                  <a:lnTo>
                    <a:pt x="229" y="30"/>
                  </a:lnTo>
                  <a:lnTo>
                    <a:pt x="269" y="10"/>
                  </a:lnTo>
                  <a:lnTo>
                    <a:pt x="315" y="0"/>
                  </a:lnTo>
                  <a:lnTo>
                    <a:pt x="361" y="10"/>
                  </a:lnTo>
                  <a:lnTo>
                    <a:pt x="392" y="36"/>
                  </a:lnTo>
                  <a:lnTo>
                    <a:pt x="402" y="71"/>
                  </a:lnTo>
                  <a:lnTo>
                    <a:pt x="402" y="87"/>
                  </a:lnTo>
                  <a:lnTo>
                    <a:pt x="397" y="102"/>
                  </a:lnTo>
                  <a:lnTo>
                    <a:pt x="386" y="112"/>
                  </a:lnTo>
                  <a:lnTo>
                    <a:pt x="376" y="117"/>
                  </a:lnTo>
                  <a:lnTo>
                    <a:pt x="366" y="122"/>
                  </a:lnTo>
                  <a:lnTo>
                    <a:pt x="351" y="122"/>
                  </a:lnTo>
                  <a:lnTo>
                    <a:pt x="341" y="122"/>
                  </a:lnTo>
                  <a:lnTo>
                    <a:pt x="330" y="117"/>
                  </a:lnTo>
                  <a:lnTo>
                    <a:pt x="320" y="112"/>
                  </a:lnTo>
                  <a:lnTo>
                    <a:pt x="310" y="102"/>
                  </a:lnTo>
                  <a:lnTo>
                    <a:pt x="305" y="87"/>
                  </a:lnTo>
                  <a:lnTo>
                    <a:pt x="300" y="71"/>
                  </a:lnTo>
                  <a:lnTo>
                    <a:pt x="305" y="56"/>
                  </a:lnTo>
                  <a:lnTo>
                    <a:pt x="310" y="41"/>
                  </a:lnTo>
                  <a:lnTo>
                    <a:pt x="320" y="30"/>
                  </a:lnTo>
                  <a:lnTo>
                    <a:pt x="269" y="41"/>
                  </a:lnTo>
                  <a:lnTo>
                    <a:pt x="234" y="66"/>
                  </a:lnTo>
                  <a:lnTo>
                    <a:pt x="203" y="102"/>
                  </a:lnTo>
                  <a:lnTo>
                    <a:pt x="183" y="143"/>
                  </a:lnTo>
                  <a:lnTo>
                    <a:pt x="173" y="193"/>
                  </a:lnTo>
                  <a:lnTo>
                    <a:pt x="173" y="239"/>
                  </a:lnTo>
                  <a:lnTo>
                    <a:pt x="173" y="239"/>
                  </a:lnTo>
                  <a:lnTo>
                    <a:pt x="173" y="407"/>
                  </a:lnTo>
                  <a:lnTo>
                    <a:pt x="173" y="433"/>
                  </a:lnTo>
                  <a:lnTo>
                    <a:pt x="183" y="448"/>
                  </a:lnTo>
                  <a:lnTo>
                    <a:pt x="203" y="453"/>
                  </a:lnTo>
                  <a:lnTo>
                    <a:pt x="254" y="458"/>
                  </a:lnTo>
                  <a:lnTo>
                    <a:pt x="274" y="458"/>
                  </a:lnTo>
                  <a:lnTo>
                    <a:pt x="274" y="499"/>
                  </a:lnTo>
                  <a:lnTo>
                    <a:pt x="127" y="494"/>
                  </a:lnTo>
                  <a:lnTo>
                    <a:pt x="91" y="494"/>
                  </a:lnTo>
                  <a:lnTo>
                    <a:pt x="50" y="494"/>
                  </a:lnTo>
                  <a:lnTo>
                    <a:pt x="15" y="494"/>
                  </a:lnTo>
                  <a:lnTo>
                    <a:pt x="0" y="499"/>
                  </a:lnTo>
                  <a:lnTo>
                    <a:pt x="0" y="458"/>
                  </a:lnTo>
                  <a:lnTo>
                    <a:pt x="45" y="458"/>
                  </a:lnTo>
                  <a:lnTo>
                    <a:pt x="71" y="453"/>
                  </a:lnTo>
                  <a:lnTo>
                    <a:pt x="81" y="438"/>
                  </a:lnTo>
                  <a:lnTo>
                    <a:pt x="86" y="407"/>
                  </a:lnTo>
                  <a:lnTo>
                    <a:pt x="86" y="117"/>
                  </a:lnTo>
                  <a:lnTo>
                    <a:pt x="81" y="81"/>
                  </a:lnTo>
                  <a:lnTo>
                    <a:pt x="71" y="66"/>
                  </a:lnTo>
                  <a:lnTo>
                    <a:pt x="45" y="56"/>
                  </a:lnTo>
                  <a:lnTo>
                    <a:pt x="0" y="56"/>
                  </a:lnTo>
                  <a:lnTo>
                    <a:pt x="0" y="15"/>
                  </a:lnTo>
                  <a:lnTo>
                    <a:pt x="1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 name="Freeform 29"/>
            <p:cNvSpPr>
              <a:spLocks noEditPoints="1"/>
            </p:cNvSpPr>
            <p:nvPr/>
          </p:nvSpPr>
          <p:spPr bwMode="auto">
            <a:xfrm>
              <a:off x="3119" y="2337"/>
              <a:ext cx="484" cy="514"/>
            </a:xfrm>
            <a:custGeom>
              <a:avLst/>
              <a:gdLst/>
              <a:ahLst/>
              <a:cxnLst>
                <a:cxn ang="0">
                  <a:pos x="260" y="30"/>
                </a:cxn>
                <a:cxn ang="0">
                  <a:pos x="234" y="35"/>
                </a:cxn>
                <a:cxn ang="0">
                  <a:pos x="204" y="46"/>
                </a:cxn>
                <a:cxn ang="0">
                  <a:pos x="173" y="66"/>
                </a:cxn>
                <a:cxn ang="0">
                  <a:pos x="143" y="97"/>
                </a:cxn>
                <a:cxn ang="0">
                  <a:pos x="117" y="148"/>
                </a:cxn>
                <a:cxn ang="0">
                  <a:pos x="102" y="219"/>
                </a:cxn>
                <a:cxn ang="0">
                  <a:pos x="402" y="219"/>
                </a:cxn>
                <a:cxn ang="0">
                  <a:pos x="402" y="198"/>
                </a:cxn>
                <a:cxn ang="0">
                  <a:pos x="397" y="168"/>
                </a:cxn>
                <a:cxn ang="0">
                  <a:pos x="392" y="132"/>
                </a:cxn>
                <a:cxn ang="0">
                  <a:pos x="377" y="97"/>
                </a:cxn>
                <a:cxn ang="0">
                  <a:pos x="352" y="61"/>
                </a:cxn>
                <a:cxn ang="0">
                  <a:pos x="311" y="41"/>
                </a:cxn>
                <a:cxn ang="0">
                  <a:pos x="260" y="30"/>
                </a:cxn>
                <a:cxn ang="0">
                  <a:pos x="260" y="0"/>
                </a:cxn>
                <a:cxn ang="0">
                  <a:pos x="336" y="10"/>
                </a:cxn>
                <a:cxn ang="0">
                  <a:pos x="392" y="35"/>
                </a:cxn>
                <a:cxn ang="0">
                  <a:pos x="433" y="71"/>
                </a:cxn>
                <a:cxn ang="0">
                  <a:pos x="464" y="122"/>
                </a:cxn>
                <a:cxn ang="0">
                  <a:pos x="479" y="173"/>
                </a:cxn>
                <a:cxn ang="0">
                  <a:pos x="484" y="224"/>
                </a:cxn>
                <a:cxn ang="0">
                  <a:pos x="484" y="234"/>
                </a:cxn>
                <a:cxn ang="0">
                  <a:pos x="479" y="239"/>
                </a:cxn>
                <a:cxn ang="0">
                  <a:pos x="474" y="244"/>
                </a:cxn>
                <a:cxn ang="0">
                  <a:pos x="464" y="244"/>
                </a:cxn>
                <a:cxn ang="0">
                  <a:pos x="453" y="244"/>
                </a:cxn>
                <a:cxn ang="0">
                  <a:pos x="102" y="244"/>
                </a:cxn>
                <a:cxn ang="0">
                  <a:pos x="107" y="295"/>
                </a:cxn>
                <a:cxn ang="0">
                  <a:pos x="117" y="356"/>
                </a:cxn>
                <a:cxn ang="0">
                  <a:pos x="148" y="412"/>
                </a:cxn>
                <a:cxn ang="0">
                  <a:pos x="184" y="448"/>
                </a:cxn>
                <a:cxn ang="0">
                  <a:pos x="229" y="468"/>
                </a:cxn>
                <a:cxn ang="0">
                  <a:pos x="285" y="479"/>
                </a:cxn>
                <a:cxn ang="0">
                  <a:pos x="311" y="473"/>
                </a:cxn>
                <a:cxn ang="0">
                  <a:pos x="346" y="463"/>
                </a:cxn>
                <a:cxn ang="0">
                  <a:pos x="382" y="448"/>
                </a:cxn>
                <a:cxn ang="0">
                  <a:pos x="418" y="417"/>
                </a:cxn>
                <a:cxn ang="0">
                  <a:pos x="443" y="372"/>
                </a:cxn>
                <a:cxn ang="0">
                  <a:pos x="443" y="361"/>
                </a:cxn>
                <a:cxn ang="0">
                  <a:pos x="448" y="356"/>
                </a:cxn>
                <a:cxn ang="0">
                  <a:pos x="453" y="351"/>
                </a:cxn>
                <a:cxn ang="0">
                  <a:pos x="464" y="351"/>
                </a:cxn>
                <a:cxn ang="0">
                  <a:pos x="474" y="351"/>
                </a:cxn>
                <a:cxn ang="0">
                  <a:pos x="479" y="356"/>
                </a:cxn>
                <a:cxn ang="0">
                  <a:pos x="484" y="361"/>
                </a:cxn>
                <a:cxn ang="0">
                  <a:pos x="484" y="367"/>
                </a:cxn>
                <a:cxn ang="0">
                  <a:pos x="479" y="387"/>
                </a:cxn>
                <a:cxn ang="0">
                  <a:pos x="464" y="417"/>
                </a:cxn>
                <a:cxn ang="0">
                  <a:pos x="438" y="448"/>
                </a:cxn>
                <a:cxn ang="0">
                  <a:pos x="397" y="479"/>
                </a:cxn>
                <a:cxn ang="0">
                  <a:pos x="341" y="504"/>
                </a:cxn>
                <a:cxn ang="0">
                  <a:pos x="275" y="514"/>
                </a:cxn>
                <a:cxn ang="0">
                  <a:pos x="189" y="499"/>
                </a:cxn>
                <a:cxn ang="0">
                  <a:pos x="112" y="463"/>
                </a:cxn>
                <a:cxn ang="0">
                  <a:pos x="56" y="407"/>
                </a:cxn>
                <a:cxn ang="0">
                  <a:pos x="16" y="336"/>
                </a:cxn>
                <a:cxn ang="0">
                  <a:pos x="0" y="254"/>
                </a:cxn>
                <a:cxn ang="0">
                  <a:pos x="16" y="173"/>
                </a:cxn>
                <a:cxn ang="0">
                  <a:pos x="51" y="107"/>
                </a:cxn>
                <a:cxn ang="0">
                  <a:pos x="107" y="51"/>
                </a:cxn>
                <a:cxn ang="0">
                  <a:pos x="178" y="15"/>
                </a:cxn>
                <a:cxn ang="0">
                  <a:pos x="260" y="0"/>
                </a:cxn>
              </a:cxnLst>
              <a:rect l="0" t="0" r="r" b="b"/>
              <a:pathLst>
                <a:path w="484" h="514">
                  <a:moveTo>
                    <a:pt x="260" y="30"/>
                  </a:moveTo>
                  <a:lnTo>
                    <a:pt x="234" y="35"/>
                  </a:lnTo>
                  <a:lnTo>
                    <a:pt x="204" y="46"/>
                  </a:lnTo>
                  <a:lnTo>
                    <a:pt x="173" y="66"/>
                  </a:lnTo>
                  <a:lnTo>
                    <a:pt x="143" y="97"/>
                  </a:lnTo>
                  <a:lnTo>
                    <a:pt x="117" y="148"/>
                  </a:lnTo>
                  <a:lnTo>
                    <a:pt x="102" y="219"/>
                  </a:lnTo>
                  <a:lnTo>
                    <a:pt x="402" y="219"/>
                  </a:lnTo>
                  <a:lnTo>
                    <a:pt x="402" y="198"/>
                  </a:lnTo>
                  <a:lnTo>
                    <a:pt x="397" y="168"/>
                  </a:lnTo>
                  <a:lnTo>
                    <a:pt x="392" y="132"/>
                  </a:lnTo>
                  <a:lnTo>
                    <a:pt x="377" y="97"/>
                  </a:lnTo>
                  <a:lnTo>
                    <a:pt x="352" y="61"/>
                  </a:lnTo>
                  <a:lnTo>
                    <a:pt x="311" y="41"/>
                  </a:lnTo>
                  <a:lnTo>
                    <a:pt x="260" y="30"/>
                  </a:lnTo>
                  <a:close/>
                  <a:moveTo>
                    <a:pt x="260" y="0"/>
                  </a:moveTo>
                  <a:lnTo>
                    <a:pt x="336" y="10"/>
                  </a:lnTo>
                  <a:lnTo>
                    <a:pt x="392" y="35"/>
                  </a:lnTo>
                  <a:lnTo>
                    <a:pt x="433" y="71"/>
                  </a:lnTo>
                  <a:lnTo>
                    <a:pt x="464" y="122"/>
                  </a:lnTo>
                  <a:lnTo>
                    <a:pt x="479" y="173"/>
                  </a:lnTo>
                  <a:lnTo>
                    <a:pt x="484" y="224"/>
                  </a:lnTo>
                  <a:lnTo>
                    <a:pt x="484" y="234"/>
                  </a:lnTo>
                  <a:lnTo>
                    <a:pt x="479" y="239"/>
                  </a:lnTo>
                  <a:lnTo>
                    <a:pt x="474" y="244"/>
                  </a:lnTo>
                  <a:lnTo>
                    <a:pt x="464" y="244"/>
                  </a:lnTo>
                  <a:lnTo>
                    <a:pt x="453" y="244"/>
                  </a:lnTo>
                  <a:lnTo>
                    <a:pt x="102" y="244"/>
                  </a:lnTo>
                  <a:lnTo>
                    <a:pt x="107" y="295"/>
                  </a:lnTo>
                  <a:lnTo>
                    <a:pt x="117" y="356"/>
                  </a:lnTo>
                  <a:lnTo>
                    <a:pt x="148" y="412"/>
                  </a:lnTo>
                  <a:lnTo>
                    <a:pt x="184" y="448"/>
                  </a:lnTo>
                  <a:lnTo>
                    <a:pt x="229" y="468"/>
                  </a:lnTo>
                  <a:lnTo>
                    <a:pt x="285" y="479"/>
                  </a:lnTo>
                  <a:lnTo>
                    <a:pt x="311" y="473"/>
                  </a:lnTo>
                  <a:lnTo>
                    <a:pt x="346" y="463"/>
                  </a:lnTo>
                  <a:lnTo>
                    <a:pt x="382" y="448"/>
                  </a:lnTo>
                  <a:lnTo>
                    <a:pt x="418" y="417"/>
                  </a:lnTo>
                  <a:lnTo>
                    <a:pt x="443" y="372"/>
                  </a:lnTo>
                  <a:lnTo>
                    <a:pt x="443" y="361"/>
                  </a:lnTo>
                  <a:lnTo>
                    <a:pt x="448" y="356"/>
                  </a:lnTo>
                  <a:lnTo>
                    <a:pt x="453" y="351"/>
                  </a:lnTo>
                  <a:lnTo>
                    <a:pt x="464" y="351"/>
                  </a:lnTo>
                  <a:lnTo>
                    <a:pt x="474" y="351"/>
                  </a:lnTo>
                  <a:lnTo>
                    <a:pt x="479" y="356"/>
                  </a:lnTo>
                  <a:lnTo>
                    <a:pt x="484" y="361"/>
                  </a:lnTo>
                  <a:lnTo>
                    <a:pt x="484" y="367"/>
                  </a:lnTo>
                  <a:lnTo>
                    <a:pt x="479" y="387"/>
                  </a:lnTo>
                  <a:lnTo>
                    <a:pt x="464" y="417"/>
                  </a:lnTo>
                  <a:lnTo>
                    <a:pt x="438" y="448"/>
                  </a:lnTo>
                  <a:lnTo>
                    <a:pt x="397" y="479"/>
                  </a:lnTo>
                  <a:lnTo>
                    <a:pt x="341" y="504"/>
                  </a:lnTo>
                  <a:lnTo>
                    <a:pt x="275" y="514"/>
                  </a:lnTo>
                  <a:lnTo>
                    <a:pt x="189" y="499"/>
                  </a:lnTo>
                  <a:lnTo>
                    <a:pt x="112" y="463"/>
                  </a:lnTo>
                  <a:lnTo>
                    <a:pt x="56" y="407"/>
                  </a:lnTo>
                  <a:lnTo>
                    <a:pt x="16" y="336"/>
                  </a:lnTo>
                  <a:lnTo>
                    <a:pt x="0" y="254"/>
                  </a:lnTo>
                  <a:lnTo>
                    <a:pt x="16" y="173"/>
                  </a:lnTo>
                  <a:lnTo>
                    <a:pt x="51" y="107"/>
                  </a:lnTo>
                  <a:lnTo>
                    <a:pt x="107" y="51"/>
                  </a:lnTo>
                  <a:lnTo>
                    <a:pt x="178" y="15"/>
                  </a:lnTo>
                  <a:lnTo>
                    <a:pt x="2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 name="Freeform 30"/>
            <p:cNvSpPr>
              <a:spLocks noEditPoints="1"/>
            </p:cNvSpPr>
            <p:nvPr/>
          </p:nvSpPr>
          <p:spPr bwMode="auto">
            <a:xfrm>
              <a:off x="3705" y="2057"/>
              <a:ext cx="600" cy="794"/>
            </a:xfrm>
            <a:custGeom>
              <a:avLst/>
              <a:gdLst/>
              <a:ahLst/>
              <a:cxnLst>
                <a:cxn ang="0">
                  <a:pos x="280" y="315"/>
                </a:cxn>
                <a:cxn ang="0">
                  <a:pos x="239" y="321"/>
                </a:cxn>
                <a:cxn ang="0">
                  <a:pos x="193" y="341"/>
                </a:cxn>
                <a:cxn ang="0">
                  <a:pos x="147" y="377"/>
                </a:cxn>
                <a:cxn ang="0">
                  <a:pos x="122" y="422"/>
                </a:cxn>
                <a:cxn ang="0">
                  <a:pos x="107" y="468"/>
                </a:cxn>
                <a:cxn ang="0">
                  <a:pos x="102" y="514"/>
                </a:cxn>
                <a:cxn ang="0">
                  <a:pos x="102" y="540"/>
                </a:cxn>
                <a:cxn ang="0">
                  <a:pos x="107" y="606"/>
                </a:cxn>
                <a:cxn ang="0">
                  <a:pos x="117" y="657"/>
                </a:cxn>
                <a:cxn ang="0">
                  <a:pos x="137" y="692"/>
                </a:cxn>
                <a:cxn ang="0">
                  <a:pos x="168" y="723"/>
                </a:cxn>
                <a:cxn ang="0">
                  <a:pos x="208" y="753"/>
                </a:cxn>
                <a:cxn ang="0">
                  <a:pos x="264" y="764"/>
                </a:cxn>
                <a:cxn ang="0">
                  <a:pos x="320" y="753"/>
                </a:cxn>
                <a:cxn ang="0">
                  <a:pos x="361" y="733"/>
                </a:cxn>
                <a:cxn ang="0">
                  <a:pos x="402" y="703"/>
                </a:cxn>
                <a:cxn ang="0">
                  <a:pos x="427" y="667"/>
                </a:cxn>
                <a:cxn ang="0">
                  <a:pos x="427" y="667"/>
                </a:cxn>
                <a:cxn ang="0">
                  <a:pos x="427" y="422"/>
                </a:cxn>
                <a:cxn ang="0">
                  <a:pos x="427" y="412"/>
                </a:cxn>
                <a:cxn ang="0">
                  <a:pos x="422" y="402"/>
                </a:cxn>
                <a:cxn ang="0">
                  <a:pos x="422" y="397"/>
                </a:cxn>
                <a:cxn ang="0">
                  <a:pos x="417" y="392"/>
                </a:cxn>
                <a:cxn ang="0">
                  <a:pos x="412" y="382"/>
                </a:cxn>
                <a:cxn ang="0">
                  <a:pos x="376" y="346"/>
                </a:cxn>
                <a:cxn ang="0">
                  <a:pos x="331" y="326"/>
                </a:cxn>
                <a:cxn ang="0">
                  <a:pos x="280" y="315"/>
                </a:cxn>
                <a:cxn ang="0">
                  <a:pos x="514" y="0"/>
                </a:cxn>
                <a:cxn ang="0">
                  <a:pos x="514" y="677"/>
                </a:cxn>
                <a:cxn ang="0">
                  <a:pos x="519" y="713"/>
                </a:cxn>
                <a:cxn ang="0">
                  <a:pos x="529" y="733"/>
                </a:cxn>
                <a:cxn ang="0">
                  <a:pos x="555" y="738"/>
                </a:cxn>
                <a:cxn ang="0">
                  <a:pos x="600" y="743"/>
                </a:cxn>
                <a:cxn ang="0">
                  <a:pos x="600" y="784"/>
                </a:cxn>
                <a:cxn ang="0">
                  <a:pos x="427" y="794"/>
                </a:cxn>
                <a:cxn ang="0">
                  <a:pos x="427" y="723"/>
                </a:cxn>
                <a:cxn ang="0">
                  <a:pos x="407" y="743"/>
                </a:cxn>
                <a:cxn ang="0">
                  <a:pos x="371" y="764"/>
                </a:cxn>
                <a:cxn ang="0">
                  <a:pos x="320" y="784"/>
                </a:cxn>
                <a:cxn ang="0">
                  <a:pos x="259" y="794"/>
                </a:cxn>
                <a:cxn ang="0">
                  <a:pos x="178" y="779"/>
                </a:cxn>
                <a:cxn ang="0">
                  <a:pos x="107" y="743"/>
                </a:cxn>
                <a:cxn ang="0">
                  <a:pos x="51" y="692"/>
                </a:cxn>
                <a:cxn ang="0">
                  <a:pos x="10" y="621"/>
                </a:cxn>
                <a:cxn ang="0">
                  <a:pos x="0" y="540"/>
                </a:cxn>
                <a:cxn ang="0">
                  <a:pos x="10" y="458"/>
                </a:cxn>
                <a:cxn ang="0">
                  <a:pos x="51" y="392"/>
                </a:cxn>
                <a:cxn ang="0">
                  <a:pos x="112" y="336"/>
                </a:cxn>
                <a:cxn ang="0">
                  <a:pos x="188" y="300"/>
                </a:cxn>
                <a:cxn ang="0">
                  <a:pos x="275" y="285"/>
                </a:cxn>
                <a:cxn ang="0">
                  <a:pos x="331" y="295"/>
                </a:cxn>
                <a:cxn ang="0">
                  <a:pos x="387" y="315"/>
                </a:cxn>
                <a:cxn ang="0">
                  <a:pos x="432" y="351"/>
                </a:cxn>
                <a:cxn ang="0">
                  <a:pos x="432" y="117"/>
                </a:cxn>
                <a:cxn ang="0">
                  <a:pos x="427" y="86"/>
                </a:cxn>
                <a:cxn ang="0">
                  <a:pos x="417" y="66"/>
                </a:cxn>
                <a:cxn ang="0">
                  <a:pos x="392" y="56"/>
                </a:cxn>
                <a:cxn ang="0">
                  <a:pos x="346" y="56"/>
                </a:cxn>
                <a:cxn ang="0">
                  <a:pos x="346" y="15"/>
                </a:cxn>
                <a:cxn ang="0">
                  <a:pos x="346" y="15"/>
                </a:cxn>
                <a:cxn ang="0">
                  <a:pos x="514" y="0"/>
                </a:cxn>
              </a:cxnLst>
              <a:rect l="0" t="0" r="r" b="b"/>
              <a:pathLst>
                <a:path w="600" h="794">
                  <a:moveTo>
                    <a:pt x="280" y="315"/>
                  </a:moveTo>
                  <a:lnTo>
                    <a:pt x="239" y="321"/>
                  </a:lnTo>
                  <a:lnTo>
                    <a:pt x="193" y="341"/>
                  </a:lnTo>
                  <a:lnTo>
                    <a:pt x="147" y="377"/>
                  </a:lnTo>
                  <a:lnTo>
                    <a:pt x="122" y="422"/>
                  </a:lnTo>
                  <a:lnTo>
                    <a:pt x="107" y="468"/>
                  </a:lnTo>
                  <a:lnTo>
                    <a:pt x="102" y="514"/>
                  </a:lnTo>
                  <a:lnTo>
                    <a:pt x="102" y="540"/>
                  </a:lnTo>
                  <a:lnTo>
                    <a:pt x="107" y="606"/>
                  </a:lnTo>
                  <a:lnTo>
                    <a:pt x="117" y="657"/>
                  </a:lnTo>
                  <a:lnTo>
                    <a:pt x="137" y="692"/>
                  </a:lnTo>
                  <a:lnTo>
                    <a:pt x="168" y="723"/>
                  </a:lnTo>
                  <a:lnTo>
                    <a:pt x="208" y="753"/>
                  </a:lnTo>
                  <a:lnTo>
                    <a:pt x="264" y="764"/>
                  </a:lnTo>
                  <a:lnTo>
                    <a:pt x="320" y="753"/>
                  </a:lnTo>
                  <a:lnTo>
                    <a:pt x="361" y="733"/>
                  </a:lnTo>
                  <a:lnTo>
                    <a:pt x="402" y="703"/>
                  </a:lnTo>
                  <a:lnTo>
                    <a:pt x="427" y="667"/>
                  </a:lnTo>
                  <a:lnTo>
                    <a:pt x="427" y="667"/>
                  </a:lnTo>
                  <a:lnTo>
                    <a:pt x="427" y="422"/>
                  </a:lnTo>
                  <a:lnTo>
                    <a:pt x="427" y="412"/>
                  </a:lnTo>
                  <a:lnTo>
                    <a:pt x="422" y="402"/>
                  </a:lnTo>
                  <a:lnTo>
                    <a:pt x="422" y="397"/>
                  </a:lnTo>
                  <a:lnTo>
                    <a:pt x="417" y="392"/>
                  </a:lnTo>
                  <a:lnTo>
                    <a:pt x="412" y="382"/>
                  </a:lnTo>
                  <a:lnTo>
                    <a:pt x="376" y="346"/>
                  </a:lnTo>
                  <a:lnTo>
                    <a:pt x="331" y="326"/>
                  </a:lnTo>
                  <a:lnTo>
                    <a:pt x="280" y="315"/>
                  </a:lnTo>
                  <a:close/>
                  <a:moveTo>
                    <a:pt x="514" y="0"/>
                  </a:moveTo>
                  <a:lnTo>
                    <a:pt x="514" y="677"/>
                  </a:lnTo>
                  <a:lnTo>
                    <a:pt x="519" y="713"/>
                  </a:lnTo>
                  <a:lnTo>
                    <a:pt x="529" y="733"/>
                  </a:lnTo>
                  <a:lnTo>
                    <a:pt x="555" y="738"/>
                  </a:lnTo>
                  <a:lnTo>
                    <a:pt x="600" y="743"/>
                  </a:lnTo>
                  <a:lnTo>
                    <a:pt x="600" y="784"/>
                  </a:lnTo>
                  <a:lnTo>
                    <a:pt x="427" y="794"/>
                  </a:lnTo>
                  <a:lnTo>
                    <a:pt x="427" y="723"/>
                  </a:lnTo>
                  <a:lnTo>
                    <a:pt x="407" y="743"/>
                  </a:lnTo>
                  <a:lnTo>
                    <a:pt x="371" y="764"/>
                  </a:lnTo>
                  <a:lnTo>
                    <a:pt x="320" y="784"/>
                  </a:lnTo>
                  <a:lnTo>
                    <a:pt x="259" y="794"/>
                  </a:lnTo>
                  <a:lnTo>
                    <a:pt x="178" y="779"/>
                  </a:lnTo>
                  <a:lnTo>
                    <a:pt x="107" y="743"/>
                  </a:lnTo>
                  <a:lnTo>
                    <a:pt x="51" y="692"/>
                  </a:lnTo>
                  <a:lnTo>
                    <a:pt x="10" y="621"/>
                  </a:lnTo>
                  <a:lnTo>
                    <a:pt x="0" y="540"/>
                  </a:lnTo>
                  <a:lnTo>
                    <a:pt x="10" y="458"/>
                  </a:lnTo>
                  <a:lnTo>
                    <a:pt x="51" y="392"/>
                  </a:lnTo>
                  <a:lnTo>
                    <a:pt x="112" y="336"/>
                  </a:lnTo>
                  <a:lnTo>
                    <a:pt x="188" y="300"/>
                  </a:lnTo>
                  <a:lnTo>
                    <a:pt x="275" y="285"/>
                  </a:lnTo>
                  <a:lnTo>
                    <a:pt x="331" y="295"/>
                  </a:lnTo>
                  <a:lnTo>
                    <a:pt x="387" y="315"/>
                  </a:lnTo>
                  <a:lnTo>
                    <a:pt x="432" y="351"/>
                  </a:lnTo>
                  <a:lnTo>
                    <a:pt x="432" y="117"/>
                  </a:lnTo>
                  <a:lnTo>
                    <a:pt x="427" y="86"/>
                  </a:lnTo>
                  <a:lnTo>
                    <a:pt x="417" y="66"/>
                  </a:lnTo>
                  <a:lnTo>
                    <a:pt x="392" y="56"/>
                  </a:lnTo>
                  <a:lnTo>
                    <a:pt x="346" y="56"/>
                  </a:lnTo>
                  <a:lnTo>
                    <a:pt x="346" y="15"/>
                  </a:lnTo>
                  <a:lnTo>
                    <a:pt x="346" y="15"/>
                  </a:lnTo>
                  <a:lnTo>
                    <a:pt x="5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 name="Freeform 31"/>
            <p:cNvSpPr>
              <a:spLocks/>
            </p:cNvSpPr>
            <p:nvPr/>
          </p:nvSpPr>
          <p:spPr bwMode="auto">
            <a:xfrm>
              <a:off x="4596" y="2225"/>
              <a:ext cx="371" cy="1589"/>
            </a:xfrm>
            <a:custGeom>
              <a:avLst/>
              <a:gdLst/>
              <a:ahLst/>
              <a:cxnLst>
                <a:cxn ang="0">
                  <a:pos x="351" y="0"/>
                </a:cxn>
                <a:cxn ang="0">
                  <a:pos x="361" y="0"/>
                </a:cxn>
                <a:cxn ang="0">
                  <a:pos x="366" y="5"/>
                </a:cxn>
                <a:cxn ang="0">
                  <a:pos x="371" y="15"/>
                </a:cxn>
                <a:cxn ang="0">
                  <a:pos x="371" y="15"/>
                </a:cxn>
                <a:cxn ang="0">
                  <a:pos x="366" y="20"/>
                </a:cxn>
                <a:cxn ang="0">
                  <a:pos x="366" y="25"/>
                </a:cxn>
                <a:cxn ang="0">
                  <a:pos x="356" y="30"/>
                </a:cxn>
                <a:cxn ang="0">
                  <a:pos x="346" y="41"/>
                </a:cxn>
                <a:cxn ang="0">
                  <a:pos x="259" y="147"/>
                </a:cxn>
                <a:cxn ang="0">
                  <a:pos x="193" y="265"/>
                </a:cxn>
                <a:cxn ang="0">
                  <a:pos x="147" y="387"/>
                </a:cxn>
                <a:cxn ang="0">
                  <a:pos x="117" y="519"/>
                </a:cxn>
                <a:cxn ang="0">
                  <a:pos x="96" y="657"/>
                </a:cxn>
                <a:cxn ang="0">
                  <a:pos x="91" y="794"/>
                </a:cxn>
                <a:cxn ang="0">
                  <a:pos x="96" y="901"/>
                </a:cxn>
                <a:cxn ang="0">
                  <a:pos x="107" y="1013"/>
                </a:cxn>
                <a:cxn ang="0">
                  <a:pos x="127" y="1125"/>
                </a:cxn>
                <a:cxn ang="0">
                  <a:pos x="157" y="1237"/>
                </a:cxn>
                <a:cxn ang="0">
                  <a:pos x="203" y="1344"/>
                </a:cxn>
                <a:cxn ang="0">
                  <a:pos x="264" y="1446"/>
                </a:cxn>
                <a:cxn ang="0">
                  <a:pos x="341" y="1538"/>
                </a:cxn>
                <a:cxn ang="0">
                  <a:pos x="356" y="1548"/>
                </a:cxn>
                <a:cxn ang="0">
                  <a:pos x="361" y="1558"/>
                </a:cxn>
                <a:cxn ang="0">
                  <a:pos x="366" y="1563"/>
                </a:cxn>
                <a:cxn ang="0">
                  <a:pos x="366" y="1568"/>
                </a:cxn>
                <a:cxn ang="0">
                  <a:pos x="371" y="1568"/>
                </a:cxn>
                <a:cxn ang="0">
                  <a:pos x="371" y="1573"/>
                </a:cxn>
                <a:cxn ang="0">
                  <a:pos x="371" y="1573"/>
                </a:cxn>
                <a:cxn ang="0">
                  <a:pos x="366" y="1584"/>
                </a:cxn>
                <a:cxn ang="0">
                  <a:pos x="361" y="1589"/>
                </a:cxn>
                <a:cxn ang="0">
                  <a:pos x="351" y="1589"/>
                </a:cxn>
                <a:cxn ang="0">
                  <a:pos x="336" y="1579"/>
                </a:cxn>
                <a:cxn ang="0">
                  <a:pos x="300" y="1553"/>
                </a:cxn>
                <a:cxn ang="0">
                  <a:pos x="259" y="1512"/>
                </a:cxn>
                <a:cxn ang="0">
                  <a:pos x="208" y="1451"/>
                </a:cxn>
                <a:cxn ang="0">
                  <a:pos x="157" y="1380"/>
                </a:cxn>
                <a:cxn ang="0">
                  <a:pos x="107" y="1288"/>
                </a:cxn>
                <a:cxn ang="0">
                  <a:pos x="51" y="1156"/>
                </a:cxn>
                <a:cxn ang="0">
                  <a:pos x="20" y="1018"/>
                </a:cxn>
                <a:cxn ang="0">
                  <a:pos x="5" y="896"/>
                </a:cxn>
                <a:cxn ang="0">
                  <a:pos x="0" y="794"/>
                </a:cxn>
                <a:cxn ang="0">
                  <a:pos x="5" y="687"/>
                </a:cxn>
                <a:cxn ang="0">
                  <a:pos x="20" y="565"/>
                </a:cxn>
                <a:cxn ang="0">
                  <a:pos x="51" y="438"/>
                </a:cxn>
                <a:cxn ang="0">
                  <a:pos x="101" y="305"/>
                </a:cxn>
                <a:cxn ang="0">
                  <a:pos x="152" y="214"/>
                </a:cxn>
                <a:cxn ang="0">
                  <a:pos x="203" y="137"/>
                </a:cxn>
                <a:cxn ang="0">
                  <a:pos x="254" y="76"/>
                </a:cxn>
                <a:cxn ang="0">
                  <a:pos x="300" y="35"/>
                </a:cxn>
                <a:cxn ang="0">
                  <a:pos x="336" y="5"/>
                </a:cxn>
                <a:cxn ang="0">
                  <a:pos x="351" y="0"/>
                </a:cxn>
              </a:cxnLst>
              <a:rect l="0" t="0" r="r" b="b"/>
              <a:pathLst>
                <a:path w="371" h="1589">
                  <a:moveTo>
                    <a:pt x="351" y="0"/>
                  </a:moveTo>
                  <a:lnTo>
                    <a:pt x="361" y="0"/>
                  </a:lnTo>
                  <a:lnTo>
                    <a:pt x="366" y="5"/>
                  </a:lnTo>
                  <a:lnTo>
                    <a:pt x="371" y="15"/>
                  </a:lnTo>
                  <a:lnTo>
                    <a:pt x="371" y="15"/>
                  </a:lnTo>
                  <a:lnTo>
                    <a:pt x="366" y="20"/>
                  </a:lnTo>
                  <a:lnTo>
                    <a:pt x="366" y="25"/>
                  </a:lnTo>
                  <a:lnTo>
                    <a:pt x="356" y="30"/>
                  </a:lnTo>
                  <a:lnTo>
                    <a:pt x="346" y="41"/>
                  </a:lnTo>
                  <a:lnTo>
                    <a:pt x="259" y="147"/>
                  </a:lnTo>
                  <a:lnTo>
                    <a:pt x="193" y="265"/>
                  </a:lnTo>
                  <a:lnTo>
                    <a:pt x="147" y="387"/>
                  </a:lnTo>
                  <a:lnTo>
                    <a:pt x="117" y="519"/>
                  </a:lnTo>
                  <a:lnTo>
                    <a:pt x="96" y="657"/>
                  </a:lnTo>
                  <a:lnTo>
                    <a:pt x="91" y="794"/>
                  </a:lnTo>
                  <a:lnTo>
                    <a:pt x="96" y="901"/>
                  </a:lnTo>
                  <a:lnTo>
                    <a:pt x="107" y="1013"/>
                  </a:lnTo>
                  <a:lnTo>
                    <a:pt x="127" y="1125"/>
                  </a:lnTo>
                  <a:lnTo>
                    <a:pt x="157" y="1237"/>
                  </a:lnTo>
                  <a:lnTo>
                    <a:pt x="203" y="1344"/>
                  </a:lnTo>
                  <a:lnTo>
                    <a:pt x="264" y="1446"/>
                  </a:lnTo>
                  <a:lnTo>
                    <a:pt x="341" y="1538"/>
                  </a:lnTo>
                  <a:lnTo>
                    <a:pt x="356" y="1548"/>
                  </a:lnTo>
                  <a:lnTo>
                    <a:pt x="361" y="1558"/>
                  </a:lnTo>
                  <a:lnTo>
                    <a:pt x="366" y="1563"/>
                  </a:lnTo>
                  <a:lnTo>
                    <a:pt x="366" y="1568"/>
                  </a:lnTo>
                  <a:lnTo>
                    <a:pt x="371" y="1568"/>
                  </a:lnTo>
                  <a:lnTo>
                    <a:pt x="371" y="1573"/>
                  </a:lnTo>
                  <a:lnTo>
                    <a:pt x="371" y="1573"/>
                  </a:lnTo>
                  <a:lnTo>
                    <a:pt x="366" y="1584"/>
                  </a:lnTo>
                  <a:lnTo>
                    <a:pt x="361" y="1589"/>
                  </a:lnTo>
                  <a:lnTo>
                    <a:pt x="351" y="1589"/>
                  </a:lnTo>
                  <a:lnTo>
                    <a:pt x="336" y="1579"/>
                  </a:lnTo>
                  <a:lnTo>
                    <a:pt x="300" y="1553"/>
                  </a:lnTo>
                  <a:lnTo>
                    <a:pt x="259" y="1512"/>
                  </a:lnTo>
                  <a:lnTo>
                    <a:pt x="208" y="1451"/>
                  </a:lnTo>
                  <a:lnTo>
                    <a:pt x="157" y="1380"/>
                  </a:lnTo>
                  <a:lnTo>
                    <a:pt x="107" y="1288"/>
                  </a:lnTo>
                  <a:lnTo>
                    <a:pt x="51" y="1156"/>
                  </a:lnTo>
                  <a:lnTo>
                    <a:pt x="20" y="1018"/>
                  </a:lnTo>
                  <a:lnTo>
                    <a:pt x="5" y="896"/>
                  </a:lnTo>
                  <a:lnTo>
                    <a:pt x="0" y="794"/>
                  </a:lnTo>
                  <a:lnTo>
                    <a:pt x="5" y="687"/>
                  </a:lnTo>
                  <a:lnTo>
                    <a:pt x="20" y="565"/>
                  </a:lnTo>
                  <a:lnTo>
                    <a:pt x="51" y="438"/>
                  </a:lnTo>
                  <a:lnTo>
                    <a:pt x="101" y="305"/>
                  </a:lnTo>
                  <a:lnTo>
                    <a:pt x="152" y="214"/>
                  </a:lnTo>
                  <a:lnTo>
                    <a:pt x="203" y="137"/>
                  </a:lnTo>
                  <a:lnTo>
                    <a:pt x="254" y="76"/>
                  </a:lnTo>
                  <a:lnTo>
                    <a:pt x="300" y="35"/>
                  </a:lnTo>
                  <a:lnTo>
                    <a:pt x="336" y="5"/>
                  </a:lnTo>
                  <a:lnTo>
                    <a:pt x="3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 name="Freeform 32"/>
            <p:cNvSpPr>
              <a:spLocks noEditPoints="1"/>
            </p:cNvSpPr>
            <p:nvPr/>
          </p:nvSpPr>
          <p:spPr bwMode="auto">
            <a:xfrm>
              <a:off x="5120" y="2566"/>
              <a:ext cx="1033" cy="896"/>
            </a:xfrm>
            <a:custGeom>
              <a:avLst/>
              <a:gdLst/>
              <a:ahLst/>
              <a:cxnLst>
                <a:cxn ang="0">
                  <a:pos x="692" y="244"/>
                </a:cxn>
                <a:cxn ang="0">
                  <a:pos x="626" y="290"/>
                </a:cxn>
                <a:cxn ang="0">
                  <a:pos x="596" y="392"/>
                </a:cxn>
                <a:cxn ang="0">
                  <a:pos x="601" y="606"/>
                </a:cxn>
                <a:cxn ang="0">
                  <a:pos x="647" y="698"/>
                </a:cxn>
                <a:cxn ang="0">
                  <a:pos x="743" y="769"/>
                </a:cxn>
                <a:cxn ang="0">
                  <a:pos x="820" y="774"/>
                </a:cxn>
                <a:cxn ang="0">
                  <a:pos x="845" y="759"/>
                </a:cxn>
                <a:cxn ang="0">
                  <a:pos x="881" y="688"/>
                </a:cxn>
                <a:cxn ang="0">
                  <a:pos x="901" y="540"/>
                </a:cxn>
                <a:cxn ang="0">
                  <a:pos x="896" y="362"/>
                </a:cxn>
                <a:cxn ang="0">
                  <a:pos x="835" y="270"/>
                </a:cxn>
                <a:cxn ang="0">
                  <a:pos x="723" y="234"/>
                </a:cxn>
                <a:cxn ang="0">
                  <a:pos x="132" y="0"/>
                </a:cxn>
                <a:cxn ang="0">
                  <a:pos x="137" y="31"/>
                </a:cxn>
                <a:cxn ang="0">
                  <a:pos x="127" y="82"/>
                </a:cxn>
                <a:cxn ang="0">
                  <a:pos x="132" y="107"/>
                </a:cxn>
                <a:cxn ang="0">
                  <a:pos x="148" y="138"/>
                </a:cxn>
                <a:cxn ang="0">
                  <a:pos x="163" y="163"/>
                </a:cxn>
                <a:cxn ang="0">
                  <a:pos x="188" y="188"/>
                </a:cxn>
                <a:cxn ang="0">
                  <a:pos x="199" y="250"/>
                </a:cxn>
                <a:cxn ang="0">
                  <a:pos x="397" y="97"/>
                </a:cxn>
                <a:cxn ang="0">
                  <a:pos x="601" y="209"/>
                </a:cxn>
                <a:cxn ang="0">
                  <a:pos x="596" y="265"/>
                </a:cxn>
                <a:cxn ang="0">
                  <a:pos x="596" y="265"/>
                </a:cxn>
                <a:cxn ang="0">
                  <a:pos x="921" y="158"/>
                </a:cxn>
                <a:cxn ang="0">
                  <a:pos x="1028" y="250"/>
                </a:cxn>
                <a:cxn ang="0">
                  <a:pos x="1033" y="367"/>
                </a:cxn>
                <a:cxn ang="0">
                  <a:pos x="1033" y="504"/>
                </a:cxn>
                <a:cxn ang="0">
                  <a:pos x="1008" y="626"/>
                </a:cxn>
                <a:cxn ang="0">
                  <a:pos x="972" y="733"/>
                </a:cxn>
                <a:cxn ang="0">
                  <a:pos x="565" y="835"/>
                </a:cxn>
                <a:cxn ang="0">
                  <a:pos x="473" y="499"/>
                </a:cxn>
                <a:cxn ang="0">
                  <a:pos x="423" y="280"/>
                </a:cxn>
                <a:cxn ang="0">
                  <a:pos x="351" y="234"/>
                </a:cxn>
                <a:cxn ang="0">
                  <a:pos x="326" y="229"/>
                </a:cxn>
                <a:cxn ang="0">
                  <a:pos x="305" y="229"/>
                </a:cxn>
                <a:cxn ang="0">
                  <a:pos x="290" y="234"/>
                </a:cxn>
                <a:cxn ang="0">
                  <a:pos x="199" y="295"/>
                </a:cxn>
                <a:cxn ang="0">
                  <a:pos x="199" y="428"/>
                </a:cxn>
                <a:cxn ang="0">
                  <a:pos x="193" y="601"/>
                </a:cxn>
                <a:cxn ang="0">
                  <a:pos x="229" y="708"/>
                </a:cxn>
                <a:cxn ang="0">
                  <a:pos x="270" y="774"/>
                </a:cxn>
                <a:cxn ang="0">
                  <a:pos x="107" y="825"/>
                </a:cxn>
                <a:cxn ang="0">
                  <a:pos x="71" y="642"/>
                </a:cxn>
                <a:cxn ang="0">
                  <a:pos x="66" y="301"/>
                </a:cxn>
                <a:cxn ang="0">
                  <a:pos x="61" y="280"/>
                </a:cxn>
                <a:cxn ang="0">
                  <a:pos x="41" y="255"/>
                </a:cxn>
                <a:cxn ang="0">
                  <a:pos x="10" y="224"/>
                </a:cxn>
                <a:cxn ang="0">
                  <a:pos x="0" y="183"/>
                </a:cxn>
                <a:cxn ang="0">
                  <a:pos x="5" y="163"/>
                </a:cxn>
                <a:cxn ang="0">
                  <a:pos x="15" y="143"/>
                </a:cxn>
                <a:cxn ang="0">
                  <a:pos x="132" y="0"/>
                </a:cxn>
              </a:cxnLst>
              <a:rect l="0" t="0" r="r" b="b"/>
              <a:pathLst>
                <a:path w="1033" h="896">
                  <a:moveTo>
                    <a:pt x="723" y="234"/>
                  </a:moveTo>
                  <a:lnTo>
                    <a:pt x="692" y="244"/>
                  </a:lnTo>
                  <a:lnTo>
                    <a:pt x="657" y="265"/>
                  </a:lnTo>
                  <a:lnTo>
                    <a:pt x="626" y="290"/>
                  </a:lnTo>
                  <a:lnTo>
                    <a:pt x="596" y="306"/>
                  </a:lnTo>
                  <a:lnTo>
                    <a:pt x="596" y="392"/>
                  </a:lnTo>
                  <a:lnTo>
                    <a:pt x="596" y="479"/>
                  </a:lnTo>
                  <a:lnTo>
                    <a:pt x="601" y="606"/>
                  </a:lnTo>
                  <a:lnTo>
                    <a:pt x="611" y="657"/>
                  </a:lnTo>
                  <a:lnTo>
                    <a:pt x="647" y="698"/>
                  </a:lnTo>
                  <a:lnTo>
                    <a:pt x="692" y="738"/>
                  </a:lnTo>
                  <a:lnTo>
                    <a:pt x="743" y="769"/>
                  </a:lnTo>
                  <a:lnTo>
                    <a:pt x="804" y="779"/>
                  </a:lnTo>
                  <a:lnTo>
                    <a:pt x="820" y="774"/>
                  </a:lnTo>
                  <a:lnTo>
                    <a:pt x="830" y="769"/>
                  </a:lnTo>
                  <a:lnTo>
                    <a:pt x="845" y="759"/>
                  </a:lnTo>
                  <a:lnTo>
                    <a:pt x="865" y="723"/>
                  </a:lnTo>
                  <a:lnTo>
                    <a:pt x="881" y="688"/>
                  </a:lnTo>
                  <a:lnTo>
                    <a:pt x="891" y="647"/>
                  </a:lnTo>
                  <a:lnTo>
                    <a:pt x="901" y="540"/>
                  </a:lnTo>
                  <a:lnTo>
                    <a:pt x="901" y="428"/>
                  </a:lnTo>
                  <a:lnTo>
                    <a:pt x="896" y="362"/>
                  </a:lnTo>
                  <a:lnTo>
                    <a:pt x="886" y="295"/>
                  </a:lnTo>
                  <a:lnTo>
                    <a:pt x="835" y="270"/>
                  </a:lnTo>
                  <a:lnTo>
                    <a:pt x="779" y="250"/>
                  </a:lnTo>
                  <a:lnTo>
                    <a:pt x="723" y="234"/>
                  </a:lnTo>
                  <a:lnTo>
                    <a:pt x="723" y="234"/>
                  </a:lnTo>
                  <a:close/>
                  <a:moveTo>
                    <a:pt x="132" y="0"/>
                  </a:moveTo>
                  <a:lnTo>
                    <a:pt x="153" y="10"/>
                  </a:lnTo>
                  <a:lnTo>
                    <a:pt x="137" y="31"/>
                  </a:lnTo>
                  <a:lnTo>
                    <a:pt x="132" y="56"/>
                  </a:lnTo>
                  <a:lnTo>
                    <a:pt x="127" y="82"/>
                  </a:lnTo>
                  <a:lnTo>
                    <a:pt x="127" y="92"/>
                  </a:lnTo>
                  <a:lnTo>
                    <a:pt x="132" y="107"/>
                  </a:lnTo>
                  <a:lnTo>
                    <a:pt x="143" y="122"/>
                  </a:lnTo>
                  <a:lnTo>
                    <a:pt x="148" y="138"/>
                  </a:lnTo>
                  <a:lnTo>
                    <a:pt x="158" y="153"/>
                  </a:lnTo>
                  <a:lnTo>
                    <a:pt x="163" y="163"/>
                  </a:lnTo>
                  <a:lnTo>
                    <a:pt x="178" y="178"/>
                  </a:lnTo>
                  <a:lnTo>
                    <a:pt x="188" y="188"/>
                  </a:lnTo>
                  <a:lnTo>
                    <a:pt x="199" y="204"/>
                  </a:lnTo>
                  <a:lnTo>
                    <a:pt x="199" y="250"/>
                  </a:lnTo>
                  <a:lnTo>
                    <a:pt x="300" y="178"/>
                  </a:lnTo>
                  <a:lnTo>
                    <a:pt x="397" y="97"/>
                  </a:lnTo>
                  <a:lnTo>
                    <a:pt x="494" y="158"/>
                  </a:lnTo>
                  <a:lnTo>
                    <a:pt x="601" y="209"/>
                  </a:lnTo>
                  <a:lnTo>
                    <a:pt x="596" y="265"/>
                  </a:lnTo>
                  <a:lnTo>
                    <a:pt x="596" y="265"/>
                  </a:lnTo>
                  <a:lnTo>
                    <a:pt x="596" y="265"/>
                  </a:lnTo>
                  <a:lnTo>
                    <a:pt x="596" y="265"/>
                  </a:lnTo>
                  <a:lnTo>
                    <a:pt x="825" y="102"/>
                  </a:lnTo>
                  <a:lnTo>
                    <a:pt x="921" y="158"/>
                  </a:lnTo>
                  <a:lnTo>
                    <a:pt x="1023" y="209"/>
                  </a:lnTo>
                  <a:lnTo>
                    <a:pt x="1028" y="250"/>
                  </a:lnTo>
                  <a:lnTo>
                    <a:pt x="1033" y="306"/>
                  </a:lnTo>
                  <a:lnTo>
                    <a:pt x="1033" y="367"/>
                  </a:lnTo>
                  <a:lnTo>
                    <a:pt x="1033" y="423"/>
                  </a:lnTo>
                  <a:lnTo>
                    <a:pt x="1033" y="504"/>
                  </a:lnTo>
                  <a:lnTo>
                    <a:pt x="1023" y="570"/>
                  </a:lnTo>
                  <a:lnTo>
                    <a:pt x="1008" y="626"/>
                  </a:lnTo>
                  <a:lnTo>
                    <a:pt x="993" y="677"/>
                  </a:lnTo>
                  <a:lnTo>
                    <a:pt x="972" y="733"/>
                  </a:lnTo>
                  <a:lnTo>
                    <a:pt x="672" y="896"/>
                  </a:lnTo>
                  <a:lnTo>
                    <a:pt x="565" y="835"/>
                  </a:lnTo>
                  <a:lnTo>
                    <a:pt x="458" y="779"/>
                  </a:lnTo>
                  <a:lnTo>
                    <a:pt x="473" y="499"/>
                  </a:lnTo>
                  <a:lnTo>
                    <a:pt x="463" y="306"/>
                  </a:lnTo>
                  <a:lnTo>
                    <a:pt x="423" y="280"/>
                  </a:lnTo>
                  <a:lnTo>
                    <a:pt x="382" y="255"/>
                  </a:lnTo>
                  <a:lnTo>
                    <a:pt x="351" y="234"/>
                  </a:lnTo>
                  <a:lnTo>
                    <a:pt x="341" y="234"/>
                  </a:lnTo>
                  <a:lnTo>
                    <a:pt x="326" y="229"/>
                  </a:lnTo>
                  <a:lnTo>
                    <a:pt x="316" y="229"/>
                  </a:lnTo>
                  <a:lnTo>
                    <a:pt x="305" y="229"/>
                  </a:lnTo>
                  <a:lnTo>
                    <a:pt x="295" y="229"/>
                  </a:lnTo>
                  <a:lnTo>
                    <a:pt x="290" y="234"/>
                  </a:lnTo>
                  <a:lnTo>
                    <a:pt x="244" y="265"/>
                  </a:lnTo>
                  <a:lnTo>
                    <a:pt x="199" y="295"/>
                  </a:lnTo>
                  <a:lnTo>
                    <a:pt x="199" y="351"/>
                  </a:lnTo>
                  <a:lnTo>
                    <a:pt x="199" y="428"/>
                  </a:lnTo>
                  <a:lnTo>
                    <a:pt x="193" y="514"/>
                  </a:lnTo>
                  <a:lnTo>
                    <a:pt x="193" y="601"/>
                  </a:lnTo>
                  <a:lnTo>
                    <a:pt x="204" y="657"/>
                  </a:lnTo>
                  <a:lnTo>
                    <a:pt x="229" y="708"/>
                  </a:lnTo>
                  <a:lnTo>
                    <a:pt x="249" y="744"/>
                  </a:lnTo>
                  <a:lnTo>
                    <a:pt x="270" y="774"/>
                  </a:lnTo>
                  <a:lnTo>
                    <a:pt x="148" y="891"/>
                  </a:lnTo>
                  <a:lnTo>
                    <a:pt x="107" y="825"/>
                  </a:lnTo>
                  <a:lnTo>
                    <a:pt x="56" y="769"/>
                  </a:lnTo>
                  <a:lnTo>
                    <a:pt x="71" y="642"/>
                  </a:lnTo>
                  <a:lnTo>
                    <a:pt x="71" y="519"/>
                  </a:lnTo>
                  <a:lnTo>
                    <a:pt x="66" y="301"/>
                  </a:lnTo>
                  <a:lnTo>
                    <a:pt x="66" y="290"/>
                  </a:lnTo>
                  <a:lnTo>
                    <a:pt x="61" y="280"/>
                  </a:lnTo>
                  <a:lnTo>
                    <a:pt x="51" y="270"/>
                  </a:lnTo>
                  <a:lnTo>
                    <a:pt x="41" y="255"/>
                  </a:lnTo>
                  <a:lnTo>
                    <a:pt x="25" y="239"/>
                  </a:lnTo>
                  <a:lnTo>
                    <a:pt x="10" y="224"/>
                  </a:lnTo>
                  <a:lnTo>
                    <a:pt x="5" y="204"/>
                  </a:lnTo>
                  <a:lnTo>
                    <a:pt x="0" y="183"/>
                  </a:lnTo>
                  <a:lnTo>
                    <a:pt x="5" y="173"/>
                  </a:lnTo>
                  <a:lnTo>
                    <a:pt x="5" y="163"/>
                  </a:lnTo>
                  <a:lnTo>
                    <a:pt x="10" y="153"/>
                  </a:lnTo>
                  <a:lnTo>
                    <a:pt x="15" y="143"/>
                  </a:lnTo>
                  <a:lnTo>
                    <a:pt x="71" y="71"/>
                  </a:lnTo>
                  <a:lnTo>
                    <a:pt x="1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 name="Freeform 33"/>
            <p:cNvSpPr>
              <a:spLocks/>
            </p:cNvSpPr>
            <p:nvPr/>
          </p:nvSpPr>
          <p:spPr bwMode="auto">
            <a:xfrm>
              <a:off x="6372" y="2225"/>
              <a:ext cx="367" cy="1589"/>
            </a:xfrm>
            <a:custGeom>
              <a:avLst/>
              <a:gdLst/>
              <a:ahLst/>
              <a:cxnLst>
                <a:cxn ang="0">
                  <a:pos x="16" y="0"/>
                </a:cxn>
                <a:cxn ang="0">
                  <a:pos x="36" y="5"/>
                </a:cxn>
                <a:cxn ang="0">
                  <a:pos x="67" y="30"/>
                </a:cxn>
                <a:cxn ang="0">
                  <a:pos x="112" y="76"/>
                </a:cxn>
                <a:cxn ang="0">
                  <a:pos x="163" y="132"/>
                </a:cxn>
                <a:cxn ang="0">
                  <a:pos x="214" y="209"/>
                </a:cxn>
                <a:cxn ang="0">
                  <a:pos x="265" y="295"/>
                </a:cxn>
                <a:cxn ang="0">
                  <a:pos x="316" y="433"/>
                </a:cxn>
                <a:cxn ang="0">
                  <a:pos x="352" y="565"/>
                </a:cxn>
                <a:cxn ang="0">
                  <a:pos x="367" y="687"/>
                </a:cxn>
                <a:cxn ang="0">
                  <a:pos x="367" y="794"/>
                </a:cxn>
                <a:cxn ang="0">
                  <a:pos x="367" y="794"/>
                </a:cxn>
                <a:cxn ang="0">
                  <a:pos x="367" y="901"/>
                </a:cxn>
                <a:cxn ang="0">
                  <a:pos x="352" y="1018"/>
                </a:cxn>
                <a:cxn ang="0">
                  <a:pos x="321" y="1146"/>
                </a:cxn>
                <a:cxn ang="0">
                  <a:pos x="270" y="1278"/>
                </a:cxn>
                <a:cxn ang="0">
                  <a:pos x="219" y="1370"/>
                </a:cxn>
                <a:cxn ang="0">
                  <a:pos x="163" y="1446"/>
                </a:cxn>
                <a:cxn ang="0">
                  <a:pos x="112" y="1507"/>
                </a:cxn>
                <a:cxn ang="0">
                  <a:pos x="67" y="1553"/>
                </a:cxn>
                <a:cxn ang="0">
                  <a:pos x="36" y="1579"/>
                </a:cxn>
                <a:cxn ang="0">
                  <a:pos x="16" y="1589"/>
                </a:cxn>
                <a:cxn ang="0">
                  <a:pos x="5" y="1584"/>
                </a:cxn>
                <a:cxn ang="0">
                  <a:pos x="0" y="1579"/>
                </a:cxn>
                <a:cxn ang="0">
                  <a:pos x="0" y="1573"/>
                </a:cxn>
                <a:cxn ang="0">
                  <a:pos x="0" y="1568"/>
                </a:cxn>
                <a:cxn ang="0">
                  <a:pos x="0" y="1568"/>
                </a:cxn>
                <a:cxn ang="0">
                  <a:pos x="5" y="1563"/>
                </a:cxn>
                <a:cxn ang="0">
                  <a:pos x="11" y="1553"/>
                </a:cxn>
                <a:cxn ang="0">
                  <a:pos x="21" y="1548"/>
                </a:cxn>
                <a:cxn ang="0">
                  <a:pos x="107" y="1441"/>
                </a:cxn>
                <a:cxn ang="0">
                  <a:pos x="173" y="1324"/>
                </a:cxn>
                <a:cxn ang="0">
                  <a:pos x="224" y="1197"/>
                </a:cxn>
                <a:cxn ang="0">
                  <a:pos x="255" y="1064"/>
                </a:cxn>
                <a:cxn ang="0">
                  <a:pos x="270" y="932"/>
                </a:cxn>
                <a:cxn ang="0">
                  <a:pos x="275" y="794"/>
                </a:cxn>
                <a:cxn ang="0">
                  <a:pos x="270" y="631"/>
                </a:cxn>
                <a:cxn ang="0">
                  <a:pos x="250" y="489"/>
                </a:cxn>
                <a:cxn ang="0">
                  <a:pos x="214" y="356"/>
                </a:cxn>
                <a:cxn ang="0">
                  <a:pos x="163" y="239"/>
                </a:cxn>
                <a:cxn ang="0">
                  <a:pos x="102" y="137"/>
                </a:cxn>
                <a:cxn ang="0">
                  <a:pos x="31" y="51"/>
                </a:cxn>
                <a:cxn ang="0">
                  <a:pos x="16" y="41"/>
                </a:cxn>
                <a:cxn ang="0">
                  <a:pos x="11" y="30"/>
                </a:cxn>
                <a:cxn ang="0">
                  <a:pos x="5" y="25"/>
                </a:cxn>
                <a:cxn ang="0">
                  <a:pos x="0" y="20"/>
                </a:cxn>
                <a:cxn ang="0">
                  <a:pos x="0" y="15"/>
                </a:cxn>
                <a:cxn ang="0">
                  <a:pos x="0" y="15"/>
                </a:cxn>
                <a:cxn ang="0">
                  <a:pos x="0" y="5"/>
                </a:cxn>
                <a:cxn ang="0">
                  <a:pos x="5" y="0"/>
                </a:cxn>
                <a:cxn ang="0">
                  <a:pos x="16" y="0"/>
                </a:cxn>
              </a:cxnLst>
              <a:rect l="0" t="0" r="r" b="b"/>
              <a:pathLst>
                <a:path w="367" h="1589">
                  <a:moveTo>
                    <a:pt x="16" y="0"/>
                  </a:moveTo>
                  <a:lnTo>
                    <a:pt x="36" y="5"/>
                  </a:lnTo>
                  <a:lnTo>
                    <a:pt x="67" y="30"/>
                  </a:lnTo>
                  <a:lnTo>
                    <a:pt x="112" y="76"/>
                  </a:lnTo>
                  <a:lnTo>
                    <a:pt x="163" y="132"/>
                  </a:lnTo>
                  <a:lnTo>
                    <a:pt x="214" y="209"/>
                  </a:lnTo>
                  <a:lnTo>
                    <a:pt x="265" y="295"/>
                  </a:lnTo>
                  <a:lnTo>
                    <a:pt x="316" y="433"/>
                  </a:lnTo>
                  <a:lnTo>
                    <a:pt x="352" y="565"/>
                  </a:lnTo>
                  <a:lnTo>
                    <a:pt x="367" y="687"/>
                  </a:lnTo>
                  <a:lnTo>
                    <a:pt x="367" y="794"/>
                  </a:lnTo>
                  <a:lnTo>
                    <a:pt x="367" y="794"/>
                  </a:lnTo>
                  <a:lnTo>
                    <a:pt x="367" y="901"/>
                  </a:lnTo>
                  <a:lnTo>
                    <a:pt x="352" y="1018"/>
                  </a:lnTo>
                  <a:lnTo>
                    <a:pt x="321" y="1146"/>
                  </a:lnTo>
                  <a:lnTo>
                    <a:pt x="270" y="1278"/>
                  </a:lnTo>
                  <a:lnTo>
                    <a:pt x="219" y="1370"/>
                  </a:lnTo>
                  <a:lnTo>
                    <a:pt x="163" y="1446"/>
                  </a:lnTo>
                  <a:lnTo>
                    <a:pt x="112" y="1507"/>
                  </a:lnTo>
                  <a:lnTo>
                    <a:pt x="67" y="1553"/>
                  </a:lnTo>
                  <a:lnTo>
                    <a:pt x="36" y="1579"/>
                  </a:lnTo>
                  <a:lnTo>
                    <a:pt x="16" y="1589"/>
                  </a:lnTo>
                  <a:lnTo>
                    <a:pt x="5" y="1584"/>
                  </a:lnTo>
                  <a:lnTo>
                    <a:pt x="0" y="1579"/>
                  </a:lnTo>
                  <a:lnTo>
                    <a:pt x="0" y="1573"/>
                  </a:lnTo>
                  <a:lnTo>
                    <a:pt x="0" y="1568"/>
                  </a:lnTo>
                  <a:lnTo>
                    <a:pt x="0" y="1568"/>
                  </a:lnTo>
                  <a:lnTo>
                    <a:pt x="5" y="1563"/>
                  </a:lnTo>
                  <a:lnTo>
                    <a:pt x="11" y="1553"/>
                  </a:lnTo>
                  <a:lnTo>
                    <a:pt x="21" y="1548"/>
                  </a:lnTo>
                  <a:lnTo>
                    <a:pt x="107" y="1441"/>
                  </a:lnTo>
                  <a:lnTo>
                    <a:pt x="173" y="1324"/>
                  </a:lnTo>
                  <a:lnTo>
                    <a:pt x="224" y="1197"/>
                  </a:lnTo>
                  <a:lnTo>
                    <a:pt x="255" y="1064"/>
                  </a:lnTo>
                  <a:lnTo>
                    <a:pt x="270" y="932"/>
                  </a:lnTo>
                  <a:lnTo>
                    <a:pt x="275" y="794"/>
                  </a:lnTo>
                  <a:lnTo>
                    <a:pt x="270" y="631"/>
                  </a:lnTo>
                  <a:lnTo>
                    <a:pt x="250" y="489"/>
                  </a:lnTo>
                  <a:lnTo>
                    <a:pt x="214" y="356"/>
                  </a:lnTo>
                  <a:lnTo>
                    <a:pt x="163" y="239"/>
                  </a:lnTo>
                  <a:lnTo>
                    <a:pt x="102" y="137"/>
                  </a:lnTo>
                  <a:lnTo>
                    <a:pt x="31" y="51"/>
                  </a:lnTo>
                  <a:lnTo>
                    <a:pt x="16" y="41"/>
                  </a:lnTo>
                  <a:lnTo>
                    <a:pt x="11" y="30"/>
                  </a:lnTo>
                  <a:lnTo>
                    <a:pt x="5" y="25"/>
                  </a:lnTo>
                  <a:lnTo>
                    <a:pt x="0" y="20"/>
                  </a:lnTo>
                  <a:lnTo>
                    <a:pt x="0" y="15"/>
                  </a:lnTo>
                  <a:lnTo>
                    <a:pt x="0" y="15"/>
                  </a:lnTo>
                  <a:lnTo>
                    <a:pt x="0" y="5"/>
                  </a:lnTo>
                  <a:lnTo>
                    <a:pt x="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 name="Freeform 34"/>
            <p:cNvSpPr>
              <a:spLocks noEditPoints="1"/>
            </p:cNvSpPr>
            <p:nvPr/>
          </p:nvSpPr>
          <p:spPr bwMode="auto">
            <a:xfrm>
              <a:off x="7447" y="2831"/>
              <a:ext cx="1058" cy="372"/>
            </a:xfrm>
            <a:custGeom>
              <a:avLst/>
              <a:gdLst/>
              <a:ahLst/>
              <a:cxnLst>
                <a:cxn ang="0">
                  <a:pos x="50" y="311"/>
                </a:cxn>
                <a:cxn ang="0">
                  <a:pos x="1002" y="311"/>
                </a:cxn>
                <a:cxn ang="0">
                  <a:pos x="1013" y="311"/>
                </a:cxn>
                <a:cxn ang="0">
                  <a:pos x="1023" y="311"/>
                </a:cxn>
                <a:cxn ang="0">
                  <a:pos x="1033" y="311"/>
                </a:cxn>
                <a:cxn ang="0">
                  <a:pos x="1043" y="316"/>
                </a:cxn>
                <a:cxn ang="0">
                  <a:pos x="1048" y="321"/>
                </a:cxn>
                <a:cxn ang="0">
                  <a:pos x="1053" y="331"/>
                </a:cxn>
                <a:cxn ang="0">
                  <a:pos x="1058" y="341"/>
                </a:cxn>
                <a:cxn ang="0">
                  <a:pos x="1053" y="356"/>
                </a:cxn>
                <a:cxn ang="0">
                  <a:pos x="1048" y="361"/>
                </a:cxn>
                <a:cxn ang="0">
                  <a:pos x="1038" y="367"/>
                </a:cxn>
                <a:cxn ang="0">
                  <a:pos x="1028" y="372"/>
                </a:cxn>
                <a:cxn ang="0">
                  <a:pos x="1018" y="372"/>
                </a:cxn>
                <a:cxn ang="0">
                  <a:pos x="1002" y="372"/>
                </a:cxn>
                <a:cxn ang="0">
                  <a:pos x="50" y="372"/>
                </a:cxn>
                <a:cxn ang="0">
                  <a:pos x="40" y="372"/>
                </a:cxn>
                <a:cxn ang="0">
                  <a:pos x="30" y="372"/>
                </a:cxn>
                <a:cxn ang="0">
                  <a:pos x="20" y="367"/>
                </a:cxn>
                <a:cxn ang="0">
                  <a:pos x="10" y="361"/>
                </a:cxn>
                <a:cxn ang="0">
                  <a:pos x="5" y="356"/>
                </a:cxn>
                <a:cxn ang="0">
                  <a:pos x="0" y="341"/>
                </a:cxn>
                <a:cxn ang="0">
                  <a:pos x="0" y="331"/>
                </a:cxn>
                <a:cxn ang="0">
                  <a:pos x="5" y="321"/>
                </a:cxn>
                <a:cxn ang="0">
                  <a:pos x="15" y="316"/>
                </a:cxn>
                <a:cxn ang="0">
                  <a:pos x="20" y="311"/>
                </a:cxn>
                <a:cxn ang="0">
                  <a:pos x="30" y="311"/>
                </a:cxn>
                <a:cxn ang="0">
                  <a:pos x="40" y="311"/>
                </a:cxn>
                <a:cxn ang="0">
                  <a:pos x="50" y="311"/>
                </a:cxn>
                <a:cxn ang="0">
                  <a:pos x="50" y="0"/>
                </a:cxn>
                <a:cxn ang="0">
                  <a:pos x="1002" y="0"/>
                </a:cxn>
                <a:cxn ang="0">
                  <a:pos x="1018" y="0"/>
                </a:cxn>
                <a:cxn ang="0">
                  <a:pos x="1028" y="5"/>
                </a:cxn>
                <a:cxn ang="0">
                  <a:pos x="1038" y="5"/>
                </a:cxn>
                <a:cxn ang="0">
                  <a:pos x="1048" y="10"/>
                </a:cxn>
                <a:cxn ang="0">
                  <a:pos x="1053" y="20"/>
                </a:cxn>
                <a:cxn ang="0">
                  <a:pos x="1058" y="30"/>
                </a:cxn>
                <a:cxn ang="0">
                  <a:pos x="1053" y="46"/>
                </a:cxn>
                <a:cxn ang="0">
                  <a:pos x="1048" y="51"/>
                </a:cxn>
                <a:cxn ang="0">
                  <a:pos x="1043" y="56"/>
                </a:cxn>
                <a:cxn ang="0">
                  <a:pos x="1033" y="61"/>
                </a:cxn>
                <a:cxn ang="0">
                  <a:pos x="1023" y="66"/>
                </a:cxn>
                <a:cxn ang="0">
                  <a:pos x="1013" y="66"/>
                </a:cxn>
                <a:cxn ang="0">
                  <a:pos x="1002" y="66"/>
                </a:cxn>
                <a:cxn ang="0">
                  <a:pos x="50" y="66"/>
                </a:cxn>
                <a:cxn ang="0">
                  <a:pos x="40" y="66"/>
                </a:cxn>
                <a:cxn ang="0">
                  <a:pos x="30" y="66"/>
                </a:cxn>
                <a:cxn ang="0">
                  <a:pos x="20" y="61"/>
                </a:cxn>
                <a:cxn ang="0">
                  <a:pos x="15" y="56"/>
                </a:cxn>
                <a:cxn ang="0">
                  <a:pos x="5" y="51"/>
                </a:cxn>
                <a:cxn ang="0">
                  <a:pos x="0" y="46"/>
                </a:cxn>
                <a:cxn ang="0">
                  <a:pos x="0" y="30"/>
                </a:cxn>
                <a:cxn ang="0">
                  <a:pos x="5" y="20"/>
                </a:cxn>
                <a:cxn ang="0">
                  <a:pos x="10" y="10"/>
                </a:cxn>
                <a:cxn ang="0">
                  <a:pos x="20" y="5"/>
                </a:cxn>
                <a:cxn ang="0">
                  <a:pos x="30" y="5"/>
                </a:cxn>
                <a:cxn ang="0">
                  <a:pos x="40" y="0"/>
                </a:cxn>
                <a:cxn ang="0">
                  <a:pos x="50" y="0"/>
                </a:cxn>
              </a:cxnLst>
              <a:rect l="0" t="0" r="r" b="b"/>
              <a:pathLst>
                <a:path w="1058" h="372">
                  <a:moveTo>
                    <a:pt x="50" y="311"/>
                  </a:moveTo>
                  <a:lnTo>
                    <a:pt x="1002" y="311"/>
                  </a:lnTo>
                  <a:lnTo>
                    <a:pt x="1013" y="311"/>
                  </a:lnTo>
                  <a:lnTo>
                    <a:pt x="1023" y="311"/>
                  </a:lnTo>
                  <a:lnTo>
                    <a:pt x="1033" y="311"/>
                  </a:lnTo>
                  <a:lnTo>
                    <a:pt x="1043" y="316"/>
                  </a:lnTo>
                  <a:lnTo>
                    <a:pt x="1048" y="321"/>
                  </a:lnTo>
                  <a:lnTo>
                    <a:pt x="1053" y="331"/>
                  </a:lnTo>
                  <a:lnTo>
                    <a:pt x="1058" y="341"/>
                  </a:lnTo>
                  <a:lnTo>
                    <a:pt x="1053" y="356"/>
                  </a:lnTo>
                  <a:lnTo>
                    <a:pt x="1048" y="361"/>
                  </a:lnTo>
                  <a:lnTo>
                    <a:pt x="1038" y="367"/>
                  </a:lnTo>
                  <a:lnTo>
                    <a:pt x="1028" y="372"/>
                  </a:lnTo>
                  <a:lnTo>
                    <a:pt x="1018" y="372"/>
                  </a:lnTo>
                  <a:lnTo>
                    <a:pt x="1002" y="372"/>
                  </a:lnTo>
                  <a:lnTo>
                    <a:pt x="50" y="372"/>
                  </a:lnTo>
                  <a:lnTo>
                    <a:pt x="40" y="372"/>
                  </a:lnTo>
                  <a:lnTo>
                    <a:pt x="30" y="372"/>
                  </a:lnTo>
                  <a:lnTo>
                    <a:pt x="20" y="367"/>
                  </a:lnTo>
                  <a:lnTo>
                    <a:pt x="10" y="361"/>
                  </a:lnTo>
                  <a:lnTo>
                    <a:pt x="5" y="356"/>
                  </a:lnTo>
                  <a:lnTo>
                    <a:pt x="0" y="341"/>
                  </a:lnTo>
                  <a:lnTo>
                    <a:pt x="0" y="331"/>
                  </a:lnTo>
                  <a:lnTo>
                    <a:pt x="5" y="321"/>
                  </a:lnTo>
                  <a:lnTo>
                    <a:pt x="15" y="316"/>
                  </a:lnTo>
                  <a:lnTo>
                    <a:pt x="20" y="311"/>
                  </a:lnTo>
                  <a:lnTo>
                    <a:pt x="30" y="311"/>
                  </a:lnTo>
                  <a:lnTo>
                    <a:pt x="40" y="311"/>
                  </a:lnTo>
                  <a:lnTo>
                    <a:pt x="50" y="311"/>
                  </a:lnTo>
                  <a:close/>
                  <a:moveTo>
                    <a:pt x="50" y="0"/>
                  </a:moveTo>
                  <a:lnTo>
                    <a:pt x="1002" y="0"/>
                  </a:lnTo>
                  <a:lnTo>
                    <a:pt x="1018" y="0"/>
                  </a:lnTo>
                  <a:lnTo>
                    <a:pt x="1028" y="5"/>
                  </a:lnTo>
                  <a:lnTo>
                    <a:pt x="1038" y="5"/>
                  </a:lnTo>
                  <a:lnTo>
                    <a:pt x="1048" y="10"/>
                  </a:lnTo>
                  <a:lnTo>
                    <a:pt x="1053" y="20"/>
                  </a:lnTo>
                  <a:lnTo>
                    <a:pt x="1058" y="30"/>
                  </a:lnTo>
                  <a:lnTo>
                    <a:pt x="1053" y="46"/>
                  </a:lnTo>
                  <a:lnTo>
                    <a:pt x="1048" y="51"/>
                  </a:lnTo>
                  <a:lnTo>
                    <a:pt x="1043" y="56"/>
                  </a:lnTo>
                  <a:lnTo>
                    <a:pt x="1033" y="61"/>
                  </a:lnTo>
                  <a:lnTo>
                    <a:pt x="1023" y="66"/>
                  </a:lnTo>
                  <a:lnTo>
                    <a:pt x="1013" y="66"/>
                  </a:lnTo>
                  <a:lnTo>
                    <a:pt x="1002" y="66"/>
                  </a:lnTo>
                  <a:lnTo>
                    <a:pt x="50" y="66"/>
                  </a:lnTo>
                  <a:lnTo>
                    <a:pt x="40" y="66"/>
                  </a:lnTo>
                  <a:lnTo>
                    <a:pt x="30" y="66"/>
                  </a:lnTo>
                  <a:lnTo>
                    <a:pt x="20" y="61"/>
                  </a:lnTo>
                  <a:lnTo>
                    <a:pt x="15" y="56"/>
                  </a:lnTo>
                  <a:lnTo>
                    <a:pt x="5" y="51"/>
                  </a:lnTo>
                  <a:lnTo>
                    <a:pt x="0" y="46"/>
                  </a:lnTo>
                  <a:lnTo>
                    <a:pt x="0" y="30"/>
                  </a:lnTo>
                  <a:lnTo>
                    <a:pt x="5" y="20"/>
                  </a:lnTo>
                  <a:lnTo>
                    <a:pt x="10" y="10"/>
                  </a:lnTo>
                  <a:lnTo>
                    <a:pt x="20" y="5"/>
                  </a:lnTo>
                  <a:lnTo>
                    <a:pt x="30" y="5"/>
                  </a:lnTo>
                  <a:lnTo>
                    <a:pt x="40" y="0"/>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 name="Freeform 35"/>
            <p:cNvSpPr>
              <a:spLocks noEditPoints="1"/>
            </p:cNvSpPr>
            <p:nvPr/>
          </p:nvSpPr>
          <p:spPr bwMode="auto">
            <a:xfrm>
              <a:off x="9060" y="2332"/>
              <a:ext cx="1187" cy="1085"/>
            </a:xfrm>
            <a:custGeom>
              <a:avLst/>
              <a:gdLst/>
              <a:ahLst/>
              <a:cxnLst>
                <a:cxn ang="0">
                  <a:pos x="525" y="173"/>
                </a:cxn>
                <a:cxn ang="0">
                  <a:pos x="489" y="387"/>
                </a:cxn>
                <a:cxn ang="0">
                  <a:pos x="423" y="657"/>
                </a:cxn>
                <a:cxn ang="0">
                  <a:pos x="301" y="998"/>
                </a:cxn>
                <a:cxn ang="0">
                  <a:pos x="525" y="983"/>
                </a:cxn>
                <a:cxn ang="0">
                  <a:pos x="764" y="901"/>
                </a:cxn>
                <a:cxn ang="0">
                  <a:pos x="942" y="748"/>
                </a:cxn>
                <a:cxn ang="0">
                  <a:pos x="1039" y="550"/>
                </a:cxn>
                <a:cxn ang="0">
                  <a:pos x="1044" y="351"/>
                </a:cxn>
                <a:cxn ang="0">
                  <a:pos x="973" y="219"/>
                </a:cxn>
                <a:cxn ang="0">
                  <a:pos x="866" y="142"/>
                </a:cxn>
                <a:cxn ang="0">
                  <a:pos x="739" y="102"/>
                </a:cxn>
                <a:cxn ang="0">
                  <a:pos x="621" y="86"/>
                </a:cxn>
                <a:cxn ang="0">
                  <a:pos x="535" y="86"/>
                </a:cxn>
                <a:cxn ang="0">
                  <a:pos x="718" y="0"/>
                </a:cxn>
                <a:cxn ang="0">
                  <a:pos x="937" y="35"/>
                </a:cxn>
                <a:cxn ang="0">
                  <a:pos x="1085" y="122"/>
                </a:cxn>
                <a:cxn ang="0">
                  <a:pos x="1156" y="219"/>
                </a:cxn>
                <a:cxn ang="0">
                  <a:pos x="1187" y="366"/>
                </a:cxn>
                <a:cxn ang="0">
                  <a:pos x="1131" y="606"/>
                </a:cxn>
                <a:cxn ang="0">
                  <a:pos x="978" y="804"/>
                </a:cxn>
                <a:cxn ang="0">
                  <a:pos x="769" y="957"/>
                </a:cxn>
                <a:cxn ang="0">
                  <a:pos x="525" y="1049"/>
                </a:cxn>
                <a:cxn ang="0">
                  <a:pos x="291" y="1085"/>
                </a:cxn>
                <a:cxn ang="0">
                  <a:pos x="128" y="1085"/>
                </a:cxn>
                <a:cxn ang="0">
                  <a:pos x="97" y="1085"/>
                </a:cxn>
                <a:cxn ang="0">
                  <a:pos x="92" y="1079"/>
                </a:cxn>
                <a:cxn ang="0">
                  <a:pos x="102" y="1049"/>
                </a:cxn>
                <a:cxn ang="0">
                  <a:pos x="189" y="998"/>
                </a:cxn>
                <a:cxn ang="0">
                  <a:pos x="331" y="565"/>
                </a:cxn>
                <a:cxn ang="0">
                  <a:pos x="408" y="86"/>
                </a:cxn>
                <a:cxn ang="0">
                  <a:pos x="255" y="107"/>
                </a:cxn>
                <a:cxn ang="0">
                  <a:pos x="173" y="153"/>
                </a:cxn>
                <a:cxn ang="0">
                  <a:pos x="138" y="214"/>
                </a:cxn>
                <a:cxn ang="0">
                  <a:pos x="128" y="239"/>
                </a:cxn>
                <a:cxn ang="0">
                  <a:pos x="107" y="265"/>
                </a:cxn>
                <a:cxn ang="0">
                  <a:pos x="82" y="280"/>
                </a:cxn>
                <a:cxn ang="0">
                  <a:pos x="51" y="295"/>
                </a:cxn>
                <a:cxn ang="0">
                  <a:pos x="16" y="305"/>
                </a:cxn>
                <a:cxn ang="0">
                  <a:pos x="0" y="300"/>
                </a:cxn>
                <a:cxn ang="0">
                  <a:pos x="0" y="280"/>
                </a:cxn>
                <a:cxn ang="0">
                  <a:pos x="41" y="203"/>
                </a:cxn>
                <a:cxn ang="0">
                  <a:pos x="148" y="107"/>
                </a:cxn>
                <a:cxn ang="0">
                  <a:pos x="336" y="20"/>
                </a:cxn>
                <a:cxn ang="0">
                  <a:pos x="509" y="0"/>
                </a:cxn>
              </a:cxnLst>
              <a:rect l="0" t="0" r="r" b="b"/>
              <a:pathLst>
                <a:path w="1187" h="1085">
                  <a:moveTo>
                    <a:pt x="535" y="86"/>
                  </a:moveTo>
                  <a:lnTo>
                    <a:pt x="525" y="173"/>
                  </a:lnTo>
                  <a:lnTo>
                    <a:pt x="509" y="270"/>
                  </a:lnTo>
                  <a:lnTo>
                    <a:pt x="489" y="387"/>
                  </a:lnTo>
                  <a:lnTo>
                    <a:pt x="464" y="514"/>
                  </a:lnTo>
                  <a:lnTo>
                    <a:pt x="423" y="657"/>
                  </a:lnTo>
                  <a:lnTo>
                    <a:pt x="367" y="815"/>
                  </a:lnTo>
                  <a:lnTo>
                    <a:pt x="301" y="998"/>
                  </a:lnTo>
                  <a:lnTo>
                    <a:pt x="382" y="998"/>
                  </a:lnTo>
                  <a:lnTo>
                    <a:pt x="525" y="983"/>
                  </a:lnTo>
                  <a:lnTo>
                    <a:pt x="652" y="952"/>
                  </a:lnTo>
                  <a:lnTo>
                    <a:pt x="764" y="901"/>
                  </a:lnTo>
                  <a:lnTo>
                    <a:pt x="866" y="830"/>
                  </a:lnTo>
                  <a:lnTo>
                    <a:pt x="942" y="748"/>
                  </a:lnTo>
                  <a:lnTo>
                    <a:pt x="1003" y="652"/>
                  </a:lnTo>
                  <a:lnTo>
                    <a:pt x="1039" y="550"/>
                  </a:lnTo>
                  <a:lnTo>
                    <a:pt x="1054" y="438"/>
                  </a:lnTo>
                  <a:lnTo>
                    <a:pt x="1044" y="351"/>
                  </a:lnTo>
                  <a:lnTo>
                    <a:pt x="1013" y="280"/>
                  </a:lnTo>
                  <a:lnTo>
                    <a:pt x="973" y="219"/>
                  </a:lnTo>
                  <a:lnTo>
                    <a:pt x="922" y="178"/>
                  </a:lnTo>
                  <a:lnTo>
                    <a:pt x="866" y="142"/>
                  </a:lnTo>
                  <a:lnTo>
                    <a:pt x="805" y="117"/>
                  </a:lnTo>
                  <a:lnTo>
                    <a:pt x="739" y="102"/>
                  </a:lnTo>
                  <a:lnTo>
                    <a:pt x="677" y="91"/>
                  </a:lnTo>
                  <a:lnTo>
                    <a:pt x="621" y="86"/>
                  </a:lnTo>
                  <a:lnTo>
                    <a:pt x="571" y="86"/>
                  </a:lnTo>
                  <a:lnTo>
                    <a:pt x="535" y="86"/>
                  </a:lnTo>
                  <a:close/>
                  <a:moveTo>
                    <a:pt x="606" y="0"/>
                  </a:moveTo>
                  <a:lnTo>
                    <a:pt x="718" y="0"/>
                  </a:lnTo>
                  <a:lnTo>
                    <a:pt x="830" y="10"/>
                  </a:lnTo>
                  <a:lnTo>
                    <a:pt x="937" y="35"/>
                  </a:lnTo>
                  <a:lnTo>
                    <a:pt x="1044" y="86"/>
                  </a:lnTo>
                  <a:lnTo>
                    <a:pt x="1085" y="122"/>
                  </a:lnTo>
                  <a:lnTo>
                    <a:pt x="1125" y="168"/>
                  </a:lnTo>
                  <a:lnTo>
                    <a:pt x="1156" y="219"/>
                  </a:lnTo>
                  <a:lnTo>
                    <a:pt x="1181" y="290"/>
                  </a:lnTo>
                  <a:lnTo>
                    <a:pt x="1187" y="366"/>
                  </a:lnTo>
                  <a:lnTo>
                    <a:pt x="1171" y="494"/>
                  </a:lnTo>
                  <a:lnTo>
                    <a:pt x="1131" y="606"/>
                  </a:lnTo>
                  <a:lnTo>
                    <a:pt x="1064" y="713"/>
                  </a:lnTo>
                  <a:lnTo>
                    <a:pt x="978" y="804"/>
                  </a:lnTo>
                  <a:lnTo>
                    <a:pt x="876" y="886"/>
                  </a:lnTo>
                  <a:lnTo>
                    <a:pt x="769" y="957"/>
                  </a:lnTo>
                  <a:lnTo>
                    <a:pt x="647" y="1013"/>
                  </a:lnTo>
                  <a:lnTo>
                    <a:pt x="525" y="1049"/>
                  </a:lnTo>
                  <a:lnTo>
                    <a:pt x="408" y="1074"/>
                  </a:lnTo>
                  <a:lnTo>
                    <a:pt x="291" y="1085"/>
                  </a:lnTo>
                  <a:lnTo>
                    <a:pt x="291" y="1085"/>
                  </a:lnTo>
                  <a:lnTo>
                    <a:pt x="128" y="1085"/>
                  </a:lnTo>
                  <a:lnTo>
                    <a:pt x="107" y="1085"/>
                  </a:lnTo>
                  <a:lnTo>
                    <a:pt x="97" y="1085"/>
                  </a:lnTo>
                  <a:lnTo>
                    <a:pt x="92" y="1079"/>
                  </a:lnTo>
                  <a:lnTo>
                    <a:pt x="92" y="1079"/>
                  </a:lnTo>
                  <a:lnTo>
                    <a:pt x="92" y="1074"/>
                  </a:lnTo>
                  <a:lnTo>
                    <a:pt x="102" y="1049"/>
                  </a:lnTo>
                  <a:lnTo>
                    <a:pt x="138" y="1023"/>
                  </a:lnTo>
                  <a:lnTo>
                    <a:pt x="189" y="998"/>
                  </a:lnTo>
                  <a:lnTo>
                    <a:pt x="265" y="784"/>
                  </a:lnTo>
                  <a:lnTo>
                    <a:pt x="331" y="565"/>
                  </a:lnTo>
                  <a:lnTo>
                    <a:pt x="377" y="331"/>
                  </a:lnTo>
                  <a:lnTo>
                    <a:pt x="408" y="86"/>
                  </a:lnTo>
                  <a:lnTo>
                    <a:pt x="321" y="97"/>
                  </a:lnTo>
                  <a:lnTo>
                    <a:pt x="255" y="107"/>
                  </a:lnTo>
                  <a:lnTo>
                    <a:pt x="209" y="132"/>
                  </a:lnTo>
                  <a:lnTo>
                    <a:pt x="173" y="153"/>
                  </a:lnTo>
                  <a:lnTo>
                    <a:pt x="153" y="183"/>
                  </a:lnTo>
                  <a:lnTo>
                    <a:pt x="138" y="214"/>
                  </a:lnTo>
                  <a:lnTo>
                    <a:pt x="133" y="229"/>
                  </a:lnTo>
                  <a:lnTo>
                    <a:pt x="128" y="239"/>
                  </a:lnTo>
                  <a:lnTo>
                    <a:pt x="117" y="254"/>
                  </a:lnTo>
                  <a:lnTo>
                    <a:pt x="107" y="265"/>
                  </a:lnTo>
                  <a:lnTo>
                    <a:pt x="92" y="275"/>
                  </a:lnTo>
                  <a:lnTo>
                    <a:pt x="82" y="280"/>
                  </a:lnTo>
                  <a:lnTo>
                    <a:pt x="67" y="290"/>
                  </a:lnTo>
                  <a:lnTo>
                    <a:pt x="51" y="295"/>
                  </a:lnTo>
                  <a:lnTo>
                    <a:pt x="31" y="305"/>
                  </a:lnTo>
                  <a:lnTo>
                    <a:pt x="16" y="305"/>
                  </a:lnTo>
                  <a:lnTo>
                    <a:pt x="5" y="305"/>
                  </a:lnTo>
                  <a:lnTo>
                    <a:pt x="0" y="300"/>
                  </a:lnTo>
                  <a:lnTo>
                    <a:pt x="0" y="295"/>
                  </a:lnTo>
                  <a:lnTo>
                    <a:pt x="0" y="280"/>
                  </a:lnTo>
                  <a:lnTo>
                    <a:pt x="16" y="244"/>
                  </a:lnTo>
                  <a:lnTo>
                    <a:pt x="41" y="203"/>
                  </a:lnTo>
                  <a:lnTo>
                    <a:pt x="87" y="158"/>
                  </a:lnTo>
                  <a:lnTo>
                    <a:pt x="148" y="107"/>
                  </a:lnTo>
                  <a:lnTo>
                    <a:pt x="240" y="56"/>
                  </a:lnTo>
                  <a:lnTo>
                    <a:pt x="336" y="20"/>
                  </a:lnTo>
                  <a:lnTo>
                    <a:pt x="423" y="5"/>
                  </a:lnTo>
                  <a:lnTo>
                    <a:pt x="509" y="0"/>
                  </a:lnTo>
                  <a:lnTo>
                    <a:pt x="6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 name="Freeform 36"/>
            <p:cNvSpPr>
              <a:spLocks/>
            </p:cNvSpPr>
            <p:nvPr/>
          </p:nvSpPr>
          <p:spPr bwMode="auto">
            <a:xfrm>
              <a:off x="10450" y="2225"/>
              <a:ext cx="372" cy="1589"/>
            </a:xfrm>
            <a:custGeom>
              <a:avLst/>
              <a:gdLst/>
              <a:ahLst/>
              <a:cxnLst>
                <a:cxn ang="0">
                  <a:pos x="351" y="0"/>
                </a:cxn>
                <a:cxn ang="0">
                  <a:pos x="362" y="0"/>
                </a:cxn>
                <a:cxn ang="0">
                  <a:pos x="367" y="5"/>
                </a:cxn>
                <a:cxn ang="0">
                  <a:pos x="372" y="15"/>
                </a:cxn>
                <a:cxn ang="0">
                  <a:pos x="372" y="15"/>
                </a:cxn>
                <a:cxn ang="0">
                  <a:pos x="372" y="20"/>
                </a:cxn>
                <a:cxn ang="0">
                  <a:pos x="367" y="25"/>
                </a:cxn>
                <a:cxn ang="0">
                  <a:pos x="362" y="30"/>
                </a:cxn>
                <a:cxn ang="0">
                  <a:pos x="346" y="41"/>
                </a:cxn>
                <a:cxn ang="0">
                  <a:pos x="260" y="147"/>
                </a:cxn>
                <a:cxn ang="0">
                  <a:pos x="194" y="265"/>
                </a:cxn>
                <a:cxn ang="0">
                  <a:pos x="148" y="387"/>
                </a:cxn>
                <a:cxn ang="0">
                  <a:pos x="117" y="519"/>
                </a:cxn>
                <a:cxn ang="0">
                  <a:pos x="97" y="657"/>
                </a:cxn>
                <a:cxn ang="0">
                  <a:pos x="92" y="794"/>
                </a:cxn>
                <a:cxn ang="0">
                  <a:pos x="97" y="901"/>
                </a:cxn>
                <a:cxn ang="0">
                  <a:pos x="107" y="1013"/>
                </a:cxn>
                <a:cxn ang="0">
                  <a:pos x="127" y="1125"/>
                </a:cxn>
                <a:cxn ang="0">
                  <a:pos x="163" y="1237"/>
                </a:cxn>
                <a:cxn ang="0">
                  <a:pos x="209" y="1344"/>
                </a:cxn>
                <a:cxn ang="0">
                  <a:pos x="265" y="1446"/>
                </a:cxn>
                <a:cxn ang="0">
                  <a:pos x="341" y="1538"/>
                </a:cxn>
                <a:cxn ang="0">
                  <a:pos x="357" y="1548"/>
                </a:cxn>
                <a:cxn ang="0">
                  <a:pos x="362" y="1558"/>
                </a:cxn>
                <a:cxn ang="0">
                  <a:pos x="367" y="1563"/>
                </a:cxn>
                <a:cxn ang="0">
                  <a:pos x="372" y="1568"/>
                </a:cxn>
                <a:cxn ang="0">
                  <a:pos x="372" y="1568"/>
                </a:cxn>
                <a:cxn ang="0">
                  <a:pos x="372" y="1573"/>
                </a:cxn>
                <a:cxn ang="0">
                  <a:pos x="372" y="1573"/>
                </a:cxn>
                <a:cxn ang="0">
                  <a:pos x="367" y="1584"/>
                </a:cxn>
                <a:cxn ang="0">
                  <a:pos x="362" y="1589"/>
                </a:cxn>
                <a:cxn ang="0">
                  <a:pos x="351" y="1589"/>
                </a:cxn>
                <a:cxn ang="0">
                  <a:pos x="336" y="1579"/>
                </a:cxn>
                <a:cxn ang="0">
                  <a:pos x="306" y="1553"/>
                </a:cxn>
                <a:cxn ang="0">
                  <a:pos x="260" y="1512"/>
                </a:cxn>
                <a:cxn ang="0">
                  <a:pos x="209" y="1451"/>
                </a:cxn>
                <a:cxn ang="0">
                  <a:pos x="158" y="1380"/>
                </a:cxn>
                <a:cxn ang="0">
                  <a:pos x="107" y="1288"/>
                </a:cxn>
                <a:cxn ang="0">
                  <a:pos x="51" y="1156"/>
                </a:cxn>
                <a:cxn ang="0">
                  <a:pos x="21" y="1018"/>
                </a:cxn>
                <a:cxn ang="0">
                  <a:pos x="5" y="896"/>
                </a:cxn>
                <a:cxn ang="0">
                  <a:pos x="0" y="794"/>
                </a:cxn>
                <a:cxn ang="0">
                  <a:pos x="5" y="687"/>
                </a:cxn>
                <a:cxn ang="0">
                  <a:pos x="21" y="565"/>
                </a:cxn>
                <a:cxn ang="0">
                  <a:pos x="51" y="438"/>
                </a:cxn>
                <a:cxn ang="0">
                  <a:pos x="102" y="305"/>
                </a:cxn>
                <a:cxn ang="0">
                  <a:pos x="153" y="214"/>
                </a:cxn>
                <a:cxn ang="0">
                  <a:pos x="204" y="137"/>
                </a:cxn>
                <a:cxn ang="0">
                  <a:pos x="260" y="76"/>
                </a:cxn>
                <a:cxn ang="0">
                  <a:pos x="301" y="35"/>
                </a:cxn>
                <a:cxn ang="0">
                  <a:pos x="336" y="5"/>
                </a:cxn>
                <a:cxn ang="0">
                  <a:pos x="351" y="0"/>
                </a:cxn>
              </a:cxnLst>
              <a:rect l="0" t="0" r="r" b="b"/>
              <a:pathLst>
                <a:path w="372" h="1589">
                  <a:moveTo>
                    <a:pt x="351" y="0"/>
                  </a:moveTo>
                  <a:lnTo>
                    <a:pt x="362" y="0"/>
                  </a:lnTo>
                  <a:lnTo>
                    <a:pt x="367" y="5"/>
                  </a:lnTo>
                  <a:lnTo>
                    <a:pt x="372" y="15"/>
                  </a:lnTo>
                  <a:lnTo>
                    <a:pt x="372" y="15"/>
                  </a:lnTo>
                  <a:lnTo>
                    <a:pt x="372" y="20"/>
                  </a:lnTo>
                  <a:lnTo>
                    <a:pt x="367" y="25"/>
                  </a:lnTo>
                  <a:lnTo>
                    <a:pt x="362" y="30"/>
                  </a:lnTo>
                  <a:lnTo>
                    <a:pt x="346" y="41"/>
                  </a:lnTo>
                  <a:lnTo>
                    <a:pt x="260" y="147"/>
                  </a:lnTo>
                  <a:lnTo>
                    <a:pt x="194" y="265"/>
                  </a:lnTo>
                  <a:lnTo>
                    <a:pt x="148" y="387"/>
                  </a:lnTo>
                  <a:lnTo>
                    <a:pt x="117" y="519"/>
                  </a:lnTo>
                  <a:lnTo>
                    <a:pt x="97" y="657"/>
                  </a:lnTo>
                  <a:lnTo>
                    <a:pt x="92" y="794"/>
                  </a:lnTo>
                  <a:lnTo>
                    <a:pt x="97" y="901"/>
                  </a:lnTo>
                  <a:lnTo>
                    <a:pt x="107" y="1013"/>
                  </a:lnTo>
                  <a:lnTo>
                    <a:pt x="127" y="1125"/>
                  </a:lnTo>
                  <a:lnTo>
                    <a:pt x="163" y="1237"/>
                  </a:lnTo>
                  <a:lnTo>
                    <a:pt x="209" y="1344"/>
                  </a:lnTo>
                  <a:lnTo>
                    <a:pt x="265" y="1446"/>
                  </a:lnTo>
                  <a:lnTo>
                    <a:pt x="341" y="1538"/>
                  </a:lnTo>
                  <a:lnTo>
                    <a:pt x="357" y="1548"/>
                  </a:lnTo>
                  <a:lnTo>
                    <a:pt x="362" y="1558"/>
                  </a:lnTo>
                  <a:lnTo>
                    <a:pt x="367" y="1563"/>
                  </a:lnTo>
                  <a:lnTo>
                    <a:pt x="372" y="1568"/>
                  </a:lnTo>
                  <a:lnTo>
                    <a:pt x="372" y="1568"/>
                  </a:lnTo>
                  <a:lnTo>
                    <a:pt x="372" y="1573"/>
                  </a:lnTo>
                  <a:lnTo>
                    <a:pt x="372" y="1573"/>
                  </a:lnTo>
                  <a:lnTo>
                    <a:pt x="367" y="1584"/>
                  </a:lnTo>
                  <a:lnTo>
                    <a:pt x="362" y="1589"/>
                  </a:lnTo>
                  <a:lnTo>
                    <a:pt x="351" y="1589"/>
                  </a:lnTo>
                  <a:lnTo>
                    <a:pt x="336" y="1579"/>
                  </a:lnTo>
                  <a:lnTo>
                    <a:pt x="306" y="1553"/>
                  </a:lnTo>
                  <a:lnTo>
                    <a:pt x="260" y="1512"/>
                  </a:lnTo>
                  <a:lnTo>
                    <a:pt x="209" y="1451"/>
                  </a:lnTo>
                  <a:lnTo>
                    <a:pt x="158" y="1380"/>
                  </a:lnTo>
                  <a:lnTo>
                    <a:pt x="107" y="1288"/>
                  </a:lnTo>
                  <a:lnTo>
                    <a:pt x="51" y="1156"/>
                  </a:lnTo>
                  <a:lnTo>
                    <a:pt x="21" y="1018"/>
                  </a:lnTo>
                  <a:lnTo>
                    <a:pt x="5" y="896"/>
                  </a:lnTo>
                  <a:lnTo>
                    <a:pt x="0" y="794"/>
                  </a:lnTo>
                  <a:lnTo>
                    <a:pt x="5" y="687"/>
                  </a:lnTo>
                  <a:lnTo>
                    <a:pt x="21" y="565"/>
                  </a:lnTo>
                  <a:lnTo>
                    <a:pt x="51" y="438"/>
                  </a:lnTo>
                  <a:lnTo>
                    <a:pt x="102" y="305"/>
                  </a:lnTo>
                  <a:lnTo>
                    <a:pt x="153" y="214"/>
                  </a:lnTo>
                  <a:lnTo>
                    <a:pt x="204" y="137"/>
                  </a:lnTo>
                  <a:lnTo>
                    <a:pt x="260" y="76"/>
                  </a:lnTo>
                  <a:lnTo>
                    <a:pt x="301" y="35"/>
                  </a:lnTo>
                  <a:lnTo>
                    <a:pt x="336" y="5"/>
                  </a:lnTo>
                  <a:lnTo>
                    <a:pt x="3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 name="Freeform 37"/>
            <p:cNvSpPr>
              <a:spLocks noEditPoints="1"/>
            </p:cNvSpPr>
            <p:nvPr/>
          </p:nvSpPr>
          <p:spPr bwMode="auto">
            <a:xfrm>
              <a:off x="10980" y="2566"/>
              <a:ext cx="1033" cy="896"/>
            </a:xfrm>
            <a:custGeom>
              <a:avLst/>
              <a:gdLst/>
              <a:ahLst/>
              <a:cxnLst>
                <a:cxn ang="0">
                  <a:pos x="692" y="244"/>
                </a:cxn>
                <a:cxn ang="0">
                  <a:pos x="621" y="290"/>
                </a:cxn>
                <a:cxn ang="0">
                  <a:pos x="590" y="392"/>
                </a:cxn>
                <a:cxn ang="0">
                  <a:pos x="595" y="606"/>
                </a:cxn>
                <a:cxn ang="0">
                  <a:pos x="641" y="698"/>
                </a:cxn>
                <a:cxn ang="0">
                  <a:pos x="738" y="769"/>
                </a:cxn>
                <a:cxn ang="0">
                  <a:pos x="814" y="774"/>
                </a:cxn>
                <a:cxn ang="0">
                  <a:pos x="840" y="759"/>
                </a:cxn>
                <a:cxn ang="0">
                  <a:pos x="875" y="688"/>
                </a:cxn>
                <a:cxn ang="0">
                  <a:pos x="896" y="540"/>
                </a:cxn>
                <a:cxn ang="0">
                  <a:pos x="896" y="362"/>
                </a:cxn>
                <a:cxn ang="0">
                  <a:pos x="829" y="270"/>
                </a:cxn>
                <a:cxn ang="0">
                  <a:pos x="723" y="234"/>
                </a:cxn>
                <a:cxn ang="0">
                  <a:pos x="127" y="0"/>
                </a:cxn>
                <a:cxn ang="0">
                  <a:pos x="137" y="31"/>
                </a:cxn>
                <a:cxn ang="0">
                  <a:pos x="122" y="82"/>
                </a:cxn>
                <a:cxn ang="0">
                  <a:pos x="132" y="107"/>
                </a:cxn>
                <a:cxn ang="0">
                  <a:pos x="147" y="138"/>
                </a:cxn>
                <a:cxn ang="0">
                  <a:pos x="163" y="163"/>
                </a:cxn>
                <a:cxn ang="0">
                  <a:pos x="183" y="188"/>
                </a:cxn>
                <a:cxn ang="0">
                  <a:pos x="198" y="250"/>
                </a:cxn>
                <a:cxn ang="0">
                  <a:pos x="392" y="97"/>
                </a:cxn>
                <a:cxn ang="0">
                  <a:pos x="595" y="209"/>
                </a:cxn>
                <a:cxn ang="0">
                  <a:pos x="595" y="265"/>
                </a:cxn>
                <a:cxn ang="0">
                  <a:pos x="921" y="158"/>
                </a:cxn>
                <a:cxn ang="0">
                  <a:pos x="1023" y="250"/>
                </a:cxn>
                <a:cxn ang="0">
                  <a:pos x="1028" y="367"/>
                </a:cxn>
                <a:cxn ang="0">
                  <a:pos x="1028" y="504"/>
                </a:cxn>
                <a:cxn ang="0">
                  <a:pos x="1003" y="626"/>
                </a:cxn>
                <a:cxn ang="0">
                  <a:pos x="967" y="733"/>
                </a:cxn>
                <a:cxn ang="0">
                  <a:pos x="560" y="835"/>
                </a:cxn>
                <a:cxn ang="0">
                  <a:pos x="468" y="499"/>
                </a:cxn>
                <a:cxn ang="0">
                  <a:pos x="422" y="280"/>
                </a:cxn>
                <a:cxn ang="0">
                  <a:pos x="346" y="234"/>
                </a:cxn>
                <a:cxn ang="0">
                  <a:pos x="325" y="229"/>
                </a:cxn>
                <a:cxn ang="0">
                  <a:pos x="300" y="229"/>
                </a:cxn>
                <a:cxn ang="0">
                  <a:pos x="285" y="234"/>
                </a:cxn>
                <a:cxn ang="0">
                  <a:pos x="193" y="295"/>
                </a:cxn>
                <a:cxn ang="0">
                  <a:pos x="193" y="428"/>
                </a:cxn>
                <a:cxn ang="0">
                  <a:pos x="193" y="601"/>
                </a:cxn>
                <a:cxn ang="0">
                  <a:pos x="224" y="708"/>
                </a:cxn>
                <a:cxn ang="0">
                  <a:pos x="264" y="774"/>
                </a:cxn>
                <a:cxn ang="0">
                  <a:pos x="101" y="825"/>
                </a:cxn>
                <a:cxn ang="0">
                  <a:pos x="66" y="642"/>
                </a:cxn>
                <a:cxn ang="0">
                  <a:pos x="61" y="301"/>
                </a:cxn>
                <a:cxn ang="0">
                  <a:pos x="56" y="280"/>
                </a:cxn>
                <a:cxn ang="0">
                  <a:pos x="35" y="255"/>
                </a:cxn>
                <a:cxn ang="0">
                  <a:pos x="10" y="224"/>
                </a:cxn>
                <a:cxn ang="0">
                  <a:pos x="0" y="183"/>
                </a:cxn>
                <a:cxn ang="0">
                  <a:pos x="5" y="163"/>
                </a:cxn>
                <a:cxn ang="0">
                  <a:pos x="10" y="143"/>
                </a:cxn>
                <a:cxn ang="0">
                  <a:pos x="127" y="0"/>
                </a:cxn>
              </a:cxnLst>
              <a:rect l="0" t="0" r="r" b="b"/>
              <a:pathLst>
                <a:path w="1033" h="896">
                  <a:moveTo>
                    <a:pt x="723" y="234"/>
                  </a:moveTo>
                  <a:lnTo>
                    <a:pt x="692" y="244"/>
                  </a:lnTo>
                  <a:lnTo>
                    <a:pt x="656" y="265"/>
                  </a:lnTo>
                  <a:lnTo>
                    <a:pt x="621" y="290"/>
                  </a:lnTo>
                  <a:lnTo>
                    <a:pt x="595" y="306"/>
                  </a:lnTo>
                  <a:lnTo>
                    <a:pt x="590" y="392"/>
                  </a:lnTo>
                  <a:lnTo>
                    <a:pt x="590" y="479"/>
                  </a:lnTo>
                  <a:lnTo>
                    <a:pt x="595" y="606"/>
                  </a:lnTo>
                  <a:lnTo>
                    <a:pt x="605" y="657"/>
                  </a:lnTo>
                  <a:lnTo>
                    <a:pt x="641" y="698"/>
                  </a:lnTo>
                  <a:lnTo>
                    <a:pt x="687" y="738"/>
                  </a:lnTo>
                  <a:lnTo>
                    <a:pt x="738" y="769"/>
                  </a:lnTo>
                  <a:lnTo>
                    <a:pt x="799" y="779"/>
                  </a:lnTo>
                  <a:lnTo>
                    <a:pt x="814" y="774"/>
                  </a:lnTo>
                  <a:lnTo>
                    <a:pt x="824" y="769"/>
                  </a:lnTo>
                  <a:lnTo>
                    <a:pt x="840" y="759"/>
                  </a:lnTo>
                  <a:lnTo>
                    <a:pt x="860" y="723"/>
                  </a:lnTo>
                  <a:lnTo>
                    <a:pt x="875" y="688"/>
                  </a:lnTo>
                  <a:lnTo>
                    <a:pt x="885" y="647"/>
                  </a:lnTo>
                  <a:lnTo>
                    <a:pt x="896" y="540"/>
                  </a:lnTo>
                  <a:lnTo>
                    <a:pt x="896" y="428"/>
                  </a:lnTo>
                  <a:lnTo>
                    <a:pt x="896" y="362"/>
                  </a:lnTo>
                  <a:lnTo>
                    <a:pt x="880" y="295"/>
                  </a:lnTo>
                  <a:lnTo>
                    <a:pt x="829" y="270"/>
                  </a:lnTo>
                  <a:lnTo>
                    <a:pt x="773" y="250"/>
                  </a:lnTo>
                  <a:lnTo>
                    <a:pt x="723" y="234"/>
                  </a:lnTo>
                  <a:lnTo>
                    <a:pt x="723" y="234"/>
                  </a:lnTo>
                  <a:close/>
                  <a:moveTo>
                    <a:pt x="127" y="0"/>
                  </a:moveTo>
                  <a:lnTo>
                    <a:pt x="147" y="10"/>
                  </a:lnTo>
                  <a:lnTo>
                    <a:pt x="137" y="31"/>
                  </a:lnTo>
                  <a:lnTo>
                    <a:pt x="127" y="56"/>
                  </a:lnTo>
                  <a:lnTo>
                    <a:pt x="122" y="82"/>
                  </a:lnTo>
                  <a:lnTo>
                    <a:pt x="127" y="92"/>
                  </a:lnTo>
                  <a:lnTo>
                    <a:pt x="132" y="107"/>
                  </a:lnTo>
                  <a:lnTo>
                    <a:pt x="137" y="122"/>
                  </a:lnTo>
                  <a:lnTo>
                    <a:pt x="147" y="138"/>
                  </a:lnTo>
                  <a:lnTo>
                    <a:pt x="152" y="153"/>
                  </a:lnTo>
                  <a:lnTo>
                    <a:pt x="163" y="163"/>
                  </a:lnTo>
                  <a:lnTo>
                    <a:pt x="173" y="178"/>
                  </a:lnTo>
                  <a:lnTo>
                    <a:pt x="183" y="188"/>
                  </a:lnTo>
                  <a:lnTo>
                    <a:pt x="198" y="204"/>
                  </a:lnTo>
                  <a:lnTo>
                    <a:pt x="198" y="250"/>
                  </a:lnTo>
                  <a:lnTo>
                    <a:pt x="295" y="178"/>
                  </a:lnTo>
                  <a:lnTo>
                    <a:pt x="392" y="97"/>
                  </a:lnTo>
                  <a:lnTo>
                    <a:pt x="493" y="158"/>
                  </a:lnTo>
                  <a:lnTo>
                    <a:pt x="595" y="209"/>
                  </a:lnTo>
                  <a:lnTo>
                    <a:pt x="595" y="265"/>
                  </a:lnTo>
                  <a:lnTo>
                    <a:pt x="595" y="265"/>
                  </a:lnTo>
                  <a:lnTo>
                    <a:pt x="819" y="102"/>
                  </a:lnTo>
                  <a:lnTo>
                    <a:pt x="921" y="158"/>
                  </a:lnTo>
                  <a:lnTo>
                    <a:pt x="1023" y="209"/>
                  </a:lnTo>
                  <a:lnTo>
                    <a:pt x="1023" y="250"/>
                  </a:lnTo>
                  <a:lnTo>
                    <a:pt x="1028" y="306"/>
                  </a:lnTo>
                  <a:lnTo>
                    <a:pt x="1028" y="367"/>
                  </a:lnTo>
                  <a:lnTo>
                    <a:pt x="1033" y="423"/>
                  </a:lnTo>
                  <a:lnTo>
                    <a:pt x="1028" y="504"/>
                  </a:lnTo>
                  <a:lnTo>
                    <a:pt x="1018" y="570"/>
                  </a:lnTo>
                  <a:lnTo>
                    <a:pt x="1003" y="626"/>
                  </a:lnTo>
                  <a:lnTo>
                    <a:pt x="987" y="677"/>
                  </a:lnTo>
                  <a:lnTo>
                    <a:pt x="967" y="733"/>
                  </a:lnTo>
                  <a:lnTo>
                    <a:pt x="667" y="896"/>
                  </a:lnTo>
                  <a:lnTo>
                    <a:pt x="560" y="835"/>
                  </a:lnTo>
                  <a:lnTo>
                    <a:pt x="458" y="779"/>
                  </a:lnTo>
                  <a:lnTo>
                    <a:pt x="468" y="499"/>
                  </a:lnTo>
                  <a:lnTo>
                    <a:pt x="463" y="306"/>
                  </a:lnTo>
                  <a:lnTo>
                    <a:pt x="422" y="280"/>
                  </a:lnTo>
                  <a:lnTo>
                    <a:pt x="381" y="255"/>
                  </a:lnTo>
                  <a:lnTo>
                    <a:pt x="346" y="234"/>
                  </a:lnTo>
                  <a:lnTo>
                    <a:pt x="336" y="234"/>
                  </a:lnTo>
                  <a:lnTo>
                    <a:pt x="325" y="229"/>
                  </a:lnTo>
                  <a:lnTo>
                    <a:pt x="310" y="229"/>
                  </a:lnTo>
                  <a:lnTo>
                    <a:pt x="300" y="229"/>
                  </a:lnTo>
                  <a:lnTo>
                    <a:pt x="295" y="229"/>
                  </a:lnTo>
                  <a:lnTo>
                    <a:pt x="285" y="234"/>
                  </a:lnTo>
                  <a:lnTo>
                    <a:pt x="239" y="265"/>
                  </a:lnTo>
                  <a:lnTo>
                    <a:pt x="193" y="295"/>
                  </a:lnTo>
                  <a:lnTo>
                    <a:pt x="193" y="351"/>
                  </a:lnTo>
                  <a:lnTo>
                    <a:pt x="193" y="428"/>
                  </a:lnTo>
                  <a:lnTo>
                    <a:pt x="193" y="514"/>
                  </a:lnTo>
                  <a:lnTo>
                    <a:pt x="193" y="601"/>
                  </a:lnTo>
                  <a:lnTo>
                    <a:pt x="198" y="657"/>
                  </a:lnTo>
                  <a:lnTo>
                    <a:pt x="224" y="708"/>
                  </a:lnTo>
                  <a:lnTo>
                    <a:pt x="244" y="744"/>
                  </a:lnTo>
                  <a:lnTo>
                    <a:pt x="264" y="774"/>
                  </a:lnTo>
                  <a:lnTo>
                    <a:pt x="147" y="891"/>
                  </a:lnTo>
                  <a:lnTo>
                    <a:pt x="101" y="825"/>
                  </a:lnTo>
                  <a:lnTo>
                    <a:pt x="56" y="769"/>
                  </a:lnTo>
                  <a:lnTo>
                    <a:pt x="66" y="642"/>
                  </a:lnTo>
                  <a:lnTo>
                    <a:pt x="66" y="519"/>
                  </a:lnTo>
                  <a:lnTo>
                    <a:pt x="61" y="301"/>
                  </a:lnTo>
                  <a:lnTo>
                    <a:pt x="61" y="290"/>
                  </a:lnTo>
                  <a:lnTo>
                    <a:pt x="56" y="280"/>
                  </a:lnTo>
                  <a:lnTo>
                    <a:pt x="51" y="270"/>
                  </a:lnTo>
                  <a:lnTo>
                    <a:pt x="35" y="255"/>
                  </a:lnTo>
                  <a:lnTo>
                    <a:pt x="20" y="239"/>
                  </a:lnTo>
                  <a:lnTo>
                    <a:pt x="10" y="224"/>
                  </a:lnTo>
                  <a:lnTo>
                    <a:pt x="0" y="204"/>
                  </a:lnTo>
                  <a:lnTo>
                    <a:pt x="0" y="183"/>
                  </a:lnTo>
                  <a:lnTo>
                    <a:pt x="0" y="173"/>
                  </a:lnTo>
                  <a:lnTo>
                    <a:pt x="5" y="163"/>
                  </a:lnTo>
                  <a:lnTo>
                    <a:pt x="5" y="153"/>
                  </a:lnTo>
                  <a:lnTo>
                    <a:pt x="10" y="143"/>
                  </a:lnTo>
                  <a:lnTo>
                    <a:pt x="66" y="71"/>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8" name="Freeform 38"/>
            <p:cNvSpPr>
              <a:spLocks/>
            </p:cNvSpPr>
            <p:nvPr/>
          </p:nvSpPr>
          <p:spPr bwMode="auto">
            <a:xfrm>
              <a:off x="12227" y="2225"/>
              <a:ext cx="372" cy="1589"/>
            </a:xfrm>
            <a:custGeom>
              <a:avLst/>
              <a:gdLst/>
              <a:ahLst/>
              <a:cxnLst>
                <a:cxn ang="0">
                  <a:pos x="15" y="0"/>
                </a:cxn>
                <a:cxn ang="0">
                  <a:pos x="36" y="5"/>
                </a:cxn>
                <a:cxn ang="0">
                  <a:pos x="66" y="30"/>
                </a:cxn>
                <a:cxn ang="0">
                  <a:pos x="112" y="76"/>
                </a:cxn>
                <a:cxn ang="0">
                  <a:pos x="163" y="132"/>
                </a:cxn>
                <a:cxn ang="0">
                  <a:pos x="214" y="209"/>
                </a:cxn>
                <a:cxn ang="0">
                  <a:pos x="265" y="295"/>
                </a:cxn>
                <a:cxn ang="0">
                  <a:pos x="321" y="433"/>
                </a:cxn>
                <a:cxn ang="0">
                  <a:pos x="351" y="565"/>
                </a:cxn>
                <a:cxn ang="0">
                  <a:pos x="366" y="687"/>
                </a:cxn>
                <a:cxn ang="0">
                  <a:pos x="372" y="794"/>
                </a:cxn>
                <a:cxn ang="0">
                  <a:pos x="372" y="794"/>
                </a:cxn>
                <a:cxn ang="0">
                  <a:pos x="366" y="901"/>
                </a:cxn>
                <a:cxn ang="0">
                  <a:pos x="351" y="1018"/>
                </a:cxn>
                <a:cxn ang="0">
                  <a:pos x="321" y="1146"/>
                </a:cxn>
                <a:cxn ang="0">
                  <a:pos x="270" y="1278"/>
                </a:cxn>
                <a:cxn ang="0">
                  <a:pos x="219" y="1370"/>
                </a:cxn>
                <a:cxn ang="0">
                  <a:pos x="168" y="1446"/>
                </a:cxn>
                <a:cxn ang="0">
                  <a:pos x="112" y="1507"/>
                </a:cxn>
                <a:cxn ang="0">
                  <a:pos x="66" y="1553"/>
                </a:cxn>
                <a:cxn ang="0">
                  <a:pos x="36" y="1579"/>
                </a:cxn>
                <a:cxn ang="0">
                  <a:pos x="15" y="1589"/>
                </a:cxn>
                <a:cxn ang="0">
                  <a:pos x="10" y="1584"/>
                </a:cxn>
                <a:cxn ang="0">
                  <a:pos x="0" y="1579"/>
                </a:cxn>
                <a:cxn ang="0">
                  <a:pos x="0" y="1573"/>
                </a:cxn>
                <a:cxn ang="0">
                  <a:pos x="0" y="1568"/>
                </a:cxn>
                <a:cxn ang="0">
                  <a:pos x="0" y="1568"/>
                </a:cxn>
                <a:cxn ang="0">
                  <a:pos x="5" y="1563"/>
                </a:cxn>
                <a:cxn ang="0">
                  <a:pos x="10" y="1553"/>
                </a:cxn>
                <a:cxn ang="0">
                  <a:pos x="20" y="1548"/>
                </a:cxn>
                <a:cxn ang="0">
                  <a:pos x="112" y="1441"/>
                </a:cxn>
                <a:cxn ang="0">
                  <a:pos x="178" y="1324"/>
                </a:cxn>
                <a:cxn ang="0">
                  <a:pos x="224" y="1197"/>
                </a:cxn>
                <a:cxn ang="0">
                  <a:pos x="254" y="1064"/>
                </a:cxn>
                <a:cxn ang="0">
                  <a:pos x="270" y="932"/>
                </a:cxn>
                <a:cxn ang="0">
                  <a:pos x="275" y="794"/>
                </a:cxn>
                <a:cxn ang="0">
                  <a:pos x="270" y="631"/>
                </a:cxn>
                <a:cxn ang="0">
                  <a:pos x="249" y="489"/>
                </a:cxn>
                <a:cxn ang="0">
                  <a:pos x="214" y="356"/>
                </a:cxn>
                <a:cxn ang="0">
                  <a:pos x="163" y="239"/>
                </a:cxn>
                <a:cxn ang="0">
                  <a:pos x="102" y="137"/>
                </a:cxn>
                <a:cxn ang="0">
                  <a:pos x="30" y="51"/>
                </a:cxn>
                <a:cxn ang="0">
                  <a:pos x="15" y="41"/>
                </a:cxn>
                <a:cxn ang="0">
                  <a:pos x="10" y="30"/>
                </a:cxn>
                <a:cxn ang="0">
                  <a:pos x="5" y="25"/>
                </a:cxn>
                <a:cxn ang="0">
                  <a:pos x="0" y="20"/>
                </a:cxn>
                <a:cxn ang="0">
                  <a:pos x="0" y="15"/>
                </a:cxn>
                <a:cxn ang="0">
                  <a:pos x="0" y="15"/>
                </a:cxn>
                <a:cxn ang="0">
                  <a:pos x="0" y="5"/>
                </a:cxn>
                <a:cxn ang="0">
                  <a:pos x="10" y="0"/>
                </a:cxn>
                <a:cxn ang="0">
                  <a:pos x="15" y="0"/>
                </a:cxn>
              </a:cxnLst>
              <a:rect l="0" t="0" r="r" b="b"/>
              <a:pathLst>
                <a:path w="372" h="1589">
                  <a:moveTo>
                    <a:pt x="15" y="0"/>
                  </a:moveTo>
                  <a:lnTo>
                    <a:pt x="36" y="5"/>
                  </a:lnTo>
                  <a:lnTo>
                    <a:pt x="66" y="30"/>
                  </a:lnTo>
                  <a:lnTo>
                    <a:pt x="112" y="76"/>
                  </a:lnTo>
                  <a:lnTo>
                    <a:pt x="163" y="132"/>
                  </a:lnTo>
                  <a:lnTo>
                    <a:pt x="214" y="209"/>
                  </a:lnTo>
                  <a:lnTo>
                    <a:pt x="265" y="295"/>
                  </a:lnTo>
                  <a:lnTo>
                    <a:pt x="321" y="433"/>
                  </a:lnTo>
                  <a:lnTo>
                    <a:pt x="351" y="565"/>
                  </a:lnTo>
                  <a:lnTo>
                    <a:pt x="366" y="687"/>
                  </a:lnTo>
                  <a:lnTo>
                    <a:pt x="372" y="794"/>
                  </a:lnTo>
                  <a:lnTo>
                    <a:pt x="372" y="794"/>
                  </a:lnTo>
                  <a:lnTo>
                    <a:pt x="366" y="901"/>
                  </a:lnTo>
                  <a:lnTo>
                    <a:pt x="351" y="1018"/>
                  </a:lnTo>
                  <a:lnTo>
                    <a:pt x="321" y="1146"/>
                  </a:lnTo>
                  <a:lnTo>
                    <a:pt x="270" y="1278"/>
                  </a:lnTo>
                  <a:lnTo>
                    <a:pt x="219" y="1370"/>
                  </a:lnTo>
                  <a:lnTo>
                    <a:pt x="168" y="1446"/>
                  </a:lnTo>
                  <a:lnTo>
                    <a:pt x="112" y="1507"/>
                  </a:lnTo>
                  <a:lnTo>
                    <a:pt x="66" y="1553"/>
                  </a:lnTo>
                  <a:lnTo>
                    <a:pt x="36" y="1579"/>
                  </a:lnTo>
                  <a:lnTo>
                    <a:pt x="15" y="1589"/>
                  </a:lnTo>
                  <a:lnTo>
                    <a:pt x="10" y="1584"/>
                  </a:lnTo>
                  <a:lnTo>
                    <a:pt x="0" y="1579"/>
                  </a:lnTo>
                  <a:lnTo>
                    <a:pt x="0" y="1573"/>
                  </a:lnTo>
                  <a:lnTo>
                    <a:pt x="0" y="1568"/>
                  </a:lnTo>
                  <a:lnTo>
                    <a:pt x="0" y="1568"/>
                  </a:lnTo>
                  <a:lnTo>
                    <a:pt x="5" y="1563"/>
                  </a:lnTo>
                  <a:lnTo>
                    <a:pt x="10" y="1553"/>
                  </a:lnTo>
                  <a:lnTo>
                    <a:pt x="20" y="1548"/>
                  </a:lnTo>
                  <a:lnTo>
                    <a:pt x="112" y="1441"/>
                  </a:lnTo>
                  <a:lnTo>
                    <a:pt x="178" y="1324"/>
                  </a:lnTo>
                  <a:lnTo>
                    <a:pt x="224" y="1197"/>
                  </a:lnTo>
                  <a:lnTo>
                    <a:pt x="254" y="1064"/>
                  </a:lnTo>
                  <a:lnTo>
                    <a:pt x="270" y="932"/>
                  </a:lnTo>
                  <a:lnTo>
                    <a:pt x="275" y="794"/>
                  </a:lnTo>
                  <a:lnTo>
                    <a:pt x="270" y="631"/>
                  </a:lnTo>
                  <a:lnTo>
                    <a:pt x="249" y="489"/>
                  </a:lnTo>
                  <a:lnTo>
                    <a:pt x="214" y="356"/>
                  </a:lnTo>
                  <a:lnTo>
                    <a:pt x="163" y="239"/>
                  </a:lnTo>
                  <a:lnTo>
                    <a:pt x="102" y="137"/>
                  </a:lnTo>
                  <a:lnTo>
                    <a:pt x="30" y="51"/>
                  </a:lnTo>
                  <a:lnTo>
                    <a:pt x="15" y="41"/>
                  </a:lnTo>
                  <a:lnTo>
                    <a:pt x="10" y="30"/>
                  </a:lnTo>
                  <a:lnTo>
                    <a:pt x="5" y="25"/>
                  </a:lnTo>
                  <a:lnTo>
                    <a:pt x="0" y="20"/>
                  </a:lnTo>
                  <a:lnTo>
                    <a:pt x="0" y="15"/>
                  </a:lnTo>
                  <a:lnTo>
                    <a:pt x="0" y="15"/>
                  </a:lnTo>
                  <a:lnTo>
                    <a:pt x="0" y="5"/>
                  </a:lnTo>
                  <a:lnTo>
                    <a:pt x="10"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 name="Freeform 39"/>
            <p:cNvSpPr>
              <a:spLocks/>
            </p:cNvSpPr>
            <p:nvPr/>
          </p:nvSpPr>
          <p:spPr bwMode="auto">
            <a:xfrm>
              <a:off x="12838" y="2225"/>
              <a:ext cx="621" cy="1589"/>
            </a:xfrm>
            <a:custGeom>
              <a:avLst/>
              <a:gdLst/>
              <a:ahLst/>
              <a:cxnLst>
                <a:cxn ang="0">
                  <a:pos x="590" y="0"/>
                </a:cxn>
                <a:cxn ang="0">
                  <a:pos x="601" y="0"/>
                </a:cxn>
                <a:cxn ang="0">
                  <a:pos x="611" y="5"/>
                </a:cxn>
                <a:cxn ang="0">
                  <a:pos x="616" y="15"/>
                </a:cxn>
                <a:cxn ang="0">
                  <a:pos x="621" y="30"/>
                </a:cxn>
                <a:cxn ang="0">
                  <a:pos x="621" y="30"/>
                </a:cxn>
                <a:cxn ang="0">
                  <a:pos x="621" y="35"/>
                </a:cxn>
                <a:cxn ang="0">
                  <a:pos x="616" y="46"/>
                </a:cxn>
                <a:cxn ang="0">
                  <a:pos x="611" y="56"/>
                </a:cxn>
                <a:cxn ang="0">
                  <a:pos x="611" y="56"/>
                </a:cxn>
                <a:cxn ang="0">
                  <a:pos x="66" y="1553"/>
                </a:cxn>
                <a:cxn ang="0">
                  <a:pos x="61" y="1563"/>
                </a:cxn>
                <a:cxn ang="0">
                  <a:pos x="56" y="1573"/>
                </a:cxn>
                <a:cxn ang="0">
                  <a:pos x="51" y="1584"/>
                </a:cxn>
                <a:cxn ang="0">
                  <a:pos x="46" y="1589"/>
                </a:cxn>
                <a:cxn ang="0">
                  <a:pos x="35" y="1589"/>
                </a:cxn>
                <a:cxn ang="0">
                  <a:pos x="20" y="1584"/>
                </a:cxn>
                <a:cxn ang="0">
                  <a:pos x="10" y="1579"/>
                </a:cxn>
                <a:cxn ang="0">
                  <a:pos x="5" y="1568"/>
                </a:cxn>
                <a:cxn ang="0">
                  <a:pos x="0" y="1553"/>
                </a:cxn>
                <a:cxn ang="0">
                  <a:pos x="0" y="1553"/>
                </a:cxn>
                <a:cxn ang="0">
                  <a:pos x="0" y="1548"/>
                </a:cxn>
                <a:cxn ang="0">
                  <a:pos x="5" y="1543"/>
                </a:cxn>
                <a:cxn ang="0">
                  <a:pos x="10" y="1528"/>
                </a:cxn>
                <a:cxn ang="0">
                  <a:pos x="560" y="10"/>
                </a:cxn>
                <a:cxn ang="0">
                  <a:pos x="570" y="5"/>
                </a:cxn>
                <a:cxn ang="0">
                  <a:pos x="580" y="0"/>
                </a:cxn>
                <a:cxn ang="0">
                  <a:pos x="590" y="0"/>
                </a:cxn>
              </a:cxnLst>
              <a:rect l="0" t="0" r="r" b="b"/>
              <a:pathLst>
                <a:path w="621" h="1589">
                  <a:moveTo>
                    <a:pt x="590" y="0"/>
                  </a:moveTo>
                  <a:lnTo>
                    <a:pt x="601" y="0"/>
                  </a:lnTo>
                  <a:lnTo>
                    <a:pt x="611" y="5"/>
                  </a:lnTo>
                  <a:lnTo>
                    <a:pt x="616" y="15"/>
                  </a:lnTo>
                  <a:lnTo>
                    <a:pt x="621" y="30"/>
                  </a:lnTo>
                  <a:lnTo>
                    <a:pt x="621" y="30"/>
                  </a:lnTo>
                  <a:lnTo>
                    <a:pt x="621" y="35"/>
                  </a:lnTo>
                  <a:lnTo>
                    <a:pt x="616" y="46"/>
                  </a:lnTo>
                  <a:lnTo>
                    <a:pt x="611" y="56"/>
                  </a:lnTo>
                  <a:lnTo>
                    <a:pt x="611" y="56"/>
                  </a:lnTo>
                  <a:lnTo>
                    <a:pt x="66" y="1553"/>
                  </a:lnTo>
                  <a:lnTo>
                    <a:pt x="61" y="1563"/>
                  </a:lnTo>
                  <a:lnTo>
                    <a:pt x="56" y="1573"/>
                  </a:lnTo>
                  <a:lnTo>
                    <a:pt x="51" y="1584"/>
                  </a:lnTo>
                  <a:lnTo>
                    <a:pt x="46" y="1589"/>
                  </a:lnTo>
                  <a:lnTo>
                    <a:pt x="35" y="1589"/>
                  </a:lnTo>
                  <a:lnTo>
                    <a:pt x="20" y="1584"/>
                  </a:lnTo>
                  <a:lnTo>
                    <a:pt x="10" y="1579"/>
                  </a:lnTo>
                  <a:lnTo>
                    <a:pt x="5" y="1568"/>
                  </a:lnTo>
                  <a:lnTo>
                    <a:pt x="0" y="1553"/>
                  </a:lnTo>
                  <a:lnTo>
                    <a:pt x="0" y="1553"/>
                  </a:lnTo>
                  <a:lnTo>
                    <a:pt x="0" y="1548"/>
                  </a:lnTo>
                  <a:lnTo>
                    <a:pt x="5" y="1543"/>
                  </a:lnTo>
                  <a:lnTo>
                    <a:pt x="10" y="1528"/>
                  </a:lnTo>
                  <a:lnTo>
                    <a:pt x="560" y="10"/>
                  </a:lnTo>
                  <a:lnTo>
                    <a:pt x="570" y="5"/>
                  </a:lnTo>
                  <a:lnTo>
                    <a:pt x="580" y="0"/>
                  </a:lnTo>
                  <a:lnTo>
                    <a:pt x="5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 name="Freeform 40"/>
            <p:cNvSpPr>
              <a:spLocks noEditPoints="1"/>
            </p:cNvSpPr>
            <p:nvPr/>
          </p:nvSpPr>
          <p:spPr bwMode="auto">
            <a:xfrm>
              <a:off x="13581" y="2327"/>
              <a:ext cx="1095" cy="1090"/>
            </a:xfrm>
            <a:custGeom>
              <a:avLst/>
              <a:gdLst/>
              <a:ahLst/>
              <a:cxnLst>
                <a:cxn ang="0">
                  <a:pos x="555" y="585"/>
                </a:cxn>
                <a:cxn ang="0">
                  <a:pos x="524" y="590"/>
                </a:cxn>
                <a:cxn ang="0">
                  <a:pos x="524" y="590"/>
                </a:cxn>
                <a:cxn ang="0">
                  <a:pos x="916" y="977"/>
                </a:cxn>
                <a:cxn ang="0">
                  <a:pos x="764" y="774"/>
                </a:cxn>
                <a:cxn ang="0">
                  <a:pos x="652" y="606"/>
                </a:cxn>
                <a:cxn ang="0">
                  <a:pos x="738" y="142"/>
                </a:cxn>
                <a:cxn ang="0">
                  <a:pos x="759" y="351"/>
                </a:cxn>
                <a:cxn ang="0">
                  <a:pos x="713" y="509"/>
                </a:cxn>
                <a:cxn ang="0">
                  <a:pos x="855" y="453"/>
                </a:cxn>
                <a:cxn ang="0">
                  <a:pos x="922" y="295"/>
                </a:cxn>
                <a:cxn ang="0">
                  <a:pos x="855" y="147"/>
                </a:cxn>
                <a:cxn ang="0">
                  <a:pos x="733" y="81"/>
                </a:cxn>
                <a:cxn ang="0">
                  <a:pos x="453" y="61"/>
                </a:cxn>
                <a:cxn ang="0">
                  <a:pos x="402" y="117"/>
                </a:cxn>
                <a:cxn ang="0">
                  <a:pos x="514" y="529"/>
                </a:cxn>
                <a:cxn ang="0">
                  <a:pos x="682" y="448"/>
                </a:cxn>
                <a:cxn ang="0">
                  <a:pos x="698" y="214"/>
                </a:cxn>
                <a:cxn ang="0">
                  <a:pos x="616" y="76"/>
                </a:cxn>
                <a:cxn ang="0">
                  <a:pos x="188" y="56"/>
                </a:cxn>
                <a:cxn ang="0">
                  <a:pos x="199" y="142"/>
                </a:cxn>
                <a:cxn ang="0">
                  <a:pos x="194" y="1003"/>
                </a:cxn>
                <a:cxn ang="0">
                  <a:pos x="351" y="1003"/>
                </a:cxn>
                <a:cxn ang="0">
                  <a:pos x="346" y="137"/>
                </a:cxn>
                <a:cxn ang="0">
                  <a:pos x="351" y="86"/>
                </a:cxn>
                <a:cxn ang="0">
                  <a:pos x="188" y="56"/>
                </a:cxn>
                <a:cxn ang="0">
                  <a:pos x="626" y="5"/>
                </a:cxn>
                <a:cxn ang="0">
                  <a:pos x="840" y="66"/>
                </a:cxn>
                <a:cxn ang="0">
                  <a:pos x="967" y="219"/>
                </a:cxn>
                <a:cxn ang="0">
                  <a:pos x="947" y="427"/>
                </a:cxn>
                <a:cxn ang="0">
                  <a:pos x="815" y="540"/>
                </a:cxn>
                <a:cxn ang="0">
                  <a:pos x="759" y="667"/>
                </a:cxn>
                <a:cxn ang="0">
                  <a:pos x="881" y="845"/>
                </a:cxn>
                <a:cxn ang="0">
                  <a:pos x="957" y="942"/>
                </a:cxn>
                <a:cxn ang="0">
                  <a:pos x="1069" y="1034"/>
                </a:cxn>
                <a:cxn ang="0">
                  <a:pos x="1095" y="1059"/>
                </a:cxn>
                <a:cxn ang="0">
                  <a:pos x="1079" y="1084"/>
                </a:cxn>
                <a:cxn ang="0">
                  <a:pos x="1044" y="1090"/>
                </a:cxn>
                <a:cxn ang="0">
                  <a:pos x="794" y="1090"/>
                </a:cxn>
                <a:cxn ang="0">
                  <a:pos x="774" y="1069"/>
                </a:cxn>
                <a:cxn ang="0">
                  <a:pos x="713" y="983"/>
                </a:cxn>
                <a:cxn ang="0">
                  <a:pos x="402" y="590"/>
                </a:cxn>
                <a:cxn ang="0">
                  <a:pos x="418" y="1018"/>
                </a:cxn>
                <a:cxn ang="0">
                  <a:pos x="509" y="1034"/>
                </a:cxn>
                <a:cxn ang="0">
                  <a:pos x="535" y="1044"/>
                </a:cxn>
                <a:cxn ang="0">
                  <a:pos x="540" y="1074"/>
                </a:cxn>
                <a:cxn ang="0">
                  <a:pos x="519" y="1090"/>
                </a:cxn>
                <a:cxn ang="0">
                  <a:pos x="56" y="1090"/>
                </a:cxn>
                <a:cxn ang="0">
                  <a:pos x="15" y="1084"/>
                </a:cxn>
                <a:cxn ang="0">
                  <a:pos x="0" y="1059"/>
                </a:cxn>
                <a:cxn ang="0">
                  <a:pos x="20" y="1039"/>
                </a:cxn>
                <a:cxn ang="0">
                  <a:pos x="46" y="1034"/>
                </a:cxn>
                <a:cxn ang="0">
                  <a:pos x="143" y="988"/>
                </a:cxn>
                <a:cxn ang="0">
                  <a:pos x="143" y="96"/>
                </a:cxn>
                <a:cxn ang="0">
                  <a:pos x="46" y="56"/>
                </a:cxn>
                <a:cxn ang="0">
                  <a:pos x="20" y="51"/>
                </a:cxn>
                <a:cxn ang="0">
                  <a:pos x="0" y="30"/>
                </a:cxn>
                <a:cxn ang="0">
                  <a:pos x="15" y="5"/>
                </a:cxn>
                <a:cxn ang="0">
                  <a:pos x="56" y="0"/>
                </a:cxn>
              </a:cxnLst>
              <a:rect l="0" t="0" r="r" b="b"/>
              <a:pathLst>
                <a:path w="1095" h="1090">
                  <a:moveTo>
                    <a:pt x="642" y="580"/>
                  </a:moveTo>
                  <a:lnTo>
                    <a:pt x="596" y="585"/>
                  </a:lnTo>
                  <a:lnTo>
                    <a:pt x="555" y="585"/>
                  </a:lnTo>
                  <a:lnTo>
                    <a:pt x="545" y="585"/>
                  </a:lnTo>
                  <a:lnTo>
                    <a:pt x="535" y="585"/>
                  </a:lnTo>
                  <a:lnTo>
                    <a:pt x="524" y="590"/>
                  </a:lnTo>
                  <a:lnTo>
                    <a:pt x="524" y="590"/>
                  </a:lnTo>
                  <a:lnTo>
                    <a:pt x="524" y="590"/>
                  </a:lnTo>
                  <a:lnTo>
                    <a:pt x="524" y="590"/>
                  </a:lnTo>
                  <a:lnTo>
                    <a:pt x="810" y="1034"/>
                  </a:lnTo>
                  <a:lnTo>
                    <a:pt x="967" y="1034"/>
                  </a:lnTo>
                  <a:lnTo>
                    <a:pt x="916" y="977"/>
                  </a:lnTo>
                  <a:lnTo>
                    <a:pt x="860" y="911"/>
                  </a:lnTo>
                  <a:lnTo>
                    <a:pt x="810" y="840"/>
                  </a:lnTo>
                  <a:lnTo>
                    <a:pt x="764" y="774"/>
                  </a:lnTo>
                  <a:lnTo>
                    <a:pt x="718" y="708"/>
                  </a:lnTo>
                  <a:lnTo>
                    <a:pt x="682" y="646"/>
                  </a:lnTo>
                  <a:lnTo>
                    <a:pt x="652" y="606"/>
                  </a:lnTo>
                  <a:lnTo>
                    <a:pt x="642" y="580"/>
                  </a:lnTo>
                  <a:close/>
                  <a:moveTo>
                    <a:pt x="698" y="71"/>
                  </a:moveTo>
                  <a:lnTo>
                    <a:pt x="738" y="142"/>
                  </a:lnTo>
                  <a:lnTo>
                    <a:pt x="754" y="219"/>
                  </a:lnTo>
                  <a:lnTo>
                    <a:pt x="759" y="300"/>
                  </a:lnTo>
                  <a:lnTo>
                    <a:pt x="759" y="351"/>
                  </a:lnTo>
                  <a:lnTo>
                    <a:pt x="754" y="407"/>
                  </a:lnTo>
                  <a:lnTo>
                    <a:pt x="738" y="463"/>
                  </a:lnTo>
                  <a:lnTo>
                    <a:pt x="713" y="509"/>
                  </a:lnTo>
                  <a:lnTo>
                    <a:pt x="713" y="509"/>
                  </a:lnTo>
                  <a:lnTo>
                    <a:pt x="794" y="489"/>
                  </a:lnTo>
                  <a:lnTo>
                    <a:pt x="855" y="453"/>
                  </a:lnTo>
                  <a:lnTo>
                    <a:pt x="896" y="407"/>
                  </a:lnTo>
                  <a:lnTo>
                    <a:pt x="916" y="356"/>
                  </a:lnTo>
                  <a:lnTo>
                    <a:pt x="922" y="295"/>
                  </a:lnTo>
                  <a:lnTo>
                    <a:pt x="911" y="234"/>
                  </a:lnTo>
                  <a:lnTo>
                    <a:pt x="891" y="183"/>
                  </a:lnTo>
                  <a:lnTo>
                    <a:pt x="855" y="147"/>
                  </a:lnTo>
                  <a:lnTo>
                    <a:pt x="815" y="117"/>
                  </a:lnTo>
                  <a:lnTo>
                    <a:pt x="774" y="96"/>
                  </a:lnTo>
                  <a:lnTo>
                    <a:pt x="733" y="81"/>
                  </a:lnTo>
                  <a:lnTo>
                    <a:pt x="698" y="71"/>
                  </a:lnTo>
                  <a:close/>
                  <a:moveTo>
                    <a:pt x="504" y="56"/>
                  </a:moveTo>
                  <a:lnTo>
                    <a:pt x="453" y="61"/>
                  </a:lnTo>
                  <a:lnTo>
                    <a:pt x="423" y="76"/>
                  </a:lnTo>
                  <a:lnTo>
                    <a:pt x="412" y="96"/>
                  </a:lnTo>
                  <a:lnTo>
                    <a:pt x="402" y="117"/>
                  </a:lnTo>
                  <a:lnTo>
                    <a:pt x="402" y="142"/>
                  </a:lnTo>
                  <a:lnTo>
                    <a:pt x="402" y="534"/>
                  </a:lnTo>
                  <a:lnTo>
                    <a:pt x="514" y="529"/>
                  </a:lnTo>
                  <a:lnTo>
                    <a:pt x="591" y="519"/>
                  </a:lnTo>
                  <a:lnTo>
                    <a:pt x="647" y="494"/>
                  </a:lnTo>
                  <a:lnTo>
                    <a:pt x="682" y="448"/>
                  </a:lnTo>
                  <a:lnTo>
                    <a:pt x="698" y="387"/>
                  </a:lnTo>
                  <a:lnTo>
                    <a:pt x="703" y="300"/>
                  </a:lnTo>
                  <a:lnTo>
                    <a:pt x="698" y="214"/>
                  </a:lnTo>
                  <a:lnTo>
                    <a:pt x="682" y="152"/>
                  </a:lnTo>
                  <a:lnTo>
                    <a:pt x="652" y="107"/>
                  </a:lnTo>
                  <a:lnTo>
                    <a:pt x="616" y="76"/>
                  </a:lnTo>
                  <a:lnTo>
                    <a:pt x="565" y="61"/>
                  </a:lnTo>
                  <a:lnTo>
                    <a:pt x="504" y="56"/>
                  </a:lnTo>
                  <a:close/>
                  <a:moveTo>
                    <a:pt x="188" y="56"/>
                  </a:moveTo>
                  <a:lnTo>
                    <a:pt x="194" y="86"/>
                  </a:lnTo>
                  <a:lnTo>
                    <a:pt x="199" y="117"/>
                  </a:lnTo>
                  <a:lnTo>
                    <a:pt x="199" y="142"/>
                  </a:lnTo>
                  <a:lnTo>
                    <a:pt x="199" y="947"/>
                  </a:lnTo>
                  <a:lnTo>
                    <a:pt x="199" y="967"/>
                  </a:lnTo>
                  <a:lnTo>
                    <a:pt x="194" y="1003"/>
                  </a:lnTo>
                  <a:lnTo>
                    <a:pt x="188" y="1034"/>
                  </a:lnTo>
                  <a:lnTo>
                    <a:pt x="362" y="1034"/>
                  </a:lnTo>
                  <a:lnTo>
                    <a:pt x="351" y="1003"/>
                  </a:lnTo>
                  <a:lnTo>
                    <a:pt x="346" y="967"/>
                  </a:lnTo>
                  <a:lnTo>
                    <a:pt x="346" y="947"/>
                  </a:lnTo>
                  <a:lnTo>
                    <a:pt x="346" y="137"/>
                  </a:lnTo>
                  <a:lnTo>
                    <a:pt x="346" y="122"/>
                  </a:lnTo>
                  <a:lnTo>
                    <a:pt x="346" y="107"/>
                  </a:lnTo>
                  <a:lnTo>
                    <a:pt x="351" y="86"/>
                  </a:lnTo>
                  <a:lnTo>
                    <a:pt x="356" y="71"/>
                  </a:lnTo>
                  <a:lnTo>
                    <a:pt x="367" y="56"/>
                  </a:lnTo>
                  <a:lnTo>
                    <a:pt x="188" y="56"/>
                  </a:lnTo>
                  <a:close/>
                  <a:moveTo>
                    <a:pt x="56" y="0"/>
                  </a:moveTo>
                  <a:lnTo>
                    <a:pt x="555" y="0"/>
                  </a:lnTo>
                  <a:lnTo>
                    <a:pt x="626" y="5"/>
                  </a:lnTo>
                  <a:lnTo>
                    <a:pt x="703" y="15"/>
                  </a:lnTo>
                  <a:lnTo>
                    <a:pt x="774" y="35"/>
                  </a:lnTo>
                  <a:lnTo>
                    <a:pt x="840" y="66"/>
                  </a:lnTo>
                  <a:lnTo>
                    <a:pt x="896" y="107"/>
                  </a:lnTo>
                  <a:lnTo>
                    <a:pt x="937" y="158"/>
                  </a:lnTo>
                  <a:lnTo>
                    <a:pt x="967" y="219"/>
                  </a:lnTo>
                  <a:lnTo>
                    <a:pt x="978" y="295"/>
                  </a:lnTo>
                  <a:lnTo>
                    <a:pt x="972" y="371"/>
                  </a:lnTo>
                  <a:lnTo>
                    <a:pt x="947" y="427"/>
                  </a:lnTo>
                  <a:lnTo>
                    <a:pt x="911" y="478"/>
                  </a:lnTo>
                  <a:lnTo>
                    <a:pt x="871" y="514"/>
                  </a:lnTo>
                  <a:lnTo>
                    <a:pt x="815" y="540"/>
                  </a:lnTo>
                  <a:lnTo>
                    <a:pt x="759" y="560"/>
                  </a:lnTo>
                  <a:lnTo>
                    <a:pt x="698" y="570"/>
                  </a:lnTo>
                  <a:lnTo>
                    <a:pt x="759" y="667"/>
                  </a:lnTo>
                  <a:lnTo>
                    <a:pt x="815" y="743"/>
                  </a:lnTo>
                  <a:lnTo>
                    <a:pt x="855" y="804"/>
                  </a:lnTo>
                  <a:lnTo>
                    <a:pt x="881" y="845"/>
                  </a:lnTo>
                  <a:lnTo>
                    <a:pt x="896" y="865"/>
                  </a:lnTo>
                  <a:lnTo>
                    <a:pt x="922" y="901"/>
                  </a:lnTo>
                  <a:lnTo>
                    <a:pt x="957" y="942"/>
                  </a:lnTo>
                  <a:lnTo>
                    <a:pt x="998" y="983"/>
                  </a:lnTo>
                  <a:lnTo>
                    <a:pt x="1034" y="1018"/>
                  </a:lnTo>
                  <a:lnTo>
                    <a:pt x="1069" y="1034"/>
                  </a:lnTo>
                  <a:lnTo>
                    <a:pt x="1084" y="1039"/>
                  </a:lnTo>
                  <a:lnTo>
                    <a:pt x="1095" y="1049"/>
                  </a:lnTo>
                  <a:lnTo>
                    <a:pt x="1095" y="1059"/>
                  </a:lnTo>
                  <a:lnTo>
                    <a:pt x="1095" y="1074"/>
                  </a:lnTo>
                  <a:lnTo>
                    <a:pt x="1090" y="1079"/>
                  </a:lnTo>
                  <a:lnTo>
                    <a:pt x="1079" y="1084"/>
                  </a:lnTo>
                  <a:lnTo>
                    <a:pt x="1069" y="1090"/>
                  </a:lnTo>
                  <a:lnTo>
                    <a:pt x="1059" y="1090"/>
                  </a:lnTo>
                  <a:lnTo>
                    <a:pt x="1044" y="1090"/>
                  </a:lnTo>
                  <a:lnTo>
                    <a:pt x="825" y="1090"/>
                  </a:lnTo>
                  <a:lnTo>
                    <a:pt x="804" y="1090"/>
                  </a:lnTo>
                  <a:lnTo>
                    <a:pt x="794" y="1090"/>
                  </a:lnTo>
                  <a:lnTo>
                    <a:pt x="784" y="1084"/>
                  </a:lnTo>
                  <a:lnTo>
                    <a:pt x="779" y="1079"/>
                  </a:lnTo>
                  <a:lnTo>
                    <a:pt x="774" y="1069"/>
                  </a:lnTo>
                  <a:lnTo>
                    <a:pt x="754" y="1044"/>
                  </a:lnTo>
                  <a:lnTo>
                    <a:pt x="733" y="1013"/>
                  </a:lnTo>
                  <a:lnTo>
                    <a:pt x="713" y="983"/>
                  </a:lnTo>
                  <a:lnTo>
                    <a:pt x="698" y="957"/>
                  </a:lnTo>
                  <a:lnTo>
                    <a:pt x="463" y="590"/>
                  </a:lnTo>
                  <a:lnTo>
                    <a:pt x="402" y="590"/>
                  </a:lnTo>
                  <a:lnTo>
                    <a:pt x="402" y="942"/>
                  </a:lnTo>
                  <a:lnTo>
                    <a:pt x="407" y="988"/>
                  </a:lnTo>
                  <a:lnTo>
                    <a:pt x="418" y="1018"/>
                  </a:lnTo>
                  <a:lnTo>
                    <a:pt x="448" y="1028"/>
                  </a:lnTo>
                  <a:lnTo>
                    <a:pt x="499" y="1034"/>
                  </a:lnTo>
                  <a:lnTo>
                    <a:pt x="509" y="1034"/>
                  </a:lnTo>
                  <a:lnTo>
                    <a:pt x="519" y="1034"/>
                  </a:lnTo>
                  <a:lnTo>
                    <a:pt x="530" y="1039"/>
                  </a:lnTo>
                  <a:lnTo>
                    <a:pt x="535" y="1044"/>
                  </a:lnTo>
                  <a:lnTo>
                    <a:pt x="540" y="1049"/>
                  </a:lnTo>
                  <a:lnTo>
                    <a:pt x="545" y="1059"/>
                  </a:lnTo>
                  <a:lnTo>
                    <a:pt x="540" y="1074"/>
                  </a:lnTo>
                  <a:lnTo>
                    <a:pt x="535" y="1079"/>
                  </a:lnTo>
                  <a:lnTo>
                    <a:pt x="530" y="1084"/>
                  </a:lnTo>
                  <a:lnTo>
                    <a:pt x="519" y="1090"/>
                  </a:lnTo>
                  <a:lnTo>
                    <a:pt x="504" y="1090"/>
                  </a:lnTo>
                  <a:lnTo>
                    <a:pt x="494" y="1090"/>
                  </a:lnTo>
                  <a:lnTo>
                    <a:pt x="56" y="1090"/>
                  </a:lnTo>
                  <a:lnTo>
                    <a:pt x="41" y="1090"/>
                  </a:lnTo>
                  <a:lnTo>
                    <a:pt x="31" y="1090"/>
                  </a:lnTo>
                  <a:lnTo>
                    <a:pt x="15" y="1084"/>
                  </a:lnTo>
                  <a:lnTo>
                    <a:pt x="10" y="1079"/>
                  </a:lnTo>
                  <a:lnTo>
                    <a:pt x="5" y="1074"/>
                  </a:lnTo>
                  <a:lnTo>
                    <a:pt x="0" y="1059"/>
                  </a:lnTo>
                  <a:lnTo>
                    <a:pt x="5" y="1049"/>
                  </a:lnTo>
                  <a:lnTo>
                    <a:pt x="10" y="1044"/>
                  </a:lnTo>
                  <a:lnTo>
                    <a:pt x="20" y="1039"/>
                  </a:lnTo>
                  <a:lnTo>
                    <a:pt x="26" y="1034"/>
                  </a:lnTo>
                  <a:lnTo>
                    <a:pt x="36" y="1034"/>
                  </a:lnTo>
                  <a:lnTo>
                    <a:pt x="46" y="1034"/>
                  </a:lnTo>
                  <a:lnTo>
                    <a:pt x="97" y="1028"/>
                  </a:lnTo>
                  <a:lnTo>
                    <a:pt x="127" y="1018"/>
                  </a:lnTo>
                  <a:lnTo>
                    <a:pt x="143" y="988"/>
                  </a:lnTo>
                  <a:lnTo>
                    <a:pt x="143" y="942"/>
                  </a:lnTo>
                  <a:lnTo>
                    <a:pt x="143" y="147"/>
                  </a:lnTo>
                  <a:lnTo>
                    <a:pt x="143" y="96"/>
                  </a:lnTo>
                  <a:lnTo>
                    <a:pt x="127" y="71"/>
                  </a:lnTo>
                  <a:lnTo>
                    <a:pt x="97" y="61"/>
                  </a:lnTo>
                  <a:lnTo>
                    <a:pt x="46" y="56"/>
                  </a:lnTo>
                  <a:lnTo>
                    <a:pt x="36" y="56"/>
                  </a:lnTo>
                  <a:lnTo>
                    <a:pt x="26" y="56"/>
                  </a:lnTo>
                  <a:lnTo>
                    <a:pt x="20" y="51"/>
                  </a:lnTo>
                  <a:lnTo>
                    <a:pt x="10" y="45"/>
                  </a:lnTo>
                  <a:lnTo>
                    <a:pt x="5" y="40"/>
                  </a:lnTo>
                  <a:lnTo>
                    <a:pt x="0" y="30"/>
                  </a:lnTo>
                  <a:lnTo>
                    <a:pt x="5" y="15"/>
                  </a:lnTo>
                  <a:lnTo>
                    <a:pt x="10" y="10"/>
                  </a:lnTo>
                  <a:lnTo>
                    <a:pt x="15" y="5"/>
                  </a:lnTo>
                  <a:lnTo>
                    <a:pt x="31" y="0"/>
                  </a:lnTo>
                  <a:lnTo>
                    <a:pt x="41" y="0"/>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 name="Freeform 41"/>
            <p:cNvSpPr>
              <a:spLocks/>
            </p:cNvSpPr>
            <p:nvPr/>
          </p:nvSpPr>
          <p:spPr bwMode="auto">
            <a:xfrm>
              <a:off x="14783" y="2092"/>
              <a:ext cx="498" cy="749"/>
            </a:xfrm>
            <a:custGeom>
              <a:avLst/>
              <a:gdLst/>
              <a:ahLst/>
              <a:cxnLst>
                <a:cxn ang="0">
                  <a:pos x="305" y="5"/>
                </a:cxn>
                <a:cxn ang="0">
                  <a:pos x="417" y="56"/>
                </a:cxn>
                <a:cxn ang="0">
                  <a:pos x="488" y="158"/>
                </a:cxn>
                <a:cxn ang="0">
                  <a:pos x="488" y="280"/>
                </a:cxn>
                <a:cxn ang="0">
                  <a:pos x="427" y="377"/>
                </a:cxn>
                <a:cxn ang="0">
                  <a:pos x="336" y="464"/>
                </a:cxn>
                <a:cxn ang="0">
                  <a:pos x="259" y="520"/>
                </a:cxn>
                <a:cxn ang="0">
                  <a:pos x="173" y="596"/>
                </a:cxn>
                <a:cxn ang="0">
                  <a:pos x="315" y="652"/>
                </a:cxn>
                <a:cxn ang="0">
                  <a:pos x="376" y="652"/>
                </a:cxn>
                <a:cxn ang="0">
                  <a:pos x="432" y="642"/>
                </a:cxn>
                <a:cxn ang="0">
                  <a:pos x="453" y="576"/>
                </a:cxn>
                <a:cxn ang="0">
                  <a:pos x="498" y="540"/>
                </a:cxn>
                <a:cxn ang="0">
                  <a:pos x="463" y="749"/>
                </a:cxn>
                <a:cxn ang="0">
                  <a:pos x="0" y="729"/>
                </a:cxn>
                <a:cxn ang="0">
                  <a:pos x="0" y="713"/>
                </a:cxn>
                <a:cxn ang="0">
                  <a:pos x="10" y="703"/>
                </a:cxn>
                <a:cxn ang="0">
                  <a:pos x="315" y="398"/>
                </a:cxn>
                <a:cxn ang="0">
                  <a:pos x="376" y="291"/>
                </a:cxn>
                <a:cxn ang="0">
                  <a:pos x="381" y="168"/>
                </a:cxn>
                <a:cxn ang="0">
                  <a:pos x="325" y="77"/>
                </a:cxn>
                <a:cxn ang="0">
                  <a:pos x="213" y="41"/>
                </a:cxn>
                <a:cxn ang="0">
                  <a:pos x="127" y="62"/>
                </a:cxn>
                <a:cxn ang="0">
                  <a:pos x="50" y="143"/>
                </a:cxn>
                <a:cxn ang="0">
                  <a:pos x="86" y="153"/>
                </a:cxn>
                <a:cxn ang="0">
                  <a:pos x="106" y="168"/>
                </a:cxn>
                <a:cxn ang="0">
                  <a:pos x="117" y="189"/>
                </a:cxn>
                <a:cxn ang="0">
                  <a:pos x="117" y="204"/>
                </a:cxn>
                <a:cxn ang="0">
                  <a:pos x="106" y="240"/>
                </a:cxn>
                <a:cxn ang="0">
                  <a:pos x="86" y="260"/>
                </a:cxn>
                <a:cxn ang="0">
                  <a:pos x="56" y="265"/>
                </a:cxn>
                <a:cxn ang="0">
                  <a:pos x="45" y="265"/>
                </a:cxn>
                <a:cxn ang="0">
                  <a:pos x="25" y="255"/>
                </a:cxn>
                <a:cxn ang="0">
                  <a:pos x="5" y="235"/>
                </a:cxn>
                <a:cxn ang="0">
                  <a:pos x="0" y="204"/>
                </a:cxn>
                <a:cxn ang="0">
                  <a:pos x="40" y="87"/>
                </a:cxn>
                <a:cxn ang="0">
                  <a:pos x="152" y="11"/>
                </a:cxn>
              </a:cxnLst>
              <a:rect l="0" t="0" r="r" b="b"/>
              <a:pathLst>
                <a:path w="498" h="749">
                  <a:moveTo>
                    <a:pt x="234" y="0"/>
                  </a:moveTo>
                  <a:lnTo>
                    <a:pt x="305" y="5"/>
                  </a:lnTo>
                  <a:lnTo>
                    <a:pt x="366" y="26"/>
                  </a:lnTo>
                  <a:lnTo>
                    <a:pt x="417" y="56"/>
                  </a:lnTo>
                  <a:lnTo>
                    <a:pt x="463" y="102"/>
                  </a:lnTo>
                  <a:lnTo>
                    <a:pt x="488" y="158"/>
                  </a:lnTo>
                  <a:lnTo>
                    <a:pt x="498" y="219"/>
                  </a:lnTo>
                  <a:lnTo>
                    <a:pt x="488" y="280"/>
                  </a:lnTo>
                  <a:lnTo>
                    <a:pt x="463" y="331"/>
                  </a:lnTo>
                  <a:lnTo>
                    <a:pt x="427" y="377"/>
                  </a:lnTo>
                  <a:lnTo>
                    <a:pt x="381" y="423"/>
                  </a:lnTo>
                  <a:lnTo>
                    <a:pt x="336" y="464"/>
                  </a:lnTo>
                  <a:lnTo>
                    <a:pt x="295" y="489"/>
                  </a:lnTo>
                  <a:lnTo>
                    <a:pt x="259" y="520"/>
                  </a:lnTo>
                  <a:lnTo>
                    <a:pt x="218" y="556"/>
                  </a:lnTo>
                  <a:lnTo>
                    <a:pt x="173" y="596"/>
                  </a:lnTo>
                  <a:lnTo>
                    <a:pt x="112" y="652"/>
                  </a:lnTo>
                  <a:lnTo>
                    <a:pt x="315" y="652"/>
                  </a:lnTo>
                  <a:lnTo>
                    <a:pt x="341" y="652"/>
                  </a:lnTo>
                  <a:lnTo>
                    <a:pt x="376" y="652"/>
                  </a:lnTo>
                  <a:lnTo>
                    <a:pt x="412" y="647"/>
                  </a:lnTo>
                  <a:lnTo>
                    <a:pt x="432" y="642"/>
                  </a:lnTo>
                  <a:lnTo>
                    <a:pt x="442" y="617"/>
                  </a:lnTo>
                  <a:lnTo>
                    <a:pt x="453" y="576"/>
                  </a:lnTo>
                  <a:lnTo>
                    <a:pt x="458" y="540"/>
                  </a:lnTo>
                  <a:lnTo>
                    <a:pt x="498" y="540"/>
                  </a:lnTo>
                  <a:lnTo>
                    <a:pt x="498" y="540"/>
                  </a:lnTo>
                  <a:lnTo>
                    <a:pt x="463" y="749"/>
                  </a:lnTo>
                  <a:lnTo>
                    <a:pt x="0" y="749"/>
                  </a:lnTo>
                  <a:lnTo>
                    <a:pt x="0" y="729"/>
                  </a:lnTo>
                  <a:lnTo>
                    <a:pt x="0" y="718"/>
                  </a:lnTo>
                  <a:lnTo>
                    <a:pt x="0" y="713"/>
                  </a:lnTo>
                  <a:lnTo>
                    <a:pt x="5" y="708"/>
                  </a:lnTo>
                  <a:lnTo>
                    <a:pt x="10" y="703"/>
                  </a:lnTo>
                  <a:lnTo>
                    <a:pt x="280" y="433"/>
                  </a:lnTo>
                  <a:lnTo>
                    <a:pt x="315" y="398"/>
                  </a:lnTo>
                  <a:lnTo>
                    <a:pt x="346" y="347"/>
                  </a:lnTo>
                  <a:lnTo>
                    <a:pt x="376" y="291"/>
                  </a:lnTo>
                  <a:lnTo>
                    <a:pt x="386" y="219"/>
                  </a:lnTo>
                  <a:lnTo>
                    <a:pt x="381" y="168"/>
                  </a:lnTo>
                  <a:lnTo>
                    <a:pt x="361" y="118"/>
                  </a:lnTo>
                  <a:lnTo>
                    <a:pt x="325" y="77"/>
                  </a:lnTo>
                  <a:lnTo>
                    <a:pt x="274" y="51"/>
                  </a:lnTo>
                  <a:lnTo>
                    <a:pt x="213" y="41"/>
                  </a:lnTo>
                  <a:lnTo>
                    <a:pt x="173" y="46"/>
                  </a:lnTo>
                  <a:lnTo>
                    <a:pt x="127" y="62"/>
                  </a:lnTo>
                  <a:lnTo>
                    <a:pt x="86" y="92"/>
                  </a:lnTo>
                  <a:lnTo>
                    <a:pt x="50" y="143"/>
                  </a:lnTo>
                  <a:lnTo>
                    <a:pt x="71" y="148"/>
                  </a:lnTo>
                  <a:lnTo>
                    <a:pt x="86" y="153"/>
                  </a:lnTo>
                  <a:lnTo>
                    <a:pt x="96" y="158"/>
                  </a:lnTo>
                  <a:lnTo>
                    <a:pt x="106" y="168"/>
                  </a:lnTo>
                  <a:lnTo>
                    <a:pt x="112" y="179"/>
                  </a:lnTo>
                  <a:lnTo>
                    <a:pt x="117" y="189"/>
                  </a:lnTo>
                  <a:lnTo>
                    <a:pt x="117" y="194"/>
                  </a:lnTo>
                  <a:lnTo>
                    <a:pt x="117" y="204"/>
                  </a:lnTo>
                  <a:lnTo>
                    <a:pt x="117" y="224"/>
                  </a:lnTo>
                  <a:lnTo>
                    <a:pt x="106" y="240"/>
                  </a:lnTo>
                  <a:lnTo>
                    <a:pt x="96" y="250"/>
                  </a:lnTo>
                  <a:lnTo>
                    <a:pt x="86" y="260"/>
                  </a:lnTo>
                  <a:lnTo>
                    <a:pt x="71" y="265"/>
                  </a:lnTo>
                  <a:lnTo>
                    <a:pt x="56" y="265"/>
                  </a:lnTo>
                  <a:lnTo>
                    <a:pt x="50" y="265"/>
                  </a:lnTo>
                  <a:lnTo>
                    <a:pt x="45" y="265"/>
                  </a:lnTo>
                  <a:lnTo>
                    <a:pt x="35" y="260"/>
                  </a:lnTo>
                  <a:lnTo>
                    <a:pt x="25" y="255"/>
                  </a:lnTo>
                  <a:lnTo>
                    <a:pt x="15" y="245"/>
                  </a:lnTo>
                  <a:lnTo>
                    <a:pt x="5" y="235"/>
                  </a:lnTo>
                  <a:lnTo>
                    <a:pt x="0" y="219"/>
                  </a:lnTo>
                  <a:lnTo>
                    <a:pt x="0" y="204"/>
                  </a:lnTo>
                  <a:lnTo>
                    <a:pt x="10" y="138"/>
                  </a:lnTo>
                  <a:lnTo>
                    <a:pt x="40" y="87"/>
                  </a:lnTo>
                  <a:lnTo>
                    <a:pt x="91" y="41"/>
                  </a:lnTo>
                  <a:lnTo>
                    <a:pt x="152" y="11"/>
                  </a:lnTo>
                  <a:lnTo>
                    <a:pt x="2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 name="Freeform 42"/>
            <p:cNvSpPr>
              <a:spLocks/>
            </p:cNvSpPr>
            <p:nvPr/>
          </p:nvSpPr>
          <p:spPr bwMode="auto">
            <a:xfrm>
              <a:off x="14742" y="3182"/>
              <a:ext cx="392" cy="703"/>
            </a:xfrm>
            <a:custGeom>
              <a:avLst/>
              <a:gdLst/>
              <a:ahLst/>
              <a:cxnLst>
                <a:cxn ang="0">
                  <a:pos x="158" y="0"/>
                </a:cxn>
                <a:cxn ang="0">
                  <a:pos x="198" y="0"/>
                </a:cxn>
                <a:cxn ang="0">
                  <a:pos x="198" y="209"/>
                </a:cxn>
                <a:cxn ang="0">
                  <a:pos x="371" y="209"/>
                </a:cxn>
                <a:cxn ang="0">
                  <a:pos x="371" y="250"/>
                </a:cxn>
                <a:cxn ang="0">
                  <a:pos x="198" y="250"/>
                </a:cxn>
                <a:cxn ang="0">
                  <a:pos x="198" y="555"/>
                </a:cxn>
                <a:cxn ang="0">
                  <a:pos x="198" y="571"/>
                </a:cxn>
                <a:cxn ang="0">
                  <a:pos x="198" y="591"/>
                </a:cxn>
                <a:cxn ang="0">
                  <a:pos x="203" y="622"/>
                </a:cxn>
                <a:cxn ang="0">
                  <a:pos x="219" y="642"/>
                </a:cxn>
                <a:cxn ang="0">
                  <a:pos x="239" y="662"/>
                </a:cxn>
                <a:cxn ang="0">
                  <a:pos x="275" y="667"/>
                </a:cxn>
                <a:cxn ang="0">
                  <a:pos x="305" y="662"/>
                </a:cxn>
                <a:cxn ang="0">
                  <a:pos x="331" y="637"/>
                </a:cxn>
                <a:cxn ang="0">
                  <a:pos x="346" y="601"/>
                </a:cxn>
                <a:cxn ang="0">
                  <a:pos x="356" y="550"/>
                </a:cxn>
                <a:cxn ang="0">
                  <a:pos x="356" y="489"/>
                </a:cxn>
                <a:cxn ang="0">
                  <a:pos x="392" y="489"/>
                </a:cxn>
                <a:cxn ang="0">
                  <a:pos x="392" y="550"/>
                </a:cxn>
                <a:cxn ang="0">
                  <a:pos x="382" y="611"/>
                </a:cxn>
                <a:cxn ang="0">
                  <a:pos x="356" y="662"/>
                </a:cxn>
                <a:cxn ang="0">
                  <a:pos x="315" y="693"/>
                </a:cxn>
                <a:cxn ang="0">
                  <a:pos x="265" y="703"/>
                </a:cxn>
                <a:cxn ang="0">
                  <a:pos x="229" y="703"/>
                </a:cxn>
                <a:cxn ang="0">
                  <a:pos x="193" y="693"/>
                </a:cxn>
                <a:cxn ang="0">
                  <a:pos x="163" y="678"/>
                </a:cxn>
                <a:cxn ang="0">
                  <a:pos x="132" y="647"/>
                </a:cxn>
                <a:cxn ang="0">
                  <a:pos x="112" y="606"/>
                </a:cxn>
                <a:cxn ang="0">
                  <a:pos x="107" y="555"/>
                </a:cxn>
                <a:cxn ang="0">
                  <a:pos x="107" y="250"/>
                </a:cxn>
                <a:cxn ang="0">
                  <a:pos x="0" y="250"/>
                </a:cxn>
                <a:cxn ang="0">
                  <a:pos x="0" y="219"/>
                </a:cxn>
                <a:cxn ang="0">
                  <a:pos x="61" y="204"/>
                </a:cxn>
                <a:cxn ang="0">
                  <a:pos x="102" y="168"/>
                </a:cxn>
                <a:cxn ang="0">
                  <a:pos x="132" y="122"/>
                </a:cxn>
                <a:cxn ang="0">
                  <a:pos x="153" y="61"/>
                </a:cxn>
                <a:cxn ang="0">
                  <a:pos x="158" y="0"/>
                </a:cxn>
              </a:cxnLst>
              <a:rect l="0" t="0" r="r" b="b"/>
              <a:pathLst>
                <a:path w="392" h="703">
                  <a:moveTo>
                    <a:pt x="158" y="0"/>
                  </a:moveTo>
                  <a:lnTo>
                    <a:pt x="198" y="0"/>
                  </a:lnTo>
                  <a:lnTo>
                    <a:pt x="198" y="209"/>
                  </a:lnTo>
                  <a:lnTo>
                    <a:pt x="371" y="209"/>
                  </a:lnTo>
                  <a:lnTo>
                    <a:pt x="371" y="250"/>
                  </a:lnTo>
                  <a:lnTo>
                    <a:pt x="198" y="250"/>
                  </a:lnTo>
                  <a:lnTo>
                    <a:pt x="198" y="555"/>
                  </a:lnTo>
                  <a:lnTo>
                    <a:pt x="198" y="571"/>
                  </a:lnTo>
                  <a:lnTo>
                    <a:pt x="198" y="591"/>
                  </a:lnTo>
                  <a:lnTo>
                    <a:pt x="203" y="622"/>
                  </a:lnTo>
                  <a:lnTo>
                    <a:pt x="219" y="642"/>
                  </a:lnTo>
                  <a:lnTo>
                    <a:pt x="239" y="662"/>
                  </a:lnTo>
                  <a:lnTo>
                    <a:pt x="275" y="667"/>
                  </a:lnTo>
                  <a:lnTo>
                    <a:pt x="305" y="662"/>
                  </a:lnTo>
                  <a:lnTo>
                    <a:pt x="331" y="637"/>
                  </a:lnTo>
                  <a:lnTo>
                    <a:pt x="346" y="601"/>
                  </a:lnTo>
                  <a:lnTo>
                    <a:pt x="356" y="550"/>
                  </a:lnTo>
                  <a:lnTo>
                    <a:pt x="356" y="489"/>
                  </a:lnTo>
                  <a:lnTo>
                    <a:pt x="392" y="489"/>
                  </a:lnTo>
                  <a:lnTo>
                    <a:pt x="392" y="550"/>
                  </a:lnTo>
                  <a:lnTo>
                    <a:pt x="382" y="611"/>
                  </a:lnTo>
                  <a:lnTo>
                    <a:pt x="356" y="662"/>
                  </a:lnTo>
                  <a:lnTo>
                    <a:pt x="315" y="693"/>
                  </a:lnTo>
                  <a:lnTo>
                    <a:pt x="265" y="703"/>
                  </a:lnTo>
                  <a:lnTo>
                    <a:pt x="229" y="703"/>
                  </a:lnTo>
                  <a:lnTo>
                    <a:pt x="193" y="693"/>
                  </a:lnTo>
                  <a:lnTo>
                    <a:pt x="163" y="678"/>
                  </a:lnTo>
                  <a:lnTo>
                    <a:pt x="132" y="647"/>
                  </a:lnTo>
                  <a:lnTo>
                    <a:pt x="112" y="606"/>
                  </a:lnTo>
                  <a:lnTo>
                    <a:pt x="107" y="555"/>
                  </a:lnTo>
                  <a:lnTo>
                    <a:pt x="107" y="250"/>
                  </a:lnTo>
                  <a:lnTo>
                    <a:pt x="0" y="250"/>
                  </a:lnTo>
                  <a:lnTo>
                    <a:pt x="0" y="219"/>
                  </a:lnTo>
                  <a:lnTo>
                    <a:pt x="61" y="204"/>
                  </a:lnTo>
                  <a:lnTo>
                    <a:pt x="102" y="168"/>
                  </a:lnTo>
                  <a:lnTo>
                    <a:pt x="132" y="122"/>
                  </a:lnTo>
                  <a:lnTo>
                    <a:pt x="153" y="61"/>
                  </a:lnTo>
                  <a:lnTo>
                    <a:pt x="1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 name="Freeform 43"/>
            <p:cNvSpPr>
              <a:spLocks/>
            </p:cNvSpPr>
            <p:nvPr/>
          </p:nvSpPr>
          <p:spPr bwMode="auto">
            <a:xfrm>
              <a:off x="15266" y="3381"/>
              <a:ext cx="402" cy="494"/>
            </a:xfrm>
            <a:custGeom>
              <a:avLst/>
              <a:gdLst/>
              <a:ahLst/>
              <a:cxnLst>
                <a:cxn ang="0">
                  <a:pos x="163" y="0"/>
                </a:cxn>
                <a:cxn ang="0">
                  <a:pos x="163" y="122"/>
                </a:cxn>
                <a:cxn ang="0">
                  <a:pos x="189" y="66"/>
                </a:cxn>
                <a:cxn ang="0">
                  <a:pos x="229" y="30"/>
                </a:cxn>
                <a:cxn ang="0">
                  <a:pos x="270" y="5"/>
                </a:cxn>
                <a:cxn ang="0">
                  <a:pos x="316" y="0"/>
                </a:cxn>
                <a:cxn ang="0">
                  <a:pos x="362" y="10"/>
                </a:cxn>
                <a:cxn ang="0">
                  <a:pos x="392" y="36"/>
                </a:cxn>
                <a:cxn ang="0">
                  <a:pos x="402" y="71"/>
                </a:cxn>
                <a:cxn ang="0">
                  <a:pos x="397" y="86"/>
                </a:cxn>
                <a:cxn ang="0">
                  <a:pos x="392" y="102"/>
                </a:cxn>
                <a:cxn ang="0">
                  <a:pos x="387" y="112"/>
                </a:cxn>
                <a:cxn ang="0">
                  <a:pos x="377" y="117"/>
                </a:cxn>
                <a:cxn ang="0">
                  <a:pos x="362" y="122"/>
                </a:cxn>
                <a:cxn ang="0">
                  <a:pos x="351" y="122"/>
                </a:cxn>
                <a:cxn ang="0">
                  <a:pos x="341" y="122"/>
                </a:cxn>
                <a:cxn ang="0">
                  <a:pos x="326" y="117"/>
                </a:cxn>
                <a:cxn ang="0">
                  <a:pos x="316" y="112"/>
                </a:cxn>
                <a:cxn ang="0">
                  <a:pos x="306" y="102"/>
                </a:cxn>
                <a:cxn ang="0">
                  <a:pos x="301" y="86"/>
                </a:cxn>
                <a:cxn ang="0">
                  <a:pos x="301" y="71"/>
                </a:cxn>
                <a:cxn ang="0">
                  <a:pos x="301" y="56"/>
                </a:cxn>
                <a:cxn ang="0">
                  <a:pos x="311" y="41"/>
                </a:cxn>
                <a:cxn ang="0">
                  <a:pos x="316" y="30"/>
                </a:cxn>
                <a:cxn ang="0">
                  <a:pos x="270" y="41"/>
                </a:cxn>
                <a:cxn ang="0">
                  <a:pos x="229" y="61"/>
                </a:cxn>
                <a:cxn ang="0">
                  <a:pos x="204" y="97"/>
                </a:cxn>
                <a:cxn ang="0">
                  <a:pos x="183" y="142"/>
                </a:cxn>
                <a:cxn ang="0">
                  <a:pos x="173" y="188"/>
                </a:cxn>
                <a:cxn ang="0">
                  <a:pos x="168" y="239"/>
                </a:cxn>
                <a:cxn ang="0">
                  <a:pos x="168" y="239"/>
                </a:cxn>
                <a:cxn ang="0">
                  <a:pos x="168" y="407"/>
                </a:cxn>
                <a:cxn ang="0">
                  <a:pos x="168" y="428"/>
                </a:cxn>
                <a:cxn ang="0">
                  <a:pos x="178" y="443"/>
                </a:cxn>
                <a:cxn ang="0">
                  <a:pos x="204" y="453"/>
                </a:cxn>
                <a:cxn ang="0">
                  <a:pos x="250" y="453"/>
                </a:cxn>
                <a:cxn ang="0">
                  <a:pos x="275" y="453"/>
                </a:cxn>
                <a:cxn ang="0">
                  <a:pos x="275" y="494"/>
                </a:cxn>
                <a:cxn ang="0">
                  <a:pos x="127" y="489"/>
                </a:cxn>
                <a:cxn ang="0">
                  <a:pos x="87" y="489"/>
                </a:cxn>
                <a:cxn ang="0">
                  <a:pos x="46" y="494"/>
                </a:cxn>
                <a:cxn ang="0">
                  <a:pos x="15" y="494"/>
                </a:cxn>
                <a:cxn ang="0">
                  <a:pos x="0" y="494"/>
                </a:cxn>
                <a:cxn ang="0">
                  <a:pos x="0" y="453"/>
                </a:cxn>
                <a:cxn ang="0">
                  <a:pos x="41" y="453"/>
                </a:cxn>
                <a:cxn ang="0">
                  <a:pos x="66" y="448"/>
                </a:cxn>
                <a:cxn ang="0">
                  <a:pos x="82" y="433"/>
                </a:cxn>
                <a:cxn ang="0">
                  <a:pos x="82" y="407"/>
                </a:cxn>
                <a:cxn ang="0">
                  <a:pos x="82" y="117"/>
                </a:cxn>
                <a:cxn ang="0">
                  <a:pos x="82" y="81"/>
                </a:cxn>
                <a:cxn ang="0">
                  <a:pos x="71" y="61"/>
                </a:cxn>
                <a:cxn ang="0">
                  <a:pos x="41" y="56"/>
                </a:cxn>
                <a:cxn ang="0">
                  <a:pos x="0" y="51"/>
                </a:cxn>
                <a:cxn ang="0">
                  <a:pos x="0" y="10"/>
                </a:cxn>
                <a:cxn ang="0">
                  <a:pos x="163" y="0"/>
                </a:cxn>
              </a:cxnLst>
              <a:rect l="0" t="0" r="r" b="b"/>
              <a:pathLst>
                <a:path w="402" h="494">
                  <a:moveTo>
                    <a:pt x="163" y="0"/>
                  </a:moveTo>
                  <a:lnTo>
                    <a:pt x="163" y="122"/>
                  </a:lnTo>
                  <a:lnTo>
                    <a:pt x="189" y="66"/>
                  </a:lnTo>
                  <a:lnTo>
                    <a:pt x="229" y="30"/>
                  </a:lnTo>
                  <a:lnTo>
                    <a:pt x="270" y="5"/>
                  </a:lnTo>
                  <a:lnTo>
                    <a:pt x="316" y="0"/>
                  </a:lnTo>
                  <a:lnTo>
                    <a:pt x="362" y="10"/>
                  </a:lnTo>
                  <a:lnTo>
                    <a:pt x="392" y="36"/>
                  </a:lnTo>
                  <a:lnTo>
                    <a:pt x="402" y="71"/>
                  </a:lnTo>
                  <a:lnTo>
                    <a:pt x="397" y="86"/>
                  </a:lnTo>
                  <a:lnTo>
                    <a:pt x="392" y="102"/>
                  </a:lnTo>
                  <a:lnTo>
                    <a:pt x="387" y="112"/>
                  </a:lnTo>
                  <a:lnTo>
                    <a:pt x="377" y="117"/>
                  </a:lnTo>
                  <a:lnTo>
                    <a:pt x="362" y="122"/>
                  </a:lnTo>
                  <a:lnTo>
                    <a:pt x="351" y="122"/>
                  </a:lnTo>
                  <a:lnTo>
                    <a:pt x="341" y="122"/>
                  </a:lnTo>
                  <a:lnTo>
                    <a:pt x="326" y="117"/>
                  </a:lnTo>
                  <a:lnTo>
                    <a:pt x="316" y="112"/>
                  </a:lnTo>
                  <a:lnTo>
                    <a:pt x="306" y="102"/>
                  </a:lnTo>
                  <a:lnTo>
                    <a:pt x="301" y="86"/>
                  </a:lnTo>
                  <a:lnTo>
                    <a:pt x="301" y="71"/>
                  </a:lnTo>
                  <a:lnTo>
                    <a:pt x="301" y="56"/>
                  </a:lnTo>
                  <a:lnTo>
                    <a:pt x="311" y="41"/>
                  </a:lnTo>
                  <a:lnTo>
                    <a:pt x="316" y="30"/>
                  </a:lnTo>
                  <a:lnTo>
                    <a:pt x="270" y="41"/>
                  </a:lnTo>
                  <a:lnTo>
                    <a:pt x="229" y="61"/>
                  </a:lnTo>
                  <a:lnTo>
                    <a:pt x="204" y="97"/>
                  </a:lnTo>
                  <a:lnTo>
                    <a:pt x="183" y="142"/>
                  </a:lnTo>
                  <a:lnTo>
                    <a:pt x="173" y="188"/>
                  </a:lnTo>
                  <a:lnTo>
                    <a:pt x="168" y="239"/>
                  </a:lnTo>
                  <a:lnTo>
                    <a:pt x="168" y="239"/>
                  </a:lnTo>
                  <a:lnTo>
                    <a:pt x="168" y="407"/>
                  </a:lnTo>
                  <a:lnTo>
                    <a:pt x="168" y="428"/>
                  </a:lnTo>
                  <a:lnTo>
                    <a:pt x="178" y="443"/>
                  </a:lnTo>
                  <a:lnTo>
                    <a:pt x="204" y="453"/>
                  </a:lnTo>
                  <a:lnTo>
                    <a:pt x="250" y="453"/>
                  </a:lnTo>
                  <a:lnTo>
                    <a:pt x="275" y="453"/>
                  </a:lnTo>
                  <a:lnTo>
                    <a:pt x="275" y="494"/>
                  </a:lnTo>
                  <a:lnTo>
                    <a:pt x="127" y="489"/>
                  </a:lnTo>
                  <a:lnTo>
                    <a:pt x="87" y="489"/>
                  </a:lnTo>
                  <a:lnTo>
                    <a:pt x="46" y="494"/>
                  </a:lnTo>
                  <a:lnTo>
                    <a:pt x="15" y="494"/>
                  </a:lnTo>
                  <a:lnTo>
                    <a:pt x="0" y="494"/>
                  </a:lnTo>
                  <a:lnTo>
                    <a:pt x="0" y="453"/>
                  </a:lnTo>
                  <a:lnTo>
                    <a:pt x="41" y="453"/>
                  </a:lnTo>
                  <a:lnTo>
                    <a:pt x="66" y="448"/>
                  </a:lnTo>
                  <a:lnTo>
                    <a:pt x="82" y="433"/>
                  </a:lnTo>
                  <a:lnTo>
                    <a:pt x="82" y="407"/>
                  </a:lnTo>
                  <a:lnTo>
                    <a:pt x="82" y="117"/>
                  </a:lnTo>
                  <a:lnTo>
                    <a:pt x="82" y="81"/>
                  </a:lnTo>
                  <a:lnTo>
                    <a:pt x="71" y="61"/>
                  </a:lnTo>
                  <a:lnTo>
                    <a:pt x="41" y="56"/>
                  </a:lnTo>
                  <a:lnTo>
                    <a:pt x="0" y="51"/>
                  </a:lnTo>
                  <a:lnTo>
                    <a:pt x="0" y="10"/>
                  </a:lnTo>
                  <a:lnTo>
                    <a:pt x="1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 name="Freeform 44"/>
            <p:cNvSpPr>
              <a:spLocks noEditPoints="1"/>
            </p:cNvSpPr>
            <p:nvPr/>
          </p:nvSpPr>
          <p:spPr bwMode="auto">
            <a:xfrm>
              <a:off x="15770" y="3376"/>
              <a:ext cx="565" cy="509"/>
            </a:xfrm>
            <a:custGeom>
              <a:avLst/>
              <a:gdLst/>
              <a:ahLst/>
              <a:cxnLst>
                <a:cxn ang="0">
                  <a:pos x="260" y="239"/>
                </a:cxn>
                <a:cxn ang="0">
                  <a:pos x="148" y="290"/>
                </a:cxn>
                <a:cxn ang="0">
                  <a:pos x="102" y="356"/>
                </a:cxn>
                <a:cxn ang="0">
                  <a:pos x="107" y="428"/>
                </a:cxn>
                <a:cxn ang="0">
                  <a:pos x="163" y="473"/>
                </a:cxn>
                <a:cxn ang="0">
                  <a:pos x="234" y="479"/>
                </a:cxn>
                <a:cxn ang="0">
                  <a:pos x="295" y="453"/>
                </a:cxn>
                <a:cxn ang="0">
                  <a:pos x="341" y="392"/>
                </a:cxn>
                <a:cxn ang="0">
                  <a:pos x="351" y="229"/>
                </a:cxn>
                <a:cxn ang="0">
                  <a:pos x="285" y="5"/>
                </a:cxn>
                <a:cxn ang="0">
                  <a:pos x="387" y="56"/>
                </a:cxn>
                <a:cxn ang="0">
                  <a:pos x="438" y="142"/>
                </a:cxn>
                <a:cxn ang="0">
                  <a:pos x="443" y="397"/>
                </a:cxn>
                <a:cxn ang="0">
                  <a:pos x="443" y="412"/>
                </a:cxn>
                <a:cxn ang="0">
                  <a:pos x="448" y="433"/>
                </a:cxn>
                <a:cxn ang="0">
                  <a:pos x="458" y="453"/>
                </a:cxn>
                <a:cxn ang="0">
                  <a:pos x="484" y="463"/>
                </a:cxn>
                <a:cxn ang="0">
                  <a:pos x="504" y="453"/>
                </a:cxn>
                <a:cxn ang="0">
                  <a:pos x="519" y="433"/>
                </a:cxn>
                <a:cxn ang="0">
                  <a:pos x="525" y="412"/>
                </a:cxn>
                <a:cxn ang="0">
                  <a:pos x="525" y="397"/>
                </a:cxn>
                <a:cxn ang="0">
                  <a:pos x="565" y="336"/>
                </a:cxn>
                <a:cxn ang="0">
                  <a:pos x="555" y="443"/>
                </a:cxn>
                <a:cxn ang="0">
                  <a:pos x="509" y="494"/>
                </a:cxn>
                <a:cxn ang="0">
                  <a:pos x="458" y="504"/>
                </a:cxn>
                <a:cxn ang="0">
                  <a:pos x="418" y="499"/>
                </a:cxn>
                <a:cxn ang="0">
                  <a:pos x="372" y="448"/>
                </a:cxn>
                <a:cxn ang="0">
                  <a:pos x="341" y="448"/>
                </a:cxn>
                <a:cxn ang="0">
                  <a:pos x="260" y="504"/>
                </a:cxn>
                <a:cxn ang="0">
                  <a:pos x="158" y="509"/>
                </a:cxn>
                <a:cxn ang="0">
                  <a:pos x="71" y="484"/>
                </a:cxn>
                <a:cxn ang="0">
                  <a:pos x="10" y="428"/>
                </a:cxn>
                <a:cxn ang="0">
                  <a:pos x="5" y="346"/>
                </a:cxn>
                <a:cxn ang="0">
                  <a:pos x="71" y="270"/>
                </a:cxn>
                <a:cxn ang="0">
                  <a:pos x="214" y="214"/>
                </a:cxn>
                <a:cxn ang="0">
                  <a:pos x="351" y="198"/>
                </a:cxn>
                <a:cxn ang="0">
                  <a:pos x="341" y="117"/>
                </a:cxn>
                <a:cxn ang="0">
                  <a:pos x="295" y="51"/>
                </a:cxn>
                <a:cxn ang="0">
                  <a:pos x="219" y="30"/>
                </a:cxn>
                <a:cxn ang="0">
                  <a:pos x="153" y="41"/>
                </a:cxn>
                <a:cxn ang="0">
                  <a:pos x="122" y="66"/>
                </a:cxn>
                <a:cxn ang="0">
                  <a:pos x="143" y="86"/>
                </a:cxn>
                <a:cxn ang="0">
                  <a:pos x="148" y="112"/>
                </a:cxn>
                <a:cxn ang="0">
                  <a:pos x="138" y="142"/>
                </a:cxn>
                <a:cxn ang="0">
                  <a:pos x="112" y="158"/>
                </a:cxn>
                <a:cxn ang="0">
                  <a:pos x="77" y="163"/>
                </a:cxn>
                <a:cxn ang="0">
                  <a:pos x="51" y="142"/>
                </a:cxn>
                <a:cxn ang="0">
                  <a:pos x="41" y="107"/>
                </a:cxn>
                <a:cxn ang="0">
                  <a:pos x="92" y="25"/>
                </a:cxn>
                <a:cxn ang="0">
                  <a:pos x="224" y="0"/>
                </a:cxn>
              </a:cxnLst>
              <a:rect l="0" t="0" r="r" b="b"/>
              <a:pathLst>
                <a:path w="565" h="509">
                  <a:moveTo>
                    <a:pt x="351" y="229"/>
                  </a:moveTo>
                  <a:lnTo>
                    <a:pt x="260" y="239"/>
                  </a:lnTo>
                  <a:lnTo>
                    <a:pt x="194" y="260"/>
                  </a:lnTo>
                  <a:lnTo>
                    <a:pt x="148" y="290"/>
                  </a:lnTo>
                  <a:lnTo>
                    <a:pt x="117" y="321"/>
                  </a:lnTo>
                  <a:lnTo>
                    <a:pt x="102" y="356"/>
                  </a:lnTo>
                  <a:lnTo>
                    <a:pt x="97" y="387"/>
                  </a:lnTo>
                  <a:lnTo>
                    <a:pt x="107" y="428"/>
                  </a:lnTo>
                  <a:lnTo>
                    <a:pt x="127" y="453"/>
                  </a:lnTo>
                  <a:lnTo>
                    <a:pt x="163" y="473"/>
                  </a:lnTo>
                  <a:lnTo>
                    <a:pt x="204" y="479"/>
                  </a:lnTo>
                  <a:lnTo>
                    <a:pt x="234" y="479"/>
                  </a:lnTo>
                  <a:lnTo>
                    <a:pt x="265" y="468"/>
                  </a:lnTo>
                  <a:lnTo>
                    <a:pt x="295" y="453"/>
                  </a:lnTo>
                  <a:lnTo>
                    <a:pt x="326" y="428"/>
                  </a:lnTo>
                  <a:lnTo>
                    <a:pt x="341" y="392"/>
                  </a:lnTo>
                  <a:lnTo>
                    <a:pt x="351" y="341"/>
                  </a:lnTo>
                  <a:lnTo>
                    <a:pt x="351" y="229"/>
                  </a:lnTo>
                  <a:close/>
                  <a:moveTo>
                    <a:pt x="224" y="0"/>
                  </a:moveTo>
                  <a:lnTo>
                    <a:pt x="285" y="5"/>
                  </a:lnTo>
                  <a:lnTo>
                    <a:pt x="341" y="25"/>
                  </a:lnTo>
                  <a:lnTo>
                    <a:pt x="387" y="56"/>
                  </a:lnTo>
                  <a:lnTo>
                    <a:pt x="423" y="97"/>
                  </a:lnTo>
                  <a:lnTo>
                    <a:pt x="438" y="142"/>
                  </a:lnTo>
                  <a:lnTo>
                    <a:pt x="443" y="198"/>
                  </a:lnTo>
                  <a:lnTo>
                    <a:pt x="443" y="397"/>
                  </a:lnTo>
                  <a:lnTo>
                    <a:pt x="443" y="402"/>
                  </a:lnTo>
                  <a:lnTo>
                    <a:pt x="443" y="412"/>
                  </a:lnTo>
                  <a:lnTo>
                    <a:pt x="443" y="422"/>
                  </a:lnTo>
                  <a:lnTo>
                    <a:pt x="448" y="433"/>
                  </a:lnTo>
                  <a:lnTo>
                    <a:pt x="453" y="443"/>
                  </a:lnTo>
                  <a:lnTo>
                    <a:pt x="458" y="453"/>
                  </a:lnTo>
                  <a:lnTo>
                    <a:pt x="469" y="458"/>
                  </a:lnTo>
                  <a:lnTo>
                    <a:pt x="484" y="463"/>
                  </a:lnTo>
                  <a:lnTo>
                    <a:pt x="494" y="458"/>
                  </a:lnTo>
                  <a:lnTo>
                    <a:pt x="504" y="453"/>
                  </a:lnTo>
                  <a:lnTo>
                    <a:pt x="514" y="448"/>
                  </a:lnTo>
                  <a:lnTo>
                    <a:pt x="519" y="433"/>
                  </a:lnTo>
                  <a:lnTo>
                    <a:pt x="519" y="422"/>
                  </a:lnTo>
                  <a:lnTo>
                    <a:pt x="525" y="412"/>
                  </a:lnTo>
                  <a:lnTo>
                    <a:pt x="525" y="402"/>
                  </a:lnTo>
                  <a:lnTo>
                    <a:pt x="525" y="397"/>
                  </a:lnTo>
                  <a:lnTo>
                    <a:pt x="525" y="336"/>
                  </a:lnTo>
                  <a:lnTo>
                    <a:pt x="565" y="336"/>
                  </a:lnTo>
                  <a:lnTo>
                    <a:pt x="565" y="402"/>
                  </a:lnTo>
                  <a:lnTo>
                    <a:pt x="555" y="443"/>
                  </a:lnTo>
                  <a:lnTo>
                    <a:pt x="535" y="473"/>
                  </a:lnTo>
                  <a:lnTo>
                    <a:pt x="509" y="494"/>
                  </a:lnTo>
                  <a:lnTo>
                    <a:pt x="479" y="504"/>
                  </a:lnTo>
                  <a:lnTo>
                    <a:pt x="458" y="504"/>
                  </a:lnTo>
                  <a:lnTo>
                    <a:pt x="448" y="504"/>
                  </a:lnTo>
                  <a:lnTo>
                    <a:pt x="418" y="499"/>
                  </a:lnTo>
                  <a:lnTo>
                    <a:pt x="387" y="479"/>
                  </a:lnTo>
                  <a:lnTo>
                    <a:pt x="372" y="448"/>
                  </a:lnTo>
                  <a:lnTo>
                    <a:pt x="362" y="417"/>
                  </a:lnTo>
                  <a:lnTo>
                    <a:pt x="341" y="448"/>
                  </a:lnTo>
                  <a:lnTo>
                    <a:pt x="306" y="479"/>
                  </a:lnTo>
                  <a:lnTo>
                    <a:pt x="260" y="504"/>
                  </a:lnTo>
                  <a:lnTo>
                    <a:pt x="199" y="509"/>
                  </a:lnTo>
                  <a:lnTo>
                    <a:pt x="158" y="509"/>
                  </a:lnTo>
                  <a:lnTo>
                    <a:pt x="112" y="499"/>
                  </a:lnTo>
                  <a:lnTo>
                    <a:pt x="71" y="484"/>
                  </a:lnTo>
                  <a:lnTo>
                    <a:pt x="36" y="463"/>
                  </a:lnTo>
                  <a:lnTo>
                    <a:pt x="10" y="428"/>
                  </a:lnTo>
                  <a:lnTo>
                    <a:pt x="0" y="387"/>
                  </a:lnTo>
                  <a:lnTo>
                    <a:pt x="5" y="346"/>
                  </a:lnTo>
                  <a:lnTo>
                    <a:pt x="31" y="305"/>
                  </a:lnTo>
                  <a:lnTo>
                    <a:pt x="71" y="270"/>
                  </a:lnTo>
                  <a:lnTo>
                    <a:pt x="133" y="239"/>
                  </a:lnTo>
                  <a:lnTo>
                    <a:pt x="214" y="214"/>
                  </a:lnTo>
                  <a:lnTo>
                    <a:pt x="285" y="204"/>
                  </a:lnTo>
                  <a:lnTo>
                    <a:pt x="351" y="198"/>
                  </a:lnTo>
                  <a:lnTo>
                    <a:pt x="351" y="163"/>
                  </a:lnTo>
                  <a:lnTo>
                    <a:pt x="341" y="117"/>
                  </a:lnTo>
                  <a:lnTo>
                    <a:pt x="321" y="76"/>
                  </a:lnTo>
                  <a:lnTo>
                    <a:pt x="295" y="51"/>
                  </a:lnTo>
                  <a:lnTo>
                    <a:pt x="260" y="35"/>
                  </a:lnTo>
                  <a:lnTo>
                    <a:pt x="219" y="30"/>
                  </a:lnTo>
                  <a:lnTo>
                    <a:pt x="199" y="30"/>
                  </a:lnTo>
                  <a:lnTo>
                    <a:pt x="153" y="41"/>
                  </a:lnTo>
                  <a:lnTo>
                    <a:pt x="107" y="56"/>
                  </a:lnTo>
                  <a:lnTo>
                    <a:pt x="122" y="66"/>
                  </a:lnTo>
                  <a:lnTo>
                    <a:pt x="133" y="76"/>
                  </a:lnTo>
                  <a:lnTo>
                    <a:pt x="143" y="86"/>
                  </a:lnTo>
                  <a:lnTo>
                    <a:pt x="143" y="97"/>
                  </a:lnTo>
                  <a:lnTo>
                    <a:pt x="148" y="112"/>
                  </a:lnTo>
                  <a:lnTo>
                    <a:pt x="143" y="127"/>
                  </a:lnTo>
                  <a:lnTo>
                    <a:pt x="138" y="142"/>
                  </a:lnTo>
                  <a:lnTo>
                    <a:pt x="122" y="153"/>
                  </a:lnTo>
                  <a:lnTo>
                    <a:pt x="112" y="158"/>
                  </a:lnTo>
                  <a:lnTo>
                    <a:pt x="92" y="163"/>
                  </a:lnTo>
                  <a:lnTo>
                    <a:pt x="77" y="163"/>
                  </a:lnTo>
                  <a:lnTo>
                    <a:pt x="61" y="153"/>
                  </a:lnTo>
                  <a:lnTo>
                    <a:pt x="51" y="142"/>
                  </a:lnTo>
                  <a:lnTo>
                    <a:pt x="41" y="127"/>
                  </a:lnTo>
                  <a:lnTo>
                    <a:pt x="41" y="107"/>
                  </a:lnTo>
                  <a:lnTo>
                    <a:pt x="56" y="61"/>
                  </a:lnTo>
                  <a:lnTo>
                    <a:pt x="92" y="25"/>
                  </a:lnTo>
                  <a:lnTo>
                    <a:pt x="148" y="5"/>
                  </a:lnTo>
                  <a:lnTo>
                    <a:pt x="2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5" name="Freeform 45"/>
            <p:cNvSpPr>
              <a:spLocks/>
            </p:cNvSpPr>
            <p:nvPr/>
          </p:nvSpPr>
          <p:spPr bwMode="auto">
            <a:xfrm>
              <a:off x="16401" y="3381"/>
              <a:ext cx="606" cy="494"/>
            </a:xfrm>
            <a:custGeom>
              <a:avLst/>
              <a:gdLst/>
              <a:ahLst/>
              <a:cxnLst>
                <a:cxn ang="0">
                  <a:pos x="168" y="107"/>
                </a:cxn>
                <a:cxn ang="0">
                  <a:pos x="240" y="30"/>
                </a:cxn>
                <a:cxn ang="0">
                  <a:pos x="352" y="0"/>
                </a:cxn>
                <a:cxn ang="0">
                  <a:pos x="464" y="25"/>
                </a:cxn>
                <a:cxn ang="0">
                  <a:pos x="515" y="102"/>
                </a:cxn>
                <a:cxn ang="0">
                  <a:pos x="520" y="158"/>
                </a:cxn>
                <a:cxn ang="0">
                  <a:pos x="525" y="433"/>
                </a:cxn>
                <a:cxn ang="0">
                  <a:pos x="560" y="453"/>
                </a:cxn>
                <a:cxn ang="0">
                  <a:pos x="606" y="494"/>
                </a:cxn>
                <a:cxn ang="0">
                  <a:pos x="550" y="494"/>
                </a:cxn>
                <a:cxn ang="0">
                  <a:pos x="474" y="489"/>
                </a:cxn>
                <a:cxn ang="0">
                  <a:pos x="392" y="494"/>
                </a:cxn>
                <a:cxn ang="0">
                  <a:pos x="347" y="494"/>
                </a:cxn>
                <a:cxn ang="0">
                  <a:pos x="392" y="453"/>
                </a:cxn>
                <a:cxn ang="0">
                  <a:pos x="428" y="433"/>
                </a:cxn>
                <a:cxn ang="0">
                  <a:pos x="428" y="148"/>
                </a:cxn>
                <a:cxn ang="0">
                  <a:pos x="423" y="81"/>
                </a:cxn>
                <a:cxn ang="0">
                  <a:pos x="382" y="36"/>
                </a:cxn>
                <a:cxn ang="0">
                  <a:pos x="296" y="36"/>
                </a:cxn>
                <a:cxn ang="0">
                  <a:pos x="214" y="92"/>
                </a:cxn>
                <a:cxn ang="0">
                  <a:pos x="174" y="204"/>
                </a:cxn>
                <a:cxn ang="0">
                  <a:pos x="179" y="433"/>
                </a:cxn>
                <a:cxn ang="0">
                  <a:pos x="214" y="453"/>
                </a:cxn>
                <a:cxn ang="0">
                  <a:pos x="260" y="494"/>
                </a:cxn>
                <a:cxn ang="0">
                  <a:pos x="204" y="494"/>
                </a:cxn>
                <a:cxn ang="0">
                  <a:pos x="128" y="489"/>
                </a:cxn>
                <a:cxn ang="0">
                  <a:pos x="46" y="494"/>
                </a:cxn>
                <a:cxn ang="0">
                  <a:pos x="0" y="494"/>
                </a:cxn>
                <a:cxn ang="0">
                  <a:pos x="46" y="453"/>
                </a:cxn>
                <a:cxn ang="0">
                  <a:pos x="82" y="433"/>
                </a:cxn>
                <a:cxn ang="0">
                  <a:pos x="87" y="117"/>
                </a:cxn>
                <a:cxn ang="0">
                  <a:pos x="72" y="61"/>
                </a:cxn>
                <a:cxn ang="0">
                  <a:pos x="0" y="51"/>
                </a:cxn>
                <a:cxn ang="0">
                  <a:pos x="168" y="0"/>
                </a:cxn>
              </a:cxnLst>
              <a:rect l="0" t="0" r="r" b="b"/>
              <a:pathLst>
                <a:path w="606" h="494">
                  <a:moveTo>
                    <a:pt x="168" y="0"/>
                  </a:moveTo>
                  <a:lnTo>
                    <a:pt x="168" y="107"/>
                  </a:lnTo>
                  <a:lnTo>
                    <a:pt x="199" y="66"/>
                  </a:lnTo>
                  <a:lnTo>
                    <a:pt x="240" y="30"/>
                  </a:lnTo>
                  <a:lnTo>
                    <a:pt x="291" y="10"/>
                  </a:lnTo>
                  <a:lnTo>
                    <a:pt x="352" y="0"/>
                  </a:lnTo>
                  <a:lnTo>
                    <a:pt x="413" y="5"/>
                  </a:lnTo>
                  <a:lnTo>
                    <a:pt x="464" y="25"/>
                  </a:lnTo>
                  <a:lnTo>
                    <a:pt x="494" y="61"/>
                  </a:lnTo>
                  <a:lnTo>
                    <a:pt x="515" y="102"/>
                  </a:lnTo>
                  <a:lnTo>
                    <a:pt x="520" y="158"/>
                  </a:lnTo>
                  <a:lnTo>
                    <a:pt x="520" y="158"/>
                  </a:lnTo>
                  <a:lnTo>
                    <a:pt x="520" y="407"/>
                  </a:lnTo>
                  <a:lnTo>
                    <a:pt x="525" y="433"/>
                  </a:lnTo>
                  <a:lnTo>
                    <a:pt x="535" y="448"/>
                  </a:lnTo>
                  <a:lnTo>
                    <a:pt x="560" y="453"/>
                  </a:lnTo>
                  <a:lnTo>
                    <a:pt x="606" y="453"/>
                  </a:lnTo>
                  <a:lnTo>
                    <a:pt x="606" y="494"/>
                  </a:lnTo>
                  <a:lnTo>
                    <a:pt x="586" y="494"/>
                  </a:lnTo>
                  <a:lnTo>
                    <a:pt x="550" y="494"/>
                  </a:lnTo>
                  <a:lnTo>
                    <a:pt x="515" y="489"/>
                  </a:lnTo>
                  <a:lnTo>
                    <a:pt x="474" y="489"/>
                  </a:lnTo>
                  <a:lnTo>
                    <a:pt x="433" y="489"/>
                  </a:lnTo>
                  <a:lnTo>
                    <a:pt x="392" y="494"/>
                  </a:lnTo>
                  <a:lnTo>
                    <a:pt x="362" y="494"/>
                  </a:lnTo>
                  <a:lnTo>
                    <a:pt x="347" y="494"/>
                  </a:lnTo>
                  <a:lnTo>
                    <a:pt x="347" y="453"/>
                  </a:lnTo>
                  <a:lnTo>
                    <a:pt x="392" y="453"/>
                  </a:lnTo>
                  <a:lnTo>
                    <a:pt x="418" y="448"/>
                  </a:lnTo>
                  <a:lnTo>
                    <a:pt x="428" y="433"/>
                  </a:lnTo>
                  <a:lnTo>
                    <a:pt x="428" y="407"/>
                  </a:lnTo>
                  <a:lnTo>
                    <a:pt x="428" y="148"/>
                  </a:lnTo>
                  <a:lnTo>
                    <a:pt x="428" y="117"/>
                  </a:lnTo>
                  <a:lnTo>
                    <a:pt x="423" y="81"/>
                  </a:lnTo>
                  <a:lnTo>
                    <a:pt x="408" y="56"/>
                  </a:lnTo>
                  <a:lnTo>
                    <a:pt x="382" y="36"/>
                  </a:lnTo>
                  <a:lnTo>
                    <a:pt x="342" y="30"/>
                  </a:lnTo>
                  <a:lnTo>
                    <a:pt x="296" y="36"/>
                  </a:lnTo>
                  <a:lnTo>
                    <a:pt x="250" y="56"/>
                  </a:lnTo>
                  <a:lnTo>
                    <a:pt x="214" y="92"/>
                  </a:lnTo>
                  <a:lnTo>
                    <a:pt x="184" y="137"/>
                  </a:lnTo>
                  <a:lnTo>
                    <a:pt x="174" y="204"/>
                  </a:lnTo>
                  <a:lnTo>
                    <a:pt x="174" y="407"/>
                  </a:lnTo>
                  <a:lnTo>
                    <a:pt x="179" y="433"/>
                  </a:lnTo>
                  <a:lnTo>
                    <a:pt x="189" y="448"/>
                  </a:lnTo>
                  <a:lnTo>
                    <a:pt x="214" y="453"/>
                  </a:lnTo>
                  <a:lnTo>
                    <a:pt x="260" y="453"/>
                  </a:lnTo>
                  <a:lnTo>
                    <a:pt x="260" y="494"/>
                  </a:lnTo>
                  <a:lnTo>
                    <a:pt x="240" y="494"/>
                  </a:lnTo>
                  <a:lnTo>
                    <a:pt x="204" y="494"/>
                  </a:lnTo>
                  <a:lnTo>
                    <a:pt x="163" y="489"/>
                  </a:lnTo>
                  <a:lnTo>
                    <a:pt x="128" y="489"/>
                  </a:lnTo>
                  <a:lnTo>
                    <a:pt x="92" y="489"/>
                  </a:lnTo>
                  <a:lnTo>
                    <a:pt x="46" y="494"/>
                  </a:lnTo>
                  <a:lnTo>
                    <a:pt x="16" y="494"/>
                  </a:lnTo>
                  <a:lnTo>
                    <a:pt x="0" y="494"/>
                  </a:lnTo>
                  <a:lnTo>
                    <a:pt x="0" y="453"/>
                  </a:lnTo>
                  <a:lnTo>
                    <a:pt x="46" y="453"/>
                  </a:lnTo>
                  <a:lnTo>
                    <a:pt x="72" y="448"/>
                  </a:lnTo>
                  <a:lnTo>
                    <a:pt x="82" y="433"/>
                  </a:lnTo>
                  <a:lnTo>
                    <a:pt x="87" y="407"/>
                  </a:lnTo>
                  <a:lnTo>
                    <a:pt x="87" y="117"/>
                  </a:lnTo>
                  <a:lnTo>
                    <a:pt x="82" y="81"/>
                  </a:lnTo>
                  <a:lnTo>
                    <a:pt x="72" y="61"/>
                  </a:lnTo>
                  <a:lnTo>
                    <a:pt x="46" y="56"/>
                  </a:lnTo>
                  <a:lnTo>
                    <a:pt x="0" y="51"/>
                  </a:lnTo>
                  <a:lnTo>
                    <a:pt x="0" y="10"/>
                  </a:lnTo>
                  <a:lnTo>
                    <a:pt x="1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 name="Freeform 46"/>
            <p:cNvSpPr>
              <a:spLocks/>
            </p:cNvSpPr>
            <p:nvPr/>
          </p:nvSpPr>
          <p:spPr bwMode="auto">
            <a:xfrm>
              <a:off x="17099" y="3376"/>
              <a:ext cx="412" cy="509"/>
            </a:xfrm>
            <a:custGeom>
              <a:avLst/>
              <a:gdLst/>
              <a:ahLst/>
              <a:cxnLst>
                <a:cxn ang="0">
                  <a:pos x="265" y="5"/>
                </a:cxn>
                <a:cxn ang="0">
                  <a:pos x="326" y="25"/>
                </a:cxn>
                <a:cxn ang="0">
                  <a:pos x="336" y="15"/>
                </a:cxn>
                <a:cxn ang="0">
                  <a:pos x="346" y="5"/>
                </a:cxn>
                <a:cxn ang="0">
                  <a:pos x="356" y="0"/>
                </a:cxn>
                <a:cxn ang="0">
                  <a:pos x="361" y="0"/>
                </a:cxn>
                <a:cxn ang="0">
                  <a:pos x="377" y="5"/>
                </a:cxn>
                <a:cxn ang="0">
                  <a:pos x="382" y="15"/>
                </a:cxn>
                <a:cxn ang="0">
                  <a:pos x="382" y="25"/>
                </a:cxn>
                <a:cxn ang="0">
                  <a:pos x="382" y="142"/>
                </a:cxn>
                <a:cxn ang="0">
                  <a:pos x="377" y="158"/>
                </a:cxn>
                <a:cxn ang="0">
                  <a:pos x="361" y="163"/>
                </a:cxn>
                <a:cxn ang="0">
                  <a:pos x="351" y="163"/>
                </a:cxn>
                <a:cxn ang="0">
                  <a:pos x="341" y="153"/>
                </a:cxn>
                <a:cxn ang="0">
                  <a:pos x="331" y="102"/>
                </a:cxn>
                <a:cxn ang="0">
                  <a:pos x="295" y="51"/>
                </a:cxn>
                <a:cxn ang="0">
                  <a:pos x="204" y="25"/>
                </a:cxn>
                <a:cxn ang="0">
                  <a:pos x="107" y="46"/>
                </a:cxn>
                <a:cxn ang="0">
                  <a:pos x="71" y="81"/>
                </a:cxn>
                <a:cxn ang="0">
                  <a:pos x="71" y="137"/>
                </a:cxn>
                <a:cxn ang="0">
                  <a:pos x="132" y="173"/>
                </a:cxn>
                <a:cxn ang="0">
                  <a:pos x="229" y="193"/>
                </a:cxn>
                <a:cxn ang="0">
                  <a:pos x="316" y="219"/>
                </a:cxn>
                <a:cxn ang="0">
                  <a:pos x="397" y="295"/>
                </a:cxn>
                <a:cxn ang="0">
                  <a:pos x="407" y="392"/>
                </a:cxn>
                <a:cxn ang="0">
                  <a:pos x="366" y="463"/>
                </a:cxn>
                <a:cxn ang="0">
                  <a:pos x="275" y="504"/>
                </a:cxn>
                <a:cxn ang="0">
                  <a:pos x="173" y="509"/>
                </a:cxn>
                <a:cxn ang="0">
                  <a:pos x="71" y="463"/>
                </a:cxn>
                <a:cxn ang="0">
                  <a:pos x="46" y="489"/>
                </a:cxn>
                <a:cxn ang="0">
                  <a:pos x="25" y="509"/>
                </a:cxn>
                <a:cxn ang="0">
                  <a:pos x="10" y="509"/>
                </a:cxn>
                <a:cxn ang="0">
                  <a:pos x="5" y="499"/>
                </a:cxn>
                <a:cxn ang="0">
                  <a:pos x="0" y="484"/>
                </a:cxn>
                <a:cxn ang="0">
                  <a:pos x="0" y="331"/>
                </a:cxn>
                <a:cxn ang="0">
                  <a:pos x="5" y="316"/>
                </a:cxn>
                <a:cxn ang="0">
                  <a:pos x="20" y="310"/>
                </a:cxn>
                <a:cxn ang="0">
                  <a:pos x="36" y="316"/>
                </a:cxn>
                <a:cxn ang="0">
                  <a:pos x="41" y="331"/>
                </a:cxn>
                <a:cxn ang="0">
                  <a:pos x="81" y="417"/>
                </a:cxn>
                <a:cxn ang="0">
                  <a:pos x="153" y="473"/>
                </a:cxn>
                <a:cxn ang="0">
                  <a:pos x="265" y="473"/>
                </a:cxn>
                <a:cxn ang="0">
                  <a:pos x="331" y="438"/>
                </a:cxn>
                <a:cxn ang="0">
                  <a:pos x="351" y="387"/>
                </a:cxn>
                <a:cxn ang="0">
                  <a:pos x="316" y="321"/>
                </a:cxn>
                <a:cxn ang="0">
                  <a:pos x="239" y="290"/>
                </a:cxn>
                <a:cxn ang="0">
                  <a:pos x="142" y="275"/>
                </a:cxn>
                <a:cxn ang="0">
                  <a:pos x="46" y="229"/>
                </a:cxn>
                <a:cxn ang="0">
                  <a:pos x="0" y="142"/>
                </a:cxn>
                <a:cxn ang="0">
                  <a:pos x="20" y="76"/>
                </a:cxn>
                <a:cxn ang="0">
                  <a:pos x="81" y="20"/>
                </a:cxn>
                <a:cxn ang="0">
                  <a:pos x="204" y="0"/>
                </a:cxn>
              </a:cxnLst>
              <a:rect l="0" t="0" r="r" b="b"/>
              <a:pathLst>
                <a:path w="412" h="509">
                  <a:moveTo>
                    <a:pt x="204" y="0"/>
                  </a:moveTo>
                  <a:lnTo>
                    <a:pt x="265" y="5"/>
                  </a:lnTo>
                  <a:lnTo>
                    <a:pt x="321" y="25"/>
                  </a:lnTo>
                  <a:lnTo>
                    <a:pt x="326" y="25"/>
                  </a:lnTo>
                  <a:lnTo>
                    <a:pt x="331" y="20"/>
                  </a:lnTo>
                  <a:lnTo>
                    <a:pt x="336" y="15"/>
                  </a:lnTo>
                  <a:lnTo>
                    <a:pt x="341" y="15"/>
                  </a:lnTo>
                  <a:lnTo>
                    <a:pt x="346" y="5"/>
                  </a:lnTo>
                  <a:lnTo>
                    <a:pt x="351" y="0"/>
                  </a:lnTo>
                  <a:lnTo>
                    <a:pt x="356" y="0"/>
                  </a:lnTo>
                  <a:lnTo>
                    <a:pt x="361" y="0"/>
                  </a:lnTo>
                  <a:lnTo>
                    <a:pt x="361" y="0"/>
                  </a:lnTo>
                  <a:lnTo>
                    <a:pt x="372" y="0"/>
                  </a:lnTo>
                  <a:lnTo>
                    <a:pt x="377" y="5"/>
                  </a:lnTo>
                  <a:lnTo>
                    <a:pt x="377" y="10"/>
                  </a:lnTo>
                  <a:lnTo>
                    <a:pt x="382" y="15"/>
                  </a:lnTo>
                  <a:lnTo>
                    <a:pt x="382" y="25"/>
                  </a:lnTo>
                  <a:lnTo>
                    <a:pt x="382" y="25"/>
                  </a:lnTo>
                  <a:lnTo>
                    <a:pt x="382" y="132"/>
                  </a:lnTo>
                  <a:lnTo>
                    <a:pt x="382" y="142"/>
                  </a:lnTo>
                  <a:lnTo>
                    <a:pt x="377" y="153"/>
                  </a:lnTo>
                  <a:lnTo>
                    <a:pt x="377" y="158"/>
                  </a:lnTo>
                  <a:lnTo>
                    <a:pt x="372" y="163"/>
                  </a:lnTo>
                  <a:lnTo>
                    <a:pt x="361" y="163"/>
                  </a:lnTo>
                  <a:lnTo>
                    <a:pt x="356" y="163"/>
                  </a:lnTo>
                  <a:lnTo>
                    <a:pt x="351" y="163"/>
                  </a:lnTo>
                  <a:lnTo>
                    <a:pt x="341" y="158"/>
                  </a:lnTo>
                  <a:lnTo>
                    <a:pt x="341" y="153"/>
                  </a:lnTo>
                  <a:lnTo>
                    <a:pt x="341" y="127"/>
                  </a:lnTo>
                  <a:lnTo>
                    <a:pt x="331" y="102"/>
                  </a:lnTo>
                  <a:lnTo>
                    <a:pt x="321" y="76"/>
                  </a:lnTo>
                  <a:lnTo>
                    <a:pt x="295" y="51"/>
                  </a:lnTo>
                  <a:lnTo>
                    <a:pt x="260" y="30"/>
                  </a:lnTo>
                  <a:lnTo>
                    <a:pt x="204" y="25"/>
                  </a:lnTo>
                  <a:lnTo>
                    <a:pt x="148" y="30"/>
                  </a:lnTo>
                  <a:lnTo>
                    <a:pt x="107" y="46"/>
                  </a:lnTo>
                  <a:lnTo>
                    <a:pt x="81" y="61"/>
                  </a:lnTo>
                  <a:lnTo>
                    <a:pt x="71" y="81"/>
                  </a:lnTo>
                  <a:lnTo>
                    <a:pt x="66" y="107"/>
                  </a:lnTo>
                  <a:lnTo>
                    <a:pt x="71" y="137"/>
                  </a:lnTo>
                  <a:lnTo>
                    <a:pt x="97" y="158"/>
                  </a:lnTo>
                  <a:lnTo>
                    <a:pt x="132" y="173"/>
                  </a:lnTo>
                  <a:lnTo>
                    <a:pt x="178" y="183"/>
                  </a:lnTo>
                  <a:lnTo>
                    <a:pt x="229" y="193"/>
                  </a:lnTo>
                  <a:lnTo>
                    <a:pt x="270" y="204"/>
                  </a:lnTo>
                  <a:lnTo>
                    <a:pt x="316" y="219"/>
                  </a:lnTo>
                  <a:lnTo>
                    <a:pt x="361" y="249"/>
                  </a:lnTo>
                  <a:lnTo>
                    <a:pt x="397" y="295"/>
                  </a:lnTo>
                  <a:lnTo>
                    <a:pt x="412" y="351"/>
                  </a:lnTo>
                  <a:lnTo>
                    <a:pt x="407" y="392"/>
                  </a:lnTo>
                  <a:lnTo>
                    <a:pt x="392" y="428"/>
                  </a:lnTo>
                  <a:lnTo>
                    <a:pt x="366" y="463"/>
                  </a:lnTo>
                  <a:lnTo>
                    <a:pt x="326" y="489"/>
                  </a:lnTo>
                  <a:lnTo>
                    <a:pt x="275" y="504"/>
                  </a:lnTo>
                  <a:lnTo>
                    <a:pt x="209" y="509"/>
                  </a:lnTo>
                  <a:lnTo>
                    <a:pt x="173" y="509"/>
                  </a:lnTo>
                  <a:lnTo>
                    <a:pt x="122" y="494"/>
                  </a:lnTo>
                  <a:lnTo>
                    <a:pt x="71" y="463"/>
                  </a:lnTo>
                  <a:lnTo>
                    <a:pt x="61" y="479"/>
                  </a:lnTo>
                  <a:lnTo>
                    <a:pt x="46" y="489"/>
                  </a:lnTo>
                  <a:lnTo>
                    <a:pt x="36" y="499"/>
                  </a:lnTo>
                  <a:lnTo>
                    <a:pt x="25" y="509"/>
                  </a:lnTo>
                  <a:lnTo>
                    <a:pt x="20" y="509"/>
                  </a:lnTo>
                  <a:lnTo>
                    <a:pt x="10" y="509"/>
                  </a:lnTo>
                  <a:lnTo>
                    <a:pt x="5" y="504"/>
                  </a:lnTo>
                  <a:lnTo>
                    <a:pt x="5" y="499"/>
                  </a:lnTo>
                  <a:lnTo>
                    <a:pt x="0" y="494"/>
                  </a:lnTo>
                  <a:lnTo>
                    <a:pt x="0" y="484"/>
                  </a:lnTo>
                  <a:lnTo>
                    <a:pt x="0" y="341"/>
                  </a:lnTo>
                  <a:lnTo>
                    <a:pt x="0" y="331"/>
                  </a:lnTo>
                  <a:lnTo>
                    <a:pt x="5" y="321"/>
                  </a:lnTo>
                  <a:lnTo>
                    <a:pt x="5" y="316"/>
                  </a:lnTo>
                  <a:lnTo>
                    <a:pt x="10" y="316"/>
                  </a:lnTo>
                  <a:lnTo>
                    <a:pt x="20" y="310"/>
                  </a:lnTo>
                  <a:lnTo>
                    <a:pt x="30" y="316"/>
                  </a:lnTo>
                  <a:lnTo>
                    <a:pt x="36" y="316"/>
                  </a:lnTo>
                  <a:lnTo>
                    <a:pt x="41" y="326"/>
                  </a:lnTo>
                  <a:lnTo>
                    <a:pt x="41" y="331"/>
                  </a:lnTo>
                  <a:lnTo>
                    <a:pt x="56" y="377"/>
                  </a:lnTo>
                  <a:lnTo>
                    <a:pt x="81" y="417"/>
                  </a:lnTo>
                  <a:lnTo>
                    <a:pt x="112" y="453"/>
                  </a:lnTo>
                  <a:lnTo>
                    <a:pt x="153" y="473"/>
                  </a:lnTo>
                  <a:lnTo>
                    <a:pt x="209" y="479"/>
                  </a:lnTo>
                  <a:lnTo>
                    <a:pt x="265" y="473"/>
                  </a:lnTo>
                  <a:lnTo>
                    <a:pt x="305" y="458"/>
                  </a:lnTo>
                  <a:lnTo>
                    <a:pt x="331" y="438"/>
                  </a:lnTo>
                  <a:lnTo>
                    <a:pt x="346" y="412"/>
                  </a:lnTo>
                  <a:lnTo>
                    <a:pt x="351" y="387"/>
                  </a:lnTo>
                  <a:lnTo>
                    <a:pt x="341" y="346"/>
                  </a:lnTo>
                  <a:lnTo>
                    <a:pt x="316" y="321"/>
                  </a:lnTo>
                  <a:lnTo>
                    <a:pt x="280" y="300"/>
                  </a:lnTo>
                  <a:lnTo>
                    <a:pt x="239" y="290"/>
                  </a:lnTo>
                  <a:lnTo>
                    <a:pt x="204" y="285"/>
                  </a:lnTo>
                  <a:lnTo>
                    <a:pt x="142" y="275"/>
                  </a:lnTo>
                  <a:lnTo>
                    <a:pt x="92" y="254"/>
                  </a:lnTo>
                  <a:lnTo>
                    <a:pt x="46" y="229"/>
                  </a:lnTo>
                  <a:lnTo>
                    <a:pt x="15" y="188"/>
                  </a:lnTo>
                  <a:lnTo>
                    <a:pt x="0" y="142"/>
                  </a:lnTo>
                  <a:lnTo>
                    <a:pt x="5" y="112"/>
                  </a:lnTo>
                  <a:lnTo>
                    <a:pt x="20" y="76"/>
                  </a:lnTo>
                  <a:lnTo>
                    <a:pt x="41" y="46"/>
                  </a:lnTo>
                  <a:lnTo>
                    <a:pt x="81" y="20"/>
                  </a:lnTo>
                  <a:lnTo>
                    <a:pt x="132" y="5"/>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 name="Freeform 47"/>
            <p:cNvSpPr>
              <a:spLocks/>
            </p:cNvSpPr>
            <p:nvPr/>
          </p:nvSpPr>
          <p:spPr bwMode="auto">
            <a:xfrm>
              <a:off x="17613" y="3096"/>
              <a:ext cx="255" cy="779"/>
            </a:xfrm>
            <a:custGeom>
              <a:avLst/>
              <a:gdLst/>
              <a:ahLst/>
              <a:cxnLst>
                <a:cxn ang="0">
                  <a:pos x="168" y="0"/>
                </a:cxn>
                <a:cxn ang="0">
                  <a:pos x="168" y="692"/>
                </a:cxn>
                <a:cxn ang="0">
                  <a:pos x="173" y="718"/>
                </a:cxn>
                <a:cxn ang="0">
                  <a:pos x="183" y="733"/>
                </a:cxn>
                <a:cxn ang="0">
                  <a:pos x="209" y="738"/>
                </a:cxn>
                <a:cxn ang="0">
                  <a:pos x="255" y="738"/>
                </a:cxn>
                <a:cxn ang="0">
                  <a:pos x="255" y="779"/>
                </a:cxn>
                <a:cxn ang="0">
                  <a:pos x="127" y="774"/>
                </a:cxn>
                <a:cxn ang="0">
                  <a:pos x="87" y="774"/>
                </a:cxn>
                <a:cxn ang="0">
                  <a:pos x="46" y="779"/>
                </a:cxn>
                <a:cxn ang="0">
                  <a:pos x="15" y="779"/>
                </a:cxn>
                <a:cxn ang="0">
                  <a:pos x="0" y="779"/>
                </a:cxn>
                <a:cxn ang="0">
                  <a:pos x="0" y="738"/>
                </a:cxn>
                <a:cxn ang="0">
                  <a:pos x="46" y="738"/>
                </a:cxn>
                <a:cxn ang="0">
                  <a:pos x="71" y="733"/>
                </a:cxn>
                <a:cxn ang="0">
                  <a:pos x="82" y="718"/>
                </a:cxn>
                <a:cxn ang="0">
                  <a:pos x="87" y="692"/>
                </a:cxn>
                <a:cxn ang="0">
                  <a:pos x="87" y="117"/>
                </a:cxn>
                <a:cxn ang="0">
                  <a:pos x="82" y="81"/>
                </a:cxn>
                <a:cxn ang="0">
                  <a:pos x="71" y="61"/>
                </a:cxn>
                <a:cxn ang="0">
                  <a:pos x="46" y="56"/>
                </a:cxn>
                <a:cxn ang="0">
                  <a:pos x="0" y="51"/>
                </a:cxn>
                <a:cxn ang="0">
                  <a:pos x="0" y="15"/>
                </a:cxn>
                <a:cxn ang="0">
                  <a:pos x="168" y="0"/>
                </a:cxn>
              </a:cxnLst>
              <a:rect l="0" t="0" r="r" b="b"/>
              <a:pathLst>
                <a:path w="255" h="779">
                  <a:moveTo>
                    <a:pt x="168" y="0"/>
                  </a:moveTo>
                  <a:lnTo>
                    <a:pt x="168" y="692"/>
                  </a:lnTo>
                  <a:lnTo>
                    <a:pt x="173" y="718"/>
                  </a:lnTo>
                  <a:lnTo>
                    <a:pt x="183" y="733"/>
                  </a:lnTo>
                  <a:lnTo>
                    <a:pt x="209" y="738"/>
                  </a:lnTo>
                  <a:lnTo>
                    <a:pt x="255" y="738"/>
                  </a:lnTo>
                  <a:lnTo>
                    <a:pt x="255" y="779"/>
                  </a:lnTo>
                  <a:lnTo>
                    <a:pt x="127" y="774"/>
                  </a:lnTo>
                  <a:lnTo>
                    <a:pt x="87" y="774"/>
                  </a:lnTo>
                  <a:lnTo>
                    <a:pt x="46" y="779"/>
                  </a:lnTo>
                  <a:lnTo>
                    <a:pt x="15" y="779"/>
                  </a:lnTo>
                  <a:lnTo>
                    <a:pt x="0" y="779"/>
                  </a:lnTo>
                  <a:lnTo>
                    <a:pt x="0" y="738"/>
                  </a:lnTo>
                  <a:lnTo>
                    <a:pt x="46" y="738"/>
                  </a:lnTo>
                  <a:lnTo>
                    <a:pt x="71" y="733"/>
                  </a:lnTo>
                  <a:lnTo>
                    <a:pt x="82" y="718"/>
                  </a:lnTo>
                  <a:lnTo>
                    <a:pt x="87" y="692"/>
                  </a:lnTo>
                  <a:lnTo>
                    <a:pt x="87" y="117"/>
                  </a:lnTo>
                  <a:lnTo>
                    <a:pt x="82" y="81"/>
                  </a:lnTo>
                  <a:lnTo>
                    <a:pt x="71" y="61"/>
                  </a:lnTo>
                  <a:lnTo>
                    <a:pt x="46" y="56"/>
                  </a:lnTo>
                  <a:lnTo>
                    <a:pt x="0" y="51"/>
                  </a:lnTo>
                  <a:lnTo>
                    <a:pt x="0" y="15"/>
                  </a:lnTo>
                  <a:lnTo>
                    <a:pt x="1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 name="Group 4"/>
          <p:cNvGrpSpPr>
            <a:grpSpLocks noChangeAspect="1"/>
          </p:cNvGrpSpPr>
          <p:nvPr>
            <p:custDataLst>
              <p:tags r:id="rId3"/>
            </p:custDataLst>
          </p:nvPr>
        </p:nvGrpSpPr>
        <p:grpSpPr bwMode="auto">
          <a:xfrm>
            <a:off x="2514600" y="4343400"/>
            <a:ext cx="3977969" cy="762000"/>
            <a:chOff x="1341" y="2867"/>
            <a:chExt cx="11344" cy="2173"/>
          </a:xfrm>
          <a:solidFill>
            <a:srgbClr val="C00000"/>
          </a:solidFill>
        </p:grpSpPr>
        <p:sp>
          <p:nvSpPr>
            <p:cNvPr id="89" name="Freeform 6"/>
            <p:cNvSpPr>
              <a:spLocks noEditPoints="1"/>
            </p:cNvSpPr>
            <p:nvPr/>
          </p:nvSpPr>
          <p:spPr bwMode="auto">
            <a:xfrm>
              <a:off x="1341" y="3448"/>
              <a:ext cx="1182" cy="1086"/>
            </a:xfrm>
            <a:custGeom>
              <a:avLst/>
              <a:gdLst/>
              <a:ahLst/>
              <a:cxnLst>
                <a:cxn ang="0">
                  <a:pos x="526" y="155"/>
                </a:cxn>
                <a:cxn ang="0">
                  <a:pos x="505" y="311"/>
                </a:cxn>
                <a:cxn ang="0">
                  <a:pos x="466" y="499"/>
                </a:cxn>
                <a:cxn ang="0">
                  <a:pos x="399" y="729"/>
                </a:cxn>
                <a:cxn ang="0">
                  <a:pos x="300" y="998"/>
                </a:cxn>
                <a:cxn ang="0">
                  <a:pos x="508" y="991"/>
                </a:cxn>
                <a:cxn ang="0">
                  <a:pos x="727" y="923"/>
                </a:cxn>
                <a:cxn ang="0">
                  <a:pos x="900" y="800"/>
                </a:cxn>
                <a:cxn ang="0">
                  <a:pos x="1009" y="633"/>
                </a:cxn>
                <a:cxn ang="0">
                  <a:pos x="1048" y="438"/>
                </a:cxn>
                <a:cxn ang="0">
                  <a:pos x="1023" y="300"/>
                </a:cxn>
                <a:cxn ang="0">
                  <a:pos x="953" y="205"/>
                </a:cxn>
                <a:cxn ang="0">
                  <a:pos x="858" y="145"/>
                </a:cxn>
                <a:cxn ang="0">
                  <a:pos x="752" y="109"/>
                </a:cxn>
                <a:cxn ang="0">
                  <a:pos x="649" y="92"/>
                </a:cxn>
                <a:cxn ang="0">
                  <a:pos x="565" y="88"/>
                </a:cxn>
                <a:cxn ang="0">
                  <a:pos x="607" y="0"/>
                </a:cxn>
                <a:cxn ang="0">
                  <a:pos x="783" y="7"/>
                </a:cxn>
                <a:cxn ang="0">
                  <a:pos x="956" y="46"/>
                </a:cxn>
                <a:cxn ang="0">
                  <a:pos x="1083" y="123"/>
                </a:cxn>
                <a:cxn ang="0">
                  <a:pos x="1154" y="223"/>
                </a:cxn>
                <a:cxn ang="0">
                  <a:pos x="1182" y="368"/>
                </a:cxn>
                <a:cxn ang="0">
                  <a:pos x="1143" y="573"/>
                </a:cxn>
                <a:cxn ang="0">
                  <a:pos x="1034" y="746"/>
                </a:cxn>
                <a:cxn ang="0">
                  <a:pos x="875" y="892"/>
                </a:cxn>
                <a:cxn ang="0">
                  <a:pos x="688" y="998"/>
                </a:cxn>
                <a:cxn ang="0">
                  <a:pos x="487" y="1061"/>
                </a:cxn>
                <a:cxn ang="0">
                  <a:pos x="293" y="1086"/>
                </a:cxn>
                <a:cxn ang="0">
                  <a:pos x="127" y="1086"/>
                </a:cxn>
                <a:cxn ang="0">
                  <a:pos x="102" y="1086"/>
                </a:cxn>
                <a:cxn ang="0">
                  <a:pos x="92" y="1083"/>
                </a:cxn>
                <a:cxn ang="0">
                  <a:pos x="92" y="1076"/>
                </a:cxn>
                <a:cxn ang="0">
                  <a:pos x="117" y="1040"/>
                </a:cxn>
                <a:cxn ang="0">
                  <a:pos x="191" y="1001"/>
                </a:cxn>
                <a:cxn ang="0">
                  <a:pos x="307" y="654"/>
                </a:cxn>
                <a:cxn ang="0">
                  <a:pos x="385" y="286"/>
                </a:cxn>
                <a:cxn ang="0">
                  <a:pos x="328" y="95"/>
                </a:cxn>
                <a:cxn ang="0">
                  <a:pos x="226" y="123"/>
                </a:cxn>
                <a:cxn ang="0">
                  <a:pos x="166" y="166"/>
                </a:cxn>
                <a:cxn ang="0">
                  <a:pos x="138" y="215"/>
                </a:cxn>
                <a:cxn ang="0">
                  <a:pos x="117" y="258"/>
                </a:cxn>
                <a:cxn ang="0">
                  <a:pos x="74" y="290"/>
                </a:cxn>
                <a:cxn ang="0">
                  <a:pos x="18" y="307"/>
                </a:cxn>
                <a:cxn ang="0">
                  <a:pos x="4" y="307"/>
                </a:cxn>
                <a:cxn ang="0">
                  <a:pos x="0" y="297"/>
                </a:cxn>
                <a:cxn ang="0">
                  <a:pos x="11" y="261"/>
                </a:cxn>
                <a:cxn ang="0">
                  <a:pos x="57" y="187"/>
                </a:cxn>
                <a:cxn ang="0">
                  <a:pos x="162" y="99"/>
                </a:cxn>
                <a:cxn ang="0">
                  <a:pos x="318" y="31"/>
                </a:cxn>
                <a:cxn ang="0">
                  <a:pos x="455" y="3"/>
                </a:cxn>
                <a:cxn ang="0">
                  <a:pos x="607" y="0"/>
                </a:cxn>
              </a:cxnLst>
              <a:rect l="0" t="0" r="r" b="b"/>
              <a:pathLst>
                <a:path w="1182" h="1086">
                  <a:moveTo>
                    <a:pt x="536" y="88"/>
                  </a:moveTo>
                  <a:lnTo>
                    <a:pt x="526" y="155"/>
                  </a:lnTo>
                  <a:lnTo>
                    <a:pt x="519" y="230"/>
                  </a:lnTo>
                  <a:lnTo>
                    <a:pt x="505" y="311"/>
                  </a:lnTo>
                  <a:lnTo>
                    <a:pt x="487" y="400"/>
                  </a:lnTo>
                  <a:lnTo>
                    <a:pt x="466" y="499"/>
                  </a:lnTo>
                  <a:lnTo>
                    <a:pt x="438" y="608"/>
                  </a:lnTo>
                  <a:lnTo>
                    <a:pt x="399" y="729"/>
                  </a:lnTo>
                  <a:lnTo>
                    <a:pt x="353" y="856"/>
                  </a:lnTo>
                  <a:lnTo>
                    <a:pt x="300" y="998"/>
                  </a:lnTo>
                  <a:lnTo>
                    <a:pt x="385" y="998"/>
                  </a:lnTo>
                  <a:lnTo>
                    <a:pt x="508" y="991"/>
                  </a:lnTo>
                  <a:lnTo>
                    <a:pt x="625" y="962"/>
                  </a:lnTo>
                  <a:lnTo>
                    <a:pt x="727" y="923"/>
                  </a:lnTo>
                  <a:lnTo>
                    <a:pt x="819" y="867"/>
                  </a:lnTo>
                  <a:lnTo>
                    <a:pt x="900" y="800"/>
                  </a:lnTo>
                  <a:lnTo>
                    <a:pt x="963" y="722"/>
                  </a:lnTo>
                  <a:lnTo>
                    <a:pt x="1009" y="633"/>
                  </a:lnTo>
                  <a:lnTo>
                    <a:pt x="1037" y="541"/>
                  </a:lnTo>
                  <a:lnTo>
                    <a:pt x="1048" y="438"/>
                  </a:lnTo>
                  <a:lnTo>
                    <a:pt x="1041" y="364"/>
                  </a:lnTo>
                  <a:lnTo>
                    <a:pt x="1023" y="300"/>
                  </a:lnTo>
                  <a:lnTo>
                    <a:pt x="992" y="247"/>
                  </a:lnTo>
                  <a:lnTo>
                    <a:pt x="953" y="205"/>
                  </a:lnTo>
                  <a:lnTo>
                    <a:pt x="910" y="169"/>
                  </a:lnTo>
                  <a:lnTo>
                    <a:pt x="858" y="145"/>
                  </a:lnTo>
                  <a:lnTo>
                    <a:pt x="805" y="123"/>
                  </a:lnTo>
                  <a:lnTo>
                    <a:pt x="752" y="109"/>
                  </a:lnTo>
                  <a:lnTo>
                    <a:pt x="699" y="99"/>
                  </a:lnTo>
                  <a:lnTo>
                    <a:pt x="649" y="92"/>
                  </a:lnTo>
                  <a:lnTo>
                    <a:pt x="603" y="92"/>
                  </a:lnTo>
                  <a:lnTo>
                    <a:pt x="565" y="88"/>
                  </a:lnTo>
                  <a:lnTo>
                    <a:pt x="536" y="88"/>
                  </a:lnTo>
                  <a:close/>
                  <a:moveTo>
                    <a:pt x="607" y="0"/>
                  </a:moveTo>
                  <a:lnTo>
                    <a:pt x="695" y="3"/>
                  </a:lnTo>
                  <a:lnTo>
                    <a:pt x="783" y="7"/>
                  </a:lnTo>
                  <a:lnTo>
                    <a:pt x="872" y="21"/>
                  </a:lnTo>
                  <a:lnTo>
                    <a:pt x="956" y="46"/>
                  </a:lnTo>
                  <a:lnTo>
                    <a:pt x="1037" y="88"/>
                  </a:lnTo>
                  <a:lnTo>
                    <a:pt x="1083" y="123"/>
                  </a:lnTo>
                  <a:lnTo>
                    <a:pt x="1122" y="169"/>
                  </a:lnTo>
                  <a:lnTo>
                    <a:pt x="1154" y="223"/>
                  </a:lnTo>
                  <a:lnTo>
                    <a:pt x="1175" y="290"/>
                  </a:lnTo>
                  <a:lnTo>
                    <a:pt x="1182" y="368"/>
                  </a:lnTo>
                  <a:lnTo>
                    <a:pt x="1172" y="474"/>
                  </a:lnTo>
                  <a:lnTo>
                    <a:pt x="1143" y="573"/>
                  </a:lnTo>
                  <a:lnTo>
                    <a:pt x="1097" y="665"/>
                  </a:lnTo>
                  <a:lnTo>
                    <a:pt x="1034" y="746"/>
                  </a:lnTo>
                  <a:lnTo>
                    <a:pt x="960" y="824"/>
                  </a:lnTo>
                  <a:lnTo>
                    <a:pt x="875" y="892"/>
                  </a:lnTo>
                  <a:lnTo>
                    <a:pt x="783" y="948"/>
                  </a:lnTo>
                  <a:lnTo>
                    <a:pt x="688" y="998"/>
                  </a:lnTo>
                  <a:lnTo>
                    <a:pt x="586" y="1037"/>
                  </a:lnTo>
                  <a:lnTo>
                    <a:pt x="487" y="1061"/>
                  </a:lnTo>
                  <a:lnTo>
                    <a:pt x="385" y="1079"/>
                  </a:lnTo>
                  <a:lnTo>
                    <a:pt x="293" y="1086"/>
                  </a:lnTo>
                  <a:lnTo>
                    <a:pt x="293" y="1086"/>
                  </a:lnTo>
                  <a:lnTo>
                    <a:pt x="127" y="1086"/>
                  </a:lnTo>
                  <a:lnTo>
                    <a:pt x="113" y="1086"/>
                  </a:lnTo>
                  <a:lnTo>
                    <a:pt x="102" y="1086"/>
                  </a:lnTo>
                  <a:lnTo>
                    <a:pt x="95" y="1083"/>
                  </a:lnTo>
                  <a:lnTo>
                    <a:pt x="92" y="1083"/>
                  </a:lnTo>
                  <a:lnTo>
                    <a:pt x="92" y="1079"/>
                  </a:lnTo>
                  <a:lnTo>
                    <a:pt x="92" y="1076"/>
                  </a:lnTo>
                  <a:lnTo>
                    <a:pt x="99" y="1061"/>
                  </a:lnTo>
                  <a:lnTo>
                    <a:pt x="117" y="1040"/>
                  </a:lnTo>
                  <a:lnTo>
                    <a:pt x="148" y="1019"/>
                  </a:lnTo>
                  <a:lnTo>
                    <a:pt x="191" y="1001"/>
                  </a:lnTo>
                  <a:lnTo>
                    <a:pt x="251" y="831"/>
                  </a:lnTo>
                  <a:lnTo>
                    <a:pt x="307" y="654"/>
                  </a:lnTo>
                  <a:lnTo>
                    <a:pt x="349" y="474"/>
                  </a:lnTo>
                  <a:lnTo>
                    <a:pt x="385" y="286"/>
                  </a:lnTo>
                  <a:lnTo>
                    <a:pt x="406" y="88"/>
                  </a:lnTo>
                  <a:lnTo>
                    <a:pt x="328" y="95"/>
                  </a:lnTo>
                  <a:lnTo>
                    <a:pt x="268" y="106"/>
                  </a:lnTo>
                  <a:lnTo>
                    <a:pt x="226" y="123"/>
                  </a:lnTo>
                  <a:lnTo>
                    <a:pt x="191" y="141"/>
                  </a:lnTo>
                  <a:lnTo>
                    <a:pt x="166" y="166"/>
                  </a:lnTo>
                  <a:lnTo>
                    <a:pt x="152" y="191"/>
                  </a:lnTo>
                  <a:lnTo>
                    <a:pt x="138" y="215"/>
                  </a:lnTo>
                  <a:lnTo>
                    <a:pt x="131" y="240"/>
                  </a:lnTo>
                  <a:lnTo>
                    <a:pt x="117" y="258"/>
                  </a:lnTo>
                  <a:lnTo>
                    <a:pt x="92" y="279"/>
                  </a:lnTo>
                  <a:lnTo>
                    <a:pt x="74" y="290"/>
                  </a:lnTo>
                  <a:lnTo>
                    <a:pt x="46" y="304"/>
                  </a:lnTo>
                  <a:lnTo>
                    <a:pt x="18" y="307"/>
                  </a:lnTo>
                  <a:lnTo>
                    <a:pt x="11" y="307"/>
                  </a:lnTo>
                  <a:lnTo>
                    <a:pt x="4" y="307"/>
                  </a:lnTo>
                  <a:lnTo>
                    <a:pt x="0" y="304"/>
                  </a:lnTo>
                  <a:lnTo>
                    <a:pt x="0" y="297"/>
                  </a:lnTo>
                  <a:lnTo>
                    <a:pt x="4" y="283"/>
                  </a:lnTo>
                  <a:lnTo>
                    <a:pt x="11" y="261"/>
                  </a:lnTo>
                  <a:lnTo>
                    <a:pt x="28" y="226"/>
                  </a:lnTo>
                  <a:lnTo>
                    <a:pt x="57" y="187"/>
                  </a:lnTo>
                  <a:lnTo>
                    <a:pt x="102" y="145"/>
                  </a:lnTo>
                  <a:lnTo>
                    <a:pt x="162" y="99"/>
                  </a:lnTo>
                  <a:lnTo>
                    <a:pt x="240" y="60"/>
                  </a:lnTo>
                  <a:lnTo>
                    <a:pt x="318" y="31"/>
                  </a:lnTo>
                  <a:lnTo>
                    <a:pt x="388" y="14"/>
                  </a:lnTo>
                  <a:lnTo>
                    <a:pt x="455" y="3"/>
                  </a:lnTo>
                  <a:lnTo>
                    <a:pt x="529" y="3"/>
                  </a:lnTo>
                  <a:lnTo>
                    <a:pt x="6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7"/>
            <p:cNvSpPr>
              <a:spLocks/>
            </p:cNvSpPr>
            <p:nvPr/>
          </p:nvSpPr>
          <p:spPr bwMode="auto">
            <a:xfrm>
              <a:off x="2625" y="3465"/>
              <a:ext cx="403" cy="492"/>
            </a:xfrm>
            <a:custGeom>
              <a:avLst/>
              <a:gdLst/>
              <a:ahLst/>
              <a:cxnLst>
                <a:cxn ang="0">
                  <a:pos x="163" y="0"/>
                </a:cxn>
                <a:cxn ang="0">
                  <a:pos x="163" y="117"/>
                </a:cxn>
                <a:cxn ang="0">
                  <a:pos x="187" y="75"/>
                </a:cxn>
                <a:cxn ang="0">
                  <a:pos x="216" y="39"/>
                </a:cxn>
                <a:cxn ang="0">
                  <a:pos x="247" y="18"/>
                </a:cxn>
                <a:cxn ang="0">
                  <a:pos x="283" y="4"/>
                </a:cxn>
                <a:cxn ang="0">
                  <a:pos x="314" y="0"/>
                </a:cxn>
                <a:cxn ang="0">
                  <a:pos x="350" y="4"/>
                </a:cxn>
                <a:cxn ang="0">
                  <a:pos x="378" y="18"/>
                </a:cxn>
                <a:cxn ang="0">
                  <a:pos x="396" y="43"/>
                </a:cxn>
                <a:cxn ang="0">
                  <a:pos x="403" y="67"/>
                </a:cxn>
                <a:cxn ang="0">
                  <a:pos x="403" y="82"/>
                </a:cxn>
                <a:cxn ang="0">
                  <a:pos x="399" y="96"/>
                </a:cxn>
                <a:cxn ang="0">
                  <a:pos x="392" y="103"/>
                </a:cxn>
                <a:cxn ang="0">
                  <a:pos x="382" y="110"/>
                </a:cxn>
                <a:cxn ang="0">
                  <a:pos x="374" y="117"/>
                </a:cxn>
                <a:cxn ang="0">
                  <a:pos x="364" y="121"/>
                </a:cxn>
                <a:cxn ang="0">
                  <a:pos x="353" y="121"/>
                </a:cxn>
                <a:cxn ang="0">
                  <a:pos x="343" y="121"/>
                </a:cxn>
                <a:cxn ang="0">
                  <a:pos x="332" y="117"/>
                </a:cxn>
                <a:cxn ang="0">
                  <a:pos x="322" y="113"/>
                </a:cxn>
                <a:cxn ang="0">
                  <a:pos x="314" y="106"/>
                </a:cxn>
                <a:cxn ang="0">
                  <a:pos x="307" y="96"/>
                </a:cxn>
                <a:cxn ang="0">
                  <a:pos x="304" y="82"/>
                </a:cxn>
                <a:cxn ang="0">
                  <a:pos x="300" y="67"/>
                </a:cxn>
                <a:cxn ang="0">
                  <a:pos x="304" y="57"/>
                </a:cxn>
                <a:cxn ang="0">
                  <a:pos x="307" y="46"/>
                </a:cxn>
                <a:cxn ang="0">
                  <a:pos x="314" y="36"/>
                </a:cxn>
                <a:cxn ang="0">
                  <a:pos x="322" y="29"/>
                </a:cxn>
                <a:cxn ang="0">
                  <a:pos x="279" y="36"/>
                </a:cxn>
                <a:cxn ang="0">
                  <a:pos x="244" y="53"/>
                </a:cxn>
                <a:cxn ang="0">
                  <a:pos x="216" y="82"/>
                </a:cxn>
                <a:cxn ang="0">
                  <a:pos x="198" y="117"/>
                </a:cxn>
                <a:cxn ang="0">
                  <a:pos x="180" y="156"/>
                </a:cxn>
                <a:cxn ang="0">
                  <a:pos x="173" y="195"/>
                </a:cxn>
                <a:cxn ang="0">
                  <a:pos x="170" y="237"/>
                </a:cxn>
                <a:cxn ang="0">
                  <a:pos x="170" y="237"/>
                </a:cxn>
                <a:cxn ang="0">
                  <a:pos x="170" y="404"/>
                </a:cxn>
                <a:cxn ang="0">
                  <a:pos x="173" y="421"/>
                </a:cxn>
                <a:cxn ang="0">
                  <a:pos x="177" y="436"/>
                </a:cxn>
                <a:cxn ang="0">
                  <a:pos x="187" y="446"/>
                </a:cxn>
                <a:cxn ang="0">
                  <a:pos x="212" y="453"/>
                </a:cxn>
                <a:cxn ang="0">
                  <a:pos x="254" y="453"/>
                </a:cxn>
                <a:cxn ang="0">
                  <a:pos x="276" y="453"/>
                </a:cxn>
                <a:cxn ang="0">
                  <a:pos x="276" y="492"/>
                </a:cxn>
                <a:cxn ang="0">
                  <a:pos x="127" y="489"/>
                </a:cxn>
                <a:cxn ang="0">
                  <a:pos x="99" y="489"/>
                </a:cxn>
                <a:cxn ang="0">
                  <a:pos x="67" y="489"/>
                </a:cxn>
                <a:cxn ang="0">
                  <a:pos x="36" y="492"/>
                </a:cxn>
                <a:cxn ang="0">
                  <a:pos x="11" y="492"/>
                </a:cxn>
                <a:cxn ang="0">
                  <a:pos x="0" y="492"/>
                </a:cxn>
                <a:cxn ang="0">
                  <a:pos x="0" y="453"/>
                </a:cxn>
                <a:cxn ang="0">
                  <a:pos x="46" y="453"/>
                </a:cxn>
                <a:cxn ang="0">
                  <a:pos x="71" y="446"/>
                </a:cxn>
                <a:cxn ang="0">
                  <a:pos x="85" y="432"/>
                </a:cxn>
                <a:cxn ang="0">
                  <a:pos x="85" y="404"/>
                </a:cxn>
                <a:cxn ang="0">
                  <a:pos x="85" y="113"/>
                </a:cxn>
                <a:cxn ang="0">
                  <a:pos x="85" y="82"/>
                </a:cxn>
                <a:cxn ang="0">
                  <a:pos x="71" y="60"/>
                </a:cxn>
                <a:cxn ang="0">
                  <a:pos x="46" y="53"/>
                </a:cxn>
                <a:cxn ang="0">
                  <a:pos x="0" y="50"/>
                </a:cxn>
                <a:cxn ang="0">
                  <a:pos x="0" y="11"/>
                </a:cxn>
                <a:cxn ang="0">
                  <a:pos x="163" y="0"/>
                </a:cxn>
              </a:cxnLst>
              <a:rect l="0" t="0" r="r" b="b"/>
              <a:pathLst>
                <a:path w="403" h="492">
                  <a:moveTo>
                    <a:pt x="163" y="0"/>
                  </a:moveTo>
                  <a:lnTo>
                    <a:pt x="163" y="117"/>
                  </a:lnTo>
                  <a:lnTo>
                    <a:pt x="187" y="75"/>
                  </a:lnTo>
                  <a:lnTo>
                    <a:pt x="216" y="39"/>
                  </a:lnTo>
                  <a:lnTo>
                    <a:pt x="247" y="18"/>
                  </a:lnTo>
                  <a:lnTo>
                    <a:pt x="283" y="4"/>
                  </a:lnTo>
                  <a:lnTo>
                    <a:pt x="314" y="0"/>
                  </a:lnTo>
                  <a:lnTo>
                    <a:pt x="350" y="4"/>
                  </a:lnTo>
                  <a:lnTo>
                    <a:pt x="378" y="18"/>
                  </a:lnTo>
                  <a:lnTo>
                    <a:pt x="396" y="43"/>
                  </a:lnTo>
                  <a:lnTo>
                    <a:pt x="403" y="67"/>
                  </a:lnTo>
                  <a:lnTo>
                    <a:pt x="403" y="82"/>
                  </a:lnTo>
                  <a:lnTo>
                    <a:pt x="399" y="96"/>
                  </a:lnTo>
                  <a:lnTo>
                    <a:pt x="392" y="103"/>
                  </a:lnTo>
                  <a:lnTo>
                    <a:pt x="382" y="110"/>
                  </a:lnTo>
                  <a:lnTo>
                    <a:pt x="374" y="117"/>
                  </a:lnTo>
                  <a:lnTo>
                    <a:pt x="364" y="121"/>
                  </a:lnTo>
                  <a:lnTo>
                    <a:pt x="353" y="121"/>
                  </a:lnTo>
                  <a:lnTo>
                    <a:pt x="343" y="121"/>
                  </a:lnTo>
                  <a:lnTo>
                    <a:pt x="332" y="117"/>
                  </a:lnTo>
                  <a:lnTo>
                    <a:pt x="322" y="113"/>
                  </a:lnTo>
                  <a:lnTo>
                    <a:pt x="314" y="106"/>
                  </a:lnTo>
                  <a:lnTo>
                    <a:pt x="307" y="96"/>
                  </a:lnTo>
                  <a:lnTo>
                    <a:pt x="304" y="82"/>
                  </a:lnTo>
                  <a:lnTo>
                    <a:pt x="300" y="67"/>
                  </a:lnTo>
                  <a:lnTo>
                    <a:pt x="304" y="57"/>
                  </a:lnTo>
                  <a:lnTo>
                    <a:pt x="307" y="46"/>
                  </a:lnTo>
                  <a:lnTo>
                    <a:pt x="314" y="36"/>
                  </a:lnTo>
                  <a:lnTo>
                    <a:pt x="322" y="29"/>
                  </a:lnTo>
                  <a:lnTo>
                    <a:pt x="279" y="36"/>
                  </a:lnTo>
                  <a:lnTo>
                    <a:pt x="244" y="53"/>
                  </a:lnTo>
                  <a:lnTo>
                    <a:pt x="216" y="82"/>
                  </a:lnTo>
                  <a:lnTo>
                    <a:pt x="198" y="117"/>
                  </a:lnTo>
                  <a:lnTo>
                    <a:pt x="180" y="156"/>
                  </a:lnTo>
                  <a:lnTo>
                    <a:pt x="173" y="195"/>
                  </a:lnTo>
                  <a:lnTo>
                    <a:pt x="170" y="237"/>
                  </a:lnTo>
                  <a:lnTo>
                    <a:pt x="170" y="237"/>
                  </a:lnTo>
                  <a:lnTo>
                    <a:pt x="170" y="404"/>
                  </a:lnTo>
                  <a:lnTo>
                    <a:pt x="173" y="421"/>
                  </a:lnTo>
                  <a:lnTo>
                    <a:pt x="177" y="436"/>
                  </a:lnTo>
                  <a:lnTo>
                    <a:pt x="187" y="446"/>
                  </a:lnTo>
                  <a:lnTo>
                    <a:pt x="212" y="453"/>
                  </a:lnTo>
                  <a:lnTo>
                    <a:pt x="254" y="453"/>
                  </a:lnTo>
                  <a:lnTo>
                    <a:pt x="276" y="453"/>
                  </a:lnTo>
                  <a:lnTo>
                    <a:pt x="276" y="492"/>
                  </a:lnTo>
                  <a:lnTo>
                    <a:pt x="127" y="489"/>
                  </a:lnTo>
                  <a:lnTo>
                    <a:pt x="99" y="489"/>
                  </a:lnTo>
                  <a:lnTo>
                    <a:pt x="67" y="489"/>
                  </a:lnTo>
                  <a:lnTo>
                    <a:pt x="36" y="492"/>
                  </a:lnTo>
                  <a:lnTo>
                    <a:pt x="11" y="492"/>
                  </a:lnTo>
                  <a:lnTo>
                    <a:pt x="0" y="492"/>
                  </a:lnTo>
                  <a:lnTo>
                    <a:pt x="0" y="453"/>
                  </a:lnTo>
                  <a:lnTo>
                    <a:pt x="46" y="453"/>
                  </a:lnTo>
                  <a:lnTo>
                    <a:pt x="71" y="446"/>
                  </a:lnTo>
                  <a:lnTo>
                    <a:pt x="85" y="432"/>
                  </a:lnTo>
                  <a:lnTo>
                    <a:pt x="85" y="404"/>
                  </a:lnTo>
                  <a:lnTo>
                    <a:pt x="85" y="113"/>
                  </a:lnTo>
                  <a:lnTo>
                    <a:pt x="85" y="82"/>
                  </a:lnTo>
                  <a:lnTo>
                    <a:pt x="71" y="60"/>
                  </a:lnTo>
                  <a:lnTo>
                    <a:pt x="46" y="53"/>
                  </a:lnTo>
                  <a:lnTo>
                    <a:pt x="0" y="50"/>
                  </a:lnTo>
                  <a:lnTo>
                    <a:pt x="0" y="11"/>
                  </a:lnTo>
                  <a:lnTo>
                    <a:pt x="1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8"/>
            <p:cNvSpPr>
              <a:spLocks noEditPoints="1"/>
            </p:cNvSpPr>
            <p:nvPr/>
          </p:nvSpPr>
          <p:spPr bwMode="auto">
            <a:xfrm>
              <a:off x="3112" y="3455"/>
              <a:ext cx="484" cy="513"/>
            </a:xfrm>
            <a:custGeom>
              <a:avLst/>
              <a:gdLst/>
              <a:ahLst/>
              <a:cxnLst>
                <a:cxn ang="0">
                  <a:pos x="240" y="35"/>
                </a:cxn>
                <a:cxn ang="0">
                  <a:pos x="184" y="56"/>
                </a:cxn>
                <a:cxn ang="0">
                  <a:pos x="134" y="113"/>
                </a:cxn>
                <a:cxn ang="0">
                  <a:pos x="103" y="219"/>
                </a:cxn>
                <a:cxn ang="0">
                  <a:pos x="403" y="201"/>
                </a:cxn>
                <a:cxn ang="0">
                  <a:pos x="396" y="148"/>
                </a:cxn>
                <a:cxn ang="0">
                  <a:pos x="367" y="85"/>
                </a:cxn>
                <a:cxn ang="0">
                  <a:pos x="307" y="39"/>
                </a:cxn>
                <a:cxn ang="0">
                  <a:pos x="261" y="0"/>
                </a:cxn>
                <a:cxn ang="0">
                  <a:pos x="367" y="21"/>
                </a:cxn>
                <a:cxn ang="0">
                  <a:pos x="434" y="74"/>
                </a:cxn>
                <a:cxn ang="0">
                  <a:pos x="473" y="148"/>
                </a:cxn>
                <a:cxn ang="0">
                  <a:pos x="484" y="223"/>
                </a:cxn>
                <a:cxn ang="0">
                  <a:pos x="480" y="240"/>
                </a:cxn>
                <a:cxn ang="0">
                  <a:pos x="470" y="244"/>
                </a:cxn>
                <a:cxn ang="0">
                  <a:pos x="452" y="247"/>
                </a:cxn>
                <a:cxn ang="0">
                  <a:pos x="103" y="247"/>
                </a:cxn>
                <a:cxn ang="0">
                  <a:pos x="110" y="325"/>
                </a:cxn>
                <a:cxn ang="0">
                  <a:pos x="145" y="414"/>
                </a:cxn>
                <a:cxn ang="0">
                  <a:pos x="233" y="470"/>
                </a:cxn>
                <a:cxn ang="0">
                  <a:pos x="307" y="477"/>
                </a:cxn>
                <a:cxn ang="0">
                  <a:pos x="364" y="460"/>
                </a:cxn>
                <a:cxn ang="0">
                  <a:pos x="424" y="410"/>
                </a:cxn>
                <a:cxn ang="0">
                  <a:pos x="445" y="364"/>
                </a:cxn>
                <a:cxn ang="0">
                  <a:pos x="456" y="354"/>
                </a:cxn>
                <a:cxn ang="0">
                  <a:pos x="473" y="354"/>
                </a:cxn>
                <a:cxn ang="0">
                  <a:pos x="480" y="361"/>
                </a:cxn>
                <a:cxn ang="0">
                  <a:pos x="484" y="368"/>
                </a:cxn>
                <a:cxn ang="0">
                  <a:pos x="470" y="407"/>
                </a:cxn>
                <a:cxn ang="0">
                  <a:pos x="420" y="463"/>
                </a:cxn>
                <a:cxn ang="0">
                  <a:pos x="336" y="506"/>
                </a:cxn>
                <a:cxn ang="0">
                  <a:pos x="205" y="506"/>
                </a:cxn>
                <a:cxn ang="0">
                  <a:pos x="82" y="439"/>
                </a:cxn>
                <a:cxn ang="0">
                  <a:pos x="11" y="325"/>
                </a:cxn>
                <a:cxn ang="0">
                  <a:pos x="11" y="191"/>
                </a:cxn>
                <a:cxn ang="0">
                  <a:pos x="78" y="77"/>
                </a:cxn>
                <a:cxn ang="0">
                  <a:pos x="191" y="10"/>
                </a:cxn>
              </a:cxnLst>
              <a:rect l="0" t="0" r="r" b="b"/>
              <a:pathLst>
                <a:path w="484" h="513">
                  <a:moveTo>
                    <a:pt x="261" y="35"/>
                  </a:moveTo>
                  <a:lnTo>
                    <a:pt x="240" y="35"/>
                  </a:lnTo>
                  <a:lnTo>
                    <a:pt x="212" y="42"/>
                  </a:lnTo>
                  <a:lnTo>
                    <a:pt x="184" y="56"/>
                  </a:lnTo>
                  <a:lnTo>
                    <a:pt x="159" y="77"/>
                  </a:lnTo>
                  <a:lnTo>
                    <a:pt x="134" y="113"/>
                  </a:lnTo>
                  <a:lnTo>
                    <a:pt x="113" y="159"/>
                  </a:lnTo>
                  <a:lnTo>
                    <a:pt x="103" y="219"/>
                  </a:lnTo>
                  <a:lnTo>
                    <a:pt x="403" y="219"/>
                  </a:lnTo>
                  <a:lnTo>
                    <a:pt x="403" y="201"/>
                  </a:lnTo>
                  <a:lnTo>
                    <a:pt x="399" y="177"/>
                  </a:lnTo>
                  <a:lnTo>
                    <a:pt x="396" y="148"/>
                  </a:lnTo>
                  <a:lnTo>
                    <a:pt x="385" y="116"/>
                  </a:lnTo>
                  <a:lnTo>
                    <a:pt x="367" y="85"/>
                  </a:lnTo>
                  <a:lnTo>
                    <a:pt x="343" y="60"/>
                  </a:lnTo>
                  <a:lnTo>
                    <a:pt x="307" y="39"/>
                  </a:lnTo>
                  <a:lnTo>
                    <a:pt x="261" y="35"/>
                  </a:lnTo>
                  <a:close/>
                  <a:moveTo>
                    <a:pt x="261" y="0"/>
                  </a:moveTo>
                  <a:lnTo>
                    <a:pt x="318" y="7"/>
                  </a:lnTo>
                  <a:lnTo>
                    <a:pt x="367" y="21"/>
                  </a:lnTo>
                  <a:lnTo>
                    <a:pt x="406" y="46"/>
                  </a:lnTo>
                  <a:lnTo>
                    <a:pt x="434" y="74"/>
                  </a:lnTo>
                  <a:lnTo>
                    <a:pt x="456" y="109"/>
                  </a:lnTo>
                  <a:lnTo>
                    <a:pt x="473" y="148"/>
                  </a:lnTo>
                  <a:lnTo>
                    <a:pt x="480" y="184"/>
                  </a:lnTo>
                  <a:lnTo>
                    <a:pt x="484" y="223"/>
                  </a:lnTo>
                  <a:lnTo>
                    <a:pt x="484" y="233"/>
                  </a:lnTo>
                  <a:lnTo>
                    <a:pt x="480" y="240"/>
                  </a:lnTo>
                  <a:lnTo>
                    <a:pt x="477" y="244"/>
                  </a:lnTo>
                  <a:lnTo>
                    <a:pt x="470" y="244"/>
                  </a:lnTo>
                  <a:lnTo>
                    <a:pt x="463" y="247"/>
                  </a:lnTo>
                  <a:lnTo>
                    <a:pt x="452" y="247"/>
                  </a:lnTo>
                  <a:lnTo>
                    <a:pt x="452" y="247"/>
                  </a:lnTo>
                  <a:lnTo>
                    <a:pt x="103" y="247"/>
                  </a:lnTo>
                  <a:lnTo>
                    <a:pt x="106" y="283"/>
                  </a:lnTo>
                  <a:lnTo>
                    <a:pt x="110" y="325"/>
                  </a:lnTo>
                  <a:lnTo>
                    <a:pt x="120" y="371"/>
                  </a:lnTo>
                  <a:lnTo>
                    <a:pt x="145" y="414"/>
                  </a:lnTo>
                  <a:lnTo>
                    <a:pt x="184" y="449"/>
                  </a:lnTo>
                  <a:lnTo>
                    <a:pt x="233" y="470"/>
                  </a:lnTo>
                  <a:lnTo>
                    <a:pt x="283" y="477"/>
                  </a:lnTo>
                  <a:lnTo>
                    <a:pt x="307" y="477"/>
                  </a:lnTo>
                  <a:lnTo>
                    <a:pt x="336" y="470"/>
                  </a:lnTo>
                  <a:lnTo>
                    <a:pt x="364" y="460"/>
                  </a:lnTo>
                  <a:lnTo>
                    <a:pt x="396" y="439"/>
                  </a:lnTo>
                  <a:lnTo>
                    <a:pt x="424" y="410"/>
                  </a:lnTo>
                  <a:lnTo>
                    <a:pt x="445" y="371"/>
                  </a:lnTo>
                  <a:lnTo>
                    <a:pt x="445" y="364"/>
                  </a:lnTo>
                  <a:lnTo>
                    <a:pt x="448" y="357"/>
                  </a:lnTo>
                  <a:lnTo>
                    <a:pt x="456" y="354"/>
                  </a:lnTo>
                  <a:lnTo>
                    <a:pt x="463" y="354"/>
                  </a:lnTo>
                  <a:lnTo>
                    <a:pt x="473" y="354"/>
                  </a:lnTo>
                  <a:lnTo>
                    <a:pt x="477" y="357"/>
                  </a:lnTo>
                  <a:lnTo>
                    <a:pt x="480" y="361"/>
                  </a:lnTo>
                  <a:lnTo>
                    <a:pt x="484" y="364"/>
                  </a:lnTo>
                  <a:lnTo>
                    <a:pt x="484" y="368"/>
                  </a:lnTo>
                  <a:lnTo>
                    <a:pt x="480" y="385"/>
                  </a:lnTo>
                  <a:lnTo>
                    <a:pt x="470" y="407"/>
                  </a:lnTo>
                  <a:lnTo>
                    <a:pt x="448" y="435"/>
                  </a:lnTo>
                  <a:lnTo>
                    <a:pt x="420" y="463"/>
                  </a:lnTo>
                  <a:lnTo>
                    <a:pt x="381" y="488"/>
                  </a:lnTo>
                  <a:lnTo>
                    <a:pt x="336" y="506"/>
                  </a:lnTo>
                  <a:lnTo>
                    <a:pt x="276" y="513"/>
                  </a:lnTo>
                  <a:lnTo>
                    <a:pt x="205" y="506"/>
                  </a:lnTo>
                  <a:lnTo>
                    <a:pt x="138" y="477"/>
                  </a:lnTo>
                  <a:lnTo>
                    <a:pt x="82" y="439"/>
                  </a:lnTo>
                  <a:lnTo>
                    <a:pt x="39" y="389"/>
                  </a:lnTo>
                  <a:lnTo>
                    <a:pt x="11" y="325"/>
                  </a:lnTo>
                  <a:lnTo>
                    <a:pt x="0" y="254"/>
                  </a:lnTo>
                  <a:lnTo>
                    <a:pt x="11" y="191"/>
                  </a:lnTo>
                  <a:lnTo>
                    <a:pt x="36" y="127"/>
                  </a:lnTo>
                  <a:lnTo>
                    <a:pt x="78" y="77"/>
                  </a:lnTo>
                  <a:lnTo>
                    <a:pt x="127" y="35"/>
                  </a:lnTo>
                  <a:lnTo>
                    <a:pt x="191" y="10"/>
                  </a:lnTo>
                  <a:lnTo>
                    <a:pt x="2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9"/>
            <p:cNvSpPr>
              <a:spLocks noEditPoints="1"/>
            </p:cNvSpPr>
            <p:nvPr/>
          </p:nvSpPr>
          <p:spPr bwMode="auto">
            <a:xfrm>
              <a:off x="3695" y="3178"/>
              <a:ext cx="599" cy="790"/>
            </a:xfrm>
            <a:custGeom>
              <a:avLst/>
              <a:gdLst/>
              <a:ahLst/>
              <a:cxnLst>
                <a:cxn ang="0">
                  <a:pos x="250" y="319"/>
                </a:cxn>
                <a:cxn ang="0">
                  <a:pos x="183" y="344"/>
                </a:cxn>
                <a:cxn ang="0">
                  <a:pos x="123" y="422"/>
                </a:cxn>
                <a:cxn ang="0">
                  <a:pos x="102" y="510"/>
                </a:cxn>
                <a:cxn ang="0">
                  <a:pos x="105" y="606"/>
                </a:cxn>
                <a:cxn ang="0">
                  <a:pos x="137" y="691"/>
                </a:cxn>
                <a:cxn ang="0">
                  <a:pos x="187" y="737"/>
                </a:cxn>
                <a:cxn ang="0">
                  <a:pos x="268" y="762"/>
                </a:cxn>
                <a:cxn ang="0">
                  <a:pos x="363" y="730"/>
                </a:cxn>
                <a:cxn ang="0">
                  <a:pos x="426" y="662"/>
                </a:cxn>
                <a:cxn ang="0">
                  <a:pos x="426" y="422"/>
                </a:cxn>
                <a:cxn ang="0">
                  <a:pos x="426" y="404"/>
                </a:cxn>
                <a:cxn ang="0">
                  <a:pos x="419" y="390"/>
                </a:cxn>
                <a:cxn ang="0">
                  <a:pos x="377" y="347"/>
                </a:cxn>
                <a:cxn ang="0">
                  <a:pos x="278" y="316"/>
                </a:cxn>
                <a:cxn ang="0">
                  <a:pos x="515" y="677"/>
                </a:cxn>
                <a:cxn ang="0">
                  <a:pos x="529" y="730"/>
                </a:cxn>
                <a:cxn ang="0">
                  <a:pos x="599" y="740"/>
                </a:cxn>
                <a:cxn ang="0">
                  <a:pos x="426" y="790"/>
                </a:cxn>
                <a:cxn ang="0">
                  <a:pos x="412" y="737"/>
                </a:cxn>
                <a:cxn ang="0">
                  <a:pos x="356" y="772"/>
                </a:cxn>
                <a:cxn ang="0">
                  <a:pos x="261" y="790"/>
                </a:cxn>
                <a:cxn ang="0">
                  <a:pos x="130" y="754"/>
                </a:cxn>
                <a:cxn ang="0">
                  <a:pos x="35" y="666"/>
                </a:cxn>
                <a:cxn ang="0">
                  <a:pos x="0" y="539"/>
                </a:cxn>
                <a:cxn ang="0">
                  <a:pos x="38" y="411"/>
                </a:cxn>
                <a:cxn ang="0">
                  <a:pos x="137" y="319"/>
                </a:cxn>
                <a:cxn ang="0">
                  <a:pos x="275" y="287"/>
                </a:cxn>
                <a:cxn ang="0">
                  <a:pos x="388" y="316"/>
                </a:cxn>
                <a:cxn ang="0">
                  <a:pos x="430" y="114"/>
                </a:cxn>
                <a:cxn ang="0">
                  <a:pos x="423" y="71"/>
                </a:cxn>
                <a:cxn ang="0">
                  <a:pos x="384" y="54"/>
                </a:cxn>
                <a:cxn ang="0">
                  <a:pos x="345" y="15"/>
                </a:cxn>
                <a:cxn ang="0">
                  <a:pos x="515" y="0"/>
                </a:cxn>
              </a:cxnLst>
              <a:rect l="0" t="0" r="r" b="b"/>
              <a:pathLst>
                <a:path w="599" h="790">
                  <a:moveTo>
                    <a:pt x="278" y="316"/>
                  </a:moveTo>
                  <a:lnTo>
                    <a:pt x="250" y="319"/>
                  </a:lnTo>
                  <a:lnTo>
                    <a:pt x="218" y="326"/>
                  </a:lnTo>
                  <a:lnTo>
                    <a:pt x="183" y="344"/>
                  </a:lnTo>
                  <a:lnTo>
                    <a:pt x="148" y="376"/>
                  </a:lnTo>
                  <a:lnTo>
                    <a:pt x="123" y="422"/>
                  </a:lnTo>
                  <a:lnTo>
                    <a:pt x="109" y="468"/>
                  </a:lnTo>
                  <a:lnTo>
                    <a:pt x="102" y="510"/>
                  </a:lnTo>
                  <a:lnTo>
                    <a:pt x="102" y="542"/>
                  </a:lnTo>
                  <a:lnTo>
                    <a:pt x="105" y="606"/>
                  </a:lnTo>
                  <a:lnTo>
                    <a:pt x="120" y="652"/>
                  </a:lnTo>
                  <a:lnTo>
                    <a:pt x="137" y="691"/>
                  </a:lnTo>
                  <a:lnTo>
                    <a:pt x="158" y="716"/>
                  </a:lnTo>
                  <a:lnTo>
                    <a:pt x="187" y="737"/>
                  </a:lnTo>
                  <a:lnTo>
                    <a:pt x="225" y="754"/>
                  </a:lnTo>
                  <a:lnTo>
                    <a:pt x="268" y="762"/>
                  </a:lnTo>
                  <a:lnTo>
                    <a:pt x="321" y="754"/>
                  </a:lnTo>
                  <a:lnTo>
                    <a:pt x="363" y="730"/>
                  </a:lnTo>
                  <a:lnTo>
                    <a:pt x="402" y="701"/>
                  </a:lnTo>
                  <a:lnTo>
                    <a:pt x="426" y="662"/>
                  </a:lnTo>
                  <a:lnTo>
                    <a:pt x="426" y="662"/>
                  </a:lnTo>
                  <a:lnTo>
                    <a:pt x="426" y="422"/>
                  </a:lnTo>
                  <a:lnTo>
                    <a:pt x="426" y="411"/>
                  </a:lnTo>
                  <a:lnTo>
                    <a:pt x="426" y="404"/>
                  </a:lnTo>
                  <a:lnTo>
                    <a:pt x="423" y="397"/>
                  </a:lnTo>
                  <a:lnTo>
                    <a:pt x="419" y="390"/>
                  </a:lnTo>
                  <a:lnTo>
                    <a:pt x="412" y="379"/>
                  </a:lnTo>
                  <a:lnTo>
                    <a:pt x="377" y="347"/>
                  </a:lnTo>
                  <a:lnTo>
                    <a:pt x="331" y="323"/>
                  </a:lnTo>
                  <a:lnTo>
                    <a:pt x="278" y="316"/>
                  </a:lnTo>
                  <a:close/>
                  <a:moveTo>
                    <a:pt x="515" y="0"/>
                  </a:moveTo>
                  <a:lnTo>
                    <a:pt x="515" y="677"/>
                  </a:lnTo>
                  <a:lnTo>
                    <a:pt x="518" y="712"/>
                  </a:lnTo>
                  <a:lnTo>
                    <a:pt x="529" y="730"/>
                  </a:lnTo>
                  <a:lnTo>
                    <a:pt x="557" y="737"/>
                  </a:lnTo>
                  <a:lnTo>
                    <a:pt x="599" y="740"/>
                  </a:lnTo>
                  <a:lnTo>
                    <a:pt x="599" y="779"/>
                  </a:lnTo>
                  <a:lnTo>
                    <a:pt x="426" y="790"/>
                  </a:lnTo>
                  <a:lnTo>
                    <a:pt x="426" y="723"/>
                  </a:lnTo>
                  <a:lnTo>
                    <a:pt x="412" y="737"/>
                  </a:lnTo>
                  <a:lnTo>
                    <a:pt x="388" y="754"/>
                  </a:lnTo>
                  <a:lnTo>
                    <a:pt x="356" y="772"/>
                  </a:lnTo>
                  <a:lnTo>
                    <a:pt x="314" y="786"/>
                  </a:lnTo>
                  <a:lnTo>
                    <a:pt x="261" y="790"/>
                  </a:lnTo>
                  <a:lnTo>
                    <a:pt x="194" y="783"/>
                  </a:lnTo>
                  <a:lnTo>
                    <a:pt x="130" y="754"/>
                  </a:lnTo>
                  <a:lnTo>
                    <a:pt x="77" y="719"/>
                  </a:lnTo>
                  <a:lnTo>
                    <a:pt x="35" y="666"/>
                  </a:lnTo>
                  <a:lnTo>
                    <a:pt x="10" y="606"/>
                  </a:lnTo>
                  <a:lnTo>
                    <a:pt x="0" y="539"/>
                  </a:lnTo>
                  <a:lnTo>
                    <a:pt x="10" y="471"/>
                  </a:lnTo>
                  <a:lnTo>
                    <a:pt x="38" y="411"/>
                  </a:lnTo>
                  <a:lnTo>
                    <a:pt x="81" y="358"/>
                  </a:lnTo>
                  <a:lnTo>
                    <a:pt x="137" y="319"/>
                  </a:lnTo>
                  <a:lnTo>
                    <a:pt x="201" y="294"/>
                  </a:lnTo>
                  <a:lnTo>
                    <a:pt x="275" y="287"/>
                  </a:lnTo>
                  <a:lnTo>
                    <a:pt x="335" y="294"/>
                  </a:lnTo>
                  <a:lnTo>
                    <a:pt x="388" y="316"/>
                  </a:lnTo>
                  <a:lnTo>
                    <a:pt x="430" y="347"/>
                  </a:lnTo>
                  <a:lnTo>
                    <a:pt x="430" y="114"/>
                  </a:lnTo>
                  <a:lnTo>
                    <a:pt x="430" y="89"/>
                  </a:lnTo>
                  <a:lnTo>
                    <a:pt x="423" y="71"/>
                  </a:lnTo>
                  <a:lnTo>
                    <a:pt x="409" y="61"/>
                  </a:lnTo>
                  <a:lnTo>
                    <a:pt x="384" y="54"/>
                  </a:lnTo>
                  <a:lnTo>
                    <a:pt x="345" y="54"/>
                  </a:lnTo>
                  <a:lnTo>
                    <a:pt x="345" y="15"/>
                  </a:lnTo>
                  <a:lnTo>
                    <a:pt x="345" y="15"/>
                  </a:lnTo>
                  <a:lnTo>
                    <a:pt x="5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0"/>
            <p:cNvSpPr>
              <a:spLocks/>
            </p:cNvSpPr>
            <p:nvPr/>
          </p:nvSpPr>
          <p:spPr bwMode="auto">
            <a:xfrm>
              <a:off x="4584" y="3341"/>
              <a:ext cx="370" cy="1590"/>
            </a:xfrm>
            <a:custGeom>
              <a:avLst/>
              <a:gdLst/>
              <a:ahLst/>
              <a:cxnLst>
                <a:cxn ang="0">
                  <a:pos x="353" y="0"/>
                </a:cxn>
                <a:cxn ang="0">
                  <a:pos x="360" y="0"/>
                </a:cxn>
                <a:cxn ang="0">
                  <a:pos x="363" y="4"/>
                </a:cxn>
                <a:cxn ang="0">
                  <a:pos x="370" y="11"/>
                </a:cxn>
                <a:cxn ang="0">
                  <a:pos x="370" y="18"/>
                </a:cxn>
                <a:cxn ang="0">
                  <a:pos x="370" y="18"/>
                </a:cxn>
                <a:cxn ang="0">
                  <a:pos x="370" y="22"/>
                </a:cxn>
                <a:cxn ang="0">
                  <a:pos x="367" y="25"/>
                </a:cxn>
                <a:cxn ang="0">
                  <a:pos x="363" y="29"/>
                </a:cxn>
                <a:cxn ang="0">
                  <a:pos x="356" y="36"/>
                </a:cxn>
                <a:cxn ang="0">
                  <a:pos x="349" y="43"/>
                </a:cxn>
                <a:cxn ang="0">
                  <a:pos x="271" y="135"/>
                </a:cxn>
                <a:cxn ang="0">
                  <a:pos x="211" y="230"/>
                </a:cxn>
                <a:cxn ang="0">
                  <a:pos x="166" y="337"/>
                </a:cxn>
                <a:cxn ang="0">
                  <a:pos x="134" y="446"/>
                </a:cxn>
                <a:cxn ang="0">
                  <a:pos x="109" y="560"/>
                </a:cxn>
                <a:cxn ang="0">
                  <a:pos x="98" y="676"/>
                </a:cxn>
                <a:cxn ang="0">
                  <a:pos x="95" y="797"/>
                </a:cxn>
                <a:cxn ang="0">
                  <a:pos x="95" y="889"/>
                </a:cxn>
                <a:cxn ang="0">
                  <a:pos x="106" y="984"/>
                </a:cxn>
                <a:cxn ang="0">
                  <a:pos x="120" y="1083"/>
                </a:cxn>
                <a:cxn ang="0">
                  <a:pos x="144" y="1183"/>
                </a:cxn>
                <a:cxn ang="0">
                  <a:pos x="176" y="1282"/>
                </a:cxn>
                <a:cxn ang="0">
                  <a:pos x="218" y="1374"/>
                </a:cxn>
                <a:cxn ang="0">
                  <a:pos x="275" y="1462"/>
                </a:cxn>
                <a:cxn ang="0">
                  <a:pos x="342" y="1540"/>
                </a:cxn>
                <a:cxn ang="0">
                  <a:pos x="353" y="1551"/>
                </a:cxn>
                <a:cxn ang="0">
                  <a:pos x="360" y="1558"/>
                </a:cxn>
                <a:cxn ang="0">
                  <a:pos x="363" y="1565"/>
                </a:cxn>
                <a:cxn ang="0">
                  <a:pos x="367" y="1568"/>
                </a:cxn>
                <a:cxn ang="0">
                  <a:pos x="370" y="1572"/>
                </a:cxn>
                <a:cxn ang="0">
                  <a:pos x="370" y="1572"/>
                </a:cxn>
                <a:cxn ang="0">
                  <a:pos x="370" y="1576"/>
                </a:cxn>
                <a:cxn ang="0">
                  <a:pos x="370" y="1583"/>
                </a:cxn>
                <a:cxn ang="0">
                  <a:pos x="363" y="1586"/>
                </a:cxn>
                <a:cxn ang="0">
                  <a:pos x="360" y="1590"/>
                </a:cxn>
                <a:cxn ang="0">
                  <a:pos x="353" y="1590"/>
                </a:cxn>
                <a:cxn ang="0">
                  <a:pos x="338" y="1586"/>
                </a:cxn>
                <a:cxn ang="0">
                  <a:pos x="314" y="1565"/>
                </a:cxn>
                <a:cxn ang="0">
                  <a:pos x="278" y="1537"/>
                </a:cxn>
                <a:cxn ang="0">
                  <a:pos x="240" y="1491"/>
                </a:cxn>
                <a:cxn ang="0">
                  <a:pos x="194" y="1437"/>
                </a:cxn>
                <a:cxn ang="0">
                  <a:pos x="148" y="1370"/>
                </a:cxn>
                <a:cxn ang="0">
                  <a:pos x="106" y="1292"/>
                </a:cxn>
                <a:cxn ang="0">
                  <a:pos x="60" y="1183"/>
                </a:cxn>
                <a:cxn ang="0">
                  <a:pos x="31" y="1076"/>
                </a:cxn>
                <a:cxn ang="0">
                  <a:pos x="14" y="974"/>
                </a:cxn>
                <a:cxn ang="0">
                  <a:pos x="3" y="878"/>
                </a:cxn>
                <a:cxn ang="0">
                  <a:pos x="0" y="797"/>
                </a:cxn>
                <a:cxn ang="0">
                  <a:pos x="7" y="687"/>
                </a:cxn>
                <a:cxn ang="0">
                  <a:pos x="21" y="570"/>
                </a:cxn>
                <a:cxn ang="0">
                  <a:pos x="53" y="443"/>
                </a:cxn>
                <a:cxn ang="0">
                  <a:pos x="102" y="312"/>
                </a:cxn>
                <a:cxn ang="0">
                  <a:pos x="137" y="237"/>
                </a:cxn>
                <a:cxn ang="0">
                  <a:pos x="180" y="177"/>
                </a:cxn>
                <a:cxn ang="0">
                  <a:pos x="218" y="124"/>
                </a:cxn>
                <a:cxn ang="0">
                  <a:pos x="257" y="78"/>
                </a:cxn>
                <a:cxn ang="0">
                  <a:pos x="293" y="46"/>
                </a:cxn>
                <a:cxn ang="0">
                  <a:pos x="321" y="22"/>
                </a:cxn>
                <a:cxn ang="0">
                  <a:pos x="342" y="4"/>
                </a:cxn>
                <a:cxn ang="0">
                  <a:pos x="353" y="0"/>
                </a:cxn>
              </a:cxnLst>
              <a:rect l="0" t="0" r="r" b="b"/>
              <a:pathLst>
                <a:path w="370" h="1590">
                  <a:moveTo>
                    <a:pt x="353" y="0"/>
                  </a:moveTo>
                  <a:lnTo>
                    <a:pt x="360" y="0"/>
                  </a:lnTo>
                  <a:lnTo>
                    <a:pt x="363" y="4"/>
                  </a:lnTo>
                  <a:lnTo>
                    <a:pt x="370" y="11"/>
                  </a:lnTo>
                  <a:lnTo>
                    <a:pt x="370" y="18"/>
                  </a:lnTo>
                  <a:lnTo>
                    <a:pt x="370" y="18"/>
                  </a:lnTo>
                  <a:lnTo>
                    <a:pt x="370" y="22"/>
                  </a:lnTo>
                  <a:lnTo>
                    <a:pt x="367" y="25"/>
                  </a:lnTo>
                  <a:lnTo>
                    <a:pt x="363" y="29"/>
                  </a:lnTo>
                  <a:lnTo>
                    <a:pt x="356" y="36"/>
                  </a:lnTo>
                  <a:lnTo>
                    <a:pt x="349" y="43"/>
                  </a:lnTo>
                  <a:lnTo>
                    <a:pt x="271" y="135"/>
                  </a:lnTo>
                  <a:lnTo>
                    <a:pt x="211" y="230"/>
                  </a:lnTo>
                  <a:lnTo>
                    <a:pt x="166" y="337"/>
                  </a:lnTo>
                  <a:lnTo>
                    <a:pt x="134" y="446"/>
                  </a:lnTo>
                  <a:lnTo>
                    <a:pt x="109" y="560"/>
                  </a:lnTo>
                  <a:lnTo>
                    <a:pt x="98" y="676"/>
                  </a:lnTo>
                  <a:lnTo>
                    <a:pt x="95" y="797"/>
                  </a:lnTo>
                  <a:lnTo>
                    <a:pt x="95" y="889"/>
                  </a:lnTo>
                  <a:lnTo>
                    <a:pt x="106" y="984"/>
                  </a:lnTo>
                  <a:lnTo>
                    <a:pt x="120" y="1083"/>
                  </a:lnTo>
                  <a:lnTo>
                    <a:pt x="144" y="1183"/>
                  </a:lnTo>
                  <a:lnTo>
                    <a:pt x="176" y="1282"/>
                  </a:lnTo>
                  <a:lnTo>
                    <a:pt x="218" y="1374"/>
                  </a:lnTo>
                  <a:lnTo>
                    <a:pt x="275" y="1462"/>
                  </a:lnTo>
                  <a:lnTo>
                    <a:pt x="342" y="1540"/>
                  </a:lnTo>
                  <a:lnTo>
                    <a:pt x="353" y="1551"/>
                  </a:lnTo>
                  <a:lnTo>
                    <a:pt x="360" y="1558"/>
                  </a:lnTo>
                  <a:lnTo>
                    <a:pt x="363" y="1565"/>
                  </a:lnTo>
                  <a:lnTo>
                    <a:pt x="367" y="1568"/>
                  </a:lnTo>
                  <a:lnTo>
                    <a:pt x="370" y="1572"/>
                  </a:lnTo>
                  <a:lnTo>
                    <a:pt x="370" y="1572"/>
                  </a:lnTo>
                  <a:lnTo>
                    <a:pt x="370" y="1576"/>
                  </a:lnTo>
                  <a:lnTo>
                    <a:pt x="370" y="1583"/>
                  </a:lnTo>
                  <a:lnTo>
                    <a:pt x="363" y="1586"/>
                  </a:lnTo>
                  <a:lnTo>
                    <a:pt x="360" y="1590"/>
                  </a:lnTo>
                  <a:lnTo>
                    <a:pt x="353" y="1590"/>
                  </a:lnTo>
                  <a:lnTo>
                    <a:pt x="338" y="1586"/>
                  </a:lnTo>
                  <a:lnTo>
                    <a:pt x="314" y="1565"/>
                  </a:lnTo>
                  <a:lnTo>
                    <a:pt x="278" y="1537"/>
                  </a:lnTo>
                  <a:lnTo>
                    <a:pt x="240" y="1491"/>
                  </a:lnTo>
                  <a:lnTo>
                    <a:pt x="194" y="1437"/>
                  </a:lnTo>
                  <a:lnTo>
                    <a:pt x="148" y="1370"/>
                  </a:lnTo>
                  <a:lnTo>
                    <a:pt x="106" y="1292"/>
                  </a:lnTo>
                  <a:lnTo>
                    <a:pt x="60" y="1183"/>
                  </a:lnTo>
                  <a:lnTo>
                    <a:pt x="31" y="1076"/>
                  </a:lnTo>
                  <a:lnTo>
                    <a:pt x="14" y="974"/>
                  </a:lnTo>
                  <a:lnTo>
                    <a:pt x="3" y="878"/>
                  </a:lnTo>
                  <a:lnTo>
                    <a:pt x="0" y="797"/>
                  </a:lnTo>
                  <a:lnTo>
                    <a:pt x="7" y="687"/>
                  </a:lnTo>
                  <a:lnTo>
                    <a:pt x="21" y="570"/>
                  </a:lnTo>
                  <a:lnTo>
                    <a:pt x="53" y="443"/>
                  </a:lnTo>
                  <a:lnTo>
                    <a:pt x="102" y="312"/>
                  </a:lnTo>
                  <a:lnTo>
                    <a:pt x="137" y="237"/>
                  </a:lnTo>
                  <a:lnTo>
                    <a:pt x="180" y="177"/>
                  </a:lnTo>
                  <a:lnTo>
                    <a:pt x="218" y="124"/>
                  </a:lnTo>
                  <a:lnTo>
                    <a:pt x="257" y="78"/>
                  </a:lnTo>
                  <a:lnTo>
                    <a:pt x="293" y="46"/>
                  </a:lnTo>
                  <a:lnTo>
                    <a:pt x="321" y="22"/>
                  </a:lnTo>
                  <a:lnTo>
                    <a:pt x="342" y="4"/>
                  </a:lnTo>
                  <a:lnTo>
                    <a:pt x="3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1"/>
            <p:cNvSpPr>
              <a:spLocks noEditPoints="1"/>
            </p:cNvSpPr>
            <p:nvPr/>
          </p:nvSpPr>
          <p:spPr bwMode="auto">
            <a:xfrm>
              <a:off x="5109" y="3688"/>
              <a:ext cx="1031" cy="892"/>
            </a:xfrm>
            <a:custGeom>
              <a:avLst/>
              <a:gdLst/>
              <a:ahLst/>
              <a:cxnLst>
                <a:cxn ang="0">
                  <a:pos x="699" y="241"/>
                </a:cxn>
                <a:cxn ang="0">
                  <a:pos x="643" y="273"/>
                </a:cxn>
                <a:cxn ang="0">
                  <a:pos x="593" y="305"/>
                </a:cxn>
                <a:cxn ang="0">
                  <a:pos x="593" y="475"/>
                </a:cxn>
                <a:cxn ang="0">
                  <a:pos x="597" y="602"/>
                </a:cxn>
                <a:cxn ang="0">
                  <a:pos x="618" y="669"/>
                </a:cxn>
                <a:cxn ang="0">
                  <a:pos x="674" y="726"/>
                </a:cxn>
                <a:cxn ang="0">
                  <a:pos x="755" y="768"/>
                </a:cxn>
                <a:cxn ang="0">
                  <a:pos x="812" y="775"/>
                </a:cxn>
                <a:cxn ang="0">
                  <a:pos x="830" y="761"/>
                </a:cxn>
                <a:cxn ang="0">
                  <a:pos x="861" y="722"/>
                </a:cxn>
                <a:cxn ang="0">
                  <a:pos x="886" y="644"/>
                </a:cxn>
                <a:cxn ang="0">
                  <a:pos x="900" y="425"/>
                </a:cxn>
                <a:cxn ang="0">
                  <a:pos x="882" y="294"/>
                </a:cxn>
                <a:cxn ang="0">
                  <a:pos x="773" y="244"/>
                </a:cxn>
                <a:cxn ang="0">
                  <a:pos x="720" y="234"/>
                </a:cxn>
                <a:cxn ang="0">
                  <a:pos x="152" y="7"/>
                </a:cxn>
                <a:cxn ang="0">
                  <a:pos x="127" y="78"/>
                </a:cxn>
                <a:cxn ang="0">
                  <a:pos x="142" y="124"/>
                </a:cxn>
                <a:cxn ang="0">
                  <a:pos x="163" y="163"/>
                </a:cxn>
                <a:cxn ang="0">
                  <a:pos x="187" y="184"/>
                </a:cxn>
                <a:cxn ang="0">
                  <a:pos x="198" y="248"/>
                </a:cxn>
                <a:cxn ang="0">
                  <a:pos x="332" y="149"/>
                </a:cxn>
                <a:cxn ang="0">
                  <a:pos x="494" y="152"/>
                </a:cxn>
                <a:cxn ang="0">
                  <a:pos x="593" y="262"/>
                </a:cxn>
                <a:cxn ang="0">
                  <a:pos x="823" y="99"/>
                </a:cxn>
                <a:cxn ang="0">
                  <a:pos x="1020" y="202"/>
                </a:cxn>
                <a:cxn ang="0">
                  <a:pos x="1027" y="301"/>
                </a:cxn>
                <a:cxn ang="0">
                  <a:pos x="1031" y="421"/>
                </a:cxn>
                <a:cxn ang="0">
                  <a:pos x="1017" y="567"/>
                </a:cxn>
                <a:cxn ang="0">
                  <a:pos x="985" y="676"/>
                </a:cxn>
                <a:cxn ang="0">
                  <a:pos x="671" y="892"/>
                </a:cxn>
                <a:cxn ang="0">
                  <a:pos x="459" y="775"/>
                </a:cxn>
                <a:cxn ang="0">
                  <a:pos x="470" y="492"/>
                </a:cxn>
                <a:cxn ang="0">
                  <a:pos x="463" y="305"/>
                </a:cxn>
                <a:cxn ang="0">
                  <a:pos x="399" y="262"/>
                </a:cxn>
                <a:cxn ang="0">
                  <a:pos x="350" y="234"/>
                </a:cxn>
                <a:cxn ang="0">
                  <a:pos x="325" y="227"/>
                </a:cxn>
                <a:cxn ang="0">
                  <a:pos x="304" y="223"/>
                </a:cxn>
                <a:cxn ang="0">
                  <a:pos x="286" y="230"/>
                </a:cxn>
                <a:cxn ang="0">
                  <a:pos x="194" y="294"/>
                </a:cxn>
                <a:cxn ang="0">
                  <a:pos x="194" y="393"/>
                </a:cxn>
                <a:cxn ang="0">
                  <a:pos x="194" y="531"/>
                </a:cxn>
                <a:cxn ang="0">
                  <a:pos x="198" y="634"/>
                </a:cxn>
                <a:cxn ang="0">
                  <a:pos x="226" y="705"/>
                </a:cxn>
                <a:cxn ang="0">
                  <a:pos x="269" y="768"/>
                </a:cxn>
                <a:cxn ang="0">
                  <a:pos x="120" y="843"/>
                </a:cxn>
                <a:cxn ang="0">
                  <a:pos x="57" y="765"/>
                </a:cxn>
                <a:cxn ang="0">
                  <a:pos x="71" y="517"/>
                </a:cxn>
                <a:cxn ang="0">
                  <a:pos x="67" y="298"/>
                </a:cxn>
                <a:cxn ang="0">
                  <a:pos x="60" y="276"/>
                </a:cxn>
                <a:cxn ang="0">
                  <a:pos x="39" y="252"/>
                </a:cxn>
                <a:cxn ang="0">
                  <a:pos x="11" y="220"/>
                </a:cxn>
                <a:cxn ang="0">
                  <a:pos x="4" y="195"/>
                </a:cxn>
                <a:cxn ang="0">
                  <a:pos x="4" y="174"/>
                </a:cxn>
                <a:cxn ang="0">
                  <a:pos x="11" y="149"/>
                </a:cxn>
                <a:cxn ang="0">
                  <a:pos x="67" y="67"/>
                </a:cxn>
              </a:cxnLst>
              <a:rect l="0" t="0" r="r" b="b"/>
              <a:pathLst>
                <a:path w="1031" h="892">
                  <a:moveTo>
                    <a:pt x="720" y="234"/>
                  </a:moveTo>
                  <a:lnTo>
                    <a:pt x="699" y="241"/>
                  </a:lnTo>
                  <a:lnTo>
                    <a:pt x="671" y="252"/>
                  </a:lnTo>
                  <a:lnTo>
                    <a:pt x="643" y="273"/>
                  </a:lnTo>
                  <a:lnTo>
                    <a:pt x="614" y="290"/>
                  </a:lnTo>
                  <a:lnTo>
                    <a:pt x="593" y="305"/>
                  </a:lnTo>
                  <a:lnTo>
                    <a:pt x="593" y="390"/>
                  </a:lnTo>
                  <a:lnTo>
                    <a:pt x="593" y="475"/>
                  </a:lnTo>
                  <a:lnTo>
                    <a:pt x="593" y="535"/>
                  </a:lnTo>
                  <a:lnTo>
                    <a:pt x="597" y="602"/>
                  </a:lnTo>
                  <a:lnTo>
                    <a:pt x="604" y="637"/>
                  </a:lnTo>
                  <a:lnTo>
                    <a:pt x="618" y="669"/>
                  </a:lnTo>
                  <a:lnTo>
                    <a:pt x="643" y="698"/>
                  </a:lnTo>
                  <a:lnTo>
                    <a:pt x="674" y="726"/>
                  </a:lnTo>
                  <a:lnTo>
                    <a:pt x="713" y="751"/>
                  </a:lnTo>
                  <a:lnTo>
                    <a:pt x="755" y="768"/>
                  </a:lnTo>
                  <a:lnTo>
                    <a:pt x="801" y="775"/>
                  </a:lnTo>
                  <a:lnTo>
                    <a:pt x="812" y="775"/>
                  </a:lnTo>
                  <a:lnTo>
                    <a:pt x="823" y="768"/>
                  </a:lnTo>
                  <a:lnTo>
                    <a:pt x="830" y="761"/>
                  </a:lnTo>
                  <a:lnTo>
                    <a:pt x="840" y="754"/>
                  </a:lnTo>
                  <a:lnTo>
                    <a:pt x="861" y="722"/>
                  </a:lnTo>
                  <a:lnTo>
                    <a:pt x="875" y="683"/>
                  </a:lnTo>
                  <a:lnTo>
                    <a:pt x="886" y="644"/>
                  </a:lnTo>
                  <a:lnTo>
                    <a:pt x="897" y="535"/>
                  </a:lnTo>
                  <a:lnTo>
                    <a:pt x="900" y="425"/>
                  </a:lnTo>
                  <a:lnTo>
                    <a:pt x="893" y="361"/>
                  </a:lnTo>
                  <a:lnTo>
                    <a:pt x="882" y="294"/>
                  </a:lnTo>
                  <a:lnTo>
                    <a:pt x="830" y="266"/>
                  </a:lnTo>
                  <a:lnTo>
                    <a:pt x="773" y="244"/>
                  </a:lnTo>
                  <a:lnTo>
                    <a:pt x="720" y="234"/>
                  </a:lnTo>
                  <a:lnTo>
                    <a:pt x="720" y="234"/>
                  </a:lnTo>
                  <a:close/>
                  <a:moveTo>
                    <a:pt x="127" y="0"/>
                  </a:moveTo>
                  <a:lnTo>
                    <a:pt x="152" y="7"/>
                  </a:lnTo>
                  <a:lnTo>
                    <a:pt x="131" y="39"/>
                  </a:lnTo>
                  <a:lnTo>
                    <a:pt x="127" y="78"/>
                  </a:lnTo>
                  <a:lnTo>
                    <a:pt x="131" y="99"/>
                  </a:lnTo>
                  <a:lnTo>
                    <a:pt x="142" y="124"/>
                  </a:lnTo>
                  <a:lnTo>
                    <a:pt x="156" y="152"/>
                  </a:lnTo>
                  <a:lnTo>
                    <a:pt x="163" y="163"/>
                  </a:lnTo>
                  <a:lnTo>
                    <a:pt x="173" y="174"/>
                  </a:lnTo>
                  <a:lnTo>
                    <a:pt x="187" y="184"/>
                  </a:lnTo>
                  <a:lnTo>
                    <a:pt x="198" y="198"/>
                  </a:lnTo>
                  <a:lnTo>
                    <a:pt x="198" y="248"/>
                  </a:lnTo>
                  <a:lnTo>
                    <a:pt x="265" y="198"/>
                  </a:lnTo>
                  <a:lnTo>
                    <a:pt x="332" y="149"/>
                  </a:lnTo>
                  <a:lnTo>
                    <a:pt x="392" y="92"/>
                  </a:lnTo>
                  <a:lnTo>
                    <a:pt x="494" y="152"/>
                  </a:lnTo>
                  <a:lnTo>
                    <a:pt x="597" y="202"/>
                  </a:lnTo>
                  <a:lnTo>
                    <a:pt x="593" y="262"/>
                  </a:lnTo>
                  <a:lnTo>
                    <a:pt x="593" y="262"/>
                  </a:lnTo>
                  <a:lnTo>
                    <a:pt x="823" y="99"/>
                  </a:lnTo>
                  <a:lnTo>
                    <a:pt x="918" y="152"/>
                  </a:lnTo>
                  <a:lnTo>
                    <a:pt x="1020" y="202"/>
                  </a:lnTo>
                  <a:lnTo>
                    <a:pt x="1024" y="244"/>
                  </a:lnTo>
                  <a:lnTo>
                    <a:pt x="1027" y="301"/>
                  </a:lnTo>
                  <a:lnTo>
                    <a:pt x="1031" y="361"/>
                  </a:lnTo>
                  <a:lnTo>
                    <a:pt x="1031" y="421"/>
                  </a:lnTo>
                  <a:lnTo>
                    <a:pt x="1027" y="499"/>
                  </a:lnTo>
                  <a:lnTo>
                    <a:pt x="1017" y="567"/>
                  </a:lnTo>
                  <a:lnTo>
                    <a:pt x="1002" y="620"/>
                  </a:lnTo>
                  <a:lnTo>
                    <a:pt x="985" y="676"/>
                  </a:lnTo>
                  <a:lnTo>
                    <a:pt x="967" y="733"/>
                  </a:lnTo>
                  <a:lnTo>
                    <a:pt x="671" y="892"/>
                  </a:lnTo>
                  <a:lnTo>
                    <a:pt x="565" y="829"/>
                  </a:lnTo>
                  <a:lnTo>
                    <a:pt x="459" y="775"/>
                  </a:lnTo>
                  <a:lnTo>
                    <a:pt x="466" y="634"/>
                  </a:lnTo>
                  <a:lnTo>
                    <a:pt x="470" y="492"/>
                  </a:lnTo>
                  <a:lnTo>
                    <a:pt x="470" y="397"/>
                  </a:lnTo>
                  <a:lnTo>
                    <a:pt x="463" y="305"/>
                  </a:lnTo>
                  <a:lnTo>
                    <a:pt x="431" y="283"/>
                  </a:lnTo>
                  <a:lnTo>
                    <a:pt x="399" y="262"/>
                  </a:lnTo>
                  <a:lnTo>
                    <a:pt x="371" y="244"/>
                  </a:lnTo>
                  <a:lnTo>
                    <a:pt x="350" y="234"/>
                  </a:lnTo>
                  <a:lnTo>
                    <a:pt x="339" y="230"/>
                  </a:lnTo>
                  <a:lnTo>
                    <a:pt x="325" y="227"/>
                  </a:lnTo>
                  <a:lnTo>
                    <a:pt x="314" y="223"/>
                  </a:lnTo>
                  <a:lnTo>
                    <a:pt x="304" y="223"/>
                  </a:lnTo>
                  <a:lnTo>
                    <a:pt x="293" y="227"/>
                  </a:lnTo>
                  <a:lnTo>
                    <a:pt x="286" y="230"/>
                  </a:lnTo>
                  <a:lnTo>
                    <a:pt x="240" y="262"/>
                  </a:lnTo>
                  <a:lnTo>
                    <a:pt x="194" y="294"/>
                  </a:lnTo>
                  <a:lnTo>
                    <a:pt x="194" y="336"/>
                  </a:lnTo>
                  <a:lnTo>
                    <a:pt x="194" y="393"/>
                  </a:lnTo>
                  <a:lnTo>
                    <a:pt x="194" y="460"/>
                  </a:lnTo>
                  <a:lnTo>
                    <a:pt x="194" y="531"/>
                  </a:lnTo>
                  <a:lnTo>
                    <a:pt x="194" y="595"/>
                  </a:lnTo>
                  <a:lnTo>
                    <a:pt x="198" y="634"/>
                  </a:lnTo>
                  <a:lnTo>
                    <a:pt x="209" y="673"/>
                  </a:lnTo>
                  <a:lnTo>
                    <a:pt x="226" y="705"/>
                  </a:lnTo>
                  <a:lnTo>
                    <a:pt x="247" y="740"/>
                  </a:lnTo>
                  <a:lnTo>
                    <a:pt x="269" y="768"/>
                  </a:lnTo>
                  <a:lnTo>
                    <a:pt x="149" y="889"/>
                  </a:lnTo>
                  <a:lnTo>
                    <a:pt x="120" y="843"/>
                  </a:lnTo>
                  <a:lnTo>
                    <a:pt x="92" y="800"/>
                  </a:lnTo>
                  <a:lnTo>
                    <a:pt x="57" y="765"/>
                  </a:lnTo>
                  <a:lnTo>
                    <a:pt x="67" y="641"/>
                  </a:lnTo>
                  <a:lnTo>
                    <a:pt x="71" y="517"/>
                  </a:lnTo>
                  <a:lnTo>
                    <a:pt x="71" y="407"/>
                  </a:lnTo>
                  <a:lnTo>
                    <a:pt x="67" y="298"/>
                  </a:lnTo>
                  <a:lnTo>
                    <a:pt x="64" y="287"/>
                  </a:lnTo>
                  <a:lnTo>
                    <a:pt x="60" y="276"/>
                  </a:lnTo>
                  <a:lnTo>
                    <a:pt x="50" y="269"/>
                  </a:lnTo>
                  <a:lnTo>
                    <a:pt x="39" y="252"/>
                  </a:lnTo>
                  <a:lnTo>
                    <a:pt x="25" y="237"/>
                  </a:lnTo>
                  <a:lnTo>
                    <a:pt x="11" y="220"/>
                  </a:lnTo>
                  <a:lnTo>
                    <a:pt x="7" y="206"/>
                  </a:lnTo>
                  <a:lnTo>
                    <a:pt x="4" y="195"/>
                  </a:lnTo>
                  <a:lnTo>
                    <a:pt x="0" y="181"/>
                  </a:lnTo>
                  <a:lnTo>
                    <a:pt x="4" y="174"/>
                  </a:lnTo>
                  <a:lnTo>
                    <a:pt x="4" y="160"/>
                  </a:lnTo>
                  <a:lnTo>
                    <a:pt x="11" y="149"/>
                  </a:lnTo>
                  <a:lnTo>
                    <a:pt x="15" y="142"/>
                  </a:lnTo>
                  <a:lnTo>
                    <a:pt x="67" y="67"/>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
            <p:cNvSpPr>
              <a:spLocks/>
            </p:cNvSpPr>
            <p:nvPr/>
          </p:nvSpPr>
          <p:spPr bwMode="auto">
            <a:xfrm>
              <a:off x="6355" y="3341"/>
              <a:ext cx="370" cy="1590"/>
            </a:xfrm>
            <a:custGeom>
              <a:avLst/>
              <a:gdLst/>
              <a:ahLst/>
              <a:cxnLst>
                <a:cxn ang="0">
                  <a:pos x="18" y="0"/>
                </a:cxn>
                <a:cxn ang="0">
                  <a:pos x="32" y="7"/>
                </a:cxn>
                <a:cxn ang="0">
                  <a:pos x="56" y="25"/>
                </a:cxn>
                <a:cxn ang="0">
                  <a:pos x="92" y="57"/>
                </a:cxn>
                <a:cxn ang="0">
                  <a:pos x="130" y="99"/>
                </a:cxn>
                <a:cxn ang="0">
                  <a:pos x="176" y="156"/>
                </a:cxn>
                <a:cxn ang="0">
                  <a:pos x="222" y="223"/>
                </a:cxn>
                <a:cxn ang="0">
                  <a:pos x="265" y="301"/>
                </a:cxn>
                <a:cxn ang="0">
                  <a:pos x="310" y="411"/>
                </a:cxn>
                <a:cxn ang="0">
                  <a:pos x="339" y="517"/>
                </a:cxn>
                <a:cxn ang="0">
                  <a:pos x="356" y="620"/>
                </a:cxn>
                <a:cxn ang="0">
                  <a:pos x="367" y="712"/>
                </a:cxn>
                <a:cxn ang="0">
                  <a:pos x="370" y="797"/>
                </a:cxn>
                <a:cxn ang="0">
                  <a:pos x="370" y="797"/>
                </a:cxn>
                <a:cxn ang="0">
                  <a:pos x="363" y="903"/>
                </a:cxn>
                <a:cxn ang="0">
                  <a:pos x="349" y="1023"/>
                </a:cxn>
                <a:cxn ang="0">
                  <a:pos x="317" y="1151"/>
                </a:cxn>
                <a:cxn ang="0">
                  <a:pos x="268" y="1282"/>
                </a:cxn>
                <a:cxn ang="0">
                  <a:pos x="233" y="1353"/>
                </a:cxn>
                <a:cxn ang="0">
                  <a:pos x="190" y="1416"/>
                </a:cxn>
                <a:cxn ang="0">
                  <a:pos x="152" y="1469"/>
                </a:cxn>
                <a:cxn ang="0">
                  <a:pos x="113" y="1512"/>
                </a:cxn>
                <a:cxn ang="0">
                  <a:pos x="78" y="1547"/>
                </a:cxn>
                <a:cxn ang="0">
                  <a:pos x="49" y="1572"/>
                </a:cxn>
                <a:cxn ang="0">
                  <a:pos x="28" y="1586"/>
                </a:cxn>
                <a:cxn ang="0">
                  <a:pos x="18" y="1590"/>
                </a:cxn>
                <a:cxn ang="0">
                  <a:pos x="7" y="1590"/>
                </a:cxn>
                <a:cxn ang="0">
                  <a:pos x="3" y="1583"/>
                </a:cxn>
                <a:cxn ang="0">
                  <a:pos x="0" y="1576"/>
                </a:cxn>
                <a:cxn ang="0">
                  <a:pos x="0" y="1572"/>
                </a:cxn>
                <a:cxn ang="0">
                  <a:pos x="0" y="1572"/>
                </a:cxn>
                <a:cxn ang="0">
                  <a:pos x="3" y="1568"/>
                </a:cxn>
                <a:cxn ang="0">
                  <a:pos x="7" y="1561"/>
                </a:cxn>
                <a:cxn ang="0">
                  <a:pos x="14" y="1554"/>
                </a:cxn>
                <a:cxn ang="0">
                  <a:pos x="21" y="1547"/>
                </a:cxn>
                <a:cxn ang="0">
                  <a:pos x="99" y="1459"/>
                </a:cxn>
                <a:cxn ang="0">
                  <a:pos x="159" y="1360"/>
                </a:cxn>
                <a:cxn ang="0">
                  <a:pos x="205" y="1253"/>
                </a:cxn>
                <a:cxn ang="0">
                  <a:pos x="240" y="1144"/>
                </a:cxn>
                <a:cxn ang="0">
                  <a:pos x="261" y="1030"/>
                </a:cxn>
                <a:cxn ang="0">
                  <a:pos x="272" y="914"/>
                </a:cxn>
                <a:cxn ang="0">
                  <a:pos x="275" y="797"/>
                </a:cxn>
                <a:cxn ang="0">
                  <a:pos x="272" y="659"/>
                </a:cxn>
                <a:cxn ang="0">
                  <a:pos x="254" y="531"/>
                </a:cxn>
                <a:cxn ang="0">
                  <a:pos x="229" y="414"/>
                </a:cxn>
                <a:cxn ang="0">
                  <a:pos x="194" y="308"/>
                </a:cxn>
                <a:cxn ang="0">
                  <a:pos x="148" y="213"/>
                </a:cxn>
                <a:cxn ang="0">
                  <a:pos x="92" y="128"/>
                </a:cxn>
                <a:cxn ang="0">
                  <a:pos x="32" y="53"/>
                </a:cxn>
                <a:cxn ang="0">
                  <a:pos x="18" y="43"/>
                </a:cxn>
                <a:cxn ang="0">
                  <a:pos x="10" y="36"/>
                </a:cxn>
                <a:cxn ang="0">
                  <a:pos x="7" y="29"/>
                </a:cxn>
                <a:cxn ang="0">
                  <a:pos x="3" y="25"/>
                </a:cxn>
                <a:cxn ang="0">
                  <a:pos x="0" y="22"/>
                </a:cxn>
                <a:cxn ang="0">
                  <a:pos x="0" y="18"/>
                </a:cxn>
                <a:cxn ang="0">
                  <a:pos x="0" y="18"/>
                </a:cxn>
                <a:cxn ang="0">
                  <a:pos x="3" y="7"/>
                </a:cxn>
                <a:cxn ang="0">
                  <a:pos x="7" y="4"/>
                </a:cxn>
                <a:cxn ang="0">
                  <a:pos x="18" y="0"/>
                </a:cxn>
              </a:cxnLst>
              <a:rect l="0" t="0" r="r" b="b"/>
              <a:pathLst>
                <a:path w="370" h="1590">
                  <a:moveTo>
                    <a:pt x="18" y="0"/>
                  </a:moveTo>
                  <a:lnTo>
                    <a:pt x="32" y="7"/>
                  </a:lnTo>
                  <a:lnTo>
                    <a:pt x="56" y="25"/>
                  </a:lnTo>
                  <a:lnTo>
                    <a:pt x="92" y="57"/>
                  </a:lnTo>
                  <a:lnTo>
                    <a:pt x="130" y="99"/>
                  </a:lnTo>
                  <a:lnTo>
                    <a:pt x="176" y="156"/>
                  </a:lnTo>
                  <a:lnTo>
                    <a:pt x="222" y="223"/>
                  </a:lnTo>
                  <a:lnTo>
                    <a:pt x="265" y="301"/>
                  </a:lnTo>
                  <a:lnTo>
                    <a:pt x="310" y="411"/>
                  </a:lnTo>
                  <a:lnTo>
                    <a:pt x="339" y="517"/>
                  </a:lnTo>
                  <a:lnTo>
                    <a:pt x="356" y="620"/>
                  </a:lnTo>
                  <a:lnTo>
                    <a:pt x="367" y="712"/>
                  </a:lnTo>
                  <a:lnTo>
                    <a:pt x="370" y="797"/>
                  </a:lnTo>
                  <a:lnTo>
                    <a:pt x="370" y="797"/>
                  </a:lnTo>
                  <a:lnTo>
                    <a:pt x="363" y="903"/>
                  </a:lnTo>
                  <a:lnTo>
                    <a:pt x="349" y="1023"/>
                  </a:lnTo>
                  <a:lnTo>
                    <a:pt x="317" y="1151"/>
                  </a:lnTo>
                  <a:lnTo>
                    <a:pt x="268" y="1282"/>
                  </a:lnTo>
                  <a:lnTo>
                    <a:pt x="233" y="1353"/>
                  </a:lnTo>
                  <a:lnTo>
                    <a:pt x="190" y="1416"/>
                  </a:lnTo>
                  <a:lnTo>
                    <a:pt x="152" y="1469"/>
                  </a:lnTo>
                  <a:lnTo>
                    <a:pt x="113" y="1512"/>
                  </a:lnTo>
                  <a:lnTo>
                    <a:pt x="78" y="1547"/>
                  </a:lnTo>
                  <a:lnTo>
                    <a:pt x="49" y="1572"/>
                  </a:lnTo>
                  <a:lnTo>
                    <a:pt x="28" y="1586"/>
                  </a:lnTo>
                  <a:lnTo>
                    <a:pt x="18" y="1590"/>
                  </a:lnTo>
                  <a:lnTo>
                    <a:pt x="7" y="1590"/>
                  </a:lnTo>
                  <a:lnTo>
                    <a:pt x="3" y="1583"/>
                  </a:lnTo>
                  <a:lnTo>
                    <a:pt x="0" y="1576"/>
                  </a:lnTo>
                  <a:lnTo>
                    <a:pt x="0" y="1572"/>
                  </a:lnTo>
                  <a:lnTo>
                    <a:pt x="0" y="1572"/>
                  </a:lnTo>
                  <a:lnTo>
                    <a:pt x="3" y="1568"/>
                  </a:lnTo>
                  <a:lnTo>
                    <a:pt x="7" y="1561"/>
                  </a:lnTo>
                  <a:lnTo>
                    <a:pt x="14" y="1554"/>
                  </a:lnTo>
                  <a:lnTo>
                    <a:pt x="21" y="1547"/>
                  </a:lnTo>
                  <a:lnTo>
                    <a:pt x="99" y="1459"/>
                  </a:lnTo>
                  <a:lnTo>
                    <a:pt x="159" y="1360"/>
                  </a:lnTo>
                  <a:lnTo>
                    <a:pt x="205" y="1253"/>
                  </a:lnTo>
                  <a:lnTo>
                    <a:pt x="240" y="1144"/>
                  </a:lnTo>
                  <a:lnTo>
                    <a:pt x="261" y="1030"/>
                  </a:lnTo>
                  <a:lnTo>
                    <a:pt x="272" y="914"/>
                  </a:lnTo>
                  <a:lnTo>
                    <a:pt x="275" y="797"/>
                  </a:lnTo>
                  <a:lnTo>
                    <a:pt x="272" y="659"/>
                  </a:lnTo>
                  <a:lnTo>
                    <a:pt x="254" y="531"/>
                  </a:lnTo>
                  <a:lnTo>
                    <a:pt x="229" y="414"/>
                  </a:lnTo>
                  <a:lnTo>
                    <a:pt x="194" y="308"/>
                  </a:lnTo>
                  <a:lnTo>
                    <a:pt x="148" y="213"/>
                  </a:lnTo>
                  <a:lnTo>
                    <a:pt x="92" y="128"/>
                  </a:lnTo>
                  <a:lnTo>
                    <a:pt x="32" y="53"/>
                  </a:lnTo>
                  <a:lnTo>
                    <a:pt x="18" y="43"/>
                  </a:lnTo>
                  <a:lnTo>
                    <a:pt x="10" y="36"/>
                  </a:lnTo>
                  <a:lnTo>
                    <a:pt x="7" y="29"/>
                  </a:lnTo>
                  <a:lnTo>
                    <a:pt x="3" y="25"/>
                  </a:lnTo>
                  <a:lnTo>
                    <a:pt x="0" y="22"/>
                  </a:lnTo>
                  <a:lnTo>
                    <a:pt x="0" y="18"/>
                  </a:lnTo>
                  <a:lnTo>
                    <a:pt x="0" y="18"/>
                  </a:lnTo>
                  <a:lnTo>
                    <a:pt x="3" y="7"/>
                  </a:lnTo>
                  <a:lnTo>
                    <a:pt x="7" y="4"/>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
            <p:cNvSpPr>
              <a:spLocks/>
            </p:cNvSpPr>
            <p:nvPr/>
          </p:nvSpPr>
          <p:spPr bwMode="auto">
            <a:xfrm>
              <a:off x="7424" y="3529"/>
              <a:ext cx="1058" cy="372"/>
            </a:xfrm>
            <a:custGeom>
              <a:avLst/>
              <a:gdLst/>
              <a:ahLst/>
              <a:cxnLst>
                <a:cxn ang="0">
                  <a:pos x="328" y="11"/>
                </a:cxn>
                <a:cxn ang="0">
                  <a:pos x="438" y="64"/>
                </a:cxn>
                <a:cxn ang="0">
                  <a:pos x="540" y="145"/>
                </a:cxn>
                <a:cxn ang="0">
                  <a:pos x="635" y="223"/>
                </a:cxn>
                <a:cxn ang="0">
                  <a:pos x="737" y="276"/>
                </a:cxn>
                <a:cxn ang="0">
                  <a:pos x="847" y="276"/>
                </a:cxn>
                <a:cxn ang="0">
                  <a:pos x="942" y="219"/>
                </a:cxn>
                <a:cxn ang="0">
                  <a:pos x="1006" y="113"/>
                </a:cxn>
                <a:cxn ang="0">
                  <a:pos x="1016" y="28"/>
                </a:cxn>
                <a:cxn ang="0">
                  <a:pos x="1027" y="7"/>
                </a:cxn>
                <a:cxn ang="0">
                  <a:pos x="1037" y="0"/>
                </a:cxn>
                <a:cxn ang="0">
                  <a:pos x="1051" y="11"/>
                </a:cxn>
                <a:cxn ang="0">
                  <a:pos x="1058" y="35"/>
                </a:cxn>
                <a:cxn ang="0">
                  <a:pos x="1055" y="110"/>
                </a:cxn>
                <a:cxn ang="0">
                  <a:pos x="1020" y="216"/>
                </a:cxn>
                <a:cxn ang="0">
                  <a:pos x="953" y="308"/>
                </a:cxn>
                <a:cxn ang="0">
                  <a:pos x="854" y="365"/>
                </a:cxn>
                <a:cxn ang="0">
                  <a:pos x="730" y="361"/>
                </a:cxn>
                <a:cxn ang="0">
                  <a:pos x="621" y="308"/>
                </a:cxn>
                <a:cxn ang="0">
                  <a:pos x="522" y="226"/>
                </a:cxn>
                <a:cxn ang="0">
                  <a:pos x="427" y="149"/>
                </a:cxn>
                <a:cxn ang="0">
                  <a:pos x="325" y="95"/>
                </a:cxn>
                <a:cxn ang="0">
                  <a:pos x="226" y="92"/>
                </a:cxn>
                <a:cxn ang="0">
                  <a:pos x="141" y="131"/>
                </a:cxn>
                <a:cxn ang="0">
                  <a:pos x="74" y="209"/>
                </a:cxn>
                <a:cxn ang="0">
                  <a:pos x="46" y="333"/>
                </a:cxn>
                <a:cxn ang="0">
                  <a:pos x="46" y="343"/>
                </a:cxn>
                <a:cxn ang="0">
                  <a:pos x="39" y="357"/>
                </a:cxn>
                <a:cxn ang="0">
                  <a:pos x="32" y="368"/>
                </a:cxn>
                <a:cxn ang="0">
                  <a:pos x="21" y="372"/>
                </a:cxn>
                <a:cxn ang="0">
                  <a:pos x="14" y="368"/>
                </a:cxn>
                <a:cxn ang="0">
                  <a:pos x="7" y="357"/>
                </a:cxn>
                <a:cxn ang="0">
                  <a:pos x="0" y="336"/>
                </a:cxn>
                <a:cxn ang="0">
                  <a:pos x="4" y="265"/>
                </a:cxn>
                <a:cxn ang="0">
                  <a:pos x="39" y="156"/>
                </a:cxn>
                <a:cxn ang="0">
                  <a:pos x="106" y="64"/>
                </a:cxn>
                <a:cxn ang="0">
                  <a:pos x="208" y="7"/>
                </a:cxn>
              </a:cxnLst>
              <a:rect l="0" t="0" r="r" b="b"/>
              <a:pathLst>
                <a:path w="1058" h="372">
                  <a:moveTo>
                    <a:pt x="268" y="0"/>
                  </a:moveTo>
                  <a:lnTo>
                    <a:pt x="328" y="11"/>
                  </a:lnTo>
                  <a:lnTo>
                    <a:pt x="385" y="32"/>
                  </a:lnTo>
                  <a:lnTo>
                    <a:pt x="438" y="64"/>
                  </a:lnTo>
                  <a:lnTo>
                    <a:pt x="490" y="103"/>
                  </a:lnTo>
                  <a:lnTo>
                    <a:pt x="540" y="145"/>
                  </a:lnTo>
                  <a:lnTo>
                    <a:pt x="586" y="188"/>
                  </a:lnTo>
                  <a:lnTo>
                    <a:pt x="635" y="223"/>
                  </a:lnTo>
                  <a:lnTo>
                    <a:pt x="684" y="255"/>
                  </a:lnTo>
                  <a:lnTo>
                    <a:pt x="737" y="276"/>
                  </a:lnTo>
                  <a:lnTo>
                    <a:pt x="794" y="283"/>
                  </a:lnTo>
                  <a:lnTo>
                    <a:pt x="847" y="276"/>
                  </a:lnTo>
                  <a:lnTo>
                    <a:pt x="900" y="255"/>
                  </a:lnTo>
                  <a:lnTo>
                    <a:pt x="942" y="219"/>
                  </a:lnTo>
                  <a:lnTo>
                    <a:pt x="977" y="173"/>
                  </a:lnTo>
                  <a:lnTo>
                    <a:pt x="1006" y="113"/>
                  </a:lnTo>
                  <a:lnTo>
                    <a:pt x="1016" y="42"/>
                  </a:lnTo>
                  <a:lnTo>
                    <a:pt x="1016" y="28"/>
                  </a:lnTo>
                  <a:lnTo>
                    <a:pt x="1023" y="14"/>
                  </a:lnTo>
                  <a:lnTo>
                    <a:pt x="1027" y="7"/>
                  </a:lnTo>
                  <a:lnTo>
                    <a:pt x="1034" y="3"/>
                  </a:lnTo>
                  <a:lnTo>
                    <a:pt x="1037" y="0"/>
                  </a:lnTo>
                  <a:lnTo>
                    <a:pt x="1044" y="3"/>
                  </a:lnTo>
                  <a:lnTo>
                    <a:pt x="1051" y="11"/>
                  </a:lnTo>
                  <a:lnTo>
                    <a:pt x="1055" y="21"/>
                  </a:lnTo>
                  <a:lnTo>
                    <a:pt x="1058" y="35"/>
                  </a:lnTo>
                  <a:lnTo>
                    <a:pt x="1058" y="53"/>
                  </a:lnTo>
                  <a:lnTo>
                    <a:pt x="1055" y="110"/>
                  </a:lnTo>
                  <a:lnTo>
                    <a:pt x="1041" y="163"/>
                  </a:lnTo>
                  <a:lnTo>
                    <a:pt x="1020" y="216"/>
                  </a:lnTo>
                  <a:lnTo>
                    <a:pt x="991" y="265"/>
                  </a:lnTo>
                  <a:lnTo>
                    <a:pt x="953" y="308"/>
                  </a:lnTo>
                  <a:lnTo>
                    <a:pt x="907" y="340"/>
                  </a:lnTo>
                  <a:lnTo>
                    <a:pt x="854" y="365"/>
                  </a:lnTo>
                  <a:lnTo>
                    <a:pt x="794" y="372"/>
                  </a:lnTo>
                  <a:lnTo>
                    <a:pt x="730" y="361"/>
                  </a:lnTo>
                  <a:lnTo>
                    <a:pt x="674" y="340"/>
                  </a:lnTo>
                  <a:lnTo>
                    <a:pt x="621" y="308"/>
                  </a:lnTo>
                  <a:lnTo>
                    <a:pt x="572" y="269"/>
                  </a:lnTo>
                  <a:lnTo>
                    <a:pt x="522" y="226"/>
                  </a:lnTo>
                  <a:lnTo>
                    <a:pt x="476" y="184"/>
                  </a:lnTo>
                  <a:lnTo>
                    <a:pt x="427" y="149"/>
                  </a:lnTo>
                  <a:lnTo>
                    <a:pt x="378" y="117"/>
                  </a:lnTo>
                  <a:lnTo>
                    <a:pt x="325" y="95"/>
                  </a:lnTo>
                  <a:lnTo>
                    <a:pt x="268" y="88"/>
                  </a:lnTo>
                  <a:lnTo>
                    <a:pt x="226" y="92"/>
                  </a:lnTo>
                  <a:lnTo>
                    <a:pt x="183" y="106"/>
                  </a:lnTo>
                  <a:lnTo>
                    <a:pt x="141" y="131"/>
                  </a:lnTo>
                  <a:lnTo>
                    <a:pt x="106" y="163"/>
                  </a:lnTo>
                  <a:lnTo>
                    <a:pt x="74" y="209"/>
                  </a:lnTo>
                  <a:lnTo>
                    <a:pt x="53" y="265"/>
                  </a:lnTo>
                  <a:lnTo>
                    <a:pt x="46" y="333"/>
                  </a:lnTo>
                  <a:lnTo>
                    <a:pt x="46" y="336"/>
                  </a:lnTo>
                  <a:lnTo>
                    <a:pt x="46" y="343"/>
                  </a:lnTo>
                  <a:lnTo>
                    <a:pt x="42" y="350"/>
                  </a:lnTo>
                  <a:lnTo>
                    <a:pt x="39" y="357"/>
                  </a:lnTo>
                  <a:lnTo>
                    <a:pt x="35" y="365"/>
                  </a:lnTo>
                  <a:lnTo>
                    <a:pt x="32" y="368"/>
                  </a:lnTo>
                  <a:lnTo>
                    <a:pt x="25" y="372"/>
                  </a:lnTo>
                  <a:lnTo>
                    <a:pt x="21" y="372"/>
                  </a:lnTo>
                  <a:lnTo>
                    <a:pt x="18" y="372"/>
                  </a:lnTo>
                  <a:lnTo>
                    <a:pt x="14" y="368"/>
                  </a:lnTo>
                  <a:lnTo>
                    <a:pt x="11" y="365"/>
                  </a:lnTo>
                  <a:lnTo>
                    <a:pt x="7" y="357"/>
                  </a:lnTo>
                  <a:lnTo>
                    <a:pt x="4" y="347"/>
                  </a:lnTo>
                  <a:lnTo>
                    <a:pt x="0" y="336"/>
                  </a:lnTo>
                  <a:lnTo>
                    <a:pt x="0" y="319"/>
                  </a:lnTo>
                  <a:lnTo>
                    <a:pt x="4" y="265"/>
                  </a:lnTo>
                  <a:lnTo>
                    <a:pt x="18" y="209"/>
                  </a:lnTo>
                  <a:lnTo>
                    <a:pt x="39" y="156"/>
                  </a:lnTo>
                  <a:lnTo>
                    <a:pt x="71" y="106"/>
                  </a:lnTo>
                  <a:lnTo>
                    <a:pt x="106" y="64"/>
                  </a:lnTo>
                  <a:lnTo>
                    <a:pt x="152" y="32"/>
                  </a:lnTo>
                  <a:lnTo>
                    <a:pt x="208" y="7"/>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4"/>
            <p:cNvSpPr>
              <a:spLocks noEditPoints="1"/>
            </p:cNvSpPr>
            <p:nvPr/>
          </p:nvSpPr>
          <p:spPr bwMode="auto">
            <a:xfrm>
              <a:off x="7428" y="4028"/>
              <a:ext cx="1054" cy="372"/>
            </a:xfrm>
            <a:custGeom>
              <a:avLst/>
              <a:gdLst/>
              <a:ahLst/>
              <a:cxnLst>
                <a:cxn ang="0">
                  <a:pos x="998" y="308"/>
                </a:cxn>
                <a:cxn ang="0">
                  <a:pos x="1019" y="308"/>
                </a:cxn>
                <a:cxn ang="0">
                  <a:pos x="1037" y="312"/>
                </a:cxn>
                <a:cxn ang="0">
                  <a:pos x="1047" y="322"/>
                </a:cxn>
                <a:cxn ang="0">
                  <a:pos x="1054" y="340"/>
                </a:cxn>
                <a:cxn ang="0">
                  <a:pos x="1047" y="358"/>
                </a:cxn>
                <a:cxn ang="0">
                  <a:pos x="1037" y="368"/>
                </a:cxn>
                <a:cxn ang="0">
                  <a:pos x="1019" y="372"/>
                </a:cxn>
                <a:cxn ang="0">
                  <a:pos x="1002" y="372"/>
                </a:cxn>
                <a:cxn ang="0">
                  <a:pos x="42" y="372"/>
                </a:cxn>
                <a:cxn ang="0">
                  <a:pos x="24" y="368"/>
                </a:cxn>
                <a:cxn ang="0">
                  <a:pos x="10" y="365"/>
                </a:cxn>
                <a:cxn ang="0">
                  <a:pos x="0" y="350"/>
                </a:cxn>
                <a:cxn ang="0">
                  <a:pos x="0" y="329"/>
                </a:cxn>
                <a:cxn ang="0">
                  <a:pos x="10" y="315"/>
                </a:cxn>
                <a:cxn ang="0">
                  <a:pos x="24" y="312"/>
                </a:cxn>
                <a:cxn ang="0">
                  <a:pos x="42" y="308"/>
                </a:cxn>
                <a:cxn ang="0">
                  <a:pos x="52" y="0"/>
                </a:cxn>
                <a:cxn ang="0">
                  <a:pos x="1009" y="0"/>
                </a:cxn>
                <a:cxn ang="0">
                  <a:pos x="1026" y="4"/>
                </a:cxn>
                <a:cxn ang="0">
                  <a:pos x="1044" y="7"/>
                </a:cxn>
                <a:cxn ang="0">
                  <a:pos x="1051" y="21"/>
                </a:cxn>
                <a:cxn ang="0">
                  <a:pos x="1051" y="43"/>
                </a:cxn>
                <a:cxn ang="0">
                  <a:pos x="1044" y="57"/>
                </a:cxn>
                <a:cxn ang="0">
                  <a:pos x="1026" y="60"/>
                </a:cxn>
                <a:cxn ang="0">
                  <a:pos x="1009" y="64"/>
                </a:cxn>
                <a:cxn ang="0">
                  <a:pos x="52" y="64"/>
                </a:cxn>
                <a:cxn ang="0">
                  <a:pos x="35" y="64"/>
                </a:cxn>
                <a:cxn ang="0">
                  <a:pos x="17" y="60"/>
                </a:cxn>
                <a:cxn ang="0">
                  <a:pos x="3" y="50"/>
                </a:cxn>
                <a:cxn ang="0">
                  <a:pos x="0" y="32"/>
                </a:cxn>
                <a:cxn ang="0">
                  <a:pos x="3" y="14"/>
                </a:cxn>
                <a:cxn ang="0">
                  <a:pos x="17" y="4"/>
                </a:cxn>
                <a:cxn ang="0">
                  <a:pos x="35" y="0"/>
                </a:cxn>
                <a:cxn ang="0">
                  <a:pos x="52" y="0"/>
                </a:cxn>
              </a:cxnLst>
              <a:rect l="0" t="0" r="r" b="b"/>
              <a:pathLst>
                <a:path w="1054" h="372">
                  <a:moveTo>
                    <a:pt x="52" y="308"/>
                  </a:moveTo>
                  <a:lnTo>
                    <a:pt x="998" y="308"/>
                  </a:lnTo>
                  <a:lnTo>
                    <a:pt x="1009" y="308"/>
                  </a:lnTo>
                  <a:lnTo>
                    <a:pt x="1019" y="308"/>
                  </a:lnTo>
                  <a:lnTo>
                    <a:pt x="1026" y="312"/>
                  </a:lnTo>
                  <a:lnTo>
                    <a:pt x="1037" y="312"/>
                  </a:lnTo>
                  <a:lnTo>
                    <a:pt x="1044" y="315"/>
                  </a:lnTo>
                  <a:lnTo>
                    <a:pt x="1047" y="322"/>
                  </a:lnTo>
                  <a:lnTo>
                    <a:pt x="1051" y="329"/>
                  </a:lnTo>
                  <a:lnTo>
                    <a:pt x="1054" y="340"/>
                  </a:lnTo>
                  <a:lnTo>
                    <a:pt x="1051" y="350"/>
                  </a:lnTo>
                  <a:lnTo>
                    <a:pt x="1047" y="358"/>
                  </a:lnTo>
                  <a:lnTo>
                    <a:pt x="1044" y="365"/>
                  </a:lnTo>
                  <a:lnTo>
                    <a:pt x="1037" y="368"/>
                  </a:lnTo>
                  <a:lnTo>
                    <a:pt x="1026" y="368"/>
                  </a:lnTo>
                  <a:lnTo>
                    <a:pt x="1019" y="372"/>
                  </a:lnTo>
                  <a:lnTo>
                    <a:pt x="1009" y="372"/>
                  </a:lnTo>
                  <a:lnTo>
                    <a:pt x="1002" y="372"/>
                  </a:lnTo>
                  <a:lnTo>
                    <a:pt x="52" y="372"/>
                  </a:lnTo>
                  <a:lnTo>
                    <a:pt x="42" y="372"/>
                  </a:lnTo>
                  <a:lnTo>
                    <a:pt x="35" y="372"/>
                  </a:lnTo>
                  <a:lnTo>
                    <a:pt x="24" y="368"/>
                  </a:lnTo>
                  <a:lnTo>
                    <a:pt x="17" y="368"/>
                  </a:lnTo>
                  <a:lnTo>
                    <a:pt x="10" y="365"/>
                  </a:lnTo>
                  <a:lnTo>
                    <a:pt x="3" y="358"/>
                  </a:lnTo>
                  <a:lnTo>
                    <a:pt x="0" y="350"/>
                  </a:lnTo>
                  <a:lnTo>
                    <a:pt x="0" y="340"/>
                  </a:lnTo>
                  <a:lnTo>
                    <a:pt x="0" y="329"/>
                  </a:lnTo>
                  <a:lnTo>
                    <a:pt x="3" y="322"/>
                  </a:lnTo>
                  <a:lnTo>
                    <a:pt x="10" y="315"/>
                  </a:lnTo>
                  <a:lnTo>
                    <a:pt x="17" y="312"/>
                  </a:lnTo>
                  <a:lnTo>
                    <a:pt x="24" y="312"/>
                  </a:lnTo>
                  <a:lnTo>
                    <a:pt x="35" y="308"/>
                  </a:lnTo>
                  <a:lnTo>
                    <a:pt x="42" y="308"/>
                  </a:lnTo>
                  <a:lnTo>
                    <a:pt x="52" y="308"/>
                  </a:lnTo>
                  <a:close/>
                  <a:moveTo>
                    <a:pt x="52" y="0"/>
                  </a:moveTo>
                  <a:lnTo>
                    <a:pt x="1002" y="0"/>
                  </a:lnTo>
                  <a:lnTo>
                    <a:pt x="1009" y="0"/>
                  </a:lnTo>
                  <a:lnTo>
                    <a:pt x="1019" y="0"/>
                  </a:lnTo>
                  <a:lnTo>
                    <a:pt x="1026" y="4"/>
                  </a:lnTo>
                  <a:lnTo>
                    <a:pt x="1037" y="4"/>
                  </a:lnTo>
                  <a:lnTo>
                    <a:pt x="1044" y="7"/>
                  </a:lnTo>
                  <a:lnTo>
                    <a:pt x="1047" y="14"/>
                  </a:lnTo>
                  <a:lnTo>
                    <a:pt x="1051" y="21"/>
                  </a:lnTo>
                  <a:lnTo>
                    <a:pt x="1054" y="32"/>
                  </a:lnTo>
                  <a:lnTo>
                    <a:pt x="1051" y="43"/>
                  </a:lnTo>
                  <a:lnTo>
                    <a:pt x="1047" y="50"/>
                  </a:lnTo>
                  <a:lnTo>
                    <a:pt x="1044" y="57"/>
                  </a:lnTo>
                  <a:lnTo>
                    <a:pt x="1037" y="60"/>
                  </a:lnTo>
                  <a:lnTo>
                    <a:pt x="1026" y="60"/>
                  </a:lnTo>
                  <a:lnTo>
                    <a:pt x="1019" y="64"/>
                  </a:lnTo>
                  <a:lnTo>
                    <a:pt x="1009" y="64"/>
                  </a:lnTo>
                  <a:lnTo>
                    <a:pt x="998" y="64"/>
                  </a:lnTo>
                  <a:lnTo>
                    <a:pt x="52" y="64"/>
                  </a:lnTo>
                  <a:lnTo>
                    <a:pt x="42" y="64"/>
                  </a:lnTo>
                  <a:lnTo>
                    <a:pt x="35" y="64"/>
                  </a:lnTo>
                  <a:lnTo>
                    <a:pt x="24" y="60"/>
                  </a:lnTo>
                  <a:lnTo>
                    <a:pt x="17" y="60"/>
                  </a:lnTo>
                  <a:lnTo>
                    <a:pt x="10" y="57"/>
                  </a:lnTo>
                  <a:lnTo>
                    <a:pt x="3" y="50"/>
                  </a:lnTo>
                  <a:lnTo>
                    <a:pt x="0" y="43"/>
                  </a:lnTo>
                  <a:lnTo>
                    <a:pt x="0" y="32"/>
                  </a:lnTo>
                  <a:lnTo>
                    <a:pt x="0" y="21"/>
                  </a:lnTo>
                  <a:lnTo>
                    <a:pt x="3" y="14"/>
                  </a:lnTo>
                  <a:lnTo>
                    <a:pt x="10" y="7"/>
                  </a:lnTo>
                  <a:lnTo>
                    <a:pt x="17" y="4"/>
                  </a:lnTo>
                  <a:lnTo>
                    <a:pt x="24" y="4"/>
                  </a:lnTo>
                  <a:lnTo>
                    <a:pt x="35" y="0"/>
                  </a:lnTo>
                  <a:lnTo>
                    <a:pt x="42"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5"/>
            <p:cNvSpPr>
              <a:spLocks noEditPoints="1"/>
            </p:cNvSpPr>
            <p:nvPr/>
          </p:nvSpPr>
          <p:spPr bwMode="auto">
            <a:xfrm>
              <a:off x="9029" y="3448"/>
              <a:ext cx="1091" cy="1086"/>
            </a:xfrm>
            <a:custGeom>
              <a:avLst/>
              <a:gdLst/>
              <a:ahLst/>
              <a:cxnLst>
                <a:cxn ang="0">
                  <a:pos x="540" y="584"/>
                </a:cxn>
                <a:cxn ang="0">
                  <a:pos x="805" y="1030"/>
                </a:cxn>
                <a:cxn ang="0">
                  <a:pos x="837" y="881"/>
                </a:cxn>
                <a:cxn ang="0">
                  <a:pos x="688" y="669"/>
                </a:cxn>
                <a:cxn ang="0">
                  <a:pos x="695" y="70"/>
                </a:cxn>
                <a:cxn ang="0">
                  <a:pos x="755" y="297"/>
                </a:cxn>
                <a:cxn ang="0">
                  <a:pos x="706" y="509"/>
                </a:cxn>
                <a:cxn ang="0">
                  <a:pos x="897" y="389"/>
                </a:cxn>
                <a:cxn ang="0">
                  <a:pos x="890" y="194"/>
                </a:cxn>
                <a:cxn ang="0">
                  <a:pos x="755" y="88"/>
                </a:cxn>
                <a:cxn ang="0">
                  <a:pos x="456" y="56"/>
                </a:cxn>
                <a:cxn ang="0">
                  <a:pos x="399" y="120"/>
                </a:cxn>
                <a:cxn ang="0">
                  <a:pos x="568" y="520"/>
                </a:cxn>
                <a:cxn ang="0">
                  <a:pos x="695" y="375"/>
                </a:cxn>
                <a:cxn ang="0">
                  <a:pos x="664" y="123"/>
                </a:cxn>
                <a:cxn ang="0">
                  <a:pos x="498" y="53"/>
                </a:cxn>
                <a:cxn ang="0">
                  <a:pos x="194" y="141"/>
                </a:cxn>
                <a:cxn ang="0">
                  <a:pos x="184" y="1030"/>
                </a:cxn>
                <a:cxn ang="0">
                  <a:pos x="357" y="1030"/>
                </a:cxn>
                <a:cxn ang="0">
                  <a:pos x="343" y="134"/>
                </a:cxn>
                <a:cxn ang="0">
                  <a:pos x="184" y="53"/>
                </a:cxn>
                <a:cxn ang="0">
                  <a:pos x="681" y="10"/>
                </a:cxn>
                <a:cxn ang="0">
                  <a:pos x="907" y="120"/>
                </a:cxn>
                <a:cxn ang="0">
                  <a:pos x="967" y="361"/>
                </a:cxn>
                <a:cxn ang="0">
                  <a:pos x="844" y="520"/>
                </a:cxn>
                <a:cxn ang="0">
                  <a:pos x="745" y="651"/>
                </a:cxn>
                <a:cxn ang="0">
                  <a:pos x="879" y="846"/>
                </a:cxn>
                <a:cxn ang="0">
                  <a:pos x="992" y="980"/>
                </a:cxn>
                <a:cxn ang="0">
                  <a:pos x="1084" y="1040"/>
                </a:cxn>
                <a:cxn ang="0">
                  <a:pos x="1084" y="1076"/>
                </a:cxn>
                <a:cxn ang="0">
                  <a:pos x="1048" y="1086"/>
                </a:cxn>
                <a:cxn ang="0">
                  <a:pos x="791" y="1086"/>
                </a:cxn>
                <a:cxn ang="0">
                  <a:pos x="766" y="1065"/>
                </a:cxn>
                <a:cxn ang="0">
                  <a:pos x="695" y="955"/>
                </a:cxn>
                <a:cxn ang="0">
                  <a:pos x="403" y="980"/>
                </a:cxn>
                <a:cxn ang="0">
                  <a:pos x="494" y="1030"/>
                </a:cxn>
                <a:cxn ang="0">
                  <a:pos x="526" y="1037"/>
                </a:cxn>
                <a:cxn ang="0">
                  <a:pos x="540" y="1069"/>
                </a:cxn>
                <a:cxn ang="0">
                  <a:pos x="512" y="1086"/>
                </a:cxn>
                <a:cxn ang="0">
                  <a:pos x="43" y="1086"/>
                </a:cxn>
                <a:cxn ang="0">
                  <a:pos x="4" y="1076"/>
                </a:cxn>
                <a:cxn ang="0">
                  <a:pos x="4" y="1040"/>
                </a:cxn>
                <a:cxn ang="0">
                  <a:pos x="36" y="1030"/>
                </a:cxn>
                <a:cxn ang="0">
                  <a:pos x="131" y="1005"/>
                </a:cxn>
                <a:cxn ang="0">
                  <a:pos x="138" y="102"/>
                </a:cxn>
                <a:cxn ang="0">
                  <a:pos x="43" y="53"/>
                </a:cxn>
                <a:cxn ang="0">
                  <a:pos x="11" y="49"/>
                </a:cxn>
                <a:cxn ang="0">
                  <a:pos x="0" y="17"/>
                </a:cxn>
                <a:cxn ang="0">
                  <a:pos x="29" y="0"/>
                </a:cxn>
              </a:cxnLst>
              <a:rect l="0" t="0" r="r" b="b"/>
              <a:pathLst>
                <a:path w="1091" h="1086">
                  <a:moveTo>
                    <a:pt x="635" y="580"/>
                  </a:moveTo>
                  <a:lnTo>
                    <a:pt x="593" y="584"/>
                  </a:lnTo>
                  <a:lnTo>
                    <a:pt x="551" y="584"/>
                  </a:lnTo>
                  <a:lnTo>
                    <a:pt x="540" y="584"/>
                  </a:lnTo>
                  <a:lnTo>
                    <a:pt x="533" y="587"/>
                  </a:lnTo>
                  <a:lnTo>
                    <a:pt x="523" y="587"/>
                  </a:lnTo>
                  <a:lnTo>
                    <a:pt x="523" y="587"/>
                  </a:lnTo>
                  <a:lnTo>
                    <a:pt x="805" y="1030"/>
                  </a:lnTo>
                  <a:lnTo>
                    <a:pt x="960" y="1030"/>
                  </a:lnTo>
                  <a:lnTo>
                    <a:pt x="921" y="987"/>
                  </a:lnTo>
                  <a:lnTo>
                    <a:pt x="879" y="938"/>
                  </a:lnTo>
                  <a:lnTo>
                    <a:pt x="837" y="881"/>
                  </a:lnTo>
                  <a:lnTo>
                    <a:pt x="794" y="824"/>
                  </a:lnTo>
                  <a:lnTo>
                    <a:pt x="755" y="768"/>
                  </a:lnTo>
                  <a:lnTo>
                    <a:pt x="720" y="715"/>
                  </a:lnTo>
                  <a:lnTo>
                    <a:pt x="688" y="669"/>
                  </a:lnTo>
                  <a:lnTo>
                    <a:pt x="664" y="626"/>
                  </a:lnTo>
                  <a:lnTo>
                    <a:pt x="646" y="598"/>
                  </a:lnTo>
                  <a:lnTo>
                    <a:pt x="635" y="580"/>
                  </a:lnTo>
                  <a:close/>
                  <a:moveTo>
                    <a:pt x="695" y="70"/>
                  </a:moveTo>
                  <a:lnTo>
                    <a:pt x="724" y="123"/>
                  </a:lnTo>
                  <a:lnTo>
                    <a:pt x="741" y="180"/>
                  </a:lnTo>
                  <a:lnTo>
                    <a:pt x="752" y="240"/>
                  </a:lnTo>
                  <a:lnTo>
                    <a:pt x="755" y="297"/>
                  </a:lnTo>
                  <a:lnTo>
                    <a:pt x="752" y="350"/>
                  </a:lnTo>
                  <a:lnTo>
                    <a:pt x="745" y="407"/>
                  </a:lnTo>
                  <a:lnTo>
                    <a:pt x="731" y="460"/>
                  </a:lnTo>
                  <a:lnTo>
                    <a:pt x="706" y="509"/>
                  </a:lnTo>
                  <a:lnTo>
                    <a:pt x="780" y="488"/>
                  </a:lnTo>
                  <a:lnTo>
                    <a:pt x="833" y="463"/>
                  </a:lnTo>
                  <a:lnTo>
                    <a:pt x="872" y="428"/>
                  </a:lnTo>
                  <a:lnTo>
                    <a:pt x="897" y="389"/>
                  </a:lnTo>
                  <a:lnTo>
                    <a:pt x="911" y="343"/>
                  </a:lnTo>
                  <a:lnTo>
                    <a:pt x="918" y="293"/>
                  </a:lnTo>
                  <a:lnTo>
                    <a:pt x="911" y="240"/>
                  </a:lnTo>
                  <a:lnTo>
                    <a:pt x="890" y="194"/>
                  </a:lnTo>
                  <a:lnTo>
                    <a:pt x="861" y="155"/>
                  </a:lnTo>
                  <a:lnTo>
                    <a:pt x="830" y="127"/>
                  </a:lnTo>
                  <a:lnTo>
                    <a:pt x="794" y="106"/>
                  </a:lnTo>
                  <a:lnTo>
                    <a:pt x="755" y="88"/>
                  </a:lnTo>
                  <a:lnTo>
                    <a:pt x="724" y="77"/>
                  </a:lnTo>
                  <a:lnTo>
                    <a:pt x="695" y="70"/>
                  </a:lnTo>
                  <a:close/>
                  <a:moveTo>
                    <a:pt x="498" y="53"/>
                  </a:moveTo>
                  <a:lnTo>
                    <a:pt x="456" y="56"/>
                  </a:lnTo>
                  <a:lnTo>
                    <a:pt x="427" y="67"/>
                  </a:lnTo>
                  <a:lnTo>
                    <a:pt x="413" y="84"/>
                  </a:lnTo>
                  <a:lnTo>
                    <a:pt x="403" y="102"/>
                  </a:lnTo>
                  <a:lnTo>
                    <a:pt x="399" y="120"/>
                  </a:lnTo>
                  <a:lnTo>
                    <a:pt x="399" y="138"/>
                  </a:lnTo>
                  <a:lnTo>
                    <a:pt x="399" y="530"/>
                  </a:lnTo>
                  <a:lnTo>
                    <a:pt x="494" y="530"/>
                  </a:lnTo>
                  <a:lnTo>
                    <a:pt x="568" y="520"/>
                  </a:lnTo>
                  <a:lnTo>
                    <a:pt x="621" y="502"/>
                  </a:lnTo>
                  <a:lnTo>
                    <a:pt x="660" y="474"/>
                  </a:lnTo>
                  <a:lnTo>
                    <a:pt x="685" y="431"/>
                  </a:lnTo>
                  <a:lnTo>
                    <a:pt x="695" y="375"/>
                  </a:lnTo>
                  <a:lnTo>
                    <a:pt x="699" y="297"/>
                  </a:lnTo>
                  <a:lnTo>
                    <a:pt x="695" y="223"/>
                  </a:lnTo>
                  <a:lnTo>
                    <a:pt x="681" y="166"/>
                  </a:lnTo>
                  <a:lnTo>
                    <a:pt x="664" y="123"/>
                  </a:lnTo>
                  <a:lnTo>
                    <a:pt x="632" y="92"/>
                  </a:lnTo>
                  <a:lnTo>
                    <a:pt x="597" y="70"/>
                  </a:lnTo>
                  <a:lnTo>
                    <a:pt x="551" y="56"/>
                  </a:lnTo>
                  <a:lnTo>
                    <a:pt x="498" y="53"/>
                  </a:lnTo>
                  <a:close/>
                  <a:moveTo>
                    <a:pt x="184" y="53"/>
                  </a:moveTo>
                  <a:lnTo>
                    <a:pt x="191" y="84"/>
                  </a:lnTo>
                  <a:lnTo>
                    <a:pt x="194" y="116"/>
                  </a:lnTo>
                  <a:lnTo>
                    <a:pt x="194" y="141"/>
                  </a:lnTo>
                  <a:lnTo>
                    <a:pt x="194" y="945"/>
                  </a:lnTo>
                  <a:lnTo>
                    <a:pt x="194" y="966"/>
                  </a:lnTo>
                  <a:lnTo>
                    <a:pt x="191" y="998"/>
                  </a:lnTo>
                  <a:lnTo>
                    <a:pt x="184" y="1030"/>
                  </a:lnTo>
                  <a:lnTo>
                    <a:pt x="184" y="1030"/>
                  </a:lnTo>
                  <a:lnTo>
                    <a:pt x="184" y="1030"/>
                  </a:lnTo>
                  <a:lnTo>
                    <a:pt x="184" y="1030"/>
                  </a:lnTo>
                  <a:lnTo>
                    <a:pt x="357" y="1030"/>
                  </a:lnTo>
                  <a:lnTo>
                    <a:pt x="346" y="998"/>
                  </a:lnTo>
                  <a:lnTo>
                    <a:pt x="343" y="966"/>
                  </a:lnTo>
                  <a:lnTo>
                    <a:pt x="343" y="945"/>
                  </a:lnTo>
                  <a:lnTo>
                    <a:pt x="343" y="134"/>
                  </a:lnTo>
                  <a:lnTo>
                    <a:pt x="343" y="109"/>
                  </a:lnTo>
                  <a:lnTo>
                    <a:pt x="350" y="81"/>
                  </a:lnTo>
                  <a:lnTo>
                    <a:pt x="364" y="53"/>
                  </a:lnTo>
                  <a:lnTo>
                    <a:pt x="184" y="53"/>
                  </a:lnTo>
                  <a:close/>
                  <a:moveTo>
                    <a:pt x="53" y="0"/>
                  </a:moveTo>
                  <a:lnTo>
                    <a:pt x="551" y="0"/>
                  </a:lnTo>
                  <a:lnTo>
                    <a:pt x="614" y="3"/>
                  </a:lnTo>
                  <a:lnTo>
                    <a:pt x="681" y="10"/>
                  </a:lnTo>
                  <a:lnTo>
                    <a:pt x="745" y="28"/>
                  </a:lnTo>
                  <a:lnTo>
                    <a:pt x="805" y="49"/>
                  </a:lnTo>
                  <a:lnTo>
                    <a:pt x="858" y="81"/>
                  </a:lnTo>
                  <a:lnTo>
                    <a:pt x="907" y="120"/>
                  </a:lnTo>
                  <a:lnTo>
                    <a:pt x="942" y="166"/>
                  </a:lnTo>
                  <a:lnTo>
                    <a:pt x="964" y="226"/>
                  </a:lnTo>
                  <a:lnTo>
                    <a:pt x="974" y="293"/>
                  </a:lnTo>
                  <a:lnTo>
                    <a:pt x="967" y="361"/>
                  </a:lnTo>
                  <a:lnTo>
                    <a:pt x="950" y="414"/>
                  </a:lnTo>
                  <a:lnTo>
                    <a:pt x="921" y="456"/>
                  </a:lnTo>
                  <a:lnTo>
                    <a:pt x="886" y="492"/>
                  </a:lnTo>
                  <a:lnTo>
                    <a:pt x="844" y="520"/>
                  </a:lnTo>
                  <a:lnTo>
                    <a:pt x="798" y="541"/>
                  </a:lnTo>
                  <a:lnTo>
                    <a:pt x="748" y="559"/>
                  </a:lnTo>
                  <a:lnTo>
                    <a:pt x="695" y="569"/>
                  </a:lnTo>
                  <a:lnTo>
                    <a:pt x="745" y="651"/>
                  </a:lnTo>
                  <a:lnTo>
                    <a:pt x="791" y="718"/>
                  </a:lnTo>
                  <a:lnTo>
                    <a:pt x="830" y="775"/>
                  </a:lnTo>
                  <a:lnTo>
                    <a:pt x="858" y="817"/>
                  </a:lnTo>
                  <a:lnTo>
                    <a:pt x="879" y="846"/>
                  </a:lnTo>
                  <a:lnTo>
                    <a:pt x="890" y="860"/>
                  </a:lnTo>
                  <a:lnTo>
                    <a:pt x="918" y="899"/>
                  </a:lnTo>
                  <a:lnTo>
                    <a:pt x="953" y="941"/>
                  </a:lnTo>
                  <a:lnTo>
                    <a:pt x="992" y="980"/>
                  </a:lnTo>
                  <a:lnTo>
                    <a:pt x="1031" y="1015"/>
                  </a:lnTo>
                  <a:lnTo>
                    <a:pt x="1066" y="1030"/>
                  </a:lnTo>
                  <a:lnTo>
                    <a:pt x="1077" y="1033"/>
                  </a:lnTo>
                  <a:lnTo>
                    <a:pt x="1084" y="1040"/>
                  </a:lnTo>
                  <a:lnTo>
                    <a:pt x="1087" y="1047"/>
                  </a:lnTo>
                  <a:lnTo>
                    <a:pt x="1091" y="1058"/>
                  </a:lnTo>
                  <a:lnTo>
                    <a:pt x="1091" y="1069"/>
                  </a:lnTo>
                  <a:lnTo>
                    <a:pt x="1084" y="1076"/>
                  </a:lnTo>
                  <a:lnTo>
                    <a:pt x="1080" y="1083"/>
                  </a:lnTo>
                  <a:lnTo>
                    <a:pt x="1069" y="1083"/>
                  </a:lnTo>
                  <a:lnTo>
                    <a:pt x="1059" y="1086"/>
                  </a:lnTo>
                  <a:lnTo>
                    <a:pt x="1048" y="1086"/>
                  </a:lnTo>
                  <a:lnTo>
                    <a:pt x="1038" y="1086"/>
                  </a:lnTo>
                  <a:lnTo>
                    <a:pt x="819" y="1086"/>
                  </a:lnTo>
                  <a:lnTo>
                    <a:pt x="801" y="1086"/>
                  </a:lnTo>
                  <a:lnTo>
                    <a:pt x="791" y="1086"/>
                  </a:lnTo>
                  <a:lnTo>
                    <a:pt x="784" y="1083"/>
                  </a:lnTo>
                  <a:lnTo>
                    <a:pt x="777" y="1079"/>
                  </a:lnTo>
                  <a:lnTo>
                    <a:pt x="773" y="1076"/>
                  </a:lnTo>
                  <a:lnTo>
                    <a:pt x="766" y="1065"/>
                  </a:lnTo>
                  <a:lnTo>
                    <a:pt x="748" y="1044"/>
                  </a:lnTo>
                  <a:lnTo>
                    <a:pt x="731" y="1012"/>
                  </a:lnTo>
                  <a:lnTo>
                    <a:pt x="710" y="980"/>
                  </a:lnTo>
                  <a:lnTo>
                    <a:pt x="695" y="955"/>
                  </a:lnTo>
                  <a:lnTo>
                    <a:pt x="459" y="587"/>
                  </a:lnTo>
                  <a:lnTo>
                    <a:pt x="399" y="587"/>
                  </a:lnTo>
                  <a:lnTo>
                    <a:pt x="399" y="941"/>
                  </a:lnTo>
                  <a:lnTo>
                    <a:pt x="403" y="980"/>
                  </a:lnTo>
                  <a:lnTo>
                    <a:pt x="406" y="1005"/>
                  </a:lnTo>
                  <a:lnTo>
                    <a:pt x="424" y="1023"/>
                  </a:lnTo>
                  <a:lnTo>
                    <a:pt x="452" y="1030"/>
                  </a:lnTo>
                  <a:lnTo>
                    <a:pt x="494" y="1030"/>
                  </a:lnTo>
                  <a:lnTo>
                    <a:pt x="501" y="1030"/>
                  </a:lnTo>
                  <a:lnTo>
                    <a:pt x="512" y="1033"/>
                  </a:lnTo>
                  <a:lnTo>
                    <a:pt x="519" y="1033"/>
                  </a:lnTo>
                  <a:lnTo>
                    <a:pt x="526" y="1037"/>
                  </a:lnTo>
                  <a:lnTo>
                    <a:pt x="533" y="1040"/>
                  </a:lnTo>
                  <a:lnTo>
                    <a:pt x="537" y="1047"/>
                  </a:lnTo>
                  <a:lnTo>
                    <a:pt x="540" y="1058"/>
                  </a:lnTo>
                  <a:lnTo>
                    <a:pt x="540" y="1069"/>
                  </a:lnTo>
                  <a:lnTo>
                    <a:pt x="533" y="1076"/>
                  </a:lnTo>
                  <a:lnTo>
                    <a:pt x="530" y="1083"/>
                  </a:lnTo>
                  <a:lnTo>
                    <a:pt x="519" y="1083"/>
                  </a:lnTo>
                  <a:lnTo>
                    <a:pt x="512" y="1086"/>
                  </a:lnTo>
                  <a:lnTo>
                    <a:pt x="501" y="1086"/>
                  </a:lnTo>
                  <a:lnTo>
                    <a:pt x="487" y="1086"/>
                  </a:lnTo>
                  <a:lnTo>
                    <a:pt x="53" y="1086"/>
                  </a:lnTo>
                  <a:lnTo>
                    <a:pt x="43" y="1086"/>
                  </a:lnTo>
                  <a:lnTo>
                    <a:pt x="29" y="1086"/>
                  </a:lnTo>
                  <a:lnTo>
                    <a:pt x="18" y="1083"/>
                  </a:lnTo>
                  <a:lnTo>
                    <a:pt x="11" y="1083"/>
                  </a:lnTo>
                  <a:lnTo>
                    <a:pt x="4" y="1076"/>
                  </a:lnTo>
                  <a:lnTo>
                    <a:pt x="0" y="1069"/>
                  </a:lnTo>
                  <a:lnTo>
                    <a:pt x="0" y="1058"/>
                  </a:lnTo>
                  <a:lnTo>
                    <a:pt x="0" y="1047"/>
                  </a:lnTo>
                  <a:lnTo>
                    <a:pt x="4" y="1040"/>
                  </a:lnTo>
                  <a:lnTo>
                    <a:pt x="11" y="1037"/>
                  </a:lnTo>
                  <a:lnTo>
                    <a:pt x="18" y="1033"/>
                  </a:lnTo>
                  <a:lnTo>
                    <a:pt x="29" y="1033"/>
                  </a:lnTo>
                  <a:lnTo>
                    <a:pt x="36" y="1030"/>
                  </a:lnTo>
                  <a:lnTo>
                    <a:pt x="43" y="1030"/>
                  </a:lnTo>
                  <a:lnTo>
                    <a:pt x="89" y="1030"/>
                  </a:lnTo>
                  <a:lnTo>
                    <a:pt x="117" y="1023"/>
                  </a:lnTo>
                  <a:lnTo>
                    <a:pt x="131" y="1005"/>
                  </a:lnTo>
                  <a:lnTo>
                    <a:pt x="138" y="980"/>
                  </a:lnTo>
                  <a:lnTo>
                    <a:pt x="142" y="941"/>
                  </a:lnTo>
                  <a:lnTo>
                    <a:pt x="142" y="145"/>
                  </a:lnTo>
                  <a:lnTo>
                    <a:pt x="138" y="102"/>
                  </a:lnTo>
                  <a:lnTo>
                    <a:pt x="131" y="77"/>
                  </a:lnTo>
                  <a:lnTo>
                    <a:pt x="117" y="63"/>
                  </a:lnTo>
                  <a:lnTo>
                    <a:pt x="89" y="56"/>
                  </a:lnTo>
                  <a:lnTo>
                    <a:pt x="43" y="53"/>
                  </a:lnTo>
                  <a:lnTo>
                    <a:pt x="36" y="53"/>
                  </a:lnTo>
                  <a:lnTo>
                    <a:pt x="29" y="53"/>
                  </a:lnTo>
                  <a:lnTo>
                    <a:pt x="18" y="53"/>
                  </a:lnTo>
                  <a:lnTo>
                    <a:pt x="11" y="49"/>
                  </a:lnTo>
                  <a:lnTo>
                    <a:pt x="4" y="42"/>
                  </a:lnTo>
                  <a:lnTo>
                    <a:pt x="0" y="35"/>
                  </a:lnTo>
                  <a:lnTo>
                    <a:pt x="0" y="24"/>
                  </a:lnTo>
                  <a:lnTo>
                    <a:pt x="0" y="17"/>
                  </a:lnTo>
                  <a:lnTo>
                    <a:pt x="4" y="10"/>
                  </a:lnTo>
                  <a:lnTo>
                    <a:pt x="11" y="3"/>
                  </a:lnTo>
                  <a:lnTo>
                    <a:pt x="18" y="0"/>
                  </a:lnTo>
                  <a:lnTo>
                    <a:pt x="29" y="0"/>
                  </a:lnTo>
                  <a:lnTo>
                    <a:pt x="43"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6"/>
            <p:cNvSpPr>
              <a:spLocks noEditPoints="1"/>
            </p:cNvSpPr>
            <p:nvPr/>
          </p:nvSpPr>
          <p:spPr bwMode="auto">
            <a:xfrm>
              <a:off x="10218" y="2927"/>
              <a:ext cx="579" cy="793"/>
            </a:xfrm>
            <a:custGeom>
              <a:avLst/>
              <a:gdLst/>
              <a:ahLst/>
              <a:cxnLst>
                <a:cxn ang="0">
                  <a:pos x="244" y="329"/>
                </a:cxn>
                <a:cxn ang="0">
                  <a:pos x="149" y="425"/>
                </a:cxn>
                <a:cxn ang="0">
                  <a:pos x="106" y="559"/>
                </a:cxn>
                <a:cxn ang="0">
                  <a:pos x="96" y="694"/>
                </a:cxn>
                <a:cxn ang="0">
                  <a:pos x="149" y="758"/>
                </a:cxn>
                <a:cxn ang="0">
                  <a:pos x="240" y="744"/>
                </a:cxn>
                <a:cxn ang="0">
                  <a:pos x="300" y="694"/>
                </a:cxn>
                <a:cxn ang="0">
                  <a:pos x="336" y="641"/>
                </a:cxn>
                <a:cxn ang="0">
                  <a:pos x="392" y="418"/>
                </a:cxn>
                <a:cxn ang="0">
                  <a:pos x="382" y="382"/>
                </a:cxn>
                <a:cxn ang="0">
                  <a:pos x="325" y="322"/>
                </a:cxn>
                <a:cxn ang="0">
                  <a:pos x="569" y="4"/>
                </a:cxn>
                <a:cxn ang="0">
                  <a:pos x="579" y="18"/>
                </a:cxn>
                <a:cxn ang="0">
                  <a:pos x="576" y="32"/>
                </a:cxn>
                <a:cxn ang="0">
                  <a:pos x="420" y="659"/>
                </a:cxn>
                <a:cxn ang="0">
                  <a:pos x="413" y="690"/>
                </a:cxn>
                <a:cxn ang="0">
                  <a:pos x="417" y="733"/>
                </a:cxn>
                <a:cxn ang="0">
                  <a:pos x="438" y="761"/>
                </a:cxn>
                <a:cxn ang="0">
                  <a:pos x="494" y="733"/>
                </a:cxn>
                <a:cxn ang="0">
                  <a:pos x="530" y="641"/>
                </a:cxn>
                <a:cxn ang="0">
                  <a:pos x="540" y="613"/>
                </a:cxn>
                <a:cxn ang="0">
                  <a:pos x="558" y="605"/>
                </a:cxn>
                <a:cxn ang="0">
                  <a:pos x="565" y="609"/>
                </a:cxn>
                <a:cxn ang="0">
                  <a:pos x="576" y="623"/>
                </a:cxn>
                <a:cxn ang="0">
                  <a:pos x="558" y="676"/>
                </a:cxn>
                <a:cxn ang="0">
                  <a:pos x="512" y="765"/>
                </a:cxn>
                <a:cxn ang="0">
                  <a:pos x="424" y="790"/>
                </a:cxn>
                <a:cxn ang="0">
                  <a:pos x="350" y="747"/>
                </a:cxn>
                <a:cxn ang="0">
                  <a:pos x="230" y="782"/>
                </a:cxn>
                <a:cxn ang="0">
                  <a:pos x="71" y="758"/>
                </a:cxn>
                <a:cxn ang="0">
                  <a:pos x="0" y="605"/>
                </a:cxn>
                <a:cxn ang="0">
                  <a:pos x="92" y="386"/>
                </a:cxn>
                <a:cxn ang="0">
                  <a:pos x="293" y="287"/>
                </a:cxn>
                <a:cxn ang="0">
                  <a:pos x="406" y="351"/>
                </a:cxn>
                <a:cxn ang="0">
                  <a:pos x="477" y="78"/>
                </a:cxn>
                <a:cxn ang="0">
                  <a:pos x="477" y="64"/>
                </a:cxn>
                <a:cxn ang="0">
                  <a:pos x="463" y="57"/>
                </a:cxn>
                <a:cxn ang="0">
                  <a:pos x="420" y="53"/>
                </a:cxn>
                <a:cxn ang="0">
                  <a:pos x="403" y="53"/>
                </a:cxn>
                <a:cxn ang="0">
                  <a:pos x="392" y="39"/>
                </a:cxn>
                <a:cxn ang="0">
                  <a:pos x="403" y="18"/>
                </a:cxn>
                <a:cxn ang="0">
                  <a:pos x="417" y="11"/>
                </a:cxn>
                <a:cxn ang="0">
                  <a:pos x="509" y="4"/>
                </a:cxn>
              </a:cxnLst>
              <a:rect l="0" t="0" r="r" b="b"/>
              <a:pathLst>
                <a:path w="579" h="793">
                  <a:moveTo>
                    <a:pt x="293" y="315"/>
                  </a:moveTo>
                  <a:lnTo>
                    <a:pt x="269" y="319"/>
                  </a:lnTo>
                  <a:lnTo>
                    <a:pt x="244" y="329"/>
                  </a:lnTo>
                  <a:lnTo>
                    <a:pt x="212" y="347"/>
                  </a:lnTo>
                  <a:lnTo>
                    <a:pt x="180" y="379"/>
                  </a:lnTo>
                  <a:lnTo>
                    <a:pt x="149" y="425"/>
                  </a:lnTo>
                  <a:lnTo>
                    <a:pt x="135" y="460"/>
                  </a:lnTo>
                  <a:lnTo>
                    <a:pt x="120" y="506"/>
                  </a:lnTo>
                  <a:lnTo>
                    <a:pt x="106" y="559"/>
                  </a:lnTo>
                  <a:lnTo>
                    <a:pt x="96" y="609"/>
                  </a:lnTo>
                  <a:lnTo>
                    <a:pt x="92" y="651"/>
                  </a:lnTo>
                  <a:lnTo>
                    <a:pt x="96" y="694"/>
                  </a:lnTo>
                  <a:lnTo>
                    <a:pt x="110" y="726"/>
                  </a:lnTo>
                  <a:lnTo>
                    <a:pt x="127" y="747"/>
                  </a:lnTo>
                  <a:lnTo>
                    <a:pt x="149" y="758"/>
                  </a:lnTo>
                  <a:lnTo>
                    <a:pt x="177" y="761"/>
                  </a:lnTo>
                  <a:lnTo>
                    <a:pt x="209" y="754"/>
                  </a:lnTo>
                  <a:lnTo>
                    <a:pt x="240" y="744"/>
                  </a:lnTo>
                  <a:lnTo>
                    <a:pt x="265" y="729"/>
                  </a:lnTo>
                  <a:lnTo>
                    <a:pt x="276" y="715"/>
                  </a:lnTo>
                  <a:lnTo>
                    <a:pt x="300" y="694"/>
                  </a:lnTo>
                  <a:lnTo>
                    <a:pt x="322" y="669"/>
                  </a:lnTo>
                  <a:lnTo>
                    <a:pt x="336" y="641"/>
                  </a:lnTo>
                  <a:lnTo>
                    <a:pt x="336" y="641"/>
                  </a:lnTo>
                  <a:lnTo>
                    <a:pt x="389" y="432"/>
                  </a:lnTo>
                  <a:lnTo>
                    <a:pt x="389" y="425"/>
                  </a:lnTo>
                  <a:lnTo>
                    <a:pt x="392" y="418"/>
                  </a:lnTo>
                  <a:lnTo>
                    <a:pt x="392" y="414"/>
                  </a:lnTo>
                  <a:lnTo>
                    <a:pt x="389" y="404"/>
                  </a:lnTo>
                  <a:lnTo>
                    <a:pt x="382" y="382"/>
                  </a:lnTo>
                  <a:lnTo>
                    <a:pt x="371" y="361"/>
                  </a:lnTo>
                  <a:lnTo>
                    <a:pt x="353" y="340"/>
                  </a:lnTo>
                  <a:lnTo>
                    <a:pt x="325" y="322"/>
                  </a:lnTo>
                  <a:lnTo>
                    <a:pt x="293" y="315"/>
                  </a:lnTo>
                  <a:close/>
                  <a:moveTo>
                    <a:pt x="561" y="0"/>
                  </a:moveTo>
                  <a:lnTo>
                    <a:pt x="569" y="4"/>
                  </a:lnTo>
                  <a:lnTo>
                    <a:pt x="576" y="7"/>
                  </a:lnTo>
                  <a:lnTo>
                    <a:pt x="579" y="11"/>
                  </a:lnTo>
                  <a:lnTo>
                    <a:pt x="579" y="18"/>
                  </a:lnTo>
                  <a:lnTo>
                    <a:pt x="579" y="21"/>
                  </a:lnTo>
                  <a:lnTo>
                    <a:pt x="576" y="25"/>
                  </a:lnTo>
                  <a:lnTo>
                    <a:pt x="576" y="32"/>
                  </a:lnTo>
                  <a:lnTo>
                    <a:pt x="576" y="36"/>
                  </a:lnTo>
                  <a:lnTo>
                    <a:pt x="576" y="36"/>
                  </a:lnTo>
                  <a:lnTo>
                    <a:pt x="420" y="659"/>
                  </a:lnTo>
                  <a:lnTo>
                    <a:pt x="417" y="669"/>
                  </a:lnTo>
                  <a:lnTo>
                    <a:pt x="413" y="680"/>
                  </a:lnTo>
                  <a:lnTo>
                    <a:pt x="413" y="690"/>
                  </a:lnTo>
                  <a:lnTo>
                    <a:pt x="413" y="708"/>
                  </a:lnTo>
                  <a:lnTo>
                    <a:pt x="413" y="722"/>
                  </a:lnTo>
                  <a:lnTo>
                    <a:pt x="417" y="733"/>
                  </a:lnTo>
                  <a:lnTo>
                    <a:pt x="420" y="744"/>
                  </a:lnTo>
                  <a:lnTo>
                    <a:pt x="427" y="754"/>
                  </a:lnTo>
                  <a:lnTo>
                    <a:pt x="438" y="761"/>
                  </a:lnTo>
                  <a:lnTo>
                    <a:pt x="449" y="761"/>
                  </a:lnTo>
                  <a:lnTo>
                    <a:pt x="473" y="754"/>
                  </a:lnTo>
                  <a:lnTo>
                    <a:pt x="494" y="733"/>
                  </a:lnTo>
                  <a:lnTo>
                    <a:pt x="512" y="708"/>
                  </a:lnTo>
                  <a:lnTo>
                    <a:pt x="523" y="673"/>
                  </a:lnTo>
                  <a:lnTo>
                    <a:pt x="530" y="641"/>
                  </a:lnTo>
                  <a:lnTo>
                    <a:pt x="533" y="627"/>
                  </a:lnTo>
                  <a:lnTo>
                    <a:pt x="537" y="620"/>
                  </a:lnTo>
                  <a:lnTo>
                    <a:pt x="540" y="613"/>
                  </a:lnTo>
                  <a:lnTo>
                    <a:pt x="544" y="609"/>
                  </a:lnTo>
                  <a:lnTo>
                    <a:pt x="551" y="605"/>
                  </a:lnTo>
                  <a:lnTo>
                    <a:pt x="558" y="605"/>
                  </a:lnTo>
                  <a:lnTo>
                    <a:pt x="558" y="605"/>
                  </a:lnTo>
                  <a:lnTo>
                    <a:pt x="561" y="605"/>
                  </a:lnTo>
                  <a:lnTo>
                    <a:pt x="565" y="609"/>
                  </a:lnTo>
                  <a:lnTo>
                    <a:pt x="569" y="613"/>
                  </a:lnTo>
                  <a:lnTo>
                    <a:pt x="572" y="616"/>
                  </a:lnTo>
                  <a:lnTo>
                    <a:pt x="576" y="623"/>
                  </a:lnTo>
                  <a:lnTo>
                    <a:pt x="572" y="630"/>
                  </a:lnTo>
                  <a:lnTo>
                    <a:pt x="569" y="648"/>
                  </a:lnTo>
                  <a:lnTo>
                    <a:pt x="558" y="676"/>
                  </a:lnTo>
                  <a:lnTo>
                    <a:pt x="547" y="705"/>
                  </a:lnTo>
                  <a:lnTo>
                    <a:pt x="537" y="733"/>
                  </a:lnTo>
                  <a:lnTo>
                    <a:pt x="512" y="765"/>
                  </a:lnTo>
                  <a:lnTo>
                    <a:pt x="484" y="786"/>
                  </a:lnTo>
                  <a:lnTo>
                    <a:pt x="445" y="793"/>
                  </a:lnTo>
                  <a:lnTo>
                    <a:pt x="424" y="790"/>
                  </a:lnTo>
                  <a:lnTo>
                    <a:pt x="399" y="782"/>
                  </a:lnTo>
                  <a:lnTo>
                    <a:pt x="371" y="772"/>
                  </a:lnTo>
                  <a:lnTo>
                    <a:pt x="350" y="747"/>
                  </a:lnTo>
                  <a:lnTo>
                    <a:pt x="332" y="715"/>
                  </a:lnTo>
                  <a:lnTo>
                    <a:pt x="283" y="754"/>
                  </a:lnTo>
                  <a:lnTo>
                    <a:pt x="230" y="782"/>
                  </a:lnTo>
                  <a:lnTo>
                    <a:pt x="173" y="793"/>
                  </a:lnTo>
                  <a:lnTo>
                    <a:pt x="117" y="782"/>
                  </a:lnTo>
                  <a:lnTo>
                    <a:pt x="71" y="758"/>
                  </a:lnTo>
                  <a:lnTo>
                    <a:pt x="32" y="719"/>
                  </a:lnTo>
                  <a:lnTo>
                    <a:pt x="7" y="666"/>
                  </a:lnTo>
                  <a:lnTo>
                    <a:pt x="0" y="605"/>
                  </a:lnTo>
                  <a:lnTo>
                    <a:pt x="11" y="528"/>
                  </a:lnTo>
                  <a:lnTo>
                    <a:pt x="43" y="450"/>
                  </a:lnTo>
                  <a:lnTo>
                    <a:pt x="92" y="386"/>
                  </a:lnTo>
                  <a:lnTo>
                    <a:pt x="152" y="333"/>
                  </a:lnTo>
                  <a:lnTo>
                    <a:pt x="219" y="297"/>
                  </a:lnTo>
                  <a:lnTo>
                    <a:pt x="293" y="287"/>
                  </a:lnTo>
                  <a:lnTo>
                    <a:pt x="339" y="294"/>
                  </a:lnTo>
                  <a:lnTo>
                    <a:pt x="378" y="319"/>
                  </a:lnTo>
                  <a:lnTo>
                    <a:pt x="406" y="351"/>
                  </a:lnTo>
                  <a:lnTo>
                    <a:pt x="473" y="96"/>
                  </a:lnTo>
                  <a:lnTo>
                    <a:pt x="473" y="85"/>
                  </a:lnTo>
                  <a:lnTo>
                    <a:pt x="477" y="78"/>
                  </a:lnTo>
                  <a:lnTo>
                    <a:pt x="477" y="71"/>
                  </a:lnTo>
                  <a:lnTo>
                    <a:pt x="477" y="67"/>
                  </a:lnTo>
                  <a:lnTo>
                    <a:pt x="477" y="64"/>
                  </a:lnTo>
                  <a:lnTo>
                    <a:pt x="473" y="60"/>
                  </a:lnTo>
                  <a:lnTo>
                    <a:pt x="470" y="60"/>
                  </a:lnTo>
                  <a:lnTo>
                    <a:pt x="463" y="57"/>
                  </a:lnTo>
                  <a:lnTo>
                    <a:pt x="452" y="57"/>
                  </a:lnTo>
                  <a:lnTo>
                    <a:pt x="441" y="53"/>
                  </a:lnTo>
                  <a:lnTo>
                    <a:pt x="420" y="53"/>
                  </a:lnTo>
                  <a:lnTo>
                    <a:pt x="417" y="53"/>
                  </a:lnTo>
                  <a:lnTo>
                    <a:pt x="410" y="53"/>
                  </a:lnTo>
                  <a:lnTo>
                    <a:pt x="403" y="53"/>
                  </a:lnTo>
                  <a:lnTo>
                    <a:pt x="396" y="50"/>
                  </a:lnTo>
                  <a:lnTo>
                    <a:pt x="392" y="46"/>
                  </a:lnTo>
                  <a:lnTo>
                    <a:pt x="392" y="39"/>
                  </a:lnTo>
                  <a:lnTo>
                    <a:pt x="392" y="28"/>
                  </a:lnTo>
                  <a:lnTo>
                    <a:pt x="396" y="21"/>
                  </a:lnTo>
                  <a:lnTo>
                    <a:pt x="403" y="18"/>
                  </a:lnTo>
                  <a:lnTo>
                    <a:pt x="406" y="14"/>
                  </a:lnTo>
                  <a:lnTo>
                    <a:pt x="413" y="14"/>
                  </a:lnTo>
                  <a:lnTo>
                    <a:pt x="417" y="11"/>
                  </a:lnTo>
                  <a:lnTo>
                    <a:pt x="441" y="11"/>
                  </a:lnTo>
                  <a:lnTo>
                    <a:pt x="473" y="7"/>
                  </a:lnTo>
                  <a:lnTo>
                    <a:pt x="509" y="4"/>
                  </a:lnTo>
                  <a:lnTo>
                    <a:pt x="540" y="4"/>
                  </a:lnTo>
                  <a:lnTo>
                    <a:pt x="5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7"/>
            <p:cNvSpPr>
              <a:spLocks/>
            </p:cNvSpPr>
            <p:nvPr/>
          </p:nvSpPr>
          <p:spPr bwMode="auto">
            <a:xfrm>
              <a:off x="10952" y="2867"/>
              <a:ext cx="290" cy="1122"/>
            </a:xfrm>
            <a:custGeom>
              <a:avLst/>
              <a:gdLst/>
              <a:ahLst/>
              <a:cxnLst>
                <a:cxn ang="0">
                  <a:pos x="268" y="0"/>
                </a:cxn>
                <a:cxn ang="0">
                  <a:pos x="268" y="0"/>
                </a:cxn>
                <a:cxn ang="0">
                  <a:pos x="276" y="0"/>
                </a:cxn>
                <a:cxn ang="0">
                  <a:pos x="279" y="0"/>
                </a:cxn>
                <a:cxn ang="0">
                  <a:pos x="286" y="0"/>
                </a:cxn>
                <a:cxn ang="0">
                  <a:pos x="290" y="4"/>
                </a:cxn>
                <a:cxn ang="0">
                  <a:pos x="290" y="11"/>
                </a:cxn>
                <a:cxn ang="0">
                  <a:pos x="290" y="18"/>
                </a:cxn>
                <a:cxn ang="0">
                  <a:pos x="286" y="21"/>
                </a:cxn>
                <a:cxn ang="0">
                  <a:pos x="283" y="25"/>
                </a:cxn>
                <a:cxn ang="0">
                  <a:pos x="247" y="60"/>
                </a:cxn>
                <a:cxn ang="0">
                  <a:pos x="212" y="103"/>
                </a:cxn>
                <a:cxn ang="0">
                  <a:pos x="177" y="152"/>
                </a:cxn>
                <a:cxn ang="0">
                  <a:pos x="145" y="209"/>
                </a:cxn>
                <a:cxn ang="0">
                  <a:pos x="117" y="280"/>
                </a:cxn>
                <a:cxn ang="0">
                  <a:pos x="92" y="361"/>
                </a:cxn>
                <a:cxn ang="0">
                  <a:pos x="78" y="453"/>
                </a:cxn>
                <a:cxn ang="0">
                  <a:pos x="74" y="563"/>
                </a:cxn>
                <a:cxn ang="0">
                  <a:pos x="78" y="662"/>
                </a:cxn>
                <a:cxn ang="0">
                  <a:pos x="92" y="757"/>
                </a:cxn>
                <a:cxn ang="0">
                  <a:pos x="120" y="853"/>
                </a:cxn>
                <a:cxn ang="0">
                  <a:pos x="159" y="938"/>
                </a:cxn>
                <a:cxn ang="0">
                  <a:pos x="212" y="1019"/>
                </a:cxn>
                <a:cxn ang="0">
                  <a:pos x="279" y="1090"/>
                </a:cxn>
                <a:cxn ang="0">
                  <a:pos x="283" y="1097"/>
                </a:cxn>
                <a:cxn ang="0">
                  <a:pos x="286" y="1101"/>
                </a:cxn>
                <a:cxn ang="0">
                  <a:pos x="290" y="1104"/>
                </a:cxn>
                <a:cxn ang="0">
                  <a:pos x="290" y="1108"/>
                </a:cxn>
                <a:cxn ang="0">
                  <a:pos x="290" y="1115"/>
                </a:cxn>
                <a:cxn ang="0">
                  <a:pos x="286" y="1119"/>
                </a:cxn>
                <a:cxn ang="0">
                  <a:pos x="279" y="1122"/>
                </a:cxn>
                <a:cxn ang="0">
                  <a:pos x="276" y="1122"/>
                </a:cxn>
                <a:cxn ang="0">
                  <a:pos x="268" y="1122"/>
                </a:cxn>
                <a:cxn ang="0">
                  <a:pos x="191" y="1058"/>
                </a:cxn>
                <a:cxn ang="0">
                  <a:pos x="131" y="991"/>
                </a:cxn>
                <a:cxn ang="0">
                  <a:pos x="85" y="917"/>
                </a:cxn>
                <a:cxn ang="0">
                  <a:pos x="50" y="842"/>
                </a:cxn>
                <a:cxn ang="0">
                  <a:pos x="25" y="765"/>
                </a:cxn>
                <a:cxn ang="0">
                  <a:pos x="11" y="694"/>
                </a:cxn>
                <a:cxn ang="0">
                  <a:pos x="0" y="623"/>
                </a:cxn>
                <a:cxn ang="0">
                  <a:pos x="0" y="559"/>
                </a:cxn>
                <a:cxn ang="0">
                  <a:pos x="0" y="492"/>
                </a:cxn>
                <a:cxn ang="0">
                  <a:pos x="11" y="421"/>
                </a:cxn>
                <a:cxn ang="0">
                  <a:pos x="29" y="347"/>
                </a:cxn>
                <a:cxn ang="0">
                  <a:pos x="53" y="269"/>
                </a:cxn>
                <a:cxn ang="0">
                  <a:pos x="89" y="198"/>
                </a:cxn>
                <a:cxn ang="0">
                  <a:pos x="134" y="124"/>
                </a:cxn>
                <a:cxn ang="0">
                  <a:pos x="194" y="60"/>
                </a:cxn>
                <a:cxn ang="0">
                  <a:pos x="268" y="0"/>
                </a:cxn>
              </a:cxnLst>
              <a:rect l="0" t="0" r="r" b="b"/>
              <a:pathLst>
                <a:path w="290" h="1122">
                  <a:moveTo>
                    <a:pt x="268" y="0"/>
                  </a:moveTo>
                  <a:lnTo>
                    <a:pt x="268" y="0"/>
                  </a:lnTo>
                  <a:lnTo>
                    <a:pt x="276" y="0"/>
                  </a:lnTo>
                  <a:lnTo>
                    <a:pt x="279" y="0"/>
                  </a:lnTo>
                  <a:lnTo>
                    <a:pt x="286" y="0"/>
                  </a:lnTo>
                  <a:lnTo>
                    <a:pt x="290" y="4"/>
                  </a:lnTo>
                  <a:lnTo>
                    <a:pt x="290" y="11"/>
                  </a:lnTo>
                  <a:lnTo>
                    <a:pt x="290" y="18"/>
                  </a:lnTo>
                  <a:lnTo>
                    <a:pt x="286" y="21"/>
                  </a:lnTo>
                  <a:lnTo>
                    <a:pt x="283" y="25"/>
                  </a:lnTo>
                  <a:lnTo>
                    <a:pt x="247" y="60"/>
                  </a:lnTo>
                  <a:lnTo>
                    <a:pt x="212" y="103"/>
                  </a:lnTo>
                  <a:lnTo>
                    <a:pt x="177" y="152"/>
                  </a:lnTo>
                  <a:lnTo>
                    <a:pt x="145" y="209"/>
                  </a:lnTo>
                  <a:lnTo>
                    <a:pt x="117" y="280"/>
                  </a:lnTo>
                  <a:lnTo>
                    <a:pt x="92" y="361"/>
                  </a:lnTo>
                  <a:lnTo>
                    <a:pt x="78" y="453"/>
                  </a:lnTo>
                  <a:lnTo>
                    <a:pt x="74" y="563"/>
                  </a:lnTo>
                  <a:lnTo>
                    <a:pt x="78" y="662"/>
                  </a:lnTo>
                  <a:lnTo>
                    <a:pt x="92" y="757"/>
                  </a:lnTo>
                  <a:lnTo>
                    <a:pt x="120" y="853"/>
                  </a:lnTo>
                  <a:lnTo>
                    <a:pt x="159" y="938"/>
                  </a:lnTo>
                  <a:lnTo>
                    <a:pt x="212" y="1019"/>
                  </a:lnTo>
                  <a:lnTo>
                    <a:pt x="279" y="1090"/>
                  </a:lnTo>
                  <a:lnTo>
                    <a:pt x="283" y="1097"/>
                  </a:lnTo>
                  <a:lnTo>
                    <a:pt x="286" y="1101"/>
                  </a:lnTo>
                  <a:lnTo>
                    <a:pt x="290" y="1104"/>
                  </a:lnTo>
                  <a:lnTo>
                    <a:pt x="290" y="1108"/>
                  </a:lnTo>
                  <a:lnTo>
                    <a:pt x="290" y="1115"/>
                  </a:lnTo>
                  <a:lnTo>
                    <a:pt x="286" y="1119"/>
                  </a:lnTo>
                  <a:lnTo>
                    <a:pt x="279" y="1122"/>
                  </a:lnTo>
                  <a:lnTo>
                    <a:pt x="276" y="1122"/>
                  </a:lnTo>
                  <a:lnTo>
                    <a:pt x="268" y="1122"/>
                  </a:lnTo>
                  <a:lnTo>
                    <a:pt x="191" y="1058"/>
                  </a:lnTo>
                  <a:lnTo>
                    <a:pt x="131" y="991"/>
                  </a:lnTo>
                  <a:lnTo>
                    <a:pt x="85" y="917"/>
                  </a:lnTo>
                  <a:lnTo>
                    <a:pt x="50" y="842"/>
                  </a:lnTo>
                  <a:lnTo>
                    <a:pt x="25" y="765"/>
                  </a:lnTo>
                  <a:lnTo>
                    <a:pt x="11" y="694"/>
                  </a:lnTo>
                  <a:lnTo>
                    <a:pt x="0" y="623"/>
                  </a:lnTo>
                  <a:lnTo>
                    <a:pt x="0" y="559"/>
                  </a:lnTo>
                  <a:lnTo>
                    <a:pt x="0" y="492"/>
                  </a:lnTo>
                  <a:lnTo>
                    <a:pt x="11" y="421"/>
                  </a:lnTo>
                  <a:lnTo>
                    <a:pt x="29" y="347"/>
                  </a:lnTo>
                  <a:lnTo>
                    <a:pt x="53" y="269"/>
                  </a:lnTo>
                  <a:lnTo>
                    <a:pt x="89" y="198"/>
                  </a:lnTo>
                  <a:lnTo>
                    <a:pt x="134" y="124"/>
                  </a:lnTo>
                  <a:lnTo>
                    <a:pt x="194" y="60"/>
                  </a:lnTo>
                  <a:lnTo>
                    <a:pt x="2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8"/>
            <p:cNvSpPr>
              <a:spLocks noEditPoints="1"/>
            </p:cNvSpPr>
            <p:nvPr/>
          </p:nvSpPr>
          <p:spPr bwMode="auto">
            <a:xfrm>
              <a:off x="11397" y="3108"/>
              <a:ext cx="797" cy="633"/>
            </a:xfrm>
            <a:custGeom>
              <a:avLst/>
              <a:gdLst/>
              <a:ahLst/>
              <a:cxnLst>
                <a:cxn ang="0">
                  <a:pos x="557" y="166"/>
                </a:cxn>
                <a:cxn ang="0">
                  <a:pos x="504" y="187"/>
                </a:cxn>
                <a:cxn ang="0">
                  <a:pos x="459" y="219"/>
                </a:cxn>
                <a:cxn ang="0">
                  <a:pos x="455" y="336"/>
                </a:cxn>
                <a:cxn ang="0">
                  <a:pos x="469" y="463"/>
                </a:cxn>
                <a:cxn ang="0">
                  <a:pos x="529" y="520"/>
                </a:cxn>
                <a:cxn ang="0">
                  <a:pos x="617" y="552"/>
                </a:cxn>
                <a:cxn ang="0">
                  <a:pos x="639" y="541"/>
                </a:cxn>
                <a:cxn ang="0">
                  <a:pos x="667" y="513"/>
                </a:cxn>
                <a:cxn ang="0">
                  <a:pos x="684" y="456"/>
                </a:cxn>
                <a:cxn ang="0">
                  <a:pos x="695" y="304"/>
                </a:cxn>
                <a:cxn ang="0">
                  <a:pos x="677" y="209"/>
                </a:cxn>
                <a:cxn ang="0">
                  <a:pos x="557" y="166"/>
                </a:cxn>
                <a:cxn ang="0">
                  <a:pos x="116" y="7"/>
                </a:cxn>
                <a:cxn ang="0">
                  <a:pos x="99" y="39"/>
                </a:cxn>
                <a:cxn ang="0">
                  <a:pos x="95" y="63"/>
                </a:cxn>
                <a:cxn ang="0">
                  <a:pos x="106" y="81"/>
                </a:cxn>
                <a:cxn ang="0">
                  <a:pos x="116" y="99"/>
                </a:cxn>
                <a:cxn ang="0">
                  <a:pos x="127" y="116"/>
                </a:cxn>
                <a:cxn ang="0">
                  <a:pos x="145" y="134"/>
                </a:cxn>
                <a:cxn ang="0">
                  <a:pos x="152" y="177"/>
                </a:cxn>
                <a:cxn ang="0">
                  <a:pos x="303" y="67"/>
                </a:cxn>
                <a:cxn ang="0">
                  <a:pos x="459" y="145"/>
                </a:cxn>
                <a:cxn ang="0">
                  <a:pos x="459" y="184"/>
                </a:cxn>
                <a:cxn ang="0">
                  <a:pos x="709" y="109"/>
                </a:cxn>
                <a:cxn ang="0">
                  <a:pos x="790" y="173"/>
                </a:cxn>
                <a:cxn ang="0">
                  <a:pos x="797" y="258"/>
                </a:cxn>
                <a:cxn ang="0">
                  <a:pos x="794" y="354"/>
                </a:cxn>
                <a:cxn ang="0">
                  <a:pos x="776" y="442"/>
                </a:cxn>
                <a:cxn ang="0">
                  <a:pos x="744" y="520"/>
                </a:cxn>
                <a:cxn ang="0">
                  <a:pos x="434" y="587"/>
                </a:cxn>
                <a:cxn ang="0">
                  <a:pos x="360" y="449"/>
                </a:cxn>
                <a:cxn ang="0">
                  <a:pos x="360" y="283"/>
                </a:cxn>
                <a:cxn ang="0">
                  <a:pos x="325" y="198"/>
                </a:cxn>
                <a:cxn ang="0">
                  <a:pos x="272" y="170"/>
                </a:cxn>
                <a:cxn ang="0">
                  <a:pos x="250" y="163"/>
                </a:cxn>
                <a:cxn ang="0">
                  <a:pos x="233" y="163"/>
                </a:cxn>
                <a:cxn ang="0">
                  <a:pos x="222" y="166"/>
                </a:cxn>
                <a:cxn ang="0">
                  <a:pos x="152" y="209"/>
                </a:cxn>
                <a:cxn ang="0">
                  <a:pos x="148" y="304"/>
                </a:cxn>
                <a:cxn ang="0">
                  <a:pos x="148" y="424"/>
                </a:cxn>
                <a:cxn ang="0">
                  <a:pos x="173" y="499"/>
                </a:cxn>
                <a:cxn ang="0">
                  <a:pos x="194" y="531"/>
                </a:cxn>
                <a:cxn ang="0">
                  <a:pos x="116" y="630"/>
                </a:cxn>
                <a:cxn ang="0">
                  <a:pos x="42" y="541"/>
                </a:cxn>
                <a:cxn ang="0">
                  <a:pos x="56" y="368"/>
                </a:cxn>
                <a:cxn ang="0">
                  <a:pos x="49" y="212"/>
                </a:cxn>
                <a:cxn ang="0">
                  <a:pos x="46" y="198"/>
                </a:cxn>
                <a:cxn ang="0">
                  <a:pos x="28" y="180"/>
                </a:cxn>
                <a:cxn ang="0">
                  <a:pos x="10" y="159"/>
                </a:cxn>
                <a:cxn ang="0">
                  <a:pos x="3" y="141"/>
                </a:cxn>
                <a:cxn ang="0">
                  <a:pos x="3" y="124"/>
                </a:cxn>
                <a:cxn ang="0">
                  <a:pos x="7" y="106"/>
                </a:cxn>
                <a:cxn ang="0">
                  <a:pos x="53" y="49"/>
                </a:cxn>
              </a:cxnLst>
              <a:rect l="0" t="0" r="r" b="b"/>
              <a:pathLst>
                <a:path w="797" h="633">
                  <a:moveTo>
                    <a:pt x="557" y="166"/>
                  </a:moveTo>
                  <a:lnTo>
                    <a:pt x="557" y="166"/>
                  </a:lnTo>
                  <a:lnTo>
                    <a:pt x="533" y="173"/>
                  </a:lnTo>
                  <a:lnTo>
                    <a:pt x="504" y="187"/>
                  </a:lnTo>
                  <a:lnTo>
                    <a:pt x="480" y="205"/>
                  </a:lnTo>
                  <a:lnTo>
                    <a:pt x="459" y="219"/>
                  </a:lnTo>
                  <a:lnTo>
                    <a:pt x="455" y="276"/>
                  </a:lnTo>
                  <a:lnTo>
                    <a:pt x="455" y="336"/>
                  </a:lnTo>
                  <a:lnTo>
                    <a:pt x="459" y="428"/>
                  </a:lnTo>
                  <a:lnTo>
                    <a:pt x="469" y="463"/>
                  </a:lnTo>
                  <a:lnTo>
                    <a:pt x="494" y="492"/>
                  </a:lnTo>
                  <a:lnTo>
                    <a:pt x="529" y="520"/>
                  </a:lnTo>
                  <a:lnTo>
                    <a:pt x="571" y="541"/>
                  </a:lnTo>
                  <a:lnTo>
                    <a:pt x="617" y="552"/>
                  </a:lnTo>
                  <a:lnTo>
                    <a:pt x="628" y="548"/>
                  </a:lnTo>
                  <a:lnTo>
                    <a:pt x="639" y="541"/>
                  </a:lnTo>
                  <a:lnTo>
                    <a:pt x="646" y="534"/>
                  </a:lnTo>
                  <a:lnTo>
                    <a:pt x="667" y="513"/>
                  </a:lnTo>
                  <a:lnTo>
                    <a:pt x="677" y="485"/>
                  </a:lnTo>
                  <a:lnTo>
                    <a:pt x="684" y="456"/>
                  </a:lnTo>
                  <a:lnTo>
                    <a:pt x="691" y="382"/>
                  </a:lnTo>
                  <a:lnTo>
                    <a:pt x="695" y="304"/>
                  </a:lnTo>
                  <a:lnTo>
                    <a:pt x="691" y="258"/>
                  </a:lnTo>
                  <a:lnTo>
                    <a:pt x="677" y="209"/>
                  </a:lnTo>
                  <a:lnTo>
                    <a:pt x="621" y="180"/>
                  </a:lnTo>
                  <a:lnTo>
                    <a:pt x="557" y="166"/>
                  </a:lnTo>
                  <a:close/>
                  <a:moveTo>
                    <a:pt x="99" y="0"/>
                  </a:moveTo>
                  <a:lnTo>
                    <a:pt x="116" y="7"/>
                  </a:lnTo>
                  <a:lnTo>
                    <a:pt x="106" y="21"/>
                  </a:lnTo>
                  <a:lnTo>
                    <a:pt x="99" y="39"/>
                  </a:lnTo>
                  <a:lnTo>
                    <a:pt x="95" y="56"/>
                  </a:lnTo>
                  <a:lnTo>
                    <a:pt x="95" y="63"/>
                  </a:lnTo>
                  <a:lnTo>
                    <a:pt x="99" y="70"/>
                  </a:lnTo>
                  <a:lnTo>
                    <a:pt x="106" y="81"/>
                  </a:lnTo>
                  <a:lnTo>
                    <a:pt x="109" y="92"/>
                  </a:lnTo>
                  <a:lnTo>
                    <a:pt x="116" y="99"/>
                  </a:lnTo>
                  <a:lnTo>
                    <a:pt x="120" y="109"/>
                  </a:lnTo>
                  <a:lnTo>
                    <a:pt x="127" y="116"/>
                  </a:lnTo>
                  <a:lnTo>
                    <a:pt x="134" y="124"/>
                  </a:lnTo>
                  <a:lnTo>
                    <a:pt x="145" y="134"/>
                  </a:lnTo>
                  <a:lnTo>
                    <a:pt x="152" y="141"/>
                  </a:lnTo>
                  <a:lnTo>
                    <a:pt x="152" y="177"/>
                  </a:lnTo>
                  <a:lnTo>
                    <a:pt x="229" y="124"/>
                  </a:lnTo>
                  <a:lnTo>
                    <a:pt x="303" y="67"/>
                  </a:lnTo>
                  <a:lnTo>
                    <a:pt x="381" y="109"/>
                  </a:lnTo>
                  <a:lnTo>
                    <a:pt x="459" y="145"/>
                  </a:lnTo>
                  <a:lnTo>
                    <a:pt x="459" y="184"/>
                  </a:lnTo>
                  <a:lnTo>
                    <a:pt x="459" y="184"/>
                  </a:lnTo>
                  <a:lnTo>
                    <a:pt x="631" y="70"/>
                  </a:lnTo>
                  <a:lnTo>
                    <a:pt x="709" y="109"/>
                  </a:lnTo>
                  <a:lnTo>
                    <a:pt x="787" y="145"/>
                  </a:lnTo>
                  <a:lnTo>
                    <a:pt x="790" y="173"/>
                  </a:lnTo>
                  <a:lnTo>
                    <a:pt x="794" y="216"/>
                  </a:lnTo>
                  <a:lnTo>
                    <a:pt x="797" y="258"/>
                  </a:lnTo>
                  <a:lnTo>
                    <a:pt x="797" y="297"/>
                  </a:lnTo>
                  <a:lnTo>
                    <a:pt x="794" y="354"/>
                  </a:lnTo>
                  <a:lnTo>
                    <a:pt x="787" y="400"/>
                  </a:lnTo>
                  <a:lnTo>
                    <a:pt x="776" y="442"/>
                  </a:lnTo>
                  <a:lnTo>
                    <a:pt x="762" y="481"/>
                  </a:lnTo>
                  <a:lnTo>
                    <a:pt x="744" y="520"/>
                  </a:lnTo>
                  <a:lnTo>
                    <a:pt x="519" y="633"/>
                  </a:lnTo>
                  <a:lnTo>
                    <a:pt x="434" y="587"/>
                  </a:lnTo>
                  <a:lnTo>
                    <a:pt x="353" y="548"/>
                  </a:lnTo>
                  <a:lnTo>
                    <a:pt x="360" y="449"/>
                  </a:lnTo>
                  <a:lnTo>
                    <a:pt x="363" y="350"/>
                  </a:lnTo>
                  <a:lnTo>
                    <a:pt x="360" y="283"/>
                  </a:lnTo>
                  <a:lnTo>
                    <a:pt x="356" y="219"/>
                  </a:lnTo>
                  <a:lnTo>
                    <a:pt x="325" y="198"/>
                  </a:lnTo>
                  <a:lnTo>
                    <a:pt x="293" y="180"/>
                  </a:lnTo>
                  <a:lnTo>
                    <a:pt x="272" y="170"/>
                  </a:lnTo>
                  <a:lnTo>
                    <a:pt x="261" y="163"/>
                  </a:lnTo>
                  <a:lnTo>
                    <a:pt x="250" y="163"/>
                  </a:lnTo>
                  <a:lnTo>
                    <a:pt x="240" y="159"/>
                  </a:lnTo>
                  <a:lnTo>
                    <a:pt x="233" y="163"/>
                  </a:lnTo>
                  <a:lnTo>
                    <a:pt x="226" y="163"/>
                  </a:lnTo>
                  <a:lnTo>
                    <a:pt x="222" y="166"/>
                  </a:lnTo>
                  <a:lnTo>
                    <a:pt x="183" y="187"/>
                  </a:lnTo>
                  <a:lnTo>
                    <a:pt x="152" y="209"/>
                  </a:lnTo>
                  <a:lnTo>
                    <a:pt x="148" y="247"/>
                  </a:lnTo>
                  <a:lnTo>
                    <a:pt x="148" y="304"/>
                  </a:lnTo>
                  <a:lnTo>
                    <a:pt x="148" y="364"/>
                  </a:lnTo>
                  <a:lnTo>
                    <a:pt x="148" y="424"/>
                  </a:lnTo>
                  <a:lnTo>
                    <a:pt x="155" y="463"/>
                  </a:lnTo>
                  <a:lnTo>
                    <a:pt x="173" y="499"/>
                  </a:lnTo>
                  <a:lnTo>
                    <a:pt x="183" y="516"/>
                  </a:lnTo>
                  <a:lnTo>
                    <a:pt x="194" y="531"/>
                  </a:lnTo>
                  <a:lnTo>
                    <a:pt x="205" y="545"/>
                  </a:lnTo>
                  <a:lnTo>
                    <a:pt x="116" y="630"/>
                  </a:lnTo>
                  <a:lnTo>
                    <a:pt x="81" y="584"/>
                  </a:lnTo>
                  <a:lnTo>
                    <a:pt x="42" y="541"/>
                  </a:lnTo>
                  <a:lnTo>
                    <a:pt x="53" y="456"/>
                  </a:lnTo>
                  <a:lnTo>
                    <a:pt x="56" y="368"/>
                  </a:lnTo>
                  <a:lnTo>
                    <a:pt x="56" y="290"/>
                  </a:lnTo>
                  <a:lnTo>
                    <a:pt x="49" y="212"/>
                  </a:lnTo>
                  <a:lnTo>
                    <a:pt x="49" y="205"/>
                  </a:lnTo>
                  <a:lnTo>
                    <a:pt x="46" y="198"/>
                  </a:lnTo>
                  <a:lnTo>
                    <a:pt x="42" y="191"/>
                  </a:lnTo>
                  <a:lnTo>
                    <a:pt x="28" y="180"/>
                  </a:lnTo>
                  <a:lnTo>
                    <a:pt x="21" y="170"/>
                  </a:lnTo>
                  <a:lnTo>
                    <a:pt x="10" y="159"/>
                  </a:lnTo>
                  <a:lnTo>
                    <a:pt x="3" y="148"/>
                  </a:lnTo>
                  <a:lnTo>
                    <a:pt x="3" y="141"/>
                  </a:lnTo>
                  <a:lnTo>
                    <a:pt x="0" y="131"/>
                  </a:lnTo>
                  <a:lnTo>
                    <a:pt x="3" y="124"/>
                  </a:lnTo>
                  <a:lnTo>
                    <a:pt x="3" y="116"/>
                  </a:lnTo>
                  <a:lnTo>
                    <a:pt x="7" y="106"/>
                  </a:lnTo>
                  <a:lnTo>
                    <a:pt x="10" y="99"/>
                  </a:lnTo>
                  <a:lnTo>
                    <a:pt x="53" y="49"/>
                  </a:lnTo>
                  <a:lnTo>
                    <a:pt x="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9"/>
            <p:cNvSpPr>
              <a:spLocks/>
            </p:cNvSpPr>
            <p:nvPr/>
          </p:nvSpPr>
          <p:spPr bwMode="auto">
            <a:xfrm>
              <a:off x="12392" y="2867"/>
              <a:ext cx="293" cy="1122"/>
            </a:xfrm>
            <a:custGeom>
              <a:avLst/>
              <a:gdLst/>
              <a:ahLst/>
              <a:cxnLst>
                <a:cxn ang="0">
                  <a:pos x="25" y="0"/>
                </a:cxn>
                <a:cxn ang="0">
                  <a:pos x="25" y="0"/>
                </a:cxn>
                <a:cxn ang="0">
                  <a:pos x="99" y="60"/>
                </a:cxn>
                <a:cxn ang="0">
                  <a:pos x="159" y="131"/>
                </a:cxn>
                <a:cxn ang="0">
                  <a:pos x="205" y="205"/>
                </a:cxn>
                <a:cxn ang="0">
                  <a:pos x="240" y="280"/>
                </a:cxn>
                <a:cxn ang="0">
                  <a:pos x="265" y="354"/>
                </a:cxn>
                <a:cxn ang="0">
                  <a:pos x="282" y="428"/>
                </a:cxn>
                <a:cxn ang="0">
                  <a:pos x="289" y="499"/>
                </a:cxn>
                <a:cxn ang="0">
                  <a:pos x="293" y="563"/>
                </a:cxn>
                <a:cxn ang="0">
                  <a:pos x="286" y="658"/>
                </a:cxn>
                <a:cxn ang="0">
                  <a:pos x="272" y="747"/>
                </a:cxn>
                <a:cxn ang="0">
                  <a:pos x="243" y="832"/>
                </a:cxn>
                <a:cxn ang="0">
                  <a:pos x="212" y="906"/>
                </a:cxn>
                <a:cxn ang="0">
                  <a:pos x="176" y="963"/>
                </a:cxn>
                <a:cxn ang="0">
                  <a:pos x="141" y="1009"/>
                </a:cxn>
                <a:cxn ang="0">
                  <a:pos x="106" y="1051"/>
                </a:cxn>
                <a:cxn ang="0">
                  <a:pos x="74" y="1080"/>
                </a:cxn>
                <a:cxn ang="0">
                  <a:pos x="46" y="1104"/>
                </a:cxn>
                <a:cxn ang="0">
                  <a:pos x="28" y="1119"/>
                </a:cxn>
                <a:cxn ang="0">
                  <a:pos x="18" y="1122"/>
                </a:cxn>
                <a:cxn ang="0">
                  <a:pos x="7" y="1119"/>
                </a:cxn>
                <a:cxn ang="0">
                  <a:pos x="3" y="1119"/>
                </a:cxn>
                <a:cxn ang="0">
                  <a:pos x="3" y="1111"/>
                </a:cxn>
                <a:cxn ang="0">
                  <a:pos x="0" y="1108"/>
                </a:cxn>
                <a:cxn ang="0">
                  <a:pos x="0" y="1104"/>
                </a:cxn>
                <a:cxn ang="0">
                  <a:pos x="3" y="1104"/>
                </a:cxn>
                <a:cxn ang="0">
                  <a:pos x="3" y="1101"/>
                </a:cxn>
                <a:cxn ang="0">
                  <a:pos x="7" y="1097"/>
                </a:cxn>
                <a:cxn ang="0">
                  <a:pos x="14" y="1090"/>
                </a:cxn>
                <a:cxn ang="0">
                  <a:pos x="21" y="1083"/>
                </a:cxn>
                <a:cxn ang="0">
                  <a:pos x="78" y="1019"/>
                </a:cxn>
                <a:cxn ang="0">
                  <a:pos x="127" y="949"/>
                </a:cxn>
                <a:cxn ang="0">
                  <a:pos x="166" y="867"/>
                </a:cxn>
                <a:cxn ang="0">
                  <a:pos x="190" y="775"/>
                </a:cxn>
                <a:cxn ang="0">
                  <a:pos x="208" y="673"/>
                </a:cxn>
                <a:cxn ang="0">
                  <a:pos x="215" y="559"/>
                </a:cxn>
                <a:cxn ang="0">
                  <a:pos x="212" y="457"/>
                </a:cxn>
                <a:cxn ang="0">
                  <a:pos x="197" y="365"/>
                </a:cxn>
                <a:cxn ang="0">
                  <a:pos x="176" y="287"/>
                </a:cxn>
                <a:cxn ang="0">
                  <a:pos x="148" y="219"/>
                </a:cxn>
                <a:cxn ang="0">
                  <a:pos x="120" y="159"/>
                </a:cxn>
                <a:cxn ang="0">
                  <a:pos x="85" y="106"/>
                </a:cxn>
                <a:cxn ang="0">
                  <a:pos x="49" y="64"/>
                </a:cxn>
                <a:cxn ang="0">
                  <a:pos x="10" y="28"/>
                </a:cxn>
                <a:cxn ang="0">
                  <a:pos x="3" y="21"/>
                </a:cxn>
                <a:cxn ang="0">
                  <a:pos x="3" y="18"/>
                </a:cxn>
                <a:cxn ang="0">
                  <a:pos x="0" y="11"/>
                </a:cxn>
                <a:cxn ang="0">
                  <a:pos x="3" y="4"/>
                </a:cxn>
                <a:cxn ang="0">
                  <a:pos x="7" y="0"/>
                </a:cxn>
                <a:cxn ang="0">
                  <a:pos x="10" y="0"/>
                </a:cxn>
                <a:cxn ang="0">
                  <a:pos x="18" y="0"/>
                </a:cxn>
                <a:cxn ang="0">
                  <a:pos x="25" y="0"/>
                </a:cxn>
              </a:cxnLst>
              <a:rect l="0" t="0" r="r" b="b"/>
              <a:pathLst>
                <a:path w="293" h="1122">
                  <a:moveTo>
                    <a:pt x="25" y="0"/>
                  </a:moveTo>
                  <a:lnTo>
                    <a:pt x="25" y="0"/>
                  </a:lnTo>
                  <a:lnTo>
                    <a:pt x="99" y="60"/>
                  </a:lnTo>
                  <a:lnTo>
                    <a:pt x="159" y="131"/>
                  </a:lnTo>
                  <a:lnTo>
                    <a:pt x="205" y="205"/>
                  </a:lnTo>
                  <a:lnTo>
                    <a:pt x="240" y="280"/>
                  </a:lnTo>
                  <a:lnTo>
                    <a:pt x="265" y="354"/>
                  </a:lnTo>
                  <a:lnTo>
                    <a:pt x="282" y="428"/>
                  </a:lnTo>
                  <a:lnTo>
                    <a:pt x="289" y="499"/>
                  </a:lnTo>
                  <a:lnTo>
                    <a:pt x="293" y="563"/>
                  </a:lnTo>
                  <a:lnTo>
                    <a:pt x="286" y="658"/>
                  </a:lnTo>
                  <a:lnTo>
                    <a:pt x="272" y="747"/>
                  </a:lnTo>
                  <a:lnTo>
                    <a:pt x="243" y="832"/>
                  </a:lnTo>
                  <a:lnTo>
                    <a:pt x="212" y="906"/>
                  </a:lnTo>
                  <a:lnTo>
                    <a:pt x="176" y="963"/>
                  </a:lnTo>
                  <a:lnTo>
                    <a:pt x="141" y="1009"/>
                  </a:lnTo>
                  <a:lnTo>
                    <a:pt x="106" y="1051"/>
                  </a:lnTo>
                  <a:lnTo>
                    <a:pt x="74" y="1080"/>
                  </a:lnTo>
                  <a:lnTo>
                    <a:pt x="46" y="1104"/>
                  </a:lnTo>
                  <a:lnTo>
                    <a:pt x="28" y="1119"/>
                  </a:lnTo>
                  <a:lnTo>
                    <a:pt x="18" y="1122"/>
                  </a:lnTo>
                  <a:lnTo>
                    <a:pt x="7" y="1119"/>
                  </a:lnTo>
                  <a:lnTo>
                    <a:pt x="3" y="1119"/>
                  </a:lnTo>
                  <a:lnTo>
                    <a:pt x="3" y="1111"/>
                  </a:lnTo>
                  <a:lnTo>
                    <a:pt x="0" y="1108"/>
                  </a:lnTo>
                  <a:lnTo>
                    <a:pt x="0" y="1104"/>
                  </a:lnTo>
                  <a:lnTo>
                    <a:pt x="3" y="1104"/>
                  </a:lnTo>
                  <a:lnTo>
                    <a:pt x="3" y="1101"/>
                  </a:lnTo>
                  <a:lnTo>
                    <a:pt x="7" y="1097"/>
                  </a:lnTo>
                  <a:lnTo>
                    <a:pt x="14" y="1090"/>
                  </a:lnTo>
                  <a:lnTo>
                    <a:pt x="21" y="1083"/>
                  </a:lnTo>
                  <a:lnTo>
                    <a:pt x="78" y="1019"/>
                  </a:lnTo>
                  <a:lnTo>
                    <a:pt x="127" y="949"/>
                  </a:lnTo>
                  <a:lnTo>
                    <a:pt x="166" y="867"/>
                  </a:lnTo>
                  <a:lnTo>
                    <a:pt x="190" y="775"/>
                  </a:lnTo>
                  <a:lnTo>
                    <a:pt x="208" y="673"/>
                  </a:lnTo>
                  <a:lnTo>
                    <a:pt x="215" y="559"/>
                  </a:lnTo>
                  <a:lnTo>
                    <a:pt x="212" y="457"/>
                  </a:lnTo>
                  <a:lnTo>
                    <a:pt x="197" y="365"/>
                  </a:lnTo>
                  <a:lnTo>
                    <a:pt x="176" y="287"/>
                  </a:lnTo>
                  <a:lnTo>
                    <a:pt x="148" y="219"/>
                  </a:lnTo>
                  <a:lnTo>
                    <a:pt x="120" y="159"/>
                  </a:lnTo>
                  <a:lnTo>
                    <a:pt x="85" y="106"/>
                  </a:lnTo>
                  <a:lnTo>
                    <a:pt x="49" y="64"/>
                  </a:lnTo>
                  <a:lnTo>
                    <a:pt x="10" y="28"/>
                  </a:lnTo>
                  <a:lnTo>
                    <a:pt x="3" y="21"/>
                  </a:lnTo>
                  <a:lnTo>
                    <a:pt x="3" y="18"/>
                  </a:lnTo>
                  <a:lnTo>
                    <a:pt x="0" y="11"/>
                  </a:lnTo>
                  <a:lnTo>
                    <a:pt x="3" y="4"/>
                  </a:lnTo>
                  <a:lnTo>
                    <a:pt x="7" y="0"/>
                  </a:lnTo>
                  <a:lnTo>
                    <a:pt x="10" y="0"/>
                  </a:lnTo>
                  <a:lnTo>
                    <a:pt x="18"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20"/>
            <p:cNvSpPr>
              <a:spLocks/>
            </p:cNvSpPr>
            <p:nvPr/>
          </p:nvSpPr>
          <p:spPr bwMode="auto">
            <a:xfrm>
              <a:off x="10275" y="4308"/>
              <a:ext cx="755" cy="732"/>
            </a:xfrm>
            <a:custGeom>
              <a:avLst/>
              <a:gdLst/>
              <a:ahLst/>
              <a:cxnLst>
                <a:cxn ang="0">
                  <a:pos x="25" y="0"/>
                </a:cxn>
                <a:cxn ang="0">
                  <a:pos x="28" y="0"/>
                </a:cxn>
                <a:cxn ang="0">
                  <a:pos x="32" y="0"/>
                </a:cxn>
                <a:cxn ang="0">
                  <a:pos x="35" y="0"/>
                </a:cxn>
                <a:cxn ang="0">
                  <a:pos x="39" y="3"/>
                </a:cxn>
                <a:cxn ang="0">
                  <a:pos x="49" y="10"/>
                </a:cxn>
                <a:cxn ang="0">
                  <a:pos x="734" y="340"/>
                </a:cxn>
                <a:cxn ang="0">
                  <a:pos x="741" y="343"/>
                </a:cxn>
                <a:cxn ang="0">
                  <a:pos x="744" y="347"/>
                </a:cxn>
                <a:cxn ang="0">
                  <a:pos x="751" y="350"/>
                </a:cxn>
                <a:cxn ang="0">
                  <a:pos x="755" y="357"/>
                </a:cxn>
                <a:cxn ang="0">
                  <a:pos x="755" y="368"/>
                </a:cxn>
                <a:cxn ang="0">
                  <a:pos x="755" y="378"/>
                </a:cxn>
                <a:cxn ang="0">
                  <a:pos x="748" y="386"/>
                </a:cxn>
                <a:cxn ang="0">
                  <a:pos x="741" y="393"/>
                </a:cxn>
                <a:cxn ang="0">
                  <a:pos x="730" y="396"/>
                </a:cxn>
                <a:cxn ang="0">
                  <a:pos x="46" y="725"/>
                </a:cxn>
                <a:cxn ang="0">
                  <a:pos x="39" y="729"/>
                </a:cxn>
                <a:cxn ang="0">
                  <a:pos x="32" y="732"/>
                </a:cxn>
                <a:cxn ang="0">
                  <a:pos x="28" y="732"/>
                </a:cxn>
                <a:cxn ang="0">
                  <a:pos x="25" y="732"/>
                </a:cxn>
                <a:cxn ang="0">
                  <a:pos x="14" y="732"/>
                </a:cxn>
                <a:cxn ang="0">
                  <a:pos x="7" y="725"/>
                </a:cxn>
                <a:cxn ang="0">
                  <a:pos x="0" y="718"/>
                </a:cxn>
                <a:cxn ang="0">
                  <a:pos x="0" y="708"/>
                </a:cxn>
                <a:cxn ang="0">
                  <a:pos x="0" y="697"/>
                </a:cxn>
                <a:cxn ang="0">
                  <a:pos x="7" y="690"/>
                </a:cxn>
                <a:cxn ang="0">
                  <a:pos x="14" y="683"/>
                </a:cxn>
                <a:cxn ang="0">
                  <a:pos x="25" y="676"/>
                </a:cxn>
                <a:cxn ang="0">
                  <a:pos x="667" y="368"/>
                </a:cxn>
                <a:cxn ang="0">
                  <a:pos x="21" y="56"/>
                </a:cxn>
                <a:cxn ang="0">
                  <a:pos x="14" y="53"/>
                </a:cxn>
                <a:cxn ang="0">
                  <a:pos x="7" y="49"/>
                </a:cxn>
                <a:cxn ang="0">
                  <a:pos x="3" y="42"/>
                </a:cxn>
                <a:cxn ang="0">
                  <a:pos x="0" y="35"/>
                </a:cxn>
                <a:cxn ang="0">
                  <a:pos x="0" y="28"/>
                </a:cxn>
                <a:cxn ang="0">
                  <a:pos x="0" y="17"/>
                </a:cxn>
                <a:cxn ang="0">
                  <a:pos x="7" y="7"/>
                </a:cxn>
                <a:cxn ang="0">
                  <a:pos x="14" y="0"/>
                </a:cxn>
                <a:cxn ang="0">
                  <a:pos x="25" y="0"/>
                </a:cxn>
              </a:cxnLst>
              <a:rect l="0" t="0" r="r" b="b"/>
              <a:pathLst>
                <a:path w="755" h="732">
                  <a:moveTo>
                    <a:pt x="25" y="0"/>
                  </a:moveTo>
                  <a:lnTo>
                    <a:pt x="28" y="0"/>
                  </a:lnTo>
                  <a:lnTo>
                    <a:pt x="32" y="0"/>
                  </a:lnTo>
                  <a:lnTo>
                    <a:pt x="35" y="0"/>
                  </a:lnTo>
                  <a:lnTo>
                    <a:pt x="39" y="3"/>
                  </a:lnTo>
                  <a:lnTo>
                    <a:pt x="49" y="10"/>
                  </a:lnTo>
                  <a:lnTo>
                    <a:pt x="734" y="340"/>
                  </a:lnTo>
                  <a:lnTo>
                    <a:pt x="741" y="343"/>
                  </a:lnTo>
                  <a:lnTo>
                    <a:pt x="744" y="347"/>
                  </a:lnTo>
                  <a:lnTo>
                    <a:pt x="751" y="350"/>
                  </a:lnTo>
                  <a:lnTo>
                    <a:pt x="755" y="357"/>
                  </a:lnTo>
                  <a:lnTo>
                    <a:pt x="755" y="368"/>
                  </a:lnTo>
                  <a:lnTo>
                    <a:pt x="755" y="378"/>
                  </a:lnTo>
                  <a:lnTo>
                    <a:pt x="748" y="386"/>
                  </a:lnTo>
                  <a:lnTo>
                    <a:pt x="741" y="393"/>
                  </a:lnTo>
                  <a:lnTo>
                    <a:pt x="730" y="396"/>
                  </a:lnTo>
                  <a:lnTo>
                    <a:pt x="46" y="725"/>
                  </a:lnTo>
                  <a:lnTo>
                    <a:pt x="39" y="729"/>
                  </a:lnTo>
                  <a:lnTo>
                    <a:pt x="32" y="732"/>
                  </a:lnTo>
                  <a:lnTo>
                    <a:pt x="28" y="732"/>
                  </a:lnTo>
                  <a:lnTo>
                    <a:pt x="25" y="732"/>
                  </a:lnTo>
                  <a:lnTo>
                    <a:pt x="14" y="732"/>
                  </a:lnTo>
                  <a:lnTo>
                    <a:pt x="7" y="725"/>
                  </a:lnTo>
                  <a:lnTo>
                    <a:pt x="0" y="718"/>
                  </a:lnTo>
                  <a:lnTo>
                    <a:pt x="0" y="708"/>
                  </a:lnTo>
                  <a:lnTo>
                    <a:pt x="0" y="697"/>
                  </a:lnTo>
                  <a:lnTo>
                    <a:pt x="7" y="690"/>
                  </a:lnTo>
                  <a:lnTo>
                    <a:pt x="14" y="683"/>
                  </a:lnTo>
                  <a:lnTo>
                    <a:pt x="25" y="676"/>
                  </a:lnTo>
                  <a:lnTo>
                    <a:pt x="667" y="368"/>
                  </a:lnTo>
                  <a:lnTo>
                    <a:pt x="21" y="56"/>
                  </a:lnTo>
                  <a:lnTo>
                    <a:pt x="14" y="53"/>
                  </a:lnTo>
                  <a:lnTo>
                    <a:pt x="7" y="49"/>
                  </a:lnTo>
                  <a:lnTo>
                    <a:pt x="3" y="42"/>
                  </a:lnTo>
                  <a:lnTo>
                    <a:pt x="0" y="35"/>
                  </a:lnTo>
                  <a:lnTo>
                    <a:pt x="0" y="28"/>
                  </a:lnTo>
                  <a:lnTo>
                    <a:pt x="0" y="17"/>
                  </a:lnTo>
                  <a:lnTo>
                    <a:pt x="7" y="7"/>
                  </a:lnTo>
                  <a:lnTo>
                    <a:pt x="14"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21"/>
            <p:cNvSpPr>
              <a:spLocks noEditPoints="1"/>
            </p:cNvSpPr>
            <p:nvPr/>
          </p:nvSpPr>
          <p:spPr bwMode="auto">
            <a:xfrm>
              <a:off x="11203" y="4209"/>
              <a:ext cx="526" cy="771"/>
            </a:xfrm>
            <a:custGeom>
              <a:avLst/>
              <a:gdLst/>
              <a:ahLst/>
              <a:cxnLst>
                <a:cxn ang="0">
                  <a:pos x="233" y="35"/>
                </a:cxn>
                <a:cxn ang="0">
                  <a:pos x="169" y="67"/>
                </a:cxn>
                <a:cxn ang="0">
                  <a:pos x="120" y="145"/>
                </a:cxn>
                <a:cxn ang="0">
                  <a:pos x="102" y="293"/>
                </a:cxn>
                <a:cxn ang="0">
                  <a:pos x="102" y="439"/>
                </a:cxn>
                <a:cxn ang="0">
                  <a:pos x="109" y="562"/>
                </a:cxn>
                <a:cxn ang="0">
                  <a:pos x="137" y="665"/>
                </a:cxn>
                <a:cxn ang="0">
                  <a:pos x="197" y="722"/>
                </a:cxn>
                <a:cxn ang="0">
                  <a:pos x="261" y="739"/>
                </a:cxn>
                <a:cxn ang="0">
                  <a:pos x="286" y="736"/>
                </a:cxn>
                <a:cxn ang="0">
                  <a:pos x="342" y="715"/>
                </a:cxn>
                <a:cxn ang="0">
                  <a:pos x="391" y="658"/>
                </a:cxn>
                <a:cxn ang="0">
                  <a:pos x="416" y="538"/>
                </a:cxn>
                <a:cxn ang="0">
                  <a:pos x="423" y="375"/>
                </a:cxn>
                <a:cxn ang="0">
                  <a:pos x="416" y="201"/>
                </a:cxn>
                <a:cxn ang="0">
                  <a:pos x="381" y="92"/>
                </a:cxn>
                <a:cxn ang="0">
                  <a:pos x="307" y="39"/>
                </a:cxn>
                <a:cxn ang="0">
                  <a:pos x="261" y="0"/>
                </a:cxn>
                <a:cxn ang="0">
                  <a:pos x="381" y="28"/>
                </a:cxn>
                <a:cxn ang="0">
                  <a:pos x="455" y="99"/>
                </a:cxn>
                <a:cxn ang="0">
                  <a:pos x="511" y="226"/>
                </a:cxn>
                <a:cxn ang="0">
                  <a:pos x="526" y="389"/>
                </a:cxn>
                <a:cxn ang="0">
                  <a:pos x="526" y="414"/>
                </a:cxn>
                <a:cxn ang="0">
                  <a:pos x="519" y="492"/>
                </a:cxn>
                <a:cxn ang="0">
                  <a:pos x="501" y="587"/>
                </a:cxn>
                <a:cxn ang="0">
                  <a:pos x="455" y="676"/>
                </a:cxn>
                <a:cxn ang="0">
                  <a:pos x="381" y="743"/>
                </a:cxn>
                <a:cxn ang="0">
                  <a:pos x="261" y="771"/>
                </a:cxn>
                <a:cxn ang="0">
                  <a:pos x="145" y="743"/>
                </a:cxn>
                <a:cxn ang="0">
                  <a:pos x="67" y="676"/>
                </a:cxn>
                <a:cxn ang="0">
                  <a:pos x="25" y="587"/>
                </a:cxn>
                <a:cxn ang="0">
                  <a:pos x="7" y="492"/>
                </a:cxn>
                <a:cxn ang="0">
                  <a:pos x="0" y="414"/>
                </a:cxn>
                <a:cxn ang="0">
                  <a:pos x="0" y="361"/>
                </a:cxn>
                <a:cxn ang="0">
                  <a:pos x="7" y="283"/>
                </a:cxn>
                <a:cxn ang="0">
                  <a:pos x="25" y="187"/>
                </a:cxn>
                <a:cxn ang="0">
                  <a:pos x="67" y="95"/>
                </a:cxn>
                <a:cxn ang="0">
                  <a:pos x="145" y="28"/>
                </a:cxn>
                <a:cxn ang="0">
                  <a:pos x="261" y="0"/>
                </a:cxn>
              </a:cxnLst>
              <a:rect l="0" t="0" r="r" b="b"/>
              <a:pathLst>
                <a:path w="526" h="771">
                  <a:moveTo>
                    <a:pt x="261" y="31"/>
                  </a:moveTo>
                  <a:lnTo>
                    <a:pt x="233" y="35"/>
                  </a:lnTo>
                  <a:lnTo>
                    <a:pt x="201" y="46"/>
                  </a:lnTo>
                  <a:lnTo>
                    <a:pt x="169" y="67"/>
                  </a:lnTo>
                  <a:lnTo>
                    <a:pt x="141" y="99"/>
                  </a:lnTo>
                  <a:lnTo>
                    <a:pt x="120" y="145"/>
                  </a:lnTo>
                  <a:lnTo>
                    <a:pt x="109" y="215"/>
                  </a:lnTo>
                  <a:lnTo>
                    <a:pt x="102" y="293"/>
                  </a:lnTo>
                  <a:lnTo>
                    <a:pt x="102" y="375"/>
                  </a:lnTo>
                  <a:lnTo>
                    <a:pt x="102" y="439"/>
                  </a:lnTo>
                  <a:lnTo>
                    <a:pt x="106" y="502"/>
                  </a:lnTo>
                  <a:lnTo>
                    <a:pt x="109" y="562"/>
                  </a:lnTo>
                  <a:lnTo>
                    <a:pt x="120" y="615"/>
                  </a:lnTo>
                  <a:lnTo>
                    <a:pt x="137" y="665"/>
                  </a:lnTo>
                  <a:lnTo>
                    <a:pt x="166" y="697"/>
                  </a:lnTo>
                  <a:lnTo>
                    <a:pt x="197" y="722"/>
                  </a:lnTo>
                  <a:lnTo>
                    <a:pt x="229" y="732"/>
                  </a:lnTo>
                  <a:lnTo>
                    <a:pt x="261" y="739"/>
                  </a:lnTo>
                  <a:lnTo>
                    <a:pt x="261" y="739"/>
                  </a:lnTo>
                  <a:lnTo>
                    <a:pt x="286" y="736"/>
                  </a:lnTo>
                  <a:lnTo>
                    <a:pt x="314" y="729"/>
                  </a:lnTo>
                  <a:lnTo>
                    <a:pt x="342" y="715"/>
                  </a:lnTo>
                  <a:lnTo>
                    <a:pt x="370" y="690"/>
                  </a:lnTo>
                  <a:lnTo>
                    <a:pt x="391" y="658"/>
                  </a:lnTo>
                  <a:lnTo>
                    <a:pt x="406" y="612"/>
                  </a:lnTo>
                  <a:lnTo>
                    <a:pt x="416" y="538"/>
                  </a:lnTo>
                  <a:lnTo>
                    <a:pt x="420" y="456"/>
                  </a:lnTo>
                  <a:lnTo>
                    <a:pt x="423" y="375"/>
                  </a:lnTo>
                  <a:lnTo>
                    <a:pt x="420" y="283"/>
                  </a:lnTo>
                  <a:lnTo>
                    <a:pt x="416" y="201"/>
                  </a:lnTo>
                  <a:lnTo>
                    <a:pt x="402" y="134"/>
                  </a:lnTo>
                  <a:lnTo>
                    <a:pt x="381" y="92"/>
                  </a:lnTo>
                  <a:lnTo>
                    <a:pt x="346" y="60"/>
                  </a:lnTo>
                  <a:lnTo>
                    <a:pt x="307" y="39"/>
                  </a:lnTo>
                  <a:lnTo>
                    <a:pt x="261" y="31"/>
                  </a:lnTo>
                  <a:close/>
                  <a:moveTo>
                    <a:pt x="261" y="0"/>
                  </a:moveTo>
                  <a:lnTo>
                    <a:pt x="324" y="7"/>
                  </a:lnTo>
                  <a:lnTo>
                    <a:pt x="381" y="28"/>
                  </a:lnTo>
                  <a:lnTo>
                    <a:pt x="423" y="60"/>
                  </a:lnTo>
                  <a:lnTo>
                    <a:pt x="455" y="99"/>
                  </a:lnTo>
                  <a:lnTo>
                    <a:pt x="490" y="159"/>
                  </a:lnTo>
                  <a:lnTo>
                    <a:pt x="511" y="226"/>
                  </a:lnTo>
                  <a:lnTo>
                    <a:pt x="522" y="300"/>
                  </a:lnTo>
                  <a:lnTo>
                    <a:pt x="526" y="389"/>
                  </a:lnTo>
                  <a:lnTo>
                    <a:pt x="526" y="389"/>
                  </a:lnTo>
                  <a:lnTo>
                    <a:pt x="526" y="414"/>
                  </a:lnTo>
                  <a:lnTo>
                    <a:pt x="522" y="453"/>
                  </a:lnTo>
                  <a:lnTo>
                    <a:pt x="519" y="492"/>
                  </a:lnTo>
                  <a:lnTo>
                    <a:pt x="511" y="538"/>
                  </a:lnTo>
                  <a:lnTo>
                    <a:pt x="501" y="587"/>
                  </a:lnTo>
                  <a:lnTo>
                    <a:pt x="483" y="633"/>
                  </a:lnTo>
                  <a:lnTo>
                    <a:pt x="455" y="676"/>
                  </a:lnTo>
                  <a:lnTo>
                    <a:pt x="423" y="715"/>
                  </a:lnTo>
                  <a:lnTo>
                    <a:pt x="381" y="743"/>
                  </a:lnTo>
                  <a:lnTo>
                    <a:pt x="328" y="764"/>
                  </a:lnTo>
                  <a:lnTo>
                    <a:pt x="261" y="771"/>
                  </a:lnTo>
                  <a:lnTo>
                    <a:pt x="197" y="764"/>
                  </a:lnTo>
                  <a:lnTo>
                    <a:pt x="145" y="743"/>
                  </a:lnTo>
                  <a:lnTo>
                    <a:pt x="102" y="715"/>
                  </a:lnTo>
                  <a:lnTo>
                    <a:pt x="67" y="676"/>
                  </a:lnTo>
                  <a:lnTo>
                    <a:pt x="42" y="633"/>
                  </a:lnTo>
                  <a:lnTo>
                    <a:pt x="25" y="587"/>
                  </a:lnTo>
                  <a:lnTo>
                    <a:pt x="14" y="538"/>
                  </a:lnTo>
                  <a:lnTo>
                    <a:pt x="7" y="492"/>
                  </a:lnTo>
                  <a:lnTo>
                    <a:pt x="3" y="453"/>
                  </a:lnTo>
                  <a:lnTo>
                    <a:pt x="0" y="414"/>
                  </a:lnTo>
                  <a:lnTo>
                    <a:pt x="0" y="389"/>
                  </a:lnTo>
                  <a:lnTo>
                    <a:pt x="0" y="361"/>
                  </a:lnTo>
                  <a:lnTo>
                    <a:pt x="3" y="325"/>
                  </a:lnTo>
                  <a:lnTo>
                    <a:pt x="7" y="283"/>
                  </a:lnTo>
                  <a:lnTo>
                    <a:pt x="14" y="237"/>
                  </a:lnTo>
                  <a:lnTo>
                    <a:pt x="25" y="187"/>
                  </a:lnTo>
                  <a:lnTo>
                    <a:pt x="42" y="141"/>
                  </a:lnTo>
                  <a:lnTo>
                    <a:pt x="67" y="95"/>
                  </a:lnTo>
                  <a:lnTo>
                    <a:pt x="102" y="56"/>
                  </a:lnTo>
                  <a:lnTo>
                    <a:pt x="145" y="28"/>
                  </a:lnTo>
                  <a:lnTo>
                    <a:pt x="197" y="7"/>
                  </a:lnTo>
                  <a:lnTo>
                    <a:pt x="2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96" name="Group 24"/>
          <p:cNvGrpSpPr>
            <a:grpSpLocks noChangeAspect="1"/>
          </p:cNvGrpSpPr>
          <p:nvPr>
            <p:custDataLst>
              <p:tags r:id="rId4"/>
            </p:custDataLst>
          </p:nvPr>
        </p:nvGrpSpPr>
        <p:grpSpPr bwMode="auto">
          <a:xfrm>
            <a:off x="838200" y="5715000"/>
            <a:ext cx="6983847" cy="609600"/>
            <a:chOff x="1350" y="3311"/>
            <a:chExt cx="18674" cy="1630"/>
          </a:xfrm>
          <a:solidFill>
            <a:srgbClr val="FF0066"/>
          </a:solidFill>
        </p:grpSpPr>
        <p:sp>
          <p:nvSpPr>
            <p:cNvPr id="3098" name="Freeform 26"/>
            <p:cNvSpPr>
              <a:spLocks noEditPoints="1"/>
            </p:cNvSpPr>
            <p:nvPr/>
          </p:nvSpPr>
          <p:spPr bwMode="auto">
            <a:xfrm>
              <a:off x="1350" y="3405"/>
              <a:ext cx="759" cy="1143"/>
            </a:xfrm>
            <a:custGeom>
              <a:avLst/>
              <a:gdLst/>
              <a:ahLst/>
              <a:cxnLst>
                <a:cxn ang="0">
                  <a:pos x="319" y="463"/>
                </a:cxn>
                <a:cxn ang="0">
                  <a:pos x="200" y="598"/>
                </a:cxn>
                <a:cxn ang="0">
                  <a:pos x="154" y="733"/>
                </a:cxn>
                <a:cxn ang="0">
                  <a:pos x="120" y="897"/>
                </a:cxn>
                <a:cxn ang="0">
                  <a:pos x="120" y="996"/>
                </a:cxn>
                <a:cxn ang="0">
                  <a:pos x="148" y="1073"/>
                </a:cxn>
                <a:cxn ang="0">
                  <a:pos x="217" y="1108"/>
                </a:cxn>
                <a:cxn ang="0">
                  <a:pos x="325" y="1061"/>
                </a:cxn>
                <a:cxn ang="0">
                  <a:pos x="405" y="979"/>
                </a:cxn>
                <a:cxn ang="0">
                  <a:pos x="416" y="961"/>
                </a:cxn>
                <a:cxn ang="0">
                  <a:pos x="422" y="944"/>
                </a:cxn>
                <a:cxn ang="0">
                  <a:pos x="428" y="932"/>
                </a:cxn>
                <a:cxn ang="0">
                  <a:pos x="508" y="604"/>
                </a:cxn>
                <a:cxn ang="0">
                  <a:pos x="508" y="574"/>
                </a:cxn>
                <a:cxn ang="0">
                  <a:pos x="485" y="510"/>
                </a:cxn>
                <a:cxn ang="0">
                  <a:pos x="434" y="451"/>
                </a:cxn>
                <a:cxn ang="0">
                  <a:pos x="736" y="0"/>
                </a:cxn>
                <a:cxn ang="0">
                  <a:pos x="753" y="0"/>
                </a:cxn>
                <a:cxn ang="0">
                  <a:pos x="759" y="11"/>
                </a:cxn>
                <a:cxn ang="0">
                  <a:pos x="759" y="17"/>
                </a:cxn>
                <a:cxn ang="0">
                  <a:pos x="525" y="973"/>
                </a:cxn>
                <a:cxn ang="0">
                  <a:pos x="519" y="1008"/>
                </a:cxn>
                <a:cxn ang="0">
                  <a:pos x="519" y="1049"/>
                </a:cxn>
                <a:cxn ang="0">
                  <a:pos x="525" y="1079"/>
                </a:cxn>
                <a:cxn ang="0">
                  <a:pos x="536" y="1102"/>
                </a:cxn>
                <a:cxn ang="0">
                  <a:pos x="565" y="1108"/>
                </a:cxn>
                <a:cxn ang="0">
                  <a:pos x="628" y="1067"/>
                </a:cxn>
                <a:cxn ang="0">
                  <a:pos x="673" y="967"/>
                </a:cxn>
                <a:cxn ang="0">
                  <a:pos x="691" y="891"/>
                </a:cxn>
                <a:cxn ang="0">
                  <a:pos x="696" y="879"/>
                </a:cxn>
                <a:cxn ang="0">
                  <a:pos x="713" y="879"/>
                </a:cxn>
                <a:cxn ang="0">
                  <a:pos x="725" y="885"/>
                </a:cxn>
                <a:cxn ang="0">
                  <a:pos x="725" y="914"/>
                </a:cxn>
                <a:cxn ang="0">
                  <a:pos x="702" y="1008"/>
                </a:cxn>
                <a:cxn ang="0">
                  <a:pos x="651" y="1102"/>
                </a:cxn>
                <a:cxn ang="0">
                  <a:pos x="565" y="1143"/>
                </a:cxn>
                <a:cxn ang="0">
                  <a:pos x="468" y="1108"/>
                </a:cxn>
                <a:cxn ang="0">
                  <a:pos x="416" y="1020"/>
                </a:cxn>
                <a:cxn ang="0">
                  <a:pos x="291" y="1125"/>
                </a:cxn>
                <a:cxn ang="0">
                  <a:pos x="211" y="1143"/>
                </a:cxn>
                <a:cxn ang="0">
                  <a:pos x="85" y="1096"/>
                </a:cxn>
                <a:cxn ang="0">
                  <a:pos x="11" y="967"/>
                </a:cxn>
                <a:cxn ang="0">
                  <a:pos x="17" y="768"/>
                </a:cxn>
                <a:cxn ang="0">
                  <a:pos x="120" y="557"/>
                </a:cxn>
                <a:cxn ang="0">
                  <a:pos x="291" y="428"/>
                </a:cxn>
                <a:cxn ang="0">
                  <a:pos x="434" y="416"/>
                </a:cxn>
                <a:cxn ang="0">
                  <a:pos x="508" y="469"/>
                </a:cxn>
                <a:cxn ang="0">
                  <a:pos x="628" y="123"/>
                </a:cxn>
                <a:cxn ang="0">
                  <a:pos x="628" y="88"/>
                </a:cxn>
                <a:cxn ang="0">
                  <a:pos x="622" y="76"/>
                </a:cxn>
                <a:cxn ang="0">
                  <a:pos x="599" y="64"/>
                </a:cxn>
                <a:cxn ang="0">
                  <a:pos x="553" y="64"/>
                </a:cxn>
                <a:cxn ang="0">
                  <a:pos x="525" y="64"/>
                </a:cxn>
                <a:cxn ang="0">
                  <a:pos x="514" y="47"/>
                </a:cxn>
                <a:cxn ang="0">
                  <a:pos x="519" y="23"/>
                </a:cxn>
                <a:cxn ang="0">
                  <a:pos x="531" y="17"/>
                </a:cxn>
                <a:cxn ang="0">
                  <a:pos x="611" y="6"/>
                </a:cxn>
                <a:cxn ang="0">
                  <a:pos x="708" y="0"/>
                </a:cxn>
              </a:cxnLst>
              <a:rect l="0" t="0" r="r" b="b"/>
              <a:pathLst>
                <a:path w="759" h="1143">
                  <a:moveTo>
                    <a:pt x="388" y="445"/>
                  </a:moveTo>
                  <a:lnTo>
                    <a:pt x="319" y="463"/>
                  </a:lnTo>
                  <a:lnTo>
                    <a:pt x="257" y="516"/>
                  </a:lnTo>
                  <a:lnTo>
                    <a:pt x="200" y="598"/>
                  </a:lnTo>
                  <a:lnTo>
                    <a:pt x="177" y="656"/>
                  </a:lnTo>
                  <a:lnTo>
                    <a:pt x="154" y="733"/>
                  </a:lnTo>
                  <a:lnTo>
                    <a:pt x="137" y="815"/>
                  </a:lnTo>
                  <a:lnTo>
                    <a:pt x="120" y="897"/>
                  </a:lnTo>
                  <a:lnTo>
                    <a:pt x="114" y="955"/>
                  </a:lnTo>
                  <a:lnTo>
                    <a:pt x="120" y="996"/>
                  </a:lnTo>
                  <a:lnTo>
                    <a:pt x="125" y="1038"/>
                  </a:lnTo>
                  <a:lnTo>
                    <a:pt x="148" y="1073"/>
                  </a:lnTo>
                  <a:lnTo>
                    <a:pt x="177" y="1102"/>
                  </a:lnTo>
                  <a:lnTo>
                    <a:pt x="217" y="1108"/>
                  </a:lnTo>
                  <a:lnTo>
                    <a:pt x="262" y="1096"/>
                  </a:lnTo>
                  <a:lnTo>
                    <a:pt x="325" y="1061"/>
                  </a:lnTo>
                  <a:lnTo>
                    <a:pt x="394" y="996"/>
                  </a:lnTo>
                  <a:lnTo>
                    <a:pt x="405" y="979"/>
                  </a:lnTo>
                  <a:lnTo>
                    <a:pt x="411" y="973"/>
                  </a:lnTo>
                  <a:lnTo>
                    <a:pt x="416" y="961"/>
                  </a:lnTo>
                  <a:lnTo>
                    <a:pt x="422" y="955"/>
                  </a:lnTo>
                  <a:lnTo>
                    <a:pt x="422" y="944"/>
                  </a:lnTo>
                  <a:lnTo>
                    <a:pt x="428" y="932"/>
                  </a:lnTo>
                  <a:lnTo>
                    <a:pt x="428" y="932"/>
                  </a:lnTo>
                  <a:lnTo>
                    <a:pt x="508" y="615"/>
                  </a:lnTo>
                  <a:lnTo>
                    <a:pt x="508" y="604"/>
                  </a:lnTo>
                  <a:lnTo>
                    <a:pt x="514" y="586"/>
                  </a:lnTo>
                  <a:lnTo>
                    <a:pt x="508" y="574"/>
                  </a:lnTo>
                  <a:lnTo>
                    <a:pt x="502" y="545"/>
                  </a:lnTo>
                  <a:lnTo>
                    <a:pt x="485" y="510"/>
                  </a:lnTo>
                  <a:lnTo>
                    <a:pt x="462" y="480"/>
                  </a:lnTo>
                  <a:lnTo>
                    <a:pt x="434" y="451"/>
                  </a:lnTo>
                  <a:lnTo>
                    <a:pt x="388" y="445"/>
                  </a:lnTo>
                  <a:close/>
                  <a:moveTo>
                    <a:pt x="736" y="0"/>
                  </a:moveTo>
                  <a:lnTo>
                    <a:pt x="748" y="0"/>
                  </a:lnTo>
                  <a:lnTo>
                    <a:pt x="753" y="0"/>
                  </a:lnTo>
                  <a:lnTo>
                    <a:pt x="759" y="6"/>
                  </a:lnTo>
                  <a:lnTo>
                    <a:pt x="759" y="11"/>
                  </a:lnTo>
                  <a:lnTo>
                    <a:pt x="759" y="17"/>
                  </a:lnTo>
                  <a:lnTo>
                    <a:pt x="759" y="17"/>
                  </a:lnTo>
                  <a:lnTo>
                    <a:pt x="531" y="955"/>
                  </a:lnTo>
                  <a:lnTo>
                    <a:pt x="525" y="973"/>
                  </a:lnTo>
                  <a:lnTo>
                    <a:pt x="519" y="991"/>
                  </a:lnTo>
                  <a:lnTo>
                    <a:pt x="519" y="1008"/>
                  </a:lnTo>
                  <a:lnTo>
                    <a:pt x="519" y="1038"/>
                  </a:lnTo>
                  <a:lnTo>
                    <a:pt x="519" y="1049"/>
                  </a:lnTo>
                  <a:lnTo>
                    <a:pt x="519" y="1061"/>
                  </a:lnTo>
                  <a:lnTo>
                    <a:pt x="525" y="1079"/>
                  </a:lnTo>
                  <a:lnTo>
                    <a:pt x="531" y="1090"/>
                  </a:lnTo>
                  <a:lnTo>
                    <a:pt x="536" y="1102"/>
                  </a:lnTo>
                  <a:lnTo>
                    <a:pt x="548" y="1108"/>
                  </a:lnTo>
                  <a:lnTo>
                    <a:pt x="565" y="1108"/>
                  </a:lnTo>
                  <a:lnTo>
                    <a:pt x="599" y="1096"/>
                  </a:lnTo>
                  <a:lnTo>
                    <a:pt x="628" y="1067"/>
                  </a:lnTo>
                  <a:lnTo>
                    <a:pt x="651" y="1026"/>
                  </a:lnTo>
                  <a:lnTo>
                    <a:pt x="673" y="967"/>
                  </a:lnTo>
                  <a:lnTo>
                    <a:pt x="691" y="909"/>
                  </a:lnTo>
                  <a:lnTo>
                    <a:pt x="691" y="891"/>
                  </a:lnTo>
                  <a:lnTo>
                    <a:pt x="696" y="885"/>
                  </a:lnTo>
                  <a:lnTo>
                    <a:pt x="696" y="879"/>
                  </a:lnTo>
                  <a:lnTo>
                    <a:pt x="708" y="879"/>
                  </a:lnTo>
                  <a:lnTo>
                    <a:pt x="713" y="879"/>
                  </a:lnTo>
                  <a:lnTo>
                    <a:pt x="719" y="879"/>
                  </a:lnTo>
                  <a:lnTo>
                    <a:pt x="725" y="885"/>
                  </a:lnTo>
                  <a:lnTo>
                    <a:pt x="730" y="891"/>
                  </a:lnTo>
                  <a:lnTo>
                    <a:pt x="725" y="914"/>
                  </a:lnTo>
                  <a:lnTo>
                    <a:pt x="713" y="955"/>
                  </a:lnTo>
                  <a:lnTo>
                    <a:pt x="702" y="1008"/>
                  </a:lnTo>
                  <a:lnTo>
                    <a:pt x="679" y="1055"/>
                  </a:lnTo>
                  <a:lnTo>
                    <a:pt x="651" y="1102"/>
                  </a:lnTo>
                  <a:lnTo>
                    <a:pt x="611" y="1131"/>
                  </a:lnTo>
                  <a:lnTo>
                    <a:pt x="565" y="1143"/>
                  </a:lnTo>
                  <a:lnTo>
                    <a:pt x="508" y="1137"/>
                  </a:lnTo>
                  <a:lnTo>
                    <a:pt x="468" y="1108"/>
                  </a:lnTo>
                  <a:lnTo>
                    <a:pt x="434" y="1073"/>
                  </a:lnTo>
                  <a:lnTo>
                    <a:pt x="416" y="1020"/>
                  </a:lnTo>
                  <a:lnTo>
                    <a:pt x="354" y="1090"/>
                  </a:lnTo>
                  <a:lnTo>
                    <a:pt x="291" y="1125"/>
                  </a:lnTo>
                  <a:lnTo>
                    <a:pt x="245" y="1143"/>
                  </a:lnTo>
                  <a:lnTo>
                    <a:pt x="211" y="1143"/>
                  </a:lnTo>
                  <a:lnTo>
                    <a:pt x="142" y="1131"/>
                  </a:lnTo>
                  <a:lnTo>
                    <a:pt x="85" y="1096"/>
                  </a:lnTo>
                  <a:lnTo>
                    <a:pt x="40" y="1043"/>
                  </a:lnTo>
                  <a:lnTo>
                    <a:pt x="11" y="967"/>
                  </a:lnTo>
                  <a:lnTo>
                    <a:pt x="0" y="885"/>
                  </a:lnTo>
                  <a:lnTo>
                    <a:pt x="17" y="768"/>
                  </a:lnTo>
                  <a:lnTo>
                    <a:pt x="57" y="656"/>
                  </a:lnTo>
                  <a:lnTo>
                    <a:pt x="120" y="557"/>
                  </a:lnTo>
                  <a:lnTo>
                    <a:pt x="200" y="475"/>
                  </a:lnTo>
                  <a:lnTo>
                    <a:pt x="291" y="428"/>
                  </a:lnTo>
                  <a:lnTo>
                    <a:pt x="382" y="404"/>
                  </a:lnTo>
                  <a:lnTo>
                    <a:pt x="434" y="416"/>
                  </a:lnTo>
                  <a:lnTo>
                    <a:pt x="474" y="434"/>
                  </a:lnTo>
                  <a:lnTo>
                    <a:pt x="508" y="469"/>
                  </a:lnTo>
                  <a:lnTo>
                    <a:pt x="531" y="510"/>
                  </a:lnTo>
                  <a:lnTo>
                    <a:pt x="628" y="123"/>
                  </a:lnTo>
                  <a:lnTo>
                    <a:pt x="633" y="94"/>
                  </a:lnTo>
                  <a:lnTo>
                    <a:pt x="628" y="88"/>
                  </a:lnTo>
                  <a:lnTo>
                    <a:pt x="628" y="82"/>
                  </a:lnTo>
                  <a:lnTo>
                    <a:pt x="622" y="76"/>
                  </a:lnTo>
                  <a:lnTo>
                    <a:pt x="616" y="70"/>
                  </a:lnTo>
                  <a:lnTo>
                    <a:pt x="599" y="64"/>
                  </a:lnTo>
                  <a:lnTo>
                    <a:pt x="576" y="64"/>
                  </a:lnTo>
                  <a:lnTo>
                    <a:pt x="553" y="64"/>
                  </a:lnTo>
                  <a:lnTo>
                    <a:pt x="536" y="64"/>
                  </a:lnTo>
                  <a:lnTo>
                    <a:pt x="525" y="64"/>
                  </a:lnTo>
                  <a:lnTo>
                    <a:pt x="514" y="58"/>
                  </a:lnTo>
                  <a:lnTo>
                    <a:pt x="514" y="47"/>
                  </a:lnTo>
                  <a:lnTo>
                    <a:pt x="514" y="35"/>
                  </a:lnTo>
                  <a:lnTo>
                    <a:pt x="519" y="23"/>
                  </a:lnTo>
                  <a:lnTo>
                    <a:pt x="525" y="17"/>
                  </a:lnTo>
                  <a:lnTo>
                    <a:pt x="531" y="17"/>
                  </a:lnTo>
                  <a:lnTo>
                    <a:pt x="565" y="11"/>
                  </a:lnTo>
                  <a:lnTo>
                    <a:pt x="611" y="6"/>
                  </a:lnTo>
                  <a:lnTo>
                    <a:pt x="662" y="0"/>
                  </a:lnTo>
                  <a:lnTo>
                    <a:pt x="708" y="0"/>
                  </a:lnTo>
                  <a:lnTo>
                    <a:pt x="7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27"/>
            <p:cNvSpPr>
              <a:spLocks/>
            </p:cNvSpPr>
            <p:nvPr/>
          </p:nvSpPr>
          <p:spPr bwMode="auto">
            <a:xfrm>
              <a:off x="2269" y="3311"/>
              <a:ext cx="365" cy="1630"/>
            </a:xfrm>
            <a:custGeom>
              <a:avLst/>
              <a:gdLst/>
              <a:ahLst/>
              <a:cxnLst>
                <a:cxn ang="0">
                  <a:pos x="348" y="0"/>
                </a:cxn>
                <a:cxn ang="0">
                  <a:pos x="360" y="0"/>
                </a:cxn>
                <a:cxn ang="0">
                  <a:pos x="365" y="6"/>
                </a:cxn>
                <a:cxn ang="0">
                  <a:pos x="365" y="17"/>
                </a:cxn>
                <a:cxn ang="0">
                  <a:pos x="365" y="17"/>
                </a:cxn>
                <a:cxn ang="0">
                  <a:pos x="365" y="23"/>
                </a:cxn>
                <a:cxn ang="0">
                  <a:pos x="365" y="29"/>
                </a:cxn>
                <a:cxn ang="0">
                  <a:pos x="354" y="35"/>
                </a:cxn>
                <a:cxn ang="0">
                  <a:pos x="348" y="41"/>
                </a:cxn>
                <a:cxn ang="0">
                  <a:pos x="257" y="152"/>
                </a:cxn>
                <a:cxn ang="0">
                  <a:pos x="194" y="270"/>
                </a:cxn>
                <a:cxn ang="0">
                  <a:pos x="143" y="399"/>
                </a:cxn>
                <a:cxn ang="0">
                  <a:pos x="114" y="533"/>
                </a:cxn>
                <a:cxn ang="0">
                  <a:pos x="97" y="674"/>
                </a:cxn>
                <a:cxn ang="0">
                  <a:pos x="91" y="815"/>
                </a:cxn>
                <a:cxn ang="0">
                  <a:pos x="97" y="944"/>
                </a:cxn>
                <a:cxn ang="0">
                  <a:pos x="108" y="1079"/>
                </a:cxn>
                <a:cxn ang="0">
                  <a:pos x="143" y="1214"/>
                </a:cxn>
                <a:cxn ang="0">
                  <a:pos x="188" y="1343"/>
                </a:cxn>
                <a:cxn ang="0">
                  <a:pos x="251" y="1466"/>
                </a:cxn>
                <a:cxn ang="0">
                  <a:pos x="342" y="1577"/>
                </a:cxn>
                <a:cxn ang="0">
                  <a:pos x="354" y="1589"/>
                </a:cxn>
                <a:cxn ang="0">
                  <a:pos x="360" y="1601"/>
                </a:cxn>
                <a:cxn ang="0">
                  <a:pos x="365" y="1606"/>
                </a:cxn>
                <a:cxn ang="0">
                  <a:pos x="365" y="1612"/>
                </a:cxn>
                <a:cxn ang="0">
                  <a:pos x="365" y="1612"/>
                </a:cxn>
                <a:cxn ang="0">
                  <a:pos x="365" y="1612"/>
                </a:cxn>
                <a:cxn ang="0">
                  <a:pos x="365" y="1624"/>
                </a:cxn>
                <a:cxn ang="0">
                  <a:pos x="360" y="1624"/>
                </a:cxn>
                <a:cxn ang="0">
                  <a:pos x="348" y="1630"/>
                </a:cxn>
                <a:cxn ang="0">
                  <a:pos x="331" y="1618"/>
                </a:cxn>
                <a:cxn ang="0">
                  <a:pos x="302" y="1595"/>
                </a:cxn>
                <a:cxn ang="0">
                  <a:pos x="257" y="1548"/>
                </a:cxn>
                <a:cxn ang="0">
                  <a:pos x="205" y="1489"/>
                </a:cxn>
                <a:cxn ang="0">
                  <a:pos x="154" y="1413"/>
                </a:cxn>
                <a:cxn ang="0">
                  <a:pos x="103" y="1319"/>
                </a:cxn>
                <a:cxn ang="0">
                  <a:pos x="51" y="1184"/>
                </a:cxn>
                <a:cxn ang="0">
                  <a:pos x="17" y="1049"/>
                </a:cxn>
                <a:cxn ang="0">
                  <a:pos x="0" y="920"/>
                </a:cxn>
                <a:cxn ang="0">
                  <a:pos x="0" y="815"/>
                </a:cxn>
                <a:cxn ang="0">
                  <a:pos x="6" y="662"/>
                </a:cxn>
                <a:cxn ang="0">
                  <a:pos x="34" y="492"/>
                </a:cxn>
                <a:cxn ang="0">
                  <a:pos x="97" y="317"/>
                </a:cxn>
                <a:cxn ang="0">
                  <a:pos x="148" y="223"/>
                </a:cxn>
                <a:cxn ang="0">
                  <a:pos x="200" y="141"/>
                </a:cxn>
                <a:cxn ang="0">
                  <a:pos x="257" y="82"/>
                </a:cxn>
                <a:cxn ang="0">
                  <a:pos x="297" y="35"/>
                </a:cxn>
                <a:cxn ang="0">
                  <a:pos x="331" y="6"/>
                </a:cxn>
                <a:cxn ang="0">
                  <a:pos x="348" y="0"/>
                </a:cxn>
              </a:cxnLst>
              <a:rect l="0" t="0" r="r" b="b"/>
              <a:pathLst>
                <a:path w="365" h="1630">
                  <a:moveTo>
                    <a:pt x="348" y="0"/>
                  </a:moveTo>
                  <a:lnTo>
                    <a:pt x="360" y="0"/>
                  </a:lnTo>
                  <a:lnTo>
                    <a:pt x="365" y="6"/>
                  </a:lnTo>
                  <a:lnTo>
                    <a:pt x="365" y="17"/>
                  </a:lnTo>
                  <a:lnTo>
                    <a:pt x="365" y="17"/>
                  </a:lnTo>
                  <a:lnTo>
                    <a:pt x="365" y="23"/>
                  </a:lnTo>
                  <a:lnTo>
                    <a:pt x="365" y="29"/>
                  </a:lnTo>
                  <a:lnTo>
                    <a:pt x="354" y="35"/>
                  </a:lnTo>
                  <a:lnTo>
                    <a:pt x="348" y="41"/>
                  </a:lnTo>
                  <a:lnTo>
                    <a:pt x="257" y="152"/>
                  </a:lnTo>
                  <a:lnTo>
                    <a:pt x="194" y="270"/>
                  </a:lnTo>
                  <a:lnTo>
                    <a:pt x="143" y="399"/>
                  </a:lnTo>
                  <a:lnTo>
                    <a:pt x="114" y="533"/>
                  </a:lnTo>
                  <a:lnTo>
                    <a:pt x="97" y="674"/>
                  </a:lnTo>
                  <a:lnTo>
                    <a:pt x="91" y="815"/>
                  </a:lnTo>
                  <a:lnTo>
                    <a:pt x="97" y="944"/>
                  </a:lnTo>
                  <a:lnTo>
                    <a:pt x="108" y="1079"/>
                  </a:lnTo>
                  <a:lnTo>
                    <a:pt x="143" y="1214"/>
                  </a:lnTo>
                  <a:lnTo>
                    <a:pt x="188" y="1343"/>
                  </a:lnTo>
                  <a:lnTo>
                    <a:pt x="251" y="1466"/>
                  </a:lnTo>
                  <a:lnTo>
                    <a:pt x="342" y="1577"/>
                  </a:lnTo>
                  <a:lnTo>
                    <a:pt x="354" y="1589"/>
                  </a:lnTo>
                  <a:lnTo>
                    <a:pt x="360" y="1601"/>
                  </a:lnTo>
                  <a:lnTo>
                    <a:pt x="365" y="1606"/>
                  </a:lnTo>
                  <a:lnTo>
                    <a:pt x="365" y="1612"/>
                  </a:lnTo>
                  <a:lnTo>
                    <a:pt x="365" y="1612"/>
                  </a:lnTo>
                  <a:lnTo>
                    <a:pt x="365" y="1612"/>
                  </a:lnTo>
                  <a:lnTo>
                    <a:pt x="365" y="1624"/>
                  </a:lnTo>
                  <a:lnTo>
                    <a:pt x="360" y="1624"/>
                  </a:lnTo>
                  <a:lnTo>
                    <a:pt x="348" y="1630"/>
                  </a:lnTo>
                  <a:lnTo>
                    <a:pt x="331" y="1618"/>
                  </a:lnTo>
                  <a:lnTo>
                    <a:pt x="302" y="1595"/>
                  </a:lnTo>
                  <a:lnTo>
                    <a:pt x="257" y="1548"/>
                  </a:lnTo>
                  <a:lnTo>
                    <a:pt x="205" y="1489"/>
                  </a:lnTo>
                  <a:lnTo>
                    <a:pt x="154" y="1413"/>
                  </a:lnTo>
                  <a:lnTo>
                    <a:pt x="103" y="1319"/>
                  </a:lnTo>
                  <a:lnTo>
                    <a:pt x="51" y="1184"/>
                  </a:lnTo>
                  <a:lnTo>
                    <a:pt x="17" y="1049"/>
                  </a:lnTo>
                  <a:lnTo>
                    <a:pt x="0" y="920"/>
                  </a:lnTo>
                  <a:lnTo>
                    <a:pt x="0" y="815"/>
                  </a:lnTo>
                  <a:lnTo>
                    <a:pt x="6" y="662"/>
                  </a:lnTo>
                  <a:lnTo>
                    <a:pt x="34" y="492"/>
                  </a:lnTo>
                  <a:lnTo>
                    <a:pt x="97" y="317"/>
                  </a:lnTo>
                  <a:lnTo>
                    <a:pt x="148" y="223"/>
                  </a:lnTo>
                  <a:lnTo>
                    <a:pt x="200" y="141"/>
                  </a:lnTo>
                  <a:lnTo>
                    <a:pt x="257" y="82"/>
                  </a:lnTo>
                  <a:lnTo>
                    <a:pt x="297" y="35"/>
                  </a:lnTo>
                  <a:lnTo>
                    <a:pt x="331" y="6"/>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Freeform 28"/>
            <p:cNvSpPr>
              <a:spLocks noEditPoints="1"/>
            </p:cNvSpPr>
            <p:nvPr/>
          </p:nvSpPr>
          <p:spPr bwMode="auto">
            <a:xfrm>
              <a:off x="2794" y="3663"/>
              <a:ext cx="1028" cy="914"/>
            </a:xfrm>
            <a:custGeom>
              <a:avLst/>
              <a:gdLst/>
              <a:ahLst/>
              <a:cxnLst>
                <a:cxn ang="0">
                  <a:pos x="691" y="252"/>
                </a:cxn>
                <a:cxn ang="0">
                  <a:pos x="622" y="293"/>
                </a:cxn>
                <a:cxn ang="0">
                  <a:pos x="594" y="398"/>
                </a:cxn>
                <a:cxn ang="0">
                  <a:pos x="594" y="615"/>
                </a:cxn>
                <a:cxn ang="0">
                  <a:pos x="640" y="715"/>
                </a:cxn>
                <a:cxn ang="0">
                  <a:pos x="737" y="785"/>
                </a:cxn>
                <a:cxn ang="0">
                  <a:pos x="811" y="791"/>
                </a:cxn>
                <a:cxn ang="0">
                  <a:pos x="839" y="774"/>
                </a:cxn>
                <a:cxn ang="0">
                  <a:pos x="885" y="662"/>
                </a:cxn>
                <a:cxn ang="0">
                  <a:pos x="896" y="439"/>
                </a:cxn>
                <a:cxn ang="0">
                  <a:pos x="879" y="305"/>
                </a:cxn>
                <a:cxn ang="0">
                  <a:pos x="719" y="240"/>
                </a:cxn>
                <a:cxn ang="0">
                  <a:pos x="126" y="0"/>
                </a:cxn>
                <a:cxn ang="0">
                  <a:pos x="137" y="29"/>
                </a:cxn>
                <a:cxn ang="0">
                  <a:pos x="126" y="82"/>
                </a:cxn>
                <a:cxn ang="0">
                  <a:pos x="131" y="111"/>
                </a:cxn>
                <a:cxn ang="0">
                  <a:pos x="149" y="140"/>
                </a:cxn>
                <a:cxn ang="0">
                  <a:pos x="160" y="170"/>
                </a:cxn>
                <a:cxn ang="0">
                  <a:pos x="183" y="193"/>
                </a:cxn>
                <a:cxn ang="0">
                  <a:pos x="194" y="258"/>
                </a:cxn>
                <a:cxn ang="0">
                  <a:pos x="388" y="99"/>
                </a:cxn>
                <a:cxn ang="0">
                  <a:pos x="594" y="211"/>
                </a:cxn>
                <a:cxn ang="0">
                  <a:pos x="594" y="269"/>
                </a:cxn>
                <a:cxn ang="0">
                  <a:pos x="919" y="158"/>
                </a:cxn>
                <a:cxn ang="0">
                  <a:pos x="1028" y="269"/>
                </a:cxn>
                <a:cxn ang="0">
                  <a:pos x="1028" y="434"/>
                </a:cxn>
                <a:cxn ang="0">
                  <a:pos x="1011" y="609"/>
                </a:cxn>
                <a:cxn ang="0">
                  <a:pos x="965" y="750"/>
                </a:cxn>
                <a:cxn ang="0">
                  <a:pos x="560" y="850"/>
                </a:cxn>
                <a:cxn ang="0">
                  <a:pos x="468" y="510"/>
                </a:cxn>
                <a:cxn ang="0">
                  <a:pos x="423" y="287"/>
                </a:cxn>
                <a:cxn ang="0">
                  <a:pos x="348" y="240"/>
                </a:cxn>
                <a:cxn ang="0">
                  <a:pos x="308" y="228"/>
                </a:cxn>
                <a:cxn ang="0">
                  <a:pos x="291" y="234"/>
                </a:cxn>
                <a:cxn ang="0">
                  <a:pos x="240" y="269"/>
                </a:cxn>
                <a:cxn ang="0">
                  <a:pos x="194" y="357"/>
                </a:cxn>
                <a:cxn ang="0">
                  <a:pos x="194" y="527"/>
                </a:cxn>
                <a:cxn ang="0">
                  <a:pos x="200" y="674"/>
                </a:cxn>
                <a:cxn ang="0">
                  <a:pos x="246" y="762"/>
                </a:cxn>
                <a:cxn ang="0">
                  <a:pos x="149" y="914"/>
                </a:cxn>
                <a:cxn ang="0">
                  <a:pos x="51" y="785"/>
                </a:cxn>
                <a:cxn ang="0">
                  <a:pos x="69" y="533"/>
                </a:cxn>
                <a:cxn ang="0">
                  <a:pos x="63" y="299"/>
                </a:cxn>
                <a:cxn ang="0">
                  <a:pos x="51" y="275"/>
                </a:cxn>
                <a:cxn ang="0">
                  <a:pos x="23" y="246"/>
                </a:cxn>
                <a:cxn ang="0">
                  <a:pos x="0" y="205"/>
                </a:cxn>
                <a:cxn ang="0">
                  <a:pos x="0" y="176"/>
                </a:cxn>
                <a:cxn ang="0">
                  <a:pos x="6" y="158"/>
                </a:cxn>
                <a:cxn ang="0">
                  <a:pos x="63" y="70"/>
                </a:cxn>
              </a:cxnLst>
              <a:rect l="0" t="0" r="r" b="b"/>
              <a:pathLst>
                <a:path w="1028" h="914">
                  <a:moveTo>
                    <a:pt x="719" y="240"/>
                  </a:moveTo>
                  <a:lnTo>
                    <a:pt x="691" y="252"/>
                  </a:lnTo>
                  <a:lnTo>
                    <a:pt x="657" y="269"/>
                  </a:lnTo>
                  <a:lnTo>
                    <a:pt x="622" y="293"/>
                  </a:lnTo>
                  <a:lnTo>
                    <a:pt x="594" y="310"/>
                  </a:lnTo>
                  <a:lnTo>
                    <a:pt x="594" y="398"/>
                  </a:lnTo>
                  <a:lnTo>
                    <a:pt x="588" y="486"/>
                  </a:lnTo>
                  <a:lnTo>
                    <a:pt x="594" y="615"/>
                  </a:lnTo>
                  <a:lnTo>
                    <a:pt x="605" y="674"/>
                  </a:lnTo>
                  <a:lnTo>
                    <a:pt x="640" y="715"/>
                  </a:lnTo>
                  <a:lnTo>
                    <a:pt x="685" y="756"/>
                  </a:lnTo>
                  <a:lnTo>
                    <a:pt x="737" y="785"/>
                  </a:lnTo>
                  <a:lnTo>
                    <a:pt x="799" y="797"/>
                  </a:lnTo>
                  <a:lnTo>
                    <a:pt x="811" y="791"/>
                  </a:lnTo>
                  <a:lnTo>
                    <a:pt x="828" y="785"/>
                  </a:lnTo>
                  <a:lnTo>
                    <a:pt x="839" y="774"/>
                  </a:lnTo>
                  <a:lnTo>
                    <a:pt x="868" y="721"/>
                  </a:lnTo>
                  <a:lnTo>
                    <a:pt x="885" y="662"/>
                  </a:lnTo>
                  <a:lnTo>
                    <a:pt x="896" y="551"/>
                  </a:lnTo>
                  <a:lnTo>
                    <a:pt x="896" y="439"/>
                  </a:lnTo>
                  <a:lnTo>
                    <a:pt x="891" y="369"/>
                  </a:lnTo>
                  <a:lnTo>
                    <a:pt x="879" y="305"/>
                  </a:lnTo>
                  <a:lnTo>
                    <a:pt x="799" y="264"/>
                  </a:lnTo>
                  <a:lnTo>
                    <a:pt x="719" y="240"/>
                  </a:lnTo>
                  <a:lnTo>
                    <a:pt x="719" y="240"/>
                  </a:lnTo>
                  <a:close/>
                  <a:moveTo>
                    <a:pt x="126" y="0"/>
                  </a:moveTo>
                  <a:lnTo>
                    <a:pt x="149" y="6"/>
                  </a:lnTo>
                  <a:lnTo>
                    <a:pt x="137" y="29"/>
                  </a:lnTo>
                  <a:lnTo>
                    <a:pt x="126" y="58"/>
                  </a:lnTo>
                  <a:lnTo>
                    <a:pt x="126" y="82"/>
                  </a:lnTo>
                  <a:lnTo>
                    <a:pt x="126" y="94"/>
                  </a:lnTo>
                  <a:lnTo>
                    <a:pt x="131" y="111"/>
                  </a:lnTo>
                  <a:lnTo>
                    <a:pt x="137" y="123"/>
                  </a:lnTo>
                  <a:lnTo>
                    <a:pt x="149" y="140"/>
                  </a:lnTo>
                  <a:lnTo>
                    <a:pt x="154" y="158"/>
                  </a:lnTo>
                  <a:lnTo>
                    <a:pt x="160" y="170"/>
                  </a:lnTo>
                  <a:lnTo>
                    <a:pt x="171" y="181"/>
                  </a:lnTo>
                  <a:lnTo>
                    <a:pt x="183" y="193"/>
                  </a:lnTo>
                  <a:lnTo>
                    <a:pt x="194" y="205"/>
                  </a:lnTo>
                  <a:lnTo>
                    <a:pt x="194" y="258"/>
                  </a:lnTo>
                  <a:lnTo>
                    <a:pt x="297" y="181"/>
                  </a:lnTo>
                  <a:lnTo>
                    <a:pt x="388" y="99"/>
                  </a:lnTo>
                  <a:lnTo>
                    <a:pt x="491" y="158"/>
                  </a:lnTo>
                  <a:lnTo>
                    <a:pt x="594" y="211"/>
                  </a:lnTo>
                  <a:lnTo>
                    <a:pt x="594" y="269"/>
                  </a:lnTo>
                  <a:lnTo>
                    <a:pt x="594" y="269"/>
                  </a:lnTo>
                  <a:lnTo>
                    <a:pt x="822" y="105"/>
                  </a:lnTo>
                  <a:lnTo>
                    <a:pt x="919" y="158"/>
                  </a:lnTo>
                  <a:lnTo>
                    <a:pt x="1022" y="211"/>
                  </a:lnTo>
                  <a:lnTo>
                    <a:pt x="1028" y="269"/>
                  </a:lnTo>
                  <a:lnTo>
                    <a:pt x="1028" y="351"/>
                  </a:lnTo>
                  <a:lnTo>
                    <a:pt x="1028" y="434"/>
                  </a:lnTo>
                  <a:lnTo>
                    <a:pt x="1022" y="533"/>
                  </a:lnTo>
                  <a:lnTo>
                    <a:pt x="1011" y="609"/>
                  </a:lnTo>
                  <a:lnTo>
                    <a:pt x="988" y="680"/>
                  </a:lnTo>
                  <a:lnTo>
                    <a:pt x="965" y="750"/>
                  </a:lnTo>
                  <a:lnTo>
                    <a:pt x="668" y="914"/>
                  </a:lnTo>
                  <a:lnTo>
                    <a:pt x="560" y="850"/>
                  </a:lnTo>
                  <a:lnTo>
                    <a:pt x="457" y="797"/>
                  </a:lnTo>
                  <a:lnTo>
                    <a:pt x="468" y="510"/>
                  </a:lnTo>
                  <a:lnTo>
                    <a:pt x="463" y="310"/>
                  </a:lnTo>
                  <a:lnTo>
                    <a:pt x="423" y="287"/>
                  </a:lnTo>
                  <a:lnTo>
                    <a:pt x="377" y="258"/>
                  </a:lnTo>
                  <a:lnTo>
                    <a:pt x="348" y="240"/>
                  </a:lnTo>
                  <a:lnTo>
                    <a:pt x="331" y="234"/>
                  </a:lnTo>
                  <a:lnTo>
                    <a:pt x="308" y="228"/>
                  </a:lnTo>
                  <a:lnTo>
                    <a:pt x="303" y="234"/>
                  </a:lnTo>
                  <a:lnTo>
                    <a:pt x="291" y="234"/>
                  </a:lnTo>
                  <a:lnTo>
                    <a:pt x="286" y="240"/>
                  </a:lnTo>
                  <a:lnTo>
                    <a:pt x="240" y="269"/>
                  </a:lnTo>
                  <a:lnTo>
                    <a:pt x="194" y="305"/>
                  </a:lnTo>
                  <a:lnTo>
                    <a:pt x="194" y="357"/>
                  </a:lnTo>
                  <a:lnTo>
                    <a:pt x="194" y="439"/>
                  </a:lnTo>
                  <a:lnTo>
                    <a:pt x="194" y="527"/>
                  </a:lnTo>
                  <a:lnTo>
                    <a:pt x="194" y="615"/>
                  </a:lnTo>
                  <a:lnTo>
                    <a:pt x="200" y="674"/>
                  </a:lnTo>
                  <a:lnTo>
                    <a:pt x="223" y="727"/>
                  </a:lnTo>
                  <a:lnTo>
                    <a:pt x="246" y="762"/>
                  </a:lnTo>
                  <a:lnTo>
                    <a:pt x="268" y="791"/>
                  </a:lnTo>
                  <a:lnTo>
                    <a:pt x="149" y="914"/>
                  </a:lnTo>
                  <a:lnTo>
                    <a:pt x="103" y="844"/>
                  </a:lnTo>
                  <a:lnTo>
                    <a:pt x="51" y="785"/>
                  </a:lnTo>
                  <a:lnTo>
                    <a:pt x="69" y="656"/>
                  </a:lnTo>
                  <a:lnTo>
                    <a:pt x="69" y="533"/>
                  </a:lnTo>
                  <a:lnTo>
                    <a:pt x="63" y="310"/>
                  </a:lnTo>
                  <a:lnTo>
                    <a:pt x="63" y="299"/>
                  </a:lnTo>
                  <a:lnTo>
                    <a:pt x="57" y="287"/>
                  </a:lnTo>
                  <a:lnTo>
                    <a:pt x="51" y="275"/>
                  </a:lnTo>
                  <a:lnTo>
                    <a:pt x="34" y="258"/>
                  </a:lnTo>
                  <a:lnTo>
                    <a:pt x="23" y="246"/>
                  </a:lnTo>
                  <a:lnTo>
                    <a:pt x="12" y="228"/>
                  </a:lnTo>
                  <a:lnTo>
                    <a:pt x="0" y="205"/>
                  </a:lnTo>
                  <a:lnTo>
                    <a:pt x="0" y="187"/>
                  </a:lnTo>
                  <a:lnTo>
                    <a:pt x="0" y="176"/>
                  </a:lnTo>
                  <a:lnTo>
                    <a:pt x="6" y="170"/>
                  </a:lnTo>
                  <a:lnTo>
                    <a:pt x="6" y="158"/>
                  </a:lnTo>
                  <a:lnTo>
                    <a:pt x="12" y="146"/>
                  </a:lnTo>
                  <a:lnTo>
                    <a:pt x="63" y="70"/>
                  </a:lnTo>
                  <a:lnTo>
                    <a:pt x="1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1" name="Freeform 29"/>
            <p:cNvSpPr>
              <a:spLocks/>
            </p:cNvSpPr>
            <p:nvPr/>
          </p:nvSpPr>
          <p:spPr bwMode="auto">
            <a:xfrm>
              <a:off x="4039" y="3311"/>
              <a:ext cx="371" cy="1630"/>
            </a:xfrm>
            <a:custGeom>
              <a:avLst/>
              <a:gdLst/>
              <a:ahLst/>
              <a:cxnLst>
                <a:cxn ang="0">
                  <a:pos x="17" y="0"/>
                </a:cxn>
                <a:cxn ang="0">
                  <a:pos x="34" y="6"/>
                </a:cxn>
                <a:cxn ang="0">
                  <a:pos x="68" y="35"/>
                </a:cxn>
                <a:cxn ang="0">
                  <a:pos x="114" y="76"/>
                </a:cxn>
                <a:cxn ang="0">
                  <a:pos x="160" y="141"/>
                </a:cxn>
                <a:cxn ang="0">
                  <a:pos x="217" y="217"/>
                </a:cxn>
                <a:cxn ang="0">
                  <a:pos x="262" y="305"/>
                </a:cxn>
                <a:cxn ang="0">
                  <a:pos x="319" y="446"/>
                </a:cxn>
                <a:cxn ang="0">
                  <a:pos x="348" y="580"/>
                </a:cxn>
                <a:cxn ang="0">
                  <a:pos x="365" y="703"/>
                </a:cxn>
                <a:cxn ang="0">
                  <a:pos x="371" y="815"/>
                </a:cxn>
                <a:cxn ang="0">
                  <a:pos x="371" y="815"/>
                </a:cxn>
                <a:cxn ang="0">
                  <a:pos x="359" y="961"/>
                </a:cxn>
                <a:cxn ang="0">
                  <a:pos x="331" y="1132"/>
                </a:cxn>
                <a:cxn ang="0">
                  <a:pos x="268" y="1313"/>
                </a:cxn>
                <a:cxn ang="0">
                  <a:pos x="217" y="1407"/>
                </a:cxn>
                <a:cxn ang="0">
                  <a:pos x="165" y="1483"/>
                </a:cxn>
                <a:cxn ang="0">
                  <a:pos x="114" y="1548"/>
                </a:cxn>
                <a:cxn ang="0">
                  <a:pos x="68" y="1595"/>
                </a:cxn>
                <a:cxn ang="0">
                  <a:pos x="34" y="1618"/>
                </a:cxn>
                <a:cxn ang="0">
                  <a:pos x="17" y="1630"/>
                </a:cxn>
                <a:cxn ang="0">
                  <a:pos x="11" y="1624"/>
                </a:cxn>
                <a:cxn ang="0">
                  <a:pos x="5" y="1618"/>
                </a:cxn>
                <a:cxn ang="0">
                  <a:pos x="0" y="1612"/>
                </a:cxn>
                <a:cxn ang="0">
                  <a:pos x="0" y="1612"/>
                </a:cxn>
                <a:cxn ang="0">
                  <a:pos x="0" y="1606"/>
                </a:cxn>
                <a:cxn ang="0">
                  <a:pos x="5" y="1601"/>
                </a:cxn>
                <a:cxn ang="0">
                  <a:pos x="11" y="1595"/>
                </a:cxn>
                <a:cxn ang="0">
                  <a:pos x="23" y="1583"/>
                </a:cxn>
                <a:cxn ang="0">
                  <a:pos x="108" y="1477"/>
                </a:cxn>
                <a:cxn ang="0">
                  <a:pos x="177" y="1354"/>
                </a:cxn>
                <a:cxn ang="0">
                  <a:pos x="222" y="1225"/>
                </a:cxn>
                <a:cxn ang="0">
                  <a:pos x="257" y="1090"/>
                </a:cxn>
                <a:cxn ang="0">
                  <a:pos x="274" y="956"/>
                </a:cxn>
                <a:cxn ang="0">
                  <a:pos x="279" y="815"/>
                </a:cxn>
                <a:cxn ang="0">
                  <a:pos x="268" y="621"/>
                </a:cxn>
                <a:cxn ang="0">
                  <a:pos x="234" y="446"/>
                </a:cxn>
                <a:cxn ang="0">
                  <a:pos x="182" y="293"/>
                </a:cxn>
                <a:cxn ang="0">
                  <a:pos x="114" y="158"/>
                </a:cxn>
                <a:cxn ang="0">
                  <a:pos x="28" y="53"/>
                </a:cxn>
                <a:cxn ang="0">
                  <a:pos x="17" y="41"/>
                </a:cxn>
                <a:cxn ang="0">
                  <a:pos x="11" y="29"/>
                </a:cxn>
                <a:cxn ang="0">
                  <a:pos x="5" y="23"/>
                </a:cxn>
                <a:cxn ang="0">
                  <a:pos x="0" y="23"/>
                </a:cxn>
                <a:cxn ang="0">
                  <a:pos x="0" y="17"/>
                </a:cxn>
                <a:cxn ang="0">
                  <a:pos x="0" y="17"/>
                </a:cxn>
                <a:cxn ang="0">
                  <a:pos x="5" y="6"/>
                </a:cxn>
                <a:cxn ang="0">
                  <a:pos x="11" y="0"/>
                </a:cxn>
                <a:cxn ang="0">
                  <a:pos x="17" y="0"/>
                </a:cxn>
              </a:cxnLst>
              <a:rect l="0" t="0" r="r" b="b"/>
              <a:pathLst>
                <a:path w="371" h="1630">
                  <a:moveTo>
                    <a:pt x="17" y="0"/>
                  </a:moveTo>
                  <a:lnTo>
                    <a:pt x="34" y="6"/>
                  </a:lnTo>
                  <a:lnTo>
                    <a:pt x="68" y="35"/>
                  </a:lnTo>
                  <a:lnTo>
                    <a:pt x="114" y="76"/>
                  </a:lnTo>
                  <a:lnTo>
                    <a:pt x="160" y="141"/>
                  </a:lnTo>
                  <a:lnTo>
                    <a:pt x="217" y="217"/>
                  </a:lnTo>
                  <a:lnTo>
                    <a:pt x="262" y="305"/>
                  </a:lnTo>
                  <a:lnTo>
                    <a:pt x="319" y="446"/>
                  </a:lnTo>
                  <a:lnTo>
                    <a:pt x="348" y="580"/>
                  </a:lnTo>
                  <a:lnTo>
                    <a:pt x="365" y="703"/>
                  </a:lnTo>
                  <a:lnTo>
                    <a:pt x="371" y="815"/>
                  </a:lnTo>
                  <a:lnTo>
                    <a:pt x="371" y="815"/>
                  </a:lnTo>
                  <a:lnTo>
                    <a:pt x="359" y="961"/>
                  </a:lnTo>
                  <a:lnTo>
                    <a:pt x="331" y="1132"/>
                  </a:lnTo>
                  <a:lnTo>
                    <a:pt x="268" y="1313"/>
                  </a:lnTo>
                  <a:lnTo>
                    <a:pt x="217" y="1407"/>
                  </a:lnTo>
                  <a:lnTo>
                    <a:pt x="165" y="1483"/>
                  </a:lnTo>
                  <a:lnTo>
                    <a:pt x="114" y="1548"/>
                  </a:lnTo>
                  <a:lnTo>
                    <a:pt x="68" y="1595"/>
                  </a:lnTo>
                  <a:lnTo>
                    <a:pt x="34" y="1618"/>
                  </a:lnTo>
                  <a:lnTo>
                    <a:pt x="17" y="1630"/>
                  </a:lnTo>
                  <a:lnTo>
                    <a:pt x="11" y="1624"/>
                  </a:lnTo>
                  <a:lnTo>
                    <a:pt x="5" y="1618"/>
                  </a:lnTo>
                  <a:lnTo>
                    <a:pt x="0" y="1612"/>
                  </a:lnTo>
                  <a:lnTo>
                    <a:pt x="0" y="1612"/>
                  </a:lnTo>
                  <a:lnTo>
                    <a:pt x="0" y="1606"/>
                  </a:lnTo>
                  <a:lnTo>
                    <a:pt x="5" y="1601"/>
                  </a:lnTo>
                  <a:lnTo>
                    <a:pt x="11" y="1595"/>
                  </a:lnTo>
                  <a:lnTo>
                    <a:pt x="23" y="1583"/>
                  </a:lnTo>
                  <a:lnTo>
                    <a:pt x="108" y="1477"/>
                  </a:lnTo>
                  <a:lnTo>
                    <a:pt x="177" y="1354"/>
                  </a:lnTo>
                  <a:lnTo>
                    <a:pt x="222" y="1225"/>
                  </a:lnTo>
                  <a:lnTo>
                    <a:pt x="257" y="1090"/>
                  </a:lnTo>
                  <a:lnTo>
                    <a:pt x="274" y="956"/>
                  </a:lnTo>
                  <a:lnTo>
                    <a:pt x="279" y="815"/>
                  </a:lnTo>
                  <a:lnTo>
                    <a:pt x="268" y="621"/>
                  </a:lnTo>
                  <a:lnTo>
                    <a:pt x="234" y="446"/>
                  </a:lnTo>
                  <a:lnTo>
                    <a:pt x="182" y="293"/>
                  </a:lnTo>
                  <a:lnTo>
                    <a:pt x="114" y="158"/>
                  </a:lnTo>
                  <a:lnTo>
                    <a:pt x="28" y="53"/>
                  </a:lnTo>
                  <a:lnTo>
                    <a:pt x="17" y="41"/>
                  </a:lnTo>
                  <a:lnTo>
                    <a:pt x="11" y="29"/>
                  </a:lnTo>
                  <a:lnTo>
                    <a:pt x="5" y="23"/>
                  </a:lnTo>
                  <a:lnTo>
                    <a:pt x="0" y="23"/>
                  </a:lnTo>
                  <a:lnTo>
                    <a:pt x="0" y="17"/>
                  </a:lnTo>
                  <a:lnTo>
                    <a:pt x="0" y="17"/>
                  </a:lnTo>
                  <a:lnTo>
                    <a:pt x="5" y="6"/>
                  </a:lnTo>
                  <a:lnTo>
                    <a:pt x="11"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2" name="Freeform 30"/>
            <p:cNvSpPr>
              <a:spLocks noEditPoints="1"/>
            </p:cNvSpPr>
            <p:nvPr/>
          </p:nvSpPr>
          <p:spPr bwMode="auto">
            <a:xfrm>
              <a:off x="5158" y="3833"/>
              <a:ext cx="171" cy="697"/>
            </a:xfrm>
            <a:custGeom>
              <a:avLst/>
              <a:gdLst/>
              <a:ahLst/>
              <a:cxnLst>
                <a:cxn ang="0">
                  <a:pos x="85" y="527"/>
                </a:cxn>
                <a:cxn ang="0">
                  <a:pos x="114" y="533"/>
                </a:cxn>
                <a:cxn ang="0">
                  <a:pos x="137" y="545"/>
                </a:cxn>
                <a:cxn ang="0">
                  <a:pos x="154" y="563"/>
                </a:cxn>
                <a:cxn ang="0">
                  <a:pos x="165" y="586"/>
                </a:cxn>
                <a:cxn ang="0">
                  <a:pos x="171" y="610"/>
                </a:cxn>
                <a:cxn ang="0">
                  <a:pos x="171" y="610"/>
                </a:cxn>
                <a:cxn ang="0">
                  <a:pos x="165" y="639"/>
                </a:cxn>
                <a:cxn ang="0">
                  <a:pos x="154" y="662"/>
                </a:cxn>
                <a:cxn ang="0">
                  <a:pos x="137" y="680"/>
                </a:cxn>
                <a:cxn ang="0">
                  <a:pos x="114" y="697"/>
                </a:cxn>
                <a:cxn ang="0">
                  <a:pos x="85" y="697"/>
                </a:cxn>
                <a:cxn ang="0">
                  <a:pos x="57" y="697"/>
                </a:cxn>
                <a:cxn ang="0">
                  <a:pos x="34" y="680"/>
                </a:cxn>
                <a:cxn ang="0">
                  <a:pos x="17" y="662"/>
                </a:cxn>
                <a:cxn ang="0">
                  <a:pos x="5" y="639"/>
                </a:cxn>
                <a:cxn ang="0">
                  <a:pos x="0" y="610"/>
                </a:cxn>
                <a:cxn ang="0">
                  <a:pos x="5" y="586"/>
                </a:cxn>
                <a:cxn ang="0">
                  <a:pos x="17" y="563"/>
                </a:cxn>
                <a:cxn ang="0">
                  <a:pos x="34" y="545"/>
                </a:cxn>
                <a:cxn ang="0">
                  <a:pos x="57" y="533"/>
                </a:cxn>
                <a:cxn ang="0">
                  <a:pos x="85" y="527"/>
                </a:cxn>
                <a:cxn ang="0">
                  <a:pos x="85" y="0"/>
                </a:cxn>
                <a:cxn ang="0">
                  <a:pos x="114" y="0"/>
                </a:cxn>
                <a:cxn ang="0">
                  <a:pos x="137" y="11"/>
                </a:cxn>
                <a:cxn ang="0">
                  <a:pos x="154" y="35"/>
                </a:cxn>
                <a:cxn ang="0">
                  <a:pos x="165" y="58"/>
                </a:cxn>
                <a:cxn ang="0">
                  <a:pos x="171" y="82"/>
                </a:cxn>
                <a:cxn ang="0">
                  <a:pos x="171" y="82"/>
                </a:cxn>
                <a:cxn ang="0">
                  <a:pos x="165" y="111"/>
                </a:cxn>
                <a:cxn ang="0">
                  <a:pos x="154" y="135"/>
                </a:cxn>
                <a:cxn ang="0">
                  <a:pos x="137" y="152"/>
                </a:cxn>
                <a:cxn ang="0">
                  <a:pos x="114" y="164"/>
                </a:cxn>
                <a:cxn ang="0">
                  <a:pos x="85" y="170"/>
                </a:cxn>
                <a:cxn ang="0">
                  <a:pos x="57" y="164"/>
                </a:cxn>
                <a:cxn ang="0">
                  <a:pos x="34" y="152"/>
                </a:cxn>
                <a:cxn ang="0">
                  <a:pos x="17" y="135"/>
                </a:cxn>
                <a:cxn ang="0">
                  <a:pos x="5" y="111"/>
                </a:cxn>
                <a:cxn ang="0">
                  <a:pos x="0" y="82"/>
                </a:cxn>
                <a:cxn ang="0">
                  <a:pos x="5" y="58"/>
                </a:cxn>
                <a:cxn ang="0">
                  <a:pos x="11" y="41"/>
                </a:cxn>
                <a:cxn ang="0">
                  <a:pos x="28" y="23"/>
                </a:cxn>
                <a:cxn ang="0">
                  <a:pos x="45" y="11"/>
                </a:cxn>
                <a:cxn ang="0">
                  <a:pos x="62" y="0"/>
                </a:cxn>
                <a:cxn ang="0">
                  <a:pos x="85" y="0"/>
                </a:cxn>
              </a:cxnLst>
              <a:rect l="0" t="0" r="r" b="b"/>
              <a:pathLst>
                <a:path w="171" h="697">
                  <a:moveTo>
                    <a:pt x="85" y="527"/>
                  </a:moveTo>
                  <a:lnTo>
                    <a:pt x="114" y="533"/>
                  </a:lnTo>
                  <a:lnTo>
                    <a:pt x="137" y="545"/>
                  </a:lnTo>
                  <a:lnTo>
                    <a:pt x="154" y="563"/>
                  </a:lnTo>
                  <a:lnTo>
                    <a:pt x="165" y="586"/>
                  </a:lnTo>
                  <a:lnTo>
                    <a:pt x="171" y="610"/>
                  </a:lnTo>
                  <a:lnTo>
                    <a:pt x="171" y="610"/>
                  </a:lnTo>
                  <a:lnTo>
                    <a:pt x="165" y="639"/>
                  </a:lnTo>
                  <a:lnTo>
                    <a:pt x="154" y="662"/>
                  </a:lnTo>
                  <a:lnTo>
                    <a:pt x="137" y="680"/>
                  </a:lnTo>
                  <a:lnTo>
                    <a:pt x="114" y="697"/>
                  </a:lnTo>
                  <a:lnTo>
                    <a:pt x="85" y="697"/>
                  </a:lnTo>
                  <a:lnTo>
                    <a:pt x="57" y="697"/>
                  </a:lnTo>
                  <a:lnTo>
                    <a:pt x="34" y="680"/>
                  </a:lnTo>
                  <a:lnTo>
                    <a:pt x="17" y="662"/>
                  </a:lnTo>
                  <a:lnTo>
                    <a:pt x="5" y="639"/>
                  </a:lnTo>
                  <a:lnTo>
                    <a:pt x="0" y="610"/>
                  </a:lnTo>
                  <a:lnTo>
                    <a:pt x="5" y="586"/>
                  </a:lnTo>
                  <a:lnTo>
                    <a:pt x="17" y="563"/>
                  </a:lnTo>
                  <a:lnTo>
                    <a:pt x="34" y="545"/>
                  </a:lnTo>
                  <a:lnTo>
                    <a:pt x="57" y="533"/>
                  </a:lnTo>
                  <a:lnTo>
                    <a:pt x="85" y="527"/>
                  </a:lnTo>
                  <a:close/>
                  <a:moveTo>
                    <a:pt x="85" y="0"/>
                  </a:moveTo>
                  <a:lnTo>
                    <a:pt x="114" y="0"/>
                  </a:lnTo>
                  <a:lnTo>
                    <a:pt x="137" y="11"/>
                  </a:lnTo>
                  <a:lnTo>
                    <a:pt x="154" y="35"/>
                  </a:lnTo>
                  <a:lnTo>
                    <a:pt x="165" y="58"/>
                  </a:lnTo>
                  <a:lnTo>
                    <a:pt x="171" y="82"/>
                  </a:lnTo>
                  <a:lnTo>
                    <a:pt x="171" y="82"/>
                  </a:lnTo>
                  <a:lnTo>
                    <a:pt x="165" y="111"/>
                  </a:lnTo>
                  <a:lnTo>
                    <a:pt x="154" y="135"/>
                  </a:lnTo>
                  <a:lnTo>
                    <a:pt x="137" y="152"/>
                  </a:lnTo>
                  <a:lnTo>
                    <a:pt x="114" y="164"/>
                  </a:lnTo>
                  <a:lnTo>
                    <a:pt x="85" y="170"/>
                  </a:lnTo>
                  <a:lnTo>
                    <a:pt x="57" y="164"/>
                  </a:lnTo>
                  <a:lnTo>
                    <a:pt x="34" y="152"/>
                  </a:lnTo>
                  <a:lnTo>
                    <a:pt x="17" y="135"/>
                  </a:lnTo>
                  <a:lnTo>
                    <a:pt x="5" y="111"/>
                  </a:lnTo>
                  <a:lnTo>
                    <a:pt x="0" y="82"/>
                  </a:lnTo>
                  <a:lnTo>
                    <a:pt x="5" y="58"/>
                  </a:lnTo>
                  <a:lnTo>
                    <a:pt x="11" y="41"/>
                  </a:lnTo>
                  <a:lnTo>
                    <a:pt x="28" y="23"/>
                  </a:lnTo>
                  <a:lnTo>
                    <a:pt x="45" y="11"/>
                  </a:lnTo>
                  <a:lnTo>
                    <a:pt x="62" y="0"/>
                  </a:lnTo>
                  <a:lnTo>
                    <a:pt x="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3" name="Freeform 31"/>
            <p:cNvSpPr>
              <a:spLocks noEditPoints="1"/>
            </p:cNvSpPr>
            <p:nvPr/>
          </p:nvSpPr>
          <p:spPr bwMode="auto">
            <a:xfrm>
              <a:off x="5552" y="3932"/>
              <a:ext cx="1056" cy="382"/>
            </a:xfrm>
            <a:custGeom>
              <a:avLst/>
              <a:gdLst/>
              <a:ahLst/>
              <a:cxnLst>
                <a:cxn ang="0">
                  <a:pos x="51" y="317"/>
                </a:cxn>
                <a:cxn ang="0">
                  <a:pos x="999" y="317"/>
                </a:cxn>
                <a:cxn ang="0">
                  <a:pos x="1016" y="317"/>
                </a:cxn>
                <a:cxn ang="0">
                  <a:pos x="1027" y="317"/>
                </a:cxn>
                <a:cxn ang="0">
                  <a:pos x="1039" y="323"/>
                </a:cxn>
                <a:cxn ang="0">
                  <a:pos x="1044" y="329"/>
                </a:cxn>
                <a:cxn ang="0">
                  <a:pos x="1056" y="335"/>
                </a:cxn>
                <a:cxn ang="0">
                  <a:pos x="1056" y="352"/>
                </a:cxn>
                <a:cxn ang="0">
                  <a:pos x="1056" y="364"/>
                </a:cxn>
                <a:cxn ang="0">
                  <a:pos x="1044" y="376"/>
                </a:cxn>
                <a:cxn ang="0">
                  <a:pos x="1039" y="376"/>
                </a:cxn>
                <a:cxn ang="0">
                  <a:pos x="1027" y="382"/>
                </a:cxn>
                <a:cxn ang="0">
                  <a:pos x="1016" y="382"/>
                </a:cxn>
                <a:cxn ang="0">
                  <a:pos x="1004" y="382"/>
                </a:cxn>
                <a:cxn ang="0">
                  <a:pos x="51" y="382"/>
                </a:cxn>
                <a:cxn ang="0">
                  <a:pos x="40" y="382"/>
                </a:cxn>
                <a:cxn ang="0">
                  <a:pos x="28" y="382"/>
                </a:cxn>
                <a:cxn ang="0">
                  <a:pos x="17" y="376"/>
                </a:cxn>
                <a:cxn ang="0">
                  <a:pos x="11" y="376"/>
                </a:cxn>
                <a:cxn ang="0">
                  <a:pos x="5" y="364"/>
                </a:cxn>
                <a:cxn ang="0">
                  <a:pos x="0" y="352"/>
                </a:cxn>
                <a:cxn ang="0">
                  <a:pos x="5" y="335"/>
                </a:cxn>
                <a:cxn ang="0">
                  <a:pos x="11" y="329"/>
                </a:cxn>
                <a:cxn ang="0">
                  <a:pos x="17" y="323"/>
                </a:cxn>
                <a:cxn ang="0">
                  <a:pos x="28" y="317"/>
                </a:cxn>
                <a:cxn ang="0">
                  <a:pos x="40" y="317"/>
                </a:cxn>
                <a:cxn ang="0">
                  <a:pos x="51" y="317"/>
                </a:cxn>
                <a:cxn ang="0">
                  <a:pos x="51" y="0"/>
                </a:cxn>
                <a:cxn ang="0">
                  <a:pos x="1004" y="0"/>
                </a:cxn>
                <a:cxn ang="0">
                  <a:pos x="1016" y="0"/>
                </a:cxn>
                <a:cxn ang="0">
                  <a:pos x="1027" y="6"/>
                </a:cxn>
                <a:cxn ang="0">
                  <a:pos x="1039" y="6"/>
                </a:cxn>
                <a:cxn ang="0">
                  <a:pos x="1044" y="12"/>
                </a:cxn>
                <a:cxn ang="0">
                  <a:pos x="1056" y="18"/>
                </a:cxn>
                <a:cxn ang="0">
                  <a:pos x="1056" y="36"/>
                </a:cxn>
                <a:cxn ang="0">
                  <a:pos x="1056" y="47"/>
                </a:cxn>
                <a:cxn ang="0">
                  <a:pos x="1044" y="59"/>
                </a:cxn>
                <a:cxn ang="0">
                  <a:pos x="1039" y="65"/>
                </a:cxn>
                <a:cxn ang="0">
                  <a:pos x="1027" y="65"/>
                </a:cxn>
                <a:cxn ang="0">
                  <a:pos x="1016" y="65"/>
                </a:cxn>
                <a:cxn ang="0">
                  <a:pos x="999" y="65"/>
                </a:cxn>
                <a:cxn ang="0">
                  <a:pos x="51" y="65"/>
                </a:cxn>
                <a:cxn ang="0">
                  <a:pos x="40" y="65"/>
                </a:cxn>
                <a:cxn ang="0">
                  <a:pos x="28" y="65"/>
                </a:cxn>
                <a:cxn ang="0">
                  <a:pos x="17" y="65"/>
                </a:cxn>
                <a:cxn ang="0">
                  <a:pos x="11" y="59"/>
                </a:cxn>
                <a:cxn ang="0">
                  <a:pos x="5" y="47"/>
                </a:cxn>
                <a:cxn ang="0">
                  <a:pos x="0" y="36"/>
                </a:cxn>
                <a:cxn ang="0">
                  <a:pos x="5" y="18"/>
                </a:cxn>
                <a:cxn ang="0">
                  <a:pos x="11" y="12"/>
                </a:cxn>
                <a:cxn ang="0">
                  <a:pos x="17" y="6"/>
                </a:cxn>
                <a:cxn ang="0">
                  <a:pos x="28" y="6"/>
                </a:cxn>
                <a:cxn ang="0">
                  <a:pos x="40" y="0"/>
                </a:cxn>
                <a:cxn ang="0">
                  <a:pos x="51" y="0"/>
                </a:cxn>
              </a:cxnLst>
              <a:rect l="0" t="0" r="r" b="b"/>
              <a:pathLst>
                <a:path w="1056" h="382">
                  <a:moveTo>
                    <a:pt x="51" y="317"/>
                  </a:moveTo>
                  <a:lnTo>
                    <a:pt x="999" y="317"/>
                  </a:lnTo>
                  <a:lnTo>
                    <a:pt x="1016" y="317"/>
                  </a:lnTo>
                  <a:lnTo>
                    <a:pt x="1027" y="317"/>
                  </a:lnTo>
                  <a:lnTo>
                    <a:pt x="1039" y="323"/>
                  </a:lnTo>
                  <a:lnTo>
                    <a:pt x="1044" y="329"/>
                  </a:lnTo>
                  <a:lnTo>
                    <a:pt x="1056" y="335"/>
                  </a:lnTo>
                  <a:lnTo>
                    <a:pt x="1056" y="352"/>
                  </a:lnTo>
                  <a:lnTo>
                    <a:pt x="1056" y="364"/>
                  </a:lnTo>
                  <a:lnTo>
                    <a:pt x="1044" y="376"/>
                  </a:lnTo>
                  <a:lnTo>
                    <a:pt x="1039" y="376"/>
                  </a:lnTo>
                  <a:lnTo>
                    <a:pt x="1027" y="382"/>
                  </a:lnTo>
                  <a:lnTo>
                    <a:pt x="1016" y="382"/>
                  </a:lnTo>
                  <a:lnTo>
                    <a:pt x="1004" y="382"/>
                  </a:lnTo>
                  <a:lnTo>
                    <a:pt x="51" y="382"/>
                  </a:lnTo>
                  <a:lnTo>
                    <a:pt x="40" y="382"/>
                  </a:lnTo>
                  <a:lnTo>
                    <a:pt x="28" y="382"/>
                  </a:lnTo>
                  <a:lnTo>
                    <a:pt x="17" y="376"/>
                  </a:lnTo>
                  <a:lnTo>
                    <a:pt x="11" y="376"/>
                  </a:lnTo>
                  <a:lnTo>
                    <a:pt x="5" y="364"/>
                  </a:lnTo>
                  <a:lnTo>
                    <a:pt x="0" y="352"/>
                  </a:lnTo>
                  <a:lnTo>
                    <a:pt x="5" y="335"/>
                  </a:lnTo>
                  <a:lnTo>
                    <a:pt x="11" y="329"/>
                  </a:lnTo>
                  <a:lnTo>
                    <a:pt x="17" y="323"/>
                  </a:lnTo>
                  <a:lnTo>
                    <a:pt x="28" y="317"/>
                  </a:lnTo>
                  <a:lnTo>
                    <a:pt x="40" y="317"/>
                  </a:lnTo>
                  <a:lnTo>
                    <a:pt x="51" y="317"/>
                  </a:lnTo>
                  <a:close/>
                  <a:moveTo>
                    <a:pt x="51" y="0"/>
                  </a:moveTo>
                  <a:lnTo>
                    <a:pt x="1004" y="0"/>
                  </a:lnTo>
                  <a:lnTo>
                    <a:pt x="1016" y="0"/>
                  </a:lnTo>
                  <a:lnTo>
                    <a:pt x="1027" y="6"/>
                  </a:lnTo>
                  <a:lnTo>
                    <a:pt x="1039" y="6"/>
                  </a:lnTo>
                  <a:lnTo>
                    <a:pt x="1044" y="12"/>
                  </a:lnTo>
                  <a:lnTo>
                    <a:pt x="1056" y="18"/>
                  </a:lnTo>
                  <a:lnTo>
                    <a:pt x="1056" y="36"/>
                  </a:lnTo>
                  <a:lnTo>
                    <a:pt x="1056" y="47"/>
                  </a:lnTo>
                  <a:lnTo>
                    <a:pt x="1044" y="59"/>
                  </a:lnTo>
                  <a:lnTo>
                    <a:pt x="1039" y="65"/>
                  </a:lnTo>
                  <a:lnTo>
                    <a:pt x="1027" y="65"/>
                  </a:lnTo>
                  <a:lnTo>
                    <a:pt x="1016" y="65"/>
                  </a:lnTo>
                  <a:lnTo>
                    <a:pt x="999" y="65"/>
                  </a:lnTo>
                  <a:lnTo>
                    <a:pt x="51" y="65"/>
                  </a:lnTo>
                  <a:lnTo>
                    <a:pt x="40" y="65"/>
                  </a:lnTo>
                  <a:lnTo>
                    <a:pt x="28" y="65"/>
                  </a:lnTo>
                  <a:lnTo>
                    <a:pt x="17" y="65"/>
                  </a:lnTo>
                  <a:lnTo>
                    <a:pt x="11" y="59"/>
                  </a:lnTo>
                  <a:lnTo>
                    <a:pt x="5" y="47"/>
                  </a:lnTo>
                  <a:lnTo>
                    <a:pt x="0" y="36"/>
                  </a:lnTo>
                  <a:lnTo>
                    <a:pt x="5" y="18"/>
                  </a:lnTo>
                  <a:lnTo>
                    <a:pt x="11" y="12"/>
                  </a:lnTo>
                  <a:lnTo>
                    <a:pt x="17" y="6"/>
                  </a:lnTo>
                  <a:lnTo>
                    <a:pt x="28" y="6"/>
                  </a:lnTo>
                  <a:lnTo>
                    <a:pt x="40" y="0"/>
                  </a:lnTo>
                  <a:lnTo>
                    <a:pt x="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4" name="Freeform 32"/>
            <p:cNvSpPr>
              <a:spLocks/>
            </p:cNvSpPr>
            <p:nvPr/>
          </p:nvSpPr>
          <p:spPr bwMode="auto">
            <a:xfrm>
              <a:off x="7230" y="3446"/>
              <a:ext cx="634" cy="1084"/>
            </a:xfrm>
            <a:custGeom>
              <a:avLst/>
              <a:gdLst/>
              <a:ahLst/>
              <a:cxnLst>
                <a:cxn ang="0">
                  <a:pos x="388" y="11"/>
                </a:cxn>
                <a:cxn ang="0">
                  <a:pos x="537" y="88"/>
                </a:cxn>
                <a:cxn ang="0">
                  <a:pos x="622" y="228"/>
                </a:cxn>
                <a:cxn ang="0">
                  <a:pos x="628" y="381"/>
                </a:cxn>
                <a:cxn ang="0">
                  <a:pos x="577" y="504"/>
                </a:cxn>
                <a:cxn ang="0">
                  <a:pos x="463" y="627"/>
                </a:cxn>
                <a:cxn ang="0">
                  <a:pos x="286" y="791"/>
                </a:cxn>
                <a:cxn ang="0">
                  <a:pos x="120" y="961"/>
                </a:cxn>
                <a:cxn ang="0">
                  <a:pos x="440" y="961"/>
                </a:cxn>
                <a:cxn ang="0">
                  <a:pos x="537" y="955"/>
                </a:cxn>
                <a:cxn ang="0">
                  <a:pos x="571" y="909"/>
                </a:cxn>
                <a:cxn ang="0">
                  <a:pos x="594" y="803"/>
                </a:cxn>
                <a:cxn ang="0">
                  <a:pos x="588" y="1084"/>
                </a:cxn>
                <a:cxn ang="0">
                  <a:pos x="0" y="1067"/>
                </a:cxn>
                <a:cxn ang="0">
                  <a:pos x="0" y="1043"/>
                </a:cxn>
                <a:cxn ang="0">
                  <a:pos x="17" y="1026"/>
                </a:cxn>
                <a:cxn ang="0">
                  <a:pos x="383" y="598"/>
                </a:cxn>
                <a:cxn ang="0">
                  <a:pos x="474" y="416"/>
                </a:cxn>
                <a:cxn ang="0">
                  <a:pos x="480" y="252"/>
                </a:cxn>
                <a:cxn ang="0">
                  <a:pos x="434" y="135"/>
                </a:cxn>
                <a:cxn ang="0">
                  <a:pos x="343" y="58"/>
                </a:cxn>
                <a:cxn ang="0">
                  <a:pos x="206" y="64"/>
                </a:cxn>
                <a:cxn ang="0">
                  <a:pos x="97" y="146"/>
                </a:cxn>
                <a:cxn ang="0">
                  <a:pos x="80" y="217"/>
                </a:cxn>
                <a:cxn ang="0">
                  <a:pos x="126" y="228"/>
                </a:cxn>
                <a:cxn ang="0">
                  <a:pos x="154" y="258"/>
                </a:cxn>
                <a:cxn ang="0">
                  <a:pos x="166" y="305"/>
                </a:cxn>
                <a:cxn ang="0">
                  <a:pos x="154" y="346"/>
                </a:cxn>
                <a:cxn ang="0">
                  <a:pos x="131" y="369"/>
                </a:cxn>
                <a:cxn ang="0">
                  <a:pos x="109" y="381"/>
                </a:cxn>
                <a:cxn ang="0">
                  <a:pos x="86" y="387"/>
                </a:cxn>
                <a:cxn ang="0">
                  <a:pos x="74" y="387"/>
                </a:cxn>
                <a:cxn ang="0">
                  <a:pos x="51" y="381"/>
                </a:cxn>
                <a:cxn ang="0">
                  <a:pos x="29" y="369"/>
                </a:cxn>
                <a:cxn ang="0">
                  <a:pos x="6" y="340"/>
                </a:cxn>
                <a:cxn ang="0">
                  <a:pos x="0" y="299"/>
                </a:cxn>
                <a:cxn ang="0">
                  <a:pos x="34" y="158"/>
                </a:cxn>
                <a:cxn ang="0">
                  <a:pos x="137" y="47"/>
                </a:cxn>
                <a:cxn ang="0">
                  <a:pos x="297" y="0"/>
                </a:cxn>
              </a:cxnLst>
              <a:rect l="0" t="0" r="r" b="b"/>
              <a:pathLst>
                <a:path w="634" h="1084">
                  <a:moveTo>
                    <a:pt x="297" y="0"/>
                  </a:moveTo>
                  <a:lnTo>
                    <a:pt x="388" y="11"/>
                  </a:lnTo>
                  <a:lnTo>
                    <a:pt x="468" y="41"/>
                  </a:lnTo>
                  <a:lnTo>
                    <a:pt x="537" y="88"/>
                  </a:lnTo>
                  <a:lnTo>
                    <a:pt x="588" y="152"/>
                  </a:lnTo>
                  <a:lnTo>
                    <a:pt x="622" y="228"/>
                  </a:lnTo>
                  <a:lnTo>
                    <a:pt x="634" y="316"/>
                  </a:lnTo>
                  <a:lnTo>
                    <a:pt x="628" y="381"/>
                  </a:lnTo>
                  <a:lnTo>
                    <a:pt x="605" y="445"/>
                  </a:lnTo>
                  <a:lnTo>
                    <a:pt x="577" y="504"/>
                  </a:lnTo>
                  <a:lnTo>
                    <a:pt x="525" y="563"/>
                  </a:lnTo>
                  <a:lnTo>
                    <a:pt x="463" y="627"/>
                  </a:lnTo>
                  <a:lnTo>
                    <a:pt x="383" y="703"/>
                  </a:lnTo>
                  <a:lnTo>
                    <a:pt x="286" y="791"/>
                  </a:lnTo>
                  <a:lnTo>
                    <a:pt x="120" y="961"/>
                  </a:lnTo>
                  <a:lnTo>
                    <a:pt x="120" y="961"/>
                  </a:lnTo>
                  <a:lnTo>
                    <a:pt x="405" y="961"/>
                  </a:lnTo>
                  <a:lnTo>
                    <a:pt x="440" y="961"/>
                  </a:lnTo>
                  <a:lnTo>
                    <a:pt x="491" y="961"/>
                  </a:lnTo>
                  <a:lnTo>
                    <a:pt x="537" y="955"/>
                  </a:lnTo>
                  <a:lnTo>
                    <a:pt x="560" y="950"/>
                  </a:lnTo>
                  <a:lnTo>
                    <a:pt x="571" y="909"/>
                  </a:lnTo>
                  <a:lnTo>
                    <a:pt x="582" y="856"/>
                  </a:lnTo>
                  <a:lnTo>
                    <a:pt x="594" y="803"/>
                  </a:lnTo>
                  <a:lnTo>
                    <a:pt x="634" y="803"/>
                  </a:lnTo>
                  <a:lnTo>
                    <a:pt x="588" y="1084"/>
                  </a:lnTo>
                  <a:lnTo>
                    <a:pt x="0" y="1084"/>
                  </a:lnTo>
                  <a:lnTo>
                    <a:pt x="0" y="1067"/>
                  </a:lnTo>
                  <a:lnTo>
                    <a:pt x="0" y="1055"/>
                  </a:lnTo>
                  <a:lnTo>
                    <a:pt x="0" y="1043"/>
                  </a:lnTo>
                  <a:lnTo>
                    <a:pt x="6" y="1032"/>
                  </a:lnTo>
                  <a:lnTo>
                    <a:pt x="17" y="1026"/>
                  </a:lnTo>
                  <a:lnTo>
                    <a:pt x="320" y="674"/>
                  </a:lnTo>
                  <a:lnTo>
                    <a:pt x="383" y="598"/>
                  </a:lnTo>
                  <a:lnTo>
                    <a:pt x="434" y="510"/>
                  </a:lnTo>
                  <a:lnTo>
                    <a:pt x="474" y="416"/>
                  </a:lnTo>
                  <a:lnTo>
                    <a:pt x="485" y="316"/>
                  </a:lnTo>
                  <a:lnTo>
                    <a:pt x="480" y="252"/>
                  </a:lnTo>
                  <a:lnTo>
                    <a:pt x="463" y="187"/>
                  </a:lnTo>
                  <a:lnTo>
                    <a:pt x="434" y="135"/>
                  </a:lnTo>
                  <a:lnTo>
                    <a:pt x="394" y="88"/>
                  </a:lnTo>
                  <a:lnTo>
                    <a:pt x="343" y="58"/>
                  </a:lnTo>
                  <a:lnTo>
                    <a:pt x="274" y="53"/>
                  </a:lnTo>
                  <a:lnTo>
                    <a:pt x="206" y="64"/>
                  </a:lnTo>
                  <a:lnTo>
                    <a:pt x="149" y="94"/>
                  </a:lnTo>
                  <a:lnTo>
                    <a:pt x="97" y="146"/>
                  </a:lnTo>
                  <a:lnTo>
                    <a:pt x="63" y="217"/>
                  </a:lnTo>
                  <a:lnTo>
                    <a:pt x="80" y="217"/>
                  </a:lnTo>
                  <a:lnTo>
                    <a:pt x="109" y="223"/>
                  </a:lnTo>
                  <a:lnTo>
                    <a:pt x="126" y="228"/>
                  </a:lnTo>
                  <a:lnTo>
                    <a:pt x="143" y="246"/>
                  </a:lnTo>
                  <a:lnTo>
                    <a:pt x="154" y="258"/>
                  </a:lnTo>
                  <a:lnTo>
                    <a:pt x="166" y="281"/>
                  </a:lnTo>
                  <a:lnTo>
                    <a:pt x="166" y="305"/>
                  </a:lnTo>
                  <a:lnTo>
                    <a:pt x="166" y="322"/>
                  </a:lnTo>
                  <a:lnTo>
                    <a:pt x="154" y="346"/>
                  </a:lnTo>
                  <a:lnTo>
                    <a:pt x="149" y="357"/>
                  </a:lnTo>
                  <a:lnTo>
                    <a:pt x="131" y="369"/>
                  </a:lnTo>
                  <a:lnTo>
                    <a:pt x="120" y="375"/>
                  </a:lnTo>
                  <a:lnTo>
                    <a:pt x="109" y="381"/>
                  </a:lnTo>
                  <a:lnTo>
                    <a:pt x="91" y="387"/>
                  </a:lnTo>
                  <a:lnTo>
                    <a:pt x="86" y="387"/>
                  </a:lnTo>
                  <a:lnTo>
                    <a:pt x="80" y="387"/>
                  </a:lnTo>
                  <a:lnTo>
                    <a:pt x="74" y="387"/>
                  </a:lnTo>
                  <a:lnTo>
                    <a:pt x="63" y="387"/>
                  </a:lnTo>
                  <a:lnTo>
                    <a:pt x="51" y="381"/>
                  </a:lnTo>
                  <a:lnTo>
                    <a:pt x="40" y="375"/>
                  </a:lnTo>
                  <a:lnTo>
                    <a:pt x="29" y="369"/>
                  </a:lnTo>
                  <a:lnTo>
                    <a:pt x="17" y="357"/>
                  </a:lnTo>
                  <a:lnTo>
                    <a:pt x="6" y="340"/>
                  </a:lnTo>
                  <a:lnTo>
                    <a:pt x="0" y="322"/>
                  </a:lnTo>
                  <a:lnTo>
                    <a:pt x="0" y="299"/>
                  </a:lnTo>
                  <a:lnTo>
                    <a:pt x="6" y="223"/>
                  </a:lnTo>
                  <a:lnTo>
                    <a:pt x="34" y="158"/>
                  </a:lnTo>
                  <a:lnTo>
                    <a:pt x="80" y="94"/>
                  </a:lnTo>
                  <a:lnTo>
                    <a:pt x="137" y="47"/>
                  </a:lnTo>
                  <a:lnTo>
                    <a:pt x="211" y="11"/>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5" name="Freeform 33"/>
            <p:cNvSpPr>
              <a:spLocks/>
            </p:cNvSpPr>
            <p:nvPr/>
          </p:nvSpPr>
          <p:spPr bwMode="auto">
            <a:xfrm>
              <a:off x="8041" y="3422"/>
              <a:ext cx="1136" cy="1144"/>
            </a:xfrm>
            <a:custGeom>
              <a:avLst/>
              <a:gdLst/>
              <a:ahLst/>
              <a:cxnLst>
                <a:cxn ang="0">
                  <a:pos x="74" y="0"/>
                </a:cxn>
                <a:cxn ang="0">
                  <a:pos x="160" y="0"/>
                </a:cxn>
                <a:cxn ang="0">
                  <a:pos x="302" y="0"/>
                </a:cxn>
                <a:cxn ang="0">
                  <a:pos x="411" y="0"/>
                </a:cxn>
                <a:cxn ang="0">
                  <a:pos x="422" y="6"/>
                </a:cxn>
                <a:cxn ang="0">
                  <a:pos x="422" y="30"/>
                </a:cxn>
                <a:cxn ang="0">
                  <a:pos x="405" y="47"/>
                </a:cxn>
                <a:cxn ang="0">
                  <a:pos x="382" y="47"/>
                </a:cxn>
                <a:cxn ang="0">
                  <a:pos x="285" y="71"/>
                </a:cxn>
                <a:cxn ang="0">
                  <a:pos x="382" y="956"/>
                </a:cxn>
                <a:cxn ang="0">
                  <a:pos x="873" y="159"/>
                </a:cxn>
                <a:cxn ang="0">
                  <a:pos x="885" y="141"/>
                </a:cxn>
                <a:cxn ang="0">
                  <a:pos x="890" y="112"/>
                </a:cxn>
                <a:cxn ang="0">
                  <a:pos x="890" y="82"/>
                </a:cxn>
                <a:cxn ang="0">
                  <a:pos x="873" y="65"/>
                </a:cxn>
                <a:cxn ang="0">
                  <a:pos x="839" y="47"/>
                </a:cxn>
                <a:cxn ang="0">
                  <a:pos x="816" y="47"/>
                </a:cxn>
                <a:cxn ang="0">
                  <a:pos x="799" y="41"/>
                </a:cxn>
                <a:cxn ang="0">
                  <a:pos x="793" y="30"/>
                </a:cxn>
                <a:cxn ang="0">
                  <a:pos x="799" y="6"/>
                </a:cxn>
                <a:cxn ang="0">
                  <a:pos x="810" y="0"/>
                </a:cxn>
                <a:cxn ang="0">
                  <a:pos x="828" y="0"/>
                </a:cxn>
                <a:cxn ang="0">
                  <a:pos x="1050" y="0"/>
                </a:cxn>
                <a:cxn ang="0">
                  <a:pos x="1119" y="0"/>
                </a:cxn>
                <a:cxn ang="0">
                  <a:pos x="1130" y="6"/>
                </a:cxn>
                <a:cxn ang="0">
                  <a:pos x="1136" y="18"/>
                </a:cxn>
                <a:cxn ang="0">
                  <a:pos x="1130" y="35"/>
                </a:cxn>
                <a:cxn ang="0">
                  <a:pos x="1113" y="47"/>
                </a:cxn>
                <a:cxn ang="0">
                  <a:pos x="1039" y="59"/>
                </a:cxn>
                <a:cxn ang="0">
                  <a:pos x="953" y="123"/>
                </a:cxn>
                <a:cxn ang="0">
                  <a:pos x="908" y="182"/>
                </a:cxn>
                <a:cxn ang="0">
                  <a:pos x="331" y="1132"/>
                </a:cxn>
                <a:cxn ang="0">
                  <a:pos x="308" y="1144"/>
                </a:cxn>
                <a:cxn ang="0">
                  <a:pos x="280" y="1144"/>
                </a:cxn>
                <a:cxn ang="0">
                  <a:pos x="268" y="1126"/>
                </a:cxn>
                <a:cxn ang="0">
                  <a:pos x="137" y="106"/>
                </a:cxn>
                <a:cxn ang="0">
                  <a:pos x="120" y="59"/>
                </a:cxn>
                <a:cxn ang="0">
                  <a:pos x="40" y="47"/>
                </a:cxn>
                <a:cxn ang="0">
                  <a:pos x="11" y="47"/>
                </a:cxn>
                <a:cxn ang="0">
                  <a:pos x="0" y="30"/>
                </a:cxn>
                <a:cxn ang="0">
                  <a:pos x="5" y="6"/>
                </a:cxn>
                <a:cxn ang="0">
                  <a:pos x="17" y="0"/>
                </a:cxn>
                <a:cxn ang="0">
                  <a:pos x="34" y="0"/>
                </a:cxn>
              </a:cxnLst>
              <a:rect l="0" t="0" r="r" b="b"/>
              <a:pathLst>
                <a:path w="1136" h="1144">
                  <a:moveTo>
                    <a:pt x="34" y="0"/>
                  </a:moveTo>
                  <a:lnTo>
                    <a:pt x="74" y="0"/>
                  </a:lnTo>
                  <a:lnTo>
                    <a:pt x="114" y="0"/>
                  </a:lnTo>
                  <a:lnTo>
                    <a:pt x="160" y="0"/>
                  </a:lnTo>
                  <a:lnTo>
                    <a:pt x="205" y="0"/>
                  </a:lnTo>
                  <a:lnTo>
                    <a:pt x="302" y="0"/>
                  </a:lnTo>
                  <a:lnTo>
                    <a:pt x="399" y="0"/>
                  </a:lnTo>
                  <a:lnTo>
                    <a:pt x="411" y="0"/>
                  </a:lnTo>
                  <a:lnTo>
                    <a:pt x="417" y="0"/>
                  </a:lnTo>
                  <a:lnTo>
                    <a:pt x="422" y="6"/>
                  </a:lnTo>
                  <a:lnTo>
                    <a:pt x="422" y="18"/>
                  </a:lnTo>
                  <a:lnTo>
                    <a:pt x="422" y="30"/>
                  </a:lnTo>
                  <a:lnTo>
                    <a:pt x="417" y="41"/>
                  </a:lnTo>
                  <a:lnTo>
                    <a:pt x="405" y="47"/>
                  </a:lnTo>
                  <a:lnTo>
                    <a:pt x="394" y="47"/>
                  </a:lnTo>
                  <a:lnTo>
                    <a:pt x="382" y="47"/>
                  </a:lnTo>
                  <a:lnTo>
                    <a:pt x="325" y="53"/>
                  </a:lnTo>
                  <a:lnTo>
                    <a:pt x="285" y="71"/>
                  </a:lnTo>
                  <a:lnTo>
                    <a:pt x="274" y="100"/>
                  </a:lnTo>
                  <a:lnTo>
                    <a:pt x="382" y="956"/>
                  </a:lnTo>
                  <a:lnTo>
                    <a:pt x="868" y="164"/>
                  </a:lnTo>
                  <a:lnTo>
                    <a:pt x="873" y="159"/>
                  </a:lnTo>
                  <a:lnTo>
                    <a:pt x="879" y="153"/>
                  </a:lnTo>
                  <a:lnTo>
                    <a:pt x="885" y="141"/>
                  </a:lnTo>
                  <a:lnTo>
                    <a:pt x="890" y="129"/>
                  </a:lnTo>
                  <a:lnTo>
                    <a:pt x="890" y="112"/>
                  </a:lnTo>
                  <a:lnTo>
                    <a:pt x="896" y="100"/>
                  </a:lnTo>
                  <a:lnTo>
                    <a:pt x="890" y="82"/>
                  </a:lnTo>
                  <a:lnTo>
                    <a:pt x="885" y="71"/>
                  </a:lnTo>
                  <a:lnTo>
                    <a:pt x="873" y="65"/>
                  </a:lnTo>
                  <a:lnTo>
                    <a:pt x="856" y="53"/>
                  </a:lnTo>
                  <a:lnTo>
                    <a:pt x="839" y="47"/>
                  </a:lnTo>
                  <a:lnTo>
                    <a:pt x="822" y="47"/>
                  </a:lnTo>
                  <a:lnTo>
                    <a:pt x="816" y="47"/>
                  </a:lnTo>
                  <a:lnTo>
                    <a:pt x="805" y="47"/>
                  </a:lnTo>
                  <a:lnTo>
                    <a:pt x="799" y="41"/>
                  </a:lnTo>
                  <a:lnTo>
                    <a:pt x="799" y="35"/>
                  </a:lnTo>
                  <a:lnTo>
                    <a:pt x="793" y="30"/>
                  </a:lnTo>
                  <a:lnTo>
                    <a:pt x="799" y="18"/>
                  </a:lnTo>
                  <a:lnTo>
                    <a:pt x="799" y="6"/>
                  </a:lnTo>
                  <a:lnTo>
                    <a:pt x="805" y="0"/>
                  </a:lnTo>
                  <a:lnTo>
                    <a:pt x="810" y="0"/>
                  </a:lnTo>
                  <a:lnTo>
                    <a:pt x="822" y="0"/>
                  </a:lnTo>
                  <a:lnTo>
                    <a:pt x="828" y="0"/>
                  </a:lnTo>
                  <a:lnTo>
                    <a:pt x="982" y="0"/>
                  </a:lnTo>
                  <a:lnTo>
                    <a:pt x="1050" y="0"/>
                  </a:lnTo>
                  <a:lnTo>
                    <a:pt x="1113" y="0"/>
                  </a:lnTo>
                  <a:lnTo>
                    <a:pt x="1119" y="0"/>
                  </a:lnTo>
                  <a:lnTo>
                    <a:pt x="1130" y="0"/>
                  </a:lnTo>
                  <a:lnTo>
                    <a:pt x="1130" y="6"/>
                  </a:lnTo>
                  <a:lnTo>
                    <a:pt x="1136" y="18"/>
                  </a:lnTo>
                  <a:lnTo>
                    <a:pt x="1136" y="18"/>
                  </a:lnTo>
                  <a:lnTo>
                    <a:pt x="1130" y="30"/>
                  </a:lnTo>
                  <a:lnTo>
                    <a:pt x="1130" y="35"/>
                  </a:lnTo>
                  <a:lnTo>
                    <a:pt x="1124" y="41"/>
                  </a:lnTo>
                  <a:lnTo>
                    <a:pt x="1113" y="47"/>
                  </a:lnTo>
                  <a:lnTo>
                    <a:pt x="1079" y="53"/>
                  </a:lnTo>
                  <a:lnTo>
                    <a:pt x="1039" y="59"/>
                  </a:lnTo>
                  <a:lnTo>
                    <a:pt x="999" y="82"/>
                  </a:lnTo>
                  <a:lnTo>
                    <a:pt x="953" y="123"/>
                  </a:lnTo>
                  <a:lnTo>
                    <a:pt x="908" y="182"/>
                  </a:lnTo>
                  <a:lnTo>
                    <a:pt x="908" y="182"/>
                  </a:lnTo>
                  <a:lnTo>
                    <a:pt x="337" y="1120"/>
                  </a:lnTo>
                  <a:lnTo>
                    <a:pt x="331" y="1132"/>
                  </a:lnTo>
                  <a:lnTo>
                    <a:pt x="319" y="1138"/>
                  </a:lnTo>
                  <a:lnTo>
                    <a:pt x="308" y="1144"/>
                  </a:lnTo>
                  <a:lnTo>
                    <a:pt x="291" y="1144"/>
                  </a:lnTo>
                  <a:lnTo>
                    <a:pt x="280" y="1144"/>
                  </a:lnTo>
                  <a:lnTo>
                    <a:pt x="274" y="1138"/>
                  </a:lnTo>
                  <a:lnTo>
                    <a:pt x="268" y="1126"/>
                  </a:lnTo>
                  <a:lnTo>
                    <a:pt x="262" y="1108"/>
                  </a:lnTo>
                  <a:lnTo>
                    <a:pt x="137" y="106"/>
                  </a:lnTo>
                  <a:lnTo>
                    <a:pt x="131" y="77"/>
                  </a:lnTo>
                  <a:lnTo>
                    <a:pt x="120" y="59"/>
                  </a:lnTo>
                  <a:lnTo>
                    <a:pt x="91" y="47"/>
                  </a:lnTo>
                  <a:lnTo>
                    <a:pt x="40" y="47"/>
                  </a:lnTo>
                  <a:lnTo>
                    <a:pt x="23" y="47"/>
                  </a:lnTo>
                  <a:lnTo>
                    <a:pt x="11" y="47"/>
                  </a:lnTo>
                  <a:lnTo>
                    <a:pt x="5" y="41"/>
                  </a:lnTo>
                  <a:lnTo>
                    <a:pt x="0" y="30"/>
                  </a:lnTo>
                  <a:lnTo>
                    <a:pt x="5" y="18"/>
                  </a:lnTo>
                  <a:lnTo>
                    <a:pt x="5" y="6"/>
                  </a:lnTo>
                  <a:lnTo>
                    <a:pt x="11" y="0"/>
                  </a:lnTo>
                  <a:lnTo>
                    <a:pt x="17" y="0"/>
                  </a:lnTo>
                  <a:lnTo>
                    <a:pt x="2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34"/>
            <p:cNvSpPr>
              <a:spLocks/>
            </p:cNvSpPr>
            <p:nvPr/>
          </p:nvSpPr>
          <p:spPr bwMode="auto">
            <a:xfrm>
              <a:off x="9377" y="3311"/>
              <a:ext cx="365" cy="1630"/>
            </a:xfrm>
            <a:custGeom>
              <a:avLst/>
              <a:gdLst/>
              <a:ahLst/>
              <a:cxnLst>
                <a:cxn ang="0">
                  <a:pos x="348" y="0"/>
                </a:cxn>
                <a:cxn ang="0">
                  <a:pos x="359" y="0"/>
                </a:cxn>
                <a:cxn ang="0">
                  <a:pos x="365" y="6"/>
                </a:cxn>
                <a:cxn ang="0">
                  <a:pos x="365" y="17"/>
                </a:cxn>
                <a:cxn ang="0">
                  <a:pos x="365" y="17"/>
                </a:cxn>
                <a:cxn ang="0">
                  <a:pos x="365" y="23"/>
                </a:cxn>
                <a:cxn ang="0">
                  <a:pos x="359" y="29"/>
                </a:cxn>
                <a:cxn ang="0">
                  <a:pos x="354" y="35"/>
                </a:cxn>
                <a:cxn ang="0">
                  <a:pos x="342" y="41"/>
                </a:cxn>
                <a:cxn ang="0">
                  <a:pos x="257" y="152"/>
                </a:cxn>
                <a:cxn ang="0">
                  <a:pos x="194" y="270"/>
                </a:cxn>
                <a:cxn ang="0">
                  <a:pos x="142" y="399"/>
                </a:cxn>
                <a:cxn ang="0">
                  <a:pos x="114" y="533"/>
                </a:cxn>
                <a:cxn ang="0">
                  <a:pos x="97" y="674"/>
                </a:cxn>
                <a:cxn ang="0">
                  <a:pos x="91" y="815"/>
                </a:cxn>
                <a:cxn ang="0">
                  <a:pos x="97" y="944"/>
                </a:cxn>
                <a:cxn ang="0">
                  <a:pos x="108" y="1079"/>
                </a:cxn>
                <a:cxn ang="0">
                  <a:pos x="142" y="1214"/>
                </a:cxn>
                <a:cxn ang="0">
                  <a:pos x="188" y="1343"/>
                </a:cxn>
                <a:cxn ang="0">
                  <a:pos x="251" y="1466"/>
                </a:cxn>
                <a:cxn ang="0">
                  <a:pos x="337" y="1577"/>
                </a:cxn>
                <a:cxn ang="0">
                  <a:pos x="354" y="1589"/>
                </a:cxn>
                <a:cxn ang="0">
                  <a:pos x="359" y="1601"/>
                </a:cxn>
                <a:cxn ang="0">
                  <a:pos x="365" y="1606"/>
                </a:cxn>
                <a:cxn ang="0">
                  <a:pos x="365" y="1612"/>
                </a:cxn>
                <a:cxn ang="0">
                  <a:pos x="365" y="1612"/>
                </a:cxn>
                <a:cxn ang="0">
                  <a:pos x="365" y="1612"/>
                </a:cxn>
                <a:cxn ang="0">
                  <a:pos x="365" y="1624"/>
                </a:cxn>
                <a:cxn ang="0">
                  <a:pos x="359" y="1624"/>
                </a:cxn>
                <a:cxn ang="0">
                  <a:pos x="348" y="1630"/>
                </a:cxn>
                <a:cxn ang="0">
                  <a:pos x="331" y="1618"/>
                </a:cxn>
                <a:cxn ang="0">
                  <a:pos x="302" y="1595"/>
                </a:cxn>
                <a:cxn ang="0">
                  <a:pos x="257" y="1548"/>
                </a:cxn>
                <a:cxn ang="0">
                  <a:pos x="205" y="1489"/>
                </a:cxn>
                <a:cxn ang="0">
                  <a:pos x="154" y="1413"/>
                </a:cxn>
                <a:cxn ang="0">
                  <a:pos x="102" y="1319"/>
                </a:cxn>
                <a:cxn ang="0">
                  <a:pos x="51" y="1184"/>
                </a:cxn>
                <a:cxn ang="0">
                  <a:pos x="17" y="1049"/>
                </a:cxn>
                <a:cxn ang="0">
                  <a:pos x="0" y="920"/>
                </a:cxn>
                <a:cxn ang="0">
                  <a:pos x="0" y="815"/>
                </a:cxn>
                <a:cxn ang="0">
                  <a:pos x="5" y="662"/>
                </a:cxn>
                <a:cxn ang="0">
                  <a:pos x="34" y="492"/>
                </a:cxn>
                <a:cxn ang="0">
                  <a:pos x="97" y="317"/>
                </a:cxn>
                <a:cxn ang="0">
                  <a:pos x="148" y="223"/>
                </a:cxn>
                <a:cxn ang="0">
                  <a:pos x="200" y="141"/>
                </a:cxn>
                <a:cxn ang="0">
                  <a:pos x="251" y="82"/>
                </a:cxn>
                <a:cxn ang="0">
                  <a:pos x="297" y="35"/>
                </a:cxn>
                <a:cxn ang="0">
                  <a:pos x="331" y="6"/>
                </a:cxn>
                <a:cxn ang="0">
                  <a:pos x="348" y="0"/>
                </a:cxn>
              </a:cxnLst>
              <a:rect l="0" t="0" r="r" b="b"/>
              <a:pathLst>
                <a:path w="365" h="1630">
                  <a:moveTo>
                    <a:pt x="348" y="0"/>
                  </a:moveTo>
                  <a:lnTo>
                    <a:pt x="359" y="0"/>
                  </a:lnTo>
                  <a:lnTo>
                    <a:pt x="365" y="6"/>
                  </a:lnTo>
                  <a:lnTo>
                    <a:pt x="365" y="17"/>
                  </a:lnTo>
                  <a:lnTo>
                    <a:pt x="365" y="17"/>
                  </a:lnTo>
                  <a:lnTo>
                    <a:pt x="365" y="23"/>
                  </a:lnTo>
                  <a:lnTo>
                    <a:pt x="359" y="29"/>
                  </a:lnTo>
                  <a:lnTo>
                    <a:pt x="354" y="35"/>
                  </a:lnTo>
                  <a:lnTo>
                    <a:pt x="342" y="41"/>
                  </a:lnTo>
                  <a:lnTo>
                    <a:pt x="257" y="152"/>
                  </a:lnTo>
                  <a:lnTo>
                    <a:pt x="194" y="270"/>
                  </a:lnTo>
                  <a:lnTo>
                    <a:pt x="142" y="399"/>
                  </a:lnTo>
                  <a:lnTo>
                    <a:pt x="114" y="533"/>
                  </a:lnTo>
                  <a:lnTo>
                    <a:pt x="97" y="674"/>
                  </a:lnTo>
                  <a:lnTo>
                    <a:pt x="91" y="815"/>
                  </a:lnTo>
                  <a:lnTo>
                    <a:pt x="97" y="944"/>
                  </a:lnTo>
                  <a:lnTo>
                    <a:pt x="108" y="1079"/>
                  </a:lnTo>
                  <a:lnTo>
                    <a:pt x="142" y="1214"/>
                  </a:lnTo>
                  <a:lnTo>
                    <a:pt x="188" y="1343"/>
                  </a:lnTo>
                  <a:lnTo>
                    <a:pt x="251" y="1466"/>
                  </a:lnTo>
                  <a:lnTo>
                    <a:pt x="337" y="1577"/>
                  </a:lnTo>
                  <a:lnTo>
                    <a:pt x="354" y="1589"/>
                  </a:lnTo>
                  <a:lnTo>
                    <a:pt x="359" y="1601"/>
                  </a:lnTo>
                  <a:lnTo>
                    <a:pt x="365" y="1606"/>
                  </a:lnTo>
                  <a:lnTo>
                    <a:pt x="365" y="1612"/>
                  </a:lnTo>
                  <a:lnTo>
                    <a:pt x="365" y="1612"/>
                  </a:lnTo>
                  <a:lnTo>
                    <a:pt x="365" y="1612"/>
                  </a:lnTo>
                  <a:lnTo>
                    <a:pt x="365" y="1624"/>
                  </a:lnTo>
                  <a:lnTo>
                    <a:pt x="359" y="1624"/>
                  </a:lnTo>
                  <a:lnTo>
                    <a:pt x="348" y="1630"/>
                  </a:lnTo>
                  <a:lnTo>
                    <a:pt x="331" y="1618"/>
                  </a:lnTo>
                  <a:lnTo>
                    <a:pt x="302" y="1595"/>
                  </a:lnTo>
                  <a:lnTo>
                    <a:pt x="257" y="1548"/>
                  </a:lnTo>
                  <a:lnTo>
                    <a:pt x="205" y="1489"/>
                  </a:lnTo>
                  <a:lnTo>
                    <a:pt x="154" y="1413"/>
                  </a:lnTo>
                  <a:lnTo>
                    <a:pt x="102" y="1319"/>
                  </a:lnTo>
                  <a:lnTo>
                    <a:pt x="51" y="1184"/>
                  </a:lnTo>
                  <a:lnTo>
                    <a:pt x="17" y="1049"/>
                  </a:lnTo>
                  <a:lnTo>
                    <a:pt x="0" y="920"/>
                  </a:lnTo>
                  <a:lnTo>
                    <a:pt x="0" y="815"/>
                  </a:lnTo>
                  <a:lnTo>
                    <a:pt x="5" y="662"/>
                  </a:lnTo>
                  <a:lnTo>
                    <a:pt x="34" y="492"/>
                  </a:lnTo>
                  <a:lnTo>
                    <a:pt x="97" y="317"/>
                  </a:lnTo>
                  <a:lnTo>
                    <a:pt x="148" y="223"/>
                  </a:lnTo>
                  <a:lnTo>
                    <a:pt x="200" y="141"/>
                  </a:lnTo>
                  <a:lnTo>
                    <a:pt x="251" y="82"/>
                  </a:lnTo>
                  <a:lnTo>
                    <a:pt x="297" y="35"/>
                  </a:lnTo>
                  <a:lnTo>
                    <a:pt x="331" y="6"/>
                  </a:lnTo>
                  <a:lnTo>
                    <a:pt x="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7" name="Freeform 35"/>
            <p:cNvSpPr>
              <a:spLocks noEditPoints="1"/>
            </p:cNvSpPr>
            <p:nvPr/>
          </p:nvSpPr>
          <p:spPr bwMode="auto">
            <a:xfrm>
              <a:off x="9902" y="3663"/>
              <a:ext cx="1028" cy="914"/>
            </a:xfrm>
            <a:custGeom>
              <a:avLst/>
              <a:gdLst/>
              <a:ahLst/>
              <a:cxnLst>
                <a:cxn ang="0">
                  <a:pos x="691" y="252"/>
                </a:cxn>
                <a:cxn ang="0">
                  <a:pos x="617" y="293"/>
                </a:cxn>
                <a:cxn ang="0">
                  <a:pos x="588" y="398"/>
                </a:cxn>
                <a:cxn ang="0">
                  <a:pos x="594" y="615"/>
                </a:cxn>
                <a:cxn ang="0">
                  <a:pos x="639" y="715"/>
                </a:cxn>
                <a:cxn ang="0">
                  <a:pos x="736" y="785"/>
                </a:cxn>
                <a:cxn ang="0">
                  <a:pos x="811" y="791"/>
                </a:cxn>
                <a:cxn ang="0">
                  <a:pos x="839" y="774"/>
                </a:cxn>
                <a:cxn ang="0">
                  <a:pos x="885" y="662"/>
                </a:cxn>
                <a:cxn ang="0">
                  <a:pos x="896" y="439"/>
                </a:cxn>
                <a:cxn ang="0">
                  <a:pos x="879" y="305"/>
                </a:cxn>
                <a:cxn ang="0">
                  <a:pos x="719" y="240"/>
                </a:cxn>
                <a:cxn ang="0">
                  <a:pos x="126" y="0"/>
                </a:cxn>
                <a:cxn ang="0">
                  <a:pos x="137" y="29"/>
                </a:cxn>
                <a:cxn ang="0">
                  <a:pos x="126" y="82"/>
                </a:cxn>
                <a:cxn ang="0">
                  <a:pos x="131" y="111"/>
                </a:cxn>
                <a:cxn ang="0">
                  <a:pos x="143" y="140"/>
                </a:cxn>
                <a:cxn ang="0">
                  <a:pos x="160" y="170"/>
                </a:cxn>
                <a:cxn ang="0">
                  <a:pos x="183" y="193"/>
                </a:cxn>
                <a:cxn ang="0">
                  <a:pos x="194" y="258"/>
                </a:cxn>
                <a:cxn ang="0">
                  <a:pos x="388" y="99"/>
                </a:cxn>
                <a:cxn ang="0">
                  <a:pos x="594" y="211"/>
                </a:cxn>
                <a:cxn ang="0">
                  <a:pos x="594" y="269"/>
                </a:cxn>
                <a:cxn ang="0">
                  <a:pos x="919" y="158"/>
                </a:cxn>
                <a:cxn ang="0">
                  <a:pos x="1022" y="269"/>
                </a:cxn>
                <a:cxn ang="0">
                  <a:pos x="1028" y="434"/>
                </a:cxn>
                <a:cxn ang="0">
                  <a:pos x="1010" y="609"/>
                </a:cxn>
                <a:cxn ang="0">
                  <a:pos x="965" y="750"/>
                </a:cxn>
                <a:cxn ang="0">
                  <a:pos x="457" y="797"/>
                </a:cxn>
                <a:cxn ang="0">
                  <a:pos x="462" y="310"/>
                </a:cxn>
                <a:cxn ang="0">
                  <a:pos x="377" y="258"/>
                </a:cxn>
                <a:cxn ang="0">
                  <a:pos x="331" y="234"/>
                </a:cxn>
                <a:cxn ang="0">
                  <a:pos x="303" y="234"/>
                </a:cxn>
                <a:cxn ang="0">
                  <a:pos x="285" y="240"/>
                </a:cxn>
                <a:cxn ang="0">
                  <a:pos x="194" y="357"/>
                </a:cxn>
                <a:cxn ang="0">
                  <a:pos x="188" y="527"/>
                </a:cxn>
                <a:cxn ang="0">
                  <a:pos x="200" y="674"/>
                </a:cxn>
                <a:cxn ang="0">
                  <a:pos x="245" y="762"/>
                </a:cxn>
                <a:cxn ang="0">
                  <a:pos x="143" y="914"/>
                </a:cxn>
                <a:cxn ang="0">
                  <a:pos x="51" y="785"/>
                </a:cxn>
                <a:cxn ang="0">
                  <a:pos x="68" y="533"/>
                </a:cxn>
                <a:cxn ang="0">
                  <a:pos x="63" y="299"/>
                </a:cxn>
                <a:cxn ang="0">
                  <a:pos x="46" y="275"/>
                </a:cxn>
                <a:cxn ang="0">
                  <a:pos x="23" y="246"/>
                </a:cxn>
                <a:cxn ang="0">
                  <a:pos x="0" y="205"/>
                </a:cxn>
                <a:cxn ang="0">
                  <a:pos x="0" y="176"/>
                </a:cxn>
                <a:cxn ang="0">
                  <a:pos x="6" y="158"/>
                </a:cxn>
                <a:cxn ang="0">
                  <a:pos x="63" y="70"/>
                </a:cxn>
              </a:cxnLst>
              <a:rect l="0" t="0" r="r" b="b"/>
              <a:pathLst>
                <a:path w="1028" h="914">
                  <a:moveTo>
                    <a:pt x="719" y="240"/>
                  </a:moveTo>
                  <a:lnTo>
                    <a:pt x="691" y="252"/>
                  </a:lnTo>
                  <a:lnTo>
                    <a:pt x="651" y="269"/>
                  </a:lnTo>
                  <a:lnTo>
                    <a:pt x="617" y="293"/>
                  </a:lnTo>
                  <a:lnTo>
                    <a:pt x="594" y="310"/>
                  </a:lnTo>
                  <a:lnTo>
                    <a:pt x="588" y="398"/>
                  </a:lnTo>
                  <a:lnTo>
                    <a:pt x="588" y="486"/>
                  </a:lnTo>
                  <a:lnTo>
                    <a:pt x="594" y="615"/>
                  </a:lnTo>
                  <a:lnTo>
                    <a:pt x="605" y="674"/>
                  </a:lnTo>
                  <a:lnTo>
                    <a:pt x="639" y="715"/>
                  </a:lnTo>
                  <a:lnTo>
                    <a:pt x="685" y="756"/>
                  </a:lnTo>
                  <a:lnTo>
                    <a:pt x="736" y="785"/>
                  </a:lnTo>
                  <a:lnTo>
                    <a:pt x="799" y="797"/>
                  </a:lnTo>
                  <a:lnTo>
                    <a:pt x="811" y="791"/>
                  </a:lnTo>
                  <a:lnTo>
                    <a:pt x="828" y="785"/>
                  </a:lnTo>
                  <a:lnTo>
                    <a:pt x="839" y="774"/>
                  </a:lnTo>
                  <a:lnTo>
                    <a:pt x="868" y="721"/>
                  </a:lnTo>
                  <a:lnTo>
                    <a:pt x="885" y="662"/>
                  </a:lnTo>
                  <a:lnTo>
                    <a:pt x="896" y="551"/>
                  </a:lnTo>
                  <a:lnTo>
                    <a:pt x="896" y="439"/>
                  </a:lnTo>
                  <a:lnTo>
                    <a:pt x="891" y="369"/>
                  </a:lnTo>
                  <a:lnTo>
                    <a:pt x="879" y="305"/>
                  </a:lnTo>
                  <a:lnTo>
                    <a:pt x="799" y="264"/>
                  </a:lnTo>
                  <a:lnTo>
                    <a:pt x="719" y="240"/>
                  </a:lnTo>
                  <a:lnTo>
                    <a:pt x="719" y="240"/>
                  </a:lnTo>
                  <a:close/>
                  <a:moveTo>
                    <a:pt x="126" y="0"/>
                  </a:moveTo>
                  <a:lnTo>
                    <a:pt x="148" y="6"/>
                  </a:lnTo>
                  <a:lnTo>
                    <a:pt x="137" y="29"/>
                  </a:lnTo>
                  <a:lnTo>
                    <a:pt x="126" y="58"/>
                  </a:lnTo>
                  <a:lnTo>
                    <a:pt x="126" y="82"/>
                  </a:lnTo>
                  <a:lnTo>
                    <a:pt x="126" y="94"/>
                  </a:lnTo>
                  <a:lnTo>
                    <a:pt x="131" y="111"/>
                  </a:lnTo>
                  <a:lnTo>
                    <a:pt x="137" y="123"/>
                  </a:lnTo>
                  <a:lnTo>
                    <a:pt x="143" y="140"/>
                  </a:lnTo>
                  <a:lnTo>
                    <a:pt x="154" y="158"/>
                  </a:lnTo>
                  <a:lnTo>
                    <a:pt x="160" y="170"/>
                  </a:lnTo>
                  <a:lnTo>
                    <a:pt x="171" y="181"/>
                  </a:lnTo>
                  <a:lnTo>
                    <a:pt x="183" y="193"/>
                  </a:lnTo>
                  <a:lnTo>
                    <a:pt x="194" y="205"/>
                  </a:lnTo>
                  <a:lnTo>
                    <a:pt x="194" y="258"/>
                  </a:lnTo>
                  <a:lnTo>
                    <a:pt x="297" y="181"/>
                  </a:lnTo>
                  <a:lnTo>
                    <a:pt x="388" y="99"/>
                  </a:lnTo>
                  <a:lnTo>
                    <a:pt x="491" y="158"/>
                  </a:lnTo>
                  <a:lnTo>
                    <a:pt x="594" y="211"/>
                  </a:lnTo>
                  <a:lnTo>
                    <a:pt x="594" y="269"/>
                  </a:lnTo>
                  <a:lnTo>
                    <a:pt x="594" y="269"/>
                  </a:lnTo>
                  <a:lnTo>
                    <a:pt x="816" y="105"/>
                  </a:lnTo>
                  <a:lnTo>
                    <a:pt x="919" y="158"/>
                  </a:lnTo>
                  <a:lnTo>
                    <a:pt x="1016" y="211"/>
                  </a:lnTo>
                  <a:lnTo>
                    <a:pt x="1022" y="269"/>
                  </a:lnTo>
                  <a:lnTo>
                    <a:pt x="1028" y="351"/>
                  </a:lnTo>
                  <a:lnTo>
                    <a:pt x="1028" y="434"/>
                  </a:lnTo>
                  <a:lnTo>
                    <a:pt x="1022" y="533"/>
                  </a:lnTo>
                  <a:lnTo>
                    <a:pt x="1010" y="609"/>
                  </a:lnTo>
                  <a:lnTo>
                    <a:pt x="988" y="680"/>
                  </a:lnTo>
                  <a:lnTo>
                    <a:pt x="965" y="750"/>
                  </a:lnTo>
                  <a:lnTo>
                    <a:pt x="668" y="914"/>
                  </a:lnTo>
                  <a:lnTo>
                    <a:pt x="457" y="797"/>
                  </a:lnTo>
                  <a:lnTo>
                    <a:pt x="468" y="510"/>
                  </a:lnTo>
                  <a:lnTo>
                    <a:pt x="462" y="310"/>
                  </a:lnTo>
                  <a:lnTo>
                    <a:pt x="417" y="287"/>
                  </a:lnTo>
                  <a:lnTo>
                    <a:pt x="377" y="258"/>
                  </a:lnTo>
                  <a:lnTo>
                    <a:pt x="348" y="240"/>
                  </a:lnTo>
                  <a:lnTo>
                    <a:pt x="331" y="234"/>
                  </a:lnTo>
                  <a:lnTo>
                    <a:pt x="308" y="228"/>
                  </a:lnTo>
                  <a:lnTo>
                    <a:pt x="303" y="234"/>
                  </a:lnTo>
                  <a:lnTo>
                    <a:pt x="291" y="234"/>
                  </a:lnTo>
                  <a:lnTo>
                    <a:pt x="285" y="240"/>
                  </a:lnTo>
                  <a:lnTo>
                    <a:pt x="194" y="305"/>
                  </a:lnTo>
                  <a:lnTo>
                    <a:pt x="194" y="357"/>
                  </a:lnTo>
                  <a:lnTo>
                    <a:pt x="194" y="439"/>
                  </a:lnTo>
                  <a:lnTo>
                    <a:pt x="188" y="527"/>
                  </a:lnTo>
                  <a:lnTo>
                    <a:pt x="188" y="615"/>
                  </a:lnTo>
                  <a:lnTo>
                    <a:pt x="200" y="674"/>
                  </a:lnTo>
                  <a:lnTo>
                    <a:pt x="223" y="727"/>
                  </a:lnTo>
                  <a:lnTo>
                    <a:pt x="245" y="762"/>
                  </a:lnTo>
                  <a:lnTo>
                    <a:pt x="263" y="791"/>
                  </a:lnTo>
                  <a:lnTo>
                    <a:pt x="143" y="914"/>
                  </a:lnTo>
                  <a:lnTo>
                    <a:pt x="103" y="844"/>
                  </a:lnTo>
                  <a:lnTo>
                    <a:pt x="51" y="785"/>
                  </a:lnTo>
                  <a:lnTo>
                    <a:pt x="63" y="656"/>
                  </a:lnTo>
                  <a:lnTo>
                    <a:pt x="68" y="533"/>
                  </a:lnTo>
                  <a:lnTo>
                    <a:pt x="63" y="310"/>
                  </a:lnTo>
                  <a:lnTo>
                    <a:pt x="63" y="299"/>
                  </a:lnTo>
                  <a:lnTo>
                    <a:pt x="57" y="287"/>
                  </a:lnTo>
                  <a:lnTo>
                    <a:pt x="46" y="275"/>
                  </a:lnTo>
                  <a:lnTo>
                    <a:pt x="34" y="258"/>
                  </a:lnTo>
                  <a:lnTo>
                    <a:pt x="23" y="246"/>
                  </a:lnTo>
                  <a:lnTo>
                    <a:pt x="6" y="228"/>
                  </a:lnTo>
                  <a:lnTo>
                    <a:pt x="0" y="205"/>
                  </a:lnTo>
                  <a:lnTo>
                    <a:pt x="0" y="187"/>
                  </a:lnTo>
                  <a:lnTo>
                    <a:pt x="0" y="176"/>
                  </a:lnTo>
                  <a:lnTo>
                    <a:pt x="0" y="170"/>
                  </a:lnTo>
                  <a:lnTo>
                    <a:pt x="6" y="158"/>
                  </a:lnTo>
                  <a:lnTo>
                    <a:pt x="11" y="146"/>
                  </a:lnTo>
                  <a:lnTo>
                    <a:pt x="63" y="70"/>
                  </a:lnTo>
                  <a:lnTo>
                    <a:pt x="1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8" name="Freeform 36"/>
            <p:cNvSpPr>
              <a:spLocks/>
            </p:cNvSpPr>
            <p:nvPr/>
          </p:nvSpPr>
          <p:spPr bwMode="auto">
            <a:xfrm>
              <a:off x="11147" y="3311"/>
              <a:ext cx="371" cy="1630"/>
            </a:xfrm>
            <a:custGeom>
              <a:avLst/>
              <a:gdLst/>
              <a:ahLst/>
              <a:cxnLst>
                <a:cxn ang="0">
                  <a:pos x="17" y="0"/>
                </a:cxn>
                <a:cxn ang="0">
                  <a:pos x="34" y="6"/>
                </a:cxn>
                <a:cxn ang="0">
                  <a:pos x="68" y="35"/>
                </a:cxn>
                <a:cxn ang="0">
                  <a:pos x="108" y="76"/>
                </a:cxn>
                <a:cxn ang="0">
                  <a:pos x="159" y="141"/>
                </a:cxn>
                <a:cxn ang="0">
                  <a:pos x="211" y="217"/>
                </a:cxn>
                <a:cxn ang="0">
                  <a:pos x="262" y="305"/>
                </a:cxn>
                <a:cxn ang="0">
                  <a:pos x="319" y="446"/>
                </a:cxn>
                <a:cxn ang="0">
                  <a:pos x="348" y="580"/>
                </a:cxn>
                <a:cxn ang="0">
                  <a:pos x="365" y="703"/>
                </a:cxn>
                <a:cxn ang="0">
                  <a:pos x="371" y="815"/>
                </a:cxn>
                <a:cxn ang="0">
                  <a:pos x="371" y="815"/>
                </a:cxn>
                <a:cxn ang="0">
                  <a:pos x="359" y="961"/>
                </a:cxn>
                <a:cxn ang="0">
                  <a:pos x="331" y="1132"/>
                </a:cxn>
                <a:cxn ang="0">
                  <a:pos x="268" y="1313"/>
                </a:cxn>
                <a:cxn ang="0">
                  <a:pos x="216" y="1407"/>
                </a:cxn>
                <a:cxn ang="0">
                  <a:pos x="165" y="1483"/>
                </a:cxn>
                <a:cxn ang="0">
                  <a:pos x="114" y="1548"/>
                </a:cxn>
                <a:cxn ang="0">
                  <a:pos x="68" y="1595"/>
                </a:cxn>
                <a:cxn ang="0">
                  <a:pos x="34" y="1618"/>
                </a:cxn>
                <a:cxn ang="0">
                  <a:pos x="17" y="1630"/>
                </a:cxn>
                <a:cxn ang="0">
                  <a:pos x="5" y="1624"/>
                </a:cxn>
                <a:cxn ang="0">
                  <a:pos x="0" y="1618"/>
                </a:cxn>
                <a:cxn ang="0">
                  <a:pos x="0" y="1612"/>
                </a:cxn>
                <a:cxn ang="0">
                  <a:pos x="0" y="1612"/>
                </a:cxn>
                <a:cxn ang="0">
                  <a:pos x="0" y="1606"/>
                </a:cxn>
                <a:cxn ang="0">
                  <a:pos x="5" y="1601"/>
                </a:cxn>
                <a:cxn ang="0">
                  <a:pos x="11" y="1595"/>
                </a:cxn>
                <a:cxn ang="0">
                  <a:pos x="22" y="1583"/>
                </a:cxn>
                <a:cxn ang="0">
                  <a:pos x="108" y="1477"/>
                </a:cxn>
                <a:cxn ang="0">
                  <a:pos x="176" y="1354"/>
                </a:cxn>
                <a:cxn ang="0">
                  <a:pos x="222" y="1225"/>
                </a:cxn>
                <a:cxn ang="0">
                  <a:pos x="256" y="1090"/>
                </a:cxn>
                <a:cxn ang="0">
                  <a:pos x="274" y="956"/>
                </a:cxn>
                <a:cxn ang="0">
                  <a:pos x="274" y="815"/>
                </a:cxn>
                <a:cxn ang="0">
                  <a:pos x="268" y="621"/>
                </a:cxn>
                <a:cxn ang="0">
                  <a:pos x="234" y="446"/>
                </a:cxn>
                <a:cxn ang="0">
                  <a:pos x="182" y="293"/>
                </a:cxn>
                <a:cxn ang="0">
                  <a:pos x="114" y="158"/>
                </a:cxn>
                <a:cxn ang="0">
                  <a:pos x="28" y="53"/>
                </a:cxn>
                <a:cxn ang="0">
                  <a:pos x="17" y="41"/>
                </a:cxn>
                <a:cxn ang="0">
                  <a:pos x="11" y="29"/>
                </a:cxn>
                <a:cxn ang="0">
                  <a:pos x="5" y="23"/>
                </a:cxn>
                <a:cxn ang="0">
                  <a:pos x="0" y="23"/>
                </a:cxn>
                <a:cxn ang="0">
                  <a:pos x="0" y="17"/>
                </a:cxn>
                <a:cxn ang="0">
                  <a:pos x="0" y="17"/>
                </a:cxn>
                <a:cxn ang="0">
                  <a:pos x="0" y="6"/>
                </a:cxn>
                <a:cxn ang="0">
                  <a:pos x="5" y="0"/>
                </a:cxn>
                <a:cxn ang="0">
                  <a:pos x="17" y="0"/>
                </a:cxn>
              </a:cxnLst>
              <a:rect l="0" t="0" r="r" b="b"/>
              <a:pathLst>
                <a:path w="371" h="1630">
                  <a:moveTo>
                    <a:pt x="17" y="0"/>
                  </a:moveTo>
                  <a:lnTo>
                    <a:pt x="34" y="6"/>
                  </a:lnTo>
                  <a:lnTo>
                    <a:pt x="68" y="35"/>
                  </a:lnTo>
                  <a:lnTo>
                    <a:pt x="108" y="76"/>
                  </a:lnTo>
                  <a:lnTo>
                    <a:pt x="159" y="141"/>
                  </a:lnTo>
                  <a:lnTo>
                    <a:pt x="211" y="217"/>
                  </a:lnTo>
                  <a:lnTo>
                    <a:pt x="262" y="305"/>
                  </a:lnTo>
                  <a:lnTo>
                    <a:pt x="319" y="446"/>
                  </a:lnTo>
                  <a:lnTo>
                    <a:pt x="348" y="580"/>
                  </a:lnTo>
                  <a:lnTo>
                    <a:pt x="365" y="703"/>
                  </a:lnTo>
                  <a:lnTo>
                    <a:pt x="371" y="815"/>
                  </a:lnTo>
                  <a:lnTo>
                    <a:pt x="371" y="815"/>
                  </a:lnTo>
                  <a:lnTo>
                    <a:pt x="359" y="961"/>
                  </a:lnTo>
                  <a:lnTo>
                    <a:pt x="331" y="1132"/>
                  </a:lnTo>
                  <a:lnTo>
                    <a:pt x="268" y="1313"/>
                  </a:lnTo>
                  <a:lnTo>
                    <a:pt x="216" y="1407"/>
                  </a:lnTo>
                  <a:lnTo>
                    <a:pt x="165" y="1483"/>
                  </a:lnTo>
                  <a:lnTo>
                    <a:pt x="114" y="1548"/>
                  </a:lnTo>
                  <a:lnTo>
                    <a:pt x="68" y="1595"/>
                  </a:lnTo>
                  <a:lnTo>
                    <a:pt x="34" y="1618"/>
                  </a:lnTo>
                  <a:lnTo>
                    <a:pt x="17" y="1630"/>
                  </a:lnTo>
                  <a:lnTo>
                    <a:pt x="5" y="1624"/>
                  </a:lnTo>
                  <a:lnTo>
                    <a:pt x="0" y="1618"/>
                  </a:lnTo>
                  <a:lnTo>
                    <a:pt x="0" y="1612"/>
                  </a:lnTo>
                  <a:lnTo>
                    <a:pt x="0" y="1612"/>
                  </a:lnTo>
                  <a:lnTo>
                    <a:pt x="0" y="1606"/>
                  </a:lnTo>
                  <a:lnTo>
                    <a:pt x="5" y="1601"/>
                  </a:lnTo>
                  <a:lnTo>
                    <a:pt x="11" y="1595"/>
                  </a:lnTo>
                  <a:lnTo>
                    <a:pt x="22" y="1583"/>
                  </a:lnTo>
                  <a:lnTo>
                    <a:pt x="108" y="1477"/>
                  </a:lnTo>
                  <a:lnTo>
                    <a:pt x="176" y="1354"/>
                  </a:lnTo>
                  <a:lnTo>
                    <a:pt x="222" y="1225"/>
                  </a:lnTo>
                  <a:lnTo>
                    <a:pt x="256" y="1090"/>
                  </a:lnTo>
                  <a:lnTo>
                    <a:pt x="274" y="956"/>
                  </a:lnTo>
                  <a:lnTo>
                    <a:pt x="274" y="815"/>
                  </a:lnTo>
                  <a:lnTo>
                    <a:pt x="268" y="621"/>
                  </a:lnTo>
                  <a:lnTo>
                    <a:pt x="234" y="446"/>
                  </a:lnTo>
                  <a:lnTo>
                    <a:pt x="182" y="293"/>
                  </a:lnTo>
                  <a:lnTo>
                    <a:pt x="114" y="158"/>
                  </a:lnTo>
                  <a:lnTo>
                    <a:pt x="28" y="53"/>
                  </a:lnTo>
                  <a:lnTo>
                    <a:pt x="17" y="41"/>
                  </a:lnTo>
                  <a:lnTo>
                    <a:pt x="11" y="29"/>
                  </a:lnTo>
                  <a:lnTo>
                    <a:pt x="5" y="23"/>
                  </a:lnTo>
                  <a:lnTo>
                    <a:pt x="0" y="23"/>
                  </a:lnTo>
                  <a:lnTo>
                    <a:pt x="0" y="17"/>
                  </a:lnTo>
                  <a:lnTo>
                    <a:pt x="0" y="17"/>
                  </a:lnTo>
                  <a:lnTo>
                    <a:pt x="0" y="6"/>
                  </a:lnTo>
                  <a:lnTo>
                    <a:pt x="5"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9" name="Freeform 37"/>
            <p:cNvSpPr>
              <a:spLocks/>
            </p:cNvSpPr>
            <p:nvPr/>
          </p:nvSpPr>
          <p:spPr bwMode="auto">
            <a:xfrm>
              <a:off x="12186" y="4091"/>
              <a:ext cx="970" cy="64"/>
            </a:xfrm>
            <a:custGeom>
              <a:avLst/>
              <a:gdLst/>
              <a:ahLst/>
              <a:cxnLst>
                <a:cxn ang="0">
                  <a:pos x="51" y="0"/>
                </a:cxn>
                <a:cxn ang="0">
                  <a:pos x="913" y="0"/>
                </a:cxn>
                <a:cxn ang="0">
                  <a:pos x="924" y="0"/>
                </a:cxn>
                <a:cxn ang="0">
                  <a:pos x="942" y="0"/>
                </a:cxn>
                <a:cxn ang="0">
                  <a:pos x="953" y="6"/>
                </a:cxn>
                <a:cxn ang="0">
                  <a:pos x="959" y="11"/>
                </a:cxn>
                <a:cxn ang="0">
                  <a:pos x="964" y="17"/>
                </a:cxn>
                <a:cxn ang="0">
                  <a:pos x="970" y="35"/>
                </a:cxn>
                <a:cxn ang="0">
                  <a:pos x="964" y="47"/>
                </a:cxn>
                <a:cxn ang="0">
                  <a:pos x="959" y="58"/>
                </a:cxn>
                <a:cxn ang="0">
                  <a:pos x="953" y="64"/>
                </a:cxn>
                <a:cxn ang="0">
                  <a:pos x="942" y="64"/>
                </a:cxn>
                <a:cxn ang="0">
                  <a:pos x="924" y="64"/>
                </a:cxn>
                <a:cxn ang="0">
                  <a:pos x="913" y="64"/>
                </a:cxn>
                <a:cxn ang="0">
                  <a:pos x="51" y="64"/>
                </a:cxn>
                <a:cxn ang="0">
                  <a:pos x="40" y="64"/>
                </a:cxn>
                <a:cxn ang="0">
                  <a:pos x="28" y="64"/>
                </a:cxn>
                <a:cxn ang="0">
                  <a:pos x="17" y="64"/>
                </a:cxn>
                <a:cxn ang="0">
                  <a:pos x="5" y="58"/>
                </a:cxn>
                <a:cxn ang="0">
                  <a:pos x="0" y="47"/>
                </a:cxn>
                <a:cxn ang="0">
                  <a:pos x="0" y="35"/>
                </a:cxn>
                <a:cxn ang="0">
                  <a:pos x="0" y="17"/>
                </a:cxn>
                <a:cxn ang="0">
                  <a:pos x="5" y="11"/>
                </a:cxn>
                <a:cxn ang="0">
                  <a:pos x="17" y="6"/>
                </a:cxn>
                <a:cxn ang="0">
                  <a:pos x="28" y="0"/>
                </a:cxn>
                <a:cxn ang="0">
                  <a:pos x="40" y="0"/>
                </a:cxn>
                <a:cxn ang="0">
                  <a:pos x="51" y="0"/>
                </a:cxn>
              </a:cxnLst>
              <a:rect l="0" t="0" r="r" b="b"/>
              <a:pathLst>
                <a:path w="970" h="64">
                  <a:moveTo>
                    <a:pt x="51" y="0"/>
                  </a:moveTo>
                  <a:lnTo>
                    <a:pt x="913" y="0"/>
                  </a:lnTo>
                  <a:lnTo>
                    <a:pt x="924" y="0"/>
                  </a:lnTo>
                  <a:lnTo>
                    <a:pt x="942" y="0"/>
                  </a:lnTo>
                  <a:lnTo>
                    <a:pt x="953" y="6"/>
                  </a:lnTo>
                  <a:lnTo>
                    <a:pt x="959" y="11"/>
                  </a:lnTo>
                  <a:lnTo>
                    <a:pt x="964" y="17"/>
                  </a:lnTo>
                  <a:lnTo>
                    <a:pt x="970" y="35"/>
                  </a:lnTo>
                  <a:lnTo>
                    <a:pt x="964" y="47"/>
                  </a:lnTo>
                  <a:lnTo>
                    <a:pt x="959" y="58"/>
                  </a:lnTo>
                  <a:lnTo>
                    <a:pt x="953" y="64"/>
                  </a:lnTo>
                  <a:lnTo>
                    <a:pt x="942" y="64"/>
                  </a:lnTo>
                  <a:lnTo>
                    <a:pt x="924" y="64"/>
                  </a:lnTo>
                  <a:lnTo>
                    <a:pt x="913" y="64"/>
                  </a:lnTo>
                  <a:lnTo>
                    <a:pt x="51" y="64"/>
                  </a:lnTo>
                  <a:lnTo>
                    <a:pt x="40" y="64"/>
                  </a:lnTo>
                  <a:lnTo>
                    <a:pt x="28" y="64"/>
                  </a:lnTo>
                  <a:lnTo>
                    <a:pt x="17" y="64"/>
                  </a:lnTo>
                  <a:lnTo>
                    <a:pt x="5" y="58"/>
                  </a:lnTo>
                  <a:lnTo>
                    <a:pt x="0" y="47"/>
                  </a:lnTo>
                  <a:lnTo>
                    <a:pt x="0" y="35"/>
                  </a:lnTo>
                  <a:lnTo>
                    <a:pt x="0" y="17"/>
                  </a:lnTo>
                  <a:lnTo>
                    <a:pt x="5" y="11"/>
                  </a:lnTo>
                  <a:lnTo>
                    <a:pt x="17" y="6"/>
                  </a:lnTo>
                  <a:lnTo>
                    <a:pt x="28" y="0"/>
                  </a:lnTo>
                  <a:lnTo>
                    <a:pt x="40" y="0"/>
                  </a:lnTo>
                  <a:lnTo>
                    <a:pt x="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0" name="Freeform 38"/>
            <p:cNvSpPr>
              <a:spLocks/>
            </p:cNvSpPr>
            <p:nvPr/>
          </p:nvSpPr>
          <p:spPr bwMode="auto">
            <a:xfrm>
              <a:off x="13704" y="3422"/>
              <a:ext cx="1153" cy="1108"/>
            </a:xfrm>
            <a:custGeom>
              <a:avLst/>
              <a:gdLst/>
              <a:ahLst/>
              <a:cxnLst>
                <a:cxn ang="0">
                  <a:pos x="1125" y="6"/>
                </a:cxn>
                <a:cxn ang="0">
                  <a:pos x="1153" y="18"/>
                </a:cxn>
                <a:cxn ang="0">
                  <a:pos x="1119" y="329"/>
                </a:cxn>
                <a:cxn ang="0">
                  <a:pos x="1108" y="370"/>
                </a:cxn>
                <a:cxn ang="0">
                  <a:pos x="1079" y="364"/>
                </a:cxn>
                <a:cxn ang="0">
                  <a:pos x="1079" y="323"/>
                </a:cxn>
                <a:cxn ang="0">
                  <a:pos x="1085" y="276"/>
                </a:cxn>
                <a:cxn ang="0">
                  <a:pos x="1085" y="235"/>
                </a:cxn>
                <a:cxn ang="0">
                  <a:pos x="1039" y="94"/>
                </a:cxn>
                <a:cxn ang="0">
                  <a:pos x="845" y="53"/>
                </a:cxn>
                <a:cxn ang="0">
                  <a:pos x="577" y="53"/>
                </a:cxn>
                <a:cxn ang="0">
                  <a:pos x="548" y="77"/>
                </a:cxn>
                <a:cxn ang="0">
                  <a:pos x="440" y="510"/>
                </a:cxn>
                <a:cxn ang="0">
                  <a:pos x="714" y="487"/>
                </a:cxn>
                <a:cxn ang="0">
                  <a:pos x="794" y="346"/>
                </a:cxn>
                <a:cxn ang="0">
                  <a:pos x="811" y="323"/>
                </a:cxn>
                <a:cxn ang="0">
                  <a:pos x="834" y="329"/>
                </a:cxn>
                <a:cxn ang="0">
                  <a:pos x="742" y="733"/>
                </a:cxn>
                <a:cxn ang="0">
                  <a:pos x="714" y="745"/>
                </a:cxn>
                <a:cxn ang="0">
                  <a:pos x="702" y="727"/>
                </a:cxn>
                <a:cxn ang="0">
                  <a:pos x="714" y="669"/>
                </a:cxn>
                <a:cxn ang="0">
                  <a:pos x="720" y="634"/>
                </a:cxn>
                <a:cxn ang="0">
                  <a:pos x="691" y="575"/>
                </a:cxn>
                <a:cxn ang="0">
                  <a:pos x="423" y="557"/>
                </a:cxn>
                <a:cxn ang="0">
                  <a:pos x="314" y="1026"/>
                </a:cxn>
                <a:cxn ang="0">
                  <a:pos x="308" y="1038"/>
                </a:cxn>
                <a:cxn ang="0">
                  <a:pos x="331" y="1062"/>
                </a:cxn>
                <a:cxn ang="0">
                  <a:pos x="782" y="1032"/>
                </a:cxn>
                <a:cxn ang="0">
                  <a:pos x="948" y="886"/>
                </a:cxn>
                <a:cxn ang="0">
                  <a:pos x="1034" y="704"/>
                </a:cxn>
                <a:cxn ang="0">
                  <a:pos x="1051" y="692"/>
                </a:cxn>
                <a:cxn ang="0">
                  <a:pos x="1068" y="698"/>
                </a:cxn>
                <a:cxn ang="0">
                  <a:pos x="1068" y="716"/>
                </a:cxn>
                <a:cxn ang="0">
                  <a:pos x="1062" y="733"/>
                </a:cxn>
                <a:cxn ang="0">
                  <a:pos x="902" y="1103"/>
                </a:cxn>
                <a:cxn ang="0">
                  <a:pos x="868" y="1108"/>
                </a:cxn>
                <a:cxn ang="0">
                  <a:pos x="12" y="1108"/>
                </a:cxn>
                <a:cxn ang="0">
                  <a:pos x="0" y="1091"/>
                </a:cxn>
                <a:cxn ang="0">
                  <a:pos x="17" y="1062"/>
                </a:cxn>
                <a:cxn ang="0">
                  <a:pos x="103" y="1056"/>
                </a:cxn>
                <a:cxn ang="0">
                  <a:pos x="177" y="1015"/>
                </a:cxn>
                <a:cxn ang="0">
                  <a:pos x="400" y="106"/>
                </a:cxn>
                <a:cxn ang="0">
                  <a:pos x="406" y="82"/>
                </a:cxn>
                <a:cxn ang="0">
                  <a:pos x="343" y="53"/>
                </a:cxn>
                <a:cxn ang="0">
                  <a:pos x="274" y="53"/>
                </a:cxn>
                <a:cxn ang="0">
                  <a:pos x="257" y="35"/>
                </a:cxn>
                <a:cxn ang="0">
                  <a:pos x="274" y="6"/>
                </a:cxn>
              </a:cxnLst>
              <a:rect l="0" t="0" r="r" b="b"/>
              <a:pathLst>
                <a:path w="1153" h="1108">
                  <a:moveTo>
                    <a:pt x="303" y="0"/>
                  </a:moveTo>
                  <a:lnTo>
                    <a:pt x="1108" y="0"/>
                  </a:lnTo>
                  <a:lnTo>
                    <a:pt x="1125" y="6"/>
                  </a:lnTo>
                  <a:lnTo>
                    <a:pt x="1136" y="6"/>
                  </a:lnTo>
                  <a:lnTo>
                    <a:pt x="1148" y="6"/>
                  </a:lnTo>
                  <a:lnTo>
                    <a:pt x="1153" y="18"/>
                  </a:lnTo>
                  <a:lnTo>
                    <a:pt x="1153" y="30"/>
                  </a:lnTo>
                  <a:lnTo>
                    <a:pt x="1153" y="47"/>
                  </a:lnTo>
                  <a:lnTo>
                    <a:pt x="1119" y="329"/>
                  </a:lnTo>
                  <a:lnTo>
                    <a:pt x="1113" y="346"/>
                  </a:lnTo>
                  <a:lnTo>
                    <a:pt x="1113" y="358"/>
                  </a:lnTo>
                  <a:lnTo>
                    <a:pt x="1108" y="370"/>
                  </a:lnTo>
                  <a:lnTo>
                    <a:pt x="1096" y="370"/>
                  </a:lnTo>
                  <a:lnTo>
                    <a:pt x="1085" y="370"/>
                  </a:lnTo>
                  <a:lnTo>
                    <a:pt x="1079" y="364"/>
                  </a:lnTo>
                  <a:lnTo>
                    <a:pt x="1079" y="358"/>
                  </a:lnTo>
                  <a:lnTo>
                    <a:pt x="1079" y="346"/>
                  </a:lnTo>
                  <a:lnTo>
                    <a:pt x="1079" y="323"/>
                  </a:lnTo>
                  <a:lnTo>
                    <a:pt x="1079" y="299"/>
                  </a:lnTo>
                  <a:lnTo>
                    <a:pt x="1085" y="288"/>
                  </a:lnTo>
                  <a:lnTo>
                    <a:pt x="1085" y="276"/>
                  </a:lnTo>
                  <a:lnTo>
                    <a:pt x="1085" y="264"/>
                  </a:lnTo>
                  <a:lnTo>
                    <a:pt x="1085" y="252"/>
                  </a:lnTo>
                  <a:lnTo>
                    <a:pt x="1085" y="235"/>
                  </a:lnTo>
                  <a:lnTo>
                    <a:pt x="1079" y="176"/>
                  </a:lnTo>
                  <a:lnTo>
                    <a:pt x="1068" y="129"/>
                  </a:lnTo>
                  <a:lnTo>
                    <a:pt x="1039" y="94"/>
                  </a:lnTo>
                  <a:lnTo>
                    <a:pt x="994" y="71"/>
                  </a:lnTo>
                  <a:lnTo>
                    <a:pt x="931" y="59"/>
                  </a:lnTo>
                  <a:lnTo>
                    <a:pt x="845" y="53"/>
                  </a:lnTo>
                  <a:lnTo>
                    <a:pt x="617" y="53"/>
                  </a:lnTo>
                  <a:lnTo>
                    <a:pt x="594" y="53"/>
                  </a:lnTo>
                  <a:lnTo>
                    <a:pt x="577" y="53"/>
                  </a:lnTo>
                  <a:lnTo>
                    <a:pt x="560" y="59"/>
                  </a:lnTo>
                  <a:lnTo>
                    <a:pt x="554" y="65"/>
                  </a:lnTo>
                  <a:lnTo>
                    <a:pt x="548" y="77"/>
                  </a:lnTo>
                  <a:lnTo>
                    <a:pt x="543" y="94"/>
                  </a:lnTo>
                  <a:lnTo>
                    <a:pt x="537" y="118"/>
                  </a:lnTo>
                  <a:lnTo>
                    <a:pt x="440" y="510"/>
                  </a:lnTo>
                  <a:lnTo>
                    <a:pt x="588" y="510"/>
                  </a:lnTo>
                  <a:lnTo>
                    <a:pt x="662" y="505"/>
                  </a:lnTo>
                  <a:lnTo>
                    <a:pt x="714" y="487"/>
                  </a:lnTo>
                  <a:lnTo>
                    <a:pt x="748" y="458"/>
                  </a:lnTo>
                  <a:lnTo>
                    <a:pt x="777" y="411"/>
                  </a:lnTo>
                  <a:lnTo>
                    <a:pt x="794" y="346"/>
                  </a:lnTo>
                  <a:lnTo>
                    <a:pt x="799" y="335"/>
                  </a:lnTo>
                  <a:lnTo>
                    <a:pt x="805" y="323"/>
                  </a:lnTo>
                  <a:lnTo>
                    <a:pt x="811" y="323"/>
                  </a:lnTo>
                  <a:lnTo>
                    <a:pt x="817" y="317"/>
                  </a:lnTo>
                  <a:lnTo>
                    <a:pt x="828" y="323"/>
                  </a:lnTo>
                  <a:lnTo>
                    <a:pt x="834" y="329"/>
                  </a:lnTo>
                  <a:lnTo>
                    <a:pt x="834" y="335"/>
                  </a:lnTo>
                  <a:lnTo>
                    <a:pt x="748" y="716"/>
                  </a:lnTo>
                  <a:lnTo>
                    <a:pt x="742" y="733"/>
                  </a:lnTo>
                  <a:lnTo>
                    <a:pt x="737" y="745"/>
                  </a:lnTo>
                  <a:lnTo>
                    <a:pt x="725" y="751"/>
                  </a:lnTo>
                  <a:lnTo>
                    <a:pt x="714" y="745"/>
                  </a:lnTo>
                  <a:lnTo>
                    <a:pt x="702" y="739"/>
                  </a:lnTo>
                  <a:lnTo>
                    <a:pt x="702" y="733"/>
                  </a:lnTo>
                  <a:lnTo>
                    <a:pt x="702" y="727"/>
                  </a:lnTo>
                  <a:lnTo>
                    <a:pt x="708" y="716"/>
                  </a:lnTo>
                  <a:lnTo>
                    <a:pt x="714" y="686"/>
                  </a:lnTo>
                  <a:lnTo>
                    <a:pt x="714" y="669"/>
                  </a:lnTo>
                  <a:lnTo>
                    <a:pt x="720" y="651"/>
                  </a:lnTo>
                  <a:lnTo>
                    <a:pt x="720" y="639"/>
                  </a:lnTo>
                  <a:lnTo>
                    <a:pt x="720" y="634"/>
                  </a:lnTo>
                  <a:lnTo>
                    <a:pt x="720" y="610"/>
                  </a:lnTo>
                  <a:lnTo>
                    <a:pt x="708" y="587"/>
                  </a:lnTo>
                  <a:lnTo>
                    <a:pt x="691" y="575"/>
                  </a:lnTo>
                  <a:lnTo>
                    <a:pt x="651" y="563"/>
                  </a:lnTo>
                  <a:lnTo>
                    <a:pt x="583" y="557"/>
                  </a:lnTo>
                  <a:lnTo>
                    <a:pt x="423" y="557"/>
                  </a:lnTo>
                  <a:lnTo>
                    <a:pt x="320" y="1003"/>
                  </a:lnTo>
                  <a:lnTo>
                    <a:pt x="314" y="1021"/>
                  </a:lnTo>
                  <a:lnTo>
                    <a:pt x="314" y="1026"/>
                  </a:lnTo>
                  <a:lnTo>
                    <a:pt x="308" y="1032"/>
                  </a:lnTo>
                  <a:lnTo>
                    <a:pt x="308" y="1038"/>
                  </a:lnTo>
                  <a:lnTo>
                    <a:pt x="308" y="1038"/>
                  </a:lnTo>
                  <a:lnTo>
                    <a:pt x="314" y="1050"/>
                  </a:lnTo>
                  <a:lnTo>
                    <a:pt x="320" y="1056"/>
                  </a:lnTo>
                  <a:lnTo>
                    <a:pt x="331" y="1062"/>
                  </a:lnTo>
                  <a:lnTo>
                    <a:pt x="600" y="1062"/>
                  </a:lnTo>
                  <a:lnTo>
                    <a:pt x="702" y="1050"/>
                  </a:lnTo>
                  <a:lnTo>
                    <a:pt x="782" y="1032"/>
                  </a:lnTo>
                  <a:lnTo>
                    <a:pt x="851" y="997"/>
                  </a:lnTo>
                  <a:lnTo>
                    <a:pt x="902" y="950"/>
                  </a:lnTo>
                  <a:lnTo>
                    <a:pt x="948" y="886"/>
                  </a:lnTo>
                  <a:lnTo>
                    <a:pt x="988" y="804"/>
                  </a:lnTo>
                  <a:lnTo>
                    <a:pt x="1034" y="710"/>
                  </a:lnTo>
                  <a:lnTo>
                    <a:pt x="1034" y="704"/>
                  </a:lnTo>
                  <a:lnTo>
                    <a:pt x="1039" y="698"/>
                  </a:lnTo>
                  <a:lnTo>
                    <a:pt x="1045" y="692"/>
                  </a:lnTo>
                  <a:lnTo>
                    <a:pt x="1051" y="692"/>
                  </a:lnTo>
                  <a:lnTo>
                    <a:pt x="1062" y="692"/>
                  </a:lnTo>
                  <a:lnTo>
                    <a:pt x="1068" y="698"/>
                  </a:lnTo>
                  <a:lnTo>
                    <a:pt x="1068" y="698"/>
                  </a:lnTo>
                  <a:lnTo>
                    <a:pt x="1068" y="704"/>
                  </a:lnTo>
                  <a:lnTo>
                    <a:pt x="1073" y="710"/>
                  </a:lnTo>
                  <a:lnTo>
                    <a:pt x="1068" y="716"/>
                  </a:lnTo>
                  <a:lnTo>
                    <a:pt x="1068" y="721"/>
                  </a:lnTo>
                  <a:lnTo>
                    <a:pt x="1062" y="733"/>
                  </a:lnTo>
                  <a:lnTo>
                    <a:pt x="1062" y="733"/>
                  </a:lnTo>
                  <a:lnTo>
                    <a:pt x="914" y="1079"/>
                  </a:lnTo>
                  <a:lnTo>
                    <a:pt x="908" y="1097"/>
                  </a:lnTo>
                  <a:lnTo>
                    <a:pt x="902" y="1103"/>
                  </a:lnTo>
                  <a:lnTo>
                    <a:pt x="897" y="1108"/>
                  </a:lnTo>
                  <a:lnTo>
                    <a:pt x="885" y="1108"/>
                  </a:lnTo>
                  <a:lnTo>
                    <a:pt x="868" y="1108"/>
                  </a:lnTo>
                  <a:lnTo>
                    <a:pt x="46" y="1108"/>
                  </a:lnTo>
                  <a:lnTo>
                    <a:pt x="29" y="1108"/>
                  </a:lnTo>
                  <a:lnTo>
                    <a:pt x="12" y="1108"/>
                  </a:lnTo>
                  <a:lnTo>
                    <a:pt x="6" y="1108"/>
                  </a:lnTo>
                  <a:lnTo>
                    <a:pt x="0" y="1097"/>
                  </a:lnTo>
                  <a:lnTo>
                    <a:pt x="0" y="1091"/>
                  </a:lnTo>
                  <a:lnTo>
                    <a:pt x="0" y="1073"/>
                  </a:lnTo>
                  <a:lnTo>
                    <a:pt x="6" y="1067"/>
                  </a:lnTo>
                  <a:lnTo>
                    <a:pt x="17" y="1062"/>
                  </a:lnTo>
                  <a:lnTo>
                    <a:pt x="29" y="1062"/>
                  </a:lnTo>
                  <a:lnTo>
                    <a:pt x="46" y="1062"/>
                  </a:lnTo>
                  <a:lnTo>
                    <a:pt x="103" y="1056"/>
                  </a:lnTo>
                  <a:lnTo>
                    <a:pt x="143" y="1050"/>
                  </a:lnTo>
                  <a:lnTo>
                    <a:pt x="166" y="1038"/>
                  </a:lnTo>
                  <a:lnTo>
                    <a:pt x="177" y="1015"/>
                  </a:lnTo>
                  <a:lnTo>
                    <a:pt x="189" y="979"/>
                  </a:lnTo>
                  <a:lnTo>
                    <a:pt x="400" y="123"/>
                  </a:lnTo>
                  <a:lnTo>
                    <a:pt x="400" y="106"/>
                  </a:lnTo>
                  <a:lnTo>
                    <a:pt x="406" y="94"/>
                  </a:lnTo>
                  <a:lnTo>
                    <a:pt x="406" y="88"/>
                  </a:lnTo>
                  <a:lnTo>
                    <a:pt x="406" y="82"/>
                  </a:lnTo>
                  <a:lnTo>
                    <a:pt x="394" y="65"/>
                  </a:lnTo>
                  <a:lnTo>
                    <a:pt x="377" y="53"/>
                  </a:lnTo>
                  <a:lnTo>
                    <a:pt x="343" y="53"/>
                  </a:lnTo>
                  <a:lnTo>
                    <a:pt x="303" y="53"/>
                  </a:lnTo>
                  <a:lnTo>
                    <a:pt x="286" y="53"/>
                  </a:lnTo>
                  <a:lnTo>
                    <a:pt x="274" y="53"/>
                  </a:lnTo>
                  <a:lnTo>
                    <a:pt x="263" y="47"/>
                  </a:lnTo>
                  <a:lnTo>
                    <a:pt x="257" y="41"/>
                  </a:lnTo>
                  <a:lnTo>
                    <a:pt x="257" y="35"/>
                  </a:lnTo>
                  <a:lnTo>
                    <a:pt x="257" y="18"/>
                  </a:lnTo>
                  <a:lnTo>
                    <a:pt x="263" y="12"/>
                  </a:lnTo>
                  <a:lnTo>
                    <a:pt x="274" y="6"/>
                  </a:lnTo>
                  <a:lnTo>
                    <a:pt x="286" y="6"/>
                  </a:lnTo>
                  <a:lnTo>
                    <a:pt x="3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1" name="Freeform 39"/>
            <p:cNvSpPr>
              <a:spLocks/>
            </p:cNvSpPr>
            <p:nvPr/>
          </p:nvSpPr>
          <p:spPr bwMode="auto">
            <a:xfrm>
              <a:off x="15063" y="3311"/>
              <a:ext cx="371" cy="1630"/>
            </a:xfrm>
            <a:custGeom>
              <a:avLst/>
              <a:gdLst/>
              <a:ahLst/>
              <a:cxnLst>
                <a:cxn ang="0">
                  <a:pos x="354" y="0"/>
                </a:cxn>
                <a:cxn ang="0">
                  <a:pos x="360" y="0"/>
                </a:cxn>
                <a:cxn ang="0">
                  <a:pos x="365" y="6"/>
                </a:cxn>
                <a:cxn ang="0">
                  <a:pos x="371" y="17"/>
                </a:cxn>
                <a:cxn ang="0">
                  <a:pos x="371" y="17"/>
                </a:cxn>
                <a:cxn ang="0">
                  <a:pos x="371" y="23"/>
                </a:cxn>
                <a:cxn ang="0">
                  <a:pos x="365" y="29"/>
                </a:cxn>
                <a:cxn ang="0">
                  <a:pos x="360" y="35"/>
                </a:cxn>
                <a:cxn ang="0">
                  <a:pos x="348" y="41"/>
                </a:cxn>
                <a:cxn ang="0">
                  <a:pos x="263" y="152"/>
                </a:cxn>
                <a:cxn ang="0">
                  <a:pos x="194" y="270"/>
                </a:cxn>
                <a:cxn ang="0">
                  <a:pos x="148" y="399"/>
                </a:cxn>
                <a:cxn ang="0">
                  <a:pos x="114" y="533"/>
                </a:cxn>
                <a:cxn ang="0">
                  <a:pos x="97" y="674"/>
                </a:cxn>
                <a:cxn ang="0">
                  <a:pos x="91" y="815"/>
                </a:cxn>
                <a:cxn ang="0">
                  <a:pos x="97" y="944"/>
                </a:cxn>
                <a:cxn ang="0">
                  <a:pos x="114" y="1079"/>
                </a:cxn>
                <a:cxn ang="0">
                  <a:pos x="143" y="1214"/>
                </a:cxn>
                <a:cxn ang="0">
                  <a:pos x="188" y="1343"/>
                </a:cxn>
                <a:cxn ang="0">
                  <a:pos x="257" y="1466"/>
                </a:cxn>
                <a:cxn ang="0">
                  <a:pos x="342" y="1577"/>
                </a:cxn>
                <a:cxn ang="0">
                  <a:pos x="354" y="1589"/>
                </a:cxn>
                <a:cxn ang="0">
                  <a:pos x="365" y="1601"/>
                </a:cxn>
                <a:cxn ang="0">
                  <a:pos x="365" y="1606"/>
                </a:cxn>
                <a:cxn ang="0">
                  <a:pos x="371" y="1612"/>
                </a:cxn>
                <a:cxn ang="0">
                  <a:pos x="371" y="1612"/>
                </a:cxn>
                <a:cxn ang="0">
                  <a:pos x="371" y="1612"/>
                </a:cxn>
                <a:cxn ang="0">
                  <a:pos x="365" y="1624"/>
                </a:cxn>
                <a:cxn ang="0">
                  <a:pos x="360" y="1624"/>
                </a:cxn>
                <a:cxn ang="0">
                  <a:pos x="354" y="1630"/>
                </a:cxn>
                <a:cxn ang="0">
                  <a:pos x="337" y="1618"/>
                </a:cxn>
                <a:cxn ang="0">
                  <a:pos x="303" y="1595"/>
                </a:cxn>
                <a:cxn ang="0">
                  <a:pos x="257" y="1548"/>
                </a:cxn>
                <a:cxn ang="0">
                  <a:pos x="205" y="1489"/>
                </a:cxn>
                <a:cxn ang="0">
                  <a:pos x="154" y="1413"/>
                </a:cxn>
                <a:cxn ang="0">
                  <a:pos x="103" y="1319"/>
                </a:cxn>
                <a:cxn ang="0">
                  <a:pos x="51" y="1184"/>
                </a:cxn>
                <a:cxn ang="0">
                  <a:pos x="23" y="1049"/>
                </a:cxn>
                <a:cxn ang="0">
                  <a:pos x="6" y="920"/>
                </a:cxn>
                <a:cxn ang="0">
                  <a:pos x="0" y="815"/>
                </a:cxn>
                <a:cxn ang="0">
                  <a:pos x="11" y="662"/>
                </a:cxn>
                <a:cxn ang="0">
                  <a:pos x="40" y="492"/>
                </a:cxn>
                <a:cxn ang="0">
                  <a:pos x="103" y="317"/>
                </a:cxn>
                <a:cxn ang="0">
                  <a:pos x="148" y="223"/>
                </a:cxn>
                <a:cxn ang="0">
                  <a:pos x="205" y="141"/>
                </a:cxn>
                <a:cxn ang="0">
                  <a:pos x="257" y="82"/>
                </a:cxn>
                <a:cxn ang="0">
                  <a:pos x="303" y="35"/>
                </a:cxn>
                <a:cxn ang="0">
                  <a:pos x="337" y="6"/>
                </a:cxn>
                <a:cxn ang="0">
                  <a:pos x="354" y="0"/>
                </a:cxn>
              </a:cxnLst>
              <a:rect l="0" t="0" r="r" b="b"/>
              <a:pathLst>
                <a:path w="371" h="1630">
                  <a:moveTo>
                    <a:pt x="354" y="0"/>
                  </a:moveTo>
                  <a:lnTo>
                    <a:pt x="360" y="0"/>
                  </a:lnTo>
                  <a:lnTo>
                    <a:pt x="365" y="6"/>
                  </a:lnTo>
                  <a:lnTo>
                    <a:pt x="371" y="17"/>
                  </a:lnTo>
                  <a:lnTo>
                    <a:pt x="371" y="17"/>
                  </a:lnTo>
                  <a:lnTo>
                    <a:pt x="371" y="23"/>
                  </a:lnTo>
                  <a:lnTo>
                    <a:pt x="365" y="29"/>
                  </a:lnTo>
                  <a:lnTo>
                    <a:pt x="360" y="35"/>
                  </a:lnTo>
                  <a:lnTo>
                    <a:pt x="348" y="41"/>
                  </a:lnTo>
                  <a:lnTo>
                    <a:pt x="263" y="152"/>
                  </a:lnTo>
                  <a:lnTo>
                    <a:pt x="194" y="270"/>
                  </a:lnTo>
                  <a:lnTo>
                    <a:pt x="148" y="399"/>
                  </a:lnTo>
                  <a:lnTo>
                    <a:pt x="114" y="533"/>
                  </a:lnTo>
                  <a:lnTo>
                    <a:pt x="97" y="674"/>
                  </a:lnTo>
                  <a:lnTo>
                    <a:pt x="91" y="815"/>
                  </a:lnTo>
                  <a:lnTo>
                    <a:pt x="97" y="944"/>
                  </a:lnTo>
                  <a:lnTo>
                    <a:pt x="114" y="1079"/>
                  </a:lnTo>
                  <a:lnTo>
                    <a:pt x="143" y="1214"/>
                  </a:lnTo>
                  <a:lnTo>
                    <a:pt x="188" y="1343"/>
                  </a:lnTo>
                  <a:lnTo>
                    <a:pt x="257" y="1466"/>
                  </a:lnTo>
                  <a:lnTo>
                    <a:pt x="342" y="1577"/>
                  </a:lnTo>
                  <a:lnTo>
                    <a:pt x="354" y="1589"/>
                  </a:lnTo>
                  <a:lnTo>
                    <a:pt x="365" y="1601"/>
                  </a:lnTo>
                  <a:lnTo>
                    <a:pt x="365" y="1606"/>
                  </a:lnTo>
                  <a:lnTo>
                    <a:pt x="371" y="1612"/>
                  </a:lnTo>
                  <a:lnTo>
                    <a:pt x="371" y="1612"/>
                  </a:lnTo>
                  <a:lnTo>
                    <a:pt x="371" y="1612"/>
                  </a:lnTo>
                  <a:lnTo>
                    <a:pt x="365" y="1624"/>
                  </a:lnTo>
                  <a:lnTo>
                    <a:pt x="360" y="1624"/>
                  </a:lnTo>
                  <a:lnTo>
                    <a:pt x="354" y="1630"/>
                  </a:lnTo>
                  <a:lnTo>
                    <a:pt x="337" y="1618"/>
                  </a:lnTo>
                  <a:lnTo>
                    <a:pt x="303" y="1595"/>
                  </a:lnTo>
                  <a:lnTo>
                    <a:pt x="257" y="1548"/>
                  </a:lnTo>
                  <a:lnTo>
                    <a:pt x="205" y="1489"/>
                  </a:lnTo>
                  <a:lnTo>
                    <a:pt x="154" y="1413"/>
                  </a:lnTo>
                  <a:lnTo>
                    <a:pt x="103" y="1319"/>
                  </a:lnTo>
                  <a:lnTo>
                    <a:pt x="51" y="1184"/>
                  </a:lnTo>
                  <a:lnTo>
                    <a:pt x="23" y="1049"/>
                  </a:lnTo>
                  <a:lnTo>
                    <a:pt x="6" y="920"/>
                  </a:lnTo>
                  <a:lnTo>
                    <a:pt x="0" y="815"/>
                  </a:lnTo>
                  <a:lnTo>
                    <a:pt x="11" y="662"/>
                  </a:lnTo>
                  <a:lnTo>
                    <a:pt x="40" y="492"/>
                  </a:lnTo>
                  <a:lnTo>
                    <a:pt x="103" y="317"/>
                  </a:lnTo>
                  <a:lnTo>
                    <a:pt x="148" y="223"/>
                  </a:lnTo>
                  <a:lnTo>
                    <a:pt x="205" y="141"/>
                  </a:lnTo>
                  <a:lnTo>
                    <a:pt x="257" y="82"/>
                  </a:lnTo>
                  <a:lnTo>
                    <a:pt x="303" y="35"/>
                  </a:lnTo>
                  <a:lnTo>
                    <a:pt x="337" y="6"/>
                  </a:lnTo>
                  <a:lnTo>
                    <a:pt x="3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2" name="Freeform 40"/>
            <p:cNvSpPr>
              <a:spLocks noEditPoints="1"/>
            </p:cNvSpPr>
            <p:nvPr/>
          </p:nvSpPr>
          <p:spPr bwMode="auto">
            <a:xfrm>
              <a:off x="15588" y="3663"/>
              <a:ext cx="1034" cy="914"/>
            </a:xfrm>
            <a:custGeom>
              <a:avLst/>
              <a:gdLst/>
              <a:ahLst/>
              <a:cxnLst>
                <a:cxn ang="0">
                  <a:pos x="691" y="252"/>
                </a:cxn>
                <a:cxn ang="0">
                  <a:pos x="622" y="293"/>
                </a:cxn>
                <a:cxn ang="0">
                  <a:pos x="594" y="398"/>
                </a:cxn>
                <a:cxn ang="0">
                  <a:pos x="600" y="615"/>
                </a:cxn>
                <a:cxn ang="0">
                  <a:pos x="640" y="715"/>
                </a:cxn>
                <a:cxn ang="0">
                  <a:pos x="742" y="785"/>
                </a:cxn>
                <a:cxn ang="0">
                  <a:pos x="817" y="791"/>
                </a:cxn>
                <a:cxn ang="0">
                  <a:pos x="839" y="774"/>
                </a:cxn>
                <a:cxn ang="0">
                  <a:pos x="885" y="662"/>
                </a:cxn>
                <a:cxn ang="0">
                  <a:pos x="902" y="439"/>
                </a:cxn>
                <a:cxn ang="0">
                  <a:pos x="879" y="305"/>
                </a:cxn>
                <a:cxn ang="0">
                  <a:pos x="720" y="240"/>
                </a:cxn>
                <a:cxn ang="0">
                  <a:pos x="126" y="0"/>
                </a:cxn>
                <a:cxn ang="0">
                  <a:pos x="137" y="29"/>
                </a:cxn>
                <a:cxn ang="0">
                  <a:pos x="126" y="82"/>
                </a:cxn>
                <a:cxn ang="0">
                  <a:pos x="131" y="111"/>
                </a:cxn>
                <a:cxn ang="0">
                  <a:pos x="149" y="140"/>
                </a:cxn>
                <a:cxn ang="0">
                  <a:pos x="166" y="170"/>
                </a:cxn>
                <a:cxn ang="0">
                  <a:pos x="189" y="193"/>
                </a:cxn>
                <a:cxn ang="0">
                  <a:pos x="200" y="258"/>
                </a:cxn>
                <a:cxn ang="0">
                  <a:pos x="394" y="99"/>
                </a:cxn>
                <a:cxn ang="0">
                  <a:pos x="600" y="211"/>
                </a:cxn>
                <a:cxn ang="0">
                  <a:pos x="594" y="269"/>
                </a:cxn>
                <a:cxn ang="0">
                  <a:pos x="1022" y="211"/>
                </a:cxn>
                <a:cxn ang="0">
                  <a:pos x="1034" y="351"/>
                </a:cxn>
                <a:cxn ang="0">
                  <a:pos x="1028" y="533"/>
                </a:cxn>
                <a:cxn ang="0">
                  <a:pos x="994" y="680"/>
                </a:cxn>
                <a:cxn ang="0">
                  <a:pos x="668" y="914"/>
                </a:cxn>
                <a:cxn ang="0">
                  <a:pos x="468" y="510"/>
                </a:cxn>
                <a:cxn ang="0">
                  <a:pos x="423" y="287"/>
                </a:cxn>
                <a:cxn ang="0">
                  <a:pos x="348" y="240"/>
                </a:cxn>
                <a:cxn ang="0">
                  <a:pos x="314" y="228"/>
                </a:cxn>
                <a:cxn ang="0">
                  <a:pos x="297" y="234"/>
                </a:cxn>
                <a:cxn ang="0">
                  <a:pos x="194" y="305"/>
                </a:cxn>
                <a:cxn ang="0">
                  <a:pos x="194" y="439"/>
                </a:cxn>
                <a:cxn ang="0">
                  <a:pos x="194" y="615"/>
                </a:cxn>
                <a:cxn ang="0">
                  <a:pos x="229" y="727"/>
                </a:cxn>
                <a:cxn ang="0">
                  <a:pos x="269" y="791"/>
                </a:cxn>
                <a:cxn ang="0">
                  <a:pos x="109" y="844"/>
                </a:cxn>
                <a:cxn ang="0">
                  <a:pos x="69" y="656"/>
                </a:cxn>
                <a:cxn ang="0">
                  <a:pos x="69" y="310"/>
                </a:cxn>
                <a:cxn ang="0">
                  <a:pos x="57" y="287"/>
                </a:cxn>
                <a:cxn ang="0">
                  <a:pos x="40" y="258"/>
                </a:cxn>
                <a:cxn ang="0">
                  <a:pos x="12" y="228"/>
                </a:cxn>
                <a:cxn ang="0">
                  <a:pos x="0" y="187"/>
                </a:cxn>
                <a:cxn ang="0">
                  <a:pos x="6" y="170"/>
                </a:cxn>
                <a:cxn ang="0">
                  <a:pos x="12" y="146"/>
                </a:cxn>
                <a:cxn ang="0">
                  <a:pos x="126" y="0"/>
                </a:cxn>
              </a:cxnLst>
              <a:rect l="0" t="0" r="r" b="b"/>
              <a:pathLst>
                <a:path w="1034" h="914">
                  <a:moveTo>
                    <a:pt x="720" y="240"/>
                  </a:moveTo>
                  <a:lnTo>
                    <a:pt x="691" y="252"/>
                  </a:lnTo>
                  <a:lnTo>
                    <a:pt x="657" y="269"/>
                  </a:lnTo>
                  <a:lnTo>
                    <a:pt x="622" y="293"/>
                  </a:lnTo>
                  <a:lnTo>
                    <a:pt x="594" y="310"/>
                  </a:lnTo>
                  <a:lnTo>
                    <a:pt x="594" y="398"/>
                  </a:lnTo>
                  <a:lnTo>
                    <a:pt x="594" y="486"/>
                  </a:lnTo>
                  <a:lnTo>
                    <a:pt x="600" y="615"/>
                  </a:lnTo>
                  <a:lnTo>
                    <a:pt x="611" y="674"/>
                  </a:lnTo>
                  <a:lnTo>
                    <a:pt x="640" y="715"/>
                  </a:lnTo>
                  <a:lnTo>
                    <a:pt x="691" y="756"/>
                  </a:lnTo>
                  <a:lnTo>
                    <a:pt x="742" y="785"/>
                  </a:lnTo>
                  <a:lnTo>
                    <a:pt x="799" y="797"/>
                  </a:lnTo>
                  <a:lnTo>
                    <a:pt x="817" y="791"/>
                  </a:lnTo>
                  <a:lnTo>
                    <a:pt x="828" y="785"/>
                  </a:lnTo>
                  <a:lnTo>
                    <a:pt x="839" y="774"/>
                  </a:lnTo>
                  <a:lnTo>
                    <a:pt x="868" y="721"/>
                  </a:lnTo>
                  <a:lnTo>
                    <a:pt x="885" y="662"/>
                  </a:lnTo>
                  <a:lnTo>
                    <a:pt x="897" y="551"/>
                  </a:lnTo>
                  <a:lnTo>
                    <a:pt x="902" y="439"/>
                  </a:lnTo>
                  <a:lnTo>
                    <a:pt x="897" y="369"/>
                  </a:lnTo>
                  <a:lnTo>
                    <a:pt x="879" y="305"/>
                  </a:lnTo>
                  <a:lnTo>
                    <a:pt x="805" y="264"/>
                  </a:lnTo>
                  <a:lnTo>
                    <a:pt x="720" y="240"/>
                  </a:lnTo>
                  <a:lnTo>
                    <a:pt x="720" y="240"/>
                  </a:lnTo>
                  <a:close/>
                  <a:moveTo>
                    <a:pt x="126" y="0"/>
                  </a:moveTo>
                  <a:lnTo>
                    <a:pt x="149" y="6"/>
                  </a:lnTo>
                  <a:lnTo>
                    <a:pt x="137" y="29"/>
                  </a:lnTo>
                  <a:lnTo>
                    <a:pt x="131" y="58"/>
                  </a:lnTo>
                  <a:lnTo>
                    <a:pt x="126" y="82"/>
                  </a:lnTo>
                  <a:lnTo>
                    <a:pt x="126" y="94"/>
                  </a:lnTo>
                  <a:lnTo>
                    <a:pt x="131" y="111"/>
                  </a:lnTo>
                  <a:lnTo>
                    <a:pt x="137" y="123"/>
                  </a:lnTo>
                  <a:lnTo>
                    <a:pt x="149" y="140"/>
                  </a:lnTo>
                  <a:lnTo>
                    <a:pt x="154" y="158"/>
                  </a:lnTo>
                  <a:lnTo>
                    <a:pt x="166" y="170"/>
                  </a:lnTo>
                  <a:lnTo>
                    <a:pt x="177" y="181"/>
                  </a:lnTo>
                  <a:lnTo>
                    <a:pt x="189" y="193"/>
                  </a:lnTo>
                  <a:lnTo>
                    <a:pt x="200" y="205"/>
                  </a:lnTo>
                  <a:lnTo>
                    <a:pt x="200" y="258"/>
                  </a:lnTo>
                  <a:lnTo>
                    <a:pt x="297" y="181"/>
                  </a:lnTo>
                  <a:lnTo>
                    <a:pt x="394" y="99"/>
                  </a:lnTo>
                  <a:lnTo>
                    <a:pt x="491" y="158"/>
                  </a:lnTo>
                  <a:lnTo>
                    <a:pt x="600" y="211"/>
                  </a:lnTo>
                  <a:lnTo>
                    <a:pt x="594" y="269"/>
                  </a:lnTo>
                  <a:lnTo>
                    <a:pt x="594" y="269"/>
                  </a:lnTo>
                  <a:lnTo>
                    <a:pt x="822" y="105"/>
                  </a:lnTo>
                  <a:lnTo>
                    <a:pt x="1022" y="211"/>
                  </a:lnTo>
                  <a:lnTo>
                    <a:pt x="1028" y="269"/>
                  </a:lnTo>
                  <a:lnTo>
                    <a:pt x="1034" y="351"/>
                  </a:lnTo>
                  <a:lnTo>
                    <a:pt x="1034" y="434"/>
                  </a:lnTo>
                  <a:lnTo>
                    <a:pt x="1028" y="533"/>
                  </a:lnTo>
                  <a:lnTo>
                    <a:pt x="1011" y="609"/>
                  </a:lnTo>
                  <a:lnTo>
                    <a:pt x="994" y="680"/>
                  </a:lnTo>
                  <a:lnTo>
                    <a:pt x="965" y="750"/>
                  </a:lnTo>
                  <a:lnTo>
                    <a:pt x="668" y="914"/>
                  </a:lnTo>
                  <a:lnTo>
                    <a:pt x="457" y="797"/>
                  </a:lnTo>
                  <a:lnTo>
                    <a:pt x="468" y="510"/>
                  </a:lnTo>
                  <a:lnTo>
                    <a:pt x="463" y="310"/>
                  </a:lnTo>
                  <a:lnTo>
                    <a:pt x="423" y="287"/>
                  </a:lnTo>
                  <a:lnTo>
                    <a:pt x="383" y="258"/>
                  </a:lnTo>
                  <a:lnTo>
                    <a:pt x="348" y="240"/>
                  </a:lnTo>
                  <a:lnTo>
                    <a:pt x="331" y="234"/>
                  </a:lnTo>
                  <a:lnTo>
                    <a:pt x="314" y="228"/>
                  </a:lnTo>
                  <a:lnTo>
                    <a:pt x="303" y="234"/>
                  </a:lnTo>
                  <a:lnTo>
                    <a:pt x="297" y="234"/>
                  </a:lnTo>
                  <a:lnTo>
                    <a:pt x="286" y="240"/>
                  </a:lnTo>
                  <a:lnTo>
                    <a:pt x="194" y="305"/>
                  </a:lnTo>
                  <a:lnTo>
                    <a:pt x="194" y="357"/>
                  </a:lnTo>
                  <a:lnTo>
                    <a:pt x="194" y="439"/>
                  </a:lnTo>
                  <a:lnTo>
                    <a:pt x="194" y="527"/>
                  </a:lnTo>
                  <a:lnTo>
                    <a:pt x="194" y="615"/>
                  </a:lnTo>
                  <a:lnTo>
                    <a:pt x="200" y="674"/>
                  </a:lnTo>
                  <a:lnTo>
                    <a:pt x="229" y="727"/>
                  </a:lnTo>
                  <a:lnTo>
                    <a:pt x="246" y="762"/>
                  </a:lnTo>
                  <a:lnTo>
                    <a:pt x="269" y="791"/>
                  </a:lnTo>
                  <a:lnTo>
                    <a:pt x="149" y="914"/>
                  </a:lnTo>
                  <a:lnTo>
                    <a:pt x="109" y="844"/>
                  </a:lnTo>
                  <a:lnTo>
                    <a:pt x="57" y="785"/>
                  </a:lnTo>
                  <a:lnTo>
                    <a:pt x="69" y="656"/>
                  </a:lnTo>
                  <a:lnTo>
                    <a:pt x="69" y="533"/>
                  </a:lnTo>
                  <a:lnTo>
                    <a:pt x="69" y="310"/>
                  </a:lnTo>
                  <a:lnTo>
                    <a:pt x="63" y="299"/>
                  </a:lnTo>
                  <a:lnTo>
                    <a:pt x="57" y="287"/>
                  </a:lnTo>
                  <a:lnTo>
                    <a:pt x="52" y="275"/>
                  </a:lnTo>
                  <a:lnTo>
                    <a:pt x="40" y="258"/>
                  </a:lnTo>
                  <a:lnTo>
                    <a:pt x="23" y="246"/>
                  </a:lnTo>
                  <a:lnTo>
                    <a:pt x="12" y="228"/>
                  </a:lnTo>
                  <a:lnTo>
                    <a:pt x="6" y="205"/>
                  </a:lnTo>
                  <a:lnTo>
                    <a:pt x="0" y="187"/>
                  </a:lnTo>
                  <a:lnTo>
                    <a:pt x="0" y="176"/>
                  </a:lnTo>
                  <a:lnTo>
                    <a:pt x="6" y="170"/>
                  </a:lnTo>
                  <a:lnTo>
                    <a:pt x="12" y="158"/>
                  </a:lnTo>
                  <a:lnTo>
                    <a:pt x="12" y="146"/>
                  </a:lnTo>
                  <a:lnTo>
                    <a:pt x="69" y="70"/>
                  </a:lnTo>
                  <a:lnTo>
                    <a:pt x="1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3" name="Freeform 41"/>
            <p:cNvSpPr>
              <a:spLocks/>
            </p:cNvSpPr>
            <p:nvPr/>
          </p:nvSpPr>
          <p:spPr bwMode="auto">
            <a:xfrm>
              <a:off x="16833" y="3311"/>
              <a:ext cx="371" cy="1630"/>
            </a:xfrm>
            <a:custGeom>
              <a:avLst/>
              <a:gdLst/>
              <a:ahLst/>
              <a:cxnLst>
                <a:cxn ang="0">
                  <a:pos x="23" y="0"/>
                </a:cxn>
                <a:cxn ang="0">
                  <a:pos x="34" y="6"/>
                </a:cxn>
                <a:cxn ang="0">
                  <a:pos x="68" y="35"/>
                </a:cxn>
                <a:cxn ang="0">
                  <a:pos x="114" y="76"/>
                </a:cxn>
                <a:cxn ang="0">
                  <a:pos x="165" y="141"/>
                </a:cxn>
                <a:cxn ang="0">
                  <a:pos x="217" y="217"/>
                </a:cxn>
                <a:cxn ang="0">
                  <a:pos x="268" y="305"/>
                </a:cxn>
                <a:cxn ang="0">
                  <a:pos x="319" y="446"/>
                </a:cxn>
                <a:cxn ang="0">
                  <a:pos x="354" y="580"/>
                </a:cxn>
                <a:cxn ang="0">
                  <a:pos x="365" y="703"/>
                </a:cxn>
                <a:cxn ang="0">
                  <a:pos x="371" y="815"/>
                </a:cxn>
                <a:cxn ang="0">
                  <a:pos x="371" y="815"/>
                </a:cxn>
                <a:cxn ang="0">
                  <a:pos x="365" y="961"/>
                </a:cxn>
                <a:cxn ang="0">
                  <a:pos x="331" y="1132"/>
                </a:cxn>
                <a:cxn ang="0">
                  <a:pos x="274" y="1313"/>
                </a:cxn>
                <a:cxn ang="0">
                  <a:pos x="222" y="1407"/>
                </a:cxn>
                <a:cxn ang="0">
                  <a:pos x="165" y="1483"/>
                </a:cxn>
                <a:cxn ang="0">
                  <a:pos x="114" y="1548"/>
                </a:cxn>
                <a:cxn ang="0">
                  <a:pos x="68" y="1595"/>
                </a:cxn>
                <a:cxn ang="0">
                  <a:pos x="40" y="1618"/>
                </a:cxn>
                <a:cxn ang="0">
                  <a:pos x="23" y="1630"/>
                </a:cxn>
                <a:cxn ang="0">
                  <a:pos x="11" y="1624"/>
                </a:cxn>
                <a:cxn ang="0">
                  <a:pos x="5" y="1618"/>
                </a:cxn>
                <a:cxn ang="0">
                  <a:pos x="0" y="1612"/>
                </a:cxn>
                <a:cxn ang="0">
                  <a:pos x="5" y="1612"/>
                </a:cxn>
                <a:cxn ang="0">
                  <a:pos x="5" y="1606"/>
                </a:cxn>
                <a:cxn ang="0">
                  <a:pos x="5" y="1601"/>
                </a:cxn>
                <a:cxn ang="0">
                  <a:pos x="11" y="1595"/>
                </a:cxn>
                <a:cxn ang="0">
                  <a:pos x="23" y="1583"/>
                </a:cxn>
                <a:cxn ang="0">
                  <a:pos x="114" y="1477"/>
                </a:cxn>
                <a:cxn ang="0">
                  <a:pos x="177" y="1354"/>
                </a:cxn>
                <a:cxn ang="0">
                  <a:pos x="228" y="1225"/>
                </a:cxn>
                <a:cxn ang="0">
                  <a:pos x="257" y="1090"/>
                </a:cxn>
                <a:cxn ang="0">
                  <a:pos x="274" y="956"/>
                </a:cxn>
                <a:cxn ang="0">
                  <a:pos x="280" y="815"/>
                </a:cxn>
                <a:cxn ang="0">
                  <a:pos x="268" y="621"/>
                </a:cxn>
                <a:cxn ang="0">
                  <a:pos x="240" y="446"/>
                </a:cxn>
                <a:cxn ang="0">
                  <a:pos x="188" y="293"/>
                </a:cxn>
                <a:cxn ang="0">
                  <a:pos x="120" y="158"/>
                </a:cxn>
                <a:cxn ang="0">
                  <a:pos x="34" y="53"/>
                </a:cxn>
                <a:cxn ang="0">
                  <a:pos x="23" y="41"/>
                </a:cxn>
                <a:cxn ang="0">
                  <a:pos x="11" y="29"/>
                </a:cxn>
                <a:cxn ang="0">
                  <a:pos x="5" y="23"/>
                </a:cxn>
                <a:cxn ang="0">
                  <a:pos x="5" y="23"/>
                </a:cxn>
                <a:cxn ang="0">
                  <a:pos x="0" y="17"/>
                </a:cxn>
                <a:cxn ang="0">
                  <a:pos x="0" y="17"/>
                </a:cxn>
                <a:cxn ang="0">
                  <a:pos x="5" y="6"/>
                </a:cxn>
                <a:cxn ang="0">
                  <a:pos x="11" y="0"/>
                </a:cxn>
                <a:cxn ang="0">
                  <a:pos x="23" y="0"/>
                </a:cxn>
              </a:cxnLst>
              <a:rect l="0" t="0" r="r" b="b"/>
              <a:pathLst>
                <a:path w="371" h="1630">
                  <a:moveTo>
                    <a:pt x="23" y="0"/>
                  </a:moveTo>
                  <a:lnTo>
                    <a:pt x="34" y="6"/>
                  </a:lnTo>
                  <a:lnTo>
                    <a:pt x="68" y="35"/>
                  </a:lnTo>
                  <a:lnTo>
                    <a:pt x="114" y="76"/>
                  </a:lnTo>
                  <a:lnTo>
                    <a:pt x="165" y="141"/>
                  </a:lnTo>
                  <a:lnTo>
                    <a:pt x="217" y="217"/>
                  </a:lnTo>
                  <a:lnTo>
                    <a:pt x="268" y="305"/>
                  </a:lnTo>
                  <a:lnTo>
                    <a:pt x="319" y="446"/>
                  </a:lnTo>
                  <a:lnTo>
                    <a:pt x="354" y="580"/>
                  </a:lnTo>
                  <a:lnTo>
                    <a:pt x="365" y="703"/>
                  </a:lnTo>
                  <a:lnTo>
                    <a:pt x="371" y="815"/>
                  </a:lnTo>
                  <a:lnTo>
                    <a:pt x="371" y="815"/>
                  </a:lnTo>
                  <a:lnTo>
                    <a:pt x="365" y="961"/>
                  </a:lnTo>
                  <a:lnTo>
                    <a:pt x="331" y="1132"/>
                  </a:lnTo>
                  <a:lnTo>
                    <a:pt x="274" y="1313"/>
                  </a:lnTo>
                  <a:lnTo>
                    <a:pt x="222" y="1407"/>
                  </a:lnTo>
                  <a:lnTo>
                    <a:pt x="165" y="1483"/>
                  </a:lnTo>
                  <a:lnTo>
                    <a:pt x="114" y="1548"/>
                  </a:lnTo>
                  <a:lnTo>
                    <a:pt x="68" y="1595"/>
                  </a:lnTo>
                  <a:lnTo>
                    <a:pt x="40" y="1618"/>
                  </a:lnTo>
                  <a:lnTo>
                    <a:pt x="23" y="1630"/>
                  </a:lnTo>
                  <a:lnTo>
                    <a:pt x="11" y="1624"/>
                  </a:lnTo>
                  <a:lnTo>
                    <a:pt x="5" y="1618"/>
                  </a:lnTo>
                  <a:lnTo>
                    <a:pt x="0" y="1612"/>
                  </a:lnTo>
                  <a:lnTo>
                    <a:pt x="5" y="1612"/>
                  </a:lnTo>
                  <a:lnTo>
                    <a:pt x="5" y="1606"/>
                  </a:lnTo>
                  <a:lnTo>
                    <a:pt x="5" y="1601"/>
                  </a:lnTo>
                  <a:lnTo>
                    <a:pt x="11" y="1595"/>
                  </a:lnTo>
                  <a:lnTo>
                    <a:pt x="23" y="1583"/>
                  </a:lnTo>
                  <a:lnTo>
                    <a:pt x="114" y="1477"/>
                  </a:lnTo>
                  <a:lnTo>
                    <a:pt x="177" y="1354"/>
                  </a:lnTo>
                  <a:lnTo>
                    <a:pt x="228" y="1225"/>
                  </a:lnTo>
                  <a:lnTo>
                    <a:pt x="257" y="1090"/>
                  </a:lnTo>
                  <a:lnTo>
                    <a:pt x="274" y="956"/>
                  </a:lnTo>
                  <a:lnTo>
                    <a:pt x="280" y="815"/>
                  </a:lnTo>
                  <a:lnTo>
                    <a:pt x="268" y="621"/>
                  </a:lnTo>
                  <a:lnTo>
                    <a:pt x="240" y="446"/>
                  </a:lnTo>
                  <a:lnTo>
                    <a:pt x="188" y="293"/>
                  </a:lnTo>
                  <a:lnTo>
                    <a:pt x="120" y="158"/>
                  </a:lnTo>
                  <a:lnTo>
                    <a:pt x="34" y="53"/>
                  </a:lnTo>
                  <a:lnTo>
                    <a:pt x="23" y="41"/>
                  </a:lnTo>
                  <a:lnTo>
                    <a:pt x="11" y="29"/>
                  </a:lnTo>
                  <a:lnTo>
                    <a:pt x="5" y="23"/>
                  </a:lnTo>
                  <a:lnTo>
                    <a:pt x="5" y="23"/>
                  </a:lnTo>
                  <a:lnTo>
                    <a:pt x="0" y="17"/>
                  </a:lnTo>
                  <a:lnTo>
                    <a:pt x="0" y="17"/>
                  </a:lnTo>
                  <a:lnTo>
                    <a:pt x="5" y="6"/>
                  </a:lnTo>
                  <a:lnTo>
                    <a:pt x="11"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4" name="Freeform 42"/>
            <p:cNvSpPr>
              <a:spLocks/>
            </p:cNvSpPr>
            <p:nvPr/>
          </p:nvSpPr>
          <p:spPr bwMode="auto">
            <a:xfrm>
              <a:off x="17855" y="4091"/>
              <a:ext cx="970" cy="64"/>
            </a:xfrm>
            <a:custGeom>
              <a:avLst/>
              <a:gdLst/>
              <a:ahLst/>
              <a:cxnLst>
                <a:cxn ang="0">
                  <a:pos x="57" y="0"/>
                </a:cxn>
                <a:cxn ang="0">
                  <a:pos x="913" y="0"/>
                </a:cxn>
                <a:cxn ang="0">
                  <a:pos x="930" y="0"/>
                </a:cxn>
                <a:cxn ang="0">
                  <a:pos x="942" y="0"/>
                </a:cxn>
                <a:cxn ang="0">
                  <a:pos x="953" y="6"/>
                </a:cxn>
                <a:cxn ang="0">
                  <a:pos x="965" y="11"/>
                </a:cxn>
                <a:cxn ang="0">
                  <a:pos x="970" y="17"/>
                </a:cxn>
                <a:cxn ang="0">
                  <a:pos x="970" y="35"/>
                </a:cxn>
                <a:cxn ang="0">
                  <a:pos x="970" y="47"/>
                </a:cxn>
                <a:cxn ang="0">
                  <a:pos x="965" y="58"/>
                </a:cxn>
                <a:cxn ang="0">
                  <a:pos x="953" y="64"/>
                </a:cxn>
                <a:cxn ang="0">
                  <a:pos x="942" y="64"/>
                </a:cxn>
                <a:cxn ang="0">
                  <a:pos x="930" y="64"/>
                </a:cxn>
                <a:cxn ang="0">
                  <a:pos x="913" y="64"/>
                </a:cxn>
                <a:cxn ang="0">
                  <a:pos x="57" y="64"/>
                </a:cxn>
                <a:cxn ang="0">
                  <a:pos x="40" y="64"/>
                </a:cxn>
                <a:cxn ang="0">
                  <a:pos x="28" y="64"/>
                </a:cxn>
                <a:cxn ang="0">
                  <a:pos x="17" y="64"/>
                </a:cxn>
                <a:cxn ang="0">
                  <a:pos x="5" y="58"/>
                </a:cxn>
                <a:cxn ang="0">
                  <a:pos x="0" y="47"/>
                </a:cxn>
                <a:cxn ang="0">
                  <a:pos x="0" y="35"/>
                </a:cxn>
                <a:cxn ang="0">
                  <a:pos x="0" y="17"/>
                </a:cxn>
                <a:cxn ang="0">
                  <a:pos x="5" y="11"/>
                </a:cxn>
                <a:cxn ang="0">
                  <a:pos x="17" y="6"/>
                </a:cxn>
                <a:cxn ang="0">
                  <a:pos x="28" y="0"/>
                </a:cxn>
                <a:cxn ang="0">
                  <a:pos x="40" y="0"/>
                </a:cxn>
                <a:cxn ang="0">
                  <a:pos x="57" y="0"/>
                </a:cxn>
              </a:cxnLst>
              <a:rect l="0" t="0" r="r" b="b"/>
              <a:pathLst>
                <a:path w="970" h="64">
                  <a:moveTo>
                    <a:pt x="57" y="0"/>
                  </a:moveTo>
                  <a:lnTo>
                    <a:pt x="913" y="0"/>
                  </a:lnTo>
                  <a:lnTo>
                    <a:pt x="930" y="0"/>
                  </a:lnTo>
                  <a:lnTo>
                    <a:pt x="942" y="0"/>
                  </a:lnTo>
                  <a:lnTo>
                    <a:pt x="953" y="6"/>
                  </a:lnTo>
                  <a:lnTo>
                    <a:pt x="965" y="11"/>
                  </a:lnTo>
                  <a:lnTo>
                    <a:pt x="970" y="17"/>
                  </a:lnTo>
                  <a:lnTo>
                    <a:pt x="970" y="35"/>
                  </a:lnTo>
                  <a:lnTo>
                    <a:pt x="970" y="47"/>
                  </a:lnTo>
                  <a:lnTo>
                    <a:pt x="965" y="58"/>
                  </a:lnTo>
                  <a:lnTo>
                    <a:pt x="953" y="64"/>
                  </a:lnTo>
                  <a:lnTo>
                    <a:pt x="942" y="64"/>
                  </a:lnTo>
                  <a:lnTo>
                    <a:pt x="930" y="64"/>
                  </a:lnTo>
                  <a:lnTo>
                    <a:pt x="913" y="64"/>
                  </a:lnTo>
                  <a:lnTo>
                    <a:pt x="57" y="64"/>
                  </a:lnTo>
                  <a:lnTo>
                    <a:pt x="40" y="64"/>
                  </a:lnTo>
                  <a:lnTo>
                    <a:pt x="28" y="64"/>
                  </a:lnTo>
                  <a:lnTo>
                    <a:pt x="17" y="64"/>
                  </a:lnTo>
                  <a:lnTo>
                    <a:pt x="5" y="58"/>
                  </a:lnTo>
                  <a:lnTo>
                    <a:pt x="0" y="47"/>
                  </a:lnTo>
                  <a:lnTo>
                    <a:pt x="0" y="35"/>
                  </a:lnTo>
                  <a:lnTo>
                    <a:pt x="0" y="17"/>
                  </a:lnTo>
                  <a:lnTo>
                    <a:pt x="5" y="11"/>
                  </a:lnTo>
                  <a:lnTo>
                    <a:pt x="17" y="6"/>
                  </a:lnTo>
                  <a:lnTo>
                    <a:pt x="28" y="0"/>
                  </a:lnTo>
                  <a:lnTo>
                    <a:pt x="40" y="0"/>
                  </a:lnTo>
                  <a:lnTo>
                    <a:pt x="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5" name="Freeform 43"/>
            <p:cNvSpPr>
              <a:spLocks/>
            </p:cNvSpPr>
            <p:nvPr/>
          </p:nvSpPr>
          <p:spPr bwMode="auto">
            <a:xfrm>
              <a:off x="19390" y="3446"/>
              <a:ext cx="634" cy="1084"/>
            </a:xfrm>
            <a:custGeom>
              <a:avLst/>
              <a:gdLst/>
              <a:ahLst/>
              <a:cxnLst>
                <a:cxn ang="0">
                  <a:pos x="389" y="11"/>
                </a:cxn>
                <a:cxn ang="0">
                  <a:pos x="543" y="88"/>
                </a:cxn>
                <a:cxn ang="0">
                  <a:pos x="623" y="228"/>
                </a:cxn>
                <a:cxn ang="0">
                  <a:pos x="628" y="381"/>
                </a:cxn>
                <a:cxn ang="0">
                  <a:pos x="577" y="504"/>
                </a:cxn>
                <a:cxn ang="0">
                  <a:pos x="469" y="627"/>
                </a:cxn>
                <a:cxn ang="0">
                  <a:pos x="292" y="791"/>
                </a:cxn>
                <a:cxn ang="0">
                  <a:pos x="126" y="961"/>
                </a:cxn>
                <a:cxn ang="0">
                  <a:pos x="446" y="961"/>
                </a:cxn>
                <a:cxn ang="0">
                  <a:pos x="537" y="955"/>
                </a:cxn>
                <a:cxn ang="0">
                  <a:pos x="577" y="909"/>
                </a:cxn>
                <a:cxn ang="0">
                  <a:pos x="594" y="803"/>
                </a:cxn>
                <a:cxn ang="0">
                  <a:pos x="588" y="1084"/>
                </a:cxn>
                <a:cxn ang="0">
                  <a:pos x="0" y="1067"/>
                </a:cxn>
                <a:cxn ang="0">
                  <a:pos x="6" y="1043"/>
                </a:cxn>
                <a:cxn ang="0">
                  <a:pos x="18" y="1026"/>
                </a:cxn>
                <a:cxn ang="0">
                  <a:pos x="389" y="598"/>
                </a:cxn>
                <a:cxn ang="0">
                  <a:pos x="474" y="416"/>
                </a:cxn>
                <a:cxn ang="0">
                  <a:pos x="486" y="252"/>
                </a:cxn>
                <a:cxn ang="0">
                  <a:pos x="440" y="135"/>
                </a:cxn>
                <a:cxn ang="0">
                  <a:pos x="343" y="58"/>
                </a:cxn>
                <a:cxn ang="0">
                  <a:pos x="212" y="64"/>
                </a:cxn>
                <a:cxn ang="0">
                  <a:pos x="97" y="146"/>
                </a:cxn>
                <a:cxn ang="0">
                  <a:pos x="86" y="217"/>
                </a:cxn>
                <a:cxn ang="0">
                  <a:pos x="132" y="228"/>
                </a:cxn>
                <a:cxn ang="0">
                  <a:pos x="160" y="258"/>
                </a:cxn>
                <a:cxn ang="0">
                  <a:pos x="172" y="305"/>
                </a:cxn>
                <a:cxn ang="0">
                  <a:pos x="160" y="346"/>
                </a:cxn>
                <a:cxn ang="0">
                  <a:pos x="137" y="369"/>
                </a:cxn>
                <a:cxn ang="0">
                  <a:pos x="109" y="381"/>
                </a:cxn>
                <a:cxn ang="0">
                  <a:pos x="86" y="387"/>
                </a:cxn>
                <a:cxn ang="0">
                  <a:pos x="75" y="387"/>
                </a:cxn>
                <a:cxn ang="0">
                  <a:pos x="52" y="381"/>
                </a:cxn>
                <a:cxn ang="0">
                  <a:pos x="29" y="369"/>
                </a:cxn>
                <a:cxn ang="0">
                  <a:pos x="12" y="340"/>
                </a:cxn>
                <a:cxn ang="0">
                  <a:pos x="0" y="299"/>
                </a:cxn>
                <a:cxn ang="0">
                  <a:pos x="40" y="158"/>
                </a:cxn>
                <a:cxn ang="0">
                  <a:pos x="143" y="47"/>
                </a:cxn>
                <a:cxn ang="0">
                  <a:pos x="297" y="0"/>
                </a:cxn>
              </a:cxnLst>
              <a:rect l="0" t="0" r="r" b="b"/>
              <a:pathLst>
                <a:path w="634" h="1084">
                  <a:moveTo>
                    <a:pt x="297" y="0"/>
                  </a:moveTo>
                  <a:lnTo>
                    <a:pt x="389" y="11"/>
                  </a:lnTo>
                  <a:lnTo>
                    <a:pt x="474" y="41"/>
                  </a:lnTo>
                  <a:lnTo>
                    <a:pt x="543" y="88"/>
                  </a:lnTo>
                  <a:lnTo>
                    <a:pt x="594" y="152"/>
                  </a:lnTo>
                  <a:lnTo>
                    <a:pt x="623" y="228"/>
                  </a:lnTo>
                  <a:lnTo>
                    <a:pt x="634" y="316"/>
                  </a:lnTo>
                  <a:lnTo>
                    <a:pt x="628" y="381"/>
                  </a:lnTo>
                  <a:lnTo>
                    <a:pt x="611" y="445"/>
                  </a:lnTo>
                  <a:lnTo>
                    <a:pt x="577" y="504"/>
                  </a:lnTo>
                  <a:lnTo>
                    <a:pt x="531" y="563"/>
                  </a:lnTo>
                  <a:lnTo>
                    <a:pt x="469" y="627"/>
                  </a:lnTo>
                  <a:lnTo>
                    <a:pt x="389" y="703"/>
                  </a:lnTo>
                  <a:lnTo>
                    <a:pt x="292" y="791"/>
                  </a:lnTo>
                  <a:lnTo>
                    <a:pt x="126" y="961"/>
                  </a:lnTo>
                  <a:lnTo>
                    <a:pt x="126" y="961"/>
                  </a:lnTo>
                  <a:lnTo>
                    <a:pt x="406" y="961"/>
                  </a:lnTo>
                  <a:lnTo>
                    <a:pt x="446" y="961"/>
                  </a:lnTo>
                  <a:lnTo>
                    <a:pt x="491" y="961"/>
                  </a:lnTo>
                  <a:lnTo>
                    <a:pt x="537" y="955"/>
                  </a:lnTo>
                  <a:lnTo>
                    <a:pt x="560" y="950"/>
                  </a:lnTo>
                  <a:lnTo>
                    <a:pt x="577" y="909"/>
                  </a:lnTo>
                  <a:lnTo>
                    <a:pt x="588" y="856"/>
                  </a:lnTo>
                  <a:lnTo>
                    <a:pt x="594" y="803"/>
                  </a:lnTo>
                  <a:lnTo>
                    <a:pt x="634" y="803"/>
                  </a:lnTo>
                  <a:lnTo>
                    <a:pt x="588" y="1084"/>
                  </a:lnTo>
                  <a:lnTo>
                    <a:pt x="0" y="1084"/>
                  </a:lnTo>
                  <a:lnTo>
                    <a:pt x="0" y="1067"/>
                  </a:lnTo>
                  <a:lnTo>
                    <a:pt x="0" y="1055"/>
                  </a:lnTo>
                  <a:lnTo>
                    <a:pt x="6" y="1043"/>
                  </a:lnTo>
                  <a:lnTo>
                    <a:pt x="12" y="1032"/>
                  </a:lnTo>
                  <a:lnTo>
                    <a:pt x="18" y="1026"/>
                  </a:lnTo>
                  <a:lnTo>
                    <a:pt x="326" y="674"/>
                  </a:lnTo>
                  <a:lnTo>
                    <a:pt x="389" y="598"/>
                  </a:lnTo>
                  <a:lnTo>
                    <a:pt x="440" y="510"/>
                  </a:lnTo>
                  <a:lnTo>
                    <a:pt x="474" y="416"/>
                  </a:lnTo>
                  <a:lnTo>
                    <a:pt x="491" y="316"/>
                  </a:lnTo>
                  <a:lnTo>
                    <a:pt x="486" y="252"/>
                  </a:lnTo>
                  <a:lnTo>
                    <a:pt x="469" y="187"/>
                  </a:lnTo>
                  <a:lnTo>
                    <a:pt x="440" y="135"/>
                  </a:lnTo>
                  <a:lnTo>
                    <a:pt x="400" y="88"/>
                  </a:lnTo>
                  <a:lnTo>
                    <a:pt x="343" y="58"/>
                  </a:lnTo>
                  <a:lnTo>
                    <a:pt x="280" y="53"/>
                  </a:lnTo>
                  <a:lnTo>
                    <a:pt x="212" y="64"/>
                  </a:lnTo>
                  <a:lnTo>
                    <a:pt x="149" y="94"/>
                  </a:lnTo>
                  <a:lnTo>
                    <a:pt x="97" y="146"/>
                  </a:lnTo>
                  <a:lnTo>
                    <a:pt x="63" y="217"/>
                  </a:lnTo>
                  <a:lnTo>
                    <a:pt x="86" y="217"/>
                  </a:lnTo>
                  <a:lnTo>
                    <a:pt x="109" y="223"/>
                  </a:lnTo>
                  <a:lnTo>
                    <a:pt x="132" y="228"/>
                  </a:lnTo>
                  <a:lnTo>
                    <a:pt x="149" y="246"/>
                  </a:lnTo>
                  <a:lnTo>
                    <a:pt x="160" y="258"/>
                  </a:lnTo>
                  <a:lnTo>
                    <a:pt x="166" y="281"/>
                  </a:lnTo>
                  <a:lnTo>
                    <a:pt x="172" y="305"/>
                  </a:lnTo>
                  <a:lnTo>
                    <a:pt x="166" y="322"/>
                  </a:lnTo>
                  <a:lnTo>
                    <a:pt x="160" y="346"/>
                  </a:lnTo>
                  <a:lnTo>
                    <a:pt x="149" y="357"/>
                  </a:lnTo>
                  <a:lnTo>
                    <a:pt x="137" y="369"/>
                  </a:lnTo>
                  <a:lnTo>
                    <a:pt x="126" y="375"/>
                  </a:lnTo>
                  <a:lnTo>
                    <a:pt x="109" y="381"/>
                  </a:lnTo>
                  <a:lnTo>
                    <a:pt x="97" y="387"/>
                  </a:lnTo>
                  <a:lnTo>
                    <a:pt x="86" y="387"/>
                  </a:lnTo>
                  <a:lnTo>
                    <a:pt x="80" y="387"/>
                  </a:lnTo>
                  <a:lnTo>
                    <a:pt x="75" y="387"/>
                  </a:lnTo>
                  <a:lnTo>
                    <a:pt x="69" y="387"/>
                  </a:lnTo>
                  <a:lnTo>
                    <a:pt x="52" y="381"/>
                  </a:lnTo>
                  <a:lnTo>
                    <a:pt x="40" y="375"/>
                  </a:lnTo>
                  <a:lnTo>
                    <a:pt x="29" y="369"/>
                  </a:lnTo>
                  <a:lnTo>
                    <a:pt x="18" y="357"/>
                  </a:lnTo>
                  <a:lnTo>
                    <a:pt x="12" y="340"/>
                  </a:lnTo>
                  <a:lnTo>
                    <a:pt x="6" y="322"/>
                  </a:lnTo>
                  <a:lnTo>
                    <a:pt x="0" y="299"/>
                  </a:lnTo>
                  <a:lnTo>
                    <a:pt x="12" y="223"/>
                  </a:lnTo>
                  <a:lnTo>
                    <a:pt x="40" y="158"/>
                  </a:lnTo>
                  <a:lnTo>
                    <a:pt x="80" y="94"/>
                  </a:lnTo>
                  <a:lnTo>
                    <a:pt x="143" y="47"/>
                  </a:lnTo>
                  <a:lnTo>
                    <a:pt x="212" y="11"/>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1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14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0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REAMBLE" val="\documentclass{article}&#10;\pagestyle{empty}&#10;\usepackage{xspace,amssymb,amsfonts,amsmath}&#10;\usepackage{color}&#10;\usepackage{TeX4PPT}&#10;"/>
  <p:tag name="MAGPC" val="200"/>
  <p:tag name="FONTSIZE" val="10"/>
</p:tagLst>
</file>

<file path=ppt/tags/tag10.xml><?xml version="1.0" encoding="utf-8"?>
<p:tagLst xmlns:a="http://schemas.openxmlformats.org/drawingml/2006/main" xmlns:r="http://schemas.openxmlformats.org/officeDocument/2006/relationships" xmlns:p="http://schemas.openxmlformats.org/presentationml/2006/main">
  <p:tag name="SRC" val="$i_2$"/>
</p:tagLst>
</file>

<file path=ppt/tags/tag100.xml><?xml version="1.0" encoding="utf-8"?>
<p:tagLst xmlns:a="http://schemas.openxmlformats.org/drawingml/2006/main" xmlns:r="http://schemas.openxmlformats.org/officeDocument/2006/relationships" xmlns:p="http://schemas.openxmlformats.org/presentationml/2006/main">
  <p:tag name="SRC" val="$i_4$"/>
</p:tagLst>
</file>

<file path=ppt/tags/tag101.xml><?xml version="1.0" encoding="utf-8"?>
<p:tagLst xmlns:a="http://schemas.openxmlformats.org/drawingml/2006/main" xmlns:r="http://schemas.openxmlformats.org/officeDocument/2006/relationships" xmlns:p="http://schemas.openxmlformats.org/presentationml/2006/main">
  <p:tag name="SRC" val="$i_5$"/>
</p:tagLst>
</file>

<file path=ppt/tags/tag102.xml><?xml version="1.0" encoding="utf-8"?>
<p:tagLst xmlns:a="http://schemas.openxmlformats.org/drawingml/2006/main" xmlns:r="http://schemas.openxmlformats.org/officeDocument/2006/relationships" xmlns:p="http://schemas.openxmlformats.org/presentationml/2006/main">
  <p:tag name="SRC" val="$i_1$"/>
</p:tagLst>
</file>

<file path=ppt/tags/tag103.xml><?xml version="1.0" encoding="utf-8"?>
<p:tagLst xmlns:a="http://schemas.openxmlformats.org/drawingml/2006/main" xmlns:r="http://schemas.openxmlformats.org/officeDocument/2006/relationships" xmlns:p="http://schemas.openxmlformats.org/presentationml/2006/main">
  <p:tag name="SRC" val="$i_2$"/>
</p:tagLst>
</file>

<file path=ppt/tags/tag104.xml><?xml version="1.0" encoding="utf-8"?>
<p:tagLst xmlns:a="http://schemas.openxmlformats.org/drawingml/2006/main" xmlns:r="http://schemas.openxmlformats.org/officeDocument/2006/relationships" xmlns:p="http://schemas.openxmlformats.org/presentationml/2006/main">
  <p:tag name="SRC" val="$i_4$"/>
</p:tagLst>
</file>

<file path=ppt/tags/tag105.xml><?xml version="1.0" encoding="utf-8"?>
<p:tagLst xmlns:a="http://schemas.openxmlformats.org/drawingml/2006/main" xmlns:r="http://schemas.openxmlformats.org/officeDocument/2006/relationships" xmlns:p="http://schemas.openxmlformats.org/presentationml/2006/main">
  <p:tag name="SRC" val="$i_5$"/>
</p:tagLst>
</file>

<file path=ppt/tags/tag106.xml><?xml version="1.0" encoding="utf-8"?>
<p:tagLst xmlns:a="http://schemas.openxmlformats.org/drawingml/2006/main" xmlns:r="http://schemas.openxmlformats.org/officeDocument/2006/relationships" xmlns:p="http://schemas.openxmlformats.org/presentationml/2006/main">
  <p:tag name="SRC" val="$i_3$"/>
</p:tagLst>
</file>

<file path=ppt/tags/tag107.xml><?xml version="1.0" encoding="utf-8"?>
<p:tagLst xmlns:a="http://schemas.openxmlformats.org/drawingml/2006/main" xmlns:r="http://schemas.openxmlformats.org/officeDocument/2006/relationships" xmlns:p="http://schemas.openxmlformats.org/presentationml/2006/main">
  <p:tag name="SRC" val="$i_1$"/>
</p:tagLst>
</file>

<file path=ppt/tags/tag108.xml><?xml version="1.0" encoding="utf-8"?>
<p:tagLst xmlns:a="http://schemas.openxmlformats.org/drawingml/2006/main" xmlns:r="http://schemas.openxmlformats.org/officeDocument/2006/relationships" xmlns:p="http://schemas.openxmlformats.org/presentationml/2006/main">
  <p:tag name="SRC" val="$i_2$"/>
</p:tagLst>
</file>

<file path=ppt/tags/tag109.xml><?xml version="1.0" encoding="utf-8"?>
<p:tagLst xmlns:a="http://schemas.openxmlformats.org/drawingml/2006/main" xmlns:r="http://schemas.openxmlformats.org/officeDocument/2006/relationships" xmlns:p="http://schemas.openxmlformats.org/presentationml/2006/main">
  <p:tag name="SRC" val="$i_3$"/>
</p:tagLst>
</file>

<file path=ppt/tags/tag11.xml><?xml version="1.0" encoding="utf-8"?>
<p:tagLst xmlns:a="http://schemas.openxmlformats.org/drawingml/2006/main" xmlns:r="http://schemas.openxmlformats.org/officeDocument/2006/relationships" xmlns:p="http://schemas.openxmlformats.org/presentationml/2006/main">
  <p:tag name="SRC" val="$i_3$"/>
</p:tagLst>
</file>

<file path=ppt/tags/tag110.xml><?xml version="1.0" encoding="utf-8"?>
<p:tagLst xmlns:a="http://schemas.openxmlformats.org/drawingml/2006/main" xmlns:r="http://schemas.openxmlformats.org/officeDocument/2006/relationships" xmlns:p="http://schemas.openxmlformats.org/presentationml/2006/main">
  <p:tag name="SRC" val="$i_4$"/>
</p:tagLst>
</file>

<file path=ppt/tags/tag111.xml><?xml version="1.0" encoding="utf-8"?>
<p:tagLst xmlns:a="http://schemas.openxmlformats.org/drawingml/2006/main" xmlns:r="http://schemas.openxmlformats.org/officeDocument/2006/relationships" xmlns:p="http://schemas.openxmlformats.org/presentationml/2006/main">
  <p:tag name="SRC" val="$i_5$"/>
</p:tagLst>
</file>

<file path=ppt/tags/tag112.xml><?xml version="1.0" encoding="utf-8"?>
<p:tagLst xmlns:a="http://schemas.openxmlformats.org/drawingml/2006/main" xmlns:r="http://schemas.openxmlformats.org/officeDocument/2006/relationships" xmlns:p="http://schemas.openxmlformats.org/presentationml/2006/main">
  <p:tag name="SRC" val="$\mathfrak{w}*_{\{v_1,\dots, v_m\}} \{ \mathfrak{w}_1, \dots, \mathfrak{w}_m \}$"/>
</p:tagLst>
</file>

<file path=ppt/tags/tag113.xml><?xml version="1.0" encoding="utf-8"?>
<p:tagLst xmlns:a="http://schemas.openxmlformats.org/drawingml/2006/main" xmlns:r="http://schemas.openxmlformats.org/officeDocument/2006/relationships" xmlns:p="http://schemas.openxmlformats.org/presentationml/2006/main">
  <p:tag name="SRC" val="$T{\cal{W}} := {{\cal W}} \oplus {{\cal W}}^{\otimes 2} \oplus {{\cal W}}^{\otimes 3} \oplus \cdots $"/>
</p:tagLst>
</file>

<file path=ppt/tags/tag114.xml><?xml version="1.0" encoding="utf-8"?>
<p:tagLst xmlns:a="http://schemas.openxmlformats.org/drawingml/2006/main" xmlns:r="http://schemas.openxmlformats.org/officeDocument/2006/relationships" xmlns:p="http://schemas.openxmlformats.org/presentationml/2006/main">
  <p:tag name="SRC" val="$T(\mathfrak{w})[\mathfrak{w}_1\otimes \cdots \otimes \mathfrak{w}_n] := &#10;\mathfrak{w} *_{{\cal V}(\mathfrak{w})} \{\mathfrak{w}_1 , \dots , \mathfrak{w}_n\}$"/>
</p:tagLst>
</file>

<file path=ppt/tags/tag115.xml><?xml version="1.0" encoding="utf-8"?>
<p:tagLst xmlns:a="http://schemas.openxmlformats.org/drawingml/2006/main" xmlns:r="http://schemas.openxmlformats.org/officeDocument/2006/relationships" xmlns:p="http://schemas.openxmlformats.org/presentationml/2006/main">
  <p:tag name="SRC" val="$J=\{ j_1,\dots, j_n \}$"/>
</p:tagLst>
</file>

<file path=ppt/tags/tag116.xml><?xml version="1.0" encoding="utf-8"?>
<p:tagLst xmlns:a="http://schemas.openxmlformats.org/drawingml/2006/main" xmlns:r="http://schemas.openxmlformats.org/officeDocument/2006/relationships" xmlns:p="http://schemas.openxmlformats.org/presentationml/2006/main">
  <p:tag name="SRC" val="$z_{j_s, j_{s+1}}$  "/>
</p:tagLst>
</file>

<file path=ppt/tags/tag117.xml><?xml version="1.0" encoding="utf-8"?>
<p:tagLst xmlns:a="http://schemas.openxmlformats.org/drawingml/2006/main" xmlns:r="http://schemas.openxmlformats.org/officeDocument/2006/relationships" xmlns:p="http://schemas.openxmlformats.org/presentationml/2006/main">
  <p:tag name="SRC" val="$x$"/>
</p:tagLst>
</file>

<file path=ppt/tags/tag118.xml><?xml version="1.0" encoding="utf-8"?>
<p:tagLst xmlns:a="http://schemas.openxmlformats.org/drawingml/2006/main" xmlns:r="http://schemas.openxmlformats.org/officeDocument/2006/relationships" xmlns:p="http://schemas.openxmlformats.org/presentationml/2006/main">
  <p:tag name="SRC" val="$\tau$"/>
</p:tagLst>
</file>

<file path=ppt/tags/tag119.xml><?xml version="1.0" encoding="utf-8"?>
<p:tagLst xmlns:a="http://schemas.openxmlformats.org/drawingml/2006/main" xmlns:r="http://schemas.openxmlformats.org/officeDocument/2006/relationships" xmlns:p="http://schemas.openxmlformats.org/presentationml/2006/main">
  <p:tag name="SRC" val="$j_n$"/>
</p:tagLst>
</file>

<file path=ppt/tags/tag12.xml><?xml version="1.0" encoding="utf-8"?>
<p:tagLst xmlns:a="http://schemas.openxmlformats.org/drawingml/2006/main" xmlns:r="http://schemas.openxmlformats.org/officeDocument/2006/relationships" xmlns:p="http://schemas.openxmlformats.org/presentationml/2006/main">
  <p:tag name="SRC" val="$i_4$"/>
</p:tagLst>
</file>

<file path=ppt/tags/tag120.xml><?xml version="1.0" encoding="utf-8"?>
<p:tagLst xmlns:a="http://schemas.openxmlformats.org/drawingml/2006/main" xmlns:r="http://schemas.openxmlformats.org/officeDocument/2006/relationships" xmlns:p="http://schemas.openxmlformats.org/presentationml/2006/main">
  <p:tag name="SRC" val="$j_{n-1}$"/>
</p:tagLst>
</file>

<file path=ppt/tags/tag121.xml><?xml version="1.0" encoding="utf-8"?>
<p:tagLst xmlns:a="http://schemas.openxmlformats.org/drawingml/2006/main" xmlns:r="http://schemas.openxmlformats.org/officeDocument/2006/relationships" xmlns:p="http://schemas.openxmlformats.org/presentationml/2006/main">
  <p:tag name="SRC" val="$j_2$"/>
</p:tagLst>
</file>

<file path=ppt/tags/tag122.xml><?xml version="1.0" encoding="utf-8"?>
<p:tagLst xmlns:a="http://schemas.openxmlformats.org/drawingml/2006/main" xmlns:r="http://schemas.openxmlformats.org/officeDocument/2006/relationships" xmlns:p="http://schemas.openxmlformats.org/presentationml/2006/main">
  <p:tag name="SRC" val="$j_1$"/>
</p:tagLst>
</file>

<file path=ppt/tags/tag123.xml><?xml version="1.0" encoding="utf-8"?>
<p:tagLst xmlns:a="http://schemas.openxmlformats.org/drawingml/2006/main" xmlns:r="http://schemas.openxmlformats.org/officeDocument/2006/relationships" xmlns:p="http://schemas.openxmlformats.org/presentationml/2006/main">
  <p:tag name="SRC" val="${\cal V}_{i}(\mathfrak{u})$"/>
</p:tagLst>
</file>

<file path=ppt/tags/tag124.xml><?xml version="1.0" encoding="utf-8"?>
<p:tagLst xmlns:a="http://schemas.openxmlformats.org/drawingml/2006/main" xmlns:r="http://schemas.openxmlformats.org/officeDocument/2006/relationships" xmlns:p="http://schemas.openxmlformats.org/presentationml/2006/main">
  <p:tag name="SRC" val="${\cal V}_{\partial}(\mathfrak{u}) = \{ v_1, \dots, v_n \}$"/>
</p:tagLst>
</file>

<file path=ppt/tags/tag125.xml><?xml version="1.0" encoding="utf-8"?>
<p:tagLst xmlns:a="http://schemas.openxmlformats.org/drawingml/2006/main" xmlns:r="http://schemas.openxmlformats.org/officeDocument/2006/relationships" xmlns:p="http://schemas.openxmlformats.org/presentationml/2006/main">
  <p:tag name="SRC" val="$J_v(\mathfrak{u})$"/>
</p:tagLst>
</file>

<file path=ppt/tags/tag126.xml><?xml version="1.0" encoding="utf-8"?>
<p:tagLst xmlns:a="http://schemas.openxmlformats.org/drawingml/2006/main" xmlns:r="http://schemas.openxmlformats.org/officeDocument/2006/relationships" xmlns:p="http://schemas.openxmlformats.org/presentationml/2006/main">
  <p:tag name="SRC" val="$J_\infty(\mathfrak{u})$"/>
</p:tagLst>
</file>

<file path=ppt/tags/tag127.xml><?xml version="1.0" encoding="utf-8"?>
<p:tagLst xmlns:a="http://schemas.openxmlformats.org/drawingml/2006/main" xmlns:r="http://schemas.openxmlformats.org/officeDocument/2006/relationships" xmlns:p="http://schemas.openxmlformats.org/presentationml/2006/main">
  <p:tag name="SRC" val="$d(\mathfrak{u}) :=2V_i(\mathfrak{u})+&#10;V_{\p}(\mathfrak{u})- E(\mathfrak{u})-1$"/>
</p:tagLst>
</file>

<file path=ppt/tags/tag128.xml><?xml version="1.0" encoding="utf-8"?>
<p:tagLst xmlns:a="http://schemas.openxmlformats.org/drawingml/2006/main" xmlns:r="http://schemas.openxmlformats.org/officeDocument/2006/relationships" xmlns:p="http://schemas.openxmlformats.org/presentationml/2006/main">
  <p:tag name="SRC" val="$x$"/>
</p:tagLst>
</file>

<file path=ppt/tags/tag129.xml><?xml version="1.0" encoding="utf-8"?>
<p:tagLst xmlns:a="http://schemas.openxmlformats.org/drawingml/2006/main" xmlns:r="http://schemas.openxmlformats.org/officeDocument/2006/relationships" xmlns:p="http://schemas.openxmlformats.org/presentationml/2006/main">
  <p:tag name="SRC" val="$\tau$"/>
</p:tagLst>
</file>

<file path=ppt/tags/tag13.xml><?xml version="1.0" encoding="utf-8"?>
<p:tagLst xmlns:a="http://schemas.openxmlformats.org/drawingml/2006/main" xmlns:r="http://schemas.openxmlformats.org/officeDocument/2006/relationships" xmlns:p="http://schemas.openxmlformats.org/presentationml/2006/main">
  <p:tag name="SRC" val="$i_{1}$"/>
</p:tagLst>
</file>

<file path=ppt/tags/tag130.xml><?xml version="1.0" encoding="utf-8"?>
<p:tagLst xmlns:a="http://schemas.openxmlformats.org/drawingml/2006/main" xmlns:r="http://schemas.openxmlformats.org/officeDocument/2006/relationships" xmlns:p="http://schemas.openxmlformats.org/presentationml/2006/main">
  <p:tag name="SRC" val="$j_1$"/>
</p:tagLst>
</file>

<file path=ppt/tags/tag131.xml><?xml version="1.0" encoding="utf-8"?>
<p:tagLst xmlns:a="http://schemas.openxmlformats.org/drawingml/2006/main" xmlns:r="http://schemas.openxmlformats.org/officeDocument/2006/relationships" xmlns:p="http://schemas.openxmlformats.org/presentationml/2006/main">
  <p:tag name="SRC" val="$j_2$"/>
</p:tagLst>
</file>

<file path=ppt/tags/tag132.xml><?xml version="1.0" encoding="utf-8"?>
<p:tagLst xmlns:a="http://schemas.openxmlformats.org/drawingml/2006/main" xmlns:r="http://schemas.openxmlformats.org/officeDocument/2006/relationships" xmlns:p="http://schemas.openxmlformats.org/presentationml/2006/main">
  <p:tag name="SRC" val="$x$"/>
</p:tagLst>
</file>

<file path=ppt/tags/tag133.xml><?xml version="1.0" encoding="utf-8"?>
<p:tagLst xmlns:a="http://schemas.openxmlformats.org/drawingml/2006/main" xmlns:r="http://schemas.openxmlformats.org/officeDocument/2006/relationships" xmlns:p="http://schemas.openxmlformats.org/presentationml/2006/main">
  <p:tag name="SRC" val="$\tau$"/>
</p:tagLst>
</file>

<file path=ppt/tags/tag134.xml><?xml version="1.0" encoding="utf-8"?>
<p:tagLst xmlns:a="http://schemas.openxmlformats.org/drawingml/2006/main" xmlns:r="http://schemas.openxmlformats.org/officeDocument/2006/relationships" xmlns:p="http://schemas.openxmlformats.org/presentationml/2006/main">
  <p:tag name="SRC" val="$j_1$"/>
</p:tagLst>
</file>

<file path=ppt/tags/tag135.xml><?xml version="1.0" encoding="utf-8"?>
<p:tagLst xmlns:a="http://schemas.openxmlformats.org/drawingml/2006/main" xmlns:r="http://schemas.openxmlformats.org/officeDocument/2006/relationships" xmlns:p="http://schemas.openxmlformats.org/presentationml/2006/main">
  <p:tag name="SRC" val="$j_2$"/>
</p:tagLst>
</file>

<file path=ppt/tags/tag136.xml><?xml version="1.0" encoding="utf-8"?>
<p:tagLst xmlns:a="http://schemas.openxmlformats.org/drawingml/2006/main" xmlns:r="http://schemas.openxmlformats.org/officeDocument/2006/relationships" xmlns:p="http://schemas.openxmlformats.org/presentationml/2006/main">
  <p:tag name="SRC" val="$j_{n-1}$"/>
</p:tagLst>
</file>

<file path=ppt/tags/tag137.xml><?xml version="1.0" encoding="utf-8"?>
<p:tagLst xmlns:a="http://schemas.openxmlformats.org/drawingml/2006/main" xmlns:r="http://schemas.openxmlformats.org/officeDocument/2006/relationships" xmlns:p="http://schemas.openxmlformats.org/presentationml/2006/main">
  <p:tag name="SRC" val="$j_n$"/>
</p:tagLst>
</file>

<file path=ppt/tags/tag138.xml><?xml version="1.0" encoding="utf-8"?>
<p:tagLst xmlns:a="http://schemas.openxmlformats.org/drawingml/2006/main" xmlns:r="http://schemas.openxmlformats.org/officeDocument/2006/relationships" xmlns:p="http://schemas.openxmlformats.org/presentationml/2006/main">
  <p:tag name="SRC" val="$x$"/>
</p:tagLst>
</file>

<file path=ppt/tags/tag139.xml><?xml version="1.0" encoding="utf-8"?>
<p:tagLst xmlns:a="http://schemas.openxmlformats.org/drawingml/2006/main" xmlns:r="http://schemas.openxmlformats.org/officeDocument/2006/relationships" xmlns:p="http://schemas.openxmlformats.org/presentationml/2006/main">
  <p:tag name="SRC" val="$\tau$"/>
</p:tagLst>
</file>

<file path=ppt/tags/tag14.xml><?xml version="1.0" encoding="utf-8"?>
<p:tagLst xmlns:a="http://schemas.openxmlformats.org/drawingml/2006/main" xmlns:r="http://schemas.openxmlformats.org/officeDocument/2006/relationships" xmlns:p="http://schemas.openxmlformats.org/presentationml/2006/main">
  <p:tag name="SRC" val="$i_{2}$"/>
</p:tagLst>
</file>

<file path=ppt/tags/tag140.xml><?xml version="1.0" encoding="utf-8"?>
<p:tagLst xmlns:a="http://schemas.openxmlformats.org/drawingml/2006/main" xmlns:r="http://schemas.openxmlformats.org/officeDocument/2006/relationships" xmlns:p="http://schemas.openxmlformats.org/presentationml/2006/main">
  <p:tag name="SRC" val="$i_1$"/>
</p:tagLst>
</file>

<file path=ppt/tags/tag141.xml><?xml version="1.0" encoding="utf-8"?>
<p:tagLst xmlns:a="http://schemas.openxmlformats.org/drawingml/2006/main" xmlns:r="http://schemas.openxmlformats.org/officeDocument/2006/relationships" xmlns:p="http://schemas.openxmlformats.org/presentationml/2006/main">
  <p:tag name="SRC" val="$i_2$"/>
</p:tagLst>
</file>

<file path=ppt/tags/tag142.xml><?xml version="1.0" encoding="utf-8"?>
<p:tagLst xmlns:a="http://schemas.openxmlformats.org/drawingml/2006/main" xmlns:r="http://schemas.openxmlformats.org/officeDocument/2006/relationships" xmlns:p="http://schemas.openxmlformats.org/presentationml/2006/main">
  <p:tag name="SRC" val="$j$"/>
</p:tagLst>
</file>

<file path=ppt/tags/tag143.xml><?xml version="1.0" encoding="utf-8"?>
<p:tagLst xmlns:a="http://schemas.openxmlformats.org/drawingml/2006/main" xmlns:r="http://schemas.openxmlformats.org/officeDocument/2006/relationships" xmlns:p="http://schemas.openxmlformats.org/presentationml/2006/main">
  <p:tag name="SRC" val="$i_3$"/>
</p:tagLst>
</file>

<file path=ppt/tags/tag144.xml><?xml version="1.0" encoding="utf-8"?>
<p:tagLst xmlns:a="http://schemas.openxmlformats.org/drawingml/2006/main" xmlns:r="http://schemas.openxmlformats.org/officeDocument/2006/relationships" xmlns:p="http://schemas.openxmlformats.org/presentationml/2006/main">
  <p:tag name="SRC" val="$i_4$"/>
</p:tagLst>
</file>

<file path=ppt/tags/tag145.xml><?xml version="1.0" encoding="utf-8"?>
<p:tagLst xmlns:a="http://schemas.openxmlformats.org/drawingml/2006/main" xmlns:r="http://schemas.openxmlformats.org/officeDocument/2006/relationships" xmlns:p="http://schemas.openxmlformats.org/presentationml/2006/main">
  <p:tag name="SRC" val="$i_5$"/>
</p:tagLst>
</file>

<file path=ppt/tags/tag146.xml><?xml version="1.0" encoding="utf-8"?>
<p:tagLst xmlns:a="http://schemas.openxmlformats.org/drawingml/2006/main" xmlns:r="http://schemas.openxmlformats.org/officeDocument/2006/relationships" xmlns:p="http://schemas.openxmlformats.org/presentationml/2006/main">
  <p:tag name="SRC" val="$x$"/>
</p:tagLst>
</file>

<file path=ppt/tags/tag147.xml><?xml version="1.0" encoding="utf-8"?>
<p:tagLst xmlns:a="http://schemas.openxmlformats.org/drawingml/2006/main" xmlns:r="http://schemas.openxmlformats.org/officeDocument/2006/relationships" xmlns:p="http://schemas.openxmlformats.org/presentationml/2006/main">
  <p:tag name="SRC" val="$\tau$"/>
</p:tagLst>
</file>

<file path=ppt/tags/tag148.xml><?xml version="1.0" encoding="utf-8"?>
<p:tagLst xmlns:a="http://schemas.openxmlformats.org/drawingml/2006/main" xmlns:r="http://schemas.openxmlformats.org/officeDocument/2006/relationships" xmlns:p="http://schemas.openxmlformats.org/presentationml/2006/main">
  <p:tag name="SRC" val="$j$"/>
</p:tagLst>
</file>

<file path=ppt/tags/tag149.xml><?xml version="1.0" encoding="utf-8"?>
<p:tagLst xmlns:a="http://schemas.openxmlformats.org/drawingml/2006/main" xmlns:r="http://schemas.openxmlformats.org/officeDocument/2006/relationships" xmlns:p="http://schemas.openxmlformats.org/presentationml/2006/main">
  <p:tag name="SRC" val="$i_1$"/>
</p:tagLst>
</file>

<file path=ppt/tags/tag15.xml><?xml version="1.0" encoding="utf-8"?>
<p:tagLst xmlns:a="http://schemas.openxmlformats.org/drawingml/2006/main" xmlns:r="http://schemas.openxmlformats.org/officeDocument/2006/relationships" xmlns:p="http://schemas.openxmlformats.org/presentationml/2006/main">
  <p:tag name="SRC" val="$i_{3}$"/>
</p:tagLst>
</file>

<file path=ppt/tags/tag150.xml><?xml version="1.0" encoding="utf-8"?>
<p:tagLst xmlns:a="http://schemas.openxmlformats.org/drawingml/2006/main" xmlns:r="http://schemas.openxmlformats.org/officeDocument/2006/relationships" xmlns:p="http://schemas.openxmlformats.org/presentationml/2006/main">
  <p:tag name="SRC" val="$i_2$"/>
</p:tagLst>
</file>

<file path=ppt/tags/tag151.xml><?xml version="1.0" encoding="utf-8"?>
<p:tagLst xmlns:a="http://schemas.openxmlformats.org/drawingml/2006/main" xmlns:r="http://schemas.openxmlformats.org/officeDocument/2006/relationships" xmlns:p="http://schemas.openxmlformats.org/presentationml/2006/main">
  <p:tag name="SRC" val="$i_{n-1}$"/>
</p:tagLst>
</file>

<file path=ppt/tags/tag152.xml><?xml version="1.0" encoding="utf-8"?>
<p:tagLst xmlns:a="http://schemas.openxmlformats.org/drawingml/2006/main" xmlns:r="http://schemas.openxmlformats.org/officeDocument/2006/relationships" xmlns:p="http://schemas.openxmlformats.org/presentationml/2006/main">
  <p:tag name="SRC" val="$i_n$"/>
</p:tagLst>
</file>

<file path=ppt/tags/tag153.xml><?xml version="1.0" encoding="utf-8"?>
<p:tagLst xmlns:a="http://schemas.openxmlformats.org/drawingml/2006/main" xmlns:r="http://schemas.openxmlformats.org/officeDocument/2006/relationships" xmlns:p="http://schemas.openxmlformats.org/presentationml/2006/main">
  <p:tag name="SRC" val="$x$"/>
</p:tagLst>
</file>

<file path=ppt/tags/tag154.xml><?xml version="1.0" encoding="utf-8"?>
<p:tagLst xmlns:a="http://schemas.openxmlformats.org/drawingml/2006/main" xmlns:r="http://schemas.openxmlformats.org/officeDocument/2006/relationships" xmlns:p="http://schemas.openxmlformats.org/presentationml/2006/main">
  <p:tag name="SRC" val="$\tau$"/>
</p:tagLst>
</file>

<file path=ppt/tags/tag155.xml><?xml version="1.0" encoding="utf-8"?>
<p:tagLst xmlns:a="http://schemas.openxmlformats.org/drawingml/2006/main" xmlns:r="http://schemas.openxmlformats.org/officeDocument/2006/relationships" xmlns:p="http://schemas.openxmlformats.org/presentationml/2006/main">
  <p:tag name="SRC" val="$i_1$"/>
</p:tagLst>
</file>

<file path=ppt/tags/tag156.xml><?xml version="1.0" encoding="utf-8"?>
<p:tagLst xmlns:a="http://schemas.openxmlformats.org/drawingml/2006/main" xmlns:r="http://schemas.openxmlformats.org/officeDocument/2006/relationships" xmlns:p="http://schemas.openxmlformats.org/presentationml/2006/main">
  <p:tag name="SRC" val="$i_2$"/>
</p:tagLst>
</file>

<file path=ppt/tags/tag157.xml><?xml version="1.0" encoding="utf-8"?>
<p:tagLst xmlns:a="http://schemas.openxmlformats.org/drawingml/2006/main" xmlns:r="http://schemas.openxmlformats.org/officeDocument/2006/relationships" xmlns:p="http://schemas.openxmlformats.org/presentationml/2006/main">
  <p:tag name="SRC" val="$i_{n-1}$"/>
</p:tagLst>
</file>

<file path=ppt/tags/tag158.xml><?xml version="1.0" encoding="utf-8"?>
<p:tagLst xmlns:a="http://schemas.openxmlformats.org/drawingml/2006/main" xmlns:r="http://schemas.openxmlformats.org/officeDocument/2006/relationships" xmlns:p="http://schemas.openxmlformats.org/presentationml/2006/main">
  <p:tag name="SRC" val="$i_n$"/>
</p:tagLst>
</file>

<file path=ppt/tags/tag159.xml><?xml version="1.0" encoding="utf-8"?>
<p:tagLst xmlns:a="http://schemas.openxmlformats.org/drawingml/2006/main" xmlns:r="http://schemas.openxmlformats.org/officeDocument/2006/relationships" xmlns:p="http://schemas.openxmlformats.org/presentationml/2006/main">
  <p:tag name="SRC" val="$x$"/>
</p:tagLst>
</file>

<file path=ppt/tags/tag16.xml><?xml version="1.0" encoding="utf-8"?>
<p:tagLst xmlns:a="http://schemas.openxmlformats.org/drawingml/2006/main" xmlns:r="http://schemas.openxmlformats.org/officeDocument/2006/relationships" xmlns:p="http://schemas.openxmlformats.org/presentationml/2006/main">
  <p:tag name="SRC" val="$i_{4}$"/>
</p:tagLst>
</file>

<file path=ppt/tags/tag160.xml><?xml version="1.0" encoding="utf-8"?>
<p:tagLst xmlns:a="http://schemas.openxmlformats.org/drawingml/2006/main" xmlns:r="http://schemas.openxmlformats.org/officeDocument/2006/relationships" xmlns:p="http://schemas.openxmlformats.org/presentationml/2006/main">
  <p:tag name="SRC" val="$\tau$"/>
</p:tagLst>
</file>

<file path=ppt/tags/tag161.xml><?xml version="1.0" encoding="utf-8"?>
<p:tagLst xmlns:a="http://schemas.openxmlformats.org/drawingml/2006/main" xmlns:r="http://schemas.openxmlformats.org/officeDocument/2006/relationships" xmlns:p="http://schemas.openxmlformats.org/presentationml/2006/main">
  <p:tag name="SRC" val="$i$"/>
</p:tagLst>
</file>

<file path=ppt/tags/tag162.xml><?xml version="1.0" encoding="utf-8"?>
<p:tagLst xmlns:a="http://schemas.openxmlformats.org/drawingml/2006/main" xmlns:r="http://schemas.openxmlformats.org/officeDocument/2006/relationships" xmlns:p="http://schemas.openxmlformats.org/presentationml/2006/main">
  <p:tag name="SRC" val="$j$"/>
</p:tagLst>
</file>

<file path=ppt/tags/tag163.xml><?xml version="1.0" encoding="utf-8"?>
<p:tagLst xmlns:a="http://schemas.openxmlformats.org/drawingml/2006/main" xmlns:r="http://schemas.openxmlformats.org/officeDocument/2006/relationships" xmlns:p="http://schemas.openxmlformats.org/presentationml/2006/main">
  <p:tag name="SRC" val="$k$"/>
</p:tagLst>
</file>

<file path=ppt/tags/tag164.xml><?xml version="1.0" encoding="utf-8"?>
<p:tagLst xmlns:a="http://schemas.openxmlformats.org/drawingml/2006/main" xmlns:r="http://schemas.openxmlformats.org/officeDocument/2006/relationships" xmlns:p="http://schemas.openxmlformats.org/presentationml/2006/main">
  <p:tag name="SRC" val="$\tau$"/>
</p:tagLst>
</file>

<file path=ppt/tags/tag165.xml><?xml version="1.0" encoding="utf-8"?>
<p:tagLst xmlns:a="http://schemas.openxmlformats.org/drawingml/2006/main" xmlns:r="http://schemas.openxmlformats.org/officeDocument/2006/relationships" xmlns:p="http://schemas.openxmlformats.org/presentationml/2006/main">
  <p:tag name="SRC" val="$j$"/>
</p:tagLst>
</file>

<file path=ppt/tags/tag166.xml><?xml version="1.0" encoding="utf-8"?>
<p:tagLst xmlns:a="http://schemas.openxmlformats.org/drawingml/2006/main" xmlns:r="http://schemas.openxmlformats.org/officeDocument/2006/relationships" xmlns:p="http://schemas.openxmlformats.org/presentationml/2006/main">
  <p:tag name="SRC" val="$i$"/>
</p:tagLst>
</file>

<file path=ppt/tags/tag167.xml><?xml version="1.0" encoding="utf-8"?>
<p:tagLst xmlns:a="http://schemas.openxmlformats.org/drawingml/2006/main" xmlns:r="http://schemas.openxmlformats.org/officeDocument/2006/relationships" xmlns:p="http://schemas.openxmlformats.org/presentationml/2006/main">
  <p:tag name="SRC" val="$k$"/>
</p:tagLst>
</file>

<file path=ppt/tags/tag168.xml><?xml version="1.0" encoding="utf-8"?>
<p:tagLst xmlns:a="http://schemas.openxmlformats.org/drawingml/2006/main" xmlns:r="http://schemas.openxmlformats.org/officeDocument/2006/relationships" xmlns:p="http://schemas.openxmlformats.org/presentationml/2006/main">
  <p:tag name="SRC" val="$\ell$"/>
</p:tagLst>
</file>

<file path=ppt/tags/tag169.xml><?xml version="1.0" encoding="utf-8"?>
<p:tagLst xmlns:a="http://schemas.openxmlformats.org/drawingml/2006/main" xmlns:r="http://schemas.openxmlformats.org/officeDocument/2006/relationships" xmlns:p="http://schemas.openxmlformats.org/presentationml/2006/main">
  <p:tag name="SRC" val="$j$"/>
</p:tagLst>
</file>

<file path=ppt/tags/tag17.xml><?xml version="1.0" encoding="utf-8"?>
<p:tagLst xmlns:a="http://schemas.openxmlformats.org/drawingml/2006/main" xmlns:r="http://schemas.openxmlformats.org/officeDocument/2006/relationships" xmlns:p="http://schemas.openxmlformats.org/presentationml/2006/main">
  <p:tag name="SRC" val="$i_1$"/>
</p:tagLst>
</file>

<file path=ppt/tags/tag170.xml><?xml version="1.0" encoding="utf-8"?>
<p:tagLst xmlns:a="http://schemas.openxmlformats.org/drawingml/2006/main" xmlns:r="http://schemas.openxmlformats.org/officeDocument/2006/relationships" xmlns:p="http://schemas.openxmlformats.org/presentationml/2006/main">
  <p:tag name="SRC" val="$i$"/>
</p:tagLst>
</file>

<file path=ppt/tags/tag171.xml><?xml version="1.0" encoding="utf-8"?>
<p:tagLst xmlns:a="http://schemas.openxmlformats.org/drawingml/2006/main" xmlns:r="http://schemas.openxmlformats.org/officeDocument/2006/relationships" xmlns:p="http://schemas.openxmlformats.org/presentationml/2006/main">
  <p:tag name="SRC" val="$k$"/>
</p:tagLst>
</file>

<file path=ppt/tags/tag172.xml><?xml version="1.0" encoding="utf-8"?>
<p:tagLst xmlns:a="http://schemas.openxmlformats.org/drawingml/2006/main" xmlns:r="http://schemas.openxmlformats.org/officeDocument/2006/relationships" xmlns:p="http://schemas.openxmlformats.org/presentationml/2006/main">
  <p:tag name="SRC" val="$\ell$"/>
</p:tagLst>
</file>

<file path=ppt/tags/tag173.xml><?xml version="1.0" encoding="utf-8"?>
<p:tagLst xmlns:a="http://schemas.openxmlformats.org/drawingml/2006/main" xmlns:r="http://schemas.openxmlformats.org/officeDocument/2006/relationships" xmlns:p="http://schemas.openxmlformats.org/presentationml/2006/main">
  <p:tag name="SRC" val="$x$"/>
</p:tagLst>
</file>

<file path=ppt/tags/tag174.xml><?xml version="1.0" encoding="utf-8"?>
<p:tagLst xmlns:a="http://schemas.openxmlformats.org/drawingml/2006/main" xmlns:r="http://schemas.openxmlformats.org/officeDocument/2006/relationships" xmlns:p="http://schemas.openxmlformats.org/presentationml/2006/main">
  <p:tag name="SRC" val="$k$"/>
</p:tagLst>
</file>

<file path=ppt/tags/tag175.xml><?xml version="1.0" encoding="utf-8"?>
<p:tagLst xmlns:a="http://schemas.openxmlformats.org/drawingml/2006/main" xmlns:r="http://schemas.openxmlformats.org/officeDocument/2006/relationships" xmlns:p="http://schemas.openxmlformats.org/presentationml/2006/main">
  <p:tag name="SRC" val="$i_1$"/>
</p:tagLst>
</file>

<file path=ppt/tags/tag176.xml><?xml version="1.0" encoding="utf-8"?>
<p:tagLst xmlns:a="http://schemas.openxmlformats.org/drawingml/2006/main" xmlns:r="http://schemas.openxmlformats.org/officeDocument/2006/relationships" xmlns:p="http://schemas.openxmlformats.org/presentationml/2006/main">
  <p:tag name="SRC" val="$i_2$"/>
</p:tagLst>
</file>

<file path=ppt/tags/tag177.xml><?xml version="1.0" encoding="utf-8"?>
<p:tagLst xmlns:a="http://schemas.openxmlformats.org/drawingml/2006/main" xmlns:r="http://schemas.openxmlformats.org/officeDocument/2006/relationships" xmlns:p="http://schemas.openxmlformats.org/presentationml/2006/main">
  <p:tag name="SRC" val="$i_{n-1}$"/>
</p:tagLst>
</file>

<file path=ppt/tags/tag178.xml><?xml version="1.0" encoding="utf-8"?>
<p:tagLst xmlns:a="http://schemas.openxmlformats.org/drawingml/2006/main" xmlns:r="http://schemas.openxmlformats.org/officeDocument/2006/relationships" xmlns:p="http://schemas.openxmlformats.org/presentationml/2006/main">
  <p:tag name="SRC" val="$i_n$"/>
</p:tagLst>
</file>

<file path=ppt/tags/tag179.xml><?xml version="1.0" encoding="utf-8"?>
<p:tagLst xmlns:a="http://schemas.openxmlformats.org/drawingml/2006/main" xmlns:r="http://schemas.openxmlformats.org/officeDocument/2006/relationships" xmlns:p="http://schemas.openxmlformats.org/presentationml/2006/main">
  <p:tag name="SRC" val="${\cal B}{\cal W}$"/>
</p:tagLst>
</file>

<file path=ppt/tags/tag18.xml><?xml version="1.0" encoding="utf-8"?>
<p:tagLst xmlns:a="http://schemas.openxmlformats.org/drawingml/2006/main" xmlns:r="http://schemas.openxmlformats.org/officeDocument/2006/relationships" xmlns:p="http://schemas.openxmlformats.org/presentationml/2006/main">
  <p:tag name="SRC" val="$i_2$"/>
</p:tagLst>
</file>

<file path=ppt/tags/tag180.xml><?xml version="1.0" encoding="utf-8"?>
<p:tagLst xmlns:a="http://schemas.openxmlformats.org/drawingml/2006/main" xmlns:r="http://schemas.openxmlformats.org/officeDocument/2006/relationships" xmlns:p="http://schemas.openxmlformats.org/presentationml/2006/main">
  <p:tag name="SRC" val="${\cal B}{\cal W} \times {\cal B}{\cal W}\to {\cal B}{\cal W}$ "/>
</p:tagLst>
</file>

<file path=ppt/tags/tag181.xml><?xml version="1.0" encoding="utf-8"?>
<p:tagLst xmlns:a="http://schemas.openxmlformats.org/drawingml/2006/main" xmlns:r="http://schemas.openxmlformats.org/officeDocument/2006/relationships" xmlns:p="http://schemas.openxmlformats.org/presentationml/2006/main">
  <p:tag name="SRC" val="${\cal B}{\cal W} \times {\cal W}\to {\cal B}{\cal W}$ "/>
</p:tagLst>
</file>

<file path=ppt/tags/tag182.xml><?xml version="1.0" encoding="utf-8"?>
<p:tagLst xmlns:a="http://schemas.openxmlformats.org/drawingml/2006/main" xmlns:r="http://schemas.openxmlformats.org/officeDocument/2006/relationships" xmlns:p="http://schemas.openxmlformats.org/presentationml/2006/main">
  <p:tag name="SRC" val="$\mathfrak{t}^\p = \sum_{d(\mathfrak{u}) =1} \mathfrak{u} $"/>
</p:tagLst>
</file>

<file path=ppt/tags/tag183.xml><?xml version="1.0" encoding="utf-8"?>
<p:tagLst xmlns:a="http://schemas.openxmlformats.org/drawingml/2006/main" xmlns:r="http://schemas.openxmlformats.org/officeDocument/2006/relationships" xmlns:p="http://schemas.openxmlformats.org/presentationml/2006/main">
  <p:tag name="SRC" val="$\mathfrak{t}^\p * \mathfrak{t}^\p + &#10;\mathfrak{t}^\p * \mathfrak{t}=0 $"/>
</p:tagLst>
</file>

<file path=ppt/tags/tag184.xml><?xml version="1.0" encoding="utf-8"?>
<p:tagLst xmlns:a="http://schemas.openxmlformats.org/drawingml/2006/main" xmlns:r="http://schemas.openxmlformats.org/officeDocument/2006/relationships" xmlns:p="http://schemas.openxmlformats.org/presentationml/2006/main">
  <p:tag name="SRC" val="*"/>
</p:tagLst>
</file>

<file path=ppt/tags/tag185.xml><?xml version="1.0" encoding="utf-8"?>
<p:tagLst xmlns:a="http://schemas.openxmlformats.org/drawingml/2006/main" xmlns:r="http://schemas.openxmlformats.org/officeDocument/2006/relationships" xmlns:p="http://schemas.openxmlformats.org/presentationml/2006/main">
  <p:tag name="SRC" val="*"/>
</p:tagLst>
</file>

<file path=ppt/tags/tag186.xml><?xml version="1.0" encoding="utf-8"?>
<p:tagLst xmlns:a="http://schemas.openxmlformats.org/drawingml/2006/main" xmlns:r="http://schemas.openxmlformats.org/officeDocument/2006/relationships" xmlns:p="http://schemas.openxmlformats.org/presentationml/2006/main">
  <p:tag name="SRC" val="$=$"/>
</p:tagLst>
</file>

<file path=ppt/tags/tag187.xml><?xml version="1.0" encoding="utf-8"?>
<p:tagLst xmlns:a="http://schemas.openxmlformats.org/drawingml/2006/main" xmlns:r="http://schemas.openxmlformats.org/officeDocument/2006/relationships" xmlns:p="http://schemas.openxmlformats.org/presentationml/2006/main">
  <p:tag name="SRC" val="$=$"/>
</p:tagLst>
</file>

<file path=ppt/tags/tag188.xml><?xml version="1.0" encoding="utf-8"?>
<p:tagLst xmlns:a="http://schemas.openxmlformats.org/drawingml/2006/main" xmlns:r="http://schemas.openxmlformats.org/officeDocument/2006/relationships" xmlns:p="http://schemas.openxmlformats.org/presentationml/2006/main">
  <p:tag name="SRC" val="$\tau$"/>
</p:tagLst>
</file>

<file path=ppt/tags/tag189.xml><?xml version="1.0" encoding="utf-8"?>
<p:tagLst xmlns:a="http://schemas.openxmlformats.org/drawingml/2006/main" xmlns:r="http://schemas.openxmlformats.org/officeDocument/2006/relationships" xmlns:p="http://schemas.openxmlformats.org/presentationml/2006/main">
  <p:tag name="SRC" val="$i_1$"/>
</p:tagLst>
</file>

<file path=ppt/tags/tag19.xml><?xml version="1.0" encoding="utf-8"?>
<p:tagLst xmlns:a="http://schemas.openxmlformats.org/drawingml/2006/main" xmlns:r="http://schemas.openxmlformats.org/officeDocument/2006/relationships" xmlns:p="http://schemas.openxmlformats.org/presentationml/2006/main">
  <p:tag name="SRC" val="$i_3$"/>
</p:tagLst>
</file>

<file path=ppt/tags/tag190.xml><?xml version="1.0" encoding="utf-8"?>
<p:tagLst xmlns:a="http://schemas.openxmlformats.org/drawingml/2006/main" xmlns:r="http://schemas.openxmlformats.org/officeDocument/2006/relationships" xmlns:p="http://schemas.openxmlformats.org/presentationml/2006/main">
  <p:tag name="SRC" val="$i_2$"/>
</p:tagLst>
</file>

<file path=ppt/tags/tag191.xml><?xml version="1.0" encoding="utf-8"?>
<p:tagLst xmlns:a="http://schemas.openxmlformats.org/drawingml/2006/main" xmlns:r="http://schemas.openxmlformats.org/officeDocument/2006/relationships" xmlns:p="http://schemas.openxmlformats.org/presentationml/2006/main">
  <p:tag name="SRC" val="$i_3$"/>
</p:tagLst>
</file>

<file path=ppt/tags/tag192.xml><?xml version="1.0" encoding="utf-8"?>
<p:tagLst xmlns:a="http://schemas.openxmlformats.org/drawingml/2006/main" xmlns:r="http://schemas.openxmlformats.org/officeDocument/2006/relationships" xmlns:p="http://schemas.openxmlformats.org/presentationml/2006/main">
  <p:tag name="SRC" val="$i_4$"/>
</p:tagLst>
</file>

<file path=ppt/tags/tag193.xml><?xml version="1.0" encoding="utf-8"?>
<p:tagLst xmlns:a="http://schemas.openxmlformats.org/drawingml/2006/main" xmlns:r="http://schemas.openxmlformats.org/officeDocument/2006/relationships" xmlns:p="http://schemas.openxmlformats.org/presentationml/2006/main">
  <p:tag name="SRC" val="$i_1$"/>
</p:tagLst>
</file>

<file path=ppt/tags/tag194.xml><?xml version="1.0" encoding="utf-8"?>
<p:tagLst xmlns:a="http://schemas.openxmlformats.org/drawingml/2006/main" xmlns:r="http://schemas.openxmlformats.org/officeDocument/2006/relationships" xmlns:p="http://schemas.openxmlformats.org/presentationml/2006/main">
  <p:tag name="SRC" val="$i_2$"/>
</p:tagLst>
</file>

<file path=ppt/tags/tag195.xml><?xml version="1.0" encoding="utf-8"?>
<p:tagLst xmlns:a="http://schemas.openxmlformats.org/drawingml/2006/main" xmlns:r="http://schemas.openxmlformats.org/officeDocument/2006/relationships" xmlns:p="http://schemas.openxmlformats.org/presentationml/2006/main">
  <p:tag name="SRC" val="$i_3$"/>
</p:tagLst>
</file>

<file path=ppt/tags/tag196.xml><?xml version="1.0" encoding="utf-8"?>
<p:tagLst xmlns:a="http://schemas.openxmlformats.org/drawingml/2006/main" xmlns:r="http://schemas.openxmlformats.org/officeDocument/2006/relationships" xmlns:p="http://schemas.openxmlformats.org/presentationml/2006/main">
  <p:tag name="SRC" val="$i_4$"/>
</p:tagLst>
</file>

<file path=ppt/tags/tag197.xml><?xml version="1.0" encoding="utf-8"?>
<p:tagLst xmlns:a="http://schemas.openxmlformats.org/drawingml/2006/main" xmlns:r="http://schemas.openxmlformats.org/officeDocument/2006/relationships" xmlns:p="http://schemas.openxmlformats.org/presentationml/2006/main">
  <p:tag name="SRC" val="$i_1$"/>
</p:tagLst>
</file>

<file path=ppt/tags/tag198.xml><?xml version="1.0" encoding="utf-8"?>
<p:tagLst xmlns:a="http://schemas.openxmlformats.org/drawingml/2006/main" xmlns:r="http://schemas.openxmlformats.org/officeDocument/2006/relationships" xmlns:p="http://schemas.openxmlformats.org/presentationml/2006/main">
  <p:tag name="SRC" val="$i_2$"/>
</p:tagLst>
</file>

<file path=ppt/tags/tag199.xml><?xml version="1.0" encoding="utf-8"?>
<p:tagLst xmlns:a="http://schemas.openxmlformats.org/drawingml/2006/main" xmlns:r="http://schemas.openxmlformats.org/officeDocument/2006/relationships" xmlns:p="http://schemas.openxmlformats.org/presentationml/2006/main">
  <p:tag name="SRC" val="$i_3$"/>
</p:tagLst>
</file>

<file path=ppt/tags/tag2.xml><?xml version="1.0" encoding="utf-8"?>
<p:tagLst xmlns:a="http://schemas.openxmlformats.org/drawingml/2006/main" xmlns:r="http://schemas.openxmlformats.org/officeDocument/2006/relationships" xmlns:p="http://schemas.openxmlformats.org/presentationml/2006/main">
  <p:tag name="SRC" val="$i,j,k,\dots \in \mathbb{V}$"/>
</p:tagLst>
</file>

<file path=ppt/tags/tag20.xml><?xml version="1.0" encoding="utf-8"?>
<p:tagLst xmlns:a="http://schemas.openxmlformats.org/drawingml/2006/main" xmlns:r="http://schemas.openxmlformats.org/officeDocument/2006/relationships" xmlns:p="http://schemas.openxmlformats.org/presentationml/2006/main">
  <p:tag name="SRC" val="$z_{i_1,i_2} + z_{i_2,i_3} + \cdots z_{i_n,i_1} =0 $"/>
</p:tagLst>
</file>

<file path=ppt/tags/tag200.xml><?xml version="1.0" encoding="utf-8"?>
<p:tagLst xmlns:a="http://schemas.openxmlformats.org/drawingml/2006/main" xmlns:r="http://schemas.openxmlformats.org/officeDocument/2006/relationships" xmlns:p="http://schemas.openxmlformats.org/presentationml/2006/main">
  <p:tag name="SRC" val="$i_4$"/>
</p:tagLst>
</file>

<file path=ppt/tags/tag201.xml><?xml version="1.0" encoding="utf-8"?>
<p:tagLst xmlns:a="http://schemas.openxmlformats.org/drawingml/2006/main" xmlns:r="http://schemas.openxmlformats.org/officeDocument/2006/relationships" xmlns:p="http://schemas.openxmlformats.org/presentationml/2006/main">
  <p:tag name="SRC" val="$i_1$"/>
</p:tagLst>
</file>

<file path=ppt/tags/tag202.xml><?xml version="1.0" encoding="utf-8"?>
<p:tagLst xmlns:a="http://schemas.openxmlformats.org/drawingml/2006/main" xmlns:r="http://schemas.openxmlformats.org/officeDocument/2006/relationships" xmlns:p="http://schemas.openxmlformats.org/presentationml/2006/main">
  <p:tag name="SRC" val="$i_3$"/>
</p:tagLst>
</file>

<file path=ppt/tags/tag203.xml><?xml version="1.0" encoding="utf-8"?>
<p:tagLst xmlns:a="http://schemas.openxmlformats.org/drawingml/2006/main" xmlns:r="http://schemas.openxmlformats.org/officeDocument/2006/relationships" xmlns:p="http://schemas.openxmlformats.org/presentationml/2006/main">
  <p:tag name="SRC" val="$i_4$"/>
</p:tagLst>
</file>

<file path=ppt/tags/tag204.xml><?xml version="1.0" encoding="utf-8"?>
<p:tagLst xmlns:a="http://schemas.openxmlformats.org/drawingml/2006/main" xmlns:r="http://schemas.openxmlformats.org/officeDocument/2006/relationships" xmlns:p="http://schemas.openxmlformats.org/presentationml/2006/main">
  <p:tag name="SRC" val="$\tau$"/>
</p:tagLst>
</file>

<file path=ppt/tags/tag205.xml><?xml version="1.0" encoding="utf-8"?>
<p:tagLst xmlns:a="http://schemas.openxmlformats.org/drawingml/2006/main" xmlns:r="http://schemas.openxmlformats.org/officeDocument/2006/relationships" xmlns:p="http://schemas.openxmlformats.org/presentationml/2006/main">
  <p:tag name="SRC" val="$i_1$"/>
</p:tagLst>
</file>

<file path=ppt/tags/tag206.xml><?xml version="1.0" encoding="utf-8"?>
<p:tagLst xmlns:a="http://schemas.openxmlformats.org/drawingml/2006/main" xmlns:r="http://schemas.openxmlformats.org/officeDocument/2006/relationships" xmlns:p="http://schemas.openxmlformats.org/presentationml/2006/main">
  <p:tag name="SRC" val="$i_2$"/>
</p:tagLst>
</file>

<file path=ppt/tags/tag207.xml><?xml version="1.0" encoding="utf-8"?>
<p:tagLst xmlns:a="http://schemas.openxmlformats.org/drawingml/2006/main" xmlns:r="http://schemas.openxmlformats.org/officeDocument/2006/relationships" xmlns:p="http://schemas.openxmlformats.org/presentationml/2006/main">
  <p:tag name="SRC" val="$i_3$"/>
</p:tagLst>
</file>

<file path=ppt/tags/tag208.xml><?xml version="1.0" encoding="utf-8"?>
<p:tagLst xmlns:a="http://schemas.openxmlformats.org/drawingml/2006/main" xmlns:r="http://schemas.openxmlformats.org/officeDocument/2006/relationships" xmlns:p="http://schemas.openxmlformats.org/presentationml/2006/main">
  <p:tag name="SRC" val="$K:R_{ij} \otimes R_{ji} \rightarrow \mathbb{Z}$"/>
</p:tagLst>
</file>

<file path=ppt/tags/tag209.xml><?xml version="1.0" encoding="utf-8"?>
<p:tagLst xmlns:a="http://schemas.openxmlformats.org/drawingml/2006/main" xmlns:r="http://schemas.openxmlformats.org/officeDocument/2006/relationships" xmlns:p="http://schemas.openxmlformats.org/presentationml/2006/main">
  <p:tag name="SRC" val="$I= \{ i_1, \dots, i_n \}$"/>
</p:tagLst>
</file>

<file path=ppt/tags/tag21.xml><?xml version="1.0" encoding="utf-8"?>
<p:tagLst xmlns:a="http://schemas.openxmlformats.org/drawingml/2006/main" xmlns:r="http://schemas.openxmlformats.org/officeDocument/2006/relationships" xmlns:p="http://schemas.openxmlformats.org/presentationml/2006/main">
  <p:tag name="SRC" val="$I=\{ i_1,\dots, i_n \}$"/>
</p:tagLst>
</file>

<file path=ppt/tags/tag210.xml><?xml version="1.0" encoding="utf-8"?>
<p:tagLst xmlns:a="http://schemas.openxmlformats.org/drawingml/2006/main" xmlns:r="http://schemas.openxmlformats.org/officeDocument/2006/relationships" xmlns:p="http://schemas.openxmlformats.org/presentationml/2006/main">
  <p:tag name="SRC" val="$R_I := R_{  i_1,i_2} \otimes \cdots \otimes R_{i_n,i_1}$ "/>
</p:tagLst>
</file>

<file path=ppt/tags/tag211.xml><?xml version="1.0" encoding="utf-8"?>
<p:tagLst xmlns:a="http://schemas.openxmlformats.org/drawingml/2006/main" xmlns:r="http://schemas.openxmlformats.org/officeDocument/2006/relationships" xmlns:p="http://schemas.openxmlformats.org/presentationml/2006/main">
  <p:tag name="SRC" val="$\rho(\mathfrak{w}) : \otimes_{v \in {\cal V}(\mathfrak{w})} R_{I_v(\mathfrak{w}) } \rightarrow R_{I_\infty(\mathfrak{w})}$"/>
</p:tagLst>
</file>

<file path=ppt/tags/tag212.xml><?xml version="1.0" encoding="utf-8"?>
<p:tagLst xmlns:a="http://schemas.openxmlformats.org/drawingml/2006/main" xmlns:r="http://schemas.openxmlformats.org/officeDocument/2006/relationships" xmlns:p="http://schemas.openxmlformats.org/presentationml/2006/main">
  <p:tag name="SRC" val="$i_n$"/>
</p:tagLst>
</file>

<file path=ppt/tags/tag213.xml><?xml version="1.0" encoding="utf-8"?>
<p:tagLst xmlns:a="http://schemas.openxmlformats.org/drawingml/2006/main" xmlns:r="http://schemas.openxmlformats.org/officeDocument/2006/relationships" xmlns:p="http://schemas.openxmlformats.org/presentationml/2006/main">
  <p:tag name="SRC" val="$i_2$"/>
</p:tagLst>
</file>

<file path=ppt/tags/tag214.xml><?xml version="1.0" encoding="utf-8"?>
<p:tagLst xmlns:a="http://schemas.openxmlformats.org/drawingml/2006/main" xmlns:r="http://schemas.openxmlformats.org/officeDocument/2006/relationships" xmlns:p="http://schemas.openxmlformats.org/presentationml/2006/main">
  <p:tag name="SRC" val="$i_{n-1}$"/>
</p:tagLst>
</file>

<file path=ppt/tags/tag215.xml><?xml version="1.0" encoding="utf-8"?>
<p:tagLst xmlns:a="http://schemas.openxmlformats.org/drawingml/2006/main" xmlns:r="http://schemas.openxmlformats.org/officeDocument/2006/relationships" xmlns:p="http://schemas.openxmlformats.org/presentationml/2006/main">
  <p:tag name="SRC" val="$j_3$"/>
</p:tagLst>
</file>

<file path=ppt/tags/tag216.xml><?xml version="1.0" encoding="utf-8"?>
<p:tagLst xmlns:a="http://schemas.openxmlformats.org/drawingml/2006/main" xmlns:r="http://schemas.openxmlformats.org/officeDocument/2006/relationships" xmlns:p="http://schemas.openxmlformats.org/presentationml/2006/main">
  <p:tag name="SRC" val="$j_m$"/>
</p:tagLst>
</file>

<file path=ppt/tags/tag217.xml><?xml version="1.0" encoding="utf-8"?>
<p:tagLst xmlns:a="http://schemas.openxmlformats.org/drawingml/2006/main" xmlns:r="http://schemas.openxmlformats.org/officeDocument/2006/relationships" xmlns:p="http://schemas.openxmlformats.org/presentationml/2006/main">
  <p:tag name="SRC" val="$i_1$"/>
</p:tagLst>
</file>

<file path=ppt/tags/tag218.xml><?xml version="1.0" encoding="utf-8"?>
<p:tagLst xmlns:a="http://schemas.openxmlformats.org/drawingml/2006/main" xmlns:r="http://schemas.openxmlformats.org/officeDocument/2006/relationships" xmlns:p="http://schemas.openxmlformats.org/presentationml/2006/main">
  <p:tag name="SRC" val="$R_{i_1,i_n}$"/>
</p:tagLst>
</file>

<file path=ppt/tags/tag219.xml><?xml version="1.0" encoding="utf-8"?>
<p:tagLst xmlns:a="http://schemas.openxmlformats.org/drawingml/2006/main" xmlns:r="http://schemas.openxmlformats.org/officeDocument/2006/relationships" xmlns:p="http://schemas.openxmlformats.org/presentationml/2006/main">
  <p:tag name="SRC" val="$R_{i_n,i_1}$"/>
</p:tagLst>
</file>

<file path=ppt/tags/tag22.xml><?xml version="1.0" encoding="utf-8"?>
<p:tagLst xmlns:a="http://schemas.openxmlformats.org/drawingml/2006/main" xmlns:r="http://schemas.openxmlformats.org/officeDocument/2006/relationships" xmlns:p="http://schemas.openxmlformats.org/presentationml/2006/main">
  <p:tag name="SRC" val="$z_{i_k, i_{k+1}} \mathbb{R}_+$"/>
</p:tagLst>
</file>

<file path=ppt/tags/tag220.xml><?xml version="1.0" encoding="utf-8"?>
<p:tagLst xmlns:a="http://schemas.openxmlformats.org/drawingml/2006/main" xmlns:r="http://schemas.openxmlformats.org/officeDocument/2006/relationships" xmlns:p="http://schemas.openxmlformats.org/presentationml/2006/main">
  <p:tag name="SRC" val="$J=\{ j_1,\dots, j_n \}$"/>
</p:tagLst>
</file>

<file path=ppt/tags/tag221.xml><?xml version="1.0" encoding="utf-8"?>
<p:tagLst xmlns:a="http://schemas.openxmlformats.org/drawingml/2006/main" xmlns:r="http://schemas.openxmlformats.org/officeDocument/2006/relationships" xmlns:p="http://schemas.openxmlformats.org/presentationml/2006/main">
  <p:tag name="SRC" val="$R_J := R_{j_1, j_2} \otimes \cdot \otimes R_{j_{n-1},j_n}$"/>
</p:tagLst>
</file>

<file path=ppt/tags/tag222.xml><?xml version="1.0" encoding="utf-8"?>
<p:tagLst xmlns:a="http://schemas.openxmlformats.org/drawingml/2006/main" xmlns:r="http://schemas.openxmlformats.org/officeDocument/2006/relationships" xmlns:p="http://schemas.openxmlformats.org/presentationml/2006/main">
  <p:tag name="SRC" val="$  \rightarrow R_{J_\infty(\mathfrak{u})}$"/>
</p:tagLst>
</file>

<file path=ppt/tags/tag223.xml><?xml version="1.0" encoding="utf-8"?>
<p:tagLst xmlns:a="http://schemas.openxmlformats.org/drawingml/2006/main" xmlns:r="http://schemas.openxmlformats.org/officeDocument/2006/relationships" xmlns:p="http://schemas.openxmlformats.org/presentationml/2006/main">
  <p:tag name="SRC" val="$ \otimes_{v \in {\cal V}_\p (\mathfrak{u})}  R_{J_v(\mathfrak{u})}    \otimes_{v \in {\cal V}_i(\mathfrak{u})} R_{I_v(\mathfrak{u}) } $"/>
</p:tagLst>
</file>

<file path=ppt/tags/tag224.xml><?xml version="1.0" encoding="utf-8"?>
<p:tagLst xmlns:a="http://schemas.openxmlformats.org/drawingml/2006/main" xmlns:r="http://schemas.openxmlformats.org/officeDocument/2006/relationships" xmlns:p="http://schemas.openxmlformats.org/presentationml/2006/main">
  <p:tag name="SRC" val="${\rm Hom}(i,j) = \begin{cases} \widehat{R}_{ij} &amp; Re(z_{ij})&gt; 0 \\&#10;\mathbb{C} &amp; i = j \\&#10;0 &amp; Re(z_{ij} ) &lt; 0 \\ \end{cases}$"/>
</p:tagLst>
</file>

<file path=ppt/tags/tag225.xml><?xml version="1.0" encoding="utf-8"?>
<p:tagLst xmlns:a="http://schemas.openxmlformats.org/drawingml/2006/main" xmlns:r="http://schemas.openxmlformats.org/officeDocument/2006/relationships" xmlns:p="http://schemas.openxmlformats.org/presentationml/2006/main">
  <p:tag name="SRC" val="$J = \{ j_1 , \dots, j_n \}$"/>
</p:tagLst>
</file>

<file path=ppt/tags/tag226.xml><?xml version="1.0" encoding="utf-8"?>
<p:tagLst xmlns:a="http://schemas.openxmlformats.org/drawingml/2006/main" xmlns:r="http://schemas.openxmlformats.org/officeDocument/2006/relationships" xmlns:p="http://schemas.openxmlformats.org/presentationml/2006/main">
  <p:tag name="SRC" val="$m_{\ell}(\alpha_{J_1}, \dots, \alpha_{J_\ell}) = \rho(\mathfrak{t}^\p)(\alpha_{J_1}\otimes \cdots \otimes \alpha_{J_\ell} \otimes e^\beta)$"/>
</p:tagLst>
</file>

<file path=ppt/tags/tag227.xml><?xml version="1.0" encoding="utf-8"?>
<p:tagLst xmlns:a="http://schemas.openxmlformats.org/drawingml/2006/main" xmlns:r="http://schemas.openxmlformats.org/officeDocument/2006/relationships" xmlns:p="http://schemas.openxmlformats.org/presentationml/2006/main">
  <p:tag name="SRC" val="$\widehat{R}_{j_1,j_n} = \oplus_{J } R_J $ "/>
</p:tagLst>
</file>

<file path=ppt/tags/tag228.xml><?xml version="1.0" encoding="utf-8"?>
<p:tagLst xmlns:a="http://schemas.openxmlformats.org/drawingml/2006/main" xmlns:r="http://schemas.openxmlformats.org/officeDocument/2006/relationships" xmlns:p="http://schemas.openxmlformats.org/presentationml/2006/main">
  <p:tag name="SRC" val="$x$"/>
</p:tagLst>
</file>

<file path=ppt/tags/tag229.xml><?xml version="1.0" encoding="utf-8"?>
<p:tagLst xmlns:a="http://schemas.openxmlformats.org/drawingml/2006/main" xmlns:r="http://schemas.openxmlformats.org/officeDocument/2006/relationships" xmlns:p="http://schemas.openxmlformats.org/presentationml/2006/main">
  <p:tag name="SRC" val="$\tau$"/>
</p:tagLst>
</file>

<file path=ppt/tags/tag23.xml><?xml version="1.0" encoding="utf-8"?>
<p:tagLst xmlns:a="http://schemas.openxmlformats.org/drawingml/2006/main" xmlns:r="http://schemas.openxmlformats.org/officeDocument/2006/relationships" xmlns:p="http://schemas.openxmlformats.org/presentationml/2006/main">
  <p:tag name="SRC" val="${\cal V}(\mathfrak{w})$"/>
</p:tagLst>
</file>

<file path=ppt/tags/tag230.xml><?xml version="1.0" encoding="utf-8"?>
<p:tagLst xmlns:a="http://schemas.openxmlformats.org/drawingml/2006/main" xmlns:r="http://schemas.openxmlformats.org/officeDocument/2006/relationships" xmlns:p="http://schemas.openxmlformats.org/presentationml/2006/main">
  <p:tag name="SRC" val="$j_1$"/>
</p:tagLst>
</file>

<file path=ppt/tags/tag231.xml><?xml version="1.0" encoding="utf-8"?>
<p:tagLst xmlns:a="http://schemas.openxmlformats.org/drawingml/2006/main" xmlns:r="http://schemas.openxmlformats.org/officeDocument/2006/relationships" xmlns:p="http://schemas.openxmlformats.org/presentationml/2006/main">
  <p:tag name="SRC" val="$j_2$"/>
</p:tagLst>
</file>

<file path=ppt/tags/tag232.xml><?xml version="1.0" encoding="utf-8"?>
<p:tagLst xmlns:a="http://schemas.openxmlformats.org/drawingml/2006/main" xmlns:r="http://schemas.openxmlformats.org/officeDocument/2006/relationships" xmlns:p="http://schemas.openxmlformats.org/presentationml/2006/main">
  <p:tag name="SRC" val="$j_{n-1}$"/>
</p:tagLst>
</file>

<file path=ppt/tags/tag233.xml><?xml version="1.0" encoding="utf-8"?>
<p:tagLst xmlns:a="http://schemas.openxmlformats.org/drawingml/2006/main" xmlns:r="http://schemas.openxmlformats.org/officeDocument/2006/relationships" xmlns:p="http://schemas.openxmlformats.org/presentationml/2006/main">
  <p:tag name="SRC" val="$j_n$"/>
</p:tagLst>
</file>

<file path=ppt/tags/tag234.xml><?xml version="1.0" encoding="utf-8"?>
<p:tagLst xmlns:a="http://schemas.openxmlformats.org/drawingml/2006/main" xmlns:r="http://schemas.openxmlformats.org/officeDocument/2006/relationships" xmlns:p="http://schemas.openxmlformats.org/presentationml/2006/main">
  <p:tag name="SRC" val="$\rho(S) \to  \frac{1}{p!} \beta^{\otimes p}$"/>
</p:tagLst>
</file>

<file path=ppt/tags/tag235.xml><?xml version="1.0" encoding="utf-8"?>
<p:tagLst xmlns:a="http://schemas.openxmlformats.org/drawingml/2006/main" xmlns:r="http://schemas.openxmlformats.org/officeDocument/2006/relationships" xmlns:p="http://schemas.openxmlformats.org/presentationml/2006/main">
  <p:tag name="SRC" val="$1 + \oplus_{{\rm Re}(z_{ij})&gt;0} \widehat{R}_{ij}e_{ij} = &#10;\otimes_{ {\rm Re}(z_{ij})&gt;0} (1+ R_{ij} e_{ij} ) $"/>
</p:tagLst>
</file>

<file path=ppt/tags/tag236.xml><?xml version="1.0" encoding="utf-8"?>
<p:tagLst xmlns:a="http://schemas.openxmlformats.org/drawingml/2006/main" xmlns:r="http://schemas.openxmlformats.org/officeDocument/2006/relationships" xmlns:p="http://schemas.openxmlformats.org/presentationml/2006/main">
  <p:tag name="SRC" val="$x$"/>
</p:tagLst>
</file>

<file path=ppt/tags/tag237.xml><?xml version="1.0" encoding="utf-8"?>
<p:tagLst xmlns:a="http://schemas.openxmlformats.org/drawingml/2006/main" xmlns:r="http://schemas.openxmlformats.org/officeDocument/2006/relationships" xmlns:p="http://schemas.openxmlformats.org/presentationml/2006/main">
  <p:tag name="SRC" val="$\tau$"/>
</p:tagLst>
</file>

<file path=ppt/tags/tag238.xml><?xml version="1.0" encoding="utf-8"?>
<p:tagLst xmlns:a="http://schemas.openxmlformats.org/drawingml/2006/main" xmlns:r="http://schemas.openxmlformats.org/officeDocument/2006/relationships" xmlns:p="http://schemas.openxmlformats.org/presentationml/2006/main">
  <p:tag name="SRC" val="$j_1$"/>
</p:tagLst>
</file>

<file path=ppt/tags/tag239.xml><?xml version="1.0" encoding="utf-8"?>
<p:tagLst xmlns:a="http://schemas.openxmlformats.org/drawingml/2006/main" xmlns:r="http://schemas.openxmlformats.org/officeDocument/2006/relationships" xmlns:p="http://schemas.openxmlformats.org/presentationml/2006/main">
  <p:tag name="SRC" val="$j_2$"/>
</p:tagLst>
</file>

<file path=ppt/tags/tag24.xml><?xml version="1.0" encoding="utf-8"?>
<p:tagLst xmlns:a="http://schemas.openxmlformats.org/drawingml/2006/main" xmlns:r="http://schemas.openxmlformats.org/officeDocument/2006/relationships" xmlns:p="http://schemas.openxmlformats.org/presentationml/2006/main">
  <p:tag name="SRC" val="$I_v(\mathfrak{w})$"/>
</p:tagLst>
</file>

<file path=ppt/tags/tag240.xml><?xml version="1.0" encoding="utf-8"?>
<p:tagLst xmlns:a="http://schemas.openxmlformats.org/drawingml/2006/main" xmlns:r="http://schemas.openxmlformats.org/officeDocument/2006/relationships" xmlns:p="http://schemas.openxmlformats.org/presentationml/2006/main">
  <p:tag name="SRC" val="$j_3$"/>
</p:tagLst>
</file>

<file path=ppt/tags/tag241.xml><?xml version="1.0" encoding="utf-8"?>
<p:tagLst xmlns:a="http://schemas.openxmlformats.org/drawingml/2006/main" xmlns:r="http://schemas.openxmlformats.org/officeDocument/2006/relationships" xmlns:p="http://schemas.openxmlformats.org/presentationml/2006/main">
  <p:tag name="SRC" val="$j_n$"/>
</p:tagLst>
</file>

<file path=ppt/tags/tag242.xml><?xml version="1.0" encoding="utf-8"?>
<p:tagLst xmlns:a="http://schemas.openxmlformats.org/drawingml/2006/main" xmlns:r="http://schemas.openxmlformats.org/officeDocument/2006/relationships" xmlns:p="http://schemas.openxmlformats.org/presentationml/2006/main">
  <p:tag name="SRC" val="${\cal E}_{j_1}$"/>
</p:tagLst>
</file>

<file path=ppt/tags/tag243.xml><?xml version="1.0" encoding="utf-8"?>
<p:tagLst xmlns:a="http://schemas.openxmlformats.org/drawingml/2006/main" xmlns:r="http://schemas.openxmlformats.org/officeDocument/2006/relationships" xmlns:p="http://schemas.openxmlformats.org/presentationml/2006/main">
  <p:tag name="SRC" val="${\cal E}_{j_3}$"/>
</p:tagLst>
</file>

<file path=ppt/tags/tag244.xml><?xml version="1.0" encoding="utf-8"?>
<p:tagLst xmlns:a="http://schemas.openxmlformats.org/drawingml/2006/main" xmlns:r="http://schemas.openxmlformats.org/officeDocument/2006/relationships" xmlns:p="http://schemas.openxmlformats.org/presentationml/2006/main">
  <p:tag name="SRC" val="${\cal E}_{j_n}$"/>
</p:tagLst>
</file>

<file path=ppt/tags/tag245.xml><?xml version="1.0" encoding="utf-8"?>
<p:tagLst xmlns:a="http://schemas.openxmlformats.org/drawingml/2006/main" xmlns:r="http://schemas.openxmlformats.org/officeDocument/2006/relationships" xmlns:p="http://schemas.openxmlformats.org/presentationml/2006/main">
  <p:tag name="SRC" val="$\mathbb{R}\times [x_\ell, x_r]$"/>
</p:tagLst>
</file>

<file path=ppt/tags/tag246.xml><?xml version="1.0" encoding="utf-8"?>
<p:tagLst xmlns:a="http://schemas.openxmlformats.org/drawingml/2006/main" xmlns:r="http://schemas.openxmlformats.org/officeDocument/2006/relationships" xmlns:p="http://schemas.openxmlformats.org/presentationml/2006/main">
  <p:tag name="SRC" val="$d(\mathfrak{s}) :=2V_i(\mathfrak{s})+&#10;V_{\p}(\mathfrak{s})- E(\mathfrak{s})-1$"/>
</p:tagLst>
</file>

<file path=ppt/tags/tag247.xml><?xml version="1.0" encoding="utf-8"?>
<p:tagLst xmlns:a="http://schemas.openxmlformats.org/drawingml/2006/main" xmlns:r="http://schemas.openxmlformats.org/officeDocument/2006/relationships" xmlns:p="http://schemas.openxmlformats.org/presentationml/2006/main">
  <p:tag name="SRC" val="$i_1$"/>
</p:tagLst>
</file>

<file path=ppt/tags/tag248.xml><?xml version="1.0" encoding="utf-8"?>
<p:tagLst xmlns:a="http://schemas.openxmlformats.org/drawingml/2006/main" xmlns:r="http://schemas.openxmlformats.org/officeDocument/2006/relationships" xmlns:p="http://schemas.openxmlformats.org/presentationml/2006/main">
  <p:tag name="SRC" val="$i_2$"/>
</p:tagLst>
</file>

<file path=ppt/tags/tag249.xml><?xml version="1.0" encoding="utf-8"?>
<p:tagLst xmlns:a="http://schemas.openxmlformats.org/drawingml/2006/main" xmlns:r="http://schemas.openxmlformats.org/officeDocument/2006/relationships" xmlns:p="http://schemas.openxmlformats.org/presentationml/2006/main">
  <p:tag name="SRC" val="$i_1$"/>
</p:tagLst>
</file>

<file path=ppt/tags/tag25.xml><?xml version="1.0" encoding="utf-8"?>
<p:tagLst xmlns:a="http://schemas.openxmlformats.org/drawingml/2006/main" xmlns:r="http://schemas.openxmlformats.org/officeDocument/2006/relationships" xmlns:p="http://schemas.openxmlformats.org/presentationml/2006/main">
  <p:tag name="SRC" val="$I_\infty(\mathfrak{w})$"/>
</p:tagLst>
</file>

<file path=ppt/tags/tag250.xml><?xml version="1.0" encoding="utf-8"?>
<p:tagLst xmlns:a="http://schemas.openxmlformats.org/drawingml/2006/main" xmlns:r="http://schemas.openxmlformats.org/officeDocument/2006/relationships" xmlns:p="http://schemas.openxmlformats.org/presentationml/2006/main">
  <p:tag name="SRC" val="$i_2$"/>
</p:tagLst>
</file>

<file path=ppt/tags/tag251.xml><?xml version="1.0" encoding="utf-8"?>
<p:tagLst xmlns:a="http://schemas.openxmlformats.org/drawingml/2006/main" xmlns:r="http://schemas.openxmlformats.org/officeDocument/2006/relationships" xmlns:p="http://schemas.openxmlformats.org/presentationml/2006/main">
  <p:tag name="SRC" val="$i_3$"/>
</p:tagLst>
</file>

<file path=ppt/tags/tag252.xml><?xml version="1.0" encoding="utf-8"?>
<p:tagLst xmlns:a="http://schemas.openxmlformats.org/drawingml/2006/main" xmlns:r="http://schemas.openxmlformats.org/officeDocument/2006/relationships" xmlns:p="http://schemas.openxmlformats.org/presentationml/2006/main">
  <p:tag name="SRC" val="$\mathfrak{t}^s = \sum_{d(\mathfrak{s})=0} \mathfrak{s}$"/>
</p:tagLst>
</file>

<file path=ppt/tags/tag253.xml><?xml version="1.0" encoding="utf-8"?>
<p:tagLst xmlns:a="http://schemas.openxmlformats.org/drawingml/2006/main" xmlns:r="http://schemas.openxmlformats.org/officeDocument/2006/relationships" xmlns:p="http://schemas.openxmlformats.org/presentationml/2006/main">
  <p:tag name="SRC" val="$\mathfrak{t}^s * \mathfrak{t}^\p_L + &#10;\mathfrak{t}^s * \mathfrak{t}^\p_R + &#10;\mathfrak{t}^s * \mathfrak{t} + &#10;\mathfrak{t}^s \circ \mathfrak{t}^s =0 $"/>
</p:tagLst>
</file>

<file path=ppt/tags/tag254.xml><?xml version="1.0" encoding="utf-8"?>
<p:tagLst xmlns:a="http://schemas.openxmlformats.org/drawingml/2006/main" xmlns:r="http://schemas.openxmlformats.org/officeDocument/2006/relationships" xmlns:p="http://schemas.openxmlformats.org/presentationml/2006/main">
  <p:tag name="SRC" val="$\mathfrak{s}_1 \circ \mathfrak{s}_2$"/>
</p:tagLst>
</file>

<file path=ppt/tags/tag255.xml><?xml version="1.0" encoding="utf-8"?>
<p:tagLst xmlns:a="http://schemas.openxmlformats.org/drawingml/2006/main" xmlns:r="http://schemas.openxmlformats.org/officeDocument/2006/relationships" xmlns:p="http://schemas.openxmlformats.org/presentationml/2006/main">
  <p:tag name="SRC" val="$d(\mathfrak{s}_1 \circ \mathfrak{s}_2) = d(\mathfrak{s}_1) + d(\mathfrak{s}_2)  +1$"/>
</p:tagLst>
</file>

<file path=ppt/tags/tag256.xml><?xml version="1.0" encoding="utf-8"?>
<p:tagLst xmlns:a="http://schemas.openxmlformats.org/drawingml/2006/main" xmlns:r="http://schemas.openxmlformats.org/officeDocument/2006/relationships" xmlns:p="http://schemas.openxmlformats.org/presentationml/2006/main">
  <p:tag name="SRC" val="$\mathfrak{t}^s = $"/>
</p:tagLst>
</file>

<file path=ppt/tags/tag257.xml><?xml version="1.0" encoding="utf-8"?>
<p:tagLst xmlns:a="http://schemas.openxmlformats.org/drawingml/2006/main" xmlns:r="http://schemas.openxmlformats.org/officeDocument/2006/relationships" xmlns:p="http://schemas.openxmlformats.org/presentationml/2006/main">
  <p:tag name="SRC" val="$+$"/>
</p:tagLst>
</file>

<file path=ppt/tags/tag258.xml><?xml version="1.0" encoding="utf-8"?>
<p:tagLst xmlns:a="http://schemas.openxmlformats.org/drawingml/2006/main" xmlns:r="http://schemas.openxmlformats.org/officeDocument/2006/relationships" xmlns:p="http://schemas.openxmlformats.org/presentationml/2006/main">
  <p:tag name="SRC" val="$+$"/>
</p:tagLst>
</file>

<file path=ppt/tags/tag259.xml><?xml version="1.0" encoding="utf-8"?>
<p:tagLst xmlns:a="http://schemas.openxmlformats.org/drawingml/2006/main" xmlns:r="http://schemas.openxmlformats.org/officeDocument/2006/relationships" xmlns:p="http://schemas.openxmlformats.org/presentationml/2006/main">
  <p:tag name="SRC" val="$+$"/>
</p:tagLst>
</file>

<file path=ppt/tags/tag26.xml><?xml version="1.0" encoding="utf-8"?>
<p:tagLst xmlns:a="http://schemas.openxmlformats.org/drawingml/2006/main" xmlns:r="http://schemas.openxmlformats.org/officeDocument/2006/relationships" xmlns:p="http://schemas.openxmlformats.org/presentationml/2006/main">
  <p:tag name="SRC" val="$i_1$"/>
</p:tagLst>
</file>

<file path=ppt/tags/tag260.xml><?xml version="1.0" encoding="utf-8"?>
<p:tagLst xmlns:a="http://schemas.openxmlformats.org/drawingml/2006/main" xmlns:r="http://schemas.openxmlformats.org/officeDocument/2006/relationships" xmlns:p="http://schemas.openxmlformats.org/presentationml/2006/main">
  <p:tag name="SRC" val="$\mathfrak{t}^s*\mathfrak{t}^{\partial}_R=$"/>
</p:tagLst>
</file>

<file path=ppt/tags/tag261.xml><?xml version="1.0" encoding="utf-8"?>
<p:tagLst xmlns:a="http://schemas.openxmlformats.org/drawingml/2006/main" xmlns:r="http://schemas.openxmlformats.org/officeDocument/2006/relationships" xmlns:p="http://schemas.openxmlformats.org/presentationml/2006/main">
  <p:tag name="SRC" val="$\mathfrak{t}^s \circ \mathfrak{t}^{s}=$"/>
</p:tagLst>
</file>

<file path=ppt/tags/tag262.xml><?xml version="1.0" encoding="utf-8"?>
<p:tagLst xmlns:a="http://schemas.openxmlformats.org/drawingml/2006/main" xmlns:r="http://schemas.openxmlformats.org/officeDocument/2006/relationships" xmlns:p="http://schemas.openxmlformats.org/presentationml/2006/main">
  <p:tag name="SRC" val="$+$"/>
</p:tagLst>
</file>

<file path=ppt/tags/tag263.xml><?xml version="1.0" encoding="utf-8"?>
<p:tagLst xmlns:a="http://schemas.openxmlformats.org/drawingml/2006/main" xmlns:r="http://schemas.openxmlformats.org/officeDocument/2006/relationships" xmlns:p="http://schemas.openxmlformats.org/presentationml/2006/main">
  <p:tag name="SRC" val="$\mathfrak{t}^s*\mathfrak{t}^{\partial}_L=$"/>
</p:tagLst>
</file>

<file path=ppt/tags/tag264.xml><?xml version="1.0" encoding="utf-8"?>
<p:tagLst xmlns:a="http://schemas.openxmlformats.org/drawingml/2006/main" xmlns:r="http://schemas.openxmlformats.org/officeDocument/2006/relationships" xmlns:p="http://schemas.openxmlformats.org/presentationml/2006/main">
  <p:tag name="SRC" val="$i_1$"/>
</p:tagLst>
</file>

<file path=ppt/tags/tag265.xml><?xml version="1.0" encoding="utf-8"?>
<p:tagLst xmlns:a="http://schemas.openxmlformats.org/drawingml/2006/main" xmlns:r="http://schemas.openxmlformats.org/officeDocument/2006/relationships" xmlns:p="http://schemas.openxmlformats.org/presentationml/2006/main">
  <p:tag name="SRC" val="$i_2$"/>
</p:tagLst>
</file>

<file path=ppt/tags/tag266.xml><?xml version="1.0" encoding="utf-8"?>
<p:tagLst xmlns:a="http://schemas.openxmlformats.org/drawingml/2006/main" xmlns:r="http://schemas.openxmlformats.org/officeDocument/2006/relationships" xmlns:p="http://schemas.openxmlformats.org/presentationml/2006/main">
  <p:tag name="SRC" val="$i_3$"/>
</p:tagLst>
</file>

<file path=ppt/tags/tag267.xml><?xml version="1.0" encoding="utf-8"?>
<p:tagLst xmlns:a="http://schemas.openxmlformats.org/drawingml/2006/main" xmlns:r="http://schemas.openxmlformats.org/officeDocument/2006/relationships" xmlns:p="http://schemas.openxmlformats.org/presentationml/2006/main">
  <p:tag name="SRC" val="$i_1$"/>
</p:tagLst>
</file>

<file path=ppt/tags/tag268.xml><?xml version="1.0" encoding="utf-8"?>
<p:tagLst xmlns:a="http://schemas.openxmlformats.org/drawingml/2006/main" xmlns:r="http://schemas.openxmlformats.org/officeDocument/2006/relationships" xmlns:p="http://schemas.openxmlformats.org/presentationml/2006/main">
  <p:tag name="SRC" val="$i_2$"/>
</p:tagLst>
</file>

<file path=ppt/tags/tag269.xml><?xml version="1.0" encoding="utf-8"?>
<p:tagLst xmlns:a="http://schemas.openxmlformats.org/drawingml/2006/main" xmlns:r="http://schemas.openxmlformats.org/officeDocument/2006/relationships" xmlns:p="http://schemas.openxmlformats.org/presentationml/2006/main">
  <p:tag name="SRC" val="$i_3$"/>
</p:tagLst>
</file>

<file path=ppt/tags/tag27.xml><?xml version="1.0" encoding="utf-8"?>
<p:tagLst xmlns:a="http://schemas.openxmlformats.org/drawingml/2006/main" xmlns:r="http://schemas.openxmlformats.org/officeDocument/2006/relationships" xmlns:p="http://schemas.openxmlformats.org/presentationml/2006/main">
  <p:tag name="SRC" val="$i_2$"/>
</p:tagLst>
</file>

<file path=ppt/tags/tag270.xml><?xml version="1.0" encoding="utf-8"?>
<p:tagLst xmlns:a="http://schemas.openxmlformats.org/drawingml/2006/main" xmlns:r="http://schemas.openxmlformats.org/officeDocument/2006/relationships" xmlns:p="http://schemas.openxmlformats.org/presentationml/2006/main">
  <p:tag name="SRC" val="$i_1$"/>
</p:tagLst>
</file>

<file path=ppt/tags/tag271.xml><?xml version="1.0" encoding="utf-8"?>
<p:tagLst xmlns:a="http://schemas.openxmlformats.org/drawingml/2006/main" xmlns:r="http://schemas.openxmlformats.org/officeDocument/2006/relationships" xmlns:p="http://schemas.openxmlformats.org/presentationml/2006/main">
  <p:tag name="SRC" val="$i_2$"/>
</p:tagLst>
</file>

<file path=ppt/tags/tag272.xml><?xml version="1.0" encoding="utf-8"?>
<p:tagLst xmlns:a="http://schemas.openxmlformats.org/drawingml/2006/main" xmlns:r="http://schemas.openxmlformats.org/officeDocument/2006/relationships" xmlns:p="http://schemas.openxmlformats.org/presentationml/2006/main">
  <p:tag name="SRC" val="$i_3$"/>
</p:tagLst>
</file>

<file path=ppt/tags/tag273.xml><?xml version="1.0" encoding="utf-8"?>
<p:tagLst xmlns:a="http://schemas.openxmlformats.org/drawingml/2006/main" xmlns:r="http://schemas.openxmlformats.org/officeDocument/2006/relationships" xmlns:p="http://schemas.openxmlformats.org/presentationml/2006/main">
  <p:tag name="SRC" val="$i_1$"/>
</p:tagLst>
</file>

<file path=ppt/tags/tag274.xml><?xml version="1.0" encoding="utf-8"?>
<p:tagLst xmlns:a="http://schemas.openxmlformats.org/drawingml/2006/main" xmlns:r="http://schemas.openxmlformats.org/officeDocument/2006/relationships" xmlns:p="http://schemas.openxmlformats.org/presentationml/2006/main">
  <p:tag name="SRC" val="$i_2$"/>
</p:tagLst>
</file>

<file path=ppt/tags/tag275.xml><?xml version="1.0" encoding="utf-8"?>
<p:tagLst xmlns:a="http://schemas.openxmlformats.org/drawingml/2006/main" xmlns:r="http://schemas.openxmlformats.org/officeDocument/2006/relationships" xmlns:p="http://schemas.openxmlformats.org/presentationml/2006/main">
  <p:tag name="SRC" val="$i_3$"/>
</p:tagLst>
</file>

<file path=ppt/tags/tag276.xml><?xml version="1.0" encoding="utf-8"?>
<p:tagLst xmlns:a="http://schemas.openxmlformats.org/drawingml/2006/main" xmlns:r="http://schemas.openxmlformats.org/officeDocument/2006/relationships" xmlns:p="http://schemas.openxmlformats.org/presentationml/2006/main">
  <p:tag name="SRC" val="$i_1$"/>
</p:tagLst>
</file>

<file path=ppt/tags/tag277.xml><?xml version="1.0" encoding="utf-8"?>
<p:tagLst xmlns:a="http://schemas.openxmlformats.org/drawingml/2006/main" xmlns:r="http://schemas.openxmlformats.org/officeDocument/2006/relationships" xmlns:p="http://schemas.openxmlformats.org/presentationml/2006/main">
  <p:tag name="SRC" val="$i_2$"/>
</p:tagLst>
</file>

<file path=ppt/tags/tag278.xml><?xml version="1.0" encoding="utf-8"?>
<p:tagLst xmlns:a="http://schemas.openxmlformats.org/drawingml/2006/main" xmlns:r="http://schemas.openxmlformats.org/officeDocument/2006/relationships" xmlns:p="http://schemas.openxmlformats.org/presentationml/2006/main">
  <p:tag name="SRC" val="$i_3$"/>
</p:tagLst>
</file>

<file path=ppt/tags/tag279.xml><?xml version="1.0" encoding="utf-8"?>
<p:tagLst xmlns:a="http://schemas.openxmlformats.org/drawingml/2006/main" xmlns:r="http://schemas.openxmlformats.org/officeDocument/2006/relationships" xmlns:p="http://schemas.openxmlformats.org/presentationml/2006/main">
  <p:tag name="SRC" val="$i_3$"/>
</p:tagLst>
</file>

<file path=ppt/tags/tag28.xml><?xml version="1.0" encoding="utf-8"?>
<p:tagLst xmlns:a="http://schemas.openxmlformats.org/drawingml/2006/main" xmlns:r="http://schemas.openxmlformats.org/officeDocument/2006/relationships" xmlns:p="http://schemas.openxmlformats.org/presentationml/2006/main">
  <p:tag name="SRC" val="$i_3$"/>
</p:tagLst>
</file>

<file path=ppt/tags/tag280.xml><?xml version="1.0" encoding="utf-8"?>
<p:tagLst xmlns:a="http://schemas.openxmlformats.org/drawingml/2006/main" xmlns:r="http://schemas.openxmlformats.org/officeDocument/2006/relationships" xmlns:p="http://schemas.openxmlformats.org/presentationml/2006/main">
  <p:tag name="SRC" val="$i_2$"/>
</p:tagLst>
</file>

<file path=ppt/tags/tag281.xml><?xml version="1.0" encoding="utf-8"?>
<p:tagLst xmlns:a="http://schemas.openxmlformats.org/drawingml/2006/main" xmlns:r="http://schemas.openxmlformats.org/officeDocument/2006/relationships" xmlns:p="http://schemas.openxmlformats.org/presentationml/2006/main">
  <p:tag name="SRC" val="$i_1$"/>
</p:tagLst>
</file>

<file path=ppt/tags/tag282.xml><?xml version="1.0" encoding="utf-8"?>
<p:tagLst xmlns:a="http://schemas.openxmlformats.org/drawingml/2006/main" xmlns:r="http://schemas.openxmlformats.org/officeDocument/2006/relationships" xmlns:p="http://schemas.openxmlformats.org/presentationml/2006/main">
  <p:tag name="SRC" val="$i_3$"/>
</p:tagLst>
</file>

<file path=ppt/tags/tag283.xml><?xml version="1.0" encoding="utf-8"?>
<p:tagLst xmlns:a="http://schemas.openxmlformats.org/drawingml/2006/main" xmlns:r="http://schemas.openxmlformats.org/officeDocument/2006/relationships" xmlns:p="http://schemas.openxmlformats.org/presentationml/2006/main">
  <p:tag name="SRC" val="$i_1$"/>
</p:tagLst>
</file>

<file path=ppt/tags/tag284.xml><?xml version="1.0" encoding="utf-8"?>
<p:tagLst xmlns:a="http://schemas.openxmlformats.org/drawingml/2006/main" xmlns:r="http://schemas.openxmlformats.org/officeDocument/2006/relationships" xmlns:p="http://schemas.openxmlformats.org/presentationml/2006/main">
  <p:tag name="SRC" val="$i_2$"/>
</p:tagLst>
</file>

<file path=ppt/tags/tag285.xml><?xml version="1.0" encoding="utf-8"?>
<p:tagLst xmlns:a="http://schemas.openxmlformats.org/drawingml/2006/main" xmlns:r="http://schemas.openxmlformats.org/officeDocument/2006/relationships" xmlns:p="http://schemas.openxmlformats.org/presentationml/2006/main">
  <p:tag name="SRC" val="$\oplus_{i \in \mathbb{V}} {\cal E}_i^L \otimes {\cal E}_i^R $"/>
</p:tagLst>
</file>

<file path=ppt/tags/tag286.xml><?xml version="1.0" encoding="utf-8"?>
<p:tagLst xmlns:a="http://schemas.openxmlformats.org/drawingml/2006/main" xmlns:r="http://schemas.openxmlformats.org/officeDocument/2006/relationships" xmlns:p="http://schemas.openxmlformats.org/presentationml/2006/main">
  <p:tag name="SRC" val="$\rho(S) \to  \frac{1}{p!} \beta^{\otimes p}$"/>
</p:tagLst>
</file>

<file path=ppt/tags/tag287.xml><?xml version="1.0" encoding="utf-8"?>
<p:tagLst xmlns:a="http://schemas.openxmlformats.org/drawingml/2006/main" xmlns:r="http://schemas.openxmlformats.org/officeDocument/2006/relationships" xmlns:p="http://schemas.openxmlformats.org/presentationml/2006/main">
  <p:tag name="SRC" val="$\oplus_{i \in \mathbb{V}} {\cal E}_i^L \otimes {\cal E}_i^R $"/>
</p:tagLst>
</file>

<file path=ppt/tags/tag288.xml><?xml version="1.0" encoding="utf-8"?>
<p:tagLst xmlns:a="http://schemas.openxmlformats.org/drawingml/2006/main" xmlns:r="http://schemas.openxmlformats.org/officeDocument/2006/relationships" xmlns:p="http://schemas.openxmlformats.org/presentationml/2006/main">
  <p:tag name="SRC" val="$d = \rho(\mathfrak{t}^s)( \sum \alpha^{\otimes n} ; e^\beta; \sum \tilde \alpha^{\otimes n} )$"/>
</p:tagLst>
</file>

<file path=ppt/tags/tag289.xml><?xml version="1.0" encoding="utf-8"?>
<p:tagLst xmlns:a="http://schemas.openxmlformats.org/drawingml/2006/main" xmlns:r="http://schemas.openxmlformats.org/officeDocument/2006/relationships" xmlns:p="http://schemas.openxmlformats.org/presentationml/2006/main">
  <p:tag name="SRC" val="$\sum_{n=1}^\infty m_n^\beta(\alpha^{\otimes n}  ) = 0 $"/>
</p:tagLst>
</file>

<file path=ppt/tags/tag29.xml><?xml version="1.0" encoding="utf-8"?>
<p:tagLst xmlns:a="http://schemas.openxmlformats.org/drawingml/2006/main" xmlns:r="http://schemas.openxmlformats.org/officeDocument/2006/relationships" xmlns:p="http://schemas.openxmlformats.org/presentationml/2006/main">
  <p:tag name="SRC" val="$i_4$"/>
</p:tagLst>
</file>

<file path=ppt/tags/tag290.xml><?xml version="1.0" encoding="utf-8"?>
<p:tagLst xmlns:a="http://schemas.openxmlformats.org/drawingml/2006/main" xmlns:r="http://schemas.openxmlformats.org/officeDocument/2006/relationships" xmlns:p="http://schemas.openxmlformats.org/presentationml/2006/main">
  <p:tag name="SRC" val="$\rho(S) \to  \frac{1}{p!} \beta^{\otimes p}$"/>
</p:tagLst>
</file>

<file path=ppt/tags/tag291.xml><?xml version="1.0" encoding="utf-8"?>
<p:tagLst xmlns:a="http://schemas.openxmlformats.org/drawingml/2006/main" xmlns:r="http://schemas.openxmlformats.org/officeDocument/2006/relationships" xmlns:p="http://schemas.openxmlformats.org/presentationml/2006/main">
  <p:tag name="SRC" val="$\rho(\mathfrak{u}) \to &#10; \alpha_{J_\infty(\mathfrak{u})}$"/>
</p:tagLst>
</file>

<file path=ppt/tags/tag292.xml><?xml version="1.0" encoding="utf-8"?>
<p:tagLst xmlns:a="http://schemas.openxmlformats.org/drawingml/2006/main" xmlns:r="http://schemas.openxmlformats.org/officeDocument/2006/relationships" xmlns:p="http://schemas.openxmlformats.org/presentationml/2006/main">
  <p:tag name="SRC" val="$\mathbb{M}^\bullet = \oplus_{p: \nabla h =0 } \mathbb{Z}\cdot \Psi(p)$"/>
</p:tagLst>
</file>

<file path=ppt/tags/tag293.xml><?xml version="1.0" encoding="utf-8"?>
<p:tagLst xmlns:a="http://schemas.openxmlformats.org/drawingml/2006/main" xmlns:r="http://schemas.openxmlformats.org/officeDocument/2006/relationships" xmlns:p="http://schemas.openxmlformats.org/presentationml/2006/main">
  <p:tag name="SRC" val="$\chi \in \Gamma(q^*(TM\otimes \mathbb{C}))$"/>
</p:tagLst>
</file>

<file path=ppt/tags/tag294.xml><?xml version="1.0" encoding="utf-8"?>
<p:tagLst xmlns:a="http://schemas.openxmlformats.org/drawingml/2006/main" xmlns:r="http://schemas.openxmlformats.org/officeDocument/2006/relationships" xmlns:p="http://schemas.openxmlformats.org/presentationml/2006/main">
  <p:tag name="SRC" val="$q:\mathbb{R}_t \rightarrow M$"/>
</p:tagLst>
</file>

<file path=ppt/tags/tag295.xml><?xml version="1.0" encoding="utf-8"?>
<p:tagLst xmlns:a="http://schemas.openxmlformats.org/drawingml/2006/main" xmlns:r="http://schemas.openxmlformats.org/officeDocument/2006/relationships" xmlns:p="http://schemas.openxmlformats.org/presentationml/2006/main">
  <p:tag name="SRC" val="$F(\Psi(p)) = \frac{1}{2}(d_\uparrow(p) –- d_\downarrow(p))$"/>
</p:tagLst>
</file>

<file path=ppt/tags/tag296.xml><?xml version="1.0" encoding="utf-8"?>
<p:tagLst xmlns:a="http://schemas.openxmlformats.org/drawingml/2006/main" xmlns:r="http://schemas.openxmlformats.org/officeDocument/2006/relationships" xmlns:p="http://schemas.openxmlformats.org/presentationml/2006/main">
  <p:tag name="SRC" val="$M={\rm Map}(D,X) = \{ \phi: D \rightarrow X \}$"/>
</p:tagLst>
</file>

<file path=ppt/tags/tag297.xml><?xml version="1.0" encoding="utf-8"?>
<p:tagLst xmlns:a="http://schemas.openxmlformats.org/drawingml/2006/main" xmlns:r="http://schemas.openxmlformats.org/officeDocument/2006/relationships" xmlns:p="http://schemas.openxmlformats.org/presentationml/2006/main">
  <p:tag name="SRC" val="$D = \mathbb{R}, [x_\ell, \infty), (-\infty, x_r], [x_\ell, x_r], S^1$"/>
</p:tagLst>
</file>

<file path=ppt/tags/tag298.xml><?xml version="1.0" encoding="utf-8"?>
<p:tagLst xmlns:a="http://schemas.openxmlformats.org/drawingml/2006/main" xmlns:r="http://schemas.openxmlformats.org/officeDocument/2006/relationships" xmlns:p="http://schemas.openxmlformats.org/presentationml/2006/main">
  <p:tag name="SRC" val="$h = \int_D \left( pdq + {\rm Re}(\zeta^{-1} W) dx \right)$"/>
</p:tagLst>
</file>

<file path=ppt/tags/tag299.xml><?xml version="1.0" encoding="utf-8"?>
<p:tagLst xmlns:a="http://schemas.openxmlformats.org/drawingml/2006/main" xmlns:r="http://schemas.openxmlformats.org/officeDocument/2006/relationships" xmlns:p="http://schemas.openxmlformats.org/presentationml/2006/main">
  <p:tag name="SRC" val="$dpdq = \phi^*(\omega)$"/>
</p:tagLst>
</file>

<file path=ppt/tags/tag3.xml><?xml version="1.0" encoding="utf-8"?>
<p:tagLst xmlns:a="http://schemas.openxmlformats.org/drawingml/2006/main" xmlns:r="http://schemas.openxmlformats.org/officeDocument/2006/relationships" xmlns:p="http://schemas.openxmlformats.org/presentationml/2006/main">
  <p:tag name="SRC" val="$z: \mathbb{V} \to \mathbb{C}$"/>
</p:tagLst>
</file>

<file path=ppt/tags/tag30.xml><?xml version="1.0" encoding="utf-8"?>
<p:tagLst xmlns:a="http://schemas.openxmlformats.org/drawingml/2006/main" xmlns:r="http://schemas.openxmlformats.org/officeDocument/2006/relationships" xmlns:p="http://schemas.openxmlformats.org/presentationml/2006/main">
  <p:tag name="SRC" val="$i_1$"/>
</p:tagLst>
</file>

<file path=ppt/tags/tag300.xml><?xml version="1.0" encoding="utf-8"?>
<p:tagLst xmlns:a="http://schemas.openxmlformats.org/drawingml/2006/main" xmlns:r="http://schemas.openxmlformats.org/officeDocument/2006/relationships" xmlns:p="http://schemas.openxmlformats.org/presentationml/2006/main">
  <p:tag name="SRC" val="${\cal L} \subset X$"/>
</p:tagLst>
</file>

<file path=ppt/tags/tag301.xml><?xml version="1.0" encoding="utf-8"?>
<p:tagLst xmlns:a="http://schemas.openxmlformats.org/drawingml/2006/main" xmlns:r="http://schemas.openxmlformats.org/officeDocument/2006/relationships" xmlns:p="http://schemas.openxmlformats.org/presentationml/2006/main">
  <p:tag name="SRC" val="$ \phi \to  \phi_i$"/>
</p:tagLst>
</file>

<file path=ppt/tags/tag302.xml><?xml version="1.0" encoding="utf-8"?>
<p:tagLst xmlns:a="http://schemas.openxmlformats.org/drawingml/2006/main" xmlns:r="http://schemas.openxmlformats.org/officeDocument/2006/relationships" xmlns:p="http://schemas.openxmlformats.org/presentationml/2006/main">
  <p:tag name="SRC" val="$x\to -\infty$"/>
</p:tagLst>
</file>

<file path=ppt/tags/tag303.xml><?xml version="1.0" encoding="utf-8"?>
<p:tagLst xmlns:a="http://schemas.openxmlformats.org/drawingml/2006/main" xmlns:r="http://schemas.openxmlformats.org/officeDocument/2006/relationships" xmlns:p="http://schemas.openxmlformats.org/presentationml/2006/main">
  <p:tag name="SRC" val="$ \phi \to  \phi_j$"/>
</p:tagLst>
</file>

<file path=ppt/tags/tag304.xml><?xml version="1.0" encoding="utf-8"?>
<p:tagLst xmlns:a="http://schemas.openxmlformats.org/drawingml/2006/main" xmlns:r="http://schemas.openxmlformats.org/officeDocument/2006/relationships" xmlns:p="http://schemas.openxmlformats.org/presentationml/2006/main">
  <p:tag name="SRC" val="$x\to +\infty$"/>
</p:tagLst>
</file>

<file path=ppt/tags/tag305.xml><?xml version="1.0" encoding="utf-8"?>
<p:tagLst xmlns:a="http://schemas.openxmlformats.org/drawingml/2006/main" xmlns:r="http://schemas.openxmlformats.org/officeDocument/2006/relationships" xmlns:p="http://schemas.openxmlformats.org/presentationml/2006/main">
  <p:tag name="SRC" val="$W_i$"/>
</p:tagLst>
</file>

<file path=ppt/tags/tag306.xml><?xml version="1.0" encoding="utf-8"?>
<p:tagLst xmlns:a="http://schemas.openxmlformats.org/drawingml/2006/main" xmlns:r="http://schemas.openxmlformats.org/officeDocument/2006/relationships" xmlns:p="http://schemas.openxmlformats.org/presentationml/2006/main">
  <p:tag name="SRC" val="$W_j$"/>
</p:tagLst>
</file>

<file path=ppt/tags/tag307.xml><?xml version="1.0" encoding="utf-8"?>
<p:tagLst xmlns:a="http://schemas.openxmlformats.org/drawingml/2006/main" xmlns:r="http://schemas.openxmlformats.org/officeDocument/2006/relationships" xmlns:p="http://schemas.openxmlformats.org/presentationml/2006/main">
  <p:tag name="SRC" val="$L_i^\zeta$"/>
</p:tagLst>
</file>

<file path=ppt/tags/tag308.xml><?xml version="1.0" encoding="utf-8"?>
<p:tagLst xmlns:a="http://schemas.openxmlformats.org/drawingml/2006/main" xmlns:r="http://schemas.openxmlformats.org/officeDocument/2006/relationships" xmlns:p="http://schemas.openxmlformats.org/presentationml/2006/main">
  <p:tag name="SRC" val="$R_j^\zeta$"/>
</p:tagLst>
</file>

<file path=ppt/tags/tag309.xml><?xml version="1.0" encoding="utf-8"?>
<p:tagLst xmlns:a="http://schemas.openxmlformats.org/drawingml/2006/main" xmlns:r="http://schemas.openxmlformats.org/officeDocument/2006/relationships" xmlns:p="http://schemas.openxmlformats.org/presentationml/2006/main">
  <p:tag name="SRC" val="$\frac{\p}{\p x}  \phi = \frac{{\rm i} \zeta}{2} \frac{\partial \bar W}{\partial \bar\phi}$"/>
</p:tagLst>
</file>

<file path=ppt/tags/tag31.xml><?xml version="1.0" encoding="utf-8"?>
<p:tagLst xmlns:a="http://schemas.openxmlformats.org/drawingml/2006/main" xmlns:r="http://schemas.openxmlformats.org/officeDocument/2006/relationships" xmlns:p="http://schemas.openxmlformats.org/presentationml/2006/main">
  <p:tag name="SRC" val="$i_3$"/>
</p:tagLst>
</file>

<file path=ppt/tags/tag310.xml><?xml version="1.0" encoding="utf-8"?>
<p:tagLst xmlns:a="http://schemas.openxmlformats.org/drawingml/2006/main" xmlns:r="http://schemas.openxmlformats.org/officeDocument/2006/relationships" xmlns:p="http://schemas.openxmlformats.org/presentationml/2006/main">
  <p:tag name="SRC" val="$ \phi \to  \phi_i$"/>
</p:tagLst>
</file>

<file path=ppt/tags/tag311.xml><?xml version="1.0" encoding="utf-8"?>
<p:tagLst xmlns:a="http://schemas.openxmlformats.org/drawingml/2006/main" xmlns:r="http://schemas.openxmlformats.org/officeDocument/2006/relationships" xmlns:p="http://schemas.openxmlformats.org/presentationml/2006/main">
  <p:tag name="SRC" val="$ \phi \to  \phi_j$"/>
</p:tagLst>
</file>

<file path=ppt/tags/tag312.xml><?xml version="1.0" encoding="utf-8"?>
<p:tagLst xmlns:a="http://schemas.openxmlformats.org/drawingml/2006/main" xmlns:r="http://schemas.openxmlformats.org/officeDocument/2006/relationships" xmlns:p="http://schemas.openxmlformats.org/presentationml/2006/main">
  <p:tag name="SRC" val="$x$"/>
</p:tagLst>
</file>

<file path=ppt/tags/tag313.xml><?xml version="1.0" encoding="utf-8"?>
<p:tagLst xmlns:a="http://schemas.openxmlformats.org/drawingml/2006/main" xmlns:r="http://schemas.openxmlformats.org/officeDocument/2006/relationships" xmlns:p="http://schemas.openxmlformats.org/presentationml/2006/main">
  <p:tag name="SRC" val="$\phi\cong \phi_i$"/>
</p:tagLst>
</file>

<file path=ppt/tags/tag314.xml><?xml version="1.0" encoding="utf-8"?>
<p:tagLst xmlns:a="http://schemas.openxmlformats.org/drawingml/2006/main" xmlns:r="http://schemas.openxmlformats.org/officeDocument/2006/relationships" xmlns:p="http://schemas.openxmlformats.org/presentationml/2006/main">
  <p:tag name="SRC" val="$\phi\cong \phi_j$"/>
</p:tagLst>
</file>

<file path=ppt/tags/tag315.xml><?xml version="1.0" encoding="utf-8"?>
<p:tagLst xmlns:a="http://schemas.openxmlformats.org/drawingml/2006/main" xmlns:r="http://schemas.openxmlformats.org/officeDocument/2006/relationships" xmlns:p="http://schemas.openxmlformats.org/presentationml/2006/main">
  <p:tag name="SRC" val="$W_i$"/>
</p:tagLst>
</file>

<file path=ppt/tags/tag316.xml><?xml version="1.0" encoding="utf-8"?>
<p:tagLst xmlns:a="http://schemas.openxmlformats.org/drawingml/2006/main" xmlns:r="http://schemas.openxmlformats.org/officeDocument/2006/relationships" xmlns:p="http://schemas.openxmlformats.org/presentationml/2006/main">
  <p:tag name="SRC" val="$W_j$"/>
</p:tagLst>
</file>

<file path=ppt/tags/tag317.xml><?xml version="1.0" encoding="utf-8"?>
<p:tagLst xmlns:a="http://schemas.openxmlformats.org/drawingml/2006/main" xmlns:r="http://schemas.openxmlformats.org/officeDocument/2006/relationships" xmlns:p="http://schemas.openxmlformats.org/presentationml/2006/main">
  <p:tag name="SRC" val="$p\in L_i^\zeta \cap R_j^\zeta$"/>
</p:tagLst>
</file>

<file path=ppt/tags/tag318.xml><?xml version="1.0" encoding="utf-8"?>
<p:tagLst xmlns:a="http://schemas.openxmlformats.org/drawingml/2006/main" xmlns:r="http://schemas.openxmlformats.org/officeDocument/2006/relationships" xmlns:p="http://schemas.openxmlformats.org/presentationml/2006/main">
  <p:tag name="SRC" val="${\rm i}\zeta= \xi_{ji} = &#10;\frac{W_j –- W_i}{\vert W_j –- W_i \vert } $"/>
</p:tagLst>
</file>

<file path=ppt/tags/tag319.xml><?xml version="1.0" encoding="utf-8"?>
<p:tagLst xmlns:a="http://schemas.openxmlformats.org/drawingml/2006/main" xmlns:r="http://schemas.openxmlformats.org/officeDocument/2006/relationships" xmlns:p="http://schemas.openxmlformats.org/presentationml/2006/main">
  <p:tag name="SRC" val="$\frac{\p}{\p x} \delta\phi = \frac{{\rm i}\zeta}{2} \frac{\p^2 \bar W}{\p \bar\phi^2} \delta \bar \phi$"/>
</p:tagLst>
</file>

<file path=ppt/tags/tag32.xml><?xml version="1.0" encoding="utf-8"?>
<p:tagLst xmlns:a="http://schemas.openxmlformats.org/drawingml/2006/main" xmlns:r="http://schemas.openxmlformats.org/officeDocument/2006/relationships" xmlns:p="http://schemas.openxmlformats.org/presentationml/2006/main">
  <p:tag name="SRC" val="$i_4$"/>
</p:tagLst>
</file>

<file path=ppt/tags/tag320.xml><?xml version="1.0" encoding="utf-8"?>
<p:tagLst xmlns:a="http://schemas.openxmlformats.org/drawingml/2006/main" xmlns:r="http://schemas.openxmlformats.org/officeDocument/2006/relationships" xmlns:p="http://schemas.openxmlformats.org/presentationml/2006/main">
  <p:tag name="SRC" val="$\Psi_{ij}^f(p)$"/>
</p:tagLst>
</file>

<file path=ppt/tags/tag321.xml><?xml version="1.0" encoding="utf-8"?>
<p:tagLst xmlns:a="http://schemas.openxmlformats.org/drawingml/2006/main" xmlns:r="http://schemas.openxmlformats.org/officeDocument/2006/relationships" xmlns:p="http://schemas.openxmlformats.org/presentationml/2006/main">
  <p:tag name="SRC" val="$\Psi_{ij}^{f+1}(p)$"/>
</p:tagLst>
</file>

<file path=ppt/tags/tag322.xml><?xml version="1.0" encoding="utf-8"?>
<p:tagLst xmlns:a="http://schemas.openxmlformats.org/drawingml/2006/main" xmlns:r="http://schemas.openxmlformats.org/officeDocument/2006/relationships" xmlns:p="http://schemas.openxmlformats.org/presentationml/2006/main">
  <p:tag name="SRC" val="$f= \frac{1}{2} \eta(D-\epsilon)$"/>
</p:tagLst>
</file>

<file path=ppt/tags/tag323.xml><?xml version="1.0" encoding="utf-8"?>
<p:tagLst xmlns:a="http://schemas.openxmlformats.org/drawingml/2006/main" xmlns:r="http://schemas.openxmlformats.org/officeDocument/2006/relationships" xmlns:p="http://schemas.openxmlformats.org/presentationml/2006/main">
  <p:tag name="SRC" val="$\bar\partial \phi = \frac{{\rm i} \zeta}{4} \frac{\partial \bar W}{\partial \bar\phi}$"/>
</p:tagLst>
</file>

<file path=ppt/tags/tag324.xml><?xml version="1.0" encoding="utf-8"?>
<p:tagLst xmlns:a="http://schemas.openxmlformats.org/drawingml/2006/main" xmlns:r="http://schemas.openxmlformats.org/officeDocument/2006/relationships" xmlns:p="http://schemas.openxmlformats.org/presentationml/2006/main">
  <p:tag name="SRC" val="$\left(\frac{\p}{\p x} + {\rm i} \frac{\p}{\p&#10;\tau} \right)  \phi = \frac{{\rm i} \zeta}{2} \frac{\partial \bar W}{\partial \bar\phi}$"/>
</p:tagLst>
</file>

<file path=ppt/tags/tag325.xml><?xml version="1.0" encoding="utf-8"?>
<p:tagLst xmlns:a="http://schemas.openxmlformats.org/drawingml/2006/main" xmlns:r="http://schemas.openxmlformats.org/officeDocument/2006/relationships" xmlns:p="http://schemas.openxmlformats.org/presentationml/2006/main">
  <p:tag name="SRC" val="$\frac{d\phi}{d\tau} = - \frac{\delta h}{\delta \bar\phi}$"/>
</p:tagLst>
</file>

<file path=ppt/tags/tag326.xml><?xml version="1.0" encoding="utf-8"?>
<p:tagLst xmlns:a="http://schemas.openxmlformats.org/drawingml/2006/main" xmlns:r="http://schemas.openxmlformats.org/officeDocument/2006/relationships" xmlns:p="http://schemas.openxmlformats.org/presentationml/2006/main">
  <p:tag name="SRC" val="$x$"/>
</p:tagLst>
</file>

<file path=ppt/tags/tag327.xml><?xml version="1.0" encoding="utf-8"?>
<p:tagLst xmlns:a="http://schemas.openxmlformats.org/drawingml/2006/main" xmlns:r="http://schemas.openxmlformats.org/officeDocument/2006/relationships" xmlns:p="http://schemas.openxmlformats.org/presentationml/2006/main">
  <p:tag name="SRC" val="$\tau=+\infty$"/>
</p:tagLst>
</file>

<file path=ppt/tags/tag328.xml><?xml version="1.0" encoding="utf-8"?>
<p:tagLst xmlns:a="http://schemas.openxmlformats.org/drawingml/2006/main" xmlns:r="http://schemas.openxmlformats.org/officeDocument/2006/relationships" xmlns:p="http://schemas.openxmlformats.org/presentationml/2006/main">
  <p:tag name="SRC" val="$\tau=-\infty$"/>
</p:tagLst>
</file>

<file path=ppt/tags/tag329.xml><?xml version="1.0" encoding="utf-8"?>
<p:tagLst xmlns:a="http://schemas.openxmlformats.org/drawingml/2006/main" xmlns:r="http://schemas.openxmlformats.org/officeDocument/2006/relationships" xmlns:p="http://schemas.openxmlformats.org/presentationml/2006/main">
  <p:tag name="SRC" val="$\phi^{p_1}_{i,j}$"/>
</p:tagLst>
</file>

<file path=ppt/tags/tag33.xml><?xml version="1.0" encoding="utf-8"?>
<p:tagLst xmlns:a="http://schemas.openxmlformats.org/drawingml/2006/main" xmlns:r="http://schemas.openxmlformats.org/officeDocument/2006/relationships" xmlns:p="http://schemas.openxmlformats.org/presentationml/2006/main">
  <p:tag name="SRC" val="$i_2$"/>
</p:tagLst>
</file>

<file path=ppt/tags/tag330.xml><?xml version="1.0" encoding="utf-8"?>
<p:tagLst xmlns:a="http://schemas.openxmlformats.org/drawingml/2006/main" xmlns:r="http://schemas.openxmlformats.org/officeDocument/2006/relationships" xmlns:p="http://schemas.openxmlformats.org/presentationml/2006/main">
  <p:tag name="SRC" val="$\phi^{p_2}_{i,j}$"/>
</p:tagLst>
</file>

<file path=ppt/tags/tag331.xml><?xml version="1.0" encoding="utf-8"?>
<p:tagLst xmlns:a="http://schemas.openxmlformats.org/drawingml/2006/main" xmlns:r="http://schemas.openxmlformats.org/officeDocument/2006/relationships" xmlns:p="http://schemas.openxmlformats.org/presentationml/2006/main">
  <p:tag name="SRC" val="$x$"/>
</p:tagLst>
</file>

<file path=ppt/tags/tag332.xml><?xml version="1.0" encoding="utf-8"?>
<p:tagLst xmlns:a="http://schemas.openxmlformats.org/drawingml/2006/main" xmlns:r="http://schemas.openxmlformats.org/officeDocument/2006/relationships" xmlns:p="http://schemas.openxmlformats.org/presentationml/2006/main">
  <p:tag name="SRC" val="$\phi\cong \phi_i$"/>
</p:tagLst>
</file>

<file path=ppt/tags/tag333.xml><?xml version="1.0" encoding="utf-8"?>
<p:tagLst xmlns:a="http://schemas.openxmlformats.org/drawingml/2006/main" xmlns:r="http://schemas.openxmlformats.org/officeDocument/2006/relationships" xmlns:p="http://schemas.openxmlformats.org/presentationml/2006/main">
  <p:tag name="SRC" val="$\phi\cong \phi_j$"/>
</p:tagLst>
</file>

<file path=ppt/tags/tag334.xml><?xml version="1.0" encoding="utf-8"?>
<p:tagLst xmlns:a="http://schemas.openxmlformats.org/drawingml/2006/main" xmlns:r="http://schemas.openxmlformats.org/officeDocument/2006/relationships" xmlns:p="http://schemas.openxmlformats.org/presentationml/2006/main">
  <p:tag name="SRC" val="$x$"/>
</p:tagLst>
</file>

<file path=ppt/tags/tag335.xml><?xml version="1.0" encoding="utf-8"?>
<p:tagLst xmlns:a="http://schemas.openxmlformats.org/drawingml/2006/main" xmlns:r="http://schemas.openxmlformats.org/officeDocument/2006/relationships" xmlns:p="http://schemas.openxmlformats.org/presentationml/2006/main">
  <p:tag name="SRC" val="$\tau=+\infty$"/>
</p:tagLst>
</file>

<file path=ppt/tags/tag336.xml><?xml version="1.0" encoding="utf-8"?>
<p:tagLst xmlns:a="http://schemas.openxmlformats.org/drawingml/2006/main" xmlns:r="http://schemas.openxmlformats.org/officeDocument/2006/relationships" xmlns:p="http://schemas.openxmlformats.org/presentationml/2006/main">
  <p:tag name="SRC" val="$\tau=-\infty$"/>
</p:tagLst>
</file>

<file path=ppt/tags/tag337.xml><?xml version="1.0" encoding="utf-8"?>
<p:tagLst xmlns:a="http://schemas.openxmlformats.org/drawingml/2006/main" xmlns:r="http://schemas.openxmlformats.org/officeDocument/2006/relationships" xmlns:p="http://schemas.openxmlformats.org/presentationml/2006/main">
  <p:tag name="SRC" val="$\phi^{p_1}_{i,j}$"/>
</p:tagLst>
</file>

<file path=ppt/tags/tag338.xml><?xml version="1.0" encoding="utf-8"?>
<p:tagLst xmlns:a="http://schemas.openxmlformats.org/drawingml/2006/main" xmlns:r="http://schemas.openxmlformats.org/officeDocument/2006/relationships" xmlns:p="http://schemas.openxmlformats.org/presentationml/2006/main">
  <p:tag name="SRC" val="$\phi^{p_2}_{i,j}$"/>
</p:tagLst>
</file>

<file path=ppt/tags/tag339.xml><?xml version="1.0" encoding="utf-8"?>
<p:tagLst xmlns:a="http://schemas.openxmlformats.org/drawingml/2006/main" xmlns:r="http://schemas.openxmlformats.org/officeDocument/2006/relationships" xmlns:p="http://schemas.openxmlformats.org/presentationml/2006/main">
  <p:tag name="SRC" val="$x$"/>
</p:tagLst>
</file>

<file path=ppt/tags/tag34.xml><?xml version="1.0" encoding="utf-8"?>
<p:tagLst xmlns:a="http://schemas.openxmlformats.org/drawingml/2006/main" xmlns:r="http://schemas.openxmlformats.org/officeDocument/2006/relationships" xmlns:p="http://schemas.openxmlformats.org/presentationml/2006/main">
  <p:tag name="SRC" val="${\cal D}(\mathfrak{w}) \cong  \mathbb{R}^{2V(\mathfrak{w})-E(\mathfrak{w})}$"/>
</p:tagLst>
</file>

<file path=ppt/tags/tag340.xml><?xml version="1.0" encoding="utf-8"?>
<p:tagLst xmlns:a="http://schemas.openxmlformats.org/drawingml/2006/main" xmlns:r="http://schemas.openxmlformats.org/officeDocument/2006/relationships" xmlns:p="http://schemas.openxmlformats.org/presentationml/2006/main">
  <p:tag name="SRC" val="$\phi\cong \phi_i$"/>
</p:tagLst>
</file>

<file path=ppt/tags/tag341.xml><?xml version="1.0" encoding="utf-8"?>
<p:tagLst xmlns:a="http://schemas.openxmlformats.org/drawingml/2006/main" xmlns:r="http://schemas.openxmlformats.org/officeDocument/2006/relationships" xmlns:p="http://schemas.openxmlformats.org/presentationml/2006/main">
  <p:tag name="SRC" val="$\phi\cong \phi_j$"/>
</p:tagLst>
</file>

<file path=ppt/tags/tag342.xml><?xml version="1.0" encoding="utf-8"?>
<p:tagLst xmlns:a="http://schemas.openxmlformats.org/drawingml/2006/main" xmlns:r="http://schemas.openxmlformats.org/officeDocument/2006/relationships" xmlns:p="http://schemas.openxmlformats.org/presentationml/2006/main">
  <p:tag name="SRC" val="$p\in {\cal{L}} \cap R^\zeta_j$ "/>
</p:tagLst>
</file>

<file path=ppt/tags/tag343.xml><?xml version="1.0" encoding="utf-8"?>
<p:tagLst xmlns:a="http://schemas.openxmlformats.org/drawingml/2006/main" xmlns:r="http://schemas.openxmlformats.org/officeDocument/2006/relationships" xmlns:p="http://schemas.openxmlformats.org/presentationml/2006/main">
  <p:tag name="SRC" val="$\mathbb{M}_{{\cal L},j}  = \oplus_p \mathbb{Z}\cdot \Psi_{{\cal L},j} (p)$"/>
</p:tagLst>
</file>

<file path=ppt/tags/tag344.xml><?xml version="1.0" encoding="utf-8"?>
<p:tagLst xmlns:a="http://schemas.openxmlformats.org/drawingml/2006/main" xmlns:r="http://schemas.openxmlformats.org/officeDocument/2006/relationships" xmlns:p="http://schemas.openxmlformats.org/presentationml/2006/main">
  <p:tag name="SRC" val="$w = {\rm Im} \log \frac{\iota^*(\Omega^{d,0})}{{\rm vol}({\cal L}) }$"/>
</p:tagLst>
</file>

<file path=ppt/tags/tag345.xml><?xml version="1.0" encoding="utf-8"?>
<p:tagLst xmlns:a="http://schemas.openxmlformats.org/drawingml/2006/main" xmlns:r="http://schemas.openxmlformats.org/officeDocument/2006/relationships" xmlns:p="http://schemas.openxmlformats.org/presentationml/2006/main">
  <p:tag name="SRC" val="$f= \eta(D) –- w$"/>
</p:tagLst>
</file>

<file path=ppt/tags/tag346.xml><?xml version="1.0" encoding="utf-8"?>
<p:tagLst xmlns:a="http://schemas.openxmlformats.org/drawingml/2006/main" xmlns:r="http://schemas.openxmlformats.org/officeDocument/2006/relationships" xmlns:p="http://schemas.openxmlformats.org/presentationml/2006/main">
  <p:tag name="SRC" val="$x$"/>
</p:tagLst>
</file>

<file path=ppt/tags/tag347.xml><?xml version="1.0" encoding="utf-8"?>
<p:tagLst xmlns:a="http://schemas.openxmlformats.org/drawingml/2006/main" xmlns:r="http://schemas.openxmlformats.org/officeDocument/2006/relationships" xmlns:p="http://schemas.openxmlformats.org/presentationml/2006/main">
  <p:tag name="SRC" val="$\tau$"/>
</p:tagLst>
</file>

<file path=ppt/tags/tag348.xml><?xml version="1.0" encoding="utf-8"?>
<p:tagLst xmlns:a="http://schemas.openxmlformats.org/drawingml/2006/main" xmlns:r="http://schemas.openxmlformats.org/officeDocument/2006/relationships" xmlns:p="http://schemas.openxmlformats.org/presentationml/2006/main">
  <p:tag name="SRC" val="${\cal L}$"/>
</p:tagLst>
</file>

<file path=ppt/tags/tag349.xml><?xml version="1.0" encoding="utf-8"?>
<p:tagLst xmlns:a="http://schemas.openxmlformats.org/drawingml/2006/main" xmlns:r="http://schemas.openxmlformats.org/officeDocument/2006/relationships" xmlns:p="http://schemas.openxmlformats.org/presentationml/2006/main">
  <p:tag name="SRC" val="$\tau=+\infty$"/>
</p:tagLst>
</file>

<file path=ppt/tags/tag35.xml><?xml version="1.0" encoding="utf-8"?>
<p:tagLst xmlns:a="http://schemas.openxmlformats.org/drawingml/2006/main" xmlns:r="http://schemas.openxmlformats.org/officeDocument/2006/relationships" xmlns:p="http://schemas.openxmlformats.org/presentationml/2006/main">
  <p:tag name="SRC" val="${\cal{D}}^{\rm red}(\mathfrak{w}) = {\cal{D}}(\mathfrak{w})/\mathbb{R}^2_{\rm transl}$"/>
</p:tagLst>
</file>

<file path=ppt/tags/tag350.xml><?xml version="1.0" encoding="utf-8"?>
<p:tagLst xmlns:a="http://schemas.openxmlformats.org/drawingml/2006/main" xmlns:r="http://schemas.openxmlformats.org/officeDocument/2006/relationships" xmlns:p="http://schemas.openxmlformats.org/presentationml/2006/main">
  <p:tag name="SRC" val="$\tau=-\infty$"/>
</p:tagLst>
</file>

<file path=ppt/tags/tag351.xml><?xml version="1.0" encoding="utf-8"?>
<p:tagLst xmlns:a="http://schemas.openxmlformats.org/drawingml/2006/main" xmlns:r="http://schemas.openxmlformats.org/officeDocument/2006/relationships" xmlns:p="http://schemas.openxmlformats.org/presentationml/2006/main">
  <p:tag name="SRC" val="$\phi \to \phi_j $"/>
</p:tagLst>
</file>

<file path=ppt/tags/tag352.xml><?xml version="1.0" encoding="utf-8"?>
<p:tagLst xmlns:a="http://schemas.openxmlformats.org/drawingml/2006/main" xmlns:r="http://schemas.openxmlformats.org/officeDocument/2006/relationships" xmlns:p="http://schemas.openxmlformats.org/presentationml/2006/main">
  <p:tag name="SRC" val="$\phi^{p_2}_{{\cal L},j}$"/>
</p:tagLst>
</file>

<file path=ppt/tags/tag353.xml><?xml version="1.0" encoding="utf-8"?>
<p:tagLst xmlns:a="http://schemas.openxmlformats.org/drawingml/2006/main" xmlns:r="http://schemas.openxmlformats.org/officeDocument/2006/relationships" xmlns:p="http://schemas.openxmlformats.org/presentationml/2006/main">
  <p:tag name="SRC" val="$\phi^{p_1}_{{\cal L},j}$"/>
</p:tagLst>
</file>

<file path=ppt/tags/tag354.xml><?xml version="1.0" encoding="utf-8"?>
<p:tagLst xmlns:a="http://schemas.openxmlformats.org/drawingml/2006/main" xmlns:r="http://schemas.openxmlformats.org/officeDocument/2006/relationships" xmlns:p="http://schemas.openxmlformats.org/presentationml/2006/main">
  <p:tag name="SRC" val="$x$"/>
</p:tagLst>
</file>

<file path=ppt/tags/tag355.xml><?xml version="1.0" encoding="utf-8"?>
<p:tagLst xmlns:a="http://schemas.openxmlformats.org/drawingml/2006/main" xmlns:r="http://schemas.openxmlformats.org/officeDocument/2006/relationships" xmlns:p="http://schemas.openxmlformats.org/presentationml/2006/main">
  <p:tag name="SRC" val="$\tau$"/>
</p:tagLst>
</file>

<file path=ppt/tags/tag356.xml><?xml version="1.0" encoding="utf-8"?>
<p:tagLst xmlns:a="http://schemas.openxmlformats.org/drawingml/2006/main" xmlns:r="http://schemas.openxmlformats.org/officeDocument/2006/relationships" xmlns:p="http://schemas.openxmlformats.org/presentationml/2006/main">
  <p:tag name="SRC" val="${\cal L}$"/>
</p:tagLst>
</file>

<file path=ppt/tags/tag357.xml><?xml version="1.0" encoding="utf-8"?>
<p:tagLst xmlns:a="http://schemas.openxmlformats.org/drawingml/2006/main" xmlns:r="http://schemas.openxmlformats.org/officeDocument/2006/relationships" xmlns:p="http://schemas.openxmlformats.org/presentationml/2006/main">
  <p:tag name="SRC" val="$\phi^{p_1}_{{\cal L},i_1}$"/>
</p:tagLst>
</file>

<file path=ppt/tags/tag358.xml><?xml version="1.0" encoding="utf-8"?>
<p:tagLst xmlns:a="http://schemas.openxmlformats.org/drawingml/2006/main" xmlns:r="http://schemas.openxmlformats.org/officeDocument/2006/relationships" xmlns:p="http://schemas.openxmlformats.org/presentationml/2006/main">
  <p:tag name="SRC" val="$\phi^{p_2}_{{\cal L},i_2}$"/>
</p:tagLst>
</file>

<file path=ppt/tags/tag359.xml><?xml version="1.0" encoding="utf-8"?>
<p:tagLst xmlns:a="http://schemas.openxmlformats.org/drawingml/2006/main" xmlns:r="http://schemas.openxmlformats.org/officeDocument/2006/relationships" xmlns:p="http://schemas.openxmlformats.org/presentationml/2006/main">
  <p:tag name="SRC" val="$\phi \to \phi_{i_2} $"/>
</p:tagLst>
</file>

<file path=ppt/tags/tag36.xml><?xml version="1.0" encoding="utf-8"?>
<p:tagLst xmlns:a="http://schemas.openxmlformats.org/drawingml/2006/main" xmlns:r="http://schemas.openxmlformats.org/officeDocument/2006/relationships" xmlns:p="http://schemas.openxmlformats.org/presentationml/2006/main">
  <p:tag name="SRC" val="${\cal{D}}^{\rm red}(\mathfrak{w}) \cong \mathbb{R}_{&gt;0}^{d(\mathfrak{w})}$"/>
</p:tagLst>
</file>

<file path=ppt/tags/tag360.xml><?xml version="1.0" encoding="utf-8"?>
<p:tagLst xmlns:a="http://schemas.openxmlformats.org/drawingml/2006/main" xmlns:r="http://schemas.openxmlformats.org/officeDocument/2006/relationships" xmlns:p="http://schemas.openxmlformats.org/presentationml/2006/main">
  <p:tag name="SRC" val="$\phi \to \phi_{i_1} $"/>
</p:tagLst>
</file>

<file path=ppt/tags/tag361.xml><?xml version="1.0" encoding="utf-8"?>
<p:tagLst xmlns:a="http://schemas.openxmlformats.org/drawingml/2006/main" xmlns:r="http://schemas.openxmlformats.org/officeDocument/2006/relationships" xmlns:p="http://schemas.openxmlformats.org/presentationml/2006/main">
  <p:tag name="SRC" val="$\tau=+\infty$"/>
</p:tagLst>
</file>

<file path=ppt/tags/tag362.xml><?xml version="1.0" encoding="utf-8"?>
<p:tagLst xmlns:a="http://schemas.openxmlformats.org/drawingml/2006/main" xmlns:r="http://schemas.openxmlformats.org/officeDocument/2006/relationships" xmlns:p="http://schemas.openxmlformats.org/presentationml/2006/main">
  <p:tag name="SRC" val="$\tau=-\infty$"/>
</p:tagLst>
</file>

<file path=ppt/tags/tag363.xml><?xml version="1.0" encoding="utf-8"?>
<p:tagLst xmlns:a="http://schemas.openxmlformats.org/drawingml/2006/main" xmlns:r="http://schemas.openxmlformats.org/officeDocument/2006/relationships" xmlns:p="http://schemas.openxmlformats.org/presentationml/2006/main">
  <p:tag name="SRC" val="$e^{{\rm i} \theta} \xi_{ji} = {\rm i} \zeta$ "/>
</p:tagLst>
</file>

<file path=ppt/tags/tag364.xml><?xml version="1.0" encoding="utf-8"?>
<p:tagLst xmlns:a="http://schemas.openxmlformats.org/drawingml/2006/main" xmlns:r="http://schemas.openxmlformats.org/officeDocument/2006/relationships" xmlns:p="http://schemas.openxmlformats.org/presentationml/2006/main">
  <p:tag name="SRC" val="$\xi_{ji} = \frac{ W_j –- W_i }{\vert W_j –- W_i \vert}$"/>
</p:tagLst>
</file>

<file path=ppt/tags/tag365.xml><?xml version="1.0" encoding="utf-8"?>
<p:tagLst xmlns:a="http://schemas.openxmlformats.org/drawingml/2006/main" xmlns:r="http://schemas.openxmlformats.org/officeDocument/2006/relationships" xmlns:p="http://schemas.openxmlformats.org/presentationml/2006/main">
  <p:tag name="SRC" val="$ \phi_{ij}^{\rm inst}(x,\tau) := \phi_{ij} ^{\rm sol}(\cos\theta x + \sin\theta \tau)$"/>
</p:tagLst>
</file>

<file path=ppt/tags/tag366.xml><?xml version="1.0" encoding="utf-8"?>
<p:tagLst xmlns:a="http://schemas.openxmlformats.org/drawingml/2006/main" xmlns:r="http://schemas.openxmlformats.org/officeDocument/2006/relationships" xmlns:p="http://schemas.openxmlformats.org/presentationml/2006/main">
  <p:tag name="SRC" val="$ \left(\frac{\p  }{\p x} + {\rm i} \frac{\p }{\p \tau} \right)\phi_{ij}^{\rm inst}(x,\tau)=  \frac{e^{{\rm i} \theta}\xi_{ji} }{2}\frac{\p \bar W}{\p \bar\phi}$"/>
</p:tagLst>
</file>

<file path=ppt/tags/tag367.xml><?xml version="1.0" encoding="utf-8"?>
<p:tagLst xmlns:a="http://schemas.openxmlformats.org/drawingml/2006/main" xmlns:r="http://schemas.openxmlformats.org/officeDocument/2006/relationships" xmlns:p="http://schemas.openxmlformats.org/presentationml/2006/main">
  <p:tag name="SRC" val="$\phi\cong \phi_i$"/>
</p:tagLst>
</file>

<file path=ppt/tags/tag368.xml><?xml version="1.0" encoding="utf-8"?>
<p:tagLst xmlns:a="http://schemas.openxmlformats.org/drawingml/2006/main" xmlns:r="http://schemas.openxmlformats.org/officeDocument/2006/relationships" xmlns:p="http://schemas.openxmlformats.org/presentationml/2006/main">
  <p:tag name="SRC" val="$\phi\cong \phi_j$"/>
</p:tagLst>
</file>

<file path=ppt/tags/tag369.xml><?xml version="1.0" encoding="utf-8"?>
<p:tagLst xmlns:a="http://schemas.openxmlformats.org/drawingml/2006/main" xmlns:r="http://schemas.openxmlformats.org/officeDocument/2006/relationships" xmlns:p="http://schemas.openxmlformats.org/presentationml/2006/main">
  <p:tag name="SRC" val="$\theta$"/>
</p:tagLst>
</file>

<file path=ppt/tags/tag37.xml><?xml version="1.0" encoding="utf-8"?>
<p:tagLst xmlns:a="http://schemas.openxmlformats.org/drawingml/2006/main" xmlns:r="http://schemas.openxmlformats.org/officeDocument/2006/relationships" xmlns:p="http://schemas.openxmlformats.org/presentationml/2006/main">
  <p:tag name="SRC" val="$d(\mathfrak{w}) :=2V(\mathfrak{w})- E(\mathfrak{w})-2$"/>
</p:tagLst>
</file>

<file path=ppt/tags/tag370.xml><?xml version="1.0" encoding="utf-8"?>
<p:tagLst xmlns:a="http://schemas.openxmlformats.org/drawingml/2006/main" xmlns:r="http://schemas.openxmlformats.org/officeDocument/2006/relationships" xmlns:p="http://schemas.openxmlformats.org/presentationml/2006/main">
  <p:tag name="SRC" val="${\rm i} e^{{\rm i}\theta}$"/>
</p:tagLst>
</file>

<file path=ppt/tags/tag371.xml><?xml version="1.0" encoding="utf-8"?>
<p:tagLst xmlns:a="http://schemas.openxmlformats.org/drawingml/2006/main" xmlns:r="http://schemas.openxmlformats.org/officeDocument/2006/relationships" xmlns:p="http://schemas.openxmlformats.org/presentationml/2006/main">
  <p:tag name="SRC" val="${\rm i} e^{{\rm i}\theta}= \frac{z_i -– z_j}{\vert z_i –- z_j \vert}$"/>
</p:tagLst>
</file>

<file path=ppt/tags/tag372.xml><?xml version="1.0" encoding="utf-8"?>
<p:tagLst xmlns:a="http://schemas.openxmlformats.org/drawingml/2006/main" xmlns:r="http://schemas.openxmlformats.org/officeDocument/2006/relationships" xmlns:p="http://schemas.openxmlformats.org/presentationml/2006/main">
  <p:tag name="SRC" val="$z_i = \zeta \overline{W}_i$"/>
</p:tagLst>
</file>

<file path=ppt/tags/tag373.xml><?xml version="1.0" encoding="utf-8"?>
<p:tagLst xmlns:a="http://schemas.openxmlformats.org/drawingml/2006/main" xmlns:r="http://schemas.openxmlformats.org/officeDocument/2006/relationships" xmlns:p="http://schemas.openxmlformats.org/presentationml/2006/main">
  <p:tag name="SRC" val="$d_{{\cal L}_\ell,i}\otimes 1 + 1 \otimes d_{i, {\cal L}_r } $"/>
</p:tagLst>
</file>

<file path=ppt/tags/tag374.xml><?xml version="1.0" encoding="utf-8"?>
<p:tagLst xmlns:a="http://schemas.openxmlformats.org/drawingml/2006/main" xmlns:r="http://schemas.openxmlformats.org/officeDocument/2006/relationships" xmlns:p="http://schemas.openxmlformats.org/presentationml/2006/main">
  <p:tag name="SRC" val="$\mu_{{\cal L}_\ell, {\cal L}_r} = \sum_i \mu_{{\cal L}_{\ell},i} \mu_{i, {\cal L}_r}$"/>
</p:tagLst>
</file>

<file path=ppt/tags/tag375.xml><?xml version="1.0" encoding="utf-8"?>
<p:tagLst xmlns:a="http://schemas.openxmlformats.org/drawingml/2006/main" xmlns:r="http://schemas.openxmlformats.org/officeDocument/2006/relationships" xmlns:p="http://schemas.openxmlformats.org/presentationml/2006/main">
  <p:tag name="SRC" val="$\mathbb{M}_{{\cal L}_\ell, {\cal L}_r} = \oplus_{i \in \mathbb{V}} &#10;\mathbb{M}_{{\cal L}_{\ell},i} \otimes \mathbb{M}_{i, {\cal L}_r}$"/>
</p:tagLst>
</file>

<file path=ppt/tags/tag376.xml><?xml version="1.0" encoding="utf-8"?>
<p:tagLst xmlns:a="http://schemas.openxmlformats.org/drawingml/2006/main" xmlns:r="http://schemas.openxmlformats.org/officeDocument/2006/relationships" xmlns:p="http://schemas.openxmlformats.org/presentationml/2006/main">
  <p:tag name="SRC" val="$i_1$"/>
</p:tagLst>
</file>

<file path=ppt/tags/tag377.xml><?xml version="1.0" encoding="utf-8"?>
<p:tagLst xmlns:a="http://schemas.openxmlformats.org/drawingml/2006/main" xmlns:r="http://schemas.openxmlformats.org/officeDocument/2006/relationships" xmlns:p="http://schemas.openxmlformats.org/presentationml/2006/main">
  <p:tag name="SRC" val="$i_2$"/>
</p:tagLst>
</file>

<file path=ppt/tags/tag378.xml><?xml version="1.0" encoding="utf-8"?>
<p:tagLst xmlns:a="http://schemas.openxmlformats.org/drawingml/2006/main" xmlns:r="http://schemas.openxmlformats.org/officeDocument/2006/relationships" xmlns:p="http://schemas.openxmlformats.org/presentationml/2006/main">
  <p:tag name="SRC" val="$i_3$"/>
</p:tagLst>
</file>

<file path=ppt/tags/tag379.xml><?xml version="1.0" encoding="utf-8"?>
<p:tagLst xmlns:a="http://schemas.openxmlformats.org/drawingml/2006/main" xmlns:r="http://schemas.openxmlformats.org/officeDocument/2006/relationships" xmlns:p="http://schemas.openxmlformats.org/presentationml/2006/main">
  <p:tag name="SRC" val="$\Psi^{f_1}_{i_1, i_2} \otimes \cdots \otimes \Psi^{f_n}_{i_n,i_1}$"/>
</p:tagLst>
</file>

<file path=ppt/tags/tag38.xml><?xml version="1.0" encoding="utf-8"?>
<p:tagLst xmlns:a="http://schemas.openxmlformats.org/drawingml/2006/main" xmlns:r="http://schemas.openxmlformats.org/officeDocument/2006/relationships" xmlns:p="http://schemas.openxmlformats.org/presentationml/2006/main">
  <p:tag name="SRC" val="$i_{1}$"/>
</p:tagLst>
</file>

<file path=ppt/tags/tag380.xml><?xml version="1.0" encoding="utf-8"?>
<p:tagLst xmlns:a="http://schemas.openxmlformats.org/drawingml/2006/main" xmlns:r="http://schemas.openxmlformats.org/officeDocument/2006/relationships" xmlns:p="http://schemas.openxmlformats.org/presentationml/2006/main">
  <p:tag name="SRC" val="$\phi^{p_1}_{i_1, i_2} , \dots ,\phi^{p_n}_{i_n,i_1}$"/>
</p:tagLst>
</file>

<file path=ppt/tags/tag381.xml><?xml version="1.0" encoding="utf-8"?>
<p:tagLst xmlns:a="http://schemas.openxmlformats.org/drawingml/2006/main" xmlns:r="http://schemas.openxmlformats.org/officeDocument/2006/relationships" xmlns:p="http://schemas.openxmlformats.org/presentationml/2006/main">
  <p:tag name="SRC" val="$R_{ij} := {\rm Hom}(\mathbb{M}_{ij}, \mathbb{Z})$"/>
</p:tagLst>
</file>

<file path=ppt/tags/tag382.xml><?xml version="1.0" encoding="utf-8"?>
<p:tagLst xmlns:a="http://schemas.openxmlformats.org/drawingml/2006/main" xmlns:r="http://schemas.openxmlformats.org/officeDocument/2006/relationships" xmlns:p="http://schemas.openxmlformats.org/presentationml/2006/main">
  <p:tag name="SRC" val="$ \mathbb{M}_I:= \mathbb{M}_{i_1,i_2} \otimes   \cdots \otimes \mathbb{M}_{i_{n},i_1}$"/>
</p:tagLst>
</file>

<file path=ppt/tags/tag383.xml><?xml version="1.0" encoding="utf-8"?>
<p:tagLst xmlns:a="http://schemas.openxmlformats.org/drawingml/2006/main" xmlns:r="http://schemas.openxmlformats.org/officeDocument/2006/relationships" xmlns:p="http://schemas.openxmlformats.org/presentationml/2006/main">
  <p:tag name="SRC" val="$R_I = {\rm Hom}(\mathbb{M}_I,\mathbb{Z})$"/>
</p:tagLst>
</file>

<file path=ppt/tags/tag384.xml><?xml version="1.0" encoding="utf-8"?>
<p:tagLst xmlns:a="http://schemas.openxmlformats.org/drawingml/2006/main" xmlns:r="http://schemas.openxmlformats.org/officeDocument/2006/relationships" xmlns:p="http://schemas.openxmlformats.org/presentationml/2006/main">
  <p:tag name="SRC" val="$\phi_{{\cal F}}(x,\tau) \sim \phi^{p_k}_{i_k, i_{k+1}}(\cos\theta_k x + \sin\theta_k \tau)$"/>
</p:tagLst>
</file>

<file path=ppt/tags/tag385.xml><?xml version="1.0" encoding="utf-8"?>
<p:tagLst xmlns:a="http://schemas.openxmlformats.org/drawingml/2006/main" xmlns:r="http://schemas.openxmlformats.org/officeDocument/2006/relationships" xmlns:p="http://schemas.openxmlformats.org/presentationml/2006/main">
  <p:tag name="SRC" val="${\cal F} = \phi^{p_1}_{i_1, i_2} , \cdots , \phi^{p_n}_{i_n,i_1}$"/>
</p:tagLst>
</file>

<file path=ppt/tags/tag386.xml><?xml version="1.0" encoding="utf-8"?>
<p:tagLst xmlns:a="http://schemas.openxmlformats.org/drawingml/2006/main" xmlns:r="http://schemas.openxmlformats.org/officeDocument/2006/relationships" xmlns:p="http://schemas.openxmlformats.org/presentationml/2006/main">
  <p:tag name="SRC" val="$z_{i_{k+1},i_k}$"/>
</p:tagLst>
</file>

<file path=ppt/tags/tag387.xml><?xml version="1.0" encoding="utf-8"?>
<p:tagLst xmlns:a="http://schemas.openxmlformats.org/drawingml/2006/main" xmlns:r="http://schemas.openxmlformats.org/officeDocument/2006/relationships" xmlns:p="http://schemas.openxmlformats.org/presentationml/2006/main">
  <p:tag name="SRC" val="$i_1$"/>
</p:tagLst>
</file>

<file path=ppt/tags/tag388.xml><?xml version="1.0" encoding="utf-8"?>
<p:tagLst xmlns:a="http://schemas.openxmlformats.org/drawingml/2006/main" xmlns:r="http://schemas.openxmlformats.org/officeDocument/2006/relationships" xmlns:p="http://schemas.openxmlformats.org/presentationml/2006/main">
  <p:tag name="SRC" val="$i_2$"/>
</p:tagLst>
</file>

<file path=ppt/tags/tag389.xml><?xml version="1.0" encoding="utf-8"?>
<p:tagLst xmlns:a="http://schemas.openxmlformats.org/drawingml/2006/main" xmlns:r="http://schemas.openxmlformats.org/officeDocument/2006/relationships" xmlns:p="http://schemas.openxmlformats.org/presentationml/2006/main">
  <p:tag name="SRC" val="$i_3$"/>
</p:tagLst>
</file>

<file path=ppt/tags/tag39.xml><?xml version="1.0" encoding="utf-8"?>
<p:tagLst xmlns:a="http://schemas.openxmlformats.org/drawingml/2006/main" xmlns:r="http://schemas.openxmlformats.org/officeDocument/2006/relationships" xmlns:p="http://schemas.openxmlformats.org/presentationml/2006/main">
  <p:tag name="SRC" val="$i_{2}$"/>
</p:tagLst>
</file>

<file path=ppt/tags/tag390.xml><?xml version="1.0" encoding="utf-8"?>
<p:tagLst xmlns:a="http://schemas.openxmlformats.org/drawingml/2006/main" xmlns:r="http://schemas.openxmlformats.org/officeDocument/2006/relationships" xmlns:p="http://schemas.openxmlformats.org/presentationml/2006/main">
  <p:tag name="SRC" val="$i_4$"/>
</p:tagLst>
</file>

<file path=ppt/tags/tag391.xml><?xml version="1.0" encoding="utf-8"?>
<p:tagLst xmlns:a="http://schemas.openxmlformats.org/drawingml/2006/main" xmlns:r="http://schemas.openxmlformats.org/officeDocument/2006/relationships" xmlns:p="http://schemas.openxmlformats.org/presentationml/2006/main">
  <p:tag name="SRC" val="$i_5$"/>
</p:tagLst>
</file>

<file path=ppt/tags/tag392.xml><?xml version="1.0" encoding="utf-8"?>
<p:tagLst xmlns:a="http://schemas.openxmlformats.org/drawingml/2006/main" xmlns:r="http://schemas.openxmlformats.org/officeDocument/2006/relationships" xmlns:p="http://schemas.openxmlformats.org/presentationml/2006/main">
  <p:tag name="SRC" val="$i_2$"/>
</p:tagLst>
</file>

<file path=ppt/tags/tag393.xml><?xml version="1.0" encoding="utf-8"?>
<p:tagLst xmlns:a="http://schemas.openxmlformats.org/drawingml/2006/main" xmlns:r="http://schemas.openxmlformats.org/officeDocument/2006/relationships" xmlns:p="http://schemas.openxmlformats.org/presentationml/2006/main">
  <p:tag name="SRC" val="$i_3$"/>
</p:tagLst>
</file>

<file path=ppt/tags/tag394.xml><?xml version="1.0" encoding="utf-8"?>
<p:tagLst xmlns:a="http://schemas.openxmlformats.org/drawingml/2006/main" xmlns:r="http://schemas.openxmlformats.org/officeDocument/2006/relationships" xmlns:p="http://schemas.openxmlformats.org/presentationml/2006/main">
  <p:tag name="SRC" val="$i_4$"/>
</p:tagLst>
</file>

<file path=ppt/tags/tag395.xml><?xml version="1.0" encoding="utf-8"?>
<p:tagLst xmlns:a="http://schemas.openxmlformats.org/drawingml/2006/main" xmlns:r="http://schemas.openxmlformats.org/officeDocument/2006/relationships" xmlns:p="http://schemas.openxmlformats.org/presentationml/2006/main">
  <p:tag name="SRC" val="$i_5$"/>
</p:tagLst>
</file>

<file path=ppt/tags/tag396.xml><?xml version="1.0" encoding="utf-8"?>
<p:tagLst xmlns:a="http://schemas.openxmlformats.org/drawingml/2006/main" xmlns:r="http://schemas.openxmlformats.org/officeDocument/2006/relationships" xmlns:p="http://schemas.openxmlformats.org/presentationml/2006/main">
  <p:tag name="SRC" val="$i_1$"/>
</p:tagLst>
</file>

<file path=ppt/tags/tag397.xml><?xml version="1.0" encoding="utf-8"?>
<p:tagLst xmlns:a="http://schemas.openxmlformats.org/drawingml/2006/main" xmlns:r="http://schemas.openxmlformats.org/officeDocument/2006/relationships" xmlns:p="http://schemas.openxmlformats.org/presentationml/2006/main">
  <p:tag name="SRC" val="${\cal M}^{\rm red}({\cal F})$"/>
</p:tagLst>
</file>

<file path=ppt/tags/tag398.xml><?xml version="1.0" encoding="utf-8"?>
<p:tagLst xmlns:a="http://schemas.openxmlformats.org/drawingml/2006/main" xmlns:r="http://schemas.openxmlformats.org/officeDocument/2006/relationships" xmlns:p="http://schemas.openxmlformats.org/presentationml/2006/main">
  <p:tag name="SRC" val="$\bar\partial \phi = \frac{{\rm i} \zeta}{4} \frac{\partial \bar W}{\partial \bar\phi}$"/>
</p:tagLst>
</file>

<file path=ppt/tags/tag399.xml><?xml version="1.0" encoding="utf-8"?>
<p:tagLst xmlns:a="http://schemas.openxmlformats.org/drawingml/2006/main" xmlns:r="http://schemas.openxmlformats.org/officeDocument/2006/relationships" xmlns:p="http://schemas.openxmlformats.org/presentationml/2006/main">
  <p:tag name="SRC" val="$\mathfrak{V}\mathfrak{a}\mathfrak{c}^\beta$"/>
</p:tagLst>
</file>

<file path=ppt/tags/tag4.xml><?xml version="1.0" encoding="utf-8"?>
<p:tagLst xmlns:a="http://schemas.openxmlformats.org/drawingml/2006/main" xmlns:r="http://schemas.openxmlformats.org/officeDocument/2006/relationships" xmlns:p="http://schemas.openxmlformats.org/presentationml/2006/main">
  <p:tag name="SRC" val="$i_1$"/>
</p:tagLst>
</file>

<file path=ppt/tags/tag40.xml><?xml version="1.0" encoding="utf-8"?>
<p:tagLst xmlns:a="http://schemas.openxmlformats.org/drawingml/2006/main" xmlns:r="http://schemas.openxmlformats.org/officeDocument/2006/relationships" xmlns:p="http://schemas.openxmlformats.org/presentationml/2006/main">
  <p:tag name="SRC" val="$i_{3}$"/>
</p:tagLst>
</file>

<file path=ppt/tags/tag400.xml><?xml version="1.0" encoding="utf-8"?>
<p:tagLst xmlns:a="http://schemas.openxmlformats.org/drawingml/2006/main" xmlns:r="http://schemas.openxmlformats.org/officeDocument/2006/relationships" xmlns:p="http://schemas.openxmlformats.org/presentationml/2006/main">
  <p:tag name="SRC" val="$ \mathbb{M}_J:= \mathbb{M}_{j_1,j_2} \otimes   \cdots \otimes \mathbb{M}_{j_{n-1},j_n}$"/>
</p:tagLst>
</file>

<file path=ppt/tags/tag401.xml><?xml version="1.0" encoding="utf-8"?>
<p:tagLst xmlns:a="http://schemas.openxmlformats.org/drawingml/2006/main" xmlns:r="http://schemas.openxmlformats.org/officeDocument/2006/relationships" xmlns:p="http://schemas.openxmlformats.org/presentationml/2006/main">
  <p:tag name="SRC" val="${\cal E}_j:=\mathbb{M}_{{\cal L}, j}$"/>
</p:tagLst>
</file>

<file path=ppt/tags/tag402.xml><?xml version="1.0" encoding="utf-8"?>
<p:tagLst xmlns:a="http://schemas.openxmlformats.org/drawingml/2006/main" xmlns:r="http://schemas.openxmlformats.org/officeDocument/2006/relationships" xmlns:p="http://schemas.openxmlformats.org/presentationml/2006/main">
  <p:tag name="SRC" val="$\tilde{\cal E}_j:=\mathbb{M}_{j,{\cal L}}$"/>
</p:tagLst>
</file>

<file path=ppt/tags/tag403.xml><?xml version="1.0" encoding="utf-8"?>
<p:tagLst xmlns:a="http://schemas.openxmlformats.org/drawingml/2006/main" xmlns:r="http://schemas.openxmlformats.org/officeDocument/2006/relationships" xmlns:p="http://schemas.openxmlformats.org/presentationml/2006/main">
  <p:tag name="SRC" val="${\cal N}_J \in {\rm Hom}({\cal E}_{j_1}, {\cal E}_{j_n}) \otimes { \rm Hom}(\mathbb{M}_J, \mathbb{Z}) = {\rm Hom}(\mathbb{M}_J, {\rm Hom}({\cal E}_{j_1}, {\cal E}_{j_n}) $"/>
</p:tagLst>
</file>

<file path=ppt/tags/tag404.xml><?xml version="1.0" encoding="utf-8"?>
<p:tagLst xmlns:a="http://schemas.openxmlformats.org/drawingml/2006/main" xmlns:r="http://schemas.openxmlformats.org/officeDocument/2006/relationships" xmlns:p="http://schemas.openxmlformats.org/presentationml/2006/main">
  <p:tag name="SRC" val="$x$"/>
</p:tagLst>
</file>

<file path=ppt/tags/tag405.xml><?xml version="1.0" encoding="utf-8"?>
<p:tagLst xmlns:a="http://schemas.openxmlformats.org/drawingml/2006/main" xmlns:r="http://schemas.openxmlformats.org/officeDocument/2006/relationships" xmlns:p="http://schemas.openxmlformats.org/presentationml/2006/main">
  <p:tag name="SRC" val="$\tau$"/>
</p:tagLst>
</file>

<file path=ppt/tags/tag406.xml><?xml version="1.0" encoding="utf-8"?>
<p:tagLst xmlns:a="http://schemas.openxmlformats.org/drawingml/2006/main" xmlns:r="http://schemas.openxmlformats.org/officeDocument/2006/relationships" xmlns:p="http://schemas.openxmlformats.org/presentationml/2006/main">
  <p:tag name="SRC" val="${\cal L}$"/>
</p:tagLst>
</file>

<file path=ppt/tags/tag407.xml><?xml version="1.0" encoding="utf-8"?>
<p:tagLst xmlns:a="http://schemas.openxmlformats.org/drawingml/2006/main" xmlns:r="http://schemas.openxmlformats.org/officeDocument/2006/relationships" xmlns:p="http://schemas.openxmlformats.org/presentationml/2006/main">
  <p:tag name="SRC" val="$\tau=+\infty$"/>
</p:tagLst>
</file>

<file path=ppt/tags/tag408.xml><?xml version="1.0" encoding="utf-8"?>
<p:tagLst xmlns:a="http://schemas.openxmlformats.org/drawingml/2006/main" xmlns:r="http://schemas.openxmlformats.org/officeDocument/2006/relationships" xmlns:p="http://schemas.openxmlformats.org/presentationml/2006/main">
  <p:tag name="SRC" val="$\tau=-\infty$"/>
</p:tagLst>
</file>

<file path=ppt/tags/tag409.xml><?xml version="1.0" encoding="utf-8"?>
<p:tagLst xmlns:a="http://schemas.openxmlformats.org/drawingml/2006/main" xmlns:r="http://schemas.openxmlformats.org/officeDocument/2006/relationships" xmlns:p="http://schemas.openxmlformats.org/presentationml/2006/main">
  <p:tag name="SRC" val="${\cal F}_J$"/>
</p:tagLst>
</file>

<file path=ppt/tags/tag41.xml><?xml version="1.0" encoding="utf-8"?>
<p:tagLst xmlns:a="http://schemas.openxmlformats.org/drawingml/2006/main" xmlns:r="http://schemas.openxmlformats.org/officeDocument/2006/relationships" xmlns:p="http://schemas.openxmlformats.org/presentationml/2006/main">
  <p:tag name="SRC" val="$i_{4}$"/>
</p:tagLst>
</file>

<file path=ppt/tags/tag410.xml><?xml version="1.0" encoding="utf-8"?>
<p:tagLst xmlns:a="http://schemas.openxmlformats.org/drawingml/2006/main" xmlns:r="http://schemas.openxmlformats.org/officeDocument/2006/relationships" xmlns:p="http://schemas.openxmlformats.org/presentationml/2006/main">
  <p:tag name="SRC" val="$j_1$"/>
</p:tagLst>
</file>

<file path=ppt/tags/tag411.xml><?xml version="1.0" encoding="utf-8"?>
<p:tagLst xmlns:a="http://schemas.openxmlformats.org/drawingml/2006/main" xmlns:r="http://schemas.openxmlformats.org/officeDocument/2006/relationships" xmlns:p="http://schemas.openxmlformats.org/presentationml/2006/main">
  <p:tag name="SRC" val="$\phi^{p}_{{\cal L},j_1}$"/>
</p:tagLst>
</file>

<file path=ppt/tags/tag412.xml><?xml version="1.0" encoding="utf-8"?>
<p:tagLst xmlns:a="http://schemas.openxmlformats.org/drawingml/2006/main" xmlns:r="http://schemas.openxmlformats.org/officeDocument/2006/relationships" xmlns:p="http://schemas.openxmlformats.org/presentationml/2006/main">
  <p:tag name="SRC" val="$j_2$"/>
</p:tagLst>
</file>

<file path=ppt/tags/tag413.xml><?xml version="1.0" encoding="utf-8"?>
<p:tagLst xmlns:a="http://schemas.openxmlformats.org/drawingml/2006/main" xmlns:r="http://schemas.openxmlformats.org/officeDocument/2006/relationships" xmlns:p="http://schemas.openxmlformats.org/presentationml/2006/main">
  <p:tag name="SRC" val="$j_{n-1}$"/>
</p:tagLst>
</file>

<file path=ppt/tags/tag414.xml><?xml version="1.0" encoding="utf-8"?>
<p:tagLst xmlns:a="http://schemas.openxmlformats.org/drawingml/2006/main" xmlns:r="http://schemas.openxmlformats.org/officeDocument/2006/relationships" xmlns:p="http://schemas.openxmlformats.org/presentationml/2006/main">
  <p:tag name="SRC" val="$j_n$"/>
</p:tagLst>
</file>

<file path=ppt/tags/tag415.xml><?xml version="1.0" encoding="utf-8"?>
<p:tagLst xmlns:a="http://schemas.openxmlformats.org/drawingml/2006/main" xmlns:r="http://schemas.openxmlformats.org/officeDocument/2006/relationships" xmlns:p="http://schemas.openxmlformats.org/presentationml/2006/main">
  <p:tag name="SRC" val="$\phi^{p^\prime}_{{\cal L},j_n}$"/>
</p:tagLst>
</file>

<file path=ppt/tags/tag416.xml><?xml version="1.0" encoding="utf-8"?>
<p:tagLst xmlns:a="http://schemas.openxmlformats.org/drawingml/2006/main" xmlns:r="http://schemas.openxmlformats.org/officeDocument/2006/relationships" xmlns:p="http://schemas.openxmlformats.org/presentationml/2006/main">
  <p:tag name="SRC" val="${\cal N}({\cal L}, {\cal F}_J, \Psi_{{\cal L},j_1}(p), \Psi_{{\cal L},j_n}(p^\prime)) = &#10;\begin{cases} \# {\cal M}^{\rm red} ({\cal L},\dots ) &amp; {\rm dim } = 0 \\  0 &amp;  {\rm else} \end{cases}$"/>
</p:tagLst>
</file>

<file path=ppt/tags/tag417.xml><?xml version="1.0" encoding="utf-8"?>
<p:tagLst xmlns:a="http://schemas.openxmlformats.org/drawingml/2006/main" xmlns:r="http://schemas.openxmlformats.org/officeDocument/2006/relationships" xmlns:p="http://schemas.openxmlformats.org/presentationml/2006/main">
  <p:tag name="SRC" val="${\cal N}_J \in {\rm Hom}({\cal E}_{j_1}, {\cal E}_{j_n}) \otimes { \rm Hom}(\mathbb{M}_J, \mathbb{Z}) = {\rm Hom}(\mathbb{M}_J, {\rm Hom}({\cal E}_{j_1}, {\cal E}_{j_n})) $"/>
</p:tagLst>
</file>

<file path=ppt/tags/tag418.xml><?xml version="1.0" encoding="utf-8"?>
<p:tagLst xmlns:a="http://schemas.openxmlformats.org/drawingml/2006/main" xmlns:r="http://schemas.openxmlformats.org/officeDocument/2006/relationships" xmlns:p="http://schemas.openxmlformats.org/presentationml/2006/main">
  <p:tag name="SRC" val="$W(\phi;z)$"/>
</p:tagLst>
</file>

<file path=ppt/tags/tag419.xml><?xml version="1.0" encoding="utf-8"?>
<p:tagLst xmlns:a="http://schemas.openxmlformats.org/drawingml/2006/main" xmlns:r="http://schemas.openxmlformats.org/officeDocument/2006/relationships" xmlns:p="http://schemas.openxmlformats.org/presentationml/2006/main">
  <p:tag name="SRC" val="$z\in C$"/>
</p:tagLst>
</file>

<file path=ppt/tags/tag42.xml><?xml version="1.0" encoding="utf-8"?>
<p:tagLst xmlns:a="http://schemas.openxmlformats.org/drawingml/2006/main" xmlns:r="http://schemas.openxmlformats.org/officeDocument/2006/relationships" xmlns:p="http://schemas.openxmlformats.org/presentationml/2006/main">
  <p:tag name="SRC" val="$i_1$"/>
</p:tagLst>
</file>

<file path=ppt/tags/tag420.xml><?xml version="1.0" encoding="utf-8"?>
<p:tagLst xmlns:a="http://schemas.openxmlformats.org/drawingml/2006/main" xmlns:r="http://schemas.openxmlformats.org/officeDocument/2006/relationships" xmlns:p="http://schemas.openxmlformats.org/presentationml/2006/main">
  <p:tag name="SRC" val="$\wp$"/>
</p:tagLst>
</file>

<file path=ppt/tags/tag421.xml><?xml version="1.0" encoding="utf-8"?>
<p:tagLst xmlns:a="http://schemas.openxmlformats.org/drawingml/2006/main" xmlns:r="http://schemas.openxmlformats.org/officeDocument/2006/relationships" xmlns:p="http://schemas.openxmlformats.org/presentationml/2006/main">
  <p:tag name="SRC" val="$z_1$"/>
</p:tagLst>
</file>

<file path=ppt/tags/tag422.xml><?xml version="1.0" encoding="utf-8"?>
<p:tagLst xmlns:a="http://schemas.openxmlformats.org/drawingml/2006/main" xmlns:r="http://schemas.openxmlformats.org/officeDocument/2006/relationships" xmlns:p="http://schemas.openxmlformats.org/presentationml/2006/main">
  <p:tag name="SRC" val="$z_2$"/>
</p:tagLst>
</file>

<file path=ppt/tags/tag423.xml><?xml version="1.0" encoding="utf-8"?>
<p:tagLst xmlns:a="http://schemas.openxmlformats.org/drawingml/2006/main" xmlns:r="http://schemas.openxmlformats.org/officeDocument/2006/relationships" xmlns:p="http://schemas.openxmlformats.org/presentationml/2006/main">
  <p:tag name="SRC" val="$h = \int_D \left( pdq + {\rm Re}(\zeta^{-1} W(\phi; z(x)) dx \right)$"/>
</p:tagLst>
</file>

<file path=ppt/tags/tag424.xml><?xml version="1.0" encoding="utf-8"?>
<p:tagLst xmlns:a="http://schemas.openxmlformats.org/drawingml/2006/main" xmlns:r="http://schemas.openxmlformats.org/officeDocument/2006/relationships" xmlns:p="http://schemas.openxmlformats.org/presentationml/2006/main">
  <p:tag name="SRC" val="$W(\phi;z_2)$"/>
</p:tagLst>
</file>

<file path=ppt/tags/tag425.xml><?xml version="1.0" encoding="utf-8"?>
<p:tagLst xmlns:a="http://schemas.openxmlformats.org/drawingml/2006/main" xmlns:r="http://schemas.openxmlformats.org/officeDocument/2006/relationships" xmlns:p="http://schemas.openxmlformats.org/presentationml/2006/main">
  <p:tag name="SRC" val="$W(\phi;z_1)$"/>
</p:tagLst>
</file>

<file path=ppt/tags/tag426.xml><?xml version="1.0" encoding="utf-8"?>
<p:tagLst xmlns:a="http://schemas.openxmlformats.org/drawingml/2006/main" xmlns:r="http://schemas.openxmlformats.org/officeDocument/2006/relationships" xmlns:p="http://schemas.openxmlformats.org/presentationml/2006/main">
  <p:tag name="SRC" val="$W(\phi;z(x))$"/>
</p:tagLst>
</file>

<file path=ppt/tags/tag427.xml><?xml version="1.0" encoding="utf-8"?>
<p:tagLst xmlns:a="http://schemas.openxmlformats.org/drawingml/2006/main" xmlns:r="http://schemas.openxmlformats.org/officeDocument/2006/relationships" xmlns:p="http://schemas.openxmlformats.org/presentationml/2006/main">
  <p:tag name="SRC" val="$\mathbb{F}(\wp_1\circ \wp_2) = \mathbb{F}(\wp_1) \circ \mathbb{F}(\wp_2)$"/>
</p:tagLst>
</file>

<file path=ppt/tags/tag428.xml><?xml version="1.0" encoding="utf-8"?>
<p:tagLst xmlns:a="http://schemas.openxmlformats.org/drawingml/2006/main" xmlns:r="http://schemas.openxmlformats.org/officeDocument/2006/relationships" xmlns:p="http://schemas.openxmlformats.org/presentationml/2006/main">
  <p:tag name="SRC" val="$\mathbb{F}(\wp) :Br[ Vac[W_1]] \to Br[Vac[W_2]]$"/>
</p:tagLst>
</file>

<file path=ppt/tags/tag43.xml><?xml version="1.0" encoding="utf-8"?>
<p:tagLst xmlns:a="http://schemas.openxmlformats.org/drawingml/2006/main" xmlns:r="http://schemas.openxmlformats.org/officeDocument/2006/relationships" xmlns:p="http://schemas.openxmlformats.org/presentationml/2006/main">
  <p:tag name="SRC" val="$i_2$"/>
</p:tagLst>
</file>

<file path=ppt/tags/tag44.xml><?xml version="1.0" encoding="utf-8"?>
<p:tagLst xmlns:a="http://schemas.openxmlformats.org/drawingml/2006/main" xmlns:r="http://schemas.openxmlformats.org/officeDocument/2006/relationships" xmlns:p="http://schemas.openxmlformats.org/presentationml/2006/main">
  <p:tag name="SRC" val="$i_3$"/>
</p:tagLst>
</file>

<file path=ppt/tags/tag45.xml><?xml version="1.0" encoding="utf-8"?>
<p:tagLst xmlns:a="http://schemas.openxmlformats.org/drawingml/2006/main" xmlns:r="http://schemas.openxmlformats.org/officeDocument/2006/relationships" xmlns:p="http://schemas.openxmlformats.org/presentationml/2006/main">
  <p:tag name="SRC" val="$i_4$"/>
</p:tagLst>
</file>

<file path=ppt/tags/tag46.xml><?xml version="1.0" encoding="utf-8"?>
<p:tagLst xmlns:a="http://schemas.openxmlformats.org/drawingml/2006/main" xmlns:r="http://schemas.openxmlformats.org/officeDocument/2006/relationships" xmlns:p="http://schemas.openxmlformats.org/presentationml/2006/main">
  <p:tag name="SRC" val="$i_5$"/>
</p:tagLst>
</file>

<file path=ppt/tags/tag47.xml><?xml version="1.0" encoding="utf-8"?>
<p:tagLst xmlns:a="http://schemas.openxmlformats.org/drawingml/2006/main" xmlns:r="http://schemas.openxmlformats.org/officeDocument/2006/relationships" xmlns:p="http://schemas.openxmlformats.org/presentationml/2006/main">
  <p:tag name="SRC" val="$\ell_1$"/>
</p:tagLst>
</file>

<file path=ppt/tags/tag48.xml><?xml version="1.0" encoding="utf-8"?>
<p:tagLst xmlns:a="http://schemas.openxmlformats.org/drawingml/2006/main" xmlns:r="http://schemas.openxmlformats.org/officeDocument/2006/relationships" xmlns:p="http://schemas.openxmlformats.org/presentationml/2006/main">
  <p:tag name="SRC" val="$\ell_2$"/>
</p:tagLst>
</file>

<file path=ppt/tags/tag49.xml><?xml version="1.0" encoding="utf-8"?>
<p:tagLst xmlns:a="http://schemas.openxmlformats.org/drawingml/2006/main" xmlns:r="http://schemas.openxmlformats.org/officeDocument/2006/relationships" xmlns:p="http://schemas.openxmlformats.org/presentationml/2006/main">
  <p:tag name="SRC" val="$i_1$"/>
</p:tagLst>
</file>

<file path=ppt/tags/tag5.xml><?xml version="1.0" encoding="utf-8"?>
<p:tagLst xmlns:a="http://schemas.openxmlformats.org/drawingml/2006/main" xmlns:r="http://schemas.openxmlformats.org/officeDocument/2006/relationships" xmlns:p="http://schemas.openxmlformats.org/presentationml/2006/main">
  <p:tag name="SRC" val="$i_2$"/>
</p:tagLst>
</file>

<file path=ppt/tags/tag50.xml><?xml version="1.0" encoding="utf-8"?>
<p:tagLst xmlns:a="http://schemas.openxmlformats.org/drawingml/2006/main" xmlns:r="http://schemas.openxmlformats.org/officeDocument/2006/relationships" xmlns:p="http://schemas.openxmlformats.org/presentationml/2006/main">
  <p:tag name="SRC" val="$i_2$"/>
</p:tagLst>
</file>

<file path=ppt/tags/tag51.xml><?xml version="1.0" encoding="utf-8"?>
<p:tagLst xmlns:a="http://schemas.openxmlformats.org/drawingml/2006/main" xmlns:r="http://schemas.openxmlformats.org/officeDocument/2006/relationships" xmlns:p="http://schemas.openxmlformats.org/presentationml/2006/main">
  <p:tag name="SRC" val="$i_3$"/>
</p:tagLst>
</file>

<file path=ppt/tags/tag52.xml><?xml version="1.0" encoding="utf-8"?>
<p:tagLst xmlns:a="http://schemas.openxmlformats.org/drawingml/2006/main" xmlns:r="http://schemas.openxmlformats.org/officeDocument/2006/relationships" xmlns:p="http://schemas.openxmlformats.org/presentationml/2006/main">
  <p:tag name="SRC" val="$i_4$"/>
</p:tagLst>
</file>

<file path=ppt/tags/tag53.xml><?xml version="1.0" encoding="utf-8"?>
<p:tagLst xmlns:a="http://schemas.openxmlformats.org/drawingml/2006/main" xmlns:r="http://schemas.openxmlformats.org/officeDocument/2006/relationships" xmlns:p="http://schemas.openxmlformats.org/presentationml/2006/main">
  <p:tag name="SRC" val="$i_5$"/>
</p:tagLst>
</file>

<file path=ppt/tags/tag54.xml><?xml version="1.0" encoding="utf-8"?>
<p:tagLst xmlns:a="http://schemas.openxmlformats.org/drawingml/2006/main" xmlns:r="http://schemas.openxmlformats.org/officeDocument/2006/relationships" xmlns:p="http://schemas.openxmlformats.org/presentationml/2006/main">
  <p:tag name="SRC" val="$i_1$"/>
</p:tagLst>
</file>

<file path=ppt/tags/tag55.xml><?xml version="1.0" encoding="utf-8"?>
<p:tagLst xmlns:a="http://schemas.openxmlformats.org/drawingml/2006/main" xmlns:r="http://schemas.openxmlformats.org/officeDocument/2006/relationships" xmlns:p="http://schemas.openxmlformats.org/presentationml/2006/main">
  <p:tag name="SRC" val="$i_3$"/>
</p:tagLst>
</file>

<file path=ppt/tags/tag56.xml><?xml version="1.0" encoding="utf-8"?>
<p:tagLst xmlns:a="http://schemas.openxmlformats.org/drawingml/2006/main" xmlns:r="http://schemas.openxmlformats.org/officeDocument/2006/relationships" xmlns:p="http://schemas.openxmlformats.org/presentationml/2006/main">
  <p:tag name="SRC" val="$i_4$"/>
</p:tagLst>
</file>

<file path=ppt/tags/tag57.xml><?xml version="1.0" encoding="utf-8"?>
<p:tagLst xmlns:a="http://schemas.openxmlformats.org/drawingml/2006/main" xmlns:r="http://schemas.openxmlformats.org/officeDocument/2006/relationships" xmlns:p="http://schemas.openxmlformats.org/presentationml/2006/main">
  <p:tag name="SRC" val="$i_2$"/>
</p:tagLst>
</file>

<file path=ppt/tags/tag58.xml><?xml version="1.0" encoding="utf-8"?>
<p:tagLst xmlns:a="http://schemas.openxmlformats.org/drawingml/2006/main" xmlns:r="http://schemas.openxmlformats.org/officeDocument/2006/relationships" xmlns:p="http://schemas.openxmlformats.org/presentationml/2006/main">
  <p:tag name="SRC" val="${\cal M}^{\rm red}(I_\infty)$"/>
</p:tagLst>
</file>

<file path=ppt/tags/tag59.xml><?xml version="1.0" encoding="utf-8"?>
<p:tagLst xmlns:a="http://schemas.openxmlformats.org/drawingml/2006/main" xmlns:r="http://schemas.openxmlformats.org/officeDocument/2006/relationships" xmlns:p="http://schemas.openxmlformats.org/presentationml/2006/main">
  <p:tag name="SRC" val="${\cal{D}}^{\rm red}(\mathfrak{w}) $"/>
</p:tagLst>
</file>

<file path=ppt/tags/tag6.xml><?xml version="1.0" encoding="utf-8"?>
<p:tagLst xmlns:a="http://schemas.openxmlformats.org/drawingml/2006/main" xmlns:r="http://schemas.openxmlformats.org/officeDocument/2006/relationships" xmlns:p="http://schemas.openxmlformats.org/presentationml/2006/main">
  <p:tag name="SRC" val="$i_3$"/>
</p:tagLst>
</file>

<file path=ppt/tags/tag60.xml><?xml version="1.0" encoding="utf-8"?>
<p:tagLst xmlns:a="http://schemas.openxmlformats.org/drawingml/2006/main" xmlns:r="http://schemas.openxmlformats.org/officeDocument/2006/relationships" xmlns:p="http://schemas.openxmlformats.org/presentationml/2006/main">
  <p:tag name="SRC" val="$I_v(\mathfrak{w}) = I_\infty(\mathfrak{w}^\prime)$"/>
</p:tagLst>
</file>

<file path=ppt/tags/tag61.xml><?xml version="1.0" encoding="utf-8"?>
<p:tagLst xmlns:a="http://schemas.openxmlformats.org/drawingml/2006/main" xmlns:r="http://schemas.openxmlformats.org/officeDocument/2006/relationships" xmlns:p="http://schemas.openxmlformats.org/presentationml/2006/main">
  <p:tag name="SRC" val="$i_1$"/>
</p:tagLst>
</file>

<file path=ppt/tags/tag62.xml><?xml version="1.0" encoding="utf-8"?>
<p:tagLst xmlns:a="http://schemas.openxmlformats.org/drawingml/2006/main" xmlns:r="http://schemas.openxmlformats.org/officeDocument/2006/relationships" xmlns:p="http://schemas.openxmlformats.org/presentationml/2006/main">
  <p:tag name="SRC" val="$i_2$"/>
</p:tagLst>
</file>

<file path=ppt/tags/tag63.xml><?xml version="1.0" encoding="utf-8"?>
<p:tagLst xmlns:a="http://schemas.openxmlformats.org/drawingml/2006/main" xmlns:r="http://schemas.openxmlformats.org/officeDocument/2006/relationships" xmlns:p="http://schemas.openxmlformats.org/presentationml/2006/main">
  <p:tag name="SRC" val="$i_3$"/>
</p:tagLst>
</file>

<file path=ppt/tags/tag64.xml><?xml version="1.0" encoding="utf-8"?>
<p:tagLst xmlns:a="http://schemas.openxmlformats.org/drawingml/2006/main" xmlns:r="http://schemas.openxmlformats.org/officeDocument/2006/relationships" xmlns:p="http://schemas.openxmlformats.org/presentationml/2006/main">
  <p:tag name="SRC" val="$\mathfrak{w}$"/>
</p:tagLst>
</file>

<file path=ppt/tags/tag65.xml><?xml version="1.0" encoding="utf-8"?>
<p:tagLst xmlns:a="http://schemas.openxmlformats.org/drawingml/2006/main" xmlns:r="http://schemas.openxmlformats.org/officeDocument/2006/relationships" xmlns:p="http://schemas.openxmlformats.org/presentationml/2006/main">
  <p:tag name="SRC" val="$v$"/>
</p:tagLst>
</file>

<file path=ppt/tags/tag66.xml><?xml version="1.0" encoding="utf-8"?>
<p:tagLst xmlns:a="http://schemas.openxmlformats.org/drawingml/2006/main" xmlns:r="http://schemas.openxmlformats.org/officeDocument/2006/relationships" xmlns:p="http://schemas.openxmlformats.org/presentationml/2006/main">
  <p:tag name="SRC" val="$j_4$"/>
</p:tagLst>
</file>

<file path=ppt/tags/tag67.xml><?xml version="1.0" encoding="utf-8"?>
<p:tagLst xmlns:a="http://schemas.openxmlformats.org/drawingml/2006/main" xmlns:r="http://schemas.openxmlformats.org/officeDocument/2006/relationships" xmlns:p="http://schemas.openxmlformats.org/presentationml/2006/main">
  <p:tag name="SRC" val="$j_1$"/>
</p:tagLst>
</file>

<file path=ppt/tags/tag68.xml><?xml version="1.0" encoding="utf-8"?>
<p:tagLst xmlns:a="http://schemas.openxmlformats.org/drawingml/2006/main" xmlns:r="http://schemas.openxmlformats.org/officeDocument/2006/relationships" xmlns:p="http://schemas.openxmlformats.org/presentationml/2006/main">
  <p:tag name="SRC" val="$j_2$"/>
</p:tagLst>
</file>

<file path=ppt/tags/tag69.xml><?xml version="1.0" encoding="utf-8"?>
<p:tagLst xmlns:a="http://schemas.openxmlformats.org/drawingml/2006/main" xmlns:r="http://schemas.openxmlformats.org/officeDocument/2006/relationships" xmlns:p="http://schemas.openxmlformats.org/presentationml/2006/main">
  <p:tag name="SRC" val="$j_3$"/>
</p:tagLst>
</file>

<file path=ppt/tags/tag7.xml><?xml version="1.0" encoding="utf-8"?>
<p:tagLst xmlns:a="http://schemas.openxmlformats.org/drawingml/2006/main" xmlns:r="http://schemas.openxmlformats.org/officeDocument/2006/relationships" xmlns:p="http://schemas.openxmlformats.org/presentationml/2006/main">
  <p:tag name="SRC" val="$i_4$"/>
</p:tagLst>
</file>

<file path=ppt/tags/tag70.xml><?xml version="1.0" encoding="utf-8"?>
<p:tagLst xmlns:a="http://schemas.openxmlformats.org/drawingml/2006/main" xmlns:r="http://schemas.openxmlformats.org/officeDocument/2006/relationships" xmlns:p="http://schemas.openxmlformats.org/presentationml/2006/main">
  <p:tag name="SRC" val="$\mathfrak{w}^{\prime}$"/>
</p:tagLst>
</file>

<file path=ppt/tags/tag71.xml><?xml version="1.0" encoding="utf-8"?>
<p:tagLst xmlns:a="http://schemas.openxmlformats.org/drawingml/2006/main" xmlns:r="http://schemas.openxmlformats.org/officeDocument/2006/relationships" xmlns:p="http://schemas.openxmlformats.org/presentationml/2006/main">
  <p:tag name="SRC" val="$d(\mathfrak{w} *_v \mathfrak{w}^\prime) = d(\mathfrak{w}) + d(\mathfrak{w}^\prime)$"/>
</p:tagLst>
</file>

<file path=ppt/tags/tag72.xml><?xml version="1.0" encoding="utf-8"?>
<p:tagLst xmlns:a="http://schemas.openxmlformats.org/drawingml/2006/main" xmlns:r="http://schemas.openxmlformats.org/officeDocument/2006/relationships" xmlns:p="http://schemas.openxmlformats.org/presentationml/2006/main">
  <p:tag name="SRC" val="$\mathfrak{w}_1 *_v \mathfrak{w}_2$"/>
</p:tagLst>
</file>

<file path=ppt/tags/tag73.xml><?xml version="1.0" encoding="utf-8"?>
<p:tagLst xmlns:a="http://schemas.openxmlformats.org/drawingml/2006/main" xmlns:r="http://schemas.openxmlformats.org/officeDocument/2006/relationships" xmlns:p="http://schemas.openxmlformats.org/presentationml/2006/main">
  <p:tag name="SRC" val="$o(\mathfrak{w}*_v \mathfrak{w}^\prime ) = o(\mathfrak{w}) \wedge o(\mathfrak{w}^\prime )$"/>
</p:tagLst>
</file>

<file path=ppt/tags/tag74.xml><?xml version="1.0" encoding="utf-8"?>
<p:tagLst xmlns:a="http://schemas.openxmlformats.org/drawingml/2006/main" xmlns:r="http://schemas.openxmlformats.org/officeDocument/2006/relationships" xmlns:p="http://schemas.openxmlformats.org/presentationml/2006/main">
  <p:tag name="SRC" val="${\cal W}$"/>
</p:tagLst>
</file>

<file path=ppt/tags/tag75.xml><?xml version="1.0" encoding="utf-8"?>
<p:tagLst xmlns:a="http://schemas.openxmlformats.org/drawingml/2006/main" xmlns:r="http://schemas.openxmlformats.org/officeDocument/2006/relationships" xmlns:p="http://schemas.openxmlformats.org/presentationml/2006/main">
  <p:tag name="SRC" val="$*: {\cal W} \times {\cal W} \rightarrow {\cal W}$"/>
</p:tagLst>
</file>

<file path=ppt/tags/tag76.xml><?xml version="1.0" encoding="utf-8"?>
<p:tagLst xmlns:a="http://schemas.openxmlformats.org/drawingml/2006/main" xmlns:r="http://schemas.openxmlformats.org/officeDocument/2006/relationships" xmlns:p="http://schemas.openxmlformats.org/presentationml/2006/main">
  <p:tag name="SRC" val="$\mathfrak{w}_1*_v \mathfrak{w}_2=0$"/>
</p:tagLst>
</file>

<file path=ppt/tags/tag77.xml><?xml version="1.0" encoding="utf-8"?>
<p:tagLst xmlns:a="http://schemas.openxmlformats.org/drawingml/2006/main" xmlns:r="http://schemas.openxmlformats.org/officeDocument/2006/relationships" xmlns:p="http://schemas.openxmlformats.org/presentationml/2006/main">
  <p:tag name="SRC" val="$I_v(\mathfrak{w}_1)\not= I_\infty (\mathfrak{w}_2)$"/>
</p:tagLst>
</file>

<file path=ppt/tags/tag78.xml><?xml version="1.0" encoding="utf-8"?>
<p:tagLst xmlns:a="http://schemas.openxmlformats.org/drawingml/2006/main" xmlns:r="http://schemas.openxmlformats.org/officeDocument/2006/relationships" xmlns:p="http://schemas.openxmlformats.org/presentationml/2006/main">
  <p:tag name="SRC" val="$\mathfrak{w}_1* \mathfrak{w}_2= \sum_{v\in {\cal V}(\mathfrak{w}_1)} \mathfrak{w}_1*_v \mathfrak{w}_2=0$"/>
</p:tagLst>
</file>

<file path=ppt/tags/tag79.xml><?xml version="1.0" encoding="utf-8"?>
<p:tagLst xmlns:a="http://schemas.openxmlformats.org/drawingml/2006/main" xmlns:r="http://schemas.openxmlformats.org/officeDocument/2006/relationships" xmlns:p="http://schemas.openxmlformats.org/presentationml/2006/main">
  <p:tag name="SRC" val="$\mathfrak{w}_1 * \mathfrak{w}_2$"/>
</p:tagLst>
</file>

<file path=ppt/tags/tag8.xml><?xml version="1.0" encoding="utf-8"?>
<p:tagLst xmlns:a="http://schemas.openxmlformats.org/drawingml/2006/main" xmlns:r="http://schemas.openxmlformats.org/officeDocument/2006/relationships" xmlns:p="http://schemas.openxmlformats.org/presentationml/2006/main">
  <p:tag name="SRC" val="$i_5$"/>
</p:tagLst>
</file>

<file path=ppt/tags/tag80.xml><?xml version="1.0" encoding="utf-8"?>
<p:tagLst xmlns:a="http://schemas.openxmlformats.org/drawingml/2006/main" xmlns:r="http://schemas.openxmlformats.org/officeDocument/2006/relationships" xmlns:p="http://schemas.openxmlformats.org/presentationml/2006/main">
  <p:tag name="SRC" val="$\mathfrak{w}_3 * \mathfrak{w}_4$"/>
</p:tagLst>
</file>

<file path=ppt/tags/tag81.xml><?xml version="1.0" encoding="utf-8"?>
<p:tagLst xmlns:a="http://schemas.openxmlformats.org/drawingml/2006/main" xmlns:r="http://schemas.openxmlformats.org/officeDocument/2006/relationships" xmlns:p="http://schemas.openxmlformats.org/presentationml/2006/main">
  <p:tag name="SRC" val="$\mathfrak{t}:=\sum_{d(\mathfrak{w})=1} \mathfrak{w}$"/>
</p:tagLst>
</file>

<file path=ppt/tags/tag82.xml><?xml version="1.0" encoding="utf-8"?>
<p:tagLst xmlns:a="http://schemas.openxmlformats.org/drawingml/2006/main" xmlns:r="http://schemas.openxmlformats.org/officeDocument/2006/relationships" xmlns:p="http://schemas.openxmlformats.org/presentationml/2006/main">
  <p:tag name="SRC" val="$\mathfrak{t}*\mathfrak{t} =0$"/>
</p:tagLst>
</file>

<file path=ppt/tags/tag83.xml><?xml version="1.0" encoding="utf-8"?>
<p:tagLst xmlns:a="http://schemas.openxmlformats.org/drawingml/2006/main" xmlns:r="http://schemas.openxmlformats.org/officeDocument/2006/relationships" xmlns:p="http://schemas.openxmlformats.org/presentationml/2006/main">
  <p:tag name="SRC" val="*"/>
</p:tagLst>
</file>

<file path=ppt/tags/tag84.xml><?xml version="1.0" encoding="utf-8"?>
<p:tagLst xmlns:a="http://schemas.openxmlformats.org/drawingml/2006/main" xmlns:r="http://schemas.openxmlformats.org/officeDocument/2006/relationships" xmlns:p="http://schemas.openxmlformats.org/presentationml/2006/main">
  <p:tag name="SRC" val="*"/>
</p:tagLst>
</file>

<file path=ppt/tags/tag85.xml><?xml version="1.0" encoding="utf-8"?>
<p:tagLst xmlns:a="http://schemas.openxmlformats.org/drawingml/2006/main" xmlns:r="http://schemas.openxmlformats.org/officeDocument/2006/relationships" xmlns:p="http://schemas.openxmlformats.org/presentationml/2006/main">
  <p:tag name="SRC" val="$=$"/>
</p:tagLst>
</file>

<file path=ppt/tags/tag86.xml><?xml version="1.0" encoding="utf-8"?>
<p:tagLst xmlns:a="http://schemas.openxmlformats.org/drawingml/2006/main" xmlns:r="http://schemas.openxmlformats.org/officeDocument/2006/relationships" xmlns:p="http://schemas.openxmlformats.org/presentationml/2006/main">
  <p:tag name="SRC" val="$=$"/>
</p:tagLst>
</file>

<file path=ppt/tags/tag87.xml><?xml version="1.0" encoding="utf-8"?>
<p:tagLst xmlns:a="http://schemas.openxmlformats.org/drawingml/2006/main" xmlns:r="http://schemas.openxmlformats.org/officeDocument/2006/relationships" xmlns:p="http://schemas.openxmlformats.org/presentationml/2006/main">
  <p:tag name="SRC" val="$i_1$"/>
</p:tagLst>
</file>

<file path=ppt/tags/tag88.xml><?xml version="1.0" encoding="utf-8"?>
<p:tagLst xmlns:a="http://schemas.openxmlformats.org/drawingml/2006/main" xmlns:r="http://schemas.openxmlformats.org/officeDocument/2006/relationships" xmlns:p="http://schemas.openxmlformats.org/presentationml/2006/main">
  <p:tag name="SRC" val="$i_2$"/>
</p:tagLst>
</file>

<file path=ppt/tags/tag89.xml><?xml version="1.0" encoding="utf-8"?>
<p:tagLst xmlns:a="http://schemas.openxmlformats.org/drawingml/2006/main" xmlns:r="http://schemas.openxmlformats.org/officeDocument/2006/relationships" xmlns:p="http://schemas.openxmlformats.org/presentationml/2006/main">
  <p:tag name="SRC" val="$i_3$"/>
</p:tagLst>
</file>

<file path=ppt/tags/tag9.xml><?xml version="1.0" encoding="utf-8"?>
<p:tagLst xmlns:a="http://schemas.openxmlformats.org/drawingml/2006/main" xmlns:r="http://schemas.openxmlformats.org/officeDocument/2006/relationships" xmlns:p="http://schemas.openxmlformats.org/presentationml/2006/main">
  <p:tag name="SRC" val="$i_1$"/>
</p:tagLst>
</file>

<file path=ppt/tags/tag90.xml><?xml version="1.0" encoding="utf-8"?>
<p:tagLst xmlns:a="http://schemas.openxmlformats.org/drawingml/2006/main" xmlns:r="http://schemas.openxmlformats.org/officeDocument/2006/relationships" xmlns:p="http://schemas.openxmlformats.org/presentationml/2006/main">
  <p:tag name="SRC" val="$i_4$"/>
</p:tagLst>
</file>

<file path=ppt/tags/tag91.xml><?xml version="1.0" encoding="utf-8"?>
<p:tagLst xmlns:a="http://schemas.openxmlformats.org/drawingml/2006/main" xmlns:r="http://schemas.openxmlformats.org/officeDocument/2006/relationships" xmlns:p="http://schemas.openxmlformats.org/presentationml/2006/main">
  <p:tag name="SRC" val="$i_5$"/>
</p:tagLst>
</file>

<file path=ppt/tags/tag92.xml><?xml version="1.0" encoding="utf-8"?>
<p:tagLst xmlns:a="http://schemas.openxmlformats.org/drawingml/2006/main" xmlns:r="http://schemas.openxmlformats.org/officeDocument/2006/relationships" xmlns:p="http://schemas.openxmlformats.org/presentationml/2006/main">
  <p:tag name="SRC" val="$\ell_1$"/>
</p:tagLst>
</file>

<file path=ppt/tags/tag93.xml><?xml version="1.0" encoding="utf-8"?>
<p:tagLst xmlns:a="http://schemas.openxmlformats.org/drawingml/2006/main" xmlns:r="http://schemas.openxmlformats.org/officeDocument/2006/relationships" xmlns:p="http://schemas.openxmlformats.org/presentationml/2006/main">
  <p:tag name="SRC" val="$\ell_2$"/>
</p:tagLst>
</file>

<file path=ppt/tags/tag94.xml><?xml version="1.0" encoding="utf-8"?>
<p:tagLst xmlns:a="http://schemas.openxmlformats.org/drawingml/2006/main" xmlns:r="http://schemas.openxmlformats.org/officeDocument/2006/relationships" xmlns:p="http://schemas.openxmlformats.org/presentationml/2006/main">
  <p:tag name="SRC" val="$i_1$"/>
</p:tagLst>
</file>

<file path=ppt/tags/tag95.xml><?xml version="1.0" encoding="utf-8"?>
<p:tagLst xmlns:a="http://schemas.openxmlformats.org/drawingml/2006/main" xmlns:r="http://schemas.openxmlformats.org/officeDocument/2006/relationships" xmlns:p="http://schemas.openxmlformats.org/presentationml/2006/main">
  <p:tag name="SRC" val="$i_2$"/>
</p:tagLst>
</file>

<file path=ppt/tags/tag96.xml><?xml version="1.0" encoding="utf-8"?>
<p:tagLst xmlns:a="http://schemas.openxmlformats.org/drawingml/2006/main" xmlns:r="http://schemas.openxmlformats.org/officeDocument/2006/relationships" xmlns:p="http://schemas.openxmlformats.org/presentationml/2006/main">
  <p:tag name="SRC" val="$i_3$"/>
</p:tagLst>
</file>

<file path=ppt/tags/tag97.xml><?xml version="1.0" encoding="utf-8"?>
<p:tagLst xmlns:a="http://schemas.openxmlformats.org/drawingml/2006/main" xmlns:r="http://schemas.openxmlformats.org/officeDocument/2006/relationships" xmlns:p="http://schemas.openxmlformats.org/presentationml/2006/main">
  <p:tag name="SRC" val="$i_4$"/>
</p:tagLst>
</file>

<file path=ppt/tags/tag98.xml><?xml version="1.0" encoding="utf-8"?>
<p:tagLst xmlns:a="http://schemas.openxmlformats.org/drawingml/2006/main" xmlns:r="http://schemas.openxmlformats.org/officeDocument/2006/relationships" xmlns:p="http://schemas.openxmlformats.org/presentationml/2006/main">
  <p:tag name="SRC" val="$i_1$"/>
</p:tagLst>
</file>

<file path=ppt/tags/tag99.xml><?xml version="1.0" encoding="utf-8"?>
<p:tagLst xmlns:a="http://schemas.openxmlformats.org/drawingml/2006/main" xmlns:r="http://schemas.openxmlformats.org/officeDocument/2006/relationships" xmlns:p="http://schemas.openxmlformats.org/presentationml/2006/main">
  <p:tag name="SRC" val="$i_2$"/>
</p:tagLst>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2060"/>
        </a:solidFill>
        <a:ln>
          <a:solidFill>
            <a:srgbClr val="002060"/>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38100">
          <a:solidFill>
            <a:srgbClr val="6600FF"/>
          </a:solidFill>
          <a:tailEnd type="arrow"/>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23314</TotalTime>
  <Words>2527</Words>
  <Application>Microsoft Office PowerPoint</Application>
  <PresentationFormat>On-screen Show (4:3)</PresentationFormat>
  <Paragraphs>332</Paragraphs>
  <Slides>84</Slides>
  <Notes>2</Notes>
  <HiddenSlides>0</HiddenSlides>
  <MMClips>0</MMClips>
  <ScaleCrop>false</ScaleCrop>
  <HeadingPairs>
    <vt:vector size="4" baseType="variant">
      <vt:variant>
        <vt:lpstr>Theme</vt:lpstr>
      </vt:variant>
      <vt:variant>
        <vt:i4>1</vt:i4>
      </vt:variant>
      <vt:variant>
        <vt:lpstr>Slide Titles</vt:lpstr>
      </vt:variant>
      <vt:variant>
        <vt:i4>84</vt:i4>
      </vt:variant>
    </vt:vector>
  </HeadingPairs>
  <TitlesOfParts>
    <vt:vector size="85" baseType="lpstr">
      <vt:lpstr>Default Design</vt:lpstr>
      <vt:lpstr>Operads In the Infrared</vt:lpstr>
      <vt:lpstr>A talk for Graeme</vt:lpstr>
      <vt:lpstr>Motivations</vt:lpstr>
      <vt:lpstr>Outline</vt:lpstr>
      <vt:lpstr>Definition of a Plane Web</vt:lpstr>
      <vt:lpstr>Slide 6</vt:lpstr>
      <vt:lpstr>Remarks &amp; Definitions</vt:lpstr>
      <vt:lpstr>Deformation Type</vt:lpstr>
      <vt:lpstr>Moduli of webs with fixed deformation type</vt:lpstr>
      <vt:lpstr>Rigid, Taut, and Sliding</vt:lpstr>
      <vt:lpstr>Convolution of Webs</vt:lpstr>
      <vt:lpstr>Slide 12</vt:lpstr>
      <vt:lpstr>Boundaries &amp; Convolution</vt:lpstr>
      <vt:lpstr>The Web Group</vt:lpstr>
      <vt:lpstr>The taut element</vt:lpstr>
      <vt:lpstr>Slide 16</vt:lpstr>
      <vt:lpstr>An Associative Multiplication</vt:lpstr>
      <vt:lpstr>L- Relations</vt:lpstr>
      <vt:lpstr>Half-Plane Webs &amp; Fans -1</vt:lpstr>
      <vt:lpstr>Half-Plane Webs &amp; Fans - 2</vt:lpstr>
      <vt:lpstr>Rigid Half-Plane Webs</vt:lpstr>
      <vt:lpstr>Taut Half-Plane Webs</vt:lpstr>
      <vt:lpstr>Sliding Half-Plane webs</vt:lpstr>
      <vt:lpstr>Convolution Theorem for  Half-Plane  Webs</vt:lpstr>
      <vt:lpstr>Slide 25</vt:lpstr>
      <vt:lpstr>Extension to the tensor algebra</vt:lpstr>
      <vt:lpstr>Web Representations</vt:lpstr>
      <vt:lpstr>Contraction</vt:lpstr>
      <vt:lpstr>Slide 29</vt:lpstr>
      <vt:lpstr>Half-Plane Contractions</vt:lpstr>
      <vt:lpstr>Definition of an Interior Amplitude</vt:lpstr>
      <vt:lpstr>The A- Category</vt:lpstr>
      <vt:lpstr>Proof of A- Relations</vt:lpstr>
      <vt:lpstr>Remark 1</vt:lpstr>
      <vt:lpstr>Remark 2: Chan-Paton Factors</vt:lpstr>
      <vt:lpstr>Picturing Chan-Paton Factors</vt:lpstr>
      <vt:lpstr>Strip-Webs</vt:lpstr>
      <vt:lpstr>Convolution Identity for Strip t’s</vt:lpstr>
      <vt:lpstr>Slide 39</vt:lpstr>
      <vt:lpstr>Convolution Identity on the Tensor Algebra</vt:lpstr>
      <vt:lpstr>A Bimodules </vt:lpstr>
      <vt:lpstr>Proof of Bimodule Identity</vt:lpstr>
      <vt:lpstr>Maurer-Cartan &amp; Differential</vt:lpstr>
      <vt:lpstr>How Convolution Identity Gives a Differential: </vt:lpstr>
      <vt:lpstr>Outline</vt:lpstr>
      <vt:lpstr>SQM &amp; Morse Theory (Witten: 1982) </vt:lpstr>
      <vt:lpstr>SQM Differential</vt:lpstr>
      <vt:lpstr>1+1 LG Model as SQM</vt:lpstr>
      <vt:lpstr>1+1 Dimensional Action &amp; BC’s</vt:lpstr>
      <vt:lpstr>Lefshetz Thimbles</vt:lpstr>
      <vt:lpstr>Solitons For D=R</vt:lpstr>
      <vt:lpstr>Fermionic Vacua</vt:lpstr>
      <vt:lpstr>Morse Complex </vt:lpstr>
      <vt:lpstr>Instantons</vt:lpstr>
      <vt:lpstr>Slide 55</vt:lpstr>
      <vt:lpstr>Slide 56</vt:lpstr>
      <vt:lpstr>Half-Line Solitons</vt:lpstr>
      <vt:lpstr>Half-Plane Instantons</vt:lpstr>
      <vt:lpstr>A Natural Generalization</vt:lpstr>
      <vt:lpstr>The Boosted Soliton - 1</vt:lpstr>
      <vt:lpstr>The Boosted Soliton -2</vt:lpstr>
      <vt:lpstr>Solitons On The Interval</vt:lpstr>
      <vt:lpstr>Instanton corrections to the naïve differential </vt:lpstr>
      <vt:lpstr>Outline</vt:lpstr>
      <vt:lpstr>The Morse Complex on R Gives a Web Representation</vt:lpstr>
      <vt:lpstr>Fans of Solitons</vt:lpstr>
      <vt:lpstr>Slide 67</vt:lpstr>
      <vt:lpstr>Counting Instantons</vt:lpstr>
      <vt:lpstr>Instanton Counting Defines an Interior Amplitude</vt:lpstr>
      <vt:lpstr>The Vacuum Category</vt:lpstr>
      <vt:lpstr>The Morse Complex on R+ Gives Chan-Paton Factors</vt:lpstr>
      <vt:lpstr>Slide 72</vt:lpstr>
      <vt:lpstr>Half-Space Instanton Counting</vt:lpstr>
      <vt:lpstr>Instanton Amplitudes Solve MC</vt:lpstr>
      <vt:lpstr>Outline</vt:lpstr>
      <vt:lpstr>The Brane Category</vt:lpstr>
      <vt:lpstr>A Natural Conjecture</vt:lpstr>
      <vt:lpstr>Outline</vt:lpstr>
      <vt:lpstr>Families of Theories</vt:lpstr>
      <vt:lpstr>Domain Wall/Interface</vt:lpstr>
      <vt:lpstr>Parallel Transport of Categories</vt:lpstr>
      <vt:lpstr>Outline</vt:lpstr>
      <vt:lpstr>Summary</vt:lpstr>
      <vt:lpstr>Outlook</vt:lpstr>
    </vt:vector>
  </TitlesOfParts>
  <Company>Rutgers University</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Greg Moore</dc:creator>
  <cp:lastModifiedBy>Greg</cp:lastModifiedBy>
  <cp:revision>1886</cp:revision>
  <dcterms:created xsi:type="dcterms:W3CDTF">2010-04-05T19:39:25Z</dcterms:created>
  <dcterms:modified xsi:type="dcterms:W3CDTF">2012-12-18T11:09:49Z</dcterms:modified>
</cp:coreProperties>
</file>